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21" r:id="rId4"/>
  </p:sldMasterIdLst>
  <p:notesMasterIdLst>
    <p:notesMasterId r:id="rId19"/>
  </p:notesMasterIdLst>
  <p:handoutMasterIdLst>
    <p:handoutMasterId r:id="rId20"/>
  </p:handoutMasterIdLst>
  <p:sldIdLst>
    <p:sldId id="256" r:id="rId5"/>
    <p:sldId id="267" r:id="rId6"/>
    <p:sldId id="287" r:id="rId7"/>
    <p:sldId id="273" r:id="rId8"/>
    <p:sldId id="297" r:id="rId9"/>
    <p:sldId id="299" r:id="rId10"/>
    <p:sldId id="266" r:id="rId11"/>
    <p:sldId id="300" r:id="rId12"/>
    <p:sldId id="289" r:id="rId13"/>
    <p:sldId id="301" r:id="rId14"/>
    <p:sldId id="302" r:id="rId15"/>
    <p:sldId id="303" r:id="rId16"/>
    <p:sldId id="288" r:id="rId17"/>
    <p:sldId id="276" r:id="rId18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3888">
          <p15:clr>
            <a:srgbClr val="A4A3A4"/>
          </p15:clr>
        </p15:guide>
        <p15:guide id="3" orient="horz" pos="432">
          <p15:clr>
            <a:srgbClr val="A4A3A4"/>
          </p15:clr>
        </p15:guide>
        <p15:guide id="4" orient="horz" pos="3072">
          <p15:clr>
            <a:srgbClr val="A4A3A4"/>
          </p15:clr>
        </p15:guide>
        <p15:guide id="5" orient="horz" pos="3408">
          <p15:clr>
            <a:srgbClr val="A4A3A4"/>
          </p15:clr>
        </p15:guide>
        <p15:guide id="6" pos="3839">
          <p15:clr>
            <a:srgbClr val="A4A3A4"/>
          </p15:clr>
        </p15:guide>
        <p15:guide id="7" pos="383">
          <p15:clr>
            <a:srgbClr val="A4A3A4"/>
          </p15:clr>
        </p15:guide>
        <p15:guide id="8" pos="7295">
          <p15:clr>
            <a:srgbClr val="A4A3A4"/>
          </p15:clr>
        </p15:guide>
        <p15:guide id="9" pos="815">
          <p15:clr>
            <a:srgbClr val="A4A3A4"/>
          </p15:clr>
        </p15:guide>
        <p15:guide id="10" pos="2879">
          <p15:clr>
            <a:srgbClr val="A4A3A4"/>
          </p15:clr>
        </p15:guide>
        <p15:guide id="11" pos="30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1A71315-D290-4571-DB01-FAF6BA690B31}" name="Elizabeth Feldbruegge (Aston Carter)" initials="EF(C" userId="S::v-elizabethf@microsoft.com::8d9d97b7-22ed-43c2-af3e-b07e46fd6454" providerId="AD"/>
  <p188:author id="{EF39A418-C943-DD85-ADF2-615A2809C342}" name="Michaele Watts" initials="mlw" userId="Michaele Watts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4DB"/>
    <a:srgbClr val="596781"/>
    <a:srgbClr val="FFC9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D0E8BD-D391-DCAA-0718-AEBD9EF565C5}" v="56" dt="2025-06-05T20:50:34.679"/>
    <p1510:client id="{3E0EC536-495C-9EC1-A8C4-2216FD3B4D88}" v="355" dt="2025-06-05T17:39:19.077"/>
    <p1510:client id="{E919D0EE-D2BF-E194-8832-124284B78779}" v="341" dt="2025-06-05T20:08:33.113"/>
  </p1510:revLst>
</p1510:revInfo>
</file>

<file path=ppt/tableStyles.xml><?xml version="1.0" encoding="utf-8"?>
<a:tblStyleLst xmlns:a="http://schemas.openxmlformats.org/drawingml/2006/main" def="{ED083AE6-46FA-4A59-8FB0-9F97EB10719F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orient="horz" pos="3888"/>
        <p:guide orient="horz" pos="432"/>
        <p:guide orient="horz" pos="3072"/>
        <p:guide orient="horz" pos="3408"/>
        <p:guide pos="3839"/>
        <p:guide pos="383"/>
        <p:guide pos="7295"/>
        <p:guide pos="815"/>
        <p:guide pos="2879"/>
        <p:guide pos="3071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8CEC3D-96F7-401F-9673-3EE7F75C9C5B}" type="datetimeFigureOut">
              <a:rPr lang="en-US"/>
              <a:t>6/5/2025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8ED8CD-4E4C-49AC-BDC6-2963BA49E54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4179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32BCF4-D26D-4DAF-9F57-FE1E61FE7935}" type="datetimeFigureOut">
              <a:rPr lang="en-US"/>
              <a:t>6/5/2025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B91549-43BF-425A-AF25-7526201920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9286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B91549-43BF-425A-AF25-7526201920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78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249" y="889820"/>
            <a:ext cx="9986973" cy="3598606"/>
          </a:xfrm>
        </p:spPr>
        <p:txBody>
          <a:bodyPr anchor="t">
            <a:normAutofit/>
          </a:bodyPr>
          <a:lstStyle>
            <a:lvl1pPr algn="l">
              <a:defRPr sz="959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249" y="4488426"/>
            <a:ext cx="6989955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3555"/>
            </a:lvl1pPr>
            <a:lvl2pPr marL="812582" indent="0" algn="ctr">
              <a:buNone/>
              <a:defRPr sz="3555"/>
            </a:lvl2pPr>
            <a:lvl3pPr marL="1625163" indent="0" algn="ctr">
              <a:buNone/>
              <a:defRPr sz="3199"/>
            </a:lvl3pPr>
            <a:lvl4pPr marL="2437745" indent="0" algn="ctr">
              <a:buNone/>
              <a:defRPr sz="2844"/>
            </a:lvl4pPr>
            <a:lvl5pPr marL="3250326" indent="0" algn="ctr">
              <a:buNone/>
              <a:defRPr sz="2844"/>
            </a:lvl5pPr>
            <a:lvl6pPr marL="4062908" indent="0" algn="ctr">
              <a:buNone/>
              <a:defRPr sz="2844"/>
            </a:lvl6pPr>
            <a:lvl7pPr marL="4875489" indent="0" algn="ctr">
              <a:buNone/>
              <a:defRPr sz="2844"/>
            </a:lvl7pPr>
            <a:lvl8pPr marL="5688071" indent="0" algn="ctr">
              <a:buNone/>
              <a:defRPr sz="2844"/>
            </a:lvl8pPr>
            <a:lvl9pPr marL="6500652" indent="0" algn="ctr">
              <a:buNone/>
              <a:defRPr sz="2844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75099-B3AD-44D7-919B-BCB6DC3E7F21}" type="datetimeFigureOut">
              <a:rPr lang="en-US" dirty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029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115DA-6CBC-4AEF-A85F-371C66916CF8}" type="datetimeFigureOut">
              <a:rPr lang="en-US" dirty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6082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39916" y="997974"/>
            <a:ext cx="2348431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7982" y="997973"/>
            <a:ext cx="8401933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007E4-95E8-4ABC-B20B-51235318A487}" type="datetimeFigureOut">
              <a:rPr lang="en-US" dirty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3781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23">
            <a:extLst>
              <a:ext uri="{FF2B5EF4-FFF2-40B4-BE49-F238E27FC236}">
                <a16:creationId xmlns:a16="http://schemas.microsoft.com/office/drawing/2014/main" id="{B44D423F-D98C-0BFA-935A-E7006738054E}"/>
              </a:ext>
            </a:extLst>
          </p:cNvPr>
          <p:cNvSpPr/>
          <p:nvPr userDrawn="1"/>
        </p:nvSpPr>
        <p:spPr>
          <a:xfrm>
            <a:off x="4341812" y="0"/>
            <a:ext cx="2263140" cy="2057400"/>
          </a:xfrm>
          <a:custGeom>
            <a:avLst/>
            <a:gdLst>
              <a:gd name="connsiteX0" fmla="*/ 535780 w 2514600"/>
              <a:gd name="connsiteY0" fmla="*/ 0 h 2286000"/>
              <a:gd name="connsiteX1" fmla="*/ 1978821 w 2514600"/>
              <a:gd name="connsiteY1" fmla="*/ 0 h 2286000"/>
              <a:gd name="connsiteX2" fmla="*/ 2057060 w 2514600"/>
              <a:gd name="connsiteY2" fmla="*/ 58506 h 2286000"/>
              <a:gd name="connsiteX3" fmla="*/ 2514600 w 2514600"/>
              <a:gd name="connsiteY3" fmla="*/ 1028700 h 2286000"/>
              <a:gd name="connsiteX4" fmla="*/ 1257300 w 2514600"/>
              <a:gd name="connsiteY4" fmla="*/ 2286000 h 2286000"/>
              <a:gd name="connsiteX5" fmla="*/ 0 w 2514600"/>
              <a:gd name="connsiteY5" fmla="*/ 1028700 h 2286000"/>
              <a:gd name="connsiteX6" fmla="*/ 457541 w 2514600"/>
              <a:gd name="connsiteY6" fmla="*/ 58506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14600" h="2286000">
                <a:moveTo>
                  <a:pt x="535780" y="0"/>
                </a:moveTo>
                <a:lnTo>
                  <a:pt x="1978821" y="0"/>
                </a:lnTo>
                <a:lnTo>
                  <a:pt x="2057060" y="58506"/>
                </a:lnTo>
                <a:cubicBezTo>
                  <a:pt x="2336491" y="289113"/>
                  <a:pt x="2514600" y="638107"/>
                  <a:pt x="2514600" y="1028700"/>
                </a:cubicBezTo>
                <a:cubicBezTo>
                  <a:pt x="2514600" y="1723088"/>
                  <a:pt x="1951688" y="2286000"/>
                  <a:pt x="1257300" y="2286000"/>
                </a:cubicBezTo>
                <a:cubicBezTo>
                  <a:pt x="562912" y="2286000"/>
                  <a:pt x="0" y="1723088"/>
                  <a:pt x="0" y="1028700"/>
                </a:cubicBezTo>
                <a:cubicBezTo>
                  <a:pt x="0" y="638107"/>
                  <a:pt x="178109" y="289113"/>
                  <a:pt x="457541" y="5850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789A9ED3-B670-45A7-F9BC-EC13754B09C8}"/>
              </a:ext>
            </a:extLst>
          </p:cNvPr>
          <p:cNvSpPr/>
          <p:nvPr userDrawn="1"/>
        </p:nvSpPr>
        <p:spPr>
          <a:xfrm>
            <a:off x="0" y="914400"/>
            <a:ext cx="2724150" cy="5448300"/>
          </a:xfrm>
          <a:custGeom>
            <a:avLst/>
            <a:gdLst>
              <a:gd name="connsiteX0" fmla="*/ 0 w 2933700"/>
              <a:gd name="connsiteY0" fmla="*/ 0 h 5867400"/>
              <a:gd name="connsiteX1" fmla="*/ 2933700 w 2933700"/>
              <a:gd name="connsiteY1" fmla="*/ 2933700 h 5867400"/>
              <a:gd name="connsiteX2" fmla="*/ 0 w 2933700"/>
              <a:gd name="connsiteY2" fmla="*/ 5867400 h 5867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33700" h="5867400">
                <a:moveTo>
                  <a:pt x="0" y="0"/>
                </a:moveTo>
                <a:cubicBezTo>
                  <a:pt x="1620238" y="0"/>
                  <a:pt x="2933700" y="1313462"/>
                  <a:pt x="2933700" y="2933700"/>
                </a:cubicBezTo>
                <a:cubicBezTo>
                  <a:pt x="2933700" y="4553938"/>
                  <a:pt x="1620238" y="5867400"/>
                  <a:pt x="0" y="586740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2D31AA44-E2A9-4D4B-B1D3-FAA89FE2BC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0813" y="1417320"/>
            <a:ext cx="4882572" cy="42976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4960" y="822960"/>
            <a:ext cx="6172200" cy="4572000"/>
          </a:xfrm>
        </p:spPr>
        <p:txBody>
          <a:bodyPr lIns="0" tIns="0" rIns="0" bIns="0" anchor="b" anchorCtr="0">
            <a:normAutofit/>
          </a:bodyPr>
          <a:lstStyle>
            <a:lvl1pPr algn="l">
              <a:lnSpc>
                <a:spcPts val="5500"/>
              </a:lnSpc>
              <a:defRPr sz="55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98936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467DD4A-9756-1E3E-025B-8F3BCA93821A}"/>
              </a:ext>
            </a:extLst>
          </p:cNvPr>
          <p:cNvSpPr/>
          <p:nvPr userDrawn="1"/>
        </p:nvSpPr>
        <p:spPr>
          <a:xfrm>
            <a:off x="9142412" y="0"/>
            <a:ext cx="3046413" cy="3127020"/>
          </a:xfrm>
          <a:custGeom>
            <a:avLst/>
            <a:gdLst>
              <a:gd name="connsiteX0" fmla="*/ 1408677 w 3711787"/>
              <a:gd name="connsiteY0" fmla="*/ 0 h 3810000"/>
              <a:gd name="connsiteX1" fmla="*/ 2477523 w 3711787"/>
              <a:gd name="connsiteY1" fmla="*/ 0 h 3810000"/>
              <a:gd name="connsiteX2" fmla="*/ 2520918 w 3711787"/>
              <a:gd name="connsiteY2" fmla="*/ 11158 h 3810000"/>
              <a:gd name="connsiteX3" fmla="*/ 3651678 w 3711787"/>
              <a:gd name="connsiteY3" fmla="*/ 940704 h 3810000"/>
              <a:gd name="connsiteX4" fmla="*/ 3711787 w 3711787"/>
              <a:gd name="connsiteY4" fmla="*/ 1065482 h 3810000"/>
              <a:gd name="connsiteX5" fmla="*/ 3711787 w 3711787"/>
              <a:gd name="connsiteY5" fmla="*/ 2668319 h 3810000"/>
              <a:gd name="connsiteX6" fmla="*/ 3651678 w 3711787"/>
              <a:gd name="connsiteY6" fmla="*/ 2793097 h 3810000"/>
              <a:gd name="connsiteX7" fmla="*/ 1943100 w 3711787"/>
              <a:gd name="connsiteY7" fmla="*/ 3810000 h 3810000"/>
              <a:gd name="connsiteX8" fmla="*/ 0 w 3711787"/>
              <a:gd name="connsiteY8" fmla="*/ 1866900 h 3810000"/>
              <a:gd name="connsiteX9" fmla="*/ 1365282 w 3711787"/>
              <a:gd name="connsiteY9" fmla="*/ 11158 h 38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11787" h="3810000">
                <a:moveTo>
                  <a:pt x="1408677" y="0"/>
                </a:moveTo>
                <a:lnTo>
                  <a:pt x="2477523" y="0"/>
                </a:lnTo>
                <a:lnTo>
                  <a:pt x="2520918" y="11158"/>
                </a:lnTo>
                <a:cubicBezTo>
                  <a:pt x="3007672" y="162554"/>
                  <a:pt x="3412374" y="500185"/>
                  <a:pt x="3651678" y="940704"/>
                </a:cubicBezTo>
                <a:lnTo>
                  <a:pt x="3711787" y="1065482"/>
                </a:lnTo>
                <a:lnTo>
                  <a:pt x="3711787" y="2668319"/>
                </a:lnTo>
                <a:lnTo>
                  <a:pt x="3651678" y="2793097"/>
                </a:lnTo>
                <a:cubicBezTo>
                  <a:pt x="3322635" y="3398810"/>
                  <a:pt x="2680887" y="3810000"/>
                  <a:pt x="1943100" y="3810000"/>
                </a:cubicBezTo>
                <a:cubicBezTo>
                  <a:pt x="869956" y="3810000"/>
                  <a:pt x="0" y="2940044"/>
                  <a:pt x="0" y="1866900"/>
                </a:cubicBezTo>
                <a:cubicBezTo>
                  <a:pt x="0" y="994971"/>
                  <a:pt x="574307" y="257177"/>
                  <a:pt x="1365282" y="1115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AD30DDFC-7EAE-1656-695A-EAD9F81B2087}"/>
              </a:ext>
            </a:extLst>
          </p:cNvPr>
          <p:cNvSpPr/>
          <p:nvPr userDrawn="1"/>
        </p:nvSpPr>
        <p:spPr>
          <a:xfrm>
            <a:off x="2" y="2367450"/>
            <a:ext cx="4164514" cy="4490549"/>
          </a:xfrm>
          <a:custGeom>
            <a:avLst/>
            <a:gdLst>
              <a:gd name="connsiteX0" fmla="*/ 1420949 w 4452053"/>
              <a:gd name="connsiteY0" fmla="*/ 0 h 4800600"/>
              <a:gd name="connsiteX1" fmla="*/ 4452053 w 4452053"/>
              <a:gd name="connsiteY1" fmla="*/ 3031104 h 4800600"/>
              <a:gd name="connsiteX2" fmla="*/ 3934388 w 4452053"/>
              <a:gd name="connsiteY2" fmla="*/ 4725824 h 4800600"/>
              <a:gd name="connsiteX3" fmla="*/ 3878471 w 4452053"/>
              <a:gd name="connsiteY3" fmla="*/ 4800600 h 4800600"/>
              <a:gd name="connsiteX4" fmla="*/ 0 w 4452053"/>
              <a:gd name="connsiteY4" fmla="*/ 4800600 h 4800600"/>
              <a:gd name="connsiteX5" fmla="*/ 0 w 4452053"/>
              <a:gd name="connsiteY5" fmla="*/ 354346 h 4800600"/>
              <a:gd name="connsiteX6" fmla="*/ 241106 w 4452053"/>
              <a:gd name="connsiteY6" fmla="*/ 238199 h 4800600"/>
              <a:gd name="connsiteX7" fmla="*/ 1420949 w 4452053"/>
              <a:gd name="connsiteY7" fmla="*/ 0 h 480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2053" h="4800600">
                <a:moveTo>
                  <a:pt x="1420949" y="0"/>
                </a:moveTo>
                <a:cubicBezTo>
                  <a:pt x="3094982" y="0"/>
                  <a:pt x="4452053" y="1357071"/>
                  <a:pt x="4452053" y="3031104"/>
                </a:cubicBezTo>
                <a:cubicBezTo>
                  <a:pt x="4452053" y="3658867"/>
                  <a:pt x="4261215" y="4242056"/>
                  <a:pt x="3934388" y="4725824"/>
                </a:cubicBezTo>
                <a:lnTo>
                  <a:pt x="3878471" y="4800600"/>
                </a:lnTo>
                <a:lnTo>
                  <a:pt x="0" y="4800600"/>
                </a:lnTo>
                <a:lnTo>
                  <a:pt x="0" y="354346"/>
                </a:lnTo>
                <a:lnTo>
                  <a:pt x="241106" y="238199"/>
                </a:lnTo>
                <a:cubicBezTo>
                  <a:pt x="603743" y="84817"/>
                  <a:pt x="1002441" y="0"/>
                  <a:pt x="1420949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" y="914400"/>
            <a:ext cx="5029200" cy="2743200"/>
          </a:xfrm>
        </p:spPr>
        <p:txBody>
          <a:bodyPr lIns="0" tIns="0" rIns="0" bIns="0" anchor="t" anchorCtr="0">
            <a:noAutofit/>
          </a:bodyPr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126480" y="914400"/>
            <a:ext cx="5486400" cy="5303520"/>
          </a:xfrm>
        </p:spPr>
        <p:txBody>
          <a:bodyPr>
            <a:normAutofit/>
          </a:bodyPr>
          <a:lstStyle>
            <a:lvl1pPr marL="347472" indent="-347472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Courier New" panose="02070309020205020404" pitchFamily="49" charset="0"/>
              <a:buChar char="o"/>
              <a:defRPr sz="2000">
                <a:solidFill>
                  <a:schemeClr val="accent5">
                    <a:lumMod val="10000"/>
                  </a:schemeClr>
                </a:solidFill>
              </a:defRPr>
            </a:lvl1pPr>
            <a:lvl2pPr marL="9144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5">
                    <a:lumMod val="10000"/>
                  </a:schemeClr>
                </a:solidFill>
              </a:defRPr>
            </a:lvl2pPr>
            <a:lvl3pPr marL="13716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System Font Regular"/>
              <a:buChar char="-"/>
              <a:defRPr sz="1600">
                <a:solidFill>
                  <a:schemeClr val="accent5">
                    <a:lumMod val="10000"/>
                  </a:schemeClr>
                </a:solidFill>
              </a:defRPr>
            </a:lvl3pPr>
            <a:lvl4pPr marL="18288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4pPr>
            <a:lvl5pPr marL="22860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17BCCB90-CA8E-7112-E06D-F65C070D2C6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FF9189BD-158C-03CC-5A28-20AA91D678E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164515" y="457200"/>
            <a:ext cx="385979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588DC9C-6975-E9E3-6B02-D060C8CAB3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4328" name="Group 4327">
            <a:extLst>
              <a:ext uri="{FF2B5EF4-FFF2-40B4-BE49-F238E27FC236}">
                <a16:creationId xmlns:a16="http://schemas.microsoft.com/office/drawing/2014/main" id="{5ACC706C-67CA-345E-54AB-66A3DD62BFF8}"/>
              </a:ext>
            </a:extLst>
          </p:cNvPr>
          <p:cNvGrpSpPr/>
          <p:nvPr userDrawn="1"/>
        </p:nvGrpSpPr>
        <p:grpSpPr>
          <a:xfrm>
            <a:off x="353980" y="4048337"/>
            <a:ext cx="4693536" cy="2798592"/>
            <a:chOff x="353980" y="4048337"/>
            <a:chExt cx="4693536" cy="2798592"/>
          </a:xfrm>
        </p:grpSpPr>
        <p:sp>
          <p:nvSpPr>
            <p:cNvPr id="4327" name="Freeform 4326">
              <a:extLst>
                <a:ext uri="{FF2B5EF4-FFF2-40B4-BE49-F238E27FC236}">
                  <a16:creationId xmlns:a16="http://schemas.microsoft.com/office/drawing/2014/main" id="{A32D82F1-A39C-DD16-EF9C-B12637A7533C}"/>
                </a:ext>
              </a:extLst>
            </p:cNvPr>
            <p:cNvSpPr/>
            <p:nvPr userDrawn="1"/>
          </p:nvSpPr>
          <p:spPr>
            <a:xfrm>
              <a:off x="353980" y="4048337"/>
              <a:ext cx="4332557" cy="2133808"/>
            </a:xfrm>
            <a:custGeom>
              <a:avLst/>
              <a:gdLst>
                <a:gd name="connsiteX0" fmla="*/ 3243272 w 4332557"/>
                <a:gd name="connsiteY0" fmla="*/ 75472 h 2133808"/>
                <a:gd name="connsiteX1" fmla="*/ 2247009 w 4332557"/>
                <a:gd name="connsiteY1" fmla="*/ 1068278 h 2133808"/>
                <a:gd name="connsiteX2" fmla="*/ 3246003 w 4332557"/>
                <a:gd name="connsiteY2" fmla="*/ 2058336 h 2133808"/>
                <a:gd name="connsiteX3" fmla="*/ 4242265 w 4332557"/>
                <a:gd name="connsiteY3" fmla="*/ 1065530 h 2133808"/>
                <a:gd name="connsiteX4" fmla="*/ 3243272 w 4332557"/>
                <a:gd name="connsiteY4" fmla="*/ 75472 h 2133808"/>
                <a:gd name="connsiteX5" fmla="*/ 1073572 w 4332557"/>
                <a:gd name="connsiteY5" fmla="*/ 0 h 2133808"/>
                <a:gd name="connsiteX6" fmla="*/ 3258986 w 4332557"/>
                <a:gd name="connsiteY6" fmla="*/ 0 h 2133808"/>
                <a:gd name="connsiteX7" fmla="*/ 4332557 w 4332557"/>
                <a:gd name="connsiteY7" fmla="*/ 1066904 h 2133808"/>
                <a:gd name="connsiteX8" fmla="*/ 3258986 w 4332557"/>
                <a:gd name="connsiteY8" fmla="*/ 2133808 h 2133808"/>
                <a:gd name="connsiteX9" fmla="*/ 1073572 w 4332557"/>
                <a:gd name="connsiteY9" fmla="*/ 2133808 h 2133808"/>
                <a:gd name="connsiteX10" fmla="*/ 0 w 4332557"/>
                <a:gd name="connsiteY10" fmla="*/ 1066904 h 2133808"/>
                <a:gd name="connsiteX11" fmla="*/ 1073572 w 4332557"/>
                <a:gd name="connsiteY11" fmla="*/ 0 h 2133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2557" h="2133808">
                  <a:moveTo>
                    <a:pt x="3243272" y="75472"/>
                  </a:moveTo>
                  <a:cubicBezTo>
                    <a:pt x="2692297" y="76231"/>
                    <a:pt x="2246255" y="520726"/>
                    <a:pt x="2247009" y="1068278"/>
                  </a:cubicBezTo>
                  <a:cubicBezTo>
                    <a:pt x="2247763" y="1615831"/>
                    <a:pt x="2695028" y="2059095"/>
                    <a:pt x="3246003" y="2058336"/>
                  </a:cubicBezTo>
                  <a:cubicBezTo>
                    <a:pt x="3796978" y="2057577"/>
                    <a:pt x="4243019" y="1613083"/>
                    <a:pt x="4242265" y="1065530"/>
                  </a:cubicBezTo>
                  <a:cubicBezTo>
                    <a:pt x="4241511" y="517978"/>
                    <a:pt x="3794246" y="74713"/>
                    <a:pt x="3243272" y="75472"/>
                  </a:cubicBezTo>
                  <a:close/>
                  <a:moveTo>
                    <a:pt x="1073572" y="0"/>
                  </a:moveTo>
                  <a:lnTo>
                    <a:pt x="3258986" y="0"/>
                  </a:lnTo>
                  <a:cubicBezTo>
                    <a:pt x="3851981" y="0"/>
                    <a:pt x="4332557" y="477789"/>
                    <a:pt x="4332557" y="1066904"/>
                  </a:cubicBezTo>
                  <a:cubicBezTo>
                    <a:pt x="4332557" y="1656217"/>
                    <a:pt x="3851981" y="2133808"/>
                    <a:pt x="3258986" y="2133808"/>
                  </a:cubicBezTo>
                  <a:lnTo>
                    <a:pt x="1073572" y="2133808"/>
                  </a:lnTo>
                  <a:cubicBezTo>
                    <a:pt x="480576" y="2133808"/>
                    <a:pt x="0" y="1656018"/>
                    <a:pt x="0" y="1066904"/>
                  </a:cubicBezTo>
                  <a:cubicBezTo>
                    <a:pt x="0" y="477591"/>
                    <a:pt x="480775" y="0"/>
                    <a:pt x="1073572" y="0"/>
                  </a:cubicBezTo>
                  <a:close/>
                </a:path>
              </a:pathLst>
            </a:custGeom>
            <a:solidFill>
              <a:srgbClr val="F36D24"/>
            </a:solidFill>
            <a:ln w="199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2" name="Graphic 12">
              <a:extLst>
                <a:ext uri="{FF2B5EF4-FFF2-40B4-BE49-F238E27FC236}">
                  <a16:creationId xmlns:a16="http://schemas.microsoft.com/office/drawing/2014/main" id="{344297FA-200F-44EB-981E-77326FC039C2}"/>
                </a:ext>
              </a:extLst>
            </p:cNvPr>
            <p:cNvGrpSpPr/>
            <p:nvPr/>
          </p:nvGrpSpPr>
          <p:grpSpPr>
            <a:xfrm>
              <a:off x="353980" y="4050845"/>
              <a:ext cx="2940462" cy="2131498"/>
              <a:chOff x="353980" y="4050845"/>
              <a:chExt cx="2940462" cy="2131498"/>
            </a:xfrm>
            <a:solidFill>
              <a:srgbClr val="F7921E"/>
            </a:solidFill>
          </p:grpSpPr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D7BD7C33-F2EA-F2CE-63CC-294291446095}"/>
                  </a:ext>
                </a:extLst>
              </p:cNvPr>
              <p:cNvSpPr/>
              <p:nvPr/>
            </p:nvSpPr>
            <p:spPr>
              <a:xfrm>
                <a:off x="368132" y="5151096"/>
                <a:ext cx="597" cy="198"/>
              </a:xfrm>
              <a:custGeom>
                <a:avLst/>
                <a:gdLst>
                  <a:gd name="connsiteX0" fmla="*/ 0 w 597"/>
                  <a:gd name="connsiteY0" fmla="*/ 0 h 198"/>
                  <a:gd name="connsiteX1" fmla="*/ 0 w 597"/>
                  <a:gd name="connsiteY1" fmla="*/ 198 h 198"/>
                  <a:gd name="connsiteX2" fmla="*/ 598 w 597"/>
                  <a:gd name="connsiteY2" fmla="*/ 0 h 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97" h="198">
                    <a:moveTo>
                      <a:pt x="0" y="0"/>
                    </a:moveTo>
                    <a:lnTo>
                      <a:pt x="0" y="198"/>
                    </a:lnTo>
                    <a:lnTo>
                      <a:pt x="598" y="0"/>
                    </a:ln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9A93E8F7-A260-FD9D-9A91-8C41D5BE7794}"/>
                  </a:ext>
                </a:extLst>
              </p:cNvPr>
              <p:cNvSpPr/>
              <p:nvPr/>
            </p:nvSpPr>
            <p:spPr>
              <a:xfrm>
                <a:off x="354777" y="5151096"/>
                <a:ext cx="19634" cy="31543"/>
              </a:xfrm>
              <a:custGeom>
                <a:avLst/>
                <a:gdLst>
                  <a:gd name="connsiteX0" fmla="*/ 13355 w 19634"/>
                  <a:gd name="connsiteY0" fmla="*/ 31100 h 31543"/>
                  <a:gd name="connsiteX1" fmla="*/ 18537 w 19634"/>
                  <a:gd name="connsiteY1" fmla="*/ 18026 h 31543"/>
                  <a:gd name="connsiteX2" fmla="*/ 19534 w 19634"/>
                  <a:gd name="connsiteY2" fmla="*/ 13074 h 31543"/>
                  <a:gd name="connsiteX3" fmla="*/ 14949 w 19634"/>
                  <a:gd name="connsiteY3" fmla="*/ 8518 h 31543"/>
                  <a:gd name="connsiteX4" fmla="*/ 14949 w 19634"/>
                  <a:gd name="connsiteY4" fmla="*/ 8320 h 31543"/>
                  <a:gd name="connsiteX5" fmla="*/ 13554 w 19634"/>
                  <a:gd name="connsiteY5" fmla="*/ 0 h 31543"/>
                  <a:gd name="connsiteX6" fmla="*/ 11162 w 19634"/>
                  <a:gd name="connsiteY6" fmla="*/ 792 h 31543"/>
                  <a:gd name="connsiteX7" fmla="*/ 0 w 19634"/>
                  <a:gd name="connsiteY7" fmla="*/ 2971 h 31543"/>
                  <a:gd name="connsiteX8" fmla="*/ 399 w 19634"/>
                  <a:gd name="connsiteY8" fmla="*/ 11093 h 31543"/>
                  <a:gd name="connsiteX9" fmla="*/ 1196 w 19634"/>
                  <a:gd name="connsiteY9" fmla="*/ 26148 h 31543"/>
                  <a:gd name="connsiteX10" fmla="*/ 1196 w 19634"/>
                  <a:gd name="connsiteY10" fmla="*/ 26742 h 31543"/>
                  <a:gd name="connsiteX11" fmla="*/ 13355 w 19634"/>
                  <a:gd name="connsiteY11" fmla="*/ 31100 h 3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634" h="31543">
                    <a:moveTo>
                      <a:pt x="13355" y="31100"/>
                    </a:moveTo>
                    <a:cubicBezTo>
                      <a:pt x="20730" y="27138"/>
                      <a:pt x="20331" y="22780"/>
                      <a:pt x="18537" y="18026"/>
                    </a:cubicBezTo>
                    <a:cubicBezTo>
                      <a:pt x="19534" y="16441"/>
                      <a:pt x="19733" y="14857"/>
                      <a:pt x="19534" y="13074"/>
                    </a:cubicBezTo>
                    <a:cubicBezTo>
                      <a:pt x="19135" y="10499"/>
                      <a:pt x="17341" y="9112"/>
                      <a:pt x="14949" y="8518"/>
                    </a:cubicBezTo>
                    <a:cubicBezTo>
                      <a:pt x="14949" y="8518"/>
                      <a:pt x="14949" y="8518"/>
                      <a:pt x="14949" y="8320"/>
                    </a:cubicBezTo>
                    <a:lnTo>
                      <a:pt x="13554" y="0"/>
                    </a:lnTo>
                    <a:lnTo>
                      <a:pt x="11162" y="792"/>
                    </a:lnTo>
                    <a:cubicBezTo>
                      <a:pt x="7774" y="1783"/>
                      <a:pt x="3588" y="1981"/>
                      <a:pt x="0" y="2971"/>
                    </a:cubicBezTo>
                    <a:cubicBezTo>
                      <a:pt x="0" y="5745"/>
                      <a:pt x="199" y="8320"/>
                      <a:pt x="399" y="11093"/>
                    </a:cubicBezTo>
                    <a:cubicBezTo>
                      <a:pt x="598" y="16045"/>
                      <a:pt x="797" y="21195"/>
                      <a:pt x="1196" y="26148"/>
                    </a:cubicBezTo>
                    <a:cubicBezTo>
                      <a:pt x="1196" y="26346"/>
                      <a:pt x="1196" y="26544"/>
                      <a:pt x="1196" y="26742"/>
                    </a:cubicBezTo>
                    <a:cubicBezTo>
                      <a:pt x="5382" y="30506"/>
                      <a:pt x="10564" y="32486"/>
                      <a:pt x="13355" y="311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139A345B-37A3-27D3-B82B-FB9681E93291}"/>
                  </a:ext>
                </a:extLst>
              </p:cNvPr>
              <p:cNvSpPr/>
              <p:nvPr/>
            </p:nvSpPr>
            <p:spPr>
              <a:xfrm>
                <a:off x="484956" y="5233653"/>
                <a:ext cx="24953" cy="24085"/>
              </a:xfrm>
              <a:custGeom>
                <a:avLst/>
                <a:gdLst>
                  <a:gd name="connsiteX0" fmla="*/ 13934 w 24953"/>
                  <a:gd name="connsiteY0" fmla="*/ 24014 h 24085"/>
                  <a:gd name="connsiteX1" fmla="*/ 19714 w 24953"/>
                  <a:gd name="connsiteY1" fmla="*/ 23222 h 24085"/>
                  <a:gd name="connsiteX2" fmla="*/ 23302 w 24953"/>
                  <a:gd name="connsiteY2" fmla="*/ 8365 h 24085"/>
                  <a:gd name="connsiteX3" fmla="*/ 20511 w 24953"/>
                  <a:gd name="connsiteY3" fmla="*/ 5196 h 24085"/>
                  <a:gd name="connsiteX4" fmla="*/ 20511 w 24953"/>
                  <a:gd name="connsiteY4" fmla="*/ 4998 h 24085"/>
                  <a:gd name="connsiteX5" fmla="*/ 6160 w 24953"/>
                  <a:gd name="connsiteY5" fmla="*/ 1234 h 24085"/>
                  <a:gd name="connsiteX6" fmla="*/ 2173 w 24953"/>
                  <a:gd name="connsiteY6" fmla="*/ 14902 h 24085"/>
                  <a:gd name="connsiteX7" fmla="*/ 13934 w 24953"/>
                  <a:gd name="connsiteY7" fmla="*/ 24014 h 2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953" h="24085">
                    <a:moveTo>
                      <a:pt x="13934" y="24014"/>
                    </a:moveTo>
                    <a:cubicBezTo>
                      <a:pt x="15728" y="24212"/>
                      <a:pt x="17522" y="24014"/>
                      <a:pt x="19714" y="23222"/>
                    </a:cubicBezTo>
                    <a:cubicBezTo>
                      <a:pt x="25295" y="19062"/>
                      <a:pt x="26292" y="13912"/>
                      <a:pt x="23302" y="8365"/>
                    </a:cubicBezTo>
                    <a:cubicBezTo>
                      <a:pt x="22505" y="7177"/>
                      <a:pt x="21508" y="5988"/>
                      <a:pt x="20511" y="5196"/>
                    </a:cubicBezTo>
                    <a:lnTo>
                      <a:pt x="20511" y="4998"/>
                    </a:lnTo>
                    <a:cubicBezTo>
                      <a:pt x="17123" y="640"/>
                      <a:pt x="12339" y="-1539"/>
                      <a:pt x="6160" y="1234"/>
                    </a:cubicBezTo>
                    <a:cubicBezTo>
                      <a:pt x="-218" y="4404"/>
                      <a:pt x="-1813" y="9752"/>
                      <a:pt x="2173" y="14902"/>
                    </a:cubicBezTo>
                    <a:cubicBezTo>
                      <a:pt x="5163" y="19260"/>
                      <a:pt x="8552" y="24212"/>
                      <a:pt x="13934" y="240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9E7DF6DA-F825-55E3-056F-A8DE89A3FE6B}"/>
                  </a:ext>
                </a:extLst>
              </p:cNvPr>
              <p:cNvSpPr/>
              <p:nvPr/>
            </p:nvSpPr>
            <p:spPr>
              <a:xfrm>
                <a:off x="368132" y="5150898"/>
                <a:ext cx="597" cy="197"/>
              </a:xfrm>
              <a:custGeom>
                <a:avLst/>
                <a:gdLst>
                  <a:gd name="connsiteX0" fmla="*/ 0 w 597"/>
                  <a:gd name="connsiteY0" fmla="*/ 198 h 197"/>
                  <a:gd name="connsiteX1" fmla="*/ 598 w 597"/>
                  <a:gd name="connsiteY1" fmla="*/ 198 h 197"/>
                  <a:gd name="connsiteX2" fmla="*/ 199 w 597"/>
                  <a:gd name="connsiteY2" fmla="*/ 0 h 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97" h="197">
                    <a:moveTo>
                      <a:pt x="0" y="198"/>
                    </a:moveTo>
                    <a:lnTo>
                      <a:pt x="598" y="198"/>
                    </a:lnTo>
                    <a:lnTo>
                      <a:pt x="199" y="0"/>
                    </a:ln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719F32CE-C64F-99E0-D17A-B9F5F61E45D4}"/>
                  </a:ext>
                </a:extLst>
              </p:cNvPr>
              <p:cNvSpPr/>
              <p:nvPr/>
            </p:nvSpPr>
            <p:spPr>
              <a:xfrm>
                <a:off x="369652" y="4951304"/>
                <a:ext cx="19902" cy="16787"/>
              </a:xfrm>
              <a:custGeom>
                <a:avLst/>
                <a:gdLst>
                  <a:gd name="connsiteX0" fmla="*/ 14625 w 19902"/>
                  <a:gd name="connsiteY0" fmla="*/ 15768 h 16787"/>
                  <a:gd name="connsiteX1" fmla="*/ 18213 w 19902"/>
                  <a:gd name="connsiteY1" fmla="*/ 4081 h 16787"/>
                  <a:gd name="connsiteX2" fmla="*/ 5257 w 19902"/>
                  <a:gd name="connsiteY2" fmla="*/ 1308 h 16787"/>
                  <a:gd name="connsiteX3" fmla="*/ 1270 w 19902"/>
                  <a:gd name="connsiteY3" fmla="*/ 13391 h 16787"/>
                  <a:gd name="connsiteX4" fmla="*/ 14625 w 19902"/>
                  <a:gd name="connsiteY4" fmla="*/ 15768 h 16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902" h="16787">
                    <a:moveTo>
                      <a:pt x="14625" y="15768"/>
                    </a:moveTo>
                    <a:cubicBezTo>
                      <a:pt x="18811" y="12599"/>
                      <a:pt x="22000" y="8637"/>
                      <a:pt x="18213" y="4081"/>
                    </a:cubicBezTo>
                    <a:cubicBezTo>
                      <a:pt x="15024" y="119"/>
                      <a:pt x="10439" y="-1268"/>
                      <a:pt x="5257" y="1308"/>
                    </a:cubicBezTo>
                    <a:cubicBezTo>
                      <a:pt x="74" y="4081"/>
                      <a:pt x="-1321" y="9033"/>
                      <a:pt x="1270" y="13391"/>
                    </a:cubicBezTo>
                    <a:cubicBezTo>
                      <a:pt x="4061" y="17749"/>
                      <a:pt x="9443" y="17155"/>
                      <a:pt x="14625" y="1576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11AF4A5D-7D3B-62AF-6C2C-253745AE0FE6}"/>
                  </a:ext>
                </a:extLst>
              </p:cNvPr>
              <p:cNvSpPr/>
              <p:nvPr/>
            </p:nvSpPr>
            <p:spPr>
              <a:xfrm>
                <a:off x="357966" y="5005871"/>
                <a:ext cx="13480" cy="16225"/>
              </a:xfrm>
              <a:custGeom>
                <a:avLst/>
                <a:gdLst>
                  <a:gd name="connsiteX0" fmla="*/ 7973 w 13480"/>
                  <a:gd name="connsiteY0" fmla="*/ 15675 h 16225"/>
                  <a:gd name="connsiteX1" fmla="*/ 13156 w 13480"/>
                  <a:gd name="connsiteY1" fmla="*/ 6563 h 16225"/>
                  <a:gd name="connsiteX2" fmla="*/ 1993 w 13480"/>
                  <a:gd name="connsiteY2" fmla="*/ 620 h 16225"/>
                  <a:gd name="connsiteX3" fmla="*/ 1395 w 13480"/>
                  <a:gd name="connsiteY3" fmla="*/ 819 h 16225"/>
                  <a:gd name="connsiteX4" fmla="*/ 0 w 13480"/>
                  <a:gd name="connsiteY4" fmla="*/ 14883 h 16225"/>
                  <a:gd name="connsiteX5" fmla="*/ 7973 w 13480"/>
                  <a:gd name="connsiteY5" fmla="*/ 15675 h 1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480" h="16225">
                    <a:moveTo>
                      <a:pt x="7973" y="15675"/>
                    </a:moveTo>
                    <a:cubicBezTo>
                      <a:pt x="12159" y="13694"/>
                      <a:pt x="14351" y="10525"/>
                      <a:pt x="13156" y="6563"/>
                    </a:cubicBezTo>
                    <a:cubicBezTo>
                      <a:pt x="11561" y="1611"/>
                      <a:pt x="7774" y="-1360"/>
                      <a:pt x="1993" y="620"/>
                    </a:cubicBezTo>
                    <a:cubicBezTo>
                      <a:pt x="1794" y="620"/>
                      <a:pt x="1595" y="819"/>
                      <a:pt x="1395" y="819"/>
                    </a:cubicBezTo>
                    <a:cubicBezTo>
                      <a:pt x="997" y="5573"/>
                      <a:pt x="399" y="10129"/>
                      <a:pt x="0" y="14883"/>
                    </a:cubicBezTo>
                    <a:cubicBezTo>
                      <a:pt x="1993" y="16269"/>
                      <a:pt x="4784" y="16666"/>
                      <a:pt x="7973" y="156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6A3C5B7D-3CA0-9923-B272-75D0240F2321}"/>
                  </a:ext>
                </a:extLst>
              </p:cNvPr>
              <p:cNvSpPr/>
              <p:nvPr/>
            </p:nvSpPr>
            <p:spPr>
              <a:xfrm>
                <a:off x="370764" y="4985050"/>
                <a:ext cx="75419" cy="72421"/>
              </a:xfrm>
              <a:custGeom>
                <a:avLst/>
                <a:gdLst>
                  <a:gd name="connsiteX0" fmla="*/ 9526 w 75419"/>
                  <a:gd name="connsiteY0" fmla="*/ 55513 h 72421"/>
                  <a:gd name="connsiteX1" fmla="*/ 158 w 75419"/>
                  <a:gd name="connsiteY1" fmla="*/ 67398 h 72421"/>
                  <a:gd name="connsiteX2" fmla="*/ 8729 w 75419"/>
                  <a:gd name="connsiteY2" fmla="*/ 72152 h 72421"/>
                  <a:gd name="connsiteX3" fmla="*/ 18297 w 75419"/>
                  <a:gd name="connsiteY3" fmla="*/ 60465 h 72421"/>
                  <a:gd name="connsiteX4" fmla="*/ 16104 w 75419"/>
                  <a:gd name="connsiteY4" fmla="*/ 56899 h 72421"/>
                  <a:gd name="connsiteX5" fmla="*/ 29260 w 75419"/>
                  <a:gd name="connsiteY5" fmla="*/ 56899 h 72421"/>
                  <a:gd name="connsiteX6" fmla="*/ 31851 w 75419"/>
                  <a:gd name="connsiteY6" fmla="*/ 55909 h 72421"/>
                  <a:gd name="connsiteX7" fmla="*/ 35439 w 75419"/>
                  <a:gd name="connsiteY7" fmla="*/ 59078 h 72421"/>
                  <a:gd name="connsiteX8" fmla="*/ 41419 w 75419"/>
                  <a:gd name="connsiteY8" fmla="*/ 50363 h 72421"/>
                  <a:gd name="connsiteX9" fmla="*/ 45405 w 75419"/>
                  <a:gd name="connsiteY9" fmla="*/ 54324 h 72421"/>
                  <a:gd name="connsiteX10" fmla="*/ 57564 w 75419"/>
                  <a:gd name="connsiteY10" fmla="*/ 50164 h 72421"/>
                  <a:gd name="connsiteX11" fmla="*/ 57165 w 75419"/>
                  <a:gd name="connsiteY11" fmla="*/ 37883 h 72421"/>
                  <a:gd name="connsiteX12" fmla="*/ 69922 w 75419"/>
                  <a:gd name="connsiteY12" fmla="*/ 25800 h 72421"/>
                  <a:gd name="connsiteX13" fmla="*/ 63145 w 75419"/>
                  <a:gd name="connsiteY13" fmla="*/ 16688 h 72421"/>
                  <a:gd name="connsiteX14" fmla="*/ 66334 w 75419"/>
                  <a:gd name="connsiteY14" fmla="*/ 15697 h 72421"/>
                  <a:gd name="connsiteX15" fmla="*/ 74507 w 75419"/>
                  <a:gd name="connsiteY15" fmla="*/ 3416 h 72421"/>
                  <a:gd name="connsiteX16" fmla="*/ 58162 w 75419"/>
                  <a:gd name="connsiteY16" fmla="*/ 2425 h 72421"/>
                  <a:gd name="connsiteX17" fmla="*/ 50787 w 75419"/>
                  <a:gd name="connsiteY17" fmla="*/ 10547 h 72421"/>
                  <a:gd name="connsiteX18" fmla="*/ 39425 w 75419"/>
                  <a:gd name="connsiteY18" fmla="*/ 10151 h 72421"/>
                  <a:gd name="connsiteX19" fmla="*/ 27864 w 75419"/>
                  <a:gd name="connsiteY19" fmla="*/ 18668 h 72421"/>
                  <a:gd name="connsiteX20" fmla="*/ 28662 w 75419"/>
                  <a:gd name="connsiteY20" fmla="*/ 24017 h 72421"/>
                  <a:gd name="connsiteX21" fmla="*/ 29858 w 75419"/>
                  <a:gd name="connsiteY21" fmla="*/ 32535 h 72421"/>
                  <a:gd name="connsiteX22" fmla="*/ 19891 w 75419"/>
                  <a:gd name="connsiteY22" fmla="*/ 39072 h 72421"/>
                  <a:gd name="connsiteX23" fmla="*/ 18297 w 75419"/>
                  <a:gd name="connsiteY23" fmla="*/ 44618 h 72421"/>
                  <a:gd name="connsiteX24" fmla="*/ 12915 w 75419"/>
                  <a:gd name="connsiteY24" fmla="*/ 51947 h 72421"/>
                  <a:gd name="connsiteX25" fmla="*/ 14709 w 75419"/>
                  <a:gd name="connsiteY25" fmla="*/ 55711 h 72421"/>
                  <a:gd name="connsiteX26" fmla="*/ 9526 w 75419"/>
                  <a:gd name="connsiteY26" fmla="*/ 55513 h 72421"/>
                  <a:gd name="connsiteX27" fmla="*/ 54773 w 75419"/>
                  <a:gd name="connsiteY27" fmla="*/ 37289 h 72421"/>
                  <a:gd name="connsiteX28" fmla="*/ 54773 w 75419"/>
                  <a:gd name="connsiteY28" fmla="*/ 37289 h 72421"/>
                  <a:gd name="connsiteX29" fmla="*/ 45804 w 75419"/>
                  <a:gd name="connsiteY29" fmla="*/ 40062 h 72421"/>
                  <a:gd name="connsiteX30" fmla="*/ 42415 w 75419"/>
                  <a:gd name="connsiteY30" fmla="*/ 34515 h 72421"/>
                  <a:gd name="connsiteX31" fmla="*/ 44807 w 75419"/>
                  <a:gd name="connsiteY31" fmla="*/ 31544 h 72421"/>
                  <a:gd name="connsiteX32" fmla="*/ 45604 w 75419"/>
                  <a:gd name="connsiteY32" fmla="*/ 28771 h 72421"/>
                  <a:gd name="connsiteX33" fmla="*/ 54773 w 75419"/>
                  <a:gd name="connsiteY33" fmla="*/ 37289 h 72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75419" h="72421">
                    <a:moveTo>
                      <a:pt x="9526" y="55513"/>
                    </a:moveTo>
                    <a:cubicBezTo>
                      <a:pt x="2949" y="56899"/>
                      <a:pt x="-839" y="60861"/>
                      <a:pt x="158" y="67398"/>
                    </a:cubicBezTo>
                    <a:cubicBezTo>
                      <a:pt x="756" y="71360"/>
                      <a:pt x="4145" y="73143"/>
                      <a:pt x="8729" y="72152"/>
                    </a:cubicBezTo>
                    <a:cubicBezTo>
                      <a:pt x="15108" y="70567"/>
                      <a:pt x="18695" y="66804"/>
                      <a:pt x="18297" y="60465"/>
                    </a:cubicBezTo>
                    <a:cubicBezTo>
                      <a:pt x="17699" y="59078"/>
                      <a:pt x="16901" y="57890"/>
                      <a:pt x="16104" y="56899"/>
                    </a:cubicBezTo>
                    <a:cubicBezTo>
                      <a:pt x="19293" y="58088"/>
                      <a:pt x="24277" y="57692"/>
                      <a:pt x="29260" y="56899"/>
                    </a:cubicBezTo>
                    <a:cubicBezTo>
                      <a:pt x="30057" y="56701"/>
                      <a:pt x="31054" y="56305"/>
                      <a:pt x="31851" y="55909"/>
                    </a:cubicBezTo>
                    <a:cubicBezTo>
                      <a:pt x="33246" y="56899"/>
                      <a:pt x="34442" y="57890"/>
                      <a:pt x="35439" y="59078"/>
                    </a:cubicBezTo>
                    <a:cubicBezTo>
                      <a:pt x="37432" y="55909"/>
                      <a:pt x="39625" y="52938"/>
                      <a:pt x="41419" y="50363"/>
                    </a:cubicBezTo>
                    <a:cubicBezTo>
                      <a:pt x="42216" y="51749"/>
                      <a:pt x="43611" y="53136"/>
                      <a:pt x="45405" y="54324"/>
                    </a:cubicBezTo>
                    <a:cubicBezTo>
                      <a:pt x="49990" y="57098"/>
                      <a:pt x="54175" y="54324"/>
                      <a:pt x="57564" y="50164"/>
                    </a:cubicBezTo>
                    <a:cubicBezTo>
                      <a:pt x="61152" y="45608"/>
                      <a:pt x="59358" y="41845"/>
                      <a:pt x="57165" y="37883"/>
                    </a:cubicBezTo>
                    <a:cubicBezTo>
                      <a:pt x="62547" y="34912"/>
                      <a:pt x="73111" y="35506"/>
                      <a:pt x="69922" y="25800"/>
                    </a:cubicBezTo>
                    <a:cubicBezTo>
                      <a:pt x="68726" y="22432"/>
                      <a:pt x="66334" y="19263"/>
                      <a:pt x="63145" y="16688"/>
                    </a:cubicBezTo>
                    <a:cubicBezTo>
                      <a:pt x="64142" y="16489"/>
                      <a:pt x="65138" y="16093"/>
                      <a:pt x="66334" y="15697"/>
                    </a:cubicBezTo>
                    <a:cubicBezTo>
                      <a:pt x="72713" y="12131"/>
                      <a:pt x="77497" y="7774"/>
                      <a:pt x="74507" y="3416"/>
                    </a:cubicBezTo>
                    <a:cubicBezTo>
                      <a:pt x="71716" y="-744"/>
                      <a:pt x="65338" y="-1140"/>
                      <a:pt x="58162" y="2425"/>
                    </a:cubicBezTo>
                    <a:cubicBezTo>
                      <a:pt x="53578" y="4604"/>
                      <a:pt x="50787" y="7575"/>
                      <a:pt x="50787" y="10547"/>
                    </a:cubicBezTo>
                    <a:cubicBezTo>
                      <a:pt x="46800" y="9556"/>
                      <a:pt x="43013" y="9358"/>
                      <a:pt x="39425" y="10151"/>
                    </a:cubicBezTo>
                    <a:cubicBezTo>
                      <a:pt x="34243" y="11141"/>
                      <a:pt x="29459" y="13716"/>
                      <a:pt x="27864" y="18668"/>
                    </a:cubicBezTo>
                    <a:cubicBezTo>
                      <a:pt x="27067" y="21442"/>
                      <a:pt x="27466" y="23026"/>
                      <a:pt x="28662" y="24017"/>
                    </a:cubicBezTo>
                    <a:cubicBezTo>
                      <a:pt x="27665" y="27780"/>
                      <a:pt x="28263" y="30554"/>
                      <a:pt x="29858" y="32535"/>
                    </a:cubicBezTo>
                    <a:cubicBezTo>
                      <a:pt x="25473" y="33723"/>
                      <a:pt x="21486" y="36298"/>
                      <a:pt x="19891" y="39072"/>
                    </a:cubicBezTo>
                    <a:cubicBezTo>
                      <a:pt x="18496" y="41250"/>
                      <a:pt x="18097" y="43033"/>
                      <a:pt x="18297" y="44618"/>
                    </a:cubicBezTo>
                    <a:cubicBezTo>
                      <a:pt x="14908" y="46401"/>
                      <a:pt x="12516" y="48778"/>
                      <a:pt x="12915" y="51947"/>
                    </a:cubicBezTo>
                    <a:cubicBezTo>
                      <a:pt x="13114" y="53532"/>
                      <a:pt x="13712" y="54720"/>
                      <a:pt x="14709" y="55711"/>
                    </a:cubicBezTo>
                    <a:cubicBezTo>
                      <a:pt x="12716" y="55315"/>
                      <a:pt x="11320" y="55117"/>
                      <a:pt x="9526" y="55513"/>
                    </a:cubicBezTo>
                    <a:close/>
                    <a:moveTo>
                      <a:pt x="54773" y="37289"/>
                    </a:moveTo>
                    <a:lnTo>
                      <a:pt x="54773" y="37289"/>
                    </a:lnTo>
                    <a:cubicBezTo>
                      <a:pt x="51784" y="38279"/>
                      <a:pt x="48395" y="38675"/>
                      <a:pt x="45804" y="40062"/>
                    </a:cubicBezTo>
                    <a:cubicBezTo>
                      <a:pt x="45804" y="38081"/>
                      <a:pt x="44807" y="36100"/>
                      <a:pt x="42415" y="34515"/>
                    </a:cubicBezTo>
                    <a:cubicBezTo>
                      <a:pt x="43213" y="33723"/>
                      <a:pt x="44010" y="32733"/>
                      <a:pt x="44807" y="31544"/>
                    </a:cubicBezTo>
                    <a:cubicBezTo>
                      <a:pt x="45006" y="30554"/>
                      <a:pt x="45405" y="29761"/>
                      <a:pt x="45604" y="28771"/>
                    </a:cubicBezTo>
                    <a:cubicBezTo>
                      <a:pt x="49392" y="30356"/>
                      <a:pt x="52581" y="33129"/>
                      <a:pt x="54773" y="372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0F389D29-8890-D572-68E4-A6B0FB08692A}"/>
                  </a:ext>
                </a:extLst>
              </p:cNvPr>
              <p:cNvSpPr/>
              <p:nvPr/>
            </p:nvSpPr>
            <p:spPr>
              <a:xfrm>
                <a:off x="554702" y="5472774"/>
                <a:ext cx="33988" cy="26140"/>
              </a:xfrm>
              <a:custGeom>
                <a:avLst/>
                <a:gdLst>
                  <a:gd name="connsiteX0" fmla="*/ 4384 w 33988"/>
                  <a:gd name="connsiteY0" fmla="*/ 17448 h 26140"/>
                  <a:gd name="connsiteX1" fmla="*/ 10364 w 33988"/>
                  <a:gd name="connsiteY1" fmla="*/ 19033 h 26140"/>
                  <a:gd name="connsiteX2" fmla="*/ 10563 w 33988"/>
                  <a:gd name="connsiteY2" fmla="*/ 19231 h 26140"/>
                  <a:gd name="connsiteX3" fmla="*/ 31094 w 33988"/>
                  <a:gd name="connsiteY3" fmla="*/ 24382 h 26140"/>
                  <a:gd name="connsiteX4" fmla="*/ 30097 w 33988"/>
                  <a:gd name="connsiteY4" fmla="*/ 8733 h 26140"/>
                  <a:gd name="connsiteX5" fmla="*/ 16942 w 33988"/>
                  <a:gd name="connsiteY5" fmla="*/ 4177 h 26140"/>
                  <a:gd name="connsiteX6" fmla="*/ 16543 w 33988"/>
                  <a:gd name="connsiteY6" fmla="*/ 3384 h 26140"/>
                  <a:gd name="connsiteX7" fmla="*/ 3786 w 33988"/>
                  <a:gd name="connsiteY7" fmla="*/ 2592 h 26140"/>
                  <a:gd name="connsiteX8" fmla="*/ 4384 w 33988"/>
                  <a:gd name="connsiteY8" fmla="*/ 17448 h 2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3988" h="26140">
                    <a:moveTo>
                      <a:pt x="4384" y="17448"/>
                    </a:moveTo>
                    <a:cubicBezTo>
                      <a:pt x="6178" y="19033"/>
                      <a:pt x="8172" y="19429"/>
                      <a:pt x="10364" y="19033"/>
                    </a:cubicBezTo>
                    <a:lnTo>
                      <a:pt x="10563" y="19231"/>
                    </a:lnTo>
                    <a:cubicBezTo>
                      <a:pt x="15945" y="25174"/>
                      <a:pt x="22722" y="28343"/>
                      <a:pt x="31094" y="24382"/>
                    </a:cubicBezTo>
                    <a:cubicBezTo>
                      <a:pt x="36476" y="18439"/>
                      <a:pt x="33287" y="13289"/>
                      <a:pt x="30097" y="8733"/>
                    </a:cubicBezTo>
                    <a:cubicBezTo>
                      <a:pt x="26510" y="3780"/>
                      <a:pt x="21925" y="2196"/>
                      <a:pt x="16942" y="4177"/>
                    </a:cubicBezTo>
                    <a:cubicBezTo>
                      <a:pt x="16743" y="3978"/>
                      <a:pt x="16743" y="3780"/>
                      <a:pt x="16543" y="3384"/>
                    </a:cubicBezTo>
                    <a:cubicBezTo>
                      <a:pt x="13354" y="-776"/>
                      <a:pt x="7972" y="-1172"/>
                      <a:pt x="3786" y="2592"/>
                    </a:cubicBezTo>
                    <a:cubicBezTo>
                      <a:pt x="-2193" y="7742"/>
                      <a:pt x="-399" y="13091"/>
                      <a:pt x="4384" y="1744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3B7144B5-C142-221E-6D3D-52AB854F54CA}"/>
                  </a:ext>
                </a:extLst>
              </p:cNvPr>
              <p:cNvSpPr/>
              <p:nvPr/>
            </p:nvSpPr>
            <p:spPr>
              <a:xfrm>
                <a:off x="544058" y="5507132"/>
                <a:ext cx="63892" cy="59334"/>
              </a:xfrm>
              <a:custGeom>
                <a:avLst/>
                <a:gdLst>
                  <a:gd name="connsiteX0" fmla="*/ 45725 w 63892"/>
                  <a:gd name="connsiteY0" fmla="*/ 53016 h 59334"/>
                  <a:gd name="connsiteX1" fmla="*/ 47320 w 63892"/>
                  <a:gd name="connsiteY1" fmla="*/ 56186 h 59334"/>
                  <a:gd name="connsiteX2" fmla="*/ 60276 w 63892"/>
                  <a:gd name="connsiteY2" fmla="*/ 56978 h 59334"/>
                  <a:gd name="connsiteX3" fmla="*/ 61073 w 63892"/>
                  <a:gd name="connsiteY3" fmla="*/ 44697 h 59334"/>
                  <a:gd name="connsiteX4" fmla="*/ 50509 w 63892"/>
                  <a:gd name="connsiteY4" fmla="*/ 44102 h 59334"/>
                  <a:gd name="connsiteX5" fmla="*/ 50110 w 63892"/>
                  <a:gd name="connsiteY5" fmla="*/ 44498 h 59334"/>
                  <a:gd name="connsiteX6" fmla="*/ 36755 w 63892"/>
                  <a:gd name="connsiteY6" fmla="*/ 35188 h 59334"/>
                  <a:gd name="connsiteX7" fmla="*/ 36556 w 63892"/>
                  <a:gd name="connsiteY7" fmla="*/ 33802 h 59334"/>
                  <a:gd name="connsiteX8" fmla="*/ 36556 w 63892"/>
                  <a:gd name="connsiteY8" fmla="*/ 33802 h 59334"/>
                  <a:gd name="connsiteX9" fmla="*/ 41539 w 63892"/>
                  <a:gd name="connsiteY9" fmla="*/ 23303 h 59334"/>
                  <a:gd name="connsiteX10" fmla="*/ 41938 w 63892"/>
                  <a:gd name="connsiteY10" fmla="*/ 16370 h 59334"/>
                  <a:gd name="connsiteX11" fmla="*/ 56090 w 63892"/>
                  <a:gd name="connsiteY11" fmla="*/ 12210 h 59334"/>
                  <a:gd name="connsiteX12" fmla="*/ 55492 w 63892"/>
                  <a:gd name="connsiteY12" fmla="*/ 2108 h 59334"/>
                  <a:gd name="connsiteX13" fmla="*/ 40144 w 63892"/>
                  <a:gd name="connsiteY13" fmla="*/ 5079 h 59334"/>
                  <a:gd name="connsiteX14" fmla="*/ 39546 w 63892"/>
                  <a:gd name="connsiteY14" fmla="*/ 13795 h 59334"/>
                  <a:gd name="connsiteX15" fmla="*/ 31972 w 63892"/>
                  <a:gd name="connsiteY15" fmla="*/ 12408 h 59334"/>
                  <a:gd name="connsiteX16" fmla="*/ 27188 w 63892"/>
                  <a:gd name="connsiteY16" fmla="*/ 19935 h 59334"/>
                  <a:gd name="connsiteX17" fmla="*/ 25394 w 63892"/>
                  <a:gd name="connsiteY17" fmla="*/ 21124 h 59334"/>
                  <a:gd name="connsiteX18" fmla="*/ 23799 w 63892"/>
                  <a:gd name="connsiteY18" fmla="*/ 19341 h 59334"/>
                  <a:gd name="connsiteX19" fmla="*/ 20610 w 63892"/>
                  <a:gd name="connsiteY19" fmla="*/ 7258 h 59334"/>
                  <a:gd name="connsiteX20" fmla="*/ 3269 w 63892"/>
                  <a:gd name="connsiteY20" fmla="*/ 12012 h 59334"/>
                  <a:gd name="connsiteX21" fmla="*/ 2272 w 63892"/>
                  <a:gd name="connsiteY21" fmla="*/ 25680 h 59334"/>
                  <a:gd name="connsiteX22" fmla="*/ 2073 w 63892"/>
                  <a:gd name="connsiteY22" fmla="*/ 32217 h 59334"/>
                  <a:gd name="connsiteX23" fmla="*/ 15826 w 63892"/>
                  <a:gd name="connsiteY23" fmla="*/ 34792 h 59334"/>
                  <a:gd name="connsiteX24" fmla="*/ 18218 w 63892"/>
                  <a:gd name="connsiteY24" fmla="*/ 41725 h 59334"/>
                  <a:gd name="connsiteX25" fmla="*/ 20211 w 63892"/>
                  <a:gd name="connsiteY25" fmla="*/ 48064 h 59334"/>
                  <a:gd name="connsiteX26" fmla="*/ 45725 w 63892"/>
                  <a:gd name="connsiteY26" fmla="*/ 53016 h 59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3892" h="59334">
                    <a:moveTo>
                      <a:pt x="45725" y="53016"/>
                    </a:moveTo>
                    <a:cubicBezTo>
                      <a:pt x="45924" y="54007"/>
                      <a:pt x="46522" y="54997"/>
                      <a:pt x="47320" y="56186"/>
                    </a:cubicBezTo>
                    <a:cubicBezTo>
                      <a:pt x="50708" y="60346"/>
                      <a:pt x="55691" y="60147"/>
                      <a:pt x="60276" y="56978"/>
                    </a:cubicBezTo>
                    <a:cubicBezTo>
                      <a:pt x="65060" y="53016"/>
                      <a:pt x="64860" y="48658"/>
                      <a:pt x="61073" y="44697"/>
                    </a:cubicBezTo>
                    <a:cubicBezTo>
                      <a:pt x="58083" y="41527"/>
                      <a:pt x="54097" y="41725"/>
                      <a:pt x="50509" y="44102"/>
                    </a:cubicBezTo>
                    <a:lnTo>
                      <a:pt x="50110" y="44498"/>
                    </a:lnTo>
                    <a:cubicBezTo>
                      <a:pt x="48117" y="39546"/>
                      <a:pt x="40343" y="38952"/>
                      <a:pt x="36755" y="35188"/>
                    </a:cubicBezTo>
                    <a:cubicBezTo>
                      <a:pt x="36755" y="34792"/>
                      <a:pt x="36556" y="34396"/>
                      <a:pt x="36556" y="33802"/>
                    </a:cubicBezTo>
                    <a:cubicBezTo>
                      <a:pt x="36556" y="33802"/>
                      <a:pt x="36556" y="33802"/>
                      <a:pt x="36556" y="33802"/>
                    </a:cubicBezTo>
                    <a:cubicBezTo>
                      <a:pt x="42137" y="30434"/>
                      <a:pt x="42735" y="26869"/>
                      <a:pt x="41539" y="23303"/>
                    </a:cubicBezTo>
                    <a:cubicBezTo>
                      <a:pt x="42934" y="21124"/>
                      <a:pt x="43134" y="18351"/>
                      <a:pt x="41938" y="16370"/>
                    </a:cubicBezTo>
                    <a:cubicBezTo>
                      <a:pt x="47519" y="19341"/>
                      <a:pt x="52103" y="16766"/>
                      <a:pt x="56090" y="12210"/>
                    </a:cubicBezTo>
                    <a:cubicBezTo>
                      <a:pt x="58881" y="8843"/>
                      <a:pt x="59279" y="4881"/>
                      <a:pt x="55492" y="2108"/>
                    </a:cubicBezTo>
                    <a:cubicBezTo>
                      <a:pt x="49911" y="-1854"/>
                      <a:pt x="44330" y="127"/>
                      <a:pt x="40144" y="5079"/>
                    </a:cubicBezTo>
                    <a:cubicBezTo>
                      <a:pt x="37951" y="7852"/>
                      <a:pt x="37951" y="10823"/>
                      <a:pt x="39546" y="13795"/>
                    </a:cubicBezTo>
                    <a:cubicBezTo>
                      <a:pt x="37553" y="12606"/>
                      <a:pt x="34363" y="12012"/>
                      <a:pt x="31972" y="12408"/>
                    </a:cubicBezTo>
                    <a:cubicBezTo>
                      <a:pt x="27985" y="13200"/>
                      <a:pt x="26789" y="16568"/>
                      <a:pt x="27188" y="19935"/>
                    </a:cubicBezTo>
                    <a:cubicBezTo>
                      <a:pt x="26590" y="20332"/>
                      <a:pt x="25992" y="20728"/>
                      <a:pt x="25394" y="21124"/>
                    </a:cubicBezTo>
                    <a:cubicBezTo>
                      <a:pt x="24995" y="20332"/>
                      <a:pt x="24397" y="19737"/>
                      <a:pt x="23799" y="19341"/>
                    </a:cubicBezTo>
                    <a:cubicBezTo>
                      <a:pt x="28384" y="12012"/>
                      <a:pt x="24198" y="9437"/>
                      <a:pt x="20610" y="7258"/>
                    </a:cubicBezTo>
                    <a:cubicBezTo>
                      <a:pt x="15627" y="4485"/>
                      <a:pt x="10245" y="2306"/>
                      <a:pt x="3269" y="12012"/>
                    </a:cubicBezTo>
                    <a:cubicBezTo>
                      <a:pt x="-1117" y="18351"/>
                      <a:pt x="-718" y="23105"/>
                      <a:pt x="2272" y="25680"/>
                    </a:cubicBezTo>
                    <a:cubicBezTo>
                      <a:pt x="1275" y="27661"/>
                      <a:pt x="1275" y="29840"/>
                      <a:pt x="2073" y="32217"/>
                    </a:cubicBezTo>
                    <a:cubicBezTo>
                      <a:pt x="5660" y="34792"/>
                      <a:pt x="10046" y="36377"/>
                      <a:pt x="15826" y="34792"/>
                    </a:cubicBezTo>
                    <a:cubicBezTo>
                      <a:pt x="15627" y="37169"/>
                      <a:pt x="16424" y="39546"/>
                      <a:pt x="18218" y="41725"/>
                    </a:cubicBezTo>
                    <a:cubicBezTo>
                      <a:pt x="18417" y="43508"/>
                      <a:pt x="18816" y="45489"/>
                      <a:pt x="20211" y="48064"/>
                    </a:cubicBezTo>
                    <a:cubicBezTo>
                      <a:pt x="22603" y="52620"/>
                      <a:pt x="38151" y="54601"/>
                      <a:pt x="45725" y="530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4B7E5FCC-BC33-E29B-2B7C-074DC2A2CF85}"/>
                  </a:ext>
                </a:extLst>
              </p:cNvPr>
              <p:cNvSpPr/>
              <p:nvPr/>
            </p:nvSpPr>
            <p:spPr>
              <a:xfrm>
                <a:off x="517427" y="5591778"/>
                <a:ext cx="48189" cy="35568"/>
              </a:xfrm>
              <a:custGeom>
                <a:avLst/>
                <a:gdLst>
                  <a:gd name="connsiteX0" fmla="*/ 18937 w 48189"/>
                  <a:gd name="connsiteY0" fmla="*/ 21854 h 35568"/>
                  <a:gd name="connsiteX1" fmla="*/ 26511 w 48189"/>
                  <a:gd name="connsiteY1" fmla="*/ 19279 h 35568"/>
                  <a:gd name="connsiteX2" fmla="*/ 28704 w 48189"/>
                  <a:gd name="connsiteY2" fmla="*/ 17100 h 35568"/>
                  <a:gd name="connsiteX3" fmla="*/ 40663 w 48189"/>
                  <a:gd name="connsiteY3" fmla="*/ 15912 h 35568"/>
                  <a:gd name="connsiteX4" fmla="*/ 47440 w 48189"/>
                  <a:gd name="connsiteY4" fmla="*/ 4224 h 35568"/>
                  <a:gd name="connsiteX5" fmla="*/ 31096 w 48189"/>
                  <a:gd name="connsiteY5" fmla="*/ 3432 h 35568"/>
                  <a:gd name="connsiteX6" fmla="*/ 28903 w 48189"/>
                  <a:gd name="connsiteY6" fmla="*/ 5017 h 35568"/>
                  <a:gd name="connsiteX7" fmla="*/ 28504 w 48189"/>
                  <a:gd name="connsiteY7" fmla="*/ 4423 h 35568"/>
                  <a:gd name="connsiteX8" fmla="*/ 15747 w 48189"/>
                  <a:gd name="connsiteY8" fmla="*/ 1649 h 35568"/>
                  <a:gd name="connsiteX9" fmla="*/ 11163 w 48189"/>
                  <a:gd name="connsiteY9" fmla="*/ 16704 h 35568"/>
                  <a:gd name="connsiteX10" fmla="*/ 5980 w 48189"/>
                  <a:gd name="connsiteY10" fmla="*/ 18091 h 35568"/>
                  <a:gd name="connsiteX11" fmla="*/ 1795 w 48189"/>
                  <a:gd name="connsiteY11" fmla="*/ 32749 h 35568"/>
                  <a:gd name="connsiteX12" fmla="*/ 16146 w 48189"/>
                  <a:gd name="connsiteY12" fmla="*/ 31957 h 35568"/>
                  <a:gd name="connsiteX13" fmla="*/ 18937 w 48189"/>
                  <a:gd name="connsiteY13" fmla="*/ 21854 h 35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8189" h="35568">
                    <a:moveTo>
                      <a:pt x="18937" y="21854"/>
                    </a:moveTo>
                    <a:cubicBezTo>
                      <a:pt x="21329" y="21854"/>
                      <a:pt x="23920" y="21062"/>
                      <a:pt x="26511" y="19279"/>
                    </a:cubicBezTo>
                    <a:cubicBezTo>
                      <a:pt x="27308" y="18487"/>
                      <a:pt x="28106" y="17893"/>
                      <a:pt x="28704" y="17100"/>
                    </a:cubicBezTo>
                    <a:cubicBezTo>
                      <a:pt x="32092" y="18883"/>
                      <a:pt x="36278" y="18883"/>
                      <a:pt x="40663" y="15912"/>
                    </a:cubicBezTo>
                    <a:cubicBezTo>
                      <a:pt x="45447" y="12742"/>
                      <a:pt x="50032" y="8781"/>
                      <a:pt x="47440" y="4224"/>
                    </a:cubicBezTo>
                    <a:cubicBezTo>
                      <a:pt x="44251" y="-1124"/>
                      <a:pt x="37474" y="-728"/>
                      <a:pt x="31096" y="3432"/>
                    </a:cubicBezTo>
                    <a:cubicBezTo>
                      <a:pt x="30298" y="4026"/>
                      <a:pt x="29501" y="4423"/>
                      <a:pt x="28903" y="5017"/>
                    </a:cubicBezTo>
                    <a:cubicBezTo>
                      <a:pt x="28704" y="4819"/>
                      <a:pt x="28704" y="4621"/>
                      <a:pt x="28504" y="4423"/>
                    </a:cubicBezTo>
                    <a:cubicBezTo>
                      <a:pt x="25315" y="-530"/>
                      <a:pt x="20133" y="-1124"/>
                      <a:pt x="15747" y="1649"/>
                    </a:cubicBezTo>
                    <a:cubicBezTo>
                      <a:pt x="10166" y="5413"/>
                      <a:pt x="7575" y="10960"/>
                      <a:pt x="11163" y="16704"/>
                    </a:cubicBezTo>
                    <a:cubicBezTo>
                      <a:pt x="9369" y="16704"/>
                      <a:pt x="7774" y="17100"/>
                      <a:pt x="5980" y="18091"/>
                    </a:cubicBezTo>
                    <a:cubicBezTo>
                      <a:pt x="599" y="21458"/>
                      <a:pt x="-1993" y="27401"/>
                      <a:pt x="1795" y="32749"/>
                    </a:cubicBezTo>
                    <a:cubicBezTo>
                      <a:pt x="4784" y="36909"/>
                      <a:pt x="10366" y="36315"/>
                      <a:pt x="16146" y="31957"/>
                    </a:cubicBezTo>
                    <a:cubicBezTo>
                      <a:pt x="18139" y="30174"/>
                      <a:pt x="21329" y="26806"/>
                      <a:pt x="18937" y="218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E21177AE-636C-B5C1-013A-2A0645D9C7E4}"/>
                  </a:ext>
                </a:extLst>
              </p:cNvPr>
              <p:cNvSpPr/>
              <p:nvPr/>
            </p:nvSpPr>
            <p:spPr>
              <a:xfrm>
                <a:off x="420337" y="4953499"/>
                <a:ext cx="17954" cy="16443"/>
              </a:xfrm>
              <a:custGeom>
                <a:avLst/>
                <a:gdLst>
                  <a:gd name="connsiteX0" fmla="*/ 6198 w 17954"/>
                  <a:gd name="connsiteY0" fmla="*/ 1093 h 16443"/>
                  <a:gd name="connsiteX1" fmla="*/ 816 w 17954"/>
                  <a:gd name="connsiteY1" fmla="*/ 11790 h 16443"/>
                  <a:gd name="connsiteX2" fmla="*/ 12377 w 17954"/>
                  <a:gd name="connsiteY2" fmla="*/ 16148 h 16443"/>
                  <a:gd name="connsiteX3" fmla="*/ 17360 w 17954"/>
                  <a:gd name="connsiteY3" fmla="*/ 4857 h 16443"/>
                  <a:gd name="connsiteX4" fmla="*/ 6198 w 17954"/>
                  <a:gd name="connsiteY4" fmla="*/ 1093 h 16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54" h="16443">
                    <a:moveTo>
                      <a:pt x="6198" y="1093"/>
                    </a:moveTo>
                    <a:cubicBezTo>
                      <a:pt x="1613" y="3074"/>
                      <a:pt x="-1576" y="6838"/>
                      <a:pt x="816" y="11790"/>
                    </a:cubicBezTo>
                    <a:cubicBezTo>
                      <a:pt x="3009" y="16346"/>
                      <a:pt x="7394" y="16940"/>
                      <a:pt x="12377" y="16148"/>
                    </a:cubicBezTo>
                    <a:cubicBezTo>
                      <a:pt x="17360" y="13375"/>
                      <a:pt x="18955" y="9611"/>
                      <a:pt x="17360" y="4857"/>
                    </a:cubicBezTo>
                    <a:cubicBezTo>
                      <a:pt x="15566" y="-95"/>
                      <a:pt x="10982" y="-1086"/>
                      <a:pt x="6198" y="10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2E23AE55-1168-E389-1D61-C148CD97E7EB}"/>
                  </a:ext>
                </a:extLst>
              </p:cNvPr>
              <p:cNvSpPr/>
              <p:nvPr/>
            </p:nvSpPr>
            <p:spPr>
              <a:xfrm>
                <a:off x="454660" y="5047728"/>
                <a:ext cx="24455" cy="45184"/>
              </a:xfrm>
              <a:custGeom>
                <a:avLst/>
                <a:gdLst>
                  <a:gd name="connsiteX0" fmla="*/ 22503 w 24455"/>
                  <a:gd name="connsiteY0" fmla="*/ 20765 h 45184"/>
                  <a:gd name="connsiteX1" fmla="*/ 23301 w 24455"/>
                  <a:gd name="connsiteY1" fmla="*/ 13832 h 45184"/>
                  <a:gd name="connsiteX2" fmla="*/ 21905 w 24455"/>
                  <a:gd name="connsiteY2" fmla="*/ 12643 h 45184"/>
                  <a:gd name="connsiteX3" fmla="*/ 23899 w 24455"/>
                  <a:gd name="connsiteY3" fmla="*/ 5512 h 45184"/>
                  <a:gd name="connsiteX4" fmla="*/ 8152 w 24455"/>
                  <a:gd name="connsiteY4" fmla="*/ 758 h 45184"/>
                  <a:gd name="connsiteX5" fmla="*/ 179 w 24455"/>
                  <a:gd name="connsiteY5" fmla="*/ 11653 h 45184"/>
                  <a:gd name="connsiteX6" fmla="*/ 2969 w 24455"/>
                  <a:gd name="connsiteY6" fmla="*/ 15218 h 45184"/>
                  <a:gd name="connsiteX7" fmla="*/ 578 w 24455"/>
                  <a:gd name="connsiteY7" fmla="*/ 23934 h 45184"/>
                  <a:gd name="connsiteX8" fmla="*/ 7554 w 24455"/>
                  <a:gd name="connsiteY8" fmla="*/ 27896 h 45184"/>
                  <a:gd name="connsiteX9" fmla="*/ 6956 w 24455"/>
                  <a:gd name="connsiteY9" fmla="*/ 28688 h 45184"/>
                  <a:gd name="connsiteX10" fmla="*/ 4365 w 24455"/>
                  <a:gd name="connsiteY10" fmla="*/ 44337 h 45184"/>
                  <a:gd name="connsiteX11" fmla="*/ 15527 w 24455"/>
                  <a:gd name="connsiteY11" fmla="*/ 39583 h 45184"/>
                  <a:gd name="connsiteX12" fmla="*/ 18916 w 24455"/>
                  <a:gd name="connsiteY12" fmla="*/ 25717 h 45184"/>
                  <a:gd name="connsiteX13" fmla="*/ 22503 w 24455"/>
                  <a:gd name="connsiteY13" fmla="*/ 20765 h 45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4455" h="45184">
                    <a:moveTo>
                      <a:pt x="22503" y="20765"/>
                    </a:moveTo>
                    <a:cubicBezTo>
                      <a:pt x="24497" y="18586"/>
                      <a:pt x="25294" y="16011"/>
                      <a:pt x="23301" y="13832"/>
                    </a:cubicBezTo>
                    <a:cubicBezTo>
                      <a:pt x="22902" y="13435"/>
                      <a:pt x="22304" y="12841"/>
                      <a:pt x="21905" y="12643"/>
                    </a:cubicBezTo>
                    <a:cubicBezTo>
                      <a:pt x="23899" y="10662"/>
                      <a:pt x="24895" y="8285"/>
                      <a:pt x="23899" y="5512"/>
                    </a:cubicBezTo>
                    <a:cubicBezTo>
                      <a:pt x="21905" y="-233"/>
                      <a:pt x="14730" y="-827"/>
                      <a:pt x="8152" y="758"/>
                    </a:cubicBezTo>
                    <a:cubicBezTo>
                      <a:pt x="2172" y="2144"/>
                      <a:pt x="-618" y="6502"/>
                      <a:pt x="179" y="11653"/>
                    </a:cubicBezTo>
                    <a:cubicBezTo>
                      <a:pt x="777" y="13237"/>
                      <a:pt x="1773" y="14426"/>
                      <a:pt x="2969" y="15218"/>
                    </a:cubicBezTo>
                    <a:cubicBezTo>
                      <a:pt x="-20" y="17595"/>
                      <a:pt x="-618" y="20765"/>
                      <a:pt x="578" y="23934"/>
                    </a:cubicBezTo>
                    <a:cubicBezTo>
                      <a:pt x="1973" y="26113"/>
                      <a:pt x="4365" y="27698"/>
                      <a:pt x="7554" y="27896"/>
                    </a:cubicBezTo>
                    <a:cubicBezTo>
                      <a:pt x="7355" y="28094"/>
                      <a:pt x="7155" y="28490"/>
                      <a:pt x="6956" y="28688"/>
                    </a:cubicBezTo>
                    <a:cubicBezTo>
                      <a:pt x="2770" y="34433"/>
                      <a:pt x="976" y="40573"/>
                      <a:pt x="4365" y="44337"/>
                    </a:cubicBezTo>
                    <a:cubicBezTo>
                      <a:pt x="7753" y="46516"/>
                      <a:pt x="11939" y="44337"/>
                      <a:pt x="15527" y="39583"/>
                    </a:cubicBezTo>
                    <a:cubicBezTo>
                      <a:pt x="19514" y="34235"/>
                      <a:pt x="20709" y="29282"/>
                      <a:pt x="18916" y="25717"/>
                    </a:cubicBezTo>
                    <a:cubicBezTo>
                      <a:pt x="20510" y="24132"/>
                      <a:pt x="21905" y="22547"/>
                      <a:pt x="22503" y="207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D8EBA7E3-DCD0-2834-1E79-C92D6A23CC29}"/>
                  </a:ext>
                </a:extLst>
              </p:cNvPr>
              <p:cNvSpPr/>
              <p:nvPr/>
            </p:nvSpPr>
            <p:spPr>
              <a:xfrm>
                <a:off x="487367" y="5117948"/>
                <a:ext cx="16677" cy="14875"/>
              </a:xfrm>
              <a:custGeom>
                <a:avLst/>
                <a:gdLst>
                  <a:gd name="connsiteX0" fmla="*/ 15908 w 16677"/>
                  <a:gd name="connsiteY0" fmla="*/ 3039 h 14875"/>
                  <a:gd name="connsiteX1" fmla="*/ 6141 w 16677"/>
                  <a:gd name="connsiteY1" fmla="*/ 1256 h 14875"/>
                  <a:gd name="connsiteX2" fmla="*/ 759 w 16677"/>
                  <a:gd name="connsiteY2" fmla="*/ 12151 h 14875"/>
                  <a:gd name="connsiteX3" fmla="*/ 11323 w 16677"/>
                  <a:gd name="connsiteY3" fmla="*/ 13933 h 14875"/>
                  <a:gd name="connsiteX4" fmla="*/ 15908 w 16677"/>
                  <a:gd name="connsiteY4" fmla="*/ 3039 h 14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677" h="14875">
                    <a:moveTo>
                      <a:pt x="15908" y="3039"/>
                    </a:moveTo>
                    <a:cubicBezTo>
                      <a:pt x="14114" y="-527"/>
                      <a:pt x="9928" y="-725"/>
                      <a:pt x="6141" y="1256"/>
                    </a:cubicBezTo>
                    <a:cubicBezTo>
                      <a:pt x="1357" y="3633"/>
                      <a:pt x="-1434" y="7595"/>
                      <a:pt x="759" y="12151"/>
                    </a:cubicBezTo>
                    <a:cubicBezTo>
                      <a:pt x="2354" y="15518"/>
                      <a:pt x="6938" y="15320"/>
                      <a:pt x="11323" y="13933"/>
                    </a:cubicBezTo>
                    <a:cubicBezTo>
                      <a:pt x="15310" y="11358"/>
                      <a:pt x="18100" y="7595"/>
                      <a:pt x="15908" y="303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419211FE-A930-F23F-D992-F15A1C945D78}"/>
                  </a:ext>
                </a:extLst>
              </p:cNvPr>
              <p:cNvSpPr/>
              <p:nvPr/>
            </p:nvSpPr>
            <p:spPr>
              <a:xfrm>
                <a:off x="513454" y="5217788"/>
                <a:ext cx="17778" cy="16660"/>
              </a:xfrm>
              <a:custGeom>
                <a:avLst/>
                <a:gdLst>
                  <a:gd name="connsiteX0" fmla="*/ 1581 w 17778"/>
                  <a:gd name="connsiteY0" fmla="*/ 14523 h 16660"/>
                  <a:gd name="connsiteX1" fmla="*/ 11946 w 17778"/>
                  <a:gd name="connsiteY1" fmla="*/ 14722 h 16660"/>
                  <a:gd name="connsiteX2" fmla="*/ 16730 w 17778"/>
                  <a:gd name="connsiteY2" fmla="*/ 3431 h 16660"/>
                  <a:gd name="connsiteX3" fmla="*/ 4372 w 17778"/>
                  <a:gd name="connsiteY3" fmla="*/ 2440 h 16660"/>
                  <a:gd name="connsiteX4" fmla="*/ 1581 w 17778"/>
                  <a:gd name="connsiteY4" fmla="*/ 14523 h 166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78" h="16660">
                    <a:moveTo>
                      <a:pt x="1581" y="14523"/>
                    </a:moveTo>
                    <a:cubicBezTo>
                      <a:pt x="4372" y="18089"/>
                      <a:pt x="8159" y="16504"/>
                      <a:pt x="11946" y="14722"/>
                    </a:cubicBezTo>
                    <a:cubicBezTo>
                      <a:pt x="16331" y="11948"/>
                      <a:pt x="19521" y="7788"/>
                      <a:pt x="16730" y="3431"/>
                    </a:cubicBezTo>
                    <a:cubicBezTo>
                      <a:pt x="14139" y="-531"/>
                      <a:pt x="8956" y="-1324"/>
                      <a:pt x="4372" y="2440"/>
                    </a:cubicBezTo>
                    <a:cubicBezTo>
                      <a:pt x="385" y="5808"/>
                      <a:pt x="-1608" y="9967"/>
                      <a:pt x="1581" y="145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A0F1F3F1-C316-78D7-7E6E-F2F2F4C8B5E0}"/>
                  </a:ext>
                </a:extLst>
              </p:cNvPr>
              <p:cNvSpPr/>
              <p:nvPr/>
            </p:nvSpPr>
            <p:spPr>
              <a:xfrm>
                <a:off x="766747" y="5556434"/>
                <a:ext cx="23837" cy="37675"/>
              </a:xfrm>
              <a:custGeom>
                <a:avLst/>
                <a:gdLst>
                  <a:gd name="connsiteX0" fmla="*/ 2628 w 23837"/>
                  <a:gd name="connsiteY0" fmla="*/ 36200 h 37675"/>
                  <a:gd name="connsiteX1" fmla="*/ 13193 w 23837"/>
                  <a:gd name="connsiteY1" fmla="*/ 34418 h 37675"/>
                  <a:gd name="connsiteX2" fmla="*/ 16980 w 23837"/>
                  <a:gd name="connsiteY2" fmla="*/ 20750 h 37675"/>
                  <a:gd name="connsiteX3" fmla="*/ 21764 w 23837"/>
                  <a:gd name="connsiteY3" fmla="*/ 13817 h 37675"/>
                  <a:gd name="connsiteX4" fmla="*/ 21564 w 23837"/>
                  <a:gd name="connsiteY4" fmla="*/ 743 h 37675"/>
                  <a:gd name="connsiteX5" fmla="*/ 8409 w 23837"/>
                  <a:gd name="connsiteY5" fmla="*/ 8072 h 37675"/>
                  <a:gd name="connsiteX6" fmla="*/ 6615 w 23837"/>
                  <a:gd name="connsiteY6" fmla="*/ 20948 h 37675"/>
                  <a:gd name="connsiteX7" fmla="*/ 5818 w 23837"/>
                  <a:gd name="connsiteY7" fmla="*/ 21740 h 37675"/>
                  <a:gd name="connsiteX8" fmla="*/ 2628 w 23837"/>
                  <a:gd name="connsiteY8" fmla="*/ 36200 h 37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837" h="37675">
                    <a:moveTo>
                      <a:pt x="2628" y="36200"/>
                    </a:moveTo>
                    <a:cubicBezTo>
                      <a:pt x="6017" y="39370"/>
                      <a:pt x="9605" y="36795"/>
                      <a:pt x="13193" y="34418"/>
                    </a:cubicBezTo>
                    <a:cubicBezTo>
                      <a:pt x="16183" y="30060"/>
                      <a:pt x="21764" y="25900"/>
                      <a:pt x="16980" y="20750"/>
                    </a:cubicBezTo>
                    <a:cubicBezTo>
                      <a:pt x="18774" y="19363"/>
                      <a:pt x="20368" y="16986"/>
                      <a:pt x="21764" y="13817"/>
                    </a:cubicBezTo>
                    <a:cubicBezTo>
                      <a:pt x="24156" y="8270"/>
                      <a:pt x="24953" y="2723"/>
                      <a:pt x="21564" y="743"/>
                    </a:cubicBezTo>
                    <a:cubicBezTo>
                      <a:pt x="17379" y="-1634"/>
                      <a:pt x="11997" y="1931"/>
                      <a:pt x="8409" y="8072"/>
                    </a:cubicBezTo>
                    <a:cubicBezTo>
                      <a:pt x="5020" y="13618"/>
                      <a:pt x="5220" y="17976"/>
                      <a:pt x="6615" y="20948"/>
                    </a:cubicBezTo>
                    <a:cubicBezTo>
                      <a:pt x="6416" y="21146"/>
                      <a:pt x="6017" y="21344"/>
                      <a:pt x="5818" y="21740"/>
                    </a:cubicBezTo>
                    <a:cubicBezTo>
                      <a:pt x="1432" y="25702"/>
                      <a:pt x="-2953" y="30654"/>
                      <a:pt x="2628" y="362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4166DFC9-8283-0BA1-92B6-D13AF55107AE}"/>
                  </a:ext>
                </a:extLst>
              </p:cNvPr>
              <p:cNvSpPr/>
              <p:nvPr/>
            </p:nvSpPr>
            <p:spPr>
              <a:xfrm>
                <a:off x="542830" y="5312057"/>
                <a:ext cx="23728" cy="31308"/>
              </a:xfrm>
              <a:custGeom>
                <a:avLst/>
                <a:gdLst>
                  <a:gd name="connsiteX0" fmla="*/ 20243 w 23728"/>
                  <a:gd name="connsiteY0" fmla="*/ 14149 h 31308"/>
                  <a:gd name="connsiteX1" fmla="*/ 22435 w 23728"/>
                  <a:gd name="connsiteY1" fmla="*/ 3254 h 31308"/>
                  <a:gd name="connsiteX2" fmla="*/ 9678 w 23728"/>
                  <a:gd name="connsiteY2" fmla="*/ 1867 h 31308"/>
                  <a:gd name="connsiteX3" fmla="*/ 6091 w 23728"/>
                  <a:gd name="connsiteY3" fmla="*/ 13951 h 31308"/>
                  <a:gd name="connsiteX4" fmla="*/ 9678 w 23728"/>
                  <a:gd name="connsiteY4" fmla="*/ 16724 h 31308"/>
                  <a:gd name="connsiteX5" fmla="*/ 5493 w 23728"/>
                  <a:gd name="connsiteY5" fmla="*/ 17318 h 31308"/>
                  <a:gd name="connsiteX6" fmla="*/ 1307 w 23728"/>
                  <a:gd name="connsiteY6" fmla="*/ 28609 h 31308"/>
                  <a:gd name="connsiteX7" fmla="*/ 11273 w 23728"/>
                  <a:gd name="connsiteY7" fmla="*/ 29402 h 31308"/>
                  <a:gd name="connsiteX8" fmla="*/ 16256 w 23728"/>
                  <a:gd name="connsiteY8" fmla="*/ 22073 h 31308"/>
                  <a:gd name="connsiteX9" fmla="*/ 11472 w 23728"/>
                  <a:gd name="connsiteY9" fmla="*/ 17318 h 31308"/>
                  <a:gd name="connsiteX10" fmla="*/ 20243 w 23728"/>
                  <a:gd name="connsiteY10" fmla="*/ 14149 h 31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3728" h="31308">
                    <a:moveTo>
                      <a:pt x="20243" y="14149"/>
                    </a:moveTo>
                    <a:cubicBezTo>
                      <a:pt x="23432" y="12168"/>
                      <a:pt x="25027" y="7216"/>
                      <a:pt x="22435" y="3254"/>
                    </a:cubicBezTo>
                    <a:cubicBezTo>
                      <a:pt x="19844" y="-708"/>
                      <a:pt x="14462" y="-906"/>
                      <a:pt x="9678" y="1867"/>
                    </a:cubicBezTo>
                    <a:cubicBezTo>
                      <a:pt x="4695" y="4839"/>
                      <a:pt x="3699" y="9989"/>
                      <a:pt x="6091" y="13951"/>
                    </a:cubicBezTo>
                    <a:cubicBezTo>
                      <a:pt x="7087" y="15536"/>
                      <a:pt x="8283" y="16328"/>
                      <a:pt x="9678" y="16724"/>
                    </a:cubicBezTo>
                    <a:cubicBezTo>
                      <a:pt x="8283" y="16526"/>
                      <a:pt x="7087" y="16526"/>
                      <a:pt x="5493" y="17318"/>
                    </a:cubicBezTo>
                    <a:cubicBezTo>
                      <a:pt x="-89" y="19695"/>
                      <a:pt x="-1285" y="24053"/>
                      <a:pt x="1307" y="28609"/>
                    </a:cubicBezTo>
                    <a:cubicBezTo>
                      <a:pt x="3499" y="32373"/>
                      <a:pt x="7884" y="31779"/>
                      <a:pt x="11273" y="29402"/>
                    </a:cubicBezTo>
                    <a:cubicBezTo>
                      <a:pt x="14462" y="27223"/>
                      <a:pt x="17452" y="24251"/>
                      <a:pt x="16256" y="22073"/>
                    </a:cubicBezTo>
                    <a:cubicBezTo>
                      <a:pt x="14662" y="19497"/>
                      <a:pt x="13067" y="18111"/>
                      <a:pt x="11472" y="17318"/>
                    </a:cubicBezTo>
                    <a:cubicBezTo>
                      <a:pt x="14064" y="17516"/>
                      <a:pt x="17053" y="16526"/>
                      <a:pt x="20243" y="141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91CAADD2-6D49-AE15-DD4A-76A7BDE91A66}"/>
                  </a:ext>
                </a:extLst>
              </p:cNvPr>
              <p:cNvSpPr/>
              <p:nvPr/>
            </p:nvSpPr>
            <p:spPr>
              <a:xfrm>
                <a:off x="365261" y="5153758"/>
                <a:ext cx="80566" cy="97779"/>
              </a:xfrm>
              <a:custGeom>
                <a:avLst/>
                <a:gdLst>
                  <a:gd name="connsiteX0" fmla="*/ 19415 w 80566"/>
                  <a:gd name="connsiteY0" fmla="*/ 43690 h 97779"/>
                  <a:gd name="connsiteX1" fmla="*/ 6060 w 80566"/>
                  <a:gd name="connsiteY1" fmla="*/ 43096 h 97779"/>
                  <a:gd name="connsiteX2" fmla="*/ 678 w 80566"/>
                  <a:gd name="connsiteY2" fmla="*/ 53595 h 97779"/>
                  <a:gd name="connsiteX3" fmla="*/ 15029 w 80566"/>
                  <a:gd name="connsiteY3" fmla="*/ 56170 h 97779"/>
                  <a:gd name="connsiteX4" fmla="*/ 16425 w 80566"/>
                  <a:gd name="connsiteY4" fmla="*/ 55377 h 97779"/>
                  <a:gd name="connsiteX5" fmla="*/ 26590 w 80566"/>
                  <a:gd name="connsiteY5" fmla="*/ 56962 h 97779"/>
                  <a:gd name="connsiteX6" fmla="*/ 31374 w 80566"/>
                  <a:gd name="connsiteY6" fmla="*/ 51218 h 97779"/>
                  <a:gd name="connsiteX7" fmla="*/ 40543 w 80566"/>
                  <a:gd name="connsiteY7" fmla="*/ 58943 h 97779"/>
                  <a:gd name="connsiteX8" fmla="*/ 41341 w 80566"/>
                  <a:gd name="connsiteY8" fmla="*/ 61716 h 97779"/>
                  <a:gd name="connsiteX9" fmla="*/ 41938 w 80566"/>
                  <a:gd name="connsiteY9" fmla="*/ 62707 h 97779"/>
                  <a:gd name="connsiteX10" fmla="*/ 34563 w 80566"/>
                  <a:gd name="connsiteY10" fmla="*/ 68055 h 97779"/>
                  <a:gd name="connsiteX11" fmla="*/ 33567 w 80566"/>
                  <a:gd name="connsiteY11" fmla="*/ 68649 h 97779"/>
                  <a:gd name="connsiteX12" fmla="*/ 32770 w 80566"/>
                  <a:gd name="connsiteY12" fmla="*/ 88656 h 97779"/>
                  <a:gd name="connsiteX13" fmla="*/ 45327 w 80566"/>
                  <a:gd name="connsiteY13" fmla="*/ 96184 h 97779"/>
                  <a:gd name="connsiteX14" fmla="*/ 49513 w 80566"/>
                  <a:gd name="connsiteY14" fmla="*/ 74988 h 97779"/>
                  <a:gd name="connsiteX15" fmla="*/ 57486 w 80566"/>
                  <a:gd name="connsiteY15" fmla="*/ 66867 h 97779"/>
                  <a:gd name="connsiteX16" fmla="*/ 54695 w 80566"/>
                  <a:gd name="connsiteY16" fmla="*/ 63301 h 97779"/>
                  <a:gd name="connsiteX17" fmla="*/ 56290 w 80566"/>
                  <a:gd name="connsiteY17" fmla="*/ 60924 h 97779"/>
                  <a:gd name="connsiteX18" fmla="*/ 61672 w 80566"/>
                  <a:gd name="connsiteY18" fmla="*/ 59934 h 97779"/>
                  <a:gd name="connsiteX19" fmla="*/ 56489 w 80566"/>
                  <a:gd name="connsiteY19" fmla="*/ 49831 h 97779"/>
                  <a:gd name="connsiteX20" fmla="*/ 58084 w 80566"/>
                  <a:gd name="connsiteY20" fmla="*/ 49435 h 97779"/>
                  <a:gd name="connsiteX21" fmla="*/ 66256 w 80566"/>
                  <a:gd name="connsiteY21" fmla="*/ 40323 h 97779"/>
                  <a:gd name="connsiteX22" fmla="*/ 70243 w 80566"/>
                  <a:gd name="connsiteY22" fmla="*/ 39728 h 97779"/>
                  <a:gd name="connsiteX23" fmla="*/ 79811 w 80566"/>
                  <a:gd name="connsiteY23" fmla="*/ 26258 h 97779"/>
                  <a:gd name="connsiteX24" fmla="*/ 67452 w 80566"/>
                  <a:gd name="connsiteY24" fmla="*/ 23683 h 97779"/>
                  <a:gd name="connsiteX25" fmla="*/ 67851 w 80566"/>
                  <a:gd name="connsiteY25" fmla="*/ 18533 h 97779"/>
                  <a:gd name="connsiteX26" fmla="*/ 62070 w 80566"/>
                  <a:gd name="connsiteY26" fmla="*/ 14571 h 97779"/>
                  <a:gd name="connsiteX27" fmla="*/ 65060 w 80566"/>
                  <a:gd name="connsiteY27" fmla="*/ 5855 h 97779"/>
                  <a:gd name="connsiteX28" fmla="*/ 53101 w 80566"/>
                  <a:gd name="connsiteY28" fmla="*/ 3280 h 97779"/>
                  <a:gd name="connsiteX29" fmla="*/ 52702 w 80566"/>
                  <a:gd name="connsiteY29" fmla="*/ 3676 h 97779"/>
                  <a:gd name="connsiteX30" fmla="*/ 37155 w 80566"/>
                  <a:gd name="connsiteY30" fmla="*/ 1101 h 97779"/>
                  <a:gd name="connsiteX31" fmla="*/ 29381 w 80566"/>
                  <a:gd name="connsiteY31" fmla="*/ 9421 h 97779"/>
                  <a:gd name="connsiteX32" fmla="*/ 47121 w 80566"/>
                  <a:gd name="connsiteY32" fmla="*/ 14967 h 97779"/>
                  <a:gd name="connsiteX33" fmla="*/ 50908 w 80566"/>
                  <a:gd name="connsiteY33" fmla="*/ 13383 h 97779"/>
                  <a:gd name="connsiteX34" fmla="*/ 51108 w 80566"/>
                  <a:gd name="connsiteY34" fmla="*/ 13779 h 97779"/>
                  <a:gd name="connsiteX35" fmla="*/ 54895 w 80566"/>
                  <a:gd name="connsiteY35" fmla="*/ 16552 h 97779"/>
                  <a:gd name="connsiteX36" fmla="*/ 51506 w 80566"/>
                  <a:gd name="connsiteY36" fmla="*/ 25466 h 97779"/>
                  <a:gd name="connsiteX37" fmla="*/ 57287 w 80566"/>
                  <a:gd name="connsiteY37" fmla="*/ 29428 h 97779"/>
                  <a:gd name="connsiteX38" fmla="*/ 54895 w 80566"/>
                  <a:gd name="connsiteY38" fmla="*/ 32597 h 97779"/>
                  <a:gd name="connsiteX39" fmla="*/ 46324 w 80566"/>
                  <a:gd name="connsiteY39" fmla="*/ 33192 h 97779"/>
                  <a:gd name="connsiteX40" fmla="*/ 45526 w 80566"/>
                  <a:gd name="connsiteY40" fmla="*/ 29824 h 97779"/>
                  <a:gd name="connsiteX41" fmla="*/ 32770 w 80566"/>
                  <a:gd name="connsiteY41" fmla="*/ 33786 h 97779"/>
                  <a:gd name="connsiteX42" fmla="*/ 28185 w 80566"/>
                  <a:gd name="connsiteY42" fmla="*/ 43492 h 97779"/>
                  <a:gd name="connsiteX43" fmla="*/ 19415 w 80566"/>
                  <a:gd name="connsiteY43" fmla="*/ 43690 h 97779"/>
                  <a:gd name="connsiteX44" fmla="*/ 19415 w 80566"/>
                  <a:gd name="connsiteY44" fmla="*/ 43690 h 9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80566" h="97779">
                    <a:moveTo>
                      <a:pt x="19415" y="43690"/>
                    </a:moveTo>
                    <a:cubicBezTo>
                      <a:pt x="16823" y="40719"/>
                      <a:pt x="12438" y="39927"/>
                      <a:pt x="6060" y="43096"/>
                    </a:cubicBezTo>
                    <a:cubicBezTo>
                      <a:pt x="80" y="46067"/>
                      <a:pt x="-917" y="49831"/>
                      <a:pt x="678" y="53595"/>
                    </a:cubicBezTo>
                    <a:cubicBezTo>
                      <a:pt x="3269" y="57755"/>
                      <a:pt x="7256" y="60132"/>
                      <a:pt x="15029" y="56170"/>
                    </a:cubicBezTo>
                    <a:cubicBezTo>
                      <a:pt x="15428" y="55972"/>
                      <a:pt x="16026" y="55576"/>
                      <a:pt x="16425" y="55377"/>
                    </a:cubicBezTo>
                    <a:cubicBezTo>
                      <a:pt x="18617" y="58349"/>
                      <a:pt x="22405" y="58745"/>
                      <a:pt x="26590" y="56962"/>
                    </a:cubicBezTo>
                    <a:cubicBezTo>
                      <a:pt x="29182" y="55576"/>
                      <a:pt x="30976" y="53595"/>
                      <a:pt x="31374" y="51218"/>
                    </a:cubicBezTo>
                    <a:cubicBezTo>
                      <a:pt x="33965" y="54585"/>
                      <a:pt x="36955" y="57160"/>
                      <a:pt x="40543" y="58943"/>
                    </a:cubicBezTo>
                    <a:cubicBezTo>
                      <a:pt x="40543" y="59934"/>
                      <a:pt x="40942" y="60726"/>
                      <a:pt x="41341" y="61716"/>
                    </a:cubicBezTo>
                    <a:cubicBezTo>
                      <a:pt x="41540" y="62113"/>
                      <a:pt x="41739" y="62311"/>
                      <a:pt x="41938" y="62707"/>
                    </a:cubicBezTo>
                    <a:cubicBezTo>
                      <a:pt x="38151" y="63697"/>
                      <a:pt x="35560" y="65678"/>
                      <a:pt x="34563" y="68055"/>
                    </a:cubicBezTo>
                    <a:cubicBezTo>
                      <a:pt x="34165" y="68253"/>
                      <a:pt x="33766" y="68451"/>
                      <a:pt x="33567" y="68649"/>
                    </a:cubicBezTo>
                    <a:cubicBezTo>
                      <a:pt x="23600" y="74790"/>
                      <a:pt x="29580" y="81921"/>
                      <a:pt x="32770" y="88656"/>
                    </a:cubicBezTo>
                    <a:cubicBezTo>
                      <a:pt x="35560" y="93410"/>
                      <a:pt x="38550" y="101136"/>
                      <a:pt x="45327" y="96184"/>
                    </a:cubicBezTo>
                    <a:cubicBezTo>
                      <a:pt x="52901" y="90637"/>
                      <a:pt x="52503" y="82516"/>
                      <a:pt x="49513" y="74988"/>
                    </a:cubicBezTo>
                    <a:cubicBezTo>
                      <a:pt x="53898" y="73404"/>
                      <a:pt x="57287" y="70828"/>
                      <a:pt x="57486" y="66867"/>
                    </a:cubicBezTo>
                    <a:cubicBezTo>
                      <a:pt x="56888" y="65282"/>
                      <a:pt x="55891" y="64093"/>
                      <a:pt x="54695" y="63301"/>
                    </a:cubicBezTo>
                    <a:cubicBezTo>
                      <a:pt x="55493" y="62509"/>
                      <a:pt x="56091" y="61716"/>
                      <a:pt x="56290" y="60924"/>
                    </a:cubicBezTo>
                    <a:cubicBezTo>
                      <a:pt x="57885" y="60726"/>
                      <a:pt x="59679" y="60330"/>
                      <a:pt x="61672" y="59934"/>
                    </a:cubicBezTo>
                    <a:cubicBezTo>
                      <a:pt x="60277" y="55972"/>
                      <a:pt x="58483" y="52604"/>
                      <a:pt x="56489" y="49831"/>
                    </a:cubicBezTo>
                    <a:cubicBezTo>
                      <a:pt x="57087" y="49633"/>
                      <a:pt x="57486" y="49435"/>
                      <a:pt x="58084" y="49435"/>
                    </a:cubicBezTo>
                    <a:cubicBezTo>
                      <a:pt x="63266" y="46860"/>
                      <a:pt x="67054" y="43690"/>
                      <a:pt x="66256" y="40323"/>
                    </a:cubicBezTo>
                    <a:cubicBezTo>
                      <a:pt x="67652" y="40125"/>
                      <a:pt x="69047" y="39927"/>
                      <a:pt x="70243" y="39728"/>
                    </a:cubicBezTo>
                    <a:cubicBezTo>
                      <a:pt x="79611" y="35173"/>
                      <a:pt x="82003" y="30815"/>
                      <a:pt x="79811" y="26258"/>
                    </a:cubicBezTo>
                    <a:cubicBezTo>
                      <a:pt x="77817" y="22099"/>
                      <a:pt x="73033" y="21901"/>
                      <a:pt x="67452" y="23683"/>
                    </a:cubicBezTo>
                    <a:cubicBezTo>
                      <a:pt x="68050" y="22297"/>
                      <a:pt x="68050" y="20514"/>
                      <a:pt x="67851" y="18533"/>
                    </a:cubicBezTo>
                    <a:cubicBezTo>
                      <a:pt x="66456" y="16156"/>
                      <a:pt x="64263" y="14769"/>
                      <a:pt x="62070" y="14571"/>
                    </a:cubicBezTo>
                    <a:cubicBezTo>
                      <a:pt x="65060" y="12590"/>
                      <a:pt x="67054" y="9619"/>
                      <a:pt x="65060" y="5855"/>
                    </a:cubicBezTo>
                    <a:cubicBezTo>
                      <a:pt x="62469" y="1101"/>
                      <a:pt x="58084" y="-483"/>
                      <a:pt x="53101" y="3280"/>
                    </a:cubicBezTo>
                    <a:cubicBezTo>
                      <a:pt x="52901" y="3478"/>
                      <a:pt x="52901" y="3478"/>
                      <a:pt x="52702" y="3676"/>
                    </a:cubicBezTo>
                    <a:cubicBezTo>
                      <a:pt x="49912" y="-285"/>
                      <a:pt x="44131" y="-880"/>
                      <a:pt x="37155" y="1101"/>
                    </a:cubicBezTo>
                    <a:cubicBezTo>
                      <a:pt x="32770" y="2488"/>
                      <a:pt x="29381" y="5063"/>
                      <a:pt x="29381" y="9421"/>
                    </a:cubicBezTo>
                    <a:cubicBezTo>
                      <a:pt x="32570" y="14769"/>
                      <a:pt x="38550" y="17146"/>
                      <a:pt x="47121" y="14967"/>
                    </a:cubicBezTo>
                    <a:cubicBezTo>
                      <a:pt x="48516" y="14571"/>
                      <a:pt x="49912" y="13977"/>
                      <a:pt x="50908" y="13383"/>
                    </a:cubicBezTo>
                    <a:cubicBezTo>
                      <a:pt x="50908" y="13581"/>
                      <a:pt x="50908" y="13581"/>
                      <a:pt x="51108" y="13779"/>
                    </a:cubicBezTo>
                    <a:cubicBezTo>
                      <a:pt x="52104" y="15364"/>
                      <a:pt x="53499" y="16156"/>
                      <a:pt x="54895" y="16552"/>
                    </a:cubicBezTo>
                    <a:cubicBezTo>
                      <a:pt x="51905" y="18533"/>
                      <a:pt x="50111" y="21504"/>
                      <a:pt x="51506" y="25466"/>
                    </a:cubicBezTo>
                    <a:cubicBezTo>
                      <a:pt x="52503" y="28041"/>
                      <a:pt x="54695" y="29230"/>
                      <a:pt x="57287" y="29428"/>
                    </a:cubicBezTo>
                    <a:cubicBezTo>
                      <a:pt x="56290" y="30418"/>
                      <a:pt x="55493" y="31607"/>
                      <a:pt x="54895" y="32597"/>
                    </a:cubicBezTo>
                    <a:cubicBezTo>
                      <a:pt x="52303" y="32399"/>
                      <a:pt x="49314" y="32597"/>
                      <a:pt x="46324" y="33192"/>
                    </a:cubicBezTo>
                    <a:cubicBezTo>
                      <a:pt x="45925" y="32201"/>
                      <a:pt x="45726" y="31013"/>
                      <a:pt x="45526" y="29824"/>
                    </a:cubicBezTo>
                    <a:cubicBezTo>
                      <a:pt x="44928" y="25070"/>
                      <a:pt x="37753" y="27843"/>
                      <a:pt x="32770" y="33786"/>
                    </a:cubicBezTo>
                    <a:cubicBezTo>
                      <a:pt x="29979" y="36955"/>
                      <a:pt x="28384" y="40521"/>
                      <a:pt x="28185" y="43492"/>
                    </a:cubicBezTo>
                    <a:cubicBezTo>
                      <a:pt x="25793" y="42106"/>
                      <a:pt x="22803" y="42304"/>
                      <a:pt x="19415" y="43690"/>
                    </a:cubicBezTo>
                    <a:cubicBezTo>
                      <a:pt x="19415" y="43690"/>
                      <a:pt x="19415" y="43690"/>
                      <a:pt x="19415" y="436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2A2BAC4A-173E-CDDB-85A4-FF7FA9387F59}"/>
                  </a:ext>
                </a:extLst>
              </p:cNvPr>
              <p:cNvSpPr/>
              <p:nvPr/>
            </p:nvSpPr>
            <p:spPr>
              <a:xfrm>
                <a:off x="367452" y="5079717"/>
                <a:ext cx="16351" cy="15543"/>
              </a:xfrm>
              <a:custGeom>
                <a:avLst/>
                <a:gdLst>
                  <a:gd name="connsiteX0" fmla="*/ 1278 w 16351"/>
                  <a:gd name="connsiteY0" fmla="*/ 12349 h 15543"/>
                  <a:gd name="connsiteX1" fmla="*/ 11642 w 16351"/>
                  <a:gd name="connsiteY1" fmla="*/ 13933 h 15543"/>
                  <a:gd name="connsiteX2" fmla="*/ 15629 w 16351"/>
                  <a:gd name="connsiteY2" fmla="*/ 4029 h 15543"/>
                  <a:gd name="connsiteX3" fmla="*/ 2872 w 16351"/>
                  <a:gd name="connsiteY3" fmla="*/ 2048 h 15543"/>
                  <a:gd name="connsiteX4" fmla="*/ 1278 w 16351"/>
                  <a:gd name="connsiteY4" fmla="*/ 12349 h 15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51" h="15543">
                    <a:moveTo>
                      <a:pt x="1278" y="12349"/>
                    </a:moveTo>
                    <a:cubicBezTo>
                      <a:pt x="4267" y="15716"/>
                      <a:pt x="7656" y="16707"/>
                      <a:pt x="11642" y="13933"/>
                    </a:cubicBezTo>
                    <a:cubicBezTo>
                      <a:pt x="15230" y="11556"/>
                      <a:pt x="17622" y="7595"/>
                      <a:pt x="15629" y="4029"/>
                    </a:cubicBezTo>
                    <a:cubicBezTo>
                      <a:pt x="12838" y="-725"/>
                      <a:pt x="7457" y="-1121"/>
                      <a:pt x="2872" y="2048"/>
                    </a:cubicBezTo>
                    <a:cubicBezTo>
                      <a:pt x="-516" y="4425"/>
                      <a:pt x="-716" y="8585"/>
                      <a:pt x="1278" y="123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84E22123-DA6F-C8C6-82C3-A84F80466734}"/>
                  </a:ext>
                </a:extLst>
              </p:cNvPr>
              <p:cNvSpPr/>
              <p:nvPr/>
            </p:nvSpPr>
            <p:spPr>
              <a:xfrm>
                <a:off x="486511" y="5362244"/>
                <a:ext cx="16322" cy="15495"/>
              </a:xfrm>
              <a:custGeom>
                <a:avLst/>
                <a:gdLst>
                  <a:gd name="connsiteX0" fmla="*/ 13177 w 16322"/>
                  <a:gd name="connsiteY0" fmla="*/ 1598 h 15495"/>
                  <a:gd name="connsiteX1" fmla="*/ 2812 w 16322"/>
                  <a:gd name="connsiteY1" fmla="*/ 2985 h 15495"/>
                  <a:gd name="connsiteX2" fmla="*/ 2014 w 16322"/>
                  <a:gd name="connsiteY2" fmla="*/ 13484 h 15495"/>
                  <a:gd name="connsiteX3" fmla="*/ 12379 w 16322"/>
                  <a:gd name="connsiteY3" fmla="*/ 13484 h 15495"/>
                  <a:gd name="connsiteX4" fmla="*/ 13177 w 16322"/>
                  <a:gd name="connsiteY4" fmla="*/ 1598 h 15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22" h="15495">
                    <a:moveTo>
                      <a:pt x="13177" y="1598"/>
                    </a:moveTo>
                    <a:cubicBezTo>
                      <a:pt x="9589" y="-1373"/>
                      <a:pt x="6001" y="212"/>
                      <a:pt x="2812" y="2985"/>
                    </a:cubicBezTo>
                    <a:cubicBezTo>
                      <a:pt x="-577" y="6154"/>
                      <a:pt x="-976" y="9522"/>
                      <a:pt x="2014" y="13484"/>
                    </a:cubicBezTo>
                    <a:cubicBezTo>
                      <a:pt x="5004" y="16455"/>
                      <a:pt x="9190" y="15861"/>
                      <a:pt x="12379" y="13484"/>
                    </a:cubicBezTo>
                    <a:cubicBezTo>
                      <a:pt x="16964" y="10116"/>
                      <a:pt x="17960" y="5560"/>
                      <a:pt x="13177" y="15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id="{D6EE4584-E7C5-28AE-B4A0-38C40F15E9EB}"/>
                  </a:ext>
                </a:extLst>
              </p:cNvPr>
              <p:cNvSpPr/>
              <p:nvPr/>
            </p:nvSpPr>
            <p:spPr>
              <a:xfrm>
                <a:off x="673138" y="5467858"/>
                <a:ext cx="30358" cy="33160"/>
              </a:xfrm>
              <a:custGeom>
                <a:avLst/>
                <a:gdLst>
                  <a:gd name="connsiteX0" fmla="*/ 13717 w 30358"/>
                  <a:gd name="connsiteY0" fmla="*/ 30487 h 33160"/>
                  <a:gd name="connsiteX1" fmla="*/ 16707 w 30358"/>
                  <a:gd name="connsiteY1" fmla="*/ 26723 h 33160"/>
                  <a:gd name="connsiteX2" fmla="*/ 27869 w 30358"/>
                  <a:gd name="connsiteY2" fmla="*/ 18205 h 33160"/>
                  <a:gd name="connsiteX3" fmla="*/ 25477 w 30358"/>
                  <a:gd name="connsiteY3" fmla="*/ 1962 h 33160"/>
                  <a:gd name="connsiteX4" fmla="*/ 13119 w 30358"/>
                  <a:gd name="connsiteY4" fmla="*/ 6122 h 33160"/>
                  <a:gd name="connsiteX5" fmla="*/ 10727 w 30358"/>
                  <a:gd name="connsiteY5" fmla="*/ 10480 h 33160"/>
                  <a:gd name="connsiteX6" fmla="*/ 5943 w 30358"/>
                  <a:gd name="connsiteY6" fmla="*/ 18007 h 33160"/>
                  <a:gd name="connsiteX7" fmla="*/ 3352 w 30358"/>
                  <a:gd name="connsiteY7" fmla="*/ 19988 h 33160"/>
                  <a:gd name="connsiteX8" fmla="*/ 1159 w 30358"/>
                  <a:gd name="connsiteY8" fmla="*/ 29892 h 33160"/>
                  <a:gd name="connsiteX9" fmla="*/ 13717 w 30358"/>
                  <a:gd name="connsiteY9" fmla="*/ 30487 h 33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358" h="33160">
                    <a:moveTo>
                      <a:pt x="13717" y="30487"/>
                    </a:moveTo>
                    <a:cubicBezTo>
                      <a:pt x="15112" y="29298"/>
                      <a:pt x="16109" y="28110"/>
                      <a:pt x="16707" y="26723"/>
                    </a:cubicBezTo>
                    <a:cubicBezTo>
                      <a:pt x="20693" y="26921"/>
                      <a:pt x="24281" y="25138"/>
                      <a:pt x="27869" y="18205"/>
                    </a:cubicBezTo>
                    <a:cubicBezTo>
                      <a:pt x="32852" y="8697"/>
                      <a:pt x="29463" y="5131"/>
                      <a:pt x="25477" y="1962"/>
                    </a:cubicBezTo>
                    <a:cubicBezTo>
                      <a:pt x="21889" y="-811"/>
                      <a:pt x="17703" y="-1604"/>
                      <a:pt x="13119" y="6122"/>
                    </a:cubicBezTo>
                    <a:cubicBezTo>
                      <a:pt x="12122" y="7707"/>
                      <a:pt x="11325" y="9093"/>
                      <a:pt x="10727" y="10480"/>
                    </a:cubicBezTo>
                    <a:cubicBezTo>
                      <a:pt x="7737" y="12659"/>
                      <a:pt x="6342" y="15036"/>
                      <a:pt x="5943" y="18007"/>
                    </a:cubicBezTo>
                    <a:cubicBezTo>
                      <a:pt x="4946" y="18601"/>
                      <a:pt x="4149" y="19196"/>
                      <a:pt x="3352" y="19988"/>
                    </a:cubicBezTo>
                    <a:cubicBezTo>
                      <a:pt x="362" y="22761"/>
                      <a:pt x="-1233" y="26327"/>
                      <a:pt x="1159" y="29892"/>
                    </a:cubicBezTo>
                    <a:cubicBezTo>
                      <a:pt x="4348" y="34448"/>
                      <a:pt x="8734" y="33854"/>
                      <a:pt x="13717" y="304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id="{66C996E2-D22E-6C21-F965-5601EAE02EB2}"/>
                  </a:ext>
                </a:extLst>
              </p:cNvPr>
              <p:cNvSpPr/>
              <p:nvPr/>
            </p:nvSpPr>
            <p:spPr>
              <a:xfrm>
                <a:off x="432060" y="5091741"/>
                <a:ext cx="17780" cy="16527"/>
              </a:xfrm>
              <a:custGeom>
                <a:avLst/>
                <a:gdLst>
                  <a:gd name="connsiteX0" fmla="*/ 5636 w 17780"/>
                  <a:gd name="connsiteY0" fmla="*/ 1513 h 16527"/>
                  <a:gd name="connsiteX1" fmla="*/ 853 w 17780"/>
                  <a:gd name="connsiteY1" fmla="*/ 13201 h 16527"/>
                  <a:gd name="connsiteX2" fmla="*/ 10620 w 17780"/>
                  <a:gd name="connsiteY2" fmla="*/ 15776 h 16527"/>
                  <a:gd name="connsiteX3" fmla="*/ 17197 w 17780"/>
                  <a:gd name="connsiteY3" fmla="*/ 4881 h 16527"/>
                  <a:gd name="connsiteX4" fmla="*/ 5636 w 17780"/>
                  <a:gd name="connsiteY4" fmla="*/ 1513 h 16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80" h="16527">
                    <a:moveTo>
                      <a:pt x="5636" y="1513"/>
                    </a:moveTo>
                    <a:cubicBezTo>
                      <a:pt x="853" y="4088"/>
                      <a:pt x="-1340" y="8248"/>
                      <a:pt x="853" y="13201"/>
                    </a:cubicBezTo>
                    <a:cubicBezTo>
                      <a:pt x="2647" y="17162"/>
                      <a:pt x="6633" y="16964"/>
                      <a:pt x="10620" y="15776"/>
                    </a:cubicBezTo>
                    <a:cubicBezTo>
                      <a:pt x="15005" y="13201"/>
                      <a:pt x="19390" y="10229"/>
                      <a:pt x="17197" y="4881"/>
                    </a:cubicBezTo>
                    <a:cubicBezTo>
                      <a:pt x="15403" y="-269"/>
                      <a:pt x="10819" y="-1260"/>
                      <a:pt x="5636" y="15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id="{6EA39218-3175-E1A7-606C-87EFDC76DC94}"/>
                  </a:ext>
                </a:extLst>
              </p:cNvPr>
              <p:cNvSpPr/>
              <p:nvPr/>
            </p:nvSpPr>
            <p:spPr>
              <a:xfrm>
                <a:off x="369727" y="4916142"/>
                <a:ext cx="27525" cy="19904"/>
              </a:xfrm>
              <a:custGeom>
                <a:avLst/>
                <a:gdLst>
                  <a:gd name="connsiteX0" fmla="*/ 5980 w 27525"/>
                  <a:gd name="connsiteY0" fmla="*/ 14284 h 19904"/>
                  <a:gd name="connsiteX1" fmla="*/ 7574 w 27525"/>
                  <a:gd name="connsiteY1" fmla="*/ 13491 h 19904"/>
                  <a:gd name="connsiteX2" fmla="*/ 7574 w 27525"/>
                  <a:gd name="connsiteY2" fmla="*/ 13491 h 19904"/>
                  <a:gd name="connsiteX3" fmla="*/ 19534 w 27525"/>
                  <a:gd name="connsiteY3" fmla="*/ 19434 h 19904"/>
                  <a:gd name="connsiteX4" fmla="*/ 27507 w 27525"/>
                  <a:gd name="connsiteY4" fmla="*/ 6360 h 19904"/>
                  <a:gd name="connsiteX5" fmla="*/ 15547 w 27525"/>
                  <a:gd name="connsiteY5" fmla="*/ 1012 h 19904"/>
                  <a:gd name="connsiteX6" fmla="*/ 10166 w 27525"/>
                  <a:gd name="connsiteY6" fmla="*/ 3587 h 19904"/>
                  <a:gd name="connsiteX7" fmla="*/ 2791 w 27525"/>
                  <a:gd name="connsiteY7" fmla="*/ 21 h 19904"/>
                  <a:gd name="connsiteX8" fmla="*/ 0 w 27525"/>
                  <a:gd name="connsiteY8" fmla="*/ 14878 h 19904"/>
                  <a:gd name="connsiteX9" fmla="*/ 5980 w 27525"/>
                  <a:gd name="connsiteY9" fmla="*/ 14284 h 19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525" h="19904">
                    <a:moveTo>
                      <a:pt x="5980" y="14284"/>
                    </a:moveTo>
                    <a:cubicBezTo>
                      <a:pt x="6578" y="14085"/>
                      <a:pt x="6976" y="13887"/>
                      <a:pt x="7574" y="13491"/>
                    </a:cubicBezTo>
                    <a:cubicBezTo>
                      <a:pt x="7574" y="13491"/>
                      <a:pt x="7574" y="13491"/>
                      <a:pt x="7574" y="13491"/>
                    </a:cubicBezTo>
                    <a:cubicBezTo>
                      <a:pt x="9169" y="17651"/>
                      <a:pt x="12558" y="21217"/>
                      <a:pt x="19534" y="19434"/>
                    </a:cubicBezTo>
                    <a:cubicBezTo>
                      <a:pt x="28304" y="17057"/>
                      <a:pt x="27507" y="11312"/>
                      <a:pt x="27507" y="6360"/>
                    </a:cubicBezTo>
                    <a:cubicBezTo>
                      <a:pt x="26112" y="1606"/>
                      <a:pt x="22325" y="-969"/>
                      <a:pt x="15547" y="1012"/>
                    </a:cubicBezTo>
                    <a:cubicBezTo>
                      <a:pt x="13355" y="1606"/>
                      <a:pt x="11561" y="2596"/>
                      <a:pt x="10166" y="3587"/>
                    </a:cubicBezTo>
                    <a:cubicBezTo>
                      <a:pt x="8571" y="1012"/>
                      <a:pt x="5980" y="-177"/>
                      <a:pt x="2791" y="21"/>
                    </a:cubicBezTo>
                    <a:cubicBezTo>
                      <a:pt x="1794" y="4973"/>
                      <a:pt x="997" y="9926"/>
                      <a:pt x="0" y="14878"/>
                    </a:cubicBezTo>
                    <a:cubicBezTo>
                      <a:pt x="1794" y="15076"/>
                      <a:pt x="3787" y="15076"/>
                      <a:pt x="5980" y="142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1AE18BE5-5D2A-7AF3-06DF-ADBDCA2119AD}"/>
                  </a:ext>
                </a:extLst>
              </p:cNvPr>
              <p:cNvSpPr/>
              <p:nvPr/>
            </p:nvSpPr>
            <p:spPr>
              <a:xfrm>
                <a:off x="507943" y="5244485"/>
                <a:ext cx="43869" cy="25839"/>
              </a:xfrm>
              <a:custGeom>
                <a:avLst/>
                <a:gdLst>
                  <a:gd name="connsiteX0" fmla="*/ 11876 w 43869"/>
                  <a:gd name="connsiteY0" fmla="*/ 22889 h 25839"/>
                  <a:gd name="connsiteX1" fmla="*/ 24633 w 43869"/>
                  <a:gd name="connsiteY1" fmla="*/ 23285 h 25839"/>
                  <a:gd name="connsiteX2" fmla="*/ 30613 w 43869"/>
                  <a:gd name="connsiteY2" fmla="*/ 16946 h 25839"/>
                  <a:gd name="connsiteX3" fmla="*/ 38586 w 43869"/>
                  <a:gd name="connsiteY3" fmla="*/ 16352 h 25839"/>
                  <a:gd name="connsiteX4" fmla="*/ 43370 w 43869"/>
                  <a:gd name="connsiteY4" fmla="*/ 6844 h 25839"/>
                  <a:gd name="connsiteX5" fmla="*/ 31610 w 43869"/>
                  <a:gd name="connsiteY5" fmla="*/ 3872 h 25839"/>
                  <a:gd name="connsiteX6" fmla="*/ 26626 w 43869"/>
                  <a:gd name="connsiteY6" fmla="*/ 9617 h 25839"/>
                  <a:gd name="connsiteX7" fmla="*/ 17059 w 43869"/>
                  <a:gd name="connsiteY7" fmla="*/ 11004 h 25839"/>
                  <a:gd name="connsiteX8" fmla="*/ 16859 w 43869"/>
                  <a:gd name="connsiteY8" fmla="*/ 11202 h 25839"/>
                  <a:gd name="connsiteX9" fmla="*/ 15664 w 43869"/>
                  <a:gd name="connsiteY9" fmla="*/ 307 h 25839"/>
                  <a:gd name="connsiteX10" fmla="*/ 1910 w 43869"/>
                  <a:gd name="connsiteY10" fmla="*/ 7438 h 25839"/>
                  <a:gd name="connsiteX11" fmla="*/ 3704 w 43869"/>
                  <a:gd name="connsiteY11" fmla="*/ 21502 h 25839"/>
                  <a:gd name="connsiteX12" fmla="*/ 11079 w 43869"/>
                  <a:gd name="connsiteY12" fmla="*/ 19125 h 25839"/>
                  <a:gd name="connsiteX13" fmla="*/ 11876 w 43869"/>
                  <a:gd name="connsiteY13" fmla="*/ 22889 h 25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3869" h="25839">
                    <a:moveTo>
                      <a:pt x="11876" y="22889"/>
                    </a:moveTo>
                    <a:cubicBezTo>
                      <a:pt x="14468" y="27247"/>
                      <a:pt x="20049" y="26256"/>
                      <a:pt x="24633" y="23285"/>
                    </a:cubicBezTo>
                    <a:cubicBezTo>
                      <a:pt x="27424" y="21502"/>
                      <a:pt x="29616" y="19521"/>
                      <a:pt x="30613" y="16946"/>
                    </a:cubicBezTo>
                    <a:cubicBezTo>
                      <a:pt x="32806" y="17937"/>
                      <a:pt x="35795" y="17540"/>
                      <a:pt x="38586" y="16352"/>
                    </a:cubicBezTo>
                    <a:cubicBezTo>
                      <a:pt x="42573" y="13975"/>
                      <a:pt x="44965" y="10806"/>
                      <a:pt x="43370" y="6844"/>
                    </a:cubicBezTo>
                    <a:cubicBezTo>
                      <a:pt x="41377" y="1495"/>
                      <a:pt x="36792" y="1099"/>
                      <a:pt x="31610" y="3872"/>
                    </a:cubicBezTo>
                    <a:cubicBezTo>
                      <a:pt x="29018" y="5259"/>
                      <a:pt x="27224" y="7240"/>
                      <a:pt x="26626" y="9617"/>
                    </a:cubicBezTo>
                    <a:cubicBezTo>
                      <a:pt x="23836" y="8627"/>
                      <a:pt x="20248" y="9221"/>
                      <a:pt x="17059" y="11004"/>
                    </a:cubicBezTo>
                    <a:cubicBezTo>
                      <a:pt x="17059" y="11004"/>
                      <a:pt x="16859" y="11004"/>
                      <a:pt x="16859" y="11202"/>
                    </a:cubicBezTo>
                    <a:cubicBezTo>
                      <a:pt x="19451" y="5853"/>
                      <a:pt x="17457" y="2882"/>
                      <a:pt x="15664" y="307"/>
                    </a:cubicBezTo>
                    <a:cubicBezTo>
                      <a:pt x="10481" y="-287"/>
                      <a:pt x="5498" y="-882"/>
                      <a:pt x="1910" y="7438"/>
                    </a:cubicBezTo>
                    <a:cubicBezTo>
                      <a:pt x="-881" y="13777"/>
                      <a:pt x="-881" y="19918"/>
                      <a:pt x="3704" y="21502"/>
                    </a:cubicBezTo>
                    <a:cubicBezTo>
                      <a:pt x="6096" y="22295"/>
                      <a:pt x="8687" y="21304"/>
                      <a:pt x="11079" y="19125"/>
                    </a:cubicBezTo>
                    <a:cubicBezTo>
                      <a:pt x="10880" y="20314"/>
                      <a:pt x="11079" y="21700"/>
                      <a:pt x="11876" y="228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id="{8841D9D9-579C-D87C-0DC9-32374560A732}"/>
                  </a:ext>
                </a:extLst>
              </p:cNvPr>
              <p:cNvSpPr/>
              <p:nvPr/>
            </p:nvSpPr>
            <p:spPr>
              <a:xfrm>
                <a:off x="500923" y="5171257"/>
                <a:ext cx="16165" cy="15392"/>
              </a:xfrm>
              <a:custGeom>
                <a:avLst/>
                <a:gdLst>
                  <a:gd name="connsiteX0" fmla="*/ 10724 w 16165"/>
                  <a:gd name="connsiteY0" fmla="*/ 14306 h 15392"/>
                  <a:gd name="connsiteX1" fmla="*/ 15508 w 16165"/>
                  <a:gd name="connsiteY1" fmla="*/ 3213 h 15392"/>
                  <a:gd name="connsiteX2" fmla="*/ 5541 w 16165"/>
                  <a:gd name="connsiteY2" fmla="*/ 1034 h 15392"/>
                  <a:gd name="connsiteX3" fmla="*/ 957 w 16165"/>
                  <a:gd name="connsiteY3" fmla="*/ 12523 h 15392"/>
                  <a:gd name="connsiteX4" fmla="*/ 10724 w 16165"/>
                  <a:gd name="connsiteY4" fmla="*/ 14306 h 15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65" h="15392">
                    <a:moveTo>
                      <a:pt x="10724" y="14306"/>
                    </a:moveTo>
                    <a:cubicBezTo>
                      <a:pt x="15906" y="11929"/>
                      <a:pt x="17102" y="7769"/>
                      <a:pt x="15508" y="3213"/>
                    </a:cubicBezTo>
                    <a:cubicBezTo>
                      <a:pt x="12917" y="-352"/>
                      <a:pt x="9329" y="-749"/>
                      <a:pt x="5541" y="1034"/>
                    </a:cubicBezTo>
                    <a:cubicBezTo>
                      <a:pt x="359" y="3411"/>
                      <a:pt x="-1236" y="7967"/>
                      <a:pt x="957" y="12523"/>
                    </a:cubicBezTo>
                    <a:cubicBezTo>
                      <a:pt x="2751" y="16089"/>
                      <a:pt x="6937" y="15891"/>
                      <a:pt x="10724" y="143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 46">
                <a:extLst>
                  <a:ext uri="{FF2B5EF4-FFF2-40B4-BE49-F238E27FC236}">
                    <a16:creationId xmlns:a16="http://schemas.microsoft.com/office/drawing/2014/main" id="{0843F0FE-D4A4-3825-6326-58DC94F4B873}"/>
                  </a:ext>
                </a:extLst>
              </p:cNvPr>
              <p:cNvSpPr/>
              <p:nvPr/>
            </p:nvSpPr>
            <p:spPr>
              <a:xfrm>
                <a:off x="399426" y="5419317"/>
                <a:ext cx="17342" cy="16266"/>
              </a:xfrm>
              <a:custGeom>
                <a:avLst/>
                <a:gdLst>
                  <a:gd name="connsiteX0" fmla="*/ 3189 w 17342"/>
                  <a:gd name="connsiteY0" fmla="*/ 1377 h 16266"/>
                  <a:gd name="connsiteX1" fmla="*/ 0 w 17342"/>
                  <a:gd name="connsiteY1" fmla="*/ 4348 h 16266"/>
                  <a:gd name="connsiteX2" fmla="*/ 2990 w 17342"/>
                  <a:gd name="connsiteY2" fmla="*/ 14253 h 16266"/>
                  <a:gd name="connsiteX3" fmla="*/ 13754 w 17342"/>
                  <a:gd name="connsiteY3" fmla="*/ 15243 h 16266"/>
                  <a:gd name="connsiteX4" fmla="*/ 16145 w 17342"/>
                  <a:gd name="connsiteY4" fmla="*/ 4744 h 16266"/>
                  <a:gd name="connsiteX5" fmla="*/ 3189 w 17342"/>
                  <a:gd name="connsiteY5" fmla="*/ 1377 h 16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342" h="16266">
                    <a:moveTo>
                      <a:pt x="3189" y="1377"/>
                    </a:moveTo>
                    <a:cubicBezTo>
                      <a:pt x="1595" y="2169"/>
                      <a:pt x="598" y="3160"/>
                      <a:pt x="0" y="4348"/>
                    </a:cubicBezTo>
                    <a:cubicBezTo>
                      <a:pt x="997" y="7716"/>
                      <a:pt x="1993" y="10885"/>
                      <a:pt x="2990" y="14253"/>
                    </a:cubicBezTo>
                    <a:cubicBezTo>
                      <a:pt x="5980" y="16630"/>
                      <a:pt x="9767" y="16828"/>
                      <a:pt x="13754" y="15243"/>
                    </a:cubicBezTo>
                    <a:cubicBezTo>
                      <a:pt x="17142" y="12272"/>
                      <a:pt x="18537" y="8706"/>
                      <a:pt x="16145" y="4744"/>
                    </a:cubicBezTo>
                    <a:cubicBezTo>
                      <a:pt x="13156" y="-208"/>
                      <a:pt x="8172" y="-1198"/>
                      <a:pt x="3189" y="137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 47">
                <a:extLst>
                  <a:ext uri="{FF2B5EF4-FFF2-40B4-BE49-F238E27FC236}">
                    <a16:creationId xmlns:a16="http://schemas.microsoft.com/office/drawing/2014/main" id="{6651FBE8-9BAF-EF79-48D9-28152E1CE86F}"/>
                  </a:ext>
                </a:extLst>
              </p:cNvPr>
              <p:cNvSpPr/>
              <p:nvPr/>
            </p:nvSpPr>
            <p:spPr>
              <a:xfrm>
                <a:off x="575211" y="5282567"/>
                <a:ext cx="29523" cy="21877"/>
              </a:xfrm>
              <a:custGeom>
                <a:avLst/>
                <a:gdLst>
                  <a:gd name="connsiteX0" fmla="*/ 13775 w 29523"/>
                  <a:gd name="connsiteY0" fmla="*/ 19274 h 21877"/>
                  <a:gd name="connsiteX1" fmla="*/ 14174 w 29523"/>
                  <a:gd name="connsiteY1" fmla="*/ 18878 h 21877"/>
                  <a:gd name="connsiteX2" fmla="*/ 16765 w 29523"/>
                  <a:gd name="connsiteY2" fmla="*/ 19868 h 21877"/>
                  <a:gd name="connsiteX3" fmla="*/ 27927 w 29523"/>
                  <a:gd name="connsiteY3" fmla="*/ 11350 h 21877"/>
                  <a:gd name="connsiteX4" fmla="*/ 26332 w 29523"/>
                  <a:gd name="connsiteY4" fmla="*/ 59 h 21877"/>
                  <a:gd name="connsiteX5" fmla="*/ 15369 w 29523"/>
                  <a:gd name="connsiteY5" fmla="*/ 8775 h 21877"/>
                  <a:gd name="connsiteX6" fmla="*/ 15170 w 29523"/>
                  <a:gd name="connsiteY6" fmla="*/ 9171 h 21877"/>
                  <a:gd name="connsiteX7" fmla="*/ 3211 w 29523"/>
                  <a:gd name="connsiteY7" fmla="*/ 9369 h 21877"/>
                  <a:gd name="connsiteX8" fmla="*/ 1616 w 29523"/>
                  <a:gd name="connsiteY8" fmla="*/ 18679 h 21877"/>
                  <a:gd name="connsiteX9" fmla="*/ 13775 w 29523"/>
                  <a:gd name="connsiteY9" fmla="*/ 19274 h 21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523" h="21877">
                    <a:moveTo>
                      <a:pt x="13775" y="19274"/>
                    </a:moveTo>
                    <a:cubicBezTo>
                      <a:pt x="13974" y="19076"/>
                      <a:pt x="14174" y="19076"/>
                      <a:pt x="14174" y="18878"/>
                    </a:cubicBezTo>
                    <a:cubicBezTo>
                      <a:pt x="14771" y="19472"/>
                      <a:pt x="15569" y="19868"/>
                      <a:pt x="16765" y="19868"/>
                    </a:cubicBezTo>
                    <a:cubicBezTo>
                      <a:pt x="20751" y="20264"/>
                      <a:pt x="24738" y="16897"/>
                      <a:pt x="27927" y="11350"/>
                    </a:cubicBezTo>
                    <a:cubicBezTo>
                      <a:pt x="29721" y="5804"/>
                      <a:pt x="30917" y="653"/>
                      <a:pt x="26332" y="59"/>
                    </a:cubicBezTo>
                    <a:cubicBezTo>
                      <a:pt x="22147" y="-535"/>
                      <a:pt x="18160" y="3427"/>
                      <a:pt x="15369" y="8775"/>
                    </a:cubicBezTo>
                    <a:cubicBezTo>
                      <a:pt x="15369" y="8973"/>
                      <a:pt x="15170" y="8973"/>
                      <a:pt x="15170" y="9171"/>
                    </a:cubicBezTo>
                    <a:cubicBezTo>
                      <a:pt x="11582" y="6596"/>
                      <a:pt x="7396" y="6398"/>
                      <a:pt x="3211" y="9369"/>
                    </a:cubicBezTo>
                    <a:cubicBezTo>
                      <a:pt x="-975" y="12142"/>
                      <a:pt x="-577" y="16104"/>
                      <a:pt x="1616" y="18679"/>
                    </a:cubicBezTo>
                    <a:cubicBezTo>
                      <a:pt x="4606" y="22839"/>
                      <a:pt x="9190" y="22839"/>
                      <a:pt x="13775" y="1927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308FC562-E5E7-0497-9FA1-BCA8D3D87D71}"/>
                  </a:ext>
                </a:extLst>
              </p:cNvPr>
              <p:cNvSpPr/>
              <p:nvPr/>
            </p:nvSpPr>
            <p:spPr>
              <a:xfrm>
                <a:off x="566125" y="5393299"/>
                <a:ext cx="16046" cy="15264"/>
              </a:xfrm>
              <a:custGeom>
                <a:avLst/>
                <a:gdLst>
                  <a:gd name="connsiteX0" fmla="*/ 12695 w 16046"/>
                  <a:gd name="connsiteY0" fmla="*/ 13727 h 15264"/>
                  <a:gd name="connsiteX1" fmla="*/ 14887 w 16046"/>
                  <a:gd name="connsiteY1" fmla="*/ 3624 h 15264"/>
                  <a:gd name="connsiteX2" fmla="*/ 4722 w 16046"/>
                  <a:gd name="connsiteY2" fmla="*/ 1049 h 15264"/>
                  <a:gd name="connsiteX3" fmla="*/ 2130 w 16046"/>
                  <a:gd name="connsiteY3" fmla="*/ 12935 h 15264"/>
                  <a:gd name="connsiteX4" fmla="*/ 12695 w 16046"/>
                  <a:gd name="connsiteY4" fmla="*/ 13727 h 15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46" h="15264">
                    <a:moveTo>
                      <a:pt x="12695" y="13727"/>
                    </a:moveTo>
                    <a:cubicBezTo>
                      <a:pt x="15685" y="10756"/>
                      <a:pt x="17279" y="7190"/>
                      <a:pt x="14887" y="3624"/>
                    </a:cubicBezTo>
                    <a:cubicBezTo>
                      <a:pt x="12695" y="257"/>
                      <a:pt x="8509" y="-1130"/>
                      <a:pt x="4722" y="1049"/>
                    </a:cubicBezTo>
                    <a:cubicBezTo>
                      <a:pt x="-461" y="3823"/>
                      <a:pt x="-1457" y="8577"/>
                      <a:pt x="2130" y="12935"/>
                    </a:cubicBezTo>
                    <a:cubicBezTo>
                      <a:pt x="4921" y="16104"/>
                      <a:pt x="8908" y="15708"/>
                      <a:pt x="12695" y="137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id="{84B211D5-1824-DCA1-3AF0-0704341FDC7C}"/>
                  </a:ext>
                </a:extLst>
              </p:cNvPr>
              <p:cNvSpPr/>
              <p:nvPr/>
            </p:nvSpPr>
            <p:spPr>
              <a:xfrm>
                <a:off x="589306" y="5424264"/>
                <a:ext cx="16787" cy="16218"/>
              </a:xfrm>
              <a:custGeom>
                <a:avLst/>
                <a:gdLst>
                  <a:gd name="connsiteX0" fmla="*/ 13234 w 16787"/>
                  <a:gd name="connsiteY0" fmla="*/ 13862 h 16218"/>
                  <a:gd name="connsiteX1" fmla="*/ 14230 w 16787"/>
                  <a:gd name="connsiteY1" fmla="*/ 1580 h 16218"/>
                  <a:gd name="connsiteX2" fmla="*/ 3666 w 16787"/>
                  <a:gd name="connsiteY2" fmla="*/ 2373 h 16218"/>
                  <a:gd name="connsiteX3" fmla="*/ 2669 w 16787"/>
                  <a:gd name="connsiteY3" fmla="*/ 14456 h 16218"/>
                  <a:gd name="connsiteX4" fmla="*/ 13234 w 16787"/>
                  <a:gd name="connsiteY4" fmla="*/ 13862 h 16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87" h="16218">
                    <a:moveTo>
                      <a:pt x="13234" y="13862"/>
                    </a:moveTo>
                    <a:cubicBezTo>
                      <a:pt x="17021" y="9900"/>
                      <a:pt x="18416" y="5344"/>
                      <a:pt x="14230" y="1580"/>
                    </a:cubicBezTo>
                    <a:cubicBezTo>
                      <a:pt x="11241" y="-995"/>
                      <a:pt x="6656" y="-203"/>
                      <a:pt x="3666" y="2373"/>
                    </a:cubicBezTo>
                    <a:cubicBezTo>
                      <a:pt x="-719" y="5938"/>
                      <a:pt x="-1317" y="10692"/>
                      <a:pt x="2669" y="14456"/>
                    </a:cubicBezTo>
                    <a:cubicBezTo>
                      <a:pt x="5659" y="17427"/>
                      <a:pt x="9646" y="16239"/>
                      <a:pt x="13234" y="138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id="{03EC3AFF-E37C-79F0-1B4E-48B99B5DFA14}"/>
                  </a:ext>
                </a:extLst>
              </p:cNvPr>
              <p:cNvSpPr/>
              <p:nvPr/>
            </p:nvSpPr>
            <p:spPr>
              <a:xfrm>
                <a:off x="387673" y="5136510"/>
                <a:ext cx="17233" cy="14684"/>
              </a:xfrm>
              <a:custGeom>
                <a:avLst/>
                <a:gdLst>
                  <a:gd name="connsiteX0" fmla="*/ 1787 w 17233"/>
                  <a:gd name="connsiteY0" fmla="*/ 12209 h 14684"/>
                  <a:gd name="connsiteX1" fmla="*/ 12551 w 17233"/>
                  <a:gd name="connsiteY1" fmla="*/ 13001 h 14684"/>
                  <a:gd name="connsiteX2" fmla="*/ 16537 w 17233"/>
                  <a:gd name="connsiteY2" fmla="*/ 3493 h 14684"/>
                  <a:gd name="connsiteX3" fmla="*/ 6372 w 17233"/>
                  <a:gd name="connsiteY3" fmla="*/ 918 h 14684"/>
                  <a:gd name="connsiteX4" fmla="*/ 1787 w 17233"/>
                  <a:gd name="connsiteY4" fmla="*/ 12209 h 14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33" h="14684">
                    <a:moveTo>
                      <a:pt x="1787" y="12209"/>
                    </a:moveTo>
                    <a:cubicBezTo>
                      <a:pt x="4378" y="15774"/>
                      <a:pt x="8764" y="14982"/>
                      <a:pt x="12551" y="13001"/>
                    </a:cubicBezTo>
                    <a:cubicBezTo>
                      <a:pt x="16537" y="10822"/>
                      <a:pt x="18331" y="7851"/>
                      <a:pt x="16537" y="3493"/>
                    </a:cubicBezTo>
                    <a:cubicBezTo>
                      <a:pt x="13946" y="-73"/>
                      <a:pt x="10358" y="-865"/>
                      <a:pt x="6372" y="918"/>
                    </a:cubicBezTo>
                    <a:cubicBezTo>
                      <a:pt x="990" y="3295"/>
                      <a:pt x="-2199" y="7058"/>
                      <a:pt x="1787" y="122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78357988-194B-E9E9-BACC-D91E9B8C926D}"/>
                  </a:ext>
                </a:extLst>
              </p:cNvPr>
              <p:cNvSpPr/>
              <p:nvPr/>
            </p:nvSpPr>
            <p:spPr>
              <a:xfrm>
                <a:off x="708705" y="5622416"/>
                <a:ext cx="15797" cy="15430"/>
              </a:xfrm>
              <a:custGeom>
                <a:avLst/>
                <a:gdLst>
                  <a:gd name="connsiteX0" fmla="*/ 3663 w 15797"/>
                  <a:gd name="connsiteY0" fmla="*/ 14194 h 15430"/>
                  <a:gd name="connsiteX1" fmla="*/ 13829 w 15797"/>
                  <a:gd name="connsiteY1" fmla="*/ 11817 h 15430"/>
                  <a:gd name="connsiteX2" fmla="*/ 13430 w 15797"/>
                  <a:gd name="connsiteY2" fmla="*/ 1715 h 15430"/>
                  <a:gd name="connsiteX3" fmla="*/ 3065 w 15797"/>
                  <a:gd name="connsiteY3" fmla="*/ 2309 h 15430"/>
                  <a:gd name="connsiteX4" fmla="*/ 3663 w 15797"/>
                  <a:gd name="connsiteY4" fmla="*/ 14194 h 15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97" h="15430">
                    <a:moveTo>
                      <a:pt x="3663" y="14194"/>
                    </a:moveTo>
                    <a:cubicBezTo>
                      <a:pt x="7251" y="16571"/>
                      <a:pt x="11237" y="15383"/>
                      <a:pt x="13829" y="11817"/>
                    </a:cubicBezTo>
                    <a:cubicBezTo>
                      <a:pt x="16221" y="8450"/>
                      <a:pt x="16819" y="4686"/>
                      <a:pt x="13430" y="1715"/>
                    </a:cubicBezTo>
                    <a:cubicBezTo>
                      <a:pt x="9842" y="-662"/>
                      <a:pt x="6055" y="-662"/>
                      <a:pt x="3065" y="2309"/>
                    </a:cubicBezTo>
                    <a:cubicBezTo>
                      <a:pt x="-921" y="6271"/>
                      <a:pt x="-1320" y="11025"/>
                      <a:pt x="3663" y="141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0C04EB78-3385-6485-F508-61159AA367B4}"/>
                  </a:ext>
                </a:extLst>
              </p:cNvPr>
              <p:cNvSpPr/>
              <p:nvPr/>
            </p:nvSpPr>
            <p:spPr>
              <a:xfrm>
                <a:off x="628350" y="5609431"/>
                <a:ext cx="40848" cy="35677"/>
              </a:xfrm>
              <a:custGeom>
                <a:avLst/>
                <a:gdLst>
                  <a:gd name="connsiteX0" fmla="*/ 2096 w 40848"/>
                  <a:gd name="connsiteY0" fmla="*/ 34112 h 35677"/>
                  <a:gd name="connsiteX1" fmla="*/ 12859 w 40848"/>
                  <a:gd name="connsiteY1" fmla="*/ 33122 h 35677"/>
                  <a:gd name="connsiteX2" fmla="*/ 14852 w 40848"/>
                  <a:gd name="connsiteY2" fmla="*/ 30348 h 35677"/>
                  <a:gd name="connsiteX3" fmla="*/ 19437 w 40848"/>
                  <a:gd name="connsiteY3" fmla="*/ 29160 h 35677"/>
                  <a:gd name="connsiteX4" fmla="*/ 25815 w 40848"/>
                  <a:gd name="connsiteY4" fmla="*/ 23217 h 35677"/>
                  <a:gd name="connsiteX5" fmla="*/ 36778 w 40848"/>
                  <a:gd name="connsiteY5" fmla="*/ 16680 h 35677"/>
                  <a:gd name="connsiteX6" fmla="*/ 38971 w 40848"/>
                  <a:gd name="connsiteY6" fmla="*/ 1229 h 35677"/>
                  <a:gd name="connsiteX7" fmla="*/ 29005 w 40848"/>
                  <a:gd name="connsiteY7" fmla="*/ 3012 h 35677"/>
                  <a:gd name="connsiteX8" fmla="*/ 12859 w 40848"/>
                  <a:gd name="connsiteY8" fmla="*/ 4795 h 35677"/>
                  <a:gd name="connsiteX9" fmla="*/ 11464 w 40848"/>
                  <a:gd name="connsiteY9" fmla="*/ 6974 h 35677"/>
                  <a:gd name="connsiteX10" fmla="*/ 5085 w 40848"/>
                  <a:gd name="connsiteY10" fmla="*/ 21633 h 35677"/>
                  <a:gd name="connsiteX11" fmla="*/ 2096 w 40848"/>
                  <a:gd name="connsiteY11" fmla="*/ 23812 h 35677"/>
                  <a:gd name="connsiteX12" fmla="*/ 2096 w 40848"/>
                  <a:gd name="connsiteY12" fmla="*/ 34112 h 3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0848" h="35677">
                    <a:moveTo>
                      <a:pt x="2096" y="34112"/>
                    </a:moveTo>
                    <a:cubicBezTo>
                      <a:pt x="6082" y="36687"/>
                      <a:pt x="9670" y="35895"/>
                      <a:pt x="12859" y="33122"/>
                    </a:cubicBezTo>
                    <a:cubicBezTo>
                      <a:pt x="13856" y="32131"/>
                      <a:pt x="14653" y="31339"/>
                      <a:pt x="14852" y="30348"/>
                    </a:cubicBezTo>
                    <a:cubicBezTo>
                      <a:pt x="16248" y="30348"/>
                      <a:pt x="17842" y="29952"/>
                      <a:pt x="19437" y="29160"/>
                    </a:cubicBezTo>
                    <a:cubicBezTo>
                      <a:pt x="22626" y="27377"/>
                      <a:pt x="24619" y="25396"/>
                      <a:pt x="25815" y="23217"/>
                    </a:cubicBezTo>
                    <a:cubicBezTo>
                      <a:pt x="29403" y="25396"/>
                      <a:pt x="33390" y="21434"/>
                      <a:pt x="36778" y="16680"/>
                    </a:cubicBezTo>
                    <a:cubicBezTo>
                      <a:pt x="41762" y="9945"/>
                      <a:pt x="41762" y="4795"/>
                      <a:pt x="38971" y="1229"/>
                    </a:cubicBezTo>
                    <a:cubicBezTo>
                      <a:pt x="35582" y="-950"/>
                      <a:pt x="32194" y="-157"/>
                      <a:pt x="29005" y="3012"/>
                    </a:cubicBezTo>
                    <a:cubicBezTo>
                      <a:pt x="23822" y="-355"/>
                      <a:pt x="18241" y="-355"/>
                      <a:pt x="12859" y="4795"/>
                    </a:cubicBezTo>
                    <a:cubicBezTo>
                      <a:pt x="12261" y="5587"/>
                      <a:pt x="11863" y="6182"/>
                      <a:pt x="11464" y="6974"/>
                    </a:cubicBezTo>
                    <a:cubicBezTo>
                      <a:pt x="3690" y="11530"/>
                      <a:pt x="3491" y="16878"/>
                      <a:pt x="5085" y="21633"/>
                    </a:cubicBezTo>
                    <a:cubicBezTo>
                      <a:pt x="4089" y="22029"/>
                      <a:pt x="2893" y="22821"/>
                      <a:pt x="2096" y="23812"/>
                    </a:cubicBezTo>
                    <a:cubicBezTo>
                      <a:pt x="-496" y="27377"/>
                      <a:pt x="-894" y="30943"/>
                      <a:pt x="2096" y="341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id="{ABFD4214-4604-0552-A6F4-558217F50634}"/>
                  </a:ext>
                </a:extLst>
              </p:cNvPr>
              <p:cNvSpPr/>
              <p:nvPr/>
            </p:nvSpPr>
            <p:spPr>
              <a:xfrm>
                <a:off x="490074" y="5621011"/>
                <a:ext cx="15875" cy="14958"/>
              </a:xfrm>
              <a:custGeom>
                <a:avLst/>
                <a:gdLst>
                  <a:gd name="connsiteX0" fmla="*/ 14397 w 15875"/>
                  <a:gd name="connsiteY0" fmla="*/ 2526 h 14958"/>
                  <a:gd name="connsiteX1" fmla="*/ 3434 w 15875"/>
                  <a:gd name="connsiteY1" fmla="*/ 1931 h 14958"/>
                  <a:gd name="connsiteX2" fmla="*/ 1640 w 15875"/>
                  <a:gd name="connsiteY2" fmla="*/ 12430 h 14958"/>
                  <a:gd name="connsiteX3" fmla="*/ 12404 w 15875"/>
                  <a:gd name="connsiteY3" fmla="*/ 13024 h 14958"/>
                  <a:gd name="connsiteX4" fmla="*/ 14397 w 15875"/>
                  <a:gd name="connsiteY4" fmla="*/ 2526 h 14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75" h="14958">
                    <a:moveTo>
                      <a:pt x="14397" y="2526"/>
                    </a:moveTo>
                    <a:cubicBezTo>
                      <a:pt x="11407" y="-1040"/>
                      <a:pt x="6823" y="-446"/>
                      <a:pt x="3434" y="1931"/>
                    </a:cubicBezTo>
                    <a:cubicBezTo>
                      <a:pt x="45" y="4507"/>
                      <a:pt x="-1350" y="8666"/>
                      <a:pt x="1640" y="12430"/>
                    </a:cubicBezTo>
                    <a:cubicBezTo>
                      <a:pt x="4630" y="16194"/>
                      <a:pt x="8816" y="15203"/>
                      <a:pt x="12404" y="13024"/>
                    </a:cubicBezTo>
                    <a:cubicBezTo>
                      <a:pt x="15394" y="10053"/>
                      <a:pt x="17387" y="6289"/>
                      <a:pt x="14397" y="25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id="{9ACAD6F6-FBE8-7086-5CBE-8C7C04A75BE6}"/>
                  </a:ext>
                </a:extLst>
              </p:cNvPr>
              <p:cNvSpPr/>
              <p:nvPr/>
            </p:nvSpPr>
            <p:spPr>
              <a:xfrm>
                <a:off x="464447" y="5540881"/>
                <a:ext cx="16290" cy="14668"/>
              </a:xfrm>
              <a:custGeom>
                <a:avLst/>
                <a:gdLst>
                  <a:gd name="connsiteX0" fmla="*/ 4145 w 16290"/>
                  <a:gd name="connsiteY0" fmla="*/ 1637 h 14668"/>
                  <a:gd name="connsiteX1" fmla="*/ 956 w 16290"/>
                  <a:gd name="connsiteY1" fmla="*/ 11145 h 14668"/>
                  <a:gd name="connsiteX2" fmla="*/ 13514 w 16290"/>
                  <a:gd name="connsiteY2" fmla="*/ 11938 h 14668"/>
                  <a:gd name="connsiteX3" fmla="*/ 14510 w 16290"/>
                  <a:gd name="connsiteY3" fmla="*/ 2231 h 14668"/>
                  <a:gd name="connsiteX4" fmla="*/ 4145 w 16290"/>
                  <a:gd name="connsiteY4" fmla="*/ 1637 h 1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90" h="14668">
                    <a:moveTo>
                      <a:pt x="4145" y="1637"/>
                    </a:moveTo>
                    <a:cubicBezTo>
                      <a:pt x="558" y="3816"/>
                      <a:pt x="-1236" y="7382"/>
                      <a:pt x="956" y="11145"/>
                    </a:cubicBezTo>
                    <a:cubicBezTo>
                      <a:pt x="4345" y="16494"/>
                      <a:pt x="8929" y="14909"/>
                      <a:pt x="13514" y="11938"/>
                    </a:cubicBezTo>
                    <a:cubicBezTo>
                      <a:pt x="15108" y="8966"/>
                      <a:pt x="18298" y="5995"/>
                      <a:pt x="14510" y="2231"/>
                    </a:cubicBezTo>
                    <a:cubicBezTo>
                      <a:pt x="11321" y="-740"/>
                      <a:pt x="7733" y="-542"/>
                      <a:pt x="4145" y="163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 55">
                <a:extLst>
                  <a:ext uri="{FF2B5EF4-FFF2-40B4-BE49-F238E27FC236}">
                    <a16:creationId xmlns:a16="http://schemas.microsoft.com/office/drawing/2014/main" id="{342665F1-6F1F-C9DE-8F16-2DED6B910500}"/>
                  </a:ext>
                </a:extLst>
              </p:cNvPr>
              <p:cNvSpPr/>
              <p:nvPr/>
            </p:nvSpPr>
            <p:spPr>
              <a:xfrm>
                <a:off x="424036" y="5214430"/>
                <a:ext cx="27427" cy="22437"/>
              </a:xfrm>
              <a:custGeom>
                <a:avLst/>
                <a:gdLst>
                  <a:gd name="connsiteX0" fmla="*/ 17448 w 27427"/>
                  <a:gd name="connsiteY0" fmla="*/ 1242 h 22437"/>
                  <a:gd name="connsiteX1" fmla="*/ 14060 w 27427"/>
                  <a:gd name="connsiteY1" fmla="*/ 4610 h 22437"/>
                  <a:gd name="connsiteX2" fmla="*/ 11867 w 27427"/>
                  <a:gd name="connsiteY2" fmla="*/ 5006 h 22437"/>
                  <a:gd name="connsiteX3" fmla="*/ 306 w 27427"/>
                  <a:gd name="connsiteY3" fmla="*/ 16495 h 22437"/>
                  <a:gd name="connsiteX4" fmla="*/ 13462 w 27427"/>
                  <a:gd name="connsiteY4" fmla="*/ 22438 h 22437"/>
                  <a:gd name="connsiteX5" fmla="*/ 27215 w 27427"/>
                  <a:gd name="connsiteY5" fmla="*/ 9562 h 22437"/>
                  <a:gd name="connsiteX6" fmla="*/ 26817 w 27427"/>
                  <a:gd name="connsiteY6" fmla="*/ 8572 h 22437"/>
                  <a:gd name="connsiteX7" fmla="*/ 26817 w 27427"/>
                  <a:gd name="connsiteY7" fmla="*/ 3223 h 22437"/>
                  <a:gd name="connsiteX8" fmla="*/ 17448 w 27427"/>
                  <a:gd name="connsiteY8" fmla="*/ 1242 h 22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427" h="22437">
                    <a:moveTo>
                      <a:pt x="17448" y="1242"/>
                    </a:moveTo>
                    <a:cubicBezTo>
                      <a:pt x="16053" y="2035"/>
                      <a:pt x="14857" y="3223"/>
                      <a:pt x="14060" y="4610"/>
                    </a:cubicBezTo>
                    <a:cubicBezTo>
                      <a:pt x="13262" y="4808"/>
                      <a:pt x="12664" y="5006"/>
                      <a:pt x="11867" y="5006"/>
                    </a:cubicBezTo>
                    <a:cubicBezTo>
                      <a:pt x="4891" y="6789"/>
                      <a:pt x="-1488" y="9958"/>
                      <a:pt x="306" y="16495"/>
                    </a:cubicBezTo>
                    <a:cubicBezTo>
                      <a:pt x="1901" y="22636"/>
                      <a:pt x="9077" y="22240"/>
                      <a:pt x="13462" y="22438"/>
                    </a:cubicBezTo>
                    <a:cubicBezTo>
                      <a:pt x="23029" y="19269"/>
                      <a:pt x="28611" y="15505"/>
                      <a:pt x="27215" y="9562"/>
                    </a:cubicBezTo>
                    <a:cubicBezTo>
                      <a:pt x="27215" y="9166"/>
                      <a:pt x="27016" y="8770"/>
                      <a:pt x="26817" y="8572"/>
                    </a:cubicBezTo>
                    <a:cubicBezTo>
                      <a:pt x="27415" y="6987"/>
                      <a:pt x="27415" y="5006"/>
                      <a:pt x="26817" y="3223"/>
                    </a:cubicBezTo>
                    <a:cubicBezTo>
                      <a:pt x="24624" y="-540"/>
                      <a:pt x="20837" y="-738"/>
                      <a:pt x="17448" y="124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id="{C7FE60DD-66DD-38D0-5EF0-B739BF5679D8}"/>
                  </a:ext>
                </a:extLst>
              </p:cNvPr>
              <p:cNvSpPr/>
              <p:nvPr/>
            </p:nvSpPr>
            <p:spPr>
              <a:xfrm>
                <a:off x="370723" y="5299694"/>
                <a:ext cx="23977" cy="38236"/>
              </a:xfrm>
              <a:custGeom>
                <a:avLst/>
                <a:gdLst>
                  <a:gd name="connsiteX0" fmla="*/ 17740 w 23977"/>
                  <a:gd name="connsiteY0" fmla="*/ 35426 h 38236"/>
                  <a:gd name="connsiteX1" fmla="*/ 17341 w 23977"/>
                  <a:gd name="connsiteY1" fmla="*/ 26710 h 38236"/>
                  <a:gd name="connsiteX2" fmla="*/ 12558 w 23977"/>
                  <a:gd name="connsiteY2" fmla="*/ 25720 h 38236"/>
                  <a:gd name="connsiteX3" fmla="*/ 18338 w 23977"/>
                  <a:gd name="connsiteY3" fmla="*/ 19381 h 38236"/>
                  <a:gd name="connsiteX4" fmla="*/ 21926 w 23977"/>
                  <a:gd name="connsiteY4" fmla="*/ 562 h 38236"/>
                  <a:gd name="connsiteX5" fmla="*/ 11760 w 23977"/>
                  <a:gd name="connsiteY5" fmla="*/ 7298 h 38236"/>
                  <a:gd name="connsiteX6" fmla="*/ 10564 w 23977"/>
                  <a:gd name="connsiteY6" fmla="*/ 5515 h 38236"/>
                  <a:gd name="connsiteX7" fmla="*/ 0 w 23977"/>
                  <a:gd name="connsiteY7" fmla="*/ 4326 h 38236"/>
                  <a:gd name="connsiteX8" fmla="*/ 3588 w 23977"/>
                  <a:gd name="connsiteY8" fmla="*/ 23343 h 38236"/>
                  <a:gd name="connsiteX9" fmla="*/ 5182 w 23977"/>
                  <a:gd name="connsiteY9" fmla="*/ 22550 h 38236"/>
                  <a:gd name="connsiteX10" fmla="*/ 7375 w 23977"/>
                  <a:gd name="connsiteY10" fmla="*/ 26710 h 38236"/>
                  <a:gd name="connsiteX11" fmla="*/ 8571 w 23977"/>
                  <a:gd name="connsiteY11" fmla="*/ 27304 h 38236"/>
                  <a:gd name="connsiteX12" fmla="*/ 5382 w 23977"/>
                  <a:gd name="connsiteY12" fmla="*/ 31860 h 38236"/>
                  <a:gd name="connsiteX13" fmla="*/ 5980 w 23977"/>
                  <a:gd name="connsiteY13" fmla="*/ 34832 h 38236"/>
                  <a:gd name="connsiteX14" fmla="*/ 6976 w 23977"/>
                  <a:gd name="connsiteY14" fmla="*/ 36218 h 38236"/>
                  <a:gd name="connsiteX15" fmla="*/ 17740 w 23977"/>
                  <a:gd name="connsiteY15" fmla="*/ 35426 h 38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3977" h="38236">
                    <a:moveTo>
                      <a:pt x="17740" y="35426"/>
                    </a:moveTo>
                    <a:cubicBezTo>
                      <a:pt x="20531" y="33049"/>
                      <a:pt x="20730" y="29285"/>
                      <a:pt x="17341" y="26710"/>
                    </a:cubicBezTo>
                    <a:cubicBezTo>
                      <a:pt x="16345" y="25918"/>
                      <a:pt x="14352" y="25522"/>
                      <a:pt x="12558" y="25720"/>
                    </a:cubicBezTo>
                    <a:cubicBezTo>
                      <a:pt x="14551" y="24135"/>
                      <a:pt x="16544" y="21560"/>
                      <a:pt x="18338" y="19381"/>
                    </a:cubicBezTo>
                    <a:cubicBezTo>
                      <a:pt x="22125" y="12052"/>
                      <a:pt x="26710" y="4128"/>
                      <a:pt x="21926" y="562"/>
                    </a:cubicBezTo>
                    <a:cubicBezTo>
                      <a:pt x="19135" y="-1616"/>
                      <a:pt x="14750" y="2940"/>
                      <a:pt x="11760" y="7298"/>
                    </a:cubicBezTo>
                    <a:cubicBezTo>
                      <a:pt x="11362" y="6703"/>
                      <a:pt x="10963" y="6109"/>
                      <a:pt x="10564" y="5515"/>
                    </a:cubicBezTo>
                    <a:cubicBezTo>
                      <a:pt x="7973" y="2147"/>
                      <a:pt x="3389" y="1949"/>
                      <a:pt x="0" y="4326"/>
                    </a:cubicBezTo>
                    <a:cubicBezTo>
                      <a:pt x="1196" y="10665"/>
                      <a:pt x="2392" y="17004"/>
                      <a:pt x="3588" y="23343"/>
                    </a:cubicBezTo>
                    <a:cubicBezTo>
                      <a:pt x="4186" y="23145"/>
                      <a:pt x="4585" y="22947"/>
                      <a:pt x="5182" y="22550"/>
                    </a:cubicBezTo>
                    <a:cubicBezTo>
                      <a:pt x="5382" y="24135"/>
                      <a:pt x="5980" y="25720"/>
                      <a:pt x="7375" y="26710"/>
                    </a:cubicBezTo>
                    <a:cubicBezTo>
                      <a:pt x="7774" y="26908"/>
                      <a:pt x="8172" y="27106"/>
                      <a:pt x="8571" y="27304"/>
                    </a:cubicBezTo>
                    <a:cubicBezTo>
                      <a:pt x="6976" y="28493"/>
                      <a:pt x="5581" y="30078"/>
                      <a:pt x="5382" y="31860"/>
                    </a:cubicBezTo>
                    <a:cubicBezTo>
                      <a:pt x="5581" y="32851"/>
                      <a:pt x="5780" y="33841"/>
                      <a:pt x="5980" y="34832"/>
                    </a:cubicBezTo>
                    <a:cubicBezTo>
                      <a:pt x="6179" y="35228"/>
                      <a:pt x="6578" y="35624"/>
                      <a:pt x="6976" y="36218"/>
                    </a:cubicBezTo>
                    <a:cubicBezTo>
                      <a:pt x="9767" y="39388"/>
                      <a:pt x="13355" y="38596"/>
                      <a:pt x="17740" y="354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 57">
                <a:extLst>
                  <a:ext uri="{FF2B5EF4-FFF2-40B4-BE49-F238E27FC236}">
                    <a16:creationId xmlns:a16="http://schemas.microsoft.com/office/drawing/2014/main" id="{7BA464FA-9966-CEDC-A467-B29C324005E7}"/>
                  </a:ext>
                </a:extLst>
              </p:cNvPr>
              <p:cNvSpPr/>
              <p:nvPr/>
            </p:nvSpPr>
            <p:spPr>
              <a:xfrm>
                <a:off x="694295" y="5506692"/>
                <a:ext cx="42115" cy="45569"/>
              </a:xfrm>
              <a:custGeom>
                <a:avLst/>
                <a:gdLst>
                  <a:gd name="connsiteX0" fmla="*/ 20465 w 42115"/>
                  <a:gd name="connsiteY0" fmla="*/ 40580 h 45569"/>
                  <a:gd name="connsiteX1" fmla="*/ 20465 w 42115"/>
                  <a:gd name="connsiteY1" fmla="*/ 42957 h 45569"/>
                  <a:gd name="connsiteX2" fmla="*/ 33421 w 42115"/>
                  <a:gd name="connsiteY2" fmla="*/ 42957 h 45569"/>
                  <a:gd name="connsiteX3" fmla="*/ 41394 w 42115"/>
                  <a:gd name="connsiteY3" fmla="*/ 30081 h 45569"/>
                  <a:gd name="connsiteX4" fmla="*/ 28638 w 42115"/>
                  <a:gd name="connsiteY4" fmla="*/ 30279 h 45569"/>
                  <a:gd name="connsiteX5" fmla="*/ 27242 w 42115"/>
                  <a:gd name="connsiteY5" fmla="*/ 31072 h 45569"/>
                  <a:gd name="connsiteX6" fmla="*/ 24252 w 42115"/>
                  <a:gd name="connsiteY6" fmla="*/ 23940 h 45569"/>
                  <a:gd name="connsiteX7" fmla="*/ 23654 w 42115"/>
                  <a:gd name="connsiteY7" fmla="*/ 23346 h 45569"/>
                  <a:gd name="connsiteX8" fmla="*/ 28239 w 42115"/>
                  <a:gd name="connsiteY8" fmla="*/ 24535 h 45569"/>
                  <a:gd name="connsiteX9" fmla="*/ 33023 w 42115"/>
                  <a:gd name="connsiteY9" fmla="*/ 18394 h 45569"/>
                  <a:gd name="connsiteX10" fmla="*/ 21063 w 42115"/>
                  <a:gd name="connsiteY10" fmla="*/ 1556 h 45569"/>
                  <a:gd name="connsiteX11" fmla="*/ 2925 w 42115"/>
                  <a:gd name="connsiteY11" fmla="*/ 6311 h 45569"/>
                  <a:gd name="connsiteX12" fmla="*/ 1729 w 42115"/>
                  <a:gd name="connsiteY12" fmla="*/ 17007 h 45569"/>
                  <a:gd name="connsiteX13" fmla="*/ 6512 w 42115"/>
                  <a:gd name="connsiteY13" fmla="*/ 18592 h 45569"/>
                  <a:gd name="connsiteX14" fmla="*/ 5914 w 42115"/>
                  <a:gd name="connsiteY14" fmla="*/ 18988 h 45569"/>
                  <a:gd name="connsiteX15" fmla="*/ 732 w 42115"/>
                  <a:gd name="connsiteY15" fmla="*/ 30081 h 45569"/>
                  <a:gd name="connsiteX16" fmla="*/ 8506 w 42115"/>
                  <a:gd name="connsiteY16" fmla="*/ 31666 h 45569"/>
                  <a:gd name="connsiteX17" fmla="*/ 10300 w 42115"/>
                  <a:gd name="connsiteY17" fmla="*/ 37014 h 45569"/>
                  <a:gd name="connsiteX18" fmla="*/ 20465 w 42115"/>
                  <a:gd name="connsiteY18" fmla="*/ 40580 h 45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2115" h="45569">
                    <a:moveTo>
                      <a:pt x="20465" y="40580"/>
                    </a:moveTo>
                    <a:cubicBezTo>
                      <a:pt x="20266" y="41372"/>
                      <a:pt x="20266" y="42165"/>
                      <a:pt x="20465" y="42957"/>
                    </a:cubicBezTo>
                    <a:cubicBezTo>
                      <a:pt x="23455" y="46919"/>
                      <a:pt x="28239" y="45928"/>
                      <a:pt x="33421" y="42957"/>
                    </a:cubicBezTo>
                    <a:cubicBezTo>
                      <a:pt x="39999" y="39193"/>
                      <a:pt x="43786" y="34241"/>
                      <a:pt x="41394" y="30081"/>
                    </a:cubicBezTo>
                    <a:cubicBezTo>
                      <a:pt x="39601" y="26714"/>
                      <a:pt x="34219" y="27308"/>
                      <a:pt x="28638" y="30279"/>
                    </a:cubicBezTo>
                    <a:cubicBezTo>
                      <a:pt x="28239" y="30477"/>
                      <a:pt x="27641" y="30874"/>
                      <a:pt x="27242" y="31072"/>
                    </a:cubicBezTo>
                    <a:cubicBezTo>
                      <a:pt x="27242" y="28695"/>
                      <a:pt x="26246" y="26317"/>
                      <a:pt x="24252" y="23940"/>
                    </a:cubicBezTo>
                    <a:lnTo>
                      <a:pt x="23654" y="23346"/>
                    </a:lnTo>
                    <a:lnTo>
                      <a:pt x="28239" y="24535"/>
                    </a:lnTo>
                    <a:cubicBezTo>
                      <a:pt x="31030" y="25129"/>
                      <a:pt x="33222" y="21167"/>
                      <a:pt x="33023" y="18394"/>
                    </a:cubicBezTo>
                    <a:cubicBezTo>
                      <a:pt x="32823" y="10074"/>
                      <a:pt x="27840" y="5122"/>
                      <a:pt x="21063" y="1556"/>
                    </a:cubicBezTo>
                    <a:cubicBezTo>
                      <a:pt x="14286" y="-2009"/>
                      <a:pt x="8306" y="962"/>
                      <a:pt x="2925" y="6311"/>
                    </a:cubicBezTo>
                    <a:cubicBezTo>
                      <a:pt x="-265" y="9480"/>
                      <a:pt x="-663" y="13046"/>
                      <a:pt x="1729" y="17007"/>
                    </a:cubicBezTo>
                    <a:cubicBezTo>
                      <a:pt x="3323" y="17404"/>
                      <a:pt x="4918" y="17998"/>
                      <a:pt x="6512" y="18592"/>
                    </a:cubicBezTo>
                    <a:cubicBezTo>
                      <a:pt x="6313" y="18790"/>
                      <a:pt x="6114" y="18790"/>
                      <a:pt x="5914" y="18988"/>
                    </a:cubicBezTo>
                    <a:cubicBezTo>
                      <a:pt x="931" y="22554"/>
                      <a:pt x="-1261" y="26912"/>
                      <a:pt x="732" y="30081"/>
                    </a:cubicBezTo>
                    <a:cubicBezTo>
                      <a:pt x="2327" y="32854"/>
                      <a:pt x="5516" y="32656"/>
                      <a:pt x="8506" y="31666"/>
                    </a:cubicBezTo>
                    <a:cubicBezTo>
                      <a:pt x="8705" y="33449"/>
                      <a:pt x="9303" y="35232"/>
                      <a:pt x="10300" y="37014"/>
                    </a:cubicBezTo>
                    <a:cubicBezTo>
                      <a:pt x="13090" y="40976"/>
                      <a:pt x="16479" y="41966"/>
                      <a:pt x="20465" y="405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id="{A2064A3B-9E2D-357F-8531-41632D640C8A}"/>
                  </a:ext>
                </a:extLst>
              </p:cNvPr>
              <p:cNvSpPr/>
              <p:nvPr/>
            </p:nvSpPr>
            <p:spPr>
              <a:xfrm>
                <a:off x="557093" y="5646713"/>
                <a:ext cx="398" cy="396"/>
              </a:xfrm>
              <a:custGeom>
                <a:avLst/>
                <a:gdLst>
                  <a:gd name="connsiteX0" fmla="*/ 0 w 398"/>
                  <a:gd name="connsiteY0" fmla="*/ 198 h 396"/>
                  <a:gd name="connsiteX1" fmla="*/ 199 w 398"/>
                  <a:gd name="connsiteY1" fmla="*/ 396 h 396"/>
                  <a:gd name="connsiteX2" fmla="*/ 199 w 398"/>
                  <a:gd name="connsiteY2" fmla="*/ 396 h 396"/>
                  <a:gd name="connsiteX3" fmla="*/ 199 w 398"/>
                  <a:gd name="connsiteY3" fmla="*/ 396 h 396"/>
                  <a:gd name="connsiteX4" fmla="*/ 199 w 398"/>
                  <a:gd name="connsiteY4" fmla="*/ 396 h 396"/>
                  <a:gd name="connsiteX5" fmla="*/ 399 w 398"/>
                  <a:gd name="connsiteY5" fmla="*/ 0 h 396"/>
                  <a:gd name="connsiteX6" fmla="*/ 199 w 398"/>
                  <a:gd name="connsiteY6" fmla="*/ 0 h 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8" h="396">
                    <a:moveTo>
                      <a:pt x="0" y="198"/>
                    </a:moveTo>
                    <a:lnTo>
                      <a:pt x="199" y="396"/>
                    </a:lnTo>
                    <a:lnTo>
                      <a:pt x="199" y="396"/>
                    </a:lnTo>
                    <a:lnTo>
                      <a:pt x="199" y="396"/>
                    </a:lnTo>
                    <a:lnTo>
                      <a:pt x="199" y="396"/>
                    </a:lnTo>
                    <a:lnTo>
                      <a:pt x="399" y="0"/>
                    </a:lnTo>
                    <a:lnTo>
                      <a:pt x="199" y="0"/>
                    </a:ln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id="{942EA97B-4DF0-B5E4-004C-03916E5F67AA}"/>
                  </a:ext>
                </a:extLst>
              </p:cNvPr>
              <p:cNvSpPr/>
              <p:nvPr/>
            </p:nvSpPr>
            <p:spPr>
              <a:xfrm>
                <a:off x="764530" y="5599901"/>
                <a:ext cx="34874" cy="28389"/>
              </a:xfrm>
              <a:custGeom>
                <a:avLst/>
                <a:gdLst>
                  <a:gd name="connsiteX0" fmla="*/ 3650 w 34874"/>
                  <a:gd name="connsiteY0" fmla="*/ 16900 h 28389"/>
                  <a:gd name="connsiteX1" fmla="*/ 5045 w 34874"/>
                  <a:gd name="connsiteY1" fmla="*/ 18089 h 28389"/>
                  <a:gd name="connsiteX2" fmla="*/ 7039 w 34874"/>
                  <a:gd name="connsiteY2" fmla="*/ 21853 h 28389"/>
                  <a:gd name="connsiteX3" fmla="*/ 12421 w 34874"/>
                  <a:gd name="connsiteY3" fmla="*/ 23437 h 28389"/>
                  <a:gd name="connsiteX4" fmla="*/ 12819 w 34874"/>
                  <a:gd name="connsiteY4" fmla="*/ 25814 h 28389"/>
                  <a:gd name="connsiteX5" fmla="*/ 25177 w 34874"/>
                  <a:gd name="connsiteY5" fmla="*/ 26210 h 28389"/>
                  <a:gd name="connsiteX6" fmla="*/ 34546 w 34874"/>
                  <a:gd name="connsiteY6" fmla="*/ 13137 h 28389"/>
                  <a:gd name="connsiteX7" fmla="*/ 23383 w 34874"/>
                  <a:gd name="connsiteY7" fmla="*/ 12146 h 28389"/>
                  <a:gd name="connsiteX8" fmla="*/ 19198 w 34874"/>
                  <a:gd name="connsiteY8" fmla="*/ 3232 h 28389"/>
                  <a:gd name="connsiteX9" fmla="*/ 4447 w 34874"/>
                  <a:gd name="connsiteY9" fmla="*/ 2638 h 28389"/>
                  <a:gd name="connsiteX10" fmla="*/ 3650 w 34874"/>
                  <a:gd name="connsiteY10" fmla="*/ 16900 h 28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874" h="28389">
                    <a:moveTo>
                      <a:pt x="3650" y="16900"/>
                    </a:moveTo>
                    <a:lnTo>
                      <a:pt x="5045" y="18089"/>
                    </a:lnTo>
                    <a:cubicBezTo>
                      <a:pt x="5245" y="19475"/>
                      <a:pt x="5843" y="20664"/>
                      <a:pt x="7039" y="21853"/>
                    </a:cubicBezTo>
                    <a:cubicBezTo>
                      <a:pt x="8633" y="23635"/>
                      <a:pt x="10627" y="24032"/>
                      <a:pt x="12421" y="23437"/>
                    </a:cubicBezTo>
                    <a:cubicBezTo>
                      <a:pt x="12421" y="24230"/>
                      <a:pt x="12421" y="25022"/>
                      <a:pt x="12819" y="25814"/>
                    </a:cubicBezTo>
                    <a:cubicBezTo>
                      <a:pt x="15012" y="29380"/>
                      <a:pt x="19995" y="28984"/>
                      <a:pt x="25177" y="26210"/>
                    </a:cubicBezTo>
                    <a:cubicBezTo>
                      <a:pt x="31755" y="22843"/>
                      <a:pt x="36140" y="18089"/>
                      <a:pt x="34546" y="13137"/>
                    </a:cubicBezTo>
                    <a:cubicBezTo>
                      <a:pt x="33150" y="9175"/>
                      <a:pt x="28167" y="9769"/>
                      <a:pt x="23383" y="12146"/>
                    </a:cubicBezTo>
                    <a:cubicBezTo>
                      <a:pt x="22387" y="9175"/>
                      <a:pt x="20394" y="6204"/>
                      <a:pt x="19198" y="3232"/>
                    </a:cubicBezTo>
                    <a:cubicBezTo>
                      <a:pt x="15012" y="-333"/>
                      <a:pt x="9829" y="-1522"/>
                      <a:pt x="4447" y="2638"/>
                    </a:cubicBezTo>
                    <a:cubicBezTo>
                      <a:pt x="-1134" y="7194"/>
                      <a:pt x="-1532" y="12740"/>
                      <a:pt x="3650" y="169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4CC410AE-7E3C-756F-3999-6CF4EA87A900}"/>
                  </a:ext>
                </a:extLst>
              </p:cNvPr>
              <p:cNvSpPr/>
              <p:nvPr/>
            </p:nvSpPr>
            <p:spPr>
              <a:xfrm>
                <a:off x="667264" y="5704173"/>
                <a:ext cx="86289" cy="77046"/>
              </a:xfrm>
              <a:custGeom>
                <a:avLst/>
                <a:gdLst>
                  <a:gd name="connsiteX0" fmla="*/ 3844 w 86289"/>
                  <a:gd name="connsiteY0" fmla="*/ 69515 h 77046"/>
                  <a:gd name="connsiteX1" fmla="*/ 14608 w 86289"/>
                  <a:gd name="connsiteY1" fmla="*/ 76844 h 77046"/>
                  <a:gd name="connsiteX2" fmla="*/ 24574 w 86289"/>
                  <a:gd name="connsiteY2" fmla="*/ 73080 h 77046"/>
                  <a:gd name="connsiteX3" fmla="*/ 25172 w 86289"/>
                  <a:gd name="connsiteY3" fmla="*/ 74071 h 77046"/>
                  <a:gd name="connsiteX4" fmla="*/ 37530 w 86289"/>
                  <a:gd name="connsiteY4" fmla="*/ 74467 h 77046"/>
                  <a:gd name="connsiteX5" fmla="*/ 44507 w 86289"/>
                  <a:gd name="connsiteY5" fmla="*/ 62383 h 77046"/>
                  <a:gd name="connsiteX6" fmla="*/ 51483 w 86289"/>
                  <a:gd name="connsiteY6" fmla="*/ 63572 h 77046"/>
                  <a:gd name="connsiteX7" fmla="*/ 71217 w 86289"/>
                  <a:gd name="connsiteY7" fmla="*/ 57629 h 77046"/>
                  <a:gd name="connsiteX8" fmla="*/ 69622 w 86289"/>
                  <a:gd name="connsiteY8" fmla="*/ 47725 h 77046"/>
                  <a:gd name="connsiteX9" fmla="*/ 64041 w 86289"/>
                  <a:gd name="connsiteY9" fmla="*/ 45744 h 77046"/>
                  <a:gd name="connsiteX10" fmla="*/ 65635 w 86289"/>
                  <a:gd name="connsiteY10" fmla="*/ 34651 h 77046"/>
                  <a:gd name="connsiteX11" fmla="*/ 63244 w 86289"/>
                  <a:gd name="connsiteY11" fmla="*/ 31482 h 77046"/>
                  <a:gd name="connsiteX12" fmla="*/ 65635 w 86289"/>
                  <a:gd name="connsiteY12" fmla="*/ 29105 h 77046"/>
                  <a:gd name="connsiteX13" fmla="*/ 67031 w 86289"/>
                  <a:gd name="connsiteY13" fmla="*/ 29897 h 77046"/>
                  <a:gd name="connsiteX14" fmla="*/ 78990 w 86289"/>
                  <a:gd name="connsiteY14" fmla="*/ 21379 h 77046"/>
                  <a:gd name="connsiteX15" fmla="*/ 80386 w 86289"/>
                  <a:gd name="connsiteY15" fmla="*/ 17616 h 77046"/>
                  <a:gd name="connsiteX16" fmla="*/ 85967 w 86289"/>
                  <a:gd name="connsiteY16" fmla="*/ 6325 h 77046"/>
                  <a:gd name="connsiteX17" fmla="*/ 76399 w 86289"/>
                  <a:gd name="connsiteY17" fmla="*/ 3353 h 77046"/>
                  <a:gd name="connsiteX18" fmla="*/ 74805 w 86289"/>
                  <a:gd name="connsiteY18" fmla="*/ 1768 h 77046"/>
                  <a:gd name="connsiteX19" fmla="*/ 62446 w 86289"/>
                  <a:gd name="connsiteY19" fmla="*/ 5136 h 77046"/>
                  <a:gd name="connsiteX20" fmla="*/ 62446 w 86289"/>
                  <a:gd name="connsiteY20" fmla="*/ 5334 h 77046"/>
                  <a:gd name="connsiteX21" fmla="*/ 55271 w 86289"/>
                  <a:gd name="connsiteY21" fmla="*/ 6126 h 77046"/>
                  <a:gd name="connsiteX22" fmla="*/ 55271 w 86289"/>
                  <a:gd name="connsiteY22" fmla="*/ 30491 h 77046"/>
                  <a:gd name="connsiteX23" fmla="*/ 56467 w 86289"/>
                  <a:gd name="connsiteY23" fmla="*/ 31284 h 77046"/>
                  <a:gd name="connsiteX24" fmla="*/ 56267 w 86289"/>
                  <a:gd name="connsiteY24" fmla="*/ 31284 h 77046"/>
                  <a:gd name="connsiteX25" fmla="*/ 46500 w 86289"/>
                  <a:gd name="connsiteY25" fmla="*/ 48913 h 77046"/>
                  <a:gd name="connsiteX26" fmla="*/ 44906 w 86289"/>
                  <a:gd name="connsiteY26" fmla="*/ 50102 h 77046"/>
                  <a:gd name="connsiteX27" fmla="*/ 42514 w 86289"/>
                  <a:gd name="connsiteY27" fmla="*/ 59016 h 77046"/>
                  <a:gd name="connsiteX28" fmla="*/ 28162 w 86289"/>
                  <a:gd name="connsiteY28" fmla="*/ 61789 h 77046"/>
                  <a:gd name="connsiteX29" fmla="*/ 25970 w 86289"/>
                  <a:gd name="connsiteY29" fmla="*/ 63968 h 77046"/>
                  <a:gd name="connsiteX30" fmla="*/ 10621 w 86289"/>
                  <a:gd name="connsiteY30" fmla="*/ 54856 h 77046"/>
                  <a:gd name="connsiteX31" fmla="*/ 10422 w 86289"/>
                  <a:gd name="connsiteY31" fmla="*/ 54856 h 77046"/>
                  <a:gd name="connsiteX32" fmla="*/ 10621 w 86289"/>
                  <a:gd name="connsiteY32" fmla="*/ 54856 h 77046"/>
                  <a:gd name="connsiteX33" fmla="*/ 17797 w 86289"/>
                  <a:gd name="connsiteY33" fmla="*/ 49706 h 77046"/>
                  <a:gd name="connsiteX34" fmla="*/ 23378 w 86289"/>
                  <a:gd name="connsiteY34" fmla="*/ 40396 h 77046"/>
                  <a:gd name="connsiteX35" fmla="*/ 24973 w 86289"/>
                  <a:gd name="connsiteY35" fmla="*/ 39207 h 77046"/>
                  <a:gd name="connsiteX36" fmla="*/ 24176 w 86289"/>
                  <a:gd name="connsiteY36" fmla="*/ 26133 h 77046"/>
                  <a:gd name="connsiteX37" fmla="*/ 13611 w 86289"/>
                  <a:gd name="connsiteY37" fmla="*/ 27124 h 77046"/>
                  <a:gd name="connsiteX38" fmla="*/ 10821 w 86289"/>
                  <a:gd name="connsiteY38" fmla="*/ 32868 h 77046"/>
                  <a:gd name="connsiteX39" fmla="*/ 4442 w 86289"/>
                  <a:gd name="connsiteY39" fmla="*/ 44754 h 77046"/>
                  <a:gd name="connsiteX40" fmla="*/ 9824 w 86289"/>
                  <a:gd name="connsiteY40" fmla="*/ 54658 h 77046"/>
                  <a:gd name="connsiteX41" fmla="*/ 2848 w 86289"/>
                  <a:gd name="connsiteY41" fmla="*/ 57233 h 77046"/>
                  <a:gd name="connsiteX42" fmla="*/ 2050 w 86289"/>
                  <a:gd name="connsiteY42" fmla="*/ 67534 h 77046"/>
                  <a:gd name="connsiteX43" fmla="*/ 3844 w 86289"/>
                  <a:gd name="connsiteY43" fmla="*/ 69515 h 77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86289" h="77046">
                    <a:moveTo>
                      <a:pt x="3844" y="69515"/>
                    </a:moveTo>
                    <a:cubicBezTo>
                      <a:pt x="4642" y="72684"/>
                      <a:pt x="7432" y="75259"/>
                      <a:pt x="14608" y="76844"/>
                    </a:cubicBezTo>
                    <a:cubicBezTo>
                      <a:pt x="18395" y="77636"/>
                      <a:pt x="22581" y="76052"/>
                      <a:pt x="24574" y="73080"/>
                    </a:cubicBezTo>
                    <a:cubicBezTo>
                      <a:pt x="24774" y="73476"/>
                      <a:pt x="24973" y="73674"/>
                      <a:pt x="25172" y="74071"/>
                    </a:cubicBezTo>
                    <a:cubicBezTo>
                      <a:pt x="27763" y="77438"/>
                      <a:pt x="31949" y="78032"/>
                      <a:pt x="37530" y="74467"/>
                    </a:cubicBezTo>
                    <a:cubicBezTo>
                      <a:pt x="43510" y="70703"/>
                      <a:pt x="45703" y="66345"/>
                      <a:pt x="44507" y="62383"/>
                    </a:cubicBezTo>
                    <a:cubicBezTo>
                      <a:pt x="46500" y="64364"/>
                      <a:pt x="49091" y="64761"/>
                      <a:pt x="51483" y="63572"/>
                    </a:cubicBezTo>
                    <a:cubicBezTo>
                      <a:pt x="58659" y="64364"/>
                      <a:pt x="65635" y="63374"/>
                      <a:pt x="71217" y="57629"/>
                    </a:cubicBezTo>
                    <a:cubicBezTo>
                      <a:pt x="74605" y="54064"/>
                      <a:pt x="73609" y="49904"/>
                      <a:pt x="69622" y="47725"/>
                    </a:cubicBezTo>
                    <a:cubicBezTo>
                      <a:pt x="67629" y="46734"/>
                      <a:pt x="65835" y="46140"/>
                      <a:pt x="64041" y="45744"/>
                    </a:cubicBezTo>
                    <a:cubicBezTo>
                      <a:pt x="66433" y="42377"/>
                      <a:pt x="67031" y="38415"/>
                      <a:pt x="65635" y="34651"/>
                    </a:cubicBezTo>
                    <a:cubicBezTo>
                      <a:pt x="65237" y="33264"/>
                      <a:pt x="64240" y="32076"/>
                      <a:pt x="63244" y="31482"/>
                    </a:cubicBezTo>
                    <a:cubicBezTo>
                      <a:pt x="64240" y="30689"/>
                      <a:pt x="64838" y="29897"/>
                      <a:pt x="65635" y="29105"/>
                    </a:cubicBezTo>
                    <a:cubicBezTo>
                      <a:pt x="66034" y="29501"/>
                      <a:pt x="66433" y="29699"/>
                      <a:pt x="67031" y="29897"/>
                    </a:cubicBezTo>
                    <a:cubicBezTo>
                      <a:pt x="72413" y="32076"/>
                      <a:pt x="76000" y="25341"/>
                      <a:pt x="78990" y="21379"/>
                    </a:cubicBezTo>
                    <a:cubicBezTo>
                      <a:pt x="79389" y="19993"/>
                      <a:pt x="79987" y="18804"/>
                      <a:pt x="80386" y="17616"/>
                    </a:cubicBezTo>
                    <a:cubicBezTo>
                      <a:pt x="84970" y="14248"/>
                      <a:pt x="87163" y="10286"/>
                      <a:pt x="85967" y="6325"/>
                    </a:cubicBezTo>
                    <a:cubicBezTo>
                      <a:pt x="84771" y="2561"/>
                      <a:pt x="80984" y="1967"/>
                      <a:pt x="76399" y="3353"/>
                    </a:cubicBezTo>
                    <a:cubicBezTo>
                      <a:pt x="76000" y="2759"/>
                      <a:pt x="75402" y="2165"/>
                      <a:pt x="74805" y="1768"/>
                    </a:cubicBezTo>
                    <a:cubicBezTo>
                      <a:pt x="69821" y="-1995"/>
                      <a:pt x="65436" y="778"/>
                      <a:pt x="62446" y="5136"/>
                    </a:cubicBezTo>
                    <a:lnTo>
                      <a:pt x="62446" y="5334"/>
                    </a:lnTo>
                    <a:cubicBezTo>
                      <a:pt x="59855" y="3947"/>
                      <a:pt x="57463" y="3551"/>
                      <a:pt x="55271" y="6126"/>
                    </a:cubicBezTo>
                    <a:cubicBezTo>
                      <a:pt x="48892" y="14050"/>
                      <a:pt x="49689" y="22766"/>
                      <a:pt x="55271" y="30491"/>
                    </a:cubicBezTo>
                    <a:cubicBezTo>
                      <a:pt x="55470" y="30887"/>
                      <a:pt x="55869" y="31086"/>
                      <a:pt x="56467" y="31284"/>
                    </a:cubicBezTo>
                    <a:cubicBezTo>
                      <a:pt x="56467" y="31284"/>
                      <a:pt x="56267" y="31284"/>
                      <a:pt x="56267" y="31284"/>
                    </a:cubicBezTo>
                    <a:cubicBezTo>
                      <a:pt x="46899" y="35840"/>
                      <a:pt x="43909" y="42377"/>
                      <a:pt x="46500" y="48913"/>
                    </a:cubicBezTo>
                    <a:cubicBezTo>
                      <a:pt x="45902" y="49310"/>
                      <a:pt x="45504" y="49706"/>
                      <a:pt x="44906" y="50102"/>
                    </a:cubicBezTo>
                    <a:cubicBezTo>
                      <a:pt x="42314" y="52479"/>
                      <a:pt x="40919" y="55847"/>
                      <a:pt x="42514" y="59016"/>
                    </a:cubicBezTo>
                    <a:cubicBezTo>
                      <a:pt x="38527" y="56243"/>
                      <a:pt x="33544" y="57629"/>
                      <a:pt x="28162" y="61789"/>
                    </a:cubicBezTo>
                    <a:cubicBezTo>
                      <a:pt x="27365" y="62582"/>
                      <a:pt x="26568" y="63176"/>
                      <a:pt x="25970" y="63968"/>
                    </a:cubicBezTo>
                    <a:cubicBezTo>
                      <a:pt x="24375" y="57431"/>
                      <a:pt x="16402" y="57035"/>
                      <a:pt x="10621" y="54856"/>
                    </a:cubicBezTo>
                    <a:lnTo>
                      <a:pt x="10422" y="54856"/>
                    </a:lnTo>
                    <a:cubicBezTo>
                      <a:pt x="10621" y="54856"/>
                      <a:pt x="10621" y="54856"/>
                      <a:pt x="10621" y="54856"/>
                    </a:cubicBezTo>
                    <a:lnTo>
                      <a:pt x="17797" y="49706"/>
                    </a:lnTo>
                    <a:cubicBezTo>
                      <a:pt x="21186" y="47329"/>
                      <a:pt x="23777" y="44357"/>
                      <a:pt x="23378" y="40396"/>
                    </a:cubicBezTo>
                    <a:cubicBezTo>
                      <a:pt x="23976" y="40000"/>
                      <a:pt x="24375" y="39801"/>
                      <a:pt x="24973" y="39207"/>
                    </a:cubicBezTo>
                    <a:cubicBezTo>
                      <a:pt x="28561" y="35245"/>
                      <a:pt x="28561" y="30095"/>
                      <a:pt x="24176" y="26133"/>
                    </a:cubicBezTo>
                    <a:cubicBezTo>
                      <a:pt x="20388" y="22766"/>
                      <a:pt x="16402" y="24152"/>
                      <a:pt x="13611" y="27124"/>
                    </a:cubicBezTo>
                    <a:cubicBezTo>
                      <a:pt x="12017" y="28907"/>
                      <a:pt x="11020" y="30887"/>
                      <a:pt x="10821" y="32868"/>
                    </a:cubicBezTo>
                    <a:cubicBezTo>
                      <a:pt x="5240" y="34453"/>
                      <a:pt x="3844" y="39603"/>
                      <a:pt x="4442" y="44754"/>
                    </a:cubicBezTo>
                    <a:cubicBezTo>
                      <a:pt x="4841" y="48121"/>
                      <a:pt x="7831" y="51291"/>
                      <a:pt x="9824" y="54658"/>
                    </a:cubicBezTo>
                    <a:cubicBezTo>
                      <a:pt x="7432" y="54262"/>
                      <a:pt x="5240" y="55054"/>
                      <a:pt x="2848" y="57233"/>
                    </a:cubicBezTo>
                    <a:cubicBezTo>
                      <a:pt x="-142" y="60204"/>
                      <a:pt x="-1338" y="64364"/>
                      <a:pt x="2050" y="67534"/>
                    </a:cubicBezTo>
                    <a:cubicBezTo>
                      <a:pt x="2648" y="68920"/>
                      <a:pt x="3246" y="69119"/>
                      <a:pt x="3844" y="695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id="{65D76311-150B-2D54-1C03-777B1C7F6277}"/>
                  </a:ext>
                </a:extLst>
              </p:cNvPr>
              <p:cNvSpPr/>
              <p:nvPr/>
            </p:nvSpPr>
            <p:spPr>
              <a:xfrm>
                <a:off x="813334" y="5655948"/>
                <a:ext cx="16790" cy="27573"/>
              </a:xfrm>
              <a:custGeom>
                <a:avLst/>
                <a:gdLst>
                  <a:gd name="connsiteX0" fmla="*/ 11854 w 16790"/>
                  <a:gd name="connsiteY0" fmla="*/ 25430 h 27573"/>
                  <a:gd name="connsiteX1" fmla="*/ 13647 w 16790"/>
                  <a:gd name="connsiteY1" fmla="*/ 2452 h 27573"/>
                  <a:gd name="connsiteX2" fmla="*/ 3681 w 16790"/>
                  <a:gd name="connsiteY2" fmla="*/ 2452 h 27573"/>
                  <a:gd name="connsiteX3" fmla="*/ 3681 w 16790"/>
                  <a:gd name="connsiteY3" fmla="*/ 26223 h 27573"/>
                  <a:gd name="connsiteX4" fmla="*/ 11854 w 16790"/>
                  <a:gd name="connsiteY4" fmla="*/ 25430 h 27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90" h="27573">
                    <a:moveTo>
                      <a:pt x="11854" y="25430"/>
                    </a:moveTo>
                    <a:cubicBezTo>
                      <a:pt x="17435" y="18101"/>
                      <a:pt x="18631" y="9979"/>
                      <a:pt x="13647" y="2452"/>
                    </a:cubicBezTo>
                    <a:cubicBezTo>
                      <a:pt x="11654" y="-717"/>
                      <a:pt x="5874" y="-916"/>
                      <a:pt x="3681" y="2452"/>
                    </a:cubicBezTo>
                    <a:cubicBezTo>
                      <a:pt x="-1900" y="10177"/>
                      <a:pt x="-505" y="18695"/>
                      <a:pt x="3681" y="26223"/>
                    </a:cubicBezTo>
                    <a:cubicBezTo>
                      <a:pt x="5076" y="28798"/>
                      <a:pt x="8664" y="27213"/>
                      <a:pt x="11854" y="254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id="{E8B61DE0-2BBB-61E1-BC36-80EE40CA1A60}"/>
                  </a:ext>
                </a:extLst>
              </p:cNvPr>
              <p:cNvSpPr/>
              <p:nvPr/>
            </p:nvSpPr>
            <p:spPr>
              <a:xfrm>
                <a:off x="399603" y="5288347"/>
                <a:ext cx="43059" cy="39326"/>
              </a:xfrm>
              <a:custGeom>
                <a:avLst/>
                <a:gdLst>
                  <a:gd name="connsiteX0" fmla="*/ 15770 w 43059"/>
                  <a:gd name="connsiteY0" fmla="*/ 33897 h 39326"/>
                  <a:gd name="connsiteX1" fmla="*/ 36898 w 43059"/>
                  <a:gd name="connsiteY1" fmla="*/ 37661 h 39326"/>
                  <a:gd name="connsiteX2" fmla="*/ 37097 w 43059"/>
                  <a:gd name="connsiteY2" fmla="*/ 27756 h 39326"/>
                  <a:gd name="connsiteX3" fmla="*/ 33111 w 43059"/>
                  <a:gd name="connsiteY3" fmla="*/ 23398 h 39326"/>
                  <a:gd name="connsiteX4" fmla="*/ 40087 w 43059"/>
                  <a:gd name="connsiteY4" fmla="*/ 21417 h 39326"/>
                  <a:gd name="connsiteX5" fmla="*/ 41881 w 43059"/>
                  <a:gd name="connsiteY5" fmla="*/ 11117 h 39326"/>
                  <a:gd name="connsiteX6" fmla="*/ 28526 w 43059"/>
                  <a:gd name="connsiteY6" fmla="*/ 10126 h 39326"/>
                  <a:gd name="connsiteX7" fmla="*/ 26533 w 43059"/>
                  <a:gd name="connsiteY7" fmla="*/ 20427 h 39326"/>
                  <a:gd name="connsiteX8" fmla="*/ 27330 w 43059"/>
                  <a:gd name="connsiteY8" fmla="*/ 21021 h 39326"/>
                  <a:gd name="connsiteX9" fmla="*/ 23942 w 43059"/>
                  <a:gd name="connsiteY9" fmla="*/ 21021 h 39326"/>
                  <a:gd name="connsiteX10" fmla="*/ 24739 w 43059"/>
                  <a:gd name="connsiteY10" fmla="*/ 15277 h 39326"/>
                  <a:gd name="connsiteX11" fmla="*/ 17165 w 43059"/>
                  <a:gd name="connsiteY11" fmla="*/ 9334 h 39326"/>
                  <a:gd name="connsiteX12" fmla="*/ 17563 w 43059"/>
                  <a:gd name="connsiteY12" fmla="*/ 4580 h 39326"/>
                  <a:gd name="connsiteX13" fmla="*/ 8195 w 43059"/>
                  <a:gd name="connsiteY13" fmla="*/ 618 h 39326"/>
                  <a:gd name="connsiteX14" fmla="*/ 1817 w 43059"/>
                  <a:gd name="connsiteY14" fmla="*/ 11117 h 39326"/>
                  <a:gd name="connsiteX15" fmla="*/ 3212 w 43059"/>
                  <a:gd name="connsiteY15" fmla="*/ 12900 h 39326"/>
                  <a:gd name="connsiteX16" fmla="*/ 621 w 43059"/>
                  <a:gd name="connsiteY16" fmla="*/ 22606 h 39326"/>
                  <a:gd name="connsiteX17" fmla="*/ 15770 w 43059"/>
                  <a:gd name="connsiteY17" fmla="*/ 25973 h 39326"/>
                  <a:gd name="connsiteX18" fmla="*/ 15770 w 43059"/>
                  <a:gd name="connsiteY18" fmla="*/ 33897 h 39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3059" h="39326">
                    <a:moveTo>
                      <a:pt x="15770" y="33897"/>
                    </a:moveTo>
                    <a:cubicBezTo>
                      <a:pt x="21550" y="39047"/>
                      <a:pt x="29523" y="41028"/>
                      <a:pt x="36898" y="37661"/>
                    </a:cubicBezTo>
                    <a:cubicBezTo>
                      <a:pt x="40885" y="35878"/>
                      <a:pt x="39290" y="30727"/>
                      <a:pt x="37097" y="27756"/>
                    </a:cubicBezTo>
                    <a:cubicBezTo>
                      <a:pt x="35901" y="25973"/>
                      <a:pt x="34506" y="24587"/>
                      <a:pt x="33111" y="23398"/>
                    </a:cubicBezTo>
                    <a:cubicBezTo>
                      <a:pt x="35503" y="23596"/>
                      <a:pt x="37895" y="22804"/>
                      <a:pt x="40087" y="21417"/>
                    </a:cubicBezTo>
                    <a:cubicBezTo>
                      <a:pt x="43675" y="19040"/>
                      <a:pt x="43675" y="14880"/>
                      <a:pt x="41881" y="11117"/>
                    </a:cubicBezTo>
                    <a:cubicBezTo>
                      <a:pt x="37895" y="7551"/>
                      <a:pt x="33111" y="6561"/>
                      <a:pt x="28526" y="10126"/>
                    </a:cubicBezTo>
                    <a:cubicBezTo>
                      <a:pt x="25138" y="12701"/>
                      <a:pt x="23942" y="17456"/>
                      <a:pt x="26533" y="20427"/>
                    </a:cubicBezTo>
                    <a:cubicBezTo>
                      <a:pt x="26732" y="20625"/>
                      <a:pt x="27131" y="20823"/>
                      <a:pt x="27330" y="21021"/>
                    </a:cubicBezTo>
                    <a:cubicBezTo>
                      <a:pt x="26134" y="20823"/>
                      <a:pt x="25138" y="20823"/>
                      <a:pt x="23942" y="21021"/>
                    </a:cubicBezTo>
                    <a:cubicBezTo>
                      <a:pt x="25138" y="19238"/>
                      <a:pt x="25536" y="17257"/>
                      <a:pt x="24739" y="15277"/>
                    </a:cubicBezTo>
                    <a:cubicBezTo>
                      <a:pt x="23344" y="11909"/>
                      <a:pt x="20553" y="9928"/>
                      <a:pt x="17165" y="9334"/>
                    </a:cubicBezTo>
                    <a:cubicBezTo>
                      <a:pt x="17763" y="7947"/>
                      <a:pt x="17962" y="6363"/>
                      <a:pt x="17563" y="4580"/>
                    </a:cubicBezTo>
                    <a:cubicBezTo>
                      <a:pt x="16367" y="24"/>
                      <a:pt x="12381" y="-769"/>
                      <a:pt x="8195" y="618"/>
                    </a:cubicBezTo>
                    <a:cubicBezTo>
                      <a:pt x="3212" y="2401"/>
                      <a:pt x="-1572" y="4778"/>
                      <a:pt x="1817" y="11117"/>
                    </a:cubicBezTo>
                    <a:cubicBezTo>
                      <a:pt x="2215" y="11909"/>
                      <a:pt x="2614" y="12503"/>
                      <a:pt x="3212" y="12900"/>
                    </a:cubicBezTo>
                    <a:cubicBezTo>
                      <a:pt x="222" y="15277"/>
                      <a:pt x="-775" y="18842"/>
                      <a:pt x="621" y="22606"/>
                    </a:cubicBezTo>
                    <a:cubicBezTo>
                      <a:pt x="4209" y="27162"/>
                      <a:pt x="9590" y="27954"/>
                      <a:pt x="15770" y="25973"/>
                    </a:cubicBezTo>
                    <a:cubicBezTo>
                      <a:pt x="13976" y="28945"/>
                      <a:pt x="13577" y="32114"/>
                      <a:pt x="15770" y="338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id="{4E227ACD-C592-6A22-75D8-6195B49E1911}"/>
                  </a:ext>
                </a:extLst>
              </p:cNvPr>
              <p:cNvSpPr/>
              <p:nvPr/>
            </p:nvSpPr>
            <p:spPr>
              <a:xfrm>
                <a:off x="358963" y="5219816"/>
                <a:ext cx="11368" cy="18834"/>
              </a:xfrm>
              <a:custGeom>
                <a:avLst/>
                <a:gdLst>
                  <a:gd name="connsiteX0" fmla="*/ 0 w 11368"/>
                  <a:gd name="connsiteY0" fmla="*/ 16 h 18834"/>
                  <a:gd name="connsiteX1" fmla="*/ 1993 w 11368"/>
                  <a:gd name="connsiteY1" fmla="*/ 18835 h 18834"/>
                  <a:gd name="connsiteX2" fmla="*/ 6976 w 11368"/>
                  <a:gd name="connsiteY2" fmla="*/ 16854 h 18834"/>
                  <a:gd name="connsiteX3" fmla="*/ 9368 w 11368"/>
                  <a:gd name="connsiteY3" fmla="*/ 4969 h 18834"/>
                  <a:gd name="connsiteX4" fmla="*/ 0 w 11368"/>
                  <a:gd name="connsiteY4" fmla="*/ 16 h 18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68" h="18834">
                    <a:moveTo>
                      <a:pt x="0" y="16"/>
                    </a:moveTo>
                    <a:cubicBezTo>
                      <a:pt x="598" y="6355"/>
                      <a:pt x="1196" y="12496"/>
                      <a:pt x="1993" y="18835"/>
                    </a:cubicBezTo>
                    <a:cubicBezTo>
                      <a:pt x="3588" y="18439"/>
                      <a:pt x="5382" y="17646"/>
                      <a:pt x="6976" y="16854"/>
                    </a:cubicBezTo>
                    <a:cubicBezTo>
                      <a:pt x="11760" y="14081"/>
                      <a:pt x="12757" y="9525"/>
                      <a:pt x="9368" y="4969"/>
                    </a:cubicBezTo>
                    <a:cubicBezTo>
                      <a:pt x="6777" y="1403"/>
                      <a:pt x="3588" y="-182"/>
                      <a:pt x="0" y="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id="{D644B26C-963C-4A19-867B-F271EC44F341}"/>
                  </a:ext>
                </a:extLst>
              </p:cNvPr>
              <p:cNvSpPr/>
              <p:nvPr/>
            </p:nvSpPr>
            <p:spPr>
              <a:xfrm>
                <a:off x="591081" y="5348862"/>
                <a:ext cx="19645" cy="17268"/>
              </a:xfrm>
              <a:custGeom>
                <a:avLst/>
                <a:gdLst>
                  <a:gd name="connsiteX0" fmla="*/ 16043 w 19645"/>
                  <a:gd name="connsiteY0" fmla="*/ 14783 h 17268"/>
                  <a:gd name="connsiteX1" fmla="*/ 17040 w 19645"/>
                  <a:gd name="connsiteY1" fmla="*/ 2501 h 17268"/>
                  <a:gd name="connsiteX2" fmla="*/ 3685 w 19645"/>
                  <a:gd name="connsiteY2" fmla="*/ 2699 h 17268"/>
                  <a:gd name="connsiteX3" fmla="*/ 2489 w 19645"/>
                  <a:gd name="connsiteY3" fmla="*/ 15179 h 17268"/>
                  <a:gd name="connsiteX4" fmla="*/ 16043 w 19645"/>
                  <a:gd name="connsiteY4" fmla="*/ 14783 h 17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645" h="17268">
                    <a:moveTo>
                      <a:pt x="16043" y="14783"/>
                    </a:moveTo>
                    <a:cubicBezTo>
                      <a:pt x="19432" y="10623"/>
                      <a:pt x="21624" y="6265"/>
                      <a:pt x="17040" y="2501"/>
                    </a:cubicBezTo>
                    <a:cubicBezTo>
                      <a:pt x="13053" y="-668"/>
                      <a:pt x="8070" y="-1064"/>
                      <a:pt x="3685" y="2699"/>
                    </a:cubicBezTo>
                    <a:cubicBezTo>
                      <a:pt x="-900" y="6463"/>
                      <a:pt x="-1099" y="11613"/>
                      <a:pt x="2489" y="15179"/>
                    </a:cubicBezTo>
                    <a:cubicBezTo>
                      <a:pt x="6276" y="18745"/>
                      <a:pt x="11459" y="17160"/>
                      <a:pt x="16043" y="1478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id="{A1869358-8A3F-67C4-92A2-AB41E30C54F7}"/>
                  </a:ext>
                </a:extLst>
              </p:cNvPr>
              <p:cNvSpPr/>
              <p:nvPr/>
            </p:nvSpPr>
            <p:spPr>
              <a:xfrm>
                <a:off x="764396" y="5851955"/>
                <a:ext cx="19600" cy="21047"/>
              </a:xfrm>
              <a:custGeom>
                <a:avLst/>
                <a:gdLst>
                  <a:gd name="connsiteX0" fmla="*/ 4382 w 19600"/>
                  <a:gd name="connsiteY0" fmla="*/ 19192 h 21047"/>
                  <a:gd name="connsiteX1" fmla="*/ 17139 w 19600"/>
                  <a:gd name="connsiteY1" fmla="*/ 16419 h 21047"/>
                  <a:gd name="connsiteX2" fmla="*/ 16940 w 19600"/>
                  <a:gd name="connsiteY2" fmla="*/ 2751 h 21047"/>
                  <a:gd name="connsiteX3" fmla="*/ 1791 w 19600"/>
                  <a:gd name="connsiteY3" fmla="*/ 5920 h 21047"/>
                  <a:gd name="connsiteX4" fmla="*/ 4382 w 19600"/>
                  <a:gd name="connsiteY4" fmla="*/ 19192 h 21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600" h="21047">
                    <a:moveTo>
                      <a:pt x="4382" y="19192"/>
                    </a:moveTo>
                    <a:cubicBezTo>
                      <a:pt x="9166" y="22559"/>
                      <a:pt x="13750" y="21173"/>
                      <a:pt x="17139" y="16419"/>
                    </a:cubicBezTo>
                    <a:cubicBezTo>
                      <a:pt x="19730" y="11863"/>
                      <a:pt x="21125" y="6712"/>
                      <a:pt x="16940" y="2751"/>
                    </a:cubicBezTo>
                    <a:cubicBezTo>
                      <a:pt x="10960" y="-2796"/>
                      <a:pt x="5379" y="968"/>
                      <a:pt x="1791" y="5920"/>
                    </a:cubicBezTo>
                    <a:cubicBezTo>
                      <a:pt x="-1398" y="10080"/>
                      <a:pt x="-203" y="15824"/>
                      <a:pt x="4382" y="191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CFA45CB4-AF0A-44E6-DEC0-BB997319507C}"/>
                  </a:ext>
                </a:extLst>
              </p:cNvPr>
              <p:cNvSpPr/>
              <p:nvPr/>
            </p:nvSpPr>
            <p:spPr>
              <a:xfrm>
                <a:off x="587880" y="5405966"/>
                <a:ext cx="17056" cy="16297"/>
              </a:xfrm>
              <a:custGeom>
                <a:avLst/>
                <a:gdLst>
                  <a:gd name="connsiteX0" fmla="*/ 13065 w 17056"/>
                  <a:gd name="connsiteY0" fmla="*/ 14926 h 16297"/>
                  <a:gd name="connsiteX1" fmla="*/ 16055 w 17056"/>
                  <a:gd name="connsiteY1" fmla="*/ 5021 h 16297"/>
                  <a:gd name="connsiteX2" fmla="*/ 4096 w 17056"/>
                  <a:gd name="connsiteY2" fmla="*/ 1456 h 16297"/>
                  <a:gd name="connsiteX3" fmla="*/ 907 w 17056"/>
                  <a:gd name="connsiteY3" fmla="*/ 11558 h 16297"/>
                  <a:gd name="connsiteX4" fmla="*/ 13065 w 17056"/>
                  <a:gd name="connsiteY4" fmla="*/ 14926 h 16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56" h="16297">
                    <a:moveTo>
                      <a:pt x="13065" y="14926"/>
                    </a:moveTo>
                    <a:cubicBezTo>
                      <a:pt x="16653" y="12152"/>
                      <a:pt x="18248" y="8587"/>
                      <a:pt x="16055" y="5021"/>
                    </a:cubicBezTo>
                    <a:cubicBezTo>
                      <a:pt x="13464" y="663"/>
                      <a:pt x="9278" y="-1714"/>
                      <a:pt x="4096" y="1456"/>
                    </a:cubicBezTo>
                    <a:cubicBezTo>
                      <a:pt x="309" y="3635"/>
                      <a:pt x="-1087" y="7993"/>
                      <a:pt x="907" y="11558"/>
                    </a:cubicBezTo>
                    <a:cubicBezTo>
                      <a:pt x="3298" y="16114"/>
                      <a:pt x="7484" y="17699"/>
                      <a:pt x="13065" y="149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09C45326-13D0-A859-CF4C-459CC6C307A5}"/>
                  </a:ext>
                </a:extLst>
              </p:cNvPr>
              <p:cNvSpPr/>
              <p:nvPr/>
            </p:nvSpPr>
            <p:spPr>
              <a:xfrm>
                <a:off x="611455" y="5435345"/>
                <a:ext cx="35069" cy="23418"/>
              </a:xfrm>
              <a:custGeom>
                <a:avLst/>
                <a:gdLst>
                  <a:gd name="connsiteX0" fmla="*/ 10419 w 35069"/>
                  <a:gd name="connsiteY0" fmla="*/ 17241 h 23418"/>
                  <a:gd name="connsiteX1" fmla="*/ 11814 w 35069"/>
                  <a:gd name="connsiteY1" fmla="*/ 16449 h 23418"/>
                  <a:gd name="connsiteX2" fmla="*/ 11814 w 35069"/>
                  <a:gd name="connsiteY2" fmla="*/ 20411 h 23418"/>
                  <a:gd name="connsiteX3" fmla="*/ 29355 w 35069"/>
                  <a:gd name="connsiteY3" fmla="*/ 20609 h 23418"/>
                  <a:gd name="connsiteX4" fmla="*/ 33541 w 35069"/>
                  <a:gd name="connsiteY4" fmla="*/ 9318 h 23418"/>
                  <a:gd name="connsiteX5" fmla="*/ 19189 w 35069"/>
                  <a:gd name="connsiteY5" fmla="*/ 8921 h 23418"/>
                  <a:gd name="connsiteX6" fmla="*/ 17396 w 35069"/>
                  <a:gd name="connsiteY6" fmla="*/ 9714 h 23418"/>
                  <a:gd name="connsiteX7" fmla="*/ 17196 w 35069"/>
                  <a:gd name="connsiteY7" fmla="*/ 3771 h 23418"/>
                  <a:gd name="connsiteX8" fmla="*/ 7429 w 35069"/>
                  <a:gd name="connsiteY8" fmla="*/ 998 h 23418"/>
                  <a:gd name="connsiteX9" fmla="*/ 851 w 35069"/>
                  <a:gd name="connsiteY9" fmla="*/ 14468 h 23418"/>
                  <a:gd name="connsiteX10" fmla="*/ 10419 w 35069"/>
                  <a:gd name="connsiteY10" fmla="*/ 17241 h 23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5069" h="23418">
                    <a:moveTo>
                      <a:pt x="10419" y="17241"/>
                    </a:moveTo>
                    <a:cubicBezTo>
                      <a:pt x="10818" y="17043"/>
                      <a:pt x="11416" y="16647"/>
                      <a:pt x="11814" y="16449"/>
                    </a:cubicBezTo>
                    <a:cubicBezTo>
                      <a:pt x="11615" y="17637"/>
                      <a:pt x="11615" y="19024"/>
                      <a:pt x="11814" y="20411"/>
                    </a:cubicBezTo>
                    <a:cubicBezTo>
                      <a:pt x="16598" y="23976"/>
                      <a:pt x="22379" y="24768"/>
                      <a:pt x="29355" y="20609"/>
                    </a:cubicBezTo>
                    <a:cubicBezTo>
                      <a:pt x="35136" y="17241"/>
                      <a:pt x="36531" y="13081"/>
                      <a:pt x="33541" y="9318"/>
                    </a:cubicBezTo>
                    <a:cubicBezTo>
                      <a:pt x="30152" y="5356"/>
                      <a:pt x="24771" y="6346"/>
                      <a:pt x="19189" y="8921"/>
                    </a:cubicBezTo>
                    <a:cubicBezTo>
                      <a:pt x="18591" y="9120"/>
                      <a:pt x="17993" y="9516"/>
                      <a:pt x="17396" y="9714"/>
                    </a:cubicBezTo>
                    <a:cubicBezTo>
                      <a:pt x="17993" y="7931"/>
                      <a:pt x="17794" y="5950"/>
                      <a:pt x="17196" y="3771"/>
                    </a:cubicBezTo>
                    <a:cubicBezTo>
                      <a:pt x="14804" y="7"/>
                      <a:pt x="11615" y="-983"/>
                      <a:pt x="7429" y="998"/>
                    </a:cubicBezTo>
                    <a:cubicBezTo>
                      <a:pt x="1250" y="3771"/>
                      <a:pt x="-1540" y="8525"/>
                      <a:pt x="851" y="14468"/>
                    </a:cubicBezTo>
                    <a:cubicBezTo>
                      <a:pt x="2446" y="18232"/>
                      <a:pt x="6233" y="19222"/>
                      <a:pt x="10419" y="1724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24716310-D825-31D2-53D6-D71878BF7A37}"/>
                  </a:ext>
                </a:extLst>
              </p:cNvPr>
              <p:cNvSpPr/>
              <p:nvPr/>
            </p:nvSpPr>
            <p:spPr>
              <a:xfrm>
                <a:off x="502085" y="5350524"/>
                <a:ext cx="19621" cy="17235"/>
              </a:xfrm>
              <a:custGeom>
                <a:avLst/>
                <a:gdLst>
                  <a:gd name="connsiteX0" fmla="*/ 393 w 19621"/>
                  <a:gd name="connsiteY0" fmla="*/ 12328 h 17235"/>
                  <a:gd name="connsiteX1" fmla="*/ 12752 w 19621"/>
                  <a:gd name="connsiteY1" fmla="*/ 16091 h 17235"/>
                  <a:gd name="connsiteX2" fmla="*/ 18532 w 19621"/>
                  <a:gd name="connsiteY2" fmla="*/ 4998 h 17235"/>
                  <a:gd name="connsiteX3" fmla="*/ 6373 w 19621"/>
                  <a:gd name="connsiteY3" fmla="*/ 839 h 17235"/>
                  <a:gd name="connsiteX4" fmla="*/ 393 w 19621"/>
                  <a:gd name="connsiteY4" fmla="*/ 12328 h 17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621" h="17235">
                    <a:moveTo>
                      <a:pt x="393" y="12328"/>
                    </a:moveTo>
                    <a:cubicBezTo>
                      <a:pt x="3184" y="17874"/>
                      <a:pt x="8167" y="18072"/>
                      <a:pt x="12752" y="16091"/>
                    </a:cubicBezTo>
                    <a:cubicBezTo>
                      <a:pt x="17336" y="14110"/>
                      <a:pt x="21721" y="10545"/>
                      <a:pt x="18532" y="4998"/>
                    </a:cubicBezTo>
                    <a:cubicBezTo>
                      <a:pt x="16140" y="442"/>
                      <a:pt x="11356" y="-1142"/>
                      <a:pt x="6373" y="839"/>
                    </a:cubicBezTo>
                    <a:cubicBezTo>
                      <a:pt x="1390" y="3018"/>
                      <a:pt x="-1002" y="7177"/>
                      <a:pt x="393" y="1232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91430A18-97FE-E966-2470-68EB7B0E0E57}"/>
                  </a:ext>
                </a:extLst>
              </p:cNvPr>
              <p:cNvSpPr/>
              <p:nvPr/>
            </p:nvSpPr>
            <p:spPr>
              <a:xfrm>
                <a:off x="788328" y="5770490"/>
                <a:ext cx="86885" cy="62310"/>
              </a:xfrm>
              <a:custGeom>
                <a:avLst/>
                <a:gdLst>
                  <a:gd name="connsiteX0" fmla="*/ 85494 w 86885"/>
                  <a:gd name="connsiteY0" fmla="*/ 23799 h 62310"/>
                  <a:gd name="connsiteX1" fmla="*/ 76525 w 86885"/>
                  <a:gd name="connsiteY1" fmla="*/ 20035 h 62310"/>
                  <a:gd name="connsiteX2" fmla="*/ 76126 w 86885"/>
                  <a:gd name="connsiteY2" fmla="*/ 15875 h 62310"/>
                  <a:gd name="connsiteX3" fmla="*/ 79315 w 86885"/>
                  <a:gd name="connsiteY3" fmla="*/ 11517 h 62310"/>
                  <a:gd name="connsiteX4" fmla="*/ 81109 w 86885"/>
                  <a:gd name="connsiteY4" fmla="*/ 226 h 62310"/>
                  <a:gd name="connsiteX5" fmla="*/ 68950 w 86885"/>
                  <a:gd name="connsiteY5" fmla="*/ 9338 h 62310"/>
                  <a:gd name="connsiteX6" fmla="*/ 66957 w 86885"/>
                  <a:gd name="connsiteY6" fmla="*/ 13300 h 62310"/>
                  <a:gd name="connsiteX7" fmla="*/ 56792 w 86885"/>
                  <a:gd name="connsiteY7" fmla="*/ 24393 h 62310"/>
                  <a:gd name="connsiteX8" fmla="*/ 56193 w 86885"/>
                  <a:gd name="connsiteY8" fmla="*/ 25581 h 62310"/>
                  <a:gd name="connsiteX9" fmla="*/ 52805 w 86885"/>
                  <a:gd name="connsiteY9" fmla="*/ 22214 h 62310"/>
                  <a:gd name="connsiteX10" fmla="*/ 44832 w 86885"/>
                  <a:gd name="connsiteY10" fmla="*/ 22214 h 62310"/>
                  <a:gd name="connsiteX11" fmla="*/ 41045 w 86885"/>
                  <a:gd name="connsiteY11" fmla="*/ 28355 h 62310"/>
                  <a:gd name="connsiteX12" fmla="*/ 29284 w 86885"/>
                  <a:gd name="connsiteY12" fmla="*/ 32515 h 62310"/>
                  <a:gd name="connsiteX13" fmla="*/ 27291 w 86885"/>
                  <a:gd name="connsiteY13" fmla="*/ 24987 h 62310"/>
                  <a:gd name="connsiteX14" fmla="*/ 14734 w 86885"/>
                  <a:gd name="connsiteY14" fmla="*/ 31128 h 62310"/>
                  <a:gd name="connsiteX15" fmla="*/ 13139 w 86885"/>
                  <a:gd name="connsiteY15" fmla="*/ 33703 h 62310"/>
                  <a:gd name="connsiteX16" fmla="*/ 1379 w 86885"/>
                  <a:gd name="connsiteY16" fmla="*/ 38457 h 62310"/>
                  <a:gd name="connsiteX17" fmla="*/ 3173 w 86885"/>
                  <a:gd name="connsiteY17" fmla="*/ 48956 h 62310"/>
                  <a:gd name="connsiteX18" fmla="*/ 13338 w 86885"/>
                  <a:gd name="connsiteY18" fmla="*/ 46579 h 62310"/>
                  <a:gd name="connsiteX19" fmla="*/ 13936 w 86885"/>
                  <a:gd name="connsiteY19" fmla="*/ 46975 h 62310"/>
                  <a:gd name="connsiteX20" fmla="*/ 23703 w 86885"/>
                  <a:gd name="connsiteY20" fmla="*/ 42617 h 62310"/>
                  <a:gd name="connsiteX21" fmla="*/ 23703 w 86885"/>
                  <a:gd name="connsiteY21" fmla="*/ 42617 h 62310"/>
                  <a:gd name="connsiteX22" fmla="*/ 32274 w 86885"/>
                  <a:gd name="connsiteY22" fmla="*/ 47767 h 62310"/>
                  <a:gd name="connsiteX23" fmla="*/ 32075 w 86885"/>
                  <a:gd name="connsiteY23" fmla="*/ 47965 h 62310"/>
                  <a:gd name="connsiteX24" fmla="*/ 30082 w 86885"/>
                  <a:gd name="connsiteY24" fmla="*/ 59256 h 62310"/>
                  <a:gd name="connsiteX25" fmla="*/ 40845 w 86885"/>
                  <a:gd name="connsiteY25" fmla="*/ 60445 h 62310"/>
                  <a:gd name="connsiteX26" fmla="*/ 68751 w 86885"/>
                  <a:gd name="connsiteY26" fmla="*/ 57276 h 62310"/>
                  <a:gd name="connsiteX27" fmla="*/ 53204 w 86885"/>
                  <a:gd name="connsiteY27" fmla="*/ 43607 h 62310"/>
                  <a:gd name="connsiteX28" fmla="*/ 51808 w 86885"/>
                  <a:gd name="connsiteY28" fmla="*/ 42617 h 62310"/>
                  <a:gd name="connsiteX29" fmla="*/ 50612 w 86885"/>
                  <a:gd name="connsiteY29" fmla="*/ 40438 h 62310"/>
                  <a:gd name="connsiteX30" fmla="*/ 49416 w 86885"/>
                  <a:gd name="connsiteY30" fmla="*/ 39249 h 62310"/>
                  <a:gd name="connsiteX31" fmla="*/ 49616 w 86885"/>
                  <a:gd name="connsiteY31" fmla="*/ 39051 h 62310"/>
                  <a:gd name="connsiteX32" fmla="*/ 55197 w 86885"/>
                  <a:gd name="connsiteY32" fmla="*/ 32713 h 62310"/>
                  <a:gd name="connsiteX33" fmla="*/ 59981 w 86885"/>
                  <a:gd name="connsiteY33" fmla="*/ 38061 h 62310"/>
                  <a:gd name="connsiteX34" fmla="*/ 68751 w 86885"/>
                  <a:gd name="connsiteY34" fmla="*/ 35090 h 62310"/>
                  <a:gd name="connsiteX35" fmla="*/ 83900 w 86885"/>
                  <a:gd name="connsiteY35" fmla="*/ 34099 h 62310"/>
                  <a:gd name="connsiteX36" fmla="*/ 85494 w 86885"/>
                  <a:gd name="connsiteY36" fmla="*/ 23799 h 62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86885" h="62310">
                    <a:moveTo>
                      <a:pt x="85494" y="23799"/>
                    </a:moveTo>
                    <a:cubicBezTo>
                      <a:pt x="82903" y="20233"/>
                      <a:pt x="79714" y="19243"/>
                      <a:pt x="76525" y="20035"/>
                    </a:cubicBezTo>
                    <a:cubicBezTo>
                      <a:pt x="76724" y="18450"/>
                      <a:pt x="76525" y="17064"/>
                      <a:pt x="76126" y="15875"/>
                    </a:cubicBezTo>
                    <a:cubicBezTo>
                      <a:pt x="77123" y="14488"/>
                      <a:pt x="78319" y="13102"/>
                      <a:pt x="79315" y="11517"/>
                    </a:cubicBezTo>
                    <a:cubicBezTo>
                      <a:pt x="82505" y="6367"/>
                      <a:pt x="84498" y="1217"/>
                      <a:pt x="81109" y="226"/>
                    </a:cubicBezTo>
                    <a:cubicBezTo>
                      <a:pt x="77521" y="-962"/>
                      <a:pt x="72937" y="2603"/>
                      <a:pt x="68950" y="9338"/>
                    </a:cubicBezTo>
                    <a:cubicBezTo>
                      <a:pt x="68153" y="10725"/>
                      <a:pt x="67555" y="12111"/>
                      <a:pt x="66957" y="13300"/>
                    </a:cubicBezTo>
                    <a:cubicBezTo>
                      <a:pt x="63170" y="15083"/>
                      <a:pt x="59383" y="19243"/>
                      <a:pt x="56792" y="24393"/>
                    </a:cubicBezTo>
                    <a:cubicBezTo>
                      <a:pt x="56592" y="24789"/>
                      <a:pt x="56393" y="25185"/>
                      <a:pt x="56193" y="25581"/>
                    </a:cubicBezTo>
                    <a:cubicBezTo>
                      <a:pt x="55596" y="24195"/>
                      <a:pt x="54400" y="23006"/>
                      <a:pt x="52805" y="22214"/>
                    </a:cubicBezTo>
                    <a:cubicBezTo>
                      <a:pt x="50612" y="21223"/>
                      <a:pt x="47224" y="21223"/>
                      <a:pt x="44832" y="22214"/>
                    </a:cubicBezTo>
                    <a:cubicBezTo>
                      <a:pt x="41842" y="23402"/>
                      <a:pt x="40845" y="25779"/>
                      <a:pt x="41045" y="28355"/>
                    </a:cubicBezTo>
                    <a:cubicBezTo>
                      <a:pt x="37457" y="28355"/>
                      <a:pt x="33470" y="29939"/>
                      <a:pt x="29284" y="32515"/>
                    </a:cubicBezTo>
                    <a:cubicBezTo>
                      <a:pt x="30281" y="28751"/>
                      <a:pt x="29484" y="26374"/>
                      <a:pt x="27291" y="24987"/>
                    </a:cubicBezTo>
                    <a:cubicBezTo>
                      <a:pt x="23903" y="23006"/>
                      <a:pt x="19518" y="24591"/>
                      <a:pt x="14734" y="31128"/>
                    </a:cubicBezTo>
                    <a:cubicBezTo>
                      <a:pt x="14136" y="31920"/>
                      <a:pt x="13538" y="32911"/>
                      <a:pt x="13139" y="33703"/>
                    </a:cubicBezTo>
                    <a:cubicBezTo>
                      <a:pt x="8156" y="31326"/>
                      <a:pt x="4169" y="34297"/>
                      <a:pt x="1379" y="38457"/>
                    </a:cubicBezTo>
                    <a:cubicBezTo>
                      <a:pt x="-1013" y="42023"/>
                      <a:pt x="-216" y="45786"/>
                      <a:pt x="3173" y="48956"/>
                    </a:cubicBezTo>
                    <a:cubicBezTo>
                      <a:pt x="7558" y="50739"/>
                      <a:pt x="10747" y="49154"/>
                      <a:pt x="13338" y="46579"/>
                    </a:cubicBezTo>
                    <a:cubicBezTo>
                      <a:pt x="13538" y="46777"/>
                      <a:pt x="13737" y="46975"/>
                      <a:pt x="13936" y="46975"/>
                    </a:cubicBezTo>
                    <a:cubicBezTo>
                      <a:pt x="16926" y="48956"/>
                      <a:pt x="20315" y="46381"/>
                      <a:pt x="23703" y="42617"/>
                    </a:cubicBezTo>
                    <a:cubicBezTo>
                      <a:pt x="23703" y="42617"/>
                      <a:pt x="23703" y="42617"/>
                      <a:pt x="23703" y="42617"/>
                    </a:cubicBezTo>
                    <a:cubicBezTo>
                      <a:pt x="25896" y="45588"/>
                      <a:pt x="28687" y="47371"/>
                      <a:pt x="32274" y="47767"/>
                    </a:cubicBezTo>
                    <a:cubicBezTo>
                      <a:pt x="32274" y="47767"/>
                      <a:pt x="32075" y="47965"/>
                      <a:pt x="32075" y="47965"/>
                    </a:cubicBezTo>
                    <a:cubicBezTo>
                      <a:pt x="28687" y="50937"/>
                      <a:pt x="27092" y="54898"/>
                      <a:pt x="30082" y="59256"/>
                    </a:cubicBezTo>
                    <a:cubicBezTo>
                      <a:pt x="33271" y="63614"/>
                      <a:pt x="37058" y="62426"/>
                      <a:pt x="40845" y="60445"/>
                    </a:cubicBezTo>
                    <a:cubicBezTo>
                      <a:pt x="47822" y="64209"/>
                      <a:pt x="68153" y="61832"/>
                      <a:pt x="68751" y="57276"/>
                    </a:cubicBezTo>
                    <a:cubicBezTo>
                      <a:pt x="70545" y="45390"/>
                      <a:pt x="58386" y="48164"/>
                      <a:pt x="53204" y="43607"/>
                    </a:cubicBezTo>
                    <a:cubicBezTo>
                      <a:pt x="52805" y="43211"/>
                      <a:pt x="52406" y="42815"/>
                      <a:pt x="51808" y="42617"/>
                    </a:cubicBezTo>
                    <a:cubicBezTo>
                      <a:pt x="51609" y="41825"/>
                      <a:pt x="51210" y="41032"/>
                      <a:pt x="50612" y="40438"/>
                    </a:cubicBezTo>
                    <a:cubicBezTo>
                      <a:pt x="50214" y="40042"/>
                      <a:pt x="49815" y="39646"/>
                      <a:pt x="49416" y="39249"/>
                    </a:cubicBezTo>
                    <a:cubicBezTo>
                      <a:pt x="49416" y="39249"/>
                      <a:pt x="49416" y="39051"/>
                      <a:pt x="49616" y="39051"/>
                    </a:cubicBezTo>
                    <a:cubicBezTo>
                      <a:pt x="51609" y="37070"/>
                      <a:pt x="53802" y="35090"/>
                      <a:pt x="55197" y="32713"/>
                    </a:cubicBezTo>
                    <a:cubicBezTo>
                      <a:pt x="55795" y="35288"/>
                      <a:pt x="57788" y="37070"/>
                      <a:pt x="59981" y="38061"/>
                    </a:cubicBezTo>
                    <a:cubicBezTo>
                      <a:pt x="63170" y="39448"/>
                      <a:pt x="66160" y="38061"/>
                      <a:pt x="68751" y="35090"/>
                    </a:cubicBezTo>
                    <a:cubicBezTo>
                      <a:pt x="73535" y="39448"/>
                      <a:pt x="78917" y="38061"/>
                      <a:pt x="83900" y="34099"/>
                    </a:cubicBezTo>
                    <a:cubicBezTo>
                      <a:pt x="87089" y="30930"/>
                      <a:pt x="87886" y="27166"/>
                      <a:pt x="85494" y="237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id="{21996C89-9C96-DD97-2D4C-15D114D5DD57}"/>
                  </a:ext>
                </a:extLst>
              </p:cNvPr>
              <p:cNvSpPr/>
              <p:nvPr/>
            </p:nvSpPr>
            <p:spPr>
              <a:xfrm>
                <a:off x="459025" y="5573994"/>
                <a:ext cx="14590" cy="21612"/>
              </a:xfrm>
              <a:custGeom>
                <a:avLst/>
                <a:gdLst>
                  <a:gd name="connsiteX0" fmla="*/ 13156 w 14590"/>
                  <a:gd name="connsiteY0" fmla="*/ 4379 h 21612"/>
                  <a:gd name="connsiteX1" fmla="*/ 399 w 14590"/>
                  <a:gd name="connsiteY1" fmla="*/ 1803 h 21612"/>
                  <a:gd name="connsiteX2" fmla="*/ 0 w 14590"/>
                  <a:gd name="connsiteY2" fmla="*/ 2200 h 21612"/>
                  <a:gd name="connsiteX3" fmla="*/ 5980 w 14590"/>
                  <a:gd name="connsiteY3" fmla="*/ 14283 h 21612"/>
                  <a:gd name="connsiteX4" fmla="*/ 7973 w 14590"/>
                  <a:gd name="connsiteY4" fmla="*/ 18047 h 21612"/>
                  <a:gd name="connsiteX5" fmla="*/ 9767 w 14590"/>
                  <a:gd name="connsiteY5" fmla="*/ 21612 h 21612"/>
                  <a:gd name="connsiteX6" fmla="*/ 9568 w 14590"/>
                  <a:gd name="connsiteY6" fmla="*/ 17056 h 21612"/>
                  <a:gd name="connsiteX7" fmla="*/ 13156 w 14590"/>
                  <a:gd name="connsiteY7" fmla="*/ 4379 h 21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590" h="21612">
                    <a:moveTo>
                      <a:pt x="13156" y="4379"/>
                    </a:moveTo>
                    <a:cubicBezTo>
                      <a:pt x="10166" y="-574"/>
                      <a:pt x="5382" y="-1168"/>
                      <a:pt x="399" y="1803"/>
                    </a:cubicBezTo>
                    <a:cubicBezTo>
                      <a:pt x="199" y="2002"/>
                      <a:pt x="0" y="2002"/>
                      <a:pt x="0" y="2200"/>
                    </a:cubicBezTo>
                    <a:cubicBezTo>
                      <a:pt x="1993" y="6360"/>
                      <a:pt x="3987" y="10321"/>
                      <a:pt x="5980" y="14283"/>
                    </a:cubicBezTo>
                    <a:cubicBezTo>
                      <a:pt x="6578" y="15472"/>
                      <a:pt x="7176" y="16858"/>
                      <a:pt x="7973" y="18047"/>
                    </a:cubicBezTo>
                    <a:cubicBezTo>
                      <a:pt x="8571" y="19235"/>
                      <a:pt x="9169" y="20424"/>
                      <a:pt x="9767" y="21612"/>
                    </a:cubicBezTo>
                    <a:cubicBezTo>
                      <a:pt x="9966" y="19829"/>
                      <a:pt x="9966" y="18245"/>
                      <a:pt x="9568" y="17056"/>
                    </a:cubicBezTo>
                    <a:cubicBezTo>
                      <a:pt x="13355" y="13689"/>
                      <a:pt x="16544" y="9529"/>
                      <a:pt x="13156" y="43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id="{4611FCF6-1ABC-8736-B420-0DA993E5C8F1}"/>
                  </a:ext>
                </a:extLst>
              </p:cNvPr>
              <p:cNvSpPr/>
              <p:nvPr/>
            </p:nvSpPr>
            <p:spPr>
              <a:xfrm>
                <a:off x="930800" y="6027012"/>
                <a:ext cx="22162" cy="17953"/>
              </a:xfrm>
              <a:custGeom>
                <a:avLst/>
                <a:gdLst>
                  <a:gd name="connsiteX0" fmla="*/ 16973 w 22162"/>
                  <a:gd name="connsiteY0" fmla="*/ 1219 h 17953"/>
                  <a:gd name="connsiteX1" fmla="*/ 1624 w 22162"/>
                  <a:gd name="connsiteY1" fmla="*/ 6171 h 17953"/>
                  <a:gd name="connsiteX2" fmla="*/ 3618 w 22162"/>
                  <a:gd name="connsiteY2" fmla="*/ 16670 h 17953"/>
                  <a:gd name="connsiteX3" fmla="*/ 21158 w 22162"/>
                  <a:gd name="connsiteY3" fmla="*/ 10727 h 17953"/>
                  <a:gd name="connsiteX4" fmla="*/ 16973 w 22162"/>
                  <a:gd name="connsiteY4" fmla="*/ 1219 h 17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162" h="17953">
                    <a:moveTo>
                      <a:pt x="16973" y="1219"/>
                    </a:moveTo>
                    <a:cubicBezTo>
                      <a:pt x="10395" y="-1753"/>
                      <a:pt x="5212" y="1021"/>
                      <a:pt x="1624" y="6171"/>
                    </a:cubicBezTo>
                    <a:cubicBezTo>
                      <a:pt x="-967" y="9737"/>
                      <a:pt x="-568" y="13302"/>
                      <a:pt x="3618" y="16670"/>
                    </a:cubicBezTo>
                    <a:cubicBezTo>
                      <a:pt x="11192" y="19839"/>
                      <a:pt x="17172" y="16868"/>
                      <a:pt x="21158" y="10727"/>
                    </a:cubicBezTo>
                    <a:cubicBezTo>
                      <a:pt x="23750" y="6765"/>
                      <a:pt x="20959" y="3002"/>
                      <a:pt x="16973" y="12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AD594B28-391B-2775-4941-4688408D3D48}"/>
                  </a:ext>
                </a:extLst>
              </p:cNvPr>
              <p:cNvSpPr/>
              <p:nvPr/>
            </p:nvSpPr>
            <p:spPr>
              <a:xfrm>
                <a:off x="557953" y="5214357"/>
                <a:ext cx="18441" cy="16395"/>
              </a:xfrm>
              <a:custGeom>
                <a:avLst/>
                <a:gdLst>
                  <a:gd name="connsiteX0" fmla="*/ 16482 w 18441"/>
                  <a:gd name="connsiteY0" fmla="*/ 1909 h 16395"/>
                  <a:gd name="connsiteX1" fmla="*/ 3725 w 18441"/>
                  <a:gd name="connsiteY1" fmla="*/ 3890 h 16395"/>
                  <a:gd name="connsiteX2" fmla="*/ 1333 w 18441"/>
                  <a:gd name="connsiteY2" fmla="*/ 13597 h 16395"/>
                  <a:gd name="connsiteX3" fmla="*/ 14289 w 18441"/>
                  <a:gd name="connsiteY3" fmla="*/ 13993 h 16395"/>
                  <a:gd name="connsiteX4" fmla="*/ 16482 w 18441"/>
                  <a:gd name="connsiteY4" fmla="*/ 1909 h 16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41" h="16395">
                    <a:moveTo>
                      <a:pt x="16482" y="1909"/>
                    </a:moveTo>
                    <a:cubicBezTo>
                      <a:pt x="12296" y="-2052"/>
                      <a:pt x="7512" y="919"/>
                      <a:pt x="3725" y="3890"/>
                    </a:cubicBezTo>
                    <a:cubicBezTo>
                      <a:pt x="137" y="6466"/>
                      <a:pt x="-1258" y="10625"/>
                      <a:pt x="1333" y="13597"/>
                    </a:cubicBezTo>
                    <a:cubicBezTo>
                      <a:pt x="4522" y="17360"/>
                      <a:pt x="9505" y="17162"/>
                      <a:pt x="14289" y="13993"/>
                    </a:cubicBezTo>
                    <a:cubicBezTo>
                      <a:pt x="17678" y="10229"/>
                      <a:pt x="20468" y="5871"/>
                      <a:pt x="16482" y="19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D5C647F5-D1DE-0083-3669-FD4E569B6F89}"/>
                  </a:ext>
                </a:extLst>
              </p:cNvPr>
              <p:cNvSpPr/>
              <p:nvPr/>
            </p:nvSpPr>
            <p:spPr>
              <a:xfrm>
                <a:off x="702440" y="5435780"/>
                <a:ext cx="17109" cy="16259"/>
              </a:xfrm>
              <a:custGeom>
                <a:avLst/>
                <a:gdLst>
                  <a:gd name="connsiteX0" fmla="*/ 13317 w 17109"/>
                  <a:gd name="connsiteY0" fmla="*/ 13834 h 16259"/>
                  <a:gd name="connsiteX1" fmla="*/ 14911 w 17109"/>
                  <a:gd name="connsiteY1" fmla="*/ 2147 h 16259"/>
                  <a:gd name="connsiteX2" fmla="*/ 2354 w 17109"/>
                  <a:gd name="connsiteY2" fmla="*/ 3138 h 16259"/>
                  <a:gd name="connsiteX3" fmla="*/ 1556 w 17109"/>
                  <a:gd name="connsiteY3" fmla="*/ 12844 h 16259"/>
                  <a:gd name="connsiteX4" fmla="*/ 13317 w 17109"/>
                  <a:gd name="connsiteY4" fmla="*/ 13834 h 16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09" h="16259">
                    <a:moveTo>
                      <a:pt x="13317" y="13834"/>
                    </a:moveTo>
                    <a:cubicBezTo>
                      <a:pt x="17502" y="10071"/>
                      <a:pt x="18499" y="5515"/>
                      <a:pt x="14911" y="2147"/>
                    </a:cubicBezTo>
                    <a:cubicBezTo>
                      <a:pt x="11523" y="-1220"/>
                      <a:pt x="6340" y="-428"/>
                      <a:pt x="2354" y="3138"/>
                    </a:cubicBezTo>
                    <a:cubicBezTo>
                      <a:pt x="-636" y="5911"/>
                      <a:pt x="-636" y="9873"/>
                      <a:pt x="1556" y="12844"/>
                    </a:cubicBezTo>
                    <a:cubicBezTo>
                      <a:pt x="4546" y="17004"/>
                      <a:pt x="8732" y="17400"/>
                      <a:pt x="13317" y="1383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9CA611EF-64D0-D15B-00FB-9F6AD10301BD}"/>
                  </a:ext>
                </a:extLst>
              </p:cNvPr>
              <p:cNvSpPr/>
              <p:nvPr/>
            </p:nvSpPr>
            <p:spPr>
              <a:xfrm>
                <a:off x="741809" y="5486775"/>
                <a:ext cx="16128" cy="15906"/>
              </a:xfrm>
              <a:custGeom>
                <a:avLst/>
                <a:gdLst>
                  <a:gd name="connsiteX0" fmla="*/ 1654 w 16128"/>
                  <a:gd name="connsiteY0" fmla="*/ 14144 h 15906"/>
                  <a:gd name="connsiteX1" fmla="*/ 12418 w 16128"/>
                  <a:gd name="connsiteY1" fmla="*/ 13550 h 15906"/>
                  <a:gd name="connsiteX2" fmla="*/ 14610 w 16128"/>
                  <a:gd name="connsiteY2" fmla="*/ 2061 h 15906"/>
                  <a:gd name="connsiteX3" fmla="*/ 4843 w 16128"/>
                  <a:gd name="connsiteY3" fmla="*/ 2259 h 15906"/>
                  <a:gd name="connsiteX4" fmla="*/ 1654 w 16128"/>
                  <a:gd name="connsiteY4" fmla="*/ 14144 h 15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8" h="15906">
                    <a:moveTo>
                      <a:pt x="1654" y="14144"/>
                    </a:moveTo>
                    <a:cubicBezTo>
                      <a:pt x="4046" y="17116"/>
                      <a:pt x="8232" y="15927"/>
                      <a:pt x="12418" y="13550"/>
                    </a:cubicBezTo>
                    <a:cubicBezTo>
                      <a:pt x="15806" y="10182"/>
                      <a:pt x="17600" y="5825"/>
                      <a:pt x="14610" y="2061"/>
                    </a:cubicBezTo>
                    <a:cubicBezTo>
                      <a:pt x="12218" y="-910"/>
                      <a:pt x="8032" y="-514"/>
                      <a:pt x="4843" y="2259"/>
                    </a:cubicBezTo>
                    <a:cubicBezTo>
                      <a:pt x="458" y="5428"/>
                      <a:pt x="-1735" y="10182"/>
                      <a:pt x="1654" y="1414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id="{CB457526-AB4A-20FC-5062-E2C5C8E7BA8C}"/>
                  </a:ext>
                </a:extLst>
              </p:cNvPr>
              <p:cNvSpPr/>
              <p:nvPr/>
            </p:nvSpPr>
            <p:spPr>
              <a:xfrm>
                <a:off x="1109037" y="5856478"/>
                <a:ext cx="45672" cy="60509"/>
              </a:xfrm>
              <a:custGeom>
                <a:avLst/>
                <a:gdLst>
                  <a:gd name="connsiteX0" fmla="*/ 28893 w 45672"/>
                  <a:gd name="connsiteY0" fmla="*/ 42798 h 60509"/>
                  <a:gd name="connsiteX1" fmla="*/ 29691 w 45672"/>
                  <a:gd name="connsiteY1" fmla="*/ 41807 h 60509"/>
                  <a:gd name="connsiteX2" fmla="*/ 28295 w 45672"/>
                  <a:gd name="connsiteY2" fmla="*/ 31705 h 60509"/>
                  <a:gd name="connsiteX3" fmla="*/ 30089 w 45672"/>
                  <a:gd name="connsiteY3" fmla="*/ 32695 h 60509"/>
                  <a:gd name="connsiteX4" fmla="*/ 40056 w 45672"/>
                  <a:gd name="connsiteY4" fmla="*/ 23979 h 60509"/>
                  <a:gd name="connsiteX5" fmla="*/ 43045 w 45672"/>
                  <a:gd name="connsiteY5" fmla="*/ 11896 h 60509"/>
                  <a:gd name="connsiteX6" fmla="*/ 44441 w 45672"/>
                  <a:gd name="connsiteY6" fmla="*/ 9915 h 60509"/>
                  <a:gd name="connsiteX7" fmla="*/ 42846 w 45672"/>
                  <a:gd name="connsiteY7" fmla="*/ 407 h 60509"/>
                  <a:gd name="connsiteX8" fmla="*/ 30887 w 45672"/>
                  <a:gd name="connsiteY8" fmla="*/ 4963 h 60509"/>
                  <a:gd name="connsiteX9" fmla="*/ 32082 w 45672"/>
                  <a:gd name="connsiteY9" fmla="*/ 13480 h 60509"/>
                  <a:gd name="connsiteX10" fmla="*/ 28893 w 45672"/>
                  <a:gd name="connsiteY10" fmla="*/ 18037 h 60509"/>
                  <a:gd name="connsiteX11" fmla="*/ 28495 w 45672"/>
                  <a:gd name="connsiteY11" fmla="*/ 18631 h 60509"/>
                  <a:gd name="connsiteX12" fmla="*/ 20522 w 45672"/>
                  <a:gd name="connsiteY12" fmla="*/ 16848 h 60509"/>
                  <a:gd name="connsiteX13" fmla="*/ 19326 w 45672"/>
                  <a:gd name="connsiteY13" fmla="*/ 16056 h 60509"/>
                  <a:gd name="connsiteX14" fmla="*/ 9559 w 45672"/>
                  <a:gd name="connsiteY14" fmla="*/ 19621 h 60509"/>
                  <a:gd name="connsiteX15" fmla="*/ 7167 w 45672"/>
                  <a:gd name="connsiteY15" fmla="*/ 32497 h 60509"/>
                  <a:gd name="connsiteX16" fmla="*/ 1586 w 45672"/>
                  <a:gd name="connsiteY16" fmla="*/ 41807 h 60509"/>
                  <a:gd name="connsiteX17" fmla="*/ 3778 w 45672"/>
                  <a:gd name="connsiteY17" fmla="*/ 56466 h 60509"/>
                  <a:gd name="connsiteX18" fmla="*/ 14741 w 45672"/>
                  <a:gd name="connsiteY18" fmla="*/ 48938 h 60509"/>
                  <a:gd name="connsiteX19" fmla="*/ 18130 w 45672"/>
                  <a:gd name="connsiteY19" fmla="*/ 58248 h 60509"/>
                  <a:gd name="connsiteX20" fmla="*/ 31086 w 45672"/>
                  <a:gd name="connsiteY20" fmla="*/ 56862 h 60509"/>
                  <a:gd name="connsiteX21" fmla="*/ 28893 w 45672"/>
                  <a:gd name="connsiteY21" fmla="*/ 42798 h 60509"/>
                  <a:gd name="connsiteX22" fmla="*/ 27498 w 45672"/>
                  <a:gd name="connsiteY22" fmla="*/ 30912 h 60509"/>
                  <a:gd name="connsiteX23" fmla="*/ 22316 w 45672"/>
                  <a:gd name="connsiteY23" fmla="*/ 29922 h 60509"/>
                  <a:gd name="connsiteX24" fmla="*/ 25106 w 45672"/>
                  <a:gd name="connsiteY24" fmla="*/ 28337 h 60509"/>
                  <a:gd name="connsiteX25" fmla="*/ 26302 w 45672"/>
                  <a:gd name="connsiteY25" fmla="*/ 27149 h 60509"/>
                  <a:gd name="connsiteX26" fmla="*/ 28295 w 45672"/>
                  <a:gd name="connsiteY26" fmla="*/ 31507 h 60509"/>
                  <a:gd name="connsiteX27" fmla="*/ 27498 w 45672"/>
                  <a:gd name="connsiteY27" fmla="*/ 30912 h 60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45672" h="60509">
                    <a:moveTo>
                      <a:pt x="28893" y="42798"/>
                    </a:moveTo>
                    <a:cubicBezTo>
                      <a:pt x="29292" y="42401"/>
                      <a:pt x="29491" y="42203"/>
                      <a:pt x="29691" y="41807"/>
                    </a:cubicBezTo>
                    <a:cubicBezTo>
                      <a:pt x="31684" y="39034"/>
                      <a:pt x="31485" y="34478"/>
                      <a:pt x="28295" y="31705"/>
                    </a:cubicBezTo>
                    <a:cubicBezTo>
                      <a:pt x="28893" y="32101"/>
                      <a:pt x="29292" y="32497"/>
                      <a:pt x="30089" y="32695"/>
                    </a:cubicBezTo>
                    <a:cubicBezTo>
                      <a:pt x="33478" y="33884"/>
                      <a:pt x="36866" y="29328"/>
                      <a:pt x="40056" y="23979"/>
                    </a:cubicBezTo>
                    <a:cubicBezTo>
                      <a:pt x="41849" y="19423"/>
                      <a:pt x="43843" y="14669"/>
                      <a:pt x="43045" y="11896"/>
                    </a:cubicBezTo>
                    <a:cubicBezTo>
                      <a:pt x="43444" y="11301"/>
                      <a:pt x="44042" y="10707"/>
                      <a:pt x="44441" y="9915"/>
                    </a:cubicBezTo>
                    <a:cubicBezTo>
                      <a:pt x="46833" y="5953"/>
                      <a:pt x="45437" y="2982"/>
                      <a:pt x="42846" y="407"/>
                    </a:cubicBezTo>
                    <a:cubicBezTo>
                      <a:pt x="38062" y="-782"/>
                      <a:pt x="33876" y="605"/>
                      <a:pt x="30887" y="4963"/>
                    </a:cubicBezTo>
                    <a:cubicBezTo>
                      <a:pt x="28495" y="8528"/>
                      <a:pt x="29691" y="11698"/>
                      <a:pt x="32082" y="13480"/>
                    </a:cubicBezTo>
                    <a:cubicBezTo>
                      <a:pt x="30887" y="14669"/>
                      <a:pt x="29890" y="16254"/>
                      <a:pt x="28893" y="18037"/>
                    </a:cubicBezTo>
                    <a:cubicBezTo>
                      <a:pt x="28694" y="18235"/>
                      <a:pt x="28694" y="18433"/>
                      <a:pt x="28495" y="18631"/>
                    </a:cubicBezTo>
                    <a:cubicBezTo>
                      <a:pt x="26501" y="16254"/>
                      <a:pt x="23711" y="15858"/>
                      <a:pt x="20522" y="16848"/>
                    </a:cubicBezTo>
                    <a:cubicBezTo>
                      <a:pt x="20123" y="16650"/>
                      <a:pt x="19724" y="16254"/>
                      <a:pt x="19326" y="16056"/>
                    </a:cubicBezTo>
                    <a:cubicBezTo>
                      <a:pt x="15538" y="13679"/>
                      <a:pt x="11751" y="16452"/>
                      <a:pt x="9559" y="19621"/>
                    </a:cubicBezTo>
                    <a:cubicBezTo>
                      <a:pt x="6967" y="23781"/>
                      <a:pt x="4177" y="28535"/>
                      <a:pt x="7167" y="32497"/>
                    </a:cubicBezTo>
                    <a:cubicBezTo>
                      <a:pt x="4974" y="34478"/>
                      <a:pt x="2981" y="37449"/>
                      <a:pt x="1586" y="41807"/>
                    </a:cubicBezTo>
                    <a:cubicBezTo>
                      <a:pt x="-806" y="48740"/>
                      <a:pt x="-806" y="54881"/>
                      <a:pt x="3778" y="56466"/>
                    </a:cubicBezTo>
                    <a:cubicBezTo>
                      <a:pt x="8562" y="58050"/>
                      <a:pt x="11951" y="53296"/>
                      <a:pt x="14741" y="48938"/>
                    </a:cubicBezTo>
                    <a:cubicBezTo>
                      <a:pt x="14143" y="52306"/>
                      <a:pt x="15140" y="55475"/>
                      <a:pt x="18130" y="58248"/>
                    </a:cubicBezTo>
                    <a:cubicBezTo>
                      <a:pt x="22116" y="61814"/>
                      <a:pt x="26701" y="61022"/>
                      <a:pt x="31086" y="56862"/>
                    </a:cubicBezTo>
                    <a:cubicBezTo>
                      <a:pt x="33876" y="51117"/>
                      <a:pt x="33079" y="46363"/>
                      <a:pt x="28893" y="42798"/>
                    </a:cubicBezTo>
                    <a:close/>
                    <a:moveTo>
                      <a:pt x="27498" y="30912"/>
                    </a:moveTo>
                    <a:cubicBezTo>
                      <a:pt x="25903" y="29922"/>
                      <a:pt x="24109" y="29526"/>
                      <a:pt x="22316" y="29922"/>
                    </a:cubicBezTo>
                    <a:cubicBezTo>
                      <a:pt x="23113" y="29526"/>
                      <a:pt x="24109" y="28931"/>
                      <a:pt x="25106" y="28337"/>
                    </a:cubicBezTo>
                    <a:cubicBezTo>
                      <a:pt x="25505" y="27941"/>
                      <a:pt x="25903" y="27545"/>
                      <a:pt x="26302" y="27149"/>
                    </a:cubicBezTo>
                    <a:cubicBezTo>
                      <a:pt x="26501" y="29129"/>
                      <a:pt x="27099" y="30516"/>
                      <a:pt x="28295" y="31507"/>
                    </a:cubicBezTo>
                    <a:cubicBezTo>
                      <a:pt x="27897" y="31308"/>
                      <a:pt x="27897" y="31110"/>
                      <a:pt x="27498" y="309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id="{E696CA6B-2BA4-B13D-4611-CB9FEE89F607}"/>
                  </a:ext>
                </a:extLst>
              </p:cNvPr>
              <p:cNvSpPr/>
              <p:nvPr/>
            </p:nvSpPr>
            <p:spPr>
              <a:xfrm>
                <a:off x="749506" y="5685896"/>
                <a:ext cx="17788" cy="17792"/>
              </a:xfrm>
              <a:custGeom>
                <a:avLst/>
                <a:gdLst>
                  <a:gd name="connsiteX0" fmla="*/ 14288 w 17788"/>
                  <a:gd name="connsiteY0" fmla="*/ 14895 h 17792"/>
                  <a:gd name="connsiteX1" fmla="*/ 15086 w 17788"/>
                  <a:gd name="connsiteY1" fmla="*/ 2812 h 17792"/>
                  <a:gd name="connsiteX2" fmla="*/ 4521 w 17788"/>
                  <a:gd name="connsiteY2" fmla="*/ 1425 h 17792"/>
                  <a:gd name="connsiteX3" fmla="*/ 1531 w 17788"/>
                  <a:gd name="connsiteY3" fmla="*/ 14301 h 17792"/>
                  <a:gd name="connsiteX4" fmla="*/ 14288 w 17788"/>
                  <a:gd name="connsiteY4" fmla="*/ 14895 h 17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88" h="17792">
                    <a:moveTo>
                      <a:pt x="14288" y="14895"/>
                    </a:moveTo>
                    <a:cubicBezTo>
                      <a:pt x="18275" y="11329"/>
                      <a:pt x="19272" y="6971"/>
                      <a:pt x="15086" y="2812"/>
                    </a:cubicBezTo>
                    <a:cubicBezTo>
                      <a:pt x="12295" y="38"/>
                      <a:pt x="7910" y="-1150"/>
                      <a:pt x="4521" y="1425"/>
                    </a:cubicBezTo>
                    <a:cubicBezTo>
                      <a:pt x="136" y="4594"/>
                      <a:pt x="-1458" y="9547"/>
                      <a:pt x="1531" y="14301"/>
                    </a:cubicBezTo>
                    <a:cubicBezTo>
                      <a:pt x="4521" y="19253"/>
                      <a:pt x="9305" y="18461"/>
                      <a:pt x="14288" y="148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3153AAC8-FB3C-1C11-EAAC-18323402C859}"/>
                  </a:ext>
                </a:extLst>
              </p:cNvPr>
              <p:cNvSpPr/>
              <p:nvPr/>
            </p:nvSpPr>
            <p:spPr>
              <a:xfrm>
                <a:off x="933382" y="5792566"/>
                <a:ext cx="28102" cy="49022"/>
              </a:xfrm>
              <a:custGeom>
                <a:avLst/>
                <a:gdLst>
                  <a:gd name="connsiteX0" fmla="*/ 26550 w 28102"/>
                  <a:gd name="connsiteY0" fmla="*/ 12816 h 49022"/>
                  <a:gd name="connsiteX1" fmla="*/ 21368 w 28102"/>
                  <a:gd name="connsiteY1" fmla="*/ 10835 h 49022"/>
                  <a:gd name="connsiteX2" fmla="*/ 19773 w 28102"/>
                  <a:gd name="connsiteY2" fmla="*/ 1327 h 49022"/>
                  <a:gd name="connsiteX3" fmla="*/ 7016 w 28102"/>
                  <a:gd name="connsiteY3" fmla="*/ 3902 h 49022"/>
                  <a:gd name="connsiteX4" fmla="*/ 7614 w 28102"/>
                  <a:gd name="connsiteY4" fmla="*/ 16381 h 49022"/>
                  <a:gd name="connsiteX5" fmla="*/ 12597 w 28102"/>
                  <a:gd name="connsiteY5" fmla="*/ 17966 h 49022"/>
                  <a:gd name="connsiteX6" fmla="*/ 12199 w 28102"/>
                  <a:gd name="connsiteY6" fmla="*/ 22126 h 49022"/>
                  <a:gd name="connsiteX7" fmla="*/ 2432 w 28102"/>
                  <a:gd name="connsiteY7" fmla="*/ 29455 h 49022"/>
                  <a:gd name="connsiteX8" fmla="*/ 2232 w 28102"/>
                  <a:gd name="connsiteY8" fmla="*/ 44510 h 49022"/>
                  <a:gd name="connsiteX9" fmla="*/ 9009 w 28102"/>
                  <a:gd name="connsiteY9" fmla="*/ 43124 h 49022"/>
                  <a:gd name="connsiteX10" fmla="*/ 10803 w 28102"/>
                  <a:gd name="connsiteY10" fmla="*/ 48274 h 49022"/>
                  <a:gd name="connsiteX11" fmla="*/ 23162 w 28102"/>
                  <a:gd name="connsiteY11" fmla="*/ 40548 h 49022"/>
                  <a:gd name="connsiteX12" fmla="*/ 25155 w 28102"/>
                  <a:gd name="connsiteY12" fmla="*/ 26880 h 49022"/>
                  <a:gd name="connsiteX13" fmla="*/ 21567 w 28102"/>
                  <a:gd name="connsiteY13" fmla="*/ 26286 h 49022"/>
                  <a:gd name="connsiteX14" fmla="*/ 23760 w 28102"/>
                  <a:gd name="connsiteY14" fmla="*/ 24899 h 49022"/>
                  <a:gd name="connsiteX15" fmla="*/ 26550 w 28102"/>
                  <a:gd name="connsiteY15" fmla="*/ 12816 h 49022"/>
                  <a:gd name="connsiteX16" fmla="*/ 15587 w 28102"/>
                  <a:gd name="connsiteY16" fmla="*/ 31040 h 49022"/>
                  <a:gd name="connsiteX17" fmla="*/ 15786 w 28102"/>
                  <a:gd name="connsiteY17" fmla="*/ 26880 h 49022"/>
                  <a:gd name="connsiteX18" fmla="*/ 20172 w 28102"/>
                  <a:gd name="connsiteY18" fmla="*/ 27078 h 49022"/>
                  <a:gd name="connsiteX19" fmla="*/ 15587 w 28102"/>
                  <a:gd name="connsiteY19" fmla="*/ 31040 h 49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8102" h="49022">
                    <a:moveTo>
                      <a:pt x="26550" y="12816"/>
                    </a:moveTo>
                    <a:cubicBezTo>
                      <a:pt x="24956" y="11627"/>
                      <a:pt x="23162" y="10835"/>
                      <a:pt x="21368" y="10835"/>
                    </a:cubicBezTo>
                    <a:cubicBezTo>
                      <a:pt x="23361" y="7071"/>
                      <a:pt x="23560" y="3506"/>
                      <a:pt x="19773" y="1327"/>
                    </a:cubicBezTo>
                    <a:cubicBezTo>
                      <a:pt x="15786" y="-1050"/>
                      <a:pt x="10604" y="-258"/>
                      <a:pt x="7016" y="3902"/>
                    </a:cubicBezTo>
                    <a:cubicBezTo>
                      <a:pt x="3229" y="8458"/>
                      <a:pt x="4026" y="13410"/>
                      <a:pt x="7614" y="16381"/>
                    </a:cubicBezTo>
                    <a:cubicBezTo>
                      <a:pt x="9209" y="17768"/>
                      <a:pt x="11003" y="18164"/>
                      <a:pt x="12597" y="17966"/>
                    </a:cubicBezTo>
                    <a:cubicBezTo>
                      <a:pt x="12199" y="19353"/>
                      <a:pt x="11999" y="20739"/>
                      <a:pt x="12199" y="22126"/>
                    </a:cubicBezTo>
                    <a:cubicBezTo>
                      <a:pt x="9009" y="21136"/>
                      <a:pt x="5222" y="24305"/>
                      <a:pt x="2432" y="29455"/>
                    </a:cubicBezTo>
                    <a:cubicBezTo>
                      <a:pt x="-1356" y="36587"/>
                      <a:pt x="-160" y="41143"/>
                      <a:pt x="2232" y="44510"/>
                    </a:cubicBezTo>
                    <a:cubicBezTo>
                      <a:pt x="4824" y="45302"/>
                      <a:pt x="7016" y="44708"/>
                      <a:pt x="9009" y="43124"/>
                    </a:cubicBezTo>
                    <a:cubicBezTo>
                      <a:pt x="8810" y="45500"/>
                      <a:pt x="9408" y="47283"/>
                      <a:pt x="10803" y="48274"/>
                    </a:cubicBezTo>
                    <a:cubicBezTo>
                      <a:pt x="15189" y="51443"/>
                      <a:pt x="20172" y="43718"/>
                      <a:pt x="23162" y="40548"/>
                    </a:cubicBezTo>
                    <a:cubicBezTo>
                      <a:pt x="28344" y="32030"/>
                      <a:pt x="27746" y="28465"/>
                      <a:pt x="25155" y="26880"/>
                    </a:cubicBezTo>
                    <a:cubicBezTo>
                      <a:pt x="23959" y="26286"/>
                      <a:pt x="22763" y="26088"/>
                      <a:pt x="21567" y="26286"/>
                    </a:cubicBezTo>
                    <a:cubicBezTo>
                      <a:pt x="22364" y="25890"/>
                      <a:pt x="23162" y="25494"/>
                      <a:pt x="23760" y="24899"/>
                    </a:cubicBezTo>
                    <a:cubicBezTo>
                      <a:pt x="28344" y="21730"/>
                      <a:pt x="29341" y="17372"/>
                      <a:pt x="26550" y="12816"/>
                    </a:cubicBezTo>
                    <a:close/>
                    <a:moveTo>
                      <a:pt x="15587" y="31040"/>
                    </a:moveTo>
                    <a:cubicBezTo>
                      <a:pt x="15986" y="29455"/>
                      <a:pt x="15986" y="28069"/>
                      <a:pt x="15786" y="26880"/>
                    </a:cubicBezTo>
                    <a:cubicBezTo>
                      <a:pt x="17182" y="27475"/>
                      <a:pt x="18577" y="27475"/>
                      <a:pt x="20172" y="27078"/>
                    </a:cubicBezTo>
                    <a:cubicBezTo>
                      <a:pt x="18776" y="27871"/>
                      <a:pt x="17182" y="29257"/>
                      <a:pt x="15587" y="310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7959677B-13BD-8F06-4C62-B28AE1B3A8D1}"/>
                  </a:ext>
                </a:extLst>
              </p:cNvPr>
              <p:cNvSpPr/>
              <p:nvPr/>
            </p:nvSpPr>
            <p:spPr>
              <a:xfrm>
                <a:off x="751896" y="5641709"/>
                <a:ext cx="30331" cy="19737"/>
              </a:xfrm>
              <a:custGeom>
                <a:avLst/>
                <a:gdLst>
                  <a:gd name="connsiteX0" fmla="*/ 1932 w 30331"/>
                  <a:gd name="connsiteY0" fmla="*/ 14314 h 19737"/>
                  <a:gd name="connsiteX1" fmla="*/ 12895 w 30331"/>
                  <a:gd name="connsiteY1" fmla="*/ 16493 h 19737"/>
                  <a:gd name="connsiteX2" fmla="*/ 13493 w 30331"/>
                  <a:gd name="connsiteY2" fmla="*/ 17483 h 19737"/>
                  <a:gd name="connsiteX3" fmla="*/ 26649 w 30331"/>
                  <a:gd name="connsiteY3" fmla="*/ 17087 h 19737"/>
                  <a:gd name="connsiteX4" fmla="*/ 27246 w 30331"/>
                  <a:gd name="connsiteY4" fmla="*/ 4806 h 19737"/>
                  <a:gd name="connsiteX5" fmla="*/ 17878 w 30331"/>
                  <a:gd name="connsiteY5" fmla="*/ 4608 h 19737"/>
                  <a:gd name="connsiteX6" fmla="*/ 17280 w 30331"/>
                  <a:gd name="connsiteY6" fmla="*/ 3023 h 19737"/>
                  <a:gd name="connsiteX7" fmla="*/ 4523 w 30331"/>
                  <a:gd name="connsiteY7" fmla="*/ 2033 h 19737"/>
                  <a:gd name="connsiteX8" fmla="*/ 1932 w 30331"/>
                  <a:gd name="connsiteY8" fmla="*/ 14314 h 19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331" h="19737">
                    <a:moveTo>
                      <a:pt x="1932" y="14314"/>
                    </a:moveTo>
                    <a:cubicBezTo>
                      <a:pt x="4922" y="18474"/>
                      <a:pt x="8908" y="19068"/>
                      <a:pt x="12895" y="16493"/>
                    </a:cubicBezTo>
                    <a:cubicBezTo>
                      <a:pt x="13094" y="16889"/>
                      <a:pt x="13294" y="17087"/>
                      <a:pt x="13493" y="17483"/>
                    </a:cubicBezTo>
                    <a:cubicBezTo>
                      <a:pt x="17878" y="20455"/>
                      <a:pt x="22463" y="20653"/>
                      <a:pt x="26649" y="17087"/>
                    </a:cubicBezTo>
                    <a:cubicBezTo>
                      <a:pt x="31034" y="13125"/>
                      <a:pt x="31831" y="8570"/>
                      <a:pt x="27246" y="4806"/>
                    </a:cubicBezTo>
                    <a:cubicBezTo>
                      <a:pt x="24057" y="2231"/>
                      <a:pt x="20669" y="2825"/>
                      <a:pt x="17878" y="4608"/>
                    </a:cubicBezTo>
                    <a:cubicBezTo>
                      <a:pt x="17679" y="4013"/>
                      <a:pt x="17679" y="3617"/>
                      <a:pt x="17280" y="3023"/>
                    </a:cubicBezTo>
                    <a:cubicBezTo>
                      <a:pt x="13493" y="-1137"/>
                      <a:pt x="8908" y="-542"/>
                      <a:pt x="4523" y="2033"/>
                    </a:cubicBezTo>
                    <a:cubicBezTo>
                      <a:pt x="-261" y="5202"/>
                      <a:pt x="-1457" y="9758"/>
                      <a:pt x="1932" y="143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id="{023FFB3A-A2A8-84CA-738C-2AE44F21E591}"/>
                  </a:ext>
                </a:extLst>
              </p:cNvPr>
              <p:cNvSpPr/>
              <p:nvPr/>
            </p:nvSpPr>
            <p:spPr>
              <a:xfrm>
                <a:off x="698799" y="5640344"/>
                <a:ext cx="28637" cy="31331"/>
              </a:xfrm>
              <a:custGeom>
                <a:avLst/>
                <a:gdLst>
                  <a:gd name="connsiteX0" fmla="*/ 26326 w 28637"/>
                  <a:gd name="connsiteY0" fmla="*/ 13104 h 31331"/>
                  <a:gd name="connsiteX1" fmla="*/ 26924 w 28637"/>
                  <a:gd name="connsiteY1" fmla="*/ 2407 h 31331"/>
                  <a:gd name="connsiteX2" fmla="*/ 13968 w 28637"/>
                  <a:gd name="connsiteY2" fmla="*/ 3793 h 31331"/>
                  <a:gd name="connsiteX3" fmla="*/ 13569 w 28637"/>
                  <a:gd name="connsiteY3" fmla="*/ 11123 h 31331"/>
                  <a:gd name="connsiteX4" fmla="*/ 3204 w 28637"/>
                  <a:gd name="connsiteY4" fmla="*/ 15877 h 31331"/>
                  <a:gd name="connsiteX5" fmla="*/ 3404 w 28637"/>
                  <a:gd name="connsiteY5" fmla="*/ 30535 h 31331"/>
                  <a:gd name="connsiteX6" fmla="*/ 13769 w 28637"/>
                  <a:gd name="connsiteY6" fmla="*/ 24395 h 31331"/>
                  <a:gd name="connsiteX7" fmla="*/ 15762 w 28637"/>
                  <a:gd name="connsiteY7" fmla="*/ 13500 h 31331"/>
                  <a:gd name="connsiteX8" fmla="*/ 16360 w 28637"/>
                  <a:gd name="connsiteY8" fmla="*/ 13896 h 31331"/>
                  <a:gd name="connsiteX9" fmla="*/ 26326 w 28637"/>
                  <a:gd name="connsiteY9" fmla="*/ 13104 h 31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637" h="31331">
                    <a:moveTo>
                      <a:pt x="26326" y="13104"/>
                    </a:moveTo>
                    <a:cubicBezTo>
                      <a:pt x="28519" y="9538"/>
                      <a:pt x="29914" y="5180"/>
                      <a:pt x="26924" y="2407"/>
                    </a:cubicBezTo>
                    <a:cubicBezTo>
                      <a:pt x="22938" y="-1357"/>
                      <a:pt x="17556" y="-564"/>
                      <a:pt x="13968" y="3793"/>
                    </a:cubicBezTo>
                    <a:cubicBezTo>
                      <a:pt x="11775" y="6369"/>
                      <a:pt x="11975" y="8944"/>
                      <a:pt x="13569" y="11123"/>
                    </a:cubicBezTo>
                    <a:cubicBezTo>
                      <a:pt x="10181" y="9736"/>
                      <a:pt x="6394" y="11123"/>
                      <a:pt x="3204" y="15877"/>
                    </a:cubicBezTo>
                    <a:cubicBezTo>
                      <a:pt x="-1579" y="22612"/>
                      <a:pt x="-583" y="27960"/>
                      <a:pt x="3404" y="30535"/>
                    </a:cubicBezTo>
                    <a:cubicBezTo>
                      <a:pt x="6792" y="32714"/>
                      <a:pt x="10579" y="30337"/>
                      <a:pt x="13769" y="24395"/>
                    </a:cubicBezTo>
                    <a:cubicBezTo>
                      <a:pt x="16161" y="20037"/>
                      <a:pt x="17157" y="16273"/>
                      <a:pt x="15762" y="13500"/>
                    </a:cubicBezTo>
                    <a:cubicBezTo>
                      <a:pt x="15961" y="13698"/>
                      <a:pt x="16161" y="13698"/>
                      <a:pt x="16360" y="13896"/>
                    </a:cubicBezTo>
                    <a:cubicBezTo>
                      <a:pt x="19350" y="15877"/>
                      <a:pt x="22938" y="17065"/>
                      <a:pt x="26326" y="131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8070C6BD-530E-876B-21A8-0489F9CA9BD8}"/>
                  </a:ext>
                </a:extLst>
              </p:cNvPr>
              <p:cNvSpPr/>
              <p:nvPr/>
            </p:nvSpPr>
            <p:spPr>
              <a:xfrm>
                <a:off x="496998" y="5384485"/>
                <a:ext cx="18334" cy="15589"/>
              </a:xfrm>
              <a:custGeom>
                <a:avLst/>
                <a:gdLst>
                  <a:gd name="connsiteX0" fmla="*/ 17838 w 18334"/>
                  <a:gd name="connsiteY0" fmla="*/ 5307 h 15589"/>
                  <a:gd name="connsiteX1" fmla="*/ 3686 w 18334"/>
                  <a:gd name="connsiteY1" fmla="*/ 1939 h 15589"/>
                  <a:gd name="connsiteX2" fmla="*/ 1294 w 18334"/>
                  <a:gd name="connsiteY2" fmla="*/ 11447 h 15589"/>
                  <a:gd name="connsiteX3" fmla="*/ 13652 w 18334"/>
                  <a:gd name="connsiteY3" fmla="*/ 14419 h 15589"/>
                  <a:gd name="connsiteX4" fmla="*/ 17838 w 18334"/>
                  <a:gd name="connsiteY4" fmla="*/ 5307 h 15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334" h="15589">
                    <a:moveTo>
                      <a:pt x="17838" y="5307"/>
                    </a:moveTo>
                    <a:cubicBezTo>
                      <a:pt x="15247" y="-1626"/>
                      <a:pt x="9068" y="-636"/>
                      <a:pt x="3686" y="1939"/>
                    </a:cubicBezTo>
                    <a:cubicBezTo>
                      <a:pt x="-101" y="3722"/>
                      <a:pt x="-1098" y="7882"/>
                      <a:pt x="1294" y="11447"/>
                    </a:cubicBezTo>
                    <a:cubicBezTo>
                      <a:pt x="4084" y="15805"/>
                      <a:pt x="8669" y="16598"/>
                      <a:pt x="13652" y="14419"/>
                    </a:cubicBezTo>
                    <a:cubicBezTo>
                      <a:pt x="17639" y="12438"/>
                      <a:pt x="19233" y="8872"/>
                      <a:pt x="17838" y="53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00B72018-05F8-C83D-9F6F-FF98AD492966}"/>
                  </a:ext>
                </a:extLst>
              </p:cNvPr>
              <p:cNvSpPr/>
              <p:nvPr/>
            </p:nvSpPr>
            <p:spPr>
              <a:xfrm>
                <a:off x="638824" y="5571642"/>
                <a:ext cx="31496" cy="30696"/>
              </a:xfrm>
              <a:custGeom>
                <a:avLst/>
                <a:gdLst>
                  <a:gd name="connsiteX0" fmla="*/ 30291 w 31496"/>
                  <a:gd name="connsiteY0" fmla="*/ 18417 h 30696"/>
                  <a:gd name="connsiteX1" fmla="*/ 18531 w 31496"/>
                  <a:gd name="connsiteY1" fmla="*/ 16832 h 30696"/>
                  <a:gd name="connsiteX2" fmla="*/ 16737 w 31496"/>
                  <a:gd name="connsiteY2" fmla="*/ 4155 h 30696"/>
                  <a:gd name="connsiteX3" fmla="*/ 4179 w 31496"/>
                  <a:gd name="connsiteY3" fmla="*/ 1580 h 30696"/>
                  <a:gd name="connsiteX4" fmla="*/ 3183 w 31496"/>
                  <a:gd name="connsiteY4" fmla="*/ 16436 h 30696"/>
                  <a:gd name="connsiteX5" fmla="*/ 14544 w 31496"/>
                  <a:gd name="connsiteY5" fmla="*/ 21587 h 30696"/>
                  <a:gd name="connsiteX6" fmla="*/ 15342 w 31496"/>
                  <a:gd name="connsiteY6" fmla="*/ 20794 h 30696"/>
                  <a:gd name="connsiteX7" fmla="*/ 15940 w 31496"/>
                  <a:gd name="connsiteY7" fmla="*/ 26935 h 30696"/>
                  <a:gd name="connsiteX8" fmla="*/ 28098 w 31496"/>
                  <a:gd name="connsiteY8" fmla="*/ 28322 h 30696"/>
                  <a:gd name="connsiteX9" fmla="*/ 30291 w 31496"/>
                  <a:gd name="connsiteY9" fmla="*/ 18417 h 306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496" h="30696">
                    <a:moveTo>
                      <a:pt x="30291" y="18417"/>
                    </a:moveTo>
                    <a:cubicBezTo>
                      <a:pt x="27301" y="13663"/>
                      <a:pt x="22916" y="13861"/>
                      <a:pt x="18531" y="16832"/>
                    </a:cubicBezTo>
                    <a:cubicBezTo>
                      <a:pt x="20125" y="12871"/>
                      <a:pt x="18331" y="8315"/>
                      <a:pt x="16737" y="4155"/>
                    </a:cubicBezTo>
                    <a:cubicBezTo>
                      <a:pt x="13149" y="391"/>
                      <a:pt x="8963" y="-1590"/>
                      <a:pt x="4179" y="1580"/>
                    </a:cubicBezTo>
                    <a:cubicBezTo>
                      <a:pt x="-2399" y="5938"/>
                      <a:pt x="-7" y="11682"/>
                      <a:pt x="3183" y="16436"/>
                    </a:cubicBezTo>
                    <a:cubicBezTo>
                      <a:pt x="5774" y="20398"/>
                      <a:pt x="9561" y="24756"/>
                      <a:pt x="14544" y="21587"/>
                    </a:cubicBezTo>
                    <a:cubicBezTo>
                      <a:pt x="14943" y="21389"/>
                      <a:pt x="14943" y="21190"/>
                      <a:pt x="15342" y="20794"/>
                    </a:cubicBezTo>
                    <a:cubicBezTo>
                      <a:pt x="14544" y="22775"/>
                      <a:pt x="14544" y="24954"/>
                      <a:pt x="15940" y="26935"/>
                    </a:cubicBezTo>
                    <a:cubicBezTo>
                      <a:pt x="18929" y="31689"/>
                      <a:pt x="23514" y="31689"/>
                      <a:pt x="28098" y="28322"/>
                    </a:cubicBezTo>
                    <a:cubicBezTo>
                      <a:pt x="31288" y="25350"/>
                      <a:pt x="32683" y="21983"/>
                      <a:pt x="30291" y="184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1F84EEDF-0688-EA57-210B-976C3E740FFD}"/>
                  </a:ext>
                </a:extLst>
              </p:cNvPr>
              <p:cNvSpPr/>
              <p:nvPr/>
            </p:nvSpPr>
            <p:spPr>
              <a:xfrm>
                <a:off x="612146" y="5459089"/>
                <a:ext cx="53311" cy="42778"/>
              </a:xfrm>
              <a:custGeom>
                <a:avLst/>
                <a:gdLst>
                  <a:gd name="connsiteX0" fmla="*/ 51388 w 53311"/>
                  <a:gd name="connsiteY0" fmla="*/ 27766 h 42778"/>
                  <a:gd name="connsiteX1" fmla="*/ 41023 w 53311"/>
                  <a:gd name="connsiteY1" fmla="*/ 28162 h 42778"/>
                  <a:gd name="connsiteX2" fmla="*/ 40823 w 53311"/>
                  <a:gd name="connsiteY2" fmla="*/ 28360 h 42778"/>
                  <a:gd name="connsiteX3" fmla="*/ 40425 w 53311"/>
                  <a:gd name="connsiteY3" fmla="*/ 25587 h 42778"/>
                  <a:gd name="connsiteX4" fmla="*/ 32053 w 53311"/>
                  <a:gd name="connsiteY4" fmla="*/ 18654 h 42778"/>
                  <a:gd name="connsiteX5" fmla="*/ 31854 w 53311"/>
                  <a:gd name="connsiteY5" fmla="*/ 4193 h 42778"/>
                  <a:gd name="connsiteX6" fmla="*/ 19296 w 53311"/>
                  <a:gd name="connsiteY6" fmla="*/ 14692 h 42778"/>
                  <a:gd name="connsiteX7" fmla="*/ 18300 w 53311"/>
                  <a:gd name="connsiteY7" fmla="*/ 18060 h 42778"/>
                  <a:gd name="connsiteX8" fmla="*/ 12918 w 53311"/>
                  <a:gd name="connsiteY8" fmla="*/ 16079 h 42778"/>
                  <a:gd name="connsiteX9" fmla="*/ 13516 w 53311"/>
                  <a:gd name="connsiteY9" fmla="*/ 15683 h 42778"/>
                  <a:gd name="connsiteX10" fmla="*/ 17104 w 53311"/>
                  <a:gd name="connsiteY10" fmla="*/ 3005 h 42778"/>
                  <a:gd name="connsiteX11" fmla="*/ 13715 w 53311"/>
                  <a:gd name="connsiteY11" fmla="*/ 1024 h 42778"/>
                  <a:gd name="connsiteX12" fmla="*/ 5543 w 53311"/>
                  <a:gd name="connsiteY12" fmla="*/ 2014 h 42778"/>
                  <a:gd name="connsiteX13" fmla="*/ 3948 w 53311"/>
                  <a:gd name="connsiteY13" fmla="*/ 2807 h 42778"/>
                  <a:gd name="connsiteX14" fmla="*/ 1755 w 53311"/>
                  <a:gd name="connsiteY14" fmla="*/ 15286 h 42778"/>
                  <a:gd name="connsiteX15" fmla="*/ 7935 w 53311"/>
                  <a:gd name="connsiteY15" fmla="*/ 18060 h 42778"/>
                  <a:gd name="connsiteX16" fmla="*/ 6141 w 53311"/>
                  <a:gd name="connsiteY16" fmla="*/ 19446 h 42778"/>
                  <a:gd name="connsiteX17" fmla="*/ 6739 w 53311"/>
                  <a:gd name="connsiteY17" fmla="*/ 29945 h 42778"/>
                  <a:gd name="connsiteX18" fmla="*/ 11522 w 53311"/>
                  <a:gd name="connsiteY18" fmla="*/ 31926 h 42778"/>
                  <a:gd name="connsiteX19" fmla="*/ 31654 w 53311"/>
                  <a:gd name="connsiteY19" fmla="*/ 35293 h 42778"/>
                  <a:gd name="connsiteX20" fmla="*/ 36438 w 53311"/>
                  <a:gd name="connsiteY20" fmla="*/ 33709 h 42778"/>
                  <a:gd name="connsiteX21" fmla="*/ 37235 w 53311"/>
                  <a:gd name="connsiteY21" fmla="*/ 40047 h 42778"/>
                  <a:gd name="connsiteX22" fmla="*/ 49594 w 53311"/>
                  <a:gd name="connsiteY22" fmla="*/ 39849 h 42778"/>
                  <a:gd name="connsiteX23" fmla="*/ 51388 w 53311"/>
                  <a:gd name="connsiteY23" fmla="*/ 27766 h 42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3311" h="42778">
                    <a:moveTo>
                      <a:pt x="51388" y="27766"/>
                    </a:moveTo>
                    <a:cubicBezTo>
                      <a:pt x="48796" y="24795"/>
                      <a:pt x="44411" y="25785"/>
                      <a:pt x="41023" y="28162"/>
                    </a:cubicBezTo>
                    <a:cubicBezTo>
                      <a:pt x="41023" y="28162"/>
                      <a:pt x="40823" y="28162"/>
                      <a:pt x="40823" y="28360"/>
                    </a:cubicBezTo>
                    <a:cubicBezTo>
                      <a:pt x="40823" y="27568"/>
                      <a:pt x="40823" y="26577"/>
                      <a:pt x="40425" y="25587"/>
                    </a:cubicBezTo>
                    <a:cubicBezTo>
                      <a:pt x="39029" y="21625"/>
                      <a:pt x="36040" y="19446"/>
                      <a:pt x="32053" y="18654"/>
                    </a:cubicBezTo>
                    <a:cubicBezTo>
                      <a:pt x="35641" y="11919"/>
                      <a:pt x="36638" y="6571"/>
                      <a:pt x="31854" y="4193"/>
                    </a:cubicBezTo>
                    <a:cubicBezTo>
                      <a:pt x="26871" y="4193"/>
                      <a:pt x="22087" y="6967"/>
                      <a:pt x="19296" y="14692"/>
                    </a:cubicBezTo>
                    <a:cubicBezTo>
                      <a:pt x="18897" y="15881"/>
                      <a:pt x="18499" y="16871"/>
                      <a:pt x="18300" y="18060"/>
                    </a:cubicBezTo>
                    <a:cubicBezTo>
                      <a:pt x="16705" y="16673"/>
                      <a:pt x="14911" y="16079"/>
                      <a:pt x="12918" y="16079"/>
                    </a:cubicBezTo>
                    <a:lnTo>
                      <a:pt x="13516" y="15683"/>
                    </a:lnTo>
                    <a:cubicBezTo>
                      <a:pt x="18300" y="11523"/>
                      <a:pt x="21090" y="6967"/>
                      <a:pt x="17104" y="3005"/>
                    </a:cubicBezTo>
                    <a:cubicBezTo>
                      <a:pt x="16107" y="2014"/>
                      <a:pt x="14911" y="1420"/>
                      <a:pt x="13715" y="1024"/>
                    </a:cubicBezTo>
                    <a:cubicBezTo>
                      <a:pt x="11323" y="-561"/>
                      <a:pt x="8533" y="-363"/>
                      <a:pt x="5543" y="2014"/>
                    </a:cubicBezTo>
                    <a:cubicBezTo>
                      <a:pt x="4945" y="2213"/>
                      <a:pt x="4546" y="2411"/>
                      <a:pt x="3948" y="2807"/>
                    </a:cubicBezTo>
                    <a:cubicBezTo>
                      <a:pt x="-637" y="6372"/>
                      <a:pt x="-1035" y="11325"/>
                      <a:pt x="1755" y="15286"/>
                    </a:cubicBezTo>
                    <a:cubicBezTo>
                      <a:pt x="3549" y="17663"/>
                      <a:pt x="5742" y="18258"/>
                      <a:pt x="7935" y="18060"/>
                    </a:cubicBezTo>
                    <a:cubicBezTo>
                      <a:pt x="7337" y="18456"/>
                      <a:pt x="6739" y="18852"/>
                      <a:pt x="6141" y="19446"/>
                    </a:cubicBezTo>
                    <a:cubicBezTo>
                      <a:pt x="3151" y="22616"/>
                      <a:pt x="3948" y="26776"/>
                      <a:pt x="6739" y="29945"/>
                    </a:cubicBezTo>
                    <a:cubicBezTo>
                      <a:pt x="8333" y="31133"/>
                      <a:pt x="9928" y="31926"/>
                      <a:pt x="11522" y="31926"/>
                    </a:cubicBezTo>
                    <a:cubicBezTo>
                      <a:pt x="15310" y="37472"/>
                      <a:pt x="23482" y="36878"/>
                      <a:pt x="31654" y="35293"/>
                    </a:cubicBezTo>
                    <a:cubicBezTo>
                      <a:pt x="33448" y="34897"/>
                      <a:pt x="35043" y="34501"/>
                      <a:pt x="36438" y="33709"/>
                    </a:cubicBezTo>
                    <a:cubicBezTo>
                      <a:pt x="35641" y="35888"/>
                      <a:pt x="35840" y="38067"/>
                      <a:pt x="37235" y="40047"/>
                    </a:cubicBezTo>
                    <a:cubicBezTo>
                      <a:pt x="40026" y="44009"/>
                      <a:pt x="45209" y="43415"/>
                      <a:pt x="49594" y="39849"/>
                    </a:cubicBezTo>
                    <a:cubicBezTo>
                      <a:pt x="53381" y="35888"/>
                      <a:pt x="54776" y="31530"/>
                      <a:pt x="51388" y="277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B653E838-310C-7EE9-389B-171A37D7138C}"/>
                  </a:ext>
                </a:extLst>
              </p:cNvPr>
              <p:cNvSpPr/>
              <p:nvPr/>
            </p:nvSpPr>
            <p:spPr>
              <a:xfrm>
                <a:off x="603287" y="5359336"/>
                <a:ext cx="76746" cy="82497"/>
              </a:xfrm>
              <a:custGeom>
                <a:avLst/>
                <a:gdLst>
                  <a:gd name="connsiteX0" fmla="*/ 1046 w 76746"/>
                  <a:gd name="connsiteY0" fmla="*/ 35804 h 82497"/>
                  <a:gd name="connsiteX1" fmla="*/ 11411 w 76746"/>
                  <a:gd name="connsiteY1" fmla="*/ 37587 h 82497"/>
                  <a:gd name="connsiteX2" fmla="*/ 14601 w 76746"/>
                  <a:gd name="connsiteY2" fmla="*/ 33427 h 82497"/>
                  <a:gd name="connsiteX3" fmla="*/ 19385 w 76746"/>
                  <a:gd name="connsiteY3" fmla="*/ 30654 h 82497"/>
                  <a:gd name="connsiteX4" fmla="*/ 27756 w 76746"/>
                  <a:gd name="connsiteY4" fmla="*/ 31645 h 82497"/>
                  <a:gd name="connsiteX5" fmla="*/ 25165 w 76746"/>
                  <a:gd name="connsiteY5" fmla="*/ 37389 h 82497"/>
                  <a:gd name="connsiteX6" fmla="*/ 35331 w 76746"/>
                  <a:gd name="connsiteY6" fmla="*/ 42936 h 82497"/>
                  <a:gd name="connsiteX7" fmla="*/ 48685 w 76746"/>
                  <a:gd name="connsiteY7" fmla="*/ 44520 h 82497"/>
                  <a:gd name="connsiteX8" fmla="*/ 46094 w 76746"/>
                  <a:gd name="connsiteY8" fmla="*/ 47690 h 82497"/>
                  <a:gd name="connsiteX9" fmla="*/ 45895 w 76746"/>
                  <a:gd name="connsiteY9" fmla="*/ 56604 h 82497"/>
                  <a:gd name="connsiteX10" fmla="*/ 50280 w 76746"/>
                  <a:gd name="connsiteY10" fmla="*/ 68291 h 82497"/>
                  <a:gd name="connsiteX11" fmla="*/ 52473 w 76746"/>
                  <a:gd name="connsiteY11" fmla="*/ 68489 h 82497"/>
                  <a:gd name="connsiteX12" fmla="*/ 56260 w 76746"/>
                  <a:gd name="connsiteY12" fmla="*/ 79186 h 82497"/>
                  <a:gd name="connsiteX13" fmla="*/ 68817 w 76746"/>
                  <a:gd name="connsiteY13" fmla="*/ 80771 h 82497"/>
                  <a:gd name="connsiteX14" fmla="*/ 75993 w 76746"/>
                  <a:gd name="connsiteY14" fmla="*/ 72451 h 82497"/>
                  <a:gd name="connsiteX15" fmla="*/ 70213 w 76746"/>
                  <a:gd name="connsiteY15" fmla="*/ 62546 h 82497"/>
                  <a:gd name="connsiteX16" fmla="*/ 67422 w 76746"/>
                  <a:gd name="connsiteY16" fmla="*/ 61952 h 82497"/>
                  <a:gd name="connsiteX17" fmla="*/ 70611 w 76746"/>
                  <a:gd name="connsiteY17" fmla="*/ 52444 h 82497"/>
                  <a:gd name="connsiteX18" fmla="*/ 62439 w 76746"/>
                  <a:gd name="connsiteY18" fmla="*/ 49869 h 82497"/>
                  <a:gd name="connsiteX19" fmla="*/ 61841 w 76746"/>
                  <a:gd name="connsiteY19" fmla="*/ 47690 h 82497"/>
                  <a:gd name="connsiteX20" fmla="*/ 68020 w 76746"/>
                  <a:gd name="connsiteY20" fmla="*/ 35606 h 82497"/>
                  <a:gd name="connsiteX21" fmla="*/ 36128 w 76746"/>
                  <a:gd name="connsiteY21" fmla="*/ 26494 h 82497"/>
                  <a:gd name="connsiteX22" fmla="*/ 36925 w 76746"/>
                  <a:gd name="connsiteY22" fmla="*/ 21542 h 82497"/>
                  <a:gd name="connsiteX23" fmla="*/ 22374 w 76746"/>
                  <a:gd name="connsiteY23" fmla="*/ 21146 h 82497"/>
                  <a:gd name="connsiteX24" fmla="*/ 15199 w 76746"/>
                  <a:gd name="connsiteY24" fmla="*/ 16986 h 82497"/>
                  <a:gd name="connsiteX25" fmla="*/ 18986 w 76746"/>
                  <a:gd name="connsiteY25" fmla="*/ 15798 h 82497"/>
                  <a:gd name="connsiteX26" fmla="*/ 43104 w 76746"/>
                  <a:gd name="connsiteY26" fmla="*/ 9855 h 82497"/>
                  <a:gd name="connsiteX27" fmla="*/ 43304 w 76746"/>
                  <a:gd name="connsiteY27" fmla="*/ 3912 h 82497"/>
                  <a:gd name="connsiteX28" fmla="*/ 22374 w 76746"/>
                  <a:gd name="connsiteY28" fmla="*/ 1733 h 82497"/>
                  <a:gd name="connsiteX29" fmla="*/ 9020 w 76746"/>
                  <a:gd name="connsiteY29" fmla="*/ 10845 h 82497"/>
                  <a:gd name="connsiteX30" fmla="*/ 9418 w 76746"/>
                  <a:gd name="connsiteY30" fmla="*/ 13420 h 82497"/>
                  <a:gd name="connsiteX31" fmla="*/ 13803 w 76746"/>
                  <a:gd name="connsiteY31" fmla="*/ 16986 h 82497"/>
                  <a:gd name="connsiteX32" fmla="*/ 6628 w 76746"/>
                  <a:gd name="connsiteY32" fmla="*/ 19165 h 82497"/>
                  <a:gd name="connsiteX33" fmla="*/ 1046 w 76746"/>
                  <a:gd name="connsiteY33" fmla="*/ 28277 h 82497"/>
                  <a:gd name="connsiteX34" fmla="*/ 1046 w 76746"/>
                  <a:gd name="connsiteY34" fmla="*/ 35804 h 8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76746" h="82497">
                    <a:moveTo>
                      <a:pt x="1046" y="35804"/>
                    </a:moveTo>
                    <a:cubicBezTo>
                      <a:pt x="3040" y="39766"/>
                      <a:pt x="6229" y="40757"/>
                      <a:pt x="11411" y="37587"/>
                    </a:cubicBezTo>
                    <a:cubicBezTo>
                      <a:pt x="12408" y="36201"/>
                      <a:pt x="13803" y="34814"/>
                      <a:pt x="14601" y="33427"/>
                    </a:cubicBezTo>
                    <a:cubicBezTo>
                      <a:pt x="16594" y="32635"/>
                      <a:pt x="18189" y="31645"/>
                      <a:pt x="19385" y="30654"/>
                    </a:cubicBezTo>
                    <a:cubicBezTo>
                      <a:pt x="21378" y="32437"/>
                      <a:pt x="24368" y="32635"/>
                      <a:pt x="27756" y="31645"/>
                    </a:cubicBezTo>
                    <a:cubicBezTo>
                      <a:pt x="26361" y="33229"/>
                      <a:pt x="25364" y="35210"/>
                      <a:pt x="25165" y="37389"/>
                    </a:cubicBezTo>
                    <a:cubicBezTo>
                      <a:pt x="24567" y="44520"/>
                      <a:pt x="30547" y="43332"/>
                      <a:pt x="35331" y="42936"/>
                    </a:cubicBezTo>
                    <a:cubicBezTo>
                      <a:pt x="40314" y="42539"/>
                      <a:pt x="44699" y="42936"/>
                      <a:pt x="48685" y="44520"/>
                    </a:cubicBezTo>
                    <a:cubicBezTo>
                      <a:pt x="47689" y="45313"/>
                      <a:pt x="46692" y="46303"/>
                      <a:pt x="46094" y="47690"/>
                    </a:cubicBezTo>
                    <a:cubicBezTo>
                      <a:pt x="44101" y="51850"/>
                      <a:pt x="44500" y="54623"/>
                      <a:pt x="45895" y="56604"/>
                    </a:cubicBezTo>
                    <a:cubicBezTo>
                      <a:pt x="42506" y="61952"/>
                      <a:pt x="44500" y="66508"/>
                      <a:pt x="50280" y="68291"/>
                    </a:cubicBezTo>
                    <a:cubicBezTo>
                      <a:pt x="51077" y="68489"/>
                      <a:pt x="51675" y="68489"/>
                      <a:pt x="52473" y="68489"/>
                    </a:cubicBezTo>
                    <a:cubicBezTo>
                      <a:pt x="52273" y="72253"/>
                      <a:pt x="53469" y="75818"/>
                      <a:pt x="56260" y="79186"/>
                    </a:cubicBezTo>
                    <a:cubicBezTo>
                      <a:pt x="59648" y="82950"/>
                      <a:pt x="64432" y="83544"/>
                      <a:pt x="68817" y="80771"/>
                    </a:cubicBezTo>
                    <a:cubicBezTo>
                      <a:pt x="71807" y="78988"/>
                      <a:pt x="74598" y="75620"/>
                      <a:pt x="75993" y="72451"/>
                    </a:cubicBezTo>
                    <a:cubicBezTo>
                      <a:pt x="78186" y="67301"/>
                      <a:pt x="75395" y="63735"/>
                      <a:pt x="70213" y="62546"/>
                    </a:cubicBezTo>
                    <a:cubicBezTo>
                      <a:pt x="69216" y="62348"/>
                      <a:pt x="68419" y="62150"/>
                      <a:pt x="67422" y="61952"/>
                    </a:cubicBezTo>
                    <a:cubicBezTo>
                      <a:pt x="70611" y="58981"/>
                      <a:pt x="72804" y="55613"/>
                      <a:pt x="70611" y="52444"/>
                    </a:cubicBezTo>
                    <a:cubicBezTo>
                      <a:pt x="69017" y="50265"/>
                      <a:pt x="66027" y="48878"/>
                      <a:pt x="62439" y="49869"/>
                    </a:cubicBezTo>
                    <a:cubicBezTo>
                      <a:pt x="62439" y="49076"/>
                      <a:pt x="62040" y="48284"/>
                      <a:pt x="61841" y="47690"/>
                    </a:cubicBezTo>
                    <a:cubicBezTo>
                      <a:pt x="66625" y="44916"/>
                      <a:pt x="72206" y="42539"/>
                      <a:pt x="68020" y="35606"/>
                    </a:cubicBezTo>
                    <a:cubicBezTo>
                      <a:pt x="62638" y="26692"/>
                      <a:pt x="46692" y="22731"/>
                      <a:pt x="36128" y="26494"/>
                    </a:cubicBezTo>
                    <a:cubicBezTo>
                      <a:pt x="37523" y="24712"/>
                      <a:pt x="38121" y="22929"/>
                      <a:pt x="36925" y="21542"/>
                    </a:cubicBezTo>
                    <a:cubicBezTo>
                      <a:pt x="34135" y="17977"/>
                      <a:pt x="28952" y="17184"/>
                      <a:pt x="22374" y="21146"/>
                    </a:cubicBezTo>
                    <a:cubicBezTo>
                      <a:pt x="20580" y="18571"/>
                      <a:pt x="18189" y="17184"/>
                      <a:pt x="15199" y="16986"/>
                    </a:cubicBezTo>
                    <a:cubicBezTo>
                      <a:pt x="16395" y="16788"/>
                      <a:pt x="17790" y="16392"/>
                      <a:pt x="18986" y="15798"/>
                    </a:cubicBezTo>
                    <a:cubicBezTo>
                      <a:pt x="26959" y="11638"/>
                      <a:pt x="36527" y="19561"/>
                      <a:pt x="43104" y="9855"/>
                    </a:cubicBezTo>
                    <a:cubicBezTo>
                      <a:pt x="43902" y="8666"/>
                      <a:pt x="43304" y="6487"/>
                      <a:pt x="43304" y="3912"/>
                    </a:cubicBezTo>
                    <a:cubicBezTo>
                      <a:pt x="37722" y="-2030"/>
                      <a:pt x="29949" y="149"/>
                      <a:pt x="22374" y="1733"/>
                    </a:cubicBezTo>
                    <a:cubicBezTo>
                      <a:pt x="16594" y="2922"/>
                      <a:pt x="10614" y="3516"/>
                      <a:pt x="9020" y="10845"/>
                    </a:cubicBezTo>
                    <a:cubicBezTo>
                      <a:pt x="8820" y="11638"/>
                      <a:pt x="9020" y="12628"/>
                      <a:pt x="9418" y="13420"/>
                    </a:cubicBezTo>
                    <a:cubicBezTo>
                      <a:pt x="10415" y="15798"/>
                      <a:pt x="12009" y="16788"/>
                      <a:pt x="13803" y="16986"/>
                    </a:cubicBezTo>
                    <a:cubicBezTo>
                      <a:pt x="11611" y="17184"/>
                      <a:pt x="9219" y="17977"/>
                      <a:pt x="6628" y="19165"/>
                    </a:cubicBezTo>
                    <a:cubicBezTo>
                      <a:pt x="1844" y="21542"/>
                      <a:pt x="249" y="24910"/>
                      <a:pt x="1046" y="28277"/>
                    </a:cubicBezTo>
                    <a:cubicBezTo>
                      <a:pt x="-349" y="30258"/>
                      <a:pt x="-349" y="33229"/>
                      <a:pt x="1046" y="358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0B99EB0C-DAE2-D50D-AAF8-3111E13E72FC}"/>
                  </a:ext>
                </a:extLst>
              </p:cNvPr>
              <p:cNvSpPr/>
              <p:nvPr/>
            </p:nvSpPr>
            <p:spPr>
              <a:xfrm>
                <a:off x="1006878" y="5794682"/>
                <a:ext cx="15057" cy="18694"/>
              </a:xfrm>
              <a:custGeom>
                <a:avLst/>
                <a:gdLst>
                  <a:gd name="connsiteX0" fmla="*/ 12054 w 15057"/>
                  <a:gd name="connsiteY0" fmla="*/ 15850 h 18694"/>
                  <a:gd name="connsiteX1" fmla="*/ 13449 w 15057"/>
                  <a:gd name="connsiteY1" fmla="*/ 2776 h 18694"/>
                  <a:gd name="connsiteX2" fmla="*/ 4081 w 15057"/>
                  <a:gd name="connsiteY2" fmla="*/ 2181 h 18694"/>
                  <a:gd name="connsiteX3" fmla="*/ 2287 w 15057"/>
                  <a:gd name="connsiteY3" fmla="*/ 17038 h 18694"/>
                  <a:gd name="connsiteX4" fmla="*/ 12054 w 15057"/>
                  <a:gd name="connsiteY4" fmla="*/ 15850 h 1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57" h="18694">
                    <a:moveTo>
                      <a:pt x="12054" y="15850"/>
                    </a:moveTo>
                    <a:cubicBezTo>
                      <a:pt x="14845" y="11888"/>
                      <a:pt x="16439" y="6936"/>
                      <a:pt x="13449" y="2776"/>
                    </a:cubicBezTo>
                    <a:cubicBezTo>
                      <a:pt x="11058" y="-394"/>
                      <a:pt x="7669" y="-1186"/>
                      <a:pt x="4081" y="2181"/>
                    </a:cubicBezTo>
                    <a:cubicBezTo>
                      <a:pt x="-902" y="6936"/>
                      <a:pt x="-1101" y="12086"/>
                      <a:pt x="2287" y="17038"/>
                    </a:cubicBezTo>
                    <a:cubicBezTo>
                      <a:pt x="5676" y="19415"/>
                      <a:pt x="9463" y="19415"/>
                      <a:pt x="12054" y="158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A275A0E7-FBB8-6883-0F1D-F246E83DEEAB}"/>
                  </a:ext>
                </a:extLst>
              </p:cNvPr>
              <p:cNvSpPr/>
              <p:nvPr/>
            </p:nvSpPr>
            <p:spPr>
              <a:xfrm>
                <a:off x="574684" y="5311817"/>
                <a:ext cx="33436" cy="37830"/>
              </a:xfrm>
              <a:custGeom>
                <a:avLst/>
                <a:gdLst>
                  <a:gd name="connsiteX0" fmla="*/ 12508 w 33436"/>
                  <a:gd name="connsiteY0" fmla="*/ 34000 h 37830"/>
                  <a:gd name="connsiteX1" fmla="*/ 21876 w 33436"/>
                  <a:gd name="connsiteY1" fmla="*/ 36377 h 37830"/>
                  <a:gd name="connsiteX2" fmla="*/ 32440 w 33436"/>
                  <a:gd name="connsiteY2" fmla="*/ 16172 h 37830"/>
                  <a:gd name="connsiteX3" fmla="*/ 22873 w 33436"/>
                  <a:gd name="connsiteY3" fmla="*/ 12606 h 37830"/>
                  <a:gd name="connsiteX4" fmla="*/ 24069 w 33436"/>
                  <a:gd name="connsiteY4" fmla="*/ 10626 h 37830"/>
                  <a:gd name="connsiteX5" fmla="*/ 26062 w 33436"/>
                  <a:gd name="connsiteY5" fmla="*/ 4485 h 37830"/>
                  <a:gd name="connsiteX6" fmla="*/ 3737 w 33436"/>
                  <a:gd name="connsiteY6" fmla="*/ 3692 h 37830"/>
                  <a:gd name="connsiteX7" fmla="*/ 1345 w 33436"/>
                  <a:gd name="connsiteY7" fmla="*/ 12012 h 37830"/>
                  <a:gd name="connsiteX8" fmla="*/ 1744 w 33436"/>
                  <a:gd name="connsiteY8" fmla="*/ 15974 h 37830"/>
                  <a:gd name="connsiteX9" fmla="*/ 11112 w 33436"/>
                  <a:gd name="connsiteY9" fmla="*/ 19539 h 37830"/>
                  <a:gd name="connsiteX10" fmla="*/ 16096 w 33436"/>
                  <a:gd name="connsiteY10" fmla="*/ 17955 h 37830"/>
                  <a:gd name="connsiteX11" fmla="*/ 12508 w 33436"/>
                  <a:gd name="connsiteY11" fmla="*/ 34000 h 37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3436" h="37830">
                    <a:moveTo>
                      <a:pt x="12508" y="34000"/>
                    </a:moveTo>
                    <a:cubicBezTo>
                      <a:pt x="13504" y="37367"/>
                      <a:pt x="18288" y="39348"/>
                      <a:pt x="21876" y="36377"/>
                    </a:cubicBezTo>
                    <a:cubicBezTo>
                      <a:pt x="28454" y="31029"/>
                      <a:pt x="36228" y="25482"/>
                      <a:pt x="32440" y="16172"/>
                    </a:cubicBezTo>
                    <a:cubicBezTo>
                      <a:pt x="29450" y="12804"/>
                      <a:pt x="26261" y="11418"/>
                      <a:pt x="22873" y="12606"/>
                    </a:cubicBezTo>
                    <a:cubicBezTo>
                      <a:pt x="23471" y="12012"/>
                      <a:pt x="23869" y="11220"/>
                      <a:pt x="24069" y="10626"/>
                    </a:cubicBezTo>
                    <a:cubicBezTo>
                      <a:pt x="26859" y="8248"/>
                      <a:pt x="27457" y="6268"/>
                      <a:pt x="26062" y="4485"/>
                    </a:cubicBezTo>
                    <a:cubicBezTo>
                      <a:pt x="20680" y="-1458"/>
                      <a:pt x="12508" y="-1260"/>
                      <a:pt x="3737" y="3692"/>
                    </a:cubicBezTo>
                    <a:cubicBezTo>
                      <a:pt x="-249" y="5871"/>
                      <a:pt x="-1046" y="9437"/>
                      <a:pt x="1345" y="12012"/>
                    </a:cubicBezTo>
                    <a:cubicBezTo>
                      <a:pt x="1146" y="13399"/>
                      <a:pt x="1345" y="14785"/>
                      <a:pt x="1744" y="15974"/>
                    </a:cubicBezTo>
                    <a:cubicBezTo>
                      <a:pt x="3737" y="19738"/>
                      <a:pt x="6927" y="20530"/>
                      <a:pt x="11112" y="19539"/>
                    </a:cubicBezTo>
                    <a:cubicBezTo>
                      <a:pt x="12707" y="19539"/>
                      <a:pt x="14501" y="18945"/>
                      <a:pt x="16096" y="17955"/>
                    </a:cubicBezTo>
                    <a:cubicBezTo>
                      <a:pt x="11910" y="22511"/>
                      <a:pt x="10514" y="28057"/>
                      <a:pt x="12508" y="340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 86">
                <a:extLst>
                  <a:ext uri="{FF2B5EF4-FFF2-40B4-BE49-F238E27FC236}">
                    <a16:creationId xmlns:a16="http://schemas.microsoft.com/office/drawing/2014/main" id="{582F416F-4296-3405-FD2C-EE85FCDAAB39}"/>
                  </a:ext>
                </a:extLst>
              </p:cNvPr>
              <p:cNvSpPr/>
              <p:nvPr/>
            </p:nvSpPr>
            <p:spPr>
              <a:xfrm>
                <a:off x="949576" y="5729107"/>
                <a:ext cx="46002" cy="50133"/>
              </a:xfrm>
              <a:custGeom>
                <a:avLst/>
                <a:gdLst>
                  <a:gd name="connsiteX0" fmla="*/ 40654 w 46002"/>
                  <a:gd name="connsiteY0" fmla="*/ 33686 h 50133"/>
                  <a:gd name="connsiteX1" fmla="*/ 45836 w 46002"/>
                  <a:gd name="connsiteY1" fmla="*/ 23979 h 50133"/>
                  <a:gd name="connsiteX2" fmla="*/ 38063 w 46002"/>
                  <a:gd name="connsiteY2" fmla="*/ 15660 h 50133"/>
                  <a:gd name="connsiteX3" fmla="*/ 33677 w 46002"/>
                  <a:gd name="connsiteY3" fmla="*/ 15858 h 50133"/>
                  <a:gd name="connsiteX4" fmla="*/ 28096 w 46002"/>
                  <a:gd name="connsiteY4" fmla="*/ 11302 h 50133"/>
                  <a:gd name="connsiteX5" fmla="*/ 19525 w 46002"/>
                  <a:gd name="connsiteY5" fmla="*/ 11 h 50133"/>
                  <a:gd name="connsiteX6" fmla="*/ 11153 w 46002"/>
                  <a:gd name="connsiteY6" fmla="*/ 6548 h 50133"/>
                  <a:gd name="connsiteX7" fmla="*/ 14343 w 46002"/>
                  <a:gd name="connsiteY7" fmla="*/ 16254 h 50133"/>
                  <a:gd name="connsiteX8" fmla="*/ 11153 w 46002"/>
                  <a:gd name="connsiteY8" fmla="*/ 23781 h 50133"/>
                  <a:gd name="connsiteX9" fmla="*/ 9160 w 46002"/>
                  <a:gd name="connsiteY9" fmla="*/ 26555 h 50133"/>
                  <a:gd name="connsiteX10" fmla="*/ 7167 w 46002"/>
                  <a:gd name="connsiteY10" fmla="*/ 30714 h 50133"/>
                  <a:gd name="connsiteX11" fmla="*/ 1785 w 46002"/>
                  <a:gd name="connsiteY11" fmla="*/ 36459 h 50133"/>
                  <a:gd name="connsiteX12" fmla="*/ 2582 w 46002"/>
                  <a:gd name="connsiteY12" fmla="*/ 47156 h 50133"/>
                  <a:gd name="connsiteX13" fmla="*/ 29691 w 46002"/>
                  <a:gd name="connsiteY13" fmla="*/ 50127 h 50133"/>
                  <a:gd name="connsiteX14" fmla="*/ 33478 w 46002"/>
                  <a:gd name="connsiteY14" fmla="*/ 43392 h 50133"/>
                  <a:gd name="connsiteX15" fmla="*/ 30289 w 46002"/>
                  <a:gd name="connsiteY15" fmla="*/ 36261 h 50133"/>
                  <a:gd name="connsiteX16" fmla="*/ 40654 w 46002"/>
                  <a:gd name="connsiteY16" fmla="*/ 33686 h 50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002" h="50133">
                    <a:moveTo>
                      <a:pt x="40654" y="33686"/>
                    </a:moveTo>
                    <a:cubicBezTo>
                      <a:pt x="43245" y="31111"/>
                      <a:pt x="45238" y="27347"/>
                      <a:pt x="45836" y="23979"/>
                    </a:cubicBezTo>
                    <a:cubicBezTo>
                      <a:pt x="46833" y="18433"/>
                      <a:pt x="43245" y="15660"/>
                      <a:pt x="38063" y="15660"/>
                    </a:cubicBezTo>
                    <a:cubicBezTo>
                      <a:pt x="36667" y="15660"/>
                      <a:pt x="35073" y="15660"/>
                      <a:pt x="33677" y="15858"/>
                    </a:cubicBezTo>
                    <a:cubicBezTo>
                      <a:pt x="32681" y="13283"/>
                      <a:pt x="30687" y="11698"/>
                      <a:pt x="28096" y="11302"/>
                    </a:cubicBezTo>
                    <a:cubicBezTo>
                      <a:pt x="28894" y="5557"/>
                      <a:pt x="27897" y="605"/>
                      <a:pt x="19525" y="11"/>
                    </a:cubicBezTo>
                    <a:cubicBezTo>
                      <a:pt x="15539" y="-187"/>
                      <a:pt x="12150" y="2388"/>
                      <a:pt x="11153" y="6548"/>
                    </a:cubicBezTo>
                    <a:cubicBezTo>
                      <a:pt x="9957" y="11896"/>
                      <a:pt x="11552" y="14669"/>
                      <a:pt x="14343" y="16254"/>
                    </a:cubicBezTo>
                    <a:cubicBezTo>
                      <a:pt x="11951" y="18631"/>
                      <a:pt x="10755" y="21206"/>
                      <a:pt x="11153" y="23781"/>
                    </a:cubicBezTo>
                    <a:cubicBezTo>
                      <a:pt x="10556" y="24574"/>
                      <a:pt x="9758" y="25564"/>
                      <a:pt x="9160" y="26555"/>
                    </a:cubicBezTo>
                    <a:cubicBezTo>
                      <a:pt x="8164" y="28139"/>
                      <a:pt x="7566" y="29526"/>
                      <a:pt x="7167" y="30714"/>
                    </a:cubicBezTo>
                    <a:cubicBezTo>
                      <a:pt x="5174" y="32101"/>
                      <a:pt x="3380" y="34280"/>
                      <a:pt x="1785" y="36459"/>
                    </a:cubicBezTo>
                    <a:cubicBezTo>
                      <a:pt x="-806" y="40223"/>
                      <a:pt x="-607" y="43590"/>
                      <a:pt x="2582" y="47156"/>
                    </a:cubicBezTo>
                    <a:cubicBezTo>
                      <a:pt x="11353" y="48146"/>
                      <a:pt x="20522" y="49731"/>
                      <a:pt x="29691" y="50127"/>
                    </a:cubicBezTo>
                    <a:cubicBezTo>
                      <a:pt x="32481" y="50325"/>
                      <a:pt x="33877" y="45967"/>
                      <a:pt x="33478" y="43392"/>
                    </a:cubicBezTo>
                    <a:cubicBezTo>
                      <a:pt x="32880" y="40421"/>
                      <a:pt x="31684" y="38242"/>
                      <a:pt x="30289" y="36261"/>
                    </a:cubicBezTo>
                    <a:cubicBezTo>
                      <a:pt x="34076" y="37449"/>
                      <a:pt x="37664" y="36657"/>
                      <a:pt x="40654" y="336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id="{2751F493-D4D1-EC1A-6702-D46C2AA88FD3}"/>
                  </a:ext>
                </a:extLst>
              </p:cNvPr>
              <p:cNvSpPr/>
              <p:nvPr/>
            </p:nvSpPr>
            <p:spPr>
              <a:xfrm>
                <a:off x="691181" y="5671452"/>
                <a:ext cx="19303" cy="26208"/>
              </a:xfrm>
              <a:custGeom>
                <a:avLst/>
                <a:gdLst>
                  <a:gd name="connsiteX0" fmla="*/ 2251 w 19303"/>
                  <a:gd name="connsiteY0" fmla="*/ 23594 h 26208"/>
                  <a:gd name="connsiteX1" fmla="*/ 12815 w 19303"/>
                  <a:gd name="connsiteY1" fmla="*/ 24188 h 26208"/>
                  <a:gd name="connsiteX2" fmla="*/ 15207 w 19303"/>
                  <a:gd name="connsiteY2" fmla="*/ 13293 h 26208"/>
                  <a:gd name="connsiteX3" fmla="*/ 18397 w 19303"/>
                  <a:gd name="connsiteY3" fmla="*/ 3389 h 26208"/>
                  <a:gd name="connsiteX4" fmla="*/ 8430 w 19303"/>
                  <a:gd name="connsiteY4" fmla="*/ 1606 h 26208"/>
                  <a:gd name="connsiteX5" fmla="*/ 3447 w 19303"/>
                  <a:gd name="connsiteY5" fmla="*/ 11312 h 26208"/>
                  <a:gd name="connsiteX6" fmla="*/ 2251 w 19303"/>
                  <a:gd name="connsiteY6" fmla="*/ 23594 h 26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303" h="26208">
                    <a:moveTo>
                      <a:pt x="2251" y="23594"/>
                    </a:moveTo>
                    <a:cubicBezTo>
                      <a:pt x="5241" y="26763"/>
                      <a:pt x="9228" y="27159"/>
                      <a:pt x="12815" y="24188"/>
                    </a:cubicBezTo>
                    <a:cubicBezTo>
                      <a:pt x="16603" y="21019"/>
                      <a:pt x="17400" y="17255"/>
                      <a:pt x="15207" y="13293"/>
                    </a:cubicBezTo>
                    <a:cubicBezTo>
                      <a:pt x="18995" y="10718"/>
                      <a:pt x="20390" y="7153"/>
                      <a:pt x="18397" y="3389"/>
                    </a:cubicBezTo>
                    <a:cubicBezTo>
                      <a:pt x="16204" y="-771"/>
                      <a:pt x="12217" y="-771"/>
                      <a:pt x="8430" y="1606"/>
                    </a:cubicBezTo>
                    <a:cubicBezTo>
                      <a:pt x="4643" y="3983"/>
                      <a:pt x="1254" y="7153"/>
                      <a:pt x="3447" y="11312"/>
                    </a:cubicBezTo>
                    <a:cubicBezTo>
                      <a:pt x="-141" y="14878"/>
                      <a:pt x="-1536" y="19434"/>
                      <a:pt x="2251" y="235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B795364A-51B5-7B33-B63F-FD662E3761DA}"/>
                  </a:ext>
                </a:extLst>
              </p:cNvPr>
              <p:cNvSpPr/>
              <p:nvPr/>
            </p:nvSpPr>
            <p:spPr>
              <a:xfrm>
                <a:off x="511436" y="5458016"/>
                <a:ext cx="23009" cy="27377"/>
              </a:xfrm>
              <a:custGeom>
                <a:avLst/>
                <a:gdLst>
                  <a:gd name="connsiteX0" fmla="*/ 19745 w 23009"/>
                  <a:gd name="connsiteY0" fmla="*/ 13190 h 27377"/>
                  <a:gd name="connsiteX1" fmla="*/ 19545 w 23009"/>
                  <a:gd name="connsiteY1" fmla="*/ 12992 h 27377"/>
                  <a:gd name="connsiteX2" fmla="*/ 21937 w 23009"/>
                  <a:gd name="connsiteY2" fmla="*/ 5663 h 27377"/>
                  <a:gd name="connsiteX3" fmla="*/ 9380 w 23009"/>
                  <a:gd name="connsiteY3" fmla="*/ 1305 h 27377"/>
                  <a:gd name="connsiteX4" fmla="*/ 11 w 23009"/>
                  <a:gd name="connsiteY4" fmla="*/ 13388 h 27377"/>
                  <a:gd name="connsiteX5" fmla="*/ 6788 w 23009"/>
                  <a:gd name="connsiteY5" fmla="*/ 18539 h 27377"/>
                  <a:gd name="connsiteX6" fmla="*/ 8582 w 23009"/>
                  <a:gd name="connsiteY6" fmla="*/ 24877 h 27377"/>
                  <a:gd name="connsiteX7" fmla="*/ 19346 w 23009"/>
                  <a:gd name="connsiteY7" fmla="*/ 25670 h 27377"/>
                  <a:gd name="connsiteX8" fmla="*/ 19745 w 23009"/>
                  <a:gd name="connsiteY8" fmla="*/ 13190 h 27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009" h="27377">
                    <a:moveTo>
                      <a:pt x="19745" y="13190"/>
                    </a:moveTo>
                    <a:cubicBezTo>
                      <a:pt x="19745" y="13190"/>
                      <a:pt x="19545" y="12992"/>
                      <a:pt x="19545" y="12992"/>
                    </a:cubicBezTo>
                    <a:cubicBezTo>
                      <a:pt x="21738" y="10615"/>
                      <a:pt x="22336" y="8040"/>
                      <a:pt x="21937" y="5663"/>
                    </a:cubicBezTo>
                    <a:cubicBezTo>
                      <a:pt x="21140" y="711"/>
                      <a:pt x="16755" y="-1666"/>
                      <a:pt x="9380" y="1305"/>
                    </a:cubicBezTo>
                    <a:cubicBezTo>
                      <a:pt x="2204" y="4078"/>
                      <a:pt x="-188" y="9031"/>
                      <a:pt x="11" y="13388"/>
                    </a:cubicBezTo>
                    <a:cubicBezTo>
                      <a:pt x="1805" y="16360"/>
                      <a:pt x="3799" y="18341"/>
                      <a:pt x="6788" y="18539"/>
                    </a:cubicBezTo>
                    <a:cubicBezTo>
                      <a:pt x="6390" y="20718"/>
                      <a:pt x="7187" y="22897"/>
                      <a:pt x="8582" y="24877"/>
                    </a:cubicBezTo>
                    <a:cubicBezTo>
                      <a:pt x="11971" y="27849"/>
                      <a:pt x="16356" y="28245"/>
                      <a:pt x="19346" y="25670"/>
                    </a:cubicBezTo>
                    <a:cubicBezTo>
                      <a:pt x="23532" y="22104"/>
                      <a:pt x="24728" y="17152"/>
                      <a:pt x="19745" y="131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5C7B6F46-D520-DA0A-73BB-AA54D5B078D3}"/>
                  </a:ext>
                </a:extLst>
              </p:cNvPr>
              <p:cNvSpPr/>
              <p:nvPr/>
            </p:nvSpPr>
            <p:spPr>
              <a:xfrm>
                <a:off x="417298" y="5460082"/>
                <a:ext cx="17593" cy="16159"/>
              </a:xfrm>
              <a:custGeom>
                <a:avLst/>
                <a:gdLst>
                  <a:gd name="connsiteX0" fmla="*/ 14219 w 17593"/>
                  <a:gd name="connsiteY0" fmla="*/ 14492 h 16159"/>
                  <a:gd name="connsiteX1" fmla="*/ 16412 w 17593"/>
                  <a:gd name="connsiteY1" fmla="*/ 4390 h 16159"/>
                  <a:gd name="connsiteX2" fmla="*/ 3855 w 17593"/>
                  <a:gd name="connsiteY2" fmla="*/ 1814 h 16159"/>
                  <a:gd name="connsiteX3" fmla="*/ 1463 w 17593"/>
                  <a:gd name="connsiteY3" fmla="*/ 11719 h 16159"/>
                  <a:gd name="connsiteX4" fmla="*/ 14219 w 17593"/>
                  <a:gd name="connsiteY4" fmla="*/ 14492 h 16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93" h="16159">
                    <a:moveTo>
                      <a:pt x="14219" y="14492"/>
                    </a:moveTo>
                    <a:cubicBezTo>
                      <a:pt x="18007" y="12115"/>
                      <a:pt x="18405" y="8351"/>
                      <a:pt x="16412" y="4390"/>
                    </a:cubicBezTo>
                    <a:cubicBezTo>
                      <a:pt x="13024" y="32"/>
                      <a:pt x="8638" y="-1553"/>
                      <a:pt x="3855" y="1814"/>
                    </a:cubicBezTo>
                    <a:cubicBezTo>
                      <a:pt x="466" y="4192"/>
                      <a:pt x="-1527" y="8153"/>
                      <a:pt x="1463" y="11719"/>
                    </a:cubicBezTo>
                    <a:cubicBezTo>
                      <a:pt x="4452" y="16077"/>
                      <a:pt x="9236" y="17662"/>
                      <a:pt x="14219" y="144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id="{9674FAC7-B1FC-4A0D-81A9-8574492E4FBB}"/>
                  </a:ext>
                </a:extLst>
              </p:cNvPr>
              <p:cNvSpPr/>
              <p:nvPr/>
            </p:nvSpPr>
            <p:spPr>
              <a:xfrm>
                <a:off x="410400" y="5390467"/>
                <a:ext cx="27911" cy="18522"/>
              </a:xfrm>
              <a:custGeom>
                <a:avLst/>
                <a:gdLst>
                  <a:gd name="connsiteX0" fmla="*/ 27097 w 27911"/>
                  <a:gd name="connsiteY0" fmla="*/ 5466 h 18522"/>
                  <a:gd name="connsiteX1" fmla="*/ 12945 w 27911"/>
                  <a:gd name="connsiteY1" fmla="*/ 2693 h 18522"/>
                  <a:gd name="connsiteX2" fmla="*/ 12746 w 27911"/>
                  <a:gd name="connsiteY2" fmla="*/ 2891 h 18522"/>
                  <a:gd name="connsiteX3" fmla="*/ 5570 w 27911"/>
                  <a:gd name="connsiteY3" fmla="*/ 3485 h 18522"/>
                  <a:gd name="connsiteX4" fmla="*/ 1384 w 27911"/>
                  <a:gd name="connsiteY4" fmla="*/ 15172 h 18522"/>
                  <a:gd name="connsiteX5" fmla="*/ 11550 w 27911"/>
                  <a:gd name="connsiteY5" fmla="*/ 17549 h 18522"/>
                  <a:gd name="connsiteX6" fmla="*/ 14340 w 27911"/>
                  <a:gd name="connsiteY6" fmla="*/ 15569 h 18522"/>
                  <a:gd name="connsiteX7" fmla="*/ 23111 w 27911"/>
                  <a:gd name="connsiteY7" fmla="*/ 14578 h 18522"/>
                  <a:gd name="connsiteX8" fmla="*/ 27097 w 27911"/>
                  <a:gd name="connsiteY8" fmla="*/ 5466 h 18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911" h="18522">
                    <a:moveTo>
                      <a:pt x="27097" y="5466"/>
                    </a:moveTo>
                    <a:cubicBezTo>
                      <a:pt x="23908" y="-1269"/>
                      <a:pt x="18526" y="-1269"/>
                      <a:pt x="12945" y="2693"/>
                    </a:cubicBezTo>
                    <a:lnTo>
                      <a:pt x="12746" y="2891"/>
                    </a:lnTo>
                    <a:cubicBezTo>
                      <a:pt x="10753" y="2099"/>
                      <a:pt x="8161" y="2495"/>
                      <a:pt x="5570" y="3485"/>
                    </a:cubicBezTo>
                    <a:cubicBezTo>
                      <a:pt x="1384" y="6258"/>
                      <a:pt x="-2004" y="9824"/>
                      <a:pt x="1384" y="15172"/>
                    </a:cubicBezTo>
                    <a:cubicBezTo>
                      <a:pt x="3577" y="18738"/>
                      <a:pt x="7763" y="19332"/>
                      <a:pt x="11550" y="17549"/>
                    </a:cubicBezTo>
                    <a:cubicBezTo>
                      <a:pt x="12746" y="16955"/>
                      <a:pt x="13543" y="16361"/>
                      <a:pt x="14340" y="15569"/>
                    </a:cubicBezTo>
                    <a:cubicBezTo>
                      <a:pt x="17131" y="16361"/>
                      <a:pt x="20121" y="15767"/>
                      <a:pt x="23111" y="14578"/>
                    </a:cubicBezTo>
                    <a:cubicBezTo>
                      <a:pt x="27297" y="12993"/>
                      <a:pt x="29091" y="9428"/>
                      <a:pt x="27097" y="54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7E2E2B88-A079-04C9-CB5D-4F605A4AE257}"/>
                  </a:ext>
                </a:extLst>
              </p:cNvPr>
              <p:cNvSpPr/>
              <p:nvPr/>
            </p:nvSpPr>
            <p:spPr>
              <a:xfrm>
                <a:off x="567703" y="5582376"/>
                <a:ext cx="17654" cy="16972"/>
              </a:xfrm>
              <a:custGeom>
                <a:avLst/>
                <a:gdLst>
                  <a:gd name="connsiteX0" fmla="*/ 13708 w 17654"/>
                  <a:gd name="connsiteY0" fmla="*/ 14418 h 16972"/>
                  <a:gd name="connsiteX1" fmla="*/ 16499 w 17654"/>
                  <a:gd name="connsiteY1" fmla="*/ 4117 h 16972"/>
                  <a:gd name="connsiteX2" fmla="*/ 4141 w 17654"/>
                  <a:gd name="connsiteY2" fmla="*/ 2929 h 16972"/>
                  <a:gd name="connsiteX3" fmla="*/ 1151 w 17654"/>
                  <a:gd name="connsiteY3" fmla="*/ 13428 h 16972"/>
                  <a:gd name="connsiteX4" fmla="*/ 13708 w 17654"/>
                  <a:gd name="connsiteY4" fmla="*/ 14418 h 16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654" h="16972">
                    <a:moveTo>
                      <a:pt x="13708" y="14418"/>
                    </a:moveTo>
                    <a:cubicBezTo>
                      <a:pt x="16499" y="11447"/>
                      <a:pt x="19290" y="8277"/>
                      <a:pt x="16499" y="4117"/>
                    </a:cubicBezTo>
                    <a:cubicBezTo>
                      <a:pt x="13111" y="-835"/>
                      <a:pt x="8526" y="-1429"/>
                      <a:pt x="4141" y="2929"/>
                    </a:cubicBezTo>
                    <a:cubicBezTo>
                      <a:pt x="1151" y="5702"/>
                      <a:pt x="-1640" y="9268"/>
                      <a:pt x="1151" y="13428"/>
                    </a:cubicBezTo>
                    <a:cubicBezTo>
                      <a:pt x="4340" y="18182"/>
                      <a:pt x="9124" y="17786"/>
                      <a:pt x="13708" y="1441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DA634878-E53D-380B-D422-229259DFE631}"/>
                  </a:ext>
                </a:extLst>
              </p:cNvPr>
              <p:cNvSpPr/>
              <p:nvPr/>
            </p:nvSpPr>
            <p:spPr>
              <a:xfrm>
                <a:off x="708781" y="5906701"/>
                <a:ext cx="12463" cy="11194"/>
              </a:xfrm>
              <a:custGeom>
                <a:avLst/>
                <a:gdLst>
                  <a:gd name="connsiteX0" fmla="*/ 8970 w 12463"/>
                  <a:gd name="connsiteY0" fmla="*/ 1686 h 11194"/>
                  <a:gd name="connsiteX1" fmla="*/ 0 w 12463"/>
                  <a:gd name="connsiteY1" fmla="*/ 894 h 11194"/>
                  <a:gd name="connsiteX2" fmla="*/ 3189 w 12463"/>
                  <a:gd name="connsiteY2" fmla="*/ 3667 h 11194"/>
                  <a:gd name="connsiteX3" fmla="*/ 6976 w 12463"/>
                  <a:gd name="connsiteY3" fmla="*/ 7035 h 11194"/>
                  <a:gd name="connsiteX4" fmla="*/ 11760 w 12463"/>
                  <a:gd name="connsiteY4" fmla="*/ 11195 h 11194"/>
                  <a:gd name="connsiteX5" fmla="*/ 8970 w 12463"/>
                  <a:gd name="connsiteY5" fmla="*/ 1686 h 11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463" h="11194">
                    <a:moveTo>
                      <a:pt x="8970" y="1686"/>
                    </a:moveTo>
                    <a:cubicBezTo>
                      <a:pt x="6179" y="-294"/>
                      <a:pt x="2791" y="-493"/>
                      <a:pt x="0" y="894"/>
                    </a:cubicBezTo>
                    <a:cubicBezTo>
                      <a:pt x="997" y="1885"/>
                      <a:pt x="1993" y="2677"/>
                      <a:pt x="3189" y="3667"/>
                    </a:cubicBezTo>
                    <a:cubicBezTo>
                      <a:pt x="4385" y="4856"/>
                      <a:pt x="5780" y="5846"/>
                      <a:pt x="6976" y="7035"/>
                    </a:cubicBezTo>
                    <a:cubicBezTo>
                      <a:pt x="8571" y="8421"/>
                      <a:pt x="10166" y="9808"/>
                      <a:pt x="11760" y="11195"/>
                    </a:cubicBezTo>
                    <a:cubicBezTo>
                      <a:pt x="13355" y="7629"/>
                      <a:pt x="12159" y="4063"/>
                      <a:pt x="8970" y="16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D573E749-04AA-AB67-B67A-3F85E1478874}"/>
                  </a:ext>
                </a:extLst>
              </p:cNvPr>
              <p:cNvSpPr/>
              <p:nvPr/>
            </p:nvSpPr>
            <p:spPr>
              <a:xfrm>
                <a:off x="741869" y="5930141"/>
                <a:ext cx="16719" cy="15685"/>
              </a:xfrm>
              <a:custGeom>
                <a:avLst/>
                <a:gdLst>
                  <a:gd name="connsiteX0" fmla="*/ 3389 w 16719"/>
                  <a:gd name="connsiteY0" fmla="*/ 2215 h 15685"/>
                  <a:gd name="connsiteX1" fmla="*/ 797 w 16719"/>
                  <a:gd name="connsiteY1" fmla="*/ 6177 h 15685"/>
                  <a:gd name="connsiteX2" fmla="*/ 0 w 16719"/>
                  <a:gd name="connsiteY2" fmla="*/ 5979 h 15685"/>
                  <a:gd name="connsiteX3" fmla="*/ 797 w 16719"/>
                  <a:gd name="connsiteY3" fmla="*/ 6573 h 15685"/>
                  <a:gd name="connsiteX4" fmla="*/ 4784 w 16719"/>
                  <a:gd name="connsiteY4" fmla="*/ 9743 h 15685"/>
                  <a:gd name="connsiteX5" fmla="*/ 12159 w 16719"/>
                  <a:gd name="connsiteY5" fmla="*/ 15685 h 15685"/>
                  <a:gd name="connsiteX6" fmla="*/ 15348 w 16719"/>
                  <a:gd name="connsiteY6" fmla="*/ 13705 h 15685"/>
                  <a:gd name="connsiteX7" fmla="*/ 14152 w 16719"/>
                  <a:gd name="connsiteY7" fmla="*/ 2612 h 15685"/>
                  <a:gd name="connsiteX8" fmla="*/ 3389 w 16719"/>
                  <a:gd name="connsiteY8" fmla="*/ 2215 h 15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719" h="15685">
                    <a:moveTo>
                      <a:pt x="3389" y="2215"/>
                    </a:moveTo>
                    <a:cubicBezTo>
                      <a:pt x="1993" y="3602"/>
                      <a:pt x="1196" y="4989"/>
                      <a:pt x="797" y="6177"/>
                    </a:cubicBezTo>
                    <a:cubicBezTo>
                      <a:pt x="598" y="6177"/>
                      <a:pt x="199" y="5979"/>
                      <a:pt x="0" y="5979"/>
                    </a:cubicBezTo>
                    <a:cubicBezTo>
                      <a:pt x="199" y="6177"/>
                      <a:pt x="598" y="6375"/>
                      <a:pt x="797" y="6573"/>
                    </a:cubicBezTo>
                    <a:cubicBezTo>
                      <a:pt x="2193" y="7564"/>
                      <a:pt x="3389" y="8752"/>
                      <a:pt x="4784" y="9743"/>
                    </a:cubicBezTo>
                    <a:cubicBezTo>
                      <a:pt x="7176" y="11724"/>
                      <a:pt x="9767" y="13705"/>
                      <a:pt x="12159" y="15685"/>
                    </a:cubicBezTo>
                    <a:cubicBezTo>
                      <a:pt x="13355" y="15289"/>
                      <a:pt x="14351" y="14497"/>
                      <a:pt x="15348" y="13705"/>
                    </a:cubicBezTo>
                    <a:cubicBezTo>
                      <a:pt x="17341" y="9941"/>
                      <a:pt x="17341" y="5781"/>
                      <a:pt x="14152" y="2612"/>
                    </a:cubicBezTo>
                    <a:cubicBezTo>
                      <a:pt x="10963" y="-162"/>
                      <a:pt x="6777" y="-1350"/>
                      <a:pt x="3389" y="22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608F7ABB-135B-92A0-4BA3-DA53CBD02EAA}"/>
                  </a:ext>
                </a:extLst>
              </p:cNvPr>
              <p:cNvSpPr/>
              <p:nvPr/>
            </p:nvSpPr>
            <p:spPr>
              <a:xfrm>
                <a:off x="541347" y="5717048"/>
                <a:ext cx="11619" cy="13258"/>
              </a:xfrm>
              <a:custGeom>
                <a:avLst/>
                <a:gdLst>
                  <a:gd name="connsiteX0" fmla="*/ 8372 w 11619"/>
                  <a:gd name="connsiteY0" fmla="*/ 1967 h 13258"/>
                  <a:gd name="connsiteX1" fmla="*/ 0 w 11619"/>
                  <a:gd name="connsiteY1" fmla="*/ 383 h 13258"/>
                  <a:gd name="connsiteX2" fmla="*/ 8970 w 11619"/>
                  <a:gd name="connsiteY2" fmla="*/ 13258 h 13258"/>
                  <a:gd name="connsiteX3" fmla="*/ 9966 w 11619"/>
                  <a:gd name="connsiteY3" fmla="*/ 12268 h 13258"/>
                  <a:gd name="connsiteX4" fmla="*/ 8372 w 11619"/>
                  <a:gd name="connsiteY4" fmla="*/ 1967 h 13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619" h="13258">
                    <a:moveTo>
                      <a:pt x="8372" y="1967"/>
                    </a:moveTo>
                    <a:cubicBezTo>
                      <a:pt x="4983" y="-14"/>
                      <a:pt x="2193" y="-410"/>
                      <a:pt x="0" y="383"/>
                    </a:cubicBezTo>
                    <a:cubicBezTo>
                      <a:pt x="2990" y="4741"/>
                      <a:pt x="5980" y="8900"/>
                      <a:pt x="8970" y="13258"/>
                    </a:cubicBezTo>
                    <a:cubicBezTo>
                      <a:pt x="9368" y="12862"/>
                      <a:pt x="9568" y="12664"/>
                      <a:pt x="9966" y="12268"/>
                    </a:cubicBezTo>
                    <a:cubicBezTo>
                      <a:pt x="12558" y="8702"/>
                      <a:pt x="12159" y="4344"/>
                      <a:pt x="8372" y="19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9B26C63C-0AFD-30EB-072B-D1F08A18A42C}"/>
                  </a:ext>
                </a:extLst>
              </p:cNvPr>
              <p:cNvSpPr/>
              <p:nvPr/>
            </p:nvSpPr>
            <p:spPr>
              <a:xfrm>
                <a:off x="431795" y="5432242"/>
                <a:ext cx="17509" cy="17475"/>
              </a:xfrm>
              <a:custGeom>
                <a:avLst/>
                <a:gdLst>
                  <a:gd name="connsiteX0" fmla="*/ 3909 w 17509"/>
                  <a:gd name="connsiteY0" fmla="*/ 15591 h 17475"/>
                  <a:gd name="connsiteX1" fmla="*/ 13875 w 17509"/>
                  <a:gd name="connsiteY1" fmla="*/ 15789 h 17475"/>
                  <a:gd name="connsiteX2" fmla="*/ 15071 w 17509"/>
                  <a:gd name="connsiteY2" fmla="*/ 2715 h 17475"/>
                  <a:gd name="connsiteX3" fmla="*/ 6899 w 17509"/>
                  <a:gd name="connsiteY3" fmla="*/ 536 h 17475"/>
                  <a:gd name="connsiteX4" fmla="*/ 1716 w 17509"/>
                  <a:gd name="connsiteY4" fmla="*/ 3111 h 17475"/>
                  <a:gd name="connsiteX5" fmla="*/ 720 w 17509"/>
                  <a:gd name="connsiteY5" fmla="*/ 9648 h 17475"/>
                  <a:gd name="connsiteX6" fmla="*/ 3909 w 17509"/>
                  <a:gd name="connsiteY6" fmla="*/ 15591 h 17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509" h="17475">
                    <a:moveTo>
                      <a:pt x="3909" y="15591"/>
                    </a:moveTo>
                    <a:cubicBezTo>
                      <a:pt x="6301" y="17967"/>
                      <a:pt x="10885" y="18166"/>
                      <a:pt x="13875" y="15789"/>
                    </a:cubicBezTo>
                    <a:cubicBezTo>
                      <a:pt x="18061" y="12421"/>
                      <a:pt x="18858" y="7469"/>
                      <a:pt x="15071" y="2715"/>
                    </a:cubicBezTo>
                    <a:cubicBezTo>
                      <a:pt x="12679" y="-257"/>
                      <a:pt x="9689" y="-455"/>
                      <a:pt x="6899" y="536"/>
                    </a:cubicBezTo>
                    <a:cubicBezTo>
                      <a:pt x="5105" y="536"/>
                      <a:pt x="3311" y="1328"/>
                      <a:pt x="1716" y="3111"/>
                    </a:cubicBezTo>
                    <a:cubicBezTo>
                      <a:pt x="122" y="5092"/>
                      <a:pt x="-676" y="7469"/>
                      <a:pt x="720" y="9648"/>
                    </a:cubicBezTo>
                    <a:cubicBezTo>
                      <a:pt x="1118" y="11629"/>
                      <a:pt x="1915" y="13412"/>
                      <a:pt x="3909" y="155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B177E1F8-758C-E0A8-E24F-E1C62DD2A114}"/>
                  </a:ext>
                </a:extLst>
              </p:cNvPr>
              <p:cNvSpPr/>
              <p:nvPr/>
            </p:nvSpPr>
            <p:spPr>
              <a:xfrm>
                <a:off x="588986" y="5691877"/>
                <a:ext cx="597" cy="396"/>
              </a:xfrm>
              <a:custGeom>
                <a:avLst/>
                <a:gdLst>
                  <a:gd name="connsiteX0" fmla="*/ 598 w 597"/>
                  <a:gd name="connsiteY0" fmla="*/ 198 h 396"/>
                  <a:gd name="connsiteX1" fmla="*/ 199 w 597"/>
                  <a:gd name="connsiteY1" fmla="*/ 0 h 396"/>
                  <a:gd name="connsiteX2" fmla="*/ 0 w 597"/>
                  <a:gd name="connsiteY2" fmla="*/ 198 h 396"/>
                  <a:gd name="connsiteX3" fmla="*/ 199 w 597"/>
                  <a:gd name="connsiteY3" fmla="*/ 396 h 396"/>
                  <a:gd name="connsiteX4" fmla="*/ 598 w 597"/>
                  <a:gd name="connsiteY4" fmla="*/ 198 h 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7" h="396">
                    <a:moveTo>
                      <a:pt x="598" y="198"/>
                    </a:moveTo>
                    <a:lnTo>
                      <a:pt x="199" y="0"/>
                    </a:lnTo>
                    <a:lnTo>
                      <a:pt x="0" y="198"/>
                    </a:lnTo>
                    <a:lnTo>
                      <a:pt x="199" y="396"/>
                    </a:lnTo>
                    <a:lnTo>
                      <a:pt x="598" y="198"/>
                    </a:ln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13927A61-F701-9EEE-0A6E-03A7F6B9C3B1}"/>
                  </a:ext>
                </a:extLst>
              </p:cNvPr>
              <p:cNvSpPr/>
              <p:nvPr/>
            </p:nvSpPr>
            <p:spPr>
              <a:xfrm>
                <a:off x="577831" y="5662603"/>
                <a:ext cx="39230" cy="29274"/>
              </a:xfrm>
              <a:custGeom>
                <a:avLst/>
                <a:gdLst>
                  <a:gd name="connsiteX0" fmla="*/ 15540 w 39230"/>
                  <a:gd name="connsiteY0" fmla="*/ 25312 h 29274"/>
                  <a:gd name="connsiteX1" fmla="*/ 19925 w 39230"/>
                  <a:gd name="connsiteY1" fmla="*/ 16795 h 29274"/>
                  <a:gd name="connsiteX2" fmla="*/ 20323 w 39230"/>
                  <a:gd name="connsiteY2" fmla="*/ 16597 h 29274"/>
                  <a:gd name="connsiteX3" fmla="*/ 21719 w 39230"/>
                  <a:gd name="connsiteY3" fmla="*/ 20955 h 29274"/>
                  <a:gd name="connsiteX4" fmla="*/ 34476 w 39230"/>
                  <a:gd name="connsiteY4" fmla="*/ 21351 h 29274"/>
                  <a:gd name="connsiteX5" fmla="*/ 37665 w 39230"/>
                  <a:gd name="connsiteY5" fmla="*/ 8871 h 29274"/>
                  <a:gd name="connsiteX6" fmla="*/ 24908 w 39230"/>
                  <a:gd name="connsiteY6" fmla="*/ 8475 h 29274"/>
                  <a:gd name="connsiteX7" fmla="*/ 23313 w 39230"/>
                  <a:gd name="connsiteY7" fmla="*/ 9664 h 29274"/>
                  <a:gd name="connsiteX8" fmla="*/ 22715 w 39230"/>
                  <a:gd name="connsiteY8" fmla="*/ 5306 h 29274"/>
                  <a:gd name="connsiteX9" fmla="*/ 7566 w 39230"/>
                  <a:gd name="connsiteY9" fmla="*/ 2136 h 29274"/>
                  <a:gd name="connsiteX10" fmla="*/ 789 w 39230"/>
                  <a:gd name="connsiteY10" fmla="*/ 13823 h 29274"/>
                  <a:gd name="connsiteX11" fmla="*/ 3580 w 39230"/>
                  <a:gd name="connsiteY11" fmla="*/ 17191 h 29274"/>
                  <a:gd name="connsiteX12" fmla="*/ 7168 w 39230"/>
                  <a:gd name="connsiteY12" fmla="*/ 25709 h 29274"/>
                  <a:gd name="connsiteX13" fmla="*/ 11553 w 39230"/>
                  <a:gd name="connsiteY13" fmla="*/ 29274 h 29274"/>
                  <a:gd name="connsiteX14" fmla="*/ 15540 w 39230"/>
                  <a:gd name="connsiteY14" fmla="*/ 25312 h 29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9230" h="29274">
                    <a:moveTo>
                      <a:pt x="15540" y="25312"/>
                    </a:moveTo>
                    <a:cubicBezTo>
                      <a:pt x="17732" y="22539"/>
                      <a:pt x="19925" y="19766"/>
                      <a:pt x="19925" y="16795"/>
                    </a:cubicBezTo>
                    <a:cubicBezTo>
                      <a:pt x="20124" y="16795"/>
                      <a:pt x="20124" y="16597"/>
                      <a:pt x="20323" y="16597"/>
                    </a:cubicBezTo>
                    <a:cubicBezTo>
                      <a:pt x="20523" y="17983"/>
                      <a:pt x="20921" y="19370"/>
                      <a:pt x="21719" y="20955"/>
                    </a:cubicBezTo>
                    <a:cubicBezTo>
                      <a:pt x="25705" y="25907"/>
                      <a:pt x="30290" y="24322"/>
                      <a:pt x="34476" y="21351"/>
                    </a:cubicBezTo>
                    <a:cubicBezTo>
                      <a:pt x="38861" y="18181"/>
                      <a:pt x="40854" y="13625"/>
                      <a:pt x="37665" y="8871"/>
                    </a:cubicBezTo>
                    <a:cubicBezTo>
                      <a:pt x="34077" y="3523"/>
                      <a:pt x="29094" y="5702"/>
                      <a:pt x="24908" y="8475"/>
                    </a:cubicBezTo>
                    <a:cubicBezTo>
                      <a:pt x="24310" y="8871"/>
                      <a:pt x="23911" y="9267"/>
                      <a:pt x="23313" y="9664"/>
                    </a:cubicBezTo>
                    <a:cubicBezTo>
                      <a:pt x="23313" y="8079"/>
                      <a:pt x="22915" y="6692"/>
                      <a:pt x="22715" y="5306"/>
                    </a:cubicBezTo>
                    <a:cubicBezTo>
                      <a:pt x="19725" y="353"/>
                      <a:pt x="15141" y="-2024"/>
                      <a:pt x="7566" y="2136"/>
                    </a:cubicBezTo>
                    <a:cubicBezTo>
                      <a:pt x="2384" y="5107"/>
                      <a:pt x="-1802" y="9267"/>
                      <a:pt x="789" y="13823"/>
                    </a:cubicBezTo>
                    <a:cubicBezTo>
                      <a:pt x="1587" y="15210"/>
                      <a:pt x="2583" y="16398"/>
                      <a:pt x="3580" y="17191"/>
                    </a:cubicBezTo>
                    <a:cubicBezTo>
                      <a:pt x="3181" y="19964"/>
                      <a:pt x="4577" y="22737"/>
                      <a:pt x="7168" y="25709"/>
                    </a:cubicBezTo>
                    <a:cubicBezTo>
                      <a:pt x="8364" y="27095"/>
                      <a:pt x="9958" y="28086"/>
                      <a:pt x="11553" y="29274"/>
                    </a:cubicBezTo>
                    <a:cubicBezTo>
                      <a:pt x="12749" y="27888"/>
                      <a:pt x="14344" y="26897"/>
                      <a:pt x="15540" y="253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3608662D-DBE3-3A1F-C495-CFD7BFFF4C77}"/>
                  </a:ext>
                </a:extLst>
              </p:cNvPr>
              <p:cNvSpPr/>
              <p:nvPr/>
            </p:nvSpPr>
            <p:spPr>
              <a:xfrm>
                <a:off x="838293" y="5590634"/>
                <a:ext cx="69129" cy="107441"/>
              </a:xfrm>
              <a:custGeom>
                <a:avLst/>
                <a:gdLst>
                  <a:gd name="connsiteX0" fmla="*/ 66824 w 69129"/>
                  <a:gd name="connsiteY0" fmla="*/ 62814 h 107441"/>
                  <a:gd name="connsiteX1" fmla="*/ 39915 w 69129"/>
                  <a:gd name="connsiteY1" fmla="*/ 56673 h 107441"/>
                  <a:gd name="connsiteX2" fmla="*/ 40712 w 69129"/>
                  <a:gd name="connsiteY2" fmla="*/ 55881 h 107441"/>
                  <a:gd name="connsiteX3" fmla="*/ 42706 w 69129"/>
                  <a:gd name="connsiteY3" fmla="*/ 51919 h 107441"/>
                  <a:gd name="connsiteX4" fmla="*/ 46493 w 69129"/>
                  <a:gd name="connsiteY4" fmla="*/ 48155 h 107441"/>
                  <a:gd name="connsiteX5" fmla="*/ 48486 w 69129"/>
                  <a:gd name="connsiteY5" fmla="*/ 33101 h 107441"/>
                  <a:gd name="connsiteX6" fmla="*/ 41111 w 69129"/>
                  <a:gd name="connsiteY6" fmla="*/ 33893 h 107441"/>
                  <a:gd name="connsiteX7" fmla="*/ 38121 w 69129"/>
                  <a:gd name="connsiteY7" fmla="*/ 30129 h 107441"/>
                  <a:gd name="connsiteX8" fmla="*/ 36925 w 69129"/>
                  <a:gd name="connsiteY8" fmla="*/ 29733 h 107441"/>
                  <a:gd name="connsiteX9" fmla="*/ 44898 w 69129"/>
                  <a:gd name="connsiteY9" fmla="*/ 27356 h 107441"/>
                  <a:gd name="connsiteX10" fmla="*/ 45098 w 69129"/>
                  <a:gd name="connsiteY10" fmla="*/ 15273 h 107441"/>
                  <a:gd name="connsiteX11" fmla="*/ 42307 w 69129"/>
                  <a:gd name="connsiteY11" fmla="*/ 13292 h 107441"/>
                  <a:gd name="connsiteX12" fmla="*/ 43503 w 69129"/>
                  <a:gd name="connsiteY12" fmla="*/ 6755 h 107441"/>
                  <a:gd name="connsiteX13" fmla="*/ 27358 w 69129"/>
                  <a:gd name="connsiteY13" fmla="*/ 2397 h 107441"/>
                  <a:gd name="connsiteX14" fmla="*/ 20381 w 69129"/>
                  <a:gd name="connsiteY14" fmla="*/ 13292 h 107441"/>
                  <a:gd name="connsiteX15" fmla="*/ 30547 w 69129"/>
                  <a:gd name="connsiteY15" fmla="*/ 19433 h 107441"/>
                  <a:gd name="connsiteX16" fmla="*/ 32341 w 69129"/>
                  <a:gd name="connsiteY16" fmla="*/ 27554 h 107441"/>
                  <a:gd name="connsiteX17" fmla="*/ 35331 w 69129"/>
                  <a:gd name="connsiteY17" fmla="*/ 29337 h 107441"/>
                  <a:gd name="connsiteX18" fmla="*/ 16993 w 69129"/>
                  <a:gd name="connsiteY18" fmla="*/ 42609 h 107441"/>
                  <a:gd name="connsiteX19" fmla="*/ 17790 w 69129"/>
                  <a:gd name="connsiteY19" fmla="*/ 54890 h 107441"/>
                  <a:gd name="connsiteX20" fmla="*/ 26760 w 69129"/>
                  <a:gd name="connsiteY20" fmla="*/ 54296 h 107441"/>
                  <a:gd name="connsiteX21" fmla="*/ 26959 w 69129"/>
                  <a:gd name="connsiteY21" fmla="*/ 54692 h 107441"/>
                  <a:gd name="connsiteX22" fmla="*/ 21776 w 69129"/>
                  <a:gd name="connsiteY22" fmla="*/ 57664 h 107441"/>
                  <a:gd name="connsiteX23" fmla="*/ 14999 w 69129"/>
                  <a:gd name="connsiteY23" fmla="*/ 65983 h 107441"/>
                  <a:gd name="connsiteX24" fmla="*/ 12408 w 69129"/>
                  <a:gd name="connsiteY24" fmla="*/ 62418 h 107441"/>
                  <a:gd name="connsiteX25" fmla="*/ 2043 w 69129"/>
                  <a:gd name="connsiteY25" fmla="*/ 63804 h 107441"/>
                  <a:gd name="connsiteX26" fmla="*/ 1844 w 69129"/>
                  <a:gd name="connsiteY26" fmla="*/ 74501 h 107441"/>
                  <a:gd name="connsiteX27" fmla="*/ 7226 w 69129"/>
                  <a:gd name="connsiteY27" fmla="*/ 77076 h 107441"/>
                  <a:gd name="connsiteX28" fmla="*/ 7624 w 69129"/>
                  <a:gd name="connsiteY28" fmla="*/ 88169 h 107441"/>
                  <a:gd name="connsiteX29" fmla="*/ 8023 w 69129"/>
                  <a:gd name="connsiteY29" fmla="*/ 88565 h 107441"/>
                  <a:gd name="connsiteX30" fmla="*/ 8023 w 69129"/>
                  <a:gd name="connsiteY30" fmla="*/ 88764 h 107441"/>
                  <a:gd name="connsiteX31" fmla="*/ 8023 w 69129"/>
                  <a:gd name="connsiteY31" fmla="*/ 99658 h 107441"/>
                  <a:gd name="connsiteX32" fmla="*/ 20182 w 69129"/>
                  <a:gd name="connsiteY32" fmla="*/ 92131 h 107441"/>
                  <a:gd name="connsiteX33" fmla="*/ 22972 w 69129"/>
                  <a:gd name="connsiteY33" fmla="*/ 82821 h 107441"/>
                  <a:gd name="connsiteX34" fmla="*/ 21178 w 69129"/>
                  <a:gd name="connsiteY34" fmla="*/ 73907 h 107441"/>
                  <a:gd name="connsiteX35" fmla="*/ 13405 w 69129"/>
                  <a:gd name="connsiteY35" fmla="*/ 72520 h 107441"/>
                  <a:gd name="connsiteX36" fmla="*/ 14999 w 69129"/>
                  <a:gd name="connsiteY36" fmla="*/ 68757 h 107441"/>
                  <a:gd name="connsiteX37" fmla="*/ 15996 w 69129"/>
                  <a:gd name="connsiteY37" fmla="*/ 70936 h 107441"/>
                  <a:gd name="connsiteX38" fmla="*/ 25962 w 69129"/>
                  <a:gd name="connsiteY38" fmla="*/ 71134 h 107441"/>
                  <a:gd name="connsiteX39" fmla="*/ 25962 w 69129"/>
                  <a:gd name="connsiteY39" fmla="*/ 71530 h 107441"/>
                  <a:gd name="connsiteX40" fmla="*/ 36726 w 69129"/>
                  <a:gd name="connsiteY40" fmla="*/ 75492 h 107441"/>
                  <a:gd name="connsiteX41" fmla="*/ 41709 w 69129"/>
                  <a:gd name="connsiteY41" fmla="*/ 74501 h 107441"/>
                  <a:gd name="connsiteX42" fmla="*/ 41709 w 69129"/>
                  <a:gd name="connsiteY42" fmla="*/ 74699 h 107441"/>
                  <a:gd name="connsiteX43" fmla="*/ 53868 w 69129"/>
                  <a:gd name="connsiteY43" fmla="*/ 76284 h 107441"/>
                  <a:gd name="connsiteX44" fmla="*/ 54067 w 69129"/>
                  <a:gd name="connsiteY44" fmla="*/ 76284 h 107441"/>
                  <a:gd name="connsiteX45" fmla="*/ 51875 w 69129"/>
                  <a:gd name="connsiteY45" fmla="*/ 78067 h 107441"/>
                  <a:gd name="connsiteX46" fmla="*/ 46891 w 69129"/>
                  <a:gd name="connsiteY46" fmla="*/ 87575 h 107441"/>
                  <a:gd name="connsiteX47" fmla="*/ 45496 w 69129"/>
                  <a:gd name="connsiteY47" fmla="*/ 86981 h 107441"/>
                  <a:gd name="connsiteX48" fmla="*/ 36925 w 69129"/>
                  <a:gd name="connsiteY48" fmla="*/ 92923 h 107441"/>
                  <a:gd name="connsiteX49" fmla="*/ 37922 w 69129"/>
                  <a:gd name="connsiteY49" fmla="*/ 107186 h 107441"/>
                  <a:gd name="connsiteX50" fmla="*/ 46294 w 69129"/>
                  <a:gd name="connsiteY50" fmla="*/ 103422 h 107441"/>
                  <a:gd name="connsiteX51" fmla="*/ 51077 w 69129"/>
                  <a:gd name="connsiteY51" fmla="*/ 100649 h 107441"/>
                  <a:gd name="connsiteX52" fmla="*/ 58452 w 69129"/>
                  <a:gd name="connsiteY52" fmla="*/ 98866 h 107441"/>
                  <a:gd name="connsiteX53" fmla="*/ 60047 w 69129"/>
                  <a:gd name="connsiteY53" fmla="*/ 96885 h 107441"/>
                  <a:gd name="connsiteX54" fmla="*/ 65230 w 69129"/>
                  <a:gd name="connsiteY54" fmla="*/ 89358 h 107441"/>
                  <a:gd name="connsiteX55" fmla="*/ 65230 w 69129"/>
                  <a:gd name="connsiteY55" fmla="*/ 88764 h 107441"/>
                  <a:gd name="connsiteX56" fmla="*/ 64233 w 69129"/>
                  <a:gd name="connsiteY56" fmla="*/ 76878 h 107441"/>
                  <a:gd name="connsiteX57" fmla="*/ 62439 w 69129"/>
                  <a:gd name="connsiteY57" fmla="*/ 75888 h 107441"/>
                  <a:gd name="connsiteX58" fmla="*/ 66824 w 69129"/>
                  <a:gd name="connsiteY58" fmla="*/ 62814 h 1074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69129" h="107441">
                    <a:moveTo>
                      <a:pt x="66824" y="62814"/>
                    </a:moveTo>
                    <a:cubicBezTo>
                      <a:pt x="61442" y="56079"/>
                      <a:pt x="49483" y="54098"/>
                      <a:pt x="39915" y="56673"/>
                    </a:cubicBezTo>
                    <a:cubicBezTo>
                      <a:pt x="40114" y="56475"/>
                      <a:pt x="40513" y="56277"/>
                      <a:pt x="40712" y="55881"/>
                    </a:cubicBezTo>
                    <a:cubicBezTo>
                      <a:pt x="41908" y="54494"/>
                      <a:pt x="42506" y="53306"/>
                      <a:pt x="42706" y="51919"/>
                    </a:cubicBezTo>
                    <a:cubicBezTo>
                      <a:pt x="43902" y="50929"/>
                      <a:pt x="45297" y="49740"/>
                      <a:pt x="46493" y="48155"/>
                    </a:cubicBezTo>
                    <a:cubicBezTo>
                      <a:pt x="51875" y="39440"/>
                      <a:pt x="51277" y="35082"/>
                      <a:pt x="48486" y="33101"/>
                    </a:cubicBezTo>
                    <a:cubicBezTo>
                      <a:pt x="46493" y="31714"/>
                      <a:pt x="43902" y="31912"/>
                      <a:pt x="41111" y="33893"/>
                    </a:cubicBezTo>
                    <a:cubicBezTo>
                      <a:pt x="40712" y="32308"/>
                      <a:pt x="39516" y="30922"/>
                      <a:pt x="38121" y="30129"/>
                    </a:cubicBezTo>
                    <a:cubicBezTo>
                      <a:pt x="37722" y="29931"/>
                      <a:pt x="37324" y="29733"/>
                      <a:pt x="36925" y="29733"/>
                    </a:cubicBezTo>
                    <a:cubicBezTo>
                      <a:pt x="39516" y="29931"/>
                      <a:pt x="42108" y="28941"/>
                      <a:pt x="44898" y="27356"/>
                    </a:cubicBezTo>
                    <a:cubicBezTo>
                      <a:pt x="48486" y="22998"/>
                      <a:pt x="48287" y="18838"/>
                      <a:pt x="45098" y="15273"/>
                    </a:cubicBezTo>
                    <a:cubicBezTo>
                      <a:pt x="44300" y="14282"/>
                      <a:pt x="43304" y="13688"/>
                      <a:pt x="42307" y="13292"/>
                    </a:cubicBezTo>
                    <a:cubicBezTo>
                      <a:pt x="44101" y="11113"/>
                      <a:pt x="44500" y="8736"/>
                      <a:pt x="43503" y="6755"/>
                    </a:cubicBezTo>
                    <a:cubicBezTo>
                      <a:pt x="41310" y="1605"/>
                      <a:pt x="38121" y="-2951"/>
                      <a:pt x="27358" y="2397"/>
                    </a:cubicBezTo>
                    <a:cubicBezTo>
                      <a:pt x="21577" y="5368"/>
                      <a:pt x="19185" y="9924"/>
                      <a:pt x="20381" y="13292"/>
                    </a:cubicBezTo>
                    <a:cubicBezTo>
                      <a:pt x="21776" y="17650"/>
                      <a:pt x="24966" y="20027"/>
                      <a:pt x="30547" y="19433"/>
                    </a:cubicBezTo>
                    <a:cubicBezTo>
                      <a:pt x="29351" y="22206"/>
                      <a:pt x="29351" y="25177"/>
                      <a:pt x="32341" y="27554"/>
                    </a:cubicBezTo>
                    <a:cubicBezTo>
                      <a:pt x="33337" y="28347"/>
                      <a:pt x="34334" y="28941"/>
                      <a:pt x="35331" y="29337"/>
                    </a:cubicBezTo>
                    <a:cubicBezTo>
                      <a:pt x="29151" y="28743"/>
                      <a:pt x="20780" y="34289"/>
                      <a:pt x="16993" y="42609"/>
                    </a:cubicBezTo>
                    <a:cubicBezTo>
                      <a:pt x="14202" y="48552"/>
                      <a:pt x="14401" y="53504"/>
                      <a:pt x="17790" y="54890"/>
                    </a:cubicBezTo>
                    <a:cubicBezTo>
                      <a:pt x="20780" y="56079"/>
                      <a:pt x="23770" y="55683"/>
                      <a:pt x="26760" y="54296"/>
                    </a:cubicBezTo>
                    <a:cubicBezTo>
                      <a:pt x="26760" y="54494"/>
                      <a:pt x="26760" y="54692"/>
                      <a:pt x="26959" y="54692"/>
                    </a:cubicBezTo>
                    <a:cubicBezTo>
                      <a:pt x="25165" y="55287"/>
                      <a:pt x="23371" y="56475"/>
                      <a:pt x="21776" y="57664"/>
                    </a:cubicBezTo>
                    <a:cubicBezTo>
                      <a:pt x="18189" y="60437"/>
                      <a:pt x="15797" y="63210"/>
                      <a:pt x="14999" y="65983"/>
                    </a:cubicBezTo>
                    <a:cubicBezTo>
                      <a:pt x="14800" y="64795"/>
                      <a:pt x="14003" y="63606"/>
                      <a:pt x="12408" y="62418"/>
                    </a:cubicBezTo>
                    <a:cubicBezTo>
                      <a:pt x="9219" y="60041"/>
                      <a:pt x="5033" y="60239"/>
                      <a:pt x="2043" y="63804"/>
                    </a:cubicBezTo>
                    <a:cubicBezTo>
                      <a:pt x="-747" y="67172"/>
                      <a:pt x="-548" y="71134"/>
                      <a:pt x="1844" y="74501"/>
                    </a:cubicBezTo>
                    <a:cubicBezTo>
                      <a:pt x="3438" y="76482"/>
                      <a:pt x="5232" y="77274"/>
                      <a:pt x="7226" y="77076"/>
                    </a:cubicBezTo>
                    <a:cubicBezTo>
                      <a:pt x="4435" y="80840"/>
                      <a:pt x="4634" y="85000"/>
                      <a:pt x="7624" y="88169"/>
                    </a:cubicBezTo>
                    <a:cubicBezTo>
                      <a:pt x="7824" y="88367"/>
                      <a:pt x="7824" y="88367"/>
                      <a:pt x="8023" y="88565"/>
                    </a:cubicBezTo>
                    <a:cubicBezTo>
                      <a:pt x="8023" y="88565"/>
                      <a:pt x="8023" y="88565"/>
                      <a:pt x="8023" y="88764"/>
                    </a:cubicBezTo>
                    <a:cubicBezTo>
                      <a:pt x="5432" y="93914"/>
                      <a:pt x="5033" y="98470"/>
                      <a:pt x="8023" y="99658"/>
                    </a:cubicBezTo>
                    <a:cubicBezTo>
                      <a:pt x="11611" y="101045"/>
                      <a:pt x="15797" y="98668"/>
                      <a:pt x="20182" y="92131"/>
                    </a:cubicBezTo>
                    <a:cubicBezTo>
                      <a:pt x="21976" y="88367"/>
                      <a:pt x="22972" y="85198"/>
                      <a:pt x="22972" y="82821"/>
                    </a:cubicBezTo>
                    <a:cubicBezTo>
                      <a:pt x="24168" y="80048"/>
                      <a:pt x="23770" y="76482"/>
                      <a:pt x="21178" y="73907"/>
                    </a:cubicBezTo>
                    <a:cubicBezTo>
                      <a:pt x="18986" y="71926"/>
                      <a:pt x="16195" y="71530"/>
                      <a:pt x="13405" y="72520"/>
                    </a:cubicBezTo>
                    <a:cubicBezTo>
                      <a:pt x="14003" y="71332"/>
                      <a:pt x="14601" y="70143"/>
                      <a:pt x="14999" y="68757"/>
                    </a:cubicBezTo>
                    <a:cubicBezTo>
                      <a:pt x="15199" y="69549"/>
                      <a:pt x="15398" y="70341"/>
                      <a:pt x="15996" y="70936"/>
                    </a:cubicBezTo>
                    <a:cubicBezTo>
                      <a:pt x="18986" y="72718"/>
                      <a:pt x="22374" y="72520"/>
                      <a:pt x="25962" y="71134"/>
                    </a:cubicBezTo>
                    <a:cubicBezTo>
                      <a:pt x="25962" y="71332"/>
                      <a:pt x="25962" y="71332"/>
                      <a:pt x="25962" y="71530"/>
                    </a:cubicBezTo>
                    <a:cubicBezTo>
                      <a:pt x="26361" y="78661"/>
                      <a:pt x="32141" y="76680"/>
                      <a:pt x="36726" y="75492"/>
                    </a:cubicBezTo>
                    <a:cubicBezTo>
                      <a:pt x="38320" y="75095"/>
                      <a:pt x="40114" y="74699"/>
                      <a:pt x="41709" y="74501"/>
                    </a:cubicBezTo>
                    <a:cubicBezTo>
                      <a:pt x="41709" y="74501"/>
                      <a:pt x="41709" y="74501"/>
                      <a:pt x="41709" y="74699"/>
                    </a:cubicBezTo>
                    <a:cubicBezTo>
                      <a:pt x="44300" y="78067"/>
                      <a:pt x="48885" y="77671"/>
                      <a:pt x="53868" y="76284"/>
                    </a:cubicBezTo>
                    <a:cubicBezTo>
                      <a:pt x="53868" y="76284"/>
                      <a:pt x="54067" y="76284"/>
                      <a:pt x="54067" y="76284"/>
                    </a:cubicBezTo>
                    <a:cubicBezTo>
                      <a:pt x="53270" y="76878"/>
                      <a:pt x="52672" y="77274"/>
                      <a:pt x="51875" y="78067"/>
                    </a:cubicBezTo>
                    <a:cubicBezTo>
                      <a:pt x="49283" y="81038"/>
                      <a:pt x="47689" y="84406"/>
                      <a:pt x="46891" y="87575"/>
                    </a:cubicBezTo>
                    <a:cubicBezTo>
                      <a:pt x="46493" y="87377"/>
                      <a:pt x="45895" y="87179"/>
                      <a:pt x="45496" y="86981"/>
                    </a:cubicBezTo>
                    <a:cubicBezTo>
                      <a:pt x="42506" y="86188"/>
                      <a:pt x="39118" y="88764"/>
                      <a:pt x="36925" y="92923"/>
                    </a:cubicBezTo>
                    <a:cubicBezTo>
                      <a:pt x="33337" y="99857"/>
                      <a:pt x="33138" y="105799"/>
                      <a:pt x="37922" y="107186"/>
                    </a:cubicBezTo>
                    <a:cubicBezTo>
                      <a:pt x="40513" y="107978"/>
                      <a:pt x="43702" y="106988"/>
                      <a:pt x="46294" y="103422"/>
                    </a:cubicBezTo>
                    <a:cubicBezTo>
                      <a:pt x="47689" y="103422"/>
                      <a:pt x="49283" y="102233"/>
                      <a:pt x="51077" y="100649"/>
                    </a:cubicBezTo>
                    <a:cubicBezTo>
                      <a:pt x="53469" y="101837"/>
                      <a:pt x="56459" y="101441"/>
                      <a:pt x="58452" y="98866"/>
                    </a:cubicBezTo>
                    <a:lnTo>
                      <a:pt x="60047" y="96885"/>
                    </a:lnTo>
                    <a:cubicBezTo>
                      <a:pt x="62638" y="95499"/>
                      <a:pt x="64233" y="92725"/>
                      <a:pt x="65230" y="89358"/>
                    </a:cubicBezTo>
                    <a:cubicBezTo>
                      <a:pt x="65230" y="89160"/>
                      <a:pt x="65230" y="88962"/>
                      <a:pt x="65230" y="88764"/>
                    </a:cubicBezTo>
                    <a:cubicBezTo>
                      <a:pt x="66824" y="85000"/>
                      <a:pt x="67223" y="81038"/>
                      <a:pt x="64233" y="76878"/>
                    </a:cubicBezTo>
                    <a:cubicBezTo>
                      <a:pt x="63635" y="76482"/>
                      <a:pt x="63037" y="76086"/>
                      <a:pt x="62439" y="75888"/>
                    </a:cubicBezTo>
                    <a:cubicBezTo>
                      <a:pt x="66625" y="72718"/>
                      <a:pt x="72405" y="69351"/>
                      <a:pt x="66824" y="628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532EB867-1372-7C9B-2520-539D7C3D650B}"/>
                  </a:ext>
                </a:extLst>
              </p:cNvPr>
              <p:cNvSpPr/>
              <p:nvPr/>
            </p:nvSpPr>
            <p:spPr>
              <a:xfrm>
                <a:off x="519477" y="5291141"/>
                <a:ext cx="20467" cy="34057"/>
              </a:xfrm>
              <a:custGeom>
                <a:avLst/>
                <a:gdLst>
                  <a:gd name="connsiteX0" fmla="*/ 9312 w 20467"/>
                  <a:gd name="connsiteY0" fmla="*/ 33084 h 34057"/>
                  <a:gd name="connsiteX1" fmla="*/ 16886 w 20467"/>
                  <a:gd name="connsiteY1" fmla="*/ 14266 h 34057"/>
                  <a:gd name="connsiteX2" fmla="*/ 19677 w 20467"/>
                  <a:gd name="connsiteY2" fmla="*/ 3965 h 34057"/>
                  <a:gd name="connsiteX3" fmla="*/ 7518 w 20467"/>
                  <a:gd name="connsiteY3" fmla="*/ 1588 h 34057"/>
                  <a:gd name="connsiteX4" fmla="*/ 3731 w 20467"/>
                  <a:gd name="connsiteY4" fmla="*/ 10898 h 34057"/>
                  <a:gd name="connsiteX5" fmla="*/ 4129 w 20467"/>
                  <a:gd name="connsiteY5" fmla="*/ 11492 h 34057"/>
                  <a:gd name="connsiteX6" fmla="*/ 1139 w 20467"/>
                  <a:gd name="connsiteY6" fmla="*/ 31895 h 34057"/>
                  <a:gd name="connsiteX7" fmla="*/ 9312 w 20467"/>
                  <a:gd name="connsiteY7" fmla="*/ 33084 h 34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467" h="34057">
                    <a:moveTo>
                      <a:pt x="9312" y="33084"/>
                    </a:moveTo>
                    <a:cubicBezTo>
                      <a:pt x="15292" y="27934"/>
                      <a:pt x="18281" y="21397"/>
                      <a:pt x="16886" y="14266"/>
                    </a:cubicBezTo>
                    <a:cubicBezTo>
                      <a:pt x="20075" y="11492"/>
                      <a:pt x="21471" y="7729"/>
                      <a:pt x="19677" y="3965"/>
                    </a:cubicBezTo>
                    <a:cubicBezTo>
                      <a:pt x="17285" y="-591"/>
                      <a:pt x="12501" y="-987"/>
                      <a:pt x="7518" y="1588"/>
                    </a:cubicBezTo>
                    <a:cubicBezTo>
                      <a:pt x="3531" y="3767"/>
                      <a:pt x="2535" y="7134"/>
                      <a:pt x="3731" y="10898"/>
                    </a:cubicBezTo>
                    <a:cubicBezTo>
                      <a:pt x="3731" y="11096"/>
                      <a:pt x="3930" y="11294"/>
                      <a:pt x="4129" y="11492"/>
                    </a:cubicBezTo>
                    <a:cubicBezTo>
                      <a:pt x="-455" y="17435"/>
                      <a:pt x="-854" y="24764"/>
                      <a:pt x="1139" y="31895"/>
                    </a:cubicBezTo>
                    <a:cubicBezTo>
                      <a:pt x="1937" y="34867"/>
                      <a:pt x="5923" y="34272"/>
                      <a:pt x="9312" y="330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8ED940FC-2450-4A86-7F1E-40E2D60BDAAA}"/>
                  </a:ext>
                </a:extLst>
              </p:cNvPr>
              <p:cNvSpPr/>
              <p:nvPr/>
            </p:nvSpPr>
            <p:spPr>
              <a:xfrm>
                <a:off x="781559" y="5628045"/>
                <a:ext cx="20356" cy="36086"/>
              </a:xfrm>
              <a:custGeom>
                <a:avLst/>
                <a:gdLst>
                  <a:gd name="connsiteX0" fmla="*/ 18513 w 20356"/>
                  <a:gd name="connsiteY0" fmla="*/ 4999 h 36086"/>
                  <a:gd name="connsiteX1" fmla="*/ 16520 w 20356"/>
                  <a:gd name="connsiteY1" fmla="*/ 3811 h 36086"/>
                  <a:gd name="connsiteX2" fmla="*/ 13131 w 20356"/>
                  <a:gd name="connsiteY2" fmla="*/ 443 h 36086"/>
                  <a:gd name="connsiteX3" fmla="*/ 2567 w 20356"/>
                  <a:gd name="connsiteY3" fmla="*/ 6980 h 36086"/>
                  <a:gd name="connsiteX4" fmla="*/ 3563 w 20356"/>
                  <a:gd name="connsiteY4" fmla="*/ 20846 h 36086"/>
                  <a:gd name="connsiteX5" fmla="*/ 3763 w 20356"/>
                  <a:gd name="connsiteY5" fmla="*/ 20846 h 36086"/>
                  <a:gd name="connsiteX6" fmla="*/ 3364 w 20356"/>
                  <a:gd name="connsiteY6" fmla="*/ 35109 h 36086"/>
                  <a:gd name="connsiteX7" fmla="*/ 15324 w 20356"/>
                  <a:gd name="connsiteY7" fmla="*/ 26591 h 36086"/>
                  <a:gd name="connsiteX8" fmla="*/ 18912 w 20356"/>
                  <a:gd name="connsiteY8" fmla="*/ 12923 h 36086"/>
                  <a:gd name="connsiteX9" fmla="*/ 18513 w 20356"/>
                  <a:gd name="connsiteY9" fmla="*/ 4999 h 36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356" h="36086">
                    <a:moveTo>
                      <a:pt x="18513" y="4999"/>
                    </a:moveTo>
                    <a:cubicBezTo>
                      <a:pt x="17915" y="4405"/>
                      <a:pt x="17317" y="4009"/>
                      <a:pt x="16520" y="3811"/>
                    </a:cubicBezTo>
                    <a:cubicBezTo>
                      <a:pt x="15922" y="2226"/>
                      <a:pt x="14925" y="1038"/>
                      <a:pt x="13131" y="443"/>
                    </a:cubicBezTo>
                    <a:cubicBezTo>
                      <a:pt x="9743" y="-943"/>
                      <a:pt x="5557" y="840"/>
                      <a:pt x="2567" y="6980"/>
                    </a:cubicBezTo>
                    <a:cubicBezTo>
                      <a:pt x="-423" y="13517"/>
                      <a:pt x="-1619" y="19658"/>
                      <a:pt x="3563" y="20846"/>
                    </a:cubicBezTo>
                    <a:cubicBezTo>
                      <a:pt x="3563" y="20846"/>
                      <a:pt x="3763" y="20846"/>
                      <a:pt x="3763" y="20846"/>
                    </a:cubicBezTo>
                    <a:cubicBezTo>
                      <a:pt x="972" y="26987"/>
                      <a:pt x="773" y="32335"/>
                      <a:pt x="3364" y="35109"/>
                    </a:cubicBezTo>
                    <a:cubicBezTo>
                      <a:pt x="6553" y="38476"/>
                      <a:pt x="11536" y="32534"/>
                      <a:pt x="15324" y="26591"/>
                    </a:cubicBezTo>
                    <a:cubicBezTo>
                      <a:pt x="19310" y="20450"/>
                      <a:pt x="20506" y="15696"/>
                      <a:pt x="18912" y="12923"/>
                    </a:cubicBezTo>
                    <a:cubicBezTo>
                      <a:pt x="20705" y="10150"/>
                      <a:pt x="21104" y="7376"/>
                      <a:pt x="18513" y="49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03B0307A-D30A-EF13-5622-1157AE5F3A10}"/>
                  </a:ext>
                </a:extLst>
              </p:cNvPr>
              <p:cNvSpPr/>
              <p:nvPr/>
            </p:nvSpPr>
            <p:spPr>
              <a:xfrm>
                <a:off x="900059" y="5744509"/>
                <a:ext cx="23862" cy="36004"/>
              </a:xfrm>
              <a:custGeom>
                <a:avLst/>
                <a:gdLst>
                  <a:gd name="connsiteX0" fmla="*/ 11636 w 23862"/>
                  <a:gd name="connsiteY0" fmla="*/ 35121 h 36004"/>
                  <a:gd name="connsiteX1" fmla="*/ 21801 w 23862"/>
                  <a:gd name="connsiteY1" fmla="*/ 32149 h 36004"/>
                  <a:gd name="connsiteX2" fmla="*/ 20207 w 23862"/>
                  <a:gd name="connsiteY2" fmla="*/ 20066 h 36004"/>
                  <a:gd name="connsiteX3" fmla="*/ 17815 w 23862"/>
                  <a:gd name="connsiteY3" fmla="*/ 19274 h 36004"/>
                  <a:gd name="connsiteX4" fmla="*/ 18213 w 23862"/>
                  <a:gd name="connsiteY4" fmla="*/ 18679 h 36004"/>
                  <a:gd name="connsiteX5" fmla="*/ 18612 w 23862"/>
                  <a:gd name="connsiteY5" fmla="*/ 3625 h 36004"/>
                  <a:gd name="connsiteX6" fmla="*/ 15223 w 23862"/>
                  <a:gd name="connsiteY6" fmla="*/ 3030 h 36004"/>
                  <a:gd name="connsiteX7" fmla="*/ 13629 w 23862"/>
                  <a:gd name="connsiteY7" fmla="*/ 1248 h 36004"/>
                  <a:gd name="connsiteX8" fmla="*/ 3662 w 23862"/>
                  <a:gd name="connsiteY8" fmla="*/ 3229 h 36004"/>
                  <a:gd name="connsiteX9" fmla="*/ 1869 w 23862"/>
                  <a:gd name="connsiteY9" fmla="*/ 15708 h 36004"/>
                  <a:gd name="connsiteX10" fmla="*/ 4858 w 23862"/>
                  <a:gd name="connsiteY10" fmla="*/ 17491 h 36004"/>
                  <a:gd name="connsiteX11" fmla="*/ 7649 w 23862"/>
                  <a:gd name="connsiteY11" fmla="*/ 24622 h 36004"/>
                  <a:gd name="connsiteX12" fmla="*/ 9044 w 23862"/>
                  <a:gd name="connsiteY12" fmla="*/ 25216 h 36004"/>
                  <a:gd name="connsiteX13" fmla="*/ 11636 w 23862"/>
                  <a:gd name="connsiteY13" fmla="*/ 35121 h 36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862" h="36004">
                    <a:moveTo>
                      <a:pt x="11636" y="35121"/>
                    </a:moveTo>
                    <a:cubicBezTo>
                      <a:pt x="15223" y="37300"/>
                      <a:pt x="18811" y="35121"/>
                      <a:pt x="21801" y="32149"/>
                    </a:cubicBezTo>
                    <a:cubicBezTo>
                      <a:pt x="24592" y="27395"/>
                      <a:pt x="24990" y="22839"/>
                      <a:pt x="20207" y="20066"/>
                    </a:cubicBezTo>
                    <a:cubicBezTo>
                      <a:pt x="19409" y="19670"/>
                      <a:pt x="18612" y="19472"/>
                      <a:pt x="17815" y="19274"/>
                    </a:cubicBezTo>
                    <a:cubicBezTo>
                      <a:pt x="18014" y="19076"/>
                      <a:pt x="18014" y="18878"/>
                      <a:pt x="18213" y="18679"/>
                    </a:cubicBezTo>
                    <a:cubicBezTo>
                      <a:pt x="22399" y="11945"/>
                      <a:pt x="22598" y="6398"/>
                      <a:pt x="18612" y="3625"/>
                    </a:cubicBezTo>
                    <a:cubicBezTo>
                      <a:pt x="17416" y="3030"/>
                      <a:pt x="16419" y="2832"/>
                      <a:pt x="15223" y="3030"/>
                    </a:cubicBezTo>
                    <a:cubicBezTo>
                      <a:pt x="14825" y="2436"/>
                      <a:pt x="14227" y="1842"/>
                      <a:pt x="13629" y="1248"/>
                    </a:cubicBezTo>
                    <a:cubicBezTo>
                      <a:pt x="10440" y="-1328"/>
                      <a:pt x="6453" y="455"/>
                      <a:pt x="3662" y="3229"/>
                    </a:cubicBezTo>
                    <a:cubicBezTo>
                      <a:pt x="75" y="6992"/>
                      <a:pt x="-1520" y="12341"/>
                      <a:pt x="1869" y="15708"/>
                    </a:cubicBezTo>
                    <a:cubicBezTo>
                      <a:pt x="2666" y="16699"/>
                      <a:pt x="3662" y="17095"/>
                      <a:pt x="4858" y="17491"/>
                    </a:cubicBezTo>
                    <a:cubicBezTo>
                      <a:pt x="4460" y="20462"/>
                      <a:pt x="5058" y="23236"/>
                      <a:pt x="7649" y="24622"/>
                    </a:cubicBezTo>
                    <a:cubicBezTo>
                      <a:pt x="8048" y="24820"/>
                      <a:pt x="8646" y="25018"/>
                      <a:pt x="9044" y="25216"/>
                    </a:cubicBezTo>
                    <a:cubicBezTo>
                      <a:pt x="6652" y="28782"/>
                      <a:pt x="7649" y="32744"/>
                      <a:pt x="11636" y="351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985894CF-A1D2-ACB6-183E-A48E1C866455}"/>
                  </a:ext>
                </a:extLst>
              </p:cNvPr>
              <p:cNvSpPr/>
              <p:nvPr/>
            </p:nvSpPr>
            <p:spPr>
              <a:xfrm>
                <a:off x="648489" y="5526074"/>
                <a:ext cx="16645" cy="15405"/>
              </a:xfrm>
              <a:custGeom>
                <a:avLst/>
                <a:gdLst>
                  <a:gd name="connsiteX0" fmla="*/ 4679 w 16645"/>
                  <a:gd name="connsiteY0" fmla="*/ 1984 h 15405"/>
                  <a:gd name="connsiteX1" fmla="*/ 2686 w 16645"/>
                  <a:gd name="connsiteY1" fmla="*/ 13869 h 15405"/>
                  <a:gd name="connsiteX2" fmla="*/ 13250 w 16645"/>
                  <a:gd name="connsiteY2" fmla="*/ 12284 h 15405"/>
                  <a:gd name="connsiteX3" fmla="*/ 15243 w 16645"/>
                  <a:gd name="connsiteY3" fmla="*/ 2182 h 15405"/>
                  <a:gd name="connsiteX4" fmla="*/ 4679 w 16645"/>
                  <a:gd name="connsiteY4" fmla="*/ 1984 h 15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645" h="15405">
                    <a:moveTo>
                      <a:pt x="4679" y="1984"/>
                    </a:moveTo>
                    <a:cubicBezTo>
                      <a:pt x="95" y="5351"/>
                      <a:pt x="-2098" y="9709"/>
                      <a:pt x="2686" y="13869"/>
                    </a:cubicBezTo>
                    <a:cubicBezTo>
                      <a:pt x="6074" y="16840"/>
                      <a:pt x="10061" y="15057"/>
                      <a:pt x="13250" y="12284"/>
                    </a:cubicBezTo>
                    <a:cubicBezTo>
                      <a:pt x="16639" y="9313"/>
                      <a:pt x="17835" y="5945"/>
                      <a:pt x="15243" y="2182"/>
                    </a:cubicBezTo>
                    <a:cubicBezTo>
                      <a:pt x="12054" y="-592"/>
                      <a:pt x="8267" y="-790"/>
                      <a:pt x="4679" y="19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4AFF9C67-0538-55F0-700A-96DE01BBE421}"/>
                  </a:ext>
                </a:extLst>
              </p:cNvPr>
              <p:cNvSpPr/>
              <p:nvPr/>
            </p:nvSpPr>
            <p:spPr>
              <a:xfrm>
                <a:off x="486521" y="5416631"/>
                <a:ext cx="17424" cy="16458"/>
              </a:xfrm>
              <a:custGeom>
                <a:avLst/>
                <a:gdLst>
                  <a:gd name="connsiteX0" fmla="*/ 1805 w 17424"/>
                  <a:gd name="connsiteY0" fmla="*/ 14562 h 16458"/>
                  <a:gd name="connsiteX1" fmla="*/ 14960 w 17424"/>
                  <a:gd name="connsiteY1" fmla="*/ 12977 h 16458"/>
                  <a:gd name="connsiteX2" fmla="*/ 15359 w 17424"/>
                  <a:gd name="connsiteY2" fmla="*/ 2478 h 16458"/>
                  <a:gd name="connsiteX3" fmla="*/ 2403 w 17424"/>
                  <a:gd name="connsiteY3" fmla="*/ 3865 h 16458"/>
                  <a:gd name="connsiteX4" fmla="*/ 1805 w 17424"/>
                  <a:gd name="connsiteY4" fmla="*/ 14562 h 16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24" h="16458">
                    <a:moveTo>
                      <a:pt x="1805" y="14562"/>
                    </a:moveTo>
                    <a:cubicBezTo>
                      <a:pt x="6389" y="17731"/>
                      <a:pt x="11173" y="16741"/>
                      <a:pt x="14960" y="12977"/>
                    </a:cubicBezTo>
                    <a:cubicBezTo>
                      <a:pt x="17751" y="10006"/>
                      <a:pt x="18548" y="5648"/>
                      <a:pt x="15359" y="2478"/>
                    </a:cubicBezTo>
                    <a:cubicBezTo>
                      <a:pt x="10974" y="-1879"/>
                      <a:pt x="6190" y="101"/>
                      <a:pt x="2403" y="3865"/>
                    </a:cubicBezTo>
                    <a:cubicBezTo>
                      <a:pt x="-587" y="6836"/>
                      <a:pt x="-787" y="10600"/>
                      <a:pt x="1805" y="145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 104">
                <a:extLst>
                  <a:ext uri="{FF2B5EF4-FFF2-40B4-BE49-F238E27FC236}">
                    <a16:creationId xmlns:a16="http://schemas.microsoft.com/office/drawing/2014/main" id="{309E7E69-67F0-AE0F-9DB8-8B411A719E6F}"/>
                  </a:ext>
                </a:extLst>
              </p:cNvPr>
              <p:cNvSpPr/>
              <p:nvPr/>
            </p:nvSpPr>
            <p:spPr>
              <a:xfrm>
                <a:off x="985962" y="5939270"/>
                <a:ext cx="40772" cy="41120"/>
              </a:xfrm>
              <a:custGeom>
                <a:avLst/>
                <a:gdLst>
                  <a:gd name="connsiteX0" fmla="*/ 6659 w 40772"/>
                  <a:gd name="connsiteY0" fmla="*/ 21809 h 41120"/>
                  <a:gd name="connsiteX1" fmla="*/ 8453 w 40772"/>
                  <a:gd name="connsiteY1" fmla="*/ 31515 h 41120"/>
                  <a:gd name="connsiteX2" fmla="*/ 12041 w 40772"/>
                  <a:gd name="connsiteY2" fmla="*/ 32110 h 41120"/>
                  <a:gd name="connsiteX3" fmla="*/ 12440 w 40772"/>
                  <a:gd name="connsiteY3" fmla="*/ 32506 h 41120"/>
                  <a:gd name="connsiteX4" fmla="*/ 23004 w 40772"/>
                  <a:gd name="connsiteY4" fmla="*/ 32110 h 41120"/>
                  <a:gd name="connsiteX5" fmla="*/ 28785 w 40772"/>
                  <a:gd name="connsiteY5" fmla="*/ 40429 h 41120"/>
                  <a:gd name="connsiteX6" fmla="*/ 36758 w 40772"/>
                  <a:gd name="connsiteY6" fmla="*/ 39637 h 41120"/>
                  <a:gd name="connsiteX7" fmla="*/ 37754 w 40772"/>
                  <a:gd name="connsiteY7" fmla="*/ 20026 h 41120"/>
                  <a:gd name="connsiteX8" fmla="*/ 38552 w 40772"/>
                  <a:gd name="connsiteY8" fmla="*/ 9528 h 41120"/>
                  <a:gd name="connsiteX9" fmla="*/ 36558 w 40772"/>
                  <a:gd name="connsiteY9" fmla="*/ 8339 h 41120"/>
                  <a:gd name="connsiteX10" fmla="*/ 34565 w 40772"/>
                  <a:gd name="connsiteY10" fmla="*/ 1010 h 41120"/>
                  <a:gd name="connsiteX11" fmla="*/ 23801 w 40772"/>
                  <a:gd name="connsiteY11" fmla="*/ 6754 h 41120"/>
                  <a:gd name="connsiteX12" fmla="*/ 20214 w 40772"/>
                  <a:gd name="connsiteY12" fmla="*/ 15074 h 41120"/>
                  <a:gd name="connsiteX13" fmla="*/ 19217 w 40772"/>
                  <a:gd name="connsiteY13" fmla="*/ 16659 h 41120"/>
                  <a:gd name="connsiteX14" fmla="*/ 16426 w 40772"/>
                  <a:gd name="connsiteY14" fmla="*/ 18838 h 41120"/>
                  <a:gd name="connsiteX15" fmla="*/ 16028 w 40772"/>
                  <a:gd name="connsiteY15" fmla="*/ 19234 h 41120"/>
                  <a:gd name="connsiteX16" fmla="*/ 14433 w 40772"/>
                  <a:gd name="connsiteY16" fmla="*/ 18640 h 41120"/>
                  <a:gd name="connsiteX17" fmla="*/ 19416 w 40772"/>
                  <a:gd name="connsiteY17" fmla="*/ 14083 h 41120"/>
                  <a:gd name="connsiteX18" fmla="*/ 16426 w 40772"/>
                  <a:gd name="connsiteY18" fmla="*/ 2396 h 41120"/>
                  <a:gd name="connsiteX19" fmla="*/ 1477 w 40772"/>
                  <a:gd name="connsiteY19" fmla="*/ 6160 h 41120"/>
                  <a:gd name="connsiteX20" fmla="*/ 4666 w 40772"/>
                  <a:gd name="connsiteY20" fmla="*/ 18243 h 41120"/>
                  <a:gd name="connsiteX21" fmla="*/ 8453 w 40772"/>
                  <a:gd name="connsiteY21" fmla="*/ 19630 h 41120"/>
                  <a:gd name="connsiteX22" fmla="*/ 6659 w 40772"/>
                  <a:gd name="connsiteY22" fmla="*/ 21809 h 41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40772" h="41120">
                    <a:moveTo>
                      <a:pt x="6659" y="21809"/>
                    </a:moveTo>
                    <a:cubicBezTo>
                      <a:pt x="4467" y="25374"/>
                      <a:pt x="4865" y="29138"/>
                      <a:pt x="8453" y="31515"/>
                    </a:cubicBezTo>
                    <a:cubicBezTo>
                      <a:pt x="9649" y="31911"/>
                      <a:pt x="11045" y="32110"/>
                      <a:pt x="12041" y="32110"/>
                    </a:cubicBezTo>
                    <a:cubicBezTo>
                      <a:pt x="12241" y="32308"/>
                      <a:pt x="12241" y="32506"/>
                      <a:pt x="12440" y="32506"/>
                    </a:cubicBezTo>
                    <a:cubicBezTo>
                      <a:pt x="15230" y="34883"/>
                      <a:pt x="19018" y="33892"/>
                      <a:pt x="23004" y="32110"/>
                    </a:cubicBezTo>
                    <a:cubicBezTo>
                      <a:pt x="24200" y="35081"/>
                      <a:pt x="26193" y="37854"/>
                      <a:pt x="28785" y="40429"/>
                    </a:cubicBezTo>
                    <a:cubicBezTo>
                      <a:pt x="29981" y="41618"/>
                      <a:pt x="35362" y="41222"/>
                      <a:pt x="36758" y="39637"/>
                    </a:cubicBezTo>
                    <a:cubicBezTo>
                      <a:pt x="42737" y="32704"/>
                      <a:pt x="41143" y="26167"/>
                      <a:pt x="37754" y="20026"/>
                    </a:cubicBezTo>
                    <a:cubicBezTo>
                      <a:pt x="40744" y="16262"/>
                      <a:pt x="40943" y="12301"/>
                      <a:pt x="38552" y="9528"/>
                    </a:cubicBezTo>
                    <a:cubicBezTo>
                      <a:pt x="37954" y="9131"/>
                      <a:pt x="37156" y="8537"/>
                      <a:pt x="36558" y="8339"/>
                    </a:cubicBezTo>
                    <a:cubicBezTo>
                      <a:pt x="36359" y="5170"/>
                      <a:pt x="34964" y="3189"/>
                      <a:pt x="34565" y="1010"/>
                    </a:cubicBezTo>
                    <a:cubicBezTo>
                      <a:pt x="30379" y="-1367"/>
                      <a:pt x="27190" y="415"/>
                      <a:pt x="23801" y="6754"/>
                    </a:cubicBezTo>
                    <a:cubicBezTo>
                      <a:pt x="22406" y="9528"/>
                      <a:pt x="21011" y="12499"/>
                      <a:pt x="20214" y="15074"/>
                    </a:cubicBezTo>
                    <a:cubicBezTo>
                      <a:pt x="19815" y="15668"/>
                      <a:pt x="19616" y="16064"/>
                      <a:pt x="19217" y="16659"/>
                    </a:cubicBezTo>
                    <a:cubicBezTo>
                      <a:pt x="18220" y="17253"/>
                      <a:pt x="17423" y="18045"/>
                      <a:pt x="16426" y="18838"/>
                    </a:cubicBezTo>
                    <a:cubicBezTo>
                      <a:pt x="16227" y="19036"/>
                      <a:pt x="16227" y="19036"/>
                      <a:pt x="16028" y="19234"/>
                    </a:cubicBezTo>
                    <a:cubicBezTo>
                      <a:pt x="15430" y="18838"/>
                      <a:pt x="15031" y="18838"/>
                      <a:pt x="14433" y="18640"/>
                    </a:cubicBezTo>
                    <a:cubicBezTo>
                      <a:pt x="16227" y="17451"/>
                      <a:pt x="18021" y="16064"/>
                      <a:pt x="19416" y="14083"/>
                    </a:cubicBezTo>
                    <a:cubicBezTo>
                      <a:pt x="22605" y="9528"/>
                      <a:pt x="21609" y="4971"/>
                      <a:pt x="16426" y="2396"/>
                    </a:cubicBezTo>
                    <a:cubicBezTo>
                      <a:pt x="10646" y="-575"/>
                      <a:pt x="5065" y="613"/>
                      <a:pt x="1477" y="6160"/>
                    </a:cubicBezTo>
                    <a:cubicBezTo>
                      <a:pt x="-1513" y="10914"/>
                      <a:pt x="281" y="15074"/>
                      <a:pt x="4666" y="18243"/>
                    </a:cubicBezTo>
                    <a:cubicBezTo>
                      <a:pt x="6061" y="19036"/>
                      <a:pt x="7257" y="19432"/>
                      <a:pt x="8453" y="19630"/>
                    </a:cubicBezTo>
                    <a:cubicBezTo>
                      <a:pt x="7855" y="20026"/>
                      <a:pt x="7257" y="20819"/>
                      <a:pt x="6659" y="218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Freeform 105">
                <a:extLst>
                  <a:ext uri="{FF2B5EF4-FFF2-40B4-BE49-F238E27FC236}">
                    <a16:creationId xmlns:a16="http://schemas.microsoft.com/office/drawing/2014/main" id="{60A84AC8-9B91-1FF3-0359-5E8F781EE68E}"/>
                  </a:ext>
                </a:extLst>
              </p:cNvPr>
              <p:cNvSpPr/>
              <p:nvPr/>
            </p:nvSpPr>
            <p:spPr>
              <a:xfrm>
                <a:off x="590159" y="5749402"/>
                <a:ext cx="18273" cy="24771"/>
              </a:xfrm>
              <a:custGeom>
                <a:avLst/>
                <a:gdLst>
                  <a:gd name="connsiteX0" fmla="*/ 16567 w 18273"/>
                  <a:gd name="connsiteY0" fmla="*/ 11410 h 24771"/>
                  <a:gd name="connsiteX1" fmla="*/ 15371 w 18273"/>
                  <a:gd name="connsiteY1" fmla="*/ 911 h 24771"/>
                  <a:gd name="connsiteX2" fmla="*/ 4607 w 18273"/>
                  <a:gd name="connsiteY2" fmla="*/ 5071 h 24771"/>
                  <a:gd name="connsiteX3" fmla="*/ 1617 w 18273"/>
                  <a:gd name="connsiteY3" fmla="*/ 19333 h 24771"/>
                  <a:gd name="connsiteX4" fmla="*/ 2215 w 18273"/>
                  <a:gd name="connsiteY4" fmla="*/ 19730 h 24771"/>
                  <a:gd name="connsiteX5" fmla="*/ 4607 w 18273"/>
                  <a:gd name="connsiteY5" fmla="*/ 23097 h 24771"/>
                  <a:gd name="connsiteX6" fmla="*/ 14972 w 18273"/>
                  <a:gd name="connsiteY6" fmla="*/ 21512 h 24771"/>
                  <a:gd name="connsiteX7" fmla="*/ 16567 w 18273"/>
                  <a:gd name="connsiteY7" fmla="*/ 11410 h 24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273" h="24771">
                    <a:moveTo>
                      <a:pt x="16567" y="11410"/>
                    </a:moveTo>
                    <a:cubicBezTo>
                      <a:pt x="19756" y="5863"/>
                      <a:pt x="17962" y="2892"/>
                      <a:pt x="15371" y="911"/>
                    </a:cubicBezTo>
                    <a:cubicBezTo>
                      <a:pt x="12779" y="-1070"/>
                      <a:pt x="8593" y="119"/>
                      <a:pt x="4607" y="5071"/>
                    </a:cubicBezTo>
                    <a:cubicBezTo>
                      <a:pt x="-775" y="11410"/>
                      <a:pt x="-974" y="16362"/>
                      <a:pt x="1617" y="19333"/>
                    </a:cubicBezTo>
                    <a:cubicBezTo>
                      <a:pt x="1816" y="19531"/>
                      <a:pt x="2016" y="19531"/>
                      <a:pt x="2215" y="19730"/>
                    </a:cubicBezTo>
                    <a:cubicBezTo>
                      <a:pt x="2614" y="20918"/>
                      <a:pt x="3411" y="21909"/>
                      <a:pt x="4607" y="23097"/>
                    </a:cubicBezTo>
                    <a:cubicBezTo>
                      <a:pt x="7995" y="26266"/>
                      <a:pt x="11982" y="24484"/>
                      <a:pt x="14972" y="21512"/>
                    </a:cubicBezTo>
                    <a:cubicBezTo>
                      <a:pt x="17563" y="18145"/>
                      <a:pt x="18560" y="14777"/>
                      <a:pt x="16567" y="1141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539C4885-F5DD-D0CC-1D35-0EF2C52D2C37}"/>
                  </a:ext>
                </a:extLst>
              </p:cNvPr>
              <p:cNvSpPr/>
              <p:nvPr/>
            </p:nvSpPr>
            <p:spPr>
              <a:xfrm>
                <a:off x="726344" y="5771285"/>
                <a:ext cx="16330" cy="16664"/>
              </a:xfrm>
              <a:custGeom>
                <a:avLst/>
                <a:gdLst>
                  <a:gd name="connsiteX0" fmla="*/ 3964 w 16330"/>
                  <a:gd name="connsiteY0" fmla="*/ 2204 h 16664"/>
                  <a:gd name="connsiteX1" fmla="*/ 2370 w 16330"/>
                  <a:gd name="connsiteY1" fmla="*/ 14485 h 16664"/>
                  <a:gd name="connsiteX2" fmla="*/ 12735 w 16330"/>
                  <a:gd name="connsiteY2" fmla="*/ 14683 h 16664"/>
                  <a:gd name="connsiteX3" fmla="*/ 13931 w 16330"/>
                  <a:gd name="connsiteY3" fmla="*/ 2204 h 16664"/>
                  <a:gd name="connsiteX4" fmla="*/ 3964 w 16330"/>
                  <a:gd name="connsiteY4" fmla="*/ 2204 h 16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30" h="16664">
                    <a:moveTo>
                      <a:pt x="3964" y="2204"/>
                    </a:moveTo>
                    <a:cubicBezTo>
                      <a:pt x="377" y="5967"/>
                      <a:pt x="-2015" y="10127"/>
                      <a:pt x="2370" y="14485"/>
                    </a:cubicBezTo>
                    <a:cubicBezTo>
                      <a:pt x="5360" y="17457"/>
                      <a:pt x="9546" y="17258"/>
                      <a:pt x="12735" y="14683"/>
                    </a:cubicBezTo>
                    <a:cubicBezTo>
                      <a:pt x="17519" y="11118"/>
                      <a:pt x="17120" y="6364"/>
                      <a:pt x="13931" y="2204"/>
                    </a:cubicBezTo>
                    <a:cubicBezTo>
                      <a:pt x="11140" y="-1560"/>
                      <a:pt x="7353" y="223"/>
                      <a:pt x="3964" y="22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 107">
                <a:extLst>
                  <a:ext uri="{FF2B5EF4-FFF2-40B4-BE49-F238E27FC236}">
                    <a16:creationId xmlns:a16="http://schemas.microsoft.com/office/drawing/2014/main" id="{B8AEED18-1A55-EB87-ACA7-63E5BFD797B5}"/>
                  </a:ext>
                </a:extLst>
              </p:cNvPr>
              <p:cNvSpPr/>
              <p:nvPr/>
            </p:nvSpPr>
            <p:spPr>
              <a:xfrm>
                <a:off x="483383" y="5538833"/>
                <a:ext cx="16918" cy="16854"/>
              </a:xfrm>
              <a:custGeom>
                <a:avLst/>
                <a:gdLst>
                  <a:gd name="connsiteX0" fmla="*/ 2949 w 16918"/>
                  <a:gd name="connsiteY0" fmla="*/ 15373 h 16854"/>
                  <a:gd name="connsiteX1" fmla="*/ 13912 w 16918"/>
                  <a:gd name="connsiteY1" fmla="*/ 14382 h 16854"/>
                  <a:gd name="connsiteX2" fmla="*/ 13912 w 16918"/>
                  <a:gd name="connsiteY2" fmla="*/ 1903 h 16854"/>
                  <a:gd name="connsiteX3" fmla="*/ 3547 w 16918"/>
                  <a:gd name="connsiteY3" fmla="*/ 2893 h 16854"/>
                  <a:gd name="connsiteX4" fmla="*/ 2949 w 16918"/>
                  <a:gd name="connsiteY4" fmla="*/ 15373 h 16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918" h="16854">
                    <a:moveTo>
                      <a:pt x="2949" y="15373"/>
                    </a:moveTo>
                    <a:cubicBezTo>
                      <a:pt x="6338" y="17750"/>
                      <a:pt x="10324" y="17156"/>
                      <a:pt x="13912" y="14382"/>
                    </a:cubicBezTo>
                    <a:cubicBezTo>
                      <a:pt x="17301" y="10421"/>
                      <a:pt x="18497" y="5865"/>
                      <a:pt x="13912" y="1903"/>
                    </a:cubicBezTo>
                    <a:cubicBezTo>
                      <a:pt x="10524" y="-871"/>
                      <a:pt x="6338" y="-672"/>
                      <a:pt x="3547" y="2893"/>
                    </a:cubicBezTo>
                    <a:cubicBezTo>
                      <a:pt x="956" y="6657"/>
                      <a:pt x="-2632" y="11213"/>
                      <a:pt x="2949" y="153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" name="Freeform 108">
                <a:extLst>
                  <a:ext uri="{FF2B5EF4-FFF2-40B4-BE49-F238E27FC236}">
                    <a16:creationId xmlns:a16="http://schemas.microsoft.com/office/drawing/2014/main" id="{7E04D06A-7C85-3EF0-579F-789794455DEE}"/>
                  </a:ext>
                </a:extLst>
              </p:cNvPr>
              <p:cNvSpPr/>
              <p:nvPr/>
            </p:nvSpPr>
            <p:spPr>
              <a:xfrm>
                <a:off x="707528" y="5858330"/>
                <a:ext cx="16700" cy="16270"/>
              </a:xfrm>
              <a:custGeom>
                <a:avLst/>
                <a:gdLst>
                  <a:gd name="connsiteX0" fmla="*/ 13212 w 16700"/>
                  <a:gd name="connsiteY0" fmla="*/ 1922 h 16270"/>
                  <a:gd name="connsiteX1" fmla="*/ 2448 w 16700"/>
                  <a:gd name="connsiteY1" fmla="*/ 2714 h 16270"/>
                  <a:gd name="connsiteX2" fmla="*/ 4442 w 16700"/>
                  <a:gd name="connsiteY2" fmla="*/ 15392 h 16270"/>
                  <a:gd name="connsiteX3" fmla="*/ 15006 w 16700"/>
                  <a:gd name="connsiteY3" fmla="*/ 12222 h 16270"/>
                  <a:gd name="connsiteX4" fmla="*/ 13212 w 16700"/>
                  <a:gd name="connsiteY4" fmla="*/ 1922 h 16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00" h="16270">
                    <a:moveTo>
                      <a:pt x="13212" y="1922"/>
                    </a:moveTo>
                    <a:cubicBezTo>
                      <a:pt x="9425" y="-852"/>
                      <a:pt x="4840" y="-654"/>
                      <a:pt x="2448" y="2714"/>
                    </a:cubicBezTo>
                    <a:cubicBezTo>
                      <a:pt x="-542" y="6676"/>
                      <a:pt x="-1738" y="12222"/>
                      <a:pt x="4442" y="15392"/>
                    </a:cubicBezTo>
                    <a:cubicBezTo>
                      <a:pt x="8627" y="17571"/>
                      <a:pt x="12215" y="15392"/>
                      <a:pt x="15006" y="12222"/>
                    </a:cubicBezTo>
                    <a:cubicBezTo>
                      <a:pt x="17996" y="8260"/>
                      <a:pt x="16800" y="4695"/>
                      <a:pt x="13212" y="192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Freeform 109">
                <a:extLst>
                  <a:ext uri="{FF2B5EF4-FFF2-40B4-BE49-F238E27FC236}">
                    <a16:creationId xmlns:a16="http://schemas.microsoft.com/office/drawing/2014/main" id="{768D4043-DB74-02C7-7E38-11C2AE2E5079}"/>
                  </a:ext>
                </a:extLst>
              </p:cNvPr>
              <p:cNvSpPr/>
              <p:nvPr/>
            </p:nvSpPr>
            <p:spPr>
              <a:xfrm>
                <a:off x="566637" y="5374458"/>
                <a:ext cx="14098" cy="14673"/>
              </a:xfrm>
              <a:custGeom>
                <a:avLst/>
                <a:gdLst>
                  <a:gd name="connsiteX0" fmla="*/ 4010 w 14098"/>
                  <a:gd name="connsiteY0" fmla="*/ 1270 h 14673"/>
                  <a:gd name="connsiteX1" fmla="*/ 622 w 14098"/>
                  <a:gd name="connsiteY1" fmla="*/ 10976 h 14673"/>
                  <a:gd name="connsiteX2" fmla="*/ 9990 w 14098"/>
                  <a:gd name="connsiteY2" fmla="*/ 13353 h 14673"/>
                  <a:gd name="connsiteX3" fmla="*/ 13179 w 14098"/>
                  <a:gd name="connsiteY3" fmla="*/ 3845 h 14673"/>
                  <a:gd name="connsiteX4" fmla="*/ 4010 w 14098"/>
                  <a:gd name="connsiteY4" fmla="*/ 1270 h 14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8" h="14673">
                    <a:moveTo>
                      <a:pt x="4010" y="1270"/>
                    </a:moveTo>
                    <a:cubicBezTo>
                      <a:pt x="622" y="3449"/>
                      <a:pt x="-973" y="7014"/>
                      <a:pt x="622" y="10976"/>
                    </a:cubicBezTo>
                    <a:cubicBezTo>
                      <a:pt x="3014" y="14145"/>
                      <a:pt x="6004" y="16126"/>
                      <a:pt x="9990" y="13353"/>
                    </a:cubicBezTo>
                    <a:cubicBezTo>
                      <a:pt x="13379" y="10976"/>
                      <a:pt x="15372" y="7609"/>
                      <a:pt x="13179" y="3845"/>
                    </a:cubicBezTo>
                    <a:cubicBezTo>
                      <a:pt x="11385" y="279"/>
                      <a:pt x="7997" y="-1306"/>
                      <a:pt x="4010" y="127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" name="Freeform 110">
                <a:extLst>
                  <a:ext uri="{FF2B5EF4-FFF2-40B4-BE49-F238E27FC236}">
                    <a16:creationId xmlns:a16="http://schemas.microsoft.com/office/drawing/2014/main" id="{AC59F4A4-7671-9DF5-7BE8-DE0BF40C2606}"/>
                  </a:ext>
                </a:extLst>
              </p:cNvPr>
              <p:cNvSpPr/>
              <p:nvPr/>
            </p:nvSpPr>
            <p:spPr>
              <a:xfrm>
                <a:off x="646290" y="5447837"/>
                <a:ext cx="15132" cy="13487"/>
              </a:xfrm>
              <a:custGeom>
                <a:avLst/>
                <a:gdLst>
                  <a:gd name="connsiteX0" fmla="*/ 4487 w 15132"/>
                  <a:gd name="connsiteY0" fmla="*/ 1382 h 13487"/>
                  <a:gd name="connsiteX1" fmla="*/ 899 w 15132"/>
                  <a:gd name="connsiteY1" fmla="*/ 10692 h 13487"/>
                  <a:gd name="connsiteX2" fmla="*/ 10865 w 15132"/>
                  <a:gd name="connsiteY2" fmla="*/ 12277 h 13487"/>
                  <a:gd name="connsiteX3" fmla="*/ 14054 w 15132"/>
                  <a:gd name="connsiteY3" fmla="*/ 2967 h 13487"/>
                  <a:gd name="connsiteX4" fmla="*/ 4487 w 15132"/>
                  <a:gd name="connsiteY4" fmla="*/ 1382 h 13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32" h="13487">
                    <a:moveTo>
                      <a:pt x="4487" y="1382"/>
                    </a:moveTo>
                    <a:cubicBezTo>
                      <a:pt x="1298" y="3561"/>
                      <a:pt x="-1493" y="6929"/>
                      <a:pt x="899" y="10692"/>
                    </a:cubicBezTo>
                    <a:cubicBezTo>
                      <a:pt x="3091" y="13862"/>
                      <a:pt x="6879" y="14258"/>
                      <a:pt x="10865" y="12277"/>
                    </a:cubicBezTo>
                    <a:cubicBezTo>
                      <a:pt x="13656" y="9702"/>
                      <a:pt x="16845" y="6929"/>
                      <a:pt x="14054" y="2967"/>
                    </a:cubicBezTo>
                    <a:cubicBezTo>
                      <a:pt x="11862" y="-203"/>
                      <a:pt x="8274" y="-995"/>
                      <a:pt x="4487" y="13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 111">
                <a:extLst>
                  <a:ext uri="{FF2B5EF4-FFF2-40B4-BE49-F238E27FC236}">
                    <a16:creationId xmlns:a16="http://schemas.microsoft.com/office/drawing/2014/main" id="{89EC16AA-5400-CF6E-83EE-23E6FAC2343A}"/>
                  </a:ext>
                </a:extLst>
              </p:cNvPr>
              <p:cNvSpPr/>
              <p:nvPr/>
            </p:nvSpPr>
            <p:spPr>
              <a:xfrm>
                <a:off x="707556" y="5791056"/>
                <a:ext cx="60998" cy="44780"/>
              </a:xfrm>
              <a:custGeom>
                <a:avLst/>
                <a:gdLst>
                  <a:gd name="connsiteX0" fmla="*/ 50458 w 60998"/>
                  <a:gd name="connsiteY0" fmla="*/ 27003 h 44780"/>
                  <a:gd name="connsiteX1" fmla="*/ 59826 w 60998"/>
                  <a:gd name="connsiteY1" fmla="*/ 23438 h 44780"/>
                  <a:gd name="connsiteX2" fmla="*/ 58431 w 60998"/>
                  <a:gd name="connsiteY2" fmla="*/ 16306 h 44780"/>
                  <a:gd name="connsiteX3" fmla="*/ 50259 w 60998"/>
                  <a:gd name="connsiteY3" fmla="*/ 17495 h 44780"/>
                  <a:gd name="connsiteX4" fmla="*/ 48863 w 60998"/>
                  <a:gd name="connsiteY4" fmla="*/ 8185 h 44780"/>
                  <a:gd name="connsiteX5" fmla="*/ 45874 w 60998"/>
                  <a:gd name="connsiteY5" fmla="*/ 7789 h 44780"/>
                  <a:gd name="connsiteX6" fmla="*/ 44678 w 60998"/>
                  <a:gd name="connsiteY6" fmla="*/ 3431 h 44780"/>
                  <a:gd name="connsiteX7" fmla="*/ 31522 w 60998"/>
                  <a:gd name="connsiteY7" fmla="*/ 2440 h 44780"/>
                  <a:gd name="connsiteX8" fmla="*/ 28931 w 60998"/>
                  <a:gd name="connsiteY8" fmla="*/ 4421 h 44780"/>
                  <a:gd name="connsiteX9" fmla="*/ 17171 w 60998"/>
                  <a:gd name="connsiteY9" fmla="*/ 7392 h 44780"/>
                  <a:gd name="connsiteX10" fmla="*/ 15377 w 60998"/>
                  <a:gd name="connsiteY10" fmla="*/ 10166 h 44780"/>
                  <a:gd name="connsiteX11" fmla="*/ 4214 w 60998"/>
                  <a:gd name="connsiteY11" fmla="*/ 21259 h 44780"/>
                  <a:gd name="connsiteX12" fmla="*/ 2022 w 60998"/>
                  <a:gd name="connsiteY12" fmla="*/ 35323 h 44780"/>
                  <a:gd name="connsiteX13" fmla="*/ 14380 w 60998"/>
                  <a:gd name="connsiteY13" fmla="*/ 26805 h 44780"/>
                  <a:gd name="connsiteX14" fmla="*/ 16373 w 60998"/>
                  <a:gd name="connsiteY14" fmla="*/ 22843 h 44780"/>
                  <a:gd name="connsiteX15" fmla="*/ 29130 w 60998"/>
                  <a:gd name="connsiteY15" fmla="*/ 22843 h 44780"/>
                  <a:gd name="connsiteX16" fmla="*/ 30525 w 60998"/>
                  <a:gd name="connsiteY16" fmla="*/ 20466 h 44780"/>
                  <a:gd name="connsiteX17" fmla="*/ 35110 w 60998"/>
                  <a:gd name="connsiteY17" fmla="*/ 19080 h 44780"/>
                  <a:gd name="connsiteX18" fmla="*/ 33316 w 60998"/>
                  <a:gd name="connsiteY18" fmla="*/ 28984 h 44780"/>
                  <a:gd name="connsiteX19" fmla="*/ 32718 w 60998"/>
                  <a:gd name="connsiteY19" fmla="*/ 28588 h 44780"/>
                  <a:gd name="connsiteX20" fmla="*/ 18964 w 60998"/>
                  <a:gd name="connsiteY20" fmla="*/ 31559 h 44780"/>
                  <a:gd name="connsiteX21" fmla="*/ 13782 w 60998"/>
                  <a:gd name="connsiteY21" fmla="*/ 43643 h 44780"/>
                  <a:gd name="connsiteX22" fmla="*/ 30725 w 60998"/>
                  <a:gd name="connsiteY22" fmla="*/ 39879 h 44780"/>
                  <a:gd name="connsiteX23" fmla="*/ 34911 w 60998"/>
                  <a:gd name="connsiteY23" fmla="*/ 31163 h 44780"/>
                  <a:gd name="connsiteX24" fmla="*/ 35110 w 60998"/>
                  <a:gd name="connsiteY24" fmla="*/ 31361 h 44780"/>
                  <a:gd name="connsiteX25" fmla="*/ 47069 w 60998"/>
                  <a:gd name="connsiteY25" fmla="*/ 26013 h 44780"/>
                  <a:gd name="connsiteX26" fmla="*/ 48465 w 60998"/>
                  <a:gd name="connsiteY26" fmla="*/ 22843 h 44780"/>
                  <a:gd name="connsiteX27" fmla="*/ 50458 w 60998"/>
                  <a:gd name="connsiteY27" fmla="*/ 27003 h 44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0998" h="44780">
                    <a:moveTo>
                      <a:pt x="50458" y="27003"/>
                    </a:moveTo>
                    <a:cubicBezTo>
                      <a:pt x="54644" y="28984"/>
                      <a:pt x="57833" y="27399"/>
                      <a:pt x="59826" y="23438"/>
                    </a:cubicBezTo>
                    <a:cubicBezTo>
                      <a:pt x="61022" y="21060"/>
                      <a:pt x="62218" y="18089"/>
                      <a:pt x="58431" y="16306"/>
                    </a:cubicBezTo>
                    <a:cubicBezTo>
                      <a:pt x="55242" y="14920"/>
                      <a:pt x="52252" y="15118"/>
                      <a:pt x="50259" y="17495"/>
                    </a:cubicBezTo>
                    <a:cubicBezTo>
                      <a:pt x="51853" y="13137"/>
                      <a:pt x="52252" y="9769"/>
                      <a:pt x="48863" y="8185"/>
                    </a:cubicBezTo>
                    <a:cubicBezTo>
                      <a:pt x="47867" y="7789"/>
                      <a:pt x="46870" y="7590"/>
                      <a:pt x="45874" y="7789"/>
                    </a:cubicBezTo>
                    <a:cubicBezTo>
                      <a:pt x="46073" y="6402"/>
                      <a:pt x="45674" y="5015"/>
                      <a:pt x="44678" y="3431"/>
                    </a:cubicBezTo>
                    <a:cubicBezTo>
                      <a:pt x="41887" y="-531"/>
                      <a:pt x="37103" y="-1323"/>
                      <a:pt x="31522" y="2440"/>
                    </a:cubicBezTo>
                    <a:cubicBezTo>
                      <a:pt x="30525" y="3034"/>
                      <a:pt x="29728" y="3827"/>
                      <a:pt x="28931" y="4421"/>
                    </a:cubicBezTo>
                    <a:cubicBezTo>
                      <a:pt x="24745" y="2044"/>
                      <a:pt x="20360" y="3629"/>
                      <a:pt x="17171" y="7392"/>
                    </a:cubicBezTo>
                    <a:cubicBezTo>
                      <a:pt x="16373" y="8185"/>
                      <a:pt x="15775" y="9175"/>
                      <a:pt x="15377" y="10166"/>
                    </a:cubicBezTo>
                    <a:cubicBezTo>
                      <a:pt x="11589" y="10166"/>
                      <a:pt x="7404" y="16108"/>
                      <a:pt x="4214" y="21259"/>
                    </a:cubicBezTo>
                    <a:cubicBezTo>
                      <a:pt x="228" y="27399"/>
                      <a:pt x="-1765" y="33342"/>
                      <a:pt x="2022" y="35323"/>
                    </a:cubicBezTo>
                    <a:cubicBezTo>
                      <a:pt x="5809" y="37304"/>
                      <a:pt x="10194" y="32748"/>
                      <a:pt x="14380" y="26805"/>
                    </a:cubicBezTo>
                    <a:cubicBezTo>
                      <a:pt x="14978" y="25418"/>
                      <a:pt x="15775" y="24032"/>
                      <a:pt x="16373" y="22843"/>
                    </a:cubicBezTo>
                    <a:cubicBezTo>
                      <a:pt x="20160" y="26211"/>
                      <a:pt x="24745" y="25616"/>
                      <a:pt x="29130" y="22843"/>
                    </a:cubicBezTo>
                    <a:cubicBezTo>
                      <a:pt x="29728" y="22051"/>
                      <a:pt x="30326" y="21259"/>
                      <a:pt x="30525" y="20466"/>
                    </a:cubicBezTo>
                    <a:cubicBezTo>
                      <a:pt x="31921" y="20268"/>
                      <a:pt x="33515" y="19872"/>
                      <a:pt x="35110" y="19080"/>
                    </a:cubicBezTo>
                    <a:cubicBezTo>
                      <a:pt x="32917" y="22843"/>
                      <a:pt x="32319" y="26409"/>
                      <a:pt x="33316" y="28984"/>
                    </a:cubicBezTo>
                    <a:cubicBezTo>
                      <a:pt x="33117" y="28786"/>
                      <a:pt x="32917" y="28588"/>
                      <a:pt x="32718" y="28588"/>
                    </a:cubicBezTo>
                    <a:cubicBezTo>
                      <a:pt x="28931" y="25616"/>
                      <a:pt x="23748" y="27994"/>
                      <a:pt x="18964" y="31559"/>
                    </a:cubicBezTo>
                    <a:cubicBezTo>
                      <a:pt x="13782" y="35521"/>
                      <a:pt x="11988" y="39681"/>
                      <a:pt x="13782" y="43643"/>
                    </a:cubicBezTo>
                    <a:cubicBezTo>
                      <a:pt x="18765" y="45821"/>
                      <a:pt x="24546" y="45029"/>
                      <a:pt x="30725" y="39879"/>
                    </a:cubicBezTo>
                    <a:cubicBezTo>
                      <a:pt x="34512" y="36709"/>
                      <a:pt x="35708" y="33540"/>
                      <a:pt x="34911" y="31163"/>
                    </a:cubicBezTo>
                    <a:cubicBezTo>
                      <a:pt x="34911" y="31163"/>
                      <a:pt x="34911" y="31163"/>
                      <a:pt x="35110" y="31361"/>
                    </a:cubicBezTo>
                    <a:cubicBezTo>
                      <a:pt x="39096" y="34729"/>
                      <a:pt x="43681" y="30371"/>
                      <a:pt x="47069" y="26013"/>
                    </a:cubicBezTo>
                    <a:cubicBezTo>
                      <a:pt x="47468" y="25022"/>
                      <a:pt x="47867" y="23834"/>
                      <a:pt x="48465" y="22843"/>
                    </a:cubicBezTo>
                    <a:cubicBezTo>
                      <a:pt x="47867" y="24428"/>
                      <a:pt x="48664" y="26013"/>
                      <a:pt x="50458" y="2700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 112">
                <a:extLst>
                  <a:ext uri="{FF2B5EF4-FFF2-40B4-BE49-F238E27FC236}">
                    <a16:creationId xmlns:a16="http://schemas.microsoft.com/office/drawing/2014/main" id="{41575ED6-2BB2-4499-918F-69FBAB635918}"/>
                  </a:ext>
                </a:extLst>
              </p:cNvPr>
              <p:cNvSpPr/>
              <p:nvPr/>
            </p:nvSpPr>
            <p:spPr>
              <a:xfrm>
                <a:off x="944645" y="5791075"/>
                <a:ext cx="62579" cy="97507"/>
              </a:xfrm>
              <a:custGeom>
                <a:avLst/>
                <a:gdLst>
                  <a:gd name="connsiteX0" fmla="*/ 24456 w 62579"/>
                  <a:gd name="connsiteY0" fmla="*/ 94136 h 97507"/>
                  <a:gd name="connsiteX1" fmla="*/ 23659 w 62579"/>
                  <a:gd name="connsiteY1" fmla="*/ 77497 h 97507"/>
                  <a:gd name="connsiteX2" fmla="*/ 27047 w 62579"/>
                  <a:gd name="connsiteY2" fmla="*/ 72346 h 97507"/>
                  <a:gd name="connsiteX3" fmla="*/ 32030 w 62579"/>
                  <a:gd name="connsiteY3" fmla="*/ 67394 h 97507"/>
                  <a:gd name="connsiteX4" fmla="*/ 29240 w 62579"/>
                  <a:gd name="connsiteY4" fmla="*/ 60659 h 97507"/>
                  <a:gd name="connsiteX5" fmla="*/ 28443 w 62579"/>
                  <a:gd name="connsiteY5" fmla="*/ 60659 h 97507"/>
                  <a:gd name="connsiteX6" fmla="*/ 34024 w 62579"/>
                  <a:gd name="connsiteY6" fmla="*/ 57490 h 97507"/>
                  <a:gd name="connsiteX7" fmla="*/ 35818 w 62579"/>
                  <a:gd name="connsiteY7" fmla="*/ 50359 h 97507"/>
                  <a:gd name="connsiteX8" fmla="*/ 39206 w 62579"/>
                  <a:gd name="connsiteY8" fmla="*/ 49368 h 97507"/>
                  <a:gd name="connsiteX9" fmla="*/ 39007 w 62579"/>
                  <a:gd name="connsiteY9" fmla="*/ 52340 h 97507"/>
                  <a:gd name="connsiteX10" fmla="*/ 40203 w 62579"/>
                  <a:gd name="connsiteY10" fmla="*/ 61452 h 97507"/>
                  <a:gd name="connsiteX11" fmla="*/ 40601 w 62579"/>
                  <a:gd name="connsiteY11" fmla="*/ 61650 h 97507"/>
                  <a:gd name="connsiteX12" fmla="*/ 31432 w 62579"/>
                  <a:gd name="connsiteY12" fmla="*/ 71752 h 97507"/>
                  <a:gd name="connsiteX13" fmla="*/ 31034 w 62579"/>
                  <a:gd name="connsiteY13" fmla="*/ 83637 h 97507"/>
                  <a:gd name="connsiteX14" fmla="*/ 38010 w 62579"/>
                  <a:gd name="connsiteY14" fmla="*/ 79874 h 97507"/>
                  <a:gd name="connsiteX15" fmla="*/ 47179 w 62579"/>
                  <a:gd name="connsiteY15" fmla="*/ 71356 h 97507"/>
                  <a:gd name="connsiteX16" fmla="*/ 47379 w 62579"/>
                  <a:gd name="connsiteY16" fmla="*/ 61848 h 97507"/>
                  <a:gd name="connsiteX17" fmla="*/ 50169 w 62579"/>
                  <a:gd name="connsiteY17" fmla="*/ 59471 h 97507"/>
                  <a:gd name="connsiteX18" fmla="*/ 51764 w 62579"/>
                  <a:gd name="connsiteY18" fmla="*/ 53726 h 97507"/>
                  <a:gd name="connsiteX19" fmla="*/ 58740 w 62579"/>
                  <a:gd name="connsiteY19" fmla="*/ 34115 h 97507"/>
                  <a:gd name="connsiteX20" fmla="*/ 55551 w 62579"/>
                  <a:gd name="connsiteY20" fmla="*/ 32729 h 97507"/>
                  <a:gd name="connsiteX21" fmla="*/ 55551 w 62579"/>
                  <a:gd name="connsiteY21" fmla="*/ 31144 h 97507"/>
                  <a:gd name="connsiteX22" fmla="*/ 59936 w 62579"/>
                  <a:gd name="connsiteY22" fmla="*/ 27975 h 97507"/>
                  <a:gd name="connsiteX23" fmla="*/ 59538 w 62579"/>
                  <a:gd name="connsiteY23" fmla="*/ 15495 h 97507"/>
                  <a:gd name="connsiteX24" fmla="*/ 51564 w 62579"/>
                  <a:gd name="connsiteY24" fmla="*/ 13712 h 97507"/>
                  <a:gd name="connsiteX25" fmla="*/ 51764 w 62579"/>
                  <a:gd name="connsiteY25" fmla="*/ 1035 h 97507"/>
                  <a:gd name="connsiteX26" fmla="*/ 39007 w 62579"/>
                  <a:gd name="connsiteY26" fmla="*/ 8166 h 97507"/>
                  <a:gd name="connsiteX27" fmla="*/ 38409 w 62579"/>
                  <a:gd name="connsiteY27" fmla="*/ 9552 h 97507"/>
                  <a:gd name="connsiteX28" fmla="*/ 36814 w 62579"/>
                  <a:gd name="connsiteY28" fmla="*/ 7968 h 97507"/>
                  <a:gd name="connsiteX29" fmla="*/ 21665 w 62579"/>
                  <a:gd name="connsiteY29" fmla="*/ 10741 h 97507"/>
                  <a:gd name="connsiteX30" fmla="*/ 20868 w 62579"/>
                  <a:gd name="connsiteY30" fmla="*/ 19457 h 97507"/>
                  <a:gd name="connsiteX31" fmla="*/ 35419 w 62579"/>
                  <a:gd name="connsiteY31" fmla="*/ 17872 h 97507"/>
                  <a:gd name="connsiteX32" fmla="*/ 37213 w 62579"/>
                  <a:gd name="connsiteY32" fmla="*/ 15495 h 97507"/>
                  <a:gd name="connsiteX33" fmla="*/ 40203 w 62579"/>
                  <a:gd name="connsiteY33" fmla="*/ 20645 h 97507"/>
                  <a:gd name="connsiteX34" fmla="*/ 44787 w 62579"/>
                  <a:gd name="connsiteY34" fmla="*/ 20843 h 97507"/>
                  <a:gd name="connsiteX35" fmla="*/ 45585 w 62579"/>
                  <a:gd name="connsiteY35" fmla="*/ 27182 h 97507"/>
                  <a:gd name="connsiteX36" fmla="*/ 43990 w 62579"/>
                  <a:gd name="connsiteY36" fmla="*/ 28173 h 97507"/>
                  <a:gd name="connsiteX37" fmla="*/ 30436 w 62579"/>
                  <a:gd name="connsiteY37" fmla="*/ 43425 h 97507"/>
                  <a:gd name="connsiteX38" fmla="*/ 17480 w 62579"/>
                  <a:gd name="connsiteY38" fmla="*/ 44614 h 97507"/>
                  <a:gd name="connsiteX39" fmla="*/ 18476 w 62579"/>
                  <a:gd name="connsiteY39" fmla="*/ 59074 h 97507"/>
                  <a:gd name="connsiteX40" fmla="*/ 24057 w 62579"/>
                  <a:gd name="connsiteY40" fmla="*/ 60857 h 97507"/>
                  <a:gd name="connsiteX41" fmla="*/ 21068 w 62579"/>
                  <a:gd name="connsiteY41" fmla="*/ 64423 h 97507"/>
                  <a:gd name="connsiteX42" fmla="*/ 11101 w 62579"/>
                  <a:gd name="connsiteY42" fmla="*/ 67592 h 97507"/>
                  <a:gd name="connsiteX43" fmla="*/ 9307 w 62579"/>
                  <a:gd name="connsiteY43" fmla="*/ 68979 h 97507"/>
                  <a:gd name="connsiteX44" fmla="*/ 2530 w 62579"/>
                  <a:gd name="connsiteY44" fmla="*/ 73733 h 97507"/>
                  <a:gd name="connsiteX45" fmla="*/ 9706 w 62579"/>
                  <a:gd name="connsiteY45" fmla="*/ 92353 h 97507"/>
                  <a:gd name="connsiteX46" fmla="*/ 24456 w 62579"/>
                  <a:gd name="connsiteY46" fmla="*/ 94136 h 97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62579" h="97507">
                    <a:moveTo>
                      <a:pt x="24456" y="94136"/>
                    </a:moveTo>
                    <a:cubicBezTo>
                      <a:pt x="28243" y="87995"/>
                      <a:pt x="27047" y="82251"/>
                      <a:pt x="23659" y="77497"/>
                    </a:cubicBezTo>
                    <a:cubicBezTo>
                      <a:pt x="25652" y="75912"/>
                      <a:pt x="26649" y="74129"/>
                      <a:pt x="27047" y="72346"/>
                    </a:cubicBezTo>
                    <a:cubicBezTo>
                      <a:pt x="29439" y="71950"/>
                      <a:pt x="31233" y="70366"/>
                      <a:pt x="32030" y="67394"/>
                    </a:cubicBezTo>
                    <a:cubicBezTo>
                      <a:pt x="32828" y="64621"/>
                      <a:pt x="32030" y="62046"/>
                      <a:pt x="29240" y="60659"/>
                    </a:cubicBezTo>
                    <a:lnTo>
                      <a:pt x="28443" y="60659"/>
                    </a:lnTo>
                    <a:cubicBezTo>
                      <a:pt x="30436" y="60065"/>
                      <a:pt x="32429" y="59074"/>
                      <a:pt x="34024" y="57490"/>
                    </a:cubicBezTo>
                    <a:cubicBezTo>
                      <a:pt x="36615" y="55113"/>
                      <a:pt x="36814" y="52736"/>
                      <a:pt x="35818" y="50359"/>
                    </a:cubicBezTo>
                    <a:cubicBezTo>
                      <a:pt x="36814" y="50161"/>
                      <a:pt x="38010" y="49764"/>
                      <a:pt x="39206" y="49368"/>
                    </a:cubicBezTo>
                    <a:cubicBezTo>
                      <a:pt x="39007" y="50359"/>
                      <a:pt x="39007" y="51349"/>
                      <a:pt x="39007" y="52340"/>
                    </a:cubicBezTo>
                    <a:cubicBezTo>
                      <a:pt x="37213" y="55311"/>
                      <a:pt x="37412" y="59074"/>
                      <a:pt x="40203" y="61452"/>
                    </a:cubicBezTo>
                    <a:cubicBezTo>
                      <a:pt x="40402" y="61452"/>
                      <a:pt x="40402" y="61650"/>
                      <a:pt x="40601" y="61650"/>
                    </a:cubicBezTo>
                    <a:cubicBezTo>
                      <a:pt x="37213" y="62442"/>
                      <a:pt x="34024" y="66404"/>
                      <a:pt x="31432" y="71752"/>
                    </a:cubicBezTo>
                    <a:cubicBezTo>
                      <a:pt x="28642" y="77299"/>
                      <a:pt x="28443" y="81459"/>
                      <a:pt x="31034" y="83637"/>
                    </a:cubicBezTo>
                    <a:cubicBezTo>
                      <a:pt x="33426" y="83439"/>
                      <a:pt x="35818" y="82053"/>
                      <a:pt x="38010" y="79874"/>
                    </a:cubicBezTo>
                    <a:cubicBezTo>
                      <a:pt x="41598" y="79874"/>
                      <a:pt x="44787" y="75318"/>
                      <a:pt x="47179" y="71356"/>
                    </a:cubicBezTo>
                    <a:cubicBezTo>
                      <a:pt x="48575" y="67196"/>
                      <a:pt x="49173" y="63432"/>
                      <a:pt x="47379" y="61848"/>
                    </a:cubicBezTo>
                    <a:cubicBezTo>
                      <a:pt x="48375" y="61253"/>
                      <a:pt x="49372" y="60461"/>
                      <a:pt x="50169" y="59471"/>
                    </a:cubicBezTo>
                    <a:cubicBezTo>
                      <a:pt x="51564" y="57688"/>
                      <a:pt x="51963" y="55707"/>
                      <a:pt x="51764" y="53726"/>
                    </a:cubicBezTo>
                    <a:cubicBezTo>
                      <a:pt x="57345" y="48576"/>
                      <a:pt x="61531" y="37681"/>
                      <a:pt x="58740" y="34115"/>
                    </a:cubicBezTo>
                    <a:cubicBezTo>
                      <a:pt x="57943" y="33125"/>
                      <a:pt x="56747" y="32729"/>
                      <a:pt x="55551" y="32729"/>
                    </a:cubicBezTo>
                    <a:cubicBezTo>
                      <a:pt x="55551" y="32134"/>
                      <a:pt x="55551" y="31738"/>
                      <a:pt x="55551" y="31144"/>
                    </a:cubicBezTo>
                    <a:cubicBezTo>
                      <a:pt x="57146" y="30550"/>
                      <a:pt x="58541" y="29361"/>
                      <a:pt x="59936" y="27975"/>
                    </a:cubicBezTo>
                    <a:cubicBezTo>
                      <a:pt x="63524" y="23419"/>
                      <a:pt x="63524" y="19061"/>
                      <a:pt x="59538" y="15495"/>
                    </a:cubicBezTo>
                    <a:cubicBezTo>
                      <a:pt x="56946" y="13316"/>
                      <a:pt x="54156" y="12920"/>
                      <a:pt x="51564" y="13712"/>
                    </a:cubicBezTo>
                    <a:cubicBezTo>
                      <a:pt x="54355" y="8166"/>
                      <a:pt x="54953" y="3214"/>
                      <a:pt x="51764" y="1035"/>
                    </a:cubicBezTo>
                    <a:cubicBezTo>
                      <a:pt x="47977" y="-1540"/>
                      <a:pt x="42794" y="638"/>
                      <a:pt x="39007" y="8166"/>
                    </a:cubicBezTo>
                    <a:cubicBezTo>
                      <a:pt x="38808" y="8562"/>
                      <a:pt x="38608" y="8958"/>
                      <a:pt x="38409" y="9552"/>
                    </a:cubicBezTo>
                    <a:cubicBezTo>
                      <a:pt x="38010" y="8958"/>
                      <a:pt x="37412" y="8364"/>
                      <a:pt x="36814" y="7968"/>
                    </a:cubicBezTo>
                    <a:cubicBezTo>
                      <a:pt x="32828" y="5591"/>
                      <a:pt x="27845" y="4600"/>
                      <a:pt x="21665" y="10741"/>
                    </a:cubicBezTo>
                    <a:cubicBezTo>
                      <a:pt x="18078" y="14306"/>
                      <a:pt x="18277" y="17476"/>
                      <a:pt x="20868" y="19457"/>
                    </a:cubicBezTo>
                    <a:cubicBezTo>
                      <a:pt x="25054" y="22626"/>
                      <a:pt x="30635" y="19853"/>
                      <a:pt x="35419" y="17872"/>
                    </a:cubicBezTo>
                    <a:cubicBezTo>
                      <a:pt x="36017" y="17080"/>
                      <a:pt x="36615" y="16287"/>
                      <a:pt x="37213" y="15495"/>
                    </a:cubicBezTo>
                    <a:cubicBezTo>
                      <a:pt x="37213" y="17872"/>
                      <a:pt x="38409" y="19655"/>
                      <a:pt x="40203" y="20645"/>
                    </a:cubicBezTo>
                    <a:cubicBezTo>
                      <a:pt x="41797" y="21438"/>
                      <a:pt x="43193" y="21438"/>
                      <a:pt x="44787" y="20843"/>
                    </a:cubicBezTo>
                    <a:cubicBezTo>
                      <a:pt x="44189" y="23022"/>
                      <a:pt x="44389" y="25201"/>
                      <a:pt x="45585" y="27182"/>
                    </a:cubicBezTo>
                    <a:cubicBezTo>
                      <a:pt x="44987" y="27380"/>
                      <a:pt x="44588" y="27776"/>
                      <a:pt x="43990" y="28173"/>
                    </a:cubicBezTo>
                    <a:cubicBezTo>
                      <a:pt x="37412" y="32531"/>
                      <a:pt x="31034" y="37483"/>
                      <a:pt x="30436" y="43425"/>
                    </a:cubicBezTo>
                    <a:cubicBezTo>
                      <a:pt x="26649" y="42039"/>
                      <a:pt x="22064" y="39662"/>
                      <a:pt x="17480" y="44614"/>
                    </a:cubicBezTo>
                    <a:cubicBezTo>
                      <a:pt x="12895" y="49566"/>
                      <a:pt x="12696" y="55509"/>
                      <a:pt x="18476" y="59074"/>
                    </a:cubicBezTo>
                    <a:cubicBezTo>
                      <a:pt x="20270" y="60263"/>
                      <a:pt x="22264" y="60659"/>
                      <a:pt x="24057" y="60857"/>
                    </a:cubicBezTo>
                    <a:cubicBezTo>
                      <a:pt x="22662" y="61452"/>
                      <a:pt x="21665" y="62640"/>
                      <a:pt x="21068" y="64423"/>
                    </a:cubicBezTo>
                    <a:cubicBezTo>
                      <a:pt x="18277" y="64027"/>
                      <a:pt x="14888" y="65215"/>
                      <a:pt x="11101" y="67592"/>
                    </a:cubicBezTo>
                    <a:cubicBezTo>
                      <a:pt x="10503" y="67989"/>
                      <a:pt x="9905" y="68385"/>
                      <a:pt x="9307" y="68979"/>
                    </a:cubicBezTo>
                    <a:cubicBezTo>
                      <a:pt x="6716" y="69573"/>
                      <a:pt x="4324" y="71158"/>
                      <a:pt x="2530" y="73733"/>
                    </a:cubicBezTo>
                    <a:cubicBezTo>
                      <a:pt x="-4247" y="83043"/>
                      <a:pt x="4125" y="87401"/>
                      <a:pt x="9706" y="92353"/>
                    </a:cubicBezTo>
                    <a:cubicBezTo>
                      <a:pt x="14290" y="95325"/>
                      <a:pt x="19872" y="101267"/>
                      <a:pt x="24456" y="9413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" name="Freeform 113">
                <a:extLst>
                  <a:ext uri="{FF2B5EF4-FFF2-40B4-BE49-F238E27FC236}">
                    <a16:creationId xmlns:a16="http://schemas.microsoft.com/office/drawing/2014/main" id="{C552DB5F-0E00-1109-F9FD-E72D51CAF50F}"/>
                  </a:ext>
                </a:extLst>
              </p:cNvPr>
              <p:cNvSpPr/>
              <p:nvPr/>
            </p:nvSpPr>
            <p:spPr>
              <a:xfrm>
                <a:off x="1141787" y="5873480"/>
                <a:ext cx="41733" cy="75092"/>
              </a:xfrm>
              <a:custGeom>
                <a:avLst/>
                <a:gdLst>
                  <a:gd name="connsiteX0" fmla="*/ 38400 w 41733"/>
                  <a:gd name="connsiteY0" fmla="*/ 9750 h 75092"/>
                  <a:gd name="connsiteX1" fmla="*/ 32620 w 41733"/>
                  <a:gd name="connsiteY1" fmla="*/ 8166 h 75092"/>
                  <a:gd name="connsiteX2" fmla="*/ 32221 w 41733"/>
                  <a:gd name="connsiteY2" fmla="*/ 3411 h 75092"/>
                  <a:gd name="connsiteX3" fmla="*/ 19265 w 41733"/>
                  <a:gd name="connsiteY3" fmla="*/ 3609 h 75092"/>
                  <a:gd name="connsiteX4" fmla="*/ 12687 w 41733"/>
                  <a:gd name="connsiteY4" fmla="*/ 17872 h 75092"/>
                  <a:gd name="connsiteX5" fmla="*/ 23849 w 41733"/>
                  <a:gd name="connsiteY5" fmla="*/ 17476 h 75092"/>
                  <a:gd name="connsiteX6" fmla="*/ 23052 w 41733"/>
                  <a:gd name="connsiteY6" fmla="*/ 24211 h 75092"/>
                  <a:gd name="connsiteX7" fmla="*/ 16076 w 41733"/>
                  <a:gd name="connsiteY7" fmla="*/ 29361 h 75092"/>
                  <a:gd name="connsiteX8" fmla="*/ 13484 w 41733"/>
                  <a:gd name="connsiteY8" fmla="*/ 36690 h 75092"/>
                  <a:gd name="connsiteX9" fmla="*/ 12089 w 41733"/>
                  <a:gd name="connsiteY9" fmla="*/ 46793 h 75092"/>
                  <a:gd name="connsiteX10" fmla="*/ 11690 w 41733"/>
                  <a:gd name="connsiteY10" fmla="*/ 51547 h 75092"/>
                  <a:gd name="connsiteX11" fmla="*/ 2123 w 41733"/>
                  <a:gd name="connsiteY11" fmla="*/ 62838 h 75092"/>
                  <a:gd name="connsiteX12" fmla="*/ 3119 w 41733"/>
                  <a:gd name="connsiteY12" fmla="*/ 74921 h 75092"/>
                  <a:gd name="connsiteX13" fmla="*/ 17471 w 41733"/>
                  <a:gd name="connsiteY13" fmla="*/ 64423 h 75092"/>
                  <a:gd name="connsiteX14" fmla="*/ 19464 w 41733"/>
                  <a:gd name="connsiteY14" fmla="*/ 53330 h 75092"/>
                  <a:gd name="connsiteX15" fmla="*/ 20859 w 41733"/>
                  <a:gd name="connsiteY15" fmla="*/ 52141 h 75092"/>
                  <a:gd name="connsiteX16" fmla="*/ 33018 w 41733"/>
                  <a:gd name="connsiteY16" fmla="*/ 47783 h 75092"/>
                  <a:gd name="connsiteX17" fmla="*/ 37403 w 41733"/>
                  <a:gd name="connsiteY17" fmla="*/ 32927 h 75092"/>
                  <a:gd name="connsiteX18" fmla="*/ 36008 w 41733"/>
                  <a:gd name="connsiteY18" fmla="*/ 31936 h 75092"/>
                  <a:gd name="connsiteX19" fmla="*/ 38400 w 41733"/>
                  <a:gd name="connsiteY19" fmla="*/ 9750 h 75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1733" h="75092">
                    <a:moveTo>
                      <a:pt x="38400" y="9750"/>
                    </a:moveTo>
                    <a:cubicBezTo>
                      <a:pt x="36407" y="8562"/>
                      <a:pt x="34414" y="8166"/>
                      <a:pt x="32620" y="8166"/>
                    </a:cubicBezTo>
                    <a:cubicBezTo>
                      <a:pt x="33218" y="6383"/>
                      <a:pt x="33018" y="4798"/>
                      <a:pt x="32221" y="3411"/>
                    </a:cubicBezTo>
                    <a:cubicBezTo>
                      <a:pt x="30028" y="-352"/>
                      <a:pt x="26241" y="-1937"/>
                      <a:pt x="19265" y="3609"/>
                    </a:cubicBezTo>
                    <a:cubicBezTo>
                      <a:pt x="13285" y="8364"/>
                      <a:pt x="11292" y="13316"/>
                      <a:pt x="12687" y="17872"/>
                    </a:cubicBezTo>
                    <a:cubicBezTo>
                      <a:pt x="15278" y="20843"/>
                      <a:pt x="19265" y="20249"/>
                      <a:pt x="23849" y="17476"/>
                    </a:cubicBezTo>
                    <a:cubicBezTo>
                      <a:pt x="23052" y="19655"/>
                      <a:pt x="22853" y="22032"/>
                      <a:pt x="23052" y="24211"/>
                    </a:cubicBezTo>
                    <a:cubicBezTo>
                      <a:pt x="20461" y="25003"/>
                      <a:pt x="18069" y="26786"/>
                      <a:pt x="16076" y="29361"/>
                    </a:cubicBezTo>
                    <a:cubicBezTo>
                      <a:pt x="14481" y="31738"/>
                      <a:pt x="13484" y="34313"/>
                      <a:pt x="13484" y="36690"/>
                    </a:cubicBezTo>
                    <a:cubicBezTo>
                      <a:pt x="10295" y="40256"/>
                      <a:pt x="10295" y="43821"/>
                      <a:pt x="12089" y="46793"/>
                    </a:cubicBezTo>
                    <a:cubicBezTo>
                      <a:pt x="11690" y="48576"/>
                      <a:pt x="11491" y="50358"/>
                      <a:pt x="11690" y="51547"/>
                    </a:cubicBezTo>
                    <a:cubicBezTo>
                      <a:pt x="8103" y="53132"/>
                      <a:pt x="4913" y="57489"/>
                      <a:pt x="2123" y="62838"/>
                    </a:cubicBezTo>
                    <a:cubicBezTo>
                      <a:pt x="-668" y="68582"/>
                      <a:pt x="-1067" y="73931"/>
                      <a:pt x="3119" y="74921"/>
                    </a:cubicBezTo>
                    <a:cubicBezTo>
                      <a:pt x="8900" y="76308"/>
                      <a:pt x="13484" y="68979"/>
                      <a:pt x="17471" y="64423"/>
                    </a:cubicBezTo>
                    <a:cubicBezTo>
                      <a:pt x="19464" y="59668"/>
                      <a:pt x="20261" y="55707"/>
                      <a:pt x="19464" y="53330"/>
                    </a:cubicBezTo>
                    <a:cubicBezTo>
                      <a:pt x="19863" y="52933"/>
                      <a:pt x="20461" y="52735"/>
                      <a:pt x="20859" y="52141"/>
                    </a:cubicBezTo>
                    <a:cubicBezTo>
                      <a:pt x="24248" y="52339"/>
                      <a:pt x="28434" y="51151"/>
                      <a:pt x="33018" y="47783"/>
                    </a:cubicBezTo>
                    <a:cubicBezTo>
                      <a:pt x="39397" y="41840"/>
                      <a:pt x="41589" y="36492"/>
                      <a:pt x="37403" y="32927"/>
                    </a:cubicBezTo>
                    <a:cubicBezTo>
                      <a:pt x="37005" y="32530"/>
                      <a:pt x="36606" y="32332"/>
                      <a:pt x="36008" y="31936"/>
                    </a:cubicBezTo>
                    <a:cubicBezTo>
                      <a:pt x="40194" y="25003"/>
                      <a:pt x="45177" y="16881"/>
                      <a:pt x="38400" y="97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Freeform 114">
                <a:extLst>
                  <a:ext uri="{FF2B5EF4-FFF2-40B4-BE49-F238E27FC236}">
                    <a16:creationId xmlns:a16="http://schemas.microsoft.com/office/drawing/2014/main" id="{6AEFC509-E417-4CE2-E9C9-3115BB794301}"/>
                  </a:ext>
                </a:extLst>
              </p:cNvPr>
              <p:cNvSpPr/>
              <p:nvPr/>
            </p:nvSpPr>
            <p:spPr>
              <a:xfrm>
                <a:off x="1250948" y="6161394"/>
                <a:ext cx="28304" cy="10451"/>
              </a:xfrm>
              <a:custGeom>
                <a:avLst/>
                <a:gdLst>
                  <a:gd name="connsiteX0" fmla="*/ 25514 w 28304"/>
                  <a:gd name="connsiteY0" fmla="*/ 8272 h 10451"/>
                  <a:gd name="connsiteX1" fmla="*/ 17939 w 28304"/>
                  <a:gd name="connsiteY1" fmla="*/ 7876 h 10451"/>
                  <a:gd name="connsiteX2" fmla="*/ 15149 w 28304"/>
                  <a:gd name="connsiteY2" fmla="*/ 2528 h 10451"/>
                  <a:gd name="connsiteX3" fmla="*/ 2990 w 28304"/>
                  <a:gd name="connsiteY3" fmla="*/ 3122 h 10451"/>
                  <a:gd name="connsiteX4" fmla="*/ 0 w 28304"/>
                  <a:gd name="connsiteY4" fmla="*/ 6291 h 10451"/>
                  <a:gd name="connsiteX5" fmla="*/ 16544 w 28304"/>
                  <a:gd name="connsiteY5" fmla="*/ 8866 h 10451"/>
                  <a:gd name="connsiteX6" fmla="*/ 18139 w 28304"/>
                  <a:gd name="connsiteY6" fmla="*/ 9064 h 10451"/>
                  <a:gd name="connsiteX7" fmla="*/ 28304 w 28304"/>
                  <a:gd name="connsiteY7" fmla="*/ 10451 h 10451"/>
                  <a:gd name="connsiteX8" fmla="*/ 25514 w 28304"/>
                  <a:gd name="connsiteY8" fmla="*/ 8272 h 10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304" h="10451">
                    <a:moveTo>
                      <a:pt x="25514" y="8272"/>
                    </a:moveTo>
                    <a:cubicBezTo>
                      <a:pt x="22524" y="6489"/>
                      <a:pt x="19933" y="6687"/>
                      <a:pt x="17939" y="7876"/>
                    </a:cubicBezTo>
                    <a:cubicBezTo>
                      <a:pt x="17541" y="5895"/>
                      <a:pt x="16345" y="4112"/>
                      <a:pt x="15149" y="2528"/>
                    </a:cubicBezTo>
                    <a:cubicBezTo>
                      <a:pt x="12358" y="-840"/>
                      <a:pt x="7973" y="-1038"/>
                      <a:pt x="2990" y="3122"/>
                    </a:cubicBezTo>
                    <a:cubicBezTo>
                      <a:pt x="1794" y="4112"/>
                      <a:pt x="797" y="5301"/>
                      <a:pt x="0" y="6291"/>
                    </a:cubicBezTo>
                    <a:cubicBezTo>
                      <a:pt x="5581" y="7282"/>
                      <a:pt x="10963" y="8074"/>
                      <a:pt x="16544" y="8866"/>
                    </a:cubicBezTo>
                    <a:cubicBezTo>
                      <a:pt x="17142" y="8866"/>
                      <a:pt x="17541" y="9064"/>
                      <a:pt x="18139" y="9064"/>
                    </a:cubicBezTo>
                    <a:cubicBezTo>
                      <a:pt x="21527" y="9659"/>
                      <a:pt x="24916" y="10055"/>
                      <a:pt x="28304" y="10451"/>
                    </a:cubicBezTo>
                    <a:cubicBezTo>
                      <a:pt x="27507" y="9857"/>
                      <a:pt x="26710" y="9064"/>
                      <a:pt x="25514" y="82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Freeform 115">
                <a:extLst>
                  <a:ext uri="{FF2B5EF4-FFF2-40B4-BE49-F238E27FC236}">
                    <a16:creationId xmlns:a16="http://schemas.microsoft.com/office/drawing/2014/main" id="{F13884C5-BF0C-C9B9-189D-4FD309EE89D0}"/>
                  </a:ext>
                </a:extLst>
              </p:cNvPr>
              <p:cNvSpPr/>
              <p:nvPr/>
            </p:nvSpPr>
            <p:spPr>
              <a:xfrm>
                <a:off x="1091294" y="5881486"/>
                <a:ext cx="21441" cy="31737"/>
              </a:xfrm>
              <a:custGeom>
                <a:avLst/>
                <a:gdLst>
                  <a:gd name="connsiteX0" fmla="*/ 17136 w 21441"/>
                  <a:gd name="connsiteY0" fmla="*/ 13035 h 31737"/>
                  <a:gd name="connsiteX1" fmla="*/ 20126 w 21441"/>
                  <a:gd name="connsiteY1" fmla="*/ 2338 h 31737"/>
                  <a:gd name="connsiteX2" fmla="*/ 5575 w 21441"/>
                  <a:gd name="connsiteY2" fmla="*/ 4121 h 31737"/>
                  <a:gd name="connsiteX3" fmla="*/ 5176 w 21441"/>
                  <a:gd name="connsiteY3" fmla="*/ 4517 h 31737"/>
                  <a:gd name="connsiteX4" fmla="*/ 3582 w 21441"/>
                  <a:gd name="connsiteY4" fmla="*/ 6102 h 31737"/>
                  <a:gd name="connsiteX5" fmla="*/ 791 w 21441"/>
                  <a:gd name="connsiteY5" fmla="*/ 16204 h 31737"/>
                  <a:gd name="connsiteX6" fmla="*/ 1190 w 21441"/>
                  <a:gd name="connsiteY6" fmla="*/ 16402 h 31737"/>
                  <a:gd name="connsiteX7" fmla="*/ 6970 w 21441"/>
                  <a:gd name="connsiteY7" fmla="*/ 30665 h 31737"/>
                  <a:gd name="connsiteX8" fmla="*/ 14943 w 21441"/>
                  <a:gd name="connsiteY8" fmla="*/ 28684 h 31737"/>
                  <a:gd name="connsiteX9" fmla="*/ 17136 w 21441"/>
                  <a:gd name="connsiteY9" fmla="*/ 13035 h 31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441" h="31737">
                    <a:moveTo>
                      <a:pt x="17136" y="13035"/>
                    </a:moveTo>
                    <a:cubicBezTo>
                      <a:pt x="21720" y="9073"/>
                      <a:pt x="22518" y="4913"/>
                      <a:pt x="20126" y="2338"/>
                    </a:cubicBezTo>
                    <a:cubicBezTo>
                      <a:pt x="17136" y="-1030"/>
                      <a:pt x="11754" y="-1030"/>
                      <a:pt x="5575" y="4121"/>
                    </a:cubicBezTo>
                    <a:cubicBezTo>
                      <a:pt x="5376" y="4319"/>
                      <a:pt x="5376" y="4319"/>
                      <a:pt x="5176" y="4517"/>
                    </a:cubicBezTo>
                    <a:cubicBezTo>
                      <a:pt x="4578" y="4913"/>
                      <a:pt x="3980" y="5507"/>
                      <a:pt x="3582" y="6102"/>
                    </a:cubicBezTo>
                    <a:cubicBezTo>
                      <a:pt x="392" y="9469"/>
                      <a:pt x="-1003" y="13035"/>
                      <a:pt x="791" y="16204"/>
                    </a:cubicBezTo>
                    <a:cubicBezTo>
                      <a:pt x="990" y="16204"/>
                      <a:pt x="990" y="16204"/>
                      <a:pt x="1190" y="16402"/>
                    </a:cubicBezTo>
                    <a:cubicBezTo>
                      <a:pt x="1389" y="21553"/>
                      <a:pt x="3781" y="26307"/>
                      <a:pt x="6970" y="30665"/>
                    </a:cubicBezTo>
                    <a:cubicBezTo>
                      <a:pt x="8764" y="33042"/>
                      <a:pt x="12153" y="31061"/>
                      <a:pt x="14943" y="28684"/>
                    </a:cubicBezTo>
                    <a:cubicBezTo>
                      <a:pt x="17535" y="23137"/>
                      <a:pt x="18332" y="17789"/>
                      <a:pt x="17136" y="1303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 116">
                <a:extLst>
                  <a:ext uri="{FF2B5EF4-FFF2-40B4-BE49-F238E27FC236}">
                    <a16:creationId xmlns:a16="http://schemas.microsoft.com/office/drawing/2014/main" id="{37871BEE-A839-8604-7E14-DD9E5B7AD9D9}"/>
                  </a:ext>
                </a:extLst>
              </p:cNvPr>
              <p:cNvSpPr/>
              <p:nvPr/>
            </p:nvSpPr>
            <p:spPr>
              <a:xfrm>
                <a:off x="1342452" y="6031135"/>
                <a:ext cx="61555" cy="71097"/>
              </a:xfrm>
              <a:custGeom>
                <a:avLst/>
                <a:gdLst>
                  <a:gd name="connsiteX0" fmla="*/ 39853 w 61555"/>
                  <a:gd name="connsiteY0" fmla="*/ 52957 h 71097"/>
                  <a:gd name="connsiteX1" fmla="*/ 45833 w 61555"/>
                  <a:gd name="connsiteY1" fmla="*/ 53551 h 71097"/>
                  <a:gd name="connsiteX2" fmla="*/ 48224 w 61555"/>
                  <a:gd name="connsiteY2" fmla="*/ 57513 h 71097"/>
                  <a:gd name="connsiteX3" fmla="*/ 59586 w 61555"/>
                  <a:gd name="connsiteY3" fmla="*/ 47806 h 71097"/>
                  <a:gd name="connsiteX4" fmla="*/ 59187 w 61555"/>
                  <a:gd name="connsiteY4" fmla="*/ 36119 h 71097"/>
                  <a:gd name="connsiteX5" fmla="*/ 50417 w 61555"/>
                  <a:gd name="connsiteY5" fmla="*/ 42062 h 71097"/>
                  <a:gd name="connsiteX6" fmla="*/ 43241 w 61555"/>
                  <a:gd name="connsiteY6" fmla="*/ 33544 h 71097"/>
                  <a:gd name="connsiteX7" fmla="*/ 41248 w 61555"/>
                  <a:gd name="connsiteY7" fmla="*/ 24828 h 71097"/>
                  <a:gd name="connsiteX8" fmla="*/ 52410 w 61555"/>
                  <a:gd name="connsiteY8" fmla="*/ 14330 h 71097"/>
                  <a:gd name="connsiteX9" fmla="*/ 49221 w 61555"/>
                  <a:gd name="connsiteY9" fmla="*/ 265 h 71097"/>
                  <a:gd name="connsiteX10" fmla="*/ 37262 w 61555"/>
                  <a:gd name="connsiteY10" fmla="*/ 10170 h 71097"/>
                  <a:gd name="connsiteX11" fmla="*/ 37062 w 61555"/>
                  <a:gd name="connsiteY11" fmla="*/ 22847 h 71097"/>
                  <a:gd name="connsiteX12" fmla="*/ 35468 w 61555"/>
                  <a:gd name="connsiteY12" fmla="*/ 23045 h 71097"/>
                  <a:gd name="connsiteX13" fmla="*/ 23907 w 61555"/>
                  <a:gd name="connsiteY13" fmla="*/ 26215 h 71097"/>
                  <a:gd name="connsiteX14" fmla="*/ 19522 w 61555"/>
                  <a:gd name="connsiteY14" fmla="*/ 38892 h 71097"/>
                  <a:gd name="connsiteX15" fmla="*/ 23309 w 61555"/>
                  <a:gd name="connsiteY15" fmla="*/ 41864 h 71097"/>
                  <a:gd name="connsiteX16" fmla="*/ 15535 w 61555"/>
                  <a:gd name="connsiteY16" fmla="*/ 52362 h 71097"/>
                  <a:gd name="connsiteX17" fmla="*/ 14937 w 61555"/>
                  <a:gd name="connsiteY17" fmla="*/ 54343 h 71097"/>
                  <a:gd name="connsiteX18" fmla="*/ 5768 w 61555"/>
                  <a:gd name="connsiteY18" fmla="*/ 57315 h 71097"/>
                  <a:gd name="connsiteX19" fmla="*/ 1183 w 61555"/>
                  <a:gd name="connsiteY19" fmla="*/ 69596 h 71097"/>
                  <a:gd name="connsiteX20" fmla="*/ 12744 w 61555"/>
                  <a:gd name="connsiteY20" fmla="*/ 67021 h 71097"/>
                  <a:gd name="connsiteX21" fmla="*/ 14937 w 61555"/>
                  <a:gd name="connsiteY21" fmla="*/ 64446 h 71097"/>
                  <a:gd name="connsiteX22" fmla="*/ 16532 w 61555"/>
                  <a:gd name="connsiteY22" fmla="*/ 65832 h 71097"/>
                  <a:gd name="connsiteX23" fmla="*/ 27495 w 61555"/>
                  <a:gd name="connsiteY23" fmla="*/ 53551 h 71097"/>
                  <a:gd name="connsiteX24" fmla="*/ 27893 w 61555"/>
                  <a:gd name="connsiteY24" fmla="*/ 41468 h 71097"/>
                  <a:gd name="connsiteX25" fmla="*/ 30484 w 61555"/>
                  <a:gd name="connsiteY25" fmla="*/ 40477 h 71097"/>
                  <a:gd name="connsiteX26" fmla="*/ 39853 w 61555"/>
                  <a:gd name="connsiteY26" fmla="*/ 52957 h 71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1555" h="71097">
                    <a:moveTo>
                      <a:pt x="39853" y="52957"/>
                    </a:moveTo>
                    <a:cubicBezTo>
                      <a:pt x="41647" y="53947"/>
                      <a:pt x="44039" y="54145"/>
                      <a:pt x="45833" y="53551"/>
                    </a:cubicBezTo>
                    <a:cubicBezTo>
                      <a:pt x="46032" y="55532"/>
                      <a:pt x="47228" y="56522"/>
                      <a:pt x="48224" y="57513"/>
                    </a:cubicBezTo>
                    <a:cubicBezTo>
                      <a:pt x="52809" y="59494"/>
                      <a:pt x="56397" y="55136"/>
                      <a:pt x="59586" y="47806"/>
                    </a:cubicBezTo>
                    <a:cubicBezTo>
                      <a:pt x="62177" y="41666"/>
                      <a:pt x="62377" y="37110"/>
                      <a:pt x="59187" y="36119"/>
                    </a:cubicBezTo>
                    <a:cubicBezTo>
                      <a:pt x="56198" y="35129"/>
                      <a:pt x="53008" y="37902"/>
                      <a:pt x="50417" y="42062"/>
                    </a:cubicBezTo>
                    <a:cubicBezTo>
                      <a:pt x="49420" y="38694"/>
                      <a:pt x="46431" y="35921"/>
                      <a:pt x="43241" y="33544"/>
                    </a:cubicBezTo>
                    <a:cubicBezTo>
                      <a:pt x="44039" y="30177"/>
                      <a:pt x="43640" y="27007"/>
                      <a:pt x="41248" y="24828"/>
                    </a:cubicBezTo>
                    <a:cubicBezTo>
                      <a:pt x="45434" y="24630"/>
                      <a:pt x="49022" y="19480"/>
                      <a:pt x="52410" y="14330"/>
                    </a:cubicBezTo>
                    <a:cubicBezTo>
                      <a:pt x="55201" y="6208"/>
                      <a:pt x="53806" y="1652"/>
                      <a:pt x="49221" y="265"/>
                    </a:cubicBezTo>
                    <a:cubicBezTo>
                      <a:pt x="44437" y="-1121"/>
                      <a:pt x="40052" y="3038"/>
                      <a:pt x="37262" y="10170"/>
                    </a:cubicBezTo>
                    <a:cubicBezTo>
                      <a:pt x="35268" y="15518"/>
                      <a:pt x="34870" y="20272"/>
                      <a:pt x="37062" y="22847"/>
                    </a:cubicBezTo>
                    <a:cubicBezTo>
                      <a:pt x="36464" y="22847"/>
                      <a:pt x="36066" y="22847"/>
                      <a:pt x="35468" y="23045"/>
                    </a:cubicBezTo>
                    <a:cubicBezTo>
                      <a:pt x="32677" y="21461"/>
                      <a:pt x="28691" y="22253"/>
                      <a:pt x="23907" y="26215"/>
                    </a:cubicBezTo>
                    <a:cubicBezTo>
                      <a:pt x="18724" y="30573"/>
                      <a:pt x="17329" y="35525"/>
                      <a:pt x="19522" y="38892"/>
                    </a:cubicBezTo>
                    <a:cubicBezTo>
                      <a:pt x="20518" y="40477"/>
                      <a:pt x="21714" y="41468"/>
                      <a:pt x="23309" y="41864"/>
                    </a:cubicBezTo>
                    <a:cubicBezTo>
                      <a:pt x="20319" y="43250"/>
                      <a:pt x="17528" y="47014"/>
                      <a:pt x="15535" y="52362"/>
                    </a:cubicBezTo>
                    <a:cubicBezTo>
                      <a:pt x="15336" y="52957"/>
                      <a:pt x="15136" y="53749"/>
                      <a:pt x="14937" y="54343"/>
                    </a:cubicBezTo>
                    <a:cubicBezTo>
                      <a:pt x="12744" y="53155"/>
                      <a:pt x="9356" y="54343"/>
                      <a:pt x="5768" y="57315"/>
                    </a:cubicBezTo>
                    <a:cubicBezTo>
                      <a:pt x="785" y="61474"/>
                      <a:pt x="-1607" y="66625"/>
                      <a:pt x="1183" y="69596"/>
                    </a:cubicBezTo>
                    <a:cubicBezTo>
                      <a:pt x="3775" y="72369"/>
                      <a:pt x="8160" y="71181"/>
                      <a:pt x="12744" y="67021"/>
                    </a:cubicBezTo>
                    <a:cubicBezTo>
                      <a:pt x="13542" y="66229"/>
                      <a:pt x="14339" y="65238"/>
                      <a:pt x="14937" y="64446"/>
                    </a:cubicBezTo>
                    <a:cubicBezTo>
                      <a:pt x="15336" y="65040"/>
                      <a:pt x="15934" y="65436"/>
                      <a:pt x="16532" y="65832"/>
                    </a:cubicBezTo>
                    <a:cubicBezTo>
                      <a:pt x="21315" y="65238"/>
                      <a:pt x="24704" y="60286"/>
                      <a:pt x="27495" y="53551"/>
                    </a:cubicBezTo>
                    <a:cubicBezTo>
                      <a:pt x="30285" y="47212"/>
                      <a:pt x="30484" y="42854"/>
                      <a:pt x="27893" y="41468"/>
                    </a:cubicBezTo>
                    <a:cubicBezTo>
                      <a:pt x="28691" y="41270"/>
                      <a:pt x="29488" y="40873"/>
                      <a:pt x="30484" y="40477"/>
                    </a:cubicBezTo>
                    <a:cubicBezTo>
                      <a:pt x="30285" y="46618"/>
                      <a:pt x="35069" y="50183"/>
                      <a:pt x="39853" y="529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id="{471E14C7-F0BC-A748-0502-ACD62A8444F9}"/>
                  </a:ext>
                </a:extLst>
              </p:cNvPr>
              <p:cNvSpPr/>
              <p:nvPr/>
            </p:nvSpPr>
            <p:spPr>
              <a:xfrm>
                <a:off x="807206" y="5597804"/>
                <a:ext cx="31933" cy="40356"/>
              </a:xfrm>
              <a:custGeom>
                <a:avLst/>
                <a:gdLst>
                  <a:gd name="connsiteX0" fmla="*/ 28346 w 31933"/>
                  <a:gd name="connsiteY0" fmla="*/ 23949 h 40356"/>
                  <a:gd name="connsiteX1" fmla="*/ 22964 w 31933"/>
                  <a:gd name="connsiteY1" fmla="*/ 22365 h 40356"/>
                  <a:gd name="connsiteX2" fmla="*/ 18977 w 31933"/>
                  <a:gd name="connsiteY2" fmla="*/ 19393 h 40356"/>
                  <a:gd name="connsiteX3" fmla="*/ 21768 w 31933"/>
                  <a:gd name="connsiteY3" fmla="*/ 17809 h 40356"/>
                  <a:gd name="connsiteX4" fmla="*/ 24957 w 31933"/>
                  <a:gd name="connsiteY4" fmla="*/ 8300 h 40356"/>
                  <a:gd name="connsiteX5" fmla="*/ 25356 w 31933"/>
                  <a:gd name="connsiteY5" fmla="*/ 2556 h 40356"/>
                  <a:gd name="connsiteX6" fmla="*/ 9808 w 31933"/>
                  <a:gd name="connsiteY6" fmla="*/ 6914 h 40356"/>
                  <a:gd name="connsiteX7" fmla="*/ 4825 w 31933"/>
                  <a:gd name="connsiteY7" fmla="*/ 19988 h 40356"/>
                  <a:gd name="connsiteX8" fmla="*/ 12599 w 31933"/>
                  <a:gd name="connsiteY8" fmla="*/ 19790 h 40356"/>
                  <a:gd name="connsiteX9" fmla="*/ 13197 w 31933"/>
                  <a:gd name="connsiteY9" fmla="*/ 19988 h 40356"/>
                  <a:gd name="connsiteX10" fmla="*/ 11004 w 31933"/>
                  <a:gd name="connsiteY10" fmla="*/ 20978 h 40356"/>
                  <a:gd name="connsiteX11" fmla="*/ 839 w 31933"/>
                  <a:gd name="connsiteY11" fmla="*/ 36825 h 40356"/>
                  <a:gd name="connsiteX12" fmla="*/ 13994 w 31933"/>
                  <a:gd name="connsiteY12" fmla="*/ 37023 h 40356"/>
                  <a:gd name="connsiteX13" fmla="*/ 14194 w 31933"/>
                  <a:gd name="connsiteY13" fmla="*/ 37023 h 40356"/>
                  <a:gd name="connsiteX14" fmla="*/ 16187 w 31933"/>
                  <a:gd name="connsiteY14" fmla="*/ 39004 h 40356"/>
                  <a:gd name="connsiteX15" fmla="*/ 29542 w 31933"/>
                  <a:gd name="connsiteY15" fmla="*/ 36231 h 40356"/>
                  <a:gd name="connsiteX16" fmla="*/ 28346 w 31933"/>
                  <a:gd name="connsiteY16" fmla="*/ 23949 h 40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1933" h="40356">
                    <a:moveTo>
                      <a:pt x="28346" y="23949"/>
                    </a:moveTo>
                    <a:cubicBezTo>
                      <a:pt x="26552" y="22959"/>
                      <a:pt x="24758" y="22365"/>
                      <a:pt x="22964" y="22365"/>
                    </a:cubicBezTo>
                    <a:cubicBezTo>
                      <a:pt x="21967" y="20780"/>
                      <a:pt x="20771" y="19790"/>
                      <a:pt x="18977" y="19393"/>
                    </a:cubicBezTo>
                    <a:cubicBezTo>
                      <a:pt x="19974" y="18997"/>
                      <a:pt x="20771" y="18403"/>
                      <a:pt x="21768" y="17809"/>
                    </a:cubicBezTo>
                    <a:cubicBezTo>
                      <a:pt x="24957" y="14837"/>
                      <a:pt x="26552" y="11470"/>
                      <a:pt x="24957" y="8300"/>
                    </a:cubicBezTo>
                    <a:cubicBezTo>
                      <a:pt x="25954" y="6121"/>
                      <a:pt x="26153" y="3942"/>
                      <a:pt x="25356" y="2556"/>
                    </a:cubicBezTo>
                    <a:cubicBezTo>
                      <a:pt x="22366" y="-2000"/>
                      <a:pt x="16785" y="-416"/>
                      <a:pt x="9808" y="6914"/>
                    </a:cubicBezTo>
                    <a:cubicBezTo>
                      <a:pt x="5423" y="11470"/>
                      <a:pt x="4227" y="16224"/>
                      <a:pt x="4825" y="19988"/>
                    </a:cubicBezTo>
                    <a:cubicBezTo>
                      <a:pt x="7217" y="21176"/>
                      <a:pt x="9808" y="20978"/>
                      <a:pt x="12599" y="19790"/>
                    </a:cubicBezTo>
                    <a:cubicBezTo>
                      <a:pt x="12798" y="19988"/>
                      <a:pt x="12998" y="19988"/>
                      <a:pt x="13197" y="19988"/>
                    </a:cubicBezTo>
                    <a:cubicBezTo>
                      <a:pt x="12599" y="20186"/>
                      <a:pt x="11802" y="20582"/>
                      <a:pt x="11004" y="20978"/>
                    </a:cubicBezTo>
                    <a:cubicBezTo>
                      <a:pt x="3231" y="24940"/>
                      <a:pt x="-2151" y="30684"/>
                      <a:pt x="839" y="36825"/>
                    </a:cubicBezTo>
                    <a:cubicBezTo>
                      <a:pt x="2832" y="40985"/>
                      <a:pt x="8812" y="39598"/>
                      <a:pt x="13994" y="37023"/>
                    </a:cubicBezTo>
                    <a:cubicBezTo>
                      <a:pt x="13994" y="37023"/>
                      <a:pt x="14194" y="37023"/>
                      <a:pt x="14194" y="37023"/>
                    </a:cubicBezTo>
                    <a:cubicBezTo>
                      <a:pt x="14792" y="37815"/>
                      <a:pt x="15389" y="38410"/>
                      <a:pt x="16187" y="39004"/>
                    </a:cubicBezTo>
                    <a:cubicBezTo>
                      <a:pt x="20373" y="41975"/>
                      <a:pt x="25356" y="39598"/>
                      <a:pt x="29542" y="36231"/>
                    </a:cubicBezTo>
                    <a:cubicBezTo>
                      <a:pt x="32332" y="31477"/>
                      <a:pt x="33528" y="26921"/>
                      <a:pt x="28346" y="239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Freeform 118">
                <a:extLst>
                  <a:ext uri="{FF2B5EF4-FFF2-40B4-BE49-F238E27FC236}">
                    <a16:creationId xmlns:a16="http://schemas.microsoft.com/office/drawing/2014/main" id="{3567CABF-4405-D07C-8EA3-61E4C6C67795}"/>
                  </a:ext>
                </a:extLst>
              </p:cNvPr>
              <p:cNvSpPr/>
              <p:nvPr/>
            </p:nvSpPr>
            <p:spPr>
              <a:xfrm>
                <a:off x="1179789" y="6105885"/>
                <a:ext cx="38461" cy="52687"/>
              </a:xfrm>
              <a:custGeom>
                <a:avLst/>
                <a:gdLst>
                  <a:gd name="connsiteX0" fmla="*/ 37473 w 38461"/>
                  <a:gd name="connsiteY0" fmla="*/ 9702 h 52687"/>
                  <a:gd name="connsiteX1" fmla="*/ 33487 w 38461"/>
                  <a:gd name="connsiteY1" fmla="*/ 590 h 52687"/>
                  <a:gd name="connsiteX2" fmla="*/ 14551 w 38461"/>
                  <a:gd name="connsiteY2" fmla="*/ 10693 h 52687"/>
                  <a:gd name="connsiteX3" fmla="*/ 14152 w 38461"/>
                  <a:gd name="connsiteY3" fmla="*/ 16041 h 52687"/>
                  <a:gd name="connsiteX4" fmla="*/ 13953 w 38461"/>
                  <a:gd name="connsiteY4" fmla="*/ 16041 h 52687"/>
                  <a:gd name="connsiteX5" fmla="*/ 12558 w 38461"/>
                  <a:gd name="connsiteY5" fmla="*/ 23767 h 52687"/>
                  <a:gd name="connsiteX6" fmla="*/ 6777 w 38461"/>
                  <a:gd name="connsiteY6" fmla="*/ 31492 h 52687"/>
                  <a:gd name="connsiteX7" fmla="*/ 6777 w 38461"/>
                  <a:gd name="connsiteY7" fmla="*/ 41396 h 52687"/>
                  <a:gd name="connsiteX8" fmla="*/ 3189 w 38461"/>
                  <a:gd name="connsiteY8" fmla="*/ 44170 h 52687"/>
                  <a:gd name="connsiteX9" fmla="*/ 0 w 38461"/>
                  <a:gd name="connsiteY9" fmla="*/ 47735 h 52687"/>
                  <a:gd name="connsiteX10" fmla="*/ 6179 w 38461"/>
                  <a:gd name="connsiteY10" fmla="*/ 49122 h 52687"/>
                  <a:gd name="connsiteX11" fmla="*/ 15946 w 38461"/>
                  <a:gd name="connsiteY11" fmla="*/ 51301 h 52687"/>
                  <a:gd name="connsiteX12" fmla="*/ 22125 w 38461"/>
                  <a:gd name="connsiteY12" fmla="*/ 52687 h 52687"/>
                  <a:gd name="connsiteX13" fmla="*/ 21727 w 38461"/>
                  <a:gd name="connsiteY13" fmla="*/ 43179 h 52687"/>
                  <a:gd name="connsiteX14" fmla="*/ 16743 w 38461"/>
                  <a:gd name="connsiteY14" fmla="*/ 41396 h 52687"/>
                  <a:gd name="connsiteX15" fmla="*/ 15547 w 38461"/>
                  <a:gd name="connsiteY15" fmla="*/ 40406 h 52687"/>
                  <a:gd name="connsiteX16" fmla="*/ 15149 w 38461"/>
                  <a:gd name="connsiteY16" fmla="*/ 40208 h 52687"/>
                  <a:gd name="connsiteX17" fmla="*/ 18936 w 38461"/>
                  <a:gd name="connsiteY17" fmla="*/ 34265 h 52687"/>
                  <a:gd name="connsiteX18" fmla="*/ 20331 w 38461"/>
                  <a:gd name="connsiteY18" fmla="*/ 29907 h 52687"/>
                  <a:gd name="connsiteX19" fmla="*/ 30497 w 38461"/>
                  <a:gd name="connsiteY19" fmla="*/ 23370 h 52687"/>
                  <a:gd name="connsiteX20" fmla="*/ 31294 w 38461"/>
                  <a:gd name="connsiteY20" fmla="*/ 16041 h 52687"/>
                  <a:gd name="connsiteX21" fmla="*/ 37473 w 38461"/>
                  <a:gd name="connsiteY21" fmla="*/ 9702 h 52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8461" h="52687">
                    <a:moveTo>
                      <a:pt x="37473" y="9702"/>
                    </a:moveTo>
                    <a:cubicBezTo>
                      <a:pt x="39865" y="5344"/>
                      <a:pt x="37673" y="1581"/>
                      <a:pt x="33487" y="590"/>
                    </a:cubicBezTo>
                    <a:cubicBezTo>
                      <a:pt x="24517" y="-1589"/>
                      <a:pt x="18139" y="2373"/>
                      <a:pt x="14551" y="10693"/>
                    </a:cubicBezTo>
                    <a:cubicBezTo>
                      <a:pt x="13753" y="12674"/>
                      <a:pt x="13554" y="14456"/>
                      <a:pt x="14152" y="16041"/>
                    </a:cubicBezTo>
                    <a:lnTo>
                      <a:pt x="13953" y="16041"/>
                    </a:lnTo>
                    <a:cubicBezTo>
                      <a:pt x="11960" y="18616"/>
                      <a:pt x="11760" y="21191"/>
                      <a:pt x="12558" y="23767"/>
                    </a:cubicBezTo>
                    <a:cubicBezTo>
                      <a:pt x="10564" y="24955"/>
                      <a:pt x="8571" y="27530"/>
                      <a:pt x="6777" y="31492"/>
                    </a:cubicBezTo>
                    <a:cubicBezTo>
                      <a:pt x="4584" y="36444"/>
                      <a:pt x="4983" y="39614"/>
                      <a:pt x="6777" y="41396"/>
                    </a:cubicBezTo>
                    <a:cubicBezTo>
                      <a:pt x="5581" y="42189"/>
                      <a:pt x="4385" y="43179"/>
                      <a:pt x="3189" y="44170"/>
                    </a:cubicBezTo>
                    <a:cubicBezTo>
                      <a:pt x="1993" y="45358"/>
                      <a:pt x="997" y="46547"/>
                      <a:pt x="0" y="47735"/>
                    </a:cubicBezTo>
                    <a:cubicBezTo>
                      <a:pt x="1993" y="48131"/>
                      <a:pt x="4186" y="48726"/>
                      <a:pt x="6179" y="49122"/>
                    </a:cubicBezTo>
                    <a:cubicBezTo>
                      <a:pt x="9368" y="49914"/>
                      <a:pt x="12558" y="50508"/>
                      <a:pt x="15946" y="51301"/>
                    </a:cubicBezTo>
                    <a:cubicBezTo>
                      <a:pt x="17939" y="51697"/>
                      <a:pt x="20132" y="52291"/>
                      <a:pt x="22125" y="52687"/>
                    </a:cubicBezTo>
                    <a:cubicBezTo>
                      <a:pt x="24118" y="49320"/>
                      <a:pt x="24318" y="45953"/>
                      <a:pt x="21727" y="43179"/>
                    </a:cubicBezTo>
                    <a:cubicBezTo>
                      <a:pt x="20531" y="41793"/>
                      <a:pt x="18737" y="41198"/>
                      <a:pt x="16743" y="41396"/>
                    </a:cubicBezTo>
                    <a:cubicBezTo>
                      <a:pt x="16345" y="41000"/>
                      <a:pt x="16145" y="40604"/>
                      <a:pt x="15547" y="40406"/>
                    </a:cubicBezTo>
                    <a:cubicBezTo>
                      <a:pt x="15348" y="40406"/>
                      <a:pt x="15348" y="40208"/>
                      <a:pt x="15149" y="40208"/>
                    </a:cubicBezTo>
                    <a:cubicBezTo>
                      <a:pt x="16345" y="38821"/>
                      <a:pt x="17740" y="36840"/>
                      <a:pt x="18936" y="34265"/>
                    </a:cubicBezTo>
                    <a:cubicBezTo>
                      <a:pt x="19534" y="32680"/>
                      <a:pt x="20132" y="31294"/>
                      <a:pt x="20331" y="29907"/>
                    </a:cubicBezTo>
                    <a:cubicBezTo>
                      <a:pt x="24517" y="29907"/>
                      <a:pt x="27906" y="27134"/>
                      <a:pt x="30497" y="23370"/>
                    </a:cubicBezTo>
                    <a:cubicBezTo>
                      <a:pt x="32091" y="20993"/>
                      <a:pt x="32490" y="18220"/>
                      <a:pt x="31294" y="16041"/>
                    </a:cubicBezTo>
                    <a:cubicBezTo>
                      <a:pt x="34085" y="14456"/>
                      <a:pt x="36078" y="12476"/>
                      <a:pt x="37473" y="97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5B3E4271-92C2-55C9-EA53-B256A8DCC4BF}"/>
                  </a:ext>
                </a:extLst>
              </p:cNvPr>
              <p:cNvSpPr/>
              <p:nvPr/>
            </p:nvSpPr>
            <p:spPr>
              <a:xfrm>
                <a:off x="826570" y="5676832"/>
                <a:ext cx="17192" cy="16596"/>
              </a:xfrm>
              <a:custGeom>
                <a:avLst/>
                <a:gdLst>
                  <a:gd name="connsiteX0" fmla="*/ 1607 w 17192"/>
                  <a:gd name="connsiteY0" fmla="*/ 12866 h 16596"/>
                  <a:gd name="connsiteX1" fmla="*/ 14164 w 17192"/>
                  <a:gd name="connsiteY1" fmla="*/ 14253 h 16596"/>
                  <a:gd name="connsiteX2" fmla="*/ 15560 w 17192"/>
                  <a:gd name="connsiteY2" fmla="*/ 3754 h 16596"/>
                  <a:gd name="connsiteX3" fmla="*/ 3002 w 17192"/>
                  <a:gd name="connsiteY3" fmla="*/ 2367 h 16596"/>
                  <a:gd name="connsiteX4" fmla="*/ 1607 w 17192"/>
                  <a:gd name="connsiteY4" fmla="*/ 12866 h 16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92" h="16596">
                    <a:moveTo>
                      <a:pt x="1607" y="12866"/>
                    </a:moveTo>
                    <a:cubicBezTo>
                      <a:pt x="4796" y="17026"/>
                      <a:pt x="9181" y="18016"/>
                      <a:pt x="14164" y="14253"/>
                    </a:cubicBezTo>
                    <a:cubicBezTo>
                      <a:pt x="17354" y="10885"/>
                      <a:pt x="18350" y="7121"/>
                      <a:pt x="15560" y="3754"/>
                    </a:cubicBezTo>
                    <a:cubicBezTo>
                      <a:pt x="12370" y="-208"/>
                      <a:pt x="7587" y="-1595"/>
                      <a:pt x="3002" y="2367"/>
                    </a:cubicBezTo>
                    <a:cubicBezTo>
                      <a:pt x="-386" y="5141"/>
                      <a:pt x="-984" y="9498"/>
                      <a:pt x="1607" y="128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BA459809-3B5F-747D-6E0D-9DCB4CE69D8B}"/>
                  </a:ext>
                </a:extLst>
              </p:cNvPr>
              <p:cNvSpPr/>
              <p:nvPr/>
            </p:nvSpPr>
            <p:spPr>
              <a:xfrm>
                <a:off x="774474" y="5673810"/>
                <a:ext cx="29911" cy="30012"/>
              </a:xfrm>
              <a:custGeom>
                <a:avLst/>
                <a:gdLst>
                  <a:gd name="connsiteX0" fmla="*/ 4270 w 29911"/>
                  <a:gd name="connsiteY0" fmla="*/ 28764 h 30012"/>
                  <a:gd name="connsiteX1" fmla="*/ 17426 w 29911"/>
                  <a:gd name="connsiteY1" fmla="*/ 26387 h 30012"/>
                  <a:gd name="connsiteX2" fmla="*/ 18422 w 29911"/>
                  <a:gd name="connsiteY2" fmla="*/ 24406 h 30012"/>
                  <a:gd name="connsiteX3" fmla="*/ 26395 w 29911"/>
                  <a:gd name="connsiteY3" fmla="*/ 17671 h 30012"/>
                  <a:gd name="connsiteX4" fmla="*/ 26595 w 29911"/>
                  <a:gd name="connsiteY4" fmla="*/ 16878 h 30012"/>
                  <a:gd name="connsiteX5" fmla="*/ 29784 w 29911"/>
                  <a:gd name="connsiteY5" fmla="*/ 4597 h 30012"/>
                  <a:gd name="connsiteX6" fmla="*/ 20416 w 29911"/>
                  <a:gd name="connsiteY6" fmla="*/ 3606 h 30012"/>
                  <a:gd name="connsiteX7" fmla="*/ 18821 w 29911"/>
                  <a:gd name="connsiteY7" fmla="*/ 1229 h 30012"/>
                  <a:gd name="connsiteX8" fmla="*/ 8456 w 29911"/>
                  <a:gd name="connsiteY8" fmla="*/ 3012 h 30012"/>
                  <a:gd name="connsiteX9" fmla="*/ 7260 w 29911"/>
                  <a:gd name="connsiteY9" fmla="*/ 14501 h 30012"/>
                  <a:gd name="connsiteX10" fmla="*/ 1081 w 29911"/>
                  <a:gd name="connsiteY10" fmla="*/ 19454 h 30012"/>
                  <a:gd name="connsiteX11" fmla="*/ 4270 w 29911"/>
                  <a:gd name="connsiteY11" fmla="*/ 28764 h 30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9911" h="30012">
                    <a:moveTo>
                      <a:pt x="4270" y="28764"/>
                    </a:moveTo>
                    <a:cubicBezTo>
                      <a:pt x="9054" y="30546"/>
                      <a:pt x="13638" y="30943"/>
                      <a:pt x="17426" y="26387"/>
                    </a:cubicBezTo>
                    <a:cubicBezTo>
                      <a:pt x="17824" y="25792"/>
                      <a:pt x="18223" y="25000"/>
                      <a:pt x="18422" y="24406"/>
                    </a:cubicBezTo>
                    <a:cubicBezTo>
                      <a:pt x="21013" y="24010"/>
                      <a:pt x="23804" y="22029"/>
                      <a:pt x="26395" y="17671"/>
                    </a:cubicBezTo>
                    <a:cubicBezTo>
                      <a:pt x="26395" y="17473"/>
                      <a:pt x="26595" y="17076"/>
                      <a:pt x="26595" y="16878"/>
                    </a:cubicBezTo>
                    <a:cubicBezTo>
                      <a:pt x="29784" y="12521"/>
                      <a:pt x="30182" y="8361"/>
                      <a:pt x="29784" y="4597"/>
                    </a:cubicBezTo>
                    <a:cubicBezTo>
                      <a:pt x="26794" y="2814"/>
                      <a:pt x="23605" y="2418"/>
                      <a:pt x="20416" y="3606"/>
                    </a:cubicBezTo>
                    <a:cubicBezTo>
                      <a:pt x="20017" y="2814"/>
                      <a:pt x="19419" y="2022"/>
                      <a:pt x="18821" y="1229"/>
                    </a:cubicBezTo>
                    <a:cubicBezTo>
                      <a:pt x="15034" y="-950"/>
                      <a:pt x="11246" y="-157"/>
                      <a:pt x="8456" y="3012"/>
                    </a:cubicBezTo>
                    <a:cubicBezTo>
                      <a:pt x="5267" y="6776"/>
                      <a:pt x="4469" y="10936"/>
                      <a:pt x="7260" y="14501"/>
                    </a:cubicBezTo>
                    <a:cubicBezTo>
                      <a:pt x="4868" y="15096"/>
                      <a:pt x="2675" y="16680"/>
                      <a:pt x="1081" y="19454"/>
                    </a:cubicBezTo>
                    <a:cubicBezTo>
                      <a:pt x="-912" y="23019"/>
                      <a:pt x="-314" y="27179"/>
                      <a:pt x="4270" y="287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id="{8A26E871-1E09-51F1-63DB-26379E6302DF}"/>
                  </a:ext>
                </a:extLst>
              </p:cNvPr>
              <p:cNvSpPr/>
              <p:nvPr/>
            </p:nvSpPr>
            <p:spPr>
              <a:xfrm>
                <a:off x="1229002" y="6053309"/>
                <a:ext cx="18424" cy="18751"/>
              </a:xfrm>
              <a:custGeom>
                <a:avLst/>
                <a:gdLst>
                  <a:gd name="connsiteX0" fmla="*/ 13575 w 18424"/>
                  <a:gd name="connsiteY0" fmla="*/ 277 h 18751"/>
                  <a:gd name="connsiteX1" fmla="*/ 420 w 18424"/>
                  <a:gd name="connsiteY1" fmla="*/ 8993 h 18751"/>
                  <a:gd name="connsiteX2" fmla="*/ 5403 w 18424"/>
                  <a:gd name="connsiteY2" fmla="*/ 18501 h 18751"/>
                  <a:gd name="connsiteX3" fmla="*/ 17960 w 18424"/>
                  <a:gd name="connsiteY3" fmla="*/ 9389 h 18751"/>
                  <a:gd name="connsiteX4" fmla="*/ 13575 w 18424"/>
                  <a:gd name="connsiteY4" fmla="*/ 277 h 18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24" h="18751">
                    <a:moveTo>
                      <a:pt x="13575" y="277"/>
                    </a:moveTo>
                    <a:cubicBezTo>
                      <a:pt x="6798" y="-1110"/>
                      <a:pt x="2413" y="2852"/>
                      <a:pt x="420" y="8993"/>
                    </a:cubicBezTo>
                    <a:cubicBezTo>
                      <a:pt x="-976" y="13153"/>
                      <a:pt x="1217" y="16520"/>
                      <a:pt x="5403" y="18501"/>
                    </a:cubicBezTo>
                    <a:cubicBezTo>
                      <a:pt x="12379" y="19888"/>
                      <a:pt x="15967" y="15332"/>
                      <a:pt x="17960" y="9389"/>
                    </a:cubicBezTo>
                    <a:cubicBezTo>
                      <a:pt x="19156" y="5229"/>
                      <a:pt x="18160" y="1267"/>
                      <a:pt x="13575" y="27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D5B08F3F-471C-2255-9B3C-C5C5E65A8CFD}"/>
                  </a:ext>
                </a:extLst>
              </p:cNvPr>
              <p:cNvSpPr/>
              <p:nvPr/>
            </p:nvSpPr>
            <p:spPr>
              <a:xfrm>
                <a:off x="768399" y="5790205"/>
                <a:ext cx="17570" cy="18493"/>
              </a:xfrm>
              <a:custGeom>
                <a:avLst/>
                <a:gdLst>
                  <a:gd name="connsiteX0" fmla="*/ 4166 w 17570"/>
                  <a:gd name="connsiteY0" fmla="*/ 2895 h 18493"/>
                  <a:gd name="connsiteX1" fmla="*/ 2173 w 17570"/>
                  <a:gd name="connsiteY1" fmla="*/ 15771 h 18493"/>
                  <a:gd name="connsiteX2" fmla="*/ 14332 w 17570"/>
                  <a:gd name="connsiteY2" fmla="*/ 15375 h 18493"/>
                  <a:gd name="connsiteX3" fmla="*/ 14531 w 17570"/>
                  <a:gd name="connsiteY3" fmla="*/ 1905 h 18493"/>
                  <a:gd name="connsiteX4" fmla="*/ 4166 w 17570"/>
                  <a:gd name="connsiteY4" fmla="*/ 2895 h 18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70" h="18493">
                    <a:moveTo>
                      <a:pt x="4166" y="2895"/>
                    </a:moveTo>
                    <a:cubicBezTo>
                      <a:pt x="180" y="6461"/>
                      <a:pt x="-1814" y="11413"/>
                      <a:pt x="2173" y="15771"/>
                    </a:cubicBezTo>
                    <a:cubicBezTo>
                      <a:pt x="6160" y="19931"/>
                      <a:pt x="10943" y="18940"/>
                      <a:pt x="14332" y="15375"/>
                    </a:cubicBezTo>
                    <a:cubicBezTo>
                      <a:pt x="18717" y="10224"/>
                      <a:pt x="18518" y="5669"/>
                      <a:pt x="14531" y="1905"/>
                    </a:cubicBezTo>
                    <a:cubicBezTo>
                      <a:pt x="11143" y="-1463"/>
                      <a:pt x="7156" y="122"/>
                      <a:pt x="4166" y="28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B350F422-D6E8-AB80-7004-018DE0EE9C96}"/>
                  </a:ext>
                </a:extLst>
              </p:cNvPr>
              <p:cNvSpPr/>
              <p:nvPr/>
            </p:nvSpPr>
            <p:spPr>
              <a:xfrm>
                <a:off x="458691" y="5436848"/>
                <a:ext cx="48194" cy="40250"/>
              </a:xfrm>
              <a:custGeom>
                <a:avLst/>
                <a:gdLst>
                  <a:gd name="connsiteX0" fmla="*/ 7509 w 48194"/>
                  <a:gd name="connsiteY0" fmla="*/ 38321 h 40250"/>
                  <a:gd name="connsiteX1" fmla="*/ 29634 w 48194"/>
                  <a:gd name="connsiteY1" fmla="*/ 36340 h 40250"/>
                  <a:gd name="connsiteX2" fmla="*/ 32225 w 48194"/>
                  <a:gd name="connsiteY2" fmla="*/ 32576 h 40250"/>
                  <a:gd name="connsiteX3" fmla="*/ 43188 w 48194"/>
                  <a:gd name="connsiteY3" fmla="*/ 33765 h 40250"/>
                  <a:gd name="connsiteX4" fmla="*/ 46776 w 48194"/>
                  <a:gd name="connsiteY4" fmla="*/ 22077 h 40250"/>
                  <a:gd name="connsiteX5" fmla="*/ 36611 w 48194"/>
                  <a:gd name="connsiteY5" fmla="*/ 19502 h 40250"/>
                  <a:gd name="connsiteX6" fmla="*/ 34817 w 48194"/>
                  <a:gd name="connsiteY6" fmla="*/ 20493 h 40250"/>
                  <a:gd name="connsiteX7" fmla="*/ 37607 w 48194"/>
                  <a:gd name="connsiteY7" fmla="*/ 12767 h 40250"/>
                  <a:gd name="connsiteX8" fmla="*/ 23256 w 48194"/>
                  <a:gd name="connsiteY8" fmla="*/ 8607 h 40250"/>
                  <a:gd name="connsiteX9" fmla="*/ 23056 w 48194"/>
                  <a:gd name="connsiteY9" fmla="*/ 8607 h 40250"/>
                  <a:gd name="connsiteX10" fmla="*/ 20864 w 48194"/>
                  <a:gd name="connsiteY10" fmla="*/ 2269 h 40250"/>
                  <a:gd name="connsiteX11" fmla="*/ 7708 w 48194"/>
                  <a:gd name="connsiteY11" fmla="*/ 3853 h 40250"/>
                  <a:gd name="connsiteX12" fmla="*/ 7310 w 48194"/>
                  <a:gd name="connsiteY12" fmla="*/ 14550 h 40250"/>
                  <a:gd name="connsiteX13" fmla="*/ 7509 w 48194"/>
                  <a:gd name="connsiteY13" fmla="*/ 14550 h 40250"/>
                  <a:gd name="connsiteX14" fmla="*/ 5914 w 48194"/>
                  <a:gd name="connsiteY14" fmla="*/ 15342 h 40250"/>
                  <a:gd name="connsiteX15" fmla="*/ 931 w 48194"/>
                  <a:gd name="connsiteY15" fmla="*/ 27624 h 40250"/>
                  <a:gd name="connsiteX16" fmla="*/ 6114 w 48194"/>
                  <a:gd name="connsiteY16" fmla="*/ 31586 h 40250"/>
                  <a:gd name="connsiteX17" fmla="*/ 6114 w 48194"/>
                  <a:gd name="connsiteY17" fmla="*/ 32576 h 40250"/>
                  <a:gd name="connsiteX18" fmla="*/ 7509 w 48194"/>
                  <a:gd name="connsiteY18" fmla="*/ 38321 h 40250"/>
                  <a:gd name="connsiteX19" fmla="*/ 32823 w 48194"/>
                  <a:gd name="connsiteY19" fmla="*/ 21879 h 40250"/>
                  <a:gd name="connsiteX20" fmla="*/ 30232 w 48194"/>
                  <a:gd name="connsiteY20" fmla="*/ 26633 h 40250"/>
                  <a:gd name="connsiteX21" fmla="*/ 29834 w 48194"/>
                  <a:gd name="connsiteY21" fmla="*/ 26237 h 40250"/>
                  <a:gd name="connsiteX22" fmla="*/ 28438 w 48194"/>
                  <a:gd name="connsiteY22" fmla="*/ 25247 h 40250"/>
                  <a:gd name="connsiteX23" fmla="*/ 28837 w 48194"/>
                  <a:gd name="connsiteY23" fmla="*/ 23860 h 40250"/>
                  <a:gd name="connsiteX24" fmla="*/ 29236 w 48194"/>
                  <a:gd name="connsiteY24" fmla="*/ 23662 h 40250"/>
                  <a:gd name="connsiteX25" fmla="*/ 32823 w 48194"/>
                  <a:gd name="connsiteY25" fmla="*/ 21879 h 40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48194" h="40250">
                    <a:moveTo>
                      <a:pt x="7509" y="38321"/>
                    </a:moveTo>
                    <a:cubicBezTo>
                      <a:pt x="14884" y="40896"/>
                      <a:pt x="22658" y="41490"/>
                      <a:pt x="29634" y="36340"/>
                    </a:cubicBezTo>
                    <a:cubicBezTo>
                      <a:pt x="31229" y="35151"/>
                      <a:pt x="31827" y="33963"/>
                      <a:pt x="32225" y="32576"/>
                    </a:cubicBezTo>
                    <a:cubicBezTo>
                      <a:pt x="34817" y="35944"/>
                      <a:pt x="39003" y="35151"/>
                      <a:pt x="43188" y="33765"/>
                    </a:cubicBezTo>
                    <a:cubicBezTo>
                      <a:pt x="48172" y="30991"/>
                      <a:pt x="49567" y="26633"/>
                      <a:pt x="46776" y="22077"/>
                    </a:cubicBezTo>
                    <a:cubicBezTo>
                      <a:pt x="44783" y="18908"/>
                      <a:pt x="40398" y="17719"/>
                      <a:pt x="36611" y="19502"/>
                    </a:cubicBezTo>
                    <a:cubicBezTo>
                      <a:pt x="36013" y="19898"/>
                      <a:pt x="35415" y="20097"/>
                      <a:pt x="34817" y="20493"/>
                    </a:cubicBezTo>
                    <a:cubicBezTo>
                      <a:pt x="37408" y="18116"/>
                      <a:pt x="38604" y="15540"/>
                      <a:pt x="37607" y="12767"/>
                    </a:cubicBezTo>
                    <a:cubicBezTo>
                      <a:pt x="36013" y="7815"/>
                      <a:pt x="30232" y="6626"/>
                      <a:pt x="23256" y="8607"/>
                    </a:cubicBezTo>
                    <a:cubicBezTo>
                      <a:pt x="23256" y="8607"/>
                      <a:pt x="23056" y="8607"/>
                      <a:pt x="23056" y="8607"/>
                    </a:cubicBezTo>
                    <a:cubicBezTo>
                      <a:pt x="23654" y="6428"/>
                      <a:pt x="22857" y="4051"/>
                      <a:pt x="20864" y="2269"/>
                    </a:cubicBezTo>
                    <a:cubicBezTo>
                      <a:pt x="16279" y="-1891"/>
                      <a:pt x="11496" y="288"/>
                      <a:pt x="7708" y="3853"/>
                    </a:cubicBezTo>
                    <a:cubicBezTo>
                      <a:pt x="4519" y="6825"/>
                      <a:pt x="4519" y="10786"/>
                      <a:pt x="7310" y="14550"/>
                    </a:cubicBezTo>
                    <a:lnTo>
                      <a:pt x="7509" y="14550"/>
                    </a:lnTo>
                    <a:cubicBezTo>
                      <a:pt x="6911" y="14748"/>
                      <a:pt x="6512" y="14946"/>
                      <a:pt x="5914" y="15342"/>
                    </a:cubicBezTo>
                    <a:cubicBezTo>
                      <a:pt x="1529" y="18116"/>
                      <a:pt x="-1660" y="22672"/>
                      <a:pt x="931" y="27624"/>
                    </a:cubicBezTo>
                    <a:cubicBezTo>
                      <a:pt x="2327" y="30397"/>
                      <a:pt x="4120" y="31388"/>
                      <a:pt x="6114" y="31586"/>
                    </a:cubicBezTo>
                    <a:cubicBezTo>
                      <a:pt x="6114" y="31982"/>
                      <a:pt x="6114" y="32180"/>
                      <a:pt x="6114" y="32576"/>
                    </a:cubicBezTo>
                    <a:cubicBezTo>
                      <a:pt x="5914" y="34359"/>
                      <a:pt x="6313" y="36340"/>
                      <a:pt x="7509" y="38321"/>
                    </a:cubicBezTo>
                    <a:close/>
                    <a:moveTo>
                      <a:pt x="32823" y="21879"/>
                    </a:moveTo>
                    <a:cubicBezTo>
                      <a:pt x="31428" y="23266"/>
                      <a:pt x="30432" y="24851"/>
                      <a:pt x="30232" y="26633"/>
                    </a:cubicBezTo>
                    <a:lnTo>
                      <a:pt x="29834" y="26237"/>
                    </a:lnTo>
                    <a:cubicBezTo>
                      <a:pt x="29435" y="25841"/>
                      <a:pt x="28837" y="25445"/>
                      <a:pt x="28438" y="25247"/>
                    </a:cubicBezTo>
                    <a:cubicBezTo>
                      <a:pt x="28638" y="24851"/>
                      <a:pt x="28837" y="24256"/>
                      <a:pt x="28837" y="23860"/>
                    </a:cubicBezTo>
                    <a:cubicBezTo>
                      <a:pt x="29036" y="23860"/>
                      <a:pt x="29236" y="23662"/>
                      <a:pt x="29236" y="23662"/>
                    </a:cubicBezTo>
                    <a:cubicBezTo>
                      <a:pt x="30830" y="23266"/>
                      <a:pt x="31827" y="22672"/>
                      <a:pt x="32823" y="218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57E096F9-6684-C02C-5A6B-91E93E18CB21}"/>
                  </a:ext>
                </a:extLst>
              </p:cNvPr>
              <p:cNvSpPr/>
              <p:nvPr/>
            </p:nvSpPr>
            <p:spPr>
              <a:xfrm>
                <a:off x="976875" y="6047185"/>
                <a:ext cx="30485" cy="46811"/>
              </a:xfrm>
              <a:custGeom>
                <a:avLst/>
                <a:gdLst>
                  <a:gd name="connsiteX0" fmla="*/ 23321 w 30485"/>
                  <a:gd name="connsiteY0" fmla="*/ 30172 h 46811"/>
                  <a:gd name="connsiteX1" fmla="*/ 17939 w 30485"/>
                  <a:gd name="connsiteY1" fmla="*/ 16900 h 46811"/>
                  <a:gd name="connsiteX2" fmla="*/ 15348 w 30485"/>
                  <a:gd name="connsiteY2" fmla="*/ 16504 h 46811"/>
                  <a:gd name="connsiteX3" fmla="*/ 15348 w 30485"/>
                  <a:gd name="connsiteY3" fmla="*/ 16504 h 46811"/>
                  <a:gd name="connsiteX4" fmla="*/ 16345 w 30485"/>
                  <a:gd name="connsiteY4" fmla="*/ 13532 h 46811"/>
                  <a:gd name="connsiteX5" fmla="*/ 16743 w 30485"/>
                  <a:gd name="connsiteY5" fmla="*/ 12938 h 46811"/>
                  <a:gd name="connsiteX6" fmla="*/ 17939 w 30485"/>
                  <a:gd name="connsiteY6" fmla="*/ 458 h 46811"/>
                  <a:gd name="connsiteX7" fmla="*/ 5382 w 30485"/>
                  <a:gd name="connsiteY7" fmla="*/ 7391 h 46811"/>
                  <a:gd name="connsiteX8" fmla="*/ 3588 w 30485"/>
                  <a:gd name="connsiteY8" fmla="*/ 10165 h 46811"/>
                  <a:gd name="connsiteX9" fmla="*/ 2392 w 30485"/>
                  <a:gd name="connsiteY9" fmla="*/ 20267 h 46811"/>
                  <a:gd name="connsiteX10" fmla="*/ 5780 w 30485"/>
                  <a:gd name="connsiteY10" fmla="*/ 21258 h 46811"/>
                  <a:gd name="connsiteX11" fmla="*/ 1595 w 30485"/>
                  <a:gd name="connsiteY11" fmla="*/ 29181 h 46811"/>
                  <a:gd name="connsiteX12" fmla="*/ 0 w 30485"/>
                  <a:gd name="connsiteY12" fmla="*/ 36709 h 46811"/>
                  <a:gd name="connsiteX13" fmla="*/ 7774 w 30485"/>
                  <a:gd name="connsiteY13" fmla="*/ 40274 h 46811"/>
                  <a:gd name="connsiteX14" fmla="*/ 10963 w 30485"/>
                  <a:gd name="connsiteY14" fmla="*/ 40076 h 46811"/>
                  <a:gd name="connsiteX15" fmla="*/ 10963 w 30485"/>
                  <a:gd name="connsiteY15" fmla="*/ 41661 h 46811"/>
                  <a:gd name="connsiteX16" fmla="*/ 22524 w 30485"/>
                  <a:gd name="connsiteY16" fmla="*/ 46811 h 46811"/>
                  <a:gd name="connsiteX17" fmla="*/ 28105 w 30485"/>
                  <a:gd name="connsiteY17" fmla="*/ 42057 h 46811"/>
                  <a:gd name="connsiteX18" fmla="*/ 28304 w 30485"/>
                  <a:gd name="connsiteY18" fmla="*/ 31558 h 46811"/>
                  <a:gd name="connsiteX19" fmla="*/ 23321 w 30485"/>
                  <a:gd name="connsiteY19" fmla="*/ 30172 h 46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0485" h="46811">
                    <a:moveTo>
                      <a:pt x="23321" y="30172"/>
                    </a:moveTo>
                    <a:cubicBezTo>
                      <a:pt x="25713" y="23437"/>
                      <a:pt x="21926" y="19673"/>
                      <a:pt x="17939" y="16900"/>
                    </a:cubicBezTo>
                    <a:cubicBezTo>
                      <a:pt x="17142" y="16702"/>
                      <a:pt x="16145" y="16504"/>
                      <a:pt x="15348" y="16504"/>
                    </a:cubicBezTo>
                    <a:cubicBezTo>
                      <a:pt x="15348" y="16504"/>
                      <a:pt x="15348" y="16504"/>
                      <a:pt x="15348" y="16504"/>
                    </a:cubicBezTo>
                    <a:cubicBezTo>
                      <a:pt x="15946" y="15513"/>
                      <a:pt x="16345" y="14523"/>
                      <a:pt x="16345" y="13532"/>
                    </a:cubicBezTo>
                    <a:cubicBezTo>
                      <a:pt x="16544" y="13334"/>
                      <a:pt x="16544" y="13136"/>
                      <a:pt x="16743" y="12938"/>
                    </a:cubicBezTo>
                    <a:cubicBezTo>
                      <a:pt x="20730" y="7391"/>
                      <a:pt x="19933" y="3232"/>
                      <a:pt x="17939" y="458"/>
                    </a:cubicBezTo>
                    <a:cubicBezTo>
                      <a:pt x="13953" y="-1126"/>
                      <a:pt x="9568" y="1449"/>
                      <a:pt x="5382" y="7391"/>
                    </a:cubicBezTo>
                    <a:cubicBezTo>
                      <a:pt x="4584" y="7986"/>
                      <a:pt x="3986" y="8976"/>
                      <a:pt x="3588" y="10165"/>
                    </a:cubicBezTo>
                    <a:cubicBezTo>
                      <a:pt x="997" y="14325"/>
                      <a:pt x="199" y="18683"/>
                      <a:pt x="2392" y="20267"/>
                    </a:cubicBezTo>
                    <a:cubicBezTo>
                      <a:pt x="3389" y="21060"/>
                      <a:pt x="4584" y="21456"/>
                      <a:pt x="5780" y="21258"/>
                    </a:cubicBezTo>
                    <a:cubicBezTo>
                      <a:pt x="4186" y="23239"/>
                      <a:pt x="2791" y="25814"/>
                      <a:pt x="1595" y="29181"/>
                    </a:cubicBezTo>
                    <a:cubicBezTo>
                      <a:pt x="598" y="31756"/>
                      <a:pt x="0" y="34530"/>
                      <a:pt x="0" y="36709"/>
                    </a:cubicBezTo>
                    <a:cubicBezTo>
                      <a:pt x="2591" y="37897"/>
                      <a:pt x="5182" y="39086"/>
                      <a:pt x="7774" y="40274"/>
                    </a:cubicBezTo>
                    <a:cubicBezTo>
                      <a:pt x="8770" y="40274"/>
                      <a:pt x="9966" y="40274"/>
                      <a:pt x="10963" y="40076"/>
                    </a:cubicBezTo>
                    <a:cubicBezTo>
                      <a:pt x="10963" y="40670"/>
                      <a:pt x="10963" y="41265"/>
                      <a:pt x="10963" y="41661"/>
                    </a:cubicBezTo>
                    <a:cubicBezTo>
                      <a:pt x="14750" y="43444"/>
                      <a:pt x="18737" y="45028"/>
                      <a:pt x="22524" y="46811"/>
                    </a:cubicBezTo>
                    <a:cubicBezTo>
                      <a:pt x="24517" y="45821"/>
                      <a:pt x="26510" y="44038"/>
                      <a:pt x="28105" y="42057"/>
                    </a:cubicBezTo>
                    <a:cubicBezTo>
                      <a:pt x="30497" y="39086"/>
                      <a:pt x="31892" y="35322"/>
                      <a:pt x="28304" y="31558"/>
                    </a:cubicBezTo>
                    <a:cubicBezTo>
                      <a:pt x="26909" y="30766"/>
                      <a:pt x="25115" y="30370"/>
                      <a:pt x="23321" y="301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CD9D04FF-601F-6D40-F032-8C0C0050D556}"/>
                  </a:ext>
                </a:extLst>
              </p:cNvPr>
              <p:cNvSpPr/>
              <p:nvPr/>
            </p:nvSpPr>
            <p:spPr>
              <a:xfrm>
                <a:off x="992371" y="5729903"/>
                <a:ext cx="15121" cy="16756"/>
              </a:xfrm>
              <a:custGeom>
                <a:avLst/>
                <a:gdLst>
                  <a:gd name="connsiteX0" fmla="*/ 12609 w 15121"/>
                  <a:gd name="connsiteY0" fmla="*/ 13278 h 16756"/>
                  <a:gd name="connsiteX1" fmla="*/ 12808 w 15121"/>
                  <a:gd name="connsiteY1" fmla="*/ 1393 h 16756"/>
                  <a:gd name="connsiteX2" fmla="*/ 3240 w 15121"/>
                  <a:gd name="connsiteY2" fmla="*/ 3374 h 16756"/>
                  <a:gd name="connsiteX3" fmla="*/ 2244 w 15121"/>
                  <a:gd name="connsiteY3" fmla="*/ 15655 h 16756"/>
                  <a:gd name="connsiteX4" fmla="*/ 12609 w 15121"/>
                  <a:gd name="connsiteY4" fmla="*/ 13278 h 167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21" h="16756">
                    <a:moveTo>
                      <a:pt x="12609" y="13278"/>
                    </a:moveTo>
                    <a:cubicBezTo>
                      <a:pt x="15399" y="9515"/>
                      <a:pt x="16396" y="4760"/>
                      <a:pt x="12808" y="1393"/>
                    </a:cubicBezTo>
                    <a:cubicBezTo>
                      <a:pt x="10018" y="-1182"/>
                      <a:pt x="6031" y="6"/>
                      <a:pt x="3240" y="3374"/>
                    </a:cubicBezTo>
                    <a:cubicBezTo>
                      <a:pt x="-347" y="7336"/>
                      <a:pt x="-1344" y="12090"/>
                      <a:pt x="2244" y="15655"/>
                    </a:cubicBezTo>
                    <a:cubicBezTo>
                      <a:pt x="5034" y="18032"/>
                      <a:pt x="9021" y="16250"/>
                      <a:pt x="12609" y="132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C7F02D34-9285-6E45-2684-B989D01E3F80}"/>
                  </a:ext>
                </a:extLst>
              </p:cNvPr>
              <p:cNvSpPr/>
              <p:nvPr/>
            </p:nvSpPr>
            <p:spPr>
              <a:xfrm>
                <a:off x="1050326" y="5970191"/>
                <a:ext cx="28651" cy="23375"/>
              </a:xfrm>
              <a:custGeom>
                <a:avLst/>
                <a:gdLst>
                  <a:gd name="connsiteX0" fmla="*/ 2093 w 28651"/>
                  <a:gd name="connsiteY0" fmla="*/ 19809 h 23375"/>
                  <a:gd name="connsiteX1" fmla="*/ 9069 w 28651"/>
                  <a:gd name="connsiteY1" fmla="*/ 22780 h 23375"/>
                  <a:gd name="connsiteX2" fmla="*/ 9667 w 28651"/>
                  <a:gd name="connsiteY2" fmla="*/ 22384 h 23375"/>
                  <a:gd name="connsiteX3" fmla="*/ 19434 w 28651"/>
                  <a:gd name="connsiteY3" fmla="*/ 19611 h 23375"/>
                  <a:gd name="connsiteX4" fmla="*/ 28204 w 28651"/>
                  <a:gd name="connsiteY4" fmla="*/ 5150 h 23375"/>
                  <a:gd name="connsiteX5" fmla="*/ 16245 w 28651"/>
                  <a:gd name="connsiteY5" fmla="*/ 6141 h 23375"/>
                  <a:gd name="connsiteX6" fmla="*/ 16245 w 28651"/>
                  <a:gd name="connsiteY6" fmla="*/ 6141 h 23375"/>
                  <a:gd name="connsiteX7" fmla="*/ 16046 w 28651"/>
                  <a:gd name="connsiteY7" fmla="*/ 5150 h 23375"/>
                  <a:gd name="connsiteX8" fmla="*/ 13454 w 28651"/>
                  <a:gd name="connsiteY8" fmla="*/ 0 h 23375"/>
                  <a:gd name="connsiteX9" fmla="*/ 9069 w 28651"/>
                  <a:gd name="connsiteY9" fmla="*/ 594 h 23375"/>
                  <a:gd name="connsiteX10" fmla="*/ 2093 w 28651"/>
                  <a:gd name="connsiteY10" fmla="*/ 19809 h 2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8651" h="23375">
                    <a:moveTo>
                      <a:pt x="2093" y="19809"/>
                    </a:moveTo>
                    <a:cubicBezTo>
                      <a:pt x="3488" y="22582"/>
                      <a:pt x="6279" y="24365"/>
                      <a:pt x="9069" y="22780"/>
                    </a:cubicBezTo>
                    <a:cubicBezTo>
                      <a:pt x="9268" y="22582"/>
                      <a:pt x="9468" y="22582"/>
                      <a:pt x="9667" y="22384"/>
                    </a:cubicBezTo>
                    <a:cubicBezTo>
                      <a:pt x="12258" y="23374"/>
                      <a:pt x="15647" y="22186"/>
                      <a:pt x="19434" y="19611"/>
                    </a:cubicBezTo>
                    <a:cubicBezTo>
                      <a:pt x="25215" y="15451"/>
                      <a:pt x="30198" y="10301"/>
                      <a:pt x="28204" y="5150"/>
                    </a:cubicBezTo>
                    <a:cubicBezTo>
                      <a:pt x="26610" y="991"/>
                      <a:pt x="21228" y="2773"/>
                      <a:pt x="16245" y="6141"/>
                    </a:cubicBezTo>
                    <a:cubicBezTo>
                      <a:pt x="16245" y="6141"/>
                      <a:pt x="16245" y="6141"/>
                      <a:pt x="16245" y="6141"/>
                    </a:cubicBezTo>
                    <a:cubicBezTo>
                      <a:pt x="16245" y="5745"/>
                      <a:pt x="16046" y="5547"/>
                      <a:pt x="16046" y="5150"/>
                    </a:cubicBezTo>
                    <a:cubicBezTo>
                      <a:pt x="15647" y="3368"/>
                      <a:pt x="14252" y="1783"/>
                      <a:pt x="13454" y="0"/>
                    </a:cubicBezTo>
                    <a:lnTo>
                      <a:pt x="9069" y="594"/>
                    </a:lnTo>
                    <a:cubicBezTo>
                      <a:pt x="299" y="4754"/>
                      <a:pt x="-2292" y="11291"/>
                      <a:pt x="2093" y="198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id="{C4BB5D06-8311-FA1D-E09C-E1320194CBD9}"/>
                  </a:ext>
                </a:extLst>
              </p:cNvPr>
              <p:cNvSpPr/>
              <p:nvPr/>
            </p:nvSpPr>
            <p:spPr>
              <a:xfrm>
                <a:off x="1040793" y="5812447"/>
                <a:ext cx="29996" cy="25644"/>
              </a:xfrm>
              <a:custGeom>
                <a:avLst/>
                <a:gdLst>
                  <a:gd name="connsiteX0" fmla="*/ 27373 w 29996"/>
                  <a:gd name="connsiteY0" fmla="*/ 1453 h 25644"/>
                  <a:gd name="connsiteX1" fmla="*/ 17208 w 29996"/>
                  <a:gd name="connsiteY1" fmla="*/ 2839 h 25644"/>
                  <a:gd name="connsiteX2" fmla="*/ 5049 w 29996"/>
                  <a:gd name="connsiteY2" fmla="*/ 6999 h 25644"/>
                  <a:gd name="connsiteX3" fmla="*/ 5248 w 29996"/>
                  <a:gd name="connsiteY3" fmla="*/ 23242 h 25644"/>
                  <a:gd name="connsiteX4" fmla="*/ 20397 w 29996"/>
                  <a:gd name="connsiteY4" fmla="*/ 21658 h 25644"/>
                  <a:gd name="connsiteX5" fmla="*/ 22390 w 29996"/>
                  <a:gd name="connsiteY5" fmla="*/ 17894 h 25644"/>
                  <a:gd name="connsiteX6" fmla="*/ 27174 w 29996"/>
                  <a:gd name="connsiteY6" fmla="*/ 13932 h 25644"/>
                  <a:gd name="connsiteX7" fmla="*/ 27373 w 29996"/>
                  <a:gd name="connsiteY7" fmla="*/ 1453 h 256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996" h="25644">
                    <a:moveTo>
                      <a:pt x="27373" y="1453"/>
                    </a:moveTo>
                    <a:cubicBezTo>
                      <a:pt x="24184" y="-924"/>
                      <a:pt x="20197" y="-330"/>
                      <a:pt x="17208" y="2839"/>
                    </a:cubicBezTo>
                    <a:cubicBezTo>
                      <a:pt x="14218" y="1651"/>
                      <a:pt x="9035" y="3037"/>
                      <a:pt x="5049" y="6999"/>
                    </a:cubicBezTo>
                    <a:cubicBezTo>
                      <a:pt x="-3722" y="15715"/>
                      <a:pt x="663" y="19677"/>
                      <a:pt x="5248" y="23242"/>
                    </a:cubicBezTo>
                    <a:cubicBezTo>
                      <a:pt x="8637" y="25818"/>
                      <a:pt x="12822" y="27600"/>
                      <a:pt x="20397" y="21658"/>
                    </a:cubicBezTo>
                    <a:cubicBezTo>
                      <a:pt x="21194" y="20271"/>
                      <a:pt x="21991" y="19082"/>
                      <a:pt x="22390" y="17894"/>
                    </a:cubicBezTo>
                    <a:cubicBezTo>
                      <a:pt x="23985" y="17102"/>
                      <a:pt x="25579" y="15517"/>
                      <a:pt x="27174" y="13932"/>
                    </a:cubicBezTo>
                    <a:cubicBezTo>
                      <a:pt x="30164" y="9772"/>
                      <a:pt x="31559" y="4622"/>
                      <a:pt x="27373" y="14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id="{72BC26B5-A48C-7D24-AE15-46A5A615342C}"/>
                  </a:ext>
                </a:extLst>
              </p:cNvPr>
              <p:cNvSpPr/>
              <p:nvPr/>
            </p:nvSpPr>
            <p:spPr>
              <a:xfrm>
                <a:off x="733281" y="5537723"/>
                <a:ext cx="19540" cy="17918"/>
              </a:xfrm>
              <a:custGeom>
                <a:avLst/>
                <a:gdLst>
                  <a:gd name="connsiteX0" fmla="*/ 1612 w 19540"/>
                  <a:gd name="connsiteY0" fmla="*/ 15888 h 17918"/>
                  <a:gd name="connsiteX1" fmla="*/ 14368 w 19540"/>
                  <a:gd name="connsiteY1" fmla="*/ 14106 h 17918"/>
                  <a:gd name="connsiteX2" fmla="*/ 17757 w 19540"/>
                  <a:gd name="connsiteY2" fmla="*/ 2022 h 17918"/>
                  <a:gd name="connsiteX3" fmla="*/ 4801 w 19540"/>
                  <a:gd name="connsiteY3" fmla="*/ 3409 h 17918"/>
                  <a:gd name="connsiteX4" fmla="*/ 1612 w 19540"/>
                  <a:gd name="connsiteY4" fmla="*/ 15888 h 179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540" h="17918">
                    <a:moveTo>
                      <a:pt x="1612" y="15888"/>
                    </a:moveTo>
                    <a:cubicBezTo>
                      <a:pt x="5000" y="19652"/>
                      <a:pt x="10183" y="17671"/>
                      <a:pt x="14368" y="14106"/>
                    </a:cubicBezTo>
                    <a:cubicBezTo>
                      <a:pt x="18355" y="10540"/>
                      <a:pt x="21744" y="5984"/>
                      <a:pt x="17757" y="2022"/>
                    </a:cubicBezTo>
                    <a:cubicBezTo>
                      <a:pt x="14368" y="-1543"/>
                      <a:pt x="8987" y="41"/>
                      <a:pt x="4801" y="3409"/>
                    </a:cubicBezTo>
                    <a:cubicBezTo>
                      <a:pt x="216" y="6776"/>
                      <a:pt x="-1578" y="12323"/>
                      <a:pt x="1612" y="158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AE35B51D-7940-3837-72A5-DA4AA853117E}"/>
                  </a:ext>
                </a:extLst>
              </p:cNvPr>
              <p:cNvSpPr/>
              <p:nvPr/>
            </p:nvSpPr>
            <p:spPr>
              <a:xfrm>
                <a:off x="757468" y="5695841"/>
                <a:ext cx="58950" cy="80351"/>
              </a:xfrm>
              <a:custGeom>
                <a:avLst/>
                <a:gdLst>
                  <a:gd name="connsiteX0" fmla="*/ 55162 w 58950"/>
                  <a:gd name="connsiteY0" fmla="*/ 21392 h 80351"/>
                  <a:gd name="connsiteX1" fmla="*/ 45993 w 58950"/>
                  <a:gd name="connsiteY1" fmla="*/ 21193 h 80351"/>
                  <a:gd name="connsiteX2" fmla="*/ 50976 w 58950"/>
                  <a:gd name="connsiteY2" fmla="*/ 15449 h 80351"/>
                  <a:gd name="connsiteX3" fmla="*/ 52969 w 58950"/>
                  <a:gd name="connsiteY3" fmla="*/ 988 h 80351"/>
                  <a:gd name="connsiteX4" fmla="*/ 40611 w 58950"/>
                  <a:gd name="connsiteY4" fmla="*/ 7327 h 80351"/>
                  <a:gd name="connsiteX5" fmla="*/ 36226 w 58950"/>
                  <a:gd name="connsiteY5" fmla="*/ 24759 h 80351"/>
                  <a:gd name="connsiteX6" fmla="*/ 41807 w 58950"/>
                  <a:gd name="connsiteY6" fmla="*/ 24561 h 80351"/>
                  <a:gd name="connsiteX7" fmla="*/ 40810 w 58950"/>
                  <a:gd name="connsiteY7" fmla="*/ 29117 h 80351"/>
                  <a:gd name="connsiteX8" fmla="*/ 28452 w 58950"/>
                  <a:gd name="connsiteY8" fmla="*/ 29513 h 80351"/>
                  <a:gd name="connsiteX9" fmla="*/ 20479 w 58950"/>
                  <a:gd name="connsiteY9" fmla="*/ 43974 h 80351"/>
                  <a:gd name="connsiteX10" fmla="*/ 21077 w 58950"/>
                  <a:gd name="connsiteY10" fmla="*/ 44370 h 80351"/>
                  <a:gd name="connsiteX11" fmla="*/ 20878 w 58950"/>
                  <a:gd name="connsiteY11" fmla="*/ 44370 h 80351"/>
                  <a:gd name="connsiteX12" fmla="*/ 20479 w 58950"/>
                  <a:gd name="connsiteY12" fmla="*/ 43974 h 80351"/>
                  <a:gd name="connsiteX13" fmla="*/ 17290 w 58950"/>
                  <a:gd name="connsiteY13" fmla="*/ 43379 h 80351"/>
                  <a:gd name="connsiteX14" fmla="*/ 17290 w 58950"/>
                  <a:gd name="connsiteY14" fmla="*/ 43181 h 80351"/>
                  <a:gd name="connsiteX15" fmla="*/ 15695 w 58950"/>
                  <a:gd name="connsiteY15" fmla="*/ 37635 h 80351"/>
                  <a:gd name="connsiteX16" fmla="*/ 15695 w 58950"/>
                  <a:gd name="connsiteY16" fmla="*/ 37635 h 80351"/>
                  <a:gd name="connsiteX17" fmla="*/ 22273 w 58950"/>
                  <a:gd name="connsiteY17" fmla="*/ 31692 h 80351"/>
                  <a:gd name="connsiteX18" fmla="*/ 22472 w 58950"/>
                  <a:gd name="connsiteY18" fmla="*/ 19014 h 80351"/>
                  <a:gd name="connsiteX19" fmla="*/ 10513 w 58950"/>
                  <a:gd name="connsiteY19" fmla="*/ 24165 h 80351"/>
                  <a:gd name="connsiteX20" fmla="*/ 11111 w 58950"/>
                  <a:gd name="connsiteY20" fmla="*/ 37635 h 80351"/>
                  <a:gd name="connsiteX21" fmla="*/ 945 w 58950"/>
                  <a:gd name="connsiteY21" fmla="*/ 55265 h 80351"/>
                  <a:gd name="connsiteX22" fmla="*/ 3736 w 58950"/>
                  <a:gd name="connsiteY22" fmla="*/ 59227 h 80351"/>
                  <a:gd name="connsiteX23" fmla="*/ 4732 w 58950"/>
                  <a:gd name="connsiteY23" fmla="*/ 65961 h 80351"/>
                  <a:gd name="connsiteX24" fmla="*/ 11310 w 58950"/>
                  <a:gd name="connsiteY24" fmla="*/ 64575 h 80351"/>
                  <a:gd name="connsiteX25" fmla="*/ 14101 w 58950"/>
                  <a:gd name="connsiteY25" fmla="*/ 70121 h 80351"/>
                  <a:gd name="connsiteX26" fmla="*/ 19682 w 58950"/>
                  <a:gd name="connsiteY26" fmla="*/ 71706 h 80351"/>
                  <a:gd name="connsiteX27" fmla="*/ 20479 w 58950"/>
                  <a:gd name="connsiteY27" fmla="*/ 75668 h 80351"/>
                  <a:gd name="connsiteX28" fmla="*/ 32239 w 58950"/>
                  <a:gd name="connsiteY28" fmla="*/ 76658 h 80351"/>
                  <a:gd name="connsiteX29" fmla="*/ 32638 w 58950"/>
                  <a:gd name="connsiteY29" fmla="*/ 77252 h 80351"/>
                  <a:gd name="connsiteX30" fmla="*/ 43003 w 58950"/>
                  <a:gd name="connsiteY30" fmla="*/ 79035 h 80351"/>
                  <a:gd name="connsiteX31" fmla="*/ 45794 w 58950"/>
                  <a:gd name="connsiteY31" fmla="*/ 66952 h 80351"/>
                  <a:gd name="connsiteX32" fmla="*/ 40810 w 58950"/>
                  <a:gd name="connsiteY32" fmla="*/ 63782 h 80351"/>
                  <a:gd name="connsiteX33" fmla="*/ 40810 w 58950"/>
                  <a:gd name="connsiteY33" fmla="*/ 63386 h 80351"/>
                  <a:gd name="connsiteX34" fmla="*/ 44398 w 58950"/>
                  <a:gd name="connsiteY34" fmla="*/ 58632 h 80351"/>
                  <a:gd name="connsiteX35" fmla="*/ 45594 w 58950"/>
                  <a:gd name="connsiteY35" fmla="*/ 46747 h 80351"/>
                  <a:gd name="connsiteX36" fmla="*/ 43800 w 58950"/>
                  <a:gd name="connsiteY36" fmla="*/ 46351 h 80351"/>
                  <a:gd name="connsiteX37" fmla="*/ 44797 w 58950"/>
                  <a:gd name="connsiteY37" fmla="*/ 45360 h 80351"/>
                  <a:gd name="connsiteX38" fmla="*/ 49980 w 58950"/>
                  <a:gd name="connsiteY38" fmla="*/ 42191 h 80351"/>
                  <a:gd name="connsiteX39" fmla="*/ 52371 w 58950"/>
                  <a:gd name="connsiteY39" fmla="*/ 35258 h 80351"/>
                  <a:gd name="connsiteX40" fmla="*/ 56159 w 58950"/>
                  <a:gd name="connsiteY40" fmla="*/ 33079 h 80351"/>
                  <a:gd name="connsiteX41" fmla="*/ 55162 w 58950"/>
                  <a:gd name="connsiteY41" fmla="*/ 21392 h 80351"/>
                  <a:gd name="connsiteX42" fmla="*/ 35030 w 58950"/>
                  <a:gd name="connsiteY42" fmla="*/ 54472 h 80351"/>
                  <a:gd name="connsiteX43" fmla="*/ 33037 w 58950"/>
                  <a:gd name="connsiteY43" fmla="*/ 57840 h 80351"/>
                  <a:gd name="connsiteX44" fmla="*/ 27256 w 58950"/>
                  <a:gd name="connsiteY44" fmla="*/ 60019 h 80351"/>
                  <a:gd name="connsiteX45" fmla="*/ 26658 w 58950"/>
                  <a:gd name="connsiteY45" fmla="*/ 60415 h 80351"/>
                  <a:gd name="connsiteX46" fmla="*/ 23668 w 58950"/>
                  <a:gd name="connsiteY46" fmla="*/ 57048 h 80351"/>
                  <a:gd name="connsiteX47" fmla="*/ 25462 w 58950"/>
                  <a:gd name="connsiteY47" fmla="*/ 54274 h 80351"/>
                  <a:gd name="connsiteX48" fmla="*/ 26658 w 58950"/>
                  <a:gd name="connsiteY48" fmla="*/ 48728 h 80351"/>
                  <a:gd name="connsiteX49" fmla="*/ 39016 w 58950"/>
                  <a:gd name="connsiteY49" fmla="*/ 48926 h 80351"/>
                  <a:gd name="connsiteX50" fmla="*/ 35030 w 58950"/>
                  <a:gd name="connsiteY50" fmla="*/ 54472 h 80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58950" h="80351">
                    <a:moveTo>
                      <a:pt x="55162" y="21392"/>
                    </a:moveTo>
                    <a:cubicBezTo>
                      <a:pt x="52172" y="19609"/>
                      <a:pt x="48983" y="19807"/>
                      <a:pt x="45993" y="21193"/>
                    </a:cubicBezTo>
                    <a:cubicBezTo>
                      <a:pt x="47787" y="19609"/>
                      <a:pt x="49381" y="17628"/>
                      <a:pt x="50976" y="15449"/>
                    </a:cubicBezTo>
                    <a:cubicBezTo>
                      <a:pt x="55561" y="8912"/>
                      <a:pt x="54763" y="4356"/>
                      <a:pt x="52969" y="988"/>
                    </a:cubicBezTo>
                    <a:cubicBezTo>
                      <a:pt x="49581" y="-1587"/>
                      <a:pt x="45395" y="988"/>
                      <a:pt x="40611" y="7327"/>
                    </a:cubicBezTo>
                    <a:cubicBezTo>
                      <a:pt x="35229" y="14657"/>
                      <a:pt x="32439" y="21986"/>
                      <a:pt x="36226" y="24759"/>
                    </a:cubicBezTo>
                    <a:cubicBezTo>
                      <a:pt x="37621" y="25948"/>
                      <a:pt x="39615" y="25551"/>
                      <a:pt x="41807" y="24561"/>
                    </a:cubicBezTo>
                    <a:cubicBezTo>
                      <a:pt x="40412" y="26146"/>
                      <a:pt x="40412" y="27730"/>
                      <a:pt x="40810" y="29117"/>
                    </a:cubicBezTo>
                    <a:cubicBezTo>
                      <a:pt x="38020" y="27334"/>
                      <a:pt x="34033" y="26938"/>
                      <a:pt x="28452" y="29513"/>
                    </a:cubicBezTo>
                    <a:cubicBezTo>
                      <a:pt x="21277" y="32881"/>
                      <a:pt x="18486" y="38031"/>
                      <a:pt x="20479" y="43974"/>
                    </a:cubicBezTo>
                    <a:cubicBezTo>
                      <a:pt x="20679" y="44172"/>
                      <a:pt x="20878" y="44370"/>
                      <a:pt x="21077" y="44370"/>
                    </a:cubicBezTo>
                    <a:cubicBezTo>
                      <a:pt x="21077" y="44370"/>
                      <a:pt x="20878" y="44370"/>
                      <a:pt x="20878" y="44370"/>
                    </a:cubicBezTo>
                    <a:cubicBezTo>
                      <a:pt x="20679" y="44172"/>
                      <a:pt x="20479" y="44172"/>
                      <a:pt x="20479" y="43974"/>
                    </a:cubicBezTo>
                    <a:cubicBezTo>
                      <a:pt x="19483" y="43379"/>
                      <a:pt x="18486" y="43379"/>
                      <a:pt x="17290" y="43379"/>
                    </a:cubicBezTo>
                    <a:cubicBezTo>
                      <a:pt x="17290" y="43379"/>
                      <a:pt x="17290" y="43181"/>
                      <a:pt x="17290" y="43181"/>
                    </a:cubicBezTo>
                    <a:cubicBezTo>
                      <a:pt x="17091" y="41200"/>
                      <a:pt x="16293" y="39418"/>
                      <a:pt x="15695" y="37635"/>
                    </a:cubicBezTo>
                    <a:lnTo>
                      <a:pt x="15695" y="37635"/>
                    </a:lnTo>
                    <a:cubicBezTo>
                      <a:pt x="17888" y="35654"/>
                      <a:pt x="20479" y="33871"/>
                      <a:pt x="22273" y="31692"/>
                    </a:cubicBezTo>
                    <a:cubicBezTo>
                      <a:pt x="25263" y="27532"/>
                      <a:pt x="27456" y="22382"/>
                      <a:pt x="22472" y="19014"/>
                    </a:cubicBezTo>
                    <a:cubicBezTo>
                      <a:pt x="17091" y="15449"/>
                      <a:pt x="13503" y="20401"/>
                      <a:pt x="10513" y="24165"/>
                    </a:cubicBezTo>
                    <a:cubicBezTo>
                      <a:pt x="6925" y="28721"/>
                      <a:pt x="8918" y="33277"/>
                      <a:pt x="11111" y="37635"/>
                    </a:cubicBezTo>
                    <a:cubicBezTo>
                      <a:pt x="1543" y="40210"/>
                      <a:pt x="-1845" y="45954"/>
                      <a:pt x="945" y="55265"/>
                    </a:cubicBezTo>
                    <a:cubicBezTo>
                      <a:pt x="1543" y="57048"/>
                      <a:pt x="2340" y="58434"/>
                      <a:pt x="3736" y="59227"/>
                    </a:cubicBezTo>
                    <a:cubicBezTo>
                      <a:pt x="2739" y="62396"/>
                      <a:pt x="2540" y="65169"/>
                      <a:pt x="4732" y="65961"/>
                    </a:cubicBezTo>
                    <a:cubicBezTo>
                      <a:pt x="6726" y="66754"/>
                      <a:pt x="9118" y="66160"/>
                      <a:pt x="11310" y="64575"/>
                    </a:cubicBezTo>
                    <a:cubicBezTo>
                      <a:pt x="11509" y="66556"/>
                      <a:pt x="12506" y="68339"/>
                      <a:pt x="14101" y="70121"/>
                    </a:cubicBezTo>
                    <a:cubicBezTo>
                      <a:pt x="15895" y="71310"/>
                      <a:pt x="17888" y="71904"/>
                      <a:pt x="19682" y="71706"/>
                    </a:cubicBezTo>
                    <a:cubicBezTo>
                      <a:pt x="19682" y="73093"/>
                      <a:pt x="20081" y="74479"/>
                      <a:pt x="20479" y="75668"/>
                    </a:cubicBezTo>
                    <a:cubicBezTo>
                      <a:pt x="22871" y="79431"/>
                      <a:pt x="26459" y="80620"/>
                      <a:pt x="32239" y="76658"/>
                    </a:cubicBezTo>
                    <a:cubicBezTo>
                      <a:pt x="32439" y="76856"/>
                      <a:pt x="32439" y="77054"/>
                      <a:pt x="32638" y="77252"/>
                    </a:cubicBezTo>
                    <a:cubicBezTo>
                      <a:pt x="35827" y="80422"/>
                      <a:pt x="39415" y="81412"/>
                      <a:pt x="43003" y="79035"/>
                    </a:cubicBezTo>
                    <a:cubicBezTo>
                      <a:pt x="47388" y="76064"/>
                      <a:pt x="49381" y="71706"/>
                      <a:pt x="45794" y="66952"/>
                    </a:cubicBezTo>
                    <a:cubicBezTo>
                      <a:pt x="44398" y="65169"/>
                      <a:pt x="42604" y="63981"/>
                      <a:pt x="40810" y="63782"/>
                    </a:cubicBezTo>
                    <a:cubicBezTo>
                      <a:pt x="40810" y="63584"/>
                      <a:pt x="40810" y="63386"/>
                      <a:pt x="40810" y="63386"/>
                    </a:cubicBezTo>
                    <a:cubicBezTo>
                      <a:pt x="42006" y="62000"/>
                      <a:pt x="43402" y="60217"/>
                      <a:pt x="44398" y="58632"/>
                    </a:cubicBezTo>
                    <a:cubicBezTo>
                      <a:pt x="47986" y="52491"/>
                      <a:pt x="48385" y="48332"/>
                      <a:pt x="45594" y="46747"/>
                    </a:cubicBezTo>
                    <a:cubicBezTo>
                      <a:pt x="44996" y="46351"/>
                      <a:pt x="44398" y="46351"/>
                      <a:pt x="43800" y="46351"/>
                    </a:cubicBezTo>
                    <a:cubicBezTo>
                      <a:pt x="44199" y="45954"/>
                      <a:pt x="44598" y="45757"/>
                      <a:pt x="44797" y="45360"/>
                    </a:cubicBezTo>
                    <a:cubicBezTo>
                      <a:pt x="46790" y="44964"/>
                      <a:pt x="48584" y="43775"/>
                      <a:pt x="49980" y="42191"/>
                    </a:cubicBezTo>
                    <a:cubicBezTo>
                      <a:pt x="51973" y="39814"/>
                      <a:pt x="52770" y="37437"/>
                      <a:pt x="52371" y="35258"/>
                    </a:cubicBezTo>
                    <a:cubicBezTo>
                      <a:pt x="53767" y="34862"/>
                      <a:pt x="55162" y="34267"/>
                      <a:pt x="56159" y="33079"/>
                    </a:cubicBezTo>
                    <a:cubicBezTo>
                      <a:pt x="59348" y="29711"/>
                      <a:pt x="60743" y="24363"/>
                      <a:pt x="55162" y="21392"/>
                    </a:cubicBezTo>
                    <a:close/>
                    <a:moveTo>
                      <a:pt x="35030" y="54472"/>
                    </a:moveTo>
                    <a:cubicBezTo>
                      <a:pt x="34233" y="55661"/>
                      <a:pt x="33635" y="56849"/>
                      <a:pt x="33037" y="57840"/>
                    </a:cubicBezTo>
                    <a:cubicBezTo>
                      <a:pt x="31243" y="58038"/>
                      <a:pt x="29449" y="58830"/>
                      <a:pt x="27256" y="60019"/>
                    </a:cubicBezTo>
                    <a:cubicBezTo>
                      <a:pt x="27057" y="60217"/>
                      <a:pt x="26858" y="60217"/>
                      <a:pt x="26658" y="60415"/>
                    </a:cubicBezTo>
                    <a:cubicBezTo>
                      <a:pt x="26060" y="59227"/>
                      <a:pt x="25263" y="58038"/>
                      <a:pt x="23668" y="57048"/>
                    </a:cubicBezTo>
                    <a:cubicBezTo>
                      <a:pt x="24266" y="56255"/>
                      <a:pt x="24864" y="55265"/>
                      <a:pt x="25462" y="54274"/>
                    </a:cubicBezTo>
                    <a:cubicBezTo>
                      <a:pt x="26060" y="52293"/>
                      <a:pt x="26658" y="50511"/>
                      <a:pt x="26658" y="48728"/>
                    </a:cubicBezTo>
                    <a:cubicBezTo>
                      <a:pt x="29848" y="50709"/>
                      <a:pt x="33635" y="51501"/>
                      <a:pt x="39016" y="48926"/>
                    </a:cubicBezTo>
                    <a:cubicBezTo>
                      <a:pt x="37821" y="50709"/>
                      <a:pt x="36425" y="52491"/>
                      <a:pt x="35030" y="544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id="{7E59A5DB-016C-032E-F65F-E7615A7D6926}"/>
                  </a:ext>
                </a:extLst>
              </p:cNvPr>
              <p:cNvSpPr/>
              <p:nvPr/>
            </p:nvSpPr>
            <p:spPr>
              <a:xfrm>
                <a:off x="987828" y="5879390"/>
                <a:ext cx="35627" cy="55437"/>
              </a:xfrm>
              <a:custGeom>
                <a:avLst/>
                <a:gdLst>
                  <a:gd name="connsiteX0" fmla="*/ 5591 w 35627"/>
                  <a:gd name="connsiteY0" fmla="*/ 34544 h 55437"/>
                  <a:gd name="connsiteX1" fmla="*/ 11371 w 35627"/>
                  <a:gd name="connsiteY1" fmla="*/ 38902 h 55437"/>
                  <a:gd name="connsiteX2" fmla="*/ 12966 w 35627"/>
                  <a:gd name="connsiteY2" fmla="*/ 50391 h 55437"/>
                  <a:gd name="connsiteX3" fmla="*/ 14760 w 35627"/>
                  <a:gd name="connsiteY3" fmla="*/ 51183 h 55437"/>
                  <a:gd name="connsiteX4" fmla="*/ 17750 w 35627"/>
                  <a:gd name="connsiteY4" fmla="*/ 54551 h 55437"/>
                  <a:gd name="connsiteX5" fmla="*/ 30706 w 35627"/>
                  <a:gd name="connsiteY5" fmla="*/ 50193 h 55437"/>
                  <a:gd name="connsiteX6" fmla="*/ 28314 w 35627"/>
                  <a:gd name="connsiteY6" fmla="*/ 40091 h 55437"/>
                  <a:gd name="connsiteX7" fmla="*/ 25723 w 35627"/>
                  <a:gd name="connsiteY7" fmla="*/ 39496 h 55437"/>
                  <a:gd name="connsiteX8" fmla="*/ 23730 w 35627"/>
                  <a:gd name="connsiteY8" fmla="*/ 27017 h 55437"/>
                  <a:gd name="connsiteX9" fmla="*/ 20341 w 35627"/>
                  <a:gd name="connsiteY9" fmla="*/ 27017 h 55437"/>
                  <a:gd name="connsiteX10" fmla="*/ 18946 w 35627"/>
                  <a:gd name="connsiteY10" fmla="*/ 24045 h 55437"/>
                  <a:gd name="connsiteX11" fmla="*/ 32301 w 35627"/>
                  <a:gd name="connsiteY11" fmla="*/ 13547 h 55437"/>
                  <a:gd name="connsiteX12" fmla="*/ 34095 w 35627"/>
                  <a:gd name="connsiteY12" fmla="*/ 1265 h 55437"/>
                  <a:gd name="connsiteX13" fmla="*/ 18148 w 35627"/>
                  <a:gd name="connsiteY13" fmla="*/ 10774 h 55437"/>
                  <a:gd name="connsiteX14" fmla="*/ 15956 w 35627"/>
                  <a:gd name="connsiteY14" fmla="*/ 14141 h 55437"/>
                  <a:gd name="connsiteX15" fmla="*/ 13564 w 35627"/>
                  <a:gd name="connsiteY15" fmla="*/ 8595 h 55437"/>
                  <a:gd name="connsiteX16" fmla="*/ 1006 w 35627"/>
                  <a:gd name="connsiteY16" fmla="*/ 11962 h 55437"/>
                  <a:gd name="connsiteX17" fmla="*/ 2601 w 35627"/>
                  <a:gd name="connsiteY17" fmla="*/ 20084 h 55437"/>
                  <a:gd name="connsiteX18" fmla="*/ 5591 w 35627"/>
                  <a:gd name="connsiteY18" fmla="*/ 34544 h 55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5627" h="55437">
                    <a:moveTo>
                      <a:pt x="5591" y="34544"/>
                    </a:moveTo>
                    <a:cubicBezTo>
                      <a:pt x="7185" y="36327"/>
                      <a:pt x="9378" y="38110"/>
                      <a:pt x="11371" y="38902"/>
                    </a:cubicBezTo>
                    <a:cubicBezTo>
                      <a:pt x="9777" y="43854"/>
                      <a:pt x="9777" y="48212"/>
                      <a:pt x="12966" y="50391"/>
                    </a:cubicBezTo>
                    <a:cubicBezTo>
                      <a:pt x="13564" y="50787"/>
                      <a:pt x="14162" y="51183"/>
                      <a:pt x="14760" y="51183"/>
                    </a:cubicBezTo>
                    <a:cubicBezTo>
                      <a:pt x="15358" y="52570"/>
                      <a:pt x="16354" y="53957"/>
                      <a:pt x="17750" y="54551"/>
                    </a:cubicBezTo>
                    <a:cubicBezTo>
                      <a:pt x="22534" y="56730"/>
                      <a:pt x="27716" y="54749"/>
                      <a:pt x="30706" y="50193"/>
                    </a:cubicBezTo>
                    <a:cubicBezTo>
                      <a:pt x="33098" y="46627"/>
                      <a:pt x="31503" y="42864"/>
                      <a:pt x="28314" y="40091"/>
                    </a:cubicBezTo>
                    <a:cubicBezTo>
                      <a:pt x="27517" y="39892"/>
                      <a:pt x="26719" y="39694"/>
                      <a:pt x="25723" y="39496"/>
                    </a:cubicBezTo>
                    <a:cubicBezTo>
                      <a:pt x="28115" y="33356"/>
                      <a:pt x="28314" y="28403"/>
                      <a:pt x="23730" y="27017"/>
                    </a:cubicBezTo>
                    <a:cubicBezTo>
                      <a:pt x="22733" y="26620"/>
                      <a:pt x="21537" y="26819"/>
                      <a:pt x="20341" y="27017"/>
                    </a:cubicBezTo>
                    <a:cubicBezTo>
                      <a:pt x="19942" y="26026"/>
                      <a:pt x="19544" y="25036"/>
                      <a:pt x="18946" y="24045"/>
                    </a:cubicBezTo>
                    <a:cubicBezTo>
                      <a:pt x="23331" y="23451"/>
                      <a:pt x="27915" y="19093"/>
                      <a:pt x="32301" y="13547"/>
                    </a:cubicBezTo>
                    <a:cubicBezTo>
                      <a:pt x="36486" y="8396"/>
                      <a:pt x="36287" y="3444"/>
                      <a:pt x="34095" y="1265"/>
                    </a:cubicBezTo>
                    <a:cubicBezTo>
                      <a:pt x="29709" y="-2696"/>
                      <a:pt x="23730" y="3246"/>
                      <a:pt x="18148" y="10774"/>
                    </a:cubicBezTo>
                    <a:cubicBezTo>
                      <a:pt x="17152" y="11962"/>
                      <a:pt x="16554" y="13150"/>
                      <a:pt x="15956" y="14141"/>
                    </a:cubicBezTo>
                    <a:cubicBezTo>
                      <a:pt x="16155" y="11962"/>
                      <a:pt x="15557" y="9981"/>
                      <a:pt x="13564" y="8595"/>
                    </a:cubicBezTo>
                    <a:cubicBezTo>
                      <a:pt x="8979" y="5623"/>
                      <a:pt x="3996" y="7208"/>
                      <a:pt x="1006" y="11962"/>
                    </a:cubicBezTo>
                    <a:cubicBezTo>
                      <a:pt x="-987" y="15131"/>
                      <a:pt x="209" y="18103"/>
                      <a:pt x="2601" y="20084"/>
                    </a:cubicBezTo>
                    <a:cubicBezTo>
                      <a:pt x="-1585" y="25828"/>
                      <a:pt x="1804" y="30384"/>
                      <a:pt x="5591" y="3454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Freeform 131">
                <a:extLst>
                  <a:ext uri="{FF2B5EF4-FFF2-40B4-BE49-F238E27FC236}">
                    <a16:creationId xmlns:a16="http://schemas.microsoft.com/office/drawing/2014/main" id="{8A64DBFB-F08E-CFC8-0437-AD7F9FC235D9}"/>
                  </a:ext>
                </a:extLst>
              </p:cNvPr>
              <p:cNvSpPr/>
              <p:nvPr/>
            </p:nvSpPr>
            <p:spPr>
              <a:xfrm>
                <a:off x="919291" y="5843535"/>
                <a:ext cx="19058" cy="20315"/>
              </a:xfrm>
              <a:custGeom>
                <a:avLst/>
                <a:gdLst>
                  <a:gd name="connsiteX0" fmla="*/ 4164 w 19058"/>
                  <a:gd name="connsiteY0" fmla="*/ 19490 h 20315"/>
                  <a:gd name="connsiteX1" fmla="*/ 17918 w 19058"/>
                  <a:gd name="connsiteY1" fmla="*/ 12557 h 20315"/>
                  <a:gd name="connsiteX2" fmla="*/ 18914 w 19058"/>
                  <a:gd name="connsiteY2" fmla="*/ 8595 h 20315"/>
                  <a:gd name="connsiteX3" fmla="*/ 17320 w 19058"/>
                  <a:gd name="connsiteY3" fmla="*/ 2851 h 20315"/>
                  <a:gd name="connsiteX4" fmla="*/ 5161 w 19058"/>
                  <a:gd name="connsiteY4" fmla="*/ 3445 h 20315"/>
                  <a:gd name="connsiteX5" fmla="*/ 4164 w 19058"/>
                  <a:gd name="connsiteY5" fmla="*/ 4832 h 20315"/>
                  <a:gd name="connsiteX6" fmla="*/ 776 w 19058"/>
                  <a:gd name="connsiteY6" fmla="*/ 9190 h 20315"/>
                  <a:gd name="connsiteX7" fmla="*/ 4164 w 19058"/>
                  <a:gd name="connsiteY7" fmla="*/ 19490 h 20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058" h="20315">
                    <a:moveTo>
                      <a:pt x="4164" y="19490"/>
                    </a:moveTo>
                    <a:cubicBezTo>
                      <a:pt x="10742" y="22065"/>
                      <a:pt x="14928" y="18302"/>
                      <a:pt x="17918" y="12557"/>
                    </a:cubicBezTo>
                    <a:cubicBezTo>
                      <a:pt x="18715" y="11171"/>
                      <a:pt x="18914" y="9784"/>
                      <a:pt x="18914" y="8595"/>
                    </a:cubicBezTo>
                    <a:cubicBezTo>
                      <a:pt x="19313" y="6614"/>
                      <a:pt x="18914" y="4634"/>
                      <a:pt x="17320" y="2851"/>
                    </a:cubicBezTo>
                    <a:cubicBezTo>
                      <a:pt x="13532" y="-1507"/>
                      <a:pt x="8948" y="-517"/>
                      <a:pt x="5161" y="3445"/>
                    </a:cubicBezTo>
                    <a:cubicBezTo>
                      <a:pt x="4762" y="3841"/>
                      <a:pt x="4363" y="4435"/>
                      <a:pt x="4164" y="4832"/>
                    </a:cubicBezTo>
                    <a:cubicBezTo>
                      <a:pt x="2968" y="6020"/>
                      <a:pt x="1772" y="7407"/>
                      <a:pt x="776" y="9190"/>
                    </a:cubicBezTo>
                    <a:cubicBezTo>
                      <a:pt x="-1018" y="12953"/>
                      <a:pt x="377" y="16717"/>
                      <a:pt x="4164" y="194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AB347EAC-7C1D-1C30-0BDF-9D88019DBDD2}"/>
                  </a:ext>
                </a:extLst>
              </p:cNvPr>
              <p:cNvSpPr/>
              <p:nvPr/>
            </p:nvSpPr>
            <p:spPr>
              <a:xfrm>
                <a:off x="866431" y="5738348"/>
                <a:ext cx="27565" cy="17771"/>
              </a:xfrm>
              <a:custGeom>
                <a:avLst/>
                <a:gdLst>
                  <a:gd name="connsiteX0" fmla="*/ 3605 w 27565"/>
                  <a:gd name="connsiteY0" fmla="*/ 16521 h 17771"/>
                  <a:gd name="connsiteX1" fmla="*/ 13770 w 27565"/>
                  <a:gd name="connsiteY1" fmla="*/ 14144 h 17771"/>
                  <a:gd name="connsiteX2" fmla="*/ 14169 w 27565"/>
                  <a:gd name="connsiteY2" fmla="*/ 13154 h 17771"/>
                  <a:gd name="connsiteX3" fmla="*/ 15165 w 27565"/>
                  <a:gd name="connsiteY3" fmla="*/ 14144 h 17771"/>
                  <a:gd name="connsiteX4" fmla="*/ 25530 w 27565"/>
                  <a:gd name="connsiteY4" fmla="*/ 12560 h 17771"/>
                  <a:gd name="connsiteX5" fmla="*/ 25530 w 27565"/>
                  <a:gd name="connsiteY5" fmla="*/ 2259 h 17771"/>
                  <a:gd name="connsiteX6" fmla="*/ 14966 w 27565"/>
                  <a:gd name="connsiteY6" fmla="*/ 2061 h 17771"/>
                  <a:gd name="connsiteX7" fmla="*/ 13770 w 27565"/>
                  <a:gd name="connsiteY7" fmla="*/ 3448 h 17771"/>
                  <a:gd name="connsiteX8" fmla="*/ 13571 w 27565"/>
                  <a:gd name="connsiteY8" fmla="*/ 3250 h 17771"/>
                  <a:gd name="connsiteX9" fmla="*/ 1013 w 27565"/>
                  <a:gd name="connsiteY9" fmla="*/ 6221 h 17771"/>
                  <a:gd name="connsiteX10" fmla="*/ 3605 w 27565"/>
                  <a:gd name="connsiteY10" fmla="*/ 16521 h 17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7565" h="17771">
                    <a:moveTo>
                      <a:pt x="3605" y="16521"/>
                    </a:moveTo>
                    <a:cubicBezTo>
                      <a:pt x="7591" y="18700"/>
                      <a:pt x="11179" y="18106"/>
                      <a:pt x="13770" y="14144"/>
                    </a:cubicBezTo>
                    <a:lnTo>
                      <a:pt x="14169" y="13154"/>
                    </a:lnTo>
                    <a:cubicBezTo>
                      <a:pt x="14568" y="13550"/>
                      <a:pt x="14767" y="13946"/>
                      <a:pt x="15165" y="14144"/>
                    </a:cubicBezTo>
                    <a:cubicBezTo>
                      <a:pt x="18554" y="16720"/>
                      <a:pt x="22341" y="15333"/>
                      <a:pt x="25530" y="12560"/>
                    </a:cubicBezTo>
                    <a:cubicBezTo>
                      <a:pt x="27723" y="8994"/>
                      <a:pt x="28720" y="5230"/>
                      <a:pt x="25530" y="2259"/>
                    </a:cubicBezTo>
                    <a:cubicBezTo>
                      <a:pt x="22541" y="-514"/>
                      <a:pt x="18355" y="-910"/>
                      <a:pt x="14966" y="2061"/>
                    </a:cubicBezTo>
                    <a:cubicBezTo>
                      <a:pt x="14368" y="2457"/>
                      <a:pt x="14169" y="3051"/>
                      <a:pt x="13770" y="3448"/>
                    </a:cubicBezTo>
                    <a:lnTo>
                      <a:pt x="13571" y="3250"/>
                    </a:lnTo>
                    <a:cubicBezTo>
                      <a:pt x="9186" y="-118"/>
                      <a:pt x="4003" y="1665"/>
                      <a:pt x="1013" y="6221"/>
                    </a:cubicBezTo>
                    <a:cubicBezTo>
                      <a:pt x="-1179" y="9984"/>
                      <a:pt x="415" y="13946"/>
                      <a:pt x="3605" y="165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id="{E06674B3-F569-8878-750C-AB9BED556E4E}"/>
                  </a:ext>
                </a:extLst>
              </p:cNvPr>
              <p:cNvSpPr/>
              <p:nvPr/>
            </p:nvSpPr>
            <p:spPr>
              <a:xfrm>
                <a:off x="801829" y="5589886"/>
                <a:ext cx="16356" cy="15711"/>
              </a:xfrm>
              <a:custGeom>
                <a:avLst/>
                <a:gdLst>
                  <a:gd name="connsiteX0" fmla="*/ 13392 w 16356"/>
                  <a:gd name="connsiteY0" fmla="*/ 13248 h 15711"/>
                  <a:gd name="connsiteX1" fmla="*/ 14986 w 16356"/>
                  <a:gd name="connsiteY1" fmla="*/ 3145 h 15711"/>
                  <a:gd name="connsiteX2" fmla="*/ 2828 w 16356"/>
                  <a:gd name="connsiteY2" fmla="*/ 2353 h 15711"/>
                  <a:gd name="connsiteX3" fmla="*/ 2030 w 16356"/>
                  <a:gd name="connsiteY3" fmla="*/ 12653 h 15711"/>
                  <a:gd name="connsiteX4" fmla="*/ 13392 w 16356"/>
                  <a:gd name="connsiteY4" fmla="*/ 13248 h 15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56" h="15711">
                    <a:moveTo>
                      <a:pt x="13392" y="13248"/>
                    </a:moveTo>
                    <a:cubicBezTo>
                      <a:pt x="16182" y="10672"/>
                      <a:pt x="17578" y="6513"/>
                      <a:pt x="14986" y="3145"/>
                    </a:cubicBezTo>
                    <a:cubicBezTo>
                      <a:pt x="11797" y="-1213"/>
                      <a:pt x="6814" y="-619"/>
                      <a:pt x="2828" y="2353"/>
                    </a:cubicBezTo>
                    <a:cubicBezTo>
                      <a:pt x="-362" y="4730"/>
                      <a:pt x="-1159" y="8692"/>
                      <a:pt x="2030" y="12653"/>
                    </a:cubicBezTo>
                    <a:cubicBezTo>
                      <a:pt x="4621" y="16417"/>
                      <a:pt x="9206" y="16813"/>
                      <a:pt x="13392" y="1324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46DAA705-023A-56C8-B9C7-A557B6775F0E}"/>
                  </a:ext>
                </a:extLst>
              </p:cNvPr>
              <p:cNvSpPr/>
              <p:nvPr/>
            </p:nvSpPr>
            <p:spPr>
              <a:xfrm>
                <a:off x="1024761" y="5774491"/>
                <a:ext cx="15501" cy="16425"/>
              </a:xfrm>
              <a:custGeom>
                <a:avLst/>
                <a:gdLst>
                  <a:gd name="connsiteX0" fmla="*/ 2743 w 15501"/>
                  <a:gd name="connsiteY0" fmla="*/ 2960 h 16425"/>
                  <a:gd name="connsiteX1" fmla="*/ 2942 w 15501"/>
                  <a:gd name="connsiteY1" fmla="*/ 15043 h 16425"/>
                  <a:gd name="connsiteX2" fmla="*/ 12709 w 15501"/>
                  <a:gd name="connsiteY2" fmla="*/ 13063 h 16425"/>
                  <a:gd name="connsiteX3" fmla="*/ 12908 w 15501"/>
                  <a:gd name="connsiteY3" fmla="*/ 1177 h 16425"/>
                  <a:gd name="connsiteX4" fmla="*/ 2743 w 15501"/>
                  <a:gd name="connsiteY4" fmla="*/ 2960 h 16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01" h="16425">
                    <a:moveTo>
                      <a:pt x="2743" y="2960"/>
                    </a:moveTo>
                    <a:cubicBezTo>
                      <a:pt x="-1044" y="7120"/>
                      <a:pt x="-845" y="11874"/>
                      <a:pt x="2942" y="15043"/>
                    </a:cubicBezTo>
                    <a:cubicBezTo>
                      <a:pt x="6131" y="17817"/>
                      <a:pt x="9918" y="16034"/>
                      <a:pt x="12709" y="13063"/>
                    </a:cubicBezTo>
                    <a:cubicBezTo>
                      <a:pt x="16696" y="8903"/>
                      <a:pt x="16098" y="4743"/>
                      <a:pt x="12908" y="1177"/>
                    </a:cubicBezTo>
                    <a:cubicBezTo>
                      <a:pt x="9121" y="-1002"/>
                      <a:pt x="5533" y="-11"/>
                      <a:pt x="2743" y="29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23E50275-284A-51C2-2412-6D59544F16A7}"/>
                  </a:ext>
                </a:extLst>
              </p:cNvPr>
              <p:cNvSpPr/>
              <p:nvPr/>
            </p:nvSpPr>
            <p:spPr>
              <a:xfrm>
                <a:off x="597503" y="5509438"/>
                <a:ext cx="46911" cy="77143"/>
              </a:xfrm>
              <a:custGeom>
                <a:avLst/>
                <a:gdLst>
                  <a:gd name="connsiteX0" fmla="*/ 11216 w 46911"/>
                  <a:gd name="connsiteY0" fmla="*/ 75670 h 77143"/>
                  <a:gd name="connsiteX1" fmla="*/ 15003 w 46911"/>
                  <a:gd name="connsiteY1" fmla="*/ 71510 h 77143"/>
                  <a:gd name="connsiteX2" fmla="*/ 19787 w 46911"/>
                  <a:gd name="connsiteY2" fmla="*/ 70123 h 77143"/>
                  <a:gd name="connsiteX3" fmla="*/ 24770 w 46911"/>
                  <a:gd name="connsiteY3" fmla="*/ 66558 h 77143"/>
                  <a:gd name="connsiteX4" fmla="*/ 26763 w 46911"/>
                  <a:gd name="connsiteY4" fmla="*/ 65765 h 77143"/>
                  <a:gd name="connsiteX5" fmla="*/ 40318 w 46911"/>
                  <a:gd name="connsiteY5" fmla="*/ 67548 h 77143"/>
                  <a:gd name="connsiteX6" fmla="*/ 36929 w 46911"/>
                  <a:gd name="connsiteY6" fmla="*/ 45164 h 77143"/>
                  <a:gd name="connsiteX7" fmla="*/ 35334 w 46911"/>
                  <a:gd name="connsiteY7" fmla="*/ 41004 h 77143"/>
                  <a:gd name="connsiteX8" fmla="*/ 38922 w 46911"/>
                  <a:gd name="connsiteY8" fmla="*/ 39420 h 77143"/>
                  <a:gd name="connsiteX9" fmla="*/ 45899 w 46911"/>
                  <a:gd name="connsiteY9" fmla="*/ 26148 h 77143"/>
                  <a:gd name="connsiteX10" fmla="*/ 40517 w 46911"/>
                  <a:gd name="connsiteY10" fmla="*/ 23572 h 77143"/>
                  <a:gd name="connsiteX11" fmla="*/ 41115 w 46911"/>
                  <a:gd name="connsiteY11" fmla="*/ 21790 h 77143"/>
                  <a:gd name="connsiteX12" fmla="*/ 41314 w 46911"/>
                  <a:gd name="connsiteY12" fmla="*/ 17432 h 77143"/>
                  <a:gd name="connsiteX13" fmla="*/ 40916 w 46911"/>
                  <a:gd name="connsiteY13" fmla="*/ 15649 h 77143"/>
                  <a:gd name="connsiteX14" fmla="*/ 39720 w 46911"/>
                  <a:gd name="connsiteY14" fmla="*/ 13668 h 77143"/>
                  <a:gd name="connsiteX15" fmla="*/ 39520 w 46911"/>
                  <a:gd name="connsiteY15" fmla="*/ 13272 h 77143"/>
                  <a:gd name="connsiteX16" fmla="*/ 39520 w 46911"/>
                  <a:gd name="connsiteY16" fmla="*/ 13272 h 77143"/>
                  <a:gd name="connsiteX17" fmla="*/ 35534 w 46911"/>
                  <a:gd name="connsiteY17" fmla="*/ 10499 h 77143"/>
                  <a:gd name="connsiteX18" fmla="*/ 31747 w 46911"/>
                  <a:gd name="connsiteY18" fmla="*/ 9508 h 77143"/>
                  <a:gd name="connsiteX19" fmla="*/ 29753 w 46911"/>
                  <a:gd name="connsiteY19" fmla="*/ 2179 h 77143"/>
                  <a:gd name="connsiteX20" fmla="*/ 19189 w 46911"/>
                  <a:gd name="connsiteY20" fmla="*/ 1981 h 77143"/>
                  <a:gd name="connsiteX21" fmla="*/ 17196 w 46911"/>
                  <a:gd name="connsiteY21" fmla="*/ 12083 h 77143"/>
                  <a:gd name="connsiteX22" fmla="*/ 20983 w 46911"/>
                  <a:gd name="connsiteY22" fmla="*/ 14658 h 77143"/>
                  <a:gd name="connsiteX23" fmla="*/ 22179 w 46911"/>
                  <a:gd name="connsiteY23" fmla="*/ 25950 h 77143"/>
                  <a:gd name="connsiteX24" fmla="*/ 26564 w 46911"/>
                  <a:gd name="connsiteY24" fmla="*/ 31694 h 77143"/>
                  <a:gd name="connsiteX25" fmla="*/ 25966 w 46911"/>
                  <a:gd name="connsiteY25" fmla="*/ 38627 h 77143"/>
                  <a:gd name="connsiteX26" fmla="*/ 27959 w 46911"/>
                  <a:gd name="connsiteY26" fmla="*/ 40410 h 77143"/>
                  <a:gd name="connsiteX27" fmla="*/ 15800 w 46911"/>
                  <a:gd name="connsiteY27" fmla="*/ 51899 h 77143"/>
                  <a:gd name="connsiteX28" fmla="*/ 12013 w 46911"/>
                  <a:gd name="connsiteY28" fmla="*/ 53484 h 77143"/>
                  <a:gd name="connsiteX29" fmla="*/ 3841 w 46911"/>
                  <a:gd name="connsiteY29" fmla="*/ 61803 h 77143"/>
                  <a:gd name="connsiteX30" fmla="*/ 1050 w 46911"/>
                  <a:gd name="connsiteY30" fmla="*/ 72500 h 77143"/>
                  <a:gd name="connsiteX31" fmla="*/ 11216 w 46911"/>
                  <a:gd name="connsiteY31" fmla="*/ 75670 h 77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6911" h="77143">
                    <a:moveTo>
                      <a:pt x="11216" y="75670"/>
                    </a:moveTo>
                    <a:cubicBezTo>
                      <a:pt x="12811" y="74481"/>
                      <a:pt x="14206" y="73094"/>
                      <a:pt x="15003" y="71510"/>
                    </a:cubicBezTo>
                    <a:cubicBezTo>
                      <a:pt x="16598" y="71114"/>
                      <a:pt x="18192" y="70718"/>
                      <a:pt x="19787" y="70123"/>
                    </a:cubicBezTo>
                    <a:cubicBezTo>
                      <a:pt x="21780" y="68935"/>
                      <a:pt x="23375" y="67746"/>
                      <a:pt x="24770" y="66558"/>
                    </a:cubicBezTo>
                    <a:cubicBezTo>
                      <a:pt x="25368" y="66360"/>
                      <a:pt x="25966" y="66161"/>
                      <a:pt x="26763" y="65765"/>
                    </a:cubicBezTo>
                    <a:cubicBezTo>
                      <a:pt x="32145" y="68539"/>
                      <a:pt x="37926" y="69727"/>
                      <a:pt x="40318" y="67548"/>
                    </a:cubicBezTo>
                    <a:cubicBezTo>
                      <a:pt x="51281" y="58238"/>
                      <a:pt x="39919" y="52295"/>
                      <a:pt x="36929" y="45164"/>
                    </a:cubicBezTo>
                    <a:lnTo>
                      <a:pt x="35334" y="41004"/>
                    </a:lnTo>
                    <a:cubicBezTo>
                      <a:pt x="36530" y="40608"/>
                      <a:pt x="37527" y="40014"/>
                      <a:pt x="38922" y="39420"/>
                    </a:cubicBezTo>
                    <a:cubicBezTo>
                      <a:pt x="45500" y="35458"/>
                      <a:pt x="48689" y="30506"/>
                      <a:pt x="45899" y="26148"/>
                    </a:cubicBezTo>
                    <a:cubicBezTo>
                      <a:pt x="44703" y="24365"/>
                      <a:pt x="42909" y="23572"/>
                      <a:pt x="40517" y="23572"/>
                    </a:cubicBezTo>
                    <a:cubicBezTo>
                      <a:pt x="40716" y="22978"/>
                      <a:pt x="40916" y="22384"/>
                      <a:pt x="41115" y="21790"/>
                    </a:cubicBezTo>
                    <a:cubicBezTo>
                      <a:pt x="41514" y="20205"/>
                      <a:pt x="41514" y="18818"/>
                      <a:pt x="41314" y="17432"/>
                    </a:cubicBezTo>
                    <a:cubicBezTo>
                      <a:pt x="41314" y="16837"/>
                      <a:pt x="41115" y="16243"/>
                      <a:pt x="40916" y="15649"/>
                    </a:cubicBezTo>
                    <a:cubicBezTo>
                      <a:pt x="40716" y="14857"/>
                      <a:pt x="40118" y="14262"/>
                      <a:pt x="39720" y="13668"/>
                    </a:cubicBezTo>
                    <a:cubicBezTo>
                      <a:pt x="39520" y="13470"/>
                      <a:pt x="39720" y="13470"/>
                      <a:pt x="39520" y="13272"/>
                    </a:cubicBezTo>
                    <a:lnTo>
                      <a:pt x="39520" y="13272"/>
                    </a:lnTo>
                    <a:cubicBezTo>
                      <a:pt x="38524" y="12083"/>
                      <a:pt x="37328" y="11093"/>
                      <a:pt x="35534" y="10499"/>
                    </a:cubicBezTo>
                    <a:cubicBezTo>
                      <a:pt x="34338" y="10102"/>
                      <a:pt x="32943" y="9706"/>
                      <a:pt x="31747" y="9508"/>
                    </a:cubicBezTo>
                    <a:cubicBezTo>
                      <a:pt x="32544" y="7131"/>
                      <a:pt x="31747" y="4358"/>
                      <a:pt x="29753" y="2179"/>
                    </a:cubicBezTo>
                    <a:cubicBezTo>
                      <a:pt x="26365" y="-792"/>
                      <a:pt x="22578" y="-594"/>
                      <a:pt x="19189" y="1981"/>
                    </a:cubicBezTo>
                    <a:cubicBezTo>
                      <a:pt x="15800" y="4754"/>
                      <a:pt x="14405" y="8716"/>
                      <a:pt x="17196" y="12083"/>
                    </a:cubicBezTo>
                    <a:cubicBezTo>
                      <a:pt x="18392" y="13470"/>
                      <a:pt x="19588" y="14262"/>
                      <a:pt x="20983" y="14658"/>
                    </a:cubicBezTo>
                    <a:cubicBezTo>
                      <a:pt x="18790" y="18422"/>
                      <a:pt x="20584" y="22186"/>
                      <a:pt x="22179" y="25950"/>
                    </a:cubicBezTo>
                    <a:cubicBezTo>
                      <a:pt x="23176" y="28327"/>
                      <a:pt x="24770" y="30109"/>
                      <a:pt x="26564" y="31694"/>
                    </a:cubicBezTo>
                    <a:cubicBezTo>
                      <a:pt x="24969" y="34071"/>
                      <a:pt x="24770" y="36448"/>
                      <a:pt x="25966" y="38627"/>
                    </a:cubicBezTo>
                    <a:cubicBezTo>
                      <a:pt x="26564" y="39420"/>
                      <a:pt x="27162" y="40014"/>
                      <a:pt x="27959" y="40410"/>
                    </a:cubicBezTo>
                    <a:cubicBezTo>
                      <a:pt x="22179" y="42787"/>
                      <a:pt x="15601" y="44570"/>
                      <a:pt x="15800" y="51899"/>
                    </a:cubicBezTo>
                    <a:cubicBezTo>
                      <a:pt x="14605" y="52295"/>
                      <a:pt x="13409" y="52691"/>
                      <a:pt x="12013" y="53484"/>
                    </a:cubicBezTo>
                    <a:cubicBezTo>
                      <a:pt x="7827" y="55663"/>
                      <a:pt x="4838" y="58436"/>
                      <a:pt x="3841" y="61803"/>
                    </a:cubicBezTo>
                    <a:cubicBezTo>
                      <a:pt x="-146" y="64775"/>
                      <a:pt x="-943" y="68935"/>
                      <a:pt x="1050" y="72500"/>
                    </a:cubicBezTo>
                    <a:cubicBezTo>
                      <a:pt x="3841" y="77254"/>
                      <a:pt x="7229" y="78443"/>
                      <a:pt x="11216" y="7567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Freeform 136">
                <a:extLst>
                  <a:ext uri="{FF2B5EF4-FFF2-40B4-BE49-F238E27FC236}">
                    <a16:creationId xmlns:a16="http://schemas.microsoft.com/office/drawing/2014/main" id="{8EAB234F-BEDE-902D-842A-A492FDEA271D}"/>
                  </a:ext>
                </a:extLst>
              </p:cNvPr>
              <p:cNvSpPr/>
              <p:nvPr/>
            </p:nvSpPr>
            <p:spPr>
              <a:xfrm>
                <a:off x="823240" y="5854344"/>
                <a:ext cx="30815" cy="27115"/>
              </a:xfrm>
              <a:custGeom>
                <a:avLst/>
                <a:gdLst>
                  <a:gd name="connsiteX0" fmla="*/ 28059 w 30815"/>
                  <a:gd name="connsiteY0" fmla="*/ 13435 h 27115"/>
                  <a:gd name="connsiteX1" fmla="*/ 28857 w 30815"/>
                  <a:gd name="connsiteY1" fmla="*/ 2936 h 27115"/>
                  <a:gd name="connsiteX2" fmla="*/ 16299 w 30815"/>
                  <a:gd name="connsiteY2" fmla="*/ 3927 h 27115"/>
                  <a:gd name="connsiteX3" fmla="*/ 13508 w 30815"/>
                  <a:gd name="connsiteY3" fmla="*/ 10662 h 27115"/>
                  <a:gd name="connsiteX4" fmla="*/ 13309 w 30815"/>
                  <a:gd name="connsiteY4" fmla="*/ 10464 h 27115"/>
                  <a:gd name="connsiteX5" fmla="*/ 951 w 30815"/>
                  <a:gd name="connsiteY5" fmla="*/ 15614 h 27115"/>
                  <a:gd name="connsiteX6" fmla="*/ 4339 w 30815"/>
                  <a:gd name="connsiteY6" fmla="*/ 25915 h 27115"/>
                  <a:gd name="connsiteX7" fmla="*/ 17296 w 30815"/>
                  <a:gd name="connsiteY7" fmla="*/ 22547 h 27115"/>
                  <a:gd name="connsiteX8" fmla="*/ 18691 w 30815"/>
                  <a:gd name="connsiteY8" fmla="*/ 16802 h 27115"/>
                  <a:gd name="connsiteX9" fmla="*/ 28059 w 30815"/>
                  <a:gd name="connsiteY9" fmla="*/ 13435 h 27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815" h="27115">
                    <a:moveTo>
                      <a:pt x="28059" y="13435"/>
                    </a:moveTo>
                    <a:cubicBezTo>
                      <a:pt x="30451" y="10068"/>
                      <a:pt x="32444" y="6502"/>
                      <a:pt x="28857" y="2936"/>
                    </a:cubicBezTo>
                    <a:cubicBezTo>
                      <a:pt x="24671" y="-1224"/>
                      <a:pt x="20086" y="-1025"/>
                      <a:pt x="16299" y="3927"/>
                    </a:cubicBezTo>
                    <a:cubicBezTo>
                      <a:pt x="14704" y="5908"/>
                      <a:pt x="13508" y="8285"/>
                      <a:pt x="13508" y="10662"/>
                    </a:cubicBezTo>
                    <a:lnTo>
                      <a:pt x="13309" y="10464"/>
                    </a:lnTo>
                    <a:cubicBezTo>
                      <a:pt x="7927" y="8483"/>
                      <a:pt x="3542" y="10464"/>
                      <a:pt x="951" y="15614"/>
                    </a:cubicBezTo>
                    <a:cubicBezTo>
                      <a:pt x="-1242" y="19774"/>
                      <a:pt x="552" y="23141"/>
                      <a:pt x="4339" y="25915"/>
                    </a:cubicBezTo>
                    <a:cubicBezTo>
                      <a:pt x="9323" y="28094"/>
                      <a:pt x="14505" y="27499"/>
                      <a:pt x="17296" y="22547"/>
                    </a:cubicBezTo>
                    <a:cubicBezTo>
                      <a:pt x="18292" y="20566"/>
                      <a:pt x="18691" y="18585"/>
                      <a:pt x="18691" y="16802"/>
                    </a:cubicBezTo>
                    <a:cubicBezTo>
                      <a:pt x="21880" y="17991"/>
                      <a:pt x="25269" y="16604"/>
                      <a:pt x="28059" y="1343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C1B3CBC6-9453-5EEF-0AF3-12371DC30445}"/>
                  </a:ext>
                </a:extLst>
              </p:cNvPr>
              <p:cNvSpPr/>
              <p:nvPr/>
            </p:nvSpPr>
            <p:spPr>
              <a:xfrm>
                <a:off x="1168774" y="6081542"/>
                <a:ext cx="20431" cy="22567"/>
              </a:xfrm>
              <a:custGeom>
                <a:avLst/>
                <a:gdLst>
                  <a:gd name="connsiteX0" fmla="*/ 14204 w 20431"/>
                  <a:gd name="connsiteY0" fmla="*/ 18793 h 22567"/>
                  <a:gd name="connsiteX1" fmla="*/ 19187 w 20431"/>
                  <a:gd name="connsiteY1" fmla="*/ 14039 h 22567"/>
                  <a:gd name="connsiteX2" fmla="*/ 16796 w 20431"/>
                  <a:gd name="connsiteY2" fmla="*/ 569 h 22567"/>
                  <a:gd name="connsiteX3" fmla="*/ 5235 w 20431"/>
                  <a:gd name="connsiteY3" fmla="*/ 7106 h 22567"/>
                  <a:gd name="connsiteX4" fmla="*/ 1049 w 20431"/>
                  <a:gd name="connsiteY4" fmla="*/ 11860 h 22567"/>
                  <a:gd name="connsiteX5" fmla="*/ 3839 w 20431"/>
                  <a:gd name="connsiteY5" fmla="*/ 21566 h 22567"/>
                  <a:gd name="connsiteX6" fmla="*/ 14204 w 20431"/>
                  <a:gd name="connsiteY6" fmla="*/ 18793 h 22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431" h="22567">
                    <a:moveTo>
                      <a:pt x="14204" y="18793"/>
                    </a:moveTo>
                    <a:cubicBezTo>
                      <a:pt x="15998" y="17605"/>
                      <a:pt x="17792" y="16020"/>
                      <a:pt x="19187" y="14039"/>
                    </a:cubicBezTo>
                    <a:cubicBezTo>
                      <a:pt x="21579" y="5917"/>
                      <a:pt x="20383" y="1758"/>
                      <a:pt x="16796" y="569"/>
                    </a:cubicBezTo>
                    <a:cubicBezTo>
                      <a:pt x="12809" y="-1016"/>
                      <a:pt x="8224" y="569"/>
                      <a:pt x="5235" y="7106"/>
                    </a:cubicBezTo>
                    <a:cubicBezTo>
                      <a:pt x="3640" y="8096"/>
                      <a:pt x="2245" y="9879"/>
                      <a:pt x="1049" y="11860"/>
                    </a:cubicBezTo>
                    <a:cubicBezTo>
                      <a:pt x="-1144" y="16020"/>
                      <a:pt x="251" y="19784"/>
                      <a:pt x="3839" y="21566"/>
                    </a:cubicBezTo>
                    <a:cubicBezTo>
                      <a:pt x="8224" y="23745"/>
                      <a:pt x="11812" y="22161"/>
                      <a:pt x="14204" y="187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 138">
                <a:extLst>
                  <a:ext uri="{FF2B5EF4-FFF2-40B4-BE49-F238E27FC236}">
                    <a16:creationId xmlns:a16="http://schemas.microsoft.com/office/drawing/2014/main" id="{2EF4E851-3427-84CA-AEA2-90C6C5DE55D4}"/>
                  </a:ext>
                </a:extLst>
              </p:cNvPr>
              <p:cNvSpPr/>
              <p:nvPr/>
            </p:nvSpPr>
            <p:spPr>
              <a:xfrm>
                <a:off x="826981" y="5992912"/>
                <a:ext cx="18481" cy="15708"/>
              </a:xfrm>
              <a:custGeom>
                <a:avLst/>
                <a:gdLst>
                  <a:gd name="connsiteX0" fmla="*/ 14152 w 18481"/>
                  <a:gd name="connsiteY0" fmla="*/ 1050 h 15708"/>
                  <a:gd name="connsiteX1" fmla="*/ 0 w 18481"/>
                  <a:gd name="connsiteY1" fmla="*/ 6992 h 15708"/>
                  <a:gd name="connsiteX2" fmla="*/ 13156 w 18481"/>
                  <a:gd name="connsiteY2" fmla="*/ 15708 h 15708"/>
                  <a:gd name="connsiteX3" fmla="*/ 17541 w 18481"/>
                  <a:gd name="connsiteY3" fmla="*/ 10756 h 15708"/>
                  <a:gd name="connsiteX4" fmla="*/ 14152 w 18481"/>
                  <a:gd name="connsiteY4" fmla="*/ 1050 h 157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81" h="15708">
                    <a:moveTo>
                      <a:pt x="14152" y="1050"/>
                    </a:moveTo>
                    <a:cubicBezTo>
                      <a:pt x="6578" y="-1922"/>
                      <a:pt x="2990" y="1842"/>
                      <a:pt x="0" y="6992"/>
                    </a:cubicBezTo>
                    <a:cubicBezTo>
                      <a:pt x="4385" y="9964"/>
                      <a:pt x="8770" y="12737"/>
                      <a:pt x="13156" y="15708"/>
                    </a:cubicBezTo>
                    <a:cubicBezTo>
                      <a:pt x="14750" y="14718"/>
                      <a:pt x="16145" y="13331"/>
                      <a:pt x="17541" y="10756"/>
                    </a:cubicBezTo>
                    <a:cubicBezTo>
                      <a:pt x="19534" y="6794"/>
                      <a:pt x="18338" y="2635"/>
                      <a:pt x="14152" y="10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07BB33CB-D838-B104-7C39-EC0A02A58441}"/>
                  </a:ext>
                </a:extLst>
              </p:cNvPr>
              <p:cNvSpPr/>
              <p:nvPr/>
            </p:nvSpPr>
            <p:spPr>
              <a:xfrm>
                <a:off x="684630" y="5850699"/>
                <a:ext cx="23429" cy="21374"/>
              </a:xfrm>
              <a:custGeom>
                <a:avLst/>
                <a:gdLst>
                  <a:gd name="connsiteX0" fmla="*/ 14783 w 23429"/>
                  <a:gd name="connsiteY0" fmla="*/ 19061 h 21374"/>
                  <a:gd name="connsiteX1" fmla="*/ 19567 w 23429"/>
                  <a:gd name="connsiteY1" fmla="*/ 17476 h 21374"/>
                  <a:gd name="connsiteX2" fmla="*/ 21759 w 23429"/>
                  <a:gd name="connsiteY2" fmla="*/ 4204 h 21374"/>
                  <a:gd name="connsiteX3" fmla="*/ 5614 w 23429"/>
                  <a:gd name="connsiteY3" fmla="*/ 2620 h 21374"/>
                  <a:gd name="connsiteX4" fmla="*/ 1428 w 23429"/>
                  <a:gd name="connsiteY4" fmla="*/ 8562 h 21374"/>
                  <a:gd name="connsiteX5" fmla="*/ 1627 w 23429"/>
                  <a:gd name="connsiteY5" fmla="*/ 17278 h 21374"/>
                  <a:gd name="connsiteX6" fmla="*/ 14783 w 23429"/>
                  <a:gd name="connsiteY6" fmla="*/ 19061 h 21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429" h="21374">
                    <a:moveTo>
                      <a:pt x="14783" y="19061"/>
                    </a:moveTo>
                    <a:cubicBezTo>
                      <a:pt x="16178" y="18863"/>
                      <a:pt x="17773" y="18269"/>
                      <a:pt x="19567" y="17476"/>
                    </a:cubicBezTo>
                    <a:cubicBezTo>
                      <a:pt x="24151" y="12326"/>
                      <a:pt x="24350" y="7968"/>
                      <a:pt x="21759" y="4204"/>
                    </a:cubicBezTo>
                    <a:cubicBezTo>
                      <a:pt x="18371" y="-550"/>
                      <a:pt x="12191" y="-1540"/>
                      <a:pt x="5614" y="2620"/>
                    </a:cubicBezTo>
                    <a:cubicBezTo>
                      <a:pt x="2823" y="4402"/>
                      <a:pt x="1627" y="6581"/>
                      <a:pt x="1428" y="8562"/>
                    </a:cubicBezTo>
                    <a:cubicBezTo>
                      <a:pt x="-964" y="12128"/>
                      <a:pt x="33" y="16090"/>
                      <a:pt x="1627" y="17278"/>
                    </a:cubicBezTo>
                    <a:cubicBezTo>
                      <a:pt x="8205" y="22825"/>
                      <a:pt x="12191" y="22032"/>
                      <a:pt x="14783" y="190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DB92FD60-7526-3F81-88CE-AF4D6FAB0FE0}"/>
                  </a:ext>
                </a:extLst>
              </p:cNvPr>
              <p:cNvSpPr/>
              <p:nvPr/>
            </p:nvSpPr>
            <p:spPr>
              <a:xfrm>
                <a:off x="875218" y="5960286"/>
                <a:ext cx="598" cy="396"/>
              </a:xfrm>
              <a:custGeom>
                <a:avLst/>
                <a:gdLst>
                  <a:gd name="connsiteX0" fmla="*/ 598 w 598"/>
                  <a:gd name="connsiteY0" fmla="*/ 0 h 396"/>
                  <a:gd name="connsiteX1" fmla="*/ 199 w 598"/>
                  <a:gd name="connsiteY1" fmla="*/ 0 h 396"/>
                  <a:gd name="connsiteX2" fmla="*/ 0 w 598"/>
                  <a:gd name="connsiteY2" fmla="*/ 198 h 396"/>
                  <a:gd name="connsiteX3" fmla="*/ 399 w 598"/>
                  <a:gd name="connsiteY3" fmla="*/ 396 h 396"/>
                  <a:gd name="connsiteX4" fmla="*/ 598 w 598"/>
                  <a:gd name="connsiteY4" fmla="*/ 198 h 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8" h="396">
                    <a:moveTo>
                      <a:pt x="598" y="0"/>
                    </a:moveTo>
                    <a:lnTo>
                      <a:pt x="199" y="0"/>
                    </a:lnTo>
                    <a:lnTo>
                      <a:pt x="0" y="198"/>
                    </a:lnTo>
                    <a:lnTo>
                      <a:pt x="399" y="396"/>
                    </a:lnTo>
                    <a:lnTo>
                      <a:pt x="598" y="198"/>
                    </a:ln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97717981-E860-8507-5BE8-0E25F1A508C0}"/>
                  </a:ext>
                </a:extLst>
              </p:cNvPr>
              <p:cNvSpPr/>
              <p:nvPr/>
            </p:nvSpPr>
            <p:spPr>
              <a:xfrm>
                <a:off x="829064" y="5931072"/>
                <a:ext cx="52745" cy="40831"/>
              </a:xfrm>
              <a:custGeom>
                <a:avLst/>
                <a:gdLst>
                  <a:gd name="connsiteX0" fmla="*/ 47948 w 52745"/>
                  <a:gd name="connsiteY0" fmla="*/ 10000 h 40831"/>
                  <a:gd name="connsiteX1" fmla="*/ 39975 w 52745"/>
                  <a:gd name="connsiteY1" fmla="*/ 11585 h 40831"/>
                  <a:gd name="connsiteX2" fmla="*/ 37584 w 52745"/>
                  <a:gd name="connsiteY2" fmla="*/ 14556 h 40831"/>
                  <a:gd name="connsiteX3" fmla="*/ 36786 w 52745"/>
                  <a:gd name="connsiteY3" fmla="*/ 5840 h 40831"/>
                  <a:gd name="connsiteX4" fmla="*/ 34992 w 52745"/>
                  <a:gd name="connsiteY4" fmla="*/ 1284 h 40831"/>
                  <a:gd name="connsiteX5" fmla="*/ 25624 w 52745"/>
                  <a:gd name="connsiteY5" fmla="*/ 4850 h 40831"/>
                  <a:gd name="connsiteX6" fmla="*/ 22235 w 52745"/>
                  <a:gd name="connsiteY6" fmla="*/ 17131 h 40831"/>
                  <a:gd name="connsiteX7" fmla="*/ 17651 w 52745"/>
                  <a:gd name="connsiteY7" fmla="*/ 15348 h 40831"/>
                  <a:gd name="connsiteX8" fmla="*/ 16455 w 52745"/>
                  <a:gd name="connsiteY8" fmla="*/ 14160 h 40831"/>
                  <a:gd name="connsiteX9" fmla="*/ 1705 w 52745"/>
                  <a:gd name="connsiteY9" fmla="*/ 17329 h 40831"/>
                  <a:gd name="connsiteX10" fmla="*/ 1306 w 52745"/>
                  <a:gd name="connsiteY10" fmla="*/ 25055 h 40831"/>
                  <a:gd name="connsiteX11" fmla="*/ 708 w 52745"/>
                  <a:gd name="connsiteY11" fmla="*/ 31195 h 40831"/>
                  <a:gd name="connsiteX12" fmla="*/ 708 w 52745"/>
                  <a:gd name="connsiteY12" fmla="*/ 31195 h 40831"/>
                  <a:gd name="connsiteX13" fmla="*/ 3299 w 52745"/>
                  <a:gd name="connsiteY13" fmla="*/ 37930 h 40831"/>
                  <a:gd name="connsiteX14" fmla="*/ 16455 w 52745"/>
                  <a:gd name="connsiteY14" fmla="*/ 37336 h 40831"/>
                  <a:gd name="connsiteX15" fmla="*/ 18448 w 52745"/>
                  <a:gd name="connsiteY15" fmla="*/ 32978 h 40831"/>
                  <a:gd name="connsiteX16" fmla="*/ 20242 w 52745"/>
                  <a:gd name="connsiteY16" fmla="*/ 32186 h 40831"/>
                  <a:gd name="connsiteX17" fmla="*/ 25225 w 52745"/>
                  <a:gd name="connsiteY17" fmla="*/ 22678 h 40831"/>
                  <a:gd name="connsiteX18" fmla="*/ 26421 w 52745"/>
                  <a:gd name="connsiteY18" fmla="*/ 23470 h 40831"/>
                  <a:gd name="connsiteX19" fmla="*/ 36587 w 52745"/>
                  <a:gd name="connsiteY19" fmla="*/ 17329 h 40831"/>
                  <a:gd name="connsiteX20" fmla="*/ 41371 w 52745"/>
                  <a:gd name="connsiteY20" fmla="*/ 26837 h 40831"/>
                  <a:gd name="connsiteX21" fmla="*/ 46354 w 52745"/>
                  <a:gd name="connsiteY21" fmla="*/ 29611 h 40831"/>
                  <a:gd name="connsiteX22" fmla="*/ 49742 w 52745"/>
                  <a:gd name="connsiteY22" fmla="*/ 25253 h 40831"/>
                  <a:gd name="connsiteX23" fmla="*/ 47948 w 52745"/>
                  <a:gd name="connsiteY23" fmla="*/ 10000 h 40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2745" h="40831">
                    <a:moveTo>
                      <a:pt x="47948" y="10000"/>
                    </a:moveTo>
                    <a:cubicBezTo>
                      <a:pt x="45955" y="9009"/>
                      <a:pt x="41769" y="10000"/>
                      <a:pt x="39975" y="11585"/>
                    </a:cubicBezTo>
                    <a:cubicBezTo>
                      <a:pt x="38979" y="12575"/>
                      <a:pt x="38182" y="13566"/>
                      <a:pt x="37584" y="14556"/>
                    </a:cubicBezTo>
                    <a:cubicBezTo>
                      <a:pt x="38580" y="10792"/>
                      <a:pt x="38381" y="7425"/>
                      <a:pt x="36786" y="5840"/>
                    </a:cubicBezTo>
                    <a:cubicBezTo>
                      <a:pt x="36986" y="3859"/>
                      <a:pt x="36388" y="2274"/>
                      <a:pt x="34992" y="1284"/>
                    </a:cubicBezTo>
                    <a:cubicBezTo>
                      <a:pt x="32600" y="-499"/>
                      <a:pt x="29611" y="-1291"/>
                      <a:pt x="25624" y="4850"/>
                    </a:cubicBezTo>
                    <a:cubicBezTo>
                      <a:pt x="22435" y="9802"/>
                      <a:pt x="21039" y="14358"/>
                      <a:pt x="22235" y="17131"/>
                    </a:cubicBezTo>
                    <a:cubicBezTo>
                      <a:pt x="20840" y="16141"/>
                      <a:pt x="19445" y="15546"/>
                      <a:pt x="17651" y="15348"/>
                    </a:cubicBezTo>
                    <a:cubicBezTo>
                      <a:pt x="17252" y="14952"/>
                      <a:pt x="16854" y="14556"/>
                      <a:pt x="16455" y="14160"/>
                    </a:cubicBezTo>
                    <a:cubicBezTo>
                      <a:pt x="10674" y="9604"/>
                      <a:pt x="5492" y="12377"/>
                      <a:pt x="1705" y="17329"/>
                    </a:cubicBezTo>
                    <a:cubicBezTo>
                      <a:pt x="-89" y="19706"/>
                      <a:pt x="-89" y="22678"/>
                      <a:pt x="1306" y="25055"/>
                    </a:cubicBezTo>
                    <a:cubicBezTo>
                      <a:pt x="-89" y="27432"/>
                      <a:pt x="-488" y="29809"/>
                      <a:pt x="708" y="31195"/>
                    </a:cubicBezTo>
                    <a:cubicBezTo>
                      <a:pt x="708" y="31195"/>
                      <a:pt x="708" y="31195"/>
                      <a:pt x="708" y="31195"/>
                    </a:cubicBezTo>
                    <a:cubicBezTo>
                      <a:pt x="509" y="33572"/>
                      <a:pt x="1306" y="35949"/>
                      <a:pt x="3299" y="37930"/>
                    </a:cubicBezTo>
                    <a:cubicBezTo>
                      <a:pt x="7286" y="41892"/>
                      <a:pt x="12070" y="41892"/>
                      <a:pt x="16455" y="37336"/>
                    </a:cubicBezTo>
                    <a:cubicBezTo>
                      <a:pt x="17452" y="35949"/>
                      <a:pt x="18050" y="34563"/>
                      <a:pt x="18448" y="32978"/>
                    </a:cubicBezTo>
                    <a:cubicBezTo>
                      <a:pt x="19046" y="32780"/>
                      <a:pt x="19644" y="32384"/>
                      <a:pt x="20242" y="32186"/>
                    </a:cubicBezTo>
                    <a:cubicBezTo>
                      <a:pt x="23431" y="28818"/>
                      <a:pt x="25425" y="25451"/>
                      <a:pt x="25225" y="22678"/>
                    </a:cubicBezTo>
                    <a:cubicBezTo>
                      <a:pt x="25624" y="22876"/>
                      <a:pt x="26023" y="23272"/>
                      <a:pt x="26421" y="23470"/>
                    </a:cubicBezTo>
                    <a:cubicBezTo>
                      <a:pt x="30009" y="25055"/>
                      <a:pt x="33597" y="22479"/>
                      <a:pt x="36587" y="17329"/>
                    </a:cubicBezTo>
                    <a:cubicBezTo>
                      <a:pt x="35989" y="20697"/>
                      <a:pt x="37584" y="24064"/>
                      <a:pt x="41371" y="26837"/>
                    </a:cubicBezTo>
                    <a:cubicBezTo>
                      <a:pt x="42766" y="28026"/>
                      <a:pt x="44560" y="28620"/>
                      <a:pt x="46354" y="29611"/>
                    </a:cubicBezTo>
                    <a:cubicBezTo>
                      <a:pt x="47550" y="28224"/>
                      <a:pt x="48945" y="26837"/>
                      <a:pt x="49742" y="25253"/>
                    </a:cubicBezTo>
                    <a:cubicBezTo>
                      <a:pt x="52533" y="19310"/>
                      <a:pt x="55523" y="13566"/>
                      <a:pt x="47948" y="100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06512511-BF16-EA2F-A663-016928EDC6D5}"/>
                  </a:ext>
                </a:extLst>
              </p:cNvPr>
              <p:cNvSpPr/>
              <p:nvPr/>
            </p:nvSpPr>
            <p:spPr>
              <a:xfrm>
                <a:off x="671777" y="5573211"/>
                <a:ext cx="15047" cy="13681"/>
              </a:xfrm>
              <a:custGeom>
                <a:avLst/>
                <a:gdLst>
                  <a:gd name="connsiteX0" fmla="*/ 11889 w 15047"/>
                  <a:gd name="connsiteY0" fmla="*/ 11698 h 13681"/>
                  <a:gd name="connsiteX1" fmla="*/ 13483 w 15047"/>
                  <a:gd name="connsiteY1" fmla="*/ 1991 h 13681"/>
                  <a:gd name="connsiteX2" fmla="*/ 3118 w 15047"/>
                  <a:gd name="connsiteY2" fmla="*/ 2190 h 13681"/>
                  <a:gd name="connsiteX3" fmla="*/ 1325 w 15047"/>
                  <a:gd name="connsiteY3" fmla="*/ 12094 h 13681"/>
                  <a:gd name="connsiteX4" fmla="*/ 11889 w 15047"/>
                  <a:gd name="connsiteY4" fmla="*/ 11698 h 13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47" h="13681">
                    <a:moveTo>
                      <a:pt x="11889" y="11698"/>
                    </a:moveTo>
                    <a:cubicBezTo>
                      <a:pt x="15078" y="9123"/>
                      <a:pt x="16274" y="4963"/>
                      <a:pt x="13483" y="1991"/>
                    </a:cubicBezTo>
                    <a:cubicBezTo>
                      <a:pt x="10693" y="-980"/>
                      <a:pt x="6308" y="-386"/>
                      <a:pt x="3118" y="2190"/>
                    </a:cubicBezTo>
                    <a:cubicBezTo>
                      <a:pt x="-71" y="4765"/>
                      <a:pt x="-1067" y="8330"/>
                      <a:pt x="1325" y="12094"/>
                    </a:cubicBezTo>
                    <a:cubicBezTo>
                      <a:pt x="4713" y="14273"/>
                      <a:pt x="8700" y="14273"/>
                      <a:pt x="11889" y="116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" name="Freeform 143">
                <a:extLst>
                  <a:ext uri="{FF2B5EF4-FFF2-40B4-BE49-F238E27FC236}">
                    <a16:creationId xmlns:a16="http://schemas.microsoft.com/office/drawing/2014/main" id="{D89DCE11-04A0-EC8B-1F7A-B389D379A326}"/>
                  </a:ext>
                </a:extLst>
              </p:cNvPr>
              <p:cNvSpPr/>
              <p:nvPr/>
            </p:nvSpPr>
            <p:spPr>
              <a:xfrm>
                <a:off x="1055449" y="5949636"/>
                <a:ext cx="15658" cy="21149"/>
              </a:xfrm>
              <a:custGeom>
                <a:avLst/>
                <a:gdLst>
                  <a:gd name="connsiteX0" fmla="*/ 13713 w 15658"/>
                  <a:gd name="connsiteY0" fmla="*/ 13424 h 21149"/>
                  <a:gd name="connsiteX1" fmla="*/ 11919 w 15658"/>
                  <a:gd name="connsiteY1" fmla="*/ 746 h 21149"/>
                  <a:gd name="connsiteX2" fmla="*/ 1156 w 15658"/>
                  <a:gd name="connsiteY2" fmla="*/ 7680 h 21149"/>
                  <a:gd name="connsiteX3" fmla="*/ 3946 w 15658"/>
                  <a:gd name="connsiteY3" fmla="*/ 21150 h 21149"/>
                  <a:gd name="connsiteX4" fmla="*/ 8332 w 15658"/>
                  <a:gd name="connsiteY4" fmla="*/ 20555 h 21149"/>
                  <a:gd name="connsiteX5" fmla="*/ 13713 w 15658"/>
                  <a:gd name="connsiteY5" fmla="*/ 13424 h 21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658" h="21149">
                    <a:moveTo>
                      <a:pt x="13713" y="13424"/>
                    </a:moveTo>
                    <a:cubicBezTo>
                      <a:pt x="15906" y="8868"/>
                      <a:pt x="17301" y="3322"/>
                      <a:pt x="11919" y="746"/>
                    </a:cubicBezTo>
                    <a:cubicBezTo>
                      <a:pt x="6139" y="-2027"/>
                      <a:pt x="3348" y="3520"/>
                      <a:pt x="1156" y="7680"/>
                    </a:cubicBezTo>
                    <a:cubicBezTo>
                      <a:pt x="-1635" y="12830"/>
                      <a:pt x="1156" y="16990"/>
                      <a:pt x="3946" y="21150"/>
                    </a:cubicBezTo>
                    <a:lnTo>
                      <a:pt x="8332" y="20555"/>
                    </a:lnTo>
                    <a:cubicBezTo>
                      <a:pt x="10126" y="18178"/>
                      <a:pt x="12318" y="15999"/>
                      <a:pt x="13713" y="134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" name="Freeform 144">
                <a:extLst>
                  <a:ext uri="{FF2B5EF4-FFF2-40B4-BE49-F238E27FC236}">
                    <a16:creationId xmlns:a16="http://schemas.microsoft.com/office/drawing/2014/main" id="{AA84AE31-6950-3080-BEB2-4136B0CB2DD8}"/>
                  </a:ext>
                </a:extLst>
              </p:cNvPr>
              <p:cNvSpPr/>
              <p:nvPr/>
            </p:nvSpPr>
            <p:spPr>
              <a:xfrm>
                <a:off x="813826" y="5990590"/>
                <a:ext cx="8371" cy="5946"/>
              </a:xfrm>
              <a:custGeom>
                <a:avLst/>
                <a:gdLst>
                  <a:gd name="connsiteX0" fmla="*/ 0 w 8371"/>
                  <a:gd name="connsiteY0" fmla="*/ 202 h 5946"/>
                  <a:gd name="connsiteX1" fmla="*/ 8372 w 8371"/>
                  <a:gd name="connsiteY1" fmla="*/ 5946 h 5946"/>
                  <a:gd name="connsiteX2" fmla="*/ 0 w 8371"/>
                  <a:gd name="connsiteY2" fmla="*/ 202 h 5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371" h="5946">
                    <a:moveTo>
                      <a:pt x="0" y="202"/>
                    </a:moveTo>
                    <a:cubicBezTo>
                      <a:pt x="2791" y="2183"/>
                      <a:pt x="5581" y="3965"/>
                      <a:pt x="8372" y="5946"/>
                    </a:cubicBezTo>
                    <a:cubicBezTo>
                      <a:pt x="7375" y="1985"/>
                      <a:pt x="5581" y="-789"/>
                      <a:pt x="0" y="2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" name="Freeform 145">
                <a:extLst>
                  <a:ext uri="{FF2B5EF4-FFF2-40B4-BE49-F238E27FC236}">
                    <a16:creationId xmlns:a16="http://schemas.microsoft.com/office/drawing/2014/main" id="{66A9B439-2AD3-D47B-6070-5FF2E5AD32FE}"/>
                  </a:ext>
                </a:extLst>
              </p:cNvPr>
              <p:cNvSpPr/>
              <p:nvPr/>
            </p:nvSpPr>
            <p:spPr>
              <a:xfrm>
                <a:off x="1289971" y="6080753"/>
                <a:ext cx="58859" cy="85718"/>
              </a:xfrm>
              <a:custGeom>
                <a:avLst/>
                <a:gdLst>
                  <a:gd name="connsiteX0" fmla="*/ 42701 w 58859"/>
                  <a:gd name="connsiteY0" fmla="*/ 77423 h 85718"/>
                  <a:gd name="connsiteX1" fmla="*/ 58847 w 58859"/>
                  <a:gd name="connsiteY1" fmla="*/ 67519 h 85718"/>
                  <a:gd name="connsiteX2" fmla="*/ 43100 w 58859"/>
                  <a:gd name="connsiteY2" fmla="*/ 59397 h 85718"/>
                  <a:gd name="connsiteX3" fmla="*/ 45691 w 58859"/>
                  <a:gd name="connsiteY3" fmla="*/ 47116 h 85718"/>
                  <a:gd name="connsiteX4" fmla="*/ 39711 w 58859"/>
                  <a:gd name="connsiteY4" fmla="*/ 45135 h 85718"/>
                  <a:gd name="connsiteX5" fmla="*/ 38117 w 58859"/>
                  <a:gd name="connsiteY5" fmla="*/ 39985 h 85718"/>
                  <a:gd name="connsiteX6" fmla="*/ 40508 w 58859"/>
                  <a:gd name="connsiteY6" fmla="*/ 36617 h 85718"/>
                  <a:gd name="connsiteX7" fmla="*/ 41106 w 58859"/>
                  <a:gd name="connsiteY7" fmla="*/ 22355 h 85718"/>
                  <a:gd name="connsiteX8" fmla="*/ 36522 w 58859"/>
                  <a:gd name="connsiteY8" fmla="*/ 22157 h 85718"/>
                  <a:gd name="connsiteX9" fmla="*/ 30143 w 58859"/>
                  <a:gd name="connsiteY9" fmla="*/ 12846 h 85718"/>
                  <a:gd name="connsiteX10" fmla="*/ 25958 w 58859"/>
                  <a:gd name="connsiteY10" fmla="*/ 11658 h 85718"/>
                  <a:gd name="connsiteX11" fmla="*/ 17985 w 58859"/>
                  <a:gd name="connsiteY11" fmla="*/ 1952 h 85718"/>
                  <a:gd name="connsiteX12" fmla="*/ 1241 w 58859"/>
                  <a:gd name="connsiteY12" fmla="*/ 7498 h 85718"/>
                  <a:gd name="connsiteX13" fmla="*/ 4829 w 58859"/>
                  <a:gd name="connsiteY13" fmla="*/ 19780 h 85718"/>
                  <a:gd name="connsiteX14" fmla="*/ 15991 w 58859"/>
                  <a:gd name="connsiteY14" fmla="*/ 21364 h 85718"/>
                  <a:gd name="connsiteX15" fmla="*/ 22170 w 58859"/>
                  <a:gd name="connsiteY15" fmla="*/ 29288 h 85718"/>
                  <a:gd name="connsiteX16" fmla="*/ 29147 w 58859"/>
                  <a:gd name="connsiteY16" fmla="*/ 32655 h 85718"/>
                  <a:gd name="connsiteX17" fmla="*/ 28748 w 58859"/>
                  <a:gd name="connsiteY17" fmla="*/ 38796 h 85718"/>
                  <a:gd name="connsiteX18" fmla="*/ 26556 w 58859"/>
                  <a:gd name="connsiteY18" fmla="*/ 39985 h 85718"/>
                  <a:gd name="connsiteX19" fmla="*/ 26356 w 58859"/>
                  <a:gd name="connsiteY19" fmla="*/ 49889 h 85718"/>
                  <a:gd name="connsiteX20" fmla="*/ 29147 w 58859"/>
                  <a:gd name="connsiteY20" fmla="*/ 52266 h 85718"/>
                  <a:gd name="connsiteX21" fmla="*/ 26356 w 58859"/>
                  <a:gd name="connsiteY21" fmla="*/ 60190 h 85718"/>
                  <a:gd name="connsiteX22" fmla="*/ 26157 w 58859"/>
                  <a:gd name="connsiteY22" fmla="*/ 59991 h 85718"/>
                  <a:gd name="connsiteX23" fmla="*/ 6025 w 58859"/>
                  <a:gd name="connsiteY23" fmla="*/ 64746 h 85718"/>
                  <a:gd name="connsiteX24" fmla="*/ 4430 w 58859"/>
                  <a:gd name="connsiteY24" fmla="*/ 78612 h 85718"/>
                  <a:gd name="connsiteX25" fmla="*/ 23366 w 58859"/>
                  <a:gd name="connsiteY25" fmla="*/ 74848 h 85718"/>
                  <a:gd name="connsiteX26" fmla="*/ 25958 w 58859"/>
                  <a:gd name="connsiteY26" fmla="*/ 71084 h 85718"/>
                  <a:gd name="connsiteX27" fmla="*/ 29346 w 58859"/>
                  <a:gd name="connsiteY27" fmla="*/ 75640 h 85718"/>
                  <a:gd name="connsiteX28" fmla="*/ 29147 w 58859"/>
                  <a:gd name="connsiteY28" fmla="*/ 76037 h 85718"/>
                  <a:gd name="connsiteX29" fmla="*/ 32535 w 58859"/>
                  <a:gd name="connsiteY29" fmla="*/ 85545 h 85718"/>
                  <a:gd name="connsiteX30" fmla="*/ 42103 w 58859"/>
                  <a:gd name="connsiteY30" fmla="*/ 80791 h 85718"/>
                  <a:gd name="connsiteX31" fmla="*/ 42701 w 58859"/>
                  <a:gd name="connsiteY31" fmla="*/ 77423 h 85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8859" h="85718">
                    <a:moveTo>
                      <a:pt x="42701" y="77423"/>
                    </a:moveTo>
                    <a:cubicBezTo>
                      <a:pt x="50674" y="75442"/>
                      <a:pt x="59245" y="70688"/>
                      <a:pt x="58847" y="67519"/>
                    </a:cubicBezTo>
                    <a:cubicBezTo>
                      <a:pt x="57451" y="57416"/>
                      <a:pt x="49279" y="60388"/>
                      <a:pt x="43100" y="59397"/>
                    </a:cubicBezTo>
                    <a:cubicBezTo>
                      <a:pt x="46887" y="55237"/>
                      <a:pt x="48083" y="51078"/>
                      <a:pt x="45691" y="47116"/>
                    </a:cubicBezTo>
                    <a:cubicBezTo>
                      <a:pt x="43897" y="45927"/>
                      <a:pt x="41904" y="45135"/>
                      <a:pt x="39711" y="45135"/>
                    </a:cubicBezTo>
                    <a:cubicBezTo>
                      <a:pt x="39911" y="43154"/>
                      <a:pt x="39313" y="41371"/>
                      <a:pt x="38117" y="39985"/>
                    </a:cubicBezTo>
                    <a:cubicBezTo>
                      <a:pt x="38914" y="38994"/>
                      <a:pt x="39711" y="37806"/>
                      <a:pt x="40508" y="36617"/>
                    </a:cubicBezTo>
                    <a:cubicBezTo>
                      <a:pt x="43698" y="29882"/>
                      <a:pt x="44894" y="24137"/>
                      <a:pt x="41106" y="22355"/>
                    </a:cubicBezTo>
                    <a:cubicBezTo>
                      <a:pt x="39711" y="21760"/>
                      <a:pt x="38117" y="21562"/>
                      <a:pt x="36522" y="22157"/>
                    </a:cubicBezTo>
                    <a:cubicBezTo>
                      <a:pt x="35725" y="18789"/>
                      <a:pt x="32735" y="15818"/>
                      <a:pt x="30143" y="12846"/>
                    </a:cubicBezTo>
                    <a:cubicBezTo>
                      <a:pt x="28748" y="12252"/>
                      <a:pt x="27353" y="11856"/>
                      <a:pt x="25958" y="11658"/>
                    </a:cubicBezTo>
                    <a:cubicBezTo>
                      <a:pt x="25758" y="6706"/>
                      <a:pt x="21971" y="4131"/>
                      <a:pt x="17985" y="1952"/>
                    </a:cubicBezTo>
                    <a:cubicBezTo>
                      <a:pt x="11008" y="-2010"/>
                      <a:pt x="4829" y="169"/>
                      <a:pt x="1241" y="7498"/>
                    </a:cubicBezTo>
                    <a:cubicBezTo>
                      <a:pt x="-1151" y="12252"/>
                      <a:pt x="-154" y="17799"/>
                      <a:pt x="4829" y="19780"/>
                    </a:cubicBezTo>
                    <a:cubicBezTo>
                      <a:pt x="8616" y="21364"/>
                      <a:pt x="12403" y="21959"/>
                      <a:pt x="15991" y="21364"/>
                    </a:cubicBezTo>
                    <a:cubicBezTo>
                      <a:pt x="16589" y="24534"/>
                      <a:pt x="19181" y="27109"/>
                      <a:pt x="22170" y="29288"/>
                    </a:cubicBezTo>
                    <a:cubicBezTo>
                      <a:pt x="24164" y="30873"/>
                      <a:pt x="26755" y="32259"/>
                      <a:pt x="29147" y="32655"/>
                    </a:cubicBezTo>
                    <a:cubicBezTo>
                      <a:pt x="28549" y="35032"/>
                      <a:pt x="28350" y="37013"/>
                      <a:pt x="28748" y="38796"/>
                    </a:cubicBezTo>
                    <a:cubicBezTo>
                      <a:pt x="27951" y="39192"/>
                      <a:pt x="27154" y="39588"/>
                      <a:pt x="26556" y="39985"/>
                    </a:cubicBezTo>
                    <a:cubicBezTo>
                      <a:pt x="22768" y="42956"/>
                      <a:pt x="23964" y="47116"/>
                      <a:pt x="26356" y="49889"/>
                    </a:cubicBezTo>
                    <a:cubicBezTo>
                      <a:pt x="27154" y="50879"/>
                      <a:pt x="28150" y="51672"/>
                      <a:pt x="29147" y="52266"/>
                    </a:cubicBezTo>
                    <a:cubicBezTo>
                      <a:pt x="27353" y="55039"/>
                      <a:pt x="26356" y="57614"/>
                      <a:pt x="26356" y="60190"/>
                    </a:cubicBezTo>
                    <a:cubicBezTo>
                      <a:pt x="26356" y="60190"/>
                      <a:pt x="26157" y="60190"/>
                      <a:pt x="26157" y="59991"/>
                    </a:cubicBezTo>
                    <a:cubicBezTo>
                      <a:pt x="20974" y="57020"/>
                      <a:pt x="13599" y="57812"/>
                      <a:pt x="6025" y="64746"/>
                    </a:cubicBezTo>
                    <a:cubicBezTo>
                      <a:pt x="-353" y="70688"/>
                      <a:pt x="1042" y="75839"/>
                      <a:pt x="4430" y="78612"/>
                    </a:cubicBezTo>
                    <a:cubicBezTo>
                      <a:pt x="9214" y="82573"/>
                      <a:pt x="15792" y="82177"/>
                      <a:pt x="23366" y="74848"/>
                    </a:cubicBezTo>
                    <a:cubicBezTo>
                      <a:pt x="24363" y="73660"/>
                      <a:pt x="25160" y="72273"/>
                      <a:pt x="25958" y="71084"/>
                    </a:cubicBezTo>
                    <a:cubicBezTo>
                      <a:pt x="26556" y="72471"/>
                      <a:pt x="27552" y="74056"/>
                      <a:pt x="29346" y="75640"/>
                    </a:cubicBezTo>
                    <a:lnTo>
                      <a:pt x="29147" y="76037"/>
                    </a:lnTo>
                    <a:cubicBezTo>
                      <a:pt x="27552" y="79998"/>
                      <a:pt x="28549" y="83564"/>
                      <a:pt x="32535" y="85545"/>
                    </a:cubicBezTo>
                    <a:cubicBezTo>
                      <a:pt x="37120" y="86337"/>
                      <a:pt x="40309" y="84356"/>
                      <a:pt x="42103" y="80791"/>
                    </a:cubicBezTo>
                    <a:cubicBezTo>
                      <a:pt x="42701" y="79800"/>
                      <a:pt x="42900" y="78612"/>
                      <a:pt x="42701" y="774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 146">
                <a:extLst>
                  <a:ext uri="{FF2B5EF4-FFF2-40B4-BE49-F238E27FC236}">
                    <a16:creationId xmlns:a16="http://schemas.microsoft.com/office/drawing/2014/main" id="{D14E5C33-BE47-0373-70B7-D22D0877EE20}"/>
                  </a:ext>
                </a:extLst>
              </p:cNvPr>
              <p:cNvSpPr/>
              <p:nvPr/>
            </p:nvSpPr>
            <p:spPr>
              <a:xfrm>
                <a:off x="767781" y="5951036"/>
                <a:ext cx="14875" cy="13212"/>
              </a:xfrm>
              <a:custGeom>
                <a:avLst/>
                <a:gdLst>
                  <a:gd name="connsiteX0" fmla="*/ 2193 w 14875"/>
                  <a:gd name="connsiteY0" fmla="*/ 1922 h 13212"/>
                  <a:gd name="connsiteX1" fmla="*/ 0 w 14875"/>
                  <a:gd name="connsiteY1" fmla="*/ 5883 h 13212"/>
                  <a:gd name="connsiteX2" fmla="*/ 9568 w 14875"/>
                  <a:gd name="connsiteY2" fmla="*/ 13213 h 13212"/>
                  <a:gd name="connsiteX3" fmla="*/ 13156 w 14875"/>
                  <a:gd name="connsiteY3" fmla="*/ 10638 h 13212"/>
                  <a:gd name="connsiteX4" fmla="*/ 13156 w 14875"/>
                  <a:gd name="connsiteY4" fmla="*/ 2714 h 13212"/>
                  <a:gd name="connsiteX5" fmla="*/ 2193 w 14875"/>
                  <a:gd name="connsiteY5" fmla="*/ 1922 h 13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875" h="13212">
                    <a:moveTo>
                      <a:pt x="2193" y="1922"/>
                    </a:moveTo>
                    <a:cubicBezTo>
                      <a:pt x="1196" y="3110"/>
                      <a:pt x="399" y="4497"/>
                      <a:pt x="0" y="5883"/>
                    </a:cubicBezTo>
                    <a:cubicBezTo>
                      <a:pt x="3189" y="8260"/>
                      <a:pt x="6378" y="10836"/>
                      <a:pt x="9568" y="13213"/>
                    </a:cubicBezTo>
                    <a:cubicBezTo>
                      <a:pt x="10764" y="12618"/>
                      <a:pt x="11960" y="11628"/>
                      <a:pt x="13156" y="10638"/>
                    </a:cubicBezTo>
                    <a:cubicBezTo>
                      <a:pt x="15348" y="8062"/>
                      <a:pt x="15547" y="5091"/>
                      <a:pt x="13156" y="2714"/>
                    </a:cubicBezTo>
                    <a:cubicBezTo>
                      <a:pt x="9767" y="-654"/>
                      <a:pt x="5780" y="-852"/>
                      <a:pt x="2193" y="192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id="{EC8561F9-CCF5-E49F-5B57-F402F5C0DA73}"/>
                  </a:ext>
                </a:extLst>
              </p:cNvPr>
              <p:cNvSpPr/>
              <p:nvPr/>
            </p:nvSpPr>
            <p:spPr>
              <a:xfrm>
                <a:off x="539438" y="5570653"/>
                <a:ext cx="25550" cy="22655"/>
              </a:xfrm>
              <a:custGeom>
                <a:avLst/>
                <a:gdLst>
                  <a:gd name="connsiteX0" fmla="*/ 11676 w 25550"/>
                  <a:gd name="connsiteY0" fmla="*/ 21189 h 22655"/>
                  <a:gd name="connsiteX1" fmla="*/ 12473 w 25550"/>
                  <a:gd name="connsiteY1" fmla="*/ 21981 h 22655"/>
                  <a:gd name="connsiteX2" fmla="*/ 23635 w 25550"/>
                  <a:gd name="connsiteY2" fmla="*/ 14058 h 22655"/>
                  <a:gd name="connsiteX3" fmla="*/ 21642 w 25550"/>
                  <a:gd name="connsiteY3" fmla="*/ 192 h 22655"/>
                  <a:gd name="connsiteX4" fmla="*/ 12872 w 25550"/>
                  <a:gd name="connsiteY4" fmla="*/ 6332 h 22655"/>
                  <a:gd name="connsiteX5" fmla="*/ 3105 w 25550"/>
                  <a:gd name="connsiteY5" fmla="*/ 9304 h 22655"/>
                  <a:gd name="connsiteX6" fmla="*/ 1510 w 25550"/>
                  <a:gd name="connsiteY6" fmla="*/ 19802 h 22655"/>
                  <a:gd name="connsiteX7" fmla="*/ 11676 w 25550"/>
                  <a:gd name="connsiteY7" fmla="*/ 21189 h 2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550" h="22655">
                    <a:moveTo>
                      <a:pt x="11676" y="21189"/>
                    </a:moveTo>
                    <a:cubicBezTo>
                      <a:pt x="11875" y="21387"/>
                      <a:pt x="12074" y="21783"/>
                      <a:pt x="12473" y="21981"/>
                    </a:cubicBezTo>
                    <a:cubicBezTo>
                      <a:pt x="16858" y="22575"/>
                      <a:pt x="21044" y="20198"/>
                      <a:pt x="23635" y="14058"/>
                    </a:cubicBezTo>
                    <a:cubicBezTo>
                      <a:pt x="26625" y="7323"/>
                      <a:pt x="26227" y="1776"/>
                      <a:pt x="21642" y="192"/>
                    </a:cubicBezTo>
                    <a:cubicBezTo>
                      <a:pt x="18652" y="-799"/>
                      <a:pt x="15064" y="2172"/>
                      <a:pt x="12872" y="6332"/>
                    </a:cubicBezTo>
                    <a:cubicBezTo>
                      <a:pt x="9683" y="4748"/>
                      <a:pt x="6294" y="6332"/>
                      <a:pt x="3105" y="9304"/>
                    </a:cubicBezTo>
                    <a:cubicBezTo>
                      <a:pt x="115" y="12275"/>
                      <a:pt x="-1280" y="16435"/>
                      <a:pt x="1510" y="19802"/>
                    </a:cubicBezTo>
                    <a:cubicBezTo>
                      <a:pt x="4699" y="23764"/>
                      <a:pt x="8287" y="22972"/>
                      <a:pt x="11676" y="211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62643418-AB5F-4819-B1BF-B0391D6EFA67}"/>
                  </a:ext>
                </a:extLst>
              </p:cNvPr>
              <p:cNvSpPr/>
              <p:nvPr/>
            </p:nvSpPr>
            <p:spPr>
              <a:xfrm>
                <a:off x="1132236" y="6130298"/>
                <a:ext cx="15006" cy="14012"/>
              </a:xfrm>
              <a:custGeom>
                <a:avLst/>
                <a:gdLst>
                  <a:gd name="connsiteX0" fmla="*/ 11674 w 15006"/>
                  <a:gd name="connsiteY0" fmla="*/ 740 h 14012"/>
                  <a:gd name="connsiteX1" fmla="*/ 1907 w 15006"/>
                  <a:gd name="connsiteY1" fmla="*/ 3910 h 14012"/>
                  <a:gd name="connsiteX2" fmla="*/ 313 w 15006"/>
                  <a:gd name="connsiteY2" fmla="*/ 11041 h 14012"/>
                  <a:gd name="connsiteX3" fmla="*/ 10877 w 15006"/>
                  <a:gd name="connsiteY3" fmla="*/ 14012 h 14012"/>
                  <a:gd name="connsiteX4" fmla="*/ 14266 w 15006"/>
                  <a:gd name="connsiteY4" fmla="*/ 10051 h 14012"/>
                  <a:gd name="connsiteX5" fmla="*/ 11674 w 15006"/>
                  <a:gd name="connsiteY5" fmla="*/ 740 h 14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006" h="14012">
                    <a:moveTo>
                      <a:pt x="11674" y="740"/>
                    </a:moveTo>
                    <a:cubicBezTo>
                      <a:pt x="7688" y="-1042"/>
                      <a:pt x="4299" y="542"/>
                      <a:pt x="1907" y="3910"/>
                    </a:cubicBezTo>
                    <a:cubicBezTo>
                      <a:pt x="313" y="6287"/>
                      <a:pt x="-484" y="8862"/>
                      <a:pt x="313" y="11041"/>
                    </a:cubicBezTo>
                    <a:cubicBezTo>
                      <a:pt x="3901" y="12031"/>
                      <a:pt x="7289" y="13022"/>
                      <a:pt x="10877" y="14012"/>
                    </a:cubicBezTo>
                    <a:cubicBezTo>
                      <a:pt x="12073" y="13022"/>
                      <a:pt x="13269" y="11635"/>
                      <a:pt x="14266" y="10051"/>
                    </a:cubicBezTo>
                    <a:cubicBezTo>
                      <a:pt x="14864" y="6683"/>
                      <a:pt x="16458" y="2721"/>
                      <a:pt x="11674" y="7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id="{B06F934D-6513-349F-FDE8-5A7584DD2583}"/>
                  </a:ext>
                </a:extLst>
              </p:cNvPr>
              <p:cNvSpPr/>
              <p:nvPr/>
            </p:nvSpPr>
            <p:spPr>
              <a:xfrm>
                <a:off x="730507" y="5909507"/>
                <a:ext cx="28179" cy="25820"/>
              </a:xfrm>
              <a:custGeom>
                <a:avLst/>
                <a:gdLst>
                  <a:gd name="connsiteX0" fmla="*/ 24916 w 28179"/>
                  <a:gd name="connsiteY0" fmla="*/ 1059 h 25820"/>
                  <a:gd name="connsiteX1" fmla="*/ 12956 w 28179"/>
                  <a:gd name="connsiteY1" fmla="*/ 5417 h 25820"/>
                  <a:gd name="connsiteX2" fmla="*/ 12757 w 28179"/>
                  <a:gd name="connsiteY2" fmla="*/ 5615 h 25820"/>
                  <a:gd name="connsiteX3" fmla="*/ 797 w 28179"/>
                  <a:gd name="connsiteY3" fmla="*/ 15322 h 25820"/>
                  <a:gd name="connsiteX4" fmla="*/ 0 w 28179"/>
                  <a:gd name="connsiteY4" fmla="*/ 17303 h 25820"/>
                  <a:gd name="connsiteX5" fmla="*/ 8372 w 28179"/>
                  <a:gd name="connsiteY5" fmla="*/ 24236 h 25820"/>
                  <a:gd name="connsiteX6" fmla="*/ 8770 w 28179"/>
                  <a:gd name="connsiteY6" fmla="*/ 24632 h 25820"/>
                  <a:gd name="connsiteX7" fmla="*/ 10365 w 28179"/>
                  <a:gd name="connsiteY7" fmla="*/ 25820 h 25820"/>
                  <a:gd name="connsiteX8" fmla="*/ 15547 w 28179"/>
                  <a:gd name="connsiteY8" fmla="*/ 18293 h 25820"/>
                  <a:gd name="connsiteX9" fmla="*/ 16943 w 28179"/>
                  <a:gd name="connsiteY9" fmla="*/ 14529 h 25820"/>
                  <a:gd name="connsiteX10" fmla="*/ 26710 w 28179"/>
                  <a:gd name="connsiteY10" fmla="*/ 10766 h 25820"/>
                  <a:gd name="connsiteX11" fmla="*/ 24916 w 28179"/>
                  <a:gd name="connsiteY11" fmla="*/ 1059 h 2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8179" h="25820">
                    <a:moveTo>
                      <a:pt x="24916" y="1059"/>
                    </a:moveTo>
                    <a:cubicBezTo>
                      <a:pt x="19933" y="-1516"/>
                      <a:pt x="15547" y="861"/>
                      <a:pt x="12956" y="5417"/>
                    </a:cubicBezTo>
                    <a:cubicBezTo>
                      <a:pt x="12956" y="5417"/>
                      <a:pt x="12956" y="5615"/>
                      <a:pt x="12757" y="5615"/>
                    </a:cubicBezTo>
                    <a:cubicBezTo>
                      <a:pt x="8172" y="4823"/>
                      <a:pt x="3787" y="9577"/>
                      <a:pt x="797" y="15322"/>
                    </a:cubicBezTo>
                    <a:cubicBezTo>
                      <a:pt x="399" y="15916"/>
                      <a:pt x="199" y="16708"/>
                      <a:pt x="0" y="17303"/>
                    </a:cubicBezTo>
                    <a:cubicBezTo>
                      <a:pt x="2791" y="19680"/>
                      <a:pt x="5581" y="22057"/>
                      <a:pt x="8372" y="24236"/>
                    </a:cubicBezTo>
                    <a:cubicBezTo>
                      <a:pt x="8571" y="24434"/>
                      <a:pt x="8571" y="24434"/>
                      <a:pt x="8770" y="24632"/>
                    </a:cubicBezTo>
                    <a:cubicBezTo>
                      <a:pt x="9368" y="25028"/>
                      <a:pt x="9767" y="25424"/>
                      <a:pt x="10365" y="25820"/>
                    </a:cubicBezTo>
                    <a:cubicBezTo>
                      <a:pt x="12358" y="24038"/>
                      <a:pt x="13953" y="21462"/>
                      <a:pt x="15547" y="18293"/>
                    </a:cubicBezTo>
                    <a:cubicBezTo>
                      <a:pt x="16145" y="16906"/>
                      <a:pt x="16743" y="15718"/>
                      <a:pt x="16943" y="14529"/>
                    </a:cubicBezTo>
                    <a:cubicBezTo>
                      <a:pt x="20730" y="16312"/>
                      <a:pt x="23919" y="14529"/>
                      <a:pt x="26710" y="10766"/>
                    </a:cubicBezTo>
                    <a:cubicBezTo>
                      <a:pt x="28902" y="7002"/>
                      <a:pt x="28902" y="3040"/>
                      <a:pt x="24916" y="10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3DFC894A-F153-9D71-3431-BE34EFD87B29}"/>
                  </a:ext>
                </a:extLst>
              </p:cNvPr>
              <p:cNvSpPr/>
              <p:nvPr/>
            </p:nvSpPr>
            <p:spPr>
              <a:xfrm>
                <a:off x="1122860" y="5932451"/>
                <a:ext cx="14238" cy="15532"/>
              </a:xfrm>
              <a:custGeom>
                <a:avLst/>
                <a:gdLst>
                  <a:gd name="connsiteX0" fmla="*/ 13077 w 14238"/>
                  <a:gd name="connsiteY0" fmla="*/ 10602 h 15532"/>
                  <a:gd name="connsiteX1" fmla="*/ 11483 w 14238"/>
                  <a:gd name="connsiteY1" fmla="*/ 697 h 15532"/>
                  <a:gd name="connsiteX2" fmla="*/ 1716 w 14238"/>
                  <a:gd name="connsiteY2" fmla="*/ 3272 h 15532"/>
                  <a:gd name="connsiteX3" fmla="*/ 4506 w 14238"/>
                  <a:gd name="connsiteY3" fmla="*/ 14761 h 15532"/>
                  <a:gd name="connsiteX4" fmla="*/ 13077 w 14238"/>
                  <a:gd name="connsiteY4" fmla="*/ 10602 h 15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38" h="15532">
                    <a:moveTo>
                      <a:pt x="13077" y="10602"/>
                    </a:moveTo>
                    <a:cubicBezTo>
                      <a:pt x="15071" y="6838"/>
                      <a:pt x="14473" y="3470"/>
                      <a:pt x="11483" y="697"/>
                    </a:cubicBezTo>
                    <a:cubicBezTo>
                      <a:pt x="7696" y="-689"/>
                      <a:pt x="3908" y="-95"/>
                      <a:pt x="1716" y="3272"/>
                    </a:cubicBezTo>
                    <a:cubicBezTo>
                      <a:pt x="-1075" y="7630"/>
                      <a:pt x="-676" y="12384"/>
                      <a:pt x="4506" y="14761"/>
                    </a:cubicBezTo>
                    <a:cubicBezTo>
                      <a:pt x="8493" y="16940"/>
                      <a:pt x="11284" y="14167"/>
                      <a:pt x="13077" y="106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 151">
                <a:extLst>
                  <a:ext uri="{FF2B5EF4-FFF2-40B4-BE49-F238E27FC236}">
                    <a16:creationId xmlns:a16="http://schemas.microsoft.com/office/drawing/2014/main" id="{3CF13104-8ADE-77BD-6647-BB3A0F956396}"/>
                  </a:ext>
                </a:extLst>
              </p:cNvPr>
              <p:cNvSpPr/>
              <p:nvPr/>
            </p:nvSpPr>
            <p:spPr>
              <a:xfrm>
                <a:off x="799933" y="5650305"/>
                <a:ext cx="14207" cy="14642"/>
              </a:xfrm>
              <a:custGeom>
                <a:avLst/>
                <a:gdLst>
                  <a:gd name="connsiteX0" fmla="*/ 11103 w 14207"/>
                  <a:gd name="connsiteY0" fmla="*/ 12651 h 14642"/>
                  <a:gd name="connsiteX1" fmla="*/ 12697 w 14207"/>
                  <a:gd name="connsiteY1" fmla="*/ 2747 h 14642"/>
                  <a:gd name="connsiteX2" fmla="*/ 2930 w 14207"/>
                  <a:gd name="connsiteY2" fmla="*/ 1954 h 14642"/>
                  <a:gd name="connsiteX3" fmla="*/ 1336 w 14207"/>
                  <a:gd name="connsiteY3" fmla="*/ 12057 h 14642"/>
                  <a:gd name="connsiteX4" fmla="*/ 11103 w 14207"/>
                  <a:gd name="connsiteY4" fmla="*/ 12651 h 14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07" h="14642">
                    <a:moveTo>
                      <a:pt x="11103" y="12651"/>
                    </a:moveTo>
                    <a:cubicBezTo>
                      <a:pt x="14092" y="9680"/>
                      <a:pt x="15488" y="6114"/>
                      <a:pt x="12697" y="2747"/>
                    </a:cubicBezTo>
                    <a:cubicBezTo>
                      <a:pt x="10106" y="-225"/>
                      <a:pt x="6518" y="-1215"/>
                      <a:pt x="2930" y="1954"/>
                    </a:cubicBezTo>
                    <a:cubicBezTo>
                      <a:pt x="-60" y="4728"/>
                      <a:pt x="-1056" y="8491"/>
                      <a:pt x="1336" y="12057"/>
                    </a:cubicBezTo>
                    <a:cubicBezTo>
                      <a:pt x="4325" y="14632"/>
                      <a:pt x="7515" y="16019"/>
                      <a:pt x="11103" y="126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" name="Freeform 152">
                <a:extLst>
                  <a:ext uri="{FF2B5EF4-FFF2-40B4-BE49-F238E27FC236}">
                    <a16:creationId xmlns:a16="http://schemas.microsoft.com/office/drawing/2014/main" id="{EDD69851-04DF-4C80-5608-F4BCEBE6CF33}"/>
                  </a:ext>
                </a:extLst>
              </p:cNvPr>
              <p:cNvSpPr/>
              <p:nvPr/>
            </p:nvSpPr>
            <p:spPr>
              <a:xfrm>
                <a:off x="891183" y="5708368"/>
                <a:ext cx="14762" cy="13847"/>
              </a:xfrm>
              <a:custGeom>
                <a:avLst/>
                <a:gdLst>
                  <a:gd name="connsiteX0" fmla="*/ 11542 w 14762"/>
                  <a:gd name="connsiteY0" fmla="*/ 11638 h 13847"/>
                  <a:gd name="connsiteX1" fmla="*/ 13137 w 14762"/>
                  <a:gd name="connsiteY1" fmla="*/ 2130 h 13847"/>
                  <a:gd name="connsiteX2" fmla="*/ 3370 w 14762"/>
                  <a:gd name="connsiteY2" fmla="*/ 2328 h 13847"/>
                  <a:gd name="connsiteX3" fmla="*/ 1576 w 14762"/>
                  <a:gd name="connsiteY3" fmla="*/ 12034 h 13847"/>
                  <a:gd name="connsiteX4" fmla="*/ 11542 w 14762"/>
                  <a:gd name="connsiteY4" fmla="*/ 11638 h 13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762" h="13847">
                    <a:moveTo>
                      <a:pt x="11542" y="11638"/>
                    </a:moveTo>
                    <a:cubicBezTo>
                      <a:pt x="13934" y="8666"/>
                      <a:pt x="16525" y="5497"/>
                      <a:pt x="13137" y="2130"/>
                    </a:cubicBezTo>
                    <a:cubicBezTo>
                      <a:pt x="10346" y="-644"/>
                      <a:pt x="6559" y="-842"/>
                      <a:pt x="3370" y="2328"/>
                    </a:cubicBezTo>
                    <a:cubicBezTo>
                      <a:pt x="579" y="5101"/>
                      <a:pt x="-1613" y="8666"/>
                      <a:pt x="1576" y="12034"/>
                    </a:cubicBezTo>
                    <a:cubicBezTo>
                      <a:pt x="4367" y="14609"/>
                      <a:pt x="7954" y="14411"/>
                      <a:pt x="11542" y="116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Freeform 153">
                <a:extLst>
                  <a:ext uri="{FF2B5EF4-FFF2-40B4-BE49-F238E27FC236}">
                    <a16:creationId xmlns:a16="http://schemas.microsoft.com/office/drawing/2014/main" id="{D6B8E159-1C9E-52F7-D102-0601512D3E1A}"/>
                  </a:ext>
                </a:extLst>
              </p:cNvPr>
              <p:cNvSpPr/>
              <p:nvPr/>
            </p:nvSpPr>
            <p:spPr>
              <a:xfrm>
                <a:off x="967407" y="5964914"/>
                <a:ext cx="13934" cy="13173"/>
              </a:xfrm>
              <a:custGeom>
                <a:avLst/>
                <a:gdLst>
                  <a:gd name="connsiteX0" fmla="*/ 3289 w 13934"/>
                  <a:gd name="connsiteY0" fmla="*/ 12408 h 13173"/>
                  <a:gd name="connsiteX1" fmla="*/ 13255 w 13934"/>
                  <a:gd name="connsiteY1" fmla="*/ 7852 h 13173"/>
                  <a:gd name="connsiteX2" fmla="*/ 9468 w 13934"/>
                  <a:gd name="connsiteY2" fmla="*/ 126 h 13173"/>
                  <a:gd name="connsiteX3" fmla="*/ 2093 w 13934"/>
                  <a:gd name="connsiteY3" fmla="*/ 3098 h 13173"/>
                  <a:gd name="connsiteX4" fmla="*/ 3289 w 13934"/>
                  <a:gd name="connsiteY4" fmla="*/ 12408 h 13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34" h="13173">
                    <a:moveTo>
                      <a:pt x="3289" y="12408"/>
                    </a:moveTo>
                    <a:cubicBezTo>
                      <a:pt x="7475" y="14389"/>
                      <a:pt x="10465" y="12408"/>
                      <a:pt x="13255" y="7852"/>
                    </a:cubicBezTo>
                    <a:cubicBezTo>
                      <a:pt x="14850" y="4682"/>
                      <a:pt x="13654" y="1117"/>
                      <a:pt x="9468" y="126"/>
                    </a:cubicBezTo>
                    <a:cubicBezTo>
                      <a:pt x="7275" y="-468"/>
                      <a:pt x="3488" y="1117"/>
                      <a:pt x="2093" y="3098"/>
                    </a:cubicBezTo>
                    <a:cubicBezTo>
                      <a:pt x="-299" y="5871"/>
                      <a:pt x="-1495" y="10031"/>
                      <a:pt x="3289" y="1240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CDDE0BA6-9BAF-7167-7D4B-794E8EE06547}"/>
                  </a:ext>
                </a:extLst>
              </p:cNvPr>
              <p:cNvSpPr/>
              <p:nvPr/>
            </p:nvSpPr>
            <p:spPr>
              <a:xfrm>
                <a:off x="1060601" y="6043255"/>
                <a:ext cx="12332" cy="12531"/>
              </a:xfrm>
              <a:custGeom>
                <a:avLst/>
                <a:gdLst>
                  <a:gd name="connsiteX0" fmla="*/ 389 w 12332"/>
                  <a:gd name="connsiteY0" fmla="*/ 4983 h 12531"/>
                  <a:gd name="connsiteX1" fmla="*/ 3180 w 12332"/>
                  <a:gd name="connsiteY1" fmla="*/ 12114 h 12531"/>
                  <a:gd name="connsiteX2" fmla="*/ 11751 w 12332"/>
                  <a:gd name="connsiteY2" fmla="*/ 7162 h 12531"/>
                  <a:gd name="connsiteX3" fmla="*/ 9160 w 12332"/>
                  <a:gd name="connsiteY3" fmla="*/ 229 h 12531"/>
                  <a:gd name="connsiteX4" fmla="*/ 389 w 12332"/>
                  <a:gd name="connsiteY4" fmla="*/ 4983 h 12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32" h="12531">
                    <a:moveTo>
                      <a:pt x="389" y="4983"/>
                    </a:moveTo>
                    <a:cubicBezTo>
                      <a:pt x="-408" y="7756"/>
                      <a:pt x="-209" y="10926"/>
                      <a:pt x="3180" y="12114"/>
                    </a:cubicBezTo>
                    <a:cubicBezTo>
                      <a:pt x="7565" y="13501"/>
                      <a:pt x="10555" y="11322"/>
                      <a:pt x="11751" y="7162"/>
                    </a:cubicBezTo>
                    <a:cubicBezTo>
                      <a:pt x="12548" y="4587"/>
                      <a:pt x="13146" y="1417"/>
                      <a:pt x="9160" y="229"/>
                    </a:cubicBezTo>
                    <a:cubicBezTo>
                      <a:pt x="5173" y="-563"/>
                      <a:pt x="1785" y="625"/>
                      <a:pt x="389" y="498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C1496B0F-7601-F695-3A2D-DDF827F4AE22}"/>
                  </a:ext>
                </a:extLst>
              </p:cNvPr>
              <p:cNvSpPr/>
              <p:nvPr/>
            </p:nvSpPr>
            <p:spPr>
              <a:xfrm>
                <a:off x="1377720" y="6122323"/>
                <a:ext cx="598" cy="396"/>
              </a:xfrm>
              <a:custGeom>
                <a:avLst/>
                <a:gdLst>
                  <a:gd name="connsiteX0" fmla="*/ 0 w 598"/>
                  <a:gd name="connsiteY0" fmla="*/ 198 h 396"/>
                  <a:gd name="connsiteX1" fmla="*/ 199 w 598"/>
                  <a:gd name="connsiteY1" fmla="*/ 396 h 396"/>
                  <a:gd name="connsiteX2" fmla="*/ 598 w 598"/>
                  <a:gd name="connsiteY2" fmla="*/ 0 h 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98" h="396">
                    <a:moveTo>
                      <a:pt x="0" y="198"/>
                    </a:moveTo>
                    <a:lnTo>
                      <a:pt x="199" y="396"/>
                    </a:lnTo>
                    <a:lnTo>
                      <a:pt x="598" y="0"/>
                    </a:ln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37EB6DAE-745E-524E-8D51-7E852AB27D41}"/>
                  </a:ext>
                </a:extLst>
              </p:cNvPr>
              <p:cNvSpPr/>
              <p:nvPr/>
            </p:nvSpPr>
            <p:spPr>
              <a:xfrm>
                <a:off x="1356457" y="6097726"/>
                <a:ext cx="21816" cy="24596"/>
              </a:xfrm>
              <a:custGeom>
                <a:avLst/>
                <a:gdLst>
                  <a:gd name="connsiteX0" fmla="*/ 21462 w 21816"/>
                  <a:gd name="connsiteY0" fmla="*/ 7759 h 24596"/>
                  <a:gd name="connsiteX1" fmla="*/ 11496 w 21816"/>
                  <a:gd name="connsiteY1" fmla="*/ 33 h 24596"/>
                  <a:gd name="connsiteX2" fmla="*/ 533 w 21816"/>
                  <a:gd name="connsiteY2" fmla="*/ 7759 h 24596"/>
                  <a:gd name="connsiteX3" fmla="*/ 6114 w 21816"/>
                  <a:gd name="connsiteY3" fmla="*/ 19644 h 24596"/>
                  <a:gd name="connsiteX4" fmla="*/ 21462 w 21816"/>
                  <a:gd name="connsiteY4" fmla="*/ 24596 h 24596"/>
                  <a:gd name="connsiteX5" fmla="*/ 21462 w 21816"/>
                  <a:gd name="connsiteY5" fmla="*/ 7759 h 24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16" h="24596">
                    <a:moveTo>
                      <a:pt x="21462" y="7759"/>
                    </a:moveTo>
                    <a:cubicBezTo>
                      <a:pt x="20665" y="2807"/>
                      <a:pt x="16877" y="-363"/>
                      <a:pt x="11496" y="33"/>
                    </a:cubicBezTo>
                    <a:cubicBezTo>
                      <a:pt x="6512" y="430"/>
                      <a:pt x="2327" y="2609"/>
                      <a:pt x="533" y="7759"/>
                    </a:cubicBezTo>
                    <a:cubicBezTo>
                      <a:pt x="-1461" y="13503"/>
                      <a:pt x="2526" y="16673"/>
                      <a:pt x="6114" y="19644"/>
                    </a:cubicBezTo>
                    <a:cubicBezTo>
                      <a:pt x="10499" y="23408"/>
                      <a:pt x="16279" y="23606"/>
                      <a:pt x="21462" y="24596"/>
                    </a:cubicBezTo>
                    <a:cubicBezTo>
                      <a:pt x="21462" y="18852"/>
                      <a:pt x="22259" y="13107"/>
                      <a:pt x="21462" y="77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34963F25-A117-42AC-5939-3194533CC868}"/>
                  </a:ext>
                </a:extLst>
              </p:cNvPr>
              <p:cNvSpPr/>
              <p:nvPr/>
            </p:nvSpPr>
            <p:spPr>
              <a:xfrm>
                <a:off x="1377720" y="6122323"/>
                <a:ext cx="598" cy="198"/>
              </a:xfrm>
              <a:custGeom>
                <a:avLst/>
                <a:gdLst>
                  <a:gd name="connsiteX0" fmla="*/ 0 w 598"/>
                  <a:gd name="connsiteY0" fmla="*/ 198 h 198"/>
                  <a:gd name="connsiteX1" fmla="*/ 598 w 598"/>
                  <a:gd name="connsiteY1" fmla="*/ 0 h 198"/>
                  <a:gd name="connsiteX2" fmla="*/ 0 w 598"/>
                  <a:gd name="connsiteY2" fmla="*/ 0 h 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98" h="198">
                    <a:moveTo>
                      <a:pt x="0" y="198"/>
                    </a:moveTo>
                    <a:lnTo>
                      <a:pt x="59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" name="Freeform 158">
                <a:extLst>
                  <a:ext uri="{FF2B5EF4-FFF2-40B4-BE49-F238E27FC236}">
                    <a16:creationId xmlns:a16="http://schemas.microsoft.com/office/drawing/2014/main" id="{615EF8B0-E0B0-82BF-3E84-6727AE17E455}"/>
                  </a:ext>
                </a:extLst>
              </p:cNvPr>
              <p:cNvSpPr/>
              <p:nvPr/>
            </p:nvSpPr>
            <p:spPr>
              <a:xfrm>
                <a:off x="1690468" y="6122380"/>
                <a:ext cx="41291" cy="58703"/>
              </a:xfrm>
              <a:custGeom>
                <a:avLst/>
                <a:gdLst>
                  <a:gd name="connsiteX0" fmla="*/ 41255 w 41291"/>
                  <a:gd name="connsiteY0" fmla="*/ 4895 h 58703"/>
                  <a:gd name="connsiteX1" fmla="*/ 37867 w 41291"/>
                  <a:gd name="connsiteY1" fmla="*/ 141 h 58703"/>
                  <a:gd name="connsiteX2" fmla="*/ 19728 w 41291"/>
                  <a:gd name="connsiteY2" fmla="*/ 11234 h 58703"/>
                  <a:gd name="connsiteX3" fmla="*/ 14147 w 41291"/>
                  <a:gd name="connsiteY3" fmla="*/ 24902 h 58703"/>
                  <a:gd name="connsiteX4" fmla="*/ 13948 w 41291"/>
                  <a:gd name="connsiteY4" fmla="*/ 24902 h 58703"/>
                  <a:gd name="connsiteX5" fmla="*/ 2187 w 41291"/>
                  <a:gd name="connsiteY5" fmla="*/ 31043 h 58703"/>
                  <a:gd name="connsiteX6" fmla="*/ 2586 w 41291"/>
                  <a:gd name="connsiteY6" fmla="*/ 45504 h 58703"/>
                  <a:gd name="connsiteX7" fmla="*/ 7569 w 41291"/>
                  <a:gd name="connsiteY7" fmla="*/ 45504 h 58703"/>
                  <a:gd name="connsiteX8" fmla="*/ 10758 w 41291"/>
                  <a:gd name="connsiteY8" fmla="*/ 58577 h 58703"/>
                  <a:gd name="connsiteX9" fmla="*/ 21522 w 41291"/>
                  <a:gd name="connsiteY9" fmla="*/ 48673 h 58703"/>
                  <a:gd name="connsiteX10" fmla="*/ 20127 w 41291"/>
                  <a:gd name="connsiteY10" fmla="*/ 34411 h 58703"/>
                  <a:gd name="connsiteX11" fmla="*/ 16738 w 41291"/>
                  <a:gd name="connsiteY11" fmla="*/ 34212 h 58703"/>
                  <a:gd name="connsiteX12" fmla="*/ 17137 w 41291"/>
                  <a:gd name="connsiteY12" fmla="*/ 28666 h 58703"/>
                  <a:gd name="connsiteX13" fmla="*/ 25708 w 41291"/>
                  <a:gd name="connsiteY13" fmla="*/ 24506 h 58703"/>
                  <a:gd name="connsiteX14" fmla="*/ 41255 w 41291"/>
                  <a:gd name="connsiteY14" fmla="*/ 4895 h 58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1291" h="58703">
                    <a:moveTo>
                      <a:pt x="41255" y="4895"/>
                    </a:moveTo>
                    <a:cubicBezTo>
                      <a:pt x="41056" y="3311"/>
                      <a:pt x="39262" y="2122"/>
                      <a:pt x="37867" y="141"/>
                    </a:cubicBezTo>
                    <a:cubicBezTo>
                      <a:pt x="29694" y="-1047"/>
                      <a:pt x="24911" y="5490"/>
                      <a:pt x="19728" y="11234"/>
                    </a:cubicBezTo>
                    <a:cubicBezTo>
                      <a:pt x="16140" y="15394"/>
                      <a:pt x="12154" y="19158"/>
                      <a:pt x="14147" y="24902"/>
                    </a:cubicBezTo>
                    <a:cubicBezTo>
                      <a:pt x="14147" y="24902"/>
                      <a:pt x="14147" y="24902"/>
                      <a:pt x="13948" y="24902"/>
                    </a:cubicBezTo>
                    <a:cubicBezTo>
                      <a:pt x="10758" y="23318"/>
                      <a:pt x="5775" y="25100"/>
                      <a:pt x="2187" y="31043"/>
                    </a:cubicBezTo>
                    <a:cubicBezTo>
                      <a:pt x="-1998" y="37976"/>
                      <a:pt x="792" y="41542"/>
                      <a:pt x="2586" y="45504"/>
                    </a:cubicBezTo>
                    <a:cubicBezTo>
                      <a:pt x="4181" y="45900"/>
                      <a:pt x="5975" y="46098"/>
                      <a:pt x="7569" y="45504"/>
                    </a:cubicBezTo>
                    <a:cubicBezTo>
                      <a:pt x="5377" y="52040"/>
                      <a:pt x="6174" y="57587"/>
                      <a:pt x="10758" y="58577"/>
                    </a:cubicBezTo>
                    <a:cubicBezTo>
                      <a:pt x="16140" y="59766"/>
                      <a:pt x="19130" y="52239"/>
                      <a:pt x="21522" y="48673"/>
                    </a:cubicBezTo>
                    <a:cubicBezTo>
                      <a:pt x="24512" y="40155"/>
                      <a:pt x="24113" y="35599"/>
                      <a:pt x="20127" y="34411"/>
                    </a:cubicBezTo>
                    <a:cubicBezTo>
                      <a:pt x="18931" y="34014"/>
                      <a:pt x="17735" y="34014"/>
                      <a:pt x="16738" y="34212"/>
                    </a:cubicBezTo>
                    <a:cubicBezTo>
                      <a:pt x="17336" y="32232"/>
                      <a:pt x="17535" y="30251"/>
                      <a:pt x="17137" y="28666"/>
                    </a:cubicBezTo>
                    <a:cubicBezTo>
                      <a:pt x="21323" y="30845"/>
                      <a:pt x="24313" y="27676"/>
                      <a:pt x="25708" y="24506"/>
                    </a:cubicBezTo>
                    <a:cubicBezTo>
                      <a:pt x="29495" y="16385"/>
                      <a:pt x="42053" y="16583"/>
                      <a:pt x="41255" y="48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Freeform 159">
                <a:extLst>
                  <a:ext uri="{FF2B5EF4-FFF2-40B4-BE49-F238E27FC236}">
                    <a16:creationId xmlns:a16="http://schemas.microsoft.com/office/drawing/2014/main" id="{7F3FEFDF-4057-2FE3-198A-A51D746DE6E2}"/>
                  </a:ext>
                </a:extLst>
              </p:cNvPr>
              <p:cNvSpPr/>
              <p:nvPr/>
            </p:nvSpPr>
            <p:spPr>
              <a:xfrm>
                <a:off x="1663662" y="6118506"/>
                <a:ext cx="17837" cy="27612"/>
              </a:xfrm>
              <a:custGeom>
                <a:avLst/>
                <a:gdLst>
                  <a:gd name="connsiteX0" fmla="*/ 12051 w 17837"/>
                  <a:gd name="connsiteY0" fmla="*/ 449 h 27612"/>
                  <a:gd name="connsiteX1" fmla="*/ 889 w 17837"/>
                  <a:gd name="connsiteY1" fmla="*/ 6392 h 27612"/>
                  <a:gd name="connsiteX2" fmla="*/ 7068 w 17837"/>
                  <a:gd name="connsiteY2" fmla="*/ 26597 h 27612"/>
                  <a:gd name="connsiteX3" fmla="*/ 15838 w 17837"/>
                  <a:gd name="connsiteY3" fmla="*/ 23031 h 27612"/>
                  <a:gd name="connsiteX4" fmla="*/ 12051 w 17837"/>
                  <a:gd name="connsiteY4" fmla="*/ 449 h 27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37" h="27612">
                    <a:moveTo>
                      <a:pt x="12051" y="449"/>
                    </a:moveTo>
                    <a:cubicBezTo>
                      <a:pt x="6470" y="-938"/>
                      <a:pt x="2483" y="845"/>
                      <a:pt x="889" y="6392"/>
                    </a:cubicBezTo>
                    <a:cubicBezTo>
                      <a:pt x="-1304" y="14711"/>
                      <a:pt x="490" y="22041"/>
                      <a:pt x="7068" y="26597"/>
                    </a:cubicBezTo>
                    <a:cubicBezTo>
                      <a:pt x="10057" y="28776"/>
                      <a:pt x="14841" y="27389"/>
                      <a:pt x="15838" y="23031"/>
                    </a:cubicBezTo>
                    <a:cubicBezTo>
                      <a:pt x="17632" y="14909"/>
                      <a:pt x="20622" y="5797"/>
                      <a:pt x="12051" y="4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Freeform 160">
                <a:extLst>
                  <a:ext uri="{FF2B5EF4-FFF2-40B4-BE49-F238E27FC236}">
                    <a16:creationId xmlns:a16="http://schemas.microsoft.com/office/drawing/2014/main" id="{A2A72445-2E31-970C-EA71-EB907178A596}"/>
                  </a:ext>
                </a:extLst>
              </p:cNvPr>
              <p:cNvSpPr/>
              <p:nvPr/>
            </p:nvSpPr>
            <p:spPr>
              <a:xfrm>
                <a:off x="1077704" y="5983407"/>
                <a:ext cx="31128" cy="27131"/>
              </a:xfrm>
              <a:custGeom>
                <a:avLst/>
                <a:gdLst>
                  <a:gd name="connsiteX0" fmla="*/ 9199 w 31128"/>
                  <a:gd name="connsiteY0" fmla="*/ 26204 h 27131"/>
                  <a:gd name="connsiteX1" fmla="*/ 30128 w 31128"/>
                  <a:gd name="connsiteY1" fmla="*/ 20658 h 27131"/>
                  <a:gd name="connsiteX2" fmla="*/ 25942 w 31128"/>
                  <a:gd name="connsiteY2" fmla="*/ 11545 h 27131"/>
                  <a:gd name="connsiteX3" fmla="*/ 20760 w 31128"/>
                  <a:gd name="connsiteY3" fmla="*/ 9367 h 27131"/>
                  <a:gd name="connsiteX4" fmla="*/ 16773 w 31128"/>
                  <a:gd name="connsiteY4" fmla="*/ 7584 h 27131"/>
                  <a:gd name="connsiteX5" fmla="*/ 15578 w 31128"/>
                  <a:gd name="connsiteY5" fmla="*/ 56 h 27131"/>
                  <a:gd name="connsiteX6" fmla="*/ 3419 w 31128"/>
                  <a:gd name="connsiteY6" fmla="*/ 9961 h 27131"/>
                  <a:gd name="connsiteX7" fmla="*/ 1625 w 31128"/>
                  <a:gd name="connsiteY7" fmla="*/ 22242 h 27131"/>
                  <a:gd name="connsiteX8" fmla="*/ 5811 w 31128"/>
                  <a:gd name="connsiteY8" fmla="*/ 22242 h 27131"/>
                  <a:gd name="connsiteX9" fmla="*/ 9199 w 31128"/>
                  <a:gd name="connsiteY9" fmla="*/ 26204 h 27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128" h="27131">
                    <a:moveTo>
                      <a:pt x="9199" y="26204"/>
                    </a:moveTo>
                    <a:cubicBezTo>
                      <a:pt x="16773" y="28383"/>
                      <a:pt x="24747" y="26798"/>
                      <a:pt x="30128" y="20658"/>
                    </a:cubicBezTo>
                    <a:cubicBezTo>
                      <a:pt x="32919" y="17290"/>
                      <a:pt x="29331" y="13526"/>
                      <a:pt x="25942" y="11545"/>
                    </a:cubicBezTo>
                    <a:cubicBezTo>
                      <a:pt x="24149" y="10555"/>
                      <a:pt x="22355" y="9961"/>
                      <a:pt x="20760" y="9367"/>
                    </a:cubicBezTo>
                    <a:cubicBezTo>
                      <a:pt x="19564" y="8376"/>
                      <a:pt x="18169" y="7782"/>
                      <a:pt x="16773" y="7584"/>
                    </a:cubicBezTo>
                    <a:cubicBezTo>
                      <a:pt x="18169" y="3424"/>
                      <a:pt x="18368" y="452"/>
                      <a:pt x="15578" y="56"/>
                    </a:cubicBezTo>
                    <a:cubicBezTo>
                      <a:pt x="11790" y="-538"/>
                      <a:pt x="7206" y="3622"/>
                      <a:pt x="3419" y="9961"/>
                    </a:cubicBezTo>
                    <a:cubicBezTo>
                      <a:pt x="429" y="15111"/>
                      <a:pt x="-1565" y="20658"/>
                      <a:pt x="1625" y="22242"/>
                    </a:cubicBezTo>
                    <a:cubicBezTo>
                      <a:pt x="3020" y="23035"/>
                      <a:pt x="4415" y="22837"/>
                      <a:pt x="5811" y="22242"/>
                    </a:cubicBezTo>
                    <a:cubicBezTo>
                      <a:pt x="6408" y="24223"/>
                      <a:pt x="7405" y="25808"/>
                      <a:pt x="9199" y="262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Freeform 161">
                <a:extLst>
                  <a:ext uri="{FF2B5EF4-FFF2-40B4-BE49-F238E27FC236}">
                    <a16:creationId xmlns:a16="http://schemas.microsoft.com/office/drawing/2014/main" id="{399D15A6-0D97-A3A2-9044-445E74BB77D4}"/>
                  </a:ext>
                </a:extLst>
              </p:cNvPr>
              <p:cNvSpPr/>
              <p:nvPr/>
            </p:nvSpPr>
            <p:spPr>
              <a:xfrm>
                <a:off x="1218796" y="6012269"/>
                <a:ext cx="34160" cy="46412"/>
              </a:xfrm>
              <a:custGeom>
                <a:avLst/>
                <a:gdLst>
                  <a:gd name="connsiteX0" fmla="*/ 33747 w 34160"/>
                  <a:gd name="connsiteY0" fmla="*/ 30026 h 46412"/>
                  <a:gd name="connsiteX1" fmla="*/ 29561 w 34160"/>
                  <a:gd name="connsiteY1" fmla="*/ 20716 h 46412"/>
                  <a:gd name="connsiteX2" fmla="*/ 18398 w 34160"/>
                  <a:gd name="connsiteY2" fmla="*/ 22895 h 46412"/>
                  <a:gd name="connsiteX3" fmla="*/ 18199 w 34160"/>
                  <a:gd name="connsiteY3" fmla="*/ 22895 h 46412"/>
                  <a:gd name="connsiteX4" fmla="*/ 17601 w 34160"/>
                  <a:gd name="connsiteY4" fmla="*/ 22697 h 46412"/>
                  <a:gd name="connsiteX5" fmla="*/ 19794 w 34160"/>
                  <a:gd name="connsiteY5" fmla="*/ 19131 h 46412"/>
                  <a:gd name="connsiteX6" fmla="*/ 16804 w 34160"/>
                  <a:gd name="connsiteY6" fmla="*/ 115 h 46412"/>
                  <a:gd name="connsiteX7" fmla="*/ 9628 w 34160"/>
                  <a:gd name="connsiteY7" fmla="*/ 2491 h 46412"/>
                  <a:gd name="connsiteX8" fmla="*/ 7635 w 34160"/>
                  <a:gd name="connsiteY8" fmla="*/ 3680 h 46412"/>
                  <a:gd name="connsiteX9" fmla="*/ 658 w 34160"/>
                  <a:gd name="connsiteY9" fmla="*/ 18933 h 46412"/>
                  <a:gd name="connsiteX10" fmla="*/ 8033 w 34160"/>
                  <a:gd name="connsiteY10" fmla="*/ 21112 h 46412"/>
                  <a:gd name="connsiteX11" fmla="*/ 11422 w 34160"/>
                  <a:gd name="connsiteY11" fmla="*/ 24479 h 46412"/>
                  <a:gd name="connsiteX12" fmla="*/ 11422 w 34160"/>
                  <a:gd name="connsiteY12" fmla="*/ 24479 h 46412"/>
                  <a:gd name="connsiteX13" fmla="*/ 4446 w 34160"/>
                  <a:gd name="connsiteY13" fmla="*/ 33988 h 46412"/>
                  <a:gd name="connsiteX14" fmla="*/ 4246 w 34160"/>
                  <a:gd name="connsiteY14" fmla="*/ 46269 h 46412"/>
                  <a:gd name="connsiteX15" fmla="*/ 17601 w 34160"/>
                  <a:gd name="connsiteY15" fmla="*/ 34780 h 46412"/>
                  <a:gd name="connsiteX16" fmla="*/ 17800 w 34160"/>
                  <a:gd name="connsiteY16" fmla="*/ 34384 h 46412"/>
                  <a:gd name="connsiteX17" fmla="*/ 21388 w 34160"/>
                  <a:gd name="connsiteY17" fmla="*/ 35572 h 46412"/>
                  <a:gd name="connsiteX18" fmla="*/ 33747 w 34160"/>
                  <a:gd name="connsiteY18" fmla="*/ 30026 h 46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4160" h="46412">
                    <a:moveTo>
                      <a:pt x="33747" y="30026"/>
                    </a:moveTo>
                    <a:cubicBezTo>
                      <a:pt x="34943" y="25668"/>
                      <a:pt x="33547" y="22102"/>
                      <a:pt x="29561" y="20716"/>
                    </a:cubicBezTo>
                    <a:cubicBezTo>
                      <a:pt x="25176" y="19329"/>
                      <a:pt x="20990" y="19923"/>
                      <a:pt x="18398" y="22895"/>
                    </a:cubicBezTo>
                    <a:cubicBezTo>
                      <a:pt x="18398" y="22895"/>
                      <a:pt x="18398" y="22895"/>
                      <a:pt x="18199" y="22895"/>
                    </a:cubicBezTo>
                    <a:cubicBezTo>
                      <a:pt x="18000" y="22895"/>
                      <a:pt x="17800" y="22697"/>
                      <a:pt x="17601" y="22697"/>
                    </a:cubicBezTo>
                    <a:cubicBezTo>
                      <a:pt x="18398" y="21706"/>
                      <a:pt x="19196" y="20518"/>
                      <a:pt x="19794" y="19131"/>
                    </a:cubicBezTo>
                    <a:cubicBezTo>
                      <a:pt x="24179" y="8830"/>
                      <a:pt x="21388" y="3482"/>
                      <a:pt x="16804" y="115"/>
                    </a:cubicBezTo>
                    <a:cubicBezTo>
                      <a:pt x="14213" y="-282"/>
                      <a:pt x="11621" y="313"/>
                      <a:pt x="9628" y="2491"/>
                    </a:cubicBezTo>
                    <a:cubicBezTo>
                      <a:pt x="9030" y="2888"/>
                      <a:pt x="8233" y="3284"/>
                      <a:pt x="7635" y="3680"/>
                    </a:cubicBezTo>
                    <a:cubicBezTo>
                      <a:pt x="1256" y="8038"/>
                      <a:pt x="-1335" y="13783"/>
                      <a:pt x="658" y="18933"/>
                    </a:cubicBezTo>
                    <a:cubicBezTo>
                      <a:pt x="2253" y="21310"/>
                      <a:pt x="5044" y="21904"/>
                      <a:pt x="8033" y="21112"/>
                    </a:cubicBezTo>
                    <a:cubicBezTo>
                      <a:pt x="9030" y="22498"/>
                      <a:pt x="10226" y="23687"/>
                      <a:pt x="11422" y="24479"/>
                    </a:cubicBezTo>
                    <a:cubicBezTo>
                      <a:pt x="11422" y="24479"/>
                      <a:pt x="11422" y="24479"/>
                      <a:pt x="11422" y="24479"/>
                    </a:cubicBezTo>
                    <a:cubicBezTo>
                      <a:pt x="9030" y="26460"/>
                      <a:pt x="6638" y="30026"/>
                      <a:pt x="4446" y="33988"/>
                    </a:cubicBezTo>
                    <a:cubicBezTo>
                      <a:pt x="1256" y="39732"/>
                      <a:pt x="1456" y="43892"/>
                      <a:pt x="4246" y="46269"/>
                    </a:cubicBezTo>
                    <a:cubicBezTo>
                      <a:pt x="8831" y="47259"/>
                      <a:pt x="13615" y="43100"/>
                      <a:pt x="17601" y="34780"/>
                    </a:cubicBezTo>
                    <a:cubicBezTo>
                      <a:pt x="17601" y="34582"/>
                      <a:pt x="17800" y="34582"/>
                      <a:pt x="17800" y="34384"/>
                    </a:cubicBezTo>
                    <a:cubicBezTo>
                      <a:pt x="18797" y="34978"/>
                      <a:pt x="19993" y="35572"/>
                      <a:pt x="21388" y="35572"/>
                    </a:cubicBezTo>
                    <a:cubicBezTo>
                      <a:pt x="26571" y="36365"/>
                      <a:pt x="31155" y="35572"/>
                      <a:pt x="33747" y="300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Freeform 162">
                <a:extLst>
                  <a:ext uri="{FF2B5EF4-FFF2-40B4-BE49-F238E27FC236}">
                    <a16:creationId xmlns:a16="http://schemas.microsoft.com/office/drawing/2014/main" id="{C60396BE-300E-4E87-7090-46E3B159AB56}"/>
                  </a:ext>
                </a:extLst>
              </p:cNvPr>
              <p:cNvSpPr/>
              <p:nvPr/>
            </p:nvSpPr>
            <p:spPr>
              <a:xfrm>
                <a:off x="831157" y="5972999"/>
                <a:ext cx="18596" cy="19604"/>
              </a:xfrm>
              <a:custGeom>
                <a:avLst/>
                <a:gdLst>
                  <a:gd name="connsiteX0" fmla="*/ 4396 w 18596"/>
                  <a:gd name="connsiteY0" fmla="*/ 1748 h 19604"/>
                  <a:gd name="connsiteX1" fmla="*/ 1605 w 18596"/>
                  <a:gd name="connsiteY1" fmla="*/ 14822 h 19604"/>
                  <a:gd name="connsiteX2" fmla="*/ 14960 w 18596"/>
                  <a:gd name="connsiteY2" fmla="*/ 17793 h 19604"/>
                  <a:gd name="connsiteX3" fmla="*/ 17153 w 18596"/>
                  <a:gd name="connsiteY3" fmla="*/ 4918 h 19604"/>
                  <a:gd name="connsiteX4" fmla="*/ 4396 w 18596"/>
                  <a:gd name="connsiteY4" fmla="*/ 1748 h 19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96" h="19604">
                    <a:moveTo>
                      <a:pt x="4396" y="1748"/>
                    </a:moveTo>
                    <a:cubicBezTo>
                      <a:pt x="-388" y="4918"/>
                      <a:pt x="-1185" y="10068"/>
                      <a:pt x="1605" y="14822"/>
                    </a:cubicBezTo>
                    <a:cubicBezTo>
                      <a:pt x="4396" y="19972"/>
                      <a:pt x="9379" y="20963"/>
                      <a:pt x="14960" y="17793"/>
                    </a:cubicBezTo>
                    <a:cubicBezTo>
                      <a:pt x="18747" y="14426"/>
                      <a:pt x="19744" y="9672"/>
                      <a:pt x="17153" y="4918"/>
                    </a:cubicBezTo>
                    <a:cubicBezTo>
                      <a:pt x="14163" y="-233"/>
                      <a:pt x="9180" y="-1421"/>
                      <a:pt x="4396" y="174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" name="Freeform 163">
                <a:extLst>
                  <a:ext uri="{FF2B5EF4-FFF2-40B4-BE49-F238E27FC236}">
                    <a16:creationId xmlns:a16="http://schemas.microsoft.com/office/drawing/2014/main" id="{C7538310-869A-25AE-DDE8-94DB1015FB65}"/>
                  </a:ext>
                </a:extLst>
              </p:cNvPr>
              <p:cNvSpPr/>
              <p:nvPr/>
            </p:nvSpPr>
            <p:spPr>
              <a:xfrm>
                <a:off x="1009806" y="6058481"/>
                <a:ext cx="17887" cy="18607"/>
              </a:xfrm>
              <a:custGeom>
                <a:avLst/>
                <a:gdLst>
                  <a:gd name="connsiteX0" fmla="*/ 14109 w 17887"/>
                  <a:gd name="connsiteY0" fmla="*/ 1840 h 18607"/>
                  <a:gd name="connsiteX1" fmla="*/ 3346 w 17887"/>
                  <a:gd name="connsiteY1" fmla="*/ 3029 h 18607"/>
                  <a:gd name="connsiteX2" fmla="*/ 2947 w 17887"/>
                  <a:gd name="connsiteY2" fmla="*/ 16103 h 18607"/>
                  <a:gd name="connsiteX3" fmla="*/ 16302 w 17887"/>
                  <a:gd name="connsiteY3" fmla="*/ 15112 h 18607"/>
                  <a:gd name="connsiteX4" fmla="*/ 14109 w 17887"/>
                  <a:gd name="connsiteY4" fmla="*/ 1840 h 18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87" h="18607">
                    <a:moveTo>
                      <a:pt x="14109" y="1840"/>
                    </a:moveTo>
                    <a:cubicBezTo>
                      <a:pt x="10322" y="-1131"/>
                      <a:pt x="6535" y="-339"/>
                      <a:pt x="3346" y="3029"/>
                    </a:cubicBezTo>
                    <a:cubicBezTo>
                      <a:pt x="-840" y="7189"/>
                      <a:pt x="-1239" y="11943"/>
                      <a:pt x="2947" y="16103"/>
                    </a:cubicBezTo>
                    <a:cubicBezTo>
                      <a:pt x="7532" y="20461"/>
                      <a:pt x="12116" y="18480"/>
                      <a:pt x="16302" y="15112"/>
                    </a:cubicBezTo>
                    <a:cubicBezTo>
                      <a:pt x="18694" y="10160"/>
                      <a:pt x="18694" y="5604"/>
                      <a:pt x="14109" y="18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" name="Freeform 164">
                <a:extLst>
                  <a:ext uri="{FF2B5EF4-FFF2-40B4-BE49-F238E27FC236}">
                    <a16:creationId xmlns:a16="http://schemas.microsoft.com/office/drawing/2014/main" id="{A8BD4C81-ACB8-4CF5-582B-7788CE306D51}"/>
                  </a:ext>
                </a:extLst>
              </p:cNvPr>
              <p:cNvSpPr/>
              <p:nvPr/>
            </p:nvSpPr>
            <p:spPr>
              <a:xfrm>
                <a:off x="935614" y="6057435"/>
                <a:ext cx="39319" cy="24675"/>
              </a:xfrm>
              <a:custGeom>
                <a:avLst/>
                <a:gdLst>
                  <a:gd name="connsiteX0" fmla="*/ 36078 w 39319"/>
                  <a:gd name="connsiteY0" fmla="*/ 12592 h 24675"/>
                  <a:gd name="connsiteX1" fmla="*/ 35679 w 39319"/>
                  <a:gd name="connsiteY1" fmla="*/ 12394 h 24675"/>
                  <a:gd name="connsiteX2" fmla="*/ 34284 w 39319"/>
                  <a:gd name="connsiteY2" fmla="*/ 4470 h 24675"/>
                  <a:gd name="connsiteX3" fmla="*/ 20531 w 39319"/>
                  <a:gd name="connsiteY3" fmla="*/ 6451 h 24675"/>
                  <a:gd name="connsiteX4" fmla="*/ 18537 w 39319"/>
                  <a:gd name="connsiteY4" fmla="*/ 8036 h 24675"/>
                  <a:gd name="connsiteX5" fmla="*/ 16345 w 39319"/>
                  <a:gd name="connsiteY5" fmla="*/ 2093 h 24675"/>
                  <a:gd name="connsiteX6" fmla="*/ 0 w 39319"/>
                  <a:gd name="connsiteY6" fmla="*/ 6451 h 24675"/>
                  <a:gd name="connsiteX7" fmla="*/ 14152 w 39319"/>
                  <a:gd name="connsiteY7" fmla="*/ 13583 h 24675"/>
                  <a:gd name="connsiteX8" fmla="*/ 14750 w 39319"/>
                  <a:gd name="connsiteY8" fmla="*/ 13979 h 24675"/>
                  <a:gd name="connsiteX9" fmla="*/ 23321 w 39319"/>
                  <a:gd name="connsiteY9" fmla="*/ 18139 h 24675"/>
                  <a:gd name="connsiteX10" fmla="*/ 30896 w 39319"/>
                  <a:gd name="connsiteY10" fmla="*/ 21704 h 24675"/>
                  <a:gd name="connsiteX11" fmla="*/ 37473 w 39319"/>
                  <a:gd name="connsiteY11" fmla="*/ 24675 h 24675"/>
                  <a:gd name="connsiteX12" fmla="*/ 36078 w 39319"/>
                  <a:gd name="connsiteY12" fmla="*/ 12592 h 24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9319" h="24675">
                    <a:moveTo>
                      <a:pt x="36078" y="12592"/>
                    </a:moveTo>
                    <a:cubicBezTo>
                      <a:pt x="35879" y="12592"/>
                      <a:pt x="35879" y="12592"/>
                      <a:pt x="35679" y="12394"/>
                    </a:cubicBezTo>
                    <a:cubicBezTo>
                      <a:pt x="36078" y="9621"/>
                      <a:pt x="35679" y="6847"/>
                      <a:pt x="34284" y="4470"/>
                    </a:cubicBezTo>
                    <a:cubicBezTo>
                      <a:pt x="30298" y="2093"/>
                      <a:pt x="25314" y="2688"/>
                      <a:pt x="20531" y="6451"/>
                    </a:cubicBezTo>
                    <a:cubicBezTo>
                      <a:pt x="19933" y="7046"/>
                      <a:pt x="19135" y="7442"/>
                      <a:pt x="18537" y="8036"/>
                    </a:cubicBezTo>
                    <a:cubicBezTo>
                      <a:pt x="19135" y="5659"/>
                      <a:pt x="18737" y="3480"/>
                      <a:pt x="16345" y="2093"/>
                    </a:cubicBezTo>
                    <a:cubicBezTo>
                      <a:pt x="8571" y="-2661"/>
                      <a:pt x="3986" y="1499"/>
                      <a:pt x="0" y="6451"/>
                    </a:cubicBezTo>
                    <a:cubicBezTo>
                      <a:pt x="4784" y="8828"/>
                      <a:pt x="9368" y="11205"/>
                      <a:pt x="14152" y="13583"/>
                    </a:cubicBezTo>
                    <a:cubicBezTo>
                      <a:pt x="14351" y="13781"/>
                      <a:pt x="14551" y="13781"/>
                      <a:pt x="14750" y="13979"/>
                    </a:cubicBezTo>
                    <a:cubicBezTo>
                      <a:pt x="17541" y="15365"/>
                      <a:pt x="20531" y="16752"/>
                      <a:pt x="23321" y="18139"/>
                    </a:cubicBezTo>
                    <a:cubicBezTo>
                      <a:pt x="25912" y="19327"/>
                      <a:pt x="28304" y="20516"/>
                      <a:pt x="30896" y="21704"/>
                    </a:cubicBezTo>
                    <a:cubicBezTo>
                      <a:pt x="33088" y="22695"/>
                      <a:pt x="35281" y="23685"/>
                      <a:pt x="37473" y="24675"/>
                    </a:cubicBezTo>
                    <a:cubicBezTo>
                      <a:pt x="39666" y="20714"/>
                      <a:pt x="40663" y="16356"/>
                      <a:pt x="36078" y="125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Freeform 165">
                <a:extLst>
                  <a:ext uri="{FF2B5EF4-FFF2-40B4-BE49-F238E27FC236}">
                    <a16:creationId xmlns:a16="http://schemas.microsoft.com/office/drawing/2014/main" id="{711C579A-BA73-883A-ADA9-475013AA8974}"/>
                  </a:ext>
                </a:extLst>
              </p:cNvPr>
              <p:cNvSpPr/>
              <p:nvPr/>
            </p:nvSpPr>
            <p:spPr>
              <a:xfrm>
                <a:off x="1398422" y="5987157"/>
                <a:ext cx="15892" cy="17032"/>
              </a:xfrm>
              <a:custGeom>
                <a:avLst/>
                <a:gdLst>
                  <a:gd name="connsiteX0" fmla="*/ 11389 w 15892"/>
                  <a:gd name="connsiteY0" fmla="*/ 466 h 17032"/>
                  <a:gd name="connsiteX1" fmla="*/ 626 w 15892"/>
                  <a:gd name="connsiteY1" fmla="*/ 6408 h 17032"/>
                  <a:gd name="connsiteX2" fmla="*/ 3815 w 15892"/>
                  <a:gd name="connsiteY2" fmla="*/ 15719 h 17032"/>
                  <a:gd name="connsiteX3" fmla="*/ 14778 w 15892"/>
                  <a:gd name="connsiteY3" fmla="*/ 11955 h 17032"/>
                  <a:gd name="connsiteX4" fmla="*/ 11389 w 15892"/>
                  <a:gd name="connsiteY4" fmla="*/ 466 h 17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92" h="17032">
                    <a:moveTo>
                      <a:pt x="11389" y="466"/>
                    </a:moveTo>
                    <a:cubicBezTo>
                      <a:pt x="6805" y="-1119"/>
                      <a:pt x="2619" y="1456"/>
                      <a:pt x="626" y="6408"/>
                    </a:cubicBezTo>
                    <a:cubicBezTo>
                      <a:pt x="-969" y="10172"/>
                      <a:pt x="626" y="13936"/>
                      <a:pt x="3815" y="15719"/>
                    </a:cubicBezTo>
                    <a:cubicBezTo>
                      <a:pt x="8200" y="18294"/>
                      <a:pt x="12186" y="17105"/>
                      <a:pt x="14778" y="11955"/>
                    </a:cubicBezTo>
                    <a:cubicBezTo>
                      <a:pt x="16970" y="6805"/>
                      <a:pt x="15974" y="2249"/>
                      <a:pt x="11389" y="4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" name="Freeform 166">
                <a:extLst>
                  <a:ext uri="{FF2B5EF4-FFF2-40B4-BE49-F238E27FC236}">
                    <a16:creationId xmlns:a16="http://schemas.microsoft.com/office/drawing/2014/main" id="{A9437EB5-956B-541E-FCC3-1EAE14EC50CA}"/>
                  </a:ext>
                </a:extLst>
              </p:cNvPr>
              <p:cNvSpPr/>
              <p:nvPr/>
            </p:nvSpPr>
            <p:spPr>
              <a:xfrm>
                <a:off x="1433279" y="6016707"/>
                <a:ext cx="44315" cy="30098"/>
              </a:xfrm>
              <a:custGeom>
                <a:avLst/>
                <a:gdLst>
                  <a:gd name="connsiteX0" fmla="*/ 26962 w 44315"/>
                  <a:gd name="connsiteY0" fmla="*/ 16872 h 30098"/>
                  <a:gd name="connsiteX1" fmla="*/ 31347 w 44315"/>
                  <a:gd name="connsiteY1" fmla="*/ 16872 h 30098"/>
                  <a:gd name="connsiteX2" fmla="*/ 34138 w 44315"/>
                  <a:gd name="connsiteY2" fmla="*/ 24598 h 30098"/>
                  <a:gd name="connsiteX3" fmla="*/ 43705 w 44315"/>
                  <a:gd name="connsiteY3" fmla="*/ 17071 h 30098"/>
                  <a:gd name="connsiteX4" fmla="*/ 39519 w 44315"/>
                  <a:gd name="connsiteY4" fmla="*/ 6374 h 30098"/>
                  <a:gd name="connsiteX5" fmla="*/ 37128 w 44315"/>
                  <a:gd name="connsiteY5" fmla="*/ 6968 h 30098"/>
                  <a:gd name="connsiteX6" fmla="*/ 33141 w 44315"/>
                  <a:gd name="connsiteY6" fmla="*/ 629 h 30098"/>
                  <a:gd name="connsiteX7" fmla="*/ 24371 w 44315"/>
                  <a:gd name="connsiteY7" fmla="*/ 4987 h 30098"/>
                  <a:gd name="connsiteX8" fmla="*/ 22975 w 44315"/>
                  <a:gd name="connsiteY8" fmla="*/ 10930 h 30098"/>
                  <a:gd name="connsiteX9" fmla="*/ 20783 w 44315"/>
                  <a:gd name="connsiteY9" fmla="*/ 6572 h 30098"/>
                  <a:gd name="connsiteX10" fmla="*/ 19188 w 44315"/>
                  <a:gd name="connsiteY10" fmla="*/ 5780 h 30098"/>
                  <a:gd name="connsiteX11" fmla="*/ 16996 w 44315"/>
                  <a:gd name="connsiteY11" fmla="*/ 3006 h 30098"/>
                  <a:gd name="connsiteX12" fmla="*/ 6830 w 44315"/>
                  <a:gd name="connsiteY12" fmla="*/ 6374 h 30098"/>
                  <a:gd name="connsiteX13" fmla="*/ 2046 w 44315"/>
                  <a:gd name="connsiteY13" fmla="*/ 23409 h 30098"/>
                  <a:gd name="connsiteX14" fmla="*/ 6830 w 44315"/>
                  <a:gd name="connsiteY14" fmla="*/ 24202 h 30098"/>
                  <a:gd name="connsiteX15" fmla="*/ 8823 w 44315"/>
                  <a:gd name="connsiteY15" fmla="*/ 29352 h 30098"/>
                  <a:gd name="connsiteX16" fmla="*/ 19188 w 44315"/>
                  <a:gd name="connsiteY16" fmla="*/ 23409 h 30098"/>
                  <a:gd name="connsiteX17" fmla="*/ 22975 w 44315"/>
                  <a:gd name="connsiteY17" fmla="*/ 11524 h 30098"/>
                  <a:gd name="connsiteX18" fmla="*/ 26962 w 44315"/>
                  <a:gd name="connsiteY18" fmla="*/ 16872 h 30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4315" h="30098">
                    <a:moveTo>
                      <a:pt x="26962" y="16872"/>
                    </a:moveTo>
                    <a:cubicBezTo>
                      <a:pt x="28556" y="17665"/>
                      <a:pt x="29952" y="17467"/>
                      <a:pt x="31347" y="16872"/>
                    </a:cubicBezTo>
                    <a:cubicBezTo>
                      <a:pt x="30151" y="21428"/>
                      <a:pt x="31746" y="23805"/>
                      <a:pt x="34138" y="24598"/>
                    </a:cubicBezTo>
                    <a:cubicBezTo>
                      <a:pt x="37128" y="25588"/>
                      <a:pt x="40516" y="23607"/>
                      <a:pt x="43705" y="17071"/>
                    </a:cubicBezTo>
                    <a:cubicBezTo>
                      <a:pt x="45499" y="9543"/>
                      <a:pt x="43107" y="7166"/>
                      <a:pt x="39519" y="6374"/>
                    </a:cubicBezTo>
                    <a:cubicBezTo>
                      <a:pt x="38722" y="6176"/>
                      <a:pt x="37925" y="6374"/>
                      <a:pt x="37128" y="6968"/>
                    </a:cubicBezTo>
                    <a:cubicBezTo>
                      <a:pt x="37128" y="4393"/>
                      <a:pt x="35932" y="2016"/>
                      <a:pt x="33141" y="629"/>
                    </a:cubicBezTo>
                    <a:cubicBezTo>
                      <a:pt x="29752" y="-1154"/>
                      <a:pt x="26164" y="1025"/>
                      <a:pt x="24371" y="4987"/>
                    </a:cubicBezTo>
                    <a:cubicBezTo>
                      <a:pt x="23374" y="6968"/>
                      <a:pt x="22776" y="9147"/>
                      <a:pt x="22975" y="10930"/>
                    </a:cubicBezTo>
                    <a:cubicBezTo>
                      <a:pt x="22776" y="9147"/>
                      <a:pt x="22178" y="7760"/>
                      <a:pt x="20783" y="6572"/>
                    </a:cubicBezTo>
                    <a:cubicBezTo>
                      <a:pt x="20384" y="6176"/>
                      <a:pt x="19786" y="5780"/>
                      <a:pt x="19188" y="5780"/>
                    </a:cubicBezTo>
                    <a:cubicBezTo>
                      <a:pt x="18790" y="4789"/>
                      <a:pt x="17992" y="3799"/>
                      <a:pt x="16996" y="3006"/>
                    </a:cubicBezTo>
                    <a:cubicBezTo>
                      <a:pt x="14404" y="1025"/>
                      <a:pt x="10019" y="3006"/>
                      <a:pt x="6830" y="6374"/>
                    </a:cubicBezTo>
                    <a:cubicBezTo>
                      <a:pt x="1249" y="12514"/>
                      <a:pt x="-2538" y="19448"/>
                      <a:pt x="2046" y="23409"/>
                    </a:cubicBezTo>
                    <a:cubicBezTo>
                      <a:pt x="3242" y="24400"/>
                      <a:pt x="4837" y="24796"/>
                      <a:pt x="6830" y="24202"/>
                    </a:cubicBezTo>
                    <a:cubicBezTo>
                      <a:pt x="6830" y="26183"/>
                      <a:pt x="7428" y="27767"/>
                      <a:pt x="8823" y="29352"/>
                    </a:cubicBezTo>
                    <a:cubicBezTo>
                      <a:pt x="12810" y="31531"/>
                      <a:pt x="16198" y="28758"/>
                      <a:pt x="19188" y="23409"/>
                    </a:cubicBezTo>
                    <a:cubicBezTo>
                      <a:pt x="21381" y="19250"/>
                      <a:pt x="22975" y="15090"/>
                      <a:pt x="22975" y="11524"/>
                    </a:cubicBezTo>
                    <a:cubicBezTo>
                      <a:pt x="23374" y="13703"/>
                      <a:pt x="24570" y="15684"/>
                      <a:pt x="26962" y="168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" name="Freeform 167">
                <a:extLst>
                  <a:ext uri="{FF2B5EF4-FFF2-40B4-BE49-F238E27FC236}">
                    <a16:creationId xmlns:a16="http://schemas.microsoft.com/office/drawing/2014/main" id="{11262711-6137-9FE2-DF04-B5E923C8BBB7}"/>
                  </a:ext>
                </a:extLst>
              </p:cNvPr>
              <p:cNvSpPr/>
              <p:nvPr/>
            </p:nvSpPr>
            <p:spPr>
              <a:xfrm>
                <a:off x="1430466" y="6099755"/>
                <a:ext cx="15063" cy="17079"/>
              </a:xfrm>
              <a:custGeom>
                <a:avLst/>
                <a:gdLst>
                  <a:gd name="connsiteX0" fmla="*/ 12035 w 15063"/>
                  <a:gd name="connsiteY0" fmla="*/ 778 h 17079"/>
                  <a:gd name="connsiteX1" fmla="*/ 2268 w 15063"/>
                  <a:gd name="connsiteY1" fmla="*/ 3552 h 17079"/>
                  <a:gd name="connsiteX2" fmla="*/ 3265 w 15063"/>
                  <a:gd name="connsiteY2" fmla="*/ 16031 h 17079"/>
                  <a:gd name="connsiteX3" fmla="*/ 12832 w 15063"/>
                  <a:gd name="connsiteY3" fmla="*/ 13258 h 17079"/>
                  <a:gd name="connsiteX4" fmla="*/ 12035 w 15063"/>
                  <a:gd name="connsiteY4" fmla="*/ 778 h 17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63" h="17079">
                    <a:moveTo>
                      <a:pt x="12035" y="778"/>
                    </a:moveTo>
                    <a:cubicBezTo>
                      <a:pt x="8048" y="-806"/>
                      <a:pt x="4460" y="-14"/>
                      <a:pt x="2268" y="3552"/>
                    </a:cubicBezTo>
                    <a:cubicBezTo>
                      <a:pt x="-523" y="7909"/>
                      <a:pt x="-1320" y="12862"/>
                      <a:pt x="3265" y="16031"/>
                    </a:cubicBezTo>
                    <a:cubicBezTo>
                      <a:pt x="6653" y="18408"/>
                      <a:pt x="10440" y="16427"/>
                      <a:pt x="12832" y="13258"/>
                    </a:cubicBezTo>
                    <a:cubicBezTo>
                      <a:pt x="16021" y="8900"/>
                      <a:pt x="15822" y="4542"/>
                      <a:pt x="12035" y="7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Freeform 168">
                <a:extLst>
                  <a:ext uri="{FF2B5EF4-FFF2-40B4-BE49-F238E27FC236}">
                    <a16:creationId xmlns:a16="http://schemas.microsoft.com/office/drawing/2014/main" id="{1B185989-3BD4-45A2-80E2-151B5940D18B}"/>
                  </a:ext>
                </a:extLst>
              </p:cNvPr>
              <p:cNvSpPr/>
              <p:nvPr/>
            </p:nvSpPr>
            <p:spPr>
              <a:xfrm>
                <a:off x="1570460" y="6170566"/>
                <a:ext cx="14564" cy="11579"/>
              </a:xfrm>
              <a:custGeom>
                <a:avLst/>
                <a:gdLst>
                  <a:gd name="connsiteX0" fmla="*/ 9177 w 14564"/>
                  <a:gd name="connsiteY0" fmla="*/ 90 h 11579"/>
                  <a:gd name="connsiteX1" fmla="*/ 606 w 14564"/>
                  <a:gd name="connsiteY1" fmla="*/ 6033 h 11579"/>
                  <a:gd name="connsiteX2" fmla="*/ 207 w 14564"/>
                  <a:gd name="connsiteY2" fmla="*/ 11580 h 11579"/>
                  <a:gd name="connsiteX3" fmla="*/ 14160 w 14564"/>
                  <a:gd name="connsiteY3" fmla="*/ 11580 h 11579"/>
                  <a:gd name="connsiteX4" fmla="*/ 9177 w 14564"/>
                  <a:gd name="connsiteY4" fmla="*/ 90 h 11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64" h="11579">
                    <a:moveTo>
                      <a:pt x="9177" y="90"/>
                    </a:moveTo>
                    <a:cubicBezTo>
                      <a:pt x="4792" y="-504"/>
                      <a:pt x="1802" y="1873"/>
                      <a:pt x="606" y="6033"/>
                    </a:cubicBezTo>
                    <a:cubicBezTo>
                      <a:pt x="8" y="8014"/>
                      <a:pt x="-191" y="9995"/>
                      <a:pt x="207" y="11580"/>
                    </a:cubicBezTo>
                    <a:lnTo>
                      <a:pt x="14160" y="11580"/>
                    </a:lnTo>
                    <a:cubicBezTo>
                      <a:pt x="15356" y="6627"/>
                      <a:pt x="13961" y="2467"/>
                      <a:pt x="9177" y="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" name="Freeform 169">
                <a:extLst>
                  <a:ext uri="{FF2B5EF4-FFF2-40B4-BE49-F238E27FC236}">
                    <a16:creationId xmlns:a16="http://schemas.microsoft.com/office/drawing/2014/main" id="{4FEC5E15-F912-3CD8-5EAB-5522B5529E96}"/>
                  </a:ext>
                </a:extLst>
              </p:cNvPr>
              <p:cNvSpPr/>
              <p:nvPr/>
            </p:nvSpPr>
            <p:spPr>
              <a:xfrm>
                <a:off x="1336979" y="6059029"/>
                <a:ext cx="15367" cy="16252"/>
              </a:xfrm>
              <a:custGeom>
                <a:avLst/>
                <a:gdLst>
                  <a:gd name="connsiteX0" fmla="*/ 5460 w 15367"/>
                  <a:gd name="connsiteY0" fmla="*/ 15950 h 16252"/>
                  <a:gd name="connsiteX1" fmla="*/ 14629 w 15367"/>
                  <a:gd name="connsiteY1" fmla="*/ 10998 h 16252"/>
                  <a:gd name="connsiteX2" fmla="*/ 11839 w 15367"/>
                  <a:gd name="connsiteY2" fmla="*/ 697 h 16252"/>
                  <a:gd name="connsiteX3" fmla="*/ 477 w 15367"/>
                  <a:gd name="connsiteY3" fmla="*/ 6838 h 16252"/>
                  <a:gd name="connsiteX4" fmla="*/ 5460 w 15367"/>
                  <a:gd name="connsiteY4" fmla="*/ 15950 h 16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367" h="16252">
                    <a:moveTo>
                      <a:pt x="5460" y="15950"/>
                    </a:moveTo>
                    <a:cubicBezTo>
                      <a:pt x="9845" y="16941"/>
                      <a:pt x="13234" y="15554"/>
                      <a:pt x="14629" y="10998"/>
                    </a:cubicBezTo>
                    <a:cubicBezTo>
                      <a:pt x="16024" y="6838"/>
                      <a:pt x="15626" y="2282"/>
                      <a:pt x="11839" y="697"/>
                    </a:cubicBezTo>
                    <a:cubicBezTo>
                      <a:pt x="6855" y="-1482"/>
                      <a:pt x="2271" y="1688"/>
                      <a:pt x="477" y="6838"/>
                    </a:cubicBezTo>
                    <a:cubicBezTo>
                      <a:pt x="-1118" y="10800"/>
                      <a:pt x="1474" y="14167"/>
                      <a:pt x="5460" y="159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" name="Freeform 170">
                <a:extLst>
                  <a:ext uri="{FF2B5EF4-FFF2-40B4-BE49-F238E27FC236}">
                    <a16:creationId xmlns:a16="http://schemas.microsoft.com/office/drawing/2014/main" id="{8441D600-7732-FA3D-1EAE-9C73460D9EEB}"/>
                  </a:ext>
                </a:extLst>
              </p:cNvPr>
              <p:cNvSpPr/>
              <p:nvPr/>
            </p:nvSpPr>
            <p:spPr>
              <a:xfrm>
                <a:off x="1396492" y="6029160"/>
                <a:ext cx="15763" cy="18552"/>
              </a:xfrm>
              <a:custGeom>
                <a:avLst/>
                <a:gdLst>
                  <a:gd name="connsiteX0" fmla="*/ 13918 w 15763"/>
                  <a:gd name="connsiteY0" fmla="*/ 13730 h 18552"/>
                  <a:gd name="connsiteX1" fmla="*/ 12522 w 15763"/>
                  <a:gd name="connsiteY1" fmla="*/ 1250 h 18552"/>
                  <a:gd name="connsiteX2" fmla="*/ 1161 w 15763"/>
                  <a:gd name="connsiteY2" fmla="*/ 5806 h 18552"/>
                  <a:gd name="connsiteX3" fmla="*/ 4549 w 15763"/>
                  <a:gd name="connsiteY3" fmla="*/ 17890 h 18552"/>
                  <a:gd name="connsiteX4" fmla="*/ 13918 w 15763"/>
                  <a:gd name="connsiteY4" fmla="*/ 13730 h 18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63" h="18552">
                    <a:moveTo>
                      <a:pt x="13918" y="13730"/>
                    </a:moveTo>
                    <a:cubicBezTo>
                      <a:pt x="15712" y="8976"/>
                      <a:pt x="17506" y="4023"/>
                      <a:pt x="12522" y="1250"/>
                    </a:cubicBezTo>
                    <a:cubicBezTo>
                      <a:pt x="7938" y="-1523"/>
                      <a:pt x="3553" y="458"/>
                      <a:pt x="1161" y="5806"/>
                    </a:cubicBezTo>
                    <a:cubicBezTo>
                      <a:pt x="-1032" y="10758"/>
                      <a:pt x="-234" y="15314"/>
                      <a:pt x="4549" y="17890"/>
                    </a:cubicBezTo>
                    <a:cubicBezTo>
                      <a:pt x="8337" y="19870"/>
                      <a:pt x="11326" y="17097"/>
                      <a:pt x="13918" y="137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Freeform 171">
                <a:extLst>
                  <a:ext uri="{FF2B5EF4-FFF2-40B4-BE49-F238E27FC236}">
                    <a16:creationId xmlns:a16="http://schemas.microsoft.com/office/drawing/2014/main" id="{C3147B6D-0031-1DFD-6EA4-1C920C677D24}"/>
                  </a:ext>
                </a:extLst>
              </p:cNvPr>
              <p:cNvSpPr/>
              <p:nvPr/>
            </p:nvSpPr>
            <p:spPr>
              <a:xfrm>
                <a:off x="1757250" y="6146371"/>
                <a:ext cx="39546" cy="28991"/>
              </a:xfrm>
              <a:custGeom>
                <a:avLst/>
                <a:gdLst>
                  <a:gd name="connsiteX0" fmla="*/ 39055 w 39546"/>
                  <a:gd name="connsiteY0" fmla="*/ 11212 h 28991"/>
                  <a:gd name="connsiteX1" fmla="*/ 28491 w 39546"/>
                  <a:gd name="connsiteY1" fmla="*/ 7052 h 28991"/>
                  <a:gd name="connsiteX2" fmla="*/ 18923 w 39546"/>
                  <a:gd name="connsiteY2" fmla="*/ 12598 h 28991"/>
                  <a:gd name="connsiteX3" fmla="*/ 18923 w 39546"/>
                  <a:gd name="connsiteY3" fmla="*/ 12598 h 28991"/>
                  <a:gd name="connsiteX4" fmla="*/ 4970 w 39546"/>
                  <a:gd name="connsiteY4" fmla="*/ 911 h 28991"/>
                  <a:gd name="connsiteX5" fmla="*/ 186 w 39546"/>
                  <a:gd name="connsiteY5" fmla="*/ 10221 h 28991"/>
                  <a:gd name="connsiteX6" fmla="*/ 14936 w 39546"/>
                  <a:gd name="connsiteY6" fmla="*/ 16362 h 28991"/>
                  <a:gd name="connsiteX7" fmla="*/ 27693 w 39546"/>
                  <a:gd name="connsiteY7" fmla="*/ 28842 h 28991"/>
                  <a:gd name="connsiteX8" fmla="*/ 38656 w 39546"/>
                  <a:gd name="connsiteY8" fmla="*/ 22305 h 28991"/>
                  <a:gd name="connsiteX9" fmla="*/ 39055 w 39546"/>
                  <a:gd name="connsiteY9" fmla="*/ 11212 h 28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9546" h="28991">
                    <a:moveTo>
                      <a:pt x="39055" y="11212"/>
                    </a:moveTo>
                    <a:cubicBezTo>
                      <a:pt x="37660" y="5863"/>
                      <a:pt x="33274" y="4675"/>
                      <a:pt x="28491" y="7052"/>
                    </a:cubicBezTo>
                    <a:cubicBezTo>
                      <a:pt x="25102" y="8637"/>
                      <a:pt x="22112" y="10617"/>
                      <a:pt x="18923" y="12598"/>
                    </a:cubicBezTo>
                    <a:lnTo>
                      <a:pt x="18923" y="12598"/>
                    </a:lnTo>
                    <a:cubicBezTo>
                      <a:pt x="16930" y="4873"/>
                      <a:pt x="15136" y="-2654"/>
                      <a:pt x="4970" y="911"/>
                    </a:cubicBezTo>
                    <a:cubicBezTo>
                      <a:pt x="1183" y="2298"/>
                      <a:pt x="-611" y="6062"/>
                      <a:pt x="186" y="10221"/>
                    </a:cubicBezTo>
                    <a:cubicBezTo>
                      <a:pt x="1980" y="19532"/>
                      <a:pt x="8359" y="18739"/>
                      <a:pt x="14936" y="16362"/>
                    </a:cubicBezTo>
                    <a:cubicBezTo>
                      <a:pt x="16730" y="23097"/>
                      <a:pt x="20717" y="27653"/>
                      <a:pt x="27693" y="28842"/>
                    </a:cubicBezTo>
                    <a:cubicBezTo>
                      <a:pt x="32876" y="29634"/>
                      <a:pt x="36862" y="27257"/>
                      <a:pt x="38656" y="22305"/>
                    </a:cubicBezTo>
                    <a:cubicBezTo>
                      <a:pt x="39653" y="18937"/>
                      <a:pt x="39852" y="14579"/>
                      <a:pt x="39055" y="112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" name="Freeform 172">
                <a:extLst>
                  <a:ext uri="{FF2B5EF4-FFF2-40B4-BE49-F238E27FC236}">
                    <a16:creationId xmlns:a16="http://schemas.microsoft.com/office/drawing/2014/main" id="{A46155CB-B2D4-6E0C-56B3-9185EF242D19}"/>
                  </a:ext>
                </a:extLst>
              </p:cNvPr>
              <p:cNvSpPr/>
              <p:nvPr/>
            </p:nvSpPr>
            <p:spPr>
              <a:xfrm>
                <a:off x="1499213" y="6051438"/>
                <a:ext cx="14912" cy="16887"/>
              </a:xfrm>
              <a:custGeom>
                <a:avLst/>
                <a:gdLst>
                  <a:gd name="connsiteX0" fmla="*/ 13650 w 14912"/>
                  <a:gd name="connsiteY0" fmla="*/ 11854 h 16887"/>
                  <a:gd name="connsiteX1" fmla="*/ 10660 w 14912"/>
                  <a:gd name="connsiteY1" fmla="*/ 365 h 16887"/>
                  <a:gd name="connsiteX2" fmla="*/ 1292 w 14912"/>
                  <a:gd name="connsiteY2" fmla="*/ 4723 h 16887"/>
                  <a:gd name="connsiteX3" fmla="*/ 4681 w 14912"/>
                  <a:gd name="connsiteY3" fmla="*/ 16410 h 16887"/>
                  <a:gd name="connsiteX4" fmla="*/ 13650 w 14912"/>
                  <a:gd name="connsiteY4" fmla="*/ 11854 h 16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12" h="16887">
                    <a:moveTo>
                      <a:pt x="13650" y="11854"/>
                    </a:moveTo>
                    <a:cubicBezTo>
                      <a:pt x="16242" y="6704"/>
                      <a:pt x="14647" y="2940"/>
                      <a:pt x="10660" y="365"/>
                    </a:cubicBezTo>
                    <a:cubicBezTo>
                      <a:pt x="6474" y="-824"/>
                      <a:pt x="3285" y="959"/>
                      <a:pt x="1292" y="4723"/>
                    </a:cubicBezTo>
                    <a:cubicBezTo>
                      <a:pt x="-1299" y="9675"/>
                      <a:pt x="96" y="14231"/>
                      <a:pt x="4681" y="16410"/>
                    </a:cubicBezTo>
                    <a:cubicBezTo>
                      <a:pt x="8468" y="17995"/>
                      <a:pt x="11856" y="15420"/>
                      <a:pt x="13650" y="118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" name="Freeform 173">
                <a:extLst>
                  <a:ext uri="{FF2B5EF4-FFF2-40B4-BE49-F238E27FC236}">
                    <a16:creationId xmlns:a16="http://schemas.microsoft.com/office/drawing/2014/main" id="{9E0B3087-6B00-B0B8-3F84-C10CBFE7F4D9}"/>
                  </a:ext>
                </a:extLst>
              </p:cNvPr>
              <p:cNvSpPr/>
              <p:nvPr/>
            </p:nvSpPr>
            <p:spPr>
              <a:xfrm>
                <a:off x="1031239" y="5949853"/>
                <a:ext cx="21842" cy="32747"/>
              </a:xfrm>
              <a:custGeom>
                <a:avLst/>
                <a:gdLst>
                  <a:gd name="connsiteX0" fmla="*/ 15998 w 21842"/>
                  <a:gd name="connsiteY0" fmla="*/ 20734 h 32747"/>
                  <a:gd name="connsiteX1" fmla="*/ 18390 w 21842"/>
                  <a:gd name="connsiteY1" fmla="*/ 17366 h 32747"/>
                  <a:gd name="connsiteX2" fmla="*/ 19387 w 21842"/>
                  <a:gd name="connsiteY2" fmla="*/ 1321 h 32747"/>
                  <a:gd name="connsiteX3" fmla="*/ 7028 w 21842"/>
                  <a:gd name="connsiteY3" fmla="*/ 8056 h 32747"/>
                  <a:gd name="connsiteX4" fmla="*/ 3640 w 21842"/>
                  <a:gd name="connsiteY4" fmla="*/ 16772 h 32747"/>
                  <a:gd name="connsiteX5" fmla="*/ 2843 w 21842"/>
                  <a:gd name="connsiteY5" fmla="*/ 17564 h 32747"/>
                  <a:gd name="connsiteX6" fmla="*/ 2245 w 21842"/>
                  <a:gd name="connsiteY6" fmla="*/ 29648 h 32747"/>
                  <a:gd name="connsiteX7" fmla="*/ 13407 w 21842"/>
                  <a:gd name="connsiteY7" fmla="*/ 30044 h 32747"/>
                  <a:gd name="connsiteX8" fmla="*/ 15998 w 21842"/>
                  <a:gd name="connsiteY8" fmla="*/ 20734 h 32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842" h="32747">
                    <a:moveTo>
                      <a:pt x="15998" y="20734"/>
                    </a:moveTo>
                    <a:cubicBezTo>
                      <a:pt x="16795" y="19743"/>
                      <a:pt x="17593" y="18555"/>
                      <a:pt x="18390" y="17366"/>
                    </a:cubicBezTo>
                    <a:cubicBezTo>
                      <a:pt x="22377" y="10829"/>
                      <a:pt x="23174" y="4491"/>
                      <a:pt x="19387" y="1321"/>
                    </a:cubicBezTo>
                    <a:cubicBezTo>
                      <a:pt x="15599" y="-2046"/>
                      <a:pt x="11015" y="1321"/>
                      <a:pt x="7028" y="8056"/>
                    </a:cubicBezTo>
                    <a:cubicBezTo>
                      <a:pt x="5234" y="11225"/>
                      <a:pt x="4039" y="14197"/>
                      <a:pt x="3640" y="16772"/>
                    </a:cubicBezTo>
                    <a:cubicBezTo>
                      <a:pt x="3441" y="16970"/>
                      <a:pt x="3241" y="17168"/>
                      <a:pt x="2843" y="17564"/>
                    </a:cubicBezTo>
                    <a:cubicBezTo>
                      <a:pt x="-945" y="21922"/>
                      <a:pt x="-745" y="26280"/>
                      <a:pt x="2245" y="29648"/>
                    </a:cubicBezTo>
                    <a:cubicBezTo>
                      <a:pt x="6630" y="33610"/>
                      <a:pt x="10417" y="33808"/>
                      <a:pt x="13407" y="30044"/>
                    </a:cubicBezTo>
                    <a:cubicBezTo>
                      <a:pt x="15998" y="26874"/>
                      <a:pt x="16995" y="23705"/>
                      <a:pt x="15998" y="2073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Freeform 174">
                <a:extLst>
                  <a:ext uri="{FF2B5EF4-FFF2-40B4-BE49-F238E27FC236}">
                    <a16:creationId xmlns:a16="http://schemas.microsoft.com/office/drawing/2014/main" id="{E5D06004-43F5-895A-BAB2-5F9BC7A615D4}"/>
                  </a:ext>
                </a:extLst>
              </p:cNvPr>
              <p:cNvSpPr/>
              <p:nvPr/>
            </p:nvSpPr>
            <p:spPr>
              <a:xfrm>
                <a:off x="1218330" y="6090599"/>
                <a:ext cx="54737" cy="48309"/>
              </a:xfrm>
              <a:custGeom>
                <a:avLst/>
                <a:gdLst>
                  <a:gd name="connsiteX0" fmla="*/ 33415 w 54737"/>
                  <a:gd name="connsiteY0" fmla="*/ 21027 h 48309"/>
                  <a:gd name="connsiteX1" fmla="*/ 34013 w 54737"/>
                  <a:gd name="connsiteY1" fmla="*/ 21820 h 48309"/>
                  <a:gd name="connsiteX2" fmla="*/ 49362 w 54737"/>
                  <a:gd name="connsiteY2" fmla="*/ 18849 h 48309"/>
                  <a:gd name="connsiteX3" fmla="*/ 53149 w 54737"/>
                  <a:gd name="connsiteY3" fmla="*/ 3596 h 48309"/>
                  <a:gd name="connsiteX4" fmla="*/ 46770 w 54737"/>
                  <a:gd name="connsiteY4" fmla="*/ 1417 h 48309"/>
                  <a:gd name="connsiteX5" fmla="*/ 45574 w 54737"/>
                  <a:gd name="connsiteY5" fmla="*/ 822 h 48309"/>
                  <a:gd name="connsiteX6" fmla="*/ 35608 w 54737"/>
                  <a:gd name="connsiteY6" fmla="*/ 4190 h 48309"/>
                  <a:gd name="connsiteX7" fmla="*/ 35010 w 54737"/>
                  <a:gd name="connsiteY7" fmla="*/ 5576 h 48309"/>
                  <a:gd name="connsiteX8" fmla="*/ 27834 w 54737"/>
                  <a:gd name="connsiteY8" fmla="*/ 11123 h 48309"/>
                  <a:gd name="connsiteX9" fmla="*/ 27236 w 54737"/>
                  <a:gd name="connsiteY9" fmla="*/ 14689 h 48309"/>
                  <a:gd name="connsiteX10" fmla="*/ 12885 w 54737"/>
                  <a:gd name="connsiteY10" fmla="*/ 26178 h 48309"/>
                  <a:gd name="connsiteX11" fmla="*/ 12486 w 54737"/>
                  <a:gd name="connsiteY11" fmla="*/ 27366 h 48309"/>
                  <a:gd name="connsiteX12" fmla="*/ 3516 w 54737"/>
                  <a:gd name="connsiteY12" fmla="*/ 34498 h 48309"/>
                  <a:gd name="connsiteX13" fmla="*/ 1324 w 54737"/>
                  <a:gd name="connsiteY13" fmla="*/ 46977 h 48309"/>
                  <a:gd name="connsiteX14" fmla="*/ 12486 w 54737"/>
                  <a:gd name="connsiteY14" fmla="*/ 40836 h 48309"/>
                  <a:gd name="connsiteX15" fmla="*/ 14679 w 54737"/>
                  <a:gd name="connsiteY15" fmla="*/ 36874 h 48309"/>
                  <a:gd name="connsiteX16" fmla="*/ 31024 w 54737"/>
                  <a:gd name="connsiteY16" fmla="*/ 28159 h 48309"/>
                  <a:gd name="connsiteX17" fmla="*/ 32020 w 54737"/>
                  <a:gd name="connsiteY17" fmla="*/ 21027 h 48309"/>
                  <a:gd name="connsiteX18" fmla="*/ 33415 w 54737"/>
                  <a:gd name="connsiteY18" fmla="*/ 21027 h 48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54737" h="48309">
                    <a:moveTo>
                      <a:pt x="33415" y="21027"/>
                    </a:moveTo>
                    <a:cubicBezTo>
                      <a:pt x="33615" y="21225"/>
                      <a:pt x="33814" y="21622"/>
                      <a:pt x="34013" y="21820"/>
                    </a:cubicBezTo>
                    <a:cubicBezTo>
                      <a:pt x="37801" y="25980"/>
                      <a:pt x="43382" y="23603"/>
                      <a:pt x="49362" y="18849"/>
                    </a:cubicBezTo>
                    <a:cubicBezTo>
                      <a:pt x="54145" y="13104"/>
                      <a:pt x="56537" y="7557"/>
                      <a:pt x="53149" y="3596"/>
                    </a:cubicBezTo>
                    <a:cubicBezTo>
                      <a:pt x="51554" y="1615"/>
                      <a:pt x="49162" y="822"/>
                      <a:pt x="46770" y="1417"/>
                    </a:cubicBezTo>
                    <a:cubicBezTo>
                      <a:pt x="46372" y="1219"/>
                      <a:pt x="45973" y="1021"/>
                      <a:pt x="45574" y="822"/>
                    </a:cubicBezTo>
                    <a:cubicBezTo>
                      <a:pt x="41588" y="-1158"/>
                      <a:pt x="38000" y="624"/>
                      <a:pt x="35608" y="4190"/>
                    </a:cubicBezTo>
                    <a:cubicBezTo>
                      <a:pt x="35409" y="4586"/>
                      <a:pt x="35209" y="4982"/>
                      <a:pt x="35010" y="5576"/>
                    </a:cubicBezTo>
                    <a:cubicBezTo>
                      <a:pt x="31621" y="5576"/>
                      <a:pt x="29230" y="7755"/>
                      <a:pt x="27834" y="11123"/>
                    </a:cubicBezTo>
                    <a:cubicBezTo>
                      <a:pt x="27436" y="12510"/>
                      <a:pt x="27236" y="13698"/>
                      <a:pt x="27236" y="14689"/>
                    </a:cubicBezTo>
                    <a:cubicBezTo>
                      <a:pt x="21855" y="12906"/>
                      <a:pt x="16871" y="16868"/>
                      <a:pt x="12885" y="26178"/>
                    </a:cubicBezTo>
                    <a:cubicBezTo>
                      <a:pt x="12686" y="26574"/>
                      <a:pt x="12686" y="26970"/>
                      <a:pt x="12486" y="27366"/>
                    </a:cubicBezTo>
                    <a:cubicBezTo>
                      <a:pt x="9496" y="27762"/>
                      <a:pt x="6506" y="30734"/>
                      <a:pt x="3516" y="34498"/>
                    </a:cubicBezTo>
                    <a:cubicBezTo>
                      <a:pt x="-470" y="39846"/>
                      <a:pt x="-869" y="44600"/>
                      <a:pt x="1324" y="46977"/>
                    </a:cubicBezTo>
                    <a:cubicBezTo>
                      <a:pt x="4114" y="50344"/>
                      <a:pt x="8500" y="46977"/>
                      <a:pt x="12486" y="40836"/>
                    </a:cubicBezTo>
                    <a:cubicBezTo>
                      <a:pt x="13283" y="39648"/>
                      <a:pt x="14081" y="38261"/>
                      <a:pt x="14679" y="36874"/>
                    </a:cubicBezTo>
                    <a:cubicBezTo>
                      <a:pt x="20061" y="38459"/>
                      <a:pt x="25841" y="36280"/>
                      <a:pt x="31024" y="28159"/>
                    </a:cubicBezTo>
                    <a:cubicBezTo>
                      <a:pt x="31821" y="25385"/>
                      <a:pt x="32220" y="23008"/>
                      <a:pt x="32020" y="21027"/>
                    </a:cubicBezTo>
                    <a:cubicBezTo>
                      <a:pt x="32419" y="20829"/>
                      <a:pt x="33017" y="21027"/>
                      <a:pt x="33415" y="210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" name="Freeform 175">
                <a:extLst>
                  <a:ext uri="{FF2B5EF4-FFF2-40B4-BE49-F238E27FC236}">
                    <a16:creationId xmlns:a16="http://schemas.microsoft.com/office/drawing/2014/main" id="{77C1C52B-E40A-D593-D6E2-4591B165FBEB}"/>
                  </a:ext>
                </a:extLst>
              </p:cNvPr>
              <p:cNvSpPr/>
              <p:nvPr/>
            </p:nvSpPr>
            <p:spPr>
              <a:xfrm>
                <a:off x="1152034" y="6047355"/>
                <a:ext cx="16161" cy="17284"/>
              </a:xfrm>
              <a:custGeom>
                <a:avLst/>
                <a:gdLst>
                  <a:gd name="connsiteX0" fmla="*/ 12208 w 16161"/>
                  <a:gd name="connsiteY0" fmla="*/ 1279 h 17284"/>
                  <a:gd name="connsiteX1" fmla="*/ 2042 w 16161"/>
                  <a:gd name="connsiteY1" fmla="*/ 3260 h 17284"/>
                  <a:gd name="connsiteX2" fmla="*/ 3836 w 16161"/>
                  <a:gd name="connsiteY2" fmla="*/ 15937 h 17284"/>
                  <a:gd name="connsiteX3" fmla="*/ 14001 w 16161"/>
                  <a:gd name="connsiteY3" fmla="*/ 13758 h 17284"/>
                  <a:gd name="connsiteX4" fmla="*/ 12208 w 16161"/>
                  <a:gd name="connsiteY4" fmla="*/ 1279 h 17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61" h="17284">
                    <a:moveTo>
                      <a:pt x="12208" y="1279"/>
                    </a:moveTo>
                    <a:cubicBezTo>
                      <a:pt x="8420" y="-504"/>
                      <a:pt x="4633" y="-900"/>
                      <a:pt x="2042" y="3260"/>
                    </a:cubicBezTo>
                    <a:cubicBezTo>
                      <a:pt x="-749" y="7816"/>
                      <a:pt x="-1147" y="12768"/>
                      <a:pt x="3836" y="15937"/>
                    </a:cubicBezTo>
                    <a:cubicBezTo>
                      <a:pt x="7424" y="18314"/>
                      <a:pt x="11610" y="17522"/>
                      <a:pt x="14001" y="13758"/>
                    </a:cubicBezTo>
                    <a:cubicBezTo>
                      <a:pt x="17390" y="9202"/>
                      <a:pt x="16792" y="4646"/>
                      <a:pt x="12208" y="12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" name="Freeform 176">
                <a:extLst>
                  <a:ext uri="{FF2B5EF4-FFF2-40B4-BE49-F238E27FC236}">
                    <a16:creationId xmlns:a16="http://schemas.microsoft.com/office/drawing/2014/main" id="{FD78CDB9-A464-4887-1C21-4B4C5796DCBE}"/>
                  </a:ext>
                </a:extLst>
              </p:cNvPr>
              <p:cNvSpPr/>
              <p:nvPr/>
            </p:nvSpPr>
            <p:spPr>
              <a:xfrm>
                <a:off x="1123183" y="6064725"/>
                <a:ext cx="17712" cy="17281"/>
              </a:xfrm>
              <a:custGeom>
                <a:avLst/>
                <a:gdLst>
                  <a:gd name="connsiteX0" fmla="*/ 15146 w 17712"/>
                  <a:gd name="connsiteY0" fmla="*/ 2529 h 17281"/>
                  <a:gd name="connsiteX1" fmla="*/ 1193 w 17712"/>
                  <a:gd name="connsiteY1" fmla="*/ 6095 h 17281"/>
                  <a:gd name="connsiteX2" fmla="*/ 2788 w 17712"/>
                  <a:gd name="connsiteY2" fmla="*/ 16395 h 17281"/>
                  <a:gd name="connsiteX3" fmla="*/ 15345 w 17712"/>
                  <a:gd name="connsiteY3" fmla="*/ 12433 h 17281"/>
                  <a:gd name="connsiteX4" fmla="*/ 15146 w 17712"/>
                  <a:gd name="connsiteY4" fmla="*/ 2529 h 17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12" h="17281">
                    <a:moveTo>
                      <a:pt x="15146" y="2529"/>
                    </a:moveTo>
                    <a:cubicBezTo>
                      <a:pt x="9365" y="-2225"/>
                      <a:pt x="4382" y="152"/>
                      <a:pt x="1193" y="6095"/>
                    </a:cubicBezTo>
                    <a:cubicBezTo>
                      <a:pt x="-601" y="9462"/>
                      <a:pt x="-601" y="13424"/>
                      <a:pt x="2788" y="16395"/>
                    </a:cubicBezTo>
                    <a:cubicBezTo>
                      <a:pt x="8169" y="18772"/>
                      <a:pt x="11957" y="15999"/>
                      <a:pt x="15345" y="12433"/>
                    </a:cubicBezTo>
                    <a:cubicBezTo>
                      <a:pt x="18534" y="9066"/>
                      <a:pt x="18534" y="5302"/>
                      <a:pt x="15146" y="252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" name="Freeform 177">
                <a:extLst>
                  <a:ext uri="{FF2B5EF4-FFF2-40B4-BE49-F238E27FC236}">
                    <a16:creationId xmlns:a16="http://schemas.microsoft.com/office/drawing/2014/main" id="{6C2968B2-EA06-51D0-D237-67A3FD846079}"/>
                  </a:ext>
                </a:extLst>
              </p:cNvPr>
              <p:cNvSpPr/>
              <p:nvPr/>
            </p:nvSpPr>
            <p:spPr>
              <a:xfrm>
                <a:off x="1212485" y="6148707"/>
                <a:ext cx="16687" cy="14422"/>
              </a:xfrm>
              <a:custGeom>
                <a:avLst/>
                <a:gdLst>
                  <a:gd name="connsiteX0" fmla="*/ 12750 w 16687"/>
                  <a:gd name="connsiteY0" fmla="*/ 754 h 14422"/>
                  <a:gd name="connsiteX1" fmla="*/ 990 w 16687"/>
                  <a:gd name="connsiteY1" fmla="*/ 6103 h 14422"/>
                  <a:gd name="connsiteX2" fmla="*/ 192 w 16687"/>
                  <a:gd name="connsiteY2" fmla="*/ 12045 h 14422"/>
                  <a:gd name="connsiteX3" fmla="*/ 12750 w 16687"/>
                  <a:gd name="connsiteY3" fmla="*/ 14422 h 14422"/>
                  <a:gd name="connsiteX4" fmla="*/ 16139 w 16687"/>
                  <a:gd name="connsiteY4" fmla="*/ 10659 h 14422"/>
                  <a:gd name="connsiteX5" fmla="*/ 12750 w 16687"/>
                  <a:gd name="connsiteY5" fmla="*/ 754 h 14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687" h="14422">
                    <a:moveTo>
                      <a:pt x="12750" y="754"/>
                    </a:moveTo>
                    <a:cubicBezTo>
                      <a:pt x="7568" y="-1425"/>
                      <a:pt x="3182" y="1349"/>
                      <a:pt x="990" y="6103"/>
                    </a:cubicBezTo>
                    <a:cubicBezTo>
                      <a:pt x="-7" y="8084"/>
                      <a:pt x="-206" y="10263"/>
                      <a:pt x="192" y="12045"/>
                    </a:cubicBezTo>
                    <a:cubicBezTo>
                      <a:pt x="4378" y="12838"/>
                      <a:pt x="8564" y="13630"/>
                      <a:pt x="12750" y="14422"/>
                    </a:cubicBezTo>
                    <a:cubicBezTo>
                      <a:pt x="13946" y="13432"/>
                      <a:pt x="15142" y="12045"/>
                      <a:pt x="16139" y="10659"/>
                    </a:cubicBezTo>
                    <a:cubicBezTo>
                      <a:pt x="17335" y="6697"/>
                      <a:pt x="16737" y="2537"/>
                      <a:pt x="12750" y="7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" name="Freeform 178">
                <a:extLst>
                  <a:ext uri="{FF2B5EF4-FFF2-40B4-BE49-F238E27FC236}">
                    <a16:creationId xmlns:a16="http://schemas.microsoft.com/office/drawing/2014/main" id="{4B8C50D9-9F80-41CC-69E2-217506F5A65B}"/>
                  </a:ext>
                </a:extLst>
              </p:cNvPr>
              <p:cNvSpPr/>
              <p:nvPr/>
            </p:nvSpPr>
            <p:spPr>
              <a:xfrm>
                <a:off x="1139333" y="5931965"/>
                <a:ext cx="50928" cy="52825"/>
              </a:xfrm>
              <a:custGeom>
                <a:avLst/>
                <a:gdLst>
                  <a:gd name="connsiteX0" fmla="*/ 47831 w 50928"/>
                  <a:gd name="connsiteY0" fmla="*/ 1579 h 52825"/>
                  <a:gd name="connsiteX1" fmla="*/ 35871 w 50928"/>
                  <a:gd name="connsiteY1" fmla="*/ 4353 h 52825"/>
                  <a:gd name="connsiteX2" fmla="*/ 35672 w 50928"/>
                  <a:gd name="connsiteY2" fmla="*/ 13663 h 52825"/>
                  <a:gd name="connsiteX3" fmla="*/ 22716 w 50928"/>
                  <a:gd name="connsiteY3" fmla="*/ 17427 h 52825"/>
                  <a:gd name="connsiteX4" fmla="*/ 17533 w 50928"/>
                  <a:gd name="connsiteY4" fmla="*/ 27727 h 52825"/>
                  <a:gd name="connsiteX5" fmla="*/ 5175 w 50928"/>
                  <a:gd name="connsiteY5" fmla="*/ 32283 h 52825"/>
                  <a:gd name="connsiteX6" fmla="*/ 2783 w 50928"/>
                  <a:gd name="connsiteY6" fmla="*/ 45951 h 52825"/>
                  <a:gd name="connsiteX7" fmla="*/ 3182 w 50928"/>
                  <a:gd name="connsiteY7" fmla="*/ 46347 h 52825"/>
                  <a:gd name="connsiteX8" fmla="*/ 5972 w 50928"/>
                  <a:gd name="connsiteY8" fmla="*/ 50903 h 52825"/>
                  <a:gd name="connsiteX9" fmla="*/ 16138 w 50928"/>
                  <a:gd name="connsiteY9" fmla="*/ 50111 h 52825"/>
                  <a:gd name="connsiteX10" fmla="*/ 18331 w 50928"/>
                  <a:gd name="connsiteY10" fmla="*/ 44961 h 52825"/>
                  <a:gd name="connsiteX11" fmla="*/ 24908 w 50928"/>
                  <a:gd name="connsiteY11" fmla="*/ 40009 h 52825"/>
                  <a:gd name="connsiteX12" fmla="*/ 23314 w 50928"/>
                  <a:gd name="connsiteY12" fmla="*/ 32481 h 52825"/>
                  <a:gd name="connsiteX13" fmla="*/ 30091 w 50928"/>
                  <a:gd name="connsiteY13" fmla="*/ 32085 h 52825"/>
                  <a:gd name="connsiteX14" fmla="*/ 34675 w 50928"/>
                  <a:gd name="connsiteY14" fmla="*/ 38622 h 52825"/>
                  <a:gd name="connsiteX15" fmla="*/ 44642 w 50928"/>
                  <a:gd name="connsiteY15" fmla="*/ 35254 h 52825"/>
                  <a:gd name="connsiteX16" fmla="*/ 42848 w 50928"/>
                  <a:gd name="connsiteY16" fmla="*/ 25152 h 52825"/>
                  <a:gd name="connsiteX17" fmla="*/ 41652 w 50928"/>
                  <a:gd name="connsiteY17" fmla="*/ 24558 h 52825"/>
                  <a:gd name="connsiteX18" fmla="*/ 41452 w 50928"/>
                  <a:gd name="connsiteY18" fmla="*/ 17030 h 52825"/>
                  <a:gd name="connsiteX19" fmla="*/ 48628 w 50928"/>
                  <a:gd name="connsiteY19" fmla="*/ 14059 h 52825"/>
                  <a:gd name="connsiteX20" fmla="*/ 47831 w 50928"/>
                  <a:gd name="connsiteY20" fmla="*/ 1579 h 52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0928" h="52825">
                    <a:moveTo>
                      <a:pt x="47831" y="1579"/>
                    </a:moveTo>
                    <a:cubicBezTo>
                      <a:pt x="43645" y="-1392"/>
                      <a:pt x="39260" y="-5"/>
                      <a:pt x="35871" y="4353"/>
                    </a:cubicBezTo>
                    <a:cubicBezTo>
                      <a:pt x="33479" y="7522"/>
                      <a:pt x="33679" y="10890"/>
                      <a:pt x="35672" y="13663"/>
                    </a:cubicBezTo>
                    <a:cubicBezTo>
                      <a:pt x="32483" y="12672"/>
                      <a:pt x="28297" y="13069"/>
                      <a:pt x="22716" y="17427"/>
                    </a:cubicBezTo>
                    <a:cubicBezTo>
                      <a:pt x="18530" y="20596"/>
                      <a:pt x="16736" y="24558"/>
                      <a:pt x="17533" y="27727"/>
                    </a:cubicBezTo>
                    <a:cubicBezTo>
                      <a:pt x="13945" y="27133"/>
                      <a:pt x="9560" y="28916"/>
                      <a:pt x="5175" y="32283"/>
                    </a:cubicBezTo>
                    <a:cubicBezTo>
                      <a:pt x="-1801" y="37830"/>
                      <a:pt x="-805" y="42584"/>
                      <a:pt x="2783" y="45951"/>
                    </a:cubicBezTo>
                    <a:cubicBezTo>
                      <a:pt x="2982" y="46149"/>
                      <a:pt x="2982" y="46149"/>
                      <a:pt x="3182" y="46347"/>
                    </a:cubicBezTo>
                    <a:cubicBezTo>
                      <a:pt x="3381" y="47932"/>
                      <a:pt x="4378" y="49517"/>
                      <a:pt x="5972" y="50903"/>
                    </a:cubicBezTo>
                    <a:cubicBezTo>
                      <a:pt x="9162" y="53677"/>
                      <a:pt x="13347" y="53479"/>
                      <a:pt x="16138" y="50111"/>
                    </a:cubicBezTo>
                    <a:cubicBezTo>
                      <a:pt x="17533" y="48526"/>
                      <a:pt x="18131" y="46743"/>
                      <a:pt x="18331" y="44961"/>
                    </a:cubicBezTo>
                    <a:cubicBezTo>
                      <a:pt x="21320" y="45159"/>
                      <a:pt x="23513" y="43376"/>
                      <a:pt x="24908" y="40009"/>
                    </a:cubicBezTo>
                    <a:cubicBezTo>
                      <a:pt x="26104" y="36839"/>
                      <a:pt x="25307" y="34462"/>
                      <a:pt x="23314" y="32481"/>
                    </a:cubicBezTo>
                    <a:cubicBezTo>
                      <a:pt x="25307" y="32877"/>
                      <a:pt x="27699" y="32679"/>
                      <a:pt x="30091" y="32085"/>
                    </a:cubicBezTo>
                    <a:cubicBezTo>
                      <a:pt x="29892" y="34660"/>
                      <a:pt x="31486" y="37235"/>
                      <a:pt x="34675" y="38622"/>
                    </a:cubicBezTo>
                    <a:cubicBezTo>
                      <a:pt x="38463" y="40405"/>
                      <a:pt x="41851" y="38424"/>
                      <a:pt x="44642" y="35254"/>
                    </a:cubicBezTo>
                    <a:cubicBezTo>
                      <a:pt x="46236" y="31293"/>
                      <a:pt x="46436" y="27529"/>
                      <a:pt x="42848" y="25152"/>
                    </a:cubicBezTo>
                    <a:cubicBezTo>
                      <a:pt x="42449" y="24954"/>
                      <a:pt x="42050" y="24756"/>
                      <a:pt x="41652" y="24558"/>
                    </a:cubicBezTo>
                    <a:cubicBezTo>
                      <a:pt x="43446" y="21586"/>
                      <a:pt x="42848" y="19209"/>
                      <a:pt x="41452" y="17030"/>
                    </a:cubicBezTo>
                    <a:cubicBezTo>
                      <a:pt x="43844" y="17030"/>
                      <a:pt x="46236" y="16040"/>
                      <a:pt x="48628" y="14059"/>
                    </a:cubicBezTo>
                    <a:cubicBezTo>
                      <a:pt x="51817" y="9305"/>
                      <a:pt x="51817" y="4551"/>
                      <a:pt x="47831" y="15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0" name="Freeform 179">
                <a:extLst>
                  <a:ext uri="{FF2B5EF4-FFF2-40B4-BE49-F238E27FC236}">
                    <a16:creationId xmlns:a16="http://schemas.microsoft.com/office/drawing/2014/main" id="{A59F0D0C-D215-7EB9-1484-23D051C28C80}"/>
                  </a:ext>
                </a:extLst>
              </p:cNvPr>
              <p:cNvSpPr/>
              <p:nvPr/>
            </p:nvSpPr>
            <p:spPr>
              <a:xfrm>
                <a:off x="1551418" y="6090361"/>
                <a:ext cx="40811" cy="57986"/>
              </a:xfrm>
              <a:custGeom>
                <a:avLst/>
                <a:gdLst>
                  <a:gd name="connsiteX0" fmla="*/ 19649 w 40811"/>
                  <a:gd name="connsiteY0" fmla="*/ 48799 h 57986"/>
                  <a:gd name="connsiteX1" fmla="*/ 20246 w 40811"/>
                  <a:gd name="connsiteY1" fmla="*/ 43253 h 57986"/>
                  <a:gd name="connsiteX2" fmla="*/ 18452 w 40811"/>
                  <a:gd name="connsiteY2" fmla="*/ 37706 h 57986"/>
                  <a:gd name="connsiteX3" fmla="*/ 17655 w 40811"/>
                  <a:gd name="connsiteY3" fmla="*/ 36914 h 57986"/>
                  <a:gd name="connsiteX4" fmla="*/ 23635 w 40811"/>
                  <a:gd name="connsiteY4" fmla="*/ 28594 h 57986"/>
                  <a:gd name="connsiteX5" fmla="*/ 25230 w 40811"/>
                  <a:gd name="connsiteY5" fmla="*/ 35527 h 57986"/>
                  <a:gd name="connsiteX6" fmla="*/ 37389 w 40811"/>
                  <a:gd name="connsiteY6" fmla="*/ 27604 h 57986"/>
                  <a:gd name="connsiteX7" fmla="*/ 39182 w 40811"/>
                  <a:gd name="connsiteY7" fmla="*/ 18492 h 57986"/>
                  <a:gd name="connsiteX8" fmla="*/ 38784 w 40811"/>
                  <a:gd name="connsiteY8" fmla="*/ 6409 h 57986"/>
                  <a:gd name="connsiteX9" fmla="*/ 36192 w 40811"/>
                  <a:gd name="connsiteY9" fmla="*/ 4230 h 57986"/>
                  <a:gd name="connsiteX10" fmla="*/ 33601 w 40811"/>
                  <a:gd name="connsiteY10" fmla="*/ 1258 h 57986"/>
                  <a:gd name="connsiteX11" fmla="*/ 22439 w 40811"/>
                  <a:gd name="connsiteY11" fmla="*/ 6012 h 57986"/>
                  <a:gd name="connsiteX12" fmla="*/ 22638 w 40811"/>
                  <a:gd name="connsiteY12" fmla="*/ 14728 h 57986"/>
                  <a:gd name="connsiteX13" fmla="*/ 21841 w 40811"/>
                  <a:gd name="connsiteY13" fmla="*/ 17501 h 57986"/>
                  <a:gd name="connsiteX14" fmla="*/ 13469 w 40811"/>
                  <a:gd name="connsiteY14" fmla="*/ 27208 h 57986"/>
                  <a:gd name="connsiteX15" fmla="*/ 12871 w 40811"/>
                  <a:gd name="connsiteY15" fmla="*/ 36716 h 57986"/>
                  <a:gd name="connsiteX16" fmla="*/ 6294 w 40811"/>
                  <a:gd name="connsiteY16" fmla="*/ 40480 h 57986"/>
                  <a:gd name="connsiteX17" fmla="*/ 912 w 40811"/>
                  <a:gd name="connsiteY17" fmla="*/ 55732 h 57986"/>
                  <a:gd name="connsiteX18" fmla="*/ 11277 w 40811"/>
                  <a:gd name="connsiteY18" fmla="*/ 56327 h 57986"/>
                  <a:gd name="connsiteX19" fmla="*/ 19649 w 40811"/>
                  <a:gd name="connsiteY19" fmla="*/ 48799 h 57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0811" h="57986">
                    <a:moveTo>
                      <a:pt x="19649" y="48799"/>
                    </a:moveTo>
                    <a:cubicBezTo>
                      <a:pt x="20246" y="46818"/>
                      <a:pt x="20645" y="44838"/>
                      <a:pt x="20246" y="43253"/>
                    </a:cubicBezTo>
                    <a:cubicBezTo>
                      <a:pt x="20446" y="41074"/>
                      <a:pt x="19848" y="39291"/>
                      <a:pt x="18452" y="37706"/>
                    </a:cubicBezTo>
                    <a:cubicBezTo>
                      <a:pt x="18253" y="37508"/>
                      <a:pt x="17855" y="37112"/>
                      <a:pt x="17655" y="36914"/>
                    </a:cubicBezTo>
                    <a:cubicBezTo>
                      <a:pt x="19848" y="35527"/>
                      <a:pt x="21841" y="32556"/>
                      <a:pt x="23635" y="28594"/>
                    </a:cubicBezTo>
                    <a:cubicBezTo>
                      <a:pt x="23037" y="31368"/>
                      <a:pt x="23236" y="33943"/>
                      <a:pt x="25230" y="35527"/>
                    </a:cubicBezTo>
                    <a:cubicBezTo>
                      <a:pt x="29615" y="39093"/>
                      <a:pt x="33801" y="33943"/>
                      <a:pt x="37389" y="27604"/>
                    </a:cubicBezTo>
                    <a:cubicBezTo>
                      <a:pt x="38784" y="24236"/>
                      <a:pt x="39581" y="20869"/>
                      <a:pt x="39182" y="18492"/>
                    </a:cubicBezTo>
                    <a:cubicBezTo>
                      <a:pt x="42571" y="12549"/>
                      <a:pt x="39780" y="9182"/>
                      <a:pt x="38784" y="6409"/>
                    </a:cubicBezTo>
                    <a:cubicBezTo>
                      <a:pt x="37987" y="5418"/>
                      <a:pt x="37189" y="4626"/>
                      <a:pt x="36192" y="4230"/>
                    </a:cubicBezTo>
                    <a:cubicBezTo>
                      <a:pt x="35794" y="3041"/>
                      <a:pt x="34797" y="2051"/>
                      <a:pt x="33601" y="1258"/>
                    </a:cubicBezTo>
                    <a:cubicBezTo>
                      <a:pt x="28618" y="-1713"/>
                      <a:pt x="24831" y="862"/>
                      <a:pt x="22439" y="6012"/>
                    </a:cubicBezTo>
                    <a:cubicBezTo>
                      <a:pt x="21044" y="9182"/>
                      <a:pt x="20645" y="12549"/>
                      <a:pt x="22638" y="14728"/>
                    </a:cubicBezTo>
                    <a:cubicBezTo>
                      <a:pt x="22240" y="15719"/>
                      <a:pt x="22040" y="16709"/>
                      <a:pt x="21841" y="17501"/>
                    </a:cubicBezTo>
                    <a:cubicBezTo>
                      <a:pt x="18851" y="18096"/>
                      <a:pt x="15861" y="21859"/>
                      <a:pt x="13469" y="27208"/>
                    </a:cubicBezTo>
                    <a:cubicBezTo>
                      <a:pt x="11675" y="31566"/>
                      <a:pt x="11476" y="34933"/>
                      <a:pt x="12871" y="36716"/>
                    </a:cubicBezTo>
                    <a:cubicBezTo>
                      <a:pt x="10878" y="37310"/>
                      <a:pt x="8486" y="38697"/>
                      <a:pt x="6294" y="40480"/>
                    </a:cubicBezTo>
                    <a:cubicBezTo>
                      <a:pt x="-483" y="45828"/>
                      <a:pt x="-882" y="50978"/>
                      <a:pt x="912" y="55732"/>
                    </a:cubicBezTo>
                    <a:cubicBezTo>
                      <a:pt x="3702" y="58308"/>
                      <a:pt x="7290" y="58902"/>
                      <a:pt x="11277" y="56327"/>
                    </a:cubicBezTo>
                    <a:cubicBezTo>
                      <a:pt x="15263" y="55931"/>
                      <a:pt x="18054" y="53355"/>
                      <a:pt x="19649" y="487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1" name="Freeform 180">
                <a:extLst>
                  <a:ext uri="{FF2B5EF4-FFF2-40B4-BE49-F238E27FC236}">
                    <a16:creationId xmlns:a16="http://schemas.microsoft.com/office/drawing/2014/main" id="{8535F415-BA51-B0A4-D1F4-B96D9CDC273E}"/>
                  </a:ext>
                </a:extLst>
              </p:cNvPr>
              <p:cNvSpPr/>
              <p:nvPr/>
            </p:nvSpPr>
            <p:spPr>
              <a:xfrm>
                <a:off x="1008057" y="5829567"/>
                <a:ext cx="50703" cy="41021"/>
              </a:xfrm>
              <a:custGeom>
                <a:avLst/>
                <a:gdLst>
                  <a:gd name="connsiteX0" fmla="*/ 11473 w 50703"/>
                  <a:gd name="connsiteY0" fmla="*/ 29298 h 41021"/>
                  <a:gd name="connsiteX1" fmla="*/ 14064 w 50703"/>
                  <a:gd name="connsiteY1" fmla="*/ 39797 h 41021"/>
                  <a:gd name="connsiteX2" fmla="*/ 23433 w 50703"/>
                  <a:gd name="connsiteY2" fmla="*/ 37221 h 41021"/>
                  <a:gd name="connsiteX3" fmla="*/ 30608 w 50703"/>
                  <a:gd name="connsiteY3" fmla="*/ 30684 h 41021"/>
                  <a:gd name="connsiteX4" fmla="*/ 32402 w 50703"/>
                  <a:gd name="connsiteY4" fmla="*/ 27317 h 41021"/>
                  <a:gd name="connsiteX5" fmla="*/ 48349 w 50703"/>
                  <a:gd name="connsiteY5" fmla="*/ 27713 h 41021"/>
                  <a:gd name="connsiteX6" fmla="*/ 43764 w 50703"/>
                  <a:gd name="connsiteY6" fmla="*/ 10083 h 41021"/>
                  <a:gd name="connsiteX7" fmla="*/ 29213 w 50703"/>
                  <a:gd name="connsiteY7" fmla="*/ 11866 h 41021"/>
                  <a:gd name="connsiteX8" fmla="*/ 27619 w 50703"/>
                  <a:gd name="connsiteY8" fmla="*/ 13847 h 41021"/>
                  <a:gd name="connsiteX9" fmla="*/ 22835 w 50703"/>
                  <a:gd name="connsiteY9" fmla="*/ 18007 h 41021"/>
                  <a:gd name="connsiteX10" fmla="*/ 22835 w 50703"/>
                  <a:gd name="connsiteY10" fmla="*/ 12856 h 41021"/>
                  <a:gd name="connsiteX11" fmla="*/ 14862 w 50703"/>
                  <a:gd name="connsiteY11" fmla="*/ 10479 h 41021"/>
                  <a:gd name="connsiteX12" fmla="*/ 16058 w 50703"/>
                  <a:gd name="connsiteY12" fmla="*/ 575 h 41021"/>
                  <a:gd name="connsiteX13" fmla="*/ 3699 w 50703"/>
                  <a:gd name="connsiteY13" fmla="*/ 7508 h 41021"/>
                  <a:gd name="connsiteX14" fmla="*/ 1108 w 50703"/>
                  <a:gd name="connsiteY14" fmla="*/ 20384 h 41021"/>
                  <a:gd name="connsiteX15" fmla="*/ 1307 w 50703"/>
                  <a:gd name="connsiteY15" fmla="*/ 20582 h 41021"/>
                  <a:gd name="connsiteX16" fmla="*/ 1307 w 50703"/>
                  <a:gd name="connsiteY16" fmla="*/ 24148 h 41021"/>
                  <a:gd name="connsiteX17" fmla="*/ 13865 w 50703"/>
                  <a:gd name="connsiteY17" fmla="*/ 26128 h 41021"/>
                  <a:gd name="connsiteX18" fmla="*/ 11473 w 50703"/>
                  <a:gd name="connsiteY18" fmla="*/ 29298 h 41021"/>
                  <a:gd name="connsiteX19" fmla="*/ 21041 w 50703"/>
                  <a:gd name="connsiteY19" fmla="*/ 20978 h 41021"/>
                  <a:gd name="connsiteX20" fmla="*/ 19247 w 50703"/>
                  <a:gd name="connsiteY20" fmla="*/ 24742 h 41021"/>
                  <a:gd name="connsiteX21" fmla="*/ 16855 w 50703"/>
                  <a:gd name="connsiteY21" fmla="*/ 24742 h 41021"/>
                  <a:gd name="connsiteX22" fmla="*/ 21041 w 50703"/>
                  <a:gd name="connsiteY22" fmla="*/ 20978 h 41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0703" h="41021">
                    <a:moveTo>
                      <a:pt x="11473" y="29298"/>
                    </a:moveTo>
                    <a:cubicBezTo>
                      <a:pt x="9480" y="33062"/>
                      <a:pt x="10676" y="36825"/>
                      <a:pt x="14064" y="39797"/>
                    </a:cubicBezTo>
                    <a:cubicBezTo>
                      <a:pt x="17652" y="42372"/>
                      <a:pt x="20841" y="40589"/>
                      <a:pt x="23433" y="37221"/>
                    </a:cubicBezTo>
                    <a:cubicBezTo>
                      <a:pt x="26024" y="36627"/>
                      <a:pt x="28416" y="34052"/>
                      <a:pt x="30608" y="30684"/>
                    </a:cubicBezTo>
                    <a:cubicBezTo>
                      <a:pt x="31206" y="29496"/>
                      <a:pt x="31804" y="28307"/>
                      <a:pt x="32402" y="27317"/>
                    </a:cubicBezTo>
                    <a:cubicBezTo>
                      <a:pt x="37386" y="30486"/>
                      <a:pt x="43365" y="33656"/>
                      <a:pt x="48349" y="27713"/>
                    </a:cubicBezTo>
                    <a:cubicBezTo>
                      <a:pt x="54528" y="20582"/>
                      <a:pt x="46953" y="16224"/>
                      <a:pt x="43764" y="10083"/>
                    </a:cubicBezTo>
                    <a:cubicBezTo>
                      <a:pt x="39180" y="7112"/>
                      <a:pt x="33798" y="6914"/>
                      <a:pt x="29213" y="11866"/>
                    </a:cubicBezTo>
                    <a:cubicBezTo>
                      <a:pt x="28615" y="12460"/>
                      <a:pt x="28017" y="13253"/>
                      <a:pt x="27619" y="13847"/>
                    </a:cubicBezTo>
                    <a:cubicBezTo>
                      <a:pt x="26024" y="14441"/>
                      <a:pt x="24230" y="16026"/>
                      <a:pt x="22835" y="18007"/>
                    </a:cubicBezTo>
                    <a:cubicBezTo>
                      <a:pt x="23632" y="16224"/>
                      <a:pt x="23632" y="14639"/>
                      <a:pt x="22835" y="12856"/>
                    </a:cubicBezTo>
                    <a:cubicBezTo>
                      <a:pt x="21439" y="9885"/>
                      <a:pt x="18450" y="9489"/>
                      <a:pt x="14862" y="10479"/>
                    </a:cubicBezTo>
                    <a:cubicBezTo>
                      <a:pt x="16855" y="6518"/>
                      <a:pt x="17054" y="3348"/>
                      <a:pt x="16058" y="575"/>
                    </a:cubicBezTo>
                    <a:cubicBezTo>
                      <a:pt x="12470" y="-1208"/>
                      <a:pt x="8085" y="1169"/>
                      <a:pt x="3699" y="7508"/>
                    </a:cubicBezTo>
                    <a:cubicBezTo>
                      <a:pt x="-287" y="13055"/>
                      <a:pt x="-885" y="17809"/>
                      <a:pt x="1108" y="20384"/>
                    </a:cubicBezTo>
                    <a:cubicBezTo>
                      <a:pt x="1108" y="20384"/>
                      <a:pt x="1307" y="20582"/>
                      <a:pt x="1307" y="20582"/>
                    </a:cubicBezTo>
                    <a:cubicBezTo>
                      <a:pt x="909" y="21770"/>
                      <a:pt x="909" y="22959"/>
                      <a:pt x="1307" y="24148"/>
                    </a:cubicBezTo>
                    <a:cubicBezTo>
                      <a:pt x="3101" y="29298"/>
                      <a:pt x="8284" y="28505"/>
                      <a:pt x="13865" y="26128"/>
                    </a:cubicBezTo>
                    <a:cubicBezTo>
                      <a:pt x="13068" y="26921"/>
                      <a:pt x="12270" y="28109"/>
                      <a:pt x="11473" y="29298"/>
                    </a:cubicBezTo>
                    <a:close/>
                    <a:moveTo>
                      <a:pt x="21041" y="20978"/>
                    </a:moveTo>
                    <a:cubicBezTo>
                      <a:pt x="20443" y="22167"/>
                      <a:pt x="19646" y="23553"/>
                      <a:pt x="19247" y="24742"/>
                    </a:cubicBezTo>
                    <a:cubicBezTo>
                      <a:pt x="18450" y="24544"/>
                      <a:pt x="17652" y="24544"/>
                      <a:pt x="16855" y="24742"/>
                    </a:cubicBezTo>
                    <a:cubicBezTo>
                      <a:pt x="18450" y="23553"/>
                      <a:pt x="19845" y="22365"/>
                      <a:pt x="21041" y="209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" name="Freeform 181">
                <a:extLst>
                  <a:ext uri="{FF2B5EF4-FFF2-40B4-BE49-F238E27FC236}">
                    <a16:creationId xmlns:a16="http://schemas.microsoft.com/office/drawing/2014/main" id="{35BA2779-C582-3547-B974-1D0E787DA4CE}"/>
                  </a:ext>
                </a:extLst>
              </p:cNvPr>
              <p:cNvSpPr/>
              <p:nvPr/>
            </p:nvSpPr>
            <p:spPr>
              <a:xfrm>
                <a:off x="1110175" y="6000762"/>
                <a:ext cx="24322" cy="36243"/>
              </a:xfrm>
              <a:custGeom>
                <a:avLst/>
                <a:gdLst>
                  <a:gd name="connsiteX0" fmla="*/ 4235 w 24322"/>
                  <a:gd name="connsiteY0" fmla="*/ 35194 h 36243"/>
                  <a:gd name="connsiteX1" fmla="*/ 14401 w 24322"/>
                  <a:gd name="connsiteY1" fmla="*/ 32421 h 36243"/>
                  <a:gd name="connsiteX2" fmla="*/ 14201 w 24322"/>
                  <a:gd name="connsiteY2" fmla="*/ 22120 h 36243"/>
                  <a:gd name="connsiteX3" fmla="*/ 20779 w 24322"/>
                  <a:gd name="connsiteY3" fmla="*/ 14593 h 36243"/>
                  <a:gd name="connsiteX4" fmla="*/ 23171 w 24322"/>
                  <a:gd name="connsiteY4" fmla="*/ 1321 h 36243"/>
                  <a:gd name="connsiteX5" fmla="*/ 9417 w 24322"/>
                  <a:gd name="connsiteY5" fmla="*/ 10037 h 36243"/>
                  <a:gd name="connsiteX6" fmla="*/ 5630 w 24322"/>
                  <a:gd name="connsiteY6" fmla="*/ 19743 h 36243"/>
                  <a:gd name="connsiteX7" fmla="*/ 2042 w 24322"/>
                  <a:gd name="connsiteY7" fmla="*/ 22715 h 36243"/>
                  <a:gd name="connsiteX8" fmla="*/ 4235 w 24322"/>
                  <a:gd name="connsiteY8" fmla="*/ 35194 h 362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322" h="36243">
                    <a:moveTo>
                      <a:pt x="4235" y="35194"/>
                    </a:moveTo>
                    <a:cubicBezTo>
                      <a:pt x="7823" y="37571"/>
                      <a:pt x="11610" y="35590"/>
                      <a:pt x="14401" y="32421"/>
                    </a:cubicBezTo>
                    <a:cubicBezTo>
                      <a:pt x="16792" y="28459"/>
                      <a:pt x="16593" y="24894"/>
                      <a:pt x="14201" y="22120"/>
                    </a:cubicBezTo>
                    <a:cubicBezTo>
                      <a:pt x="16394" y="20338"/>
                      <a:pt x="18586" y="17564"/>
                      <a:pt x="20779" y="14593"/>
                    </a:cubicBezTo>
                    <a:cubicBezTo>
                      <a:pt x="23968" y="9046"/>
                      <a:pt x="25563" y="3698"/>
                      <a:pt x="23171" y="1321"/>
                    </a:cubicBezTo>
                    <a:cubicBezTo>
                      <a:pt x="19384" y="-2641"/>
                      <a:pt x="14002" y="2906"/>
                      <a:pt x="9417" y="10037"/>
                    </a:cubicBezTo>
                    <a:cubicBezTo>
                      <a:pt x="7225" y="13404"/>
                      <a:pt x="5630" y="16970"/>
                      <a:pt x="5630" y="19743"/>
                    </a:cubicBezTo>
                    <a:cubicBezTo>
                      <a:pt x="4235" y="20338"/>
                      <a:pt x="3039" y="21328"/>
                      <a:pt x="2042" y="22715"/>
                    </a:cubicBezTo>
                    <a:cubicBezTo>
                      <a:pt x="-1546" y="27865"/>
                      <a:pt x="-150" y="32421"/>
                      <a:pt x="4235" y="351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" name="Freeform 182">
                <a:extLst>
                  <a:ext uri="{FF2B5EF4-FFF2-40B4-BE49-F238E27FC236}">
                    <a16:creationId xmlns:a16="http://schemas.microsoft.com/office/drawing/2014/main" id="{AC771860-8EE2-29CD-FF58-0C597270B65A}"/>
                  </a:ext>
                </a:extLst>
              </p:cNvPr>
              <p:cNvSpPr/>
              <p:nvPr/>
            </p:nvSpPr>
            <p:spPr>
              <a:xfrm>
                <a:off x="943444" y="6012179"/>
                <a:ext cx="15879" cy="16510"/>
              </a:xfrm>
              <a:custGeom>
                <a:avLst/>
                <a:gdLst>
                  <a:gd name="connsiteX0" fmla="*/ 14295 w 15879"/>
                  <a:gd name="connsiteY0" fmla="*/ 12288 h 16510"/>
                  <a:gd name="connsiteX1" fmla="*/ 12899 w 15879"/>
                  <a:gd name="connsiteY1" fmla="*/ 1790 h 16510"/>
                  <a:gd name="connsiteX2" fmla="*/ 741 w 15879"/>
                  <a:gd name="connsiteY2" fmla="*/ 5157 h 16510"/>
                  <a:gd name="connsiteX3" fmla="*/ 4129 w 15879"/>
                  <a:gd name="connsiteY3" fmla="*/ 15458 h 16510"/>
                  <a:gd name="connsiteX4" fmla="*/ 14295 w 15879"/>
                  <a:gd name="connsiteY4" fmla="*/ 12288 h 16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79" h="16510">
                    <a:moveTo>
                      <a:pt x="14295" y="12288"/>
                    </a:moveTo>
                    <a:cubicBezTo>
                      <a:pt x="16687" y="8723"/>
                      <a:pt x="16487" y="4167"/>
                      <a:pt x="12899" y="1790"/>
                    </a:cubicBezTo>
                    <a:cubicBezTo>
                      <a:pt x="8116" y="-1380"/>
                      <a:pt x="3332" y="-389"/>
                      <a:pt x="741" y="5157"/>
                    </a:cubicBezTo>
                    <a:cubicBezTo>
                      <a:pt x="-1053" y="9119"/>
                      <a:pt x="541" y="12685"/>
                      <a:pt x="4129" y="15458"/>
                    </a:cubicBezTo>
                    <a:cubicBezTo>
                      <a:pt x="8714" y="18033"/>
                      <a:pt x="12102" y="15458"/>
                      <a:pt x="14295" y="122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" name="Freeform 183">
                <a:extLst>
                  <a:ext uri="{FF2B5EF4-FFF2-40B4-BE49-F238E27FC236}">
                    <a16:creationId xmlns:a16="http://schemas.microsoft.com/office/drawing/2014/main" id="{5336C388-9543-25C4-7329-FB3F4545FDF3}"/>
                  </a:ext>
                </a:extLst>
              </p:cNvPr>
              <p:cNvSpPr/>
              <p:nvPr/>
            </p:nvSpPr>
            <p:spPr>
              <a:xfrm>
                <a:off x="1045484" y="6012469"/>
                <a:ext cx="14255" cy="12967"/>
              </a:xfrm>
              <a:custGeom>
                <a:avLst/>
                <a:gdLst>
                  <a:gd name="connsiteX0" fmla="*/ 12716 w 14255"/>
                  <a:gd name="connsiteY0" fmla="*/ 9819 h 12967"/>
                  <a:gd name="connsiteX1" fmla="*/ 10723 w 14255"/>
                  <a:gd name="connsiteY1" fmla="*/ 311 h 12967"/>
                  <a:gd name="connsiteX2" fmla="*/ 2749 w 14255"/>
                  <a:gd name="connsiteY2" fmla="*/ 1896 h 12967"/>
                  <a:gd name="connsiteX3" fmla="*/ 2351 w 14255"/>
                  <a:gd name="connsiteY3" fmla="*/ 11800 h 12967"/>
                  <a:gd name="connsiteX4" fmla="*/ 12716 w 14255"/>
                  <a:gd name="connsiteY4" fmla="*/ 9819 h 12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55" h="12967">
                    <a:moveTo>
                      <a:pt x="12716" y="9819"/>
                    </a:moveTo>
                    <a:cubicBezTo>
                      <a:pt x="15108" y="6452"/>
                      <a:pt x="14908" y="2094"/>
                      <a:pt x="10723" y="311"/>
                    </a:cubicBezTo>
                    <a:cubicBezTo>
                      <a:pt x="8530" y="-482"/>
                      <a:pt x="4743" y="311"/>
                      <a:pt x="2749" y="1896"/>
                    </a:cubicBezTo>
                    <a:cubicBezTo>
                      <a:pt x="-639" y="4669"/>
                      <a:pt x="-1038" y="8433"/>
                      <a:pt x="2351" y="11800"/>
                    </a:cubicBezTo>
                    <a:cubicBezTo>
                      <a:pt x="6337" y="13979"/>
                      <a:pt x="10324" y="12988"/>
                      <a:pt x="12716" y="98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" name="Freeform 184">
                <a:extLst>
                  <a:ext uri="{FF2B5EF4-FFF2-40B4-BE49-F238E27FC236}">
                    <a16:creationId xmlns:a16="http://schemas.microsoft.com/office/drawing/2014/main" id="{6BB0446B-6063-8047-F054-69A5F8D556E4}"/>
                  </a:ext>
                </a:extLst>
              </p:cNvPr>
              <p:cNvSpPr/>
              <p:nvPr/>
            </p:nvSpPr>
            <p:spPr>
              <a:xfrm>
                <a:off x="1636645" y="6179145"/>
                <a:ext cx="11361" cy="3000"/>
              </a:xfrm>
              <a:custGeom>
                <a:avLst/>
                <a:gdLst>
                  <a:gd name="connsiteX0" fmla="*/ 7774 w 11361"/>
                  <a:gd name="connsiteY0" fmla="*/ 29 h 3000"/>
                  <a:gd name="connsiteX1" fmla="*/ 0 w 11361"/>
                  <a:gd name="connsiteY1" fmla="*/ 3001 h 3000"/>
                  <a:gd name="connsiteX2" fmla="*/ 11362 w 11361"/>
                  <a:gd name="connsiteY2" fmla="*/ 3001 h 3000"/>
                  <a:gd name="connsiteX3" fmla="*/ 7774 w 11361"/>
                  <a:gd name="connsiteY3" fmla="*/ 29 h 3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361" h="3000">
                    <a:moveTo>
                      <a:pt x="7774" y="29"/>
                    </a:moveTo>
                    <a:cubicBezTo>
                      <a:pt x="4584" y="-169"/>
                      <a:pt x="1594" y="623"/>
                      <a:pt x="0" y="3001"/>
                    </a:cubicBezTo>
                    <a:lnTo>
                      <a:pt x="11362" y="3001"/>
                    </a:lnTo>
                    <a:cubicBezTo>
                      <a:pt x="10365" y="1812"/>
                      <a:pt x="9368" y="822"/>
                      <a:pt x="7774" y="2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" name="Freeform 185">
                <a:extLst>
                  <a:ext uri="{FF2B5EF4-FFF2-40B4-BE49-F238E27FC236}">
                    <a16:creationId xmlns:a16="http://schemas.microsoft.com/office/drawing/2014/main" id="{22B7DED9-117C-D7C9-941C-526EE75D5791}"/>
                  </a:ext>
                </a:extLst>
              </p:cNvPr>
              <p:cNvSpPr/>
              <p:nvPr/>
            </p:nvSpPr>
            <p:spPr>
              <a:xfrm>
                <a:off x="1238046" y="5989780"/>
                <a:ext cx="24522" cy="27563"/>
              </a:xfrm>
              <a:custGeom>
                <a:avLst/>
                <a:gdLst>
                  <a:gd name="connsiteX0" fmla="*/ 17686 w 24522"/>
                  <a:gd name="connsiteY0" fmla="*/ 14680 h 27563"/>
                  <a:gd name="connsiteX1" fmla="*/ 22868 w 24522"/>
                  <a:gd name="connsiteY1" fmla="*/ 11511 h 27563"/>
                  <a:gd name="connsiteX2" fmla="*/ 21672 w 24522"/>
                  <a:gd name="connsiteY2" fmla="*/ 1606 h 27563"/>
                  <a:gd name="connsiteX3" fmla="*/ 12104 w 24522"/>
                  <a:gd name="connsiteY3" fmla="*/ 3389 h 27563"/>
                  <a:gd name="connsiteX4" fmla="*/ 10709 w 24522"/>
                  <a:gd name="connsiteY4" fmla="*/ 8935 h 27563"/>
                  <a:gd name="connsiteX5" fmla="*/ 1540 w 24522"/>
                  <a:gd name="connsiteY5" fmla="*/ 14482 h 27563"/>
                  <a:gd name="connsiteX6" fmla="*/ 4331 w 24522"/>
                  <a:gd name="connsiteY6" fmla="*/ 26565 h 27563"/>
                  <a:gd name="connsiteX7" fmla="*/ 15294 w 24522"/>
                  <a:gd name="connsiteY7" fmla="*/ 22405 h 27563"/>
                  <a:gd name="connsiteX8" fmla="*/ 17686 w 24522"/>
                  <a:gd name="connsiteY8" fmla="*/ 14680 h 27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522" h="27563">
                    <a:moveTo>
                      <a:pt x="17686" y="14680"/>
                    </a:moveTo>
                    <a:cubicBezTo>
                      <a:pt x="19679" y="14680"/>
                      <a:pt x="21473" y="14086"/>
                      <a:pt x="22868" y="11511"/>
                    </a:cubicBezTo>
                    <a:cubicBezTo>
                      <a:pt x="25061" y="7945"/>
                      <a:pt x="25459" y="3983"/>
                      <a:pt x="21672" y="1606"/>
                    </a:cubicBezTo>
                    <a:cubicBezTo>
                      <a:pt x="18284" y="-771"/>
                      <a:pt x="14496" y="-771"/>
                      <a:pt x="12104" y="3389"/>
                    </a:cubicBezTo>
                    <a:cubicBezTo>
                      <a:pt x="10908" y="5172"/>
                      <a:pt x="10510" y="7153"/>
                      <a:pt x="10709" y="8935"/>
                    </a:cubicBezTo>
                    <a:cubicBezTo>
                      <a:pt x="7121" y="8737"/>
                      <a:pt x="3733" y="10718"/>
                      <a:pt x="1540" y="14482"/>
                    </a:cubicBezTo>
                    <a:cubicBezTo>
                      <a:pt x="-1450" y="19434"/>
                      <a:pt x="145" y="24188"/>
                      <a:pt x="4331" y="26565"/>
                    </a:cubicBezTo>
                    <a:cubicBezTo>
                      <a:pt x="9115" y="29140"/>
                      <a:pt x="13101" y="26367"/>
                      <a:pt x="15294" y="22405"/>
                    </a:cubicBezTo>
                    <a:cubicBezTo>
                      <a:pt x="16888" y="19434"/>
                      <a:pt x="17686" y="16859"/>
                      <a:pt x="17686" y="146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" name="Freeform 186">
                <a:extLst>
                  <a:ext uri="{FF2B5EF4-FFF2-40B4-BE49-F238E27FC236}">
                    <a16:creationId xmlns:a16="http://schemas.microsoft.com/office/drawing/2014/main" id="{16F6AD42-0B2E-A643-5AAD-911F3025BC66}"/>
                  </a:ext>
                </a:extLst>
              </p:cNvPr>
              <p:cNvSpPr/>
              <p:nvPr/>
            </p:nvSpPr>
            <p:spPr>
              <a:xfrm>
                <a:off x="466400" y="4754482"/>
                <a:ext cx="49469" cy="32051"/>
              </a:xfrm>
              <a:custGeom>
                <a:avLst/>
                <a:gdLst>
                  <a:gd name="connsiteX0" fmla="*/ 35081 w 49469"/>
                  <a:gd name="connsiteY0" fmla="*/ 1031 h 32051"/>
                  <a:gd name="connsiteX1" fmla="*/ 25912 w 49469"/>
                  <a:gd name="connsiteY1" fmla="*/ 3606 h 32051"/>
                  <a:gd name="connsiteX2" fmla="*/ 1196 w 49469"/>
                  <a:gd name="connsiteY2" fmla="*/ 23019 h 32051"/>
                  <a:gd name="connsiteX3" fmla="*/ 0 w 49469"/>
                  <a:gd name="connsiteY3" fmla="*/ 27179 h 32051"/>
                  <a:gd name="connsiteX4" fmla="*/ 15149 w 49469"/>
                  <a:gd name="connsiteY4" fmla="*/ 30942 h 32051"/>
                  <a:gd name="connsiteX5" fmla="*/ 33088 w 49469"/>
                  <a:gd name="connsiteY5" fmla="*/ 23217 h 32051"/>
                  <a:gd name="connsiteX6" fmla="*/ 46443 w 49469"/>
                  <a:gd name="connsiteY6" fmla="*/ 14105 h 32051"/>
                  <a:gd name="connsiteX7" fmla="*/ 46642 w 49469"/>
                  <a:gd name="connsiteY7" fmla="*/ 437 h 32051"/>
                  <a:gd name="connsiteX8" fmla="*/ 39865 w 49469"/>
                  <a:gd name="connsiteY8" fmla="*/ 1823 h 32051"/>
                  <a:gd name="connsiteX9" fmla="*/ 35081 w 49469"/>
                  <a:gd name="connsiteY9" fmla="*/ 1031 h 32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9469" h="32051">
                    <a:moveTo>
                      <a:pt x="35081" y="1031"/>
                    </a:moveTo>
                    <a:cubicBezTo>
                      <a:pt x="32490" y="833"/>
                      <a:pt x="26710" y="2220"/>
                      <a:pt x="25912" y="3606"/>
                    </a:cubicBezTo>
                    <a:cubicBezTo>
                      <a:pt x="20132" y="11332"/>
                      <a:pt x="12159" y="17869"/>
                      <a:pt x="1196" y="23019"/>
                    </a:cubicBezTo>
                    <a:cubicBezTo>
                      <a:pt x="0" y="23613"/>
                      <a:pt x="399" y="25792"/>
                      <a:pt x="0" y="27179"/>
                    </a:cubicBezTo>
                    <a:cubicBezTo>
                      <a:pt x="2591" y="31339"/>
                      <a:pt x="9368" y="33518"/>
                      <a:pt x="15149" y="30942"/>
                    </a:cubicBezTo>
                    <a:cubicBezTo>
                      <a:pt x="20730" y="28367"/>
                      <a:pt x="27507" y="26188"/>
                      <a:pt x="33088" y="23217"/>
                    </a:cubicBezTo>
                    <a:cubicBezTo>
                      <a:pt x="37274" y="25000"/>
                      <a:pt x="41859" y="20642"/>
                      <a:pt x="46443" y="14105"/>
                    </a:cubicBezTo>
                    <a:cubicBezTo>
                      <a:pt x="50031" y="7766"/>
                      <a:pt x="50828" y="2418"/>
                      <a:pt x="46642" y="437"/>
                    </a:cubicBezTo>
                    <a:cubicBezTo>
                      <a:pt x="44450" y="-554"/>
                      <a:pt x="42257" y="239"/>
                      <a:pt x="39865" y="1823"/>
                    </a:cubicBezTo>
                    <a:cubicBezTo>
                      <a:pt x="38271" y="1229"/>
                      <a:pt x="36875" y="1031"/>
                      <a:pt x="35081" y="10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" name="Freeform 187">
                <a:extLst>
                  <a:ext uri="{FF2B5EF4-FFF2-40B4-BE49-F238E27FC236}">
                    <a16:creationId xmlns:a16="http://schemas.microsoft.com/office/drawing/2014/main" id="{79BAFF94-4960-8004-F9CC-DF83F0B06ADA}"/>
                  </a:ext>
                </a:extLst>
              </p:cNvPr>
              <p:cNvSpPr/>
              <p:nvPr/>
            </p:nvSpPr>
            <p:spPr>
              <a:xfrm>
                <a:off x="679100" y="4717453"/>
                <a:ext cx="34265" cy="37465"/>
              </a:xfrm>
              <a:custGeom>
                <a:avLst/>
                <a:gdLst>
                  <a:gd name="connsiteX0" fmla="*/ 13137 w 34265"/>
                  <a:gd name="connsiteY0" fmla="*/ 225 h 37465"/>
                  <a:gd name="connsiteX1" fmla="*/ 779 w 34265"/>
                  <a:gd name="connsiteY1" fmla="*/ 7753 h 37465"/>
                  <a:gd name="connsiteX2" fmla="*/ 6360 w 34265"/>
                  <a:gd name="connsiteY2" fmla="*/ 30731 h 37465"/>
                  <a:gd name="connsiteX3" fmla="*/ 9549 w 34265"/>
                  <a:gd name="connsiteY3" fmla="*/ 33504 h 37465"/>
                  <a:gd name="connsiteX4" fmla="*/ 16127 w 34265"/>
                  <a:gd name="connsiteY4" fmla="*/ 37466 h 37465"/>
                  <a:gd name="connsiteX5" fmla="*/ 17323 w 34265"/>
                  <a:gd name="connsiteY5" fmla="*/ 34296 h 37465"/>
                  <a:gd name="connsiteX6" fmla="*/ 34265 w 34265"/>
                  <a:gd name="connsiteY6" fmla="*/ 25581 h 37465"/>
                  <a:gd name="connsiteX7" fmla="*/ 24299 w 34265"/>
                  <a:gd name="connsiteY7" fmla="*/ 19044 h 37465"/>
                  <a:gd name="connsiteX8" fmla="*/ 20113 w 34265"/>
                  <a:gd name="connsiteY8" fmla="*/ 19440 h 37465"/>
                  <a:gd name="connsiteX9" fmla="*/ 25296 w 34265"/>
                  <a:gd name="connsiteY9" fmla="*/ 5375 h 37465"/>
                  <a:gd name="connsiteX10" fmla="*/ 13137 w 34265"/>
                  <a:gd name="connsiteY10" fmla="*/ 225 h 37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265" h="37465">
                    <a:moveTo>
                      <a:pt x="13137" y="225"/>
                    </a:moveTo>
                    <a:cubicBezTo>
                      <a:pt x="6758" y="1018"/>
                      <a:pt x="1377" y="4187"/>
                      <a:pt x="779" y="7753"/>
                    </a:cubicBezTo>
                    <a:cubicBezTo>
                      <a:pt x="-816" y="16072"/>
                      <a:pt x="-417" y="23996"/>
                      <a:pt x="6360" y="30731"/>
                    </a:cubicBezTo>
                    <a:cubicBezTo>
                      <a:pt x="6758" y="31919"/>
                      <a:pt x="7954" y="32910"/>
                      <a:pt x="9549" y="33504"/>
                    </a:cubicBezTo>
                    <a:cubicBezTo>
                      <a:pt x="11343" y="34891"/>
                      <a:pt x="13535" y="36277"/>
                      <a:pt x="16127" y="37466"/>
                    </a:cubicBezTo>
                    <a:cubicBezTo>
                      <a:pt x="16525" y="36475"/>
                      <a:pt x="16924" y="35485"/>
                      <a:pt x="17323" y="34296"/>
                    </a:cubicBezTo>
                    <a:cubicBezTo>
                      <a:pt x="25296" y="34098"/>
                      <a:pt x="32272" y="32117"/>
                      <a:pt x="34265" y="25581"/>
                    </a:cubicBezTo>
                    <a:cubicBezTo>
                      <a:pt x="33867" y="21421"/>
                      <a:pt x="30478" y="18845"/>
                      <a:pt x="24299" y="19044"/>
                    </a:cubicBezTo>
                    <a:cubicBezTo>
                      <a:pt x="22904" y="19044"/>
                      <a:pt x="21509" y="19242"/>
                      <a:pt x="20113" y="19440"/>
                    </a:cubicBezTo>
                    <a:cubicBezTo>
                      <a:pt x="20711" y="14686"/>
                      <a:pt x="21708" y="10130"/>
                      <a:pt x="25296" y="5375"/>
                    </a:cubicBezTo>
                    <a:cubicBezTo>
                      <a:pt x="27887" y="1612"/>
                      <a:pt x="21110" y="-765"/>
                      <a:pt x="13137" y="22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" name="Freeform 188">
                <a:extLst>
                  <a:ext uri="{FF2B5EF4-FFF2-40B4-BE49-F238E27FC236}">
                    <a16:creationId xmlns:a16="http://schemas.microsoft.com/office/drawing/2014/main" id="{6A4561CD-9EFD-44FE-CBF1-4439A6CC8A1E}"/>
                  </a:ext>
                </a:extLst>
              </p:cNvPr>
              <p:cNvSpPr/>
              <p:nvPr/>
            </p:nvSpPr>
            <p:spPr>
              <a:xfrm>
                <a:off x="965446" y="4324909"/>
                <a:ext cx="31972" cy="19570"/>
              </a:xfrm>
              <a:custGeom>
                <a:avLst/>
                <a:gdLst>
                  <a:gd name="connsiteX0" fmla="*/ 13621 w 31972"/>
                  <a:gd name="connsiteY0" fmla="*/ 554 h 19570"/>
                  <a:gd name="connsiteX1" fmla="*/ 266 w 31972"/>
                  <a:gd name="connsiteY1" fmla="*/ 12241 h 19570"/>
                  <a:gd name="connsiteX2" fmla="*/ 16810 w 31972"/>
                  <a:gd name="connsiteY2" fmla="*/ 19571 h 19570"/>
                  <a:gd name="connsiteX3" fmla="*/ 31959 w 31972"/>
                  <a:gd name="connsiteY3" fmla="*/ 6299 h 19570"/>
                  <a:gd name="connsiteX4" fmla="*/ 13621 w 31972"/>
                  <a:gd name="connsiteY4" fmla="*/ 554 h 19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972" h="19570">
                    <a:moveTo>
                      <a:pt x="13621" y="554"/>
                    </a:moveTo>
                    <a:cubicBezTo>
                      <a:pt x="1462" y="2337"/>
                      <a:pt x="1661" y="7884"/>
                      <a:pt x="266" y="12241"/>
                    </a:cubicBezTo>
                    <a:cubicBezTo>
                      <a:pt x="-1727" y="18184"/>
                      <a:pt x="7841" y="18778"/>
                      <a:pt x="16810" y="19571"/>
                    </a:cubicBezTo>
                    <a:cubicBezTo>
                      <a:pt x="28770" y="16599"/>
                      <a:pt x="31560" y="11251"/>
                      <a:pt x="31959" y="6299"/>
                    </a:cubicBezTo>
                    <a:cubicBezTo>
                      <a:pt x="32358" y="752"/>
                      <a:pt x="23787" y="-1030"/>
                      <a:pt x="13621" y="5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" name="Freeform 189">
                <a:extLst>
                  <a:ext uri="{FF2B5EF4-FFF2-40B4-BE49-F238E27FC236}">
                    <a16:creationId xmlns:a16="http://schemas.microsoft.com/office/drawing/2014/main" id="{07FD4F02-FFFD-4E30-E37B-FC1A0D6662AF}"/>
                  </a:ext>
                </a:extLst>
              </p:cNvPr>
              <p:cNvSpPr/>
              <p:nvPr/>
            </p:nvSpPr>
            <p:spPr>
              <a:xfrm>
                <a:off x="1331236" y="5366213"/>
                <a:ext cx="20379" cy="29101"/>
              </a:xfrm>
              <a:custGeom>
                <a:avLst/>
                <a:gdLst>
                  <a:gd name="connsiteX0" fmla="*/ 240 w 20379"/>
                  <a:gd name="connsiteY0" fmla="*/ 26352 h 29101"/>
                  <a:gd name="connsiteX1" fmla="*/ 12200 w 20379"/>
                  <a:gd name="connsiteY1" fmla="*/ 26946 h 29101"/>
                  <a:gd name="connsiteX2" fmla="*/ 19774 w 20379"/>
                  <a:gd name="connsiteY2" fmla="*/ 17834 h 29101"/>
                  <a:gd name="connsiteX3" fmla="*/ 20173 w 20379"/>
                  <a:gd name="connsiteY3" fmla="*/ 4364 h 29101"/>
                  <a:gd name="connsiteX4" fmla="*/ 9608 w 20379"/>
                  <a:gd name="connsiteY4" fmla="*/ 1987 h 29101"/>
                  <a:gd name="connsiteX5" fmla="*/ 1436 w 20379"/>
                  <a:gd name="connsiteY5" fmla="*/ 12486 h 29101"/>
                  <a:gd name="connsiteX6" fmla="*/ 240 w 20379"/>
                  <a:gd name="connsiteY6" fmla="*/ 26352 h 29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9" h="29101">
                    <a:moveTo>
                      <a:pt x="240" y="26352"/>
                    </a:moveTo>
                    <a:cubicBezTo>
                      <a:pt x="1037" y="30314"/>
                      <a:pt x="6618" y="29521"/>
                      <a:pt x="12200" y="26946"/>
                    </a:cubicBezTo>
                    <a:cubicBezTo>
                      <a:pt x="18179" y="23579"/>
                      <a:pt x="19375" y="20409"/>
                      <a:pt x="19774" y="17834"/>
                    </a:cubicBezTo>
                    <a:cubicBezTo>
                      <a:pt x="20372" y="13080"/>
                      <a:pt x="20571" y="8524"/>
                      <a:pt x="20173" y="4364"/>
                    </a:cubicBezTo>
                    <a:cubicBezTo>
                      <a:pt x="19774" y="600"/>
                      <a:pt x="17183" y="-1975"/>
                      <a:pt x="9608" y="1987"/>
                    </a:cubicBezTo>
                    <a:cubicBezTo>
                      <a:pt x="3828" y="4958"/>
                      <a:pt x="1835" y="8920"/>
                      <a:pt x="1436" y="12486"/>
                    </a:cubicBezTo>
                    <a:cubicBezTo>
                      <a:pt x="838" y="17240"/>
                      <a:pt x="-557" y="22390"/>
                      <a:pt x="240" y="263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" name="Freeform 190">
                <a:extLst>
                  <a:ext uri="{FF2B5EF4-FFF2-40B4-BE49-F238E27FC236}">
                    <a16:creationId xmlns:a16="http://schemas.microsoft.com/office/drawing/2014/main" id="{5B95D56B-8B83-908C-DA76-CCD03111C2C1}"/>
                  </a:ext>
                </a:extLst>
              </p:cNvPr>
              <p:cNvSpPr/>
              <p:nvPr/>
            </p:nvSpPr>
            <p:spPr>
              <a:xfrm>
                <a:off x="934395" y="4240720"/>
                <a:ext cx="31516" cy="15690"/>
              </a:xfrm>
              <a:custGeom>
                <a:avLst/>
                <a:gdLst>
                  <a:gd name="connsiteX0" fmla="*/ 13777 w 31516"/>
                  <a:gd name="connsiteY0" fmla="*/ 15610 h 15690"/>
                  <a:gd name="connsiteX1" fmla="*/ 31517 w 31516"/>
                  <a:gd name="connsiteY1" fmla="*/ 6300 h 15690"/>
                  <a:gd name="connsiteX2" fmla="*/ 13179 w 31516"/>
                  <a:gd name="connsiteY2" fmla="*/ 159 h 15690"/>
                  <a:gd name="connsiteX3" fmla="*/ 23 w 31516"/>
                  <a:gd name="connsiteY3" fmla="*/ 9073 h 15690"/>
                  <a:gd name="connsiteX4" fmla="*/ 13777 w 31516"/>
                  <a:gd name="connsiteY4" fmla="*/ 15610 h 15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516" h="15690">
                    <a:moveTo>
                      <a:pt x="13777" y="15610"/>
                    </a:moveTo>
                    <a:cubicBezTo>
                      <a:pt x="24142" y="15016"/>
                      <a:pt x="30121" y="11649"/>
                      <a:pt x="31517" y="6300"/>
                    </a:cubicBezTo>
                    <a:cubicBezTo>
                      <a:pt x="29922" y="1546"/>
                      <a:pt x="23344" y="-633"/>
                      <a:pt x="13179" y="159"/>
                    </a:cubicBezTo>
                    <a:cubicBezTo>
                      <a:pt x="3412" y="952"/>
                      <a:pt x="222" y="4914"/>
                      <a:pt x="23" y="9073"/>
                    </a:cubicBezTo>
                    <a:cubicBezTo>
                      <a:pt x="-376" y="13431"/>
                      <a:pt x="4408" y="16205"/>
                      <a:pt x="13777" y="1561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" name="Freeform 191">
                <a:extLst>
                  <a:ext uri="{FF2B5EF4-FFF2-40B4-BE49-F238E27FC236}">
                    <a16:creationId xmlns:a16="http://schemas.microsoft.com/office/drawing/2014/main" id="{79B547F2-040E-0A26-DE2E-8FDF298D2C07}"/>
                  </a:ext>
                </a:extLst>
              </p:cNvPr>
              <p:cNvSpPr/>
              <p:nvPr/>
            </p:nvSpPr>
            <p:spPr>
              <a:xfrm>
                <a:off x="751327" y="5185203"/>
                <a:ext cx="26000" cy="23431"/>
              </a:xfrm>
              <a:custGeom>
                <a:avLst/>
                <a:gdLst>
                  <a:gd name="connsiteX0" fmla="*/ 9677 w 26000"/>
                  <a:gd name="connsiteY0" fmla="*/ 1944 h 23431"/>
                  <a:gd name="connsiteX1" fmla="*/ 308 w 26000"/>
                  <a:gd name="connsiteY1" fmla="*/ 16603 h 23431"/>
                  <a:gd name="connsiteX2" fmla="*/ 17451 w 26000"/>
                  <a:gd name="connsiteY2" fmla="*/ 22347 h 23431"/>
                  <a:gd name="connsiteX3" fmla="*/ 25224 w 26000"/>
                  <a:gd name="connsiteY3" fmla="*/ 8085 h 23431"/>
                  <a:gd name="connsiteX4" fmla="*/ 9677 w 26000"/>
                  <a:gd name="connsiteY4" fmla="*/ 1944 h 23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000" h="23431">
                    <a:moveTo>
                      <a:pt x="9677" y="1944"/>
                    </a:moveTo>
                    <a:cubicBezTo>
                      <a:pt x="308" y="5708"/>
                      <a:pt x="-688" y="11849"/>
                      <a:pt x="308" y="16603"/>
                    </a:cubicBezTo>
                    <a:cubicBezTo>
                      <a:pt x="1504" y="22347"/>
                      <a:pt x="6886" y="25121"/>
                      <a:pt x="17451" y="22347"/>
                    </a:cubicBezTo>
                    <a:cubicBezTo>
                      <a:pt x="27616" y="17593"/>
                      <a:pt x="26420" y="12641"/>
                      <a:pt x="25224" y="8085"/>
                    </a:cubicBezTo>
                    <a:cubicBezTo>
                      <a:pt x="23630" y="2935"/>
                      <a:pt x="22035" y="-3206"/>
                      <a:pt x="9677" y="194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" name="Freeform 192">
                <a:extLst>
                  <a:ext uri="{FF2B5EF4-FFF2-40B4-BE49-F238E27FC236}">
                    <a16:creationId xmlns:a16="http://schemas.microsoft.com/office/drawing/2014/main" id="{EC78AFE0-26EF-9ADF-5B3A-109AD210576F}"/>
                  </a:ext>
                </a:extLst>
              </p:cNvPr>
              <p:cNvSpPr/>
              <p:nvPr/>
            </p:nvSpPr>
            <p:spPr>
              <a:xfrm>
                <a:off x="1208474" y="4761256"/>
                <a:ext cx="25478" cy="18582"/>
              </a:xfrm>
              <a:custGeom>
                <a:avLst/>
                <a:gdLst>
                  <a:gd name="connsiteX0" fmla="*/ 8788 w 25478"/>
                  <a:gd name="connsiteY0" fmla="*/ 2181 h 18582"/>
                  <a:gd name="connsiteX1" fmla="*/ 2808 w 25478"/>
                  <a:gd name="connsiteY1" fmla="*/ 14661 h 18582"/>
                  <a:gd name="connsiteX2" fmla="*/ 18156 w 25478"/>
                  <a:gd name="connsiteY2" fmla="*/ 17434 h 18582"/>
                  <a:gd name="connsiteX3" fmla="*/ 23737 w 25478"/>
                  <a:gd name="connsiteY3" fmla="*/ 2577 h 18582"/>
                  <a:gd name="connsiteX4" fmla="*/ 8788 w 25478"/>
                  <a:gd name="connsiteY4" fmla="*/ 2181 h 18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478" h="18582">
                    <a:moveTo>
                      <a:pt x="8788" y="2181"/>
                    </a:moveTo>
                    <a:cubicBezTo>
                      <a:pt x="-3570" y="7332"/>
                      <a:pt x="-182" y="11293"/>
                      <a:pt x="2808" y="14661"/>
                    </a:cubicBezTo>
                    <a:cubicBezTo>
                      <a:pt x="5200" y="17434"/>
                      <a:pt x="8588" y="20207"/>
                      <a:pt x="18156" y="17434"/>
                    </a:cubicBezTo>
                    <a:cubicBezTo>
                      <a:pt x="28521" y="10897"/>
                      <a:pt x="25332" y="6737"/>
                      <a:pt x="23737" y="2577"/>
                    </a:cubicBezTo>
                    <a:cubicBezTo>
                      <a:pt x="22541" y="-790"/>
                      <a:pt x="15764" y="-790"/>
                      <a:pt x="8788" y="21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" name="Freeform 193">
                <a:extLst>
                  <a:ext uri="{FF2B5EF4-FFF2-40B4-BE49-F238E27FC236}">
                    <a16:creationId xmlns:a16="http://schemas.microsoft.com/office/drawing/2014/main" id="{377603FE-FCF9-D43B-0C11-FD37AD970BC6}"/>
                  </a:ext>
                </a:extLst>
              </p:cNvPr>
              <p:cNvSpPr/>
              <p:nvPr/>
            </p:nvSpPr>
            <p:spPr>
              <a:xfrm>
                <a:off x="524204" y="4523552"/>
                <a:ext cx="14152" cy="15503"/>
              </a:xfrm>
              <a:custGeom>
                <a:avLst/>
                <a:gdLst>
                  <a:gd name="connsiteX0" fmla="*/ 7176 w 14152"/>
                  <a:gd name="connsiteY0" fmla="*/ 15451 h 15503"/>
                  <a:gd name="connsiteX1" fmla="*/ 14152 w 14152"/>
                  <a:gd name="connsiteY1" fmla="*/ 10895 h 15503"/>
                  <a:gd name="connsiteX2" fmla="*/ 9767 w 14152"/>
                  <a:gd name="connsiteY2" fmla="*/ 0 h 15503"/>
                  <a:gd name="connsiteX3" fmla="*/ 0 w 14152"/>
                  <a:gd name="connsiteY3" fmla="*/ 14857 h 15503"/>
                  <a:gd name="connsiteX4" fmla="*/ 7176 w 14152"/>
                  <a:gd name="connsiteY4" fmla="*/ 15451 h 15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52" h="15503">
                    <a:moveTo>
                      <a:pt x="7176" y="15451"/>
                    </a:moveTo>
                    <a:cubicBezTo>
                      <a:pt x="11162" y="14658"/>
                      <a:pt x="14152" y="12876"/>
                      <a:pt x="14152" y="10895"/>
                    </a:cubicBezTo>
                    <a:cubicBezTo>
                      <a:pt x="13953" y="6933"/>
                      <a:pt x="13355" y="2971"/>
                      <a:pt x="9767" y="0"/>
                    </a:cubicBezTo>
                    <a:cubicBezTo>
                      <a:pt x="6378" y="4952"/>
                      <a:pt x="3189" y="9904"/>
                      <a:pt x="0" y="14857"/>
                    </a:cubicBezTo>
                    <a:cubicBezTo>
                      <a:pt x="2193" y="15253"/>
                      <a:pt x="4584" y="15649"/>
                      <a:pt x="7176" y="154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" name="Freeform 194">
                <a:extLst>
                  <a:ext uri="{FF2B5EF4-FFF2-40B4-BE49-F238E27FC236}">
                    <a16:creationId xmlns:a16="http://schemas.microsoft.com/office/drawing/2014/main" id="{A63DF62B-DD0A-C26C-9933-E77922DAB719}"/>
                  </a:ext>
                </a:extLst>
              </p:cNvPr>
              <p:cNvSpPr/>
              <p:nvPr/>
            </p:nvSpPr>
            <p:spPr>
              <a:xfrm>
                <a:off x="750529" y="5331326"/>
                <a:ext cx="36230" cy="24958"/>
              </a:xfrm>
              <a:custGeom>
                <a:avLst/>
                <a:gdLst>
                  <a:gd name="connsiteX0" fmla="*/ 11272 w 36230"/>
                  <a:gd name="connsiteY0" fmla="*/ 3398 h 24958"/>
                  <a:gd name="connsiteX1" fmla="*/ 4096 w 36230"/>
                  <a:gd name="connsiteY1" fmla="*/ 11717 h 24958"/>
                  <a:gd name="connsiteX2" fmla="*/ 708 w 36230"/>
                  <a:gd name="connsiteY2" fmla="*/ 21424 h 24958"/>
                  <a:gd name="connsiteX3" fmla="*/ 18049 w 36230"/>
                  <a:gd name="connsiteY3" fmla="*/ 23008 h 24958"/>
                  <a:gd name="connsiteX4" fmla="*/ 27617 w 36230"/>
                  <a:gd name="connsiteY4" fmla="*/ 16075 h 24958"/>
                  <a:gd name="connsiteX5" fmla="*/ 29809 w 36230"/>
                  <a:gd name="connsiteY5" fmla="*/ 15283 h 24958"/>
                  <a:gd name="connsiteX6" fmla="*/ 35789 w 36230"/>
                  <a:gd name="connsiteY6" fmla="*/ 5180 h 24958"/>
                  <a:gd name="connsiteX7" fmla="*/ 11272 w 36230"/>
                  <a:gd name="connsiteY7" fmla="*/ 3398 h 24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230" h="24958">
                    <a:moveTo>
                      <a:pt x="11272" y="3398"/>
                    </a:moveTo>
                    <a:cubicBezTo>
                      <a:pt x="6687" y="5973"/>
                      <a:pt x="4096" y="9142"/>
                      <a:pt x="4096" y="11717"/>
                    </a:cubicBezTo>
                    <a:cubicBezTo>
                      <a:pt x="708" y="14689"/>
                      <a:pt x="-1086" y="18056"/>
                      <a:pt x="708" y="21424"/>
                    </a:cubicBezTo>
                    <a:cubicBezTo>
                      <a:pt x="4096" y="27763"/>
                      <a:pt x="12667" y="23801"/>
                      <a:pt x="18049" y="23008"/>
                    </a:cubicBezTo>
                    <a:cubicBezTo>
                      <a:pt x="22235" y="20631"/>
                      <a:pt x="25823" y="18452"/>
                      <a:pt x="27617" y="16075"/>
                    </a:cubicBezTo>
                    <a:cubicBezTo>
                      <a:pt x="28414" y="15877"/>
                      <a:pt x="29012" y="15481"/>
                      <a:pt x="29809" y="15283"/>
                    </a:cubicBezTo>
                    <a:cubicBezTo>
                      <a:pt x="35988" y="12906"/>
                      <a:pt x="36985" y="8548"/>
                      <a:pt x="35789" y="5180"/>
                    </a:cubicBezTo>
                    <a:cubicBezTo>
                      <a:pt x="32600" y="-960"/>
                      <a:pt x="20640" y="-1753"/>
                      <a:pt x="11272" y="33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" name="Freeform 195">
                <a:extLst>
                  <a:ext uri="{FF2B5EF4-FFF2-40B4-BE49-F238E27FC236}">
                    <a16:creationId xmlns:a16="http://schemas.microsoft.com/office/drawing/2014/main" id="{D4131920-9DFC-B0FA-1245-E94E66C85785}"/>
                  </a:ext>
                </a:extLst>
              </p:cNvPr>
              <p:cNvSpPr/>
              <p:nvPr/>
            </p:nvSpPr>
            <p:spPr>
              <a:xfrm>
                <a:off x="523488" y="4868811"/>
                <a:ext cx="28558" cy="19806"/>
              </a:xfrm>
              <a:custGeom>
                <a:avLst/>
                <a:gdLst>
                  <a:gd name="connsiteX0" fmla="*/ 1513 w 28558"/>
                  <a:gd name="connsiteY0" fmla="*/ 13479 h 19806"/>
                  <a:gd name="connsiteX1" fmla="*/ 19851 w 28558"/>
                  <a:gd name="connsiteY1" fmla="*/ 19422 h 19806"/>
                  <a:gd name="connsiteX2" fmla="*/ 27027 w 28558"/>
                  <a:gd name="connsiteY2" fmla="*/ 4565 h 19806"/>
                  <a:gd name="connsiteX3" fmla="*/ 8888 w 28558"/>
                  <a:gd name="connsiteY3" fmla="*/ 2188 h 19806"/>
                  <a:gd name="connsiteX4" fmla="*/ 1513 w 28558"/>
                  <a:gd name="connsiteY4" fmla="*/ 13479 h 19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58" h="19806">
                    <a:moveTo>
                      <a:pt x="1513" y="13479"/>
                    </a:moveTo>
                    <a:cubicBezTo>
                      <a:pt x="5699" y="17441"/>
                      <a:pt x="11081" y="21006"/>
                      <a:pt x="19851" y="19422"/>
                    </a:cubicBezTo>
                    <a:cubicBezTo>
                      <a:pt x="30615" y="13677"/>
                      <a:pt x="29220" y="8923"/>
                      <a:pt x="27027" y="4565"/>
                    </a:cubicBezTo>
                    <a:cubicBezTo>
                      <a:pt x="24436" y="-585"/>
                      <a:pt x="17858" y="-1378"/>
                      <a:pt x="8888" y="2188"/>
                    </a:cubicBezTo>
                    <a:cubicBezTo>
                      <a:pt x="1912" y="5357"/>
                      <a:pt x="-2473" y="9715"/>
                      <a:pt x="1513" y="134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" name="Freeform 196">
                <a:extLst>
                  <a:ext uri="{FF2B5EF4-FFF2-40B4-BE49-F238E27FC236}">
                    <a16:creationId xmlns:a16="http://schemas.microsoft.com/office/drawing/2014/main" id="{0C2BF0AE-B69C-FAD4-83B4-85EA8D111942}"/>
                  </a:ext>
                </a:extLst>
              </p:cNvPr>
              <p:cNvSpPr/>
              <p:nvPr/>
            </p:nvSpPr>
            <p:spPr>
              <a:xfrm>
                <a:off x="1901934" y="5948063"/>
                <a:ext cx="19802" cy="25672"/>
              </a:xfrm>
              <a:custGeom>
                <a:avLst/>
                <a:gdLst>
                  <a:gd name="connsiteX0" fmla="*/ 15562 w 19802"/>
                  <a:gd name="connsiteY0" fmla="*/ 2914 h 25672"/>
                  <a:gd name="connsiteX1" fmla="*/ 4798 w 19802"/>
                  <a:gd name="connsiteY1" fmla="*/ 5291 h 25672"/>
                  <a:gd name="connsiteX2" fmla="*/ 2406 w 19802"/>
                  <a:gd name="connsiteY2" fmla="*/ 23713 h 25672"/>
                  <a:gd name="connsiteX3" fmla="*/ 15761 w 19802"/>
                  <a:gd name="connsiteY3" fmla="*/ 19553 h 25672"/>
                  <a:gd name="connsiteX4" fmla="*/ 15562 w 19802"/>
                  <a:gd name="connsiteY4" fmla="*/ 2914 h 25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802" h="25672">
                    <a:moveTo>
                      <a:pt x="15562" y="2914"/>
                    </a:moveTo>
                    <a:cubicBezTo>
                      <a:pt x="14166" y="-850"/>
                      <a:pt x="10180" y="-1840"/>
                      <a:pt x="4798" y="5291"/>
                    </a:cubicBezTo>
                    <a:cubicBezTo>
                      <a:pt x="-1780" y="14007"/>
                      <a:pt x="-584" y="19751"/>
                      <a:pt x="2406" y="23713"/>
                    </a:cubicBezTo>
                    <a:cubicBezTo>
                      <a:pt x="5197" y="27675"/>
                      <a:pt x="10180" y="25298"/>
                      <a:pt x="15761" y="19553"/>
                    </a:cubicBezTo>
                    <a:cubicBezTo>
                      <a:pt x="24133" y="7668"/>
                      <a:pt x="17156" y="7074"/>
                      <a:pt x="15562" y="29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" name="Freeform 197">
                <a:extLst>
                  <a:ext uri="{FF2B5EF4-FFF2-40B4-BE49-F238E27FC236}">
                    <a16:creationId xmlns:a16="http://schemas.microsoft.com/office/drawing/2014/main" id="{1BACC969-0021-DE85-96F2-4B33C412BD06}"/>
                  </a:ext>
                </a:extLst>
              </p:cNvPr>
              <p:cNvSpPr/>
              <p:nvPr/>
            </p:nvSpPr>
            <p:spPr>
              <a:xfrm>
                <a:off x="1489130" y="6001367"/>
                <a:ext cx="22416" cy="25577"/>
              </a:xfrm>
              <a:custGeom>
                <a:avLst/>
                <a:gdLst>
                  <a:gd name="connsiteX0" fmla="*/ 5195 w 22416"/>
                  <a:gd name="connsiteY0" fmla="*/ 6263 h 25577"/>
                  <a:gd name="connsiteX1" fmla="*/ 1608 w 22416"/>
                  <a:gd name="connsiteY1" fmla="*/ 22902 h 25577"/>
                  <a:gd name="connsiteX2" fmla="*/ 16956 w 22416"/>
                  <a:gd name="connsiteY2" fmla="*/ 21713 h 25577"/>
                  <a:gd name="connsiteX3" fmla="*/ 19547 w 22416"/>
                  <a:gd name="connsiteY3" fmla="*/ 3687 h 25577"/>
                  <a:gd name="connsiteX4" fmla="*/ 5195 w 22416"/>
                  <a:gd name="connsiteY4" fmla="*/ 6263 h 25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16" h="25577">
                    <a:moveTo>
                      <a:pt x="5195" y="6263"/>
                    </a:moveTo>
                    <a:cubicBezTo>
                      <a:pt x="-1183" y="13196"/>
                      <a:pt x="-784" y="18742"/>
                      <a:pt x="1608" y="22902"/>
                    </a:cubicBezTo>
                    <a:cubicBezTo>
                      <a:pt x="5395" y="25873"/>
                      <a:pt x="10577" y="27458"/>
                      <a:pt x="16956" y="21713"/>
                    </a:cubicBezTo>
                    <a:cubicBezTo>
                      <a:pt x="26324" y="12997"/>
                      <a:pt x="21142" y="8441"/>
                      <a:pt x="19547" y="3687"/>
                    </a:cubicBezTo>
                    <a:cubicBezTo>
                      <a:pt x="17554" y="-1859"/>
                      <a:pt x="12172" y="-1265"/>
                      <a:pt x="5195" y="62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9" name="Freeform 198">
                <a:extLst>
                  <a:ext uri="{FF2B5EF4-FFF2-40B4-BE49-F238E27FC236}">
                    <a16:creationId xmlns:a16="http://schemas.microsoft.com/office/drawing/2014/main" id="{3532D356-484F-2758-E345-E81F0DF2BF38}"/>
                  </a:ext>
                </a:extLst>
              </p:cNvPr>
              <p:cNvSpPr/>
              <p:nvPr/>
            </p:nvSpPr>
            <p:spPr>
              <a:xfrm>
                <a:off x="603138" y="5739920"/>
                <a:ext cx="46799" cy="72592"/>
              </a:xfrm>
              <a:custGeom>
                <a:avLst/>
                <a:gdLst>
                  <a:gd name="connsiteX0" fmla="*/ 39068 w 46799"/>
                  <a:gd name="connsiteY0" fmla="*/ 54962 h 72592"/>
                  <a:gd name="connsiteX1" fmla="*/ 43453 w 46799"/>
                  <a:gd name="connsiteY1" fmla="*/ 38719 h 72592"/>
                  <a:gd name="connsiteX2" fmla="*/ 26909 w 46799"/>
                  <a:gd name="connsiteY2" fmla="*/ 37729 h 72592"/>
                  <a:gd name="connsiteX3" fmla="*/ 29500 w 46799"/>
                  <a:gd name="connsiteY3" fmla="*/ 35153 h 72592"/>
                  <a:gd name="connsiteX4" fmla="*/ 32490 w 46799"/>
                  <a:gd name="connsiteY4" fmla="*/ 29211 h 72592"/>
                  <a:gd name="connsiteX5" fmla="*/ 35480 w 46799"/>
                  <a:gd name="connsiteY5" fmla="*/ 27230 h 72592"/>
                  <a:gd name="connsiteX6" fmla="*/ 36477 w 46799"/>
                  <a:gd name="connsiteY6" fmla="*/ 25447 h 72592"/>
                  <a:gd name="connsiteX7" fmla="*/ 42656 w 46799"/>
                  <a:gd name="connsiteY7" fmla="*/ 24853 h 72592"/>
                  <a:gd name="connsiteX8" fmla="*/ 44649 w 46799"/>
                  <a:gd name="connsiteY8" fmla="*/ 11185 h 72592"/>
                  <a:gd name="connsiteX9" fmla="*/ 31294 w 46799"/>
                  <a:gd name="connsiteY9" fmla="*/ 9996 h 72592"/>
                  <a:gd name="connsiteX10" fmla="*/ 30696 w 46799"/>
                  <a:gd name="connsiteY10" fmla="*/ 10392 h 72592"/>
                  <a:gd name="connsiteX11" fmla="*/ 27906 w 46799"/>
                  <a:gd name="connsiteY11" fmla="*/ 3063 h 72592"/>
                  <a:gd name="connsiteX12" fmla="*/ 27308 w 46799"/>
                  <a:gd name="connsiteY12" fmla="*/ 2667 h 72592"/>
                  <a:gd name="connsiteX13" fmla="*/ 17541 w 46799"/>
                  <a:gd name="connsiteY13" fmla="*/ 1677 h 72592"/>
                  <a:gd name="connsiteX14" fmla="*/ 14949 w 46799"/>
                  <a:gd name="connsiteY14" fmla="*/ 9600 h 72592"/>
                  <a:gd name="connsiteX15" fmla="*/ 16943 w 46799"/>
                  <a:gd name="connsiteY15" fmla="*/ 23466 h 72592"/>
                  <a:gd name="connsiteX16" fmla="*/ 22125 w 46799"/>
                  <a:gd name="connsiteY16" fmla="*/ 23466 h 72592"/>
                  <a:gd name="connsiteX17" fmla="*/ 22524 w 46799"/>
                  <a:gd name="connsiteY17" fmla="*/ 24853 h 72592"/>
                  <a:gd name="connsiteX18" fmla="*/ 19933 w 46799"/>
                  <a:gd name="connsiteY18" fmla="*/ 28419 h 72592"/>
                  <a:gd name="connsiteX19" fmla="*/ 19135 w 46799"/>
                  <a:gd name="connsiteY19" fmla="*/ 39710 h 72592"/>
                  <a:gd name="connsiteX20" fmla="*/ 24119 w 46799"/>
                  <a:gd name="connsiteY20" fmla="*/ 39115 h 72592"/>
                  <a:gd name="connsiteX21" fmla="*/ 22524 w 46799"/>
                  <a:gd name="connsiteY21" fmla="*/ 40304 h 72592"/>
                  <a:gd name="connsiteX22" fmla="*/ 16943 w 46799"/>
                  <a:gd name="connsiteY22" fmla="*/ 49416 h 72592"/>
                  <a:gd name="connsiteX23" fmla="*/ 16743 w 46799"/>
                  <a:gd name="connsiteY23" fmla="*/ 49614 h 72592"/>
                  <a:gd name="connsiteX24" fmla="*/ 0 w 46799"/>
                  <a:gd name="connsiteY24" fmla="*/ 59320 h 72592"/>
                  <a:gd name="connsiteX25" fmla="*/ 11362 w 46799"/>
                  <a:gd name="connsiteY25" fmla="*/ 72592 h 72592"/>
                  <a:gd name="connsiteX26" fmla="*/ 31892 w 46799"/>
                  <a:gd name="connsiteY26" fmla="*/ 57141 h 72592"/>
                  <a:gd name="connsiteX27" fmla="*/ 39068 w 46799"/>
                  <a:gd name="connsiteY27" fmla="*/ 54962 h 72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46799" h="72592">
                    <a:moveTo>
                      <a:pt x="39068" y="54962"/>
                    </a:moveTo>
                    <a:cubicBezTo>
                      <a:pt x="47440" y="50010"/>
                      <a:pt x="45845" y="43671"/>
                      <a:pt x="43453" y="38719"/>
                    </a:cubicBezTo>
                    <a:cubicBezTo>
                      <a:pt x="39267" y="34361"/>
                      <a:pt x="33885" y="33569"/>
                      <a:pt x="26909" y="37729"/>
                    </a:cubicBezTo>
                    <a:cubicBezTo>
                      <a:pt x="27906" y="36936"/>
                      <a:pt x="28703" y="36144"/>
                      <a:pt x="29500" y="35153"/>
                    </a:cubicBezTo>
                    <a:cubicBezTo>
                      <a:pt x="30696" y="32975"/>
                      <a:pt x="31693" y="30994"/>
                      <a:pt x="32490" y="29211"/>
                    </a:cubicBezTo>
                    <a:cubicBezTo>
                      <a:pt x="33487" y="28815"/>
                      <a:pt x="34483" y="28022"/>
                      <a:pt x="35480" y="27230"/>
                    </a:cubicBezTo>
                    <a:cubicBezTo>
                      <a:pt x="35879" y="26636"/>
                      <a:pt x="36277" y="26041"/>
                      <a:pt x="36477" y="25447"/>
                    </a:cubicBezTo>
                    <a:cubicBezTo>
                      <a:pt x="38271" y="26041"/>
                      <a:pt x="40264" y="26041"/>
                      <a:pt x="42656" y="24853"/>
                    </a:cubicBezTo>
                    <a:cubicBezTo>
                      <a:pt x="48436" y="18910"/>
                      <a:pt x="47240" y="14949"/>
                      <a:pt x="44649" y="11185"/>
                    </a:cubicBezTo>
                    <a:cubicBezTo>
                      <a:pt x="41859" y="7025"/>
                      <a:pt x="36875" y="6233"/>
                      <a:pt x="31294" y="9996"/>
                    </a:cubicBezTo>
                    <a:cubicBezTo>
                      <a:pt x="31095" y="10194"/>
                      <a:pt x="30896" y="10194"/>
                      <a:pt x="30696" y="10392"/>
                    </a:cubicBezTo>
                    <a:cubicBezTo>
                      <a:pt x="31294" y="7025"/>
                      <a:pt x="30497" y="4450"/>
                      <a:pt x="27906" y="3063"/>
                    </a:cubicBezTo>
                    <a:cubicBezTo>
                      <a:pt x="27706" y="2865"/>
                      <a:pt x="27507" y="2865"/>
                      <a:pt x="27308" y="2667"/>
                    </a:cubicBezTo>
                    <a:cubicBezTo>
                      <a:pt x="24517" y="92"/>
                      <a:pt x="20929" y="-1295"/>
                      <a:pt x="17541" y="1677"/>
                    </a:cubicBezTo>
                    <a:cubicBezTo>
                      <a:pt x="14750" y="4054"/>
                      <a:pt x="14152" y="6827"/>
                      <a:pt x="14949" y="9600"/>
                    </a:cubicBezTo>
                    <a:cubicBezTo>
                      <a:pt x="12159" y="15741"/>
                      <a:pt x="13754" y="20891"/>
                      <a:pt x="16943" y="23466"/>
                    </a:cubicBezTo>
                    <a:cubicBezTo>
                      <a:pt x="18537" y="24853"/>
                      <a:pt x="20331" y="24655"/>
                      <a:pt x="22125" y="23466"/>
                    </a:cubicBezTo>
                    <a:cubicBezTo>
                      <a:pt x="22125" y="23862"/>
                      <a:pt x="22325" y="24457"/>
                      <a:pt x="22524" y="24853"/>
                    </a:cubicBezTo>
                    <a:cubicBezTo>
                      <a:pt x="21527" y="25843"/>
                      <a:pt x="20730" y="27032"/>
                      <a:pt x="19933" y="28419"/>
                    </a:cubicBezTo>
                    <a:cubicBezTo>
                      <a:pt x="16743" y="33173"/>
                      <a:pt x="15747" y="38323"/>
                      <a:pt x="19135" y="39710"/>
                    </a:cubicBezTo>
                    <a:cubicBezTo>
                      <a:pt x="20730" y="40304"/>
                      <a:pt x="22325" y="40106"/>
                      <a:pt x="24119" y="39115"/>
                    </a:cubicBezTo>
                    <a:cubicBezTo>
                      <a:pt x="23521" y="39511"/>
                      <a:pt x="23122" y="39908"/>
                      <a:pt x="22524" y="40304"/>
                    </a:cubicBezTo>
                    <a:cubicBezTo>
                      <a:pt x="18936" y="43077"/>
                      <a:pt x="15946" y="46841"/>
                      <a:pt x="16943" y="49416"/>
                    </a:cubicBezTo>
                    <a:cubicBezTo>
                      <a:pt x="16943" y="49416"/>
                      <a:pt x="16943" y="49416"/>
                      <a:pt x="16743" y="49614"/>
                    </a:cubicBezTo>
                    <a:cubicBezTo>
                      <a:pt x="12358" y="53972"/>
                      <a:pt x="3987" y="54566"/>
                      <a:pt x="0" y="59320"/>
                    </a:cubicBezTo>
                    <a:cubicBezTo>
                      <a:pt x="3787" y="63678"/>
                      <a:pt x="7574" y="68234"/>
                      <a:pt x="11362" y="72592"/>
                    </a:cubicBezTo>
                    <a:cubicBezTo>
                      <a:pt x="18338" y="67640"/>
                      <a:pt x="25115" y="62490"/>
                      <a:pt x="31892" y="57141"/>
                    </a:cubicBezTo>
                    <a:cubicBezTo>
                      <a:pt x="34284" y="57141"/>
                      <a:pt x="36676" y="56547"/>
                      <a:pt x="39068" y="549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0" name="Freeform 199">
                <a:extLst>
                  <a:ext uri="{FF2B5EF4-FFF2-40B4-BE49-F238E27FC236}">
                    <a16:creationId xmlns:a16="http://schemas.microsoft.com/office/drawing/2014/main" id="{FE1C27F2-CC1C-F624-0CEB-26116C3CE296}"/>
                  </a:ext>
                </a:extLst>
              </p:cNvPr>
              <p:cNvSpPr/>
              <p:nvPr/>
            </p:nvSpPr>
            <p:spPr>
              <a:xfrm>
                <a:off x="1279823" y="5272869"/>
                <a:ext cx="22782" cy="21417"/>
              </a:xfrm>
              <a:custGeom>
                <a:avLst/>
                <a:gdLst>
                  <a:gd name="connsiteX0" fmla="*/ 20359 w 22782"/>
                  <a:gd name="connsiteY0" fmla="*/ 2626 h 21417"/>
                  <a:gd name="connsiteX1" fmla="*/ 7004 w 22782"/>
                  <a:gd name="connsiteY1" fmla="*/ 3617 h 21417"/>
                  <a:gd name="connsiteX2" fmla="*/ 3615 w 22782"/>
                  <a:gd name="connsiteY2" fmla="*/ 20058 h 21417"/>
                  <a:gd name="connsiteX3" fmla="*/ 16173 w 22782"/>
                  <a:gd name="connsiteY3" fmla="*/ 17681 h 21417"/>
                  <a:gd name="connsiteX4" fmla="*/ 20359 w 22782"/>
                  <a:gd name="connsiteY4" fmla="*/ 2626 h 21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82" h="21417">
                    <a:moveTo>
                      <a:pt x="20359" y="2626"/>
                    </a:moveTo>
                    <a:cubicBezTo>
                      <a:pt x="18166" y="-345"/>
                      <a:pt x="13980" y="-1731"/>
                      <a:pt x="7004" y="3617"/>
                    </a:cubicBezTo>
                    <a:cubicBezTo>
                      <a:pt x="-3760" y="11937"/>
                      <a:pt x="227" y="16294"/>
                      <a:pt x="3615" y="20058"/>
                    </a:cubicBezTo>
                    <a:cubicBezTo>
                      <a:pt x="5608" y="22237"/>
                      <a:pt x="9994" y="22039"/>
                      <a:pt x="16173" y="17681"/>
                    </a:cubicBezTo>
                    <a:cubicBezTo>
                      <a:pt x="25342" y="10154"/>
                      <a:pt x="23149" y="6192"/>
                      <a:pt x="20359" y="26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1" name="Freeform 200">
                <a:extLst>
                  <a:ext uri="{FF2B5EF4-FFF2-40B4-BE49-F238E27FC236}">
                    <a16:creationId xmlns:a16="http://schemas.microsoft.com/office/drawing/2014/main" id="{7AC02677-4554-D573-7C20-9276E50D91F9}"/>
                  </a:ext>
                </a:extLst>
              </p:cNvPr>
              <p:cNvSpPr/>
              <p:nvPr/>
            </p:nvSpPr>
            <p:spPr>
              <a:xfrm>
                <a:off x="1691873" y="6032456"/>
                <a:ext cx="23807" cy="20996"/>
              </a:xfrm>
              <a:custGeom>
                <a:avLst/>
                <a:gdLst>
                  <a:gd name="connsiteX0" fmla="*/ 3175 w 23807"/>
                  <a:gd name="connsiteY0" fmla="*/ 19942 h 20996"/>
                  <a:gd name="connsiteX1" fmla="*/ 20915 w 23807"/>
                  <a:gd name="connsiteY1" fmla="*/ 12216 h 20996"/>
                  <a:gd name="connsiteX2" fmla="*/ 21712 w 23807"/>
                  <a:gd name="connsiteY2" fmla="*/ 727 h 20996"/>
                  <a:gd name="connsiteX3" fmla="*/ 3573 w 23807"/>
                  <a:gd name="connsiteY3" fmla="*/ 7264 h 20996"/>
                  <a:gd name="connsiteX4" fmla="*/ 3175 w 23807"/>
                  <a:gd name="connsiteY4" fmla="*/ 19942 h 20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07" h="20996">
                    <a:moveTo>
                      <a:pt x="3175" y="19942"/>
                    </a:moveTo>
                    <a:cubicBezTo>
                      <a:pt x="8158" y="22517"/>
                      <a:pt x="14138" y="20536"/>
                      <a:pt x="20915" y="12216"/>
                    </a:cubicBezTo>
                    <a:cubicBezTo>
                      <a:pt x="24303" y="6472"/>
                      <a:pt x="24901" y="1520"/>
                      <a:pt x="21712" y="727"/>
                    </a:cubicBezTo>
                    <a:cubicBezTo>
                      <a:pt x="16928" y="-461"/>
                      <a:pt x="10749" y="-1254"/>
                      <a:pt x="3573" y="7264"/>
                    </a:cubicBezTo>
                    <a:cubicBezTo>
                      <a:pt x="-1809" y="13801"/>
                      <a:pt x="-413" y="18159"/>
                      <a:pt x="3175" y="1994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2" name="Freeform 201">
                <a:extLst>
                  <a:ext uri="{FF2B5EF4-FFF2-40B4-BE49-F238E27FC236}">
                    <a16:creationId xmlns:a16="http://schemas.microsoft.com/office/drawing/2014/main" id="{704F5836-A168-6E64-B717-D4A8315E9E45}"/>
                  </a:ext>
                </a:extLst>
              </p:cNvPr>
              <p:cNvSpPr/>
              <p:nvPr/>
            </p:nvSpPr>
            <p:spPr>
              <a:xfrm>
                <a:off x="1263840" y="6028712"/>
                <a:ext cx="28702" cy="57796"/>
              </a:xfrm>
              <a:custGeom>
                <a:avLst/>
                <a:gdLst>
                  <a:gd name="connsiteX0" fmla="*/ 27771 w 28702"/>
                  <a:gd name="connsiteY0" fmla="*/ 509 h 57796"/>
                  <a:gd name="connsiteX1" fmla="*/ 6044 w 28702"/>
                  <a:gd name="connsiteY1" fmla="*/ 9621 h 57796"/>
                  <a:gd name="connsiteX2" fmla="*/ 3652 w 28702"/>
                  <a:gd name="connsiteY2" fmla="*/ 21110 h 57796"/>
                  <a:gd name="connsiteX3" fmla="*/ 663 w 28702"/>
                  <a:gd name="connsiteY3" fmla="*/ 32203 h 57796"/>
                  <a:gd name="connsiteX4" fmla="*/ 4848 w 28702"/>
                  <a:gd name="connsiteY4" fmla="*/ 39334 h 57796"/>
                  <a:gd name="connsiteX5" fmla="*/ 8636 w 28702"/>
                  <a:gd name="connsiteY5" fmla="*/ 40325 h 57796"/>
                  <a:gd name="connsiteX6" fmla="*/ 5845 w 28702"/>
                  <a:gd name="connsiteY6" fmla="*/ 44088 h 57796"/>
                  <a:gd name="connsiteX7" fmla="*/ 5646 w 28702"/>
                  <a:gd name="connsiteY7" fmla="*/ 57558 h 57796"/>
                  <a:gd name="connsiteX8" fmla="*/ 15014 w 28702"/>
                  <a:gd name="connsiteY8" fmla="*/ 50031 h 57796"/>
                  <a:gd name="connsiteX9" fmla="*/ 15413 w 28702"/>
                  <a:gd name="connsiteY9" fmla="*/ 37948 h 57796"/>
                  <a:gd name="connsiteX10" fmla="*/ 15413 w 28702"/>
                  <a:gd name="connsiteY10" fmla="*/ 37948 h 57796"/>
                  <a:gd name="connsiteX11" fmla="*/ 16808 w 28702"/>
                  <a:gd name="connsiteY11" fmla="*/ 35967 h 57796"/>
                  <a:gd name="connsiteX12" fmla="*/ 21990 w 28702"/>
                  <a:gd name="connsiteY12" fmla="*/ 30024 h 57796"/>
                  <a:gd name="connsiteX13" fmla="*/ 21193 w 28702"/>
                  <a:gd name="connsiteY13" fmla="*/ 26062 h 57796"/>
                  <a:gd name="connsiteX14" fmla="*/ 22788 w 28702"/>
                  <a:gd name="connsiteY14" fmla="*/ 18337 h 57796"/>
                  <a:gd name="connsiteX15" fmla="*/ 21592 w 28702"/>
                  <a:gd name="connsiteY15" fmla="*/ 17148 h 57796"/>
                  <a:gd name="connsiteX16" fmla="*/ 24183 w 28702"/>
                  <a:gd name="connsiteY16" fmla="*/ 14771 h 57796"/>
                  <a:gd name="connsiteX17" fmla="*/ 27771 w 28702"/>
                  <a:gd name="connsiteY17" fmla="*/ 509 h 57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8702" h="57796">
                    <a:moveTo>
                      <a:pt x="27771" y="509"/>
                    </a:moveTo>
                    <a:cubicBezTo>
                      <a:pt x="20197" y="-1472"/>
                      <a:pt x="12821" y="2490"/>
                      <a:pt x="6044" y="9621"/>
                    </a:cubicBezTo>
                    <a:cubicBezTo>
                      <a:pt x="2058" y="13781"/>
                      <a:pt x="264" y="19129"/>
                      <a:pt x="3652" y="21110"/>
                    </a:cubicBezTo>
                    <a:cubicBezTo>
                      <a:pt x="463" y="24874"/>
                      <a:pt x="-932" y="28836"/>
                      <a:pt x="663" y="32203"/>
                    </a:cubicBezTo>
                    <a:cubicBezTo>
                      <a:pt x="-334" y="35570"/>
                      <a:pt x="2457" y="37353"/>
                      <a:pt x="4848" y="39334"/>
                    </a:cubicBezTo>
                    <a:cubicBezTo>
                      <a:pt x="6044" y="39928"/>
                      <a:pt x="7440" y="40325"/>
                      <a:pt x="8636" y="40325"/>
                    </a:cubicBezTo>
                    <a:cubicBezTo>
                      <a:pt x="7639" y="41315"/>
                      <a:pt x="6842" y="42504"/>
                      <a:pt x="5845" y="44088"/>
                    </a:cubicBezTo>
                    <a:cubicBezTo>
                      <a:pt x="1659" y="51219"/>
                      <a:pt x="1858" y="56172"/>
                      <a:pt x="5646" y="57558"/>
                    </a:cubicBezTo>
                    <a:cubicBezTo>
                      <a:pt x="8636" y="58747"/>
                      <a:pt x="12223" y="55379"/>
                      <a:pt x="15014" y="50031"/>
                    </a:cubicBezTo>
                    <a:cubicBezTo>
                      <a:pt x="17805" y="43890"/>
                      <a:pt x="18403" y="39532"/>
                      <a:pt x="15413" y="37948"/>
                    </a:cubicBezTo>
                    <a:cubicBezTo>
                      <a:pt x="15413" y="37948"/>
                      <a:pt x="15413" y="37948"/>
                      <a:pt x="15413" y="37948"/>
                    </a:cubicBezTo>
                    <a:cubicBezTo>
                      <a:pt x="16011" y="37353"/>
                      <a:pt x="16409" y="36759"/>
                      <a:pt x="16808" y="35967"/>
                    </a:cubicBezTo>
                    <a:cubicBezTo>
                      <a:pt x="19599" y="35570"/>
                      <a:pt x="21592" y="33788"/>
                      <a:pt x="21990" y="30024"/>
                    </a:cubicBezTo>
                    <a:cubicBezTo>
                      <a:pt x="22190" y="28439"/>
                      <a:pt x="21791" y="27053"/>
                      <a:pt x="21193" y="26062"/>
                    </a:cubicBezTo>
                    <a:cubicBezTo>
                      <a:pt x="22987" y="23091"/>
                      <a:pt x="23186" y="20318"/>
                      <a:pt x="22788" y="18337"/>
                    </a:cubicBezTo>
                    <a:cubicBezTo>
                      <a:pt x="22389" y="17941"/>
                      <a:pt x="21990" y="17544"/>
                      <a:pt x="21592" y="17148"/>
                    </a:cubicBezTo>
                    <a:cubicBezTo>
                      <a:pt x="22389" y="16356"/>
                      <a:pt x="23386" y="15564"/>
                      <a:pt x="24183" y="14771"/>
                    </a:cubicBezTo>
                    <a:cubicBezTo>
                      <a:pt x="30562" y="8631"/>
                      <a:pt x="28568" y="4273"/>
                      <a:pt x="27771" y="5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3" name="Freeform 202">
                <a:extLst>
                  <a:ext uri="{FF2B5EF4-FFF2-40B4-BE49-F238E27FC236}">
                    <a16:creationId xmlns:a16="http://schemas.microsoft.com/office/drawing/2014/main" id="{5AFEA733-0C7D-624F-10C4-65FF73B872CF}"/>
                  </a:ext>
                </a:extLst>
              </p:cNvPr>
              <p:cNvSpPr/>
              <p:nvPr/>
            </p:nvSpPr>
            <p:spPr>
              <a:xfrm>
                <a:off x="785526" y="4760428"/>
                <a:ext cx="28739" cy="17910"/>
              </a:xfrm>
              <a:custGeom>
                <a:avLst/>
                <a:gdLst>
                  <a:gd name="connsiteX0" fmla="*/ 28499 w 28739"/>
                  <a:gd name="connsiteY0" fmla="*/ 4989 h 17910"/>
                  <a:gd name="connsiteX1" fmla="*/ 12354 w 28739"/>
                  <a:gd name="connsiteY1" fmla="*/ 1226 h 17910"/>
                  <a:gd name="connsiteX2" fmla="*/ 394 w 28739"/>
                  <a:gd name="connsiteY2" fmla="*/ 12913 h 17910"/>
                  <a:gd name="connsiteX3" fmla="*/ 16938 w 28739"/>
                  <a:gd name="connsiteY3" fmla="*/ 16677 h 17910"/>
                  <a:gd name="connsiteX4" fmla="*/ 28499 w 28739"/>
                  <a:gd name="connsiteY4" fmla="*/ 4989 h 17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739" h="17910">
                    <a:moveTo>
                      <a:pt x="28499" y="4989"/>
                    </a:moveTo>
                    <a:cubicBezTo>
                      <a:pt x="27303" y="-161"/>
                      <a:pt x="21124" y="-1151"/>
                      <a:pt x="12354" y="1226"/>
                    </a:cubicBezTo>
                    <a:cubicBezTo>
                      <a:pt x="2986" y="3603"/>
                      <a:pt x="-1400" y="8357"/>
                      <a:pt x="394" y="12913"/>
                    </a:cubicBezTo>
                    <a:cubicBezTo>
                      <a:pt x="1989" y="17271"/>
                      <a:pt x="7171" y="19450"/>
                      <a:pt x="16938" y="16677"/>
                    </a:cubicBezTo>
                    <a:cubicBezTo>
                      <a:pt x="26506" y="14101"/>
                      <a:pt x="29695" y="9942"/>
                      <a:pt x="28499" y="49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4" name="Freeform 203">
                <a:extLst>
                  <a:ext uri="{FF2B5EF4-FFF2-40B4-BE49-F238E27FC236}">
                    <a16:creationId xmlns:a16="http://schemas.microsoft.com/office/drawing/2014/main" id="{47947B20-4E3B-ECF1-D8AE-5E191C1F2C5A}"/>
                  </a:ext>
                </a:extLst>
              </p:cNvPr>
              <p:cNvSpPr/>
              <p:nvPr/>
            </p:nvSpPr>
            <p:spPr>
              <a:xfrm>
                <a:off x="729571" y="4547601"/>
                <a:ext cx="34098" cy="18977"/>
              </a:xfrm>
              <a:custGeom>
                <a:avLst/>
                <a:gdLst>
                  <a:gd name="connsiteX0" fmla="*/ 11500 w 34098"/>
                  <a:gd name="connsiteY0" fmla="*/ 712 h 18977"/>
                  <a:gd name="connsiteX1" fmla="*/ 338 w 34098"/>
                  <a:gd name="connsiteY1" fmla="*/ 9626 h 18977"/>
                  <a:gd name="connsiteX2" fmla="*/ 9706 w 34098"/>
                  <a:gd name="connsiteY2" fmla="*/ 15172 h 18977"/>
                  <a:gd name="connsiteX3" fmla="*/ 22463 w 34098"/>
                  <a:gd name="connsiteY3" fmla="*/ 18936 h 18977"/>
                  <a:gd name="connsiteX4" fmla="*/ 34024 w 34098"/>
                  <a:gd name="connsiteY4" fmla="*/ 12399 h 18977"/>
                  <a:gd name="connsiteX5" fmla="*/ 28244 w 34098"/>
                  <a:gd name="connsiteY5" fmla="*/ 6060 h 18977"/>
                  <a:gd name="connsiteX6" fmla="*/ 28044 w 34098"/>
                  <a:gd name="connsiteY6" fmla="*/ 5268 h 18977"/>
                  <a:gd name="connsiteX7" fmla="*/ 11500 w 34098"/>
                  <a:gd name="connsiteY7" fmla="*/ 712 h 18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098" h="18977">
                    <a:moveTo>
                      <a:pt x="11500" y="712"/>
                    </a:moveTo>
                    <a:cubicBezTo>
                      <a:pt x="4125" y="2098"/>
                      <a:pt x="-1456" y="5268"/>
                      <a:pt x="338" y="9626"/>
                    </a:cubicBezTo>
                    <a:cubicBezTo>
                      <a:pt x="1733" y="12795"/>
                      <a:pt x="5122" y="14578"/>
                      <a:pt x="9706" y="15172"/>
                    </a:cubicBezTo>
                    <a:cubicBezTo>
                      <a:pt x="11700" y="18738"/>
                      <a:pt x="16882" y="19134"/>
                      <a:pt x="22463" y="18936"/>
                    </a:cubicBezTo>
                    <a:cubicBezTo>
                      <a:pt x="29041" y="17945"/>
                      <a:pt x="34822" y="16559"/>
                      <a:pt x="34024" y="12399"/>
                    </a:cubicBezTo>
                    <a:cubicBezTo>
                      <a:pt x="33626" y="9427"/>
                      <a:pt x="31433" y="7248"/>
                      <a:pt x="28244" y="6060"/>
                    </a:cubicBezTo>
                    <a:cubicBezTo>
                      <a:pt x="28244" y="5862"/>
                      <a:pt x="28044" y="5466"/>
                      <a:pt x="28044" y="5268"/>
                    </a:cubicBezTo>
                    <a:cubicBezTo>
                      <a:pt x="26649" y="513"/>
                      <a:pt x="20470" y="-1071"/>
                      <a:pt x="11500" y="7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5" name="Freeform 204">
                <a:extLst>
                  <a:ext uri="{FF2B5EF4-FFF2-40B4-BE49-F238E27FC236}">
                    <a16:creationId xmlns:a16="http://schemas.microsoft.com/office/drawing/2014/main" id="{331957FF-1F57-1009-7A0D-7C79B3D54FAA}"/>
                  </a:ext>
                </a:extLst>
              </p:cNvPr>
              <p:cNvSpPr/>
              <p:nvPr/>
            </p:nvSpPr>
            <p:spPr>
              <a:xfrm>
                <a:off x="760544" y="4345646"/>
                <a:ext cx="27483" cy="17261"/>
              </a:xfrm>
              <a:custGeom>
                <a:avLst/>
                <a:gdLst>
                  <a:gd name="connsiteX0" fmla="*/ 660 w 27483"/>
                  <a:gd name="connsiteY0" fmla="*/ 6758 h 17261"/>
                  <a:gd name="connsiteX1" fmla="*/ 17204 w 27483"/>
                  <a:gd name="connsiteY1" fmla="*/ 17257 h 17261"/>
                  <a:gd name="connsiteX2" fmla="*/ 27170 w 27483"/>
                  <a:gd name="connsiteY2" fmla="*/ 7748 h 17261"/>
                  <a:gd name="connsiteX3" fmla="*/ 9430 w 27483"/>
                  <a:gd name="connsiteY3" fmla="*/ 221 h 17261"/>
                  <a:gd name="connsiteX4" fmla="*/ 660 w 27483"/>
                  <a:gd name="connsiteY4" fmla="*/ 6758 h 17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83" h="17261">
                    <a:moveTo>
                      <a:pt x="660" y="6758"/>
                    </a:moveTo>
                    <a:cubicBezTo>
                      <a:pt x="3849" y="11314"/>
                      <a:pt x="5045" y="17455"/>
                      <a:pt x="17204" y="17257"/>
                    </a:cubicBezTo>
                    <a:cubicBezTo>
                      <a:pt x="26373" y="14879"/>
                      <a:pt x="28366" y="11314"/>
                      <a:pt x="27170" y="7748"/>
                    </a:cubicBezTo>
                    <a:cubicBezTo>
                      <a:pt x="25575" y="2796"/>
                      <a:pt x="20991" y="-968"/>
                      <a:pt x="9430" y="221"/>
                    </a:cubicBezTo>
                    <a:cubicBezTo>
                      <a:pt x="2653" y="815"/>
                      <a:pt x="-1732" y="3588"/>
                      <a:pt x="660" y="675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6" name="Freeform 205">
                <a:extLst>
                  <a:ext uri="{FF2B5EF4-FFF2-40B4-BE49-F238E27FC236}">
                    <a16:creationId xmlns:a16="http://schemas.microsoft.com/office/drawing/2014/main" id="{F25E9250-627D-7867-2DD6-674F4D02EAC6}"/>
                  </a:ext>
                </a:extLst>
              </p:cNvPr>
              <p:cNvSpPr/>
              <p:nvPr/>
            </p:nvSpPr>
            <p:spPr>
              <a:xfrm>
                <a:off x="1198922" y="5832386"/>
                <a:ext cx="23587" cy="32025"/>
              </a:xfrm>
              <a:custGeom>
                <a:avLst/>
                <a:gdLst>
                  <a:gd name="connsiteX0" fmla="*/ 7975 w 23587"/>
                  <a:gd name="connsiteY0" fmla="*/ 4293 h 32025"/>
                  <a:gd name="connsiteX1" fmla="*/ 2195 w 23587"/>
                  <a:gd name="connsiteY1" fmla="*/ 19942 h 32025"/>
                  <a:gd name="connsiteX2" fmla="*/ 2594 w 23587"/>
                  <a:gd name="connsiteY2" fmla="*/ 32025 h 32025"/>
                  <a:gd name="connsiteX3" fmla="*/ 18739 w 23587"/>
                  <a:gd name="connsiteY3" fmla="*/ 21130 h 32025"/>
                  <a:gd name="connsiteX4" fmla="*/ 20334 w 23587"/>
                  <a:gd name="connsiteY4" fmla="*/ 17565 h 32025"/>
                  <a:gd name="connsiteX5" fmla="*/ 19935 w 23587"/>
                  <a:gd name="connsiteY5" fmla="*/ 1718 h 32025"/>
                  <a:gd name="connsiteX6" fmla="*/ 7975 w 23587"/>
                  <a:gd name="connsiteY6" fmla="*/ 4293 h 32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587" h="32025">
                    <a:moveTo>
                      <a:pt x="7975" y="4293"/>
                    </a:moveTo>
                    <a:cubicBezTo>
                      <a:pt x="2594" y="10236"/>
                      <a:pt x="1198" y="15584"/>
                      <a:pt x="2195" y="19942"/>
                    </a:cubicBezTo>
                    <a:cubicBezTo>
                      <a:pt x="-396" y="25687"/>
                      <a:pt x="-1194" y="30441"/>
                      <a:pt x="2594" y="32025"/>
                    </a:cubicBezTo>
                    <a:cubicBezTo>
                      <a:pt x="7776" y="31629"/>
                      <a:pt x="13557" y="30837"/>
                      <a:pt x="18739" y="21130"/>
                    </a:cubicBezTo>
                    <a:cubicBezTo>
                      <a:pt x="19536" y="19744"/>
                      <a:pt x="19935" y="18555"/>
                      <a:pt x="20334" y="17565"/>
                    </a:cubicBezTo>
                    <a:cubicBezTo>
                      <a:pt x="25915" y="10434"/>
                      <a:pt x="23323" y="5878"/>
                      <a:pt x="19935" y="1718"/>
                    </a:cubicBezTo>
                    <a:cubicBezTo>
                      <a:pt x="17543" y="-1055"/>
                      <a:pt x="12361" y="-659"/>
                      <a:pt x="7975" y="42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7" name="Freeform 206">
                <a:extLst>
                  <a:ext uri="{FF2B5EF4-FFF2-40B4-BE49-F238E27FC236}">
                    <a16:creationId xmlns:a16="http://schemas.microsoft.com/office/drawing/2014/main" id="{FC4DA957-368E-9E85-2E8E-9F86E67E543A}"/>
                  </a:ext>
                </a:extLst>
              </p:cNvPr>
              <p:cNvSpPr/>
              <p:nvPr/>
            </p:nvSpPr>
            <p:spPr>
              <a:xfrm>
                <a:off x="1088651" y="5663785"/>
                <a:ext cx="35704" cy="49353"/>
              </a:xfrm>
              <a:custGeom>
                <a:avLst/>
                <a:gdLst>
                  <a:gd name="connsiteX0" fmla="*/ 16789 w 35704"/>
                  <a:gd name="connsiteY0" fmla="*/ 44731 h 49353"/>
                  <a:gd name="connsiteX1" fmla="*/ 24562 w 35704"/>
                  <a:gd name="connsiteY1" fmla="*/ 35223 h 49353"/>
                  <a:gd name="connsiteX2" fmla="*/ 32336 w 35704"/>
                  <a:gd name="connsiteY2" fmla="*/ 26309 h 49353"/>
                  <a:gd name="connsiteX3" fmla="*/ 33333 w 35704"/>
                  <a:gd name="connsiteY3" fmla="*/ 15414 h 49353"/>
                  <a:gd name="connsiteX4" fmla="*/ 33333 w 35704"/>
                  <a:gd name="connsiteY4" fmla="*/ 15216 h 49353"/>
                  <a:gd name="connsiteX5" fmla="*/ 33133 w 35704"/>
                  <a:gd name="connsiteY5" fmla="*/ 161 h 49353"/>
                  <a:gd name="connsiteX6" fmla="*/ 18184 w 35704"/>
                  <a:gd name="connsiteY6" fmla="*/ 11254 h 49353"/>
                  <a:gd name="connsiteX7" fmla="*/ 20974 w 35704"/>
                  <a:gd name="connsiteY7" fmla="*/ 25120 h 49353"/>
                  <a:gd name="connsiteX8" fmla="*/ 21174 w 35704"/>
                  <a:gd name="connsiteY8" fmla="*/ 25120 h 49353"/>
                  <a:gd name="connsiteX9" fmla="*/ 21174 w 35704"/>
                  <a:gd name="connsiteY9" fmla="*/ 25120 h 49353"/>
                  <a:gd name="connsiteX10" fmla="*/ 9812 w 35704"/>
                  <a:gd name="connsiteY10" fmla="*/ 29874 h 49353"/>
                  <a:gd name="connsiteX11" fmla="*/ 1640 w 35704"/>
                  <a:gd name="connsiteY11" fmla="*/ 47702 h 49353"/>
                  <a:gd name="connsiteX12" fmla="*/ 16789 w 35704"/>
                  <a:gd name="connsiteY12" fmla="*/ 44731 h 49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5704" h="49353">
                    <a:moveTo>
                      <a:pt x="16789" y="44731"/>
                    </a:moveTo>
                    <a:cubicBezTo>
                      <a:pt x="21373" y="41363"/>
                      <a:pt x="23566" y="38194"/>
                      <a:pt x="24562" y="35223"/>
                    </a:cubicBezTo>
                    <a:cubicBezTo>
                      <a:pt x="27353" y="34034"/>
                      <a:pt x="30143" y="30865"/>
                      <a:pt x="32336" y="26309"/>
                    </a:cubicBezTo>
                    <a:cubicBezTo>
                      <a:pt x="34728" y="21356"/>
                      <a:pt x="35725" y="16999"/>
                      <a:pt x="33333" y="15414"/>
                    </a:cubicBezTo>
                    <a:cubicBezTo>
                      <a:pt x="33333" y="15414"/>
                      <a:pt x="33333" y="15414"/>
                      <a:pt x="33333" y="15216"/>
                    </a:cubicBezTo>
                    <a:cubicBezTo>
                      <a:pt x="36721" y="8481"/>
                      <a:pt x="36323" y="2934"/>
                      <a:pt x="33133" y="161"/>
                    </a:cubicBezTo>
                    <a:cubicBezTo>
                      <a:pt x="26954" y="-829"/>
                      <a:pt x="21772" y="2736"/>
                      <a:pt x="18184" y="11254"/>
                    </a:cubicBezTo>
                    <a:cubicBezTo>
                      <a:pt x="14795" y="18979"/>
                      <a:pt x="16988" y="23535"/>
                      <a:pt x="20974" y="25120"/>
                    </a:cubicBezTo>
                    <a:cubicBezTo>
                      <a:pt x="20974" y="25120"/>
                      <a:pt x="21174" y="25120"/>
                      <a:pt x="21174" y="25120"/>
                    </a:cubicBezTo>
                    <a:cubicBezTo>
                      <a:pt x="21174" y="25120"/>
                      <a:pt x="21174" y="25120"/>
                      <a:pt x="21174" y="25120"/>
                    </a:cubicBezTo>
                    <a:cubicBezTo>
                      <a:pt x="17785" y="24526"/>
                      <a:pt x="13998" y="26507"/>
                      <a:pt x="9812" y="29874"/>
                    </a:cubicBezTo>
                    <a:cubicBezTo>
                      <a:pt x="2238" y="36213"/>
                      <a:pt x="-2745" y="42750"/>
                      <a:pt x="1640" y="47702"/>
                    </a:cubicBezTo>
                    <a:cubicBezTo>
                      <a:pt x="4829" y="51070"/>
                      <a:pt x="11207" y="48891"/>
                      <a:pt x="16789" y="447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DA547584-3DAB-6262-F3A2-BFA8DB543AEA}"/>
                  </a:ext>
                </a:extLst>
              </p:cNvPr>
              <p:cNvSpPr/>
              <p:nvPr/>
            </p:nvSpPr>
            <p:spPr>
              <a:xfrm>
                <a:off x="655022" y="5458452"/>
                <a:ext cx="27587" cy="20100"/>
              </a:xfrm>
              <a:custGeom>
                <a:avLst/>
                <a:gdLst>
                  <a:gd name="connsiteX0" fmla="*/ 25853 w 27587"/>
                  <a:gd name="connsiteY0" fmla="*/ 2652 h 20100"/>
                  <a:gd name="connsiteX1" fmla="*/ 6319 w 27587"/>
                  <a:gd name="connsiteY1" fmla="*/ 3840 h 20100"/>
                  <a:gd name="connsiteX2" fmla="*/ 1535 w 27587"/>
                  <a:gd name="connsiteY2" fmla="*/ 17112 h 20100"/>
                  <a:gd name="connsiteX3" fmla="*/ 20073 w 27587"/>
                  <a:gd name="connsiteY3" fmla="*/ 16122 h 20100"/>
                  <a:gd name="connsiteX4" fmla="*/ 25853 w 27587"/>
                  <a:gd name="connsiteY4" fmla="*/ 2652 h 20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587" h="20100">
                    <a:moveTo>
                      <a:pt x="25853" y="2652"/>
                    </a:moveTo>
                    <a:cubicBezTo>
                      <a:pt x="21866" y="-1508"/>
                      <a:pt x="13893" y="-518"/>
                      <a:pt x="6319" y="3840"/>
                    </a:cubicBezTo>
                    <a:cubicBezTo>
                      <a:pt x="-1255" y="8000"/>
                      <a:pt x="-857" y="13348"/>
                      <a:pt x="1535" y="17112"/>
                    </a:cubicBezTo>
                    <a:cubicBezTo>
                      <a:pt x="5123" y="22461"/>
                      <a:pt x="12697" y="19687"/>
                      <a:pt x="20073" y="16122"/>
                    </a:cubicBezTo>
                    <a:cubicBezTo>
                      <a:pt x="27846" y="11169"/>
                      <a:pt x="29242" y="6217"/>
                      <a:pt x="25853" y="26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9" name="Freeform 208">
                <a:extLst>
                  <a:ext uri="{FF2B5EF4-FFF2-40B4-BE49-F238E27FC236}">
                    <a16:creationId xmlns:a16="http://schemas.microsoft.com/office/drawing/2014/main" id="{FDD29A06-EFBA-82F5-A59D-3CB95E9AD48F}"/>
                  </a:ext>
                </a:extLst>
              </p:cNvPr>
              <p:cNvSpPr/>
              <p:nvPr/>
            </p:nvSpPr>
            <p:spPr>
              <a:xfrm>
                <a:off x="862063" y="6011756"/>
                <a:ext cx="76257" cy="50941"/>
              </a:xfrm>
              <a:custGeom>
                <a:avLst/>
                <a:gdLst>
                  <a:gd name="connsiteX0" fmla="*/ 71758 w 76257"/>
                  <a:gd name="connsiteY0" fmla="*/ 36283 h 50941"/>
                  <a:gd name="connsiteX1" fmla="*/ 69964 w 76257"/>
                  <a:gd name="connsiteY1" fmla="*/ 34302 h 50941"/>
                  <a:gd name="connsiteX2" fmla="*/ 65578 w 76257"/>
                  <a:gd name="connsiteY2" fmla="*/ 27766 h 50941"/>
                  <a:gd name="connsiteX3" fmla="*/ 63585 w 76257"/>
                  <a:gd name="connsiteY3" fmla="*/ 26973 h 50941"/>
                  <a:gd name="connsiteX4" fmla="*/ 69764 w 76257"/>
                  <a:gd name="connsiteY4" fmla="*/ 17861 h 50941"/>
                  <a:gd name="connsiteX5" fmla="*/ 75345 w 76257"/>
                  <a:gd name="connsiteY5" fmla="*/ 14098 h 50941"/>
                  <a:gd name="connsiteX6" fmla="*/ 72355 w 76257"/>
                  <a:gd name="connsiteY6" fmla="*/ 4193 h 50941"/>
                  <a:gd name="connsiteX7" fmla="*/ 65778 w 76257"/>
                  <a:gd name="connsiteY7" fmla="*/ 3797 h 50941"/>
                  <a:gd name="connsiteX8" fmla="*/ 42457 w 76257"/>
                  <a:gd name="connsiteY8" fmla="*/ 4787 h 50941"/>
                  <a:gd name="connsiteX9" fmla="*/ 36277 w 76257"/>
                  <a:gd name="connsiteY9" fmla="*/ 10532 h 50941"/>
                  <a:gd name="connsiteX10" fmla="*/ 32092 w 76257"/>
                  <a:gd name="connsiteY10" fmla="*/ 13701 h 50941"/>
                  <a:gd name="connsiteX11" fmla="*/ 31892 w 76257"/>
                  <a:gd name="connsiteY11" fmla="*/ 13899 h 50941"/>
                  <a:gd name="connsiteX12" fmla="*/ 32291 w 76257"/>
                  <a:gd name="connsiteY12" fmla="*/ 3401 h 50941"/>
                  <a:gd name="connsiteX13" fmla="*/ 13953 w 76257"/>
                  <a:gd name="connsiteY13" fmla="*/ 4787 h 50941"/>
                  <a:gd name="connsiteX14" fmla="*/ 13156 w 76257"/>
                  <a:gd name="connsiteY14" fmla="*/ 5976 h 50941"/>
                  <a:gd name="connsiteX15" fmla="*/ 12956 w 76257"/>
                  <a:gd name="connsiteY15" fmla="*/ 3203 h 50941"/>
                  <a:gd name="connsiteX16" fmla="*/ 0 w 76257"/>
                  <a:gd name="connsiteY16" fmla="*/ 10136 h 50941"/>
                  <a:gd name="connsiteX17" fmla="*/ 9568 w 76257"/>
                  <a:gd name="connsiteY17" fmla="*/ 15880 h 50941"/>
                  <a:gd name="connsiteX18" fmla="*/ 11760 w 76257"/>
                  <a:gd name="connsiteY18" fmla="*/ 11522 h 50941"/>
                  <a:gd name="connsiteX19" fmla="*/ 13754 w 76257"/>
                  <a:gd name="connsiteY19" fmla="*/ 15286 h 50941"/>
                  <a:gd name="connsiteX20" fmla="*/ 31892 w 76257"/>
                  <a:gd name="connsiteY20" fmla="*/ 13701 h 50941"/>
                  <a:gd name="connsiteX21" fmla="*/ 29500 w 76257"/>
                  <a:gd name="connsiteY21" fmla="*/ 18653 h 50941"/>
                  <a:gd name="connsiteX22" fmla="*/ 25115 w 76257"/>
                  <a:gd name="connsiteY22" fmla="*/ 24596 h 50941"/>
                  <a:gd name="connsiteX23" fmla="*/ 24916 w 76257"/>
                  <a:gd name="connsiteY23" fmla="*/ 24794 h 50941"/>
                  <a:gd name="connsiteX24" fmla="*/ 39267 w 76257"/>
                  <a:gd name="connsiteY24" fmla="*/ 32916 h 50941"/>
                  <a:gd name="connsiteX25" fmla="*/ 40663 w 76257"/>
                  <a:gd name="connsiteY25" fmla="*/ 25190 h 50941"/>
                  <a:gd name="connsiteX26" fmla="*/ 42656 w 76257"/>
                  <a:gd name="connsiteY26" fmla="*/ 22813 h 50941"/>
                  <a:gd name="connsiteX27" fmla="*/ 44450 w 76257"/>
                  <a:gd name="connsiteY27" fmla="*/ 17861 h 50941"/>
                  <a:gd name="connsiteX28" fmla="*/ 58004 w 76257"/>
                  <a:gd name="connsiteY28" fmla="*/ 27568 h 50941"/>
                  <a:gd name="connsiteX29" fmla="*/ 54815 w 76257"/>
                  <a:gd name="connsiteY29" fmla="*/ 29945 h 50941"/>
                  <a:gd name="connsiteX30" fmla="*/ 51825 w 76257"/>
                  <a:gd name="connsiteY30" fmla="*/ 37670 h 50941"/>
                  <a:gd name="connsiteX31" fmla="*/ 50430 w 76257"/>
                  <a:gd name="connsiteY31" fmla="*/ 39255 h 50941"/>
                  <a:gd name="connsiteX32" fmla="*/ 53220 w 76257"/>
                  <a:gd name="connsiteY32" fmla="*/ 40839 h 50941"/>
                  <a:gd name="connsiteX33" fmla="*/ 61791 w 76257"/>
                  <a:gd name="connsiteY33" fmla="*/ 45396 h 50941"/>
                  <a:gd name="connsiteX34" fmla="*/ 62588 w 76257"/>
                  <a:gd name="connsiteY34" fmla="*/ 45792 h 50941"/>
                  <a:gd name="connsiteX35" fmla="*/ 69764 w 76257"/>
                  <a:gd name="connsiteY35" fmla="*/ 49555 h 50941"/>
                  <a:gd name="connsiteX36" fmla="*/ 72355 w 76257"/>
                  <a:gd name="connsiteY36" fmla="*/ 50942 h 50941"/>
                  <a:gd name="connsiteX37" fmla="*/ 72156 w 76257"/>
                  <a:gd name="connsiteY37" fmla="*/ 46980 h 50941"/>
                  <a:gd name="connsiteX38" fmla="*/ 71758 w 76257"/>
                  <a:gd name="connsiteY38" fmla="*/ 36283 h 50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76257" h="50941">
                    <a:moveTo>
                      <a:pt x="71758" y="36283"/>
                    </a:moveTo>
                    <a:cubicBezTo>
                      <a:pt x="71159" y="35491"/>
                      <a:pt x="70562" y="34897"/>
                      <a:pt x="69964" y="34302"/>
                    </a:cubicBezTo>
                    <a:cubicBezTo>
                      <a:pt x="69565" y="31926"/>
                      <a:pt x="68369" y="29548"/>
                      <a:pt x="65578" y="27766"/>
                    </a:cubicBezTo>
                    <a:cubicBezTo>
                      <a:pt x="64980" y="27369"/>
                      <a:pt x="64183" y="26973"/>
                      <a:pt x="63585" y="26973"/>
                    </a:cubicBezTo>
                    <a:cubicBezTo>
                      <a:pt x="66774" y="23804"/>
                      <a:pt x="68768" y="20832"/>
                      <a:pt x="69764" y="17861"/>
                    </a:cubicBezTo>
                    <a:cubicBezTo>
                      <a:pt x="71957" y="17465"/>
                      <a:pt x="73751" y="15880"/>
                      <a:pt x="75345" y="14098"/>
                    </a:cubicBezTo>
                    <a:cubicBezTo>
                      <a:pt x="77339" y="9938"/>
                      <a:pt x="75943" y="6570"/>
                      <a:pt x="72355" y="4193"/>
                    </a:cubicBezTo>
                    <a:cubicBezTo>
                      <a:pt x="69964" y="2608"/>
                      <a:pt x="67572" y="2807"/>
                      <a:pt x="65778" y="3797"/>
                    </a:cubicBezTo>
                    <a:cubicBezTo>
                      <a:pt x="60197" y="-759"/>
                      <a:pt x="51028" y="1816"/>
                      <a:pt x="42457" y="4787"/>
                    </a:cubicBezTo>
                    <a:cubicBezTo>
                      <a:pt x="40264" y="5580"/>
                      <a:pt x="37872" y="8155"/>
                      <a:pt x="36277" y="10532"/>
                    </a:cubicBezTo>
                    <a:cubicBezTo>
                      <a:pt x="34683" y="11126"/>
                      <a:pt x="33288" y="12315"/>
                      <a:pt x="32092" y="13701"/>
                    </a:cubicBezTo>
                    <a:cubicBezTo>
                      <a:pt x="32092" y="13701"/>
                      <a:pt x="31892" y="13899"/>
                      <a:pt x="31892" y="13899"/>
                    </a:cubicBezTo>
                    <a:cubicBezTo>
                      <a:pt x="34284" y="10334"/>
                      <a:pt x="36078" y="6174"/>
                      <a:pt x="32291" y="3401"/>
                    </a:cubicBezTo>
                    <a:cubicBezTo>
                      <a:pt x="26112" y="-1155"/>
                      <a:pt x="19135" y="-1551"/>
                      <a:pt x="13953" y="4787"/>
                    </a:cubicBezTo>
                    <a:cubicBezTo>
                      <a:pt x="13554" y="5183"/>
                      <a:pt x="13355" y="5580"/>
                      <a:pt x="13156" y="5976"/>
                    </a:cubicBezTo>
                    <a:cubicBezTo>
                      <a:pt x="13156" y="4986"/>
                      <a:pt x="13156" y="4193"/>
                      <a:pt x="12956" y="3203"/>
                    </a:cubicBezTo>
                    <a:cubicBezTo>
                      <a:pt x="8172" y="2410"/>
                      <a:pt x="3787" y="5382"/>
                      <a:pt x="0" y="10136"/>
                    </a:cubicBezTo>
                    <a:cubicBezTo>
                      <a:pt x="3189" y="12117"/>
                      <a:pt x="6378" y="14098"/>
                      <a:pt x="9568" y="15880"/>
                    </a:cubicBezTo>
                    <a:cubicBezTo>
                      <a:pt x="10365" y="14494"/>
                      <a:pt x="11162" y="12909"/>
                      <a:pt x="11760" y="11522"/>
                    </a:cubicBezTo>
                    <a:cubicBezTo>
                      <a:pt x="11960" y="12909"/>
                      <a:pt x="12558" y="14098"/>
                      <a:pt x="13754" y="15286"/>
                    </a:cubicBezTo>
                    <a:cubicBezTo>
                      <a:pt x="20531" y="22021"/>
                      <a:pt x="26311" y="17267"/>
                      <a:pt x="31892" y="13701"/>
                    </a:cubicBezTo>
                    <a:cubicBezTo>
                      <a:pt x="30696" y="15286"/>
                      <a:pt x="29700" y="16871"/>
                      <a:pt x="29500" y="18653"/>
                    </a:cubicBezTo>
                    <a:cubicBezTo>
                      <a:pt x="27906" y="19842"/>
                      <a:pt x="26510" y="22021"/>
                      <a:pt x="25115" y="24596"/>
                    </a:cubicBezTo>
                    <a:cubicBezTo>
                      <a:pt x="25115" y="24794"/>
                      <a:pt x="25115" y="24794"/>
                      <a:pt x="24916" y="24794"/>
                    </a:cubicBezTo>
                    <a:cubicBezTo>
                      <a:pt x="29700" y="27568"/>
                      <a:pt x="34483" y="30341"/>
                      <a:pt x="39267" y="32916"/>
                    </a:cubicBezTo>
                    <a:cubicBezTo>
                      <a:pt x="40463" y="29747"/>
                      <a:pt x="40862" y="27171"/>
                      <a:pt x="40663" y="25190"/>
                    </a:cubicBezTo>
                    <a:cubicBezTo>
                      <a:pt x="41460" y="24596"/>
                      <a:pt x="42058" y="23804"/>
                      <a:pt x="42656" y="22813"/>
                    </a:cubicBezTo>
                    <a:cubicBezTo>
                      <a:pt x="43653" y="21229"/>
                      <a:pt x="44250" y="19446"/>
                      <a:pt x="44450" y="17861"/>
                    </a:cubicBezTo>
                    <a:cubicBezTo>
                      <a:pt x="49832" y="20040"/>
                      <a:pt x="52423" y="25587"/>
                      <a:pt x="58004" y="27568"/>
                    </a:cubicBezTo>
                    <a:cubicBezTo>
                      <a:pt x="56808" y="28162"/>
                      <a:pt x="55811" y="28954"/>
                      <a:pt x="54815" y="29945"/>
                    </a:cubicBezTo>
                    <a:cubicBezTo>
                      <a:pt x="52024" y="32322"/>
                      <a:pt x="51227" y="35095"/>
                      <a:pt x="51825" y="37670"/>
                    </a:cubicBezTo>
                    <a:cubicBezTo>
                      <a:pt x="51426" y="38264"/>
                      <a:pt x="50828" y="38660"/>
                      <a:pt x="50430" y="39255"/>
                    </a:cubicBezTo>
                    <a:cubicBezTo>
                      <a:pt x="51426" y="39849"/>
                      <a:pt x="52223" y="40245"/>
                      <a:pt x="53220" y="40839"/>
                    </a:cubicBezTo>
                    <a:cubicBezTo>
                      <a:pt x="56011" y="42424"/>
                      <a:pt x="59001" y="44009"/>
                      <a:pt x="61791" y="45396"/>
                    </a:cubicBezTo>
                    <a:cubicBezTo>
                      <a:pt x="61991" y="45594"/>
                      <a:pt x="62389" y="45594"/>
                      <a:pt x="62588" y="45792"/>
                    </a:cubicBezTo>
                    <a:cubicBezTo>
                      <a:pt x="64980" y="46980"/>
                      <a:pt x="67372" y="48367"/>
                      <a:pt x="69764" y="49555"/>
                    </a:cubicBezTo>
                    <a:cubicBezTo>
                      <a:pt x="70562" y="49951"/>
                      <a:pt x="71558" y="50546"/>
                      <a:pt x="72355" y="50942"/>
                    </a:cubicBezTo>
                    <a:cubicBezTo>
                      <a:pt x="72555" y="49555"/>
                      <a:pt x="72355" y="48169"/>
                      <a:pt x="72156" y="46980"/>
                    </a:cubicBezTo>
                    <a:cubicBezTo>
                      <a:pt x="75345" y="43217"/>
                      <a:pt x="73950" y="39255"/>
                      <a:pt x="71758" y="3628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753C8C1D-B052-5368-225D-822221CBF492}"/>
                  </a:ext>
                </a:extLst>
              </p:cNvPr>
              <p:cNvSpPr/>
              <p:nvPr/>
            </p:nvSpPr>
            <p:spPr>
              <a:xfrm>
                <a:off x="605690" y="4431253"/>
                <a:ext cx="28653" cy="18026"/>
              </a:xfrm>
              <a:custGeom>
                <a:avLst/>
                <a:gdLst>
                  <a:gd name="connsiteX0" fmla="*/ 14988 w 28653"/>
                  <a:gd name="connsiteY0" fmla="*/ 18016 h 18026"/>
                  <a:gd name="connsiteX1" fmla="*/ 28543 w 28653"/>
                  <a:gd name="connsiteY1" fmla="*/ 7121 h 18026"/>
                  <a:gd name="connsiteX2" fmla="*/ 14390 w 28653"/>
                  <a:gd name="connsiteY2" fmla="*/ 386 h 18026"/>
                  <a:gd name="connsiteX3" fmla="*/ 39 w 28653"/>
                  <a:gd name="connsiteY3" fmla="*/ 10884 h 18026"/>
                  <a:gd name="connsiteX4" fmla="*/ 14988 w 28653"/>
                  <a:gd name="connsiteY4" fmla="*/ 18016 h 180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653" h="18026">
                    <a:moveTo>
                      <a:pt x="14988" y="18016"/>
                    </a:moveTo>
                    <a:cubicBezTo>
                      <a:pt x="24955" y="16035"/>
                      <a:pt x="27745" y="11875"/>
                      <a:pt x="28543" y="7121"/>
                    </a:cubicBezTo>
                    <a:cubicBezTo>
                      <a:pt x="29539" y="1376"/>
                      <a:pt x="23759" y="-1001"/>
                      <a:pt x="14390" y="386"/>
                    </a:cubicBezTo>
                    <a:cubicBezTo>
                      <a:pt x="5819" y="1772"/>
                      <a:pt x="-559" y="5536"/>
                      <a:pt x="39" y="10884"/>
                    </a:cubicBezTo>
                    <a:cubicBezTo>
                      <a:pt x="437" y="15837"/>
                      <a:pt x="6218" y="18214"/>
                      <a:pt x="14988" y="180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059F066D-90A2-42B9-294A-3B179BA06A7B}"/>
                  </a:ext>
                </a:extLst>
              </p:cNvPr>
              <p:cNvSpPr/>
              <p:nvPr/>
            </p:nvSpPr>
            <p:spPr>
              <a:xfrm>
                <a:off x="781600" y="5018448"/>
                <a:ext cx="26106" cy="22834"/>
              </a:xfrm>
              <a:custGeom>
                <a:avLst/>
                <a:gdLst>
                  <a:gd name="connsiteX0" fmla="*/ 24850 w 26106"/>
                  <a:gd name="connsiteY0" fmla="*/ 2108 h 22834"/>
                  <a:gd name="connsiteX1" fmla="*/ 14685 w 26106"/>
                  <a:gd name="connsiteY1" fmla="*/ 1513 h 22834"/>
                  <a:gd name="connsiteX2" fmla="*/ 134 w 26106"/>
                  <a:gd name="connsiteY2" fmla="*/ 19539 h 22834"/>
                  <a:gd name="connsiteX3" fmla="*/ 11894 w 26106"/>
                  <a:gd name="connsiteY3" fmla="*/ 21322 h 22834"/>
                  <a:gd name="connsiteX4" fmla="*/ 24850 w 26106"/>
                  <a:gd name="connsiteY4" fmla="*/ 2108 h 22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106" h="22834">
                    <a:moveTo>
                      <a:pt x="24850" y="2108"/>
                    </a:moveTo>
                    <a:cubicBezTo>
                      <a:pt x="23056" y="-270"/>
                      <a:pt x="18472" y="-864"/>
                      <a:pt x="14685" y="1513"/>
                    </a:cubicBezTo>
                    <a:cubicBezTo>
                      <a:pt x="5914" y="6664"/>
                      <a:pt x="-1062" y="13002"/>
                      <a:pt x="134" y="19539"/>
                    </a:cubicBezTo>
                    <a:cubicBezTo>
                      <a:pt x="931" y="23105"/>
                      <a:pt x="5316" y="23897"/>
                      <a:pt x="11894" y="21322"/>
                    </a:cubicBezTo>
                    <a:cubicBezTo>
                      <a:pt x="22259" y="16766"/>
                      <a:pt x="29036" y="6862"/>
                      <a:pt x="24850" y="210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2" name="Freeform 211">
                <a:extLst>
                  <a:ext uri="{FF2B5EF4-FFF2-40B4-BE49-F238E27FC236}">
                    <a16:creationId xmlns:a16="http://schemas.microsoft.com/office/drawing/2014/main" id="{B2CA72F5-EFCD-11E0-4545-1261313810E6}"/>
                  </a:ext>
                </a:extLst>
              </p:cNvPr>
              <p:cNvSpPr/>
              <p:nvPr/>
            </p:nvSpPr>
            <p:spPr>
              <a:xfrm>
                <a:off x="1024912" y="6081633"/>
                <a:ext cx="37131" cy="35539"/>
              </a:xfrm>
              <a:custGeom>
                <a:avLst/>
                <a:gdLst>
                  <a:gd name="connsiteX0" fmla="*/ 35480 w 37131"/>
                  <a:gd name="connsiteY0" fmla="*/ 12561 h 35539"/>
                  <a:gd name="connsiteX1" fmla="*/ 24318 w 37131"/>
                  <a:gd name="connsiteY1" fmla="*/ 11967 h 35539"/>
                  <a:gd name="connsiteX2" fmla="*/ 21926 w 37131"/>
                  <a:gd name="connsiteY2" fmla="*/ 11570 h 35539"/>
                  <a:gd name="connsiteX3" fmla="*/ 22922 w 37131"/>
                  <a:gd name="connsiteY3" fmla="*/ 10382 h 35539"/>
                  <a:gd name="connsiteX4" fmla="*/ 19933 w 37131"/>
                  <a:gd name="connsiteY4" fmla="*/ 874 h 35539"/>
                  <a:gd name="connsiteX5" fmla="*/ 9767 w 37131"/>
                  <a:gd name="connsiteY5" fmla="*/ 3647 h 35539"/>
                  <a:gd name="connsiteX6" fmla="*/ 10963 w 37131"/>
                  <a:gd name="connsiteY6" fmla="*/ 13749 h 35539"/>
                  <a:gd name="connsiteX7" fmla="*/ 15747 w 37131"/>
                  <a:gd name="connsiteY7" fmla="*/ 15334 h 35539"/>
                  <a:gd name="connsiteX8" fmla="*/ 10963 w 37131"/>
                  <a:gd name="connsiteY8" fmla="*/ 22465 h 35539"/>
                  <a:gd name="connsiteX9" fmla="*/ 10963 w 37131"/>
                  <a:gd name="connsiteY9" fmla="*/ 22663 h 35539"/>
                  <a:gd name="connsiteX10" fmla="*/ 9568 w 37131"/>
                  <a:gd name="connsiteY10" fmla="*/ 21673 h 35539"/>
                  <a:gd name="connsiteX11" fmla="*/ 0 w 37131"/>
                  <a:gd name="connsiteY11" fmla="*/ 23059 h 35539"/>
                  <a:gd name="connsiteX12" fmla="*/ 9966 w 37131"/>
                  <a:gd name="connsiteY12" fmla="*/ 27021 h 35539"/>
                  <a:gd name="connsiteX13" fmla="*/ 13156 w 37131"/>
                  <a:gd name="connsiteY13" fmla="*/ 28210 h 35539"/>
                  <a:gd name="connsiteX14" fmla="*/ 13953 w 37131"/>
                  <a:gd name="connsiteY14" fmla="*/ 28408 h 35539"/>
                  <a:gd name="connsiteX15" fmla="*/ 19335 w 37131"/>
                  <a:gd name="connsiteY15" fmla="*/ 30389 h 35539"/>
                  <a:gd name="connsiteX16" fmla="*/ 20132 w 37131"/>
                  <a:gd name="connsiteY16" fmla="*/ 30587 h 35539"/>
                  <a:gd name="connsiteX17" fmla="*/ 28105 w 37131"/>
                  <a:gd name="connsiteY17" fmla="*/ 33558 h 35539"/>
                  <a:gd name="connsiteX18" fmla="*/ 33287 w 37131"/>
                  <a:gd name="connsiteY18" fmla="*/ 35539 h 35539"/>
                  <a:gd name="connsiteX19" fmla="*/ 31892 w 37131"/>
                  <a:gd name="connsiteY19" fmla="*/ 30587 h 35539"/>
                  <a:gd name="connsiteX20" fmla="*/ 35480 w 37131"/>
                  <a:gd name="connsiteY20" fmla="*/ 12561 h 35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7131" h="35539">
                    <a:moveTo>
                      <a:pt x="35480" y="12561"/>
                    </a:moveTo>
                    <a:cubicBezTo>
                      <a:pt x="33487" y="9193"/>
                      <a:pt x="28902" y="9193"/>
                      <a:pt x="24318" y="11967"/>
                    </a:cubicBezTo>
                    <a:cubicBezTo>
                      <a:pt x="23521" y="11768"/>
                      <a:pt x="22723" y="11570"/>
                      <a:pt x="21926" y="11570"/>
                    </a:cubicBezTo>
                    <a:cubicBezTo>
                      <a:pt x="22325" y="11174"/>
                      <a:pt x="22524" y="10778"/>
                      <a:pt x="22922" y="10382"/>
                    </a:cubicBezTo>
                    <a:cubicBezTo>
                      <a:pt x="25115" y="6222"/>
                      <a:pt x="23720" y="2855"/>
                      <a:pt x="19933" y="874"/>
                    </a:cubicBezTo>
                    <a:cubicBezTo>
                      <a:pt x="15946" y="-1107"/>
                      <a:pt x="11960" y="477"/>
                      <a:pt x="9767" y="3647"/>
                    </a:cubicBezTo>
                    <a:cubicBezTo>
                      <a:pt x="7774" y="6618"/>
                      <a:pt x="6777" y="10976"/>
                      <a:pt x="10963" y="13749"/>
                    </a:cubicBezTo>
                    <a:cubicBezTo>
                      <a:pt x="12757" y="14938"/>
                      <a:pt x="14351" y="15334"/>
                      <a:pt x="15747" y="15334"/>
                    </a:cubicBezTo>
                    <a:cubicBezTo>
                      <a:pt x="13953" y="17315"/>
                      <a:pt x="12558" y="19692"/>
                      <a:pt x="10963" y="22465"/>
                    </a:cubicBezTo>
                    <a:cubicBezTo>
                      <a:pt x="10963" y="22465"/>
                      <a:pt x="10963" y="22465"/>
                      <a:pt x="10963" y="22663"/>
                    </a:cubicBezTo>
                    <a:cubicBezTo>
                      <a:pt x="10564" y="22267"/>
                      <a:pt x="9966" y="22069"/>
                      <a:pt x="9568" y="21673"/>
                    </a:cubicBezTo>
                    <a:cubicBezTo>
                      <a:pt x="5980" y="19692"/>
                      <a:pt x="2193" y="20484"/>
                      <a:pt x="0" y="23059"/>
                    </a:cubicBezTo>
                    <a:cubicBezTo>
                      <a:pt x="3189" y="24446"/>
                      <a:pt x="6578" y="25635"/>
                      <a:pt x="9966" y="27021"/>
                    </a:cubicBezTo>
                    <a:cubicBezTo>
                      <a:pt x="10963" y="27417"/>
                      <a:pt x="12159" y="27814"/>
                      <a:pt x="13156" y="28210"/>
                    </a:cubicBezTo>
                    <a:cubicBezTo>
                      <a:pt x="13355" y="28210"/>
                      <a:pt x="13753" y="28408"/>
                      <a:pt x="13953" y="28408"/>
                    </a:cubicBezTo>
                    <a:cubicBezTo>
                      <a:pt x="15747" y="29002"/>
                      <a:pt x="17541" y="29795"/>
                      <a:pt x="19335" y="30389"/>
                    </a:cubicBezTo>
                    <a:cubicBezTo>
                      <a:pt x="19534" y="30389"/>
                      <a:pt x="19733" y="30587"/>
                      <a:pt x="20132" y="30587"/>
                    </a:cubicBezTo>
                    <a:cubicBezTo>
                      <a:pt x="22723" y="31577"/>
                      <a:pt x="25514" y="32568"/>
                      <a:pt x="28105" y="33558"/>
                    </a:cubicBezTo>
                    <a:cubicBezTo>
                      <a:pt x="29899" y="34153"/>
                      <a:pt x="31494" y="34747"/>
                      <a:pt x="33287" y="35539"/>
                    </a:cubicBezTo>
                    <a:cubicBezTo>
                      <a:pt x="33487" y="33954"/>
                      <a:pt x="32889" y="32172"/>
                      <a:pt x="31892" y="30587"/>
                    </a:cubicBezTo>
                    <a:cubicBezTo>
                      <a:pt x="37473" y="23852"/>
                      <a:pt x="38470" y="17315"/>
                      <a:pt x="35480" y="125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D6B3C14D-027E-6445-D4BD-9A3D353786F8}"/>
                  </a:ext>
                </a:extLst>
              </p:cNvPr>
              <p:cNvSpPr/>
              <p:nvPr/>
            </p:nvSpPr>
            <p:spPr>
              <a:xfrm>
                <a:off x="812477" y="4590065"/>
                <a:ext cx="23977" cy="19569"/>
              </a:xfrm>
              <a:custGeom>
                <a:avLst/>
                <a:gdLst>
                  <a:gd name="connsiteX0" fmla="*/ 551 w 23977"/>
                  <a:gd name="connsiteY0" fmla="*/ 15693 h 19569"/>
                  <a:gd name="connsiteX1" fmla="*/ 11913 w 23977"/>
                  <a:gd name="connsiteY1" fmla="*/ 18863 h 19569"/>
                  <a:gd name="connsiteX2" fmla="*/ 23673 w 23977"/>
                  <a:gd name="connsiteY2" fmla="*/ 3610 h 19569"/>
                  <a:gd name="connsiteX3" fmla="*/ 11913 w 23977"/>
                  <a:gd name="connsiteY3" fmla="*/ 837 h 19569"/>
                  <a:gd name="connsiteX4" fmla="*/ 551 w 23977"/>
                  <a:gd name="connsiteY4" fmla="*/ 15693 h 1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77" h="19569">
                    <a:moveTo>
                      <a:pt x="551" y="15693"/>
                    </a:moveTo>
                    <a:cubicBezTo>
                      <a:pt x="1149" y="18863"/>
                      <a:pt x="4338" y="20645"/>
                      <a:pt x="11913" y="18863"/>
                    </a:cubicBezTo>
                    <a:cubicBezTo>
                      <a:pt x="20484" y="14307"/>
                      <a:pt x="25268" y="9156"/>
                      <a:pt x="23673" y="3610"/>
                    </a:cubicBezTo>
                    <a:cubicBezTo>
                      <a:pt x="22876" y="639"/>
                      <a:pt x="18291" y="-1144"/>
                      <a:pt x="11913" y="837"/>
                    </a:cubicBezTo>
                    <a:cubicBezTo>
                      <a:pt x="-1043" y="4600"/>
                      <a:pt x="-645" y="10345"/>
                      <a:pt x="551" y="156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C9B91C9A-9E92-1876-A44C-FEACCD312232}"/>
                  </a:ext>
                </a:extLst>
              </p:cNvPr>
              <p:cNvSpPr/>
              <p:nvPr/>
            </p:nvSpPr>
            <p:spPr>
              <a:xfrm>
                <a:off x="1141196" y="4484906"/>
                <a:ext cx="24315" cy="14020"/>
              </a:xfrm>
              <a:custGeom>
                <a:avLst/>
                <a:gdLst>
                  <a:gd name="connsiteX0" fmla="*/ 8893 w 24315"/>
                  <a:gd name="connsiteY0" fmla="*/ 414 h 14020"/>
                  <a:gd name="connsiteX1" fmla="*/ 322 w 24315"/>
                  <a:gd name="connsiteY1" fmla="*/ 7149 h 14020"/>
                  <a:gd name="connsiteX2" fmla="*/ 14873 w 24315"/>
                  <a:gd name="connsiteY2" fmla="*/ 13686 h 14020"/>
                  <a:gd name="connsiteX3" fmla="*/ 24241 w 24315"/>
                  <a:gd name="connsiteY3" fmla="*/ 6357 h 14020"/>
                  <a:gd name="connsiteX4" fmla="*/ 8893 w 24315"/>
                  <a:gd name="connsiteY4" fmla="*/ 414 h 14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315" h="14020">
                    <a:moveTo>
                      <a:pt x="8893" y="414"/>
                    </a:moveTo>
                    <a:cubicBezTo>
                      <a:pt x="2116" y="1405"/>
                      <a:pt x="-1073" y="4376"/>
                      <a:pt x="322" y="7149"/>
                    </a:cubicBezTo>
                    <a:cubicBezTo>
                      <a:pt x="2116" y="10913"/>
                      <a:pt x="3312" y="15271"/>
                      <a:pt x="14873" y="13686"/>
                    </a:cubicBezTo>
                    <a:cubicBezTo>
                      <a:pt x="21849" y="11706"/>
                      <a:pt x="24839" y="9328"/>
                      <a:pt x="24241" y="6357"/>
                    </a:cubicBezTo>
                    <a:cubicBezTo>
                      <a:pt x="23643" y="1999"/>
                      <a:pt x="20255" y="-1170"/>
                      <a:pt x="8893" y="4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D841112F-3586-4BC9-9DD6-CEB6BFFE178E}"/>
                  </a:ext>
                </a:extLst>
              </p:cNvPr>
              <p:cNvSpPr/>
              <p:nvPr/>
            </p:nvSpPr>
            <p:spPr>
              <a:xfrm>
                <a:off x="1342449" y="5037448"/>
                <a:ext cx="22690" cy="16245"/>
              </a:xfrm>
              <a:custGeom>
                <a:avLst/>
                <a:gdLst>
                  <a:gd name="connsiteX0" fmla="*/ 1186 w 22690"/>
                  <a:gd name="connsiteY0" fmla="*/ 12821 h 16245"/>
                  <a:gd name="connsiteX1" fmla="*/ 15937 w 22690"/>
                  <a:gd name="connsiteY1" fmla="*/ 14009 h 16245"/>
                  <a:gd name="connsiteX2" fmla="*/ 22116 w 22690"/>
                  <a:gd name="connsiteY2" fmla="*/ 3708 h 16245"/>
                  <a:gd name="connsiteX3" fmla="*/ 7565 w 22690"/>
                  <a:gd name="connsiteY3" fmla="*/ 2520 h 16245"/>
                  <a:gd name="connsiteX4" fmla="*/ 1186 w 22690"/>
                  <a:gd name="connsiteY4" fmla="*/ 12821 h 16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90" h="16245">
                    <a:moveTo>
                      <a:pt x="1186" y="12821"/>
                    </a:moveTo>
                    <a:cubicBezTo>
                      <a:pt x="3578" y="15792"/>
                      <a:pt x="7366" y="18169"/>
                      <a:pt x="15937" y="14009"/>
                    </a:cubicBezTo>
                    <a:cubicBezTo>
                      <a:pt x="23710" y="10245"/>
                      <a:pt x="23112" y="6680"/>
                      <a:pt x="22116" y="3708"/>
                    </a:cubicBezTo>
                    <a:cubicBezTo>
                      <a:pt x="19923" y="341"/>
                      <a:pt x="16933" y="-2036"/>
                      <a:pt x="7565" y="2520"/>
                    </a:cubicBezTo>
                    <a:cubicBezTo>
                      <a:pt x="-408" y="6482"/>
                      <a:pt x="-1205" y="10047"/>
                      <a:pt x="1186" y="128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6" name="Freeform 215">
                <a:extLst>
                  <a:ext uri="{FF2B5EF4-FFF2-40B4-BE49-F238E27FC236}">
                    <a16:creationId xmlns:a16="http://schemas.microsoft.com/office/drawing/2014/main" id="{C4F6E0A5-C08D-3983-0033-AC172B91B910}"/>
                  </a:ext>
                </a:extLst>
              </p:cNvPr>
              <p:cNvSpPr/>
              <p:nvPr/>
            </p:nvSpPr>
            <p:spPr>
              <a:xfrm>
                <a:off x="2273540" y="5915320"/>
                <a:ext cx="19283" cy="25162"/>
              </a:xfrm>
              <a:custGeom>
                <a:avLst/>
                <a:gdLst>
                  <a:gd name="connsiteX0" fmla="*/ 1946 w 19283"/>
                  <a:gd name="connsiteY0" fmla="*/ 14658 h 25162"/>
                  <a:gd name="connsiteX1" fmla="*/ 2544 w 19283"/>
                  <a:gd name="connsiteY1" fmla="*/ 25157 h 25162"/>
                  <a:gd name="connsiteX2" fmla="*/ 17892 w 19283"/>
                  <a:gd name="connsiteY2" fmla="*/ 10499 h 25162"/>
                  <a:gd name="connsiteX3" fmla="*/ 16696 w 19283"/>
                  <a:gd name="connsiteY3" fmla="*/ 0 h 25162"/>
                  <a:gd name="connsiteX4" fmla="*/ 1946 w 19283"/>
                  <a:gd name="connsiteY4" fmla="*/ 14658 h 25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283" h="25162">
                    <a:moveTo>
                      <a:pt x="1946" y="14658"/>
                    </a:moveTo>
                    <a:cubicBezTo>
                      <a:pt x="-247" y="19611"/>
                      <a:pt x="-1243" y="25355"/>
                      <a:pt x="2544" y="25157"/>
                    </a:cubicBezTo>
                    <a:cubicBezTo>
                      <a:pt x="7726" y="24761"/>
                      <a:pt x="13507" y="19809"/>
                      <a:pt x="17892" y="10499"/>
                    </a:cubicBezTo>
                    <a:cubicBezTo>
                      <a:pt x="20483" y="4952"/>
                      <a:pt x="19088" y="1585"/>
                      <a:pt x="16696" y="0"/>
                    </a:cubicBezTo>
                    <a:cubicBezTo>
                      <a:pt x="11514" y="594"/>
                      <a:pt x="6132" y="4754"/>
                      <a:pt x="1946" y="1465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id="{62B8B38D-D1D2-7B88-01BC-815A1B66CD9F}"/>
                  </a:ext>
                </a:extLst>
              </p:cNvPr>
              <p:cNvSpPr/>
              <p:nvPr/>
            </p:nvSpPr>
            <p:spPr>
              <a:xfrm>
                <a:off x="825914" y="5691493"/>
                <a:ext cx="26921" cy="32119"/>
              </a:xfrm>
              <a:custGeom>
                <a:avLst/>
                <a:gdLst>
                  <a:gd name="connsiteX0" fmla="*/ 24987 w 26921"/>
                  <a:gd name="connsiteY0" fmla="*/ 2166 h 32119"/>
                  <a:gd name="connsiteX1" fmla="*/ 6848 w 26921"/>
                  <a:gd name="connsiteY1" fmla="*/ 5336 h 32119"/>
                  <a:gd name="connsiteX2" fmla="*/ 1267 w 26921"/>
                  <a:gd name="connsiteY2" fmla="*/ 19202 h 32119"/>
                  <a:gd name="connsiteX3" fmla="*/ 12230 w 26921"/>
                  <a:gd name="connsiteY3" fmla="*/ 19400 h 32119"/>
                  <a:gd name="connsiteX4" fmla="*/ 13027 w 26921"/>
                  <a:gd name="connsiteY4" fmla="*/ 30889 h 32119"/>
                  <a:gd name="connsiteX5" fmla="*/ 22396 w 26921"/>
                  <a:gd name="connsiteY5" fmla="*/ 28314 h 32119"/>
                  <a:gd name="connsiteX6" fmla="*/ 22595 w 26921"/>
                  <a:gd name="connsiteY6" fmla="*/ 18212 h 32119"/>
                  <a:gd name="connsiteX7" fmla="*/ 17811 w 26921"/>
                  <a:gd name="connsiteY7" fmla="*/ 16825 h 32119"/>
                  <a:gd name="connsiteX8" fmla="*/ 18210 w 26921"/>
                  <a:gd name="connsiteY8" fmla="*/ 16627 h 32119"/>
                  <a:gd name="connsiteX9" fmla="*/ 24987 w 26921"/>
                  <a:gd name="connsiteY9" fmla="*/ 2166 h 32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921" h="32119">
                    <a:moveTo>
                      <a:pt x="24987" y="2166"/>
                    </a:moveTo>
                    <a:cubicBezTo>
                      <a:pt x="20602" y="-1201"/>
                      <a:pt x="14223" y="-1003"/>
                      <a:pt x="6848" y="5336"/>
                    </a:cubicBezTo>
                    <a:cubicBezTo>
                      <a:pt x="1267" y="10090"/>
                      <a:pt x="-1922" y="15438"/>
                      <a:pt x="1267" y="19202"/>
                    </a:cubicBezTo>
                    <a:cubicBezTo>
                      <a:pt x="4058" y="22371"/>
                      <a:pt x="8243" y="21183"/>
                      <a:pt x="12230" y="19400"/>
                    </a:cubicBezTo>
                    <a:cubicBezTo>
                      <a:pt x="9041" y="23164"/>
                      <a:pt x="8642" y="27720"/>
                      <a:pt x="13027" y="30889"/>
                    </a:cubicBezTo>
                    <a:cubicBezTo>
                      <a:pt x="16814" y="33663"/>
                      <a:pt x="20004" y="31285"/>
                      <a:pt x="22396" y="28314"/>
                    </a:cubicBezTo>
                    <a:cubicBezTo>
                      <a:pt x="24987" y="24947"/>
                      <a:pt x="24987" y="21579"/>
                      <a:pt x="22595" y="18212"/>
                    </a:cubicBezTo>
                    <a:cubicBezTo>
                      <a:pt x="21000" y="17419"/>
                      <a:pt x="19406" y="16825"/>
                      <a:pt x="17811" y="16825"/>
                    </a:cubicBezTo>
                    <a:cubicBezTo>
                      <a:pt x="18010" y="16825"/>
                      <a:pt x="18010" y="16627"/>
                      <a:pt x="18210" y="16627"/>
                    </a:cubicBezTo>
                    <a:cubicBezTo>
                      <a:pt x="24987" y="10486"/>
                      <a:pt x="29771" y="5534"/>
                      <a:pt x="24987" y="21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8" name="Freeform 217">
                <a:extLst>
                  <a:ext uri="{FF2B5EF4-FFF2-40B4-BE49-F238E27FC236}">
                    <a16:creationId xmlns:a16="http://schemas.microsoft.com/office/drawing/2014/main" id="{27DDD000-BCE4-1DE6-3991-ECCF1E0AC408}"/>
                  </a:ext>
                </a:extLst>
              </p:cNvPr>
              <p:cNvSpPr/>
              <p:nvPr/>
            </p:nvSpPr>
            <p:spPr>
              <a:xfrm>
                <a:off x="1403214" y="5438337"/>
                <a:ext cx="22218" cy="19184"/>
              </a:xfrm>
              <a:custGeom>
                <a:avLst/>
                <a:gdLst>
                  <a:gd name="connsiteX0" fmla="*/ 5601 w 22218"/>
                  <a:gd name="connsiteY0" fmla="*/ 3156 h 19184"/>
                  <a:gd name="connsiteX1" fmla="*/ 817 w 22218"/>
                  <a:gd name="connsiteY1" fmla="*/ 14645 h 19184"/>
                  <a:gd name="connsiteX2" fmla="*/ 17361 w 22218"/>
                  <a:gd name="connsiteY2" fmla="*/ 15041 h 19184"/>
                  <a:gd name="connsiteX3" fmla="*/ 21347 w 22218"/>
                  <a:gd name="connsiteY3" fmla="*/ 4741 h 19184"/>
                  <a:gd name="connsiteX4" fmla="*/ 5601 w 22218"/>
                  <a:gd name="connsiteY4" fmla="*/ 3156 h 1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18" h="19184">
                    <a:moveTo>
                      <a:pt x="5601" y="3156"/>
                    </a:moveTo>
                    <a:cubicBezTo>
                      <a:pt x="-2173" y="7910"/>
                      <a:pt x="219" y="11674"/>
                      <a:pt x="817" y="14645"/>
                    </a:cubicBezTo>
                    <a:cubicBezTo>
                      <a:pt x="4604" y="17616"/>
                      <a:pt x="6597" y="22965"/>
                      <a:pt x="17361" y="15041"/>
                    </a:cubicBezTo>
                    <a:cubicBezTo>
                      <a:pt x="22743" y="10881"/>
                      <a:pt x="22942" y="7316"/>
                      <a:pt x="21347" y="4741"/>
                    </a:cubicBezTo>
                    <a:cubicBezTo>
                      <a:pt x="18756" y="779"/>
                      <a:pt x="15168" y="-2787"/>
                      <a:pt x="5601" y="31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F07104F1-4CD9-FD60-2ABA-3F7C6AC9BD21}"/>
                  </a:ext>
                </a:extLst>
              </p:cNvPr>
              <p:cNvSpPr/>
              <p:nvPr/>
            </p:nvSpPr>
            <p:spPr>
              <a:xfrm>
                <a:off x="1060275" y="5286921"/>
                <a:ext cx="24699" cy="17067"/>
              </a:xfrm>
              <a:custGeom>
                <a:avLst/>
                <a:gdLst>
                  <a:gd name="connsiteX0" fmla="*/ 317 w 24699"/>
                  <a:gd name="connsiteY0" fmla="*/ 14920 h 17067"/>
                  <a:gd name="connsiteX1" fmla="*/ 17658 w 24699"/>
                  <a:gd name="connsiteY1" fmla="*/ 13138 h 17067"/>
                  <a:gd name="connsiteX2" fmla="*/ 24236 w 24699"/>
                  <a:gd name="connsiteY2" fmla="*/ 2837 h 17067"/>
                  <a:gd name="connsiteX3" fmla="*/ 6894 w 24699"/>
                  <a:gd name="connsiteY3" fmla="*/ 4422 h 17067"/>
                  <a:gd name="connsiteX4" fmla="*/ 317 w 24699"/>
                  <a:gd name="connsiteY4" fmla="*/ 14920 h 17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699" h="17067">
                    <a:moveTo>
                      <a:pt x="317" y="14920"/>
                    </a:moveTo>
                    <a:cubicBezTo>
                      <a:pt x="3705" y="18288"/>
                      <a:pt x="9685" y="17693"/>
                      <a:pt x="17658" y="13138"/>
                    </a:cubicBezTo>
                    <a:cubicBezTo>
                      <a:pt x="23239" y="9770"/>
                      <a:pt x="25830" y="5808"/>
                      <a:pt x="24236" y="2837"/>
                    </a:cubicBezTo>
                    <a:cubicBezTo>
                      <a:pt x="21844" y="-2115"/>
                      <a:pt x="14668" y="64"/>
                      <a:pt x="6894" y="4422"/>
                    </a:cubicBezTo>
                    <a:cubicBezTo>
                      <a:pt x="1313" y="7393"/>
                      <a:pt x="-879" y="10959"/>
                      <a:pt x="317" y="1492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0" name="Freeform 219">
                <a:extLst>
                  <a:ext uri="{FF2B5EF4-FFF2-40B4-BE49-F238E27FC236}">
                    <a16:creationId xmlns:a16="http://schemas.microsoft.com/office/drawing/2014/main" id="{8DD3861B-3144-1FA0-AB9C-4F668F488352}"/>
                  </a:ext>
                </a:extLst>
              </p:cNvPr>
              <p:cNvSpPr/>
              <p:nvPr/>
            </p:nvSpPr>
            <p:spPr>
              <a:xfrm>
                <a:off x="709259" y="5108173"/>
                <a:ext cx="26245" cy="21749"/>
              </a:xfrm>
              <a:custGeom>
                <a:avLst/>
                <a:gdLst>
                  <a:gd name="connsiteX0" fmla="*/ 17461 w 26245"/>
                  <a:gd name="connsiteY0" fmla="*/ 19548 h 21749"/>
                  <a:gd name="connsiteX1" fmla="*/ 25634 w 26245"/>
                  <a:gd name="connsiteY1" fmla="*/ 5484 h 21749"/>
                  <a:gd name="connsiteX2" fmla="*/ 13276 w 26245"/>
                  <a:gd name="connsiteY2" fmla="*/ 1324 h 21749"/>
                  <a:gd name="connsiteX3" fmla="*/ 319 w 26245"/>
                  <a:gd name="connsiteY3" fmla="*/ 15983 h 21749"/>
                  <a:gd name="connsiteX4" fmla="*/ 17461 w 26245"/>
                  <a:gd name="connsiteY4" fmla="*/ 19548 h 21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245" h="21749">
                    <a:moveTo>
                      <a:pt x="17461" y="19548"/>
                    </a:moveTo>
                    <a:cubicBezTo>
                      <a:pt x="27228" y="14992"/>
                      <a:pt x="26830" y="10238"/>
                      <a:pt x="25634" y="5484"/>
                    </a:cubicBezTo>
                    <a:cubicBezTo>
                      <a:pt x="24637" y="1126"/>
                      <a:pt x="21847" y="-1845"/>
                      <a:pt x="13276" y="1324"/>
                    </a:cubicBezTo>
                    <a:cubicBezTo>
                      <a:pt x="3110" y="5088"/>
                      <a:pt x="-1275" y="10634"/>
                      <a:pt x="319" y="15983"/>
                    </a:cubicBezTo>
                    <a:cubicBezTo>
                      <a:pt x="3708" y="20935"/>
                      <a:pt x="7694" y="24104"/>
                      <a:pt x="17461" y="1954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1" name="Freeform 220">
                <a:extLst>
                  <a:ext uri="{FF2B5EF4-FFF2-40B4-BE49-F238E27FC236}">
                    <a16:creationId xmlns:a16="http://schemas.microsoft.com/office/drawing/2014/main" id="{01C408D8-805A-71AF-2FBD-7B0621E95C91}"/>
                  </a:ext>
                </a:extLst>
              </p:cNvPr>
              <p:cNvSpPr/>
              <p:nvPr/>
            </p:nvSpPr>
            <p:spPr>
              <a:xfrm>
                <a:off x="1383386" y="5682667"/>
                <a:ext cx="27651" cy="32157"/>
              </a:xfrm>
              <a:custGeom>
                <a:avLst/>
                <a:gdLst>
                  <a:gd name="connsiteX0" fmla="*/ 26226 w 27651"/>
                  <a:gd name="connsiteY0" fmla="*/ 1484 h 32157"/>
                  <a:gd name="connsiteX1" fmla="*/ 12274 w 27651"/>
                  <a:gd name="connsiteY1" fmla="*/ 5446 h 32157"/>
                  <a:gd name="connsiteX2" fmla="*/ 6094 w 27651"/>
                  <a:gd name="connsiteY2" fmla="*/ 18916 h 32157"/>
                  <a:gd name="connsiteX3" fmla="*/ 513 w 27651"/>
                  <a:gd name="connsiteY3" fmla="*/ 30009 h 32157"/>
                  <a:gd name="connsiteX4" fmla="*/ 13868 w 27651"/>
                  <a:gd name="connsiteY4" fmla="*/ 27434 h 32157"/>
                  <a:gd name="connsiteX5" fmla="*/ 18453 w 27651"/>
                  <a:gd name="connsiteY5" fmla="*/ 19114 h 32157"/>
                  <a:gd name="connsiteX6" fmla="*/ 21642 w 27651"/>
                  <a:gd name="connsiteY6" fmla="*/ 16737 h 32157"/>
                  <a:gd name="connsiteX7" fmla="*/ 26226 w 27651"/>
                  <a:gd name="connsiteY7" fmla="*/ 1484 h 32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651" h="32157">
                    <a:moveTo>
                      <a:pt x="26226" y="1484"/>
                    </a:moveTo>
                    <a:cubicBezTo>
                      <a:pt x="23635" y="-1685"/>
                      <a:pt x="17655" y="494"/>
                      <a:pt x="12274" y="5446"/>
                    </a:cubicBezTo>
                    <a:cubicBezTo>
                      <a:pt x="6692" y="10596"/>
                      <a:pt x="4300" y="15548"/>
                      <a:pt x="6094" y="18916"/>
                    </a:cubicBezTo>
                    <a:cubicBezTo>
                      <a:pt x="1111" y="22680"/>
                      <a:pt x="-1081" y="26839"/>
                      <a:pt x="513" y="30009"/>
                    </a:cubicBezTo>
                    <a:cubicBezTo>
                      <a:pt x="2108" y="33376"/>
                      <a:pt x="6493" y="32980"/>
                      <a:pt x="13868" y="27434"/>
                    </a:cubicBezTo>
                    <a:cubicBezTo>
                      <a:pt x="16459" y="25453"/>
                      <a:pt x="19051" y="22085"/>
                      <a:pt x="18453" y="19114"/>
                    </a:cubicBezTo>
                    <a:cubicBezTo>
                      <a:pt x="19449" y="18520"/>
                      <a:pt x="20446" y="17727"/>
                      <a:pt x="21642" y="16737"/>
                    </a:cubicBezTo>
                    <a:cubicBezTo>
                      <a:pt x="27821" y="10200"/>
                      <a:pt x="29017" y="4852"/>
                      <a:pt x="26226" y="14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2" name="Freeform 221">
                <a:extLst>
                  <a:ext uri="{FF2B5EF4-FFF2-40B4-BE49-F238E27FC236}">
                    <a16:creationId xmlns:a16="http://schemas.microsoft.com/office/drawing/2014/main" id="{365F735A-EA5E-DC4F-AB9B-A9AA07170CE9}"/>
                  </a:ext>
                </a:extLst>
              </p:cNvPr>
              <p:cNvSpPr/>
              <p:nvPr/>
            </p:nvSpPr>
            <p:spPr>
              <a:xfrm>
                <a:off x="1477316" y="5538461"/>
                <a:ext cx="21669" cy="23938"/>
              </a:xfrm>
              <a:custGeom>
                <a:avLst/>
                <a:gdLst>
                  <a:gd name="connsiteX0" fmla="*/ 14818 w 21669"/>
                  <a:gd name="connsiteY0" fmla="*/ 18716 h 23938"/>
                  <a:gd name="connsiteX1" fmla="*/ 20797 w 21669"/>
                  <a:gd name="connsiteY1" fmla="*/ 1482 h 23938"/>
                  <a:gd name="connsiteX2" fmla="*/ 9834 w 21669"/>
                  <a:gd name="connsiteY2" fmla="*/ 4454 h 23938"/>
                  <a:gd name="connsiteX3" fmla="*/ 665 w 21669"/>
                  <a:gd name="connsiteY3" fmla="*/ 22480 h 23938"/>
                  <a:gd name="connsiteX4" fmla="*/ 14818 w 21669"/>
                  <a:gd name="connsiteY4" fmla="*/ 18716 h 239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69" h="23938">
                    <a:moveTo>
                      <a:pt x="14818" y="18716"/>
                    </a:moveTo>
                    <a:cubicBezTo>
                      <a:pt x="21595" y="11387"/>
                      <a:pt x="22791" y="5642"/>
                      <a:pt x="20797" y="1482"/>
                    </a:cubicBezTo>
                    <a:cubicBezTo>
                      <a:pt x="19402" y="-1291"/>
                      <a:pt x="14419" y="-102"/>
                      <a:pt x="9834" y="4454"/>
                    </a:cubicBezTo>
                    <a:cubicBezTo>
                      <a:pt x="3456" y="10793"/>
                      <a:pt x="-1926" y="18122"/>
                      <a:pt x="665" y="22480"/>
                    </a:cubicBezTo>
                    <a:cubicBezTo>
                      <a:pt x="2659" y="25847"/>
                      <a:pt x="8838" y="22876"/>
                      <a:pt x="14818" y="187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3" name="Freeform 222">
                <a:extLst>
                  <a:ext uri="{FF2B5EF4-FFF2-40B4-BE49-F238E27FC236}">
                    <a16:creationId xmlns:a16="http://schemas.microsoft.com/office/drawing/2014/main" id="{28B1034E-82EE-1C09-1EC8-840276B3A454}"/>
                  </a:ext>
                </a:extLst>
              </p:cNvPr>
              <p:cNvSpPr/>
              <p:nvPr/>
            </p:nvSpPr>
            <p:spPr>
              <a:xfrm>
                <a:off x="536335" y="4682542"/>
                <a:ext cx="46272" cy="29646"/>
              </a:xfrm>
              <a:custGeom>
                <a:avLst/>
                <a:gdLst>
                  <a:gd name="connsiteX0" fmla="*/ 9397 w 46272"/>
                  <a:gd name="connsiteY0" fmla="*/ 15526 h 29646"/>
                  <a:gd name="connsiteX1" fmla="*/ 29 w 46272"/>
                  <a:gd name="connsiteY1" fmla="*/ 24044 h 29646"/>
                  <a:gd name="connsiteX2" fmla="*/ 15177 w 46272"/>
                  <a:gd name="connsiteY2" fmla="*/ 29194 h 29646"/>
                  <a:gd name="connsiteX3" fmla="*/ 20360 w 46272"/>
                  <a:gd name="connsiteY3" fmla="*/ 27213 h 29646"/>
                  <a:gd name="connsiteX4" fmla="*/ 20958 w 46272"/>
                  <a:gd name="connsiteY4" fmla="*/ 27609 h 29646"/>
                  <a:gd name="connsiteX5" fmla="*/ 37502 w 46272"/>
                  <a:gd name="connsiteY5" fmla="*/ 23449 h 29646"/>
                  <a:gd name="connsiteX6" fmla="*/ 40293 w 46272"/>
                  <a:gd name="connsiteY6" fmla="*/ 16516 h 29646"/>
                  <a:gd name="connsiteX7" fmla="*/ 46272 w 46272"/>
                  <a:gd name="connsiteY7" fmla="*/ 7800 h 29646"/>
                  <a:gd name="connsiteX8" fmla="*/ 32519 w 46272"/>
                  <a:gd name="connsiteY8" fmla="*/ 75 h 29646"/>
                  <a:gd name="connsiteX9" fmla="*/ 19363 w 46272"/>
                  <a:gd name="connsiteY9" fmla="*/ 9385 h 29646"/>
                  <a:gd name="connsiteX10" fmla="*/ 21157 w 46272"/>
                  <a:gd name="connsiteY10" fmla="*/ 14734 h 29646"/>
                  <a:gd name="connsiteX11" fmla="*/ 9397 w 46272"/>
                  <a:gd name="connsiteY11" fmla="*/ 15526 h 29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6272" h="29646">
                    <a:moveTo>
                      <a:pt x="9397" y="15526"/>
                    </a:moveTo>
                    <a:cubicBezTo>
                      <a:pt x="3417" y="17111"/>
                      <a:pt x="-370" y="20478"/>
                      <a:pt x="29" y="24044"/>
                    </a:cubicBezTo>
                    <a:cubicBezTo>
                      <a:pt x="627" y="29986"/>
                      <a:pt x="7802" y="30184"/>
                      <a:pt x="15177" y="29194"/>
                    </a:cubicBezTo>
                    <a:cubicBezTo>
                      <a:pt x="16971" y="28600"/>
                      <a:pt x="18765" y="28005"/>
                      <a:pt x="20360" y="27213"/>
                    </a:cubicBezTo>
                    <a:cubicBezTo>
                      <a:pt x="20559" y="27411"/>
                      <a:pt x="20759" y="27411"/>
                      <a:pt x="20958" y="27609"/>
                    </a:cubicBezTo>
                    <a:cubicBezTo>
                      <a:pt x="25542" y="29392"/>
                      <a:pt x="30127" y="32363"/>
                      <a:pt x="37502" y="23449"/>
                    </a:cubicBezTo>
                    <a:cubicBezTo>
                      <a:pt x="39097" y="20676"/>
                      <a:pt x="40093" y="18299"/>
                      <a:pt x="40293" y="16516"/>
                    </a:cubicBezTo>
                    <a:cubicBezTo>
                      <a:pt x="44080" y="14535"/>
                      <a:pt x="45475" y="11168"/>
                      <a:pt x="46272" y="7800"/>
                    </a:cubicBezTo>
                    <a:cubicBezTo>
                      <a:pt x="44877" y="2452"/>
                      <a:pt x="40293" y="-519"/>
                      <a:pt x="32519" y="75"/>
                    </a:cubicBezTo>
                    <a:cubicBezTo>
                      <a:pt x="24944" y="669"/>
                      <a:pt x="19164" y="3839"/>
                      <a:pt x="19363" y="9385"/>
                    </a:cubicBezTo>
                    <a:cubicBezTo>
                      <a:pt x="19363" y="11366"/>
                      <a:pt x="19961" y="13149"/>
                      <a:pt x="21157" y="14734"/>
                    </a:cubicBezTo>
                    <a:cubicBezTo>
                      <a:pt x="17769" y="13941"/>
                      <a:pt x="13782" y="14337"/>
                      <a:pt x="9397" y="155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4" name="Freeform 223">
                <a:extLst>
                  <a:ext uri="{FF2B5EF4-FFF2-40B4-BE49-F238E27FC236}">
                    <a16:creationId xmlns:a16="http://schemas.microsoft.com/office/drawing/2014/main" id="{6EA29BCC-4F0F-CD32-69FF-896EE70FF10C}"/>
                  </a:ext>
                </a:extLst>
              </p:cNvPr>
              <p:cNvSpPr/>
              <p:nvPr/>
            </p:nvSpPr>
            <p:spPr>
              <a:xfrm>
                <a:off x="783573" y="4286035"/>
                <a:ext cx="24871" cy="14735"/>
              </a:xfrm>
              <a:custGeom>
                <a:avLst/>
                <a:gdLst>
                  <a:gd name="connsiteX0" fmla="*/ 12513 w 24871"/>
                  <a:gd name="connsiteY0" fmla="*/ 14668 h 14735"/>
                  <a:gd name="connsiteX1" fmla="*/ 24871 w 24871"/>
                  <a:gd name="connsiteY1" fmla="*/ 7735 h 14735"/>
                  <a:gd name="connsiteX2" fmla="*/ 13709 w 24871"/>
                  <a:gd name="connsiteY2" fmla="*/ 9 h 14735"/>
                  <a:gd name="connsiteX3" fmla="*/ 155 w 24871"/>
                  <a:gd name="connsiteY3" fmla="*/ 7141 h 14735"/>
                  <a:gd name="connsiteX4" fmla="*/ 12513 w 24871"/>
                  <a:gd name="connsiteY4" fmla="*/ 14668 h 14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871" h="14735">
                    <a:moveTo>
                      <a:pt x="12513" y="14668"/>
                    </a:moveTo>
                    <a:cubicBezTo>
                      <a:pt x="20685" y="14074"/>
                      <a:pt x="22678" y="10112"/>
                      <a:pt x="24871" y="7735"/>
                    </a:cubicBezTo>
                    <a:cubicBezTo>
                      <a:pt x="24472" y="2783"/>
                      <a:pt x="21084" y="-189"/>
                      <a:pt x="13709" y="9"/>
                    </a:cubicBezTo>
                    <a:cubicBezTo>
                      <a:pt x="6134" y="207"/>
                      <a:pt x="952" y="3179"/>
                      <a:pt x="155" y="7141"/>
                    </a:cubicBezTo>
                    <a:cubicBezTo>
                      <a:pt x="-842" y="11895"/>
                      <a:pt x="2945" y="15262"/>
                      <a:pt x="12513" y="1466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5" name="Freeform 224">
                <a:extLst>
                  <a:ext uri="{FF2B5EF4-FFF2-40B4-BE49-F238E27FC236}">
                    <a16:creationId xmlns:a16="http://schemas.microsoft.com/office/drawing/2014/main" id="{B7B6AB5B-650F-090D-2AD1-38A00ADFFA35}"/>
                  </a:ext>
                </a:extLst>
              </p:cNvPr>
              <p:cNvSpPr/>
              <p:nvPr/>
            </p:nvSpPr>
            <p:spPr>
              <a:xfrm>
                <a:off x="1231144" y="5969181"/>
                <a:ext cx="22372" cy="22421"/>
              </a:xfrm>
              <a:custGeom>
                <a:avLst/>
                <a:gdLst>
                  <a:gd name="connsiteX0" fmla="*/ 7645 w 22372"/>
                  <a:gd name="connsiteY0" fmla="*/ 4179 h 22421"/>
                  <a:gd name="connsiteX1" fmla="*/ 1466 w 22372"/>
                  <a:gd name="connsiteY1" fmla="*/ 20620 h 22421"/>
                  <a:gd name="connsiteX2" fmla="*/ 16017 w 22372"/>
                  <a:gd name="connsiteY2" fmla="*/ 16857 h 22421"/>
                  <a:gd name="connsiteX3" fmla="*/ 21399 w 22372"/>
                  <a:gd name="connsiteY3" fmla="*/ 2000 h 22421"/>
                  <a:gd name="connsiteX4" fmla="*/ 7645 w 22372"/>
                  <a:gd name="connsiteY4" fmla="*/ 4179 h 22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72" h="22421">
                    <a:moveTo>
                      <a:pt x="7645" y="4179"/>
                    </a:moveTo>
                    <a:cubicBezTo>
                      <a:pt x="270" y="9923"/>
                      <a:pt x="-1723" y="16262"/>
                      <a:pt x="1466" y="20620"/>
                    </a:cubicBezTo>
                    <a:cubicBezTo>
                      <a:pt x="4456" y="24582"/>
                      <a:pt x="10436" y="21413"/>
                      <a:pt x="16017" y="16857"/>
                    </a:cubicBezTo>
                    <a:cubicBezTo>
                      <a:pt x="22196" y="11706"/>
                      <a:pt x="23591" y="6754"/>
                      <a:pt x="21399" y="2000"/>
                    </a:cubicBezTo>
                    <a:cubicBezTo>
                      <a:pt x="18608" y="-1368"/>
                      <a:pt x="13426" y="-377"/>
                      <a:pt x="7645" y="41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6" name="Freeform 225">
                <a:extLst>
                  <a:ext uri="{FF2B5EF4-FFF2-40B4-BE49-F238E27FC236}">
                    <a16:creationId xmlns:a16="http://schemas.microsoft.com/office/drawing/2014/main" id="{9F96C6F4-79E3-D154-7CD6-060B7F68AB0A}"/>
                  </a:ext>
                </a:extLst>
              </p:cNvPr>
              <p:cNvSpPr/>
              <p:nvPr/>
            </p:nvSpPr>
            <p:spPr>
              <a:xfrm>
                <a:off x="780881" y="4399587"/>
                <a:ext cx="22072" cy="18185"/>
              </a:xfrm>
              <a:custGeom>
                <a:avLst/>
                <a:gdLst>
                  <a:gd name="connsiteX0" fmla="*/ 9823 w 22072"/>
                  <a:gd name="connsiteY0" fmla="*/ 160 h 18185"/>
                  <a:gd name="connsiteX1" fmla="*/ 56 w 22072"/>
                  <a:gd name="connsiteY1" fmla="*/ 9074 h 18185"/>
                  <a:gd name="connsiteX2" fmla="*/ 9623 w 22072"/>
                  <a:gd name="connsiteY2" fmla="*/ 18186 h 18185"/>
                  <a:gd name="connsiteX3" fmla="*/ 21782 w 22072"/>
                  <a:gd name="connsiteY3" fmla="*/ 7489 h 18185"/>
                  <a:gd name="connsiteX4" fmla="*/ 9823 w 22072"/>
                  <a:gd name="connsiteY4" fmla="*/ 160 h 18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072" h="18185">
                    <a:moveTo>
                      <a:pt x="9823" y="160"/>
                    </a:moveTo>
                    <a:cubicBezTo>
                      <a:pt x="853" y="1150"/>
                      <a:pt x="255" y="5508"/>
                      <a:pt x="56" y="9074"/>
                    </a:cubicBezTo>
                    <a:cubicBezTo>
                      <a:pt x="-144" y="13233"/>
                      <a:pt x="-343" y="17789"/>
                      <a:pt x="9623" y="18186"/>
                    </a:cubicBezTo>
                    <a:cubicBezTo>
                      <a:pt x="19590" y="16007"/>
                      <a:pt x="20786" y="11451"/>
                      <a:pt x="21782" y="7489"/>
                    </a:cubicBezTo>
                    <a:cubicBezTo>
                      <a:pt x="23178" y="2933"/>
                      <a:pt x="19590" y="-831"/>
                      <a:pt x="9823" y="1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Freeform 226">
                <a:extLst>
                  <a:ext uri="{FF2B5EF4-FFF2-40B4-BE49-F238E27FC236}">
                    <a16:creationId xmlns:a16="http://schemas.microsoft.com/office/drawing/2014/main" id="{4743EB05-9C1F-CF38-FC38-0B5F6FAF2C40}"/>
                  </a:ext>
                </a:extLst>
              </p:cNvPr>
              <p:cNvSpPr/>
              <p:nvPr/>
            </p:nvSpPr>
            <p:spPr>
              <a:xfrm>
                <a:off x="926215" y="5603523"/>
                <a:ext cx="38184" cy="39341"/>
              </a:xfrm>
              <a:custGeom>
                <a:avLst/>
                <a:gdLst>
                  <a:gd name="connsiteX0" fmla="*/ 24747 w 38184"/>
                  <a:gd name="connsiteY0" fmla="*/ 23381 h 39341"/>
                  <a:gd name="connsiteX1" fmla="*/ 35910 w 38184"/>
                  <a:gd name="connsiteY1" fmla="*/ 17042 h 39341"/>
                  <a:gd name="connsiteX2" fmla="*/ 34514 w 38184"/>
                  <a:gd name="connsiteY2" fmla="*/ 798 h 39341"/>
                  <a:gd name="connsiteX3" fmla="*/ 20362 w 38184"/>
                  <a:gd name="connsiteY3" fmla="*/ 10505 h 39341"/>
                  <a:gd name="connsiteX4" fmla="*/ 18967 w 38184"/>
                  <a:gd name="connsiteY4" fmla="*/ 17438 h 39341"/>
                  <a:gd name="connsiteX5" fmla="*/ 8403 w 38184"/>
                  <a:gd name="connsiteY5" fmla="*/ 22192 h 39341"/>
                  <a:gd name="connsiteX6" fmla="*/ 1625 w 38184"/>
                  <a:gd name="connsiteY6" fmla="*/ 37841 h 39341"/>
                  <a:gd name="connsiteX7" fmla="*/ 14980 w 38184"/>
                  <a:gd name="connsiteY7" fmla="*/ 35464 h 39341"/>
                  <a:gd name="connsiteX8" fmla="*/ 24747 w 38184"/>
                  <a:gd name="connsiteY8" fmla="*/ 23381 h 39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184" h="39341">
                    <a:moveTo>
                      <a:pt x="24747" y="23381"/>
                    </a:moveTo>
                    <a:cubicBezTo>
                      <a:pt x="28933" y="24173"/>
                      <a:pt x="32920" y="21003"/>
                      <a:pt x="35910" y="17042"/>
                    </a:cubicBezTo>
                    <a:cubicBezTo>
                      <a:pt x="39497" y="7732"/>
                      <a:pt x="38700" y="2779"/>
                      <a:pt x="34514" y="798"/>
                    </a:cubicBezTo>
                    <a:cubicBezTo>
                      <a:pt x="29332" y="-1777"/>
                      <a:pt x="23950" y="1987"/>
                      <a:pt x="20362" y="10505"/>
                    </a:cubicBezTo>
                    <a:cubicBezTo>
                      <a:pt x="19166" y="13278"/>
                      <a:pt x="18768" y="15655"/>
                      <a:pt x="18967" y="17438"/>
                    </a:cubicBezTo>
                    <a:cubicBezTo>
                      <a:pt x="15778" y="17834"/>
                      <a:pt x="11990" y="19815"/>
                      <a:pt x="8403" y="22192"/>
                    </a:cubicBezTo>
                    <a:cubicBezTo>
                      <a:pt x="430" y="27540"/>
                      <a:pt x="-1962" y="33483"/>
                      <a:pt x="1625" y="37841"/>
                    </a:cubicBezTo>
                    <a:cubicBezTo>
                      <a:pt x="4017" y="40812"/>
                      <a:pt x="9798" y="39030"/>
                      <a:pt x="14980" y="35464"/>
                    </a:cubicBezTo>
                    <a:cubicBezTo>
                      <a:pt x="20761" y="31502"/>
                      <a:pt x="24349" y="27342"/>
                      <a:pt x="24747" y="233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8" name="Freeform 227">
                <a:extLst>
                  <a:ext uri="{FF2B5EF4-FFF2-40B4-BE49-F238E27FC236}">
                    <a16:creationId xmlns:a16="http://schemas.microsoft.com/office/drawing/2014/main" id="{A50F2BF8-2EE3-140F-AC86-3AB71266D772}"/>
                  </a:ext>
                </a:extLst>
              </p:cNvPr>
              <p:cNvSpPr/>
              <p:nvPr/>
            </p:nvSpPr>
            <p:spPr>
              <a:xfrm>
                <a:off x="841019" y="4694911"/>
                <a:ext cx="35399" cy="35258"/>
              </a:xfrm>
              <a:custGeom>
                <a:avLst/>
                <a:gdLst>
                  <a:gd name="connsiteX0" fmla="*/ 314 w 35399"/>
                  <a:gd name="connsiteY0" fmla="*/ 29502 h 35258"/>
                  <a:gd name="connsiteX1" fmla="*/ 14865 w 35399"/>
                  <a:gd name="connsiteY1" fmla="*/ 34652 h 35258"/>
                  <a:gd name="connsiteX2" fmla="*/ 23635 w 35399"/>
                  <a:gd name="connsiteY2" fmla="*/ 24946 h 35258"/>
                  <a:gd name="connsiteX3" fmla="*/ 23436 w 35399"/>
                  <a:gd name="connsiteY3" fmla="*/ 24550 h 35258"/>
                  <a:gd name="connsiteX4" fmla="*/ 30013 w 35399"/>
                  <a:gd name="connsiteY4" fmla="*/ 17617 h 35258"/>
                  <a:gd name="connsiteX5" fmla="*/ 34399 w 35399"/>
                  <a:gd name="connsiteY5" fmla="*/ 1770 h 35258"/>
                  <a:gd name="connsiteX6" fmla="*/ 22439 w 35399"/>
                  <a:gd name="connsiteY6" fmla="*/ 6326 h 35258"/>
                  <a:gd name="connsiteX7" fmla="*/ 16659 w 35399"/>
                  <a:gd name="connsiteY7" fmla="*/ 19598 h 35258"/>
                  <a:gd name="connsiteX8" fmla="*/ 7888 w 35399"/>
                  <a:gd name="connsiteY8" fmla="*/ 20588 h 35258"/>
                  <a:gd name="connsiteX9" fmla="*/ 314 w 35399"/>
                  <a:gd name="connsiteY9" fmla="*/ 29502 h 35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5399" h="35258">
                    <a:moveTo>
                      <a:pt x="314" y="29502"/>
                    </a:moveTo>
                    <a:cubicBezTo>
                      <a:pt x="2905" y="32672"/>
                      <a:pt x="5297" y="36831"/>
                      <a:pt x="14865" y="34652"/>
                    </a:cubicBezTo>
                    <a:cubicBezTo>
                      <a:pt x="23037" y="32672"/>
                      <a:pt x="25230" y="28314"/>
                      <a:pt x="23635" y="24946"/>
                    </a:cubicBezTo>
                    <a:cubicBezTo>
                      <a:pt x="23635" y="24748"/>
                      <a:pt x="23436" y="24748"/>
                      <a:pt x="23436" y="24550"/>
                    </a:cubicBezTo>
                    <a:cubicBezTo>
                      <a:pt x="25628" y="23163"/>
                      <a:pt x="27821" y="20786"/>
                      <a:pt x="30013" y="17617"/>
                    </a:cubicBezTo>
                    <a:cubicBezTo>
                      <a:pt x="34199" y="11674"/>
                      <a:pt x="36990" y="5534"/>
                      <a:pt x="34399" y="1770"/>
                    </a:cubicBezTo>
                    <a:cubicBezTo>
                      <a:pt x="31807" y="-1994"/>
                      <a:pt x="26824" y="581"/>
                      <a:pt x="22439" y="6326"/>
                    </a:cubicBezTo>
                    <a:cubicBezTo>
                      <a:pt x="18851" y="11080"/>
                      <a:pt x="16858" y="15636"/>
                      <a:pt x="16659" y="19598"/>
                    </a:cubicBezTo>
                    <a:cubicBezTo>
                      <a:pt x="14466" y="19202"/>
                      <a:pt x="11476" y="19598"/>
                      <a:pt x="7888" y="20588"/>
                    </a:cubicBezTo>
                    <a:cubicBezTo>
                      <a:pt x="2307" y="22371"/>
                      <a:pt x="-1082" y="25738"/>
                      <a:pt x="314" y="295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Freeform 228">
                <a:extLst>
                  <a:ext uri="{FF2B5EF4-FFF2-40B4-BE49-F238E27FC236}">
                    <a16:creationId xmlns:a16="http://schemas.microsoft.com/office/drawing/2014/main" id="{38666D04-B9AB-A5AE-7622-5881E1161C80}"/>
                  </a:ext>
                </a:extLst>
              </p:cNvPr>
              <p:cNvSpPr/>
              <p:nvPr/>
            </p:nvSpPr>
            <p:spPr>
              <a:xfrm>
                <a:off x="1903398" y="6159417"/>
                <a:ext cx="20537" cy="18649"/>
              </a:xfrm>
              <a:custGeom>
                <a:avLst/>
                <a:gdLst>
                  <a:gd name="connsiteX0" fmla="*/ 16889 w 20537"/>
                  <a:gd name="connsiteY0" fmla="*/ 542 h 18649"/>
                  <a:gd name="connsiteX1" fmla="*/ 1939 w 20537"/>
                  <a:gd name="connsiteY1" fmla="*/ 8664 h 18649"/>
                  <a:gd name="connsiteX2" fmla="*/ 3733 w 20537"/>
                  <a:gd name="connsiteY2" fmla="*/ 18370 h 18649"/>
                  <a:gd name="connsiteX3" fmla="*/ 18882 w 20537"/>
                  <a:gd name="connsiteY3" fmla="*/ 10447 h 18649"/>
                  <a:gd name="connsiteX4" fmla="*/ 16889 w 20537"/>
                  <a:gd name="connsiteY4" fmla="*/ 542 h 18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37" h="18649">
                    <a:moveTo>
                      <a:pt x="16889" y="542"/>
                    </a:moveTo>
                    <a:cubicBezTo>
                      <a:pt x="12503" y="-844"/>
                      <a:pt x="7122" y="-52"/>
                      <a:pt x="1939" y="8664"/>
                    </a:cubicBezTo>
                    <a:cubicBezTo>
                      <a:pt x="-1848" y="15003"/>
                      <a:pt x="544" y="17776"/>
                      <a:pt x="3733" y="18370"/>
                    </a:cubicBezTo>
                    <a:cubicBezTo>
                      <a:pt x="8318" y="19163"/>
                      <a:pt x="13301" y="18767"/>
                      <a:pt x="18882" y="10447"/>
                    </a:cubicBezTo>
                    <a:cubicBezTo>
                      <a:pt x="22270" y="3712"/>
                      <a:pt x="19878" y="1335"/>
                      <a:pt x="16889" y="54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Freeform 229">
                <a:extLst>
                  <a:ext uri="{FF2B5EF4-FFF2-40B4-BE49-F238E27FC236}">
                    <a16:creationId xmlns:a16="http://schemas.microsoft.com/office/drawing/2014/main" id="{D1F1E0FE-3D35-4286-80F6-6BB84F2444DB}"/>
                  </a:ext>
                </a:extLst>
              </p:cNvPr>
              <p:cNvSpPr/>
              <p:nvPr/>
            </p:nvSpPr>
            <p:spPr>
              <a:xfrm>
                <a:off x="1512529" y="5574012"/>
                <a:ext cx="20581" cy="20841"/>
              </a:xfrm>
              <a:custGeom>
                <a:avLst/>
                <a:gdLst>
                  <a:gd name="connsiteX0" fmla="*/ 9104 w 20581"/>
                  <a:gd name="connsiteY0" fmla="*/ 3172 h 20841"/>
                  <a:gd name="connsiteX1" fmla="*/ 334 w 20581"/>
                  <a:gd name="connsiteY1" fmla="*/ 19217 h 20841"/>
                  <a:gd name="connsiteX2" fmla="*/ 11496 w 20581"/>
                  <a:gd name="connsiteY2" fmla="*/ 17830 h 20841"/>
                  <a:gd name="connsiteX3" fmla="*/ 19668 w 20581"/>
                  <a:gd name="connsiteY3" fmla="*/ 2181 h 20841"/>
                  <a:gd name="connsiteX4" fmla="*/ 9104 w 20581"/>
                  <a:gd name="connsiteY4" fmla="*/ 3172 h 20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81" h="20841">
                    <a:moveTo>
                      <a:pt x="9104" y="3172"/>
                    </a:moveTo>
                    <a:cubicBezTo>
                      <a:pt x="1928" y="8916"/>
                      <a:pt x="-1062" y="14463"/>
                      <a:pt x="334" y="19217"/>
                    </a:cubicBezTo>
                    <a:cubicBezTo>
                      <a:pt x="2726" y="21396"/>
                      <a:pt x="6114" y="21792"/>
                      <a:pt x="11496" y="17830"/>
                    </a:cubicBezTo>
                    <a:cubicBezTo>
                      <a:pt x="19270" y="11887"/>
                      <a:pt x="22260" y="6341"/>
                      <a:pt x="19668" y="2181"/>
                    </a:cubicBezTo>
                    <a:cubicBezTo>
                      <a:pt x="18273" y="-592"/>
                      <a:pt x="14486" y="-1186"/>
                      <a:pt x="9104" y="31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Freeform 230">
                <a:extLst>
                  <a:ext uri="{FF2B5EF4-FFF2-40B4-BE49-F238E27FC236}">
                    <a16:creationId xmlns:a16="http://schemas.microsoft.com/office/drawing/2014/main" id="{154ADDC0-28C8-B20F-A450-225F4AF2F40F}"/>
                  </a:ext>
                </a:extLst>
              </p:cNvPr>
              <p:cNvSpPr/>
              <p:nvPr/>
            </p:nvSpPr>
            <p:spPr>
              <a:xfrm>
                <a:off x="689032" y="4357356"/>
                <a:ext cx="27926" cy="13893"/>
              </a:xfrm>
              <a:custGeom>
                <a:avLst/>
                <a:gdLst>
                  <a:gd name="connsiteX0" fmla="*/ 13968 w 27926"/>
                  <a:gd name="connsiteY0" fmla="*/ 13866 h 13893"/>
                  <a:gd name="connsiteX1" fmla="*/ 27921 w 27926"/>
                  <a:gd name="connsiteY1" fmla="*/ 6339 h 13893"/>
                  <a:gd name="connsiteX2" fmla="*/ 15762 w 27926"/>
                  <a:gd name="connsiteY2" fmla="*/ 0 h 13893"/>
                  <a:gd name="connsiteX3" fmla="*/ 15 w 27926"/>
                  <a:gd name="connsiteY3" fmla="*/ 8716 h 13893"/>
                  <a:gd name="connsiteX4" fmla="*/ 13968 w 27926"/>
                  <a:gd name="connsiteY4" fmla="*/ 13866 h 13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926" h="13893">
                    <a:moveTo>
                      <a:pt x="13968" y="13866"/>
                    </a:moveTo>
                    <a:cubicBezTo>
                      <a:pt x="21941" y="13668"/>
                      <a:pt x="26526" y="10895"/>
                      <a:pt x="27921" y="6339"/>
                    </a:cubicBezTo>
                    <a:cubicBezTo>
                      <a:pt x="28120" y="1981"/>
                      <a:pt x="22739" y="0"/>
                      <a:pt x="15762" y="0"/>
                    </a:cubicBezTo>
                    <a:cubicBezTo>
                      <a:pt x="6195" y="0"/>
                      <a:pt x="613" y="3962"/>
                      <a:pt x="15" y="8716"/>
                    </a:cubicBezTo>
                    <a:cubicBezTo>
                      <a:pt x="-383" y="13272"/>
                      <a:pt x="6992" y="14064"/>
                      <a:pt x="13968" y="138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Freeform 231">
                <a:extLst>
                  <a:ext uri="{FF2B5EF4-FFF2-40B4-BE49-F238E27FC236}">
                    <a16:creationId xmlns:a16="http://schemas.microsoft.com/office/drawing/2014/main" id="{BBC3E9AC-35BF-C853-96A3-721A3D1AB5E7}"/>
                  </a:ext>
                </a:extLst>
              </p:cNvPr>
              <p:cNvSpPr/>
              <p:nvPr/>
            </p:nvSpPr>
            <p:spPr>
              <a:xfrm>
                <a:off x="919448" y="5669192"/>
                <a:ext cx="23293" cy="23653"/>
              </a:xfrm>
              <a:custGeom>
                <a:avLst/>
                <a:gdLst>
                  <a:gd name="connsiteX0" fmla="*/ 16366 w 23293"/>
                  <a:gd name="connsiteY0" fmla="*/ 21100 h 23653"/>
                  <a:gd name="connsiteX1" fmla="*/ 22545 w 23293"/>
                  <a:gd name="connsiteY1" fmla="*/ 5055 h 23653"/>
                  <a:gd name="connsiteX2" fmla="*/ 22345 w 23293"/>
                  <a:gd name="connsiteY2" fmla="*/ 4659 h 23653"/>
                  <a:gd name="connsiteX3" fmla="*/ 20153 w 23293"/>
                  <a:gd name="connsiteY3" fmla="*/ 499 h 23653"/>
                  <a:gd name="connsiteX4" fmla="*/ 12379 w 23293"/>
                  <a:gd name="connsiteY4" fmla="*/ 2480 h 23653"/>
                  <a:gd name="connsiteX5" fmla="*/ 7994 w 23293"/>
                  <a:gd name="connsiteY5" fmla="*/ 4659 h 23653"/>
                  <a:gd name="connsiteX6" fmla="*/ 818 w 23293"/>
                  <a:gd name="connsiteY6" fmla="*/ 18525 h 23653"/>
                  <a:gd name="connsiteX7" fmla="*/ 16366 w 23293"/>
                  <a:gd name="connsiteY7" fmla="*/ 21100 h 23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293" h="23653">
                    <a:moveTo>
                      <a:pt x="16366" y="21100"/>
                    </a:moveTo>
                    <a:cubicBezTo>
                      <a:pt x="24937" y="15950"/>
                      <a:pt x="23541" y="10007"/>
                      <a:pt x="22545" y="5055"/>
                    </a:cubicBezTo>
                    <a:cubicBezTo>
                      <a:pt x="22545" y="4857"/>
                      <a:pt x="22345" y="4857"/>
                      <a:pt x="22345" y="4659"/>
                    </a:cubicBezTo>
                    <a:cubicBezTo>
                      <a:pt x="22146" y="2876"/>
                      <a:pt x="21149" y="1490"/>
                      <a:pt x="20153" y="499"/>
                    </a:cubicBezTo>
                    <a:cubicBezTo>
                      <a:pt x="17761" y="-491"/>
                      <a:pt x="15170" y="-95"/>
                      <a:pt x="12379" y="2480"/>
                    </a:cubicBezTo>
                    <a:cubicBezTo>
                      <a:pt x="10984" y="2876"/>
                      <a:pt x="9589" y="3669"/>
                      <a:pt x="7994" y="4659"/>
                    </a:cubicBezTo>
                    <a:cubicBezTo>
                      <a:pt x="1416" y="8819"/>
                      <a:pt x="-1574" y="14563"/>
                      <a:pt x="818" y="18525"/>
                    </a:cubicBezTo>
                    <a:cubicBezTo>
                      <a:pt x="3210" y="22685"/>
                      <a:pt x="8193" y="26251"/>
                      <a:pt x="16366" y="211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Freeform 232">
                <a:extLst>
                  <a:ext uri="{FF2B5EF4-FFF2-40B4-BE49-F238E27FC236}">
                    <a16:creationId xmlns:a16="http://schemas.microsoft.com/office/drawing/2014/main" id="{5E5CEAFF-E0D7-7CAB-3488-035EB4899995}"/>
                  </a:ext>
                </a:extLst>
              </p:cNvPr>
              <p:cNvSpPr/>
              <p:nvPr/>
            </p:nvSpPr>
            <p:spPr>
              <a:xfrm>
                <a:off x="1281577" y="5744742"/>
                <a:ext cx="24475" cy="33810"/>
              </a:xfrm>
              <a:custGeom>
                <a:avLst/>
                <a:gdLst>
                  <a:gd name="connsiteX0" fmla="*/ 21794 w 24475"/>
                  <a:gd name="connsiteY0" fmla="*/ 15872 h 33810"/>
                  <a:gd name="connsiteX1" fmla="*/ 21196 w 24475"/>
                  <a:gd name="connsiteY1" fmla="*/ 15476 h 33810"/>
                  <a:gd name="connsiteX2" fmla="*/ 23787 w 24475"/>
                  <a:gd name="connsiteY2" fmla="*/ 11118 h 33810"/>
                  <a:gd name="connsiteX3" fmla="*/ 20398 w 24475"/>
                  <a:gd name="connsiteY3" fmla="*/ 25 h 33810"/>
                  <a:gd name="connsiteX4" fmla="*/ 8838 w 24475"/>
                  <a:gd name="connsiteY4" fmla="*/ 11118 h 33810"/>
                  <a:gd name="connsiteX5" fmla="*/ 7642 w 24475"/>
                  <a:gd name="connsiteY5" fmla="*/ 17853 h 33810"/>
                  <a:gd name="connsiteX6" fmla="*/ 6246 w 24475"/>
                  <a:gd name="connsiteY6" fmla="*/ 18843 h 33810"/>
                  <a:gd name="connsiteX7" fmla="*/ 1462 w 24475"/>
                  <a:gd name="connsiteY7" fmla="*/ 32511 h 33810"/>
                  <a:gd name="connsiteX8" fmla="*/ 13821 w 24475"/>
                  <a:gd name="connsiteY8" fmla="*/ 29540 h 33810"/>
                  <a:gd name="connsiteX9" fmla="*/ 21794 w 24475"/>
                  <a:gd name="connsiteY9" fmla="*/ 15872 h 33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475" h="33810">
                    <a:moveTo>
                      <a:pt x="21794" y="15872"/>
                    </a:moveTo>
                    <a:cubicBezTo>
                      <a:pt x="21594" y="15674"/>
                      <a:pt x="21395" y="15476"/>
                      <a:pt x="21196" y="15476"/>
                    </a:cubicBezTo>
                    <a:cubicBezTo>
                      <a:pt x="22192" y="14287"/>
                      <a:pt x="22990" y="12901"/>
                      <a:pt x="23787" y="11118"/>
                    </a:cubicBezTo>
                    <a:cubicBezTo>
                      <a:pt x="25382" y="4383"/>
                      <a:pt x="24186" y="223"/>
                      <a:pt x="20398" y="25"/>
                    </a:cubicBezTo>
                    <a:cubicBezTo>
                      <a:pt x="15615" y="-371"/>
                      <a:pt x="11429" y="3987"/>
                      <a:pt x="8838" y="11118"/>
                    </a:cubicBezTo>
                    <a:cubicBezTo>
                      <a:pt x="7841" y="13693"/>
                      <a:pt x="7442" y="16070"/>
                      <a:pt x="7642" y="17853"/>
                    </a:cubicBezTo>
                    <a:cubicBezTo>
                      <a:pt x="7243" y="18249"/>
                      <a:pt x="6844" y="18447"/>
                      <a:pt x="6246" y="18843"/>
                    </a:cubicBezTo>
                    <a:cubicBezTo>
                      <a:pt x="67" y="23796"/>
                      <a:pt x="-1527" y="29342"/>
                      <a:pt x="1462" y="32511"/>
                    </a:cubicBezTo>
                    <a:cubicBezTo>
                      <a:pt x="4054" y="35285"/>
                      <a:pt x="9037" y="33304"/>
                      <a:pt x="13821" y="29540"/>
                    </a:cubicBezTo>
                    <a:cubicBezTo>
                      <a:pt x="20000" y="24786"/>
                      <a:pt x="22790" y="20032"/>
                      <a:pt x="21794" y="158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4" name="Freeform 233">
                <a:extLst>
                  <a:ext uri="{FF2B5EF4-FFF2-40B4-BE49-F238E27FC236}">
                    <a16:creationId xmlns:a16="http://schemas.microsoft.com/office/drawing/2014/main" id="{A655F1A7-92C0-297B-132E-EF81EA4FD39F}"/>
                  </a:ext>
                </a:extLst>
              </p:cNvPr>
              <p:cNvSpPr/>
              <p:nvPr/>
            </p:nvSpPr>
            <p:spPr>
              <a:xfrm>
                <a:off x="1343436" y="4783930"/>
                <a:ext cx="27108" cy="13592"/>
              </a:xfrm>
              <a:custGeom>
                <a:avLst/>
                <a:gdLst>
                  <a:gd name="connsiteX0" fmla="*/ 0 w 27108"/>
                  <a:gd name="connsiteY0" fmla="*/ 10607 h 13592"/>
                  <a:gd name="connsiteX1" fmla="*/ 16544 w 27108"/>
                  <a:gd name="connsiteY1" fmla="*/ 11003 h 13592"/>
                  <a:gd name="connsiteX2" fmla="*/ 27108 w 27108"/>
                  <a:gd name="connsiteY2" fmla="*/ 2881 h 13592"/>
                  <a:gd name="connsiteX3" fmla="*/ 13753 w 27108"/>
                  <a:gd name="connsiteY3" fmla="*/ 1296 h 13592"/>
                  <a:gd name="connsiteX4" fmla="*/ 0 w 27108"/>
                  <a:gd name="connsiteY4" fmla="*/ 10607 h 13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108" h="13592">
                    <a:moveTo>
                      <a:pt x="0" y="10607"/>
                    </a:moveTo>
                    <a:cubicBezTo>
                      <a:pt x="0" y="15559"/>
                      <a:pt x="8571" y="13380"/>
                      <a:pt x="16544" y="11003"/>
                    </a:cubicBezTo>
                    <a:cubicBezTo>
                      <a:pt x="22922" y="9022"/>
                      <a:pt x="26112" y="6050"/>
                      <a:pt x="27108" y="2881"/>
                    </a:cubicBezTo>
                    <a:cubicBezTo>
                      <a:pt x="25713" y="-288"/>
                      <a:pt x="21129" y="-883"/>
                      <a:pt x="13753" y="1296"/>
                    </a:cubicBezTo>
                    <a:cubicBezTo>
                      <a:pt x="6179" y="3079"/>
                      <a:pt x="0" y="7041"/>
                      <a:pt x="0" y="106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Freeform 234">
                <a:extLst>
                  <a:ext uri="{FF2B5EF4-FFF2-40B4-BE49-F238E27FC236}">
                    <a16:creationId xmlns:a16="http://schemas.microsoft.com/office/drawing/2014/main" id="{36ACE2EF-F341-F9C9-B3DA-C28C49A1CC65}"/>
                  </a:ext>
                </a:extLst>
              </p:cNvPr>
              <p:cNvSpPr/>
              <p:nvPr/>
            </p:nvSpPr>
            <p:spPr>
              <a:xfrm>
                <a:off x="652197" y="4494327"/>
                <a:ext cx="27894" cy="31113"/>
              </a:xfrm>
              <a:custGeom>
                <a:avLst/>
                <a:gdLst>
                  <a:gd name="connsiteX0" fmla="*/ 13928 w 27894"/>
                  <a:gd name="connsiteY0" fmla="*/ 700 h 31113"/>
                  <a:gd name="connsiteX1" fmla="*/ 175 w 27894"/>
                  <a:gd name="connsiteY1" fmla="*/ 11001 h 31113"/>
                  <a:gd name="connsiteX2" fmla="*/ 2766 w 27894"/>
                  <a:gd name="connsiteY2" fmla="*/ 14368 h 31113"/>
                  <a:gd name="connsiteX3" fmla="*/ 374 w 27894"/>
                  <a:gd name="connsiteY3" fmla="*/ 20311 h 31113"/>
                  <a:gd name="connsiteX4" fmla="*/ 18313 w 27894"/>
                  <a:gd name="connsiteY4" fmla="*/ 31008 h 31113"/>
                  <a:gd name="connsiteX5" fmla="*/ 27283 w 27894"/>
                  <a:gd name="connsiteY5" fmla="*/ 20707 h 31113"/>
                  <a:gd name="connsiteX6" fmla="*/ 22300 w 27894"/>
                  <a:gd name="connsiteY6" fmla="*/ 12783 h 31113"/>
                  <a:gd name="connsiteX7" fmla="*/ 27881 w 27894"/>
                  <a:gd name="connsiteY7" fmla="*/ 4860 h 31113"/>
                  <a:gd name="connsiteX8" fmla="*/ 13928 w 27894"/>
                  <a:gd name="connsiteY8" fmla="*/ 700 h 311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894" h="31113">
                    <a:moveTo>
                      <a:pt x="13928" y="700"/>
                    </a:moveTo>
                    <a:cubicBezTo>
                      <a:pt x="5955" y="2483"/>
                      <a:pt x="-1221" y="5454"/>
                      <a:pt x="175" y="11001"/>
                    </a:cubicBezTo>
                    <a:cubicBezTo>
                      <a:pt x="573" y="12585"/>
                      <a:pt x="1371" y="13576"/>
                      <a:pt x="2766" y="14368"/>
                    </a:cubicBezTo>
                    <a:cubicBezTo>
                      <a:pt x="972" y="15755"/>
                      <a:pt x="-25" y="17736"/>
                      <a:pt x="374" y="20311"/>
                    </a:cubicBezTo>
                    <a:cubicBezTo>
                      <a:pt x="3364" y="25857"/>
                      <a:pt x="7151" y="31998"/>
                      <a:pt x="18313" y="31008"/>
                    </a:cubicBezTo>
                    <a:cubicBezTo>
                      <a:pt x="26885" y="30413"/>
                      <a:pt x="28080" y="25263"/>
                      <a:pt x="27283" y="20707"/>
                    </a:cubicBezTo>
                    <a:cubicBezTo>
                      <a:pt x="26685" y="17538"/>
                      <a:pt x="25489" y="14368"/>
                      <a:pt x="22300" y="12783"/>
                    </a:cubicBezTo>
                    <a:cubicBezTo>
                      <a:pt x="26087" y="10803"/>
                      <a:pt x="28080" y="8029"/>
                      <a:pt x="27881" y="4860"/>
                    </a:cubicBezTo>
                    <a:cubicBezTo>
                      <a:pt x="27283" y="106"/>
                      <a:pt x="21303" y="-885"/>
                      <a:pt x="13928" y="7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6" name="Freeform 235">
                <a:extLst>
                  <a:ext uri="{FF2B5EF4-FFF2-40B4-BE49-F238E27FC236}">
                    <a16:creationId xmlns:a16="http://schemas.microsoft.com/office/drawing/2014/main" id="{0C8CCFB3-CC14-BF5A-0F3B-16F8289170C8}"/>
                  </a:ext>
                </a:extLst>
              </p:cNvPr>
              <p:cNvSpPr/>
              <p:nvPr/>
            </p:nvSpPr>
            <p:spPr>
              <a:xfrm>
                <a:off x="578798" y="4696888"/>
                <a:ext cx="25701" cy="16636"/>
              </a:xfrm>
              <a:custGeom>
                <a:avLst/>
                <a:gdLst>
                  <a:gd name="connsiteX0" fmla="*/ 22 w 25701"/>
                  <a:gd name="connsiteY0" fmla="*/ 11678 h 16636"/>
                  <a:gd name="connsiteX1" fmla="*/ 14374 w 25701"/>
                  <a:gd name="connsiteY1" fmla="*/ 16036 h 16636"/>
                  <a:gd name="connsiteX2" fmla="*/ 25337 w 25701"/>
                  <a:gd name="connsiteY2" fmla="*/ 4151 h 16636"/>
                  <a:gd name="connsiteX3" fmla="*/ 13576 w 25701"/>
                  <a:gd name="connsiteY3" fmla="*/ 585 h 16636"/>
                  <a:gd name="connsiteX4" fmla="*/ 22 w 25701"/>
                  <a:gd name="connsiteY4" fmla="*/ 11678 h 16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701" h="16636">
                    <a:moveTo>
                      <a:pt x="22" y="11678"/>
                    </a:moveTo>
                    <a:cubicBezTo>
                      <a:pt x="1816" y="16036"/>
                      <a:pt x="6999" y="17621"/>
                      <a:pt x="14374" y="16036"/>
                    </a:cubicBezTo>
                    <a:cubicBezTo>
                      <a:pt x="24340" y="13857"/>
                      <a:pt x="26732" y="9103"/>
                      <a:pt x="25337" y="4151"/>
                    </a:cubicBezTo>
                    <a:cubicBezTo>
                      <a:pt x="24340" y="783"/>
                      <a:pt x="20354" y="-1000"/>
                      <a:pt x="13576" y="585"/>
                    </a:cubicBezTo>
                    <a:cubicBezTo>
                      <a:pt x="4607" y="2368"/>
                      <a:pt x="-376" y="6131"/>
                      <a:pt x="22" y="116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7" name="Freeform 236">
                <a:extLst>
                  <a:ext uri="{FF2B5EF4-FFF2-40B4-BE49-F238E27FC236}">
                    <a16:creationId xmlns:a16="http://schemas.microsoft.com/office/drawing/2014/main" id="{3545861C-C264-5361-9E88-BE8510A267C0}"/>
                  </a:ext>
                </a:extLst>
              </p:cNvPr>
              <p:cNvSpPr/>
              <p:nvPr/>
            </p:nvSpPr>
            <p:spPr>
              <a:xfrm>
                <a:off x="918340" y="4625697"/>
                <a:ext cx="25930" cy="13677"/>
              </a:xfrm>
              <a:custGeom>
                <a:avLst/>
                <a:gdLst>
                  <a:gd name="connsiteX0" fmla="*/ 9700 w 25930"/>
                  <a:gd name="connsiteY0" fmla="*/ 861 h 13677"/>
                  <a:gd name="connsiteX1" fmla="*/ 331 w 25930"/>
                  <a:gd name="connsiteY1" fmla="*/ 10369 h 13677"/>
                  <a:gd name="connsiteX2" fmla="*/ 15281 w 25930"/>
                  <a:gd name="connsiteY2" fmla="*/ 12350 h 13677"/>
                  <a:gd name="connsiteX3" fmla="*/ 25447 w 25930"/>
                  <a:gd name="connsiteY3" fmla="*/ 3040 h 13677"/>
                  <a:gd name="connsiteX4" fmla="*/ 9700 w 25930"/>
                  <a:gd name="connsiteY4" fmla="*/ 861 h 13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930" h="13677">
                    <a:moveTo>
                      <a:pt x="9700" y="861"/>
                    </a:moveTo>
                    <a:cubicBezTo>
                      <a:pt x="1926" y="3238"/>
                      <a:pt x="-1064" y="6605"/>
                      <a:pt x="331" y="10369"/>
                    </a:cubicBezTo>
                    <a:cubicBezTo>
                      <a:pt x="1926" y="14133"/>
                      <a:pt x="8304" y="14529"/>
                      <a:pt x="15281" y="12350"/>
                    </a:cubicBezTo>
                    <a:cubicBezTo>
                      <a:pt x="22058" y="10171"/>
                      <a:pt x="27639" y="6803"/>
                      <a:pt x="25447" y="3040"/>
                    </a:cubicBezTo>
                    <a:cubicBezTo>
                      <a:pt x="23453" y="-526"/>
                      <a:pt x="17075" y="-526"/>
                      <a:pt x="9700" y="8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8" name="Freeform 237">
                <a:extLst>
                  <a:ext uri="{FF2B5EF4-FFF2-40B4-BE49-F238E27FC236}">
                    <a16:creationId xmlns:a16="http://schemas.microsoft.com/office/drawing/2014/main" id="{85B4E57D-DEE5-DA07-BBF8-F18498D32A4F}"/>
                  </a:ext>
                </a:extLst>
              </p:cNvPr>
              <p:cNvSpPr/>
              <p:nvPr/>
            </p:nvSpPr>
            <p:spPr>
              <a:xfrm>
                <a:off x="504671" y="4819135"/>
                <a:ext cx="29275" cy="37935"/>
              </a:xfrm>
              <a:custGeom>
                <a:avLst/>
                <a:gdLst>
                  <a:gd name="connsiteX0" fmla="*/ 26909 w 29275"/>
                  <a:gd name="connsiteY0" fmla="*/ 4718 h 37935"/>
                  <a:gd name="connsiteX1" fmla="*/ 12358 w 29275"/>
                  <a:gd name="connsiteY1" fmla="*/ 757 h 37935"/>
                  <a:gd name="connsiteX2" fmla="*/ 0 w 29275"/>
                  <a:gd name="connsiteY2" fmla="*/ 13236 h 37935"/>
                  <a:gd name="connsiteX3" fmla="*/ 6378 w 29275"/>
                  <a:gd name="connsiteY3" fmla="*/ 17198 h 37935"/>
                  <a:gd name="connsiteX4" fmla="*/ 6378 w 29275"/>
                  <a:gd name="connsiteY4" fmla="*/ 17198 h 37935"/>
                  <a:gd name="connsiteX5" fmla="*/ 12358 w 29275"/>
                  <a:gd name="connsiteY5" fmla="*/ 22546 h 37935"/>
                  <a:gd name="connsiteX6" fmla="*/ 11162 w 29275"/>
                  <a:gd name="connsiteY6" fmla="*/ 24725 h 37935"/>
                  <a:gd name="connsiteX7" fmla="*/ 12956 w 29275"/>
                  <a:gd name="connsiteY7" fmla="*/ 37799 h 37935"/>
                  <a:gd name="connsiteX8" fmla="*/ 23720 w 29275"/>
                  <a:gd name="connsiteY8" fmla="*/ 29083 h 37935"/>
                  <a:gd name="connsiteX9" fmla="*/ 26909 w 29275"/>
                  <a:gd name="connsiteY9" fmla="*/ 19377 h 37935"/>
                  <a:gd name="connsiteX10" fmla="*/ 29102 w 29275"/>
                  <a:gd name="connsiteY10" fmla="*/ 13038 h 37935"/>
                  <a:gd name="connsiteX11" fmla="*/ 27108 w 29275"/>
                  <a:gd name="connsiteY11" fmla="*/ 8482 h 37935"/>
                  <a:gd name="connsiteX12" fmla="*/ 26909 w 29275"/>
                  <a:gd name="connsiteY12" fmla="*/ 4718 h 37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9275" h="37935">
                    <a:moveTo>
                      <a:pt x="26909" y="4718"/>
                    </a:moveTo>
                    <a:cubicBezTo>
                      <a:pt x="25314" y="360"/>
                      <a:pt x="19534" y="-1026"/>
                      <a:pt x="12358" y="757"/>
                    </a:cubicBezTo>
                    <a:cubicBezTo>
                      <a:pt x="3389" y="3134"/>
                      <a:pt x="199" y="7888"/>
                      <a:pt x="0" y="13236"/>
                    </a:cubicBezTo>
                    <a:cubicBezTo>
                      <a:pt x="1395" y="15613"/>
                      <a:pt x="3588" y="16802"/>
                      <a:pt x="6378" y="17198"/>
                    </a:cubicBezTo>
                    <a:cubicBezTo>
                      <a:pt x="6378" y="17198"/>
                      <a:pt x="6378" y="17198"/>
                      <a:pt x="6378" y="17198"/>
                    </a:cubicBezTo>
                    <a:cubicBezTo>
                      <a:pt x="6378" y="20565"/>
                      <a:pt x="8970" y="21952"/>
                      <a:pt x="12358" y="22546"/>
                    </a:cubicBezTo>
                    <a:cubicBezTo>
                      <a:pt x="11960" y="23141"/>
                      <a:pt x="11561" y="23933"/>
                      <a:pt x="11162" y="24725"/>
                    </a:cubicBezTo>
                    <a:cubicBezTo>
                      <a:pt x="7574" y="31856"/>
                      <a:pt x="8372" y="36611"/>
                      <a:pt x="12956" y="37799"/>
                    </a:cubicBezTo>
                    <a:cubicBezTo>
                      <a:pt x="16943" y="38790"/>
                      <a:pt x="20929" y="34233"/>
                      <a:pt x="23720" y="29083"/>
                    </a:cubicBezTo>
                    <a:cubicBezTo>
                      <a:pt x="25713" y="25319"/>
                      <a:pt x="26909" y="21952"/>
                      <a:pt x="26909" y="19377"/>
                    </a:cubicBezTo>
                    <a:cubicBezTo>
                      <a:pt x="28703" y="17792"/>
                      <a:pt x="29700" y="15811"/>
                      <a:pt x="29102" y="13038"/>
                    </a:cubicBezTo>
                    <a:cubicBezTo>
                      <a:pt x="28703" y="11453"/>
                      <a:pt x="28105" y="9671"/>
                      <a:pt x="27108" y="8482"/>
                    </a:cubicBezTo>
                    <a:cubicBezTo>
                      <a:pt x="27507" y="7293"/>
                      <a:pt x="27308" y="6105"/>
                      <a:pt x="26909" y="471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9" name="Freeform 238">
                <a:extLst>
                  <a:ext uri="{FF2B5EF4-FFF2-40B4-BE49-F238E27FC236}">
                    <a16:creationId xmlns:a16="http://schemas.microsoft.com/office/drawing/2014/main" id="{93480B0F-819E-717B-FCAD-9C0625FEDC85}"/>
                  </a:ext>
                </a:extLst>
              </p:cNvPr>
              <p:cNvSpPr/>
              <p:nvPr/>
            </p:nvSpPr>
            <p:spPr>
              <a:xfrm>
                <a:off x="841811" y="5338129"/>
                <a:ext cx="30681" cy="46573"/>
              </a:xfrm>
              <a:custGeom>
                <a:avLst/>
                <a:gdLst>
                  <a:gd name="connsiteX0" fmla="*/ 1714 w 30681"/>
                  <a:gd name="connsiteY0" fmla="*/ 43938 h 46573"/>
                  <a:gd name="connsiteX1" fmla="*/ 15069 w 30681"/>
                  <a:gd name="connsiteY1" fmla="*/ 45324 h 46573"/>
                  <a:gd name="connsiteX2" fmla="*/ 23241 w 30681"/>
                  <a:gd name="connsiteY2" fmla="*/ 31260 h 46573"/>
                  <a:gd name="connsiteX3" fmla="*/ 19653 w 30681"/>
                  <a:gd name="connsiteY3" fmla="*/ 28289 h 46573"/>
                  <a:gd name="connsiteX4" fmla="*/ 20849 w 30681"/>
                  <a:gd name="connsiteY4" fmla="*/ 26704 h 46573"/>
                  <a:gd name="connsiteX5" fmla="*/ 23839 w 30681"/>
                  <a:gd name="connsiteY5" fmla="*/ 19573 h 46573"/>
                  <a:gd name="connsiteX6" fmla="*/ 30616 w 30681"/>
                  <a:gd name="connsiteY6" fmla="*/ 5310 h 46573"/>
                  <a:gd name="connsiteX7" fmla="*/ 16066 w 30681"/>
                  <a:gd name="connsiteY7" fmla="*/ 1150 h 46573"/>
                  <a:gd name="connsiteX8" fmla="*/ 6299 w 30681"/>
                  <a:gd name="connsiteY8" fmla="*/ 13828 h 46573"/>
                  <a:gd name="connsiteX9" fmla="*/ 9687 w 30681"/>
                  <a:gd name="connsiteY9" fmla="*/ 19177 h 46573"/>
                  <a:gd name="connsiteX10" fmla="*/ 8092 w 30681"/>
                  <a:gd name="connsiteY10" fmla="*/ 30269 h 46573"/>
                  <a:gd name="connsiteX11" fmla="*/ 6099 w 30681"/>
                  <a:gd name="connsiteY11" fmla="*/ 31458 h 46573"/>
                  <a:gd name="connsiteX12" fmla="*/ 1714 w 30681"/>
                  <a:gd name="connsiteY12" fmla="*/ 43938 h 46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0681" h="46573">
                    <a:moveTo>
                      <a:pt x="1714" y="43938"/>
                    </a:moveTo>
                    <a:cubicBezTo>
                      <a:pt x="4704" y="47503"/>
                      <a:pt x="10086" y="46909"/>
                      <a:pt x="15069" y="45324"/>
                    </a:cubicBezTo>
                    <a:cubicBezTo>
                      <a:pt x="23241" y="39580"/>
                      <a:pt x="25434" y="35023"/>
                      <a:pt x="23241" y="31260"/>
                    </a:cubicBezTo>
                    <a:cubicBezTo>
                      <a:pt x="22444" y="29873"/>
                      <a:pt x="21248" y="28883"/>
                      <a:pt x="19653" y="28289"/>
                    </a:cubicBezTo>
                    <a:cubicBezTo>
                      <a:pt x="20052" y="27892"/>
                      <a:pt x="20451" y="27298"/>
                      <a:pt x="20849" y="26704"/>
                    </a:cubicBezTo>
                    <a:cubicBezTo>
                      <a:pt x="22245" y="24129"/>
                      <a:pt x="23241" y="21752"/>
                      <a:pt x="23839" y="19573"/>
                    </a:cubicBezTo>
                    <a:cubicBezTo>
                      <a:pt x="31015" y="16007"/>
                      <a:pt x="30816" y="10262"/>
                      <a:pt x="30616" y="5310"/>
                    </a:cubicBezTo>
                    <a:cubicBezTo>
                      <a:pt x="28224" y="952"/>
                      <a:pt x="24039" y="-1623"/>
                      <a:pt x="16066" y="1150"/>
                    </a:cubicBezTo>
                    <a:cubicBezTo>
                      <a:pt x="8690" y="3924"/>
                      <a:pt x="4704" y="8876"/>
                      <a:pt x="6299" y="13828"/>
                    </a:cubicBezTo>
                    <a:cubicBezTo>
                      <a:pt x="6897" y="15809"/>
                      <a:pt x="8092" y="17592"/>
                      <a:pt x="9687" y="19177"/>
                    </a:cubicBezTo>
                    <a:cubicBezTo>
                      <a:pt x="7096" y="23534"/>
                      <a:pt x="6697" y="27892"/>
                      <a:pt x="8092" y="30269"/>
                    </a:cubicBezTo>
                    <a:cubicBezTo>
                      <a:pt x="7495" y="30666"/>
                      <a:pt x="6697" y="31062"/>
                      <a:pt x="6099" y="31458"/>
                    </a:cubicBezTo>
                    <a:cubicBezTo>
                      <a:pt x="-678" y="36014"/>
                      <a:pt x="-1276" y="40372"/>
                      <a:pt x="1714" y="439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0" name="Freeform 239">
                <a:extLst>
                  <a:ext uri="{FF2B5EF4-FFF2-40B4-BE49-F238E27FC236}">
                    <a16:creationId xmlns:a16="http://schemas.microsoft.com/office/drawing/2014/main" id="{9A644155-AE8D-5CA2-51AC-0CEDA20FB5D2}"/>
                  </a:ext>
                </a:extLst>
              </p:cNvPr>
              <p:cNvSpPr/>
              <p:nvPr/>
            </p:nvSpPr>
            <p:spPr>
              <a:xfrm>
                <a:off x="649078" y="4612494"/>
                <a:ext cx="42389" cy="22598"/>
              </a:xfrm>
              <a:custGeom>
                <a:avLst/>
                <a:gdLst>
                  <a:gd name="connsiteX0" fmla="*/ 23624 w 42389"/>
                  <a:gd name="connsiteY0" fmla="*/ 4952 h 22598"/>
                  <a:gd name="connsiteX1" fmla="*/ 11665 w 42389"/>
                  <a:gd name="connsiteY1" fmla="*/ 0 h 22598"/>
                  <a:gd name="connsiteX2" fmla="*/ 104 w 42389"/>
                  <a:gd name="connsiteY2" fmla="*/ 9310 h 22598"/>
                  <a:gd name="connsiteX3" fmla="*/ 17246 w 42389"/>
                  <a:gd name="connsiteY3" fmla="*/ 22582 h 22598"/>
                  <a:gd name="connsiteX4" fmla="*/ 25618 w 42389"/>
                  <a:gd name="connsiteY4" fmla="*/ 18026 h 22598"/>
                  <a:gd name="connsiteX5" fmla="*/ 27212 w 42389"/>
                  <a:gd name="connsiteY5" fmla="*/ 17432 h 22598"/>
                  <a:gd name="connsiteX6" fmla="*/ 42162 w 42389"/>
                  <a:gd name="connsiteY6" fmla="*/ 6339 h 22598"/>
                  <a:gd name="connsiteX7" fmla="*/ 25817 w 42389"/>
                  <a:gd name="connsiteY7" fmla="*/ 4160 h 22598"/>
                  <a:gd name="connsiteX8" fmla="*/ 23624 w 42389"/>
                  <a:gd name="connsiteY8" fmla="*/ 4952 h 22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389" h="22598">
                    <a:moveTo>
                      <a:pt x="23624" y="4952"/>
                    </a:moveTo>
                    <a:cubicBezTo>
                      <a:pt x="21830" y="1981"/>
                      <a:pt x="18442" y="0"/>
                      <a:pt x="11665" y="0"/>
                    </a:cubicBezTo>
                    <a:cubicBezTo>
                      <a:pt x="3094" y="0"/>
                      <a:pt x="-693" y="4358"/>
                      <a:pt x="104" y="9310"/>
                    </a:cubicBezTo>
                    <a:cubicBezTo>
                      <a:pt x="1100" y="16243"/>
                      <a:pt x="4489" y="22978"/>
                      <a:pt x="17246" y="22582"/>
                    </a:cubicBezTo>
                    <a:cubicBezTo>
                      <a:pt x="22628" y="22384"/>
                      <a:pt x="24820" y="20601"/>
                      <a:pt x="25618" y="18026"/>
                    </a:cubicBezTo>
                    <a:cubicBezTo>
                      <a:pt x="26216" y="17828"/>
                      <a:pt x="26814" y="17630"/>
                      <a:pt x="27212" y="17432"/>
                    </a:cubicBezTo>
                    <a:cubicBezTo>
                      <a:pt x="34787" y="15055"/>
                      <a:pt x="43956" y="11885"/>
                      <a:pt x="42162" y="6339"/>
                    </a:cubicBezTo>
                    <a:cubicBezTo>
                      <a:pt x="40766" y="2179"/>
                      <a:pt x="33391" y="2179"/>
                      <a:pt x="25817" y="4160"/>
                    </a:cubicBezTo>
                    <a:cubicBezTo>
                      <a:pt x="25020" y="4358"/>
                      <a:pt x="24422" y="4556"/>
                      <a:pt x="23624" y="49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Freeform 240">
                <a:extLst>
                  <a:ext uri="{FF2B5EF4-FFF2-40B4-BE49-F238E27FC236}">
                    <a16:creationId xmlns:a16="http://schemas.microsoft.com/office/drawing/2014/main" id="{FB30C409-54C2-57A1-92EC-96251E097F11}"/>
                  </a:ext>
                </a:extLst>
              </p:cNvPr>
              <p:cNvSpPr/>
              <p:nvPr/>
            </p:nvSpPr>
            <p:spPr>
              <a:xfrm>
                <a:off x="1423072" y="5152567"/>
                <a:ext cx="23157" cy="16257"/>
              </a:xfrm>
              <a:custGeom>
                <a:avLst/>
                <a:gdLst>
                  <a:gd name="connsiteX0" fmla="*/ 8665 w 23157"/>
                  <a:gd name="connsiteY0" fmla="*/ 2688 h 16257"/>
                  <a:gd name="connsiteX1" fmla="*/ 294 w 23157"/>
                  <a:gd name="connsiteY1" fmla="*/ 13979 h 16257"/>
                  <a:gd name="connsiteX2" fmla="*/ 18432 w 23157"/>
                  <a:gd name="connsiteY2" fmla="*/ 12593 h 16257"/>
                  <a:gd name="connsiteX3" fmla="*/ 22419 w 23157"/>
                  <a:gd name="connsiteY3" fmla="*/ 3481 h 16257"/>
                  <a:gd name="connsiteX4" fmla="*/ 8665 w 23157"/>
                  <a:gd name="connsiteY4" fmla="*/ 2688 h 16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157" h="16257">
                    <a:moveTo>
                      <a:pt x="8665" y="2688"/>
                    </a:moveTo>
                    <a:cubicBezTo>
                      <a:pt x="1490" y="6452"/>
                      <a:pt x="-902" y="10414"/>
                      <a:pt x="294" y="13979"/>
                    </a:cubicBezTo>
                    <a:cubicBezTo>
                      <a:pt x="4081" y="16555"/>
                      <a:pt x="9463" y="17941"/>
                      <a:pt x="18432" y="12593"/>
                    </a:cubicBezTo>
                    <a:cubicBezTo>
                      <a:pt x="23615" y="9423"/>
                      <a:pt x="23814" y="5858"/>
                      <a:pt x="22419" y="3481"/>
                    </a:cubicBezTo>
                    <a:cubicBezTo>
                      <a:pt x="20625" y="311"/>
                      <a:pt x="17834" y="-2066"/>
                      <a:pt x="8665" y="26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Freeform 241">
                <a:extLst>
                  <a:ext uri="{FF2B5EF4-FFF2-40B4-BE49-F238E27FC236}">
                    <a16:creationId xmlns:a16="http://schemas.microsoft.com/office/drawing/2014/main" id="{669D53FC-9BCD-CE3D-1482-60BA69C577E2}"/>
                  </a:ext>
                </a:extLst>
              </p:cNvPr>
              <p:cNvSpPr/>
              <p:nvPr/>
            </p:nvSpPr>
            <p:spPr>
              <a:xfrm>
                <a:off x="636226" y="4539081"/>
                <a:ext cx="28111" cy="15626"/>
              </a:xfrm>
              <a:custGeom>
                <a:avLst/>
                <a:gdLst>
                  <a:gd name="connsiteX0" fmla="*/ 16743 w 28111"/>
                  <a:gd name="connsiteY0" fmla="*/ 14977 h 15626"/>
                  <a:gd name="connsiteX1" fmla="*/ 28105 w 28111"/>
                  <a:gd name="connsiteY1" fmla="*/ 5468 h 15626"/>
                  <a:gd name="connsiteX2" fmla="*/ 15348 w 28111"/>
                  <a:gd name="connsiteY2" fmla="*/ 120 h 15626"/>
                  <a:gd name="connsiteX3" fmla="*/ 0 w 28111"/>
                  <a:gd name="connsiteY3" fmla="*/ 10223 h 15626"/>
                  <a:gd name="connsiteX4" fmla="*/ 16743 w 28111"/>
                  <a:gd name="connsiteY4" fmla="*/ 14977 h 156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111" h="15626">
                    <a:moveTo>
                      <a:pt x="16743" y="14977"/>
                    </a:moveTo>
                    <a:cubicBezTo>
                      <a:pt x="24119" y="13392"/>
                      <a:pt x="28304" y="9628"/>
                      <a:pt x="28105" y="5468"/>
                    </a:cubicBezTo>
                    <a:cubicBezTo>
                      <a:pt x="27906" y="1111"/>
                      <a:pt x="22524" y="-474"/>
                      <a:pt x="15348" y="120"/>
                    </a:cubicBezTo>
                    <a:cubicBezTo>
                      <a:pt x="5780" y="912"/>
                      <a:pt x="1993" y="5270"/>
                      <a:pt x="0" y="10223"/>
                    </a:cubicBezTo>
                    <a:cubicBezTo>
                      <a:pt x="2591" y="14779"/>
                      <a:pt x="7973" y="16760"/>
                      <a:pt x="16743" y="1497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3" name="Freeform 242">
                <a:extLst>
                  <a:ext uri="{FF2B5EF4-FFF2-40B4-BE49-F238E27FC236}">
                    <a16:creationId xmlns:a16="http://schemas.microsoft.com/office/drawing/2014/main" id="{9C100649-2406-FFCB-5BF3-37BB547F7F81}"/>
                  </a:ext>
                </a:extLst>
              </p:cNvPr>
              <p:cNvSpPr/>
              <p:nvPr/>
            </p:nvSpPr>
            <p:spPr>
              <a:xfrm>
                <a:off x="1097386" y="4423827"/>
                <a:ext cx="26234" cy="12128"/>
              </a:xfrm>
              <a:custGeom>
                <a:avLst/>
                <a:gdLst>
                  <a:gd name="connsiteX0" fmla="*/ 12240 w 26234"/>
                  <a:gd name="connsiteY0" fmla="*/ 284 h 12128"/>
                  <a:gd name="connsiteX1" fmla="*/ 81 w 26234"/>
                  <a:gd name="connsiteY1" fmla="*/ 7614 h 12128"/>
                  <a:gd name="connsiteX2" fmla="*/ 15230 w 26234"/>
                  <a:gd name="connsiteY2" fmla="*/ 11773 h 12128"/>
                  <a:gd name="connsiteX3" fmla="*/ 26192 w 26234"/>
                  <a:gd name="connsiteY3" fmla="*/ 5237 h 12128"/>
                  <a:gd name="connsiteX4" fmla="*/ 12240 w 26234"/>
                  <a:gd name="connsiteY4" fmla="*/ 284 h 12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234" h="12128">
                    <a:moveTo>
                      <a:pt x="12240" y="284"/>
                    </a:moveTo>
                    <a:cubicBezTo>
                      <a:pt x="4466" y="1077"/>
                      <a:pt x="-717" y="3850"/>
                      <a:pt x="81" y="7614"/>
                    </a:cubicBezTo>
                    <a:cubicBezTo>
                      <a:pt x="878" y="11773"/>
                      <a:pt x="7257" y="12764"/>
                      <a:pt x="15230" y="11773"/>
                    </a:cubicBezTo>
                    <a:cubicBezTo>
                      <a:pt x="22007" y="10387"/>
                      <a:pt x="25993" y="8208"/>
                      <a:pt x="26192" y="5237"/>
                    </a:cubicBezTo>
                    <a:cubicBezTo>
                      <a:pt x="26790" y="879"/>
                      <a:pt x="21010" y="-706"/>
                      <a:pt x="12240" y="2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4" name="Freeform 243">
                <a:extLst>
                  <a:ext uri="{FF2B5EF4-FFF2-40B4-BE49-F238E27FC236}">
                    <a16:creationId xmlns:a16="http://schemas.microsoft.com/office/drawing/2014/main" id="{895F7C1A-BB0B-0DE1-3A70-CC5D79F4CB06}"/>
                  </a:ext>
                </a:extLst>
              </p:cNvPr>
              <p:cNvSpPr/>
              <p:nvPr/>
            </p:nvSpPr>
            <p:spPr>
              <a:xfrm>
                <a:off x="1161639" y="5166777"/>
                <a:ext cx="26113" cy="18401"/>
              </a:xfrm>
              <a:custGeom>
                <a:avLst/>
                <a:gdLst>
                  <a:gd name="connsiteX0" fmla="*/ 12370 w 26113"/>
                  <a:gd name="connsiteY0" fmla="*/ 2939 h 18401"/>
                  <a:gd name="connsiteX1" fmla="*/ 410 w 26113"/>
                  <a:gd name="connsiteY1" fmla="*/ 16409 h 18401"/>
                  <a:gd name="connsiteX2" fmla="*/ 14562 w 26113"/>
                  <a:gd name="connsiteY2" fmla="*/ 15220 h 18401"/>
                  <a:gd name="connsiteX3" fmla="*/ 25127 w 26113"/>
                  <a:gd name="connsiteY3" fmla="*/ 1354 h 18401"/>
                  <a:gd name="connsiteX4" fmla="*/ 12370 w 26113"/>
                  <a:gd name="connsiteY4" fmla="*/ 2939 h 184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113" h="18401">
                    <a:moveTo>
                      <a:pt x="12370" y="2939"/>
                    </a:moveTo>
                    <a:cubicBezTo>
                      <a:pt x="5194" y="7099"/>
                      <a:pt x="-1782" y="11655"/>
                      <a:pt x="410" y="16409"/>
                    </a:cubicBezTo>
                    <a:cubicBezTo>
                      <a:pt x="2204" y="20371"/>
                      <a:pt x="8981" y="17597"/>
                      <a:pt x="14562" y="15220"/>
                    </a:cubicBezTo>
                    <a:cubicBezTo>
                      <a:pt x="22735" y="10268"/>
                      <a:pt x="28515" y="5316"/>
                      <a:pt x="25127" y="1354"/>
                    </a:cubicBezTo>
                    <a:cubicBezTo>
                      <a:pt x="23333" y="-825"/>
                      <a:pt x="18150" y="-429"/>
                      <a:pt x="12370" y="293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Freeform 244">
                <a:extLst>
                  <a:ext uri="{FF2B5EF4-FFF2-40B4-BE49-F238E27FC236}">
                    <a16:creationId xmlns:a16="http://schemas.microsoft.com/office/drawing/2014/main" id="{F2A69EF5-BE56-EE9A-51AC-966036BC47B3}"/>
                  </a:ext>
                </a:extLst>
              </p:cNvPr>
              <p:cNvSpPr/>
              <p:nvPr/>
            </p:nvSpPr>
            <p:spPr>
              <a:xfrm>
                <a:off x="542502" y="5292989"/>
                <a:ext cx="25164" cy="18190"/>
              </a:xfrm>
              <a:custGeom>
                <a:avLst/>
                <a:gdLst>
                  <a:gd name="connsiteX0" fmla="*/ 638 w 25164"/>
                  <a:gd name="connsiteY0" fmla="*/ 16181 h 18190"/>
                  <a:gd name="connsiteX1" fmla="*/ 17382 w 25164"/>
                  <a:gd name="connsiteY1" fmla="*/ 14596 h 18190"/>
                  <a:gd name="connsiteX2" fmla="*/ 23561 w 25164"/>
                  <a:gd name="connsiteY2" fmla="*/ 2513 h 18190"/>
                  <a:gd name="connsiteX3" fmla="*/ 7415 w 25164"/>
                  <a:gd name="connsiteY3" fmla="*/ 3305 h 18190"/>
                  <a:gd name="connsiteX4" fmla="*/ 638 w 25164"/>
                  <a:gd name="connsiteY4" fmla="*/ 16181 h 18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164" h="18190">
                    <a:moveTo>
                      <a:pt x="638" y="16181"/>
                    </a:moveTo>
                    <a:cubicBezTo>
                      <a:pt x="5023" y="19747"/>
                      <a:pt x="11003" y="18162"/>
                      <a:pt x="17382" y="14596"/>
                    </a:cubicBezTo>
                    <a:cubicBezTo>
                      <a:pt x="24557" y="10832"/>
                      <a:pt x="27149" y="6276"/>
                      <a:pt x="23561" y="2513"/>
                    </a:cubicBezTo>
                    <a:cubicBezTo>
                      <a:pt x="20172" y="-1053"/>
                      <a:pt x="14192" y="-855"/>
                      <a:pt x="7415" y="3305"/>
                    </a:cubicBezTo>
                    <a:cubicBezTo>
                      <a:pt x="1435" y="7465"/>
                      <a:pt x="-1355" y="11823"/>
                      <a:pt x="638" y="161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6" name="Freeform 245">
                <a:extLst>
                  <a:ext uri="{FF2B5EF4-FFF2-40B4-BE49-F238E27FC236}">
                    <a16:creationId xmlns:a16="http://schemas.microsoft.com/office/drawing/2014/main" id="{E0D35930-A189-C06E-C962-D2CB53C89D2F}"/>
                  </a:ext>
                </a:extLst>
              </p:cNvPr>
              <p:cNvSpPr/>
              <p:nvPr/>
            </p:nvSpPr>
            <p:spPr>
              <a:xfrm>
                <a:off x="1302502" y="5924242"/>
                <a:ext cx="35658" cy="28173"/>
              </a:xfrm>
              <a:custGeom>
                <a:avLst/>
                <a:gdLst>
                  <a:gd name="connsiteX0" fmla="*/ 2663 w 35658"/>
                  <a:gd name="connsiteY0" fmla="*/ 22773 h 28173"/>
                  <a:gd name="connsiteX1" fmla="*/ 7646 w 35658"/>
                  <a:gd name="connsiteY1" fmla="*/ 23565 h 28173"/>
                  <a:gd name="connsiteX2" fmla="*/ 10238 w 35658"/>
                  <a:gd name="connsiteY2" fmla="*/ 27923 h 28173"/>
                  <a:gd name="connsiteX3" fmla="*/ 19008 w 35658"/>
                  <a:gd name="connsiteY3" fmla="*/ 23565 h 28173"/>
                  <a:gd name="connsiteX4" fmla="*/ 21001 w 35658"/>
                  <a:gd name="connsiteY4" fmla="*/ 17424 h 28173"/>
                  <a:gd name="connsiteX5" fmla="*/ 22596 w 35658"/>
                  <a:gd name="connsiteY5" fmla="*/ 20197 h 28173"/>
                  <a:gd name="connsiteX6" fmla="*/ 34157 w 35658"/>
                  <a:gd name="connsiteY6" fmla="*/ 11283 h 28173"/>
                  <a:gd name="connsiteX7" fmla="*/ 32761 w 35658"/>
                  <a:gd name="connsiteY7" fmla="*/ 587 h 28173"/>
                  <a:gd name="connsiteX8" fmla="*/ 22795 w 35658"/>
                  <a:gd name="connsiteY8" fmla="*/ 10689 h 28173"/>
                  <a:gd name="connsiteX9" fmla="*/ 21400 w 35658"/>
                  <a:gd name="connsiteY9" fmla="*/ 14651 h 28173"/>
                  <a:gd name="connsiteX10" fmla="*/ 21400 w 35658"/>
                  <a:gd name="connsiteY10" fmla="*/ 11878 h 28173"/>
                  <a:gd name="connsiteX11" fmla="*/ 21001 w 35658"/>
                  <a:gd name="connsiteY11" fmla="*/ 4747 h 28173"/>
                  <a:gd name="connsiteX12" fmla="*/ 20204 w 35658"/>
                  <a:gd name="connsiteY12" fmla="*/ 4350 h 28173"/>
                  <a:gd name="connsiteX13" fmla="*/ 17214 w 35658"/>
                  <a:gd name="connsiteY13" fmla="*/ 389 h 28173"/>
                  <a:gd name="connsiteX14" fmla="*/ 11832 w 35658"/>
                  <a:gd name="connsiteY14" fmla="*/ 2369 h 28173"/>
                  <a:gd name="connsiteX15" fmla="*/ 1666 w 35658"/>
                  <a:gd name="connsiteY15" fmla="*/ 6529 h 28173"/>
                  <a:gd name="connsiteX16" fmla="*/ 869 w 35658"/>
                  <a:gd name="connsiteY16" fmla="*/ 15641 h 28173"/>
                  <a:gd name="connsiteX17" fmla="*/ 2663 w 35658"/>
                  <a:gd name="connsiteY17" fmla="*/ 22773 h 28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5658" h="28173">
                    <a:moveTo>
                      <a:pt x="2663" y="22773"/>
                    </a:moveTo>
                    <a:cubicBezTo>
                      <a:pt x="4058" y="23763"/>
                      <a:pt x="5852" y="23961"/>
                      <a:pt x="7646" y="23565"/>
                    </a:cubicBezTo>
                    <a:cubicBezTo>
                      <a:pt x="8244" y="25150"/>
                      <a:pt x="9042" y="26734"/>
                      <a:pt x="10238" y="27923"/>
                    </a:cubicBezTo>
                    <a:cubicBezTo>
                      <a:pt x="13427" y="28715"/>
                      <a:pt x="16417" y="27725"/>
                      <a:pt x="19008" y="23565"/>
                    </a:cubicBezTo>
                    <a:cubicBezTo>
                      <a:pt x="20005" y="21980"/>
                      <a:pt x="20603" y="19801"/>
                      <a:pt x="21001" y="17424"/>
                    </a:cubicBezTo>
                    <a:cubicBezTo>
                      <a:pt x="21001" y="18811"/>
                      <a:pt x="21599" y="19801"/>
                      <a:pt x="22596" y="20197"/>
                    </a:cubicBezTo>
                    <a:cubicBezTo>
                      <a:pt x="26184" y="21584"/>
                      <a:pt x="30369" y="18217"/>
                      <a:pt x="34157" y="11283"/>
                    </a:cubicBezTo>
                    <a:cubicBezTo>
                      <a:pt x="36349" y="4945"/>
                      <a:pt x="36349" y="587"/>
                      <a:pt x="32761" y="587"/>
                    </a:cubicBezTo>
                    <a:cubicBezTo>
                      <a:pt x="29373" y="587"/>
                      <a:pt x="25586" y="5143"/>
                      <a:pt x="22795" y="10689"/>
                    </a:cubicBezTo>
                    <a:cubicBezTo>
                      <a:pt x="22197" y="12076"/>
                      <a:pt x="21599" y="13462"/>
                      <a:pt x="21400" y="14651"/>
                    </a:cubicBezTo>
                    <a:cubicBezTo>
                      <a:pt x="21400" y="13660"/>
                      <a:pt x="21400" y="12868"/>
                      <a:pt x="21400" y="11878"/>
                    </a:cubicBezTo>
                    <a:cubicBezTo>
                      <a:pt x="22596" y="9105"/>
                      <a:pt x="22596" y="6727"/>
                      <a:pt x="21001" y="4747"/>
                    </a:cubicBezTo>
                    <a:cubicBezTo>
                      <a:pt x="20802" y="4548"/>
                      <a:pt x="20403" y="4548"/>
                      <a:pt x="20204" y="4350"/>
                    </a:cubicBezTo>
                    <a:cubicBezTo>
                      <a:pt x="19407" y="2369"/>
                      <a:pt x="18609" y="983"/>
                      <a:pt x="17214" y="389"/>
                    </a:cubicBezTo>
                    <a:cubicBezTo>
                      <a:pt x="15221" y="-602"/>
                      <a:pt x="13427" y="389"/>
                      <a:pt x="11832" y="2369"/>
                    </a:cubicBezTo>
                    <a:cubicBezTo>
                      <a:pt x="7646" y="389"/>
                      <a:pt x="3859" y="2369"/>
                      <a:pt x="1666" y="6529"/>
                    </a:cubicBezTo>
                    <a:cubicBezTo>
                      <a:pt x="72" y="9699"/>
                      <a:pt x="-725" y="13066"/>
                      <a:pt x="869" y="15641"/>
                    </a:cubicBezTo>
                    <a:cubicBezTo>
                      <a:pt x="-127" y="18811"/>
                      <a:pt x="271" y="21188"/>
                      <a:pt x="2663" y="227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7" name="Freeform 246">
                <a:extLst>
                  <a:ext uri="{FF2B5EF4-FFF2-40B4-BE49-F238E27FC236}">
                    <a16:creationId xmlns:a16="http://schemas.microsoft.com/office/drawing/2014/main" id="{51B050F1-F0AF-C5F6-7C16-F216F2D80B81}"/>
                  </a:ext>
                </a:extLst>
              </p:cNvPr>
              <p:cNvSpPr/>
              <p:nvPr/>
            </p:nvSpPr>
            <p:spPr>
              <a:xfrm>
                <a:off x="631727" y="4867644"/>
                <a:ext cx="25326" cy="18127"/>
              </a:xfrm>
              <a:custGeom>
                <a:avLst/>
                <a:gdLst>
                  <a:gd name="connsiteX0" fmla="*/ 113 w 25326"/>
                  <a:gd name="connsiteY0" fmla="*/ 14646 h 18127"/>
                  <a:gd name="connsiteX1" fmla="*/ 12073 w 25326"/>
                  <a:gd name="connsiteY1" fmla="*/ 17023 h 18127"/>
                  <a:gd name="connsiteX2" fmla="*/ 25029 w 25326"/>
                  <a:gd name="connsiteY2" fmla="*/ 4742 h 18127"/>
                  <a:gd name="connsiteX3" fmla="*/ 11076 w 25326"/>
                  <a:gd name="connsiteY3" fmla="*/ 1374 h 18127"/>
                  <a:gd name="connsiteX4" fmla="*/ 113 w 25326"/>
                  <a:gd name="connsiteY4" fmla="*/ 14646 h 18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26" h="18127">
                    <a:moveTo>
                      <a:pt x="113" y="14646"/>
                    </a:moveTo>
                    <a:cubicBezTo>
                      <a:pt x="711" y="19004"/>
                      <a:pt x="6093" y="18608"/>
                      <a:pt x="12073" y="17023"/>
                    </a:cubicBezTo>
                    <a:cubicBezTo>
                      <a:pt x="20245" y="14052"/>
                      <a:pt x="26823" y="10486"/>
                      <a:pt x="25029" y="4742"/>
                    </a:cubicBezTo>
                    <a:cubicBezTo>
                      <a:pt x="23634" y="582"/>
                      <a:pt x="18850" y="-1597"/>
                      <a:pt x="11076" y="1374"/>
                    </a:cubicBezTo>
                    <a:cubicBezTo>
                      <a:pt x="2704" y="4544"/>
                      <a:pt x="-684" y="9496"/>
                      <a:pt x="113" y="1464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8" name="Freeform 247">
                <a:extLst>
                  <a:ext uri="{FF2B5EF4-FFF2-40B4-BE49-F238E27FC236}">
                    <a16:creationId xmlns:a16="http://schemas.microsoft.com/office/drawing/2014/main" id="{53C93644-605C-98BA-D9EF-D091C6FCB594}"/>
                  </a:ext>
                </a:extLst>
              </p:cNvPr>
              <p:cNvSpPr/>
              <p:nvPr/>
            </p:nvSpPr>
            <p:spPr>
              <a:xfrm>
                <a:off x="1102168" y="5740535"/>
                <a:ext cx="25947" cy="19110"/>
              </a:xfrm>
              <a:custGeom>
                <a:avLst/>
                <a:gdLst>
                  <a:gd name="connsiteX0" fmla="*/ 18022 w 25947"/>
                  <a:gd name="connsiteY0" fmla="*/ 14334 h 19110"/>
                  <a:gd name="connsiteX1" fmla="*/ 25198 w 25947"/>
                  <a:gd name="connsiteY1" fmla="*/ 2647 h 19110"/>
                  <a:gd name="connsiteX2" fmla="*/ 5465 w 25947"/>
                  <a:gd name="connsiteY2" fmla="*/ 5420 h 19110"/>
                  <a:gd name="connsiteX3" fmla="*/ 1079 w 25947"/>
                  <a:gd name="connsiteY3" fmla="*/ 16711 h 19110"/>
                  <a:gd name="connsiteX4" fmla="*/ 18022 w 25947"/>
                  <a:gd name="connsiteY4" fmla="*/ 14334 h 19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947" h="19110">
                    <a:moveTo>
                      <a:pt x="18022" y="14334"/>
                    </a:moveTo>
                    <a:cubicBezTo>
                      <a:pt x="22407" y="10174"/>
                      <a:pt x="27988" y="5816"/>
                      <a:pt x="25198" y="2647"/>
                    </a:cubicBezTo>
                    <a:cubicBezTo>
                      <a:pt x="21411" y="-1909"/>
                      <a:pt x="13836" y="-325"/>
                      <a:pt x="5465" y="5420"/>
                    </a:cubicBezTo>
                    <a:cubicBezTo>
                      <a:pt x="-117" y="9382"/>
                      <a:pt x="-1113" y="13740"/>
                      <a:pt x="1079" y="16711"/>
                    </a:cubicBezTo>
                    <a:cubicBezTo>
                      <a:pt x="4667" y="21267"/>
                      <a:pt x="11245" y="18692"/>
                      <a:pt x="18022" y="1433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9" name="Freeform 248">
                <a:extLst>
                  <a:ext uri="{FF2B5EF4-FFF2-40B4-BE49-F238E27FC236}">
                    <a16:creationId xmlns:a16="http://schemas.microsoft.com/office/drawing/2014/main" id="{F484E06A-B825-2E54-9E90-26DEA6464BD3}"/>
                  </a:ext>
                </a:extLst>
              </p:cNvPr>
              <p:cNvSpPr/>
              <p:nvPr/>
            </p:nvSpPr>
            <p:spPr>
              <a:xfrm>
                <a:off x="486992" y="4926031"/>
                <a:ext cx="24970" cy="17444"/>
              </a:xfrm>
              <a:custGeom>
                <a:avLst/>
                <a:gdLst>
                  <a:gd name="connsiteX0" fmla="*/ 9306 w 24970"/>
                  <a:gd name="connsiteY0" fmla="*/ 1027 h 17444"/>
                  <a:gd name="connsiteX1" fmla="*/ 935 w 24970"/>
                  <a:gd name="connsiteY1" fmla="*/ 14695 h 17444"/>
                  <a:gd name="connsiteX2" fmla="*/ 14489 w 24970"/>
                  <a:gd name="connsiteY2" fmla="*/ 15884 h 17444"/>
                  <a:gd name="connsiteX3" fmla="*/ 24455 w 24970"/>
                  <a:gd name="connsiteY3" fmla="*/ 4593 h 17444"/>
                  <a:gd name="connsiteX4" fmla="*/ 9306 w 24970"/>
                  <a:gd name="connsiteY4" fmla="*/ 1027 h 17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70" h="17444">
                    <a:moveTo>
                      <a:pt x="9306" y="1027"/>
                    </a:moveTo>
                    <a:cubicBezTo>
                      <a:pt x="536" y="4196"/>
                      <a:pt x="-1457" y="9743"/>
                      <a:pt x="935" y="14695"/>
                    </a:cubicBezTo>
                    <a:cubicBezTo>
                      <a:pt x="2928" y="18657"/>
                      <a:pt x="8509" y="17666"/>
                      <a:pt x="14489" y="15884"/>
                    </a:cubicBezTo>
                    <a:cubicBezTo>
                      <a:pt x="20469" y="12714"/>
                      <a:pt x="26847" y="9545"/>
                      <a:pt x="24455" y="4593"/>
                    </a:cubicBezTo>
                    <a:cubicBezTo>
                      <a:pt x="22263" y="631"/>
                      <a:pt x="15884" y="-1350"/>
                      <a:pt x="9306" y="10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0" name="Freeform 249">
                <a:extLst>
                  <a:ext uri="{FF2B5EF4-FFF2-40B4-BE49-F238E27FC236}">
                    <a16:creationId xmlns:a16="http://schemas.microsoft.com/office/drawing/2014/main" id="{1408841D-7788-E1E2-939D-D56B8CE8D801}"/>
                  </a:ext>
                </a:extLst>
              </p:cNvPr>
              <p:cNvSpPr/>
              <p:nvPr/>
            </p:nvSpPr>
            <p:spPr>
              <a:xfrm>
                <a:off x="1886635" y="5865536"/>
                <a:ext cx="19371" cy="22489"/>
              </a:xfrm>
              <a:custGeom>
                <a:avLst/>
                <a:gdLst>
                  <a:gd name="connsiteX0" fmla="*/ 4948 w 19371"/>
                  <a:gd name="connsiteY0" fmla="*/ 8186 h 22489"/>
                  <a:gd name="connsiteX1" fmla="*/ 1759 w 19371"/>
                  <a:gd name="connsiteY1" fmla="*/ 21656 h 22489"/>
                  <a:gd name="connsiteX2" fmla="*/ 13519 w 19371"/>
                  <a:gd name="connsiteY2" fmla="*/ 15515 h 22489"/>
                  <a:gd name="connsiteX3" fmla="*/ 17905 w 19371"/>
                  <a:gd name="connsiteY3" fmla="*/ 460 h 22489"/>
                  <a:gd name="connsiteX4" fmla="*/ 4948 w 19371"/>
                  <a:gd name="connsiteY4" fmla="*/ 8186 h 22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71" h="22489">
                    <a:moveTo>
                      <a:pt x="4948" y="8186"/>
                    </a:moveTo>
                    <a:cubicBezTo>
                      <a:pt x="-234" y="14128"/>
                      <a:pt x="-1430" y="19279"/>
                      <a:pt x="1759" y="21656"/>
                    </a:cubicBezTo>
                    <a:cubicBezTo>
                      <a:pt x="4948" y="24231"/>
                      <a:pt x="9533" y="20467"/>
                      <a:pt x="13519" y="15515"/>
                    </a:cubicBezTo>
                    <a:cubicBezTo>
                      <a:pt x="17905" y="8780"/>
                      <a:pt x="21493" y="2639"/>
                      <a:pt x="17905" y="460"/>
                    </a:cubicBezTo>
                    <a:cubicBezTo>
                      <a:pt x="14716" y="-1521"/>
                      <a:pt x="9334" y="3234"/>
                      <a:pt x="4948" y="81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1" name="Freeform 250">
                <a:extLst>
                  <a:ext uri="{FF2B5EF4-FFF2-40B4-BE49-F238E27FC236}">
                    <a16:creationId xmlns:a16="http://schemas.microsoft.com/office/drawing/2014/main" id="{041CB409-43DE-E31B-05CB-315967B781FA}"/>
                  </a:ext>
                </a:extLst>
              </p:cNvPr>
              <p:cNvSpPr/>
              <p:nvPr/>
            </p:nvSpPr>
            <p:spPr>
              <a:xfrm>
                <a:off x="1223861" y="5186330"/>
                <a:ext cx="23304" cy="16847"/>
              </a:xfrm>
              <a:custGeom>
                <a:avLst/>
                <a:gdLst>
                  <a:gd name="connsiteX0" fmla="*/ 13534 w 23304"/>
                  <a:gd name="connsiteY0" fmla="*/ 14288 h 16847"/>
                  <a:gd name="connsiteX1" fmla="*/ 22902 w 23304"/>
                  <a:gd name="connsiteY1" fmla="*/ 2600 h 16847"/>
                  <a:gd name="connsiteX2" fmla="*/ 9348 w 23304"/>
                  <a:gd name="connsiteY2" fmla="*/ 2600 h 16847"/>
                  <a:gd name="connsiteX3" fmla="*/ 179 w 23304"/>
                  <a:gd name="connsiteY3" fmla="*/ 14288 h 16847"/>
                  <a:gd name="connsiteX4" fmla="*/ 13534 w 23304"/>
                  <a:gd name="connsiteY4" fmla="*/ 14288 h 16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304" h="16847">
                    <a:moveTo>
                      <a:pt x="13534" y="14288"/>
                    </a:moveTo>
                    <a:cubicBezTo>
                      <a:pt x="20311" y="10326"/>
                      <a:pt x="24696" y="6166"/>
                      <a:pt x="22902" y="2600"/>
                    </a:cubicBezTo>
                    <a:cubicBezTo>
                      <a:pt x="21307" y="-767"/>
                      <a:pt x="16125" y="-965"/>
                      <a:pt x="9348" y="2600"/>
                    </a:cubicBezTo>
                    <a:cubicBezTo>
                      <a:pt x="2371" y="6166"/>
                      <a:pt x="-818" y="10722"/>
                      <a:pt x="179" y="14288"/>
                    </a:cubicBezTo>
                    <a:cubicBezTo>
                      <a:pt x="1175" y="18447"/>
                      <a:pt x="7155" y="16863"/>
                      <a:pt x="13534" y="142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2" name="Freeform 251">
                <a:extLst>
                  <a:ext uri="{FF2B5EF4-FFF2-40B4-BE49-F238E27FC236}">
                    <a16:creationId xmlns:a16="http://schemas.microsoft.com/office/drawing/2014/main" id="{05C2E55F-B46D-BB52-3FF9-5D490FAF2017}"/>
                  </a:ext>
                </a:extLst>
              </p:cNvPr>
              <p:cNvSpPr/>
              <p:nvPr/>
            </p:nvSpPr>
            <p:spPr>
              <a:xfrm>
                <a:off x="488724" y="5005451"/>
                <a:ext cx="42042" cy="22118"/>
              </a:xfrm>
              <a:custGeom>
                <a:avLst/>
                <a:gdLst>
                  <a:gd name="connsiteX0" fmla="*/ 23122 w 42042"/>
                  <a:gd name="connsiteY0" fmla="*/ 2823 h 22118"/>
                  <a:gd name="connsiteX1" fmla="*/ 19135 w 42042"/>
                  <a:gd name="connsiteY1" fmla="*/ 5002 h 22118"/>
                  <a:gd name="connsiteX2" fmla="*/ 11760 w 42042"/>
                  <a:gd name="connsiteY2" fmla="*/ 4209 h 22118"/>
                  <a:gd name="connsiteX3" fmla="*/ 0 w 42042"/>
                  <a:gd name="connsiteY3" fmla="*/ 14114 h 22118"/>
                  <a:gd name="connsiteX4" fmla="*/ 13355 w 42042"/>
                  <a:gd name="connsiteY4" fmla="*/ 21641 h 22118"/>
                  <a:gd name="connsiteX5" fmla="*/ 22125 w 42042"/>
                  <a:gd name="connsiteY5" fmla="*/ 15897 h 22118"/>
                  <a:gd name="connsiteX6" fmla="*/ 34882 w 42042"/>
                  <a:gd name="connsiteY6" fmla="*/ 13916 h 22118"/>
                  <a:gd name="connsiteX7" fmla="*/ 41460 w 42042"/>
                  <a:gd name="connsiteY7" fmla="*/ 4011 h 22118"/>
                  <a:gd name="connsiteX8" fmla="*/ 23122 w 42042"/>
                  <a:gd name="connsiteY8" fmla="*/ 2823 h 22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042" h="22118">
                    <a:moveTo>
                      <a:pt x="23122" y="2823"/>
                    </a:moveTo>
                    <a:cubicBezTo>
                      <a:pt x="21727" y="3417"/>
                      <a:pt x="20331" y="4209"/>
                      <a:pt x="19135" y="5002"/>
                    </a:cubicBezTo>
                    <a:cubicBezTo>
                      <a:pt x="17341" y="4011"/>
                      <a:pt x="14750" y="3813"/>
                      <a:pt x="11760" y="4209"/>
                    </a:cubicBezTo>
                    <a:cubicBezTo>
                      <a:pt x="4186" y="5200"/>
                      <a:pt x="598" y="9558"/>
                      <a:pt x="0" y="14114"/>
                    </a:cubicBezTo>
                    <a:cubicBezTo>
                      <a:pt x="1794" y="20056"/>
                      <a:pt x="5182" y="23424"/>
                      <a:pt x="13355" y="21641"/>
                    </a:cubicBezTo>
                    <a:cubicBezTo>
                      <a:pt x="17939" y="20651"/>
                      <a:pt x="20730" y="18472"/>
                      <a:pt x="22125" y="15897"/>
                    </a:cubicBezTo>
                    <a:cubicBezTo>
                      <a:pt x="25713" y="16491"/>
                      <a:pt x="29899" y="16095"/>
                      <a:pt x="34882" y="13916"/>
                    </a:cubicBezTo>
                    <a:cubicBezTo>
                      <a:pt x="40862" y="11341"/>
                      <a:pt x="43254" y="7577"/>
                      <a:pt x="41460" y="4011"/>
                    </a:cubicBezTo>
                    <a:cubicBezTo>
                      <a:pt x="38669" y="-1733"/>
                      <a:pt x="31095" y="-545"/>
                      <a:pt x="23122" y="28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3" name="Freeform 252">
                <a:extLst>
                  <a:ext uri="{FF2B5EF4-FFF2-40B4-BE49-F238E27FC236}">
                    <a16:creationId xmlns:a16="http://schemas.microsoft.com/office/drawing/2014/main" id="{858F3009-2681-225E-2D62-B297D5894D3C}"/>
                  </a:ext>
                </a:extLst>
              </p:cNvPr>
              <p:cNvSpPr/>
              <p:nvPr/>
            </p:nvSpPr>
            <p:spPr>
              <a:xfrm>
                <a:off x="450577" y="4873555"/>
                <a:ext cx="27510" cy="16382"/>
              </a:xfrm>
              <a:custGeom>
                <a:avLst/>
                <a:gdLst>
                  <a:gd name="connsiteX0" fmla="*/ 10640 w 27510"/>
                  <a:gd name="connsiteY0" fmla="*/ 1802 h 16382"/>
                  <a:gd name="connsiteX1" fmla="*/ 674 w 27510"/>
                  <a:gd name="connsiteY1" fmla="*/ 13093 h 16382"/>
                  <a:gd name="connsiteX2" fmla="*/ 17417 w 27510"/>
                  <a:gd name="connsiteY2" fmla="*/ 14876 h 16382"/>
                  <a:gd name="connsiteX3" fmla="*/ 26586 w 27510"/>
                  <a:gd name="connsiteY3" fmla="*/ 3981 h 16382"/>
                  <a:gd name="connsiteX4" fmla="*/ 10640 w 27510"/>
                  <a:gd name="connsiteY4" fmla="*/ 1802 h 16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510" h="16382">
                    <a:moveTo>
                      <a:pt x="10640" y="1802"/>
                    </a:moveTo>
                    <a:cubicBezTo>
                      <a:pt x="4262" y="4575"/>
                      <a:pt x="-2117" y="8339"/>
                      <a:pt x="674" y="13093"/>
                    </a:cubicBezTo>
                    <a:cubicBezTo>
                      <a:pt x="3265" y="17451"/>
                      <a:pt x="10042" y="16857"/>
                      <a:pt x="17417" y="14876"/>
                    </a:cubicBezTo>
                    <a:cubicBezTo>
                      <a:pt x="24991" y="12301"/>
                      <a:pt x="29576" y="8735"/>
                      <a:pt x="26586" y="3981"/>
                    </a:cubicBezTo>
                    <a:cubicBezTo>
                      <a:pt x="23796" y="-179"/>
                      <a:pt x="18015" y="-1367"/>
                      <a:pt x="10640" y="18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Freeform 253">
                <a:extLst>
                  <a:ext uri="{FF2B5EF4-FFF2-40B4-BE49-F238E27FC236}">
                    <a16:creationId xmlns:a16="http://schemas.microsoft.com/office/drawing/2014/main" id="{2A1AD335-A7B1-E07E-227F-F4CD732907F0}"/>
                  </a:ext>
                </a:extLst>
              </p:cNvPr>
              <p:cNvSpPr/>
              <p:nvPr/>
            </p:nvSpPr>
            <p:spPr>
              <a:xfrm>
                <a:off x="1168412" y="5419767"/>
                <a:ext cx="23500" cy="25215"/>
              </a:xfrm>
              <a:custGeom>
                <a:avLst/>
                <a:gdLst>
                  <a:gd name="connsiteX0" fmla="*/ 22937 w 23500"/>
                  <a:gd name="connsiteY0" fmla="*/ 5879 h 25215"/>
                  <a:gd name="connsiteX1" fmla="*/ 18154 w 23500"/>
                  <a:gd name="connsiteY1" fmla="*/ 2710 h 25215"/>
                  <a:gd name="connsiteX2" fmla="*/ 15762 w 23500"/>
                  <a:gd name="connsiteY2" fmla="*/ 333 h 25215"/>
                  <a:gd name="connsiteX3" fmla="*/ 6393 w 23500"/>
                  <a:gd name="connsiteY3" fmla="*/ 6474 h 25215"/>
                  <a:gd name="connsiteX4" fmla="*/ 15 w 23500"/>
                  <a:gd name="connsiteY4" fmla="*/ 17963 h 25215"/>
                  <a:gd name="connsiteX5" fmla="*/ 3005 w 23500"/>
                  <a:gd name="connsiteY5" fmla="*/ 20340 h 25215"/>
                  <a:gd name="connsiteX6" fmla="*/ 7191 w 23500"/>
                  <a:gd name="connsiteY6" fmla="*/ 24698 h 25215"/>
                  <a:gd name="connsiteX7" fmla="*/ 16758 w 23500"/>
                  <a:gd name="connsiteY7" fmla="*/ 18557 h 25215"/>
                  <a:gd name="connsiteX8" fmla="*/ 17556 w 23500"/>
                  <a:gd name="connsiteY8" fmla="*/ 16180 h 25215"/>
                  <a:gd name="connsiteX9" fmla="*/ 22937 w 23500"/>
                  <a:gd name="connsiteY9" fmla="*/ 5879 h 25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500" h="25215">
                    <a:moveTo>
                      <a:pt x="22937" y="5879"/>
                    </a:moveTo>
                    <a:cubicBezTo>
                      <a:pt x="22140" y="4097"/>
                      <a:pt x="20346" y="3106"/>
                      <a:pt x="18154" y="2710"/>
                    </a:cubicBezTo>
                    <a:cubicBezTo>
                      <a:pt x="17556" y="1720"/>
                      <a:pt x="16758" y="927"/>
                      <a:pt x="15762" y="333"/>
                    </a:cubicBezTo>
                    <a:cubicBezTo>
                      <a:pt x="13569" y="-856"/>
                      <a:pt x="9583" y="1125"/>
                      <a:pt x="6393" y="6474"/>
                    </a:cubicBezTo>
                    <a:cubicBezTo>
                      <a:pt x="1609" y="9841"/>
                      <a:pt x="-184" y="14001"/>
                      <a:pt x="15" y="17963"/>
                    </a:cubicBezTo>
                    <a:cubicBezTo>
                      <a:pt x="812" y="19151"/>
                      <a:pt x="1809" y="19944"/>
                      <a:pt x="3005" y="20340"/>
                    </a:cubicBezTo>
                    <a:cubicBezTo>
                      <a:pt x="3802" y="22321"/>
                      <a:pt x="5397" y="23509"/>
                      <a:pt x="7191" y="24698"/>
                    </a:cubicBezTo>
                    <a:cubicBezTo>
                      <a:pt x="9583" y="26085"/>
                      <a:pt x="12772" y="24896"/>
                      <a:pt x="16758" y="18557"/>
                    </a:cubicBezTo>
                    <a:cubicBezTo>
                      <a:pt x="16958" y="17765"/>
                      <a:pt x="17356" y="16972"/>
                      <a:pt x="17556" y="16180"/>
                    </a:cubicBezTo>
                    <a:cubicBezTo>
                      <a:pt x="22738" y="12812"/>
                      <a:pt x="24532" y="8851"/>
                      <a:pt x="22937" y="58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5" name="Freeform 254">
                <a:extLst>
                  <a:ext uri="{FF2B5EF4-FFF2-40B4-BE49-F238E27FC236}">
                    <a16:creationId xmlns:a16="http://schemas.microsoft.com/office/drawing/2014/main" id="{35D88534-BE03-2C79-BDFC-BDCE59BE51B6}"/>
                  </a:ext>
                </a:extLst>
              </p:cNvPr>
              <p:cNvSpPr/>
              <p:nvPr/>
            </p:nvSpPr>
            <p:spPr>
              <a:xfrm>
                <a:off x="1087501" y="5166719"/>
                <a:ext cx="23034" cy="16122"/>
              </a:xfrm>
              <a:custGeom>
                <a:avLst/>
                <a:gdLst>
                  <a:gd name="connsiteX0" fmla="*/ 10564 w 23034"/>
                  <a:gd name="connsiteY0" fmla="*/ 2204 h 16122"/>
                  <a:gd name="connsiteX1" fmla="*/ 0 w 23034"/>
                  <a:gd name="connsiteY1" fmla="*/ 13297 h 16122"/>
                  <a:gd name="connsiteX2" fmla="*/ 13156 w 23034"/>
                  <a:gd name="connsiteY2" fmla="*/ 13892 h 16122"/>
                  <a:gd name="connsiteX3" fmla="*/ 22524 w 23034"/>
                  <a:gd name="connsiteY3" fmla="*/ 2402 h 16122"/>
                  <a:gd name="connsiteX4" fmla="*/ 10564 w 23034"/>
                  <a:gd name="connsiteY4" fmla="*/ 2204 h 16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34" h="16122">
                    <a:moveTo>
                      <a:pt x="10564" y="2204"/>
                    </a:moveTo>
                    <a:cubicBezTo>
                      <a:pt x="3189" y="5770"/>
                      <a:pt x="598" y="9930"/>
                      <a:pt x="0" y="13297"/>
                    </a:cubicBezTo>
                    <a:cubicBezTo>
                      <a:pt x="2591" y="17457"/>
                      <a:pt x="7774" y="16467"/>
                      <a:pt x="13156" y="13892"/>
                    </a:cubicBezTo>
                    <a:cubicBezTo>
                      <a:pt x="20531" y="10524"/>
                      <a:pt x="24517" y="6364"/>
                      <a:pt x="22524" y="2402"/>
                    </a:cubicBezTo>
                    <a:cubicBezTo>
                      <a:pt x="20929" y="-767"/>
                      <a:pt x="16544" y="-767"/>
                      <a:pt x="10564" y="22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6" name="Freeform 255">
                <a:extLst>
                  <a:ext uri="{FF2B5EF4-FFF2-40B4-BE49-F238E27FC236}">
                    <a16:creationId xmlns:a16="http://schemas.microsoft.com/office/drawing/2014/main" id="{CD521D9B-3C39-939E-0A89-2D70AD3BA56B}"/>
                  </a:ext>
                </a:extLst>
              </p:cNvPr>
              <p:cNvSpPr/>
              <p:nvPr/>
            </p:nvSpPr>
            <p:spPr>
              <a:xfrm>
                <a:off x="490319" y="4668154"/>
                <a:ext cx="40752" cy="17827"/>
              </a:xfrm>
              <a:custGeom>
                <a:avLst/>
                <a:gdLst>
                  <a:gd name="connsiteX0" fmla="*/ 11760 w 40752"/>
                  <a:gd name="connsiteY0" fmla="*/ 1389 h 17827"/>
                  <a:gd name="connsiteX1" fmla="*/ 0 w 40752"/>
                  <a:gd name="connsiteY1" fmla="*/ 11887 h 17827"/>
                  <a:gd name="connsiteX2" fmla="*/ 12956 w 40752"/>
                  <a:gd name="connsiteY2" fmla="*/ 17434 h 17827"/>
                  <a:gd name="connsiteX3" fmla="*/ 19733 w 40752"/>
                  <a:gd name="connsiteY3" fmla="*/ 15057 h 17827"/>
                  <a:gd name="connsiteX4" fmla="*/ 30696 w 40752"/>
                  <a:gd name="connsiteY4" fmla="*/ 15651 h 17827"/>
                  <a:gd name="connsiteX5" fmla="*/ 40663 w 40752"/>
                  <a:gd name="connsiteY5" fmla="*/ 7529 h 17827"/>
                  <a:gd name="connsiteX6" fmla="*/ 23521 w 40752"/>
                  <a:gd name="connsiteY6" fmla="*/ 200 h 17827"/>
                  <a:gd name="connsiteX7" fmla="*/ 18936 w 40752"/>
                  <a:gd name="connsiteY7" fmla="*/ 1190 h 17827"/>
                  <a:gd name="connsiteX8" fmla="*/ 11760 w 40752"/>
                  <a:gd name="connsiteY8" fmla="*/ 1389 h 17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752" h="17827">
                    <a:moveTo>
                      <a:pt x="11760" y="1389"/>
                    </a:moveTo>
                    <a:cubicBezTo>
                      <a:pt x="3588" y="3171"/>
                      <a:pt x="997" y="7133"/>
                      <a:pt x="0" y="11887"/>
                    </a:cubicBezTo>
                    <a:cubicBezTo>
                      <a:pt x="797" y="16443"/>
                      <a:pt x="4983" y="18820"/>
                      <a:pt x="12956" y="17434"/>
                    </a:cubicBezTo>
                    <a:cubicBezTo>
                      <a:pt x="15946" y="16839"/>
                      <a:pt x="18139" y="16047"/>
                      <a:pt x="19733" y="15057"/>
                    </a:cubicBezTo>
                    <a:cubicBezTo>
                      <a:pt x="22524" y="16047"/>
                      <a:pt x="26311" y="16245"/>
                      <a:pt x="30696" y="15651"/>
                    </a:cubicBezTo>
                    <a:cubicBezTo>
                      <a:pt x="36875" y="14660"/>
                      <a:pt x="41460" y="11887"/>
                      <a:pt x="40663" y="7529"/>
                    </a:cubicBezTo>
                    <a:cubicBezTo>
                      <a:pt x="39666" y="794"/>
                      <a:pt x="32291" y="-592"/>
                      <a:pt x="23521" y="200"/>
                    </a:cubicBezTo>
                    <a:cubicBezTo>
                      <a:pt x="21727" y="398"/>
                      <a:pt x="20132" y="794"/>
                      <a:pt x="18936" y="1190"/>
                    </a:cubicBezTo>
                    <a:cubicBezTo>
                      <a:pt x="17142" y="596"/>
                      <a:pt x="14750" y="794"/>
                      <a:pt x="11760" y="13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7" name="Freeform 256">
                <a:extLst>
                  <a:ext uri="{FF2B5EF4-FFF2-40B4-BE49-F238E27FC236}">
                    <a16:creationId xmlns:a16="http://schemas.microsoft.com/office/drawing/2014/main" id="{C9F91B68-D56E-0359-47CA-FB8FC9B58F97}"/>
                  </a:ext>
                </a:extLst>
              </p:cNvPr>
              <p:cNvSpPr/>
              <p:nvPr/>
            </p:nvSpPr>
            <p:spPr>
              <a:xfrm>
                <a:off x="1335808" y="5185441"/>
                <a:ext cx="25987" cy="16719"/>
              </a:xfrm>
              <a:custGeom>
                <a:avLst/>
                <a:gdLst>
                  <a:gd name="connsiteX0" fmla="*/ 6232 w 25987"/>
                  <a:gd name="connsiteY0" fmla="*/ 5471 h 16719"/>
                  <a:gd name="connsiteX1" fmla="*/ 651 w 25987"/>
                  <a:gd name="connsiteY1" fmla="*/ 15573 h 16719"/>
                  <a:gd name="connsiteX2" fmla="*/ 17793 w 25987"/>
                  <a:gd name="connsiteY2" fmla="*/ 11809 h 16719"/>
                  <a:gd name="connsiteX3" fmla="*/ 25567 w 25987"/>
                  <a:gd name="connsiteY3" fmla="*/ 2103 h 16719"/>
                  <a:gd name="connsiteX4" fmla="*/ 6232 w 25987"/>
                  <a:gd name="connsiteY4" fmla="*/ 5471 h 16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987" h="16719">
                    <a:moveTo>
                      <a:pt x="6232" y="5471"/>
                    </a:moveTo>
                    <a:cubicBezTo>
                      <a:pt x="1448" y="8640"/>
                      <a:pt x="-1342" y="12404"/>
                      <a:pt x="651" y="15573"/>
                    </a:cubicBezTo>
                    <a:cubicBezTo>
                      <a:pt x="4039" y="18148"/>
                      <a:pt x="10418" y="16167"/>
                      <a:pt x="17793" y="11809"/>
                    </a:cubicBezTo>
                    <a:cubicBezTo>
                      <a:pt x="23175" y="8640"/>
                      <a:pt x="27360" y="4084"/>
                      <a:pt x="25567" y="2103"/>
                    </a:cubicBezTo>
                    <a:cubicBezTo>
                      <a:pt x="22577" y="-1661"/>
                      <a:pt x="15002" y="-274"/>
                      <a:pt x="6232" y="54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8" name="Freeform 257">
                <a:extLst>
                  <a:ext uri="{FF2B5EF4-FFF2-40B4-BE49-F238E27FC236}">
                    <a16:creationId xmlns:a16="http://schemas.microsoft.com/office/drawing/2014/main" id="{BEF1AD7C-0108-2906-5E47-8E38E8FC3C6C}"/>
                  </a:ext>
                </a:extLst>
              </p:cNvPr>
              <p:cNvSpPr/>
              <p:nvPr/>
            </p:nvSpPr>
            <p:spPr>
              <a:xfrm>
                <a:off x="1677778" y="5714574"/>
                <a:ext cx="19450" cy="20883"/>
              </a:xfrm>
              <a:custGeom>
                <a:avLst/>
                <a:gdLst>
                  <a:gd name="connsiteX0" fmla="*/ 18465 w 19450"/>
                  <a:gd name="connsiteY0" fmla="*/ 480 h 20883"/>
                  <a:gd name="connsiteX1" fmla="*/ 4711 w 19450"/>
                  <a:gd name="connsiteY1" fmla="*/ 7611 h 20883"/>
                  <a:gd name="connsiteX2" fmla="*/ 1921 w 19450"/>
                  <a:gd name="connsiteY2" fmla="*/ 20486 h 20883"/>
                  <a:gd name="connsiteX3" fmla="*/ 13282 w 19450"/>
                  <a:gd name="connsiteY3" fmla="*/ 14148 h 20883"/>
                  <a:gd name="connsiteX4" fmla="*/ 18465 w 19450"/>
                  <a:gd name="connsiteY4" fmla="*/ 480 h 20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450" h="20883">
                    <a:moveTo>
                      <a:pt x="18465" y="480"/>
                    </a:moveTo>
                    <a:cubicBezTo>
                      <a:pt x="14478" y="-1303"/>
                      <a:pt x="9296" y="2064"/>
                      <a:pt x="4711" y="7611"/>
                    </a:cubicBezTo>
                    <a:cubicBezTo>
                      <a:pt x="-272" y="13355"/>
                      <a:pt x="-1468" y="18506"/>
                      <a:pt x="1921" y="20486"/>
                    </a:cubicBezTo>
                    <a:cubicBezTo>
                      <a:pt x="4711" y="22071"/>
                      <a:pt x="9495" y="18704"/>
                      <a:pt x="13282" y="14148"/>
                    </a:cubicBezTo>
                    <a:cubicBezTo>
                      <a:pt x="18265" y="8601"/>
                      <a:pt x="21056" y="3649"/>
                      <a:pt x="18465" y="4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9" name="Freeform 258">
                <a:extLst>
                  <a:ext uri="{FF2B5EF4-FFF2-40B4-BE49-F238E27FC236}">
                    <a16:creationId xmlns:a16="http://schemas.microsoft.com/office/drawing/2014/main" id="{0BBB8A84-6627-68F6-F029-13D306BECF30}"/>
                  </a:ext>
                </a:extLst>
              </p:cNvPr>
              <p:cNvSpPr/>
              <p:nvPr/>
            </p:nvSpPr>
            <p:spPr>
              <a:xfrm>
                <a:off x="1749884" y="5956192"/>
                <a:ext cx="18526" cy="23232"/>
              </a:xfrm>
              <a:custGeom>
                <a:avLst/>
                <a:gdLst>
                  <a:gd name="connsiteX0" fmla="*/ 16721 w 18526"/>
                  <a:gd name="connsiteY0" fmla="*/ 925 h 23232"/>
                  <a:gd name="connsiteX1" fmla="*/ 5758 w 18526"/>
                  <a:gd name="connsiteY1" fmla="*/ 5085 h 23232"/>
                  <a:gd name="connsiteX2" fmla="*/ 1572 w 18526"/>
                  <a:gd name="connsiteY2" fmla="*/ 22121 h 23232"/>
                  <a:gd name="connsiteX3" fmla="*/ 12735 w 18526"/>
                  <a:gd name="connsiteY3" fmla="*/ 17763 h 23232"/>
                  <a:gd name="connsiteX4" fmla="*/ 16721 w 18526"/>
                  <a:gd name="connsiteY4" fmla="*/ 925 h 23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26" h="23232">
                    <a:moveTo>
                      <a:pt x="16721" y="925"/>
                    </a:moveTo>
                    <a:cubicBezTo>
                      <a:pt x="14130" y="-1254"/>
                      <a:pt x="9546" y="529"/>
                      <a:pt x="5758" y="5085"/>
                    </a:cubicBezTo>
                    <a:cubicBezTo>
                      <a:pt x="177" y="11820"/>
                      <a:pt x="-1617" y="18357"/>
                      <a:pt x="1572" y="22121"/>
                    </a:cubicBezTo>
                    <a:cubicBezTo>
                      <a:pt x="3964" y="24894"/>
                      <a:pt x="8150" y="22121"/>
                      <a:pt x="12735" y="17763"/>
                    </a:cubicBezTo>
                    <a:cubicBezTo>
                      <a:pt x="17519" y="10830"/>
                      <a:pt x="20708" y="4293"/>
                      <a:pt x="16721" y="92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0" name="Freeform 259">
                <a:extLst>
                  <a:ext uri="{FF2B5EF4-FFF2-40B4-BE49-F238E27FC236}">
                    <a16:creationId xmlns:a16="http://schemas.microsoft.com/office/drawing/2014/main" id="{1DBB9876-A919-02F3-AFC4-BC7F7E371991}"/>
                  </a:ext>
                </a:extLst>
              </p:cNvPr>
              <p:cNvSpPr/>
              <p:nvPr/>
            </p:nvSpPr>
            <p:spPr>
              <a:xfrm>
                <a:off x="393704" y="4895041"/>
                <a:ext cx="24774" cy="16599"/>
              </a:xfrm>
              <a:custGeom>
                <a:avLst/>
                <a:gdLst>
                  <a:gd name="connsiteX0" fmla="*/ 9111 w 24774"/>
                  <a:gd name="connsiteY0" fmla="*/ 917 h 16599"/>
                  <a:gd name="connsiteX1" fmla="*/ 739 w 24774"/>
                  <a:gd name="connsiteY1" fmla="*/ 12406 h 16599"/>
                  <a:gd name="connsiteX2" fmla="*/ 16486 w 24774"/>
                  <a:gd name="connsiteY2" fmla="*/ 14783 h 16599"/>
                  <a:gd name="connsiteX3" fmla="*/ 24659 w 24774"/>
                  <a:gd name="connsiteY3" fmla="*/ 4879 h 16599"/>
                  <a:gd name="connsiteX4" fmla="*/ 9111 w 24774"/>
                  <a:gd name="connsiteY4" fmla="*/ 917 h 16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774" h="16599">
                    <a:moveTo>
                      <a:pt x="9111" y="917"/>
                    </a:moveTo>
                    <a:cubicBezTo>
                      <a:pt x="540" y="3294"/>
                      <a:pt x="-1254" y="8048"/>
                      <a:pt x="739" y="12406"/>
                    </a:cubicBezTo>
                    <a:cubicBezTo>
                      <a:pt x="2932" y="17160"/>
                      <a:pt x="9111" y="17754"/>
                      <a:pt x="16486" y="14783"/>
                    </a:cubicBezTo>
                    <a:cubicBezTo>
                      <a:pt x="22067" y="12406"/>
                      <a:pt x="25456" y="8840"/>
                      <a:pt x="24659" y="4879"/>
                    </a:cubicBezTo>
                    <a:cubicBezTo>
                      <a:pt x="22067" y="124"/>
                      <a:pt x="16486" y="-1064"/>
                      <a:pt x="9111" y="9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1" name="Freeform 260">
                <a:extLst>
                  <a:ext uri="{FF2B5EF4-FFF2-40B4-BE49-F238E27FC236}">
                    <a16:creationId xmlns:a16="http://schemas.microsoft.com/office/drawing/2014/main" id="{5BFAE0E2-5E9E-226E-B3DE-8DEB2BFD7A88}"/>
                  </a:ext>
                </a:extLst>
              </p:cNvPr>
              <p:cNvSpPr/>
              <p:nvPr/>
            </p:nvSpPr>
            <p:spPr>
              <a:xfrm>
                <a:off x="390257" y="4824250"/>
                <a:ext cx="9800" cy="15054"/>
              </a:xfrm>
              <a:custGeom>
                <a:avLst/>
                <a:gdLst>
                  <a:gd name="connsiteX0" fmla="*/ 9767 w 9800"/>
                  <a:gd name="connsiteY0" fmla="*/ 6339 h 15054"/>
                  <a:gd name="connsiteX1" fmla="*/ 4186 w 9800"/>
                  <a:gd name="connsiteY1" fmla="*/ 0 h 15054"/>
                  <a:gd name="connsiteX2" fmla="*/ 0 w 9800"/>
                  <a:gd name="connsiteY2" fmla="*/ 15055 h 15054"/>
                  <a:gd name="connsiteX3" fmla="*/ 399 w 9800"/>
                  <a:gd name="connsiteY3" fmla="*/ 15055 h 15054"/>
                  <a:gd name="connsiteX4" fmla="*/ 9767 w 9800"/>
                  <a:gd name="connsiteY4" fmla="*/ 6339 h 15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00" h="15054">
                    <a:moveTo>
                      <a:pt x="9767" y="6339"/>
                    </a:moveTo>
                    <a:cubicBezTo>
                      <a:pt x="9368" y="2971"/>
                      <a:pt x="7375" y="990"/>
                      <a:pt x="4186" y="0"/>
                    </a:cubicBezTo>
                    <a:cubicBezTo>
                      <a:pt x="2791" y="4952"/>
                      <a:pt x="1395" y="9904"/>
                      <a:pt x="0" y="15055"/>
                    </a:cubicBezTo>
                    <a:cubicBezTo>
                      <a:pt x="199" y="15055"/>
                      <a:pt x="199" y="15055"/>
                      <a:pt x="399" y="15055"/>
                    </a:cubicBezTo>
                    <a:cubicBezTo>
                      <a:pt x="6976" y="14262"/>
                      <a:pt x="10166" y="10102"/>
                      <a:pt x="9767" y="633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2" name="Freeform 261">
                <a:extLst>
                  <a:ext uri="{FF2B5EF4-FFF2-40B4-BE49-F238E27FC236}">
                    <a16:creationId xmlns:a16="http://schemas.microsoft.com/office/drawing/2014/main" id="{8044FFD6-5AAF-6B1F-CFC7-69959BB6FEB0}"/>
                  </a:ext>
                </a:extLst>
              </p:cNvPr>
              <p:cNvSpPr/>
              <p:nvPr/>
            </p:nvSpPr>
            <p:spPr>
              <a:xfrm>
                <a:off x="1746534" y="6055092"/>
                <a:ext cx="17761" cy="25042"/>
              </a:xfrm>
              <a:custGeom>
                <a:avLst/>
                <a:gdLst>
                  <a:gd name="connsiteX0" fmla="*/ 13095 w 17761"/>
                  <a:gd name="connsiteY0" fmla="*/ 18105 h 25042"/>
                  <a:gd name="connsiteX1" fmla="*/ 16284 w 17761"/>
                  <a:gd name="connsiteY1" fmla="*/ 1267 h 25042"/>
                  <a:gd name="connsiteX2" fmla="*/ 5720 w 17761"/>
                  <a:gd name="connsiteY2" fmla="*/ 6418 h 25042"/>
                  <a:gd name="connsiteX3" fmla="*/ 1534 w 17761"/>
                  <a:gd name="connsiteY3" fmla="*/ 24047 h 25042"/>
                  <a:gd name="connsiteX4" fmla="*/ 13095 w 17761"/>
                  <a:gd name="connsiteY4" fmla="*/ 18105 h 25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61" h="25042">
                    <a:moveTo>
                      <a:pt x="13095" y="18105"/>
                    </a:moveTo>
                    <a:cubicBezTo>
                      <a:pt x="17481" y="11568"/>
                      <a:pt x="19274" y="5031"/>
                      <a:pt x="16284" y="1267"/>
                    </a:cubicBezTo>
                    <a:cubicBezTo>
                      <a:pt x="13893" y="-1902"/>
                      <a:pt x="9507" y="1267"/>
                      <a:pt x="5720" y="6418"/>
                    </a:cubicBezTo>
                    <a:cubicBezTo>
                      <a:pt x="737" y="13549"/>
                      <a:pt x="-1854" y="20284"/>
                      <a:pt x="1534" y="24047"/>
                    </a:cubicBezTo>
                    <a:cubicBezTo>
                      <a:pt x="4126" y="26623"/>
                      <a:pt x="8511" y="24047"/>
                      <a:pt x="13095" y="181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3" name="Freeform 262">
                <a:extLst>
                  <a:ext uri="{FF2B5EF4-FFF2-40B4-BE49-F238E27FC236}">
                    <a16:creationId xmlns:a16="http://schemas.microsoft.com/office/drawing/2014/main" id="{9D7CF98F-AFB4-8C5F-FD70-A6888D8B4F1C}"/>
                  </a:ext>
                </a:extLst>
              </p:cNvPr>
              <p:cNvSpPr/>
              <p:nvPr/>
            </p:nvSpPr>
            <p:spPr>
              <a:xfrm>
                <a:off x="1189039" y="5509844"/>
                <a:ext cx="29680" cy="19315"/>
              </a:xfrm>
              <a:custGeom>
                <a:avLst/>
                <a:gdLst>
                  <a:gd name="connsiteX0" fmla="*/ 5699 w 29680"/>
                  <a:gd name="connsiteY0" fmla="*/ 6329 h 19315"/>
                  <a:gd name="connsiteX1" fmla="*/ 1115 w 29680"/>
                  <a:gd name="connsiteY1" fmla="*/ 17224 h 19315"/>
                  <a:gd name="connsiteX2" fmla="*/ 7892 w 29680"/>
                  <a:gd name="connsiteY2" fmla="*/ 18412 h 19315"/>
                  <a:gd name="connsiteX3" fmla="*/ 19652 w 29680"/>
                  <a:gd name="connsiteY3" fmla="*/ 16629 h 19315"/>
                  <a:gd name="connsiteX4" fmla="*/ 29618 w 29680"/>
                  <a:gd name="connsiteY4" fmla="*/ 4348 h 19315"/>
                  <a:gd name="connsiteX5" fmla="*/ 23439 w 29680"/>
                  <a:gd name="connsiteY5" fmla="*/ 1376 h 19315"/>
                  <a:gd name="connsiteX6" fmla="*/ 5699 w 29680"/>
                  <a:gd name="connsiteY6" fmla="*/ 6329 h 19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680" h="19315">
                    <a:moveTo>
                      <a:pt x="5699" y="6329"/>
                    </a:moveTo>
                    <a:cubicBezTo>
                      <a:pt x="1115" y="10092"/>
                      <a:pt x="-1676" y="14648"/>
                      <a:pt x="1115" y="17224"/>
                    </a:cubicBezTo>
                    <a:cubicBezTo>
                      <a:pt x="2909" y="18808"/>
                      <a:pt x="5301" y="19006"/>
                      <a:pt x="7892" y="18412"/>
                    </a:cubicBezTo>
                    <a:cubicBezTo>
                      <a:pt x="10483" y="20195"/>
                      <a:pt x="15068" y="19204"/>
                      <a:pt x="19652" y="16629"/>
                    </a:cubicBezTo>
                    <a:cubicBezTo>
                      <a:pt x="26429" y="13064"/>
                      <a:pt x="30216" y="8706"/>
                      <a:pt x="29618" y="4348"/>
                    </a:cubicBezTo>
                    <a:cubicBezTo>
                      <a:pt x="28024" y="2565"/>
                      <a:pt x="25831" y="1575"/>
                      <a:pt x="23439" y="1376"/>
                    </a:cubicBezTo>
                    <a:cubicBezTo>
                      <a:pt x="19453" y="-1793"/>
                      <a:pt x="12476" y="782"/>
                      <a:pt x="5699" y="632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4" name="Freeform 263">
                <a:extLst>
                  <a:ext uri="{FF2B5EF4-FFF2-40B4-BE49-F238E27FC236}">
                    <a16:creationId xmlns:a16="http://schemas.microsoft.com/office/drawing/2014/main" id="{E110503C-40BF-92EE-706B-B4C93C6883AF}"/>
                  </a:ext>
                </a:extLst>
              </p:cNvPr>
              <p:cNvSpPr/>
              <p:nvPr/>
            </p:nvSpPr>
            <p:spPr>
              <a:xfrm>
                <a:off x="891364" y="4555226"/>
                <a:ext cx="25163" cy="13531"/>
              </a:xfrm>
              <a:custGeom>
                <a:avLst/>
                <a:gdLst>
                  <a:gd name="connsiteX0" fmla="*/ 11561 w 25163"/>
                  <a:gd name="connsiteY0" fmla="*/ 417 h 13531"/>
                  <a:gd name="connsiteX1" fmla="*/ 0 w 25163"/>
                  <a:gd name="connsiteY1" fmla="*/ 8935 h 13531"/>
                  <a:gd name="connsiteX2" fmla="*/ 13355 w 25163"/>
                  <a:gd name="connsiteY2" fmla="*/ 12896 h 13531"/>
                  <a:gd name="connsiteX3" fmla="*/ 25115 w 25163"/>
                  <a:gd name="connsiteY3" fmla="*/ 4180 h 13531"/>
                  <a:gd name="connsiteX4" fmla="*/ 11561 w 25163"/>
                  <a:gd name="connsiteY4" fmla="*/ 417 h 13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163" h="13531">
                    <a:moveTo>
                      <a:pt x="11561" y="417"/>
                    </a:moveTo>
                    <a:cubicBezTo>
                      <a:pt x="2791" y="1605"/>
                      <a:pt x="797" y="5171"/>
                      <a:pt x="0" y="8935"/>
                    </a:cubicBezTo>
                    <a:cubicBezTo>
                      <a:pt x="1595" y="12500"/>
                      <a:pt x="5382" y="14679"/>
                      <a:pt x="13355" y="12896"/>
                    </a:cubicBezTo>
                    <a:cubicBezTo>
                      <a:pt x="20730" y="11312"/>
                      <a:pt x="25713" y="8340"/>
                      <a:pt x="25115" y="4180"/>
                    </a:cubicBezTo>
                    <a:cubicBezTo>
                      <a:pt x="24716" y="21"/>
                      <a:pt x="18737" y="-574"/>
                      <a:pt x="11561" y="4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5" name="Freeform 264">
                <a:extLst>
                  <a:ext uri="{FF2B5EF4-FFF2-40B4-BE49-F238E27FC236}">
                    <a16:creationId xmlns:a16="http://schemas.microsoft.com/office/drawing/2014/main" id="{5A9B75DA-BD24-5213-E00A-0715113DF39F}"/>
                  </a:ext>
                </a:extLst>
              </p:cNvPr>
              <p:cNvSpPr/>
              <p:nvPr/>
            </p:nvSpPr>
            <p:spPr>
              <a:xfrm>
                <a:off x="948932" y="4712201"/>
                <a:ext cx="25616" cy="15056"/>
              </a:xfrm>
              <a:custGeom>
                <a:avLst/>
                <a:gdLst>
                  <a:gd name="connsiteX0" fmla="*/ 24554 w 25616"/>
                  <a:gd name="connsiteY0" fmla="*/ 3299 h 15056"/>
                  <a:gd name="connsiteX1" fmla="*/ 9405 w 25616"/>
                  <a:gd name="connsiteY1" fmla="*/ 1912 h 15056"/>
                  <a:gd name="connsiteX2" fmla="*/ 236 w 25616"/>
                  <a:gd name="connsiteY2" fmla="*/ 12411 h 15056"/>
                  <a:gd name="connsiteX3" fmla="*/ 15385 w 25616"/>
                  <a:gd name="connsiteY3" fmla="*/ 13005 h 15056"/>
                  <a:gd name="connsiteX4" fmla="*/ 24554 w 25616"/>
                  <a:gd name="connsiteY4" fmla="*/ 3299 h 15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616" h="15056">
                    <a:moveTo>
                      <a:pt x="24554" y="3299"/>
                    </a:moveTo>
                    <a:cubicBezTo>
                      <a:pt x="22162" y="327"/>
                      <a:pt x="17777" y="-1654"/>
                      <a:pt x="9405" y="1912"/>
                    </a:cubicBezTo>
                    <a:cubicBezTo>
                      <a:pt x="2429" y="4883"/>
                      <a:pt x="-960" y="8845"/>
                      <a:pt x="236" y="12411"/>
                    </a:cubicBezTo>
                    <a:cubicBezTo>
                      <a:pt x="1831" y="16967"/>
                      <a:pt x="9405" y="14590"/>
                      <a:pt x="15385" y="13005"/>
                    </a:cubicBezTo>
                    <a:cubicBezTo>
                      <a:pt x="24753" y="10232"/>
                      <a:pt x="27345" y="6864"/>
                      <a:pt x="24554" y="32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6" name="Freeform 265">
                <a:extLst>
                  <a:ext uri="{FF2B5EF4-FFF2-40B4-BE49-F238E27FC236}">
                    <a16:creationId xmlns:a16="http://schemas.microsoft.com/office/drawing/2014/main" id="{F787144A-95C9-DA2B-7562-21281BCB9CE7}"/>
                  </a:ext>
                </a:extLst>
              </p:cNvPr>
              <p:cNvSpPr/>
              <p:nvPr/>
            </p:nvSpPr>
            <p:spPr>
              <a:xfrm>
                <a:off x="886978" y="4473197"/>
                <a:ext cx="26866" cy="14137"/>
              </a:xfrm>
              <a:custGeom>
                <a:avLst/>
                <a:gdLst>
                  <a:gd name="connsiteX0" fmla="*/ 12956 w 26866"/>
                  <a:gd name="connsiteY0" fmla="*/ 635 h 14137"/>
                  <a:gd name="connsiteX1" fmla="*/ 0 w 26866"/>
                  <a:gd name="connsiteY1" fmla="*/ 8955 h 14137"/>
                  <a:gd name="connsiteX2" fmla="*/ 16145 w 26866"/>
                  <a:gd name="connsiteY2" fmla="*/ 13511 h 14137"/>
                  <a:gd name="connsiteX3" fmla="*/ 26710 w 26866"/>
                  <a:gd name="connsiteY3" fmla="*/ 4597 h 14137"/>
                  <a:gd name="connsiteX4" fmla="*/ 12956 w 26866"/>
                  <a:gd name="connsiteY4" fmla="*/ 635 h 14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66" h="14137">
                    <a:moveTo>
                      <a:pt x="12956" y="635"/>
                    </a:moveTo>
                    <a:cubicBezTo>
                      <a:pt x="5780" y="2021"/>
                      <a:pt x="199" y="4399"/>
                      <a:pt x="0" y="8955"/>
                    </a:cubicBezTo>
                    <a:cubicBezTo>
                      <a:pt x="1196" y="13709"/>
                      <a:pt x="7375" y="15095"/>
                      <a:pt x="16145" y="13511"/>
                    </a:cubicBezTo>
                    <a:cubicBezTo>
                      <a:pt x="23919" y="12124"/>
                      <a:pt x="27706" y="8360"/>
                      <a:pt x="26710" y="4597"/>
                    </a:cubicBezTo>
                    <a:cubicBezTo>
                      <a:pt x="25713" y="1031"/>
                      <a:pt x="21129" y="-1148"/>
                      <a:pt x="12956" y="63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7" name="Freeform 266">
                <a:extLst>
                  <a:ext uri="{FF2B5EF4-FFF2-40B4-BE49-F238E27FC236}">
                    <a16:creationId xmlns:a16="http://schemas.microsoft.com/office/drawing/2014/main" id="{378001B2-23C4-23D8-3808-7DB96FCCEEC9}"/>
                  </a:ext>
                </a:extLst>
              </p:cNvPr>
              <p:cNvSpPr/>
              <p:nvPr/>
            </p:nvSpPr>
            <p:spPr>
              <a:xfrm>
                <a:off x="1012620" y="5258797"/>
                <a:ext cx="28404" cy="17239"/>
              </a:xfrm>
              <a:custGeom>
                <a:avLst/>
                <a:gdLst>
                  <a:gd name="connsiteX0" fmla="*/ 5914 w 28404"/>
                  <a:gd name="connsiteY0" fmla="*/ 6200 h 17239"/>
                  <a:gd name="connsiteX1" fmla="*/ 1528 w 28404"/>
                  <a:gd name="connsiteY1" fmla="*/ 15906 h 17239"/>
                  <a:gd name="connsiteX2" fmla="*/ 20265 w 28404"/>
                  <a:gd name="connsiteY2" fmla="*/ 12142 h 17239"/>
                  <a:gd name="connsiteX3" fmla="*/ 27640 w 28404"/>
                  <a:gd name="connsiteY3" fmla="*/ 1842 h 17239"/>
                  <a:gd name="connsiteX4" fmla="*/ 5914 w 28404"/>
                  <a:gd name="connsiteY4" fmla="*/ 6200 h 17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404" h="17239">
                    <a:moveTo>
                      <a:pt x="5914" y="6200"/>
                    </a:moveTo>
                    <a:cubicBezTo>
                      <a:pt x="731" y="9369"/>
                      <a:pt x="-1860" y="13727"/>
                      <a:pt x="1528" y="15906"/>
                    </a:cubicBezTo>
                    <a:cubicBezTo>
                      <a:pt x="6113" y="19075"/>
                      <a:pt x="13488" y="16104"/>
                      <a:pt x="20265" y="12142"/>
                    </a:cubicBezTo>
                    <a:cubicBezTo>
                      <a:pt x="25846" y="8379"/>
                      <a:pt x="30231" y="4417"/>
                      <a:pt x="27640" y="1842"/>
                    </a:cubicBezTo>
                    <a:cubicBezTo>
                      <a:pt x="22856" y="-2516"/>
                      <a:pt x="13687" y="1644"/>
                      <a:pt x="5914" y="62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8" name="Freeform 267">
                <a:extLst>
                  <a:ext uri="{FF2B5EF4-FFF2-40B4-BE49-F238E27FC236}">
                    <a16:creationId xmlns:a16="http://schemas.microsoft.com/office/drawing/2014/main" id="{5C33063C-D93A-3A72-A62D-CA2E54FA95AA}"/>
                  </a:ext>
                </a:extLst>
              </p:cNvPr>
              <p:cNvSpPr/>
              <p:nvPr/>
            </p:nvSpPr>
            <p:spPr>
              <a:xfrm>
                <a:off x="849763" y="5177243"/>
                <a:ext cx="25579" cy="17839"/>
              </a:xfrm>
              <a:custGeom>
                <a:avLst/>
                <a:gdLst>
                  <a:gd name="connsiteX0" fmla="*/ 10107 w 25579"/>
                  <a:gd name="connsiteY0" fmla="*/ 2575 h 17839"/>
                  <a:gd name="connsiteX1" fmla="*/ 141 w 25579"/>
                  <a:gd name="connsiteY1" fmla="*/ 14659 h 17839"/>
                  <a:gd name="connsiteX2" fmla="*/ 14891 w 25579"/>
                  <a:gd name="connsiteY2" fmla="*/ 14659 h 17839"/>
                  <a:gd name="connsiteX3" fmla="*/ 25256 w 25579"/>
                  <a:gd name="connsiteY3" fmla="*/ 2773 h 17839"/>
                  <a:gd name="connsiteX4" fmla="*/ 10107 w 25579"/>
                  <a:gd name="connsiteY4" fmla="*/ 2575 h 17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79" h="17839">
                    <a:moveTo>
                      <a:pt x="10107" y="2575"/>
                    </a:moveTo>
                    <a:cubicBezTo>
                      <a:pt x="3530" y="5745"/>
                      <a:pt x="-856" y="10301"/>
                      <a:pt x="141" y="14659"/>
                    </a:cubicBezTo>
                    <a:cubicBezTo>
                      <a:pt x="1337" y="20007"/>
                      <a:pt x="8513" y="17630"/>
                      <a:pt x="14891" y="14659"/>
                    </a:cubicBezTo>
                    <a:cubicBezTo>
                      <a:pt x="21070" y="11687"/>
                      <a:pt x="27050" y="7924"/>
                      <a:pt x="25256" y="2773"/>
                    </a:cubicBezTo>
                    <a:cubicBezTo>
                      <a:pt x="22665" y="-990"/>
                      <a:pt x="16884" y="-792"/>
                      <a:pt x="10107" y="25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9" name="Freeform 268">
                <a:extLst>
                  <a:ext uri="{FF2B5EF4-FFF2-40B4-BE49-F238E27FC236}">
                    <a16:creationId xmlns:a16="http://schemas.microsoft.com/office/drawing/2014/main" id="{D605F266-A776-5226-517A-C558A4649318}"/>
                  </a:ext>
                </a:extLst>
              </p:cNvPr>
              <p:cNvSpPr/>
              <p:nvPr/>
            </p:nvSpPr>
            <p:spPr>
              <a:xfrm>
                <a:off x="603781" y="5492780"/>
                <a:ext cx="25669" cy="16991"/>
              </a:xfrm>
              <a:custGeom>
                <a:avLst/>
                <a:gdLst>
                  <a:gd name="connsiteX0" fmla="*/ 8526 w 25669"/>
                  <a:gd name="connsiteY0" fmla="*/ 2593 h 16991"/>
                  <a:gd name="connsiteX1" fmla="*/ 354 w 25669"/>
                  <a:gd name="connsiteY1" fmla="*/ 13290 h 16991"/>
                  <a:gd name="connsiteX2" fmla="*/ 18492 w 25669"/>
                  <a:gd name="connsiteY2" fmla="*/ 13290 h 16991"/>
                  <a:gd name="connsiteX3" fmla="*/ 24671 w 25669"/>
                  <a:gd name="connsiteY3" fmla="*/ 2791 h 16991"/>
                  <a:gd name="connsiteX4" fmla="*/ 8526 w 25669"/>
                  <a:gd name="connsiteY4" fmla="*/ 2593 h 16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669" h="16991">
                    <a:moveTo>
                      <a:pt x="8526" y="2593"/>
                    </a:moveTo>
                    <a:cubicBezTo>
                      <a:pt x="2746" y="4970"/>
                      <a:pt x="-1241" y="9526"/>
                      <a:pt x="354" y="13290"/>
                    </a:cubicBezTo>
                    <a:cubicBezTo>
                      <a:pt x="2945" y="19431"/>
                      <a:pt x="10719" y="16856"/>
                      <a:pt x="18492" y="13290"/>
                    </a:cubicBezTo>
                    <a:cubicBezTo>
                      <a:pt x="24671" y="10121"/>
                      <a:pt x="27263" y="6357"/>
                      <a:pt x="24671" y="2791"/>
                    </a:cubicBezTo>
                    <a:cubicBezTo>
                      <a:pt x="21682" y="-1566"/>
                      <a:pt x="14904" y="-180"/>
                      <a:pt x="8526" y="25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0" name="Freeform 269">
                <a:extLst>
                  <a:ext uri="{FF2B5EF4-FFF2-40B4-BE49-F238E27FC236}">
                    <a16:creationId xmlns:a16="http://schemas.microsoft.com/office/drawing/2014/main" id="{E59C9F43-626E-5AD5-1FCD-2C4226F2CE34}"/>
                  </a:ext>
                </a:extLst>
              </p:cNvPr>
              <p:cNvSpPr/>
              <p:nvPr/>
            </p:nvSpPr>
            <p:spPr>
              <a:xfrm>
                <a:off x="531206" y="5354040"/>
                <a:ext cx="54515" cy="102449"/>
              </a:xfrm>
              <a:custGeom>
                <a:avLst/>
                <a:gdLst>
                  <a:gd name="connsiteX0" fmla="*/ 53793 w 54515"/>
                  <a:gd name="connsiteY0" fmla="*/ 59721 h 102449"/>
                  <a:gd name="connsiteX1" fmla="*/ 37448 w 54515"/>
                  <a:gd name="connsiteY1" fmla="*/ 59919 h 102449"/>
                  <a:gd name="connsiteX2" fmla="*/ 34857 w 54515"/>
                  <a:gd name="connsiteY2" fmla="*/ 61108 h 102449"/>
                  <a:gd name="connsiteX3" fmla="*/ 34458 w 54515"/>
                  <a:gd name="connsiteY3" fmla="*/ 51996 h 102449"/>
                  <a:gd name="connsiteX4" fmla="*/ 21502 w 54515"/>
                  <a:gd name="connsiteY4" fmla="*/ 58334 h 102449"/>
                  <a:gd name="connsiteX5" fmla="*/ 20506 w 54515"/>
                  <a:gd name="connsiteY5" fmla="*/ 57146 h 102449"/>
                  <a:gd name="connsiteX6" fmla="*/ 16918 w 54515"/>
                  <a:gd name="connsiteY6" fmla="*/ 54571 h 102449"/>
                  <a:gd name="connsiteX7" fmla="*/ 21104 w 54515"/>
                  <a:gd name="connsiteY7" fmla="*/ 43478 h 102449"/>
                  <a:gd name="connsiteX8" fmla="*/ 17715 w 54515"/>
                  <a:gd name="connsiteY8" fmla="*/ 40308 h 102449"/>
                  <a:gd name="connsiteX9" fmla="*/ 20506 w 54515"/>
                  <a:gd name="connsiteY9" fmla="*/ 39714 h 102449"/>
                  <a:gd name="connsiteX10" fmla="*/ 28678 w 54515"/>
                  <a:gd name="connsiteY10" fmla="*/ 30008 h 102449"/>
                  <a:gd name="connsiteX11" fmla="*/ 33860 w 54515"/>
                  <a:gd name="connsiteY11" fmla="*/ 20103 h 102449"/>
                  <a:gd name="connsiteX12" fmla="*/ 22698 w 54515"/>
                  <a:gd name="connsiteY12" fmla="*/ 18321 h 102449"/>
                  <a:gd name="connsiteX13" fmla="*/ 20107 w 54515"/>
                  <a:gd name="connsiteY13" fmla="*/ 17330 h 102449"/>
                  <a:gd name="connsiteX14" fmla="*/ 19110 w 54515"/>
                  <a:gd name="connsiteY14" fmla="*/ 16142 h 102449"/>
                  <a:gd name="connsiteX15" fmla="*/ 16918 w 54515"/>
                  <a:gd name="connsiteY15" fmla="*/ 12180 h 102449"/>
                  <a:gd name="connsiteX16" fmla="*/ 13928 w 54515"/>
                  <a:gd name="connsiteY16" fmla="*/ 10199 h 102449"/>
                  <a:gd name="connsiteX17" fmla="*/ 14127 w 54515"/>
                  <a:gd name="connsiteY17" fmla="*/ 2672 h 102449"/>
                  <a:gd name="connsiteX18" fmla="*/ 4161 w 54515"/>
                  <a:gd name="connsiteY18" fmla="*/ 1285 h 102449"/>
                  <a:gd name="connsiteX19" fmla="*/ 2367 w 54515"/>
                  <a:gd name="connsiteY19" fmla="*/ 12972 h 102449"/>
                  <a:gd name="connsiteX20" fmla="*/ 2965 w 54515"/>
                  <a:gd name="connsiteY20" fmla="*/ 13368 h 102449"/>
                  <a:gd name="connsiteX21" fmla="*/ 1370 w 54515"/>
                  <a:gd name="connsiteY21" fmla="*/ 22480 h 102449"/>
                  <a:gd name="connsiteX22" fmla="*/ 2566 w 54515"/>
                  <a:gd name="connsiteY22" fmla="*/ 23471 h 102449"/>
                  <a:gd name="connsiteX23" fmla="*/ 1769 w 54515"/>
                  <a:gd name="connsiteY23" fmla="*/ 30998 h 102449"/>
                  <a:gd name="connsiteX24" fmla="*/ 2766 w 54515"/>
                  <a:gd name="connsiteY24" fmla="*/ 31989 h 102449"/>
                  <a:gd name="connsiteX25" fmla="*/ 5755 w 54515"/>
                  <a:gd name="connsiteY25" fmla="*/ 37337 h 102449"/>
                  <a:gd name="connsiteX26" fmla="*/ 8347 w 54515"/>
                  <a:gd name="connsiteY26" fmla="*/ 37535 h 102449"/>
                  <a:gd name="connsiteX27" fmla="*/ 13131 w 54515"/>
                  <a:gd name="connsiteY27" fmla="*/ 40110 h 102449"/>
                  <a:gd name="connsiteX28" fmla="*/ 11337 w 54515"/>
                  <a:gd name="connsiteY28" fmla="*/ 40903 h 102449"/>
                  <a:gd name="connsiteX29" fmla="*/ 6154 w 54515"/>
                  <a:gd name="connsiteY29" fmla="*/ 52590 h 102449"/>
                  <a:gd name="connsiteX30" fmla="*/ 8546 w 54515"/>
                  <a:gd name="connsiteY30" fmla="*/ 55363 h 102449"/>
                  <a:gd name="connsiteX31" fmla="*/ 5556 w 54515"/>
                  <a:gd name="connsiteY31" fmla="*/ 57938 h 102449"/>
                  <a:gd name="connsiteX32" fmla="*/ 7151 w 54515"/>
                  <a:gd name="connsiteY32" fmla="*/ 67645 h 102449"/>
                  <a:gd name="connsiteX33" fmla="*/ 18313 w 54515"/>
                  <a:gd name="connsiteY33" fmla="*/ 69031 h 102449"/>
                  <a:gd name="connsiteX34" fmla="*/ 21104 w 54515"/>
                  <a:gd name="connsiteY34" fmla="*/ 72993 h 102449"/>
                  <a:gd name="connsiteX35" fmla="*/ 29276 w 54515"/>
                  <a:gd name="connsiteY35" fmla="*/ 70616 h 102449"/>
                  <a:gd name="connsiteX36" fmla="*/ 32067 w 54515"/>
                  <a:gd name="connsiteY36" fmla="*/ 73983 h 102449"/>
                  <a:gd name="connsiteX37" fmla="*/ 32665 w 54515"/>
                  <a:gd name="connsiteY37" fmla="*/ 85076 h 102449"/>
                  <a:gd name="connsiteX38" fmla="*/ 34259 w 54515"/>
                  <a:gd name="connsiteY38" fmla="*/ 86265 h 102449"/>
                  <a:gd name="connsiteX39" fmla="*/ 24691 w 54515"/>
                  <a:gd name="connsiteY39" fmla="*/ 88246 h 102449"/>
                  <a:gd name="connsiteX40" fmla="*/ 24093 w 54515"/>
                  <a:gd name="connsiteY40" fmla="*/ 97754 h 102449"/>
                  <a:gd name="connsiteX41" fmla="*/ 31867 w 54515"/>
                  <a:gd name="connsiteY41" fmla="*/ 101518 h 102449"/>
                  <a:gd name="connsiteX42" fmla="*/ 44624 w 54515"/>
                  <a:gd name="connsiteY42" fmla="*/ 100923 h 102449"/>
                  <a:gd name="connsiteX43" fmla="*/ 51800 w 54515"/>
                  <a:gd name="connsiteY43" fmla="*/ 92802 h 102449"/>
                  <a:gd name="connsiteX44" fmla="*/ 47016 w 54515"/>
                  <a:gd name="connsiteY44" fmla="*/ 88048 h 102449"/>
                  <a:gd name="connsiteX45" fmla="*/ 48411 w 54515"/>
                  <a:gd name="connsiteY45" fmla="*/ 87453 h 102449"/>
                  <a:gd name="connsiteX46" fmla="*/ 49607 w 54515"/>
                  <a:gd name="connsiteY46" fmla="*/ 74181 h 102449"/>
                  <a:gd name="connsiteX47" fmla="*/ 45820 w 54515"/>
                  <a:gd name="connsiteY47" fmla="*/ 71408 h 102449"/>
                  <a:gd name="connsiteX48" fmla="*/ 53793 w 54515"/>
                  <a:gd name="connsiteY48" fmla="*/ 59721 h 102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54515" h="102449">
                    <a:moveTo>
                      <a:pt x="53793" y="59721"/>
                    </a:moveTo>
                    <a:cubicBezTo>
                      <a:pt x="51202" y="54967"/>
                      <a:pt x="43827" y="57542"/>
                      <a:pt x="37448" y="59919"/>
                    </a:cubicBezTo>
                    <a:cubicBezTo>
                      <a:pt x="36452" y="60315"/>
                      <a:pt x="35654" y="60711"/>
                      <a:pt x="34857" y="61108"/>
                    </a:cubicBezTo>
                    <a:cubicBezTo>
                      <a:pt x="36651" y="56948"/>
                      <a:pt x="37249" y="53382"/>
                      <a:pt x="34458" y="51996"/>
                    </a:cubicBezTo>
                    <a:cubicBezTo>
                      <a:pt x="30273" y="50015"/>
                      <a:pt x="25289" y="52590"/>
                      <a:pt x="21502" y="58334"/>
                    </a:cubicBezTo>
                    <a:cubicBezTo>
                      <a:pt x="21303" y="57938"/>
                      <a:pt x="20904" y="57542"/>
                      <a:pt x="20506" y="57146"/>
                    </a:cubicBezTo>
                    <a:cubicBezTo>
                      <a:pt x="19310" y="56155"/>
                      <a:pt x="18114" y="55165"/>
                      <a:pt x="16918" y="54571"/>
                    </a:cubicBezTo>
                    <a:cubicBezTo>
                      <a:pt x="20705" y="51996"/>
                      <a:pt x="22100" y="48034"/>
                      <a:pt x="21104" y="43478"/>
                    </a:cubicBezTo>
                    <a:cubicBezTo>
                      <a:pt x="20107" y="42091"/>
                      <a:pt x="18911" y="40903"/>
                      <a:pt x="17715" y="40308"/>
                    </a:cubicBezTo>
                    <a:cubicBezTo>
                      <a:pt x="18512" y="40110"/>
                      <a:pt x="19509" y="39912"/>
                      <a:pt x="20506" y="39714"/>
                    </a:cubicBezTo>
                    <a:cubicBezTo>
                      <a:pt x="26685" y="37733"/>
                      <a:pt x="28479" y="34168"/>
                      <a:pt x="28678" y="30008"/>
                    </a:cubicBezTo>
                    <a:cubicBezTo>
                      <a:pt x="33462" y="26838"/>
                      <a:pt x="36452" y="23471"/>
                      <a:pt x="33860" y="20103"/>
                    </a:cubicBezTo>
                    <a:cubicBezTo>
                      <a:pt x="31668" y="17330"/>
                      <a:pt x="27881" y="16538"/>
                      <a:pt x="22698" y="18321"/>
                    </a:cubicBezTo>
                    <a:cubicBezTo>
                      <a:pt x="21901" y="17924"/>
                      <a:pt x="20904" y="17528"/>
                      <a:pt x="20107" y="17330"/>
                    </a:cubicBezTo>
                    <a:cubicBezTo>
                      <a:pt x="19908" y="16934"/>
                      <a:pt x="19509" y="16538"/>
                      <a:pt x="19110" y="16142"/>
                    </a:cubicBezTo>
                    <a:cubicBezTo>
                      <a:pt x="18911" y="14755"/>
                      <a:pt x="18114" y="13368"/>
                      <a:pt x="16918" y="12180"/>
                    </a:cubicBezTo>
                    <a:cubicBezTo>
                      <a:pt x="15921" y="11189"/>
                      <a:pt x="14924" y="10595"/>
                      <a:pt x="13928" y="10199"/>
                    </a:cubicBezTo>
                    <a:cubicBezTo>
                      <a:pt x="15323" y="8020"/>
                      <a:pt x="15323" y="5445"/>
                      <a:pt x="14127" y="2672"/>
                    </a:cubicBezTo>
                    <a:cubicBezTo>
                      <a:pt x="11137" y="96"/>
                      <a:pt x="7350" y="-1092"/>
                      <a:pt x="4161" y="1285"/>
                    </a:cubicBezTo>
                    <a:cubicBezTo>
                      <a:pt x="-25" y="4256"/>
                      <a:pt x="-1620" y="8812"/>
                      <a:pt x="2367" y="12972"/>
                    </a:cubicBezTo>
                    <a:cubicBezTo>
                      <a:pt x="2566" y="13170"/>
                      <a:pt x="2766" y="13170"/>
                      <a:pt x="2965" y="13368"/>
                    </a:cubicBezTo>
                    <a:cubicBezTo>
                      <a:pt x="174" y="15745"/>
                      <a:pt x="-1221" y="18717"/>
                      <a:pt x="1370" y="22480"/>
                    </a:cubicBezTo>
                    <a:cubicBezTo>
                      <a:pt x="1769" y="22876"/>
                      <a:pt x="2168" y="23273"/>
                      <a:pt x="2566" y="23471"/>
                    </a:cubicBezTo>
                    <a:cubicBezTo>
                      <a:pt x="-25" y="25848"/>
                      <a:pt x="-1022" y="28423"/>
                      <a:pt x="1769" y="30998"/>
                    </a:cubicBezTo>
                    <a:cubicBezTo>
                      <a:pt x="2168" y="31394"/>
                      <a:pt x="2566" y="31592"/>
                      <a:pt x="2766" y="31989"/>
                    </a:cubicBezTo>
                    <a:cubicBezTo>
                      <a:pt x="2566" y="34564"/>
                      <a:pt x="3364" y="36545"/>
                      <a:pt x="5755" y="37337"/>
                    </a:cubicBezTo>
                    <a:cubicBezTo>
                      <a:pt x="6553" y="37535"/>
                      <a:pt x="7549" y="37733"/>
                      <a:pt x="8347" y="37535"/>
                    </a:cubicBezTo>
                    <a:cubicBezTo>
                      <a:pt x="9742" y="38724"/>
                      <a:pt x="11337" y="39714"/>
                      <a:pt x="13131" y="40110"/>
                    </a:cubicBezTo>
                    <a:cubicBezTo>
                      <a:pt x="12533" y="40308"/>
                      <a:pt x="11935" y="40506"/>
                      <a:pt x="11337" y="40903"/>
                    </a:cubicBezTo>
                    <a:cubicBezTo>
                      <a:pt x="6553" y="43478"/>
                      <a:pt x="3563" y="47241"/>
                      <a:pt x="6154" y="52590"/>
                    </a:cubicBezTo>
                    <a:cubicBezTo>
                      <a:pt x="6752" y="53778"/>
                      <a:pt x="7549" y="54571"/>
                      <a:pt x="8546" y="55363"/>
                    </a:cubicBezTo>
                    <a:cubicBezTo>
                      <a:pt x="7549" y="55957"/>
                      <a:pt x="6553" y="56750"/>
                      <a:pt x="5556" y="57938"/>
                    </a:cubicBezTo>
                    <a:cubicBezTo>
                      <a:pt x="2965" y="61108"/>
                      <a:pt x="2965" y="65267"/>
                      <a:pt x="7151" y="67645"/>
                    </a:cubicBezTo>
                    <a:cubicBezTo>
                      <a:pt x="10739" y="69823"/>
                      <a:pt x="14526" y="71012"/>
                      <a:pt x="18313" y="69031"/>
                    </a:cubicBezTo>
                    <a:cubicBezTo>
                      <a:pt x="18712" y="70814"/>
                      <a:pt x="19509" y="72200"/>
                      <a:pt x="21104" y="72993"/>
                    </a:cubicBezTo>
                    <a:cubicBezTo>
                      <a:pt x="24093" y="74578"/>
                      <a:pt x="26884" y="73191"/>
                      <a:pt x="29276" y="70616"/>
                    </a:cubicBezTo>
                    <a:cubicBezTo>
                      <a:pt x="29675" y="72399"/>
                      <a:pt x="30671" y="73389"/>
                      <a:pt x="32067" y="73983"/>
                    </a:cubicBezTo>
                    <a:cubicBezTo>
                      <a:pt x="29475" y="77351"/>
                      <a:pt x="29475" y="81312"/>
                      <a:pt x="32665" y="85076"/>
                    </a:cubicBezTo>
                    <a:cubicBezTo>
                      <a:pt x="33063" y="85670"/>
                      <a:pt x="33661" y="85869"/>
                      <a:pt x="34259" y="86265"/>
                    </a:cubicBezTo>
                    <a:cubicBezTo>
                      <a:pt x="31070" y="85472"/>
                      <a:pt x="27881" y="86067"/>
                      <a:pt x="24691" y="88246"/>
                    </a:cubicBezTo>
                    <a:cubicBezTo>
                      <a:pt x="20306" y="91217"/>
                      <a:pt x="22300" y="94585"/>
                      <a:pt x="24093" y="97754"/>
                    </a:cubicBezTo>
                    <a:cubicBezTo>
                      <a:pt x="26286" y="100131"/>
                      <a:pt x="29077" y="101518"/>
                      <a:pt x="31867" y="101518"/>
                    </a:cubicBezTo>
                    <a:cubicBezTo>
                      <a:pt x="35256" y="103102"/>
                      <a:pt x="39840" y="102508"/>
                      <a:pt x="44624" y="100923"/>
                    </a:cubicBezTo>
                    <a:cubicBezTo>
                      <a:pt x="49009" y="99537"/>
                      <a:pt x="53195" y="96565"/>
                      <a:pt x="51800" y="92802"/>
                    </a:cubicBezTo>
                    <a:cubicBezTo>
                      <a:pt x="50803" y="90227"/>
                      <a:pt x="49209" y="88642"/>
                      <a:pt x="47016" y="88048"/>
                    </a:cubicBezTo>
                    <a:cubicBezTo>
                      <a:pt x="47415" y="87849"/>
                      <a:pt x="48013" y="87651"/>
                      <a:pt x="48411" y="87453"/>
                    </a:cubicBezTo>
                    <a:cubicBezTo>
                      <a:pt x="54192" y="84284"/>
                      <a:pt x="52198" y="79530"/>
                      <a:pt x="49607" y="74181"/>
                    </a:cubicBezTo>
                    <a:cubicBezTo>
                      <a:pt x="48411" y="73389"/>
                      <a:pt x="47016" y="72200"/>
                      <a:pt x="45820" y="71408"/>
                    </a:cubicBezTo>
                    <a:cubicBezTo>
                      <a:pt x="51601" y="67446"/>
                      <a:pt x="56384" y="64277"/>
                      <a:pt x="53793" y="597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1" name="Freeform 270">
                <a:extLst>
                  <a:ext uri="{FF2B5EF4-FFF2-40B4-BE49-F238E27FC236}">
                    <a16:creationId xmlns:a16="http://schemas.microsoft.com/office/drawing/2014/main" id="{81D0A9D4-82A7-3A1E-39CD-B5307D7E6D6B}"/>
                  </a:ext>
                </a:extLst>
              </p:cNvPr>
              <p:cNvSpPr/>
              <p:nvPr/>
            </p:nvSpPr>
            <p:spPr>
              <a:xfrm>
                <a:off x="419757" y="5128425"/>
                <a:ext cx="56763" cy="36773"/>
              </a:xfrm>
              <a:custGeom>
                <a:avLst/>
                <a:gdLst>
                  <a:gd name="connsiteX0" fmla="*/ 11960 w 56763"/>
                  <a:gd name="connsiteY0" fmla="*/ 19303 h 36773"/>
                  <a:gd name="connsiteX1" fmla="*/ 20132 w 56763"/>
                  <a:gd name="connsiteY1" fmla="*/ 16134 h 36773"/>
                  <a:gd name="connsiteX2" fmla="*/ 32889 w 56763"/>
                  <a:gd name="connsiteY2" fmla="*/ 23067 h 36773"/>
                  <a:gd name="connsiteX3" fmla="*/ 32889 w 56763"/>
                  <a:gd name="connsiteY3" fmla="*/ 23265 h 36773"/>
                  <a:gd name="connsiteX4" fmla="*/ 33288 w 56763"/>
                  <a:gd name="connsiteY4" fmla="*/ 23859 h 36773"/>
                  <a:gd name="connsiteX5" fmla="*/ 30298 w 56763"/>
                  <a:gd name="connsiteY5" fmla="*/ 31585 h 36773"/>
                  <a:gd name="connsiteX6" fmla="*/ 39068 w 56763"/>
                  <a:gd name="connsiteY6" fmla="*/ 35546 h 36773"/>
                  <a:gd name="connsiteX7" fmla="*/ 46842 w 56763"/>
                  <a:gd name="connsiteY7" fmla="*/ 36537 h 36773"/>
                  <a:gd name="connsiteX8" fmla="*/ 55413 w 56763"/>
                  <a:gd name="connsiteY8" fmla="*/ 28217 h 36773"/>
                  <a:gd name="connsiteX9" fmla="*/ 56210 w 56763"/>
                  <a:gd name="connsiteY9" fmla="*/ 22869 h 36773"/>
                  <a:gd name="connsiteX10" fmla="*/ 55014 w 56763"/>
                  <a:gd name="connsiteY10" fmla="*/ 20888 h 36773"/>
                  <a:gd name="connsiteX11" fmla="*/ 40862 w 56763"/>
                  <a:gd name="connsiteY11" fmla="*/ 4645 h 36773"/>
                  <a:gd name="connsiteX12" fmla="*/ 39068 w 56763"/>
                  <a:gd name="connsiteY12" fmla="*/ 3060 h 36773"/>
                  <a:gd name="connsiteX13" fmla="*/ 23919 w 56763"/>
                  <a:gd name="connsiteY13" fmla="*/ 1871 h 36773"/>
                  <a:gd name="connsiteX14" fmla="*/ 15547 w 56763"/>
                  <a:gd name="connsiteY14" fmla="*/ 2267 h 36773"/>
                  <a:gd name="connsiteX15" fmla="*/ 0 w 56763"/>
                  <a:gd name="connsiteY15" fmla="*/ 14945 h 36773"/>
                  <a:gd name="connsiteX16" fmla="*/ 11960 w 56763"/>
                  <a:gd name="connsiteY16" fmla="*/ 19303 h 36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763" h="36773">
                    <a:moveTo>
                      <a:pt x="11960" y="19303"/>
                    </a:moveTo>
                    <a:cubicBezTo>
                      <a:pt x="15149" y="18511"/>
                      <a:pt x="17939" y="17520"/>
                      <a:pt x="20132" y="16134"/>
                    </a:cubicBezTo>
                    <a:cubicBezTo>
                      <a:pt x="24318" y="18511"/>
                      <a:pt x="28504" y="20888"/>
                      <a:pt x="32889" y="23067"/>
                    </a:cubicBezTo>
                    <a:cubicBezTo>
                      <a:pt x="32889" y="23067"/>
                      <a:pt x="32889" y="23067"/>
                      <a:pt x="32889" y="23265"/>
                    </a:cubicBezTo>
                    <a:cubicBezTo>
                      <a:pt x="33088" y="23463"/>
                      <a:pt x="33088" y="23661"/>
                      <a:pt x="33288" y="23859"/>
                    </a:cubicBezTo>
                    <a:cubicBezTo>
                      <a:pt x="30696" y="26038"/>
                      <a:pt x="29899" y="28613"/>
                      <a:pt x="30298" y="31585"/>
                    </a:cubicBezTo>
                    <a:cubicBezTo>
                      <a:pt x="32291" y="34358"/>
                      <a:pt x="35281" y="35744"/>
                      <a:pt x="39068" y="35546"/>
                    </a:cubicBezTo>
                    <a:cubicBezTo>
                      <a:pt x="40663" y="36537"/>
                      <a:pt x="43254" y="37131"/>
                      <a:pt x="46842" y="36537"/>
                    </a:cubicBezTo>
                    <a:cubicBezTo>
                      <a:pt x="54815" y="35348"/>
                      <a:pt x="55811" y="31981"/>
                      <a:pt x="55413" y="28217"/>
                    </a:cubicBezTo>
                    <a:cubicBezTo>
                      <a:pt x="56808" y="26632"/>
                      <a:pt x="57207" y="24651"/>
                      <a:pt x="56210" y="22869"/>
                    </a:cubicBezTo>
                    <a:cubicBezTo>
                      <a:pt x="55811" y="22076"/>
                      <a:pt x="55413" y="21482"/>
                      <a:pt x="55014" y="20888"/>
                    </a:cubicBezTo>
                    <a:cubicBezTo>
                      <a:pt x="56011" y="12172"/>
                      <a:pt x="53818" y="5041"/>
                      <a:pt x="40862" y="4645"/>
                    </a:cubicBezTo>
                    <a:cubicBezTo>
                      <a:pt x="40264" y="4050"/>
                      <a:pt x="39666" y="3654"/>
                      <a:pt x="39068" y="3060"/>
                    </a:cubicBezTo>
                    <a:cubicBezTo>
                      <a:pt x="34284" y="-902"/>
                      <a:pt x="29102" y="-704"/>
                      <a:pt x="23919" y="1871"/>
                    </a:cubicBezTo>
                    <a:cubicBezTo>
                      <a:pt x="21727" y="1277"/>
                      <a:pt x="18737" y="1475"/>
                      <a:pt x="15547" y="2267"/>
                    </a:cubicBezTo>
                    <a:cubicBezTo>
                      <a:pt x="6976" y="4446"/>
                      <a:pt x="598" y="8210"/>
                      <a:pt x="0" y="14945"/>
                    </a:cubicBezTo>
                    <a:cubicBezTo>
                      <a:pt x="1595" y="19501"/>
                      <a:pt x="6179" y="20491"/>
                      <a:pt x="11960" y="1930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2" name="Freeform 271">
                <a:extLst>
                  <a:ext uri="{FF2B5EF4-FFF2-40B4-BE49-F238E27FC236}">
                    <a16:creationId xmlns:a16="http://schemas.microsoft.com/office/drawing/2014/main" id="{505E13E8-67FC-51F6-8DA6-AB89102A38C6}"/>
                  </a:ext>
                </a:extLst>
              </p:cNvPr>
              <p:cNvSpPr/>
              <p:nvPr/>
            </p:nvSpPr>
            <p:spPr>
              <a:xfrm>
                <a:off x="382860" y="5059329"/>
                <a:ext cx="35184" cy="18182"/>
              </a:xfrm>
              <a:custGeom>
                <a:avLst/>
                <a:gdLst>
                  <a:gd name="connsiteX0" fmla="*/ 15570 w 35184"/>
                  <a:gd name="connsiteY0" fmla="*/ 16691 h 18182"/>
                  <a:gd name="connsiteX1" fmla="*/ 23941 w 35184"/>
                  <a:gd name="connsiteY1" fmla="*/ 12531 h 18182"/>
                  <a:gd name="connsiteX2" fmla="*/ 29722 w 35184"/>
                  <a:gd name="connsiteY2" fmla="*/ 12531 h 18182"/>
                  <a:gd name="connsiteX3" fmla="*/ 34705 w 35184"/>
                  <a:gd name="connsiteY3" fmla="*/ 4211 h 18182"/>
                  <a:gd name="connsiteX4" fmla="*/ 25735 w 35184"/>
                  <a:gd name="connsiteY4" fmla="*/ 646 h 18182"/>
                  <a:gd name="connsiteX5" fmla="*/ 23344 w 35184"/>
                  <a:gd name="connsiteY5" fmla="*/ 1834 h 18182"/>
                  <a:gd name="connsiteX6" fmla="*/ 11384 w 35184"/>
                  <a:gd name="connsiteY6" fmla="*/ 2032 h 18182"/>
                  <a:gd name="connsiteX7" fmla="*/ 22 w 35184"/>
                  <a:gd name="connsiteY7" fmla="*/ 13918 h 18182"/>
                  <a:gd name="connsiteX8" fmla="*/ 15570 w 35184"/>
                  <a:gd name="connsiteY8" fmla="*/ 16691 h 18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184" h="18182">
                    <a:moveTo>
                      <a:pt x="15570" y="16691"/>
                    </a:moveTo>
                    <a:cubicBezTo>
                      <a:pt x="18759" y="15502"/>
                      <a:pt x="21749" y="14314"/>
                      <a:pt x="23941" y="12531"/>
                    </a:cubicBezTo>
                    <a:cubicBezTo>
                      <a:pt x="25536" y="13125"/>
                      <a:pt x="27529" y="13125"/>
                      <a:pt x="29722" y="12531"/>
                    </a:cubicBezTo>
                    <a:cubicBezTo>
                      <a:pt x="32911" y="10550"/>
                      <a:pt x="36499" y="8569"/>
                      <a:pt x="34705" y="4211"/>
                    </a:cubicBezTo>
                    <a:cubicBezTo>
                      <a:pt x="33111" y="448"/>
                      <a:pt x="29722" y="-939"/>
                      <a:pt x="25735" y="646"/>
                    </a:cubicBezTo>
                    <a:cubicBezTo>
                      <a:pt x="24938" y="1042"/>
                      <a:pt x="24141" y="1438"/>
                      <a:pt x="23344" y="1834"/>
                    </a:cubicBezTo>
                    <a:cubicBezTo>
                      <a:pt x="20354" y="249"/>
                      <a:pt x="15968" y="448"/>
                      <a:pt x="11384" y="2032"/>
                    </a:cubicBezTo>
                    <a:cubicBezTo>
                      <a:pt x="4607" y="4409"/>
                      <a:pt x="-376" y="8371"/>
                      <a:pt x="22" y="13918"/>
                    </a:cubicBezTo>
                    <a:cubicBezTo>
                      <a:pt x="2813" y="18275"/>
                      <a:pt x="7995" y="19464"/>
                      <a:pt x="15570" y="166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3" name="Freeform 272">
                <a:extLst>
                  <a:ext uri="{FF2B5EF4-FFF2-40B4-BE49-F238E27FC236}">
                    <a16:creationId xmlns:a16="http://schemas.microsoft.com/office/drawing/2014/main" id="{00F51DAF-9F0E-A9DD-FC45-C009E8FB57FD}"/>
                  </a:ext>
                </a:extLst>
              </p:cNvPr>
              <p:cNvSpPr/>
              <p:nvPr/>
            </p:nvSpPr>
            <p:spPr>
              <a:xfrm>
                <a:off x="439278" y="5257631"/>
                <a:ext cx="45892" cy="38893"/>
              </a:xfrm>
              <a:custGeom>
                <a:avLst/>
                <a:gdLst>
                  <a:gd name="connsiteX0" fmla="*/ 45260 w 45892"/>
                  <a:gd name="connsiteY0" fmla="*/ 3007 h 38893"/>
                  <a:gd name="connsiteX1" fmla="*/ 25527 w 45892"/>
                  <a:gd name="connsiteY1" fmla="*/ 4196 h 38893"/>
                  <a:gd name="connsiteX2" fmla="*/ 17354 w 45892"/>
                  <a:gd name="connsiteY2" fmla="*/ 15091 h 38893"/>
                  <a:gd name="connsiteX3" fmla="*/ 26723 w 45892"/>
                  <a:gd name="connsiteY3" fmla="*/ 17468 h 38893"/>
                  <a:gd name="connsiteX4" fmla="*/ 24929 w 45892"/>
                  <a:gd name="connsiteY4" fmla="*/ 20043 h 38893"/>
                  <a:gd name="connsiteX5" fmla="*/ 18152 w 45892"/>
                  <a:gd name="connsiteY5" fmla="*/ 20835 h 38893"/>
                  <a:gd name="connsiteX6" fmla="*/ 17753 w 45892"/>
                  <a:gd name="connsiteY6" fmla="*/ 21034 h 38893"/>
                  <a:gd name="connsiteX7" fmla="*/ 15361 w 45892"/>
                  <a:gd name="connsiteY7" fmla="*/ 17072 h 38893"/>
                  <a:gd name="connsiteX8" fmla="*/ 4597 w 45892"/>
                  <a:gd name="connsiteY8" fmla="*/ 21232 h 38893"/>
                  <a:gd name="connsiteX9" fmla="*/ 3202 w 45892"/>
                  <a:gd name="connsiteY9" fmla="*/ 38267 h 38893"/>
                  <a:gd name="connsiteX10" fmla="*/ 14962 w 45892"/>
                  <a:gd name="connsiteY10" fmla="*/ 30740 h 38893"/>
                  <a:gd name="connsiteX11" fmla="*/ 24929 w 45892"/>
                  <a:gd name="connsiteY11" fmla="*/ 31928 h 38893"/>
                  <a:gd name="connsiteX12" fmla="*/ 27520 w 45892"/>
                  <a:gd name="connsiteY12" fmla="*/ 29750 h 38893"/>
                  <a:gd name="connsiteX13" fmla="*/ 36888 w 45892"/>
                  <a:gd name="connsiteY13" fmla="*/ 30542 h 38893"/>
                  <a:gd name="connsiteX14" fmla="*/ 42868 w 45892"/>
                  <a:gd name="connsiteY14" fmla="*/ 18855 h 38893"/>
                  <a:gd name="connsiteX15" fmla="*/ 36091 w 45892"/>
                  <a:gd name="connsiteY15" fmla="*/ 14298 h 38893"/>
                  <a:gd name="connsiteX16" fmla="*/ 37486 w 45892"/>
                  <a:gd name="connsiteY16" fmla="*/ 13506 h 38893"/>
                  <a:gd name="connsiteX17" fmla="*/ 45260 w 45892"/>
                  <a:gd name="connsiteY17" fmla="*/ 3007 h 38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5892" h="38893">
                    <a:moveTo>
                      <a:pt x="45260" y="3007"/>
                    </a:moveTo>
                    <a:cubicBezTo>
                      <a:pt x="41473" y="-2143"/>
                      <a:pt x="33300" y="36"/>
                      <a:pt x="25527" y="4196"/>
                    </a:cubicBezTo>
                    <a:cubicBezTo>
                      <a:pt x="19946" y="7167"/>
                      <a:pt x="16956" y="10733"/>
                      <a:pt x="17354" y="15091"/>
                    </a:cubicBezTo>
                    <a:cubicBezTo>
                      <a:pt x="19946" y="17270"/>
                      <a:pt x="23135" y="17864"/>
                      <a:pt x="26723" y="17468"/>
                    </a:cubicBezTo>
                    <a:cubicBezTo>
                      <a:pt x="25925" y="18260"/>
                      <a:pt x="25327" y="19053"/>
                      <a:pt x="24929" y="20043"/>
                    </a:cubicBezTo>
                    <a:cubicBezTo>
                      <a:pt x="22736" y="19251"/>
                      <a:pt x="20344" y="19647"/>
                      <a:pt x="18152" y="20835"/>
                    </a:cubicBezTo>
                    <a:cubicBezTo>
                      <a:pt x="17952" y="20835"/>
                      <a:pt x="17753" y="21034"/>
                      <a:pt x="17753" y="21034"/>
                    </a:cubicBezTo>
                    <a:cubicBezTo>
                      <a:pt x="17354" y="19449"/>
                      <a:pt x="16756" y="18260"/>
                      <a:pt x="15361" y="17072"/>
                    </a:cubicBezTo>
                    <a:cubicBezTo>
                      <a:pt x="12371" y="14298"/>
                      <a:pt x="8185" y="16477"/>
                      <a:pt x="4597" y="21232"/>
                    </a:cubicBezTo>
                    <a:cubicBezTo>
                      <a:pt x="-1382" y="28957"/>
                      <a:pt x="-1183" y="35098"/>
                      <a:pt x="3202" y="38267"/>
                    </a:cubicBezTo>
                    <a:cubicBezTo>
                      <a:pt x="6192" y="40248"/>
                      <a:pt x="9979" y="37475"/>
                      <a:pt x="14962" y="30740"/>
                    </a:cubicBezTo>
                    <a:cubicBezTo>
                      <a:pt x="17952" y="33117"/>
                      <a:pt x="21540" y="33711"/>
                      <a:pt x="24929" y="31928"/>
                    </a:cubicBezTo>
                    <a:cubicBezTo>
                      <a:pt x="25925" y="31334"/>
                      <a:pt x="26723" y="30542"/>
                      <a:pt x="27520" y="29750"/>
                    </a:cubicBezTo>
                    <a:cubicBezTo>
                      <a:pt x="29912" y="32126"/>
                      <a:pt x="33101" y="32325"/>
                      <a:pt x="36888" y="30542"/>
                    </a:cubicBezTo>
                    <a:cubicBezTo>
                      <a:pt x="41473" y="28165"/>
                      <a:pt x="44463" y="24401"/>
                      <a:pt x="42868" y="18855"/>
                    </a:cubicBezTo>
                    <a:cubicBezTo>
                      <a:pt x="41274" y="15883"/>
                      <a:pt x="38882" y="14497"/>
                      <a:pt x="36091" y="14298"/>
                    </a:cubicBezTo>
                    <a:cubicBezTo>
                      <a:pt x="36490" y="14101"/>
                      <a:pt x="37088" y="13902"/>
                      <a:pt x="37486" y="13506"/>
                    </a:cubicBezTo>
                    <a:cubicBezTo>
                      <a:pt x="42868" y="10733"/>
                      <a:pt x="47652" y="6375"/>
                      <a:pt x="45260" y="30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4" name="Freeform 273">
                <a:extLst>
                  <a:ext uri="{FF2B5EF4-FFF2-40B4-BE49-F238E27FC236}">
                    <a16:creationId xmlns:a16="http://schemas.microsoft.com/office/drawing/2014/main" id="{37AFC39E-49F6-A39A-0BBD-F13AB1C096A6}"/>
                  </a:ext>
                </a:extLst>
              </p:cNvPr>
              <p:cNvSpPr/>
              <p:nvPr/>
            </p:nvSpPr>
            <p:spPr>
              <a:xfrm>
                <a:off x="1004442" y="4923115"/>
                <a:ext cx="26804" cy="14414"/>
              </a:xfrm>
              <a:custGeom>
                <a:avLst/>
                <a:gdLst>
                  <a:gd name="connsiteX0" fmla="*/ 26251 w 26804"/>
                  <a:gd name="connsiteY0" fmla="*/ 2557 h 14414"/>
                  <a:gd name="connsiteX1" fmla="*/ 7913 w 26804"/>
                  <a:gd name="connsiteY1" fmla="*/ 3151 h 14414"/>
                  <a:gd name="connsiteX2" fmla="*/ 538 w 26804"/>
                  <a:gd name="connsiteY2" fmla="*/ 12065 h 14414"/>
                  <a:gd name="connsiteX3" fmla="*/ 17082 w 26804"/>
                  <a:gd name="connsiteY3" fmla="*/ 12659 h 14414"/>
                  <a:gd name="connsiteX4" fmla="*/ 26251 w 26804"/>
                  <a:gd name="connsiteY4" fmla="*/ 2557 h 14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04" h="14414">
                    <a:moveTo>
                      <a:pt x="26251" y="2557"/>
                    </a:moveTo>
                    <a:cubicBezTo>
                      <a:pt x="23062" y="-1405"/>
                      <a:pt x="15886" y="-415"/>
                      <a:pt x="7913" y="3151"/>
                    </a:cubicBezTo>
                    <a:cubicBezTo>
                      <a:pt x="2332" y="5528"/>
                      <a:pt x="-1455" y="9093"/>
                      <a:pt x="538" y="12065"/>
                    </a:cubicBezTo>
                    <a:cubicBezTo>
                      <a:pt x="3329" y="16621"/>
                      <a:pt x="11700" y="13253"/>
                      <a:pt x="17082" y="12659"/>
                    </a:cubicBezTo>
                    <a:cubicBezTo>
                      <a:pt x="23859" y="8697"/>
                      <a:pt x="28444" y="5330"/>
                      <a:pt x="26251" y="25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5" name="Freeform 274">
                <a:extLst>
                  <a:ext uri="{FF2B5EF4-FFF2-40B4-BE49-F238E27FC236}">
                    <a16:creationId xmlns:a16="http://schemas.microsoft.com/office/drawing/2014/main" id="{8F30C4E7-5E7B-57BB-517F-0C16548D7E5E}"/>
                  </a:ext>
                </a:extLst>
              </p:cNvPr>
              <p:cNvSpPr/>
              <p:nvPr/>
            </p:nvSpPr>
            <p:spPr>
              <a:xfrm>
                <a:off x="825945" y="4862761"/>
                <a:ext cx="23409" cy="16789"/>
              </a:xfrm>
              <a:custGeom>
                <a:avLst/>
                <a:gdLst>
                  <a:gd name="connsiteX0" fmla="*/ 39 w 23409"/>
                  <a:gd name="connsiteY0" fmla="*/ 11407 h 16789"/>
                  <a:gd name="connsiteX1" fmla="*/ 14989 w 23409"/>
                  <a:gd name="connsiteY1" fmla="*/ 15567 h 16789"/>
                  <a:gd name="connsiteX2" fmla="*/ 23161 w 23409"/>
                  <a:gd name="connsiteY2" fmla="*/ 6653 h 16789"/>
                  <a:gd name="connsiteX3" fmla="*/ 10205 w 23409"/>
                  <a:gd name="connsiteY3" fmla="*/ 908 h 16789"/>
                  <a:gd name="connsiteX4" fmla="*/ 39 w 23409"/>
                  <a:gd name="connsiteY4" fmla="*/ 11407 h 16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409" h="16789">
                    <a:moveTo>
                      <a:pt x="39" y="11407"/>
                    </a:moveTo>
                    <a:cubicBezTo>
                      <a:pt x="2431" y="15171"/>
                      <a:pt x="5421" y="18736"/>
                      <a:pt x="14989" y="15567"/>
                    </a:cubicBezTo>
                    <a:cubicBezTo>
                      <a:pt x="21168" y="13586"/>
                      <a:pt x="24357" y="9822"/>
                      <a:pt x="23161" y="6653"/>
                    </a:cubicBezTo>
                    <a:cubicBezTo>
                      <a:pt x="21766" y="2889"/>
                      <a:pt x="20769" y="-2063"/>
                      <a:pt x="10205" y="908"/>
                    </a:cubicBezTo>
                    <a:cubicBezTo>
                      <a:pt x="2232" y="3285"/>
                      <a:pt x="-359" y="7049"/>
                      <a:pt x="39" y="114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6" name="Freeform 275">
                <a:extLst>
                  <a:ext uri="{FF2B5EF4-FFF2-40B4-BE49-F238E27FC236}">
                    <a16:creationId xmlns:a16="http://schemas.microsoft.com/office/drawing/2014/main" id="{C1387871-4E7F-5244-AB6B-1EF9342C95CD}"/>
                  </a:ext>
                </a:extLst>
              </p:cNvPr>
              <p:cNvSpPr/>
              <p:nvPr/>
            </p:nvSpPr>
            <p:spPr>
              <a:xfrm>
                <a:off x="711456" y="4431751"/>
                <a:ext cx="25290" cy="14570"/>
              </a:xfrm>
              <a:custGeom>
                <a:avLst/>
                <a:gdLst>
                  <a:gd name="connsiteX0" fmla="*/ 12075 w 25290"/>
                  <a:gd name="connsiteY0" fmla="*/ 680 h 14570"/>
                  <a:gd name="connsiteX1" fmla="*/ 115 w 25290"/>
                  <a:gd name="connsiteY1" fmla="*/ 9792 h 14570"/>
                  <a:gd name="connsiteX2" fmla="*/ 15065 w 25290"/>
                  <a:gd name="connsiteY2" fmla="*/ 14546 h 14570"/>
                  <a:gd name="connsiteX3" fmla="*/ 25231 w 25290"/>
                  <a:gd name="connsiteY3" fmla="*/ 5434 h 14570"/>
                  <a:gd name="connsiteX4" fmla="*/ 12075 w 25290"/>
                  <a:gd name="connsiteY4" fmla="*/ 680 h 14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290" h="14570">
                    <a:moveTo>
                      <a:pt x="12075" y="680"/>
                    </a:moveTo>
                    <a:cubicBezTo>
                      <a:pt x="4700" y="2265"/>
                      <a:pt x="-881" y="5831"/>
                      <a:pt x="115" y="9792"/>
                    </a:cubicBezTo>
                    <a:cubicBezTo>
                      <a:pt x="913" y="13754"/>
                      <a:pt x="7690" y="14745"/>
                      <a:pt x="15065" y="14546"/>
                    </a:cubicBezTo>
                    <a:cubicBezTo>
                      <a:pt x="24234" y="13160"/>
                      <a:pt x="25629" y="9198"/>
                      <a:pt x="25231" y="5434"/>
                    </a:cubicBezTo>
                    <a:cubicBezTo>
                      <a:pt x="24633" y="1275"/>
                      <a:pt x="20646" y="-1301"/>
                      <a:pt x="12075" y="6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7" name="Freeform 276">
                <a:extLst>
                  <a:ext uri="{FF2B5EF4-FFF2-40B4-BE49-F238E27FC236}">
                    <a16:creationId xmlns:a16="http://schemas.microsoft.com/office/drawing/2014/main" id="{6476913B-A920-FA63-4B84-D9297084C8E4}"/>
                  </a:ext>
                </a:extLst>
              </p:cNvPr>
              <p:cNvSpPr/>
              <p:nvPr/>
            </p:nvSpPr>
            <p:spPr>
              <a:xfrm>
                <a:off x="1207096" y="5312064"/>
                <a:ext cx="24547" cy="17083"/>
              </a:xfrm>
              <a:custGeom>
                <a:avLst/>
                <a:gdLst>
                  <a:gd name="connsiteX0" fmla="*/ 14949 w 24547"/>
                  <a:gd name="connsiteY0" fmla="*/ 14142 h 17083"/>
                  <a:gd name="connsiteX1" fmla="*/ 24118 w 24547"/>
                  <a:gd name="connsiteY1" fmla="*/ 1861 h 17083"/>
                  <a:gd name="connsiteX2" fmla="*/ 11960 w 24547"/>
                  <a:gd name="connsiteY2" fmla="*/ 2653 h 17083"/>
                  <a:gd name="connsiteX3" fmla="*/ 0 w 24547"/>
                  <a:gd name="connsiteY3" fmla="*/ 14934 h 17083"/>
                  <a:gd name="connsiteX4" fmla="*/ 14949 w 24547"/>
                  <a:gd name="connsiteY4" fmla="*/ 14142 h 17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547" h="17083">
                    <a:moveTo>
                      <a:pt x="14949" y="14142"/>
                    </a:moveTo>
                    <a:cubicBezTo>
                      <a:pt x="21926" y="10378"/>
                      <a:pt x="25912" y="5822"/>
                      <a:pt x="24118" y="1861"/>
                    </a:cubicBezTo>
                    <a:cubicBezTo>
                      <a:pt x="22723" y="-1507"/>
                      <a:pt x="17142" y="276"/>
                      <a:pt x="11960" y="2653"/>
                    </a:cubicBezTo>
                    <a:cubicBezTo>
                      <a:pt x="5382" y="5822"/>
                      <a:pt x="598" y="9982"/>
                      <a:pt x="0" y="14934"/>
                    </a:cubicBezTo>
                    <a:cubicBezTo>
                      <a:pt x="2990" y="18104"/>
                      <a:pt x="8172" y="17708"/>
                      <a:pt x="14949" y="1414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8" name="Freeform 277">
                <a:extLst>
                  <a:ext uri="{FF2B5EF4-FFF2-40B4-BE49-F238E27FC236}">
                    <a16:creationId xmlns:a16="http://schemas.microsoft.com/office/drawing/2014/main" id="{6FF57BBE-A20C-FF3B-0E4D-6A6BFCE89B1C}"/>
                  </a:ext>
                </a:extLst>
              </p:cNvPr>
              <p:cNvSpPr/>
              <p:nvPr/>
            </p:nvSpPr>
            <p:spPr>
              <a:xfrm>
                <a:off x="529729" y="5654425"/>
                <a:ext cx="39282" cy="20847"/>
              </a:xfrm>
              <a:custGeom>
                <a:avLst/>
                <a:gdLst>
                  <a:gd name="connsiteX0" fmla="*/ 21583 w 39282"/>
                  <a:gd name="connsiteY0" fmla="*/ 11898 h 20847"/>
                  <a:gd name="connsiteX1" fmla="*/ 22580 w 39282"/>
                  <a:gd name="connsiteY1" fmla="*/ 13879 h 20847"/>
                  <a:gd name="connsiteX2" fmla="*/ 35736 w 39282"/>
                  <a:gd name="connsiteY2" fmla="*/ 16454 h 20847"/>
                  <a:gd name="connsiteX3" fmla="*/ 37131 w 39282"/>
                  <a:gd name="connsiteY3" fmla="*/ 3182 h 20847"/>
                  <a:gd name="connsiteX4" fmla="*/ 26367 w 39282"/>
                  <a:gd name="connsiteY4" fmla="*/ 1400 h 20847"/>
                  <a:gd name="connsiteX5" fmla="*/ 21982 w 39282"/>
                  <a:gd name="connsiteY5" fmla="*/ 5758 h 20847"/>
                  <a:gd name="connsiteX6" fmla="*/ 20985 w 39282"/>
                  <a:gd name="connsiteY6" fmla="*/ 3975 h 20847"/>
                  <a:gd name="connsiteX7" fmla="*/ 8029 w 39282"/>
                  <a:gd name="connsiteY7" fmla="*/ 3381 h 20847"/>
                  <a:gd name="connsiteX8" fmla="*/ 654 w 39282"/>
                  <a:gd name="connsiteY8" fmla="*/ 17643 h 20847"/>
                  <a:gd name="connsiteX9" fmla="*/ 14408 w 39282"/>
                  <a:gd name="connsiteY9" fmla="*/ 19228 h 20847"/>
                  <a:gd name="connsiteX10" fmla="*/ 21583 w 39282"/>
                  <a:gd name="connsiteY10" fmla="*/ 11898 h 20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9282" h="20847">
                    <a:moveTo>
                      <a:pt x="21583" y="11898"/>
                    </a:moveTo>
                    <a:cubicBezTo>
                      <a:pt x="21783" y="12493"/>
                      <a:pt x="22181" y="13087"/>
                      <a:pt x="22580" y="13879"/>
                    </a:cubicBezTo>
                    <a:cubicBezTo>
                      <a:pt x="25769" y="19426"/>
                      <a:pt x="30952" y="18633"/>
                      <a:pt x="35736" y="16454"/>
                    </a:cubicBezTo>
                    <a:cubicBezTo>
                      <a:pt x="39523" y="12294"/>
                      <a:pt x="40719" y="7739"/>
                      <a:pt x="37131" y="3182"/>
                    </a:cubicBezTo>
                    <a:cubicBezTo>
                      <a:pt x="34141" y="-581"/>
                      <a:pt x="30354" y="-779"/>
                      <a:pt x="26367" y="1400"/>
                    </a:cubicBezTo>
                    <a:cubicBezTo>
                      <a:pt x="24374" y="2588"/>
                      <a:pt x="22779" y="3975"/>
                      <a:pt x="21982" y="5758"/>
                    </a:cubicBezTo>
                    <a:cubicBezTo>
                      <a:pt x="21783" y="5163"/>
                      <a:pt x="21384" y="4569"/>
                      <a:pt x="20985" y="3975"/>
                    </a:cubicBezTo>
                    <a:cubicBezTo>
                      <a:pt x="18793" y="409"/>
                      <a:pt x="13610" y="13"/>
                      <a:pt x="8029" y="3381"/>
                    </a:cubicBezTo>
                    <a:cubicBezTo>
                      <a:pt x="1252" y="7342"/>
                      <a:pt x="-1339" y="12889"/>
                      <a:pt x="654" y="17643"/>
                    </a:cubicBezTo>
                    <a:cubicBezTo>
                      <a:pt x="3046" y="23189"/>
                      <a:pt x="10222" y="20020"/>
                      <a:pt x="14408" y="19228"/>
                    </a:cubicBezTo>
                    <a:cubicBezTo>
                      <a:pt x="18195" y="16454"/>
                      <a:pt x="20387" y="14077"/>
                      <a:pt x="21583" y="118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9" name="Freeform 278">
                <a:extLst>
                  <a:ext uri="{FF2B5EF4-FFF2-40B4-BE49-F238E27FC236}">
                    <a16:creationId xmlns:a16="http://schemas.microsoft.com/office/drawing/2014/main" id="{F98A7643-6A35-C7A4-E679-F92FE3156A0C}"/>
                  </a:ext>
                </a:extLst>
              </p:cNvPr>
              <p:cNvSpPr/>
              <p:nvPr/>
            </p:nvSpPr>
            <p:spPr>
              <a:xfrm>
                <a:off x="1538523" y="6058375"/>
                <a:ext cx="25000" cy="40607"/>
              </a:xfrm>
              <a:custGeom>
                <a:avLst/>
                <a:gdLst>
                  <a:gd name="connsiteX0" fmla="*/ 20185 w 25000"/>
                  <a:gd name="connsiteY0" fmla="*/ 17595 h 40607"/>
                  <a:gd name="connsiteX1" fmla="*/ 23574 w 25000"/>
                  <a:gd name="connsiteY1" fmla="*/ 559 h 40607"/>
                  <a:gd name="connsiteX2" fmla="*/ 9422 w 25000"/>
                  <a:gd name="connsiteY2" fmla="*/ 6898 h 40607"/>
                  <a:gd name="connsiteX3" fmla="*/ 5834 w 25000"/>
                  <a:gd name="connsiteY3" fmla="*/ 22349 h 40607"/>
                  <a:gd name="connsiteX4" fmla="*/ 452 w 25000"/>
                  <a:gd name="connsiteY4" fmla="*/ 29084 h 40607"/>
                  <a:gd name="connsiteX5" fmla="*/ 5634 w 25000"/>
                  <a:gd name="connsiteY5" fmla="*/ 40375 h 40607"/>
                  <a:gd name="connsiteX6" fmla="*/ 14205 w 25000"/>
                  <a:gd name="connsiteY6" fmla="*/ 34234 h 40607"/>
                  <a:gd name="connsiteX7" fmla="*/ 13408 w 25000"/>
                  <a:gd name="connsiteY7" fmla="*/ 23934 h 40607"/>
                  <a:gd name="connsiteX8" fmla="*/ 20185 w 25000"/>
                  <a:gd name="connsiteY8" fmla="*/ 17595 h 40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000" h="40607">
                    <a:moveTo>
                      <a:pt x="20185" y="17595"/>
                    </a:moveTo>
                    <a:cubicBezTo>
                      <a:pt x="24969" y="11058"/>
                      <a:pt x="26364" y="4719"/>
                      <a:pt x="23574" y="559"/>
                    </a:cubicBezTo>
                    <a:cubicBezTo>
                      <a:pt x="19189" y="-1223"/>
                      <a:pt x="14006" y="1352"/>
                      <a:pt x="9422" y="6898"/>
                    </a:cubicBezTo>
                    <a:cubicBezTo>
                      <a:pt x="4239" y="13237"/>
                      <a:pt x="3243" y="18784"/>
                      <a:pt x="5834" y="22349"/>
                    </a:cubicBezTo>
                    <a:cubicBezTo>
                      <a:pt x="3243" y="23142"/>
                      <a:pt x="1249" y="25519"/>
                      <a:pt x="452" y="29084"/>
                    </a:cubicBezTo>
                    <a:cubicBezTo>
                      <a:pt x="-744" y="34234"/>
                      <a:pt x="253" y="38989"/>
                      <a:pt x="5634" y="40375"/>
                    </a:cubicBezTo>
                    <a:cubicBezTo>
                      <a:pt x="10020" y="41564"/>
                      <a:pt x="12212" y="37998"/>
                      <a:pt x="14205" y="34234"/>
                    </a:cubicBezTo>
                    <a:cubicBezTo>
                      <a:pt x="15601" y="30471"/>
                      <a:pt x="15800" y="26311"/>
                      <a:pt x="13408" y="23934"/>
                    </a:cubicBezTo>
                    <a:cubicBezTo>
                      <a:pt x="15601" y="22745"/>
                      <a:pt x="18192" y="20566"/>
                      <a:pt x="20185" y="175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0" name="Freeform 279">
                <a:extLst>
                  <a:ext uri="{FF2B5EF4-FFF2-40B4-BE49-F238E27FC236}">
                    <a16:creationId xmlns:a16="http://schemas.microsoft.com/office/drawing/2014/main" id="{3692C53D-7167-9FD6-59F2-784D4262634F}"/>
                  </a:ext>
                </a:extLst>
              </p:cNvPr>
              <p:cNvSpPr/>
              <p:nvPr/>
            </p:nvSpPr>
            <p:spPr>
              <a:xfrm>
                <a:off x="871167" y="4376750"/>
                <a:ext cx="24873" cy="14333"/>
              </a:xfrm>
              <a:custGeom>
                <a:avLst/>
                <a:gdLst>
                  <a:gd name="connsiteX0" fmla="*/ 14017 w 24873"/>
                  <a:gd name="connsiteY0" fmla="*/ 14083 h 14333"/>
                  <a:gd name="connsiteX1" fmla="*/ 24382 w 24873"/>
                  <a:gd name="connsiteY1" fmla="*/ 5169 h 14333"/>
                  <a:gd name="connsiteX2" fmla="*/ 10628 w 24873"/>
                  <a:gd name="connsiteY2" fmla="*/ 613 h 14333"/>
                  <a:gd name="connsiteX3" fmla="*/ 64 w 24873"/>
                  <a:gd name="connsiteY3" fmla="*/ 9725 h 14333"/>
                  <a:gd name="connsiteX4" fmla="*/ 14017 w 24873"/>
                  <a:gd name="connsiteY4" fmla="*/ 14083 h 14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873" h="14333">
                    <a:moveTo>
                      <a:pt x="14017" y="14083"/>
                    </a:moveTo>
                    <a:cubicBezTo>
                      <a:pt x="22189" y="12102"/>
                      <a:pt x="26375" y="8932"/>
                      <a:pt x="24382" y="5169"/>
                    </a:cubicBezTo>
                    <a:cubicBezTo>
                      <a:pt x="22787" y="1801"/>
                      <a:pt x="19399" y="-1368"/>
                      <a:pt x="10628" y="613"/>
                    </a:cubicBezTo>
                    <a:cubicBezTo>
                      <a:pt x="3054" y="2197"/>
                      <a:pt x="-534" y="5961"/>
                      <a:pt x="64" y="9725"/>
                    </a:cubicBezTo>
                    <a:cubicBezTo>
                      <a:pt x="861" y="13885"/>
                      <a:pt x="6642" y="14875"/>
                      <a:pt x="14017" y="1408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1" name="Freeform 280">
                <a:extLst>
                  <a:ext uri="{FF2B5EF4-FFF2-40B4-BE49-F238E27FC236}">
                    <a16:creationId xmlns:a16="http://schemas.microsoft.com/office/drawing/2014/main" id="{82C26753-FFE2-D047-45B3-E527880C61B6}"/>
                  </a:ext>
                </a:extLst>
              </p:cNvPr>
              <p:cNvSpPr/>
              <p:nvPr/>
            </p:nvSpPr>
            <p:spPr>
              <a:xfrm>
                <a:off x="1398740" y="5931354"/>
                <a:ext cx="23549" cy="19171"/>
              </a:xfrm>
              <a:custGeom>
                <a:avLst/>
                <a:gdLst>
                  <a:gd name="connsiteX0" fmla="*/ 21436 w 23549"/>
                  <a:gd name="connsiteY0" fmla="*/ 1398 h 19171"/>
                  <a:gd name="connsiteX1" fmla="*/ 4494 w 23549"/>
                  <a:gd name="connsiteY1" fmla="*/ 5360 h 19171"/>
                  <a:gd name="connsiteX2" fmla="*/ 1504 w 23549"/>
                  <a:gd name="connsiteY2" fmla="*/ 17246 h 19171"/>
                  <a:gd name="connsiteX3" fmla="*/ 19842 w 23549"/>
                  <a:gd name="connsiteY3" fmla="*/ 12492 h 19171"/>
                  <a:gd name="connsiteX4" fmla="*/ 21436 w 23549"/>
                  <a:gd name="connsiteY4" fmla="*/ 1398 h 19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49" h="19171">
                    <a:moveTo>
                      <a:pt x="21436" y="1398"/>
                    </a:moveTo>
                    <a:cubicBezTo>
                      <a:pt x="17251" y="-1177"/>
                      <a:pt x="11271" y="-384"/>
                      <a:pt x="4494" y="5360"/>
                    </a:cubicBezTo>
                    <a:cubicBezTo>
                      <a:pt x="-1087" y="9916"/>
                      <a:pt x="-689" y="13878"/>
                      <a:pt x="1504" y="17246"/>
                    </a:cubicBezTo>
                    <a:cubicBezTo>
                      <a:pt x="5889" y="20415"/>
                      <a:pt x="12267" y="20217"/>
                      <a:pt x="19842" y="12492"/>
                    </a:cubicBezTo>
                    <a:cubicBezTo>
                      <a:pt x="24028" y="8530"/>
                      <a:pt x="24825" y="3379"/>
                      <a:pt x="21436" y="13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2" name="Freeform 281">
                <a:extLst>
                  <a:ext uri="{FF2B5EF4-FFF2-40B4-BE49-F238E27FC236}">
                    <a16:creationId xmlns:a16="http://schemas.microsoft.com/office/drawing/2014/main" id="{0D26C6D9-C982-E85F-EA96-72E810CE42EA}"/>
                  </a:ext>
                </a:extLst>
              </p:cNvPr>
              <p:cNvSpPr/>
              <p:nvPr/>
            </p:nvSpPr>
            <p:spPr>
              <a:xfrm>
                <a:off x="1345030" y="4646777"/>
                <a:ext cx="27787" cy="13348"/>
              </a:xfrm>
              <a:custGeom>
                <a:avLst/>
                <a:gdLst>
                  <a:gd name="connsiteX0" fmla="*/ 13754 w 27787"/>
                  <a:gd name="connsiteY0" fmla="*/ 11871 h 13348"/>
                  <a:gd name="connsiteX1" fmla="*/ 27706 w 27787"/>
                  <a:gd name="connsiteY1" fmla="*/ 3551 h 13348"/>
                  <a:gd name="connsiteX2" fmla="*/ 16145 w 27787"/>
                  <a:gd name="connsiteY2" fmla="*/ 778 h 13348"/>
                  <a:gd name="connsiteX3" fmla="*/ 0 w 27787"/>
                  <a:gd name="connsiteY3" fmla="*/ 10485 h 13348"/>
                  <a:gd name="connsiteX4" fmla="*/ 13754 w 27787"/>
                  <a:gd name="connsiteY4" fmla="*/ 11871 h 13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87" h="13348">
                    <a:moveTo>
                      <a:pt x="13754" y="11871"/>
                    </a:moveTo>
                    <a:cubicBezTo>
                      <a:pt x="20730" y="10088"/>
                      <a:pt x="27108" y="7315"/>
                      <a:pt x="27706" y="3551"/>
                    </a:cubicBezTo>
                    <a:cubicBezTo>
                      <a:pt x="28504" y="-14"/>
                      <a:pt x="23321" y="-806"/>
                      <a:pt x="16145" y="778"/>
                    </a:cubicBezTo>
                    <a:cubicBezTo>
                      <a:pt x="7774" y="2759"/>
                      <a:pt x="1993" y="6127"/>
                      <a:pt x="0" y="10485"/>
                    </a:cubicBezTo>
                    <a:cubicBezTo>
                      <a:pt x="997" y="14248"/>
                      <a:pt x="6578" y="13852"/>
                      <a:pt x="13754" y="118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3" name="Freeform 282">
                <a:extLst>
                  <a:ext uri="{FF2B5EF4-FFF2-40B4-BE49-F238E27FC236}">
                    <a16:creationId xmlns:a16="http://schemas.microsoft.com/office/drawing/2014/main" id="{31736C65-4F75-0AA8-2DBE-6128DC43C1E4}"/>
                  </a:ext>
                </a:extLst>
              </p:cNvPr>
              <p:cNvSpPr/>
              <p:nvPr/>
            </p:nvSpPr>
            <p:spPr>
              <a:xfrm>
                <a:off x="484926" y="5498703"/>
                <a:ext cx="46565" cy="32630"/>
              </a:xfrm>
              <a:custGeom>
                <a:avLst/>
                <a:gdLst>
                  <a:gd name="connsiteX0" fmla="*/ 7586 w 46565"/>
                  <a:gd name="connsiteY0" fmla="*/ 5188 h 32630"/>
                  <a:gd name="connsiteX1" fmla="*/ 5991 w 46565"/>
                  <a:gd name="connsiteY1" fmla="*/ 6178 h 32630"/>
                  <a:gd name="connsiteX2" fmla="*/ 1805 w 46565"/>
                  <a:gd name="connsiteY2" fmla="*/ 9546 h 32630"/>
                  <a:gd name="connsiteX3" fmla="*/ 2802 w 46565"/>
                  <a:gd name="connsiteY3" fmla="*/ 20243 h 32630"/>
                  <a:gd name="connsiteX4" fmla="*/ 16157 w 46565"/>
                  <a:gd name="connsiteY4" fmla="*/ 19846 h 32630"/>
                  <a:gd name="connsiteX5" fmla="*/ 17552 w 46565"/>
                  <a:gd name="connsiteY5" fmla="*/ 17866 h 32630"/>
                  <a:gd name="connsiteX6" fmla="*/ 19346 w 46565"/>
                  <a:gd name="connsiteY6" fmla="*/ 23016 h 32630"/>
                  <a:gd name="connsiteX7" fmla="*/ 28914 w 46565"/>
                  <a:gd name="connsiteY7" fmla="*/ 24799 h 32630"/>
                  <a:gd name="connsiteX8" fmla="*/ 29711 w 46565"/>
                  <a:gd name="connsiteY8" fmla="*/ 25789 h 32630"/>
                  <a:gd name="connsiteX9" fmla="*/ 31306 w 46565"/>
                  <a:gd name="connsiteY9" fmla="*/ 29751 h 32630"/>
                  <a:gd name="connsiteX10" fmla="*/ 43664 w 46565"/>
                  <a:gd name="connsiteY10" fmla="*/ 29553 h 32630"/>
                  <a:gd name="connsiteX11" fmla="*/ 44860 w 46565"/>
                  <a:gd name="connsiteY11" fmla="*/ 19450 h 32630"/>
                  <a:gd name="connsiteX12" fmla="*/ 43863 w 46565"/>
                  <a:gd name="connsiteY12" fmla="*/ 18658 h 32630"/>
                  <a:gd name="connsiteX13" fmla="*/ 41870 w 46565"/>
                  <a:gd name="connsiteY13" fmla="*/ 12121 h 32630"/>
                  <a:gd name="connsiteX14" fmla="*/ 38681 w 46565"/>
                  <a:gd name="connsiteY14" fmla="*/ 9744 h 32630"/>
                  <a:gd name="connsiteX15" fmla="*/ 38880 w 46565"/>
                  <a:gd name="connsiteY15" fmla="*/ 3801 h 32630"/>
                  <a:gd name="connsiteX16" fmla="*/ 25724 w 46565"/>
                  <a:gd name="connsiteY16" fmla="*/ 1424 h 32630"/>
                  <a:gd name="connsiteX17" fmla="*/ 21539 w 46565"/>
                  <a:gd name="connsiteY17" fmla="*/ 3999 h 32630"/>
                  <a:gd name="connsiteX18" fmla="*/ 7586 w 46565"/>
                  <a:gd name="connsiteY18" fmla="*/ 5188 h 32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6565" h="32630">
                    <a:moveTo>
                      <a:pt x="7586" y="5188"/>
                    </a:moveTo>
                    <a:cubicBezTo>
                      <a:pt x="6988" y="5386"/>
                      <a:pt x="6589" y="5782"/>
                      <a:pt x="5991" y="6178"/>
                    </a:cubicBezTo>
                    <a:cubicBezTo>
                      <a:pt x="4596" y="6773"/>
                      <a:pt x="3201" y="7961"/>
                      <a:pt x="1805" y="9546"/>
                    </a:cubicBezTo>
                    <a:cubicBezTo>
                      <a:pt x="-1185" y="13111"/>
                      <a:pt x="-188" y="16875"/>
                      <a:pt x="2802" y="20243"/>
                    </a:cubicBezTo>
                    <a:cubicBezTo>
                      <a:pt x="7187" y="23412"/>
                      <a:pt x="12170" y="24006"/>
                      <a:pt x="16157" y="19846"/>
                    </a:cubicBezTo>
                    <a:cubicBezTo>
                      <a:pt x="16755" y="19252"/>
                      <a:pt x="17153" y="18460"/>
                      <a:pt x="17552" y="17866"/>
                    </a:cubicBezTo>
                    <a:cubicBezTo>
                      <a:pt x="17751" y="19648"/>
                      <a:pt x="18349" y="21233"/>
                      <a:pt x="19346" y="23016"/>
                    </a:cubicBezTo>
                    <a:cubicBezTo>
                      <a:pt x="21339" y="26581"/>
                      <a:pt x="25326" y="26383"/>
                      <a:pt x="28914" y="24799"/>
                    </a:cubicBezTo>
                    <a:cubicBezTo>
                      <a:pt x="29113" y="25195"/>
                      <a:pt x="29512" y="25393"/>
                      <a:pt x="29711" y="25789"/>
                    </a:cubicBezTo>
                    <a:cubicBezTo>
                      <a:pt x="29910" y="27176"/>
                      <a:pt x="30309" y="28562"/>
                      <a:pt x="31306" y="29751"/>
                    </a:cubicBezTo>
                    <a:cubicBezTo>
                      <a:pt x="35093" y="33911"/>
                      <a:pt x="39677" y="33316"/>
                      <a:pt x="43664" y="29553"/>
                    </a:cubicBezTo>
                    <a:cubicBezTo>
                      <a:pt x="46853" y="26383"/>
                      <a:pt x="47650" y="22421"/>
                      <a:pt x="44860" y="19450"/>
                    </a:cubicBezTo>
                    <a:cubicBezTo>
                      <a:pt x="44461" y="19054"/>
                      <a:pt x="44062" y="19054"/>
                      <a:pt x="43863" y="18658"/>
                    </a:cubicBezTo>
                    <a:cubicBezTo>
                      <a:pt x="44262" y="16479"/>
                      <a:pt x="43464" y="14300"/>
                      <a:pt x="41870" y="12121"/>
                    </a:cubicBezTo>
                    <a:cubicBezTo>
                      <a:pt x="40873" y="10734"/>
                      <a:pt x="39877" y="10140"/>
                      <a:pt x="38681" y="9744"/>
                    </a:cubicBezTo>
                    <a:cubicBezTo>
                      <a:pt x="39478" y="7961"/>
                      <a:pt x="39478" y="5980"/>
                      <a:pt x="38880" y="3801"/>
                    </a:cubicBezTo>
                    <a:cubicBezTo>
                      <a:pt x="36089" y="-161"/>
                      <a:pt x="31704" y="-1151"/>
                      <a:pt x="25724" y="1424"/>
                    </a:cubicBezTo>
                    <a:cubicBezTo>
                      <a:pt x="23931" y="2217"/>
                      <a:pt x="22735" y="3009"/>
                      <a:pt x="21539" y="3999"/>
                    </a:cubicBezTo>
                    <a:cubicBezTo>
                      <a:pt x="18549" y="1226"/>
                      <a:pt x="12768" y="2613"/>
                      <a:pt x="7586" y="51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4" name="Freeform 283">
                <a:extLst>
                  <a:ext uri="{FF2B5EF4-FFF2-40B4-BE49-F238E27FC236}">
                    <a16:creationId xmlns:a16="http://schemas.microsoft.com/office/drawing/2014/main" id="{4A130C35-1B47-B96C-9DC1-892C701B3BF7}"/>
                  </a:ext>
                </a:extLst>
              </p:cNvPr>
              <p:cNvSpPr/>
              <p:nvPr/>
            </p:nvSpPr>
            <p:spPr>
              <a:xfrm>
                <a:off x="1507421" y="5021448"/>
                <a:ext cx="23106" cy="16072"/>
              </a:xfrm>
              <a:custGeom>
                <a:avLst/>
                <a:gdLst>
                  <a:gd name="connsiteX0" fmla="*/ 9030 w 23106"/>
                  <a:gd name="connsiteY0" fmla="*/ 3861 h 16072"/>
                  <a:gd name="connsiteX1" fmla="*/ 459 w 23106"/>
                  <a:gd name="connsiteY1" fmla="*/ 14756 h 16072"/>
                  <a:gd name="connsiteX2" fmla="*/ 12817 w 23106"/>
                  <a:gd name="connsiteY2" fmla="*/ 12973 h 16072"/>
                  <a:gd name="connsiteX3" fmla="*/ 22983 w 23106"/>
                  <a:gd name="connsiteY3" fmla="*/ 1881 h 16072"/>
                  <a:gd name="connsiteX4" fmla="*/ 9030 w 23106"/>
                  <a:gd name="connsiteY4" fmla="*/ 3861 h 16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106" h="16072">
                    <a:moveTo>
                      <a:pt x="9030" y="3861"/>
                    </a:moveTo>
                    <a:cubicBezTo>
                      <a:pt x="2253" y="7625"/>
                      <a:pt x="-1335" y="11983"/>
                      <a:pt x="459" y="14756"/>
                    </a:cubicBezTo>
                    <a:cubicBezTo>
                      <a:pt x="1854" y="17133"/>
                      <a:pt x="6638" y="16143"/>
                      <a:pt x="12817" y="12973"/>
                    </a:cubicBezTo>
                    <a:cubicBezTo>
                      <a:pt x="18797" y="9408"/>
                      <a:pt x="23980" y="5050"/>
                      <a:pt x="22983" y="1881"/>
                    </a:cubicBezTo>
                    <a:cubicBezTo>
                      <a:pt x="22186" y="-1685"/>
                      <a:pt x="15209" y="296"/>
                      <a:pt x="9030" y="38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5" name="Freeform 284">
                <a:extLst>
                  <a:ext uri="{FF2B5EF4-FFF2-40B4-BE49-F238E27FC236}">
                    <a16:creationId xmlns:a16="http://schemas.microsoft.com/office/drawing/2014/main" id="{D52C7555-05F2-D8A1-D0B2-8F8E1561CED4}"/>
                  </a:ext>
                </a:extLst>
              </p:cNvPr>
              <p:cNvSpPr/>
              <p:nvPr/>
            </p:nvSpPr>
            <p:spPr>
              <a:xfrm>
                <a:off x="437139" y="5314076"/>
                <a:ext cx="32612" cy="24721"/>
              </a:xfrm>
              <a:custGeom>
                <a:avLst/>
                <a:gdLst>
                  <a:gd name="connsiteX0" fmla="*/ 15906 w 32612"/>
                  <a:gd name="connsiteY0" fmla="*/ 22629 h 24721"/>
                  <a:gd name="connsiteX1" fmla="*/ 21288 w 32612"/>
                  <a:gd name="connsiteY1" fmla="*/ 17082 h 24721"/>
                  <a:gd name="connsiteX2" fmla="*/ 27666 w 32612"/>
                  <a:gd name="connsiteY2" fmla="*/ 15695 h 24721"/>
                  <a:gd name="connsiteX3" fmla="*/ 31055 w 32612"/>
                  <a:gd name="connsiteY3" fmla="*/ 4206 h 24721"/>
                  <a:gd name="connsiteX4" fmla="*/ 20690 w 32612"/>
                  <a:gd name="connsiteY4" fmla="*/ 641 h 24721"/>
                  <a:gd name="connsiteX5" fmla="*/ 14710 w 32612"/>
                  <a:gd name="connsiteY5" fmla="*/ 6980 h 24721"/>
                  <a:gd name="connsiteX6" fmla="*/ 6338 w 32612"/>
                  <a:gd name="connsiteY6" fmla="*/ 9357 h 24721"/>
                  <a:gd name="connsiteX7" fmla="*/ 558 w 32612"/>
                  <a:gd name="connsiteY7" fmla="*/ 20648 h 24721"/>
                  <a:gd name="connsiteX8" fmla="*/ 15906 w 32612"/>
                  <a:gd name="connsiteY8" fmla="*/ 22629 h 24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612" h="24721">
                    <a:moveTo>
                      <a:pt x="15906" y="22629"/>
                    </a:moveTo>
                    <a:cubicBezTo>
                      <a:pt x="18896" y="21044"/>
                      <a:pt x="20490" y="19063"/>
                      <a:pt x="21288" y="17082"/>
                    </a:cubicBezTo>
                    <a:cubicBezTo>
                      <a:pt x="23082" y="17082"/>
                      <a:pt x="25274" y="16686"/>
                      <a:pt x="27666" y="15695"/>
                    </a:cubicBezTo>
                    <a:cubicBezTo>
                      <a:pt x="32251" y="12922"/>
                      <a:pt x="34244" y="8960"/>
                      <a:pt x="31055" y="4206"/>
                    </a:cubicBezTo>
                    <a:cubicBezTo>
                      <a:pt x="28862" y="1037"/>
                      <a:pt x="24676" y="-1142"/>
                      <a:pt x="20690" y="641"/>
                    </a:cubicBezTo>
                    <a:cubicBezTo>
                      <a:pt x="17500" y="2027"/>
                      <a:pt x="15308" y="4206"/>
                      <a:pt x="14710" y="6980"/>
                    </a:cubicBezTo>
                    <a:cubicBezTo>
                      <a:pt x="12318" y="6980"/>
                      <a:pt x="9527" y="7574"/>
                      <a:pt x="6338" y="9357"/>
                    </a:cubicBezTo>
                    <a:cubicBezTo>
                      <a:pt x="757" y="12328"/>
                      <a:pt x="-1037" y="16488"/>
                      <a:pt x="558" y="20648"/>
                    </a:cubicBezTo>
                    <a:cubicBezTo>
                      <a:pt x="3946" y="24015"/>
                      <a:pt x="8132" y="26788"/>
                      <a:pt x="15906" y="2262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6" name="Freeform 285">
                <a:extLst>
                  <a:ext uri="{FF2B5EF4-FFF2-40B4-BE49-F238E27FC236}">
                    <a16:creationId xmlns:a16="http://schemas.microsoft.com/office/drawing/2014/main" id="{FE2E8177-17A7-3FCA-F30D-76AC7568A452}"/>
                  </a:ext>
                </a:extLst>
              </p:cNvPr>
              <p:cNvSpPr/>
              <p:nvPr/>
            </p:nvSpPr>
            <p:spPr>
              <a:xfrm>
                <a:off x="378896" y="5306776"/>
                <a:ext cx="125700" cy="78894"/>
              </a:xfrm>
              <a:custGeom>
                <a:avLst/>
                <a:gdLst>
                  <a:gd name="connsiteX0" fmla="*/ 24118 w 125700"/>
                  <a:gd name="connsiteY0" fmla="*/ 60632 h 78894"/>
                  <a:gd name="connsiteX1" fmla="*/ 25514 w 125700"/>
                  <a:gd name="connsiteY1" fmla="*/ 62216 h 78894"/>
                  <a:gd name="connsiteX2" fmla="*/ 27706 w 125700"/>
                  <a:gd name="connsiteY2" fmla="*/ 63801 h 78894"/>
                  <a:gd name="connsiteX3" fmla="*/ 23720 w 125700"/>
                  <a:gd name="connsiteY3" fmla="*/ 64792 h 78894"/>
                  <a:gd name="connsiteX4" fmla="*/ 19933 w 125700"/>
                  <a:gd name="connsiteY4" fmla="*/ 74696 h 78894"/>
                  <a:gd name="connsiteX5" fmla="*/ 29700 w 125700"/>
                  <a:gd name="connsiteY5" fmla="*/ 77865 h 78894"/>
                  <a:gd name="connsiteX6" fmla="*/ 33487 w 125700"/>
                  <a:gd name="connsiteY6" fmla="*/ 67763 h 78894"/>
                  <a:gd name="connsiteX7" fmla="*/ 30497 w 125700"/>
                  <a:gd name="connsiteY7" fmla="*/ 64395 h 78894"/>
                  <a:gd name="connsiteX8" fmla="*/ 35879 w 125700"/>
                  <a:gd name="connsiteY8" fmla="*/ 62414 h 78894"/>
                  <a:gd name="connsiteX9" fmla="*/ 36676 w 125700"/>
                  <a:gd name="connsiteY9" fmla="*/ 52510 h 78894"/>
                  <a:gd name="connsiteX10" fmla="*/ 39267 w 125700"/>
                  <a:gd name="connsiteY10" fmla="*/ 49143 h 78894"/>
                  <a:gd name="connsiteX11" fmla="*/ 39467 w 125700"/>
                  <a:gd name="connsiteY11" fmla="*/ 48944 h 78894"/>
                  <a:gd name="connsiteX12" fmla="*/ 45845 w 125700"/>
                  <a:gd name="connsiteY12" fmla="*/ 49935 h 78894"/>
                  <a:gd name="connsiteX13" fmla="*/ 49234 w 125700"/>
                  <a:gd name="connsiteY13" fmla="*/ 47756 h 78894"/>
                  <a:gd name="connsiteX14" fmla="*/ 50430 w 125700"/>
                  <a:gd name="connsiteY14" fmla="*/ 50529 h 78894"/>
                  <a:gd name="connsiteX15" fmla="*/ 52821 w 125700"/>
                  <a:gd name="connsiteY15" fmla="*/ 52708 h 78894"/>
                  <a:gd name="connsiteX16" fmla="*/ 54217 w 125700"/>
                  <a:gd name="connsiteY16" fmla="*/ 65386 h 78894"/>
                  <a:gd name="connsiteX17" fmla="*/ 67372 w 125700"/>
                  <a:gd name="connsiteY17" fmla="*/ 69149 h 78894"/>
                  <a:gd name="connsiteX18" fmla="*/ 69366 w 125700"/>
                  <a:gd name="connsiteY18" fmla="*/ 67169 h 78894"/>
                  <a:gd name="connsiteX19" fmla="*/ 69366 w 125700"/>
                  <a:gd name="connsiteY19" fmla="*/ 70932 h 78894"/>
                  <a:gd name="connsiteX20" fmla="*/ 74548 w 125700"/>
                  <a:gd name="connsiteY20" fmla="*/ 76479 h 78894"/>
                  <a:gd name="connsiteX21" fmla="*/ 87704 w 125700"/>
                  <a:gd name="connsiteY21" fmla="*/ 62613 h 78894"/>
                  <a:gd name="connsiteX22" fmla="*/ 87305 w 125700"/>
                  <a:gd name="connsiteY22" fmla="*/ 56868 h 78894"/>
                  <a:gd name="connsiteX23" fmla="*/ 86707 w 125700"/>
                  <a:gd name="connsiteY23" fmla="*/ 56670 h 78894"/>
                  <a:gd name="connsiteX24" fmla="*/ 86707 w 125700"/>
                  <a:gd name="connsiteY24" fmla="*/ 56670 h 78894"/>
                  <a:gd name="connsiteX25" fmla="*/ 87305 w 125700"/>
                  <a:gd name="connsiteY25" fmla="*/ 56868 h 78894"/>
                  <a:gd name="connsiteX26" fmla="*/ 90693 w 125700"/>
                  <a:gd name="connsiteY26" fmla="*/ 55085 h 78894"/>
                  <a:gd name="connsiteX27" fmla="*/ 90494 w 125700"/>
                  <a:gd name="connsiteY27" fmla="*/ 59245 h 78894"/>
                  <a:gd name="connsiteX28" fmla="*/ 103052 w 125700"/>
                  <a:gd name="connsiteY28" fmla="*/ 60830 h 78894"/>
                  <a:gd name="connsiteX29" fmla="*/ 112819 w 125700"/>
                  <a:gd name="connsiteY29" fmla="*/ 48944 h 78894"/>
                  <a:gd name="connsiteX30" fmla="*/ 100460 w 125700"/>
                  <a:gd name="connsiteY30" fmla="*/ 46567 h 78894"/>
                  <a:gd name="connsiteX31" fmla="*/ 99464 w 125700"/>
                  <a:gd name="connsiteY31" fmla="*/ 46964 h 78894"/>
                  <a:gd name="connsiteX32" fmla="*/ 98467 w 125700"/>
                  <a:gd name="connsiteY32" fmla="*/ 40229 h 78894"/>
                  <a:gd name="connsiteX33" fmla="*/ 98667 w 125700"/>
                  <a:gd name="connsiteY33" fmla="*/ 40031 h 78894"/>
                  <a:gd name="connsiteX34" fmla="*/ 101457 w 125700"/>
                  <a:gd name="connsiteY34" fmla="*/ 34286 h 78894"/>
                  <a:gd name="connsiteX35" fmla="*/ 111423 w 125700"/>
                  <a:gd name="connsiteY35" fmla="*/ 33295 h 78894"/>
                  <a:gd name="connsiteX36" fmla="*/ 120991 w 125700"/>
                  <a:gd name="connsiteY36" fmla="*/ 22797 h 78894"/>
                  <a:gd name="connsiteX37" fmla="*/ 115609 w 125700"/>
                  <a:gd name="connsiteY37" fmla="*/ 17052 h 78894"/>
                  <a:gd name="connsiteX38" fmla="*/ 117005 w 125700"/>
                  <a:gd name="connsiteY38" fmla="*/ 16260 h 78894"/>
                  <a:gd name="connsiteX39" fmla="*/ 117603 w 125700"/>
                  <a:gd name="connsiteY39" fmla="*/ 15666 h 78894"/>
                  <a:gd name="connsiteX40" fmla="*/ 123383 w 125700"/>
                  <a:gd name="connsiteY40" fmla="*/ 13288 h 78894"/>
                  <a:gd name="connsiteX41" fmla="*/ 123981 w 125700"/>
                  <a:gd name="connsiteY41" fmla="*/ 3186 h 78894"/>
                  <a:gd name="connsiteX42" fmla="*/ 113815 w 125700"/>
                  <a:gd name="connsiteY42" fmla="*/ 1403 h 78894"/>
                  <a:gd name="connsiteX43" fmla="*/ 113417 w 125700"/>
                  <a:gd name="connsiteY43" fmla="*/ 2196 h 78894"/>
                  <a:gd name="connsiteX44" fmla="*/ 109629 w 125700"/>
                  <a:gd name="connsiteY44" fmla="*/ 3780 h 78894"/>
                  <a:gd name="connsiteX45" fmla="*/ 106440 w 125700"/>
                  <a:gd name="connsiteY45" fmla="*/ 16260 h 78894"/>
                  <a:gd name="connsiteX46" fmla="*/ 106640 w 125700"/>
                  <a:gd name="connsiteY46" fmla="*/ 16656 h 78894"/>
                  <a:gd name="connsiteX47" fmla="*/ 106042 w 125700"/>
                  <a:gd name="connsiteY47" fmla="*/ 16656 h 78894"/>
                  <a:gd name="connsiteX48" fmla="*/ 95477 w 125700"/>
                  <a:gd name="connsiteY48" fmla="*/ 21608 h 78894"/>
                  <a:gd name="connsiteX49" fmla="*/ 87305 w 125700"/>
                  <a:gd name="connsiteY49" fmla="*/ 28937 h 78894"/>
                  <a:gd name="connsiteX50" fmla="*/ 85312 w 125700"/>
                  <a:gd name="connsiteY50" fmla="*/ 43002 h 78894"/>
                  <a:gd name="connsiteX51" fmla="*/ 83518 w 125700"/>
                  <a:gd name="connsiteY51" fmla="*/ 45379 h 78894"/>
                  <a:gd name="connsiteX52" fmla="*/ 80727 w 125700"/>
                  <a:gd name="connsiteY52" fmla="*/ 46369 h 78894"/>
                  <a:gd name="connsiteX53" fmla="*/ 79531 w 125700"/>
                  <a:gd name="connsiteY53" fmla="*/ 56274 h 78894"/>
                  <a:gd name="connsiteX54" fmla="*/ 80329 w 125700"/>
                  <a:gd name="connsiteY54" fmla="*/ 56868 h 78894"/>
                  <a:gd name="connsiteX55" fmla="*/ 73551 w 125700"/>
                  <a:gd name="connsiteY55" fmla="*/ 59839 h 78894"/>
                  <a:gd name="connsiteX56" fmla="*/ 71558 w 125700"/>
                  <a:gd name="connsiteY56" fmla="*/ 52510 h 78894"/>
                  <a:gd name="connsiteX57" fmla="*/ 64781 w 125700"/>
                  <a:gd name="connsiteY57" fmla="*/ 48548 h 78894"/>
                  <a:gd name="connsiteX58" fmla="*/ 63784 w 125700"/>
                  <a:gd name="connsiteY58" fmla="*/ 40625 h 78894"/>
                  <a:gd name="connsiteX59" fmla="*/ 54416 w 125700"/>
                  <a:gd name="connsiteY59" fmla="*/ 38446 h 78894"/>
                  <a:gd name="connsiteX60" fmla="*/ 53619 w 125700"/>
                  <a:gd name="connsiteY60" fmla="*/ 28145 h 78894"/>
                  <a:gd name="connsiteX61" fmla="*/ 43453 w 125700"/>
                  <a:gd name="connsiteY61" fmla="*/ 24382 h 78894"/>
                  <a:gd name="connsiteX62" fmla="*/ 36875 w 125700"/>
                  <a:gd name="connsiteY62" fmla="*/ 33494 h 78894"/>
                  <a:gd name="connsiteX63" fmla="*/ 30497 w 125700"/>
                  <a:gd name="connsiteY63" fmla="*/ 39832 h 78894"/>
                  <a:gd name="connsiteX64" fmla="*/ 26710 w 125700"/>
                  <a:gd name="connsiteY64" fmla="*/ 49143 h 78894"/>
                  <a:gd name="connsiteX65" fmla="*/ 19135 w 125700"/>
                  <a:gd name="connsiteY65" fmla="*/ 48152 h 78894"/>
                  <a:gd name="connsiteX66" fmla="*/ 23720 w 125700"/>
                  <a:gd name="connsiteY66" fmla="*/ 34484 h 78894"/>
                  <a:gd name="connsiteX67" fmla="*/ 6578 w 125700"/>
                  <a:gd name="connsiteY67" fmla="*/ 33494 h 78894"/>
                  <a:gd name="connsiteX68" fmla="*/ 0 w 125700"/>
                  <a:gd name="connsiteY68" fmla="*/ 38050 h 78894"/>
                  <a:gd name="connsiteX69" fmla="*/ 997 w 125700"/>
                  <a:gd name="connsiteY69" fmla="*/ 43002 h 78894"/>
                  <a:gd name="connsiteX70" fmla="*/ 3588 w 125700"/>
                  <a:gd name="connsiteY70" fmla="*/ 54293 h 78894"/>
                  <a:gd name="connsiteX71" fmla="*/ 3787 w 125700"/>
                  <a:gd name="connsiteY71" fmla="*/ 55481 h 78894"/>
                  <a:gd name="connsiteX72" fmla="*/ 4186 w 125700"/>
                  <a:gd name="connsiteY72" fmla="*/ 55481 h 78894"/>
                  <a:gd name="connsiteX73" fmla="*/ 3987 w 125700"/>
                  <a:gd name="connsiteY73" fmla="*/ 55878 h 78894"/>
                  <a:gd name="connsiteX74" fmla="*/ 6179 w 125700"/>
                  <a:gd name="connsiteY74" fmla="*/ 64792 h 78894"/>
                  <a:gd name="connsiteX75" fmla="*/ 19733 w 125700"/>
                  <a:gd name="connsiteY75" fmla="*/ 63603 h 78894"/>
                  <a:gd name="connsiteX76" fmla="*/ 24118 w 125700"/>
                  <a:gd name="connsiteY76" fmla="*/ 60632 h 78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</a:cxnLst>
                <a:rect l="l" t="t" r="r" b="b"/>
                <a:pathLst>
                  <a:path w="125700" h="78894">
                    <a:moveTo>
                      <a:pt x="24118" y="60632"/>
                    </a:moveTo>
                    <a:cubicBezTo>
                      <a:pt x="24517" y="61226"/>
                      <a:pt x="25115" y="61820"/>
                      <a:pt x="25514" y="62216"/>
                    </a:cubicBezTo>
                    <a:cubicBezTo>
                      <a:pt x="26311" y="63009"/>
                      <a:pt x="26909" y="63405"/>
                      <a:pt x="27706" y="63801"/>
                    </a:cubicBezTo>
                    <a:cubicBezTo>
                      <a:pt x="26510" y="63801"/>
                      <a:pt x="25115" y="63999"/>
                      <a:pt x="23720" y="64792"/>
                    </a:cubicBezTo>
                    <a:cubicBezTo>
                      <a:pt x="20132" y="66971"/>
                      <a:pt x="17939" y="70536"/>
                      <a:pt x="19933" y="74696"/>
                    </a:cubicBezTo>
                    <a:cubicBezTo>
                      <a:pt x="21727" y="78658"/>
                      <a:pt x="25314" y="80044"/>
                      <a:pt x="29700" y="77865"/>
                    </a:cubicBezTo>
                    <a:cubicBezTo>
                      <a:pt x="33088" y="75290"/>
                      <a:pt x="35281" y="71923"/>
                      <a:pt x="33487" y="67763"/>
                    </a:cubicBezTo>
                    <a:cubicBezTo>
                      <a:pt x="32690" y="66178"/>
                      <a:pt x="31693" y="65188"/>
                      <a:pt x="30497" y="64395"/>
                    </a:cubicBezTo>
                    <a:cubicBezTo>
                      <a:pt x="32291" y="64395"/>
                      <a:pt x="34085" y="63801"/>
                      <a:pt x="35879" y="62414"/>
                    </a:cubicBezTo>
                    <a:cubicBezTo>
                      <a:pt x="39467" y="59245"/>
                      <a:pt x="39068" y="55680"/>
                      <a:pt x="36676" y="52510"/>
                    </a:cubicBezTo>
                    <a:cubicBezTo>
                      <a:pt x="37673" y="51520"/>
                      <a:pt x="38470" y="50331"/>
                      <a:pt x="39267" y="49143"/>
                    </a:cubicBezTo>
                    <a:cubicBezTo>
                      <a:pt x="39267" y="49143"/>
                      <a:pt x="39467" y="48944"/>
                      <a:pt x="39467" y="48944"/>
                    </a:cubicBezTo>
                    <a:cubicBezTo>
                      <a:pt x="41261" y="49935"/>
                      <a:pt x="44450" y="50529"/>
                      <a:pt x="45845" y="49935"/>
                    </a:cubicBezTo>
                    <a:cubicBezTo>
                      <a:pt x="47041" y="49341"/>
                      <a:pt x="48237" y="48548"/>
                      <a:pt x="49234" y="47756"/>
                    </a:cubicBezTo>
                    <a:cubicBezTo>
                      <a:pt x="49433" y="48746"/>
                      <a:pt x="49832" y="49737"/>
                      <a:pt x="50430" y="50529"/>
                    </a:cubicBezTo>
                    <a:cubicBezTo>
                      <a:pt x="51028" y="51520"/>
                      <a:pt x="51825" y="52312"/>
                      <a:pt x="52821" y="52708"/>
                    </a:cubicBezTo>
                    <a:cubicBezTo>
                      <a:pt x="48237" y="56868"/>
                      <a:pt x="50828" y="61226"/>
                      <a:pt x="54217" y="65386"/>
                    </a:cubicBezTo>
                    <a:cubicBezTo>
                      <a:pt x="57207" y="68951"/>
                      <a:pt x="60197" y="71923"/>
                      <a:pt x="67372" y="69149"/>
                    </a:cubicBezTo>
                    <a:cubicBezTo>
                      <a:pt x="68170" y="68555"/>
                      <a:pt x="68768" y="67961"/>
                      <a:pt x="69366" y="67169"/>
                    </a:cubicBezTo>
                    <a:cubicBezTo>
                      <a:pt x="69166" y="68357"/>
                      <a:pt x="69166" y="69546"/>
                      <a:pt x="69366" y="70932"/>
                    </a:cubicBezTo>
                    <a:cubicBezTo>
                      <a:pt x="69565" y="74102"/>
                      <a:pt x="71359" y="76875"/>
                      <a:pt x="74548" y="76479"/>
                    </a:cubicBezTo>
                    <a:cubicBezTo>
                      <a:pt x="82521" y="75488"/>
                      <a:pt x="86508" y="70140"/>
                      <a:pt x="87704" y="62613"/>
                    </a:cubicBezTo>
                    <a:cubicBezTo>
                      <a:pt x="87903" y="60830"/>
                      <a:pt x="87504" y="58849"/>
                      <a:pt x="87305" y="56868"/>
                    </a:cubicBezTo>
                    <a:lnTo>
                      <a:pt x="86707" y="56670"/>
                    </a:lnTo>
                    <a:lnTo>
                      <a:pt x="86707" y="56670"/>
                    </a:lnTo>
                    <a:lnTo>
                      <a:pt x="87305" y="56868"/>
                    </a:lnTo>
                    <a:cubicBezTo>
                      <a:pt x="88302" y="56274"/>
                      <a:pt x="89498" y="55680"/>
                      <a:pt x="90693" y="55085"/>
                    </a:cubicBezTo>
                    <a:cubicBezTo>
                      <a:pt x="90295" y="56472"/>
                      <a:pt x="90095" y="57858"/>
                      <a:pt x="90494" y="59245"/>
                    </a:cubicBezTo>
                    <a:cubicBezTo>
                      <a:pt x="91690" y="63999"/>
                      <a:pt x="97670" y="62811"/>
                      <a:pt x="103052" y="60830"/>
                    </a:cubicBezTo>
                    <a:cubicBezTo>
                      <a:pt x="110227" y="58255"/>
                      <a:pt x="114413" y="54095"/>
                      <a:pt x="112819" y="48944"/>
                    </a:cubicBezTo>
                    <a:cubicBezTo>
                      <a:pt x="110825" y="44785"/>
                      <a:pt x="106042" y="44190"/>
                      <a:pt x="100460" y="46567"/>
                    </a:cubicBezTo>
                    <a:cubicBezTo>
                      <a:pt x="100062" y="46765"/>
                      <a:pt x="99862" y="46765"/>
                      <a:pt x="99464" y="46964"/>
                    </a:cubicBezTo>
                    <a:cubicBezTo>
                      <a:pt x="100460" y="44785"/>
                      <a:pt x="100261" y="42606"/>
                      <a:pt x="98467" y="40229"/>
                    </a:cubicBezTo>
                    <a:cubicBezTo>
                      <a:pt x="98467" y="40229"/>
                      <a:pt x="98467" y="40229"/>
                      <a:pt x="98667" y="40031"/>
                    </a:cubicBezTo>
                    <a:cubicBezTo>
                      <a:pt x="99663" y="38050"/>
                      <a:pt x="100660" y="36267"/>
                      <a:pt x="101457" y="34286"/>
                    </a:cubicBezTo>
                    <a:cubicBezTo>
                      <a:pt x="104447" y="34682"/>
                      <a:pt x="107836" y="34088"/>
                      <a:pt x="111423" y="33295"/>
                    </a:cubicBezTo>
                    <a:cubicBezTo>
                      <a:pt x="117802" y="31711"/>
                      <a:pt x="120393" y="27353"/>
                      <a:pt x="120991" y="22797"/>
                    </a:cubicBezTo>
                    <a:cubicBezTo>
                      <a:pt x="119994" y="20024"/>
                      <a:pt x="118201" y="18043"/>
                      <a:pt x="115609" y="17052"/>
                    </a:cubicBezTo>
                    <a:cubicBezTo>
                      <a:pt x="116008" y="16854"/>
                      <a:pt x="116407" y="16458"/>
                      <a:pt x="117005" y="16260"/>
                    </a:cubicBezTo>
                    <a:lnTo>
                      <a:pt x="117603" y="15666"/>
                    </a:lnTo>
                    <a:cubicBezTo>
                      <a:pt x="119596" y="15864"/>
                      <a:pt x="121390" y="15071"/>
                      <a:pt x="123383" y="13288"/>
                    </a:cubicBezTo>
                    <a:cubicBezTo>
                      <a:pt x="126772" y="10119"/>
                      <a:pt x="125974" y="6554"/>
                      <a:pt x="123981" y="3186"/>
                    </a:cubicBezTo>
                    <a:cubicBezTo>
                      <a:pt x="121190" y="17"/>
                      <a:pt x="117204" y="-1172"/>
                      <a:pt x="113815" y="1403"/>
                    </a:cubicBezTo>
                    <a:lnTo>
                      <a:pt x="113417" y="2196"/>
                    </a:lnTo>
                    <a:cubicBezTo>
                      <a:pt x="112221" y="2394"/>
                      <a:pt x="110825" y="2988"/>
                      <a:pt x="109629" y="3780"/>
                    </a:cubicBezTo>
                    <a:cubicBezTo>
                      <a:pt x="105244" y="7148"/>
                      <a:pt x="103450" y="11506"/>
                      <a:pt x="106440" y="16260"/>
                    </a:cubicBezTo>
                    <a:cubicBezTo>
                      <a:pt x="106440" y="16458"/>
                      <a:pt x="106640" y="16458"/>
                      <a:pt x="106640" y="16656"/>
                    </a:cubicBezTo>
                    <a:cubicBezTo>
                      <a:pt x="106440" y="16656"/>
                      <a:pt x="106241" y="16656"/>
                      <a:pt x="106042" y="16656"/>
                    </a:cubicBezTo>
                    <a:cubicBezTo>
                      <a:pt x="101656" y="17448"/>
                      <a:pt x="97670" y="19231"/>
                      <a:pt x="95477" y="21608"/>
                    </a:cubicBezTo>
                    <a:cubicBezTo>
                      <a:pt x="92687" y="22004"/>
                      <a:pt x="89697" y="24382"/>
                      <a:pt x="87305" y="28937"/>
                    </a:cubicBezTo>
                    <a:cubicBezTo>
                      <a:pt x="84116" y="34682"/>
                      <a:pt x="83717" y="39436"/>
                      <a:pt x="85312" y="43002"/>
                    </a:cubicBezTo>
                    <a:cubicBezTo>
                      <a:pt x="84514" y="43794"/>
                      <a:pt x="83916" y="44586"/>
                      <a:pt x="83518" y="45379"/>
                    </a:cubicBezTo>
                    <a:cubicBezTo>
                      <a:pt x="82521" y="45379"/>
                      <a:pt x="81524" y="45775"/>
                      <a:pt x="80727" y="46369"/>
                    </a:cubicBezTo>
                    <a:cubicBezTo>
                      <a:pt x="77339" y="49143"/>
                      <a:pt x="76541" y="52708"/>
                      <a:pt x="79531" y="56274"/>
                    </a:cubicBezTo>
                    <a:cubicBezTo>
                      <a:pt x="79731" y="56472"/>
                      <a:pt x="79930" y="56670"/>
                      <a:pt x="80329" y="56868"/>
                    </a:cubicBezTo>
                    <a:cubicBezTo>
                      <a:pt x="77538" y="57462"/>
                      <a:pt x="75146" y="58255"/>
                      <a:pt x="73551" y="59839"/>
                    </a:cubicBezTo>
                    <a:cubicBezTo>
                      <a:pt x="73751" y="57264"/>
                      <a:pt x="72953" y="54887"/>
                      <a:pt x="71558" y="52510"/>
                    </a:cubicBezTo>
                    <a:cubicBezTo>
                      <a:pt x="70163" y="49935"/>
                      <a:pt x="67771" y="48746"/>
                      <a:pt x="64781" y="48548"/>
                    </a:cubicBezTo>
                    <a:cubicBezTo>
                      <a:pt x="65977" y="46171"/>
                      <a:pt x="65778" y="43398"/>
                      <a:pt x="63784" y="40625"/>
                    </a:cubicBezTo>
                    <a:cubicBezTo>
                      <a:pt x="61592" y="37455"/>
                      <a:pt x="58004" y="37059"/>
                      <a:pt x="54416" y="38446"/>
                    </a:cubicBezTo>
                    <a:cubicBezTo>
                      <a:pt x="54815" y="35078"/>
                      <a:pt x="54217" y="31513"/>
                      <a:pt x="53619" y="28145"/>
                    </a:cubicBezTo>
                    <a:cubicBezTo>
                      <a:pt x="50430" y="24580"/>
                      <a:pt x="47440" y="21212"/>
                      <a:pt x="43453" y="24382"/>
                    </a:cubicBezTo>
                    <a:cubicBezTo>
                      <a:pt x="40065" y="27155"/>
                      <a:pt x="37872" y="30126"/>
                      <a:pt x="36875" y="33494"/>
                    </a:cubicBezTo>
                    <a:cubicBezTo>
                      <a:pt x="34683" y="34088"/>
                      <a:pt x="32490" y="36465"/>
                      <a:pt x="30497" y="39832"/>
                    </a:cubicBezTo>
                    <a:cubicBezTo>
                      <a:pt x="28703" y="43002"/>
                      <a:pt x="27108" y="46369"/>
                      <a:pt x="26710" y="49143"/>
                    </a:cubicBezTo>
                    <a:cubicBezTo>
                      <a:pt x="24318" y="48152"/>
                      <a:pt x="21727" y="47756"/>
                      <a:pt x="19135" y="48152"/>
                    </a:cubicBezTo>
                    <a:cubicBezTo>
                      <a:pt x="23520" y="44388"/>
                      <a:pt x="26112" y="40031"/>
                      <a:pt x="23720" y="34484"/>
                    </a:cubicBezTo>
                    <a:cubicBezTo>
                      <a:pt x="19733" y="28937"/>
                      <a:pt x="13355" y="29928"/>
                      <a:pt x="6578" y="33494"/>
                    </a:cubicBezTo>
                    <a:cubicBezTo>
                      <a:pt x="3987" y="34880"/>
                      <a:pt x="1794" y="36267"/>
                      <a:pt x="0" y="38050"/>
                    </a:cubicBezTo>
                    <a:cubicBezTo>
                      <a:pt x="399" y="39634"/>
                      <a:pt x="797" y="41417"/>
                      <a:pt x="997" y="43002"/>
                    </a:cubicBezTo>
                    <a:cubicBezTo>
                      <a:pt x="1794" y="46765"/>
                      <a:pt x="2791" y="50529"/>
                      <a:pt x="3588" y="54293"/>
                    </a:cubicBezTo>
                    <a:cubicBezTo>
                      <a:pt x="3588" y="54689"/>
                      <a:pt x="3787" y="55085"/>
                      <a:pt x="3787" y="55481"/>
                    </a:cubicBezTo>
                    <a:cubicBezTo>
                      <a:pt x="3987" y="55481"/>
                      <a:pt x="3987" y="55481"/>
                      <a:pt x="4186" y="55481"/>
                    </a:cubicBezTo>
                    <a:cubicBezTo>
                      <a:pt x="4186" y="55680"/>
                      <a:pt x="3987" y="55878"/>
                      <a:pt x="3987" y="55878"/>
                    </a:cubicBezTo>
                    <a:cubicBezTo>
                      <a:pt x="4784" y="58849"/>
                      <a:pt x="5382" y="61820"/>
                      <a:pt x="6179" y="64792"/>
                    </a:cubicBezTo>
                    <a:cubicBezTo>
                      <a:pt x="9368" y="67367"/>
                      <a:pt x="14351" y="66772"/>
                      <a:pt x="19733" y="63603"/>
                    </a:cubicBezTo>
                    <a:cubicBezTo>
                      <a:pt x="21328" y="62613"/>
                      <a:pt x="22923" y="61622"/>
                      <a:pt x="24118" y="606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7" name="Freeform 286">
                <a:extLst>
                  <a:ext uri="{FF2B5EF4-FFF2-40B4-BE49-F238E27FC236}">
                    <a16:creationId xmlns:a16="http://schemas.microsoft.com/office/drawing/2014/main" id="{3E6F1E86-9AF4-F537-E642-7CC4FBA345B4}"/>
                  </a:ext>
                </a:extLst>
              </p:cNvPr>
              <p:cNvSpPr/>
              <p:nvPr/>
            </p:nvSpPr>
            <p:spPr>
              <a:xfrm>
                <a:off x="662516" y="5247437"/>
                <a:ext cx="24097" cy="17255"/>
              </a:xfrm>
              <a:custGeom>
                <a:avLst/>
                <a:gdLst>
                  <a:gd name="connsiteX0" fmla="*/ 220 w 24097"/>
                  <a:gd name="connsiteY0" fmla="*/ 12410 h 17255"/>
                  <a:gd name="connsiteX1" fmla="*/ 13974 w 24097"/>
                  <a:gd name="connsiteY1" fmla="*/ 15975 h 17255"/>
                  <a:gd name="connsiteX2" fmla="*/ 23940 w 24097"/>
                  <a:gd name="connsiteY2" fmla="*/ 3496 h 17255"/>
                  <a:gd name="connsiteX3" fmla="*/ 8791 w 24097"/>
                  <a:gd name="connsiteY3" fmla="*/ 2307 h 17255"/>
                  <a:gd name="connsiteX4" fmla="*/ 220 w 24097"/>
                  <a:gd name="connsiteY4" fmla="*/ 12410 h 17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97" h="17255">
                    <a:moveTo>
                      <a:pt x="220" y="12410"/>
                    </a:moveTo>
                    <a:cubicBezTo>
                      <a:pt x="1616" y="16767"/>
                      <a:pt x="6599" y="18748"/>
                      <a:pt x="13974" y="15975"/>
                    </a:cubicBezTo>
                    <a:cubicBezTo>
                      <a:pt x="21150" y="13202"/>
                      <a:pt x="24937" y="8448"/>
                      <a:pt x="23940" y="3496"/>
                    </a:cubicBezTo>
                    <a:cubicBezTo>
                      <a:pt x="21748" y="-1258"/>
                      <a:pt x="16166" y="-664"/>
                      <a:pt x="8791" y="2307"/>
                    </a:cubicBezTo>
                    <a:cubicBezTo>
                      <a:pt x="2812" y="4684"/>
                      <a:pt x="-976" y="8448"/>
                      <a:pt x="220" y="1241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8" name="Freeform 287">
                <a:extLst>
                  <a:ext uri="{FF2B5EF4-FFF2-40B4-BE49-F238E27FC236}">
                    <a16:creationId xmlns:a16="http://schemas.microsoft.com/office/drawing/2014/main" id="{0D2E80A5-8C43-9417-4415-1F351745DC34}"/>
                  </a:ext>
                </a:extLst>
              </p:cNvPr>
              <p:cNvSpPr/>
              <p:nvPr/>
            </p:nvSpPr>
            <p:spPr>
              <a:xfrm>
                <a:off x="1541767" y="5607809"/>
                <a:ext cx="19767" cy="19128"/>
              </a:xfrm>
              <a:custGeom>
                <a:avLst/>
                <a:gdLst>
                  <a:gd name="connsiteX0" fmla="*/ 7374 w 19767"/>
                  <a:gd name="connsiteY0" fmla="*/ 3050 h 19128"/>
                  <a:gd name="connsiteX1" fmla="*/ 597 w 19767"/>
                  <a:gd name="connsiteY1" fmla="*/ 17312 h 19128"/>
                  <a:gd name="connsiteX2" fmla="*/ 13752 w 19767"/>
                  <a:gd name="connsiteY2" fmla="*/ 13945 h 19128"/>
                  <a:gd name="connsiteX3" fmla="*/ 19333 w 19767"/>
                  <a:gd name="connsiteY3" fmla="*/ 2456 h 19128"/>
                  <a:gd name="connsiteX4" fmla="*/ 7374 w 19767"/>
                  <a:gd name="connsiteY4" fmla="*/ 3050 h 19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767" h="19128">
                    <a:moveTo>
                      <a:pt x="7374" y="3050"/>
                    </a:moveTo>
                    <a:cubicBezTo>
                      <a:pt x="1792" y="8795"/>
                      <a:pt x="-1397" y="13945"/>
                      <a:pt x="597" y="17312"/>
                    </a:cubicBezTo>
                    <a:cubicBezTo>
                      <a:pt x="2590" y="20878"/>
                      <a:pt x="7772" y="18897"/>
                      <a:pt x="13752" y="13945"/>
                    </a:cubicBezTo>
                    <a:cubicBezTo>
                      <a:pt x="18735" y="9785"/>
                      <a:pt x="20729" y="5229"/>
                      <a:pt x="19333" y="2456"/>
                    </a:cubicBezTo>
                    <a:cubicBezTo>
                      <a:pt x="17539" y="-912"/>
                      <a:pt x="13353" y="-912"/>
                      <a:pt x="7374" y="30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9" name="Freeform 288">
                <a:extLst>
                  <a:ext uri="{FF2B5EF4-FFF2-40B4-BE49-F238E27FC236}">
                    <a16:creationId xmlns:a16="http://schemas.microsoft.com/office/drawing/2014/main" id="{D88067CF-FAF2-CF5A-AB82-FFB3B1D03C34}"/>
                  </a:ext>
                </a:extLst>
              </p:cNvPr>
              <p:cNvSpPr/>
              <p:nvPr/>
            </p:nvSpPr>
            <p:spPr>
              <a:xfrm>
                <a:off x="857777" y="5005805"/>
                <a:ext cx="25205" cy="14776"/>
              </a:xfrm>
              <a:custGeom>
                <a:avLst/>
                <a:gdLst>
                  <a:gd name="connsiteX0" fmla="*/ 698 w 25205"/>
                  <a:gd name="connsiteY0" fmla="*/ 12176 h 14776"/>
                  <a:gd name="connsiteX1" fmla="*/ 15248 w 25205"/>
                  <a:gd name="connsiteY1" fmla="*/ 12770 h 14776"/>
                  <a:gd name="connsiteX2" fmla="*/ 25015 w 25205"/>
                  <a:gd name="connsiteY2" fmla="*/ 3262 h 14776"/>
                  <a:gd name="connsiteX3" fmla="*/ 7275 w 25205"/>
                  <a:gd name="connsiteY3" fmla="*/ 3064 h 14776"/>
                  <a:gd name="connsiteX4" fmla="*/ 698 w 25205"/>
                  <a:gd name="connsiteY4" fmla="*/ 12176 h 14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205" h="14776">
                    <a:moveTo>
                      <a:pt x="698" y="12176"/>
                    </a:moveTo>
                    <a:cubicBezTo>
                      <a:pt x="3289" y="15939"/>
                      <a:pt x="9269" y="15147"/>
                      <a:pt x="15248" y="12770"/>
                    </a:cubicBezTo>
                    <a:cubicBezTo>
                      <a:pt x="21627" y="9799"/>
                      <a:pt x="26211" y="6233"/>
                      <a:pt x="25015" y="3262"/>
                    </a:cubicBezTo>
                    <a:cubicBezTo>
                      <a:pt x="23222" y="-2087"/>
                      <a:pt x="14651" y="92"/>
                      <a:pt x="7275" y="3064"/>
                    </a:cubicBezTo>
                    <a:cubicBezTo>
                      <a:pt x="1694" y="5441"/>
                      <a:pt x="-1495" y="9006"/>
                      <a:pt x="698" y="121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0" name="Freeform 289">
                <a:extLst>
                  <a:ext uri="{FF2B5EF4-FFF2-40B4-BE49-F238E27FC236}">
                    <a16:creationId xmlns:a16="http://schemas.microsoft.com/office/drawing/2014/main" id="{C20C6728-00E4-1BDB-C70D-BFF503311374}"/>
                  </a:ext>
                </a:extLst>
              </p:cNvPr>
              <p:cNvSpPr/>
              <p:nvPr/>
            </p:nvSpPr>
            <p:spPr>
              <a:xfrm>
                <a:off x="737356" y="4656082"/>
                <a:ext cx="44558" cy="19991"/>
              </a:xfrm>
              <a:custGeom>
                <a:avLst/>
                <a:gdLst>
                  <a:gd name="connsiteX0" fmla="*/ 26439 w 44558"/>
                  <a:gd name="connsiteY0" fmla="*/ 6528 h 19991"/>
                  <a:gd name="connsiteX1" fmla="*/ 26240 w 44558"/>
                  <a:gd name="connsiteY1" fmla="*/ 4944 h 19991"/>
                  <a:gd name="connsiteX2" fmla="*/ 10094 w 44558"/>
                  <a:gd name="connsiteY2" fmla="*/ 982 h 19991"/>
                  <a:gd name="connsiteX3" fmla="*/ 327 w 44558"/>
                  <a:gd name="connsiteY3" fmla="*/ 11679 h 19991"/>
                  <a:gd name="connsiteX4" fmla="*/ 14280 w 44558"/>
                  <a:gd name="connsiteY4" fmla="*/ 14254 h 19991"/>
                  <a:gd name="connsiteX5" fmla="*/ 19064 w 44558"/>
                  <a:gd name="connsiteY5" fmla="*/ 13263 h 19991"/>
                  <a:gd name="connsiteX6" fmla="*/ 19263 w 44558"/>
                  <a:gd name="connsiteY6" fmla="*/ 15442 h 19991"/>
                  <a:gd name="connsiteX7" fmla="*/ 37003 w 44558"/>
                  <a:gd name="connsiteY7" fmla="*/ 18612 h 19991"/>
                  <a:gd name="connsiteX8" fmla="*/ 43980 w 44558"/>
                  <a:gd name="connsiteY8" fmla="*/ 10094 h 19991"/>
                  <a:gd name="connsiteX9" fmla="*/ 26439 w 44558"/>
                  <a:gd name="connsiteY9" fmla="*/ 6528 h 19991"/>
                  <a:gd name="connsiteX10" fmla="*/ 26439 w 44558"/>
                  <a:gd name="connsiteY10" fmla="*/ 6528 h 19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4558" h="19991">
                    <a:moveTo>
                      <a:pt x="26439" y="6528"/>
                    </a:moveTo>
                    <a:cubicBezTo>
                      <a:pt x="26439" y="6132"/>
                      <a:pt x="26439" y="5538"/>
                      <a:pt x="26240" y="4944"/>
                    </a:cubicBezTo>
                    <a:cubicBezTo>
                      <a:pt x="23250" y="784"/>
                      <a:pt x="18068" y="-1395"/>
                      <a:pt x="10094" y="982"/>
                    </a:cubicBezTo>
                    <a:cubicBezTo>
                      <a:pt x="3118" y="3161"/>
                      <a:pt x="-1267" y="6924"/>
                      <a:pt x="327" y="11679"/>
                    </a:cubicBezTo>
                    <a:cubicBezTo>
                      <a:pt x="1922" y="16433"/>
                      <a:pt x="8699" y="15046"/>
                      <a:pt x="14280" y="14254"/>
                    </a:cubicBezTo>
                    <a:cubicBezTo>
                      <a:pt x="16074" y="14056"/>
                      <a:pt x="17470" y="13659"/>
                      <a:pt x="19064" y="13263"/>
                    </a:cubicBezTo>
                    <a:cubicBezTo>
                      <a:pt x="19064" y="14056"/>
                      <a:pt x="19064" y="14650"/>
                      <a:pt x="19263" y="15442"/>
                    </a:cubicBezTo>
                    <a:cubicBezTo>
                      <a:pt x="21855" y="19800"/>
                      <a:pt x="27635" y="21385"/>
                      <a:pt x="37003" y="18612"/>
                    </a:cubicBezTo>
                    <a:cubicBezTo>
                      <a:pt x="43382" y="16631"/>
                      <a:pt x="45774" y="13263"/>
                      <a:pt x="43980" y="10094"/>
                    </a:cubicBezTo>
                    <a:cubicBezTo>
                      <a:pt x="41588" y="5340"/>
                      <a:pt x="36206" y="3557"/>
                      <a:pt x="26439" y="6528"/>
                    </a:cubicBezTo>
                    <a:cubicBezTo>
                      <a:pt x="26439" y="6528"/>
                      <a:pt x="26439" y="6528"/>
                      <a:pt x="26439" y="652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1" name="Freeform 290">
                <a:extLst>
                  <a:ext uri="{FF2B5EF4-FFF2-40B4-BE49-F238E27FC236}">
                    <a16:creationId xmlns:a16="http://schemas.microsoft.com/office/drawing/2014/main" id="{8B83E2DE-E618-8E8C-5D24-78F5AF64651D}"/>
                  </a:ext>
                </a:extLst>
              </p:cNvPr>
              <p:cNvSpPr/>
              <p:nvPr/>
            </p:nvSpPr>
            <p:spPr>
              <a:xfrm>
                <a:off x="1991965" y="5727614"/>
                <a:ext cx="16582" cy="19898"/>
              </a:xfrm>
              <a:custGeom>
                <a:avLst/>
                <a:gdLst>
                  <a:gd name="connsiteX0" fmla="*/ 4065 w 16582"/>
                  <a:gd name="connsiteY0" fmla="*/ 6852 h 19898"/>
                  <a:gd name="connsiteX1" fmla="*/ 2271 w 16582"/>
                  <a:gd name="connsiteY1" fmla="*/ 19529 h 19898"/>
                  <a:gd name="connsiteX2" fmla="*/ 12835 w 16582"/>
                  <a:gd name="connsiteY2" fmla="*/ 13388 h 19898"/>
                  <a:gd name="connsiteX3" fmla="*/ 14629 w 16582"/>
                  <a:gd name="connsiteY3" fmla="*/ 315 h 19898"/>
                  <a:gd name="connsiteX4" fmla="*/ 4065 w 16582"/>
                  <a:gd name="connsiteY4" fmla="*/ 6852 h 19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82" h="19898">
                    <a:moveTo>
                      <a:pt x="4065" y="6852"/>
                    </a:moveTo>
                    <a:cubicBezTo>
                      <a:pt x="-1117" y="13983"/>
                      <a:pt x="-918" y="17944"/>
                      <a:pt x="2271" y="19529"/>
                    </a:cubicBezTo>
                    <a:cubicBezTo>
                      <a:pt x="4862" y="20718"/>
                      <a:pt x="8450" y="19133"/>
                      <a:pt x="12835" y="13388"/>
                    </a:cubicBezTo>
                    <a:cubicBezTo>
                      <a:pt x="17021" y="6852"/>
                      <a:pt x="17819" y="1899"/>
                      <a:pt x="14629" y="315"/>
                    </a:cubicBezTo>
                    <a:cubicBezTo>
                      <a:pt x="12038" y="-874"/>
                      <a:pt x="8052" y="1305"/>
                      <a:pt x="4065" y="68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2" name="Freeform 291">
                <a:extLst>
                  <a:ext uri="{FF2B5EF4-FFF2-40B4-BE49-F238E27FC236}">
                    <a16:creationId xmlns:a16="http://schemas.microsoft.com/office/drawing/2014/main" id="{39364475-90F5-10B0-0D3B-FEE462E30CAC}"/>
                  </a:ext>
                </a:extLst>
              </p:cNvPr>
              <p:cNvSpPr/>
              <p:nvPr/>
            </p:nvSpPr>
            <p:spPr>
              <a:xfrm>
                <a:off x="2474447" y="6018399"/>
                <a:ext cx="18168" cy="29857"/>
              </a:xfrm>
              <a:custGeom>
                <a:avLst/>
                <a:gdLst>
                  <a:gd name="connsiteX0" fmla="*/ 7940 w 18168"/>
                  <a:gd name="connsiteY0" fmla="*/ 6861 h 29857"/>
                  <a:gd name="connsiteX1" fmla="*/ 365 w 18168"/>
                  <a:gd name="connsiteY1" fmla="*/ 18944 h 29857"/>
                  <a:gd name="connsiteX2" fmla="*/ 4153 w 18168"/>
                  <a:gd name="connsiteY2" fmla="*/ 29839 h 29857"/>
                  <a:gd name="connsiteX3" fmla="*/ 14119 w 18168"/>
                  <a:gd name="connsiteY3" fmla="*/ 17558 h 29857"/>
                  <a:gd name="connsiteX4" fmla="*/ 16312 w 18168"/>
                  <a:gd name="connsiteY4" fmla="*/ 13596 h 29857"/>
                  <a:gd name="connsiteX5" fmla="*/ 16710 w 18168"/>
                  <a:gd name="connsiteY5" fmla="*/ 720 h 29857"/>
                  <a:gd name="connsiteX6" fmla="*/ 7940 w 18168"/>
                  <a:gd name="connsiteY6" fmla="*/ 6861 h 29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168" h="29857">
                    <a:moveTo>
                      <a:pt x="7940" y="6861"/>
                    </a:moveTo>
                    <a:cubicBezTo>
                      <a:pt x="4153" y="8050"/>
                      <a:pt x="1362" y="12407"/>
                      <a:pt x="365" y="18944"/>
                    </a:cubicBezTo>
                    <a:cubicBezTo>
                      <a:pt x="-432" y="24293"/>
                      <a:pt x="-233" y="30235"/>
                      <a:pt x="4153" y="29839"/>
                    </a:cubicBezTo>
                    <a:cubicBezTo>
                      <a:pt x="8737" y="29443"/>
                      <a:pt x="11727" y="24095"/>
                      <a:pt x="14119" y="17558"/>
                    </a:cubicBezTo>
                    <a:cubicBezTo>
                      <a:pt x="14916" y="16567"/>
                      <a:pt x="15514" y="15181"/>
                      <a:pt x="16312" y="13596"/>
                    </a:cubicBezTo>
                    <a:cubicBezTo>
                      <a:pt x="18504" y="7455"/>
                      <a:pt x="18903" y="2701"/>
                      <a:pt x="16710" y="720"/>
                    </a:cubicBezTo>
                    <a:cubicBezTo>
                      <a:pt x="13920" y="-1459"/>
                      <a:pt x="10730" y="1513"/>
                      <a:pt x="7940" y="68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3" name="Freeform 292">
                <a:extLst>
                  <a:ext uri="{FF2B5EF4-FFF2-40B4-BE49-F238E27FC236}">
                    <a16:creationId xmlns:a16="http://schemas.microsoft.com/office/drawing/2014/main" id="{4133B18D-7F03-76E2-EDD2-B900EF3E5BA1}"/>
                  </a:ext>
                </a:extLst>
              </p:cNvPr>
              <p:cNvSpPr/>
              <p:nvPr/>
            </p:nvSpPr>
            <p:spPr>
              <a:xfrm>
                <a:off x="877836" y="5226640"/>
                <a:ext cx="22316" cy="16534"/>
              </a:xfrm>
              <a:custGeom>
                <a:avLst/>
                <a:gdLst>
                  <a:gd name="connsiteX0" fmla="*/ 10737 w 22316"/>
                  <a:gd name="connsiteY0" fmla="*/ 1512 h 16534"/>
                  <a:gd name="connsiteX1" fmla="*/ 173 w 22316"/>
                  <a:gd name="connsiteY1" fmla="*/ 13595 h 16534"/>
                  <a:gd name="connsiteX2" fmla="*/ 12132 w 22316"/>
                  <a:gd name="connsiteY2" fmla="*/ 15180 h 16534"/>
                  <a:gd name="connsiteX3" fmla="*/ 22098 w 22316"/>
                  <a:gd name="connsiteY3" fmla="*/ 3295 h 16534"/>
                  <a:gd name="connsiteX4" fmla="*/ 10737 w 22316"/>
                  <a:gd name="connsiteY4" fmla="*/ 1512 h 16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16" h="16534">
                    <a:moveTo>
                      <a:pt x="10737" y="1512"/>
                    </a:moveTo>
                    <a:cubicBezTo>
                      <a:pt x="4159" y="4483"/>
                      <a:pt x="-1023" y="8643"/>
                      <a:pt x="173" y="13595"/>
                    </a:cubicBezTo>
                    <a:cubicBezTo>
                      <a:pt x="1966" y="16963"/>
                      <a:pt x="6750" y="17359"/>
                      <a:pt x="12132" y="15180"/>
                    </a:cubicBezTo>
                    <a:cubicBezTo>
                      <a:pt x="19507" y="12407"/>
                      <a:pt x="23294" y="7851"/>
                      <a:pt x="22098" y="3295"/>
                    </a:cubicBezTo>
                    <a:cubicBezTo>
                      <a:pt x="21301" y="-271"/>
                      <a:pt x="16717" y="-1063"/>
                      <a:pt x="10737" y="15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4" name="Freeform 293">
                <a:extLst>
                  <a:ext uri="{FF2B5EF4-FFF2-40B4-BE49-F238E27FC236}">
                    <a16:creationId xmlns:a16="http://schemas.microsoft.com/office/drawing/2014/main" id="{41D1B0B5-D9A2-30CE-FB3F-43B6BEF2D005}"/>
                  </a:ext>
                </a:extLst>
              </p:cNvPr>
              <p:cNvSpPr/>
              <p:nvPr/>
            </p:nvSpPr>
            <p:spPr>
              <a:xfrm>
                <a:off x="733098" y="4871703"/>
                <a:ext cx="27438" cy="14509"/>
              </a:xfrm>
              <a:custGeom>
                <a:avLst/>
                <a:gdLst>
                  <a:gd name="connsiteX0" fmla="*/ 0 w 27438"/>
                  <a:gd name="connsiteY0" fmla="*/ 11182 h 14509"/>
                  <a:gd name="connsiteX1" fmla="*/ 15946 w 27438"/>
                  <a:gd name="connsiteY1" fmla="*/ 13361 h 14509"/>
                  <a:gd name="connsiteX2" fmla="*/ 27308 w 27438"/>
                  <a:gd name="connsiteY2" fmla="*/ 3456 h 14509"/>
                  <a:gd name="connsiteX3" fmla="*/ 12558 w 27438"/>
                  <a:gd name="connsiteY3" fmla="*/ 1475 h 14509"/>
                  <a:gd name="connsiteX4" fmla="*/ 0 w 27438"/>
                  <a:gd name="connsiteY4" fmla="*/ 11182 h 14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38" h="14509">
                    <a:moveTo>
                      <a:pt x="0" y="11182"/>
                    </a:moveTo>
                    <a:cubicBezTo>
                      <a:pt x="2591" y="15936"/>
                      <a:pt x="9767" y="14549"/>
                      <a:pt x="15946" y="13361"/>
                    </a:cubicBezTo>
                    <a:cubicBezTo>
                      <a:pt x="23521" y="11776"/>
                      <a:pt x="28304" y="8012"/>
                      <a:pt x="27308" y="3456"/>
                    </a:cubicBezTo>
                    <a:cubicBezTo>
                      <a:pt x="26311" y="-1298"/>
                      <a:pt x="19335" y="-308"/>
                      <a:pt x="12558" y="1475"/>
                    </a:cubicBezTo>
                    <a:cubicBezTo>
                      <a:pt x="5382" y="3258"/>
                      <a:pt x="1196" y="6824"/>
                      <a:pt x="0" y="111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5" name="Freeform 294">
                <a:extLst>
                  <a:ext uri="{FF2B5EF4-FFF2-40B4-BE49-F238E27FC236}">
                    <a16:creationId xmlns:a16="http://schemas.microsoft.com/office/drawing/2014/main" id="{E8EDA177-0C3E-8154-7270-AD4C94F8CF69}"/>
                  </a:ext>
                </a:extLst>
              </p:cNvPr>
              <p:cNvSpPr/>
              <p:nvPr/>
            </p:nvSpPr>
            <p:spPr>
              <a:xfrm>
                <a:off x="641209" y="5159472"/>
                <a:ext cx="26311" cy="17540"/>
              </a:xfrm>
              <a:custGeom>
                <a:avLst/>
                <a:gdLst>
                  <a:gd name="connsiteX0" fmla="*/ 11162 w 26311"/>
                  <a:gd name="connsiteY0" fmla="*/ 16583 h 17540"/>
                  <a:gd name="connsiteX1" fmla="*/ 26311 w 26311"/>
                  <a:gd name="connsiteY1" fmla="*/ 4104 h 17540"/>
                  <a:gd name="connsiteX2" fmla="*/ 15149 w 26311"/>
                  <a:gd name="connsiteY2" fmla="*/ 736 h 17540"/>
                  <a:gd name="connsiteX3" fmla="*/ 0 w 26311"/>
                  <a:gd name="connsiteY3" fmla="*/ 13612 h 17540"/>
                  <a:gd name="connsiteX4" fmla="*/ 11162 w 26311"/>
                  <a:gd name="connsiteY4" fmla="*/ 16583 h 17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311" h="17540">
                    <a:moveTo>
                      <a:pt x="11162" y="16583"/>
                    </a:moveTo>
                    <a:cubicBezTo>
                      <a:pt x="19135" y="14404"/>
                      <a:pt x="25912" y="10640"/>
                      <a:pt x="26311" y="4104"/>
                    </a:cubicBezTo>
                    <a:cubicBezTo>
                      <a:pt x="24916" y="538"/>
                      <a:pt x="20929" y="-1047"/>
                      <a:pt x="15149" y="736"/>
                    </a:cubicBezTo>
                    <a:cubicBezTo>
                      <a:pt x="7176" y="3113"/>
                      <a:pt x="199" y="7273"/>
                      <a:pt x="0" y="13612"/>
                    </a:cubicBezTo>
                    <a:cubicBezTo>
                      <a:pt x="0" y="18168"/>
                      <a:pt x="5780" y="18168"/>
                      <a:pt x="11162" y="1658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6" name="Freeform 295">
                <a:extLst>
                  <a:ext uri="{FF2B5EF4-FFF2-40B4-BE49-F238E27FC236}">
                    <a16:creationId xmlns:a16="http://schemas.microsoft.com/office/drawing/2014/main" id="{C8D42F5E-6063-4934-1601-F427B656831F}"/>
                  </a:ext>
                </a:extLst>
              </p:cNvPr>
              <p:cNvSpPr/>
              <p:nvPr/>
            </p:nvSpPr>
            <p:spPr>
              <a:xfrm>
                <a:off x="763400" y="5464829"/>
                <a:ext cx="22215" cy="18142"/>
              </a:xfrm>
              <a:custGeom>
                <a:avLst/>
                <a:gdLst>
                  <a:gd name="connsiteX0" fmla="*/ 15544 w 22215"/>
                  <a:gd name="connsiteY0" fmla="*/ 16282 h 18142"/>
                  <a:gd name="connsiteX1" fmla="*/ 21125 w 22215"/>
                  <a:gd name="connsiteY1" fmla="*/ 3802 h 18142"/>
                  <a:gd name="connsiteX2" fmla="*/ 6973 w 22215"/>
                  <a:gd name="connsiteY2" fmla="*/ 1821 h 18142"/>
                  <a:gd name="connsiteX3" fmla="*/ 1591 w 22215"/>
                  <a:gd name="connsiteY3" fmla="*/ 14103 h 18142"/>
                  <a:gd name="connsiteX4" fmla="*/ 15544 w 22215"/>
                  <a:gd name="connsiteY4" fmla="*/ 16282 h 18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15" h="18142">
                    <a:moveTo>
                      <a:pt x="15544" y="16282"/>
                    </a:moveTo>
                    <a:cubicBezTo>
                      <a:pt x="23716" y="12122"/>
                      <a:pt x="22720" y="7764"/>
                      <a:pt x="21125" y="3802"/>
                    </a:cubicBezTo>
                    <a:cubicBezTo>
                      <a:pt x="18135" y="831"/>
                      <a:pt x="14547" y="-1942"/>
                      <a:pt x="6973" y="1821"/>
                    </a:cubicBezTo>
                    <a:cubicBezTo>
                      <a:pt x="-1200" y="5981"/>
                      <a:pt x="-1000" y="10537"/>
                      <a:pt x="1591" y="14103"/>
                    </a:cubicBezTo>
                    <a:cubicBezTo>
                      <a:pt x="3983" y="17470"/>
                      <a:pt x="8169" y="20046"/>
                      <a:pt x="15544" y="162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7" name="Freeform 296">
                <a:extLst>
                  <a:ext uri="{FF2B5EF4-FFF2-40B4-BE49-F238E27FC236}">
                    <a16:creationId xmlns:a16="http://schemas.microsoft.com/office/drawing/2014/main" id="{20D111B5-BA9F-6CB3-1D42-7CFA240854B1}"/>
                  </a:ext>
                </a:extLst>
              </p:cNvPr>
              <p:cNvSpPr/>
              <p:nvPr/>
            </p:nvSpPr>
            <p:spPr>
              <a:xfrm>
                <a:off x="1176591" y="4589713"/>
                <a:ext cx="33495" cy="26594"/>
              </a:xfrm>
              <a:custGeom>
                <a:avLst/>
                <a:gdLst>
                  <a:gd name="connsiteX0" fmla="*/ 12567 w 33495"/>
                  <a:gd name="connsiteY0" fmla="*/ 25355 h 26594"/>
                  <a:gd name="connsiteX1" fmla="*/ 21138 w 33495"/>
                  <a:gd name="connsiteY1" fmla="*/ 14064 h 26594"/>
                  <a:gd name="connsiteX2" fmla="*/ 19942 w 33495"/>
                  <a:gd name="connsiteY2" fmla="*/ 11885 h 26594"/>
                  <a:gd name="connsiteX3" fmla="*/ 22134 w 33495"/>
                  <a:gd name="connsiteY3" fmla="*/ 11687 h 26594"/>
                  <a:gd name="connsiteX4" fmla="*/ 33496 w 33495"/>
                  <a:gd name="connsiteY4" fmla="*/ 5150 h 26594"/>
                  <a:gd name="connsiteX5" fmla="*/ 23529 w 33495"/>
                  <a:gd name="connsiteY5" fmla="*/ 0 h 26594"/>
                  <a:gd name="connsiteX6" fmla="*/ 8979 w 33495"/>
                  <a:gd name="connsiteY6" fmla="*/ 6339 h 26594"/>
                  <a:gd name="connsiteX7" fmla="*/ 12965 w 33495"/>
                  <a:gd name="connsiteY7" fmla="*/ 10895 h 26594"/>
                  <a:gd name="connsiteX8" fmla="*/ 10374 w 33495"/>
                  <a:gd name="connsiteY8" fmla="*/ 11489 h 26594"/>
                  <a:gd name="connsiteX9" fmla="*/ 607 w 33495"/>
                  <a:gd name="connsiteY9" fmla="*/ 21988 h 26594"/>
                  <a:gd name="connsiteX10" fmla="*/ 12567 w 33495"/>
                  <a:gd name="connsiteY10" fmla="*/ 25355 h 26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3495" h="26594">
                    <a:moveTo>
                      <a:pt x="12567" y="25355"/>
                    </a:moveTo>
                    <a:cubicBezTo>
                      <a:pt x="21337" y="22186"/>
                      <a:pt x="20938" y="17630"/>
                      <a:pt x="21138" y="14064"/>
                    </a:cubicBezTo>
                    <a:cubicBezTo>
                      <a:pt x="21138" y="13272"/>
                      <a:pt x="20739" y="12480"/>
                      <a:pt x="19942" y="11885"/>
                    </a:cubicBezTo>
                    <a:cubicBezTo>
                      <a:pt x="20739" y="11885"/>
                      <a:pt x="21337" y="11885"/>
                      <a:pt x="22134" y="11687"/>
                    </a:cubicBezTo>
                    <a:cubicBezTo>
                      <a:pt x="28513" y="11093"/>
                      <a:pt x="32100" y="8518"/>
                      <a:pt x="33496" y="5150"/>
                    </a:cubicBezTo>
                    <a:cubicBezTo>
                      <a:pt x="33496" y="1783"/>
                      <a:pt x="29709" y="0"/>
                      <a:pt x="23529" y="0"/>
                    </a:cubicBezTo>
                    <a:cubicBezTo>
                      <a:pt x="15955" y="198"/>
                      <a:pt x="9377" y="1783"/>
                      <a:pt x="8979" y="6339"/>
                    </a:cubicBezTo>
                    <a:cubicBezTo>
                      <a:pt x="8779" y="8518"/>
                      <a:pt x="10374" y="10102"/>
                      <a:pt x="12965" y="10895"/>
                    </a:cubicBezTo>
                    <a:cubicBezTo>
                      <a:pt x="12168" y="11093"/>
                      <a:pt x="11371" y="11291"/>
                      <a:pt x="10374" y="11489"/>
                    </a:cubicBezTo>
                    <a:cubicBezTo>
                      <a:pt x="9" y="14262"/>
                      <a:pt x="-988" y="18224"/>
                      <a:pt x="607" y="21988"/>
                    </a:cubicBezTo>
                    <a:cubicBezTo>
                      <a:pt x="1803" y="24959"/>
                      <a:pt x="3796" y="28525"/>
                      <a:pt x="12567" y="253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8" name="Freeform 297">
                <a:extLst>
                  <a:ext uri="{FF2B5EF4-FFF2-40B4-BE49-F238E27FC236}">
                    <a16:creationId xmlns:a16="http://schemas.microsoft.com/office/drawing/2014/main" id="{072852DF-8915-C163-6840-FBAF65FE54FB}"/>
                  </a:ext>
                </a:extLst>
              </p:cNvPr>
              <p:cNvSpPr/>
              <p:nvPr/>
            </p:nvSpPr>
            <p:spPr>
              <a:xfrm>
                <a:off x="1429246" y="5976446"/>
                <a:ext cx="27437" cy="22280"/>
              </a:xfrm>
              <a:custGeom>
                <a:avLst/>
                <a:gdLst>
                  <a:gd name="connsiteX0" fmla="*/ 2092 w 27437"/>
                  <a:gd name="connsiteY0" fmla="*/ 18704 h 22280"/>
                  <a:gd name="connsiteX1" fmla="*/ 10663 w 27437"/>
                  <a:gd name="connsiteY1" fmla="*/ 16723 h 22280"/>
                  <a:gd name="connsiteX2" fmla="*/ 14251 w 27437"/>
                  <a:gd name="connsiteY2" fmla="*/ 22072 h 22280"/>
                  <a:gd name="connsiteX3" fmla="*/ 26012 w 27437"/>
                  <a:gd name="connsiteY3" fmla="*/ 12167 h 22280"/>
                  <a:gd name="connsiteX4" fmla="*/ 23620 w 27437"/>
                  <a:gd name="connsiteY4" fmla="*/ 84 h 22280"/>
                  <a:gd name="connsiteX5" fmla="*/ 17640 w 27437"/>
                  <a:gd name="connsiteY5" fmla="*/ 1867 h 22280"/>
                  <a:gd name="connsiteX6" fmla="*/ 16245 w 27437"/>
                  <a:gd name="connsiteY6" fmla="*/ 678 h 22280"/>
                  <a:gd name="connsiteX7" fmla="*/ 4484 w 27437"/>
                  <a:gd name="connsiteY7" fmla="*/ 5432 h 22280"/>
                  <a:gd name="connsiteX8" fmla="*/ 2092 w 27437"/>
                  <a:gd name="connsiteY8" fmla="*/ 18704 h 22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437" h="22280">
                    <a:moveTo>
                      <a:pt x="2092" y="18704"/>
                    </a:moveTo>
                    <a:cubicBezTo>
                      <a:pt x="4285" y="20487"/>
                      <a:pt x="7275" y="19497"/>
                      <a:pt x="10663" y="16723"/>
                    </a:cubicBezTo>
                    <a:cubicBezTo>
                      <a:pt x="10863" y="19497"/>
                      <a:pt x="11859" y="21477"/>
                      <a:pt x="14251" y="22072"/>
                    </a:cubicBezTo>
                    <a:cubicBezTo>
                      <a:pt x="19035" y="23260"/>
                      <a:pt x="23420" y="19298"/>
                      <a:pt x="26012" y="12167"/>
                    </a:cubicBezTo>
                    <a:cubicBezTo>
                      <a:pt x="28204" y="6423"/>
                      <a:pt x="28204" y="1471"/>
                      <a:pt x="23620" y="84"/>
                    </a:cubicBezTo>
                    <a:cubicBezTo>
                      <a:pt x="21626" y="84"/>
                      <a:pt x="19633" y="678"/>
                      <a:pt x="17640" y="1867"/>
                    </a:cubicBezTo>
                    <a:cubicBezTo>
                      <a:pt x="17241" y="1471"/>
                      <a:pt x="16843" y="1074"/>
                      <a:pt x="16245" y="678"/>
                    </a:cubicBezTo>
                    <a:cubicBezTo>
                      <a:pt x="13255" y="-1105"/>
                      <a:pt x="8670" y="678"/>
                      <a:pt x="4484" y="5432"/>
                    </a:cubicBezTo>
                    <a:cubicBezTo>
                      <a:pt x="-898" y="11375"/>
                      <a:pt x="-1097" y="16129"/>
                      <a:pt x="2092" y="187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9" name="Freeform 298">
                <a:extLst>
                  <a:ext uri="{FF2B5EF4-FFF2-40B4-BE49-F238E27FC236}">
                    <a16:creationId xmlns:a16="http://schemas.microsoft.com/office/drawing/2014/main" id="{4096E7C9-008B-D13A-C926-56A7F73AD14F}"/>
                  </a:ext>
                </a:extLst>
              </p:cNvPr>
              <p:cNvSpPr/>
              <p:nvPr/>
            </p:nvSpPr>
            <p:spPr>
              <a:xfrm>
                <a:off x="554803" y="4655974"/>
                <a:ext cx="26864" cy="16029"/>
              </a:xfrm>
              <a:custGeom>
                <a:avLst/>
                <a:gdLst>
                  <a:gd name="connsiteX0" fmla="*/ 15047 w 26864"/>
                  <a:gd name="connsiteY0" fmla="*/ 15748 h 16029"/>
                  <a:gd name="connsiteX1" fmla="*/ 26210 w 26864"/>
                  <a:gd name="connsiteY1" fmla="*/ 2872 h 16029"/>
                  <a:gd name="connsiteX2" fmla="*/ 9865 w 26864"/>
                  <a:gd name="connsiteY2" fmla="*/ 1882 h 16029"/>
                  <a:gd name="connsiteX3" fmla="*/ 497 w 26864"/>
                  <a:gd name="connsiteY3" fmla="*/ 12182 h 16029"/>
                  <a:gd name="connsiteX4" fmla="*/ 15047 w 26864"/>
                  <a:gd name="connsiteY4" fmla="*/ 15748 h 16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864" h="16029">
                    <a:moveTo>
                      <a:pt x="15047" y="15748"/>
                    </a:moveTo>
                    <a:cubicBezTo>
                      <a:pt x="23419" y="11984"/>
                      <a:pt x="28801" y="7626"/>
                      <a:pt x="26210" y="2872"/>
                    </a:cubicBezTo>
                    <a:cubicBezTo>
                      <a:pt x="23818" y="-1288"/>
                      <a:pt x="16443" y="-297"/>
                      <a:pt x="9865" y="1882"/>
                    </a:cubicBezTo>
                    <a:cubicBezTo>
                      <a:pt x="2689" y="4259"/>
                      <a:pt x="-1497" y="7824"/>
                      <a:pt x="497" y="12182"/>
                    </a:cubicBezTo>
                    <a:cubicBezTo>
                      <a:pt x="2490" y="16342"/>
                      <a:pt x="9068" y="16342"/>
                      <a:pt x="15047" y="1574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0" name="Freeform 299">
                <a:extLst>
                  <a:ext uri="{FF2B5EF4-FFF2-40B4-BE49-F238E27FC236}">
                    <a16:creationId xmlns:a16="http://schemas.microsoft.com/office/drawing/2014/main" id="{E4AA99D2-902E-4865-559A-80AE32B79662}"/>
                  </a:ext>
                </a:extLst>
              </p:cNvPr>
              <p:cNvSpPr/>
              <p:nvPr/>
            </p:nvSpPr>
            <p:spPr>
              <a:xfrm>
                <a:off x="1713768" y="5782502"/>
                <a:ext cx="20532" cy="19460"/>
              </a:xfrm>
              <a:custGeom>
                <a:avLst/>
                <a:gdLst>
                  <a:gd name="connsiteX0" fmla="*/ 3803 w 20532"/>
                  <a:gd name="connsiteY0" fmla="*/ 8023 h 19460"/>
                  <a:gd name="connsiteX1" fmla="*/ 1611 w 20532"/>
                  <a:gd name="connsiteY1" fmla="*/ 19116 h 19460"/>
                  <a:gd name="connsiteX2" fmla="*/ 17358 w 20532"/>
                  <a:gd name="connsiteY2" fmla="*/ 10400 h 19460"/>
                  <a:gd name="connsiteX3" fmla="*/ 19550 w 20532"/>
                  <a:gd name="connsiteY3" fmla="*/ 1089 h 19460"/>
                  <a:gd name="connsiteX4" fmla="*/ 3803 w 20532"/>
                  <a:gd name="connsiteY4" fmla="*/ 8023 h 19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32" h="19460">
                    <a:moveTo>
                      <a:pt x="3803" y="8023"/>
                    </a:moveTo>
                    <a:cubicBezTo>
                      <a:pt x="-582" y="12777"/>
                      <a:pt x="-980" y="16738"/>
                      <a:pt x="1611" y="19116"/>
                    </a:cubicBezTo>
                    <a:cubicBezTo>
                      <a:pt x="6195" y="20502"/>
                      <a:pt x="11577" y="17729"/>
                      <a:pt x="17358" y="10400"/>
                    </a:cubicBezTo>
                    <a:cubicBezTo>
                      <a:pt x="20348" y="6636"/>
                      <a:pt x="21544" y="2476"/>
                      <a:pt x="19550" y="1089"/>
                    </a:cubicBezTo>
                    <a:cubicBezTo>
                      <a:pt x="15763" y="-1882"/>
                      <a:pt x="9783" y="1486"/>
                      <a:pt x="3803" y="80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1" name="Freeform 300">
                <a:extLst>
                  <a:ext uri="{FF2B5EF4-FFF2-40B4-BE49-F238E27FC236}">
                    <a16:creationId xmlns:a16="http://schemas.microsoft.com/office/drawing/2014/main" id="{9B9EB15D-67D7-7DF3-D70D-E1E0EAB2D846}"/>
                  </a:ext>
                </a:extLst>
              </p:cNvPr>
              <p:cNvSpPr/>
              <p:nvPr/>
            </p:nvSpPr>
            <p:spPr>
              <a:xfrm>
                <a:off x="1008333" y="4552629"/>
                <a:ext cx="25639" cy="13290"/>
              </a:xfrm>
              <a:custGeom>
                <a:avLst/>
                <a:gdLst>
                  <a:gd name="connsiteX0" fmla="*/ 8806 w 25639"/>
                  <a:gd name="connsiteY0" fmla="*/ 1627 h 13290"/>
                  <a:gd name="connsiteX1" fmla="*/ 833 w 25639"/>
                  <a:gd name="connsiteY1" fmla="*/ 11135 h 13290"/>
                  <a:gd name="connsiteX2" fmla="*/ 14586 w 25639"/>
                  <a:gd name="connsiteY2" fmla="*/ 11729 h 13290"/>
                  <a:gd name="connsiteX3" fmla="*/ 25549 w 25639"/>
                  <a:gd name="connsiteY3" fmla="*/ 2617 h 13290"/>
                  <a:gd name="connsiteX4" fmla="*/ 8806 w 25639"/>
                  <a:gd name="connsiteY4" fmla="*/ 1627 h 13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639" h="13290">
                    <a:moveTo>
                      <a:pt x="8806" y="1627"/>
                    </a:moveTo>
                    <a:cubicBezTo>
                      <a:pt x="1232" y="4202"/>
                      <a:pt x="-1559" y="7768"/>
                      <a:pt x="833" y="11135"/>
                    </a:cubicBezTo>
                    <a:cubicBezTo>
                      <a:pt x="2826" y="14305"/>
                      <a:pt x="9005" y="13512"/>
                      <a:pt x="14586" y="11729"/>
                    </a:cubicBezTo>
                    <a:cubicBezTo>
                      <a:pt x="21762" y="9550"/>
                      <a:pt x="26347" y="6381"/>
                      <a:pt x="25549" y="2617"/>
                    </a:cubicBezTo>
                    <a:cubicBezTo>
                      <a:pt x="21962" y="-354"/>
                      <a:pt x="16181" y="-948"/>
                      <a:pt x="8806" y="16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2" name="Freeform 301">
                <a:extLst>
                  <a:ext uri="{FF2B5EF4-FFF2-40B4-BE49-F238E27FC236}">
                    <a16:creationId xmlns:a16="http://schemas.microsoft.com/office/drawing/2014/main" id="{31FCBD2B-CDDC-55CA-1979-902FE8CFB6C6}"/>
                  </a:ext>
                </a:extLst>
              </p:cNvPr>
              <p:cNvSpPr/>
              <p:nvPr/>
            </p:nvSpPr>
            <p:spPr>
              <a:xfrm>
                <a:off x="549897" y="4543617"/>
                <a:ext cx="26644" cy="14453"/>
              </a:xfrm>
              <a:custGeom>
                <a:avLst/>
                <a:gdLst>
                  <a:gd name="connsiteX0" fmla="*/ 15966 w 26644"/>
                  <a:gd name="connsiteY0" fmla="*/ 13610 h 14453"/>
                  <a:gd name="connsiteX1" fmla="*/ 26531 w 26644"/>
                  <a:gd name="connsiteY1" fmla="*/ 4299 h 14453"/>
                  <a:gd name="connsiteX2" fmla="*/ 10983 w 26644"/>
                  <a:gd name="connsiteY2" fmla="*/ 932 h 14453"/>
                  <a:gd name="connsiteX3" fmla="*/ 419 w 26644"/>
                  <a:gd name="connsiteY3" fmla="*/ 10242 h 14453"/>
                  <a:gd name="connsiteX4" fmla="*/ 15966 w 26644"/>
                  <a:gd name="connsiteY4" fmla="*/ 13610 h 14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644" h="14453">
                    <a:moveTo>
                      <a:pt x="15966" y="13610"/>
                    </a:moveTo>
                    <a:cubicBezTo>
                      <a:pt x="23940" y="12025"/>
                      <a:pt x="27328" y="8657"/>
                      <a:pt x="26531" y="4299"/>
                    </a:cubicBezTo>
                    <a:cubicBezTo>
                      <a:pt x="24139" y="-257"/>
                      <a:pt x="18358" y="-851"/>
                      <a:pt x="10983" y="932"/>
                    </a:cubicBezTo>
                    <a:cubicBezTo>
                      <a:pt x="3808" y="2715"/>
                      <a:pt x="-1574" y="5686"/>
                      <a:pt x="419" y="10242"/>
                    </a:cubicBezTo>
                    <a:cubicBezTo>
                      <a:pt x="2412" y="14798"/>
                      <a:pt x="8791" y="15194"/>
                      <a:pt x="15966" y="1361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3" name="Freeform 302">
                <a:extLst>
                  <a:ext uri="{FF2B5EF4-FFF2-40B4-BE49-F238E27FC236}">
                    <a16:creationId xmlns:a16="http://schemas.microsoft.com/office/drawing/2014/main" id="{D0091273-D933-1C68-6959-BDBE0CF69D43}"/>
                  </a:ext>
                </a:extLst>
              </p:cNvPr>
              <p:cNvSpPr/>
              <p:nvPr/>
            </p:nvSpPr>
            <p:spPr>
              <a:xfrm>
                <a:off x="1039887" y="5559364"/>
                <a:ext cx="24964" cy="20429"/>
              </a:xfrm>
              <a:custGeom>
                <a:avLst/>
                <a:gdLst>
                  <a:gd name="connsiteX0" fmla="*/ 17316 w 24964"/>
                  <a:gd name="connsiteY0" fmla="*/ 15245 h 20429"/>
                  <a:gd name="connsiteX1" fmla="*/ 24292 w 24964"/>
                  <a:gd name="connsiteY1" fmla="*/ 2369 h 20429"/>
                  <a:gd name="connsiteX2" fmla="*/ 6951 w 24964"/>
                  <a:gd name="connsiteY2" fmla="*/ 6331 h 20429"/>
                  <a:gd name="connsiteX3" fmla="*/ 1370 w 24964"/>
                  <a:gd name="connsiteY3" fmla="*/ 19008 h 20429"/>
                  <a:gd name="connsiteX4" fmla="*/ 17316 w 24964"/>
                  <a:gd name="connsiteY4" fmla="*/ 15245 h 20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64" h="20429">
                    <a:moveTo>
                      <a:pt x="17316" y="15245"/>
                    </a:moveTo>
                    <a:cubicBezTo>
                      <a:pt x="23096" y="10887"/>
                      <a:pt x="26485" y="6133"/>
                      <a:pt x="24292" y="2369"/>
                    </a:cubicBezTo>
                    <a:cubicBezTo>
                      <a:pt x="20904" y="-2980"/>
                      <a:pt x="13329" y="1775"/>
                      <a:pt x="6951" y="6331"/>
                    </a:cubicBezTo>
                    <a:cubicBezTo>
                      <a:pt x="772" y="10689"/>
                      <a:pt x="-1819" y="16037"/>
                      <a:pt x="1370" y="19008"/>
                    </a:cubicBezTo>
                    <a:cubicBezTo>
                      <a:pt x="4559" y="22376"/>
                      <a:pt x="10937" y="19206"/>
                      <a:pt x="17316" y="1524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4" name="Freeform 303">
                <a:extLst>
                  <a:ext uri="{FF2B5EF4-FFF2-40B4-BE49-F238E27FC236}">
                    <a16:creationId xmlns:a16="http://schemas.microsoft.com/office/drawing/2014/main" id="{8270492A-D875-B16F-66E2-476CD8D78892}"/>
                  </a:ext>
                </a:extLst>
              </p:cNvPr>
              <p:cNvSpPr/>
              <p:nvPr/>
            </p:nvSpPr>
            <p:spPr>
              <a:xfrm>
                <a:off x="1248238" y="5418194"/>
                <a:ext cx="24005" cy="18387"/>
              </a:xfrm>
              <a:custGeom>
                <a:avLst/>
                <a:gdLst>
                  <a:gd name="connsiteX0" fmla="*/ 15666 w 24005"/>
                  <a:gd name="connsiteY0" fmla="*/ 13791 h 18387"/>
                  <a:gd name="connsiteX1" fmla="*/ 23639 w 24005"/>
                  <a:gd name="connsiteY1" fmla="*/ 1509 h 18387"/>
                  <a:gd name="connsiteX2" fmla="*/ 8690 w 24005"/>
                  <a:gd name="connsiteY2" fmla="*/ 4877 h 18387"/>
                  <a:gd name="connsiteX3" fmla="*/ 916 w 24005"/>
                  <a:gd name="connsiteY3" fmla="*/ 16960 h 18387"/>
                  <a:gd name="connsiteX4" fmla="*/ 15666 w 24005"/>
                  <a:gd name="connsiteY4" fmla="*/ 13791 h 18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05" h="18387">
                    <a:moveTo>
                      <a:pt x="15666" y="13791"/>
                    </a:moveTo>
                    <a:cubicBezTo>
                      <a:pt x="21447" y="9829"/>
                      <a:pt x="25234" y="5075"/>
                      <a:pt x="23639" y="1509"/>
                    </a:cubicBezTo>
                    <a:cubicBezTo>
                      <a:pt x="20251" y="-1858"/>
                      <a:pt x="14470" y="915"/>
                      <a:pt x="8690" y="4877"/>
                    </a:cubicBezTo>
                    <a:cubicBezTo>
                      <a:pt x="2710" y="8838"/>
                      <a:pt x="-2074" y="13593"/>
                      <a:pt x="916" y="16960"/>
                    </a:cubicBezTo>
                    <a:cubicBezTo>
                      <a:pt x="3507" y="20129"/>
                      <a:pt x="9886" y="17554"/>
                      <a:pt x="15666" y="137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5" name="Freeform 304">
                <a:extLst>
                  <a:ext uri="{FF2B5EF4-FFF2-40B4-BE49-F238E27FC236}">
                    <a16:creationId xmlns:a16="http://schemas.microsoft.com/office/drawing/2014/main" id="{5C6C76DE-52DF-00E4-D1F9-398D04E3CA74}"/>
                  </a:ext>
                </a:extLst>
              </p:cNvPr>
              <p:cNvSpPr/>
              <p:nvPr/>
            </p:nvSpPr>
            <p:spPr>
              <a:xfrm>
                <a:off x="941533" y="5044251"/>
                <a:ext cx="23044" cy="15860"/>
              </a:xfrm>
              <a:custGeom>
                <a:avLst/>
                <a:gdLst>
                  <a:gd name="connsiteX0" fmla="*/ 261 w 23044"/>
                  <a:gd name="connsiteY0" fmla="*/ 12752 h 15860"/>
                  <a:gd name="connsiteX1" fmla="*/ 15011 w 23044"/>
                  <a:gd name="connsiteY1" fmla="*/ 14139 h 15860"/>
                  <a:gd name="connsiteX2" fmla="*/ 21987 w 23044"/>
                  <a:gd name="connsiteY2" fmla="*/ 2848 h 15860"/>
                  <a:gd name="connsiteX3" fmla="*/ 6838 w 23044"/>
                  <a:gd name="connsiteY3" fmla="*/ 2650 h 15860"/>
                  <a:gd name="connsiteX4" fmla="*/ 261 w 23044"/>
                  <a:gd name="connsiteY4" fmla="*/ 12752 h 1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44" h="15860">
                    <a:moveTo>
                      <a:pt x="261" y="12752"/>
                    </a:moveTo>
                    <a:cubicBezTo>
                      <a:pt x="3250" y="15328"/>
                      <a:pt x="7237" y="17507"/>
                      <a:pt x="15011" y="14139"/>
                    </a:cubicBezTo>
                    <a:cubicBezTo>
                      <a:pt x="22984" y="10573"/>
                      <a:pt x="24379" y="6414"/>
                      <a:pt x="21987" y="2848"/>
                    </a:cubicBezTo>
                    <a:cubicBezTo>
                      <a:pt x="19595" y="-916"/>
                      <a:pt x="14014" y="-916"/>
                      <a:pt x="6838" y="2650"/>
                    </a:cubicBezTo>
                    <a:cubicBezTo>
                      <a:pt x="1058" y="5621"/>
                      <a:pt x="-736" y="9385"/>
                      <a:pt x="261" y="127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6" name="Freeform 305">
                <a:extLst>
                  <a:ext uri="{FF2B5EF4-FFF2-40B4-BE49-F238E27FC236}">
                    <a16:creationId xmlns:a16="http://schemas.microsoft.com/office/drawing/2014/main" id="{45A681B4-62BE-067C-9601-4D4B39AF0E14}"/>
                  </a:ext>
                </a:extLst>
              </p:cNvPr>
              <p:cNvSpPr/>
              <p:nvPr/>
            </p:nvSpPr>
            <p:spPr>
              <a:xfrm>
                <a:off x="779402" y="4481845"/>
                <a:ext cx="24068" cy="13799"/>
              </a:xfrm>
              <a:custGeom>
                <a:avLst/>
                <a:gdLst>
                  <a:gd name="connsiteX0" fmla="*/ 140 w 24068"/>
                  <a:gd name="connsiteY0" fmla="*/ 9220 h 13799"/>
                  <a:gd name="connsiteX1" fmla="*/ 14890 w 24068"/>
                  <a:gd name="connsiteY1" fmla="*/ 13776 h 13799"/>
                  <a:gd name="connsiteX2" fmla="*/ 24059 w 24068"/>
                  <a:gd name="connsiteY2" fmla="*/ 5654 h 13799"/>
                  <a:gd name="connsiteX3" fmla="*/ 11701 w 24068"/>
                  <a:gd name="connsiteY3" fmla="*/ 306 h 13799"/>
                  <a:gd name="connsiteX4" fmla="*/ 140 w 24068"/>
                  <a:gd name="connsiteY4" fmla="*/ 9220 h 13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68" h="13799">
                    <a:moveTo>
                      <a:pt x="140" y="9220"/>
                    </a:moveTo>
                    <a:cubicBezTo>
                      <a:pt x="1336" y="12984"/>
                      <a:pt x="7913" y="13974"/>
                      <a:pt x="14890" y="13776"/>
                    </a:cubicBezTo>
                    <a:cubicBezTo>
                      <a:pt x="21268" y="11795"/>
                      <a:pt x="24258" y="9022"/>
                      <a:pt x="24059" y="5654"/>
                    </a:cubicBezTo>
                    <a:cubicBezTo>
                      <a:pt x="23860" y="1495"/>
                      <a:pt x="20072" y="-883"/>
                      <a:pt x="11701" y="306"/>
                    </a:cubicBezTo>
                    <a:cubicBezTo>
                      <a:pt x="3528" y="1693"/>
                      <a:pt x="-857" y="5456"/>
                      <a:pt x="140" y="922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7" name="Freeform 306">
                <a:extLst>
                  <a:ext uri="{FF2B5EF4-FFF2-40B4-BE49-F238E27FC236}">
                    <a16:creationId xmlns:a16="http://schemas.microsoft.com/office/drawing/2014/main" id="{E1D54B9B-51C9-9DD2-01B7-30845FD6CB18}"/>
                  </a:ext>
                </a:extLst>
              </p:cNvPr>
              <p:cNvSpPr/>
              <p:nvPr/>
            </p:nvSpPr>
            <p:spPr>
              <a:xfrm>
                <a:off x="931328" y="5884394"/>
                <a:ext cx="26773" cy="36021"/>
              </a:xfrm>
              <a:custGeom>
                <a:avLst/>
                <a:gdLst>
                  <a:gd name="connsiteX0" fmla="*/ 25415 w 26773"/>
                  <a:gd name="connsiteY0" fmla="*/ 8543 h 36021"/>
                  <a:gd name="connsiteX1" fmla="*/ 21827 w 26773"/>
                  <a:gd name="connsiteY1" fmla="*/ 6562 h 36021"/>
                  <a:gd name="connsiteX2" fmla="*/ 18040 w 26773"/>
                  <a:gd name="connsiteY2" fmla="*/ 2204 h 36021"/>
                  <a:gd name="connsiteX3" fmla="*/ 17442 w 26773"/>
                  <a:gd name="connsiteY3" fmla="*/ 1808 h 36021"/>
                  <a:gd name="connsiteX4" fmla="*/ 16445 w 26773"/>
                  <a:gd name="connsiteY4" fmla="*/ 817 h 36021"/>
                  <a:gd name="connsiteX5" fmla="*/ 3688 w 26773"/>
                  <a:gd name="connsiteY5" fmla="*/ 8543 h 36021"/>
                  <a:gd name="connsiteX6" fmla="*/ 2692 w 26773"/>
                  <a:gd name="connsiteY6" fmla="*/ 24192 h 36021"/>
                  <a:gd name="connsiteX7" fmla="*/ 6080 w 26773"/>
                  <a:gd name="connsiteY7" fmla="*/ 24192 h 36021"/>
                  <a:gd name="connsiteX8" fmla="*/ 7276 w 26773"/>
                  <a:gd name="connsiteY8" fmla="*/ 28946 h 36021"/>
                  <a:gd name="connsiteX9" fmla="*/ 8672 w 26773"/>
                  <a:gd name="connsiteY9" fmla="*/ 35285 h 36021"/>
                  <a:gd name="connsiteX10" fmla="*/ 15847 w 26773"/>
                  <a:gd name="connsiteY10" fmla="*/ 33700 h 36021"/>
                  <a:gd name="connsiteX11" fmla="*/ 20033 w 26773"/>
                  <a:gd name="connsiteY11" fmla="*/ 31323 h 36021"/>
                  <a:gd name="connsiteX12" fmla="*/ 22027 w 26773"/>
                  <a:gd name="connsiteY12" fmla="*/ 25776 h 36021"/>
                  <a:gd name="connsiteX13" fmla="*/ 24219 w 26773"/>
                  <a:gd name="connsiteY13" fmla="*/ 17061 h 36021"/>
                  <a:gd name="connsiteX14" fmla="*/ 25415 w 26773"/>
                  <a:gd name="connsiteY14" fmla="*/ 8543 h 36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6773" h="36021">
                    <a:moveTo>
                      <a:pt x="25415" y="8543"/>
                    </a:moveTo>
                    <a:cubicBezTo>
                      <a:pt x="24418" y="7552"/>
                      <a:pt x="23222" y="6760"/>
                      <a:pt x="21827" y="6562"/>
                    </a:cubicBezTo>
                    <a:cubicBezTo>
                      <a:pt x="21229" y="4977"/>
                      <a:pt x="19834" y="3591"/>
                      <a:pt x="18040" y="2204"/>
                    </a:cubicBezTo>
                    <a:cubicBezTo>
                      <a:pt x="17841" y="2006"/>
                      <a:pt x="17641" y="2006"/>
                      <a:pt x="17442" y="1808"/>
                    </a:cubicBezTo>
                    <a:cubicBezTo>
                      <a:pt x="17243" y="1412"/>
                      <a:pt x="16844" y="1015"/>
                      <a:pt x="16445" y="817"/>
                    </a:cubicBezTo>
                    <a:cubicBezTo>
                      <a:pt x="12459" y="-1758"/>
                      <a:pt x="7276" y="2006"/>
                      <a:pt x="3688" y="8543"/>
                    </a:cubicBezTo>
                    <a:cubicBezTo>
                      <a:pt x="300" y="14684"/>
                      <a:pt x="-2092" y="22013"/>
                      <a:pt x="2692" y="24192"/>
                    </a:cubicBezTo>
                    <a:cubicBezTo>
                      <a:pt x="3888" y="24588"/>
                      <a:pt x="5084" y="24588"/>
                      <a:pt x="6080" y="24192"/>
                    </a:cubicBezTo>
                    <a:cubicBezTo>
                      <a:pt x="6080" y="25776"/>
                      <a:pt x="6479" y="27361"/>
                      <a:pt x="7276" y="28946"/>
                    </a:cubicBezTo>
                    <a:cubicBezTo>
                      <a:pt x="6678" y="31719"/>
                      <a:pt x="6878" y="34096"/>
                      <a:pt x="8672" y="35285"/>
                    </a:cubicBezTo>
                    <a:cubicBezTo>
                      <a:pt x="10665" y="36671"/>
                      <a:pt x="13256" y="36077"/>
                      <a:pt x="15847" y="33700"/>
                    </a:cubicBezTo>
                    <a:cubicBezTo>
                      <a:pt x="17442" y="33700"/>
                      <a:pt x="18837" y="32908"/>
                      <a:pt x="20033" y="31323"/>
                    </a:cubicBezTo>
                    <a:cubicBezTo>
                      <a:pt x="21229" y="29540"/>
                      <a:pt x="22027" y="27559"/>
                      <a:pt x="22027" y="25776"/>
                    </a:cubicBezTo>
                    <a:cubicBezTo>
                      <a:pt x="23621" y="22211"/>
                      <a:pt x="24618" y="19240"/>
                      <a:pt x="24219" y="17061"/>
                    </a:cubicBezTo>
                    <a:cubicBezTo>
                      <a:pt x="26810" y="14089"/>
                      <a:pt x="27807" y="10920"/>
                      <a:pt x="25415" y="854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8" name="Freeform 307">
                <a:extLst>
                  <a:ext uri="{FF2B5EF4-FFF2-40B4-BE49-F238E27FC236}">
                    <a16:creationId xmlns:a16="http://schemas.microsoft.com/office/drawing/2014/main" id="{249FAD10-02E2-55CE-608A-D7DDADAAD211}"/>
                  </a:ext>
                </a:extLst>
              </p:cNvPr>
              <p:cNvSpPr/>
              <p:nvPr/>
            </p:nvSpPr>
            <p:spPr>
              <a:xfrm>
                <a:off x="1602895" y="5700667"/>
                <a:ext cx="19342" cy="34365"/>
              </a:xfrm>
              <a:custGeom>
                <a:avLst/>
                <a:gdLst>
                  <a:gd name="connsiteX0" fmla="*/ 1857 w 19342"/>
                  <a:gd name="connsiteY0" fmla="*/ 33601 h 34365"/>
                  <a:gd name="connsiteX1" fmla="*/ 3452 w 19342"/>
                  <a:gd name="connsiteY1" fmla="*/ 34195 h 34365"/>
                  <a:gd name="connsiteX2" fmla="*/ 12422 w 19342"/>
                  <a:gd name="connsiteY2" fmla="*/ 31818 h 34365"/>
                  <a:gd name="connsiteX3" fmla="*/ 18800 w 19342"/>
                  <a:gd name="connsiteY3" fmla="*/ 21320 h 34365"/>
                  <a:gd name="connsiteX4" fmla="*/ 18003 w 19342"/>
                  <a:gd name="connsiteY4" fmla="*/ 20527 h 34365"/>
                  <a:gd name="connsiteX5" fmla="*/ 18202 w 19342"/>
                  <a:gd name="connsiteY5" fmla="*/ 13396 h 34365"/>
                  <a:gd name="connsiteX6" fmla="*/ 15412 w 19342"/>
                  <a:gd name="connsiteY6" fmla="*/ 12208 h 34365"/>
                  <a:gd name="connsiteX7" fmla="*/ 15212 w 19342"/>
                  <a:gd name="connsiteY7" fmla="*/ 1511 h 34365"/>
                  <a:gd name="connsiteX8" fmla="*/ 3651 w 19342"/>
                  <a:gd name="connsiteY8" fmla="*/ 8048 h 34365"/>
                  <a:gd name="connsiteX9" fmla="*/ 3452 w 19342"/>
                  <a:gd name="connsiteY9" fmla="*/ 21914 h 34365"/>
                  <a:gd name="connsiteX10" fmla="*/ 3851 w 19342"/>
                  <a:gd name="connsiteY10" fmla="*/ 22112 h 34365"/>
                  <a:gd name="connsiteX11" fmla="*/ 1857 w 19342"/>
                  <a:gd name="connsiteY11" fmla="*/ 33601 h 3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342" h="34365">
                    <a:moveTo>
                      <a:pt x="1857" y="33601"/>
                    </a:moveTo>
                    <a:cubicBezTo>
                      <a:pt x="2256" y="33997"/>
                      <a:pt x="2854" y="34195"/>
                      <a:pt x="3452" y="34195"/>
                    </a:cubicBezTo>
                    <a:cubicBezTo>
                      <a:pt x="5844" y="34988"/>
                      <a:pt x="9631" y="32809"/>
                      <a:pt x="12422" y="31818"/>
                    </a:cubicBezTo>
                    <a:cubicBezTo>
                      <a:pt x="17803" y="27064"/>
                      <a:pt x="20594" y="23697"/>
                      <a:pt x="18800" y="21320"/>
                    </a:cubicBezTo>
                    <a:cubicBezTo>
                      <a:pt x="18601" y="20924"/>
                      <a:pt x="18202" y="20725"/>
                      <a:pt x="18003" y="20527"/>
                    </a:cubicBezTo>
                    <a:cubicBezTo>
                      <a:pt x="18999" y="17952"/>
                      <a:pt x="18999" y="15377"/>
                      <a:pt x="18202" y="13396"/>
                    </a:cubicBezTo>
                    <a:cubicBezTo>
                      <a:pt x="17803" y="12406"/>
                      <a:pt x="16608" y="12010"/>
                      <a:pt x="15412" y="12208"/>
                    </a:cubicBezTo>
                    <a:cubicBezTo>
                      <a:pt x="17206" y="8048"/>
                      <a:pt x="17604" y="3888"/>
                      <a:pt x="15212" y="1511"/>
                    </a:cubicBezTo>
                    <a:cubicBezTo>
                      <a:pt x="11624" y="-2055"/>
                      <a:pt x="7239" y="917"/>
                      <a:pt x="3651" y="8048"/>
                    </a:cubicBezTo>
                    <a:cubicBezTo>
                      <a:pt x="661" y="13792"/>
                      <a:pt x="1060" y="18546"/>
                      <a:pt x="3452" y="21914"/>
                    </a:cubicBezTo>
                    <a:cubicBezTo>
                      <a:pt x="3651" y="21914"/>
                      <a:pt x="3651" y="22112"/>
                      <a:pt x="3851" y="22112"/>
                    </a:cubicBezTo>
                    <a:cubicBezTo>
                      <a:pt x="63" y="26668"/>
                      <a:pt x="-1531" y="30828"/>
                      <a:pt x="1857" y="3360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9" name="Freeform 308">
                <a:extLst>
                  <a:ext uri="{FF2B5EF4-FFF2-40B4-BE49-F238E27FC236}">
                    <a16:creationId xmlns:a16="http://schemas.microsoft.com/office/drawing/2014/main" id="{467CF8D4-D573-9595-9CD6-F7A73773F1A6}"/>
                  </a:ext>
                </a:extLst>
              </p:cNvPr>
              <p:cNvSpPr/>
              <p:nvPr/>
            </p:nvSpPr>
            <p:spPr>
              <a:xfrm>
                <a:off x="1367535" y="5586042"/>
                <a:ext cx="22292" cy="20910"/>
              </a:xfrm>
              <a:custGeom>
                <a:avLst/>
                <a:gdLst>
                  <a:gd name="connsiteX0" fmla="*/ 21547 w 22292"/>
                  <a:gd name="connsiteY0" fmla="*/ 1046 h 20910"/>
                  <a:gd name="connsiteX1" fmla="*/ 8989 w 22292"/>
                  <a:gd name="connsiteY1" fmla="*/ 5404 h 20910"/>
                  <a:gd name="connsiteX2" fmla="*/ 418 w 22292"/>
                  <a:gd name="connsiteY2" fmla="*/ 19072 h 20910"/>
                  <a:gd name="connsiteX3" fmla="*/ 11979 w 22292"/>
                  <a:gd name="connsiteY3" fmla="*/ 17488 h 20910"/>
                  <a:gd name="connsiteX4" fmla="*/ 21547 w 22292"/>
                  <a:gd name="connsiteY4" fmla="*/ 1046 h 20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92" h="20910">
                    <a:moveTo>
                      <a:pt x="21547" y="1046"/>
                    </a:moveTo>
                    <a:cubicBezTo>
                      <a:pt x="19354" y="-1925"/>
                      <a:pt x="13574" y="2037"/>
                      <a:pt x="8989" y="5404"/>
                    </a:cubicBezTo>
                    <a:cubicBezTo>
                      <a:pt x="2810" y="9960"/>
                      <a:pt x="-1376" y="14714"/>
                      <a:pt x="418" y="19072"/>
                    </a:cubicBezTo>
                    <a:cubicBezTo>
                      <a:pt x="1813" y="22836"/>
                      <a:pt x="6996" y="20063"/>
                      <a:pt x="11979" y="17488"/>
                    </a:cubicBezTo>
                    <a:cubicBezTo>
                      <a:pt x="16962" y="11545"/>
                      <a:pt x="24736" y="5404"/>
                      <a:pt x="21547" y="104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0" name="Freeform 309">
                <a:extLst>
                  <a:ext uri="{FF2B5EF4-FFF2-40B4-BE49-F238E27FC236}">
                    <a16:creationId xmlns:a16="http://schemas.microsoft.com/office/drawing/2014/main" id="{8A7C771A-481E-C9C2-7D0F-17B19B014C16}"/>
                  </a:ext>
                </a:extLst>
              </p:cNvPr>
              <p:cNvSpPr/>
              <p:nvPr/>
            </p:nvSpPr>
            <p:spPr>
              <a:xfrm>
                <a:off x="651360" y="4812321"/>
                <a:ext cx="23565" cy="15052"/>
              </a:xfrm>
              <a:custGeom>
                <a:avLst/>
                <a:gdLst>
                  <a:gd name="connsiteX0" fmla="*/ 12572 w 23565"/>
                  <a:gd name="connsiteY0" fmla="*/ 440 h 15052"/>
                  <a:gd name="connsiteX1" fmla="*/ 214 w 23565"/>
                  <a:gd name="connsiteY1" fmla="*/ 11929 h 15052"/>
                  <a:gd name="connsiteX2" fmla="*/ 15562 w 23565"/>
                  <a:gd name="connsiteY2" fmla="*/ 13712 h 15052"/>
                  <a:gd name="connsiteX3" fmla="*/ 23535 w 23565"/>
                  <a:gd name="connsiteY3" fmla="*/ 4401 h 15052"/>
                  <a:gd name="connsiteX4" fmla="*/ 12572 w 23565"/>
                  <a:gd name="connsiteY4" fmla="*/ 440 h 150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65" h="15052">
                    <a:moveTo>
                      <a:pt x="12572" y="440"/>
                    </a:moveTo>
                    <a:cubicBezTo>
                      <a:pt x="2805" y="2223"/>
                      <a:pt x="-982" y="6977"/>
                      <a:pt x="214" y="11929"/>
                    </a:cubicBezTo>
                    <a:cubicBezTo>
                      <a:pt x="1011" y="15494"/>
                      <a:pt x="6393" y="15891"/>
                      <a:pt x="15562" y="13712"/>
                    </a:cubicBezTo>
                    <a:cubicBezTo>
                      <a:pt x="20346" y="12325"/>
                      <a:pt x="23933" y="8759"/>
                      <a:pt x="23535" y="4401"/>
                    </a:cubicBezTo>
                    <a:cubicBezTo>
                      <a:pt x="23136" y="440"/>
                      <a:pt x="18552" y="-749"/>
                      <a:pt x="12572" y="4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1" name="Freeform 310">
                <a:extLst>
                  <a:ext uri="{FF2B5EF4-FFF2-40B4-BE49-F238E27FC236}">
                    <a16:creationId xmlns:a16="http://schemas.microsoft.com/office/drawing/2014/main" id="{8C6501BC-4A3B-CF2D-4AB0-14BB966BAFE3}"/>
                  </a:ext>
                </a:extLst>
              </p:cNvPr>
              <p:cNvSpPr/>
              <p:nvPr/>
            </p:nvSpPr>
            <p:spPr>
              <a:xfrm>
                <a:off x="1052369" y="4491764"/>
                <a:ext cx="26479" cy="12782"/>
              </a:xfrm>
              <a:custGeom>
                <a:avLst/>
                <a:gdLst>
                  <a:gd name="connsiteX0" fmla="*/ 16196 w 26479"/>
                  <a:gd name="connsiteY0" fmla="*/ 11781 h 12782"/>
                  <a:gd name="connsiteX1" fmla="*/ 26162 w 26479"/>
                  <a:gd name="connsiteY1" fmla="*/ 3263 h 12782"/>
                  <a:gd name="connsiteX2" fmla="*/ 10814 w 26479"/>
                  <a:gd name="connsiteY2" fmla="*/ 886 h 12782"/>
                  <a:gd name="connsiteX3" fmla="*/ 249 w 26479"/>
                  <a:gd name="connsiteY3" fmla="*/ 9602 h 12782"/>
                  <a:gd name="connsiteX4" fmla="*/ 16196 w 26479"/>
                  <a:gd name="connsiteY4" fmla="*/ 11781 h 127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479" h="12782">
                    <a:moveTo>
                      <a:pt x="16196" y="11781"/>
                    </a:moveTo>
                    <a:cubicBezTo>
                      <a:pt x="23172" y="9800"/>
                      <a:pt x="27757" y="6829"/>
                      <a:pt x="26162" y="3263"/>
                    </a:cubicBezTo>
                    <a:cubicBezTo>
                      <a:pt x="24567" y="-303"/>
                      <a:pt x="17790" y="-699"/>
                      <a:pt x="10814" y="886"/>
                    </a:cubicBezTo>
                    <a:cubicBezTo>
                      <a:pt x="3439" y="2471"/>
                      <a:pt x="-1146" y="6036"/>
                      <a:pt x="249" y="9602"/>
                    </a:cubicBezTo>
                    <a:cubicBezTo>
                      <a:pt x="1844" y="13365"/>
                      <a:pt x="8222" y="13365"/>
                      <a:pt x="16196" y="117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2" name="Freeform 311">
                <a:extLst>
                  <a:ext uri="{FF2B5EF4-FFF2-40B4-BE49-F238E27FC236}">
                    <a16:creationId xmlns:a16="http://schemas.microsoft.com/office/drawing/2014/main" id="{A428B7E0-BCBE-7F20-1936-572003BF6E21}"/>
                  </a:ext>
                </a:extLst>
              </p:cNvPr>
              <p:cNvSpPr/>
              <p:nvPr/>
            </p:nvSpPr>
            <p:spPr>
              <a:xfrm>
                <a:off x="547545" y="5196045"/>
                <a:ext cx="24830" cy="17242"/>
              </a:xfrm>
              <a:custGeom>
                <a:avLst/>
                <a:gdLst>
                  <a:gd name="connsiteX0" fmla="*/ 8153 w 24830"/>
                  <a:gd name="connsiteY0" fmla="*/ 2790 h 17242"/>
                  <a:gd name="connsiteX1" fmla="*/ 380 w 24830"/>
                  <a:gd name="connsiteY1" fmla="*/ 13090 h 17242"/>
                  <a:gd name="connsiteX2" fmla="*/ 15329 w 24830"/>
                  <a:gd name="connsiteY2" fmla="*/ 15269 h 17242"/>
                  <a:gd name="connsiteX3" fmla="*/ 24498 w 24830"/>
                  <a:gd name="connsiteY3" fmla="*/ 3186 h 17242"/>
                  <a:gd name="connsiteX4" fmla="*/ 8153 w 24830"/>
                  <a:gd name="connsiteY4" fmla="*/ 2790 h 17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830" h="17242">
                    <a:moveTo>
                      <a:pt x="8153" y="2790"/>
                    </a:moveTo>
                    <a:cubicBezTo>
                      <a:pt x="2373" y="5365"/>
                      <a:pt x="-1215" y="9129"/>
                      <a:pt x="380" y="13090"/>
                    </a:cubicBezTo>
                    <a:cubicBezTo>
                      <a:pt x="2373" y="17844"/>
                      <a:pt x="7954" y="18439"/>
                      <a:pt x="15329" y="15269"/>
                    </a:cubicBezTo>
                    <a:cubicBezTo>
                      <a:pt x="22904" y="12100"/>
                      <a:pt x="25893" y="7742"/>
                      <a:pt x="24498" y="3186"/>
                    </a:cubicBezTo>
                    <a:cubicBezTo>
                      <a:pt x="21309" y="-1766"/>
                      <a:pt x="14930" y="-182"/>
                      <a:pt x="8153" y="27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3" name="Freeform 312">
                <a:extLst>
                  <a:ext uri="{FF2B5EF4-FFF2-40B4-BE49-F238E27FC236}">
                    <a16:creationId xmlns:a16="http://schemas.microsoft.com/office/drawing/2014/main" id="{8C235565-C255-1933-58C5-3AFA007EB104}"/>
                  </a:ext>
                </a:extLst>
              </p:cNvPr>
              <p:cNvSpPr/>
              <p:nvPr/>
            </p:nvSpPr>
            <p:spPr>
              <a:xfrm>
                <a:off x="1619940" y="5944335"/>
                <a:ext cx="18591" cy="19601"/>
              </a:xfrm>
              <a:custGeom>
                <a:avLst/>
                <a:gdLst>
                  <a:gd name="connsiteX0" fmla="*/ 14113 w 18591"/>
                  <a:gd name="connsiteY0" fmla="*/ 16150 h 19601"/>
                  <a:gd name="connsiteX1" fmla="*/ 17303 w 18591"/>
                  <a:gd name="connsiteY1" fmla="*/ 4264 h 19601"/>
                  <a:gd name="connsiteX2" fmla="*/ 4346 w 18591"/>
                  <a:gd name="connsiteY2" fmla="*/ 3670 h 19601"/>
                  <a:gd name="connsiteX3" fmla="*/ 758 w 18591"/>
                  <a:gd name="connsiteY3" fmla="*/ 15754 h 19601"/>
                  <a:gd name="connsiteX4" fmla="*/ 14113 w 18591"/>
                  <a:gd name="connsiteY4" fmla="*/ 16150 h 19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91" h="19601">
                    <a:moveTo>
                      <a:pt x="14113" y="16150"/>
                    </a:moveTo>
                    <a:cubicBezTo>
                      <a:pt x="19495" y="10603"/>
                      <a:pt x="19296" y="6840"/>
                      <a:pt x="17303" y="4264"/>
                    </a:cubicBezTo>
                    <a:cubicBezTo>
                      <a:pt x="14711" y="897"/>
                      <a:pt x="11921" y="-3065"/>
                      <a:pt x="4346" y="3670"/>
                    </a:cubicBezTo>
                    <a:cubicBezTo>
                      <a:pt x="-836" y="8226"/>
                      <a:pt x="-437" y="12782"/>
                      <a:pt x="758" y="15754"/>
                    </a:cubicBezTo>
                    <a:cubicBezTo>
                      <a:pt x="2552" y="20508"/>
                      <a:pt x="7137" y="21102"/>
                      <a:pt x="14113" y="161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4" name="Freeform 313">
                <a:extLst>
                  <a:ext uri="{FF2B5EF4-FFF2-40B4-BE49-F238E27FC236}">
                    <a16:creationId xmlns:a16="http://schemas.microsoft.com/office/drawing/2014/main" id="{6E228217-3368-5C05-2D6D-0E1403B97CCD}"/>
                  </a:ext>
                </a:extLst>
              </p:cNvPr>
              <p:cNvSpPr/>
              <p:nvPr/>
            </p:nvSpPr>
            <p:spPr>
              <a:xfrm>
                <a:off x="1781607" y="5871974"/>
                <a:ext cx="30751" cy="24475"/>
              </a:xfrm>
              <a:custGeom>
                <a:avLst/>
                <a:gdLst>
                  <a:gd name="connsiteX0" fmla="*/ 28452 w 30751"/>
                  <a:gd name="connsiteY0" fmla="*/ 956 h 24475"/>
                  <a:gd name="connsiteX1" fmla="*/ 19482 w 30751"/>
                  <a:gd name="connsiteY1" fmla="*/ 3729 h 24475"/>
                  <a:gd name="connsiteX2" fmla="*/ 18884 w 30751"/>
                  <a:gd name="connsiteY2" fmla="*/ 3333 h 24475"/>
                  <a:gd name="connsiteX3" fmla="*/ 14101 w 30751"/>
                  <a:gd name="connsiteY3" fmla="*/ 4323 h 24475"/>
                  <a:gd name="connsiteX4" fmla="*/ 10513 w 30751"/>
                  <a:gd name="connsiteY4" fmla="*/ 1946 h 24475"/>
                  <a:gd name="connsiteX5" fmla="*/ 1344 w 30751"/>
                  <a:gd name="connsiteY5" fmla="*/ 10860 h 24475"/>
                  <a:gd name="connsiteX6" fmla="*/ 4533 w 30751"/>
                  <a:gd name="connsiteY6" fmla="*/ 24330 h 24475"/>
                  <a:gd name="connsiteX7" fmla="*/ 9117 w 30751"/>
                  <a:gd name="connsiteY7" fmla="*/ 22944 h 24475"/>
                  <a:gd name="connsiteX8" fmla="*/ 16493 w 30751"/>
                  <a:gd name="connsiteY8" fmla="*/ 19972 h 24475"/>
                  <a:gd name="connsiteX9" fmla="*/ 26459 w 30751"/>
                  <a:gd name="connsiteY9" fmla="*/ 15416 h 24475"/>
                  <a:gd name="connsiteX10" fmla="*/ 28452 w 30751"/>
                  <a:gd name="connsiteY10" fmla="*/ 956 h 24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0751" h="24475">
                    <a:moveTo>
                      <a:pt x="28452" y="956"/>
                    </a:moveTo>
                    <a:cubicBezTo>
                      <a:pt x="26259" y="-827"/>
                      <a:pt x="23070" y="-233"/>
                      <a:pt x="19482" y="3729"/>
                    </a:cubicBezTo>
                    <a:cubicBezTo>
                      <a:pt x="19283" y="3531"/>
                      <a:pt x="19084" y="3333"/>
                      <a:pt x="18884" y="3333"/>
                    </a:cubicBezTo>
                    <a:cubicBezTo>
                      <a:pt x="17489" y="2739"/>
                      <a:pt x="15695" y="2937"/>
                      <a:pt x="14101" y="4323"/>
                    </a:cubicBezTo>
                    <a:cubicBezTo>
                      <a:pt x="13303" y="3135"/>
                      <a:pt x="12307" y="2144"/>
                      <a:pt x="10513" y="1946"/>
                    </a:cubicBezTo>
                    <a:cubicBezTo>
                      <a:pt x="6925" y="1352"/>
                      <a:pt x="3337" y="4720"/>
                      <a:pt x="1344" y="10860"/>
                    </a:cubicBezTo>
                    <a:cubicBezTo>
                      <a:pt x="-1447" y="18784"/>
                      <a:pt x="347" y="23142"/>
                      <a:pt x="4533" y="24330"/>
                    </a:cubicBezTo>
                    <a:cubicBezTo>
                      <a:pt x="6127" y="24726"/>
                      <a:pt x="7722" y="24330"/>
                      <a:pt x="9117" y="22944"/>
                    </a:cubicBezTo>
                    <a:cubicBezTo>
                      <a:pt x="11310" y="25123"/>
                      <a:pt x="13901" y="23538"/>
                      <a:pt x="16493" y="19972"/>
                    </a:cubicBezTo>
                    <a:cubicBezTo>
                      <a:pt x="19482" y="20765"/>
                      <a:pt x="23469" y="17595"/>
                      <a:pt x="26459" y="15416"/>
                    </a:cubicBezTo>
                    <a:cubicBezTo>
                      <a:pt x="32439" y="6502"/>
                      <a:pt x="31243" y="3135"/>
                      <a:pt x="28452" y="9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5" name="Freeform 314">
                <a:extLst>
                  <a:ext uri="{FF2B5EF4-FFF2-40B4-BE49-F238E27FC236}">
                    <a16:creationId xmlns:a16="http://schemas.microsoft.com/office/drawing/2014/main" id="{B8C705C2-A3A4-1120-3DA6-EB9E23EC86A3}"/>
                  </a:ext>
                </a:extLst>
              </p:cNvPr>
              <p:cNvSpPr/>
              <p:nvPr/>
            </p:nvSpPr>
            <p:spPr>
              <a:xfrm>
                <a:off x="608520" y="5009250"/>
                <a:ext cx="26228" cy="15276"/>
              </a:xfrm>
              <a:custGeom>
                <a:avLst/>
                <a:gdLst>
                  <a:gd name="connsiteX0" fmla="*/ 0 w 26228"/>
                  <a:gd name="connsiteY0" fmla="*/ 12296 h 15276"/>
                  <a:gd name="connsiteX1" fmla="*/ 16145 w 26228"/>
                  <a:gd name="connsiteY1" fmla="*/ 13484 h 15276"/>
                  <a:gd name="connsiteX2" fmla="*/ 26112 w 26228"/>
                  <a:gd name="connsiteY2" fmla="*/ 4570 h 15276"/>
                  <a:gd name="connsiteX3" fmla="*/ 8970 w 26228"/>
                  <a:gd name="connsiteY3" fmla="*/ 2589 h 15276"/>
                  <a:gd name="connsiteX4" fmla="*/ 0 w 26228"/>
                  <a:gd name="connsiteY4" fmla="*/ 12296 h 15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228" h="15276">
                    <a:moveTo>
                      <a:pt x="0" y="12296"/>
                    </a:moveTo>
                    <a:cubicBezTo>
                      <a:pt x="3189" y="16257"/>
                      <a:pt x="9368" y="15861"/>
                      <a:pt x="16145" y="13484"/>
                    </a:cubicBezTo>
                    <a:cubicBezTo>
                      <a:pt x="21527" y="11701"/>
                      <a:pt x="27108" y="8730"/>
                      <a:pt x="26112" y="4570"/>
                    </a:cubicBezTo>
                    <a:cubicBezTo>
                      <a:pt x="24517" y="-1571"/>
                      <a:pt x="17341" y="-778"/>
                      <a:pt x="8970" y="2589"/>
                    </a:cubicBezTo>
                    <a:cubicBezTo>
                      <a:pt x="3189" y="4966"/>
                      <a:pt x="0" y="8334"/>
                      <a:pt x="0" y="1229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6" name="Freeform 315">
                <a:extLst>
                  <a:ext uri="{FF2B5EF4-FFF2-40B4-BE49-F238E27FC236}">
                    <a16:creationId xmlns:a16="http://schemas.microsoft.com/office/drawing/2014/main" id="{8E6D67C4-7C25-08F7-1C4C-60DFFCE20FF6}"/>
                  </a:ext>
                </a:extLst>
              </p:cNvPr>
              <p:cNvSpPr/>
              <p:nvPr/>
            </p:nvSpPr>
            <p:spPr>
              <a:xfrm>
                <a:off x="658445" y="4942665"/>
                <a:ext cx="24589" cy="15590"/>
              </a:xfrm>
              <a:custGeom>
                <a:avLst/>
                <a:gdLst>
                  <a:gd name="connsiteX0" fmla="*/ 10470 w 24589"/>
                  <a:gd name="connsiteY0" fmla="*/ 1627 h 15590"/>
                  <a:gd name="connsiteX1" fmla="*/ 703 w 24589"/>
                  <a:gd name="connsiteY1" fmla="*/ 12522 h 15590"/>
                  <a:gd name="connsiteX2" fmla="*/ 15254 w 24589"/>
                  <a:gd name="connsiteY2" fmla="*/ 14701 h 15590"/>
                  <a:gd name="connsiteX3" fmla="*/ 23626 w 24589"/>
                  <a:gd name="connsiteY3" fmla="*/ 2617 h 15590"/>
                  <a:gd name="connsiteX4" fmla="*/ 10470 w 24589"/>
                  <a:gd name="connsiteY4" fmla="*/ 1627 h 155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589" h="15590">
                    <a:moveTo>
                      <a:pt x="10470" y="1627"/>
                    </a:moveTo>
                    <a:cubicBezTo>
                      <a:pt x="3892" y="4400"/>
                      <a:pt x="-2087" y="8164"/>
                      <a:pt x="703" y="12522"/>
                    </a:cubicBezTo>
                    <a:cubicBezTo>
                      <a:pt x="3095" y="16483"/>
                      <a:pt x="9673" y="15889"/>
                      <a:pt x="15254" y="14701"/>
                    </a:cubicBezTo>
                    <a:cubicBezTo>
                      <a:pt x="24224" y="10541"/>
                      <a:pt x="26018" y="6381"/>
                      <a:pt x="23626" y="2617"/>
                    </a:cubicBezTo>
                    <a:cubicBezTo>
                      <a:pt x="21632" y="-354"/>
                      <a:pt x="16450" y="-948"/>
                      <a:pt x="10470" y="16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7" name="Freeform 316">
                <a:extLst>
                  <a:ext uri="{FF2B5EF4-FFF2-40B4-BE49-F238E27FC236}">
                    <a16:creationId xmlns:a16="http://schemas.microsoft.com/office/drawing/2014/main" id="{A2DF33CA-4B8C-24CD-C405-ED86855B3BCD}"/>
                  </a:ext>
                </a:extLst>
              </p:cNvPr>
              <p:cNvSpPr/>
              <p:nvPr/>
            </p:nvSpPr>
            <p:spPr>
              <a:xfrm>
                <a:off x="721637" y="5445567"/>
                <a:ext cx="28208" cy="33489"/>
              </a:xfrm>
              <a:custGeom>
                <a:avLst/>
                <a:gdLst>
                  <a:gd name="connsiteX0" fmla="*/ 19036 w 28208"/>
                  <a:gd name="connsiteY0" fmla="*/ 31780 h 33489"/>
                  <a:gd name="connsiteX1" fmla="*/ 27806 w 28208"/>
                  <a:gd name="connsiteY1" fmla="*/ 19301 h 33489"/>
                  <a:gd name="connsiteX2" fmla="*/ 24417 w 28208"/>
                  <a:gd name="connsiteY2" fmla="*/ 16527 h 33489"/>
                  <a:gd name="connsiteX3" fmla="*/ 23620 w 28208"/>
                  <a:gd name="connsiteY3" fmla="*/ 14348 h 33489"/>
                  <a:gd name="connsiteX4" fmla="*/ 14451 w 28208"/>
                  <a:gd name="connsiteY4" fmla="*/ 11377 h 33489"/>
                  <a:gd name="connsiteX5" fmla="*/ 13455 w 28208"/>
                  <a:gd name="connsiteY5" fmla="*/ 1274 h 33489"/>
                  <a:gd name="connsiteX6" fmla="*/ 3090 w 28208"/>
                  <a:gd name="connsiteY6" fmla="*/ 2859 h 33489"/>
                  <a:gd name="connsiteX7" fmla="*/ 2890 w 28208"/>
                  <a:gd name="connsiteY7" fmla="*/ 14943 h 33489"/>
                  <a:gd name="connsiteX8" fmla="*/ 5282 w 28208"/>
                  <a:gd name="connsiteY8" fmla="*/ 16131 h 33489"/>
                  <a:gd name="connsiteX9" fmla="*/ 2093 w 28208"/>
                  <a:gd name="connsiteY9" fmla="*/ 28611 h 33489"/>
                  <a:gd name="connsiteX10" fmla="*/ 8073 w 28208"/>
                  <a:gd name="connsiteY10" fmla="*/ 31780 h 33489"/>
                  <a:gd name="connsiteX11" fmla="*/ 19036 w 28208"/>
                  <a:gd name="connsiteY11" fmla="*/ 31780 h 3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8208" h="33489">
                    <a:moveTo>
                      <a:pt x="19036" y="31780"/>
                    </a:moveTo>
                    <a:cubicBezTo>
                      <a:pt x="26211" y="28413"/>
                      <a:pt x="29401" y="24055"/>
                      <a:pt x="27806" y="19301"/>
                    </a:cubicBezTo>
                    <a:cubicBezTo>
                      <a:pt x="27009" y="17914"/>
                      <a:pt x="25813" y="16923"/>
                      <a:pt x="24417" y="16527"/>
                    </a:cubicBezTo>
                    <a:cubicBezTo>
                      <a:pt x="24218" y="15735"/>
                      <a:pt x="24019" y="15141"/>
                      <a:pt x="23620" y="14348"/>
                    </a:cubicBezTo>
                    <a:cubicBezTo>
                      <a:pt x="22424" y="11575"/>
                      <a:pt x="18637" y="10189"/>
                      <a:pt x="14451" y="11377"/>
                    </a:cubicBezTo>
                    <a:cubicBezTo>
                      <a:pt x="17042" y="7811"/>
                      <a:pt x="17441" y="4246"/>
                      <a:pt x="13455" y="1274"/>
                    </a:cubicBezTo>
                    <a:cubicBezTo>
                      <a:pt x="10265" y="-1103"/>
                      <a:pt x="6079" y="86"/>
                      <a:pt x="3090" y="2859"/>
                    </a:cubicBezTo>
                    <a:cubicBezTo>
                      <a:pt x="-1096" y="7019"/>
                      <a:pt x="-897" y="11575"/>
                      <a:pt x="2890" y="14943"/>
                    </a:cubicBezTo>
                    <a:cubicBezTo>
                      <a:pt x="3688" y="15537"/>
                      <a:pt x="4485" y="15933"/>
                      <a:pt x="5282" y="16131"/>
                    </a:cubicBezTo>
                    <a:cubicBezTo>
                      <a:pt x="897" y="19895"/>
                      <a:pt x="-299" y="24451"/>
                      <a:pt x="2093" y="28611"/>
                    </a:cubicBezTo>
                    <a:cubicBezTo>
                      <a:pt x="3289" y="30592"/>
                      <a:pt x="5282" y="31780"/>
                      <a:pt x="8073" y="31780"/>
                    </a:cubicBezTo>
                    <a:cubicBezTo>
                      <a:pt x="10066" y="34157"/>
                      <a:pt x="14252" y="33959"/>
                      <a:pt x="19036" y="317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8" name="Freeform 317">
                <a:extLst>
                  <a:ext uri="{FF2B5EF4-FFF2-40B4-BE49-F238E27FC236}">
                    <a16:creationId xmlns:a16="http://schemas.microsoft.com/office/drawing/2014/main" id="{418AE503-4EC5-6D97-4AD5-411BF6D0E30A}"/>
                  </a:ext>
                </a:extLst>
              </p:cNvPr>
              <p:cNvSpPr/>
              <p:nvPr/>
            </p:nvSpPr>
            <p:spPr>
              <a:xfrm>
                <a:off x="672312" y="5073297"/>
                <a:ext cx="24966" cy="17201"/>
              </a:xfrm>
              <a:custGeom>
                <a:avLst/>
                <a:gdLst>
                  <a:gd name="connsiteX0" fmla="*/ 7765 w 24966"/>
                  <a:gd name="connsiteY0" fmla="*/ 3120 h 17201"/>
                  <a:gd name="connsiteX1" fmla="*/ 988 w 24966"/>
                  <a:gd name="connsiteY1" fmla="*/ 15401 h 17201"/>
                  <a:gd name="connsiteX2" fmla="*/ 15141 w 24966"/>
                  <a:gd name="connsiteY2" fmla="*/ 14015 h 17201"/>
                  <a:gd name="connsiteX3" fmla="*/ 24310 w 24966"/>
                  <a:gd name="connsiteY3" fmla="*/ 2526 h 17201"/>
                  <a:gd name="connsiteX4" fmla="*/ 7765 w 24966"/>
                  <a:gd name="connsiteY4" fmla="*/ 3120 h 17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66" h="17201">
                    <a:moveTo>
                      <a:pt x="7765" y="3120"/>
                    </a:moveTo>
                    <a:cubicBezTo>
                      <a:pt x="1586" y="6884"/>
                      <a:pt x="-1802" y="11638"/>
                      <a:pt x="988" y="15401"/>
                    </a:cubicBezTo>
                    <a:cubicBezTo>
                      <a:pt x="3779" y="19165"/>
                      <a:pt x="9958" y="16194"/>
                      <a:pt x="15141" y="14015"/>
                    </a:cubicBezTo>
                    <a:cubicBezTo>
                      <a:pt x="22316" y="11043"/>
                      <a:pt x="26701" y="7280"/>
                      <a:pt x="24310" y="2526"/>
                    </a:cubicBezTo>
                    <a:cubicBezTo>
                      <a:pt x="20323" y="-644"/>
                      <a:pt x="14941" y="-1238"/>
                      <a:pt x="7765" y="312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9" name="Freeform 318">
                <a:extLst>
                  <a:ext uri="{FF2B5EF4-FFF2-40B4-BE49-F238E27FC236}">
                    <a16:creationId xmlns:a16="http://schemas.microsoft.com/office/drawing/2014/main" id="{DBFA9CD2-4F78-47AD-CD37-D2333F16F213}"/>
                  </a:ext>
                </a:extLst>
              </p:cNvPr>
              <p:cNvSpPr/>
              <p:nvPr/>
            </p:nvSpPr>
            <p:spPr>
              <a:xfrm>
                <a:off x="1089326" y="5224862"/>
                <a:ext cx="25622" cy="15985"/>
              </a:xfrm>
              <a:custGeom>
                <a:avLst/>
                <a:gdLst>
                  <a:gd name="connsiteX0" fmla="*/ 5749 w 25622"/>
                  <a:gd name="connsiteY0" fmla="*/ 5073 h 15985"/>
                  <a:gd name="connsiteX1" fmla="*/ 1364 w 25622"/>
                  <a:gd name="connsiteY1" fmla="*/ 14581 h 15985"/>
                  <a:gd name="connsiteX2" fmla="*/ 20100 w 25622"/>
                  <a:gd name="connsiteY2" fmla="*/ 10620 h 15985"/>
                  <a:gd name="connsiteX3" fmla="*/ 25083 w 25622"/>
                  <a:gd name="connsiteY3" fmla="*/ 715 h 15985"/>
                  <a:gd name="connsiteX4" fmla="*/ 5749 w 25622"/>
                  <a:gd name="connsiteY4" fmla="*/ 5073 h 15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622" h="15985">
                    <a:moveTo>
                      <a:pt x="5749" y="5073"/>
                    </a:moveTo>
                    <a:cubicBezTo>
                      <a:pt x="965" y="8243"/>
                      <a:pt x="-1826" y="12403"/>
                      <a:pt x="1364" y="14581"/>
                    </a:cubicBezTo>
                    <a:cubicBezTo>
                      <a:pt x="5749" y="17751"/>
                      <a:pt x="13124" y="15176"/>
                      <a:pt x="20100" y="10620"/>
                    </a:cubicBezTo>
                    <a:cubicBezTo>
                      <a:pt x="25283" y="7252"/>
                      <a:pt x="26479" y="3687"/>
                      <a:pt x="25083" y="715"/>
                    </a:cubicBezTo>
                    <a:cubicBezTo>
                      <a:pt x="19702" y="-1067"/>
                      <a:pt x="12725" y="517"/>
                      <a:pt x="5749" y="50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0" name="Freeform 319">
                <a:extLst>
                  <a:ext uri="{FF2B5EF4-FFF2-40B4-BE49-F238E27FC236}">
                    <a16:creationId xmlns:a16="http://schemas.microsoft.com/office/drawing/2014/main" id="{4AF450FC-9601-5CC2-0819-7A70DC094DA4}"/>
                  </a:ext>
                </a:extLst>
              </p:cNvPr>
              <p:cNvSpPr/>
              <p:nvPr/>
            </p:nvSpPr>
            <p:spPr>
              <a:xfrm>
                <a:off x="801658" y="5359035"/>
                <a:ext cx="22937" cy="18065"/>
              </a:xfrm>
              <a:custGeom>
                <a:avLst/>
                <a:gdLst>
                  <a:gd name="connsiteX0" fmla="*/ 11968 w 22937"/>
                  <a:gd name="connsiteY0" fmla="*/ 16297 h 18065"/>
                  <a:gd name="connsiteX1" fmla="*/ 22931 w 22937"/>
                  <a:gd name="connsiteY1" fmla="*/ 3817 h 18065"/>
                  <a:gd name="connsiteX2" fmla="*/ 12167 w 22937"/>
                  <a:gd name="connsiteY2" fmla="*/ 1044 h 18065"/>
                  <a:gd name="connsiteX3" fmla="*/ 8 w 22937"/>
                  <a:gd name="connsiteY3" fmla="*/ 14712 h 18065"/>
                  <a:gd name="connsiteX4" fmla="*/ 11968 w 22937"/>
                  <a:gd name="connsiteY4" fmla="*/ 16297 h 180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937" h="18065">
                    <a:moveTo>
                      <a:pt x="11968" y="16297"/>
                    </a:moveTo>
                    <a:cubicBezTo>
                      <a:pt x="18745" y="13127"/>
                      <a:pt x="23130" y="8571"/>
                      <a:pt x="22931" y="3817"/>
                    </a:cubicBezTo>
                    <a:cubicBezTo>
                      <a:pt x="22731" y="-145"/>
                      <a:pt x="17948" y="-937"/>
                      <a:pt x="12167" y="1044"/>
                    </a:cubicBezTo>
                    <a:cubicBezTo>
                      <a:pt x="3197" y="4213"/>
                      <a:pt x="-191" y="9363"/>
                      <a:pt x="8" y="14712"/>
                    </a:cubicBezTo>
                    <a:cubicBezTo>
                      <a:pt x="1802" y="18872"/>
                      <a:pt x="6187" y="18872"/>
                      <a:pt x="11968" y="162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1" name="Freeform 320">
                <a:extLst>
                  <a:ext uri="{FF2B5EF4-FFF2-40B4-BE49-F238E27FC236}">
                    <a16:creationId xmlns:a16="http://schemas.microsoft.com/office/drawing/2014/main" id="{6959C8E2-930E-63BD-1554-4071E52E0A9F}"/>
                  </a:ext>
                </a:extLst>
              </p:cNvPr>
              <p:cNvSpPr/>
              <p:nvPr/>
            </p:nvSpPr>
            <p:spPr>
              <a:xfrm>
                <a:off x="599159" y="5196676"/>
                <a:ext cx="47117" cy="26937"/>
              </a:xfrm>
              <a:custGeom>
                <a:avLst/>
                <a:gdLst>
                  <a:gd name="connsiteX0" fmla="*/ 9560 w 47117"/>
                  <a:gd name="connsiteY0" fmla="*/ 21968 h 26937"/>
                  <a:gd name="connsiteX1" fmla="*/ 11952 w 47117"/>
                  <a:gd name="connsiteY1" fmla="*/ 25930 h 26937"/>
                  <a:gd name="connsiteX2" fmla="*/ 26702 w 47117"/>
                  <a:gd name="connsiteY2" fmla="*/ 19789 h 26937"/>
                  <a:gd name="connsiteX3" fmla="*/ 28496 w 47117"/>
                  <a:gd name="connsiteY3" fmla="*/ 15827 h 26937"/>
                  <a:gd name="connsiteX4" fmla="*/ 36868 w 47117"/>
                  <a:gd name="connsiteY4" fmla="*/ 15035 h 26937"/>
                  <a:gd name="connsiteX5" fmla="*/ 47033 w 47117"/>
                  <a:gd name="connsiteY5" fmla="*/ 5527 h 26937"/>
                  <a:gd name="connsiteX6" fmla="*/ 32283 w 47117"/>
                  <a:gd name="connsiteY6" fmla="*/ 773 h 26937"/>
                  <a:gd name="connsiteX7" fmla="*/ 22317 w 47117"/>
                  <a:gd name="connsiteY7" fmla="*/ 5527 h 26937"/>
                  <a:gd name="connsiteX8" fmla="*/ 19327 w 47117"/>
                  <a:gd name="connsiteY8" fmla="*/ 5527 h 26937"/>
                  <a:gd name="connsiteX9" fmla="*/ 9959 w 47117"/>
                  <a:gd name="connsiteY9" fmla="*/ 7310 h 26937"/>
                  <a:gd name="connsiteX10" fmla="*/ 391 w 47117"/>
                  <a:gd name="connsiteY10" fmla="*/ 19591 h 26937"/>
                  <a:gd name="connsiteX11" fmla="*/ 9560 w 47117"/>
                  <a:gd name="connsiteY11" fmla="*/ 21968 h 26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7117" h="26937">
                    <a:moveTo>
                      <a:pt x="9560" y="21968"/>
                    </a:moveTo>
                    <a:cubicBezTo>
                      <a:pt x="9959" y="23553"/>
                      <a:pt x="10756" y="24741"/>
                      <a:pt x="11952" y="25930"/>
                    </a:cubicBezTo>
                    <a:cubicBezTo>
                      <a:pt x="16536" y="27515"/>
                      <a:pt x="21320" y="28307"/>
                      <a:pt x="26702" y="19789"/>
                    </a:cubicBezTo>
                    <a:cubicBezTo>
                      <a:pt x="27499" y="18403"/>
                      <a:pt x="28097" y="17016"/>
                      <a:pt x="28496" y="15827"/>
                    </a:cubicBezTo>
                    <a:cubicBezTo>
                      <a:pt x="31087" y="15827"/>
                      <a:pt x="34077" y="15431"/>
                      <a:pt x="36868" y="15035"/>
                    </a:cubicBezTo>
                    <a:cubicBezTo>
                      <a:pt x="42847" y="13252"/>
                      <a:pt x="47831" y="9885"/>
                      <a:pt x="47033" y="5527"/>
                    </a:cubicBezTo>
                    <a:cubicBezTo>
                      <a:pt x="45837" y="179"/>
                      <a:pt x="39459" y="-1010"/>
                      <a:pt x="32283" y="773"/>
                    </a:cubicBezTo>
                    <a:cubicBezTo>
                      <a:pt x="28496" y="1763"/>
                      <a:pt x="24509" y="3348"/>
                      <a:pt x="22317" y="5527"/>
                    </a:cubicBezTo>
                    <a:cubicBezTo>
                      <a:pt x="21320" y="5329"/>
                      <a:pt x="20324" y="5131"/>
                      <a:pt x="19327" y="5527"/>
                    </a:cubicBezTo>
                    <a:cubicBezTo>
                      <a:pt x="16935" y="4933"/>
                      <a:pt x="13746" y="5527"/>
                      <a:pt x="9959" y="7310"/>
                    </a:cubicBezTo>
                    <a:cubicBezTo>
                      <a:pt x="3182" y="10281"/>
                      <a:pt x="-1403" y="14837"/>
                      <a:pt x="391" y="19591"/>
                    </a:cubicBezTo>
                    <a:cubicBezTo>
                      <a:pt x="1388" y="22562"/>
                      <a:pt x="5175" y="22761"/>
                      <a:pt x="9560" y="2196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2" name="Freeform 321">
                <a:extLst>
                  <a:ext uri="{FF2B5EF4-FFF2-40B4-BE49-F238E27FC236}">
                    <a16:creationId xmlns:a16="http://schemas.microsoft.com/office/drawing/2014/main" id="{0AD9B592-02C6-2CA5-918F-477E8563E2E2}"/>
                  </a:ext>
                </a:extLst>
              </p:cNvPr>
              <p:cNvSpPr/>
              <p:nvPr/>
            </p:nvSpPr>
            <p:spPr>
              <a:xfrm>
                <a:off x="2478998" y="6170026"/>
                <a:ext cx="12408" cy="12317"/>
              </a:xfrm>
              <a:custGeom>
                <a:avLst/>
                <a:gdLst>
                  <a:gd name="connsiteX0" fmla="*/ 10564 w 12408"/>
                  <a:gd name="connsiteY0" fmla="*/ 630 h 12317"/>
                  <a:gd name="connsiteX1" fmla="*/ 1794 w 12408"/>
                  <a:gd name="connsiteY1" fmla="*/ 8157 h 12317"/>
                  <a:gd name="connsiteX2" fmla="*/ 0 w 12408"/>
                  <a:gd name="connsiteY2" fmla="*/ 12317 h 12317"/>
                  <a:gd name="connsiteX3" fmla="*/ 10963 w 12408"/>
                  <a:gd name="connsiteY3" fmla="*/ 12317 h 12317"/>
                  <a:gd name="connsiteX4" fmla="*/ 10564 w 12408"/>
                  <a:gd name="connsiteY4" fmla="*/ 630 h 123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08" h="12317">
                    <a:moveTo>
                      <a:pt x="10564" y="630"/>
                    </a:moveTo>
                    <a:cubicBezTo>
                      <a:pt x="7774" y="-1747"/>
                      <a:pt x="4385" y="3007"/>
                      <a:pt x="1794" y="8157"/>
                    </a:cubicBezTo>
                    <a:cubicBezTo>
                      <a:pt x="997" y="9544"/>
                      <a:pt x="399" y="10931"/>
                      <a:pt x="0" y="12317"/>
                    </a:cubicBezTo>
                    <a:lnTo>
                      <a:pt x="10963" y="12317"/>
                    </a:lnTo>
                    <a:cubicBezTo>
                      <a:pt x="12757" y="7365"/>
                      <a:pt x="13156" y="2809"/>
                      <a:pt x="10564" y="6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3" name="Freeform 322">
                <a:extLst>
                  <a:ext uri="{FF2B5EF4-FFF2-40B4-BE49-F238E27FC236}">
                    <a16:creationId xmlns:a16="http://schemas.microsoft.com/office/drawing/2014/main" id="{F5B4B2B4-B701-B8F3-81FD-024BDEC5C896}"/>
                  </a:ext>
                </a:extLst>
              </p:cNvPr>
              <p:cNvSpPr/>
              <p:nvPr/>
            </p:nvSpPr>
            <p:spPr>
              <a:xfrm>
                <a:off x="1523795" y="5801681"/>
                <a:ext cx="19038" cy="22041"/>
              </a:xfrm>
              <a:custGeom>
                <a:avLst/>
                <a:gdLst>
                  <a:gd name="connsiteX0" fmla="*/ 2024 w 19038"/>
                  <a:gd name="connsiteY0" fmla="*/ 21330 h 22041"/>
                  <a:gd name="connsiteX1" fmla="*/ 13984 w 19038"/>
                  <a:gd name="connsiteY1" fmla="*/ 16774 h 22041"/>
                  <a:gd name="connsiteX2" fmla="*/ 17173 w 19038"/>
                  <a:gd name="connsiteY2" fmla="*/ 1125 h 22041"/>
                  <a:gd name="connsiteX3" fmla="*/ 6011 w 19038"/>
                  <a:gd name="connsiteY3" fmla="*/ 5681 h 22041"/>
                  <a:gd name="connsiteX4" fmla="*/ 2024 w 19038"/>
                  <a:gd name="connsiteY4" fmla="*/ 21330 h 22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38" h="22041">
                    <a:moveTo>
                      <a:pt x="2024" y="21330"/>
                    </a:moveTo>
                    <a:cubicBezTo>
                      <a:pt x="4616" y="23113"/>
                      <a:pt x="9200" y="21528"/>
                      <a:pt x="13984" y="16774"/>
                    </a:cubicBezTo>
                    <a:cubicBezTo>
                      <a:pt x="19565" y="9643"/>
                      <a:pt x="20362" y="4295"/>
                      <a:pt x="17173" y="1125"/>
                    </a:cubicBezTo>
                    <a:cubicBezTo>
                      <a:pt x="14781" y="-1450"/>
                      <a:pt x="9997" y="531"/>
                      <a:pt x="6011" y="5681"/>
                    </a:cubicBezTo>
                    <a:cubicBezTo>
                      <a:pt x="1028" y="12020"/>
                      <a:pt x="-2361" y="18557"/>
                      <a:pt x="2024" y="213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4" name="Freeform 323">
                <a:extLst>
                  <a:ext uri="{FF2B5EF4-FFF2-40B4-BE49-F238E27FC236}">
                    <a16:creationId xmlns:a16="http://schemas.microsoft.com/office/drawing/2014/main" id="{017524EB-F31B-D292-326E-67B25A6518AA}"/>
                  </a:ext>
                </a:extLst>
              </p:cNvPr>
              <p:cNvSpPr/>
              <p:nvPr/>
            </p:nvSpPr>
            <p:spPr>
              <a:xfrm>
                <a:off x="454153" y="4829045"/>
                <a:ext cx="24637" cy="15527"/>
              </a:xfrm>
              <a:custGeom>
                <a:avLst/>
                <a:gdLst>
                  <a:gd name="connsiteX0" fmla="*/ 287 w 24637"/>
                  <a:gd name="connsiteY0" fmla="*/ 11448 h 15527"/>
                  <a:gd name="connsiteX1" fmla="*/ 14838 w 24637"/>
                  <a:gd name="connsiteY1" fmla="*/ 14221 h 15527"/>
                  <a:gd name="connsiteX2" fmla="*/ 23608 w 24637"/>
                  <a:gd name="connsiteY2" fmla="*/ 3128 h 15527"/>
                  <a:gd name="connsiteX3" fmla="*/ 7064 w 24637"/>
                  <a:gd name="connsiteY3" fmla="*/ 1742 h 15527"/>
                  <a:gd name="connsiteX4" fmla="*/ 287 w 24637"/>
                  <a:gd name="connsiteY4" fmla="*/ 11448 h 15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637" h="15527">
                    <a:moveTo>
                      <a:pt x="287" y="11448"/>
                    </a:moveTo>
                    <a:cubicBezTo>
                      <a:pt x="2081" y="16400"/>
                      <a:pt x="8061" y="16202"/>
                      <a:pt x="14838" y="14221"/>
                    </a:cubicBezTo>
                    <a:cubicBezTo>
                      <a:pt x="22213" y="11052"/>
                      <a:pt x="26798" y="7288"/>
                      <a:pt x="23608" y="3128"/>
                    </a:cubicBezTo>
                    <a:cubicBezTo>
                      <a:pt x="20818" y="-437"/>
                      <a:pt x="14041" y="-1032"/>
                      <a:pt x="7064" y="1742"/>
                    </a:cubicBezTo>
                    <a:cubicBezTo>
                      <a:pt x="1683" y="4119"/>
                      <a:pt x="-909" y="7882"/>
                      <a:pt x="287" y="1144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5" name="Freeform 324">
                <a:extLst>
                  <a:ext uri="{FF2B5EF4-FFF2-40B4-BE49-F238E27FC236}">
                    <a16:creationId xmlns:a16="http://schemas.microsoft.com/office/drawing/2014/main" id="{2ACA1652-8F83-18CC-DB52-53CD2FA16C7C}"/>
                  </a:ext>
                </a:extLst>
              </p:cNvPr>
              <p:cNvSpPr/>
              <p:nvPr/>
            </p:nvSpPr>
            <p:spPr>
              <a:xfrm>
                <a:off x="966117" y="5558016"/>
                <a:ext cx="22700" cy="19184"/>
              </a:xfrm>
              <a:custGeom>
                <a:avLst/>
                <a:gdLst>
                  <a:gd name="connsiteX0" fmla="*/ 15741 w 22700"/>
                  <a:gd name="connsiteY0" fmla="*/ 14413 h 19184"/>
                  <a:gd name="connsiteX1" fmla="*/ 21720 w 22700"/>
                  <a:gd name="connsiteY1" fmla="*/ 2330 h 19184"/>
                  <a:gd name="connsiteX2" fmla="*/ 9362 w 22700"/>
                  <a:gd name="connsiteY2" fmla="*/ 2132 h 19184"/>
                  <a:gd name="connsiteX3" fmla="*/ 1190 w 22700"/>
                  <a:gd name="connsiteY3" fmla="*/ 17583 h 19184"/>
                  <a:gd name="connsiteX4" fmla="*/ 15741 w 22700"/>
                  <a:gd name="connsiteY4" fmla="*/ 14413 h 19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00" h="19184">
                    <a:moveTo>
                      <a:pt x="15741" y="14413"/>
                    </a:moveTo>
                    <a:cubicBezTo>
                      <a:pt x="20325" y="11046"/>
                      <a:pt x="24710" y="6490"/>
                      <a:pt x="21720" y="2330"/>
                    </a:cubicBezTo>
                    <a:cubicBezTo>
                      <a:pt x="19528" y="-641"/>
                      <a:pt x="14545" y="-839"/>
                      <a:pt x="9362" y="2132"/>
                    </a:cubicBezTo>
                    <a:cubicBezTo>
                      <a:pt x="1389" y="6886"/>
                      <a:pt x="-1999" y="13027"/>
                      <a:pt x="1190" y="17583"/>
                    </a:cubicBezTo>
                    <a:cubicBezTo>
                      <a:pt x="3382" y="20752"/>
                      <a:pt x="8764" y="18969"/>
                      <a:pt x="15741" y="144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6" name="Freeform 325">
                <a:extLst>
                  <a:ext uri="{FF2B5EF4-FFF2-40B4-BE49-F238E27FC236}">
                    <a16:creationId xmlns:a16="http://schemas.microsoft.com/office/drawing/2014/main" id="{5D1367BB-74A3-29C2-F192-97063DE31B7F}"/>
                  </a:ext>
                </a:extLst>
              </p:cNvPr>
              <p:cNvSpPr/>
              <p:nvPr/>
            </p:nvSpPr>
            <p:spPr>
              <a:xfrm>
                <a:off x="1260839" y="5478090"/>
                <a:ext cx="24743" cy="26072"/>
              </a:xfrm>
              <a:custGeom>
                <a:avLst/>
                <a:gdLst>
                  <a:gd name="connsiteX0" fmla="*/ 24194 w 24743"/>
                  <a:gd name="connsiteY0" fmla="*/ 1832 h 26072"/>
                  <a:gd name="connsiteX1" fmla="*/ 15224 w 24743"/>
                  <a:gd name="connsiteY1" fmla="*/ 1436 h 26072"/>
                  <a:gd name="connsiteX2" fmla="*/ 8248 w 24743"/>
                  <a:gd name="connsiteY2" fmla="*/ 3615 h 26072"/>
                  <a:gd name="connsiteX3" fmla="*/ 3065 w 24743"/>
                  <a:gd name="connsiteY3" fmla="*/ 8963 h 26072"/>
                  <a:gd name="connsiteX4" fmla="*/ 2467 w 24743"/>
                  <a:gd name="connsiteY4" fmla="*/ 25405 h 26072"/>
                  <a:gd name="connsiteX5" fmla="*/ 16619 w 24743"/>
                  <a:gd name="connsiteY5" fmla="*/ 15897 h 26072"/>
                  <a:gd name="connsiteX6" fmla="*/ 17815 w 24743"/>
                  <a:gd name="connsiteY6" fmla="*/ 13123 h 26072"/>
                  <a:gd name="connsiteX7" fmla="*/ 18613 w 24743"/>
                  <a:gd name="connsiteY7" fmla="*/ 12529 h 26072"/>
                  <a:gd name="connsiteX8" fmla="*/ 24194 w 24743"/>
                  <a:gd name="connsiteY8" fmla="*/ 1832 h 26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743" h="26072">
                    <a:moveTo>
                      <a:pt x="24194" y="1832"/>
                    </a:moveTo>
                    <a:cubicBezTo>
                      <a:pt x="22599" y="-743"/>
                      <a:pt x="19211" y="-347"/>
                      <a:pt x="15224" y="1436"/>
                    </a:cubicBezTo>
                    <a:cubicBezTo>
                      <a:pt x="13231" y="1040"/>
                      <a:pt x="10839" y="1436"/>
                      <a:pt x="8248" y="3615"/>
                    </a:cubicBezTo>
                    <a:cubicBezTo>
                      <a:pt x="6454" y="4606"/>
                      <a:pt x="4660" y="6388"/>
                      <a:pt x="3065" y="8963"/>
                    </a:cubicBezTo>
                    <a:cubicBezTo>
                      <a:pt x="-1121" y="15500"/>
                      <a:pt x="-722" y="21245"/>
                      <a:pt x="2467" y="25405"/>
                    </a:cubicBezTo>
                    <a:cubicBezTo>
                      <a:pt x="7450" y="27782"/>
                      <a:pt x="12633" y="23622"/>
                      <a:pt x="16619" y="15897"/>
                    </a:cubicBezTo>
                    <a:cubicBezTo>
                      <a:pt x="17217" y="14906"/>
                      <a:pt x="17616" y="13916"/>
                      <a:pt x="17815" y="13123"/>
                    </a:cubicBezTo>
                    <a:cubicBezTo>
                      <a:pt x="18015" y="12925"/>
                      <a:pt x="18214" y="12727"/>
                      <a:pt x="18613" y="12529"/>
                    </a:cubicBezTo>
                    <a:cubicBezTo>
                      <a:pt x="23197" y="8963"/>
                      <a:pt x="25988" y="4606"/>
                      <a:pt x="24194" y="18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7" name="Freeform 326">
                <a:extLst>
                  <a:ext uri="{FF2B5EF4-FFF2-40B4-BE49-F238E27FC236}">
                    <a16:creationId xmlns:a16="http://schemas.microsoft.com/office/drawing/2014/main" id="{BC5B3C2E-1B29-1E57-F5AF-D7F2A1B267C7}"/>
                  </a:ext>
                </a:extLst>
              </p:cNvPr>
              <p:cNvSpPr/>
              <p:nvPr/>
            </p:nvSpPr>
            <p:spPr>
              <a:xfrm>
                <a:off x="1439853" y="5689676"/>
                <a:ext cx="19144" cy="19722"/>
              </a:xfrm>
              <a:custGeom>
                <a:avLst/>
                <a:gdLst>
                  <a:gd name="connsiteX0" fmla="*/ 13411 w 19144"/>
                  <a:gd name="connsiteY0" fmla="*/ 14284 h 19722"/>
                  <a:gd name="connsiteX1" fmla="*/ 17996 w 19144"/>
                  <a:gd name="connsiteY1" fmla="*/ 1012 h 19722"/>
                  <a:gd name="connsiteX2" fmla="*/ 6036 w 19144"/>
                  <a:gd name="connsiteY2" fmla="*/ 5172 h 19722"/>
                  <a:gd name="connsiteX3" fmla="*/ 1252 w 19144"/>
                  <a:gd name="connsiteY3" fmla="*/ 18840 h 19722"/>
                  <a:gd name="connsiteX4" fmla="*/ 13411 w 19144"/>
                  <a:gd name="connsiteY4" fmla="*/ 14284 h 19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44" h="19722">
                    <a:moveTo>
                      <a:pt x="13411" y="14284"/>
                    </a:moveTo>
                    <a:cubicBezTo>
                      <a:pt x="18195" y="8935"/>
                      <a:pt x="20786" y="3785"/>
                      <a:pt x="17996" y="1012"/>
                    </a:cubicBezTo>
                    <a:cubicBezTo>
                      <a:pt x="15604" y="-1365"/>
                      <a:pt x="10820" y="616"/>
                      <a:pt x="6036" y="5172"/>
                    </a:cubicBezTo>
                    <a:cubicBezTo>
                      <a:pt x="455" y="10520"/>
                      <a:pt x="-1538" y="15869"/>
                      <a:pt x="1252" y="18840"/>
                    </a:cubicBezTo>
                    <a:cubicBezTo>
                      <a:pt x="3445" y="21019"/>
                      <a:pt x="8229" y="19038"/>
                      <a:pt x="13411" y="142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8" name="Freeform 327">
                <a:extLst>
                  <a:ext uri="{FF2B5EF4-FFF2-40B4-BE49-F238E27FC236}">
                    <a16:creationId xmlns:a16="http://schemas.microsoft.com/office/drawing/2014/main" id="{549572A1-9AEE-9D4A-1C38-E14D6824957B}"/>
                  </a:ext>
                </a:extLst>
              </p:cNvPr>
              <p:cNvSpPr/>
              <p:nvPr/>
            </p:nvSpPr>
            <p:spPr>
              <a:xfrm>
                <a:off x="883280" y="4595752"/>
                <a:ext cx="26115" cy="13372"/>
              </a:xfrm>
              <a:custGeom>
                <a:avLst/>
                <a:gdLst>
                  <a:gd name="connsiteX0" fmla="*/ 310 w 26115"/>
                  <a:gd name="connsiteY0" fmla="*/ 10006 h 13372"/>
                  <a:gd name="connsiteX1" fmla="*/ 16256 w 26115"/>
                  <a:gd name="connsiteY1" fmla="*/ 11987 h 13372"/>
                  <a:gd name="connsiteX2" fmla="*/ 25226 w 26115"/>
                  <a:gd name="connsiteY2" fmla="*/ 2479 h 13372"/>
                  <a:gd name="connsiteX3" fmla="*/ 8084 w 26115"/>
                  <a:gd name="connsiteY3" fmla="*/ 1686 h 13372"/>
                  <a:gd name="connsiteX4" fmla="*/ 310 w 26115"/>
                  <a:gd name="connsiteY4" fmla="*/ 10006 h 13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115" h="13372">
                    <a:moveTo>
                      <a:pt x="310" y="10006"/>
                    </a:moveTo>
                    <a:cubicBezTo>
                      <a:pt x="2702" y="13968"/>
                      <a:pt x="8881" y="14166"/>
                      <a:pt x="16256" y="11987"/>
                    </a:cubicBezTo>
                    <a:cubicBezTo>
                      <a:pt x="24030" y="9808"/>
                      <a:pt x="28017" y="6044"/>
                      <a:pt x="25226" y="2479"/>
                    </a:cubicBezTo>
                    <a:cubicBezTo>
                      <a:pt x="22236" y="-889"/>
                      <a:pt x="15260" y="-493"/>
                      <a:pt x="8084" y="1686"/>
                    </a:cubicBezTo>
                    <a:cubicBezTo>
                      <a:pt x="1307" y="3865"/>
                      <a:pt x="-886" y="6837"/>
                      <a:pt x="310" y="100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9" name="Freeform 328">
                <a:extLst>
                  <a:ext uri="{FF2B5EF4-FFF2-40B4-BE49-F238E27FC236}">
                    <a16:creationId xmlns:a16="http://schemas.microsoft.com/office/drawing/2014/main" id="{BF9A4639-DA81-82B9-3290-5C194DFDF3B8}"/>
                  </a:ext>
                </a:extLst>
              </p:cNvPr>
              <p:cNvSpPr/>
              <p:nvPr/>
            </p:nvSpPr>
            <p:spPr>
              <a:xfrm>
                <a:off x="802265" y="4678180"/>
                <a:ext cx="23719" cy="13713"/>
              </a:xfrm>
              <a:custGeom>
                <a:avLst/>
                <a:gdLst>
                  <a:gd name="connsiteX0" fmla="*/ 12757 w 23719"/>
                  <a:gd name="connsiteY0" fmla="*/ 475 h 13713"/>
                  <a:gd name="connsiteX1" fmla="*/ 0 w 23719"/>
                  <a:gd name="connsiteY1" fmla="*/ 9785 h 13713"/>
                  <a:gd name="connsiteX2" fmla="*/ 11362 w 23719"/>
                  <a:gd name="connsiteY2" fmla="*/ 13351 h 13713"/>
                  <a:gd name="connsiteX3" fmla="*/ 23720 w 23719"/>
                  <a:gd name="connsiteY3" fmla="*/ 4040 h 13713"/>
                  <a:gd name="connsiteX4" fmla="*/ 12757 w 23719"/>
                  <a:gd name="connsiteY4" fmla="*/ 475 h 13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19" h="13713">
                    <a:moveTo>
                      <a:pt x="12757" y="475"/>
                    </a:moveTo>
                    <a:cubicBezTo>
                      <a:pt x="5780" y="2060"/>
                      <a:pt x="199" y="5229"/>
                      <a:pt x="0" y="9785"/>
                    </a:cubicBezTo>
                    <a:cubicBezTo>
                      <a:pt x="797" y="13351"/>
                      <a:pt x="5382" y="14341"/>
                      <a:pt x="11362" y="13351"/>
                    </a:cubicBezTo>
                    <a:cubicBezTo>
                      <a:pt x="18737" y="11964"/>
                      <a:pt x="23720" y="8398"/>
                      <a:pt x="23720" y="4040"/>
                    </a:cubicBezTo>
                    <a:cubicBezTo>
                      <a:pt x="23521" y="277"/>
                      <a:pt x="18338" y="-714"/>
                      <a:pt x="12757" y="4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0" name="Freeform 329">
                <a:extLst>
                  <a:ext uri="{FF2B5EF4-FFF2-40B4-BE49-F238E27FC236}">
                    <a16:creationId xmlns:a16="http://schemas.microsoft.com/office/drawing/2014/main" id="{DDFA9A4A-A68A-D70E-809A-BCA4E1AA7C5E}"/>
                  </a:ext>
                </a:extLst>
              </p:cNvPr>
              <p:cNvSpPr/>
              <p:nvPr/>
            </p:nvSpPr>
            <p:spPr>
              <a:xfrm>
                <a:off x="985776" y="4863470"/>
                <a:ext cx="25850" cy="13701"/>
              </a:xfrm>
              <a:custGeom>
                <a:avLst/>
                <a:gdLst>
                  <a:gd name="connsiteX0" fmla="*/ 68 w 25850"/>
                  <a:gd name="connsiteY0" fmla="*/ 11095 h 13701"/>
                  <a:gd name="connsiteX1" fmla="*/ 14818 w 25850"/>
                  <a:gd name="connsiteY1" fmla="*/ 11689 h 13701"/>
                  <a:gd name="connsiteX2" fmla="*/ 25781 w 25850"/>
                  <a:gd name="connsiteY2" fmla="*/ 3369 h 13701"/>
                  <a:gd name="connsiteX3" fmla="*/ 8838 w 25850"/>
                  <a:gd name="connsiteY3" fmla="*/ 2577 h 13701"/>
                  <a:gd name="connsiteX4" fmla="*/ 68 w 25850"/>
                  <a:gd name="connsiteY4" fmla="*/ 11095 h 13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850" h="13701">
                    <a:moveTo>
                      <a:pt x="68" y="11095"/>
                    </a:moveTo>
                    <a:cubicBezTo>
                      <a:pt x="1065" y="15849"/>
                      <a:pt x="8838" y="12878"/>
                      <a:pt x="14818" y="11689"/>
                    </a:cubicBezTo>
                    <a:cubicBezTo>
                      <a:pt x="20399" y="9510"/>
                      <a:pt x="26578" y="6539"/>
                      <a:pt x="25781" y="3369"/>
                    </a:cubicBezTo>
                    <a:cubicBezTo>
                      <a:pt x="24784" y="-1583"/>
                      <a:pt x="17011" y="-394"/>
                      <a:pt x="8838" y="2577"/>
                    </a:cubicBezTo>
                    <a:cubicBezTo>
                      <a:pt x="2858" y="4756"/>
                      <a:pt x="-530" y="8123"/>
                      <a:pt x="68" y="110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1" name="Freeform 330">
                <a:extLst>
                  <a:ext uri="{FF2B5EF4-FFF2-40B4-BE49-F238E27FC236}">
                    <a16:creationId xmlns:a16="http://schemas.microsoft.com/office/drawing/2014/main" id="{D7FE5D45-1C39-0DB9-D1E9-F7CAE23060C2}"/>
                  </a:ext>
                </a:extLst>
              </p:cNvPr>
              <p:cNvSpPr/>
              <p:nvPr/>
            </p:nvSpPr>
            <p:spPr>
              <a:xfrm>
                <a:off x="1051607" y="5027841"/>
                <a:ext cx="21743" cy="14464"/>
              </a:xfrm>
              <a:custGeom>
                <a:avLst/>
                <a:gdLst>
                  <a:gd name="connsiteX0" fmla="*/ 1211 w 21743"/>
                  <a:gd name="connsiteY0" fmla="*/ 12920 h 14464"/>
                  <a:gd name="connsiteX1" fmla="*/ 14765 w 21743"/>
                  <a:gd name="connsiteY1" fmla="*/ 11929 h 14464"/>
                  <a:gd name="connsiteX2" fmla="*/ 21143 w 21743"/>
                  <a:gd name="connsiteY2" fmla="*/ 2223 h 14464"/>
                  <a:gd name="connsiteX3" fmla="*/ 5596 w 21743"/>
                  <a:gd name="connsiteY3" fmla="*/ 3610 h 14464"/>
                  <a:gd name="connsiteX4" fmla="*/ 1211 w 21743"/>
                  <a:gd name="connsiteY4" fmla="*/ 12920 h 14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43" h="14464">
                    <a:moveTo>
                      <a:pt x="1211" y="12920"/>
                    </a:moveTo>
                    <a:cubicBezTo>
                      <a:pt x="3603" y="15297"/>
                      <a:pt x="8785" y="14901"/>
                      <a:pt x="14765" y="11929"/>
                    </a:cubicBezTo>
                    <a:cubicBezTo>
                      <a:pt x="19948" y="8562"/>
                      <a:pt x="23137" y="5194"/>
                      <a:pt x="21143" y="2223"/>
                    </a:cubicBezTo>
                    <a:cubicBezTo>
                      <a:pt x="18552" y="-1541"/>
                      <a:pt x="12174" y="-154"/>
                      <a:pt x="5596" y="3610"/>
                    </a:cubicBezTo>
                    <a:cubicBezTo>
                      <a:pt x="-184" y="6779"/>
                      <a:pt x="-1181" y="10543"/>
                      <a:pt x="1211" y="1292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2" name="Freeform 331">
                <a:extLst>
                  <a:ext uri="{FF2B5EF4-FFF2-40B4-BE49-F238E27FC236}">
                    <a16:creationId xmlns:a16="http://schemas.microsoft.com/office/drawing/2014/main" id="{B6B661A9-E95D-ADF8-63BE-63B382DE2702}"/>
                  </a:ext>
                </a:extLst>
              </p:cNvPr>
              <p:cNvSpPr/>
              <p:nvPr/>
            </p:nvSpPr>
            <p:spPr>
              <a:xfrm>
                <a:off x="1059942" y="5084935"/>
                <a:ext cx="39917" cy="17509"/>
              </a:xfrm>
              <a:custGeom>
                <a:avLst/>
                <a:gdLst>
                  <a:gd name="connsiteX0" fmla="*/ 22177 w 39917"/>
                  <a:gd name="connsiteY0" fmla="*/ 3763 h 17509"/>
                  <a:gd name="connsiteX1" fmla="*/ 7826 w 39917"/>
                  <a:gd name="connsiteY1" fmla="*/ 4753 h 17509"/>
                  <a:gd name="connsiteX2" fmla="*/ 451 w 39917"/>
                  <a:gd name="connsiteY2" fmla="*/ 14460 h 17509"/>
                  <a:gd name="connsiteX3" fmla="*/ 16397 w 39917"/>
                  <a:gd name="connsiteY3" fmla="*/ 15054 h 17509"/>
                  <a:gd name="connsiteX4" fmla="*/ 20583 w 39917"/>
                  <a:gd name="connsiteY4" fmla="*/ 12677 h 17509"/>
                  <a:gd name="connsiteX5" fmla="*/ 30948 w 39917"/>
                  <a:gd name="connsiteY5" fmla="*/ 12479 h 17509"/>
                  <a:gd name="connsiteX6" fmla="*/ 39917 w 39917"/>
                  <a:gd name="connsiteY6" fmla="*/ 3367 h 17509"/>
                  <a:gd name="connsiteX7" fmla="*/ 25765 w 39917"/>
                  <a:gd name="connsiteY7" fmla="*/ 1782 h 17509"/>
                  <a:gd name="connsiteX8" fmla="*/ 22177 w 39917"/>
                  <a:gd name="connsiteY8" fmla="*/ 3763 h 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917" h="17509">
                    <a:moveTo>
                      <a:pt x="22177" y="3763"/>
                    </a:moveTo>
                    <a:cubicBezTo>
                      <a:pt x="18789" y="1584"/>
                      <a:pt x="13606" y="2178"/>
                      <a:pt x="7826" y="4753"/>
                    </a:cubicBezTo>
                    <a:cubicBezTo>
                      <a:pt x="2444" y="7130"/>
                      <a:pt x="-1343" y="10894"/>
                      <a:pt x="451" y="14460"/>
                    </a:cubicBezTo>
                    <a:cubicBezTo>
                      <a:pt x="2843" y="19016"/>
                      <a:pt x="9819" y="17827"/>
                      <a:pt x="16397" y="15054"/>
                    </a:cubicBezTo>
                    <a:cubicBezTo>
                      <a:pt x="17991" y="14262"/>
                      <a:pt x="19586" y="13469"/>
                      <a:pt x="20583" y="12677"/>
                    </a:cubicBezTo>
                    <a:cubicBezTo>
                      <a:pt x="22576" y="14262"/>
                      <a:pt x="26164" y="14064"/>
                      <a:pt x="30948" y="12479"/>
                    </a:cubicBezTo>
                    <a:cubicBezTo>
                      <a:pt x="37924" y="10102"/>
                      <a:pt x="39319" y="6734"/>
                      <a:pt x="39917" y="3367"/>
                    </a:cubicBezTo>
                    <a:cubicBezTo>
                      <a:pt x="37525" y="-1"/>
                      <a:pt x="33539" y="-1387"/>
                      <a:pt x="25765" y="1782"/>
                    </a:cubicBezTo>
                    <a:cubicBezTo>
                      <a:pt x="24370" y="2376"/>
                      <a:pt x="23174" y="2971"/>
                      <a:pt x="22177" y="37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3" name="Freeform 332">
                <a:extLst>
                  <a:ext uri="{FF2B5EF4-FFF2-40B4-BE49-F238E27FC236}">
                    <a16:creationId xmlns:a16="http://schemas.microsoft.com/office/drawing/2014/main" id="{34E11025-C118-789F-7341-DBABCAFD8470}"/>
                  </a:ext>
                </a:extLst>
              </p:cNvPr>
              <p:cNvSpPr/>
              <p:nvPr/>
            </p:nvSpPr>
            <p:spPr>
              <a:xfrm>
                <a:off x="915614" y="5111165"/>
                <a:ext cx="22456" cy="15022"/>
              </a:xfrm>
              <a:custGeom>
                <a:avLst/>
                <a:gdLst>
                  <a:gd name="connsiteX0" fmla="*/ 9037 w 22456"/>
                  <a:gd name="connsiteY0" fmla="*/ 1699 h 15022"/>
                  <a:gd name="connsiteX1" fmla="*/ 68 w 22456"/>
                  <a:gd name="connsiteY1" fmla="*/ 11208 h 15022"/>
                  <a:gd name="connsiteX2" fmla="*/ 12426 w 22456"/>
                  <a:gd name="connsiteY2" fmla="*/ 13783 h 15022"/>
                  <a:gd name="connsiteX3" fmla="*/ 22392 w 22456"/>
                  <a:gd name="connsiteY3" fmla="*/ 3680 h 15022"/>
                  <a:gd name="connsiteX4" fmla="*/ 9037 w 22456"/>
                  <a:gd name="connsiteY4" fmla="*/ 1699 h 15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56" h="15022">
                    <a:moveTo>
                      <a:pt x="9037" y="1699"/>
                    </a:moveTo>
                    <a:cubicBezTo>
                      <a:pt x="2858" y="4076"/>
                      <a:pt x="-530" y="8038"/>
                      <a:pt x="68" y="11208"/>
                    </a:cubicBezTo>
                    <a:cubicBezTo>
                      <a:pt x="865" y="15367"/>
                      <a:pt x="6247" y="15962"/>
                      <a:pt x="12426" y="13783"/>
                    </a:cubicBezTo>
                    <a:cubicBezTo>
                      <a:pt x="19402" y="10613"/>
                      <a:pt x="22990" y="7048"/>
                      <a:pt x="22392" y="3680"/>
                    </a:cubicBezTo>
                    <a:cubicBezTo>
                      <a:pt x="21595" y="-480"/>
                      <a:pt x="16413" y="-1074"/>
                      <a:pt x="9037" y="16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4" name="Freeform 333">
                <a:extLst>
                  <a:ext uri="{FF2B5EF4-FFF2-40B4-BE49-F238E27FC236}">
                    <a16:creationId xmlns:a16="http://schemas.microsoft.com/office/drawing/2014/main" id="{FC0E4562-3837-7BBD-50C1-FB509F552594}"/>
                  </a:ext>
                </a:extLst>
              </p:cNvPr>
              <p:cNvSpPr/>
              <p:nvPr/>
            </p:nvSpPr>
            <p:spPr>
              <a:xfrm>
                <a:off x="718344" y="4507494"/>
                <a:ext cx="23126" cy="12363"/>
              </a:xfrm>
              <a:custGeom>
                <a:avLst/>
                <a:gdLst>
                  <a:gd name="connsiteX0" fmla="*/ 9772 w 23126"/>
                  <a:gd name="connsiteY0" fmla="*/ 409 h 12363"/>
                  <a:gd name="connsiteX1" fmla="*/ 5 w 23126"/>
                  <a:gd name="connsiteY1" fmla="*/ 7739 h 12363"/>
                  <a:gd name="connsiteX2" fmla="*/ 12761 w 23126"/>
                  <a:gd name="connsiteY2" fmla="*/ 12097 h 12363"/>
                  <a:gd name="connsiteX3" fmla="*/ 23126 w 23126"/>
                  <a:gd name="connsiteY3" fmla="*/ 4569 h 12363"/>
                  <a:gd name="connsiteX4" fmla="*/ 9772 w 23126"/>
                  <a:gd name="connsiteY4" fmla="*/ 409 h 12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126" h="12363">
                    <a:moveTo>
                      <a:pt x="9772" y="409"/>
                    </a:moveTo>
                    <a:cubicBezTo>
                      <a:pt x="3393" y="1400"/>
                      <a:pt x="5" y="4371"/>
                      <a:pt x="5" y="7739"/>
                    </a:cubicBezTo>
                    <a:cubicBezTo>
                      <a:pt x="-195" y="12691"/>
                      <a:pt x="6184" y="12691"/>
                      <a:pt x="12761" y="12097"/>
                    </a:cubicBezTo>
                    <a:cubicBezTo>
                      <a:pt x="19937" y="10710"/>
                      <a:pt x="23126" y="7739"/>
                      <a:pt x="23126" y="4569"/>
                    </a:cubicBezTo>
                    <a:cubicBezTo>
                      <a:pt x="23126" y="13"/>
                      <a:pt x="16748" y="-581"/>
                      <a:pt x="9772" y="4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5" name="Freeform 334">
                <a:extLst>
                  <a:ext uri="{FF2B5EF4-FFF2-40B4-BE49-F238E27FC236}">
                    <a16:creationId xmlns:a16="http://schemas.microsoft.com/office/drawing/2014/main" id="{857619C1-01F6-350D-5D14-B6F56A16CE4D}"/>
                  </a:ext>
                </a:extLst>
              </p:cNvPr>
              <p:cNvSpPr/>
              <p:nvPr/>
            </p:nvSpPr>
            <p:spPr>
              <a:xfrm>
                <a:off x="1400700" y="5604723"/>
                <a:ext cx="31550" cy="32038"/>
              </a:xfrm>
              <a:custGeom>
                <a:avLst/>
                <a:gdLst>
                  <a:gd name="connsiteX0" fmla="*/ 14493 w 31550"/>
                  <a:gd name="connsiteY0" fmla="*/ 8116 h 32038"/>
                  <a:gd name="connsiteX1" fmla="*/ 14493 w 31550"/>
                  <a:gd name="connsiteY1" fmla="*/ 8116 h 32038"/>
                  <a:gd name="connsiteX2" fmla="*/ 2135 w 31550"/>
                  <a:gd name="connsiteY2" fmla="*/ 20200 h 32038"/>
                  <a:gd name="connsiteX3" fmla="*/ 1936 w 31550"/>
                  <a:gd name="connsiteY3" fmla="*/ 31887 h 32038"/>
                  <a:gd name="connsiteX4" fmla="*/ 15290 w 31550"/>
                  <a:gd name="connsiteY4" fmla="*/ 19605 h 32038"/>
                  <a:gd name="connsiteX5" fmla="*/ 16088 w 31550"/>
                  <a:gd name="connsiteY5" fmla="*/ 17823 h 32038"/>
                  <a:gd name="connsiteX6" fmla="*/ 25855 w 31550"/>
                  <a:gd name="connsiteY6" fmla="*/ 15842 h 32038"/>
                  <a:gd name="connsiteX7" fmla="*/ 30041 w 31550"/>
                  <a:gd name="connsiteY7" fmla="*/ 1579 h 32038"/>
                  <a:gd name="connsiteX8" fmla="*/ 18081 w 31550"/>
                  <a:gd name="connsiteY8" fmla="*/ 4353 h 32038"/>
                  <a:gd name="connsiteX9" fmla="*/ 14493 w 31550"/>
                  <a:gd name="connsiteY9" fmla="*/ 8116 h 32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550" h="32038">
                    <a:moveTo>
                      <a:pt x="14493" y="8116"/>
                    </a:moveTo>
                    <a:cubicBezTo>
                      <a:pt x="14493" y="7918"/>
                      <a:pt x="14493" y="7918"/>
                      <a:pt x="14493" y="8116"/>
                    </a:cubicBezTo>
                    <a:cubicBezTo>
                      <a:pt x="10706" y="7720"/>
                      <a:pt x="5922" y="11880"/>
                      <a:pt x="2135" y="20200"/>
                    </a:cubicBezTo>
                    <a:cubicBezTo>
                      <a:pt x="-257" y="25548"/>
                      <a:pt x="-1054" y="31095"/>
                      <a:pt x="1936" y="31887"/>
                    </a:cubicBezTo>
                    <a:cubicBezTo>
                      <a:pt x="6321" y="33075"/>
                      <a:pt x="11304" y="27133"/>
                      <a:pt x="15290" y="19605"/>
                    </a:cubicBezTo>
                    <a:cubicBezTo>
                      <a:pt x="15689" y="19011"/>
                      <a:pt x="15888" y="18417"/>
                      <a:pt x="16088" y="17823"/>
                    </a:cubicBezTo>
                    <a:cubicBezTo>
                      <a:pt x="18081" y="19407"/>
                      <a:pt x="21270" y="19804"/>
                      <a:pt x="25855" y="15842"/>
                    </a:cubicBezTo>
                    <a:cubicBezTo>
                      <a:pt x="34226" y="8711"/>
                      <a:pt x="31237" y="4947"/>
                      <a:pt x="30041" y="1579"/>
                    </a:cubicBezTo>
                    <a:cubicBezTo>
                      <a:pt x="27250" y="-1392"/>
                      <a:pt x="22865" y="-5"/>
                      <a:pt x="18081" y="4353"/>
                    </a:cubicBezTo>
                    <a:cubicBezTo>
                      <a:pt x="16287" y="5541"/>
                      <a:pt x="15290" y="6928"/>
                      <a:pt x="14493" y="81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6" name="Freeform 335">
                <a:extLst>
                  <a:ext uri="{FF2B5EF4-FFF2-40B4-BE49-F238E27FC236}">
                    <a16:creationId xmlns:a16="http://schemas.microsoft.com/office/drawing/2014/main" id="{C4346080-B4F6-7CA9-7CCD-F261515656EE}"/>
                  </a:ext>
                </a:extLst>
              </p:cNvPr>
              <p:cNvSpPr/>
              <p:nvPr/>
            </p:nvSpPr>
            <p:spPr>
              <a:xfrm>
                <a:off x="1016467" y="5364209"/>
                <a:ext cx="21765" cy="17039"/>
              </a:xfrm>
              <a:custGeom>
                <a:avLst/>
                <a:gdLst>
                  <a:gd name="connsiteX0" fmla="*/ 13827 w 21765"/>
                  <a:gd name="connsiteY0" fmla="*/ 14293 h 17039"/>
                  <a:gd name="connsiteX1" fmla="*/ 21401 w 21765"/>
                  <a:gd name="connsiteY1" fmla="*/ 2011 h 17039"/>
                  <a:gd name="connsiteX2" fmla="*/ 8445 w 21765"/>
                  <a:gd name="connsiteY2" fmla="*/ 2605 h 17039"/>
                  <a:gd name="connsiteX3" fmla="*/ 871 w 21765"/>
                  <a:gd name="connsiteY3" fmla="*/ 15085 h 17039"/>
                  <a:gd name="connsiteX4" fmla="*/ 13827 w 21765"/>
                  <a:gd name="connsiteY4" fmla="*/ 14293 h 17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65" h="17039">
                    <a:moveTo>
                      <a:pt x="13827" y="14293"/>
                    </a:moveTo>
                    <a:cubicBezTo>
                      <a:pt x="21800" y="10133"/>
                      <a:pt x="22398" y="5775"/>
                      <a:pt x="21401" y="2011"/>
                    </a:cubicBezTo>
                    <a:cubicBezTo>
                      <a:pt x="18411" y="-762"/>
                      <a:pt x="14026" y="-762"/>
                      <a:pt x="8445" y="2605"/>
                    </a:cubicBezTo>
                    <a:cubicBezTo>
                      <a:pt x="1668" y="6567"/>
                      <a:pt x="-1721" y="11519"/>
                      <a:pt x="871" y="15085"/>
                    </a:cubicBezTo>
                    <a:cubicBezTo>
                      <a:pt x="2864" y="18254"/>
                      <a:pt x="8445" y="17264"/>
                      <a:pt x="13827" y="142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7" name="Freeform 336">
                <a:extLst>
                  <a:ext uri="{FF2B5EF4-FFF2-40B4-BE49-F238E27FC236}">
                    <a16:creationId xmlns:a16="http://schemas.microsoft.com/office/drawing/2014/main" id="{F43ED969-309D-2B59-02E2-2F49B82BAA65}"/>
                  </a:ext>
                </a:extLst>
              </p:cNvPr>
              <p:cNvSpPr/>
              <p:nvPr/>
            </p:nvSpPr>
            <p:spPr>
              <a:xfrm>
                <a:off x="697608" y="4667654"/>
                <a:ext cx="24228" cy="13312"/>
              </a:xfrm>
              <a:custGeom>
                <a:avLst/>
                <a:gdLst>
                  <a:gd name="connsiteX0" fmla="*/ 9179 w 24228"/>
                  <a:gd name="connsiteY0" fmla="*/ 898 h 13312"/>
                  <a:gd name="connsiteX1" fmla="*/ 10 w 24228"/>
                  <a:gd name="connsiteY1" fmla="*/ 9416 h 13312"/>
                  <a:gd name="connsiteX2" fmla="*/ 12368 w 24228"/>
                  <a:gd name="connsiteY2" fmla="*/ 13180 h 13312"/>
                  <a:gd name="connsiteX3" fmla="*/ 24128 w 24228"/>
                  <a:gd name="connsiteY3" fmla="*/ 4068 h 13312"/>
                  <a:gd name="connsiteX4" fmla="*/ 9179 w 24228"/>
                  <a:gd name="connsiteY4" fmla="*/ 898 h 13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228" h="13312">
                    <a:moveTo>
                      <a:pt x="9179" y="898"/>
                    </a:moveTo>
                    <a:cubicBezTo>
                      <a:pt x="2601" y="2285"/>
                      <a:pt x="-189" y="5851"/>
                      <a:pt x="10" y="9416"/>
                    </a:cubicBezTo>
                    <a:cubicBezTo>
                      <a:pt x="409" y="14765"/>
                      <a:pt x="8382" y="12982"/>
                      <a:pt x="12368" y="13180"/>
                    </a:cubicBezTo>
                    <a:cubicBezTo>
                      <a:pt x="20939" y="10605"/>
                      <a:pt x="24926" y="7634"/>
                      <a:pt x="24128" y="4068"/>
                    </a:cubicBezTo>
                    <a:cubicBezTo>
                      <a:pt x="23132" y="-488"/>
                      <a:pt x="16355" y="-686"/>
                      <a:pt x="9179" y="8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8" name="Freeform 337">
                <a:extLst>
                  <a:ext uri="{FF2B5EF4-FFF2-40B4-BE49-F238E27FC236}">
                    <a16:creationId xmlns:a16="http://schemas.microsoft.com/office/drawing/2014/main" id="{8BCCCBFB-3D9E-2B32-63F2-456C37380B00}"/>
                  </a:ext>
                </a:extLst>
              </p:cNvPr>
              <p:cNvSpPr/>
              <p:nvPr/>
            </p:nvSpPr>
            <p:spPr>
              <a:xfrm>
                <a:off x="722630" y="4832580"/>
                <a:ext cx="23823" cy="16071"/>
              </a:xfrm>
              <a:custGeom>
                <a:avLst/>
                <a:gdLst>
                  <a:gd name="connsiteX0" fmla="*/ 8675 w 23823"/>
                  <a:gd name="connsiteY0" fmla="*/ 1773 h 16071"/>
                  <a:gd name="connsiteX1" fmla="*/ 702 w 23823"/>
                  <a:gd name="connsiteY1" fmla="*/ 13262 h 16071"/>
                  <a:gd name="connsiteX2" fmla="*/ 13857 w 23823"/>
                  <a:gd name="connsiteY2" fmla="*/ 15045 h 16071"/>
                  <a:gd name="connsiteX3" fmla="*/ 23823 w 23823"/>
                  <a:gd name="connsiteY3" fmla="*/ 5140 h 16071"/>
                  <a:gd name="connsiteX4" fmla="*/ 8675 w 23823"/>
                  <a:gd name="connsiteY4" fmla="*/ 1773 h 16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23" h="16071">
                    <a:moveTo>
                      <a:pt x="8675" y="1773"/>
                    </a:moveTo>
                    <a:cubicBezTo>
                      <a:pt x="2296" y="4744"/>
                      <a:pt x="-1690" y="9300"/>
                      <a:pt x="702" y="13262"/>
                    </a:cubicBezTo>
                    <a:cubicBezTo>
                      <a:pt x="2496" y="16629"/>
                      <a:pt x="7877" y="16629"/>
                      <a:pt x="13857" y="15045"/>
                    </a:cubicBezTo>
                    <a:cubicBezTo>
                      <a:pt x="22628" y="12668"/>
                      <a:pt x="23425" y="8508"/>
                      <a:pt x="23823" y="5140"/>
                    </a:cubicBezTo>
                    <a:cubicBezTo>
                      <a:pt x="20236" y="1178"/>
                      <a:pt x="17046" y="-2189"/>
                      <a:pt x="8675" y="17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9" name="Freeform 338">
                <a:extLst>
                  <a:ext uri="{FF2B5EF4-FFF2-40B4-BE49-F238E27FC236}">
                    <a16:creationId xmlns:a16="http://schemas.microsoft.com/office/drawing/2014/main" id="{6784C7D0-C488-C0FA-A3F4-2A7684F5BDDC}"/>
                  </a:ext>
                </a:extLst>
              </p:cNvPr>
              <p:cNvSpPr/>
              <p:nvPr/>
            </p:nvSpPr>
            <p:spPr>
              <a:xfrm>
                <a:off x="881951" y="4434723"/>
                <a:ext cx="24011" cy="13266"/>
              </a:xfrm>
              <a:custGeom>
                <a:avLst/>
                <a:gdLst>
                  <a:gd name="connsiteX0" fmla="*/ 15392 w 24011"/>
                  <a:gd name="connsiteY0" fmla="*/ 86 h 13266"/>
                  <a:gd name="connsiteX1" fmla="*/ 44 w 24011"/>
                  <a:gd name="connsiteY1" fmla="*/ 9396 h 13266"/>
                  <a:gd name="connsiteX2" fmla="*/ 10808 w 24011"/>
                  <a:gd name="connsiteY2" fmla="*/ 13160 h 13266"/>
                  <a:gd name="connsiteX3" fmla="*/ 23963 w 24011"/>
                  <a:gd name="connsiteY3" fmla="*/ 5236 h 13266"/>
                  <a:gd name="connsiteX4" fmla="*/ 15392 w 24011"/>
                  <a:gd name="connsiteY4" fmla="*/ 86 h 13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11" h="13266">
                    <a:moveTo>
                      <a:pt x="15392" y="86"/>
                    </a:moveTo>
                    <a:cubicBezTo>
                      <a:pt x="6223" y="1076"/>
                      <a:pt x="1041" y="4840"/>
                      <a:pt x="44" y="9396"/>
                    </a:cubicBezTo>
                    <a:cubicBezTo>
                      <a:pt x="-554" y="12962"/>
                      <a:pt x="5027" y="13556"/>
                      <a:pt x="10808" y="13160"/>
                    </a:cubicBezTo>
                    <a:cubicBezTo>
                      <a:pt x="18980" y="11971"/>
                      <a:pt x="23565" y="9198"/>
                      <a:pt x="23963" y="5236"/>
                    </a:cubicBezTo>
                    <a:cubicBezTo>
                      <a:pt x="24362" y="2067"/>
                      <a:pt x="22369" y="-508"/>
                      <a:pt x="15392" y="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0" name="Freeform 339">
                <a:extLst>
                  <a:ext uri="{FF2B5EF4-FFF2-40B4-BE49-F238E27FC236}">
                    <a16:creationId xmlns:a16="http://schemas.microsoft.com/office/drawing/2014/main" id="{93A02BFE-8B85-64D6-D9EA-A32934C16F9D}"/>
                  </a:ext>
                </a:extLst>
              </p:cNvPr>
              <p:cNvSpPr/>
              <p:nvPr/>
            </p:nvSpPr>
            <p:spPr>
              <a:xfrm>
                <a:off x="929429" y="5302923"/>
                <a:ext cx="39110" cy="31058"/>
              </a:xfrm>
              <a:custGeom>
                <a:avLst/>
                <a:gdLst>
                  <a:gd name="connsiteX0" fmla="*/ 604 w 39110"/>
                  <a:gd name="connsiteY0" fmla="*/ 28433 h 31058"/>
                  <a:gd name="connsiteX1" fmla="*/ 15753 w 39110"/>
                  <a:gd name="connsiteY1" fmla="*/ 28235 h 31058"/>
                  <a:gd name="connsiteX2" fmla="*/ 25121 w 39110"/>
                  <a:gd name="connsiteY2" fmla="*/ 17538 h 31058"/>
                  <a:gd name="connsiteX3" fmla="*/ 24922 w 39110"/>
                  <a:gd name="connsiteY3" fmla="*/ 16944 h 31058"/>
                  <a:gd name="connsiteX4" fmla="*/ 29905 w 39110"/>
                  <a:gd name="connsiteY4" fmla="*/ 15161 h 31058"/>
                  <a:gd name="connsiteX5" fmla="*/ 38277 w 39110"/>
                  <a:gd name="connsiteY5" fmla="*/ 2880 h 31058"/>
                  <a:gd name="connsiteX6" fmla="*/ 22131 w 39110"/>
                  <a:gd name="connsiteY6" fmla="*/ 3078 h 31058"/>
                  <a:gd name="connsiteX7" fmla="*/ 15753 w 39110"/>
                  <a:gd name="connsiteY7" fmla="*/ 15557 h 31058"/>
                  <a:gd name="connsiteX8" fmla="*/ 6983 w 39110"/>
                  <a:gd name="connsiteY8" fmla="*/ 18727 h 31058"/>
                  <a:gd name="connsiteX9" fmla="*/ 604 w 39110"/>
                  <a:gd name="connsiteY9" fmla="*/ 28433 h 31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9110" h="31058">
                    <a:moveTo>
                      <a:pt x="604" y="28433"/>
                    </a:moveTo>
                    <a:cubicBezTo>
                      <a:pt x="2797" y="32791"/>
                      <a:pt x="9175" y="31008"/>
                      <a:pt x="15753" y="28235"/>
                    </a:cubicBezTo>
                    <a:cubicBezTo>
                      <a:pt x="20736" y="24868"/>
                      <a:pt x="26516" y="20708"/>
                      <a:pt x="25121" y="17538"/>
                    </a:cubicBezTo>
                    <a:cubicBezTo>
                      <a:pt x="25121" y="17340"/>
                      <a:pt x="24922" y="17142"/>
                      <a:pt x="24922" y="16944"/>
                    </a:cubicBezTo>
                    <a:cubicBezTo>
                      <a:pt x="26516" y="16548"/>
                      <a:pt x="28111" y="15954"/>
                      <a:pt x="29905" y="15161"/>
                    </a:cubicBezTo>
                    <a:cubicBezTo>
                      <a:pt x="35686" y="11596"/>
                      <a:pt x="41267" y="7238"/>
                      <a:pt x="38277" y="2880"/>
                    </a:cubicBezTo>
                    <a:cubicBezTo>
                      <a:pt x="35486" y="-1280"/>
                      <a:pt x="28709" y="-686"/>
                      <a:pt x="22131" y="3078"/>
                    </a:cubicBezTo>
                    <a:cubicBezTo>
                      <a:pt x="15753" y="6643"/>
                      <a:pt x="12564" y="11596"/>
                      <a:pt x="15753" y="15557"/>
                    </a:cubicBezTo>
                    <a:cubicBezTo>
                      <a:pt x="12962" y="16350"/>
                      <a:pt x="9972" y="17538"/>
                      <a:pt x="6983" y="18727"/>
                    </a:cubicBezTo>
                    <a:cubicBezTo>
                      <a:pt x="-193" y="21698"/>
                      <a:pt x="-791" y="25462"/>
                      <a:pt x="604" y="284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1" name="Freeform 340">
                <a:extLst>
                  <a:ext uri="{FF2B5EF4-FFF2-40B4-BE49-F238E27FC236}">
                    <a16:creationId xmlns:a16="http://schemas.microsoft.com/office/drawing/2014/main" id="{DFEED33C-ED51-DA80-A6BB-380B4B74A017}"/>
                  </a:ext>
                </a:extLst>
              </p:cNvPr>
              <p:cNvSpPr/>
              <p:nvPr/>
            </p:nvSpPr>
            <p:spPr>
              <a:xfrm>
                <a:off x="815931" y="5085856"/>
                <a:ext cx="25429" cy="15344"/>
              </a:xfrm>
              <a:custGeom>
                <a:avLst/>
                <a:gdLst>
                  <a:gd name="connsiteX0" fmla="*/ 1283 w 25429"/>
                  <a:gd name="connsiteY0" fmla="*/ 13737 h 15344"/>
                  <a:gd name="connsiteX1" fmla="*/ 17030 w 25429"/>
                  <a:gd name="connsiteY1" fmla="*/ 11954 h 15344"/>
                  <a:gd name="connsiteX2" fmla="*/ 24605 w 25429"/>
                  <a:gd name="connsiteY2" fmla="*/ 2248 h 15344"/>
                  <a:gd name="connsiteX3" fmla="*/ 8858 w 25429"/>
                  <a:gd name="connsiteY3" fmla="*/ 2842 h 15344"/>
                  <a:gd name="connsiteX4" fmla="*/ 1283 w 25429"/>
                  <a:gd name="connsiteY4" fmla="*/ 13737 h 15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429" h="15344">
                    <a:moveTo>
                      <a:pt x="1283" y="13737"/>
                    </a:moveTo>
                    <a:cubicBezTo>
                      <a:pt x="4871" y="17105"/>
                      <a:pt x="11648" y="14530"/>
                      <a:pt x="17030" y="11954"/>
                    </a:cubicBezTo>
                    <a:cubicBezTo>
                      <a:pt x="23409" y="8587"/>
                      <a:pt x="27196" y="5021"/>
                      <a:pt x="24605" y="2248"/>
                    </a:cubicBezTo>
                    <a:cubicBezTo>
                      <a:pt x="21814" y="-1119"/>
                      <a:pt x="15436" y="-525"/>
                      <a:pt x="8858" y="2842"/>
                    </a:cubicBezTo>
                    <a:cubicBezTo>
                      <a:pt x="2081" y="6012"/>
                      <a:pt x="-2304" y="10172"/>
                      <a:pt x="1283" y="1373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2" name="Freeform 341">
                <a:extLst>
                  <a:ext uri="{FF2B5EF4-FFF2-40B4-BE49-F238E27FC236}">
                    <a16:creationId xmlns:a16="http://schemas.microsoft.com/office/drawing/2014/main" id="{27D42099-A52E-3B9B-93FA-B6C205A774CE}"/>
                  </a:ext>
                </a:extLst>
              </p:cNvPr>
              <p:cNvSpPr/>
              <p:nvPr/>
            </p:nvSpPr>
            <p:spPr>
              <a:xfrm>
                <a:off x="1653986" y="6176867"/>
                <a:ext cx="13801" cy="5278"/>
              </a:xfrm>
              <a:custGeom>
                <a:avLst/>
                <a:gdLst>
                  <a:gd name="connsiteX0" fmla="*/ 12159 w 13801"/>
                  <a:gd name="connsiteY0" fmla="*/ 921 h 5278"/>
                  <a:gd name="connsiteX1" fmla="*/ 0 w 13801"/>
                  <a:gd name="connsiteY1" fmla="*/ 5279 h 5278"/>
                  <a:gd name="connsiteX2" fmla="*/ 13754 w 13801"/>
                  <a:gd name="connsiteY2" fmla="*/ 5279 h 5278"/>
                  <a:gd name="connsiteX3" fmla="*/ 12159 w 13801"/>
                  <a:gd name="connsiteY3" fmla="*/ 921 h 5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801" h="5278">
                    <a:moveTo>
                      <a:pt x="12159" y="921"/>
                    </a:moveTo>
                    <a:cubicBezTo>
                      <a:pt x="8770" y="-1258"/>
                      <a:pt x="4186" y="524"/>
                      <a:pt x="0" y="5279"/>
                    </a:cubicBezTo>
                    <a:lnTo>
                      <a:pt x="13754" y="5279"/>
                    </a:lnTo>
                    <a:cubicBezTo>
                      <a:pt x="13953" y="3298"/>
                      <a:pt x="13554" y="1911"/>
                      <a:pt x="12159" y="9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3" name="Freeform 342">
                <a:extLst>
                  <a:ext uri="{FF2B5EF4-FFF2-40B4-BE49-F238E27FC236}">
                    <a16:creationId xmlns:a16="http://schemas.microsoft.com/office/drawing/2014/main" id="{E1AB99A4-B103-788F-5E98-852C99846119}"/>
                  </a:ext>
                </a:extLst>
              </p:cNvPr>
              <p:cNvSpPr/>
              <p:nvPr/>
            </p:nvSpPr>
            <p:spPr>
              <a:xfrm>
                <a:off x="1955877" y="6022876"/>
                <a:ext cx="17011" cy="23375"/>
              </a:xfrm>
              <a:custGeom>
                <a:avLst/>
                <a:gdLst>
                  <a:gd name="connsiteX0" fmla="*/ 1882 w 17011"/>
                  <a:gd name="connsiteY0" fmla="*/ 22787 h 23375"/>
                  <a:gd name="connsiteX1" fmla="*/ 12845 w 17011"/>
                  <a:gd name="connsiteY1" fmla="*/ 15061 h 23375"/>
                  <a:gd name="connsiteX2" fmla="*/ 14639 w 17011"/>
                  <a:gd name="connsiteY2" fmla="*/ 205 h 23375"/>
                  <a:gd name="connsiteX3" fmla="*/ 4075 w 17011"/>
                  <a:gd name="connsiteY3" fmla="*/ 8326 h 23375"/>
                  <a:gd name="connsiteX4" fmla="*/ 1882 w 17011"/>
                  <a:gd name="connsiteY4" fmla="*/ 22787 h 2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11" h="23375">
                    <a:moveTo>
                      <a:pt x="1882" y="22787"/>
                    </a:moveTo>
                    <a:cubicBezTo>
                      <a:pt x="4673" y="24569"/>
                      <a:pt x="8261" y="22390"/>
                      <a:pt x="12845" y="15061"/>
                    </a:cubicBezTo>
                    <a:cubicBezTo>
                      <a:pt x="15636" y="9713"/>
                      <a:pt x="19622" y="1987"/>
                      <a:pt x="14639" y="205"/>
                    </a:cubicBezTo>
                    <a:cubicBezTo>
                      <a:pt x="11649" y="-984"/>
                      <a:pt x="7264" y="3176"/>
                      <a:pt x="4075" y="8326"/>
                    </a:cubicBezTo>
                    <a:cubicBezTo>
                      <a:pt x="288" y="14665"/>
                      <a:pt x="-1706" y="20608"/>
                      <a:pt x="1882" y="227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4" name="Freeform 343">
                <a:extLst>
                  <a:ext uri="{FF2B5EF4-FFF2-40B4-BE49-F238E27FC236}">
                    <a16:creationId xmlns:a16="http://schemas.microsoft.com/office/drawing/2014/main" id="{5030D3F8-C851-2542-02BA-A8778D807B34}"/>
                  </a:ext>
                </a:extLst>
              </p:cNvPr>
              <p:cNvSpPr/>
              <p:nvPr/>
            </p:nvSpPr>
            <p:spPr>
              <a:xfrm>
                <a:off x="2025823" y="6041191"/>
                <a:ext cx="17289" cy="24863"/>
              </a:xfrm>
              <a:custGeom>
                <a:avLst/>
                <a:gdLst>
                  <a:gd name="connsiteX0" fmla="*/ 15653 w 17289"/>
                  <a:gd name="connsiteY0" fmla="*/ 8829 h 24863"/>
                  <a:gd name="connsiteX1" fmla="*/ 16451 w 17289"/>
                  <a:gd name="connsiteY1" fmla="*/ 1302 h 24863"/>
                  <a:gd name="connsiteX2" fmla="*/ 6684 w 17289"/>
                  <a:gd name="connsiteY2" fmla="*/ 5462 h 24863"/>
                  <a:gd name="connsiteX3" fmla="*/ 5488 w 17289"/>
                  <a:gd name="connsiteY3" fmla="*/ 7443 h 24863"/>
                  <a:gd name="connsiteX4" fmla="*/ 4292 w 17289"/>
                  <a:gd name="connsiteY4" fmla="*/ 9027 h 24863"/>
                  <a:gd name="connsiteX5" fmla="*/ 1501 w 17289"/>
                  <a:gd name="connsiteY5" fmla="*/ 23884 h 24863"/>
                  <a:gd name="connsiteX6" fmla="*/ 11667 w 17289"/>
                  <a:gd name="connsiteY6" fmla="*/ 18734 h 24863"/>
                  <a:gd name="connsiteX7" fmla="*/ 15653 w 17289"/>
                  <a:gd name="connsiteY7" fmla="*/ 8829 h 24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89" h="24863">
                    <a:moveTo>
                      <a:pt x="15653" y="8829"/>
                    </a:moveTo>
                    <a:cubicBezTo>
                      <a:pt x="17447" y="5660"/>
                      <a:pt x="17846" y="3085"/>
                      <a:pt x="16451" y="1302"/>
                    </a:cubicBezTo>
                    <a:cubicBezTo>
                      <a:pt x="14059" y="-1472"/>
                      <a:pt x="10271" y="311"/>
                      <a:pt x="6684" y="5462"/>
                    </a:cubicBezTo>
                    <a:cubicBezTo>
                      <a:pt x="6285" y="6056"/>
                      <a:pt x="5886" y="6650"/>
                      <a:pt x="5488" y="7443"/>
                    </a:cubicBezTo>
                    <a:cubicBezTo>
                      <a:pt x="5089" y="8037"/>
                      <a:pt x="4690" y="8433"/>
                      <a:pt x="4292" y="9027"/>
                    </a:cubicBezTo>
                    <a:cubicBezTo>
                      <a:pt x="-93" y="15564"/>
                      <a:pt x="-1289" y="21111"/>
                      <a:pt x="1501" y="23884"/>
                    </a:cubicBezTo>
                    <a:cubicBezTo>
                      <a:pt x="3893" y="26459"/>
                      <a:pt x="7680" y="23686"/>
                      <a:pt x="11667" y="18734"/>
                    </a:cubicBezTo>
                    <a:cubicBezTo>
                      <a:pt x="14258" y="14772"/>
                      <a:pt x="15454" y="11404"/>
                      <a:pt x="15653" y="882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5" name="Freeform 344">
                <a:extLst>
                  <a:ext uri="{FF2B5EF4-FFF2-40B4-BE49-F238E27FC236}">
                    <a16:creationId xmlns:a16="http://schemas.microsoft.com/office/drawing/2014/main" id="{2F91F033-7DC3-A8FE-121D-2AA2D27D2779}"/>
                  </a:ext>
                </a:extLst>
              </p:cNvPr>
              <p:cNvSpPr/>
              <p:nvPr/>
            </p:nvSpPr>
            <p:spPr>
              <a:xfrm>
                <a:off x="692950" y="5014842"/>
                <a:ext cx="23296" cy="15064"/>
              </a:xfrm>
              <a:custGeom>
                <a:avLst/>
                <a:gdLst>
                  <a:gd name="connsiteX0" fmla="*/ 12442 w 23296"/>
                  <a:gd name="connsiteY0" fmla="*/ 13835 h 15064"/>
                  <a:gd name="connsiteX1" fmla="*/ 23006 w 23296"/>
                  <a:gd name="connsiteY1" fmla="*/ 3138 h 15064"/>
                  <a:gd name="connsiteX2" fmla="*/ 11047 w 23296"/>
                  <a:gd name="connsiteY2" fmla="*/ 1157 h 15064"/>
                  <a:gd name="connsiteX3" fmla="*/ 84 w 23296"/>
                  <a:gd name="connsiteY3" fmla="*/ 11656 h 15064"/>
                  <a:gd name="connsiteX4" fmla="*/ 12442 w 23296"/>
                  <a:gd name="connsiteY4" fmla="*/ 13835 h 15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96" h="15064">
                    <a:moveTo>
                      <a:pt x="12442" y="13835"/>
                    </a:moveTo>
                    <a:cubicBezTo>
                      <a:pt x="19419" y="11458"/>
                      <a:pt x="24601" y="7892"/>
                      <a:pt x="23006" y="3138"/>
                    </a:cubicBezTo>
                    <a:cubicBezTo>
                      <a:pt x="21810" y="-625"/>
                      <a:pt x="16429" y="-625"/>
                      <a:pt x="11047" y="1157"/>
                    </a:cubicBezTo>
                    <a:cubicBezTo>
                      <a:pt x="4270" y="3534"/>
                      <a:pt x="-713" y="7100"/>
                      <a:pt x="84" y="11656"/>
                    </a:cubicBezTo>
                    <a:cubicBezTo>
                      <a:pt x="1878" y="15618"/>
                      <a:pt x="6662" y="15816"/>
                      <a:pt x="12442" y="1383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6" name="Freeform 345">
                <a:extLst>
                  <a:ext uri="{FF2B5EF4-FFF2-40B4-BE49-F238E27FC236}">
                    <a16:creationId xmlns:a16="http://schemas.microsoft.com/office/drawing/2014/main" id="{00DED69A-26E1-4FB9-D4E8-4F7BCF47649D}"/>
                  </a:ext>
                </a:extLst>
              </p:cNvPr>
              <p:cNvSpPr/>
              <p:nvPr/>
            </p:nvSpPr>
            <p:spPr>
              <a:xfrm>
                <a:off x="787087" y="5266412"/>
                <a:ext cx="23558" cy="16222"/>
              </a:xfrm>
              <a:custGeom>
                <a:avLst/>
                <a:gdLst>
                  <a:gd name="connsiteX0" fmla="*/ 229 w 23558"/>
                  <a:gd name="connsiteY0" fmla="*/ 12847 h 16222"/>
                  <a:gd name="connsiteX1" fmla="*/ 12985 w 23558"/>
                  <a:gd name="connsiteY1" fmla="*/ 15224 h 16222"/>
                  <a:gd name="connsiteX2" fmla="*/ 23550 w 23558"/>
                  <a:gd name="connsiteY2" fmla="*/ 4329 h 16222"/>
                  <a:gd name="connsiteX3" fmla="*/ 10594 w 23558"/>
                  <a:gd name="connsiteY3" fmla="*/ 1358 h 16222"/>
                  <a:gd name="connsiteX4" fmla="*/ 229 w 23558"/>
                  <a:gd name="connsiteY4" fmla="*/ 12847 h 16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58" h="16222">
                    <a:moveTo>
                      <a:pt x="229" y="12847"/>
                    </a:moveTo>
                    <a:cubicBezTo>
                      <a:pt x="1624" y="17403"/>
                      <a:pt x="8002" y="16413"/>
                      <a:pt x="12985" y="15224"/>
                    </a:cubicBezTo>
                    <a:cubicBezTo>
                      <a:pt x="20361" y="11659"/>
                      <a:pt x="23749" y="7895"/>
                      <a:pt x="23550" y="4329"/>
                    </a:cubicBezTo>
                    <a:cubicBezTo>
                      <a:pt x="23151" y="-425"/>
                      <a:pt x="17371" y="-1019"/>
                      <a:pt x="10594" y="1358"/>
                    </a:cubicBezTo>
                    <a:cubicBezTo>
                      <a:pt x="4016" y="3735"/>
                      <a:pt x="-1167" y="8291"/>
                      <a:pt x="229" y="1284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7" name="Freeform 346">
                <a:extLst>
                  <a:ext uri="{FF2B5EF4-FFF2-40B4-BE49-F238E27FC236}">
                    <a16:creationId xmlns:a16="http://schemas.microsoft.com/office/drawing/2014/main" id="{AA1B2F15-CF96-8762-4EB5-BEE426857677}"/>
                  </a:ext>
                </a:extLst>
              </p:cNvPr>
              <p:cNvSpPr/>
              <p:nvPr/>
            </p:nvSpPr>
            <p:spPr>
              <a:xfrm>
                <a:off x="647595" y="4980193"/>
                <a:ext cx="24601" cy="14966"/>
              </a:xfrm>
              <a:custGeom>
                <a:avLst/>
                <a:gdLst>
                  <a:gd name="connsiteX0" fmla="*/ 391 w 24601"/>
                  <a:gd name="connsiteY0" fmla="*/ 11640 h 14966"/>
                  <a:gd name="connsiteX1" fmla="*/ 14742 w 24601"/>
                  <a:gd name="connsiteY1" fmla="*/ 13225 h 14966"/>
                  <a:gd name="connsiteX2" fmla="*/ 24310 w 24601"/>
                  <a:gd name="connsiteY2" fmla="*/ 4113 h 14966"/>
                  <a:gd name="connsiteX3" fmla="*/ 6769 w 24601"/>
                  <a:gd name="connsiteY3" fmla="*/ 2132 h 14966"/>
                  <a:gd name="connsiteX4" fmla="*/ 391 w 24601"/>
                  <a:gd name="connsiteY4" fmla="*/ 11640 h 14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601" h="14966">
                    <a:moveTo>
                      <a:pt x="391" y="11640"/>
                    </a:moveTo>
                    <a:cubicBezTo>
                      <a:pt x="2583" y="16196"/>
                      <a:pt x="8563" y="15404"/>
                      <a:pt x="14742" y="13225"/>
                    </a:cubicBezTo>
                    <a:cubicBezTo>
                      <a:pt x="20722" y="10650"/>
                      <a:pt x="25904" y="7678"/>
                      <a:pt x="24310" y="4113"/>
                    </a:cubicBezTo>
                    <a:cubicBezTo>
                      <a:pt x="22117" y="-641"/>
                      <a:pt x="14942" y="-1236"/>
                      <a:pt x="6769" y="2132"/>
                    </a:cubicBezTo>
                    <a:cubicBezTo>
                      <a:pt x="1387" y="4311"/>
                      <a:pt x="-1005" y="8074"/>
                      <a:pt x="391" y="116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8" name="Freeform 347">
                <a:extLst>
                  <a:ext uri="{FF2B5EF4-FFF2-40B4-BE49-F238E27FC236}">
                    <a16:creationId xmlns:a16="http://schemas.microsoft.com/office/drawing/2014/main" id="{792FE188-BDAC-9BB0-C258-AB8D96B3B30E}"/>
                  </a:ext>
                </a:extLst>
              </p:cNvPr>
              <p:cNvSpPr/>
              <p:nvPr/>
            </p:nvSpPr>
            <p:spPr>
              <a:xfrm>
                <a:off x="1086632" y="4892827"/>
                <a:ext cx="23392" cy="13865"/>
              </a:xfrm>
              <a:custGeom>
                <a:avLst/>
                <a:gdLst>
                  <a:gd name="connsiteX0" fmla="*/ 12430 w 23392"/>
                  <a:gd name="connsiteY0" fmla="*/ 952 h 13865"/>
                  <a:gd name="connsiteX1" fmla="*/ 72 w 23392"/>
                  <a:gd name="connsiteY1" fmla="*/ 10658 h 13865"/>
                  <a:gd name="connsiteX2" fmla="*/ 14224 w 23392"/>
                  <a:gd name="connsiteY2" fmla="*/ 11847 h 13865"/>
                  <a:gd name="connsiteX3" fmla="*/ 23393 w 23392"/>
                  <a:gd name="connsiteY3" fmla="*/ 2735 h 13865"/>
                  <a:gd name="connsiteX4" fmla="*/ 12430 w 23392"/>
                  <a:gd name="connsiteY4" fmla="*/ 952 h 13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392" h="13865">
                    <a:moveTo>
                      <a:pt x="12430" y="952"/>
                    </a:moveTo>
                    <a:cubicBezTo>
                      <a:pt x="5254" y="3131"/>
                      <a:pt x="-726" y="6498"/>
                      <a:pt x="72" y="10658"/>
                    </a:cubicBezTo>
                    <a:cubicBezTo>
                      <a:pt x="869" y="14818"/>
                      <a:pt x="7048" y="14620"/>
                      <a:pt x="14224" y="11847"/>
                    </a:cubicBezTo>
                    <a:cubicBezTo>
                      <a:pt x="20204" y="9668"/>
                      <a:pt x="22994" y="6300"/>
                      <a:pt x="23393" y="2735"/>
                    </a:cubicBezTo>
                    <a:cubicBezTo>
                      <a:pt x="22396" y="-38"/>
                      <a:pt x="18410" y="-831"/>
                      <a:pt x="12430" y="9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9" name="Freeform 348">
                <a:extLst>
                  <a:ext uri="{FF2B5EF4-FFF2-40B4-BE49-F238E27FC236}">
                    <a16:creationId xmlns:a16="http://schemas.microsoft.com/office/drawing/2014/main" id="{95126BAC-A921-7BE5-7613-2C6705814660}"/>
                  </a:ext>
                </a:extLst>
              </p:cNvPr>
              <p:cNvSpPr/>
              <p:nvPr/>
            </p:nvSpPr>
            <p:spPr>
              <a:xfrm>
                <a:off x="533124" y="4608031"/>
                <a:ext cx="56858" cy="25019"/>
              </a:xfrm>
              <a:custGeom>
                <a:avLst/>
                <a:gdLst>
                  <a:gd name="connsiteX0" fmla="*/ 25365 w 56858"/>
                  <a:gd name="connsiteY0" fmla="*/ 5255 h 25019"/>
                  <a:gd name="connsiteX1" fmla="*/ 10814 w 56858"/>
                  <a:gd name="connsiteY1" fmla="*/ 303 h 25019"/>
                  <a:gd name="connsiteX2" fmla="*/ 50 w 56858"/>
                  <a:gd name="connsiteY2" fmla="*/ 7830 h 25019"/>
                  <a:gd name="connsiteX3" fmla="*/ 13605 w 56858"/>
                  <a:gd name="connsiteY3" fmla="*/ 13971 h 25019"/>
                  <a:gd name="connsiteX4" fmla="*/ 13007 w 56858"/>
                  <a:gd name="connsiteY4" fmla="*/ 18923 h 25019"/>
                  <a:gd name="connsiteX5" fmla="*/ 23770 w 56858"/>
                  <a:gd name="connsiteY5" fmla="*/ 22885 h 25019"/>
                  <a:gd name="connsiteX6" fmla="*/ 32541 w 56858"/>
                  <a:gd name="connsiteY6" fmla="*/ 20310 h 25019"/>
                  <a:gd name="connsiteX7" fmla="*/ 46095 w 56858"/>
                  <a:gd name="connsiteY7" fmla="*/ 24469 h 25019"/>
                  <a:gd name="connsiteX8" fmla="*/ 56858 w 56858"/>
                  <a:gd name="connsiteY8" fmla="*/ 16348 h 25019"/>
                  <a:gd name="connsiteX9" fmla="*/ 46294 w 56858"/>
                  <a:gd name="connsiteY9" fmla="*/ 11594 h 25019"/>
                  <a:gd name="connsiteX10" fmla="*/ 37723 w 56858"/>
                  <a:gd name="connsiteY10" fmla="*/ 13575 h 25019"/>
                  <a:gd name="connsiteX11" fmla="*/ 37524 w 56858"/>
                  <a:gd name="connsiteY11" fmla="*/ 11990 h 25019"/>
                  <a:gd name="connsiteX12" fmla="*/ 27159 w 56858"/>
                  <a:gd name="connsiteY12" fmla="*/ 8028 h 25019"/>
                  <a:gd name="connsiteX13" fmla="*/ 25564 w 56858"/>
                  <a:gd name="connsiteY13" fmla="*/ 8226 h 25019"/>
                  <a:gd name="connsiteX14" fmla="*/ 25365 w 56858"/>
                  <a:gd name="connsiteY14" fmla="*/ 5255 h 25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6858" h="25019">
                    <a:moveTo>
                      <a:pt x="25365" y="5255"/>
                    </a:moveTo>
                    <a:cubicBezTo>
                      <a:pt x="23970" y="699"/>
                      <a:pt x="18388" y="-688"/>
                      <a:pt x="10814" y="303"/>
                    </a:cubicBezTo>
                    <a:cubicBezTo>
                      <a:pt x="4236" y="1293"/>
                      <a:pt x="-547" y="4066"/>
                      <a:pt x="50" y="7830"/>
                    </a:cubicBezTo>
                    <a:cubicBezTo>
                      <a:pt x="848" y="12782"/>
                      <a:pt x="6628" y="13971"/>
                      <a:pt x="13605" y="13971"/>
                    </a:cubicBezTo>
                    <a:cubicBezTo>
                      <a:pt x="12807" y="15357"/>
                      <a:pt x="12608" y="17140"/>
                      <a:pt x="13007" y="18923"/>
                    </a:cubicBezTo>
                    <a:cubicBezTo>
                      <a:pt x="13804" y="22489"/>
                      <a:pt x="18189" y="23479"/>
                      <a:pt x="23770" y="22885"/>
                    </a:cubicBezTo>
                    <a:cubicBezTo>
                      <a:pt x="26760" y="22291"/>
                      <a:pt x="29949" y="21498"/>
                      <a:pt x="32541" y="20310"/>
                    </a:cubicBezTo>
                    <a:cubicBezTo>
                      <a:pt x="33139" y="24073"/>
                      <a:pt x="38520" y="26054"/>
                      <a:pt x="46095" y="24469"/>
                    </a:cubicBezTo>
                    <a:cubicBezTo>
                      <a:pt x="52274" y="23281"/>
                      <a:pt x="55862" y="20310"/>
                      <a:pt x="56858" y="16348"/>
                    </a:cubicBezTo>
                    <a:cubicBezTo>
                      <a:pt x="56261" y="12782"/>
                      <a:pt x="52274" y="11198"/>
                      <a:pt x="46294" y="11594"/>
                    </a:cubicBezTo>
                    <a:cubicBezTo>
                      <a:pt x="43105" y="11792"/>
                      <a:pt x="40115" y="12584"/>
                      <a:pt x="37723" y="13575"/>
                    </a:cubicBezTo>
                    <a:cubicBezTo>
                      <a:pt x="37723" y="12980"/>
                      <a:pt x="37524" y="12584"/>
                      <a:pt x="37524" y="11990"/>
                    </a:cubicBezTo>
                    <a:cubicBezTo>
                      <a:pt x="36727" y="8622"/>
                      <a:pt x="31943" y="7632"/>
                      <a:pt x="27159" y="8028"/>
                    </a:cubicBezTo>
                    <a:cubicBezTo>
                      <a:pt x="26561" y="8028"/>
                      <a:pt x="25963" y="8226"/>
                      <a:pt x="25564" y="8226"/>
                    </a:cubicBezTo>
                    <a:cubicBezTo>
                      <a:pt x="25764" y="7434"/>
                      <a:pt x="25764" y="6443"/>
                      <a:pt x="25365" y="52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0" name="Freeform 349">
                <a:extLst>
                  <a:ext uri="{FF2B5EF4-FFF2-40B4-BE49-F238E27FC236}">
                    <a16:creationId xmlns:a16="http://schemas.microsoft.com/office/drawing/2014/main" id="{9898A0D4-7C31-4FFE-0244-ADD3D62041DE}"/>
                  </a:ext>
                </a:extLst>
              </p:cNvPr>
              <p:cNvSpPr/>
              <p:nvPr/>
            </p:nvSpPr>
            <p:spPr>
              <a:xfrm>
                <a:off x="884731" y="5494777"/>
                <a:ext cx="22350" cy="16678"/>
              </a:xfrm>
              <a:custGeom>
                <a:avLst/>
                <a:gdLst>
                  <a:gd name="connsiteX0" fmla="*/ 453 w 22350"/>
                  <a:gd name="connsiteY0" fmla="*/ 15057 h 16678"/>
                  <a:gd name="connsiteX1" fmla="*/ 16001 w 22350"/>
                  <a:gd name="connsiteY1" fmla="*/ 12481 h 16678"/>
                  <a:gd name="connsiteX2" fmla="*/ 20984 w 22350"/>
                  <a:gd name="connsiteY2" fmla="*/ 2181 h 16678"/>
                  <a:gd name="connsiteX3" fmla="*/ 6034 w 22350"/>
                  <a:gd name="connsiteY3" fmla="*/ 3766 h 16678"/>
                  <a:gd name="connsiteX4" fmla="*/ 453 w 22350"/>
                  <a:gd name="connsiteY4" fmla="*/ 15057 h 16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50" h="16678">
                    <a:moveTo>
                      <a:pt x="453" y="15057"/>
                    </a:moveTo>
                    <a:cubicBezTo>
                      <a:pt x="4041" y="18424"/>
                      <a:pt x="10420" y="16047"/>
                      <a:pt x="16001" y="12481"/>
                    </a:cubicBezTo>
                    <a:cubicBezTo>
                      <a:pt x="20984" y="9510"/>
                      <a:pt x="24372" y="4954"/>
                      <a:pt x="20984" y="2181"/>
                    </a:cubicBezTo>
                    <a:cubicBezTo>
                      <a:pt x="17595" y="-394"/>
                      <a:pt x="12612" y="-1583"/>
                      <a:pt x="6034" y="3766"/>
                    </a:cubicBezTo>
                    <a:cubicBezTo>
                      <a:pt x="1649" y="7331"/>
                      <a:pt x="-1141" y="11293"/>
                      <a:pt x="453" y="150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1" name="Freeform 350">
                <a:extLst>
                  <a:ext uri="{FF2B5EF4-FFF2-40B4-BE49-F238E27FC236}">
                    <a16:creationId xmlns:a16="http://schemas.microsoft.com/office/drawing/2014/main" id="{1CB4D313-C4AC-3BB9-8538-EB6B9DF86665}"/>
                  </a:ext>
                </a:extLst>
              </p:cNvPr>
              <p:cNvSpPr/>
              <p:nvPr/>
            </p:nvSpPr>
            <p:spPr>
              <a:xfrm>
                <a:off x="1473197" y="6181848"/>
                <a:ext cx="2790" cy="297"/>
              </a:xfrm>
              <a:custGeom>
                <a:avLst/>
                <a:gdLst>
                  <a:gd name="connsiteX0" fmla="*/ 0 w 2790"/>
                  <a:gd name="connsiteY0" fmla="*/ 297 h 297"/>
                  <a:gd name="connsiteX1" fmla="*/ 2791 w 2790"/>
                  <a:gd name="connsiteY1" fmla="*/ 297 h 297"/>
                  <a:gd name="connsiteX2" fmla="*/ 0 w 2790"/>
                  <a:gd name="connsiteY2" fmla="*/ 297 h 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90" h="297">
                    <a:moveTo>
                      <a:pt x="0" y="297"/>
                    </a:moveTo>
                    <a:lnTo>
                      <a:pt x="2791" y="297"/>
                    </a:lnTo>
                    <a:cubicBezTo>
                      <a:pt x="1993" y="-99"/>
                      <a:pt x="997" y="-99"/>
                      <a:pt x="0" y="2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2" name="Freeform 351">
                <a:extLst>
                  <a:ext uri="{FF2B5EF4-FFF2-40B4-BE49-F238E27FC236}">
                    <a16:creationId xmlns:a16="http://schemas.microsoft.com/office/drawing/2014/main" id="{5D0155BC-39E8-8B8E-075F-6D0132C01160}"/>
                  </a:ext>
                </a:extLst>
              </p:cNvPr>
              <p:cNvSpPr/>
              <p:nvPr/>
            </p:nvSpPr>
            <p:spPr>
              <a:xfrm>
                <a:off x="819370" y="5419986"/>
                <a:ext cx="20286" cy="16408"/>
              </a:xfrm>
              <a:custGeom>
                <a:avLst/>
                <a:gdLst>
                  <a:gd name="connsiteX0" fmla="*/ 13392 w 20286"/>
                  <a:gd name="connsiteY0" fmla="*/ 14178 h 16408"/>
                  <a:gd name="connsiteX1" fmla="*/ 19970 w 20286"/>
                  <a:gd name="connsiteY1" fmla="*/ 3481 h 16408"/>
                  <a:gd name="connsiteX2" fmla="*/ 9007 w 20286"/>
                  <a:gd name="connsiteY2" fmla="*/ 1896 h 16408"/>
                  <a:gd name="connsiteX3" fmla="*/ 834 w 20286"/>
                  <a:gd name="connsiteY3" fmla="*/ 14178 h 16408"/>
                  <a:gd name="connsiteX4" fmla="*/ 13392 w 20286"/>
                  <a:gd name="connsiteY4" fmla="*/ 14178 h 16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286" h="16408">
                    <a:moveTo>
                      <a:pt x="13392" y="14178"/>
                    </a:moveTo>
                    <a:cubicBezTo>
                      <a:pt x="18973" y="10810"/>
                      <a:pt x="21166" y="7046"/>
                      <a:pt x="19970" y="3481"/>
                    </a:cubicBezTo>
                    <a:cubicBezTo>
                      <a:pt x="18774" y="-283"/>
                      <a:pt x="14588" y="-1273"/>
                      <a:pt x="9007" y="1896"/>
                    </a:cubicBezTo>
                    <a:cubicBezTo>
                      <a:pt x="2628" y="5264"/>
                      <a:pt x="-1956" y="10018"/>
                      <a:pt x="834" y="14178"/>
                    </a:cubicBezTo>
                    <a:cubicBezTo>
                      <a:pt x="2828" y="17347"/>
                      <a:pt x="7612" y="16951"/>
                      <a:pt x="13392" y="141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3" name="Freeform 352">
                <a:extLst>
                  <a:ext uri="{FF2B5EF4-FFF2-40B4-BE49-F238E27FC236}">
                    <a16:creationId xmlns:a16="http://schemas.microsoft.com/office/drawing/2014/main" id="{C37C2C98-B001-1A16-60FE-FC6E1BAE561E}"/>
                  </a:ext>
                </a:extLst>
              </p:cNvPr>
              <p:cNvSpPr/>
              <p:nvPr/>
            </p:nvSpPr>
            <p:spPr>
              <a:xfrm>
                <a:off x="390656" y="5391678"/>
                <a:ext cx="15100" cy="29610"/>
              </a:xfrm>
              <a:custGeom>
                <a:avLst/>
                <a:gdLst>
                  <a:gd name="connsiteX0" fmla="*/ 13554 w 15100"/>
                  <a:gd name="connsiteY0" fmla="*/ 23074 h 29610"/>
                  <a:gd name="connsiteX1" fmla="*/ 11960 w 15100"/>
                  <a:gd name="connsiteY1" fmla="*/ 9604 h 29610"/>
                  <a:gd name="connsiteX2" fmla="*/ 10564 w 15100"/>
                  <a:gd name="connsiteY2" fmla="*/ 3859 h 29610"/>
                  <a:gd name="connsiteX3" fmla="*/ 0 w 15100"/>
                  <a:gd name="connsiteY3" fmla="*/ 1086 h 29610"/>
                  <a:gd name="connsiteX4" fmla="*/ 0 w 15100"/>
                  <a:gd name="connsiteY4" fmla="*/ 1086 h 29610"/>
                  <a:gd name="connsiteX5" fmla="*/ 1993 w 15100"/>
                  <a:gd name="connsiteY5" fmla="*/ 8217 h 29610"/>
                  <a:gd name="connsiteX6" fmla="*/ 3389 w 15100"/>
                  <a:gd name="connsiteY6" fmla="*/ 12971 h 29610"/>
                  <a:gd name="connsiteX7" fmla="*/ 4784 w 15100"/>
                  <a:gd name="connsiteY7" fmla="*/ 17725 h 29610"/>
                  <a:gd name="connsiteX8" fmla="*/ 7973 w 15100"/>
                  <a:gd name="connsiteY8" fmla="*/ 28620 h 29610"/>
                  <a:gd name="connsiteX9" fmla="*/ 8372 w 15100"/>
                  <a:gd name="connsiteY9" fmla="*/ 29611 h 29610"/>
                  <a:gd name="connsiteX10" fmla="*/ 13554 w 15100"/>
                  <a:gd name="connsiteY10" fmla="*/ 23074 h 29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5100" h="29610">
                    <a:moveTo>
                      <a:pt x="13554" y="23074"/>
                    </a:moveTo>
                    <a:cubicBezTo>
                      <a:pt x="16544" y="14952"/>
                      <a:pt x="14750" y="11585"/>
                      <a:pt x="11960" y="9604"/>
                    </a:cubicBezTo>
                    <a:cubicBezTo>
                      <a:pt x="12159" y="7821"/>
                      <a:pt x="11561" y="5840"/>
                      <a:pt x="10564" y="3859"/>
                    </a:cubicBezTo>
                    <a:cubicBezTo>
                      <a:pt x="8372" y="95"/>
                      <a:pt x="3987" y="-1093"/>
                      <a:pt x="0" y="1086"/>
                    </a:cubicBezTo>
                    <a:cubicBezTo>
                      <a:pt x="0" y="1086"/>
                      <a:pt x="0" y="1086"/>
                      <a:pt x="0" y="1086"/>
                    </a:cubicBezTo>
                    <a:cubicBezTo>
                      <a:pt x="598" y="3463"/>
                      <a:pt x="1395" y="5840"/>
                      <a:pt x="1993" y="8217"/>
                    </a:cubicBezTo>
                    <a:cubicBezTo>
                      <a:pt x="2392" y="9802"/>
                      <a:pt x="2791" y="11386"/>
                      <a:pt x="3389" y="12971"/>
                    </a:cubicBezTo>
                    <a:cubicBezTo>
                      <a:pt x="3787" y="14556"/>
                      <a:pt x="4385" y="16141"/>
                      <a:pt x="4784" y="17725"/>
                    </a:cubicBezTo>
                    <a:cubicBezTo>
                      <a:pt x="5780" y="21291"/>
                      <a:pt x="6976" y="25055"/>
                      <a:pt x="7973" y="28620"/>
                    </a:cubicBezTo>
                    <a:cubicBezTo>
                      <a:pt x="8172" y="29016"/>
                      <a:pt x="8172" y="29413"/>
                      <a:pt x="8372" y="29611"/>
                    </a:cubicBezTo>
                    <a:cubicBezTo>
                      <a:pt x="11760" y="27630"/>
                      <a:pt x="13156" y="25253"/>
                      <a:pt x="13554" y="2307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4" name="Freeform 353">
                <a:extLst>
                  <a:ext uri="{FF2B5EF4-FFF2-40B4-BE49-F238E27FC236}">
                    <a16:creationId xmlns:a16="http://schemas.microsoft.com/office/drawing/2014/main" id="{EBB06231-C4E5-B8C3-3EA8-6D68A1EC3431}"/>
                  </a:ext>
                </a:extLst>
              </p:cNvPr>
              <p:cNvSpPr/>
              <p:nvPr/>
            </p:nvSpPr>
            <p:spPr>
              <a:xfrm>
                <a:off x="817372" y="5518709"/>
                <a:ext cx="23048" cy="16373"/>
              </a:xfrm>
              <a:custGeom>
                <a:avLst/>
                <a:gdLst>
                  <a:gd name="connsiteX0" fmla="*/ 16585 w 23048"/>
                  <a:gd name="connsiteY0" fmla="*/ 14499 h 16373"/>
                  <a:gd name="connsiteX1" fmla="*/ 22964 w 23048"/>
                  <a:gd name="connsiteY1" fmla="*/ 5387 h 16373"/>
                  <a:gd name="connsiteX2" fmla="*/ 8014 w 23048"/>
                  <a:gd name="connsiteY2" fmla="*/ 1623 h 16373"/>
                  <a:gd name="connsiteX3" fmla="*/ 440 w 23048"/>
                  <a:gd name="connsiteY3" fmla="*/ 12122 h 16373"/>
                  <a:gd name="connsiteX4" fmla="*/ 16585 w 23048"/>
                  <a:gd name="connsiteY4" fmla="*/ 14499 h 16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48" h="16373">
                    <a:moveTo>
                      <a:pt x="16585" y="14499"/>
                    </a:moveTo>
                    <a:cubicBezTo>
                      <a:pt x="20970" y="11726"/>
                      <a:pt x="23562" y="8358"/>
                      <a:pt x="22964" y="5387"/>
                    </a:cubicBezTo>
                    <a:cubicBezTo>
                      <a:pt x="21568" y="39"/>
                      <a:pt x="16187" y="-1546"/>
                      <a:pt x="8014" y="1623"/>
                    </a:cubicBezTo>
                    <a:cubicBezTo>
                      <a:pt x="1636" y="4000"/>
                      <a:pt x="-1155" y="8755"/>
                      <a:pt x="440" y="12122"/>
                    </a:cubicBezTo>
                    <a:cubicBezTo>
                      <a:pt x="2433" y="17074"/>
                      <a:pt x="8811" y="17471"/>
                      <a:pt x="16585" y="144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5" name="Freeform 354">
                <a:extLst>
                  <a:ext uri="{FF2B5EF4-FFF2-40B4-BE49-F238E27FC236}">
                    <a16:creationId xmlns:a16="http://schemas.microsoft.com/office/drawing/2014/main" id="{75088C7C-8529-12A4-D1D0-26B7C167E694}"/>
                  </a:ext>
                </a:extLst>
              </p:cNvPr>
              <p:cNvSpPr/>
              <p:nvPr/>
            </p:nvSpPr>
            <p:spPr>
              <a:xfrm>
                <a:off x="1035647" y="4767405"/>
                <a:ext cx="46970" cy="15061"/>
              </a:xfrm>
              <a:custGeom>
                <a:avLst/>
                <a:gdLst>
                  <a:gd name="connsiteX0" fmla="*/ 23948 w 46970"/>
                  <a:gd name="connsiteY0" fmla="*/ 8115 h 15061"/>
                  <a:gd name="connsiteX1" fmla="*/ 8002 w 46970"/>
                  <a:gd name="connsiteY1" fmla="*/ 191 h 15061"/>
                  <a:gd name="connsiteX2" fmla="*/ 29 w 46970"/>
                  <a:gd name="connsiteY2" fmla="*/ 6530 h 15061"/>
                  <a:gd name="connsiteX3" fmla="*/ 16374 w 46970"/>
                  <a:gd name="connsiteY3" fmla="*/ 14850 h 15061"/>
                  <a:gd name="connsiteX4" fmla="*/ 22951 w 46970"/>
                  <a:gd name="connsiteY4" fmla="*/ 11879 h 15061"/>
                  <a:gd name="connsiteX5" fmla="*/ 36506 w 46970"/>
                  <a:gd name="connsiteY5" fmla="*/ 13661 h 15061"/>
                  <a:gd name="connsiteX6" fmla="*/ 46671 w 46970"/>
                  <a:gd name="connsiteY6" fmla="*/ 3757 h 15061"/>
                  <a:gd name="connsiteX7" fmla="*/ 31522 w 46970"/>
                  <a:gd name="connsiteY7" fmla="*/ 3163 h 15061"/>
                  <a:gd name="connsiteX8" fmla="*/ 23948 w 46970"/>
                  <a:gd name="connsiteY8" fmla="*/ 8115 h 15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970" h="15061">
                    <a:moveTo>
                      <a:pt x="23948" y="8115"/>
                    </a:moveTo>
                    <a:cubicBezTo>
                      <a:pt x="21955" y="3559"/>
                      <a:pt x="18766" y="-997"/>
                      <a:pt x="8002" y="191"/>
                    </a:cubicBezTo>
                    <a:cubicBezTo>
                      <a:pt x="3417" y="786"/>
                      <a:pt x="-370" y="3757"/>
                      <a:pt x="29" y="6530"/>
                    </a:cubicBezTo>
                    <a:cubicBezTo>
                      <a:pt x="627" y="12275"/>
                      <a:pt x="6806" y="14850"/>
                      <a:pt x="16374" y="14850"/>
                    </a:cubicBezTo>
                    <a:cubicBezTo>
                      <a:pt x="19364" y="14058"/>
                      <a:pt x="21556" y="13067"/>
                      <a:pt x="22951" y="11879"/>
                    </a:cubicBezTo>
                    <a:cubicBezTo>
                      <a:pt x="23948" y="15642"/>
                      <a:pt x="29131" y="15840"/>
                      <a:pt x="36506" y="13661"/>
                    </a:cubicBezTo>
                    <a:cubicBezTo>
                      <a:pt x="43283" y="10888"/>
                      <a:pt x="48266" y="7521"/>
                      <a:pt x="46671" y="3757"/>
                    </a:cubicBezTo>
                    <a:cubicBezTo>
                      <a:pt x="45077" y="-7"/>
                      <a:pt x="38300" y="786"/>
                      <a:pt x="31522" y="3163"/>
                    </a:cubicBezTo>
                    <a:cubicBezTo>
                      <a:pt x="28333" y="4747"/>
                      <a:pt x="25543" y="6332"/>
                      <a:pt x="23948" y="81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6" name="Freeform 355">
                <a:extLst>
                  <a:ext uri="{FF2B5EF4-FFF2-40B4-BE49-F238E27FC236}">
                    <a16:creationId xmlns:a16="http://schemas.microsoft.com/office/drawing/2014/main" id="{34F8503D-7815-EF3F-2445-AA97A66EFDC1}"/>
                  </a:ext>
                </a:extLst>
              </p:cNvPr>
              <p:cNvSpPr/>
              <p:nvPr/>
            </p:nvSpPr>
            <p:spPr>
              <a:xfrm>
                <a:off x="1559138" y="5143391"/>
                <a:ext cx="28846" cy="24936"/>
              </a:xfrm>
              <a:custGeom>
                <a:avLst/>
                <a:gdLst>
                  <a:gd name="connsiteX0" fmla="*/ 13722 w 28846"/>
                  <a:gd name="connsiteY0" fmla="*/ 20778 h 24936"/>
                  <a:gd name="connsiteX1" fmla="*/ 15716 w 28846"/>
                  <a:gd name="connsiteY1" fmla="*/ 22363 h 24936"/>
                  <a:gd name="connsiteX2" fmla="*/ 27077 w 28846"/>
                  <a:gd name="connsiteY2" fmla="*/ 12062 h 24936"/>
                  <a:gd name="connsiteX3" fmla="*/ 26280 w 28846"/>
                  <a:gd name="connsiteY3" fmla="*/ 177 h 24936"/>
                  <a:gd name="connsiteX4" fmla="*/ 15516 w 28846"/>
                  <a:gd name="connsiteY4" fmla="*/ 9487 h 24936"/>
                  <a:gd name="connsiteX5" fmla="*/ 6547 w 28846"/>
                  <a:gd name="connsiteY5" fmla="*/ 14440 h 24936"/>
                  <a:gd name="connsiteX6" fmla="*/ 567 w 28846"/>
                  <a:gd name="connsiteY6" fmla="*/ 23948 h 24936"/>
                  <a:gd name="connsiteX7" fmla="*/ 13722 w 28846"/>
                  <a:gd name="connsiteY7" fmla="*/ 20778 h 24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846" h="24936">
                    <a:moveTo>
                      <a:pt x="13722" y="20778"/>
                    </a:moveTo>
                    <a:cubicBezTo>
                      <a:pt x="14121" y="21571"/>
                      <a:pt x="14719" y="22165"/>
                      <a:pt x="15716" y="22363"/>
                    </a:cubicBezTo>
                    <a:cubicBezTo>
                      <a:pt x="19901" y="23155"/>
                      <a:pt x="24087" y="19788"/>
                      <a:pt x="27077" y="12062"/>
                    </a:cubicBezTo>
                    <a:cubicBezTo>
                      <a:pt x="29071" y="6318"/>
                      <a:pt x="30067" y="1168"/>
                      <a:pt x="26280" y="177"/>
                    </a:cubicBezTo>
                    <a:cubicBezTo>
                      <a:pt x="22094" y="-813"/>
                      <a:pt x="18307" y="2356"/>
                      <a:pt x="15516" y="9487"/>
                    </a:cubicBezTo>
                    <a:cubicBezTo>
                      <a:pt x="12925" y="10478"/>
                      <a:pt x="9736" y="12261"/>
                      <a:pt x="6547" y="14440"/>
                    </a:cubicBezTo>
                    <a:cubicBezTo>
                      <a:pt x="1364" y="18005"/>
                      <a:pt x="-1227" y="21967"/>
                      <a:pt x="567" y="23948"/>
                    </a:cubicBezTo>
                    <a:cubicBezTo>
                      <a:pt x="2959" y="26127"/>
                      <a:pt x="7743" y="24542"/>
                      <a:pt x="13722" y="207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7" name="Freeform 356">
                <a:extLst>
                  <a:ext uri="{FF2B5EF4-FFF2-40B4-BE49-F238E27FC236}">
                    <a16:creationId xmlns:a16="http://schemas.microsoft.com/office/drawing/2014/main" id="{95993848-C3C0-AE18-329E-4B5CDDB9B443}"/>
                  </a:ext>
                </a:extLst>
              </p:cNvPr>
              <p:cNvSpPr/>
              <p:nvPr/>
            </p:nvSpPr>
            <p:spPr>
              <a:xfrm>
                <a:off x="1419977" y="4934950"/>
                <a:ext cx="24067" cy="14132"/>
              </a:xfrm>
              <a:custGeom>
                <a:avLst/>
                <a:gdLst>
                  <a:gd name="connsiteX0" fmla="*/ 797 w 24067"/>
                  <a:gd name="connsiteY0" fmla="*/ 12709 h 14132"/>
                  <a:gd name="connsiteX1" fmla="*/ 15946 w 24067"/>
                  <a:gd name="connsiteY1" fmla="*/ 10332 h 14132"/>
                  <a:gd name="connsiteX2" fmla="*/ 23919 w 24067"/>
                  <a:gd name="connsiteY2" fmla="*/ 1418 h 14132"/>
                  <a:gd name="connsiteX3" fmla="*/ 8970 w 24067"/>
                  <a:gd name="connsiteY3" fmla="*/ 2606 h 14132"/>
                  <a:gd name="connsiteX4" fmla="*/ 797 w 24067"/>
                  <a:gd name="connsiteY4" fmla="*/ 12709 h 141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67" h="14132">
                    <a:moveTo>
                      <a:pt x="797" y="12709"/>
                    </a:moveTo>
                    <a:cubicBezTo>
                      <a:pt x="3189" y="15284"/>
                      <a:pt x="9169" y="14293"/>
                      <a:pt x="15946" y="10332"/>
                    </a:cubicBezTo>
                    <a:cubicBezTo>
                      <a:pt x="20730" y="7558"/>
                      <a:pt x="24916" y="4191"/>
                      <a:pt x="23919" y="1418"/>
                    </a:cubicBezTo>
                    <a:cubicBezTo>
                      <a:pt x="20531" y="-365"/>
                      <a:pt x="16145" y="-959"/>
                      <a:pt x="8970" y="2606"/>
                    </a:cubicBezTo>
                    <a:cubicBezTo>
                      <a:pt x="2193" y="5974"/>
                      <a:pt x="-1794" y="10134"/>
                      <a:pt x="797" y="127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8" name="Freeform 357">
                <a:extLst>
                  <a:ext uri="{FF2B5EF4-FFF2-40B4-BE49-F238E27FC236}">
                    <a16:creationId xmlns:a16="http://schemas.microsoft.com/office/drawing/2014/main" id="{75DD699F-F96F-0CDD-FC6B-02F67CD244CA}"/>
                  </a:ext>
                </a:extLst>
              </p:cNvPr>
              <p:cNvSpPr/>
              <p:nvPr/>
            </p:nvSpPr>
            <p:spPr>
              <a:xfrm>
                <a:off x="1220211" y="4299396"/>
                <a:ext cx="24159" cy="9835"/>
              </a:xfrm>
              <a:custGeom>
                <a:avLst/>
                <a:gdLst>
                  <a:gd name="connsiteX0" fmla="*/ 12599 w 24159"/>
                  <a:gd name="connsiteY0" fmla="*/ 316 h 9835"/>
                  <a:gd name="connsiteX1" fmla="*/ 41 w 24159"/>
                  <a:gd name="connsiteY1" fmla="*/ 6853 h 9835"/>
                  <a:gd name="connsiteX2" fmla="*/ 11802 w 24159"/>
                  <a:gd name="connsiteY2" fmla="*/ 9626 h 9835"/>
                  <a:gd name="connsiteX3" fmla="*/ 24160 w 24159"/>
                  <a:gd name="connsiteY3" fmla="*/ 3287 h 9835"/>
                  <a:gd name="connsiteX4" fmla="*/ 12599 w 24159"/>
                  <a:gd name="connsiteY4" fmla="*/ 316 h 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159" h="9835">
                    <a:moveTo>
                      <a:pt x="12599" y="316"/>
                    </a:moveTo>
                    <a:cubicBezTo>
                      <a:pt x="5423" y="1306"/>
                      <a:pt x="-557" y="3287"/>
                      <a:pt x="41" y="6853"/>
                    </a:cubicBezTo>
                    <a:cubicBezTo>
                      <a:pt x="639" y="9626"/>
                      <a:pt x="5622" y="10220"/>
                      <a:pt x="11802" y="9626"/>
                    </a:cubicBezTo>
                    <a:cubicBezTo>
                      <a:pt x="19575" y="8636"/>
                      <a:pt x="23960" y="6457"/>
                      <a:pt x="24160" y="3287"/>
                    </a:cubicBezTo>
                    <a:cubicBezTo>
                      <a:pt x="23362" y="118"/>
                      <a:pt x="18778" y="-476"/>
                      <a:pt x="12599" y="3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9" name="Freeform 358">
                <a:extLst>
                  <a:ext uri="{FF2B5EF4-FFF2-40B4-BE49-F238E27FC236}">
                    <a16:creationId xmlns:a16="http://schemas.microsoft.com/office/drawing/2014/main" id="{2444ED6B-8DF9-1B13-370A-C4BC4635C6D3}"/>
                  </a:ext>
                </a:extLst>
              </p:cNvPr>
              <p:cNvSpPr/>
              <p:nvPr/>
            </p:nvSpPr>
            <p:spPr>
              <a:xfrm>
                <a:off x="1619472" y="5638289"/>
                <a:ext cx="18755" cy="17572"/>
              </a:xfrm>
              <a:custGeom>
                <a:avLst/>
                <a:gdLst>
                  <a:gd name="connsiteX0" fmla="*/ 17372 w 18755"/>
                  <a:gd name="connsiteY0" fmla="*/ 500 h 17572"/>
                  <a:gd name="connsiteX1" fmla="*/ 3818 w 18755"/>
                  <a:gd name="connsiteY1" fmla="*/ 7037 h 17572"/>
                  <a:gd name="connsiteX2" fmla="*/ 1825 w 18755"/>
                  <a:gd name="connsiteY2" fmla="*/ 17338 h 17572"/>
                  <a:gd name="connsiteX3" fmla="*/ 13984 w 18755"/>
                  <a:gd name="connsiteY3" fmla="*/ 11395 h 17572"/>
                  <a:gd name="connsiteX4" fmla="*/ 17372 w 18755"/>
                  <a:gd name="connsiteY4" fmla="*/ 500 h 17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755" h="17572">
                    <a:moveTo>
                      <a:pt x="17372" y="500"/>
                    </a:moveTo>
                    <a:cubicBezTo>
                      <a:pt x="13785" y="-1084"/>
                      <a:pt x="9001" y="1095"/>
                      <a:pt x="3818" y="7037"/>
                    </a:cubicBezTo>
                    <a:cubicBezTo>
                      <a:pt x="-168" y="11791"/>
                      <a:pt x="-1364" y="16348"/>
                      <a:pt x="1825" y="17338"/>
                    </a:cubicBezTo>
                    <a:cubicBezTo>
                      <a:pt x="4815" y="18328"/>
                      <a:pt x="9599" y="16149"/>
                      <a:pt x="13984" y="11395"/>
                    </a:cubicBezTo>
                    <a:cubicBezTo>
                      <a:pt x="18170" y="6839"/>
                      <a:pt x="20362" y="2878"/>
                      <a:pt x="17372" y="5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0" name="Freeform 359">
                <a:extLst>
                  <a:ext uri="{FF2B5EF4-FFF2-40B4-BE49-F238E27FC236}">
                    <a16:creationId xmlns:a16="http://schemas.microsoft.com/office/drawing/2014/main" id="{778E9771-B4DA-05EB-A5FB-57A8391D3D58}"/>
                  </a:ext>
                </a:extLst>
              </p:cNvPr>
              <p:cNvSpPr/>
              <p:nvPr/>
            </p:nvSpPr>
            <p:spPr>
              <a:xfrm>
                <a:off x="1101831" y="4804578"/>
                <a:ext cx="23964" cy="13543"/>
              </a:xfrm>
              <a:custGeom>
                <a:avLst/>
                <a:gdLst>
                  <a:gd name="connsiteX0" fmla="*/ 11583 w 23964"/>
                  <a:gd name="connsiteY0" fmla="*/ 1250 h 13543"/>
                  <a:gd name="connsiteX1" fmla="*/ 221 w 23964"/>
                  <a:gd name="connsiteY1" fmla="*/ 10956 h 13543"/>
                  <a:gd name="connsiteX2" fmla="*/ 12380 w 23964"/>
                  <a:gd name="connsiteY2" fmla="*/ 12343 h 13543"/>
                  <a:gd name="connsiteX3" fmla="*/ 23941 w 23964"/>
                  <a:gd name="connsiteY3" fmla="*/ 2636 h 13543"/>
                  <a:gd name="connsiteX4" fmla="*/ 11583 w 23964"/>
                  <a:gd name="connsiteY4" fmla="*/ 1250 h 13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64" h="13543">
                    <a:moveTo>
                      <a:pt x="11583" y="1250"/>
                    </a:moveTo>
                    <a:cubicBezTo>
                      <a:pt x="4208" y="3429"/>
                      <a:pt x="-1174" y="6994"/>
                      <a:pt x="221" y="10956"/>
                    </a:cubicBezTo>
                    <a:cubicBezTo>
                      <a:pt x="1218" y="14125"/>
                      <a:pt x="6400" y="14125"/>
                      <a:pt x="12380" y="12343"/>
                    </a:cubicBezTo>
                    <a:cubicBezTo>
                      <a:pt x="19755" y="9966"/>
                      <a:pt x="24339" y="6598"/>
                      <a:pt x="23941" y="2636"/>
                    </a:cubicBezTo>
                    <a:cubicBezTo>
                      <a:pt x="22346" y="-929"/>
                      <a:pt x="17164" y="-335"/>
                      <a:pt x="11583" y="12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1" name="Freeform 360">
                <a:extLst>
                  <a:ext uri="{FF2B5EF4-FFF2-40B4-BE49-F238E27FC236}">
                    <a16:creationId xmlns:a16="http://schemas.microsoft.com/office/drawing/2014/main" id="{3C886BCE-616E-586B-BF6A-244CAD50E85F}"/>
                  </a:ext>
                </a:extLst>
              </p:cNvPr>
              <p:cNvSpPr/>
              <p:nvPr/>
            </p:nvSpPr>
            <p:spPr>
              <a:xfrm>
                <a:off x="615209" y="5262742"/>
                <a:ext cx="20791" cy="15973"/>
              </a:xfrm>
              <a:custGeom>
                <a:avLst/>
                <a:gdLst>
                  <a:gd name="connsiteX0" fmla="*/ 20618 w 20791"/>
                  <a:gd name="connsiteY0" fmla="*/ 3840 h 15973"/>
                  <a:gd name="connsiteX1" fmla="*/ 9057 w 20791"/>
                  <a:gd name="connsiteY1" fmla="*/ 868 h 15973"/>
                  <a:gd name="connsiteX2" fmla="*/ 486 w 20791"/>
                  <a:gd name="connsiteY2" fmla="*/ 12753 h 15973"/>
                  <a:gd name="connsiteX3" fmla="*/ 12645 w 20791"/>
                  <a:gd name="connsiteY3" fmla="*/ 13942 h 15973"/>
                  <a:gd name="connsiteX4" fmla="*/ 20618 w 20791"/>
                  <a:gd name="connsiteY4" fmla="*/ 3840 h 15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91" h="15973">
                    <a:moveTo>
                      <a:pt x="20618" y="3840"/>
                    </a:moveTo>
                    <a:cubicBezTo>
                      <a:pt x="18824" y="472"/>
                      <a:pt x="14838" y="-1113"/>
                      <a:pt x="9057" y="868"/>
                    </a:cubicBezTo>
                    <a:cubicBezTo>
                      <a:pt x="1084" y="3641"/>
                      <a:pt x="-1108" y="8396"/>
                      <a:pt x="486" y="12753"/>
                    </a:cubicBezTo>
                    <a:cubicBezTo>
                      <a:pt x="1882" y="16715"/>
                      <a:pt x="6466" y="16913"/>
                      <a:pt x="12645" y="13942"/>
                    </a:cubicBezTo>
                    <a:cubicBezTo>
                      <a:pt x="18226" y="11169"/>
                      <a:pt x="21615" y="7999"/>
                      <a:pt x="20618" y="38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2" name="Freeform 361">
                <a:extLst>
                  <a:ext uri="{FF2B5EF4-FFF2-40B4-BE49-F238E27FC236}">
                    <a16:creationId xmlns:a16="http://schemas.microsoft.com/office/drawing/2014/main" id="{FC31EB7E-F811-5A6F-D0A0-E60C93FF97A3}"/>
                  </a:ext>
                </a:extLst>
              </p:cNvPr>
              <p:cNvSpPr/>
              <p:nvPr/>
            </p:nvSpPr>
            <p:spPr>
              <a:xfrm>
                <a:off x="1597320" y="5272167"/>
                <a:ext cx="21657" cy="16362"/>
              </a:xfrm>
              <a:custGeom>
                <a:avLst/>
                <a:gdLst>
                  <a:gd name="connsiteX0" fmla="*/ 6834 w 21657"/>
                  <a:gd name="connsiteY0" fmla="*/ 5507 h 16362"/>
                  <a:gd name="connsiteX1" fmla="*/ 855 w 21657"/>
                  <a:gd name="connsiteY1" fmla="*/ 15411 h 16362"/>
                  <a:gd name="connsiteX2" fmla="*/ 15206 w 21657"/>
                  <a:gd name="connsiteY2" fmla="*/ 10855 h 16362"/>
                  <a:gd name="connsiteX3" fmla="*/ 20787 w 21657"/>
                  <a:gd name="connsiteY3" fmla="*/ 951 h 16362"/>
                  <a:gd name="connsiteX4" fmla="*/ 6834 w 21657"/>
                  <a:gd name="connsiteY4" fmla="*/ 5507 h 16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57" h="16362">
                    <a:moveTo>
                      <a:pt x="6834" y="5507"/>
                    </a:moveTo>
                    <a:cubicBezTo>
                      <a:pt x="2648" y="9073"/>
                      <a:pt x="-1936" y="13431"/>
                      <a:pt x="855" y="15411"/>
                    </a:cubicBezTo>
                    <a:cubicBezTo>
                      <a:pt x="3645" y="17590"/>
                      <a:pt x="8827" y="16006"/>
                      <a:pt x="15206" y="10855"/>
                    </a:cubicBezTo>
                    <a:cubicBezTo>
                      <a:pt x="19791" y="6894"/>
                      <a:pt x="23378" y="3130"/>
                      <a:pt x="20787" y="951"/>
                    </a:cubicBezTo>
                    <a:cubicBezTo>
                      <a:pt x="18196" y="-1228"/>
                      <a:pt x="13013" y="357"/>
                      <a:pt x="6834" y="55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3" name="Freeform 362">
                <a:extLst>
                  <a:ext uri="{FF2B5EF4-FFF2-40B4-BE49-F238E27FC236}">
                    <a16:creationId xmlns:a16="http://schemas.microsoft.com/office/drawing/2014/main" id="{4F0D6FD8-38C0-9200-E9B7-9A6E9EA2B8BF}"/>
                  </a:ext>
                </a:extLst>
              </p:cNvPr>
              <p:cNvSpPr/>
              <p:nvPr/>
            </p:nvSpPr>
            <p:spPr>
              <a:xfrm>
                <a:off x="514418" y="5054998"/>
                <a:ext cx="25542" cy="15676"/>
              </a:xfrm>
              <a:custGeom>
                <a:avLst/>
                <a:gdLst>
                  <a:gd name="connsiteX0" fmla="*/ 7195 w 25542"/>
                  <a:gd name="connsiteY0" fmla="*/ 2996 h 15676"/>
                  <a:gd name="connsiteX1" fmla="*/ 618 w 25542"/>
                  <a:gd name="connsiteY1" fmla="*/ 12901 h 15676"/>
                  <a:gd name="connsiteX2" fmla="*/ 16962 w 25542"/>
                  <a:gd name="connsiteY2" fmla="*/ 13693 h 15676"/>
                  <a:gd name="connsiteX3" fmla="*/ 25135 w 25542"/>
                  <a:gd name="connsiteY3" fmla="*/ 4185 h 15676"/>
                  <a:gd name="connsiteX4" fmla="*/ 7195 w 25542"/>
                  <a:gd name="connsiteY4" fmla="*/ 2996 h 1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42" h="15676">
                    <a:moveTo>
                      <a:pt x="7195" y="2996"/>
                    </a:moveTo>
                    <a:cubicBezTo>
                      <a:pt x="2412" y="5571"/>
                      <a:pt x="-1575" y="9137"/>
                      <a:pt x="618" y="12901"/>
                    </a:cubicBezTo>
                    <a:cubicBezTo>
                      <a:pt x="4206" y="16664"/>
                      <a:pt x="10185" y="16268"/>
                      <a:pt x="16962" y="13693"/>
                    </a:cubicBezTo>
                    <a:cubicBezTo>
                      <a:pt x="22544" y="11514"/>
                      <a:pt x="26929" y="7750"/>
                      <a:pt x="25135" y="4185"/>
                    </a:cubicBezTo>
                    <a:cubicBezTo>
                      <a:pt x="22344" y="-966"/>
                      <a:pt x="15368" y="-1362"/>
                      <a:pt x="7195" y="299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4" name="Freeform 363">
                <a:extLst>
                  <a:ext uri="{FF2B5EF4-FFF2-40B4-BE49-F238E27FC236}">
                    <a16:creationId xmlns:a16="http://schemas.microsoft.com/office/drawing/2014/main" id="{42E8F1AD-62EB-3FD4-BB0F-99E49F21DCF4}"/>
                  </a:ext>
                </a:extLst>
              </p:cNvPr>
              <p:cNvSpPr/>
              <p:nvPr/>
            </p:nvSpPr>
            <p:spPr>
              <a:xfrm>
                <a:off x="1903062" y="5620439"/>
                <a:ext cx="18935" cy="19469"/>
              </a:xfrm>
              <a:custGeom>
                <a:avLst/>
                <a:gdLst>
                  <a:gd name="connsiteX0" fmla="*/ 13238 w 18935"/>
                  <a:gd name="connsiteY0" fmla="*/ 12804 h 19469"/>
                  <a:gd name="connsiteX1" fmla="*/ 18221 w 18935"/>
                  <a:gd name="connsiteY1" fmla="*/ 720 h 19469"/>
                  <a:gd name="connsiteX2" fmla="*/ 5065 w 18935"/>
                  <a:gd name="connsiteY2" fmla="*/ 6861 h 19469"/>
                  <a:gd name="connsiteX3" fmla="*/ 879 w 18935"/>
                  <a:gd name="connsiteY3" fmla="*/ 18350 h 19469"/>
                  <a:gd name="connsiteX4" fmla="*/ 13238 w 18935"/>
                  <a:gd name="connsiteY4" fmla="*/ 12804 h 19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935" h="19469">
                    <a:moveTo>
                      <a:pt x="13238" y="12804"/>
                    </a:moveTo>
                    <a:cubicBezTo>
                      <a:pt x="17224" y="7851"/>
                      <a:pt x="20413" y="2701"/>
                      <a:pt x="18221" y="720"/>
                    </a:cubicBezTo>
                    <a:cubicBezTo>
                      <a:pt x="15629" y="-1459"/>
                      <a:pt x="10447" y="1513"/>
                      <a:pt x="5065" y="6861"/>
                    </a:cubicBezTo>
                    <a:cubicBezTo>
                      <a:pt x="281" y="11813"/>
                      <a:pt x="-1114" y="16369"/>
                      <a:pt x="879" y="18350"/>
                    </a:cubicBezTo>
                    <a:cubicBezTo>
                      <a:pt x="3271" y="21123"/>
                      <a:pt x="8055" y="18548"/>
                      <a:pt x="13238" y="128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5" name="Freeform 364">
                <a:extLst>
                  <a:ext uri="{FF2B5EF4-FFF2-40B4-BE49-F238E27FC236}">
                    <a16:creationId xmlns:a16="http://schemas.microsoft.com/office/drawing/2014/main" id="{B6B5E232-E02A-7367-FACD-487AC23A8B8F}"/>
                  </a:ext>
                </a:extLst>
              </p:cNvPr>
              <p:cNvSpPr/>
              <p:nvPr/>
            </p:nvSpPr>
            <p:spPr>
              <a:xfrm>
                <a:off x="414575" y="5259473"/>
                <a:ext cx="39079" cy="19723"/>
              </a:xfrm>
              <a:custGeom>
                <a:avLst/>
                <a:gdLst>
                  <a:gd name="connsiteX0" fmla="*/ 199 w 39079"/>
                  <a:gd name="connsiteY0" fmla="*/ 16022 h 19723"/>
                  <a:gd name="connsiteX1" fmla="*/ 15348 w 39079"/>
                  <a:gd name="connsiteY1" fmla="*/ 18399 h 19723"/>
                  <a:gd name="connsiteX2" fmla="*/ 17540 w 39079"/>
                  <a:gd name="connsiteY2" fmla="*/ 17408 h 19723"/>
                  <a:gd name="connsiteX3" fmla="*/ 22524 w 39079"/>
                  <a:gd name="connsiteY3" fmla="*/ 15824 h 19723"/>
                  <a:gd name="connsiteX4" fmla="*/ 23720 w 39079"/>
                  <a:gd name="connsiteY4" fmla="*/ 14437 h 19723"/>
                  <a:gd name="connsiteX5" fmla="*/ 34284 w 39079"/>
                  <a:gd name="connsiteY5" fmla="*/ 14437 h 19723"/>
                  <a:gd name="connsiteX6" fmla="*/ 37274 w 39079"/>
                  <a:gd name="connsiteY6" fmla="*/ 2750 h 19723"/>
                  <a:gd name="connsiteX7" fmla="*/ 26909 w 39079"/>
                  <a:gd name="connsiteY7" fmla="*/ 1165 h 19723"/>
                  <a:gd name="connsiteX8" fmla="*/ 23122 w 39079"/>
                  <a:gd name="connsiteY8" fmla="*/ 3740 h 19723"/>
                  <a:gd name="connsiteX9" fmla="*/ 12159 w 39079"/>
                  <a:gd name="connsiteY9" fmla="*/ 4137 h 19723"/>
                  <a:gd name="connsiteX10" fmla="*/ 11561 w 39079"/>
                  <a:gd name="connsiteY10" fmla="*/ 4731 h 19723"/>
                  <a:gd name="connsiteX11" fmla="*/ 7574 w 39079"/>
                  <a:gd name="connsiteY11" fmla="*/ 5919 h 19723"/>
                  <a:gd name="connsiteX12" fmla="*/ 199 w 39079"/>
                  <a:gd name="connsiteY12" fmla="*/ 16022 h 19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9079" h="19723">
                    <a:moveTo>
                      <a:pt x="199" y="16022"/>
                    </a:moveTo>
                    <a:cubicBezTo>
                      <a:pt x="3388" y="19587"/>
                      <a:pt x="8172" y="20974"/>
                      <a:pt x="15348" y="18399"/>
                    </a:cubicBezTo>
                    <a:cubicBezTo>
                      <a:pt x="16145" y="18003"/>
                      <a:pt x="16942" y="17805"/>
                      <a:pt x="17540" y="17408"/>
                    </a:cubicBezTo>
                    <a:cubicBezTo>
                      <a:pt x="19135" y="17607"/>
                      <a:pt x="20730" y="17210"/>
                      <a:pt x="22524" y="15824"/>
                    </a:cubicBezTo>
                    <a:lnTo>
                      <a:pt x="23720" y="14437"/>
                    </a:lnTo>
                    <a:cubicBezTo>
                      <a:pt x="26510" y="17012"/>
                      <a:pt x="30497" y="16616"/>
                      <a:pt x="34284" y="14437"/>
                    </a:cubicBezTo>
                    <a:cubicBezTo>
                      <a:pt x="39068" y="11268"/>
                      <a:pt x="40662" y="7306"/>
                      <a:pt x="37274" y="2750"/>
                    </a:cubicBezTo>
                    <a:cubicBezTo>
                      <a:pt x="34682" y="-816"/>
                      <a:pt x="30497" y="-419"/>
                      <a:pt x="26909" y="1165"/>
                    </a:cubicBezTo>
                    <a:cubicBezTo>
                      <a:pt x="25314" y="1760"/>
                      <a:pt x="24118" y="2750"/>
                      <a:pt x="23122" y="3740"/>
                    </a:cubicBezTo>
                    <a:cubicBezTo>
                      <a:pt x="19932" y="1363"/>
                      <a:pt x="15746" y="1363"/>
                      <a:pt x="12159" y="4137"/>
                    </a:cubicBezTo>
                    <a:cubicBezTo>
                      <a:pt x="11959" y="4335"/>
                      <a:pt x="11760" y="4533"/>
                      <a:pt x="11561" y="4731"/>
                    </a:cubicBezTo>
                    <a:cubicBezTo>
                      <a:pt x="10365" y="4929"/>
                      <a:pt x="8969" y="5325"/>
                      <a:pt x="7574" y="5919"/>
                    </a:cubicBezTo>
                    <a:cubicBezTo>
                      <a:pt x="1993" y="8098"/>
                      <a:pt x="-798" y="11664"/>
                      <a:pt x="199" y="1602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6" name="Freeform 365">
                <a:extLst>
                  <a:ext uri="{FF2B5EF4-FFF2-40B4-BE49-F238E27FC236}">
                    <a16:creationId xmlns:a16="http://schemas.microsoft.com/office/drawing/2014/main" id="{715C44EF-9832-B7FE-0921-F51E5AAA9606}"/>
                  </a:ext>
                </a:extLst>
              </p:cNvPr>
              <p:cNvSpPr/>
              <p:nvPr/>
            </p:nvSpPr>
            <p:spPr>
              <a:xfrm>
                <a:off x="2188426" y="5833021"/>
                <a:ext cx="19950" cy="26526"/>
              </a:xfrm>
              <a:custGeom>
                <a:avLst/>
                <a:gdLst>
                  <a:gd name="connsiteX0" fmla="*/ 17694 w 19950"/>
                  <a:gd name="connsiteY0" fmla="*/ 4451 h 26526"/>
                  <a:gd name="connsiteX1" fmla="*/ 11714 w 19950"/>
                  <a:gd name="connsiteY1" fmla="*/ 7422 h 26526"/>
                  <a:gd name="connsiteX2" fmla="*/ 8724 w 19950"/>
                  <a:gd name="connsiteY2" fmla="*/ 93 h 26526"/>
                  <a:gd name="connsiteX3" fmla="*/ 1150 w 19950"/>
                  <a:gd name="connsiteY3" fmla="*/ 9799 h 26526"/>
                  <a:gd name="connsiteX4" fmla="*/ 2944 w 19950"/>
                  <a:gd name="connsiteY4" fmla="*/ 23666 h 26526"/>
                  <a:gd name="connsiteX5" fmla="*/ 3542 w 19950"/>
                  <a:gd name="connsiteY5" fmla="*/ 23666 h 26526"/>
                  <a:gd name="connsiteX6" fmla="*/ 5136 w 19950"/>
                  <a:gd name="connsiteY6" fmla="*/ 26241 h 26526"/>
                  <a:gd name="connsiteX7" fmla="*/ 16299 w 19950"/>
                  <a:gd name="connsiteY7" fmla="*/ 17327 h 26526"/>
                  <a:gd name="connsiteX8" fmla="*/ 17694 w 19950"/>
                  <a:gd name="connsiteY8" fmla="*/ 4451 h 265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950" h="26526">
                    <a:moveTo>
                      <a:pt x="17694" y="4451"/>
                    </a:moveTo>
                    <a:cubicBezTo>
                      <a:pt x="15900" y="3857"/>
                      <a:pt x="13907" y="5243"/>
                      <a:pt x="11714" y="7422"/>
                    </a:cubicBezTo>
                    <a:cubicBezTo>
                      <a:pt x="11914" y="3460"/>
                      <a:pt x="11116" y="687"/>
                      <a:pt x="8724" y="93"/>
                    </a:cubicBezTo>
                    <a:cubicBezTo>
                      <a:pt x="5934" y="-699"/>
                      <a:pt x="2944" y="3659"/>
                      <a:pt x="1150" y="9799"/>
                    </a:cubicBezTo>
                    <a:cubicBezTo>
                      <a:pt x="-843" y="17327"/>
                      <a:pt x="-245" y="22675"/>
                      <a:pt x="2944" y="23666"/>
                    </a:cubicBezTo>
                    <a:cubicBezTo>
                      <a:pt x="3143" y="23666"/>
                      <a:pt x="3343" y="23666"/>
                      <a:pt x="3542" y="23666"/>
                    </a:cubicBezTo>
                    <a:cubicBezTo>
                      <a:pt x="3741" y="24656"/>
                      <a:pt x="4140" y="25646"/>
                      <a:pt x="5136" y="26241"/>
                    </a:cubicBezTo>
                    <a:cubicBezTo>
                      <a:pt x="8724" y="27627"/>
                      <a:pt x="12711" y="23864"/>
                      <a:pt x="16299" y="17327"/>
                    </a:cubicBezTo>
                    <a:cubicBezTo>
                      <a:pt x="20684" y="10592"/>
                      <a:pt x="21083" y="5639"/>
                      <a:pt x="17694" y="44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7" name="Freeform 366">
                <a:extLst>
                  <a:ext uri="{FF2B5EF4-FFF2-40B4-BE49-F238E27FC236}">
                    <a16:creationId xmlns:a16="http://schemas.microsoft.com/office/drawing/2014/main" id="{937D5949-B7A1-C330-6D96-8B491BCBE580}"/>
                  </a:ext>
                </a:extLst>
              </p:cNvPr>
              <p:cNvSpPr/>
              <p:nvPr/>
            </p:nvSpPr>
            <p:spPr>
              <a:xfrm>
                <a:off x="1706401" y="5454811"/>
                <a:ext cx="20011" cy="18761"/>
              </a:xfrm>
              <a:custGeom>
                <a:avLst/>
                <a:gdLst>
                  <a:gd name="connsiteX0" fmla="*/ 605 w 20011"/>
                  <a:gd name="connsiteY0" fmla="*/ 17385 h 18761"/>
                  <a:gd name="connsiteX1" fmla="*/ 13761 w 20011"/>
                  <a:gd name="connsiteY1" fmla="*/ 13226 h 18761"/>
                  <a:gd name="connsiteX2" fmla="*/ 19541 w 20011"/>
                  <a:gd name="connsiteY2" fmla="*/ 1935 h 18761"/>
                  <a:gd name="connsiteX3" fmla="*/ 7183 w 20011"/>
                  <a:gd name="connsiteY3" fmla="*/ 4312 h 18761"/>
                  <a:gd name="connsiteX4" fmla="*/ 605 w 20011"/>
                  <a:gd name="connsiteY4" fmla="*/ 17385 h 18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011" h="18761">
                    <a:moveTo>
                      <a:pt x="605" y="17385"/>
                    </a:moveTo>
                    <a:cubicBezTo>
                      <a:pt x="2599" y="20753"/>
                      <a:pt x="8180" y="17385"/>
                      <a:pt x="13761" y="13226"/>
                    </a:cubicBezTo>
                    <a:cubicBezTo>
                      <a:pt x="18545" y="8670"/>
                      <a:pt x="21136" y="4510"/>
                      <a:pt x="19541" y="1935"/>
                    </a:cubicBezTo>
                    <a:cubicBezTo>
                      <a:pt x="17748" y="-1037"/>
                      <a:pt x="13562" y="-839"/>
                      <a:pt x="7183" y="4312"/>
                    </a:cubicBezTo>
                    <a:cubicBezTo>
                      <a:pt x="1004" y="9462"/>
                      <a:pt x="-1189" y="14414"/>
                      <a:pt x="605" y="173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8" name="Freeform 367">
                <a:extLst>
                  <a:ext uri="{FF2B5EF4-FFF2-40B4-BE49-F238E27FC236}">
                    <a16:creationId xmlns:a16="http://schemas.microsoft.com/office/drawing/2014/main" id="{AA7E6DEA-3711-8777-9424-0A1AE3567048}"/>
                  </a:ext>
                </a:extLst>
              </p:cNvPr>
              <p:cNvSpPr/>
              <p:nvPr/>
            </p:nvSpPr>
            <p:spPr>
              <a:xfrm>
                <a:off x="1427393" y="5358291"/>
                <a:ext cx="21756" cy="17952"/>
              </a:xfrm>
              <a:custGeom>
                <a:avLst/>
                <a:gdLst>
                  <a:gd name="connsiteX0" fmla="*/ 8929 w 21756"/>
                  <a:gd name="connsiteY0" fmla="*/ 4363 h 17952"/>
                  <a:gd name="connsiteX1" fmla="*/ 557 w 21756"/>
                  <a:gd name="connsiteY1" fmla="*/ 16843 h 17952"/>
                  <a:gd name="connsiteX2" fmla="*/ 11919 w 21756"/>
                  <a:gd name="connsiteY2" fmla="*/ 14466 h 17952"/>
                  <a:gd name="connsiteX3" fmla="*/ 21287 w 21756"/>
                  <a:gd name="connsiteY3" fmla="*/ 996 h 17952"/>
                  <a:gd name="connsiteX4" fmla="*/ 8929 w 21756"/>
                  <a:gd name="connsiteY4" fmla="*/ 4363 h 17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56" h="17952">
                    <a:moveTo>
                      <a:pt x="8929" y="4363"/>
                    </a:moveTo>
                    <a:cubicBezTo>
                      <a:pt x="2949" y="8721"/>
                      <a:pt x="-1635" y="13674"/>
                      <a:pt x="557" y="16843"/>
                    </a:cubicBezTo>
                    <a:cubicBezTo>
                      <a:pt x="2351" y="19418"/>
                      <a:pt x="7534" y="17041"/>
                      <a:pt x="11919" y="14466"/>
                    </a:cubicBezTo>
                    <a:cubicBezTo>
                      <a:pt x="18696" y="9316"/>
                      <a:pt x="23281" y="4363"/>
                      <a:pt x="21287" y="996"/>
                    </a:cubicBezTo>
                    <a:cubicBezTo>
                      <a:pt x="19493" y="-1381"/>
                      <a:pt x="13912" y="798"/>
                      <a:pt x="8929" y="43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9" name="Freeform 368">
                <a:extLst>
                  <a:ext uri="{FF2B5EF4-FFF2-40B4-BE49-F238E27FC236}">
                    <a16:creationId xmlns:a16="http://schemas.microsoft.com/office/drawing/2014/main" id="{5C910A6A-F317-8754-5295-FB7E7DD09098}"/>
                  </a:ext>
                </a:extLst>
              </p:cNvPr>
              <p:cNvSpPr/>
              <p:nvPr/>
            </p:nvSpPr>
            <p:spPr>
              <a:xfrm>
                <a:off x="604150" y="5332988"/>
                <a:ext cx="24173" cy="16427"/>
              </a:xfrm>
              <a:custGeom>
                <a:avLst/>
                <a:gdLst>
                  <a:gd name="connsiteX0" fmla="*/ 782 w 24173"/>
                  <a:gd name="connsiteY0" fmla="*/ 13819 h 16427"/>
                  <a:gd name="connsiteX1" fmla="*/ 15532 w 24173"/>
                  <a:gd name="connsiteY1" fmla="*/ 14017 h 16427"/>
                  <a:gd name="connsiteX2" fmla="*/ 23107 w 24173"/>
                  <a:gd name="connsiteY2" fmla="*/ 2726 h 16427"/>
                  <a:gd name="connsiteX3" fmla="*/ 6961 w 24173"/>
                  <a:gd name="connsiteY3" fmla="*/ 2924 h 16427"/>
                  <a:gd name="connsiteX4" fmla="*/ 782 w 24173"/>
                  <a:gd name="connsiteY4" fmla="*/ 13819 h 16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173" h="16427">
                    <a:moveTo>
                      <a:pt x="782" y="13819"/>
                    </a:moveTo>
                    <a:cubicBezTo>
                      <a:pt x="3971" y="18771"/>
                      <a:pt x="10748" y="15403"/>
                      <a:pt x="15532" y="14017"/>
                    </a:cubicBezTo>
                    <a:cubicBezTo>
                      <a:pt x="21911" y="9659"/>
                      <a:pt x="26296" y="6093"/>
                      <a:pt x="23107" y="2726"/>
                    </a:cubicBezTo>
                    <a:cubicBezTo>
                      <a:pt x="19718" y="-1038"/>
                      <a:pt x="13539" y="-840"/>
                      <a:pt x="6961" y="2924"/>
                    </a:cubicBezTo>
                    <a:cubicBezTo>
                      <a:pt x="1779" y="5895"/>
                      <a:pt x="-1610" y="10253"/>
                      <a:pt x="782" y="138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0" name="Freeform 369">
                <a:extLst>
                  <a:ext uri="{FF2B5EF4-FFF2-40B4-BE49-F238E27FC236}">
                    <a16:creationId xmlns:a16="http://schemas.microsoft.com/office/drawing/2014/main" id="{8A1658FB-285A-595B-0D0D-CFA28321292C}"/>
                  </a:ext>
                </a:extLst>
              </p:cNvPr>
              <p:cNvSpPr/>
              <p:nvPr/>
            </p:nvSpPr>
            <p:spPr>
              <a:xfrm>
                <a:off x="2363294" y="5977264"/>
                <a:ext cx="14779" cy="21159"/>
              </a:xfrm>
              <a:custGeom>
                <a:avLst/>
                <a:gdLst>
                  <a:gd name="connsiteX0" fmla="*/ 13449 w 14779"/>
                  <a:gd name="connsiteY0" fmla="*/ 10755 h 21159"/>
                  <a:gd name="connsiteX1" fmla="*/ 12253 w 14779"/>
                  <a:gd name="connsiteY1" fmla="*/ 58 h 21159"/>
                  <a:gd name="connsiteX2" fmla="*/ 1490 w 14779"/>
                  <a:gd name="connsiteY2" fmla="*/ 10755 h 21159"/>
                  <a:gd name="connsiteX3" fmla="*/ 2885 w 14779"/>
                  <a:gd name="connsiteY3" fmla="*/ 21056 h 21159"/>
                  <a:gd name="connsiteX4" fmla="*/ 13449 w 14779"/>
                  <a:gd name="connsiteY4" fmla="*/ 10755 h 21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779" h="21159">
                    <a:moveTo>
                      <a:pt x="13449" y="10755"/>
                    </a:moveTo>
                    <a:cubicBezTo>
                      <a:pt x="15642" y="5011"/>
                      <a:pt x="15044" y="1247"/>
                      <a:pt x="12253" y="58"/>
                    </a:cubicBezTo>
                    <a:cubicBezTo>
                      <a:pt x="8267" y="-536"/>
                      <a:pt x="4479" y="3426"/>
                      <a:pt x="1490" y="10755"/>
                    </a:cubicBezTo>
                    <a:cubicBezTo>
                      <a:pt x="-1102" y="16896"/>
                      <a:pt x="-105" y="20462"/>
                      <a:pt x="2885" y="21056"/>
                    </a:cubicBezTo>
                    <a:cubicBezTo>
                      <a:pt x="6672" y="21848"/>
                      <a:pt x="10659" y="18085"/>
                      <a:pt x="13449" y="107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1" name="Freeform 370">
                <a:extLst>
                  <a:ext uri="{FF2B5EF4-FFF2-40B4-BE49-F238E27FC236}">
                    <a16:creationId xmlns:a16="http://schemas.microsoft.com/office/drawing/2014/main" id="{30753290-203C-8301-B063-EBD321A0E1A3}"/>
                  </a:ext>
                </a:extLst>
              </p:cNvPr>
              <p:cNvSpPr/>
              <p:nvPr/>
            </p:nvSpPr>
            <p:spPr>
              <a:xfrm>
                <a:off x="1275856" y="4906550"/>
                <a:ext cx="22531" cy="13232"/>
              </a:xfrm>
              <a:custGeom>
                <a:avLst/>
                <a:gdLst>
                  <a:gd name="connsiteX0" fmla="*/ 8379 w 22531"/>
                  <a:gd name="connsiteY0" fmla="*/ 1689 h 13232"/>
                  <a:gd name="connsiteX1" fmla="*/ 406 w 22531"/>
                  <a:gd name="connsiteY1" fmla="*/ 10207 h 13232"/>
                  <a:gd name="connsiteX2" fmla="*/ 13960 w 22531"/>
                  <a:gd name="connsiteY2" fmla="*/ 11396 h 13232"/>
                  <a:gd name="connsiteX3" fmla="*/ 22532 w 22531"/>
                  <a:gd name="connsiteY3" fmla="*/ 2482 h 13232"/>
                  <a:gd name="connsiteX4" fmla="*/ 8379 w 22531"/>
                  <a:gd name="connsiteY4" fmla="*/ 1689 h 13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531" h="13232">
                    <a:moveTo>
                      <a:pt x="8379" y="1689"/>
                    </a:moveTo>
                    <a:cubicBezTo>
                      <a:pt x="2001" y="4265"/>
                      <a:pt x="-1188" y="7632"/>
                      <a:pt x="406" y="10207"/>
                    </a:cubicBezTo>
                    <a:cubicBezTo>
                      <a:pt x="2001" y="12980"/>
                      <a:pt x="5987" y="14763"/>
                      <a:pt x="13960" y="11396"/>
                    </a:cubicBezTo>
                    <a:cubicBezTo>
                      <a:pt x="19940" y="8821"/>
                      <a:pt x="22532" y="5651"/>
                      <a:pt x="22532" y="2482"/>
                    </a:cubicBezTo>
                    <a:cubicBezTo>
                      <a:pt x="19940" y="105"/>
                      <a:pt x="15954" y="-1282"/>
                      <a:pt x="8379" y="16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2" name="Freeform 371">
                <a:extLst>
                  <a:ext uri="{FF2B5EF4-FFF2-40B4-BE49-F238E27FC236}">
                    <a16:creationId xmlns:a16="http://schemas.microsoft.com/office/drawing/2014/main" id="{30ACE22C-E83A-304F-07BF-3B7227C54168}"/>
                  </a:ext>
                </a:extLst>
              </p:cNvPr>
              <p:cNvSpPr/>
              <p:nvPr/>
            </p:nvSpPr>
            <p:spPr>
              <a:xfrm>
                <a:off x="1070550" y="4569346"/>
                <a:ext cx="25123" cy="12571"/>
              </a:xfrm>
              <a:custGeom>
                <a:avLst/>
                <a:gdLst>
                  <a:gd name="connsiteX0" fmla="*/ 9775 w 25123"/>
                  <a:gd name="connsiteY0" fmla="*/ 756 h 12571"/>
                  <a:gd name="connsiteX1" fmla="*/ 8 w 25123"/>
                  <a:gd name="connsiteY1" fmla="*/ 7887 h 12571"/>
                  <a:gd name="connsiteX2" fmla="*/ 11769 w 25123"/>
                  <a:gd name="connsiteY2" fmla="*/ 11651 h 12571"/>
                  <a:gd name="connsiteX3" fmla="*/ 25123 w 25123"/>
                  <a:gd name="connsiteY3" fmla="*/ 2935 h 12571"/>
                  <a:gd name="connsiteX4" fmla="*/ 9775 w 25123"/>
                  <a:gd name="connsiteY4" fmla="*/ 756 h 12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123" h="12571">
                    <a:moveTo>
                      <a:pt x="9775" y="756"/>
                    </a:moveTo>
                    <a:cubicBezTo>
                      <a:pt x="3198" y="2143"/>
                      <a:pt x="-191" y="4520"/>
                      <a:pt x="8" y="7887"/>
                    </a:cubicBezTo>
                    <a:cubicBezTo>
                      <a:pt x="407" y="11453"/>
                      <a:pt x="2799" y="14028"/>
                      <a:pt x="11769" y="11651"/>
                    </a:cubicBezTo>
                    <a:cubicBezTo>
                      <a:pt x="18346" y="9868"/>
                      <a:pt x="24127" y="7095"/>
                      <a:pt x="25123" y="2935"/>
                    </a:cubicBezTo>
                    <a:cubicBezTo>
                      <a:pt x="22333" y="162"/>
                      <a:pt x="17150" y="-828"/>
                      <a:pt x="9775" y="7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3" name="Freeform 372">
                <a:extLst>
                  <a:ext uri="{FF2B5EF4-FFF2-40B4-BE49-F238E27FC236}">
                    <a16:creationId xmlns:a16="http://schemas.microsoft.com/office/drawing/2014/main" id="{502046B6-6B80-B249-BCB7-0156C0DCCB5C}"/>
                  </a:ext>
                </a:extLst>
              </p:cNvPr>
              <p:cNvSpPr/>
              <p:nvPr/>
            </p:nvSpPr>
            <p:spPr>
              <a:xfrm>
                <a:off x="365018" y="4968386"/>
                <a:ext cx="26434" cy="33692"/>
              </a:xfrm>
              <a:custGeom>
                <a:avLst/>
                <a:gdLst>
                  <a:gd name="connsiteX0" fmla="*/ 9692 w 26434"/>
                  <a:gd name="connsiteY0" fmla="*/ 24041 h 33692"/>
                  <a:gd name="connsiteX1" fmla="*/ 9692 w 26434"/>
                  <a:gd name="connsiteY1" fmla="*/ 28994 h 33692"/>
                  <a:gd name="connsiteX2" fmla="*/ 19658 w 26434"/>
                  <a:gd name="connsiteY2" fmla="*/ 32757 h 33692"/>
                  <a:gd name="connsiteX3" fmla="*/ 24043 w 26434"/>
                  <a:gd name="connsiteY3" fmla="*/ 21862 h 33692"/>
                  <a:gd name="connsiteX4" fmla="*/ 22448 w 26434"/>
                  <a:gd name="connsiteY4" fmla="*/ 19882 h 33692"/>
                  <a:gd name="connsiteX5" fmla="*/ 25438 w 26434"/>
                  <a:gd name="connsiteY5" fmla="*/ 13147 h 33692"/>
                  <a:gd name="connsiteX6" fmla="*/ 24840 w 26434"/>
                  <a:gd name="connsiteY6" fmla="*/ 12354 h 33692"/>
                  <a:gd name="connsiteX7" fmla="*/ 26435 w 26434"/>
                  <a:gd name="connsiteY7" fmla="*/ 7600 h 33692"/>
                  <a:gd name="connsiteX8" fmla="*/ 13279 w 26434"/>
                  <a:gd name="connsiteY8" fmla="*/ 271 h 33692"/>
                  <a:gd name="connsiteX9" fmla="*/ 1918 w 26434"/>
                  <a:gd name="connsiteY9" fmla="*/ 10968 h 33692"/>
                  <a:gd name="connsiteX10" fmla="*/ 3313 w 26434"/>
                  <a:gd name="connsiteY10" fmla="*/ 13543 h 33692"/>
                  <a:gd name="connsiteX11" fmla="*/ 323 w 26434"/>
                  <a:gd name="connsiteY11" fmla="*/ 19683 h 33692"/>
                  <a:gd name="connsiteX12" fmla="*/ 9692 w 26434"/>
                  <a:gd name="connsiteY12" fmla="*/ 24041 h 33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6434" h="33692">
                    <a:moveTo>
                      <a:pt x="9692" y="24041"/>
                    </a:moveTo>
                    <a:cubicBezTo>
                      <a:pt x="9293" y="25626"/>
                      <a:pt x="9094" y="27211"/>
                      <a:pt x="9692" y="28994"/>
                    </a:cubicBezTo>
                    <a:cubicBezTo>
                      <a:pt x="10888" y="33154"/>
                      <a:pt x="13877" y="34936"/>
                      <a:pt x="19658" y="32757"/>
                    </a:cubicBezTo>
                    <a:cubicBezTo>
                      <a:pt x="22847" y="30182"/>
                      <a:pt x="27432" y="27211"/>
                      <a:pt x="24043" y="21862"/>
                    </a:cubicBezTo>
                    <a:cubicBezTo>
                      <a:pt x="23644" y="21070"/>
                      <a:pt x="23046" y="20476"/>
                      <a:pt x="22448" y="19882"/>
                    </a:cubicBezTo>
                    <a:cubicBezTo>
                      <a:pt x="25638" y="17901"/>
                      <a:pt x="27232" y="15524"/>
                      <a:pt x="25438" y="13147"/>
                    </a:cubicBezTo>
                    <a:cubicBezTo>
                      <a:pt x="25239" y="12948"/>
                      <a:pt x="25040" y="12750"/>
                      <a:pt x="24840" y="12354"/>
                    </a:cubicBezTo>
                    <a:cubicBezTo>
                      <a:pt x="26036" y="10968"/>
                      <a:pt x="26435" y="9185"/>
                      <a:pt x="26435" y="7600"/>
                    </a:cubicBezTo>
                    <a:cubicBezTo>
                      <a:pt x="26036" y="1856"/>
                      <a:pt x="21053" y="-918"/>
                      <a:pt x="13279" y="271"/>
                    </a:cubicBezTo>
                    <a:cubicBezTo>
                      <a:pt x="6104" y="1459"/>
                      <a:pt x="124" y="4629"/>
                      <a:pt x="1918" y="10968"/>
                    </a:cubicBezTo>
                    <a:cubicBezTo>
                      <a:pt x="2117" y="11958"/>
                      <a:pt x="2715" y="12750"/>
                      <a:pt x="3313" y="13543"/>
                    </a:cubicBezTo>
                    <a:cubicBezTo>
                      <a:pt x="722" y="15127"/>
                      <a:pt x="-673" y="17306"/>
                      <a:pt x="323" y="19683"/>
                    </a:cubicBezTo>
                    <a:cubicBezTo>
                      <a:pt x="1320" y="23447"/>
                      <a:pt x="5107" y="24438"/>
                      <a:pt x="9692" y="2404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4" name="Freeform 373">
                <a:extLst>
                  <a:ext uri="{FF2B5EF4-FFF2-40B4-BE49-F238E27FC236}">
                    <a16:creationId xmlns:a16="http://schemas.microsoft.com/office/drawing/2014/main" id="{493D93B1-4A89-7F48-CB26-AC108FFF3D08}"/>
                  </a:ext>
                </a:extLst>
              </p:cNvPr>
              <p:cNvSpPr/>
              <p:nvPr/>
            </p:nvSpPr>
            <p:spPr>
              <a:xfrm>
                <a:off x="478561" y="5089267"/>
                <a:ext cx="23478" cy="17061"/>
              </a:xfrm>
              <a:custGeom>
                <a:avLst/>
                <a:gdLst>
                  <a:gd name="connsiteX0" fmla="*/ 12157 w 23478"/>
                  <a:gd name="connsiteY0" fmla="*/ 15476 h 17061"/>
                  <a:gd name="connsiteX1" fmla="*/ 22522 w 23478"/>
                  <a:gd name="connsiteY1" fmla="*/ 2006 h 17061"/>
                  <a:gd name="connsiteX2" fmla="*/ 11559 w 23478"/>
                  <a:gd name="connsiteY2" fmla="*/ 1412 h 17061"/>
                  <a:gd name="connsiteX3" fmla="*/ 795 w 23478"/>
                  <a:gd name="connsiteY3" fmla="*/ 15080 h 17061"/>
                  <a:gd name="connsiteX4" fmla="*/ 12157 w 23478"/>
                  <a:gd name="connsiteY4" fmla="*/ 15476 h 17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478" h="17061">
                    <a:moveTo>
                      <a:pt x="12157" y="15476"/>
                    </a:moveTo>
                    <a:cubicBezTo>
                      <a:pt x="18934" y="11911"/>
                      <a:pt x="26110" y="7751"/>
                      <a:pt x="22522" y="2006"/>
                    </a:cubicBezTo>
                    <a:cubicBezTo>
                      <a:pt x="20927" y="-767"/>
                      <a:pt x="16143" y="-371"/>
                      <a:pt x="11559" y="1412"/>
                    </a:cubicBezTo>
                    <a:cubicBezTo>
                      <a:pt x="2788" y="4780"/>
                      <a:pt x="-1995" y="9336"/>
                      <a:pt x="795" y="15080"/>
                    </a:cubicBezTo>
                    <a:cubicBezTo>
                      <a:pt x="2390" y="17854"/>
                      <a:pt x="6775" y="17457"/>
                      <a:pt x="12157" y="154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5" name="Freeform 374">
                <a:extLst>
                  <a:ext uri="{FF2B5EF4-FFF2-40B4-BE49-F238E27FC236}">
                    <a16:creationId xmlns:a16="http://schemas.microsoft.com/office/drawing/2014/main" id="{E0D63338-6F0C-2373-E0D9-161D96C2C440}"/>
                  </a:ext>
                </a:extLst>
              </p:cNvPr>
              <p:cNvSpPr/>
              <p:nvPr/>
            </p:nvSpPr>
            <p:spPr>
              <a:xfrm>
                <a:off x="415127" y="4937313"/>
                <a:ext cx="23686" cy="15967"/>
              </a:xfrm>
              <a:custGeom>
                <a:avLst/>
                <a:gdLst>
                  <a:gd name="connsiteX0" fmla="*/ 245 w 23686"/>
                  <a:gd name="connsiteY0" fmla="*/ 12326 h 15967"/>
                  <a:gd name="connsiteX1" fmla="*/ 13600 w 23686"/>
                  <a:gd name="connsiteY1" fmla="*/ 14902 h 15967"/>
                  <a:gd name="connsiteX2" fmla="*/ 23566 w 23686"/>
                  <a:gd name="connsiteY2" fmla="*/ 4799 h 15967"/>
                  <a:gd name="connsiteX3" fmla="*/ 9613 w 23686"/>
                  <a:gd name="connsiteY3" fmla="*/ 1233 h 15967"/>
                  <a:gd name="connsiteX4" fmla="*/ 245 w 23686"/>
                  <a:gd name="connsiteY4" fmla="*/ 12326 h 15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86" h="15967">
                    <a:moveTo>
                      <a:pt x="245" y="12326"/>
                    </a:moveTo>
                    <a:cubicBezTo>
                      <a:pt x="1242" y="16486"/>
                      <a:pt x="6225" y="16684"/>
                      <a:pt x="13600" y="14902"/>
                    </a:cubicBezTo>
                    <a:cubicBezTo>
                      <a:pt x="19181" y="13119"/>
                      <a:pt x="24563" y="9751"/>
                      <a:pt x="23566" y="4799"/>
                    </a:cubicBezTo>
                    <a:cubicBezTo>
                      <a:pt x="22769" y="-153"/>
                      <a:pt x="16789" y="-1144"/>
                      <a:pt x="9613" y="1233"/>
                    </a:cubicBezTo>
                    <a:cubicBezTo>
                      <a:pt x="2238" y="3611"/>
                      <a:pt x="-951" y="7770"/>
                      <a:pt x="245" y="123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6" name="Freeform 375">
                <a:extLst>
                  <a:ext uri="{FF2B5EF4-FFF2-40B4-BE49-F238E27FC236}">
                    <a16:creationId xmlns:a16="http://schemas.microsoft.com/office/drawing/2014/main" id="{8F7343D9-B7C2-518C-882A-DE1111041EA6}"/>
                  </a:ext>
                </a:extLst>
              </p:cNvPr>
              <p:cNvSpPr/>
              <p:nvPr/>
            </p:nvSpPr>
            <p:spPr>
              <a:xfrm>
                <a:off x="493664" y="5286242"/>
                <a:ext cx="22031" cy="18048"/>
              </a:xfrm>
              <a:custGeom>
                <a:avLst/>
                <a:gdLst>
                  <a:gd name="connsiteX0" fmla="*/ 12601 w 22031"/>
                  <a:gd name="connsiteY0" fmla="*/ 16787 h 18048"/>
                  <a:gd name="connsiteX1" fmla="*/ 21372 w 22031"/>
                  <a:gd name="connsiteY1" fmla="*/ 4902 h 18048"/>
                  <a:gd name="connsiteX2" fmla="*/ 7618 w 22031"/>
                  <a:gd name="connsiteY2" fmla="*/ 1733 h 18048"/>
                  <a:gd name="connsiteX3" fmla="*/ 243 w 22031"/>
                  <a:gd name="connsiteY3" fmla="*/ 14806 h 18048"/>
                  <a:gd name="connsiteX4" fmla="*/ 12601 w 22031"/>
                  <a:gd name="connsiteY4" fmla="*/ 16787 h 18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031" h="18048">
                    <a:moveTo>
                      <a:pt x="12601" y="16787"/>
                    </a:moveTo>
                    <a:cubicBezTo>
                      <a:pt x="19378" y="13618"/>
                      <a:pt x="23764" y="9458"/>
                      <a:pt x="21372" y="4902"/>
                    </a:cubicBezTo>
                    <a:cubicBezTo>
                      <a:pt x="19578" y="940"/>
                      <a:pt x="15193" y="-2031"/>
                      <a:pt x="7618" y="1733"/>
                    </a:cubicBezTo>
                    <a:cubicBezTo>
                      <a:pt x="1240" y="5100"/>
                      <a:pt x="-754" y="10250"/>
                      <a:pt x="243" y="14806"/>
                    </a:cubicBezTo>
                    <a:cubicBezTo>
                      <a:pt x="1439" y="19164"/>
                      <a:pt x="6821" y="18372"/>
                      <a:pt x="12601" y="167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7" name="Freeform 376">
                <a:extLst>
                  <a:ext uri="{FF2B5EF4-FFF2-40B4-BE49-F238E27FC236}">
                    <a16:creationId xmlns:a16="http://schemas.microsoft.com/office/drawing/2014/main" id="{C3FEDB4C-FE6B-EC80-F15E-7FFA94A4E8BA}"/>
                  </a:ext>
                </a:extLst>
              </p:cNvPr>
              <p:cNvSpPr/>
              <p:nvPr/>
            </p:nvSpPr>
            <p:spPr>
              <a:xfrm>
                <a:off x="1127610" y="5303858"/>
                <a:ext cx="22538" cy="16215"/>
              </a:xfrm>
              <a:custGeom>
                <a:avLst/>
                <a:gdLst>
                  <a:gd name="connsiteX0" fmla="*/ 1151 w 22538"/>
                  <a:gd name="connsiteY0" fmla="*/ 15018 h 16215"/>
                  <a:gd name="connsiteX1" fmla="*/ 14107 w 22538"/>
                  <a:gd name="connsiteY1" fmla="*/ 12839 h 16215"/>
                  <a:gd name="connsiteX2" fmla="*/ 21482 w 22538"/>
                  <a:gd name="connsiteY2" fmla="*/ 1152 h 16215"/>
                  <a:gd name="connsiteX3" fmla="*/ 8526 w 22538"/>
                  <a:gd name="connsiteY3" fmla="*/ 3331 h 16215"/>
                  <a:gd name="connsiteX4" fmla="*/ 1151 w 22538"/>
                  <a:gd name="connsiteY4" fmla="*/ 15018 h 16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538" h="16215">
                    <a:moveTo>
                      <a:pt x="1151" y="15018"/>
                    </a:moveTo>
                    <a:cubicBezTo>
                      <a:pt x="3543" y="17395"/>
                      <a:pt x="8526" y="16009"/>
                      <a:pt x="14107" y="12839"/>
                    </a:cubicBezTo>
                    <a:cubicBezTo>
                      <a:pt x="19489" y="8877"/>
                      <a:pt x="24871" y="4519"/>
                      <a:pt x="21482" y="1152"/>
                    </a:cubicBezTo>
                    <a:cubicBezTo>
                      <a:pt x="19090" y="-1225"/>
                      <a:pt x="13509" y="360"/>
                      <a:pt x="8526" y="3331"/>
                    </a:cubicBezTo>
                    <a:cubicBezTo>
                      <a:pt x="2347" y="7095"/>
                      <a:pt x="-2238" y="11651"/>
                      <a:pt x="1151" y="1501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8" name="Freeform 377">
                <a:extLst>
                  <a:ext uri="{FF2B5EF4-FFF2-40B4-BE49-F238E27FC236}">
                    <a16:creationId xmlns:a16="http://schemas.microsoft.com/office/drawing/2014/main" id="{BB2227BE-A36E-1770-961A-05330678C38E}"/>
                  </a:ext>
                </a:extLst>
              </p:cNvPr>
              <p:cNvSpPr/>
              <p:nvPr/>
            </p:nvSpPr>
            <p:spPr>
              <a:xfrm>
                <a:off x="2185956" y="5968995"/>
                <a:ext cx="17349" cy="21202"/>
              </a:xfrm>
              <a:custGeom>
                <a:avLst/>
                <a:gdLst>
                  <a:gd name="connsiteX0" fmla="*/ 1826 w 17349"/>
                  <a:gd name="connsiteY0" fmla="*/ 11695 h 21202"/>
                  <a:gd name="connsiteX1" fmla="*/ 1627 w 17349"/>
                  <a:gd name="connsiteY1" fmla="*/ 21203 h 21202"/>
                  <a:gd name="connsiteX2" fmla="*/ 15181 w 17349"/>
                  <a:gd name="connsiteY2" fmla="*/ 8723 h 21202"/>
                  <a:gd name="connsiteX3" fmla="*/ 15580 w 17349"/>
                  <a:gd name="connsiteY3" fmla="*/ 7 h 21202"/>
                  <a:gd name="connsiteX4" fmla="*/ 1826 w 17349"/>
                  <a:gd name="connsiteY4" fmla="*/ 11695 h 21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49" h="21202">
                    <a:moveTo>
                      <a:pt x="1826" y="11695"/>
                    </a:moveTo>
                    <a:cubicBezTo>
                      <a:pt x="-367" y="16053"/>
                      <a:pt x="-765" y="19420"/>
                      <a:pt x="1627" y="21203"/>
                    </a:cubicBezTo>
                    <a:cubicBezTo>
                      <a:pt x="6211" y="21005"/>
                      <a:pt x="10995" y="16053"/>
                      <a:pt x="15181" y="8723"/>
                    </a:cubicBezTo>
                    <a:cubicBezTo>
                      <a:pt x="17573" y="4564"/>
                      <a:pt x="18370" y="206"/>
                      <a:pt x="15580" y="7"/>
                    </a:cubicBezTo>
                    <a:cubicBezTo>
                      <a:pt x="11194" y="-191"/>
                      <a:pt x="6211" y="3573"/>
                      <a:pt x="1826" y="116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9" name="Freeform 378">
                <a:extLst>
                  <a:ext uri="{FF2B5EF4-FFF2-40B4-BE49-F238E27FC236}">
                    <a16:creationId xmlns:a16="http://schemas.microsoft.com/office/drawing/2014/main" id="{CA911B13-8B2F-D885-B7A2-88366B2FAB13}"/>
                  </a:ext>
                </a:extLst>
              </p:cNvPr>
              <p:cNvSpPr/>
              <p:nvPr/>
            </p:nvSpPr>
            <p:spPr>
              <a:xfrm>
                <a:off x="590119" y="5456577"/>
                <a:ext cx="20584" cy="16848"/>
              </a:xfrm>
              <a:custGeom>
                <a:avLst/>
                <a:gdLst>
                  <a:gd name="connsiteX0" fmla="*/ 13418 w 20584"/>
                  <a:gd name="connsiteY0" fmla="*/ 15224 h 16848"/>
                  <a:gd name="connsiteX1" fmla="*/ 20394 w 20584"/>
                  <a:gd name="connsiteY1" fmla="*/ 4329 h 16848"/>
                  <a:gd name="connsiteX2" fmla="*/ 9232 w 20584"/>
                  <a:gd name="connsiteY2" fmla="*/ 1159 h 16848"/>
                  <a:gd name="connsiteX3" fmla="*/ 661 w 20584"/>
                  <a:gd name="connsiteY3" fmla="*/ 13837 h 16848"/>
                  <a:gd name="connsiteX4" fmla="*/ 13418 w 20584"/>
                  <a:gd name="connsiteY4" fmla="*/ 15224 h 168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84" h="16848">
                    <a:moveTo>
                      <a:pt x="13418" y="15224"/>
                    </a:moveTo>
                    <a:cubicBezTo>
                      <a:pt x="19597" y="12054"/>
                      <a:pt x="21192" y="8092"/>
                      <a:pt x="20394" y="4329"/>
                    </a:cubicBezTo>
                    <a:cubicBezTo>
                      <a:pt x="19597" y="169"/>
                      <a:pt x="14813" y="-1218"/>
                      <a:pt x="9232" y="1159"/>
                    </a:cubicBezTo>
                    <a:cubicBezTo>
                      <a:pt x="2654" y="4131"/>
                      <a:pt x="-1731" y="9281"/>
                      <a:pt x="661" y="13837"/>
                    </a:cubicBezTo>
                    <a:cubicBezTo>
                      <a:pt x="2256" y="17799"/>
                      <a:pt x="7637" y="17403"/>
                      <a:pt x="13418" y="152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0" name="Freeform 379">
                <a:extLst>
                  <a:ext uri="{FF2B5EF4-FFF2-40B4-BE49-F238E27FC236}">
                    <a16:creationId xmlns:a16="http://schemas.microsoft.com/office/drawing/2014/main" id="{50D47F5A-6FFF-7539-3FE3-9FAD7C6A76D9}"/>
                  </a:ext>
                </a:extLst>
              </p:cNvPr>
              <p:cNvSpPr/>
              <p:nvPr/>
            </p:nvSpPr>
            <p:spPr>
              <a:xfrm>
                <a:off x="2089527" y="5879292"/>
                <a:ext cx="15815" cy="20681"/>
              </a:xfrm>
              <a:custGeom>
                <a:avLst/>
                <a:gdLst>
                  <a:gd name="connsiteX0" fmla="*/ 4373 w 15815"/>
                  <a:gd name="connsiteY0" fmla="*/ 6514 h 20681"/>
                  <a:gd name="connsiteX1" fmla="*/ 586 w 15815"/>
                  <a:gd name="connsiteY1" fmla="*/ 19390 h 20681"/>
                  <a:gd name="connsiteX2" fmla="*/ 11947 w 15815"/>
                  <a:gd name="connsiteY2" fmla="*/ 12258 h 20681"/>
                  <a:gd name="connsiteX3" fmla="*/ 14538 w 15815"/>
                  <a:gd name="connsiteY3" fmla="*/ 373 h 20681"/>
                  <a:gd name="connsiteX4" fmla="*/ 4373 w 15815"/>
                  <a:gd name="connsiteY4" fmla="*/ 6514 h 20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15" h="20681">
                    <a:moveTo>
                      <a:pt x="4373" y="6514"/>
                    </a:moveTo>
                    <a:cubicBezTo>
                      <a:pt x="785" y="11466"/>
                      <a:pt x="-1009" y="16814"/>
                      <a:pt x="586" y="19390"/>
                    </a:cubicBezTo>
                    <a:cubicBezTo>
                      <a:pt x="3177" y="23351"/>
                      <a:pt x="7761" y="17409"/>
                      <a:pt x="11947" y="12258"/>
                    </a:cubicBezTo>
                    <a:cubicBezTo>
                      <a:pt x="15535" y="6712"/>
                      <a:pt x="17130" y="1958"/>
                      <a:pt x="14538" y="373"/>
                    </a:cubicBezTo>
                    <a:cubicBezTo>
                      <a:pt x="12146" y="-1014"/>
                      <a:pt x="8160" y="1562"/>
                      <a:pt x="4373" y="65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1" name="Freeform 380">
                <a:extLst>
                  <a:ext uri="{FF2B5EF4-FFF2-40B4-BE49-F238E27FC236}">
                    <a16:creationId xmlns:a16="http://schemas.microsoft.com/office/drawing/2014/main" id="{81B43B44-D57D-F5B5-13AF-91DD253C821F}"/>
                  </a:ext>
                </a:extLst>
              </p:cNvPr>
              <p:cNvSpPr/>
              <p:nvPr/>
            </p:nvSpPr>
            <p:spPr>
              <a:xfrm>
                <a:off x="464472" y="5211247"/>
                <a:ext cx="28741" cy="28988"/>
              </a:xfrm>
              <a:custGeom>
                <a:avLst/>
                <a:gdLst>
                  <a:gd name="connsiteX0" fmla="*/ 28438 w 28741"/>
                  <a:gd name="connsiteY0" fmla="*/ 3831 h 28988"/>
                  <a:gd name="connsiteX1" fmla="*/ 16678 w 28741"/>
                  <a:gd name="connsiteY1" fmla="*/ 860 h 28988"/>
                  <a:gd name="connsiteX2" fmla="*/ 7907 w 28741"/>
                  <a:gd name="connsiteY2" fmla="*/ 11556 h 28988"/>
                  <a:gd name="connsiteX3" fmla="*/ 134 w 28741"/>
                  <a:gd name="connsiteY3" fmla="*/ 23640 h 28988"/>
                  <a:gd name="connsiteX4" fmla="*/ 13489 w 28741"/>
                  <a:gd name="connsiteY4" fmla="*/ 28988 h 28988"/>
                  <a:gd name="connsiteX5" fmla="*/ 23056 w 28741"/>
                  <a:gd name="connsiteY5" fmla="*/ 14924 h 28988"/>
                  <a:gd name="connsiteX6" fmla="*/ 22259 w 28741"/>
                  <a:gd name="connsiteY6" fmla="*/ 13339 h 28988"/>
                  <a:gd name="connsiteX7" fmla="*/ 28438 w 28741"/>
                  <a:gd name="connsiteY7" fmla="*/ 3831 h 28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41" h="28988">
                    <a:moveTo>
                      <a:pt x="28438" y="3831"/>
                    </a:moveTo>
                    <a:cubicBezTo>
                      <a:pt x="27043" y="67"/>
                      <a:pt x="22458" y="-923"/>
                      <a:pt x="16678" y="860"/>
                    </a:cubicBezTo>
                    <a:cubicBezTo>
                      <a:pt x="9502" y="3237"/>
                      <a:pt x="6313" y="7396"/>
                      <a:pt x="7907" y="11556"/>
                    </a:cubicBezTo>
                    <a:cubicBezTo>
                      <a:pt x="2127" y="14131"/>
                      <a:pt x="-664" y="18688"/>
                      <a:pt x="134" y="23640"/>
                    </a:cubicBezTo>
                    <a:cubicBezTo>
                      <a:pt x="1330" y="30177"/>
                      <a:pt x="9103" y="28790"/>
                      <a:pt x="13489" y="28988"/>
                    </a:cubicBezTo>
                    <a:cubicBezTo>
                      <a:pt x="24252" y="25026"/>
                      <a:pt x="24850" y="19876"/>
                      <a:pt x="23056" y="14924"/>
                    </a:cubicBezTo>
                    <a:cubicBezTo>
                      <a:pt x="22857" y="14330"/>
                      <a:pt x="22658" y="13735"/>
                      <a:pt x="22259" y="13339"/>
                    </a:cubicBezTo>
                    <a:cubicBezTo>
                      <a:pt x="27242" y="10566"/>
                      <a:pt x="29634" y="7396"/>
                      <a:pt x="28438" y="38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2" name="Freeform 381">
                <a:extLst>
                  <a:ext uri="{FF2B5EF4-FFF2-40B4-BE49-F238E27FC236}">
                    <a16:creationId xmlns:a16="http://schemas.microsoft.com/office/drawing/2014/main" id="{D1033799-45E7-07B1-ADEB-19640570BF7A}"/>
                  </a:ext>
                </a:extLst>
              </p:cNvPr>
              <p:cNvSpPr/>
              <p:nvPr/>
            </p:nvSpPr>
            <p:spPr>
              <a:xfrm>
                <a:off x="1135407" y="4683562"/>
                <a:ext cx="21726" cy="12425"/>
              </a:xfrm>
              <a:custGeom>
                <a:avLst/>
                <a:gdLst>
                  <a:gd name="connsiteX0" fmla="*/ 11094 w 21726"/>
                  <a:gd name="connsiteY0" fmla="*/ 838 h 12425"/>
                  <a:gd name="connsiteX1" fmla="*/ 131 w 21726"/>
                  <a:gd name="connsiteY1" fmla="*/ 10346 h 12425"/>
                  <a:gd name="connsiteX2" fmla="*/ 12489 w 21726"/>
                  <a:gd name="connsiteY2" fmla="*/ 10940 h 12425"/>
                  <a:gd name="connsiteX3" fmla="*/ 21658 w 21726"/>
                  <a:gd name="connsiteY3" fmla="*/ 3215 h 12425"/>
                  <a:gd name="connsiteX4" fmla="*/ 11094 w 21726"/>
                  <a:gd name="connsiteY4" fmla="*/ 838 h 1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26" h="12425">
                    <a:moveTo>
                      <a:pt x="11094" y="838"/>
                    </a:moveTo>
                    <a:cubicBezTo>
                      <a:pt x="3918" y="3017"/>
                      <a:pt x="-865" y="6780"/>
                      <a:pt x="131" y="10346"/>
                    </a:cubicBezTo>
                    <a:cubicBezTo>
                      <a:pt x="928" y="13317"/>
                      <a:pt x="6709" y="12723"/>
                      <a:pt x="12489" y="10940"/>
                    </a:cubicBezTo>
                    <a:cubicBezTo>
                      <a:pt x="18868" y="8959"/>
                      <a:pt x="22256" y="6186"/>
                      <a:pt x="21658" y="3215"/>
                    </a:cubicBezTo>
                    <a:cubicBezTo>
                      <a:pt x="21060" y="243"/>
                      <a:pt x="17273" y="-945"/>
                      <a:pt x="11094" y="8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3" name="Freeform 382">
                <a:extLst>
                  <a:ext uri="{FF2B5EF4-FFF2-40B4-BE49-F238E27FC236}">
                    <a16:creationId xmlns:a16="http://schemas.microsoft.com/office/drawing/2014/main" id="{0CEDF82D-4659-6D28-A970-9C02DA3F30C9}"/>
                  </a:ext>
                </a:extLst>
              </p:cNvPr>
              <p:cNvSpPr/>
              <p:nvPr/>
            </p:nvSpPr>
            <p:spPr>
              <a:xfrm>
                <a:off x="396148" y="5084990"/>
                <a:ext cx="38770" cy="27481"/>
              </a:xfrm>
              <a:custGeom>
                <a:avLst/>
                <a:gdLst>
                  <a:gd name="connsiteX0" fmla="*/ 26998 w 38770"/>
                  <a:gd name="connsiteY0" fmla="*/ 1132 h 27481"/>
                  <a:gd name="connsiteX1" fmla="*/ 16633 w 38770"/>
                  <a:gd name="connsiteY1" fmla="*/ 10442 h 27481"/>
                  <a:gd name="connsiteX2" fmla="*/ 15238 w 38770"/>
                  <a:gd name="connsiteY2" fmla="*/ 12621 h 27481"/>
                  <a:gd name="connsiteX3" fmla="*/ 6866 w 38770"/>
                  <a:gd name="connsiteY3" fmla="*/ 12621 h 27481"/>
                  <a:gd name="connsiteX4" fmla="*/ 488 w 38770"/>
                  <a:gd name="connsiteY4" fmla="*/ 23516 h 27481"/>
                  <a:gd name="connsiteX5" fmla="*/ 12646 w 38770"/>
                  <a:gd name="connsiteY5" fmla="*/ 25893 h 27481"/>
                  <a:gd name="connsiteX6" fmla="*/ 15038 w 38770"/>
                  <a:gd name="connsiteY6" fmla="*/ 23913 h 27481"/>
                  <a:gd name="connsiteX7" fmla="*/ 16234 w 38770"/>
                  <a:gd name="connsiteY7" fmla="*/ 24903 h 27481"/>
                  <a:gd name="connsiteX8" fmla="*/ 31782 w 38770"/>
                  <a:gd name="connsiteY8" fmla="*/ 15395 h 27481"/>
                  <a:gd name="connsiteX9" fmla="*/ 33376 w 38770"/>
                  <a:gd name="connsiteY9" fmla="*/ 11829 h 27481"/>
                  <a:gd name="connsiteX10" fmla="*/ 38758 w 38770"/>
                  <a:gd name="connsiteY10" fmla="*/ 4104 h 27481"/>
                  <a:gd name="connsiteX11" fmla="*/ 26998 w 38770"/>
                  <a:gd name="connsiteY11" fmla="*/ 1132 h 27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8770" h="27481">
                    <a:moveTo>
                      <a:pt x="26998" y="1132"/>
                    </a:moveTo>
                    <a:cubicBezTo>
                      <a:pt x="21018" y="3113"/>
                      <a:pt x="16633" y="6481"/>
                      <a:pt x="16633" y="10442"/>
                    </a:cubicBezTo>
                    <a:cubicBezTo>
                      <a:pt x="16234" y="11037"/>
                      <a:pt x="15636" y="11829"/>
                      <a:pt x="15238" y="12621"/>
                    </a:cubicBezTo>
                    <a:cubicBezTo>
                      <a:pt x="13045" y="11037"/>
                      <a:pt x="9657" y="11235"/>
                      <a:pt x="6866" y="12621"/>
                    </a:cubicBezTo>
                    <a:cubicBezTo>
                      <a:pt x="2082" y="14602"/>
                      <a:pt x="-1306" y="19158"/>
                      <a:pt x="488" y="23516"/>
                    </a:cubicBezTo>
                    <a:cubicBezTo>
                      <a:pt x="2481" y="28072"/>
                      <a:pt x="7663" y="28469"/>
                      <a:pt x="12646" y="25893"/>
                    </a:cubicBezTo>
                    <a:cubicBezTo>
                      <a:pt x="13444" y="25299"/>
                      <a:pt x="14241" y="24705"/>
                      <a:pt x="15038" y="23913"/>
                    </a:cubicBezTo>
                    <a:cubicBezTo>
                      <a:pt x="15437" y="24309"/>
                      <a:pt x="15836" y="24507"/>
                      <a:pt x="16234" y="24903"/>
                    </a:cubicBezTo>
                    <a:cubicBezTo>
                      <a:pt x="21417" y="26290"/>
                      <a:pt x="26998" y="23913"/>
                      <a:pt x="31782" y="15395"/>
                    </a:cubicBezTo>
                    <a:cubicBezTo>
                      <a:pt x="32579" y="14206"/>
                      <a:pt x="32978" y="12820"/>
                      <a:pt x="33376" y="11829"/>
                    </a:cubicBezTo>
                    <a:cubicBezTo>
                      <a:pt x="36765" y="9848"/>
                      <a:pt x="38957" y="7471"/>
                      <a:pt x="38758" y="4104"/>
                    </a:cubicBezTo>
                    <a:cubicBezTo>
                      <a:pt x="38160" y="-452"/>
                      <a:pt x="32778" y="-849"/>
                      <a:pt x="26998" y="11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4" name="Freeform 383">
                <a:extLst>
                  <a:ext uri="{FF2B5EF4-FFF2-40B4-BE49-F238E27FC236}">
                    <a16:creationId xmlns:a16="http://schemas.microsoft.com/office/drawing/2014/main" id="{9D0360B1-4B2C-1AB1-0CE6-FF42FF20A390}"/>
                  </a:ext>
                </a:extLst>
              </p:cNvPr>
              <p:cNvSpPr/>
              <p:nvPr/>
            </p:nvSpPr>
            <p:spPr>
              <a:xfrm>
                <a:off x="1607994" y="5522833"/>
                <a:ext cx="18853" cy="16405"/>
              </a:xfrm>
              <a:custGeom>
                <a:avLst/>
                <a:gdLst>
                  <a:gd name="connsiteX0" fmla="*/ 17090 w 18853"/>
                  <a:gd name="connsiteY0" fmla="*/ 471 h 16405"/>
                  <a:gd name="connsiteX1" fmla="*/ 5130 w 18853"/>
                  <a:gd name="connsiteY1" fmla="*/ 5819 h 16405"/>
                  <a:gd name="connsiteX2" fmla="*/ 545 w 18853"/>
                  <a:gd name="connsiteY2" fmla="*/ 15525 h 16405"/>
                  <a:gd name="connsiteX3" fmla="*/ 15495 w 18853"/>
                  <a:gd name="connsiteY3" fmla="*/ 10177 h 16405"/>
                  <a:gd name="connsiteX4" fmla="*/ 17090 w 18853"/>
                  <a:gd name="connsiteY4" fmla="*/ 471 h 16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853" h="16405">
                    <a:moveTo>
                      <a:pt x="17090" y="471"/>
                    </a:moveTo>
                    <a:cubicBezTo>
                      <a:pt x="14299" y="-1114"/>
                      <a:pt x="9515" y="1461"/>
                      <a:pt x="5130" y="5819"/>
                    </a:cubicBezTo>
                    <a:cubicBezTo>
                      <a:pt x="346" y="10375"/>
                      <a:pt x="-850" y="13941"/>
                      <a:pt x="545" y="15525"/>
                    </a:cubicBezTo>
                    <a:cubicBezTo>
                      <a:pt x="5329" y="17506"/>
                      <a:pt x="9914" y="16318"/>
                      <a:pt x="15495" y="10177"/>
                    </a:cubicBezTo>
                    <a:cubicBezTo>
                      <a:pt x="19880" y="5027"/>
                      <a:pt x="19481" y="1857"/>
                      <a:pt x="17090" y="4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5" name="Freeform 384">
                <a:extLst>
                  <a:ext uri="{FF2B5EF4-FFF2-40B4-BE49-F238E27FC236}">
                    <a16:creationId xmlns:a16="http://schemas.microsoft.com/office/drawing/2014/main" id="{EC1E3415-DCF5-BCB4-2B6B-57F63DE3AC31}"/>
                  </a:ext>
                </a:extLst>
              </p:cNvPr>
              <p:cNvSpPr/>
              <p:nvPr/>
            </p:nvSpPr>
            <p:spPr>
              <a:xfrm>
                <a:off x="539808" y="5231347"/>
                <a:ext cx="28846" cy="16831"/>
              </a:xfrm>
              <a:custGeom>
                <a:avLst/>
                <a:gdLst>
                  <a:gd name="connsiteX0" fmla="*/ 7518 w 28846"/>
                  <a:gd name="connsiteY0" fmla="*/ 14633 h 16831"/>
                  <a:gd name="connsiteX1" fmla="*/ 19677 w 28846"/>
                  <a:gd name="connsiteY1" fmla="*/ 15822 h 16831"/>
                  <a:gd name="connsiteX2" fmla="*/ 28846 w 28846"/>
                  <a:gd name="connsiteY2" fmla="*/ 4927 h 16831"/>
                  <a:gd name="connsiteX3" fmla="*/ 18880 w 28846"/>
                  <a:gd name="connsiteY3" fmla="*/ 173 h 16831"/>
                  <a:gd name="connsiteX4" fmla="*/ 7718 w 28846"/>
                  <a:gd name="connsiteY4" fmla="*/ 2352 h 16831"/>
                  <a:gd name="connsiteX5" fmla="*/ 143 w 28846"/>
                  <a:gd name="connsiteY5" fmla="*/ 10275 h 16831"/>
                  <a:gd name="connsiteX6" fmla="*/ 7518 w 28846"/>
                  <a:gd name="connsiteY6" fmla="*/ 14633 h 16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846" h="16831">
                    <a:moveTo>
                      <a:pt x="7518" y="14633"/>
                    </a:moveTo>
                    <a:cubicBezTo>
                      <a:pt x="9910" y="17208"/>
                      <a:pt x="14495" y="17406"/>
                      <a:pt x="19677" y="15822"/>
                    </a:cubicBezTo>
                    <a:cubicBezTo>
                      <a:pt x="26056" y="13841"/>
                      <a:pt x="28846" y="10077"/>
                      <a:pt x="28846" y="4927"/>
                    </a:cubicBezTo>
                    <a:cubicBezTo>
                      <a:pt x="27650" y="1163"/>
                      <a:pt x="23664" y="-422"/>
                      <a:pt x="18880" y="173"/>
                    </a:cubicBezTo>
                    <a:cubicBezTo>
                      <a:pt x="15890" y="-422"/>
                      <a:pt x="11903" y="569"/>
                      <a:pt x="7718" y="2352"/>
                    </a:cubicBezTo>
                    <a:cubicBezTo>
                      <a:pt x="3532" y="4135"/>
                      <a:pt x="-853" y="6710"/>
                      <a:pt x="143" y="10275"/>
                    </a:cubicBezTo>
                    <a:cubicBezTo>
                      <a:pt x="741" y="13643"/>
                      <a:pt x="3930" y="14633"/>
                      <a:pt x="7518" y="146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6" name="Freeform 385">
                <a:extLst>
                  <a:ext uri="{FF2B5EF4-FFF2-40B4-BE49-F238E27FC236}">
                    <a16:creationId xmlns:a16="http://schemas.microsoft.com/office/drawing/2014/main" id="{D96E7703-EB6A-09BA-A9EB-75EC480BB5A1}"/>
                  </a:ext>
                </a:extLst>
              </p:cNvPr>
              <p:cNvSpPr/>
              <p:nvPr/>
            </p:nvSpPr>
            <p:spPr>
              <a:xfrm>
                <a:off x="2585039" y="6181074"/>
                <a:ext cx="4584" cy="1071"/>
              </a:xfrm>
              <a:custGeom>
                <a:avLst/>
                <a:gdLst>
                  <a:gd name="connsiteX0" fmla="*/ 3588 w 4584"/>
                  <a:gd name="connsiteY0" fmla="*/ 279 h 1071"/>
                  <a:gd name="connsiteX1" fmla="*/ 0 w 4584"/>
                  <a:gd name="connsiteY1" fmla="*/ 1072 h 1071"/>
                  <a:gd name="connsiteX2" fmla="*/ 4585 w 4584"/>
                  <a:gd name="connsiteY2" fmla="*/ 1072 h 1071"/>
                  <a:gd name="connsiteX3" fmla="*/ 3588 w 4584"/>
                  <a:gd name="connsiteY3" fmla="*/ 279 h 1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84" h="1071">
                    <a:moveTo>
                      <a:pt x="3588" y="279"/>
                    </a:moveTo>
                    <a:cubicBezTo>
                      <a:pt x="2392" y="-315"/>
                      <a:pt x="1196" y="81"/>
                      <a:pt x="0" y="1072"/>
                    </a:cubicBezTo>
                    <a:lnTo>
                      <a:pt x="4585" y="1072"/>
                    </a:lnTo>
                    <a:cubicBezTo>
                      <a:pt x="4186" y="675"/>
                      <a:pt x="3787" y="477"/>
                      <a:pt x="3588" y="2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7" name="Freeform 386">
                <a:extLst>
                  <a:ext uri="{FF2B5EF4-FFF2-40B4-BE49-F238E27FC236}">
                    <a16:creationId xmlns:a16="http://schemas.microsoft.com/office/drawing/2014/main" id="{14415C29-430D-C1F1-1A95-9212D166E2BC}"/>
                  </a:ext>
                </a:extLst>
              </p:cNvPr>
              <p:cNvSpPr/>
              <p:nvPr/>
            </p:nvSpPr>
            <p:spPr>
              <a:xfrm>
                <a:off x="410788" y="4783682"/>
                <a:ext cx="24716" cy="14670"/>
              </a:xfrm>
              <a:custGeom>
                <a:avLst/>
                <a:gdLst>
                  <a:gd name="connsiteX0" fmla="*/ 13355 w 24716"/>
                  <a:gd name="connsiteY0" fmla="*/ 14025 h 14670"/>
                  <a:gd name="connsiteX1" fmla="*/ 24716 w 24716"/>
                  <a:gd name="connsiteY1" fmla="*/ 5705 h 14670"/>
                  <a:gd name="connsiteX2" fmla="*/ 10564 w 24716"/>
                  <a:gd name="connsiteY2" fmla="*/ 357 h 14670"/>
                  <a:gd name="connsiteX3" fmla="*/ 0 w 24716"/>
                  <a:gd name="connsiteY3" fmla="*/ 8874 h 14670"/>
                  <a:gd name="connsiteX4" fmla="*/ 13355 w 24716"/>
                  <a:gd name="connsiteY4" fmla="*/ 14025 h 14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716" h="14670">
                    <a:moveTo>
                      <a:pt x="13355" y="14025"/>
                    </a:moveTo>
                    <a:cubicBezTo>
                      <a:pt x="19933" y="12836"/>
                      <a:pt x="23321" y="9667"/>
                      <a:pt x="24716" y="5705"/>
                    </a:cubicBezTo>
                    <a:cubicBezTo>
                      <a:pt x="23122" y="951"/>
                      <a:pt x="18338" y="-832"/>
                      <a:pt x="10564" y="357"/>
                    </a:cubicBezTo>
                    <a:cubicBezTo>
                      <a:pt x="3787" y="1545"/>
                      <a:pt x="0" y="4913"/>
                      <a:pt x="0" y="8874"/>
                    </a:cubicBezTo>
                    <a:cubicBezTo>
                      <a:pt x="0" y="14421"/>
                      <a:pt x="5581" y="15609"/>
                      <a:pt x="13355" y="1402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8" name="Freeform 387">
                <a:extLst>
                  <a:ext uri="{FF2B5EF4-FFF2-40B4-BE49-F238E27FC236}">
                    <a16:creationId xmlns:a16="http://schemas.microsoft.com/office/drawing/2014/main" id="{BE36475C-D6B4-6C02-1C3F-0DBEC9D21408}"/>
                  </a:ext>
                </a:extLst>
              </p:cNvPr>
              <p:cNvSpPr/>
              <p:nvPr/>
            </p:nvSpPr>
            <p:spPr>
              <a:xfrm>
                <a:off x="709340" y="5492129"/>
                <a:ext cx="21299" cy="15185"/>
              </a:xfrm>
              <a:custGeom>
                <a:avLst/>
                <a:gdLst>
                  <a:gd name="connsiteX0" fmla="*/ 14988 w 21299"/>
                  <a:gd name="connsiteY0" fmla="*/ 11960 h 15185"/>
                  <a:gd name="connsiteX1" fmla="*/ 20968 w 21299"/>
                  <a:gd name="connsiteY1" fmla="*/ 3244 h 15185"/>
                  <a:gd name="connsiteX2" fmla="*/ 5819 w 21299"/>
                  <a:gd name="connsiteY2" fmla="*/ 2848 h 15185"/>
                  <a:gd name="connsiteX3" fmla="*/ 1434 w 21299"/>
                  <a:gd name="connsiteY3" fmla="*/ 13545 h 15185"/>
                  <a:gd name="connsiteX4" fmla="*/ 14988 w 21299"/>
                  <a:gd name="connsiteY4" fmla="*/ 11960 h 15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299" h="15185">
                    <a:moveTo>
                      <a:pt x="14988" y="11960"/>
                    </a:moveTo>
                    <a:cubicBezTo>
                      <a:pt x="19174" y="9187"/>
                      <a:pt x="22363" y="5819"/>
                      <a:pt x="20968" y="3244"/>
                    </a:cubicBezTo>
                    <a:cubicBezTo>
                      <a:pt x="18775" y="-1312"/>
                      <a:pt x="12396" y="-718"/>
                      <a:pt x="5819" y="2848"/>
                    </a:cubicBezTo>
                    <a:cubicBezTo>
                      <a:pt x="238" y="6017"/>
                      <a:pt x="-1556" y="10573"/>
                      <a:pt x="1434" y="13545"/>
                    </a:cubicBezTo>
                    <a:cubicBezTo>
                      <a:pt x="4423" y="16516"/>
                      <a:pt x="9606" y="15129"/>
                      <a:pt x="14988" y="119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9" name="Freeform 388">
                <a:extLst>
                  <a:ext uri="{FF2B5EF4-FFF2-40B4-BE49-F238E27FC236}">
                    <a16:creationId xmlns:a16="http://schemas.microsoft.com/office/drawing/2014/main" id="{87C56CE5-2C5D-1E4A-E354-9C3C6D2580F6}"/>
                  </a:ext>
                </a:extLst>
              </p:cNvPr>
              <p:cNvSpPr/>
              <p:nvPr/>
            </p:nvSpPr>
            <p:spPr>
              <a:xfrm>
                <a:off x="1793886" y="5766893"/>
                <a:ext cx="17938" cy="17608"/>
              </a:xfrm>
              <a:custGeom>
                <a:avLst/>
                <a:gdLst>
                  <a:gd name="connsiteX0" fmla="*/ 4014 w 17938"/>
                  <a:gd name="connsiteY0" fmla="*/ 5606 h 17608"/>
                  <a:gd name="connsiteX1" fmla="*/ 1423 w 17938"/>
                  <a:gd name="connsiteY1" fmla="*/ 16501 h 17608"/>
                  <a:gd name="connsiteX2" fmla="*/ 13981 w 17938"/>
                  <a:gd name="connsiteY2" fmla="*/ 11746 h 17608"/>
                  <a:gd name="connsiteX3" fmla="*/ 17170 w 17938"/>
                  <a:gd name="connsiteY3" fmla="*/ 1248 h 17608"/>
                  <a:gd name="connsiteX4" fmla="*/ 4014 w 17938"/>
                  <a:gd name="connsiteY4" fmla="*/ 5606 h 17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38" h="17608">
                    <a:moveTo>
                      <a:pt x="4014" y="5606"/>
                    </a:moveTo>
                    <a:cubicBezTo>
                      <a:pt x="-172" y="10360"/>
                      <a:pt x="-1168" y="14520"/>
                      <a:pt x="1423" y="16501"/>
                    </a:cubicBezTo>
                    <a:cubicBezTo>
                      <a:pt x="4413" y="18877"/>
                      <a:pt x="8798" y="17491"/>
                      <a:pt x="13981" y="11746"/>
                    </a:cubicBezTo>
                    <a:cubicBezTo>
                      <a:pt x="18366" y="6992"/>
                      <a:pt x="18565" y="3228"/>
                      <a:pt x="17170" y="1248"/>
                    </a:cubicBezTo>
                    <a:cubicBezTo>
                      <a:pt x="13582" y="-1129"/>
                      <a:pt x="9396" y="-337"/>
                      <a:pt x="4014" y="56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0" name="Freeform 389">
                <a:extLst>
                  <a:ext uri="{FF2B5EF4-FFF2-40B4-BE49-F238E27FC236}">
                    <a16:creationId xmlns:a16="http://schemas.microsoft.com/office/drawing/2014/main" id="{8713FF31-E792-F278-D0FF-6724C8478938}"/>
                  </a:ext>
                </a:extLst>
              </p:cNvPr>
              <p:cNvSpPr/>
              <p:nvPr/>
            </p:nvSpPr>
            <p:spPr>
              <a:xfrm>
                <a:off x="543343" y="5106671"/>
                <a:ext cx="21739" cy="16134"/>
              </a:xfrm>
              <a:custGeom>
                <a:avLst/>
                <a:gdLst>
                  <a:gd name="connsiteX0" fmla="*/ 9964 w 21739"/>
                  <a:gd name="connsiteY0" fmla="*/ 1439 h 16134"/>
                  <a:gd name="connsiteX1" fmla="*/ 197 w 21739"/>
                  <a:gd name="connsiteY1" fmla="*/ 13325 h 16134"/>
                  <a:gd name="connsiteX2" fmla="*/ 13751 w 21739"/>
                  <a:gd name="connsiteY2" fmla="*/ 14117 h 16134"/>
                  <a:gd name="connsiteX3" fmla="*/ 20727 w 21739"/>
                  <a:gd name="connsiteY3" fmla="*/ 1836 h 16134"/>
                  <a:gd name="connsiteX4" fmla="*/ 9964 w 21739"/>
                  <a:gd name="connsiteY4" fmla="*/ 1439 h 16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39" h="16134">
                    <a:moveTo>
                      <a:pt x="9964" y="1439"/>
                    </a:moveTo>
                    <a:cubicBezTo>
                      <a:pt x="3386" y="4609"/>
                      <a:pt x="-999" y="8571"/>
                      <a:pt x="197" y="13325"/>
                    </a:cubicBezTo>
                    <a:cubicBezTo>
                      <a:pt x="3386" y="16494"/>
                      <a:pt x="7970" y="17287"/>
                      <a:pt x="13751" y="14117"/>
                    </a:cubicBezTo>
                    <a:cubicBezTo>
                      <a:pt x="20329" y="10552"/>
                      <a:pt x="23518" y="5996"/>
                      <a:pt x="20727" y="1836"/>
                    </a:cubicBezTo>
                    <a:cubicBezTo>
                      <a:pt x="18933" y="-541"/>
                      <a:pt x="14149" y="-541"/>
                      <a:pt x="9964" y="143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1" name="Freeform 390">
                <a:extLst>
                  <a:ext uri="{FF2B5EF4-FFF2-40B4-BE49-F238E27FC236}">
                    <a16:creationId xmlns:a16="http://schemas.microsoft.com/office/drawing/2014/main" id="{04CC7EA3-F43C-3770-4461-B14D9F739AA1}"/>
                  </a:ext>
                </a:extLst>
              </p:cNvPr>
              <p:cNvSpPr/>
              <p:nvPr/>
            </p:nvSpPr>
            <p:spPr>
              <a:xfrm>
                <a:off x="1648329" y="5348425"/>
                <a:ext cx="18027" cy="16299"/>
              </a:xfrm>
              <a:custGeom>
                <a:avLst/>
                <a:gdLst>
                  <a:gd name="connsiteX0" fmla="*/ 1072 w 18027"/>
                  <a:gd name="connsiteY0" fmla="*/ 15220 h 16299"/>
                  <a:gd name="connsiteX1" fmla="*/ 10441 w 18027"/>
                  <a:gd name="connsiteY1" fmla="*/ 13239 h 16299"/>
                  <a:gd name="connsiteX2" fmla="*/ 16620 w 18027"/>
                  <a:gd name="connsiteY2" fmla="*/ 363 h 16299"/>
                  <a:gd name="connsiteX3" fmla="*/ 4461 w 18027"/>
                  <a:gd name="connsiteY3" fmla="*/ 5513 h 16299"/>
                  <a:gd name="connsiteX4" fmla="*/ 1072 w 18027"/>
                  <a:gd name="connsiteY4" fmla="*/ 15220 h 16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27" h="16299">
                    <a:moveTo>
                      <a:pt x="1072" y="15220"/>
                    </a:moveTo>
                    <a:cubicBezTo>
                      <a:pt x="3066" y="17200"/>
                      <a:pt x="6654" y="16408"/>
                      <a:pt x="10441" y="13239"/>
                    </a:cubicBezTo>
                    <a:cubicBezTo>
                      <a:pt x="17018" y="6702"/>
                      <a:pt x="20008" y="2146"/>
                      <a:pt x="16620" y="363"/>
                    </a:cubicBezTo>
                    <a:cubicBezTo>
                      <a:pt x="13829" y="-1024"/>
                      <a:pt x="8846" y="1750"/>
                      <a:pt x="4461" y="5513"/>
                    </a:cubicBezTo>
                    <a:cubicBezTo>
                      <a:pt x="-323" y="10069"/>
                      <a:pt x="-921" y="13437"/>
                      <a:pt x="1072" y="1522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2" name="Freeform 391">
                <a:extLst>
                  <a:ext uri="{FF2B5EF4-FFF2-40B4-BE49-F238E27FC236}">
                    <a16:creationId xmlns:a16="http://schemas.microsoft.com/office/drawing/2014/main" id="{3113B44D-302F-D2AF-B9C7-92F9873F0C2D}"/>
                  </a:ext>
                </a:extLst>
              </p:cNvPr>
              <p:cNvSpPr/>
              <p:nvPr/>
            </p:nvSpPr>
            <p:spPr>
              <a:xfrm>
                <a:off x="1474405" y="5467963"/>
                <a:ext cx="20574" cy="15875"/>
              </a:xfrm>
              <a:custGeom>
                <a:avLst/>
                <a:gdLst>
                  <a:gd name="connsiteX0" fmla="*/ 14539 w 20574"/>
                  <a:gd name="connsiteY0" fmla="*/ 10771 h 15875"/>
                  <a:gd name="connsiteX1" fmla="*/ 19522 w 20574"/>
                  <a:gd name="connsiteY1" fmla="*/ 867 h 15875"/>
                  <a:gd name="connsiteX2" fmla="*/ 4772 w 20574"/>
                  <a:gd name="connsiteY2" fmla="*/ 6017 h 15875"/>
                  <a:gd name="connsiteX3" fmla="*/ 187 w 20574"/>
                  <a:gd name="connsiteY3" fmla="*/ 14931 h 15875"/>
                  <a:gd name="connsiteX4" fmla="*/ 14539 w 20574"/>
                  <a:gd name="connsiteY4" fmla="*/ 10771 h 15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74" h="15875">
                    <a:moveTo>
                      <a:pt x="14539" y="10771"/>
                    </a:moveTo>
                    <a:cubicBezTo>
                      <a:pt x="19721" y="7007"/>
                      <a:pt x="22113" y="2847"/>
                      <a:pt x="19522" y="867"/>
                    </a:cubicBezTo>
                    <a:cubicBezTo>
                      <a:pt x="16332" y="-1510"/>
                      <a:pt x="10552" y="1263"/>
                      <a:pt x="4772" y="6017"/>
                    </a:cubicBezTo>
                    <a:cubicBezTo>
                      <a:pt x="1184" y="8988"/>
                      <a:pt x="-610" y="12356"/>
                      <a:pt x="187" y="14931"/>
                    </a:cubicBezTo>
                    <a:cubicBezTo>
                      <a:pt x="3177" y="17308"/>
                      <a:pt x="8758" y="14931"/>
                      <a:pt x="14539" y="107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3" name="Freeform 392">
                <a:extLst>
                  <a:ext uri="{FF2B5EF4-FFF2-40B4-BE49-F238E27FC236}">
                    <a16:creationId xmlns:a16="http://schemas.microsoft.com/office/drawing/2014/main" id="{A98989C1-A39C-45F3-A7D3-946955809112}"/>
                  </a:ext>
                </a:extLst>
              </p:cNvPr>
              <p:cNvSpPr/>
              <p:nvPr/>
            </p:nvSpPr>
            <p:spPr>
              <a:xfrm>
                <a:off x="1251339" y="4524480"/>
                <a:ext cx="23505" cy="10856"/>
              </a:xfrm>
              <a:custGeom>
                <a:avLst/>
                <a:gdLst>
                  <a:gd name="connsiteX0" fmla="*/ 8 w 23505"/>
                  <a:gd name="connsiteY0" fmla="*/ 8779 h 10856"/>
                  <a:gd name="connsiteX1" fmla="*/ 12764 w 23505"/>
                  <a:gd name="connsiteY1" fmla="*/ 9769 h 10856"/>
                  <a:gd name="connsiteX2" fmla="*/ 22930 w 23505"/>
                  <a:gd name="connsiteY2" fmla="*/ 1647 h 10856"/>
                  <a:gd name="connsiteX3" fmla="*/ 9376 w 23505"/>
                  <a:gd name="connsiteY3" fmla="*/ 1647 h 10856"/>
                  <a:gd name="connsiteX4" fmla="*/ 8 w 23505"/>
                  <a:gd name="connsiteY4" fmla="*/ 8779 h 1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05" h="10856">
                    <a:moveTo>
                      <a:pt x="8" y="8779"/>
                    </a:moveTo>
                    <a:cubicBezTo>
                      <a:pt x="2001" y="11354"/>
                      <a:pt x="7183" y="11354"/>
                      <a:pt x="12764" y="9769"/>
                    </a:cubicBezTo>
                    <a:cubicBezTo>
                      <a:pt x="19940" y="7986"/>
                      <a:pt x="25322" y="5015"/>
                      <a:pt x="22930" y="1647"/>
                    </a:cubicBezTo>
                    <a:cubicBezTo>
                      <a:pt x="20937" y="-928"/>
                      <a:pt x="15156" y="-135"/>
                      <a:pt x="9376" y="1647"/>
                    </a:cubicBezTo>
                    <a:cubicBezTo>
                      <a:pt x="3595" y="3430"/>
                      <a:pt x="-192" y="5807"/>
                      <a:pt x="8" y="87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4" name="Freeform 393">
                <a:extLst>
                  <a:ext uri="{FF2B5EF4-FFF2-40B4-BE49-F238E27FC236}">
                    <a16:creationId xmlns:a16="http://schemas.microsoft.com/office/drawing/2014/main" id="{9BD81E7F-527D-BDB6-F651-ED6E811112EE}"/>
                  </a:ext>
                </a:extLst>
              </p:cNvPr>
              <p:cNvSpPr/>
              <p:nvPr/>
            </p:nvSpPr>
            <p:spPr>
              <a:xfrm>
                <a:off x="1212500" y="5079348"/>
                <a:ext cx="20425" cy="14722"/>
              </a:xfrm>
              <a:custGeom>
                <a:avLst/>
                <a:gdLst>
                  <a:gd name="connsiteX0" fmla="*/ 9147 w 20425"/>
                  <a:gd name="connsiteY0" fmla="*/ 2021 h 14722"/>
                  <a:gd name="connsiteX1" fmla="*/ 775 w 20425"/>
                  <a:gd name="connsiteY1" fmla="*/ 13114 h 14722"/>
                  <a:gd name="connsiteX2" fmla="*/ 13333 w 20425"/>
                  <a:gd name="connsiteY2" fmla="*/ 12123 h 14722"/>
                  <a:gd name="connsiteX3" fmla="*/ 20110 w 20425"/>
                  <a:gd name="connsiteY3" fmla="*/ 2615 h 14722"/>
                  <a:gd name="connsiteX4" fmla="*/ 9147 w 20425"/>
                  <a:gd name="connsiteY4" fmla="*/ 2021 h 14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425" h="14722">
                    <a:moveTo>
                      <a:pt x="9147" y="2021"/>
                    </a:moveTo>
                    <a:cubicBezTo>
                      <a:pt x="2370" y="5388"/>
                      <a:pt x="-1816" y="9746"/>
                      <a:pt x="775" y="13114"/>
                    </a:cubicBezTo>
                    <a:cubicBezTo>
                      <a:pt x="2769" y="15491"/>
                      <a:pt x="7353" y="15292"/>
                      <a:pt x="13333" y="12123"/>
                    </a:cubicBezTo>
                    <a:cubicBezTo>
                      <a:pt x="19113" y="8756"/>
                      <a:pt x="21306" y="5388"/>
                      <a:pt x="20110" y="2615"/>
                    </a:cubicBezTo>
                    <a:cubicBezTo>
                      <a:pt x="19113" y="-555"/>
                      <a:pt x="15127" y="-951"/>
                      <a:pt x="9147" y="20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5" name="Freeform 394">
                <a:extLst>
                  <a:ext uri="{FF2B5EF4-FFF2-40B4-BE49-F238E27FC236}">
                    <a16:creationId xmlns:a16="http://schemas.microsoft.com/office/drawing/2014/main" id="{03EE5E4E-F2C9-4337-0448-1F4301FCC9C1}"/>
                  </a:ext>
                </a:extLst>
              </p:cNvPr>
              <p:cNvSpPr/>
              <p:nvPr/>
            </p:nvSpPr>
            <p:spPr>
              <a:xfrm>
                <a:off x="2416808" y="6176995"/>
                <a:ext cx="9198" cy="5150"/>
              </a:xfrm>
              <a:custGeom>
                <a:avLst/>
                <a:gdLst>
                  <a:gd name="connsiteX0" fmla="*/ 6179 w 9198"/>
                  <a:gd name="connsiteY0" fmla="*/ 0 h 5150"/>
                  <a:gd name="connsiteX1" fmla="*/ 0 w 9198"/>
                  <a:gd name="connsiteY1" fmla="*/ 5150 h 5150"/>
                  <a:gd name="connsiteX2" fmla="*/ 9169 w 9198"/>
                  <a:gd name="connsiteY2" fmla="*/ 5150 h 5150"/>
                  <a:gd name="connsiteX3" fmla="*/ 6179 w 9198"/>
                  <a:gd name="connsiteY3" fmla="*/ 0 h 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198" h="5150">
                    <a:moveTo>
                      <a:pt x="6179" y="0"/>
                    </a:moveTo>
                    <a:cubicBezTo>
                      <a:pt x="3787" y="0"/>
                      <a:pt x="1594" y="1981"/>
                      <a:pt x="0" y="5150"/>
                    </a:cubicBezTo>
                    <a:lnTo>
                      <a:pt x="9169" y="5150"/>
                    </a:lnTo>
                    <a:cubicBezTo>
                      <a:pt x="9368" y="1981"/>
                      <a:pt x="8571" y="0"/>
                      <a:pt x="6179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6" name="Freeform 395">
                <a:extLst>
                  <a:ext uri="{FF2B5EF4-FFF2-40B4-BE49-F238E27FC236}">
                    <a16:creationId xmlns:a16="http://schemas.microsoft.com/office/drawing/2014/main" id="{DBBDA86C-BA71-E0D3-6A8F-AF6DDBA94C09}"/>
                  </a:ext>
                </a:extLst>
              </p:cNvPr>
              <p:cNvSpPr/>
              <p:nvPr/>
            </p:nvSpPr>
            <p:spPr>
              <a:xfrm>
                <a:off x="1038202" y="4661655"/>
                <a:ext cx="22641" cy="12747"/>
              </a:xfrm>
              <a:custGeom>
                <a:avLst/>
                <a:gdLst>
                  <a:gd name="connsiteX0" fmla="*/ 464 w 22641"/>
                  <a:gd name="connsiteY0" fmla="*/ 10067 h 12747"/>
                  <a:gd name="connsiteX1" fmla="*/ 13220 w 22641"/>
                  <a:gd name="connsiteY1" fmla="*/ 11255 h 12747"/>
                  <a:gd name="connsiteX2" fmla="*/ 22389 w 22641"/>
                  <a:gd name="connsiteY2" fmla="*/ 2143 h 12747"/>
                  <a:gd name="connsiteX3" fmla="*/ 9633 w 22641"/>
                  <a:gd name="connsiteY3" fmla="*/ 1153 h 12747"/>
                  <a:gd name="connsiteX4" fmla="*/ 464 w 22641"/>
                  <a:gd name="connsiteY4" fmla="*/ 10067 h 12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41" h="12747">
                    <a:moveTo>
                      <a:pt x="464" y="10067"/>
                    </a:moveTo>
                    <a:cubicBezTo>
                      <a:pt x="1659" y="12840"/>
                      <a:pt x="5447" y="13830"/>
                      <a:pt x="13220" y="11255"/>
                    </a:cubicBezTo>
                    <a:cubicBezTo>
                      <a:pt x="19200" y="8878"/>
                      <a:pt x="23785" y="5313"/>
                      <a:pt x="22389" y="2143"/>
                    </a:cubicBezTo>
                    <a:cubicBezTo>
                      <a:pt x="21393" y="-630"/>
                      <a:pt x="15214" y="-432"/>
                      <a:pt x="9633" y="1153"/>
                    </a:cubicBezTo>
                    <a:cubicBezTo>
                      <a:pt x="1261" y="3332"/>
                      <a:pt x="-1131" y="6699"/>
                      <a:pt x="464" y="100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7" name="Freeform 396">
                <a:extLst>
                  <a:ext uri="{FF2B5EF4-FFF2-40B4-BE49-F238E27FC236}">
                    <a16:creationId xmlns:a16="http://schemas.microsoft.com/office/drawing/2014/main" id="{FF17E968-D2E4-1E49-2D94-E3211594E2A8}"/>
                  </a:ext>
                </a:extLst>
              </p:cNvPr>
              <p:cNvSpPr/>
              <p:nvPr/>
            </p:nvSpPr>
            <p:spPr>
              <a:xfrm>
                <a:off x="647107" y="5214107"/>
                <a:ext cx="21010" cy="15982"/>
              </a:xfrm>
              <a:custGeom>
                <a:avLst/>
                <a:gdLst>
                  <a:gd name="connsiteX0" fmla="*/ 14632 w 21010"/>
                  <a:gd name="connsiteY0" fmla="*/ 14640 h 15982"/>
                  <a:gd name="connsiteX1" fmla="*/ 21011 w 21010"/>
                  <a:gd name="connsiteY1" fmla="*/ 4339 h 15982"/>
                  <a:gd name="connsiteX2" fmla="*/ 7456 w 21010"/>
                  <a:gd name="connsiteY2" fmla="*/ 1764 h 15982"/>
                  <a:gd name="connsiteX3" fmla="*/ 480 w 21010"/>
                  <a:gd name="connsiteY3" fmla="*/ 11668 h 15982"/>
                  <a:gd name="connsiteX4" fmla="*/ 14632 w 21010"/>
                  <a:gd name="connsiteY4" fmla="*/ 14640 h 15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010" h="15982">
                    <a:moveTo>
                      <a:pt x="14632" y="14640"/>
                    </a:moveTo>
                    <a:cubicBezTo>
                      <a:pt x="21609" y="11866"/>
                      <a:pt x="20811" y="8103"/>
                      <a:pt x="21011" y="4339"/>
                    </a:cubicBezTo>
                    <a:cubicBezTo>
                      <a:pt x="19416" y="179"/>
                      <a:pt x="15429" y="-1604"/>
                      <a:pt x="7456" y="1764"/>
                    </a:cubicBezTo>
                    <a:cubicBezTo>
                      <a:pt x="1277" y="4339"/>
                      <a:pt x="-1115" y="8301"/>
                      <a:pt x="480" y="11668"/>
                    </a:cubicBezTo>
                    <a:cubicBezTo>
                      <a:pt x="2473" y="15630"/>
                      <a:pt x="7257" y="17413"/>
                      <a:pt x="14632" y="146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8" name="Freeform 397">
                <a:extLst>
                  <a:ext uri="{FF2B5EF4-FFF2-40B4-BE49-F238E27FC236}">
                    <a16:creationId xmlns:a16="http://schemas.microsoft.com/office/drawing/2014/main" id="{0B9EE168-C363-D8F5-D12B-0EF26DAC553C}"/>
                  </a:ext>
                </a:extLst>
              </p:cNvPr>
              <p:cNvSpPr/>
              <p:nvPr/>
            </p:nvSpPr>
            <p:spPr>
              <a:xfrm>
                <a:off x="757404" y="5428164"/>
                <a:ext cx="22410" cy="15748"/>
              </a:xfrm>
              <a:custGeom>
                <a:avLst/>
                <a:gdLst>
                  <a:gd name="connsiteX0" fmla="*/ 22138 w 22410"/>
                  <a:gd name="connsiteY0" fmla="*/ 3425 h 15748"/>
                  <a:gd name="connsiteX1" fmla="*/ 7985 w 22410"/>
                  <a:gd name="connsiteY1" fmla="*/ 2236 h 15748"/>
                  <a:gd name="connsiteX2" fmla="*/ 12 w 22410"/>
                  <a:gd name="connsiteY2" fmla="*/ 12735 h 15748"/>
                  <a:gd name="connsiteX3" fmla="*/ 14763 w 22410"/>
                  <a:gd name="connsiteY3" fmla="*/ 13725 h 15748"/>
                  <a:gd name="connsiteX4" fmla="*/ 22138 w 22410"/>
                  <a:gd name="connsiteY4" fmla="*/ 3425 h 15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10" h="15748">
                    <a:moveTo>
                      <a:pt x="22138" y="3425"/>
                    </a:moveTo>
                    <a:cubicBezTo>
                      <a:pt x="20543" y="-1131"/>
                      <a:pt x="14763" y="-735"/>
                      <a:pt x="7985" y="2236"/>
                    </a:cubicBezTo>
                    <a:cubicBezTo>
                      <a:pt x="2006" y="5010"/>
                      <a:pt x="-187" y="8575"/>
                      <a:pt x="12" y="12735"/>
                    </a:cubicBezTo>
                    <a:cubicBezTo>
                      <a:pt x="3202" y="15904"/>
                      <a:pt x="7786" y="17093"/>
                      <a:pt x="14763" y="13725"/>
                    </a:cubicBezTo>
                    <a:cubicBezTo>
                      <a:pt x="20543" y="11150"/>
                      <a:pt x="23334" y="6991"/>
                      <a:pt x="22138" y="342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9" name="Freeform 398">
                <a:extLst>
                  <a:ext uri="{FF2B5EF4-FFF2-40B4-BE49-F238E27FC236}">
                    <a16:creationId xmlns:a16="http://schemas.microsoft.com/office/drawing/2014/main" id="{968D6868-1343-18D5-735E-D982D9389FEB}"/>
                  </a:ext>
                </a:extLst>
              </p:cNvPr>
              <p:cNvSpPr/>
              <p:nvPr/>
            </p:nvSpPr>
            <p:spPr>
              <a:xfrm>
                <a:off x="634233" y="5812930"/>
                <a:ext cx="66178" cy="62772"/>
              </a:xfrm>
              <a:custGeom>
                <a:avLst/>
                <a:gdLst>
                  <a:gd name="connsiteX0" fmla="*/ 45446 w 66178"/>
                  <a:gd name="connsiteY0" fmla="*/ 28702 h 62772"/>
                  <a:gd name="connsiteX1" fmla="*/ 45646 w 66178"/>
                  <a:gd name="connsiteY1" fmla="*/ 29098 h 62772"/>
                  <a:gd name="connsiteX2" fmla="*/ 60795 w 66178"/>
                  <a:gd name="connsiteY2" fmla="*/ 28503 h 62772"/>
                  <a:gd name="connsiteX3" fmla="*/ 62987 w 66178"/>
                  <a:gd name="connsiteY3" fmla="*/ 18203 h 62772"/>
                  <a:gd name="connsiteX4" fmla="*/ 60795 w 66178"/>
                  <a:gd name="connsiteY4" fmla="*/ 17014 h 62772"/>
                  <a:gd name="connsiteX5" fmla="*/ 63984 w 66178"/>
                  <a:gd name="connsiteY5" fmla="*/ 14835 h 62772"/>
                  <a:gd name="connsiteX6" fmla="*/ 63585 w 66178"/>
                  <a:gd name="connsiteY6" fmla="*/ 2554 h 62772"/>
                  <a:gd name="connsiteX7" fmla="*/ 51028 w 66178"/>
                  <a:gd name="connsiteY7" fmla="*/ 3742 h 62772"/>
                  <a:gd name="connsiteX8" fmla="*/ 52423 w 66178"/>
                  <a:gd name="connsiteY8" fmla="*/ 15826 h 62772"/>
                  <a:gd name="connsiteX9" fmla="*/ 47440 w 66178"/>
                  <a:gd name="connsiteY9" fmla="*/ 18599 h 62772"/>
                  <a:gd name="connsiteX10" fmla="*/ 45446 w 66178"/>
                  <a:gd name="connsiteY10" fmla="*/ 20778 h 62772"/>
                  <a:gd name="connsiteX11" fmla="*/ 29102 w 66178"/>
                  <a:gd name="connsiteY11" fmla="*/ 23551 h 62772"/>
                  <a:gd name="connsiteX12" fmla="*/ 25314 w 66178"/>
                  <a:gd name="connsiteY12" fmla="*/ 32861 h 62772"/>
                  <a:gd name="connsiteX13" fmla="*/ 22524 w 66178"/>
                  <a:gd name="connsiteY13" fmla="*/ 36229 h 62772"/>
                  <a:gd name="connsiteX14" fmla="*/ 20331 w 66178"/>
                  <a:gd name="connsiteY14" fmla="*/ 26126 h 62772"/>
                  <a:gd name="connsiteX15" fmla="*/ 14351 w 66178"/>
                  <a:gd name="connsiteY15" fmla="*/ 24146 h 62772"/>
                  <a:gd name="connsiteX16" fmla="*/ 13753 w 66178"/>
                  <a:gd name="connsiteY16" fmla="*/ 23353 h 62772"/>
                  <a:gd name="connsiteX17" fmla="*/ 3787 w 66178"/>
                  <a:gd name="connsiteY17" fmla="*/ 21967 h 62772"/>
                  <a:gd name="connsiteX18" fmla="*/ 3389 w 66178"/>
                  <a:gd name="connsiteY18" fmla="*/ 21570 h 62772"/>
                  <a:gd name="connsiteX19" fmla="*/ 0 w 66178"/>
                  <a:gd name="connsiteY19" fmla="*/ 20778 h 62772"/>
                  <a:gd name="connsiteX20" fmla="*/ 1993 w 66178"/>
                  <a:gd name="connsiteY20" fmla="*/ 22957 h 62772"/>
                  <a:gd name="connsiteX21" fmla="*/ 5581 w 66178"/>
                  <a:gd name="connsiteY21" fmla="*/ 26721 h 62772"/>
                  <a:gd name="connsiteX22" fmla="*/ 18537 w 66178"/>
                  <a:gd name="connsiteY22" fmla="*/ 40389 h 62772"/>
                  <a:gd name="connsiteX23" fmla="*/ 20531 w 66178"/>
                  <a:gd name="connsiteY23" fmla="*/ 38804 h 62772"/>
                  <a:gd name="connsiteX24" fmla="*/ 21129 w 66178"/>
                  <a:gd name="connsiteY24" fmla="*/ 38012 h 62772"/>
                  <a:gd name="connsiteX25" fmla="*/ 20730 w 66178"/>
                  <a:gd name="connsiteY25" fmla="*/ 38804 h 62772"/>
                  <a:gd name="connsiteX26" fmla="*/ 19534 w 66178"/>
                  <a:gd name="connsiteY26" fmla="*/ 41181 h 62772"/>
                  <a:gd name="connsiteX27" fmla="*/ 25514 w 66178"/>
                  <a:gd name="connsiteY27" fmla="*/ 47322 h 62772"/>
                  <a:gd name="connsiteX28" fmla="*/ 28504 w 66178"/>
                  <a:gd name="connsiteY28" fmla="*/ 50293 h 62772"/>
                  <a:gd name="connsiteX29" fmla="*/ 30896 w 66178"/>
                  <a:gd name="connsiteY29" fmla="*/ 52868 h 62772"/>
                  <a:gd name="connsiteX30" fmla="*/ 39666 w 66178"/>
                  <a:gd name="connsiteY30" fmla="*/ 61584 h 62772"/>
                  <a:gd name="connsiteX31" fmla="*/ 40862 w 66178"/>
                  <a:gd name="connsiteY31" fmla="*/ 62773 h 62772"/>
                  <a:gd name="connsiteX32" fmla="*/ 42855 w 66178"/>
                  <a:gd name="connsiteY32" fmla="*/ 61584 h 62772"/>
                  <a:gd name="connsiteX33" fmla="*/ 43453 w 66178"/>
                  <a:gd name="connsiteY33" fmla="*/ 50689 h 62772"/>
                  <a:gd name="connsiteX34" fmla="*/ 41460 w 66178"/>
                  <a:gd name="connsiteY34" fmla="*/ 49501 h 62772"/>
                  <a:gd name="connsiteX35" fmla="*/ 40463 w 66178"/>
                  <a:gd name="connsiteY35" fmla="*/ 48709 h 62772"/>
                  <a:gd name="connsiteX36" fmla="*/ 39467 w 66178"/>
                  <a:gd name="connsiteY36" fmla="*/ 48510 h 62772"/>
                  <a:gd name="connsiteX37" fmla="*/ 32291 w 66178"/>
                  <a:gd name="connsiteY37" fmla="*/ 46728 h 62772"/>
                  <a:gd name="connsiteX38" fmla="*/ 33288 w 66178"/>
                  <a:gd name="connsiteY38" fmla="*/ 45539 h 62772"/>
                  <a:gd name="connsiteX39" fmla="*/ 36477 w 66178"/>
                  <a:gd name="connsiteY39" fmla="*/ 33852 h 62772"/>
                  <a:gd name="connsiteX40" fmla="*/ 41460 w 66178"/>
                  <a:gd name="connsiteY40" fmla="*/ 31475 h 62772"/>
                  <a:gd name="connsiteX41" fmla="*/ 45446 w 66178"/>
                  <a:gd name="connsiteY41" fmla="*/ 28702 h 62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66178" h="62772">
                    <a:moveTo>
                      <a:pt x="45446" y="28702"/>
                    </a:moveTo>
                    <a:cubicBezTo>
                      <a:pt x="45446" y="28900"/>
                      <a:pt x="45646" y="28900"/>
                      <a:pt x="45646" y="29098"/>
                    </a:cubicBezTo>
                    <a:cubicBezTo>
                      <a:pt x="50828" y="35040"/>
                      <a:pt x="56210" y="32663"/>
                      <a:pt x="60795" y="28503"/>
                    </a:cubicBezTo>
                    <a:cubicBezTo>
                      <a:pt x="63784" y="25928"/>
                      <a:pt x="65578" y="22561"/>
                      <a:pt x="62987" y="18203"/>
                    </a:cubicBezTo>
                    <a:cubicBezTo>
                      <a:pt x="62190" y="17609"/>
                      <a:pt x="61592" y="17411"/>
                      <a:pt x="60795" y="17014"/>
                    </a:cubicBezTo>
                    <a:cubicBezTo>
                      <a:pt x="61791" y="16420"/>
                      <a:pt x="62788" y="15826"/>
                      <a:pt x="63984" y="14835"/>
                    </a:cubicBezTo>
                    <a:cubicBezTo>
                      <a:pt x="66974" y="11468"/>
                      <a:pt x="66974" y="6318"/>
                      <a:pt x="63585" y="2554"/>
                    </a:cubicBezTo>
                    <a:cubicBezTo>
                      <a:pt x="59798" y="-1210"/>
                      <a:pt x="54416" y="-814"/>
                      <a:pt x="51028" y="3742"/>
                    </a:cubicBezTo>
                    <a:cubicBezTo>
                      <a:pt x="47838" y="7902"/>
                      <a:pt x="48237" y="12260"/>
                      <a:pt x="52423" y="15826"/>
                    </a:cubicBezTo>
                    <a:cubicBezTo>
                      <a:pt x="50629" y="16420"/>
                      <a:pt x="49034" y="17212"/>
                      <a:pt x="47440" y="18599"/>
                    </a:cubicBezTo>
                    <a:cubicBezTo>
                      <a:pt x="46642" y="19193"/>
                      <a:pt x="46044" y="19986"/>
                      <a:pt x="45446" y="20778"/>
                    </a:cubicBezTo>
                    <a:cubicBezTo>
                      <a:pt x="41659" y="17609"/>
                      <a:pt x="35281" y="19788"/>
                      <a:pt x="29102" y="23551"/>
                    </a:cubicBezTo>
                    <a:cubicBezTo>
                      <a:pt x="25115" y="25928"/>
                      <a:pt x="24118" y="29494"/>
                      <a:pt x="25314" y="32861"/>
                    </a:cubicBezTo>
                    <a:cubicBezTo>
                      <a:pt x="24318" y="33852"/>
                      <a:pt x="23520" y="35040"/>
                      <a:pt x="22524" y="36229"/>
                    </a:cubicBezTo>
                    <a:cubicBezTo>
                      <a:pt x="24118" y="32861"/>
                      <a:pt x="23520" y="29098"/>
                      <a:pt x="20331" y="26126"/>
                    </a:cubicBezTo>
                    <a:cubicBezTo>
                      <a:pt x="18537" y="24344"/>
                      <a:pt x="16345" y="23948"/>
                      <a:pt x="14351" y="24146"/>
                    </a:cubicBezTo>
                    <a:cubicBezTo>
                      <a:pt x="14152" y="23948"/>
                      <a:pt x="14152" y="23551"/>
                      <a:pt x="13753" y="23353"/>
                    </a:cubicBezTo>
                    <a:cubicBezTo>
                      <a:pt x="10564" y="20382"/>
                      <a:pt x="6976" y="20184"/>
                      <a:pt x="3787" y="21967"/>
                    </a:cubicBezTo>
                    <a:cubicBezTo>
                      <a:pt x="3588" y="21769"/>
                      <a:pt x="3588" y="21769"/>
                      <a:pt x="3389" y="21570"/>
                    </a:cubicBezTo>
                    <a:cubicBezTo>
                      <a:pt x="2392" y="20976"/>
                      <a:pt x="1196" y="20778"/>
                      <a:pt x="0" y="20778"/>
                    </a:cubicBezTo>
                    <a:cubicBezTo>
                      <a:pt x="598" y="21570"/>
                      <a:pt x="1395" y="22165"/>
                      <a:pt x="1993" y="22957"/>
                    </a:cubicBezTo>
                    <a:cubicBezTo>
                      <a:pt x="3189" y="24146"/>
                      <a:pt x="4385" y="25532"/>
                      <a:pt x="5581" y="26721"/>
                    </a:cubicBezTo>
                    <a:cubicBezTo>
                      <a:pt x="9966" y="31277"/>
                      <a:pt x="14152" y="36031"/>
                      <a:pt x="18537" y="40389"/>
                    </a:cubicBezTo>
                    <a:cubicBezTo>
                      <a:pt x="19135" y="39993"/>
                      <a:pt x="19733" y="39398"/>
                      <a:pt x="20531" y="38804"/>
                    </a:cubicBezTo>
                    <a:cubicBezTo>
                      <a:pt x="20730" y="38606"/>
                      <a:pt x="20929" y="38408"/>
                      <a:pt x="21129" y="38012"/>
                    </a:cubicBezTo>
                    <a:cubicBezTo>
                      <a:pt x="20929" y="38210"/>
                      <a:pt x="20730" y="38606"/>
                      <a:pt x="20730" y="38804"/>
                    </a:cubicBezTo>
                    <a:cubicBezTo>
                      <a:pt x="20331" y="39597"/>
                      <a:pt x="19933" y="40389"/>
                      <a:pt x="19534" y="41181"/>
                    </a:cubicBezTo>
                    <a:cubicBezTo>
                      <a:pt x="21527" y="43162"/>
                      <a:pt x="23520" y="45341"/>
                      <a:pt x="25514" y="47322"/>
                    </a:cubicBezTo>
                    <a:cubicBezTo>
                      <a:pt x="26510" y="48312"/>
                      <a:pt x="27507" y="49303"/>
                      <a:pt x="28504" y="50293"/>
                    </a:cubicBezTo>
                    <a:cubicBezTo>
                      <a:pt x="29301" y="51086"/>
                      <a:pt x="30098" y="51878"/>
                      <a:pt x="30896" y="52868"/>
                    </a:cubicBezTo>
                    <a:cubicBezTo>
                      <a:pt x="33885" y="55840"/>
                      <a:pt x="36676" y="58613"/>
                      <a:pt x="39666" y="61584"/>
                    </a:cubicBezTo>
                    <a:cubicBezTo>
                      <a:pt x="40065" y="61980"/>
                      <a:pt x="40463" y="62377"/>
                      <a:pt x="40862" y="62773"/>
                    </a:cubicBezTo>
                    <a:cubicBezTo>
                      <a:pt x="41460" y="62377"/>
                      <a:pt x="42257" y="61980"/>
                      <a:pt x="42855" y="61584"/>
                    </a:cubicBezTo>
                    <a:cubicBezTo>
                      <a:pt x="44848" y="57821"/>
                      <a:pt x="48038" y="53661"/>
                      <a:pt x="43453" y="50689"/>
                    </a:cubicBezTo>
                    <a:cubicBezTo>
                      <a:pt x="42855" y="50293"/>
                      <a:pt x="42058" y="49897"/>
                      <a:pt x="41460" y="49501"/>
                    </a:cubicBezTo>
                    <a:cubicBezTo>
                      <a:pt x="41061" y="49303"/>
                      <a:pt x="40862" y="48907"/>
                      <a:pt x="40463" y="48709"/>
                    </a:cubicBezTo>
                    <a:cubicBezTo>
                      <a:pt x="40065" y="48510"/>
                      <a:pt x="39865" y="48510"/>
                      <a:pt x="39467" y="48510"/>
                    </a:cubicBezTo>
                    <a:cubicBezTo>
                      <a:pt x="37075" y="47520"/>
                      <a:pt x="34683" y="46926"/>
                      <a:pt x="32291" y="46728"/>
                    </a:cubicBezTo>
                    <a:cubicBezTo>
                      <a:pt x="32690" y="46331"/>
                      <a:pt x="32889" y="45935"/>
                      <a:pt x="33288" y="45539"/>
                    </a:cubicBezTo>
                    <a:cubicBezTo>
                      <a:pt x="36277" y="41181"/>
                      <a:pt x="37473" y="37021"/>
                      <a:pt x="36477" y="33852"/>
                    </a:cubicBezTo>
                    <a:cubicBezTo>
                      <a:pt x="38071" y="33258"/>
                      <a:pt x="39865" y="32465"/>
                      <a:pt x="41460" y="31475"/>
                    </a:cubicBezTo>
                    <a:cubicBezTo>
                      <a:pt x="42855" y="30881"/>
                      <a:pt x="44250" y="29890"/>
                      <a:pt x="45446" y="287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0" name="Freeform 399">
                <a:extLst>
                  <a:ext uri="{FF2B5EF4-FFF2-40B4-BE49-F238E27FC236}">
                    <a16:creationId xmlns:a16="http://schemas.microsoft.com/office/drawing/2014/main" id="{1BC9626E-2839-FF18-B8DE-1BBA0862FC08}"/>
                  </a:ext>
                </a:extLst>
              </p:cNvPr>
              <p:cNvSpPr/>
              <p:nvPr/>
            </p:nvSpPr>
            <p:spPr>
              <a:xfrm>
                <a:off x="694964" y="5293204"/>
                <a:ext cx="21958" cy="16610"/>
              </a:xfrm>
              <a:custGeom>
                <a:avLst/>
                <a:gdLst>
                  <a:gd name="connsiteX0" fmla="*/ 14614 w 21958"/>
                  <a:gd name="connsiteY0" fmla="*/ 14778 h 16610"/>
                  <a:gd name="connsiteX1" fmla="*/ 20993 w 21958"/>
                  <a:gd name="connsiteY1" fmla="*/ 2892 h 16610"/>
                  <a:gd name="connsiteX2" fmla="*/ 8634 w 21958"/>
                  <a:gd name="connsiteY2" fmla="*/ 2100 h 16610"/>
                  <a:gd name="connsiteX3" fmla="*/ 1259 w 21958"/>
                  <a:gd name="connsiteY3" fmla="*/ 13985 h 16610"/>
                  <a:gd name="connsiteX4" fmla="*/ 14614 w 21958"/>
                  <a:gd name="connsiteY4" fmla="*/ 14778 h 16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58" h="16610">
                    <a:moveTo>
                      <a:pt x="14614" y="14778"/>
                    </a:moveTo>
                    <a:cubicBezTo>
                      <a:pt x="20793" y="11212"/>
                      <a:pt x="23584" y="6854"/>
                      <a:pt x="20993" y="2892"/>
                    </a:cubicBezTo>
                    <a:cubicBezTo>
                      <a:pt x="18999" y="-277"/>
                      <a:pt x="14614" y="-1267"/>
                      <a:pt x="8634" y="2100"/>
                    </a:cubicBezTo>
                    <a:cubicBezTo>
                      <a:pt x="2256" y="5468"/>
                      <a:pt x="-2329" y="10024"/>
                      <a:pt x="1259" y="13985"/>
                    </a:cubicBezTo>
                    <a:cubicBezTo>
                      <a:pt x="3651" y="16561"/>
                      <a:pt x="7638" y="17947"/>
                      <a:pt x="14614" y="147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1" name="Freeform 400">
                <a:extLst>
                  <a:ext uri="{FF2B5EF4-FFF2-40B4-BE49-F238E27FC236}">
                    <a16:creationId xmlns:a16="http://schemas.microsoft.com/office/drawing/2014/main" id="{00F1C3E2-0464-14F6-7BA1-458B40676704}"/>
                  </a:ext>
                </a:extLst>
              </p:cNvPr>
              <p:cNvSpPr/>
              <p:nvPr/>
            </p:nvSpPr>
            <p:spPr>
              <a:xfrm>
                <a:off x="612808" y="5097338"/>
                <a:ext cx="23202" cy="15061"/>
              </a:xfrm>
              <a:custGeom>
                <a:avLst/>
                <a:gdLst>
                  <a:gd name="connsiteX0" fmla="*/ 14049 w 23202"/>
                  <a:gd name="connsiteY0" fmla="*/ 13149 h 15061"/>
                  <a:gd name="connsiteX1" fmla="*/ 22820 w 23202"/>
                  <a:gd name="connsiteY1" fmla="*/ 2651 h 15061"/>
                  <a:gd name="connsiteX2" fmla="*/ 10063 w 23202"/>
                  <a:gd name="connsiteY2" fmla="*/ 1264 h 15061"/>
                  <a:gd name="connsiteX3" fmla="*/ 296 w 23202"/>
                  <a:gd name="connsiteY3" fmla="*/ 12357 h 15061"/>
                  <a:gd name="connsiteX4" fmla="*/ 14049 w 23202"/>
                  <a:gd name="connsiteY4" fmla="*/ 13149 h 15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02" h="15061">
                    <a:moveTo>
                      <a:pt x="14049" y="13149"/>
                    </a:moveTo>
                    <a:cubicBezTo>
                      <a:pt x="19830" y="10772"/>
                      <a:pt x="24614" y="7009"/>
                      <a:pt x="22820" y="2651"/>
                    </a:cubicBezTo>
                    <a:cubicBezTo>
                      <a:pt x="21424" y="-717"/>
                      <a:pt x="15843" y="-519"/>
                      <a:pt x="10063" y="1264"/>
                    </a:cubicBezTo>
                    <a:cubicBezTo>
                      <a:pt x="2488" y="3839"/>
                      <a:pt x="-1099" y="8197"/>
                      <a:pt x="296" y="12357"/>
                    </a:cubicBezTo>
                    <a:cubicBezTo>
                      <a:pt x="1292" y="15923"/>
                      <a:pt x="6874" y="15725"/>
                      <a:pt x="14049" y="131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2" name="Freeform 401">
                <a:extLst>
                  <a:ext uri="{FF2B5EF4-FFF2-40B4-BE49-F238E27FC236}">
                    <a16:creationId xmlns:a16="http://schemas.microsoft.com/office/drawing/2014/main" id="{CE85772F-B202-6723-14D5-BF74CFF64CE8}"/>
                  </a:ext>
                </a:extLst>
              </p:cNvPr>
              <p:cNvSpPr/>
              <p:nvPr/>
            </p:nvSpPr>
            <p:spPr>
              <a:xfrm>
                <a:off x="543302" y="4775253"/>
                <a:ext cx="25464" cy="13942"/>
              </a:xfrm>
              <a:custGeom>
                <a:avLst/>
                <a:gdLst>
                  <a:gd name="connsiteX0" fmla="*/ 9406 w 25464"/>
                  <a:gd name="connsiteY0" fmla="*/ 1258 h 13942"/>
                  <a:gd name="connsiteX1" fmla="*/ 237 w 25464"/>
                  <a:gd name="connsiteY1" fmla="*/ 10172 h 13942"/>
                  <a:gd name="connsiteX2" fmla="*/ 16383 w 25464"/>
                  <a:gd name="connsiteY2" fmla="*/ 12549 h 13942"/>
                  <a:gd name="connsiteX3" fmla="*/ 24754 w 25464"/>
                  <a:gd name="connsiteY3" fmla="*/ 4229 h 13942"/>
                  <a:gd name="connsiteX4" fmla="*/ 9406 w 25464"/>
                  <a:gd name="connsiteY4" fmla="*/ 1258 h 13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464" h="13942">
                    <a:moveTo>
                      <a:pt x="9406" y="1258"/>
                    </a:moveTo>
                    <a:cubicBezTo>
                      <a:pt x="3825" y="3239"/>
                      <a:pt x="-1158" y="6408"/>
                      <a:pt x="237" y="10172"/>
                    </a:cubicBezTo>
                    <a:cubicBezTo>
                      <a:pt x="2031" y="14926"/>
                      <a:pt x="8808" y="14530"/>
                      <a:pt x="16383" y="12549"/>
                    </a:cubicBezTo>
                    <a:cubicBezTo>
                      <a:pt x="21565" y="10568"/>
                      <a:pt x="27545" y="8389"/>
                      <a:pt x="24754" y="4229"/>
                    </a:cubicBezTo>
                    <a:cubicBezTo>
                      <a:pt x="22362" y="664"/>
                      <a:pt x="17180" y="-1515"/>
                      <a:pt x="9406" y="125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3" name="Freeform 402">
                <a:extLst>
                  <a:ext uri="{FF2B5EF4-FFF2-40B4-BE49-F238E27FC236}">
                    <a16:creationId xmlns:a16="http://schemas.microsoft.com/office/drawing/2014/main" id="{88C50DF2-150E-49D9-96BD-DA1FD91751B2}"/>
                  </a:ext>
                </a:extLst>
              </p:cNvPr>
              <p:cNvSpPr/>
              <p:nvPr/>
            </p:nvSpPr>
            <p:spPr>
              <a:xfrm>
                <a:off x="1123446" y="4988792"/>
                <a:ext cx="25714" cy="13987"/>
              </a:xfrm>
              <a:custGeom>
                <a:avLst/>
                <a:gdLst>
                  <a:gd name="connsiteX0" fmla="*/ 9501 w 25714"/>
                  <a:gd name="connsiteY0" fmla="*/ 2644 h 13987"/>
                  <a:gd name="connsiteX1" fmla="*/ 132 w 25714"/>
                  <a:gd name="connsiteY1" fmla="*/ 11162 h 13987"/>
                  <a:gd name="connsiteX2" fmla="*/ 13288 w 25714"/>
                  <a:gd name="connsiteY2" fmla="*/ 12351 h 13987"/>
                  <a:gd name="connsiteX3" fmla="*/ 25447 w 25714"/>
                  <a:gd name="connsiteY3" fmla="*/ 1654 h 13987"/>
                  <a:gd name="connsiteX4" fmla="*/ 9501 w 25714"/>
                  <a:gd name="connsiteY4" fmla="*/ 2644 h 13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714" h="13987">
                    <a:moveTo>
                      <a:pt x="9501" y="2644"/>
                    </a:moveTo>
                    <a:cubicBezTo>
                      <a:pt x="3920" y="4625"/>
                      <a:pt x="-864" y="7795"/>
                      <a:pt x="132" y="11162"/>
                    </a:cubicBezTo>
                    <a:cubicBezTo>
                      <a:pt x="1129" y="15124"/>
                      <a:pt x="7109" y="14332"/>
                      <a:pt x="13288" y="12351"/>
                    </a:cubicBezTo>
                    <a:cubicBezTo>
                      <a:pt x="19666" y="8785"/>
                      <a:pt x="27241" y="5021"/>
                      <a:pt x="25447" y="1654"/>
                    </a:cubicBezTo>
                    <a:cubicBezTo>
                      <a:pt x="23653" y="-1515"/>
                      <a:pt x="15680" y="465"/>
                      <a:pt x="9501" y="264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4" name="Freeform 403">
                <a:extLst>
                  <a:ext uri="{FF2B5EF4-FFF2-40B4-BE49-F238E27FC236}">
                    <a16:creationId xmlns:a16="http://schemas.microsoft.com/office/drawing/2014/main" id="{EF1DFFBE-C01F-6C31-489A-6CB802932314}"/>
                  </a:ext>
                </a:extLst>
              </p:cNvPr>
              <p:cNvSpPr/>
              <p:nvPr/>
            </p:nvSpPr>
            <p:spPr>
              <a:xfrm>
                <a:off x="445471" y="5546876"/>
                <a:ext cx="5339" cy="9706"/>
              </a:xfrm>
              <a:custGeom>
                <a:avLst/>
                <a:gdLst>
                  <a:gd name="connsiteX0" fmla="*/ 0 w 5339"/>
                  <a:gd name="connsiteY0" fmla="*/ 0 h 9706"/>
                  <a:gd name="connsiteX1" fmla="*/ 4385 w 5339"/>
                  <a:gd name="connsiteY1" fmla="*/ 9706 h 9706"/>
                  <a:gd name="connsiteX2" fmla="*/ 4784 w 5339"/>
                  <a:gd name="connsiteY2" fmla="*/ 2971 h 9706"/>
                  <a:gd name="connsiteX3" fmla="*/ 0 w 5339"/>
                  <a:gd name="connsiteY3" fmla="*/ 0 h 9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39" h="9706">
                    <a:moveTo>
                      <a:pt x="0" y="0"/>
                    </a:moveTo>
                    <a:cubicBezTo>
                      <a:pt x="1395" y="3169"/>
                      <a:pt x="2791" y="6339"/>
                      <a:pt x="4385" y="9706"/>
                    </a:cubicBezTo>
                    <a:cubicBezTo>
                      <a:pt x="5581" y="7527"/>
                      <a:pt x="5581" y="5150"/>
                      <a:pt x="4784" y="2971"/>
                    </a:cubicBezTo>
                    <a:cubicBezTo>
                      <a:pt x="3389" y="1188"/>
                      <a:pt x="1794" y="396"/>
                      <a:pt x="0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5" name="Freeform 404">
                <a:extLst>
                  <a:ext uri="{FF2B5EF4-FFF2-40B4-BE49-F238E27FC236}">
                    <a16:creationId xmlns:a16="http://schemas.microsoft.com/office/drawing/2014/main" id="{98106EE2-7D84-8960-7C01-367E13BDEAA6}"/>
                  </a:ext>
                </a:extLst>
              </p:cNvPr>
              <p:cNvSpPr/>
              <p:nvPr/>
            </p:nvSpPr>
            <p:spPr>
              <a:xfrm>
                <a:off x="1054635" y="5658525"/>
                <a:ext cx="22147" cy="16471"/>
              </a:xfrm>
              <a:custGeom>
                <a:avLst/>
                <a:gdLst>
                  <a:gd name="connsiteX0" fmla="*/ 2369 w 22147"/>
                  <a:gd name="connsiteY0" fmla="*/ 15524 h 16471"/>
                  <a:gd name="connsiteX1" fmla="*/ 17717 w 22147"/>
                  <a:gd name="connsiteY1" fmla="*/ 12553 h 16471"/>
                  <a:gd name="connsiteX2" fmla="*/ 20507 w 22147"/>
                  <a:gd name="connsiteY2" fmla="*/ 1262 h 16471"/>
                  <a:gd name="connsiteX3" fmla="*/ 4960 w 22147"/>
                  <a:gd name="connsiteY3" fmla="*/ 5421 h 16471"/>
                  <a:gd name="connsiteX4" fmla="*/ 2369 w 22147"/>
                  <a:gd name="connsiteY4" fmla="*/ 15524 h 16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147" h="16471">
                    <a:moveTo>
                      <a:pt x="2369" y="15524"/>
                    </a:moveTo>
                    <a:cubicBezTo>
                      <a:pt x="6554" y="17307"/>
                      <a:pt x="11737" y="16712"/>
                      <a:pt x="17717" y="12553"/>
                    </a:cubicBezTo>
                    <a:cubicBezTo>
                      <a:pt x="22301" y="7402"/>
                      <a:pt x="23497" y="3441"/>
                      <a:pt x="20507" y="1262"/>
                    </a:cubicBezTo>
                    <a:cubicBezTo>
                      <a:pt x="16720" y="-1512"/>
                      <a:pt x="10940" y="469"/>
                      <a:pt x="4960" y="5421"/>
                    </a:cubicBezTo>
                    <a:cubicBezTo>
                      <a:pt x="176" y="9581"/>
                      <a:pt x="-2017" y="13543"/>
                      <a:pt x="2369" y="155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6" name="Freeform 405">
                <a:extLst>
                  <a:ext uri="{FF2B5EF4-FFF2-40B4-BE49-F238E27FC236}">
                    <a16:creationId xmlns:a16="http://schemas.microsoft.com/office/drawing/2014/main" id="{ACAA91FD-D542-9175-F364-FBD34C7A2E30}"/>
                  </a:ext>
                </a:extLst>
              </p:cNvPr>
              <p:cNvSpPr/>
              <p:nvPr/>
            </p:nvSpPr>
            <p:spPr>
              <a:xfrm>
                <a:off x="833957" y="5293889"/>
                <a:ext cx="21158" cy="15701"/>
              </a:xfrm>
              <a:custGeom>
                <a:avLst/>
                <a:gdLst>
                  <a:gd name="connsiteX0" fmla="*/ 798 w 21158"/>
                  <a:gd name="connsiteY0" fmla="*/ 13895 h 15701"/>
                  <a:gd name="connsiteX1" fmla="*/ 13954 w 21158"/>
                  <a:gd name="connsiteY1" fmla="*/ 13301 h 15701"/>
                  <a:gd name="connsiteX2" fmla="*/ 20731 w 21158"/>
                  <a:gd name="connsiteY2" fmla="*/ 2802 h 15701"/>
                  <a:gd name="connsiteX3" fmla="*/ 5582 w 21158"/>
                  <a:gd name="connsiteY3" fmla="*/ 3396 h 15701"/>
                  <a:gd name="connsiteX4" fmla="*/ 798 w 21158"/>
                  <a:gd name="connsiteY4" fmla="*/ 13895 h 15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158" h="15701">
                    <a:moveTo>
                      <a:pt x="798" y="13895"/>
                    </a:moveTo>
                    <a:cubicBezTo>
                      <a:pt x="2991" y="16668"/>
                      <a:pt x="8173" y="16074"/>
                      <a:pt x="13954" y="13301"/>
                    </a:cubicBezTo>
                    <a:cubicBezTo>
                      <a:pt x="19335" y="9933"/>
                      <a:pt x="22325" y="6170"/>
                      <a:pt x="20731" y="2802"/>
                    </a:cubicBezTo>
                    <a:cubicBezTo>
                      <a:pt x="18538" y="-1754"/>
                      <a:pt x="11761" y="-169"/>
                      <a:pt x="5582" y="3396"/>
                    </a:cubicBezTo>
                    <a:cubicBezTo>
                      <a:pt x="599" y="6368"/>
                      <a:pt x="-1195" y="11122"/>
                      <a:pt x="798" y="138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7" name="Freeform 406">
                <a:extLst>
                  <a:ext uri="{FF2B5EF4-FFF2-40B4-BE49-F238E27FC236}">
                    <a16:creationId xmlns:a16="http://schemas.microsoft.com/office/drawing/2014/main" id="{29296516-F635-4C21-400C-170F63618B0B}"/>
                  </a:ext>
                </a:extLst>
              </p:cNvPr>
              <p:cNvSpPr/>
              <p:nvPr/>
            </p:nvSpPr>
            <p:spPr>
              <a:xfrm>
                <a:off x="1379323" y="6005679"/>
                <a:ext cx="25783" cy="23608"/>
              </a:xfrm>
              <a:custGeom>
                <a:avLst/>
                <a:gdLst>
                  <a:gd name="connsiteX0" fmla="*/ 13147 w 25783"/>
                  <a:gd name="connsiteY0" fmla="*/ 18986 h 23608"/>
                  <a:gd name="connsiteX1" fmla="*/ 14342 w 25783"/>
                  <a:gd name="connsiteY1" fmla="*/ 19976 h 23608"/>
                  <a:gd name="connsiteX2" fmla="*/ 23312 w 25783"/>
                  <a:gd name="connsiteY2" fmla="*/ 12845 h 23608"/>
                  <a:gd name="connsiteX3" fmla="*/ 24109 w 25783"/>
                  <a:gd name="connsiteY3" fmla="*/ 365 h 23608"/>
                  <a:gd name="connsiteX4" fmla="*/ 16136 w 25783"/>
                  <a:gd name="connsiteY4" fmla="*/ 3733 h 23608"/>
                  <a:gd name="connsiteX5" fmla="*/ 3978 w 25783"/>
                  <a:gd name="connsiteY5" fmla="*/ 9676 h 23608"/>
                  <a:gd name="connsiteX6" fmla="*/ 1187 w 25783"/>
                  <a:gd name="connsiteY6" fmla="*/ 21957 h 23608"/>
                  <a:gd name="connsiteX7" fmla="*/ 13147 w 25783"/>
                  <a:gd name="connsiteY7" fmla="*/ 18986 h 23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783" h="23608">
                    <a:moveTo>
                      <a:pt x="13147" y="18986"/>
                    </a:moveTo>
                    <a:cubicBezTo>
                      <a:pt x="13545" y="19382"/>
                      <a:pt x="13944" y="19580"/>
                      <a:pt x="14342" y="19976"/>
                    </a:cubicBezTo>
                    <a:cubicBezTo>
                      <a:pt x="17133" y="21759"/>
                      <a:pt x="20522" y="18788"/>
                      <a:pt x="23312" y="12845"/>
                    </a:cubicBezTo>
                    <a:cubicBezTo>
                      <a:pt x="25903" y="7299"/>
                      <a:pt x="26900" y="2544"/>
                      <a:pt x="24109" y="365"/>
                    </a:cubicBezTo>
                    <a:cubicBezTo>
                      <a:pt x="21718" y="-625"/>
                      <a:pt x="18728" y="365"/>
                      <a:pt x="16136" y="3733"/>
                    </a:cubicBezTo>
                    <a:cubicBezTo>
                      <a:pt x="12748" y="2742"/>
                      <a:pt x="8363" y="4921"/>
                      <a:pt x="3978" y="9676"/>
                    </a:cubicBezTo>
                    <a:cubicBezTo>
                      <a:pt x="-208" y="14430"/>
                      <a:pt x="-1006" y="19184"/>
                      <a:pt x="1187" y="21957"/>
                    </a:cubicBezTo>
                    <a:cubicBezTo>
                      <a:pt x="4177" y="25325"/>
                      <a:pt x="8562" y="23146"/>
                      <a:pt x="13147" y="189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8" name="Freeform 407">
                <a:extLst>
                  <a:ext uri="{FF2B5EF4-FFF2-40B4-BE49-F238E27FC236}">
                    <a16:creationId xmlns:a16="http://schemas.microsoft.com/office/drawing/2014/main" id="{6AB6EBDC-BCBA-8F56-5703-B77551618D71}"/>
                  </a:ext>
                </a:extLst>
              </p:cNvPr>
              <p:cNvSpPr/>
              <p:nvPr/>
            </p:nvSpPr>
            <p:spPr>
              <a:xfrm>
                <a:off x="603935" y="4652833"/>
                <a:ext cx="28620" cy="15675"/>
              </a:xfrm>
              <a:custGeom>
                <a:avLst/>
                <a:gdLst>
                  <a:gd name="connsiteX0" fmla="*/ 22524 w 28620"/>
                  <a:gd name="connsiteY0" fmla="*/ 2844 h 15675"/>
                  <a:gd name="connsiteX1" fmla="*/ 12558 w 28620"/>
                  <a:gd name="connsiteY1" fmla="*/ 269 h 15675"/>
                  <a:gd name="connsiteX2" fmla="*/ 0 w 28620"/>
                  <a:gd name="connsiteY2" fmla="*/ 9777 h 15675"/>
                  <a:gd name="connsiteX3" fmla="*/ 9568 w 28620"/>
                  <a:gd name="connsiteY3" fmla="*/ 15125 h 15675"/>
                  <a:gd name="connsiteX4" fmla="*/ 21328 w 28620"/>
                  <a:gd name="connsiteY4" fmla="*/ 14333 h 15675"/>
                  <a:gd name="connsiteX5" fmla="*/ 28504 w 28620"/>
                  <a:gd name="connsiteY5" fmla="*/ 7598 h 15675"/>
                  <a:gd name="connsiteX6" fmla="*/ 22524 w 28620"/>
                  <a:gd name="connsiteY6" fmla="*/ 2844 h 15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620" h="15675">
                    <a:moveTo>
                      <a:pt x="22524" y="2844"/>
                    </a:moveTo>
                    <a:cubicBezTo>
                      <a:pt x="20929" y="467"/>
                      <a:pt x="16743" y="-524"/>
                      <a:pt x="12558" y="269"/>
                    </a:cubicBezTo>
                    <a:cubicBezTo>
                      <a:pt x="5382" y="1457"/>
                      <a:pt x="199" y="4627"/>
                      <a:pt x="0" y="9777"/>
                    </a:cubicBezTo>
                    <a:cubicBezTo>
                      <a:pt x="1794" y="13144"/>
                      <a:pt x="4983" y="15125"/>
                      <a:pt x="9568" y="15125"/>
                    </a:cubicBezTo>
                    <a:cubicBezTo>
                      <a:pt x="12558" y="16116"/>
                      <a:pt x="16544" y="15720"/>
                      <a:pt x="21328" y="14333"/>
                    </a:cubicBezTo>
                    <a:cubicBezTo>
                      <a:pt x="25912" y="12946"/>
                      <a:pt x="29301" y="10173"/>
                      <a:pt x="28504" y="7598"/>
                    </a:cubicBezTo>
                    <a:cubicBezTo>
                      <a:pt x="27706" y="5023"/>
                      <a:pt x="25514" y="3438"/>
                      <a:pt x="22524" y="284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9" name="Freeform 408">
                <a:extLst>
                  <a:ext uri="{FF2B5EF4-FFF2-40B4-BE49-F238E27FC236}">
                    <a16:creationId xmlns:a16="http://schemas.microsoft.com/office/drawing/2014/main" id="{FD57D375-8651-1B27-E348-C23C9DAAA392}"/>
                  </a:ext>
                </a:extLst>
              </p:cNvPr>
              <p:cNvSpPr/>
              <p:nvPr/>
            </p:nvSpPr>
            <p:spPr>
              <a:xfrm>
                <a:off x="762970" y="4965413"/>
                <a:ext cx="20786" cy="14652"/>
              </a:xfrm>
              <a:custGeom>
                <a:avLst/>
                <a:gdLst>
                  <a:gd name="connsiteX0" fmla="*/ 10991 w 20786"/>
                  <a:gd name="connsiteY0" fmla="*/ 272 h 14652"/>
                  <a:gd name="connsiteX1" fmla="*/ 28 w 20786"/>
                  <a:gd name="connsiteY1" fmla="*/ 11365 h 14652"/>
                  <a:gd name="connsiteX2" fmla="*/ 8001 w 20786"/>
                  <a:gd name="connsiteY2" fmla="*/ 14337 h 14652"/>
                  <a:gd name="connsiteX3" fmla="*/ 20758 w 20786"/>
                  <a:gd name="connsiteY3" fmla="*/ 4432 h 14652"/>
                  <a:gd name="connsiteX4" fmla="*/ 10991 w 20786"/>
                  <a:gd name="connsiteY4" fmla="*/ 272 h 14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86" h="14652">
                    <a:moveTo>
                      <a:pt x="10991" y="272"/>
                    </a:moveTo>
                    <a:cubicBezTo>
                      <a:pt x="3815" y="3046"/>
                      <a:pt x="426" y="7007"/>
                      <a:pt x="28" y="11365"/>
                    </a:cubicBezTo>
                    <a:cubicBezTo>
                      <a:pt x="-371" y="14535"/>
                      <a:pt x="3615" y="15129"/>
                      <a:pt x="8001" y="14337"/>
                    </a:cubicBezTo>
                    <a:cubicBezTo>
                      <a:pt x="15974" y="12950"/>
                      <a:pt x="20160" y="8592"/>
                      <a:pt x="20758" y="4432"/>
                    </a:cubicBezTo>
                    <a:cubicBezTo>
                      <a:pt x="21156" y="1065"/>
                      <a:pt x="17369" y="-718"/>
                      <a:pt x="10991" y="2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0" name="Freeform 409">
                <a:extLst>
                  <a:ext uri="{FF2B5EF4-FFF2-40B4-BE49-F238E27FC236}">
                    <a16:creationId xmlns:a16="http://schemas.microsoft.com/office/drawing/2014/main" id="{FD73C3FA-21EF-A0C4-0EEF-F8FB8E12A635}"/>
                  </a:ext>
                </a:extLst>
              </p:cNvPr>
              <p:cNvSpPr/>
              <p:nvPr/>
            </p:nvSpPr>
            <p:spPr>
              <a:xfrm>
                <a:off x="849106" y="5117152"/>
                <a:ext cx="19152" cy="15179"/>
              </a:xfrm>
              <a:custGeom>
                <a:avLst/>
                <a:gdLst>
                  <a:gd name="connsiteX0" fmla="*/ 0 w 19152"/>
                  <a:gd name="connsiteY0" fmla="*/ 12154 h 15179"/>
                  <a:gd name="connsiteX1" fmla="*/ 11760 w 19152"/>
                  <a:gd name="connsiteY1" fmla="*/ 13540 h 15179"/>
                  <a:gd name="connsiteX2" fmla="*/ 18936 w 19152"/>
                  <a:gd name="connsiteY2" fmla="*/ 3636 h 15179"/>
                  <a:gd name="connsiteX3" fmla="*/ 7774 w 19152"/>
                  <a:gd name="connsiteY3" fmla="*/ 1655 h 15179"/>
                  <a:gd name="connsiteX4" fmla="*/ 0 w 19152"/>
                  <a:gd name="connsiteY4" fmla="*/ 12154 h 15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52" h="15179">
                    <a:moveTo>
                      <a:pt x="0" y="12154"/>
                    </a:moveTo>
                    <a:cubicBezTo>
                      <a:pt x="1196" y="15917"/>
                      <a:pt x="5980" y="15917"/>
                      <a:pt x="11760" y="13540"/>
                    </a:cubicBezTo>
                    <a:cubicBezTo>
                      <a:pt x="18537" y="10767"/>
                      <a:pt x="19733" y="7003"/>
                      <a:pt x="18936" y="3636"/>
                    </a:cubicBezTo>
                    <a:cubicBezTo>
                      <a:pt x="17939" y="268"/>
                      <a:pt x="14351" y="-1514"/>
                      <a:pt x="7774" y="1655"/>
                    </a:cubicBezTo>
                    <a:cubicBezTo>
                      <a:pt x="1993" y="4428"/>
                      <a:pt x="199" y="8390"/>
                      <a:pt x="0" y="121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1" name="Freeform 410">
                <a:extLst>
                  <a:ext uri="{FF2B5EF4-FFF2-40B4-BE49-F238E27FC236}">
                    <a16:creationId xmlns:a16="http://schemas.microsoft.com/office/drawing/2014/main" id="{1FD3C93D-05A0-BA18-02F8-123C2E83F489}"/>
                  </a:ext>
                </a:extLst>
              </p:cNvPr>
              <p:cNvSpPr/>
              <p:nvPr/>
            </p:nvSpPr>
            <p:spPr>
              <a:xfrm>
                <a:off x="1043339" y="5458601"/>
                <a:ext cx="20476" cy="15972"/>
              </a:xfrm>
              <a:custGeom>
                <a:avLst/>
                <a:gdLst>
                  <a:gd name="connsiteX0" fmla="*/ 111 w 20476"/>
                  <a:gd name="connsiteY0" fmla="*/ 12605 h 15972"/>
                  <a:gd name="connsiteX1" fmla="*/ 13466 w 20476"/>
                  <a:gd name="connsiteY1" fmla="*/ 13398 h 15972"/>
                  <a:gd name="connsiteX2" fmla="*/ 19844 w 20476"/>
                  <a:gd name="connsiteY2" fmla="*/ 2701 h 15972"/>
                  <a:gd name="connsiteX3" fmla="*/ 8283 w 20476"/>
                  <a:gd name="connsiteY3" fmla="*/ 1710 h 15972"/>
                  <a:gd name="connsiteX4" fmla="*/ 111 w 20476"/>
                  <a:gd name="connsiteY4" fmla="*/ 12605 h 159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476" h="15972">
                    <a:moveTo>
                      <a:pt x="111" y="12605"/>
                    </a:moveTo>
                    <a:cubicBezTo>
                      <a:pt x="1107" y="17359"/>
                      <a:pt x="6688" y="16567"/>
                      <a:pt x="13466" y="13398"/>
                    </a:cubicBezTo>
                    <a:cubicBezTo>
                      <a:pt x="19645" y="9634"/>
                      <a:pt x="21638" y="5870"/>
                      <a:pt x="19844" y="2701"/>
                    </a:cubicBezTo>
                    <a:cubicBezTo>
                      <a:pt x="18050" y="-271"/>
                      <a:pt x="13864" y="-1063"/>
                      <a:pt x="8283" y="1710"/>
                    </a:cubicBezTo>
                    <a:cubicBezTo>
                      <a:pt x="2901" y="4483"/>
                      <a:pt x="-687" y="9238"/>
                      <a:pt x="111" y="126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2" name="Freeform 411">
                <a:extLst>
                  <a:ext uri="{FF2B5EF4-FFF2-40B4-BE49-F238E27FC236}">
                    <a16:creationId xmlns:a16="http://schemas.microsoft.com/office/drawing/2014/main" id="{C6BEFDD3-8C6D-7D57-90A0-746E291C2BB9}"/>
                  </a:ext>
                </a:extLst>
              </p:cNvPr>
              <p:cNvSpPr/>
              <p:nvPr/>
            </p:nvSpPr>
            <p:spPr>
              <a:xfrm>
                <a:off x="944610" y="5241466"/>
                <a:ext cx="21393" cy="13497"/>
              </a:xfrm>
              <a:custGeom>
                <a:avLst/>
                <a:gdLst>
                  <a:gd name="connsiteX0" fmla="*/ 6751 w 21393"/>
                  <a:gd name="connsiteY0" fmla="*/ 2533 h 13497"/>
                  <a:gd name="connsiteX1" fmla="*/ 372 w 21393"/>
                  <a:gd name="connsiteY1" fmla="*/ 10655 h 13497"/>
                  <a:gd name="connsiteX2" fmla="*/ 15123 w 21393"/>
                  <a:gd name="connsiteY2" fmla="*/ 11249 h 13497"/>
                  <a:gd name="connsiteX3" fmla="*/ 21102 w 21393"/>
                  <a:gd name="connsiteY3" fmla="*/ 3128 h 13497"/>
                  <a:gd name="connsiteX4" fmla="*/ 6751 w 21393"/>
                  <a:gd name="connsiteY4" fmla="*/ 2533 h 1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93" h="13497">
                    <a:moveTo>
                      <a:pt x="6751" y="2533"/>
                    </a:moveTo>
                    <a:cubicBezTo>
                      <a:pt x="2565" y="5109"/>
                      <a:pt x="-1222" y="8278"/>
                      <a:pt x="372" y="10655"/>
                    </a:cubicBezTo>
                    <a:cubicBezTo>
                      <a:pt x="2565" y="14023"/>
                      <a:pt x="8146" y="14617"/>
                      <a:pt x="15123" y="11249"/>
                    </a:cubicBezTo>
                    <a:cubicBezTo>
                      <a:pt x="19707" y="9070"/>
                      <a:pt x="22298" y="5505"/>
                      <a:pt x="21102" y="3128"/>
                    </a:cubicBezTo>
                    <a:cubicBezTo>
                      <a:pt x="19309" y="-834"/>
                      <a:pt x="14325" y="-1032"/>
                      <a:pt x="6751" y="25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3" name="Freeform 412">
                <a:extLst>
                  <a:ext uri="{FF2B5EF4-FFF2-40B4-BE49-F238E27FC236}">
                    <a16:creationId xmlns:a16="http://schemas.microsoft.com/office/drawing/2014/main" id="{310A4E43-1346-BEA5-C4B9-ADAE274C759A}"/>
                  </a:ext>
                </a:extLst>
              </p:cNvPr>
              <p:cNvSpPr/>
              <p:nvPr/>
            </p:nvSpPr>
            <p:spPr>
              <a:xfrm>
                <a:off x="1106568" y="5488779"/>
                <a:ext cx="22206" cy="16136"/>
              </a:xfrm>
              <a:custGeom>
                <a:avLst/>
                <a:gdLst>
                  <a:gd name="connsiteX0" fmla="*/ 21994 w 22206"/>
                  <a:gd name="connsiteY0" fmla="*/ 2831 h 16136"/>
                  <a:gd name="connsiteX1" fmla="*/ 8440 w 22206"/>
                  <a:gd name="connsiteY1" fmla="*/ 2831 h 16136"/>
                  <a:gd name="connsiteX2" fmla="*/ 68 w 22206"/>
                  <a:gd name="connsiteY2" fmla="*/ 13527 h 16136"/>
                  <a:gd name="connsiteX3" fmla="*/ 13622 w 22206"/>
                  <a:gd name="connsiteY3" fmla="*/ 13131 h 16136"/>
                  <a:gd name="connsiteX4" fmla="*/ 21994 w 22206"/>
                  <a:gd name="connsiteY4" fmla="*/ 2831 h 1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06" h="16136">
                    <a:moveTo>
                      <a:pt x="21994" y="2831"/>
                    </a:moveTo>
                    <a:cubicBezTo>
                      <a:pt x="20399" y="-1329"/>
                      <a:pt x="15018" y="-537"/>
                      <a:pt x="8440" y="2831"/>
                    </a:cubicBezTo>
                    <a:cubicBezTo>
                      <a:pt x="2859" y="5604"/>
                      <a:pt x="-530" y="9169"/>
                      <a:pt x="68" y="13527"/>
                    </a:cubicBezTo>
                    <a:cubicBezTo>
                      <a:pt x="1663" y="17885"/>
                      <a:pt x="7642" y="16102"/>
                      <a:pt x="13622" y="13131"/>
                    </a:cubicBezTo>
                    <a:cubicBezTo>
                      <a:pt x="19203" y="10358"/>
                      <a:pt x="23190" y="6396"/>
                      <a:pt x="21994" y="28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4" name="Freeform 413">
                <a:extLst>
                  <a:ext uri="{FF2B5EF4-FFF2-40B4-BE49-F238E27FC236}">
                    <a16:creationId xmlns:a16="http://schemas.microsoft.com/office/drawing/2014/main" id="{EF37655A-113B-B0A5-D0A3-A13A5BAF480C}"/>
                  </a:ext>
                </a:extLst>
              </p:cNvPr>
              <p:cNvSpPr/>
              <p:nvPr/>
            </p:nvSpPr>
            <p:spPr>
              <a:xfrm>
                <a:off x="1184018" y="5594867"/>
                <a:ext cx="20014" cy="15639"/>
              </a:xfrm>
              <a:custGeom>
                <a:avLst/>
                <a:gdLst>
                  <a:gd name="connsiteX0" fmla="*/ 6534 w 20014"/>
                  <a:gd name="connsiteY0" fmla="*/ 3512 h 15639"/>
                  <a:gd name="connsiteX1" fmla="*/ 754 w 20014"/>
                  <a:gd name="connsiteY1" fmla="*/ 14407 h 15639"/>
                  <a:gd name="connsiteX2" fmla="*/ 13511 w 20014"/>
                  <a:gd name="connsiteY2" fmla="*/ 12030 h 15639"/>
                  <a:gd name="connsiteX3" fmla="*/ 19092 w 20014"/>
                  <a:gd name="connsiteY3" fmla="*/ 1333 h 15639"/>
                  <a:gd name="connsiteX4" fmla="*/ 6534 w 20014"/>
                  <a:gd name="connsiteY4" fmla="*/ 3512 h 15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014" h="15639">
                    <a:moveTo>
                      <a:pt x="6534" y="3512"/>
                    </a:moveTo>
                    <a:cubicBezTo>
                      <a:pt x="1352" y="7078"/>
                      <a:pt x="-1439" y="11832"/>
                      <a:pt x="754" y="14407"/>
                    </a:cubicBezTo>
                    <a:cubicBezTo>
                      <a:pt x="2946" y="16982"/>
                      <a:pt x="8328" y="15200"/>
                      <a:pt x="13511" y="12030"/>
                    </a:cubicBezTo>
                    <a:cubicBezTo>
                      <a:pt x="18494" y="8068"/>
                      <a:pt x="21683" y="3908"/>
                      <a:pt x="19092" y="1333"/>
                    </a:cubicBezTo>
                    <a:cubicBezTo>
                      <a:pt x="16700" y="-1242"/>
                      <a:pt x="11318" y="145"/>
                      <a:pt x="6534" y="35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5" name="Freeform 414">
                <a:extLst>
                  <a:ext uri="{FF2B5EF4-FFF2-40B4-BE49-F238E27FC236}">
                    <a16:creationId xmlns:a16="http://schemas.microsoft.com/office/drawing/2014/main" id="{3AD1A8F0-4C21-CDB0-736F-96A98CD55CCB}"/>
                  </a:ext>
                </a:extLst>
              </p:cNvPr>
              <p:cNvSpPr/>
              <p:nvPr/>
            </p:nvSpPr>
            <p:spPr>
              <a:xfrm>
                <a:off x="1406887" y="5838190"/>
                <a:ext cx="18764" cy="17415"/>
              </a:xfrm>
              <a:custGeom>
                <a:avLst/>
                <a:gdLst>
                  <a:gd name="connsiteX0" fmla="*/ 14685 w 18764"/>
                  <a:gd name="connsiteY0" fmla="*/ 12157 h 17415"/>
                  <a:gd name="connsiteX1" fmla="*/ 17675 w 18764"/>
                  <a:gd name="connsiteY1" fmla="*/ 1064 h 17415"/>
                  <a:gd name="connsiteX2" fmla="*/ 5914 w 18764"/>
                  <a:gd name="connsiteY2" fmla="*/ 4432 h 17415"/>
                  <a:gd name="connsiteX3" fmla="*/ 931 w 18764"/>
                  <a:gd name="connsiteY3" fmla="*/ 15921 h 17415"/>
                  <a:gd name="connsiteX4" fmla="*/ 14685 w 18764"/>
                  <a:gd name="connsiteY4" fmla="*/ 12157 h 17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764" h="17415">
                    <a:moveTo>
                      <a:pt x="14685" y="12157"/>
                    </a:moveTo>
                    <a:cubicBezTo>
                      <a:pt x="19070" y="7799"/>
                      <a:pt x="19668" y="3639"/>
                      <a:pt x="17675" y="1064"/>
                    </a:cubicBezTo>
                    <a:cubicBezTo>
                      <a:pt x="14485" y="-1115"/>
                      <a:pt x="10499" y="74"/>
                      <a:pt x="5914" y="4432"/>
                    </a:cubicBezTo>
                    <a:cubicBezTo>
                      <a:pt x="1529" y="8592"/>
                      <a:pt x="-1660" y="13148"/>
                      <a:pt x="931" y="15921"/>
                    </a:cubicBezTo>
                    <a:cubicBezTo>
                      <a:pt x="3921" y="18694"/>
                      <a:pt x="9104" y="17704"/>
                      <a:pt x="14685" y="121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6" name="Freeform 415">
                <a:extLst>
                  <a:ext uri="{FF2B5EF4-FFF2-40B4-BE49-F238E27FC236}">
                    <a16:creationId xmlns:a16="http://schemas.microsoft.com/office/drawing/2014/main" id="{7453C37E-605B-B0B9-FC52-F8B9FD33F643}"/>
                  </a:ext>
                </a:extLst>
              </p:cNvPr>
              <p:cNvSpPr/>
              <p:nvPr/>
            </p:nvSpPr>
            <p:spPr>
              <a:xfrm>
                <a:off x="1220233" y="5614841"/>
                <a:ext cx="19280" cy="15557"/>
              </a:xfrm>
              <a:custGeom>
                <a:avLst/>
                <a:gdLst>
                  <a:gd name="connsiteX0" fmla="*/ 2012 w 19280"/>
                  <a:gd name="connsiteY0" fmla="*/ 14439 h 15557"/>
                  <a:gd name="connsiteX1" fmla="*/ 14171 w 19280"/>
                  <a:gd name="connsiteY1" fmla="*/ 12260 h 15557"/>
                  <a:gd name="connsiteX2" fmla="*/ 17958 w 19280"/>
                  <a:gd name="connsiteY2" fmla="*/ 1960 h 15557"/>
                  <a:gd name="connsiteX3" fmla="*/ 4205 w 19280"/>
                  <a:gd name="connsiteY3" fmla="*/ 4535 h 15557"/>
                  <a:gd name="connsiteX4" fmla="*/ 2012 w 19280"/>
                  <a:gd name="connsiteY4" fmla="*/ 14439 h 15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280" h="15557">
                    <a:moveTo>
                      <a:pt x="2012" y="14439"/>
                    </a:moveTo>
                    <a:cubicBezTo>
                      <a:pt x="5002" y="16024"/>
                      <a:pt x="8989" y="16420"/>
                      <a:pt x="14171" y="12260"/>
                    </a:cubicBezTo>
                    <a:cubicBezTo>
                      <a:pt x="19354" y="8101"/>
                      <a:pt x="20550" y="4535"/>
                      <a:pt x="17958" y="1960"/>
                    </a:cubicBezTo>
                    <a:cubicBezTo>
                      <a:pt x="14969" y="-813"/>
                      <a:pt x="10384" y="-1210"/>
                      <a:pt x="4205" y="4535"/>
                    </a:cubicBezTo>
                    <a:cubicBezTo>
                      <a:pt x="-380" y="8497"/>
                      <a:pt x="-1376" y="12657"/>
                      <a:pt x="2012" y="1443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7" name="Freeform 416">
                <a:extLst>
                  <a:ext uri="{FF2B5EF4-FFF2-40B4-BE49-F238E27FC236}">
                    <a16:creationId xmlns:a16="http://schemas.microsoft.com/office/drawing/2014/main" id="{C049AC59-6723-A8E8-D7BD-55482EEF558A}"/>
                  </a:ext>
                </a:extLst>
              </p:cNvPr>
              <p:cNvSpPr/>
              <p:nvPr/>
            </p:nvSpPr>
            <p:spPr>
              <a:xfrm>
                <a:off x="783528" y="4426222"/>
                <a:ext cx="24323" cy="11858"/>
              </a:xfrm>
              <a:custGeom>
                <a:avLst/>
                <a:gdLst>
                  <a:gd name="connsiteX0" fmla="*/ 11162 w 24323"/>
                  <a:gd name="connsiteY0" fmla="*/ 464 h 11858"/>
                  <a:gd name="connsiteX1" fmla="*/ 0 w 24323"/>
                  <a:gd name="connsiteY1" fmla="*/ 7199 h 11858"/>
                  <a:gd name="connsiteX2" fmla="*/ 12757 w 24323"/>
                  <a:gd name="connsiteY2" fmla="*/ 11755 h 11858"/>
                  <a:gd name="connsiteX3" fmla="*/ 24318 w 24323"/>
                  <a:gd name="connsiteY3" fmla="*/ 4624 h 11858"/>
                  <a:gd name="connsiteX4" fmla="*/ 11162 w 24323"/>
                  <a:gd name="connsiteY4" fmla="*/ 464 h 118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323" h="11858">
                    <a:moveTo>
                      <a:pt x="11162" y="464"/>
                    </a:moveTo>
                    <a:cubicBezTo>
                      <a:pt x="5182" y="1455"/>
                      <a:pt x="0" y="3634"/>
                      <a:pt x="0" y="7199"/>
                    </a:cubicBezTo>
                    <a:cubicBezTo>
                      <a:pt x="199" y="11557"/>
                      <a:pt x="6378" y="12152"/>
                      <a:pt x="12757" y="11755"/>
                    </a:cubicBezTo>
                    <a:cubicBezTo>
                      <a:pt x="19135" y="9973"/>
                      <a:pt x="24517" y="8190"/>
                      <a:pt x="24318" y="4624"/>
                    </a:cubicBezTo>
                    <a:cubicBezTo>
                      <a:pt x="24517" y="266"/>
                      <a:pt x="18537" y="-724"/>
                      <a:pt x="11162" y="4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8" name="Freeform 417">
                <a:extLst>
                  <a:ext uri="{FF2B5EF4-FFF2-40B4-BE49-F238E27FC236}">
                    <a16:creationId xmlns:a16="http://schemas.microsoft.com/office/drawing/2014/main" id="{FE94B45E-2192-5573-1952-1C76157D3BB5}"/>
                  </a:ext>
                </a:extLst>
              </p:cNvPr>
              <p:cNvSpPr/>
              <p:nvPr/>
            </p:nvSpPr>
            <p:spPr>
              <a:xfrm>
                <a:off x="1149592" y="5375060"/>
                <a:ext cx="20328" cy="16658"/>
              </a:xfrm>
              <a:custGeom>
                <a:avLst/>
                <a:gdLst>
                  <a:gd name="connsiteX0" fmla="*/ 1294 w 20328"/>
                  <a:gd name="connsiteY0" fmla="*/ 15524 h 16658"/>
                  <a:gd name="connsiteX1" fmla="*/ 13851 w 20328"/>
                  <a:gd name="connsiteY1" fmla="*/ 12157 h 16658"/>
                  <a:gd name="connsiteX2" fmla="*/ 19632 w 20328"/>
                  <a:gd name="connsiteY2" fmla="*/ 1658 h 16658"/>
                  <a:gd name="connsiteX3" fmla="*/ 7074 w 20328"/>
                  <a:gd name="connsiteY3" fmla="*/ 3045 h 16658"/>
                  <a:gd name="connsiteX4" fmla="*/ 1294 w 20328"/>
                  <a:gd name="connsiteY4" fmla="*/ 15524 h 16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328" h="16658">
                    <a:moveTo>
                      <a:pt x="1294" y="15524"/>
                    </a:moveTo>
                    <a:cubicBezTo>
                      <a:pt x="3885" y="18298"/>
                      <a:pt x="9068" y="15524"/>
                      <a:pt x="13851" y="12157"/>
                    </a:cubicBezTo>
                    <a:cubicBezTo>
                      <a:pt x="19233" y="8393"/>
                      <a:pt x="21625" y="4233"/>
                      <a:pt x="19632" y="1658"/>
                    </a:cubicBezTo>
                    <a:cubicBezTo>
                      <a:pt x="17639" y="-917"/>
                      <a:pt x="12656" y="-521"/>
                      <a:pt x="7074" y="3045"/>
                    </a:cubicBezTo>
                    <a:cubicBezTo>
                      <a:pt x="-301" y="7799"/>
                      <a:pt x="-1297" y="11761"/>
                      <a:pt x="1294" y="155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9" name="Freeform 418">
                <a:extLst>
                  <a:ext uri="{FF2B5EF4-FFF2-40B4-BE49-F238E27FC236}">
                    <a16:creationId xmlns:a16="http://schemas.microsoft.com/office/drawing/2014/main" id="{D0BA1023-3414-4898-6598-08D7A6EF2D34}"/>
                  </a:ext>
                </a:extLst>
              </p:cNvPr>
              <p:cNvSpPr/>
              <p:nvPr/>
            </p:nvSpPr>
            <p:spPr>
              <a:xfrm>
                <a:off x="1886841" y="6092137"/>
                <a:ext cx="33158" cy="21071"/>
              </a:xfrm>
              <a:custGeom>
                <a:avLst/>
                <a:gdLst>
                  <a:gd name="connsiteX0" fmla="*/ 19692 w 33158"/>
                  <a:gd name="connsiteY0" fmla="*/ 19093 h 21071"/>
                  <a:gd name="connsiteX1" fmla="*/ 30057 w 33158"/>
                  <a:gd name="connsiteY1" fmla="*/ 12160 h 21071"/>
                  <a:gd name="connsiteX2" fmla="*/ 31651 w 33158"/>
                  <a:gd name="connsiteY2" fmla="*/ 77 h 21071"/>
                  <a:gd name="connsiteX3" fmla="*/ 21286 w 33158"/>
                  <a:gd name="connsiteY3" fmla="*/ 6614 h 21071"/>
                  <a:gd name="connsiteX4" fmla="*/ 19692 w 33158"/>
                  <a:gd name="connsiteY4" fmla="*/ 9585 h 21071"/>
                  <a:gd name="connsiteX5" fmla="*/ 18894 w 33158"/>
                  <a:gd name="connsiteY5" fmla="*/ 4831 h 21071"/>
                  <a:gd name="connsiteX6" fmla="*/ 1952 w 33158"/>
                  <a:gd name="connsiteY6" fmla="*/ 11170 h 21071"/>
                  <a:gd name="connsiteX7" fmla="*/ 2151 w 33158"/>
                  <a:gd name="connsiteY7" fmla="*/ 19885 h 21071"/>
                  <a:gd name="connsiteX8" fmla="*/ 16702 w 33158"/>
                  <a:gd name="connsiteY8" fmla="*/ 15726 h 21071"/>
                  <a:gd name="connsiteX9" fmla="*/ 18695 w 33158"/>
                  <a:gd name="connsiteY9" fmla="*/ 11962 h 21071"/>
                  <a:gd name="connsiteX10" fmla="*/ 19692 w 33158"/>
                  <a:gd name="connsiteY10" fmla="*/ 19093 h 21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3158" h="21071">
                    <a:moveTo>
                      <a:pt x="19692" y="19093"/>
                    </a:moveTo>
                    <a:cubicBezTo>
                      <a:pt x="22482" y="21074"/>
                      <a:pt x="26668" y="17706"/>
                      <a:pt x="30057" y="12160"/>
                    </a:cubicBezTo>
                    <a:cubicBezTo>
                      <a:pt x="33644" y="6614"/>
                      <a:pt x="34043" y="2652"/>
                      <a:pt x="31651" y="77"/>
                    </a:cubicBezTo>
                    <a:cubicBezTo>
                      <a:pt x="28462" y="-320"/>
                      <a:pt x="24874" y="671"/>
                      <a:pt x="21286" y="6614"/>
                    </a:cubicBezTo>
                    <a:cubicBezTo>
                      <a:pt x="20688" y="7604"/>
                      <a:pt x="20290" y="8594"/>
                      <a:pt x="19692" y="9585"/>
                    </a:cubicBezTo>
                    <a:cubicBezTo>
                      <a:pt x="20290" y="7406"/>
                      <a:pt x="20090" y="5623"/>
                      <a:pt x="18894" y="4831"/>
                    </a:cubicBezTo>
                    <a:cubicBezTo>
                      <a:pt x="14509" y="1661"/>
                      <a:pt x="8529" y="2454"/>
                      <a:pt x="1952" y="11170"/>
                    </a:cubicBezTo>
                    <a:cubicBezTo>
                      <a:pt x="-1238" y="15329"/>
                      <a:pt x="-42" y="18499"/>
                      <a:pt x="2151" y="19885"/>
                    </a:cubicBezTo>
                    <a:cubicBezTo>
                      <a:pt x="6337" y="22659"/>
                      <a:pt x="11519" y="20282"/>
                      <a:pt x="16702" y="15726"/>
                    </a:cubicBezTo>
                    <a:cubicBezTo>
                      <a:pt x="17499" y="14339"/>
                      <a:pt x="18097" y="13151"/>
                      <a:pt x="18695" y="11962"/>
                    </a:cubicBezTo>
                    <a:cubicBezTo>
                      <a:pt x="17898" y="15527"/>
                      <a:pt x="18097" y="17905"/>
                      <a:pt x="19692" y="190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0" name="Freeform 419">
                <a:extLst>
                  <a:ext uri="{FF2B5EF4-FFF2-40B4-BE49-F238E27FC236}">
                    <a16:creationId xmlns:a16="http://schemas.microsoft.com/office/drawing/2014/main" id="{61EFE428-B045-F114-2E56-FA98E6D5B2BB}"/>
                  </a:ext>
                </a:extLst>
              </p:cNvPr>
              <p:cNvSpPr/>
              <p:nvPr/>
            </p:nvSpPr>
            <p:spPr>
              <a:xfrm>
                <a:off x="1612946" y="5850549"/>
                <a:ext cx="17715" cy="18163"/>
              </a:xfrm>
              <a:custGeom>
                <a:avLst/>
                <a:gdLst>
                  <a:gd name="connsiteX0" fmla="*/ 12735 w 17715"/>
                  <a:gd name="connsiteY0" fmla="*/ 12477 h 18163"/>
                  <a:gd name="connsiteX1" fmla="*/ 16523 w 17715"/>
                  <a:gd name="connsiteY1" fmla="*/ 789 h 18163"/>
                  <a:gd name="connsiteX2" fmla="*/ 4962 w 17715"/>
                  <a:gd name="connsiteY2" fmla="*/ 5741 h 18163"/>
                  <a:gd name="connsiteX3" fmla="*/ 577 w 17715"/>
                  <a:gd name="connsiteY3" fmla="*/ 18023 h 18163"/>
                  <a:gd name="connsiteX4" fmla="*/ 12735 w 17715"/>
                  <a:gd name="connsiteY4" fmla="*/ 12477 h 18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15" h="18163">
                    <a:moveTo>
                      <a:pt x="12735" y="12477"/>
                    </a:moveTo>
                    <a:cubicBezTo>
                      <a:pt x="17320" y="7524"/>
                      <a:pt x="19114" y="2770"/>
                      <a:pt x="16523" y="789"/>
                    </a:cubicBezTo>
                    <a:cubicBezTo>
                      <a:pt x="13931" y="-1192"/>
                      <a:pt x="9546" y="591"/>
                      <a:pt x="4962" y="5741"/>
                    </a:cubicBezTo>
                    <a:cubicBezTo>
                      <a:pt x="776" y="10496"/>
                      <a:pt x="-1018" y="14854"/>
                      <a:pt x="577" y="18023"/>
                    </a:cubicBezTo>
                    <a:cubicBezTo>
                      <a:pt x="4364" y="18617"/>
                      <a:pt x="8151" y="17429"/>
                      <a:pt x="12735" y="1247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1" name="Freeform 420">
                <a:extLst>
                  <a:ext uri="{FF2B5EF4-FFF2-40B4-BE49-F238E27FC236}">
                    <a16:creationId xmlns:a16="http://schemas.microsoft.com/office/drawing/2014/main" id="{2BBDBD70-4E39-70C7-81D1-FAC114FAB3C8}"/>
                  </a:ext>
                </a:extLst>
              </p:cNvPr>
              <p:cNvSpPr/>
              <p:nvPr/>
            </p:nvSpPr>
            <p:spPr>
              <a:xfrm>
                <a:off x="1444103" y="5774911"/>
                <a:ext cx="16539" cy="15071"/>
              </a:xfrm>
              <a:custGeom>
                <a:avLst/>
                <a:gdLst>
                  <a:gd name="connsiteX0" fmla="*/ 12550 w 16539"/>
                  <a:gd name="connsiteY0" fmla="*/ 10464 h 15071"/>
                  <a:gd name="connsiteX1" fmla="*/ 15939 w 16539"/>
                  <a:gd name="connsiteY1" fmla="*/ 1154 h 15071"/>
                  <a:gd name="connsiteX2" fmla="*/ 4378 w 16539"/>
                  <a:gd name="connsiteY2" fmla="*/ 4521 h 15071"/>
                  <a:gd name="connsiteX3" fmla="*/ 790 w 16539"/>
                  <a:gd name="connsiteY3" fmla="*/ 13831 h 15071"/>
                  <a:gd name="connsiteX4" fmla="*/ 12550 w 16539"/>
                  <a:gd name="connsiteY4" fmla="*/ 10464 h 15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39" h="15071">
                    <a:moveTo>
                      <a:pt x="12550" y="10464"/>
                    </a:moveTo>
                    <a:cubicBezTo>
                      <a:pt x="16337" y="7096"/>
                      <a:pt x="17334" y="3531"/>
                      <a:pt x="15939" y="1154"/>
                    </a:cubicBezTo>
                    <a:cubicBezTo>
                      <a:pt x="13148" y="-1025"/>
                      <a:pt x="9161" y="-233"/>
                      <a:pt x="4378" y="4521"/>
                    </a:cubicBezTo>
                    <a:cubicBezTo>
                      <a:pt x="790" y="7889"/>
                      <a:pt x="-1203" y="11850"/>
                      <a:pt x="790" y="13831"/>
                    </a:cubicBezTo>
                    <a:cubicBezTo>
                      <a:pt x="3381" y="16406"/>
                      <a:pt x="7966" y="14822"/>
                      <a:pt x="12550" y="104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C27F999A-009C-24AA-C694-ED03B82058E8}"/>
                  </a:ext>
                </a:extLst>
              </p:cNvPr>
              <p:cNvSpPr/>
              <p:nvPr/>
            </p:nvSpPr>
            <p:spPr>
              <a:xfrm>
                <a:off x="1348271" y="5670881"/>
                <a:ext cx="18619" cy="16899"/>
              </a:xfrm>
              <a:custGeom>
                <a:avLst/>
                <a:gdLst>
                  <a:gd name="connsiteX0" fmla="*/ 17489 w 18619"/>
                  <a:gd name="connsiteY0" fmla="*/ 395 h 16899"/>
                  <a:gd name="connsiteX1" fmla="*/ 4932 w 18619"/>
                  <a:gd name="connsiteY1" fmla="*/ 5743 h 16899"/>
                  <a:gd name="connsiteX2" fmla="*/ 1743 w 18619"/>
                  <a:gd name="connsiteY2" fmla="*/ 16440 h 16899"/>
                  <a:gd name="connsiteX3" fmla="*/ 14499 w 18619"/>
                  <a:gd name="connsiteY3" fmla="*/ 11488 h 16899"/>
                  <a:gd name="connsiteX4" fmla="*/ 17489 w 18619"/>
                  <a:gd name="connsiteY4" fmla="*/ 395 h 16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19" h="16899">
                    <a:moveTo>
                      <a:pt x="17489" y="395"/>
                    </a:moveTo>
                    <a:cubicBezTo>
                      <a:pt x="13702" y="-992"/>
                      <a:pt x="9317" y="1386"/>
                      <a:pt x="4932" y="5743"/>
                    </a:cubicBezTo>
                    <a:cubicBezTo>
                      <a:pt x="547" y="10101"/>
                      <a:pt x="-1845" y="14657"/>
                      <a:pt x="1743" y="16440"/>
                    </a:cubicBezTo>
                    <a:cubicBezTo>
                      <a:pt x="4932" y="17827"/>
                      <a:pt x="10114" y="16044"/>
                      <a:pt x="14499" y="11488"/>
                    </a:cubicBezTo>
                    <a:cubicBezTo>
                      <a:pt x="18685" y="6932"/>
                      <a:pt x="19682" y="2970"/>
                      <a:pt x="17489" y="3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3" name="Freeform 422">
                <a:extLst>
                  <a:ext uri="{FF2B5EF4-FFF2-40B4-BE49-F238E27FC236}">
                    <a16:creationId xmlns:a16="http://schemas.microsoft.com/office/drawing/2014/main" id="{1B3D59F0-7ED6-93AE-49B4-FF1A904CEEFC}"/>
                  </a:ext>
                </a:extLst>
              </p:cNvPr>
              <p:cNvSpPr/>
              <p:nvPr/>
            </p:nvSpPr>
            <p:spPr>
              <a:xfrm>
                <a:off x="2058619" y="6166614"/>
                <a:ext cx="14177" cy="15531"/>
              </a:xfrm>
              <a:custGeom>
                <a:avLst/>
                <a:gdLst>
                  <a:gd name="connsiteX0" fmla="*/ 4186 w 14177"/>
                  <a:gd name="connsiteY0" fmla="*/ 4834 h 15531"/>
                  <a:gd name="connsiteX1" fmla="*/ 0 w 14177"/>
                  <a:gd name="connsiteY1" fmla="*/ 15531 h 15531"/>
                  <a:gd name="connsiteX2" fmla="*/ 10764 w 14177"/>
                  <a:gd name="connsiteY2" fmla="*/ 15531 h 15531"/>
                  <a:gd name="connsiteX3" fmla="*/ 10963 w 14177"/>
                  <a:gd name="connsiteY3" fmla="*/ 15333 h 15531"/>
                  <a:gd name="connsiteX4" fmla="*/ 12558 w 14177"/>
                  <a:gd name="connsiteY4" fmla="*/ 80 h 15531"/>
                  <a:gd name="connsiteX5" fmla="*/ 4186 w 14177"/>
                  <a:gd name="connsiteY5" fmla="*/ 4834 h 15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177" h="15531">
                    <a:moveTo>
                      <a:pt x="4186" y="4834"/>
                    </a:moveTo>
                    <a:cubicBezTo>
                      <a:pt x="1595" y="8994"/>
                      <a:pt x="199" y="12560"/>
                      <a:pt x="0" y="15531"/>
                    </a:cubicBezTo>
                    <a:lnTo>
                      <a:pt x="10764" y="15531"/>
                    </a:lnTo>
                    <a:cubicBezTo>
                      <a:pt x="10764" y="15531"/>
                      <a:pt x="10764" y="15333"/>
                      <a:pt x="10963" y="15333"/>
                    </a:cubicBezTo>
                    <a:cubicBezTo>
                      <a:pt x="14352" y="8796"/>
                      <a:pt x="15348" y="3250"/>
                      <a:pt x="12558" y="80"/>
                    </a:cubicBezTo>
                    <a:cubicBezTo>
                      <a:pt x="9767" y="-316"/>
                      <a:pt x="6777" y="675"/>
                      <a:pt x="4186" y="483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4" name="Freeform 423">
                <a:extLst>
                  <a:ext uri="{FF2B5EF4-FFF2-40B4-BE49-F238E27FC236}">
                    <a16:creationId xmlns:a16="http://schemas.microsoft.com/office/drawing/2014/main" id="{D4BEFA90-40CF-B423-8834-CE46857208D8}"/>
                  </a:ext>
                </a:extLst>
              </p:cNvPr>
              <p:cNvSpPr/>
              <p:nvPr/>
            </p:nvSpPr>
            <p:spPr>
              <a:xfrm>
                <a:off x="856214" y="4796251"/>
                <a:ext cx="20598" cy="11946"/>
              </a:xfrm>
              <a:custGeom>
                <a:avLst/>
                <a:gdLst>
                  <a:gd name="connsiteX0" fmla="*/ 9237 w 20598"/>
                  <a:gd name="connsiteY0" fmla="*/ 663 h 11946"/>
                  <a:gd name="connsiteX1" fmla="*/ 68 w 20598"/>
                  <a:gd name="connsiteY1" fmla="*/ 8587 h 11946"/>
                  <a:gd name="connsiteX2" fmla="*/ 11031 w 20598"/>
                  <a:gd name="connsiteY2" fmla="*/ 11162 h 11946"/>
                  <a:gd name="connsiteX3" fmla="*/ 20598 w 20598"/>
                  <a:gd name="connsiteY3" fmla="*/ 3436 h 11946"/>
                  <a:gd name="connsiteX4" fmla="*/ 9237 w 20598"/>
                  <a:gd name="connsiteY4" fmla="*/ 663 h 11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98" h="11946">
                    <a:moveTo>
                      <a:pt x="9237" y="663"/>
                    </a:moveTo>
                    <a:cubicBezTo>
                      <a:pt x="2858" y="2248"/>
                      <a:pt x="-530" y="5219"/>
                      <a:pt x="68" y="8587"/>
                    </a:cubicBezTo>
                    <a:cubicBezTo>
                      <a:pt x="666" y="11954"/>
                      <a:pt x="4852" y="12746"/>
                      <a:pt x="11031" y="11162"/>
                    </a:cubicBezTo>
                    <a:cubicBezTo>
                      <a:pt x="17010" y="9577"/>
                      <a:pt x="20598" y="6804"/>
                      <a:pt x="20598" y="3436"/>
                    </a:cubicBezTo>
                    <a:cubicBezTo>
                      <a:pt x="18804" y="465"/>
                      <a:pt x="15416" y="-922"/>
                      <a:pt x="9237" y="6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5" name="Freeform 424">
                <a:extLst>
                  <a:ext uri="{FF2B5EF4-FFF2-40B4-BE49-F238E27FC236}">
                    <a16:creationId xmlns:a16="http://schemas.microsoft.com/office/drawing/2014/main" id="{6BBB0B92-BEB8-EB63-1459-50EF7B1423ED}"/>
                  </a:ext>
                </a:extLst>
              </p:cNvPr>
              <p:cNvSpPr/>
              <p:nvPr/>
            </p:nvSpPr>
            <p:spPr>
              <a:xfrm>
                <a:off x="957849" y="4782121"/>
                <a:ext cx="21071" cy="11786"/>
              </a:xfrm>
              <a:custGeom>
                <a:avLst/>
                <a:gdLst>
                  <a:gd name="connsiteX0" fmla="*/ 12847 w 21071"/>
                  <a:gd name="connsiteY0" fmla="*/ 10633 h 11786"/>
                  <a:gd name="connsiteX1" fmla="*/ 21019 w 21071"/>
                  <a:gd name="connsiteY1" fmla="*/ 2511 h 11786"/>
                  <a:gd name="connsiteX2" fmla="*/ 8860 w 21071"/>
                  <a:gd name="connsiteY2" fmla="*/ 1323 h 11786"/>
                  <a:gd name="connsiteX3" fmla="*/ 289 w 21071"/>
                  <a:gd name="connsiteY3" fmla="*/ 9444 h 11786"/>
                  <a:gd name="connsiteX4" fmla="*/ 12847 w 21071"/>
                  <a:gd name="connsiteY4" fmla="*/ 10633 h 11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071" h="11786">
                    <a:moveTo>
                      <a:pt x="12847" y="10633"/>
                    </a:moveTo>
                    <a:cubicBezTo>
                      <a:pt x="19624" y="8652"/>
                      <a:pt x="21418" y="5681"/>
                      <a:pt x="21019" y="2511"/>
                    </a:cubicBezTo>
                    <a:cubicBezTo>
                      <a:pt x="19026" y="-262"/>
                      <a:pt x="15039" y="-856"/>
                      <a:pt x="8860" y="1323"/>
                    </a:cubicBezTo>
                    <a:cubicBezTo>
                      <a:pt x="2681" y="3303"/>
                      <a:pt x="-1106" y="6473"/>
                      <a:pt x="289" y="9444"/>
                    </a:cubicBezTo>
                    <a:cubicBezTo>
                      <a:pt x="1884" y="12217"/>
                      <a:pt x="6867" y="12416"/>
                      <a:pt x="12847" y="106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6" name="Freeform 425">
                <a:extLst>
                  <a:ext uri="{FF2B5EF4-FFF2-40B4-BE49-F238E27FC236}">
                    <a16:creationId xmlns:a16="http://schemas.microsoft.com/office/drawing/2014/main" id="{A636A0B0-879B-B109-F43E-56C59D1185CE}"/>
                  </a:ext>
                </a:extLst>
              </p:cNvPr>
              <p:cNvSpPr/>
              <p:nvPr/>
            </p:nvSpPr>
            <p:spPr>
              <a:xfrm>
                <a:off x="1370777" y="5781978"/>
                <a:ext cx="23511" cy="41392"/>
              </a:xfrm>
              <a:custGeom>
                <a:avLst/>
                <a:gdLst>
                  <a:gd name="connsiteX0" fmla="*/ 19500 w 23511"/>
                  <a:gd name="connsiteY0" fmla="*/ 1218 h 41392"/>
                  <a:gd name="connsiteX1" fmla="*/ 4949 w 23511"/>
                  <a:gd name="connsiteY1" fmla="*/ 5576 h 41392"/>
                  <a:gd name="connsiteX2" fmla="*/ 1361 w 23511"/>
                  <a:gd name="connsiteY2" fmla="*/ 14886 h 41392"/>
                  <a:gd name="connsiteX3" fmla="*/ 10331 w 23511"/>
                  <a:gd name="connsiteY3" fmla="*/ 14291 h 41392"/>
                  <a:gd name="connsiteX4" fmla="*/ 3355 w 23511"/>
                  <a:gd name="connsiteY4" fmla="*/ 23800 h 41392"/>
                  <a:gd name="connsiteX5" fmla="*/ 2557 w 23511"/>
                  <a:gd name="connsiteY5" fmla="*/ 25384 h 41392"/>
                  <a:gd name="connsiteX6" fmla="*/ 963 w 23511"/>
                  <a:gd name="connsiteY6" fmla="*/ 37270 h 41392"/>
                  <a:gd name="connsiteX7" fmla="*/ 16709 w 23511"/>
                  <a:gd name="connsiteY7" fmla="*/ 38656 h 41392"/>
                  <a:gd name="connsiteX8" fmla="*/ 21493 w 23511"/>
                  <a:gd name="connsiteY8" fmla="*/ 20828 h 41392"/>
                  <a:gd name="connsiteX9" fmla="*/ 20895 w 23511"/>
                  <a:gd name="connsiteY9" fmla="*/ 19046 h 41392"/>
                  <a:gd name="connsiteX10" fmla="*/ 19301 w 23511"/>
                  <a:gd name="connsiteY10" fmla="*/ 12112 h 41392"/>
                  <a:gd name="connsiteX11" fmla="*/ 11926 w 23511"/>
                  <a:gd name="connsiteY11" fmla="*/ 12905 h 41392"/>
                  <a:gd name="connsiteX12" fmla="*/ 14916 w 23511"/>
                  <a:gd name="connsiteY12" fmla="*/ 10330 h 41392"/>
                  <a:gd name="connsiteX13" fmla="*/ 19500 w 23511"/>
                  <a:gd name="connsiteY13" fmla="*/ 1218 h 41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511" h="41392">
                    <a:moveTo>
                      <a:pt x="19500" y="1218"/>
                    </a:moveTo>
                    <a:cubicBezTo>
                      <a:pt x="15713" y="-1556"/>
                      <a:pt x="10530" y="623"/>
                      <a:pt x="4949" y="5576"/>
                    </a:cubicBezTo>
                    <a:cubicBezTo>
                      <a:pt x="1561" y="8745"/>
                      <a:pt x="-433" y="12905"/>
                      <a:pt x="1361" y="14886"/>
                    </a:cubicBezTo>
                    <a:cubicBezTo>
                      <a:pt x="3554" y="17263"/>
                      <a:pt x="6743" y="16669"/>
                      <a:pt x="10331" y="14291"/>
                    </a:cubicBezTo>
                    <a:cubicBezTo>
                      <a:pt x="7740" y="16470"/>
                      <a:pt x="5348" y="19640"/>
                      <a:pt x="3355" y="23800"/>
                    </a:cubicBezTo>
                    <a:cubicBezTo>
                      <a:pt x="3155" y="24394"/>
                      <a:pt x="2757" y="24790"/>
                      <a:pt x="2557" y="25384"/>
                    </a:cubicBezTo>
                    <a:cubicBezTo>
                      <a:pt x="-632" y="29742"/>
                      <a:pt x="-433" y="33704"/>
                      <a:pt x="963" y="37270"/>
                    </a:cubicBezTo>
                    <a:cubicBezTo>
                      <a:pt x="4551" y="41033"/>
                      <a:pt x="9534" y="43609"/>
                      <a:pt x="16709" y="38656"/>
                    </a:cubicBezTo>
                    <a:cubicBezTo>
                      <a:pt x="27274" y="31525"/>
                      <a:pt x="22689" y="25781"/>
                      <a:pt x="21493" y="20828"/>
                    </a:cubicBezTo>
                    <a:cubicBezTo>
                      <a:pt x="21294" y="20234"/>
                      <a:pt x="21095" y="19640"/>
                      <a:pt x="20895" y="19046"/>
                    </a:cubicBezTo>
                    <a:cubicBezTo>
                      <a:pt x="21693" y="15678"/>
                      <a:pt x="21892" y="13103"/>
                      <a:pt x="19301" y="12112"/>
                    </a:cubicBezTo>
                    <a:cubicBezTo>
                      <a:pt x="16909" y="11122"/>
                      <a:pt x="14318" y="11518"/>
                      <a:pt x="11926" y="12905"/>
                    </a:cubicBezTo>
                    <a:cubicBezTo>
                      <a:pt x="12922" y="12112"/>
                      <a:pt x="13919" y="11122"/>
                      <a:pt x="14916" y="10330"/>
                    </a:cubicBezTo>
                    <a:cubicBezTo>
                      <a:pt x="18503" y="7358"/>
                      <a:pt x="21095" y="3595"/>
                      <a:pt x="19500" y="121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7" name="Freeform 426">
                <a:extLst>
                  <a:ext uri="{FF2B5EF4-FFF2-40B4-BE49-F238E27FC236}">
                    <a16:creationId xmlns:a16="http://schemas.microsoft.com/office/drawing/2014/main" id="{6EDEEEC6-972E-D949-0878-32C3C589DF65}"/>
                  </a:ext>
                </a:extLst>
              </p:cNvPr>
              <p:cNvSpPr/>
              <p:nvPr/>
            </p:nvSpPr>
            <p:spPr>
              <a:xfrm>
                <a:off x="1569541" y="5979483"/>
                <a:ext cx="17338" cy="17508"/>
              </a:xfrm>
              <a:custGeom>
                <a:avLst/>
                <a:gdLst>
                  <a:gd name="connsiteX0" fmla="*/ 15478 w 17338"/>
                  <a:gd name="connsiteY0" fmla="*/ 414 h 17508"/>
                  <a:gd name="connsiteX1" fmla="*/ 3718 w 17338"/>
                  <a:gd name="connsiteY1" fmla="*/ 6357 h 17508"/>
                  <a:gd name="connsiteX2" fmla="*/ 2322 w 17338"/>
                  <a:gd name="connsiteY2" fmla="*/ 17054 h 17508"/>
                  <a:gd name="connsiteX3" fmla="*/ 13883 w 17338"/>
                  <a:gd name="connsiteY3" fmla="*/ 11705 h 17508"/>
                  <a:gd name="connsiteX4" fmla="*/ 15478 w 17338"/>
                  <a:gd name="connsiteY4" fmla="*/ 414 h 17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38" h="17508">
                    <a:moveTo>
                      <a:pt x="15478" y="414"/>
                    </a:moveTo>
                    <a:cubicBezTo>
                      <a:pt x="12089" y="-1170"/>
                      <a:pt x="7704" y="1999"/>
                      <a:pt x="3718" y="6357"/>
                    </a:cubicBezTo>
                    <a:cubicBezTo>
                      <a:pt x="-867" y="11507"/>
                      <a:pt x="-1066" y="15469"/>
                      <a:pt x="2322" y="17054"/>
                    </a:cubicBezTo>
                    <a:cubicBezTo>
                      <a:pt x="5511" y="18440"/>
                      <a:pt x="9498" y="16658"/>
                      <a:pt x="13883" y="11705"/>
                    </a:cubicBezTo>
                    <a:cubicBezTo>
                      <a:pt x="16873" y="6753"/>
                      <a:pt x="19066" y="1999"/>
                      <a:pt x="15478" y="4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8" name="Freeform 427">
                <a:extLst>
                  <a:ext uri="{FF2B5EF4-FFF2-40B4-BE49-F238E27FC236}">
                    <a16:creationId xmlns:a16="http://schemas.microsoft.com/office/drawing/2014/main" id="{9E73D6A1-A18B-4B4A-7960-8794EFC20D1B}"/>
                  </a:ext>
                </a:extLst>
              </p:cNvPr>
              <p:cNvSpPr/>
              <p:nvPr/>
            </p:nvSpPr>
            <p:spPr>
              <a:xfrm>
                <a:off x="757533" y="4911208"/>
                <a:ext cx="22504" cy="13151"/>
              </a:xfrm>
              <a:custGeom>
                <a:avLst/>
                <a:gdLst>
                  <a:gd name="connsiteX0" fmla="*/ 7458 w 22504"/>
                  <a:gd name="connsiteY0" fmla="*/ 1983 h 13151"/>
                  <a:gd name="connsiteX1" fmla="*/ 1279 w 22504"/>
                  <a:gd name="connsiteY1" fmla="*/ 11096 h 13151"/>
                  <a:gd name="connsiteX2" fmla="*/ 15232 w 22504"/>
                  <a:gd name="connsiteY2" fmla="*/ 11492 h 13151"/>
                  <a:gd name="connsiteX3" fmla="*/ 21610 w 22504"/>
                  <a:gd name="connsiteY3" fmla="*/ 2182 h 13151"/>
                  <a:gd name="connsiteX4" fmla="*/ 7458 w 22504"/>
                  <a:gd name="connsiteY4" fmla="*/ 1983 h 13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504" h="13151">
                    <a:moveTo>
                      <a:pt x="7458" y="1983"/>
                    </a:moveTo>
                    <a:cubicBezTo>
                      <a:pt x="1678" y="4361"/>
                      <a:pt x="-2110" y="7728"/>
                      <a:pt x="1279" y="11096"/>
                    </a:cubicBezTo>
                    <a:cubicBezTo>
                      <a:pt x="4069" y="13869"/>
                      <a:pt x="9053" y="13671"/>
                      <a:pt x="15232" y="11492"/>
                    </a:cubicBezTo>
                    <a:cubicBezTo>
                      <a:pt x="20215" y="8520"/>
                      <a:pt x="24401" y="5351"/>
                      <a:pt x="21610" y="2182"/>
                    </a:cubicBezTo>
                    <a:cubicBezTo>
                      <a:pt x="18820" y="-988"/>
                      <a:pt x="13039" y="-394"/>
                      <a:pt x="7458" y="198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9" name="Freeform 428">
                <a:extLst>
                  <a:ext uri="{FF2B5EF4-FFF2-40B4-BE49-F238E27FC236}">
                    <a16:creationId xmlns:a16="http://schemas.microsoft.com/office/drawing/2014/main" id="{59606C13-A709-40E4-750B-5738B40F0957}"/>
                  </a:ext>
                </a:extLst>
              </p:cNvPr>
              <p:cNvSpPr/>
              <p:nvPr/>
            </p:nvSpPr>
            <p:spPr>
              <a:xfrm>
                <a:off x="1366870" y="5529439"/>
                <a:ext cx="17187" cy="14831"/>
              </a:xfrm>
              <a:custGeom>
                <a:avLst/>
                <a:gdLst>
                  <a:gd name="connsiteX0" fmla="*/ 10251 w 17187"/>
                  <a:gd name="connsiteY0" fmla="*/ 12287 h 14831"/>
                  <a:gd name="connsiteX1" fmla="*/ 17029 w 17187"/>
                  <a:gd name="connsiteY1" fmla="*/ 1788 h 14831"/>
                  <a:gd name="connsiteX2" fmla="*/ 5866 w 17187"/>
                  <a:gd name="connsiteY2" fmla="*/ 3373 h 14831"/>
                  <a:gd name="connsiteX3" fmla="*/ 86 w 17187"/>
                  <a:gd name="connsiteY3" fmla="*/ 12287 h 14831"/>
                  <a:gd name="connsiteX4" fmla="*/ 10251 w 17187"/>
                  <a:gd name="connsiteY4" fmla="*/ 12287 h 14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87" h="14831">
                    <a:moveTo>
                      <a:pt x="10251" y="12287"/>
                    </a:moveTo>
                    <a:cubicBezTo>
                      <a:pt x="15633" y="9117"/>
                      <a:pt x="17826" y="5156"/>
                      <a:pt x="17029" y="1788"/>
                    </a:cubicBezTo>
                    <a:cubicBezTo>
                      <a:pt x="14836" y="-985"/>
                      <a:pt x="11248" y="-589"/>
                      <a:pt x="5866" y="3373"/>
                    </a:cubicBezTo>
                    <a:cubicBezTo>
                      <a:pt x="2079" y="6146"/>
                      <a:pt x="-512" y="9513"/>
                      <a:pt x="86" y="12287"/>
                    </a:cubicBezTo>
                    <a:cubicBezTo>
                      <a:pt x="684" y="16249"/>
                      <a:pt x="5468" y="15060"/>
                      <a:pt x="10251" y="122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0" name="Freeform 429">
                <a:extLst>
                  <a:ext uri="{FF2B5EF4-FFF2-40B4-BE49-F238E27FC236}">
                    <a16:creationId xmlns:a16="http://schemas.microsoft.com/office/drawing/2014/main" id="{C3D128A5-F172-CFC7-A0EC-37AA8419C9A4}"/>
                  </a:ext>
                </a:extLst>
              </p:cNvPr>
              <p:cNvSpPr/>
              <p:nvPr/>
            </p:nvSpPr>
            <p:spPr>
              <a:xfrm>
                <a:off x="1240020" y="5753917"/>
                <a:ext cx="19314" cy="17129"/>
              </a:xfrm>
              <a:custGeom>
                <a:avLst/>
                <a:gdLst>
                  <a:gd name="connsiteX0" fmla="*/ 563 w 19314"/>
                  <a:gd name="connsiteY0" fmla="*/ 15016 h 17129"/>
                  <a:gd name="connsiteX1" fmla="*/ 12921 w 19314"/>
                  <a:gd name="connsiteY1" fmla="*/ 13827 h 17129"/>
                  <a:gd name="connsiteX2" fmla="*/ 17904 w 19314"/>
                  <a:gd name="connsiteY2" fmla="*/ 1348 h 17129"/>
                  <a:gd name="connsiteX3" fmla="*/ 5945 w 19314"/>
                  <a:gd name="connsiteY3" fmla="*/ 3527 h 17129"/>
                  <a:gd name="connsiteX4" fmla="*/ 563 w 19314"/>
                  <a:gd name="connsiteY4" fmla="*/ 15016 h 17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14" h="17129">
                    <a:moveTo>
                      <a:pt x="563" y="15016"/>
                    </a:moveTo>
                    <a:cubicBezTo>
                      <a:pt x="2955" y="19572"/>
                      <a:pt x="8934" y="15610"/>
                      <a:pt x="12921" y="13827"/>
                    </a:cubicBezTo>
                    <a:cubicBezTo>
                      <a:pt x="19499" y="7686"/>
                      <a:pt x="20695" y="3923"/>
                      <a:pt x="17904" y="1348"/>
                    </a:cubicBezTo>
                    <a:cubicBezTo>
                      <a:pt x="15313" y="-1029"/>
                      <a:pt x="10928" y="-237"/>
                      <a:pt x="5945" y="3527"/>
                    </a:cubicBezTo>
                    <a:cubicBezTo>
                      <a:pt x="762" y="7488"/>
                      <a:pt x="-1032" y="11846"/>
                      <a:pt x="563" y="150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1" name="Freeform 430">
                <a:extLst>
                  <a:ext uri="{FF2B5EF4-FFF2-40B4-BE49-F238E27FC236}">
                    <a16:creationId xmlns:a16="http://schemas.microsoft.com/office/drawing/2014/main" id="{554264EE-8AEB-14BB-AE4C-0E59ADC3C3C2}"/>
                  </a:ext>
                </a:extLst>
              </p:cNvPr>
              <p:cNvSpPr/>
              <p:nvPr/>
            </p:nvSpPr>
            <p:spPr>
              <a:xfrm>
                <a:off x="913471" y="4406021"/>
                <a:ext cx="22948" cy="10784"/>
              </a:xfrm>
              <a:custGeom>
                <a:avLst/>
                <a:gdLst>
                  <a:gd name="connsiteX0" fmla="*/ 11779 w 22948"/>
                  <a:gd name="connsiteY0" fmla="*/ 10564 h 10784"/>
                  <a:gd name="connsiteX1" fmla="*/ 22941 w 22948"/>
                  <a:gd name="connsiteY1" fmla="*/ 5017 h 10784"/>
                  <a:gd name="connsiteX2" fmla="*/ 13373 w 22948"/>
                  <a:gd name="connsiteY2" fmla="*/ 65 h 10784"/>
                  <a:gd name="connsiteX3" fmla="*/ 18 w 22948"/>
                  <a:gd name="connsiteY3" fmla="*/ 7196 h 10784"/>
                  <a:gd name="connsiteX4" fmla="*/ 11779 w 22948"/>
                  <a:gd name="connsiteY4" fmla="*/ 10564 h 10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948" h="10784">
                    <a:moveTo>
                      <a:pt x="11779" y="10564"/>
                    </a:moveTo>
                    <a:cubicBezTo>
                      <a:pt x="18157" y="9771"/>
                      <a:pt x="21944" y="7790"/>
                      <a:pt x="22941" y="5017"/>
                    </a:cubicBezTo>
                    <a:cubicBezTo>
                      <a:pt x="23140" y="1055"/>
                      <a:pt x="19552" y="-331"/>
                      <a:pt x="13373" y="65"/>
                    </a:cubicBezTo>
                    <a:cubicBezTo>
                      <a:pt x="5799" y="659"/>
                      <a:pt x="-380" y="3036"/>
                      <a:pt x="18" y="7196"/>
                    </a:cubicBezTo>
                    <a:cubicBezTo>
                      <a:pt x="417" y="9969"/>
                      <a:pt x="5599" y="11356"/>
                      <a:pt x="11779" y="105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2" name="Freeform 431">
                <a:extLst>
                  <a:ext uri="{FF2B5EF4-FFF2-40B4-BE49-F238E27FC236}">
                    <a16:creationId xmlns:a16="http://schemas.microsoft.com/office/drawing/2014/main" id="{AF4DDC35-A1D4-86E7-685A-70B381090A69}"/>
                  </a:ext>
                </a:extLst>
              </p:cNvPr>
              <p:cNvSpPr/>
              <p:nvPr/>
            </p:nvSpPr>
            <p:spPr>
              <a:xfrm>
                <a:off x="583163" y="5171028"/>
                <a:ext cx="22366" cy="14115"/>
              </a:xfrm>
              <a:custGeom>
                <a:avLst/>
                <a:gdLst>
                  <a:gd name="connsiteX0" fmla="*/ 12400 w 22366"/>
                  <a:gd name="connsiteY0" fmla="*/ 12357 h 14115"/>
                  <a:gd name="connsiteX1" fmla="*/ 22367 w 22366"/>
                  <a:gd name="connsiteY1" fmla="*/ 3641 h 14115"/>
                  <a:gd name="connsiteX2" fmla="*/ 8813 w 22366"/>
                  <a:gd name="connsiteY2" fmla="*/ 1066 h 14115"/>
                  <a:gd name="connsiteX3" fmla="*/ 42 w 22366"/>
                  <a:gd name="connsiteY3" fmla="*/ 10970 h 14115"/>
                  <a:gd name="connsiteX4" fmla="*/ 12400 w 22366"/>
                  <a:gd name="connsiteY4" fmla="*/ 12357 h 14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66" h="14115">
                    <a:moveTo>
                      <a:pt x="12400" y="12357"/>
                    </a:moveTo>
                    <a:cubicBezTo>
                      <a:pt x="18579" y="10376"/>
                      <a:pt x="21769" y="7008"/>
                      <a:pt x="22367" y="3641"/>
                    </a:cubicBezTo>
                    <a:cubicBezTo>
                      <a:pt x="19377" y="-519"/>
                      <a:pt x="14394" y="-717"/>
                      <a:pt x="8813" y="1066"/>
                    </a:cubicBezTo>
                    <a:cubicBezTo>
                      <a:pt x="2035" y="3046"/>
                      <a:pt x="-356" y="7206"/>
                      <a:pt x="42" y="10970"/>
                    </a:cubicBezTo>
                    <a:cubicBezTo>
                      <a:pt x="640" y="15724"/>
                      <a:pt x="6819" y="14139"/>
                      <a:pt x="12400" y="123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3" name="Freeform 432">
                <a:extLst>
                  <a:ext uri="{FF2B5EF4-FFF2-40B4-BE49-F238E27FC236}">
                    <a16:creationId xmlns:a16="http://schemas.microsoft.com/office/drawing/2014/main" id="{552FA2F8-1C27-9BF9-DDD4-ECF4AE7D77ED}"/>
                  </a:ext>
                </a:extLst>
              </p:cNvPr>
              <p:cNvSpPr/>
              <p:nvPr/>
            </p:nvSpPr>
            <p:spPr>
              <a:xfrm>
                <a:off x="1198241" y="5022296"/>
                <a:ext cx="21619" cy="13438"/>
              </a:xfrm>
              <a:custGeom>
                <a:avLst/>
                <a:gdLst>
                  <a:gd name="connsiteX0" fmla="*/ 7858 w 21619"/>
                  <a:gd name="connsiteY0" fmla="*/ 2023 h 13438"/>
                  <a:gd name="connsiteX1" fmla="*/ 284 w 21619"/>
                  <a:gd name="connsiteY1" fmla="*/ 11135 h 13438"/>
                  <a:gd name="connsiteX2" fmla="*/ 11845 w 21619"/>
                  <a:gd name="connsiteY2" fmla="*/ 11729 h 13438"/>
                  <a:gd name="connsiteX3" fmla="*/ 21612 w 21619"/>
                  <a:gd name="connsiteY3" fmla="*/ 3013 h 13438"/>
                  <a:gd name="connsiteX4" fmla="*/ 7858 w 21619"/>
                  <a:gd name="connsiteY4" fmla="*/ 2023 h 134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19" h="13438">
                    <a:moveTo>
                      <a:pt x="7858" y="2023"/>
                    </a:moveTo>
                    <a:cubicBezTo>
                      <a:pt x="1679" y="4796"/>
                      <a:pt x="-912" y="7965"/>
                      <a:pt x="284" y="11135"/>
                    </a:cubicBezTo>
                    <a:cubicBezTo>
                      <a:pt x="1480" y="14304"/>
                      <a:pt x="6065" y="13908"/>
                      <a:pt x="11845" y="11729"/>
                    </a:cubicBezTo>
                    <a:cubicBezTo>
                      <a:pt x="17825" y="9550"/>
                      <a:pt x="21811" y="6579"/>
                      <a:pt x="21612" y="3013"/>
                    </a:cubicBezTo>
                    <a:cubicBezTo>
                      <a:pt x="19619" y="-156"/>
                      <a:pt x="15632" y="-1345"/>
                      <a:pt x="7858" y="20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4" name="Freeform 433">
                <a:extLst>
                  <a:ext uri="{FF2B5EF4-FFF2-40B4-BE49-F238E27FC236}">
                    <a16:creationId xmlns:a16="http://schemas.microsoft.com/office/drawing/2014/main" id="{3F9C896B-FA24-47F8-5D27-332540CCE286}"/>
                  </a:ext>
                </a:extLst>
              </p:cNvPr>
              <p:cNvSpPr/>
              <p:nvPr/>
            </p:nvSpPr>
            <p:spPr>
              <a:xfrm>
                <a:off x="1177812" y="4885300"/>
                <a:ext cx="40343" cy="25329"/>
              </a:xfrm>
              <a:custGeom>
                <a:avLst/>
                <a:gdLst>
                  <a:gd name="connsiteX0" fmla="*/ 382 w 40343"/>
                  <a:gd name="connsiteY0" fmla="*/ 23930 h 25329"/>
                  <a:gd name="connsiteX1" fmla="*/ 13338 w 40343"/>
                  <a:gd name="connsiteY1" fmla="*/ 23138 h 25329"/>
                  <a:gd name="connsiteX2" fmla="*/ 20514 w 40343"/>
                  <a:gd name="connsiteY2" fmla="*/ 14620 h 25329"/>
                  <a:gd name="connsiteX3" fmla="*/ 26494 w 40343"/>
                  <a:gd name="connsiteY3" fmla="*/ 13828 h 25329"/>
                  <a:gd name="connsiteX4" fmla="*/ 39849 w 40343"/>
                  <a:gd name="connsiteY4" fmla="*/ 2735 h 25329"/>
                  <a:gd name="connsiteX5" fmla="*/ 26893 w 40343"/>
                  <a:gd name="connsiteY5" fmla="*/ 952 h 25329"/>
                  <a:gd name="connsiteX6" fmla="*/ 12142 w 40343"/>
                  <a:gd name="connsiteY6" fmla="*/ 11451 h 25329"/>
                  <a:gd name="connsiteX7" fmla="*/ 13139 w 40343"/>
                  <a:gd name="connsiteY7" fmla="*/ 13233 h 25329"/>
                  <a:gd name="connsiteX8" fmla="*/ 7558 w 40343"/>
                  <a:gd name="connsiteY8" fmla="*/ 15214 h 25329"/>
                  <a:gd name="connsiteX9" fmla="*/ 382 w 40343"/>
                  <a:gd name="connsiteY9" fmla="*/ 23930 h 25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343" h="25329">
                    <a:moveTo>
                      <a:pt x="382" y="23930"/>
                    </a:moveTo>
                    <a:cubicBezTo>
                      <a:pt x="3173" y="25911"/>
                      <a:pt x="7558" y="25911"/>
                      <a:pt x="13338" y="23138"/>
                    </a:cubicBezTo>
                    <a:cubicBezTo>
                      <a:pt x="19119" y="20365"/>
                      <a:pt x="22109" y="17195"/>
                      <a:pt x="20514" y="14620"/>
                    </a:cubicBezTo>
                    <a:cubicBezTo>
                      <a:pt x="22507" y="14422"/>
                      <a:pt x="24501" y="14026"/>
                      <a:pt x="26494" y="13828"/>
                    </a:cubicBezTo>
                    <a:cubicBezTo>
                      <a:pt x="35663" y="10856"/>
                      <a:pt x="42241" y="7489"/>
                      <a:pt x="39849" y="2735"/>
                    </a:cubicBezTo>
                    <a:cubicBezTo>
                      <a:pt x="38454" y="-38"/>
                      <a:pt x="33271" y="-831"/>
                      <a:pt x="26893" y="952"/>
                    </a:cubicBezTo>
                    <a:cubicBezTo>
                      <a:pt x="18920" y="3329"/>
                      <a:pt x="11146" y="6102"/>
                      <a:pt x="12142" y="11451"/>
                    </a:cubicBezTo>
                    <a:cubicBezTo>
                      <a:pt x="12342" y="12243"/>
                      <a:pt x="12740" y="12837"/>
                      <a:pt x="13139" y="13233"/>
                    </a:cubicBezTo>
                    <a:cubicBezTo>
                      <a:pt x="11345" y="13630"/>
                      <a:pt x="9551" y="14422"/>
                      <a:pt x="7558" y="15214"/>
                    </a:cubicBezTo>
                    <a:cubicBezTo>
                      <a:pt x="2375" y="17789"/>
                      <a:pt x="-1212" y="20761"/>
                      <a:pt x="382" y="239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5" name="Freeform 434">
                <a:extLst>
                  <a:ext uri="{FF2B5EF4-FFF2-40B4-BE49-F238E27FC236}">
                    <a16:creationId xmlns:a16="http://schemas.microsoft.com/office/drawing/2014/main" id="{20D2DAB2-CB11-441A-589E-8B8E870CA564}"/>
                  </a:ext>
                </a:extLst>
              </p:cNvPr>
              <p:cNvSpPr/>
              <p:nvPr/>
            </p:nvSpPr>
            <p:spPr>
              <a:xfrm>
                <a:off x="957701" y="5986263"/>
                <a:ext cx="62488" cy="47205"/>
              </a:xfrm>
              <a:custGeom>
                <a:avLst/>
                <a:gdLst>
                  <a:gd name="connsiteX0" fmla="*/ 34124 w 62488"/>
                  <a:gd name="connsiteY0" fmla="*/ 45533 h 47205"/>
                  <a:gd name="connsiteX1" fmla="*/ 47080 w 62488"/>
                  <a:gd name="connsiteY1" fmla="*/ 43553 h 47205"/>
                  <a:gd name="connsiteX2" fmla="*/ 52860 w 62488"/>
                  <a:gd name="connsiteY2" fmla="*/ 31271 h 47205"/>
                  <a:gd name="connsiteX3" fmla="*/ 54056 w 62488"/>
                  <a:gd name="connsiteY3" fmla="*/ 27507 h 47205"/>
                  <a:gd name="connsiteX4" fmla="*/ 60634 w 62488"/>
                  <a:gd name="connsiteY4" fmla="*/ 24734 h 47205"/>
                  <a:gd name="connsiteX5" fmla="*/ 60435 w 62488"/>
                  <a:gd name="connsiteY5" fmla="*/ 14037 h 47205"/>
                  <a:gd name="connsiteX6" fmla="*/ 50468 w 62488"/>
                  <a:gd name="connsiteY6" fmla="*/ 14830 h 47205"/>
                  <a:gd name="connsiteX7" fmla="*/ 49272 w 62488"/>
                  <a:gd name="connsiteY7" fmla="*/ 23744 h 47205"/>
                  <a:gd name="connsiteX8" fmla="*/ 44289 w 62488"/>
                  <a:gd name="connsiteY8" fmla="*/ 28894 h 47205"/>
                  <a:gd name="connsiteX9" fmla="*/ 38309 w 62488"/>
                  <a:gd name="connsiteY9" fmla="*/ 33054 h 47205"/>
                  <a:gd name="connsiteX10" fmla="*/ 34921 w 62488"/>
                  <a:gd name="connsiteY10" fmla="*/ 37016 h 47205"/>
                  <a:gd name="connsiteX11" fmla="*/ 34921 w 62488"/>
                  <a:gd name="connsiteY11" fmla="*/ 36223 h 47205"/>
                  <a:gd name="connsiteX12" fmla="*/ 23759 w 62488"/>
                  <a:gd name="connsiteY12" fmla="*/ 25923 h 47205"/>
                  <a:gd name="connsiteX13" fmla="*/ 29340 w 62488"/>
                  <a:gd name="connsiteY13" fmla="*/ 17207 h 47205"/>
                  <a:gd name="connsiteX14" fmla="*/ 35319 w 62488"/>
                  <a:gd name="connsiteY14" fmla="*/ 12453 h 47205"/>
                  <a:gd name="connsiteX15" fmla="*/ 34124 w 62488"/>
                  <a:gd name="connsiteY15" fmla="*/ 1558 h 47205"/>
                  <a:gd name="connsiteX16" fmla="*/ 23160 w 62488"/>
                  <a:gd name="connsiteY16" fmla="*/ 3737 h 47205"/>
                  <a:gd name="connsiteX17" fmla="*/ 15387 w 62488"/>
                  <a:gd name="connsiteY17" fmla="*/ 2548 h 47205"/>
                  <a:gd name="connsiteX18" fmla="*/ 8410 w 62488"/>
                  <a:gd name="connsiteY18" fmla="*/ 13641 h 47205"/>
                  <a:gd name="connsiteX19" fmla="*/ 8410 w 62488"/>
                  <a:gd name="connsiteY19" fmla="*/ 13641 h 47205"/>
                  <a:gd name="connsiteX20" fmla="*/ 437 w 62488"/>
                  <a:gd name="connsiteY20" fmla="*/ 28300 h 47205"/>
                  <a:gd name="connsiteX21" fmla="*/ 13992 w 62488"/>
                  <a:gd name="connsiteY21" fmla="*/ 29290 h 47205"/>
                  <a:gd name="connsiteX22" fmla="*/ 24556 w 62488"/>
                  <a:gd name="connsiteY22" fmla="*/ 45137 h 47205"/>
                  <a:gd name="connsiteX23" fmla="*/ 32728 w 62488"/>
                  <a:gd name="connsiteY23" fmla="*/ 41374 h 47205"/>
                  <a:gd name="connsiteX24" fmla="*/ 34124 w 62488"/>
                  <a:gd name="connsiteY24" fmla="*/ 45533 h 47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62488" h="47205">
                    <a:moveTo>
                      <a:pt x="34124" y="45533"/>
                    </a:moveTo>
                    <a:cubicBezTo>
                      <a:pt x="36715" y="48505"/>
                      <a:pt x="41698" y="47316"/>
                      <a:pt x="47080" y="43553"/>
                    </a:cubicBezTo>
                    <a:cubicBezTo>
                      <a:pt x="51465" y="39195"/>
                      <a:pt x="54255" y="34639"/>
                      <a:pt x="52860" y="31271"/>
                    </a:cubicBezTo>
                    <a:cubicBezTo>
                      <a:pt x="53458" y="29885"/>
                      <a:pt x="53857" y="28696"/>
                      <a:pt x="54056" y="27507"/>
                    </a:cubicBezTo>
                    <a:cubicBezTo>
                      <a:pt x="56249" y="28102"/>
                      <a:pt x="58641" y="27309"/>
                      <a:pt x="60634" y="24734"/>
                    </a:cubicBezTo>
                    <a:cubicBezTo>
                      <a:pt x="62627" y="20971"/>
                      <a:pt x="63624" y="17207"/>
                      <a:pt x="60435" y="14037"/>
                    </a:cubicBezTo>
                    <a:cubicBezTo>
                      <a:pt x="57245" y="10868"/>
                      <a:pt x="53259" y="11066"/>
                      <a:pt x="50468" y="14830"/>
                    </a:cubicBezTo>
                    <a:cubicBezTo>
                      <a:pt x="48475" y="17603"/>
                      <a:pt x="47678" y="20971"/>
                      <a:pt x="49272" y="23744"/>
                    </a:cubicBezTo>
                    <a:cubicBezTo>
                      <a:pt x="47678" y="24734"/>
                      <a:pt x="45884" y="26715"/>
                      <a:pt x="44289" y="28894"/>
                    </a:cubicBezTo>
                    <a:cubicBezTo>
                      <a:pt x="42296" y="29885"/>
                      <a:pt x="40303" y="31271"/>
                      <a:pt x="38309" y="33054"/>
                    </a:cubicBezTo>
                    <a:cubicBezTo>
                      <a:pt x="36914" y="34242"/>
                      <a:pt x="35718" y="35629"/>
                      <a:pt x="34921" y="37016"/>
                    </a:cubicBezTo>
                    <a:cubicBezTo>
                      <a:pt x="34921" y="36818"/>
                      <a:pt x="34921" y="36421"/>
                      <a:pt x="34921" y="36223"/>
                    </a:cubicBezTo>
                    <a:cubicBezTo>
                      <a:pt x="34721" y="27904"/>
                      <a:pt x="29539" y="26517"/>
                      <a:pt x="23759" y="25923"/>
                    </a:cubicBezTo>
                    <a:cubicBezTo>
                      <a:pt x="25951" y="23348"/>
                      <a:pt x="27745" y="19980"/>
                      <a:pt x="29340" y="17207"/>
                    </a:cubicBezTo>
                    <a:cubicBezTo>
                      <a:pt x="31732" y="16613"/>
                      <a:pt x="33725" y="14632"/>
                      <a:pt x="35319" y="12453"/>
                    </a:cubicBezTo>
                    <a:cubicBezTo>
                      <a:pt x="37313" y="8293"/>
                      <a:pt x="37911" y="4133"/>
                      <a:pt x="34124" y="1558"/>
                    </a:cubicBezTo>
                    <a:cubicBezTo>
                      <a:pt x="29738" y="-1413"/>
                      <a:pt x="25951" y="171"/>
                      <a:pt x="23160" y="3737"/>
                    </a:cubicBezTo>
                    <a:cubicBezTo>
                      <a:pt x="20968" y="2350"/>
                      <a:pt x="18177" y="1756"/>
                      <a:pt x="15387" y="2548"/>
                    </a:cubicBezTo>
                    <a:cubicBezTo>
                      <a:pt x="9008" y="4331"/>
                      <a:pt x="7613" y="8887"/>
                      <a:pt x="8410" y="13641"/>
                    </a:cubicBezTo>
                    <a:cubicBezTo>
                      <a:pt x="8410" y="13641"/>
                      <a:pt x="8410" y="13641"/>
                      <a:pt x="8410" y="13641"/>
                    </a:cubicBezTo>
                    <a:cubicBezTo>
                      <a:pt x="1633" y="17405"/>
                      <a:pt x="-1157" y="23348"/>
                      <a:pt x="437" y="28300"/>
                    </a:cubicBezTo>
                    <a:cubicBezTo>
                      <a:pt x="2231" y="34044"/>
                      <a:pt x="8211" y="32460"/>
                      <a:pt x="13992" y="29290"/>
                    </a:cubicBezTo>
                    <a:cubicBezTo>
                      <a:pt x="10404" y="37610"/>
                      <a:pt x="10404" y="44345"/>
                      <a:pt x="24556" y="45137"/>
                    </a:cubicBezTo>
                    <a:cubicBezTo>
                      <a:pt x="27745" y="45335"/>
                      <a:pt x="30934" y="43751"/>
                      <a:pt x="32728" y="41374"/>
                    </a:cubicBezTo>
                    <a:cubicBezTo>
                      <a:pt x="32928" y="43156"/>
                      <a:pt x="33127" y="44543"/>
                      <a:pt x="34124" y="455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6" name="Freeform 435">
                <a:extLst>
                  <a:ext uri="{FF2B5EF4-FFF2-40B4-BE49-F238E27FC236}">
                    <a16:creationId xmlns:a16="http://schemas.microsoft.com/office/drawing/2014/main" id="{24EB7B6C-2D1E-8998-63FB-9FDB24D89DAD}"/>
                  </a:ext>
                </a:extLst>
              </p:cNvPr>
              <p:cNvSpPr/>
              <p:nvPr/>
            </p:nvSpPr>
            <p:spPr>
              <a:xfrm>
                <a:off x="1510065" y="5390719"/>
                <a:ext cx="17916" cy="14874"/>
              </a:xfrm>
              <a:custGeom>
                <a:avLst/>
                <a:gdLst>
                  <a:gd name="connsiteX0" fmla="*/ 8380 w 17916"/>
                  <a:gd name="connsiteY0" fmla="*/ 2639 h 14874"/>
                  <a:gd name="connsiteX1" fmla="*/ 8 w 17916"/>
                  <a:gd name="connsiteY1" fmla="*/ 13534 h 14874"/>
                  <a:gd name="connsiteX2" fmla="*/ 11369 w 17916"/>
                  <a:gd name="connsiteY2" fmla="*/ 11751 h 14874"/>
                  <a:gd name="connsiteX3" fmla="*/ 17349 w 17916"/>
                  <a:gd name="connsiteY3" fmla="*/ 1252 h 14874"/>
                  <a:gd name="connsiteX4" fmla="*/ 8380 w 17916"/>
                  <a:gd name="connsiteY4" fmla="*/ 2639 h 14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16" h="14874">
                    <a:moveTo>
                      <a:pt x="8380" y="2639"/>
                    </a:moveTo>
                    <a:cubicBezTo>
                      <a:pt x="3397" y="6006"/>
                      <a:pt x="-191" y="9770"/>
                      <a:pt x="8" y="13534"/>
                    </a:cubicBezTo>
                    <a:cubicBezTo>
                      <a:pt x="2201" y="15713"/>
                      <a:pt x="6187" y="15317"/>
                      <a:pt x="11369" y="11751"/>
                    </a:cubicBezTo>
                    <a:cubicBezTo>
                      <a:pt x="16552" y="7987"/>
                      <a:pt x="19143" y="3827"/>
                      <a:pt x="17349" y="1252"/>
                    </a:cubicBezTo>
                    <a:cubicBezTo>
                      <a:pt x="15954" y="-927"/>
                      <a:pt x="12566" y="-134"/>
                      <a:pt x="8380" y="263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7" name="Freeform 436">
                <a:extLst>
                  <a:ext uri="{FF2B5EF4-FFF2-40B4-BE49-F238E27FC236}">
                    <a16:creationId xmlns:a16="http://schemas.microsoft.com/office/drawing/2014/main" id="{91BBB884-FAAD-42BE-FBDC-F28F3B05BAA0}"/>
                  </a:ext>
                </a:extLst>
              </p:cNvPr>
              <p:cNvSpPr/>
              <p:nvPr/>
            </p:nvSpPr>
            <p:spPr>
              <a:xfrm>
                <a:off x="1578569" y="5465607"/>
                <a:ext cx="18427" cy="14807"/>
              </a:xfrm>
              <a:custGeom>
                <a:avLst/>
                <a:gdLst>
                  <a:gd name="connsiteX0" fmla="*/ 4457 w 18427"/>
                  <a:gd name="connsiteY0" fmla="*/ 5401 h 14807"/>
                  <a:gd name="connsiteX1" fmla="*/ 670 w 18427"/>
                  <a:gd name="connsiteY1" fmla="*/ 13721 h 14807"/>
                  <a:gd name="connsiteX2" fmla="*/ 14025 w 18427"/>
                  <a:gd name="connsiteY2" fmla="*/ 9561 h 14807"/>
                  <a:gd name="connsiteX3" fmla="*/ 17812 w 18427"/>
                  <a:gd name="connsiteY3" fmla="*/ 1043 h 14807"/>
                  <a:gd name="connsiteX4" fmla="*/ 4457 w 18427"/>
                  <a:gd name="connsiteY4" fmla="*/ 5401 h 14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27" h="14807">
                    <a:moveTo>
                      <a:pt x="4457" y="5401"/>
                    </a:moveTo>
                    <a:cubicBezTo>
                      <a:pt x="869" y="8372"/>
                      <a:pt x="-1124" y="12136"/>
                      <a:pt x="670" y="13721"/>
                    </a:cubicBezTo>
                    <a:cubicBezTo>
                      <a:pt x="3460" y="16098"/>
                      <a:pt x="8244" y="14513"/>
                      <a:pt x="14025" y="9561"/>
                    </a:cubicBezTo>
                    <a:cubicBezTo>
                      <a:pt x="17214" y="5995"/>
                      <a:pt x="19606" y="2826"/>
                      <a:pt x="17812" y="1043"/>
                    </a:cubicBezTo>
                    <a:cubicBezTo>
                      <a:pt x="15221" y="-1334"/>
                      <a:pt x="10238" y="449"/>
                      <a:pt x="4457" y="540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8" name="Freeform 437">
                <a:extLst>
                  <a:ext uri="{FF2B5EF4-FFF2-40B4-BE49-F238E27FC236}">
                    <a16:creationId xmlns:a16="http://schemas.microsoft.com/office/drawing/2014/main" id="{9E76FA4D-87F9-00C3-2DCA-582CB9899473}"/>
                  </a:ext>
                </a:extLst>
              </p:cNvPr>
              <p:cNvSpPr/>
              <p:nvPr/>
            </p:nvSpPr>
            <p:spPr>
              <a:xfrm>
                <a:off x="1783980" y="5657144"/>
                <a:ext cx="17117" cy="16645"/>
              </a:xfrm>
              <a:custGeom>
                <a:avLst/>
                <a:gdLst>
                  <a:gd name="connsiteX0" fmla="*/ 2758 w 17117"/>
                  <a:gd name="connsiteY0" fmla="*/ 16509 h 16645"/>
                  <a:gd name="connsiteX1" fmla="*/ 13720 w 17117"/>
                  <a:gd name="connsiteY1" fmla="*/ 9972 h 16645"/>
                  <a:gd name="connsiteX2" fmla="*/ 15116 w 17117"/>
                  <a:gd name="connsiteY2" fmla="*/ 464 h 16645"/>
                  <a:gd name="connsiteX3" fmla="*/ 4153 w 17117"/>
                  <a:gd name="connsiteY3" fmla="*/ 5020 h 16645"/>
                  <a:gd name="connsiteX4" fmla="*/ 2758 w 17117"/>
                  <a:gd name="connsiteY4" fmla="*/ 16509 h 16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17" h="16645">
                    <a:moveTo>
                      <a:pt x="2758" y="16509"/>
                    </a:moveTo>
                    <a:cubicBezTo>
                      <a:pt x="4153" y="17103"/>
                      <a:pt x="8538" y="15914"/>
                      <a:pt x="13720" y="9972"/>
                    </a:cubicBezTo>
                    <a:cubicBezTo>
                      <a:pt x="18305" y="4822"/>
                      <a:pt x="17707" y="1652"/>
                      <a:pt x="15116" y="464"/>
                    </a:cubicBezTo>
                    <a:cubicBezTo>
                      <a:pt x="12525" y="-923"/>
                      <a:pt x="8339" y="860"/>
                      <a:pt x="4153" y="5020"/>
                    </a:cubicBezTo>
                    <a:cubicBezTo>
                      <a:pt x="-232" y="9378"/>
                      <a:pt x="-1827" y="13736"/>
                      <a:pt x="2758" y="165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9" name="Freeform 438">
                <a:extLst>
                  <a:ext uri="{FF2B5EF4-FFF2-40B4-BE49-F238E27FC236}">
                    <a16:creationId xmlns:a16="http://schemas.microsoft.com/office/drawing/2014/main" id="{534FE0C0-8DA3-B7DE-C1BF-32F61F735E9E}"/>
                  </a:ext>
                </a:extLst>
              </p:cNvPr>
              <p:cNvSpPr/>
              <p:nvPr/>
            </p:nvSpPr>
            <p:spPr>
              <a:xfrm>
                <a:off x="1363066" y="5111666"/>
                <a:ext cx="19124" cy="13117"/>
              </a:xfrm>
              <a:custGeom>
                <a:avLst/>
                <a:gdLst>
                  <a:gd name="connsiteX0" fmla="*/ 12063 w 19124"/>
                  <a:gd name="connsiteY0" fmla="*/ 10905 h 13117"/>
                  <a:gd name="connsiteX1" fmla="*/ 18641 w 19124"/>
                  <a:gd name="connsiteY1" fmla="*/ 1793 h 13117"/>
                  <a:gd name="connsiteX2" fmla="*/ 7279 w 19124"/>
                  <a:gd name="connsiteY2" fmla="*/ 2388 h 13117"/>
                  <a:gd name="connsiteX3" fmla="*/ 502 w 19124"/>
                  <a:gd name="connsiteY3" fmla="*/ 11500 h 13117"/>
                  <a:gd name="connsiteX4" fmla="*/ 12063 w 19124"/>
                  <a:gd name="connsiteY4" fmla="*/ 10905 h 13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24" h="13117">
                    <a:moveTo>
                      <a:pt x="12063" y="10905"/>
                    </a:moveTo>
                    <a:cubicBezTo>
                      <a:pt x="17843" y="7538"/>
                      <a:pt x="20235" y="4369"/>
                      <a:pt x="18641" y="1793"/>
                    </a:cubicBezTo>
                    <a:cubicBezTo>
                      <a:pt x="17046" y="-782"/>
                      <a:pt x="12860" y="-584"/>
                      <a:pt x="7279" y="2388"/>
                    </a:cubicBezTo>
                    <a:cubicBezTo>
                      <a:pt x="1897" y="5359"/>
                      <a:pt x="-1292" y="8925"/>
                      <a:pt x="502" y="11500"/>
                    </a:cubicBezTo>
                    <a:cubicBezTo>
                      <a:pt x="2097" y="14273"/>
                      <a:pt x="6681" y="13084"/>
                      <a:pt x="12063" y="109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0" name="Freeform 439">
                <a:extLst>
                  <a:ext uri="{FF2B5EF4-FFF2-40B4-BE49-F238E27FC236}">
                    <a16:creationId xmlns:a16="http://schemas.microsoft.com/office/drawing/2014/main" id="{33D92B55-1C0B-5247-D0CC-B935FD4C35D4}"/>
                  </a:ext>
                </a:extLst>
              </p:cNvPr>
              <p:cNvSpPr/>
              <p:nvPr/>
            </p:nvSpPr>
            <p:spPr>
              <a:xfrm>
                <a:off x="1136792" y="4370465"/>
                <a:ext cx="20703" cy="10661"/>
              </a:xfrm>
              <a:custGeom>
                <a:avLst/>
                <a:gdLst>
                  <a:gd name="connsiteX0" fmla="*/ 141 w 20703"/>
                  <a:gd name="connsiteY0" fmla="*/ 5907 h 10661"/>
                  <a:gd name="connsiteX1" fmla="*/ 11304 w 20703"/>
                  <a:gd name="connsiteY1" fmla="*/ 10661 h 10661"/>
                  <a:gd name="connsiteX2" fmla="*/ 20672 w 20703"/>
                  <a:gd name="connsiteY2" fmla="*/ 5115 h 10661"/>
                  <a:gd name="connsiteX3" fmla="*/ 9908 w 20703"/>
                  <a:gd name="connsiteY3" fmla="*/ 162 h 10661"/>
                  <a:gd name="connsiteX4" fmla="*/ 141 w 20703"/>
                  <a:gd name="connsiteY4" fmla="*/ 5907 h 10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03" h="10661">
                    <a:moveTo>
                      <a:pt x="141" y="5907"/>
                    </a:moveTo>
                    <a:cubicBezTo>
                      <a:pt x="1337" y="9076"/>
                      <a:pt x="5722" y="10463"/>
                      <a:pt x="11304" y="10661"/>
                    </a:cubicBezTo>
                    <a:cubicBezTo>
                      <a:pt x="18280" y="9274"/>
                      <a:pt x="20473" y="7294"/>
                      <a:pt x="20672" y="5115"/>
                    </a:cubicBezTo>
                    <a:cubicBezTo>
                      <a:pt x="21070" y="1549"/>
                      <a:pt x="17682" y="-630"/>
                      <a:pt x="9908" y="162"/>
                    </a:cubicBezTo>
                    <a:cubicBezTo>
                      <a:pt x="3530" y="559"/>
                      <a:pt x="-855" y="2936"/>
                      <a:pt x="141" y="59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1" name="Freeform 440">
                <a:extLst>
                  <a:ext uri="{FF2B5EF4-FFF2-40B4-BE49-F238E27FC236}">
                    <a16:creationId xmlns:a16="http://schemas.microsoft.com/office/drawing/2014/main" id="{E4EEC117-F117-E4B0-1BF0-3688B586BB13}"/>
                  </a:ext>
                </a:extLst>
              </p:cNvPr>
              <p:cNvSpPr/>
              <p:nvPr/>
            </p:nvSpPr>
            <p:spPr>
              <a:xfrm>
                <a:off x="1774918" y="5562053"/>
                <a:ext cx="18211" cy="17659"/>
              </a:xfrm>
              <a:custGeom>
                <a:avLst/>
                <a:gdLst>
                  <a:gd name="connsiteX0" fmla="*/ 11620 w 18211"/>
                  <a:gd name="connsiteY0" fmla="*/ 12555 h 17659"/>
                  <a:gd name="connsiteX1" fmla="*/ 18197 w 18211"/>
                  <a:gd name="connsiteY1" fmla="*/ 868 h 17659"/>
                  <a:gd name="connsiteX2" fmla="*/ 7633 w 18211"/>
                  <a:gd name="connsiteY2" fmla="*/ 3641 h 17659"/>
                  <a:gd name="connsiteX3" fmla="*/ 856 w 18211"/>
                  <a:gd name="connsiteY3" fmla="*/ 16715 h 17659"/>
                  <a:gd name="connsiteX4" fmla="*/ 11620 w 18211"/>
                  <a:gd name="connsiteY4" fmla="*/ 12555 h 17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11" h="17659">
                    <a:moveTo>
                      <a:pt x="11620" y="12555"/>
                    </a:moveTo>
                    <a:cubicBezTo>
                      <a:pt x="16403" y="8197"/>
                      <a:pt x="18397" y="4235"/>
                      <a:pt x="18197" y="868"/>
                    </a:cubicBezTo>
                    <a:cubicBezTo>
                      <a:pt x="15806" y="-717"/>
                      <a:pt x="12218" y="-320"/>
                      <a:pt x="7633" y="3641"/>
                    </a:cubicBezTo>
                    <a:cubicBezTo>
                      <a:pt x="1853" y="8593"/>
                      <a:pt x="-1735" y="13546"/>
                      <a:pt x="856" y="16715"/>
                    </a:cubicBezTo>
                    <a:cubicBezTo>
                      <a:pt x="2849" y="19092"/>
                      <a:pt x="7035" y="16715"/>
                      <a:pt x="11620" y="125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2" name="Freeform 441">
                <a:extLst>
                  <a:ext uri="{FF2B5EF4-FFF2-40B4-BE49-F238E27FC236}">
                    <a16:creationId xmlns:a16="http://schemas.microsoft.com/office/drawing/2014/main" id="{B2DC398E-9182-0654-7BE4-CFA5BEEC6253}"/>
                  </a:ext>
                </a:extLst>
              </p:cNvPr>
              <p:cNvSpPr/>
              <p:nvPr/>
            </p:nvSpPr>
            <p:spPr>
              <a:xfrm>
                <a:off x="2111524" y="5767723"/>
                <a:ext cx="14518" cy="18094"/>
              </a:xfrm>
              <a:custGeom>
                <a:avLst/>
                <a:gdLst>
                  <a:gd name="connsiteX0" fmla="*/ 13271 w 14518"/>
                  <a:gd name="connsiteY0" fmla="*/ 616 h 18094"/>
                  <a:gd name="connsiteX1" fmla="*/ 3902 w 14518"/>
                  <a:gd name="connsiteY1" fmla="*/ 5767 h 18094"/>
                  <a:gd name="connsiteX2" fmla="*/ 912 w 14518"/>
                  <a:gd name="connsiteY2" fmla="*/ 17454 h 18094"/>
                  <a:gd name="connsiteX3" fmla="*/ 10679 w 14518"/>
                  <a:gd name="connsiteY3" fmla="*/ 11907 h 18094"/>
                  <a:gd name="connsiteX4" fmla="*/ 13271 w 14518"/>
                  <a:gd name="connsiteY4" fmla="*/ 616 h 18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18" h="18094">
                    <a:moveTo>
                      <a:pt x="13271" y="616"/>
                    </a:moveTo>
                    <a:cubicBezTo>
                      <a:pt x="11277" y="-968"/>
                      <a:pt x="7690" y="418"/>
                      <a:pt x="3902" y="5767"/>
                    </a:cubicBezTo>
                    <a:cubicBezTo>
                      <a:pt x="314" y="10719"/>
                      <a:pt x="-1081" y="15275"/>
                      <a:pt x="912" y="17454"/>
                    </a:cubicBezTo>
                    <a:cubicBezTo>
                      <a:pt x="3105" y="19633"/>
                      <a:pt x="6892" y="15869"/>
                      <a:pt x="10679" y="11907"/>
                    </a:cubicBezTo>
                    <a:cubicBezTo>
                      <a:pt x="14865" y="6163"/>
                      <a:pt x="15463" y="2201"/>
                      <a:pt x="13271" y="6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3" name="Freeform 442">
                <a:extLst>
                  <a:ext uri="{FF2B5EF4-FFF2-40B4-BE49-F238E27FC236}">
                    <a16:creationId xmlns:a16="http://schemas.microsoft.com/office/drawing/2014/main" id="{A0FC6361-5F21-231A-D16F-42EE1C0F24BA}"/>
                  </a:ext>
                </a:extLst>
              </p:cNvPr>
              <p:cNvSpPr/>
              <p:nvPr/>
            </p:nvSpPr>
            <p:spPr>
              <a:xfrm>
                <a:off x="581906" y="5590696"/>
                <a:ext cx="19062" cy="15259"/>
              </a:xfrm>
              <a:custGeom>
                <a:avLst/>
                <a:gdLst>
                  <a:gd name="connsiteX0" fmla="*/ 17644 w 19062"/>
                  <a:gd name="connsiteY0" fmla="*/ 1740 h 15259"/>
                  <a:gd name="connsiteX1" fmla="*/ 4090 w 19062"/>
                  <a:gd name="connsiteY1" fmla="*/ 3523 h 15259"/>
                  <a:gd name="connsiteX2" fmla="*/ 901 w 19062"/>
                  <a:gd name="connsiteY2" fmla="*/ 12635 h 15259"/>
                  <a:gd name="connsiteX3" fmla="*/ 13857 w 19062"/>
                  <a:gd name="connsiteY3" fmla="*/ 12833 h 15259"/>
                  <a:gd name="connsiteX4" fmla="*/ 17644 w 19062"/>
                  <a:gd name="connsiteY4" fmla="*/ 1740 h 15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62" h="15259">
                    <a:moveTo>
                      <a:pt x="17644" y="1740"/>
                    </a:moveTo>
                    <a:cubicBezTo>
                      <a:pt x="14455" y="-1231"/>
                      <a:pt x="9272" y="-241"/>
                      <a:pt x="4090" y="3523"/>
                    </a:cubicBezTo>
                    <a:cubicBezTo>
                      <a:pt x="-96" y="6692"/>
                      <a:pt x="-893" y="9862"/>
                      <a:pt x="901" y="12635"/>
                    </a:cubicBezTo>
                    <a:cubicBezTo>
                      <a:pt x="3293" y="16200"/>
                      <a:pt x="7877" y="16002"/>
                      <a:pt x="13857" y="12833"/>
                    </a:cubicBezTo>
                    <a:cubicBezTo>
                      <a:pt x="18242" y="8871"/>
                      <a:pt x="20833" y="4711"/>
                      <a:pt x="17644" y="17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4" name="Freeform 443">
                <a:extLst>
                  <a:ext uri="{FF2B5EF4-FFF2-40B4-BE49-F238E27FC236}">
                    <a16:creationId xmlns:a16="http://schemas.microsoft.com/office/drawing/2014/main" id="{4E7B1898-A78D-2AAE-380E-B44B69F057FD}"/>
                  </a:ext>
                </a:extLst>
              </p:cNvPr>
              <p:cNvSpPr/>
              <p:nvPr/>
            </p:nvSpPr>
            <p:spPr>
              <a:xfrm>
                <a:off x="1301450" y="5595663"/>
                <a:ext cx="18066" cy="14977"/>
              </a:xfrm>
              <a:custGeom>
                <a:avLst/>
                <a:gdLst>
                  <a:gd name="connsiteX0" fmla="*/ 726 w 18066"/>
                  <a:gd name="connsiteY0" fmla="*/ 13809 h 14977"/>
                  <a:gd name="connsiteX1" fmla="*/ 10094 w 18066"/>
                  <a:gd name="connsiteY1" fmla="*/ 12027 h 14977"/>
                  <a:gd name="connsiteX2" fmla="*/ 18067 w 18066"/>
                  <a:gd name="connsiteY2" fmla="*/ 1924 h 14977"/>
                  <a:gd name="connsiteX3" fmla="*/ 5509 w 18066"/>
                  <a:gd name="connsiteY3" fmla="*/ 3113 h 14977"/>
                  <a:gd name="connsiteX4" fmla="*/ 726 w 18066"/>
                  <a:gd name="connsiteY4" fmla="*/ 13809 h 14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66" h="14977">
                    <a:moveTo>
                      <a:pt x="726" y="13809"/>
                    </a:moveTo>
                    <a:cubicBezTo>
                      <a:pt x="2121" y="16187"/>
                      <a:pt x="6307" y="14602"/>
                      <a:pt x="10094" y="12027"/>
                    </a:cubicBezTo>
                    <a:cubicBezTo>
                      <a:pt x="15276" y="8659"/>
                      <a:pt x="17668" y="4896"/>
                      <a:pt x="18067" y="1924"/>
                    </a:cubicBezTo>
                    <a:cubicBezTo>
                      <a:pt x="14878" y="-1245"/>
                      <a:pt x="10492" y="-255"/>
                      <a:pt x="5509" y="3113"/>
                    </a:cubicBezTo>
                    <a:cubicBezTo>
                      <a:pt x="-72" y="7273"/>
                      <a:pt x="-869" y="11234"/>
                      <a:pt x="726" y="138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5" name="Freeform 444">
                <a:extLst>
                  <a:ext uri="{FF2B5EF4-FFF2-40B4-BE49-F238E27FC236}">
                    <a16:creationId xmlns:a16="http://schemas.microsoft.com/office/drawing/2014/main" id="{6AE58870-ED1E-8EDA-2CA8-088A9911FA09}"/>
                  </a:ext>
                </a:extLst>
              </p:cNvPr>
              <p:cNvSpPr/>
              <p:nvPr/>
            </p:nvSpPr>
            <p:spPr>
              <a:xfrm>
                <a:off x="2564095" y="6070226"/>
                <a:ext cx="17421" cy="24180"/>
              </a:xfrm>
              <a:custGeom>
                <a:avLst/>
                <a:gdLst>
                  <a:gd name="connsiteX0" fmla="*/ 15363 w 17421"/>
                  <a:gd name="connsiteY0" fmla="*/ 0 h 24180"/>
                  <a:gd name="connsiteX1" fmla="*/ 11576 w 17421"/>
                  <a:gd name="connsiteY1" fmla="*/ 2179 h 24180"/>
                  <a:gd name="connsiteX2" fmla="*/ 10181 w 17421"/>
                  <a:gd name="connsiteY2" fmla="*/ 1188 h 24180"/>
                  <a:gd name="connsiteX3" fmla="*/ 414 w 17421"/>
                  <a:gd name="connsiteY3" fmla="*/ 13074 h 24180"/>
                  <a:gd name="connsiteX4" fmla="*/ 4600 w 17421"/>
                  <a:gd name="connsiteY4" fmla="*/ 24167 h 24180"/>
                  <a:gd name="connsiteX5" fmla="*/ 10580 w 17421"/>
                  <a:gd name="connsiteY5" fmla="*/ 19413 h 24180"/>
                  <a:gd name="connsiteX6" fmla="*/ 16759 w 17421"/>
                  <a:gd name="connsiteY6" fmla="*/ 9310 h 24180"/>
                  <a:gd name="connsiteX7" fmla="*/ 15363 w 17421"/>
                  <a:gd name="connsiteY7" fmla="*/ 0 h 24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421" h="24180">
                    <a:moveTo>
                      <a:pt x="15363" y="0"/>
                    </a:moveTo>
                    <a:cubicBezTo>
                      <a:pt x="13968" y="198"/>
                      <a:pt x="12772" y="991"/>
                      <a:pt x="11576" y="2179"/>
                    </a:cubicBezTo>
                    <a:cubicBezTo>
                      <a:pt x="11178" y="1783"/>
                      <a:pt x="10580" y="1387"/>
                      <a:pt x="10181" y="1188"/>
                    </a:cubicBezTo>
                    <a:cubicBezTo>
                      <a:pt x="5596" y="1188"/>
                      <a:pt x="1809" y="5546"/>
                      <a:pt x="414" y="13074"/>
                    </a:cubicBezTo>
                    <a:cubicBezTo>
                      <a:pt x="-782" y="18818"/>
                      <a:pt x="613" y="23969"/>
                      <a:pt x="4600" y="24167"/>
                    </a:cubicBezTo>
                    <a:cubicBezTo>
                      <a:pt x="6992" y="24365"/>
                      <a:pt x="9184" y="22384"/>
                      <a:pt x="10580" y="19413"/>
                    </a:cubicBezTo>
                    <a:cubicBezTo>
                      <a:pt x="13171" y="18224"/>
                      <a:pt x="15363" y="14064"/>
                      <a:pt x="16759" y="9310"/>
                    </a:cubicBezTo>
                    <a:cubicBezTo>
                      <a:pt x="17955" y="4556"/>
                      <a:pt x="17556" y="1188"/>
                      <a:pt x="15363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6" name="Freeform 445">
                <a:extLst>
                  <a:ext uri="{FF2B5EF4-FFF2-40B4-BE49-F238E27FC236}">
                    <a16:creationId xmlns:a16="http://schemas.microsoft.com/office/drawing/2014/main" id="{877974C8-7CFC-508A-BECE-BA347AE265B2}"/>
                  </a:ext>
                </a:extLst>
              </p:cNvPr>
              <p:cNvSpPr/>
              <p:nvPr/>
            </p:nvSpPr>
            <p:spPr>
              <a:xfrm>
                <a:off x="1471363" y="5269864"/>
                <a:ext cx="21497" cy="14750"/>
              </a:xfrm>
              <a:custGeom>
                <a:avLst/>
                <a:gdLst>
                  <a:gd name="connsiteX0" fmla="*/ 6219 w 21497"/>
                  <a:gd name="connsiteY0" fmla="*/ 5037 h 14750"/>
                  <a:gd name="connsiteX1" fmla="*/ 40 w 21497"/>
                  <a:gd name="connsiteY1" fmla="*/ 13753 h 14750"/>
                  <a:gd name="connsiteX2" fmla="*/ 15189 w 21497"/>
                  <a:gd name="connsiteY2" fmla="*/ 8999 h 14750"/>
                  <a:gd name="connsiteX3" fmla="*/ 20970 w 21497"/>
                  <a:gd name="connsiteY3" fmla="*/ 1274 h 14750"/>
                  <a:gd name="connsiteX4" fmla="*/ 6219 w 21497"/>
                  <a:gd name="connsiteY4" fmla="*/ 5037 h 14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97" h="14750">
                    <a:moveTo>
                      <a:pt x="6219" y="5037"/>
                    </a:moveTo>
                    <a:cubicBezTo>
                      <a:pt x="2233" y="7810"/>
                      <a:pt x="-358" y="10782"/>
                      <a:pt x="40" y="13753"/>
                    </a:cubicBezTo>
                    <a:cubicBezTo>
                      <a:pt x="3030" y="16922"/>
                      <a:pt x="9807" y="11772"/>
                      <a:pt x="15189" y="8999"/>
                    </a:cubicBezTo>
                    <a:cubicBezTo>
                      <a:pt x="19774" y="6622"/>
                      <a:pt x="22764" y="3056"/>
                      <a:pt x="20970" y="1274"/>
                    </a:cubicBezTo>
                    <a:cubicBezTo>
                      <a:pt x="18179" y="-1500"/>
                      <a:pt x="12598" y="481"/>
                      <a:pt x="6219" y="503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7" name="Freeform 446">
                <a:extLst>
                  <a:ext uri="{FF2B5EF4-FFF2-40B4-BE49-F238E27FC236}">
                    <a16:creationId xmlns:a16="http://schemas.microsoft.com/office/drawing/2014/main" id="{96DB7D71-9497-0A96-78E5-34C351836AF7}"/>
                  </a:ext>
                </a:extLst>
              </p:cNvPr>
              <p:cNvSpPr/>
              <p:nvPr/>
            </p:nvSpPr>
            <p:spPr>
              <a:xfrm>
                <a:off x="1895767" y="5751661"/>
                <a:ext cx="14974" cy="16908"/>
              </a:xfrm>
              <a:custGeom>
                <a:avLst/>
                <a:gdLst>
                  <a:gd name="connsiteX0" fmla="*/ 600 w 14974"/>
                  <a:gd name="connsiteY0" fmla="*/ 15886 h 16908"/>
                  <a:gd name="connsiteX1" fmla="*/ 10766 w 14974"/>
                  <a:gd name="connsiteY1" fmla="*/ 11726 h 16908"/>
                  <a:gd name="connsiteX2" fmla="*/ 13756 w 14974"/>
                  <a:gd name="connsiteY2" fmla="*/ 633 h 16908"/>
                  <a:gd name="connsiteX3" fmla="*/ 5583 w 14974"/>
                  <a:gd name="connsiteY3" fmla="*/ 4001 h 16908"/>
                  <a:gd name="connsiteX4" fmla="*/ 600 w 14974"/>
                  <a:gd name="connsiteY4" fmla="*/ 15886 h 16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74" h="16908">
                    <a:moveTo>
                      <a:pt x="600" y="15886"/>
                    </a:moveTo>
                    <a:cubicBezTo>
                      <a:pt x="2394" y="18659"/>
                      <a:pt x="6779" y="15292"/>
                      <a:pt x="10766" y="11726"/>
                    </a:cubicBezTo>
                    <a:cubicBezTo>
                      <a:pt x="14952" y="6377"/>
                      <a:pt x="16148" y="2614"/>
                      <a:pt x="13756" y="633"/>
                    </a:cubicBezTo>
                    <a:cubicBezTo>
                      <a:pt x="11962" y="-754"/>
                      <a:pt x="9171" y="39"/>
                      <a:pt x="5583" y="4001"/>
                    </a:cubicBezTo>
                    <a:cubicBezTo>
                      <a:pt x="1198" y="8556"/>
                      <a:pt x="-1194" y="13311"/>
                      <a:pt x="600" y="158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8" name="Freeform 447">
                <a:extLst>
                  <a:ext uri="{FF2B5EF4-FFF2-40B4-BE49-F238E27FC236}">
                    <a16:creationId xmlns:a16="http://schemas.microsoft.com/office/drawing/2014/main" id="{4EDA932B-1454-787B-9959-F63841B1FFC3}"/>
                  </a:ext>
                </a:extLst>
              </p:cNvPr>
              <p:cNvSpPr/>
              <p:nvPr/>
            </p:nvSpPr>
            <p:spPr>
              <a:xfrm>
                <a:off x="1689443" y="5568931"/>
                <a:ext cx="16907" cy="15502"/>
              </a:xfrm>
              <a:custGeom>
                <a:avLst/>
                <a:gdLst>
                  <a:gd name="connsiteX0" fmla="*/ 3412 w 16907"/>
                  <a:gd name="connsiteY0" fmla="*/ 6470 h 15502"/>
                  <a:gd name="connsiteX1" fmla="*/ 1020 w 16907"/>
                  <a:gd name="connsiteY1" fmla="*/ 14988 h 15502"/>
                  <a:gd name="connsiteX2" fmla="*/ 12581 w 16907"/>
                  <a:gd name="connsiteY2" fmla="*/ 10432 h 15502"/>
                  <a:gd name="connsiteX3" fmla="*/ 15371 w 16907"/>
                  <a:gd name="connsiteY3" fmla="*/ 330 h 15502"/>
                  <a:gd name="connsiteX4" fmla="*/ 3412 w 16907"/>
                  <a:gd name="connsiteY4" fmla="*/ 6470 h 15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907" h="15502">
                    <a:moveTo>
                      <a:pt x="3412" y="6470"/>
                    </a:moveTo>
                    <a:cubicBezTo>
                      <a:pt x="23" y="10234"/>
                      <a:pt x="-973" y="13800"/>
                      <a:pt x="1020" y="14988"/>
                    </a:cubicBezTo>
                    <a:cubicBezTo>
                      <a:pt x="3412" y="16375"/>
                      <a:pt x="7797" y="14988"/>
                      <a:pt x="12581" y="10432"/>
                    </a:cubicBezTo>
                    <a:cubicBezTo>
                      <a:pt x="16368" y="5678"/>
                      <a:pt x="18561" y="1518"/>
                      <a:pt x="15371" y="330"/>
                    </a:cubicBezTo>
                    <a:cubicBezTo>
                      <a:pt x="12182" y="-1057"/>
                      <a:pt x="7598" y="2112"/>
                      <a:pt x="3412" y="647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9" name="Freeform 448">
                <a:extLst>
                  <a:ext uri="{FF2B5EF4-FFF2-40B4-BE49-F238E27FC236}">
                    <a16:creationId xmlns:a16="http://schemas.microsoft.com/office/drawing/2014/main" id="{C33B7473-E077-BE31-AFFF-B76FE71CCE80}"/>
                  </a:ext>
                </a:extLst>
              </p:cNvPr>
              <p:cNvSpPr/>
              <p:nvPr/>
            </p:nvSpPr>
            <p:spPr>
              <a:xfrm>
                <a:off x="1482377" y="5891329"/>
                <a:ext cx="23498" cy="30088"/>
              </a:xfrm>
              <a:custGeom>
                <a:avLst/>
                <a:gdLst>
                  <a:gd name="connsiteX0" fmla="*/ 14540 w 23498"/>
                  <a:gd name="connsiteY0" fmla="*/ 14087 h 30088"/>
                  <a:gd name="connsiteX1" fmla="*/ 13743 w 23498"/>
                  <a:gd name="connsiteY1" fmla="*/ 1409 h 30088"/>
                  <a:gd name="connsiteX2" fmla="*/ 2182 w 23498"/>
                  <a:gd name="connsiteY2" fmla="*/ 7352 h 30088"/>
                  <a:gd name="connsiteX3" fmla="*/ 2780 w 23498"/>
                  <a:gd name="connsiteY3" fmla="*/ 23199 h 30088"/>
                  <a:gd name="connsiteX4" fmla="*/ 6966 w 23498"/>
                  <a:gd name="connsiteY4" fmla="*/ 23397 h 30088"/>
                  <a:gd name="connsiteX5" fmla="*/ 7364 w 23498"/>
                  <a:gd name="connsiteY5" fmla="*/ 28547 h 30088"/>
                  <a:gd name="connsiteX6" fmla="*/ 19922 w 23498"/>
                  <a:gd name="connsiteY6" fmla="*/ 23793 h 30088"/>
                  <a:gd name="connsiteX7" fmla="*/ 22513 w 23498"/>
                  <a:gd name="connsiteY7" fmla="*/ 13889 h 30088"/>
                  <a:gd name="connsiteX8" fmla="*/ 14540 w 23498"/>
                  <a:gd name="connsiteY8" fmla="*/ 14087 h 30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498" h="30088">
                    <a:moveTo>
                      <a:pt x="14540" y="14087"/>
                    </a:moveTo>
                    <a:cubicBezTo>
                      <a:pt x="17131" y="8342"/>
                      <a:pt x="16932" y="3588"/>
                      <a:pt x="13743" y="1409"/>
                    </a:cubicBezTo>
                    <a:cubicBezTo>
                      <a:pt x="9955" y="-1166"/>
                      <a:pt x="5770" y="-770"/>
                      <a:pt x="2182" y="7352"/>
                    </a:cubicBezTo>
                    <a:cubicBezTo>
                      <a:pt x="-1007" y="14285"/>
                      <a:pt x="-609" y="19633"/>
                      <a:pt x="2780" y="23199"/>
                    </a:cubicBezTo>
                    <a:cubicBezTo>
                      <a:pt x="4175" y="23793"/>
                      <a:pt x="5570" y="23793"/>
                      <a:pt x="6966" y="23397"/>
                    </a:cubicBezTo>
                    <a:cubicBezTo>
                      <a:pt x="6168" y="25378"/>
                      <a:pt x="6368" y="27161"/>
                      <a:pt x="7364" y="28547"/>
                    </a:cubicBezTo>
                    <a:cubicBezTo>
                      <a:pt x="9358" y="31519"/>
                      <a:pt x="13543" y="30330"/>
                      <a:pt x="19922" y="23793"/>
                    </a:cubicBezTo>
                    <a:cubicBezTo>
                      <a:pt x="22513" y="21020"/>
                      <a:pt x="24905" y="16662"/>
                      <a:pt x="22513" y="13889"/>
                    </a:cubicBezTo>
                    <a:cubicBezTo>
                      <a:pt x="20719" y="11710"/>
                      <a:pt x="17929" y="11710"/>
                      <a:pt x="14540" y="140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0" name="Freeform 449">
                <a:extLst>
                  <a:ext uri="{FF2B5EF4-FFF2-40B4-BE49-F238E27FC236}">
                    <a16:creationId xmlns:a16="http://schemas.microsoft.com/office/drawing/2014/main" id="{750887F7-6BB5-860D-1FCC-2517D1B2A348}"/>
                  </a:ext>
                </a:extLst>
              </p:cNvPr>
              <p:cNvSpPr/>
              <p:nvPr/>
            </p:nvSpPr>
            <p:spPr>
              <a:xfrm>
                <a:off x="1265973" y="5685227"/>
                <a:ext cx="17214" cy="16081"/>
              </a:xfrm>
              <a:custGeom>
                <a:avLst/>
                <a:gdLst>
                  <a:gd name="connsiteX0" fmla="*/ 15473 w 17214"/>
                  <a:gd name="connsiteY0" fmla="*/ 905 h 16081"/>
                  <a:gd name="connsiteX1" fmla="*/ 5506 w 17214"/>
                  <a:gd name="connsiteY1" fmla="*/ 2886 h 16081"/>
                  <a:gd name="connsiteX2" fmla="*/ 922 w 17214"/>
                  <a:gd name="connsiteY2" fmla="*/ 14375 h 16081"/>
                  <a:gd name="connsiteX3" fmla="*/ 13081 w 17214"/>
                  <a:gd name="connsiteY3" fmla="*/ 11602 h 16081"/>
                  <a:gd name="connsiteX4" fmla="*/ 15473 w 17214"/>
                  <a:gd name="connsiteY4" fmla="*/ 905 h 16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14" h="16081">
                    <a:moveTo>
                      <a:pt x="15473" y="905"/>
                    </a:moveTo>
                    <a:cubicBezTo>
                      <a:pt x="13280" y="-679"/>
                      <a:pt x="9493" y="-283"/>
                      <a:pt x="5506" y="2886"/>
                    </a:cubicBezTo>
                    <a:cubicBezTo>
                      <a:pt x="523" y="7046"/>
                      <a:pt x="-1271" y="11206"/>
                      <a:pt x="922" y="14375"/>
                    </a:cubicBezTo>
                    <a:cubicBezTo>
                      <a:pt x="3314" y="17743"/>
                      <a:pt x="7699" y="15762"/>
                      <a:pt x="13081" y="11602"/>
                    </a:cubicBezTo>
                    <a:cubicBezTo>
                      <a:pt x="17864" y="6848"/>
                      <a:pt x="18263" y="3084"/>
                      <a:pt x="15473" y="9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72CB516B-0087-5A9D-7597-3469E4396E69}"/>
                  </a:ext>
                </a:extLst>
              </p:cNvPr>
              <p:cNvSpPr/>
              <p:nvPr/>
            </p:nvSpPr>
            <p:spPr>
              <a:xfrm>
                <a:off x="1704958" y="5888689"/>
                <a:ext cx="16621" cy="15871"/>
              </a:xfrm>
              <a:custGeom>
                <a:avLst/>
                <a:gdLst>
                  <a:gd name="connsiteX0" fmla="*/ 10819 w 16621"/>
                  <a:gd name="connsiteY0" fmla="*/ 12171 h 15871"/>
                  <a:gd name="connsiteX1" fmla="*/ 15802 w 16621"/>
                  <a:gd name="connsiteY1" fmla="*/ 1078 h 15871"/>
                  <a:gd name="connsiteX2" fmla="*/ 5039 w 16621"/>
                  <a:gd name="connsiteY2" fmla="*/ 4050 h 15871"/>
                  <a:gd name="connsiteX3" fmla="*/ 255 w 16621"/>
                  <a:gd name="connsiteY3" fmla="*/ 13954 h 15871"/>
                  <a:gd name="connsiteX4" fmla="*/ 10819 w 16621"/>
                  <a:gd name="connsiteY4" fmla="*/ 12171 h 15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621" h="15871">
                    <a:moveTo>
                      <a:pt x="10819" y="12171"/>
                    </a:moveTo>
                    <a:cubicBezTo>
                      <a:pt x="15603" y="6625"/>
                      <a:pt x="17995" y="3059"/>
                      <a:pt x="15802" y="1078"/>
                    </a:cubicBezTo>
                    <a:cubicBezTo>
                      <a:pt x="13411" y="-1101"/>
                      <a:pt x="9623" y="88"/>
                      <a:pt x="5039" y="4050"/>
                    </a:cubicBezTo>
                    <a:cubicBezTo>
                      <a:pt x="1252" y="7417"/>
                      <a:pt x="-742" y="11379"/>
                      <a:pt x="255" y="13954"/>
                    </a:cubicBezTo>
                    <a:cubicBezTo>
                      <a:pt x="1850" y="18312"/>
                      <a:pt x="7231" y="14152"/>
                      <a:pt x="10819" y="121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2" name="Freeform 451">
                <a:extLst>
                  <a:ext uri="{FF2B5EF4-FFF2-40B4-BE49-F238E27FC236}">
                    <a16:creationId xmlns:a16="http://schemas.microsoft.com/office/drawing/2014/main" id="{A94F754E-4E06-4495-F513-9B7B814B975F}"/>
                  </a:ext>
                </a:extLst>
              </p:cNvPr>
              <p:cNvSpPr/>
              <p:nvPr/>
            </p:nvSpPr>
            <p:spPr>
              <a:xfrm>
                <a:off x="1654086" y="6097719"/>
                <a:ext cx="16018" cy="19129"/>
              </a:xfrm>
              <a:custGeom>
                <a:avLst/>
                <a:gdLst>
                  <a:gd name="connsiteX0" fmla="*/ 2492 w 16018"/>
                  <a:gd name="connsiteY0" fmla="*/ 7568 h 19129"/>
                  <a:gd name="connsiteX1" fmla="*/ 2292 w 16018"/>
                  <a:gd name="connsiteY1" fmla="*/ 18859 h 19129"/>
                  <a:gd name="connsiteX2" fmla="*/ 12857 w 16018"/>
                  <a:gd name="connsiteY2" fmla="*/ 11134 h 19129"/>
                  <a:gd name="connsiteX3" fmla="*/ 13654 w 16018"/>
                  <a:gd name="connsiteY3" fmla="*/ 239 h 19129"/>
                  <a:gd name="connsiteX4" fmla="*/ 2492 w 16018"/>
                  <a:gd name="connsiteY4" fmla="*/ 7568 h 19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18" h="19129">
                    <a:moveTo>
                      <a:pt x="2492" y="7568"/>
                    </a:moveTo>
                    <a:cubicBezTo>
                      <a:pt x="-897" y="12917"/>
                      <a:pt x="-698" y="16680"/>
                      <a:pt x="2292" y="18859"/>
                    </a:cubicBezTo>
                    <a:cubicBezTo>
                      <a:pt x="6478" y="20246"/>
                      <a:pt x="9667" y="16086"/>
                      <a:pt x="12857" y="11134"/>
                    </a:cubicBezTo>
                    <a:cubicBezTo>
                      <a:pt x="16046" y="6182"/>
                      <a:pt x="17640" y="1428"/>
                      <a:pt x="13654" y="239"/>
                    </a:cubicBezTo>
                    <a:cubicBezTo>
                      <a:pt x="9867" y="-949"/>
                      <a:pt x="5880" y="2418"/>
                      <a:pt x="2492" y="756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3" name="Freeform 452">
                <a:extLst>
                  <a:ext uri="{FF2B5EF4-FFF2-40B4-BE49-F238E27FC236}">
                    <a16:creationId xmlns:a16="http://schemas.microsoft.com/office/drawing/2014/main" id="{5ECCFD61-9953-4986-0E24-D49C55F10C7A}"/>
                  </a:ext>
                </a:extLst>
              </p:cNvPr>
              <p:cNvSpPr/>
              <p:nvPr/>
            </p:nvSpPr>
            <p:spPr>
              <a:xfrm>
                <a:off x="1202643" y="5712972"/>
                <a:ext cx="17119" cy="15062"/>
              </a:xfrm>
              <a:custGeom>
                <a:avLst/>
                <a:gdLst>
                  <a:gd name="connsiteX0" fmla="*/ 10633 w 17119"/>
                  <a:gd name="connsiteY0" fmla="*/ 11788 h 15062"/>
                  <a:gd name="connsiteX1" fmla="*/ 16413 w 17119"/>
                  <a:gd name="connsiteY1" fmla="*/ 893 h 15062"/>
                  <a:gd name="connsiteX2" fmla="*/ 6447 w 17119"/>
                  <a:gd name="connsiteY2" fmla="*/ 3468 h 15062"/>
                  <a:gd name="connsiteX3" fmla="*/ 866 w 17119"/>
                  <a:gd name="connsiteY3" fmla="*/ 14165 h 15062"/>
                  <a:gd name="connsiteX4" fmla="*/ 10633 w 17119"/>
                  <a:gd name="connsiteY4" fmla="*/ 11788 h 150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19" h="15062">
                    <a:moveTo>
                      <a:pt x="10633" y="11788"/>
                    </a:moveTo>
                    <a:cubicBezTo>
                      <a:pt x="15417" y="8024"/>
                      <a:pt x="18606" y="3864"/>
                      <a:pt x="16413" y="893"/>
                    </a:cubicBezTo>
                    <a:cubicBezTo>
                      <a:pt x="14619" y="-1286"/>
                      <a:pt x="10234" y="893"/>
                      <a:pt x="6447" y="3468"/>
                    </a:cubicBezTo>
                    <a:cubicBezTo>
                      <a:pt x="1265" y="7034"/>
                      <a:pt x="-1526" y="11193"/>
                      <a:pt x="866" y="14165"/>
                    </a:cubicBezTo>
                    <a:cubicBezTo>
                      <a:pt x="2460" y="16344"/>
                      <a:pt x="6646" y="14165"/>
                      <a:pt x="10633" y="117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57A010F4-B252-C146-8950-9639E506E34A}"/>
                  </a:ext>
                </a:extLst>
              </p:cNvPr>
              <p:cNvSpPr/>
              <p:nvPr/>
            </p:nvSpPr>
            <p:spPr>
              <a:xfrm>
                <a:off x="1263834" y="5817834"/>
                <a:ext cx="18150" cy="14811"/>
              </a:xfrm>
              <a:custGeom>
                <a:avLst/>
                <a:gdLst>
                  <a:gd name="connsiteX0" fmla="*/ 17013 w 18150"/>
                  <a:gd name="connsiteY0" fmla="*/ 819 h 14811"/>
                  <a:gd name="connsiteX1" fmla="*/ 4854 w 18150"/>
                  <a:gd name="connsiteY1" fmla="*/ 3790 h 14811"/>
                  <a:gd name="connsiteX2" fmla="*/ 469 w 18150"/>
                  <a:gd name="connsiteY2" fmla="*/ 12903 h 14811"/>
                  <a:gd name="connsiteX3" fmla="*/ 14023 w 18150"/>
                  <a:gd name="connsiteY3" fmla="*/ 9733 h 14811"/>
                  <a:gd name="connsiteX4" fmla="*/ 17013 w 18150"/>
                  <a:gd name="connsiteY4" fmla="*/ 819 h 14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50" h="14811">
                    <a:moveTo>
                      <a:pt x="17013" y="819"/>
                    </a:moveTo>
                    <a:cubicBezTo>
                      <a:pt x="14222" y="-964"/>
                      <a:pt x="9638" y="225"/>
                      <a:pt x="4854" y="3790"/>
                    </a:cubicBezTo>
                    <a:cubicBezTo>
                      <a:pt x="867" y="6762"/>
                      <a:pt x="-926" y="10525"/>
                      <a:pt x="469" y="12903"/>
                    </a:cubicBezTo>
                    <a:cubicBezTo>
                      <a:pt x="3060" y="17062"/>
                      <a:pt x="8641" y="13695"/>
                      <a:pt x="14023" y="9733"/>
                    </a:cubicBezTo>
                    <a:cubicBezTo>
                      <a:pt x="17412" y="5969"/>
                      <a:pt x="19604" y="2404"/>
                      <a:pt x="17013" y="8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5" name="Freeform 454">
                <a:extLst>
                  <a:ext uri="{FF2B5EF4-FFF2-40B4-BE49-F238E27FC236}">
                    <a16:creationId xmlns:a16="http://schemas.microsoft.com/office/drawing/2014/main" id="{132B8823-B312-9EFA-50AE-DBBDDBF62268}"/>
                  </a:ext>
                </a:extLst>
              </p:cNvPr>
              <p:cNvSpPr/>
              <p:nvPr/>
            </p:nvSpPr>
            <p:spPr>
              <a:xfrm>
                <a:off x="2205361" y="6119153"/>
                <a:ext cx="20933" cy="26952"/>
              </a:xfrm>
              <a:custGeom>
                <a:avLst/>
                <a:gdLst>
                  <a:gd name="connsiteX0" fmla="*/ 18898 w 20933"/>
                  <a:gd name="connsiteY0" fmla="*/ 7924 h 26952"/>
                  <a:gd name="connsiteX1" fmla="*/ 14313 w 20933"/>
                  <a:gd name="connsiteY1" fmla="*/ 9112 h 26952"/>
                  <a:gd name="connsiteX2" fmla="*/ 11722 w 20933"/>
                  <a:gd name="connsiteY2" fmla="*/ 0 h 26952"/>
                  <a:gd name="connsiteX3" fmla="*/ 2354 w 20933"/>
                  <a:gd name="connsiteY3" fmla="*/ 10697 h 26952"/>
                  <a:gd name="connsiteX4" fmla="*/ 2354 w 20933"/>
                  <a:gd name="connsiteY4" fmla="*/ 26544 h 26952"/>
                  <a:gd name="connsiteX5" fmla="*/ 9330 w 20933"/>
                  <a:gd name="connsiteY5" fmla="*/ 23969 h 26952"/>
                  <a:gd name="connsiteX6" fmla="*/ 9928 w 20933"/>
                  <a:gd name="connsiteY6" fmla="*/ 24959 h 26952"/>
                  <a:gd name="connsiteX7" fmla="*/ 18898 w 20933"/>
                  <a:gd name="connsiteY7" fmla="*/ 19215 h 26952"/>
                  <a:gd name="connsiteX8" fmla="*/ 18898 w 20933"/>
                  <a:gd name="connsiteY8" fmla="*/ 7924 h 26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933" h="26952">
                    <a:moveTo>
                      <a:pt x="18898" y="7924"/>
                    </a:moveTo>
                    <a:cubicBezTo>
                      <a:pt x="17303" y="7329"/>
                      <a:pt x="15908" y="7725"/>
                      <a:pt x="14313" y="9112"/>
                    </a:cubicBezTo>
                    <a:cubicBezTo>
                      <a:pt x="14513" y="5348"/>
                      <a:pt x="13516" y="2377"/>
                      <a:pt x="11722" y="0"/>
                    </a:cubicBezTo>
                    <a:cubicBezTo>
                      <a:pt x="7935" y="0"/>
                      <a:pt x="4347" y="2575"/>
                      <a:pt x="2354" y="10697"/>
                    </a:cubicBezTo>
                    <a:cubicBezTo>
                      <a:pt x="759" y="17036"/>
                      <a:pt x="-2032" y="24761"/>
                      <a:pt x="2354" y="26544"/>
                    </a:cubicBezTo>
                    <a:cubicBezTo>
                      <a:pt x="4546" y="27534"/>
                      <a:pt x="7138" y="26742"/>
                      <a:pt x="9330" y="23969"/>
                    </a:cubicBezTo>
                    <a:cubicBezTo>
                      <a:pt x="9529" y="24365"/>
                      <a:pt x="9729" y="24563"/>
                      <a:pt x="9928" y="24959"/>
                    </a:cubicBezTo>
                    <a:cubicBezTo>
                      <a:pt x="12519" y="27732"/>
                      <a:pt x="15709" y="24167"/>
                      <a:pt x="18898" y="19215"/>
                    </a:cubicBezTo>
                    <a:cubicBezTo>
                      <a:pt x="21090" y="13668"/>
                      <a:pt x="22087" y="9112"/>
                      <a:pt x="18898" y="79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6" name="Freeform 455">
                <a:extLst>
                  <a:ext uri="{FF2B5EF4-FFF2-40B4-BE49-F238E27FC236}">
                    <a16:creationId xmlns:a16="http://schemas.microsoft.com/office/drawing/2014/main" id="{51687901-EFC4-5B95-FD5D-737EE93D5BF0}"/>
                  </a:ext>
                </a:extLst>
              </p:cNvPr>
              <p:cNvSpPr/>
              <p:nvPr/>
            </p:nvSpPr>
            <p:spPr>
              <a:xfrm>
                <a:off x="640988" y="5329189"/>
                <a:ext cx="47622" cy="28222"/>
              </a:xfrm>
              <a:custGeom>
                <a:avLst/>
                <a:gdLst>
                  <a:gd name="connsiteX0" fmla="*/ 30320 w 47622"/>
                  <a:gd name="connsiteY0" fmla="*/ 20589 h 28222"/>
                  <a:gd name="connsiteX1" fmla="*/ 43077 w 47622"/>
                  <a:gd name="connsiteY1" fmla="*/ 21976 h 28222"/>
                  <a:gd name="connsiteX2" fmla="*/ 45668 w 47622"/>
                  <a:gd name="connsiteY2" fmla="*/ 9298 h 28222"/>
                  <a:gd name="connsiteX3" fmla="*/ 36698 w 47622"/>
                  <a:gd name="connsiteY3" fmla="*/ 8902 h 28222"/>
                  <a:gd name="connsiteX4" fmla="*/ 37097 w 47622"/>
                  <a:gd name="connsiteY4" fmla="*/ 5534 h 28222"/>
                  <a:gd name="connsiteX5" fmla="*/ 23144 w 47622"/>
                  <a:gd name="connsiteY5" fmla="*/ 978 h 28222"/>
                  <a:gd name="connsiteX6" fmla="*/ 11184 w 47622"/>
                  <a:gd name="connsiteY6" fmla="*/ 11279 h 28222"/>
                  <a:gd name="connsiteX7" fmla="*/ 4607 w 47622"/>
                  <a:gd name="connsiteY7" fmla="*/ 13458 h 28222"/>
                  <a:gd name="connsiteX8" fmla="*/ 1617 w 47622"/>
                  <a:gd name="connsiteY8" fmla="*/ 25145 h 28222"/>
                  <a:gd name="connsiteX9" fmla="*/ 13975 w 47622"/>
                  <a:gd name="connsiteY9" fmla="*/ 26928 h 28222"/>
                  <a:gd name="connsiteX10" fmla="*/ 17563 w 47622"/>
                  <a:gd name="connsiteY10" fmla="*/ 17816 h 28222"/>
                  <a:gd name="connsiteX11" fmla="*/ 25337 w 47622"/>
                  <a:gd name="connsiteY11" fmla="*/ 17222 h 28222"/>
                  <a:gd name="connsiteX12" fmla="*/ 29124 w 47622"/>
                  <a:gd name="connsiteY12" fmla="*/ 15835 h 28222"/>
                  <a:gd name="connsiteX13" fmla="*/ 30320 w 47622"/>
                  <a:gd name="connsiteY13" fmla="*/ 20589 h 28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7622" h="28222">
                    <a:moveTo>
                      <a:pt x="30320" y="20589"/>
                    </a:moveTo>
                    <a:cubicBezTo>
                      <a:pt x="32313" y="23759"/>
                      <a:pt x="36499" y="24947"/>
                      <a:pt x="43077" y="21976"/>
                    </a:cubicBezTo>
                    <a:cubicBezTo>
                      <a:pt x="49056" y="16825"/>
                      <a:pt x="48259" y="12666"/>
                      <a:pt x="45668" y="9298"/>
                    </a:cubicBezTo>
                    <a:cubicBezTo>
                      <a:pt x="44073" y="7119"/>
                      <a:pt x="40485" y="7317"/>
                      <a:pt x="36698" y="8902"/>
                    </a:cubicBezTo>
                    <a:cubicBezTo>
                      <a:pt x="37097" y="7911"/>
                      <a:pt x="37296" y="6723"/>
                      <a:pt x="37097" y="5534"/>
                    </a:cubicBezTo>
                    <a:cubicBezTo>
                      <a:pt x="36499" y="-210"/>
                      <a:pt x="30519" y="-1003"/>
                      <a:pt x="23144" y="978"/>
                    </a:cubicBezTo>
                    <a:cubicBezTo>
                      <a:pt x="16367" y="2761"/>
                      <a:pt x="12181" y="6129"/>
                      <a:pt x="11184" y="11279"/>
                    </a:cubicBezTo>
                    <a:cubicBezTo>
                      <a:pt x="8992" y="11081"/>
                      <a:pt x="6799" y="11675"/>
                      <a:pt x="4607" y="13458"/>
                    </a:cubicBezTo>
                    <a:cubicBezTo>
                      <a:pt x="620" y="16429"/>
                      <a:pt x="-1772" y="20589"/>
                      <a:pt x="1617" y="25145"/>
                    </a:cubicBezTo>
                    <a:cubicBezTo>
                      <a:pt x="4806" y="29107"/>
                      <a:pt x="9191" y="28711"/>
                      <a:pt x="13975" y="26928"/>
                    </a:cubicBezTo>
                    <a:cubicBezTo>
                      <a:pt x="17164" y="24155"/>
                      <a:pt x="18360" y="20985"/>
                      <a:pt x="17563" y="17816"/>
                    </a:cubicBezTo>
                    <a:cubicBezTo>
                      <a:pt x="19755" y="18212"/>
                      <a:pt x="22347" y="17816"/>
                      <a:pt x="25337" y="17222"/>
                    </a:cubicBezTo>
                    <a:cubicBezTo>
                      <a:pt x="26732" y="16825"/>
                      <a:pt x="27928" y="16429"/>
                      <a:pt x="29124" y="15835"/>
                    </a:cubicBezTo>
                    <a:cubicBezTo>
                      <a:pt x="28924" y="17420"/>
                      <a:pt x="29323" y="19004"/>
                      <a:pt x="30320" y="205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7" name="Freeform 456">
                <a:extLst>
                  <a:ext uri="{FF2B5EF4-FFF2-40B4-BE49-F238E27FC236}">
                    <a16:creationId xmlns:a16="http://schemas.microsoft.com/office/drawing/2014/main" id="{0EA96F1C-F606-6D04-6265-9E0201F1C872}"/>
                  </a:ext>
                </a:extLst>
              </p:cNvPr>
              <p:cNvSpPr/>
              <p:nvPr/>
            </p:nvSpPr>
            <p:spPr>
              <a:xfrm>
                <a:off x="1548194" y="5853358"/>
                <a:ext cx="14600" cy="15347"/>
              </a:xfrm>
              <a:custGeom>
                <a:avLst/>
                <a:gdLst>
                  <a:gd name="connsiteX0" fmla="*/ 1744 w 14600"/>
                  <a:gd name="connsiteY0" fmla="*/ 15015 h 15347"/>
                  <a:gd name="connsiteX1" fmla="*/ 11112 w 14600"/>
                  <a:gd name="connsiteY1" fmla="*/ 11252 h 15347"/>
                  <a:gd name="connsiteX2" fmla="*/ 12906 w 14600"/>
                  <a:gd name="connsiteY2" fmla="*/ 555 h 15347"/>
                  <a:gd name="connsiteX3" fmla="*/ 3936 w 14600"/>
                  <a:gd name="connsiteY3" fmla="*/ 4319 h 15347"/>
                  <a:gd name="connsiteX4" fmla="*/ 1744 w 14600"/>
                  <a:gd name="connsiteY4" fmla="*/ 15015 h 15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00" h="15347">
                    <a:moveTo>
                      <a:pt x="1744" y="15015"/>
                    </a:moveTo>
                    <a:cubicBezTo>
                      <a:pt x="4136" y="16204"/>
                      <a:pt x="7724" y="14025"/>
                      <a:pt x="11112" y="11252"/>
                    </a:cubicBezTo>
                    <a:cubicBezTo>
                      <a:pt x="14700" y="6300"/>
                      <a:pt x="15896" y="2536"/>
                      <a:pt x="12906" y="555"/>
                    </a:cubicBezTo>
                    <a:cubicBezTo>
                      <a:pt x="10514" y="-1030"/>
                      <a:pt x="6727" y="951"/>
                      <a:pt x="3936" y="4319"/>
                    </a:cubicBezTo>
                    <a:cubicBezTo>
                      <a:pt x="349" y="8677"/>
                      <a:pt x="-1645" y="13233"/>
                      <a:pt x="1744" y="150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8" name="Freeform 457">
                <a:extLst>
                  <a:ext uri="{FF2B5EF4-FFF2-40B4-BE49-F238E27FC236}">
                    <a16:creationId xmlns:a16="http://schemas.microsoft.com/office/drawing/2014/main" id="{4B6C38A5-6B3D-2B16-9010-5100A55A9AE6}"/>
                  </a:ext>
                </a:extLst>
              </p:cNvPr>
              <p:cNvSpPr/>
              <p:nvPr/>
            </p:nvSpPr>
            <p:spPr>
              <a:xfrm>
                <a:off x="538722" y="5084349"/>
                <a:ext cx="17536" cy="11758"/>
              </a:xfrm>
              <a:custGeom>
                <a:avLst/>
                <a:gdLst>
                  <a:gd name="connsiteX0" fmla="*/ 34 w 17536"/>
                  <a:gd name="connsiteY0" fmla="*/ 8509 h 11758"/>
                  <a:gd name="connsiteX1" fmla="*/ 11196 w 17536"/>
                  <a:gd name="connsiteY1" fmla="*/ 10688 h 11758"/>
                  <a:gd name="connsiteX2" fmla="*/ 17176 w 17536"/>
                  <a:gd name="connsiteY2" fmla="*/ 2963 h 11758"/>
                  <a:gd name="connsiteX3" fmla="*/ 7608 w 17536"/>
                  <a:gd name="connsiteY3" fmla="*/ 586 h 11758"/>
                  <a:gd name="connsiteX4" fmla="*/ 34 w 17536"/>
                  <a:gd name="connsiteY4" fmla="*/ 8509 h 11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36" h="11758">
                    <a:moveTo>
                      <a:pt x="34" y="8509"/>
                    </a:moveTo>
                    <a:cubicBezTo>
                      <a:pt x="831" y="11877"/>
                      <a:pt x="5216" y="12669"/>
                      <a:pt x="11196" y="10688"/>
                    </a:cubicBezTo>
                    <a:cubicBezTo>
                      <a:pt x="15780" y="9103"/>
                      <a:pt x="18571" y="5934"/>
                      <a:pt x="17176" y="2963"/>
                    </a:cubicBezTo>
                    <a:cubicBezTo>
                      <a:pt x="15980" y="388"/>
                      <a:pt x="12392" y="-801"/>
                      <a:pt x="7608" y="586"/>
                    </a:cubicBezTo>
                    <a:cubicBezTo>
                      <a:pt x="2824" y="1774"/>
                      <a:pt x="-365" y="4151"/>
                      <a:pt x="34" y="85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9" name="Freeform 458">
                <a:extLst>
                  <a:ext uri="{FF2B5EF4-FFF2-40B4-BE49-F238E27FC236}">
                    <a16:creationId xmlns:a16="http://schemas.microsoft.com/office/drawing/2014/main" id="{F207D054-7891-65FB-7C5C-3D90567E6A3B}"/>
                  </a:ext>
                </a:extLst>
              </p:cNvPr>
              <p:cNvSpPr/>
              <p:nvPr/>
            </p:nvSpPr>
            <p:spPr>
              <a:xfrm>
                <a:off x="2146994" y="6148777"/>
                <a:ext cx="11954" cy="15974"/>
              </a:xfrm>
              <a:custGeom>
                <a:avLst/>
                <a:gdLst>
                  <a:gd name="connsiteX0" fmla="*/ 1720 w 11954"/>
                  <a:gd name="connsiteY0" fmla="*/ 15540 h 15974"/>
                  <a:gd name="connsiteX1" fmla="*/ 9494 w 11954"/>
                  <a:gd name="connsiteY1" fmla="*/ 11182 h 15974"/>
                  <a:gd name="connsiteX2" fmla="*/ 10889 w 11954"/>
                  <a:gd name="connsiteY2" fmla="*/ 1080 h 15974"/>
                  <a:gd name="connsiteX3" fmla="*/ 1720 w 11954"/>
                  <a:gd name="connsiteY3" fmla="*/ 6032 h 15974"/>
                  <a:gd name="connsiteX4" fmla="*/ 1720 w 11954"/>
                  <a:gd name="connsiteY4" fmla="*/ 15540 h 15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954" h="15974">
                    <a:moveTo>
                      <a:pt x="1720" y="15540"/>
                    </a:moveTo>
                    <a:cubicBezTo>
                      <a:pt x="3713" y="16729"/>
                      <a:pt x="6703" y="15540"/>
                      <a:pt x="9494" y="11182"/>
                    </a:cubicBezTo>
                    <a:cubicBezTo>
                      <a:pt x="11886" y="6824"/>
                      <a:pt x="12882" y="3061"/>
                      <a:pt x="10889" y="1080"/>
                    </a:cubicBezTo>
                    <a:cubicBezTo>
                      <a:pt x="8497" y="-1495"/>
                      <a:pt x="4710" y="684"/>
                      <a:pt x="1720" y="6032"/>
                    </a:cubicBezTo>
                    <a:cubicBezTo>
                      <a:pt x="-672" y="10192"/>
                      <a:pt x="-473" y="14352"/>
                      <a:pt x="1720" y="155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0" name="Freeform 459">
                <a:extLst>
                  <a:ext uri="{FF2B5EF4-FFF2-40B4-BE49-F238E27FC236}">
                    <a16:creationId xmlns:a16="http://schemas.microsoft.com/office/drawing/2014/main" id="{F6E0F744-977A-4E8D-44F9-DC771C48FCFB}"/>
                  </a:ext>
                </a:extLst>
              </p:cNvPr>
              <p:cNvSpPr/>
              <p:nvPr/>
            </p:nvSpPr>
            <p:spPr>
              <a:xfrm>
                <a:off x="733959" y="5566069"/>
                <a:ext cx="27841" cy="39045"/>
              </a:xfrm>
              <a:custGeom>
                <a:avLst/>
                <a:gdLst>
                  <a:gd name="connsiteX0" fmla="*/ 1332 w 27841"/>
                  <a:gd name="connsiteY0" fmla="*/ 37658 h 39045"/>
                  <a:gd name="connsiteX1" fmla="*/ 14487 w 27841"/>
                  <a:gd name="connsiteY1" fmla="*/ 35876 h 39045"/>
                  <a:gd name="connsiteX2" fmla="*/ 19072 w 27841"/>
                  <a:gd name="connsiteY2" fmla="*/ 26764 h 39045"/>
                  <a:gd name="connsiteX3" fmla="*/ 17477 w 27841"/>
                  <a:gd name="connsiteY3" fmla="*/ 25575 h 39045"/>
                  <a:gd name="connsiteX4" fmla="*/ 21464 w 27841"/>
                  <a:gd name="connsiteY4" fmla="*/ 24387 h 39045"/>
                  <a:gd name="connsiteX5" fmla="*/ 24653 w 27841"/>
                  <a:gd name="connsiteY5" fmla="*/ 12897 h 39045"/>
                  <a:gd name="connsiteX6" fmla="*/ 25450 w 27841"/>
                  <a:gd name="connsiteY6" fmla="*/ 220 h 39045"/>
                  <a:gd name="connsiteX7" fmla="*/ 14886 w 27841"/>
                  <a:gd name="connsiteY7" fmla="*/ 8341 h 39045"/>
                  <a:gd name="connsiteX8" fmla="*/ 13690 w 27841"/>
                  <a:gd name="connsiteY8" fmla="*/ 10322 h 39045"/>
                  <a:gd name="connsiteX9" fmla="*/ 11896 w 27841"/>
                  <a:gd name="connsiteY9" fmla="*/ 11511 h 39045"/>
                  <a:gd name="connsiteX10" fmla="*/ 9704 w 27841"/>
                  <a:gd name="connsiteY10" fmla="*/ 21415 h 39045"/>
                  <a:gd name="connsiteX11" fmla="*/ 13092 w 27841"/>
                  <a:gd name="connsiteY11" fmla="*/ 24981 h 39045"/>
                  <a:gd name="connsiteX12" fmla="*/ 6116 w 27841"/>
                  <a:gd name="connsiteY12" fmla="*/ 27358 h 39045"/>
                  <a:gd name="connsiteX13" fmla="*/ 1332 w 27841"/>
                  <a:gd name="connsiteY13" fmla="*/ 37658 h 390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7841" h="39045">
                    <a:moveTo>
                      <a:pt x="1332" y="37658"/>
                    </a:moveTo>
                    <a:cubicBezTo>
                      <a:pt x="4322" y="40630"/>
                      <a:pt x="9704" y="38253"/>
                      <a:pt x="14487" y="35876"/>
                    </a:cubicBezTo>
                    <a:cubicBezTo>
                      <a:pt x="18474" y="32508"/>
                      <a:pt x="21265" y="29141"/>
                      <a:pt x="19072" y="26764"/>
                    </a:cubicBezTo>
                    <a:cubicBezTo>
                      <a:pt x="18673" y="26169"/>
                      <a:pt x="18075" y="25971"/>
                      <a:pt x="17477" y="25575"/>
                    </a:cubicBezTo>
                    <a:cubicBezTo>
                      <a:pt x="18673" y="25377"/>
                      <a:pt x="20069" y="24981"/>
                      <a:pt x="21464" y="24387"/>
                    </a:cubicBezTo>
                    <a:cubicBezTo>
                      <a:pt x="25251" y="21019"/>
                      <a:pt x="26646" y="16661"/>
                      <a:pt x="24653" y="12897"/>
                    </a:cubicBezTo>
                    <a:cubicBezTo>
                      <a:pt x="28440" y="6361"/>
                      <a:pt x="29038" y="1606"/>
                      <a:pt x="25450" y="220"/>
                    </a:cubicBezTo>
                    <a:cubicBezTo>
                      <a:pt x="22261" y="-969"/>
                      <a:pt x="18075" y="2795"/>
                      <a:pt x="14886" y="8341"/>
                    </a:cubicBezTo>
                    <a:cubicBezTo>
                      <a:pt x="14487" y="8936"/>
                      <a:pt x="14089" y="9728"/>
                      <a:pt x="13690" y="10322"/>
                    </a:cubicBezTo>
                    <a:cubicBezTo>
                      <a:pt x="13092" y="10719"/>
                      <a:pt x="12494" y="11115"/>
                      <a:pt x="11896" y="11511"/>
                    </a:cubicBezTo>
                    <a:cubicBezTo>
                      <a:pt x="8308" y="14284"/>
                      <a:pt x="7910" y="17850"/>
                      <a:pt x="9704" y="21415"/>
                    </a:cubicBezTo>
                    <a:cubicBezTo>
                      <a:pt x="10700" y="23198"/>
                      <a:pt x="11697" y="24387"/>
                      <a:pt x="13092" y="24981"/>
                    </a:cubicBezTo>
                    <a:cubicBezTo>
                      <a:pt x="10900" y="25179"/>
                      <a:pt x="8508" y="25971"/>
                      <a:pt x="6116" y="27358"/>
                    </a:cubicBezTo>
                    <a:cubicBezTo>
                      <a:pt x="136" y="30725"/>
                      <a:pt x="-1459" y="34687"/>
                      <a:pt x="1332" y="3765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40607E64-F3CB-15AC-2A23-088E48FCB649}"/>
                  </a:ext>
                </a:extLst>
              </p:cNvPr>
              <p:cNvSpPr/>
              <p:nvPr/>
            </p:nvSpPr>
            <p:spPr>
              <a:xfrm>
                <a:off x="1396528" y="5251319"/>
                <a:ext cx="18570" cy="13999"/>
              </a:xfrm>
              <a:custGeom>
                <a:avLst/>
                <a:gdLst>
                  <a:gd name="connsiteX0" fmla="*/ 925 w 18570"/>
                  <a:gd name="connsiteY0" fmla="*/ 13282 h 13999"/>
                  <a:gd name="connsiteX1" fmla="*/ 13682 w 18570"/>
                  <a:gd name="connsiteY1" fmla="*/ 9320 h 13999"/>
                  <a:gd name="connsiteX2" fmla="*/ 18067 w 18570"/>
                  <a:gd name="connsiteY2" fmla="*/ 1198 h 13999"/>
                  <a:gd name="connsiteX3" fmla="*/ 6307 w 18570"/>
                  <a:gd name="connsiteY3" fmla="*/ 3576 h 13999"/>
                  <a:gd name="connsiteX4" fmla="*/ 925 w 18570"/>
                  <a:gd name="connsiteY4" fmla="*/ 13282 h 13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70" h="13999">
                    <a:moveTo>
                      <a:pt x="925" y="13282"/>
                    </a:moveTo>
                    <a:cubicBezTo>
                      <a:pt x="3516" y="15263"/>
                      <a:pt x="8898" y="12886"/>
                      <a:pt x="13682" y="9320"/>
                    </a:cubicBezTo>
                    <a:cubicBezTo>
                      <a:pt x="17270" y="6547"/>
                      <a:pt x="19662" y="2981"/>
                      <a:pt x="18067" y="1198"/>
                    </a:cubicBezTo>
                    <a:cubicBezTo>
                      <a:pt x="16074" y="-981"/>
                      <a:pt x="11689" y="-188"/>
                      <a:pt x="6307" y="3576"/>
                    </a:cubicBezTo>
                    <a:cubicBezTo>
                      <a:pt x="1523" y="7537"/>
                      <a:pt x="-1666" y="11301"/>
                      <a:pt x="925" y="132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2" name="Freeform 461">
                <a:extLst>
                  <a:ext uri="{FF2B5EF4-FFF2-40B4-BE49-F238E27FC236}">
                    <a16:creationId xmlns:a16="http://schemas.microsoft.com/office/drawing/2014/main" id="{A04218E7-9476-9405-DF57-362498F0AA98}"/>
                  </a:ext>
                </a:extLst>
              </p:cNvPr>
              <p:cNvSpPr/>
              <p:nvPr/>
            </p:nvSpPr>
            <p:spPr>
              <a:xfrm>
                <a:off x="1256785" y="4964507"/>
                <a:ext cx="15749" cy="10546"/>
              </a:xfrm>
              <a:custGeom>
                <a:avLst/>
                <a:gdLst>
                  <a:gd name="connsiteX0" fmla="*/ 143 w 15749"/>
                  <a:gd name="connsiteY0" fmla="*/ 9497 h 10546"/>
                  <a:gd name="connsiteX1" fmla="*/ 10508 w 15749"/>
                  <a:gd name="connsiteY1" fmla="*/ 8507 h 10546"/>
                  <a:gd name="connsiteX2" fmla="*/ 15292 w 15749"/>
                  <a:gd name="connsiteY2" fmla="*/ 1376 h 10546"/>
                  <a:gd name="connsiteX3" fmla="*/ 5325 w 15749"/>
                  <a:gd name="connsiteY3" fmla="*/ 2168 h 10546"/>
                  <a:gd name="connsiteX4" fmla="*/ 143 w 15749"/>
                  <a:gd name="connsiteY4" fmla="*/ 9497 h 105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49" h="10546">
                    <a:moveTo>
                      <a:pt x="143" y="9497"/>
                    </a:moveTo>
                    <a:cubicBezTo>
                      <a:pt x="2335" y="11280"/>
                      <a:pt x="6123" y="10686"/>
                      <a:pt x="10508" y="8507"/>
                    </a:cubicBezTo>
                    <a:cubicBezTo>
                      <a:pt x="15491" y="6130"/>
                      <a:pt x="16488" y="3357"/>
                      <a:pt x="15292" y="1376"/>
                    </a:cubicBezTo>
                    <a:cubicBezTo>
                      <a:pt x="13896" y="-1001"/>
                      <a:pt x="9710" y="-11"/>
                      <a:pt x="5325" y="2168"/>
                    </a:cubicBezTo>
                    <a:cubicBezTo>
                      <a:pt x="741" y="4545"/>
                      <a:pt x="-455" y="7120"/>
                      <a:pt x="143" y="94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3" name="Freeform 462">
                <a:extLst>
                  <a:ext uri="{FF2B5EF4-FFF2-40B4-BE49-F238E27FC236}">
                    <a16:creationId xmlns:a16="http://schemas.microsoft.com/office/drawing/2014/main" id="{0A66E22F-E351-41A7-61F5-669081F54D35}"/>
                  </a:ext>
                </a:extLst>
              </p:cNvPr>
              <p:cNvSpPr/>
              <p:nvPr/>
            </p:nvSpPr>
            <p:spPr>
              <a:xfrm>
                <a:off x="1974688" y="6148674"/>
                <a:ext cx="19799" cy="33471"/>
              </a:xfrm>
              <a:custGeom>
                <a:avLst/>
                <a:gdLst>
                  <a:gd name="connsiteX0" fmla="*/ 17555 w 19799"/>
                  <a:gd name="connsiteY0" fmla="*/ 11087 h 33471"/>
                  <a:gd name="connsiteX1" fmla="*/ 17555 w 19799"/>
                  <a:gd name="connsiteY1" fmla="*/ 192 h 33471"/>
                  <a:gd name="connsiteX2" fmla="*/ 9581 w 19799"/>
                  <a:gd name="connsiteY2" fmla="*/ 5937 h 33471"/>
                  <a:gd name="connsiteX3" fmla="*/ 9183 w 19799"/>
                  <a:gd name="connsiteY3" fmla="*/ 16634 h 33471"/>
                  <a:gd name="connsiteX4" fmla="*/ 2804 w 19799"/>
                  <a:gd name="connsiteY4" fmla="*/ 22774 h 33471"/>
                  <a:gd name="connsiteX5" fmla="*/ 213 w 19799"/>
                  <a:gd name="connsiteY5" fmla="*/ 33471 h 33471"/>
                  <a:gd name="connsiteX6" fmla="*/ 11774 w 19799"/>
                  <a:gd name="connsiteY6" fmla="*/ 33471 h 33471"/>
                  <a:gd name="connsiteX7" fmla="*/ 17555 w 19799"/>
                  <a:gd name="connsiteY7" fmla="*/ 26142 h 33471"/>
                  <a:gd name="connsiteX8" fmla="*/ 16159 w 19799"/>
                  <a:gd name="connsiteY8" fmla="*/ 15841 h 33471"/>
                  <a:gd name="connsiteX9" fmla="*/ 13967 w 19799"/>
                  <a:gd name="connsiteY9" fmla="*/ 15643 h 33471"/>
                  <a:gd name="connsiteX10" fmla="*/ 17555 w 19799"/>
                  <a:gd name="connsiteY10" fmla="*/ 11087 h 33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9799" h="33471">
                    <a:moveTo>
                      <a:pt x="17555" y="11087"/>
                    </a:moveTo>
                    <a:cubicBezTo>
                      <a:pt x="20345" y="5937"/>
                      <a:pt x="20744" y="1579"/>
                      <a:pt x="17555" y="192"/>
                    </a:cubicBezTo>
                    <a:cubicBezTo>
                      <a:pt x="14764" y="-798"/>
                      <a:pt x="11774" y="2173"/>
                      <a:pt x="9581" y="5937"/>
                    </a:cubicBezTo>
                    <a:cubicBezTo>
                      <a:pt x="6592" y="11087"/>
                      <a:pt x="5994" y="15247"/>
                      <a:pt x="9183" y="16634"/>
                    </a:cubicBezTo>
                    <a:cubicBezTo>
                      <a:pt x="6990" y="17822"/>
                      <a:pt x="4798" y="19605"/>
                      <a:pt x="2804" y="22774"/>
                    </a:cubicBezTo>
                    <a:cubicBezTo>
                      <a:pt x="213" y="26934"/>
                      <a:pt x="-385" y="30500"/>
                      <a:pt x="213" y="33471"/>
                    </a:cubicBezTo>
                    <a:lnTo>
                      <a:pt x="11774" y="33471"/>
                    </a:lnTo>
                    <a:cubicBezTo>
                      <a:pt x="13767" y="31490"/>
                      <a:pt x="15761" y="28717"/>
                      <a:pt x="17555" y="26142"/>
                    </a:cubicBezTo>
                    <a:cubicBezTo>
                      <a:pt x="20943" y="20794"/>
                      <a:pt x="19947" y="16634"/>
                      <a:pt x="16159" y="15841"/>
                    </a:cubicBezTo>
                    <a:cubicBezTo>
                      <a:pt x="15362" y="15643"/>
                      <a:pt x="14764" y="15643"/>
                      <a:pt x="13967" y="15643"/>
                    </a:cubicBezTo>
                    <a:cubicBezTo>
                      <a:pt x="15362" y="14455"/>
                      <a:pt x="16558" y="12870"/>
                      <a:pt x="17555" y="110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4" name="Freeform 463">
                <a:extLst>
                  <a:ext uri="{FF2B5EF4-FFF2-40B4-BE49-F238E27FC236}">
                    <a16:creationId xmlns:a16="http://schemas.microsoft.com/office/drawing/2014/main" id="{D57CCF1A-CEE6-0F1B-7AA3-9521DC85D0BA}"/>
                  </a:ext>
                </a:extLst>
              </p:cNvPr>
              <p:cNvSpPr/>
              <p:nvPr/>
            </p:nvSpPr>
            <p:spPr>
              <a:xfrm>
                <a:off x="1221085" y="4402993"/>
                <a:ext cx="20318" cy="7840"/>
              </a:xfrm>
              <a:custGeom>
                <a:avLst/>
                <a:gdLst>
                  <a:gd name="connsiteX0" fmla="*/ 10130 w 20318"/>
                  <a:gd name="connsiteY0" fmla="*/ 7451 h 7840"/>
                  <a:gd name="connsiteX1" fmla="*/ 20295 w 20318"/>
                  <a:gd name="connsiteY1" fmla="*/ 3093 h 7840"/>
                  <a:gd name="connsiteX2" fmla="*/ 9731 w 20318"/>
                  <a:gd name="connsiteY2" fmla="*/ 319 h 7840"/>
                  <a:gd name="connsiteX3" fmla="*/ 163 w 20318"/>
                  <a:gd name="connsiteY3" fmla="*/ 4875 h 7840"/>
                  <a:gd name="connsiteX4" fmla="*/ 10130 w 20318"/>
                  <a:gd name="connsiteY4" fmla="*/ 7451 h 7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318" h="7840">
                    <a:moveTo>
                      <a:pt x="10130" y="7451"/>
                    </a:moveTo>
                    <a:cubicBezTo>
                      <a:pt x="14714" y="6460"/>
                      <a:pt x="19897" y="5470"/>
                      <a:pt x="20295" y="3093"/>
                    </a:cubicBezTo>
                    <a:cubicBezTo>
                      <a:pt x="20694" y="121"/>
                      <a:pt x="15910" y="-473"/>
                      <a:pt x="9731" y="319"/>
                    </a:cubicBezTo>
                    <a:cubicBezTo>
                      <a:pt x="4947" y="914"/>
                      <a:pt x="961" y="2498"/>
                      <a:pt x="163" y="4875"/>
                    </a:cubicBezTo>
                    <a:cubicBezTo>
                      <a:pt x="-1033" y="8441"/>
                      <a:pt x="4548" y="8045"/>
                      <a:pt x="10130" y="74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5" name="Freeform 464">
                <a:extLst>
                  <a:ext uri="{FF2B5EF4-FFF2-40B4-BE49-F238E27FC236}">
                    <a16:creationId xmlns:a16="http://schemas.microsoft.com/office/drawing/2014/main" id="{54085B10-1673-B6D0-3843-4F440BA0FC39}"/>
                  </a:ext>
                </a:extLst>
              </p:cNvPr>
              <p:cNvSpPr/>
              <p:nvPr/>
            </p:nvSpPr>
            <p:spPr>
              <a:xfrm>
                <a:off x="1881008" y="6021687"/>
                <a:ext cx="18278" cy="30546"/>
              </a:xfrm>
              <a:custGeom>
                <a:avLst/>
                <a:gdLst>
                  <a:gd name="connsiteX0" fmla="*/ 2403 w 18278"/>
                  <a:gd name="connsiteY0" fmla="*/ 30513 h 30546"/>
                  <a:gd name="connsiteX1" fmla="*/ 10974 w 18278"/>
                  <a:gd name="connsiteY1" fmla="*/ 23778 h 30546"/>
                  <a:gd name="connsiteX2" fmla="*/ 12768 w 18278"/>
                  <a:gd name="connsiteY2" fmla="*/ 18430 h 30546"/>
                  <a:gd name="connsiteX3" fmla="*/ 17751 w 18278"/>
                  <a:gd name="connsiteY3" fmla="*/ 10308 h 30546"/>
                  <a:gd name="connsiteX4" fmla="*/ 14960 w 18278"/>
                  <a:gd name="connsiteY4" fmla="*/ 7 h 30546"/>
                  <a:gd name="connsiteX5" fmla="*/ 5193 w 18278"/>
                  <a:gd name="connsiteY5" fmla="*/ 12289 h 30546"/>
                  <a:gd name="connsiteX6" fmla="*/ 4196 w 18278"/>
                  <a:gd name="connsiteY6" fmla="*/ 19222 h 30546"/>
                  <a:gd name="connsiteX7" fmla="*/ 1805 w 18278"/>
                  <a:gd name="connsiteY7" fmla="*/ 22590 h 30546"/>
                  <a:gd name="connsiteX8" fmla="*/ 2403 w 18278"/>
                  <a:gd name="connsiteY8" fmla="*/ 30513 h 305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278" h="30546">
                    <a:moveTo>
                      <a:pt x="2403" y="30513"/>
                    </a:moveTo>
                    <a:cubicBezTo>
                      <a:pt x="5393" y="30909"/>
                      <a:pt x="8382" y="27740"/>
                      <a:pt x="10974" y="23778"/>
                    </a:cubicBezTo>
                    <a:cubicBezTo>
                      <a:pt x="12170" y="21599"/>
                      <a:pt x="12768" y="19816"/>
                      <a:pt x="12768" y="18430"/>
                    </a:cubicBezTo>
                    <a:cubicBezTo>
                      <a:pt x="14562" y="16647"/>
                      <a:pt x="16355" y="13874"/>
                      <a:pt x="17751" y="10308"/>
                    </a:cubicBezTo>
                    <a:cubicBezTo>
                      <a:pt x="18947" y="3573"/>
                      <a:pt x="18149" y="-191"/>
                      <a:pt x="14960" y="7"/>
                    </a:cubicBezTo>
                    <a:cubicBezTo>
                      <a:pt x="10974" y="205"/>
                      <a:pt x="7386" y="5158"/>
                      <a:pt x="5193" y="12289"/>
                    </a:cubicBezTo>
                    <a:cubicBezTo>
                      <a:pt x="4396" y="15062"/>
                      <a:pt x="3997" y="17439"/>
                      <a:pt x="4196" y="19222"/>
                    </a:cubicBezTo>
                    <a:cubicBezTo>
                      <a:pt x="3399" y="20212"/>
                      <a:pt x="2602" y="21401"/>
                      <a:pt x="1805" y="22590"/>
                    </a:cubicBezTo>
                    <a:cubicBezTo>
                      <a:pt x="-787" y="27145"/>
                      <a:pt x="-587" y="30117"/>
                      <a:pt x="2403" y="305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6" name="Freeform 465">
                <a:extLst>
                  <a:ext uri="{FF2B5EF4-FFF2-40B4-BE49-F238E27FC236}">
                    <a16:creationId xmlns:a16="http://schemas.microsoft.com/office/drawing/2014/main" id="{BD23CB38-EC7F-C920-2CC3-465945696BED}"/>
                  </a:ext>
                </a:extLst>
              </p:cNvPr>
              <p:cNvSpPr/>
              <p:nvPr/>
            </p:nvSpPr>
            <p:spPr>
              <a:xfrm>
                <a:off x="2003708" y="5937335"/>
                <a:ext cx="9663" cy="11209"/>
              </a:xfrm>
              <a:custGeom>
                <a:avLst/>
                <a:gdLst>
                  <a:gd name="connsiteX0" fmla="*/ 9664 w 9663"/>
                  <a:gd name="connsiteY0" fmla="*/ 3341 h 11209"/>
                  <a:gd name="connsiteX1" fmla="*/ 8268 w 9663"/>
                  <a:gd name="connsiteY1" fmla="*/ 568 h 11209"/>
                  <a:gd name="connsiteX2" fmla="*/ 2289 w 9663"/>
                  <a:gd name="connsiteY2" fmla="*/ 3737 h 11209"/>
                  <a:gd name="connsiteX3" fmla="*/ 694 w 9663"/>
                  <a:gd name="connsiteY3" fmla="*/ 10869 h 11209"/>
                  <a:gd name="connsiteX4" fmla="*/ 9664 w 9663"/>
                  <a:gd name="connsiteY4" fmla="*/ 3341 h 112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63" h="11209">
                    <a:moveTo>
                      <a:pt x="9664" y="3341"/>
                    </a:moveTo>
                    <a:cubicBezTo>
                      <a:pt x="8866" y="4530"/>
                      <a:pt x="9664" y="1756"/>
                      <a:pt x="8268" y="568"/>
                    </a:cubicBezTo>
                    <a:cubicBezTo>
                      <a:pt x="6873" y="-819"/>
                      <a:pt x="4681" y="370"/>
                      <a:pt x="2289" y="3737"/>
                    </a:cubicBezTo>
                    <a:cubicBezTo>
                      <a:pt x="96" y="6709"/>
                      <a:pt x="-701" y="9680"/>
                      <a:pt x="694" y="10869"/>
                    </a:cubicBezTo>
                    <a:cubicBezTo>
                      <a:pt x="2289" y="11859"/>
                      <a:pt x="4481" y="11067"/>
                      <a:pt x="9664" y="334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7" name="Freeform 466">
                <a:extLst>
                  <a:ext uri="{FF2B5EF4-FFF2-40B4-BE49-F238E27FC236}">
                    <a16:creationId xmlns:a16="http://schemas.microsoft.com/office/drawing/2014/main" id="{78BDD79E-A7A2-2211-3A3E-08DCABDD26D0}"/>
                  </a:ext>
                </a:extLst>
              </p:cNvPr>
              <p:cNvSpPr/>
              <p:nvPr/>
            </p:nvSpPr>
            <p:spPr>
              <a:xfrm>
                <a:off x="840452" y="4287579"/>
                <a:ext cx="46127" cy="44817"/>
              </a:xfrm>
              <a:custGeom>
                <a:avLst/>
                <a:gdLst>
                  <a:gd name="connsiteX0" fmla="*/ 27989 w 46127"/>
                  <a:gd name="connsiteY0" fmla="*/ 15105 h 44817"/>
                  <a:gd name="connsiteX1" fmla="*/ 28985 w 46127"/>
                  <a:gd name="connsiteY1" fmla="*/ 12133 h 44817"/>
                  <a:gd name="connsiteX2" fmla="*/ 34567 w 46127"/>
                  <a:gd name="connsiteY2" fmla="*/ 11935 h 44817"/>
                  <a:gd name="connsiteX3" fmla="*/ 46127 w 46127"/>
                  <a:gd name="connsiteY3" fmla="*/ 5398 h 44817"/>
                  <a:gd name="connsiteX4" fmla="*/ 33371 w 46127"/>
                  <a:gd name="connsiteY4" fmla="*/ 50 h 44817"/>
                  <a:gd name="connsiteX5" fmla="*/ 20215 w 46127"/>
                  <a:gd name="connsiteY5" fmla="*/ 6389 h 44817"/>
                  <a:gd name="connsiteX6" fmla="*/ 18222 w 46127"/>
                  <a:gd name="connsiteY6" fmla="*/ 5993 h 44817"/>
                  <a:gd name="connsiteX7" fmla="*/ 4070 w 46127"/>
                  <a:gd name="connsiteY7" fmla="*/ 9756 h 44817"/>
                  <a:gd name="connsiteX8" fmla="*/ 9850 w 46127"/>
                  <a:gd name="connsiteY8" fmla="*/ 44818 h 44817"/>
                  <a:gd name="connsiteX9" fmla="*/ 27989 w 46127"/>
                  <a:gd name="connsiteY9" fmla="*/ 15105 h 4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6127" h="44817">
                    <a:moveTo>
                      <a:pt x="27989" y="15105"/>
                    </a:moveTo>
                    <a:cubicBezTo>
                      <a:pt x="29185" y="14114"/>
                      <a:pt x="29384" y="13124"/>
                      <a:pt x="28985" y="12133"/>
                    </a:cubicBezTo>
                    <a:cubicBezTo>
                      <a:pt x="30779" y="12133"/>
                      <a:pt x="32573" y="12133"/>
                      <a:pt x="34567" y="11935"/>
                    </a:cubicBezTo>
                    <a:cubicBezTo>
                      <a:pt x="41144" y="11341"/>
                      <a:pt x="45131" y="9162"/>
                      <a:pt x="46127" y="5398"/>
                    </a:cubicBezTo>
                    <a:cubicBezTo>
                      <a:pt x="45729" y="1635"/>
                      <a:pt x="41344" y="-346"/>
                      <a:pt x="33371" y="50"/>
                    </a:cubicBezTo>
                    <a:cubicBezTo>
                      <a:pt x="25996" y="446"/>
                      <a:pt x="20614" y="2625"/>
                      <a:pt x="20215" y="6389"/>
                    </a:cubicBezTo>
                    <a:cubicBezTo>
                      <a:pt x="19617" y="6191"/>
                      <a:pt x="18820" y="5993"/>
                      <a:pt x="18222" y="5993"/>
                    </a:cubicBezTo>
                    <a:cubicBezTo>
                      <a:pt x="11843" y="4804"/>
                      <a:pt x="5864" y="6389"/>
                      <a:pt x="4070" y="9756"/>
                    </a:cubicBezTo>
                    <a:cubicBezTo>
                      <a:pt x="-1312" y="20651"/>
                      <a:pt x="-3106" y="31744"/>
                      <a:pt x="9850" y="44818"/>
                    </a:cubicBezTo>
                    <a:cubicBezTo>
                      <a:pt x="18621" y="33725"/>
                      <a:pt x="18022" y="23226"/>
                      <a:pt x="27989" y="151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8" name="Freeform 467">
                <a:extLst>
                  <a:ext uri="{FF2B5EF4-FFF2-40B4-BE49-F238E27FC236}">
                    <a16:creationId xmlns:a16="http://schemas.microsoft.com/office/drawing/2014/main" id="{F53C0AFA-32D1-2376-952E-5637569D30EB}"/>
                  </a:ext>
                </a:extLst>
              </p:cNvPr>
              <p:cNvSpPr/>
              <p:nvPr/>
            </p:nvSpPr>
            <p:spPr>
              <a:xfrm>
                <a:off x="785498" y="4793446"/>
                <a:ext cx="26378" cy="23475"/>
              </a:xfrm>
              <a:custGeom>
                <a:avLst/>
                <a:gdLst>
                  <a:gd name="connsiteX0" fmla="*/ 26334 w 26378"/>
                  <a:gd name="connsiteY0" fmla="*/ 10798 h 23475"/>
                  <a:gd name="connsiteX1" fmla="*/ 12780 w 26378"/>
                  <a:gd name="connsiteY1" fmla="*/ 299 h 23475"/>
                  <a:gd name="connsiteX2" fmla="*/ 23 w 26378"/>
                  <a:gd name="connsiteY2" fmla="*/ 12778 h 23475"/>
                  <a:gd name="connsiteX3" fmla="*/ 15371 w 26378"/>
                  <a:gd name="connsiteY3" fmla="*/ 23475 h 23475"/>
                  <a:gd name="connsiteX4" fmla="*/ 26334 w 26378"/>
                  <a:gd name="connsiteY4" fmla="*/ 10798 h 23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378" h="23475">
                    <a:moveTo>
                      <a:pt x="26334" y="10798"/>
                    </a:moveTo>
                    <a:cubicBezTo>
                      <a:pt x="26135" y="5053"/>
                      <a:pt x="26135" y="-1484"/>
                      <a:pt x="12780" y="299"/>
                    </a:cubicBezTo>
                    <a:cubicBezTo>
                      <a:pt x="2614" y="1685"/>
                      <a:pt x="222" y="7628"/>
                      <a:pt x="23" y="12778"/>
                    </a:cubicBezTo>
                    <a:cubicBezTo>
                      <a:pt x="-376" y="19117"/>
                      <a:pt x="4408" y="23475"/>
                      <a:pt x="15371" y="23475"/>
                    </a:cubicBezTo>
                    <a:cubicBezTo>
                      <a:pt x="26533" y="21296"/>
                      <a:pt x="26533" y="15750"/>
                      <a:pt x="26334" y="107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9" name="Freeform 468">
                <a:extLst>
                  <a:ext uri="{FF2B5EF4-FFF2-40B4-BE49-F238E27FC236}">
                    <a16:creationId xmlns:a16="http://schemas.microsoft.com/office/drawing/2014/main" id="{DA9C1FDA-4C9F-782B-060C-803004D89040}"/>
                  </a:ext>
                </a:extLst>
              </p:cNvPr>
              <p:cNvSpPr/>
              <p:nvPr/>
            </p:nvSpPr>
            <p:spPr>
              <a:xfrm>
                <a:off x="1338202" y="4493385"/>
                <a:ext cx="25305" cy="17694"/>
              </a:xfrm>
              <a:custGeom>
                <a:avLst/>
                <a:gdLst>
                  <a:gd name="connsiteX0" fmla="*/ 10615 w 25305"/>
                  <a:gd name="connsiteY0" fmla="*/ 255 h 17694"/>
                  <a:gd name="connsiteX1" fmla="*/ 1446 w 25305"/>
                  <a:gd name="connsiteY1" fmla="*/ 10754 h 17694"/>
                  <a:gd name="connsiteX2" fmla="*/ 15598 w 25305"/>
                  <a:gd name="connsiteY2" fmla="*/ 17687 h 17694"/>
                  <a:gd name="connsiteX3" fmla="*/ 24967 w 25305"/>
                  <a:gd name="connsiteY3" fmla="*/ 4613 h 17694"/>
                  <a:gd name="connsiteX4" fmla="*/ 10615 w 25305"/>
                  <a:gd name="connsiteY4" fmla="*/ 255 h 17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05" h="17694">
                    <a:moveTo>
                      <a:pt x="10615" y="255"/>
                    </a:moveTo>
                    <a:cubicBezTo>
                      <a:pt x="-2540" y="1840"/>
                      <a:pt x="-547" y="6792"/>
                      <a:pt x="1446" y="10754"/>
                    </a:cubicBezTo>
                    <a:cubicBezTo>
                      <a:pt x="3041" y="14122"/>
                      <a:pt x="5433" y="17885"/>
                      <a:pt x="15598" y="17687"/>
                    </a:cubicBezTo>
                    <a:cubicBezTo>
                      <a:pt x="27159" y="14122"/>
                      <a:pt x="25365" y="9169"/>
                      <a:pt x="24967" y="4613"/>
                    </a:cubicBezTo>
                    <a:cubicBezTo>
                      <a:pt x="24767" y="1246"/>
                      <a:pt x="18189" y="-735"/>
                      <a:pt x="10615" y="2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0" name="Freeform 469">
                <a:extLst>
                  <a:ext uri="{FF2B5EF4-FFF2-40B4-BE49-F238E27FC236}">
                    <a16:creationId xmlns:a16="http://schemas.microsoft.com/office/drawing/2014/main" id="{DE20B73F-388F-6CAB-76C2-1EB78CAAD455}"/>
                  </a:ext>
                </a:extLst>
              </p:cNvPr>
              <p:cNvSpPr/>
              <p:nvPr/>
            </p:nvSpPr>
            <p:spPr>
              <a:xfrm>
                <a:off x="755394" y="4945208"/>
                <a:ext cx="32571" cy="18726"/>
              </a:xfrm>
              <a:custGeom>
                <a:avLst/>
                <a:gdLst>
                  <a:gd name="connsiteX0" fmla="*/ 32519 w 32571"/>
                  <a:gd name="connsiteY0" fmla="*/ 9385 h 18726"/>
                  <a:gd name="connsiteX1" fmla="*/ 8999 w 32571"/>
                  <a:gd name="connsiteY1" fmla="*/ 867 h 18726"/>
                  <a:gd name="connsiteX2" fmla="*/ 228 w 32571"/>
                  <a:gd name="connsiteY2" fmla="*/ 9979 h 18726"/>
                  <a:gd name="connsiteX3" fmla="*/ 24347 w 32571"/>
                  <a:gd name="connsiteY3" fmla="*/ 18299 h 18726"/>
                  <a:gd name="connsiteX4" fmla="*/ 32519 w 32571"/>
                  <a:gd name="connsiteY4" fmla="*/ 9385 h 18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571" h="18726">
                    <a:moveTo>
                      <a:pt x="32519" y="9385"/>
                    </a:moveTo>
                    <a:cubicBezTo>
                      <a:pt x="30725" y="2253"/>
                      <a:pt x="19364" y="-1906"/>
                      <a:pt x="8999" y="867"/>
                    </a:cubicBezTo>
                    <a:cubicBezTo>
                      <a:pt x="2620" y="2650"/>
                      <a:pt x="-968" y="6215"/>
                      <a:pt x="228" y="9979"/>
                    </a:cubicBezTo>
                    <a:cubicBezTo>
                      <a:pt x="2820" y="17902"/>
                      <a:pt x="12786" y="19685"/>
                      <a:pt x="24347" y="18299"/>
                    </a:cubicBezTo>
                    <a:cubicBezTo>
                      <a:pt x="31124" y="17506"/>
                      <a:pt x="32918" y="13346"/>
                      <a:pt x="32519" y="93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1" name="Freeform 470">
                <a:extLst>
                  <a:ext uri="{FF2B5EF4-FFF2-40B4-BE49-F238E27FC236}">
                    <a16:creationId xmlns:a16="http://schemas.microsoft.com/office/drawing/2014/main" id="{75095C3D-2E80-CFF2-EA3D-7937618EBD01}"/>
                  </a:ext>
                </a:extLst>
              </p:cNvPr>
              <p:cNvSpPr/>
              <p:nvPr/>
            </p:nvSpPr>
            <p:spPr>
              <a:xfrm>
                <a:off x="931038" y="5500632"/>
                <a:ext cx="37654" cy="47464"/>
              </a:xfrm>
              <a:custGeom>
                <a:avLst/>
                <a:gdLst>
                  <a:gd name="connsiteX0" fmla="*/ 33079 w 37654"/>
                  <a:gd name="connsiteY0" fmla="*/ 36340 h 47464"/>
                  <a:gd name="connsiteX1" fmla="*/ 33677 w 37654"/>
                  <a:gd name="connsiteY1" fmla="*/ 17126 h 47464"/>
                  <a:gd name="connsiteX2" fmla="*/ 25904 w 37654"/>
                  <a:gd name="connsiteY2" fmla="*/ 15145 h 47464"/>
                  <a:gd name="connsiteX3" fmla="*/ 33677 w 37654"/>
                  <a:gd name="connsiteY3" fmla="*/ 2665 h 47464"/>
                  <a:gd name="connsiteX4" fmla="*/ 15140 w 37654"/>
                  <a:gd name="connsiteY4" fmla="*/ 4250 h 47464"/>
                  <a:gd name="connsiteX5" fmla="*/ 9957 w 37654"/>
                  <a:gd name="connsiteY5" fmla="*/ 17126 h 47464"/>
                  <a:gd name="connsiteX6" fmla="*/ 18528 w 37654"/>
                  <a:gd name="connsiteY6" fmla="*/ 18512 h 47464"/>
                  <a:gd name="connsiteX7" fmla="*/ 13147 w 37654"/>
                  <a:gd name="connsiteY7" fmla="*/ 27030 h 47464"/>
                  <a:gd name="connsiteX8" fmla="*/ 12150 w 37654"/>
                  <a:gd name="connsiteY8" fmla="*/ 26634 h 47464"/>
                  <a:gd name="connsiteX9" fmla="*/ 2383 w 37654"/>
                  <a:gd name="connsiteY9" fmla="*/ 31784 h 47464"/>
                  <a:gd name="connsiteX10" fmla="*/ 1984 w 37654"/>
                  <a:gd name="connsiteY10" fmla="*/ 46641 h 47464"/>
                  <a:gd name="connsiteX11" fmla="*/ 13944 w 37654"/>
                  <a:gd name="connsiteY11" fmla="*/ 37727 h 47464"/>
                  <a:gd name="connsiteX12" fmla="*/ 15539 w 37654"/>
                  <a:gd name="connsiteY12" fmla="*/ 32378 h 47464"/>
                  <a:gd name="connsiteX13" fmla="*/ 17133 w 37654"/>
                  <a:gd name="connsiteY13" fmla="*/ 34359 h 47464"/>
                  <a:gd name="connsiteX14" fmla="*/ 33079 w 37654"/>
                  <a:gd name="connsiteY14" fmla="*/ 36340 h 47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7654" h="47464">
                    <a:moveTo>
                      <a:pt x="33079" y="36340"/>
                    </a:moveTo>
                    <a:cubicBezTo>
                      <a:pt x="40056" y="28417"/>
                      <a:pt x="38062" y="22276"/>
                      <a:pt x="33677" y="17126"/>
                    </a:cubicBezTo>
                    <a:cubicBezTo>
                      <a:pt x="32083" y="15343"/>
                      <a:pt x="29292" y="14551"/>
                      <a:pt x="25904" y="15145"/>
                    </a:cubicBezTo>
                    <a:cubicBezTo>
                      <a:pt x="32282" y="11183"/>
                      <a:pt x="34674" y="6429"/>
                      <a:pt x="33677" y="2665"/>
                    </a:cubicBezTo>
                    <a:cubicBezTo>
                      <a:pt x="28893" y="-1297"/>
                      <a:pt x="22714" y="-901"/>
                      <a:pt x="15140" y="4250"/>
                    </a:cubicBezTo>
                    <a:cubicBezTo>
                      <a:pt x="8163" y="9004"/>
                      <a:pt x="7565" y="13956"/>
                      <a:pt x="9957" y="17126"/>
                    </a:cubicBezTo>
                    <a:cubicBezTo>
                      <a:pt x="11751" y="19305"/>
                      <a:pt x="14941" y="19503"/>
                      <a:pt x="18528" y="18512"/>
                    </a:cubicBezTo>
                    <a:cubicBezTo>
                      <a:pt x="14143" y="21682"/>
                      <a:pt x="12947" y="24653"/>
                      <a:pt x="13147" y="27030"/>
                    </a:cubicBezTo>
                    <a:cubicBezTo>
                      <a:pt x="12748" y="26832"/>
                      <a:pt x="12549" y="26832"/>
                      <a:pt x="12150" y="26634"/>
                    </a:cubicBezTo>
                    <a:cubicBezTo>
                      <a:pt x="8562" y="25842"/>
                      <a:pt x="4974" y="28021"/>
                      <a:pt x="2383" y="31784"/>
                    </a:cubicBezTo>
                    <a:cubicBezTo>
                      <a:pt x="-408" y="39312"/>
                      <a:pt x="-1006" y="44462"/>
                      <a:pt x="1984" y="46641"/>
                    </a:cubicBezTo>
                    <a:cubicBezTo>
                      <a:pt x="6370" y="49612"/>
                      <a:pt x="10954" y="44066"/>
                      <a:pt x="13944" y="37727"/>
                    </a:cubicBezTo>
                    <a:cubicBezTo>
                      <a:pt x="14941" y="35746"/>
                      <a:pt x="15339" y="33963"/>
                      <a:pt x="15539" y="32378"/>
                    </a:cubicBezTo>
                    <a:cubicBezTo>
                      <a:pt x="16137" y="32973"/>
                      <a:pt x="16535" y="33765"/>
                      <a:pt x="17133" y="34359"/>
                    </a:cubicBezTo>
                    <a:cubicBezTo>
                      <a:pt x="20522" y="38123"/>
                      <a:pt x="24508" y="40698"/>
                      <a:pt x="33079" y="363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2" name="Freeform 471">
                <a:extLst>
                  <a:ext uri="{FF2B5EF4-FFF2-40B4-BE49-F238E27FC236}">
                    <a16:creationId xmlns:a16="http://schemas.microsoft.com/office/drawing/2014/main" id="{9D749C57-BA5F-0087-7080-B3DD06085FEB}"/>
                  </a:ext>
                </a:extLst>
              </p:cNvPr>
              <p:cNvSpPr/>
              <p:nvPr/>
            </p:nvSpPr>
            <p:spPr>
              <a:xfrm>
                <a:off x="649918" y="4401936"/>
                <a:ext cx="27861" cy="21185"/>
              </a:xfrm>
              <a:custGeom>
                <a:avLst/>
                <a:gdLst>
                  <a:gd name="connsiteX0" fmla="*/ 16406 w 27861"/>
                  <a:gd name="connsiteY0" fmla="*/ 21185 h 21185"/>
                  <a:gd name="connsiteX1" fmla="*/ 27568 w 27861"/>
                  <a:gd name="connsiteY1" fmla="*/ 8111 h 21185"/>
                  <a:gd name="connsiteX2" fmla="*/ 11024 w 27861"/>
                  <a:gd name="connsiteY2" fmla="*/ 188 h 21185"/>
                  <a:gd name="connsiteX3" fmla="*/ 659 w 27861"/>
                  <a:gd name="connsiteY3" fmla="*/ 9498 h 21185"/>
                  <a:gd name="connsiteX4" fmla="*/ 16406 w 27861"/>
                  <a:gd name="connsiteY4" fmla="*/ 21185 h 21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861" h="21185">
                    <a:moveTo>
                      <a:pt x="16406" y="21185"/>
                    </a:moveTo>
                    <a:cubicBezTo>
                      <a:pt x="28365" y="18610"/>
                      <a:pt x="28365" y="13063"/>
                      <a:pt x="27568" y="8111"/>
                    </a:cubicBezTo>
                    <a:cubicBezTo>
                      <a:pt x="26571" y="2169"/>
                      <a:pt x="20392" y="-803"/>
                      <a:pt x="11024" y="188"/>
                    </a:cubicBezTo>
                    <a:cubicBezTo>
                      <a:pt x="3449" y="980"/>
                      <a:pt x="-1932" y="4149"/>
                      <a:pt x="659" y="9498"/>
                    </a:cubicBezTo>
                    <a:cubicBezTo>
                      <a:pt x="3449" y="14846"/>
                      <a:pt x="7635" y="20195"/>
                      <a:pt x="16406" y="211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3" name="Freeform 472">
                <a:extLst>
                  <a:ext uri="{FF2B5EF4-FFF2-40B4-BE49-F238E27FC236}">
                    <a16:creationId xmlns:a16="http://schemas.microsoft.com/office/drawing/2014/main" id="{BC25B2BC-1758-F5CF-2275-1AB7266BE60A}"/>
                  </a:ext>
                </a:extLst>
              </p:cNvPr>
              <p:cNvSpPr/>
              <p:nvPr/>
            </p:nvSpPr>
            <p:spPr>
              <a:xfrm>
                <a:off x="1797026" y="5809589"/>
                <a:ext cx="20663" cy="25359"/>
              </a:xfrm>
              <a:custGeom>
                <a:avLst/>
                <a:gdLst>
                  <a:gd name="connsiteX0" fmla="*/ 15624 w 20663"/>
                  <a:gd name="connsiteY0" fmla="*/ 20553 h 25359"/>
                  <a:gd name="connsiteX1" fmla="*/ 17219 w 20663"/>
                  <a:gd name="connsiteY1" fmla="*/ 3518 h 25359"/>
                  <a:gd name="connsiteX2" fmla="*/ 6057 w 20663"/>
                  <a:gd name="connsiteY2" fmla="*/ 4508 h 25359"/>
                  <a:gd name="connsiteX3" fmla="*/ 1671 w 20663"/>
                  <a:gd name="connsiteY3" fmla="*/ 22732 h 25359"/>
                  <a:gd name="connsiteX4" fmla="*/ 15624 w 20663"/>
                  <a:gd name="connsiteY4" fmla="*/ 20553 h 25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663" h="25359">
                    <a:moveTo>
                      <a:pt x="15624" y="20553"/>
                    </a:moveTo>
                    <a:cubicBezTo>
                      <a:pt x="25192" y="9460"/>
                      <a:pt x="18415" y="8073"/>
                      <a:pt x="17219" y="3518"/>
                    </a:cubicBezTo>
                    <a:cubicBezTo>
                      <a:pt x="16023" y="-642"/>
                      <a:pt x="12236" y="-2029"/>
                      <a:pt x="6057" y="4508"/>
                    </a:cubicBezTo>
                    <a:cubicBezTo>
                      <a:pt x="-1518" y="12431"/>
                      <a:pt x="-721" y="18374"/>
                      <a:pt x="1671" y="22732"/>
                    </a:cubicBezTo>
                    <a:cubicBezTo>
                      <a:pt x="4063" y="27288"/>
                      <a:pt x="9445" y="25505"/>
                      <a:pt x="15624" y="205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4" name="Freeform 473">
                <a:extLst>
                  <a:ext uri="{FF2B5EF4-FFF2-40B4-BE49-F238E27FC236}">
                    <a16:creationId xmlns:a16="http://schemas.microsoft.com/office/drawing/2014/main" id="{F49B5F5C-A65D-5733-47F9-EA5FEBDF67FC}"/>
                  </a:ext>
                </a:extLst>
              </p:cNvPr>
              <p:cNvSpPr/>
              <p:nvPr/>
            </p:nvSpPr>
            <p:spPr>
              <a:xfrm>
                <a:off x="1151330" y="5633773"/>
                <a:ext cx="24048" cy="25470"/>
              </a:xfrm>
              <a:custGeom>
                <a:avLst/>
                <a:gdLst>
                  <a:gd name="connsiteX0" fmla="*/ 23277 w 24048"/>
                  <a:gd name="connsiteY0" fmla="*/ 5016 h 25470"/>
                  <a:gd name="connsiteX1" fmla="*/ 10320 w 24048"/>
                  <a:gd name="connsiteY1" fmla="*/ 2441 h 25470"/>
                  <a:gd name="connsiteX2" fmla="*/ 553 w 24048"/>
                  <a:gd name="connsiteY2" fmla="*/ 21457 h 25470"/>
                  <a:gd name="connsiteX3" fmla="*/ 15104 w 24048"/>
                  <a:gd name="connsiteY3" fmla="*/ 23240 h 25470"/>
                  <a:gd name="connsiteX4" fmla="*/ 23277 w 24048"/>
                  <a:gd name="connsiteY4" fmla="*/ 5016 h 254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48" h="25470">
                    <a:moveTo>
                      <a:pt x="23277" y="5016"/>
                    </a:moveTo>
                    <a:cubicBezTo>
                      <a:pt x="22280" y="262"/>
                      <a:pt x="17695" y="-2115"/>
                      <a:pt x="10320" y="2441"/>
                    </a:cubicBezTo>
                    <a:cubicBezTo>
                      <a:pt x="1151" y="8185"/>
                      <a:pt x="-1241" y="15317"/>
                      <a:pt x="553" y="21457"/>
                    </a:cubicBezTo>
                    <a:cubicBezTo>
                      <a:pt x="1949" y="26013"/>
                      <a:pt x="7330" y="26806"/>
                      <a:pt x="15104" y="23240"/>
                    </a:cubicBezTo>
                    <a:cubicBezTo>
                      <a:pt x="25270" y="16901"/>
                      <a:pt x="24672" y="10761"/>
                      <a:pt x="23277" y="50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5" name="Freeform 474">
                <a:extLst>
                  <a:ext uri="{FF2B5EF4-FFF2-40B4-BE49-F238E27FC236}">
                    <a16:creationId xmlns:a16="http://schemas.microsoft.com/office/drawing/2014/main" id="{8000C667-D647-7BCE-D492-4E56BA0156E1}"/>
                  </a:ext>
                </a:extLst>
              </p:cNvPr>
              <p:cNvSpPr/>
              <p:nvPr/>
            </p:nvSpPr>
            <p:spPr>
              <a:xfrm>
                <a:off x="872815" y="4345471"/>
                <a:ext cx="29931" cy="16883"/>
              </a:xfrm>
              <a:custGeom>
                <a:avLst/>
                <a:gdLst>
                  <a:gd name="connsiteX0" fmla="*/ 13366 w 29931"/>
                  <a:gd name="connsiteY0" fmla="*/ 0 h 16883"/>
                  <a:gd name="connsiteX1" fmla="*/ 11 w 29931"/>
                  <a:gd name="connsiteY1" fmla="*/ 9508 h 16883"/>
                  <a:gd name="connsiteX2" fmla="*/ 14960 w 29931"/>
                  <a:gd name="connsiteY2" fmla="*/ 16838 h 16883"/>
                  <a:gd name="connsiteX3" fmla="*/ 29910 w 29931"/>
                  <a:gd name="connsiteY3" fmla="*/ 10301 h 16883"/>
                  <a:gd name="connsiteX4" fmla="*/ 13366 w 29931"/>
                  <a:gd name="connsiteY4" fmla="*/ 0 h 16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931" h="16883">
                    <a:moveTo>
                      <a:pt x="13366" y="0"/>
                    </a:moveTo>
                    <a:cubicBezTo>
                      <a:pt x="3599" y="0"/>
                      <a:pt x="410" y="4952"/>
                      <a:pt x="11" y="9508"/>
                    </a:cubicBezTo>
                    <a:cubicBezTo>
                      <a:pt x="-388" y="16045"/>
                      <a:pt x="10177" y="15253"/>
                      <a:pt x="14960" y="16838"/>
                    </a:cubicBezTo>
                    <a:cubicBezTo>
                      <a:pt x="25126" y="17234"/>
                      <a:pt x="30309" y="15055"/>
                      <a:pt x="29910" y="10301"/>
                    </a:cubicBezTo>
                    <a:cubicBezTo>
                      <a:pt x="29511" y="4556"/>
                      <a:pt x="24329" y="0"/>
                      <a:pt x="13366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6" name="Freeform 475">
                <a:extLst>
                  <a:ext uri="{FF2B5EF4-FFF2-40B4-BE49-F238E27FC236}">
                    <a16:creationId xmlns:a16="http://schemas.microsoft.com/office/drawing/2014/main" id="{62F37208-A604-7334-1C9A-246D58B4062F}"/>
                  </a:ext>
                </a:extLst>
              </p:cNvPr>
              <p:cNvSpPr/>
              <p:nvPr/>
            </p:nvSpPr>
            <p:spPr>
              <a:xfrm>
                <a:off x="1282522" y="5018695"/>
                <a:ext cx="23775" cy="19991"/>
              </a:xfrm>
              <a:custGeom>
                <a:avLst/>
                <a:gdLst>
                  <a:gd name="connsiteX0" fmla="*/ 9089 w 23775"/>
                  <a:gd name="connsiteY0" fmla="*/ 1860 h 19991"/>
                  <a:gd name="connsiteX1" fmla="*/ 2312 w 23775"/>
                  <a:gd name="connsiteY1" fmla="*/ 17509 h 19991"/>
                  <a:gd name="connsiteX2" fmla="*/ 15069 w 23775"/>
                  <a:gd name="connsiteY2" fmla="*/ 18103 h 19991"/>
                  <a:gd name="connsiteX3" fmla="*/ 22444 w 23775"/>
                  <a:gd name="connsiteY3" fmla="*/ 4039 h 19991"/>
                  <a:gd name="connsiteX4" fmla="*/ 9089 w 23775"/>
                  <a:gd name="connsiteY4" fmla="*/ 1860 h 19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75" h="19991">
                    <a:moveTo>
                      <a:pt x="9089" y="1860"/>
                    </a:moveTo>
                    <a:cubicBezTo>
                      <a:pt x="-3269" y="7605"/>
                      <a:pt x="-279" y="12953"/>
                      <a:pt x="2312" y="17509"/>
                    </a:cubicBezTo>
                    <a:cubicBezTo>
                      <a:pt x="3907" y="20282"/>
                      <a:pt x="8092" y="21075"/>
                      <a:pt x="15069" y="18103"/>
                    </a:cubicBezTo>
                    <a:cubicBezTo>
                      <a:pt x="25633" y="12953"/>
                      <a:pt x="24437" y="8397"/>
                      <a:pt x="22444" y="4039"/>
                    </a:cubicBezTo>
                    <a:cubicBezTo>
                      <a:pt x="20849" y="672"/>
                      <a:pt x="17062" y="-1904"/>
                      <a:pt x="9089" y="18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7" name="Freeform 476">
                <a:extLst>
                  <a:ext uri="{FF2B5EF4-FFF2-40B4-BE49-F238E27FC236}">
                    <a16:creationId xmlns:a16="http://schemas.microsoft.com/office/drawing/2014/main" id="{CBA34A8A-A683-AB36-35DA-9AD5DCAD0F38}"/>
                  </a:ext>
                </a:extLst>
              </p:cNvPr>
              <p:cNvSpPr/>
              <p:nvPr/>
            </p:nvSpPr>
            <p:spPr>
              <a:xfrm>
                <a:off x="932021" y="4370200"/>
                <a:ext cx="29325" cy="17075"/>
              </a:xfrm>
              <a:custGeom>
                <a:avLst/>
                <a:gdLst>
                  <a:gd name="connsiteX0" fmla="*/ 14755 w 29325"/>
                  <a:gd name="connsiteY0" fmla="*/ 17067 h 17075"/>
                  <a:gd name="connsiteX1" fmla="*/ 29306 w 29325"/>
                  <a:gd name="connsiteY1" fmla="*/ 8747 h 17075"/>
                  <a:gd name="connsiteX2" fmla="*/ 14955 w 29325"/>
                  <a:gd name="connsiteY2" fmla="*/ 32 h 17075"/>
                  <a:gd name="connsiteX3" fmla="*/ 5 w 29325"/>
                  <a:gd name="connsiteY3" fmla="*/ 8351 h 17075"/>
                  <a:gd name="connsiteX4" fmla="*/ 14755 w 29325"/>
                  <a:gd name="connsiteY4" fmla="*/ 17067 h 17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325" h="17075">
                    <a:moveTo>
                      <a:pt x="14755" y="17067"/>
                    </a:moveTo>
                    <a:cubicBezTo>
                      <a:pt x="24722" y="17265"/>
                      <a:pt x="28907" y="14096"/>
                      <a:pt x="29306" y="8747"/>
                    </a:cubicBezTo>
                    <a:cubicBezTo>
                      <a:pt x="29705" y="3201"/>
                      <a:pt x="23924" y="428"/>
                      <a:pt x="14955" y="32"/>
                    </a:cubicBezTo>
                    <a:cubicBezTo>
                      <a:pt x="5387" y="-365"/>
                      <a:pt x="-194" y="3003"/>
                      <a:pt x="5" y="8351"/>
                    </a:cubicBezTo>
                    <a:cubicBezTo>
                      <a:pt x="204" y="13303"/>
                      <a:pt x="4590" y="17067"/>
                      <a:pt x="14755" y="170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8" name="Freeform 477">
                <a:extLst>
                  <a:ext uri="{FF2B5EF4-FFF2-40B4-BE49-F238E27FC236}">
                    <a16:creationId xmlns:a16="http://schemas.microsoft.com/office/drawing/2014/main" id="{FC1273A6-E60F-9427-C12B-D5686D6370DC}"/>
                  </a:ext>
                </a:extLst>
              </p:cNvPr>
              <p:cNvSpPr/>
              <p:nvPr/>
            </p:nvSpPr>
            <p:spPr>
              <a:xfrm>
                <a:off x="959533" y="4148967"/>
                <a:ext cx="11959" cy="5942"/>
              </a:xfrm>
              <a:custGeom>
                <a:avLst/>
                <a:gdLst>
                  <a:gd name="connsiteX0" fmla="*/ 11960 w 11959"/>
                  <a:gd name="connsiteY0" fmla="*/ 0 h 5942"/>
                  <a:gd name="connsiteX1" fmla="*/ 0 w 11959"/>
                  <a:gd name="connsiteY1" fmla="*/ 5745 h 5942"/>
                  <a:gd name="connsiteX2" fmla="*/ 598 w 11959"/>
                  <a:gd name="connsiteY2" fmla="*/ 5943 h 5942"/>
                  <a:gd name="connsiteX3" fmla="*/ 11960 w 11959"/>
                  <a:gd name="connsiteY3" fmla="*/ 0 h 5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9" h="5942">
                    <a:moveTo>
                      <a:pt x="11960" y="0"/>
                    </a:moveTo>
                    <a:cubicBezTo>
                      <a:pt x="7973" y="1783"/>
                      <a:pt x="3987" y="3764"/>
                      <a:pt x="0" y="5745"/>
                    </a:cubicBezTo>
                    <a:cubicBezTo>
                      <a:pt x="199" y="5745"/>
                      <a:pt x="399" y="5745"/>
                      <a:pt x="598" y="5943"/>
                    </a:cubicBezTo>
                    <a:cubicBezTo>
                      <a:pt x="8571" y="5943"/>
                      <a:pt x="11561" y="3368"/>
                      <a:pt x="11960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9" name="Freeform 478">
                <a:extLst>
                  <a:ext uri="{FF2B5EF4-FFF2-40B4-BE49-F238E27FC236}">
                    <a16:creationId xmlns:a16="http://schemas.microsoft.com/office/drawing/2014/main" id="{A2F92D9D-C17C-9796-34CE-A4DDD1389F15}"/>
                  </a:ext>
                </a:extLst>
              </p:cNvPr>
              <p:cNvSpPr/>
              <p:nvPr/>
            </p:nvSpPr>
            <p:spPr>
              <a:xfrm>
                <a:off x="807097" y="5858321"/>
                <a:ext cx="97860" cy="83595"/>
              </a:xfrm>
              <a:custGeom>
                <a:avLst/>
                <a:gdLst>
                  <a:gd name="connsiteX0" fmla="*/ 39219 w 97860"/>
                  <a:gd name="connsiteY0" fmla="*/ 64924 h 83595"/>
                  <a:gd name="connsiteX1" fmla="*/ 47989 w 97860"/>
                  <a:gd name="connsiteY1" fmla="*/ 55613 h 83595"/>
                  <a:gd name="connsiteX2" fmla="*/ 54368 w 97860"/>
                  <a:gd name="connsiteY2" fmla="*/ 32833 h 83595"/>
                  <a:gd name="connsiteX3" fmla="*/ 55364 w 97860"/>
                  <a:gd name="connsiteY3" fmla="*/ 28475 h 83595"/>
                  <a:gd name="connsiteX4" fmla="*/ 63537 w 97860"/>
                  <a:gd name="connsiteY4" fmla="*/ 22136 h 83595"/>
                  <a:gd name="connsiteX5" fmla="*/ 72706 w 97860"/>
                  <a:gd name="connsiteY5" fmla="*/ 21740 h 83595"/>
                  <a:gd name="connsiteX6" fmla="*/ 74101 w 97860"/>
                  <a:gd name="connsiteY6" fmla="*/ 24117 h 83595"/>
                  <a:gd name="connsiteX7" fmla="*/ 77689 w 97860"/>
                  <a:gd name="connsiteY7" fmla="*/ 24910 h 83595"/>
                  <a:gd name="connsiteX8" fmla="*/ 77689 w 97860"/>
                  <a:gd name="connsiteY8" fmla="*/ 29466 h 83595"/>
                  <a:gd name="connsiteX9" fmla="*/ 77689 w 97860"/>
                  <a:gd name="connsiteY9" fmla="*/ 30060 h 83595"/>
                  <a:gd name="connsiteX10" fmla="*/ 76493 w 97860"/>
                  <a:gd name="connsiteY10" fmla="*/ 28673 h 83595"/>
                  <a:gd name="connsiteX11" fmla="*/ 63537 w 97860"/>
                  <a:gd name="connsiteY11" fmla="*/ 30654 h 83595"/>
                  <a:gd name="connsiteX12" fmla="*/ 61942 w 97860"/>
                  <a:gd name="connsiteY12" fmla="*/ 43926 h 83595"/>
                  <a:gd name="connsiteX13" fmla="*/ 69118 w 97860"/>
                  <a:gd name="connsiteY13" fmla="*/ 46303 h 83595"/>
                  <a:gd name="connsiteX14" fmla="*/ 67922 w 97860"/>
                  <a:gd name="connsiteY14" fmla="*/ 47096 h 83595"/>
                  <a:gd name="connsiteX15" fmla="*/ 67922 w 97860"/>
                  <a:gd name="connsiteY15" fmla="*/ 59971 h 83595"/>
                  <a:gd name="connsiteX16" fmla="*/ 74699 w 97860"/>
                  <a:gd name="connsiteY16" fmla="*/ 61754 h 83595"/>
                  <a:gd name="connsiteX17" fmla="*/ 75696 w 97860"/>
                  <a:gd name="connsiteY17" fmla="*/ 69281 h 83595"/>
                  <a:gd name="connsiteX18" fmla="*/ 86459 w 97860"/>
                  <a:gd name="connsiteY18" fmla="*/ 62745 h 83595"/>
                  <a:gd name="connsiteX19" fmla="*/ 90047 w 97860"/>
                  <a:gd name="connsiteY19" fmla="*/ 56208 h 83595"/>
                  <a:gd name="connsiteX20" fmla="*/ 96027 w 97860"/>
                  <a:gd name="connsiteY20" fmla="*/ 52048 h 83595"/>
                  <a:gd name="connsiteX21" fmla="*/ 94831 w 97860"/>
                  <a:gd name="connsiteY21" fmla="*/ 29862 h 83595"/>
                  <a:gd name="connsiteX22" fmla="*/ 89050 w 97860"/>
                  <a:gd name="connsiteY22" fmla="*/ 14411 h 83595"/>
                  <a:gd name="connsiteX23" fmla="*/ 90047 w 97860"/>
                  <a:gd name="connsiteY23" fmla="*/ 12430 h 83595"/>
                  <a:gd name="connsiteX24" fmla="*/ 89250 w 97860"/>
                  <a:gd name="connsiteY24" fmla="*/ 743 h 83595"/>
                  <a:gd name="connsiteX25" fmla="*/ 81675 w 97860"/>
                  <a:gd name="connsiteY25" fmla="*/ 2724 h 83595"/>
                  <a:gd name="connsiteX26" fmla="*/ 79682 w 97860"/>
                  <a:gd name="connsiteY26" fmla="*/ 3912 h 83595"/>
                  <a:gd name="connsiteX27" fmla="*/ 79283 w 97860"/>
                  <a:gd name="connsiteY27" fmla="*/ 2724 h 83595"/>
                  <a:gd name="connsiteX28" fmla="*/ 70114 w 97860"/>
                  <a:gd name="connsiteY28" fmla="*/ 2130 h 83595"/>
                  <a:gd name="connsiteX29" fmla="*/ 56560 w 97860"/>
                  <a:gd name="connsiteY29" fmla="*/ 2922 h 83595"/>
                  <a:gd name="connsiteX30" fmla="*/ 50381 w 97860"/>
                  <a:gd name="connsiteY30" fmla="*/ 12826 h 83595"/>
                  <a:gd name="connsiteX31" fmla="*/ 48986 w 97860"/>
                  <a:gd name="connsiteY31" fmla="*/ 14411 h 83595"/>
                  <a:gd name="connsiteX32" fmla="*/ 48986 w 97860"/>
                  <a:gd name="connsiteY32" fmla="*/ 23127 h 83595"/>
                  <a:gd name="connsiteX33" fmla="*/ 48986 w 97860"/>
                  <a:gd name="connsiteY33" fmla="*/ 23127 h 83595"/>
                  <a:gd name="connsiteX34" fmla="*/ 40415 w 97860"/>
                  <a:gd name="connsiteY34" fmla="*/ 28673 h 83595"/>
                  <a:gd name="connsiteX35" fmla="*/ 31046 w 97860"/>
                  <a:gd name="connsiteY35" fmla="*/ 56406 h 83595"/>
                  <a:gd name="connsiteX36" fmla="*/ 23871 w 97860"/>
                  <a:gd name="connsiteY36" fmla="*/ 57990 h 83595"/>
                  <a:gd name="connsiteX37" fmla="*/ 18489 w 97860"/>
                  <a:gd name="connsiteY37" fmla="*/ 55613 h 83595"/>
                  <a:gd name="connsiteX38" fmla="*/ 18489 w 97860"/>
                  <a:gd name="connsiteY38" fmla="*/ 55019 h 83595"/>
                  <a:gd name="connsiteX39" fmla="*/ 16695 w 97860"/>
                  <a:gd name="connsiteY39" fmla="*/ 47096 h 83595"/>
                  <a:gd name="connsiteX40" fmla="*/ 6529 w 97860"/>
                  <a:gd name="connsiteY40" fmla="*/ 48680 h 83595"/>
                  <a:gd name="connsiteX41" fmla="*/ 4137 w 97860"/>
                  <a:gd name="connsiteY41" fmla="*/ 56406 h 83595"/>
                  <a:gd name="connsiteX42" fmla="*/ 1945 w 97860"/>
                  <a:gd name="connsiteY42" fmla="*/ 59971 h 83595"/>
                  <a:gd name="connsiteX43" fmla="*/ 3340 w 97860"/>
                  <a:gd name="connsiteY43" fmla="*/ 69678 h 83595"/>
                  <a:gd name="connsiteX44" fmla="*/ 9320 w 97860"/>
                  <a:gd name="connsiteY44" fmla="*/ 67499 h 83595"/>
                  <a:gd name="connsiteX45" fmla="*/ 9918 w 97860"/>
                  <a:gd name="connsiteY45" fmla="*/ 68489 h 83595"/>
                  <a:gd name="connsiteX46" fmla="*/ 12708 w 97860"/>
                  <a:gd name="connsiteY46" fmla="*/ 70866 h 83595"/>
                  <a:gd name="connsiteX47" fmla="*/ 12908 w 97860"/>
                  <a:gd name="connsiteY47" fmla="*/ 80374 h 83595"/>
                  <a:gd name="connsiteX48" fmla="*/ 28655 w 97860"/>
                  <a:gd name="connsiteY48" fmla="*/ 78195 h 83595"/>
                  <a:gd name="connsiteX49" fmla="*/ 39219 w 97860"/>
                  <a:gd name="connsiteY49" fmla="*/ 64924 h 83595"/>
                  <a:gd name="connsiteX50" fmla="*/ 73104 w 97860"/>
                  <a:gd name="connsiteY50" fmla="*/ 44520 h 83595"/>
                  <a:gd name="connsiteX51" fmla="*/ 76892 w 97860"/>
                  <a:gd name="connsiteY51" fmla="*/ 41747 h 83595"/>
                  <a:gd name="connsiteX52" fmla="*/ 76892 w 97860"/>
                  <a:gd name="connsiteY52" fmla="*/ 41549 h 83595"/>
                  <a:gd name="connsiteX53" fmla="*/ 77091 w 97860"/>
                  <a:gd name="connsiteY53" fmla="*/ 44322 h 83595"/>
                  <a:gd name="connsiteX54" fmla="*/ 73104 w 97860"/>
                  <a:gd name="connsiteY54" fmla="*/ 44520 h 83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97860" h="83595">
                    <a:moveTo>
                      <a:pt x="39219" y="64924"/>
                    </a:moveTo>
                    <a:cubicBezTo>
                      <a:pt x="43405" y="64924"/>
                      <a:pt x="46793" y="62546"/>
                      <a:pt x="47989" y="55613"/>
                    </a:cubicBezTo>
                    <a:cubicBezTo>
                      <a:pt x="49185" y="47690"/>
                      <a:pt x="49783" y="39964"/>
                      <a:pt x="54368" y="32833"/>
                    </a:cubicBezTo>
                    <a:cubicBezTo>
                      <a:pt x="55364" y="31248"/>
                      <a:pt x="55564" y="29862"/>
                      <a:pt x="55364" y="28475"/>
                    </a:cubicBezTo>
                    <a:cubicBezTo>
                      <a:pt x="58554" y="28475"/>
                      <a:pt x="61344" y="26494"/>
                      <a:pt x="63537" y="22136"/>
                    </a:cubicBezTo>
                    <a:cubicBezTo>
                      <a:pt x="64932" y="24513"/>
                      <a:pt x="68919" y="24315"/>
                      <a:pt x="72706" y="21740"/>
                    </a:cubicBezTo>
                    <a:cubicBezTo>
                      <a:pt x="72905" y="22731"/>
                      <a:pt x="73304" y="23523"/>
                      <a:pt x="74101" y="24117"/>
                    </a:cubicBezTo>
                    <a:cubicBezTo>
                      <a:pt x="75098" y="25108"/>
                      <a:pt x="76493" y="25306"/>
                      <a:pt x="77689" y="24910"/>
                    </a:cubicBezTo>
                    <a:cubicBezTo>
                      <a:pt x="77490" y="26494"/>
                      <a:pt x="77490" y="27881"/>
                      <a:pt x="77689" y="29466"/>
                    </a:cubicBezTo>
                    <a:lnTo>
                      <a:pt x="77689" y="30060"/>
                    </a:lnTo>
                    <a:cubicBezTo>
                      <a:pt x="77290" y="29664"/>
                      <a:pt x="77091" y="29070"/>
                      <a:pt x="76493" y="28673"/>
                    </a:cubicBezTo>
                    <a:cubicBezTo>
                      <a:pt x="72307" y="25306"/>
                      <a:pt x="67125" y="26494"/>
                      <a:pt x="63537" y="30654"/>
                    </a:cubicBezTo>
                    <a:cubicBezTo>
                      <a:pt x="60148" y="34616"/>
                      <a:pt x="58155" y="39766"/>
                      <a:pt x="61942" y="43926"/>
                    </a:cubicBezTo>
                    <a:cubicBezTo>
                      <a:pt x="64533" y="46699"/>
                      <a:pt x="66925" y="46897"/>
                      <a:pt x="69118" y="46303"/>
                    </a:cubicBezTo>
                    <a:cubicBezTo>
                      <a:pt x="68719" y="46501"/>
                      <a:pt x="68321" y="46699"/>
                      <a:pt x="67922" y="47096"/>
                    </a:cubicBezTo>
                    <a:cubicBezTo>
                      <a:pt x="63935" y="51057"/>
                      <a:pt x="64733" y="55613"/>
                      <a:pt x="67922" y="59971"/>
                    </a:cubicBezTo>
                    <a:cubicBezTo>
                      <a:pt x="70314" y="61556"/>
                      <a:pt x="72506" y="61952"/>
                      <a:pt x="74699" y="61754"/>
                    </a:cubicBezTo>
                    <a:cubicBezTo>
                      <a:pt x="73902" y="64924"/>
                      <a:pt x="74101" y="67499"/>
                      <a:pt x="75696" y="69281"/>
                    </a:cubicBezTo>
                    <a:cubicBezTo>
                      <a:pt x="79283" y="71064"/>
                      <a:pt x="83071" y="67697"/>
                      <a:pt x="86459" y="62745"/>
                    </a:cubicBezTo>
                    <a:cubicBezTo>
                      <a:pt x="87855" y="60566"/>
                      <a:pt x="89250" y="58188"/>
                      <a:pt x="90047" y="56208"/>
                    </a:cubicBezTo>
                    <a:cubicBezTo>
                      <a:pt x="92040" y="55811"/>
                      <a:pt x="94034" y="54623"/>
                      <a:pt x="96027" y="52048"/>
                    </a:cubicBezTo>
                    <a:cubicBezTo>
                      <a:pt x="101209" y="44917"/>
                      <a:pt x="93635" y="37587"/>
                      <a:pt x="94831" y="29862"/>
                    </a:cubicBezTo>
                    <a:cubicBezTo>
                      <a:pt x="95828" y="23919"/>
                      <a:pt x="98020" y="15005"/>
                      <a:pt x="89050" y="14411"/>
                    </a:cubicBezTo>
                    <a:cubicBezTo>
                      <a:pt x="89449" y="13817"/>
                      <a:pt x="89648" y="13222"/>
                      <a:pt x="90047" y="12430"/>
                    </a:cubicBezTo>
                    <a:cubicBezTo>
                      <a:pt x="92240" y="7874"/>
                      <a:pt x="92638" y="2724"/>
                      <a:pt x="89250" y="743"/>
                    </a:cubicBezTo>
                    <a:cubicBezTo>
                      <a:pt x="86858" y="-644"/>
                      <a:pt x="84267" y="-49"/>
                      <a:pt x="81675" y="2724"/>
                    </a:cubicBezTo>
                    <a:cubicBezTo>
                      <a:pt x="81077" y="2922"/>
                      <a:pt x="80280" y="3318"/>
                      <a:pt x="79682" y="3912"/>
                    </a:cubicBezTo>
                    <a:cubicBezTo>
                      <a:pt x="79483" y="3516"/>
                      <a:pt x="79283" y="3120"/>
                      <a:pt x="79283" y="2724"/>
                    </a:cubicBezTo>
                    <a:cubicBezTo>
                      <a:pt x="76692" y="743"/>
                      <a:pt x="73503" y="-49"/>
                      <a:pt x="70114" y="2130"/>
                    </a:cubicBezTo>
                    <a:cubicBezTo>
                      <a:pt x="67324" y="-446"/>
                      <a:pt x="62939" y="-1238"/>
                      <a:pt x="56560" y="2922"/>
                    </a:cubicBezTo>
                    <a:cubicBezTo>
                      <a:pt x="51976" y="5893"/>
                      <a:pt x="49783" y="9657"/>
                      <a:pt x="50381" y="12826"/>
                    </a:cubicBezTo>
                    <a:cubicBezTo>
                      <a:pt x="49982" y="13222"/>
                      <a:pt x="49385" y="13817"/>
                      <a:pt x="48986" y="14411"/>
                    </a:cubicBezTo>
                    <a:cubicBezTo>
                      <a:pt x="46594" y="17580"/>
                      <a:pt x="46993" y="20750"/>
                      <a:pt x="48986" y="23127"/>
                    </a:cubicBezTo>
                    <a:cubicBezTo>
                      <a:pt x="48986" y="23127"/>
                      <a:pt x="48986" y="23127"/>
                      <a:pt x="48986" y="23127"/>
                    </a:cubicBezTo>
                    <a:cubicBezTo>
                      <a:pt x="45199" y="22731"/>
                      <a:pt x="41810" y="25306"/>
                      <a:pt x="40415" y="28673"/>
                    </a:cubicBezTo>
                    <a:cubicBezTo>
                      <a:pt x="37026" y="37785"/>
                      <a:pt x="34036" y="47096"/>
                      <a:pt x="31046" y="56406"/>
                    </a:cubicBezTo>
                    <a:cubicBezTo>
                      <a:pt x="28854" y="56009"/>
                      <a:pt x="26462" y="56406"/>
                      <a:pt x="23871" y="57990"/>
                    </a:cubicBezTo>
                    <a:cubicBezTo>
                      <a:pt x="22077" y="56604"/>
                      <a:pt x="20283" y="56009"/>
                      <a:pt x="18489" y="55613"/>
                    </a:cubicBezTo>
                    <a:cubicBezTo>
                      <a:pt x="18489" y="55415"/>
                      <a:pt x="18489" y="55217"/>
                      <a:pt x="18489" y="55019"/>
                    </a:cubicBezTo>
                    <a:cubicBezTo>
                      <a:pt x="19486" y="52246"/>
                      <a:pt x="20482" y="49275"/>
                      <a:pt x="16695" y="47096"/>
                    </a:cubicBezTo>
                    <a:cubicBezTo>
                      <a:pt x="12908" y="44718"/>
                      <a:pt x="9320" y="45907"/>
                      <a:pt x="6529" y="48680"/>
                    </a:cubicBezTo>
                    <a:cubicBezTo>
                      <a:pt x="4137" y="51057"/>
                      <a:pt x="2941" y="53831"/>
                      <a:pt x="4137" y="56406"/>
                    </a:cubicBezTo>
                    <a:cubicBezTo>
                      <a:pt x="3340" y="57396"/>
                      <a:pt x="2742" y="58585"/>
                      <a:pt x="1945" y="59971"/>
                    </a:cubicBezTo>
                    <a:cubicBezTo>
                      <a:pt x="-846" y="65518"/>
                      <a:pt x="-846" y="69876"/>
                      <a:pt x="3340" y="69678"/>
                    </a:cubicBezTo>
                    <a:cubicBezTo>
                      <a:pt x="5333" y="69479"/>
                      <a:pt x="7327" y="68687"/>
                      <a:pt x="9320" y="67499"/>
                    </a:cubicBezTo>
                    <a:cubicBezTo>
                      <a:pt x="9519" y="67895"/>
                      <a:pt x="9719" y="68291"/>
                      <a:pt x="9918" y="68489"/>
                    </a:cubicBezTo>
                    <a:cubicBezTo>
                      <a:pt x="10915" y="69479"/>
                      <a:pt x="11712" y="70272"/>
                      <a:pt x="12708" y="70866"/>
                    </a:cubicBezTo>
                    <a:cubicBezTo>
                      <a:pt x="11712" y="74036"/>
                      <a:pt x="11911" y="77205"/>
                      <a:pt x="12908" y="80374"/>
                    </a:cubicBezTo>
                    <a:cubicBezTo>
                      <a:pt x="15499" y="87307"/>
                      <a:pt x="22874" y="81365"/>
                      <a:pt x="28655" y="78195"/>
                    </a:cubicBezTo>
                    <a:cubicBezTo>
                      <a:pt x="37026" y="74630"/>
                      <a:pt x="40415" y="69876"/>
                      <a:pt x="39219" y="64924"/>
                    </a:cubicBezTo>
                    <a:close/>
                    <a:moveTo>
                      <a:pt x="73104" y="44520"/>
                    </a:moveTo>
                    <a:cubicBezTo>
                      <a:pt x="74300" y="43530"/>
                      <a:pt x="75696" y="42738"/>
                      <a:pt x="76892" y="41747"/>
                    </a:cubicBezTo>
                    <a:lnTo>
                      <a:pt x="76892" y="41549"/>
                    </a:lnTo>
                    <a:cubicBezTo>
                      <a:pt x="76892" y="42539"/>
                      <a:pt x="77091" y="43332"/>
                      <a:pt x="77091" y="44322"/>
                    </a:cubicBezTo>
                    <a:cubicBezTo>
                      <a:pt x="75895" y="44124"/>
                      <a:pt x="74500" y="44124"/>
                      <a:pt x="73104" y="4452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0" name="Freeform 479">
                <a:extLst>
                  <a:ext uri="{FF2B5EF4-FFF2-40B4-BE49-F238E27FC236}">
                    <a16:creationId xmlns:a16="http://schemas.microsoft.com/office/drawing/2014/main" id="{C20A9399-7470-AC61-2CA0-4BCBC06068BF}"/>
                  </a:ext>
                </a:extLst>
              </p:cNvPr>
              <p:cNvSpPr/>
              <p:nvPr/>
            </p:nvSpPr>
            <p:spPr>
              <a:xfrm>
                <a:off x="1101828" y="5560850"/>
                <a:ext cx="23136" cy="32916"/>
              </a:xfrm>
              <a:custGeom>
                <a:avLst/>
                <a:gdLst>
                  <a:gd name="connsiteX0" fmla="*/ 20555 w 23136"/>
                  <a:gd name="connsiteY0" fmla="*/ 10787 h 32916"/>
                  <a:gd name="connsiteX1" fmla="*/ 18562 w 23136"/>
                  <a:gd name="connsiteY1" fmla="*/ 8806 h 32916"/>
                  <a:gd name="connsiteX2" fmla="*/ 16369 w 23136"/>
                  <a:gd name="connsiteY2" fmla="*/ 883 h 32916"/>
                  <a:gd name="connsiteX3" fmla="*/ 6403 w 23136"/>
                  <a:gd name="connsiteY3" fmla="*/ 7816 h 32916"/>
                  <a:gd name="connsiteX4" fmla="*/ 2815 w 23136"/>
                  <a:gd name="connsiteY4" fmla="*/ 16532 h 32916"/>
                  <a:gd name="connsiteX5" fmla="*/ 1420 w 23136"/>
                  <a:gd name="connsiteY5" fmla="*/ 30992 h 32916"/>
                  <a:gd name="connsiteX6" fmla="*/ 15572 w 23136"/>
                  <a:gd name="connsiteY6" fmla="*/ 29407 h 32916"/>
                  <a:gd name="connsiteX7" fmla="*/ 20555 w 23136"/>
                  <a:gd name="connsiteY7" fmla="*/ 10787 h 32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136" h="32916">
                    <a:moveTo>
                      <a:pt x="20555" y="10787"/>
                    </a:moveTo>
                    <a:cubicBezTo>
                      <a:pt x="20156" y="9995"/>
                      <a:pt x="19359" y="9202"/>
                      <a:pt x="18562" y="8806"/>
                    </a:cubicBezTo>
                    <a:cubicBezTo>
                      <a:pt x="18960" y="5439"/>
                      <a:pt x="18163" y="2665"/>
                      <a:pt x="16369" y="883"/>
                    </a:cubicBezTo>
                    <a:cubicBezTo>
                      <a:pt x="13578" y="-1891"/>
                      <a:pt x="9393" y="2269"/>
                      <a:pt x="6403" y="7816"/>
                    </a:cubicBezTo>
                    <a:cubicBezTo>
                      <a:pt x="4808" y="10985"/>
                      <a:pt x="3413" y="13956"/>
                      <a:pt x="2815" y="16532"/>
                    </a:cubicBezTo>
                    <a:cubicBezTo>
                      <a:pt x="-773" y="21682"/>
                      <a:pt x="-574" y="26832"/>
                      <a:pt x="1420" y="30992"/>
                    </a:cubicBezTo>
                    <a:cubicBezTo>
                      <a:pt x="3014" y="34360"/>
                      <a:pt x="8994" y="32973"/>
                      <a:pt x="15572" y="29407"/>
                    </a:cubicBezTo>
                    <a:cubicBezTo>
                      <a:pt x="25737" y="22276"/>
                      <a:pt x="23744" y="16135"/>
                      <a:pt x="20555" y="107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1" name="Freeform 480">
                <a:extLst>
                  <a:ext uri="{FF2B5EF4-FFF2-40B4-BE49-F238E27FC236}">
                    <a16:creationId xmlns:a16="http://schemas.microsoft.com/office/drawing/2014/main" id="{9B0D0FA2-1244-D98A-0A86-EA641A1EC21C}"/>
                  </a:ext>
                </a:extLst>
              </p:cNvPr>
              <p:cNvSpPr/>
              <p:nvPr/>
            </p:nvSpPr>
            <p:spPr>
              <a:xfrm>
                <a:off x="855677" y="4631752"/>
                <a:ext cx="29015" cy="20134"/>
              </a:xfrm>
              <a:custGeom>
                <a:avLst/>
                <a:gdLst>
                  <a:gd name="connsiteX0" fmla="*/ 10970 w 29015"/>
                  <a:gd name="connsiteY0" fmla="*/ 19963 h 20134"/>
                  <a:gd name="connsiteX1" fmla="*/ 28510 w 29015"/>
                  <a:gd name="connsiteY1" fmla="*/ 3917 h 20134"/>
                  <a:gd name="connsiteX2" fmla="*/ 18743 w 29015"/>
                  <a:gd name="connsiteY2" fmla="*/ 352 h 20134"/>
                  <a:gd name="connsiteX3" fmla="*/ 7 w 29015"/>
                  <a:gd name="connsiteY3" fmla="*/ 14614 h 20134"/>
                  <a:gd name="connsiteX4" fmla="*/ 10970 w 29015"/>
                  <a:gd name="connsiteY4" fmla="*/ 19963 h 20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015" h="20134">
                    <a:moveTo>
                      <a:pt x="10970" y="19963"/>
                    </a:moveTo>
                    <a:cubicBezTo>
                      <a:pt x="22132" y="18378"/>
                      <a:pt x="31301" y="10058"/>
                      <a:pt x="28510" y="3917"/>
                    </a:cubicBezTo>
                    <a:cubicBezTo>
                      <a:pt x="27314" y="1144"/>
                      <a:pt x="23129" y="-837"/>
                      <a:pt x="18743" y="352"/>
                    </a:cubicBezTo>
                    <a:cubicBezTo>
                      <a:pt x="8777" y="3125"/>
                      <a:pt x="405" y="7681"/>
                      <a:pt x="7" y="14614"/>
                    </a:cubicBezTo>
                    <a:cubicBezTo>
                      <a:pt x="-192" y="18774"/>
                      <a:pt x="3993" y="20755"/>
                      <a:pt x="10970" y="199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2" name="Freeform 481">
                <a:extLst>
                  <a:ext uri="{FF2B5EF4-FFF2-40B4-BE49-F238E27FC236}">
                    <a16:creationId xmlns:a16="http://schemas.microsoft.com/office/drawing/2014/main" id="{4BF0EE90-72C7-EDEE-D1EC-CCE48CA919ED}"/>
                  </a:ext>
                </a:extLst>
              </p:cNvPr>
              <p:cNvSpPr/>
              <p:nvPr/>
            </p:nvSpPr>
            <p:spPr>
              <a:xfrm>
                <a:off x="1007360" y="4206408"/>
                <a:ext cx="25923" cy="18228"/>
              </a:xfrm>
              <a:custGeom>
                <a:avLst/>
                <a:gdLst>
                  <a:gd name="connsiteX0" fmla="*/ 9978 w 25923"/>
                  <a:gd name="connsiteY0" fmla="*/ 18229 h 18228"/>
                  <a:gd name="connsiteX1" fmla="*/ 25924 w 25923"/>
                  <a:gd name="connsiteY1" fmla="*/ 6542 h 18228"/>
                  <a:gd name="connsiteX2" fmla="*/ 15559 w 25923"/>
                  <a:gd name="connsiteY2" fmla="*/ 5 h 18228"/>
                  <a:gd name="connsiteX3" fmla="*/ 11 w 25923"/>
                  <a:gd name="connsiteY3" fmla="*/ 11296 h 18228"/>
                  <a:gd name="connsiteX4" fmla="*/ 9978 w 25923"/>
                  <a:gd name="connsiteY4" fmla="*/ 18229 h 18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923" h="18228">
                    <a:moveTo>
                      <a:pt x="9978" y="18229"/>
                    </a:moveTo>
                    <a:cubicBezTo>
                      <a:pt x="19545" y="16446"/>
                      <a:pt x="25724" y="12484"/>
                      <a:pt x="25924" y="6542"/>
                    </a:cubicBezTo>
                    <a:cubicBezTo>
                      <a:pt x="25924" y="3372"/>
                      <a:pt x="22137" y="203"/>
                      <a:pt x="15559" y="5"/>
                    </a:cubicBezTo>
                    <a:cubicBezTo>
                      <a:pt x="2204" y="-193"/>
                      <a:pt x="609" y="5749"/>
                      <a:pt x="11" y="11296"/>
                    </a:cubicBezTo>
                    <a:cubicBezTo>
                      <a:pt x="-188" y="14861"/>
                      <a:pt x="2204" y="17635"/>
                      <a:pt x="9978" y="1822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3" name="Freeform 482">
                <a:extLst>
                  <a:ext uri="{FF2B5EF4-FFF2-40B4-BE49-F238E27FC236}">
                    <a16:creationId xmlns:a16="http://schemas.microsoft.com/office/drawing/2014/main" id="{23F81867-EBE8-CEAF-4F2D-0F36AFF3BEF5}"/>
                  </a:ext>
                </a:extLst>
              </p:cNvPr>
              <p:cNvSpPr/>
              <p:nvPr/>
            </p:nvSpPr>
            <p:spPr>
              <a:xfrm>
                <a:off x="1355367" y="4202794"/>
                <a:ext cx="23098" cy="15126"/>
              </a:xfrm>
              <a:custGeom>
                <a:avLst/>
                <a:gdLst>
                  <a:gd name="connsiteX0" fmla="*/ 29 w 23098"/>
                  <a:gd name="connsiteY0" fmla="*/ 4213 h 15126"/>
                  <a:gd name="connsiteX1" fmla="*/ 11789 w 23098"/>
                  <a:gd name="connsiteY1" fmla="*/ 15108 h 15126"/>
                  <a:gd name="connsiteX2" fmla="*/ 22951 w 23098"/>
                  <a:gd name="connsiteY2" fmla="*/ 10948 h 15126"/>
                  <a:gd name="connsiteX3" fmla="*/ 10194 w 23098"/>
                  <a:gd name="connsiteY3" fmla="*/ 449 h 15126"/>
                  <a:gd name="connsiteX4" fmla="*/ 29 w 23098"/>
                  <a:gd name="connsiteY4" fmla="*/ 4213 h 15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98" h="15126">
                    <a:moveTo>
                      <a:pt x="29" y="4213"/>
                    </a:moveTo>
                    <a:cubicBezTo>
                      <a:pt x="627" y="8373"/>
                      <a:pt x="228" y="12929"/>
                      <a:pt x="11789" y="15108"/>
                    </a:cubicBezTo>
                    <a:cubicBezTo>
                      <a:pt x="18965" y="15306"/>
                      <a:pt x="22553" y="13919"/>
                      <a:pt x="22951" y="10948"/>
                    </a:cubicBezTo>
                    <a:cubicBezTo>
                      <a:pt x="23748" y="6392"/>
                      <a:pt x="21556" y="2232"/>
                      <a:pt x="10194" y="449"/>
                    </a:cubicBezTo>
                    <a:cubicBezTo>
                      <a:pt x="3417" y="-937"/>
                      <a:pt x="-370" y="1044"/>
                      <a:pt x="29" y="42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4" name="Freeform 483">
                <a:extLst>
                  <a:ext uri="{FF2B5EF4-FFF2-40B4-BE49-F238E27FC236}">
                    <a16:creationId xmlns:a16="http://schemas.microsoft.com/office/drawing/2014/main" id="{FF73D734-36FF-5A40-2145-00CD9029C1AA}"/>
                  </a:ext>
                </a:extLst>
              </p:cNvPr>
              <p:cNvSpPr/>
              <p:nvPr/>
            </p:nvSpPr>
            <p:spPr>
              <a:xfrm>
                <a:off x="1397504" y="4799965"/>
                <a:ext cx="23105" cy="14574"/>
              </a:xfrm>
              <a:custGeom>
                <a:avLst/>
                <a:gdLst>
                  <a:gd name="connsiteX0" fmla="*/ 547 w 23105"/>
                  <a:gd name="connsiteY0" fmla="*/ 9231 h 14574"/>
                  <a:gd name="connsiteX1" fmla="*/ 14500 w 23105"/>
                  <a:gd name="connsiteY1" fmla="*/ 13985 h 14574"/>
                  <a:gd name="connsiteX2" fmla="*/ 23071 w 23105"/>
                  <a:gd name="connsiteY2" fmla="*/ 5467 h 14574"/>
                  <a:gd name="connsiteX3" fmla="*/ 9317 w 23105"/>
                  <a:gd name="connsiteY3" fmla="*/ 713 h 14574"/>
                  <a:gd name="connsiteX4" fmla="*/ 547 w 23105"/>
                  <a:gd name="connsiteY4" fmla="*/ 9231 h 14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105" h="14574">
                    <a:moveTo>
                      <a:pt x="547" y="9231"/>
                    </a:moveTo>
                    <a:cubicBezTo>
                      <a:pt x="2142" y="12598"/>
                      <a:pt x="5331" y="15966"/>
                      <a:pt x="14500" y="13985"/>
                    </a:cubicBezTo>
                    <a:cubicBezTo>
                      <a:pt x="22872" y="12202"/>
                      <a:pt x="23270" y="8438"/>
                      <a:pt x="23071" y="5467"/>
                    </a:cubicBezTo>
                    <a:cubicBezTo>
                      <a:pt x="21676" y="1703"/>
                      <a:pt x="19483" y="-1466"/>
                      <a:pt x="9317" y="713"/>
                    </a:cubicBezTo>
                    <a:cubicBezTo>
                      <a:pt x="547" y="2694"/>
                      <a:pt x="-1048" y="6061"/>
                      <a:pt x="547" y="92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5" name="Freeform 484">
                <a:extLst>
                  <a:ext uri="{FF2B5EF4-FFF2-40B4-BE49-F238E27FC236}">
                    <a16:creationId xmlns:a16="http://schemas.microsoft.com/office/drawing/2014/main" id="{48A2BD5F-9797-2243-7486-B88749104EB6}"/>
                  </a:ext>
                </a:extLst>
              </p:cNvPr>
              <p:cNvSpPr/>
              <p:nvPr/>
            </p:nvSpPr>
            <p:spPr>
              <a:xfrm>
                <a:off x="2175886" y="5820040"/>
                <a:ext cx="20724" cy="23968"/>
              </a:xfrm>
              <a:custGeom>
                <a:avLst/>
                <a:gdLst>
                  <a:gd name="connsiteX0" fmla="*/ 18873 w 20724"/>
                  <a:gd name="connsiteY0" fmla="*/ 10499 h 23968"/>
                  <a:gd name="connsiteX1" fmla="*/ 18474 w 20724"/>
                  <a:gd name="connsiteY1" fmla="*/ 0 h 23968"/>
                  <a:gd name="connsiteX2" fmla="*/ 2528 w 20724"/>
                  <a:gd name="connsiteY2" fmla="*/ 13470 h 23968"/>
                  <a:gd name="connsiteX3" fmla="*/ 2329 w 20724"/>
                  <a:gd name="connsiteY3" fmla="*/ 23969 h 23968"/>
                  <a:gd name="connsiteX4" fmla="*/ 18873 w 20724"/>
                  <a:gd name="connsiteY4" fmla="*/ 10499 h 23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24" h="23968">
                    <a:moveTo>
                      <a:pt x="18873" y="10499"/>
                    </a:moveTo>
                    <a:cubicBezTo>
                      <a:pt x="21863" y="5150"/>
                      <a:pt x="20866" y="1783"/>
                      <a:pt x="18474" y="0"/>
                    </a:cubicBezTo>
                    <a:cubicBezTo>
                      <a:pt x="13292" y="198"/>
                      <a:pt x="7511" y="3962"/>
                      <a:pt x="2528" y="13470"/>
                    </a:cubicBezTo>
                    <a:cubicBezTo>
                      <a:pt x="-63" y="18224"/>
                      <a:pt x="-1458" y="23771"/>
                      <a:pt x="2329" y="23969"/>
                    </a:cubicBezTo>
                    <a:cubicBezTo>
                      <a:pt x="7511" y="23771"/>
                      <a:pt x="13690" y="19413"/>
                      <a:pt x="18873" y="104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6" name="Freeform 485">
                <a:extLst>
                  <a:ext uri="{FF2B5EF4-FFF2-40B4-BE49-F238E27FC236}">
                    <a16:creationId xmlns:a16="http://schemas.microsoft.com/office/drawing/2014/main" id="{6DB2A508-A113-74B7-1B4B-E18470FFB911}"/>
                  </a:ext>
                </a:extLst>
              </p:cNvPr>
              <p:cNvSpPr/>
              <p:nvPr/>
            </p:nvSpPr>
            <p:spPr>
              <a:xfrm>
                <a:off x="574117" y="4497767"/>
                <a:ext cx="28471" cy="17083"/>
              </a:xfrm>
              <a:custGeom>
                <a:avLst/>
                <a:gdLst>
                  <a:gd name="connsiteX0" fmla="*/ 15865 w 28471"/>
                  <a:gd name="connsiteY0" fmla="*/ 17069 h 17083"/>
                  <a:gd name="connsiteX1" fmla="*/ 28423 w 28471"/>
                  <a:gd name="connsiteY1" fmla="*/ 9145 h 17083"/>
                  <a:gd name="connsiteX2" fmla="*/ 12477 w 28471"/>
                  <a:gd name="connsiteY2" fmla="*/ 33 h 17083"/>
                  <a:gd name="connsiteX3" fmla="*/ 119 w 28471"/>
                  <a:gd name="connsiteY3" fmla="*/ 9145 h 17083"/>
                  <a:gd name="connsiteX4" fmla="*/ 15865 w 28471"/>
                  <a:gd name="connsiteY4" fmla="*/ 17069 h 17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471" h="17083">
                    <a:moveTo>
                      <a:pt x="15865" y="17069"/>
                    </a:moveTo>
                    <a:cubicBezTo>
                      <a:pt x="24038" y="15880"/>
                      <a:pt x="29021" y="13899"/>
                      <a:pt x="28423" y="9145"/>
                    </a:cubicBezTo>
                    <a:cubicBezTo>
                      <a:pt x="27626" y="2806"/>
                      <a:pt x="21646" y="-363"/>
                      <a:pt x="12477" y="33"/>
                    </a:cubicBezTo>
                    <a:cubicBezTo>
                      <a:pt x="4504" y="231"/>
                      <a:pt x="-878" y="3995"/>
                      <a:pt x="119" y="9145"/>
                    </a:cubicBezTo>
                    <a:cubicBezTo>
                      <a:pt x="1315" y="15484"/>
                      <a:pt x="8889" y="17267"/>
                      <a:pt x="15865" y="1706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7" name="Freeform 486">
                <a:extLst>
                  <a:ext uri="{FF2B5EF4-FFF2-40B4-BE49-F238E27FC236}">
                    <a16:creationId xmlns:a16="http://schemas.microsoft.com/office/drawing/2014/main" id="{3BFC9105-6904-281D-9526-70553DCE21D9}"/>
                  </a:ext>
                </a:extLst>
              </p:cNvPr>
              <p:cNvSpPr/>
              <p:nvPr/>
            </p:nvSpPr>
            <p:spPr>
              <a:xfrm>
                <a:off x="1110155" y="5405476"/>
                <a:ext cx="21468" cy="24639"/>
              </a:xfrm>
              <a:custGeom>
                <a:avLst/>
                <a:gdLst>
                  <a:gd name="connsiteX0" fmla="*/ 10035 w 21468"/>
                  <a:gd name="connsiteY0" fmla="*/ 1352 h 24639"/>
                  <a:gd name="connsiteX1" fmla="*/ 667 w 21468"/>
                  <a:gd name="connsiteY1" fmla="*/ 20765 h 24639"/>
                  <a:gd name="connsiteX2" fmla="*/ 11630 w 21468"/>
                  <a:gd name="connsiteY2" fmla="*/ 22944 h 24639"/>
                  <a:gd name="connsiteX3" fmla="*/ 21397 w 21468"/>
                  <a:gd name="connsiteY3" fmla="*/ 4125 h 24639"/>
                  <a:gd name="connsiteX4" fmla="*/ 10035 w 21468"/>
                  <a:gd name="connsiteY4" fmla="*/ 1352 h 24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68" h="24639">
                    <a:moveTo>
                      <a:pt x="10035" y="1352"/>
                    </a:moveTo>
                    <a:cubicBezTo>
                      <a:pt x="-330" y="7493"/>
                      <a:pt x="-928" y="14426"/>
                      <a:pt x="667" y="20765"/>
                    </a:cubicBezTo>
                    <a:cubicBezTo>
                      <a:pt x="1663" y="24529"/>
                      <a:pt x="5450" y="26113"/>
                      <a:pt x="11630" y="22944"/>
                    </a:cubicBezTo>
                    <a:cubicBezTo>
                      <a:pt x="23589" y="16407"/>
                      <a:pt x="21197" y="10068"/>
                      <a:pt x="21397" y="4125"/>
                    </a:cubicBezTo>
                    <a:cubicBezTo>
                      <a:pt x="19403" y="758"/>
                      <a:pt x="15217" y="-1619"/>
                      <a:pt x="10035" y="13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8" name="Freeform 487">
                <a:extLst>
                  <a:ext uri="{FF2B5EF4-FFF2-40B4-BE49-F238E27FC236}">
                    <a16:creationId xmlns:a16="http://schemas.microsoft.com/office/drawing/2014/main" id="{8BD72502-BBAB-8BCC-0162-A561477111D2}"/>
                  </a:ext>
                </a:extLst>
              </p:cNvPr>
              <p:cNvSpPr/>
              <p:nvPr/>
            </p:nvSpPr>
            <p:spPr>
              <a:xfrm>
                <a:off x="1362879" y="5211774"/>
                <a:ext cx="31257" cy="24556"/>
              </a:xfrm>
              <a:custGeom>
                <a:avLst/>
                <a:gdLst>
                  <a:gd name="connsiteX0" fmla="*/ 15838 w 31257"/>
                  <a:gd name="connsiteY0" fmla="*/ 1522 h 24556"/>
                  <a:gd name="connsiteX1" fmla="*/ 10057 w 31257"/>
                  <a:gd name="connsiteY1" fmla="*/ 5087 h 24556"/>
                  <a:gd name="connsiteX2" fmla="*/ 1486 w 31257"/>
                  <a:gd name="connsiteY2" fmla="*/ 13011 h 24556"/>
                  <a:gd name="connsiteX3" fmla="*/ 2882 w 31257"/>
                  <a:gd name="connsiteY3" fmla="*/ 24500 h 24556"/>
                  <a:gd name="connsiteX4" fmla="*/ 11652 w 31257"/>
                  <a:gd name="connsiteY4" fmla="*/ 15784 h 24556"/>
                  <a:gd name="connsiteX5" fmla="*/ 25007 w 31257"/>
                  <a:gd name="connsiteY5" fmla="*/ 15784 h 24556"/>
                  <a:gd name="connsiteX6" fmla="*/ 30787 w 31257"/>
                  <a:gd name="connsiteY6" fmla="*/ 6276 h 24556"/>
                  <a:gd name="connsiteX7" fmla="*/ 15838 w 31257"/>
                  <a:gd name="connsiteY7" fmla="*/ 1522 h 245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257" h="24556">
                    <a:moveTo>
                      <a:pt x="15838" y="1522"/>
                    </a:moveTo>
                    <a:cubicBezTo>
                      <a:pt x="12848" y="2512"/>
                      <a:pt x="11054" y="3899"/>
                      <a:pt x="10057" y="5087"/>
                    </a:cubicBezTo>
                    <a:cubicBezTo>
                      <a:pt x="7067" y="4691"/>
                      <a:pt x="3878" y="7662"/>
                      <a:pt x="1486" y="13011"/>
                    </a:cubicBezTo>
                    <a:cubicBezTo>
                      <a:pt x="-507" y="18953"/>
                      <a:pt x="-906" y="23906"/>
                      <a:pt x="2882" y="24500"/>
                    </a:cubicBezTo>
                    <a:cubicBezTo>
                      <a:pt x="6469" y="25094"/>
                      <a:pt x="9659" y="20934"/>
                      <a:pt x="11652" y="15784"/>
                    </a:cubicBezTo>
                    <a:cubicBezTo>
                      <a:pt x="13845" y="18359"/>
                      <a:pt x="16834" y="19548"/>
                      <a:pt x="25007" y="15784"/>
                    </a:cubicBezTo>
                    <a:cubicBezTo>
                      <a:pt x="31186" y="12813"/>
                      <a:pt x="31983" y="9247"/>
                      <a:pt x="30787" y="6276"/>
                    </a:cubicBezTo>
                    <a:cubicBezTo>
                      <a:pt x="29193" y="2116"/>
                      <a:pt x="26402" y="-2440"/>
                      <a:pt x="15838" y="152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9" name="Freeform 488">
                <a:extLst>
                  <a:ext uri="{FF2B5EF4-FFF2-40B4-BE49-F238E27FC236}">
                    <a16:creationId xmlns:a16="http://schemas.microsoft.com/office/drawing/2014/main" id="{243268EB-4E18-3B41-932C-AEC86B32A5D0}"/>
                  </a:ext>
                </a:extLst>
              </p:cNvPr>
              <p:cNvSpPr/>
              <p:nvPr/>
            </p:nvSpPr>
            <p:spPr>
              <a:xfrm>
                <a:off x="1064344" y="4979795"/>
                <a:ext cx="26262" cy="14925"/>
              </a:xfrm>
              <a:custGeom>
                <a:avLst/>
                <a:gdLst>
                  <a:gd name="connsiteX0" fmla="*/ 35 w 26262"/>
                  <a:gd name="connsiteY0" fmla="*/ 10849 h 14925"/>
                  <a:gd name="connsiteX1" fmla="*/ 17377 w 26262"/>
                  <a:gd name="connsiteY1" fmla="*/ 13425 h 14925"/>
                  <a:gd name="connsiteX2" fmla="*/ 26147 w 26262"/>
                  <a:gd name="connsiteY2" fmla="*/ 4511 h 14925"/>
                  <a:gd name="connsiteX3" fmla="*/ 9005 w 26262"/>
                  <a:gd name="connsiteY3" fmla="*/ 1737 h 14925"/>
                  <a:gd name="connsiteX4" fmla="*/ 35 w 26262"/>
                  <a:gd name="connsiteY4" fmla="*/ 10849 h 14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262" h="14925">
                    <a:moveTo>
                      <a:pt x="35" y="10849"/>
                    </a:moveTo>
                    <a:cubicBezTo>
                      <a:pt x="2626" y="15009"/>
                      <a:pt x="8606" y="16198"/>
                      <a:pt x="17377" y="13425"/>
                    </a:cubicBezTo>
                    <a:cubicBezTo>
                      <a:pt x="23556" y="11444"/>
                      <a:pt x="26944" y="8076"/>
                      <a:pt x="26147" y="4511"/>
                    </a:cubicBezTo>
                    <a:cubicBezTo>
                      <a:pt x="24752" y="-1036"/>
                      <a:pt x="17576" y="-838"/>
                      <a:pt x="9005" y="1737"/>
                    </a:cubicBezTo>
                    <a:cubicBezTo>
                      <a:pt x="2626" y="3718"/>
                      <a:pt x="-363" y="6690"/>
                      <a:pt x="35" y="108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0" name="Freeform 489">
                <a:extLst>
                  <a:ext uri="{FF2B5EF4-FFF2-40B4-BE49-F238E27FC236}">
                    <a16:creationId xmlns:a16="http://schemas.microsoft.com/office/drawing/2014/main" id="{564B8C95-4FC7-D29A-3C3F-A6D4EBD51997}"/>
                  </a:ext>
                </a:extLst>
              </p:cNvPr>
              <p:cNvSpPr/>
              <p:nvPr/>
            </p:nvSpPr>
            <p:spPr>
              <a:xfrm>
                <a:off x="764373" y="4702867"/>
                <a:ext cx="26928" cy="20459"/>
              </a:xfrm>
              <a:custGeom>
                <a:avLst/>
                <a:gdLst>
                  <a:gd name="connsiteX0" fmla="*/ 26928 w 26928"/>
                  <a:gd name="connsiteY0" fmla="*/ 7878 h 20459"/>
                  <a:gd name="connsiteX1" fmla="*/ 16165 w 26928"/>
                  <a:gd name="connsiteY1" fmla="*/ 153 h 20459"/>
                  <a:gd name="connsiteX2" fmla="*/ 19 w 26928"/>
                  <a:gd name="connsiteY2" fmla="*/ 11444 h 20459"/>
                  <a:gd name="connsiteX3" fmla="*/ 15567 w 26928"/>
                  <a:gd name="connsiteY3" fmla="*/ 19962 h 20459"/>
                  <a:gd name="connsiteX4" fmla="*/ 26928 w 26928"/>
                  <a:gd name="connsiteY4" fmla="*/ 7878 h 20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928" h="20459">
                    <a:moveTo>
                      <a:pt x="26928" y="7878"/>
                    </a:moveTo>
                    <a:cubicBezTo>
                      <a:pt x="26928" y="3124"/>
                      <a:pt x="25134" y="-837"/>
                      <a:pt x="16165" y="153"/>
                    </a:cubicBezTo>
                    <a:cubicBezTo>
                      <a:pt x="5401" y="1143"/>
                      <a:pt x="-379" y="5501"/>
                      <a:pt x="19" y="11444"/>
                    </a:cubicBezTo>
                    <a:cubicBezTo>
                      <a:pt x="1813" y="17783"/>
                      <a:pt x="4803" y="21943"/>
                      <a:pt x="15567" y="19962"/>
                    </a:cubicBezTo>
                    <a:cubicBezTo>
                      <a:pt x="25932" y="18179"/>
                      <a:pt x="26729" y="13227"/>
                      <a:pt x="26928" y="78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1" name="Freeform 490">
                <a:extLst>
                  <a:ext uri="{FF2B5EF4-FFF2-40B4-BE49-F238E27FC236}">
                    <a16:creationId xmlns:a16="http://schemas.microsoft.com/office/drawing/2014/main" id="{6AF80B84-D40D-0759-2BB1-F3EC3E16BA09}"/>
                  </a:ext>
                </a:extLst>
              </p:cNvPr>
              <p:cNvSpPr/>
              <p:nvPr/>
            </p:nvSpPr>
            <p:spPr>
              <a:xfrm>
                <a:off x="1314144" y="5437113"/>
                <a:ext cx="34432" cy="38700"/>
              </a:xfrm>
              <a:custGeom>
                <a:avLst/>
                <a:gdLst>
                  <a:gd name="connsiteX0" fmla="*/ 1386 w 34432"/>
                  <a:gd name="connsiteY0" fmla="*/ 36471 h 38700"/>
                  <a:gd name="connsiteX1" fmla="*/ 16136 w 34432"/>
                  <a:gd name="connsiteY1" fmla="*/ 35679 h 38700"/>
                  <a:gd name="connsiteX2" fmla="*/ 24109 w 34432"/>
                  <a:gd name="connsiteY2" fmla="*/ 24784 h 38700"/>
                  <a:gd name="connsiteX3" fmla="*/ 31883 w 34432"/>
                  <a:gd name="connsiteY3" fmla="*/ 15077 h 38700"/>
                  <a:gd name="connsiteX4" fmla="*/ 31883 w 34432"/>
                  <a:gd name="connsiteY4" fmla="*/ 221 h 38700"/>
                  <a:gd name="connsiteX5" fmla="*/ 20122 w 34432"/>
                  <a:gd name="connsiteY5" fmla="*/ 10521 h 38700"/>
                  <a:gd name="connsiteX6" fmla="*/ 17332 w 34432"/>
                  <a:gd name="connsiteY6" fmla="*/ 18841 h 38700"/>
                  <a:gd name="connsiteX7" fmla="*/ 8562 w 34432"/>
                  <a:gd name="connsiteY7" fmla="*/ 22407 h 38700"/>
                  <a:gd name="connsiteX8" fmla="*/ 1386 w 34432"/>
                  <a:gd name="connsiteY8" fmla="*/ 36471 h 38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32" h="38700">
                    <a:moveTo>
                      <a:pt x="1386" y="36471"/>
                    </a:moveTo>
                    <a:cubicBezTo>
                      <a:pt x="4176" y="39838"/>
                      <a:pt x="9359" y="39244"/>
                      <a:pt x="16136" y="35679"/>
                    </a:cubicBezTo>
                    <a:cubicBezTo>
                      <a:pt x="21518" y="31717"/>
                      <a:pt x="23910" y="27953"/>
                      <a:pt x="24109" y="24784"/>
                    </a:cubicBezTo>
                    <a:cubicBezTo>
                      <a:pt x="27099" y="23397"/>
                      <a:pt x="29889" y="19435"/>
                      <a:pt x="31883" y="15077"/>
                    </a:cubicBezTo>
                    <a:cubicBezTo>
                      <a:pt x="34873" y="8739"/>
                      <a:pt x="35670" y="2598"/>
                      <a:pt x="31883" y="221"/>
                    </a:cubicBezTo>
                    <a:cubicBezTo>
                      <a:pt x="26900" y="-1166"/>
                      <a:pt x="23112" y="4183"/>
                      <a:pt x="20122" y="10521"/>
                    </a:cubicBezTo>
                    <a:cubicBezTo>
                      <a:pt x="18727" y="13493"/>
                      <a:pt x="17731" y="16464"/>
                      <a:pt x="17332" y="18841"/>
                    </a:cubicBezTo>
                    <a:cubicBezTo>
                      <a:pt x="14741" y="19237"/>
                      <a:pt x="11551" y="20426"/>
                      <a:pt x="8562" y="22407"/>
                    </a:cubicBezTo>
                    <a:cubicBezTo>
                      <a:pt x="987" y="27161"/>
                      <a:pt x="-2003" y="32509"/>
                      <a:pt x="1386" y="364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2" name="Freeform 491">
                <a:extLst>
                  <a:ext uri="{FF2B5EF4-FFF2-40B4-BE49-F238E27FC236}">
                    <a16:creationId xmlns:a16="http://schemas.microsoft.com/office/drawing/2014/main" id="{C402FE16-5257-F2FC-9253-3C4DFDE72236}"/>
                  </a:ext>
                </a:extLst>
              </p:cNvPr>
              <p:cNvSpPr/>
              <p:nvPr/>
            </p:nvSpPr>
            <p:spPr>
              <a:xfrm>
                <a:off x="1425459" y="5328018"/>
                <a:ext cx="24322" cy="21515"/>
              </a:xfrm>
              <a:custGeom>
                <a:avLst/>
                <a:gdLst>
                  <a:gd name="connsiteX0" fmla="*/ 298 w 24322"/>
                  <a:gd name="connsiteY0" fmla="*/ 19383 h 21515"/>
                  <a:gd name="connsiteX1" fmla="*/ 15048 w 24322"/>
                  <a:gd name="connsiteY1" fmla="*/ 18392 h 21515"/>
                  <a:gd name="connsiteX2" fmla="*/ 24018 w 24322"/>
                  <a:gd name="connsiteY2" fmla="*/ 2149 h 21515"/>
                  <a:gd name="connsiteX3" fmla="*/ 12656 w 24322"/>
                  <a:gd name="connsiteY3" fmla="*/ 2941 h 21515"/>
                  <a:gd name="connsiteX4" fmla="*/ 298 w 24322"/>
                  <a:gd name="connsiteY4" fmla="*/ 19383 h 215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322" h="21515">
                    <a:moveTo>
                      <a:pt x="298" y="19383"/>
                    </a:moveTo>
                    <a:cubicBezTo>
                      <a:pt x="1693" y="23146"/>
                      <a:pt x="8271" y="21364"/>
                      <a:pt x="15048" y="18392"/>
                    </a:cubicBezTo>
                    <a:cubicBezTo>
                      <a:pt x="23021" y="12450"/>
                      <a:pt x="25214" y="6705"/>
                      <a:pt x="24018" y="2149"/>
                    </a:cubicBezTo>
                    <a:cubicBezTo>
                      <a:pt x="23221" y="-1020"/>
                      <a:pt x="18038" y="-624"/>
                      <a:pt x="12656" y="2941"/>
                    </a:cubicBezTo>
                    <a:cubicBezTo>
                      <a:pt x="5082" y="8092"/>
                      <a:pt x="-1496" y="14232"/>
                      <a:pt x="298" y="1938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3" name="Freeform 492">
                <a:extLst>
                  <a:ext uri="{FF2B5EF4-FFF2-40B4-BE49-F238E27FC236}">
                    <a16:creationId xmlns:a16="http://schemas.microsoft.com/office/drawing/2014/main" id="{2F2F24A6-FAD3-1248-CC5D-18FE244B40F3}"/>
                  </a:ext>
                </a:extLst>
              </p:cNvPr>
              <p:cNvSpPr/>
              <p:nvPr/>
            </p:nvSpPr>
            <p:spPr>
              <a:xfrm>
                <a:off x="1490157" y="6153892"/>
                <a:ext cx="23077" cy="28055"/>
              </a:xfrm>
              <a:custGeom>
                <a:avLst/>
                <a:gdLst>
                  <a:gd name="connsiteX0" fmla="*/ 21112 w 23077"/>
                  <a:gd name="connsiteY0" fmla="*/ 1710 h 28055"/>
                  <a:gd name="connsiteX1" fmla="*/ 6960 w 23077"/>
                  <a:gd name="connsiteY1" fmla="*/ 4285 h 28055"/>
                  <a:gd name="connsiteX2" fmla="*/ 2176 w 23077"/>
                  <a:gd name="connsiteY2" fmla="*/ 22707 h 28055"/>
                  <a:gd name="connsiteX3" fmla="*/ 2973 w 23077"/>
                  <a:gd name="connsiteY3" fmla="*/ 23301 h 28055"/>
                  <a:gd name="connsiteX4" fmla="*/ 3571 w 23077"/>
                  <a:gd name="connsiteY4" fmla="*/ 26867 h 28055"/>
                  <a:gd name="connsiteX5" fmla="*/ 2774 w 23077"/>
                  <a:gd name="connsiteY5" fmla="*/ 28056 h 28055"/>
                  <a:gd name="connsiteX6" fmla="*/ 4368 w 23077"/>
                  <a:gd name="connsiteY6" fmla="*/ 28056 h 28055"/>
                  <a:gd name="connsiteX7" fmla="*/ 14932 w 23077"/>
                  <a:gd name="connsiteY7" fmla="*/ 28056 h 28055"/>
                  <a:gd name="connsiteX8" fmla="*/ 17524 w 23077"/>
                  <a:gd name="connsiteY8" fmla="*/ 28056 h 28055"/>
                  <a:gd name="connsiteX9" fmla="*/ 18321 w 23077"/>
                  <a:gd name="connsiteY9" fmla="*/ 25877 h 28055"/>
                  <a:gd name="connsiteX10" fmla="*/ 17524 w 23077"/>
                  <a:gd name="connsiteY10" fmla="*/ 18547 h 28055"/>
                  <a:gd name="connsiteX11" fmla="*/ 21112 w 23077"/>
                  <a:gd name="connsiteY11" fmla="*/ 1710 h 28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3077" h="28055">
                    <a:moveTo>
                      <a:pt x="21112" y="1710"/>
                    </a:moveTo>
                    <a:cubicBezTo>
                      <a:pt x="17922" y="-1856"/>
                      <a:pt x="11943" y="719"/>
                      <a:pt x="6960" y="4285"/>
                    </a:cubicBezTo>
                    <a:cubicBezTo>
                      <a:pt x="-17" y="12209"/>
                      <a:pt x="-2010" y="18547"/>
                      <a:pt x="2176" y="22707"/>
                    </a:cubicBezTo>
                    <a:cubicBezTo>
                      <a:pt x="2375" y="22905"/>
                      <a:pt x="2574" y="23103"/>
                      <a:pt x="2973" y="23301"/>
                    </a:cubicBezTo>
                    <a:cubicBezTo>
                      <a:pt x="2774" y="24688"/>
                      <a:pt x="2973" y="25877"/>
                      <a:pt x="3571" y="26867"/>
                    </a:cubicBezTo>
                    <a:cubicBezTo>
                      <a:pt x="3372" y="27263"/>
                      <a:pt x="3172" y="27659"/>
                      <a:pt x="2774" y="28056"/>
                    </a:cubicBezTo>
                    <a:lnTo>
                      <a:pt x="4368" y="28056"/>
                    </a:lnTo>
                    <a:lnTo>
                      <a:pt x="14932" y="28056"/>
                    </a:lnTo>
                    <a:lnTo>
                      <a:pt x="17524" y="28056"/>
                    </a:lnTo>
                    <a:cubicBezTo>
                      <a:pt x="17922" y="27461"/>
                      <a:pt x="18122" y="26669"/>
                      <a:pt x="18321" y="25877"/>
                    </a:cubicBezTo>
                    <a:cubicBezTo>
                      <a:pt x="18520" y="23301"/>
                      <a:pt x="18520" y="20726"/>
                      <a:pt x="17524" y="18547"/>
                    </a:cubicBezTo>
                    <a:cubicBezTo>
                      <a:pt x="23304" y="12209"/>
                      <a:pt x="24700" y="5870"/>
                      <a:pt x="21112" y="171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4" name="Freeform 493">
                <a:extLst>
                  <a:ext uri="{FF2B5EF4-FFF2-40B4-BE49-F238E27FC236}">
                    <a16:creationId xmlns:a16="http://schemas.microsoft.com/office/drawing/2014/main" id="{33E97FF7-FADF-AEDE-6D4E-479BE81E7233}"/>
                  </a:ext>
                </a:extLst>
              </p:cNvPr>
              <p:cNvSpPr/>
              <p:nvPr/>
            </p:nvSpPr>
            <p:spPr>
              <a:xfrm>
                <a:off x="1173725" y="5812432"/>
                <a:ext cx="31447" cy="52310"/>
              </a:xfrm>
              <a:custGeom>
                <a:avLst/>
                <a:gdLst>
                  <a:gd name="connsiteX0" fmla="*/ 29983 w 31447"/>
                  <a:gd name="connsiteY0" fmla="*/ 1467 h 52310"/>
                  <a:gd name="connsiteX1" fmla="*/ 13838 w 31447"/>
                  <a:gd name="connsiteY1" fmla="*/ 5429 h 52310"/>
                  <a:gd name="connsiteX2" fmla="*/ 6861 w 31447"/>
                  <a:gd name="connsiteY2" fmla="*/ 16522 h 52310"/>
                  <a:gd name="connsiteX3" fmla="*/ 6064 w 31447"/>
                  <a:gd name="connsiteY3" fmla="*/ 17908 h 52310"/>
                  <a:gd name="connsiteX4" fmla="*/ 6861 w 31447"/>
                  <a:gd name="connsiteY4" fmla="*/ 33557 h 52310"/>
                  <a:gd name="connsiteX5" fmla="*/ 8456 w 31447"/>
                  <a:gd name="connsiteY5" fmla="*/ 34350 h 52310"/>
                  <a:gd name="connsiteX6" fmla="*/ 1280 w 31447"/>
                  <a:gd name="connsiteY6" fmla="*/ 41877 h 52310"/>
                  <a:gd name="connsiteX7" fmla="*/ 3273 w 31447"/>
                  <a:gd name="connsiteY7" fmla="*/ 51584 h 52310"/>
                  <a:gd name="connsiteX8" fmla="*/ 15233 w 31447"/>
                  <a:gd name="connsiteY8" fmla="*/ 46433 h 52310"/>
                  <a:gd name="connsiteX9" fmla="*/ 13040 w 31447"/>
                  <a:gd name="connsiteY9" fmla="*/ 34944 h 52310"/>
                  <a:gd name="connsiteX10" fmla="*/ 21612 w 31447"/>
                  <a:gd name="connsiteY10" fmla="*/ 27813 h 52310"/>
                  <a:gd name="connsiteX11" fmla="*/ 23007 w 31447"/>
                  <a:gd name="connsiteY11" fmla="*/ 16720 h 52310"/>
                  <a:gd name="connsiteX12" fmla="*/ 23206 w 31447"/>
                  <a:gd name="connsiteY12" fmla="*/ 16522 h 52310"/>
                  <a:gd name="connsiteX13" fmla="*/ 29983 w 31447"/>
                  <a:gd name="connsiteY13" fmla="*/ 1467 h 52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1447" h="52310">
                    <a:moveTo>
                      <a:pt x="29983" y="1467"/>
                    </a:moveTo>
                    <a:cubicBezTo>
                      <a:pt x="26196" y="-2098"/>
                      <a:pt x="19419" y="1467"/>
                      <a:pt x="13838" y="5429"/>
                    </a:cubicBezTo>
                    <a:cubicBezTo>
                      <a:pt x="8855" y="8995"/>
                      <a:pt x="6064" y="13154"/>
                      <a:pt x="6861" y="16522"/>
                    </a:cubicBezTo>
                    <a:cubicBezTo>
                      <a:pt x="6662" y="16918"/>
                      <a:pt x="6463" y="17314"/>
                      <a:pt x="6064" y="17908"/>
                    </a:cubicBezTo>
                    <a:cubicBezTo>
                      <a:pt x="2476" y="24842"/>
                      <a:pt x="2676" y="31180"/>
                      <a:pt x="6861" y="33557"/>
                    </a:cubicBezTo>
                    <a:cubicBezTo>
                      <a:pt x="7459" y="33756"/>
                      <a:pt x="7858" y="34152"/>
                      <a:pt x="8456" y="34350"/>
                    </a:cubicBezTo>
                    <a:cubicBezTo>
                      <a:pt x="5067" y="35142"/>
                      <a:pt x="3074" y="38708"/>
                      <a:pt x="1280" y="41877"/>
                    </a:cubicBezTo>
                    <a:cubicBezTo>
                      <a:pt x="-912" y="45839"/>
                      <a:pt x="-314" y="49999"/>
                      <a:pt x="3273" y="51584"/>
                    </a:cubicBezTo>
                    <a:cubicBezTo>
                      <a:pt x="7858" y="53564"/>
                      <a:pt x="12243" y="51385"/>
                      <a:pt x="15233" y="46433"/>
                    </a:cubicBezTo>
                    <a:cubicBezTo>
                      <a:pt x="16429" y="41877"/>
                      <a:pt x="17226" y="37123"/>
                      <a:pt x="13040" y="34944"/>
                    </a:cubicBezTo>
                    <a:cubicBezTo>
                      <a:pt x="16030" y="34548"/>
                      <a:pt x="19020" y="32765"/>
                      <a:pt x="21612" y="27813"/>
                    </a:cubicBezTo>
                    <a:cubicBezTo>
                      <a:pt x="24203" y="23059"/>
                      <a:pt x="24203" y="19493"/>
                      <a:pt x="23007" y="16720"/>
                    </a:cubicBezTo>
                    <a:cubicBezTo>
                      <a:pt x="23007" y="16720"/>
                      <a:pt x="23206" y="16522"/>
                      <a:pt x="23206" y="16522"/>
                    </a:cubicBezTo>
                    <a:cubicBezTo>
                      <a:pt x="29186" y="10777"/>
                      <a:pt x="33970" y="5231"/>
                      <a:pt x="29983" y="14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5" name="Freeform 494">
                <a:extLst>
                  <a:ext uri="{FF2B5EF4-FFF2-40B4-BE49-F238E27FC236}">
                    <a16:creationId xmlns:a16="http://schemas.microsoft.com/office/drawing/2014/main" id="{5A87851F-FBF5-8DAD-08BB-9F67B987248F}"/>
                  </a:ext>
                </a:extLst>
              </p:cNvPr>
              <p:cNvSpPr/>
              <p:nvPr/>
            </p:nvSpPr>
            <p:spPr>
              <a:xfrm>
                <a:off x="1113303" y="5707729"/>
                <a:ext cx="34688" cy="29461"/>
              </a:xfrm>
              <a:custGeom>
                <a:avLst/>
                <a:gdLst>
                  <a:gd name="connsiteX0" fmla="*/ 17651 w 34688"/>
                  <a:gd name="connsiteY0" fmla="*/ 24756 h 29461"/>
                  <a:gd name="connsiteX1" fmla="*/ 19245 w 34688"/>
                  <a:gd name="connsiteY1" fmla="*/ 26935 h 29461"/>
                  <a:gd name="connsiteX2" fmla="*/ 29012 w 34688"/>
                  <a:gd name="connsiteY2" fmla="*/ 18814 h 29461"/>
                  <a:gd name="connsiteX3" fmla="*/ 33198 w 34688"/>
                  <a:gd name="connsiteY3" fmla="*/ 391 h 29461"/>
                  <a:gd name="connsiteX4" fmla="*/ 23431 w 34688"/>
                  <a:gd name="connsiteY4" fmla="*/ 9107 h 29461"/>
                  <a:gd name="connsiteX5" fmla="*/ 22634 w 34688"/>
                  <a:gd name="connsiteY5" fmla="*/ 10494 h 29461"/>
                  <a:gd name="connsiteX6" fmla="*/ 9478 w 34688"/>
                  <a:gd name="connsiteY6" fmla="*/ 11088 h 29461"/>
                  <a:gd name="connsiteX7" fmla="*/ 907 w 34688"/>
                  <a:gd name="connsiteY7" fmla="*/ 26737 h 29461"/>
                  <a:gd name="connsiteX8" fmla="*/ 16056 w 34688"/>
                  <a:gd name="connsiteY8" fmla="*/ 25945 h 29461"/>
                  <a:gd name="connsiteX9" fmla="*/ 17651 w 34688"/>
                  <a:gd name="connsiteY9" fmla="*/ 24756 h 29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688" h="29461">
                    <a:moveTo>
                      <a:pt x="17651" y="24756"/>
                    </a:moveTo>
                    <a:cubicBezTo>
                      <a:pt x="17850" y="25549"/>
                      <a:pt x="18448" y="26341"/>
                      <a:pt x="19245" y="26935"/>
                    </a:cubicBezTo>
                    <a:cubicBezTo>
                      <a:pt x="22036" y="28916"/>
                      <a:pt x="25823" y="23172"/>
                      <a:pt x="29012" y="18814"/>
                    </a:cubicBezTo>
                    <a:cubicBezTo>
                      <a:pt x="32800" y="11484"/>
                      <a:pt x="36985" y="3363"/>
                      <a:pt x="33198" y="391"/>
                    </a:cubicBezTo>
                    <a:cubicBezTo>
                      <a:pt x="30806" y="-1589"/>
                      <a:pt x="26222" y="4353"/>
                      <a:pt x="23431" y="9107"/>
                    </a:cubicBezTo>
                    <a:cubicBezTo>
                      <a:pt x="23232" y="9504"/>
                      <a:pt x="22833" y="10098"/>
                      <a:pt x="22634" y="10494"/>
                    </a:cubicBezTo>
                    <a:cubicBezTo>
                      <a:pt x="20043" y="7721"/>
                      <a:pt x="15060" y="8117"/>
                      <a:pt x="9478" y="11088"/>
                    </a:cubicBezTo>
                    <a:cubicBezTo>
                      <a:pt x="1306" y="15446"/>
                      <a:pt x="-1684" y="21587"/>
                      <a:pt x="907" y="26737"/>
                    </a:cubicBezTo>
                    <a:cubicBezTo>
                      <a:pt x="3299" y="31293"/>
                      <a:pt x="9877" y="29510"/>
                      <a:pt x="16056" y="25945"/>
                    </a:cubicBezTo>
                    <a:cubicBezTo>
                      <a:pt x="16455" y="25549"/>
                      <a:pt x="17053" y="25152"/>
                      <a:pt x="17651" y="247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6" name="Freeform 495">
                <a:extLst>
                  <a:ext uri="{FF2B5EF4-FFF2-40B4-BE49-F238E27FC236}">
                    <a16:creationId xmlns:a16="http://schemas.microsoft.com/office/drawing/2014/main" id="{8A0D558C-F134-E0F5-16A9-5F0C4B0108FE}"/>
                  </a:ext>
                </a:extLst>
              </p:cNvPr>
              <p:cNvSpPr/>
              <p:nvPr/>
            </p:nvSpPr>
            <p:spPr>
              <a:xfrm>
                <a:off x="1234309" y="5883890"/>
                <a:ext cx="52257" cy="37657"/>
              </a:xfrm>
              <a:custGeom>
                <a:avLst/>
                <a:gdLst>
                  <a:gd name="connsiteX0" fmla="*/ 16838 w 52257"/>
                  <a:gd name="connsiteY0" fmla="*/ 32817 h 37657"/>
                  <a:gd name="connsiteX1" fmla="*/ 24413 w 52257"/>
                  <a:gd name="connsiteY1" fmla="*/ 22913 h 37657"/>
                  <a:gd name="connsiteX2" fmla="*/ 24612 w 52257"/>
                  <a:gd name="connsiteY2" fmla="*/ 23507 h 37657"/>
                  <a:gd name="connsiteX3" fmla="*/ 30193 w 52257"/>
                  <a:gd name="connsiteY3" fmla="*/ 26280 h 37657"/>
                  <a:gd name="connsiteX4" fmla="*/ 32585 w 52257"/>
                  <a:gd name="connsiteY4" fmla="*/ 28856 h 37657"/>
                  <a:gd name="connsiteX5" fmla="*/ 49926 w 52257"/>
                  <a:gd name="connsiteY5" fmla="*/ 20338 h 37657"/>
                  <a:gd name="connsiteX6" fmla="*/ 48133 w 52257"/>
                  <a:gd name="connsiteY6" fmla="*/ 8453 h 37657"/>
                  <a:gd name="connsiteX7" fmla="*/ 45741 w 52257"/>
                  <a:gd name="connsiteY7" fmla="*/ 7462 h 37657"/>
                  <a:gd name="connsiteX8" fmla="*/ 44545 w 52257"/>
                  <a:gd name="connsiteY8" fmla="*/ 3698 h 37657"/>
                  <a:gd name="connsiteX9" fmla="*/ 31788 w 52257"/>
                  <a:gd name="connsiteY9" fmla="*/ 3897 h 37657"/>
                  <a:gd name="connsiteX10" fmla="*/ 23815 w 52257"/>
                  <a:gd name="connsiteY10" fmla="*/ 18159 h 37657"/>
                  <a:gd name="connsiteX11" fmla="*/ 5676 w 52257"/>
                  <a:gd name="connsiteY11" fmla="*/ 21725 h 37657"/>
                  <a:gd name="connsiteX12" fmla="*/ 294 w 52257"/>
                  <a:gd name="connsiteY12" fmla="*/ 35591 h 37657"/>
                  <a:gd name="connsiteX13" fmla="*/ 16838 w 52257"/>
                  <a:gd name="connsiteY13" fmla="*/ 32817 h 3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2257" h="37657">
                    <a:moveTo>
                      <a:pt x="16838" y="32817"/>
                    </a:moveTo>
                    <a:cubicBezTo>
                      <a:pt x="20426" y="29846"/>
                      <a:pt x="23416" y="26280"/>
                      <a:pt x="24413" y="22913"/>
                    </a:cubicBezTo>
                    <a:cubicBezTo>
                      <a:pt x="24413" y="23111"/>
                      <a:pt x="24612" y="23309"/>
                      <a:pt x="24612" y="23507"/>
                    </a:cubicBezTo>
                    <a:cubicBezTo>
                      <a:pt x="25609" y="25686"/>
                      <a:pt x="27602" y="26479"/>
                      <a:pt x="30193" y="26280"/>
                    </a:cubicBezTo>
                    <a:cubicBezTo>
                      <a:pt x="30592" y="27469"/>
                      <a:pt x="31389" y="28261"/>
                      <a:pt x="32585" y="28856"/>
                    </a:cubicBezTo>
                    <a:cubicBezTo>
                      <a:pt x="37369" y="31035"/>
                      <a:pt x="43349" y="31233"/>
                      <a:pt x="49926" y="20338"/>
                    </a:cubicBezTo>
                    <a:cubicBezTo>
                      <a:pt x="54710" y="12216"/>
                      <a:pt x="51122" y="10037"/>
                      <a:pt x="48133" y="8453"/>
                    </a:cubicBezTo>
                    <a:cubicBezTo>
                      <a:pt x="47335" y="8056"/>
                      <a:pt x="46538" y="7660"/>
                      <a:pt x="45741" y="7462"/>
                    </a:cubicBezTo>
                    <a:cubicBezTo>
                      <a:pt x="45541" y="6076"/>
                      <a:pt x="44943" y="4887"/>
                      <a:pt x="44545" y="3698"/>
                    </a:cubicBezTo>
                    <a:cubicBezTo>
                      <a:pt x="42751" y="-660"/>
                      <a:pt x="38166" y="-1848"/>
                      <a:pt x="31788" y="3897"/>
                    </a:cubicBezTo>
                    <a:cubicBezTo>
                      <a:pt x="26207" y="8849"/>
                      <a:pt x="23815" y="13801"/>
                      <a:pt x="23815" y="18159"/>
                    </a:cubicBezTo>
                    <a:cubicBezTo>
                      <a:pt x="20027" y="13207"/>
                      <a:pt x="12453" y="16178"/>
                      <a:pt x="5676" y="21725"/>
                    </a:cubicBezTo>
                    <a:cubicBezTo>
                      <a:pt x="-1101" y="27073"/>
                      <a:pt x="-104" y="31827"/>
                      <a:pt x="294" y="35591"/>
                    </a:cubicBezTo>
                    <a:cubicBezTo>
                      <a:pt x="5078" y="39553"/>
                      <a:pt x="11058" y="37374"/>
                      <a:pt x="16838" y="328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7" name="Freeform 496">
                <a:extLst>
                  <a:ext uri="{FF2B5EF4-FFF2-40B4-BE49-F238E27FC236}">
                    <a16:creationId xmlns:a16="http://schemas.microsoft.com/office/drawing/2014/main" id="{0A3C9FF4-E400-0295-3B5D-F5FB100332A9}"/>
                  </a:ext>
                </a:extLst>
              </p:cNvPr>
              <p:cNvSpPr/>
              <p:nvPr/>
            </p:nvSpPr>
            <p:spPr>
              <a:xfrm>
                <a:off x="863528" y="5289156"/>
                <a:ext cx="32346" cy="22242"/>
              </a:xfrm>
              <a:custGeom>
                <a:avLst/>
                <a:gdLst>
                  <a:gd name="connsiteX0" fmla="*/ 26839 w 32346"/>
                  <a:gd name="connsiteY0" fmla="*/ 3573 h 22242"/>
                  <a:gd name="connsiteX1" fmla="*/ 10693 w 32346"/>
                  <a:gd name="connsiteY1" fmla="*/ 2384 h 22242"/>
                  <a:gd name="connsiteX2" fmla="*/ 926 w 32346"/>
                  <a:gd name="connsiteY2" fmla="*/ 16845 h 22242"/>
                  <a:gd name="connsiteX3" fmla="*/ 11291 w 32346"/>
                  <a:gd name="connsiteY3" fmla="*/ 18826 h 22242"/>
                  <a:gd name="connsiteX4" fmla="*/ 11491 w 32346"/>
                  <a:gd name="connsiteY4" fmla="*/ 19420 h 22242"/>
                  <a:gd name="connsiteX5" fmla="*/ 26241 w 32346"/>
                  <a:gd name="connsiteY5" fmla="*/ 18826 h 22242"/>
                  <a:gd name="connsiteX6" fmla="*/ 31224 w 32346"/>
                  <a:gd name="connsiteY6" fmla="*/ 8723 h 22242"/>
                  <a:gd name="connsiteX7" fmla="*/ 26839 w 32346"/>
                  <a:gd name="connsiteY7" fmla="*/ 6544 h 22242"/>
                  <a:gd name="connsiteX8" fmla="*/ 26839 w 32346"/>
                  <a:gd name="connsiteY8" fmla="*/ 3573 h 22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346" h="22242">
                    <a:moveTo>
                      <a:pt x="26839" y="3573"/>
                    </a:moveTo>
                    <a:cubicBezTo>
                      <a:pt x="24048" y="-1974"/>
                      <a:pt x="17072" y="7"/>
                      <a:pt x="10693" y="2384"/>
                    </a:cubicBezTo>
                    <a:cubicBezTo>
                      <a:pt x="1724" y="5950"/>
                      <a:pt x="-1864" y="11496"/>
                      <a:pt x="926" y="16845"/>
                    </a:cubicBezTo>
                    <a:cubicBezTo>
                      <a:pt x="2521" y="19816"/>
                      <a:pt x="6707" y="20212"/>
                      <a:pt x="11291" y="18826"/>
                    </a:cubicBezTo>
                    <a:cubicBezTo>
                      <a:pt x="11291" y="19024"/>
                      <a:pt x="11291" y="19222"/>
                      <a:pt x="11491" y="19420"/>
                    </a:cubicBezTo>
                    <a:cubicBezTo>
                      <a:pt x="13285" y="24174"/>
                      <a:pt x="20261" y="22193"/>
                      <a:pt x="26241" y="18826"/>
                    </a:cubicBezTo>
                    <a:cubicBezTo>
                      <a:pt x="31822" y="15656"/>
                      <a:pt x="33815" y="11695"/>
                      <a:pt x="31224" y="8723"/>
                    </a:cubicBezTo>
                    <a:cubicBezTo>
                      <a:pt x="30028" y="7535"/>
                      <a:pt x="28633" y="6742"/>
                      <a:pt x="26839" y="6544"/>
                    </a:cubicBezTo>
                    <a:cubicBezTo>
                      <a:pt x="26839" y="5554"/>
                      <a:pt x="26839" y="4563"/>
                      <a:pt x="26839" y="35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8" name="Freeform 497">
                <a:extLst>
                  <a:ext uri="{FF2B5EF4-FFF2-40B4-BE49-F238E27FC236}">
                    <a16:creationId xmlns:a16="http://schemas.microsoft.com/office/drawing/2014/main" id="{690F05D3-1DF7-90A8-9AFA-A00BF8FFCE81}"/>
                  </a:ext>
                </a:extLst>
              </p:cNvPr>
              <p:cNvSpPr/>
              <p:nvPr/>
            </p:nvSpPr>
            <p:spPr>
              <a:xfrm>
                <a:off x="999192" y="4339125"/>
                <a:ext cx="46894" cy="16081"/>
              </a:xfrm>
              <a:custGeom>
                <a:avLst/>
                <a:gdLst>
                  <a:gd name="connsiteX0" fmla="*/ 12564 w 46894"/>
                  <a:gd name="connsiteY0" fmla="*/ 16052 h 16081"/>
                  <a:gd name="connsiteX1" fmla="*/ 21534 w 46894"/>
                  <a:gd name="connsiteY1" fmla="*/ 14071 h 16081"/>
                  <a:gd name="connsiteX2" fmla="*/ 32896 w 46894"/>
                  <a:gd name="connsiteY2" fmla="*/ 15854 h 16081"/>
                  <a:gd name="connsiteX3" fmla="*/ 46649 w 46894"/>
                  <a:gd name="connsiteY3" fmla="*/ 6345 h 16081"/>
                  <a:gd name="connsiteX4" fmla="*/ 36683 w 46894"/>
                  <a:gd name="connsiteY4" fmla="*/ 4166 h 16081"/>
                  <a:gd name="connsiteX5" fmla="*/ 23527 w 46894"/>
                  <a:gd name="connsiteY5" fmla="*/ 8722 h 16081"/>
                  <a:gd name="connsiteX6" fmla="*/ 9774 w 46894"/>
                  <a:gd name="connsiteY6" fmla="*/ 7 h 16081"/>
                  <a:gd name="connsiteX7" fmla="*/ 7 w 46894"/>
                  <a:gd name="connsiteY7" fmla="*/ 6543 h 16081"/>
                  <a:gd name="connsiteX8" fmla="*/ 12564 w 46894"/>
                  <a:gd name="connsiteY8" fmla="*/ 16052 h 16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894" h="16081">
                    <a:moveTo>
                      <a:pt x="12564" y="16052"/>
                    </a:moveTo>
                    <a:cubicBezTo>
                      <a:pt x="16950" y="16250"/>
                      <a:pt x="19740" y="15457"/>
                      <a:pt x="21534" y="14071"/>
                    </a:cubicBezTo>
                    <a:cubicBezTo>
                      <a:pt x="23129" y="16052"/>
                      <a:pt x="28311" y="16250"/>
                      <a:pt x="32896" y="15854"/>
                    </a:cubicBezTo>
                    <a:cubicBezTo>
                      <a:pt x="41865" y="13675"/>
                      <a:pt x="48244" y="10901"/>
                      <a:pt x="46649" y="6345"/>
                    </a:cubicBezTo>
                    <a:cubicBezTo>
                      <a:pt x="45852" y="3968"/>
                      <a:pt x="41467" y="3176"/>
                      <a:pt x="36683" y="4166"/>
                    </a:cubicBezTo>
                    <a:cubicBezTo>
                      <a:pt x="31500" y="5157"/>
                      <a:pt x="26517" y="6543"/>
                      <a:pt x="23527" y="8722"/>
                    </a:cubicBezTo>
                    <a:cubicBezTo>
                      <a:pt x="22929" y="4166"/>
                      <a:pt x="19939" y="-192"/>
                      <a:pt x="9774" y="7"/>
                    </a:cubicBezTo>
                    <a:cubicBezTo>
                      <a:pt x="3993" y="7"/>
                      <a:pt x="-193" y="2384"/>
                      <a:pt x="7" y="6543"/>
                    </a:cubicBezTo>
                    <a:cubicBezTo>
                      <a:pt x="1601" y="10505"/>
                      <a:pt x="2598" y="15457"/>
                      <a:pt x="12564" y="160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9" name="Freeform 498">
                <a:extLst>
                  <a:ext uri="{FF2B5EF4-FFF2-40B4-BE49-F238E27FC236}">
                    <a16:creationId xmlns:a16="http://schemas.microsoft.com/office/drawing/2014/main" id="{6DE95D2C-34F2-81E7-BCFB-390B2320B5D5}"/>
                  </a:ext>
                </a:extLst>
              </p:cNvPr>
              <p:cNvSpPr/>
              <p:nvPr/>
            </p:nvSpPr>
            <p:spPr>
              <a:xfrm>
                <a:off x="782866" y="5108234"/>
                <a:ext cx="25116" cy="18572"/>
              </a:xfrm>
              <a:custGeom>
                <a:avLst/>
                <a:gdLst>
                  <a:gd name="connsiteX0" fmla="*/ 11625 w 25116"/>
                  <a:gd name="connsiteY0" fmla="*/ 867 h 18572"/>
                  <a:gd name="connsiteX1" fmla="*/ 462 w 25116"/>
                  <a:gd name="connsiteY1" fmla="*/ 14337 h 18572"/>
                  <a:gd name="connsiteX2" fmla="*/ 14415 w 25116"/>
                  <a:gd name="connsiteY2" fmla="*/ 18497 h 18572"/>
                  <a:gd name="connsiteX3" fmla="*/ 24980 w 25116"/>
                  <a:gd name="connsiteY3" fmla="*/ 6017 h 18572"/>
                  <a:gd name="connsiteX4" fmla="*/ 11625 w 25116"/>
                  <a:gd name="connsiteY4" fmla="*/ 867 h 18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116" h="18572">
                    <a:moveTo>
                      <a:pt x="11625" y="867"/>
                    </a:moveTo>
                    <a:cubicBezTo>
                      <a:pt x="3054" y="3442"/>
                      <a:pt x="-1531" y="8592"/>
                      <a:pt x="462" y="14337"/>
                    </a:cubicBezTo>
                    <a:cubicBezTo>
                      <a:pt x="2256" y="19487"/>
                      <a:pt x="9432" y="18497"/>
                      <a:pt x="14415" y="18497"/>
                    </a:cubicBezTo>
                    <a:cubicBezTo>
                      <a:pt x="24581" y="15129"/>
                      <a:pt x="25578" y="10177"/>
                      <a:pt x="24980" y="6017"/>
                    </a:cubicBezTo>
                    <a:cubicBezTo>
                      <a:pt x="24182" y="1263"/>
                      <a:pt x="19398" y="-1510"/>
                      <a:pt x="11625" y="8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0" name="Freeform 499">
                <a:extLst>
                  <a:ext uri="{FF2B5EF4-FFF2-40B4-BE49-F238E27FC236}">
                    <a16:creationId xmlns:a16="http://schemas.microsoft.com/office/drawing/2014/main" id="{6C47CF73-2F6D-EC26-D104-98344C499DDA}"/>
                  </a:ext>
                </a:extLst>
              </p:cNvPr>
              <p:cNvSpPr/>
              <p:nvPr/>
            </p:nvSpPr>
            <p:spPr>
              <a:xfrm>
                <a:off x="355973" y="5182196"/>
                <a:ext cx="10494" cy="18422"/>
              </a:xfrm>
              <a:custGeom>
                <a:avLst/>
                <a:gdLst>
                  <a:gd name="connsiteX0" fmla="*/ 9966 w 10494"/>
                  <a:gd name="connsiteY0" fmla="*/ 6537 h 18422"/>
                  <a:gd name="connsiteX1" fmla="*/ 0 w 10494"/>
                  <a:gd name="connsiteY1" fmla="*/ 0 h 18422"/>
                  <a:gd name="connsiteX2" fmla="*/ 1395 w 10494"/>
                  <a:gd name="connsiteY2" fmla="*/ 18422 h 18422"/>
                  <a:gd name="connsiteX3" fmla="*/ 9966 w 10494"/>
                  <a:gd name="connsiteY3" fmla="*/ 6537 h 18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494" h="18422">
                    <a:moveTo>
                      <a:pt x="9966" y="6537"/>
                    </a:moveTo>
                    <a:cubicBezTo>
                      <a:pt x="8172" y="2377"/>
                      <a:pt x="4784" y="198"/>
                      <a:pt x="0" y="0"/>
                    </a:cubicBezTo>
                    <a:cubicBezTo>
                      <a:pt x="399" y="6141"/>
                      <a:pt x="797" y="12282"/>
                      <a:pt x="1395" y="18422"/>
                    </a:cubicBezTo>
                    <a:cubicBezTo>
                      <a:pt x="7176" y="15847"/>
                      <a:pt x="12159" y="12083"/>
                      <a:pt x="9966" y="653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1" name="Freeform 500">
                <a:extLst>
                  <a:ext uri="{FF2B5EF4-FFF2-40B4-BE49-F238E27FC236}">
                    <a16:creationId xmlns:a16="http://schemas.microsoft.com/office/drawing/2014/main" id="{CF865C8A-2080-83C9-CF53-C2FA3378A5E9}"/>
                  </a:ext>
                </a:extLst>
              </p:cNvPr>
              <p:cNvSpPr/>
              <p:nvPr/>
            </p:nvSpPr>
            <p:spPr>
              <a:xfrm>
                <a:off x="1041748" y="5675506"/>
                <a:ext cx="29545" cy="35898"/>
              </a:xfrm>
              <a:custGeom>
                <a:avLst/>
                <a:gdLst>
                  <a:gd name="connsiteX0" fmla="*/ 505 w 29545"/>
                  <a:gd name="connsiteY0" fmla="*/ 14192 h 35898"/>
                  <a:gd name="connsiteX1" fmla="*/ 6884 w 29545"/>
                  <a:gd name="connsiteY1" fmla="*/ 18550 h 35898"/>
                  <a:gd name="connsiteX2" fmla="*/ 6485 w 29545"/>
                  <a:gd name="connsiteY2" fmla="*/ 19144 h 35898"/>
                  <a:gd name="connsiteX3" fmla="*/ 4891 w 29545"/>
                  <a:gd name="connsiteY3" fmla="*/ 31227 h 35898"/>
                  <a:gd name="connsiteX4" fmla="*/ 12864 w 29545"/>
                  <a:gd name="connsiteY4" fmla="*/ 29247 h 35898"/>
                  <a:gd name="connsiteX5" fmla="*/ 15654 w 29545"/>
                  <a:gd name="connsiteY5" fmla="*/ 35783 h 35898"/>
                  <a:gd name="connsiteX6" fmla="*/ 27614 w 29545"/>
                  <a:gd name="connsiteY6" fmla="*/ 25285 h 35898"/>
                  <a:gd name="connsiteX7" fmla="*/ 26219 w 29545"/>
                  <a:gd name="connsiteY7" fmla="*/ 13994 h 35898"/>
                  <a:gd name="connsiteX8" fmla="*/ 24823 w 29545"/>
                  <a:gd name="connsiteY8" fmla="*/ 13994 h 35898"/>
                  <a:gd name="connsiteX9" fmla="*/ 25621 w 29545"/>
                  <a:gd name="connsiteY9" fmla="*/ 5476 h 35898"/>
                  <a:gd name="connsiteX10" fmla="*/ 6884 w 29545"/>
                  <a:gd name="connsiteY10" fmla="*/ 2307 h 35898"/>
                  <a:gd name="connsiteX11" fmla="*/ 505 w 29545"/>
                  <a:gd name="connsiteY11" fmla="*/ 14192 h 35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9545" h="35898">
                    <a:moveTo>
                      <a:pt x="505" y="14192"/>
                    </a:moveTo>
                    <a:cubicBezTo>
                      <a:pt x="1502" y="16371"/>
                      <a:pt x="3894" y="17757"/>
                      <a:pt x="6884" y="18550"/>
                    </a:cubicBezTo>
                    <a:cubicBezTo>
                      <a:pt x="6685" y="18748"/>
                      <a:pt x="6685" y="18946"/>
                      <a:pt x="6485" y="19144"/>
                    </a:cubicBezTo>
                    <a:cubicBezTo>
                      <a:pt x="3495" y="24492"/>
                      <a:pt x="2698" y="29247"/>
                      <a:pt x="4891" y="31227"/>
                    </a:cubicBezTo>
                    <a:cubicBezTo>
                      <a:pt x="7283" y="33208"/>
                      <a:pt x="10073" y="32020"/>
                      <a:pt x="12864" y="29247"/>
                    </a:cubicBezTo>
                    <a:cubicBezTo>
                      <a:pt x="12664" y="32020"/>
                      <a:pt x="13462" y="34595"/>
                      <a:pt x="15654" y="35783"/>
                    </a:cubicBezTo>
                    <a:cubicBezTo>
                      <a:pt x="20637" y="36774"/>
                      <a:pt x="24624" y="31227"/>
                      <a:pt x="27614" y="25285"/>
                    </a:cubicBezTo>
                    <a:cubicBezTo>
                      <a:pt x="30205" y="20135"/>
                      <a:pt x="30604" y="14390"/>
                      <a:pt x="26219" y="13994"/>
                    </a:cubicBezTo>
                    <a:cubicBezTo>
                      <a:pt x="25820" y="13994"/>
                      <a:pt x="25222" y="13994"/>
                      <a:pt x="24823" y="13994"/>
                    </a:cubicBezTo>
                    <a:cubicBezTo>
                      <a:pt x="27414" y="11022"/>
                      <a:pt x="27016" y="8249"/>
                      <a:pt x="25621" y="5476"/>
                    </a:cubicBezTo>
                    <a:cubicBezTo>
                      <a:pt x="21634" y="1712"/>
                      <a:pt x="17249" y="-2844"/>
                      <a:pt x="6884" y="2307"/>
                    </a:cubicBezTo>
                    <a:cubicBezTo>
                      <a:pt x="1103" y="5476"/>
                      <a:pt x="-1089" y="10428"/>
                      <a:pt x="505" y="141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2" name="Freeform 501">
                <a:extLst>
                  <a:ext uri="{FF2B5EF4-FFF2-40B4-BE49-F238E27FC236}">
                    <a16:creationId xmlns:a16="http://schemas.microsoft.com/office/drawing/2014/main" id="{A8EC3BB7-EEF4-1A3D-894E-7096B3C03B7D}"/>
                  </a:ext>
                </a:extLst>
              </p:cNvPr>
              <p:cNvSpPr/>
              <p:nvPr/>
            </p:nvSpPr>
            <p:spPr>
              <a:xfrm>
                <a:off x="1006316" y="4867189"/>
                <a:ext cx="29020" cy="15360"/>
              </a:xfrm>
              <a:custGeom>
                <a:avLst/>
                <a:gdLst>
                  <a:gd name="connsiteX0" fmla="*/ 17401 w 29020"/>
                  <a:gd name="connsiteY0" fmla="*/ 443 h 15360"/>
                  <a:gd name="connsiteX1" fmla="*/ 59 w 29020"/>
                  <a:gd name="connsiteY1" fmla="*/ 10545 h 15360"/>
                  <a:gd name="connsiteX2" fmla="*/ 13813 w 29020"/>
                  <a:gd name="connsiteY2" fmla="*/ 14903 h 15360"/>
                  <a:gd name="connsiteX3" fmla="*/ 28962 w 29020"/>
                  <a:gd name="connsiteY3" fmla="*/ 4206 h 15360"/>
                  <a:gd name="connsiteX4" fmla="*/ 17401 w 29020"/>
                  <a:gd name="connsiteY4" fmla="*/ 443 h 15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020" h="15360">
                    <a:moveTo>
                      <a:pt x="17401" y="443"/>
                    </a:moveTo>
                    <a:cubicBezTo>
                      <a:pt x="9228" y="2027"/>
                      <a:pt x="857" y="4602"/>
                      <a:pt x="59" y="10545"/>
                    </a:cubicBezTo>
                    <a:cubicBezTo>
                      <a:pt x="-738" y="16092"/>
                      <a:pt x="6637" y="15695"/>
                      <a:pt x="13813" y="14903"/>
                    </a:cubicBezTo>
                    <a:cubicBezTo>
                      <a:pt x="22384" y="12922"/>
                      <a:pt x="29759" y="10149"/>
                      <a:pt x="28962" y="4206"/>
                    </a:cubicBezTo>
                    <a:cubicBezTo>
                      <a:pt x="28762" y="443"/>
                      <a:pt x="23779" y="-746"/>
                      <a:pt x="17401" y="44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3" name="Freeform 502">
                <a:extLst>
                  <a:ext uri="{FF2B5EF4-FFF2-40B4-BE49-F238E27FC236}">
                    <a16:creationId xmlns:a16="http://schemas.microsoft.com/office/drawing/2014/main" id="{0A68C832-8FBA-E75B-8556-24D27999A40D}"/>
                  </a:ext>
                </a:extLst>
              </p:cNvPr>
              <p:cNvSpPr/>
              <p:nvPr/>
            </p:nvSpPr>
            <p:spPr>
              <a:xfrm>
                <a:off x="1455154" y="5370284"/>
                <a:ext cx="22664" cy="18681"/>
              </a:xfrm>
              <a:custGeom>
                <a:avLst/>
                <a:gdLst>
                  <a:gd name="connsiteX0" fmla="*/ 104 w 22664"/>
                  <a:gd name="connsiteY0" fmla="*/ 16141 h 18681"/>
                  <a:gd name="connsiteX1" fmla="*/ 11466 w 22664"/>
                  <a:gd name="connsiteY1" fmla="*/ 16933 h 18681"/>
                  <a:gd name="connsiteX2" fmla="*/ 22229 w 22664"/>
                  <a:gd name="connsiteY2" fmla="*/ 2869 h 18681"/>
                  <a:gd name="connsiteX3" fmla="*/ 11267 w 22664"/>
                  <a:gd name="connsiteY3" fmla="*/ 1878 h 18681"/>
                  <a:gd name="connsiteX4" fmla="*/ 104 w 22664"/>
                  <a:gd name="connsiteY4" fmla="*/ 16141 h 18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64" h="18681">
                    <a:moveTo>
                      <a:pt x="104" y="16141"/>
                    </a:moveTo>
                    <a:cubicBezTo>
                      <a:pt x="2098" y="18716"/>
                      <a:pt x="5486" y="19904"/>
                      <a:pt x="11466" y="16933"/>
                    </a:cubicBezTo>
                    <a:cubicBezTo>
                      <a:pt x="20236" y="12575"/>
                      <a:pt x="24023" y="7425"/>
                      <a:pt x="22229" y="2869"/>
                    </a:cubicBezTo>
                    <a:cubicBezTo>
                      <a:pt x="21033" y="-102"/>
                      <a:pt x="17446" y="-1291"/>
                      <a:pt x="11267" y="1878"/>
                    </a:cubicBezTo>
                    <a:cubicBezTo>
                      <a:pt x="3094" y="6038"/>
                      <a:pt x="-693" y="11189"/>
                      <a:pt x="104" y="1614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4" name="Freeform 503">
                <a:extLst>
                  <a:ext uri="{FF2B5EF4-FFF2-40B4-BE49-F238E27FC236}">
                    <a16:creationId xmlns:a16="http://schemas.microsoft.com/office/drawing/2014/main" id="{46B6946C-3FAF-02A3-6C68-8820B4DA73BE}"/>
                  </a:ext>
                </a:extLst>
              </p:cNvPr>
              <p:cNvSpPr/>
              <p:nvPr/>
            </p:nvSpPr>
            <p:spPr>
              <a:xfrm>
                <a:off x="1050020" y="5711940"/>
                <a:ext cx="30241" cy="26723"/>
              </a:xfrm>
              <a:custGeom>
                <a:avLst/>
                <a:gdLst>
                  <a:gd name="connsiteX0" fmla="*/ 29508 w 30241"/>
                  <a:gd name="connsiteY0" fmla="*/ 6877 h 26723"/>
                  <a:gd name="connsiteX1" fmla="*/ 21734 w 30241"/>
                  <a:gd name="connsiteY1" fmla="*/ 4698 h 26723"/>
                  <a:gd name="connsiteX2" fmla="*/ 20937 w 30241"/>
                  <a:gd name="connsiteY2" fmla="*/ 2321 h 26723"/>
                  <a:gd name="connsiteX3" fmla="*/ 6386 w 30241"/>
                  <a:gd name="connsiteY3" fmla="*/ 4301 h 26723"/>
                  <a:gd name="connsiteX4" fmla="*/ 605 w 30241"/>
                  <a:gd name="connsiteY4" fmla="*/ 16385 h 26723"/>
                  <a:gd name="connsiteX5" fmla="*/ 5389 w 30241"/>
                  <a:gd name="connsiteY5" fmla="*/ 18168 h 26723"/>
                  <a:gd name="connsiteX6" fmla="*/ 7382 w 30241"/>
                  <a:gd name="connsiteY6" fmla="*/ 24705 h 26723"/>
                  <a:gd name="connsiteX7" fmla="*/ 20737 w 30241"/>
                  <a:gd name="connsiteY7" fmla="*/ 23516 h 26723"/>
                  <a:gd name="connsiteX8" fmla="*/ 29508 w 30241"/>
                  <a:gd name="connsiteY8" fmla="*/ 6877 h 26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241" h="26723">
                    <a:moveTo>
                      <a:pt x="29508" y="6877"/>
                    </a:moveTo>
                    <a:cubicBezTo>
                      <a:pt x="27315" y="5094"/>
                      <a:pt x="24724" y="4301"/>
                      <a:pt x="21734" y="4698"/>
                    </a:cubicBezTo>
                    <a:cubicBezTo>
                      <a:pt x="21734" y="3905"/>
                      <a:pt x="21535" y="2915"/>
                      <a:pt x="20937" y="2321"/>
                    </a:cubicBezTo>
                    <a:cubicBezTo>
                      <a:pt x="18146" y="-1047"/>
                      <a:pt x="12764" y="-1047"/>
                      <a:pt x="6386" y="4301"/>
                    </a:cubicBezTo>
                    <a:cubicBezTo>
                      <a:pt x="1801" y="8065"/>
                      <a:pt x="-1388" y="12225"/>
                      <a:pt x="605" y="16385"/>
                    </a:cubicBezTo>
                    <a:cubicBezTo>
                      <a:pt x="1801" y="17573"/>
                      <a:pt x="3396" y="18168"/>
                      <a:pt x="5389" y="18168"/>
                    </a:cubicBezTo>
                    <a:cubicBezTo>
                      <a:pt x="4791" y="20545"/>
                      <a:pt x="5389" y="22724"/>
                      <a:pt x="7382" y="24705"/>
                    </a:cubicBezTo>
                    <a:cubicBezTo>
                      <a:pt x="10372" y="27478"/>
                      <a:pt x="15355" y="27676"/>
                      <a:pt x="20737" y="23516"/>
                    </a:cubicBezTo>
                    <a:cubicBezTo>
                      <a:pt x="27514" y="17970"/>
                      <a:pt x="32099" y="12423"/>
                      <a:pt x="29508" y="687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5" name="Freeform 504">
                <a:extLst>
                  <a:ext uri="{FF2B5EF4-FFF2-40B4-BE49-F238E27FC236}">
                    <a16:creationId xmlns:a16="http://schemas.microsoft.com/office/drawing/2014/main" id="{48ECBE5F-C91A-2FD0-5A84-C99CB0981D6A}"/>
                  </a:ext>
                </a:extLst>
              </p:cNvPr>
              <p:cNvSpPr/>
              <p:nvPr/>
            </p:nvSpPr>
            <p:spPr>
              <a:xfrm>
                <a:off x="1462090" y="4552855"/>
                <a:ext cx="28249" cy="10447"/>
              </a:xfrm>
              <a:custGeom>
                <a:avLst/>
                <a:gdLst>
                  <a:gd name="connsiteX0" fmla="*/ 145 w 28249"/>
                  <a:gd name="connsiteY0" fmla="*/ 5560 h 10447"/>
                  <a:gd name="connsiteX1" fmla="*/ 15891 w 28249"/>
                  <a:gd name="connsiteY1" fmla="*/ 10314 h 10447"/>
                  <a:gd name="connsiteX2" fmla="*/ 28249 w 28249"/>
                  <a:gd name="connsiteY2" fmla="*/ 5164 h 10447"/>
                  <a:gd name="connsiteX3" fmla="*/ 15891 w 28249"/>
                  <a:gd name="connsiteY3" fmla="*/ 14 h 10447"/>
                  <a:gd name="connsiteX4" fmla="*/ 145 w 28249"/>
                  <a:gd name="connsiteY4" fmla="*/ 5560 h 10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249" h="10447">
                    <a:moveTo>
                      <a:pt x="145" y="5560"/>
                    </a:moveTo>
                    <a:cubicBezTo>
                      <a:pt x="-1251" y="10512"/>
                      <a:pt x="7719" y="10710"/>
                      <a:pt x="15891" y="10314"/>
                    </a:cubicBezTo>
                    <a:cubicBezTo>
                      <a:pt x="22469" y="10116"/>
                      <a:pt x="26456" y="7937"/>
                      <a:pt x="28249" y="5164"/>
                    </a:cubicBezTo>
                    <a:cubicBezTo>
                      <a:pt x="27651" y="1796"/>
                      <a:pt x="23466" y="-185"/>
                      <a:pt x="15891" y="14"/>
                    </a:cubicBezTo>
                    <a:cubicBezTo>
                      <a:pt x="7918" y="14"/>
                      <a:pt x="1141" y="1994"/>
                      <a:pt x="145" y="55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6" name="Freeform 505">
                <a:extLst>
                  <a:ext uri="{FF2B5EF4-FFF2-40B4-BE49-F238E27FC236}">
                    <a16:creationId xmlns:a16="http://schemas.microsoft.com/office/drawing/2014/main" id="{3FC871EA-FD30-E185-5A20-0FAA8AD5680A}"/>
                  </a:ext>
                </a:extLst>
              </p:cNvPr>
              <p:cNvSpPr/>
              <p:nvPr/>
            </p:nvSpPr>
            <p:spPr>
              <a:xfrm>
                <a:off x="1091083" y="4273961"/>
                <a:ext cx="34390" cy="13866"/>
              </a:xfrm>
              <a:custGeom>
                <a:avLst/>
                <a:gdLst>
                  <a:gd name="connsiteX0" fmla="*/ 19939 w 34390"/>
                  <a:gd name="connsiteY0" fmla="*/ 0 h 13866"/>
                  <a:gd name="connsiteX1" fmla="*/ 8976 w 34390"/>
                  <a:gd name="connsiteY1" fmla="*/ 3566 h 13866"/>
                  <a:gd name="connsiteX2" fmla="*/ 6 w 34390"/>
                  <a:gd name="connsiteY2" fmla="*/ 9508 h 13866"/>
                  <a:gd name="connsiteX3" fmla="*/ 10172 w 34390"/>
                  <a:gd name="connsiteY3" fmla="*/ 13866 h 13866"/>
                  <a:gd name="connsiteX4" fmla="*/ 17746 w 34390"/>
                  <a:gd name="connsiteY4" fmla="*/ 12876 h 13866"/>
                  <a:gd name="connsiteX5" fmla="*/ 21733 w 34390"/>
                  <a:gd name="connsiteY5" fmla="*/ 13074 h 13866"/>
                  <a:gd name="connsiteX6" fmla="*/ 34290 w 34390"/>
                  <a:gd name="connsiteY6" fmla="*/ 6735 h 13866"/>
                  <a:gd name="connsiteX7" fmla="*/ 19939 w 34390"/>
                  <a:gd name="connsiteY7" fmla="*/ 0 h 13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90" h="13866">
                    <a:moveTo>
                      <a:pt x="19939" y="0"/>
                    </a:moveTo>
                    <a:cubicBezTo>
                      <a:pt x="14158" y="0"/>
                      <a:pt x="10570" y="1189"/>
                      <a:pt x="8976" y="3566"/>
                    </a:cubicBezTo>
                    <a:cubicBezTo>
                      <a:pt x="4391" y="4556"/>
                      <a:pt x="1401" y="6735"/>
                      <a:pt x="6" y="9508"/>
                    </a:cubicBezTo>
                    <a:cubicBezTo>
                      <a:pt x="-193" y="12678"/>
                      <a:pt x="4591" y="13866"/>
                      <a:pt x="10172" y="13866"/>
                    </a:cubicBezTo>
                    <a:cubicBezTo>
                      <a:pt x="12962" y="13866"/>
                      <a:pt x="15553" y="13470"/>
                      <a:pt x="17746" y="12876"/>
                    </a:cubicBezTo>
                    <a:cubicBezTo>
                      <a:pt x="18942" y="13074"/>
                      <a:pt x="20337" y="13074"/>
                      <a:pt x="21733" y="13074"/>
                    </a:cubicBezTo>
                    <a:cubicBezTo>
                      <a:pt x="28709" y="13074"/>
                      <a:pt x="35287" y="11291"/>
                      <a:pt x="34290" y="6735"/>
                    </a:cubicBezTo>
                    <a:cubicBezTo>
                      <a:pt x="33493" y="2773"/>
                      <a:pt x="27314" y="990"/>
                      <a:pt x="19939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7" name="Freeform 506">
                <a:extLst>
                  <a:ext uri="{FF2B5EF4-FFF2-40B4-BE49-F238E27FC236}">
                    <a16:creationId xmlns:a16="http://schemas.microsoft.com/office/drawing/2014/main" id="{FFA19377-70D4-CD05-41B3-7140B2C4639D}"/>
                  </a:ext>
                </a:extLst>
              </p:cNvPr>
              <p:cNvSpPr/>
              <p:nvPr/>
            </p:nvSpPr>
            <p:spPr>
              <a:xfrm>
                <a:off x="668118" y="4355771"/>
                <a:ext cx="5381" cy="5348"/>
              </a:xfrm>
              <a:custGeom>
                <a:avLst/>
                <a:gdLst>
                  <a:gd name="connsiteX0" fmla="*/ 5382 w 5381"/>
                  <a:gd name="connsiteY0" fmla="*/ 0 h 5348"/>
                  <a:gd name="connsiteX1" fmla="*/ 0 w 5381"/>
                  <a:gd name="connsiteY1" fmla="*/ 5348 h 5348"/>
                  <a:gd name="connsiteX2" fmla="*/ 5382 w 5381"/>
                  <a:gd name="connsiteY2" fmla="*/ 0 h 5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381" h="5348">
                    <a:moveTo>
                      <a:pt x="5382" y="0"/>
                    </a:moveTo>
                    <a:cubicBezTo>
                      <a:pt x="3588" y="1783"/>
                      <a:pt x="1794" y="3566"/>
                      <a:pt x="0" y="5348"/>
                    </a:cubicBezTo>
                    <a:cubicBezTo>
                      <a:pt x="3189" y="4160"/>
                      <a:pt x="4784" y="2377"/>
                      <a:pt x="5382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8" name="Freeform 507">
                <a:extLst>
                  <a:ext uri="{FF2B5EF4-FFF2-40B4-BE49-F238E27FC236}">
                    <a16:creationId xmlns:a16="http://schemas.microsoft.com/office/drawing/2014/main" id="{950FEEF5-6419-5941-14E8-6349F3D85EC5}"/>
                  </a:ext>
                </a:extLst>
              </p:cNvPr>
              <p:cNvSpPr/>
              <p:nvPr/>
            </p:nvSpPr>
            <p:spPr>
              <a:xfrm>
                <a:off x="710453" y="5558930"/>
                <a:ext cx="36306" cy="72686"/>
              </a:xfrm>
              <a:custGeom>
                <a:avLst/>
                <a:gdLst>
                  <a:gd name="connsiteX0" fmla="*/ 321 w 36306"/>
                  <a:gd name="connsiteY0" fmla="*/ 56880 h 72686"/>
                  <a:gd name="connsiteX1" fmla="*/ 18460 w 36306"/>
                  <a:gd name="connsiteY1" fmla="*/ 63021 h 72686"/>
                  <a:gd name="connsiteX2" fmla="*/ 19855 w 36306"/>
                  <a:gd name="connsiteY2" fmla="*/ 71341 h 72686"/>
                  <a:gd name="connsiteX3" fmla="*/ 33011 w 36306"/>
                  <a:gd name="connsiteY3" fmla="*/ 65993 h 72686"/>
                  <a:gd name="connsiteX4" fmla="*/ 33609 w 36306"/>
                  <a:gd name="connsiteY4" fmla="*/ 50145 h 72686"/>
                  <a:gd name="connsiteX5" fmla="*/ 26234 w 36306"/>
                  <a:gd name="connsiteY5" fmla="*/ 51136 h 72686"/>
                  <a:gd name="connsiteX6" fmla="*/ 26034 w 36306"/>
                  <a:gd name="connsiteY6" fmla="*/ 50344 h 72686"/>
                  <a:gd name="connsiteX7" fmla="*/ 16865 w 36306"/>
                  <a:gd name="connsiteY7" fmla="*/ 44005 h 72686"/>
                  <a:gd name="connsiteX8" fmla="*/ 16467 w 36306"/>
                  <a:gd name="connsiteY8" fmla="*/ 42816 h 72686"/>
                  <a:gd name="connsiteX9" fmla="*/ 16068 w 36306"/>
                  <a:gd name="connsiteY9" fmla="*/ 35091 h 72686"/>
                  <a:gd name="connsiteX10" fmla="*/ 13676 w 36306"/>
                  <a:gd name="connsiteY10" fmla="*/ 33308 h 72686"/>
                  <a:gd name="connsiteX11" fmla="*/ 17264 w 36306"/>
                  <a:gd name="connsiteY11" fmla="*/ 31525 h 72686"/>
                  <a:gd name="connsiteX12" fmla="*/ 18858 w 36306"/>
                  <a:gd name="connsiteY12" fmla="*/ 16272 h 72686"/>
                  <a:gd name="connsiteX13" fmla="*/ 30021 w 36306"/>
                  <a:gd name="connsiteY13" fmla="*/ 15678 h 72686"/>
                  <a:gd name="connsiteX14" fmla="*/ 31815 w 36306"/>
                  <a:gd name="connsiteY14" fmla="*/ 3198 h 72686"/>
                  <a:gd name="connsiteX15" fmla="*/ 19456 w 36306"/>
                  <a:gd name="connsiteY15" fmla="*/ 2604 h 72686"/>
                  <a:gd name="connsiteX16" fmla="*/ 16267 w 36306"/>
                  <a:gd name="connsiteY16" fmla="*/ 12310 h 72686"/>
                  <a:gd name="connsiteX17" fmla="*/ 4906 w 36306"/>
                  <a:gd name="connsiteY17" fmla="*/ 12509 h 72686"/>
                  <a:gd name="connsiteX18" fmla="*/ 7098 w 36306"/>
                  <a:gd name="connsiteY18" fmla="*/ 30733 h 72686"/>
                  <a:gd name="connsiteX19" fmla="*/ 10487 w 36306"/>
                  <a:gd name="connsiteY19" fmla="*/ 33110 h 72686"/>
                  <a:gd name="connsiteX20" fmla="*/ 6301 w 36306"/>
                  <a:gd name="connsiteY20" fmla="*/ 35091 h 72686"/>
                  <a:gd name="connsiteX21" fmla="*/ 3710 w 36306"/>
                  <a:gd name="connsiteY21" fmla="*/ 41430 h 72686"/>
                  <a:gd name="connsiteX22" fmla="*/ 3510 w 36306"/>
                  <a:gd name="connsiteY22" fmla="*/ 49155 h 72686"/>
                  <a:gd name="connsiteX23" fmla="*/ 321 w 36306"/>
                  <a:gd name="connsiteY23" fmla="*/ 56880 h 72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306" h="72686">
                    <a:moveTo>
                      <a:pt x="321" y="56880"/>
                    </a:moveTo>
                    <a:cubicBezTo>
                      <a:pt x="3510" y="62625"/>
                      <a:pt x="9490" y="65398"/>
                      <a:pt x="18460" y="63021"/>
                    </a:cubicBezTo>
                    <a:cubicBezTo>
                      <a:pt x="17264" y="66587"/>
                      <a:pt x="17463" y="69756"/>
                      <a:pt x="19855" y="71341"/>
                    </a:cubicBezTo>
                    <a:cubicBezTo>
                      <a:pt x="23642" y="74114"/>
                      <a:pt x="28625" y="72727"/>
                      <a:pt x="33011" y="65993"/>
                    </a:cubicBezTo>
                    <a:cubicBezTo>
                      <a:pt x="37196" y="59456"/>
                      <a:pt x="37396" y="53513"/>
                      <a:pt x="33609" y="50145"/>
                    </a:cubicBezTo>
                    <a:cubicBezTo>
                      <a:pt x="31017" y="48759"/>
                      <a:pt x="28625" y="49155"/>
                      <a:pt x="26234" y="51136"/>
                    </a:cubicBezTo>
                    <a:cubicBezTo>
                      <a:pt x="26234" y="50938"/>
                      <a:pt x="26034" y="50542"/>
                      <a:pt x="26034" y="50344"/>
                    </a:cubicBezTo>
                    <a:cubicBezTo>
                      <a:pt x="24240" y="46184"/>
                      <a:pt x="21051" y="44005"/>
                      <a:pt x="16865" y="44005"/>
                    </a:cubicBezTo>
                    <a:cubicBezTo>
                      <a:pt x="16666" y="43608"/>
                      <a:pt x="16666" y="43212"/>
                      <a:pt x="16467" y="42816"/>
                    </a:cubicBezTo>
                    <a:cubicBezTo>
                      <a:pt x="17663" y="40439"/>
                      <a:pt x="17463" y="37666"/>
                      <a:pt x="16068" y="35091"/>
                    </a:cubicBezTo>
                    <a:cubicBezTo>
                      <a:pt x="15271" y="34298"/>
                      <a:pt x="14473" y="33704"/>
                      <a:pt x="13676" y="33308"/>
                    </a:cubicBezTo>
                    <a:cubicBezTo>
                      <a:pt x="14872" y="33110"/>
                      <a:pt x="16267" y="32714"/>
                      <a:pt x="17264" y="31525"/>
                    </a:cubicBezTo>
                    <a:cubicBezTo>
                      <a:pt x="22247" y="26375"/>
                      <a:pt x="21250" y="21225"/>
                      <a:pt x="18858" y="16272"/>
                    </a:cubicBezTo>
                    <a:cubicBezTo>
                      <a:pt x="22048" y="19244"/>
                      <a:pt x="26034" y="18451"/>
                      <a:pt x="30021" y="15678"/>
                    </a:cubicBezTo>
                    <a:cubicBezTo>
                      <a:pt x="34207" y="11716"/>
                      <a:pt x="35203" y="7358"/>
                      <a:pt x="31815" y="3198"/>
                    </a:cubicBezTo>
                    <a:cubicBezTo>
                      <a:pt x="28426" y="-961"/>
                      <a:pt x="23642" y="-961"/>
                      <a:pt x="19456" y="2604"/>
                    </a:cubicBezTo>
                    <a:cubicBezTo>
                      <a:pt x="16068" y="5377"/>
                      <a:pt x="15071" y="8943"/>
                      <a:pt x="16267" y="12310"/>
                    </a:cubicBezTo>
                    <a:cubicBezTo>
                      <a:pt x="12679" y="9339"/>
                      <a:pt x="8494" y="8349"/>
                      <a:pt x="4906" y="12509"/>
                    </a:cubicBezTo>
                    <a:cubicBezTo>
                      <a:pt x="-676" y="19244"/>
                      <a:pt x="3112" y="25384"/>
                      <a:pt x="7098" y="30733"/>
                    </a:cubicBezTo>
                    <a:cubicBezTo>
                      <a:pt x="7896" y="31921"/>
                      <a:pt x="9091" y="32516"/>
                      <a:pt x="10487" y="33110"/>
                    </a:cubicBezTo>
                    <a:cubicBezTo>
                      <a:pt x="9091" y="33308"/>
                      <a:pt x="7696" y="34100"/>
                      <a:pt x="6301" y="35091"/>
                    </a:cubicBezTo>
                    <a:cubicBezTo>
                      <a:pt x="4308" y="36874"/>
                      <a:pt x="3510" y="39251"/>
                      <a:pt x="3710" y="41430"/>
                    </a:cubicBezTo>
                    <a:cubicBezTo>
                      <a:pt x="2115" y="44005"/>
                      <a:pt x="2115" y="46778"/>
                      <a:pt x="3510" y="49155"/>
                    </a:cubicBezTo>
                    <a:cubicBezTo>
                      <a:pt x="720" y="51730"/>
                      <a:pt x="-676" y="54701"/>
                      <a:pt x="321" y="568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9" name="Freeform 508">
                <a:extLst>
                  <a:ext uri="{FF2B5EF4-FFF2-40B4-BE49-F238E27FC236}">
                    <a16:creationId xmlns:a16="http://schemas.microsoft.com/office/drawing/2014/main" id="{1D1FB8B1-EC17-A4AC-0EB8-8724AC93BEE1}"/>
                  </a:ext>
                </a:extLst>
              </p:cNvPr>
              <p:cNvSpPr/>
              <p:nvPr/>
            </p:nvSpPr>
            <p:spPr>
              <a:xfrm>
                <a:off x="833053" y="5003695"/>
                <a:ext cx="25137" cy="18128"/>
              </a:xfrm>
              <a:custGeom>
                <a:avLst/>
                <a:gdLst>
                  <a:gd name="connsiteX0" fmla="*/ 905 w 25137"/>
                  <a:gd name="connsiteY0" fmla="*/ 13097 h 18128"/>
                  <a:gd name="connsiteX1" fmla="*/ 13861 w 25137"/>
                  <a:gd name="connsiteY1" fmla="*/ 18049 h 18128"/>
                  <a:gd name="connsiteX2" fmla="*/ 24824 w 25137"/>
                  <a:gd name="connsiteY2" fmla="*/ 5767 h 18128"/>
                  <a:gd name="connsiteX3" fmla="*/ 7881 w 25137"/>
                  <a:gd name="connsiteY3" fmla="*/ 1607 h 18128"/>
                  <a:gd name="connsiteX4" fmla="*/ 905 w 25137"/>
                  <a:gd name="connsiteY4" fmla="*/ 13097 h 18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137" h="18128">
                    <a:moveTo>
                      <a:pt x="905" y="13097"/>
                    </a:moveTo>
                    <a:cubicBezTo>
                      <a:pt x="3097" y="17454"/>
                      <a:pt x="8479" y="18445"/>
                      <a:pt x="13861" y="18049"/>
                    </a:cubicBezTo>
                    <a:cubicBezTo>
                      <a:pt x="23030" y="14285"/>
                      <a:pt x="26219" y="10323"/>
                      <a:pt x="24824" y="5767"/>
                    </a:cubicBezTo>
                    <a:cubicBezTo>
                      <a:pt x="23229" y="23"/>
                      <a:pt x="16651" y="-1562"/>
                      <a:pt x="7881" y="1607"/>
                    </a:cubicBezTo>
                    <a:cubicBezTo>
                      <a:pt x="307" y="4183"/>
                      <a:pt x="-1288" y="8739"/>
                      <a:pt x="905" y="130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0" name="Freeform 509">
                <a:extLst>
                  <a:ext uri="{FF2B5EF4-FFF2-40B4-BE49-F238E27FC236}">
                    <a16:creationId xmlns:a16="http://schemas.microsoft.com/office/drawing/2014/main" id="{D66A4F19-CD5D-B2A2-B584-1288E7DA146F}"/>
                  </a:ext>
                </a:extLst>
              </p:cNvPr>
              <p:cNvSpPr/>
              <p:nvPr/>
            </p:nvSpPr>
            <p:spPr>
              <a:xfrm>
                <a:off x="861032" y="5100149"/>
                <a:ext cx="27654" cy="17216"/>
              </a:xfrm>
              <a:custGeom>
                <a:avLst/>
                <a:gdLst>
                  <a:gd name="connsiteX0" fmla="*/ 8605 w 27654"/>
                  <a:gd name="connsiteY0" fmla="*/ 2019 h 17216"/>
                  <a:gd name="connsiteX1" fmla="*/ 433 w 27654"/>
                  <a:gd name="connsiteY1" fmla="*/ 11725 h 17216"/>
                  <a:gd name="connsiteX2" fmla="*/ 21562 w 27654"/>
                  <a:gd name="connsiteY2" fmla="*/ 14696 h 17216"/>
                  <a:gd name="connsiteX3" fmla="*/ 26943 w 27654"/>
                  <a:gd name="connsiteY3" fmla="*/ 4396 h 17216"/>
                  <a:gd name="connsiteX4" fmla="*/ 8605 w 27654"/>
                  <a:gd name="connsiteY4" fmla="*/ 2019 h 17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654" h="17216">
                    <a:moveTo>
                      <a:pt x="8605" y="2019"/>
                    </a:moveTo>
                    <a:cubicBezTo>
                      <a:pt x="2626" y="4198"/>
                      <a:pt x="-1361" y="8159"/>
                      <a:pt x="433" y="11725"/>
                    </a:cubicBezTo>
                    <a:cubicBezTo>
                      <a:pt x="3423" y="17866"/>
                      <a:pt x="11396" y="18856"/>
                      <a:pt x="21562" y="14696"/>
                    </a:cubicBezTo>
                    <a:cubicBezTo>
                      <a:pt x="27741" y="12121"/>
                      <a:pt x="28538" y="8159"/>
                      <a:pt x="26943" y="4396"/>
                    </a:cubicBezTo>
                    <a:cubicBezTo>
                      <a:pt x="24153" y="-755"/>
                      <a:pt x="17176" y="-1151"/>
                      <a:pt x="8605" y="20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1" name="Freeform 510">
                <a:extLst>
                  <a:ext uri="{FF2B5EF4-FFF2-40B4-BE49-F238E27FC236}">
                    <a16:creationId xmlns:a16="http://schemas.microsoft.com/office/drawing/2014/main" id="{3391D1AF-7A63-8193-201C-8A3473795BAF}"/>
                  </a:ext>
                </a:extLst>
              </p:cNvPr>
              <p:cNvSpPr/>
              <p:nvPr/>
            </p:nvSpPr>
            <p:spPr>
              <a:xfrm>
                <a:off x="876015" y="4192943"/>
                <a:ext cx="11361" cy="6734"/>
              </a:xfrm>
              <a:custGeom>
                <a:avLst/>
                <a:gdLst>
                  <a:gd name="connsiteX0" fmla="*/ 11362 w 11361"/>
                  <a:gd name="connsiteY0" fmla="*/ 396 h 6734"/>
                  <a:gd name="connsiteX1" fmla="*/ 11362 w 11361"/>
                  <a:gd name="connsiteY1" fmla="*/ 0 h 6734"/>
                  <a:gd name="connsiteX2" fmla="*/ 0 w 11361"/>
                  <a:gd name="connsiteY2" fmla="*/ 6735 h 6734"/>
                  <a:gd name="connsiteX3" fmla="*/ 11362 w 11361"/>
                  <a:gd name="connsiteY3" fmla="*/ 396 h 6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361" h="6734">
                    <a:moveTo>
                      <a:pt x="11362" y="396"/>
                    </a:moveTo>
                    <a:cubicBezTo>
                      <a:pt x="11362" y="198"/>
                      <a:pt x="11362" y="0"/>
                      <a:pt x="11362" y="0"/>
                    </a:cubicBezTo>
                    <a:cubicBezTo>
                      <a:pt x="7574" y="2179"/>
                      <a:pt x="3787" y="4556"/>
                      <a:pt x="0" y="6735"/>
                    </a:cubicBezTo>
                    <a:cubicBezTo>
                      <a:pt x="5980" y="6141"/>
                      <a:pt x="11362" y="4952"/>
                      <a:pt x="11362" y="39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2" name="Freeform 511">
                <a:extLst>
                  <a:ext uri="{FF2B5EF4-FFF2-40B4-BE49-F238E27FC236}">
                    <a16:creationId xmlns:a16="http://schemas.microsoft.com/office/drawing/2014/main" id="{08537AAC-0D3F-C0BF-DF8F-EC69EE304F2A}"/>
                  </a:ext>
                </a:extLst>
              </p:cNvPr>
              <p:cNvSpPr/>
              <p:nvPr/>
            </p:nvSpPr>
            <p:spPr>
              <a:xfrm>
                <a:off x="1449444" y="4932822"/>
                <a:ext cx="24191" cy="14296"/>
              </a:xfrm>
              <a:custGeom>
                <a:avLst/>
                <a:gdLst>
                  <a:gd name="connsiteX0" fmla="*/ 10597 w 24191"/>
                  <a:gd name="connsiteY0" fmla="*/ 971 h 14296"/>
                  <a:gd name="connsiteX1" fmla="*/ 33 w 24191"/>
                  <a:gd name="connsiteY1" fmla="*/ 10083 h 14296"/>
                  <a:gd name="connsiteX2" fmla="*/ 17972 w 24191"/>
                  <a:gd name="connsiteY2" fmla="*/ 12856 h 14296"/>
                  <a:gd name="connsiteX3" fmla="*/ 23952 w 24191"/>
                  <a:gd name="connsiteY3" fmla="*/ 4933 h 14296"/>
                  <a:gd name="connsiteX4" fmla="*/ 10597 w 24191"/>
                  <a:gd name="connsiteY4" fmla="*/ 971 h 14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191" h="14296">
                    <a:moveTo>
                      <a:pt x="10597" y="971"/>
                    </a:moveTo>
                    <a:cubicBezTo>
                      <a:pt x="2824" y="3150"/>
                      <a:pt x="-366" y="6319"/>
                      <a:pt x="33" y="10083"/>
                    </a:cubicBezTo>
                    <a:cubicBezTo>
                      <a:pt x="3222" y="13451"/>
                      <a:pt x="8006" y="16026"/>
                      <a:pt x="17972" y="12856"/>
                    </a:cubicBezTo>
                    <a:cubicBezTo>
                      <a:pt x="23753" y="11073"/>
                      <a:pt x="24750" y="7508"/>
                      <a:pt x="23952" y="4933"/>
                    </a:cubicBezTo>
                    <a:cubicBezTo>
                      <a:pt x="22756" y="1367"/>
                      <a:pt x="20564" y="-1604"/>
                      <a:pt x="10597" y="9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3" name="Freeform 512">
                <a:extLst>
                  <a:ext uri="{FF2B5EF4-FFF2-40B4-BE49-F238E27FC236}">
                    <a16:creationId xmlns:a16="http://schemas.microsoft.com/office/drawing/2014/main" id="{AC48C0CD-83E9-AA2A-70A4-15A398023304}"/>
                  </a:ext>
                </a:extLst>
              </p:cNvPr>
              <p:cNvSpPr/>
              <p:nvPr/>
            </p:nvSpPr>
            <p:spPr>
              <a:xfrm>
                <a:off x="1219255" y="4093613"/>
                <a:ext cx="25920" cy="13890"/>
              </a:xfrm>
              <a:custGeom>
                <a:avLst/>
                <a:gdLst>
                  <a:gd name="connsiteX0" fmla="*/ 12558 w 25920"/>
                  <a:gd name="connsiteY0" fmla="*/ 13755 h 13890"/>
                  <a:gd name="connsiteX1" fmla="*/ 25912 w 25920"/>
                  <a:gd name="connsiteY1" fmla="*/ 7417 h 13890"/>
                  <a:gd name="connsiteX2" fmla="*/ 16145 w 25920"/>
                  <a:gd name="connsiteY2" fmla="*/ 484 h 13890"/>
                  <a:gd name="connsiteX3" fmla="*/ 0 w 25920"/>
                  <a:gd name="connsiteY3" fmla="*/ 5238 h 13890"/>
                  <a:gd name="connsiteX4" fmla="*/ 12558 w 25920"/>
                  <a:gd name="connsiteY4" fmla="*/ 13755 h 1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920" h="13890">
                    <a:moveTo>
                      <a:pt x="12558" y="13755"/>
                    </a:moveTo>
                    <a:cubicBezTo>
                      <a:pt x="22125" y="14548"/>
                      <a:pt x="25514" y="11775"/>
                      <a:pt x="25912" y="7417"/>
                    </a:cubicBezTo>
                    <a:cubicBezTo>
                      <a:pt x="26112" y="4247"/>
                      <a:pt x="22524" y="1474"/>
                      <a:pt x="16145" y="484"/>
                    </a:cubicBezTo>
                    <a:cubicBezTo>
                      <a:pt x="7574" y="-705"/>
                      <a:pt x="0" y="87"/>
                      <a:pt x="0" y="5238"/>
                    </a:cubicBezTo>
                    <a:cubicBezTo>
                      <a:pt x="0" y="9001"/>
                      <a:pt x="3787" y="12171"/>
                      <a:pt x="12558" y="137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4" name="Freeform 513">
                <a:extLst>
                  <a:ext uri="{FF2B5EF4-FFF2-40B4-BE49-F238E27FC236}">
                    <a16:creationId xmlns:a16="http://schemas.microsoft.com/office/drawing/2014/main" id="{7572EC88-A327-972D-48CC-0B35AC74B87F}"/>
                  </a:ext>
                </a:extLst>
              </p:cNvPr>
              <p:cNvSpPr/>
              <p:nvPr/>
            </p:nvSpPr>
            <p:spPr>
              <a:xfrm>
                <a:off x="1332630" y="4130611"/>
                <a:ext cx="25920" cy="13097"/>
              </a:xfrm>
              <a:custGeom>
                <a:avLst/>
                <a:gdLst>
                  <a:gd name="connsiteX0" fmla="*/ 12999 w 25920"/>
                  <a:gd name="connsiteY0" fmla="*/ 12809 h 13097"/>
                  <a:gd name="connsiteX1" fmla="*/ 25556 w 25920"/>
                  <a:gd name="connsiteY1" fmla="*/ 9838 h 13097"/>
                  <a:gd name="connsiteX2" fmla="*/ 13796 w 25920"/>
                  <a:gd name="connsiteY2" fmla="*/ 726 h 13097"/>
                  <a:gd name="connsiteX3" fmla="*/ 43 w 25920"/>
                  <a:gd name="connsiteY3" fmla="*/ 3895 h 13097"/>
                  <a:gd name="connsiteX4" fmla="*/ 12999 w 25920"/>
                  <a:gd name="connsiteY4" fmla="*/ 12809 h 13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920" h="13097">
                    <a:moveTo>
                      <a:pt x="12999" y="12809"/>
                    </a:moveTo>
                    <a:cubicBezTo>
                      <a:pt x="19776" y="13601"/>
                      <a:pt x="24360" y="12809"/>
                      <a:pt x="25556" y="9838"/>
                    </a:cubicBezTo>
                    <a:cubicBezTo>
                      <a:pt x="27350" y="5678"/>
                      <a:pt x="22367" y="2509"/>
                      <a:pt x="13796" y="726"/>
                    </a:cubicBezTo>
                    <a:cubicBezTo>
                      <a:pt x="6222" y="-859"/>
                      <a:pt x="441" y="131"/>
                      <a:pt x="43" y="3895"/>
                    </a:cubicBezTo>
                    <a:cubicBezTo>
                      <a:pt x="-555" y="8253"/>
                      <a:pt x="5225" y="11026"/>
                      <a:pt x="12999" y="128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5" name="Freeform 514">
                <a:extLst>
                  <a:ext uri="{FF2B5EF4-FFF2-40B4-BE49-F238E27FC236}">
                    <a16:creationId xmlns:a16="http://schemas.microsoft.com/office/drawing/2014/main" id="{330D1554-0C0D-AD8A-28EA-2825A97E168E}"/>
                  </a:ext>
                </a:extLst>
              </p:cNvPr>
              <p:cNvSpPr/>
              <p:nvPr/>
            </p:nvSpPr>
            <p:spPr>
              <a:xfrm>
                <a:off x="556789" y="4839401"/>
                <a:ext cx="48269" cy="23968"/>
              </a:xfrm>
              <a:custGeom>
                <a:avLst/>
                <a:gdLst>
                  <a:gd name="connsiteX0" fmla="*/ 105 w 48269"/>
                  <a:gd name="connsiteY0" fmla="*/ 19712 h 23968"/>
                  <a:gd name="connsiteX1" fmla="*/ 16848 w 48269"/>
                  <a:gd name="connsiteY1" fmla="*/ 22882 h 23968"/>
                  <a:gd name="connsiteX2" fmla="*/ 26615 w 48269"/>
                  <a:gd name="connsiteY2" fmla="*/ 14166 h 23968"/>
                  <a:gd name="connsiteX3" fmla="*/ 36781 w 48269"/>
                  <a:gd name="connsiteY3" fmla="*/ 14166 h 23968"/>
                  <a:gd name="connsiteX4" fmla="*/ 48143 w 48269"/>
                  <a:gd name="connsiteY4" fmla="*/ 3865 h 23968"/>
                  <a:gd name="connsiteX5" fmla="*/ 36382 w 48269"/>
                  <a:gd name="connsiteY5" fmla="*/ 1092 h 23968"/>
                  <a:gd name="connsiteX6" fmla="*/ 24223 w 48269"/>
                  <a:gd name="connsiteY6" fmla="*/ 10006 h 23968"/>
                  <a:gd name="connsiteX7" fmla="*/ 10071 w 48269"/>
                  <a:gd name="connsiteY7" fmla="*/ 8421 h 23968"/>
                  <a:gd name="connsiteX8" fmla="*/ 105 w 48269"/>
                  <a:gd name="connsiteY8" fmla="*/ 19712 h 23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8269" h="23968">
                    <a:moveTo>
                      <a:pt x="105" y="19712"/>
                    </a:moveTo>
                    <a:cubicBezTo>
                      <a:pt x="3693" y="24664"/>
                      <a:pt x="9872" y="24664"/>
                      <a:pt x="16848" y="22882"/>
                    </a:cubicBezTo>
                    <a:cubicBezTo>
                      <a:pt x="23625" y="21297"/>
                      <a:pt x="27213" y="18127"/>
                      <a:pt x="26615" y="14166"/>
                    </a:cubicBezTo>
                    <a:cubicBezTo>
                      <a:pt x="29007" y="15354"/>
                      <a:pt x="32794" y="15156"/>
                      <a:pt x="36781" y="14166"/>
                    </a:cubicBezTo>
                    <a:cubicBezTo>
                      <a:pt x="44156" y="12185"/>
                      <a:pt x="49139" y="8817"/>
                      <a:pt x="48143" y="3865"/>
                    </a:cubicBezTo>
                    <a:cubicBezTo>
                      <a:pt x="47345" y="-295"/>
                      <a:pt x="42761" y="-889"/>
                      <a:pt x="36382" y="1092"/>
                    </a:cubicBezTo>
                    <a:cubicBezTo>
                      <a:pt x="30403" y="3073"/>
                      <a:pt x="25220" y="5846"/>
                      <a:pt x="24223" y="10006"/>
                    </a:cubicBezTo>
                    <a:cubicBezTo>
                      <a:pt x="21234" y="7035"/>
                      <a:pt x="16250" y="6440"/>
                      <a:pt x="10071" y="8421"/>
                    </a:cubicBezTo>
                    <a:cubicBezTo>
                      <a:pt x="3095" y="10600"/>
                      <a:pt x="-692" y="14562"/>
                      <a:pt x="105" y="197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6" name="Freeform 515">
                <a:extLst>
                  <a:ext uri="{FF2B5EF4-FFF2-40B4-BE49-F238E27FC236}">
                    <a16:creationId xmlns:a16="http://schemas.microsoft.com/office/drawing/2014/main" id="{E35DCA24-98DC-69B1-2BE6-2A8B3E469338}"/>
                  </a:ext>
                </a:extLst>
              </p:cNvPr>
              <p:cNvSpPr/>
              <p:nvPr/>
            </p:nvSpPr>
            <p:spPr>
              <a:xfrm>
                <a:off x="1169821" y="6026294"/>
                <a:ext cx="48186" cy="69917"/>
              </a:xfrm>
              <a:custGeom>
                <a:avLst/>
                <a:gdLst>
                  <a:gd name="connsiteX0" fmla="*/ 23521 w 48186"/>
                  <a:gd name="connsiteY0" fmla="*/ 67702 h 69917"/>
                  <a:gd name="connsiteX1" fmla="*/ 41660 w 48186"/>
                  <a:gd name="connsiteY1" fmla="*/ 65325 h 69917"/>
                  <a:gd name="connsiteX2" fmla="*/ 46643 w 48186"/>
                  <a:gd name="connsiteY2" fmla="*/ 50865 h 69917"/>
                  <a:gd name="connsiteX3" fmla="*/ 38670 w 48186"/>
                  <a:gd name="connsiteY3" fmla="*/ 48092 h 69917"/>
                  <a:gd name="connsiteX4" fmla="*/ 40464 w 48186"/>
                  <a:gd name="connsiteY4" fmla="*/ 44526 h 69917"/>
                  <a:gd name="connsiteX5" fmla="*/ 37474 w 48186"/>
                  <a:gd name="connsiteY5" fmla="*/ 35414 h 69917"/>
                  <a:gd name="connsiteX6" fmla="*/ 39468 w 48186"/>
                  <a:gd name="connsiteY6" fmla="*/ 33829 h 69917"/>
                  <a:gd name="connsiteX7" fmla="*/ 43653 w 48186"/>
                  <a:gd name="connsiteY7" fmla="*/ 19369 h 69917"/>
                  <a:gd name="connsiteX8" fmla="*/ 38471 w 48186"/>
                  <a:gd name="connsiteY8" fmla="*/ 17388 h 69917"/>
                  <a:gd name="connsiteX9" fmla="*/ 37674 w 48186"/>
                  <a:gd name="connsiteY9" fmla="*/ 16794 h 69917"/>
                  <a:gd name="connsiteX10" fmla="*/ 36677 w 48186"/>
                  <a:gd name="connsiteY10" fmla="*/ 11247 h 69917"/>
                  <a:gd name="connsiteX11" fmla="*/ 35680 w 48186"/>
                  <a:gd name="connsiteY11" fmla="*/ 2730 h 69917"/>
                  <a:gd name="connsiteX12" fmla="*/ 21728 w 48186"/>
                  <a:gd name="connsiteY12" fmla="*/ 5503 h 69917"/>
                  <a:gd name="connsiteX13" fmla="*/ 21130 w 48186"/>
                  <a:gd name="connsiteY13" fmla="*/ 13030 h 69917"/>
                  <a:gd name="connsiteX14" fmla="*/ 20731 w 48186"/>
                  <a:gd name="connsiteY14" fmla="*/ 14219 h 69917"/>
                  <a:gd name="connsiteX15" fmla="*/ 18937 w 48186"/>
                  <a:gd name="connsiteY15" fmla="*/ 12634 h 69917"/>
                  <a:gd name="connsiteX16" fmla="*/ 3589 w 48186"/>
                  <a:gd name="connsiteY16" fmla="*/ 18577 h 69917"/>
                  <a:gd name="connsiteX17" fmla="*/ 1197 w 48186"/>
                  <a:gd name="connsiteY17" fmla="*/ 28283 h 69917"/>
                  <a:gd name="connsiteX18" fmla="*/ 17342 w 48186"/>
                  <a:gd name="connsiteY18" fmla="*/ 23925 h 69917"/>
                  <a:gd name="connsiteX19" fmla="*/ 20930 w 48186"/>
                  <a:gd name="connsiteY19" fmla="*/ 19369 h 69917"/>
                  <a:gd name="connsiteX20" fmla="*/ 27508 w 48186"/>
                  <a:gd name="connsiteY20" fmla="*/ 25312 h 69917"/>
                  <a:gd name="connsiteX21" fmla="*/ 24319 w 48186"/>
                  <a:gd name="connsiteY21" fmla="*/ 32839 h 69917"/>
                  <a:gd name="connsiteX22" fmla="*/ 24717 w 48186"/>
                  <a:gd name="connsiteY22" fmla="*/ 42149 h 69917"/>
                  <a:gd name="connsiteX23" fmla="*/ 24917 w 48186"/>
                  <a:gd name="connsiteY23" fmla="*/ 42347 h 69917"/>
                  <a:gd name="connsiteX24" fmla="*/ 29103 w 48186"/>
                  <a:gd name="connsiteY24" fmla="*/ 51657 h 69917"/>
                  <a:gd name="connsiteX25" fmla="*/ 30099 w 48186"/>
                  <a:gd name="connsiteY25" fmla="*/ 51855 h 69917"/>
                  <a:gd name="connsiteX26" fmla="*/ 28903 w 48186"/>
                  <a:gd name="connsiteY26" fmla="*/ 52846 h 69917"/>
                  <a:gd name="connsiteX27" fmla="*/ 23521 w 48186"/>
                  <a:gd name="connsiteY27" fmla="*/ 67702 h 69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48186" h="69917">
                    <a:moveTo>
                      <a:pt x="23521" y="67702"/>
                    </a:moveTo>
                    <a:cubicBezTo>
                      <a:pt x="28305" y="71466"/>
                      <a:pt x="34883" y="70278"/>
                      <a:pt x="41660" y="65325"/>
                    </a:cubicBezTo>
                    <a:cubicBezTo>
                      <a:pt x="48437" y="60571"/>
                      <a:pt x="49633" y="55025"/>
                      <a:pt x="46643" y="50865"/>
                    </a:cubicBezTo>
                    <a:cubicBezTo>
                      <a:pt x="44650" y="48290"/>
                      <a:pt x="41860" y="47498"/>
                      <a:pt x="38670" y="48092"/>
                    </a:cubicBezTo>
                    <a:cubicBezTo>
                      <a:pt x="39468" y="47101"/>
                      <a:pt x="40066" y="45913"/>
                      <a:pt x="40464" y="44526"/>
                    </a:cubicBezTo>
                    <a:cubicBezTo>
                      <a:pt x="41660" y="40961"/>
                      <a:pt x="40664" y="37197"/>
                      <a:pt x="37474" y="35414"/>
                    </a:cubicBezTo>
                    <a:cubicBezTo>
                      <a:pt x="38072" y="35018"/>
                      <a:pt x="38870" y="34424"/>
                      <a:pt x="39468" y="33829"/>
                    </a:cubicBezTo>
                    <a:cubicBezTo>
                      <a:pt x="45846" y="28085"/>
                      <a:pt x="45846" y="23331"/>
                      <a:pt x="43653" y="19369"/>
                    </a:cubicBezTo>
                    <a:cubicBezTo>
                      <a:pt x="42258" y="17982"/>
                      <a:pt x="40464" y="17388"/>
                      <a:pt x="38471" y="17388"/>
                    </a:cubicBezTo>
                    <a:cubicBezTo>
                      <a:pt x="38272" y="17190"/>
                      <a:pt x="38072" y="16992"/>
                      <a:pt x="37674" y="16794"/>
                    </a:cubicBezTo>
                    <a:cubicBezTo>
                      <a:pt x="37873" y="14813"/>
                      <a:pt x="37474" y="12832"/>
                      <a:pt x="36677" y="11247"/>
                    </a:cubicBezTo>
                    <a:cubicBezTo>
                      <a:pt x="38272" y="8276"/>
                      <a:pt x="38072" y="5107"/>
                      <a:pt x="35680" y="2730"/>
                    </a:cubicBezTo>
                    <a:cubicBezTo>
                      <a:pt x="30498" y="-2619"/>
                      <a:pt x="25315" y="749"/>
                      <a:pt x="21728" y="5503"/>
                    </a:cubicBezTo>
                    <a:cubicBezTo>
                      <a:pt x="19734" y="7880"/>
                      <a:pt x="19734" y="10653"/>
                      <a:pt x="21130" y="13030"/>
                    </a:cubicBezTo>
                    <a:cubicBezTo>
                      <a:pt x="20930" y="13426"/>
                      <a:pt x="20731" y="13823"/>
                      <a:pt x="20731" y="14219"/>
                    </a:cubicBezTo>
                    <a:cubicBezTo>
                      <a:pt x="20332" y="13624"/>
                      <a:pt x="19734" y="13228"/>
                      <a:pt x="18937" y="12634"/>
                    </a:cubicBezTo>
                    <a:cubicBezTo>
                      <a:pt x="13954" y="9861"/>
                      <a:pt x="8373" y="13030"/>
                      <a:pt x="3589" y="18577"/>
                    </a:cubicBezTo>
                    <a:cubicBezTo>
                      <a:pt x="599" y="21944"/>
                      <a:pt x="-1394" y="25510"/>
                      <a:pt x="1197" y="28283"/>
                    </a:cubicBezTo>
                    <a:cubicBezTo>
                      <a:pt x="6180" y="29868"/>
                      <a:pt x="11761" y="29075"/>
                      <a:pt x="17342" y="23925"/>
                    </a:cubicBezTo>
                    <a:cubicBezTo>
                      <a:pt x="18937" y="22340"/>
                      <a:pt x="20332" y="20756"/>
                      <a:pt x="20930" y="19369"/>
                    </a:cubicBezTo>
                    <a:cubicBezTo>
                      <a:pt x="21927" y="21944"/>
                      <a:pt x="24319" y="23925"/>
                      <a:pt x="27508" y="25312"/>
                    </a:cubicBezTo>
                    <a:cubicBezTo>
                      <a:pt x="25515" y="27887"/>
                      <a:pt x="24319" y="30462"/>
                      <a:pt x="24319" y="32839"/>
                    </a:cubicBezTo>
                    <a:cubicBezTo>
                      <a:pt x="23322" y="36405"/>
                      <a:pt x="23322" y="39574"/>
                      <a:pt x="24717" y="42149"/>
                    </a:cubicBezTo>
                    <a:cubicBezTo>
                      <a:pt x="24717" y="42149"/>
                      <a:pt x="24917" y="42347"/>
                      <a:pt x="24917" y="42347"/>
                    </a:cubicBezTo>
                    <a:cubicBezTo>
                      <a:pt x="23920" y="46111"/>
                      <a:pt x="25315" y="49280"/>
                      <a:pt x="29103" y="51657"/>
                    </a:cubicBezTo>
                    <a:cubicBezTo>
                      <a:pt x="29501" y="51657"/>
                      <a:pt x="29701" y="51657"/>
                      <a:pt x="30099" y="51855"/>
                    </a:cubicBezTo>
                    <a:cubicBezTo>
                      <a:pt x="29701" y="52054"/>
                      <a:pt x="29302" y="52450"/>
                      <a:pt x="28903" y="52846"/>
                    </a:cubicBezTo>
                    <a:cubicBezTo>
                      <a:pt x="23322" y="57006"/>
                      <a:pt x="20731" y="62750"/>
                      <a:pt x="23521" y="677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7" name="Freeform 516">
                <a:extLst>
                  <a:ext uri="{FF2B5EF4-FFF2-40B4-BE49-F238E27FC236}">
                    <a16:creationId xmlns:a16="http://schemas.microsoft.com/office/drawing/2014/main" id="{B3C20DE1-1384-C145-48B2-7D72DA60CEB9}"/>
                  </a:ext>
                </a:extLst>
              </p:cNvPr>
              <p:cNvSpPr/>
              <p:nvPr/>
            </p:nvSpPr>
            <p:spPr>
              <a:xfrm>
                <a:off x="1183845" y="5676218"/>
                <a:ext cx="31344" cy="30873"/>
              </a:xfrm>
              <a:custGeom>
                <a:avLst/>
                <a:gdLst>
                  <a:gd name="connsiteX0" fmla="*/ 25643 w 31344"/>
                  <a:gd name="connsiteY0" fmla="*/ 26157 h 30873"/>
                  <a:gd name="connsiteX1" fmla="*/ 30427 w 31344"/>
                  <a:gd name="connsiteY1" fmla="*/ 14470 h 30873"/>
                  <a:gd name="connsiteX2" fmla="*/ 20062 w 31344"/>
                  <a:gd name="connsiteY2" fmla="*/ 12885 h 30873"/>
                  <a:gd name="connsiteX3" fmla="*/ 19065 w 31344"/>
                  <a:gd name="connsiteY3" fmla="*/ 3179 h 30873"/>
                  <a:gd name="connsiteX4" fmla="*/ 18268 w 31344"/>
                  <a:gd name="connsiteY4" fmla="*/ 2387 h 30873"/>
                  <a:gd name="connsiteX5" fmla="*/ 17072 w 31344"/>
                  <a:gd name="connsiteY5" fmla="*/ 802 h 30873"/>
                  <a:gd name="connsiteX6" fmla="*/ 13285 w 31344"/>
                  <a:gd name="connsiteY6" fmla="*/ 406 h 30873"/>
                  <a:gd name="connsiteX7" fmla="*/ 7504 w 31344"/>
                  <a:gd name="connsiteY7" fmla="*/ 2981 h 30873"/>
                  <a:gd name="connsiteX8" fmla="*/ 1524 w 31344"/>
                  <a:gd name="connsiteY8" fmla="*/ 23186 h 30873"/>
                  <a:gd name="connsiteX9" fmla="*/ 7504 w 31344"/>
                  <a:gd name="connsiteY9" fmla="*/ 25761 h 30873"/>
                  <a:gd name="connsiteX10" fmla="*/ 9298 w 31344"/>
                  <a:gd name="connsiteY10" fmla="*/ 29128 h 30873"/>
                  <a:gd name="connsiteX11" fmla="*/ 25643 w 31344"/>
                  <a:gd name="connsiteY11" fmla="*/ 26157 h 30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344" h="30873">
                    <a:moveTo>
                      <a:pt x="25643" y="26157"/>
                    </a:moveTo>
                    <a:cubicBezTo>
                      <a:pt x="30825" y="22195"/>
                      <a:pt x="32619" y="18036"/>
                      <a:pt x="30427" y="14470"/>
                    </a:cubicBezTo>
                    <a:cubicBezTo>
                      <a:pt x="27636" y="12687"/>
                      <a:pt x="24248" y="11499"/>
                      <a:pt x="20062" y="12885"/>
                    </a:cubicBezTo>
                    <a:cubicBezTo>
                      <a:pt x="20660" y="9320"/>
                      <a:pt x="19464" y="6348"/>
                      <a:pt x="19065" y="3179"/>
                    </a:cubicBezTo>
                    <a:cubicBezTo>
                      <a:pt x="18866" y="2981"/>
                      <a:pt x="18667" y="2585"/>
                      <a:pt x="18268" y="2387"/>
                    </a:cubicBezTo>
                    <a:cubicBezTo>
                      <a:pt x="18069" y="1792"/>
                      <a:pt x="17670" y="1396"/>
                      <a:pt x="17072" y="802"/>
                    </a:cubicBezTo>
                    <a:cubicBezTo>
                      <a:pt x="16075" y="-189"/>
                      <a:pt x="14879" y="-189"/>
                      <a:pt x="13285" y="406"/>
                    </a:cubicBezTo>
                    <a:cubicBezTo>
                      <a:pt x="11491" y="406"/>
                      <a:pt x="9498" y="1198"/>
                      <a:pt x="7504" y="2981"/>
                    </a:cubicBezTo>
                    <a:cubicBezTo>
                      <a:pt x="-1465" y="10904"/>
                      <a:pt x="-867" y="17639"/>
                      <a:pt x="1524" y="23186"/>
                    </a:cubicBezTo>
                    <a:cubicBezTo>
                      <a:pt x="2521" y="25365"/>
                      <a:pt x="4714" y="26553"/>
                      <a:pt x="7504" y="25761"/>
                    </a:cubicBezTo>
                    <a:cubicBezTo>
                      <a:pt x="7704" y="26949"/>
                      <a:pt x="8302" y="28138"/>
                      <a:pt x="9298" y="29128"/>
                    </a:cubicBezTo>
                    <a:cubicBezTo>
                      <a:pt x="13085" y="32496"/>
                      <a:pt x="19464" y="30713"/>
                      <a:pt x="25643" y="261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8" name="Freeform 517">
                <a:extLst>
                  <a:ext uri="{FF2B5EF4-FFF2-40B4-BE49-F238E27FC236}">
                    <a16:creationId xmlns:a16="http://schemas.microsoft.com/office/drawing/2014/main" id="{011BA837-7589-2024-CEEF-22C65E039965}"/>
                  </a:ext>
                </a:extLst>
              </p:cNvPr>
              <p:cNvSpPr/>
              <p:nvPr/>
            </p:nvSpPr>
            <p:spPr>
              <a:xfrm>
                <a:off x="752984" y="4433159"/>
                <a:ext cx="26756" cy="16506"/>
              </a:xfrm>
              <a:custGeom>
                <a:avLst/>
                <a:gdLst>
                  <a:gd name="connsiteX0" fmla="*/ 14399 w 26756"/>
                  <a:gd name="connsiteY0" fmla="*/ 65 h 16506"/>
                  <a:gd name="connsiteX1" fmla="*/ 47 w 26756"/>
                  <a:gd name="connsiteY1" fmla="*/ 10365 h 16506"/>
                  <a:gd name="connsiteX2" fmla="*/ 10811 w 26756"/>
                  <a:gd name="connsiteY2" fmla="*/ 16506 h 16506"/>
                  <a:gd name="connsiteX3" fmla="*/ 26757 w 26756"/>
                  <a:gd name="connsiteY3" fmla="*/ 7790 h 16506"/>
                  <a:gd name="connsiteX4" fmla="*/ 14399 w 26756"/>
                  <a:gd name="connsiteY4" fmla="*/ 65 h 16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56" h="16506">
                    <a:moveTo>
                      <a:pt x="14399" y="65"/>
                    </a:moveTo>
                    <a:cubicBezTo>
                      <a:pt x="5230" y="659"/>
                      <a:pt x="844" y="4819"/>
                      <a:pt x="47" y="10365"/>
                    </a:cubicBezTo>
                    <a:cubicBezTo>
                      <a:pt x="-551" y="14921"/>
                      <a:pt x="4632" y="16110"/>
                      <a:pt x="10811" y="16506"/>
                    </a:cubicBezTo>
                    <a:cubicBezTo>
                      <a:pt x="19382" y="15912"/>
                      <a:pt x="26757" y="14129"/>
                      <a:pt x="26757" y="7790"/>
                    </a:cubicBezTo>
                    <a:cubicBezTo>
                      <a:pt x="26757" y="3036"/>
                      <a:pt x="22770" y="-529"/>
                      <a:pt x="14399" y="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9" name="Freeform 518">
                <a:extLst>
                  <a:ext uri="{FF2B5EF4-FFF2-40B4-BE49-F238E27FC236}">
                    <a16:creationId xmlns:a16="http://schemas.microsoft.com/office/drawing/2014/main" id="{B7FC5FF2-B819-6A65-FE18-F6DD9F329230}"/>
                  </a:ext>
                </a:extLst>
              </p:cNvPr>
              <p:cNvSpPr/>
              <p:nvPr/>
            </p:nvSpPr>
            <p:spPr>
              <a:xfrm>
                <a:off x="1387701" y="5950280"/>
                <a:ext cx="26105" cy="26531"/>
              </a:xfrm>
              <a:custGeom>
                <a:avLst/>
                <a:gdLst>
                  <a:gd name="connsiteX0" fmla="*/ 24103 w 26105"/>
                  <a:gd name="connsiteY0" fmla="*/ 5252 h 26531"/>
                  <a:gd name="connsiteX1" fmla="*/ 17525 w 26105"/>
                  <a:gd name="connsiteY1" fmla="*/ 4460 h 26531"/>
                  <a:gd name="connsiteX2" fmla="*/ 15532 w 26105"/>
                  <a:gd name="connsiteY2" fmla="*/ 696 h 26531"/>
                  <a:gd name="connsiteX3" fmla="*/ 4968 w 26105"/>
                  <a:gd name="connsiteY3" fmla="*/ 7828 h 26531"/>
                  <a:gd name="connsiteX4" fmla="*/ 2775 w 26105"/>
                  <a:gd name="connsiteY4" fmla="*/ 15553 h 26531"/>
                  <a:gd name="connsiteX5" fmla="*/ 2377 w 26105"/>
                  <a:gd name="connsiteY5" fmla="*/ 25458 h 26531"/>
                  <a:gd name="connsiteX6" fmla="*/ 20515 w 26105"/>
                  <a:gd name="connsiteY6" fmla="*/ 19317 h 26531"/>
                  <a:gd name="connsiteX7" fmla="*/ 24103 w 26105"/>
                  <a:gd name="connsiteY7" fmla="*/ 5252 h 26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105" h="26531">
                    <a:moveTo>
                      <a:pt x="24103" y="5252"/>
                    </a:moveTo>
                    <a:cubicBezTo>
                      <a:pt x="22110" y="3866"/>
                      <a:pt x="19917" y="3866"/>
                      <a:pt x="17525" y="4460"/>
                    </a:cubicBezTo>
                    <a:cubicBezTo>
                      <a:pt x="17127" y="3073"/>
                      <a:pt x="16130" y="1885"/>
                      <a:pt x="15532" y="696"/>
                    </a:cubicBezTo>
                    <a:cubicBezTo>
                      <a:pt x="12343" y="-1086"/>
                      <a:pt x="8755" y="300"/>
                      <a:pt x="4968" y="7828"/>
                    </a:cubicBezTo>
                    <a:cubicBezTo>
                      <a:pt x="3373" y="10997"/>
                      <a:pt x="2775" y="13572"/>
                      <a:pt x="2775" y="15553"/>
                    </a:cubicBezTo>
                    <a:cubicBezTo>
                      <a:pt x="-215" y="19317"/>
                      <a:pt x="-1411" y="23279"/>
                      <a:pt x="2377" y="25458"/>
                    </a:cubicBezTo>
                    <a:cubicBezTo>
                      <a:pt x="7360" y="28429"/>
                      <a:pt x="13938" y="24863"/>
                      <a:pt x="20515" y="19317"/>
                    </a:cubicBezTo>
                    <a:cubicBezTo>
                      <a:pt x="24502" y="13968"/>
                      <a:pt x="28688" y="8224"/>
                      <a:pt x="24103" y="52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0" name="Freeform 519">
                <a:extLst>
                  <a:ext uri="{FF2B5EF4-FFF2-40B4-BE49-F238E27FC236}">
                    <a16:creationId xmlns:a16="http://schemas.microsoft.com/office/drawing/2014/main" id="{31A3D1F6-7995-EBDE-AD3E-0B341ACE564F}"/>
                  </a:ext>
                </a:extLst>
              </p:cNvPr>
              <p:cNvSpPr/>
              <p:nvPr/>
            </p:nvSpPr>
            <p:spPr>
              <a:xfrm>
                <a:off x="900862" y="5167764"/>
                <a:ext cx="26986" cy="17586"/>
              </a:xfrm>
              <a:custGeom>
                <a:avLst/>
                <a:gdLst>
                  <a:gd name="connsiteX0" fmla="*/ 668 w 26986"/>
                  <a:gd name="connsiteY0" fmla="*/ 14035 h 17586"/>
                  <a:gd name="connsiteX1" fmla="*/ 16614 w 26986"/>
                  <a:gd name="connsiteY1" fmla="*/ 16016 h 17586"/>
                  <a:gd name="connsiteX2" fmla="*/ 26979 w 26986"/>
                  <a:gd name="connsiteY2" fmla="*/ 4923 h 17586"/>
                  <a:gd name="connsiteX3" fmla="*/ 8242 w 26986"/>
                  <a:gd name="connsiteY3" fmla="*/ 1952 h 17586"/>
                  <a:gd name="connsiteX4" fmla="*/ 668 w 26986"/>
                  <a:gd name="connsiteY4" fmla="*/ 14035 h 17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986" h="17586">
                    <a:moveTo>
                      <a:pt x="668" y="14035"/>
                    </a:moveTo>
                    <a:cubicBezTo>
                      <a:pt x="2860" y="18591"/>
                      <a:pt x="10036" y="18195"/>
                      <a:pt x="16614" y="16016"/>
                    </a:cubicBezTo>
                    <a:cubicBezTo>
                      <a:pt x="23789" y="13639"/>
                      <a:pt x="27178" y="9281"/>
                      <a:pt x="26979" y="4923"/>
                    </a:cubicBezTo>
                    <a:cubicBezTo>
                      <a:pt x="22992" y="-425"/>
                      <a:pt x="17012" y="-1416"/>
                      <a:pt x="8242" y="1952"/>
                    </a:cubicBezTo>
                    <a:cubicBezTo>
                      <a:pt x="468" y="5121"/>
                      <a:pt x="-1126" y="10271"/>
                      <a:pt x="668" y="1403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1" name="Freeform 520">
                <a:extLst>
                  <a:ext uri="{FF2B5EF4-FFF2-40B4-BE49-F238E27FC236}">
                    <a16:creationId xmlns:a16="http://schemas.microsoft.com/office/drawing/2014/main" id="{91EF70E6-417E-48A6-46F0-14D1EE6DCAF4}"/>
                  </a:ext>
                </a:extLst>
              </p:cNvPr>
              <p:cNvSpPr/>
              <p:nvPr/>
            </p:nvSpPr>
            <p:spPr>
              <a:xfrm>
                <a:off x="1018357" y="5453670"/>
                <a:ext cx="27529" cy="17489"/>
              </a:xfrm>
              <a:custGeom>
                <a:avLst/>
                <a:gdLst>
                  <a:gd name="connsiteX0" fmla="*/ 27086 w 27529"/>
                  <a:gd name="connsiteY0" fmla="*/ 4463 h 17489"/>
                  <a:gd name="connsiteX1" fmla="*/ 6954 w 27529"/>
                  <a:gd name="connsiteY1" fmla="*/ 2878 h 17489"/>
                  <a:gd name="connsiteX2" fmla="*/ 575 w 27529"/>
                  <a:gd name="connsiteY2" fmla="*/ 13575 h 17489"/>
                  <a:gd name="connsiteX3" fmla="*/ 17717 w 27529"/>
                  <a:gd name="connsiteY3" fmla="*/ 15160 h 17489"/>
                  <a:gd name="connsiteX4" fmla="*/ 27086 w 27529"/>
                  <a:gd name="connsiteY4" fmla="*/ 4463 h 17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529" h="17489">
                    <a:moveTo>
                      <a:pt x="27086" y="4463"/>
                    </a:moveTo>
                    <a:cubicBezTo>
                      <a:pt x="24096" y="-1083"/>
                      <a:pt x="16322" y="-1282"/>
                      <a:pt x="6954" y="2878"/>
                    </a:cubicBezTo>
                    <a:cubicBezTo>
                      <a:pt x="575" y="5652"/>
                      <a:pt x="-1019" y="10009"/>
                      <a:pt x="575" y="13575"/>
                    </a:cubicBezTo>
                    <a:cubicBezTo>
                      <a:pt x="3166" y="19122"/>
                      <a:pt x="10143" y="17933"/>
                      <a:pt x="17717" y="15160"/>
                    </a:cubicBezTo>
                    <a:cubicBezTo>
                      <a:pt x="22900" y="11792"/>
                      <a:pt x="29278" y="8425"/>
                      <a:pt x="27086" y="44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2" name="Freeform 521">
                <a:extLst>
                  <a:ext uri="{FF2B5EF4-FFF2-40B4-BE49-F238E27FC236}">
                    <a16:creationId xmlns:a16="http://schemas.microsoft.com/office/drawing/2014/main" id="{04AF488C-A8FA-F308-3483-FD2E0B542870}"/>
                  </a:ext>
                </a:extLst>
              </p:cNvPr>
              <p:cNvSpPr/>
              <p:nvPr/>
            </p:nvSpPr>
            <p:spPr>
              <a:xfrm>
                <a:off x="753031" y="4834501"/>
                <a:ext cx="25763" cy="15850"/>
              </a:xfrm>
              <a:custGeom>
                <a:avLst/>
                <a:gdLst>
                  <a:gd name="connsiteX0" fmla="*/ 0 w 25763"/>
                  <a:gd name="connsiteY0" fmla="*/ 9162 h 15850"/>
                  <a:gd name="connsiteX1" fmla="*/ 15747 w 25763"/>
                  <a:gd name="connsiteY1" fmla="*/ 14906 h 15850"/>
                  <a:gd name="connsiteX2" fmla="*/ 25713 w 25763"/>
                  <a:gd name="connsiteY2" fmla="*/ 6190 h 15850"/>
                  <a:gd name="connsiteX3" fmla="*/ 11561 w 25763"/>
                  <a:gd name="connsiteY3" fmla="*/ 248 h 15850"/>
                  <a:gd name="connsiteX4" fmla="*/ 0 w 25763"/>
                  <a:gd name="connsiteY4" fmla="*/ 9162 h 15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763" h="15850">
                    <a:moveTo>
                      <a:pt x="0" y="9162"/>
                    </a:moveTo>
                    <a:cubicBezTo>
                      <a:pt x="3189" y="15104"/>
                      <a:pt x="7574" y="17283"/>
                      <a:pt x="15747" y="14906"/>
                    </a:cubicBezTo>
                    <a:cubicBezTo>
                      <a:pt x="21527" y="13123"/>
                      <a:pt x="26311" y="10152"/>
                      <a:pt x="25713" y="6190"/>
                    </a:cubicBezTo>
                    <a:cubicBezTo>
                      <a:pt x="24916" y="1238"/>
                      <a:pt x="18737" y="-743"/>
                      <a:pt x="11561" y="248"/>
                    </a:cubicBezTo>
                    <a:cubicBezTo>
                      <a:pt x="3987" y="1238"/>
                      <a:pt x="797" y="5596"/>
                      <a:pt x="0" y="91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3" name="Freeform 522">
                <a:extLst>
                  <a:ext uri="{FF2B5EF4-FFF2-40B4-BE49-F238E27FC236}">
                    <a16:creationId xmlns:a16="http://schemas.microsoft.com/office/drawing/2014/main" id="{A60D014A-CA86-6D57-375E-78CD6F33DB9D}"/>
                  </a:ext>
                </a:extLst>
              </p:cNvPr>
              <p:cNvSpPr/>
              <p:nvPr/>
            </p:nvSpPr>
            <p:spPr>
              <a:xfrm>
                <a:off x="598386" y="4448844"/>
                <a:ext cx="25378" cy="17064"/>
              </a:xfrm>
              <a:custGeom>
                <a:avLst/>
                <a:gdLst>
                  <a:gd name="connsiteX0" fmla="*/ 12725 w 25378"/>
                  <a:gd name="connsiteY0" fmla="*/ 17064 h 17064"/>
                  <a:gd name="connsiteX1" fmla="*/ 25283 w 25378"/>
                  <a:gd name="connsiteY1" fmla="*/ 8348 h 17064"/>
                  <a:gd name="connsiteX2" fmla="*/ 11928 w 25378"/>
                  <a:gd name="connsiteY2" fmla="*/ 29 h 17064"/>
                  <a:gd name="connsiteX3" fmla="*/ 168 w 25378"/>
                  <a:gd name="connsiteY3" fmla="*/ 11716 h 17064"/>
                  <a:gd name="connsiteX4" fmla="*/ 12725 w 25378"/>
                  <a:gd name="connsiteY4" fmla="*/ 17064 h 17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78" h="17064">
                    <a:moveTo>
                      <a:pt x="12725" y="17064"/>
                    </a:moveTo>
                    <a:cubicBezTo>
                      <a:pt x="19303" y="15678"/>
                      <a:pt x="26279" y="14093"/>
                      <a:pt x="25283" y="8348"/>
                    </a:cubicBezTo>
                    <a:cubicBezTo>
                      <a:pt x="24485" y="3396"/>
                      <a:pt x="18904" y="-368"/>
                      <a:pt x="11928" y="29"/>
                    </a:cubicBezTo>
                    <a:cubicBezTo>
                      <a:pt x="2560" y="623"/>
                      <a:pt x="-829" y="5971"/>
                      <a:pt x="168" y="11716"/>
                    </a:cubicBezTo>
                    <a:cubicBezTo>
                      <a:pt x="965" y="16272"/>
                      <a:pt x="6546" y="17064"/>
                      <a:pt x="12725" y="170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4" name="Freeform 523">
                <a:extLst>
                  <a:ext uri="{FF2B5EF4-FFF2-40B4-BE49-F238E27FC236}">
                    <a16:creationId xmlns:a16="http://schemas.microsoft.com/office/drawing/2014/main" id="{92887EB8-15C8-1C5C-7196-07904DD863D3}"/>
                  </a:ext>
                </a:extLst>
              </p:cNvPr>
              <p:cNvSpPr/>
              <p:nvPr/>
            </p:nvSpPr>
            <p:spPr>
              <a:xfrm>
                <a:off x="1790142" y="5725132"/>
                <a:ext cx="21309" cy="20918"/>
              </a:xfrm>
              <a:custGeom>
                <a:avLst/>
                <a:gdLst>
                  <a:gd name="connsiteX0" fmla="*/ 13937 w 21309"/>
                  <a:gd name="connsiteY0" fmla="*/ 15276 h 20918"/>
                  <a:gd name="connsiteX1" fmla="*/ 20116 w 21309"/>
                  <a:gd name="connsiteY1" fmla="*/ 816 h 20918"/>
                  <a:gd name="connsiteX2" fmla="*/ 6163 w 21309"/>
                  <a:gd name="connsiteY2" fmla="*/ 6560 h 20918"/>
                  <a:gd name="connsiteX3" fmla="*/ 1380 w 21309"/>
                  <a:gd name="connsiteY3" fmla="*/ 19634 h 20918"/>
                  <a:gd name="connsiteX4" fmla="*/ 13937 w 21309"/>
                  <a:gd name="connsiteY4" fmla="*/ 15276 h 209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09" h="20918">
                    <a:moveTo>
                      <a:pt x="13937" y="15276"/>
                    </a:moveTo>
                    <a:cubicBezTo>
                      <a:pt x="19120" y="9136"/>
                      <a:pt x="23505" y="3589"/>
                      <a:pt x="20116" y="816"/>
                    </a:cubicBezTo>
                    <a:cubicBezTo>
                      <a:pt x="17126" y="-1759"/>
                      <a:pt x="11147" y="2202"/>
                      <a:pt x="6163" y="6560"/>
                    </a:cubicBezTo>
                    <a:cubicBezTo>
                      <a:pt x="383" y="11711"/>
                      <a:pt x="-1610" y="16861"/>
                      <a:pt x="1380" y="19634"/>
                    </a:cubicBezTo>
                    <a:cubicBezTo>
                      <a:pt x="4370" y="22804"/>
                      <a:pt x="9353" y="19634"/>
                      <a:pt x="13937" y="152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5" name="Freeform 524">
                <a:extLst>
                  <a:ext uri="{FF2B5EF4-FFF2-40B4-BE49-F238E27FC236}">
                    <a16:creationId xmlns:a16="http://schemas.microsoft.com/office/drawing/2014/main" id="{B54F2AF9-2838-0CD6-FE30-52C5FED353A9}"/>
                  </a:ext>
                </a:extLst>
              </p:cNvPr>
              <p:cNvSpPr/>
              <p:nvPr/>
            </p:nvSpPr>
            <p:spPr>
              <a:xfrm>
                <a:off x="1246762" y="4919156"/>
                <a:ext cx="24999" cy="14182"/>
              </a:xfrm>
              <a:custGeom>
                <a:avLst/>
                <a:gdLst>
                  <a:gd name="connsiteX0" fmla="*/ 0 w 24999"/>
                  <a:gd name="connsiteY0" fmla="*/ 10279 h 14182"/>
                  <a:gd name="connsiteX1" fmla="*/ 13156 w 24999"/>
                  <a:gd name="connsiteY1" fmla="*/ 13647 h 14182"/>
                  <a:gd name="connsiteX2" fmla="*/ 24916 w 24999"/>
                  <a:gd name="connsiteY2" fmla="*/ 4138 h 14182"/>
                  <a:gd name="connsiteX3" fmla="*/ 11561 w 24999"/>
                  <a:gd name="connsiteY3" fmla="*/ 771 h 14182"/>
                  <a:gd name="connsiteX4" fmla="*/ 0 w 24999"/>
                  <a:gd name="connsiteY4" fmla="*/ 10279 h 14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999" h="14182">
                    <a:moveTo>
                      <a:pt x="0" y="10279"/>
                    </a:moveTo>
                    <a:cubicBezTo>
                      <a:pt x="0" y="14637"/>
                      <a:pt x="6179" y="14637"/>
                      <a:pt x="13156" y="13647"/>
                    </a:cubicBezTo>
                    <a:cubicBezTo>
                      <a:pt x="20730" y="11269"/>
                      <a:pt x="25713" y="8298"/>
                      <a:pt x="24916" y="4138"/>
                    </a:cubicBezTo>
                    <a:cubicBezTo>
                      <a:pt x="24119" y="375"/>
                      <a:pt x="19135" y="-1012"/>
                      <a:pt x="11561" y="771"/>
                    </a:cubicBezTo>
                    <a:cubicBezTo>
                      <a:pt x="3987" y="2554"/>
                      <a:pt x="0" y="6317"/>
                      <a:pt x="0" y="102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6" name="Freeform 525">
                <a:extLst>
                  <a:ext uri="{FF2B5EF4-FFF2-40B4-BE49-F238E27FC236}">
                    <a16:creationId xmlns:a16="http://schemas.microsoft.com/office/drawing/2014/main" id="{A04ED3AF-A154-0900-10F9-A007553B7669}"/>
                  </a:ext>
                </a:extLst>
              </p:cNvPr>
              <p:cNvSpPr/>
              <p:nvPr/>
            </p:nvSpPr>
            <p:spPr>
              <a:xfrm>
                <a:off x="593243" y="4537013"/>
                <a:ext cx="27307" cy="15535"/>
              </a:xfrm>
              <a:custGeom>
                <a:avLst/>
                <a:gdLst>
                  <a:gd name="connsiteX0" fmla="*/ 9895 w 27307"/>
                  <a:gd name="connsiteY0" fmla="*/ 406 h 15535"/>
                  <a:gd name="connsiteX1" fmla="*/ 128 w 27307"/>
                  <a:gd name="connsiteY1" fmla="*/ 8527 h 15535"/>
                  <a:gd name="connsiteX2" fmla="*/ 18067 w 27307"/>
                  <a:gd name="connsiteY2" fmla="*/ 15262 h 15535"/>
                  <a:gd name="connsiteX3" fmla="*/ 27236 w 27307"/>
                  <a:gd name="connsiteY3" fmla="*/ 7141 h 15535"/>
                  <a:gd name="connsiteX4" fmla="*/ 9895 w 27307"/>
                  <a:gd name="connsiteY4" fmla="*/ 406 h 15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307" h="15535">
                    <a:moveTo>
                      <a:pt x="9895" y="406"/>
                    </a:moveTo>
                    <a:cubicBezTo>
                      <a:pt x="4114" y="1198"/>
                      <a:pt x="-869" y="3377"/>
                      <a:pt x="128" y="8527"/>
                    </a:cubicBezTo>
                    <a:cubicBezTo>
                      <a:pt x="3118" y="13677"/>
                      <a:pt x="9097" y="16451"/>
                      <a:pt x="18067" y="15262"/>
                    </a:cubicBezTo>
                    <a:cubicBezTo>
                      <a:pt x="24645" y="14470"/>
                      <a:pt x="27834" y="11102"/>
                      <a:pt x="27236" y="7141"/>
                    </a:cubicBezTo>
                    <a:cubicBezTo>
                      <a:pt x="25841" y="406"/>
                      <a:pt x="18266" y="-783"/>
                      <a:pt x="9895" y="4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7" name="Freeform 526">
                <a:extLst>
                  <a:ext uri="{FF2B5EF4-FFF2-40B4-BE49-F238E27FC236}">
                    <a16:creationId xmlns:a16="http://schemas.microsoft.com/office/drawing/2014/main" id="{9015EBBE-056C-F2BC-1207-7C596A210FCA}"/>
                  </a:ext>
                </a:extLst>
              </p:cNvPr>
              <p:cNvSpPr/>
              <p:nvPr/>
            </p:nvSpPr>
            <p:spPr>
              <a:xfrm>
                <a:off x="1079886" y="4637684"/>
                <a:ext cx="26550" cy="14664"/>
              </a:xfrm>
              <a:custGeom>
                <a:avLst/>
                <a:gdLst>
                  <a:gd name="connsiteX0" fmla="*/ 40 w 26550"/>
                  <a:gd name="connsiteY0" fmla="*/ 9871 h 14664"/>
                  <a:gd name="connsiteX1" fmla="*/ 13993 w 26550"/>
                  <a:gd name="connsiteY1" fmla="*/ 14031 h 14664"/>
                  <a:gd name="connsiteX2" fmla="*/ 26550 w 26550"/>
                  <a:gd name="connsiteY2" fmla="*/ 3928 h 14664"/>
                  <a:gd name="connsiteX3" fmla="*/ 14391 w 26550"/>
                  <a:gd name="connsiteY3" fmla="*/ 363 h 14664"/>
                  <a:gd name="connsiteX4" fmla="*/ 40 w 26550"/>
                  <a:gd name="connsiteY4" fmla="*/ 9871 h 14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550" h="14664">
                    <a:moveTo>
                      <a:pt x="40" y="9871"/>
                    </a:moveTo>
                    <a:cubicBezTo>
                      <a:pt x="439" y="14229"/>
                      <a:pt x="5820" y="15615"/>
                      <a:pt x="13993" y="14031"/>
                    </a:cubicBezTo>
                    <a:cubicBezTo>
                      <a:pt x="23760" y="12248"/>
                      <a:pt x="26351" y="8484"/>
                      <a:pt x="26550" y="3928"/>
                    </a:cubicBezTo>
                    <a:cubicBezTo>
                      <a:pt x="25155" y="363"/>
                      <a:pt x="20571" y="-628"/>
                      <a:pt x="14391" y="363"/>
                    </a:cubicBezTo>
                    <a:cubicBezTo>
                      <a:pt x="5621" y="1749"/>
                      <a:pt x="-558" y="4721"/>
                      <a:pt x="40" y="98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8" name="Freeform 527">
                <a:extLst>
                  <a:ext uri="{FF2B5EF4-FFF2-40B4-BE49-F238E27FC236}">
                    <a16:creationId xmlns:a16="http://schemas.microsoft.com/office/drawing/2014/main" id="{250E9C84-1388-514A-BD28-346CB82D8D80}"/>
                  </a:ext>
                </a:extLst>
              </p:cNvPr>
              <p:cNvSpPr/>
              <p:nvPr/>
            </p:nvSpPr>
            <p:spPr>
              <a:xfrm>
                <a:off x="1118197" y="4865285"/>
                <a:ext cx="24448" cy="13484"/>
              </a:xfrm>
              <a:custGeom>
                <a:avLst/>
                <a:gdLst>
                  <a:gd name="connsiteX0" fmla="*/ 0 w 24448"/>
                  <a:gd name="connsiteY0" fmla="*/ 8884 h 13484"/>
                  <a:gd name="connsiteX1" fmla="*/ 12558 w 24448"/>
                  <a:gd name="connsiteY1" fmla="*/ 13043 h 13484"/>
                  <a:gd name="connsiteX2" fmla="*/ 24318 w 24448"/>
                  <a:gd name="connsiteY2" fmla="*/ 3931 h 13484"/>
                  <a:gd name="connsiteX3" fmla="*/ 12757 w 24448"/>
                  <a:gd name="connsiteY3" fmla="*/ 564 h 13484"/>
                  <a:gd name="connsiteX4" fmla="*/ 0 w 24448"/>
                  <a:gd name="connsiteY4" fmla="*/ 8884 h 134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448" h="13484">
                    <a:moveTo>
                      <a:pt x="0" y="8884"/>
                    </a:moveTo>
                    <a:cubicBezTo>
                      <a:pt x="1595" y="13638"/>
                      <a:pt x="6777" y="14034"/>
                      <a:pt x="12558" y="13043"/>
                    </a:cubicBezTo>
                    <a:cubicBezTo>
                      <a:pt x="20531" y="11657"/>
                      <a:pt x="25314" y="8289"/>
                      <a:pt x="24318" y="3931"/>
                    </a:cubicBezTo>
                    <a:cubicBezTo>
                      <a:pt x="23521" y="366"/>
                      <a:pt x="19335" y="-823"/>
                      <a:pt x="12757" y="564"/>
                    </a:cubicBezTo>
                    <a:cubicBezTo>
                      <a:pt x="4784" y="1951"/>
                      <a:pt x="1395" y="5714"/>
                      <a:pt x="0" y="88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9" name="Freeform 528">
                <a:extLst>
                  <a:ext uri="{FF2B5EF4-FFF2-40B4-BE49-F238E27FC236}">
                    <a16:creationId xmlns:a16="http://schemas.microsoft.com/office/drawing/2014/main" id="{E0BFB93D-E2F7-1553-6D0B-5A861137F4C7}"/>
                  </a:ext>
                </a:extLst>
              </p:cNvPr>
              <p:cNvSpPr/>
              <p:nvPr/>
            </p:nvSpPr>
            <p:spPr>
              <a:xfrm>
                <a:off x="884530" y="5511911"/>
                <a:ext cx="23004" cy="22757"/>
              </a:xfrm>
              <a:custGeom>
                <a:avLst/>
                <a:gdLst>
                  <a:gd name="connsiteX0" fmla="*/ 9624 w 23004"/>
                  <a:gd name="connsiteY0" fmla="*/ 22089 h 22757"/>
                  <a:gd name="connsiteX1" fmla="*/ 22580 w 23004"/>
                  <a:gd name="connsiteY1" fmla="*/ 2281 h 22757"/>
                  <a:gd name="connsiteX2" fmla="*/ 12414 w 23004"/>
                  <a:gd name="connsiteY2" fmla="*/ 1885 h 22757"/>
                  <a:gd name="connsiteX3" fmla="*/ 56 w 23004"/>
                  <a:gd name="connsiteY3" fmla="*/ 19514 h 22757"/>
                  <a:gd name="connsiteX4" fmla="*/ 9624 w 23004"/>
                  <a:gd name="connsiteY4" fmla="*/ 22089 h 2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04" h="22757">
                    <a:moveTo>
                      <a:pt x="9624" y="22089"/>
                    </a:moveTo>
                    <a:cubicBezTo>
                      <a:pt x="16800" y="19712"/>
                      <a:pt x="24972" y="7233"/>
                      <a:pt x="22580" y="2281"/>
                    </a:cubicBezTo>
                    <a:cubicBezTo>
                      <a:pt x="20985" y="-1087"/>
                      <a:pt x="16401" y="-294"/>
                      <a:pt x="12414" y="1885"/>
                    </a:cubicBezTo>
                    <a:cubicBezTo>
                      <a:pt x="3644" y="6639"/>
                      <a:pt x="-542" y="12779"/>
                      <a:pt x="56" y="19514"/>
                    </a:cubicBezTo>
                    <a:cubicBezTo>
                      <a:pt x="2049" y="22288"/>
                      <a:pt x="5039" y="23674"/>
                      <a:pt x="9624" y="220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0" name="Freeform 529">
                <a:extLst>
                  <a:ext uri="{FF2B5EF4-FFF2-40B4-BE49-F238E27FC236}">
                    <a16:creationId xmlns:a16="http://schemas.microsoft.com/office/drawing/2014/main" id="{3B603B5D-1EB4-67F6-0D2B-D7EED3626A76}"/>
                  </a:ext>
                </a:extLst>
              </p:cNvPr>
              <p:cNvSpPr/>
              <p:nvPr/>
            </p:nvSpPr>
            <p:spPr>
              <a:xfrm>
                <a:off x="918745" y="5573032"/>
                <a:ext cx="25303" cy="19305"/>
              </a:xfrm>
              <a:custGeom>
                <a:avLst/>
                <a:gdLst>
                  <a:gd name="connsiteX0" fmla="*/ 18463 w 25303"/>
                  <a:gd name="connsiteY0" fmla="*/ 15839 h 19305"/>
                  <a:gd name="connsiteX1" fmla="*/ 24443 w 25303"/>
                  <a:gd name="connsiteY1" fmla="*/ 4152 h 19305"/>
                  <a:gd name="connsiteX2" fmla="*/ 6504 w 25303"/>
                  <a:gd name="connsiteY2" fmla="*/ 3756 h 19305"/>
                  <a:gd name="connsiteX3" fmla="*/ 1919 w 25303"/>
                  <a:gd name="connsiteY3" fmla="*/ 17226 h 19305"/>
                  <a:gd name="connsiteX4" fmla="*/ 18463 w 25303"/>
                  <a:gd name="connsiteY4" fmla="*/ 15839 h 19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03" h="19305">
                    <a:moveTo>
                      <a:pt x="18463" y="15839"/>
                    </a:moveTo>
                    <a:cubicBezTo>
                      <a:pt x="24044" y="11878"/>
                      <a:pt x="26835" y="7718"/>
                      <a:pt x="24443" y="4152"/>
                    </a:cubicBezTo>
                    <a:cubicBezTo>
                      <a:pt x="21055" y="-800"/>
                      <a:pt x="14875" y="-1791"/>
                      <a:pt x="6504" y="3756"/>
                    </a:cubicBezTo>
                    <a:cubicBezTo>
                      <a:pt x="-273" y="8312"/>
                      <a:pt x="-1669" y="13660"/>
                      <a:pt x="1919" y="17226"/>
                    </a:cubicBezTo>
                    <a:cubicBezTo>
                      <a:pt x="5507" y="20792"/>
                      <a:pt x="12284" y="19405"/>
                      <a:pt x="18463" y="1583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1" name="Freeform 530">
                <a:extLst>
                  <a:ext uri="{FF2B5EF4-FFF2-40B4-BE49-F238E27FC236}">
                    <a16:creationId xmlns:a16="http://schemas.microsoft.com/office/drawing/2014/main" id="{A6AA2E78-9CBA-174A-C088-25C957E4DFD2}"/>
                  </a:ext>
                </a:extLst>
              </p:cNvPr>
              <p:cNvSpPr/>
              <p:nvPr/>
            </p:nvSpPr>
            <p:spPr>
              <a:xfrm>
                <a:off x="791509" y="5460369"/>
                <a:ext cx="24363" cy="20005"/>
              </a:xfrm>
              <a:custGeom>
                <a:avLst/>
                <a:gdLst>
                  <a:gd name="connsiteX0" fmla="*/ 24310 w 24363"/>
                  <a:gd name="connsiteY0" fmla="*/ 5093 h 20005"/>
                  <a:gd name="connsiteX1" fmla="*/ 8364 w 24363"/>
                  <a:gd name="connsiteY1" fmla="*/ 2121 h 20005"/>
                  <a:gd name="connsiteX2" fmla="*/ 790 w 24363"/>
                  <a:gd name="connsiteY2" fmla="*/ 15393 h 20005"/>
                  <a:gd name="connsiteX3" fmla="*/ 19128 w 24363"/>
                  <a:gd name="connsiteY3" fmla="*/ 17374 h 20005"/>
                  <a:gd name="connsiteX4" fmla="*/ 24310 w 24363"/>
                  <a:gd name="connsiteY4" fmla="*/ 5093 h 2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363" h="20005">
                    <a:moveTo>
                      <a:pt x="24310" y="5093"/>
                    </a:moveTo>
                    <a:cubicBezTo>
                      <a:pt x="20922" y="-850"/>
                      <a:pt x="15340" y="-1246"/>
                      <a:pt x="8364" y="2121"/>
                    </a:cubicBezTo>
                    <a:cubicBezTo>
                      <a:pt x="1587" y="5489"/>
                      <a:pt x="-1602" y="10837"/>
                      <a:pt x="790" y="15393"/>
                    </a:cubicBezTo>
                    <a:cubicBezTo>
                      <a:pt x="3780" y="20940"/>
                      <a:pt x="11155" y="21336"/>
                      <a:pt x="19128" y="17374"/>
                    </a:cubicBezTo>
                    <a:cubicBezTo>
                      <a:pt x="27101" y="13214"/>
                      <a:pt x="23314" y="8460"/>
                      <a:pt x="24310" y="50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2" name="Freeform 531">
                <a:extLst>
                  <a:ext uri="{FF2B5EF4-FFF2-40B4-BE49-F238E27FC236}">
                    <a16:creationId xmlns:a16="http://schemas.microsoft.com/office/drawing/2014/main" id="{B2E917CD-25AA-28AF-53C9-6C23139221A0}"/>
                  </a:ext>
                </a:extLst>
              </p:cNvPr>
              <p:cNvSpPr/>
              <p:nvPr/>
            </p:nvSpPr>
            <p:spPr>
              <a:xfrm>
                <a:off x="739810" y="5385877"/>
                <a:ext cx="40349" cy="23514"/>
              </a:xfrm>
              <a:custGeom>
                <a:avLst/>
                <a:gdLst>
                  <a:gd name="connsiteX0" fmla="*/ 12424 w 40349"/>
                  <a:gd name="connsiteY0" fmla="*/ 17187 h 23514"/>
                  <a:gd name="connsiteX1" fmla="*/ 16012 w 40349"/>
                  <a:gd name="connsiteY1" fmla="*/ 23130 h 23514"/>
                  <a:gd name="connsiteX2" fmla="*/ 18005 w 40349"/>
                  <a:gd name="connsiteY2" fmla="*/ 23130 h 23514"/>
                  <a:gd name="connsiteX3" fmla="*/ 31161 w 40349"/>
                  <a:gd name="connsiteY3" fmla="*/ 22536 h 23514"/>
                  <a:gd name="connsiteX4" fmla="*/ 39532 w 40349"/>
                  <a:gd name="connsiteY4" fmla="*/ 11442 h 23514"/>
                  <a:gd name="connsiteX5" fmla="*/ 29566 w 40349"/>
                  <a:gd name="connsiteY5" fmla="*/ 7481 h 23514"/>
                  <a:gd name="connsiteX6" fmla="*/ 27374 w 40349"/>
                  <a:gd name="connsiteY6" fmla="*/ 151 h 23514"/>
                  <a:gd name="connsiteX7" fmla="*/ 19799 w 40349"/>
                  <a:gd name="connsiteY7" fmla="*/ 3123 h 23514"/>
                  <a:gd name="connsiteX8" fmla="*/ 19002 w 40349"/>
                  <a:gd name="connsiteY8" fmla="*/ 1934 h 23514"/>
                  <a:gd name="connsiteX9" fmla="*/ 8438 w 40349"/>
                  <a:gd name="connsiteY9" fmla="*/ 2132 h 23514"/>
                  <a:gd name="connsiteX10" fmla="*/ 1262 w 40349"/>
                  <a:gd name="connsiteY10" fmla="*/ 14414 h 23514"/>
                  <a:gd name="connsiteX11" fmla="*/ 12823 w 40349"/>
                  <a:gd name="connsiteY11" fmla="*/ 15206 h 23514"/>
                  <a:gd name="connsiteX12" fmla="*/ 12623 w 40349"/>
                  <a:gd name="connsiteY12" fmla="*/ 15800 h 23514"/>
                  <a:gd name="connsiteX13" fmla="*/ 12424 w 40349"/>
                  <a:gd name="connsiteY13" fmla="*/ 17187 h 23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0349" h="23514">
                    <a:moveTo>
                      <a:pt x="12424" y="17187"/>
                    </a:moveTo>
                    <a:cubicBezTo>
                      <a:pt x="12025" y="20357"/>
                      <a:pt x="12823" y="22733"/>
                      <a:pt x="16012" y="23130"/>
                    </a:cubicBezTo>
                    <a:cubicBezTo>
                      <a:pt x="16610" y="23130"/>
                      <a:pt x="17407" y="23130"/>
                      <a:pt x="18005" y="23130"/>
                    </a:cubicBezTo>
                    <a:cubicBezTo>
                      <a:pt x="21992" y="24120"/>
                      <a:pt x="27174" y="22932"/>
                      <a:pt x="31161" y="22536"/>
                    </a:cubicBezTo>
                    <a:cubicBezTo>
                      <a:pt x="38337" y="18970"/>
                      <a:pt x="42124" y="15008"/>
                      <a:pt x="39532" y="11442"/>
                    </a:cubicBezTo>
                    <a:cubicBezTo>
                      <a:pt x="37340" y="8273"/>
                      <a:pt x="33752" y="7283"/>
                      <a:pt x="29566" y="7481"/>
                    </a:cubicBezTo>
                    <a:cubicBezTo>
                      <a:pt x="30762" y="3519"/>
                      <a:pt x="30364" y="746"/>
                      <a:pt x="27374" y="151"/>
                    </a:cubicBezTo>
                    <a:cubicBezTo>
                      <a:pt x="24782" y="-443"/>
                      <a:pt x="22191" y="746"/>
                      <a:pt x="19799" y="3123"/>
                    </a:cubicBezTo>
                    <a:cubicBezTo>
                      <a:pt x="19600" y="2727"/>
                      <a:pt x="19201" y="2330"/>
                      <a:pt x="19002" y="1934"/>
                    </a:cubicBezTo>
                    <a:cubicBezTo>
                      <a:pt x="17009" y="-443"/>
                      <a:pt x="12623" y="-47"/>
                      <a:pt x="8438" y="2132"/>
                    </a:cubicBezTo>
                    <a:cubicBezTo>
                      <a:pt x="1660" y="5698"/>
                      <a:pt x="-2127" y="10650"/>
                      <a:pt x="1262" y="14414"/>
                    </a:cubicBezTo>
                    <a:cubicBezTo>
                      <a:pt x="3255" y="16791"/>
                      <a:pt x="7441" y="17781"/>
                      <a:pt x="12823" y="15206"/>
                    </a:cubicBezTo>
                    <a:cubicBezTo>
                      <a:pt x="12823" y="15404"/>
                      <a:pt x="12623" y="15602"/>
                      <a:pt x="12623" y="15800"/>
                    </a:cubicBezTo>
                    <a:cubicBezTo>
                      <a:pt x="12623" y="15999"/>
                      <a:pt x="12424" y="16593"/>
                      <a:pt x="12424" y="171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3" name="Freeform 532">
                <a:extLst>
                  <a:ext uri="{FF2B5EF4-FFF2-40B4-BE49-F238E27FC236}">
                    <a16:creationId xmlns:a16="http://schemas.microsoft.com/office/drawing/2014/main" id="{3E85034D-AFA7-59A0-BEEE-B8BC939F0CB6}"/>
                  </a:ext>
                </a:extLst>
              </p:cNvPr>
              <p:cNvSpPr/>
              <p:nvPr/>
            </p:nvSpPr>
            <p:spPr>
              <a:xfrm>
                <a:off x="1356499" y="4945748"/>
                <a:ext cx="27828" cy="13624"/>
              </a:xfrm>
              <a:custGeom>
                <a:avLst/>
                <a:gdLst>
                  <a:gd name="connsiteX0" fmla="*/ 7866 w 27828"/>
                  <a:gd name="connsiteY0" fmla="*/ 2506 h 13624"/>
                  <a:gd name="connsiteX1" fmla="*/ 292 w 27828"/>
                  <a:gd name="connsiteY1" fmla="*/ 11222 h 13624"/>
                  <a:gd name="connsiteX2" fmla="*/ 17832 w 27828"/>
                  <a:gd name="connsiteY2" fmla="*/ 11420 h 13624"/>
                  <a:gd name="connsiteX3" fmla="*/ 27599 w 27828"/>
                  <a:gd name="connsiteY3" fmla="*/ 3496 h 13624"/>
                  <a:gd name="connsiteX4" fmla="*/ 7866 w 27828"/>
                  <a:gd name="connsiteY4" fmla="*/ 2506 h 136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828" h="13624">
                    <a:moveTo>
                      <a:pt x="7866" y="2506"/>
                    </a:moveTo>
                    <a:cubicBezTo>
                      <a:pt x="2684" y="4487"/>
                      <a:pt x="-1104" y="7656"/>
                      <a:pt x="292" y="11222"/>
                    </a:cubicBezTo>
                    <a:cubicBezTo>
                      <a:pt x="3082" y="14589"/>
                      <a:pt x="9660" y="14193"/>
                      <a:pt x="17832" y="11420"/>
                    </a:cubicBezTo>
                    <a:cubicBezTo>
                      <a:pt x="23812" y="9439"/>
                      <a:pt x="28995" y="6071"/>
                      <a:pt x="27599" y="3496"/>
                    </a:cubicBezTo>
                    <a:cubicBezTo>
                      <a:pt x="25407" y="-664"/>
                      <a:pt x="17633" y="-1258"/>
                      <a:pt x="7866" y="25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4" name="Freeform 533">
                <a:extLst>
                  <a:ext uri="{FF2B5EF4-FFF2-40B4-BE49-F238E27FC236}">
                    <a16:creationId xmlns:a16="http://schemas.microsoft.com/office/drawing/2014/main" id="{FC21B840-1D51-333A-AEF5-FA5323B71988}"/>
                  </a:ext>
                </a:extLst>
              </p:cNvPr>
              <p:cNvSpPr/>
              <p:nvPr/>
            </p:nvSpPr>
            <p:spPr>
              <a:xfrm>
                <a:off x="1641278" y="5795983"/>
                <a:ext cx="20372" cy="21819"/>
              </a:xfrm>
              <a:custGeom>
                <a:avLst/>
                <a:gdLst>
                  <a:gd name="connsiteX0" fmla="*/ 7326 w 20372"/>
                  <a:gd name="connsiteY0" fmla="*/ 3852 h 21819"/>
                  <a:gd name="connsiteX1" fmla="*/ 1147 w 20372"/>
                  <a:gd name="connsiteY1" fmla="*/ 20293 h 21819"/>
                  <a:gd name="connsiteX2" fmla="*/ 12908 w 20372"/>
                  <a:gd name="connsiteY2" fmla="*/ 17520 h 21819"/>
                  <a:gd name="connsiteX3" fmla="*/ 18887 w 20372"/>
                  <a:gd name="connsiteY3" fmla="*/ 1276 h 21819"/>
                  <a:gd name="connsiteX4" fmla="*/ 7326 w 20372"/>
                  <a:gd name="connsiteY4" fmla="*/ 3852 h 21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372" h="21819">
                    <a:moveTo>
                      <a:pt x="7326" y="3852"/>
                    </a:moveTo>
                    <a:cubicBezTo>
                      <a:pt x="749" y="9794"/>
                      <a:pt x="-1643" y="16133"/>
                      <a:pt x="1147" y="20293"/>
                    </a:cubicBezTo>
                    <a:cubicBezTo>
                      <a:pt x="3340" y="23462"/>
                      <a:pt x="7924" y="21283"/>
                      <a:pt x="12908" y="17520"/>
                    </a:cubicBezTo>
                    <a:cubicBezTo>
                      <a:pt x="18688" y="11379"/>
                      <a:pt x="22674" y="5238"/>
                      <a:pt x="18887" y="1276"/>
                    </a:cubicBezTo>
                    <a:cubicBezTo>
                      <a:pt x="16695" y="-1101"/>
                      <a:pt x="11712" y="-110"/>
                      <a:pt x="7326" y="38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5" name="Freeform 534">
                <a:extLst>
                  <a:ext uri="{FF2B5EF4-FFF2-40B4-BE49-F238E27FC236}">
                    <a16:creationId xmlns:a16="http://schemas.microsoft.com/office/drawing/2014/main" id="{8BA7A430-333A-1B60-747D-7D54E46068AD}"/>
                  </a:ext>
                </a:extLst>
              </p:cNvPr>
              <p:cNvSpPr/>
              <p:nvPr/>
            </p:nvSpPr>
            <p:spPr>
              <a:xfrm>
                <a:off x="446022" y="5386300"/>
                <a:ext cx="44567" cy="38769"/>
              </a:xfrm>
              <a:custGeom>
                <a:avLst/>
                <a:gdLst>
                  <a:gd name="connsiteX0" fmla="*/ 25361 w 44567"/>
                  <a:gd name="connsiteY0" fmla="*/ 25876 h 38769"/>
                  <a:gd name="connsiteX1" fmla="*/ 27354 w 44567"/>
                  <a:gd name="connsiteY1" fmla="*/ 23499 h 38769"/>
                  <a:gd name="connsiteX2" fmla="*/ 30743 w 44567"/>
                  <a:gd name="connsiteY2" fmla="*/ 22509 h 38769"/>
                  <a:gd name="connsiteX3" fmla="*/ 30743 w 44567"/>
                  <a:gd name="connsiteY3" fmla="*/ 22509 h 38769"/>
                  <a:gd name="connsiteX4" fmla="*/ 38317 w 44567"/>
                  <a:gd name="connsiteY4" fmla="*/ 23697 h 38769"/>
                  <a:gd name="connsiteX5" fmla="*/ 43699 w 44567"/>
                  <a:gd name="connsiteY5" fmla="*/ 12604 h 38769"/>
                  <a:gd name="connsiteX6" fmla="*/ 38716 w 44567"/>
                  <a:gd name="connsiteY6" fmla="*/ 8445 h 38769"/>
                  <a:gd name="connsiteX7" fmla="*/ 29945 w 44567"/>
                  <a:gd name="connsiteY7" fmla="*/ 7454 h 38769"/>
                  <a:gd name="connsiteX8" fmla="*/ 24165 w 44567"/>
                  <a:gd name="connsiteY8" fmla="*/ 8643 h 38769"/>
                  <a:gd name="connsiteX9" fmla="*/ 22770 w 44567"/>
                  <a:gd name="connsiteY9" fmla="*/ 3888 h 38769"/>
                  <a:gd name="connsiteX10" fmla="*/ 12803 w 44567"/>
                  <a:gd name="connsiteY10" fmla="*/ 1313 h 38769"/>
                  <a:gd name="connsiteX11" fmla="*/ 9016 w 44567"/>
                  <a:gd name="connsiteY11" fmla="*/ 13595 h 38769"/>
                  <a:gd name="connsiteX12" fmla="*/ 15793 w 44567"/>
                  <a:gd name="connsiteY12" fmla="*/ 17160 h 38769"/>
                  <a:gd name="connsiteX13" fmla="*/ 15793 w 44567"/>
                  <a:gd name="connsiteY13" fmla="*/ 17358 h 38769"/>
                  <a:gd name="connsiteX14" fmla="*/ 14796 w 44567"/>
                  <a:gd name="connsiteY14" fmla="*/ 19339 h 38769"/>
                  <a:gd name="connsiteX15" fmla="*/ 6823 w 44567"/>
                  <a:gd name="connsiteY15" fmla="*/ 21320 h 38769"/>
                  <a:gd name="connsiteX16" fmla="*/ 644 w 44567"/>
                  <a:gd name="connsiteY16" fmla="*/ 33007 h 38769"/>
                  <a:gd name="connsiteX17" fmla="*/ 18584 w 44567"/>
                  <a:gd name="connsiteY17" fmla="*/ 36969 h 38769"/>
                  <a:gd name="connsiteX18" fmla="*/ 25361 w 44567"/>
                  <a:gd name="connsiteY18" fmla="*/ 25876 h 38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4567" h="38769">
                    <a:moveTo>
                      <a:pt x="25361" y="25876"/>
                    </a:moveTo>
                    <a:cubicBezTo>
                      <a:pt x="25959" y="25084"/>
                      <a:pt x="26756" y="24292"/>
                      <a:pt x="27354" y="23499"/>
                    </a:cubicBezTo>
                    <a:cubicBezTo>
                      <a:pt x="28550" y="23301"/>
                      <a:pt x="29547" y="22905"/>
                      <a:pt x="30743" y="22509"/>
                    </a:cubicBezTo>
                    <a:cubicBezTo>
                      <a:pt x="30743" y="22509"/>
                      <a:pt x="30743" y="22509"/>
                      <a:pt x="30743" y="22509"/>
                    </a:cubicBezTo>
                    <a:cubicBezTo>
                      <a:pt x="32935" y="24292"/>
                      <a:pt x="35526" y="24886"/>
                      <a:pt x="38317" y="23697"/>
                    </a:cubicBezTo>
                    <a:cubicBezTo>
                      <a:pt x="43300" y="21716"/>
                      <a:pt x="46091" y="17755"/>
                      <a:pt x="43699" y="12604"/>
                    </a:cubicBezTo>
                    <a:cubicBezTo>
                      <a:pt x="42702" y="10425"/>
                      <a:pt x="40908" y="8841"/>
                      <a:pt x="38716" y="8445"/>
                    </a:cubicBezTo>
                    <a:cubicBezTo>
                      <a:pt x="36722" y="6662"/>
                      <a:pt x="33533" y="6662"/>
                      <a:pt x="29945" y="7454"/>
                    </a:cubicBezTo>
                    <a:cubicBezTo>
                      <a:pt x="27952" y="7256"/>
                      <a:pt x="25959" y="7652"/>
                      <a:pt x="24165" y="8643"/>
                    </a:cubicBezTo>
                    <a:cubicBezTo>
                      <a:pt x="24165" y="7058"/>
                      <a:pt x="23766" y="5473"/>
                      <a:pt x="22770" y="3888"/>
                    </a:cubicBezTo>
                    <a:cubicBezTo>
                      <a:pt x="20178" y="521"/>
                      <a:pt x="16790" y="-1460"/>
                      <a:pt x="12803" y="1313"/>
                    </a:cubicBezTo>
                    <a:cubicBezTo>
                      <a:pt x="8418" y="4285"/>
                      <a:pt x="5827" y="8643"/>
                      <a:pt x="9016" y="13595"/>
                    </a:cubicBezTo>
                    <a:cubicBezTo>
                      <a:pt x="10611" y="16170"/>
                      <a:pt x="13202" y="17557"/>
                      <a:pt x="15793" y="17160"/>
                    </a:cubicBezTo>
                    <a:cubicBezTo>
                      <a:pt x="15793" y="17160"/>
                      <a:pt x="15793" y="17160"/>
                      <a:pt x="15793" y="17358"/>
                    </a:cubicBezTo>
                    <a:cubicBezTo>
                      <a:pt x="15394" y="17953"/>
                      <a:pt x="14996" y="18547"/>
                      <a:pt x="14796" y="19339"/>
                    </a:cubicBezTo>
                    <a:cubicBezTo>
                      <a:pt x="12405" y="19339"/>
                      <a:pt x="9614" y="20132"/>
                      <a:pt x="6823" y="21320"/>
                    </a:cubicBezTo>
                    <a:cubicBezTo>
                      <a:pt x="1442" y="23697"/>
                      <a:pt x="-1349" y="28452"/>
                      <a:pt x="644" y="33007"/>
                    </a:cubicBezTo>
                    <a:cubicBezTo>
                      <a:pt x="3634" y="39941"/>
                      <a:pt x="10611" y="39743"/>
                      <a:pt x="18584" y="36969"/>
                    </a:cubicBezTo>
                    <a:cubicBezTo>
                      <a:pt x="23766" y="33800"/>
                      <a:pt x="26955" y="30036"/>
                      <a:pt x="25361" y="258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6" name="Freeform 535">
                <a:extLst>
                  <a:ext uri="{FF2B5EF4-FFF2-40B4-BE49-F238E27FC236}">
                    <a16:creationId xmlns:a16="http://schemas.microsoft.com/office/drawing/2014/main" id="{123BB902-E63C-E300-173E-73351E7CDD63}"/>
                  </a:ext>
                </a:extLst>
              </p:cNvPr>
              <p:cNvSpPr/>
              <p:nvPr/>
            </p:nvSpPr>
            <p:spPr>
              <a:xfrm>
                <a:off x="2294612" y="5989125"/>
                <a:ext cx="25398" cy="36846"/>
              </a:xfrm>
              <a:custGeom>
                <a:avLst/>
                <a:gdLst>
                  <a:gd name="connsiteX0" fmla="*/ 2202 w 25398"/>
                  <a:gd name="connsiteY0" fmla="*/ 36729 h 36846"/>
                  <a:gd name="connsiteX1" fmla="*/ 17151 w 25398"/>
                  <a:gd name="connsiteY1" fmla="*/ 23259 h 36846"/>
                  <a:gd name="connsiteX2" fmla="*/ 17949 w 25398"/>
                  <a:gd name="connsiteY2" fmla="*/ 20882 h 36846"/>
                  <a:gd name="connsiteX3" fmla="*/ 24726 w 25398"/>
                  <a:gd name="connsiteY3" fmla="*/ 10185 h 36846"/>
                  <a:gd name="connsiteX4" fmla="*/ 23131 w 25398"/>
                  <a:gd name="connsiteY4" fmla="*/ 281 h 36846"/>
                  <a:gd name="connsiteX5" fmla="*/ 15756 w 25398"/>
                  <a:gd name="connsiteY5" fmla="*/ 8204 h 36846"/>
                  <a:gd name="connsiteX6" fmla="*/ 14760 w 25398"/>
                  <a:gd name="connsiteY6" fmla="*/ 13156 h 36846"/>
                  <a:gd name="connsiteX7" fmla="*/ 2601 w 25398"/>
                  <a:gd name="connsiteY7" fmla="*/ 25438 h 36846"/>
                  <a:gd name="connsiteX8" fmla="*/ 2202 w 25398"/>
                  <a:gd name="connsiteY8" fmla="*/ 36729 h 36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398" h="36846">
                    <a:moveTo>
                      <a:pt x="2202" y="36729"/>
                    </a:moveTo>
                    <a:cubicBezTo>
                      <a:pt x="7384" y="37719"/>
                      <a:pt x="12766" y="32371"/>
                      <a:pt x="17151" y="23259"/>
                    </a:cubicBezTo>
                    <a:cubicBezTo>
                      <a:pt x="17550" y="22467"/>
                      <a:pt x="17749" y="21674"/>
                      <a:pt x="17949" y="20882"/>
                    </a:cubicBezTo>
                    <a:cubicBezTo>
                      <a:pt x="20141" y="20882"/>
                      <a:pt x="22533" y="17713"/>
                      <a:pt x="24726" y="10185"/>
                    </a:cubicBezTo>
                    <a:cubicBezTo>
                      <a:pt x="25722" y="6422"/>
                      <a:pt x="25922" y="1667"/>
                      <a:pt x="23131" y="281"/>
                    </a:cubicBezTo>
                    <a:cubicBezTo>
                      <a:pt x="20540" y="-908"/>
                      <a:pt x="17749" y="1667"/>
                      <a:pt x="15756" y="8204"/>
                    </a:cubicBezTo>
                    <a:cubicBezTo>
                      <a:pt x="15158" y="9987"/>
                      <a:pt x="14959" y="11572"/>
                      <a:pt x="14760" y="13156"/>
                    </a:cubicBezTo>
                    <a:cubicBezTo>
                      <a:pt x="10773" y="13949"/>
                      <a:pt x="6388" y="17911"/>
                      <a:pt x="2601" y="25438"/>
                    </a:cubicBezTo>
                    <a:cubicBezTo>
                      <a:pt x="-589" y="30984"/>
                      <a:pt x="-987" y="36135"/>
                      <a:pt x="2202" y="3672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7" name="Freeform 536">
                <a:extLst>
                  <a:ext uri="{FF2B5EF4-FFF2-40B4-BE49-F238E27FC236}">
                    <a16:creationId xmlns:a16="http://schemas.microsoft.com/office/drawing/2014/main" id="{4611441D-57AD-F358-5338-D7F9BE0A16BA}"/>
                  </a:ext>
                </a:extLst>
              </p:cNvPr>
              <p:cNvSpPr/>
              <p:nvPr/>
            </p:nvSpPr>
            <p:spPr>
              <a:xfrm>
                <a:off x="1145426" y="5237682"/>
                <a:ext cx="34676" cy="29372"/>
              </a:xfrm>
              <a:custGeom>
                <a:avLst/>
                <a:gdLst>
                  <a:gd name="connsiteX0" fmla="*/ 26190 w 34676"/>
                  <a:gd name="connsiteY0" fmla="*/ 2752 h 29372"/>
                  <a:gd name="connsiteX1" fmla="*/ 7254 w 34676"/>
                  <a:gd name="connsiteY1" fmla="*/ 3544 h 29372"/>
                  <a:gd name="connsiteX2" fmla="*/ 676 w 34676"/>
                  <a:gd name="connsiteY2" fmla="*/ 13449 h 29372"/>
                  <a:gd name="connsiteX3" fmla="*/ 3267 w 34676"/>
                  <a:gd name="connsiteY3" fmla="*/ 15429 h 29372"/>
                  <a:gd name="connsiteX4" fmla="*/ 3666 w 34676"/>
                  <a:gd name="connsiteY4" fmla="*/ 17014 h 29372"/>
                  <a:gd name="connsiteX5" fmla="*/ 18815 w 34676"/>
                  <a:gd name="connsiteY5" fmla="*/ 15231 h 29372"/>
                  <a:gd name="connsiteX6" fmla="*/ 19014 w 34676"/>
                  <a:gd name="connsiteY6" fmla="*/ 15033 h 29372"/>
                  <a:gd name="connsiteX7" fmla="*/ 19612 w 34676"/>
                  <a:gd name="connsiteY7" fmla="*/ 28305 h 29372"/>
                  <a:gd name="connsiteX8" fmla="*/ 31572 w 34676"/>
                  <a:gd name="connsiteY8" fmla="*/ 21372 h 29372"/>
                  <a:gd name="connsiteX9" fmla="*/ 32170 w 34676"/>
                  <a:gd name="connsiteY9" fmla="*/ 6119 h 29372"/>
                  <a:gd name="connsiteX10" fmla="*/ 25991 w 34676"/>
                  <a:gd name="connsiteY10" fmla="*/ 6317 h 29372"/>
                  <a:gd name="connsiteX11" fmla="*/ 26190 w 34676"/>
                  <a:gd name="connsiteY11" fmla="*/ 2752 h 29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676" h="29372">
                    <a:moveTo>
                      <a:pt x="26190" y="2752"/>
                    </a:moveTo>
                    <a:cubicBezTo>
                      <a:pt x="22801" y="-1408"/>
                      <a:pt x="15227" y="-616"/>
                      <a:pt x="7254" y="3544"/>
                    </a:cubicBezTo>
                    <a:cubicBezTo>
                      <a:pt x="1872" y="6317"/>
                      <a:pt x="-1516" y="10279"/>
                      <a:pt x="676" y="13449"/>
                    </a:cubicBezTo>
                    <a:cubicBezTo>
                      <a:pt x="1474" y="14439"/>
                      <a:pt x="2271" y="15033"/>
                      <a:pt x="3267" y="15429"/>
                    </a:cubicBezTo>
                    <a:cubicBezTo>
                      <a:pt x="3267" y="16024"/>
                      <a:pt x="3467" y="16420"/>
                      <a:pt x="3666" y="17014"/>
                    </a:cubicBezTo>
                    <a:cubicBezTo>
                      <a:pt x="6855" y="19787"/>
                      <a:pt x="12038" y="19589"/>
                      <a:pt x="18815" y="15231"/>
                    </a:cubicBezTo>
                    <a:cubicBezTo>
                      <a:pt x="19014" y="15231"/>
                      <a:pt x="19014" y="15033"/>
                      <a:pt x="19014" y="15033"/>
                    </a:cubicBezTo>
                    <a:cubicBezTo>
                      <a:pt x="16224" y="20976"/>
                      <a:pt x="16822" y="25730"/>
                      <a:pt x="19612" y="28305"/>
                    </a:cubicBezTo>
                    <a:cubicBezTo>
                      <a:pt x="23200" y="31475"/>
                      <a:pt x="27585" y="27117"/>
                      <a:pt x="31572" y="21372"/>
                    </a:cubicBezTo>
                    <a:cubicBezTo>
                      <a:pt x="34960" y="14439"/>
                      <a:pt x="36156" y="8496"/>
                      <a:pt x="32170" y="6119"/>
                    </a:cubicBezTo>
                    <a:cubicBezTo>
                      <a:pt x="30376" y="4931"/>
                      <a:pt x="28183" y="5129"/>
                      <a:pt x="25991" y="6317"/>
                    </a:cubicBezTo>
                    <a:cubicBezTo>
                      <a:pt x="26987" y="4931"/>
                      <a:pt x="26987" y="3742"/>
                      <a:pt x="26190" y="27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8" name="Freeform 537">
                <a:extLst>
                  <a:ext uri="{FF2B5EF4-FFF2-40B4-BE49-F238E27FC236}">
                    <a16:creationId xmlns:a16="http://schemas.microsoft.com/office/drawing/2014/main" id="{FF5000B9-C3BD-D8CB-84E2-56C292A43295}"/>
                  </a:ext>
                </a:extLst>
              </p:cNvPr>
              <p:cNvSpPr/>
              <p:nvPr/>
            </p:nvSpPr>
            <p:spPr>
              <a:xfrm>
                <a:off x="1095274" y="4195475"/>
                <a:ext cx="25390" cy="13511"/>
              </a:xfrm>
              <a:custGeom>
                <a:avLst/>
                <a:gdLst>
                  <a:gd name="connsiteX0" fmla="*/ 11362 w 25390"/>
                  <a:gd name="connsiteY0" fmla="*/ 13314 h 13511"/>
                  <a:gd name="connsiteX1" fmla="*/ 25314 w 25390"/>
                  <a:gd name="connsiteY1" fmla="*/ 8362 h 13511"/>
                  <a:gd name="connsiteX2" fmla="*/ 13554 w 25390"/>
                  <a:gd name="connsiteY2" fmla="*/ 438 h 13511"/>
                  <a:gd name="connsiteX3" fmla="*/ 0 w 25390"/>
                  <a:gd name="connsiteY3" fmla="*/ 5193 h 13511"/>
                  <a:gd name="connsiteX4" fmla="*/ 11362 w 25390"/>
                  <a:gd name="connsiteY4" fmla="*/ 13314 h 135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90" h="13511">
                    <a:moveTo>
                      <a:pt x="11362" y="13314"/>
                    </a:moveTo>
                    <a:cubicBezTo>
                      <a:pt x="18936" y="14106"/>
                      <a:pt x="24517" y="12522"/>
                      <a:pt x="25314" y="8362"/>
                    </a:cubicBezTo>
                    <a:cubicBezTo>
                      <a:pt x="26112" y="4202"/>
                      <a:pt x="20531" y="1627"/>
                      <a:pt x="13554" y="438"/>
                    </a:cubicBezTo>
                    <a:cubicBezTo>
                      <a:pt x="4784" y="-1146"/>
                      <a:pt x="1794" y="1825"/>
                      <a:pt x="0" y="5193"/>
                    </a:cubicBezTo>
                    <a:cubicBezTo>
                      <a:pt x="199" y="9352"/>
                      <a:pt x="3189" y="12522"/>
                      <a:pt x="11362" y="133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9" name="Freeform 538">
                <a:extLst>
                  <a:ext uri="{FF2B5EF4-FFF2-40B4-BE49-F238E27FC236}">
                    <a16:creationId xmlns:a16="http://schemas.microsoft.com/office/drawing/2014/main" id="{4739E847-E29A-5FCB-2D44-FCF3A699A6D7}"/>
                  </a:ext>
                </a:extLst>
              </p:cNvPr>
              <p:cNvSpPr/>
              <p:nvPr/>
            </p:nvSpPr>
            <p:spPr>
              <a:xfrm>
                <a:off x="1102643" y="4370246"/>
                <a:ext cx="26296" cy="13257"/>
              </a:xfrm>
              <a:custGeom>
                <a:avLst/>
                <a:gdLst>
                  <a:gd name="connsiteX0" fmla="*/ 11767 w 26296"/>
                  <a:gd name="connsiteY0" fmla="*/ 183 h 13257"/>
                  <a:gd name="connsiteX1" fmla="*/ 7 w 26296"/>
                  <a:gd name="connsiteY1" fmla="*/ 8107 h 13257"/>
                  <a:gd name="connsiteX2" fmla="*/ 14358 w 26296"/>
                  <a:gd name="connsiteY2" fmla="*/ 13257 h 13257"/>
                  <a:gd name="connsiteX3" fmla="*/ 25919 w 26296"/>
                  <a:gd name="connsiteY3" fmla="*/ 6126 h 13257"/>
                  <a:gd name="connsiteX4" fmla="*/ 11767 w 26296"/>
                  <a:gd name="connsiteY4" fmla="*/ 183 h 13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296" h="13257">
                    <a:moveTo>
                      <a:pt x="11767" y="183"/>
                    </a:moveTo>
                    <a:cubicBezTo>
                      <a:pt x="4192" y="976"/>
                      <a:pt x="-193" y="4145"/>
                      <a:pt x="7" y="8107"/>
                    </a:cubicBezTo>
                    <a:cubicBezTo>
                      <a:pt x="206" y="13257"/>
                      <a:pt x="8179" y="13059"/>
                      <a:pt x="14358" y="13257"/>
                    </a:cubicBezTo>
                    <a:cubicBezTo>
                      <a:pt x="24125" y="13059"/>
                      <a:pt x="27514" y="10484"/>
                      <a:pt x="25919" y="6126"/>
                    </a:cubicBezTo>
                    <a:cubicBezTo>
                      <a:pt x="24324" y="2362"/>
                      <a:pt x="20537" y="-807"/>
                      <a:pt x="11767" y="18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0" name="Freeform 539">
                <a:extLst>
                  <a:ext uri="{FF2B5EF4-FFF2-40B4-BE49-F238E27FC236}">
                    <a16:creationId xmlns:a16="http://schemas.microsoft.com/office/drawing/2014/main" id="{EAE82667-6EF2-9A6F-9FF3-58180E2C8532}"/>
                  </a:ext>
                </a:extLst>
              </p:cNvPr>
              <p:cNvSpPr/>
              <p:nvPr/>
            </p:nvSpPr>
            <p:spPr>
              <a:xfrm>
                <a:off x="681406" y="4755117"/>
                <a:ext cx="70560" cy="31490"/>
              </a:xfrm>
              <a:custGeom>
                <a:avLst/>
                <a:gdLst>
                  <a:gd name="connsiteX0" fmla="*/ 26378 w 70560"/>
                  <a:gd name="connsiteY0" fmla="*/ 11291 h 31490"/>
                  <a:gd name="connsiteX1" fmla="*/ 17409 w 70560"/>
                  <a:gd name="connsiteY1" fmla="*/ 14659 h 31490"/>
                  <a:gd name="connsiteX2" fmla="*/ 13821 w 70560"/>
                  <a:gd name="connsiteY2" fmla="*/ 10301 h 31490"/>
                  <a:gd name="connsiteX3" fmla="*/ 3256 w 70560"/>
                  <a:gd name="connsiteY3" fmla="*/ 15451 h 31490"/>
                  <a:gd name="connsiteX4" fmla="*/ 4452 w 70560"/>
                  <a:gd name="connsiteY4" fmla="*/ 30308 h 31490"/>
                  <a:gd name="connsiteX5" fmla="*/ 16611 w 70560"/>
                  <a:gd name="connsiteY5" fmla="*/ 25158 h 31490"/>
                  <a:gd name="connsiteX6" fmla="*/ 17209 w 70560"/>
                  <a:gd name="connsiteY6" fmla="*/ 23771 h 31490"/>
                  <a:gd name="connsiteX7" fmla="*/ 30963 w 70560"/>
                  <a:gd name="connsiteY7" fmla="*/ 25158 h 31490"/>
                  <a:gd name="connsiteX8" fmla="*/ 44318 w 70560"/>
                  <a:gd name="connsiteY8" fmla="*/ 16640 h 31490"/>
                  <a:gd name="connsiteX9" fmla="*/ 57673 w 70560"/>
                  <a:gd name="connsiteY9" fmla="*/ 16046 h 31490"/>
                  <a:gd name="connsiteX10" fmla="*/ 70230 w 70560"/>
                  <a:gd name="connsiteY10" fmla="*/ 5943 h 31490"/>
                  <a:gd name="connsiteX11" fmla="*/ 51693 w 70560"/>
                  <a:gd name="connsiteY11" fmla="*/ 1387 h 31490"/>
                  <a:gd name="connsiteX12" fmla="*/ 41328 w 70560"/>
                  <a:gd name="connsiteY12" fmla="*/ 12084 h 31490"/>
                  <a:gd name="connsiteX13" fmla="*/ 26378 w 70560"/>
                  <a:gd name="connsiteY13" fmla="*/ 11291 h 31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0560" h="31490">
                    <a:moveTo>
                      <a:pt x="26378" y="11291"/>
                    </a:moveTo>
                    <a:cubicBezTo>
                      <a:pt x="22990" y="11886"/>
                      <a:pt x="19801" y="13074"/>
                      <a:pt x="17409" y="14659"/>
                    </a:cubicBezTo>
                    <a:cubicBezTo>
                      <a:pt x="16412" y="12876"/>
                      <a:pt x="15017" y="11490"/>
                      <a:pt x="13821" y="10301"/>
                    </a:cubicBezTo>
                    <a:cubicBezTo>
                      <a:pt x="11429" y="7924"/>
                      <a:pt x="6844" y="9905"/>
                      <a:pt x="3256" y="15451"/>
                    </a:cubicBezTo>
                    <a:cubicBezTo>
                      <a:pt x="-2325" y="24365"/>
                      <a:pt x="67" y="28327"/>
                      <a:pt x="4452" y="30308"/>
                    </a:cubicBezTo>
                    <a:cubicBezTo>
                      <a:pt x="8040" y="31695"/>
                      <a:pt x="12425" y="33477"/>
                      <a:pt x="16611" y="25158"/>
                    </a:cubicBezTo>
                    <a:cubicBezTo>
                      <a:pt x="16811" y="24761"/>
                      <a:pt x="17010" y="24167"/>
                      <a:pt x="17209" y="23771"/>
                    </a:cubicBezTo>
                    <a:cubicBezTo>
                      <a:pt x="20399" y="25752"/>
                      <a:pt x="25581" y="25752"/>
                      <a:pt x="30963" y="25158"/>
                    </a:cubicBezTo>
                    <a:cubicBezTo>
                      <a:pt x="36743" y="23177"/>
                      <a:pt x="44716" y="21394"/>
                      <a:pt x="44318" y="16640"/>
                    </a:cubicBezTo>
                    <a:cubicBezTo>
                      <a:pt x="48105" y="17828"/>
                      <a:pt x="54085" y="15847"/>
                      <a:pt x="57673" y="16046"/>
                    </a:cubicBezTo>
                    <a:cubicBezTo>
                      <a:pt x="67639" y="13470"/>
                      <a:pt x="71825" y="10103"/>
                      <a:pt x="70230" y="5943"/>
                    </a:cubicBezTo>
                    <a:cubicBezTo>
                      <a:pt x="68237" y="793"/>
                      <a:pt x="62058" y="-1782"/>
                      <a:pt x="51693" y="1387"/>
                    </a:cubicBezTo>
                    <a:cubicBezTo>
                      <a:pt x="43520" y="3764"/>
                      <a:pt x="41128" y="8320"/>
                      <a:pt x="41328" y="12084"/>
                    </a:cubicBezTo>
                    <a:cubicBezTo>
                      <a:pt x="37740" y="10103"/>
                      <a:pt x="32159" y="10103"/>
                      <a:pt x="26378" y="112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1" name="Freeform 540">
                <a:extLst>
                  <a:ext uri="{FF2B5EF4-FFF2-40B4-BE49-F238E27FC236}">
                    <a16:creationId xmlns:a16="http://schemas.microsoft.com/office/drawing/2014/main" id="{C8EF8722-8E59-26DA-EAD4-0EB78472E29E}"/>
                  </a:ext>
                </a:extLst>
              </p:cNvPr>
              <p:cNvSpPr/>
              <p:nvPr/>
            </p:nvSpPr>
            <p:spPr>
              <a:xfrm>
                <a:off x="1116581" y="4113382"/>
                <a:ext cx="26739" cy="14217"/>
              </a:xfrm>
              <a:custGeom>
                <a:avLst/>
                <a:gdLst>
                  <a:gd name="connsiteX0" fmla="*/ 13775 w 26739"/>
                  <a:gd name="connsiteY0" fmla="*/ 13993 h 14217"/>
                  <a:gd name="connsiteX1" fmla="*/ 26731 w 26739"/>
                  <a:gd name="connsiteY1" fmla="*/ 8645 h 14217"/>
                  <a:gd name="connsiteX2" fmla="*/ 14971 w 26739"/>
                  <a:gd name="connsiteY2" fmla="*/ 325 h 14217"/>
                  <a:gd name="connsiteX3" fmla="*/ 21 w 26739"/>
                  <a:gd name="connsiteY3" fmla="*/ 4485 h 14217"/>
                  <a:gd name="connsiteX4" fmla="*/ 13775 w 26739"/>
                  <a:gd name="connsiteY4" fmla="*/ 13993 h 14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39" h="14217">
                    <a:moveTo>
                      <a:pt x="13775" y="13993"/>
                    </a:moveTo>
                    <a:cubicBezTo>
                      <a:pt x="21549" y="14984"/>
                      <a:pt x="26532" y="12607"/>
                      <a:pt x="26731" y="8645"/>
                    </a:cubicBezTo>
                    <a:cubicBezTo>
                      <a:pt x="26930" y="4881"/>
                      <a:pt x="23343" y="1315"/>
                      <a:pt x="14971" y="325"/>
                    </a:cubicBezTo>
                    <a:cubicBezTo>
                      <a:pt x="7596" y="-467"/>
                      <a:pt x="1616" y="-71"/>
                      <a:pt x="21" y="4485"/>
                    </a:cubicBezTo>
                    <a:cubicBezTo>
                      <a:pt x="-377" y="9437"/>
                      <a:pt x="4805" y="12805"/>
                      <a:pt x="13775" y="139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2" name="Freeform 541">
                <a:extLst>
                  <a:ext uri="{FF2B5EF4-FFF2-40B4-BE49-F238E27FC236}">
                    <a16:creationId xmlns:a16="http://schemas.microsoft.com/office/drawing/2014/main" id="{F89A2F47-6382-EFBF-D798-EE6E3FA9BC57}"/>
                  </a:ext>
                </a:extLst>
              </p:cNvPr>
              <p:cNvSpPr/>
              <p:nvPr/>
            </p:nvSpPr>
            <p:spPr>
              <a:xfrm>
                <a:off x="1023830" y="4940103"/>
                <a:ext cx="30007" cy="14340"/>
              </a:xfrm>
              <a:custGeom>
                <a:avLst/>
                <a:gdLst>
                  <a:gd name="connsiteX0" fmla="*/ 883 w 30007"/>
                  <a:gd name="connsiteY0" fmla="*/ 11320 h 14340"/>
                  <a:gd name="connsiteX1" fmla="*/ 20018 w 30007"/>
                  <a:gd name="connsiteY1" fmla="*/ 12310 h 14340"/>
                  <a:gd name="connsiteX2" fmla="*/ 29586 w 30007"/>
                  <a:gd name="connsiteY2" fmla="*/ 3792 h 14340"/>
                  <a:gd name="connsiteX3" fmla="*/ 7461 w 30007"/>
                  <a:gd name="connsiteY3" fmla="*/ 2604 h 14340"/>
                  <a:gd name="connsiteX4" fmla="*/ 883 w 30007"/>
                  <a:gd name="connsiteY4" fmla="*/ 11320 h 14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007" h="14340">
                    <a:moveTo>
                      <a:pt x="883" y="11320"/>
                    </a:moveTo>
                    <a:cubicBezTo>
                      <a:pt x="4869" y="15678"/>
                      <a:pt x="12444" y="14687"/>
                      <a:pt x="20018" y="12310"/>
                    </a:cubicBezTo>
                    <a:cubicBezTo>
                      <a:pt x="26197" y="9933"/>
                      <a:pt x="31579" y="6962"/>
                      <a:pt x="29586" y="3792"/>
                    </a:cubicBezTo>
                    <a:cubicBezTo>
                      <a:pt x="25998" y="-1952"/>
                      <a:pt x="16231" y="-169"/>
                      <a:pt x="7461" y="2604"/>
                    </a:cubicBezTo>
                    <a:cubicBezTo>
                      <a:pt x="1680" y="4387"/>
                      <a:pt x="-1708" y="8348"/>
                      <a:pt x="883" y="1132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3" name="Freeform 542">
                <a:extLst>
                  <a:ext uri="{FF2B5EF4-FFF2-40B4-BE49-F238E27FC236}">
                    <a16:creationId xmlns:a16="http://schemas.microsoft.com/office/drawing/2014/main" id="{200E74F3-29EC-CD69-4DB0-6830F087149E}"/>
                  </a:ext>
                </a:extLst>
              </p:cNvPr>
              <p:cNvSpPr/>
              <p:nvPr/>
            </p:nvSpPr>
            <p:spPr>
              <a:xfrm>
                <a:off x="883590" y="4812810"/>
                <a:ext cx="27343" cy="15085"/>
              </a:xfrm>
              <a:custGeom>
                <a:avLst/>
                <a:gdLst>
                  <a:gd name="connsiteX0" fmla="*/ 12757 w 27343"/>
                  <a:gd name="connsiteY0" fmla="*/ 545 h 15085"/>
                  <a:gd name="connsiteX1" fmla="*/ 0 w 27343"/>
                  <a:gd name="connsiteY1" fmla="*/ 10252 h 15085"/>
                  <a:gd name="connsiteX2" fmla="*/ 14351 w 27343"/>
                  <a:gd name="connsiteY2" fmla="*/ 14214 h 15085"/>
                  <a:gd name="connsiteX3" fmla="*/ 27308 w 27343"/>
                  <a:gd name="connsiteY3" fmla="*/ 4903 h 15085"/>
                  <a:gd name="connsiteX4" fmla="*/ 12757 w 27343"/>
                  <a:gd name="connsiteY4" fmla="*/ 545 h 15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343" h="15085">
                    <a:moveTo>
                      <a:pt x="12757" y="545"/>
                    </a:moveTo>
                    <a:cubicBezTo>
                      <a:pt x="5581" y="1932"/>
                      <a:pt x="199" y="5498"/>
                      <a:pt x="0" y="10252"/>
                    </a:cubicBezTo>
                    <a:cubicBezTo>
                      <a:pt x="0" y="15996"/>
                      <a:pt x="7375" y="15600"/>
                      <a:pt x="14351" y="14214"/>
                    </a:cubicBezTo>
                    <a:cubicBezTo>
                      <a:pt x="20929" y="12827"/>
                      <a:pt x="27906" y="10648"/>
                      <a:pt x="27308" y="4903"/>
                    </a:cubicBezTo>
                    <a:cubicBezTo>
                      <a:pt x="25912" y="347"/>
                      <a:pt x="20132" y="-841"/>
                      <a:pt x="12757" y="54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4" name="Freeform 543">
                <a:extLst>
                  <a:ext uri="{FF2B5EF4-FFF2-40B4-BE49-F238E27FC236}">
                    <a16:creationId xmlns:a16="http://schemas.microsoft.com/office/drawing/2014/main" id="{E7404E8F-B790-F52A-822E-DD69103096E6}"/>
                  </a:ext>
                </a:extLst>
              </p:cNvPr>
              <p:cNvSpPr/>
              <p:nvPr/>
            </p:nvSpPr>
            <p:spPr>
              <a:xfrm>
                <a:off x="571803" y="5058804"/>
                <a:ext cx="31850" cy="28391"/>
              </a:xfrm>
              <a:custGeom>
                <a:avLst/>
                <a:gdLst>
                  <a:gd name="connsiteX0" fmla="*/ 17980 w 31850"/>
                  <a:gd name="connsiteY0" fmla="*/ 27319 h 28391"/>
                  <a:gd name="connsiteX1" fmla="*/ 26750 w 31850"/>
                  <a:gd name="connsiteY1" fmla="*/ 18999 h 28391"/>
                  <a:gd name="connsiteX2" fmla="*/ 30537 w 31850"/>
                  <a:gd name="connsiteY2" fmla="*/ 8104 h 28391"/>
                  <a:gd name="connsiteX3" fmla="*/ 13993 w 31850"/>
                  <a:gd name="connsiteY3" fmla="*/ 973 h 28391"/>
                  <a:gd name="connsiteX4" fmla="*/ 5024 w 31850"/>
                  <a:gd name="connsiteY4" fmla="*/ 12462 h 28391"/>
                  <a:gd name="connsiteX5" fmla="*/ 6219 w 31850"/>
                  <a:gd name="connsiteY5" fmla="*/ 14839 h 28391"/>
                  <a:gd name="connsiteX6" fmla="*/ 40 w 31850"/>
                  <a:gd name="connsiteY6" fmla="*/ 22565 h 28391"/>
                  <a:gd name="connsiteX7" fmla="*/ 17980 w 31850"/>
                  <a:gd name="connsiteY7" fmla="*/ 27319 h 28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850" h="28391">
                    <a:moveTo>
                      <a:pt x="17980" y="27319"/>
                    </a:moveTo>
                    <a:cubicBezTo>
                      <a:pt x="24358" y="25932"/>
                      <a:pt x="27547" y="22961"/>
                      <a:pt x="26750" y="18999"/>
                    </a:cubicBezTo>
                    <a:cubicBezTo>
                      <a:pt x="33527" y="16028"/>
                      <a:pt x="32132" y="11670"/>
                      <a:pt x="30537" y="8104"/>
                    </a:cubicBezTo>
                    <a:cubicBezTo>
                      <a:pt x="28345" y="2954"/>
                      <a:pt x="25554" y="-2196"/>
                      <a:pt x="13993" y="973"/>
                    </a:cubicBezTo>
                    <a:cubicBezTo>
                      <a:pt x="5622" y="3350"/>
                      <a:pt x="3230" y="8104"/>
                      <a:pt x="5024" y="12462"/>
                    </a:cubicBezTo>
                    <a:cubicBezTo>
                      <a:pt x="5422" y="13255"/>
                      <a:pt x="5821" y="14047"/>
                      <a:pt x="6219" y="14839"/>
                    </a:cubicBezTo>
                    <a:cubicBezTo>
                      <a:pt x="2233" y="16424"/>
                      <a:pt x="-358" y="19197"/>
                      <a:pt x="40" y="22565"/>
                    </a:cubicBezTo>
                    <a:cubicBezTo>
                      <a:pt x="1436" y="29696"/>
                      <a:pt x="9608" y="28904"/>
                      <a:pt x="17980" y="273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5" name="Freeform 544">
                <a:extLst>
                  <a:ext uri="{FF2B5EF4-FFF2-40B4-BE49-F238E27FC236}">
                    <a16:creationId xmlns:a16="http://schemas.microsoft.com/office/drawing/2014/main" id="{45D57772-8F2B-058B-609A-EC8172F86D08}"/>
                  </a:ext>
                </a:extLst>
              </p:cNvPr>
              <p:cNvSpPr/>
              <p:nvPr/>
            </p:nvSpPr>
            <p:spPr>
              <a:xfrm>
                <a:off x="547118" y="4961134"/>
                <a:ext cx="33452" cy="29338"/>
              </a:xfrm>
              <a:custGeom>
                <a:avLst/>
                <a:gdLst>
                  <a:gd name="connsiteX0" fmla="*/ 26519 w 33452"/>
                  <a:gd name="connsiteY0" fmla="*/ 18616 h 29338"/>
                  <a:gd name="connsiteX1" fmla="*/ 26320 w 33452"/>
                  <a:gd name="connsiteY1" fmla="*/ 17823 h 29338"/>
                  <a:gd name="connsiteX2" fmla="*/ 26320 w 33452"/>
                  <a:gd name="connsiteY2" fmla="*/ 17823 h 29338"/>
                  <a:gd name="connsiteX3" fmla="*/ 32300 w 33452"/>
                  <a:gd name="connsiteY3" fmla="*/ 5938 h 29338"/>
                  <a:gd name="connsiteX4" fmla="*/ 15955 w 33452"/>
                  <a:gd name="connsiteY4" fmla="*/ 1580 h 29338"/>
                  <a:gd name="connsiteX5" fmla="*/ 6387 w 33452"/>
                  <a:gd name="connsiteY5" fmla="*/ 13069 h 29338"/>
                  <a:gd name="connsiteX6" fmla="*/ 8181 w 33452"/>
                  <a:gd name="connsiteY6" fmla="*/ 14654 h 29338"/>
                  <a:gd name="connsiteX7" fmla="*/ 9 w 33452"/>
                  <a:gd name="connsiteY7" fmla="*/ 22776 h 29338"/>
                  <a:gd name="connsiteX8" fmla="*/ 11968 w 33452"/>
                  <a:gd name="connsiteY8" fmla="*/ 29312 h 29338"/>
                  <a:gd name="connsiteX9" fmla="*/ 26519 w 33452"/>
                  <a:gd name="connsiteY9" fmla="*/ 18616 h 29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3452" h="29338">
                    <a:moveTo>
                      <a:pt x="26519" y="18616"/>
                    </a:moveTo>
                    <a:cubicBezTo>
                      <a:pt x="26519" y="18418"/>
                      <a:pt x="26320" y="18021"/>
                      <a:pt x="26320" y="17823"/>
                    </a:cubicBezTo>
                    <a:cubicBezTo>
                      <a:pt x="26320" y="17823"/>
                      <a:pt x="26320" y="17823"/>
                      <a:pt x="26320" y="17823"/>
                    </a:cubicBezTo>
                    <a:cubicBezTo>
                      <a:pt x="34492" y="14852"/>
                      <a:pt x="34293" y="9900"/>
                      <a:pt x="32300" y="5938"/>
                    </a:cubicBezTo>
                    <a:cubicBezTo>
                      <a:pt x="29908" y="1382"/>
                      <a:pt x="25921" y="-2184"/>
                      <a:pt x="15955" y="1580"/>
                    </a:cubicBezTo>
                    <a:cubicBezTo>
                      <a:pt x="8979" y="4155"/>
                      <a:pt x="4195" y="8117"/>
                      <a:pt x="6387" y="13069"/>
                    </a:cubicBezTo>
                    <a:cubicBezTo>
                      <a:pt x="6985" y="13663"/>
                      <a:pt x="7583" y="14060"/>
                      <a:pt x="8181" y="14654"/>
                    </a:cubicBezTo>
                    <a:cubicBezTo>
                      <a:pt x="2999" y="15842"/>
                      <a:pt x="-191" y="19012"/>
                      <a:pt x="9" y="22776"/>
                    </a:cubicBezTo>
                    <a:cubicBezTo>
                      <a:pt x="208" y="28718"/>
                      <a:pt x="6587" y="29511"/>
                      <a:pt x="11968" y="29312"/>
                    </a:cubicBezTo>
                    <a:cubicBezTo>
                      <a:pt x="19941" y="26539"/>
                      <a:pt x="28313" y="25153"/>
                      <a:pt x="26519" y="186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6" name="Freeform 545">
                <a:extLst>
                  <a:ext uri="{FF2B5EF4-FFF2-40B4-BE49-F238E27FC236}">
                    <a16:creationId xmlns:a16="http://schemas.microsoft.com/office/drawing/2014/main" id="{50F0B882-2E79-0E90-519C-ADA84BCA3F7F}"/>
                  </a:ext>
                </a:extLst>
              </p:cNvPr>
              <p:cNvSpPr/>
              <p:nvPr/>
            </p:nvSpPr>
            <p:spPr>
              <a:xfrm>
                <a:off x="499882" y="5434034"/>
                <a:ext cx="23650" cy="20542"/>
              </a:xfrm>
              <a:custGeom>
                <a:avLst/>
                <a:gdLst>
                  <a:gd name="connsiteX0" fmla="*/ 204 w 23650"/>
                  <a:gd name="connsiteY0" fmla="*/ 13798 h 20542"/>
                  <a:gd name="connsiteX1" fmla="*/ 14157 w 23650"/>
                  <a:gd name="connsiteY1" fmla="*/ 19542 h 20542"/>
                  <a:gd name="connsiteX2" fmla="*/ 23525 w 23650"/>
                  <a:gd name="connsiteY2" fmla="*/ 6270 h 20542"/>
                  <a:gd name="connsiteX3" fmla="*/ 9373 w 23650"/>
                  <a:gd name="connsiteY3" fmla="*/ 724 h 20542"/>
                  <a:gd name="connsiteX4" fmla="*/ 204 w 23650"/>
                  <a:gd name="connsiteY4" fmla="*/ 13798 h 20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50" h="20542">
                    <a:moveTo>
                      <a:pt x="204" y="13798"/>
                    </a:moveTo>
                    <a:cubicBezTo>
                      <a:pt x="2596" y="18354"/>
                      <a:pt x="6184" y="22514"/>
                      <a:pt x="14157" y="19542"/>
                    </a:cubicBezTo>
                    <a:cubicBezTo>
                      <a:pt x="21333" y="16967"/>
                      <a:pt x="24323" y="11619"/>
                      <a:pt x="23525" y="6270"/>
                    </a:cubicBezTo>
                    <a:cubicBezTo>
                      <a:pt x="22529" y="328"/>
                      <a:pt x="16150" y="-1059"/>
                      <a:pt x="9373" y="724"/>
                    </a:cubicBezTo>
                    <a:cubicBezTo>
                      <a:pt x="1799" y="2705"/>
                      <a:pt x="-793" y="7855"/>
                      <a:pt x="204" y="137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7" name="Freeform 546">
                <a:extLst>
                  <a:ext uri="{FF2B5EF4-FFF2-40B4-BE49-F238E27FC236}">
                    <a16:creationId xmlns:a16="http://schemas.microsoft.com/office/drawing/2014/main" id="{13CEE12B-F010-E7B6-5309-DBB58A48F153}"/>
                  </a:ext>
                </a:extLst>
              </p:cNvPr>
              <p:cNvSpPr/>
              <p:nvPr/>
            </p:nvSpPr>
            <p:spPr>
              <a:xfrm>
                <a:off x="478559" y="4642162"/>
                <a:ext cx="28533" cy="16521"/>
              </a:xfrm>
              <a:custGeom>
                <a:avLst/>
                <a:gdLst>
                  <a:gd name="connsiteX0" fmla="*/ 10365 w 28533"/>
                  <a:gd name="connsiteY0" fmla="*/ 16486 h 16521"/>
                  <a:gd name="connsiteX1" fmla="*/ 28304 w 28533"/>
                  <a:gd name="connsiteY1" fmla="*/ 7374 h 16521"/>
                  <a:gd name="connsiteX2" fmla="*/ 18338 w 28533"/>
                  <a:gd name="connsiteY2" fmla="*/ 45 h 16521"/>
                  <a:gd name="connsiteX3" fmla="*/ 0 w 28533"/>
                  <a:gd name="connsiteY3" fmla="*/ 8761 h 16521"/>
                  <a:gd name="connsiteX4" fmla="*/ 10365 w 28533"/>
                  <a:gd name="connsiteY4" fmla="*/ 16486 h 16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33" h="16521">
                    <a:moveTo>
                      <a:pt x="10365" y="16486"/>
                    </a:moveTo>
                    <a:cubicBezTo>
                      <a:pt x="19335" y="16882"/>
                      <a:pt x="26510" y="13911"/>
                      <a:pt x="28304" y="7374"/>
                    </a:cubicBezTo>
                    <a:cubicBezTo>
                      <a:pt x="29700" y="2422"/>
                      <a:pt x="24517" y="243"/>
                      <a:pt x="18338" y="45"/>
                    </a:cubicBezTo>
                    <a:cubicBezTo>
                      <a:pt x="9568" y="-351"/>
                      <a:pt x="2392" y="1828"/>
                      <a:pt x="0" y="8761"/>
                    </a:cubicBezTo>
                    <a:cubicBezTo>
                      <a:pt x="199" y="13515"/>
                      <a:pt x="4385" y="16090"/>
                      <a:pt x="10365" y="164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8" name="Freeform 547">
                <a:extLst>
                  <a:ext uri="{FF2B5EF4-FFF2-40B4-BE49-F238E27FC236}">
                    <a16:creationId xmlns:a16="http://schemas.microsoft.com/office/drawing/2014/main" id="{E14BB529-42D3-4F5C-709C-FC629478915A}"/>
                  </a:ext>
                </a:extLst>
              </p:cNvPr>
              <p:cNvSpPr/>
              <p:nvPr/>
            </p:nvSpPr>
            <p:spPr>
              <a:xfrm>
                <a:off x="582535" y="5236702"/>
                <a:ext cx="42674" cy="21120"/>
              </a:xfrm>
              <a:custGeom>
                <a:avLst/>
                <a:gdLst>
                  <a:gd name="connsiteX0" fmla="*/ 32761 w 42674"/>
                  <a:gd name="connsiteY0" fmla="*/ 20173 h 21120"/>
                  <a:gd name="connsiteX1" fmla="*/ 42528 w 42674"/>
                  <a:gd name="connsiteY1" fmla="*/ 8090 h 21120"/>
                  <a:gd name="connsiteX2" fmla="*/ 31366 w 42674"/>
                  <a:gd name="connsiteY2" fmla="*/ 3138 h 21120"/>
                  <a:gd name="connsiteX3" fmla="*/ 23194 w 42674"/>
                  <a:gd name="connsiteY3" fmla="*/ 6901 h 21120"/>
                  <a:gd name="connsiteX4" fmla="*/ 23194 w 42674"/>
                  <a:gd name="connsiteY4" fmla="*/ 3534 h 21120"/>
                  <a:gd name="connsiteX5" fmla="*/ 8045 w 42674"/>
                  <a:gd name="connsiteY5" fmla="*/ 2147 h 21120"/>
                  <a:gd name="connsiteX6" fmla="*/ 271 w 42674"/>
                  <a:gd name="connsiteY6" fmla="*/ 12448 h 21120"/>
                  <a:gd name="connsiteX7" fmla="*/ 14224 w 42674"/>
                  <a:gd name="connsiteY7" fmla="*/ 14032 h 21120"/>
                  <a:gd name="connsiteX8" fmla="*/ 19805 w 42674"/>
                  <a:gd name="connsiteY8" fmla="*/ 10665 h 21120"/>
                  <a:gd name="connsiteX9" fmla="*/ 19008 w 42674"/>
                  <a:gd name="connsiteY9" fmla="*/ 17202 h 21120"/>
                  <a:gd name="connsiteX10" fmla="*/ 32761 w 42674"/>
                  <a:gd name="connsiteY10" fmla="*/ 20173 h 21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2674" h="21120">
                    <a:moveTo>
                      <a:pt x="32761" y="20173"/>
                    </a:moveTo>
                    <a:cubicBezTo>
                      <a:pt x="39339" y="17598"/>
                      <a:pt x="43525" y="13636"/>
                      <a:pt x="42528" y="8090"/>
                    </a:cubicBezTo>
                    <a:cubicBezTo>
                      <a:pt x="41731" y="3534"/>
                      <a:pt x="37346" y="1553"/>
                      <a:pt x="31366" y="3138"/>
                    </a:cubicBezTo>
                    <a:cubicBezTo>
                      <a:pt x="27978" y="4128"/>
                      <a:pt x="25386" y="5317"/>
                      <a:pt x="23194" y="6901"/>
                    </a:cubicBezTo>
                    <a:cubicBezTo>
                      <a:pt x="23592" y="5713"/>
                      <a:pt x="23592" y="4722"/>
                      <a:pt x="23194" y="3534"/>
                    </a:cubicBezTo>
                    <a:cubicBezTo>
                      <a:pt x="21200" y="-1022"/>
                      <a:pt x="15021" y="-824"/>
                      <a:pt x="8045" y="2147"/>
                    </a:cubicBezTo>
                    <a:cubicBezTo>
                      <a:pt x="1866" y="4722"/>
                      <a:pt x="-925" y="8684"/>
                      <a:pt x="271" y="12448"/>
                    </a:cubicBezTo>
                    <a:cubicBezTo>
                      <a:pt x="1866" y="17994"/>
                      <a:pt x="8444" y="16211"/>
                      <a:pt x="14224" y="14032"/>
                    </a:cubicBezTo>
                    <a:cubicBezTo>
                      <a:pt x="16417" y="13042"/>
                      <a:pt x="18410" y="11854"/>
                      <a:pt x="19805" y="10665"/>
                    </a:cubicBezTo>
                    <a:cubicBezTo>
                      <a:pt x="18808" y="12646"/>
                      <a:pt x="18410" y="14825"/>
                      <a:pt x="19008" y="17202"/>
                    </a:cubicBezTo>
                    <a:cubicBezTo>
                      <a:pt x="20204" y="21362"/>
                      <a:pt x="25785" y="21956"/>
                      <a:pt x="32761" y="201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9" name="Freeform 548">
                <a:extLst>
                  <a:ext uri="{FF2B5EF4-FFF2-40B4-BE49-F238E27FC236}">
                    <a16:creationId xmlns:a16="http://schemas.microsoft.com/office/drawing/2014/main" id="{C803988F-5F0F-B55D-647C-A97E144CDF7A}"/>
                  </a:ext>
                </a:extLst>
              </p:cNvPr>
              <p:cNvSpPr/>
              <p:nvPr/>
            </p:nvSpPr>
            <p:spPr>
              <a:xfrm>
                <a:off x="980447" y="5195211"/>
                <a:ext cx="40357" cy="19202"/>
              </a:xfrm>
              <a:custGeom>
                <a:avLst/>
                <a:gdLst>
                  <a:gd name="connsiteX0" fmla="*/ 28120 w 40357"/>
                  <a:gd name="connsiteY0" fmla="*/ 1643 h 19202"/>
                  <a:gd name="connsiteX1" fmla="*/ 26526 w 40357"/>
                  <a:gd name="connsiteY1" fmla="*/ 2435 h 19202"/>
                  <a:gd name="connsiteX2" fmla="*/ 14566 w 40357"/>
                  <a:gd name="connsiteY2" fmla="*/ 2237 h 19202"/>
                  <a:gd name="connsiteX3" fmla="*/ 15 w 40357"/>
                  <a:gd name="connsiteY3" fmla="*/ 15905 h 19202"/>
                  <a:gd name="connsiteX4" fmla="*/ 14168 w 40357"/>
                  <a:gd name="connsiteY4" fmla="*/ 16500 h 19202"/>
                  <a:gd name="connsiteX5" fmla="*/ 15563 w 40357"/>
                  <a:gd name="connsiteY5" fmla="*/ 15707 h 19202"/>
                  <a:gd name="connsiteX6" fmla="*/ 28519 w 40357"/>
                  <a:gd name="connsiteY6" fmla="*/ 16896 h 19202"/>
                  <a:gd name="connsiteX7" fmla="*/ 40279 w 40357"/>
                  <a:gd name="connsiteY7" fmla="*/ 3228 h 19202"/>
                  <a:gd name="connsiteX8" fmla="*/ 28120 w 40357"/>
                  <a:gd name="connsiteY8" fmla="*/ 1643 h 19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357" h="19202">
                    <a:moveTo>
                      <a:pt x="28120" y="1643"/>
                    </a:moveTo>
                    <a:cubicBezTo>
                      <a:pt x="27522" y="1841"/>
                      <a:pt x="26924" y="2237"/>
                      <a:pt x="26526" y="2435"/>
                    </a:cubicBezTo>
                    <a:cubicBezTo>
                      <a:pt x="24931" y="-536"/>
                      <a:pt x="20147" y="-338"/>
                      <a:pt x="14566" y="2237"/>
                    </a:cubicBezTo>
                    <a:cubicBezTo>
                      <a:pt x="6992" y="5803"/>
                      <a:pt x="-383" y="10161"/>
                      <a:pt x="15" y="15905"/>
                    </a:cubicBezTo>
                    <a:cubicBezTo>
                      <a:pt x="414" y="21254"/>
                      <a:pt x="7590" y="19075"/>
                      <a:pt x="14168" y="16500"/>
                    </a:cubicBezTo>
                    <a:cubicBezTo>
                      <a:pt x="14566" y="16301"/>
                      <a:pt x="15164" y="15905"/>
                      <a:pt x="15563" y="15707"/>
                    </a:cubicBezTo>
                    <a:cubicBezTo>
                      <a:pt x="16161" y="19471"/>
                      <a:pt x="21543" y="19669"/>
                      <a:pt x="28519" y="16896"/>
                    </a:cubicBezTo>
                    <a:cubicBezTo>
                      <a:pt x="35695" y="13330"/>
                      <a:pt x="41077" y="8576"/>
                      <a:pt x="40279" y="3228"/>
                    </a:cubicBezTo>
                    <a:cubicBezTo>
                      <a:pt x="39681" y="-536"/>
                      <a:pt x="34100" y="-932"/>
                      <a:pt x="28120" y="164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0" name="Freeform 549">
                <a:extLst>
                  <a:ext uri="{FF2B5EF4-FFF2-40B4-BE49-F238E27FC236}">
                    <a16:creationId xmlns:a16="http://schemas.microsoft.com/office/drawing/2014/main" id="{E4541180-67E5-1758-A47B-51DFF444A934}"/>
                  </a:ext>
                </a:extLst>
              </p:cNvPr>
              <p:cNvSpPr/>
              <p:nvPr/>
            </p:nvSpPr>
            <p:spPr>
              <a:xfrm>
                <a:off x="481349" y="4786051"/>
                <a:ext cx="30373" cy="15643"/>
              </a:xfrm>
              <a:custGeom>
                <a:avLst/>
                <a:gdLst>
                  <a:gd name="connsiteX0" fmla="*/ 30098 w 30373"/>
                  <a:gd name="connsiteY0" fmla="*/ 5713 h 15643"/>
                  <a:gd name="connsiteX1" fmla="*/ 10564 w 30373"/>
                  <a:gd name="connsiteY1" fmla="*/ 1157 h 15643"/>
                  <a:gd name="connsiteX2" fmla="*/ 0 w 30373"/>
                  <a:gd name="connsiteY2" fmla="*/ 10269 h 15643"/>
                  <a:gd name="connsiteX3" fmla="*/ 19933 w 30373"/>
                  <a:gd name="connsiteY3" fmla="*/ 14429 h 15643"/>
                  <a:gd name="connsiteX4" fmla="*/ 30098 w 30373"/>
                  <a:gd name="connsiteY4" fmla="*/ 5713 h 15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373" h="15643">
                    <a:moveTo>
                      <a:pt x="30098" y="5713"/>
                    </a:moveTo>
                    <a:cubicBezTo>
                      <a:pt x="27706" y="-824"/>
                      <a:pt x="19135" y="-824"/>
                      <a:pt x="10564" y="1157"/>
                    </a:cubicBezTo>
                    <a:cubicBezTo>
                      <a:pt x="4385" y="2543"/>
                      <a:pt x="598" y="5515"/>
                      <a:pt x="0" y="10269"/>
                    </a:cubicBezTo>
                    <a:cubicBezTo>
                      <a:pt x="3987" y="16212"/>
                      <a:pt x="11162" y="16608"/>
                      <a:pt x="19933" y="14429"/>
                    </a:cubicBezTo>
                    <a:cubicBezTo>
                      <a:pt x="26112" y="13042"/>
                      <a:pt x="31693" y="9873"/>
                      <a:pt x="30098" y="57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1" name="Freeform 550">
                <a:extLst>
                  <a:ext uri="{FF2B5EF4-FFF2-40B4-BE49-F238E27FC236}">
                    <a16:creationId xmlns:a16="http://schemas.microsoft.com/office/drawing/2014/main" id="{46E80B36-5476-D994-1889-1655942D9C36}"/>
                  </a:ext>
                </a:extLst>
              </p:cNvPr>
              <p:cNvSpPr/>
              <p:nvPr/>
            </p:nvSpPr>
            <p:spPr>
              <a:xfrm>
                <a:off x="1065473" y="5782942"/>
                <a:ext cx="44917" cy="25217"/>
              </a:xfrm>
              <a:custGeom>
                <a:avLst/>
                <a:gdLst>
                  <a:gd name="connsiteX0" fmla="*/ 17443 w 44917"/>
                  <a:gd name="connsiteY0" fmla="*/ 18082 h 25217"/>
                  <a:gd name="connsiteX1" fmla="*/ 19636 w 44917"/>
                  <a:gd name="connsiteY1" fmla="*/ 22638 h 25217"/>
                  <a:gd name="connsiteX2" fmla="*/ 28207 w 44917"/>
                  <a:gd name="connsiteY2" fmla="*/ 24619 h 25217"/>
                  <a:gd name="connsiteX3" fmla="*/ 28406 w 44917"/>
                  <a:gd name="connsiteY3" fmla="*/ 25015 h 25217"/>
                  <a:gd name="connsiteX4" fmla="*/ 42160 w 44917"/>
                  <a:gd name="connsiteY4" fmla="*/ 13328 h 25217"/>
                  <a:gd name="connsiteX5" fmla="*/ 41960 w 44917"/>
                  <a:gd name="connsiteY5" fmla="*/ 452 h 25217"/>
                  <a:gd name="connsiteX6" fmla="*/ 33589 w 44917"/>
                  <a:gd name="connsiteY6" fmla="*/ 3621 h 25217"/>
                  <a:gd name="connsiteX7" fmla="*/ 22028 w 44917"/>
                  <a:gd name="connsiteY7" fmla="*/ 6593 h 25217"/>
                  <a:gd name="connsiteX8" fmla="*/ 21629 w 44917"/>
                  <a:gd name="connsiteY8" fmla="*/ 5404 h 25217"/>
                  <a:gd name="connsiteX9" fmla="*/ 9071 w 44917"/>
                  <a:gd name="connsiteY9" fmla="*/ 4612 h 25217"/>
                  <a:gd name="connsiteX10" fmla="*/ 500 w 44917"/>
                  <a:gd name="connsiteY10" fmla="*/ 18874 h 25217"/>
                  <a:gd name="connsiteX11" fmla="*/ 15251 w 44917"/>
                  <a:gd name="connsiteY11" fmla="*/ 19469 h 25217"/>
                  <a:gd name="connsiteX12" fmla="*/ 17443 w 44917"/>
                  <a:gd name="connsiteY12" fmla="*/ 18082 h 25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4917" h="25217">
                    <a:moveTo>
                      <a:pt x="17443" y="18082"/>
                    </a:moveTo>
                    <a:cubicBezTo>
                      <a:pt x="17642" y="20063"/>
                      <a:pt x="18440" y="21648"/>
                      <a:pt x="19636" y="22638"/>
                    </a:cubicBezTo>
                    <a:cubicBezTo>
                      <a:pt x="22227" y="24817"/>
                      <a:pt x="25018" y="25609"/>
                      <a:pt x="28207" y="24619"/>
                    </a:cubicBezTo>
                    <a:cubicBezTo>
                      <a:pt x="28207" y="24817"/>
                      <a:pt x="28406" y="24817"/>
                      <a:pt x="28406" y="25015"/>
                    </a:cubicBezTo>
                    <a:cubicBezTo>
                      <a:pt x="33389" y="26402"/>
                      <a:pt x="37974" y="20459"/>
                      <a:pt x="42160" y="13328"/>
                    </a:cubicBezTo>
                    <a:cubicBezTo>
                      <a:pt x="46346" y="5999"/>
                      <a:pt x="45349" y="2037"/>
                      <a:pt x="41960" y="452"/>
                    </a:cubicBezTo>
                    <a:cubicBezTo>
                      <a:pt x="39568" y="-736"/>
                      <a:pt x="36579" y="452"/>
                      <a:pt x="33589" y="3621"/>
                    </a:cubicBezTo>
                    <a:cubicBezTo>
                      <a:pt x="30200" y="1641"/>
                      <a:pt x="26413" y="1244"/>
                      <a:pt x="22028" y="6593"/>
                    </a:cubicBezTo>
                    <a:cubicBezTo>
                      <a:pt x="21828" y="6197"/>
                      <a:pt x="21828" y="5800"/>
                      <a:pt x="21629" y="5404"/>
                    </a:cubicBezTo>
                    <a:cubicBezTo>
                      <a:pt x="19038" y="2037"/>
                      <a:pt x="14852" y="1046"/>
                      <a:pt x="9071" y="4612"/>
                    </a:cubicBezTo>
                    <a:cubicBezTo>
                      <a:pt x="2693" y="8574"/>
                      <a:pt x="-1493" y="13922"/>
                      <a:pt x="500" y="18874"/>
                    </a:cubicBezTo>
                    <a:cubicBezTo>
                      <a:pt x="2693" y="23826"/>
                      <a:pt x="8474" y="23628"/>
                      <a:pt x="15251" y="19469"/>
                    </a:cubicBezTo>
                    <a:cubicBezTo>
                      <a:pt x="16048" y="18874"/>
                      <a:pt x="16845" y="18478"/>
                      <a:pt x="17443" y="180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2" name="Freeform 551">
                <a:extLst>
                  <a:ext uri="{FF2B5EF4-FFF2-40B4-BE49-F238E27FC236}">
                    <a16:creationId xmlns:a16="http://schemas.microsoft.com/office/drawing/2014/main" id="{783A30AD-1D83-5FB5-B16A-18C29AFEE574}"/>
                  </a:ext>
                </a:extLst>
              </p:cNvPr>
              <p:cNvSpPr/>
              <p:nvPr/>
            </p:nvSpPr>
            <p:spPr>
              <a:xfrm>
                <a:off x="1098128" y="4597689"/>
                <a:ext cx="27671" cy="12625"/>
              </a:xfrm>
              <a:custGeom>
                <a:avLst/>
                <a:gdLst>
                  <a:gd name="connsiteX0" fmla="*/ 27444 w 27671"/>
                  <a:gd name="connsiteY0" fmla="*/ 5098 h 12625"/>
                  <a:gd name="connsiteX1" fmla="*/ 9704 w 27671"/>
                  <a:gd name="connsiteY1" fmla="*/ 542 h 12625"/>
                  <a:gd name="connsiteX2" fmla="*/ 137 w 27671"/>
                  <a:gd name="connsiteY2" fmla="*/ 7475 h 12625"/>
                  <a:gd name="connsiteX3" fmla="*/ 15883 w 27671"/>
                  <a:gd name="connsiteY3" fmla="*/ 12625 h 12625"/>
                  <a:gd name="connsiteX4" fmla="*/ 27444 w 27671"/>
                  <a:gd name="connsiteY4" fmla="*/ 5098 h 12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671" h="12625">
                    <a:moveTo>
                      <a:pt x="27444" y="5098"/>
                    </a:moveTo>
                    <a:cubicBezTo>
                      <a:pt x="25451" y="344"/>
                      <a:pt x="18275" y="-845"/>
                      <a:pt x="9704" y="542"/>
                    </a:cubicBezTo>
                    <a:cubicBezTo>
                      <a:pt x="3725" y="1532"/>
                      <a:pt x="-860" y="3711"/>
                      <a:pt x="137" y="7475"/>
                    </a:cubicBezTo>
                    <a:cubicBezTo>
                      <a:pt x="1731" y="12824"/>
                      <a:pt x="10701" y="11833"/>
                      <a:pt x="15883" y="12625"/>
                    </a:cubicBezTo>
                    <a:cubicBezTo>
                      <a:pt x="23657" y="10645"/>
                      <a:pt x="28840" y="8664"/>
                      <a:pt x="27444" y="50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3" name="Freeform 552">
                <a:extLst>
                  <a:ext uri="{FF2B5EF4-FFF2-40B4-BE49-F238E27FC236}">
                    <a16:creationId xmlns:a16="http://schemas.microsoft.com/office/drawing/2014/main" id="{99377785-9685-F8ED-0EB7-614A4A96CD28}"/>
                  </a:ext>
                </a:extLst>
              </p:cNvPr>
              <p:cNvSpPr/>
              <p:nvPr/>
            </p:nvSpPr>
            <p:spPr>
              <a:xfrm>
                <a:off x="1445668" y="5906025"/>
                <a:ext cx="26607" cy="24821"/>
              </a:xfrm>
              <a:custGeom>
                <a:avLst/>
                <a:gdLst>
                  <a:gd name="connsiteX0" fmla="*/ 12181 w 26607"/>
                  <a:gd name="connsiteY0" fmla="*/ 22765 h 24821"/>
                  <a:gd name="connsiteX1" fmla="*/ 12380 w 26607"/>
                  <a:gd name="connsiteY1" fmla="*/ 22963 h 24821"/>
                  <a:gd name="connsiteX2" fmla="*/ 24539 w 26607"/>
                  <a:gd name="connsiteY2" fmla="*/ 12861 h 24821"/>
                  <a:gd name="connsiteX3" fmla="*/ 24738 w 26607"/>
                  <a:gd name="connsiteY3" fmla="*/ 381 h 24821"/>
                  <a:gd name="connsiteX4" fmla="*/ 17762 w 26607"/>
                  <a:gd name="connsiteY4" fmla="*/ 2758 h 24821"/>
                  <a:gd name="connsiteX5" fmla="*/ 7596 w 26607"/>
                  <a:gd name="connsiteY5" fmla="*/ 3947 h 24821"/>
                  <a:gd name="connsiteX6" fmla="*/ 1816 w 26607"/>
                  <a:gd name="connsiteY6" fmla="*/ 22567 h 24821"/>
                  <a:gd name="connsiteX7" fmla="*/ 12181 w 26607"/>
                  <a:gd name="connsiteY7" fmla="*/ 22765 h 24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607" h="24821">
                    <a:moveTo>
                      <a:pt x="12181" y="22765"/>
                    </a:moveTo>
                    <a:cubicBezTo>
                      <a:pt x="12181" y="22765"/>
                      <a:pt x="12380" y="22963"/>
                      <a:pt x="12380" y="22963"/>
                    </a:cubicBezTo>
                    <a:cubicBezTo>
                      <a:pt x="17563" y="23359"/>
                      <a:pt x="21549" y="20784"/>
                      <a:pt x="24539" y="12861"/>
                    </a:cubicBezTo>
                    <a:cubicBezTo>
                      <a:pt x="26732" y="7314"/>
                      <a:pt x="27728" y="1966"/>
                      <a:pt x="24738" y="381"/>
                    </a:cubicBezTo>
                    <a:cubicBezTo>
                      <a:pt x="22745" y="-609"/>
                      <a:pt x="20154" y="381"/>
                      <a:pt x="17762" y="2758"/>
                    </a:cubicBezTo>
                    <a:cubicBezTo>
                      <a:pt x="15171" y="183"/>
                      <a:pt x="11782" y="579"/>
                      <a:pt x="7596" y="3947"/>
                    </a:cubicBezTo>
                    <a:cubicBezTo>
                      <a:pt x="-1573" y="11276"/>
                      <a:pt x="-975" y="17615"/>
                      <a:pt x="1816" y="22567"/>
                    </a:cubicBezTo>
                    <a:cubicBezTo>
                      <a:pt x="3809" y="25737"/>
                      <a:pt x="7995" y="25340"/>
                      <a:pt x="12181" y="227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4" name="Freeform 553">
                <a:extLst>
                  <a:ext uri="{FF2B5EF4-FFF2-40B4-BE49-F238E27FC236}">
                    <a16:creationId xmlns:a16="http://schemas.microsoft.com/office/drawing/2014/main" id="{0447D2F6-E33E-5422-E7BA-B31CEA2934E6}"/>
                  </a:ext>
                </a:extLst>
              </p:cNvPr>
              <p:cNvSpPr/>
              <p:nvPr/>
            </p:nvSpPr>
            <p:spPr>
              <a:xfrm>
                <a:off x="942192" y="4484925"/>
                <a:ext cx="42913" cy="20331"/>
              </a:xfrm>
              <a:custGeom>
                <a:avLst/>
                <a:gdLst>
                  <a:gd name="connsiteX0" fmla="*/ 23521 w 42913"/>
                  <a:gd name="connsiteY0" fmla="*/ 9706 h 20331"/>
                  <a:gd name="connsiteX1" fmla="*/ 12558 w 42913"/>
                  <a:gd name="connsiteY1" fmla="*/ 0 h 20331"/>
                  <a:gd name="connsiteX2" fmla="*/ 0 w 42913"/>
                  <a:gd name="connsiteY2" fmla="*/ 7725 h 20331"/>
                  <a:gd name="connsiteX3" fmla="*/ 13355 w 42913"/>
                  <a:gd name="connsiteY3" fmla="*/ 16243 h 20331"/>
                  <a:gd name="connsiteX4" fmla="*/ 18139 w 42913"/>
                  <a:gd name="connsiteY4" fmla="*/ 15451 h 20331"/>
                  <a:gd name="connsiteX5" fmla="*/ 18338 w 42913"/>
                  <a:gd name="connsiteY5" fmla="*/ 17432 h 20331"/>
                  <a:gd name="connsiteX6" fmla="*/ 34085 w 42913"/>
                  <a:gd name="connsiteY6" fmla="*/ 19611 h 20331"/>
                  <a:gd name="connsiteX7" fmla="*/ 42656 w 42913"/>
                  <a:gd name="connsiteY7" fmla="*/ 12480 h 20331"/>
                  <a:gd name="connsiteX8" fmla="*/ 27308 w 42913"/>
                  <a:gd name="connsiteY8" fmla="*/ 10499 h 20331"/>
                  <a:gd name="connsiteX9" fmla="*/ 22923 w 42913"/>
                  <a:gd name="connsiteY9" fmla="*/ 11687 h 20331"/>
                  <a:gd name="connsiteX10" fmla="*/ 23521 w 42913"/>
                  <a:gd name="connsiteY10" fmla="*/ 9706 h 20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2913" h="20331">
                    <a:moveTo>
                      <a:pt x="23521" y="9706"/>
                    </a:moveTo>
                    <a:cubicBezTo>
                      <a:pt x="23122" y="5546"/>
                      <a:pt x="23521" y="198"/>
                      <a:pt x="12558" y="0"/>
                    </a:cubicBezTo>
                    <a:cubicBezTo>
                      <a:pt x="4385" y="0"/>
                      <a:pt x="598" y="3169"/>
                      <a:pt x="0" y="7725"/>
                    </a:cubicBezTo>
                    <a:cubicBezTo>
                      <a:pt x="1196" y="12281"/>
                      <a:pt x="3189" y="16639"/>
                      <a:pt x="13355" y="16243"/>
                    </a:cubicBezTo>
                    <a:cubicBezTo>
                      <a:pt x="15149" y="16243"/>
                      <a:pt x="16743" y="15847"/>
                      <a:pt x="18139" y="15451"/>
                    </a:cubicBezTo>
                    <a:cubicBezTo>
                      <a:pt x="17939" y="16045"/>
                      <a:pt x="17939" y="16837"/>
                      <a:pt x="18338" y="17432"/>
                    </a:cubicBezTo>
                    <a:cubicBezTo>
                      <a:pt x="20331" y="20799"/>
                      <a:pt x="26909" y="20799"/>
                      <a:pt x="34085" y="19611"/>
                    </a:cubicBezTo>
                    <a:cubicBezTo>
                      <a:pt x="40862" y="18224"/>
                      <a:pt x="43852" y="15451"/>
                      <a:pt x="42656" y="12480"/>
                    </a:cubicBezTo>
                    <a:cubicBezTo>
                      <a:pt x="40862" y="8716"/>
                      <a:pt x="34683" y="8716"/>
                      <a:pt x="27308" y="10499"/>
                    </a:cubicBezTo>
                    <a:cubicBezTo>
                      <a:pt x="25713" y="10895"/>
                      <a:pt x="24318" y="11291"/>
                      <a:pt x="22923" y="11687"/>
                    </a:cubicBezTo>
                    <a:cubicBezTo>
                      <a:pt x="23321" y="11291"/>
                      <a:pt x="23521" y="10499"/>
                      <a:pt x="23521" y="97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5" name="Freeform 554">
                <a:extLst>
                  <a:ext uri="{FF2B5EF4-FFF2-40B4-BE49-F238E27FC236}">
                    <a16:creationId xmlns:a16="http://schemas.microsoft.com/office/drawing/2014/main" id="{DF2F16FF-8EF0-EAB2-6CA4-A463F5EC8D24}"/>
                  </a:ext>
                </a:extLst>
              </p:cNvPr>
              <p:cNvSpPr/>
              <p:nvPr/>
            </p:nvSpPr>
            <p:spPr>
              <a:xfrm>
                <a:off x="1202711" y="5042294"/>
                <a:ext cx="26400" cy="13979"/>
              </a:xfrm>
              <a:custGeom>
                <a:avLst/>
                <a:gdLst>
                  <a:gd name="connsiteX0" fmla="*/ 14352 w 26400"/>
                  <a:gd name="connsiteY0" fmla="*/ 844 h 13979"/>
                  <a:gd name="connsiteX1" fmla="*/ 0 w 26400"/>
                  <a:gd name="connsiteY1" fmla="*/ 10352 h 13979"/>
                  <a:gd name="connsiteX2" fmla="*/ 14750 w 26400"/>
                  <a:gd name="connsiteY2" fmla="*/ 12927 h 13979"/>
                  <a:gd name="connsiteX3" fmla="*/ 26311 w 26400"/>
                  <a:gd name="connsiteY3" fmla="*/ 2825 h 13979"/>
                  <a:gd name="connsiteX4" fmla="*/ 14352 w 26400"/>
                  <a:gd name="connsiteY4" fmla="*/ 844 h 1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400" h="13979">
                    <a:moveTo>
                      <a:pt x="14352" y="844"/>
                    </a:moveTo>
                    <a:cubicBezTo>
                      <a:pt x="7176" y="2429"/>
                      <a:pt x="1595" y="5598"/>
                      <a:pt x="0" y="10352"/>
                    </a:cubicBezTo>
                    <a:cubicBezTo>
                      <a:pt x="2193" y="14116"/>
                      <a:pt x="7375" y="14908"/>
                      <a:pt x="14750" y="12927"/>
                    </a:cubicBezTo>
                    <a:cubicBezTo>
                      <a:pt x="22524" y="10748"/>
                      <a:pt x="27108" y="7183"/>
                      <a:pt x="26311" y="2825"/>
                    </a:cubicBezTo>
                    <a:cubicBezTo>
                      <a:pt x="25912" y="-741"/>
                      <a:pt x="20132" y="-345"/>
                      <a:pt x="14352" y="84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6" name="Freeform 555">
                <a:extLst>
                  <a:ext uri="{FF2B5EF4-FFF2-40B4-BE49-F238E27FC236}">
                    <a16:creationId xmlns:a16="http://schemas.microsoft.com/office/drawing/2014/main" id="{E0CA0BFE-31DB-D50A-22BD-64CB353E7A2A}"/>
                  </a:ext>
                </a:extLst>
              </p:cNvPr>
              <p:cNvSpPr/>
              <p:nvPr/>
            </p:nvSpPr>
            <p:spPr>
              <a:xfrm>
                <a:off x="1418991" y="5851566"/>
                <a:ext cx="33445" cy="38401"/>
              </a:xfrm>
              <a:custGeom>
                <a:avLst/>
                <a:gdLst>
                  <a:gd name="connsiteX0" fmla="*/ 16334 w 33445"/>
                  <a:gd name="connsiteY0" fmla="*/ 32853 h 38401"/>
                  <a:gd name="connsiteX1" fmla="*/ 22114 w 33445"/>
                  <a:gd name="connsiteY1" fmla="*/ 24137 h 38401"/>
                  <a:gd name="connsiteX2" fmla="*/ 30884 w 33445"/>
                  <a:gd name="connsiteY2" fmla="*/ 16808 h 38401"/>
                  <a:gd name="connsiteX3" fmla="*/ 30884 w 33445"/>
                  <a:gd name="connsiteY3" fmla="*/ 763 h 38401"/>
                  <a:gd name="connsiteX4" fmla="*/ 20918 w 33445"/>
                  <a:gd name="connsiteY4" fmla="*/ 7696 h 38401"/>
                  <a:gd name="connsiteX5" fmla="*/ 18327 w 33445"/>
                  <a:gd name="connsiteY5" fmla="*/ 15025 h 38401"/>
                  <a:gd name="connsiteX6" fmla="*/ 6367 w 33445"/>
                  <a:gd name="connsiteY6" fmla="*/ 20175 h 38401"/>
                  <a:gd name="connsiteX7" fmla="*/ 1783 w 33445"/>
                  <a:gd name="connsiteY7" fmla="*/ 36418 h 38401"/>
                  <a:gd name="connsiteX8" fmla="*/ 16334 w 33445"/>
                  <a:gd name="connsiteY8" fmla="*/ 32853 h 384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3445" h="38401">
                    <a:moveTo>
                      <a:pt x="16334" y="32853"/>
                    </a:moveTo>
                    <a:cubicBezTo>
                      <a:pt x="19124" y="29882"/>
                      <a:pt x="21118" y="26910"/>
                      <a:pt x="22114" y="24137"/>
                    </a:cubicBezTo>
                    <a:cubicBezTo>
                      <a:pt x="25104" y="24929"/>
                      <a:pt x="28094" y="21562"/>
                      <a:pt x="30884" y="16808"/>
                    </a:cubicBezTo>
                    <a:cubicBezTo>
                      <a:pt x="33675" y="10073"/>
                      <a:pt x="34871" y="3734"/>
                      <a:pt x="30884" y="763"/>
                    </a:cubicBezTo>
                    <a:cubicBezTo>
                      <a:pt x="27496" y="-1813"/>
                      <a:pt x="23709" y="2545"/>
                      <a:pt x="20918" y="7696"/>
                    </a:cubicBezTo>
                    <a:cubicBezTo>
                      <a:pt x="19722" y="10271"/>
                      <a:pt x="18726" y="12648"/>
                      <a:pt x="18327" y="15025"/>
                    </a:cubicBezTo>
                    <a:cubicBezTo>
                      <a:pt x="14739" y="14629"/>
                      <a:pt x="10354" y="16610"/>
                      <a:pt x="6367" y="20175"/>
                    </a:cubicBezTo>
                    <a:cubicBezTo>
                      <a:pt x="-210" y="26316"/>
                      <a:pt x="-1606" y="32457"/>
                      <a:pt x="1783" y="36418"/>
                    </a:cubicBezTo>
                    <a:cubicBezTo>
                      <a:pt x="4972" y="40380"/>
                      <a:pt x="11151" y="38003"/>
                      <a:pt x="16334" y="328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7" name="Freeform 556">
                <a:extLst>
                  <a:ext uri="{FF2B5EF4-FFF2-40B4-BE49-F238E27FC236}">
                    <a16:creationId xmlns:a16="http://schemas.microsoft.com/office/drawing/2014/main" id="{90634930-49E0-0884-65AA-B514ACD5B4E5}"/>
                  </a:ext>
                </a:extLst>
              </p:cNvPr>
              <p:cNvSpPr/>
              <p:nvPr/>
            </p:nvSpPr>
            <p:spPr>
              <a:xfrm>
                <a:off x="1288576" y="5710490"/>
                <a:ext cx="24889" cy="18232"/>
              </a:xfrm>
              <a:custGeom>
                <a:avLst/>
                <a:gdLst>
                  <a:gd name="connsiteX0" fmla="*/ 23366 w 24889"/>
                  <a:gd name="connsiteY0" fmla="*/ 2583 h 18232"/>
                  <a:gd name="connsiteX1" fmla="*/ 5626 w 24889"/>
                  <a:gd name="connsiteY1" fmla="*/ 3375 h 18232"/>
                  <a:gd name="connsiteX2" fmla="*/ 843 w 24889"/>
                  <a:gd name="connsiteY2" fmla="*/ 15062 h 18232"/>
                  <a:gd name="connsiteX3" fmla="*/ 20177 w 24889"/>
                  <a:gd name="connsiteY3" fmla="*/ 13675 h 18232"/>
                  <a:gd name="connsiteX4" fmla="*/ 23366 w 24889"/>
                  <a:gd name="connsiteY4" fmla="*/ 2583 h 18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889" h="18232">
                    <a:moveTo>
                      <a:pt x="23366" y="2583"/>
                    </a:moveTo>
                    <a:cubicBezTo>
                      <a:pt x="19380" y="-983"/>
                      <a:pt x="13201" y="-983"/>
                      <a:pt x="5626" y="3375"/>
                    </a:cubicBezTo>
                    <a:cubicBezTo>
                      <a:pt x="-553" y="6941"/>
                      <a:pt x="-752" y="11100"/>
                      <a:pt x="843" y="15062"/>
                    </a:cubicBezTo>
                    <a:cubicBezTo>
                      <a:pt x="4829" y="19024"/>
                      <a:pt x="11407" y="20014"/>
                      <a:pt x="20177" y="13675"/>
                    </a:cubicBezTo>
                    <a:cubicBezTo>
                      <a:pt x="24762" y="10308"/>
                      <a:pt x="26356" y="5356"/>
                      <a:pt x="23366" y="258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8" name="Freeform 557">
                <a:extLst>
                  <a:ext uri="{FF2B5EF4-FFF2-40B4-BE49-F238E27FC236}">
                    <a16:creationId xmlns:a16="http://schemas.microsoft.com/office/drawing/2014/main" id="{484F5103-D17A-02EF-0037-90A0A13C93E3}"/>
                  </a:ext>
                </a:extLst>
              </p:cNvPr>
              <p:cNvSpPr/>
              <p:nvPr/>
            </p:nvSpPr>
            <p:spPr>
              <a:xfrm>
                <a:off x="507446" y="5074401"/>
                <a:ext cx="25983" cy="32289"/>
              </a:xfrm>
              <a:custGeom>
                <a:avLst/>
                <a:gdLst>
                  <a:gd name="connsiteX0" fmla="*/ 214 w 25983"/>
                  <a:gd name="connsiteY0" fmla="*/ 25786 h 32289"/>
                  <a:gd name="connsiteX1" fmla="*/ 18153 w 25983"/>
                  <a:gd name="connsiteY1" fmla="*/ 31531 h 32289"/>
                  <a:gd name="connsiteX2" fmla="*/ 25728 w 25983"/>
                  <a:gd name="connsiteY2" fmla="*/ 21428 h 32289"/>
                  <a:gd name="connsiteX3" fmla="*/ 21343 w 25983"/>
                  <a:gd name="connsiteY3" fmla="*/ 16080 h 32289"/>
                  <a:gd name="connsiteX4" fmla="*/ 22539 w 25983"/>
                  <a:gd name="connsiteY4" fmla="*/ 14495 h 32289"/>
                  <a:gd name="connsiteX5" fmla="*/ 21941 w 25983"/>
                  <a:gd name="connsiteY5" fmla="*/ 1025 h 32289"/>
                  <a:gd name="connsiteX6" fmla="*/ 6991 w 25983"/>
                  <a:gd name="connsiteY6" fmla="*/ 7958 h 32289"/>
                  <a:gd name="connsiteX7" fmla="*/ 4998 w 25983"/>
                  <a:gd name="connsiteY7" fmla="*/ 16674 h 32289"/>
                  <a:gd name="connsiteX8" fmla="*/ 214 w 25983"/>
                  <a:gd name="connsiteY8" fmla="*/ 25786 h 322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983" h="32289">
                    <a:moveTo>
                      <a:pt x="214" y="25786"/>
                    </a:moveTo>
                    <a:cubicBezTo>
                      <a:pt x="4001" y="30342"/>
                      <a:pt x="9184" y="33908"/>
                      <a:pt x="18153" y="31531"/>
                    </a:cubicBezTo>
                    <a:cubicBezTo>
                      <a:pt x="24930" y="29748"/>
                      <a:pt x="26724" y="25390"/>
                      <a:pt x="25728" y="21428"/>
                    </a:cubicBezTo>
                    <a:cubicBezTo>
                      <a:pt x="25130" y="18853"/>
                      <a:pt x="23535" y="17070"/>
                      <a:pt x="21343" y="16080"/>
                    </a:cubicBezTo>
                    <a:cubicBezTo>
                      <a:pt x="21741" y="15684"/>
                      <a:pt x="22140" y="15090"/>
                      <a:pt x="22539" y="14495"/>
                    </a:cubicBezTo>
                    <a:cubicBezTo>
                      <a:pt x="27322" y="7562"/>
                      <a:pt x="25728" y="2808"/>
                      <a:pt x="21941" y="1025"/>
                    </a:cubicBezTo>
                    <a:cubicBezTo>
                      <a:pt x="17755" y="-956"/>
                      <a:pt x="12174" y="-757"/>
                      <a:pt x="6991" y="7958"/>
                    </a:cubicBezTo>
                    <a:cubicBezTo>
                      <a:pt x="5197" y="11128"/>
                      <a:pt x="4400" y="14297"/>
                      <a:pt x="4998" y="16674"/>
                    </a:cubicBezTo>
                    <a:cubicBezTo>
                      <a:pt x="812" y="18457"/>
                      <a:pt x="-583" y="21825"/>
                      <a:pt x="214" y="257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9" name="Freeform 558">
                <a:extLst>
                  <a:ext uri="{FF2B5EF4-FFF2-40B4-BE49-F238E27FC236}">
                    <a16:creationId xmlns:a16="http://schemas.microsoft.com/office/drawing/2014/main" id="{11CAC0FC-D282-9BDA-2F6D-9D408FE5A767}"/>
                  </a:ext>
                </a:extLst>
              </p:cNvPr>
              <p:cNvSpPr/>
              <p:nvPr/>
            </p:nvSpPr>
            <p:spPr>
              <a:xfrm>
                <a:off x="779412" y="5870452"/>
                <a:ext cx="41292" cy="64727"/>
              </a:xfrm>
              <a:custGeom>
                <a:avLst/>
                <a:gdLst>
                  <a:gd name="connsiteX0" fmla="*/ 40194 w 41292"/>
                  <a:gd name="connsiteY0" fmla="*/ 10203 h 64727"/>
                  <a:gd name="connsiteX1" fmla="*/ 40194 w 41292"/>
                  <a:gd name="connsiteY1" fmla="*/ 10203 h 64727"/>
                  <a:gd name="connsiteX2" fmla="*/ 36805 w 41292"/>
                  <a:gd name="connsiteY2" fmla="*/ 3270 h 64727"/>
                  <a:gd name="connsiteX3" fmla="*/ 23849 w 41292"/>
                  <a:gd name="connsiteY3" fmla="*/ 2676 h 64727"/>
                  <a:gd name="connsiteX4" fmla="*/ 19065 w 41292"/>
                  <a:gd name="connsiteY4" fmla="*/ 12778 h 64727"/>
                  <a:gd name="connsiteX5" fmla="*/ 17869 w 41292"/>
                  <a:gd name="connsiteY5" fmla="*/ 24466 h 64727"/>
                  <a:gd name="connsiteX6" fmla="*/ 18467 w 41292"/>
                  <a:gd name="connsiteY6" fmla="*/ 25456 h 64727"/>
                  <a:gd name="connsiteX7" fmla="*/ 14082 w 41292"/>
                  <a:gd name="connsiteY7" fmla="*/ 28229 h 64727"/>
                  <a:gd name="connsiteX8" fmla="*/ 10893 w 41292"/>
                  <a:gd name="connsiteY8" fmla="*/ 39718 h 64727"/>
                  <a:gd name="connsiteX9" fmla="*/ 11890 w 41292"/>
                  <a:gd name="connsiteY9" fmla="*/ 40511 h 64727"/>
                  <a:gd name="connsiteX10" fmla="*/ 10494 w 41292"/>
                  <a:gd name="connsiteY10" fmla="*/ 48831 h 64727"/>
                  <a:gd name="connsiteX11" fmla="*/ 2920 w 41292"/>
                  <a:gd name="connsiteY11" fmla="*/ 51208 h 64727"/>
                  <a:gd name="connsiteX12" fmla="*/ 2322 w 41292"/>
                  <a:gd name="connsiteY12" fmla="*/ 61508 h 64727"/>
                  <a:gd name="connsiteX13" fmla="*/ 15677 w 41292"/>
                  <a:gd name="connsiteY13" fmla="*/ 61706 h 64727"/>
                  <a:gd name="connsiteX14" fmla="*/ 17072 w 41292"/>
                  <a:gd name="connsiteY14" fmla="*/ 51802 h 64727"/>
                  <a:gd name="connsiteX15" fmla="*/ 28434 w 41292"/>
                  <a:gd name="connsiteY15" fmla="*/ 42294 h 64727"/>
                  <a:gd name="connsiteX16" fmla="*/ 29630 w 41292"/>
                  <a:gd name="connsiteY16" fmla="*/ 33380 h 64727"/>
                  <a:gd name="connsiteX17" fmla="*/ 28832 w 41292"/>
                  <a:gd name="connsiteY17" fmla="*/ 27041 h 64727"/>
                  <a:gd name="connsiteX18" fmla="*/ 28434 w 41292"/>
                  <a:gd name="connsiteY18" fmla="*/ 26645 h 64727"/>
                  <a:gd name="connsiteX19" fmla="*/ 31224 w 41292"/>
                  <a:gd name="connsiteY19" fmla="*/ 25456 h 64727"/>
                  <a:gd name="connsiteX20" fmla="*/ 40194 w 41292"/>
                  <a:gd name="connsiteY20" fmla="*/ 10203 h 64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41292" h="64727">
                    <a:moveTo>
                      <a:pt x="40194" y="10203"/>
                    </a:moveTo>
                    <a:cubicBezTo>
                      <a:pt x="40194" y="10005"/>
                      <a:pt x="40194" y="10005"/>
                      <a:pt x="40194" y="10203"/>
                    </a:cubicBezTo>
                    <a:cubicBezTo>
                      <a:pt x="39795" y="7826"/>
                      <a:pt x="38799" y="5647"/>
                      <a:pt x="36805" y="3270"/>
                    </a:cubicBezTo>
                    <a:cubicBezTo>
                      <a:pt x="33018" y="-1088"/>
                      <a:pt x="27636" y="-890"/>
                      <a:pt x="23849" y="2676"/>
                    </a:cubicBezTo>
                    <a:cubicBezTo>
                      <a:pt x="20660" y="5647"/>
                      <a:pt x="18667" y="9213"/>
                      <a:pt x="19065" y="12778"/>
                    </a:cubicBezTo>
                    <a:cubicBezTo>
                      <a:pt x="16075" y="16542"/>
                      <a:pt x="15677" y="20900"/>
                      <a:pt x="17869" y="24466"/>
                    </a:cubicBezTo>
                    <a:cubicBezTo>
                      <a:pt x="18069" y="24862"/>
                      <a:pt x="18268" y="25258"/>
                      <a:pt x="18467" y="25456"/>
                    </a:cubicBezTo>
                    <a:cubicBezTo>
                      <a:pt x="17072" y="26051"/>
                      <a:pt x="15677" y="27041"/>
                      <a:pt x="14082" y="28229"/>
                    </a:cubicBezTo>
                    <a:cubicBezTo>
                      <a:pt x="9697" y="31993"/>
                      <a:pt x="7305" y="36747"/>
                      <a:pt x="10893" y="39718"/>
                    </a:cubicBezTo>
                    <a:cubicBezTo>
                      <a:pt x="11292" y="39917"/>
                      <a:pt x="11491" y="40115"/>
                      <a:pt x="11890" y="40511"/>
                    </a:cubicBezTo>
                    <a:cubicBezTo>
                      <a:pt x="10096" y="43878"/>
                      <a:pt x="9697" y="46652"/>
                      <a:pt x="10494" y="48831"/>
                    </a:cubicBezTo>
                    <a:cubicBezTo>
                      <a:pt x="7903" y="48633"/>
                      <a:pt x="5312" y="49425"/>
                      <a:pt x="2920" y="51208"/>
                    </a:cubicBezTo>
                    <a:cubicBezTo>
                      <a:pt x="-867" y="54179"/>
                      <a:pt x="-867" y="58141"/>
                      <a:pt x="2322" y="61508"/>
                    </a:cubicBezTo>
                    <a:cubicBezTo>
                      <a:pt x="6508" y="65866"/>
                      <a:pt x="11292" y="65668"/>
                      <a:pt x="15677" y="61706"/>
                    </a:cubicBezTo>
                    <a:cubicBezTo>
                      <a:pt x="18268" y="58735"/>
                      <a:pt x="20461" y="55169"/>
                      <a:pt x="17072" y="51802"/>
                    </a:cubicBezTo>
                    <a:cubicBezTo>
                      <a:pt x="21059" y="51010"/>
                      <a:pt x="25045" y="48434"/>
                      <a:pt x="28434" y="42294"/>
                    </a:cubicBezTo>
                    <a:cubicBezTo>
                      <a:pt x="30427" y="38530"/>
                      <a:pt x="30626" y="35559"/>
                      <a:pt x="29630" y="33380"/>
                    </a:cubicBezTo>
                    <a:cubicBezTo>
                      <a:pt x="30626" y="30805"/>
                      <a:pt x="30228" y="28824"/>
                      <a:pt x="28832" y="27041"/>
                    </a:cubicBezTo>
                    <a:cubicBezTo>
                      <a:pt x="28633" y="26843"/>
                      <a:pt x="28633" y="26843"/>
                      <a:pt x="28434" y="26645"/>
                    </a:cubicBezTo>
                    <a:cubicBezTo>
                      <a:pt x="29430" y="26248"/>
                      <a:pt x="30228" y="25852"/>
                      <a:pt x="31224" y="25456"/>
                    </a:cubicBezTo>
                    <a:cubicBezTo>
                      <a:pt x="39397" y="20108"/>
                      <a:pt x="43383" y="15156"/>
                      <a:pt x="40194" y="1020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0" name="Freeform 559">
                <a:extLst>
                  <a:ext uri="{FF2B5EF4-FFF2-40B4-BE49-F238E27FC236}">
                    <a16:creationId xmlns:a16="http://schemas.microsoft.com/office/drawing/2014/main" id="{93C0BA70-8BA0-78C6-1920-FEA79AE08592}"/>
                  </a:ext>
                </a:extLst>
              </p:cNvPr>
              <p:cNvSpPr/>
              <p:nvPr/>
            </p:nvSpPr>
            <p:spPr>
              <a:xfrm>
                <a:off x="1501302" y="4421226"/>
                <a:ext cx="28881" cy="10040"/>
              </a:xfrm>
              <a:custGeom>
                <a:avLst/>
                <a:gdLst>
                  <a:gd name="connsiteX0" fmla="*/ 0 w 28881"/>
                  <a:gd name="connsiteY0" fmla="*/ 5064 h 10040"/>
                  <a:gd name="connsiteX1" fmla="*/ 12757 w 28881"/>
                  <a:gd name="connsiteY1" fmla="*/ 10017 h 10040"/>
                  <a:gd name="connsiteX2" fmla="*/ 28504 w 28881"/>
                  <a:gd name="connsiteY2" fmla="*/ 6055 h 10040"/>
                  <a:gd name="connsiteX3" fmla="*/ 18139 w 28881"/>
                  <a:gd name="connsiteY3" fmla="*/ 112 h 10040"/>
                  <a:gd name="connsiteX4" fmla="*/ 0 w 28881"/>
                  <a:gd name="connsiteY4" fmla="*/ 5064 h 10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881" h="10040">
                    <a:moveTo>
                      <a:pt x="0" y="5064"/>
                    </a:moveTo>
                    <a:cubicBezTo>
                      <a:pt x="0" y="8828"/>
                      <a:pt x="5382" y="10017"/>
                      <a:pt x="12757" y="10017"/>
                    </a:cubicBezTo>
                    <a:cubicBezTo>
                      <a:pt x="19933" y="10215"/>
                      <a:pt x="26710" y="9224"/>
                      <a:pt x="28504" y="6055"/>
                    </a:cubicBezTo>
                    <a:cubicBezTo>
                      <a:pt x="30298" y="2687"/>
                      <a:pt x="25514" y="508"/>
                      <a:pt x="18139" y="112"/>
                    </a:cubicBezTo>
                    <a:cubicBezTo>
                      <a:pt x="9568" y="-482"/>
                      <a:pt x="2990" y="1301"/>
                      <a:pt x="0" y="50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1" name="Freeform 560">
                <a:extLst>
                  <a:ext uri="{FF2B5EF4-FFF2-40B4-BE49-F238E27FC236}">
                    <a16:creationId xmlns:a16="http://schemas.microsoft.com/office/drawing/2014/main" id="{EA619E53-CB44-9320-B15D-52B177A48355}"/>
                  </a:ext>
                </a:extLst>
              </p:cNvPr>
              <p:cNvSpPr/>
              <p:nvPr/>
            </p:nvSpPr>
            <p:spPr>
              <a:xfrm>
                <a:off x="802829" y="5239607"/>
                <a:ext cx="24433" cy="19400"/>
              </a:xfrm>
              <a:custGeom>
                <a:avLst/>
                <a:gdLst>
                  <a:gd name="connsiteX0" fmla="*/ 24351 w 24433"/>
                  <a:gd name="connsiteY0" fmla="*/ 9345 h 19400"/>
                  <a:gd name="connsiteX1" fmla="*/ 9202 w 24433"/>
                  <a:gd name="connsiteY1" fmla="*/ 827 h 19400"/>
                  <a:gd name="connsiteX2" fmla="*/ 33 w 24433"/>
                  <a:gd name="connsiteY2" fmla="*/ 10335 h 19400"/>
                  <a:gd name="connsiteX3" fmla="*/ 14983 w 24433"/>
                  <a:gd name="connsiteY3" fmla="*/ 19051 h 19400"/>
                  <a:gd name="connsiteX4" fmla="*/ 24351 w 24433"/>
                  <a:gd name="connsiteY4" fmla="*/ 9345 h 19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433" h="19400">
                    <a:moveTo>
                      <a:pt x="24351" y="9345"/>
                    </a:moveTo>
                    <a:cubicBezTo>
                      <a:pt x="23155" y="3402"/>
                      <a:pt x="20963" y="-2144"/>
                      <a:pt x="9202" y="827"/>
                    </a:cubicBezTo>
                    <a:cubicBezTo>
                      <a:pt x="2824" y="2412"/>
                      <a:pt x="-365" y="6373"/>
                      <a:pt x="33" y="10335"/>
                    </a:cubicBezTo>
                    <a:cubicBezTo>
                      <a:pt x="831" y="16674"/>
                      <a:pt x="5216" y="20636"/>
                      <a:pt x="14983" y="19051"/>
                    </a:cubicBezTo>
                    <a:cubicBezTo>
                      <a:pt x="22358" y="16872"/>
                      <a:pt x="24949" y="13109"/>
                      <a:pt x="24351" y="934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2" name="Freeform 561">
                <a:extLst>
                  <a:ext uri="{FF2B5EF4-FFF2-40B4-BE49-F238E27FC236}">
                    <a16:creationId xmlns:a16="http://schemas.microsoft.com/office/drawing/2014/main" id="{8299B36B-24A4-D0E3-CCFB-79499FBB5037}"/>
                  </a:ext>
                </a:extLst>
              </p:cNvPr>
              <p:cNvSpPr/>
              <p:nvPr/>
            </p:nvSpPr>
            <p:spPr>
              <a:xfrm>
                <a:off x="453244" y="4976123"/>
                <a:ext cx="50643" cy="26344"/>
              </a:xfrm>
              <a:custGeom>
                <a:avLst/>
                <a:gdLst>
                  <a:gd name="connsiteX0" fmla="*/ 14949 w 50643"/>
                  <a:gd name="connsiteY0" fmla="*/ 25812 h 26344"/>
                  <a:gd name="connsiteX1" fmla="*/ 25314 w 50643"/>
                  <a:gd name="connsiteY1" fmla="*/ 16502 h 26344"/>
                  <a:gd name="connsiteX2" fmla="*/ 25115 w 50643"/>
                  <a:gd name="connsiteY2" fmla="*/ 15314 h 26344"/>
                  <a:gd name="connsiteX3" fmla="*/ 40264 w 50643"/>
                  <a:gd name="connsiteY3" fmla="*/ 15710 h 26344"/>
                  <a:gd name="connsiteX4" fmla="*/ 50230 w 50643"/>
                  <a:gd name="connsiteY4" fmla="*/ 5211 h 26344"/>
                  <a:gd name="connsiteX5" fmla="*/ 32490 w 50643"/>
                  <a:gd name="connsiteY5" fmla="*/ 1448 h 26344"/>
                  <a:gd name="connsiteX6" fmla="*/ 22325 w 50643"/>
                  <a:gd name="connsiteY6" fmla="*/ 11154 h 26344"/>
                  <a:gd name="connsiteX7" fmla="*/ 11960 w 50643"/>
                  <a:gd name="connsiteY7" fmla="*/ 8381 h 26344"/>
                  <a:gd name="connsiteX8" fmla="*/ 0 w 50643"/>
                  <a:gd name="connsiteY8" fmla="*/ 18087 h 26344"/>
                  <a:gd name="connsiteX9" fmla="*/ 14949 w 50643"/>
                  <a:gd name="connsiteY9" fmla="*/ 25812 h 26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0643" h="26344">
                    <a:moveTo>
                      <a:pt x="14949" y="25812"/>
                    </a:moveTo>
                    <a:cubicBezTo>
                      <a:pt x="21328" y="24624"/>
                      <a:pt x="25713" y="21256"/>
                      <a:pt x="25314" y="16502"/>
                    </a:cubicBezTo>
                    <a:cubicBezTo>
                      <a:pt x="25314" y="16106"/>
                      <a:pt x="25115" y="15710"/>
                      <a:pt x="25115" y="15314"/>
                    </a:cubicBezTo>
                    <a:cubicBezTo>
                      <a:pt x="28703" y="17889"/>
                      <a:pt x="34882" y="17295"/>
                      <a:pt x="40264" y="15710"/>
                    </a:cubicBezTo>
                    <a:cubicBezTo>
                      <a:pt x="47838" y="12342"/>
                      <a:pt x="52024" y="9173"/>
                      <a:pt x="50230" y="5211"/>
                    </a:cubicBezTo>
                    <a:cubicBezTo>
                      <a:pt x="47838" y="-137"/>
                      <a:pt x="41261" y="-1326"/>
                      <a:pt x="32490" y="1448"/>
                    </a:cubicBezTo>
                    <a:cubicBezTo>
                      <a:pt x="26112" y="3428"/>
                      <a:pt x="21926" y="7390"/>
                      <a:pt x="22325" y="11154"/>
                    </a:cubicBezTo>
                    <a:cubicBezTo>
                      <a:pt x="19933" y="9173"/>
                      <a:pt x="16345" y="8183"/>
                      <a:pt x="11960" y="8381"/>
                    </a:cubicBezTo>
                    <a:cubicBezTo>
                      <a:pt x="2591" y="8777"/>
                      <a:pt x="2591" y="15116"/>
                      <a:pt x="0" y="18087"/>
                    </a:cubicBezTo>
                    <a:cubicBezTo>
                      <a:pt x="1794" y="25614"/>
                      <a:pt x="7176" y="27397"/>
                      <a:pt x="14949" y="258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3" name="Freeform 562">
                <a:extLst>
                  <a:ext uri="{FF2B5EF4-FFF2-40B4-BE49-F238E27FC236}">
                    <a16:creationId xmlns:a16="http://schemas.microsoft.com/office/drawing/2014/main" id="{96EFDEA3-AE81-E00B-E763-1936A63EC8A7}"/>
                  </a:ext>
                </a:extLst>
              </p:cNvPr>
              <p:cNvSpPr/>
              <p:nvPr/>
            </p:nvSpPr>
            <p:spPr>
              <a:xfrm>
                <a:off x="1179710" y="4156996"/>
                <a:ext cx="24823" cy="11299"/>
              </a:xfrm>
              <a:custGeom>
                <a:avLst/>
                <a:gdLst>
                  <a:gd name="connsiteX0" fmla="*/ 14430 w 24823"/>
                  <a:gd name="connsiteY0" fmla="*/ 11186 h 11299"/>
                  <a:gd name="connsiteX1" fmla="*/ 24795 w 24823"/>
                  <a:gd name="connsiteY1" fmla="*/ 6828 h 11299"/>
                  <a:gd name="connsiteX2" fmla="*/ 10842 w 24823"/>
                  <a:gd name="connsiteY2" fmla="*/ 93 h 11299"/>
                  <a:gd name="connsiteX3" fmla="*/ 79 w 24823"/>
                  <a:gd name="connsiteY3" fmla="*/ 4054 h 11299"/>
                  <a:gd name="connsiteX4" fmla="*/ 14430 w 24823"/>
                  <a:gd name="connsiteY4" fmla="*/ 11186 h 11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823" h="11299">
                    <a:moveTo>
                      <a:pt x="14430" y="11186"/>
                    </a:moveTo>
                    <a:cubicBezTo>
                      <a:pt x="21407" y="11780"/>
                      <a:pt x="25194" y="9997"/>
                      <a:pt x="24795" y="6828"/>
                    </a:cubicBezTo>
                    <a:cubicBezTo>
                      <a:pt x="24396" y="2668"/>
                      <a:pt x="18417" y="687"/>
                      <a:pt x="10842" y="93"/>
                    </a:cubicBezTo>
                    <a:cubicBezTo>
                      <a:pt x="4663" y="-303"/>
                      <a:pt x="-719" y="489"/>
                      <a:pt x="79" y="4054"/>
                    </a:cubicBezTo>
                    <a:cubicBezTo>
                      <a:pt x="1075" y="8214"/>
                      <a:pt x="7254" y="10195"/>
                      <a:pt x="14430" y="111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4" name="Freeform 563">
                <a:extLst>
                  <a:ext uri="{FF2B5EF4-FFF2-40B4-BE49-F238E27FC236}">
                    <a16:creationId xmlns:a16="http://schemas.microsoft.com/office/drawing/2014/main" id="{CA4ED0B7-0B65-A938-FC35-F30BC40F6887}"/>
                  </a:ext>
                </a:extLst>
              </p:cNvPr>
              <p:cNvSpPr/>
              <p:nvPr/>
            </p:nvSpPr>
            <p:spPr>
              <a:xfrm>
                <a:off x="1601927" y="5985461"/>
                <a:ext cx="20840" cy="32105"/>
              </a:xfrm>
              <a:custGeom>
                <a:avLst/>
                <a:gdLst>
                  <a:gd name="connsiteX0" fmla="*/ 18771 w 20840"/>
                  <a:gd name="connsiteY0" fmla="*/ 13254 h 32105"/>
                  <a:gd name="connsiteX1" fmla="*/ 18971 w 20840"/>
                  <a:gd name="connsiteY1" fmla="*/ 12858 h 32105"/>
                  <a:gd name="connsiteX2" fmla="*/ 18971 w 20840"/>
                  <a:gd name="connsiteY2" fmla="*/ 775 h 32105"/>
                  <a:gd name="connsiteX3" fmla="*/ 10400 w 20840"/>
                  <a:gd name="connsiteY3" fmla="*/ 6519 h 32105"/>
                  <a:gd name="connsiteX4" fmla="*/ 7808 w 20840"/>
                  <a:gd name="connsiteY4" fmla="*/ 13849 h 32105"/>
                  <a:gd name="connsiteX5" fmla="*/ 5417 w 20840"/>
                  <a:gd name="connsiteY5" fmla="*/ 16226 h 32105"/>
                  <a:gd name="connsiteX6" fmla="*/ 1231 w 20840"/>
                  <a:gd name="connsiteY6" fmla="*/ 31280 h 32105"/>
                  <a:gd name="connsiteX7" fmla="*/ 13390 w 20840"/>
                  <a:gd name="connsiteY7" fmla="*/ 26526 h 32105"/>
                  <a:gd name="connsiteX8" fmla="*/ 18771 w 20840"/>
                  <a:gd name="connsiteY8" fmla="*/ 13254 h 321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840" h="32105">
                    <a:moveTo>
                      <a:pt x="18771" y="13254"/>
                    </a:moveTo>
                    <a:cubicBezTo>
                      <a:pt x="18771" y="13056"/>
                      <a:pt x="18971" y="13056"/>
                      <a:pt x="18971" y="12858"/>
                    </a:cubicBezTo>
                    <a:cubicBezTo>
                      <a:pt x="21562" y="6717"/>
                      <a:pt x="21363" y="2756"/>
                      <a:pt x="18971" y="775"/>
                    </a:cubicBezTo>
                    <a:cubicBezTo>
                      <a:pt x="16579" y="-1206"/>
                      <a:pt x="12991" y="577"/>
                      <a:pt x="10400" y="6519"/>
                    </a:cubicBezTo>
                    <a:cubicBezTo>
                      <a:pt x="9204" y="9095"/>
                      <a:pt x="8406" y="11670"/>
                      <a:pt x="7808" y="13849"/>
                    </a:cubicBezTo>
                    <a:cubicBezTo>
                      <a:pt x="7011" y="14641"/>
                      <a:pt x="6214" y="15433"/>
                      <a:pt x="5417" y="16226"/>
                    </a:cubicBezTo>
                    <a:cubicBezTo>
                      <a:pt x="633" y="21772"/>
                      <a:pt x="-1560" y="27319"/>
                      <a:pt x="1231" y="31280"/>
                    </a:cubicBezTo>
                    <a:cubicBezTo>
                      <a:pt x="5018" y="33261"/>
                      <a:pt x="9204" y="31677"/>
                      <a:pt x="13390" y="26526"/>
                    </a:cubicBezTo>
                    <a:cubicBezTo>
                      <a:pt x="17376" y="21772"/>
                      <a:pt x="20366" y="16622"/>
                      <a:pt x="18771" y="132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5" name="Freeform 564">
                <a:extLst>
                  <a:ext uri="{FF2B5EF4-FFF2-40B4-BE49-F238E27FC236}">
                    <a16:creationId xmlns:a16="http://schemas.microsoft.com/office/drawing/2014/main" id="{C153BE33-021D-04C3-C2B6-EB094494FD3A}"/>
                  </a:ext>
                </a:extLst>
              </p:cNvPr>
              <p:cNvSpPr/>
              <p:nvPr/>
            </p:nvSpPr>
            <p:spPr>
              <a:xfrm>
                <a:off x="1561310" y="4824437"/>
                <a:ext cx="25104" cy="12455"/>
              </a:xfrm>
              <a:custGeom>
                <a:avLst/>
                <a:gdLst>
                  <a:gd name="connsiteX0" fmla="*/ 12547 w 25104"/>
                  <a:gd name="connsiteY0" fmla="*/ 11302 h 12455"/>
                  <a:gd name="connsiteX1" fmla="*/ 25105 w 25104"/>
                  <a:gd name="connsiteY1" fmla="*/ 2784 h 12455"/>
                  <a:gd name="connsiteX2" fmla="*/ 10953 w 25104"/>
                  <a:gd name="connsiteY2" fmla="*/ 1397 h 12455"/>
                  <a:gd name="connsiteX3" fmla="*/ 189 w 25104"/>
                  <a:gd name="connsiteY3" fmla="*/ 10113 h 12455"/>
                  <a:gd name="connsiteX4" fmla="*/ 12547 w 25104"/>
                  <a:gd name="connsiteY4" fmla="*/ 11302 h 12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104" h="12455">
                    <a:moveTo>
                      <a:pt x="12547" y="11302"/>
                    </a:moveTo>
                    <a:cubicBezTo>
                      <a:pt x="19324" y="9123"/>
                      <a:pt x="25105" y="6152"/>
                      <a:pt x="25105" y="2784"/>
                    </a:cubicBezTo>
                    <a:cubicBezTo>
                      <a:pt x="24905" y="-980"/>
                      <a:pt x="17929" y="-385"/>
                      <a:pt x="10953" y="1397"/>
                    </a:cubicBezTo>
                    <a:cubicBezTo>
                      <a:pt x="3578" y="3378"/>
                      <a:pt x="-1007" y="6944"/>
                      <a:pt x="189" y="10113"/>
                    </a:cubicBezTo>
                    <a:cubicBezTo>
                      <a:pt x="986" y="12887"/>
                      <a:pt x="5770" y="13085"/>
                      <a:pt x="12547" y="113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6" name="Freeform 565">
                <a:extLst>
                  <a:ext uri="{FF2B5EF4-FFF2-40B4-BE49-F238E27FC236}">
                    <a16:creationId xmlns:a16="http://schemas.microsoft.com/office/drawing/2014/main" id="{2530E395-7DE7-331B-760B-28F545A77F0D}"/>
                  </a:ext>
                </a:extLst>
              </p:cNvPr>
              <p:cNvSpPr/>
              <p:nvPr/>
            </p:nvSpPr>
            <p:spPr>
              <a:xfrm>
                <a:off x="1436041" y="5507170"/>
                <a:ext cx="21268" cy="17098"/>
              </a:xfrm>
              <a:custGeom>
                <a:avLst/>
                <a:gdLst>
                  <a:gd name="connsiteX0" fmla="*/ 13237 w 21268"/>
                  <a:gd name="connsiteY0" fmla="*/ 14153 h 17098"/>
                  <a:gd name="connsiteX1" fmla="*/ 20811 w 21268"/>
                  <a:gd name="connsiteY1" fmla="*/ 1673 h 17098"/>
                  <a:gd name="connsiteX2" fmla="*/ 6261 w 21268"/>
                  <a:gd name="connsiteY2" fmla="*/ 3258 h 17098"/>
                  <a:gd name="connsiteX3" fmla="*/ 1278 w 21268"/>
                  <a:gd name="connsiteY3" fmla="*/ 15341 h 17098"/>
                  <a:gd name="connsiteX4" fmla="*/ 13237 w 21268"/>
                  <a:gd name="connsiteY4" fmla="*/ 14153 h 17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268" h="17098">
                    <a:moveTo>
                      <a:pt x="13237" y="14153"/>
                    </a:moveTo>
                    <a:cubicBezTo>
                      <a:pt x="19815" y="9993"/>
                      <a:pt x="22406" y="5635"/>
                      <a:pt x="20811" y="1673"/>
                    </a:cubicBezTo>
                    <a:cubicBezTo>
                      <a:pt x="17423" y="-506"/>
                      <a:pt x="12639" y="-1100"/>
                      <a:pt x="6261" y="3258"/>
                    </a:cubicBezTo>
                    <a:cubicBezTo>
                      <a:pt x="-516" y="7814"/>
                      <a:pt x="-1114" y="12370"/>
                      <a:pt x="1278" y="15341"/>
                    </a:cubicBezTo>
                    <a:cubicBezTo>
                      <a:pt x="3271" y="18114"/>
                      <a:pt x="8055" y="17520"/>
                      <a:pt x="13237" y="141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7" name="Freeform 566">
                <a:extLst>
                  <a:ext uri="{FF2B5EF4-FFF2-40B4-BE49-F238E27FC236}">
                    <a16:creationId xmlns:a16="http://schemas.microsoft.com/office/drawing/2014/main" id="{99CFAB7D-A405-3361-0B71-F3017274400F}"/>
                  </a:ext>
                </a:extLst>
              </p:cNvPr>
              <p:cNvSpPr/>
              <p:nvPr/>
            </p:nvSpPr>
            <p:spPr>
              <a:xfrm>
                <a:off x="447823" y="4844784"/>
                <a:ext cx="22227" cy="17896"/>
              </a:xfrm>
              <a:custGeom>
                <a:avLst/>
                <a:gdLst>
                  <a:gd name="connsiteX0" fmla="*/ 8411 w 22227"/>
                  <a:gd name="connsiteY0" fmla="*/ 661 h 17896"/>
                  <a:gd name="connsiteX1" fmla="*/ 40 w 22227"/>
                  <a:gd name="connsiteY1" fmla="*/ 10763 h 17896"/>
                  <a:gd name="connsiteX2" fmla="*/ 14591 w 22227"/>
                  <a:gd name="connsiteY2" fmla="*/ 17300 h 17896"/>
                  <a:gd name="connsiteX3" fmla="*/ 22165 w 22227"/>
                  <a:gd name="connsiteY3" fmla="*/ 7000 h 17896"/>
                  <a:gd name="connsiteX4" fmla="*/ 8411 w 22227"/>
                  <a:gd name="connsiteY4" fmla="*/ 661 h 17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27" h="17896">
                    <a:moveTo>
                      <a:pt x="8411" y="661"/>
                    </a:moveTo>
                    <a:cubicBezTo>
                      <a:pt x="2232" y="2246"/>
                      <a:pt x="-359" y="6009"/>
                      <a:pt x="40" y="10763"/>
                    </a:cubicBezTo>
                    <a:cubicBezTo>
                      <a:pt x="2631" y="15319"/>
                      <a:pt x="6019" y="19479"/>
                      <a:pt x="14591" y="17300"/>
                    </a:cubicBezTo>
                    <a:cubicBezTo>
                      <a:pt x="21168" y="15716"/>
                      <a:pt x="22564" y="11358"/>
                      <a:pt x="22165" y="7000"/>
                    </a:cubicBezTo>
                    <a:cubicBezTo>
                      <a:pt x="21567" y="1255"/>
                      <a:pt x="16584" y="-1320"/>
                      <a:pt x="8411" y="6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8" name="Freeform 567">
                <a:extLst>
                  <a:ext uri="{FF2B5EF4-FFF2-40B4-BE49-F238E27FC236}">
                    <a16:creationId xmlns:a16="http://schemas.microsoft.com/office/drawing/2014/main" id="{EE017088-D5D5-AB31-3F7D-11BD2072938C}"/>
                  </a:ext>
                </a:extLst>
              </p:cNvPr>
              <p:cNvSpPr/>
              <p:nvPr/>
            </p:nvSpPr>
            <p:spPr>
              <a:xfrm>
                <a:off x="386559" y="4865201"/>
                <a:ext cx="27059" cy="17620"/>
              </a:xfrm>
              <a:custGeom>
                <a:avLst/>
                <a:gdLst>
                  <a:gd name="connsiteX0" fmla="*/ 15060 w 27059"/>
                  <a:gd name="connsiteY0" fmla="*/ 16692 h 17620"/>
                  <a:gd name="connsiteX1" fmla="*/ 27019 w 27059"/>
                  <a:gd name="connsiteY1" fmla="*/ 5599 h 17620"/>
                  <a:gd name="connsiteX2" fmla="*/ 7086 w 27059"/>
                  <a:gd name="connsiteY2" fmla="*/ 845 h 17620"/>
                  <a:gd name="connsiteX3" fmla="*/ 309 w 27059"/>
                  <a:gd name="connsiteY3" fmla="*/ 11146 h 17620"/>
                  <a:gd name="connsiteX4" fmla="*/ 15060 w 27059"/>
                  <a:gd name="connsiteY4" fmla="*/ 16692 h 17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059" h="17620">
                    <a:moveTo>
                      <a:pt x="15060" y="16692"/>
                    </a:moveTo>
                    <a:cubicBezTo>
                      <a:pt x="21438" y="14909"/>
                      <a:pt x="27617" y="11938"/>
                      <a:pt x="27019" y="5599"/>
                    </a:cubicBezTo>
                    <a:cubicBezTo>
                      <a:pt x="22833" y="-145"/>
                      <a:pt x="15060" y="-938"/>
                      <a:pt x="7086" y="845"/>
                    </a:cubicBezTo>
                    <a:cubicBezTo>
                      <a:pt x="509" y="2232"/>
                      <a:pt x="-687" y="6788"/>
                      <a:pt x="309" y="11146"/>
                    </a:cubicBezTo>
                    <a:cubicBezTo>
                      <a:pt x="1705" y="17287"/>
                      <a:pt x="7684" y="18871"/>
                      <a:pt x="15060" y="166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9" name="Freeform 568">
                <a:extLst>
                  <a:ext uri="{FF2B5EF4-FFF2-40B4-BE49-F238E27FC236}">
                    <a16:creationId xmlns:a16="http://schemas.microsoft.com/office/drawing/2014/main" id="{1FDA31DD-7202-369C-943E-D12DF315D084}"/>
                  </a:ext>
                </a:extLst>
              </p:cNvPr>
              <p:cNvSpPr/>
              <p:nvPr/>
            </p:nvSpPr>
            <p:spPr>
              <a:xfrm>
                <a:off x="685236" y="4832720"/>
                <a:ext cx="25139" cy="16258"/>
              </a:xfrm>
              <a:custGeom>
                <a:avLst/>
                <a:gdLst>
                  <a:gd name="connsiteX0" fmla="*/ 10788 w 25139"/>
                  <a:gd name="connsiteY0" fmla="*/ 444 h 16258"/>
                  <a:gd name="connsiteX1" fmla="*/ 24 w 25139"/>
                  <a:gd name="connsiteY1" fmla="*/ 8565 h 16258"/>
                  <a:gd name="connsiteX2" fmla="*/ 12582 w 25139"/>
                  <a:gd name="connsiteY2" fmla="*/ 16093 h 16258"/>
                  <a:gd name="connsiteX3" fmla="*/ 25139 w 25139"/>
                  <a:gd name="connsiteY3" fmla="*/ 5990 h 16258"/>
                  <a:gd name="connsiteX4" fmla="*/ 10788 w 25139"/>
                  <a:gd name="connsiteY4" fmla="*/ 444 h 16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139" h="16258">
                    <a:moveTo>
                      <a:pt x="10788" y="444"/>
                    </a:moveTo>
                    <a:cubicBezTo>
                      <a:pt x="4210" y="1434"/>
                      <a:pt x="-375" y="4207"/>
                      <a:pt x="24" y="8565"/>
                    </a:cubicBezTo>
                    <a:cubicBezTo>
                      <a:pt x="423" y="13517"/>
                      <a:pt x="4609" y="17083"/>
                      <a:pt x="12582" y="16093"/>
                    </a:cubicBezTo>
                    <a:cubicBezTo>
                      <a:pt x="20355" y="15102"/>
                      <a:pt x="24940" y="11339"/>
                      <a:pt x="25139" y="5990"/>
                    </a:cubicBezTo>
                    <a:cubicBezTo>
                      <a:pt x="24342" y="246"/>
                      <a:pt x="18561" y="-745"/>
                      <a:pt x="10788" y="44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0" name="Freeform 569">
                <a:extLst>
                  <a:ext uri="{FF2B5EF4-FFF2-40B4-BE49-F238E27FC236}">
                    <a16:creationId xmlns:a16="http://schemas.microsoft.com/office/drawing/2014/main" id="{E4657098-996E-7EAE-E7A1-62A46CC298DF}"/>
                  </a:ext>
                </a:extLst>
              </p:cNvPr>
              <p:cNvSpPr/>
              <p:nvPr/>
            </p:nvSpPr>
            <p:spPr>
              <a:xfrm>
                <a:off x="1478709" y="5409320"/>
                <a:ext cx="21595" cy="17263"/>
              </a:xfrm>
              <a:custGeom>
                <a:avLst/>
                <a:gdLst>
                  <a:gd name="connsiteX0" fmla="*/ 21397 w 21595"/>
                  <a:gd name="connsiteY0" fmla="*/ 3252 h 17263"/>
                  <a:gd name="connsiteX1" fmla="*/ 9438 w 21595"/>
                  <a:gd name="connsiteY1" fmla="*/ 1668 h 17263"/>
                  <a:gd name="connsiteX2" fmla="*/ 269 w 21595"/>
                  <a:gd name="connsiteY2" fmla="*/ 14741 h 17263"/>
                  <a:gd name="connsiteX3" fmla="*/ 13823 w 21595"/>
                  <a:gd name="connsiteY3" fmla="*/ 13751 h 17263"/>
                  <a:gd name="connsiteX4" fmla="*/ 21397 w 21595"/>
                  <a:gd name="connsiteY4" fmla="*/ 3252 h 17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95" h="17263">
                    <a:moveTo>
                      <a:pt x="21397" y="3252"/>
                    </a:moveTo>
                    <a:cubicBezTo>
                      <a:pt x="20401" y="-313"/>
                      <a:pt x="16015" y="-1106"/>
                      <a:pt x="9438" y="1668"/>
                    </a:cubicBezTo>
                    <a:cubicBezTo>
                      <a:pt x="3059" y="6224"/>
                      <a:pt x="-1127" y="10780"/>
                      <a:pt x="269" y="14741"/>
                    </a:cubicBezTo>
                    <a:cubicBezTo>
                      <a:pt x="1863" y="18703"/>
                      <a:pt x="7245" y="17713"/>
                      <a:pt x="13823" y="13751"/>
                    </a:cubicBezTo>
                    <a:cubicBezTo>
                      <a:pt x="19603" y="10384"/>
                      <a:pt x="22394" y="6224"/>
                      <a:pt x="21397" y="32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1" name="Freeform 570">
                <a:extLst>
                  <a:ext uri="{FF2B5EF4-FFF2-40B4-BE49-F238E27FC236}">
                    <a16:creationId xmlns:a16="http://schemas.microsoft.com/office/drawing/2014/main" id="{61045B10-6E12-CEB2-F041-48A0E6564DA8}"/>
                  </a:ext>
                </a:extLst>
              </p:cNvPr>
              <p:cNvSpPr/>
              <p:nvPr/>
            </p:nvSpPr>
            <p:spPr>
              <a:xfrm>
                <a:off x="934995" y="4640255"/>
                <a:ext cx="26137" cy="12622"/>
              </a:xfrm>
              <a:custGeom>
                <a:avLst/>
                <a:gdLst>
                  <a:gd name="connsiteX0" fmla="*/ 8990 w 26137"/>
                  <a:gd name="connsiteY0" fmla="*/ 367 h 12622"/>
                  <a:gd name="connsiteX1" fmla="*/ 220 w 26137"/>
                  <a:gd name="connsiteY1" fmla="*/ 7696 h 12622"/>
                  <a:gd name="connsiteX2" fmla="*/ 14173 w 26137"/>
                  <a:gd name="connsiteY2" fmla="*/ 12451 h 12622"/>
                  <a:gd name="connsiteX3" fmla="*/ 26132 w 26137"/>
                  <a:gd name="connsiteY3" fmla="*/ 5517 h 12622"/>
                  <a:gd name="connsiteX4" fmla="*/ 8990 w 26137"/>
                  <a:gd name="connsiteY4" fmla="*/ 367 h 12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137" h="12622">
                    <a:moveTo>
                      <a:pt x="8990" y="367"/>
                    </a:moveTo>
                    <a:cubicBezTo>
                      <a:pt x="2811" y="961"/>
                      <a:pt x="-976" y="3735"/>
                      <a:pt x="220" y="7696"/>
                    </a:cubicBezTo>
                    <a:cubicBezTo>
                      <a:pt x="1815" y="12252"/>
                      <a:pt x="7794" y="13045"/>
                      <a:pt x="14173" y="12451"/>
                    </a:cubicBezTo>
                    <a:cubicBezTo>
                      <a:pt x="21149" y="11262"/>
                      <a:pt x="26332" y="8885"/>
                      <a:pt x="26132" y="5517"/>
                    </a:cubicBezTo>
                    <a:cubicBezTo>
                      <a:pt x="25534" y="-425"/>
                      <a:pt x="16764" y="-425"/>
                      <a:pt x="8990" y="3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2" name="Freeform 571">
                <a:extLst>
                  <a:ext uri="{FF2B5EF4-FFF2-40B4-BE49-F238E27FC236}">
                    <a16:creationId xmlns:a16="http://schemas.microsoft.com/office/drawing/2014/main" id="{6CE41D9C-4812-FCE7-95B3-D8AFED11AE8A}"/>
                  </a:ext>
                </a:extLst>
              </p:cNvPr>
              <p:cNvSpPr/>
              <p:nvPr/>
            </p:nvSpPr>
            <p:spPr>
              <a:xfrm>
                <a:off x="933820" y="4259896"/>
                <a:ext cx="25381" cy="15450"/>
              </a:xfrm>
              <a:custGeom>
                <a:avLst/>
                <a:gdLst>
                  <a:gd name="connsiteX0" fmla="*/ 15946 w 25381"/>
                  <a:gd name="connsiteY0" fmla="*/ 15451 h 15450"/>
                  <a:gd name="connsiteX1" fmla="*/ 25314 w 25381"/>
                  <a:gd name="connsiteY1" fmla="*/ 8914 h 15450"/>
                  <a:gd name="connsiteX2" fmla="*/ 9568 w 25381"/>
                  <a:gd name="connsiteY2" fmla="*/ 0 h 15450"/>
                  <a:gd name="connsiteX3" fmla="*/ 0 w 25381"/>
                  <a:gd name="connsiteY3" fmla="*/ 6735 h 15450"/>
                  <a:gd name="connsiteX4" fmla="*/ 15946 w 25381"/>
                  <a:gd name="connsiteY4" fmla="*/ 15451 h 15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81" h="15450">
                    <a:moveTo>
                      <a:pt x="15946" y="15451"/>
                    </a:moveTo>
                    <a:cubicBezTo>
                      <a:pt x="22524" y="15451"/>
                      <a:pt x="25912" y="12876"/>
                      <a:pt x="25314" y="8914"/>
                    </a:cubicBezTo>
                    <a:cubicBezTo>
                      <a:pt x="24318" y="3566"/>
                      <a:pt x="19733" y="0"/>
                      <a:pt x="9568" y="0"/>
                    </a:cubicBezTo>
                    <a:cubicBezTo>
                      <a:pt x="2591" y="0"/>
                      <a:pt x="399" y="2971"/>
                      <a:pt x="0" y="6735"/>
                    </a:cubicBezTo>
                    <a:cubicBezTo>
                      <a:pt x="1395" y="11885"/>
                      <a:pt x="6378" y="15451"/>
                      <a:pt x="15946" y="154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3" name="Freeform 572">
                <a:extLst>
                  <a:ext uri="{FF2B5EF4-FFF2-40B4-BE49-F238E27FC236}">
                    <a16:creationId xmlns:a16="http://schemas.microsoft.com/office/drawing/2014/main" id="{6FAC0580-EE23-A555-752D-89E44B7523C1}"/>
                  </a:ext>
                </a:extLst>
              </p:cNvPr>
              <p:cNvSpPr/>
              <p:nvPr/>
            </p:nvSpPr>
            <p:spPr>
              <a:xfrm>
                <a:off x="485364" y="5265481"/>
                <a:ext cx="30255" cy="20723"/>
              </a:xfrm>
              <a:custGeom>
                <a:avLst/>
                <a:gdLst>
                  <a:gd name="connsiteX0" fmla="*/ 14323 w 30255"/>
                  <a:gd name="connsiteY0" fmla="*/ 20117 h 20723"/>
                  <a:gd name="connsiteX1" fmla="*/ 18509 w 30255"/>
                  <a:gd name="connsiteY1" fmla="*/ 17740 h 20723"/>
                  <a:gd name="connsiteX2" fmla="*/ 25884 w 30255"/>
                  <a:gd name="connsiteY2" fmla="*/ 15561 h 20723"/>
                  <a:gd name="connsiteX3" fmla="*/ 29073 w 30255"/>
                  <a:gd name="connsiteY3" fmla="*/ 6053 h 20723"/>
                  <a:gd name="connsiteX4" fmla="*/ 21299 w 30255"/>
                  <a:gd name="connsiteY4" fmla="*/ 2685 h 20723"/>
                  <a:gd name="connsiteX5" fmla="*/ 9738 w 30255"/>
                  <a:gd name="connsiteY5" fmla="*/ 1100 h 20723"/>
                  <a:gd name="connsiteX6" fmla="*/ 171 w 30255"/>
                  <a:gd name="connsiteY6" fmla="*/ 13976 h 20723"/>
                  <a:gd name="connsiteX7" fmla="*/ 14323 w 30255"/>
                  <a:gd name="connsiteY7" fmla="*/ 20117 h 2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255" h="20723">
                    <a:moveTo>
                      <a:pt x="14323" y="20117"/>
                    </a:moveTo>
                    <a:cubicBezTo>
                      <a:pt x="15918" y="19324"/>
                      <a:pt x="17313" y="18532"/>
                      <a:pt x="18509" y="17740"/>
                    </a:cubicBezTo>
                    <a:cubicBezTo>
                      <a:pt x="20901" y="18136"/>
                      <a:pt x="23293" y="17344"/>
                      <a:pt x="25884" y="15561"/>
                    </a:cubicBezTo>
                    <a:cubicBezTo>
                      <a:pt x="29272" y="13184"/>
                      <a:pt x="31864" y="9816"/>
                      <a:pt x="29073" y="6053"/>
                    </a:cubicBezTo>
                    <a:cubicBezTo>
                      <a:pt x="27080" y="3279"/>
                      <a:pt x="24289" y="2289"/>
                      <a:pt x="21299" y="2685"/>
                    </a:cubicBezTo>
                    <a:cubicBezTo>
                      <a:pt x="19107" y="-88"/>
                      <a:pt x="14921" y="-881"/>
                      <a:pt x="9738" y="1100"/>
                    </a:cubicBezTo>
                    <a:cubicBezTo>
                      <a:pt x="2563" y="3874"/>
                      <a:pt x="-826" y="8628"/>
                      <a:pt x="171" y="13976"/>
                    </a:cubicBezTo>
                    <a:cubicBezTo>
                      <a:pt x="1367" y="19721"/>
                      <a:pt x="6151" y="21900"/>
                      <a:pt x="14323" y="201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4" name="Freeform 573">
                <a:extLst>
                  <a:ext uri="{FF2B5EF4-FFF2-40B4-BE49-F238E27FC236}">
                    <a16:creationId xmlns:a16="http://schemas.microsoft.com/office/drawing/2014/main" id="{39740886-3272-0708-DB2F-22664A29DC63}"/>
                  </a:ext>
                </a:extLst>
              </p:cNvPr>
              <p:cNvSpPr/>
              <p:nvPr/>
            </p:nvSpPr>
            <p:spPr>
              <a:xfrm>
                <a:off x="1912216" y="5600870"/>
                <a:ext cx="18004" cy="18565"/>
              </a:xfrm>
              <a:custGeom>
                <a:avLst/>
                <a:gdLst>
                  <a:gd name="connsiteX0" fmla="*/ 5080 w 18004"/>
                  <a:gd name="connsiteY0" fmla="*/ 5631 h 18565"/>
                  <a:gd name="connsiteX1" fmla="*/ 1891 w 18004"/>
                  <a:gd name="connsiteY1" fmla="*/ 17912 h 18565"/>
                  <a:gd name="connsiteX2" fmla="*/ 13054 w 18004"/>
                  <a:gd name="connsiteY2" fmla="*/ 13158 h 18565"/>
                  <a:gd name="connsiteX3" fmla="*/ 16442 w 18004"/>
                  <a:gd name="connsiteY3" fmla="*/ 480 h 18565"/>
                  <a:gd name="connsiteX4" fmla="*/ 5080 w 18004"/>
                  <a:gd name="connsiteY4" fmla="*/ 5631 h 18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04" h="18565">
                    <a:moveTo>
                      <a:pt x="5080" y="5631"/>
                    </a:moveTo>
                    <a:cubicBezTo>
                      <a:pt x="-899" y="11970"/>
                      <a:pt x="-1099" y="16129"/>
                      <a:pt x="1891" y="17912"/>
                    </a:cubicBezTo>
                    <a:cubicBezTo>
                      <a:pt x="4283" y="19497"/>
                      <a:pt x="8070" y="18308"/>
                      <a:pt x="13054" y="13158"/>
                    </a:cubicBezTo>
                    <a:cubicBezTo>
                      <a:pt x="18037" y="7017"/>
                      <a:pt x="19432" y="2263"/>
                      <a:pt x="16442" y="480"/>
                    </a:cubicBezTo>
                    <a:cubicBezTo>
                      <a:pt x="14050" y="-906"/>
                      <a:pt x="9864" y="679"/>
                      <a:pt x="5080" y="56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5" name="Freeform 574">
                <a:extLst>
                  <a:ext uri="{FF2B5EF4-FFF2-40B4-BE49-F238E27FC236}">
                    <a16:creationId xmlns:a16="http://schemas.microsoft.com/office/drawing/2014/main" id="{DAD3ECB2-C8C3-E362-9870-C87EAC7E5BCE}"/>
                  </a:ext>
                </a:extLst>
              </p:cNvPr>
              <p:cNvSpPr/>
              <p:nvPr/>
            </p:nvSpPr>
            <p:spPr>
              <a:xfrm>
                <a:off x="2376633" y="5938319"/>
                <a:ext cx="13614" cy="21163"/>
              </a:xfrm>
              <a:custGeom>
                <a:avLst/>
                <a:gdLst>
                  <a:gd name="connsiteX0" fmla="*/ 1904 w 13614"/>
                  <a:gd name="connsiteY0" fmla="*/ 9290 h 21163"/>
                  <a:gd name="connsiteX1" fmla="*/ 2303 w 13614"/>
                  <a:gd name="connsiteY1" fmla="*/ 20779 h 21163"/>
                  <a:gd name="connsiteX2" fmla="*/ 11273 w 13614"/>
                  <a:gd name="connsiteY2" fmla="*/ 13846 h 21163"/>
                  <a:gd name="connsiteX3" fmla="*/ 12269 w 13614"/>
                  <a:gd name="connsiteY3" fmla="*/ 970 h 21163"/>
                  <a:gd name="connsiteX4" fmla="*/ 1904 w 13614"/>
                  <a:gd name="connsiteY4" fmla="*/ 9290 h 21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14" h="21163">
                    <a:moveTo>
                      <a:pt x="1904" y="9290"/>
                    </a:moveTo>
                    <a:cubicBezTo>
                      <a:pt x="-886" y="15232"/>
                      <a:pt x="-488" y="19392"/>
                      <a:pt x="2303" y="20779"/>
                    </a:cubicBezTo>
                    <a:cubicBezTo>
                      <a:pt x="5093" y="22166"/>
                      <a:pt x="8083" y="19789"/>
                      <a:pt x="11273" y="13846"/>
                    </a:cubicBezTo>
                    <a:cubicBezTo>
                      <a:pt x="13864" y="7903"/>
                      <a:pt x="14462" y="3149"/>
                      <a:pt x="12269" y="970"/>
                    </a:cubicBezTo>
                    <a:cubicBezTo>
                      <a:pt x="9279" y="-2001"/>
                      <a:pt x="5293" y="2159"/>
                      <a:pt x="1904" y="92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6" name="Freeform 575">
                <a:extLst>
                  <a:ext uri="{FF2B5EF4-FFF2-40B4-BE49-F238E27FC236}">
                    <a16:creationId xmlns:a16="http://schemas.microsoft.com/office/drawing/2014/main" id="{3FBEBB9A-0F9D-6B81-51A4-4DAD175EE547}"/>
                  </a:ext>
                </a:extLst>
              </p:cNvPr>
              <p:cNvSpPr/>
              <p:nvPr/>
            </p:nvSpPr>
            <p:spPr>
              <a:xfrm>
                <a:off x="1261901" y="5520385"/>
                <a:ext cx="21391" cy="16242"/>
              </a:xfrm>
              <a:custGeom>
                <a:avLst/>
                <a:gdLst>
                  <a:gd name="connsiteX0" fmla="*/ 21339 w 21391"/>
                  <a:gd name="connsiteY0" fmla="*/ 3909 h 16242"/>
                  <a:gd name="connsiteX1" fmla="*/ 8183 w 21391"/>
                  <a:gd name="connsiteY1" fmla="*/ 2522 h 16242"/>
                  <a:gd name="connsiteX2" fmla="*/ 11 w 21391"/>
                  <a:gd name="connsiteY2" fmla="*/ 13615 h 16242"/>
                  <a:gd name="connsiteX3" fmla="*/ 11771 w 21391"/>
                  <a:gd name="connsiteY3" fmla="*/ 14407 h 16242"/>
                  <a:gd name="connsiteX4" fmla="*/ 21339 w 21391"/>
                  <a:gd name="connsiteY4" fmla="*/ 3909 h 16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91" h="16242">
                    <a:moveTo>
                      <a:pt x="21339" y="3909"/>
                    </a:moveTo>
                    <a:cubicBezTo>
                      <a:pt x="20541" y="-1043"/>
                      <a:pt x="15359" y="-1043"/>
                      <a:pt x="8183" y="2522"/>
                    </a:cubicBezTo>
                    <a:cubicBezTo>
                      <a:pt x="2403" y="5493"/>
                      <a:pt x="-189" y="9455"/>
                      <a:pt x="11" y="13615"/>
                    </a:cubicBezTo>
                    <a:cubicBezTo>
                      <a:pt x="1605" y="17181"/>
                      <a:pt x="6389" y="16785"/>
                      <a:pt x="11771" y="14407"/>
                    </a:cubicBezTo>
                    <a:cubicBezTo>
                      <a:pt x="17352" y="11832"/>
                      <a:pt x="21937" y="7870"/>
                      <a:pt x="21339" y="39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7" name="Freeform 576">
                <a:extLst>
                  <a:ext uri="{FF2B5EF4-FFF2-40B4-BE49-F238E27FC236}">
                    <a16:creationId xmlns:a16="http://schemas.microsoft.com/office/drawing/2014/main" id="{D1365BD4-57CA-A077-ADBD-41DD7871361D}"/>
                  </a:ext>
                </a:extLst>
              </p:cNvPr>
              <p:cNvSpPr/>
              <p:nvPr/>
            </p:nvSpPr>
            <p:spPr>
              <a:xfrm>
                <a:off x="893535" y="4869263"/>
                <a:ext cx="30318" cy="16263"/>
              </a:xfrm>
              <a:custGeom>
                <a:avLst/>
                <a:gdLst>
                  <a:gd name="connsiteX0" fmla="*/ 19754 w 30318"/>
                  <a:gd name="connsiteY0" fmla="*/ 1538 h 16263"/>
                  <a:gd name="connsiteX1" fmla="*/ 5602 w 30318"/>
                  <a:gd name="connsiteY1" fmla="*/ 2330 h 16263"/>
                  <a:gd name="connsiteX2" fmla="*/ 619 w 30318"/>
                  <a:gd name="connsiteY2" fmla="*/ 11641 h 16263"/>
                  <a:gd name="connsiteX3" fmla="*/ 9589 w 30318"/>
                  <a:gd name="connsiteY3" fmla="*/ 15008 h 16263"/>
                  <a:gd name="connsiteX4" fmla="*/ 17761 w 30318"/>
                  <a:gd name="connsiteY4" fmla="*/ 16197 h 16263"/>
                  <a:gd name="connsiteX5" fmla="*/ 30319 w 30318"/>
                  <a:gd name="connsiteY5" fmla="*/ 6688 h 16263"/>
                  <a:gd name="connsiteX6" fmla="*/ 19754 w 30318"/>
                  <a:gd name="connsiteY6" fmla="*/ 1538 h 16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0318" h="16263">
                    <a:moveTo>
                      <a:pt x="19754" y="1538"/>
                    </a:moveTo>
                    <a:cubicBezTo>
                      <a:pt x="16765" y="-443"/>
                      <a:pt x="11781" y="-839"/>
                      <a:pt x="5602" y="2330"/>
                    </a:cubicBezTo>
                    <a:cubicBezTo>
                      <a:pt x="-577" y="5302"/>
                      <a:pt x="-577" y="8669"/>
                      <a:pt x="619" y="11641"/>
                    </a:cubicBezTo>
                    <a:cubicBezTo>
                      <a:pt x="1815" y="14612"/>
                      <a:pt x="4606" y="15998"/>
                      <a:pt x="9589" y="15008"/>
                    </a:cubicBezTo>
                    <a:cubicBezTo>
                      <a:pt x="11582" y="16197"/>
                      <a:pt x="14572" y="16395"/>
                      <a:pt x="17761" y="16197"/>
                    </a:cubicBezTo>
                    <a:cubicBezTo>
                      <a:pt x="25734" y="15206"/>
                      <a:pt x="30319" y="11641"/>
                      <a:pt x="30319" y="6688"/>
                    </a:cubicBezTo>
                    <a:cubicBezTo>
                      <a:pt x="30119" y="2528"/>
                      <a:pt x="25934" y="548"/>
                      <a:pt x="19754" y="15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8" name="Freeform 577">
                <a:extLst>
                  <a:ext uri="{FF2B5EF4-FFF2-40B4-BE49-F238E27FC236}">
                    <a16:creationId xmlns:a16="http://schemas.microsoft.com/office/drawing/2014/main" id="{E01420AB-F6BB-2296-77B8-69C6899F7D8F}"/>
                  </a:ext>
                </a:extLst>
              </p:cNvPr>
              <p:cNvSpPr/>
              <p:nvPr/>
            </p:nvSpPr>
            <p:spPr>
              <a:xfrm>
                <a:off x="850502" y="4467878"/>
                <a:ext cx="28320" cy="13169"/>
              </a:xfrm>
              <a:custGeom>
                <a:avLst/>
                <a:gdLst>
                  <a:gd name="connsiteX0" fmla="*/ 14551 w 28320"/>
                  <a:gd name="connsiteY0" fmla="*/ 13085 h 13169"/>
                  <a:gd name="connsiteX1" fmla="*/ 28304 w 28320"/>
                  <a:gd name="connsiteY1" fmla="*/ 6350 h 13169"/>
                  <a:gd name="connsiteX2" fmla="*/ 14750 w 28320"/>
                  <a:gd name="connsiteY2" fmla="*/ 11 h 13169"/>
                  <a:gd name="connsiteX3" fmla="*/ 0 w 28320"/>
                  <a:gd name="connsiteY3" fmla="*/ 6350 h 13169"/>
                  <a:gd name="connsiteX4" fmla="*/ 14551 w 28320"/>
                  <a:gd name="connsiteY4" fmla="*/ 13085 h 13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320" h="13169">
                    <a:moveTo>
                      <a:pt x="14551" y="13085"/>
                    </a:moveTo>
                    <a:cubicBezTo>
                      <a:pt x="22125" y="13680"/>
                      <a:pt x="27906" y="11104"/>
                      <a:pt x="28304" y="6350"/>
                    </a:cubicBezTo>
                    <a:cubicBezTo>
                      <a:pt x="28703" y="1200"/>
                      <a:pt x="21727" y="11"/>
                      <a:pt x="14750" y="11"/>
                    </a:cubicBezTo>
                    <a:cubicBezTo>
                      <a:pt x="7176" y="-187"/>
                      <a:pt x="2193" y="2190"/>
                      <a:pt x="0" y="6350"/>
                    </a:cubicBezTo>
                    <a:cubicBezTo>
                      <a:pt x="997" y="11897"/>
                      <a:pt x="8372" y="12491"/>
                      <a:pt x="14551" y="130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9" name="Freeform 578">
                <a:extLst>
                  <a:ext uri="{FF2B5EF4-FFF2-40B4-BE49-F238E27FC236}">
                    <a16:creationId xmlns:a16="http://schemas.microsoft.com/office/drawing/2014/main" id="{664F9B50-193B-5B27-423A-E0782D437133}"/>
                  </a:ext>
                </a:extLst>
              </p:cNvPr>
              <p:cNvSpPr/>
              <p:nvPr/>
            </p:nvSpPr>
            <p:spPr>
              <a:xfrm>
                <a:off x="955618" y="4572360"/>
                <a:ext cx="26916" cy="14192"/>
              </a:xfrm>
              <a:custGeom>
                <a:avLst/>
                <a:gdLst>
                  <a:gd name="connsiteX0" fmla="*/ 9895 w 26916"/>
                  <a:gd name="connsiteY0" fmla="*/ 516 h 14192"/>
                  <a:gd name="connsiteX1" fmla="*/ 128 w 26916"/>
                  <a:gd name="connsiteY1" fmla="*/ 8044 h 14192"/>
                  <a:gd name="connsiteX2" fmla="*/ 18067 w 26916"/>
                  <a:gd name="connsiteY2" fmla="*/ 13986 h 14192"/>
                  <a:gd name="connsiteX3" fmla="*/ 26837 w 26916"/>
                  <a:gd name="connsiteY3" fmla="*/ 5468 h 14192"/>
                  <a:gd name="connsiteX4" fmla="*/ 9895 w 26916"/>
                  <a:gd name="connsiteY4" fmla="*/ 516 h 14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916" h="14192">
                    <a:moveTo>
                      <a:pt x="9895" y="516"/>
                    </a:moveTo>
                    <a:cubicBezTo>
                      <a:pt x="4114" y="1507"/>
                      <a:pt x="-869" y="4280"/>
                      <a:pt x="128" y="8044"/>
                    </a:cubicBezTo>
                    <a:cubicBezTo>
                      <a:pt x="1722" y="13392"/>
                      <a:pt x="9496" y="14779"/>
                      <a:pt x="18067" y="13986"/>
                    </a:cubicBezTo>
                    <a:cubicBezTo>
                      <a:pt x="24645" y="13392"/>
                      <a:pt x="27435" y="10223"/>
                      <a:pt x="26837" y="5468"/>
                    </a:cubicBezTo>
                    <a:cubicBezTo>
                      <a:pt x="25044" y="1111"/>
                      <a:pt x="18864" y="-1068"/>
                      <a:pt x="9895" y="5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0" name="Freeform 579">
                <a:extLst>
                  <a:ext uri="{FF2B5EF4-FFF2-40B4-BE49-F238E27FC236}">
                    <a16:creationId xmlns:a16="http://schemas.microsoft.com/office/drawing/2014/main" id="{8B44A2C2-54DB-AC11-78A7-FF342D3EA1E3}"/>
                  </a:ext>
                </a:extLst>
              </p:cNvPr>
              <p:cNvSpPr/>
              <p:nvPr/>
            </p:nvSpPr>
            <p:spPr>
              <a:xfrm>
                <a:off x="1077187" y="6071000"/>
                <a:ext cx="45710" cy="48136"/>
              </a:xfrm>
              <a:custGeom>
                <a:avLst/>
                <a:gdLst>
                  <a:gd name="connsiteX0" fmla="*/ 17091 w 45710"/>
                  <a:gd name="connsiteY0" fmla="*/ 43795 h 48136"/>
                  <a:gd name="connsiteX1" fmla="*/ 19881 w 45710"/>
                  <a:gd name="connsiteY1" fmla="*/ 29335 h 48136"/>
                  <a:gd name="connsiteX2" fmla="*/ 18685 w 45710"/>
                  <a:gd name="connsiteY2" fmla="*/ 28344 h 48136"/>
                  <a:gd name="connsiteX3" fmla="*/ 19084 w 45710"/>
                  <a:gd name="connsiteY3" fmla="*/ 27156 h 48136"/>
                  <a:gd name="connsiteX4" fmla="*/ 22473 w 45710"/>
                  <a:gd name="connsiteY4" fmla="*/ 28344 h 48136"/>
                  <a:gd name="connsiteX5" fmla="*/ 23469 w 45710"/>
                  <a:gd name="connsiteY5" fmla="*/ 29533 h 48136"/>
                  <a:gd name="connsiteX6" fmla="*/ 32838 w 45710"/>
                  <a:gd name="connsiteY6" fmla="*/ 23986 h 48136"/>
                  <a:gd name="connsiteX7" fmla="*/ 42405 w 45710"/>
                  <a:gd name="connsiteY7" fmla="*/ 13884 h 48136"/>
                  <a:gd name="connsiteX8" fmla="*/ 43003 w 45710"/>
                  <a:gd name="connsiteY8" fmla="*/ 1008 h 48136"/>
                  <a:gd name="connsiteX9" fmla="*/ 25861 w 45710"/>
                  <a:gd name="connsiteY9" fmla="*/ 10120 h 48136"/>
                  <a:gd name="connsiteX10" fmla="*/ 17489 w 45710"/>
                  <a:gd name="connsiteY10" fmla="*/ 13091 h 48136"/>
                  <a:gd name="connsiteX11" fmla="*/ 15297 w 45710"/>
                  <a:gd name="connsiteY11" fmla="*/ 16855 h 48136"/>
                  <a:gd name="connsiteX12" fmla="*/ 1344 w 45710"/>
                  <a:gd name="connsiteY12" fmla="*/ 22599 h 48136"/>
                  <a:gd name="connsiteX13" fmla="*/ 4135 w 45710"/>
                  <a:gd name="connsiteY13" fmla="*/ 33891 h 48136"/>
                  <a:gd name="connsiteX14" fmla="*/ 1543 w 45710"/>
                  <a:gd name="connsiteY14" fmla="*/ 45776 h 48136"/>
                  <a:gd name="connsiteX15" fmla="*/ 17091 w 45710"/>
                  <a:gd name="connsiteY15" fmla="*/ 43795 h 48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5710" h="48136">
                    <a:moveTo>
                      <a:pt x="17091" y="43795"/>
                    </a:moveTo>
                    <a:cubicBezTo>
                      <a:pt x="23469" y="38447"/>
                      <a:pt x="23669" y="33098"/>
                      <a:pt x="19881" y="29335"/>
                    </a:cubicBezTo>
                    <a:cubicBezTo>
                      <a:pt x="19483" y="28938"/>
                      <a:pt x="19084" y="28740"/>
                      <a:pt x="18685" y="28344"/>
                    </a:cubicBezTo>
                    <a:cubicBezTo>
                      <a:pt x="18885" y="27948"/>
                      <a:pt x="18885" y="27552"/>
                      <a:pt x="19084" y="27156"/>
                    </a:cubicBezTo>
                    <a:cubicBezTo>
                      <a:pt x="20280" y="27750"/>
                      <a:pt x="21277" y="28146"/>
                      <a:pt x="22473" y="28344"/>
                    </a:cubicBezTo>
                    <a:cubicBezTo>
                      <a:pt x="22672" y="28740"/>
                      <a:pt x="23071" y="29136"/>
                      <a:pt x="23469" y="29533"/>
                    </a:cubicBezTo>
                    <a:cubicBezTo>
                      <a:pt x="25861" y="31513"/>
                      <a:pt x="29050" y="29533"/>
                      <a:pt x="32838" y="23986"/>
                    </a:cubicBezTo>
                    <a:cubicBezTo>
                      <a:pt x="36226" y="21807"/>
                      <a:pt x="39216" y="18043"/>
                      <a:pt x="42405" y="13884"/>
                    </a:cubicBezTo>
                    <a:cubicBezTo>
                      <a:pt x="46392" y="8337"/>
                      <a:pt x="46990" y="3187"/>
                      <a:pt x="43003" y="1008"/>
                    </a:cubicBezTo>
                    <a:cubicBezTo>
                      <a:pt x="37223" y="-1963"/>
                      <a:pt x="31044" y="1800"/>
                      <a:pt x="25861" y="10120"/>
                    </a:cubicBezTo>
                    <a:cubicBezTo>
                      <a:pt x="22871" y="9129"/>
                      <a:pt x="19483" y="10318"/>
                      <a:pt x="17489" y="13091"/>
                    </a:cubicBezTo>
                    <a:cubicBezTo>
                      <a:pt x="16692" y="14280"/>
                      <a:pt x="15895" y="15468"/>
                      <a:pt x="15297" y="16855"/>
                    </a:cubicBezTo>
                    <a:cubicBezTo>
                      <a:pt x="8719" y="13289"/>
                      <a:pt x="3935" y="17449"/>
                      <a:pt x="1344" y="22599"/>
                    </a:cubicBezTo>
                    <a:cubicBezTo>
                      <a:pt x="-649" y="26759"/>
                      <a:pt x="547" y="31117"/>
                      <a:pt x="4135" y="33891"/>
                    </a:cubicBezTo>
                    <a:cubicBezTo>
                      <a:pt x="547" y="37654"/>
                      <a:pt x="-1646" y="41814"/>
                      <a:pt x="1543" y="45776"/>
                    </a:cubicBezTo>
                    <a:cubicBezTo>
                      <a:pt x="5729" y="49540"/>
                      <a:pt x="11310" y="48747"/>
                      <a:pt x="17091" y="437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1" name="Freeform 580">
                <a:extLst>
                  <a:ext uri="{FF2B5EF4-FFF2-40B4-BE49-F238E27FC236}">
                    <a16:creationId xmlns:a16="http://schemas.microsoft.com/office/drawing/2014/main" id="{00E4B971-E120-B5A9-E485-8861BAECACBC}"/>
                  </a:ext>
                </a:extLst>
              </p:cNvPr>
              <p:cNvSpPr/>
              <p:nvPr/>
            </p:nvSpPr>
            <p:spPr>
              <a:xfrm>
                <a:off x="735198" y="5084389"/>
                <a:ext cx="22205" cy="39649"/>
              </a:xfrm>
              <a:custGeom>
                <a:avLst/>
                <a:gdLst>
                  <a:gd name="connsiteX0" fmla="*/ 22019 w 22205"/>
                  <a:gd name="connsiteY0" fmla="*/ 6290 h 39649"/>
                  <a:gd name="connsiteX1" fmla="*/ 8664 w 22205"/>
                  <a:gd name="connsiteY1" fmla="*/ 545 h 39649"/>
                  <a:gd name="connsiteX2" fmla="*/ 691 w 22205"/>
                  <a:gd name="connsiteY2" fmla="*/ 11836 h 39649"/>
                  <a:gd name="connsiteX3" fmla="*/ 9660 w 22205"/>
                  <a:gd name="connsiteY3" fmla="*/ 18373 h 39649"/>
                  <a:gd name="connsiteX4" fmla="*/ 3880 w 22205"/>
                  <a:gd name="connsiteY4" fmla="*/ 26098 h 39649"/>
                  <a:gd name="connsiteX5" fmla="*/ 2883 w 22205"/>
                  <a:gd name="connsiteY5" fmla="*/ 38776 h 39649"/>
                  <a:gd name="connsiteX6" fmla="*/ 15242 w 22205"/>
                  <a:gd name="connsiteY6" fmla="*/ 30258 h 39649"/>
                  <a:gd name="connsiteX7" fmla="*/ 18032 w 22205"/>
                  <a:gd name="connsiteY7" fmla="*/ 16590 h 39649"/>
                  <a:gd name="connsiteX8" fmla="*/ 17833 w 22205"/>
                  <a:gd name="connsiteY8" fmla="*/ 16392 h 39649"/>
                  <a:gd name="connsiteX9" fmla="*/ 22019 w 22205"/>
                  <a:gd name="connsiteY9" fmla="*/ 6290 h 39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205" h="39649">
                    <a:moveTo>
                      <a:pt x="22019" y="6290"/>
                    </a:moveTo>
                    <a:cubicBezTo>
                      <a:pt x="19627" y="2328"/>
                      <a:pt x="16836" y="-1436"/>
                      <a:pt x="8664" y="545"/>
                    </a:cubicBezTo>
                    <a:cubicBezTo>
                      <a:pt x="-306" y="2724"/>
                      <a:pt x="-904" y="7478"/>
                      <a:pt x="691" y="11836"/>
                    </a:cubicBezTo>
                    <a:cubicBezTo>
                      <a:pt x="2086" y="15204"/>
                      <a:pt x="4478" y="18373"/>
                      <a:pt x="9660" y="18373"/>
                    </a:cubicBezTo>
                    <a:cubicBezTo>
                      <a:pt x="7667" y="20354"/>
                      <a:pt x="5674" y="23127"/>
                      <a:pt x="3880" y="26098"/>
                    </a:cubicBezTo>
                    <a:cubicBezTo>
                      <a:pt x="491" y="31645"/>
                      <a:pt x="93" y="36597"/>
                      <a:pt x="2883" y="38776"/>
                    </a:cubicBezTo>
                    <a:cubicBezTo>
                      <a:pt x="7069" y="42144"/>
                      <a:pt x="11255" y="35012"/>
                      <a:pt x="15242" y="30258"/>
                    </a:cubicBezTo>
                    <a:cubicBezTo>
                      <a:pt x="18232" y="24910"/>
                      <a:pt x="20823" y="18769"/>
                      <a:pt x="18032" y="16590"/>
                    </a:cubicBezTo>
                    <a:cubicBezTo>
                      <a:pt x="18032" y="16590"/>
                      <a:pt x="17833" y="16392"/>
                      <a:pt x="17833" y="16392"/>
                    </a:cubicBezTo>
                    <a:cubicBezTo>
                      <a:pt x="22617" y="14015"/>
                      <a:pt x="22417" y="10053"/>
                      <a:pt x="22019" y="62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2" name="Freeform 581">
                <a:extLst>
                  <a:ext uri="{FF2B5EF4-FFF2-40B4-BE49-F238E27FC236}">
                    <a16:creationId xmlns:a16="http://schemas.microsoft.com/office/drawing/2014/main" id="{C3863F20-7949-DB3F-1CBB-045BF8FBC5D4}"/>
                  </a:ext>
                </a:extLst>
              </p:cNvPr>
              <p:cNvSpPr/>
              <p:nvPr/>
            </p:nvSpPr>
            <p:spPr>
              <a:xfrm>
                <a:off x="1353159" y="4326644"/>
                <a:ext cx="22320" cy="13934"/>
              </a:xfrm>
              <a:custGeom>
                <a:avLst/>
                <a:gdLst>
                  <a:gd name="connsiteX0" fmla="*/ 10807 w 22320"/>
                  <a:gd name="connsiteY0" fmla="*/ 13874 h 13934"/>
                  <a:gd name="connsiteX1" fmla="*/ 22169 w 22320"/>
                  <a:gd name="connsiteY1" fmla="*/ 5357 h 13934"/>
                  <a:gd name="connsiteX2" fmla="*/ 12402 w 22320"/>
                  <a:gd name="connsiteY2" fmla="*/ 8 h 13934"/>
                  <a:gd name="connsiteX3" fmla="*/ 44 w 22320"/>
                  <a:gd name="connsiteY3" fmla="*/ 7338 h 13934"/>
                  <a:gd name="connsiteX4" fmla="*/ 10807 w 22320"/>
                  <a:gd name="connsiteY4" fmla="*/ 13874 h 139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20" h="13934">
                    <a:moveTo>
                      <a:pt x="10807" y="13874"/>
                    </a:moveTo>
                    <a:cubicBezTo>
                      <a:pt x="20176" y="13280"/>
                      <a:pt x="20973" y="8922"/>
                      <a:pt x="22169" y="5357"/>
                    </a:cubicBezTo>
                    <a:cubicBezTo>
                      <a:pt x="23166" y="2583"/>
                      <a:pt x="19179" y="8"/>
                      <a:pt x="12402" y="8"/>
                    </a:cubicBezTo>
                    <a:cubicBezTo>
                      <a:pt x="1838" y="-190"/>
                      <a:pt x="-355" y="3178"/>
                      <a:pt x="44" y="7338"/>
                    </a:cubicBezTo>
                    <a:cubicBezTo>
                      <a:pt x="442" y="10507"/>
                      <a:pt x="1638" y="14469"/>
                      <a:pt x="10807" y="1387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3" name="Freeform 582">
                <a:extLst>
                  <a:ext uri="{FF2B5EF4-FFF2-40B4-BE49-F238E27FC236}">
                    <a16:creationId xmlns:a16="http://schemas.microsoft.com/office/drawing/2014/main" id="{C6AD0DFE-ECA6-1291-8F5D-E362D48C0AF8}"/>
                  </a:ext>
                </a:extLst>
              </p:cNvPr>
              <p:cNvSpPr/>
              <p:nvPr/>
            </p:nvSpPr>
            <p:spPr>
              <a:xfrm>
                <a:off x="1313468" y="5761714"/>
                <a:ext cx="20356" cy="18645"/>
              </a:xfrm>
              <a:custGeom>
                <a:avLst/>
                <a:gdLst>
                  <a:gd name="connsiteX0" fmla="*/ 14420 w 20356"/>
                  <a:gd name="connsiteY0" fmla="*/ 14152 h 18645"/>
                  <a:gd name="connsiteX1" fmla="*/ 18606 w 20356"/>
                  <a:gd name="connsiteY1" fmla="*/ 1276 h 18645"/>
                  <a:gd name="connsiteX2" fmla="*/ 6049 w 20356"/>
                  <a:gd name="connsiteY2" fmla="*/ 3852 h 18645"/>
                  <a:gd name="connsiteX3" fmla="*/ 1664 w 20356"/>
                  <a:gd name="connsiteY3" fmla="*/ 17124 h 18645"/>
                  <a:gd name="connsiteX4" fmla="*/ 14420 w 20356"/>
                  <a:gd name="connsiteY4" fmla="*/ 14152 h 18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356" h="18645">
                    <a:moveTo>
                      <a:pt x="14420" y="14152"/>
                    </a:moveTo>
                    <a:cubicBezTo>
                      <a:pt x="20002" y="9398"/>
                      <a:pt x="22194" y="4446"/>
                      <a:pt x="18606" y="1276"/>
                    </a:cubicBezTo>
                    <a:cubicBezTo>
                      <a:pt x="15816" y="-1101"/>
                      <a:pt x="11032" y="-110"/>
                      <a:pt x="6049" y="3852"/>
                    </a:cubicBezTo>
                    <a:cubicBezTo>
                      <a:pt x="-529" y="9002"/>
                      <a:pt x="-1326" y="13756"/>
                      <a:pt x="1664" y="17124"/>
                    </a:cubicBezTo>
                    <a:cubicBezTo>
                      <a:pt x="4255" y="20095"/>
                      <a:pt x="9039" y="18510"/>
                      <a:pt x="14420" y="141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4" name="Freeform 583">
                <a:extLst>
                  <a:ext uri="{FF2B5EF4-FFF2-40B4-BE49-F238E27FC236}">
                    <a16:creationId xmlns:a16="http://schemas.microsoft.com/office/drawing/2014/main" id="{ECA742C0-4552-1867-7DB8-003529F89578}"/>
                  </a:ext>
                </a:extLst>
              </p:cNvPr>
              <p:cNvSpPr/>
              <p:nvPr/>
            </p:nvSpPr>
            <p:spPr>
              <a:xfrm>
                <a:off x="466747" y="4669237"/>
                <a:ext cx="26927" cy="38338"/>
              </a:xfrm>
              <a:custGeom>
                <a:avLst/>
                <a:gdLst>
                  <a:gd name="connsiteX0" fmla="*/ 14005 w 26927"/>
                  <a:gd name="connsiteY0" fmla="*/ 38339 h 38338"/>
                  <a:gd name="connsiteX1" fmla="*/ 26761 w 26927"/>
                  <a:gd name="connsiteY1" fmla="*/ 27048 h 38338"/>
                  <a:gd name="connsiteX2" fmla="*/ 13606 w 26927"/>
                  <a:gd name="connsiteY2" fmla="*/ 20907 h 38338"/>
                  <a:gd name="connsiteX3" fmla="*/ 20582 w 26927"/>
                  <a:gd name="connsiteY3" fmla="*/ 14568 h 38338"/>
                  <a:gd name="connsiteX4" fmla="*/ 22974 w 26927"/>
                  <a:gd name="connsiteY4" fmla="*/ 1693 h 38338"/>
                  <a:gd name="connsiteX5" fmla="*/ 8423 w 26927"/>
                  <a:gd name="connsiteY5" fmla="*/ 7437 h 38338"/>
                  <a:gd name="connsiteX6" fmla="*/ 5832 w 26927"/>
                  <a:gd name="connsiteY6" fmla="*/ 21699 h 38338"/>
                  <a:gd name="connsiteX7" fmla="*/ 7427 w 26927"/>
                  <a:gd name="connsiteY7" fmla="*/ 22294 h 38338"/>
                  <a:gd name="connsiteX8" fmla="*/ 251 w 26927"/>
                  <a:gd name="connsiteY8" fmla="*/ 31604 h 38338"/>
                  <a:gd name="connsiteX9" fmla="*/ 14005 w 26927"/>
                  <a:gd name="connsiteY9" fmla="*/ 38339 h 38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927" h="38338">
                    <a:moveTo>
                      <a:pt x="14005" y="38339"/>
                    </a:moveTo>
                    <a:cubicBezTo>
                      <a:pt x="24370" y="36358"/>
                      <a:pt x="27758" y="32396"/>
                      <a:pt x="26761" y="27048"/>
                    </a:cubicBezTo>
                    <a:cubicBezTo>
                      <a:pt x="25765" y="21501"/>
                      <a:pt x="20383" y="20115"/>
                      <a:pt x="13606" y="20907"/>
                    </a:cubicBezTo>
                    <a:cubicBezTo>
                      <a:pt x="15799" y="19521"/>
                      <a:pt x="18190" y="17143"/>
                      <a:pt x="20582" y="14568"/>
                    </a:cubicBezTo>
                    <a:cubicBezTo>
                      <a:pt x="24370" y="8824"/>
                      <a:pt x="25366" y="4268"/>
                      <a:pt x="22974" y="1693"/>
                    </a:cubicBezTo>
                    <a:cubicBezTo>
                      <a:pt x="19386" y="-2071"/>
                      <a:pt x="14005" y="702"/>
                      <a:pt x="8423" y="7437"/>
                    </a:cubicBezTo>
                    <a:cubicBezTo>
                      <a:pt x="3440" y="13380"/>
                      <a:pt x="2045" y="19124"/>
                      <a:pt x="5832" y="21699"/>
                    </a:cubicBezTo>
                    <a:cubicBezTo>
                      <a:pt x="6231" y="22096"/>
                      <a:pt x="6829" y="22294"/>
                      <a:pt x="7427" y="22294"/>
                    </a:cubicBezTo>
                    <a:cubicBezTo>
                      <a:pt x="2244" y="24077"/>
                      <a:pt x="-945" y="27048"/>
                      <a:pt x="251" y="31604"/>
                    </a:cubicBezTo>
                    <a:cubicBezTo>
                      <a:pt x="1846" y="37348"/>
                      <a:pt x="9221" y="37745"/>
                      <a:pt x="14005" y="3833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5" name="Freeform 584">
                <a:extLst>
                  <a:ext uri="{FF2B5EF4-FFF2-40B4-BE49-F238E27FC236}">
                    <a16:creationId xmlns:a16="http://schemas.microsoft.com/office/drawing/2014/main" id="{67CCFBC7-37CC-72F3-6B69-DDFEF33359CC}"/>
                  </a:ext>
                </a:extLst>
              </p:cNvPr>
              <p:cNvSpPr/>
              <p:nvPr/>
            </p:nvSpPr>
            <p:spPr>
              <a:xfrm>
                <a:off x="1626035" y="5615207"/>
                <a:ext cx="22280" cy="17695"/>
              </a:xfrm>
              <a:custGeom>
                <a:avLst/>
                <a:gdLst>
                  <a:gd name="connsiteX0" fmla="*/ 1241 w 22280"/>
                  <a:gd name="connsiteY0" fmla="*/ 16847 h 17695"/>
                  <a:gd name="connsiteX1" fmla="*/ 18184 w 22280"/>
                  <a:gd name="connsiteY1" fmla="*/ 10508 h 17695"/>
                  <a:gd name="connsiteX2" fmla="*/ 21572 w 22280"/>
                  <a:gd name="connsiteY2" fmla="*/ 1594 h 17695"/>
                  <a:gd name="connsiteX3" fmla="*/ 4829 w 22280"/>
                  <a:gd name="connsiteY3" fmla="*/ 6150 h 17695"/>
                  <a:gd name="connsiteX4" fmla="*/ 1241 w 22280"/>
                  <a:gd name="connsiteY4" fmla="*/ 16847 h 176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80" h="17695">
                    <a:moveTo>
                      <a:pt x="1241" y="16847"/>
                    </a:moveTo>
                    <a:cubicBezTo>
                      <a:pt x="5626" y="19026"/>
                      <a:pt x="11407" y="17045"/>
                      <a:pt x="18184" y="10508"/>
                    </a:cubicBezTo>
                    <a:cubicBezTo>
                      <a:pt x="21572" y="7140"/>
                      <a:pt x="23366" y="3179"/>
                      <a:pt x="21572" y="1594"/>
                    </a:cubicBezTo>
                    <a:cubicBezTo>
                      <a:pt x="18184" y="-1774"/>
                      <a:pt x="11805" y="405"/>
                      <a:pt x="4829" y="6150"/>
                    </a:cubicBezTo>
                    <a:cubicBezTo>
                      <a:pt x="-154" y="10310"/>
                      <a:pt x="-1151" y="14272"/>
                      <a:pt x="1241" y="1684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6" name="Freeform 585">
                <a:extLst>
                  <a:ext uri="{FF2B5EF4-FFF2-40B4-BE49-F238E27FC236}">
                    <a16:creationId xmlns:a16="http://schemas.microsoft.com/office/drawing/2014/main" id="{039BEC93-0782-6DBF-DB02-C8A58D5B76C5}"/>
                  </a:ext>
                </a:extLst>
              </p:cNvPr>
              <p:cNvSpPr/>
              <p:nvPr/>
            </p:nvSpPr>
            <p:spPr>
              <a:xfrm>
                <a:off x="1206880" y="4229576"/>
                <a:ext cx="45866" cy="18896"/>
              </a:xfrm>
              <a:custGeom>
                <a:avLst/>
                <a:gdLst>
                  <a:gd name="connsiteX0" fmla="*/ 13173 w 45866"/>
                  <a:gd name="connsiteY0" fmla="*/ 11898 h 18896"/>
                  <a:gd name="connsiteX1" fmla="*/ 21943 w 45866"/>
                  <a:gd name="connsiteY1" fmla="*/ 10709 h 18896"/>
                  <a:gd name="connsiteX2" fmla="*/ 18355 w 45866"/>
                  <a:gd name="connsiteY2" fmla="*/ 15661 h 18896"/>
                  <a:gd name="connsiteX3" fmla="*/ 30913 w 45866"/>
                  <a:gd name="connsiteY3" fmla="*/ 18633 h 18896"/>
                  <a:gd name="connsiteX4" fmla="*/ 45862 w 45866"/>
                  <a:gd name="connsiteY4" fmla="*/ 11700 h 18896"/>
                  <a:gd name="connsiteX5" fmla="*/ 32508 w 45866"/>
                  <a:gd name="connsiteY5" fmla="*/ 7738 h 18896"/>
                  <a:gd name="connsiteX6" fmla="*/ 24335 w 45866"/>
                  <a:gd name="connsiteY6" fmla="*/ 9521 h 18896"/>
                  <a:gd name="connsiteX7" fmla="*/ 26328 w 45866"/>
                  <a:gd name="connsiteY7" fmla="*/ 6153 h 18896"/>
                  <a:gd name="connsiteX8" fmla="*/ 10781 w 45866"/>
                  <a:gd name="connsiteY8" fmla="*/ 12 h 18896"/>
                  <a:gd name="connsiteX9" fmla="*/ 217 w 45866"/>
                  <a:gd name="connsiteY9" fmla="*/ 6946 h 18896"/>
                  <a:gd name="connsiteX10" fmla="*/ 13173 w 45866"/>
                  <a:gd name="connsiteY10" fmla="*/ 11898 h 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5866" h="18896">
                    <a:moveTo>
                      <a:pt x="13173" y="11898"/>
                    </a:moveTo>
                    <a:cubicBezTo>
                      <a:pt x="16761" y="11898"/>
                      <a:pt x="19751" y="11502"/>
                      <a:pt x="21943" y="10709"/>
                    </a:cubicBezTo>
                    <a:cubicBezTo>
                      <a:pt x="19751" y="12096"/>
                      <a:pt x="18555" y="13879"/>
                      <a:pt x="18355" y="15661"/>
                    </a:cubicBezTo>
                    <a:cubicBezTo>
                      <a:pt x="18156" y="18435"/>
                      <a:pt x="22940" y="19425"/>
                      <a:pt x="30913" y="18633"/>
                    </a:cubicBezTo>
                    <a:cubicBezTo>
                      <a:pt x="37491" y="17444"/>
                      <a:pt x="45663" y="16058"/>
                      <a:pt x="45862" y="11700"/>
                    </a:cubicBezTo>
                    <a:cubicBezTo>
                      <a:pt x="46062" y="8134"/>
                      <a:pt x="39484" y="7144"/>
                      <a:pt x="32508" y="7738"/>
                    </a:cubicBezTo>
                    <a:cubicBezTo>
                      <a:pt x="29119" y="7936"/>
                      <a:pt x="26528" y="8728"/>
                      <a:pt x="24335" y="9521"/>
                    </a:cubicBezTo>
                    <a:cubicBezTo>
                      <a:pt x="25531" y="8728"/>
                      <a:pt x="26328" y="7540"/>
                      <a:pt x="26328" y="6153"/>
                    </a:cubicBezTo>
                    <a:cubicBezTo>
                      <a:pt x="23936" y="1993"/>
                      <a:pt x="18754" y="-186"/>
                      <a:pt x="10781" y="12"/>
                    </a:cubicBezTo>
                    <a:cubicBezTo>
                      <a:pt x="2808" y="211"/>
                      <a:pt x="-979" y="2984"/>
                      <a:pt x="217" y="6946"/>
                    </a:cubicBezTo>
                    <a:cubicBezTo>
                      <a:pt x="1413" y="10709"/>
                      <a:pt x="7193" y="11700"/>
                      <a:pt x="13173" y="118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7" name="Freeform 586">
                <a:extLst>
                  <a:ext uri="{FF2B5EF4-FFF2-40B4-BE49-F238E27FC236}">
                    <a16:creationId xmlns:a16="http://schemas.microsoft.com/office/drawing/2014/main" id="{9D22084B-0D42-2033-B3C2-B4A9ECF74F3F}"/>
                  </a:ext>
                </a:extLst>
              </p:cNvPr>
              <p:cNvSpPr/>
              <p:nvPr/>
            </p:nvSpPr>
            <p:spPr>
              <a:xfrm>
                <a:off x="691062" y="5388492"/>
                <a:ext cx="22538" cy="20681"/>
              </a:xfrm>
              <a:custGeom>
                <a:avLst/>
                <a:gdLst>
                  <a:gd name="connsiteX0" fmla="*/ 11738 w 22538"/>
                  <a:gd name="connsiteY0" fmla="*/ 19327 h 20681"/>
                  <a:gd name="connsiteX1" fmla="*/ 21904 w 22538"/>
                  <a:gd name="connsiteY1" fmla="*/ 4470 h 20681"/>
                  <a:gd name="connsiteX2" fmla="*/ 9745 w 22538"/>
                  <a:gd name="connsiteY2" fmla="*/ 904 h 20681"/>
                  <a:gd name="connsiteX3" fmla="*/ 178 w 22538"/>
                  <a:gd name="connsiteY3" fmla="*/ 15365 h 20681"/>
                  <a:gd name="connsiteX4" fmla="*/ 11738 w 22538"/>
                  <a:gd name="connsiteY4" fmla="*/ 19327 h 20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538" h="20681">
                    <a:moveTo>
                      <a:pt x="11738" y="19327"/>
                    </a:moveTo>
                    <a:cubicBezTo>
                      <a:pt x="19711" y="15761"/>
                      <a:pt x="24296" y="10413"/>
                      <a:pt x="21904" y="4470"/>
                    </a:cubicBezTo>
                    <a:cubicBezTo>
                      <a:pt x="20309" y="706"/>
                      <a:pt x="16124" y="-1275"/>
                      <a:pt x="9745" y="904"/>
                    </a:cubicBezTo>
                    <a:cubicBezTo>
                      <a:pt x="-22" y="4272"/>
                      <a:pt x="-420" y="10017"/>
                      <a:pt x="178" y="15365"/>
                    </a:cubicBezTo>
                    <a:cubicBezTo>
                      <a:pt x="1772" y="20119"/>
                      <a:pt x="5360" y="22298"/>
                      <a:pt x="11738" y="193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8" name="Freeform 587">
                <a:extLst>
                  <a:ext uri="{FF2B5EF4-FFF2-40B4-BE49-F238E27FC236}">
                    <a16:creationId xmlns:a16="http://schemas.microsoft.com/office/drawing/2014/main" id="{0D7ECA37-A67A-1C9C-8443-6DF72E93CA19}"/>
                  </a:ext>
                </a:extLst>
              </p:cNvPr>
              <p:cNvSpPr/>
              <p:nvPr/>
            </p:nvSpPr>
            <p:spPr>
              <a:xfrm>
                <a:off x="1249347" y="5076164"/>
                <a:ext cx="23342" cy="14715"/>
              </a:xfrm>
              <a:custGeom>
                <a:avLst/>
                <a:gdLst>
                  <a:gd name="connsiteX0" fmla="*/ 14159 w 23342"/>
                  <a:gd name="connsiteY0" fmla="*/ 13326 h 14715"/>
                  <a:gd name="connsiteX1" fmla="*/ 23128 w 23342"/>
                  <a:gd name="connsiteY1" fmla="*/ 3025 h 14715"/>
                  <a:gd name="connsiteX2" fmla="*/ 11567 w 23342"/>
                  <a:gd name="connsiteY2" fmla="*/ 846 h 14715"/>
                  <a:gd name="connsiteX3" fmla="*/ 7 w 23342"/>
                  <a:gd name="connsiteY3" fmla="*/ 11147 h 14715"/>
                  <a:gd name="connsiteX4" fmla="*/ 14159 w 23342"/>
                  <a:gd name="connsiteY4" fmla="*/ 13326 h 147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342" h="14715">
                    <a:moveTo>
                      <a:pt x="14159" y="13326"/>
                    </a:moveTo>
                    <a:cubicBezTo>
                      <a:pt x="21733" y="10553"/>
                      <a:pt x="24125" y="6789"/>
                      <a:pt x="23128" y="3025"/>
                    </a:cubicBezTo>
                    <a:cubicBezTo>
                      <a:pt x="22132" y="-144"/>
                      <a:pt x="17348" y="-739"/>
                      <a:pt x="11567" y="846"/>
                    </a:cubicBezTo>
                    <a:cubicBezTo>
                      <a:pt x="4192" y="2827"/>
                      <a:pt x="-193" y="6987"/>
                      <a:pt x="7" y="11147"/>
                    </a:cubicBezTo>
                    <a:cubicBezTo>
                      <a:pt x="405" y="15901"/>
                      <a:pt x="6784" y="15109"/>
                      <a:pt x="14159" y="133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9" name="Freeform 588">
                <a:extLst>
                  <a:ext uri="{FF2B5EF4-FFF2-40B4-BE49-F238E27FC236}">
                    <a16:creationId xmlns:a16="http://schemas.microsoft.com/office/drawing/2014/main" id="{A7C61D1F-0A64-8E3F-05B4-08361F8F1585}"/>
                  </a:ext>
                </a:extLst>
              </p:cNvPr>
              <p:cNvSpPr/>
              <p:nvPr/>
            </p:nvSpPr>
            <p:spPr>
              <a:xfrm>
                <a:off x="987792" y="5253497"/>
                <a:ext cx="27083" cy="17742"/>
              </a:xfrm>
              <a:custGeom>
                <a:avLst/>
                <a:gdLst>
                  <a:gd name="connsiteX0" fmla="*/ 26755 w 27083"/>
                  <a:gd name="connsiteY0" fmla="*/ 3576 h 17742"/>
                  <a:gd name="connsiteX1" fmla="*/ 8816 w 27083"/>
                  <a:gd name="connsiteY1" fmla="*/ 3576 h 17742"/>
                  <a:gd name="connsiteX2" fmla="*/ 843 w 27083"/>
                  <a:gd name="connsiteY2" fmla="*/ 15263 h 17742"/>
                  <a:gd name="connsiteX3" fmla="*/ 17387 w 27083"/>
                  <a:gd name="connsiteY3" fmla="*/ 15065 h 17742"/>
                  <a:gd name="connsiteX4" fmla="*/ 26755 w 27083"/>
                  <a:gd name="connsiteY4" fmla="*/ 3576 h 17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083" h="17742">
                    <a:moveTo>
                      <a:pt x="26755" y="3576"/>
                    </a:moveTo>
                    <a:cubicBezTo>
                      <a:pt x="24363" y="-2565"/>
                      <a:pt x="15992" y="407"/>
                      <a:pt x="8816" y="3576"/>
                    </a:cubicBezTo>
                    <a:cubicBezTo>
                      <a:pt x="1839" y="6547"/>
                      <a:pt x="-1749" y="11302"/>
                      <a:pt x="843" y="15263"/>
                    </a:cubicBezTo>
                    <a:cubicBezTo>
                      <a:pt x="3633" y="19423"/>
                      <a:pt x="10410" y="17640"/>
                      <a:pt x="17387" y="15065"/>
                    </a:cubicBezTo>
                    <a:cubicBezTo>
                      <a:pt x="23965" y="12094"/>
                      <a:pt x="28350" y="7934"/>
                      <a:pt x="26755" y="35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0" name="Freeform 589">
                <a:extLst>
                  <a:ext uri="{FF2B5EF4-FFF2-40B4-BE49-F238E27FC236}">
                    <a16:creationId xmlns:a16="http://schemas.microsoft.com/office/drawing/2014/main" id="{77E07D24-3041-5873-7BA8-3C885C8220E5}"/>
                  </a:ext>
                </a:extLst>
              </p:cNvPr>
              <p:cNvSpPr/>
              <p:nvPr/>
            </p:nvSpPr>
            <p:spPr>
              <a:xfrm>
                <a:off x="653988" y="5265727"/>
                <a:ext cx="25001" cy="17233"/>
              </a:xfrm>
              <a:custGeom>
                <a:avLst/>
                <a:gdLst>
                  <a:gd name="connsiteX0" fmla="*/ 15127 w 25001"/>
                  <a:gd name="connsiteY0" fmla="*/ 15711 h 17233"/>
                  <a:gd name="connsiteX1" fmla="*/ 24097 w 25001"/>
                  <a:gd name="connsiteY1" fmla="*/ 3627 h 17233"/>
                  <a:gd name="connsiteX2" fmla="*/ 10941 w 25001"/>
                  <a:gd name="connsiteY2" fmla="*/ 1052 h 17233"/>
                  <a:gd name="connsiteX3" fmla="*/ 178 w 25001"/>
                  <a:gd name="connsiteY3" fmla="*/ 12938 h 17233"/>
                  <a:gd name="connsiteX4" fmla="*/ 15127 w 25001"/>
                  <a:gd name="connsiteY4" fmla="*/ 15711 h 172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01" h="17233">
                    <a:moveTo>
                      <a:pt x="15127" y="15711"/>
                    </a:moveTo>
                    <a:cubicBezTo>
                      <a:pt x="22303" y="12739"/>
                      <a:pt x="27087" y="8976"/>
                      <a:pt x="24097" y="3627"/>
                    </a:cubicBezTo>
                    <a:cubicBezTo>
                      <a:pt x="22103" y="-136"/>
                      <a:pt x="16722" y="-929"/>
                      <a:pt x="10941" y="1052"/>
                    </a:cubicBezTo>
                    <a:cubicBezTo>
                      <a:pt x="3965" y="3429"/>
                      <a:pt x="-1018" y="7589"/>
                      <a:pt x="178" y="12938"/>
                    </a:cubicBezTo>
                    <a:cubicBezTo>
                      <a:pt x="1573" y="19078"/>
                      <a:pt x="8749" y="17296"/>
                      <a:pt x="15127" y="1571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1" name="Freeform 590">
                <a:extLst>
                  <a:ext uri="{FF2B5EF4-FFF2-40B4-BE49-F238E27FC236}">
                    <a16:creationId xmlns:a16="http://schemas.microsoft.com/office/drawing/2014/main" id="{318E8271-0F54-7638-69D8-CD42B56A87F1}"/>
                  </a:ext>
                </a:extLst>
              </p:cNvPr>
              <p:cNvSpPr/>
              <p:nvPr/>
            </p:nvSpPr>
            <p:spPr>
              <a:xfrm>
                <a:off x="1221495" y="5158573"/>
                <a:ext cx="26196" cy="15609"/>
              </a:xfrm>
              <a:custGeom>
                <a:avLst/>
                <a:gdLst>
                  <a:gd name="connsiteX0" fmla="*/ 10517 w 26196"/>
                  <a:gd name="connsiteY0" fmla="*/ 2625 h 15609"/>
                  <a:gd name="connsiteX1" fmla="*/ 551 w 26196"/>
                  <a:gd name="connsiteY1" fmla="*/ 13124 h 15609"/>
                  <a:gd name="connsiteX2" fmla="*/ 15899 w 26196"/>
                  <a:gd name="connsiteY2" fmla="*/ 13322 h 15609"/>
                  <a:gd name="connsiteX3" fmla="*/ 26065 w 26196"/>
                  <a:gd name="connsiteY3" fmla="*/ 2625 h 15609"/>
                  <a:gd name="connsiteX4" fmla="*/ 10517 w 26196"/>
                  <a:gd name="connsiteY4" fmla="*/ 2625 h 156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196" h="15609">
                    <a:moveTo>
                      <a:pt x="10517" y="2625"/>
                    </a:moveTo>
                    <a:cubicBezTo>
                      <a:pt x="3939" y="5399"/>
                      <a:pt x="-1841" y="8964"/>
                      <a:pt x="551" y="13124"/>
                    </a:cubicBezTo>
                    <a:cubicBezTo>
                      <a:pt x="2743" y="16888"/>
                      <a:pt x="9521" y="15897"/>
                      <a:pt x="15899" y="13322"/>
                    </a:cubicBezTo>
                    <a:cubicBezTo>
                      <a:pt x="22277" y="10747"/>
                      <a:pt x="27061" y="6785"/>
                      <a:pt x="26065" y="2625"/>
                    </a:cubicBezTo>
                    <a:cubicBezTo>
                      <a:pt x="23274" y="-1534"/>
                      <a:pt x="17095" y="-148"/>
                      <a:pt x="10517" y="262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2" name="Freeform 591">
                <a:extLst>
                  <a:ext uri="{FF2B5EF4-FFF2-40B4-BE49-F238E27FC236}">
                    <a16:creationId xmlns:a16="http://schemas.microsoft.com/office/drawing/2014/main" id="{8035A7E6-CC73-B1B6-6A96-0AD0C206261A}"/>
                  </a:ext>
                </a:extLst>
              </p:cNvPr>
              <p:cNvSpPr/>
              <p:nvPr/>
            </p:nvSpPr>
            <p:spPr>
              <a:xfrm>
                <a:off x="1005777" y="4701741"/>
                <a:ext cx="23892" cy="14870"/>
              </a:xfrm>
              <a:custGeom>
                <a:avLst/>
                <a:gdLst>
                  <a:gd name="connsiteX0" fmla="*/ 13953 w 23892"/>
                  <a:gd name="connsiteY0" fmla="*/ 14551 h 14870"/>
                  <a:gd name="connsiteX1" fmla="*/ 23521 w 23892"/>
                  <a:gd name="connsiteY1" fmla="*/ 5043 h 14870"/>
                  <a:gd name="connsiteX2" fmla="*/ 8970 w 23892"/>
                  <a:gd name="connsiteY2" fmla="*/ 685 h 14870"/>
                  <a:gd name="connsiteX3" fmla="*/ 0 w 23892"/>
                  <a:gd name="connsiteY3" fmla="*/ 9005 h 14870"/>
                  <a:gd name="connsiteX4" fmla="*/ 13953 w 23892"/>
                  <a:gd name="connsiteY4" fmla="*/ 14551 h 14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92" h="14870">
                    <a:moveTo>
                      <a:pt x="13953" y="14551"/>
                    </a:moveTo>
                    <a:cubicBezTo>
                      <a:pt x="22524" y="13164"/>
                      <a:pt x="24916" y="9203"/>
                      <a:pt x="23521" y="5043"/>
                    </a:cubicBezTo>
                    <a:cubicBezTo>
                      <a:pt x="22125" y="685"/>
                      <a:pt x="16743" y="-1098"/>
                      <a:pt x="8970" y="685"/>
                    </a:cubicBezTo>
                    <a:cubicBezTo>
                      <a:pt x="2791" y="2072"/>
                      <a:pt x="0" y="5241"/>
                      <a:pt x="0" y="9005"/>
                    </a:cubicBezTo>
                    <a:cubicBezTo>
                      <a:pt x="2392" y="12570"/>
                      <a:pt x="5581" y="15938"/>
                      <a:pt x="13953" y="145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3" name="Freeform 592">
                <a:extLst>
                  <a:ext uri="{FF2B5EF4-FFF2-40B4-BE49-F238E27FC236}">
                    <a16:creationId xmlns:a16="http://schemas.microsoft.com/office/drawing/2014/main" id="{3688B175-6083-8BF9-3A6C-69C6A03022E2}"/>
                  </a:ext>
                </a:extLst>
              </p:cNvPr>
              <p:cNvSpPr/>
              <p:nvPr/>
            </p:nvSpPr>
            <p:spPr>
              <a:xfrm>
                <a:off x="531144" y="4570390"/>
                <a:ext cx="25266" cy="22692"/>
              </a:xfrm>
              <a:custGeom>
                <a:avLst/>
                <a:gdLst>
                  <a:gd name="connsiteX0" fmla="*/ 37 w 25266"/>
                  <a:gd name="connsiteY0" fmla="*/ 15956 h 22692"/>
                  <a:gd name="connsiteX1" fmla="*/ 13791 w 25266"/>
                  <a:gd name="connsiteY1" fmla="*/ 22295 h 22692"/>
                  <a:gd name="connsiteX2" fmla="*/ 24754 w 25266"/>
                  <a:gd name="connsiteY2" fmla="*/ 12193 h 22692"/>
                  <a:gd name="connsiteX3" fmla="*/ 22362 w 25266"/>
                  <a:gd name="connsiteY3" fmla="*/ 9023 h 22692"/>
                  <a:gd name="connsiteX4" fmla="*/ 24156 w 25266"/>
                  <a:gd name="connsiteY4" fmla="*/ 1100 h 22692"/>
                  <a:gd name="connsiteX5" fmla="*/ 13791 w 25266"/>
                  <a:gd name="connsiteY5" fmla="*/ 6052 h 22692"/>
                  <a:gd name="connsiteX6" fmla="*/ 13591 w 25266"/>
                  <a:gd name="connsiteY6" fmla="*/ 6250 h 22692"/>
                  <a:gd name="connsiteX7" fmla="*/ 8608 w 25266"/>
                  <a:gd name="connsiteY7" fmla="*/ 6448 h 22692"/>
                  <a:gd name="connsiteX8" fmla="*/ 37 w 25266"/>
                  <a:gd name="connsiteY8" fmla="*/ 15956 h 22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266" h="22692">
                    <a:moveTo>
                      <a:pt x="37" y="15956"/>
                    </a:moveTo>
                    <a:cubicBezTo>
                      <a:pt x="1433" y="20512"/>
                      <a:pt x="5618" y="23880"/>
                      <a:pt x="13791" y="22295"/>
                    </a:cubicBezTo>
                    <a:cubicBezTo>
                      <a:pt x="20767" y="20909"/>
                      <a:pt x="27146" y="17541"/>
                      <a:pt x="24754" y="12193"/>
                    </a:cubicBezTo>
                    <a:cubicBezTo>
                      <a:pt x="24156" y="11004"/>
                      <a:pt x="23359" y="10014"/>
                      <a:pt x="22362" y="9023"/>
                    </a:cubicBezTo>
                    <a:cubicBezTo>
                      <a:pt x="24355" y="5854"/>
                      <a:pt x="25750" y="2882"/>
                      <a:pt x="24156" y="1100"/>
                    </a:cubicBezTo>
                    <a:cubicBezTo>
                      <a:pt x="21565" y="-1674"/>
                      <a:pt x="17578" y="1100"/>
                      <a:pt x="13791" y="6052"/>
                    </a:cubicBezTo>
                    <a:cubicBezTo>
                      <a:pt x="13791" y="6052"/>
                      <a:pt x="13791" y="6250"/>
                      <a:pt x="13591" y="6250"/>
                    </a:cubicBezTo>
                    <a:cubicBezTo>
                      <a:pt x="11997" y="6250"/>
                      <a:pt x="10203" y="6250"/>
                      <a:pt x="8608" y="6448"/>
                    </a:cubicBezTo>
                    <a:cubicBezTo>
                      <a:pt x="2429" y="7438"/>
                      <a:pt x="-361" y="11004"/>
                      <a:pt x="37" y="159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4" name="Freeform 593">
                <a:extLst>
                  <a:ext uri="{FF2B5EF4-FFF2-40B4-BE49-F238E27FC236}">
                    <a16:creationId xmlns:a16="http://schemas.microsoft.com/office/drawing/2014/main" id="{040E42C2-F2B6-4212-0153-E82FE54C96FB}"/>
                  </a:ext>
                </a:extLst>
              </p:cNvPr>
              <p:cNvSpPr/>
              <p:nvPr/>
            </p:nvSpPr>
            <p:spPr>
              <a:xfrm>
                <a:off x="963649" y="5644954"/>
                <a:ext cx="23421" cy="17343"/>
              </a:xfrm>
              <a:custGeom>
                <a:avLst/>
                <a:gdLst>
                  <a:gd name="connsiteX0" fmla="*/ 22195 w 23421"/>
                  <a:gd name="connsiteY0" fmla="*/ 2353 h 17343"/>
                  <a:gd name="connsiteX1" fmla="*/ 6050 w 23421"/>
                  <a:gd name="connsiteY1" fmla="*/ 3145 h 17343"/>
                  <a:gd name="connsiteX2" fmla="*/ 1266 w 23421"/>
                  <a:gd name="connsiteY2" fmla="*/ 14436 h 17343"/>
                  <a:gd name="connsiteX3" fmla="*/ 17212 w 23421"/>
                  <a:gd name="connsiteY3" fmla="*/ 13842 h 17343"/>
                  <a:gd name="connsiteX4" fmla="*/ 22195 w 23421"/>
                  <a:gd name="connsiteY4" fmla="*/ 2353 h 17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421" h="17343">
                    <a:moveTo>
                      <a:pt x="22195" y="2353"/>
                    </a:moveTo>
                    <a:cubicBezTo>
                      <a:pt x="18408" y="-619"/>
                      <a:pt x="12827" y="-1213"/>
                      <a:pt x="6050" y="3145"/>
                    </a:cubicBezTo>
                    <a:cubicBezTo>
                      <a:pt x="867" y="6513"/>
                      <a:pt x="-1724" y="10871"/>
                      <a:pt x="1266" y="14436"/>
                    </a:cubicBezTo>
                    <a:cubicBezTo>
                      <a:pt x="4655" y="18596"/>
                      <a:pt x="10634" y="18200"/>
                      <a:pt x="17212" y="13842"/>
                    </a:cubicBezTo>
                    <a:cubicBezTo>
                      <a:pt x="22395" y="10474"/>
                      <a:pt x="25185" y="6513"/>
                      <a:pt x="22195" y="23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5" name="Freeform 594">
                <a:extLst>
                  <a:ext uri="{FF2B5EF4-FFF2-40B4-BE49-F238E27FC236}">
                    <a16:creationId xmlns:a16="http://schemas.microsoft.com/office/drawing/2014/main" id="{3D541F04-5151-318A-C86A-B26271A73C12}"/>
                  </a:ext>
                </a:extLst>
              </p:cNvPr>
              <p:cNvSpPr/>
              <p:nvPr/>
            </p:nvSpPr>
            <p:spPr>
              <a:xfrm>
                <a:off x="1512021" y="5526363"/>
                <a:ext cx="32446" cy="38170"/>
              </a:xfrm>
              <a:custGeom>
                <a:avLst/>
                <a:gdLst>
                  <a:gd name="connsiteX0" fmla="*/ 23166 w 32446"/>
                  <a:gd name="connsiteY0" fmla="*/ 2487 h 38170"/>
                  <a:gd name="connsiteX1" fmla="*/ 12602 w 32446"/>
                  <a:gd name="connsiteY1" fmla="*/ 12985 h 38170"/>
                  <a:gd name="connsiteX2" fmla="*/ 12602 w 32446"/>
                  <a:gd name="connsiteY2" fmla="*/ 12985 h 38170"/>
                  <a:gd name="connsiteX3" fmla="*/ 3632 w 32446"/>
                  <a:gd name="connsiteY3" fmla="*/ 21305 h 38170"/>
                  <a:gd name="connsiteX4" fmla="*/ 2237 w 32446"/>
                  <a:gd name="connsiteY4" fmla="*/ 37746 h 38170"/>
                  <a:gd name="connsiteX5" fmla="*/ 12602 w 32446"/>
                  <a:gd name="connsiteY5" fmla="*/ 28238 h 38170"/>
                  <a:gd name="connsiteX6" fmla="*/ 15193 w 32446"/>
                  <a:gd name="connsiteY6" fmla="*/ 20117 h 38170"/>
                  <a:gd name="connsiteX7" fmla="*/ 23764 w 32446"/>
                  <a:gd name="connsiteY7" fmla="*/ 17145 h 38170"/>
                  <a:gd name="connsiteX8" fmla="*/ 32136 w 32446"/>
                  <a:gd name="connsiteY8" fmla="*/ 1694 h 38170"/>
                  <a:gd name="connsiteX9" fmla="*/ 23166 w 32446"/>
                  <a:gd name="connsiteY9" fmla="*/ 2487 h 38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446" h="38170">
                    <a:moveTo>
                      <a:pt x="23166" y="2487"/>
                    </a:moveTo>
                    <a:cubicBezTo>
                      <a:pt x="18383" y="5854"/>
                      <a:pt x="14197" y="9618"/>
                      <a:pt x="12602" y="12985"/>
                    </a:cubicBezTo>
                    <a:cubicBezTo>
                      <a:pt x="12602" y="12985"/>
                      <a:pt x="12602" y="12985"/>
                      <a:pt x="12602" y="12985"/>
                    </a:cubicBezTo>
                    <a:cubicBezTo>
                      <a:pt x="9413" y="12391"/>
                      <a:pt x="6224" y="15759"/>
                      <a:pt x="3632" y="21305"/>
                    </a:cubicBezTo>
                    <a:cubicBezTo>
                      <a:pt x="-155" y="29031"/>
                      <a:pt x="-1550" y="35766"/>
                      <a:pt x="2237" y="37746"/>
                    </a:cubicBezTo>
                    <a:cubicBezTo>
                      <a:pt x="5426" y="39529"/>
                      <a:pt x="9214" y="35568"/>
                      <a:pt x="12602" y="28238"/>
                    </a:cubicBezTo>
                    <a:cubicBezTo>
                      <a:pt x="14197" y="24871"/>
                      <a:pt x="14994" y="22296"/>
                      <a:pt x="15193" y="20117"/>
                    </a:cubicBezTo>
                    <a:cubicBezTo>
                      <a:pt x="17186" y="20513"/>
                      <a:pt x="20176" y="19324"/>
                      <a:pt x="23764" y="17145"/>
                    </a:cubicBezTo>
                    <a:cubicBezTo>
                      <a:pt x="30143" y="11797"/>
                      <a:pt x="33531" y="6250"/>
                      <a:pt x="32136" y="1694"/>
                    </a:cubicBezTo>
                    <a:cubicBezTo>
                      <a:pt x="31339" y="-683"/>
                      <a:pt x="27153" y="-683"/>
                      <a:pt x="23166" y="24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6" name="Freeform 595">
                <a:extLst>
                  <a:ext uri="{FF2B5EF4-FFF2-40B4-BE49-F238E27FC236}">
                    <a16:creationId xmlns:a16="http://schemas.microsoft.com/office/drawing/2014/main" id="{2206C1D4-6300-1196-3843-FF236E8F740F}"/>
                  </a:ext>
                </a:extLst>
              </p:cNvPr>
              <p:cNvSpPr/>
              <p:nvPr/>
            </p:nvSpPr>
            <p:spPr>
              <a:xfrm>
                <a:off x="1308666" y="5354158"/>
                <a:ext cx="24608" cy="17717"/>
              </a:xfrm>
              <a:custGeom>
                <a:avLst/>
                <a:gdLst>
                  <a:gd name="connsiteX0" fmla="*/ 87 w 24608"/>
                  <a:gd name="connsiteY0" fmla="*/ 15231 h 17717"/>
                  <a:gd name="connsiteX1" fmla="*/ 11847 w 24608"/>
                  <a:gd name="connsiteY1" fmla="*/ 16023 h 17717"/>
                  <a:gd name="connsiteX2" fmla="*/ 24205 w 24608"/>
                  <a:gd name="connsiteY2" fmla="*/ 1563 h 17717"/>
                  <a:gd name="connsiteX3" fmla="*/ 11050 w 24608"/>
                  <a:gd name="connsiteY3" fmla="*/ 3346 h 17717"/>
                  <a:gd name="connsiteX4" fmla="*/ 87 w 24608"/>
                  <a:gd name="connsiteY4" fmla="*/ 15231 h 17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608" h="17717">
                    <a:moveTo>
                      <a:pt x="87" y="15231"/>
                    </a:moveTo>
                    <a:cubicBezTo>
                      <a:pt x="884" y="19193"/>
                      <a:pt x="6465" y="17608"/>
                      <a:pt x="11847" y="16023"/>
                    </a:cubicBezTo>
                    <a:cubicBezTo>
                      <a:pt x="17827" y="11269"/>
                      <a:pt x="26597" y="6713"/>
                      <a:pt x="24205" y="1563"/>
                    </a:cubicBezTo>
                    <a:cubicBezTo>
                      <a:pt x="22611" y="-1805"/>
                      <a:pt x="16232" y="968"/>
                      <a:pt x="11050" y="3346"/>
                    </a:cubicBezTo>
                    <a:cubicBezTo>
                      <a:pt x="4073" y="6515"/>
                      <a:pt x="-711" y="10675"/>
                      <a:pt x="87" y="152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7" name="Freeform 596">
                <a:extLst>
                  <a:ext uri="{FF2B5EF4-FFF2-40B4-BE49-F238E27FC236}">
                    <a16:creationId xmlns:a16="http://schemas.microsoft.com/office/drawing/2014/main" id="{853AD8F4-9CC1-A85C-8761-8C99A4C56924}"/>
                  </a:ext>
                </a:extLst>
              </p:cNvPr>
              <p:cNvSpPr/>
              <p:nvPr/>
            </p:nvSpPr>
            <p:spPr>
              <a:xfrm>
                <a:off x="788705" y="4381888"/>
                <a:ext cx="24620" cy="14490"/>
              </a:xfrm>
              <a:custGeom>
                <a:avLst/>
                <a:gdLst>
                  <a:gd name="connsiteX0" fmla="*/ 6 w 24620"/>
                  <a:gd name="connsiteY0" fmla="*/ 8152 h 14490"/>
                  <a:gd name="connsiteX1" fmla="*/ 14158 w 24620"/>
                  <a:gd name="connsiteY1" fmla="*/ 14491 h 14490"/>
                  <a:gd name="connsiteX2" fmla="*/ 24523 w 24620"/>
                  <a:gd name="connsiteY2" fmla="*/ 7360 h 14490"/>
                  <a:gd name="connsiteX3" fmla="*/ 15354 w 24620"/>
                  <a:gd name="connsiteY3" fmla="*/ 229 h 14490"/>
                  <a:gd name="connsiteX4" fmla="*/ 6 w 24620"/>
                  <a:gd name="connsiteY4" fmla="*/ 8152 h 14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620" h="14490">
                    <a:moveTo>
                      <a:pt x="6" y="8152"/>
                    </a:moveTo>
                    <a:cubicBezTo>
                      <a:pt x="-194" y="12114"/>
                      <a:pt x="4790" y="13897"/>
                      <a:pt x="14158" y="14491"/>
                    </a:cubicBezTo>
                    <a:cubicBezTo>
                      <a:pt x="19141" y="14491"/>
                      <a:pt x="23526" y="11916"/>
                      <a:pt x="24523" y="7360"/>
                    </a:cubicBezTo>
                    <a:cubicBezTo>
                      <a:pt x="25320" y="3398"/>
                      <a:pt x="21134" y="823"/>
                      <a:pt x="15354" y="229"/>
                    </a:cubicBezTo>
                    <a:cubicBezTo>
                      <a:pt x="5388" y="-960"/>
                      <a:pt x="205" y="2606"/>
                      <a:pt x="6" y="81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8" name="Freeform 597">
                <a:extLst>
                  <a:ext uri="{FF2B5EF4-FFF2-40B4-BE49-F238E27FC236}">
                    <a16:creationId xmlns:a16="http://schemas.microsoft.com/office/drawing/2014/main" id="{43DC0E6D-14BD-578E-A289-50056D8F4319}"/>
                  </a:ext>
                </a:extLst>
              </p:cNvPr>
              <p:cNvSpPr/>
              <p:nvPr/>
            </p:nvSpPr>
            <p:spPr>
              <a:xfrm>
                <a:off x="1024627" y="5873970"/>
                <a:ext cx="33564" cy="44548"/>
              </a:xfrm>
              <a:custGeom>
                <a:avLst/>
                <a:gdLst>
                  <a:gd name="connsiteX0" fmla="*/ 31579 w 33564"/>
                  <a:gd name="connsiteY0" fmla="*/ 14609 h 44548"/>
                  <a:gd name="connsiteX1" fmla="*/ 22410 w 33564"/>
                  <a:gd name="connsiteY1" fmla="*/ 13816 h 44548"/>
                  <a:gd name="connsiteX2" fmla="*/ 21413 w 33564"/>
                  <a:gd name="connsiteY2" fmla="*/ 11043 h 44548"/>
                  <a:gd name="connsiteX3" fmla="*/ 22410 w 33564"/>
                  <a:gd name="connsiteY3" fmla="*/ 2525 h 44548"/>
                  <a:gd name="connsiteX4" fmla="*/ 5069 w 33564"/>
                  <a:gd name="connsiteY4" fmla="*/ 5893 h 44548"/>
                  <a:gd name="connsiteX5" fmla="*/ 2477 w 33564"/>
                  <a:gd name="connsiteY5" fmla="*/ 19363 h 44548"/>
                  <a:gd name="connsiteX6" fmla="*/ 4471 w 33564"/>
                  <a:gd name="connsiteY6" fmla="*/ 20155 h 44548"/>
                  <a:gd name="connsiteX7" fmla="*/ 6663 w 33564"/>
                  <a:gd name="connsiteY7" fmla="*/ 22928 h 44548"/>
                  <a:gd name="connsiteX8" fmla="*/ 10650 w 33564"/>
                  <a:gd name="connsiteY8" fmla="*/ 25305 h 44548"/>
                  <a:gd name="connsiteX9" fmla="*/ 11447 w 33564"/>
                  <a:gd name="connsiteY9" fmla="*/ 29465 h 44548"/>
                  <a:gd name="connsiteX10" fmla="*/ 8058 w 33564"/>
                  <a:gd name="connsiteY10" fmla="*/ 32437 h 44548"/>
                  <a:gd name="connsiteX11" fmla="*/ 8856 w 33564"/>
                  <a:gd name="connsiteY11" fmla="*/ 42737 h 44548"/>
                  <a:gd name="connsiteX12" fmla="*/ 21214 w 33564"/>
                  <a:gd name="connsiteY12" fmla="*/ 39766 h 44548"/>
                  <a:gd name="connsiteX13" fmla="*/ 20815 w 33564"/>
                  <a:gd name="connsiteY13" fmla="*/ 32238 h 44548"/>
                  <a:gd name="connsiteX14" fmla="*/ 27592 w 33564"/>
                  <a:gd name="connsiteY14" fmla="*/ 28871 h 44548"/>
                  <a:gd name="connsiteX15" fmla="*/ 31579 w 33564"/>
                  <a:gd name="connsiteY15" fmla="*/ 14609 h 44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3564" h="44548">
                    <a:moveTo>
                      <a:pt x="31579" y="14609"/>
                    </a:moveTo>
                    <a:cubicBezTo>
                      <a:pt x="29386" y="12430"/>
                      <a:pt x="25998" y="12231"/>
                      <a:pt x="22410" y="13816"/>
                    </a:cubicBezTo>
                    <a:cubicBezTo>
                      <a:pt x="22211" y="12826"/>
                      <a:pt x="22011" y="12033"/>
                      <a:pt x="21413" y="11043"/>
                    </a:cubicBezTo>
                    <a:cubicBezTo>
                      <a:pt x="23805" y="7675"/>
                      <a:pt x="24403" y="4506"/>
                      <a:pt x="22410" y="2525"/>
                    </a:cubicBezTo>
                    <a:cubicBezTo>
                      <a:pt x="18423" y="-1437"/>
                      <a:pt x="12444" y="-1040"/>
                      <a:pt x="5069" y="5893"/>
                    </a:cubicBezTo>
                    <a:cubicBezTo>
                      <a:pt x="-712" y="11439"/>
                      <a:pt x="-1509" y="16985"/>
                      <a:pt x="2477" y="19363"/>
                    </a:cubicBezTo>
                    <a:cubicBezTo>
                      <a:pt x="3075" y="19759"/>
                      <a:pt x="3673" y="19957"/>
                      <a:pt x="4471" y="20155"/>
                    </a:cubicBezTo>
                    <a:cubicBezTo>
                      <a:pt x="4869" y="21145"/>
                      <a:pt x="5667" y="21938"/>
                      <a:pt x="6663" y="22928"/>
                    </a:cubicBezTo>
                    <a:cubicBezTo>
                      <a:pt x="7859" y="24117"/>
                      <a:pt x="9254" y="24909"/>
                      <a:pt x="10650" y="25305"/>
                    </a:cubicBezTo>
                    <a:cubicBezTo>
                      <a:pt x="10450" y="26692"/>
                      <a:pt x="10650" y="28079"/>
                      <a:pt x="11447" y="29465"/>
                    </a:cubicBezTo>
                    <a:cubicBezTo>
                      <a:pt x="10251" y="30059"/>
                      <a:pt x="9055" y="31050"/>
                      <a:pt x="8058" y="32437"/>
                    </a:cubicBezTo>
                    <a:cubicBezTo>
                      <a:pt x="5467" y="36002"/>
                      <a:pt x="5069" y="40162"/>
                      <a:pt x="8856" y="42737"/>
                    </a:cubicBezTo>
                    <a:cubicBezTo>
                      <a:pt x="13440" y="45907"/>
                      <a:pt x="18224" y="44916"/>
                      <a:pt x="21214" y="39766"/>
                    </a:cubicBezTo>
                    <a:cubicBezTo>
                      <a:pt x="22809" y="36992"/>
                      <a:pt x="22410" y="34417"/>
                      <a:pt x="20815" y="32238"/>
                    </a:cubicBezTo>
                    <a:cubicBezTo>
                      <a:pt x="23008" y="31644"/>
                      <a:pt x="25201" y="30456"/>
                      <a:pt x="27592" y="28871"/>
                    </a:cubicBezTo>
                    <a:cubicBezTo>
                      <a:pt x="33572" y="23522"/>
                      <a:pt x="35366" y="18174"/>
                      <a:pt x="31579" y="146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9" name="Freeform 598">
                <a:extLst>
                  <a:ext uri="{FF2B5EF4-FFF2-40B4-BE49-F238E27FC236}">
                    <a16:creationId xmlns:a16="http://schemas.microsoft.com/office/drawing/2014/main" id="{B1F400CD-66B7-DE95-8B2A-B736A850D001}"/>
                  </a:ext>
                </a:extLst>
              </p:cNvPr>
              <p:cNvSpPr/>
              <p:nvPr/>
            </p:nvSpPr>
            <p:spPr>
              <a:xfrm>
                <a:off x="1267687" y="4183132"/>
                <a:ext cx="26761" cy="12403"/>
              </a:xfrm>
              <a:custGeom>
                <a:avLst/>
                <a:gdLst>
                  <a:gd name="connsiteX0" fmla="*/ 14755 w 26761"/>
                  <a:gd name="connsiteY0" fmla="*/ 12385 h 12403"/>
                  <a:gd name="connsiteX1" fmla="*/ 26715 w 26761"/>
                  <a:gd name="connsiteY1" fmla="*/ 7037 h 12403"/>
                  <a:gd name="connsiteX2" fmla="*/ 12762 w 26761"/>
                  <a:gd name="connsiteY2" fmla="*/ 104 h 12403"/>
                  <a:gd name="connsiteX3" fmla="*/ 5 w 26761"/>
                  <a:gd name="connsiteY3" fmla="*/ 5452 h 12403"/>
                  <a:gd name="connsiteX4" fmla="*/ 14755 w 26761"/>
                  <a:gd name="connsiteY4" fmla="*/ 12385 h 12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61" h="12403">
                    <a:moveTo>
                      <a:pt x="14755" y="12385"/>
                    </a:moveTo>
                    <a:cubicBezTo>
                      <a:pt x="22130" y="12583"/>
                      <a:pt x="27313" y="11197"/>
                      <a:pt x="26715" y="7037"/>
                    </a:cubicBezTo>
                    <a:cubicBezTo>
                      <a:pt x="26316" y="3075"/>
                      <a:pt x="19938" y="698"/>
                      <a:pt x="12762" y="104"/>
                    </a:cubicBezTo>
                    <a:cubicBezTo>
                      <a:pt x="5387" y="-490"/>
                      <a:pt x="-194" y="1490"/>
                      <a:pt x="5" y="5452"/>
                    </a:cubicBezTo>
                    <a:cubicBezTo>
                      <a:pt x="603" y="9612"/>
                      <a:pt x="6583" y="11593"/>
                      <a:pt x="14755" y="123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0" name="Freeform 599">
                <a:extLst>
                  <a:ext uri="{FF2B5EF4-FFF2-40B4-BE49-F238E27FC236}">
                    <a16:creationId xmlns:a16="http://schemas.microsoft.com/office/drawing/2014/main" id="{036BD433-FF2C-E950-897F-88AA4053CB7F}"/>
                  </a:ext>
                </a:extLst>
              </p:cNvPr>
              <p:cNvSpPr/>
              <p:nvPr/>
            </p:nvSpPr>
            <p:spPr>
              <a:xfrm>
                <a:off x="585936" y="4745863"/>
                <a:ext cx="26420" cy="17293"/>
              </a:xfrm>
              <a:custGeom>
                <a:avLst/>
                <a:gdLst>
                  <a:gd name="connsiteX0" fmla="*/ 59 w 26420"/>
                  <a:gd name="connsiteY0" fmla="*/ 10442 h 17293"/>
                  <a:gd name="connsiteX1" fmla="*/ 14012 w 26420"/>
                  <a:gd name="connsiteY1" fmla="*/ 16979 h 17293"/>
                  <a:gd name="connsiteX2" fmla="*/ 25972 w 26420"/>
                  <a:gd name="connsiteY2" fmla="*/ 7075 h 17293"/>
                  <a:gd name="connsiteX3" fmla="*/ 25972 w 26420"/>
                  <a:gd name="connsiteY3" fmla="*/ 6877 h 17293"/>
                  <a:gd name="connsiteX4" fmla="*/ 25972 w 26420"/>
                  <a:gd name="connsiteY4" fmla="*/ 3311 h 17293"/>
                  <a:gd name="connsiteX5" fmla="*/ 12816 w 26420"/>
                  <a:gd name="connsiteY5" fmla="*/ 934 h 17293"/>
                  <a:gd name="connsiteX6" fmla="*/ 9428 w 26420"/>
                  <a:gd name="connsiteY6" fmla="*/ 2321 h 17293"/>
                  <a:gd name="connsiteX7" fmla="*/ 59 w 26420"/>
                  <a:gd name="connsiteY7" fmla="*/ 10442 h 17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420" h="17293">
                    <a:moveTo>
                      <a:pt x="59" y="10442"/>
                    </a:moveTo>
                    <a:cubicBezTo>
                      <a:pt x="657" y="15989"/>
                      <a:pt x="6039" y="18168"/>
                      <a:pt x="14012" y="16979"/>
                    </a:cubicBezTo>
                    <a:cubicBezTo>
                      <a:pt x="21985" y="15791"/>
                      <a:pt x="26171" y="12225"/>
                      <a:pt x="25972" y="7075"/>
                    </a:cubicBezTo>
                    <a:cubicBezTo>
                      <a:pt x="25972" y="7075"/>
                      <a:pt x="25972" y="6877"/>
                      <a:pt x="25972" y="6877"/>
                    </a:cubicBezTo>
                    <a:cubicBezTo>
                      <a:pt x="26570" y="5688"/>
                      <a:pt x="26570" y="4500"/>
                      <a:pt x="25972" y="3311"/>
                    </a:cubicBezTo>
                    <a:cubicBezTo>
                      <a:pt x="23181" y="736"/>
                      <a:pt x="19394" y="-1245"/>
                      <a:pt x="12816" y="934"/>
                    </a:cubicBezTo>
                    <a:cubicBezTo>
                      <a:pt x="11620" y="1330"/>
                      <a:pt x="10424" y="1726"/>
                      <a:pt x="9428" y="2321"/>
                    </a:cubicBezTo>
                    <a:cubicBezTo>
                      <a:pt x="3448" y="3113"/>
                      <a:pt x="-539" y="6084"/>
                      <a:pt x="59" y="1044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1" name="Freeform 600">
                <a:extLst>
                  <a:ext uri="{FF2B5EF4-FFF2-40B4-BE49-F238E27FC236}">
                    <a16:creationId xmlns:a16="http://schemas.microsoft.com/office/drawing/2014/main" id="{95AF0EC3-FBE7-0E89-0750-D10AC11F86EB}"/>
                  </a:ext>
                </a:extLst>
              </p:cNvPr>
              <p:cNvSpPr/>
              <p:nvPr/>
            </p:nvSpPr>
            <p:spPr>
              <a:xfrm>
                <a:off x="639144" y="4996977"/>
                <a:ext cx="22263" cy="17347"/>
              </a:xfrm>
              <a:custGeom>
                <a:avLst/>
                <a:gdLst>
                  <a:gd name="connsiteX0" fmla="*/ 1268 w 22263"/>
                  <a:gd name="connsiteY0" fmla="*/ 14467 h 17347"/>
                  <a:gd name="connsiteX1" fmla="*/ 12629 w 22263"/>
                  <a:gd name="connsiteY1" fmla="*/ 16051 h 17347"/>
                  <a:gd name="connsiteX2" fmla="*/ 21798 w 22263"/>
                  <a:gd name="connsiteY2" fmla="*/ 4959 h 17347"/>
                  <a:gd name="connsiteX3" fmla="*/ 9839 w 22263"/>
                  <a:gd name="connsiteY3" fmla="*/ 799 h 17347"/>
                  <a:gd name="connsiteX4" fmla="*/ 1268 w 22263"/>
                  <a:gd name="connsiteY4" fmla="*/ 14467 h 17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63" h="17347">
                    <a:moveTo>
                      <a:pt x="1268" y="14467"/>
                    </a:moveTo>
                    <a:cubicBezTo>
                      <a:pt x="3062" y="17636"/>
                      <a:pt x="6849" y="18230"/>
                      <a:pt x="12629" y="16051"/>
                    </a:cubicBezTo>
                    <a:cubicBezTo>
                      <a:pt x="18011" y="13476"/>
                      <a:pt x="23991" y="10307"/>
                      <a:pt x="21798" y="4959"/>
                    </a:cubicBezTo>
                    <a:cubicBezTo>
                      <a:pt x="20403" y="1195"/>
                      <a:pt x="16217" y="-1380"/>
                      <a:pt x="9839" y="799"/>
                    </a:cubicBezTo>
                    <a:cubicBezTo>
                      <a:pt x="1467" y="3770"/>
                      <a:pt x="-2121" y="8722"/>
                      <a:pt x="1268" y="144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2" name="Freeform 601">
                <a:extLst>
                  <a:ext uri="{FF2B5EF4-FFF2-40B4-BE49-F238E27FC236}">
                    <a16:creationId xmlns:a16="http://schemas.microsoft.com/office/drawing/2014/main" id="{5C7EB3CB-2AF6-24E1-B27D-E18DA359923B}"/>
                  </a:ext>
                </a:extLst>
              </p:cNvPr>
              <p:cNvSpPr/>
              <p:nvPr/>
            </p:nvSpPr>
            <p:spPr>
              <a:xfrm>
                <a:off x="1511207" y="5762785"/>
                <a:ext cx="19491" cy="18992"/>
              </a:xfrm>
              <a:custGeom>
                <a:avLst/>
                <a:gdLst>
                  <a:gd name="connsiteX0" fmla="*/ 14014 w 19491"/>
                  <a:gd name="connsiteY0" fmla="*/ 16845 h 18992"/>
                  <a:gd name="connsiteX1" fmla="*/ 18599 w 19491"/>
                  <a:gd name="connsiteY1" fmla="*/ 5356 h 18992"/>
                  <a:gd name="connsiteX2" fmla="*/ 5443 w 19491"/>
                  <a:gd name="connsiteY2" fmla="*/ 2583 h 18992"/>
                  <a:gd name="connsiteX3" fmla="*/ 460 w 19491"/>
                  <a:gd name="connsiteY3" fmla="*/ 14270 h 18992"/>
                  <a:gd name="connsiteX4" fmla="*/ 14014 w 19491"/>
                  <a:gd name="connsiteY4" fmla="*/ 16845 h 18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491" h="18992">
                    <a:moveTo>
                      <a:pt x="14014" y="16845"/>
                    </a:moveTo>
                    <a:cubicBezTo>
                      <a:pt x="20193" y="12091"/>
                      <a:pt x="20193" y="8129"/>
                      <a:pt x="18599" y="5356"/>
                    </a:cubicBezTo>
                    <a:cubicBezTo>
                      <a:pt x="16406" y="1592"/>
                      <a:pt x="14014" y="-2964"/>
                      <a:pt x="5443" y="2583"/>
                    </a:cubicBezTo>
                    <a:cubicBezTo>
                      <a:pt x="-338" y="6148"/>
                      <a:pt x="-537" y="10902"/>
                      <a:pt x="460" y="14270"/>
                    </a:cubicBezTo>
                    <a:cubicBezTo>
                      <a:pt x="1855" y="19222"/>
                      <a:pt x="6240" y="20609"/>
                      <a:pt x="14014" y="1684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3" name="Freeform 602">
                <a:extLst>
                  <a:ext uri="{FF2B5EF4-FFF2-40B4-BE49-F238E27FC236}">
                    <a16:creationId xmlns:a16="http://schemas.microsoft.com/office/drawing/2014/main" id="{DACCDC44-D7C1-165A-FDF2-F4E262C80418}"/>
                  </a:ext>
                </a:extLst>
              </p:cNvPr>
              <p:cNvSpPr/>
              <p:nvPr/>
            </p:nvSpPr>
            <p:spPr>
              <a:xfrm>
                <a:off x="786383" y="5294361"/>
                <a:ext cx="24543" cy="17287"/>
              </a:xfrm>
              <a:custGeom>
                <a:avLst/>
                <a:gdLst>
                  <a:gd name="connsiteX0" fmla="*/ 533 w 24543"/>
                  <a:gd name="connsiteY0" fmla="*/ 14413 h 17287"/>
                  <a:gd name="connsiteX1" fmla="*/ 17277 w 24543"/>
                  <a:gd name="connsiteY1" fmla="*/ 14810 h 17287"/>
                  <a:gd name="connsiteX2" fmla="*/ 22658 w 24543"/>
                  <a:gd name="connsiteY2" fmla="*/ 2528 h 17287"/>
                  <a:gd name="connsiteX3" fmla="*/ 8705 w 24543"/>
                  <a:gd name="connsiteY3" fmla="*/ 1934 h 17287"/>
                  <a:gd name="connsiteX4" fmla="*/ 533 w 24543"/>
                  <a:gd name="connsiteY4" fmla="*/ 14413 h 1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543" h="17287">
                    <a:moveTo>
                      <a:pt x="533" y="14413"/>
                    </a:moveTo>
                    <a:cubicBezTo>
                      <a:pt x="4520" y="18573"/>
                      <a:pt x="10699" y="17781"/>
                      <a:pt x="17277" y="14810"/>
                    </a:cubicBezTo>
                    <a:cubicBezTo>
                      <a:pt x="24851" y="11244"/>
                      <a:pt x="26246" y="6490"/>
                      <a:pt x="22658" y="2528"/>
                    </a:cubicBezTo>
                    <a:cubicBezTo>
                      <a:pt x="19868" y="-839"/>
                      <a:pt x="14287" y="-641"/>
                      <a:pt x="8705" y="1934"/>
                    </a:cubicBezTo>
                    <a:cubicBezTo>
                      <a:pt x="2327" y="5103"/>
                      <a:pt x="-1460" y="9461"/>
                      <a:pt x="533" y="144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4" name="Freeform 603">
                <a:extLst>
                  <a:ext uri="{FF2B5EF4-FFF2-40B4-BE49-F238E27FC236}">
                    <a16:creationId xmlns:a16="http://schemas.microsoft.com/office/drawing/2014/main" id="{4F2C4F7C-6913-6337-CD8E-2B112BA54715}"/>
                  </a:ext>
                </a:extLst>
              </p:cNvPr>
              <p:cNvSpPr/>
              <p:nvPr/>
            </p:nvSpPr>
            <p:spPr>
              <a:xfrm>
                <a:off x="1696643" y="5717581"/>
                <a:ext cx="19060" cy="18950"/>
              </a:xfrm>
              <a:custGeom>
                <a:avLst/>
                <a:gdLst>
                  <a:gd name="connsiteX0" fmla="*/ 13353 w 19060"/>
                  <a:gd name="connsiteY0" fmla="*/ 15498 h 18950"/>
                  <a:gd name="connsiteX1" fmla="*/ 17141 w 19060"/>
                  <a:gd name="connsiteY1" fmla="*/ 1434 h 18950"/>
                  <a:gd name="connsiteX2" fmla="*/ 6178 w 19060"/>
                  <a:gd name="connsiteY2" fmla="*/ 4009 h 18950"/>
                  <a:gd name="connsiteX3" fmla="*/ 995 w 19060"/>
                  <a:gd name="connsiteY3" fmla="*/ 17479 h 18950"/>
                  <a:gd name="connsiteX4" fmla="*/ 13353 w 19060"/>
                  <a:gd name="connsiteY4" fmla="*/ 15498 h 18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60" h="18950">
                    <a:moveTo>
                      <a:pt x="13353" y="15498"/>
                    </a:moveTo>
                    <a:cubicBezTo>
                      <a:pt x="20729" y="7574"/>
                      <a:pt x="19732" y="4009"/>
                      <a:pt x="17141" y="1434"/>
                    </a:cubicBezTo>
                    <a:cubicBezTo>
                      <a:pt x="14948" y="-944"/>
                      <a:pt x="11161" y="-547"/>
                      <a:pt x="6178" y="4009"/>
                    </a:cubicBezTo>
                    <a:cubicBezTo>
                      <a:pt x="597" y="9159"/>
                      <a:pt x="-1397" y="14309"/>
                      <a:pt x="995" y="17479"/>
                    </a:cubicBezTo>
                    <a:cubicBezTo>
                      <a:pt x="3786" y="20846"/>
                      <a:pt x="9367" y="17677"/>
                      <a:pt x="13353" y="154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5" name="Freeform 604">
                <a:extLst>
                  <a:ext uri="{FF2B5EF4-FFF2-40B4-BE49-F238E27FC236}">
                    <a16:creationId xmlns:a16="http://schemas.microsoft.com/office/drawing/2014/main" id="{007046B0-3913-A132-1796-946BD69CD80E}"/>
                  </a:ext>
                </a:extLst>
              </p:cNvPr>
              <p:cNvSpPr/>
              <p:nvPr/>
            </p:nvSpPr>
            <p:spPr>
              <a:xfrm>
                <a:off x="692635" y="4571797"/>
                <a:ext cx="27311" cy="13820"/>
              </a:xfrm>
              <a:custGeom>
                <a:avLst/>
                <a:gdLst>
                  <a:gd name="connsiteX0" fmla="*/ 0 w 27311"/>
                  <a:gd name="connsiteY0" fmla="*/ 7814 h 13820"/>
                  <a:gd name="connsiteX1" fmla="*/ 15348 w 27311"/>
                  <a:gd name="connsiteY1" fmla="*/ 13757 h 13820"/>
                  <a:gd name="connsiteX2" fmla="*/ 27308 w 27311"/>
                  <a:gd name="connsiteY2" fmla="*/ 7418 h 13820"/>
                  <a:gd name="connsiteX3" fmla="*/ 11362 w 27311"/>
                  <a:gd name="connsiteY3" fmla="*/ 287 h 13820"/>
                  <a:gd name="connsiteX4" fmla="*/ 0 w 27311"/>
                  <a:gd name="connsiteY4" fmla="*/ 7814 h 13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311" h="13820">
                    <a:moveTo>
                      <a:pt x="0" y="7814"/>
                    </a:moveTo>
                    <a:cubicBezTo>
                      <a:pt x="1993" y="12766"/>
                      <a:pt x="8172" y="14153"/>
                      <a:pt x="15348" y="13757"/>
                    </a:cubicBezTo>
                    <a:cubicBezTo>
                      <a:pt x="21129" y="13559"/>
                      <a:pt x="27308" y="12172"/>
                      <a:pt x="27308" y="7418"/>
                    </a:cubicBezTo>
                    <a:cubicBezTo>
                      <a:pt x="27507" y="683"/>
                      <a:pt x="20331" y="-704"/>
                      <a:pt x="11362" y="287"/>
                    </a:cubicBezTo>
                    <a:cubicBezTo>
                      <a:pt x="5182" y="1277"/>
                      <a:pt x="1196" y="3654"/>
                      <a:pt x="0" y="78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6" name="Freeform 605">
                <a:extLst>
                  <a:ext uri="{FF2B5EF4-FFF2-40B4-BE49-F238E27FC236}">
                    <a16:creationId xmlns:a16="http://schemas.microsoft.com/office/drawing/2014/main" id="{05D94BA0-6FF2-8B3D-F3D8-22980AAAB92B}"/>
                  </a:ext>
                </a:extLst>
              </p:cNvPr>
              <p:cNvSpPr/>
              <p:nvPr/>
            </p:nvSpPr>
            <p:spPr>
              <a:xfrm>
                <a:off x="594898" y="4709773"/>
                <a:ext cx="25362" cy="17050"/>
              </a:xfrm>
              <a:custGeom>
                <a:avLst/>
                <a:gdLst>
                  <a:gd name="connsiteX0" fmla="*/ 8638 w 25362"/>
                  <a:gd name="connsiteY0" fmla="*/ 576 h 17050"/>
                  <a:gd name="connsiteX1" fmla="*/ 665 w 25362"/>
                  <a:gd name="connsiteY1" fmla="*/ 9292 h 17050"/>
                  <a:gd name="connsiteX2" fmla="*/ 17807 w 25362"/>
                  <a:gd name="connsiteY2" fmla="*/ 17017 h 17050"/>
                  <a:gd name="connsiteX3" fmla="*/ 24783 w 25362"/>
                  <a:gd name="connsiteY3" fmla="*/ 4934 h 17050"/>
                  <a:gd name="connsiteX4" fmla="*/ 8638 w 25362"/>
                  <a:gd name="connsiteY4" fmla="*/ 576 h 17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62" h="17050">
                    <a:moveTo>
                      <a:pt x="8638" y="576"/>
                    </a:moveTo>
                    <a:cubicBezTo>
                      <a:pt x="2658" y="1765"/>
                      <a:pt x="-1727" y="4934"/>
                      <a:pt x="665" y="9292"/>
                    </a:cubicBezTo>
                    <a:cubicBezTo>
                      <a:pt x="3256" y="14244"/>
                      <a:pt x="8638" y="17414"/>
                      <a:pt x="17807" y="17017"/>
                    </a:cubicBezTo>
                    <a:cubicBezTo>
                      <a:pt x="24186" y="13848"/>
                      <a:pt x="26577" y="9292"/>
                      <a:pt x="24783" y="4934"/>
                    </a:cubicBezTo>
                    <a:cubicBezTo>
                      <a:pt x="22790" y="180"/>
                      <a:pt x="15614" y="-811"/>
                      <a:pt x="8638" y="5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7" name="Freeform 606">
                <a:extLst>
                  <a:ext uri="{FF2B5EF4-FFF2-40B4-BE49-F238E27FC236}">
                    <a16:creationId xmlns:a16="http://schemas.microsoft.com/office/drawing/2014/main" id="{D9A6F3AD-FDA0-6B22-CF5B-7B7872929780}"/>
                  </a:ext>
                </a:extLst>
              </p:cNvPr>
              <p:cNvSpPr/>
              <p:nvPr/>
            </p:nvSpPr>
            <p:spPr>
              <a:xfrm>
                <a:off x="817003" y="5384737"/>
                <a:ext cx="25149" cy="34198"/>
              </a:xfrm>
              <a:custGeom>
                <a:avLst/>
                <a:gdLst>
                  <a:gd name="connsiteX0" fmla="*/ 6789 w 25149"/>
                  <a:gd name="connsiteY0" fmla="*/ 2876 h 34198"/>
                  <a:gd name="connsiteX1" fmla="*/ 610 w 25149"/>
                  <a:gd name="connsiteY1" fmla="*/ 13771 h 34198"/>
                  <a:gd name="connsiteX2" fmla="*/ 8583 w 25149"/>
                  <a:gd name="connsiteY2" fmla="*/ 17931 h 34198"/>
                  <a:gd name="connsiteX3" fmla="*/ 3799 w 25149"/>
                  <a:gd name="connsiteY3" fmla="*/ 24072 h 34198"/>
                  <a:gd name="connsiteX4" fmla="*/ 3401 w 25149"/>
                  <a:gd name="connsiteY4" fmla="*/ 34174 h 34198"/>
                  <a:gd name="connsiteX5" fmla="*/ 16556 w 25149"/>
                  <a:gd name="connsiteY5" fmla="*/ 23874 h 34198"/>
                  <a:gd name="connsiteX6" fmla="*/ 18948 w 25149"/>
                  <a:gd name="connsiteY6" fmla="*/ 15554 h 34198"/>
                  <a:gd name="connsiteX7" fmla="*/ 24529 w 25149"/>
                  <a:gd name="connsiteY7" fmla="*/ 4659 h 34198"/>
                  <a:gd name="connsiteX8" fmla="*/ 6789 w 25149"/>
                  <a:gd name="connsiteY8" fmla="*/ 2876 h 34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149" h="34198">
                    <a:moveTo>
                      <a:pt x="6789" y="2876"/>
                    </a:moveTo>
                    <a:cubicBezTo>
                      <a:pt x="1009" y="5848"/>
                      <a:pt x="-1184" y="10206"/>
                      <a:pt x="610" y="13771"/>
                    </a:cubicBezTo>
                    <a:cubicBezTo>
                      <a:pt x="2205" y="17139"/>
                      <a:pt x="5195" y="17931"/>
                      <a:pt x="8583" y="17931"/>
                    </a:cubicBezTo>
                    <a:cubicBezTo>
                      <a:pt x="6989" y="19516"/>
                      <a:pt x="5195" y="21497"/>
                      <a:pt x="3799" y="24072"/>
                    </a:cubicBezTo>
                    <a:cubicBezTo>
                      <a:pt x="610" y="29222"/>
                      <a:pt x="-187" y="33976"/>
                      <a:pt x="3401" y="34174"/>
                    </a:cubicBezTo>
                    <a:cubicBezTo>
                      <a:pt x="7586" y="34570"/>
                      <a:pt x="12171" y="30014"/>
                      <a:pt x="16556" y="23874"/>
                    </a:cubicBezTo>
                    <a:cubicBezTo>
                      <a:pt x="18549" y="20308"/>
                      <a:pt x="19546" y="17337"/>
                      <a:pt x="18948" y="15554"/>
                    </a:cubicBezTo>
                    <a:cubicBezTo>
                      <a:pt x="25327" y="11592"/>
                      <a:pt x="25925" y="7828"/>
                      <a:pt x="24529" y="4659"/>
                    </a:cubicBezTo>
                    <a:cubicBezTo>
                      <a:pt x="21739" y="-887"/>
                      <a:pt x="15360" y="-1482"/>
                      <a:pt x="6789" y="28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8" name="Freeform 607">
                <a:extLst>
                  <a:ext uri="{FF2B5EF4-FFF2-40B4-BE49-F238E27FC236}">
                    <a16:creationId xmlns:a16="http://schemas.microsoft.com/office/drawing/2014/main" id="{1A58F219-EAE5-AF53-E3D9-7389CFF12711}"/>
                  </a:ext>
                </a:extLst>
              </p:cNvPr>
              <p:cNvSpPr/>
              <p:nvPr/>
            </p:nvSpPr>
            <p:spPr>
              <a:xfrm>
                <a:off x="1035031" y="5529363"/>
                <a:ext cx="22408" cy="28855"/>
              </a:xfrm>
              <a:custGeom>
                <a:avLst/>
                <a:gdLst>
                  <a:gd name="connsiteX0" fmla="*/ 246 w 22408"/>
                  <a:gd name="connsiteY0" fmla="*/ 25833 h 28855"/>
                  <a:gd name="connsiteX1" fmla="*/ 12405 w 22408"/>
                  <a:gd name="connsiteY1" fmla="*/ 26823 h 28855"/>
                  <a:gd name="connsiteX2" fmla="*/ 22172 w 22408"/>
                  <a:gd name="connsiteY2" fmla="*/ 13948 h 28855"/>
                  <a:gd name="connsiteX3" fmla="*/ 18185 w 22408"/>
                  <a:gd name="connsiteY3" fmla="*/ 10976 h 28855"/>
                  <a:gd name="connsiteX4" fmla="*/ 17986 w 22408"/>
                  <a:gd name="connsiteY4" fmla="*/ 676 h 28855"/>
                  <a:gd name="connsiteX5" fmla="*/ 6624 w 22408"/>
                  <a:gd name="connsiteY5" fmla="*/ 6816 h 28855"/>
                  <a:gd name="connsiteX6" fmla="*/ 3037 w 22408"/>
                  <a:gd name="connsiteY6" fmla="*/ 17513 h 28855"/>
                  <a:gd name="connsiteX7" fmla="*/ 246 w 22408"/>
                  <a:gd name="connsiteY7" fmla="*/ 25833 h 28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408" h="28855">
                    <a:moveTo>
                      <a:pt x="246" y="25833"/>
                    </a:moveTo>
                    <a:cubicBezTo>
                      <a:pt x="1442" y="29993"/>
                      <a:pt x="6624" y="29398"/>
                      <a:pt x="12405" y="26823"/>
                    </a:cubicBezTo>
                    <a:cubicBezTo>
                      <a:pt x="18584" y="23258"/>
                      <a:pt x="23567" y="18900"/>
                      <a:pt x="22172" y="13948"/>
                    </a:cubicBezTo>
                    <a:cubicBezTo>
                      <a:pt x="21574" y="11967"/>
                      <a:pt x="20179" y="11174"/>
                      <a:pt x="18185" y="10976"/>
                    </a:cubicBezTo>
                    <a:cubicBezTo>
                      <a:pt x="19780" y="6618"/>
                      <a:pt x="19581" y="3053"/>
                      <a:pt x="17986" y="676"/>
                    </a:cubicBezTo>
                    <a:cubicBezTo>
                      <a:pt x="13202" y="-1503"/>
                      <a:pt x="9614" y="1864"/>
                      <a:pt x="6624" y="6816"/>
                    </a:cubicBezTo>
                    <a:cubicBezTo>
                      <a:pt x="4432" y="10778"/>
                      <a:pt x="2837" y="14542"/>
                      <a:pt x="3037" y="17513"/>
                    </a:cubicBezTo>
                    <a:cubicBezTo>
                      <a:pt x="645" y="20088"/>
                      <a:pt x="-551" y="23060"/>
                      <a:pt x="246" y="258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9" name="Freeform 608">
                <a:extLst>
                  <a:ext uri="{FF2B5EF4-FFF2-40B4-BE49-F238E27FC236}">
                    <a16:creationId xmlns:a16="http://schemas.microsoft.com/office/drawing/2014/main" id="{A5FBAAFA-E952-B40C-7C73-6D3C141E822E}"/>
                  </a:ext>
                </a:extLst>
              </p:cNvPr>
              <p:cNvSpPr/>
              <p:nvPr/>
            </p:nvSpPr>
            <p:spPr>
              <a:xfrm>
                <a:off x="697172" y="4467993"/>
                <a:ext cx="26982" cy="13759"/>
              </a:xfrm>
              <a:custGeom>
                <a:avLst/>
                <a:gdLst>
                  <a:gd name="connsiteX0" fmla="*/ 8420 w 26982"/>
                  <a:gd name="connsiteY0" fmla="*/ 292 h 13759"/>
                  <a:gd name="connsiteX1" fmla="*/ 646 w 26982"/>
                  <a:gd name="connsiteY1" fmla="*/ 8216 h 13759"/>
                  <a:gd name="connsiteX2" fmla="*/ 16791 w 26982"/>
                  <a:gd name="connsiteY2" fmla="*/ 13564 h 13759"/>
                  <a:gd name="connsiteX3" fmla="*/ 26957 w 26982"/>
                  <a:gd name="connsiteY3" fmla="*/ 6631 h 13759"/>
                  <a:gd name="connsiteX4" fmla="*/ 8420 w 26982"/>
                  <a:gd name="connsiteY4" fmla="*/ 292 h 13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982" h="13759">
                    <a:moveTo>
                      <a:pt x="8420" y="292"/>
                    </a:moveTo>
                    <a:cubicBezTo>
                      <a:pt x="2041" y="1085"/>
                      <a:pt x="-1547" y="4254"/>
                      <a:pt x="646" y="8216"/>
                    </a:cubicBezTo>
                    <a:cubicBezTo>
                      <a:pt x="3038" y="12772"/>
                      <a:pt x="9616" y="14356"/>
                      <a:pt x="16791" y="13564"/>
                    </a:cubicBezTo>
                    <a:cubicBezTo>
                      <a:pt x="22970" y="12970"/>
                      <a:pt x="27356" y="10989"/>
                      <a:pt x="26957" y="6631"/>
                    </a:cubicBezTo>
                    <a:cubicBezTo>
                      <a:pt x="23967" y="688"/>
                      <a:pt x="16791" y="-698"/>
                      <a:pt x="8420" y="2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0" name="Freeform 609">
                <a:extLst>
                  <a:ext uri="{FF2B5EF4-FFF2-40B4-BE49-F238E27FC236}">
                    <a16:creationId xmlns:a16="http://schemas.microsoft.com/office/drawing/2014/main" id="{85864CBE-7310-597C-0524-42BA57A5DBE7}"/>
                  </a:ext>
                </a:extLst>
              </p:cNvPr>
              <p:cNvSpPr/>
              <p:nvPr/>
            </p:nvSpPr>
            <p:spPr>
              <a:xfrm>
                <a:off x="759226" y="4517833"/>
                <a:ext cx="25359" cy="15029"/>
              </a:xfrm>
              <a:custGeom>
                <a:avLst/>
                <a:gdLst>
                  <a:gd name="connsiteX0" fmla="*/ 12542 w 25359"/>
                  <a:gd name="connsiteY0" fmla="*/ 173 h 15029"/>
                  <a:gd name="connsiteX1" fmla="*/ 184 w 25359"/>
                  <a:gd name="connsiteY1" fmla="*/ 8493 h 15029"/>
                  <a:gd name="connsiteX2" fmla="*/ 13738 w 25359"/>
                  <a:gd name="connsiteY2" fmla="*/ 15029 h 15029"/>
                  <a:gd name="connsiteX3" fmla="*/ 25100 w 25359"/>
                  <a:gd name="connsiteY3" fmla="*/ 5125 h 15029"/>
                  <a:gd name="connsiteX4" fmla="*/ 12542 w 25359"/>
                  <a:gd name="connsiteY4" fmla="*/ 173 h 15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359" h="15029">
                    <a:moveTo>
                      <a:pt x="12542" y="173"/>
                    </a:moveTo>
                    <a:cubicBezTo>
                      <a:pt x="5566" y="1163"/>
                      <a:pt x="-1211" y="3144"/>
                      <a:pt x="184" y="8493"/>
                    </a:cubicBezTo>
                    <a:cubicBezTo>
                      <a:pt x="1380" y="13247"/>
                      <a:pt x="7958" y="14633"/>
                      <a:pt x="13738" y="15029"/>
                    </a:cubicBezTo>
                    <a:cubicBezTo>
                      <a:pt x="23505" y="13247"/>
                      <a:pt x="26296" y="9681"/>
                      <a:pt x="25100" y="5125"/>
                    </a:cubicBezTo>
                    <a:cubicBezTo>
                      <a:pt x="23904" y="1361"/>
                      <a:pt x="19120" y="-620"/>
                      <a:pt x="12542" y="1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1" name="Freeform 610">
                <a:extLst>
                  <a:ext uri="{FF2B5EF4-FFF2-40B4-BE49-F238E27FC236}">
                    <a16:creationId xmlns:a16="http://schemas.microsoft.com/office/drawing/2014/main" id="{B00C8927-0230-D858-5295-45515EC433F5}"/>
                  </a:ext>
                </a:extLst>
              </p:cNvPr>
              <p:cNvSpPr/>
              <p:nvPr/>
            </p:nvSpPr>
            <p:spPr>
              <a:xfrm>
                <a:off x="700205" y="5072214"/>
                <a:ext cx="23222" cy="16126"/>
              </a:xfrm>
              <a:custGeom>
                <a:avLst/>
                <a:gdLst>
                  <a:gd name="connsiteX0" fmla="*/ 11566 w 23222"/>
                  <a:gd name="connsiteY0" fmla="*/ 439 h 16126"/>
                  <a:gd name="connsiteX1" fmla="*/ 204 w 23222"/>
                  <a:gd name="connsiteY1" fmla="*/ 11334 h 16126"/>
                  <a:gd name="connsiteX2" fmla="*/ 11964 w 23222"/>
                  <a:gd name="connsiteY2" fmla="*/ 15692 h 16126"/>
                  <a:gd name="connsiteX3" fmla="*/ 23126 w 23222"/>
                  <a:gd name="connsiteY3" fmla="*/ 5193 h 16126"/>
                  <a:gd name="connsiteX4" fmla="*/ 11566 w 23222"/>
                  <a:gd name="connsiteY4" fmla="*/ 439 h 16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22" h="16126">
                    <a:moveTo>
                      <a:pt x="11566" y="439"/>
                    </a:moveTo>
                    <a:cubicBezTo>
                      <a:pt x="4788" y="2222"/>
                      <a:pt x="-1191" y="5590"/>
                      <a:pt x="204" y="11334"/>
                    </a:cubicBezTo>
                    <a:cubicBezTo>
                      <a:pt x="1201" y="15692"/>
                      <a:pt x="5984" y="16881"/>
                      <a:pt x="11964" y="15692"/>
                    </a:cubicBezTo>
                    <a:cubicBezTo>
                      <a:pt x="19738" y="14107"/>
                      <a:pt x="23924" y="10344"/>
                      <a:pt x="23126" y="5193"/>
                    </a:cubicBezTo>
                    <a:cubicBezTo>
                      <a:pt x="21931" y="1034"/>
                      <a:pt x="17545" y="-947"/>
                      <a:pt x="11566" y="43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2" name="Freeform 611">
                <a:extLst>
                  <a:ext uri="{FF2B5EF4-FFF2-40B4-BE49-F238E27FC236}">
                    <a16:creationId xmlns:a16="http://schemas.microsoft.com/office/drawing/2014/main" id="{2CB602E9-5CAA-8B37-1B52-647C906D2083}"/>
                  </a:ext>
                </a:extLst>
              </p:cNvPr>
              <p:cNvSpPr/>
              <p:nvPr/>
            </p:nvSpPr>
            <p:spPr>
              <a:xfrm>
                <a:off x="728315" y="4342613"/>
                <a:ext cx="30113" cy="12761"/>
              </a:xfrm>
              <a:custGeom>
                <a:avLst/>
                <a:gdLst>
                  <a:gd name="connsiteX0" fmla="*/ 12159 w 30113"/>
                  <a:gd name="connsiteY0" fmla="*/ 12762 h 12761"/>
                  <a:gd name="connsiteX1" fmla="*/ 30098 w 30113"/>
                  <a:gd name="connsiteY1" fmla="*/ 5631 h 12761"/>
                  <a:gd name="connsiteX2" fmla="*/ 17541 w 30113"/>
                  <a:gd name="connsiteY2" fmla="*/ 84 h 12761"/>
                  <a:gd name="connsiteX3" fmla="*/ 0 w 30113"/>
                  <a:gd name="connsiteY3" fmla="*/ 7017 h 12761"/>
                  <a:gd name="connsiteX4" fmla="*/ 12159 w 30113"/>
                  <a:gd name="connsiteY4" fmla="*/ 12762 h 12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113" h="12761">
                    <a:moveTo>
                      <a:pt x="12159" y="12762"/>
                    </a:moveTo>
                    <a:cubicBezTo>
                      <a:pt x="20331" y="12168"/>
                      <a:pt x="29500" y="11772"/>
                      <a:pt x="30098" y="5631"/>
                    </a:cubicBezTo>
                    <a:cubicBezTo>
                      <a:pt x="30497" y="1669"/>
                      <a:pt x="23122" y="282"/>
                      <a:pt x="17541" y="84"/>
                    </a:cubicBezTo>
                    <a:cubicBezTo>
                      <a:pt x="9368" y="-312"/>
                      <a:pt x="598" y="480"/>
                      <a:pt x="0" y="7017"/>
                    </a:cubicBezTo>
                    <a:cubicBezTo>
                      <a:pt x="0" y="11375"/>
                      <a:pt x="6777" y="12168"/>
                      <a:pt x="12159" y="127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3" name="Freeform 612">
                <a:extLst>
                  <a:ext uri="{FF2B5EF4-FFF2-40B4-BE49-F238E27FC236}">
                    <a16:creationId xmlns:a16="http://schemas.microsoft.com/office/drawing/2014/main" id="{05954A8A-AF9C-6FA8-B513-82AB845DC826}"/>
                  </a:ext>
                </a:extLst>
              </p:cNvPr>
              <p:cNvSpPr/>
              <p:nvPr/>
            </p:nvSpPr>
            <p:spPr>
              <a:xfrm>
                <a:off x="1106971" y="4924720"/>
                <a:ext cx="27273" cy="13529"/>
              </a:xfrm>
              <a:custGeom>
                <a:avLst/>
                <a:gdLst>
                  <a:gd name="connsiteX0" fmla="*/ 7239 w 27273"/>
                  <a:gd name="connsiteY0" fmla="*/ 1941 h 13529"/>
                  <a:gd name="connsiteX1" fmla="*/ 861 w 27273"/>
                  <a:gd name="connsiteY1" fmla="*/ 10459 h 13529"/>
                  <a:gd name="connsiteX2" fmla="*/ 19996 w 27273"/>
                  <a:gd name="connsiteY2" fmla="*/ 11251 h 13529"/>
                  <a:gd name="connsiteX3" fmla="*/ 27172 w 27273"/>
                  <a:gd name="connsiteY3" fmla="*/ 2536 h 13529"/>
                  <a:gd name="connsiteX4" fmla="*/ 7239 w 27273"/>
                  <a:gd name="connsiteY4" fmla="*/ 1941 h 13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273" h="13529">
                    <a:moveTo>
                      <a:pt x="7239" y="1941"/>
                    </a:moveTo>
                    <a:cubicBezTo>
                      <a:pt x="1857" y="3922"/>
                      <a:pt x="-1731" y="7488"/>
                      <a:pt x="861" y="10459"/>
                    </a:cubicBezTo>
                    <a:cubicBezTo>
                      <a:pt x="4449" y="14817"/>
                      <a:pt x="12222" y="14025"/>
                      <a:pt x="19996" y="11251"/>
                    </a:cubicBezTo>
                    <a:cubicBezTo>
                      <a:pt x="25777" y="9072"/>
                      <a:pt x="27770" y="5903"/>
                      <a:pt x="27172" y="2536"/>
                    </a:cubicBezTo>
                    <a:cubicBezTo>
                      <a:pt x="22189" y="-634"/>
                      <a:pt x="15013" y="-832"/>
                      <a:pt x="7239" y="194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4" name="Freeform 613">
                <a:extLst>
                  <a:ext uri="{FF2B5EF4-FFF2-40B4-BE49-F238E27FC236}">
                    <a16:creationId xmlns:a16="http://schemas.microsoft.com/office/drawing/2014/main" id="{52D931EF-9B61-D0A3-9544-2C1A4DA0A30B}"/>
                  </a:ext>
                </a:extLst>
              </p:cNvPr>
              <p:cNvSpPr/>
              <p:nvPr/>
            </p:nvSpPr>
            <p:spPr>
              <a:xfrm>
                <a:off x="1586383" y="6135177"/>
                <a:ext cx="26069" cy="36788"/>
              </a:xfrm>
              <a:custGeom>
                <a:avLst/>
                <a:gdLst>
                  <a:gd name="connsiteX0" fmla="*/ 23751 w 26069"/>
                  <a:gd name="connsiteY0" fmla="*/ 14680 h 36788"/>
                  <a:gd name="connsiteX1" fmla="*/ 16575 w 26069"/>
                  <a:gd name="connsiteY1" fmla="*/ 6756 h 36788"/>
                  <a:gd name="connsiteX2" fmla="*/ 13585 w 26069"/>
                  <a:gd name="connsiteY2" fmla="*/ 5964 h 36788"/>
                  <a:gd name="connsiteX3" fmla="*/ 11193 w 26069"/>
                  <a:gd name="connsiteY3" fmla="*/ 219 h 36788"/>
                  <a:gd name="connsiteX4" fmla="*/ 2224 w 26069"/>
                  <a:gd name="connsiteY4" fmla="*/ 8539 h 36788"/>
                  <a:gd name="connsiteX5" fmla="*/ 1825 w 26069"/>
                  <a:gd name="connsiteY5" fmla="*/ 23000 h 36788"/>
                  <a:gd name="connsiteX6" fmla="*/ 7805 w 26069"/>
                  <a:gd name="connsiteY6" fmla="*/ 20424 h 36788"/>
                  <a:gd name="connsiteX7" fmla="*/ 8801 w 26069"/>
                  <a:gd name="connsiteY7" fmla="*/ 23198 h 36788"/>
                  <a:gd name="connsiteX8" fmla="*/ 6808 w 26069"/>
                  <a:gd name="connsiteY8" fmla="*/ 35875 h 36788"/>
                  <a:gd name="connsiteX9" fmla="*/ 17970 w 26069"/>
                  <a:gd name="connsiteY9" fmla="*/ 33102 h 36788"/>
                  <a:gd name="connsiteX10" fmla="*/ 24349 w 26069"/>
                  <a:gd name="connsiteY10" fmla="*/ 28546 h 36788"/>
                  <a:gd name="connsiteX11" fmla="*/ 24947 w 26069"/>
                  <a:gd name="connsiteY11" fmla="*/ 23594 h 36788"/>
                  <a:gd name="connsiteX12" fmla="*/ 24947 w 26069"/>
                  <a:gd name="connsiteY12" fmla="*/ 16066 h 36788"/>
                  <a:gd name="connsiteX13" fmla="*/ 23751 w 26069"/>
                  <a:gd name="connsiteY13" fmla="*/ 14680 h 36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69" h="36788">
                    <a:moveTo>
                      <a:pt x="23751" y="14680"/>
                    </a:moveTo>
                    <a:cubicBezTo>
                      <a:pt x="22356" y="11510"/>
                      <a:pt x="19964" y="8935"/>
                      <a:pt x="16575" y="6756"/>
                    </a:cubicBezTo>
                    <a:cubicBezTo>
                      <a:pt x="15778" y="6162"/>
                      <a:pt x="14781" y="5964"/>
                      <a:pt x="13585" y="5964"/>
                    </a:cubicBezTo>
                    <a:cubicBezTo>
                      <a:pt x="13785" y="3191"/>
                      <a:pt x="13187" y="1012"/>
                      <a:pt x="11193" y="219"/>
                    </a:cubicBezTo>
                    <a:cubicBezTo>
                      <a:pt x="8403" y="-969"/>
                      <a:pt x="4815" y="2794"/>
                      <a:pt x="2224" y="8539"/>
                    </a:cubicBezTo>
                    <a:cubicBezTo>
                      <a:pt x="-1165" y="15868"/>
                      <a:pt x="-168" y="20028"/>
                      <a:pt x="1825" y="23000"/>
                    </a:cubicBezTo>
                    <a:cubicBezTo>
                      <a:pt x="4018" y="23594"/>
                      <a:pt x="6011" y="22603"/>
                      <a:pt x="7805" y="20424"/>
                    </a:cubicBezTo>
                    <a:cubicBezTo>
                      <a:pt x="8004" y="21415"/>
                      <a:pt x="8403" y="22405"/>
                      <a:pt x="8801" y="23198"/>
                    </a:cubicBezTo>
                    <a:cubicBezTo>
                      <a:pt x="5214" y="27754"/>
                      <a:pt x="3818" y="32508"/>
                      <a:pt x="6808" y="35875"/>
                    </a:cubicBezTo>
                    <a:cubicBezTo>
                      <a:pt x="10595" y="37856"/>
                      <a:pt x="14183" y="36470"/>
                      <a:pt x="17970" y="33102"/>
                    </a:cubicBezTo>
                    <a:cubicBezTo>
                      <a:pt x="20163" y="33894"/>
                      <a:pt x="22555" y="31319"/>
                      <a:pt x="24349" y="28546"/>
                    </a:cubicBezTo>
                    <a:cubicBezTo>
                      <a:pt x="24747" y="26961"/>
                      <a:pt x="24947" y="25179"/>
                      <a:pt x="24947" y="23594"/>
                    </a:cubicBezTo>
                    <a:cubicBezTo>
                      <a:pt x="26342" y="20622"/>
                      <a:pt x="26541" y="17849"/>
                      <a:pt x="24947" y="16066"/>
                    </a:cubicBezTo>
                    <a:cubicBezTo>
                      <a:pt x="24947" y="15472"/>
                      <a:pt x="24349" y="15076"/>
                      <a:pt x="23751" y="146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5" name="Freeform 614">
                <a:extLst>
                  <a:ext uri="{FF2B5EF4-FFF2-40B4-BE49-F238E27FC236}">
                    <a16:creationId xmlns:a16="http://schemas.microsoft.com/office/drawing/2014/main" id="{E65F0386-CC75-A32A-EA78-0CF4473C94EC}"/>
                  </a:ext>
                </a:extLst>
              </p:cNvPr>
              <p:cNvSpPr/>
              <p:nvPr/>
            </p:nvSpPr>
            <p:spPr>
              <a:xfrm>
                <a:off x="634013" y="4768005"/>
                <a:ext cx="25733" cy="15637"/>
              </a:xfrm>
              <a:custGeom>
                <a:avLst/>
                <a:gdLst>
                  <a:gd name="connsiteX0" fmla="*/ 12379 w 25733"/>
                  <a:gd name="connsiteY0" fmla="*/ 384 h 15637"/>
                  <a:gd name="connsiteX1" fmla="*/ 21 w 25733"/>
                  <a:gd name="connsiteY1" fmla="*/ 10289 h 15637"/>
                  <a:gd name="connsiteX2" fmla="*/ 12180 w 25733"/>
                  <a:gd name="connsiteY2" fmla="*/ 15637 h 15637"/>
                  <a:gd name="connsiteX3" fmla="*/ 25734 w 25733"/>
                  <a:gd name="connsiteY3" fmla="*/ 7318 h 15637"/>
                  <a:gd name="connsiteX4" fmla="*/ 12379 w 25733"/>
                  <a:gd name="connsiteY4" fmla="*/ 384 h 15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733" h="15637">
                    <a:moveTo>
                      <a:pt x="12379" y="384"/>
                    </a:moveTo>
                    <a:cubicBezTo>
                      <a:pt x="5004" y="1573"/>
                      <a:pt x="-378" y="4940"/>
                      <a:pt x="21" y="10289"/>
                    </a:cubicBezTo>
                    <a:cubicBezTo>
                      <a:pt x="419" y="14845"/>
                      <a:pt x="6200" y="15637"/>
                      <a:pt x="12180" y="15637"/>
                    </a:cubicBezTo>
                    <a:cubicBezTo>
                      <a:pt x="20551" y="15439"/>
                      <a:pt x="24538" y="12072"/>
                      <a:pt x="25734" y="7318"/>
                    </a:cubicBezTo>
                    <a:cubicBezTo>
                      <a:pt x="25136" y="1375"/>
                      <a:pt x="20352" y="-1002"/>
                      <a:pt x="12379" y="3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6" name="Freeform 615">
                <a:extLst>
                  <a:ext uri="{FF2B5EF4-FFF2-40B4-BE49-F238E27FC236}">
                    <a16:creationId xmlns:a16="http://schemas.microsoft.com/office/drawing/2014/main" id="{E831BF80-EA34-05E1-0BC7-3D807BFAB602}"/>
                  </a:ext>
                </a:extLst>
              </p:cNvPr>
              <p:cNvSpPr/>
              <p:nvPr/>
            </p:nvSpPr>
            <p:spPr>
              <a:xfrm>
                <a:off x="2367118" y="6089885"/>
                <a:ext cx="14661" cy="24343"/>
              </a:xfrm>
              <a:custGeom>
                <a:avLst/>
                <a:gdLst>
                  <a:gd name="connsiteX0" fmla="*/ 10821 w 14661"/>
                  <a:gd name="connsiteY0" fmla="*/ 16986 h 24343"/>
                  <a:gd name="connsiteX1" fmla="*/ 13014 w 14661"/>
                  <a:gd name="connsiteY1" fmla="*/ 743 h 24343"/>
                  <a:gd name="connsiteX2" fmla="*/ 3645 w 14661"/>
                  <a:gd name="connsiteY2" fmla="*/ 7676 h 24343"/>
                  <a:gd name="connsiteX3" fmla="*/ 1652 w 14661"/>
                  <a:gd name="connsiteY3" fmla="*/ 23920 h 24343"/>
                  <a:gd name="connsiteX4" fmla="*/ 10821 w 14661"/>
                  <a:gd name="connsiteY4" fmla="*/ 16986 h 24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1" h="24343">
                    <a:moveTo>
                      <a:pt x="10821" y="16986"/>
                    </a:moveTo>
                    <a:cubicBezTo>
                      <a:pt x="14010" y="10648"/>
                      <a:pt x="16402" y="3715"/>
                      <a:pt x="13014" y="743"/>
                    </a:cubicBezTo>
                    <a:cubicBezTo>
                      <a:pt x="10223" y="-1832"/>
                      <a:pt x="6635" y="2724"/>
                      <a:pt x="3645" y="7676"/>
                    </a:cubicBezTo>
                    <a:cubicBezTo>
                      <a:pt x="-341" y="14411"/>
                      <a:pt x="-1138" y="20156"/>
                      <a:pt x="1652" y="23920"/>
                    </a:cubicBezTo>
                    <a:cubicBezTo>
                      <a:pt x="4642" y="25504"/>
                      <a:pt x="8030" y="22533"/>
                      <a:pt x="10821" y="169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7" name="Freeform 616">
                <a:extLst>
                  <a:ext uri="{FF2B5EF4-FFF2-40B4-BE49-F238E27FC236}">
                    <a16:creationId xmlns:a16="http://schemas.microsoft.com/office/drawing/2014/main" id="{E880E153-9093-2817-E146-C9516BE41352}"/>
                  </a:ext>
                </a:extLst>
              </p:cNvPr>
              <p:cNvSpPr/>
              <p:nvPr/>
            </p:nvSpPr>
            <p:spPr>
              <a:xfrm>
                <a:off x="1431796" y="5601691"/>
                <a:ext cx="20899" cy="20707"/>
              </a:xfrm>
              <a:custGeom>
                <a:avLst/>
                <a:gdLst>
                  <a:gd name="connsiteX0" fmla="*/ 1536 w 20899"/>
                  <a:gd name="connsiteY0" fmla="*/ 19468 h 20707"/>
                  <a:gd name="connsiteX1" fmla="*/ 14292 w 20899"/>
                  <a:gd name="connsiteY1" fmla="*/ 16893 h 20707"/>
                  <a:gd name="connsiteX2" fmla="*/ 19674 w 20899"/>
                  <a:gd name="connsiteY2" fmla="*/ 1640 h 20707"/>
                  <a:gd name="connsiteX3" fmla="*/ 7715 w 20899"/>
                  <a:gd name="connsiteY3" fmla="*/ 4215 h 20707"/>
                  <a:gd name="connsiteX4" fmla="*/ 1536 w 20899"/>
                  <a:gd name="connsiteY4" fmla="*/ 19468 h 20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99" h="20707">
                    <a:moveTo>
                      <a:pt x="1536" y="19468"/>
                    </a:moveTo>
                    <a:cubicBezTo>
                      <a:pt x="3928" y="21647"/>
                      <a:pt x="8711" y="21053"/>
                      <a:pt x="14292" y="16893"/>
                    </a:cubicBezTo>
                    <a:cubicBezTo>
                      <a:pt x="20870" y="10752"/>
                      <a:pt x="22266" y="5404"/>
                      <a:pt x="19674" y="1640"/>
                    </a:cubicBezTo>
                    <a:cubicBezTo>
                      <a:pt x="17681" y="-1331"/>
                      <a:pt x="12499" y="-143"/>
                      <a:pt x="7715" y="4215"/>
                    </a:cubicBezTo>
                    <a:cubicBezTo>
                      <a:pt x="1934" y="9762"/>
                      <a:pt x="-2451" y="15902"/>
                      <a:pt x="1536" y="1946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8" name="Freeform 617">
                <a:extLst>
                  <a:ext uri="{FF2B5EF4-FFF2-40B4-BE49-F238E27FC236}">
                    <a16:creationId xmlns:a16="http://schemas.microsoft.com/office/drawing/2014/main" id="{2E0A9AD9-7E8F-43F2-08B8-AF347581129A}"/>
                  </a:ext>
                </a:extLst>
              </p:cNvPr>
              <p:cNvSpPr/>
              <p:nvPr/>
            </p:nvSpPr>
            <p:spPr>
              <a:xfrm>
                <a:off x="1048898" y="5601167"/>
                <a:ext cx="22430" cy="18782"/>
              </a:xfrm>
              <a:custGeom>
                <a:avLst/>
                <a:gdLst>
                  <a:gd name="connsiteX0" fmla="*/ 15281 w 22430"/>
                  <a:gd name="connsiteY0" fmla="*/ 15832 h 18782"/>
                  <a:gd name="connsiteX1" fmla="*/ 22058 w 22430"/>
                  <a:gd name="connsiteY1" fmla="*/ 4739 h 18782"/>
                  <a:gd name="connsiteX2" fmla="*/ 8903 w 22430"/>
                  <a:gd name="connsiteY2" fmla="*/ 2164 h 18782"/>
                  <a:gd name="connsiteX3" fmla="*/ 132 w 22430"/>
                  <a:gd name="connsiteY3" fmla="*/ 15634 h 18782"/>
                  <a:gd name="connsiteX4" fmla="*/ 15281 w 22430"/>
                  <a:gd name="connsiteY4" fmla="*/ 15832 h 187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30" h="18782">
                    <a:moveTo>
                      <a:pt x="15281" y="15832"/>
                    </a:moveTo>
                    <a:cubicBezTo>
                      <a:pt x="20862" y="12861"/>
                      <a:pt x="23453" y="8701"/>
                      <a:pt x="22058" y="4739"/>
                    </a:cubicBezTo>
                    <a:cubicBezTo>
                      <a:pt x="20464" y="381"/>
                      <a:pt x="16676" y="-1996"/>
                      <a:pt x="8903" y="2164"/>
                    </a:cubicBezTo>
                    <a:cubicBezTo>
                      <a:pt x="2126" y="5928"/>
                      <a:pt x="-665" y="10484"/>
                      <a:pt x="132" y="15634"/>
                    </a:cubicBezTo>
                    <a:cubicBezTo>
                      <a:pt x="2923" y="20190"/>
                      <a:pt x="8703" y="19398"/>
                      <a:pt x="15281" y="158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9" name="Freeform 618">
                <a:extLst>
                  <a:ext uri="{FF2B5EF4-FFF2-40B4-BE49-F238E27FC236}">
                    <a16:creationId xmlns:a16="http://schemas.microsoft.com/office/drawing/2014/main" id="{7CC23212-F5D3-C4B7-1263-3A65E92EF46B}"/>
                  </a:ext>
                </a:extLst>
              </p:cNvPr>
              <p:cNvSpPr/>
              <p:nvPr/>
            </p:nvSpPr>
            <p:spPr>
              <a:xfrm>
                <a:off x="915536" y="5233121"/>
                <a:ext cx="24181" cy="17341"/>
              </a:xfrm>
              <a:custGeom>
                <a:avLst/>
                <a:gdLst>
                  <a:gd name="connsiteX0" fmla="*/ 11706 w 24181"/>
                  <a:gd name="connsiteY0" fmla="*/ 776 h 17341"/>
                  <a:gd name="connsiteX1" fmla="*/ 544 w 24181"/>
                  <a:gd name="connsiteY1" fmla="*/ 14642 h 17341"/>
                  <a:gd name="connsiteX2" fmla="*/ 15493 w 24181"/>
                  <a:gd name="connsiteY2" fmla="*/ 14840 h 17341"/>
                  <a:gd name="connsiteX3" fmla="*/ 23665 w 24181"/>
                  <a:gd name="connsiteY3" fmla="*/ 3945 h 17341"/>
                  <a:gd name="connsiteX4" fmla="*/ 11706 w 24181"/>
                  <a:gd name="connsiteY4" fmla="*/ 776 h 17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181" h="17341">
                    <a:moveTo>
                      <a:pt x="11706" y="776"/>
                    </a:moveTo>
                    <a:cubicBezTo>
                      <a:pt x="2935" y="3747"/>
                      <a:pt x="-1649" y="9095"/>
                      <a:pt x="544" y="14642"/>
                    </a:cubicBezTo>
                    <a:cubicBezTo>
                      <a:pt x="2138" y="18406"/>
                      <a:pt x="7919" y="18009"/>
                      <a:pt x="15493" y="14840"/>
                    </a:cubicBezTo>
                    <a:cubicBezTo>
                      <a:pt x="20676" y="12463"/>
                      <a:pt x="25858" y="8897"/>
                      <a:pt x="23665" y="3945"/>
                    </a:cubicBezTo>
                    <a:cubicBezTo>
                      <a:pt x="22270" y="380"/>
                      <a:pt x="17287" y="-1007"/>
                      <a:pt x="11706" y="7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0" name="Freeform 619">
                <a:extLst>
                  <a:ext uri="{FF2B5EF4-FFF2-40B4-BE49-F238E27FC236}">
                    <a16:creationId xmlns:a16="http://schemas.microsoft.com/office/drawing/2014/main" id="{3BA252BD-2A63-6DA5-2BAF-794C03A87F7C}"/>
                  </a:ext>
                </a:extLst>
              </p:cNvPr>
              <p:cNvSpPr/>
              <p:nvPr/>
            </p:nvSpPr>
            <p:spPr>
              <a:xfrm>
                <a:off x="1005751" y="4510617"/>
                <a:ext cx="22927" cy="14481"/>
              </a:xfrm>
              <a:custGeom>
                <a:avLst/>
                <a:gdLst>
                  <a:gd name="connsiteX0" fmla="*/ 7401 w 22927"/>
                  <a:gd name="connsiteY0" fmla="*/ 455 h 14481"/>
                  <a:gd name="connsiteX1" fmla="*/ 26 w 22927"/>
                  <a:gd name="connsiteY1" fmla="*/ 8379 h 14481"/>
                  <a:gd name="connsiteX2" fmla="*/ 12982 w 22927"/>
                  <a:gd name="connsiteY2" fmla="*/ 14321 h 14481"/>
                  <a:gd name="connsiteX3" fmla="*/ 22351 w 22927"/>
                  <a:gd name="connsiteY3" fmla="*/ 5407 h 14481"/>
                  <a:gd name="connsiteX4" fmla="*/ 7401 w 22927"/>
                  <a:gd name="connsiteY4" fmla="*/ 455 h 14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927" h="14481">
                    <a:moveTo>
                      <a:pt x="7401" y="455"/>
                    </a:moveTo>
                    <a:cubicBezTo>
                      <a:pt x="624" y="1643"/>
                      <a:pt x="-173" y="5011"/>
                      <a:pt x="26" y="8379"/>
                    </a:cubicBezTo>
                    <a:cubicBezTo>
                      <a:pt x="226" y="12935"/>
                      <a:pt x="4411" y="15113"/>
                      <a:pt x="12982" y="14321"/>
                    </a:cubicBezTo>
                    <a:cubicBezTo>
                      <a:pt x="21155" y="12736"/>
                      <a:pt x="24344" y="9567"/>
                      <a:pt x="22351" y="5407"/>
                    </a:cubicBezTo>
                    <a:cubicBezTo>
                      <a:pt x="20357" y="1643"/>
                      <a:pt x="15374" y="-1130"/>
                      <a:pt x="7401" y="4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1" name="Freeform 620">
                <a:extLst>
                  <a:ext uri="{FF2B5EF4-FFF2-40B4-BE49-F238E27FC236}">
                    <a16:creationId xmlns:a16="http://schemas.microsoft.com/office/drawing/2014/main" id="{74589749-7360-6F55-5D1B-C1AB793F8159}"/>
                  </a:ext>
                </a:extLst>
              </p:cNvPr>
              <p:cNvSpPr/>
              <p:nvPr/>
            </p:nvSpPr>
            <p:spPr>
              <a:xfrm>
                <a:off x="1226961" y="5222234"/>
                <a:ext cx="22296" cy="15030"/>
              </a:xfrm>
              <a:custGeom>
                <a:avLst/>
                <a:gdLst>
                  <a:gd name="connsiteX0" fmla="*/ 7642 w 22296"/>
                  <a:gd name="connsiteY0" fmla="*/ 2551 h 15030"/>
                  <a:gd name="connsiteX1" fmla="*/ 467 w 22296"/>
                  <a:gd name="connsiteY1" fmla="*/ 12852 h 15030"/>
                  <a:gd name="connsiteX2" fmla="*/ 14420 w 22296"/>
                  <a:gd name="connsiteY2" fmla="*/ 12455 h 15030"/>
                  <a:gd name="connsiteX3" fmla="*/ 21994 w 22296"/>
                  <a:gd name="connsiteY3" fmla="*/ 2947 h 15030"/>
                  <a:gd name="connsiteX4" fmla="*/ 7642 w 22296"/>
                  <a:gd name="connsiteY4" fmla="*/ 2551 h 150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96" h="15030">
                    <a:moveTo>
                      <a:pt x="7642" y="2551"/>
                    </a:moveTo>
                    <a:cubicBezTo>
                      <a:pt x="2261" y="5126"/>
                      <a:pt x="-1327" y="8494"/>
                      <a:pt x="467" y="12852"/>
                    </a:cubicBezTo>
                    <a:cubicBezTo>
                      <a:pt x="2460" y="15625"/>
                      <a:pt x="7443" y="16021"/>
                      <a:pt x="14420" y="12455"/>
                    </a:cubicBezTo>
                    <a:cubicBezTo>
                      <a:pt x="19801" y="9682"/>
                      <a:pt x="23389" y="5918"/>
                      <a:pt x="21994" y="2947"/>
                    </a:cubicBezTo>
                    <a:cubicBezTo>
                      <a:pt x="20599" y="-1213"/>
                      <a:pt x="14420" y="-618"/>
                      <a:pt x="7642" y="25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2" name="Freeform 621">
                <a:extLst>
                  <a:ext uri="{FF2B5EF4-FFF2-40B4-BE49-F238E27FC236}">
                    <a16:creationId xmlns:a16="http://schemas.microsoft.com/office/drawing/2014/main" id="{C7B7F3BA-A7AD-93EE-4EC2-65A659CD825E}"/>
                  </a:ext>
                </a:extLst>
              </p:cNvPr>
              <p:cNvSpPr/>
              <p:nvPr/>
            </p:nvSpPr>
            <p:spPr>
              <a:xfrm>
                <a:off x="1364423" y="5472438"/>
                <a:ext cx="21050" cy="18071"/>
              </a:xfrm>
              <a:custGeom>
                <a:avLst/>
                <a:gdLst>
                  <a:gd name="connsiteX0" fmla="*/ 7716 w 21050"/>
                  <a:gd name="connsiteY0" fmla="*/ 3523 h 18071"/>
                  <a:gd name="connsiteX1" fmla="*/ 739 w 21050"/>
                  <a:gd name="connsiteY1" fmla="*/ 16399 h 18071"/>
                  <a:gd name="connsiteX2" fmla="*/ 13695 w 21050"/>
                  <a:gd name="connsiteY2" fmla="*/ 14418 h 18071"/>
                  <a:gd name="connsiteX3" fmla="*/ 20273 w 21050"/>
                  <a:gd name="connsiteY3" fmla="*/ 1740 h 18071"/>
                  <a:gd name="connsiteX4" fmla="*/ 7716 w 21050"/>
                  <a:gd name="connsiteY4" fmla="*/ 3523 h 18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050" h="18071">
                    <a:moveTo>
                      <a:pt x="7716" y="3523"/>
                    </a:moveTo>
                    <a:cubicBezTo>
                      <a:pt x="1337" y="7881"/>
                      <a:pt x="-1453" y="12833"/>
                      <a:pt x="739" y="16399"/>
                    </a:cubicBezTo>
                    <a:cubicBezTo>
                      <a:pt x="2533" y="19370"/>
                      <a:pt x="7716" y="18181"/>
                      <a:pt x="13695" y="14418"/>
                    </a:cubicBezTo>
                    <a:cubicBezTo>
                      <a:pt x="19277" y="10060"/>
                      <a:pt x="22665" y="5306"/>
                      <a:pt x="20273" y="1740"/>
                    </a:cubicBezTo>
                    <a:cubicBezTo>
                      <a:pt x="18280" y="-1231"/>
                      <a:pt x="12898" y="-241"/>
                      <a:pt x="7716" y="35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3" name="Freeform 622">
                <a:extLst>
                  <a:ext uri="{FF2B5EF4-FFF2-40B4-BE49-F238E27FC236}">
                    <a16:creationId xmlns:a16="http://schemas.microsoft.com/office/drawing/2014/main" id="{64E30C33-6D32-327C-1729-7D9CA511EF89}"/>
                  </a:ext>
                </a:extLst>
              </p:cNvPr>
              <p:cNvSpPr/>
              <p:nvPr/>
            </p:nvSpPr>
            <p:spPr>
              <a:xfrm>
                <a:off x="1074744" y="4233947"/>
                <a:ext cx="26277" cy="12688"/>
              </a:xfrm>
              <a:custGeom>
                <a:avLst/>
                <a:gdLst>
                  <a:gd name="connsiteX0" fmla="*/ 14551 w 26277"/>
                  <a:gd name="connsiteY0" fmla="*/ 12678 h 12688"/>
                  <a:gd name="connsiteX1" fmla="*/ 25912 w 26277"/>
                  <a:gd name="connsiteY1" fmla="*/ 5943 h 12688"/>
                  <a:gd name="connsiteX2" fmla="*/ 9767 w 26277"/>
                  <a:gd name="connsiteY2" fmla="*/ 0 h 12688"/>
                  <a:gd name="connsiteX3" fmla="*/ 0 w 26277"/>
                  <a:gd name="connsiteY3" fmla="*/ 5943 h 12688"/>
                  <a:gd name="connsiteX4" fmla="*/ 14551 w 26277"/>
                  <a:gd name="connsiteY4" fmla="*/ 12678 h 1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277" h="12688">
                    <a:moveTo>
                      <a:pt x="14551" y="12678"/>
                    </a:moveTo>
                    <a:cubicBezTo>
                      <a:pt x="22723" y="12876"/>
                      <a:pt x="27706" y="10301"/>
                      <a:pt x="25912" y="5943"/>
                    </a:cubicBezTo>
                    <a:cubicBezTo>
                      <a:pt x="24118" y="1585"/>
                      <a:pt x="17341" y="0"/>
                      <a:pt x="9767" y="0"/>
                    </a:cubicBezTo>
                    <a:cubicBezTo>
                      <a:pt x="2791" y="0"/>
                      <a:pt x="0" y="2179"/>
                      <a:pt x="0" y="5943"/>
                    </a:cubicBezTo>
                    <a:cubicBezTo>
                      <a:pt x="997" y="10499"/>
                      <a:pt x="6976" y="12480"/>
                      <a:pt x="14551" y="126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4" name="Freeform 623">
                <a:extLst>
                  <a:ext uri="{FF2B5EF4-FFF2-40B4-BE49-F238E27FC236}">
                    <a16:creationId xmlns:a16="http://schemas.microsoft.com/office/drawing/2014/main" id="{4C6A92C3-E9D4-214F-7457-A21F290A981A}"/>
                  </a:ext>
                </a:extLst>
              </p:cNvPr>
              <p:cNvSpPr/>
              <p:nvPr/>
            </p:nvSpPr>
            <p:spPr>
              <a:xfrm>
                <a:off x="1537037" y="5815517"/>
                <a:ext cx="21028" cy="17806"/>
              </a:xfrm>
              <a:custGeom>
                <a:avLst/>
                <a:gdLst>
                  <a:gd name="connsiteX0" fmla="*/ 19478 w 21028"/>
                  <a:gd name="connsiteY0" fmla="*/ 760 h 17806"/>
                  <a:gd name="connsiteX1" fmla="*/ 4529 w 21028"/>
                  <a:gd name="connsiteY1" fmla="*/ 6108 h 17806"/>
                  <a:gd name="connsiteX2" fmla="*/ 2137 w 21028"/>
                  <a:gd name="connsiteY2" fmla="*/ 17399 h 17806"/>
                  <a:gd name="connsiteX3" fmla="*/ 17884 w 21028"/>
                  <a:gd name="connsiteY3" fmla="*/ 9872 h 17806"/>
                  <a:gd name="connsiteX4" fmla="*/ 19478 w 21028"/>
                  <a:gd name="connsiteY4" fmla="*/ 760 h 17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028" h="17806">
                    <a:moveTo>
                      <a:pt x="19478" y="760"/>
                    </a:moveTo>
                    <a:cubicBezTo>
                      <a:pt x="15292" y="-1023"/>
                      <a:pt x="10110" y="165"/>
                      <a:pt x="4529" y="6108"/>
                    </a:cubicBezTo>
                    <a:cubicBezTo>
                      <a:pt x="542" y="10466"/>
                      <a:pt x="-2049" y="15814"/>
                      <a:pt x="2137" y="17399"/>
                    </a:cubicBezTo>
                    <a:cubicBezTo>
                      <a:pt x="6721" y="19182"/>
                      <a:pt x="12900" y="14824"/>
                      <a:pt x="17884" y="9872"/>
                    </a:cubicBezTo>
                    <a:cubicBezTo>
                      <a:pt x="21870" y="6108"/>
                      <a:pt x="21671" y="2939"/>
                      <a:pt x="19478" y="7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5" name="Freeform 624">
                <a:extLst>
                  <a:ext uri="{FF2B5EF4-FFF2-40B4-BE49-F238E27FC236}">
                    <a16:creationId xmlns:a16="http://schemas.microsoft.com/office/drawing/2014/main" id="{F8CCBECB-DE11-3F99-B1B7-C4F5262FD728}"/>
                  </a:ext>
                </a:extLst>
              </p:cNvPr>
              <p:cNvSpPr/>
              <p:nvPr/>
            </p:nvSpPr>
            <p:spPr>
              <a:xfrm>
                <a:off x="972482" y="4291857"/>
                <a:ext cx="24509" cy="12581"/>
              </a:xfrm>
              <a:custGeom>
                <a:avLst/>
                <a:gdLst>
                  <a:gd name="connsiteX0" fmla="*/ 9774 w 24509"/>
                  <a:gd name="connsiteY0" fmla="*/ 12411 h 12581"/>
                  <a:gd name="connsiteX1" fmla="*/ 24325 w 24509"/>
                  <a:gd name="connsiteY1" fmla="*/ 6864 h 12581"/>
                  <a:gd name="connsiteX2" fmla="*/ 14957 w 24509"/>
                  <a:gd name="connsiteY2" fmla="*/ 129 h 12581"/>
                  <a:gd name="connsiteX3" fmla="*/ 7 w 24509"/>
                  <a:gd name="connsiteY3" fmla="*/ 5676 h 12581"/>
                  <a:gd name="connsiteX4" fmla="*/ 9774 w 24509"/>
                  <a:gd name="connsiteY4" fmla="*/ 12411 h 12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509" h="12581">
                    <a:moveTo>
                      <a:pt x="9774" y="12411"/>
                    </a:moveTo>
                    <a:cubicBezTo>
                      <a:pt x="17349" y="13203"/>
                      <a:pt x="23129" y="11222"/>
                      <a:pt x="24325" y="6864"/>
                    </a:cubicBezTo>
                    <a:cubicBezTo>
                      <a:pt x="25521" y="3101"/>
                      <a:pt x="20737" y="526"/>
                      <a:pt x="14957" y="129"/>
                    </a:cubicBezTo>
                    <a:cubicBezTo>
                      <a:pt x="7781" y="-465"/>
                      <a:pt x="1602" y="922"/>
                      <a:pt x="7" y="5676"/>
                    </a:cubicBezTo>
                    <a:cubicBezTo>
                      <a:pt x="-192" y="9440"/>
                      <a:pt x="3794" y="11817"/>
                      <a:pt x="9774" y="1241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6" name="Freeform 625">
                <a:extLst>
                  <a:ext uri="{FF2B5EF4-FFF2-40B4-BE49-F238E27FC236}">
                    <a16:creationId xmlns:a16="http://schemas.microsoft.com/office/drawing/2014/main" id="{0F6F6DB2-1BF1-4E8F-443D-83CA24114027}"/>
                  </a:ext>
                </a:extLst>
              </p:cNvPr>
              <p:cNvSpPr/>
              <p:nvPr/>
            </p:nvSpPr>
            <p:spPr>
              <a:xfrm>
                <a:off x="1095869" y="4532710"/>
                <a:ext cx="27126" cy="11245"/>
              </a:xfrm>
              <a:custGeom>
                <a:avLst/>
                <a:gdLst>
                  <a:gd name="connsiteX0" fmla="*/ 14156 w 27126"/>
                  <a:gd name="connsiteY0" fmla="*/ 11245 h 11245"/>
                  <a:gd name="connsiteX1" fmla="*/ 27112 w 27126"/>
                  <a:gd name="connsiteY1" fmla="*/ 5897 h 11245"/>
                  <a:gd name="connsiteX2" fmla="*/ 10967 w 27126"/>
                  <a:gd name="connsiteY2" fmla="*/ 152 h 11245"/>
                  <a:gd name="connsiteX3" fmla="*/ 3 w 27126"/>
                  <a:gd name="connsiteY3" fmla="*/ 6293 h 11245"/>
                  <a:gd name="connsiteX4" fmla="*/ 14156 w 27126"/>
                  <a:gd name="connsiteY4" fmla="*/ 11245 h 11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126" h="11245">
                    <a:moveTo>
                      <a:pt x="14156" y="11245"/>
                    </a:moveTo>
                    <a:cubicBezTo>
                      <a:pt x="20135" y="10651"/>
                      <a:pt x="26913" y="9264"/>
                      <a:pt x="27112" y="5897"/>
                    </a:cubicBezTo>
                    <a:cubicBezTo>
                      <a:pt x="27511" y="548"/>
                      <a:pt x="19737" y="-442"/>
                      <a:pt x="10967" y="152"/>
                    </a:cubicBezTo>
                    <a:cubicBezTo>
                      <a:pt x="4389" y="548"/>
                      <a:pt x="203" y="2925"/>
                      <a:pt x="3" y="6293"/>
                    </a:cubicBezTo>
                    <a:cubicBezTo>
                      <a:pt x="-196" y="11443"/>
                      <a:pt x="8176" y="10651"/>
                      <a:pt x="14156" y="1124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7" name="Freeform 626">
                <a:extLst>
                  <a:ext uri="{FF2B5EF4-FFF2-40B4-BE49-F238E27FC236}">
                    <a16:creationId xmlns:a16="http://schemas.microsoft.com/office/drawing/2014/main" id="{51C8E619-211D-CC0D-71CB-6032A85A9ED7}"/>
                  </a:ext>
                </a:extLst>
              </p:cNvPr>
              <p:cNvSpPr/>
              <p:nvPr/>
            </p:nvSpPr>
            <p:spPr>
              <a:xfrm>
                <a:off x="1117143" y="4715237"/>
                <a:ext cx="23000" cy="12368"/>
              </a:xfrm>
              <a:custGeom>
                <a:avLst/>
                <a:gdLst>
                  <a:gd name="connsiteX0" fmla="*/ 7233 w 23000"/>
                  <a:gd name="connsiteY0" fmla="*/ 1055 h 12368"/>
                  <a:gd name="connsiteX1" fmla="*/ 655 w 23000"/>
                  <a:gd name="connsiteY1" fmla="*/ 9177 h 12368"/>
                  <a:gd name="connsiteX2" fmla="*/ 14209 w 23000"/>
                  <a:gd name="connsiteY2" fmla="*/ 11752 h 12368"/>
                  <a:gd name="connsiteX3" fmla="*/ 22780 w 23000"/>
                  <a:gd name="connsiteY3" fmla="*/ 3828 h 12368"/>
                  <a:gd name="connsiteX4" fmla="*/ 7233 w 23000"/>
                  <a:gd name="connsiteY4" fmla="*/ 1055 h 12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00" h="12368">
                    <a:moveTo>
                      <a:pt x="7233" y="1055"/>
                    </a:moveTo>
                    <a:cubicBezTo>
                      <a:pt x="655" y="2838"/>
                      <a:pt x="-1139" y="6205"/>
                      <a:pt x="655" y="9177"/>
                    </a:cubicBezTo>
                    <a:cubicBezTo>
                      <a:pt x="2449" y="12148"/>
                      <a:pt x="7632" y="13138"/>
                      <a:pt x="14209" y="11752"/>
                    </a:cubicBezTo>
                    <a:cubicBezTo>
                      <a:pt x="20189" y="9771"/>
                      <a:pt x="23976" y="7196"/>
                      <a:pt x="22780" y="3828"/>
                    </a:cubicBezTo>
                    <a:cubicBezTo>
                      <a:pt x="21186" y="-530"/>
                      <a:pt x="14608" y="-728"/>
                      <a:pt x="7233" y="10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8" name="Freeform 627">
                <a:extLst>
                  <a:ext uri="{FF2B5EF4-FFF2-40B4-BE49-F238E27FC236}">
                    <a16:creationId xmlns:a16="http://schemas.microsoft.com/office/drawing/2014/main" id="{D58D19CC-842A-D066-946D-DF1C7F93D3FB}"/>
                  </a:ext>
                </a:extLst>
              </p:cNvPr>
              <p:cNvSpPr/>
              <p:nvPr/>
            </p:nvSpPr>
            <p:spPr>
              <a:xfrm>
                <a:off x="1130100" y="4779190"/>
                <a:ext cx="21783" cy="12638"/>
              </a:xfrm>
              <a:custGeom>
                <a:avLst/>
                <a:gdLst>
                  <a:gd name="connsiteX0" fmla="*/ 8628 w 21783"/>
                  <a:gd name="connsiteY0" fmla="*/ 292 h 12638"/>
                  <a:gd name="connsiteX1" fmla="*/ 56 w 21783"/>
                  <a:gd name="connsiteY1" fmla="*/ 8017 h 12638"/>
                  <a:gd name="connsiteX2" fmla="*/ 10820 w 21783"/>
                  <a:gd name="connsiteY2" fmla="*/ 12573 h 12638"/>
                  <a:gd name="connsiteX3" fmla="*/ 21783 w 21783"/>
                  <a:gd name="connsiteY3" fmla="*/ 5640 h 12638"/>
                  <a:gd name="connsiteX4" fmla="*/ 8628 w 21783"/>
                  <a:gd name="connsiteY4" fmla="*/ 292 h 12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83" h="12638">
                    <a:moveTo>
                      <a:pt x="8628" y="292"/>
                    </a:moveTo>
                    <a:cubicBezTo>
                      <a:pt x="1252" y="1480"/>
                      <a:pt x="-342" y="4650"/>
                      <a:pt x="56" y="8017"/>
                    </a:cubicBezTo>
                    <a:cubicBezTo>
                      <a:pt x="455" y="11583"/>
                      <a:pt x="4641" y="12969"/>
                      <a:pt x="10820" y="12573"/>
                    </a:cubicBezTo>
                    <a:cubicBezTo>
                      <a:pt x="17996" y="11979"/>
                      <a:pt x="20388" y="9007"/>
                      <a:pt x="21783" y="5640"/>
                    </a:cubicBezTo>
                    <a:cubicBezTo>
                      <a:pt x="20388" y="1678"/>
                      <a:pt x="16800" y="-897"/>
                      <a:pt x="8628" y="2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9" name="Freeform 628">
                <a:extLst>
                  <a:ext uri="{FF2B5EF4-FFF2-40B4-BE49-F238E27FC236}">
                    <a16:creationId xmlns:a16="http://schemas.microsoft.com/office/drawing/2014/main" id="{3C446E0F-DE31-F9C8-883E-1EB46BD784FC}"/>
                  </a:ext>
                </a:extLst>
              </p:cNvPr>
              <p:cNvSpPr/>
              <p:nvPr/>
            </p:nvSpPr>
            <p:spPr>
              <a:xfrm>
                <a:off x="964710" y="4762607"/>
                <a:ext cx="23532" cy="13560"/>
              </a:xfrm>
              <a:custGeom>
                <a:avLst/>
                <a:gdLst>
                  <a:gd name="connsiteX0" fmla="*/ 10969 w 23532"/>
                  <a:gd name="connsiteY0" fmla="*/ 235 h 13560"/>
                  <a:gd name="connsiteX1" fmla="*/ 6 w 23532"/>
                  <a:gd name="connsiteY1" fmla="*/ 7564 h 13560"/>
                  <a:gd name="connsiteX2" fmla="*/ 11367 w 23532"/>
                  <a:gd name="connsiteY2" fmla="*/ 13507 h 13560"/>
                  <a:gd name="connsiteX3" fmla="*/ 23526 w 23532"/>
                  <a:gd name="connsiteY3" fmla="*/ 5980 h 13560"/>
                  <a:gd name="connsiteX4" fmla="*/ 10969 w 23532"/>
                  <a:gd name="connsiteY4" fmla="*/ 235 h 13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32" h="13560">
                    <a:moveTo>
                      <a:pt x="10969" y="235"/>
                    </a:moveTo>
                    <a:cubicBezTo>
                      <a:pt x="4391" y="1028"/>
                      <a:pt x="205" y="3999"/>
                      <a:pt x="6" y="7564"/>
                    </a:cubicBezTo>
                    <a:cubicBezTo>
                      <a:pt x="-194" y="12121"/>
                      <a:pt x="4790" y="13903"/>
                      <a:pt x="11367" y="13507"/>
                    </a:cubicBezTo>
                    <a:cubicBezTo>
                      <a:pt x="18942" y="12121"/>
                      <a:pt x="23327" y="9347"/>
                      <a:pt x="23526" y="5980"/>
                    </a:cubicBezTo>
                    <a:cubicBezTo>
                      <a:pt x="23726" y="1424"/>
                      <a:pt x="18742" y="-755"/>
                      <a:pt x="10969" y="23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0" name="Freeform 629">
                <a:extLst>
                  <a:ext uri="{FF2B5EF4-FFF2-40B4-BE49-F238E27FC236}">
                    <a16:creationId xmlns:a16="http://schemas.microsoft.com/office/drawing/2014/main" id="{6D59F2FE-D4C8-369C-67CE-CB885986D517}"/>
                  </a:ext>
                </a:extLst>
              </p:cNvPr>
              <p:cNvSpPr/>
              <p:nvPr/>
            </p:nvSpPr>
            <p:spPr>
              <a:xfrm>
                <a:off x="1352339" y="5380840"/>
                <a:ext cx="19256" cy="17942"/>
              </a:xfrm>
              <a:custGeom>
                <a:avLst/>
                <a:gdLst>
                  <a:gd name="connsiteX0" fmla="*/ 6246 w 19256"/>
                  <a:gd name="connsiteY0" fmla="*/ 2811 h 17942"/>
                  <a:gd name="connsiteX1" fmla="*/ 1262 w 19256"/>
                  <a:gd name="connsiteY1" fmla="*/ 14697 h 17942"/>
                  <a:gd name="connsiteX2" fmla="*/ 12026 w 19256"/>
                  <a:gd name="connsiteY2" fmla="*/ 16083 h 17942"/>
                  <a:gd name="connsiteX3" fmla="*/ 18604 w 19256"/>
                  <a:gd name="connsiteY3" fmla="*/ 2415 h 17942"/>
                  <a:gd name="connsiteX4" fmla="*/ 6246 w 19256"/>
                  <a:gd name="connsiteY4" fmla="*/ 2811 h 17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256" h="17942">
                    <a:moveTo>
                      <a:pt x="6246" y="2811"/>
                    </a:moveTo>
                    <a:cubicBezTo>
                      <a:pt x="-1528" y="7565"/>
                      <a:pt x="-531" y="11527"/>
                      <a:pt x="1262" y="14697"/>
                    </a:cubicBezTo>
                    <a:cubicBezTo>
                      <a:pt x="2857" y="17470"/>
                      <a:pt x="5847" y="19649"/>
                      <a:pt x="12026" y="16083"/>
                    </a:cubicBezTo>
                    <a:cubicBezTo>
                      <a:pt x="21394" y="10537"/>
                      <a:pt x="19202" y="6179"/>
                      <a:pt x="18604" y="2415"/>
                    </a:cubicBezTo>
                    <a:cubicBezTo>
                      <a:pt x="16411" y="-1151"/>
                      <a:pt x="11827" y="-556"/>
                      <a:pt x="6246" y="281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1" name="Freeform 630">
                <a:extLst>
                  <a:ext uri="{FF2B5EF4-FFF2-40B4-BE49-F238E27FC236}">
                    <a16:creationId xmlns:a16="http://schemas.microsoft.com/office/drawing/2014/main" id="{29A53194-38A5-A4B6-3A58-7E8EAD58EBAA}"/>
                  </a:ext>
                </a:extLst>
              </p:cNvPr>
              <p:cNvSpPr/>
              <p:nvPr/>
            </p:nvSpPr>
            <p:spPr>
              <a:xfrm>
                <a:off x="1004778" y="5047136"/>
                <a:ext cx="23339" cy="15112"/>
              </a:xfrm>
              <a:custGeom>
                <a:avLst/>
                <a:gdLst>
                  <a:gd name="connsiteX0" fmla="*/ 10367 w 23339"/>
                  <a:gd name="connsiteY0" fmla="*/ 954 h 15112"/>
                  <a:gd name="connsiteX1" fmla="*/ 401 w 23339"/>
                  <a:gd name="connsiteY1" fmla="*/ 11849 h 15112"/>
                  <a:gd name="connsiteX2" fmla="*/ 13357 w 23339"/>
                  <a:gd name="connsiteY2" fmla="*/ 14226 h 15112"/>
                  <a:gd name="connsiteX3" fmla="*/ 23324 w 23339"/>
                  <a:gd name="connsiteY3" fmla="*/ 3728 h 15112"/>
                  <a:gd name="connsiteX4" fmla="*/ 10367 w 23339"/>
                  <a:gd name="connsiteY4" fmla="*/ 954 h 15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339" h="15112">
                    <a:moveTo>
                      <a:pt x="10367" y="954"/>
                    </a:moveTo>
                    <a:cubicBezTo>
                      <a:pt x="2992" y="3331"/>
                      <a:pt x="-1393" y="7293"/>
                      <a:pt x="401" y="11849"/>
                    </a:cubicBezTo>
                    <a:cubicBezTo>
                      <a:pt x="1796" y="15415"/>
                      <a:pt x="7577" y="15811"/>
                      <a:pt x="13357" y="14226"/>
                    </a:cubicBezTo>
                    <a:cubicBezTo>
                      <a:pt x="21928" y="12047"/>
                      <a:pt x="23523" y="7689"/>
                      <a:pt x="23324" y="3728"/>
                    </a:cubicBezTo>
                    <a:cubicBezTo>
                      <a:pt x="20932" y="162"/>
                      <a:pt x="16546" y="-1027"/>
                      <a:pt x="10367" y="9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2" name="Freeform 631">
                <a:extLst>
                  <a:ext uri="{FF2B5EF4-FFF2-40B4-BE49-F238E27FC236}">
                    <a16:creationId xmlns:a16="http://schemas.microsoft.com/office/drawing/2014/main" id="{5979AD49-6BD6-7188-5497-0F0CEBC0368A}"/>
                  </a:ext>
                </a:extLst>
              </p:cNvPr>
              <p:cNvSpPr/>
              <p:nvPr/>
            </p:nvSpPr>
            <p:spPr>
              <a:xfrm>
                <a:off x="1074814" y="5266600"/>
                <a:ext cx="20986" cy="15796"/>
              </a:xfrm>
              <a:custGeom>
                <a:avLst/>
                <a:gdLst>
                  <a:gd name="connsiteX0" fmla="*/ 926 w 20986"/>
                  <a:gd name="connsiteY0" fmla="*/ 12659 h 15796"/>
                  <a:gd name="connsiteX1" fmla="*/ 15876 w 20986"/>
                  <a:gd name="connsiteY1" fmla="*/ 13253 h 15796"/>
                  <a:gd name="connsiteX2" fmla="*/ 20261 w 20986"/>
                  <a:gd name="connsiteY2" fmla="*/ 3151 h 15796"/>
                  <a:gd name="connsiteX3" fmla="*/ 5312 w 20986"/>
                  <a:gd name="connsiteY3" fmla="*/ 2556 h 15796"/>
                  <a:gd name="connsiteX4" fmla="*/ 926 w 20986"/>
                  <a:gd name="connsiteY4" fmla="*/ 12659 h 15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986" h="15796">
                    <a:moveTo>
                      <a:pt x="926" y="12659"/>
                    </a:moveTo>
                    <a:cubicBezTo>
                      <a:pt x="3717" y="16423"/>
                      <a:pt x="9099" y="17017"/>
                      <a:pt x="15876" y="13253"/>
                    </a:cubicBezTo>
                    <a:cubicBezTo>
                      <a:pt x="21457" y="10084"/>
                      <a:pt x="21656" y="6518"/>
                      <a:pt x="20261" y="3151"/>
                    </a:cubicBezTo>
                    <a:cubicBezTo>
                      <a:pt x="17271" y="-415"/>
                      <a:pt x="12288" y="-1405"/>
                      <a:pt x="5312" y="2556"/>
                    </a:cubicBezTo>
                    <a:cubicBezTo>
                      <a:pt x="528" y="5528"/>
                      <a:pt x="-1266" y="9490"/>
                      <a:pt x="926" y="126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3" name="Freeform 632">
                <a:extLst>
                  <a:ext uri="{FF2B5EF4-FFF2-40B4-BE49-F238E27FC236}">
                    <a16:creationId xmlns:a16="http://schemas.microsoft.com/office/drawing/2014/main" id="{8A806A19-B9B2-1ECC-177F-58C883FD4990}"/>
                  </a:ext>
                </a:extLst>
              </p:cNvPr>
              <p:cNvSpPr/>
              <p:nvPr/>
            </p:nvSpPr>
            <p:spPr>
              <a:xfrm>
                <a:off x="875731" y="4248327"/>
                <a:ext cx="24819" cy="13550"/>
              </a:xfrm>
              <a:custGeom>
                <a:avLst/>
                <a:gdLst>
                  <a:gd name="connsiteX0" fmla="*/ 10849 w 24819"/>
                  <a:gd name="connsiteY0" fmla="*/ 13551 h 13550"/>
                  <a:gd name="connsiteX1" fmla="*/ 24802 w 24819"/>
                  <a:gd name="connsiteY1" fmla="*/ 8004 h 13550"/>
                  <a:gd name="connsiteX2" fmla="*/ 11447 w 24819"/>
                  <a:gd name="connsiteY2" fmla="*/ 81 h 13550"/>
                  <a:gd name="connsiteX3" fmla="*/ 85 w 24819"/>
                  <a:gd name="connsiteY3" fmla="*/ 5825 h 13550"/>
                  <a:gd name="connsiteX4" fmla="*/ 10849 w 24819"/>
                  <a:gd name="connsiteY4" fmla="*/ 13551 h 13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819" h="13550">
                    <a:moveTo>
                      <a:pt x="10849" y="13551"/>
                    </a:moveTo>
                    <a:cubicBezTo>
                      <a:pt x="19819" y="13551"/>
                      <a:pt x="24603" y="11966"/>
                      <a:pt x="24802" y="8004"/>
                    </a:cubicBezTo>
                    <a:cubicBezTo>
                      <a:pt x="25201" y="2854"/>
                      <a:pt x="18822" y="675"/>
                      <a:pt x="11447" y="81"/>
                    </a:cubicBezTo>
                    <a:cubicBezTo>
                      <a:pt x="4670" y="-514"/>
                      <a:pt x="883" y="2260"/>
                      <a:pt x="85" y="5825"/>
                    </a:cubicBezTo>
                    <a:cubicBezTo>
                      <a:pt x="-911" y="11372"/>
                      <a:pt x="7062" y="12164"/>
                      <a:pt x="10849" y="135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4" name="Freeform 633">
                <a:extLst>
                  <a:ext uri="{FF2B5EF4-FFF2-40B4-BE49-F238E27FC236}">
                    <a16:creationId xmlns:a16="http://schemas.microsoft.com/office/drawing/2014/main" id="{65D9364F-379B-93F8-ABA8-40F4B9FA746E}"/>
                  </a:ext>
                </a:extLst>
              </p:cNvPr>
              <p:cNvSpPr/>
              <p:nvPr/>
            </p:nvSpPr>
            <p:spPr>
              <a:xfrm>
                <a:off x="951644" y="5022569"/>
                <a:ext cx="24034" cy="14312"/>
              </a:xfrm>
              <a:custGeom>
                <a:avLst/>
                <a:gdLst>
                  <a:gd name="connsiteX0" fmla="*/ 116 w 24034"/>
                  <a:gd name="connsiteY0" fmla="*/ 10466 h 14312"/>
                  <a:gd name="connsiteX1" fmla="*/ 11677 w 24034"/>
                  <a:gd name="connsiteY1" fmla="*/ 13636 h 14312"/>
                  <a:gd name="connsiteX2" fmla="*/ 24035 w 24034"/>
                  <a:gd name="connsiteY2" fmla="*/ 4722 h 14312"/>
                  <a:gd name="connsiteX3" fmla="*/ 11677 w 24034"/>
                  <a:gd name="connsiteY3" fmla="*/ 562 h 14312"/>
                  <a:gd name="connsiteX4" fmla="*/ 116 w 24034"/>
                  <a:gd name="connsiteY4" fmla="*/ 10466 h 1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34" h="14312">
                    <a:moveTo>
                      <a:pt x="116" y="10466"/>
                    </a:moveTo>
                    <a:cubicBezTo>
                      <a:pt x="913" y="14428"/>
                      <a:pt x="5896" y="15022"/>
                      <a:pt x="11677" y="13636"/>
                    </a:cubicBezTo>
                    <a:cubicBezTo>
                      <a:pt x="18852" y="11853"/>
                      <a:pt x="23237" y="8485"/>
                      <a:pt x="24035" y="4722"/>
                    </a:cubicBezTo>
                    <a:cubicBezTo>
                      <a:pt x="22440" y="-230"/>
                      <a:pt x="17457" y="-627"/>
                      <a:pt x="11677" y="562"/>
                    </a:cubicBezTo>
                    <a:cubicBezTo>
                      <a:pt x="4700" y="2345"/>
                      <a:pt x="-881" y="5514"/>
                      <a:pt x="116" y="104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5" name="Freeform 634">
                <a:extLst>
                  <a:ext uri="{FF2B5EF4-FFF2-40B4-BE49-F238E27FC236}">
                    <a16:creationId xmlns:a16="http://schemas.microsoft.com/office/drawing/2014/main" id="{8FC10E81-07ED-97EC-3742-355374D4FE3B}"/>
                  </a:ext>
                </a:extLst>
              </p:cNvPr>
              <p:cNvSpPr/>
              <p:nvPr/>
            </p:nvSpPr>
            <p:spPr>
              <a:xfrm>
                <a:off x="972285" y="5093311"/>
                <a:ext cx="37255" cy="19348"/>
              </a:xfrm>
              <a:custGeom>
                <a:avLst/>
                <a:gdLst>
                  <a:gd name="connsiteX0" fmla="*/ 13958 w 37255"/>
                  <a:gd name="connsiteY0" fmla="*/ 1132 h 19348"/>
                  <a:gd name="connsiteX1" fmla="*/ 5 w 37255"/>
                  <a:gd name="connsiteY1" fmla="*/ 13215 h 19348"/>
                  <a:gd name="connsiteX2" fmla="*/ 11566 w 37255"/>
                  <a:gd name="connsiteY2" fmla="*/ 15988 h 19348"/>
                  <a:gd name="connsiteX3" fmla="*/ 13360 w 37255"/>
                  <a:gd name="connsiteY3" fmla="*/ 15394 h 19348"/>
                  <a:gd name="connsiteX4" fmla="*/ 30701 w 37255"/>
                  <a:gd name="connsiteY4" fmla="*/ 17969 h 19348"/>
                  <a:gd name="connsiteX5" fmla="*/ 36880 w 37255"/>
                  <a:gd name="connsiteY5" fmla="*/ 10046 h 19348"/>
                  <a:gd name="connsiteX6" fmla="*/ 25917 w 37255"/>
                  <a:gd name="connsiteY6" fmla="*/ 4895 h 19348"/>
                  <a:gd name="connsiteX7" fmla="*/ 26117 w 37255"/>
                  <a:gd name="connsiteY7" fmla="*/ 3509 h 19348"/>
                  <a:gd name="connsiteX8" fmla="*/ 13958 w 37255"/>
                  <a:gd name="connsiteY8" fmla="*/ 1132 h 19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7255" h="19348">
                    <a:moveTo>
                      <a:pt x="13958" y="1132"/>
                    </a:moveTo>
                    <a:cubicBezTo>
                      <a:pt x="5586" y="3509"/>
                      <a:pt x="-194" y="7272"/>
                      <a:pt x="5" y="13215"/>
                    </a:cubicBezTo>
                    <a:cubicBezTo>
                      <a:pt x="1201" y="16979"/>
                      <a:pt x="5387" y="17969"/>
                      <a:pt x="11566" y="15988"/>
                    </a:cubicBezTo>
                    <a:cubicBezTo>
                      <a:pt x="12164" y="15790"/>
                      <a:pt x="12762" y="15592"/>
                      <a:pt x="13360" y="15394"/>
                    </a:cubicBezTo>
                    <a:cubicBezTo>
                      <a:pt x="15752" y="19752"/>
                      <a:pt x="21931" y="20346"/>
                      <a:pt x="30701" y="17969"/>
                    </a:cubicBezTo>
                    <a:cubicBezTo>
                      <a:pt x="35684" y="15394"/>
                      <a:pt x="38276" y="12225"/>
                      <a:pt x="36880" y="10046"/>
                    </a:cubicBezTo>
                    <a:cubicBezTo>
                      <a:pt x="34688" y="7074"/>
                      <a:pt x="31698" y="4301"/>
                      <a:pt x="25917" y="4895"/>
                    </a:cubicBezTo>
                    <a:cubicBezTo>
                      <a:pt x="25917" y="4499"/>
                      <a:pt x="26117" y="3905"/>
                      <a:pt x="26117" y="3509"/>
                    </a:cubicBezTo>
                    <a:cubicBezTo>
                      <a:pt x="25718" y="-651"/>
                      <a:pt x="19938" y="-651"/>
                      <a:pt x="13958" y="11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6" name="Freeform 635">
                <a:extLst>
                  <a:ext uri="{FF2B5EF4-FFF2-40B4-BE49-F238E27FC236}">
                    <a16:creationId xmlns:a16="http://schemas.microsoft.com/office/drawing/2014/main" id="{07EAF7E2-970E-3220-8E8F-85535DA98673}"/>
                  </a:ext>
                </a:extLst>
              </p:cNvPr>
              <p:cNvSpPr/>
              <p:nvPr/>
            </p:nvSpPr>
            <p:spPr>
              <a:xfrm>
                <a:off x="850973" y="4423850"/>
                <a:ext cx="24444" cy="15125"/>
              </a:xfrm>
              <a:custGeom>
                <a:avLst/>
                <a:gdLst>
                  <a:gd name="connsiteX0" fmla="*/ 11090 w 24444"/>
                  <a:gd name="connsiteY0" fmla="*/ 261 h 15125"/>
                  <a:gd name="connsiteX1" fmla="*/ 127 w 24444"/>
                  <a:gd name="connsiteY1" fmla="*/ 9373 h 15125"/>
                  <a:gd name="connsiteX2" fmla="*/ 12286 w 24444"/>
                  <a:gd name="connsiteY2" fmla="*/ 15118 h 15125"/>
                  <a:gd name="connsiteX3" fmla="*/ 24445 w 24444"/>
                  <a:gd name="connsiteY3" fmla="*/ 7987 h 15125"/>
                  <a:gd name="connsiteX4" fmla="*/ 11090 w 24444"/>
                  <a:gd name="connsiteY4" fmla="*/ 261 h 15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444" h="15125">
                    <a:moveTo>
                      <a:pt x="11090" y="261"/>
                    </a:moveTo>
                    <a:cubicBezTo>
                      <a:pt x="4114" y="1450"/>
                      <a:pt x="-870" y="4817"/>
                      <a:pt x="127" y="9373"/>
                    </a:cubicBezTo>
                    <a:cubicBezTo>
                      <a:pt x="924" y="13335"/>
                      <a:pt x="6107" y="14920"/>
                      <a:pt x="12286" y="15118"/>
                    </a:cubicBezTo>
                    <a:cubicBezTo>
                      <a:pt x="21455" y="15316"/>
                      <a:pt x="23249" y="11354"/>
                      <a:pt x="24445" y="7987"/>
                    </a:cubicBezTo>
                    <a:cubicBezTo>
                      <a:pt x="22252" y="3233"/>
                      <a:pt x="20259" y="-1125"/>
                      <a:pt x="11090" y="2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7" name="Freeform 636">
                <a:extLst>
                  <a:ext uri="{FF2B5EF4-FFF2-40B4-BE49-F238E27FC236}">
                    <a16:creationId xmlns:a16="http://schemas.microsoft.com/office/drawing/2014/main" id="{CF129494-F7B8-3A80-0299-EDE99FB7669D}"/>
                  </a:ext>
                </a:extLst>
              </p:cNvPr>
              <p:cNvSpPr/>
              <p:nvPr/>
            </p:nvSpPr>
            <p:spPr>
              <a:xfrm>
                <a:off x="929836" y="4978209"/>
                <a:ext cx="26744" cy="13639"/>
              </a:xfrm>
              <a:custGeom>
                <a:avLst/>
                <a:gdLst>
                  <a:gd name="connsiteX0" fmla="*/ 196 w 26744"/>
                  <a:gd name="connsiteY0" fmla="*/ 9266 h 13639"/>
                  <a:gd name="connsiteX1" fmla="*/ 15146 w 26744"/>
                  <a:gd name="connsiteY1" fmla="*/ 13030 h 13639"/>
                  <a:gd name="connsiteX2" fmla="*/ 26707 w 26744"/>
                  <a:gd name="connsiteY2" fmla="*/ 4512 h 13639"/>
                  <a:gd name="connsiteX3" fmla="*/ 8767 w 26744"/>
                  <a:gd name="connsiteY3" fmla="*/ 946 h 13639"/>
                  <a:gd name="connsiteX4" fmla="*/ 196 w 26744"/>
                  <a:gd name="connsiteY4" fmla="*/ 9266 h 13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44" h="13639">
                    <a:moveTo>
                      <a:pt x="196" y="9266"/>
                    </a:moveTo>
                    <a:cubicBezTo>
                      <a:pt x="1392" y="14416"/>
                      <a:pt x="8170" y="14020"/>
                      <a:pt x="15146" y="13030"/>
                    </a:cubicBezTo>
                    <a:cubicBezTo>
                      <a:pt x="20727" y="10851"/>
                      <a:pt x="27305" y="8077"/>
                      <a:pt x="26707" y="4512"/>
                    </a:cubicBezTo>
                    <a:cubicBezTo>
                      <a:pt x="25710" y="-1629"/>
                      <a:pt x="16541" y="-44"/>
                      <a:pt x="8767" y="946"/>
                    </a:cubicBezTo>
                    <a:cubicBezTo>
                      <a:pt x="794" y="2135"/>
                      <a:pt x="-601" y="5700"/>
                      <a:pt x="196" y="92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8" name="Freeform 637">
                <a:extLst>
                  <a:ext uri="{FF2B5EF4-FFF2-40B4-BE49-F238E27FC236}">
                    <a16:creationId xmlns:a16="http://schemas.microsoft.com/office/drawing/2014/main" id="{1B36CD02-8196-1427-F691-448D2FE258BC}"/>
                  </a:ext>
                </a:extLst>
              </p:cNvPr>
              <p:cNvSpPr/>
              <p:nvPr/>
            </p:nvSpPr>
            <p:spPr>
              <a:xfrm>
                <a:off x="688848" y="5878182"/>
                <a:ext cx="23371" cy="25450"/>
              </a:xfrm>
              <a:custGeom>
                <a:avLst/>
                <a:gdLst>
                  <a:gd name="connsiteX0" fmla="*/ 22125 w 23371"/>
                  <a:gd name="connsiteY0" fmla="*/ 10990 h 25450"/>
                  <a:gd name="connsiteX1" fmla="*/ 18338 w 23371"/>
                  <a:gd name="connsiteY1" fmla="*/ 8217 h 25450"/>
                  <a:gd name="connsiteX2" fmla="*/ 16145 w 23371"/>
                  <a:gd name="connsiteY2" fmla="*/ 1284 h 25450"/>
                  <a:gd name="connsiteX3" fmla="*/ 2392 w 23371"/>
                  <a:gd name="connsiteY3" fmla="*/ 6434 h 25450"/>
                  <a:gd name="connsiteX4" fmla="*/ 0 w 23371"/>
                  <a:gd name="connsiteY4" fmla="*/ 10990 h 25450"/>
                  <a:gd name="connsiteX5" fmla="*/ 2990 w 23371"/>
                  <a:gd name="connsiteY5" fmla="*/ 13764 h 25450"/>
                  <a:gd name="connsiteX6" fmla="*/ 10764 w 23371"/>
                  <a:gd name="connsiteY6" fmla="*/ 20895 h 25450"/>
                  <a:gd name="connsiteX7" fmla="*/ 15747 w 23371"/>
                  <a:gd name="connsiteY7" fmla="*/ 25451 h 25450"/>
                  <a:gd name="connsiteX8" fmla="*/ 22125 w 23371"/>
                  <a:gd name="connsiteY8" fmla="*/ 10990 h 25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371" h="25450">
                    <a:moveTo>
                      <a:pt x="22125" y="10990"/>
                    </a:moveTo>
                    <a:cubicBezTo>
                      <a:pt x="21129" y="9604"/>
                      <a:pt x="19733" y="8613"/>
                      <a:pt x="18338" y="8217"/>
                    </a:cubicBezTo>
                    <a:cubicBezTo>
                      <a:pt x="18936" y="5246"/>
                      <a:pt x="18338" y="2869"/>
                      <a:pt x="16145" y="1284"/>
                    </a:cubicBezTo>
                    <a:cubicBezTo>
                      <a:pt x="12159" y="-1687"/>
                      <a:pt x="6777" y="690"/>
                      <a:pt x="2392" y="6434"/>
                    </a:cubicBezTo>
                    <a:cubicBezTo>
                      <a:pt x="1196" y="8217"/>
                      <a:pt x="399" y="9604"/>
                      <a:pt x="0" y="10990"/>
                    </a:cubicBezTo>
                    <a:cubicBezTo>
                      <a:pt x="997" y="11981"/>
                      <a:pt x="1993" y="12773"/>
                      <a:pt x="2990" y="13764"/>
                    </a:cubicBezTo>
                    <a:cubicBezTo>
                      <a:pt x="5581" y="16141"/>
                      <a:pt x="8172" y="18518"/>
                      <a:pt x="10764" y="20895"/>
                    </a:cubicBezTo>
                    <a:cubicBezTo>
                      <a:pt x="12358" y="22480"/>
                      <a:pt x="13953" y="23866"/>
                      <a:pt x="15747" y="25451"/>
                    </a:cubicBezTo>
                    <a:cubicBezTo>
                      <a:pt x="21527" y="21291"/>
                      <a:pt x="25514" y="15943"/>
                      <a:pt x="22125" y="109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9" name="Freeform 638">
                <a:extLst>
                  <a:ext uri="{FF2B5EF4-FFF2-40B4-BE49-F238E27FC236}">
                    <a16:creationId xmlns:a16="http://schemas.microsoft.com/office/drawing/2014/main" id="{5453F423-1BAF-2F45-82C7-A919F15EBE24}"/>
                  </a:ext>
                </a:extLst>
              </p:cNvPr>
              <p:cNvSpPr/>
              <p:nvPr/>
            </p:nvSpPr>
            <p:spPr>
              <a:xfrm>
                <a:off x="873870" y="4709797"/>
                <a:ext cx="26454" cy="13274"/>
              </a:xfrm>
              <a:custGeom>
                <a:avLst/>
                <a:gdLst>
                  <a:gd name="connsiteX0" fmla="*/ 750 w 26454"/>
                  <a:gd name="connsiteY0" fmla="*/ 9863 h 13274"/>
                  <a:gd name="connsiteX1" fmla="*/ 16298 w 26454"/>
                  <a:gd name="connsiteY1" fmla="*/ 12438 h 13274"/>
                  <a:gd name="connsiteX2" fmla="*/ 26065 w 26454"/>
                  <a:gd name="connsiteY2" fmla="*/ 4514 h 13274"/>
                  <a:gd name="connsiteX3" fmla="*/ 10517 w 26454"/>
                  <a:gd name="connsiteY3" fmla="*/ 553 h 13274"/>
                  <a:gd name="connsiteX4" fmla="*/ 750 w 26454"/>
                  <a:gd name="connsiteY4" fmla="*/ 9863 h 13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454" h="13274">
                    <a:moveTo>
                      <a:pt x="750" y="9863"/>
                    </a:moveTo>
                    <a:cubicBezTo>
                      <a:pt x="3341" y="14419"/>
                      <a:pt x="10517" y="13428"/>
                      <a:pt x="16298" y="12438"/>
                    </a:cubicBezTo>
                    <a:cubicBezTo>
                      <a:pt x="23274" y="10853"/>
                      <a:pt x="27858" y="8278"/>
                      <a:pt x="26065" y="4514"/>
                    </a:cubicBezTo>
                    <a:cubicBezTo>
                      <a:pt x="24071" y="354"/>
                      <a:pt x="17892" y="-834"/>
                      <a:pt x="10517" y="553"/>
                    </a:cubicBezTo>
                    <a:cubicBezTo>
                      <a:pt x="3341" y="2137"/>
                      <a:pt x="-2040" y="5109"/>
                      <a:pt x="750" y="98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0" name="Freeform 639">
                <a:extLst>
                  <a:ext uri="{FF2B5EF4-FFF2-40B4-BE49-F238E27FC236}">
                    <a16:creationId xmlns:a16="http://schemas.microsoft.com/office/drawing/2014/main" id="{D8C76DBA-3C95-00CB-0E75-C177C6248AB6}"/>
                  </a:ext>
                </a:extLst>
              </p:cNvPr>
              <p:cNvSpPr/>
              <p:nvPr/>
            </p:nvSpPr>
            <p:spPr>
              <a:xfrm>
                <a:off x="1515023" y="6004079"/>
                <a:ext cx="21094" cy="31085"/>
              </a:xfrm>
              <a:custGeom>
                <a:avLst/>
                <a:gdLst>
                  <a:gd name="connsiteX0" fmla="*/ 19567 w 21094"/>
                  <a:gd name="connsiteY0" fmla="*/ 1570 h 31085"/>
                  <a:gd name="connsiteX1" fmla="*/ 5215 w 21094"/>
                  <a:gd name="connsiteY1" fmla="*/ 5532 h 31085"/>
                  <a:gd name="connsiteX2" fmla="*/ 2225 w 21094"/>
                  <a:gd name="connsiteY2" fmla="*/ 19398 h 31085"/>
                  <a:gd name="connsiteX3" fmla="*/ 3621 w 21094"/>
                  <a:gd name="connsiteY3" fmla="*/ 19992 h 31085"/>
                  <a:gd name="connsiteX4" fmla="*/ 7408 w 21094"/>
                  <a:gd name="connsiteY4" fmla="*/ 31085 h 31085"/>
                  <a:gd name="connsiteX5" fmla="*/ 16377 w 21094"/>
                  <a:gd name="connsiteY5" fmla="*/ 21181 h 31085"/>
                  <a:gd name="connsiteX6" fmla="*/ 17573 w 21094"/>
                  <a:gd name="connsiteY6" fmla="*/ 12861 h 31085"/>
                  <a:gd name="connsiteX7" fmla="*/ 19567 w 21094"/>
                  <a:gd name="connsiteY7" fmla="*/ 1570 h 31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094" h="31085">
                    <a:moveTo>
                      <a:pt x="19567" y="1570"/>
                    </a:moveTo>
                    <a:cubicBezTo>
                      <a:pt x="15979" y="-1599"/>
                      <a:pt x="10398" y="183"/>
                      <a:pt x="5215" y="5532"/>
                    </a:cubicBezTo>
                    <a:cubicBezTo>
                      <a:pt x="-167" y="10880"/>
                      <a:pt x="-1761" y="16625"/>
                      <a:pt x="2225" y="19398"/>
                    </a:cubicBezTo>
                    <a:cubicBezTo>
                      <a:pt x="2624" y="19794"/>
                      <a:pt x="3023" y="19992"/>
                      <a:pt x="3621" y="19992"/>
                    </a:cubicBezTo>
                    <a:cubicBezTo>
                      <a:pt x="2225" y="25539"/>
                      <a:pt x="3222" y="29897"/>
                      <a:pt x="7408" y="31085"/>
                    </a:cubicBezTo>
                    <a:cubicBezTo>
                      <a:pt x="11394" y="31085"/>
                      <a:pt x="14185" y="26529"/>
                      <a:pt x="16377" y="21181"/>
                    </a:cubicBezTo>
                    <a:cubicBezTo>
                      <a:pt x="17773" y="17813"/>
                      <a:pt x="17972" y="15040"/>
                      <a:pt x="17573" y="12861"/>
                    </a:cubicBezTo>
                    <a:cubicBezTo>
                      <a:pt x="20763" y="8503"/>
                      <a:pt x="22557" y="4145"/>
                      <a:pt x="19567" y="157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1" name="Freeform 640">
                <a:extLst>
                  <a:ext uri="{FF2B5EF4-FFF2-40B4-BE49-F238E27FC236}">
                    <a16:creationId xmlns:a16="http://schemas.microsoft.com/office/drawing/2014/main" id="{7B64BB96-FB18-FD30-328B-6D9CAA140DC1}"/>
                  </a:ext>
                </a:extLst>
              </p:cNvPr>
              <p:cNvSpPr/>
              <p:nvPr/>
            </p:nvSpPr>
            <p:spPr>
              <a:xfrm>
                <a:off x="1192594" y="5617247"/>
                <a:ext cx="23578" cy="27429"/>
              </a:xfrm>
              <a:custGeom>
                <a:avLst/>
                <a:gdLst>
                  <a:gd name="connsiteX0" fmla="*/ 22875 w 23578"/>
                  <a:gd name="connsiteY0" fmla="*/ 5101 h 27429"/>
                  <a:gd name="connsiteX1" fmla="*/ 14503 w 23578"/>
                  <a:gd name="connsiteY1" fmla="*/ 3318 h 27429"/>
                  <a:gd name="connsiteX2" fmla="*/ 12510 w 23578"/>
                  <a:gd name="connsiteY2" fmla="*/ 743 h 27429"/>
                  <a:gd name="connsiteX3" fmla="*/ 2543 w 23578"/>
                  <a:gd name="connsiteY3" fmla="*/ 8072 h 27429"/>
                  <a:gd name="connsiteX4" fmla="*/ 3141 w 23578"/>
                  <a:gd name="connsiteY4" fmla="*/ 26692 h 27429"/>
                  <a:gd name="connsiteX5" fmla="*/ 13506 w 23578"/>
                  <a:gd name="connsiteY5" fmla="*/ 18769 h 27429"/>
                  <a:gd name="connsiteX6" fmla="*/ 13706 w 23578"/>
                  <a:gd name="connsiteY6" fmla="*/ 18174 h 27429"/>
                  <a:gd name="connsiteX7" fmla="*/ 16895 w 23578"/>
                  <a:gd name="connsiteY7" fmla="*/ 16392 h 27429"/>
                  <a:gd name="connsiteX8" fmla="*/ 22875 w 23578"/>
                  <a:gd name="connsiteY8" fmla="*/ 5101 h 27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578" h="27429">
                    <a:moveTo>
                      <a:pt x="22875" y="5101"/>
                    </a:moveTo>
                    <a:cubicBezTo>
                      <a:pt x="21081" y="2525"/>
                      <a:pt x="18091" y="2129"/>
                      <a:pt x="14503" y="3318"/>
                    </a:cubicBezTo>
                    <a:cubicBezTo>
                      <a:pt x="14104" y="2327"/>
                      <a:pt x="13307" y="1535"/>
                      <a:pt x="12510" y="743"/>
                    </a:cubicBezTo>
                    <a:cubicBezTo>
                      <a:pt x="9520" y="-1634"/>
                      <a:pt x="5135" y="1931"/>
                      <a:pt x="2543" y="8072"/>
                    </a:cubicBezTo>
                    <a:cubicBezTo>
                      <a:pt x="-845" y="16193"/>
                      <a:pt x="-1044" y="23325"/>
                      <a:pt x="3141" y="26692"/>
                    </a:cubicBezTo>
                    <a:cubicBezTo>
                      <a:pt x="6331" y="29069"/>
                      <a:pt x="10118" y="25504"/>
                      <a:pt x="13506" y="18769"/>
                    </a:cubicBezTo>
                    <a:cubicBezTo>
                      <a:pt x="13506" y="18571"/>
                      <a:pt x="13706" y="18372"/>
                      <a:pt x="13706" y="18174"/>
                    </a:cubicBezTo>
                    <a:cubicBezTo>
                      <a:pt x="14702" y="17778"/>
                      <a:pt x="15898" y="17184"/>
                      <a:pt x="16895" y="16392"/>
                    </a:cubicBezTo>
                    <a:cubicBezTo>
                      <a:pt x="21878" y="12628"/>
                      <a:pt x="25067" y="8270"/>
                      <a:pt x="22875" y="510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2" name="Freeform 641">
                <a:extLst>
                  <a:ext uri="{FF2B5EF4-FFF2-40B4-BE49-F238E27FC236}">
                    <a16:creationId xmlns:a16="http://schemas.microsoft.com/office/drawing/2014/main" id="{E653D503-9E27-C9BC-B506-EE8FF08E060E}"/>
                  </a:ext>
                </a:extLst>
              </p:cNvPr>
              <p:cNvSpPr/>
              <p:nvPr/>
            </p:nvSpPr>
            <p:spPr>
              <a:xfrm>
                <a:off x="1913588" y="5908579"/>
                <a:ext cx="27701" cy="35050"/>
              </a:xfrm>
              <a:custGeom>
                <a:avLst/>
                <a:gdLst>
                  <a:gd name="connsiteX0" fmla="*/ 12279 w 27701"/>
                  <a:gd name="connsiteY0" fmla="*/ 29720 h 35050"/>
                  <a:gd name="connsiteX1" fmla="*/ 14671 w 27701"/>
                  <a:gd name="connsiteY1" fmla="*/ 26551 h 35050"/>
                  <a:gd name="connsiteX2" fmla="*/ 15867 w 27701"/>
                  <a:gd name="connsiteY2" fmla="*/ 27343 h 35050"/>
                  <a:gd name="connsiteX3" fmla="*/ 26631 w 27701"/>
                  <a:gd name="connsiteY3" fmla="*/ 17240 h 35050"/>
                  <a:gd name="connsiteX4" fmla="*/ 23242 w 27701"/>
                  <a:gd name="connsiteY4" fmla="*/ 7 h 35050"/>
                  <a:gd name="connsiteX5" fmla="*/ 12080 w 27701"/>
                  <a:gd name="connsiteY5" fmla="*/ 10902 h 35050"/>
                  <a:gd name="connsiteX6" fmla="*/ 11083 w 27701"/>
                  <a:gd name="connsiteY6" fmla="*/ 14467 h 35050"/>
                  <a:gd name="connsiteX7" fmla="*/ 5303 w 27701"/>
                  <a:gd name="connsiteY7" fmla="*/ 19419 h 35050"/>
                  <a:gd name="connsiteX8" fmla="*/ 1316 w 27701"/>
                  <a:gd name="connsiteY8" fmla="*/ 34078 h 35050"/>
                  <a:gd name="connsiteX9" fmla="*/ 12279 w 27701"/>
                  <a:gd name="connsiteY9" fmla="*/ 29720 h 35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701" h="35050">
                    <a:moveTo>
                      <a:pt x="12279" y="29720"/>
                    </a:moveTo>
                    <a:cubicBezTo>
                      <a:pt x="13276" y="28531"/>
                      <a:pt x="14073" y="27541"/>
                      <a:pt x="14671" y="26551"/>
                    </a:cubicBezTo>
                    <a:cubicBezTo>
                      <a:pt x="15070" y="26749"/>
                      <a:pt x="15468" y="27145"/>
                      <a:pt x="15867" y="27343"/>
                    </a:cubicBezTo>
                    <a:cubicBezTo>
                      <a:pt x="20252" y="29324"/>
                      <a:pt x="24637" y="24173"/>
                      <a:pt x="26631" y="17240"/>
                    </a:cubicBezTo>
                    <a:cubicBezTo>
                      <a:pt x="28823" y="9317"/>
                      <a:pt x="27627" y="2978"/>
                      <a:pt x="23242" y="7"/>
                    </a:cubicBezTo>
                    <a:cubicBezTo>
                      <a:pt x="18458" y="-191"/>
                      <a:pt x="14272" y="3968"/>
                      <a:pt x="12080" y="10902"/>
                    </a:cubicBezTo>
                    <a:cubicBezTo>
                      <a:pt x="11681" y="12090"/>
                      <a:pt x="11482" y="13279"/>
                      <a:pt x="11083" y="14467"/>
                    </a:cubicBezTo>
                    <a:cubicBezTo>
                      <a:pt x="9289" y="15260"/>
                      <a:pt x="7296" y="17042"/>
                      <a:pt x="5303" y="19419"/>
                    </a:cubicBezTo>
                    <a:cubicBezTo>
                      <a:pt x="320" y="25362"/>
                      <a:pt x="-1474" y="30909"/>
                      <a:pt x="1316" y="34078"/>
                    </a:cubicBezTo>
                    <a:cubicBezTo>
                      <a:pt x="3908" y="36455"/>
                      <a:pt x="7894" y="34276"/>
                      <a:pt x="12279" y="2972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3" name="Freeform 642">
                <a:extLst>
                  <a:ext uri="{FF2B5EF4-FFF2-40B4-BE49-F238E27FC236}">
                    <a16:creationId xmlns:a16="http://schemas.microsoft.com/office/drawing/2014/main" id="{0DACF232-5978-6EC6-13C4-03804C6B4640}"/>
                  </a:ext>
                </a:extLst>
              </p:cNvPr>
              <p:cNvSpPr/>
              <p:nvPr/>
            </p:nvSpPr>
            <p:spPr>
              <a:xfrm>
                <a:off x="772964" y="4601936"/>
                <a:ext cx="24322" cy="13389"/>
              </a:xfrm>
              <a:custGeom>
                <a:avLst/>
                <a:gdLst>
                  <a:gd name="connsiteX0" fmla="*/ 13355 w 24322"/>
                  <a:gd name="connsiteY0" fmla="*/ 59 h 13389"/>
                  <a:gd name="connsiteX1" fmla="*/ 0 w 24322"/>
                  <a:gd name="connsiteY1" fmla="*/ 7586 h 13389"/>
                  <a:gd name="connsiteX2" fmla="*/ 11362 w 24322"/>
                  <a:gd name="connsiteY2" fmla="*/ 13331 h 13389"/>
                  <a:gd name="connsiteX3" fmla="*/ 24318 w 24322"/>
                  <a:gd name="connsiteY3" fmla="*/ 5407 h 13389"/>
                  <a:gd name="connsiteX4" fmla="*/ 13355 w 24322"/>
                  <a:gd name="connsiteY4" fmla="*/ 59 h 13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322" h="13389">
                    <a:moveTo>
                      <a:pt x="13355" y="59"/>
                    </a:moveTo>
                    <a:cubicBezTo>
                      <a:pt x="6179" y="455"/>
                      <a:pt x="399" y="2832"/>
                      <a:pt x="0" y="7586"/>
                    </a:cubicBezTo>
                    <a:cubicBezTo>
                      <a:pt x="797" y="12142"/>
                      <a:pt x="5382" y="13727"/>
                      <a:pt x="11362" y="13331"/>
                    </a:cubicBezTo>
                    <a:cubicBezTo>
                      <a:pt x="18737" y="12935"/>
                      <a:pt x="24517" y="10558"/>
                      <a:pt x="24318" y="5407"/>
                    </a:cubicBezTo>
                    <a:cubicBezTo>
                      <a:pt x="24318" y="1247"/>
                      <a:pt x="19135" y="-337"/>
                      <a:pt x="13355" y="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4" name="Freeform 643">
                <a:extLst>
                  <a:ext uri="{FF2B5EF4-FFF2-40B4-BE49-F238E27FC236}">
                    <a16:creationId xmlns:a16="http://schemas.microsoft.com/office/drawing/2014/main" id="{F03493A5-12CE-7D21-E56A-5345FB1E6B15}"/>
                  </a:ext>
                </a:extLst>
              </p:cNvPr>
              <p:cNvSpPr/>
              <p:nvPr/>
            </p:nvSpPr>
            <p:spPr>
              <a:xfrm>
                <a:off x="802246" y="4886750"/>
                <a:ext cx="24780" cy="14952"/>
              </a:xfrm>
              <a:custGeom>
                <a:avLst/>
                <a:gdLst>
                  <a:gd name="connsiteX0" fmla="*/ 12776 w 24780"/>
                  <a:gd name="connsiteY0" fmla="*/ 96 h 14952"/>
                  <a:gd name="connsiteX1" fmla="*/ 19 w 24780"/>
                  <a:gd name="connsiteY1" fmla="*/ 9009 h 14952"/>
                  <a:gd name="connsiteX2" fmla="*/ 11978 w 24780"/>
                  <a:gd name="connsiteY2" fmla="*/ 14952 h 14952"/>
                  <a:gd name="connsiteX3" fmla="*/ 24735 w 24780"/>
                  <a:gd name="connsiteY3" fmla="*/ 6632 h 14952"/>
                  <a:gd name="connsiteX4" fmla="*/ 12776 w 24780"/>
                  <a:gd name="connsiteY4" fmla="*/ 96 h 14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780" h="14952">
                    <a:moveTo>
                      <a:pt x="12776" y="96"/>
                    </a:moveTo>
                    <a:cubicBezTo>
                      <a:pt x="5600" y="690"/>
                      <a:pt x="-380" y="3859"/>
                      <a:pt x="19" y="9009"/>
                    </a:cubicBezTo>
                    <a:cubicBezTo>
                      <a:pt x="418" y="14160"/>
                      <a:pt x="6796" y="14754"/>
                      <a:pt x="11978" y="14952"/>
                    </a:cubicBezTo>
                    <a:cubicBezTo>
                      <a:pt x="19951" y="13367"/>
                      <a:pt x="24337" y="10396"/>
                      <a:pt x="24735" y="6632"/>
                    </a:cubicBezTo>
                    <a:cubicBezTo>
                      <a:pt x="25333" y="1680"/>
                      <a:pt x="19951" y="-499"/>
                      <a:pt x="12776" y="9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5" name="Freeform 644">
                <a:extLst>
                  <a:ext uri="{FF2B5EF4-FFF2-40B4-BE49-F238E27FC236}">
                    <a16:creationId xmlns:a16="http://schemas.microsoft.com/office/drawing/2014/main" id="{E9A082B4-97F8-592A-CB50-7E5302901642}"/>
                  </a:ext>
                </a:extLst>
              </p:cNvPr>
              <p:cNvSpPr/>
              <p:nvPr/>
            </p:nvSpPr>
            <p:spPr>
              <a:xfrm>
                <a:off x="971012" y="5411531"/>
                <a:ext cx="23508" cy="16500"/>
              </a:xfrm>
              <a:custGeom>
                <a:avLst/>
                <a:gdLst>
                  <a:gd name="connsiteX0" fmla="*/ 15231 w 23508"/>
                  <a:gd name="connsiteY0" fmla="*/ 14115 h 16500"/>
                  <a:gd name="connsiteX1" fmla="*/ 23004 w 23508"/>
                  <a:gd name="connsiteY1" fmla="*/ 3814 h 16500"/>
                  <a:gd name="connsiteX2" fmla="*/ 8055 w 23508"/>
                  <a:gd name="connsiteY2" fmla="*/ 2428 h 16500"/>
                  <a:gd name="connsiteX3" fmla="*/ 281 w 23508"/>
                  <a:gd name="connsiteY3" fmla="*/ 13521 h 16500"/>
                  <a:gd name="connsiteX4" fmla="*/ 15231 w 23508"/>
                  <a:gd name="connsiteY4" fmla="*/ 14115 h 16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08" h="16500">
                    <a:moveTo>
                      <a:pt x="15231" y="14115"/>
                    </a:moveTo>
                    <a:cubicBezTo>
                      <a:pt x="20812" y="11342"/>
                      <a:pt x="24998" y="7578"/>
                      <a:pt x="23004" y="3814"/>
                    </a:cubicBezTo>
                    <a:cubicBezTo>
                      <a:pt x="20812" y="-345"/>
                      <a:pt x="15430" y="-1534"/>
                      <a:pt x="8055" y="2428"/>
                    </a:cubicBezTo>
                    <a:cubicBezTo>
                      <a:pt x="2872" y="5201"/>
                      <a:pt x="-1114" y="8767"/>
                      <a:pt x="281" y="13521"/>
                    </a:cubicBezTo>
                    <a:cubicBezTo>
                      <a:pt x="2673" y="17284"/>
                      <a:pt x="8055" y="17482"/>
                      <a:pt x="15231" y="141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6" name="Freeform 645">
                <a:extLst>
                  <a:ext uri="{FF2B5EF4-FFF2-40B4-BE49-F238E27FC236}">
                    <a16:creationId xmlns:a16="http://schemas.microsoft.com/office/drawing/2014/main" id="{ADDA7D8F-7BAD-4629-F29D-F4930C9D7EF9}"/>
                  </a:ext>
                </a:extLst>
              </p:cNvPr>
              <p:cNvSpPr/>
              <p:nvPr/>
            </p:nvSpPr>
            <p:spPr>
              <a:xfrm>
                <a:off x="847799" y="5147351"/>
                <a:ext cx="23921" cy="15285"/>
              </a:xfrm>
              <a:custGeom>
                <a:avLst/>
                <a:gdLst>
                  <a:gd name="connsiteX0" fmla="*/ 111 w 23921"/>
                  <a:gd name="connsiteY0" fmla="*/ 12064 h 15285"/>
                  <a:gd name="connsiteX1" fmla="*/ 16057 w 23921"/>
                  <a:gd name="connsiteY1" fmla="*/ 13451 h 15285"/>
                  <a:gd name="connsiteX2" fmla="*/ 23034 w 23921"/>
                  <a:gd name="connsiteY2" fmla="*/ 4141 h 15285"/>
                  <a:gd name="connsiteX3" fmla="*/ 7885 w 23921"/>
                  <a:gd name="connsiteY3" fmla="*/ 1764 h 15285"/>
                  <a:gd name="connsiteX4" fmla="*/ 111 w 23921"/>
                  <a:gd name="connsiteY4" fmla="*/ 12064 h 15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21" h="15285">
                    <a:moveTo>
                      <a:pt x="111" y="12064"/>
                    </a:moveTo>
                    <a:cubicBezTo>
                      <a:pt x="2902" y="16620"/>
                      <a:pt x="9679" y="15630"/>
                      <a:pt x="16057" y="13451"/>
                    </a:cubicBezTo>
                    <a:cubicBezTo>
                      <a:pt x="21638" y="11668"/>
                      <a:pt x="25824" y="7904"/>
                      <a:pt x="23034" y="4141"/>
                    </a:cubicBezTo>
                    <a:cubicBezTo>
                      <a:pt x="20243" y="575"/>
                      <a:pt x="15659" y="-1802"/>
                      <a:pt x="7885" y="1764"/>
                    </a:cubicBezTo>
                    <a:cubicBezTo>
                      <a:pt x="2902" y="4339"/>
                      <a:pt x="-686" y="7904"/>
                      <a:pt x="111" y="120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7" name="Freeform 646">
                <a:extLst>
                  <a:ext uri="{FF2B5EF4-FFF2-40B4-BE49-F238E27FC236}">
                    <a16:creationId xmlns:a16="http://schemas.microsoft.com/office/drawing/2014/main" id="{CD8221C6-B506-1C1D-8981-F763B2BC939F}"/>
                  </a:ext>
                </a:extLst>
              </p:cNvPr>
              <p:cNvSpPr/>
              <p:nvPr/>
            </p:nvSpPr>
            <p:spPr>
              <a:xfrm>
                <a:off x="1275582" y="5912333"/>
                <a:ext cx="27868" cy="27301"/>
              </a:xfrm>
              <a:custGeom>
                <a:avLst/>
                <a:gdLst>
                  <a:gd name="connsiteX0" fmla="*/ 9052 w 27868"/>
                  <a:gd name="connsiteY0" fmla="*/ 26362 h 27301"/>
                  <a:gd name="connsiteX1" fmla="*/ 22208 w 27868"/>
                  <a:gd name="connsiteY1" fmla="*/ 22004 h 27301"/>
                  <a:gd name="connsiteX2" fmla="*/ 26593 w 27868"/>
                  <a:gd name="connsiteY2" fmla="*/ 7741 h 27301"/>
                  <a:gd name="connsiteX3" fmla="*/ 16029 w 27868"/>
                  <a:gd name="connsiteY3" fmla="*/ 8732 h 27301"/>
                  <a:gd name="connsiteX4" fmla="*/ 12441 w 27868"/>
                  <a:gd name="connsiteY4" fmla="*/ 16 h 27301"/>
                  <a:gd name="connsiteX5" fmla="*/ 481 w 27868"/>
                  <a:gd name="connsiteY5" fmla="*/ 9722 h 27301"/>
                  <a:gd name="connsiteX6" fmla="*/ 3870 w 27868"/>
                  <a:gd name="connsiteY6" fmla="*/ 17844 h 27301"/>
                  <a:gd name="connsiteX7" fmla="*/ 7856 w 27868"/>
                  <a:gd name="connsiteY7" fmla="*/ 17249 h 27301"/>
                  <a:gd name="connsiteX8" fmla="*/ 9052 w 27868"/>
                  <a:gd name="connsiteY8" fmla="*/ 26362 h 27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868" h="27301">
                    <a:moveTo>
                      <a:pt x="9052" y="26362"/>
                    </a:moveTo>
                    <a:cubicBezTo>
                      <a:pt x="12042" y="28739"/>
                      <a:pt x="17424" y="26362"/>
                      <a:pt x="22208" y="22004"/>
                    </a:cubicBezTo>
                    <a:cubicBezTo>
                      <a:pt x="26992" y="16853"/>
                      <a:pt x="29583" y="11505"/>
                      <a:pt x="26593" y="7741"/>
                    </a:cubicBezTo>
                    <a:cubicBezTo>
                      <a:pt x="24201" y="4770"/>
                      <a:pt x="20015" y="5958"/>
                      <a:pt x="16029" y="8732"/>
                    </a:cubicBezTo>
                    <a:cubicBezTo>
                      <a:pt x="17225" y="2195"/>
                      <a:pt x="15431" y="214"/>
                      <a:pt x="12441" y="16"/>
                    </a:cubicBezTo>
                    <a:cubicBezTo>
                      <a:pt x="7856" y="-182"/>
                      <a:pt x="3072" y="1402"/>
                      <a:pt x="481" y="9722"/>
                    </a:cubicBezTo>
                    <a:cubicBezTo>
                      <a:pt x="-914" y="14476"/>
                      <a:pt x="880" y="17249"/>
                      <a:pt x="3870" y="17844"/>
                    </a:cubicBezTo>
                    <a:cubicBezTo>
                      <a:pt x="5265" y="18042"/>
                      <a:pt x="6660" y="17844"/>
                      <a:pt x="7856" y="17249"/>
                    </a:cubicBezTo>
                    <a:cubicBezTo>
                      <a:pt x="6262" y="20815"/>
                      <a:pt x="6062" y="23984"/>
                      <a:pt x="9052" y="263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8" name="Freeform 647">
                <a:extLst>
                  <a:ext uri="{FF2B5EF4-FFF2-40B4-BE49-F238E27FC236}">
                    <a16:creationId xmlns:a16="http://schemas.microsoft.com/office/drawing/2014/main" id="{3DF11181-800E-A941-2040-ACD59F78C3AA}"/>
                  </a:ext>
                </a:extLst>
              </p:cNvPr>
              <p:cNvSpPr/>
              <p:nvPr/>
            </p:nvSpPr>
            <p:spPr>
              <a:xfrm>
                <a:off x="792912" y="5053316"/>
                <a:ext cx="27926" cy="18423"/>
              </a:xfrm>
              <a:custGeom>
                <a:avLst/>
                <a:gdLst>
                  <a:gd name="connsiteX0" fmla="*/ 17525 w 27926"/>
                  <a:gd name="connsiteY0" fmla="*/ 518 h 18423"/>
                  <a:gd name="connsiteX1" fmla="*/ 6761 w 27926"/>
                  <a:gd name="connsiteY1" fmla="*/ 7650 h 18423"/>
                  <a:gd name="connsiteX2" fmla="*/ 183 w 27926"/>
                  <a:gd name="connsiteY2" fmla="*/ 15771 h 18423"/>
                  <a:gd name="connsiteX3" fmla="*/ 13738 w 27926"/>
                  <a:gd name="connsiteY3" fmla="*/ 17752 h 18423"/>
                  <a:gd name="connsiteX4" fmla="*/ 18322 w 27926"/>
                  <a:gd name="connsiteY4" fmla="*/ 14781 h 18423"/>
                  <a:gd name="connsiteX5" fmla="*/ 19119 w 27926"/>
                  <a:gd name="connsiteY5" fmla="*/ 14583 h 18423"/>
                  <a:gd name="connsiteX6" fmla="*/ 27890 w 27926"/>
                  <a:gd name="connsiteY6" fmla="*/ 5273 h 18423"/>
                  <a:gd name="connsiteX7" fmla="*/ 17525 w 27926"/>
                  <a:gd name="connsiteY7" fmla="*/ 518 h 18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926" h="18423">
                    <a:moveTo>
                      <a:pt x="17525" y="518"/>
                    </a:moveTo>
                    <a:cubicBezTo>
                      <a:pt x="12342" y="1905"/>
                      <a:pt x="7758" y="4282"/>
                      <a:pt x="6761" y="7650"/>
                    </a:cubicBezTo>
                    <a:cubicBezTo>
                      <a:pt x="2376" y="9829"/>
                      <a:pt x="-813" y="12602"/>
                      <a:pt x="183" y="15771"/>
                    </a:cubicBezTo>
                    <a:cubicBezTo>
                      <a:pt x="1579" y="20525"/>
                      <a:pt x="9552" y="17356"/>
                      <a:pt x="13738" y="17752"/>
                    </a:cubicBezTo>
                    <a:cubicBezTo>
                      <a:pt x="15531" y="16762"/>
                      <a:pt x="17126" y="15573"/>
                      <a:pt x="18322" y="14781"/>
                    </a:cubicBezTo>
                    <a:cubicBezTo>
                      <a:pt x="18521" y="14781"/>
                      <a:pt x="18920" y="14583"/>
                      <a:pt x="19119" y="14583"/>
                    </a:cubicBezTo>
                    <a:cubicBezTo>
                      <a:pt x="25498" y="12602"/>
                      <a:pt x="28288" y="9234"/>
                      <a:pt x="27890" y="5273"/>
                    </a:cubicBezTo>
                    <a:cubicBezTo>
                      <a:pt x="27690" y="1113"/>
                      <a:pt x="23704" y="-1066"/>
                      <a:pt x="17525" y="51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9" name="Freeform 648">
                <a:extLst>
                  <a:ext uri="{FF2B5EF4-FFF2-40B4-BE49-F238E27FC236}">
                    <a16:creationId xmlns:a16="http://schemas.microsoft.com/office/drawing/2014/main" id="{DEEB1F08-E21B-848A-975B-F9267C77EF7A}"/>
                  </a:ext>
                </a:extLst>
              </p:cNvPr>
              <p:cNvSpPr/>
              <p:nvPr/>
            </p:nvSpPr>
            <p:spPr>
              <a:xfrm>
                <a:off x="1191926" y="4458634"/>
                <a:ext cx="25156" cy="11632"/>
              </a:xfrm>
              <a:custGeom>
                <a:avLst/>
                <a:gdLst>
                  <a:gd name="connsiteX0" fmla="*/ 21 w 25156"/>
                  <a:gd name="connsiteY0" fmla="*/ 5690 h 11632"/>
                  <a:gd name="connsiteX1" fmla="*/ 12579 w 25156"/>
                  <a:gd name="connsiteY1" fmla="*/ 11633 h 11632"/>
                  <a:gd name="connsiteX2" fmla="*/ 25137 w 25156"/>
                  <a:gd name="connsiteY2" fmla="*/ 4898 h 11632"/>
                  <a:gd name="connsiteX3" fmla="*/ 10785 w 25156"/>
                  <a:gd name="connsiteY3" fmla="*/ 143 h 11632"/>
                  <a:gd name="connsiteX4" fmla="*/ 21 w 25156"/>
                  <a:gd name="connsiteY4" fmla="*/ 5690 h 11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156" h="11632">
                    <a:moveTo>
                      <a:pt x="21" y="5690"/>
                    </a:moveTo>
                    <a:cubicBezTo>
                      <a:pt x="-377" y="9850"/>
                      <a:pt x="4805" y="11633"/>
                      <a:pt x="12579" y="11633"/>
                    </a:cubicBezTo>
                    <a:cubicBezTo>
                      <a:pt x="19755" y="10840"/>
                      <a:pt x="25535" y="8859"/>
                      <a:pt x="25137" y="4898"/>
                    </a:cubicBezTo>
                    <a:cubicBezTo>
                      <a:pt x="24738" y="738"/>
                      <a:pt x="17961" y="-451"/>
                      <a:pt x="10785" y="143"/>
                    </a:cubicBezTo>
                    <a:cubicBezTo>
                      <a:pt x="5005" y="342"/>
                      <a:pt x="420" y="2521"/>
                      <a:pt x="21" y="56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0" name="Freeform 649">
                <a:extLst>
                  <a:ext uri="{FF2B5EF4-FFF2-40B4-BE49-F238E27FC236}">
                    <a16:creationId xmlns:a16="http://schemas.microsoft.com/office/drawing/2014/main" id="{46C93E96-1DA8-719F-62AA-78C3CAD03909}"/>
                  </a:ext>
                </a:extLst>
              </p:cNvPr>
              <p:cNvSpPr/>
              <p:nvPr/>
            </p:nvSpPr>
            <p:spPr>
              <a:xfrm>
                <a:off x="1582048" y="4962698"/>
                <a:ext cx="25459" cy="13086"/>
              </a:xfrm>
              <a:custGeom>
                <a:avLst/>
                <a:gdLst>
                  <a:gd name="connsiteX0" fmla="*/ 380 w 25459"/>
                  <a:gd name="connsiteY0" fmla="*/ 11306 h 13086"/>
                  <a:gd name="connsiteX1" fmla="*/ 16126 w 25459"/>
                  <a:gd name="connsiteY1" fmla="*/ 10118 h 13086"/>
                  <a:gd name="connsiteX2" fmla="*/ 25295 w 25459"/>
                  <a:gd name="connsiteY2" fmla="*/ 2392 h 13086"/>
                  <a:gd name="connsiteX3" fmla="*/ 8153 w 25459"/>
                  <a:gd name="connsiteY3" fmla="*/ 3185 h 13086"/>
                  <a:gd name="connsiteX4" fmla="*/ 380 w 25459"/>
                  <a:gd name="connsiteY4" fmla="*/ 11306 h 13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459" h="13086">
                    <a:moveTo>
                      <a:pt x="380" y="11306"/>
                    </a:moveTo>
                    <a:cubicBezTo>
                      <a:pt x="2373" y="14278"/>
                      <a:pt x="8552" y="13287"/>
                      <a:pt x="16126" y="10118"/>
                    </a:cubicBezTo>
                    <a:cubicBezTo>
                      <a:pt x="20910" y="7939"/>
                      <a:pt x="26491" y="5166"/>
                      <a:pt x="25295" y="2392"/>
                    </a:cubicBezTo>
                    <a:cubicBezTo>
                      <a:pt x="23501" y="-1371"/>
                      <a:pt x="16525" y="-381"/>
                      <a:pt x="8153" y="3185"/>
                    </a:cubicBezTo>
                    <a:cubicBezTo>
                      <a:pt x="2373" y="5760"/>
                      <a:pt x="-1215" y="8929"/>
                      <a:pt x="380" y="113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1" name="Freeform 650">
                <a:extLst>
                  <a:ext uri="{FF2B5EF4-FFF2-40B4-BE49-F238E27FC236}">
                    <a16:creationId xmlns:a16="http://schemas.microsoft.com/office/drawing/2014/main" id="{0689E3FC-6205-12AF-CCB1-9C3D5448D9C3}"/>
                  </a:ext>
                </a:extLst>
              </p:cNvPr>
              <p:cNvSpPr/>
              <p:nvPr/>
            </p:nvSpPr>
            <p:spPr>
              <a:xfrm>
                <a:off x="1497273" y="4718972"/>
                <a:ext cx="25761" cy="11450"/>
              </a:xfrm>
              <a:custGeom>
                <a:avLst/>
                <a:gdLst>
                  <a:gd name="connsiteX0" fmla="*/ 15789 w 25761"/>
                  <a:gd name="connsiteY0" fmla="*/ 9997 h 11450"/>
                  <a:gd name="connsiteX1" fmla="*/ 25755 w 25761"/>
                  <a:gd name="connsiteY1" fmla="*/ 3262 h 11450"/>
                  <a:gd name="connsiteX2" fmla="*/ 11005 w 25761"/>
                  <a:gd name="connsiteY2" fmla="*/ 687 h 11450"/>
                  <a:gd name="connsiteX3" fmla="*/ 441 w 25761"/>
                  <a:gd name="connsiteY3" fmla="*/ 8611 h 11450"/>
                  <a:gd name="connsiteX4" fmla="*/ 15789 w 25761"/>
                  <a:gd name="connsiteY4" fmla="*/ 9997 h 1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761" h="11450">
                    <a:moveTo>
                      <a:pt x="15789" y="9997"/>
                    </a:moveTo>
                    <a:cubicBezTo>
                      <a:pt x="21171" y="8413"/>
                      <a:pt x="25955" y="6234"/>
                      <a:pt x="25755" y="3262"/>
                    </a:cubicBezTo>
                    <a:cubicBezTo>
                      <a:pt x="22965" y="885"/>
                      <a:pt x="18779" y="-1096"/>
                      <a:pt x="11005" y="687"/>
                    </a:cubicBezTo>
                    <a:cubicBezTo>
                      <a:pt x="3431" y="2272"/>
                      <a:pt x="-1552" y="5441"/>
                      <a:pt x="441" y="8611"/>
                    </a:cubicBezTo>
                    <a:cubicBezTo>
                      <a:pt x="2235" y="11780"/>
                      <a:pt x="8215" y="12374"/>
                      <a:pt x="15789" y="99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2" name="Freeform 651">
                <a:extLst>
                  <a:ext uri="{FF2B5EF4-FFF2-40B4-BE49-F238E27FC236}">
                    <a16:creationId xmlns:a16="http://schemas.microsoft.com/office/drawing/2014/main" id="{5CE3F2EE-D3A7-CA59-2F38-06AE57C68009}"/>
                  </a:ext>
                </a:extLst>
              </p:cNvPr>
              <p:cNvSpPr/>
              <p:nvPr/>
            </p:nvSpPr>
            <p:spPr>
              <a:xfrm>
                <a:off x="1489119" y="4050845"/>
                <a:ext cx="23950" cy="10186"/>
              </a:xfrm>
              <a:custGeom>
                <a:avLst/>
                <a:gdLst>
                  <a:gd name="connsiteX0" fmla="*/ 10190 w 23950"/>
                  <a:gd name="connsiteY0" fmla="*/ 9378 h 10186"/>
                  <a:gd name="connsiteX1" fmla="*/ 23943 w 23950"/>
                  <a:gd name="connsiteY1" fmla="*/ 7398 h 10186"/>
                  <a:gd name="connsiteX2" fmla="*/ 13977 w 23950"/>
                  <a:gd name="connsiteY2" fmla="*/ 861 h 10186"/>
                  <a:gd name="connsiteX3" fmla="*/ 24 w 23950"/>
                  <a:gd name="connsiteY3" fmla="*/ 3040 h 10186"/>
                  <a:gd name="connsiteX4" fmla="*/ 10190 w 23950"/>
                  <a:gd name="connsiteY4" fmla="*/ 9378 h 10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50" h="10186">
                    <a:moveTo>
                      <a:pt x="10190" y="9378"/>
                    </a:moveTo>
                    <a:cubicBezTo>
                      <a:pt x="17964" y="10963"/>
                      <a:pt x="22747" y="10171"/>
                      <a:pt x="23943" y="7398"/>
                    </a:cubicBezTo>
                    <a:cubicBezTo>
                      <a:pt x="24143" y="4030"/>
                      <a:pt x="19957" y="2049"/>
                      <a:pt x="13977" y="861"/>
                    </a:cubicBezTo>
                    <a:cubicBezTo>
                      <a:pt x="6801" y="-526"/>
                      <a:pt x="622" y="-526"/>
                      <a:pt x="24" y="3040"/>
                    </a:cubicBezTo>
                    <a:cubicBezTo>
                      <a:pt x="-375" y="5813"/>
                      <a:pt x="4210" y="7992"/>
                      <a:pt x="10190" y="93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3" name="Freeform 652">
                <a:extLst>
                  <a:ext uri="{FF2B5EF4-FFF2-40B4-BE49-F238E27FC236}">
                    <a16:creationId xmlns:a16="http://schemas.microsoft.com/office/drawing/2014/main" id="{DBF60951-DB19-D532-E089-D1903684EDC0}"/>
                  </a:ext>
                </a:extLst>
              </p:cNvPr>
              <p:cNvSpPr/>
              <p:nvPr/>
            </p:nvSpPr>
            <p:spPr>
              <a:xfrm>
                <a:off x="1551865" y="5454123"/>
                <a:ext cx="20501" cy="15942"/>
              </a:xfrm>
              <a:custGeom>
                <a:avLst/>
                <a:gdLst>
                  <a:gd name="connsiteX0" fmla="*/ 1462 w 20501"/>
                  <a:gd name="connsiteY0" fmla="*/ 15300 h 15942"/>
                  <a:gd name="connsiteX1" fmla="*/ 14418 w 20501"/>
                  <a:gd name="connsiteY1" fmla="*/ 11537 h 15942"/>
                  <a:gd name="connsiteX2" fmla="*/ 19600 w 20501"/>
                  <a:gd name="connsiteY2" fmla="*/ 1038 h 15942"/>
                  <a:gd name="connsiteX3" fmla="*/ 5050 w 20501"/>
                  <a:gd name="connsiteY3" fmla="*/ 5198 h 15942"/>
                  <a:gd name="connsiteX4" fmla="*/ 1462 w 20501"/>
                  <a:gd name="connsiteY4" fmla="*/ 15300 h 15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01" h="15942">
                    <a:moveTo>
                      <a:pt x="1462" y="15300"/>
                    </a:moveTo>
                    <a:cubicBezTo>
                      <a:pt x="4252" y="16885"/>
                      <a:pt x="9435" y="15499"/>
                      <a:pt x="14418" y="11537"/>
                    </a:cubicBezTo>
                    <a:cubicBezTo>
                      <a:pt x="19401" y="7773"/>
                      <a:pt x="21992" y="4009"/>
                      <a:pt x="19600" y="1038"/>
                    </a:cubicBezTo>
                    <a:cubicBezTo>
                      <a:pt x="16411" y="-1141"/>
                      <a:pt x="11229" y="48"/>
                      <a:pt x="5050" y="5198"/>
                    </a:cubicBezTo>
                    <a:cubicBezTo>
                      <a:pt x="266" y="9358"/>
                      <a:pt x="-1528" y="13518"/>
                      <a:pt x="1462" y="153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4" name="Freeform 653">
                <a:extLst>
                  <a:ext uri="{FF2B5EF4-FFF2-40B4-BE49-F238E27FC236}">
                    <a16:creationId xmlns:a16="http://schemas.microsoft.com/office/drawing/2014/main" id="{4201F1C5-8505-883D-563B-9AE31F352481}"/>
                  </a:ext>
                </a:extLst>
              </p:cNvPr>
              <p:cNvSpPr/>
              <p:nvPr/>
            </p:nvSpPr>
            <p:spPr>
              <a:xfrm>
                <a:off x="1223437" y="4506493"/>
                <a:ext cx="25119" cy="11133"/>
              </a:xfrm>
              <a:custGeom>
                <a:avLst/>
                <a:gdLst>
                  <a:gd name="connsiteX0" fmla="*/ 13758 w 25119"/>
                  <a:gd name="connsiteY0" fmla="*/ 24 h 11133"/>
                  <a:gd name="connsiteX1" fmla="*/ 5 w 25119"/>
                  <a:gd name="connsiteY1" fmla="*/ 6363 h 11133"/>
                  <a:gd name="connsiteX2" fmla="*/ 11366 w 25119"/>
                  <a:gd name="connsiteY2" fmla="*/ 11117 h 11133"/>
                  <a:gd name="connsiteX3" fmla="*/ 25120 w 25119"/>
                  <a:gd name="connsiteY3" fmla="*/ 4778 h 11133"/>
                  <a:gd name="connsiteX4" fmla="*/ 13758 w 25119"/>
                  <a:gd name="connsiteY4" fmla="*/ 24 h 11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119" h="11133">
                    <a:moveTo>
                      <a:pt x="13758" y="24"/>
                    </a:moveTo>
                    <a:cubicBezTo>
                      <a:pt x="5984" y="24"/>
                      <a:pt x="-195" y="2005"/>
                      <a:pt x="5" y="6363"/>
                    </a:cubicBezTo>
                    <a:cubicBezTo>
                      <a:pt x="204" y="9730"/>
                      <a:pt x="5187" y="11315"/>
                      <a:pt x="11366" y="11117"/>
                    </a:cubicBezTo>
                    <a:cubicBezTo>
                      <a:pt x="19140" y="10919"/>
                      <a:pt x="24323" y="8740"/>
                      <a:pt x="25120" y="4778"/>
                    </a:cubicBezTo>
                    <a:cubicBezTo>
                      <a:pt x="24920" y="816"/>
                      <a:pt x="19738" y="-174"/>
                      <a:pt x="13758" y="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5" name="Freeform 654">
                <a:extLst>
                  <a:ext uri="{FF2B5EF4-FFF2-40B4-BE49-F238E27FC236}">
                    <a16:creationId xmlns:a16="http://schemas.microsoft.com/office/drawing/2014/main" id="{3BF829BA-1A88-4A7D-F42F-719493E260A0}"/>
                  </a:ext>
                </a:extLst>
              </p:cNvPr>
              <p:cNvSpPr/>
              <p:nvPr/>
            </p:nvSpPr>
            <p:spPr>
              <a:xfrm>
                <a:off x="724390" y="5165496"/>
                <a:ext cx="22751" cy="15832"/>
              </a:xfrm>
              <a:custGeom>
                <a:avLst/>
                <a:gdLst>
                  <a:gd name="connsiteX0" fmla="*/ 8310 w 22751"/>
                  <a:gd name="connsiteY0" fmla="*/ 1051 h 15832"/>
                  <a:gd name="connsiteX1" fmla="*/ 337 w 22751"/>
                  <a:gd name="connsiteY1" fmla="*/ 11153 h 15832"/>
                  <a:gd name="connsiteX2" fmla="*/ 12496 w 22751"/>
                  <a:gd name="connsiteY2" fmla="*/ 15313 h 15832"/>
                  <a:gd name="connsiteX3" fmla="*/ 22662 w 22751"/>
                  <a:gd name="connsiteY3" fmla="*/ 5805 h 15832"/>
                  <a:gd name="connsiteX4" fmla="*/ 8310 w 22751"/>
                  <a:gd name="connsiteY4" fmla="*/ 1051 h 158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51" h="15832">
                    <a:moveTo>
                      <a:pt x="8310" y="1051"/>
                    </a:moveTo>
                    <a:cubicBezTo>
                      <a:pt x="1932" y="3032"/>
                      <a:pt x="-1058" y="6795"/>
                      <a:pt x="337" y="11153"/>
                    </a:cubicBezTo>
                    <a:cubicBezTo>
                      <a:pt x="1732" y="15313"/>
                      <a:pt x="5918" y="16700"/>
                      <a:pt x="12496" y="15313"/>
                    </a:cubicBezTo>
                    <a:cubicBezTo>
                      <a:pt x="18874" y="13530"/>
                      <a:pt x="23459" y="9965"/>
                      <a:pt x="22662" y="5805"/>
                    </a:cubicBezTo>
                    <a:cubicBezTo>
                      <a:pt x="21665" y="853"/>
                      <a:pt x="16483" y="-1525"/>
                      <a:pt x="8310" y="10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6" name="Freeform 655">
                <a:extLst>
                  <a:ext uri="{FF2B5EF4-FFF2-40B4-BE49-F238E27FC236}">
                    <a16:creationId xmlns:a16="http://schemas.microsoft.com/office/drawing/2014/main" id="{D618D474-BBD7-4A7A-08C4-5E912E00B57A}"/>
                  </a:ext>
                </a:extLst>
              </p:cNvPr>
              <p:cNvSpPr/>
              <p:nvPr/>
            </p:nvSpPr>
            <p:spPr>
              <a:xfrm>
                <a:off x="635561" y="4834315"/>
                <a:ext cx="21992" cy="15078"/>
              </a:xfrm>
              <a:custGeom>
                <a:avLst/>
                <a:gdLst>
                  <a:gd name="connsiteX0" fmla="*/ 11229 w 21992"/>
                  <a:gd name="connsiteY0" fmla="*/ 38 h 15078"/>
                  <a:gd name="connsiteX1" fmla="*/ 67 w 21992"/>
                  <a:gd name="connsiteY1" fmla="*/ 9942 h 15078"/>
                  <a:gd name="connsiteX2" fmla="*/ 11628 w 21992"/>
                  <a:gd name="connsiteY2" fmla="*/ 14696 h 15078"/>
                  <a:gd name="connsiteX3" fmla="*/ 21993 w 21992"/>
                  <a:gd name="connsiteY3" fmla="*/ 6376 h 15078"/>
                  <a:gd name="connsiteX4" fmla="*/ 11229 w 21992"/>
                  <a:gd name="connsiteY4" fmla="*/ 38 h 15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92" h="15078">
                    <a:moveTo>
                      <a:pt x="11229" y="38"/>
                    </a:moveTo>
                    <a:cubicBezTo>
                      <a:pt x="2857" y="632"/>
                      <a:pt x="-531" y="4990"/>
                      <a:pt x="67" y="9942"/>
                    </a:cubicBezTo>
                    <a:cubicBezTo>
                      <a:pt x="465" y="14300"/>
                      <a:pt x="4851" y="15885"/>
                      <a:pt x="11628" y="14696"/>
                    </a:cubicBezTo>
                    <a:cubicBezTo>
                      <a:pt x="17807" y="13508"/>
                      <a:pt x="21993" y="11131"/>
                      <a:pt x="21993" y="6376"/>
                    </a:cubicBezTo>
                    <a:cubicBezTo>
                      <a:pt x="20996" y="2415"/>
                      <a:pt x="17209" y="-359"/>
                      <a:pt x="11229" y="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7" name="Freeform 656">
                <a:extLst>
                  <a:ext uri="{FF2B5EF4-FFF2-40B4-BE49-F238E27FC236}">
                    <a16:creationId xmlns:a16="http://schemas.microsoft.com/office/drawing/2014/main" id="{7EC5CAC2-6867-F6C4-9C0E-1EA106D09EB9}"/>
                  </a:ext>
                </a:extLst>
              </p:cNvPr>
              <p:cNvSpPr/>
              <p:nvPr/>
            </p:nvSpPr>
            <p:spPr>
              <a:xfrm>
                <a:off x="454241" y="4928252"/>
                <a:ext cx="26441" cy="16148"/>
              </a:xfrm>
              <a:custGeom>
                <a:avLst/>
                <a:gdLst>
                  <a:gd name="connsiteX0" fmla="*/ 14551 w 26441"/>
                  <a:gd name="connsiteY0" fmla="*/ 16039 h 16148"/>
                  <a:gd name="connsiteX1" fmla="*/ 26311 w 26441"/>
                  <a:gd name="connsiteY1" fmla="*/ 5739 h 16148"/>
                  <a:gd name="connsiteX2" fmla="*/ 11162 w 26441"/>
                  <a:gd name="connsiteY2" fmla="*/ 390 h 16148"/>
                  <a:gd name="connsiteX3" fmla="*/ 0 w 26441"/>
                  <a:gd name="connsiteY3" fmla="*/ 9304 h 16148"/>
                  <a:gd name="connsiteX4" fmla="*/ 14551 w 26441"/>
                  <a:gd name="connsiteY4" fmla="*/ 16039 h 16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441" h="16148">
                    <a:moveTo>
                      <a:pt x="14551" y="16039"/>
                    </a:moveTo>
                    <a:cubicBezTo>
                      <a:pt x="22524" y="15445"/>
                      <a:pt x="27308" y="11087"/>
                      <a:pt x="26311" y="5739"/>
                    </a:cubicBezTo>
                    <a:cubicBezTo>
                      <a:pt x="25314" y="-6"/>
                      <a:pt x="18338" y="-600"/>
                      <a:pt x="11162" y="390"/>
                    </a:cubicBezTo>
                    <a:cubicBezTo>
                      <a:pt x="5182" y="1381"/>
                      <a:pt x="797" y="4154"/>
                      <a:pt x="0" y="9304"/>
                    </a:cubicBezTo>
                    <a:cubicBezTo>
                      <a:pt x="1595" y="14851"/>
                      <a:pt x="7375" y="16633"/>
                      <a:pt x="14551" y="1603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8" name="Freeform 657">
                <a:extLst>
                  <a:ext uri="{FF2B5EF4-FFF2-40B4-BE49-F238E27FC236}">
                    <a16:creationId xmlns:a16="http://schemas.microsoft.com/office/drawing/2014/main" id="{C55BB8FC-511C-2428-372D-FF59DAF252D2}"/>
                  </a:ext>
                </a:extLst>
              </p:cNvPr>
              <p:cNvSpPr/>
              <p:nvPr/>
            </p:nvSpPr>
            <p:spPr>
              <a:xfrm>
                <a:off x="1594269" y="5087900"/>
                <a:ext cx="23532" cy="13533"/>
              </a:xfrm>
              <a:custGeom>
                <a:avLst/>
                <a:gdLst>
                  <a:gd name="connsiteX0" fmla="*/ 517 w 23532"/>
                  <a:gd name="connsiteY0" fmla="*/ 11891 h 13533"/>
                  <a:gd name="connsiteX1" fmla="*/ 15467 w 23532"/>
                  <a:gd name="connsiteY1" fmla="*/ 10306 h 13533"/>
                  <a:gd name="connsiteX2" fmla="*/ 23041 w 23532"/>
                  <a:gd name="connsiteY2" fmla="*/ 1788 h 13533"/>
                  <a:gd name="connsiteX3" fmla="*/ 8490 w 23532"/>
                  <a:gd name="connsiteY3" fmla="*/ 3373 h 13533"/>
                  <a:gd name="connsiteX4" fmla="*/ 517 w 23532"/>
                  <a:gd name="connsiteY4" fmla="*/ 11891 h 135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32" h="13533">
                    <a:moveTo>
                      <a:pt x="517" y="11891"/>
                    </a:moveTo>
                    <a:cubicBezTo>
                      <a:pt x="2909" y="14466"/>
                      <a:pt x="8092" y="14069"/>
                      <a:pt x="15467" y="10306"/>
                    </a:cubicBezTo>
                    <a:cubicBezTo>
                      <a:pt x="20649" y="7334"/>
                      <a:pt x="25034" y="4165"/>
                      <a:pt x="23041" y="1788"/>
                    </a:cubicBezTo>
                    <a:cubicBezTo>
                      <a:pt x="20849" y="-985"/>
                      <a:pt x="15666" y="-589"/>
                      <a:pt x="8490" y="3373"/>
                    </a:cubicBezTo>
                    <a:cubicBezTo>
                      <a:pt x="3507" y="5948"/>
                      <a:pt x="-1675" y="9315"/>
                      <a:pt x="517" y="118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9" name="Freeform 658">
                <a:extLst>
                  <a:ext uri="{FF2B5EF4-FFF2-40B4-BE49-F238E27FC236}">
                    <a16:creationId xmlns:a16="http://schemas.microsoft.com/office/drawing/2014/main" id="{8A34F93E-667B-1053-9881-21DF76ADCB14}"/>
                  </a:ext>
                </a:extLst>
              </p:cNvPr>
              <p:cNvSpPr/>
              <p:nvPr/>
            </p:nvSpPr>
            <p:spPr>
              <a:xfrm>
                <a:off x="590049" y="4590984"/>
                <a:ext cx="26126" cy="14784"/>
              </a:xfrm>
              <a:custGeom>
                <a:avLst/>
                <a:gdLst>
                  <a:gd name="connsiteX0" fmla="*/ 132 w 26126"/>
                  <a:gd name="connsiteY0" fmla="*/ 9030 h 14784"/>
                  <a:gd name="connsiteX1" fmla="*/ 15680 w 26126"/>
                  <a:gd name="connsiteY1" fmla="*/ 14576 h 14784"/>
                  <a:gd name="connsiteX2" fmla="*/ 26045 w 26126"/>
                  <a:gd name="connsiteY2" fmla="*/ 7049 h 14784"/>
                  <a:gd name="connsiteX3" fmla="*/ 9301 w 26126"/>
                  <a:gd name="connsiteY3" fmla="*/ 710 h 14784"/>
                  <a:gd name="connsiteX4" fmla="*/ 132 w 26126"/>
                  <a:gd name="connsiteY4" fmla="*/ 9030 h 147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126" h="14784">
                    <a:moveTo>
                      <a:pt x="132" y="9030"/>
                    </a:moveTo>
                    <a:cubicBezTo>
                      <a:pt x="2724" y="13982"/>
                      <a:pt x="8504" y="15369"/>
                      <a:pt x="15680" y="14576"/>
                    </a:cubicBezTo>
                    <a:cubicBezTo>
                      <a:pt x="21660" y="13982"/>
                      <a:pt x="26842" y="11407"/>
                      <a:pt x="26045" y="7049"/>
                    </a:cubicBezTo>
                    <a:cubicBezTo>
                      <a:pt x="24849" y="908"/>
                      <a:pt x="18072" y="-1271"/>
                      <a:pt x="9301" y="710"/>
                    </a:cubicBezTo>
                    <a:cubicBezTo>
                      <a:pt x="3920" y="1899"/>
                      <a:pt x="-864" y="4474"/>
                      <a:pt x="132" y="90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0" name="Freeform 659">
                <a:extLst>
                  <a:ext uri="{FF2B5EF4-FFF2-40B4-BE49-F238E27FC236}">
                    <a16:creationId xmlns:a16="http://schemas.microsoft.com/office/drawing/2014/main" id="{A1B853AA-41DE-AA4E-EF1C-3CDA6052256F}"/>
                  </a:ext>
                </a:extLst>
              </p:cNvPr>
              <p:cNvSpPr/>
              <p:nvPr/>
            </p:nvSpPr>
            <p:spPr>
              <a:xfrm>
                <a:off x="609915" y="4798993"/>
                <a:ext cx="24569" cy="14495"/>
              </a:xfrm>
              <a:custGeom>
                <a:avLst/>
                <a:gdLst>
                  <a:gd name="connsiteX0" fmla="*/ 10166 w 24569"/>
                  <a:gd name="connsiteY0" fmla="*/ 298 h 14495"/>
                  <a:gd name="connsiteX1" fmla="*/ 0 w 24569"/>
                  <a:gd name="connsiteY1" fmla="*/ 8618 h 14495"/>
                  <a:gd name="connsiteX2" fmla="*/ 13355 w 24569"/>
                  <a:gd name="connsiteY2" fmla="*/ 14164 h 14495"/>
                  <a:gd name="connsiteX3" fmla="*/ 24517 w 24569"/>
                  <a:gd name="connsiteY3" fmla="*/ 5844 h 14495"/>
                  <a:gd name="connsiteX4" fmla="*/ 10166 w 24569"/>
                  <a:gd name="connsiteY4" fmla="*/ 298 h 14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569" h="14495">
                    <a:moveTo>
                      <a:pt x="10166" y="298"/>
                    </a:moveTo>
                    <a:cubicBezTo>
                      <a:pt x="3588" y="1288"/>
                      <a:pt x="0" y="4656"/>
                      <a:pt x="0" y="8618"/>
                    </a:cubicBezTo>
                    <a:cubicBezTo>
                      <a:pt x="199" y="14758"/>
                      <a:pt x="6976" y="14957"/>
                      <a:pt x="13355" y="14164"/>
                    </a:cubicBezTo>
                    <a:cubicBezTo>
                      <a:pt x="20531" y="12778"/>
                      <a:pt x="25115" y="10202"/>
                      <a:pt x="24517" y="5844"/>
                    </a:cubicBezTo>
                    <a:cubicBezTo>
                      <a:pt x="23720" y="694"/>
                      <a:pt x="17740" y="-692"/>
                      <a:pt x="10166" y="2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1" name="Freeform 660">
                <a:extLst>
                  <a:ext uri="{FF2B5EF4-FFF2-40B4-BE49-F238E27FC236}">
                    <a16:creationId xmlns:a16="http://schemas.microsoft.com/office/drawing/2014/main" id="{11B0BBE2-26F6-AB9A-0F3F-CB008E32C3E3}"/>
                  </a:ext>
                </a:extLst>
              </p:cNvPr>
              <p:cNvSpPr/>
              <p:nvPr/>
            </p:nvSpPr>
            <p:spPr>
              <a:xfrm>
                <a:off x="1837032" y="5482196"/>
                <a:ext cx="20793" cy="17785"/>
              </a:xfrm>
              <a:custGeom>
                <a:avLst/>
                <a:gdLst>
                  <a:gd name="connsiteX0" fmla="*/ 13689 w 20793"/>
                  <a:gd name="connsiteY0" fmla="*/ 12385 h 17785"/>
                  <a:gd name="connsiteX1" fmla="*/ 20267 w 20793"/>
                  <a:gd name="connsiteY1" fmla="*/ 1094 h 17785"/>
                  <a:gd name="connsiteX2" fmla="*/ 6314 w 20793"/>
                  <a:gd name="connsiteY2" fmla="*/ 5452 h 17785"/>
                  <a:gd name="connsiteX3" fmla="*/ 534 w 20793"/>
                  <a:gd name="connsiteY3" fmla="*/ 16347 h 17785"/>
                  <a:gd name="connsiteX4" fmla="*/ 13689 w 20793"/>
                  <a:gd name="connsiteY4" fmla="*/ 12385 h 17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93" h="17785">
                    <a:moveTo>
                      <a:pt x="13689" y="12385"/>
                    </a:moveTo>
                    <a:cubicBezTo>
                      <a:pt x="18274" y="8027"/>
                      <a:pt x="22260" y="3471"/>
                      <a:pt x="20267" y="1094"/>
                    </a:cubicBezTo>
                    <a:cubicBezTo>
                      <a:pt x="17875" y="-1481"/>
                      <a:pt x="12294" y="698"/>
                      <a:pt x="6314" y="5452"/>
                    </a:cubicBezTo>
                    <a:cubicBezTo>
                      <a:pt x="932" y="9612"/>
                      <a:pt x="-1061" y="13970"/>
                      <a:pt x="534" y="16347"/>
                    </a:cubicBezTo>
                    <a:cubicBezTo>
                      <a:pt x="2527" y="19318"/>
                      <a:pt x="7510" y="17535"/>
                      <a:pt x="13689" y="123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2" name="Freeform 661">
                <a:extLst>
                  <a:ext uri="{FF2B5EF4-FFF2-40B4-BE49-F238E27FC236}">
                    <a16:creationId xmlns:a16="http://schemas.microsoft.com/office/drawing/2014/main" id="{B775A4E0-F972-E510-9C22-B7620C64DC57}"/>
                  </a:ext>
                </a:extLst>
              </p:cNvPr>
              <p:cNvSpPr/>
              <p:nvPr/>
            </p:nvSpPr>
            <p:spPr>
              <a:xfrm>
                <a:off x="440288" y="4778491"/>
                <a:ext cx="23630" cy="15724"/>
              </a:xfrm>
              <a:custGeom>
                <a:avLst/>
                <a:gdLst>
                  <a:gd name="connsiteX0" fmla="*/ 9966 w 23630"/>
                  <a:gd name="connsiteY0" fmla="*/ 198 h 15724"/>
                  <a:gd name="connsiteX1" fmla="*/ 0 w 23630"/>
                  <a:gd name="connsiteY1" fmla="*/ 8716 h 15724"/>
                  <a:gd name="connsiteX2" fmla="*/ 14152 w 23630"/>
                  <a:gd name="connsiteY2" fmla="*/ 15649 h 15724"/>
                  <a:gd name="connsiteX3" fmla="*/ 23520 w 23630"/>
                  <a:gd name="connsiteY3" fmla="*/ 7329 h 15724"/>
                  <a:gd name="connsiteX4" fmla="*/ 9966 w 23630"/>
                  <a:gd name="connsiteY4" fmla="*/ 198 h 15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30" h="15724">
                    <a:moveTo>
                      <a:pt x="9966" y="198"/>
                    </a:moveTo>
                    <a:cubicBezTo>
                      <a:pt x="3588" y="793"/>
                      <a:pt x="199" y="3764"/>
                      <a:pt x="0" y="8716"/>
                    </a:cubicBezTo>
                    <a:cubicBezTo>
                      <a:pt x="2193" y="13272"/>
                      <a:pt x="6578" y="16243"/>
                      <a:pt x="14152" y="15649"/>
                    </a:cubicBezTo>
                    <a:cubicBezTo>
                      <a:pt x="20730" y="15055"/>
                      <a:pt x="24318" y="11885"/>
                      <a:pt x="23520" y="7329"/>
                    </a:cubicBezTo>
                    <a:cubicBezTo>
                      <a:pt x="22325" y="1981"/>
                      <a:pt x="17740" y="-792"/>
                      <a:pt x="9966" y="1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3" name="Freeform 662">
                <a:extLst>
                  <a:ext uri="{FF2B5EF4-FFF2-40B4-BE49-F238E27FC236}">
                    <a16:creationId xmlns:a16="http://schemas.microsoft.com/office/drawing/2014/main" id="{F4C84B1A-1724-43E3-BCAF-0E09A8745E76}"/>
                  </a:ext>
                </a:extLst>
              </p:cNvPr>
              <p:cNvSpPr/>
              <p:nvPr/>
            </p:nvSpPr>
            <p:spPr>
              <a:xfrm>
                <a:off x="718075" y="5231071"/>
                <a:ext cx="35112" cy="25164"/>
              </a:xfrm>
              <a:custGeom>
                <a:avLst/>
                <a:gdLst>
                  <a:gd name="connsiteX0" fmla="*/ 12233 w 35112"/>
                  <a:gd name="connsiteY0" fmla="*/ 24417 h 25164"/>
                  <a:gd name="connsiteX1" fmla="*/ 23794 w 35112"/>
                  <a:gd name="connsiteY1" fmla="*/ 15899 h 25164"/>
                  <a:gd name="connsiteX2" fmla="*/ 27182 w 35112"/>
                  <a:gd name="connsiteY2" fmla="*/ 14116 h 25164"/>
                  <a:gd name="connsiteX3" fmla="*/ 34757 w 35112"/>
                  <a:gd name="connsiteY3" fmla="*/ 3618 h 25164"/>
                  <a:gd name="connsiteX4" fmla="*/ 19807 w 35112"/>
                  <a:gd name="connsiteY4" fmla="*/ 1835 h 25164"/>
                  <a:gd name="connsiteX5" fmla="*/ 11236 w 35112"/>
                  <a:gd name="connsiteY5" fmla="*/ 9758 h 25164"/>
                  <a:gd name="connsiteX6" fmla="*/ 74 w 35112"/>
                  <a:gd name="connsiteY6" fmla="*/ 20653 h 25164"/>
                  <a:gd name="connsiteX7" fmla="*/ 12233 w 35112"/>
                  <a:gd name="connsiteY7" fmla="*/ 24417 h 25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112" h="25164">
                    <a:moveTo>
                      <a:pt x="12233" y="24417"/>
                    </a:moveTo>
                    <a:cubicBezTo>
                      <a:pt x="18013" y="22832"/>
                      <a:pt x="22797" y="20059"/>
                      <a:pt x="23794" y="15899"/>
                    </a:cubicBezTo>
                    <a:cubicBezTo>
                      <a:pt x="24790" y="15503"/>
                      <a:pt x="25986" y="14909"/>
                      <a:pt x="27182" y="14116"/>
                    </a:cubicBezTo>
                    <a:cubicBezTo>
                      <a:pt x="32365" y="11145"/>
                      <a:pt x="36351" y="7183"/>
                      <a:pt x="34757" y="3618"/>
                    </a:cubicBezTo>
                    <a:cubicBezTo>
                      <a:pt x="32963" y="-740"/>
                      <a:pt x="26385" y="-938"/>
                      <a:pt x="19807" y="1835"/>
                    </a:cubicBezTo>
                    <a:cubicBezTo>
                      <a:pt x="14625" y="4014"/>
                      <a:pt x="12233" y="6985"/>
                      <a:pt x="11236" y="9758"/>
                    </a:cubicBezTo>
                    <a:cubicBezTo>
                      <a:pt x="5057" y="11739"/>
                      <a:pt x="-723" y="14710"/>
                      <a:pt x="74" y="20653"/>
                    </a:cubicBezTo>
                    <a:cubicBezTo>
                      <a:pt x="1469" y="25209"/>
                      <a:pt x="6452" y="26001"/>
                      <a:pt x="12233" y="244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4" name="Freeform 663">
                <a:extLst>
                  <a:ext uri="{FF2B5EF4-FFF2-40B4-BE49-F238E27FC236}">
                    <a16:creationId xmlns:a16="http://schemas.microsoft.com/office/drawing/2014/main" id="{146A9048-EA7F-5C14-67BF-ED85639EF68F}"/>
                  </a:ext>
                </a:extLst>
              </p:cNvPr>
              <p:cNvSpPr/>
              <p:nvPr/>
            </p:nvSpPr>
            <p:spPr>
              <a:xfrm>
                <a:off x="1667605" y="5287058"/>
                <a:ext cx="22042" cy="16313"/>
              </a:xfrm>
              <a:custGeom>
                <a:avLst/>
                <a:gdLst>
                  <a:gd name="connsiteX0" fmla="*/ 9104 w 22042"/>
                  <a:gd name="connsiteY0" fmla="*/ 2699 h 16313"/>
                  <a:gd name="connsiteX1" fmla="*/ 334 w 22042"/>
                  <a:gd name="connsiteY1" fmla="*/ 14387 h 16313"/>
                  <a:gd name="connsiteX2" fmla="*/ 14087 w 22042"/>
                  <a:gd name="connsiteY2" fmla="*/ 12604 h 16313"/>
                  <a:gd name="connsiteX3" fmla="*/ 21861 w 22042"/>
                  <a:gd name="connsiteY3" fmla="*/ 2501 h 16313"/>
                  <a:gd name="connsiteX4" fmla="*/ 9104 w 22042"/>
                  <a:gd name="connsiteY4" fmla="*/ 2699 h 16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042" h="16313">
                    <a:moveTo>
                      <a:pt x="9104" y="2699"/>
                    </a:moveTo>
                    <a:cubicBezTo>
                      <a:pt x="1928" y="6661"/>
                      <a:pt x="-1061" y="11019"/>
                      <a:pt x="334" y="14387"/>
                    </a:cubicBezTo>
                    <a:cubicBezTo>
                      <a:pt x="1729" y="18150"/>
                      <a:pt x="7709" y="15773"/>
                      <a:pt x="14087" y="12604"/>
                    </a:cubicBezTo>
                    <a:cubicBezTo>
                      <a:pt x="19668" y="8840"/>
                      <a:pt x="22858" y="5275"/>
                      <a:pt x="21861" y="2501"/>
                    </a:cubicBezTo>
                    <a:cubicBezTo>
                      <a:pt x="20466" y="-668"/>
                      <a:pt x="16080" y="-1064"/>
                      <a:pt x="9104" y="26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5" name="Freeform 664">
                <a:extLst>
                  <a:ext uri="{FF2B5EF4-FFF2-40B4-BE49-F238E27FC236}">
                    <a16:creationId xmlns:a16="http://schemas.microsoft.com/office/drawing/2014/main" id="{70439E0B-E241-5C38-5718-A4BB5E00E36D}"/>
                  </a:ext>
                </a:extLst>
              </p:cNvPr>
              <p:cNvSpPr/>
              <p:nvPr/>
            </p:nvSpPr>
            <p:spPr>
              <a:xfrm>
                <a:off x="1409935" y="5138042"/>
                <a:ext cx="24009" cy="14863"/>
              </a:xfrm>
              <a:custGeom>
                <a:avLst/>
                <a:gdLst>
                  <a:gd name="connsiteX0" fmla="*/ 23795 w 24009"/>
                  <a:gd name="connsiteY0" fmla="*/ 1763 h 14863"/>
                  <a:gd name="connsiteX1" fmla="*/ 11038 w 24009"/>
                  <a:gd name="connsiteY1" fmla="*/ 2357 h 14863"/>
                  <a:gd name="connsiteX2" fmla="*/ 275 w 24009"/>
                  <a:gd name="connsiteY2" fmla="*/ 13054 h 14863"/>
                  <a:gd name="connsiteX3" fmla="*/ 11836 w 24009"/>
                  <a:gd name="connsiteY3" fmla="*/ 13054 h 14863"/>
                  <a:gd name="connsiteX4" fmla="*/ 23795 w 24009"/>
                  <a:gd name="connsiteY4" fmla="*/ 1763 h 14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09" h="14863">
                    <a:moveTo>
                      <a:pt x="23795" y="1763"/>
                    </a:moveTo>
                    <a:cubicBezTo>
                      <a:pt x="22599" y="-1209"/>
                      <a:pt x="16619" y="-20"/>
                      <a:pt x="11038" y="2357"/>
                    </a:cubicBezTo>
                    <a:cubicBezTo>
                      <a:pt x="4261" y="5328"/>
                      <a:pt x="-1320" y="9290"/>
                      <a:pt x="275" y="13054"/>
                    </a:cubicBezTo>
                    <a:cubicBezTo>
                      <a:pt x="1471" y="16025"/>
                      <a:pt x="7251" y="14837"/>
                      <a:pt x="11836" y="13054"/>
                    </a:cubicBezTo>
                    <a:cubicBezTo>
                      <a:pt x="19609" y="9290"/>
                      <a:pt x="25190" y="5328"/>
                      <a:pt x="23795" y="17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6" name="Freeform 665">
                <a:extLst>
                  <a:ext uri="{FF2B5EF4-FFF2-40B4-BE49-F238E27FC236}">
                    <a16:creationId xmlns:a16="http://schemas.microsoft.com/office/drawing/2014/main" id="{5F636A32-AEEC-BECA-CA26-18D7316A390B}"/>
                  </a:ext>
                </a:extLst>
              </p:cNvPr>
              <p:cNvSpPr/>
              <p:nvPr/>
            </p:nvSpPr>
            <p:spPr>
              <a:xfrm>
                <a:off x="1314533" y="4853188"/>
                <a:ext cx="23679" cy="11828"/>
              </a:xfrm>
              <a:custGeom>
                <a:avLst/>
                <a:gdLst>
                  <a:gd name="connsiteX0" fmla="*/ 14551 w 23679"/>
                  <a:gd name="connsiteY0" fmla="*/ 10680 h 11828"/>
                  <a:gd name="connsiteX1" fmla="*/ 23521 w 23679"/>
                  <a:gd name="connsiteY1" fmla="*/ 3351 h 11828"/>
                  <a:gd name="connsiteX2" fmla="*/ 8970 w 23679"/>
                  <a:gd name="connsiteY2" fmla="*/ 974 h 11828"/>
                  <a:gd name="connsiteX3" fmla="*/ 0 w 23679"/>
                  <a:gd name="connsiteY3" fmla="*/ 8897 h 11828"/>
                  <a:gd name="connsiteX4" fmla="*/ 14551 w 23679"/>
                  <a:gd name="connsiteY4" fmla="*/ 10680 h 11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79" h="11828">
                    <a:moveTo>
                      <a:pt x="14551" y="10680"/>
                    </a:moveTo>
                    <a:cubicBezTo>
                      <a:pt x="20730" y="9293"/>
                      <a:pt x="24517" y="6322"/>
                      <a:pt x="23521" y="3351"/>
                    </a:cubicBezTo>
                    <a:cubicBezTo>
                      <a:pt x="22125" y="-215"/>
                      <a:pt x="16145" y="-809"/>
                      <a:pt x="8970" y="974"/>
                    </a:cubicBezTo>
                    <a:cubicBezTo>
                      <a:pt x="2791" y="2360"/>
                      <a:pt x="0" y="5331"/>
                      <a:pt x="0" y="8897"/>
                    </a:cubicBezTo>
                    <a:cubicBezTo>
                      <a:pt x="1395" y="12661"/>
                      <a:pt x="7774" y="12265"/>
                      <a:pt x="14551" y="106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7" name="Freeform 666">
                <a:extLst>
                  <a:ext uri="{FF2B5EF4-FFF2-40B4-BE49-F238E27FC236}">
                    <a16:creationId xmlns:a16="http://schemas.microsoft.com/office/drawing/2014/main" id="{249226CF-F551-A4B6-43E5-E6D4447756FB}"/>
                  </a:ext>
                </a:extLst>
              </p:cNvPr>
              <p:cNvSpPr/>
              <p:nvPr/>
            </p:nvSpPr>
            <p:spPr>
              <a:xfrm>
                <a:off x="2261989" y="5889016"/>
                <a:ext cx="15631" cy="20595"/>
              </a:xfrm>
              <a:custGeom>
                <a:avLst/>
                <a:gdLst>
                  <a:gd name="connsiteX0" fmla="*/ 2534 w 15631"/>
                  <a:gd name="connsiteY0" fmla="*/ 20362 h 20595"/>
                  <a:gd name="connsiteX1" fmla="*/ 13895 w 15631"/>
                  <a:gd name="connsiteY1" fmla="*/ 10853 h 20595"/>
                  <a:gd name="connsiteX2" fmla="*/ 13297 w 15631"/>
                  <a:gd name="connsiteY2" fmla="*/ 157 h 20595"/>
                  <a:gd name="connsiteX3" fmla="*/ 1736 w 15631"/>
                  <a:gd name="connsiteY3" fmla="*/ 9863 h 20595"/>
                  <a:gd name="connsiteX4" fmla="*/ 2534 w 15631"/>
                  <a:gd name="connsiteY4" fmla="*/ 20362 h 20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31" h="20595">
                    <a:moveTo>
                      <a:pt x="2534" y="20362"/>
                    </a:moveTo>
                    <a:cubicBezTo>
                      <a:pt x="6321" y="21550"/>
                      <a:pt x="10507" y="18183"/>
                      <a:pt x="13895" y="10853"/>
                    </a:cubicBezTo>
                    <a:cubicBezTo>
                      <a:pt x="16487" y="5307"/>
                      <a:pt x="16088" y="1345"/>
                      <a:pt x="13297" y="157"/>
                    </a:cubicBezTo>
                    <a:cubicBezTo>
                      <a:pt x="9510" y="-834"/>
                      <a:pt x="5324" y="2930"/>
                      <a:pt x="1736" y="9863"/>
                    </a:cubicBezTo>
                    <a:cubicBezTo>
                      <a:pt x="-1054" y="15806"/>
                      <a:pt x="-257" y="19371"/>
                      <a:pt x="2534" y="203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8" name="Freeform 667">
                <a:extLst>
                  <a:ext uri="{FF2B5EF4-FFF2-40B4-BE49-F238E27FC236}">
                    <a16:creationId xmlns:a16="http://schemas.microsoft.com/office/drawing/2014/main" id="{EE46C4E6-2D07-2E0E-19BA-379852331F98}"/>
                  </a:ext>
                </a:extLst>
              </p:cNvPr>
              <p:cNvSpPr/>
              <p:nvPr/>
            </p:nvSpPr>
            <p:spPr>
              <a:xfrm>
                <a:off x="1365210" y="4654062"/>
                <a:ext cx="23472" cy="11403"/>
              </a:xfrm>
              <a:custGeom>
                <a:avLst/>
                <a:gdLst>
                  <a:gd name="connsiteX0" fmla="*/ 152 w 23472"/>
                  <a:gd name="connsiteY0" fmla="*/ 6369 h 11403"/>
                  <a:gd name="connsiteX1" fmla="*/ 12908 w 23472"/>
                  <a:gd name="connsiteY1" fmla="*/ 11123 h 11403"/>
                  <a:gd name="connsiteX2" fmla="*/ 23473 w 23472"/>
                  <a:gd name="connsiteY2" fmla="*/ 4586 h 11403"/>
                  <a:gd name="connsiteX3" fmla="*/ 10118 w 23472"/>
                  <a:gd name="connsiteY3" fmla="*/ 228 h 11403"/>
                  <a:gd name="connsiteX4" fmla="*/ 152 w 23472"/>
                  <a:gd name="connsiteY4" fmla="*/ 6369 h 11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472" h="11403">
                    <a:moveTo>
                      <a:pt x="152" y="6369"/>
                    </a:moveTo>
                    <a:cubicBezTo>
                      <a:pt x="949" y="9538"/>
                      <a:pt x="4337" y="12312"/>
                      <a:pt x="12908" y="11123"/>
                    </a:cubicBezTo>
                    <a:cubicBezTo>
                      <a:pt x="19486" y="10133"/>
                      <a:pt x="22675" y="7756"/>
                      <a:pt x="23473" y="4586"/>
                    </a:cubicBezTo>
                    <a:cubicBezTo>
                      <a:pt x="21679" y="1615"/>
                      <a:pt x="18490" y="-762"/>
                      <a:pt x="10118" y="228"/>
                    </a:cubicBezTo>
                    <a:cubicBezTo>
                      <a:pt x="3141" y="822"/>
                      <a:pt x="-845" y="3398"/>
                      <a:pt x="152" y="636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9" name="Freeform 668">
                <a:extLst>
                  <a:ext uri="{FF2B5EF4-FFF2-40B4-BE49-F238E27FC236}">
                    <a16:creationId xmlns:a16="http://schemas.microsoft.com/office/drawing/2014/main" id="{9CD49F79-5281-114C-DDF1-5D90893EF428}"/>
                  </a:ext>
                </a:extLst>
              </p:cNvPr>
              <p:cNvSpPr/>
              <p:nvPr/>
            </p:nvSpPr>
            <p:spPr>
              <a:xfrm>
                <a:off x="1261601" y="4264318"/>
                <a:ext cx="25625" cy="11251"/>
              </a:xfrm>
              <a:custGeom>
                <a:avLst/>
                <a:gdLst>
                  <a:gd name="connsiteX0" fmla="*/ 10277 w 25625"/>
                  <a:gd name="connsiteY0" fmla="*/ 11227 h 11251"/>
                  <a:gd name="connsiteX1" fmla="*/ 25625 w 25625"/>
                  <a:gd name="connsiteY1" fmla="*/ 6869 h 11251"/>
                  <a:gd name="connsiteX2" fmla="*/ 11473 w 25625"/>
                  <a:gd name="connsiteY2" fmla="*/ 134 h 11251"/>
                  <a:gd name="connsiteX3" fmla="*/ 111 w 25625"/>
                  <a:gd name="connsiteY3" fmla="*/ 4096 h 11251"/>
                  <a:gd name="connsiteX4" fmla="*/ 10277 w 25625"/>
                  <a:gd name="connsiteY4" fmla="*/ 11227 h 11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625" h="11251">
                    <a:moveTo>
                      <a:pt x="10277" y="11227"/>
                    </a:moveTo>
                    <a:cubicBezTo>
                      <a:pt x="17253" y="11425"/>
                      <a:pt x="23432" y="10435"/>
                      <a:pt x="25625" y="6869"/>
                    </a:cubicBezTo>
                    <a:cubicBezTo>
                      <a:pt x="23831" y="3106"/>
                      <a:pt x="19247" y="927"/>
                      <a:pt x="11473" y="134"/>
                    </a:cubicBezTo>
                    <a:cubicBezTo>
                      <a:pt x="4895" y="-460"/>
                      <a:pt x="709" y="927"/>
                      <a:pt x="111" y="4096"/>
                    </a:cubicBezTo>
                    <a:cubicBezTo>
                      <a:pt x="-487" y="7662"/>
                      <a:pt x="1108" y="11029"/>
                      <a:pt x="10277" y="112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0" name="Freeform 669">
                <a:extLst>
                  <a:ext uri="{FF2B5EF4-FFF2-40B4-BE49-F238E27FC236}">
                    <a16:creationId xmlns:a16="http://schemas.microsoft.com/office/drawing/2014/main" id="{03D3688B-F321-0D78-D0BC-0B9F73E389EC}"/>
                  </a:ext>
                </a:extLst>
              </p:cNvPr>
              <p:cNvSpPr/>
              <p:nvPr/>
            </p:nvSpPr>
            <p:spPr>
              <a:xfrm>
                <a:off x="1126902" y="5013907"/>
                <a:ext cx="24191" cy="13494"/>
              </a:xfrm>
              <a:custGeom>
                <a:avLst/>
                <a:gdLst>
                  <a:gd name="connsiteX0" fmla="*/ 23586 w 24191"/>
                  <a:gd name="connsiteY0" fmla="*/ 2291 h 13494"/>
                  <a:gd name="connsiteX1" fmla="*/ 10231 w 24191"/>
                  <a:gd name="connsiteY1" fmla="*/ 1300 h 13494"/>
                  <a:gd name="connsiteX2" fmla="*/ 663 w 24191"/>
                  <a:gd name="connsiteY2" fmla="*/ 11205 h 13494"/>
                  <a:gd name="connsiteX3" fmla="*/ 13819 w 24191"/>
                  <a:gd name="connsiteY3" fmla="*/ 12195 h 13494"/>
                  <a:gd name="connsiteX4" fmla="*/ 23586 w 24191"/>
                  <a:gd name="connsiteY4" fmla="*/ 2291 h 13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191" h="13494">
                    <a:moveTo>
                      <a:pt x="23586" y="2291"/>
                    </a:moveTo>
                    <a:cubicBezTo>
                      <a:pt x="21592" y="-681"/>
                      <a:pt x="15812" y="-483"/>
                      <a:pt x="10231" y="1300"/>
                    </a:cubicBezTo>
                    <a:cubicBezTo>
                      <a:pt x="3454" y="3479"/>
                      <a:pt x="-1928" y="7045"/>
                      <a:pt x="663" y="11205"/>
                    </a:cubicBezTo>
                    <a:cubicBezTo>
                      <a:pt x="2656" y="14176"/>
                      <a:pt x="7839" y="13978"/>
                      <a:pt x="13819" y="12195"/>
                    </a:cubicBezTo>
                    <a:cubicBezTo>
                      <a:pt x="19998" y="9620"/>
                      <a:pt x="26177" y="6450"/>
                      <a:pt x="23586" y="22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1" name="Freeform 670">
                <a:extLst>
                  <a:ext uri="{FF2B5EF4-FFF2-40B4-BE49-F238E27FC236}">
                    <a16:creationId xmlns:a16="http://schemas.microsoft.com/office/drawing/2014/main" id="{8A28B7CC-BFBB-633F-FBCF-177B079DB03B}"/>
                  </a:ext>
                </a:extLst>
              </p:cNvPr>
              <p:cNvSpPr/>
              <p:nvPr/>
            </p:nvSpPr>
            <p:spPr>
              <a:xfrm>
                <a:off x="581185" y="5118192"/>
                <a:ext cx="23164" cy="31090"/>
              </a:xfrm>
              <a:custGeom>
                <a:avLst/>
                <a:gdLst>
                  <a:gd name="connsiteX0" fmla="*/ 22750 w 23164"/>
                  <a:gd name="connsiteY0" fmla="*/ 4577 h 31090"/>
                  <a:gd name="connsiteX1" fmla="*/ 10192 w 23164"/>
                  <a:gd name="connsiteY1" fmla="*/ 813 h 31090"/>
                  <a:gd name="connsiteX2" fmla="*/ 226 w 23164"/>
                  <a:gd name="connsiteY2" fmla="*/ 12105 h 31090"/>
                  <a:gd name="connsiteX3" fmla="*/ 6006 w 23164"/>
                  <a:gd name="connsiteY3" fmla="*/ 17057 h 31090"/>
                  <a:gd name="connsiteX4" fmla="*/ 5209 w 23164"/>
                  <a:gd name="connsiteY4" fmla="*/ 18047 h 31090"/>
                  <a:gd name="connsiteX5" fmla="*/ 3814 w 23164"/>
                  <a:gd name="connsiteY5" fmla="*/ 30131 h 31090"/>
                  <a:gd name="connsiteX6" fmla="*/ 14179 w 23164"/>
                  <a:gd name="connsiteY6" fmla="*/ 25178 h 31090"/>
                  <a:gd name="connsiteX7" fmla="*/ 17169 w 23164"/>
                  <a:gd name="connsiteY7" fmla="*/ 14680 h 31090"/>
                  <a:gd name="connsiteX8" fmla="*/ 22750 w 23164"/>
                  <a:gd name="connsiteY8" fmla="*/ 4577 h 31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164" h="31090">
                    <a:moveTo>
                      <a:pt x="22750" y="4577"/>
                    </a:moveTo>
                    <a:cubicBezTo>
                      <a:pt x="21354" y="615"/>
                      <a:pt x="16770" y="-1167"/>
                      <a:pt x="10192" y="813"/>
                    </a:cubicBezTo>
                    <a:cubicBezTo>
                      <a:pt x="2618" y="3191"/>
                      <a:pt x="-970" y="7152"/>
                      <a:pt x="226" y="12105"/>
                    </a:cubicBezTo>
                    <a:cubicBezTo>
                      <a:pt x="1621" y="14680"/>
                      <a:pt x="3415" y="16463"/>
                      <a:pt x="6006" y="17057"/>
                    </a:cubicBezTo>
                    <a:cubicBezTo>
                      <a:pt x="5807" y="17453"/>
                      <a:pt x="5608" y="17651"/>
                      <a:pt x="5209" y="18047"/>
                    </a:cubicBezTo>
                    <a:cubicBezTo>
                      <a:pt x="1422" y="23396"/>
                      <a:pt x="1023" y="27952"/>
                      <a:pt x="3814" y="30131"/>
                    </a:cubicBezTo>
                    <a:cubicBezTo>
                      <a:pt x="6604" y="32508"/>
                      <a:pt x="10591" y="30329"/>
                      <a:pt x="14179" y="25178"/>
                    </a:cubicBezTo>
                    <a:cubicBezTo>
                      <a:pt x="16969" y="21019"/>
                      <a:pt x="18165" y="17453"/>
                      <a:pt x="17169" y="14680"/>
                    </a:cubicBezTo>
                    <a:cubicBezTo>
                      <a:pt x="21952" y="12303"/>
                      <a:pt x="24145" y="8737"/>
                      <a:pt x="22750" y="457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2" name="Freeform 671">
                <a:extLst>
                  <a:ext uri="{FF2B5EF4-FFF2-40B4-BE49-F238E27FC236}">
                    <a16:creationId xmlns:a16="http://schemas.microsoft.com/office/drawing/2014/main" id="{DC06AC0E-ADB9-BB14-1824-74F1D318D79E}"/>
                  </a:ext>
                </a:extLst>
              </p:cNvPr>
              <p:cNvSpPr/>
              <p:nvPr/>
            </p:nvSpPr>
            <p:spPr>
              <a:xfrm>
                <a:off x="664581" y="5292006"/>
                <a:ext cx="23809" cy="17446"/>
              </a:xfrm>
              <a:custGeom>
                <a:avLst/>
                <a:gdLst>
                  <a:gd name="connsiteX0" fmla="*/ 16095 w 23809"/>
                  <a:gd name="connsiteY0" fmla="*/ 15382 h 17446"/>
                  <a:gd name="connsiteX1" fmla="*/ 23271 w 23809"/>
                  <a:gd name="connsiteY1" fmla="*/ 4685 h 17446"/>
                  <a:gd name="connsiteX2" fmla="*/ 10912 w 23809"/>
                  <a:gd name="connsiteY2" fmla="*/ 723 h 17446"/>
                  <a:gd name="connsiteX3" fmla="*/ 348 w 23809"/>
                  <a:gd name="connsiteY3" fmla="*/ 12807 h 17446"/>
                  <a:gd name="connsiteX4" fmla="*/ 16095 w 23809"/>
                  <a:gd name="connsiteY4" fmla="*/ 15382 h 17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809" h="17446">
                    <a:moveTo>
                      <a:pt x="16095" y="15382"/>
                    </a:moveTo>
                    <a:cubicBezTo>
                      <a:pt x="21477" y="13005"/>
                      <a:pt x="25264" y="9241"/>
                      <a:pt x="23271" y="4685"/>
                    </a:cubicBezTo>
                    <a:cubicBezTo>
                      <a:pt x="21477" y="525"/>
                      <a:pt x="16892" y="-1059"/>
                      <a:pt x="10912" y="723"/>
                    </a:cubicBezTo>
                    <a:cubicBezTo>
                      <a:pt x="3936" y="2902"/>
                      <a:pt x="-1446" y="7458"/>
                      <a:pt x="348" y="12807"/>
                    </a:cubicBezTo>
                    <a:cubicBezTo>
                      <a:pt x="2341" y="18353"/>
                      <a:pt x="9119" y="18551"/>
                      <a:pt x="16095" y="153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3" name="Freeform 672">
                <a:extLst>
                  <a:ext uri="{FF2B5EF4-FFF2-40B4-BE49-F238E27FC236}">
                    <a16:creationId xmlns:a16="http://schemas.microsoft.com/office/drawing/2014/main" id="{3E4B8AA2-7878-8968-F155-AB34E1C6EF1A}"/>
                  </a:ext>
                </a:extLst>
              </p:cNvPr>
              <p:cNvSpPr/>
              <p:nvPr/>
            </p:nvSpPr>
            <p:spPr>
              <a:xfrm>
                <a:off x="2083186" y="5864898"/>
                <a:ext cx="18879" cy="19771"/>
              </a:xfrm>
              <a:custGeom>
                <a:avLst/>
                <a:gdLst>
                  <a:gd name="connsiteX0" fmla="*/ 16095 w 18879"/>
                  <a:gd name="connsiteY0" fmla="*/ 8824 h 19771"/>
                  <a:gd name="connsiteX1" fmla="*/ 17291 w 18879"/>
                  <a:gd name="connsiteY1" fmla="*/ 108 h 19771"/>
                  <a:gd name="connsiteX2" fmla="*/ 2342 w 18879"/>
                  <a:gd name="connsiteY2" fmla="*/ 10409 h 19771"/>
                  <a:gd name="connsiteX3" fmla="*/ 1345 w 18879"/>
                  <a:gd name="connsiteY3" fmla="*/ 19719 h 19771"/>
                  <a:gd name="connsiteX4" fmla="*/ 16095 w 18879"/>
                  <a:gd name="connsiteY4" fmla="*/ 8824 h 19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879" h="19771">
                    <a:moveTo>
                      <a:pt x="16095" y="8824"/>
                    </a:moveTo>
                    <a:cubicBezTo>
                      <a:pt x="18886" y="4862"/>
                      <a:pt x="20082" y="703"/>
                      <a:pt x="17291" y="108"/>
                    </a:cubicBezTo>
                    <a:cubicBezTo>
                      <a:pt x="12906" y="-684"/>
                      <a:pt x="7524" y="2882"/>
                      <a:pt x="2342" y="10409"/>
                    </a:cubicBezTo>
                    <a:cubicBezTo>
                      <a:pt x="-250" y="14569"/>
                      <a:pt x="-848" y="17936"/>
                      <a:pt x="1345" y="19719"/>
                    </a:cubicBezTo>
                    <a:cubicBezTo>
                      <a:pt x="5930" y="20313"/>
                      <a:pt x="11311" y="15757"/>
                      <a:pt x="16095" y="88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4" name="Freeform 673">
                <a:extLst>
                  <a:ext uri="{FF2B5EF4-FFF2-40B4-BE49-F238E27FC236}">
                    <a16:creationId xmlns:a16="http://schemas.microsoft.com/office/drawing/2014/main" id="{D2276E37-CD72-4A80-C265-5E7AB90A4EC6}"/>
                  </a:ext>
                </a:extLst>
              </p:cNvPr>
              <p:cNvSpPr/>
              <p:nvPr/>
            </p:nvSpPr>
            <p:spPr>
              <a:xfrm>
                <a:off x="566095" y="5029644"/>
                <a:ext cx="21694" cy="16027"/>
              </a:xfrm>
              <a:custGeom>
                <a:avLst/>
                <a:gdLst>
                  <a:gd name="connsiteX0" fmla="*/ 12525 w 21694"/>
                  <a:gd name="connsiteY0" fmla="*/ 15871 h 16027"/>
                  <a:gd name="connsiteX1" fmla="*/ 21694 w 21694"/>
                  <a:gd name="connsiteY1" fmla="*/ 6362 h 16027"/>
                  <a:gd name="connsiteX2" fmla="*/ 11529 w 21694"/>
                  <a:gd name="connsiteY2" fmla="*/ 222 h 16027"/>
                  <a:gd name="connsiteX3" fmla="*/ 167 w 21694"/>
                  <a:gd name="connsiteY3" fmla="*/ 11117 h 16027"/>
                  <a:gd name="connsiteX4" fmla="*/ 12525 w 21694"/>
                  <a:gd name="connsiteY4" fmla="*/ 15871 h 16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94" h="16027">
                    <a:moveTo>
                      <a:pt x="12525" y="15871"/>
                    </a:moveTo>
                    <a:cubicBezTo>
                      <a:pt x="19302" y="14286"/>
                      <a:pt x="21694" y="10522"/>
                      <a:pt x="21694" y="6362"/>
                    </a:cubicBezTo>
                    <a:cubicBezTo>
                      <a:pt x="21694" y="1608"/>
                      <a:pt x="17309" y="-769"/>
                      <a:pt x="11529" y="222"/>
                    </a:cubicBezTo>
                    <a:cubicBezTo>
                      <a:pt x="4353" y="1410"/>
                      <a:pt x="-1029" y="5768"/>
                      <a:pt x="167" y="11117"/>
                    </a:cubicBezTo>
                    <a:cubicBezTo>
                      <a:pt x="1164" y="15475"/>
                      <a:pt x="6346" y="16465"/>
                      <a:pt x="12525" y="158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5" name="Freeform 674">
                <a:extLst>
                  <a:ext uri="{FF2B5EF4-FFF2-40B4-BE49-F238E27FC236}">
                    <a16:creationId xmlns:a16="http://schemas.microsoft.com/office/drawing/2014/main" id="{C4EA4EB7-D124-8818-F0DD-6944AC1FDC10}"/>
                  </a:ext>
                </a:extLst>
              </p:cNvPr>
              <p:cNvSpPr/>
              <p:nvPr/>
            </p:nvSpPr>
            <p:spPr>
              <a:xfrm>
                <a:off x="1055669" y="6016218"/>
                <a:ext cx="28892" cy="26960"/>
              </a:xfrm>
              <a:custGeom>
                <a:avLst/>
                <a:gdLst>
                  <a:gd name="connsiteX0" fmla="*/ 24058 w 28892"/>
                  <a:gd name="connsiteY0" fmla="*/ 13795 h 26960"/>
                  <a:gd name="connsiteX1" fmla="*/ 27048 w 28892"/>
                  <a:gd name="connsiteY1" fmla="*/ 1514 h 26960"/>
                  <a:gd name="connsiteX2" fmla="*/ 14092 w 28892"/>
                  <a:gd name="connsiteY2" fmla="*/ 4683 h 26960"/>
                  <a:gd name="connsiteX3" fmla="*/ 11501 w 28892"/>
                  <a:gd name="connsiteY3" fmla="*/ 7654 h 26960"/>
                  <a:gd name="connsiteX4" fmla="*/ 4724 w 28892"/>
                  <a:gd name="connsiteY4" fmla="*/ 12012 h 26960"/>
                  <a:gd name="connsiteX5" fmla="*/ 2531 w 28892"/>
                  <a:gd name="connsiteY5" fmla="*/ 25680 h 26960"/>
                  <a:gd name="connsiteX6" fmla="*/ 14889 w 28892"/>
                  <a:gd name="connsiteY6" fmla="*/ 22115 h 26960"/>
                  <a:gd name="connsiteX7" fmla="*/ 18676 w 28892"/>
                  <a:gd name="connsiteY7" fmla="*/ 16766 h 26960"/>
                  <a:gd name="connsiteX8" fmla="*/ 24058 w 28892"/>
                  <a:gd name="connsiteY8" fmla="*/ 13795 h 26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892" h="26960">
                    <a:moveTo>
                      <a:pt x="24058" y="13795"/>
                    </a:moveTo>
                    <a:cubicBezTo>
                      <a:pt x="28643" y="9041"/>
                      <a:pt x="30636" y="4485"/>
                      <a:pt x="27048" y="1514"/>
                    </a:cubicBezTo>
                    <a:cubicBezTo>
                      <a:pt x="23460" y="-1458"/>
                      <a:pt x="18477" y="127"/>
                      <a:pt x="14092" y="4683"/>
                    </a:cubicBezTo>
                    <a:cubicBezTo>
                      <a:pt x="13095" y="5673"/>
                      <a:pt x="12298" y="6664"/>
                      <a:pt x="11501" y="7654"/>
                    </a:cubicBezTo>
                    <a:cubicBezTo>
                      <a:pt x="9308" y="8249"/>
                      <a:pt x="7115" y="9635"/>
                      <a:pt x="4724" y="12012"/>
                    </a:cubicBezTo>
                    <a:cubicBezTo>
                      <a:pt x="-1256" y="17955"/>
                      <a:pt x="-1057" y="22709"/>
                      <a:pt x="2531" y="25680"/>
                    </a:cubicBezTo>
                    <a:cubicBezTo>
                      <a:pt x="5521" y="28058"/>
                      <a:pt x="10105" y="27265"/>
                      <a:pt x="14889" y="22115"/>
                    </a:cubicBezTo>
                    <a:cubicBezTo>
                      <a:pt x="16484" y="20332"/>
                      <a:pt x="17879" y="18549"/>
                      <a:pt x="18676" y="16766"/>
                    </a:cubicBezTo>
                    <a:cubicBezTo>
                      <a:pt x="20470" y="16172"/>
                      <a:pt x="22264" y="14984"/>
                      <a:pt x="24058" y="137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6" name="Freeform 675">
                <a:extLst>
                  <a:ext uri="{FF2B5EF4-FFF2-40B4-BE49-F238E27FC236}">
                    <a16:creationId xmlns:a16="http://schemas.microsoft.com/office/drawing/2014/main" id="{18CAC7B6-4952-B7AB-388F-F29EB63B04F6}"/>
                  </a:ext>
                </a:extLst>
              </p:cNvPr>
              <p:cNvSpPr/>
              <p:nvPr/>
            </p:nvSpPr>
            <p:spPr>
              <a:xfrm>
                <a:off x="1993739" y="5764360"/>
                <a:ext cx="17471" cy="19622"/>
              </a:xfrm>
              <a:custGeom>
                <a:avLst/>
                <a:gdLst>
                  <a:gd name="connsiteX0" fmla="*/ 5481 w 17471"/>
                  <a:gd name="connsiteY0" fmla="*/ 5762 h 19622"/>
                  <a:gd name="connsiteX1" fmla="*/ 498 w 17471"/>
                  <a:gd name="connsiteY1" fmla="*/ 18043 h 19622"/>
                  <a:gd name="connsiteX2" fmla="*/ 12656 w 17471"/>
                  <a:gd name="connsiteY2" fmla="*/ 12101 h 19622"/>
                  <a:gd name="connsiteX3" fmla="*/ 16444 w 17471"/>
                  <a:gd name="connsiteY3" fmla="*/ 414 h 19622"/>
                  <a:gd name="connsiteX4" fmla="*/ 5481 w 17471"/>
                  <a:gd name="connsiteY4" fmla="*/ 5762 h 19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71" h="19622">
                    <a:moveTo>
                      <a:pt x="5481" y="5762"/>
                    </a:moveTo>
                    <a:cubicBezTo>
                      <a:pt x="1295" y="10318"/>
                      <a:pt x="-1097" y="15270"/>
                      <a:pt x="498" y="18043"/>
                    </a:cubicBezTo>
                    <a:cubicBezTo>
                      <a:pt x="2690" y="22401"/>
                      <a:pt x="7873" y="16855"/>
                      <a:pt x="12656" y="12101"/>
                    </a:cubicBezTo>
                    <a:cubicBezTo>
                      <a:pt x="16842" y="6951"/>
                      <a:pt x="18836" y="2394"/>
                      <a:pt x="16444" y="414"/>
                    </a:cubicBezTo>
                    <a:cubicBezTo>
                      <a:pt x="14052" y="-973"/>
                      <a:pt x="9667" y="1206"/>
                      <a:pt x="5481" y="57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7" name="Freeform 676">
                <a:extLst>
                  <a:ext uri="{FF2B5EF4-FFF2-40B4-BE49-F238E27FC236}">
                    <a16:creationId xmlns:a16="http://schemas.microsoft.com/office/drawing/2014/main" id="{B4F754E2-E77C-397A-E151-C189F6F8C26C}"/>
                  </a:ext>
                </a:extLst>
              </p:cNvPr>
              <p:cNvSpPr/>
              <p:nvPr/>
            </p:nvSpPr>
            <p:spPr>
              <a:xfrm>
                <a:off x="540523" y="4928176"/>
                <a:ext cx="22838" cy="14867"/>
              </a:xfrm>
              <a:custGeom>
                <a:avLst/>
                <a:gdLst>
                  <a:gd name="connsiteX0" fmla="*/ 26 w 22838"/>
                  <a:gd name="connsiteY0" fmla="*/ 8985 h 14867"/>
                  <a:gd name="connsiteX1" fmla="*/ 13979 w 22838"/>
                  <a:gd name="connsiteY1" fmla="*/ 14333 h 14867"/>
                  <a:gd name="connsiteX2" fmla="*/ 22351 w 22838"/>
                  <a:gd name="connsiteY2" fmla="*/ 5023 h 14867"/>
                  <a:gd name="connsiteX3" fmla="*/ 9993 w 22838"/>
                  <a:gd name="connsiteY3" fmla="*/ 269 h 14867"/>
                  <a:gd name="connsiteX4" fmla="*/ 26 w 22838"/>
                  <a:gd name="connsiteY4" fmla="*/ 8985 h 14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838" h="14867">
                    <a:moveTo>
                      <a:pt x="26" y="8985"/>
                    </a:moveTo>
                    <a:cubicBezTo>
                      <a:pt x="425" y="15125"/>
                      <a:pt x="7003" y="15522"/>
                      <a:pt x="13979" y="14333"/>
                    </a:cubicBezTo>
                    <a:cubicBezTo>
                      <a:pt x="19959" y="12352"/>
                      <a:pt x="24344" y="9579"/>
                      <a:pt x="22351" y="5023"/>
                    </a:cubicBezTo>
                    <a:cubicBezTo>
                      <a:pt x="20756" y="1061"/>
                      <a:pt x="16371" y="-722"/>
                      <a:pt x="9993" y="269"/>
                    </a:cubicBezTo>
                    <a:cubicBezTo>
                      <a:pt x="3813" y="1457"/>
                      <a:pt x="-372" y="4429"/>
                      <a:pt x="26" y="89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8" name="Freeform 677">
                <a:extLst>
                  <a:ext uri="{FF2B5EF4-FFF2-40B4-BE49-F238E27FC236}">
                    <a16:creationId xmlns:a16="http://schemas.microsoft.com/office/drawing/2014/main" id="{AE9294B6-5C83-CA80-12CB-FF128559475A}"/>
                  </a:ext>
                </a:extLst>
              </p:cNvPr>
              <p:cNvSpPr/>
              <p:nvPr/>
            </p:nvSpPr>
            <p:spPr>
              <a:xfrm>
                <a:off x="508854" y="4740218"/>
                <a:ext cx="22154" cy="15082"/>
              </a:xfrm>
              <a:custGeom>
                <a:avLst/>
                <a:gdLst>
                  <a:gd name="connsiteX0" fmla="*/ 11364 w 22154"/>
                  <a:gd name="connsiteY0" fmla="*/ 43 h 15082"/>
                  <a:gd name="connsiteX1" fmla="*/ 201 w 22154"/>
                  <a:gd name="connsiteY1" fmla="*/ 9749 h 15082"/>
                  <a:gd name="connsiteX2" fmla="*/ 11962 w 22154"/>
                  <a:gd name="connsiteY2" fmla="*/ 14899 h 15082"/>
                  <a:gd name="connsiteX3" fmla="*/ 22127 w 22154"/>
                  <a:gd name="connsiteY3" fmla="*/ 6382 h 15082"/>
                  <a:gd name="connsiteX4" fmla="*/ 11364 w 22154"/>
                  <a:gd name="connsiteY4" fmla="*/ 43 h 15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154" h="15082">
                    <a:moveTo>
                      <a:pt x="11364" y="43"/>
                    </a:moveTo>
                    <a:cubicBezTo>
                      <a:pt x="3191" y="439"/>
                      <a:pt x="-995" y="4401"/>
                      <a:pt x="201" y="9749"/>
                    </a:cubicBezTo>
                    <a:cubicBezTo>
                      <a:pt x="1198" y="13909"/>
                      <a:pt x="5982" y="15692"/>
                      <a:pt x="11962" y="14899"/>
                    </a:cubicBezTo>
                    <a:cubicBezTo>
                      <a:pt x="18539" y="13513"/>
                      <a:pt x="22526" y="10938"/>
                      <a:pt x="22127" y="6382"/>
                    </a:cubicBezTo>
                    <a:cubicBezTo>
                      <a:pt x="21729" y="2024"/>
                      <a:pt x="17343" y="-353"/>
                      <a:pt x="11364" y="4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9" name="Freeform 678">
                <a:extLst>
                  <a:ext uri="{FF2B5EF4-FFF2-40B4-BE49-F238E27FC236}">
                    <a16:creationId xmlns:a16="http://schemas.microsoft.com/office/drawing/2014/main" id="{2AF21659-C2B1-5C5D-1D33-A79FBAC55F02}"/>
                  </a:ext>
                </a:extLst>
              </p:cNvPr>
              <p:cNvSpPr/>
              <p:nvPr/>
            </p:nvSpPr>
            <p:spPr>
              <a:xfrm>
                <a:off x="1290016" y="4395983"/>
                <a:ext cx="22754" cy="10300"/>
              </a:xfrm>
              <a:custGeom>
                <a:avLst/>
                <a:gdLst>
                  <a:gd name="connsiteX0" fmla="*/ 0 w 22754"/>
                  <a:gd name="connsiteY0" fmla="*/ 6141 h 10300"/>
                  <a:gd name="connsiteX1" fmla="*/ 11760 w 22754"/>
                  <a:gd name="connsiteY1" fmla="*/ 10301 h 10300"/>
                  <a:gd name="connsiteX2" fmla="*/ 22723 w 22754"/>
                  <a:gd name="connsiteY2" fmla="*/ 5348 h 10300"/>
                  <a:gd name="connsiteX3" fmla="*/ 13156 w 22754"/>
                  <a:gd name="connsiteY3" fmla="*/ 0 h 10300"/>
                  <a:gd name="connsiteX4" fmla="*/ 0 w 22754"/>
                  <a:gd name="connsiteY4" fmla="*/ 6141 h 1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54" h="10300">
                    <a:moveTo>
                      <a:pt x="0" y="6141"/>
                    </a:moveTo>
                    <a:cubicBezTo>
                      <a:pt x="0" y="9310"/>
                      <a:pt x="5581" y="10301"/>
                      <a:pt x="11760" y="10301"/>
                    </a:cubicBezTo>
                    <a:cubicBezTo>
                      <a:pt x="18338" y="10102"/>
                      <a:pt x="22325" y="8518"/>
                      <a:pt x="22723" y="5348"/>
                    </a:cubicBezTo>
                    <a:cubicBezTo>
                      <a:pt x="23122" y="2377"/>
                      <a:pt x="19733" y="0"/>
                      <a:pt x="13156" y="0"/>
                    </a:cubicBezTo>
                    <a:cubicBezTo>
                      <a:pt x="5581" y="198"/>
                      <a:pt x="0" y="2575"/>
                      <a:pt x="0" y="614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0" name="Freeform 679">
                <a:extLst>
                  <a:ext uri="{FF2B5EF4-FFF2-40B4-BE49-F238E27FC236}">
                    <a16:creationId xmlns:a16="http://schemas.microsoft.com/office/drawing/2014/main" id="{BA0357CC-49DA-DD16-3570-090A7826D564}"/>
                  </a:ext>
                </a:extLst>
              </p:cNvPr>
              <p:cNvSpPr/>
              <p:nvPr/>
            </p:nvSpPr>
            <p:spPr>
              <a:xfrm>
                <a:off x="1901978" y="5684388"/>
                <a:ext cx="17294" cy="26505"/>
              </a:xfrm>
              <a:custGeom>
                <a:avLst/>
                <a:gdLst>
                  <a:gd name="connsiteX0" fmla="*/ 15318 w 17294"/>
                  <a:gd name="connsiteY0" fmla="*/ 160 h 26505"/>
                  <a:gd name="connsiteX1" fmla="*/ 3358 w 17294"/>
                  <a:gd name="connsiteY1" fmla="*/ 6103 h 26505"/>
                  <a:gd name="connsiteX2" fmla="*/ 1764 w 17294"/>
                  <a:gd name="connsiteY2" fmla="*/ 16403 h 26505"/>
                  <a:gd name="connsiteX3" fmla="*/ 3757 w 17294"/>
                  <a:gd name="connsiteY3" fmla="*/ 16799 h 26505"/>
                  <a:gd name="connsiteX4" fmla="*/ 5950 w 17294"/>
                  <a:gd name="connsiteY4" fmla="*/ 26506 h 26505"/>
                  <a:gd name="connsiteX5" fmla="*/ 15517 w 17294"/>
                  <a:gd name="connsiteY5" fmla="*/ 16997 h 26505"/>
                  <a:gd name="connsiteX6" fmla="*/ 16115 w 17294"/>
                  <a:gd name="connsiteY6" fmla="*/ 6301 h 26505"/>
                  <a:gd name="connsiteX7" fmla="*/ 15318 w 17294"/>
                  <a:gd name="connsiteY7" fmla="*/ 160 h 26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94" h="26505">
                    <a:moveTo>
                      <a:pt x="15318" y="160"/>
                    </a:moveTo>
                    <a:cubicBezTo>
                      <a:pt x="12129" y="-632"/>
                      <a:pt x="7943" y="1547"/>
                      <a:pt x="3358" y="6103"/>
                    </a:cubicBezTo>
                    <a:cubicBezTo>
                      <a:pt x="-230" y="11253"/>
                      <a:pt x="-1226" y="15215"/>
                      <a:pt x="1764" y="16403"/>
                    </a:cubicBezTo>
                    <a:cubicBezTo>
                      <a:pt x="2362" y="16601"/>
                      <a:pt x="3159" y="16799"/>
                      <a:pt x="3757" y="16799"/>
                    </a:cubicBezTo>
                    <a:cubicBezTo>
                      <a:pt x="2960" y="21157"/>
                      <a:pt x="3358" y="24525"/>
                      <a:pt x="5950" y="26506"/>
                    </a:cubicBezTo>
                    <a:cubicBezTo>
                      <a:pt x="9737" y="25713"/>
                      <a:pt x="13125" y="23138"/>
                      <a:pt x="15517" y="16997"/>
                    </a:cubicBezTo>
                    <a:cubicBezTo>
                      <a:pt x="17311" y="12441"/>
                      <a:pt x="17511" y="8480"/>
                      <a:pt x="16115" y="6301"/>
                    </a:cubicBezTo>
                    <a:cubicBezTo>
                      <a:pt x="17710" y="3131"/>
                      <a:pt x="17909" y="754"/>
                      <a:pt x="15318" y="1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1" name="Freeform 680">
                <a:extLst>
                  <a:ext uri="{FF2B5EF4-FFF2-40B4-BE49-F238E27FC236}">
                    <a16:creationId xmlns:a16="http://schemas.microsoft.com/office/drawing/2014/main" id="{CE90AA77-BA6D-A620-4DE6-06117F07AF8A}"/>
                  </a:ext>
                </a:extLst>
              </p:cNvPr>
              <p:cNvSpPr/>
              <p:nvPr/>
            </p:nvSpPr>
            <p:spPr>
              <a:xfrm>
                <a:off x="485136" y="4591847"/>
                <a:ext cx="22009" cy="14527"/>
              </a:xfrm>
              <a:custGeom>
                <a:avLst/>
                <a:gdLst>
                  <a:gd name="connsiteX0" fmla="*/ 7176 w 22009"/>
                  <a:gd name="connsiteY0" fmla="*/ 14506 h 14527"/>
                  <a:gd name="connsiteX1" fmla="*/ 21926 w 22009"/>
                  <a:gd name="connsiteY1" fmla="*/ 6583 h 14527"/>
                  <a:gd name="connsiteX2" fmla="*/ 11561 w 22009"/>
                  <a:gd name="connsiteY2" fmla="*/ 46 h 14527"/>
                  <a:gd name="connsiteX3" fmla="*/ 6179 w 22009"/>
                  <a:gd name="connsiteY3" fmla="*/ 838 h 14527"/>
                  <a:gd name="connsiteX4" fmla="*/ 0 w 22009"/>
                  <a:gd name="connsiteY4" fmla="*/ 11931 h 14527"/>
                  <a:gd name="connsiteX5" fmla="*/ 7176 w 22009"/>
                  <a:gd name="connsiteY5" fmla="*/ 14506 h 14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009" h="14527">
                    <a:moveTo>
                      <a:pt x="7176" y="14506"/>
                    </a:moveTo>
                    <a:cubicBezTo>
                      <a:pt x="13953" y="13516"/>
                      <a:pt x="20929" y="12327"/>
                      <a:pt x="21926" y="6583"/>
                    </a:cubicBezTo>
                    <a:cubicBezTo>
                      <a:pt x="22723" y="1828"/>
                      <a:pt x="17740" y="-350"/>
                      <a:pt x="11561" y="46"/>
                    </a:cubicBezTo>
                    <a:cubicBezTo>
                      <a:pt x="9568" y="244"/>
                      <a:pt x="7774" y="442"/>
                      <a:pt x="6179" y="838"/>
                    </a:cubicBezTo>
                    <a:cubicBezTo>
                      <a:pt x="3987" y="4602"/>
                      <a:pt x="1993" y="8167"/>
                      <a:pt x="0" y="11931"/>
                    </a:cubicBezTo>
                    <a:cubicBezTo>
                      <a:pt x="1196" y="13516"/>
                      <a:pt x="3389" y="14704"/>
                      <a:pt x="7176" y="145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2" name="Freeform 681">
                <a:extLst>
                  <a:ext uri="{FF2B5EF4-FFF2-40B4-BE49-F238E27FC236}">
                    <a16:creationId xmlns:a16="http://schemas.microsoft.com/office/drawing/2014/main" id="{EA8A5DDB-31F5-F2A4-FE0F-93F7D425FE76}"/>
                  </a:ext>
                </a:extLst>
              </p:cNvPr>
              <p:cNvSpPr/>
              <p:nvPr/>
            </p:nvSpPr>
            <p:spPr>
              <a:xfrm>
                <a:off x="1558773" y="5336629"/>
                <a:ext cx="20779" cy="14471"/>
              </a:xfrm>
              <a:custGeom>
                <a:avLst/>
                <a:gdLst>
                  <a:gd name="connsiteX0" fmla="*/ 334 w 20779"/>
                  <a:gd name="connsiteY0" fmla="*/ 12753 h 14471"/>
                  <a:gd name="connsiteX1" fmla="*/ 16081 w 20779"/>
                  <a:gd name="connsiteY1" fmla="*/ 10178 h 14471"/>
                  <a:gd name="connsiteX2" fmla="*/ 19469 w 20779"/>
                  <a:gd name="connsiteY2" fmla="*/ 868 h 14471"/>
                  <a:gd name="connsiteX3" fmla="*/ 6712 w 20779"/>
                  <a:gd name="connsiteY3" fmla="*/ 3840 h 14471"/>
                  <a:gd name="connsiteX4" fmla="*/ 334 w 20779"/>
                  <a:gd name="connsiteY4" fmla="*/ 12753 h 14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79" h="14471">
                    <a:moveTo>
                      <a:pt x="334" y="12753"/>
                    </a:moveTo>
                    <a:cubicBezTo>
                      <a:pt x="4719" y="15527"/>
                      <a:pt x="9503" y="15131"/>
                      <a:pt x="16081" y="10178"/>
                    </a:cubicBezTo>
                    <a:cubicBezTo>
                      <a:pt x="21462" y="6019"/>
                      <a:pt x="21662" y="2651"/>
                      <a:pt x="19469" y="868"/>
                    </a:cubicBezTo>
                    <a:cubicBezTo>
                      <a:pt x="17077" y="-1113"/>
                      <a:pt x="11895" y="472"/>
                      <a:pt x="6712" y="3840"/>
                    </a:cubicBezTo>
                    <a:cubicBezTo>
                      <a:pt x="1131" y="7603"/>
                      <a:pt x="-862" y="10971"/>
                      <a:pt x="334" y="127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3" name="Freeform 682">
                <a:extLst>
                  <a:ext uri="{FF2B5EF4-FFF2-40B4-BE49-F238E27FC236}">
                    <a16:creationId xmlns:a16="http://schemas.microsoft.com/office/drawing/2014/main" id="{DCB80590-1EB9-AF3E-7DAE-59F72210873A}"/>
                  </a:ext>
                </a:extLst>
              </p:cNvPr>
              <p:cNvSpPr/>
              <p:nvPr/>
            </p:nvSpPr>
            <p:spPr>
              <a:xfrm>
                <a:off x="968344" y="5920221"/>
                <a:ext cx="24217" cy="25679"/>
              </a:xfrm>
              <a:custGeom>
                <a:avLst/>
                <a:gdLst>
                  <a:gd name="connsiteX0" fmla="*/ 14511 w 24217"/>
                  <a:gd name="connsiteY0" fmla="*/ 23624 h 25679"/>
                  <a:gd name="connsiteX1" fmla="*/ 20092 w 24217"/>
                  <a:gd name="connsiteY1" fmla="*/ 13918 h 25679"/>
                  <a:gd name="connsiteX2" fmla="*/ 21088 w 24217"/>
                  <a:gd name="connsiteY2" fmla="*/ 13126 h 25679"/>
                  <a:gd name="connsiteX3" fmla="*/ 22683 w 24217"/>
                  <a:gd name="connsiteY3" fmla="*/ 2627 h 25679"/>
                  <a:gd name="connsiteX4" fmla="*/ 12517 w 24217"/>
                  <a:gd name="connsiteY4" fmla="*/ 2429 h 25679"/>
                  <a:gd name="connsiteX5" fmla="*/ 8132 w 24217"/>
                  <a:gd name="connsiteY5" fmla="*/ 7975 h 25679"/>
                  <a:gd name="connsiteX6" fmla="*/ 7534 w 24217"/>
                  <a:gd name="connsiteY6" fmla="*/ 8371 h 25679"/>
                  <a:gd name="connsiteX7" fmla="*/ 1355 w 24217"/>
                  <a:gd name="connsiteY7" fmla="*/ 22832 h 25679"/>
                  <a:gd name="connsiteX8" fmla="*/ 14511 w 24217"/>
                  <a:gd name="connsiteY8" fmla="*/ 23624 h 25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217" h="25679">
                    <a:moveTo>
                      <a:pt x="14511" y="23624"/>
                    </a:moveTo>
                    <a:cubicBezTo>
                      <a:pt x="19494" y="20455"/>
                      <a:pt x="20690" y="17087"/>
                      <a:pt x="20092" y="13918"/>
                    </a:cubicBezTo>
                    <a:cubicBezTo>
                      <a:pt x="20491" y="13720"/>
                      <a:pt x="20690" y="13324"/>
                      <a:pt x="21088" y="13126"/>
                    </a:cubicBezTo>
                    <a:cubicBezTo>
                      <a:pt x="24477" y="9956"/>
                      <a:pt x="25274" y="6192"/>
                      <a:pt x="22683" y="2627"/>
                    </a:cubicBezTo>
                    <a:cubicBezTo>
                      <a:pt x="19893" y="-1137"/>
                      <a:pt x="15906" y="-543"/>
                      <a:pt x="12517" y="2429"/>
                    </a:cubicBezTo>
                    <a:cubicBezTo>
                      <a:pt x="10724" y="4212"/>
                      <a:pt x="8730" y="5994"/>
                      <a:pt x="8132" y="7975"/>
                    </a:cubicBezTo>
                    <a:cubicBezTo>
                      <a:pt x="7933" y="8173"/>
                      <a:pt x="7734" y="8173"/>
                      <a:pt x="7534" y="8371"/>
                    </a:cubicBezTo>
                    <a:cubicBezTo>
                      <a:pt x="757" y="12333"/>
                      <a:pt x="-1834" y="18078"/>
                      <a:pt x="1355" y="22832"/>
                    </a:cubicBezTo>
                    <a:cubicBezTo>
                      <a:pt x="3946" y="26992"/>
                      <a:pt x="9129" y="26001"/>
                      <a:pt x="14511" y="236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4" name="Freeform 683">
                <a:extLst>
                  <a:ext uri="{FF2B5EF4-FFF2-40B4-BE49-F238E27FC236}">
                    <a16:creationId xmlns:a16="http://schemas.microsoft.com/office/drawing/2014/main" id="{4EFC2E69-6968-AA2D-C336-FAE4E03C5F92}"/>
                  </a:ext>
                </a:extLst>
              </p:cNvPr>
              <p:cNvSpPr/>
              <p:nvPr/>
            </p:nvSpPr>
            <p:spPr>
              <a:xfrm>
                <a:off x="584800" y="4878771"/>
                <a:ext cx="24018" cy="15280"/>
              </a:xfrm>
              <a:custGeom>
                <a:avLst/>
                <a:gdLst>
                  <a:gd name="connsiteX0" fmla="*/ 14949 w 24018"/>
                  <a:gd name="connsiteY0" fmla="*/ 14414 h 15280"/>
                  <a:gd name="connsiteX1" fmla="*/ 23720 w 24018"/>
                  <a:gd name="connsiteY1" fmla="*/ 5302 h 15280"/>
                  <a:gd name="connsiteX2" fmla="*/ 8172 w 24018"/>
                  <a:gd name="connsiteY2" fmla="*/ 548 h 15280"/>
                  <a:gd name="connsiteX3" fmla="*/ 0 w 24018"/>
                  <a:gd name="connsiteY3" fmla="*/ 9065 h 15280"/>
                  <a:gd name="connsiteX4" fmla="*/ 14949 w 24018"/>
                  <a:gd name="connsiteY4" fmla="*/ 14414 h 15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18" h="15280">
                    <a:moveTo>
                      <a:pt x="14949" y="14414"/>
                    </a:moveTo>
                    <a:cubicBezTo>
                      <a:pt x="21527" y="12829"/>
                      <a:pt x="25115" y="9660"/>
                      <a:pt x="23720" y="5302"/>
                    </a:cubicBezTo>
                    <a:cubicBezTo>
                      <a:pt x="22125" y="-245"/>
                      <a:pt x="15348" y="-641"/>
                      <a:pt x="8172" y="548"/>
                    </a:cubicBezTo>
                    <a:cubicBezTo>
                      <a:pt x="399" y="1736"/>
                      <a:pt x="0" y="5698"/>
                      <a:pt x="0" y="9065"/>
                    </a:cubicBezTo>
                    <a:cubicBezTo>
                      <a:pt x="1395" y="15602"/>
                      <a:pt x="7176" y="16197"/>
                      <a:pt x="14949" y="144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5" name="Freeform 684">
                <a:extLst>
                  <a:ext uri="{FF2B5EF4-FFF2-40B4-BE49-F238E27FC236}">
                    <a16:creationId xmlns:a16="http://schemas.microsoft.com/office/drawing/2014/main" id="{FF509170-150E-4666-78E5-DF44E96291A5}"/>
                  </a:ext>
                </a:extLst>
              </p:cNvPr>
              <p:cNvSpPr/>
              <p:nvPr/>
            </p:nvSpPr>
            <p:spPr>
              <a:xfrm>
                <a:off x="569850" y="4781342"/>
                <a:ext cx="23964" cy="13987"/>
              </a:xfrm>
              <a:custGeom>
                <a:avLst/>
                <a:gdLst>
                  <a:gd name="connsiteX0" fmla="*/ 9368 w 23964"/>
                  <a:gd name="connsiteY0" fmla="*/ 319 h 13987"/>
                  <a:gd name="connsiteX1" fmla="*/ 0 w 23964"/>
                  <a:gd name="connsiteY1" fmla="*/ 6262 h 13987"/>
                  <a:gd name="connsiteX2" fmla="*/ 11362 w 23964"/>
                  <a:gd name="connsiteY2" fmla="*/ 13987 h 13987"/>
                  <a:gd name="connsiteX3" fmla="*/ 23919 w 23964"/>
                  <a:gd name="connsiteY3" fmla="*/ 5668 h 13987"/>
                  <a:gd name="connsiteX4" fmla="*/ 9368 w 23964"/>
                  <a:gd name="connsiteY4" fmla="*/ 319 h 13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64" h="13987">
                    <a:moveTo>
                      <a:pt x="9368" y="319"/>
                    </a:moveTo>
                    <a:cubicBezTo>
                      <a:pt x="4784" y="913"/>
                      <a:pt x="0" y="2498"/>
                      <a:pt x="0" y="6262"/>
                    </a:cubicBezTo>
                    <a:cubicBezTo>
                      <a:pt x="0" y="11808"/>
                      <a:pt x="5980" y="13393"/>
                      <a:pt x="11362" y="13987"/>
                    </a:cubicBezTo>
                    <a:cubicBezTo>
                      <a:pt x="19135" y="12601"/>
                      <a:pt x="24517" y="9827"/>
                      <a:pt x="23919" y="5668"/>
                    </a:cubicBezTo>
                    <a:cubicBezTo>
                      <a:pt x="23521" y="517"/>
                      <a:pt x="16743" y="-671"/>
                      <a:pt x="9368" y="3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6" name="Freeform 685">
                <a:extLst>
                  <a:ext uri="{FF2B5EF4-FFF2-40B4-BE49-F238E27FC236}">
                    <a16:creationId xmlns:a16="http://schemas.microsoft.com/office/drawing/2014/main" id="{84EFCDB8-6E12-0D2C-8832-DC16BE3C8FC5}"/>
                  </a:ext>
                </a:extLst>
              </p:cNvPr>
              <p:cNvSpPr/>
              <p:nvPr/>
            </p:nvSpPr>
            <p:spPr>
              <a:xfrm>
                <a:off x="2469450" y="6106126"/>
                <a:ext cx="12620" cy="23836"/>
              </a:xfrm>
              <a:custGeom>
                <a:avLst/>
                <a:gdLst>
                  <a:gd name="connsiteX0" fmla="*/ 10943 w 12620"/>
                  <a:gd name="connsiteY0" fmla="*/ 350 h 23836"/>
                  <a:gd name="connsiteX1" fmla="*/ 2372 w 12620"/>
                  <a:gd name="connsiteY1" fmla="*/ 8868 h 23836"/>
                  <a:gd name="connsiteX2" fmla="*/ 2571 w 12620"/>
                  <a:gd name="connsiteY2" fmla="*/ 23725 h 23836"/>
                  <a:gd name="connsiteX3" fmla="*/ 11142 w 12620"/>
                  <a:gd name="connsiteY3" fmla="*/ 13622 h 23836"/>
                  <a:gd name="connsiteX4" fmla="*/ 10943 w 12620"/>
                  <a:gd name="connsiteY4" fmla="*/ 350 h 23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620" h="23836">
                    <a:moveTo>
                      <a:pt x="10943" y="350"/>
                    </a:moveTo>
                    <a:cubicBezTo>
                      <a:pt x="8153" y="-1235"/>
                      <a:pt x="4764" y="2727"/>
                      <a:pt x="2372" y="8868"/>
                    </a:cubicBezTo>
                    <a:cubicBezTo>
                      <a:pt x="-418" y="15999"/>
                      <a:pt x="-1216" y="22536"/>
                      <a:pt x="2571" y="23725"/>
                    </a:cubicBezTo>
                    <a:cubicBezTo>
                      <a:pt x="5761" y="24715"/>
                      <a:pt x="8750" y="18970"/>
                      <a:pt x="11142" y="13622"/>
                    </a:cubicBezTo>
                    <a:cubicBezTo>
                      <a:pt x="12737" y="7679"/>
                      <a:pt x="13534" y="1935"/>
                      <a:pt x="10943" y="3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7" name="Freeform 686">
                <a:extLst>
                  <a:ext uri="{FF2B5EF4-FFF2-40B4-BE49-F238E27FC236}">
                    <a16:creationId xmlns:a16="http://schemas.microsoft.com/office/drawing/2014/main" id="{37272A85-76C1-CF10-34A0-7FF816C14037}"/>
                  </a:ext>
                </a:extLst>
              </p:cNvPr>
              <p:cNvSpPr/>
              <p:nvPr/>
            </p:nvSpPr>
            <p:spPr>
              <a:xfrm>
                <a:off x="471782" y="4887193"/>
                <a:ext cx="24139" cy="16103"/>
              </a:xfrm>
              <a:custGeom>
                <a:avLst/>
                <a:gdLst>
                  <a:gd name="connsiteX0" fmla="*/ 0 w 24139"/>
                  <a:gd name="connsiteY0" fmla="*/ 10746 h 16103"/>
                  <a:gd name="connsiteX1" fmla="*/ 11760 w 24139"/>
                  <a:gd name="connsiteY1" fmla="*/ 15897 h 16103"/>
                  <a:gd name="connsiteX2" fmla="*/ 24118 w 24139"/>
                  <a:gd name="connsiteY2" fmla="*/ 6190 h 16103"/>
                  <a:gd name="connsiteX3" fmla="*/ 12558 w 24139"/>
                  <a:gd name="connsiteY3" fmla="*/ 248 h 16103"/>
                  <a:gd name="connsiteX4" fmla="*/ 0 w 24139"/>
                  <a:gd name="connsiteY4" fmla="*/ 10746 h 16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139" h="16103">
                    <a:moveTo>
                      <a:pt x="0" y="10746"/>
                    </a:moveTo>
                    <a:cubicBezTo>
                      <a:pt x="0" y="16095"/>
                      <a:pt x="6179" y="16491"/>
                      <a:pt x="11760" y="15897"/>
                    </a:cubicBezTo>
                    <a:cubicBezTo>
                      <a:pt x="19335" y="15104"/>
                      <a:pt x="24517" y="11935"/>
                      <a:pt x="24118" y="6190"/>
                    </a:cubicBezTo>
                    <a:cubicBezTo>
                      <a:pt x="23122" y="1238"/>
                      <a:pt x="18537" y="-743"/>
                      <a:pt x="12558" y="248"/>
                    </a:cubicBezTo>
                    <a:cubicBezTo>
                      <a:pt x="5382" y="1436"/>
                      <a:pt x="0" y="5200"/>
                      <a:pt x="0" y="1074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8" name="Freeform 687">
                <a:extLst>
                  <a:ext uri="{FF2B5EF4-FFF2-40B4-BE49-F238E27FC236}">
                    <a16:creationId xmlns:a16="http://schemas.microsoft.com/office/drawing/2014/main" id="{419180B3-366A-3BE7-DD77-535A71A57A78}"/>
                  </a:ext>
                </a:extLst>
              </p:cNvPr>
              <p:cNvSpPr/>
              <p:nvPr/>
            </p:nvSpPr>
            <p:spPr>
              <a:xfrm>
                <a:off x="671507" y="5144784"/>
                <a:ext cx="23563" cy="16203"/>
              </a:xfrm>
              <a:custGeom>
                <a:avLst/>
                <a:gdLst>
                  <a:gd name="connsiteX0" fmla="*/ 0 w 23563"/>
                  <a:gd name="connsiteY0" fmla="*/ 11858 h 16203"/>
                  <a:gd name="connsiteX1" fmla="*/ 12757 w 23563"/>
                  <a:gd name="connsiteY1" fmla="*/ 15226 h 16203"/>
                  <a:gd name="connsiteX2" fmla="*/ 23321 w 23563"/>
                  <a:gd name="connsiteY2" fmla="*/ 3935 h 16203"/>
                  <a:gd name="connsiteX3" fmla="*/ 10764 w 23563"/>
                  <a:gd name="connsiteY3" fmla="*/ 765 h 16203"/>
                  <a:gd name="connsiteX4" fmla="*/ 0 w 23563"/>
                  <a:gd name="connsiteY4" fmla="*/ 11858 h 16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63" h="16203">
                    <a:moveTo>
                      <a:pt x="0" y="11858"/>
                    </a:moveTo>
                    <a:cubicBezTo>
                      <a:pt x="2193" y="16612"/>
                      <a:pt x="6976" y="17008"/>
                      <a:pt x="12757" y="15226"/>
                    </a:cubicBezTo>
                    <a:cubicBezTo>
                      <a:pt x="19933" y="13047"/>
                      <a:pt x="24716" y="9085"/>
                      <a:pt x="23321" y="3935"/>
                    </a:cubicBezTo>
                    <a:cubicBezTo>
                      <a:pt x="22125" y="-27"/>
                      <a:pt x="16743" y="-820"/>
                      <a:pt x="10764" y="765"/>
                    </a:cubicBezTo>
                    <a:cubicBezTo>
                      <a:pt x="2990" y="2944"/>
                      <a:pt x="598" y="7302"/>
                      <a:pt x="0" y="1185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9" name="Freeform 688">
                <a:extLst>
                  <a:ext uri="{FF2B5EF4-FFF2-40B4-BE49-F238E27FC236}">
                    <a16:creationId xmlns:a16="http://schemas.microsoft.com/office/drawing/2014/main" id="{4B4DBD3A-8CCC-B6BD-4DC6-09E11C8BEF4E}"/>
                  </a:ext>
                </a:extLst>
              </p:cNvPr>
              <p:cNvSpPr/>
              <p:nvPr/>
            </p:nvSpPr>
            <p:spPr>
              <a:xfrm>
                <a:off x="437729" y="4721765"/>
                <a:ext cx="35913" cy="16712"/>
              </a:xfrm>
              <a:custGeom>
                <a:avLst/>
                <a:gdLst>
                  <a:gd name="connsiteX0" fmla="*/ 11728 w 35913"/>
                  <a:gd name="connsiteY0" fmla="*/ 16712 h 16712"/>
                  <a:gd name="connsiteX1" fmla="*/ 19103 w 35913"/>
                  <a:gd name="connsiteY1" fmla="*/ 15524 h 16712"/>
                  <a:gd name="connsiteX2" fmla="*/ 26677 w 35913"/>
                  <a:gd name="connsiteY2" fmla="*/ 14731 h 16712"/>
                  <a:gd name="connsiteX3" fmla="*/ 35846 w 35913"/>
                  <a:gd name="connsiteY3" fmla="*/ 6016 h 16712"/>
                  <a:gd name="connsiteX4" fmla="*/ 22691 w 35913"/>
                  <a:gd name="connsiteY4" fmla="*/ 469 h 16712"/>
                  <a:gd name="connsiteX5" fmla="*/ 16711 w 35913"/>
                  <a:gd name="connsiteY5" fmla="*/ 2648 h 16712"/>
                  <a:gd name="connsiteX6" fmla="*/ 11528 w 35913"/>
                  <a:gd name="connsiteY6" fmla="*/ 1658 h 16712"/>
                  <a:gd name="connsiteX7" fmla="*/ 167 w 35913"/>
                  <a:gd name="connsiteY7" fmla="*/ 8393 h 16712"/>
                  <a:gd name="connsiteX8" fmla="*/ 11728 w 35913"/>
                  <a:gd name="connsiteY8" fmla="*/ 16712 h 16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913" h="16712">
                    <a:moveTo>
                      <a:pt x="11728" y="16712"/>
                    </a:moveTo>
                    <a:cubicBezTo>
                      <a:pt x="14319" y="16712"/>
                      <a:pt x="16910" y="16316"/>
                      <a:pt x="19103" y="15524"/>
                    </a:cubicBezTo>
                    <a:cubicBezTo>
                      <a:pt x="21295" y="15722"/>
                      <a:pt x="23887" y="15326"/>
                      <a:pt x="26677" y="14731"/>
                    </a:cubicBezTo>
                    <a:cubicBezTo>
                      <a:pt x="33056" y="13147"/>
                      <a:pt x="36444" y="9779"/>
                      <a:pt x="35846" y="6016"/>
                    </a:cubicBezTo>
                    <a:cubicBezTo>
                      <a:pt x="35248" y="1460"/>
                      <a:pt x="30464" y="-1116"/>
                      <a:pt x="22691" y="469"/>
                    </a:cubicBezTo>
                    <a:cubicBezTo>
                      <a:pt x="20299" y="865"/>
                      <a:pt x="18305" y="1658"/>
                      <a:pt x="16711" y="2648"/>
                    </a:cubicBezTo>
                    <a:cubicBezTo>
                      <a:pt x="15116" y="2252"/>
                      <a:pt x="13322" y="1856"/>
                      <a:pt x="11528" y="1658"/>
                    </a:cubicBezTo>
                    <a:cubicBezTo>
                      <a:pt x="4751" y="865"/>
                      <a:pt x="765" y="4035"/>
                      <a:pt x="167" y="8393"/>
                    </a:cubicBezTo>
                    <a:cubicBezTo>
                      <a:pt x="-1029" y="14335"/>
                      <a:pt x="4353" y="16712"/>
                      <a:pt x="11728" y="167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0" name="Freeform 689">
                <a:extLst>
                  <a:ext uri="{FF2B5EF4-FFF2-40B4-BE49-F238E27FC236}">
                    <a16:creationId xmlns:a16="http://schemas.microsoft.com/office/drawing/2014/main" id="{69D19DCE-9CF4-3F60-A972-D838F125ECA9}"/>
                  </a:ext>
                </a:extLst>
              </p:cNvPr>
              <p:cNvSpPr/>
              <p:nvPr/>
            </p:nvSpPr>
            <p:spPr>
              <a:xfrm>
                <a:off x="676120" y="5098687"/>
                <a:ext cx="22198" cy="14033"/>
              </a:xfrm>
              <a:custGeom>
                <a:avLst/>
                <a:gdLst>
                  <a:gd name="connsiteX0" fmla="*/ 7347 w 22198"/>
                  <a:gd name="connsiteY0" fmla="*/ 906 h 14033"/>
                  <a:gd name="connsiteX1" fmla="*/ 769 w 22198"/>
                  <a:gd name="connsiteY1" fmla="*/ 10810 h 14033"/>
                  <a:gd name="connsiteX2" fmla="*/ 14323 w 22198"/>
                  <a:gd name="connsiteY2" fmla="*/ 12791 h 14033"/>
                  <a:gd name="connsiteX3" fmla="*/ 22097 w 22198"/>
                  <a:gd name="connsiteY3" fmla="*/ 5264 h 14033"/>
                  <a:gd name="connsiteX4" fmla="*/ 7347 w 22198"/>
                  <a:gd name="connsiteY4" fmla="*/ 906 h 14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198" h="14033">
                    <a:moveTo>
                      <a:pt x="7347" y="906"/>
                    </a:moveTo>
                    <a:cubicBezTo>
                      <a:pt x="1167" y="2688"/>
                      <a:pt x="-1424" y="6848"/>
                      <a:pt x="769" y="10810"/>
                    </a:cubicBezTo>
                    <a:cubicBezTo>
                      <a:pt x="2961" y="14574"/>
                      <a:pt x="8343" y="14772"/>
                      <a:pt x="14323" y="12791"/>
                    </a:cubicBezTo>
                    <a:cubicBezTo>
                      <a:pt x="18907" y="11008"/>
                      <a:pt x="22894" y="8433"/>
                      <a:pt x="22097" y="5264"/>
                    </a:cubicBezTo>
                    <a:cubicBezTo>
                      <a:pt x="20701" y="113"/>
                      <a:pt x="14323" y="-1075"/>
                      <a:pt x="7347" y="9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1" name="Freeform 690">
                <a:extLst>
                  <a:ext uri="{FF2B5EF4-FFF2-40B4-BE49-F238E27FC236}">
                    <a16:creationId xmlns:a16="http://schemas.microsoft.com/office/drawing/2014/main" id="{54286F66-2202-4116-42D8-275A5B9AA617}"/>
                  </a:ext>
                </a:extLst>
              </p:cNvPr>
              <p:cNvSpPr/>
              <p:nvPr/>
            </p:nvSpPr>
            <p:spPr>
              <a:xfrm>
                <a:off x="1708986" y="5611949"/>
                <a:ext cx="19077" cy="16452"/>
              </a:xfrm>
              <a:custGeom>
                <a:avLst/>
                <a:gdLst>
                  <a:gd name="connsiteX0" fmla="*/ 14166 w 19077"/>
                  <a:gd name="connsiteY0" fmla="*/ 11984 h 16452"/>
                  <a:gd name="connsiteX1" fmla="*/ 18551 w 19077"/>
                  <a:gd name="connsiteY1" fmla="*/ 2079 h 16452"/>
                  <a:gd name="connsiteX2" fmla="*/ 4997 w 19077"/>
                  <a:gd name="connsiteY2" fmla="*/ 4457 h 16452"/>
                  <a:gd name="connsiteX3" fmla="*/ 1011 w 19077"/>
                  <a:gd name="connsiteY3" fmla="*/ 14955 h 16452"/>
                  <a:gd name="connsiteX4" fmla="*/ 14166 w 19077"/>
                  <a:gd name="connsiteY4" fmla="*/ 11984 h 16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77" h="16452">
                    <a:moveTo>
                      <a:pt x="14166" y="11984"/>
                    </a:moveTo>
                    <a:cubicBezTo>
                      <a:pt x="19149" y="7824"/>
                      <a:pt x="19747" y="4060"/>
                      <a:pt x="18551" y="2079"/>
                    </a:cubicBezTo>
                    <a:cubicBezTo>
                      <a:pt x="15362" y="-1090"/>
                      <a:pt x="10977" y="-892"/>
                      <a:pt x="4997" y="4457"/>
                    </a:cubicBezTo>
                    <a:cubicBezTo>
                      <a:pt x="213" y="8616"/>
                      <a:pt x="-1182" y="12578"/>
                      <a:pt x="1011" y="14955"/>
                    </a:cubicBezTo>
                    <a:cubicBezTo>
                      <a:pt x="3602" y="17530"/>
                      <a:pt x="8386" y="16936"/>
                      <a:pt x="14166" y="119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2" name="Freeform 691">
                <a:extLst>
                  <a:ext uri="{FF2B5EF4-FFF2-40B4-BE49-F238E27FC236}">
                    <a16:creationId xmlns:a16="http://schemas.microsoft.com/office/drawing/2014/main" id="{93A8B77C-E04F-0B91-ED25-1F7B0A1D5D8A}"/>
                  </a:ext>
                </a:extLst>
              </p:cNvPr>
              <p:cNvSpPr/>
              <p:nvPr/>
            </p:nvSpPr>
            <p:spPr>
              <a:xfrm>
                <a:off x="1629812" y="5171744"/>
                <a:ext cx="19699" cy="13970"/>
              </a:xfrm>
              <a:custGeom>
                <a:avLst/>
                <a:gdLst>
                  <a:gd name="connsiteX0" fmla="*/ 10222 w 19699"/>
                  <a:gd name="connsiteY0" fmla="*/ 12234 h 13970"/>
                  <a:gd name="connsiteX1" fmla="*/ 18593 w 19699"/>
                  <a:gd name="connsiteY1" fmla="*/ 745 h 13970"/>
                  <a:gd name="connsiteX2" fmla="*/ 5637 w 19699"/>
                  <a:gd name="connsiteY2" fmla="*/ 3716 h 13970"/>
                  <a:gd name="connsiteX3" fmla="*/ 654 w 19699"/>
                  <a:gd name="connsiteY3" fmla="*/ 12432 h 13970"/>
                  <a:gd name="connsiteX4" fmla="*/ 10222 w 19699"/>
                  <a:gd name="connsiteY4" fmla="*/ 12234 h 139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699" h="13970">
                    <a:moveTo>
                      <a:pt x="10222" y="12234"/>
                    </a:moveTo>
                    <a:cubicBezTo>
                      <a:pt x="17796" y="7084"/>
                      <a:pt x="21783" y="3122"/>
                      <a:pt x="18593" y="745"/>
                    </a:cubicBezTo>
                    <a:cubicBezTo>
                      <a:pt x="16201" y="-1038"/>
                      <a:pt x="10620" y="547"/>
                      <a:pt x="5637" y="3716"/>
                    </a:cubicBezTo>
                    <a:cubicBezTo>
                      <a:pt x="255" y="7084"/>
                      <a:pt x="-941" y="10253"/>
                      <a:pt x="654" y="12432"/>
                    </a:cubicBezTo>
                    <a:cubicBezTo>
                      <a:pt x="2249" y="14611"/>
                      <a:pt x="5836" y="14413"/>
                      <a:pt x="10222" y="1223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3" name="Freeform 692">
                <a:extLst>
                  <a:ext uri="{FF2B5EF4-FFF2-40B4-BE49-F238E27FC236}">
                    <a16:creationId xmlns:a16="http://schemas.microsoft.com/office/drawing/2014/main" id="{9EF7D9DE-B698-25A7-2E5E-EC014E5AD64E}"/>
                  </a:ext>
                </a:extLst>
              </p:cNvPr>
              <p:cNvSpPr/>
              <p:nvPr/>
            </p:nvSpPr>
            <p:spPr>
              <a:xfrm>
                <a:off x="1447484" y="4275743"/>
                <a:ext cx="24271" cy="8986"/>
              </a:xfrm>
              <a:custGeom>
                <a:avLst/>
                <a:gdLst>
                  <a:gd name="connsiteX0" fmla="*/ 11960 w 24271"/>
                  <a:gd name="connsiteY0" fmla="*/ 8914 h 8986"/>
                  <a:gd name="connsiteX1" fmla="*/ 24118 w 24271"/>
                  <a:gd name="connsiteY1" fmla="*/ 4160 h 8986"/>
                  <a:gd name="connsiteX2" fmla="*/ 11162 w 24271"/>
                  <a:gd name="connsiteY2" fmla="*/ 0 h 8986"/>
                  <a:gd name="connsiteX3" fmla="*/ 0 w 24271"/>
                  <a:gd name="connsiteY3" fmla="*/ 4160 h 8986"/>
                  <a:gd name="connsiteX4" fmla="*/ 11960 w 24271"/>
                  <a:gd name="connsiteY4" fmla="*/ 8914 h 8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271" h="8986">
                    <a:moveTo>
                      <a:pt x="11960" y="8914"/>
                    </a:moveTo>
                    <a:cubicBezTo>
                      <a:pt x="19335" y="9310"/>
                      <a:pt x="25315" y="8122"/>
                      <a:pt x="24118" y="4160"/>
                    </a:cubicBezTo>
                    <a:cubicBezTo>
                      <a:pt x="23122" y="1189"/>
                      <a:pt x="17142" y="198"/>
                      <a:pt x="11162" y="0"/>
                    </a:cubicBezTo>
                    <a:cubicBezTo>
                      <a:pt x="4983" y="0"/>
                      <a:pt x="797" y="1189"/>
                      <a:pt x="0" y="4160"/>
                    </a:cubicBezTo>
                    <a:cubicBezTo>
                      <a:pt x="1395" y="7131"/>
                      <a:pt x="6179" y="8518"/>
                      <a:pt x="11960" y="89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4" name="Freeform 693">
                <a:extLst>
                  <a:ext uri="{FF2B5EF4-FFF2-40B4-BE49-F238E27FC236}">
                    <a16:creationId xmlns:a16="http://schemas.microsoft.com/office/drawing/2014/main" id="{55C597E3-EEF1-A14C-F8D9-53E19CADE2E5}"/>
                  </a:ext>
                </a:extLst>
              </p:cNvPr>
              <p:cNvSpPr/>
              <p:nvPr/>
            </p:nvSpPr>
            <p:spPr>
              <a:xfrm>
                <a:off x="1377919" y="6180363"/>
                <a:ext cx="6179" cy="792"/>
              </a:xfrm>
              <a:custGeom>
                <a:avLst/>
                <a:gdLst>
                  <a:gd name="connsiteX0" fmla="*/ 0 w 6179"/>
                  <a:gd name="connsiteY0" fmla="*/ 594 h 792"/>
                  <a:gd name="connsiteX1" fmla="*/ 6179 w 6179"/>
                  <a:gd name="connsiteY1" fmla="*/ 792 h 792"/>
                  <a:gd name="connsiteX2" fmla="*/ 5980 w 6179"/>
                  <a:gd name="connsiteY2" fmla="*/ 594 h 792"/>
                  <a:gd name="connsiteX3" fmla="*/ 0 w 6179"/>
                  <a:gd name="connsiteY3" fmla="*/ 594 h 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79" h="792">
                    <a:moveTo>
                      <a:pt x="0" y="594"/>
                    </a:moveTo>
                    <a:cubicBezTo>
                      <a:pt x="1993" y="594"/>
                      <a:pt x="4186" y="792"/>
                      <a:pt x="6179" y="792"/>
                    </a:cubicBezTo>
                    <a:cubicBezTo>
                      <a:pt x="6179" y="792"/>
                      <a:pt x="5980" y="792"/>
                      <a:pt x="5980" y="594"/>
                    </a:cubicBezTo>
                    <a:cubicBezTo>
                      <a:pt x="4186" y="-198"/>
                      <a:pt x="2193" y="-198"/>
                      <a:pt x="0" y="5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5" name="Freeform 694">
                <a:extLst>
                  <a:ext uri="{FF2B5EF4-FFF2-40B4-BE49-F238E27FC236}">
                    <a16:creationId xmlns:a16="http://schemas.microsoft.com/office/drawing/2014/main" id="{004C928E-467C-098E-71CC-E7AEF2B9A61C}"/>
                  </a:ext>
                </a:extLst>
              </p:cNvPr>
              <p:cNvSpPr/>
              <p:nvPr/>
            </p:nvSpPr>
            <p:spPr>
              <a:xfrm>
                <a:off x="1260947" y="4808974"/>
                <a:ext cx="21704" cy="12531"/>
              </a:xfrm>
              <a:custGeom>
                <a:avLst/>
                <a:gdLst>
                  <a:gd name="connsiteX0" fmla="*/ 367 w 21704"/>
                  <a:gd name="connsiteY0" fmla="*/ 9532 h 12531"/>
                  <a:gd name="connsiteX1" fmla="*/ 12725 w 21704"/>
                  <a:gd name="connsiteY1" fmla="*/ 11909 h 12531"/>
                  <a:gd name="connsiteX2" fmla="*/ 21694 w 21704"/>
                  <a:gd name="connsiteY2" fmla="*/ 3985 h 12531"/>
                  <a:gd name="connsiteX3" fmla="*/ 11130 w 21704"/>
                  <a:gd name="connsiteY3" fmla="*/ 618 h 12531"/>
                  <a:gd name="connsiteX4" fmla="*/ 367 w 21704"/>
                  <a:gd name="connsiteY4" fmla="*/ 9532 h 12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04" h="12531">
                    <a:moveTo>
                      <a:pt x="367" y="9532"/>
                    </a:moveTo>
                    <a:cubicBezTo>
                      <a:pt x="1762" y="12305"/>
                      <a:pt x="6346" y="13296"/>
                      <a:pt x="12725" y="11909"/>
                    </a:cubicBezTo>
                    <a:cubicBezTo>
                      <a:pt x="19103" y="9928"/>
                      <a:pt x="21894" y="7353"/>
                      <a:pt x="21694" y="3985"/>
                    </a:cubicBezTo>
                    <a:cubicBezTo>
                      <a:pt x="21495" y="618"/>
                      <a:pt x="17509" y="-967"/>
                      <a:pt x="11130" y="618"/>
                    </a:cubicBezTo>
                    <a:cubicBezTo>
                      <a:pt x="3556" y="2203"/>
                      <a:pt x="-1427" y="5570"/>
                      <a:pt x="367" y="95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6" name="Freeform 695">
                <a:extLst>
                  <a:ext uri="{FF2B5EF4-FFF2-40B4-BE49-F238E27FC236}">
                    <a16:creationId xmlns:a16="http://schemas.microsoft.com/office/drawing/2014/main" id="{2AE21EF7-7EFE-A1F1-0F4D-A21CDB48BD43}"/>
                  </a:ext>
                </a:extLst>
              </p:cNvPr>
              <p:cNvSpPr/>
              <p:nvPr/>
            </p:nvSpPr>
            <p:spPr>
              <a:xfrm>
                <a:off x="2301892" y="6092602"/>
                <a:ext cx="12652" cy="18825"/>
              </a:xfrm>
              <a:custGeom>
                <a:avLst/>
                <a:gdLst>
                  <a:gd name="connsiteX0" fmla="*/ 11066 w 12652"/>
                  <a:gd name="connsiteY0" fmla="*/ 11496 h 18825"/>
                  <a:gd name="connsiteX1" fmla="*/ 9871 w 12652"/>
                  <a:gd name="connsiteY1" fmla="*/ 7 h 18825"/>
                  <a:gd name="connsiteX2" fmla="*/ 901 w 12652"/>
                  <a:gd name="connsiteY2" fmla="*/ 9714 h 18825"/>
                  <a:gd name="connsiteX3" fmla="*/ 2097 w 12652"/>
                  <a:gd name="connsiteY3" fmla="*/ 18627 h 18825"/>
                  <a:gd name="connsiteX4" fmla="*/ 11066 w 12652"/>
                  <a:gd name="connsiteY4" fmla="*/ 11496 h 18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652" h="18825">
                    <a:moveTo>
                      <a:pt x="11066" y="11496"/>
                    </a:moveTo>
                    <a:cubicBezTo>
                      <a:pt x="13259" y="4761"/>
                      <a:pt x="13458" y="403"/>
                      <a:pt x="9871" y="7"/>
                    </a:cubicBezTo>
                    <a:cubicBezTo>
                      <a:pt x="6283" y="-191"/>
                      <a:pt x="3094" y="3771"/>
                      <a:pt x="901" y="9714"/>
                    </a:cubicBezTo>
                    <a:cubicBezTo>
                      <a:pt x="-694" y="14269"/>
                      <a:pt x="-96" y="17835"/>
                      <a:pt x="2097" y="18627"/>
                    </a:cubicBezTo>
                    <a:cubicBezTo>
                      <a:pt x="5286" y="19618"/>
                      <a:pt x="8675" y="16845"/>
                      <a:pt x="11066" y="1149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7" name="Freeform 696">
                <a:extLst>
                  <a:ext uri="{FF2B5EF4-FFF2-40B4-BE49-F238E27FC236}">
                    <a16:creationId xmlns:a16="http://schemas.microsoft.com/office/drawing/2014/main" id="{9E7C0A2C-718C-B7AF-165D-A82D18B107D4}"/>
                  </a:ext>
                </a:extLst>
              </p:cNvPr>
              <p:cNvSpPr/>
              <p:nvPr/>
            </p:nvSpPr>
            <p:spPr>
              <a:xfrm>
                <a:off x="1203242" y="4345829"/>
                <a:ext cx="23408" cy="11143"/>
              </a:xfrm>
              <a:custGeom>
                <a:avLst/>
                <a:gdLst>
                  <a:gd name="connsiteX0" fmla="*/ 67 w 23408"/>
                  <a:gd name="connsiteY0" fmla="*/ 6178 h 11143"/>
                  <a:gd name="connsiteX1" fmla="*/ 12026 w 23408"/>
                  <a:gd name="connsiteY1" fmla="*/ 11131 h 11143"/>
                  <a:gd name="connsiteX2" fmla="*/ 23388 w 23408"/>
                  <a:gd name="connsiteY2" fmla="*/ 4792 h 11143"/>
                  <a:gd name="connsiteX3" fmla="*/ 11428 w 23408"/>
                  <a:gd name="connsiteY3" fmla="*/ 38 h 11143"/>
                  <a:gd name="connsiteX4" fmla="*/ 67 w 23408"/>
                  <a:gd name="connsiteY4" fmla="*/ 6178 h 11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408" h="11143">
                    <a:moveTo>
                      <a:pt x="67" y="6178"/>
                    </a:moveTo>
                    <a:cubicBezTo>
                      <a:pt x="465" y="9150"/>
                      <a:pt x="3854" y="11329"/>
                      <a:pt x="12026" y="11131"/>
                    </a:cubicBezTo>
                    <a:cubicBezTo>
                      <a:pt x="18405" y="10536"/>
                      <a:pt x="23787" y="8357"/>
                      <a:pt x="23388" y="4792"/>
                    </a:cubicBezTo>
                    <a:cubicBezTo>
                      <a:pt x="23189" y="1820"/>
                      <a:pt x="17209" y="236"/>
                      <a:pt x="11428" y="38"/>
                    </a:cubicBezTo>
                    <a:cubicBezTo>
                      <a:pt x="2857" y="-358"/>
                      <a:pt x="-531" y="2415"/>
                      <a:pt x="67" y="61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8" name="Freeform 697">
                <a:extLst>
                  <a:ext uri="{FF2B5EF4-FFF2-40B4-BE49-F238E27FC236}">
                    <a16:creationId xmlns:a16="http://schemas.microsoft.com/office/drawing/2014/main" id="{153DD78A-DF95-A9EE-2021-7F708B106DAC}"/>
                  </a:ext>
                </a:extLst>
              </p:cNvPr>
              <p:cNvSpPr/>
              <p:nvPr/>
            </p:nvSpPr>
            <p:spPr>
              <a:xfrm>
                <a:off x="657289" y="4702568"/>
                <a:ext cx="22636" cy="13496"/>
              </a:xfrm>
              <a:custGeom>
                <a:avLst/>
                <a:gdLst>
                  <a:gd name="connsiteX0" fmla="*/ 8038 w 22636"/>
                  <a:gd name="connsiteY0" fmla="*/ 254 h 13496"/>
                  <a:gd name="connsiteX1" fmla="*/ 65 w 22636"/>
                  <a:gd name="connsiteY1" fmla="*/ 6989 h 13496"/>
                  <a:gd name="connsiteX2" fmla="*/ 14217 w 22636"/>
                  <a:gd name="connsiteY2" fmla="*/ 13328 h 13496"/>
                  <a:gd name="connsiteX3" fmla="*/ 21991 w 22636"/>
                  <a:gd name="connsiteY3" fmla="*/ 4216 h 13496"/>
                  <a:gd name="connsiteX4" fmla="*/ 8038 w 22636"/>
                  <a:gd name="connsiteY4" fmla="*/ 254 h 1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36" h="13496">
                    <a:moveTo>
                      <a:pt x="8038" y="254"/>
                    </a:moveTo>
                    <a:cubicBezTo>
                      <a:pt x="3055" y="1047"/>
                      <a:pt x="-533" y="3622"/>
                      <a:pt x="65" y="6989"/>
                    </a:cubicBezTo>
                    <a:cubicBezTo>
                      <a:pt x="1062" y="12139"/>
                      <a:pt x="6444" y="14120"/>
                      <a:pt x="14217" y="13328"/>
                    </a:cubicBezTo>
                    <a:cubicBezTo>
                      <a:pt x="20596" y="11347"/>
                      <a:pt x="24184" y="7980"/>
                      <a:pt x="21991" y="4216"/>
                    </a:cubicBezTo>
                    <a:cubicBezTo>
                      <a:pt x="19998" y="452"/>
                      <a:pt x="14018" y="-538"/>
                      <a:pt x="8038" y="2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9" name="Freeform 698">
                <a:extLst>
                  <a:ext uri="{FF2B5EF4-FFF2-40B4-BE49-F238E27FC236}">
                    <a16:creationId xmlns:a16="http://schemas.microsoft.com/office/drawing/2014/main" id="{21AB374D-D61A-DFEE-284D-CEE71ACA50D2}"/>
                  </a:ext>
                </a:extLst>
              </p:cNvPr>
              <p:cNvSpPr/>
              <p:nvPr/>
            </p:nvSpPr>
            <p:spPr>
              <a:xfrm>
                <a:off x="678567" y="4793204"/>
                <a:ext cx="21642" cy="15716"/>
              </a:xfrm>
              <a:custGeom>
                <a:avLst/>
                <a:gdLst>
                  <a:gd name="connsiteX0" fmla="*/ 115 w 21642"/>
                  <a:gd name="connsiteY0" fmla="*/ 8662 h 15716"/>
                  <a:gd name="connsiteX1" fmla="*/ 13071 w 21642"/>
                  <a:gd name="connsiteY1" fmla="*/ 15595 h 15716"/>
                  <a:gd name="connsiteX2" fmla="*/ 21642 w 21642"/>
                  <a:gd name="connsiteY2" fmla="*/ 6681 h 15716"/>
                  <a:gd name="connsiteX3" fmla="*/ 9085 w 21642"/>
                  <a:gd name="connsiteY3" fmla="*/ 342 h 15716"/>
                  <a:gd name="connsiteX4" fmla="*/ 115 w 21642"/>
                  <a:gd name="connsiteY4" fmla="*/ 8662 h 15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42" h="15716">
                    <a:moveTo>
                      <a:pt x="115" y="8662"/>
                    </a:moveTo>
                    <a:cubicBezTo>
                      <a:pt x="1112" y="13218"/>
                      <a:pt x="5297" y="16387"/>
                      <a:pt x="13071" y="15595"/>
                    </a:cubicBezTo>
                    <a:cubicBezTo>
                      <a:pt x="20446" y="14803"/>
                      <a:pt x="20646" y="10445"/>
                      <a:pt x="21642" y="6681"/>
                    </a:cubicBezTo>
                    <a:cubicBezTo>
                      <a:pt x="21044" y="1927"/>
                      <a:pt x="17656" y="-1045"/>
                      <a:pt x="9085" y="342"/>
                    </a:cubicBezTo>
                    <a:cubicBezTo>
                      <a:pt x="2706" y="1531"/>
                      <a:pt x="-682" y="4700"/>
                      <a:pt x="115" y="86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0" name="Freeform 699">
                <a:extLst>
                  <a:ext uri="{FF2B5EF4-FFF2-40B4-BE49-F238E27FC236}">
                    <a16:creationId xmlns:a16="http://schemas.microsoft.com/office/drawing/2014/main" id="{3A89C254-0392-82E7-A750-AA53FEEDBEDB}"/>
                  </a:ext>
                </a:extLst>
              </p:cNvPr>
              <p:cNvSpPr/>
              <p:nvPr/>
            </p:nvSpPr>
            <p:spPr>
              <a:xfrm>
                <a:off x="736686" y="5045573"/>
                <a:ext cx="23749" cy="14698"/>
              </a:xfrm>
              <a:custGeom>
                <a:avLst/>
                <a:gdLst>
                  <a:gd name="connsiteX0" fmla="*/ 9966 w 23749"/>
                  <a:gd name="connsiteY0" fmla="*/ 535 h 14698"/>
                  <a:gd name="connsiteX1" fmla="*/ 0 w 23749"/>
                  <a:gd name="connsiteY1" fmla="*/ 9251 h 14698"/>
                  <a:gd name="connsiteX2" fmla="*/ 14152 w 23749"/>
                  <a:gd name="connsiteY2" fmla="*/ 14204 h 14698"/>
                  <a:gd name="connsiteX3" fmla="*/ 23720 w 23749"/>
                  <a:gd name="connsiteY3" fmla="*/ 5488 h 14698"/>
                  <a:gd name="connsiteX4" fmla="*/ 9966 w 23749"/>
                  <a:gd name="connsiteY4" fmla="*/ 535 h 14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49" h="14698">
                    <a:moveTo>
                      <a:pt x="9966" y="535"/>
                    </a:moveTo>
                    <a:cubicBezTo>
                      <a:pt x="3389" y="1724"/>
                      <a:pt x="598" y="4893"/>
                      <a:pt x="0" y="9251"/>
                    </a:cubicBezTo>
                    <a:cubicBezTo>
                      <a:pt x="2392" y="13411"/>
                      <a:pt x="6578" y="15788"/>
                      <a:pt x="14152" y="14204"/>
                    </a:cubicBezTo>
                    <a:cubicBezTo>
                      <a:pt x="20531" y="13015"/>
                      <a:pt x="24118" y="9449"/>
                      <a:pt x="23720" y="5488"/>
                    </a:cubicBezTo>
                    <a:cubicBezTo>
                      <a:pt x="22923" y="337"/>
                      <a:pt x="17341" y="-851"/>
                      <a:pt x="9966" y="53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1" name="Freeform 700">
                <a:extLst>
                  <a:ext uri="{FF2B5EF4-FFF2-40B4-BE49-F238E27FC236}">
                    <a16:creationId xmlns:a16="http://schemas.microsoft.com/office/drawing/2014/main" id="{21785451-8791-3743-4CE8-7E1D4B4C3DC8}"/>
                  </a:ext>
                </a:extLst>
              </p:cNvPr>
              <p:cNvSpPr/>
              <p:nvPr/>
            </p:nvSpPr>
            <p:spPr>
              <a:xfrm>
                <a:off x="706140" y="4888987"/>
                <a:ext cx="22736" cy="15673"/>
              </a:xfrm>
              <a:custGeom>
                <a:avLst/>
                <a:gdLst>
                  <a:gd name="connsiteX0" fmla="*/ 647 w 22736"/>
                  <a:gd name="connsiteY0" fmla="*/ 10734 h 15673"/>
                  <a:gd name="connsiteX1" fmla="*/ 13404 w 22736"/>
                  <a:gd name="connsiteY1" fmla="*/ 15290 h 15673"/>
                  <a:gd name="connsiteX2" fmla="*/ 22374 w 22736"/>
                  <a:gd name="connsiteY2" fmla="*/ 4792 h 15673"/>
                  <a:gd name="connsiteX3" fmla="*/ 10414 w 22736"/>
                  <a:gd name="connsiteY3" fmla="*/ 632 h 15673"/>
                  <a:gd name="connsiteX4" fmla="*/ 647 w 22736"/>
                  <a:gd name="connsiteY4" fmla="*/ 10734 h 15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36" h="15673">
                    <a:moveTo>
                      <a:pt x="647" y="10734"/>
                    </a:moveTo>
                    <a:cubicBezTo>
                      <a:pt x="2242" y="14102"/>
                      <a:pt x="5830" y="16677"/>
                      <a:pt x="13404" y="15290"/>
                    </a:cubicBezTo>
                    <a:cubicBezTo>
                      <a:pt x="20181" y="13310"/>
                      <a:pt x="23968" y="9546"/>
                      <a:pt x="22374" y="4792"/>
                    </a:cubicBezTo>
                    <a:cubicBezTo>
                      <a:pt x="21178" y="1028"/>
                      <a:pt x="16992" y="-1151"/>
                      <a:pt x="10414" y="632"/>
                    </a:cubicBezTo>
                    <a:cubicBezTo>
                      <a:pt x="3637" y="2217"/>
                      <a:pt x="-1944" y="5584"/>
                      <a:pt x="647" y="1073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2" name="Freeform 701">
                <a:extLst>
                  <a:ext uri="{FF2B5EF4-FFF2-40B4-BE49-F238E27FC236}">
                    <a16:creationId xmlns:a16="http://schemas.microsoft.com/office/drawing/2014/main" id="{F45EBEF0-D312-4D68-A116-D28D2BC3D558}"/>
                  </a:ext>
                </a:extLst>
              </p:cNvPr>
              <p:cNvSpPr/>
              <p:nvPr/>
            </p:nvSpPr>
            <p:spPr>
              <a:xfrm>
                <a:off x="728874" y="4996651"/>
                <a:ext cx="21576" cy="15461"/>
              </a:xfrm>
              <a:custGeom>
                <a:avLst/>
                <a:gdLst>
                  <a:gd name="connsiteX0" fmla="*/ 10404 w 21576"/>
                  <a:gd name="connsiteY0" fmla="*/ 530 h 15461"/>
                  <a:gd name="connsiteX1" fmla="*/ 637 w 21576"/>
                  <a:gd name="connsiteY1" fmla="*/ 11226 h 15461"/>
                  <a:gd name="connsiteX2" fmla="*/ 13194 w 21576"/>
                  <a:gd name="connsiteY2" fmla="*/ 14792 h 15461"/>
                  <a:gd name="connsiteX3" fmla="*/ 20769 w 21576"/>
                  <a:gd name="connsiteY3" fmla="*/ 3105 h 15461"/>
                  <a:gd name="connsiteX4" fmla="*/ 10404 w 21576"/>
                  <a:gd name="connsiteY4" fmla="*/ 530 h 15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76" h="15461">
                    <a:moveTo>
                      <a:pt x="10404" y="530"/>
                    </a:moveTo>
                    <a:cubicBezTo>
                      <a:pt x="2829" y="2510"/>
                      <a:pt x="-1755" y="6472"/>
                      <a:pt x="637" y="11226"/>
                    </a:cubicBezTo>
                    <a:cubicBezTo>
                      <a:pt x="2231" y="14594"/>
                      <a:pt x="6617" y="16575"/>
                      <a:pt x="13194" y="14792"/>
                    </a:cubicBezTo>
                    <a:cubicBezTo>
                      <a:pt x="20769" y="11623"/>
                      <a:pt x="22961" y="7661"/>
                      <a:pt x="20769" y="3105"/>
                    </a:cubicBezTo>
                    <a:cubicBezTo>
                      <a:pt x="19373" y="133"/>
                      <a:pt x="14988" y="-659"/>
                      <a:pt x="10404" y="5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3" name="Freeform 702">
                <a:extLst>
                  <a:ext uri="{FF2B5EF4-FFF2-40B4-BE49-F238E27FC236}">
                    <a16:creationId xmlns:a16="http://schemas.microsoft.com/office/drawing/2014/main" id="{3212AC6B-4ED8-CBCD-B699-9CFB5CBD9B69}"/>
                  </a:ext>
                </a:extLst>
              </p:cNvPr>
              <p:cNvSpPr/>
              <p:nvPr/>
            </p:nvSpPr>
            <p:spPr>
              <a:xfrm>
                <a:off x="673899" y="4650588"/>
                <a:ext cx="24361" cy="26217"/>
              </a:xfrm>
              <a:custGeom>
                <a:avLst/>
                <a:gdLst>
                  <a:gd name="connsiteX0" fmla="*/ 0 w 24361"/>
                  <a:gd name="connsiteY0" fmla="*/ 21332 h 26217"/>
                  <a:gd name="connsiteX1" fmla="*/ 13156 w 24361"/>
                  <a:gd name="connsiteY1" fmla="*/ 26086 h 26217"/>
                  <a:gd name="connsiteX2" fmla="*/ 24318 w 24361"/>
                  <a:gd name="connsiteY2" fmla="*/ 17766 h 26217"/>
                  <a:gd name="connsiteX3" fmla="*/ 13753 w 24361"/>
                  <a:gd name="connsiteY3" fmla="*/ 12616 h 26217"/>
                  <a:gd name="connsiteX4" fmla="*/ 13953 w 24361"/>
                  <a:gd name="connsiteY4" fmla="*/ 136 h 26217"/>
                  <a:gd name="connsiteX5" fmla="*/ 3389 w 24361"/>
                  <a:gd name="connsiteY5" fmla="*/ 8852 h 26217"/>
                  <a:gd name="connsiteX6" fmla="*/ 797 w 24361"/>
                  <a:gd name="connsiteY6" fmla="*/ 17568 h 26217"/>
                  <a:gd name="connsiteX7" fmla="*/ 0 w 24361"/>
                  <a:gd name="connsiteY7" fmla="*/ 21332 h 26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361" h="26217">
                    <a:moveTo>
                      <a:pt x="0" y="21332"/>
                    </a:moveTo>
                    <a:cubicBezTo>
                      <a:pt x="199" y="25294"/>
                      <a:pt x="5581" y="26680"/>
                      <a:pt x="13156" y="26086"/>
                    </a:cubicBezTo>
                    <a:cubicBezTo>
                      <a:pt x="19335" y="25294"/>
                      <a:pt x="24916" y="22718"/>
                      <a:pt x="24318" y="17766"/>
                    </a:cubicBezTo>
                    <a:cubicBezTo>
                      <a:pt x="23919" y="14201"/>
                      <a:pt x="19135" y="12814"/>
                      <a:pt x="13753" y="12616"/>
                    </a:cubicBezTo>
                    <a:cubicBezTo>
                      <a:pt x="17142" y="6673"/>
                      <a:pt x="18338" y="1325"/>
                      <a:pt x="13953" y="136"/>
                    </a:cubicBezTo>
                    <a:cubicBezTo>
                      <a:pt x="10166" y="-854"/>
                      <a:pt x="6378" y="3702"/>
                      <a:pt x="3389" y="8852"/>
                    </a:cubicBezTo>
                    <a:cubicBezTo>
                      <a:pt x="1395" y="12220"/>
                      <a:pt x="399" y="15191"/>
                      <a:pt x="797" y="17568"/>
                    </a:cubicBezTo>
                    <a:cubicBezTo>
                      <a:pt x="199" y="18955"/>
                      <a:pt x="0" y="20143"/>
                      <a:pt x="0" y="213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4" name="Freeform 703">
                <a:extLst>
                  <a:ext uri="{FF2B5EF4-FFF2-40B4-BE49-F238E27FC236}">
                    <a16:creationId xmlns:a16="http://schemas.microsoft.com/office/drawing/2014/main" id="{B90E1740-E815-BFF7-4E49-F08473D926ED}"/>
                  </a:ext>
                </a:extLst>
              </p:cNvPr>
              <p:cNvSpPr/>
              <p:nvPr/>
            </p:nvSpPr>
            <p:spPr>
              <a:xfrm>
                <a:off x="984619" y="5595555"/>
                <a:ext cx="23051" cy="16744"/>
              </a:xfrm>
              <a:custGeom>
                <a:avLst/>
                <a:gdLst>
                  <a:gd name="connsiteX0" fmla="*/ 16374 w 23051"/>
                  <a:gd name="connsiteY0" fmla="*/ 14907 h 16744"/>
                  <a:gd name="connsiteX1" fmla="*/ 22155 w 23051"/>
                  <a:gd name="connsiteY1" fmla="*/ 3814 h 16744"/>
                  <a:gd name="connsiteX2" fmla="*/ 7205 w 23051"/>
                  <a:gd name="connsiteY2" fmla="*/ 2428 h 16744"/>
                  <a:gd name="connsiteX3" fmla="*/ 428 w 23051"/>
                  <a:gd name="connsiteY3" fmla="*/ 13719 h 16744"/>
                  <a:gd name="connsiteX4" fmla="*/ 16374 w 23051"/>
                  <a:gd name="connsiteY4" fmla="*/ 14907 h 16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1" h="16744">
                    <a:moveTo>
                      <a:pt x="16374" y="14907"/>
                    </a:moveTo>
                    <a:cubicBezTo>
                      <a:pt x="22554" y="11936"/>
                      <a:pt x="24347" y="7380"/>
                      <a:pt x="22155" y="3814"/>
                    </a:cubicBezTo>
                    <a:cubicBezTo>
                      <a:pt x="19564" y="-345"/>
                      <a:pt x="14381" y="-1534"/>
                      <a:pt x="7205" y="2428"/>
                    </a:cubicBezTo>
                    <a:cubicBezTo>
                      <a:pt x="1824" y="5399"/>
                      <a:pt x="-1166" y="9361"/>
                      <a:pt x="428" y="13719"/>
                    </a:cubicBezTo>
                    <a:cubicBezTo>
                      <a:pt x="4415" y="16492"/>
                      <a:pt x="9199" y="18275"/>
                      <a:pt x="16374" y="149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5" name="Freeform 704">
                <a:extLst>
                  <a:ext uri="{FF2B5EF4-FFF2-40B4-BE49-F238E27FC236}">
                    <a16:creationId xmlns:a16="http://schemas.microsoft.com/office/drawing/2014/main" id="{67F0FFFD-983E-B6A1-CF98-9D26917B6AAE}"/>
                  </a:ext>
                </a:extLst>
              </p:cNvPr>
              <p:cNvSpPr/>
              <p:nvPr/>
            </p:nvSpPr>
            <p:spPr>
              <a:xfrm>
                <a:off x="897742" y="5380303"/>
                <a:ext cx="26695" cy="17306"/>
              </a:xfrm>
              <a:custGeom>
                <a:avLst/>
                <a:gdLst>
                  <a:gd name="connsiteX0" fmla="*/ 17541 w 26695"/>
                  <a:gd name="connsiteY0" fmla="*/ 13253 h 17306"/>
                  <a:gd name="connsiteX1" fmla="*/ 26311 w 26695"/>
                  <a:gd name="connsiteY1" fmla="*/ 2953 h 17306"/>
                  <a:gd name="connsiteX2" fmla="*/ 10365 w 26695"/>
                  <a:gd name="connsiteY2" fmla="*/ 2953 h 17306"/>
                  <a:gd name="connsiteX3" fmla="*/ 0 w 26695"/>
                  <a:gd name="connsiteY3" fmla="*/ 15234 h 17306"/>
                  <a:gd name="connsiteX4" fmla="*/ 17541 w 26695"/>
                  <a:gd name="connsiteY4" fmla="*/ 13253 h 17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695" h="17306">
                    <a:moveTo>
                      <a:pt x="17541" y="13253"/>
                    </a:moveTo>
                    <a:cubicBezTo>
                      <a:pt x="22125" y="10480"/>
                      <a:pt x="28304" y="6914"/>
                      <a:pt x="26311" y="2953"/>
                    </a:cubicBezTo>
                    <a:cubicBezTo>
                      <a:pt x="23919" y="-2000"/>
                      <a:pt x="16743" y="179"/>
                      <a:pt x="10365" y="2953"/>
                    </a:cubicBezTo>
                    <a:cubicBezTo>
                      <a:pt x="3189" y="6122"/>
                      <a:pt x="598" y="10678"/>
                      <a:pt x="0" y="15234"/>
                    </a:cubicBezTo>
                    <a:cubicBezTo>
                      <a:pt x="5581" y="18998"/>
                      <a:pt x="11561" y="17215"/>
                      <a:pt x="17541" y="132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6" name="Freeform 705">
                <a:extLst>
                  <a:ext uri="{FF2B5EF4-FFF2-40B4-BE49-F238E27FC236}">
                    <a16:creationId xmlns:a16="http://schemas.microsoft.com/office/drawing/2014/main" id="{0608964F-C7A0-4F0F-7E57-BC15589F6C67}"/>
                  </a:ext>
                </a:extLst>
              </p:cNvPr>
              <p:cNvSpPr/>
              <p:nvPr/>
            </p:nvSpPr>
            <p:spPr>
              <a:xfrm>
                <a:off x="927377" y="5442573"/>
                <a:ext cx="23758" cy="17070"/>
              </a:xfrm>
              <a:custGeom>
                <a:avLst/>
                <a:gdLst>
                  <a:gd name="connsiteX0" fmla="*/ 1062 w 23758"/>
                  <a:gd name="connsiteY0" fmla="*/ 14966 h 17070"/>
                  <a:gd name="connsiteX1" fmla="*/ 14616 w 23758"/>
                  <a:gd name="connsiteY1" fmla="*/ 14768 h 17070"/>
                  <a:gd name="connsiteX2" fmla="*/ 22788 w 23758"/>
                  <a:gd name="connsiteY2" fmla="*/ 2090 h 17070"/>
                  <a:gd name="connsiteX3" fmla="*/ 9035 w 23758"/>
                  <a:gd name="connsiteY3" fmla="*/ 2486 h 17070"/>
                  <a:gd name="connsiteX4" fmla="*/ 1062 w 23758"/>
                  <a:gd name="connsiteY4" fmla="*/ 14966 h 17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58" h="17070">
                    <a:moveTo>
                      <a:pt x="1062" y="14966"/>
                    </a:moveTo>
                    <a:cubicBezTo>
                      <a:pt x="3454" y="18531"/>
                      <a:pt x="9234" y="16947"/>
                      <a:pt x="14616" y="14768"/>
                    </a:cubicBezTo>
                    <a:cubicBezTo>
                      <a:pt x="20795" y="11004"/>
                      <a:pt x="25977" y="6646"/>
                      <a:pt x="22788" y="2090"/>
                    </a:cubicBezTo>
                    <a:cubicBezTo>
                      <a:pt x="20197" y="-1476"/>
                      <a:pt x="14217" y="109"/>
                      <a:pt x="9035" y="2486"/>
                    </a:cubicBezTo>
                    <a:cubicBezTo>
                      <a:pt x="2258" y="5854"/>
                      <a:pt x="-2128" y="10410"/>
                      <a:pt x="1062" y="149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7" name="Freeform 706">
                <a:extLst>
                  <a:ext uri="{FF2B5EF4-FFF2-40B4-BE49-F238E27FC236}">
                    <a16:creationId xmlns:a16="http://schemas.microsoft.com/office/drawing/2014/main" id="{133861DD-02EC-958D-3B4F-7735140040C1}"/>
                  </a:ext>
                </a:extLst>
              </p:cNvPr>
              <p:cNvSpPr/>
              <p:nvPr/>
            </p:nvSpPr>
            <p:spPr>
              <a:xfrm>
                <a:off x="706787" y="4313974"/>
                <a:ext cx="14992" cy="10696"/>
              </a:xfrm>
              <a:custGeom>
                <a:avLst/>
                <a:gdLst>
                  <a:gd name="connsiteX0" fmla="*/ 14750 w 14992"/>
                  <a:gd name="connsiteY0" fmla="*/ 4754 h 10696"/>
                  <a:gd name="connsiteX1" fmla="*/ 11760 w 14992"/>
                  <a:gd name="connsiteY1" fmla="*/ 0 h 10696"/>
                  <a:gd name="connsiteX2" fmla="*/ 0 w 14992"/>
                  <a:gd name="connsiteY2" fmla="*/ 10301 h 10696"/>
                  <a:gd name="connsiteX3" fmla="*/ 4186 w 14992"/>
                  <a:gd name="connsiteY3" fmla="*/ 10697 h 10696"/>
                  <a:gd name="connsiteX4" fmla="*/ 14750 w 14992"/>
                  <a:gd name="connsiteY4" fmla="*/ 4754 h 106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92" h="10696">
                    <a:moveTo>
                      <a:pt x="14750" y="4754"/>
                    </a:moveTo>
                    <a:cubicBezTo>
                      <a:pt x="14152" y="2971"/>
                      <a:pt x="13156" y="1387"/>
                      <a:pt x="11760" y="0"/>
                    </a:cubicBezTo>
                    <a:cubicBezTo>
                      <a:pt x="7774" y="3368"/>
                      <a:pt x="3987" y="6933"/>
                      <a:pt x="0" y="10301"/>
                    </a:cubicBezTo>
                    <a:cubicBezTo>
                      <a:pt x="1395" y="10499"/>
                      <a:pt x="2791" y="10499"/>
                      <a:pt x="4186" y="10697"/>
                    </a:cubicBezTo>
                    <a:cubicBezTo>
                      <a:pt x="9767" y="10103"/>
                      <a:pt x="16345" y="9904"/>
                      <a:pt x="14750" y="47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8" name="Freeform 707">
                <a:extLst>
                  <a:ext uri="{FF2B5EF4-FFF2-40B4-BE49-F238E27FC236}">
                    <a16:creationId xmlns:a16="http://schemas.microsoft.com/office/drawing/2014/main" id="{A2DBB1E8-2498-8CF0-C8A0-921A00B6AB43}"/>
                  </a:ext>
                </a:extLst>
              </p:cNvPr>
              <p:cNvSpPr/>
              <p:nvPr/>
            </p:nvSpPr>
            <p:spPr>
              <a:xfrm>
                <a:off x="713365" y="4388838"/>
                <a:ext cx="25141" cy="13496"/>
              </a:xfrm>
              <a:custGeom>
                <a:avLst/>
                <a:gdLst>
                  <a:gd name="connsiteX0" fmla="*/ 0 w 25141"/>
                  <a:gd name="connsiteY0" fmla="*/ 6947 h 13496"/>
                  <a:gd name="connsiteX1" fmla="*/ 11362 w 25141"/>
                  <a:gd name="connsiteY1" fmla="*/ 13483 h 13496"/>
                  <a:gd name="connsiteX2" fmla="*/ 25115 w 25141"/>
                  <a:gd name="connsiteY2" fmla="*/ 6352 h 13496"/>
                  <a:gd name="connsiteX3" fmla="*/ 14750 w 25141"/>
                  <a:gd name="connsiteY3" fmla="*/ 13 h 13496"/>
                  <a:gd name="connsiteX4" fmla="*/ 0 w 25141"/>
                  <a:gd name="connsiteY4" fmla="*/ 6947 h 13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141" h="13496">
                    <a:moveTo>
                      <a:pt x="0" y="6947"/>
                    </a:moveTo>
                    <a:cubicBezTo>
                      <a:pt x="399" y="11701"/>
                      <a:pt x="5382" y="13285"/>
                      <a:pt x="11362" y="13483"/>
                    </a:cubicBezTo>
                    <a:cubicBezTo>
                      <a:pt x="19135" y="13682"/>
                      <a:pt x="24716" y="11701"/>
                      <a:pt x="25115" y="6352"/>
                    </a:cubicBezTo>
                    <a:cubicBezTo>
                      <a:pt x="25514" y="1796"/>
                      <a:pt x="21328" y="-185"/>
                      <a:pt x="14750" y="13"/>
                    </a:cubicBezTo>
                    <a:cubicBezTo>
                      <a:pt x="7574" y="212"/>
                      <a:pt x="1196" y="1796"/>
                      <a:pt x="0" y="694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9" name="Freeform 708">
                <a:extLst>
                  <a:ext uri="{FF2B5EF4-FFF2-40B4-BE49-F238E27FC236}">
                    <a16:creationId xmlns:a16="http://schemas.microsoft.com/office/drawing/2014/main" id="{076ED353-A226-AA7B-24CD-930B70BEDFF9}"/>
                  </a:ext>
                </a:extLst>
              </p:cNvPr>
              <p:cNvSpPr/>
              <p:nvPr/>
            </p:nvSpPr>
            <p:spPr>
              <a:xfrm>
                <a:off x="1196333" y="4696423"/>
                <a:ext cx="26790" cy="10987"/>
              </a:xfrm>
              <a:custGeom>
                <a:avLst/>
                <a:gdLst>
                  <a:gd name="connsiteX0" fmla="*/ 0 w 26790"/>
                  <a:gd name="connsiteY0" fmla="*/ 6200 h 10987"/>
                  <a:gd name="connsiteX1" fmla="*/ 12358 w 26790"/>
                  <a:gd name="connsiteY1" fmla="*/ 10954 h 10987"/>
                  <a:gd name="connsiteX2" fmla="*/ 26710 w 26790"/>
                  <a:gd name="connsiteY2" fmla="*/ 3427 h 10987"/>
                  <a:gd name="connsiteX3" fmla="*/ 11162 w 26790"/>
                  <a:gd name="connsiteY3" fmla="*/ 258 h 10987"/>
                  <a:gd name="connsiteX4" fmla="*/ 0 w 26790"/>
                  <a:gd name="connsiteY4" fmla="*/ 6200 h 10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90" h="10987">
                    <a:moveTo>
                      <a:pt x="0" y="6200"/>
                    </a:moveTo>
                    <a:cubicBezTo>
                      <a:pt x="0" y="10558"/>
                      <a:pt x="5980" y="11152"/>
                      <a:pt x="12358" y="10954"/>
                    </a:cubicBezTo>
                    <a:cubicBezTo>
                      <a:pt x="19335" y="9172"/>
                      <a:pt x="27706" y="7389"/>
                      <a:pt x="26710" y="3427"/>
                    </a:cubicBezTo>
                    <a:cubicBezTo>
                      <a:pt x="25912" y="-139"/>
                      <a:pt x="17740" y="-337"/>
                      <a:pt x="11162" y="258"/>
                    </a:cubicBezTo>
                    <a:cubicBezTo>
                      <a:pt x="5581" y="654"/>
                      <a:pt x="0" y="2635"/>
                      <a:pt x="0" y="62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0" name="Freeform 709">
                <a:extLst>
                  <a:ext uri="{FF2B5EF4-FFF2-40B4-BE49-F238E27FC236}">
                    <a16:creationId xmlns:a16="http://schemas.microsoft.com/office/drawing/2014/main" id="{3CEBE030-9A30-566A-6346-29646658B82D}"/>
                  </a:ext>
                </a:extLst>
              </p:cNvPr>
              <p:cNvSpPr/>
              <p:nvPr/>
            </p:nvSpPr>
            <p:spPr>
              <a:xfrm>
                <a:off x="388924" y="5079776"/>
                <a:ext cx="22301" cy="16768"/>
              </a:xfrm>
              <a:custGeom>
                <a:avLst/>
                <a:gdLst>
                  <a:gd name="connsiteX0" fmla="*/ 11897 w 22301"/>
                  <a:gd name="connsiteY0" fmla="*/ 16450 h 16768"/>
                  <a:gd name="connsiteX1" fmla="*/ 22262 w 22301"/>
                  <a:gd name="connsiteY1" fmla="*/ 5159 h 16768"/>
                  <a:gd name="connsiteX2" fmla="*/ 9306 w 22301"/>
                  <a:gd name="connsiteY2" fmla="*/ 999 h 16768"/>
                  <a:gd name="connsiteX3" fmla="*/ 137 w 22301"/>
                  <a:gd name="connsiteY3" fmla="*/ 10705 h 16768"/>
                  <a:gd name="connsiteX4" fmla="*/ 11897 w 22301"/>
                  <a:gd name="connsiteY4" fmla="*/ 16450 h 16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01" h="16768">
                    <a:moveTo>
                      <a:pt x="11897" y="16450"/>
                    </a:moveTo>
                    <a:cubicBezTo>
                      <a:pt x="20070" y="15063"/>
                      <a:pt x="22661" y="10309"/>
                      <a:pt x="22262" y="5159"/>
                    </a:cubicBezTo>
                    <a:cubicBezTo>
                      <a:pt x="19870" y="206"/>
                      <a:pt x="15684" y="-1180"/>
                      <a:pt x="9306" y="999"/>
                    </a:cubicBezTo>
                    <a:cubicBezTo>
                      <a:pt x="3725" y="2980"/>
                      <a:pt x="-860" y="5753"/>
                      <a:pt x="137" y="10705"/>
                    </a:cubicBezTo>
                    <a:cubicBezTo>
                      <a:pt x="934" y="15459"/>
                      <a:pt x="5718" y="17638"/>
                      <a:pt x="11897" y="164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1" name="Freeform 710">
                <a:extLst>
                  <a:ext uri="{FF2B5EF4-FFF2-40B4-BE49-F238E27FC236}">
                    <a16:creationId xmlns:a16="http://schemas.microsoft.com/office/drawing/2014/main" id="{92D15683-D86A-7225-EF9F-27997F778FC4}"/>
                  </a:ext>
                </a:extLst>
              </p:cNvPr>
              <p:cNvSpPr/>
              <p:nvPr/>
            </p:nvSpPr>
            <p:spPr>
              <a:xfrm>
                <a:off x="984965" y="5357932"/>
                <a:ext cx="23571" cy="15391"/>
              </a:xfrm>
              <a:custGeom>
                <a:avLst/>
                <a:gdLst>
                  <a:gd name="connsiteX0" fmla="*/ 17623 w 23571"/>
                  <a:gd name="connsiteY0" fmla="*/ 13438 h 15391"/>
                  <a:gd name="connsiteX1" fmla="*/ 22407 w 23571"/>
                  <a:gd name="connsiteY1" fmla="*/ 2543 h 15391"/>
                  <a:gd name="connsiteX2" fmla="*/ 6261 w 23571"/>
                  <a:gd name="connsiteY2" fmla="*/ 3137 h 15391"/>
                  <a:gd name="connsiteX3" fmla="*/ 1876 w 23571"/>
                  <a:gd name="connsiteY3" fmla="*/ 12844 h 15391"/>
                  <a:gd name="connsiteX4" fmla="*/ 17623 w 23571"/>
                  <a:gd name="connsiteY4" fmla="*/ 13438 h 15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71" h="15391">
                    <a:moveTo>
                      <a:pt x="17623" y="13438"/>
                    </a:moveTo>
                    <a:cubicBezTo>
                      <a:pt x="23204" y="9278"/>
                      <a:pt x="24998" y="5514"/>
                      <a:pt x="22407" y="2543"/>
                    </a:cubicBezTo>
                    <a:cubicBezTo>
                      <a:pt x="19018" y="-1220"/>
                      <a:pt x="13038" y="-626"/>
                      <a:pt x="6261" y="3137"/>
                    </a:cubicBezTo>
                    <a:cubicBezTo>
                      <a:pt x="680" y="6307"/>
                      <a:pt x="-2110" y="9872"/>
                      <a:pt x="1876" y="12844"/>
                    </a:cubicBezTo>
                    <a:cubicBezTo>
                      <a:pt x="5863" y="15815"/>
                      <a:pt x="11045" y="16409"/>
                      <a:pt x="17623" y="134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2" name="Freeform 711">
                <a:extLst>
                  <a:ext uri="{FF2B5EF4-FFF2-40B4-BE49-F238E27FC236}">
                    <a16:creationId xmlns:a16="http://schemas.microsoft.com/office/drawing/2014/main" id="{A90048EC-230A-4156-78CB-DCB05BB35D3D}"/>
                  </a:ext>
                </a:extLst>
              </p:cNvPr>
              <p:cNvSpPr/>
              <p:nvPr/>
            </p:nvSpPr>
            <p:spPr>
              <a:xfrm>
                <a:off x="841576" y="4927194"/>
                <a:ext cx="22390" cy="14310"/>
              </a:xfrm>
              <a:custGeom>
                <a:avLst/>
                <a:gdLst>
                  <a:gd name="connsiteX0" fmla="*/ 7530 w 22390"/>
                  <a:gd name="connsiteY0" fmla="*/ 1251 h 14310"/>
                  <a:gd name="connsiteX1" fmla="*/ 355 w 22390"/>
                  <a:gd name="connsiteY1" fmla="*/ 10759 h 14310"/>
                  <a:gd name="connsiteX2" fmla="*/ 13311 w 22390"/>
                  <a:gd name="connsiteY2" fmla="*/ 13532 h 14310"/>
                  <a:gd name="connsiteX3" fmla="*/ 22280 w 22390"/>
                  <a:gd name="connsiteY3" fmla="*/ 4618 h 14310"/>
                  <a:gd name="connsiteX4" fmla="*/ 7530 w 22390"/>
                  <a:gd name="connsiteY4" fmla="*/ 1251 h 14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90" h="14310">
                    <a:moveTo>
                      <a:pt x="7530" y="1251"/>
                    </a:moveTo>
                    <a:cubicBezTo>
                      <a:pt x="1750" y="3034"/>
                      <a:pt x="-1041" y="7392"/>
                      <a:pt x="355" y="10759"/>
                    </a:cubicBezTo>
                    <a:cubicBezTo>
                      <a:pt x="1750" y="14325"/>
                      <a:pt x="7132" y="15117"/>
                      <a:pt x="13311" y="13532"/>
                    </a:cubicBezTo>
                    <a:cubicBezTo>
                      <a:pt x="19490" y="11551"/>
                      <a:pt x="23078" y="8382"/>
                      <a:pt x="22280" y="4618"/>
                    </a:cubicBezTo>
                    <a:cubicBezTo>
                      <a:pt x="21483" y="-532"/>
                      <a:pt x="14307" y="-928"/>
                      <a:pt x="7530" y="12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3" name="Freeform 712">
                <a:extLst>
                  <a:ext uri="{FF2B5EF4-FFF2-40B4-BE49-F238E27FC236}">
                    <a16:creationId xmlns:a16="http://schemas.microsoft.com/office/drawing/2014/main" id="{477BEA62-DF9D-E17E-800C-95C9B629A0C4}"/>
                  </a:ext>
                </a:extLst>
              </p:cNvPr>
              <p:cNvSpPr/>
              <p:nvPr/>
            </p:nvSpPr>
            <p:spPr>
              <a:xfrm>
                <a:off x="1349837" y="5890498"/>
                <a:ext cx="25571" cy="32594"/>
              </a:xfrm>
              <a:custGeom>
                <a:avLst/>
                <a:gdLst>
                  <a:gd name="connsiteX0" fmla="*/ 2568 w 25571"/>
                  <a:gd name="connsiteY0" fmla="*/ 31756 h 32594"/>
                  <a:gd name="connsiteX1" fmla="*/ 15524 w 25571"/>
                  <a:gd name="connsiteY1" fmla="*/ 27596 h 32594"/>
                  <a:gd name="connsiteX2" fmla="*/ 18913 w 25571"/>
                  <a:gd name="connsiteY2" fmla="*/ 23040 h 32594"/>
                  <a:gd name="connsiteX3" fmla="*/ 25491 w 25571"/>
                  <a:gd name="connsiteY3" fmla="*/ 15116 h 32594"/>
                  <a:gd name="connsiteX4" fmla="*/ 14926 w 25571"/>
                  <a:gd name="connsiteY4" fmla="*/ 61 h 32594"/>
                  <a:gd name="connsiteX5" fmla="*/ 4960 w 25571"/>
                  <a:gd name="connsiteY5" fmla="*/ 9372 h 32594"/>
                  <a:gd name="connsiteX6" fmla="*/ 4761 w 25571"/>
                  <a:gd name="connsiteY6" fmla="*/ 19672 h 32594"/>
                  <a:gd name="connsiteX7" fmla="*/ 2568 w 25571"/>
                  <a:gd name="connsiteY7" fmla="*/ 31756 h 32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571" h="32594">
                    <a:moveTo>
                      <a:pt x="2568" y="31756"/>
                    </a:moveTo>
                    <a:cubicBezTo>
                      <a:pt x="5757" y="33736"/>
                      <a:pt x="10740" y="32152"/>
                      <a:pt x="15524" y="27596"/>
                    </a:cubicBezTo>
                    <a:cubicBezTo>
                      <a:pt x="16920" y="26011"/>
                      <a:pt x="18115" y="24426"/>
                      <a:pt x="18913" y="23040"/>
                    </a:cubicBezTo>
                    <a:cubicBezTo>
                      <a:pt x="21105" y="22049"/>
                      <a:pt x="23298" y="19672"/>
                      <a:pt x="25491" y="15116"/>
                    </a:cubicBezTo>
                    <a:cubicBezTo>
                      <a:pt x="26288" y="4618"/>
                      <a:pt x="21105" y="1250"/>
                      <a:pt x="14926" y="61"/>
                    </a:cubicBezTo>
                    <a:cubicBezTo>
                      <a:pt x="11338" y="-533"/>
                      <a:pt x="6754" y="3231"/>
                      <a:pt x="4960" y="9372"/>
                    </a:cubicBezTo>
                    <a:cubicBezTo>
                      <a:pt x="3365" y="14324"/>
                      <a:pt x="3565" y="17493"/>
                      <a:pt x="4761" y="19672"/>
                    </a:cubicBezTo>
                    <a:cubicBezTo>
                      <a:pt x="-821" y="24822"/>
                      <a:pt x="-1418" y="29379"/>
                      <a:pt x="2568" y="317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4" name="Freeform 713">
                <a:extLst>
                  <a:ext uri="{FF2B5EF4-FFF2-40B4-BE49-F238E27FC236}">
                    <a16:creationId xmlns:a16="http://schemas.microsoft.com/office/drawing/2014/main" id="{CE63930E-8E54-404A-68A2-6C00004A89E8}"/>
                  </a:ext>
                </a:extLst>
              </p:cNvPr>
              <p:cNvSpPr/>
              <p:nvPr/>
            </p:nvSpPr>
            <p:spPr>
              <a:xfrm>
                <a:off x="1206433" y="4815650"/>
                <a:ext cx="23413" cy="12975"/>
              </a:xfrm>
              <a:custGeom>
                <a:avLst/>
                <a:gdLst>
                  <a:gd name="connsiteX0" fmla="*/ 265 w 23413"/>
                  <a:gd name="connsiteY0" fmla="*/ 9590 h 12975"/>
                  <a:gd name="connsiteX1" fmla="*/ 12822 w 23413"/>
                  <a:gd name="connsiteY1" fmla="*/ 12363 h 12975"/>
                  <a:gd name="connsiteX2" fmla="*/ 23387 w 23413"/>
                  <a:gd name="connsiteY2" fmla="*/ 3053 h 12975"/>
                  <a:gd name="connsiteX3" fmla="*/ 11228 w 23413"/>
                  <a:gd name="connsiteY3" fmla="*/ 676 h 12975"/>
                  <a:gd name="connsiteX4" fmla="*/ 265 w 23413"/>
                  <a:gd name="connsiteY4" fmla="*/ 9590 h 12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413" h="12975">
                    <a:moveTo>
                      <a:pt x="265" y="9590"/>
                    </a:moveTo>
                    <a:cubicBezTo>
                      <a:pt x="1261" y="12760"/>
                      <a:pt x="5447" y="13750"/>
                      <a:pt x="12822" y="12363"/>
                    </a:cubicBezTo>
                    <a:cubicBezTo>
                      <a:pt x="19799" y="10383"/>
                      <a:pt x="23785" y="7015"/>
                      <a:pt x="23387" y="3053"/>
                    </a:cubicBezTo>
                    <a:cubicBezTo>
                      <a:pt x="22988" y="-710"/>
                      <a:pt x="16809" y="-314"/>
                      <a:pt x="11228" y="676"/>
                    </a:cubicBezTo>
                    <a:cubicBezTo>
                      <a:pt x="3055" y="2261"/>
                      <a:pt x="-1130" y="5430"/>
                      <a:pt x="265" y="95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5" name="Freeform 714">
                <a:extLst>
                  <a:ext uri="{FF2B5EF4-FFF2-40B4-BE49-F238E27FC236}">
                    <a16:creationId xmlns:a16="http://schemas.microsoft.com/office/drawing/2014/main" id="{6EE71563-00CE-8313-44A3-4BF38F5E23F9}"/>
                  </a:ext>
                </a:extLst>
              </p:cNvPr>
              <p:cNvSpPr/>
              <p:nvPr/>
            </p:nvSpPr>
            <p:spPr>
              <a:xfrm>
                <a:off x="860830" y="4938248"/>
                <a:ext cx="42289" cy="15642"/>
              </a:xfrm>
              <a:custGeom>
                <a:avLst/>
                <a:gdLst>
                  <a:gd name="connsiteX0" fmla="*/ 31531 w 42289"/>
                  <a:gd name="connsiteY0" fmla="*/ 1488 h 15642"/>
                  <a:gd name="connsiteX1" fmla="*/ 25949 w 42289"/>
                  <a:gd name="connsiteY1" fmla="*/ 3865 h 15642"/>
                  <a:gd name="connsiteX2" fmla="*/ 25551 w 42289"/>
                  <a:gd name="connsiteY2" fmla="*/ 2676 h 15642"/>
                  <a:gd name="connsiteX3" fmla="*/ 8010 w 42289"/>
                  <a:gd name="connsiteY3" fmla="*/ 2676 h 15642"/>
                  <a:gd name="connsiteX4" fmla="*/ 436 w 42289"/>
                  <a:gd name="connsiteY4" fmla="*/ 12185 h 15642"/>
                  <a:gd name="connsiteX5" fmla="*/ 19172 w 42289"/>
                  <a:gd name="connsiteY5" fmla="*/ 12779 h 15642"/>
                  <a:gd name="connsiteX6" fmla="*/ 20368 w 42289"/>
                  <a:gd name="connsiteY6" fmla="*/ 12383 h 15642"/>
                  <a:gd name="connsiteX7" fmla="*/ 34520 w 42289"/>
                  <a:gd name="connsiteY7" fmla="*/ 14364 h 15642"/>
                  <a:gd name="connsiteX8" fmla="*/ 41696 w 42289"/>
                  <a:gd name="connsiteY8" fmla="*/ 5450 h 15642"/>
                  <a:gd name="connsiteX9" fmla="*/ 31531 w 42289"/>
                  <a:gd name="connsiteY9" fmla="*/ 1488 h 15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2289" h="15642">
                    <a:moveTo>
                      <a:pt x="31531" y="1488"/>
                    </a:moveTo>
                    <a:cubicBezTo>
                      <a:pt x="29537" y="2280"/>
                      <a:pt x="27544" y="3072"/>
                      <a:pt x="25949" y="3865"/>
                    </a:cubicBezTo>
                    <a:cubicBezTo>
                      <a:pt x="25949" y="3469"/>
                      <a:pt x="25750" y="3072"/>
                      <a:pt x="25551" y="2676"/>
                    </a:cubicBezTo>
                    <a:cubicBezTo>
                      <a:pt x="22760" y="-691"/>
                      <a:pt x="16382" y="-1087"/>
                      <a:pt x="8010" y="2676"/>
                    </a:cubicBezTo>
                    <a:cubicBezTo>
                      <a:pt x="2628" y="5053"/>
                      <a:pt x="-1358" y="9015"/>
                      <a:pt x="436" y="12185"/>
                    </a:cubicBezTo>
                    <a:cubicBezTo>
                      <a:pt x="3226" y="16741"/>
                      <a:pt x="11199" y="15750"/>
                      <a:pt x="19172" y="12779"/>
                    </a:cubicBezTo>
                    <a:cubicBezTo>
                      <a:pt x="19571" y="12581"/>
                      <a:pt x="19970" y="12383"/>
                      <a:pt x="20368" y="12383"/>
                    </a:cubicBezTo>
                    <a:cubicBezTo>
                      <a:pt x="21963" y="16542"/>
                      <a:pt x="28541" y="16146"/>
                      <a:pt x="34520" y="14364"/>
                    </a:cubicBezTo>
                    <a:cubicBezTo>
                      <a:pt x="40500" y="12581"/>
                      <a:pt x="43689" y="9015"/>
                      <a:pt x="41696" y="5450"/>
                    </a:cubicBezTo>
                    <a:cubicBezTo>
                      <a:pt x="40102" y="2082"/>
                      <a:pt x="36115" y="695"/>
                      <a:pt x="31531" y="14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6" name="Freeform 715">
                <a:extLst>
                  <a:ext uri="{FF2B5EF4-FFF2-40B4-BE49-F238E27FC236}">
                    <a16:creationId xmlns:a16="http://schemas.microsoft.com/office/drawing/2014/main" id="{7D876186-6604-314E-7C0B-6E76DBBBA2DE}"/>
                  </a:ext>
                </a:extLst>
              </p:cNvPr>
              <p:cNvSpPr/>
              <p:nvPr/>
            </p:nvSpPr>
            <p:spPr>
              <a:xfrm>
                <a:off x="354777" y="5061362"/>
                <a:ext cx="4185" cy="13668"/>
              </a:xfrm>
              <a:custGeom>
                <a:avLst/>
                <a:gdLst>
                  <a:gd name="connsiteX0" fmla="*/ 4186 w 4185"/>
                  <a:gd name="connsiteY0" fmla="*/ 5943 h 13668"/>
                  <a:gd name="connsiteX1" fmla="*/ 598 w 4185"/>
                  <a:gd name="connsiteY1" fmla="*/ 0 h 13668"/>
                  <a:gd name="connsiteX2" fmla="*/ 0 w 4185"/>
                  <a:gd name="connsiteY2" fmla="*/ 13668 h 13668"/>
                  <a:gd name="connsiteX3" fmla="*/ 4186 w 4185"/>
                  <a:gd name="connsiteY3" fmla="*/ 5943 h 13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85" h="13668">
                    <a:moveTo>
                      <a:pt x="4186" y="5943"/>
                    </a:moveTo>
                    <a:cubicBezTo>
                      <a:pt x="4186" y="2971"/>
                      <a:pt x="2791" y="990"/>
                      <a:pt x="598" y="0"/>
                    </a:cubicBezTo>
                    <a:cubicBezTo>
                      <a:pt x="399" y="4556"/>
                      <a:pt x="199" y="9112"/>
                      <a:pt x="0" y="13668"/>
                    </a:cubicBezTo>
                    <a:cubicBezTo>
                      <a:pt x="2791" y="11687"/>
                      <a:pt x="4186" y="8914"/>
                      <a:pt x="4186" y="594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7" name="Freeform 716">
                <a:extLst>
                  <a:ext uri="{FF2B5EF4-FFF2-40B4-BE49-F238E27FC236}">
                    <a16:creationId xmlns:a16="http://schemas.microsoft.com/office/drawing/2014/main" id="{EC9F82A9-BBD2-EB05-C903-FADE38539D2C}"/>
                  </a:ext>
                </a:extLst>
              </p:cNvPr>
              <p:cNvSpPr/>
              <p:nvPr/>
            </p:nvSpPr>
            <p:spPr>
              <a:xfrm>
                <a:off x="858873" y="4674478"/>
                <a:ext cx="23073" cy="12892"/>
              </a:xfrm>
              <a:custGeom>
                <a:avLst/>
                <a:gdLst>
                  <a:gd name="connsiteX0" fmla="*/ 12558 w 23073"/>
                  <a:gd name="connsiteY0" fmla="*/ 12893 h 12892"/>
                  <a:gd name="connsiteX1" fmla="*/ 22923 w 23073"/>
                  <a:gd name="connsiteY1" fmla="*/ 4573 h 12892"/>
                  <a:gd name="connsiteX2" fmla="*/ 11162 w 23073"/>
                  <a:gd name="connsiteY2" fmla="*/ 215 h 12892"/>
                  <a:gd name="connsiteX3" fmla="*/ 0 w 23073"/>
                  <a:gd name="connsiteY3" fmla="*/ 6950 h 12892"/>
                  <a:gd name="connsiteX4" fmla="*/ 12558 w 23073"/>
                  <a:gd name="connsiteY4" fmla="*/ 12893 h 12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73" h="12892">
                    <a:moveTo>
                      <a:pt x="12558" y="12893"/>
                    </a:moveTo>
                    <a:cubicBezTo>
                      <a:pt x="19933" y="10714"/>
                      <a:pt x="23919" y="8337"/>
                      <a:pt x="22923" y="4573"/>
                    </a:cubicBezTo>
                    <a:cubicBezTo>
                      <a:pt x="21727" y="809"/>
                      <a:pt x="17341" y="-577"/>
                      <a:pt x="11162" y="215"/>
                    </a:cubicBezTo>
                    <a:cubicBezTo>
                      <a:pt x="5183" y="1007"/>
                      <a:pt x="0" y="2988"/>
                      <a:pt x="0" y="6950"/>
                    </a:cubicBezTo>
                    <a:cubicBezTo>
                      <a:pt x="0" y="12298"/>
                      <a:pt x="8571" y="11308"/>
                      <a:pt x="12558" y="128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8" name="Freeform 717">
                <a:extLst>
                  <a:ext uri="{FF2B5EF4-FFF2-40B4-BE49-F238E27FC236}">
                    <a16:creationId xmlns:a16="http://schemas.microsoft.com/office/drawing/2014/main" id="{97BA51B5-9F35-2FDD-6F61-2B6B2AC66A1A}"/>
                  </a:ext>
                </a:extLst>
              </p:cNvPr>
              <p:cNvSpPr/>
              <p:nvPr/>
            </p:nvSpPr>
            <p:spPr>
              <a:xfrm>
                <a:off x="853459" y="4570499"/>
                <a:ext cx="22469" cy="13652"/>
              </a:xfrm>
              <a:custGeom>
                <a:avLst/>
                <a:gdLst>
                  <a:gd name="connsiteX0" fmla="*/ 22158 w 22469"/>
                  <a:gd name="connsiteY0" fmla="*/ 7131 h 13652"/>
                  <a:gd name="connsiteX1" fmla="*/ 13786 w 22469"/>
                  <a:gd name="connsiteY1" fmla="*/ 0 h 13652"/>
                  <a:gd name="connsiteX2" fmla="*/ 232 w 22469"/>
                  <a:gd name="connsiteY2" fmla="*/ 8122 h 13652"/>
                  <a:gd name="connsiteX3" fmla="*/ 7209 w 22469"/>
                  <a:gd name="connsiteY3" fmla="*/ 13470 h 13652"/>
                  <a:gd name="connsiteX4" fmla="*/ 22158 w 22469"/>
                  <a:gd name="connsiteY4" fmla="*/ 7131 h 13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69" h="13652">
                    <a:moveTo>
                      <a:pt x="22158" y="7131"/>
                    </a:moveTo>
                    <a:cubicBezTo>
                      <a:pt x="23553" y="3764"/>
                      <a:pt x="20165" y="990"/>
                      <a:pt x="13786" y="0"/>
                    </a:cubicBezTo>
                    <a:cubicBezTo>
                      <a:pt x="6013" y="792"/>
                      <a:pt x="1827" y="3764"/>
                      <a:pt x="232" y="8122"/>
                    </a:cubicBezTo>
                    <a:cubicBezTo>
                      <a:pt x="-964" y="11291"/>
                      <a:pt x="2624" y="13074"/>
                      <a:pt x="7209" y="13470"/>
                    </a:cubicBezTo>
                    <a:cubicBezTo>
                      <a:pt x="15381" y="14460"/>
                      <a:pt x="20564" y="11291"/>
                      <a:pt x="22158" y="71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9" name="Freeform 718">
                <a:extLst>
                  <a:ext uri="{FF2B5EF4-FFF2-40B4-BE49-F238E27FC236}">
                    <a16:creationId xmlns:a16="http://schemas.microsoft.com/office/drawing/2014/main" id="{04A10114-6C02-E50B-2392-C9EE13C4EEB5}"/>
                  </a:ext>
                </a:extLst>
              </p:cNvPr>
              <p:cNvSpPr/>
              <p:nvPr/>
            </p:nvSpPr>
            <p:spPr>
              <a:xfrm>
                <a:off x="898141" y="4750000"/>
                <a:ext cx="20530" cy="13847"/>
              </a:xfrm>
              <a:custGeom>
                <a:avLst/>
                <a:gdLst>
                  <a:gd name="connsiteX0" fmla="*/ 10166 w 20530"/>
                  <a:gd name="connsiteY0" fmla="*/ 363 h 13847"/>
                  <a:gd name="connsiteX1" fmla="*/ 0 w 20530"/>
                  <a:gd name="connsiteY1" fmla="*/ 8881 h 13847"/>
                  <a:gd name="connsiteX2" fmla="*/ 11162 w 20530"/>
                  <a:gd name="connsiteY2" fmla="*/ 13635 h 13847"/>
                  <a:gd name="connsiteX3" fmla="*/ 20531 w 20530"/>
                  <a:gd name="connsiteY3" fmla="*/ 5513 h 13847"/>
                  <a:gd name="connsiteX4" fmla="*/ 10166 w 20530"/>
                  <a:gd name="connsiteY4" fmla="*/ 363 h 13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30" h="13847">
                    <a:moveTo>
                      <a:pt x="10166" y="363"/>
                    </a:moveTo>
                    <a:cubicBezTo>
                      <a:pt x="3787" y="1551"/>
                      <a:pt x="1196" y="5117"/>
                      <a:pt x="0" y="8881"/>
                    </a:cubicBezTo>
                    <a:cubicBezTo>
                      <a:pt x="199" y="13041"/>
                      <a:pt x="4784" y="14427"/>
                      <a:pt x="11162" y="13635"/>
                    </a:cubicBezTo>
                    <a:cubicBezTo>
                      <a:pt x="18338" y="12843"/>
                      <a:pt x="20531" y="9277"/>
                      <a:pt x="20531" y="5513"/>
                    </a:cubicBezTo>
                    <a:cubicBezTo>
                      <a:pt x="20331" y="1750"/>
                      <a:pt x="17142" y="-1024"/>
                      <a:pt x="10166" y="3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0" name="Freeform 719">
                <a:extLst>
                  <a:ext uri="{FF2B5EF4-FFF2-40B4-BE49-F238E27FC236}">
                    <a16:creationId xmlns:a16="http://schemas.microsoft.com/office/drawing/2014/main" id="{6BE8EE43-B7C5-31A7-D3DE-40F493D9B616}"/>
                  </a:ext>
                </a:extLst>
              </p:cNvPr>
              <p:cNvSpPr/>
              <p:nvPr/>
            </p:nvSpPr>
            <p:spPr>
              <a:xfrm>
                <a:off x="999428" y="5149833"/>
                <a:ext cx="34061" cy="14542"/>
              </a:xfrm>
              <a:custGeom>
                <a:avLst/>
                <a:gdLst>
                  <a:gd name="connsiteX0" fmla="*/ 22693 w 34061"/>
                  <a:gd name="connsiteY0" fmla="*/ 471 h 14542"/>
                  <a:gd name="connsiteX1" fmla="*/ 16913 w 34061"/>
                  <a:gd name="connsiteY1" fmla="*/ 2848 h 14542"/>
                  <a:gd name="connsiteX2" fmla="*/ 5551 w 34061"/>
                  <a:gd name="connsiteY2" fmla="*/ 3244 h 14542"/>
                  <a:gd name="connsiteX3" fmla="*/ 568 w 34061"/>
                  <a:gd name="connsiteY3" fmla="*/ 10969 h 14542"/>
                  <a:gd name="connsiteX4" fmla="*/ 10734 w 34061"/>
                  <a:gd name="connsiteY4" fmla="*/ 11167 h 14542"/>
                  <a:gd name="connsiteX5" fmla="*/ 12328 w 34061"/>
                  <a:gd name="connsiteY5" fmla="*/ 10375 h 14542"/>
                  <a:gd name="connsiteX6" fmla="*/ 25285 w 34061"/>
                  <a:gd name="connsiteY6" fmla="*/ 13743 h 14542"/>
                  <a:gd name="connsiteX7" fmla="*/ 33856 w 34061"/>
                  <a:gd name="connsiteY7" fmla="*/ 4432 h 14542"/>
                  <a:gd name="connsiteX8" fmla="*/ 22693 w 34061"/>
                  <a:gd name="connsiteY8" fmla="*/ 471 h 14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061" h="14542">
                    <a:moveTo>
                      <a:pt x="22693" y="471"/>
                    </a:moveTo>
                    <a:cubicBezTo>
                      <a:pt x="20501" y="1065"/>
                      <a:pt x="18707" y="1857"/>
                      <a:pt x="16913" y="2848"/>
                    </a:cubicBezTo>
                    <a:cubicBezTo>
                      <a:pt x="14920" y="273"/>
                      <a:pt x="10933" y="471"/>
                      <a:pt x="5551" y="3244"/>
                    </a:cubicBezTo>
                    <a:cubicBezTo>
                      <a:pt x="767" y="5621"/>
                      <a:pt x="-1027" y="8790"/>
                      <a:pt x="568" y="10969"/>
                    </a:cubicBezTo>
                    <a:cubicBezTo>
                      <a:pt x="2163" y="13148"/>
                      <a:pt x="6349" y="13148"/>
                      <a:pt x="10734" y="11167"/>
                    </a:cubicBezTo>
                    <a:cubicBezTo>
                      <a:pt x="11332" y="10969"/>
                      <a:pt x="11930" y="10573"/>
                      <a:pt x="12328" y="10375"/>
                    </a:cubicBezTo>
                    <a:cubicBezTo>
                      <a:pt x="12926" y="14733"/>
                      <a:pt x="18308" y="15327"/>
                      <a:pt x="25285" y="13743"/>
                    </a:cubicBezTo>
                    <a:cubicBezTo>
                      <a:pt x="32261" y="11366"/>
                      <a:pt x="34852" y="7998"/>
                      <a:pt x="33856" y="4432"/>
                    </a:cubicBezTo>
                    <a:cubicBezTo>
                      <a:pt x="32859" y="867"/>
                      <a:pt x="28673" y="-916"/>
                      <a:pt x="22693" y="4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1" name="Freeform 720">
                <a:extLst>
                  <a:ext uri="{FF2B5EF4-FFF2-40B4-BE49-F238E27FC236}">
                    <a16:creationId xmlns:a16="http://schemas.microsoft.com/office/drawing/2014/main" id="{5F623F50-0792-A9C5-C5CD-AAE9BA6C0A9D}"/>
                  </a:ext>
                </a:extLst>
              </p:cNvPr>
              <p:cNvSpPr/>
              <p:nvPr/>
            </p:nvSpPr>
            <p:spPr>
              <a:xfrm>
                <a:off x="1861423" y="5956689"/>
                <a:ext cx="17879" cy="19655"/>
              </a:xfrm>
              <a:custGeom>
                <a:avLst/>
                <a:gdLst>
                  <a:gd name="connsiteX0" fmla="*/ 14613 w 17879"/>
                  <a:gd name="connsiteY0" fmla="*/ 10729 h 19655"/>
                  <a:gd name="connsiteX1" fmla="*/ 16806 w 17879"/>
                  <a:gd name="connsiteY1" fmla="*/ 1022 h 19655"/>
                  <a:gd name="connsiteX2" fmla="*/ 3650 w 17879"/>
                  <a:gd name="connsiteY2" fmla="*/ 7163 h 19655"/>
                  <a:gd name="connsiteX3" fmla="*/ 1059 w 17879"/>
                  <a:gd name="connsiteY3" fmla="*/ 19445 h 19655"/>
                  <a:gd name="connsiteX4" fmla="*/ 14613 w 17879"/>
                  <a:gd name="connsiteY4" fmla="*/ 10729 h 19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79" h="19655">
                    <a:moveTo>
                      <a:pt x="14613" y="10729"/>
                    </a:moveTo>
                    <a:cubicBezTo>
                      <a:pt x="17204" y="7163"/>
                      <a:pt x="19198" y="2805"/>
                      <a:pt x="16806" y="1022"/>
                    </a:cubicBezTo>
                    <a:cubicBezTo>
                      <a:pt x="13218" y="-1553"/>
                      <a:pt x="8633" y="824"/>
                      <a:pt x="3650" y="7163"/>
                    </a:cubicBezTo>
                    <a:cubicBezTo>
                      <a:pt x="-137" y="12115"/>
                      <a:pt x="-934" y="16473"/>
                      <a:pt x="1059" y="19445"/>
                    </a:cubicBezTo>
                    <a:cubicBezTo>
                      <a:pt x="5643" y="20633"/>
                      <a:pt x="10427" y="16671"/>
                      <a:pt x="14613" y="1072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2" name="Freeform 721">
                <a:extLst>
                  <a:ext uri="{FF2B5EF4-FFF2-40B4-BE49-F238E27FC236}">
                    <a16:creationId xmlns:a16="http://schemas.microsoft.com/office/drawing/2014/main" id="{BCB67CDE-C024-1A70-CEF1-3E20D059B715}"/>
                  </a:ext>
                </a:extLst>
              </p:cNvPr>
              <p:cNvSpPr/>
              <p:nvPr/>
            </p:nvSpPr>
            <p:spPr>
              <a:xfrm>
                <a:off x="962181" y="4902968"/>
                <a:ext cx="22301" cy="12352"/>
              </a:xfrm>
              <a:custGeom>
                <a:avLst/>
                <a:gdLst>
                  <a:gd name="connsiteX0" fmla="*/ 8315 w 22301"/>
                  <a:gd name="connsiteY0" fmla="*/ 715 h 12352"/>
                  <a:gd name="connsiteX1" fmla="*/ 143 w 22301"/>
                  <a:gd name="connsiteY1" fmla="*/ 7252 h 12352"/>
                  <a:gd name="connsiteX2" fmla="*/ 14494 w 22301"/>
                  <a:gd name="connsiteY2" fmla="*/ 11808 h 12352"/>
                  <a:gd name="connsiteX3" fmla="*/ 22268 w 22301"/>
                  <a:gd name="connsiteY3" fmla="*/ 5073 h 12352"/>
                  <a:gd name="connsiteX4" fmla="*/ 8315 w 22301"/>
                  <a:gd name="connsiteY4" fmla="*/ 715 h 12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01" h="12352">
                    <a:moveTo>
                      <a:pt x="8315" y="715"/>
                    </a:moveTo>
                    <a:cubicBezTo>
                      <a:pt x="3531" y="2102"/>
                      <a:pt x="-854" y="4479"/>
                      <a:pt x="143" y="7252"/>
                    </a:cubicBezTo>
                    <a:cubicBezTo>
                      <a:pt x="1538" y="11412"/>
                      <a:pt x="6720" y="13393"/>
                      <a:pt x="14494" y="11808"/>
                    </a:cubicBezTo>
                    <a:cubicBezTo>
                      <a:pt x="19477" y="10818"/>
                      <a:pt x="22666" y="7847"/>
                      <a:pt x="22268" y="5073"/>
                    </a:cubicBezTo>
                    <a:cubicBezTo>
                      <a:pt x="21471" y="517"/>
                      <a:pt x="16487" y="-1067"/>
                      <a:pt x="8315" y="7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3" name="Freeform 722">
                <a:extLst>
                  <a:ext uri="{FF2B5EF4-FFF2-40B4-BE49-F238E27FC236}">
                    <a16:creationId xmlns:a16="http://schemas.microsoft.com/office/drawing/2014/main" id="{6EB40BC7-8060-1666-5C0A-F58664BF0C64}"/>
                  </a:ext>
                </a:extLst>
              </p:cNvPr>
              <p:cNvSpPr/>
              <p:nvPr/>
            </p:nvSpPr>
            <p:spPr>
              <a:xfrm>
                <a:off x="1068365" y="5196572"/>
                <a:ext cx="23770" cy="13740"/>
              </a:xfrm>
              <a:custGeom>
                <a:avLst/>
                <a:gdLst>
                  <a:gd name="connsiteX0" fmla="*/ 0 w 23770"/>
                  <a:gd name="connsiteY0" fmla="*/ 9790 h 13740"/>
                  <a:gd name="connsiteX1" fmla="*/ 13554 w 23770"/>
                  <a:gd name="connsiteY1" fmla="*/ 12761 h 13740"/>
                  <a:gd name="connsiteX2" fmla="*/ 23720 w 23770"/>
                  <a:gd name="connsiteY2" fmla="*/ 4244 h 13740"/>
                  <a:gd name="connsiteX3" fmla="*/ 10365 w 23770"/>
                  <a:gd name="connsiteY3" fmla="*/ 1074 h 13740"/>
                  <a:gd name="connsiteX4" fmla="*/ 0 w 23770"/>
                  <a:gd name="connsiteY4" fmla="*/ 9790 h 13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70" h="13740">
                    <a:moveTo>
                      <a:pt x="0" y="9790"/>
                    </a:moveTo>
                    <a:cubicBezTo>
                      <a:pt x="797" y="14742"/>
                      <a:pt x="6777" y="14148"/>
                      <a:pt x="13554" y="12761"/>
                    </a:cubicBezTo>
                    <a:cubicBezTo>
                      <a:pt x="19534" y="11375"/>
                      <a:pt x="24318" y="8205"/>
                      <a:pt x="23720" y="4244"/>
                    </a:cubicBezTo>
                    <a:cubicBezTo>
                      <a:pt x="23122" y="-313"/>
                      <a:pt x="17541" y="-907"/>
                      <a:pt x="10365" y="1074"/>
                    </a:cubicBezTo>
                    <a:cubicBezTo>
                      <a:pt x="4186" y="2461"/>
                      <a:pt x="199" y="5234"/>
                      <a:pt x="0" y="97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4" name="Freeform 723">
                <a:extLst>
                  <a:ext uri="{FF2B5EF4-FFF2-40B4-BE49-F238E27FC236}">
                    <a16:creationId xmlns:a16="http://schemas.microsoft.com/office/drawing/2014/main" id="{ABA6A7FE-579E-DA01-9AB1-F50B6B31C46E}"/>
                  </a:ext>
                </a:extLst>
              </p:cNvPr>
              <p:cNvSpPr/>
              <p:nvPr/>
            </p:nvSpPr>
            <p:spPr>
              <a:xfrm>
                <a:off x="1125235" y="5322241"/>
                <a:ext cx="23072" cy="30830"/>
              </a:xfrm>
              <a:custGeom>
                <a:avLst/>
                <a:gdLst>
                  <a:gd name="connsiteX0" fmla="*/ 21067 w 23072"/>
                  <a:gd name="connsiteY0" fmla="*/ 2380 h 30830"/>
                  <a:gd name="connsiteX1" fmla="*/ 8111 w 23072"/>
                  <a:gd name="connsiteY1" fmla="*/ 1786 h 30830"/>
                  <a:gd name="connsiteX2" fmla="*/ 537 w 23072"/>
                  <a:gd name="connsiteY2" fmla="*/ 11690 h 30830"/>
                  <a:gd name="connsiteX3" fmla="*/ 11300 w 23072"/>
                  <a:gd name="connsiteY3" fmla="*/ 12878 h 30830"/>
                  <a:gd name="connsiteX4" fmla="*/ 8111 w 23072"/>
                  <a:gd name="connsiteY4" fmla="*/ 18425 h 30830"/>
                  <a:gd name="connsiteX5" fmla="*/ 9307 w 23072"/>
                  <a:gd name="connsiteY5" fmla="*/ 30706 h 30830"/>
                  <a:gd name="connsiteX6" fmla="*/ 21466 w 23072"/>
                  <a:gd name="connsiteY6" fmla="*/ 21000 h 30830"/>
                  <a:gd name="connsiteX7" fmla="*/ 20071 w 23072"/>
                  <a:gd name="connsiteY7" fmla="*/ 8917 h 30830"/>
                  <a:gd name="connsiteX8" fmla="*/ 18875 w 23072"/>
                  <a:gd name="connsiteY8" fmla="*/ 8520 h 30830"/>
                  <a:gd name="connsiteX9" fmla="*/ 21067 w 23072"/>
                  <a:gd name="connsiteY9" fmla="*/ 2380 h 30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072" h="30830">
                    <a:moveTo>
                      <a:pt x="21067" y="2380"/>
                    </a:moveTo>
                    <a:cubicBezTo>
                      <a:pt x="19074" y="-790"/>
                      <a:pt x="13692" y="-592"/>
                      <a:pt x="8111" y="1786"/>
                    </a:cubicBezTo>
                    <a:cubicBezTo>
                      <a:pt x="2331" y="4162"/>
                      <a:pt x="-1456" y="8322"/>
                      <a:pt x="537" y="11690"/>
                    </a:cubicBezTo>
                    <a:cubicBezTo>
                      <a:pt x="2131" y="14463"/>
                      <a:pt x="6517" y="14265"/>
                      <a:pt x="11300" y="12878"/>
                    </a:cubicBezTo>
                    <a:cubicBezTo>
                      <a:pt x="10104" y="14463"/>
                      <a:pt x="9108" y="16246"/>
                      <a:pt x="8111" y="18425"/>
                    </a:cubicBezTo>
                    <a:cubicBezTo>
                      <a:pt x="5520" y="24566"/>
                      <a:pt x="5919" y="28726"/>
                      <a:pt x="9307" y="30706"/>
                    </a:cubicBezTo>
                    <a:cubicBezTo>
                      <a:pt x="13892" y="31499"/>
                      <a:pt x="18277" y="28527"/>
                      <a:pt x="21466" y="21000"/>
                    </a:cubicBezTo>
                    <a:cubicBezTo>
                      <a:pt x="24057" y="15057"/>
                      <a:pt x="23459" y="10303"/>
                      <a:pt x="20071" y="8917"/>
                    </a:cubicBezTo>
                    <a:cubicBezTo>
                      <a:pt x="19672" y="8719"/>
                      <a:pt x="19273" y="8520"/>
                      <a:pt x="18875" y="8520"/>
                    </a:cubicBezTo>
                    <a:cubicBezTo>
                      <a:pt x="21267" y="6738"/>
                      <a:pt x="22263" y="4559"/>
                      <a:pt x="21067" y="23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5" name="Freeform 724">
                <a:extLst>
                  <a:ext uri="{FF2B5EF4-FFF2-40B4-BE49-F238E27FC236}">
                    <a16:creationId xmlns:a16="http://schemas.microsoft.com/office/drawing/2014/main" id="{3D64CFBB-1564-F626-893E-AAD24CAC4743}"/>
                  </a:ext>
                </a:extLst>
              </p:cNvPr>
              <p:cNvSpPr/>
              <p:nvPr/>
            </p:nvSpPr>
            <p:spPr>
              <a:xfrm>
                <a:off x="1295619" y="5616764"/>
                <a:ext cx="34126" cy="23147"/>
              </a:xfrm>
              <a:custGeom>
                <a:avLst/>
                <a:gdLst>
                  <a:gd name="connsiteX0" fmla="*/ 16124 w 34126"/>
                  <a:gd name="connsiteY0" fmla="*/ 6970 h 23147"/>
                  <a:gd name="connsiteX1" fmla="*/ 12336 w 34126"/>
                  <a:gd name="connsiteY1" fmla="*/ 3009 h 23147"/>
                  <a:gd name="connsiteX2" fmla="*/ 776 w 34126"/>
                  <a:gd name="connsiteY2" fmla="*/ 12517 h 23147"/>
                  <a:gd name="connsiteX3" fmla="*/ 4164 w 34126"/>
                  <a:gd name="connsiteY3" fmla="*/ 23015 h 23147"/>
                  <a:gd name="connsiteX4" fmla="*/ 15326 w 34126"/>
                  <a:gd name="connsiteY4" fmla="*/ 14498 h 23147"/>
                  <a:gd name="connsiteX5" fmla="*/ 28881 w 34126"/>
                  <a:gd name="connsiteY5" fmla="*/ 12517 h 23147"/>
                  <a:gd name="connsiteX6" fmla="*/ 33465 w 34126"/>
                  <a:gd name="connsiteY6" fmla="*/ 1820 h 23147"/>
                  <a:gd name="connsiteX7" fmla="*/ 21107 w 34126"/>
                  <a:gd name="connsiteY7" fmla="*/ 3009 h 23147"/>
                  <a:gd name="connsiteX8" fmla="*/ 16124 w 34126"/>
                  <a:gd name="connsiteY8" fmla="*/ 6970 h 23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126" h="23147">
                    <a:moveTo>
                      <a:pt x="16124" y="6970"/>
                    </a:moveTo>
                    <a:cubicBezTo>
                      <a:pt x="15526" y="4989"/>
                      <a:pt x="13931" y="3801"/>
                      <a:pt x="12336" y="3009"/>
                    </a:cubicBezTo>
                    <a:cubicBezTo>
                      <a:pt x="7752" y="2216"/>
                      <a:pt x="3367" y="4989"/>
                      <a:pt x="776" y="12517"/>
                    </a:cubicBezTo>
                    <a:cubicBezTo>
                      <a:pt x="-1018" y="18063"/>
                      <a:pt x="377" y="22223"/>
                      <a:pt x="4164" y="23015"/>
                    </a:cubicBezTo>
                    <a:cubicBezTo>
                      <a:pt x="8549" y="23808"/>
                      <a:pt x="12735" y="21034"/>
                      <a:pt x="15326" y="14498"/>
                    </a:cubicBezTo>
                    <a:cubicBezTo>
                      <a:pt x="18117" y="17073"/>
                      <a:pt x="23100" y="16677"/>
                      <a:pt x="28881" y="12517"/>
                    </a:cubicBezTo>
                    <a:cubicBezTo>
                      <a:pt x="33864" y="8753"/>
                      <a:pt x="35060" y="4791"/>
                      <a:pt x="33465" y="1820"/>
                    </a:cubicBezTo>
                    <a:cubicBezTo>
                      <a:pt x="30675" y="-953"/>
                      <a:pt x="26489" y="-557"/>
                      <a:pt x="21107" y="3009"/>
                    </a:cubicBezTo>
                    <a:cubicBezTo>
                      <a:pt x="19313" y="4197"/>
                      <a:pt x="17519" y="5584"/>
                      <a:pt x="16124" y="697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6" name="Freeform 725">
                <a:extLst>
                  <a:ext uri="{FF2B5EF4-FFF2-40B4-BE49-F238E27FC236}">
                    <a16:creationId xmlns:a16="http://schemas.microsoft.com/office/drawing/2014/main" id="{3D808FF3-5F91-AEDD-3C8F-9BF0A3054EB0}"/>
                  </a:ext>
                </a:extLst>
              </p:cNvPr>
              <p:cNvSpPr/>
              <p:nvPr/>
            </p:nvSpPr>
            <p:spPr>
              <a:xfrm>
                <a:off x="1158077" y="5350030"/>
                <a:ext cx="20501" cy="14881"/>
              </a:xfrm>
              <a:custGeom>
                <a:avLst/>
                <a:gdLst>
                  <a:gd name="connsiteX0" fmla="*/ 1580 w 20501"/>
                  <a:gd name="connsiteY0" fmla="*/ 12624 h 14881"/>
                  <a:gd name="connsiteX1" fmla="*/ 14138 w 20501"/>
                  <a:gd name="connsiteY1" fmla="*/ 13020 h 14881"/>
                  <a:gd name="connsiteX2" fmla="*/ 19719 w 20501"/>
                  <a:gd name="connsiteY2" fmla="*/ 3314 h 14881"/>
                  <a:gd name="connsiteX3" fmla="*/ 5566 w 20501"/>
                  <a:gd name="connsiteY3" fmla="*/ 2720 h 14881"/>
                  <a:gd name="connsiteX4" fmla="*/ 1580 w 20501"/>
                  <a:gd name="connsiteY4" fmla="*/ 12624 h 14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01" h="14881">
                    <a:moveTo>
                      <a:pt x="1580" y="12624"/>
                    </a:moveTo>
                    <a:cubicBezTo>
                      <a:pt x="4171" y="14803"/>
                      <a:pt x="8158" y="16190"/>
                      <a:pt x="14138" y="13020"/>
                    </a:cubicBezTo>
                    <a:cubicBezTo>
                      <a:pt x="19918" y="9851"/>
                      <a:pt x="21712" y="6484"/>
                      <a:pt x="19719" y="3314"/>
                    </a:cubicBezTo>
                    <a:cubicBezTo>
                      <a:pt x="17127" y="-252"/>
                      <a:pt x="12742" y="-1638"/>
                      <a:pt x="5566" y="2720"/>
                    </a:cubicBezTo>
                    <a:cubicBezTo>
                      <a:pt x="185" y="6087"/>
                      <a:pt x="-1609" y="10049"/>
                      <a:pt x="1580" y="126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7" name="Freeform 726">
                <a:extLst>
                  <a:ext uri="{FF2B5EF4-FFF2-40B4-BE49-F238E27FC236}">
                    <a16:creationId xmlns:a16="http://schemas.microsoft.com/office/drawing/2014/main" id="{EAEC2171-0D68-6306-B9CC-4820D71EAF48}"/>
                  </a:ext>
                </a:extLst>
              </p:cNvPr>
              <p:cNvSpPr/>
              <p:nvPr/>
            </p:nvSpPr>
            <p:spPr>
              <a:xfrm>
                <a:off x="1161517" y="4954874"/>
                <a:ext cx="23713" cy="14126"/>
              </a:xfrm>
              <a:custGeom>
                <a:avLst/>
                <a:gdLst>
                  <a:gd name="connsiteX0" fmla="*/ 133 w 23713"/>
                  <a:gd name="connsiteY0" fmla="*/ 10613 h 14126"/>
                  <a:gd name="connsiteX1" fmla="*/ 15481 w 23713"/>
                  <a:gd name="connsiteY1" fmla="*/ 12594 h 14126"/>
                  <a:gd name="connsiteX2" fmla="*/ 23454 w 23713"/>
                  <a:gd name="connsiteY2" fmla="*/ 3680 h 14126"/>
                  <a:gd name="connsiteX3" fmla="*/ 8505 w 23713"/>
                  <a:gd name="connsiteY3" fmla="*/ 1699 h 14126"/>
                  <a:gd name="connsiteX4" fmla="*/ 133 w 23713"/>
                  <a:gd name="connsiteY4" fmla="*/ 10613 h 14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13" h="14126">
                    <a:moveTo>
                      <a:pt x="133" y="10613"/>
                    </a:moveTo>
                    <a:cubicBezTo>
                      <a:pt x="2525" y="14179"/>
                      <a:pt x="7707" y="15367"/>
                      <a:pt x="15481" y="12594"/>
                    </a:cubicBezTo>
                    <a:cubicBezTo>
                      <a:pt x="21660" y="10415"/>
                      <a:pt x="24650" y="6850"/>
                      <a:pt x="23454" y="3680"/>
                    </a:cubicBezTo>
                    <a:cubicBezTo>
                      <a:pt x="21859" y="-480"/>
                      <a:pt x="16278" y="-1074"/>
                      <a:pt x="8505" y="1699"/>
                    </a:cubicBezTo>
                    <a:cubicBezTo>
                      <a:pt x="2126" y="3878"/>
                      <a:pt x="-664" y="7048"/>
                      <a:pt x="133" y="106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8" name="Freeform 727">
                <a:extLst>
                  <a:ext uri="{FF2B5EF4-FFF2-40B4-BE49-F238E27FC236}">
                    <a16:creationId xmlns:a16="http://schemas.microsoft.com/office/drawing/2014/main" id="{25361425-14A5-80B3-528C-C3D3D123533A}"/>
                  </a:ext>
                </a:extLst>
              </p:cNvPr>
              <p:cNvSpPr/>
              <p:nvPr/>
            </p:nvSpPr>
            <p:spPr>
              <a:xfrm>
                <a:off x="1133532" y="5090881"/>
                <a:ext cx="21933" cy="14679"/>
              </a:xfrm>
              <a:custGeom>
                <a:avLst/>
                <a:gdLst>
                  <a:gd name="connsiteX0" fmla="*/ 8783 w 21933"/>
                  <a:gd name="connsiteY0" fmla="*/ 1382 h 14679"/>
                  <a:gd name="connsiteX1" fmla="*/ 611 w 21933"/>
                  <a:gd name="connsiteY1" fmla="*/ 12673 h 14679"/>
                  <a:gd name="connsiteX2" fmla="*/ 13766 w 21933"/>
                  <a:gd name="connsiteY2" fmla="*/ 12277 h 14679"/>
                  <a:gd name="connsiteX3" fmla="*/ 21540 w 21933"/>
                  <a:gd name="connsiteY3" fmla="*/ 2967 h 14679"/>
                  <a:gd name="connsiteX4" fmla="*/ 8783 w 21933"/>
                  <a:gd name="connsiteY4" fmla="*/ 1382 h 14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33" h="14679">
                    <a:moveTo>
                      <a:pt x="8783" y="1382"/>
                    </a:moveTo>
                    <a:cubicBezTo>
                      <a:pt x="810" y="4353"/>
                      <a:pt x="-1183" y="8117"/>
                      <a:pt x="611" y="12673"/>
                    </a:cubicBezTo>
                    <a:cubicBezTo>
                      <a:pt x="2803" y="16041"/>
                      <a:pt x="8185" y="14654"/>
                      <a:pt x="13766" y="12277"/>
                    </a:cubicBezTo>
                    <a:cubicBezTo>
                      <a:pt x="19746" y="9702"/>
                      <a:pt x="23135" y="6136"/>
                      <a:pt x="21540" y="2967"/>
                    </a:cubicBezTo>
                    <a:cubicBezTo>
                      <a:pt x="20145" y="-203"/>
                      <a:pt x="15162" y="-995"/>
                      <a:pt x="8783" y="13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9" name="Freeform 728">
                <a:extLst>
                  <a:ext uri="{FF2B5EF4-FFF2-40B4-BE49-F238E27FC236}">
                    <a16:creationId xmlns:a16="http://schemas.microsoft.com/office/drawing/2014/main" id="{C1A79D3B-C3F5-71D4-D228-425B027171FD}"/>
                  </a:ext>
                </a:extLst>
              </p:cNvPr>
              <p:cNvSpPr/>
              <p:nvPr/>
            </p:nvSpPr>
            <p:spPr>
              <a:xfrm>
                <a:off x="1786456" y="5955621"/>
                <a:ext cx="16366" cy="18573"/>
              </a:xfrm>
              <a:custGeom>
                <a:avLst/>
                <a:gdLst>
                  <a:gd name="connsiteX0" fmla="*/ 15031 w 16366"/>
                  <a:gd name="connsiteY0" fmla="*/ 308 h 18573"/>
                  <a:gd name="connsiteX1" fmla="*/ 3869 w 16366"/>
                  <a:gd name="connsiteY1" fmla="*/ 5656 h 18573"/>
                  <a:gd name="connsiteX2" fmla="*/ 1278 w 16366"/>
                  <a:gd name="connsiteY2" fmla="*/ 17739 h 18573"/>
                  <a:gd name="connsiteX3" fmla="*/ 12440 w 16366"/>
                  <a:gd name="connsiteY3" fmla="*/ 12193 h 18573"/>
                  <a:gd name="connsiteX4" fmla="*/ 15031 w 16366"/>
                  <a:gd name="connsiteY4" fmla="*/ 308 h 18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66" h="18573">
                    <a:moveTo>
                      <a:pt x="15031" y="308"/>
                    </a:moveTo>
                    <a:cubicBezTo>
                      <a:pt x="11643" y="-485"/>
                      <a:pt x="8055" y="-89"/>
                      <a:pt x="3869" y="5656"/>
                    </a:cubicBezTo>
                    <a:cubicBezTo>
                      <a:pt x="281" y="10608"/>
                      <a:pt x="-1314" y="15560"/>
                      <a:pt x="1278" y="17739"/>
                    </a:cubicBezTo>
                    <a:cubicBezTo>
                      <a:pt x="4068" y="20117"/>
                      <a:pt x="8453" y="17145"/>
                      <a:pt x="12440" y="12193"/>
                    </a:cubicBezTo>
                    <a:cubicBezTo>
                      <a:pt x="16626" y="7241"/>
                      <a:pt x="17423" y="3279"/>
                      <a:pt x="15031" y="30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0" name="Freeform 729">
                <a:extLst>
                  <a:ext uri="{FF2B5EF4-FFF2-40B4-BE49-F238E27FC236}">
                    <a16:creationId xmlns:a16="http://schemas.microsoft.com/office/drawing/2014/main" id="{19CAA722-1C05-0ED3-3EE3-18BFFC0F140A}"/>
                  </a:ext>
                </a:extLst>
              </p:cNvPr>
              <p:cNvSpPr/>
              <p:nvPr/>
            </p:nvSpPr>
            <p:spPr>
              <a:xfrm>
                <a:off x="1515548" y="5666705"/>
                <a:ext cx="19540" cy="16601"/>
              </a:xfrm>
              <a:custGeom>
                <a:avLst/>
                <a:gdLst>
                  <a:gd name="connsiteX0" fmla="*/ 6285 w 19540"/>
                  <a:gd name="connsiteY0" fmla="*/ 4373 h 16601"/>
                  <a:gd name="connsiteX1" fmla="*/ 305 w 19540"/>
                  <a:gd name="connsiteY1" fmla="*/ 16060 h 16601"/>
                  <a:gd name="connsiteX2" fmla="*/ 13261 w 19540"/>
                  <a:gd name="connsiteY2" fmla="*/ 12495 h 16601"/>
                  <a:gd name="connsiteX3" fmla="*/ 18643 w 19540"/>
                  <a:gd name="connsiteY3" fmla="*/ 1204 h 16601"/>
                  <a:gd name="connsiteX4" fmla="*/ 6285 w 19540"/>
                  <a:gd name="connsiteY4" fmla="*/ 4373 h 16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540" h="16601">
                    <a:moveTo>
                      <a:pt x="6285" y="4373"/>
                    </a:moveTo>
                    <a:cubicBezTo>
                      <a:pt x="1501" y="8533"/>
                      <a:pt x="-891" y="12495"/>
                      <a:pt x="305" y="16060"/>
                    </a:cubicBezTo>
                    <a:cubicBezTo>
                      <a:pt x="3893" y="17249"/>
                      <a:pt x="8078" y="16655"/>
                      <a:pt x="13261" y="12495"/>
                    </a:cubicBezTo>
                    <a:cubicBezTo>
                      <a:pt x="18444" y="8335"/>
                      <a:pt x="21035" y="3779"/>
                      <a:pt x="18643" y="1204"/>
                    </a:cubicBezTo>
                    <a:cubicBezTo>
                      <a:pt x="16251" y="-1173"/>
                      <a:pt x="11467" y="15"/>
                      <a:pt x="6285" y="43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1" name="Freeform 730">
                <a:extLst>
                  <a:ext uri="{FF2B5EF4-FFF2-40B4-BE49-F238E27FC236}">
                    <a16:creationId xmlns:a16="http://schemas.microsoft.com/office/drawing/2014/main" id="{78816E24-1FA3-1727-D001-1E9D06565130}"/>
                  </a:ext>
                </a:extLst>
              </p:cNvPr>
              <p:cNvSpPr/>
              <p:nvPr/>
            </p:nvSpPr>
            <p:spPr>
              <a:xfrm>
                <a:off x="1356235" y="5559187"/>
                <a:ext cx="17984" cy="13956"/>
              </a:xfrm>
              <a:custGeom>
                <a:avLst/>
                <a:gdLst>
                  <a:gd name="connsiteX0" fmla="*/ 17697 w 17984"/>
                  <a:gd name="connsiteY0" fmla="*/ 1951 h 13956"/>
                  <a:gd name="connsiteX1" fmla="*/ 5538 w 17984"/>
                  <a:gd name="connsiteY1" fmla="*/ 3140 h 13956"/>
                  <a:gd name="connsiteX2" fmla="*/ 555 w 17984"/>
                  <a:gd name="connsiteY2" fmla="*/ 12054 h 13956"/>
                  <a:gd name="connsiteX3" fmla="*/ 12913 w 17984"/>
                  <a:gd name="connsiteY3" fmla="*/ 10865 h 13956"/>
                  <a:gd name="connsiteX4" fmla="*/ 17697 w 17984"/>
                  <a:gd name="connsiteY4" fmla="*/ 1951 h 13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84" h="13956">
                    <a:moveTo>
                      <a:pt x="17697" y="1951"/>
                    </a:moveTo>
                    <a:cubicBezTo>
                      <a:pt x="15305" y="-822"/>
                      <a:pt x="11119" y="-822"/>
                      <a:pt x="5538" y="3140"/>
                    </a:cubicBezTo>
                    <a:cubicBezTo>
                      <a:pt x="1552" y="5913"/>
                      <a:pt x="-1239" y="9478"/>
                      <a:pt x="555" y="12054"/>
                    </a:cubicBezTo>
                    <a:cubicBezTo>
                      <a:pt x="2748" y="15025"/>
                      <a:pt x="7532" y="14431"/>
                      <a:pt x="12913" y="10865"/>
                    </a:cubicBezTo>
                    <a:cubicBezTo>
                      <a:pt x="17099" y="8092"/>
                      <a:pt x="18694" y="4724"/>
                      <a:pt x="17697" y="19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2" name="Freeform 731">
                <a:extLst>
                  <a:ext uri="{FF2B5EF4-FFF2-40B4-BE49-F238E27FC236}">
                    <a16:creationId xmlns:a16="http://schemas.microsoft.com/office/drawing/2014/main" id="{3728F3D3-1CF7-D2A1-463A-BD09C2A6C8AE}"/>
                  </a:ext>
                </a:extLst>
              </p:cNvPr>
              <p:cNvSpPr/>
              <p:nvPr/>
            </p:nvSpPr>
            <p:spPr>
              <a:xfrm>
                <a:off x="1275854" y="5434905"/>
                <a:ext cx="20455" cy="15314"/>
              </a:xfrm>
              <a:custGeom>
                <a:avLst/>
                <a:gdLst>
                  <a:gd name="connsiteX0" fmla="*/ 6189 w 20455"/>
                  <a:gd name="connsiteY0" fmla="*/ 3815 h 15314"/>
                  <a:gd name="connsiteX1" fmla="*/ 1405 w 20455"/>
                  <a:gd name="connsiteY1" fmla="*/ 14116 h 15314"/>
                  <a:gd name="connsiteX2" fmla="*/ 14959 w 20455"/>
                  <a:gd name="connsiteY2" fmla="*/ 11739 h 15314"/>
                  <a:gd name="connsiteX3" fmla="*/ 19743 w 20455"/>
                  <a:gd name="connsiteY3" fmla="*/ 1042 h 15314"/>
                  <a:gd name="connsiteX4" fmla="*/ 6189 w 20455"/>
                  <a:gd name="connsiteY4" fmla="*/ 3815 h 15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455" h="15314">
                    <a:moveTo>
                      <a:pt x="6189" y="3815"/>
                    </a:moveTo>
                    <a:cubicBezTo>
                      <a:pt x="1206" y="7381"/>
                      <a:pt x="-1983" y="11541"/>
                      <a:pt x="1405" y="14116"/>
                    </a:cubicBezTo>
                    <a:cubicBezTo>
                      <a:pt x="4395" y="16295"/>
                      <a:pt x="9777" y="15503"/>
                      <a:pt x="14959" y="11739"/>
                    </a:cubicBezTo>
                    <a:cubicBezTo>
                      <a:pt x="19943" y="8173"/>
                      <a:pt x="21537" y="4212"/>
                      <a:pt x="19743" y="1042"/>
                    </a:cubicBezTo>
                    <a:cubicBezTo>
                      <a:pt x="16155" y="-1137"/>
                      <a:pt x="11172" y="250"/>
                      <a:pt x="6189" y="38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3" name="Freeform 732">
                <a:extLst>
                  <a:ext uri="{FF2B5EF4-FFF2-40B4-BE49-F238E27FC236}">
                    <a16:creationId xmlns:a16="http://schemas.microsoft.com/office/drawing/2014/main" id="{285C4A7D-57AA-E198-6681-8619EB0A12AD}"/>
                  </a:ext>
                </a:extLst>
              </p:cNvPr>
              <p:cNvSpPr/>
              <p:nvPr/>
            </p:nvSpPr>
            <p:spPr>
              <a:xfrm>
                <a:off x="1937629" y="6049604"/>
                <a:ext cx="15466" cy="21271"/>
              </a:xfrm>
              <a:custGeom>
                <a:avLst/>
                <a:gdLst>
                  <a:gd name="connsiteX0" fmla="*/ 5181 w 15466"/>
                  <a:gd name="connsiteY0" fmla="*/ 4180 h 21271"/>
                  <a:gd name="connsiteX1" fmla="*/ 2590 w 15466"/>
                  <a:gd name="connsiteY1" fmla="*/ 20820 h 21271"/>
                  <a:gd name="connsiteX2" fmla="*/ 11360 w 15466"/>
                  <a:gd name="connsiteY2" fmla="*/ 15471 h 21271"/>
                  <a:gd name="connsiteX3" fmla="*/ 14151 w 15466"/>
                  <a:gd name="connsiteY3" fmla="*/ 417 h 21271"/>
                  <a:gd name="connsiteX4" fmla="*/ 5181 w 15466"/>
                  <a:gd name="connsiteY4" fmla="*/ 4180 h 21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466" h="21271">
                    <a:moveTo>
                      <a:pt x="5181" y="4180"/>
                    </a:moveTo>
                    <a:cubicBezTo>
                      <a:pt x="-400" y="11510"/>
                      <a:pt x="-1795" y="17848"/>
                      <a:pt x="2590" y="20820"/>
                    </a:cubicBezTo>
                    <a:cubicBezTo>
                      <a:pt x="4982" y="22405"/>
                      <a:pt x="8769" y="19631"/>
                      <a:pt x="11360" y="15471"/>
                    </a:cubicBezTo>
                    <a:cubicBezTo>
                      <a:pt x="15347" y="9331"/>
                      <a:pt x="16742" y="3784"/>
                      <a:pt x="14151" y="417"/>
                    </a:cubicBezTo>
                    <a:cubicBezTo>
                      <a:pt x="11559" y="-574"/>
                      <a:pt x="8370" y="21"/>
                      <a:pt x="5181" y="41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4" name="Freeform 733">
                <a:extLst>
                  <a:ext uri="{FF2B5EF4-FFF2-40B4-BE49-F238E27FC236}">
                    <a16:creationId xmlns:a16="http://schemas.microsoft.com/office/drawing/2014/main" id="{5B18CDCE-584C-9820-DD66-75854D34BD38}"/>
                  </a:ext>
                </a:extLst>
              </p:cNvPr>
              <p:cNvSpPr/>
              <p:nvPr/>
            </p:nvSpPr>
            <p:spPr>
              <a:xfrm>
                <a:off x="978590" y="4423532"/>
                <a:ext cx="33166" cy="14021"/>
              </a:xfrm>
              <a:custGeom>
                <a:avLst/>
                <a:gdLst>
                  <a:gd name="connsiteX0" fmla="*/ 24994 w 33166"/>
                  <a:gd name="connsiteY0" fmla="*/ 2758 h 14021"/>
                  <a:gd name="connsiteX1" fmla="*/ 14031 w 33166"/>
                  <a:gd name="connsiteY1" fmla="*/ 381 h 14021"/>
                  <a:gd name="connsiteX2" fmla="*/ 277 w 33166"/>
                  <a:gd name="connsiteY2" fmla="*/ 9691 h 14021"/>
                  <a:gd name="connsiteX3" fmla="*/ 14828 w 33166"/>
                  <a:gd name="connsiteY3" fmla="*/ 13653 h 14021"/>
                  <a:gd name="connsiteX4" fmla="*/ 17220 w 33166"/>
                  <a:gd name="connsiteY4" fmla="*/ 13059 h 14021"/>
                  <a:gd name="connsiteX5" fmla="*/ 21805 w 33166"/>
                  <a:gd name="connsiteY5" fmla="*/ 13653 h 14021"/>
                  <a:gd name="connsiteX6" fmla="*/ 33166 w 33166"/>
                  <a:gd name="connsiteY6" fmla="*/ 8701 h 14021"/>
                  <a:gd name="connsiteX7" fmla="*/ 24994 w 33166"/>
                  <a:gd name="connsiteY7" fmla="*/ 2758 h 14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166" h="14021">
                    <a:moveTo>
                      <a:pt x="24994" y="2758"/>
                    </a:moveTo>
                    <a:cubicBezTo>
                      <a:pt x="23599" y="381"/>
                      <a:pt x="19612" y="-609"/>
                      <a:pt x="14031" y="381"/>
                    </a:cubicBezTo>
                    <a:cubicBezTo>
                      <a:pt x="5659" y="1966"/>
                      <a:pt x="-1517" y="4937"/>
                      <a:pt x="277" y="9691"/>
                    </a:cubicBezTo>
                    <a:cubicBezTo>
                      <a:pt x="1473" y="13059"/>
                      <a:pt x="6058" y="14842"/>
                      <a:pt x="14828" y="13653"/>
                    </a:cubicBezTo>
                    <a:cubicBezTo>
                      <a:pt x="15626" y="13455"/>
                      <a:pt x="16423" y="13257"/>
                      <a:pt x="17220" y="13059"/>
                    </a:cubicBezTo>
                    <a:cubicBezTo>
                      <a:pt x="18615" y="13455"/>
                      <a:pt x="20011" y="13653"/>
                      <a:pt x="21805" y="13653"/>
                    </a:cubicBezTo>
                    <a:cubicBezTo>
                      <a:pt x="27984" y="13851"/>
                      <a:pt x="32170" y="12068"/>
                      <a:pt x="33166" y="8701"/>
                    </a:cubicBezTo>
                    <a:cubicBezTo>
                      <a:pt x="32170" y="5532"/>
                      <a:pt x="29977" y="3353"/>
                      <a:pt x="24994" y="275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5" name="Freeform 734">
                <a:extLst>
                  <a:ext uri="{FF2B5EF4-FFF2-40B4-BE49-F238E27FC236}">
                    <a16:creationId xmlns:a16="http://schemas.microsoft.com/office/drawing/2014/main" id="{4B1A5969-6EB0-B49B-52A3-5A7138A4CE47}"/>
                  </a:ext>
                </a:extLst>
              </p:cNvPr>
              <p:cNvSpPr/>
              <p:nvPr/>
            </p:nvSpPr>
            <p:spPr>
              <a:xfrm>
                <a:off x="1778716" y="6080092"/>
                <a:ext cx="41802" cy="57892"/>
              </a:xfrm>
              <a:custGeom>
                <a:avLst/>
                <a:gdLst>
                  <a:gd name="connsiteX0" fmla="*/ 36923 w 41802"/>
                  <a:gd name="connsiteY0" fmla="*/ 13904 h 57892"/>
                  <a:gd name="connsiteX1" fmla="*/ 41309 w 41802"/>
                  <a:gd name="connsiteY1" fmla="*/ 1227 h 57892"/>
                  <a:gd name="connsiteX2" fmla="*/ 29748 w 41802"/>
                  <a:gd name="connsiteY2" fmla="*/ 4990 h 57892"/>
                  <a:gd name="connsiteX3" fmla="*/ 24964 w 41802"/>
                  <a:gd name="connsiteY3" fmla="*/ 15291 h 57892"/>
                  <a:gd name="connsiteX4" fmla="*/ 16592 w 41802"/>
                  <a:gd name="connsiteY4" fmla="*/ 20441 h 57892"/>
                  <a:gd name="connsiteX5" fmla="*/ 11210 w 41802"/>
                  <a:gd name="connsiteY5" fmla="*/ 32327 h 57892"/>
                  <a:gd name="connsiteX6" fmla="*/ 1643 w 41802"/>
                  <a:gd name="connsiteY6" fmla="*/ 43618 h 57892"/>
                  <a:gd name="connsiteX7" fmla="*/ 4433 w 41802"/>
                  <a:gd name="connsiteY7" fmla="*/ 57880 h 57892"/>
                  <a:gd name="connsiteX8" fmla="*/ 13602 w 41802"/>
                  <a:gd name="connsiteY8" fmla="*/ 51937 h 57892"/>
                  <a:gd name="connsiteX9" fmla="*/ 15994 w 41802"/>
                  <a:gd name="connsiteY9" fmla="*/ 55107 h 57892"/>
                  <a:gd name="connsiteX10" fmla="*/ 28552 w 41802"/>
                  <a:gd name="connsiteY10" fmla="*/ 47778 h 57892"/>
                  <a:gd name="connsiteX11" fmla="*/ 26558 w 41802"/>
                  <a:gd name="connsiteY11" fmla="*/ 32129 h 57892"/>
                  <a:gd name="connsiteX12" fmla="*/ 27156 w 41802"/>
                  <a:gd name="connsiteY12" fmla="*/ 31732 h 57892"/>
                  <a:gd name="connsiteX13" fmla="*/ 31542 w 41802"/>
                  <a:gd name="connsiteY13" fmla="*/ 18460 h 57892"/>
                  <a:gd name="connsiteX14" fmla="*/ 36923 w 41802"/>
                  <a:gd name="connsiteY14" fmla="*/ 13904 h 57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1802" h="57892">
                    <a:moveTo>
                      <a:pt x="36923" y="13904"/>
                    </a:moveTo>
                    <a:cubicBezTo>
                      <a:pt x="41109" y="9150"/>
                      <a:pt x="42704" y="4594"/>
                      <a:pt x="41309" y="1227"/>
                    </a:cubicBezTo>
                    <a:cubicBezTo>
                      <a:pt x="37920" y="-1348"/>
                      <a:pt x="33933" y="236"/>
                      <a:pt x="29748" y="4990"/>
                    </a:cubicBezTo>
                    <a:cubicBezTo>
                      <a:pt x="26558" y="8556"/>
                      <a:pt x="24764" y="12320"/>
                      <a:pt x="24964" y="15291"/>
                    </a:cubicBezTo>
                    <a:cubicBezTo>
                      <a:pt x="22572" y="15489"/>
                      <a:pt x="19781" y="16876"/>
                      <a:pt x="16592" y="20441"/>
                    </a:cubicBezTo>
                    <a:cubicBezTo>
                      <a:pt x="12606" y="24601"/>
                      <a:pt x="10612" y="28959"/>
                      <a:pt x="11210" y="32327"/>
                    </a:cubicBezTo>
                    <a:cubicBezTo>
                      <a:pt x="6626" y="32723"/>
                      <a:pt x="3636" y="37477"/>
                      <a:pt x="1643" y="43618"/>
                    </a:cubicBezTo>
                    <a:cubicBezTo>
                      <a:pt x="-550" y="50551"/>
                      <a:pt x="-1347" y="57484"/>
                      <a:pt x="4433" y="57880"/>
                    </a:cubicBezTo>
                    <a:cubicBezTo>
                      <a:pt x="7822" y="58078"/>
                      <a:pt x="11011" y="55899"/>
                      <a:pt x="13602" y="51937"/>
                    </a:cubicBezTo>
                    <a:cubicBezTo>
                      <a:pt x="14001" y="53522"/>
                      <a:pt x="14798" y="54512"/>
                      <a:pt x="15994" y="55107"/>
                    </a:cubicBezTo>
                    <a:cubicBezTo>
                      <a:pt x="19582" y="56890"/>
                      <a:pt x="24565" y="56691"/>
                      <a:pt x="28552" y="47778"/>
                    </a:cubicBezTo>
                    <a:cubicBezTo>
                      <a:pt x="32339" y="39062"/>
                      <a:pt x="29349" y="35298"/>
                      <a:pt x="26558" y="32129"/>
                    </a:cubicBezTo>
                    <a:cubicBezTo>
                      <a:pt x="26758" y="31930"/>
                      <a:pt x="26957" y="31732"/>
                      <a:pt x="27156" y="31732"/>
                    </a:cubicBezTo>
                    <a:cubicBezTo>
                      <a:pt x="31342" y="25790"/>
                      <a:pt x="33136" y="21234"/>
                      <a:pt x="31542" y="18460"/>
                    </a:cubicBezTo>
                    <a:cubicBezTo>
                      <a:pt x="33136" y="17866"/>
                      <a:pt x="34930" y="16083"/>
                      <a:pt x="36923" y="139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6" name="Freeform 735">
                <a:extLst>
                  <a:ext uri="{FF2B5EF4-FFF2-40B4-BE49-F238E27FC236}">
                    <a16:creationId xmlns:a16="http://schemas.microsoft.com/office/drawing/2014/main" id="{80638658-3BAF-AC1A-CC69-60020B9DB048}"/>
                  </a:ext>
                </a:extLst>
              </p:cNvPr>
              <p:cNvSpPr/>
              <p:nvPr/>
            </p:nvSpPr>
            <p:spPr>
              <a:xfrm>
                <a:off x="1092033" y="4442083"/>
                <a:ext cx="21978" cy="10553"/>
              </a:xfrm>
              <a:custGeom>
                <a:avLst/>
                <a:gdLst>
                  <a:gd name="connsiteX0" fmla="*/ 52 w 21978"/>
                  <a:gd name="connsiteY0" fmla="*/ 5601 h 10553"/>
                  <a:gd name="connsiteX1" fmla="*/ 11813 w 21978"/>
                  <a:gd name="connsiteY1" fmla="*/ 10553 h 10553"/>
                  <a:gd name="connsiteX2" fmla="*/ 21978 w 21978"/>
                  <a:gd name="connsiteY2" fmla="*/ 4809 h 10553"/>
                  <a:gd name="connsiteX3" fmla="*/ 10617 w 21978"/>
                  <a:gd name="connsiteY3" fmla="*/ 54 h 10553"/>
                  <a:gd name="connsiteX4" fmla="*/ 52 w 21978"/>
                  <a:gd name="connsiteY4" fmla="*/ 5601 h 10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78" h="10553">
                    <a:moveTo>
                      <a:pt x="52" y="5601"/>
                    </a:moveTo>
                    <a:cubicBezTo>
                      <a:pt x="650" y="8770"/>
                      <a:pt x="5434" y="10553"/>
                      <a:pt x="11813" y="10553"/>
                    </a:cubicBezTo>
                    <a:cubicBezTo>
                      <a:pt x="18789" y="10553"/>
                      <a:pt x="21380" y="8176"/>
                      <a:pt x="21978" y="4809"/>
                    </a:cubicBezTo>
                    <a:cubicBezTo>
                      <a:pt x="20782" y="1441"/>
                      <a:pt x="16995" y="-342"/>
                      <a:pt x="10617" y="54"/>
                    </a:cubicBezTo>
                    <a:cubicBezTo>
                      <a:pt x="4039" y="253"/>
                      <a:pt x="-546" y="2233"/>
                      <a:pt x="52" y="560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7" name="Freeform 736">
                <a:extLst>
                  <a:ext uri="{FF2B5EF4-FFF2-40B4-BE49-F238E27FC236}">
                    <a16:creationId xmlns:a16="http://schemas.microsoft.com/office/drawing/2014/main" id="{504C7BDB-4D7B-FF7E-380F-576EC37A2A81}"/>
                  </a:ext>
                </a:extLst>
              </p:cNvPr>
              <p:cNvSpPr/>
              <p:nvPr/>
            </p:nvSpPr>
            <p:spPr>
              <a:xfrm>
                <a:off x="1281984" y="5552615"/>
                <a:ext cx="20845" cy="15050"/>
              </a:xfrm>
              <a:custGeom>
                <a:avLst/>
                <a:gdLst>
                  <a:gd name="connsiteX0" fmla="*/ 20590 w 20845"/>
                  <a:gd name="connsiteY0" fmla="*/ 2184 h 15050"/>
                  <a:gd name="connsiteX1" fmla="*/ 5441 w 20845"/>
                  <a:gd name="connsiteY1" fmla="*/ 3769 h 15050"/>
                  <a:gd name="connsiteX2" fmla="*/ 458 w 20845"/>
                  <a:gd name="connsiteY2" fmla="*/ 12683 h 15050"/>
                  <a:gd name="connsiteX3" fmla="*/ 15009 w 20845"/>
                  <a:gd name="connsiteY3" fmla="*/ 10900 h 15050"/>
                  <a:gd name="connsiteX4" fmla="*/ 20590 w 20845"/>
                  <a:gd name="connsiteY4" fmla="*/ 2184 h 15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45" h="15050">
                    <a:moveTo>
                      <a:pt x="20590" y="2184"/>
                    </a:moveTo>
                    <a:cubicBezTo>
                      <a:pt x="17201" y="-1381"/>
                      <a:pt x="11620" y="-391"/>
                      <a:pt x="5441" y="3769"/>
                    </a:cubicBezTo>
                    <a:cubicBezTo>
                      <a:pt x="1654" y="6146"/>
                      <a:pt x="-1137" y="10108"/>
                      <a:pt x="458" y="12683"/>
                    </a:cubicBezTo>
                    <a:cubicBezTo>
                      <a:pt x="3049" y="16843"/>
                      <a:pt x="9029" y="15060"/>
                      <a:pt x="15009" y="10900"/>
                    </a:cubicBezTo>
                    <a:cubicBezTo>
                      <a:pt x="18596" y="8325"/>
                      <a:pt x="21786" y="4958"/>
                      <a:pt x="20590" y="21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8" name="Freeform 737">
                <a:extLst>
                  <a:ext uri="{FF2B5EF4-FFF2-40B4-BE49-F238E27FC236}">
                    <a16:creationId xmlns:a16="http://schemas.microsoft.com/office/drawing/2014/main" id="{43487D77-9AD4-AD49-67CA-1C9E1235C0DF}"/>
                  </a:ext>
                </a:extLst>
              </p:cNvPr>
              <p:cNvSpPr/>
              <p:nvPr/>
            </p:nvSpPr>
            <p:spPr>
              <a:xfrm>
                <a:off x="1455960" y="5790090"/>
                <a:ext cx="18768" cy="16418"/>
              </a:xfrm>
              <a:custGeom>
                <a:avLst/>
                <a:gdLst>
                  <a:gd name="connsiteX0" fmla="*/ 17237 w 18768"/>
                  <a:gd name="connsiteY0" fmla="*/ 831 h 16418"/>
                  <a:gd name="connsiteX1" fmla="*/ 4679 w 18768"/>
                  <a:gd name="connsiteY1" fmla="*/ 4793 h 16418"/>
                  <a:gd name="connsiteX2" fmla="*/ 1889 w 18768"/>
                  <a:gd name="connsiteY2" fmla="*/ 15490 h 16418"/>
                  <a:gd name="connsiteX3" fmla="*/ 14247 w 18768"/>
                  <a:gd name="connsiteY3" fmla="*/ 11924 h 16418"/>
                  <a:gd name="connsiteX4" fmla="*/ 17237 w 18768"/>
                  <a:gd name="connsiteY4" fmla="*/ 831 h 16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768" h="16418">
                    <a:moveTo>
                      <a:pt x="17237" y="831"/>
                    </a:moveTo>
                    <a:cubicBezTo>
                      <a:pt x="14048" y="-1348"/>
                      <a:pt x="9065" y="1030"/>
                      <a:pt x="4679" y="4793"/>
                    </a:cubicBezTo>
                    <a:cubicBezTo>
                      <a:pt x="-503" y="9151"/>
                      <a:pt x="-1300" y="13311"/>
                      <a:pt x="1889" y="15490"/>
                    </a:cubicBezTo>
                    <a:cubicBezTo>
                      <a:pt x="4879" y="17471"/>
                      <a:pt x="9264" y="16282"/>
                      <a:pt x="14247" y="11924"/>
                    </a:cubicBezTo>
                    <a:cubicBezTo>
                      <a:pt x="17835" y="7566"/>
                      <a:pt x="20625" y="3010"/>
                      <a:pt x="17237" y="8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9" name="Freeform 738">
                <a:extLst>
                  <a:ext uri="{FF2B5EF4-FFF2-40B4-BE49-F238E27FC236}">
                    <a16:creationId xmlns:a16="http://schemas.microsoft.com/office/drawing/2014/main" id="{5B7F4853-8AAE-7E61-596F-C5EC803793BD}"/>
                  </a:ext>
                </a:extLst>
              </p:cNvPr>
              <p:cNvSpPr/>
              <p:nvPr/>
            </p:nvSpPr>
            <p:spPr>
              <a:xfrm>
                <a:off x="863699" y="4514186"/>
                <a:ext cx="22730" cy="12074"/>
              </a:xfrm>
              <a:custGeom>
                <a:avLst/>
                <a:gdLst>
                  <a:gd name="connsiteX0" fmla="*/ 9127 w 22730"/>
                  <a:gd name="connsiteY0" fmla="*/ 254 h 12074"/>
                  <a:gd name="connsiteX1" fmla="*/ 556 w 22730"/>
                  <a:gd name="connsiteY1" fmla="*/ 7583 h 12074"/>
                  <a:gd name="connsiteX2" fmla="*/ 13712 w 22730"/>
                  <a:gd name="connsiteY2" fmla="*/ 11941 h 12074"/>
                  <a:gd name="connsiteX3" fmla="*/ 22283 w 22730"/>
                  <a:gd name="connsiteY3" fmla="*/ 4216 h 12074"/>
                  <a:gd name="connsiteX4" fmla="*/ 9127 w 22730"/>
                  <a:gd name="connsiteY4" fmla="*/ 254 h 12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30" h="12074">
                    <a:moveTo>
                      <a:pt x="9127" y="254"/>
                    </a:moveTo>
                    <a:cubicBezTo>
                      <a:pt x="2948" y="1046"/>
                      <a:pt x="-1636" y="3424"/>
                      <a:pt x="556" y="7583"/>
                    </a:cubicBezTo>
                    <a:cubicBezTo>
                      <a:pt x="2550" y="11149"/>
                      <a:pt x="7333" y="12536"/>
                      <a:pt x="13712" y="11941"/>
                    </a:cubicBezTo>
                    <a:cubicBezTo>
                      <a:pt x="19293" y="10357"/>
                      <a:pt x="24276" y="8376"/>
                      <a:pt x="22283" y="4216"/>
                    </a:cubicBezTo>
                    <a:cubicBezTo>
                      <a:pt x="20688" y="452"/>
                      <a:pt x="15107" y="-538"/>
                      <a:pt x="9127" y="2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0" name="Freeform 739">
                <a:extLst>
                  <a:ext uri="{FF2B5EF4-FFF2-40B4-BE49-F238E27FC236}">
                    <a16:creationId xmlns:a16="http://schemas.microsoft.com/office/drawing/2014/main" id="{AAE28B06-C736-5E34-5451-0E930ECC6E95}"/>
                  </a:ext>
                </a:extLst>
              </p:cNvPr>
              <p:cNvSpPr/>
              <p:nvPr/>
            </p:nvSpPr>
            <p:spPr>
              <a:xfrm>
                <a:off x="1318919" y="5295610"/>
                <a:ext cx="18547" cy="12941"/>
              </a:xfrm>
              <a:custGeom>
                <a:avLst/>
                <a:gdLst>
                  <a:gd name="connsiteX0" fmla="*/ 7375 w 18547"/>
                  <a:gd name="connsiteY0" fmla="*/ 1873 h 12941"/>
                  <a:gd name="connsiteX1" fmla="*/ 0 w 18547"/>
                  <a:gd name="connsiteY1" fmla="*/ 9598 h 12941"/>
                  <a:gd name="connsiteX2" fmla="*/ 9966 w 18547"/>
                  <a:gd name="connsiteY2" fmla="*/ 11579 h 12941"/>
                  <a:gd name="connsiteX3" fmla="*/ 18537 w 18547"/>
                  <a:gd name="connsiteY3" fmla="*/ 2467 h 12941"/>
                  <a:gd name="connsiteX4" fmla="*/ 7375 w 18547"/>
                  <a:gd name="connsiteY4" fmla="*/ 1873 h 12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47" h="12941">
                    <a:moveTo>
                      <a:pt x="7375" y="1873"/>
                    </a:moveTo>
                    <a:cubicBezTo>
                      <a:pt x="2990" y="4052"/>
                      <a:pt x="0" y="6825"/>
                      <a:pt x="0" y="9598"/>
                    </a:cubicBezTo>
                    <a:cubicBezTo>
                      <a:pt x="0" y="13758"/>
                      <a:pt x="4784" y="13560"/>
                      <a:pt x="9966" y="11579"/>
                    </a:cubicBezTo>
                    <a:cubicBezTo>
                      <a:pt x="15946" y="9598"/>
                      <a:pt x="18737" y="6033"/>
                      <a:pt x="18537" y="2467"/>
                    </a:cubicBezTo>
                    <a:cubicBezTo>
                      <a:pt x="16943" y="-504"/>
                      <a:pt x="13355" y="-900"/>
                      <a:pt x="7375" y="18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1" name="Freeform 740">
                <a:extLst>
                  <a:ext uri="{FF2B5EF4-FFF2-40B4-BE49-F238E27FC236}">
                    <a16:creationId xmlns:a16="http://schemas.microsoft.com/office/drawing/2014/main" id="{ACBD1AFD-6263-F1AA-26F5-8EA73042B1AF}"/>
                  </a:ext>
                </a:extLst>
              </p:cNvPr>
              <p:cNvSpPr/>
              <p:nvPr/>
            </p:nvSpPr>
            <p:spPr>
              <a:xfrm>
                <a:off x="2142908" y="6128321"/>
                <a:ext cx="14158" cy="19264"/>
              </a:xfrm>
              <a:custGeom>
                <a:avLst/>
                <a:gdLst>
                  <a:gd name="connsiteX0" fmla="*/ 2019 w 14158"/>
                  <a:gd name="connsiteY0" fmla="*/ 19159 h 19264"/>
                  <a:gd name="connsiteX1" fmla="*/ 12184 w 14158"/>
                  <a:gd name="connsiteY1" fmla="*/ 10642 h 19264"/>
                  <a:gd name="connsiteX2" fmla="*/ 12782 w 14158"/>
                  <a:gd name="connsiteY2" fmla="*/ 539 h 19264"/>
                  <a:gd name="connsiteX3" fmla="*/ 2617 w 14158"/>
                  <a:gd name="connsiteY3" fmla="*/ 6878 h 19264"/>
                  <a:gd name="connsiteX4" fmla="*/ 2019 w 14158"/>
                  <a:gd name="connsiteY4" fmla="*/ 19159 h 19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58" h="19264">
                    <a:moveTo>
                      <a:pt x="2019" y="19159"/>
                    </a:moveTo>
                    <a:cubicBezTo>
                      <a:pt x="6005" y="19952"/>
                      <a:pt x="9394" y="16188"/>
                      <a:pt x="12184" y="10642"/>
                    </a:cubicBezTo>
                    <a:cubicBezTo>
                      <a:pt x="14377" y="6284"/>
                      <a:pt x="14975" y="1926"/>
                      <a:pt x="12782" y="539"/>
                    </a:cubicBezTo>
                    <a:cubicBezTo>
                      <a:pt x="9793" y="-1244"/>
                      <a:pt x="6005" y="1530"/>
                      <a:pt x="2617" y="6878"/>
                    </a:cubicBezTo>
                    <a:cubicBezTo>
                      <a:pt x="-1170" y="12821"/>
                      <a:pt x="-373" y="16584"/>
                      <a:pt x="2019" y="191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2" name="Freeform 741">
                <a:extLst>
                  <a:ext uri="{FF2B5EF4-FFF2-40B4-BE49-F238E27FC236}">
                    <a16:creationId xmlns:a16="http://schemas.microsoft.com/office/drawing/2014/main" id="{0F946168-2A2D-3318-0410-834A0C275731}"/>
                  </a:ext>
                </a:extLst>
              </p:cNvPr>
              <p:cNvSpPr/>
              <p:nvPr/>
            </p:nvSpPr>
            <p:spPr>
              <a:xfrm>
                <a:off x="748956" y="4294553"/>
                <a:ext cx="23632" cy="13575"/>
              </a:xfrm>
              <a:custGeom>
                <a:avLst/>
                <a:gdLst>
                  <a:gd name="connsiteX0" fmla="*/ 13244 w 23632"/>
                  <a:gd name="connsiteY0" fmla="*/ 13479 h 13575"/>
                  <a:gd name="connsiteX1" fmla="*/ 23609 w 23632"/>
                  <a:gd name="connsiteY1" fmla="*/ 6546 h 13575"/>
                  <a:gd name="connsiteX2" fmla="*/ 11849 w 23632"/>
                  <a:gd name="connsiteY2" fmla="*/ 9 h 13575"/>
                  <a:gd name="connsiteX3" fmla="*/ 288 w 23632"/>
                  <a:gd name="connsiteY3" fmla="*/ 8130 h 13575"/>
                  <a:gd name="connsiteX4" fmla="*/ 13244 w 23632"/>
                  <a:gd name="connsiteY4" fmla="*/ 13479 h 13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32" h="13575">
                    <a:moveTo>
                      <a:pt x="13244" y="13479"/>
                    </a:moveTo>
                    <a:cubicBezTo>
                      <a:pt x="19224" y="12885"/>
                      <a:pt x="24008" y="10904"/>
                      <a:pt x="23609" y="6546"/>
                    </a:cubicBezTo>
                    <a:cubicBezTo>
                      <a:pt x="21616" y="2980"/>
                      <a:pt x="18826" y="-189"/>
                      <a:pt x="11849" y="9"/>
                    </a:cubicBezTo>
                    <a:cubicBezTo>
                      <a:pt x="3876" y="207"/>
                      <a:pt x="-1306" y="2980"/>
                      <a:pt x="288" y="8130"/>
                    </a:cubicBezTo>
                    <a:cubicBezTo>
                      <a:pt x="1285" y="11894"/>
                      <a:pt x="6467" y="14073"/>
                      <a:pt x="13244" y="134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3" name="Freeform 742">
                <a:extLst>
                  <a:ext uri="{FF2B5EF4-FFF2-40B4-BE49-F238E27FC236}">
                    <a16:creationId xmlns:a16="http://schemas.microsoft.com/office/drawing/2014/main" id="{8C72E25C-7FAC-317A-49D4-4C9465734611}"/>
                  </a:ext>
                </a:extLst>
              </p:cNvPr>
              <p:cNvSpPr/>
              <p:nvPr/>
            </p:nvSpPr>
            <p:spPr>
              <a:xfrm>
                <a:off x="1097375" y="5642574"/>
                <a:ext cx="21147" cy="17639"/>
              </a:xfrm>
              <a:custGeom>
                <a:avLst/>
                <a:gdLst>
                  <a:gd name="connsiteX0" fmla="*/ 12848 w 21147"/>
                  <a:gd name="connsiteY0" fmla="*/ 15826 h 17639"/>
                  <a:gd name="connsiteX1" fmla="*/ 20423 w 21147"/>
                  <a:gd name="connsiteY1" fmla="*/ 3346 h 17639"/>
                  <a:gd name="connsiteX2" fmla="*/ 6271 w 21147"/>
                  <a:gd name="connsiteY2" fmla="*/ 3346 h 17639"/>
                  <a:gd name="connsiteX3" fmla="*/ 490 w 21147"/>
                  <a:gd name="connsiteY3" fmla="*/ 14836 h 17639"/>
                  <a:gd name="connsiteX4" fmla="*/ 12848 w 21147"/>
                  <a:gd name="connsiteY4" fmla="*/ 15826 h 17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147" h="17639">
                    <a:moveTo>
                      <a:pt x="12848" y="15826"/>
                    </a:moveTo>
                    <a:cubicBezTo>
                      <a:pt x="20423" y="10676"/>
                      <a:pt x="22416" y="6714"/>
                      <a:pt x="20423" y="3346"/>
                    </a:cubicBezTo>
                    <a:cubicBezTo>
                      <a:pt x="18031" y="-813"/>
                      <a:pt x="13048" y="-1408"/>
                      <a:pt x="6271" y="3346"/>
                    </a:cubicBezTo>
                    <a:cubicBezTo>
                      <a:pt x="1287" y="6912"/>
                      <a:pt x="-1104" y="11072"/>
                      <a:pt x="490" y="14836"/>
                    </a:cubicBezTo>
                    <a:cubicBezTo>
                      <a:pt x="2483" y="19986"/>
                      <a:pt x="9061" y="16618"/>
                      <a:pt x="12848" y="158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4" name="Freeform 743">
                <a:extLst>
                  <a:ext uri="{FF2B5EF4-FFF2-40B4-BE49-F238E27FC236}">
                    <a16:creationId xmlns:a16="http://schemas.microsoft.com/office/drawing/2014/main" id="{87182178-BBEC-CA7B-4394-D1C6EEAB578A}"/>
                  </a:ext>
                </a:extLst>
              </p:cNvPr>
              <p:cNvSpPr/>
              <p:nvPr/>
            </p:nvSpPr>
            <p:spPr>
              <a:xfrm>
                <a:off x="870249" y="5478539"/>
                <a:ext cx="20838" cy="14605"/>
              </a:xfrm>
              <a:custGeom>
                <a:avLst/>
                <a:gdLst>
                  <a:gd name="connsiteX0" fmla="*/ 16131 w 20838"/>
                  <a:gd name="connsiteY0" fmla="*/ 13467 h 14605"/>
                  <a:gd name="connsiteX1" fmla="*/ 19320 w 20838"/>
                  <a:gd name="connsiteY1" fmla="*/ 3562 h 14605"/>
                  <a:gd name="connsiteX2" fmla="*/ 3574 w 20838"/>
                  <a:gd name="connsiteY2" fmla="*/ 2968 h 14605"/>
                  <a:gd name="connsiteX3" fmla="*/ 1381 w 20838"/>
                  <a:gd name="connsiteY3" fmla="*/ 11882 h 14605"/>
                  <a:gd name="connsiteX4" fmla="*/ 16131 w 20838"/>
                  <a:gd name="connsiteY4" fmla="*/ 13467 h 14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38" h="14605">
                    <a:moveTo>
                      <a:pt x="16131" y="13467"/>
                    </a:moveTo>
                    <a:cubicBezTo>
                      <a:pt x="21712" y="8712"/>
                      <a:pt x="21712" y="5741"/>
                      <a:pt x="19320" y="3562"/>
                    </a:cubicBezTo>
                    <a:cubicBezTo>
                      <a:pt x="15733" y="-3"/>
                      <a:pt x="10949" y="-1984"/>
                      <a:pt x="3574" y="2968"/>
                    </a:cubicBezTo>
                    <a:cubicBezTo>
                      <a:pt x="-612" y="5741"/>
                      <a:pt x="-812" y="9109"/>
                      <a:pt x="1381" y="11882"/>
                    </a:cubicBezTo>
                    <a:cubicBezTo>
                      <a:pt x="4770" y="16042"/>
                      <a:pt x="11148" y="14457"/>
                      <a:pt x="16131" y="134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5" name="Freeform 744">
                <a:extLst>
                  <a:ext uri="{FF2B5EF4-FFF2-40B4-BE49-F238E27FC236}">
                    <a16:creationId xmlns:a16="http://schemas.microsoft.com/office/drawing/2014/main" id="{55366419-A654-2369-E8A1-D1D57B0D28EC}"/>
                  </a:ext>
                </a:extLst>
              </p:cNvPr>
              <p:cNvSpPr/>
              <p:nvPr/>
            </p:nvSpPr>
            <p:spPr>
              <a:xfrm>
                <a:off x="1010169" y="5725231"/>
                <a:ext cx="20561" cy="17706"/>
              </a:xfrm>
              <a:custGeom>
                <a:avLst/>
                <a:gdLst>
                  <a:gd name="connsiteX0" fmla="*/ 14544 w 20561"/>
                  <a:gd name="connsiteY0" fmla="*/ 13989 h 17706"/>
                  <a:gd name="connsiteX1" fmla="*/ 19527 w 20561"/>
                  <a:gd name="connsiteY1" fmla="*/ 2698 h 17706"/>
                  <a:gd name="connsiteX2" fmla="*/ 4577 w 20561"/>
                  <a:gd name="connsiteY2" fmla="*/ 4679 h 17706"/>
                  <a:gd name="connsiteX3" fmla="*/ 1388 w 20561"/>
                  <a:gd name="connsiteY3" fmla="*/ 16564 h 17706"/>
                  <a:gd name="connsiteX4" fmla="*/ 14544 w 20561"/>
                  <a:gd name="connsiteY4" fmla="*/ 13989 h 17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61" h="17706">
                    <a:moveTo>
                      <a:pt x="14544" y="13989"/>
                    </a:moveTo>
                    <a:cubicBezTo>
                      <a:pt x="20125" y="10424"/>
                      <a:pt x="21919" y="6066"/>
                      <a:pt x="19527" y="2698"/>
                    </a:cubicBezTo>
                    <a:cubicBezTo>
                      <a:pt x="16338" y="-1858"/>
                      <a:pt x="10358" y="-273"/>
                      <a:pt x="4577" y="4679"/>
                    </a:cubicBezTo>
                    <a:cubicBezTo>
                      <a:pt x="192" y="8443"/>
                      <a:pt x="-1402" y="12801"/>
                      <a:pt x="1388" y="16564"/>
                    </a:cubicBezTo>
                    <a:cubicBezTo>
                      <a:pt x="4777" y="19140"/>
                      <a:pt x="9561" y="16961"/>
                      <a:pt x="14544" y="139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6" name="Freeform 745">
                <a:extLst>
                  <a:ext uri="{FF2B5EF4-FFF2-40B4-BE49-F238E27FC236}">
                    <a16:creationId xmlns:a16="http://schemas.microsoft.com/office/drawing/2014/main" id="{EE70A36E-8E33-CA97-AE9C-7070B0793F50}"/>
                  </a:ext>
                </a:extLst>
              </p:cNvPr>
              <p:cNvSpPr/>
              <p:nvPr/>
            </p:nvSpPr>
            <p:spPr>
              <a:xfrm>
                <a:off x="626818" y="4730340"/>
                <a:ext cx="23559" cy="12950"/>
              </a:xfrm>
              <a:custGeom>
                <a:avLst/>
                <a:gdLst>
                  <a:gd name="connsiteX0" fmla="*/ 11002 w 23559"/>
                  <a:gd name="connsiteY0" fmla="*/ 16 h 12950"/>
                  <a:gd name="connsiteX1" fmla="*/ 39 w 23559"/>
                  <a:gd name="connsiteY1" fmla="*/ 7742 h 12950"/>
                  <a:gd name="connsiteX2" fmla="*/ 11600 w 23559"/>
                  <a:gd name="connsiteY2" fmla="*/ 12892 h 12950"/>
                  <a:gd name="connsiteX3" fmla="*/ 23560 w 23559"/>
                  <a:gd name="connsiteY3" fmla="*/ 6751 h 12950"/>
                  <a:gd name="connsiteX4" fmla="*/ 11002 w 23559"/>
                  <a:gd name="connsiteY4" fmla="*/ 16 h 12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559" h="12950">
                    <a:moveTo>
                      <a:pt x="11002" y="16"/>
                    </a:moveTo>
                    <a:cubicBezTo>
                      <a:pt x="3826" y="214"/>
                      <a:pt x="637" y="3780"/>
                      <a:pt x="39" y="7742"/>
                    </a:cubicBezTo>
                    <a:cubicBezTo>
                      <a:pt x="-559" y="13090"/>
                      <a:pt x="5820" y="13090"/>
                      <a:pt x="11600" y="12892"/>
                    </a:cubicBezTo>
                    <a:cubicBezTo>
                      <a:pt x="17978" y="12496"/>
                      <a:pt x="22164" y="10119"/>
                      <a:pt x="23560" y="6751"/>
                    </a:cubicBezTo>
                    <a:cubicBezTo>
                      <a:pt x="21766" y="1403"/>
                      <a:pt x="16982" y="-182"/>
                      <a:pt x="11002" y="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7" name="Freeform 746">
                <a:extLst>
                  <a:ext uri="{FF2B5EF4-FFF2-40B4-BE49-F238E27FC236}">
                    <a16:creationId xmlns:a16="http://schemas.microsoft.com/office/drawing/2014/main" id="{A135D1FA-9388-1E65-3F0D-3F0D570D47F3}"/>
                  </a:ext>
                </a:extLst>
              </p:cNvPr>
              <p:cNvSpPr/>
              <p:nvPr/>
            </p:nvSpPr>
            <p:spPr>
              <a:xfrm>
                <a:off x="1261082" y="4748452"/>
                <a:ext cx="22754" cy="11281"/>
              </a:xfrm>
              <a:custGeom>
                <a:avLst/>
                <a:gdLst>
                  <a:gd name="connsiteX0" fmla="*/ 32 w 22754"/>
                  <a:gd name="connsiteY0" fmla="*/ 7458 h 11281"/>
                  <a:gd name="connsiteX1" fmla="*/ 11194 w 22754"/>
                  <a:gd name="connsiteY1" fmla="*/ 11023 h 11281"/>
                  <a:gd name="connsiteX2" fmla="*/ 22755 w 22754"/>
                  <a:gd name="connsiteY2" fmla="*/ 4882 h 11281"/>
                  <a:gd name="connsiteX3" fmla="*/ 9599 w 22754"/>
                  <a:gd name="connsiteY3" fmla="*/ 326 h 11281"/>
                  <a:gd name="connsiteX4" fmla="*/ 32 w 22754"/>
                  <a:gd name="connsiteY4" fmla="*/ 7458 h 11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754" h="11281">
                    <a:moveTo>
                      <a:pt x="32" y="7458"/>
                    </a:moveTo>
                    <a:cubicBezTo>
                      <a:pt x="430" y="10825"/>
                      <a:pt x="4815" y="11816"/>
                      <a:pt x="11194" y="11023"/>
                    </a:cubicBezTo>
                    <a:cubicBezTo>
                      <a:pt x="17373" y="10231"/>
                      <a:pt x="22157" y="8646"/>
                      <a:pt x="22755" y="4882"/>
                    </a:cubicBezTo>
                    <a:cubicBezTo>
                      <a:pt x="21359" y="1317"/>
                      <a:pt x="17772" y="-862"/>
                      <a:pt x="9599" y="326"/>
                    </a:cubicBezTo>
                    <a:cubicBezTo>
                      <a:pt x="3021" y="1317"/>
                      <a:pt x="-367" y="4090"/>
                      <a:pt x="32" y="745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8" name="Freeform 747">
                <a:extLst>
                  <a:ext uri="{FF2B5EF4-FFF2-40B4-BE49-F238E27FC236}">
                    <a16:creationId xmlns:a16="http://schemas.microsoft.com/office/drawing/2014/main" id="{65DB40D5-CA09-3444-39AA-6213696A5357}"/>
                  </a:ext>
                </a:extLst>
              </p:cNvPr>
              <p:cNvSpPr/>
              <p:nvPr/>
            </p:nvSpPr>
            <p:spPr>
              <a:xfrm>
                <a:off x="1272577" y="4619563"/>
                <a:ext cx="22043" cy="10428"/>
              </a:xfrm>
              <a:custGeom>
                <a:avLst/>
                <a:gdLst>
                  <a:gd name="connsiteX0" fmla="*/ 9466 w 22043"/>
                  <a:gd name="connsiteY0" fmla="*/ 656 h 10428"/>
                  <a:gd name="connsiteX1" fmla="*/ 97 w 22043"/>
                  <a:gd name="connsiteY1" fmla="*/ 7391 h 10428"/>
                  <a:gd name="connsiteX2" fmla="*/ 12854 w 22043"/>
                  <a:gd name="connsiteY2" fmla="*/ 9966 h 10428"/>
                  <a:gd name="connsiteX3" fmla="*/ 21824 w 22043"/>
                  <a:gd name="connsiteY3" fmla="*/ 3231 h 10428"/>
                  <a:gd name="connsiteX4" fmla="*/ 9466 w 22043"/>
                  <a:gd name="connsiteY4" fmla="*/ 656 h 10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043" h="10428">
                    <a:moveTo>
                      <a:pt x="9466" y="656"/>
                    </a:moveTo>
                    <a:cubicBezTo>
                      <a:pt x="3486" y="1844"/>
                      <a:pt x="-700" y="3825"/>
                      <a:pt x="97" y="7391"/>
                    </a:cubicBezTo>
                    <a:cubicBezTo>
                      <a:pt x="2290" y="9966"/>
                      <a:pt x="6476" y="11154"/>
                      <a:pt x="12854" y="9966"/>
                    </a:cubicBezTo>
                    <a:cubicBezTo>
                      <a:pt x="19233" y="8777"/>
                      <a:pt x="23020" y="6400"/>
                      <a:pt x="21824" y="3231"/>
                    </a:cubicBezTo>
                    <a:cubicBezTo>
                      <a:pt x="20827" y="61"/>
                      <a:pt x="15844" y="-731"/>
                      <a:pt x="9466" y="6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9" name="Freeform 748">
                <a:extLst>
                  <a:ext uri="{FF2B5EF4-FFF2-40B4-BE49-F238E27FC236}">
                    <a16:creationId xmlns:a16="http://schemas.microsoft.com/office/drawing/2014/main" id="{4040C4CA-152A-A9BF-AAC9-F8B4B8FE2745}"/>
                  </a:ext>
                </a:extLst>
              </p:cNvPr>
              <p:cNvSpPr/>
              <p:nvPr/>
            </p:nvSpPr>
            <p:spPr>
              <a:xfrm>
                <a:off x="654835" y="5126657"/>
                <a:ext cx="20579" cy="15319"/>
              </a:xfrm>
              <a:custGeom>
                <a:avLst/>
                <a:gdLst>
                  <a:gd name="connsiteX0" fmla="*/ 7702 w 20579"/>
                  <a:gd name="connsiteY0" fmla="*/ 1262 h 15319"/>
                  <a:gd name="connsiteX1" fmla="*/ 327 w 20579"/>
                  <a:gd name="connsiteY1" fmla="*/ 11563 h 15319"/>
                  <a:gd name="connsiteX2" fmla="*/ 10692 w 20579"/>
                  <a:gd name="connsiteY2" fmla="*/ 14732 h 15319"/>
                  <a:gd name="connsiteX3" fmla="*/ 20060 w 20579"/>
                  <a:gd name="connsiteY3" fmla="*/ 4035 h 15319"/>
                  <a:gd name="connsiteX4" fmla="*/ 7702 w 20579"/>
                  <a:gd name="connsiteY4" fmla="*/ 1262 h 15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79" h="15319">
                    <a:moveTo>
                      <a:pt x="7702" y="1262"/>
                    </a:moveTo>
                    <a:cubicBezTo>
                      <a:pt x="2121" y="3639"/>
                      <a:pt x="-1069" y="7601"/>
                      <a:pt x="327" y="11563"/>
                    </a:cubicBezTo>
                    <a:cubicBezTo>
                      <a:pt x="1722" y="15921"/>
                      <a:pt x="7104" y="15723"/>
                      <a:pt x="10692" y="14732"/>
                    </a:cubicBezTo>
                    <a:cubicBezTo>
                      <a:pt x="19063" y="11563"/>
                      <a:pt x="21854" y="7997"/>
                      <a:pt x="20060" y="4035"/>
                    </a:cubicBezTo>
                    <a:cubicBezTo>
                      <a:pt x="18266" y="272"/>
                      <a:pt x="14080" y="-1313"/>
                      <a:pt x="7702" y="12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0" name="Freeform 749">
                <a:extLst>
                  <a:ext uri="{FF2B5EF4-FFF2-40B4-BE49-F238E27FC236}">
                    <a16:creationId xmlns:a16="http://schemas.microsoft.com/office/drawing/2014/main" id="{C6D5AD76-E525-DAE5-52FA-7CAFDFFB8426}"/>
                  </a:ext>
                </a:extLst>
              </p:cNvPr>
              <p:cNvSpPr/>
              <p:nvPr/>
            </p:nvSpPr>
            <p:spPr>
              <a:xfrm>
                <a:off x="854732" y="5702036"/>
                <a:ext cx="30448" cy="27160"/>
              </a:xfrm>
              <a:custGeom>
                <a:avLst/>
                <a:gdLst>
                  <a:gd name="connsiteX0" fmla="*/ 22679 w 30448"/>
                  <a:gd name="connsiteY0" fmla="*/ 25101 h 27160"/>
                  <a:gd name="connsiteX1" fmla="*/ 29057 w 30448"/>
                  <a:gd name="connsiteY1" fmla="*/ 11234 h 27160"/>
                  <a:gd name="connsiteX2" fmla="*/ 16500 w 30448"/>
                  <a:gd name="connsiteY2" fmla="*/ 11631 h 27160"/>
                  <a:gd name="connsiteX3" fmla="*/ 16101 w 30448"/>
                  <a:gd name="connsiteY3" fmla="*/ 2717 h 27160"/>
                  <a:gd name="connsiteX4" fmla="*/ 5935 w 30448"/>
                  <a:gd name="connsiteY4" fmla="*/ 1528 h 27160"/>
                  <a:gd name="connsiteX5" fmla="*/ 1750 w 30448"/>
                  <a:gd name="connsiteY5" fmla="*/ 15989 h 27160"/>
                  <a:gd name="connsiteX6" fmla="*/ 9125 w 30448"/>
                  <a:gd name="connsiteY6" fmla="*/ 18366 h 27160"/>
                  <a:gd name="connsiteX7" fmla="*/ 9125 w 30448"/>
                  <a:gd name="connsiteY7" fmla="*/ 24308 h 27160"/>
                  <a:gd name="connsiteX8" fmla="*/ 22679 w 30448"/>
                  <a:gd name="connsiteY8" fmla="*/ 25101 h 27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448" h="27160">
                    <a:moveTo>
                      <a:pt x="22679" y="25101"/>
                    </a:moveTo>
                    <a:cubicBezTo>
                      <a:pt x="28858" y="20743"/>
                      <a:pt x="32645" y="15790"/>
                      <a:pt x="29057" y="11234"/>
                    </a:cubicBezTo>
                    <a:cubicBezTo>
                      <a:pt x="26267" y="7867"/>
                      <a:pt x="21284" y="8857"/>
                      <a:pt x="16500" y="11631"/>
                    </a:cubicBezTo>
                    <a:cubicBezTo>
                      <a:pt x="17895" y="8857"/>
                      <a:pt x="17696" y="6084"/>
                      <a:pt x="16101" y="2717"/>
                    </a:cubicBezTo>
                    <a:cubicBezTo>
                      <a:pt x="12912" y="-453"/>
                      <a:pt x="9723" y="-849"/>
                      <a:pt x="5935" y="1528"/>
                    </a:cubicBezTo>
                    <a:cubicBezTo>
                      <a:pt x="354" y="5292"/>
                      <a:pt x="-1838" y="10442"/>
                      <a:pt x="1750" y="15989"/>
                    </a:cubicBezTo>
                    <a:cubicBezTo>
                      <a:pt x="3344" y="18564"/>
                      <a:pt x="6135" y="19356"/>
                      <a:pt x="9125" y="18366"/>
                    </a:cubicBezTo>
                    <a:cubicBezTo>
                      <a:pt x="8128" y="20347"/>
                      <a:pt x="7929" y="22526"/>
                      <a:pt x="9125" y="24308"/>
                    </a:cubicBezTo>
                    <a:cubicBezTo>
                      <a:pt x="11317" y="28072"/>
                      <a:pt x="16699" y="27874"/>
                      <a:pt x="22679" y="2510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1" name="Freeform 750">
                <a:extLst>
                  <a:ext uri="{FF2B5EF4-FFF2-40B4-BE49-F238E27FC236}">
                    <a16:creationId xmlns:a16="http://schemas.microsoft.com/office/drawing/2014/main" id="{999201FF-2874-493A-EDD9-8C16953EDAAD}"/>
                  </a:ext>
                </a:extLst>
              </p:cNvPr>
              <p:cNvSpPr/>
              <p:nvPr/>
            </p:nvSpPr>
            <p:spPr>
              <a:xfrm>
                <a:off x="605423" y="5135947"/>
                <a:ext cx="21982" cy="15718"/>
              </a:xfrm>
              <a:custGeom>
                <a:avLst/>
                <a:gdLst>
                  <a:gd name="connsiteX0" fmla="*/ 2299 w 21982"/>
                  <a:gd name="connsiteY0" fmla="*/ 6433 h 15718"/>
                  <a:gd name="connsiteX1" fmla="*/ 306 w 21982"/>
                  <a:gd name="connsiteY1" fmla="*/ 11979 h 15718"/>
                  <a:gd name="connsiteX2" fmla="*/ 15454 w 21982"/>
                  <a:gd name="connsiteY2" fmla="*/ 13960 h 15718"/>
                  <a:gd name="connsiteX3" fmla="*/ 15853 w 21982"/>
                  <a:gd name="connsiteY3" fmla="*/ 13564 h 15718"/>
                  <a:gd name="connsiteX4" fmla="*/ 21833 w 21982"/>
                  <a:gd name="connsiteY4" fmla="*/ 6829 h 15718"/>
                  <a:gd name="connsiteX5" fmla="*/ 21833 w 21982"/>
                  <a:gd name="connsiteY5" fmla="*/ 5244 h 15718"/>
                  <a:gd name="connsiteX6" fmla="*/ 21833 w 21982"/>
                  <a:gd name="connsiteY6" fmla="*/ 4848 h 15718"/>
                  <a:gd name="connsiteX7" fmla="*/ 10073 w 21982"/>
                  <a:gd name="connsiteY7" fmla="*/ 688 h 15718"/>
                  <a:gd name="connsiteX8" fmla="*/ 2299 w 21982"/>
                  <a:gd name="connsiteY8" fmla="*/ 6433 h 15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982" h="15718">
                    <a:moveTo>
                      <a:pt x="2299" y="6433"/>
                    </a:moveTo>
                    <a:cubicBezTo>
                      <a:pt x="306" y="8216"/>
                      <a:pt x="-492" y="10197"/>
                      <a:pt x="306" y="11979"/>
                    </a:cubicBezTo>
                    <a:cubicBezTo>
                      <a:pt x="2498" y="16337"/>
                      <a:pt x="8079" y="16734"/>
                      <a:pt x="15454" y="13960"/>
                    </a:cubicBezTo>
                    <a:cubicBezTo>
                      <a:pt x="15654" y="13762"/>
                      <a:pt x="15853" y="13762"/>
                      <a:pt x="15853" y="13564"/>
                    </a:cubicBezTo>
                    <a:cubicBezTo>
                      <a:pt x="19042" y="11979"/>
                      <a:pt x="21434" y="9800"/>
                      <a:pt x="21833" y="6829"/>
                    </a:cubicBezTo>
                    <a:cubicBezTo>
                      <a:pt x="22032" y="6235"/>
                      <a:pt x="22032" y="5839"/>
                      <a:pt x="21833" y="5244"/>
                    </a:cubicBezTo>
                    <a:cubicBezTo>
                      <a:pt x="21833" y="5046"/>
                      <a:pt x="21833" y="4848"/>
                      <a:pt x="21833" y="4848"/>
                    </a:cubicBezTo>
                    <a:cubicBezTo>
                      <a:pt x="21035" y="688"/>
                      <a:pt x="16451" y="-1094"/>
                      <a:pt x="10073" y="688"/>
                    </a:cubicBezTo>
                    <a:cubicBezTo>
                      <a:pt x="6086" y="2075"/>
                      <a:pt x="3495" y="4056"/>
                      <a:pt x="2299" y="64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2" name="Freeform 751">
                <a:extLst>
                  <a:ext uri="{FF2B5EF4-FFF2-40B4-BE49-F238E27FC236}">
                    <a16:creationId xmlns:a16="http://schemas.microsoft.com/office/drawing/2014/main" id="{8618F115-001D-907C-3EBE-FF8F018F51E6}"/>
                  </a:ext>
                </a:extLst>
              </p:cNvPr>
              <p:cNvSpPr/>
              <p:nvPr/>
            </p:nvSpPr>
            <p:spPr>
              <a:xfrm>
                <a:off x="1485755" y="5186478"/>
                <a:ext cx="19773" cy="12794"/>
              </a:xfrm>
              <a:custGeom>
                <a:avLst/>
                <a:gdLst>
                  <a:gd name="connsiteX0" fmla="*/ 0 w 19773"/>
                  <a:gd name="connsiteY0" fmla="*/ 10574 h 12794"/>
                  <a:gd name="connsiteX1" fmla="*/ 11561 w 19773"/>
                  <a:gd name="connsiteY1" fmla="*/ 10970 h 12794"/>
                  <a:gd name="connsiteX2" fmla="*/ 19534 w 19773"/>
                  <a:gd name="connsiteY2" fmla="*/ 1660 h 12794"/>
                  <a:gd name="connsiteX3" fmla="*/ 10166 w 19773"/>
                  <a:gd name="connsiteY3" fmla="*/ 1462 h 12794"/>
                  <a:gd name="connsiteX4" fmla="*/ 0 w 19773"/>
                  <a:gd name="connsiteY4" fmla="*/ 10574 h 12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773" h="12794">
                    <a:moveTo>
                      <a:pt x="0" y="10574"/>
                    </a:moveTo>
                    <a:cubicBezTo>
                      <a:pt x="1794" y="13149"/>
                      <a:pt x="5581" y="13743"/>
                      <a:pt x="11561" y="10970"/>
                    </a:cubicBezTo>
                    <a:cubicBezTo>
                      <a:pt x="17341" y="8395"/>
                      <a:pt x="20730" y="4829"/>
                      <a:pt x="19534" y="1660"/>
                    </a:cubicBezTo>
                    <a:cubicBezTo>
                      <a:pt x="18537" y="-519"/>
                      <a:pt x="14750" y="-519"/>
                      <a:pt x="10166" y="1462"/>
                    </a:cubicBezTo>
                    <a:cubicBezTo>
                      <a:pt x="4585" y="3839"/>
                      <a:pt x="399" y="6810"/>
                      <a:pt x="0" y="1057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3" name="Freeform 752">
                <a:extLst>
                  <a:ext uri="{FF2B5EF4-FFF2-40B4-BE49-F238E27FC236}">
                    <a16:creationId xmlns:a16="http://schemas.microsoft.com/office/drawing/2014/main" id="{CE521212-0534-EF93-6092-8347F131F58D}"/>
                  </a:ext>
                </a:extLst>
              </p:cNvPr>
              <p:cNvSpPr/>
              <p:nvPr/>
            </p:nvSpPr>
            <p:spPr>
              <a:xfrm>
                <a:off x="1539714" y="5254051"/>
                <a:ext cx="26674" cy="32976"/>
              </a:xfrm>
              <a:custGeom>
                <a:avLst/>
                <a:gdLst>
                  <a:gd name="connsiteX0" fmla="*/ 14608 w 26674"/>
                  <a:gd name="connsiteY0" fmla="*/ 29764 h 32976"/>
                  <a:gd name="connsiteX1" fmla="*/ 19791 w 26674"/>
                  <a:gd name="connsiteY1" fmla="*/ 22038 h 32976"/>
                  <a:gd name="connsiteX2" fmla="*/ 19392 w 26674"/>
                  <a:gd name="connsiteY2" fmla="*/ 21642 h 32976"/>
                  <a:gd name="connsiteX3" fmla="*/ 25372 w 26674"/>
                  <a:gd name="connsiteY3" fmla="*/ 14709 h 32976"/>
                  <a:gd name="connsiteX4" fmla="*/ 20787 w 26674"/>
                  <a:gd name="connsiteY4" fmla="*/ 249 h 32976"/>
                  <a:gd name="connsiteX5" fmla="*/ 9825 w 26674"/>
                  <a:gd name="connsiteY5" fmla="*/ 10351 h 32976"/>
                  <a:gd name="connsiteX6" fmla="*/ 8828 w 26674"/>
                  <a:gd name="connsiteY6" fmla="*/ 22038 h 32976"/>
                  <a:gd name="connsiteX7" fmla="*/ 5639 w 26674"/>
                  <a:gd name="connsiteY7" fmla="*/ 23623 h 32976"/>
                  <a:gd name="connsiteX8" fmla="*/ 456 w 26674"/>
                  <a:gd name="connsiteY8" fmla="*/ 31151 h 32976"/>
                  <a:gd name="connsiteX9" fmla="*/ 14608 w 26674"/>
                  <a:gd name="connsiteY9" fmla="*/ 29764 h 329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674" h="32976">
                    <a:moveTo>
                      <a:pt x="14608" y="29764"/>
                    </a:moveTo>
                    <a:cubicBezTo>
                      <a:pt x="18396" y="26793"/>
                      <a:pt x="21386" y="24019"/>
                      <a:pt x="19791" y="22038"/>
                    </a:cubicBezTo>
                    <a:cubicBezTo>
                      <a:pt x="19791" y="21840"/>
                      <a:pt x="19592" y="21840"/>
                      <a:pt x="19392" y="21642"/>
                    </a:cubicBezTo>
                    <a:cubicBezTo>
                      <a:pt x="21186" y="20454"/>
                      <a:pt x="23179" y="18275"/>
                      <a:pt x="25372" y="14709"/>
                    </a:cubicBezTo>
                    <a:cubicBezTo>
                      <a:pt x="28960" y="3220"/>
                      <a:pt x="24375" y="2032"/>
                      <a:pt x="20787" y="249"/>
                    </a:cubicBezTo>
                    <a:cubicBezTo>
                      <a:pt x="17997" y="-1138"/>
                      <a:pt x="13213" y="3418"/>
                      <a:pt x="9825" y="10351"/>
                    </a:cubicBezTo>
                    <a:cubicBezTo>
                      <a:pt x="6237" y="18077"/>
                      <a:pt x="6835" y="20850"/>
                      <a:pt x="8828" y="22038"/>
                    </a:cubicBezTo>
                    <a:cubicBezTo>
                      <a:pt x="7831" y="22435"/>
                      <a:pt x="6835" y="23029"/>
                      <a:pt x="5639" y="23623"/>
                    </a:cubicBezTo>
                    <a:cubicBezTo>
                      <a:pt x="1652" y="26000"/>
                      <a:pt x="-1138" y="29170"/>
                      <a:pt x="456" y="31151"/>
                    </a:cubicBezTo>
                    <a:cubicBezTo>
                      <a:pt x="2848" y="34122"/>
                      <a:pt x="8031" y="33330"/>
                      <a:pt x="14608" y="297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4" name="Freeform 753">
                <a:extLst>
                  <a:ext uri="{FF2B5EF4-FFF2-40B4-BE49-F238E27FC236}">
                    <a16:creationId xmlns:a16="http://schemas.microsoft.com/office/drawing/2014/main" id="{29A25C50-F773-677D-C4A9-F7DAB4987581}"/>
                  </a:ext>
                </a:extLst>
              </p:cNvPr>
              <p:cNvSpPr/>
              <p:nvPr/>
            </p:nvSpPr>
            <p:spPr>
              <a:xfrm>
                <a:off x="1713753" y="5483594"/>
                <a:ext cx="27264" cy="32076"/>
              </a:xfrm>
              <a:custGeom>
                <a:avLst/>
                <a:gdLst>
                  <a:gd name="connsiteX0" fmla="*/ 2223 w 27264"/>
                  <a:gd name="connsiteY0" fmla="*/ 31786 h 32076"/>
                  <a:gd name="connsiteX1" fmla="*/ 13984 w 27264"/>
                  <a:gd name="connsiteY1" fmla="*/ 27032 h 32076"/>
                  <a:gd name="connsiteX2" fmla="*/ 18369 w 27264"/>
                  <a:gd name="connsiteY2" fmla="*/ 20495 h 32076"/>
                  <a:gd name="connsiteX3" fmla="*/ 25545 w 27264"/>
                  <a:gd name="connsiteY3" fmla="*/ 11977 h 32076"/>
                  <a:gd name="connsiteX4" fmla="*/ 25545 w 27264"/>
                  <a:gd name="connsiteY4" fmla="*/ 488 h 32076"/>
                  <a:gd name="connsiteX5" fmla="*/ 18170 w 27264"/>
                  <a:gd name="connsiteY5" fmla="*/ 5044 h 32076"/>
                  <a:gd name="connsiteX6" fmla="*/ 16376 w 27264"/>
                  <a:gd name="connsiteY6" fmla="*/ 2667 h 32076"/>
                  <a:gd name="connsiteX7" fmla="*/ 5014 w 27264"/>
                  <a:gd name="connsiteY7" fmla="*/ 8015 h 32076"/>
                  <a:gd name="connsiteX8" fmla="*/ 3818 w 27264"/>
                  <a:gd name="connsiteY8" fmla="*/ 21683 h 32076"/>
                  <a:gd name="connsiteX9" fmla="*/ 2223 w 27264"/>
                  <a:gd name="connsiteY9" fmla="*/ 31786 h 32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264" h="32076">
                    <a:moveTo>
                      <a:pt x="2223" y="31786"/>
                    </a:moveTo>
                    <a:cubicBezTo>
                      <a:pt x="3419" y="32578"/>
                      <a:pt x="8004" y="31984"/>
                      <a:pt x="13984" y="27032"/>
                    </a:cubicBezTo>
                    <a:cubicBezTo>
                      <a:pt x="17173" y="24457"/>
                      <a:pt x="18369" y="22278"/>
                      <a:pt x="18369" y="20495"/>
                    </a:cubicBezTo>
                    <a:cubicBezTo>
                      <a:pt x="20761" y="19702"/>
                      <a:pt x="23153" y="16731"/>
                      <a:pt x="25545" y="11977"/>
                    </a:cubicBezTo>
                    <a:cubicBezTo>
                      <a:pt x="27937" y="5836"/>
                      <a:pt x="27737" y="2072"/>
                      <a:pt x="25545" y="488"/>
                    </a:cubicBezTo>
                    <a:cubicBezTo>
                      <a:pt x="23352" y="-899"/>
                      <a:pt x="20761" y="686"/>
                      <a:pt x="18170" y="5044"/>
                    </a:cubicBezTo>
                    <a:cubicBezTo>
                      <a:pt x="17771" y="4053"/>
                      <a:pt x="17173" y="3261"/>
                      <a:pt x="16376" y="2667"/>
                    </a:cubicBezTo>
                    <a:cubicBezTo>
                      <a:pt x="12987" y="290"/>
                      <a:pt x="8801" y="1874"/>
                      <a:pt x="5014" y="8015"/>
                    </a:cubicBezTo>
                    <a:cubicBezTo>
                      <a:pt x="3220" y="13760"/>
                      <a:pt x="2423" y="18712"/>
                      <a:pt x="3818" y="21683"/>
                    </a:cubicBezTo>
                    <a:cubicBezTo>
                      <a:pt x="-168" y="25051"/>
                      <a:pt x="-1564" y="28616"/>
                      <a:pt x="2223" y="317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5" name="Freeform 754">
                <a:extLst>
                  <a:ext uri="{FF2B5EF4-FFF2-40B4-BE49-F238E27FC236}">
                    <a16:creationId xmlns:a16="http://schemas.microsoft.com/office/drawing/2014/main" id="{899B3270-ED61-09A1-9D6D-370999CD3411}"/>
                  </a:ext>
                </a:extLst>
              </p:cNvPr>
              <p:cNvSpPr/>
              <p:nvPr/>
            </p:nvSpPr>
            <p:spPr>
              <a:xfrm>
                <a:off x="1400484" y="4877924"/>
                <a:ext cx="20271" cy="10953"/>
              </a:xfrm>
              <a:custGeom>
                <a:avLst/>
                <a:gdLst>
                  <a:gd name="connsiteX0" fmla="*/ 8929 w 20271"/>
                  <a:gd name="connsiteY0" fmla="*/ 800 h 10953"/>
                  <a:gd name="connsiteX1" fmla="*/ 159 w 20271"/>
                  <a:gd name="connsiteY1" fmla="*/ 8327 h 10953"/>
                  <a:gd name="connsiteX2" fmla="*/ 11520 w 20271"/>
                  <a:gd name="connsiteY2" fmla="*/ 10506 h 10953"/>
                  <a:gd name="connsiteX3" fmla="*/ 20091 w 20271"/>
                  <a:gd name="connsiteY3" fmla="*/ 2979 h 10953"/>
                  <a:gd name="connsiteX4" fmla="*/ 8929 w 20271"/>
                  <a:gd name="connsiteY4" fmla="*/ 800 h 10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271" h="10953">
                    <a:moveTo>
                      <a:pt x="8929" y="800"/>
                    </a:moveTo>
                    <a:cubicBezTo>
                      <a:pt x="2949" y="2385"/>
                      <a:pt x="-838" y="5158"/>
                      <a:pt x="159" y="8327"/>
                    </a:cubicBezTo>
                    <a:cubicBezTo>
                      <a:pt x="1155" y="11299"/>
                      <a:pt x="5740" y="11299"/>
                      <a:pt x="11520" y="10506"/>
                    </a:cubicBezTo>
                    <a:cubicBezTo>
                      <a:pt x="17899" y="8525"/>
                      <a:pt x="21088" y="5950"/>
                      <a:pt x="20091" y="2979"/>
                    </a:cubicBezTo>
                    <a:cubicBezTo>
                      <a:pt x="19095" y="7"/>
                      <a:pt x="14909" y="-785"/>
                      <a:pt x="8929" y="8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6" name="Freeform 755">
                <a:extLst>
                  <a:ext uri="{FF2B5EF4-FFF2-40B4-BE49-F238E27FC236}">
                    <a16:creationId xmlns:a16="http://schemas.microsoft.com/office/drawing/2014/main" id="{A4BC6FFA-73AC-3D91-6BB8-A9CA6EFD8FAF}"/>
                  </a:ext>
                </a:extLst>
              </p:cNvPr>
              <p:cNvSpPr/>
              <p:nvPr/>
            </p:nvSpPr>
            <p:spPr>
              <a:xfrm>
                <a:off x="1387487" y="4090668"/>
                <a:ext cx="19911" cy="11402"/>
              </a:xfrm>
              <a:custGeom>
                <a:avLst/>
                <a:gdLst>
                  <a:gd name="connsiteX0" fmla="*/ 8970 w 19911"/>
                  <a:gd name="connsiteY0" fmla="*/ 11154 h 11402"/>
                  <a:gd name="connsiteX1" fmla="*/ 19534 w 19911"/>
                  <a:gd name="connsiteY1" fmla="*/ 8777 h 11402"/>
                  <a:gd name="connsiteX2" fmla="*/ 10963 w 19911"/>
                  <a:gd name="connsiteY2" fmla="*/ 656 h 11402"/>
                  <a:gd name="connsiteX3" fmla="*/ 0 w 19911"/>
                  <a:gd name="connsiteY3" fmla="*/ 3231 h 11402"/>
                  <a:gd name="connsiteX4" fmla="*/ 8970 w 19911"/>
                  <a:gd name="connsiteY4" fmla="*/ 11154 h 11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911" h="11402">
                    <a:moveTo>
                      <a:pt x="8970" y="11154"/>
                    </a:moveTo>
                    <a:cubicBezTo>
                      <a:pt x="16145" y="11947"/>
                      <a:pt x="18737" y="10758"/>
                      <a:pt x="19534" y="8777"/>
                    </a:cubicBezTo>
                    <a:cubicBezTo>
                      <a:pt x="20929" y="5608"/>
                      <a:pt x="18537" y="2438"/>
                      <a:pt x="10963" y="656"/>
                    </a:cubicBezTo>
                    <a:cubicBezTo>
                      <a:pt x="4983" y="-731"/>
                      <a:pt x="0" y="61"/>
                      <a:pt x="0" y="3231"/>
                    </a:cubicBezTo>
                    <a:cubicBezTo>
                      <a:pt x="0" y="6598"/>
                      <a:pt x="3787" y="9371"/>
                      <a:pt x="8970" y="111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7" name="Freeform 756">
                <a:extLst>
                  <a:ext uri="{FF2B5EF4-FFF2-40B4-BE49-F238E27FC236}">
                    <a16:creationId xmlns:a16="http://schemas.microsoft.com/office/drawing/2014/main" id="{626442FF-72CF-4F62-5FB4-FF49E1E5F53D}"/>
                  </a:ext>
                </a:extLst>
              </p:cNvPr>
              <p:cNvSpPr/>
              <p:nvPr/>
            </p:nvSpPr>
            <p:spPr>
              <a:xfrm>
                <a:off x="1718395" y="5404210"/>
                <a:ext cx="20105" cy="15914"/>
              </a:xfrm>
              <a:custGeom>
                <a:avLst/>
                <a:gdLst>
                  <a:gd name="connsiteX0" fmla="*/ 11933 w 20105"/>
                  <a:gd name="connsiteY0" fmla="*/ 12125 h 15914"/>
                  <a:gd name="connsiteX1" fmla="*/ 20105 w 20105"/>
                  <a:gd name="connsiteY1" fmla="*/ 1429 h 15914"/>
                  <a:gd name="connsiteX2" fmla="*/ 9143 w 20105"/>
                  <a:gd name="connsiteY2" fmla="*/ 2617 h 15914"/>
                  <a:gd name="connsiteX3" fmla="*/ 571 w 20105"/>
                  <a:gd name="connsiteY3" fmla="*/ 14503 h 15914"/>
                  <a:gd name="connsiteX4" fmla="*/ 11933 w 20105"/>
                  <a:gd name="connsiteY4" fmla="*/ 12125 h 15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05" h="15914">
                    <a:moveTo>
                      <a:pt x="11933" y="12125"/>
                    </a:moveTo>
                    <a:cubicBezTo>
                      <a:pt x="17514" y="8560"/>
                      <a:pt x="19906" y="4994"/>
                      <a:pt x="20105" y="1429"/>
                    </a:cubicBezTo>
                    <a:cubicBezTo>
                      <a:pt x="18112" y="-552"/>
                      <a:pt x="14524" y="-750"/>
                      <a:pt x="9143" y="2617"/>
                    </a:cubicBezTo>
                    <a:cubicBezTo>
                      <a:pt x="2764" y="6579"/>
                      <a:pt x="-1621" y="10937"/>
                      <a:pt x="571" y="14503"/>
                    </a:cubicBezTo>
                    <a:cubicBezTo>
                      <a:pt x="2166" y="17276"/>
                      <a:pt x="6551" y="15691"/>
                      <a:pt x="11933" y="1212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8" name="Freeform 757">
                <a:extLst>
                  <a:ext uri="{FF2B5EF4-FFF2-40B4-BE49-F238E27FC236}">
                    <a16:creationId xmlns:a16="http://schemas.microsoft.com/office/drawing/2014/main" id="{F4FFF3E6-F14C-2D46-26B4-AB2A79AD916C}"/>
                  </a:ext>
                </a:extLst>
              </p:cNvPr>
              <p:cNvSpPr/>
              <p:nvPr/>
            </p:nvSpPr>
            <p:spPr>
              <a:xfrm>
                <a:off x="996164" y="6037352"/>
                <a:ext cx="21333" cy="18315"/>
              </a:xfrm>
              <a:custGeom>
                <a:avLst/>
                <a:gdLst>
                  <a:gd name="connsiteX0" fmla="*/ 16190 w 21333"/>
                  <a:gd name="connsiteY0" fmla="*/ 14451 h 18315"/>
                  <a:gd name="connsiteX1" fmla="*/ 20775 w 21333"/>
                  <a:gd name="connsiteY1" fmla="*/ 4349 h 18315"/>
                  <a:gd name="connsiteX2" fmla="*/ 6224 w 21333"/>
                  <a:gd name="connsiteY2" fmla="*/ 2566 h 18315"/>
                  <a:gd name="connsiteX3" fmla="*/ 444 w 21333"/>
                  <a:gd name="connsiteY3" fmla="*/ 15046 h 18315"/>
                  <a:gd name="connsiteX4" fmla="*/ 16190 w 21333"/>
                  <a:gd name="connsiteY4" fmla="*/ 14451 h 18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33" h="18315">
                    <a:moveTo>
                      <a:pt x="16190" y="14451"/>
                    </a:moveTo>
                    <a:cubicBezTo>
                      <a:pt x="19778" y="11480"/>
                      <a:pt x="22569" y="7717"/>
                      <a:pt x="20775" y="4349"/>
                    </a:cubicBezTo>
                    <a:cubicBezTo>
                      <a:pt x="18184" y="-999"/>
                      <a:pt x="13001" y="-1198"/>
                      <a:pt x="6224" y="2566"/>
                    </a:cubicBezTo>
                    <a:cubicBezTo>
                      <a:pt x="244" y="5934"/>
                      <a:pt x="-752" y="10490"/>
                      <a:pt x="444" y="15046"/>
                    </a:cubicBezTo>
                    <a:cubicBezTo>
                      <a:pt x="4430" y="19404"/>
                      <a:pt x="9812" y="19602"/>
                      <a:pt x="16190" y="144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9" name="Freeform 758">
                <a:extLst>
                  <a:ext uri="{FF2B5EF4-FFF2-40B4-BE49-F238E27FC236}">
                    <a16:creationId xmlns:a16="http://schemas.microsoft.com/office/drawing/2014/main" id="{8FDFF4DE-11DD-C1BD-4AE8-C815543788BB}"/>
                  </a:ext>
                </a:extLst>
              </p:cNvPr>
              <p:cNvSpPr/>
              <p:nvPr/>
            </p:nvSpPr>
            <p:spPr>
              <a:xfrm>
                <a:off x="2027429" y="5655352"/>
                <a:ext cx="15813" cy="16917"/>
              </a:xfrm>
              <a:custGeom>
                <a:avLst/>
                <a:gdLst>
                  <a:gd name="connsiteX0" fmla="*/ 14845 w 15813"/>
                  <a:gd name="connsiteY0" fmla="*/ 869 h 16917"/>
                  <a:gd name="connsiteX1" fmla="*/ 4879 w 15813"/>
                  <a:gd name="connsiteY1" fmla="*/ 4830 h 16917"/>
                  <a:gd name="connsiteX2" fmla="*/ 693 w 15813"/>
                  <a:gd name="connsiteY2" fmla="*/ 16121 h 16917"/>
                  <a:gd name="connsiteX3" fmla="*/ 11058 w 15813"/>
                  <a:gd name="connsiteY3" fmla="*/ 11565 h 16917"/>
                  <a:gd name="connsiteX4" fmla="*/ 14845 w 15813"/>
                  <a:gd name="connsiteY4" fmla="*/ 869 h 16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13" h="16917">
                    <a:moveTo>
                      <a:pt x="14845" y="869"/>
                    </a:moveTo>
                    <a:cubicBezTo>
                      <a:pt x="12852" y="-914"/>
                      <a:pt x="9264" y="-122"/>
                      <a:pt x="4879" y="4830"/>
                    </a:cubicBezTo>
                    <a:cubicBezTo>
                      <a:pt x="693" y="9386"/>
                      <a:pt x="-1101" y="13744"/>
                      <a:pt x="693" y="16121"/>
                    </a:cubicBezTo>
                    <a:cubicBezTo>
                      <a:pt x="2686" y="18498"/>
                      <a:pt x="6872" y="15131"/>
                      <a:pt x="11058" y="11565"/>
                    </a:cubicBezTo>
                    <a:cubicBezTo>
                      <a:pt x="15841" y="6613"/>
                      <a:pt x="16838" y="2849"/>
                      <a:pt x="14845" y="86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0" name="Freeform 759">
                <a:extLst>
                  <a:ext uri="{FF2B5EF4-FFF2-40B4-BE49-F238E27FC236}">
                    <a16:creationId xmlns:a16="http://schemas.microsoft.com/office/drawing/2014/main" id="{4E807A80-C51D-A5ED-8616-F9AC6ED38D61}"/>
                  </a:ext>
                </a:extLst>
              </p:cNvPr>
              <p:cNvSpPr/>
              <p:nvPr/>
            </p:nvSpPr>
            <p:spPr>
              <a:xfrm>
                <a:off x="523088" y="5159885"/>
                <a:ext cx="48962" cy="21869"/>
              </a:xfrm>
              <a:custGeom>
                <a:avLst/>
                <a:gdLst>
                  <a:gd name="connsiteX0" fmla="*/ 19853 w 48962"/>
                  <a:gd name="connsiteY0" fmla="*/ 21122 h 21869"/>
                  <a:gd name="connsiteX1" fmla="*/ 26630 w 48962"/>
                  <a:gd name="connsiteY1" fmla="*/ 14387 h 21869"/>
                  <a:gd name="connsiteX2" fmla="*/ 43573 w 48962"/>
                  <a:gd name="connsiteY2" fmla="*/ 15575 h 21869"/>
                  <a:gd name="connsiteX3" fmla="*/ 47559 w 48962"/>
                  <a:gd name="connsiteY3" fmla="*/ 2898 h 21869"/>
                  <a:gd name="connsiteX4" fmla="*/ 31015 w 48962"/>
                  <a:gd name="connsiteY4" fmla="*/ 3294 h 21869"/>
                  <a:gd name="connsiteX5" fmla="*/ 24437 w 48962"/>
                  <a:gd name="connsiteY5" fmla="*/ 8840 h 21869"/>
                  <a:gd name="connsiteX6" fmla="*/ 16664 w 48962"/>
                  <a:gd name="connsiteY6" fmla="*/ 7256 h 21869"/>
                  <a:gd name="connsiteX7" fmla="*/ 14670 w 48962"/>
                  <a:gd name="connsiteY7" fmla="*/ 2105 h 21869"/>
                  <a:gd name="connsiteX8" fmla="*/ 4305 w 48962"/>
                  <a:gd name="connsiteY8" fmla="*/ 1907 h 21869"/>
                  <a:gd name="connsiteX9" fmla="*/ 1914 w 48962"/>
                  <a:gd name="connsiteY9" fmla="*/ 13793 h 21869"/>
                  <a:gd name="connsiteX10" fmla="*/ 6697 w 48962"/>
                  <a:gd name="connsiteY10" fmla="*/ 15774 h 21869"/>
                  <a:gd name="connsiteX11" fmla="*/ 7096 w 48962"/>
                  <a:gd name="connsiteY11" fmla="*/ 17358 h 21869"/>
                  <a:gd name="connsiteX12" fmla="*/ 19853 w 48962"/>
                  <a:gd name="connsiteY12" fmla="*/ 21122 h 218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8962" h="21869">
                    <a:moveTo>
                      <a:pt x="19853" y="21122"/>
                    </a:moveTo>
                    <a:cubicBezTo>
                      <a:pt x="23441" y="19141"/>
                      <a:pt x="26032" y="16962"/>
                      <a:pt x="26630" y="14387"/>
                    </a:cubicBezTo>
                    <a:cubicBezTo>
                      <a:pt x="30417" y="17358"/>
                      <a:pt x="35998" y="18150"/>
                      <a:pt x="43573" y="15575"/>
                    </a:cubicBezTo>
                    <a:cubicBezTo>
                      <a:pt x="48955" y="11019"/>
                      <a:pt x="50350" y="6265"/>
                      <a:pt x="47559" y="2898"/>
                    </a:cubicBezTo>
                    <a:cubicBezTo>
                      <a:pt x="44569" y="-866"/>
                      <a:pt x="37593" y="125"/>
                      <a:pt x="31015" y="3294"/>
                    </a:cubicBezTo>
                    <a:cubicBezTo>
                      <a:pt x="27826" y="4879"/>
                      <a:pt x="25434" y="6859"/>
                      <a:pt x="24437" y="8840"/>
                    </a:cubicBezTo>
                    <a:cubicBezTo>
                      <a:pt x="22444" y="7256"/>
                      <a:pt x="19853" y="6661"/>
                      <a:pt x="16664" y="7256"/>
                    </a:cubicBezTo>
                    <a:cubicBezTo>
                      <a:pt x="16863" y="5473"/>
                      <a:pt x="16265" y="3888"/>
                      <a:pt x="14670" y="2105"/>
                    </a:cubicBezTo>
                    <a:cubicBezTo>
                      <a:pt x="11880" y="-866"/>
                      <a:pt x="7694" y="-470"/>
                      <a:pt x="4305" y="1907"/>
                    </a:cubicBezTo>
                    <a:cubicBezTo>
                      <a:pt x="-478" y="5275"/>
                      <a:pt x="-1276" y="10029"/>
                      <a:pt x="1914" y="13793"/>
                    </a:cubicBezTo>
                    <a:cubicBezTo>
                      <a:pt x="3110" y="15377"/>
                      <a:pt x="4903" y="15971"/>
                      <a:pt x="6697" y="15774"/>
                    </a:cubicBezTo>
                    <a:cubicBezTo>
                      <a:pt x="6697" y="16368"/>
                      <a:pt x="6897" y="16764"/>
                      <a:pt x="7096" y="17358"/>
                    </a:cubicBezTo>
                    <a:cubicBezTo>
                      <a:pt x="8890" y="21914"/>
                      <a:pt x="13474" y="22707"/>
                      <a:pt x="19853" y="2112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1" name="Freeform 760">
                <a:extLst>
                  <a:ext uri="{FF2B5EF4-FFF2-40B4-BE49-F238E27FC236}">
                    <a16:creationId xmlns:a16="http://schemas.microsoft.com/office/drawing/2014/main" id="{5C499032-B8BB-AC6B-23E5-BCC10D46DFDF}"/>
                  </a:ext>
                </a:extLst>
              </p:cNvPr>
              <p:cNvSpPr/>
              <p:nvPr/>
            </p:nvSpPr>
            <p:spPr>
              <a:xfrm>
                <a:off x="1242210" y="5334416"/>
                <a:ext cx="38522" cy="27477"/>
              </a:xfrm>
              <a:custGeom>
                <a:avLst/>
                <a:gdLst>
                  <a:gd name="connsiteX0" fmla="*/ 7144 w 38522"/>
                  <a:gd name="connsiteY0" fmla="*/ 15957 h 27477"/>
                  <a:gd name="connsiteX1" fmla="*/ 367 w 38522"/>
                  <a:gd name="connsiteY1" fmla="*/ 25663 h 27477"/>
                  <a:gd name="connsiteX2" fmla="*/ 10134 w 38522"/>
                  <a:gd name="connsiteY2" fmla="*/ 25861 h 27477"/>
                  <a:gd name="connsiteX3" fmla="*/ 19901 w 38522"/>
                  <a:gd name="connsiteY3" fmla="*/ 17145 h 27477"/>
                  <a:gd name="connsiteX4" fmla="*/ 31262 w 38522"/>
                  <a:gd name="connsiteY4" fmla="*/ 13580 h 27477"/>
                  <a:gd name="connsiteX5" fmla="*/ 37840 w 38522"/>
                  <a:gd name="connsiteY5" fmla="*/ 1892 h 27477"/>
                  <a:gd name="connsiteX6" fmla="*/ 26279 w 38522"/>
                  <a:gd name="connsiteY6" fmla="*/ 2289 h 27477"/>
                  <a:gd name="connsiteX7" fmla="*/ 17110 w 38522"/>
                  <a:gd name="connsiteY7" fmla="*/ 14570 h 27477"/>
                  <a:gd name="connsiteX8" fmla="*/ 7144 w 38522"/>
                  <a:gd name="connsiteY8" fmla="*/ 15957 h 27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522" h="27477">
                    <a:moveTo>
                      <a:pt x="7144" y="15957"/>
                    </a:moveTo>
                    <a:cubicBezTo>
                      <a:pt x="765" y="18730"/>
                      <a:pt x="-829" y="22692"/>
                      <a:pt x="367" y="25663"/>
                    </a:cubicBezTo>
                    <a:cubicBezTo>
                      <a:pt x="1363" y="28436"/>
                      <a:pt x="5948" y="27644"/>
                      <a:pt x="10134" y="25861"/>
                    </a:cubicBezTo>
                    <a:cubicBezTo>
                      <a:pt x="15914" y="23484"/>
                      <a:pt x="18904" y="20117"/>
                      <a:pt x="19901" y="17145"/>
                    </a:cubicBezTo>
                    <a:cubicBezTo>
                      <a:pt x="22492" y="17541"/>
                      <a:pt x="26678" y="15957"/>
                      <a:pt x="31262" y="13580"/>
                    </a:cubicBezTo>
                    <a:cubicBezTo>
                      <a:pt x="38039" y="9222"/>
                      <a:pt x="39634" y="5260"/>
                      <a:pt x="37840" y="1892"/>
                    </a:cubicBezTo>
                    <a:cubicBezTo>
                      <a:pt x="36245" y="-881"/>
                      <a:pt x="31462" y="-485"/>
                      <a:pt x="26279" y="2289"/>
                    </a:cubicBezTo>
                    <a:cubicBezTo>
                      <a:pt x="19701" y="5854"/>
                      <a:pt x="16114" y="10806"/>
                      <a:pt x="17110" y="14570"/>
                    </a:cubicBezTo>
                    <a:cubicBezTo>
                      <a:pt x="14519" y="13580"/>
                      <a:pt x="11130" y="14174"/>
                      <a:pt x="7144" y="159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2" name="Freeform 761">
                <a:extLst>
                  <a:ext uri="{FF2B5EF4-FFF2-40B4-BE49-F238E27FC236}">
                    <a16:creationId xmlns:a16="http://schemas.microsoft.com/office/drawing/2014/main" id="{85AA2815-57F8-F28D-1DCA-B30D704188B3}"/>
                  </a:ext>
                </a:extLst>
              </p:cNvPr>
              <p:cNvSpPr/>
              <p:nvPr/>
            </p:nvSpPr>
            <p:spPr>
              <a:xfrm>
                <a:off x="2465217" y="5984453"/>
                <a:ext cx="13987" cy="29538"/>
              </a:xfrm>
              <a:custGeom>
                <a:avLst/>
                <a:gdLst>
                  <a:gd name="connsiteX0" fmla="*/ 11189 w 13987"/>
                  <a:gd name="connsiteY0" fmla="*/ 19413 h 29538"/>
                  <a:gd name="connsiteX1" fmla="*/ 12186 w 13987"/>
                  <a:gd name="connsiteY1" fmla="*/ 13866 h 29538"/>
                  <a:gd name="connsiteX2" fmla="*/ 13581 w 13987"/>
                  <a:gd name="connsiteY2" fmla="*/ 8122 h 29538"/>
                  <a:gd name="connsiteX3" fmla="*/ 10791 w 13987"/>
                  <a:gd name="connsiteY3" fmla="*/ 0 h 29538"/>
                  <a:gd name="connsiteX4" fmla="*/ 2618 w 13987"/>
                  <a:gd name="connsiteY4" fmla="*/ 12876 h 29538"/>
                  <a:gd name="connsiteX5" fmla="*/ 2220 w 13987"/>
                  <a:gd name="connsiteY5" fmla="*/ 17828 h 29538"/>
                  <a:gd name="connsiteX6" fmla="*/ 1622 w 13987"/>
                  <a:gd name="connsiteY6" fmla="*/ 19016 h 29538"/>
                  <a:gd name="connsiteX7" fmla="*/ 2818 w 13987"/>
                  <a:gd name="connsiteY7" fmla="*/ 29515 h 29538"/>
                  <a:gd name="connsiteX8" fmla="*/ 11189 w 13987"/>
                  <a:gd name="connsiteY8" fmla="*/ 19413 h 29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987" h="29538">
                    <a:moveTo>
                      <a:pt x="11189" y="19413"/>
                    </a:moveTo>
                    <a:cubicBezTo>
                      <a:pt x="11987" y="17234"/>
                      <a:pt x="12186" y="15451"/>
                      <a:pt x="12186" y="13866"/>
                    </a:cubicBezTo>
                    <a:cubicBezTo>
                      <a:pt x="12784" y="12083"/>
                      <a:pt x="13183" y="10103"/>
                      <a:pt x="13581" y="8122"/>
                    </a:cubicBezTo>
                    <a:cubicBezTo>
                      <a:pt x="14777" y="2971"/>
                      <a:pt x="13183" y="396"/>
                      <a:pt x="10791" y="0"/>
                    </a:cubicBezTo>
                    <a:cubicBezTo>
                      <a:pt x="7203" y="991"/>
                      <a:pt x="4014" y="4952"/>
                      <a:pt x="2618" y="12876"/>
                    </a:cubicBezTo>
                    <a:cubicBezTo>
                      <a:pt x="2419" y="14659"/>
                      <a:pt x="2220" y="16441"/>
                      <a:pt x="2220" y="17828"/>
                    </a:cubicBezTo>
                    <a:cubicBezTo>
                      <a:pt x="2020" y="18224"/>
                      <a:pt x="1821" y="18620"/>
                      <a:pt x="1622" y="19016"/>
                    </a:cubicBezTo>
                    <a:cubicBezTo>
                      <a:pt x="-970" y="25355"/>
                      <a:pt x="-372" y="29317"/>
                      <a:pt x="2818" y="29515"/>
                    </a:cubicBezTo>
                    <a:cubicBezTo>
                      <a:pt x="6007" y="29911"/>
                      <a:pt x="9196" y="25157"/>
                      <a:pt x="11189" y="194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3" name="Freeform 762">
                <a:extLst>
                  <a:ext uri="{FF2B5EF4-FFF2-40B4-BE49-F238E27FC236}">
                    <a16:creationId xmlns:a16="http://schemas.microsoft.com/office/drawing/2014/main" id="{2708B315-C897-5556-C4E7-3DEAF75A98AF}"/>
                  </a:ext>
                </a:extLst>
              </p:cNvPr>
              <p:cNvSpPr/>
              <p:nvPr/>
            </p:nvSpPr>
            <p:spPr>
              <a:xfrm>
                <a:off x="1471403" y="5059459"/>
                <a:ext cx="23425" cy="11492"/>
              </a:xfrm>
              <a:custGeom>
                <a:avLst/>
                <a:gdLst>
                  <a:gd name="connsiteX0" fmla="*/ 7774 w 23425"/>
                  <a:gd name="connsiteY0" fmla="*/ 2695 h 11492"/>
                  <a:gd name="connsiteX1" fmla="*/ 0 w 23425"/>
                  <a:gd name="connsiteY1" fmla="*/ 9826 h 11492"/>
                  <a:gd name="connsiteX2" fmla="*/ 15946 w 23425"/>
                  <a:gd name="connsiteY2" fmla="*/ 8440 h 11492"/>
                  <a:gd name="connsiteX3" fmla="*/ 23122 w 23425"/>
                  <a:gd name="connsiteY3" fmla="*/ 2101 h 11492"/>
                  <a:gd name="connsiteX4" fmla="*/ 7774 w 23425"/>
                  <a:gd name="connsiteY4" fmla="*/ 2695 h 11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425" h="11492">
                    <a:moveTo>
                      <a:pt x="7774" y="2695"/>
                    </a:moveTo>
                    <a:cubicBezTo>
                      <a:pt x="3189" y="4676"/>
                      <a:pt x="0" y="7053"/>
                      <a:pt x="0" y="9826"/>
                    </a:cubicBezTo>
                    <a:cubicBezTo>
                      <a:pt x="2392" y="13590"/>
                      <a:pt x="9966" y="10024"/>
                      <a:pt x="15946" y="8440"/>
                    </a:cubicBezTo>
                    <a:cubicBezTo>
                      <a:pt x="20929" y="7053"/>
                      <a:pt x="24517" y="4280"/>
                      <a:pt x="23122" y="2101"/>
                    </a:cubicBezTo>
                    <a:cubicBezTo>
                      <a:pt x="20929" y="-1069"/>
                      <a:pt x="14949" y="-474"/>
                      <a:pt x="7774" y="26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4" name="Freeform 763">
                <a:extLst>
                  <a:ext uri="{FF2B5EF4-FFF2-40B4-BE49-F238E27FC236}">
                    <a16:creationId xmlns:a16="http://schemas.microsoft.com/office/drawing/2014/main" id="{8B912DDE-7FA0-3877-A43C-0E8C3D19F8BD}"/>
                  </a:ext>
                </a:extLst>
              </p:cNvPr>
              <p:cNvSpPr/>
              <p:nvPr/>
            </p:nvSpPr>
            <p:spPr>
              <a:xfrm>
                <a:off x="1812917" y="5611548"/>
                <a:ext cx="16335" cy="15638"/>
              </a:xfrm>
              <a:custGeom>
                <a:avLst/>
                <a:gdLst>
                  <a:gd name="connsiteX0" fmla="*/ 331 w 16335"/>
                  <a:gd name="connsiteY0" fmla="*/ 14365 h 15638"/>
                  <a:gd name="connsiteX1" fmla="*/ 11094 w 16335"/>
                  <a:gd name="connsiteY1" fmla="*/ 11592 h 15638"/>
                  <a:gd name="connsiteX2" fmla="*/ 15280 w 16335"/>
                  <a:gd name="connsiteY2" fmla="*/ 895 h 15638"/>
                  <a:gd name="connsiteX3" fmla="*/ 6709 w 16335"/>
                  <a:gd name="connsiteY3" fmla="*/ 3074 h 15638"/>
                  <a:gd name="connsiteX4" fmla="*/ 331 w 16335"/>
                  <a:gd name="connsiteY4" fmla="*/ 14365 h 15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35" h="15638">
                    <a:moveTo>
                      <a:pt x="331" y="14365"/>
                    </a:moveTo>
                    <a:cubicBezTo>
                      <a:pt x="1925" y="17337"/>
                      <a:pt x="6709" y="14564"/>
                      <a:pt x="11094" y="11592"/>
                    </a:cubicBezTo>
                    <a:cubicBezTo>
                      <a:pt x="15878" y="6838"/>
                      <a:pt x="17672" y="3074"/>
                      <a:pt x="15280" y="895"/>
                    </a:cubicBezTo>
                    <a:cubicBezTo>
                      <a:pt x="13486" y="-689"/>
                      <a:pt x="10696" y="-293"/>
                      <a:pt x="6709" y="3074"/>
                    </a:cubicBezTo>
                    <a:cubicBezTo>
                      <a:pt x="2125" y="7036"/>
                      <a:pt x="-1065" y="11394"/>
                      <a:pt x="331" y="143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5" name="Freeform 764">
                <a:extLst>
                  <a:ext uri="{FF2B5EF4-FFF2-40B4-BE49-F238E27FC236}">
                    <a16:creationId xmlns:a16="http://schemas.microsoft.com/office/drawing/2014/main" id="{177B9E7E-FF9D-E83F-AEE6-B35A54F4D003}"/>
                  </a:ext>
                </a:extLst>
              </p:cNvPr>
              <p:cNvSpPr/>
              <p:nvPr/>
            </p:nvSpPr>
            <p:spPr>
              <a:xfrm>
                <a:off x="1632524" y="5396797"/>
                <a:ext cx="18481" cy="13810"/>
              </a:xfrm>
              <a:custGeom>
                <a:avLst/>
                <a:gdLst>
                  <a:gd name="connsiteX0" fmla="*/ 17276 w 18481"/>
                  <a:gd name="connsiteY0" fmla="*/ 523 h 13810"/>
                  <a:gd name="connsiteX1" fmla="*/ 4519 w 18481"/>
                  <a:gd name="connsiteY1" fmla="*/ 4881 h 13810"/>
                  <a:gd name="connsiteX2" fmla="*/ 732 w 18481"/>
                  <a:gd name="connsiteY2" fmla="*/ 12804 h 13810"/>
                  <a:gd name="connsiteX3" fmla="*/ 12891 w 18481"/>
                  <a:gd name="connsiteY3" fmla="*/ 10229 h 13810"/>
                  <a:gd name="connsiteX4" fmla="*/ 17276 w 18481"/>
                  <a:gd name="connsiteY4" fmla="*/ 523 h 13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81" h="13810">
                    <a:moveTo>
                      <a:pt x="17276" y="523"/>
                    </a:moveTo>
                    <a:cubicBezTo>
                      <a:pt x="14485" y="-1062"/>
                      <a:pt x="9303" y="1117"/>
                      <a:pt x="4519" y="4881"/>
                    </a:cubicBezTo>
                    <a:cubicBezTo>
                      <a:pt x="533" y="8050"/>
                      <a:pt x="-1062" y="11418"/>
                      <a:pt x="732" y="12804"/>
                    </a:cubicBezTo>
                    <a:cubicBezTo>
                      <a:pt x="2925" y="14785"/>
                      <a:pt x="7310" y="13795"/>
                      <a:pt x="12891" y="10229"/>
                    </a:cubicBezTo>
                    <a:cubicBezTo>
                      <a:pt x="17276" y="6069"/>
                      <a:pt x="20266" y="2306"/>
                      <a:pt x="17276" y="5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6" name="Freeform 765">
                <a:extLst>
                  <a:ext uri="{FF2B5EF4-FFF2-40B4-BE49-F238E27FC236}">
                    <a16:creationId xmlns:a16="http://schemas.microsoft.com/office/drawing/2014/main" id="{3CFFCF8E-BC46-057B-8807-86AC91F4B50D}"/>
                  </a:ext>
                </a:extLst>
              </p:cNvPr>
              <p:cNvSpPr/>
              <p:nvPr/>
            </p:nvSpPr>
            <p:spPr>
              <a:xfrm>
                <a:off x="1203738" y="5288914"/>
                <a:ext cx="22246" cy="12718"/>
              </a:xfrm>
              <a:custGeom>
                <a:avLst/>
                <a:gdLst>
                  <a:gd name="connsiteX0" fmla="*/ 568 w 22246"/>
                  <a:gd name="connsiteY0" fmla="*/ 10352 h 12718"/>
                  <a:gd name="connsiteX1" fmla="*/ 16115 w 22246"/>
                  <a:gd name="connsiteY1" fmla="*/ 10154 h 12718"/>
                  <a:gd name="connsiteX2" fmla="*/ 21696 w 22246"/>
                  <a:gd name="connsiteY2" fmla="*/ 2429 h 12718"/>
                  <a:gd name="connsiteX3" fmla="*/ 6149 w 22246"/>
                  <a:gd name="connsiteY3" fmla="*/ 2627 h 12718"/>
                  <a:gd name="connsiteX4" fmla="*/ 568 w 22246"/>
                  <a:gd name="connsiteY4" fmla="*/ 10352 h 12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46" h="12718">
                    <a:moveTo>
                      <a:pt x="568" y="10352"/>
                    </a:moveTo>
                    <a:cubicBezTo>
                      <a:pt x="3358" y="13918"/>
                      <a:pt x="9338" y="13126"/>
                      <a:pt x="16115" y="10154"/>
                    </a:cubicBezTo>
                    <a:cubicBezTo>
                      <a:pt x="19902" y="7777"/>
                      <a:pt x="23690" y="5004"/>
                      <a:pt x="21696" y="2429"/>
                    </a:cubicBezTo>
                    <a:cubicBezTo>
                      <a:pt x="18906" y="-939"/>
                      <a:pt x="13125" y="-741"/>
                      <a:pt x="6149" y="2627"/>
                    </a:cubicBezTo>
                    <a:cubicBezTo>
                      <a:pt x="2162" y="4608"/>
                      <a:pt x="-1425" y="7975"/>
                      <a:pt x="568" y="103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7" name="Freeform 766">
                <a:extLst>
                  <a:ext uri="{FF2B5EF4-FFF2-40B4-BE49-F238E27FC236}">
                    <a16:creationId xmlns:a16="http://schemas.microsoft.com/office/drawing/2014/main" id="{D2649B2F-57CB-9EC7-90FE-1A8A7903D642}"/>
                  </a:ext>
                </a:extLst>
              </p:cNvPr>
              <p:cNvSpPr/>
              <p:nvPr/>
            </p:nvSpPr>
            <p:spPr>
              <a:xfrm>
                <a:off x="1191483" y="5431586"/>
                <a:ext cx="18617" cy="14991"/>
              </a:xfrm>
              <a:custGeom>
                <a:avLst/>
                <a:gdLst>
                  <a:gd name="connsiteX0" fmla="*/ 464 w 18617"/>
                  <a:gd name="connsiteY0" fmla="*/ 12483 h 14991"/>
                  <a:gd name="connsiteX1" fmla="*/ 13022 w 18617"/>
                  <a:gd name="connsiteY1" fmla="*/ 12087 h 14991"/>
                  <a:gd name="connsiteX2" fmla="*/ 17407 w 18617"/>
                  <a:gd name="connsiteY2" fmla="*/ 1786 h 14991"/>
                  <a:gd name="connsiteX3" fmla="*/ 7042 w 18617"/>
                  <a:gd name="connsiteY3" fmla="*/ 1786 h 14991"/>
                  <a:gd name="connsiteX4" fmla="*/ 464 w 18617"/>
                  <a:gd name="connsiteY4" fmla="*/ 12483 h 14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17" h="14991">
                    <a:moveTo>
                      <a:pt x="464" y="12483"/>
                    </a:moveTo>
                    <a:cubicBezTo>
                      <a:pt x="2258" y="16445"/>
                      <a:pt x="7042" y="15256"/>
                      <a:pt x="13022" y="12087"/>
                    </a:cubicBezTo>
                    <a:cubicBezTo>
                      <a:pt x="18802" y="8323"/>
                      <a:pt x="19799" y="4559"/>
                      <a:pt x="17407" y="1786"/>
                    </a:cubicBezTo>
                    <a:cubicBezTo>
                      <a:pt x="15613" y="-393"/>
                      <a:pt x="11627" y="-789"/>
                      <a:pt x="7042" y="1786"/>
                    </a:cubicBezTo>
                    <a:cubicBezTo>
                      <a:pt x="1461" y="5153"/>
                      <a:pt x="-1130" y="9115"/>
                      <a:pt x="464" y="1248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8" name="Freeform 767">
                <a:extLst>
                  <a:ext uri="{FF2B5EF4-FFF2-40B4-BE49-F238E27FC236}">
                    <a16:creationId xmlns:a16="http://schemas.microsoft.com/office/drawing/2014/main" id="{E6729AE6-9435-2745-2A12-2BD897C8CDFC}"/>
                  </a:ext>
                </a:extLst>
              </p:cNvPr>
              <p:cNvSpPr/>
              <p:nvPr/>
            </p:nvSpPr>
            <p:spPr>
              <a:xfrm>
                <a:off x="1528923" y="5924304"/>
                <a:ext cx="17553" cy="18176"/>
              </a:xfrm>
              <a:custGeom>
                <a:avLst/>
                <a:gdLst>
                  <a:gd name="connsiteX0" fmla="*/ 1879 w 17553"/>
                  <a:gd name="connsiteY0" fmla="*/ 17560 h 18176"/>
                  <a:gd name="connsiteX1" fmla="*/ 13440 w 17553"/>
                  <a:gd name="connsiteY1" fmla="*/ 11419 h 18176"/>
                  <a:gd name="connsiteX2" fmla="*/ 15433 w 17553"/>
                  <a:gd name="connsiteY2" fmla="*/ 525 h 18176"/>
                  <a:gd name="connsiteX3" fmla="*/ 3274 w 17553"/>
                  <a:gd name="connsiteY3" fmla="*/ 6269 h 18176"/>
                  <a:gd name="connsiteX4" fmla="*/ 1879 w 17553"/>
                  <a:gd name="connsiteY4" fmla="*/ 17560 h 18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53" h="18176">
                    <a:moveTo>
                      <a:pt x="1879" y="17560"/>
                    </a:moveTo>
                    <a:cubicBezTo>
                      <a:pt x="5866" y="19739"/>
                      <a:pt x="9852" y="15777"/>
                      <a:pt x="13440" y="11419"/>
                    </a:cubicBezTo>
                    <a:cubicBezTo>
                      <a:pt x="17227" y="6863"/>
                      <a:pt x="19420" y="2307"/>
                      <a:pt x="15433" y="525"/>
                    </a:cubicBezTo>
                    <a:cubicBezTo>
                      <a:pt x="11646" y="-1258"/>
                      <a:pt x="7261" y="1713"/>
                      <a:pt x="3274" y="6269"/>
                    </a:cubicBezTo>
                    <a:cubicBezTo>
                      <a:pt x="-712" y="11023"/>
                      <a:pt x="-911" y="14787"/>
                      <a:pt x="1879" y="175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9" name="Freeform 768">
                <a:extLst>
                  <a:ext uri="{FF2B5EF4-FFF2-40B4-BE49-F238E27FC236}">
                    <a16:creationId xmlns:a16="http://schemas.microsoft.com/office/drawing/2014/main" id="{AE0B1875-E59D-9459-F921-0C4DEC1B01E2}"/>
                  </a:ext>
                </a:extLst>
              </p:cNvPr>
              <p:cNvSpPr/>
              <p:nvPr/>
            </p:nvSpPr>
            <p:spPr>
              <a:xfrm>
                <a:off x="1123622" y="5446740"/>
                <a:ext cx="18731" cy="13177"/>
              </a:xfrm>
              <a:custGeom>
                <a:avLst/>
                <a:gdLst>
                  <a:gd name="connsiteX0" fmla="*/ 18295 w 18731"/>
                  <a:gd name="connsiteY0" fmla="*/ 1488 h 13177"/>
                  <a:gd name="connsiteX1" fmla="*/ 7930 w 18731"/>
                  <a:gd name="connsiteY1" fmla="*/ 1884 h 13177"/>
                  <a:gd name="connsiteX2" fmla="*/ 555 w 18731"/>
                  <a:gd name="connsiteY2" fmla="*/ 11591 h 13177"/>
                  <a:gd name="connsiteX3" fmla="*/ 10920 w 18731"/>
                  <a:gd name="connsiteY3" fmla="*/ 11392 h 13177"/>
                  <a:gd name="connsiteX4" fmla="*/ 18295 w 18731"/>
                  <a:gd name="connsiteY4" fmla="*/ 1488 h 13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731" h="13177">
                    <a:moveTo>
                      <a:pt x="18295" y="1488"/>
                    </a:moveTo>
                    <a:cubicBezTo>
                      <a:pt x="16900" y="-1087"/>
                      <a:pt x="12116" y="101"/>
                      <a:pt x="7930" y="1884"/>
                    </a:cubicBezTo>
                    <a:cubicBezTo>
                      <a:pt x="2150" y="4459"/>
                      <a:pt x="-1438" y="8025"/>
                      <a:pt x="555" y="11591"/>
                    </a:cubicBezTo>
                    <a:cubicBezTo>
                      <a:pt x="1950" y="14364"/>
                      <a:pt x="6535" y="12977"/>
                      <a:pt x="10920" y="11392"/>
                    </a:cubicBezTo>
                    <a:cubicBezTo>
                      <a:pt x="16102" y="8619"/>
                      <a:pt x="20089" y="5054"/>
                      <a:pt x="18295" y="14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0" name="Freeform 769">
                <a:extLst>
                  <a:ext uri="{FF2B5EF4-FFF2-40B4-BE49-F238E27FC236}">
                    <a16:creationId xmlns:a16="http://schemas.microsoft.com/office/drawing/2014/main" id="{459152B5-0B63-EF8D-FD5D-CB2832547126}"/>
                  </a:ext>
                </a:extLst>
              </p:cNvPr>
              <p:cNvSpPr/>
              <p:nvPr/>
            </p:nvSpPr>
            <p:spPr>
              <a:xfrm>
                <a:off x="1168534" y="5567020"/>
                <a:ext cx="19632" cy="30437"/>
              </a:xfrm>
              <a:custGeom>
                <a:avLst/>
                <a:gdLst>
                  <a:gd name="connsiteX0" fmla="*/ 18829 w 19632"/>
                  <a:gd name="connsiteY0" fmla="*/ 1646 h 30437"/>
                  <a:gd name="connsiteX1" fmla="*/ 6072 w 19632"/>
                  <a:gd name="connsiteY1" fmla="*/ 2240 h 30437"/>
                  <a:gd name="connsiteX2" fmla="*/ 292 w 19632"/>
                  <a:gd name="connsiteY2" fmla="*/ 10560 h 30437"/>
                  <a:gd name="connsiteX3" fmla="*/ 5873 w 19632"/>
                  <a:gd name="connsiteY3" fmla="*/ 13333 h 30437"/>
                  <a:gd name="connsiteX4" fmla="*/ 4478 w 19632"/>
                  <a:gd name="connsiteY4" fmla="*/ 15314 h 30437"/>
                  <a:gd name="connsiteX5" fmla="*/ 3481 w 19632"/>
                  <a:gd name="connsiteY5" fmla="*/ 28982 h 30437"/>
                  <a:gd name="connsiteX6" fmla="*/ 15440 w 19632"/>
                  <a:gd name="connsiteY6" fmla="*/ 23039 h 30437"/>
                  <a:gd name="connsiteX7" fmla="*/ 15042 w 19632"/>
                  <a:gd name="connsiteY7" fmla="*/ 10362 h 30437"/>
                  <a:gd name="connsiteX8" fmla="*/ 14643 w 19632"/>
                  <a:gd name="connsiteY8" fmla="*/ 10163 h 30437"/>
                  <a:gd name="connsiteX9" fmla="*/ 18829 w 19632"/>
                  <a:gd name="connsiteY9" fmla="*/ 1646 h 30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632" h="30437">
                    <a:moveTo>
                      <a:pt x="18829" y="1646"/>
                    </a:moveTo>
                    <a:cubicBezTo>
                      <a:pt x="16238" y="-731"/>
                      <a:pt x="11454" y="-533"/>
                      <a:pt x="6072" y="2240"/>
                    </a:cubicBezTo>
                    <a:cubicBezTo>
                      <a:pt x="1687" y="4419"/>
                      <a:pt x="-904" y="7985"/>
                      <a:pt x="292" y="10560"/>
                    </a:cubicBezTo>
                    <a:cubicBezTo>
                      <a:pt x="1288" y="12937"/>
                      <a:pt x="3282" y="13531"/>
                      <a:pt x="5873" y="13333"/>
                    </a:cubicBezTo>
                    <a:cubicBezTo>
                      <a:pt x="5474" y="13927"/>
                      <a:pt x="4876" y="14521"/>
                      <a:pt x="4478" y="15314"/>
                    </a:cubicBezTo>
                    <a:cubicBezTo>
                      <a:pt x="1288" y="20464"/>
                      <a:pt x="890" y="26407"/>
                      <a:pt x="3481" y="28982"/>
                    </a:cubicBezTo>
                    <a:cubicBezTo>
                      <a:pt x="7069" y="32547"/>
                      <a:pt x="11454" y="29180"/>
                      <a:pt x="15440" y="23039"/>
                    </a:cubicBezTo>
                    <a:cubicBezTo>
                      <a:pt x="18829" y="16502"/>
                      <a:pt x="18430" y="12342"/>
                      <a:pt x="15042" y="10362"/>
                    </a:cubicBezTo>
                    <a:cubicBezTo>
                      <a:pt x="14842" y="10362"/>
                      <a:pt x="14643" y="10163"/>
                      <a:pt x="14643" y="10163"/>
                    </a:cubicBezTo>
                    <a:cubicBezTo>
                      <a:pt x="18430" y="6994"/>
                      <a:pt x="21022" y="3825"/>
                      <a:pt x="18829" y="164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1" name="Freeform 770">
                <a:extLst>
                  <a:ext uri="{FF2B5EF4-FFF2-40B4-BE49-F238E27FC236}">
                    <a16:creationId xmlns:a16="http://schemas.microsoft.com/office/drawing/2014/main" id="{94640153-0A45-ACB8-8F3C-828060949B9D}"/>
                  </a:ext>
                </a:extLst>
              </p:cNvPr>
              <p:cNvSpPr/>
              <p:nvPr/>
            </p:nvSpPr>
            <p:spPr>
              <a:xfrm>
                <a:off x="2242579" y="6159493"/>
                <a:ext cx="13049" cy="18812"/>
              </a:xfrm>
              <a:custGeom>
                <a:avLst/>
                <a:gdLst>
                  <a:gd name="connsiteX0" fmla="*/ 10782 w 13049"/>
                  <a:gd name="connsiteY0" fmla="*/ 71 h 18812"/>
                  <a:gd name="connsiteX1" fmla="*/ 1214 w 13049"/>
                  <a:gd name="connsiteY1" fmla="*/ 8787 h 18812"/>
                  <a:gd name="connsiteX2" fmla="*/ 2011 w 13049"/>
                  <a:gd name="connsiteY2" fmla="*/ 18097 h 18812"/>
                  <a:gd name="connsiteX3" fmla="*/ 11380 w 13049"/>
                  <a:gd name="connsiteY3" fmla="*/ 11560 h 18812"/>
                  <a:gd name="connsiteX4" fmla="*/ 10782 w 13049"/>
                  <a:gd name="connsiteY4" fmla="*/ 71 h 18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49" h="18812">
                    <a:moveTo>
                      <a:pt x="10782" y="71"/>
                    </a:moveTo>
                    <a:cubicBezTo>
                      <a:pt x="6795" y="-523"/>
                      <a:pt x="3606" y="2646"/>
                      <a:pt x="1214" y="8787"/>
                    </a:cubicBezTo>
                    <a:cubicBezTo>
                      <a:pt x="-779" y="13541"/>
                      <a:pt x="-181" y="16710"/>
                      <a:pt x="2011" y="18097"/>
                    </a:cubicBezTo>
                    <a:cubicBezTo>
                      <a:pt x="5001" y="20276"/>
                      <a:pt x="8788" y="17304"/>
                      <a:pt x="11380" y="11560"/>
                    </a:cubicBezTo>
                    <a:cubicBezTo>
                      <a:pt x="13971" y="6013"/>
                      <a:pt x="13373" y="1853"/>
                      <a:pt x="10782" y="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2" name="Freeform 771">
                <a:extLst>
                  <a:ext uri="{FF2B5EF4-FFF2-40B4-BE49-F238E27FC236}">
                    <a16:creationId xmlns:a16="http://schemas.microsoft.com/office/drawing/2014/main" id="{435BB05A-1A0E-9CB1-58D0-0DBE5EB376A7}"/>
                  </a:ext>
                </a:extLst>
              </p:cNvPr>
              <p:cNvSpPr/>
              <p:nvPr/>
            </p:nvSpPr>
            <p:spPr>
              <a:xfrm>
                <a:off x="614725" y="4954821"/>
                <a:ext cx="20798" cy="13635"/>
              </a:xfrm>
              <a:custGeom>
                <a:avLst/>
                <a:gdLst>
                  <a:gd name="connsiteX0" fmla="*/ 13727 w 20798"/>
                  <a:gd name="connsiteY0" fmla="*/ 13043 h 13635"/>
                  <a:gd name="connsiteX1" fmla="*/ 20505 w 20798"/>
                  <a:gd name="connsiteY1" fmla="*/ 5317 h 13635"/>
                  <a:gd name="connsiteX2" fmla="*/ 5356 w 20798"/>
                  <a:gd name="connsiteY2" fmla="*/ 1355 h 13635"/>
                  <a:gd name="connsiteX3" fmla="*/ 572 w 20798"/>
                  <a:gd name="connsiteY3" fmla="*/ 9477 h 13635"/>
                  <a:gd name="connsiteX4" fmla="*/ 13727 w 20798"/>
                  <a:gd name="connsiteY4" fmla="*/ 13043 h 136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798" h="13635">
                    <a:moveTo>
                      <a:pt x="13727" y="13043"/>
                    </a:moveTo>
                    <a:cubicBezTo>
                      <a:pt x="18113" y="11062"/>
                      <a:pt x="21900" y="8486"/>
                      <a:pt x="20505" y="5317"/>
                    </a:cubicBezTo>
                    <a:cubicBezTo>
                      <a:pt x="18511" y="563"/>
                      <a:pt x="13329" y="-1616"/>
                      <a:pt x="5356" y="1355"/>
                    </a:cubicBezTo>
                    <a:cubicBezTo>
                      <a:pt x="173" y="3138"/>
                      <a:pt x="-823" y="6506"/>
                      <a:pt x="572" y="9477"/>
                    </a:cubicBezTo>
                    <a:cubicBezTo>
                      <a:pt x="2565" y="13439"/>
                      <a:pt x="7349" y="14429"/>
                      <a:pt x="13727" y="1304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3" name="Freeform 772">
                <a:extLst>
                  <a:ext uri="{FF2B5EF4-FFF2-40B4-BE49-F238E27FC236}">
                    <a16:creationId xmlns:a16="http://schemas.microsoft.com/office/drawing/2014/main" id="{3380F5B7-322D-6BED-D075-FD2F2C1CC7D6}"/>
                  </a:ext>
                </a:extLst>
              </p:cNvPr>
              <p:cNvSpPr/>
              <p:nvPr/>
            </p:nvSpPr>
            <p:spPr>
              <a:xfrm>
                <a:off x="417764" y="5477126"/>
                <a:ext cx="31988" cy="64798"/>
              </a:xfrm>
              <a:custGeom>
                <a:avLst/>
                <a:gdLst>
                  <a:gd name="connsiteX0" fmla="*/ 28703 w 31988"/>
                  <a:gd name="connsiteY0" fmla="*/ 57469 h 64798"/>
                  <a:gd name="connsiteX1" fmla="*/ 21926 w 31988"/>
                  <a:gd name="connsiteY1" fmla="*/ 50536 h 64798"/>
                  <a:gd name="connsiteX2" fmla="*/ 20929 w 31988"/>
                  <a:gd name="connsiteY2" fmla="*/ 42216 h 64798"/>
                  <a:gd name="connsiteX3" fmla="*/ 18936 w 31988"/>
                  <a:gd name="connsiteY3" fmla="*/ 40037 h 64798"/>
                  <a:gd name="connsiteX4" fmla="*/ 19135 w 31988"/>
                  <a:gd name="connsiteY4" fmla="*/ 37066 h 64798"/>
                  <a:gd name="connsiteX5" fmla="*/ 19534 w 31988"/>
                  <a:gd name="connsiteY5" fmla="*/ 37264 h 64798"/>
                  <a:gd name="connsiteX6" fmla="*/ 25713 w 31988"/>
                  <a:gd name="connsiteY6" fmla="*/ 21615 h 64798"/>
                  <a:gd name="connsiteX7" fmla="*/ 27706 w 31988"/>
                  <a:gd name="connsiteY7" fmla="*/ 20030 h 64798"/>
                  <a:gd name="connsiteX8" fmla="*/ 30497 w 31988"/>
                  <a:gd name="connsiteY8" fmla="*/ 6759 h 64798"/>
                  <a:gd name="connsiteX9" fmla="*/ 14949 w 31988"/>
                  <a:gd name="connsiteY9" fmla="*/ 6560 h 64798"/>
                  <a:gd name="connsiteX10" fmla="*/ 13754 w 31988"/>
                  <a:gd name="connsiteY10" fmla="*/ 7749 h 64798"/>
                  <a:gd name="connsiteX11" fmla="*/ 13355 w 31988"/>
                  <a:gd name="connsiteY11" fmla="*/ 6560 h 64798"/>
                  <a:gd name="connsiteX12" fmla="*/ 1196 w 31988"/>
                  <a:gd name="connsiteY12" fmla="*/ 816 h 64798"/>
                  <a:gd name="connsiteX13" fmla="*/ 0 w 31988"/>
                  <a:gd name="connsiteY13" fmla="*/ 1410 h 64798"/>
                  <a:gd name="connsiteX14" fmla="*/ 5581 w 31988"/>
                  <a:gd name="connsiteY14" fmla="*/ 16663 h 64798"/>
                  <a:gd name="connsiteX15" fmla="*/ 7774 w 31988"/>
                  <a:gd name="connsiteY15" fmla="*/ 22209 h 64798"/>
                  <a:gd name="connsiteX16" fmla="*/ 12159 w 31988"/>
                  <a:gd name="connsiteY16" fmla="*/ 33302 h 64798"/>
                  <a:gd name="connsiteX17" fmla="*/ 12757 w 31988"/>
                  <a:gd name="connsiteY17" fmla="*/ 34887 h 64798"/>
                  <a:gd name="connsiteX18" fmla="*/ 13953 w 31988"/>
                  <a:gd name="connsiteY18" fmla="*/ 37858 h 64798"/>
                  <a:gd name="connsiteX19" fmla="*/ 16943 w 31988"/>
                  <a:gd name="connsiteY19" fmla="*/ 45386 h 64798"/>
                  <a:gd name="connsiteX20" fmla="*/ 19135 w 31988"/>
                  <a:gd name="connsiteY20" fmla="*/ 50734 h 64798"/>
                  <a:gd name="connsiteX21" fmla="*/ 20132 w 31988"/>
                  <a:gd name="connsiteY21" fmla="*/ 53309 h 64798"/>
                  <a:gd name="connsiteX22" fmla="*/ 25115 w 31988"/>
                  <a:gd name="connsiteY22" fmla="*/ 64798 h 64798"/>
                  <a:gd name="connsiteX23" fmla="*/ 28703 w 31988"/>
                  <a:gd name="connsiteY23" fmla="*/ 57469 h 64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1988" h="64798">
                    <a:moveTo>
                      <a:pt x="28703" y="57469"/>
                    </a:moveTo>
                    <a:cubicBezTo>
                      <a:pt x="28105" y="53706"/>
                      <a:pt x="26112" y="50734"/>
                      <a:pt x="21926" y="50536"/>
                    </a:cubicBezTo>
                    <a:cubicBezTo>
                      <a:pt x="22923" y="47961"/>
                      <a:pt x="22723" y="44990"/>
                      <a:pt x="20929" y="42216"/>
                    </a:cubicBezTo>
                    <a:cubicBezTo>
                      <a:pt x="20331" y="41226"/>
                      <a:pt x="19534" y="40632"/>
                      <a:pt x="18936" y="40037"/>
                    </a:cubicBezTo>
                    <a:cubicBezTo>
                      <a:pt x="19135" y="38849"/>
                      <a:pt x="19135" y="37858"/>
                      <a:pt x="19135" y="37066"/>
                    </a:cubicBezTo>
                    <a:cubicBezTo>
                      <a:pt x="19335" y="37066"/>
                      <a:pt x="19335" y="37264"/>
                      <a:pt x="19534" y="37264"/>
                    </a:cubicBezTo>
                    <a:cubicBezTo>
                      <a:pt x="21926" y="31123"/>
                      <a:pt x="24716" y="25775"/>
                      <a:pt x="25713" y="21615"/>
                    </a:cubicBezTo>
                    <a:cubicBezTo>
                      <a:pt x="26311" y="21219"/>
                      <a:pt x="27108" y="20625"/>
                      <a:pt x="27706" y="20030"/>
                    </a:cubicBezTo>
                    <a:cubicBezTo>
                      <a:pt x="31294" y="16069"/>
                      <a:pt x="33686" y="11513"/>
                      <a:pt x="30497" y="6759"/>
                    </a:cubicBezTo>
                    <a:cubicBezTo>
                      <a:pt x="25912" y="23"/>
                      <a:pt x="19534" y="2599"/>
                      <a:pt x="14949" y="6560"/>
                    </a:cubicBezTo>
                    <a:cubicBezTo>
                      <a:pt x="14551" y="6957"/>
                      <a:pt x="14152" y="7353"/>
                      <a:pt x="13754" y="7749"/>
                    </a:cubicBezTo>
                    <a:cubicBezTo>
                      <a:pt x="13554" y="7353"/>
                      <a:pt x="13554" y="6957"/>
                      <a:pt x="13355" y="6560"/>
                    </a:cubicBezTo>
                    <a:cubicBezTo>
                      <a:pt x="10764" y="2202"/>
                      <a:pt x="6777" y="-1759"/>
                      <a:pt x="1196" y="816"/>
                    </a:cubicBezTo>
                    <a:cubicBezTo>
                      <a:pt x="797" y="1014"/>
                      <a:pt x="399" y="1212"/>
                      <a:pt x="0" y="1410"/>
                    </a:cubicBezTo>
                    <a:cubicBezTo>
                      <a:pt x="1794" y="6560"/>
                      <a:pt x="3787" y="11513"/>
                      <a:pt x="5581" y="16663"/>
                    </a:cubicBezTo>
                    <a:cubicBezTo>
                      <a:pt x="6378" y="18446"/>
                      <a:pt x="6976" y="20427"/>
                      <a:pt x="7774" y="22209"/>
                    </a:cubicBezTo>
                    <a:cubicBezTo>
                      <a:pt x="9169" y="25973"/>
                      <a:pt x="10564" y="29539"/>
                      <a:pt x="12159" y="33302"/>
                    </a:cubicBezTo>
                    <a:cubicBezTo>
                      <a:pt x="12358" y="33897"/>
                      <a:pt x="12558" y="34293"/>
                      <a:pt x="12757" y="34887"/>
                    </a:cubicBezTo>
                    <a:cubicBezTo>
                      <a:pt x="13156" y="35878"/>
                      <a:pt x="13554" y="36868"/>
                      <a:pt x="13953" y="37858"/>
                    </a:cubicBezTo>
                    <a:cubicBezTo>
                      <a:pt x="14949" y="40433"/>
                      <a:pt x="15946" y="42811"/>
                      <a:pt x="16943" y="45386"/>
                    </a:cubicBezTo>
                    <a:cubicBezTo>
                      <a:pt x="17740" y="47169"/>
                      <a:pt x="18338" y="48951"/>
                      <a:pt x="19135" y="50734"/>
                    </a:cubicBezTo>
                    <a:cubicBezTo>
                      <a:pt x="19534" y="51527"/>
                      <a:pt x="19933" y="52319"/>
                      <a:pt x="20132" y="53309"/>
                    </a:cubicBezTo>
                    <a:cubicBezTo>
                      <a:pt x="21727" y="57073"/>
                      <a:pt x="23520" y="61035"/>
                      <a:pt x="25115" y="64798"/>
                    </a:cubicBezTo>
                    <a:cubicBezTo>
                      <a:pt x="27906" y="62619"/>
                      <a:pt x="29301" y="60242"/>
                      <a:pt x="28703" y="5746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4" name="Freeform 773">
                <a:extLst>
                  <a:ext uri="{FF2B5EF4-FFF2-40B4-BE49-F238E27FC236}">
                    <a16:creationId xmlns:a16="http://schemas.microsoft.com/office/drawing/2014/main" id="{03E27240-C2F7-32C3-14ED-8FAD1DDB6848}"/>
                  </a:ext>
                </a:extLst>
              </p:cNvPr>
              <p:cNvSpPr/>
              <p:nvPr/>
            </p:nvSpPr>
            <p:spPr>
              <a:xfrm>
                <a:off x="371969" y="5246335"/>
                <a:ext cx="30598" cy="31690"/>
              </a:xfrm>
              <a:custGeom>
                <a:avLst/>
                <a:gdLst>
                  <a:gd name="connsiteX0" fmla="*/ 24467 w 30598"/>
                  <a:gd name="connsiteY0" fmla="*/ 13907 h 31690"/>
                  <a:gd name="connsiteX1" fmla="*/ 30447 w 30598"/>
                  <a:gd name="connsiteY1" fmla="*/ 5389 h 31690"/>
                  <a:gd name="connsiteX2" fmla="*/ 18687 w 30598"/>
                  <a:gd name="connsiteY2" fmla="*/ 437 h 31690"/>
                  <a:gd name="connsiteX3" fmla="*/ 11112 w 30598"/>
                  <a:gd name="connsiteY3" fmla="*/ 7965 h 31690"/>
                  <a:gd name="connsiteX4" fmla="*/ 11312 w 30598"/>
                  <a:gd name="connsiteY4" fmla="*/ 8955 h 31690"/>
                  <a:gd name="connsiteX5" fmla="*/ 4933 w 30598"/>
                  <a:gd name="connsiteY5" fmla="*/ 9153 h 31690"/>
                  <a:gd name="connsiteX6" fmla="*/ 1146 w 30598"/>
                  <a:gd name="connsiteY6" fmla="*/ 21633 h 31690"/>
                  <a:gd name="connsiteX7" fmla="*/ 8322 w 30598"/>
                  <a:gd name="connsiteY7" fmla="*/ 25991 h 31690"/>
                  <a:gd name="connsiteX8" fmla="*/ 18288 w 30598"/>
                  <a:gd name="connsiteY8" fmla="*/ 30745 h 31690"/>
                  <a:gd name="connsiteX9" fmla="*/ 23470 w 30598"/>
                  <a:gd name="connsiteY9" fmla="*/ 18860 h 31690"/>
                  <a:gd name="connsiteX10" fmla="*/ 15099 w 30598"/>
                  <a:gd name="connsiteY10" fmla="*/ 14898 h 31690"/>
                  <a:gd name="connsiteX11" fmla="*/ 14700 w 30598"/>
                  <a:gd name="connsiteY11" fmla="*/ 13511 h 31690"/>
                  <a:gd name="connsiteX12" fmla="*/ 24467 w 30598"/>
                  <a:gd name="connsiteY12" fmla="*/ 13907 h 31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0598" h="31690">
                    <a:moveTo>
                      <a:pt x="24467" y="13907"/>
                    </a:moveTo>
                    <a:cubicBezTo>
                      <a:pt x="28852" y="12521"/>
                      <a:pt x="31244" y="9153"/>
                      <a:pt x="30447" y="5389"/>
                    </a:cubicBezTo>
                    <a:cubicBezTo>
                      <a:pt x="28852" y="1032"/>
                      <a:pt x="25065" y="-949"/>
                      <a:pt x="18687" y="437"/>
                    </a:cubicBezTo>
                    <a:cubicBezTo>
                      <a:pt x="13903" y="1428"/>
                      <a:pt x="10315" y="4003"/>
                      <a:pt x="11112" y="7965"/>
                    </a:cubicBezTo>
                    <a:cubicBezTo>
                      <a:pt x="11112" y="8361"/>
                      <a:pt x="11312" y="8559"/>
                      <a:pt x="11312" y="8955"/>
                    </a:cubicBezTo>
                    <a:cubicBezTo>
                      <a:pt x="9518" y="7767"/>
                      <a:pt x="7524" y="7767"/>
                      <a:pt x="4933" y="9153"/>
                    </a:cubicBezTo>
                    <a:cubicBezTo>
                      <a:pt x="149" y="12125"/>
                      <a:pt x="-1246" y="16482"/>
                      <a:pt x="1146" y="21633"/>
                    </a:cubicBezTo>
                    <a:cubicBezTo>
                      <a:pt x="2940" y="24010"/>
                      <a:pt x="5531" y="26387"/>
                      <a:pt x="8322" y="25991"/>
                    </a:cubicBezTo>
                    <a:cubicBezTo>
                      <a:pt x="10714" y="31339"/>
                      <a:pt x="14102" y="32924"/>
                      <a:pt x="18288" y="30745"/>
                    </a:cubicBezTo>
                    <a:cubicBezTo>
                      <a:pt x="23072" y="28368"/>
                      <a:pt x="25862" y="24208"/>
                      <a:pt x="23470" y="18860"/>
                    </a:cubicBezTo>
                    <a:cubicBezTo>
                      <a:pt x="21876" y="15096"/>
                      <a:pt x="18687" y="13907"/>
                      <a:pt x="15099" y="14898"/>
                    </a:cubicBezTo>
                    <a:cubicBezTo>
                      <a:pt x="14899" y="14502"/>
                      <a:pt x="14899" y="13907"/>
                      <a:pt x="14700" y="13511"/>
                    </a:cubicBezTo>
                    <a:cubicBezTo>
                      <a:pt x="17092" y="15096"/>
                      <a:pt x="20281" y="15294"/>
                      <a:pt x="24467" y="139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5" name="Freeform 774">
                <a:extLst>
                  <a:ext uri="{FF2B5EF4-FFF2-40B4-BE49-F238E27FC236}">
                    <a16:creationId xmlns:a16="http://schemas.microsoft.com/office/drawing/2014/main" id="{92D4C9B1-AC77-D26D-9C1F-424AFA56C7FD}"/>
                  </a:ext>
                </a:extLst>
              </p:cNvPr>
              <p:cNvSpPr/>
              <p:nvPr/>
            </p:nvSpPr>
            <p:spPr>
              <a:xfrm>
                <a:off x="672093" y="4926354"/>
                <a:ext cx="18904" cy="15869"/>
              </a:xfrm>
              <a:custGeom>
                <a:avLst/>
                <a:gdLst>
                  <a:gd name="connsiteX0" fmla="*/ 410 w 18904"/>
                  <a:gd name="connsiteY0" fmla="*/ 10609 h 15869"/>
                  <a:gd name="connsiteX1" fmla="*/ 12569 w 18904"/>
                  <a:gd name="connsiteY1" fmla="*/ 15561 h 15869"/>
                  <a:gd name="connsiteX2" fmla="*/ 17951 w 18904"/>
                  <a:gd name="connsiteY2" fmla="*/ 3081 h 15869"/>
                  <a:gd name="connsiteX3" fmla="*/ 6988 w 18904"/>
                  <a:gd name="connsiteY3" fmla="*/ 704 h 15869"/>
                  <a:gd name="connsiteX4" fmla="*/ 410 w 18904"/>
                  <a:gd name="connsiteY4" fmla="*/ 10609 h 158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904" h="15869">
                    <a:moveTo>
                      <a:pt x="410" y="10609"/>
                    </a:moveTo>
                    <a:cubicBezTo>
                      <a:pt x="1606" y="14372"/>
                      <a:pt x="5393" y="16749"/>
                      <a:pt x="12569" y="15561"/>
                    </a:cubicBezTo>
                    <a:cubicBezTo>
                      <a:pt x="19546" y="11995"/>
                      <a:pt x="19745" y="7241"/>
                      <a:pt x="17951" y="3081"/>
                    </a:cubicBezTo>
                    <a:cubicBezTo>
                      <a:pt x="16556" y="-88"/>
                      <a:pt x="11772" y="-682"/>
                      <a:pt x="6988" y="704"/>
                    </a:cubicBezTo>
                    <a:cubicBezTo>
                      <a:pt x="410" y="2685"/>
                      <a:pt x="-786" y="6845"/>
                      <a:pt x="410" y="106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6" name="Freeform 775">
                <a:extLst>
                  <a:ext uri="{FF2B5EF4-FFF2-40B4-BE49-F238E27FC236}">
                    <a16:creationId xmlns:a16="http://schemas.microsoft.com/office/drawing/2014/main" id="{9F2F5FCD-9566-0996-C009-53FA2FC9DD24}"/>
                  </a:ext>
                </a:extLst>
              </p:cNvPr>
              <p:cNvSpPr/>
              <p:nvPr/>
            </p:nvSpPr>
            <p:spPr>
              <a:xfrm>
                <a:off x="1450123" y="5657776"/>
                <a:ext cx="16149" cy="14426"/>
              </a:xfrm>
              <a:custGeom>
                <a:avLst/>
                <a:gdLst>
                  <a:gd name="connsiteX0" fmla="*/ 1547 w 16149"/>
                  <a:gd name="connsiteY0" fmla="*/ 13698 h 14426"/>
                  <a:gd name="connsiteX1" fmla="*/ 11513 w 16149"/>
                  <a:gd name="connsiteY1" fmla="*/ 11519 h 14426"/>
                  <a:gd name="connsiteX2" fmla="*/ 14902 w 16149"/>
                  <a:gd name="connsiteY2" fmla="*/ 1020 h 14426"/>
                  <a:gd name="connsiteX3" fmla="*/ 5334 w 16149"/>
                  <a:gd name="connsiteY3" fmla="*/ 3199 h 14426"/>
                  <a:gd name="connsiteX4" fmla="*/ 1547 w 16149"/>
                  <a:gd name="connsiteY4" fmla="*/ 13698 h 14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49" h="14426">
                    <a:moveTo>
                      <a:pt x="1547" y="13698"/>
                    </a:moveTo>
                    <a:cubicBezTo>
                      <a:pt x="3939" y="15481"/>
                      <a:pt x="7726" y="13698"/>
                      <a:pt x="11513" y="11519"/>
                    </a:cubicBezTo>
                    <a:cubicBezTo>
                      <a:pt x="15898" y="7161"/>
                      <a:pt x="17493" y="3595"/>
                      <a:pt x="14902" y="1020"/>
                    </a:cubicBezTo>
                    <a:cubicBezTo>
                      <a:pt x="12709" y="-1159"/>
                      <a:pt x="8723" y="426"/>
                      <a:pt x="5334" y="3199"/>
                    </a:cubicBezTo>
                    <a:cubicBezTo>
                      <a:pt x="749" y="6963"/>
                      <a:pt x="-1842" y="11321"/>
                      <a:pt x="1547" y="136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7" name="Freeform 776">
                <a:extLst>
                  <a:ext uri="{FF2B5EF4-FFF2-40B4-BE49-F238E27FC236}">
                    <a16:creationId xmlns:a16="http://schemas.microsoft.com/office/drawing/2014/main" id="{6221DA22-D662-0D77-26A0-D09EB688B4DB}"/>
                  </a:ext>
                </a:extLst>
              </p:cNvPr>
              <p:cNvSpPr/>
              <p:nvPr/>
            </p:nvSpPr>
            <p:spPr>
              <a:xfrm>
                <a:off x="606519" y="4626954"/>
                <a:ext cx="18011" cy="11501"/>
              </a:xfrm>
              <a:custGeom>
                <a:avLst/>
                <a:gdLst>
                  <a:gd name="connsiteX0" fmla="*/ 9375 w 18011"/>
                  <a:gd name="connsiteY0" fmla="*/ 0 h 11501"/>
                  <a:gd name="connsiteX1" fmla="*/ 7 w 18011"/>
                  <a:gd name="connsiteY1" fmla="*/ 5943 h 11501"/>
                  <a:gd name="connsiteX2" fmla="*/ 10172 w 18011"/>
                  <a:gd name="connsiteY2" fmla="*/ 11489 h 11501"/>
                  <a:gd name="connsiteX3" fmla="*/ 17946 w 18011"/>
                  <a:gd name="connsiteY3" fmla="*/ 5348 h 11501"/>
                  <a:gd name="connsiteX4" fmla="*/ 9375 w 18011"/>
                  <a:gd name="connsiteY4" fmla="*/ 0 h 11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11" h="11501">
                    <a:moveTo>
                      <a:pt x="9375" y="0"/>
                    </a:moveTo>
                    <a:cubicBezTo>
                      <a:pt x="4392" y="0"/>
                      <a:pt x="804" y="1387"/>
                      <a:pt x="7" y="5943"/>
                    </a:cubicBezTo>
                    <a:cubicBezTo>
                      <a:pt x="-193" y="9508"/>
                      <a:pt x="3993" y="11687"/>
                      <a:pt x="10172" y="11489"/>
                    </a:cubicBezTo>
                    <a:cubicBezTo>
                      <a:pt x="14956" y="11291"/>
                      <a:pt x="18544" y="8716"/>
                      <a:pt x="17946" y="5348"/>
                    </a:cubicBezTo>
                    <a:cubicBezTo>
                      <a:pt x="17548" y="2179"/>
                      <a:pt x="14558" y="0"/>
                      <a:pt x="9375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8" name="Freeform 777">
                <a:extLst>
                  <a:ext uri="{FF2B5EF4-FFF2-40B4-BE49-F238E27FC236}">
                    <a16:creationId xmlns:a16="http://schemas.microsoft.com/office/drawing/2014/main" id="{CAC676FD-3017-C26D-EBDC-6504BCB836DB}"/>
                  </a:ext>
                </a:extLst>
              </p:cNvPr>
              <p:cNvSpPr/>
              <p:nvPr/>
            </p:nvSpPr>
            <p:spPr>
              <a:xfrm>
                <a:off x="1211565" y="5856785"/>
                <a:ext cx="18665" cy="16301"/>
              </a:xfrm>
              <a:custGeom>
                <a:avLst/>
                <a:gdLst>
                  <a:gd name="connsiteX0" fmla="*/ 914 w 18665"/>
                  <a:gd name="connsiteY0" fmla="*/ 13965 h 16301"/>
                  <a:gd name="connsiteX1" fmla="*/ 13073 w 18665"/>
                  <a:gd name="connsiteY1" fmla="*/ 13569 h 16301"/>
                  <a:gd name="connsiteX2" fmla="*/ 18454 w 18665"/>
                  <a:gd name="connsiteY2" fmla="*/ 3467 h 16301"/>
                  <a:gd name="connsiteX3" fmla="*/ 7093 w 18665"/>
                  <a:gd name="connsiteY3" fmla="*/ 2080 h 16301"/>
                  <a:gd name="connsiteX4" fmla="*/ 914 w 18665"/>
                  <a:gd name="connsiteY4" fmla="*/ 13965 h 16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65" h="16301">
                    <a:moveTo>
                      <a:pt x="914" y="13965"/>
                    </a:moveTo>
                    <a:cubicBezTo>
                      <a:pt x="3106" y="17333"/>
                      <a:pt x="7890" y="16937"/>
                      <a:pt x="13073" y="13569"/>
                    </a:cubicBezTo>
                    <a:cubicBezTo>
                      <a:pt x="17856" y="10003"/>
                      <a:pt x="19252" y="6636"/>
                      <a:pt x="18454" y="3467"/>
                    </a:cubicBezTo>
                    <a:cubicBezTo>
                      <a:pt x="17059" y="-891"/>
                      <a:pt x="12475" y="-891"/>
                      <a:pt x="7093" y="2080"/>
                    </a:cubicBezTo>
                    <a:cubicBezTo>
                      <a:pt x="1512" y="5447"/>
                      <a:pt x="-1678" y="10400"/>
                      <a:pt x="914" y="139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9" name="Freeform 778">
                <a:extLst>
                  <a:ext uri="{FF2B5EF4-FFF2-40B4-BE49-F238E27FC236}">
                    <a16:creationId xmlns:a16="http://schemas.microsoft.com/office/drawing/2014/main" id="{23A510C0-F5D9-0B3B-1AD6-8C2B1B83E704}"/>
                  </a:ext>
                </a:extLst>
              </p:cNvPr>
              <p:cNvSpPr/>
              <p:nvPr/>
            </p:nvSpPr>
            <p:spPr>
              <a:xfrm>
                <a:off x="680199" y="5207873"/>
                <a:ext cx="20880" cy="13101"/>
              </a:xfrm>
              <a:custGeom>
                <a:avLst/>
                <a:gdLst>
                  <a:gd name="connsiteX0" fmla="*/ 7652 w 20880"/>
                  <a:gd name="connsiteY0" fmla="*/ 866 h 13101"/>
                  <a:gd name="connsiteX1" fmla="*/ 875 w 20880"/>
                  <a:gd name="connsiteY1" fmla="*/ 10374 h 13101"/>
                  <a:gd name="connsiteX2" fmla="*/ 14031 w 20880"/>
                  <a:gd name="connsiteY2" fmla="*/ 11959 h 13101"/>
                  <a:gd name="connsiteX3" fmla="*/ 20409 w 20880"/>
                  <a:gd name="connsiteY3" fmla="*/ 3640 h 13101"/>
                  <a:gd name="connsiteX4" fmla="*/ 7652 w 20880"/>
                  <a:gd name="connsiteY4" fmla="*/ 866 h 13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80" h="13101">
                    <a:moveTo>
                      <a:pt x="7652" y="866"/>
                    </a:moveTo>
                    <a:cubicBezTo>
                      <a:pt x="1075" y="2649"/>
                      <a:pt x="-1517" y="6611"/>
                      <a:pt x="875" y="10374"/>
                    </a:cubicBezTo>
                    <a:cubicBezTo>
                      <a:pt x="3267" y="14336"/>
                      <a:pt x="9048" y="13148"/>
                      <a:pt x="14031" y="11959"/>
                    </a:cubicBezTo>
                    <a:cubicBezTo>
                      <a:pt x="18615" y="9582"/>
                      <a:pt x="22203" y="6809"/>
                      <a:pt x="20409" y="3640"/>
                    </a:cubicBezTo>
                    <a:cubicBezTo>
                      <a:pt x="18615" y="74"/>
                      <a:pt x="13433" y="-917"/>
                      <a:pt x="7652" y="8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0" name="Freeform 779">
                <a:extLst>
                  <a:ext uri="{FF2B5EF4-FFF2-40B4-BE49-F238E27FC236}">
                    <a16:creationId xmlns:a16="http://schemas.microsoft.com/office/drawing/2014/main" id="{8E1EC8D7-0C19-7DA1-BB68-F1484320DA34}"/>
                  </a:ext>
                </a:extLst>
              </p:cNvPr>
              <p:cNvSpPr/>
              <p:nvPr/>
            </p:nvSpPr>
            <p:spPr>
              <a:xfrm>
                <a:off x="1402297" y="5024090"/>
                <a:ext cx="20138" cy="11768"/>
              </a:xfrm>
              <a:custGeom>
                <a:avLst/>
                <a:gdLst>
                  <a:gd name="connsiteX0" fmla="*/ 7913 w 20138"/>
                  <a:gd name="connsiteY0" fmla="*/ 1814 h 11768"/>
                  <a:gd name="connsiteX1" fmla="*/ 538 w 20138"/>
                  <a:gd name="connsiteY1" fmla="*/ 10332 h 11768"/>
                  <a:gd name="connsiteX2" fmla="*/ 13893 w 20138"/>
                  <a:gd name="connsiteY2" fmla="*/ 9143 h 11768"/>
                  <a:gd name="connsiteX3" fmla="*/ 19873 w 20138"/>
                  <a:gd name="connsiteY3" fmla="*/ 2210 h 11768"/>
                  <a:gd name="connsiteX4" fmla="*/ 7913 w 20138"/>
                  <a:gd name="connsiteY4" fmla="*/ 1814 h 1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38" h="11768">
                    <a:moveTo>
                      <a:pt x="7913" y="1814"/>
                    </a:moveTo>
                    <a:cubicBezTo>
                      <a:pt x="2332" y="4587"/>
                      <a:pt x="-1455" y="7756"/>
                      <a:pt x="538" y="10332"/>
                    </a:cubicBezTo>
                    <a:cubicBezTo>
                      <a:pt x="2731" y="12907"/>
                      <a:pt x="8511" y="11718"/>
                      <a:pt x="13893" y="9143"/>
                    </a:cubicBezTo>
                    <a:cubicBezTo>
                      <a:pt x="18079" y="7162"/>
                      <a:pt x="21069" y="3993"/>
                      <a:pt x="19873" y="2210"/>
                    </a:cubicBezTo>
                    <a:cubicBezTo>
                      <a:pt x="18477" y="-563"/>
                      <a:pt x="13893" y="-761"/>
                      <a:pt x="7913" y="18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1" name="Freeform 780">
                <a:extLst>
                  <a:ext uri="{FF2B5EF4-FFF2-40B4-BE49-F238E27FC236}">
                    <a16:creationId xmlns:a16="http://schemas.microsoft.com/office/drawing/2014/main" id="{B373BF5A-01D8-AC13-91FB-325DA4F57C18}"/>
                  </a:ext>
                </a:extLst>
              </p:cNvPr>
              <p:cNvSpPr/>
              <p:nvPr/>
            </p:nvSpPr>
            <p:spPr>
              <a:xfrm>
                <a:off x="1332458" y="4705637"/>
                <a:ext cx="16876" cy="8543"/>
              </a:xfrm>
              <a:custGeom>
                <a:avLst/>
                <a:gdLst>
                  <a:gd name="connsiteX0" fmla="*/ 10380 w 16876"/>
                  <a:gd name="connsiteY0" fmla="*/ 8080 h 8543"/>
                  <a:gd name="connsiteX1" fmla="*/ 16758 w 16876"/>
                  <a:gd name="connsiteY1" fmla="*/ 2335 h 8543"/>
                  <a:gd name="connsiteX2" fmla="*/ 6792 w 16876"/>
                  <a:gd name="connsiteY2" fmla="*/ 552 h 8543"/>
                  <a:gd name="connsiteX3" fmla="*/ 15 w 16876"/>
                  <a:gd name="connsiteY3" fmla="*/ 6297 h 8543"/>
                  <a:gd name="connsiteX4" fmla="*/ 10380 w 16876"/>
                  <a:gd name="connsiteY4" fmla="*/ 8080 h 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6" h="8543">
                    <a:moveTo>
                      <a:pt x="10380" y="8080"/>
                    </a:moveTo>
                    <a:cubicBezTo>
                      <a:pt x="15762" y="6891"/>
                      <a:pt x="17356" y="4514"/>
                      <a:pt x="16758" y="2335"/>
                    </a:cubicBezTo>
                    <a:cubicBezTo>
                      <a:pt x="15961" y="-240"/>
                      <a:pt x="11576" y="-438"/>
                      <a:pt x="6792" y="552"/>
                    </a:cubicBezTo>
                    <a:cubicBezTo>
                      <a:pt x="1609" y="1741"/>
                      <a:pt x="-185" y="3920"/>
                      <a:pt x="15" y="6297"/>
                    </a:cubicBezTo>
                    <a:cubicBezTo>
                      <a:pt x="1609" y="8476"/>
                      <a:pt x="5596" y="9070"/>
                      <a:pt x="10380" y="80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2" name="Freeform 781">
                <a:extLst>
                  <a:ext uri="{FF2B5EF4-FFF2-40B4-BE49-F238E27FC236}">
                    <a16:creationId xmlns:a16="http://schemas.microsoft.com/office/drawing/2014/main" id="{627EEFE3-0C23-28B4-7CD3-500F667B2B39}"/>
                  </a:ext>
                </a:extLst>
              </p:cNvPr>
              <p:cNvSpPr/>
              <p:nvPr/>
            </p:nvSpPr>
            <p:spPr>
              <a:xfrm>
                <a:off x="1037060" y="4824680"/>
                <a:ext cx="18356" cy="10235"/>
              </a:xfrm>
              <a:custGeom>
                <a:avLst/>
                <a:gdLst>
                  <a:gd name="connsiteX0" fmla="*/ 6987 w 18356"/>
                  <a:gd name="connsiteY0" fmla="*/ 560 h 10235"/>
                  <a:gd name="connsiteX1" fmla="*/ 210 w 18356"/>
                  <a:gd name="connsiteY1" fmla="*/ 7097 h 10235"/>
                  <a:gd name="connsiteX2" fmla="*/ 10177 w 18356"/>
                  <a:gd name="connsiteY2" fmla="*/ 10068 h 10235"/>
                  <a:gd name="connsiteX3" fmla="*/ 18349 w 18356"/>
                  <a:gd name="connsiteY3" fmla="*/ 4126 h 10235"/>
                  <a:gd name="connsiteX4" fmla="*/ 6987 w 18356"/>
                  <a:gd name="connsiteY4" fmla="*/ 560 h 10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356" h="10235">
                    <a:moveTo>
                      <a:pt x="6987" y="560"/>
                    </a:moveTo>
                    <a:cubicBezTo>
                      <a:pt x="1805" y="1748"/>
                      <a:pt x="-786" y="4522"/>
                      <a:pt x="210" y="7097"/>
                    </a:cubicBezTo>
                    <a:cubicBezTo>
                      <a:pt x="1207" y="9672"/>
                      <a:pt x="5393" y="10662"/>
                      <a:pt x="10177" y="10068"/>
                    </a:cubicBezTo>
                    <a:cubicBezTo>
                      <a:pt x="14961" y="9276"/>
                      <a:pt x="18548" y="7295"/>
                      <a:pt x="18349" y="4126"/>
                    </a:cubicBezTo>
                    <a:cubicBezTo>
                      <a:pt x="17552" y="362"/>
                      <a:pt x="13366" y="-827"/>
                      <a:pt x="6987" y="5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3" name="Freeform 782">
                <a:extLst>
                  <a:ext uri="{FF2B5EF4-FFF2-40B4-BE49-F238E27FC236}">
                    <a16:creationId xmlns:a16="http://schemas.microsoft.com/office/drawing/2014/main" id="{563101A0-97BA-62EC-4E67-D24EA0FE72A1}"/>
                  </a:ext>
                </a:extLst>
              </p:cNvPr>
              <p:cNvSpPr/>
              <p:nvPr/>
            </p:nvSpPr>
            <p:spPr>
              <a:xfrm>
                <a:off x="1860428" y="6007981"/>
                <a:ext cx="16178" cy="30463"/>
              </a:xfrm>
              <a:custGeom>
                <a:avLst/>
                <a:gdLst>
                  <a:gd name="connsiteX0" fmla="*/ 12817 w 16178"/>
                  <a:gd name="connsiteY0" fmla="*/ 15100 h 30463"/>
                  <a:gd name="connsiteX1" fmla="*/ 14611 w 16178"/>
                  <a:gd name="connsiteY1" fmla="*/ 10544 h 30463"/>
                  <a:gd name="connsiteX2" fmla="*/ 13216 w 16178"/>
                  <a:gd name="connsiteY2" fmla="*/ 45 h 30463"/>
                  <a:gd name="connsiteX3" fmla="*/ 1655 w 16178"/>
                  <a:gd name="connsiteY3" fmla="*/ 14704 h 30463"/>
                  <a:gd name="connsiteX4" fmla="*/ 858 w 16178"/>
                  <a:gd name="connsiteY4" fmla="*/ 23222 h 30463"/>
                  <a:gd name="connsiteX5" fmla="*/ 2253 w 16178"/>
                  <a:gd name="connsiteY5" fmla="*/ 30155 h 30463"/>
                  <a:gd name="connsiteX6" fmla="*/ 11024 w 16178"/>
                  <a:gd name="connsiteY6" fmla="*/ 25401 h 30463"/>
                  <a:gd name="connsiteX7" fmla="*/ 12817 w 16178"/>
                  <a:gd name="connsiteY7" fmla="*/ 15100 h 30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178" h="30463">
                    <a:moveTo>
                      <a:pt x="12817" y="15100"/>
                    </a:moveTo>
                    <a:cubicBezTo>
                      <a:pt x="13415" y="13713"/>
                      <a:pt x="14013" y="12129"/>
                      <a:pt x="14611" y="10544"/>
                    </a:cubicBezTo>
                    <a:cubicBezTo>
                      <a:pt x="16804" y="4799"/>
                      <a:pt x="17003" y="-549"/>
                      <a:pt x="13216" y="45"/>
                    </a:cubicBezTo>
                    <a:cubicBezTo>
                      <a:pt x="8632" y="640"/>
                      <a:pt x="4246" y="5988"/>
                      <a:pt x="1655" y="14704"/>
                    </a:cubicBezTo>
                    <a:cubicBezTo>
                      <a:pt x="659" y="18071"/>
                      <a:pt x="260" y="21043"/>
                      <a:pt x="858" y="23222"/>
                    </a:cubicBezTo>
                    <a:cubicBezTo>
                      <a:pt x="-537" y="26391"/>
                      <a:pt x="-338" y="28966"/>
                      <a:pt x="2253" y="30155"/>
                    </a:cubicBezTo>
                    <a:cubicBezTo>
                      <a:pt x="5044" y="31343"/>
                      <a:pt x="8632" y="28966"/>
                      <a:pt x="11024" y="25401"/>
                    </a:cubicBezTo>
                    <a:cubicBezTo>
                      <a:pt x="14013" y="21241"/>
                      <a:pt x="15010" y="17279"/>
                      <a:pt x="12817" y="151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4" name="Freeform 783">
                <a:extLst>
                  <a:ext uri="{FF2B5EF4-FFF2-40B4-BE49-F238E27FC236}">
                    <a16:creationId xmlns:a16="http://schemas.microsoft.com/office/drawing/2014/main" id="{C9FF15B9-CF86-2425-4010-001C61F4FF7D}"/>
                  </a:ext>
                </a:extLst>
              </p:cNvPr>
              <p:cNvSpPr/>
              <p:nvPr/>
            </p:nvSpPr>
            <p:spPr>
              <a:xfrm>
                <a:off x="772790" y="5820575"/>
                <a:ext cx="32649" cy="24936"/>
              </a:xfrm>
              <a:custGeom>
                <a:avLst/>
                <a:gdLst>
                  <a:gd name="connsiteX0" fmla="*/ 12731 w 32649"/>
                  <a:gd name="connsiteY0" fmla="*/ 17491 h 24936"/>
                  <a:gd name="connsiteX1" fmla="*/ 15522 w 32649"/>
                  <a:gd name="connsiteY1" fmla="*/ 23037 h 24936"/>
                  <a:gd name="connsiteX2" fmla="*/ 28877 w 32649"/>
                  <a:gd name="connsiteY2" fmla="*/ 21056 h 24936"/>
                  <a:gd name="connsiteX3" fmla="*/ 31867 w 32649"/>
                  <a:gd name="connsiteY3" fmla="*/ 11548 h 24936"/>
                  <a:gd name="connsiteX4" fmla="*/ 30272 w 32649"/>
                  <a:gd name="connsiteY4" fmla="*/ 1445 h 24936"/>
                  <a:gd name="connsiteX5" fmla="*/ 19708 w 32649"/>
                  <a:gd name="connsiteY5" fmla="*/ 5209 h 24936"/>
                  <a:gd name="connsiteX6" fmla="*/ 18113 w 32649"/>
                  <a:gd name="connsiteY6" fmla="*/ 8180 h 24936"/>
                  <a:gd name="connsiteX7" fmla="*/ 16519 w 32649"/>
                  <a:gd name="connsiteY7" fmla="*/ 9369 h 24936"/>
                  <a:gd name="connsiteX8" fmla="*/ 14525 w 32649"/>
                  <a:gd name="connsiteY8" fmla="*/ 6398 h 24936"/>
                  <a:gd name="connsiteX9" fmla="*/ 3562 w 32649"/>
                  <a:gd name="connsiteY9" fmla="*/ 8577 h 24936"/>
                  <a:gd name="connsiteX10" fmla="*/ 1171 w 32649"/>
                  <a:gd name="connsiteY10" fmla="*/ 18481 h 24936"/>
                  <a:gd name="connsiteX11" fmla="*/ 11535 w 32649"/>
                  <a:gd name="connsiteY11" fmla="*/ 18085 h 24936"/>
                  <a:gd name="connsiteX12" fmla="*/ 12731 w 32649"/>
                  <a:gd name="connsiteY12" fmla="*/ 17491 h 24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2649" h="24936">
                    <a:moveTo>
                      <a:pt x="12731" y="17491"/>
                    </a:moveTo>
                    <a:cubicBezTo>
                      <a:pt x="12731" y="19471"/>
                      <a:pt x="13728" y="21452"/>
                      <a:pt x="15522" y="23037"/>
                    </a:cubicBezTo>
                    <a:cubicBezTo>
                      <a:pt x="19509" y="26405"/>
                      <a:pt x="24890" y="25018"/>
                      <a:pt x="28877" y="21056"/>
                    </a:cubicBezTo>
                    <a:cubicBezTo>
                      <a:pt x="31867" y="18085"/>
                      <a:pt x="33262" y="14519"/>
                      <a:pt x="31867" y="11548"/>
                    </a:cubicBezTo>
                    <a:cubicBezTo>
                      <a:pt x="33461" y="6992"/>
                      <a:pt x="32465" y="3823"/>
                      <a:pt x="30272" y="1445"/>
                    </a:cubicBezTo>
                    <a:cubicBezTo>
                      <a:pt x="27282" y="-1526"/>
                      <a:pt x="22698" y="257"/>
                      <a:pt x="19708" y="5209"/>
                    </a:cubicBezTo>
                    <a:cubicBezTo>
                      <a:pt x="19110" y="6199"/>
                      <a:pt x="18512" y="7190"/>
                      <a:pt x="18113" y="8180"/>
                    </a:cubicBezTo>
                    <a:cubicBezTo>
                      <a:pt x="17515" y="8577"/>
                      <a:pt x="17117" y="8973"/>
                      <a:pt x="16519" y="9369"/>
                    </a:cubicBezTo>
                    <a:cubicBezTo>
                      <a:pt x="16319" y="8378"/>
                      <a:pt x="15721" y="7190"/>
                      <a:pt x="14525" y="6398"/>
                    </a:cubicBezTo>
                    <a:cubicBezTo>
                      <a:pt x="11336" y="3823"/>
                      <a:pt x="7350" y="5605"/>
                      <a:pt x="3562" y="8577"/>
                    </a:cubicBezTo>
                    <a:cubicBezTo>
                      <a:pt x="-424" y="11944"/>
                      <a:pt x="-823" y="15114"/>
                      <a:pt x="1171" y="18481"/>
                    </a:cubicBezTo>
                    <a:cubicBezTo>
                      <a:pt x="3762" y="21056"/>
                      <a:pt x="7948" y="21056"/>
                      <a:pt x="11535" y="18085"/>
                    </a:cubicBezTo>
                    <a:cubicBezTo>
                      <a:pt x="12133" y="18085"/>
                      <a:pt x="12333" y="17887"/>
                      <a:pt x="12731" y="174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5" name="Freeform 784">
                <a:extLst>
                  <a:ext uri="{FF2B5EF4-FFF2-40B4-BE49-F238E27FC236}">
                    <a16:creationId xmlns:a16="http://schemas.microsoft.com/office/drawing/2014/main" id="{F2A5DFB6-54B9-E067-798E-6D17E00F557E}"/>
                  </a:ext>
                </a:extLst>
              </p:cNvPr>
              <p:cNvSpPr/>
              <p:nvPr/>
            </p:nvSpPr>
            <p:spPr>
              <a:xfrm>
                <a:off x="1456882" y="4148643"/>
                <a:ext cx="20562" cy="8005"/>
              </a:xfrm>
              <a:custGeom>
                <a:avLst/>
                <a:gdLst>
                  <a:gd name="connsiteX0" fmla="*/ 9339 w 20562"/>
                  <a:gd name="connsiteY0" fmla="*/ 7455 h 8005"/>
                  <a:gd name="connsiteX1" fmla="*/ 20302 w 20562"/>
                  <a:gd name="connsiteY1" fmla="*/ 6465 h 8005"/>
                  <a:gd name="connsiteX2" fmla="*/ 11133 w 20562"/>
                  <a:gd name="connsiteY2" fmla="*/ 522 h 8005"/>
                  <a:gd name="connsiteX3" fmla="*/ 569 w 20562"/>
                  <a:gd name="connsiteY3" fmla="*/ 1909 h 8005"/>
                  <a:gd name="connsiteX4" fmla="*/ 9339 w 20562"/>
                  <a:gd name="connsiteY4" fmla="*/ 7455 h 8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562" h="8005">
                    <a:moveTo>
                      <a:pt x="9339" y="7455"/>
                    </a:moveTo>
                    <a:cubicBezTo>
                      <a:pt x="14123" y="8049"/>
                      <a:pt x="19305" y="8644"/>
                      <a:pt x="20302" y="6465"/>
                    </a:cubicBezTo>
                    <a:cubicBezTo>
                      <a:pt x="21697" y="3691"/>
                      <a:pt x="17312" y="1512"/>
                      <a:pt x="11133" y="522"/>
                    </a:cubicBezTo>
                    <a:cubicBezTo>
                      <a:pt x="6349" y="-469"/>
                      <a:pt x="1964" y="-72"/>
                      <a:pt x="569" y="1909"/>
                    </a:cubicBezTo>
                    <a:cubicBezTo>
                      <a:pt x="-1823" y="4880"/>
                      <a:pt x="3758" y="6266"/>
                      <a:pt x="9339" y="74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6" name="Freeform 785">
                <a:extLst>
                  <a:ext uri="{FF2B5EF4-FFF2-40B4-BE49-F238E27FC236}">
                    <a16:creationId xmlns:a16="http://schemas.microsoft.com/office/drawing/2014/main" id="{525E0059-D2DE-79F3-644C-AAA65B6E1EEA}"/>
                  </a:ext>
                </a:extLst>
              </p:cNvPr>
              <p:cNvSpPr/>
              <p:nvPr/>
            </p:nvSpPr>
            <p:spPr>
              <a:xfrm>
                <a:off x="2211192" y="6095572"/>
                <a:ext cx="11484" cy="15063"/>
              </a:xfrm>
              <a:custGeom>
                <a:avLst/>
                <a:gdLst>
                  <a:gd name="connsiteX0" fmla="*/ 2702 w 11484"/>
                  <a:gd name="connsiteY0" fmla="*/ 15064 h 15063"/>
                  <a:gd name="connsiteX1" fmla="*/ 10276 w 11484"/>
                  <a:gd name="connsiteY1" fmla="*/ 7536 h 15063"/>
                  <a:gd name="connsiteX2" fmla="*/ 8881 w 11484"/>
                  <a:gd name="connsiteY2" fmla="*/ 9 h 15063"/>
                  <a:gd name="connsiteX3" fmla="*/ 1107 w 11484"/>
                  <a:gd name="connsiteY3" fmla="*/ 7338 h 15063"/>
                  <a:gd name="connsiteX4" fmla="*/ 2702 w 11484"/>
                  <a:gd name="connsiteY4" fmla="*/ 15064 h 150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84" h="15063">
                    <a:moveTo>
                      <a:pt x="2702" y="15064"/>
                    </a:moveTo>
                    <a:cubicBezTo>
                      <a:pt x="5492" y="15064"/>
                      <a:pt x="8084" y="11696"/>
                      <a:pt x="10276" y="7536"/>
                    </a:cubicBezTo>
                    <a:cubicBezTo>
                      <a:pt x="12070" y="2980"/>
                      <a:pt x="12070" y="-189"/>
                      <a:pt x="8881" y="9"/>
                    </a:cubicBezTo>
                    <a:cubicBezTo>
                      <a:pt x="6090" y="405"/>
                      <a:pt x="2901" y="3178"/>
                      <a:pt x="1107" y="7338"/>
                    </a:cubicBezTo>
                    <a:cubicBezTo>
                      <a:pt x="-886" y="11894"/>
                      <a:pt x="-89" y="15064"/>
                      <a:pt x="2702" y="150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7" name="Freeform 786">
                <a:extLst>
                  <a:ext uri="{FF2B5EF4-FFF2-40B4-BE49-F238E27FC236}">
                    <a16:creationId xmlns:a16="http://schemas.microsoft.com/office/drawing/2014/main" id="{30AD6D0B-D1D2-7588-DF2A-CEBE5AE9301F}"/>
                  </a:ext>
                </a:extLst>
              </p:cNvPr>
              <p:cNvSpPr/>
              <p:nvPr/>
            </p:nvSpPr>
            <p:spPr>
              <a:xfrm>
                <a:off x="1767273" y="5896603"/>
                <a:ext cx="13943" cy="14098"/>
              </a:xfrm>
              <a:custGeom>
                <a:avLst/>
                <a:gdLst>
                  <a:gd name="connsiteX0" fmla="*/ 11492 w 13943"/>
                  <a:gd name="connsiteY0" fmla="*/ 8218 h 14098"/>
                  <a:gd name="connsiteX1" fmla="*/ 11890 w 13943"/>
                  <a:gd name="connsiteY1" fmla="*/ 97 h 14098"/>
                  <a:gd name="connsiteX2" fmla="*/ 2522 w 13943"/>
                  <a:gd name="connsiteY2" fmla="*/ 5643 h 14098"/>
                  <a:gd name="connsiteX3" fmla="*/ 2123 w 13943"/>
                  <a:gd name="connsiteY3" fmla="*/ 13963 h 14098"/>
                  <a:gd name="connsiteX4" fmla="*/ 11492 w 13943"/>
                  <a:gd name="connsiteY4" fmla="*/ 8218 h 14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43" h="14098">
                    <a:moveTo>
                      <a:pt x="11492" y="8218"/>
                    </a:moveTo>
                    <a:cubicBezTo>
                      <a:pt x="14482" y="3860"/>
                      <a:pt x="14880" y="691"/>
                      <a:pt x="11890" y="97"/>
                    </a:cubicBezTo>
                    <a:cubicBezTo>
                      <a:pt x="8900" y="-497"/>
                      <a:pt x="5512" y="1681"/>
                      <a:pt x="2522" y="5643"/>
                    </a:cubicBezTo>
                    <a:cubicBezTo>
                      <a:pt x="-667" y="10001"/>
                      <a:pt x="-867" y="13171"/>
                      <a:pt x="2123" y="13963"/>
                    </a:cubicBezTo>
                    <a:cubicBezTo>
                      <a:pt x="5113" y="14755"/>
                      <a:pt x="8502" y="11982"/>
                      <a:pt x="11492" y="821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8" name="Freeform 787">
                <a:extLst>
                  <a:ext uri="{FF2B5EF4-FFF2-40B4-BE49-F238E27FC236}">
                    <a16:creationId xmlns:a16="http://schemas.microsoft.com/office/drawing/2014/main" id="{C7AED406-A157-EB4D-75F6-9136965B4973}"/>
                  </a:ext>
                </a:extLst>
              </p:cNvPr>
              <p:cNvSpPr/>
              <p:nvPr/>
            </p:nvSpPr>
            <p:spPr>
              <a:xfrm>
                <a:off x="1902350" y="5811565"/>
                <a:ext cx="10161" cy="10660"/>
              </a:xfrm>
              <a:custGeom>
                <a:avLst/>
                <a:gdLst>
                  <a:gd name="connsiteX0" fmla="*/ 9165 w 10161"/>
                  <a:gd name="connsiteY0" fmla="*/ 750 h 10660"/>
                  <a:gd name="connsiteX1" fmla="*/ 2787 w 10161"/>
                  <a:gd name="connsiteY1" fmla="*/ 3127 h 10660"/>
                  <a:gd name="connsiteX2" fmla="*/ 594 w 10161"/>
                  <a:gd name="connsiteY2" fmla="*/ 10060 h 10660"/>
                  <a:gd name="connsiteX3" fmla="*/ 10162 w 10161"/>
                  <a:gd name="connsiteY3" fmla="*/ 3721 h 10660"/>
                  <a:gd name="connsiteX4" fmla="*/ 9165 w 10161"/>
                  <a:gd name="connsiteY4" fmla="*/ 750 h 106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161" h="10660">
                    <a:moveTo>
                      <a:pt x="9165" y="750"/>
                    </a:moveTo>
                    <a:cubicBezTo>
                      <a:pt x="7969" y="-835"/>
                      <a:pt x="5577" y="155"/>
                      <a:pt x="2787" y="3127"/>
                    </a:cubicBezTo>
                    <a:cubicBezTo>
                      <a:pt x="395" y="5900"/>
                      <a:pt x="-801" y="8673"/>
                      <a:pt x="594" y="10060"/>
                    </a:cubicBezTo>
                    <a:cubicBezTo>
                      <a:pt x="1790" y="11447"/>
                      <a:pt x="4182" y="10852"/>
                      <a:pt x="10162" y="3721"/>
                    </a:cubicBezTo>
                    <a:cubicBezTo>
                      <a:pt x="9365" y="4711"/>
                      <a:pt x="10361" y="2136"/>
                      <a:pt x="9165" y="7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9" name="Freeform 788">
                <a:extLst>
                  <a:ext uri="{FF2B5EF4-FFF2-40B4-BE49-F238E27FC236}">
                    <a16:creationId xmlns:a16="http://schemas.microsoft.com/office/drawing/2014/main" id="{A76E550B-26EB-9067-8C2B-61B4D9410502}"/>
                  </a:ext>
                </a:extLst>
              </p:cNvPr>
              <p:cNvSpPr/>
              <p:nvPr/>
            </p:nvSpPr>
            <p:spPr>
              <a:xfrm>
                <a:off x="757556" y="5493191"/>
                <a:ext cx="33115" cy="70437"/>
              </a:xfrm>
              <a:custGeom>
                <a:avLst/>
                <a:gdLst>
                  <a:gd name="connsiteX0" fmla="*/ 5043 w 33115"/>
                  <a:gd name="connsiteY0" fmla="*/ 66957 h 70437"/>
                  <a:gd name="connsiteX1" fmla="*/ 18198 w 33115"/>
                  <a:gd name="connsiteY1" fmla="*/ 66957 h 70437"/>
                  <a:gd name="connsiteX2" fmla="*/ 20192 w 33115"/>
                  <a:gd name="connsiteY2" fmla="*/ 64580 h 70437"/>
                  <a:gd name="connsiteX3" fmla="*/ 24776 w 33115"/>
                  <a:gd name="connsiteY3" fmla="*/ 62995 h 70437"/>
                  <a:gd name="connsiteX4" fmla="*/ 32749 w 33115"/>
                  <a:gd name="connsiteY4" fmla="*/ 51902 h 70437"/>
                  <a:gd name="connsiteX5" fmla="*/ 24776 w 33115"/>
                  <a:gd name="connsiteY5" fmla="*/ 48337 h 70437"/>
                  <a:gd name="connsiteX6" fmla="*/ 23381 w 33115"/>
                  <a:gd name="connsiteY6" fmla="*/ 44969 h 70437"/>
                  <a:gd name="connsiteX7" fmla="*/ 27168 w 33115"/>
                  <a:gd name="connsiteY7" fmla="*/ 32093 h 70437"/>
                  <a:gd name="connsiteX8" fmla="*/ 24577 w 33115"/>
                  <a:gd name="connsiteY8" fmla="*/ 16444 h 70437"/>
                  <a:gd name="connsiteX9" fmla="*/ 21587 w 33115"/>
                  <a:gd name="connsiteY9" fmla="*/ 14266 h 70437"/>
                  <a:gd name="connsiteX10" fmla="*/ 22583 w 33115"/>
                  <a:gd name="connsiteY10" fmla="*/ 13473 h 70437"/>
                  <a:gd name="connsiteX11" fmla="*/ 22583 w 33115"/>
                  <a:gd name="connsiteY11" fmla="*/ 1192 h 70437"/>
                  <a:gd name="connsiteX12" fmla="*/ 10225 w 33115"/>
                  <a:gd name="connsiteY12" fmla="*/ 5352 h 70437"/>
                  <a:gd name="connsiteX13" fmla="*/ 9627 w 33115"/>
                  <a:gd name="connsiteY13" fmla="*/ 15256 h 70437"/>
                  <a:gd name="connsiteX14" fmla="*/ 11222 w 33115"/>
                  <a:gd name="connsiteY14" fmla="*/ 16246 h 70437"/>
                  <a:gd name="connsiteX15" fmla="*/ 8431 w 33115"/>
                  <a:gd name="connsiteY15" fmla="*/ 20208 h 70437"/>
                  <a:gd name="connsiteX16" fmla="*/ 7435 w 33115"/>
                  <a:gd name="connsiteY16" fmla="*/ 35065 h 70437"/>
                  <a:gd name="connsiteX17" fmla="*/ 60 w 33115"/>
                  <a:gd name="connsiteY17" fmla="*/ 49129 h 70437"/>
                  <a:gd name="connsiteX18" fmla="*/ 5043 w 33115"/>
                  <a:gd name="connsiteY18" fmla="*/ 66957 h 70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3115" h="70437">
                    <a:moveTo>
                      <a:pt x="5043" y="66957"/>
                    </a:moveTo>
                    <a:cubicBezTo>
                      <a:pt x="10026" y="69532"/>
                      <a:pt x="12019" y="73296"/>
                      <a:pt x="18198" y="66957"/>
                    </a:cubicBezTo>
                    <a:cubicBezTo>
                      <a:pt x="18996" y="66165"/>
                      <a:pt x="19594" y="65372"/>
                      <a:pt x="20192" y="64580"/>
                    </a:cubicBezTo>
                    <a:cubicBezTo>
                      <a:pt x="21587" y="64184"/>
                      <a:pt x="23181" y="63788"/>
                      <a:pt x="24776" y="62995"/>
                    </a:cubicBezTo>
                    <a:cubicBezTo>
                      <a:pt x="30557" y="59826"/>
                      <a:pt x="34344" y="55468"/>
                      <a:pt x="32749" y="51902"/>
                    </a:cubicBezTo>
                    <a:cubicBezTo>
                      <a:pt x="31553" y="49129"/>
                      <a:pt x="28763" y="47742"/>
                      <a:pt x="24776" y="48337"/>
                    </a:cubicBezTo>
                    <a:cubicBezTo>
                      <a:pt x="24577" y="47148"/>
                      <a:pt x="24178" y="46158"/>
                      <a:pt x="23381" y="44969"/>
                    </a:cubicBezTo>
                    <a:cubicBezTo>
                      <a:pt x="27567" y="41008"/>
                      <a:pt x="27965" y="36451"/>
                      <a:pt x="27168" y="32093"/>
                    </a:cubicBezTo>
                    <a:cubicBezTo>
                      <a:pt x="32151" y="22585"/>
                      <a:pt x="28165" y="19218"/>
                      <a:pt x="24577" y="16444"/>
                    </a:cubicBezTo>
                    <a:cubicBezTo>
                      <a:pt x="23580" y="15652"/>
                      <a:pt x="22583" y="15058"/>
                      <a:pt x="21587" y="14266"/>
                    </a:cubicBezTo>
                    <a:cubicBezTo>
                      <a:pt x="21985" y="14068"/>
                      <a:pt x="22185" y="13671"/>
                      <a:pt x="22583" y="13473"/>
                    </a:cubicBezTo>
                    <a:cubicBezTo>
                      <a:pt x="25175" y="9115"/>
                      <a:pt x="27367" y="4361"/>
                      <a:pt x="22583" y="1192"/>
                    </a:cubicBezTo>
                    <a:cubicBezTo>
                      <a:pt x="17800" y="-1978"/>
                      <a:pt x="13614" y="1786"/>
                      <a:pt x="10225" y="5352"/>
                    </a:cubicBezTo>
                    <a:cubicBezTo>
                      <a:pt x="7235" y="8521"/>
                      <a:pt x="6438" y="12879"/>
                      <a:pt x="9627" y="15256"/>
                    </a:cubicBezTo>
                    <a:cubicBezTo>
                      <a:pt x="10225" y="15652"/>
                      <a:pt x="10624" y="16048"/>
                      <a:pt x="11222" y="16246"/>
                    </a:cubicBezTo>
                    <a:cubicBezTo>
                      <a:pt x="10425" y="17237"/>
                      <a:pt x="9428" y="18623"/>
                      <a:pt x="8431" y="20208"/>
                    </a:cubicBezTo>
                    <a:cubicBezTo>
                      <a:pt x="4445" y="26943"/>
                      <a:pt x="5242" y="31697"/>
                      <a:pt x="7435" y="35065"/>
                    </a:cubicBezTo>
                    <a:cubicBezTo>
                      <a:pt x="3249" y="39225"/>
                      <a:pt x="60" y="44375"/>
                      <a:pt x="60" y="49129"/>
                    </a:cubicBezTo>
                    <a:cubicBezTo>
                      <a:pt x="-339" y="58043"/>
                      <a:pt x="1256" y="65174"/>
                      <a:pt x="5043" y="669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0" name="Freeform 789">
                <a:extLst>
                  <a:ext uri="{FF2B5EF4-FFF2-40B4-BE49-F238E27FC236}">
                    <a16:creationId xmlns:a16="http://schemas.microsoft.com/office/drawing/2014/main" id="{3E171E90-2CDB-E6DB-D8FC-660F7D6A84C5}"/>
                  </a:ext>
                </a:extLst>
              </p:cNvPr>
              <p:cNvSpPr/>
              <p:nvPr/>
            </p:nvSpPr>
            <p:spPr>
              <a:xfrm>
                <a:off x="1153523" y="5594029"/>
                <a:ext cx="27661" cy="30918"/>
              </a:xfrm>
              <a:custGeom>
                <a:avLst/>
                <a:gdLst>
                  <a:gd name="connsiteX0" fmla="*/ 15901 w 27661"/>
                  <a:gd name="connsiteY0" fmla="*/ 1973 h 30918"/>
                  <a:gd name="connsiteX1" fmla="*/ 4739 w 27661"/>
                  <a:gd name="connsiteY1" fmla="*/ 7124 h 30918"/>
                  <a:gd name="connsiteX2" fmla="*/ 553 w 27661"/>
                  <a:gd name="connsiteY2" fmla="*/ 20594 h 30918"/>
                  <a:gd name="connsiteX3" fmla="*/ 27661 w 27661"/>
                  <a:gd name="connsiteY3" fmla="*/ 28319 h 30918"/>
                  <a:gd name="connsiteX4" fmla="*/ 15901 w 27661"/>
                  <a:gd name="connsiteY4" fmla="*/ 1973 h 309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661" h="30918">
                    <a:moveTo>
                      <a:pt x="15901" y="1973"/>
                    </a:moveTo>
                    <a:cubicBezTo>
                      <a:pt x="15702" y="-2384"/>
                      <a:pt x="9523" y="983"/>
                      <a:pt x="4739" y="7124"/>
                    </a:cubicBezTo>
                    <a:cubicBezTo>
                      <a:pt x="952" y="12274"/>
                      <a:pt x="-1042" y="18019"/>
                      <a:pt x="553" y="20594"/>
                    </a:cubicBezTo>
                    <a:cubicBezTo>
                      <a:pt x="5337" y="29310"/>
                      <a:pt x="12513" y="34262"/>
                      <a:pt x="27661" y="28319"/>
                    </a:cubicBezTo>
                    <a:cubicBezTo>
                      <a:pt x="24672" y="16434"/>
                      <a:pt x="16698" y="13661"/>
                      <a:pt x="15901" y="19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1" name="Freeform 790">
                <a:extLst>
                  <a:ext uri="{FF2B5EF4-FFF2-40B4-BE49-F238E27FC236}">
                    <a16:creationId xmlns:a16="http://schemas.microsoft.com/office/drawing/2014/main" id="{626DA642-864E-B51D-90FF-347FD36F0AA3}"/>
                  </a:ext>
                </a:extLst>
              </p:cNvPr>
              <p:cNvSpPr/>
              <p:nvPr/>
            </p:nvSpPr>
            <p:spPr>
              <a:xfrm>
                <a:off x="1109651" y="5137986"/>
                <a:ext cx="22349" cy="30191"/>
              </a:xfrm>
              <a:custGeom>
                <a:avLst/>
                <a:gdLst>
                  <a:gd name="connsiteX0" fmla="*/ 19708 w 22349"/>
                  <a:gd name="connsiteY0" fmla="*/ 1224 h 30191"/>
                  <a:gd name="connsiteX1" fmla="*/ 3962 w 22349"/>
                  <a:gd name="connsiteY1" fmla="*/ 11327 h 30191"/>
                  <a:gd name="connsiteX2" fmla="*/ 2566 w 22349"/>
                  <a:gd name="connsiteY2" fmla="*/ 28363 h 30191"/>
                  <a:gd name="connsiteX3" fmla="*/ 18114 w 22349"/>
                  <a:gd name="connsiteY3" fmla="*/ 20637 h 30191"/>
                  <a:gd name="connsiteX4" fmla="*/ 19708 w 22349"/>
                  <a:gd name="connsiteY4" fmla="*/ 1224 h 30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49" h="30191">
                    <a:moveTo>
                      <a:pt x="19708" y="1224"/>
                    </a:moveTo>
                    <a:cubicBezTo>
                      <a:pt x="16519" y="-2539"/>
                      <a:pt x="9742" y="2809"/>
                      <a:pt x="3962" y="11327"/>
                    </a:cubicBezTo>
                    <a:cubicBezTo>
                      <a:pt x="-2816" y="21430"/>
                      <a:pt x="772" y="24797"/>
                      <a:pt x="2566" y="28363"/>
                    </a:cubicBezTo>
                    <a:cubicBezTo>
                      <a:pt x="4958" y="33513"/>
                      <a:pt x="11735" y="26778"/>
                      <a:pt x="18114" y="20637"/>
                    </a:cubicBezTo>
                    <a:cubicBezTo>
                      <a:pt x="24293" y="9940"/>
                      <a:pt x="22698" y="4592"/>
                      <a:pt x="19708" y="12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2" name="Freeform 791">
                <a:extLst>
                  <a:ext uri="{FF2B5EF4-FFF2-40B4-BE49-F238E27FC236}">
                    <a16:creationId xmlns:a16="http://schemas.microsoft.com/office/drawing/2014/main" id="{6CF020E9-4400-9825-72AD-C13360460902}"/>
                  </a:ext>
                </a:extLst>
              </p:cNvPr>
              <p:cNvSpPr/>
              <p:nvPr/>
            </p:nvSpPr>
            <p:spPr>
              <a:xfrm>
                <a:off x="1961800" y="5631155"/>
                <a:ext cx="18498" cy="31640"/>
              </a:xfrm>
              <a:custGeom>
                <a:avLst/>
                <a:gdLst>
                  <a:gd name="connsiteX0" fmla="*/ 1142 w 18498"/>
                  <a:gd name="connsiteY0" fmla="*/ 19123 h 31640"/>
                  <a:gd name="connsiteX1" fmla="*/ 6922 w 18498"/>
                  <a:gd name="connsiteY1" fmla="*/ 30810 h 31640"/>
                  <a:gd name="connsiteX2" fmla="*/ 16291 w 18498"/>
                  <a:gd name="connsiteY2" fmla="*/ 24273 h 31640"/>
                  <a:gd name="connsiteX3" fmla="*/ 17686 w 18498"/>
                  <a:gd name="connsiteY3" fmla="*/ 12586 h 31640"/>
                  <a:gd name="connsiteX4" fmla="*/ 11507 w 18498"/>
                  <a:gd name="connsiteY4" fmla="*/ 1889 h 31640"/>
                  <a:gd name="connsiteX5" fmla="*/ 2338 w 18498"/>
                  <a:gd name="connsiteY5" fmla="*/ 6247 h 31640"/>
                  <a:gd name="connsiteX6" fmla="*/ 1142 w 18498"/>
                  <a:gd name="connsiteY6" fmla="*/ 19123 h 316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98" h="31640">
                    <a:moveTo>
                      <a:pt x="1142" y="19123"/>
                    </a:moveTo>
                    <a:cubicBezTo>
                      <a:pt x="2936" y="23085"/>
                      <a:pt x="4331" y="28037"/>
                      <a:pt x="6922" y="30810"/>
                    </a:cubicBezTo>
                    <a:cubicBezTo>
                      <a:pt x="9314" y="33385"/>
                      <a:pt x="13301" y="29622"/>
                      <a:pt x="16291" y="24273"/>
                    </a:cubicBezTo>
                    <a:cubicBezTo>
                      <a:pt x="19281" y="18133"/>
                      <a:pt x="18683" y="14765"/>
                      <a:pt x="17686" y="12586"/>
                    </a:cubicBezTo>
                    <a:cubicBezTo>
                      <a:pt x="15892" y="8426"/>
                      <a:pt x="13899" y="4861"/>
                      <a:pt x="11507" y="1889"/>
                    </a:cubicBezTo>
                    <a:cubicBezTo>
                      <a:pt x="9314" y="-884"/>
                      <a:pt x="6324" y="-1478"/>
                      <a:pt x="2338" y="6247"/>
                    </a:cubicBezTo>
                    <a:cubicBezTo>
                      <a:pt x="-652" y="11794"/>
                      <a:pt x="-453" y="16152"/>
                      <a:pt x="1142" y="191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3" name="Freeform 792">
                <a:extLst>
                  <a:ext uri="{FF2B5EF4-FFF2-40B4-BE49-F238E27FC236}">
                    <a16:creationId xmlns:a16="http://schemas.microsoft.com/office/drawing/2014/main" id="{C8DDCB0A-6D39-9EA7-D331-C5B6C1CEDD91}"/>
                  </a:ext>
                </a:extLst>
              </p:cNvPr>
              <p:cNvSpPr/>
              <p:nvPr/>
            </p:nvSpPr>
            <p:spPr>
              <a:xfrm>
                <a:off x="854259" y="5418440"/>
                <a:ext cx="46618" cy="34823"/>
              </a:xfrm>
              <a:custGeom>
                <a:avLst/>
                <a:gdLst>
                  <a:gd name="connsiteX0" fmla="*/ 11989 w 46618"/>
                  <a:gd name="connsiteY0" fmla="*/ 33948 h 34823"/>
                  <a:gd name="connsiteX1" fmla="*/ 23749 w 46618"/>
                  <a:gd name="connsiteY1" fmla="*/ 28401 h 34823"/>
                  <a:gd name="connsiteX2" fmla="*/ 27736 w 46618"/>
                  <a:gd name="connsiteY2" fmla="*/ 18695 h 34823"/>
                  <a:gd name="connsiteX3" fmla="*/ 38898 w 46618"/>
                  <a:gd name="connsiteY3" fmla="*/ 19487 h 34823"/>
                  <a:gd name="connsiteX4" fmla="*/ 46473 w 46618"/>
                  <a:gd name="connsiteY4" fmla="*/ 8791 h 34823"/>
                  <a:gd name="connsiteX5" fmla="*/ 32121 w 46618"/>
                  <a:gd name="connsiteY5" fmla="*/ 1858 h 34823"/>
                  <a:gd name="connsiteX6" fmla="*/ 24945 w 46618"/>
                  <a:gd name="connsiteY6" fmla="*/ 5423 h 34823"/>
                  <a:gd name="connsiteX7" fmla="*/ 22155 w 46618"/>
                  <a:gd name="connsiteY7" fmla="*/ 5423 h 34823"/>
                  <a:gd name="connsiteX8" fmla="*/ 22155 w 46618"/>
                  <a:gd name="connsiteY8" fmla="*/ 3046 h 34823"/>
                  <a:gd name="connsiteX9" fmla="*/ 10395 w 46618"/>
                  <a:gd name="connsiteY9" fmla="*/ 2452 h 34823"/>
                  <a:gd name="connsiteX10" fmla="*/ 229 w 46618"/>
                  <a:gd name="connsiteY10" fmla="*/ 15328 h 34823"/>
                  <a:gd name="connsiteX11" fmla="*/ 11391 w 46618"/>
                  <a:gd name="connsiteY11" fmla="*/ 16516 h 34823"/>
                  <a:gd name="connsiteX12" fmla="*/ 11989 w 46618"/>
                  <a:gd name="connsiteY12" fmla="*/ 33948 h 34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6618" h="34823">
                    <a:moveTo>
                      <a:pt x="11989" y="33948"/>
                    </a:moveTo>
                    <a:cubicBezTo>
                      <a:pt x="14780" y="35929"/>
                      <a:pt x="19165" y="34740"/>
                      <a:pt x="23749" y="28401"/>
                    </a:cubicBezTo>
                    <a:cubicBezTo>
                      <a:pt x="25743" y="25430"/>
                      <a:pt x="27138" y="22063"/>
                      <a:pt x="27736" y="18695"/>
                    </a:cubicBezTo>
                    <a:cubicBezTo>
                      <a:pt x="30526" y="19884"/>
                      <a:pt x="34314" y="20280"/>
                      <a:pt x="38898" y="19487"/>
                    </a:cubicBezTo>
                    <a:cubicBezTo>
                      <a:pt x="46074" y="16516"/>
                      <a:pt x="47071" y="12554"/>
                      <a:pt x="46473" y="8791"/>
                    </a:cubicBezTo>
                    <a:cubicBezTo>
                      <a:pt x="45675" y="3046"/>
                      <a:pt x="41091" y="-123"/>
                      <a:pt x="32121" y="1858"/>
                    </a:cubicBezTo>
                    <a:cubicBezTo>
                      <a:pt x="29131" y="2452"/>
                      <a:pt x="26739" y="3838"/>
                      <a:pt x="24945" y="5423"/>
                    </a:cubicBezTo>
                    <a:cubicBezTo>
                      <a:pt x="24148" y="5225"/>
                      <a:pt x="23151" y="5225"/>
                      <a:pt x="22155" y="5423"/>
                    </a:cubicBezTo>
                    <a:cubicBezTo>
                      <a:pt x="22354" y="4631"/>
                      <a:pt x="22354" y="3838"/>
                      <a:pt x="22155" y="3046"/>
                    </a:cubicBezTo>
                    <a:cubicBezTo>
                      <a:pt x="21158" y="-1312"/>
                      <a:pt x="15776" y="-519"/>
                      <a:pt x="10395" y="2452"/>
                    </a:cubicBezTo>
                    <a:cubicBezTo>
                      <a:pt x="4016" y="5819"/>
                      <a:pt x="-1166" y="10375"/>
                      <a:pt x="229" y="15328"/>
                    </a:cubicBezTo>
                    <a:cubicBezTo>
                      <a:pt x="1425" y="19289"/>
                      <a:pt x="5611" y="19091"/>
                      <a:pt x="11391" y="16516"/>
                    </a:cubicBezTo>
                    <a:cubicBezTo>
                      <a:pt x="7604" y="25034"/>
                      <a:pt x="8003" y="31175"/>
                      <a:pt x="11989" y="3394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4" name="Freeform 793">
                <a:extLst>
                  <a:ext uri="{FF2B5EF4-FFF2-40B4-BE49-F238E27FC236}">
                    <a16:creationId xmlns:a16="http://schemas.microsoft.com/office/drawing/2014/main" id="{49868518-29F3-49AC-D060-C95D4CF4D45D}"/>
                  </a:ext>
                </a:extLst>
              </p:cNvPr>
              <p:cNvSpPr/>
              <p:nvPr/>
            </p:nvSpPr>
            <p:spPr>
              <a:xfrm>
                <a:off x="1450532" y="5858926"/>
                <a:ext cx="20381" cy="26526"/>
              </a:xfrm>
              <a:custGeom>
                <a:avLst/>
                <a:gdLst>
                  <a:gd name="connsiteX0" fmla="*/ 16486 w 20381"/>
                  <a:gd name="connsiteY0" fmla="*/ 2514 h 26526"/>
                  <a:gd name="connsiteX1" fmla="*/ 2733 w 20381"/>
                  <a:gd name="connsiteY1" fmla="*/ 8259 h 26526"/>
                  <a:gd name="connsiteX2" fmla="*/ 3131 w 20381"/>
                  <a:gd name="connsiteY2" fmla="*/ 24899 h 26526"/>
                  <a:gd name="connsiteX3" fmla="*/ 18081 w 20381"/>
                  <a:gd name="connsiteY3" fmla="*/ 17569 h 26526"/>
                  <a:gd name="connsiteX4" fmla="*/ 16486 w 20381"/>
                  <a:gd name="connsiteY4" fmla="*/ 2514 h 265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381" h="26526">
                    <a:moveTo>
                      <a:pt x="16486" y="2514"/>
                    </a:moveTo>
                    <a:cubicBezTo>
                      <a:pt x="12898" y="-61"/>
                      <a:pt x="8912" y="-3428"/>
                      <a:pt x="2733" y="8259"/>
                    </a:cubicBezTo>
                    <a:cubicBezTo>
                      <a:pt x="-2051" y="17173"/>
                      <a:pt x="341" y="22125"/>
                      <a:pt x="3131" y="24899"/>
                    </a:cubicBezTo>
                    <a:cubicBezTo>
                      <a:pt x="6719" y="28266"/>
                      <a:pt x="11902" y="26681"/>
                      <a:pt x="18081" y="17569"/>
                    </a:cubicBezTo>
                    <a:cubicBezTo>
                      <a:pt x="22665" y="7665"/>
                      <a:pt x="19476" y="4892"/>
                      <a:pt x="16486" y="25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5" name="Freeform 794">
                <a:extLst>
                  <a:ext uri="{FF2B5EF4-FFF2-40B4-BE49-F238E27FC236}">
                    <a16:creationId xmlns:a16="http://schemas.microsoft.com/office/drawing/2014/main" id="{4ABCEAFC-12A4-8624-4B15-27477FA6FC58}"/>
                  </a:ext>
                </a:extLst>
              </p:cNvPr>
              <p:cNvSpPr/>
              <p:nvPr/>
            </p:nvSpPr>
            <p:spPr>
              <a:xfrm>
                <a:off x="844358" y="5504008"/>
                <a:ext cx="19939" cy="27955"/>
              </a:xfrm>
              <a:custGeom>
                <a:avLst/>
                <a:gdLst>
                  <a:gd name="connsiteX0" fmla="*/ 3353 w 19939"/>
                  <a:gd name="connsiteY0" fmla="*/ 27417 h 27955"/>
                  <a:gd name="connsiteX1" fmla="*/ 15711 w 19939"/>
                  <a:gd name="connsiteY1" fmla="*/ 18899 h 27955"/>
                  <a:gd name="connsiteX2" fmla="*/ 17505 w 19939"/>
                  <a:gd name="connsiteY2" fmla="*/ 873 h 27955"/>
                  <a:gd name="connsiteX3" fmla="*/ 3553 w 19939"/>
                  <a:gd name="connsiteY3" fmla="*/ 10579 h 27955"/>
                  <a:gd name="connsiteX4" fmla="*/ 3353 w 19939"/>
                  <a:gd name="connsiteY4" fmla="*/ 27417 h 27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939" h="27955">
                    <a:moveTo>
                      <a:pt x="3353" y="27417"/>
                    </a:moveTo>
                    <a:cubicBezTo>
                      <a:pt x="6742" y="29596"/>
                      <a:pt x="11326" y="24842"/>
                      <a:pt x="15711" y="18899"/>
                    </a:cubicBezTo>
                    <a:cubicBezTo>
                      <a:pt x="20894" y="9787"/>
                      <a:pt x="21093" y="3646"/>
                      <a:pt x="17505" y="873"/>
                    </a:cubicBezTo>
                    <a:cubicBezTo>
                      <a:pt x="13718" y="-2098"/>
                      <a:pt x="8137" y="2854"/>
                      <a:pt x="3553" y="10579"/>
                    </a:cubicBezTo>
                    <a:cubicBezTo>
                      <a:pt x="-1829" y="19890"/>
                      <a:pt x="-434" y="25040"/>
                      <a:pt x="3353" y="274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6" name="Freeform 795">
                <a:extLst>
                  <a:ext uri="{FF2B5EF4-FFF2-40B4-BE49-F238E27FC236}">
                    <a16:creationId xmlns:a16="http://schemas.microsoft.com/office/drawing/2014/main" id="{064F6C32-8FCF-8D03-B318-41A79DA574A9}"/>
                  </a:ext>
                </a:extLst>
              </p:cNvPr>
              <p:cNvSpPr/>
              <p:nvPr/>
            </p:nvSpPr>
            <p:spPr>
              <a:xfrm>
                <a:off x="926454" y="5597754"/>
                <a:ext cx="24554" cy="22637"/>
              </a:xfrm>
              <a:custGeom>
                <a:avLst/>
                <a:gdLst>
                  <a:gd name="connsiteX0" fmla="*/ 6569 w 24554"/>
                  <a:gd name="connsiteY0" fmla="*/ 21623 h 22637"/>
                  <a:gd name="connsiteX1" fmla="*/ 22116 w 24554"/>
                  <a:gd name="connsiteY1" fmla="*/ 11124 h 22637"/>
                  <a:gd name="connsiteX2" fmla="*/ 23910 w 24554"/>
                  <a:gd name="connsiteY2" fmla="*/ 3399 h 22637"/>
                  <a:gd name="connsiteX3" fmla="*/ 12150 w 24554"/>
                  <a:gd name="connsiteY3" fmla="*/ 1022 h 22637"/>
                  <a:gd name="connsiteX4" fmla="*/ 589 w 24554"/>
                  <a:gd name="connsiteY4" fmla="*/ 15086 h 22637"/>
                  <a:gd name="connsiteX5" fmla="*/ 6569 w 24554"/>
                  <a:gd name="connsiteY5" fmla="*/ 21623 h 22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554" h="22637">
                    <a:moveTo>
                      <a:pt x="6569" y="21623"/>
                    </a:moveTo>
                    <a:cubicBezTo>
                      <a:pt x="11751" y="19048"/>
                      <a:pt x="16934" y="17661"/>
                      <a:pt x="22116" y="11124"/>
                    </a:cubicBezTo>
                    <a:cubicBezTo>
                      <a:pt x="24309" y="7558"/>
                      <a:pt x="25305" y="4389"/>
                      <a:pt x="23910" y="3399"/>
                    </a:cubicBezTo>
                    <a:cubicBezTo>
                      <a:pt x="20920" y="824"/>
                      <a:pt x="17731" y="-1355"/>
                      <a:pt x="12150" y="1022"/>
                    </a:cubicBezTo>
                    <a:cubicBezTo>
                      <a:pt x="7167" y="3201"/>
                      <a:pt x="2582" y="8351"/>
                      <a:pt x="589" y="15086"/>
                    </a:cubicBezTo>
                    <a:cubicBezTo>
                      <a:pt x="-1205" y="21821"/>
                      <a:pt x="1187" y="24198"/>
                      <a:pt x="6569" y="216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7" name="Freeform 796">
                <a:extLst>
                  <a:ext uri="{FF2B5EF4-FFF2-40B4-BE49-F238E27FC236}">
                    <a16:creationId xmlns:a16="http://schemas.microsoft.com/office/drawing/2014/main" id="{5C77D9AA-2A62-0886-73C1-7B460940F2BC}"/>
                  </a:ext>
                </a:extLst>
              </p:cNvPr>
              <p:cNvSpPr/>
              <p:nvPr/>
            </p:nvSpPr>
            <p:spPr>
              <a:xfrm>
                <a:off x="1515870" y="5954316"/>
                <a:ext cx="29494" cy="29081"/>
              </a:xfrm>
              <a:custGeom>
                <a:avLst/>
                <a:gdLst>
                  <a:gd name="connsiteX0" fmla="*/ 26892 w 29494"/>
                  <a:gd name="connsiteY0" fmla="*/ 2405 h 29081"/>
                  <a:gd name="connsiteX1" fmla="*/ 20912 w 29494"/>
                  <a:gd name="connsiteY1" fmla="*/ 2999 h 29081"/>
                  <a:gd name="connsiteX2" fmla="*/ 17923 w 29494"/>
                  <a:gd name="connsiteY2" fmla="*/ 424 h 29081"/>
                  <a:gd name="connsiteX3" fmla="*/ 1777 w 29494"/>
                  <a:gd name="connsiteY3" fmla="*/ 9139 h 29081"/>
                  <a:gd name="connsiteX4" fmla="*/ 3172 w 29494"/>
                  <a:gd name="connsiteY4" fmla="*/ 22015 h 29081"/>
                  <a:gd name="connsiteX5" fmla="*/ 6960 w 29494"/>
                  <a:gd name="connsiteY5" fmla="*/ 22609 h 29081"/>
                  <a:gd name="connsiteX6" fmla="*/ 8953 w 29494"/>
                  <a:gd name="connsiteY6" fmla="*/ 28750 h 29081"/>
                  <a:gd name="connsiteX7" fmla="*/ 27490 w 29494"/>
                  <a:gd name="connsiteY7" fmla="*/ 13497 h 29081"/>
                  <a:gd name="connsiteX8" fmla="*/ 26892 w 29494"/>
                  <a:gd name="connsiteY8" fmla="*/ 2405 h 29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494" h="29081">
                    <a:moveTo>
                      <a:pt x="26892" y="2405"/>
                    </a:moveTo>
                    <a:cubicBezTo>
                      <a:pt x="25298" y="1612"/>
                      <a:pt x="23105" y="2008"/>
                      <a:pt x="20912" y="2999"/>
                    </a:cubicBezTo>
                    <a:cubicBezTo>
                      <a:pt x="20115" y="2008"/>
                      <a:pt x="19118" y="1216"/>
                      <a:pt x="17923" y="424"/>
                    </a:cubicBezTo>
                    <a:cubicBezTo>
                      <a:pt x="12740" y="-369"/>
                      <a:pt x="6960" y="-1161"/>
                      <a:pt x="1777" y="9139"/>
                    </a:cubicBezTo>
                    <a:cubicBezTo>
                      <a:pt x="-1213" y="14884"/>
                      <a:pt x="-216" y="20034"/>
                      <a:pt x="3172" y="22015"/>
                    </a:cubicBezTo>
                    <a:cubicBezTo>
                      <a:pt x="4169" y="22609"/>
                      <a:pt x="5564" y="22808"/>
                      <a:pt x="6960" y="22609"/>
                    </a:cubicBezTo>
                    <a:cubicBezTo>
                      <a:pt x="6561" y="25779"/>
                      <a:pt x="7159" y="28156"/>
                      <a:pt x="8953" y="28750"/>
                    </a:cubicBezTo>
                    <a:cubicBezTo>
                      <a:pt x="15132" y="30731"/>
                      <a:pt x="21710" y="23600"/>
                      <a:pt x="27490" y="13497"/>
                    </a:cubicBezTo>
                    <a:cubicBezTo>
                      <a:pt x="30879" y="7753"/>
                      <a:pt x="29483" y="3989"/>
                      <a:pt x="26892" y="24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8" name="Freeform 797">
                <a:extLst>
                  <a:ext uri="{FF2B5EF4-FFF2-40B4-BE49-F238E27FC236}">
                    <a16:creationId xmlns:a16="http://schemas.microsoft.com/office/drawing/2014/main" id="{F5D4ADBD-8A15-6C45-91E0-624F8CA2A1C0}"/>
                  </a:ext>
                </a:extLst>
              </p:cNvPr>
              <p:cNvSpPr/>
              <p:nvPr/>
            </p:nvSpPr>
            <p:spPr>
              <a:xfrm>
                <a:off x="1938693" y="6154803"/>
                <a:ext cx="18126" cy="23204"/>
              </a:xfrm>
              <a:custGeom>
                <a:avLst/>
                <a:gdLst>
                  <a:gd name="connsiteX0" fmla="*/ 9299 w 18126"/>
                  <a:gd name="connsiteY0" fmla="*/ 6 h 23204"/>
                  <a:gd name="connsiteX1" fmla="*/ 928 w 18126"/>
                  <a:gd name="connsiteY1" fmla="*/ 10307 h 23204"/>
                  <a:gd name="connsiteX2" fmla="*/ 7506 w 18126"/>
                  <a:gd name="connsiteY2" fmla="*/ 23183 h 23204"/>
                  <a:gd name="connsiteX3" fmla="*/ 18070 w 18126"/>
                  <a:gd name="connsiteY3" fmla="*/ 13278 h 23204"/>
                  <a:gd name="connsiteX4" fmla="*/ 9299 w 18126"/>
                  <a:gd name="connsiteY4" fmla="*/ 6 h 23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26" h="23204">
                    <a:moveTo>
                      <a:pt x="9299" y="6"/>
                    </a:moveTo>
                    <a:cubicBezTo>
                      <a:pt x="6309" y="-192"/>
                      <a:pt x="2522" y="4166"/>
                      <a:pt x="928" y="10307"/>
                    </a:cubicBezTo>
                    <a:cubicBezTo>
                      <a:pt x="-2062" y="22390"/>
                      <a:pt x="2722" y="22985"/>
                      <a:pt x="7506" y="23183"/>
                    </a:cubicBezTo>
                    <a:cubicBezTo>
                      <a:pt x="11093" y="23381"/>
                      <a:pt x="14681" y="22390"/>
                      <a:pt x="18070" y="13278"/>
                    </a:cubicBezTo>
                    <a:cubicBezTo>
                      <a:pt x="18668" y="2978"/>
                      <a:pt x="14482" y="403"/>
                      <a:pt x="9299" y="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9" name="Freeform 798">
                <a:extLst>
                  <a:ext uri="{FF2B5EF4-FFF2-40B4-BE49-F238E27FC236}">
                    <a16:creationId xmlns:a16="http://schemas.microsoft.com/office/drawing/2014/main" id="{C77BC8AE-C447-7FF4-2AFC-D26F983EDB9F}"/>
                  </a:ext>
                </a:extLst>
              </p:cNvPr>
              <p:cNvSpPr/>
              <p:nvPr/>
            </p:nvSpPr>
            <p:spPr>
              <a:xfrm>
                <a:off x="2651954" y="5835761"/>
                <a:ext cx="15262" cy="26546"/>
              </a:xfrm>
              <a:custGeom>
                <a:avLst/>
                <a:gdLst>
                  <a:gd name="connsiteX0" fmla="*/ 857 w 15262"/>
                  <a:gd name="connsiteY0" fmla="*/ 8247 h 26546"/>
                  <a:gd name="connsiteX1" fmla="*/ 5242 w 15262"/>
                  <a:gd name="connsiteY1" fmla="*/ 25877 h 26546"/>
                  <a:gd name="connsiteX2" fmla="*/ 14610 w 15262"/>
                  <a:gd name="connsiteY2" fmla="*/ 16567 h 26546"/>
                  <a:gd name="connsiteX3" fmla="*/ 8630 w 15262"/>
                  <a:gd name="connsiteY3" fmla="*/ 1512 h 26546"/>
                  <a:gd name="connsiteX4" fmla="*/ 857 w 15262"/>
                  <a:gd name="connsiteY4" fmla="*/ 8247 h 265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62" h="26546">
                    <a:moveTo>
                      <a:pt x="857" y="8247"/>
                    </a:moveTo>
                    <a:cubicBezTo>
                      <a:pt x="-1535" y="18944"/>
                      <a:pt x="1454" y="23500"/>
                      <a:pt x="5242" y="25877"/>
                    </a:cubicBezTo>
                    <a:cubicBezTo>
                      <a:pt x="8830" y="28254"/>
                      <a:pt x="12218" y="24094"/>
                      <a:pt x="14610" y="16567"/>
                    </a:cubicBezTo>
                    <a:cubicBezTo>
                      <a:pt x="17201" y="2107"/>
                      <a:pt x="11421" y="4484"/>
                      <a:pt x="8630" y="1512"/>
                    </a:cubicBezTo>
                    <a:cubicBezTo>
                      <a:pt x="6238" y="-1459"/>
                      <a:pt x="2651" y="-468"/>
                      <a:pt x="857" y="824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0" name="Freeform 799">
                <a:extLst>
                  <a:ext uri="{FF2B5EF4-FFF2-40B4-BE49-F238E27FC236}">
                    <a16:creationId xmlns:a16="http://schemas.microsoft.com/office/drawing/2014/main" id="{B2C05C2D-EF71-5922-6BF5-0D13F5A8B222}"/>
                  </a:ext>
                </a:extLst>
              </p:cNvPr>
              <p:cNvSpPr/>
              <p:nvPr/>
            </p:nvSpPr>
            <p:spPr>
              <a:xfrm>
                <a:off x="2127445" y="6090557"/>
                <a:ext cx="16064" cy="28974"/>
              </a:xfrm>
              <a:custGeom>
                <a:avLst/>
                <a:gdLst>
                  <a:gd name="connsiteX0" fmla="*/ 11302 w 16064"/>
                  <a:gd name="connsiteY0" fmla="*/ 1261 h 28974"/>
                  <a:gd name="connsiteX1" fmla="*/ 1735 w 16064"/>
                  <a:gd name="connsiteY1" fmla="*/ 8194 h 28974"/>
                  <a:gd name="connsiteX2" fmla="*/ 4127 w 16064"/>
                  <a:gd name="connsiteY2" fmla="*/ 28201 h 28974"/>
                  <a:gd name="connsiteX3" fmla="*/ 14492 w 16064"/>
                  <a:gd name="connsiteY3" fmla="*/ 19683 h 28974"/>
                  <a:gd name="connsiteX4" fmla="*/ 11302 w 16064"/>
                  <a:gd name="connsiteY4" fmla="*/ 1261 h 28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64" h="28974">
                    <a:moveTo>
                      <a:pt x="11302" y="1261"/>
                    </a:moveTo>
                    <a:cubicBezTo>
                      <a:pt x="8312" y="-1513"/>
                      <a:pt x="4525" y="72"/>
                      <a:pt x="1735" y="8194"/>
                    </a:cubicBezTo>
                    <a:cubicBezTo>
                      <a:pt x="-1654" y="18494"/>
                      <a:pt x="339" y="25229"/>
                      <a:pt x="4127" y="28201"/>
                    </a:cubicBezTo>
                    <a:cubicBezTo>
                      <a:pt x="7116" y="30578"/>
                      <a:pt x="10904" y="27408"/>
                      <a:pt x="14492" y="19683"/>
                    </a:cubicBezTo>
                    <a:cubicBezTo>
                      <a:pt x="18079" y="8590"/>
                      <a:pt x="14890" y="4430"/>
                      <a:pt x="11302" y="12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1" name="Freeform 800">
                <a:extLst>
                  <a:ext uri="{FF2B5EF4-FFF2-40B4-BE49-F238E27FC236}">
                    <a16:creationId xmlns:a16="http://schemas.microsoft.com/office/drawing/2014/main" id="{7996663E-CE88-4FB7-8AB7-6CAF492F77C6}"/>
                  </a:ext>
                </a:extLst>
              </p:cNvPr>
              <p:cNvSpPr/>
              <p:nvPr/>
            </p:nvSpPr>
            <p:spPr>
              <a:xfrm>
                <a:off x="813771" y="5737038"/>
                <a:ext cx="51569" cy="35092"/>
              </a:xfrm>
              <a:custGeom>
                <a:avLst/>
                <a:gdLst>
                  <a:gd name="connsiteX0" fmla="*/ 31548 w 51569"/>
                  <a:gd name="connsiteY0" fmla="*/ 23377 h 35092"/>
                  <a:gd name="connsiteX1" fmla="*/ 36731 w 51569"/>
                  <a:gd name="connsiteY1" fmla="*/ 21792 h 35092"/>
                  <a:gd name="connsiteX2" fmla="*/ 37528 w 51569"/>
                  <a:gd name="connsiteY2" fmla="*/ 22981 h 35092"/>
                  <a:gd name="connsiteX3" fmla="*/ 47694 w 51569"/>
                  <a:gd name="connsiteY3" fmla="*/ 23773 h 35092"/>
                  <a:gd name="connsiteX4" fmla="*/ 50285 w 51569"/>
                  <a:gd name="connsiteY4" fmla="*/ 10897 h 35092"/>
                  <a:gd name="connsiteX5" fmla="*/ 48691 w 51569"/>
                  <a:gd name="connsiteY5" fmla="*/ 9709 h 35092"/>
                  <a:gd name="connsiteX6" fmla="*/ 47495 w 51569"/>
                  <a:gd name="connsiteY6" fmla="*/ 7926 h 35092"/>
                  <a:gd name="connsiteX7" fmla="*/ 40319 w 51569"/>
                  <a:gd name="connsiteY7" fmla="*/ 5945 h 35092"/>
                  <a:gd name="connsiteX8" fmla="*/ 38525 w 51569"/>
                  <a:gd name="connsiteY8" fmla="*/ 1785 h 35092"/>
                  <a:gd name="connsiteX9" fmla="*/ 24971 w 51569"/>
                  <a:gd name="connsiteY9" fmla="*/ 7134 h 35092"/>
                  <a:gd name="connsiteX10" fmla="*/ 20386 w 51569"/>
                  <a:gd name="connsiteY10" fmla="*/ 16444 h 35092"/>
                  <a:gd name="connsiteX11" fmla="*/ 16599 w 51569"/>
                  <a:gd name="connsiteY11" fmla="*/ 13869 h 35092"/>
                  <a:gd name="connsiteX12" fmla="*/ 13210 w 51569"/>
                  <a:gd name="connsiteY12" fmla="*/ 8916 h 35092"/>
                  <a:gd name="connsiteX13" fmla="*/ 2646 w 51569"/>
                  <a:gd name="connsiteY13" fmla="*/ 15453 h 35092"/>
                  <a:gd name="connsiteX14" fmla="*/ 1052 w 51569"/>
                  <a:gd name="connsiteY14" fmla="*/ 20406 h 35092"/>
                  <a:gd name="connsiteX15" fmla="*/ 3045 w 51569"/>
                  <a:gd name="connsiteY15" fmla="*/ 30508 h 35092"/>
                  <a:gd name="connsiteX16" fmla="*/ 24173 w 51569"/>
                  <a:gd name="connsiteY16" fmla="*/ 31895 h 35092"/>
                  <a:gd name="connsiteX17" fmla="*/ 25768 w 51569"/>
                  <a:gd name="connsiteY17" fmla="*/ 24565 h 35092"/>
                  <a:gd name="connsiteX18" fmla="*/ 31548 w 51569"/>
                  <a:gd name="connsiteY18" fmla="*/ 23377 h 35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51569" h="35092">
                    <a:moveTo>
                      <a:pt x="31548" y="23377"/>
                    </a:moveTo>
                    <a:cubicBezTo>
                      <a:pt x="33143" y="22981"/>
                      <a:pt x="34937" y="22386"/>
                      <a:pt x="36731" y="21792"/>
                    </a:cubicBezTo>
                    <a:cubicBezTo>
                      <a:pt x="36930" y="22188"/>
                      <a:pt x="37130" y="22585"/>
                      <a:pt x="37528" y="22981"/>
                    </a:cubicBezTo>
                    <a:cubicBezTo>
                      <a:pt x="40120" y="26150"/>
                      <a:pt x="44305" y="26744"/>
                      <a:pt x="47694" y="23773"/>
                    </a:cubicBezTo>
                    <a:cubicBezTo>
                      <a:pt x="51680" y="20207"/>
                      <a:pt x="52677" y="15453"/>
                      <a:pt x="50285" y="10897"/>
                    </a:cubicBezTo>
                    <a:cubicBezTo>
                      <a:pt x="49687" y="10501"/>
                      <a:pt x="49288" y="10105"/>
                      <a:pt x="48691" y="9709"/>
                    </a:cubicBezTo>
                    <a:cubicBezTo>
                      <a:pt x="48491" y="9115"/>
                      <a:pt x="48093" y="8520"/>
                      <a:pt x="47495" y="7926"/>
                    </a:cubicBezTo>
                    <a:cubicBezTo>
                      <a:pt x="45501" y="6143"/>
                      <a:pt x="43109" y="5549"/>
                      <a:pt x="40319" y="5945"/>
                    </a:cubicBezTo>
                    <a:cubicBezTo>
                      <a:pt x="40120" y="4360"/>
                      <a:pt x="39522" y="2974"/>
                      <a:pt x="38525" y="1785"/>
                    </a:cubicBezTo>
                    <a:cubicBezTo>
                      <a:pt x="35336" y="-1582"/>
                      <a:pt x="30552" y="-394"/>
                      <a:pt x="24971" y="7134"/>
                    </a:cubicBezTo>
                    <a:cubicBezTo>
                      <a:pt x="22180" y="10699"/>
                      <a:pt x="20785" y="13869"/>
                      <a:pt x="20386" y="16444"/>
                    </a:cubicBezTo>
                    <a:cubicBezTo>
                      <a:pt x="19190" y="15255"/>
                      <a:pt x="17994" y="14463"/>
                      <a:pt x="16599" y="13869"/>
                    </a:cubicBezTo>
                    <a:cubicBezTo>
                      <a:pt x="16599" y="11492"/>
                      <a:pt x="15602" y="9709"/>
                      <a:pt x="13210" y="8916"/>
                    </a:cubicBezTo>
                    <a:cubicBezTo>
                      <a:pt x="9623" y="7728"/>
                      <a:pt x="5237" y="9313"/>
                      <a:pt x="2646" y="15453"/>
                    </a:cubicBezTo>
                    <a:cubicBezTo>
                      <a:pt x="1849" y="17236"/>
                      <a:pt x="1450" y="18821"/>
                      <a:pt x="1052" y="20406"/>
                    </a:cubicBezTo>
                    <a:cubicBezTo>
                      <a:pt x="-742" y="23971"/>
                      <a:pt x="-344" y="27933"/>
                      <a:pt x="3045" y="30508"/>
                    </a:cubicBezTo>
                    <a:cubicBezTo>
                      <a:pt x="9423" y="35262"/>
                      <a:pt x="16798" y="37243"/>
                      <a:pt x="24173" y="31895"/>
                    </a:cubicBezTo>
                    <a:cubicBezTo>
                      <a:pt x="25967" y="29122"/>
                      <a:pt x="26167" y="26744"/>
                      <a:pt x="25768" y="24565"/>
                    </a:cubicBezTo>
                    <a:cubicBezTo>
                      <a:pt x="27961" y="24565"/>
                      <a:pt x="29755" y="24565"/>
                      <a:pt x="31548" y="2337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2" name="Freeform 801">
                <a:extLst>
                  <a:ext uri="{FF2B5EF4-FFF2-40B4-BE49-F238E27FC236}">
                    <a16:creationId xmlns:a16="http://schemas.microsoft.com/office/drawing/2014/main" id="{1B436B77-4F50-51E4-AA3D-53FF3082A99B}"/>
                  </a:ext>
                </a:extLst>
              </p:cNvPr>
              <p:cNvSpPr/>
              <p:nvPr/>
            </p:nvSpPr>
            <p:spPr>
              <a:xfrm>
                <a:off x="2346037" y="6071381"/>
                <a:ext cx="18267" cy="30401"/>
              </a:xfrm>
              <a:custGeom>
                <a:avLst/>
                <a:gdLst>
                  <a:gd name="connsiteX0" fmla="*/ 10973 w 18267"/>
                  <a:gd name="connsiteY0" fmla="*/ 1419 h 30401"/>
                  <a:gd name="connsiteX1" fmla="*/ 1007 w 18267"/>
                  <a:gd name="connsiteY1" fmla="*/ 10730 h 30401"/>
                  <a:gd name="connsiteX2" fmla="*/ 4196 w 18267"/>
                  <a:gd name="connsiteY2" fmla="*/ 26577 h 30401"/>
                  <a:gd name="connsiteX3" fmla="*/ 5791 w 18267"/>
                  <a:gd name="connsiteY3" fmla="*/ 26775 h 30401"/>
                  <a:gd name="connsiteX4" fmla="*/ 9977 w 18267"/>
                  <a:gd name="connsiteY4" fmla="*/ 30340 h 30401"/>
                  <a:gd name="connsiteX5" fmla="*/ 17950 w 18267"/>
                  <a:gd name="connsiteY5" fmla="*/ 19247 h 30401"/>
                  <a:gd name="connsiteX6" fmla="*/ 16953 w 18267"/>
                  <a:gd name="connsiteY6" fmla="*/ 10135 h 30401"/>
                  <a:gd name="connsiteX7" fmla="*/ 10973 w 18267"/>
                  <a:gd name="connsiteY7" fmla="*/ 1419 h 304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267" h="30401">
                    <a:moveTo>
                      <a:pt x="10973" y="1419"/>
                    </a:moveTo>
                    <a:cubicBezTo>
                      <a:pt x="7585" y="-2146"/>
                      <a:pt x="3399" y="1023"/>
                      <a:pt x="1007" y="10730"/>
                    </a:cubicBezTo>
                    <a:cubicBezTo>
                      <a:pt x="-1385" y="19842"/>
                      <a:pt x="808" y="24398"/>
                      <a:pt x="4196" y="26577"/>
                    </a:cubicBezTo>
                    <a:cubicBezTo>
                      <a:pt x="4794" y="26577"/>
                      <a:pt x="5193" y="26775"/>
                      <a:pt x="5791" y="26775"/>
                    </a:cubicBezTo>
                    <a:cubicBezTo>
                      <a:pt x="6189" y="29152"/>
                      <a:pt x="7385" y="30737"/>
                      <a:pt x="9977" y="30340"/>
                    </a:cubicBezTo>
                    <a:cubicBezTo>
                      <a:pt x="13963" y="29944"/>
                      <a:pt x="16953" y="25190"/>
                      <a:pt x="17950" y="19247"/>
                    </a:cubicBezTo>
                    <a:cubicBezTo>
                      <a:pt x="18548" y="15286"/>
                      <a:pt x="18348" y="12116"/>
                      <a:pt x="16953" y="10135"/>
                    </a:cubicBezTo>
                    <a:cubicBezTo>
                      <a:pt x="16754" y="5183"/>
                      <a:pt x="13166" y="3797"/>
                      <a:pt x="10973" y="14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3" name="Freeform 802">
                <a:extLst>
                  <a:ext uri="{FF2B5EF4-FFF2-40B4-BE49-F238E27FC236}">
                    <a16:creationId xmlns:a16="http://schemas.microsoft.com/office/drawing/2014/main" id="{5491082B-D022-CB6F-206E-5E00EF796EAA}"/>
                  </a:ext>
                </a:extLst>
              </p:cNvPr>
              <p:cNvSpPr/>
              <p:nvPr/>
            </p:nvSpPr>
            <p:spPr>
              <a:xfrm>
                <a:off x="1204775" y="5586286"/>
                <a:ext cx="20231" cy="26526"/>
              </a:xfrm>
              <a:custGeom>
                <a:avLst/>
                <a:gdLst>
                  <a:gd name="connsiteX0" fmla="*/ 18268 w 20231"/>
                  <a:gd name="connsiteY0" fmla="*/ 604 h 26526"/>
                  <a:gd name="connsiteX1" fmla="*/ 3119 w 20231"/>
                  <a:gd name="connsiteY1" fmla="*/ 10706 h 26526"/>
                  <a:gd name="connsiteX2" fmla="*/ 2919 w 20231"/>
                  <a:gd name="connsiteY2" fmla="*/ 25959 h 26526"/>
                  <a:gd name="connsiteX3" fmla="*/ 15278 w 20231"/>
                  <a:gd name="connsiteY3" fmla="*/ 16055 h 26526"/>
                  <a:gd name="connsiteX4" fmla="*/ 18268 w 20231"/>
                  <a:gd name="connsiteY4" fmla="*/ 604 h 265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231" h="26526">
                    <a:moveTo>
                      <a:pt x="18268" y="604"/>
                    </a:moveTo>
                    <a:cubicBezTo>
                      <a:pt x="14082" y="-1377"/>
                      <a:pt x="8501" y="1396"/>
                      <a:pt x="3119" y="10706"/>
                    </a:cubicBezTo>
                    <a:cubicBezTo>
                      <a:pt x="-1864" y="19224"/>
                      <a:pt x="-70" y="23978"/>
                      <a:pt x="2919" y="25959"/>
                    </a:cubicBezTo>
                    <a:cubicBezTo>
                      <a:pt x="7105" y="28930"/>
                      <a:pt x="11889" y="19422"/>
                      <a:pt x="15278" y="16055"/>
                    </a:cubicBezTo>
                    <a:cubicBezTo>
                      <a:pt x="20659" y="7339"/>
                      <a:pt x="21656" y="2189"/>
                      <a:pt x="18268" y="6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4" name="Freeform 803">
                <a:extLst>
                  <a:ext uri="{FF2B5EF4-FFF2-40B4-BE49-F238E27FC236}">
                    <a16:creationId xmlns:a16="http://schemas.microsoft.com/office/drawing/2014/main" id="{57BA8933-EA45-CC6D-BF8F-4F9245FA3F07}"/>
                  </a:ext>
                </a:extLst>
              </p:cNvPr>
              <p:cNvSpPr/>
              <p:nvPr/>
            </p:nvSpPr>
            <p:spPr>
              <a:xfrm>
                <a:off x="1877400" y="5588397"/>
                <a:ext cx="16529" cy="23687"/>
              </a:xfrm>
              <a:custGeom>
                <a:avLst/>
                <a:gdLst>
                  <a:gd name="connsiteX0" fmla="*/ 1426 w 16529"/>
                  <a:gd name="connsiteY0" fmla="*/ 9190 h 23687"/>
                  <a:gd name="connsiteX1" fmla="*/ 7008 w 16529"/>
                  <a:gd name="connsiteY1" fmla="*/ 23651 h 23687"/>
                  <a:gd name="connsiteX2" fmla="*/ 15180 w 16529"/>
                  <a:gd name="connsiteY2" fmla="*/ 14142 h 23687"/>
                  <a:gd name="connsiteX3" fmla="*/ 10994 w 16529"/>
                  <a:gd name="connsiteY3" fmla="*/ 276 h 23687"/>
                  <a:gd name="connsiteX4" fmla="*/ 1426 w 16529"/>
                  <a:gd name="connsiteY4" fmla="*/ 9190 h 23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29" h="23687">
                    <a:moveTo>
                      <a:pt x="1426" y="9190"/>
                    </a:moveTo>
                    <a:cubicBezTo>
                      <a:pt x="-2560" y="22066"/>
                      <a:pt x="2623" y="22858"/>
                      <a:pt x="7008" y="23651"/>
                    </a:cubicBezTo>
                    <a:cubicBezTo>
                      <a:pt x="9599" y="24047"/>
                      <a:pt x="12788" y="21273"/>
                      <a:pt x="15180" y="14142"/>
                    </a:cubicBezTo>
                    <a:cubicBezTo>
                      <a:pt x="18569" y="2851"/>
                      <a:pt x="14981" y="1267"/>
                      <a:pt x="10994" y="276"/>
                    </a:cubicBezTo>
                    <a:cubicBezTo>
                      <a:pt x="8004" y="-714"/>
                      <a:pt x="4018" y="672"/>
                      <a:pt x="1426" y="91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5" name="Freeform 804">
                <a:extLst>
                  <a:ext uri="{FF2B5EF4-FFF2-40B4-BE49-F238E27FC236}">
                    <a16:creationId xmlns:a16="http://schemas.microsoft.com/office/drawing/2014/main" id="{532A6DA5-9A4F-8E22-FA06-8282BC5732EA}"/>
                  </a:ext>
                </a:extLst>
              </p:cNvPr>
              <p:cNvSpPr/>
              <p:nvPr/>
            </p:nvSpPr>
            <p:spPr>
              <a:xfrm>
                <a:off x="2513384" y="6000412"/>
                <a:ext cx="16086" cy="25639"/>
              </a:xfrm>
              <a:custGeom>
                <a:avLst/>
                <a:gdLst>
                  <a:gd name="connsiteX0" fmla="*/ 12655 w 16086"/>
                  <a:gd name="connsiteY0" fmla="*/ 86 h 25639"/>
                  <a:gd name="connsiteX1" fmla="*/ 695 w 16086"/>
                  <a:gd name="connsiteY1" fmla="*/ 14151 h 25639"/>
                  <a:gd name="connsiteX2" fmla="*/ 4682 w 16086"/>
                  <a:gd name="connsiteY2" fmla="*/ 25640 h 25639"/>
                  <a:gd name="connsiteX3" fmla="*/ 15844 w 16086"/>
                  <a:gd name="connsiteY3" fmla="*/ 10585 h 25639"/>
                  <a:gd name="connsiteX4" fmla="*/ 12655 w 16086"/>
                  <a:gd name="connsiteY4" fmla="*/ 86 h 25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86" h="25639">
                    <a:moveTo>
                      <a:pt x="12655" y="86"/>
                    </a:moveTo>
                    <a:cubicBezTo>
                      <a:pt x="8469" y="1275"/>
                      <a:pt x="3287" y="3454"/>
                      <a:pt x="695" y="14151"/>
                    </a:cubicBezTo>
                    <a:cubicBezTo>
                      <a:pt x="-1298" y="22272"/>
                      <a:pt x="1293" y="25640"/>
                      <a:pt x="4682" y="25640"/>
                    </a:cubicBezTo>
                    <a:cubicBezTo>
                      <a:pt x="9466" y="25442"/>
                      <a:pt x="13452" y="21084"/>
                      <a:pt x="15844" y="10585"/>
                    </a:cubicBezTo>
                    <a:cubicBezTo>
                      <a:pt x="16641" y="4048"/>
                      <a:pt x="15445" y="-706"/>
                      <a:pt x="12655" y="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6" name="Freeform 805">
                <a:extLst>
                  <a:ext uri="{FF2B5EF4-FFF2-40B4-BE49-F238E27FC236}">
                    <a16:creationId xmlns:a16="http://schemas.microsoft.com/office/drawing/2014/main" id="{55DA379D-D800-8C3C-8232-9576DED3F6E6}"/>
                  </a:ext>
                </a:extLst>
              </p:cNvPr>
              <p:cNvSpPr/>
              <p:nvPr/>
            </p:nvSpPr>
            <p:spPr>
              <a:xfrm>
                <a:off x="1089564" y="5450549"/>
                <a:ext cx="20917" cy="23744"/>
              </a:xfrm>
              <a:custGeom>
                <a:avLst/>
                <a:gdLst>
                  <a:gd name="connsiteX0" fmla="*/ 18268 w 20917"/>
                  <a:gd name="connsiteY0" fmla="*/ 452 h 23744"/>
                  <a:gd name="connsiteX1" fmla="*/ 4316 w 20917"/>
                  <a:gd name="connsiteY1" fmla="*/ 9762 h 23744"/>
                  <a:gd name="connsiteX2" fmla="*/ 1924 w 20917"/>
                  <a:gd name="connsiteY2" fmla="*/ 23431 h 23744"/>
                  <a:gd name="connsiteX3" fmla="*/ 17870 w 20917"/>
                  <a:gd name="connsiteY3" fmla="*/ 13130 h 23744"/>
                  <a:gd name="connsiteX4" fmla="*/ 18268 w 20917"/>
                  <a:gd name="connsiteY4" fmla="*/ 452 h 23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917" h="23744">
                    <a:moveTo>
                      <a:pt x="18268" y="452"/>
                    </a:moveTo>
                    <a:cubicBezTo>
                      <a:pt x="14481" y="-1330"/>
                      <a:pt x="9299" y="2235"/>
                      <a:pt x="4316" y="9762"/>
                    </a:cubicBezTo>
                    <a:cubicBezTo>
                      <a:pt x="130" y="16101"/>
                      <a:pt x="-1664" y="22044"/>
                      <a:pt x="1924" y="23431"/>
                    </a:cubicBezTo>
                    <a:cubicBezTo>
                      <a:pt x="6508" y="25015"/>
                      <a:pt x="12289" y="20459"/>
                      <a:pt x="17870" y="13130"/>
                    </a:cubicBezTo>
                    <a:cubicBezTo>
                      <a:pt x="22454" y="5207"/>
                      <a:pt x="21258" y="1839"/>
                      <a:pt x="18268" y="4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7" name="Freeform 806">
                <a:extLst>
                  <a:ext uri="{FF2B5EF4-FFF2-40B4-BE49-F238E27FC236}">
                    <a16:creationId xmlns:a16="http://schemas.microsoft.com/office/drawing/2014/main" id="{7CF08F39-A987-1ACA-CAE2-C6C66951D3D0}"/>
                  </a:ext>
                </a:extLst>
              </p:cNvPr>
              <p:cNvSpPr/>
              <p:nvPr/>
            </p:nvSpPr>
            <p:spPr>
              <a:xfrm>
                <a:off x="972414" y="5308273"/>
                <a:ext cx="36178" cy="32916"/>
              </a:xfrm>
              <a:custGeom>
                <a:avLst/>
                <a:gdLst>
                  <a:gd name="connsiteX0" fmla="*/ 32964 w 36178"/>
                  <a:gd name="connsiteY0" fmla="*/ 13971 h 32916"/>
                  <a:gd name="connsiteX1" fmla="*/ 33562 w 36178"/>
                  <a:gd name="connsiteY1" fmla="*/ 700 h 32916"/>
                  <a:gd name="connsiteX2" fmla="*/ 17417 w 36178"/>
                  <a:gd name="connsiteY2" fmla="*/ 9416 h 32916"/>
                  <a:gd name="connsiteX3" fmla="*/ 13630 w 36178"/>
                  <a:gd name="connsiteY3" fmla="*/ 17735 h 32916"/>
                  <a:gd name="connsiteX4" fmla="*/ 7052 w 36178"/>
                  <a:gd name="connsiteY4" fmla="*/ 20310 h 32916"/>
                  <a:gd name="connsiteX5" fmla="*/ 275 w 36178"/>
                  <a:gd name="connsiteY5" fmla="*/ 30809 h 32916"/>
                  <a:gd name="connsiteX6" fmla="*/ 20008 w 36178"/>
                  <a:gd name="connsiteY6" fmla="*/ 29422 h 32916"/>
                  <a:gd name="connsiteX7" fmla="*/ 25988 w 36178"/>
                  <a:gd name="connsiteY7" fmla="*/ 19716 h 32916"/>
                  <a:gd name="connsiteX8" fmla="*/ 25789 w 36178"/>
                  <a:gd name="connsiteY8" fmla="*/ 19518 h 32916"/>
                  <a:gd name="connsiteX9" fmla="*/ 32964 w 36178"/>
                  <a:gd name="connsiteY9" fmla="*/ 13971 h 32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178" h="32916">
                    <a:moveTo>
                      <a:pt x="32964" y="13971"/>
                    </a:moveTo>
                    <a:cubicBezTo>
                      <a:pt x="37549" y="5652"/>
                      <a:pt x="36751" y="2086"/>
                      <a:pt x="33562" y="700"/>
                    </a:cubicBezTo>
                    <a:cubicBezTo>
                      <a:pt x="29376" y="-1083"/>
                      <a:pt x="24194" y="105"/>
                      <a:pt x="17417" y="9416"/>
                    </a:cubicBezTo>
                    <a:cubicBezTo>
                      <a:pt x="15025" y="12783"/>
                      <a:pt x="13630" y="15754"/>
                      <a:pt x="13630" y="17735"/>
                    </a:cubicBezTo>
                    <a:cubicBezTo>
                      <a:pt x="11636" y="18329"/>
                      <a:pt x="9444" y="19122"/>
                      <a:pt x="7052" y="20310"/>
                    </a:cubicBezTo>
                    <a:cubicBezTo>
                      <a:pt x="1869" y="23084"/>
                      <a:pt x="-921" y="26847"/>
                      <a:pt x="275" y="30809"/>
                    </a:cubicBezTo>
                    <a:cubicBezTo>
                      <a:pt x="5258" y="34573"/>
                      <a:pt x="12832" y="32790"/>
                      <a:pt x="20008" y="29422"/>
                    </a:cubicBezTo>
                    <a:cubicBezTo>
                      <a:pt x="25589" y="26847"/>
                      <a:pt x="29576" y="22886"/>
                      <a:pt x="25988" y="19716"/>
                    </a:cubicBezTo>
                    <a:cubicBezTo>
                      <a:pt x="25988" y="19716"/>
                      <a:pt x="25789" y="19518"/>
                      <a:pt x="25789" y="19518"/>
                    </a:cubicBezTo>
                    <a:cubicBezTo>
                      <a:pt x="28180" y="18726"/>
                      <a:pt x="30373" y="16943"/>
                      <a:pt x="32964" y="139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8" name="Freeform 807">
                <a:extLst>
                  <a:ext uri="{FF2B5EF4-FFF2-40B4-BE49-F238E27FC236}">
                    <a16:creationId xmlns:a16="http://schemas.microsoft.com/office/drawing/2014/main" id="{39F9DE00-6ACF-CB60-FF11-B2A17377BAF2}"/>
                  </a:ext>
                </a:extLst>
              </p:cNvPr>
              <p:cNvSpPr/>
              <p:nvPr/>
            </p:nvSpPr>
            <p:spPr>
              <a:xfrm>
                <a:off x="1924819" y="6023830"/>
                <a:ext cx="15820" cy="29778"/>
              </a:xfrm>
              <a:custGeom>
                <a:avLst/>
                <a:gdLst>
                  <a:gd name="connsiteX0" fmla="*/ 13805 w 15820"/>
                  <a:gd name="connsiteY0" fmla="*/ 18861 h 29778"/>
                  <a:gd name="connsiteX1" fmla="*/ 12809 w 15820"/>
                  <a:gd name="connsiteY1" fmla="*/ 241 h 29778"/>
                  <a:gd name="connsiteX2" fmla="*/ 2444 w 15820"/>
                  <a:gd name="connsiteY2" fmla="*/ 10739 h 29778"/>
                  <a:gd name="connsiteX3" fmla="*/ 3839 w 15820"/>
                  <a:gd name="connsiteY3" fmla="*/ 29558 h 29778"/>
                  <a:gd name="connsiteX4" fmla="*/ 13805 w 15820"/>
                  <a:gd name="connsiteY4" fmla="*/ 18861 h 29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20" h="29778">
                    <a:moveTo>
                      <a:pt x="13805" y="18861"/>
                    </a:moveTo>
                    <a:cubicBezTo>
                      <a:pt x="17792" y="8362"/>
                      <a:pt x="15001" y="4004"/>
                      <a:pt x="12809" y="241"/>
                    </a:cubicBezTo>
                    <a:cubicBezTo>
                      <a:pt x="7825" y="-1146"/>
                      <a:pt x="4636" y="3608"/>
                      <a:pt x="2444" y="10739"/>
                    </a:cubicBezTo>
                    <a:cubicBezTo>
                      <a:pt x="-546" y="20049"/>
                      <a:pt x="-1543" y="28171"/>
                      <a:pt x="3839" y="29558"/>
                    </a:cubicBezTo>
                    <a:cubicBezTo>
                      <a:pt x="7626" y="30944"/>
                      <a:pt x="11413" y="25596"/>
                      <a:pt x="13805" y="188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9" name="Freeform 808">
                <a:extLst>
                  <a:ext uri="{FF2B5EF4-FFF2-40B4-BE49-F238E27FC236}">
                    <a16:creationId xmlns:a16="http://schemas.microsoft.com/office/drawing/2014/main" id="{C60FCC1D-21C0-C974-BF0B-6D7D920FE6B9}"/>
                  </a:ext>
                </a:extLst>
              </p:cNvPr>
              <p:cNvSpPr/>
              <p:nvPr/>
            </p:nvSpPr>
            <p:spPr>
              <a:xfrm>
                <a:off x="1510471" y="6103939"/>
                <a:ext cx="45023" cy="36890"/>
              </a:xfrm>
              <a:custGeom>
                <a:avLst/>
                <a:gdLst>
                  <a:gd name="connsiteX0" fmla="*/ 17142 w 45023"/>
                  <a:gd name="connsiteY0" fmla="*/ 22741 h 36890"/>
                  <a:gd name="connsiteX1" fmla="*/ 21527 w 45023"/>
                  <a:gd name="connsiteY1" fmla="*/ 24920 h 36890"/>
                  <a:gd name="connsiteX2" fmla="*/ 29899 w 45023"/>
                  <a:gd name="connsiteY2" fmla="*/ 26703 h 36890"/>
                  <a:gd name="connsiteX3" fmla="*/ 31892 w 45023"/>
                  <a:gd name="connsiteY3" fmla="*/ 29278 h 36890"/>
                  <a:gd name="connsiteX4" fmla="*/ 42058 w 45023"/>
                  <a:gd name="connsiteY4" fmla="*/ 21553 h 36890"/>
                  <a:gd name="connsiteX5" fmla="*/ 41061 w 45023"/>
                  <a:gd name="connsiteY5" fmla="*/ 357 h 36890"/>
                  <a:gd name="connsiteX6" fmla="*/ 32889 w 45023"/>
                  <a:gd name="connsiteY6" fmla="*/ 6498 h 36890"/>
                  <a:gd name="connsiteX7" fmla="*/ 32291 w 45023"/>
                  <a:gd name="connsiteY7" fmla="*/ 7885 h 36890"/>
                  <a:gd name="connsiteX8" fmla="*/ 29899 w 45023"/>
                  <a:gd name="connsiteY8" fmla="*/ 5904 h 36890"/>
                  <a:gd name="connsiteX9" fmla="*/ 16544 w 45023"/>
                  <a:gd name="connsiteY9" fmla="*/ 11054 h 36890"/>
                  <a:gd name="connsiteX10" fmla="*/ 14949 w 45023"/>
                  <a:gd name="connsiteY10" fmla="*/ 10658 h 36890"/>
                  <a:gd name="connsiteX11" fmla="*/ 1595 w 45023"/>
                  <a:gd name="connsiteY11" fmla="*/ 23930 h 36890"/>
                  <a:gd name="connsiteX12" fmla="*/ 3986 w 45023"/>
                  <a:gd name="connsiteY12" fmla="*/ 36608 h 36890"/>
                  <a:gd name="connsiteX13" fmla="*/ 16544 w 45023"/>
                  <a:gd name="connsiteY13" fmla="*/ 23930 h 36890"/>
                  <a:gd name="connsiteX14" fmla="*/ 17142 w 45023"/>
                  <a:gd name="connsiteY14" fmla="*/ 22741 h 36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5023" h="36890">
                    <a:moveTo>
                      <a:pt x="17142" y="22741"/>
                    </a:moveTo>
                    <a:cubicBezTo>
                      <a:pt x="18139" y="23732"/>
                      <a:pt x="19733" y="24524"/>
                      <a:pt x="21527" y="24920"/>
                    </a:cubicBezTo>
                    <a:cubicBezTo>
                      <a:pt x="24118" y="25515"/>
                      <a:pt x="27108" y="26505"/>
                      <a:pt x="29899" y="26703"/>
                    </a:cubicBezTo>
                    <a:cubicBezTo>
                      <a:pt x="30298" y="27694"/>
                      <a:pt x="31095" y="28486"/>
                      <a:pt x="31892" y="29278"/>
                    </a:cubicBezTo>
                    <a:cubicBezTo>
                      <a:pt x="35480" y="32448"/>
                      <a:pt x="38869" y="27297"/>
                      <a:pt x="42058" y="21553"/>
                    </a:cubicBezTo>
                    <a:cubicBezTo>
                      <a:pt x="44848" y="13035"/>
                      <a:pt x="47440" y="3923"/>
                      <a:pt x="41061" y="357"/>
                    </a:cubicBezTo>
                    <a:cubicBezTo>
                      <a:pt x="38470" y="-1029"/>
                      <a:pt x="34882" y="1744"/>
                      <a:pt x="32889" y="6498"/>
                    </a:cubicBezTo>
                    <a:cubicBezTo>
                      <a:pt x="32690" y="6894"/>
                      <a:pt x="32490" y="7489"/>
                      <a:pt x="32291" y="7885"/>
                    </a:cubicBezTo>
                    <a:cubicBezTo>
                      <a:pt x="31494" y="7291"/>
                      <a:pt x="30696" y="6498"/>
                      <a:pt x="29899" y="5904"/>
                    </a:cubicBezTo>
                    <a:cubicBezTo>
                      <a:pt x="24716" y="4517"/>
                      <a:pt x="19733" y="5508"/>
                      <a:pt x="16544" y="11054"/>
                    </a:cubicBezTo>
                    <a:cubicBezTo>
                      <a:pt x="16145" y="10856"/>
                      <a:pt x="15547" y="10658"/>
                      <a:pt x="14949" y="10658"/>
                    </a:cubicBezTo>
                    <a:cubicBezTo>
                      <a:pt x="10166" y="10262"/>
                      <a:pt x="5182" y="16006"/>
                      <a:pt x="1595" y="23930"/>
                    </a:cubicBezTo>
                    <a:cubicBezTo>
                      <a:pt x="-1794" y="31853"/>
                      <a:pt x="797" y="35617"/>
                      <a:pt x="3986" y="36608"/>
                    </a:cubicBezTo>
                    <a:cubicBezTo>
                      <a:pt x="8770" y="38390"/>
                      <a:pt x="13155" y="31457"/>
                      <a:pt x="16544" y="23930"/>
                    </a:cubicBezTo>
                    <a:cubicBezTo>
                      <a:pt x="16743" y="23732"/>
                      <a:pt x="16943" y="23138"/>
                      <a:pt x="17142" y="2274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0" name="Freeform 809">
                <a:extLst>
                  <a:ext uri="{FF2B5EF4-FFF2-40B4-BE49-F238E27FC236}">
                    <a16:creationId xmlns:a16="http://schemas.microsoft.com/office/drawing/2014/main" id="{8880A3FB-0660-A447-2F06-A64AC8BB34D9}"/>
                  </a:ext>
                </a:extLst>
              </p:cNvPr>
              <p:cNvSpPr/>
              <p:nvPr/>
            </p:nvSpPr>
            <p:spPr>
              <a:xfrm>
                <a:off x="938712" y="5471898"/>
                <a:ext cx="20187" cy="26208"/>
              </a:xfrm>
              <a:custGeom>
                <a:avLst/>
                <a:gdLst>
                  <a:gd name="connsiteX0" fmla="*/ 5074 w 20187"/>
                  <a:gd name="connsiteY0" fmla="*/ 8421 h 26208"/>
                  <a:gd name="connsiteX1" fmla="*/ 1885 w 20187"/>
                  <a:gd name="connsiteY1" fmla="*/ 25258 h 26208"/>
                  <a:gd name="connsiteX2" fmla="*/ 16037 w 20187"/>
                  <a:gd name="connsiteY2" fmla="*/ 18325 h 26208"/>
                  <a:gd name="connsiteX3" fmla="*/ 18429 w 20187"/>
                  <a:gd name="connsiteY3" fmla="*/ 1884 h 26208"/>
                  <a:gd name="connsiteX4" fmla="*/ 5074 w 20187"/>
                  <a:gd name="connsiteY4" fmla="*/ 8421 h 26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187" h="26208">
                    <a:moveTo>
                      <a:pt x="5074" y="8421"/>
                    </a:moveTo>
                    <a:cubicBezTo>
                      <a:pt x="91" y="15552"/>
                      <a:pt x="-1703" y="22485"/>
                      <a:pt x="1885" y="25258"/>
                    </a:cubicBezTo>
                    <a:cubicBezTo>
                      <a:pt x="5273" y="27833"/>
                      <a:pt x="10256" y="25060"/>
                      <a:pt x="16037" y="18325"/>
                    </a:cubicBezTo>
                    <a:cubicBezTo>
                      <a:pt x="21419" y="9807"/>
                      <a:pt x="20821" y="5251"/>
                      <a:pt x="18429" y="1884"/>
                    </a:cubicBezTo>
                    <a:cubicBezTo>
                      <a:pt x="15439" y="-2276"/>
                      <a:pt x="10456" y="695"/>
                      <a:pt x="5074" y="84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1" name="Freeform 810">
                <a:extLst>
                  <a:ext uri="{FF2B5EF4-FFF2-40B4-BE49-F238E27FC236}">
                    <a16:creationId xmlns:a16="http://schemas.microsoft.com/office/drawing/2014/main" id="{9D22165E-0656-FAE3-B874-EFEC999ABFB4}"/>
                  </a:ext>
                </a:extLst>
              </p:cNvPr>
              <p:cNvSpPr/>
              <p:nvPr/>
            </p:nvSpPr>
            <p:spPr>
              <a:xfrm>
                <a:off x="1389875" y="5721553"/>
                <a:ext cx="15265" cy="29440"/>
              </a:xfrm>
              <a:custGeom>
                <a:avLst/>
                <a:gdLst>
                  <a:gd name="connsiteX0" fmla="*/ 10967 w 15265"/>
                  <a:gd name="connsiteY0" fmla="*/ 38 h 29440"/>
                  <a:gd name="connsiteX1" fmla="*/ 3392 w 15265"/>
                  <a:gd name="connsiteY1" fmla="*/ 6575 h 29440"/>
                  <a:gd name="connsiteX2" fmla="*/ 2595 w 15265"/>
                  <a:gd name="connsiteY2" fmla="*/ 28760 h 29440"/>
                  <a:gd name="connsiteX3" fmla="*/ 11764 w 15265"/>
                  <a:gd name="connsiteY3" fmla="*/ 22025 h 29440"/>
                  <a:gd name="connsiteX4" fmla="*/ 10967 w 15265"/>
                  <a:gd name="connsiteY4" fmla="*/ 38 h 29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65" h="29440">
                    <a:moveTo>
                      <a:pt x="10967" y="38"/>
                    </a:moveTo>
                    <a:cubicBezTo>
                      <a:pt x="8575" y="-359"/>
                      <a:pt x="4987" y="2415"/>
                      <a:pt x="3392" y="6575"/>
                    </a:cubicBezTo>
                    <a:cubicBezTo>
                      <a:pt x="4" y="16083"/>
                      <a:pt x="-1790" y="25195"/>
                      <a:pt x="2595" y="28760"/>
                    </a:cubicBezTo>
                    <a:cubicBezTo>
                      <a:pt x="4987" y="30741"/>
                      <a:pt x="8375" y="28364"/>
                      <a:pt x="11764" y="22025"/>
                    </a:cubicBezTo>
                    <a:cubicBezTo>
                      <a:pt x="16747" y="11923"/>
                      <a:pt x="16349" y="434"/>
                      <a:pt x="10967" y="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2" name="Freeform 811">
                <a:extLst>
                  <a:ext uri="{FF2B5EF4-FFF2-40B4-BE49-F238E27FC236}">
                    <a16:creationId xmlns:a16="http://schemas.microsoft.com/office/drawing/2014/main" id="{F6E71C71-7626-0BD6-AF55-59CBC88A662D}"/>
                  </a:ext>
                </a:extLst>
              </p:cNvPr>
              <p:cNvSpPr/>
              <p:nvPr/>
            </p:nvSpPr>
            <p:spPr>
              <a:xfrm>
                <a:off x="1801599" y="5369556"/>
                <a:ext cx="16677" cy="20601"/>
              </a:xfrm>
              <a:custGeom>
                <a:avLst/>
                <a:gdLst>
                  <a:gd name="connsiteX0" fmla="*/ 13841 w 16677"/>
                  <a:gd name="connsiteY0" fmla="*/ 427 h 20601"/>
                  <a:gd name="connsiteX1" fmla="*/ 2281 w 16677"/>
                  <a:gd name="connsiteY1" fmla="*/ 8747 h 20601"/>
                  <a:gd name="connsiteX2" fmla="*/ 3078 w 16677"/>
                  <a:gd name="connsiteY2" fmla="*/ 20434 h 20601"/>
                  <a:gd name="connsiteX3" fmla="*/ 14838 w 16677"/>
                  <a:gd name="connsiteY3" fmla="*/ 11916 h 20601"/>
                  <a:gd name="connsiteX4" fmla="*/ 13841 w 16677"/>
                  <a:gd name="connsiteY4" fmla="*/ 427 h 20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677" h="20601">
                    <a:moveTo>
                      <a:pt x="13841" y="427"/>
                    </a:moveTo>
                    <a:cubicBezTo>
                      <a:pt x="10254" y="-563"/>
                      <a:pt x="6666" y="-563"/>
                      <a:pt x="2281" y="8747"/>
                    </a:cubicBezTo>
                    <a:cubicBezTo>
                      <a:pt x="-1507" y="16671"/>
                      <a:pt x="-111" y="19840"/>
                      <a:pt x="3078" y="20434"/>
                    </a:cubicBezTo>
                    <a:cubicBezTo>
                      <a:pt x="6466" y="21029"/>
                      <a:pt x="10652" y="20434"/>
                      <a:pt x="14838" y="11916"/>
                    </a:cubicBezTo>
                    <a:cubicBezTo>
                      <a:pt x="18426" y="4191"/>
                      <a:pt x="16034" y="1814"/>
                      <a:pt x="13841" y="4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3" name="Freeform 812">
                <a:extLst>
                  <a:ext uri="{FF2B5EF4-FFF2-40B4-BE49-F238E27FC236}">
                    <a16:creationId xmlns:a16="http://schemas.microsoft.com/office/drawing/2014/main" id="{3ECA2306-C348-713C-8036-F35BD7221DCE}"/>
                  </a:ext>
                </a:extLst>
              </p:cNvPr>
              <p:cNvSpPr/>
              <p:nvPr/>
            </p:nvSpPr>
            <p:spPr>
              <a:xfrm>
                <a:off x="2951970" y="5656221"/>
                <a:ext cx="12437" cy="28601"/>
              </a:xfrm>
              <a:custGeom>
                <a:avLst/>
                <a:gdLst>
                  <a:gd name="connsiteX0" fmla="*/ 8002 w 12437"/>
                  <a:gd name="connsiteY0" fmla="*/ 0 h 28601"/>
                  <a:gd name="connsiteX1" fmla="*/ 29 w 12437"/>
                  <a:gd name="connsiteY1" fmla="*/ 18818 h 28601"/>
                  <a:gd name="connsiteX2" fmla="*/ 3816 w 12437"/>
                  <a:gd name="connsiteY2" fmla="*/ 28327 h 28601"/>
                  <a:gd name="connsiteX3" fmla="*/ 12387 w 12437"/>
                  <a:gd name="connsiteY3" fmla="*/ 9310 h 28601"/>
                  <a:gd name="connsiteX4" fmla="*/ 8002 w 12437"/>
                  <a:gd name="connsiteY4" fmla="*/ 0 h 28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37" h="28601">
                    <a:moveTo>
                      <a:pt x="8002" y="0"/>
                    </a:moveTo>
                    <a:cubicBezTo>
                      <a:pt x="3816" y="2377"/>
                      <a:pt x="427" y="8122"/>
                      <a:pt x="29" y="18818"/>
                    </a:cubicBezTo>
                    <a:cubicBezTo>
                      <a:pt x="-171" y="24365"/>
                      <a:pt x="627" y="29911"/>
                      <a:pt x="3816" y="28327"/>
                    </a:cubicBezTo>
                    <a:cubicBezTo>
                      <a:pt x="8201" y="26148"/>
                      <a:pt x="11590" y="19611"/>
                      <a:pt x="12387" y="9310"/>
                    </a:cubicBezTo>
                    <a:cubicBezTo>
                      <a:pt x="12785" y="3368"/>
                      <a:pt x="10792" y="792"/>
                      <a:pt x="8002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4" name="Freeform 813">
                <a:extLst>
                  <a:ext uri="{FF2B5EF4-FFF2-40B4-BE49-F238E27FC236}">
                    <a16:creationId xmlns:a16="http://schemas.microsoft.com/office/drawing/2014/main" id="{10CAD846-E180-20B3-FAED-78C26EC21DE8}"/>
                  </a:ext>
                </a:extLst>
              </p:cNvPr>
              <p:cNvSpPr/>
              <p:nvPr/>
            </p:nvSpPr>
            <p:spPr>
              <a:xfrm>
                <a:off x="721243" y="5825841"/>
                <a:ext cx="41619" cy="74350"/>
              </a:xfrm>
              <a:custGeom>
                <a:avLst/>
                <a:gdLst>
                  <a:gd name="connsiteX0" fmla="*/ 29396 w 41619"/>
                  <a:gd name="connsiteY0" fmla="*/ 16384 h 74350"/>
                  <a:gd name="connsiteX1" fmla="*/ 39761 w 41619"/>
                  <a:gd name="connsiteY1" fmla="*/ 13215 h 74350"/>
                  <a:gd name="connsiteX2" fmla="*/ 37569 w 41619"/>
                  <a:gd name="connsiteY2" fmla="*/ 1132 h 74350"/>
                  <a:gd name="connsiteX3" fmla="*/ 27602 w 41619"/>
                  <a:gd name="connsiteY3" fmla="*/ 3905 h 74350"/>
                  <a:gd name="connsiteX4" fmla="*/ 27004 w 41619"/>
                  <a:gd name="connsiteY4" fmla="*/ 4895 h 74350"/>
                  <a:gd name="connsiteX5" fmla="*/ 25410 w 41619"/>
                  <a:gd name="connsiteY5" fmla="*/ 3905 h 74350"/>
                  <a:gd name="connsiteX6" fmla="*/ 12852 w 41619"/>
                  <a:gd name="connsiteY6" fmla="*/ 13413 h 74350"/>
                  <a:gd name="connsiteX7" fmla="*/ 12055 w 41619"/>
                  <a:gd name="connsiteY7" fmla="*/ 14998 h 74350"/>
                  <a:gd name="connsiteX8" fmla="*/ 2686 w 41619"/>
                  <a:gd name="connsiteY8" fmla="*/ 16583 h 74350"/>
                  <a:gd name="connsiteX9" fmla="*/ 2088 w 41619"/>
                  <a:gd name="connsiteY9" fmla="*/ 26685 h 74350"/>
                  <a:gd name="connsiteX10" fmla="*/ 13849 w 41619"/>
                  <a:gd name="connsiteY10" fmla="*/ 25893 h 74350"/>
                  <a:gd name="connsiteX11" fmla="*/ 14447 w 41619"/>
                  <a:gd name="connsiteY11" fmla="*/ 26289 h 74350"/>
                  <a:gd name="connsiteX12" fmla="*/ 12254 w 41619"/>
                  <a:gd name="connsiteY12" fmla="*/ 27477 h 74350"/>
                  <a:gd name="connsiteX13" fmla="*/ 4680 w 41619"/>
                  <a:gd name="connsiteY13" fmla="*/ 39759 h 74350"/>
                  <a:gd name="connsiteX14" fmla="*/ 6474 w 41619"/>
                  <a:gd name="connsiteY14" fmla="*/ 41542 h 74350"/>
                  <a:gd name="connsiteX15" fmla="*/ 6075 w 41619"/>
                  <a:gd name="connsiteY15" fmla="*/ 41938 h 74350"/>
                  <a:gd name="connsiteX16" fmla="*/ 4680 w 41619"/>
                  <a:gd name="connsiteY16" fmla="*/ 56993 h 74350"/>
                  <a:gd name="connsiteX17" fmla="*/ 5477 w 41619"/>
                  <a:gd name="connsiteY17" fmla="*/ 57587 h 74350"/>
                  <a:gd name="connsiteX18" fmla="*/ 5876 w 41619"/>
                  <a:gd name="connsiteY18" fmla="*/ 59370 h 74350"/>
                  <a:gd name="connsiteX19" fmla="*/ 5676 w 41619"/>
                  <a:gd name="connsiteY19" fmla="*/ 69274 h 74350"/>
                  <a:gd name="connsiteX20" fmla="*/ 19031 w 41619"/>
                  <a:gd name="connsiteY20" fmla="*/ 70066 h 74350"/>
                  <a:gd name="connsiteX21" fmla="*/ 20028 w 41619"/>
                  <a:gd name="connsiteY21" fmla="*/ 69274 h 74350"/>
                  <a:gd name="connsiteX22" fmla="*/ 21822 w 41619"/>
                  <a:gd name="connsiteY22" fmla="*/ 73632 h 74350"/>
                  <a:gd name="connsiteX23" fmla="*/ 34379 w 41619"/>
                  <a:gd name="connsiteY23" fmla="*/ 65907 h 74350"/>
                  <a:gd name="connsiteX24" fmla="*/ 36373 w 41619"/>
                  <a:gd name="connsiteY24" fmla="*/ 51248 h 74350"/>
                  <a:gd name="connsiteX25" fmla="*/ 24014 w 41619"/>
                  <a:gd name="connsiteY25" fmla="*/ 59172 h 74350"/>
                  <a:gd name="connsiteX26" fmla="*/ 22420 w 41619"/>
                  <a:gd name="connsiteY26" fmla="*/ 61747 h 74350"/>
                  <a:gd name="connsiteX27" fmla="*/ 21423 w 41619"/>
                  <a:gd name="connsiteY27" fmla="*/ 59568 h 74350"/>
                  <a:gd name="connsiteX28" fmla="*/ 19629 w 41619"/>
                  <a:gd name="connsiteY28" fmla="*/ 57389 h 74350"/>
                  <a:gd name="connsiteX29" fmla="*/ 20426 w 41619"/>
                  <a:gd name="connsiteY29" fmla="*/ 56002 h 74350"/>
                  <a:gd name="connsiteX30" fmla="*/ 20426 w 41619"/>
                  <a:gd name="connsiteY30" fmla="*/ 43126 h 74350"/>
                  <a:gd name="connsiteX31" fmla="*/ 18832 w 41619"/>
                  <a:gd name="connsiteY31" fmla="*/ 41938 h 74350"/>
                  <a:gd name="connsiteX32" fmla="*/ 25410 w 41619"/>
                  <a:gd name="connsiteY32" fmla="*/ 39363 h 74350"/>
                  <a:gd name="connsiteX33" fmla="*/ 32187 w 41619"/>
                  <a:gd name="connsiteY33" fmla="*/ 28468 h 74350"/>
                  <a:gd name="connsiteX34" fmla="*/ 24014 w 41619"/>
                  <a:gd name="connsiteY34" fmla="*/ 23912 h 74350"/>
                  <a:gd name="connsiteX35" fmla="*/ 27403 w 41619"/>
                  <a:gd name="connsiteY35" fmla="*/ 19158 h 74350"/>
                  <a:gd name="connsiteX36" fmla="*/ 29396 w 41619"/>
                  <a:gd name="connsiteY36" fmla="*/ 16384 h 7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41619" h="74350">
                    <a:moveTo>
                      <a:pt x="29396" y="16384"/>
                    </a:moveTo>
                    <a:cubicBezTo>
                      <a:pt x="32984" y="17969"/>
                      <a:pt x="36971" y="16781"/>
                      <a:pt x="39761" y="13215"/>
                    </a:cubicBezTo>
                    <a:cubicBezTo>
                      <a:pt x="42352" y="8857"/>
                      <a:pt x="42751" y="4103"/>
                      <a:pt x="37569" y="1132"/>
                    </a:cubicBezTo>
                    <a:cubicBezTo>
                      <a:pt x="33781" y="-1047"/>
                      <a:pt x="29595" y="-57"/>
                      <a:pt x="27602" y="3905"/>
                    </a:cubicBezTo>
                    <a:cubicBezTo>
                      <a:pt x="27403" y="4301"/>
                      <a:pt x="27204" y="4499"/>
                      <a:pt x="27004" y="4895"/>
                    </a:cubicBezTo>
                    <a:cubicBezTo>
                      <a:pt x="26406" y="4499"/>
                      <a:pt x="26008" y="4301"/>
                      <a:pt x="25410" y="3905"/>
                    </a:cubicBezTo>
                    <a:cubicBezTo>
                      <a:pt x="21822" y="2320"/>
                      <a:pt x="16041" y="6876"/>
                      <a:pt x="12852" y="13413"/>
                    </a:cubicBezTo>
                    <a:cubicBezTo>
                      <a:pt x="12653" y="14007"/>
                      <a:pt x="12254" y="14602"/>
                      <a:pt x="12055" y="14998"/>
                    </a:cubicBezTo>
                    <a:cubicBezTo>
                      <a:pt x="8866" y="13215"/>
                      <a:pt x="5078" y="14205"/>
                      <a:pt x="2686" y="16583"/>
                    </a:cubicBezTo>
                    <a:cubicBezTo>
                      <a:pt x="95" y="19158"/>
                      <a:pt x="-1499" y="23516"/>
                      <a:pt x="2088" y="26685"/>
                    </a:cubicBezTo>
                    <a:cubicBezTo>
                      <a:pt x="6274" y="30449"/>
                      <a:pt x="10460" y="29260"/>
                      <a:pt x="13849" y="25893"/>
                    </a:cubicBezTo>
                    <a:cubicBezTo>
                      <a:pt x="14048" y="26091"/>
                      <a:pt x="14247" y="26091"/>
                      <a:pt x="14447" y="26289"/>
                    </a:cubicBezTo>
                    <a:cubicBezTo>
                      <a:pt x="13649" y="26685"/>
                      <a:pt x="13051" y="27081"/>
                      <a:pt x="12254" y="27477"/>
                    </a:cubicBezTo>
                    <a:cubicBezTo>
                      <a:pt x="6872" y="30449"/>
                      <a:pt x="3882" y="34807"/>
                      <a:pt x="4680" y="39759"/>
                    </a:cubicBezTo>
                    <a:cubicBezTo>
                      <a:pt x="5278" y="40551"/>
                      <a:pt x="5876" y="41145"/>
                      <a:pt x="6474" y="41542"/>
                    </a:cubicBezTo>
                    <a:cubicBezTo>
                      <a:pt x="6274" y="41740"/>
                      <a:pt x="6075" y="41740"/>
                      <a:pt x="6075" y="41938"/>
                    </a:cubicBezTo>
                    <a:cubicBezTo>
                      <a:pt x="1092" y="46494"/>
                      <a:pt x="-901" y="51842"/>
                      <a:pt x="4680" y="56993"/>
                    </a:cubicBezTo>
                    <a:cubicBezTo>
                      <a:pt x="4879" y="57191"/>
                      <a:pt x="5278" y="57389"/>
                      <a:pt x="5477" y="57587"/>
                    </a:cubicBezTo>
                    <a:cubicBezTo>
                      <a:pt x="5676" y="58181"/>
                      <a:pt x="5676" y="58775"/>
                      <a:pt x="5876" y="59370"/>
                    </a:cubicBezTo>
                    <a:cubicBezTo>
                      <a:pt x="3085" y="61945"/>
                      <a:pt x="2686" y="65907"/>
                      <a:pt x="5676" y="69274"/>
                    </a:cubicBezTo>
                    <a:cubicBezTo>
                      <a:pt x="9862" y="74028"/>
                      <a:pt x="14447" y="72642"/>
                      <a:pt x="19031" y="70066"/>
                    </a:cubicBezTo>
                    <a:cubicBezTo>
                      <a:pt x="19430" y="69868"/>
                      <a:pt x="19629" y="69472"/>
                      <a:pt x="20028" y="69274"/>
                    </a:cubicBezTo>
                    <a:cubicBezTo>
                      <a:pt x="20028" y="71255"/>
                      <a:pt x="20426" y="72642"/>
                      <a:pt x="21822" y="73632"/>
                    </a:cubicBezTo>
                    <a:cubicBezTo>
                      <a:pt x="25410" y="76207"/>
                      <a:pt x="29994" y="71453"/>
                      <a:pt x="34379" y="65907"/>
                    </a:cubicBezTo>
                    <a:cubicBezTo>
                      <a:pt x="37369" y="59766"/>
                      <a:pt x="39761" y="53625"/>
                      <a:pt x="36373" y="51248"/>
                    </a:cubicBezTo>
                    <a:cubicBezTo>
                      <a:pt x="32785" y="48673"/>
                      <a:pt x="27802" y="53427"/>
                      <a:pt x="24014" y="59172"/>
                    </a:cubicBezTo>
                    <a:cubicBezTo>
                      <a:pt x="23416" y="59964"/>
                      <a:pt x="23018" y="60954"/>
                      <a:pt x="22420" y="61747"/>
                    </a:cubicBezTo>
                    <a:cubicBezTo>
                      <a:pt x="22220" y="60954"/>
                      <a:pt x="22021" y="60360"/>
                      <a:pt x="21423" y="59568"/>
                    </a:cubicBezTo>
                    <a:cubicBezTo>
                      <a:pt x="20825" y="58577"/>
                      <a:pt x="20227" y="57983"/>
                      <a:pt x="19629" y="57389"/>
                    </a:cubicBezTo>
                    <a:cubicBezTo>
                      <a:pt x="20028" y="56993"/>
                      <a:pt x="20227" y="56398"/>
                      <a:pt x="20426" y="56002"/>
                    </a:cubicBezTo>
                    <a:cubicBezTo>
                      <a:pt x="23616" y="50258"/>
                      <a:pt x="23018" y="45702"/>
                      <a:pt x="20426" y="43126"/>
                    </a:cubicBezTo>
                    <a:cubicBezTo>
                      <a:pt x="20028" y="42532"/>
                      <a:pt x="19430" y="42136"/>
                      <a:pt x="18832" y="41938"/>
                    </a:cubicBezTo>
                    <a:cubicBezTo>
                      <a:pt x="21024" y="41344"/>
                      <a:pt x="23217" y="40353"/>
                      <a:pt x="25410" y="39363"/>
                    </a:cubicBezTo>
                    <a:cubicBezTo>
                      <a:pt x="31589" y="36590"/>
                      <a:pt x="34778" y="32232"/>
                      <a:pt x="32187" y="28468"/>
                    </a:cubicBezTo>
                    <a:cubicBezTo>
                      <a:pt x="30393" y="25496"/>
                      <a:pt x="27602" y="24110"/>
                      <a:pt x="24014" y="23912"/>
                    </a:cubicBezTo>
                    <a:cubicBezTo>
                      <a:pt x="25210" y="22723"/>
                      <a:pt x="26207" y="21139"/>
                      <a:pt x="27403" y="19158"/>
                    </a:cubicBezTo>
                    <a:cubicBezTo>
                      <a:pt x="28599" y="18167"/>
                      <a:pt x="28997" y="17177"/>
                      <a:pt x="29396" y="163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5" name="Freeform 814">
                <a:extLst>
                  <a:ext uri="{FF2B5EF4-FFF2-40B4-BE49-F238E27FC236}">
                    <a16:creationId xmlns:a16="http://schemas.microsoft.com/office/drawing/2014/main" id="{437A8623-B083-5005-9DA9-679370CAC63C}"/>
                  </a:ext>
                </a:extLst>
              </p:cNvPr>
              <p:cNvSpPr/>
              <p:nvPr/>
            </p:nvSpPr>
            <p:spPr>
              <a:xfrm>
                <a:off x="1744480" y="6181551"/>
                <a:ext cx="4783" cy="594"/>
              </a:xfrm>
              <a:custGeom>
                <a:avLst/>
                <a:gdLst>
                  <a:gd name="connsiteX0" fmla="*/ 0 w 4783"/>
                  <a:gd name="connsiteY0" fmla="*/ 594 h 594"/>
                  <a:gd name="connsiteX1" fmla="*/ 4784 w 4783"/>
                  <a:gd name="connsiteY1" fmla="*/ 594 h 594"/>
                  <a:gd name="connsiteX2" fmla="*/ 2591 w 4783"/>
                  <a:gd name="connsiteY2" fmla="*/ 0 h 594"/>
                  <a:gd name="connsiteX3" fmla="*/ 0 w 4783"/>
                  <a:gd name="connsiteY3" fmla="*/ 594 h 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" h="594">
                    <a:moveTo>
                      <a:pt x="0" y="594"/>
                    </a:moveTo>
                    <a:lnTo>
                      <a:pt x="4784" y="594"/>
                    </a:lnTo>
                    <a:cubicBezTo>
                      <a:pt x="4186" y="198"/>
                      <a:pt x="3588" y="0"/>
                      <a:pt x="2591" y="0"/>
                    </a:cubicBezTo>
                    <a:cubicBezTo>
                      <a:pt x="1794" y="198"/>
                      <a:pt x="797" y="396"/>
                      <a:pt x="0" y="5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6" name="Freeform 815">
                <a:extLst>
                  <a:ext uri="{FF2B5EF4-FFF2-40B4-BE49-F238E27FC236}">
                    <a16:creationId xmlns:a16="http://schemas.microsoft.com/office/drawing/2014/main" id="{1BD6168C-F5B2-71A1-A1F8-D5724594A80A}"/>
                  </a:ext>
                </a:extLst>
              </p:cNvPr>
              <p:cNvSpPr/>
              <p:nvPr/>
            </p:nvSpPr>
            <p:spPr>
              <a:xfrm>
                <a:off x="1988787" y="5963775"/>
                <a:ext cx="15186" cy="26707"/>
              </a:xfrm>
              <a:custGeom>
                <a:avLst/>
                <a:gdLst>
                  <a:gd name="connsiteX0" fmla="*/ 5449 w 15186"/>
                  <a:gd name="connsiteY0" fmla="*/ 26027 h 26707"/>
                  <a:gd name="connsiteX1" fmla="*/ 13422 w 15186"/>
                  <a:gd name="connsiteY1" fmla="*/ 19688 h 26707"/>
                  <a:gd name="connsiteX2" fmla="*/ 9834 w 15186"/>
                  <a:gd name="connsiteY2" fmla="*/ 275 h 26707"/>
                  <a:gd name="connsiteX3" fmla="*/ 1263 w 15186"/>
                  <a:gd name="connsiteY3" fmla="*/ 6614 h 26707"/>
                  <a:gd name="connsiteX4" fmla="*/ 5449 w 15186"/>
                  <a:gd name="connsiteY4" fmla="*/ 26027 h 26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86" h="26707">
                    <a:moveTo>
                      <a:pt x="5449" y="26027"/>
                    </a:moveTo>
                    <a:cubicBezTo>
                      <a:pt x="7841" y="27810"/>
                      <a:pt x="11229" y="26225"/>
                      <a:pt x="13422" y="19688"/>
                    </a:cubicBezTo>
                    <a:cubicBezTo>
                      <a:pt x="17807" y="6812"/>
                      <a:pt x="13024" y="4237"/>
                      <a:pt x="9834" y="275"/>
                    </a:cubicBezTo>
                    <a:cubicBezTo>
                      <a:pt x="6844" y="-715"/>
                      <a:pt x="3057" y="870"/>
                      <a:pt x="1263" y="6614"/>
                    </a:cubicBezTo>
                    <a:cubicBezTo>
                      <a:pt x="-1926" y="18103"/>
                      <a:pt x="1463" y="23055"/>
                      <a:pt x="5449" y="260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7" name="Freeform 816">
                <a:extLst>
                  <a:ext uri="{FF2B5EF4-FFF2-40B4-BE49-F238E27FC236}">
                    <a16:creationId xmlns:a16="http://schemas.microsoft.com/office/drawing/2014/main" id="{EF0F2BE6-6CB0-AAFD-B7EB-E0C7CCE4F734}"/>
                  </a:ext>
                </a:extLst>
              </p:cNvPr>
              <p:cNvSpPr/>
              <p:nvPr/>
            </p:nvSpPr>
            <p:spPr>
              <a:xfrm>
                <a:off x="1977565" y="6064481"/>
                <a:ext cx="30647" cy="40068"/>
              </a:xfrm>
              <a:custGeom>
                <a:avLst/>
                <a:gdLst>
                  <a:gd name="connsiteX0" fmla="*/ 29428 w 30647"/>
                  <a:gd name="connsiteY0" fmla="*/ 15055 h 40068"/>
                  <a:gd name="connsiteX1" fmla="*/ 26438 w 30647"/>
                  <a:gd name="connsiteY1" fmla="*/ 0 h 40068"/>
                  <a:gd name="connsiteX2" fmla="*/ 16671 w 30647"/>
                  <a:gd name="connsiteY2" fmla="*/ 12480 h 40068"/>
                  <a:gd name="connsiteX3" fmla="*/ 14877 w 30647"/>
                  <a:gd name="connsiteY3" fmla="*/ 20007 h 40068"/>
                  <a:gd name="connsiteX4" fmla="*/ 2918 w 30647"/>
                  <a:gd name="connsiteY4" fmla="*/ 27534 h 40068"/>
                  <a:gd name="connsiteX5" fmla="*/ 1522 w 30647"/>
                  <a:gd name="connsiteY5" fmla="*/ 40014 h 40068"/>
                  <a:gd name="connsiteX6" fmla="*/ 13881 w 30647"/>
                  <a:gd name="connsiteY6" fmla="*/ 29911 h 40068"/>
                  <a:gd name="connsiteX7" fmla="*/ 15874 w 30647"/>
                  <a:gd name="connsiteY7" fmla="*/ 25752 h 40068"/>
                  <a:gd name="connsiteX8" fmla="*/ 19462 w 30647"/>
                  <a:gd name="connsiteY8" fmla="*/ 26940 h 40068"/>
                  <a:gd name="connsiteX9" fmla="*/ 29428 w 30647"/>
                  <a:gd name="connsiteY9" fmla="*/ 15055 h 40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647" h="40068">
                    <a:moveTo>
                      <a:pt x="29428" y="15055"/>
                    </a:moveTo>
                    <a:cubicBezTo>
                      <a:pt x="32019" y="6537"/>
                      <a:pt x="30225" y="1387"/>
                      <a:pt x="26438" y="0"/>
                    </a:cubicBezTo>
                    <a:cubicBezTo>
                      <a:pt x="22053" y="198"/>
                      <a:pt x="18864" y="5745"/>
                      <a:pt x="16671" y="12480"/>
                    </a:cubicBezTo>
                    <a:cubicBezTo>
                      <a:pt x="15874" y="15253"/>
                      <a:pt x="15276" y="17828"/>
                      <a:pt x="14877" y="20007"/>
                    </a:cubicBezTo>
                    <a:cubicBezTo>
                      <a:pt x="11289" y="18224"/>
                      <a:pt x="7104" y="20997"/>
                      <a:pt x="2918" y="27534"/>
                    </a:cubicBezTo>
                    <a:cubicBezTo>
                      <a:pt x="-471" y="32883"/>
                      <a:pt x="-870" y="37241"/>
                      <a:pt x="1522" y="40014"/>
                    </a:cubicBezTo>
                    <a:cubicBezTo>
                      <a:pt x="6107" y="40608"/>
                      <a:pt x="10293" y="36250"/>
                      <a:pt x="13881" y="29911"/>
                    </a:cubicBezTo>
                    <a:cubicBezTo>
                      <a:pt x="14678" y="28525"/>
                      <a:pt x="15276" y="27138"/>
                      <a:pt x="15874" y="25752"/>
                    </a:cubicBezTo>
                    <a:cubicBezTo>
                      <a:pt x="16671" y="26742"/>
                      <a:pt x="17668" y="27138"/>
                      <a:pt x="19462" y="26940"/>
                    </a:cubicBezTo>
                    <a:cubicBezTo>
                      <a:pt x="23249" y="26544"/>
                      <a:pt x="27435" y="21988"/>
                      <a:pt x="29428" y="150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8" name="Freeform 817">
                <a:extLst>
                  <a:ext uri="{FF2B5EF4-FFF2-40B4-BE49-F238E27FC236}">
                    <a16:creationId xmlns:a16="http://schemas.microsoft.com/office/drawing/2014/main" id="{2809995C-BB74-D7DF-6C45-72D5E8FB3C6C}"/>
                  </a:ext>
                </a:extLst>
              </p:cNvPr>
              <p:cNvSpPr/>
              <p:nvPr/>
            </p:nvSpPr>
            <p:spPr>
              <a:xfrm>
                <a:off x="2048975" y="5647158"/>
                <a:ext cx="17205" cy="21198"/>
              </a:xfrm>
              <a:custGeom>
                <a:avLst/>
                <a:gdLst>
                  <a:gd name="connsiteX0" fmla="*/ 3265 w 17205"/>
                  <a:gd name="connsiteY0" fmla="*/ 20552 h 21198"/>
                  <a:gd name="connsiteX1" fmla="*/ 16022 w 17205"/>
                  <a:gd name="connsiteY1" fmla="*/ 11638 h 21198"/>
                  <a:gd name="connsiteX2" fmla="*/ 14427 w 17205"/>
                  <a:gd name="connsiteY2" fmla="*/ 1139 h 21198"/>
                  <a:gd name="connsiteX3" fmla="*/ 1671 w 17205"/>
                  <a:gd name="connsiteY3" fmla="*/ 8469 h 21198"/>
                  <a:gd name="connsiteX4" fmla="*/ 3265 w 17205"/>
                  <a:gd name="connsiteY4" fmla="*/ 20552 h 21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05" h="21198">
                    <a:moveTo>
                      <a:pt x="3265" y="20552"/>
                    </a:moveTo>
                    <a:cubicBezTo>
                      <a:pt x="7650" y="20948"/>
                      <a:pt x="11438" y="24118"/>
                      <a:pt x="16022" y="11638"/>
                    </a:cubicBezTo>
                    <a:cubicBezTo>
                      <a:pt x="18414" y="5299"/>
                      <a:pt x="16819" y="2130"/>
                      <a:pt x="14427" y="1139"/>
                    </a:cubicBezTo>
                    <a:cubicBezTo>
                      <a:pt x="10640" y="-643"/>
                      <a:pt x="6454" y="-1634"/>
                      <a:pt x="1671" y="8469"/>
                    </a:cubicBezTo>
                    <a:cubicBezTo>
                      <a:pt x="-2117" y="16788"/>
                      <a:pt x="1471" y="18571"/>
                      <a:pt x="3265" y="205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9" name="Freeform 818">
                <a:extLst>
                  <a:ext uri="{FF2B5EF4-FFF2-40B4-BE49-F238E27FC236}">
                    <a16:creationId xmlns:a16="http://schemas.microsoft.com/office/drawing/2014/main" id="{76D66493-29A7-231A-A43C-9C51BDED5AF1}"/>
                  </a:ext>
                </a:extLst>
              </p:cNvPr>
              <p:cNvSpPr/>
              <p:nvPr/>
            </p:nvSpPr>
            <p:spPr>
              <a:xfrm>
                <a:off x="1721632" y="5732031"/>
                <a:ext cx="15576" cy="24646"/>
              </a:xfrm>
              <a:custGeom>
                <a:avLst/>
                <a:gdLst>
                  <a:gd name="connsiteX0" fmla="*/ 13679 w 15576"/>
                  <a:gd name="connsiteY0" fmla="*/ 454 h 24646"/>
                  <a:gd name="connsiteX1" fmla="*/ 1919 w 15576"/>
                  <a:gd name="connsiteY1" fmla="*/ 12339 h 24646"/>
                  <a:gd name="connsiteX2" fmla="*/ 2119 w 15576"/>
                  <a:gd name="connsiteY2" fmla="*/ 24621 h 24646"/>
                  <a:gd name="connsiteX3" fmla="*/ 13879 w 15576"/>
                  <a:gd name="connsiteY3" fmla="*/ 12339 h 24646"/>
                  <a:gd name="connsiteX4" fmla="*/ 13679 w 15576"/>
                  <a:gd name="connsiteY4" fmla="*/ 454 h 24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76" h="24646">
                    <a:moveTo>
                      <a:pt x="13679" y="454"/>
                    </a:moveTo>
                    <a:cubicBezTo>
                      <a:pt x="9494" y="-1725"/>
                      <a:pt x="5308" y="4218"/>
                      <a:pt x="1919" y="12339"/>
                    </a:cubicBezTo>
                    <a:cubicBezTo>
                      <a:pt x="-672" y="18282"/>
                      <a:pt x="-672" y="22442"/>
                      <a:pt x="2119" y="24621"/>
                    </a:cubicBezTo>
                    <a:cubicBezTo>
                      <a:pt x="6105" y="25017"/>
                      <a:pt x="10291" y="20857"/>
                      <a:pt x="13879" y="12339"/>
                    </a:cubicBezTo>
                    <a:cubicBezTo>
                      <a:pt x="16271" y="6397"/>
                      <a:pt x="16071" y="1841"/>
                      <a:pt x="13679" y="4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0" name="Freeform 819">
                <a:extLst>
                  <a:ext uri="{FF2B5EF4-FFF2-40B4-BE49-F238E27FC236}">
                    <a16:creationId xmlns:a16="http://schemas.microsoft.com/office/drawing/2014/main" id="{94B694E7-B426-A6A5-6305-1FAABBC8EC70}"/>
                  </a:ext>
                </a:extLst>
              </p:cNvPr>
              <p:cNvSpPr/>
              <p:nvPr/>
            </p:nvSpPr>
            <p:spPr>
              <a:xfrm>
                <a:off x="1383176" y="5832362"/>
                <a:ext cx="18750" cy="26070"/>
              </a:xfrm>
              <a:custGeom>
                <a:avLst/>
                <a:gdLst>
                  <a:gd name="connsiteX0" fmla="*/ 15075 w 18750"/>
                  <a:gd name="connsiteY0" fmla="*/ 1346 h 26070"/>
                  <a:gd name="connsiteX1" fmla="*/ 4311 w 18750"/>
                  <a:gd name="connsiteY1" fmla="*/ 6893 h 26070"/>
                  <a:gd name="connsiteX2" fmla="*/ 2517 w 18750"/>
                  <a:gd name="connsiteY2" fmla="*/ 25513 h 26070"/>
                  <a:gd name="connsiteX3" fmla="*/ 16271 w 18750"/>
                  <a:gd name="connsiteY3" fmla="*/ 16599 h 26070"/>
                  <a:gd name="connsiteX4" fmla="*/ 15075 w 18750"/>
                  <a:gd name="connsiteY4" fmla="*/ 1346 h 26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750" h="26070">
                    <a:moveTo>
                      <a:pt x="15075" y="1346"/>
                    </a:moveTo>
                    <a:cubicBezTo>
                      <a:pt x="12085" y="-833"/>
                      <a:pt x="8696" y="-1229"/>
                      <a:pt x="4311" y="6893"/>
                    </a:cubicBezTo>
                    <a:cubicBezTo>
                      <a:pt x="-871" y="16401"/>
                      <a:pt x="-1270" y="23136"/>
                      <a:pt x="2517" y="25513"/>
                    </a:cubicBezTo>
                    <a:cubicBezTo>
                      <a:pt x="7301" y="26899"/>
                      <a:pt x="11686" y="26305"/>
                      <a:pt x="16271" y="16599"/>
                    </a:cubicBezTo>
                    <a:cubicBezTo>
                      <a:pt x="20855" y="6893"/>
                      <a:pt x="18264" y="3723"/>
                      <a:pt x="15075" y="134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1" name="Freeform 820">
                <a:extLst>
                  <a:ext uri="{FF2B5EF4-FFF2-40B4-BE49-F238E27FC236}">
                    <a16:creationId xmlns:a16="http://schemas.microsoft.com/office/drawing/2014/main" id="{549FCF58-D1CB-5461-A5EF-D2BAE5619C2E}"/>
                  </a:ext>
                </a:extLst>
              </p:cNvPr>
              <p:cNvSpPr/>
              <p:nvPr/>
            </p:nvSpPr>
            <p:spPr>
              <a:xfrm>
                <a:off x="2147029" y="5853341"/>
                <a:ext cx="14295" cy="25986"/>
              </a:xfrm>
              <a:custGeom>
                <a:avLst/>
                <a:gdLst>
                  <a:gd name="connsiteX0" fmla="*/ 3878 w 14295"/>
                  <a:gd name="connsiteY0" fmla="*/ 25928 h 25986"/>
                  <a:gd name="connsiteX1" fmla="*/ 13246 w 14295"/>
                  <a:gd name="connsiteY1" fmla="*/ 15429 h 25986"/>
                  <a:gd name="connsiteX2" fmla="*/ 10456 w 14295"/>
                  <a:gd name="connsiteY2" fmla="*/ 176 h 25986"/>
                  <a:gd name="connsiteX3" fmla="*/ 1486 w 14295"/>
                  <a:gd name="connsiteY3" fmla="*/ 11071 h 25986"/>
                  <a:gd name="connsiteX4" fmla="*/ 3878 w 14295"/>
                  <a:gd name="connsiteY4" fmla="*/ 25928 h 25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95" h="25986">
                    <a:moveTo>
                      <a:pt x="3878" y="25928"/>
                    </a:moveTo>
                    <a:cubicBezTo>
                      <a:pt x="7267" y="26522"/>
                      <a:pt x="10655" y="22560"/>
                      <a:pt x="13246" y="15429"/>
                    </a:cubicBezTo>
                    <a:cubicBezTo>
                      <a:pt x="15439" y="6515"/>
                      <a:pt x="14044" y="1365"/>
                      <a:pt x="10456" y="176"/>
                    </a:cubicBezTo>
                    <a:cubicBezTo>
                      <a:pt x="7067" y="-1012"/>
                      <a:pt x="3479" y="3940"/>
                      <a:pt x="1486" y="11071"/>
                    </a:cubicBezTo>
                    <a:cubicBezTo>
                      <a:pt x="-1105" y="19391"/>
                      <a:pt x="-308" y="25135"/>
                      <a:pt x="3878" y="2592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2" name="Freeform 821">
                <a:extLst>
                  <a:ext uri="{FF2B5EF4-FFF2-40B4-BE49-F238E27FC236}">
                    <a16:creationId xmlns:a16="http://schemas.microsoft.com/office/drawing/2014/main" id="{5DCE2D52-A83D-2E13-3E26-CBA150955676}"/>
                  </a:ext>
                </a:extLst>
              </p:cNvPr>
              <p:cNvSpPr/>
              <p:nvPr/>
            </p:nvSpPr>
            <p:spPr>
              <a:xfrm>
                <a:off x="2155366" y="5685969"/>
                <a:ext cx="13046" cy="28953"/>
              </a:xfrm>
              <a:custGeom>
                <a:avLst/>
                <a:gdLst>
                  <a:gd name="connsiteX0" fmla="*/ 1919 w 13046"/>
                  <a:gd name="connsiteY0" fmla="*/ 8880 h 28953"/>
                  <a:gd name="connsiteX1" fmla="*/ 2716 w 13046"/>
                  <a:gd name="connsiteY1" fmla="*/ 28688 h 28953"/>
                  <a:gd name="connsiteX2" fmla="*/ 12085 w 13046"/>
                  <a:gd name="connsiteY2" fmla="*/ 17793 h 28953"/>
                  <a:gd name="connsiteX3" fmla="*/ 9095 w 13046"/>
                  <a:gd name="connsiteY3" fmla="*/ 362 h 28953"/>
                  <a:gd name="connsiteX4" fmla="*/ 1919 w 13046"/>
                  <a:gd name="connsiteY4" fmla="*/ 8880 h 28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46" h="28953">
                    <a:moveTo>
                      <a:pt x="1919" y="8880"/>
                    </a:moveTo>
                    <a:cubicBezTo>
                      <a:pt x="-274" y="17595"/>
                      <a:pt x="-1270" y="26509"/>
                      <a:pt x="2716" y="28688"/>
                    </a:cubicBezTo>
                    <a:cubicBezTo>
                      <a:pt x="5706" y="30273"/>
                      <a:pt x="9294" y="24529"/>
                      <a:pt x="12085" y="17793"/>
                    </a:cubicBezTo>
                    <a:cubicBezTo>
                      <a:pt x="14277" y="8087"/>
                      <a:pt x="12483" y="2739"/>
                      <a:pt x="9095" y="362"/>
                    </a:cubicBezTo>
                    <a:cubicBezTo>
                      <a:pt x="6703" y="-1223"/>
                      <a:pt x="3314" y="2541"/>
                      <a:pt x="1919" y="88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3" name="Freeform 822">
                <a:extLst>
                  <a:ext uri="{FF2B5EF4-FFF2-40B4-BE49-F238E27FC236}">
                    <a16:creationId xmlns:a16="http://schemas.microsoft.com/office/drawing/2014/main" id="{49404560-2CC6-98CB-D7B2-0632489C9473}"/>
                  </a:ext>
                </a:extLst>
              </p:cNvPr>
              <p:cNvSpPr/>
              <p:nvPr/>
            </p:nvSpPr>
            <p:spPr>
              <a:xfrm>
                <a:off x="964341" y="5257512"/>
                <a:ext cx="17585" cy="21743"/>
              </a:xfrm>
              <a:custGeom>
                <a:avLst/>
                <a:gdLst>
                  <a:gd name="connsiteX0" fmla="*/ 972 w 17585"/>
                  <a:gd name="connsiteY0" fmla="*/ 19766 h 21743"/>
                  <a:gd name="connsiteX1" fmla="*/ 13729 w 17585"/>
                  <a:gd name="connsiteY1" fmla="*/ 14615 h 21743"/>
                  <a:gd name="connsiteX2" fmla="*/ 17317 w 17585"/>
                  <a:gd name="connsiteY2" fmla="*/ 1343 h 21743"/>
                  <a:gd name="connsiteX3" fmla="*/ 4959 w 17585"/>
                  <a:gd name="connsiteY3" fmla="*/ 5503 h 21743"/>
                  <a:gd name="connsiteX4" fmla="*/ 972 w 17585"/>
                  <a:gd name="connsiteY4" fmla="*/ 19766 h 21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85" h="21743">
                    <a:moveTo>
                      <a:pt x="972" y="19766"/>
                    </a:moveTo>
                    <a:cubicBezTo>
                      <a:pt x="3364" y="23331"/>
                      <a:pt x="7949" y="22341"/>
                      <a:pt x="13729" y="14615"/>
                    </a:cubicBezTo>
                    <a:cubicBezTo>
                      <a:pt x="18712" y="8276"/>
                      <a:pt x="17516" y="4315"/>
                      <a:pt x="17317" y="1343"/>
                    </a:cubicBezTo>
                    <a:cubicBezTo>
                      <a:pt x="13929" y="-1232"/>
                      <a:pt x="9743" y="-241"/>
                      <a:pt x="4959" y="5503"/>
                    </a:cubicBezTo>
                    <a:cubicBezTo>
                      <a:pt x="374" y="11248"/>
                      <a:pt x="-1220" y="16794"/>
                      <a:pt x="972" y="197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4" name="Freeform 823">
                <a:extLst>
                  <a:ext uri="{FF2B5EF4-FFF2-40B4-BE49-F238E27FC236}">
                    <a16:creationId xmlns:a16="http://schemas.microsoft.com/office/drawing/2014/main" id="{CAB5EC4A-30E2-10FC-DDEE-1BD89373B26E}"/>
                  </a:ext>
                </a:extLst>
              </p:cNvPr>
              <p:cNvSpPr/>
              <p:nvPr/>
            </p:nvSpPr>
            <p:spPr>
              <a:xfrm>
                <a:off x="1033484" y="5327794"/>
                <a:ext cx="17669" cy="22344"/>
              </a:xfrm>
              <a:custGeom>
                <a:avLst/>
                <a:gdLst>
                  <a:gd name="connsiteX0" fmla="*/ 3188 w 17669"/>
                  <a:gd name="connsiteY0" fmla="*/ 6732 h 22344"/>
                  <a:gd name="connsiteX1" fmla="*/ 2391 w 17669"/>
                  <a:gd name="connsiteY1" fmla="*/ 19410 h 22344"/>
                  <a:gd name="connsiteX2" fmla="*/ 14351 w 17669"/>
                  <a:gd name="connsiteY2" fmla="*/ 17825 h 22344"/>
                  <a:gd name="connsiteX3" fmla="*/ 15746 w 17669"/>
                  <a:gd name="connsiteY3" fmla="*/ 2374 h 22344"/>
                  <a:gd name="connsiteX4" fmla="*/ 3188 w 17669"/>
                  <a:gd name="connsiteY4" fmla="*/ 6732 h 22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669" h="22344">
                    <a:moveTo>
                      <a:pt x="3188" y="6732"/>
                    </a:moveTo>
                    <a:cubicBezTo>
                      <a:pt x="-1994" y="13863"/>
                      <a:pt x="198" y="17032"/>
                      <a:pt x="2391" y="19410"/>
                    </a:cubicBezTo>
                    <a:cubicBezTo>
                      <a:pt x="4783" y="22183"/>
                      <a:pt x="7374" y="24956"/>
                      <a:pt x="14351" y="17825"/>
                    </a:cubicBezTo>
                    <a:cubicBezTo>
                      <a:pt x="19533" y="9307"/>
                      <a:pt x="17540" y="5543"/>
                      <a:pt x="15746" y="2374"/>
                    </a:cubicBezTo>
                    <a:cubicBezTo>
                      <a:pt x="13553" y="-1390"/>
                      <a:pt x="8969" y="-1192"/>
                      <a:pt x="3188" y="67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5" name="Freeform 824">
                <a:extLst>
                  <a:ext uri="{FF2B5EF4-FFF2-40B4-BE49-F238E27FC236}">
                    <a16:creationId xmlns:a16="http://schemas.microsoft.com/office/drawing/2014/main" id="{A5719708-6789-EC8D-8A3E-EAC484DFD885}"/>
                  </a:ext>
                </a:extLst>
              </p:cNvPr>
              <p:cNvSpPr/>
              <p:nvPr/>
            </p:nvSpPr>
            <p:spPr>
              <a:xfrm>
                <a:off x="1776704" y="6067311"/>
                <a:ext cx="15241" cy="27959"/>
              </a:xfrm>
              <a:custGeom>
                <a:avLst/>
                <a:gdLst>
                  <a:gd name="connsiteX0" fmla="*/ 3854 w 15241"/>
                  <a:gd name="connsiteY0" fmla="*/ 27873 h 27959"/>
                  <a:gd name="connsiteX1" fmla="*/ 12624 w 15241"/>
                  <a:gd name="connsiteY1" fmla="*/ 17969 h 27959"/>
                  <a:gd name="connsiteX2" fmla="*/ 12624 w 15241"/>
                  <a:gd name="connsiteY2" fmla="*/ 141 h 27959"/>
                  <a:gd name="connsiteX3" fmla="*/ 2260 w 15241"/>
                  <a:gd name="connsiteY3" fmla="*/ 11828 h 27959"/>
                  <a:gd name="connsiteX4" fmla="*/ 3854 w 15241"/>
                  <a:gd name="connsiteY4" fmla="*/ 27873 h 27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41" h="27959">
                    <a:moveTo>
                      <a:pt x="3854" y="27873"/>
                    </a:moveTo>
                    <a:cubicBezTo>
                      <a:pt x="6844" y="28666"/>
                      <a:pt x="10232" y="23912"/>
                      <a:pt x="12624" y="17969"/>
                    </a:cubicBezTo>
                    <a:cubicBezTo>
                      <a:pt x="16013" y="9451"/>
                      <a:pt x="16212" y="3112"/>
                      <a:pt x="12624" y="141"/>
                    </a:cubicBezTo>
                    <a:cubicBezTo>
                      <a:pt x="8040" y="-1048"/>
                      <a:pt x="4851" y="5489"/>
                      <a:pt x="2260" y="11828"/>
                    </a:cubicBezTo>
                    <a:cubicBezTo>
                      <a:pt x="-1328" y="20742"/>
                      <a:pt x="-531" y="26685"/>
                      <a:pt x="3854" y="278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6" name="Freeform 825">
                <a:extLst>
                  <a:ext uri="{FF2B5EF4-FFF2-40B4-BE49-F238E27FC236}">
                    <a16:creationId xmlns:a16="http://schemas.microsoft.com/office/drawing/2014/main" id="{4C0AA8BA-F1D1-9E02-D591-EE7043612CC5}"/>
                  </a:ext>
                </a:extLst>
              </p:cNvPr>
              <p:cNvSpPr/>
              <p:nvPr/>
            </p:nvSpPr>
            <p:spPr>
              <a:xfrm>
                <a:off x="1631326" y="6026665"/>
                <a:ext cx="15949" cy="24942"/>
              </a:xfrm>
              <a:custGeom>
                <a:avLst/>
                <a:gdLst>
                  <a:gd name="connsiteX0" fmla="*/ 3326 w 15949"/>
                  <a:gd name="connsiteY0" fmla="*/ 24742 h 24942"/>
                  <a:gd name="connsiteX1" fmla="*/ 13691 w 15949"/>
                  <a:gd name="connsiteY1" fmla="*/ 16225 h 24942"/>
                  <a:gd name="connsiteX2" fmla="*/ 13093 w 15949"/>
                  <a:gd name="connsiteY2" fmla="*/ 774 h 24942"/>
                  <a:gd name="connsiteX3" fmla="*/ 2528 w 15949"/>
                  <a:gd name="connsiteY3" fmla="*/ 8499 h 24942"/>
                  <a:gd name="connsiteX4" fmla="*/ 3326 w 15949"/>
                  <a:gd name="connsiteY4" fmla="*/ 24742 h 24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949" h="24942">
                    <a:moveTo>
                      <a:pt x="3326" y="24742"/>
                    </a:moveTo>
                    <a:cubicBezTo>
                      <a:pt x="7113" y="26129"/>
                      <a:pt x="10900" y="19988"/>
                      <a:pt x="13691" y="16225"/>
                    </a:cubicBezTo>
                    <a:cubicBezTo>
                      <a:pt x="17677" y="6320"/>
                      <a:pt x="15684" y="2755"/>
                      <a:pt x="13093" y="774"/>
                    </a:cubicBezTo>
                    <a:cubicBezTo>
                      <a:pt x="10103" y="-1405"/>
                      <a:pt x="5718" y="972"/>
                      <a:pt x="2528" y="8499"/>
                    </a:cubicBezTo>
                    <a:cubicBezTo>
                      <a:pt x="-1059" y="16621"/>
                      <a:pt x="-860" y="23158"/>
                      <a:pt x="3326" y="2474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7" name="Freeform 826">
                <a:extLst>
                  <a:ext uri="{FF2B5EF4-FFF2-40B4-BE49-F238E27FC236}">
                    <a16:creationId xmlns:a16="http://schemas.microsoft.com/office/drawing/2014/main" id="{6C3B6C1D-0AC8-6906-4AFC-11C50DABCF48}"/>
                  </a:ext>
                </a:extLst>
              </p:cNvPr>
              <p:cNvSpPr/>
              <p:nvPr/>
            </p:nvSpPr>
            <p:spPr>
              <a:xfrm>
                <a:off x="2721770" y="6023938"/>
                <a:ext cx="14399" cy="21922"/>
              </a:xfrm>
              <a:custGeom>
                <a:avLst/>
                <a:gdLst>
                  <a:gd name="connsiteX0" fmla="*/ 14359 w 14399"/>
                  <a:gd name="connsiteY0" fmla="*/ 8056 h 21922"/>
                  <a:gd name="connsiteX1" fmla="*/ 9575 w 14399"/>
                  <a:gd name="connsiteY1" fmla="*/ 133 h 21922"/>
                  <a:gd name="connsiteX2" fmla="*/ 206 w 14399"/>
                  <a:gd name="connsiteY2" fmla="*/ 13801 h 21922"/>
                  <a:gd name="connsiteX3" fmla="*/ 4791 w 14399"/>
                  <a:gd name="connsiteY3" fmla="*/ 21725 h 21922"/>
                  <a:gd name="connsiteX4" fmla="*/ 14359 w 14399"/>
                  <a:gd name="connsiteY4" fmla="*/ 8056 h 21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99" h="21922">
                    <a:moveTo>
                      <a:pt x="14359" y="8056"/>
                    </a:moveTo>
                    <a:cubicBezTo>
                      <a:pt x="14757" y="727"/>
                      <a:pt x="12166" y="-461"/>
                      <a:pt x="9575" y="133"/>
                    </a:cubicBezTo>
                    <a:cubicBezTo>
                      <a:pt x="5588" y="727"/>
                      <a:pt x="1601" y="3698"/>
                      <a:pt x="206" y="13801"/>
                    </a:cubicBezTo>
                    <a:cubicBezTo>
                      <a:pt x="-790" y="21130"/>
                      <a:pt x="2000" y="22517"/>
                      <a:pt x="4791" y="21725"/>
                    </a:cubicBezTo>
                    <a:cubicBezTo>
                      <a:pt x="8578" y="20536"/>
                      <a:pt x="12564" y="17961"/>
                      <a:pt x="14359" y="80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8" name="Freeform 827">
                <a:extLst>
                  <a:ext uri="{FF2B5EF4-FFF2-40B4-BE49-F238E27FC236}">
                    <a16:creationId xmlns:a16="http://schemas.microsoft.com/office/drawing/2014/main" id="{3D6F96D7-577A-16EC-42C7-752ADA6D9529}"/>
                  </a:ext>
                </a:extLst>
              </p:cNvPr>
              <p:cNvSpPr/>
              <p:nvPr/>
            </p:nvSpPr>
            <p:spPr>
              <a:xfrm>
                <a:off x="2611651" y="6014676"/>
                <a:ext cx="14245" cy="24131"/>
              </a:xfrm>
              <a:custGeom>
                <a:avLst/>
                <a:gdLst>
                  <a:gd name="connsiteX0" fmla="*/ 11858 w 14245"/>
                  <a:gd name="connsiteY0" fmla="*/ 679 h 24131"/>
                  <a:gd name="connsiteX1" fmla="*/ 1494 w 14245"/>
                  <a:gd name="connsiteY1" fmla="*/ 8999 h 24131"/>
                  <a:gd name="connsiteX2" fmla="*/ 3287 w 14245"/>
                  <a:gd name="connsiteY2" fmla="*/ 23856 h 24131"/>
                  <a:gd name="connsiteX3" fmla="*/ 13453 w 14245"/>
                  <a:gd name="connsiteY3" fmla="*/ 14744 h 24131"/>
                  <a:gd name="connsiteX4" fmla="*/ 11858 w 14245"/>
                  <a:gd name="connsiteY4" fmla="*/ 679 h 24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45" h="24131">
                    <a:moveTo>
                      <a:pt x="11858" y="679"/>
                    </a:moveTo>
                    <a:cubicBezTo>
                      <a:pt x="8271" y="-905"/>
                      <a:pt x="4284" y="-311"/>
                      <a:pt x="1494" y="8999"/>
                    </a:cubicBezTo>
                    <a:cubicBezTo>
                      <a:pt x="-898" y="16526"/>
                      <a:pt x="-500" y="22667"/>
                      <a:pt x="3287" y="23856"/>
                    </a:cubicBezTo>
                    <a:cubicBezTo>
                      <a:pt x="7075" y="25242"/>
                      <a:pt x="10862" y="21281"/>
                      <a:pt x="13453" y="14744"/>
                    </a:cubicBezTo>
                    <a:cubicBezTo>
                      <a:pt x="14848" y="7018"/>
                      <a:pt x="14450" y="2066"/>
                      <a:pt x="11858" y="6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9" name="Freeform 828">
                <a:extLst>
                  <a:ext uri="{FF2B5EF4-FFF2-40B4-BE49-F238E27FC236}">
                    <a16:creationId xmlns:a16="http://schemas.microsoft.com/office/drawing/2014/main" id="{F5030F52-5CC9-1185-F0FA-A933C2C4EDF7}"/>
                  </a:ext>
                </a:extLst>
              </p:cNvPr>
              <p:cNvSpPr/>
              <p:nvPr/>
            </p:nvSpPr>
            <p:spPr>
              <a:xfrm>
                <a:off x="1619985" y="5713671"/>
                <a:ext cx="16024" cy="28186"/>
              </a:xfrm>
              <a:custGeom>
                <a:avLst/>
                <a:gdLst>
                  <a:gd name="connsiteX0" fmla="*/ 13869 w 16024"/>
                  <a:gd name="connsiteY0" fmla="*/ 392 h 28186"/>
                  <a:gd name="connsiteX1" fmla="*/ 4899 w 16024"/>
                  <a:gd name="connsiteY1" fmla="*/ 7919 h 28186"/>
                  <a:gd name="connsiteX2" fmla="*/ 1311 w 16024"/>
                  <a:gd name="connsiteY2" fmla="*/ 27134 h 28186"/>
                  <a:gd name="connsiteX3" fmla="*/ 11875 w 16024"/>
                  <a:gd name="connsiteY3" fmla="*/ 18418 h 28186"/>
                  <a:gd name="connsiteX4" fmla="*/ 13869 w 16024"/>
                  <a:gd name="connsiteY4" fmla="*/ 392 h 28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24" h="28186">
                    <a:moveTo>
                      <a:pt x="13869" y="392"/>
                    </a:moveTo>
                    <a:cubicBezTo>
                      <a:pt x="11277" y="-1193"/>
                      <a:pt x="7690" y="2174"/>
                      <a:pt x="4899" y="7919"/>
                    </a:cubicBezTo>
                    <a:cubicBezTo>
                      <a:pt x="1311" y="15248"/>
                      <a:pt x="-1878" y="23370"/>
                      <a:pt x="1311" y="27134"/>
                    </a:cubicBezTo>
                    <a:cubicBezTo>
                      <a:pt x="4301" y="30699"/>
                      <a:pt x="8288" y="24558"/>
                      <a:pt x="11875" y="18418"/>
                    </a:cubicBezTo>
                    <a:cubicBezTo>
                      <a:pt x="15463" y="10494"/>
                      <a:pt x="18055" y="2967"/>
                      <a:pt x="13869" y="3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0" name="Freeform 829">
                <a:extLst>
                  <a:ext uri="{FF2B5EF4-FFF2-40B4-BE49-F238E27FC236}">
                    <a16:creationId xmlns:a16="http://schemas.microsoft.com/office/drawing/2014/main" id="{B4073904-2318-056C-E99B-2AC86170C0E2}"/>
                  </a:ext>
                </a:extLst>
              </p:cNvPr>
              <p:cNvSpPr/>
              <p:nvPr/>
            </p:nvSpPr>
            <p:spPr>
              <a:xfrm>
                <a:off x="2196752" y="5697355"/>
                <a:ext cx="13230" cy="25152"/>
              </a:xfrm>
              <a:custGeom>
                <a:avLst/>
                <a:gdLst>
                  <a:gd name="connsiteX0" fmla="*/ 10365 w 13230"/>
                  <a:gd name="connsiteY0" fmla="*/ 465 h 25152"/>
                  <a:gd name="connsiteX1" fmla="*/ 2392 w 13230"/>
                  <a:gd name="connsiteY1" fmla="*/ 7002 h 25152"/>
                  <a:gd name="connsiteX2" fmla="*/ 2392 w 13230"/>
                  <a:gd name="connsiteY2" fmla="*/ 25028 h 25152"/>
                  <a:gd name="connsiteX3" fmla="*/ 10564 w 13230"/>
                  <a:gd name="connsiteY3" fmla="*/ 17897 h 25152"/>
                  <a:gd name="connsiteX4" fmla="*/ 10365 w 13230"/>
                  <a:gd name="connsiteY4" fmla="*/ 465 h 25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230" h="25152">
                    <a:moveTo>
                      <a:pt x="10365" y="465"/>
                    </a:moveTo>
                    <a:cubicBezTo>
                      <a:pt x="7973" y="-922"/>
                      <a:pt x="4784" y="663"/>
                      <a:pt x="2392" y="7002"/>
                    </a:cubicBezTo>
                    <a:cubicBezTo>
                      <a:pt x="-797" y="15520"/>
                      <a:pt x="-797" y="21858"/>
                      <a:pt x="2392" y="25028"/>
                    </a:cubicBezTo>
                    <a:cubicBezTo>
                      <a:pt x="5182" y="25622"/>
                      <a:pt x="7973" y="24235"/>
                      <a:pt x="10564" y="17897"/>
                    </a:cubicBezTo>
                    <a:cubicBezTo>
                      <a:pt x="14152" y="8983"/>
                      <a:pt x="14152" y="2644"/>
                      <a:pt x="10365" y="4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1" name="Freeform 830">
                <a:extLst>
                  <a:ext uri="{FF2B5EF4-FFF2-40B4-BE49-F238E27FC236}">
                    <a16:creationId xmlns:a16="http://schemas.microsoft.com/office/drawing/2014/main" id="{64FD3797-03B8-5B91-A72E-EC433208E21A}"/>
                  </a:ext>
                </a:extLst>
              </p:cNvPr>
              <p:cNvSpPr/>
              <p:nvPr/>
            </p:nvSpPr>
            <p:spPr>
              <a:xfrm>
                <a:off x="948330" y="5354384"/>
                <a:ext cx="34125" cy="36777"/>
              </a:xfrm>
              <a:custGeom>
                <a:avLst/>
                <a:gdLst>
                  <a:gd name="connsiteX0" fmla="*/ 13396 w 34125"/>
                  <a:gd name="connsiteY0" fmla="*/ 28673 h 36777"/>
                  <a:gd name="connsiteX1" fmla="*/ 18579 w 34125"/>
                  <a:gd name="connsiteY1" fmla="*/ 16194 h 36777"/>
                  <a:gd name="connsiteX2" fmla="*/ 23960 w 34125"/>
                  <a:gd name="connsiteY2" fmla="*/ 14213 h 36777"/>
                  <a:gd name="connsiteX3" fmla="*/ 34126 w 34125"/>
                  <a:gd name="connsiteY3" fmla="*/ 2922 h 36777"/>
                  <a:gd name="connsiteX4" fmla="*/ 21369 w 34125"/>
                  <a:gd name="connsiteY4" fmla="*/ 2129 h 36777"/>
                  <a:gd name="connsiteX5" fmla="*/ 12001 w 34125"/>
                  <a:gd name="connsiteY5" fmla="*/ 13817 h 36777"/>
                  <a:gd name="connsiteX6" fmla="*/ 6220 w 34125"/>
                  <a:gd name="connsiteY6" fmla="*/ 18967 h 36777"/>
                  <a:gd name="connsiteX7" fmla="*/ 1237 w 34125"/>
                  <a:gd name="connsiteY7" fmla="*/ 35804 h 36777"/>
                  <a:gd name="connsiteX8" fmla="*/ 13396 w 34125"/>
                  <a:gd name="connsiteY8" fmla="*/ 28673 h 367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125" h="36777">
                    <a:moveTo>
                      <a:pt x="13396" y="28673"/>
                    </a:moveTo>
                    <a:cubicBezTo>
                      <a:pt x="17582" y="23721"/>
                      <a:pt x="19176" y="19561"/>
                      <a:pt x="18579" y="16194"/>
                    </a:cubicBezTo>
                    <a:cubicBezTo>
                      <a:pt x="20173" y="15798"/>
                      <a:pt x="21967" y="15203"/>
                      <a:pt x="23960" y="14213"/>
                    </a:cubicBezTo>
                    <a:cubicBezTo>
                      <a:pt x="30538" y="10845"/>
                      <a:pt x="34126" y="6685"/>
                      <a:pt x="34126" y="2922"/>
                    </a:cubicBezTo>
                    <a:cubicBezTo>
                      <a:pt x="31535" y="-1238"/>
                      <a:pt x="26552" y="-446"/>
                      <a:pt x="21369" y="2129"/>
                    </a:cubicBezTo>
                    <a:cubicBezTo>
                      <a:pt x="14991" y="5299"/>
                      <a:pt x="10207" y="9459"/>
                      <a:pt x="12001" y="13817"/>
                    </a:cubicBezTo>
                    <a:cubicBezTo>
                      <a:pt x="10207" y="15005"/>
                      <a:pt x="8214" y="16788"/>
                      <a:pt x="6220" y="18967"/>
                    </a:cubicBezTo>
                    <a:cubicBezTo>
                      <a:pt x="41" y="26098"/>
                      <a:pt x="-1354" y="32635"/>
                      <a:pt x="1237" y="35804"/>
                    </a:cubicBezTo>
                    <a:cubicBezTo>
                      <a:pt x="3629" y="38974"/>
                      <a:pt x="9011" y="33824"/>
                      <a:pt x="13396" y="286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2" name="Freeform 831">
                <a:extLst>
                  <a:ext uri="{FF2B5EF4-FFF2-40B4-BE49-F238E27FC236}">
                    <a16:creationId xmlns:a16="http://schemas.microsoft.com/office/drawing/2014/main" id="{69A7E4E0-870E-0EE4-B4DC-9E137807F36F}"/>
                  </a:ext>
                </a:extLst>
              </p:cNvPr>
              <p:cNvSpPr/>
              <p:nvPr/>
            </p:nvSpPr>
            <p:spPr>
              <a:xfrm>
                <a:off x="2095879" y="5973534"/>
                <a:ext cx="13760" cy="24926"/>
              </a:xfrm>
              <a:custGeom>
                <a:avLst/>
                <a:gdLst>
                  <a:gd name="connsiteX0" fmla="*/ 3402 w 13760"/>
                  <a:gd name="connsiteY0" fmla="*/ 24786 h 24926"/>
                  <a:gd name="connsiteX1" fmla="*/ 11574 w 13760"/>
                  <a:gd name="connsiteY1" fmla="*/ 15674 h 24926"/>
                  <a:gd name="connsiteX2" fmla="*/ 12172 w 13760"/>
                  <a:gd name="connsiteY2" fmla="*/ 25 h 24926"/>
                  <a:gd name="connsiteX3" fmla="*/ 1608 w 13760"/>
                  <a:gd name="connsiteY3" fmla="*/ 10920 h 24926"/>
                  <a:gd name="connsiteX4" fmla="*/ 3402 w 13760"/>
                  <a:gd name="connsiteY4" fmla="*/ 24786 h 249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60" h="24926">
                    <a:moveTo>
                      <a:pt x="3402" y="24786"/>
                    </a:moveTo>
                    <a:cubicBezTo>
                      <a:pt x="6392" y="25776"/>
                      <a:pt x="9382" y="21418"/>
                      <a:pt x="11574" y="15674"/>
                    </a:cubicBezTo>
                    <a:cubicBezTo>
                      <a:pt x="14166" y="8543"/>
                      <a:pt x="14564" y="2798"/>
                      <a:pt x="12172" y="25"/>
                    </a:cubicBezTo>
                    <a:cubicBezTo>
                      <a:pt x="7787" y="-371"/>
                      <a:pt x="4000" y="3987"/>
                      <a:pt x="1608" y="10920"/>
                    </a:cubicBezTo>
                    <a:cubicBezTo>
                      <a:pt x="-1183" y="18447"/>
                      <a:pt x="-186" y="23795"/>
                      <a:pt x="3402" y="247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3" name="Freeform 832">
                <a:extLst>
                  <a:ext uri="{FF2B5EF4-FFF2-40B4-BE49-F238E27FC236}">
                    <a16:creationId xmlns:a16="http://schemas.microsoft.com/office/drawing/2014/main" id="{5E21416F-8FAB-A490-8136-625EFAFE0610}"/>
                  </a:ext>
                </a:extLst>
              </p:cNvPr>
              <p:cNvSpPr/>
              <p:nvPr/>
            </p:nvSpPr>
            <p:spPr>
              <a:xfrm>
                <a:off x="1658105" y="5178068"/>
                <a:ext cx="16378" cy="24957"/>
              </a:xfrm>
              <a:custGeom>
                <a:avLst/>
                <a:gdLst>
                  <a:gd name="connsiteX0" fmla="*/ 13023 w 16378"/>
                  <a:gd name="connsiteY0" fmla="*/ 13240 h 24957"/>
                  <a:gd name="connsiteX1" fmla="*/ 15814 w 16378"/>
                  <a:gd name="connsiteY1" fmla="*/ 364 h 24957"/>
                  <a:gd name="connsiteX2" fmla="*/ 5050 w 16378"/>
                  <a:gd name="connsiteY2" fmla="*/ 8089 h 24957"/>
                  <a:gd name="connsiteX3" fmla="*/ 864 w 16378"/>
                  <a:gd name="connsiteY3" fmla="*/ 23936 h 24957"/>
                  <a:gd name="connsiteX4" fmla="*/ 13023 w 16378"/>
                  <a:gd name="connsiteY4" fmla="*/ 13240 h 24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78" h="24957">
                    <a:moveTo>
                      <a:pt x="13023" y="13240"/>
                    </a:moveTo>
                    <a:cubicBezTo>
                      <a:pt x="16411" y="7495"/>
                      <a:pt x="17009" y="3335"/>
                      <a:pt x="15814" y="364"/>
                    </a:cubicBezTo>
                    <a:cubicBezTo>
                      <a:pt x="12824" y="-1023"/>
                      <a:pt x="9236" y="1552"/>
                      <a:pt x="5050" y="8089"/>
                    </a:cubicBezTo>
                    <a:cubicBezTo>
                      <a:pt x="864" y="14626"/>
                      <a:pt x="-1329" y="21361"/>
                      <a:pt x="864" y="23936"/>
                    </a:cubicBezTo>
                    <a:cubicBezTo>
                      <a:pt x="3854" y="27700"/>
                      <a:pt x="8837" y="20371"/>
                      <a:pt x="13023" y="132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4" name="Freeform 833">
                <a:extLst>
                  <a:ext uri="{FF2B5EF4-FFF2-40B4-BE49-F238E27FC236}">
                    <a16:creationId xmlns:a16="http://schemas.microsoft.com/office/drawing/2014/main" id="{33F49036-4011-2670-B98C-35766EEDEF2B}"/>
                  </a:ext>
                </a:extLst>
              </p:cNvPr>
              <p:cNvSpPr/>
              <p:nvPr/>
            </p:nvSpPr>
            <p:spPr>
              <a:xfrm>
                <a:off x="1082916" y="6087980"/>
                <a:ext cx="91590" cy="57480"/>
              </a:xfrm>
              <a:custGeom>
                <a:avLst/>
                <a:gdLst>
                  <a:gd name="connsiteX0" fmla="*/ 81724 w 91590"/>
                  <a:gd name="connsiteY0" fmla="*/ 28796 h 57480"/>
                  <a:gd name="connsiteX1" fmla="*/ 84116 w 91590"/>
                  <a:gd name="connsiteY1" fmla="*/ 24240 h 57480"/>
                  <a:gd name="connsiteX2" fmla="*/ 84714 w 91590"/>
                  <a:gd name="connsiteY2" fmla="*/ 23051 h 57480"/>
                  <a:gd name="connsiteX3" fmla="*/ 80328 w 91590"/>
                  <a:gd name="connsiteY3" fmla="*/ 10572 h 57480"/>
                  <a:gd name="connsiteX4" fmla="*/ 71558 w 91590"/>
                  <a:gd name="connsiteY4" fmla="*/ 12751 h 57480"/>
                  <a:gd name="connsiteX5" fmla="*/ 71957 w 91590"/>
                  <a:gd name="connsiteY5" fmla="*/ 11562 h 57480"/>
                  <a:gd name="connsiteX6" fmla="*/ 66176 w 91590"/>
                  <a:gd name="connsiteY6" fmla="*/ 271 h 57480"/>
                  <a:gd name="connsiteX7" fmla="*/ 56011 w 91590"/>
                  <a:gd name="connsiteY7" fmla="*/ 4629 h 57480"/>
                  <a:gd name="connsiteX8" fmla="*/ 50828 w 91590"/>
                  <a:gd name="connsiteY8" fmla="*/ 6610 h 57480"/>
                  <a:gd name="connsiteX9" fmla="*/ 49632 w 91590"/>
                  <a:gd name="connsiteY9" fmla="*/ 4035 h 57480"/>
                  <a:gd name="connsiteX10" fmla="*/ 39666 w 91590"/>
                  <a:gd name="connsiteY10" fmla="*/ 6016 h 57480"/>
                  <a:gd name="connsiteX11" fmla="*/ 29301 w 91590"/>
                  <a:gd name="connsiteY11" fmla="*/ 26419 h 57480"/>
                  <a:gd name="connsiteX12" fmla="*/ 32291 w 91590"/>
                  <a:gd name="connsiteY12" fmla="*/ 28598 h 57480"/>
                  <a:gd name="connsiteX13" fmla="*/ 27706 w 91590"/>
                  <a:gd name="connsiteY13" fmla="*/ 35333 h 57480"/>
                  <a:gd name="connsiteX14" fmla="*/ 26510 w 91590"/>
                  <a:gd name="connsiteY14" fmla="*/ 38304 h 57480"/>
                  <a:gd name="connsiteX15" fmla="*/ 26112 w 91590"/>
                  <a:gd name="connsiteY15" fmla="*/ 38106 h 57480"/>
                  <a:gd name="connsiteX16" fmla="*/ 15547 w 91590"/>
                  <a:gd name="connsiteY16" fmla="*/ 39097 h 57480"/>
                  <a:gd name="connsiteX17" fmla="*/ 14152 w 91590"/>
                  <a:gd name="connsiteY17" fmla="*/ 42464 h 57480"/>
                  <a:gd name="connsiteX18" fmla="*/ 11561 w 91590"/>
                  <a:gd name="connsiteY18" fmla="*/ 36323 h 57480"/>
                  <a:gd name="connsiteX19" fmla="*/ 0 w 91590"/>
                  <a:gd name="connsiteY19" fmla="*/ 38106 h 57480"/>
                  <a:gd name="connsiteX20" fmla="*/ 20929 w 91590"/>
                  <a:gd name="connsiteY20" fmla="*/ 44841 h 57480"/>
                  <a:gd name="connsiteX21" fmla="*/ 24118 w 91590"/>
                  <a:gd name="connsiteY21" fmla="*/ 45831 h 57480"/>
                  <a:gd name="connsiteX22" fmla="*/ 28105 w 91590"/>
                  <a:gd name="connsiteY22" fmla="*/ 47020 h 57480"/>
                  <a:gd name="connsiteX23" fmla="*/ 29301 w 91590"/>
                  <a:gd name="connsiteY23" fmla="*/ 47416 h 57480"/>
                  <a:gd name="connsiteX24" fmla="*/ 32889 w 91590"/>
                  <a:gd name="connsiteY24" fmla="*/ 48407 h 57480"/>
                  <a:gd name="connsiteX25" fmla="*/ 37473 w 91590"/>
                  <a:gd name="connsiteY25" fmla="*/ 40681 h 57480"/>
                  <a:gd name="connsiteX26" fmla="*/ 37872 w 91590"/>
                  <a:gd name="connsiteY26" fmla="*/ 26419 h 57480"/>
                  <a:gd name="connsiteX27" fmla="*/ 41859 w 91590"/>
                  <a:gd name="connsiteY27" fmla="*/ 23646 h 57480"/>
                  <a:gd name="connsiteX28" fmla="*/ 45247 w 91590"/>
                  <a:gd name="connsiteY28" fmla="*/ 19882 h 57480"/>
                  <a:gd name="connsiteX29" fmla="*/ 46443 w 91590"/>
                  <a:gd name="connsiteY29" fmla="*/ 20872 h 57480"/>
                  <a:gd name="connsiteX30" fmla="*/ 55811 w 91590"/>
                  <a:gd name="connsiteY30" fmla="*/ 21070 h 57480"/>
                  <a:gd name="connsiteX31" fmla="*/ 56011 w 91590"/>
                  <a:gd name="connsiteY31" fmla="*/ 29588 h 57480"/>
                  <a:gd name="connsiteX32" fmla="*/ 65180 w 91590"/>
                  <a:gd name="connsiteY32" fmla="*/ 27409 h 57480"/>
                  <a:gd name="connsiteX33" fmla="*/ 63784 w 91590"/>
                  <a:gd name="connsiteY33" fmla="*/ 34342 h 57480"/>
                  <a:gd name="connsiteX34" fmla="*/ 78136 w 91590"/>
                  <a:gd name="connsiteY34" fmla="*/ 32361 h 57480"/>
                  <a:gd name="connsiteX35" fmla="*/ 79930 w 91590"/>
                  <a:gd name="connsiteY35" fmla="*/ 30579 h 57480"/>
                  <a:gd name="connsiteX36" fmla="*/ 78136 w 91590"/>
                  <a:gd name="connsiteY36" fmla="*/ 33154 h 57480"/>
                  <a:gd name="connsiteX37" fmla="*/ 74747 w 91590"/>
                  <a:gd name="connsiteY37" fmla="*/ 41672 h 57480"/>
                  <a:gd name="connsiteX38" fmla="*/ 67970 w 91590"/>
                  <a:gd name="connsiteY38" fmla="*/ 46030 h 57480"/>
                  <a:gd name="connsiteX39" fmla="*/ 69964 w 91590"/>
                  <a:gd name="connsiteY39" fmla="*/ 56132 h 57480"/>
                  <a:gd name="connsiteX40" fmla="*/ 82720 w 91590"/>
                  <a:gd name="connsiteY40" fmla="*/ 52963 h 57480"/>
                  <a:gd name="connsiteX41" fmla="*/ 83518 w 91590"/>
                  <a:gd name="connsiteY41" fmla="*/ 46822 h 57480"/>
                  <a:gd name="connsiteX42" fmla="*/ 88102 w 91590"/>
                  <a:gd name="connsiteY42" fmla="*/ 41276 h 57480"/>
                  <a:gd name="connsiteX43" fmla="*/ 89896 w 91590"/>
                  <a:gd name="connsiteY43" fmla="*/ 25428 h 57480"/>
                  <a:gd name="connsiteX44" fmla="*/ 81724 w 91590"/>
                  <a:gd name="connsiteY44" fmla="*/ 28796 h 57480"/>
                  <a:gd name="connsiteX45" fmla="*/ 70561 w 91590"/>
                  <a:gd name="connsiteY45" fmla="*/ 14336 h 57480"/>
                  <a:gd name="connsiteX46" fmla="*/ 70362 w 91590"/>
                  <a:gd name="connsiteY46" fmla="*/ 14732 h 57480"/>
                  <a:gd name="connsiteX47" fmla="*/ 70362 w 91590"/>
                  <a:gd name="connsiteY47" fmla="*/ 14533 h 57480"/>
                  <a:gd name="connsiteX48" fmla="*/ 70561 w 91590"/>
                  <a:gd name="connsiteY48" fmla="*/ 14336 h 57480"/>
                  <a:gd name="connsiteX49" fmla="*/ 66774 w 91590"/>
                  <a:gd name="connsiteY49" fmla="*/ 26023 h 57480"/>
                  <a:gd name="connsiteX50" fmla="*/ 67572 w 91590"/>
                  <a:gd name="connsiteY50" fmla="*/ 24834 h 57480"/>
                  <a:gd name="connsiteX51" fmla="*/ 69565 w 91590"/>
                  <a:gd name="connsiteY51" fmla="*/ 20476 h 57480"/>
                  <a:gd name="connsiteX52" fmla="*/ 70362 w 91590"/>
                  <a:gd name="connsiteY52" fmla="*/ 22457 h 57480"/>
                  <a:gd name="connsiteX53" fmla="*/ 66774 w 91590"/>
                  <a:gd name="connsiteY53" fmla="*/ 26023 h 57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91590" h="57480">
                    <a:moveTo>
                      <a:pt x="81724" y="28796"/>
                    </a:moveTo>
                    <a:cubicBezTo>
                      <a:pt x="82920" y="27211"/>
                      <a:pt x="83717" y="25627"/>
                      <a:pt x="84116" y="24240"/>
                    </a:cubicBezTo>
                    <a:cubicBezTo>
                      <a:pt x="84315" y="23844"/>
                      <a:pt x="84514" y="23448"/>
                      <a:pt x="84714" y="23051"/>
                    </a:cubicBezTo>
                    <a:cubicBezTo>
                      <a:pt x="87106" y="18297"/>
                      <a:pt x="85710" y="13345"/>
                      <a:pt x="80328" y="10572"/>
                    </a:cubicBezTo>
                    <a:cubicBezTo>
                      <a:pt x="76541" y="8591"/>
                      <a:pt x="73352" y="9978"/>
                      <a:pt x="71558" y="12751"/>
                    </a:cubicBezTo>
                    <a:cubicBezTo>
                      <a:pt x="71757" y="12355"/>
                      <a:pt x="71957" y="11958"/>
                      <a:pt x="71957" y="11562"/>
                    </a:cubicBezTo>
                    <a:cubicBezTo>
                      <a:pt x="73751" y="6412"/>
                      <a:pt x="72355" y="1460"/>
                      <a:pt x="66176" y="271"/>
                    </a:cubicBezTo>
                    <a:cubicBezTo>
                      <a:pt x="61592" y="-719"/>
                      <a:pt x="58004" y="1063"/>
                      <a:pt x="56011" y="4629"/>
                    </a:cubicBezTo>
                    <a:cubicBezTo>
                      <a:pt x="54416" y="4827"/>
                      <a:pt x="52622" y="5421"/>
                      <a:pt x="50828" y="6610"/>
                    </a:cubicBezTo>
                    <a:cubicBezTo>
                      <a:pt x="50629" y="5620"/>
                      <a:pt x="50230" y="4827"/>
                      <a:pt x="49632" y="4035"/>
                    </a:cubicBezTo>
                    <a:cubicBezTo>
                      <a:pt x="47838" y="1658"/>
                      <a:pt x="43453" y="2450"/>
                      <a:pt x="39666" y="6016"/>
                    </a:cubicBezTo>
                    <a:cubicBezTo>
                      <a:pt x="32889" y="12355"/>
                      <a:pt x="26311" y="19486"/>
                      <a:pt x="29301" y="26419"/>
                    </a:cubicBezTo>
                    <a:cubicBezTo>
                      <a:pt x="29899" y="27806"/>
                      <a:pt x="30896" y="28400"/>
                      <a:pt x="32291" y="28598"/>
                    </a:cubicBezTo>
                    <a:cubicBezTo>
                      <a:pt x="30696" y="30182"/>
                      <a:pt x="29102" y="32560"/>
                      <a:pt x="27706" y="35333"/>
                    </a:cubicBezTo>
                    <a:cubicBezTo>
                      <a:pt x="27308" y="36323"/>
                      <a:pt x="26909" y="37314"/>
                      <a:pt x="26510" y="38304"/>
                    </a:cubicBezTo>
                    <a:cubicBezTo>
                      <a:pt x="26311" y="38304"/>
                      <a:pt x="26311" y="38106"/>
                      <a:pt x="26112" y="38106"/>
                    </a:cubicBezTo>
                    <a:cubicBezTo>
                      <a:pt x="22723" y="35927"/>
                      <a:pt x="18139" y="35135"/>
                      <a:pt x="15547" y="39097"/>
                    </a:cubicBezTo>
                    <a:cubicBezTo>
                      <a:pt x="14750" y="40285"/>
                      <a:pt x="14351" y="41474"/>
                      <a:pt x="14152" y="42464"/>
                    </a:cubicBezTo>
                    <a:cubicBezTo>
                      <a:pt x="14351" y="40285"/>
                      <a:pt x="13753" y="38106"/>
                      <a:pt x="11561" y="36323"/>
                    </a:cubicBezTo>
                    <a:cubicBezTo>
                      <a:pt x="7375" y="32956"/>
                      <a:pt x="3189" y="34342"/>
                      <a:pt x="0" y="38106"/>
                    </a:cubicBezTo>
                    <a:cubicBezTo>
                      <a:pt x="6976" y="40483"/>
                      <a:pt x="13953" y="42662"/>
                      <a:pt x="20929" y="44841"/>
                    </a:cubicBezTo>
                    <a:cubicBezTo>
                      <a:pt x="21926" y="45237"/>
                      <a:pt x="23122" y="45435"/>
                      <a:pt x="24118" y="45831"/>
                    </a:cubicBezTo>
                    <a:cubicBezTo>
                      <a:pt x="25514" y="46228"/>
                      <a:pt x="26710" y="46624"/>
                      <a:pt x="28105" y="47020"/>
                    </a:cubicBezTo>
                    <a:cubicBezTo>
                      <a:pt x="28504" y="47218"/>
                      <a:pt x="28902" y="47218"/>
                      <a:pt x="29301" y="47416"/>
                    </a:cubicBezTo>
                    <a:cubicBezTo>
                      <a:pt x="30497" y="47812"/>
                      <a:pt x="31693" y="48209"/>
                      <a:pt x="32889" y="48407"/>
                    </a:cubicBezTo>
                    <a:cubicBezTo>
                      <a:pt x="34683" y="46228"/>
                      <a:pt x="36078" y="43455"/>
                      <a:pt x="37473" y="40681"/>
                    </a:cubicBezTo>
                    <a:cubicBezTo>
                      <a:pt x="40463" y="34144"/>
                      <a:pt x="41659" y="28598"/>
                      <a:pt x="37872" y="26419"/>
                    </a:cubicBezTo>
                    <a:cubicBezTo>
                      <a:pt x="39267" y="25627"/>
                      <a:pt x="40463" y="24636"/>
                      <a:pt x="41859" y="23646"/>
                    </a:cubicBezTo>
                    <a:cubicBezTo>
                      <a:pt x="43054" y="22457"/>
                      <a:pt x="44250" y="21070"/>
                      <a:pt x="45247" y="19882"/>
                    </a:cubicBezTo>
                    <a:cubicBezTo>
                      <a:pt x="45646" y="20278"/>
                      <a:pt x="46044" y="20476"/>
                      <a:pt x="46443" y="20872"/>
                    </a:cubicBezTo>
                    <a:cubicBezTo>
                      <a:pt x="49234" y="22655"/>
                      <a:pt x="52423" y="22853"/>
                      <a:pt x="55811" y="21070"/>
                    </a:cubicBezTo>
                    <a:cubicBezTo>
                      <a:pt x="54416" y="24438"/>
                      <a:pt x="54416" y="27607"/>
                      <a:pt x="56011" y="29588"/>
                    </a:cubicBezTo>
                    <a:cubicBezTo>
                      <a:pt x="58403" y="32361"/>
                      <a:pt x="61392" y="31965"/>
                      <a:pt x="65180" y="27409"/>
                    </a:cubicBezTo>
                    <a:cubicBezTo>
                      <a:pt x="63585" y="29786"/>
                      <a:pt x="62588" y="32163"/>
                      <a:pt x="63784" y="34342"/>
                    </a:cubicBezTo>
                    <a:cubicBezTo>
                      <a:pt x="66376" y="39493"/>
                      <a:pt x="72355" y="36521"/>
                      <a:pt x="78136" y="32361"/>
                    </a:cubicBezTo>
                    <a:cubicBezTo>
                      <a:pt x="78734" y="31767"/>
                      <a:pt x="79332" y="31173"/>
                      <a:pt x="79930" y="30579"/>
                    </a:cubicBezTo>
                    <a:cubicBezTo>
                      <a:pt x="79332" y="31371"/>
                      <a:pt x="78734" y="32361"/>
                      <a:pt x="78136" y="33154"/>
                    </a:cubicBezTo>
                    <a:cubicBezTo>
                      <a:pt x="76143" y="36323"/>
                      <a:pt x="75146" y="39097"/>
                      <a:pt x="74747" y="41672"/>
                    </a:cubicBezTo>
                    <a:cubicBezTo>
                      <a:pt x="72156" y="41672"/>
                      <a:pt x="69764" y="43058"/>
                      <a:pt x="67970" y="46030"/>
                    </a:cubicBezTo>
                    <a:cubicBezTo>
                      <a:pt x="65977" y="49595"/>
                      <a:pt x="65778" y="54151"/>
                      <a:pt x="69964" y="56132"/>
                    </a:cubicBezTo>
                    <a:cubicBezTo>
                      <a:pt x="74747" y="58509"/>
                      <a:pt x="79731" y="57915"/>
                      <a:pt x="82720" y="52963"/>
                    </a:cubicBezTo>
                    <a:cubicBezTo>
                      <a:pt x="84116" y="50784"/>
                      <a:pt x="84315" y="48803"/>
                      <a:pt x="83518" y="46822"/>
                    </a:cubicBezTo>
                    <a:cubicBezTo>
                      <a:pt x="85112" y="45435"/>
                      <a:pt x="86508" y="43455"/>
                      <a:pt x="88102" y="41276"/>
                    </a:cubicBezTo>
                    <a:cubicBezTo>
                      <a:pt x="91690" y="34144"/>
                      <a:pt x="92886" y="28202"/>
                      <a:pt x="89896" y="25428"/>
                    </a:cubicBezTo>
                    <a:cubicBezTo>
                      <a:pt x="87903" y="23646"/>
                      <a:pt x="84714" y="25428"/>
                      <a:pt x="81724" y="28796"/>
                    </a:cubicBezTo>
                    <a:close/>
                    <a:moveTo>
                      <a:pt x="70561" y="14336"/>
                    </a:moveTo>
                    <a:cubicBezTo>
                      <a:pt x="70561" y="14533"/>
                      <a:pt x="70362" y="14533"/>
                      <a:pt x="70362" y="14732"/>
                    </a:cubicBezTo>
                    <a:cubicBezTo>
                      <a:pt x="70362" y="14732"/>
                      <a:pt x="70362" y="14533"/>
                      <a:pt x="70362" y="14533"/>
                    </a:cubicBezTo>
                    <a:cubicBezTo>
                      <a:pt x="70561" y="14533"/>
                      <a:pt x="70561" y="14533"/>
                      <a:pt x="70561" y="14336"/>
                    </a:cubicBezTo>
                    <a:close/>
                    <a:moveTo>
                      <a:pt x="66774" y="26023"/>
                    </a:moveTo>
                    <a:cubicBezTo>
                      <a:pt x="66974" y="25627"/>
                      <a:pt x="67372" y="25230"/>
                      <a:pt x="67572" y="24834"/>
                    </a:cubicBezTo>
                    <a:cubicBezTo>
                      <a:pt x="68369" y="23249"/>
                      <a:pt x="68967" y="21863"/>
                      <a:pt x="69565" y="20476"/>
                    </a:cubicBezTo>
                    <a:cubicBezTo>
                      <a:pt x="69764" y="21269"/>
                      <a:pt x="69964" y="21863"/>
                      <a:pt x="70362" y="22457"/>
                    </a:cubicBezTo>
                    <a:cubicBezTo>
                      <a:pt x="68967" y="23646"/>
                      <a:pt x="67771" y="24834"/>
                      <a:pt x="66774" y="260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5" name="Freeform 834">
                <a:extLst>
                  <a:ext uri="{FF2B5EF4-FFF2-40B4-BE49-F238E27FC236}">
                    <a16:creationId xmlns:a16="http://schemas.microsoft.com/office/drawing/2014/main" id="{BC0ACEC5-4335-0FCB-1A46-64F1A76E5E9C}"/>
                  </a:ext>
                </a:extLst>
              </p:cNvPr>
              <p:cNvSpPr/>
              <p:nvPr/>
            </p:nvSpPr>
            <p:spPr>
              <a:xfrm>
                <a:off x="1006950" y="5474966"/>
                <a:ext cx="18556" cy="25331"/>
              </a:xfrm>
              <a:custGeom>
                <a:avLst/>
                <a:gdLst>
                  <a:gd name="connsiteX0" fmla="*/ 14175 w 18556"/>
                  <a:gd name="connsiteY0" fmla="*/ 17039 h 25331"/>
                  <a:gd name="connsiteX1" fmla="*/ 16766 w 18556"/>
                  <a:gd name="connsiteY1" fmla="*/ 796 h 25331"/>
                  <a:gd name="connsiteX2" fmla="*/ 5006 w 18556"/>
                  <a:gd name="connsiteY2" fmla="*/ 8521 h 25331"/>
                  <a:gd name="connsiteX3" fmla="*/ 2016 w 18556"/>
                  <a:gd name="connsiteY3" fmla="*/ 24765 h 25331"/>
                  <a:gd name="connsiteX4" fmla="*/ 14175 w 18556"/>
                  <a:gd name="connsiteY4" fmla="*/ 17039 h 25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56" h="25331">
                    <a:moveTo>
                      <a:pt x="14175" y="17039"/>
                    </a:moveTo>
                    <a:cubicBezTo>
                      <a:pt x="18759" y="9314"/>
                      <a:pt x="19955" y="3569"/>
                      <a:pt x="16766" y="796"/>
                    </a:cubicBezTo>
                    <a:cubicBezTo>
                      <a:pt x="13776" y="-1779"/>
                      <a:pt x="8992" y="2183"/>
                      <a:pt x="5006" y="8521"/>
                    </a:cubicBezTo>
                    <a:cubicBezTo>
                      <a:pt x="820" y="15455"/>
                      <a:pt x="-2170" y="22586"/>
                      <a:pt x="2016" y="24765"/>
                    </a:cubicBezTo>
                    <a:cubicBezTo>
                      <a:pt x="5405" y="26746"/>
                      <a:pt x="9590" y="23378"/>
                      <a:pt x="14175" y="1703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6" name="Freeform 835">
                <a:extLst>
                  <a:ext uri="{FF2B5EF4-FFF2-40B4-BE49-F238E27FC236}">
                    <a16:creationId xmlns:a16="http://schemas.microsoft.com/office/drawing/2014/main" id="{719D2496-F930-BDC3-73AC-C88F50EE5023}"/>
                  </a:ext>
                </a:extLst>
              </p:cNvPr>
              <p:cNvSpPr/>
              <p:nvPr/>
            </p:nvSpPr>
            <p:spPr>
              <a:xfrm>
                <a:off x="1074481" y="5654012"/>
                <a:ext cx="17854" cy="23754"/>
              </a:xfrm>
              <a:custGeom>
                <a:avLst/>
                <a:gdLst>
                  <a:gd name="connsiteX0" fmla="*/ 14016 w 17854"/>
                  <a:gd name="connsiteY0" fmla="*/ 15679 h 23754"/>
                  <a:gd name="connsiteX1" fmla="*/ 14813 w 17854"/>
                  <a:gd name="connsiteY1" fmla="*/ 427 h 23754"/>
                  <a:gd name="connsiteX2" fmla="*/ 4847 w 17854"/>
                  <a:gd name="connsiteY2" fmla="*/ 6567 h 23754"/>
                  <a:gd name="connsiteX3" fmla="*/ 1857 w 17854"/>
                  <a:gd name="connsiteY3" fmla="*/ 23405 h 23754"/>
                  <a:gd name="connsiteX4" fmla="*/ 14016 w 17854"/>
                  <a:gd name="connsiteY4" fmla="*/ 15679 h 23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54" h="23754">
                    <a:moveTo>
                      <a:pt x="14016" y="15679"/>
                    </a:moveTo>
                    <a:cubicBezTo>
                      <a:pt x="19597" y="7161"/>
                      <a:pt x="18401" y="2407"/>
                      <a:pt x="14813" y="427"/>
                    </a:cubicBezTo>
                    <a:cubicBezTo>
                      <a:pt x="12222" y="-960"/>
                      <a:pt x="8634" y="1021"/>
                      <a:pt x="4847" y="6567"/>
                    </a:cubicBezTo>
                    <a:cubicBezTo>
                      <a:pt x="-136" y="14293"/>
                      <a:pt x="-1531" y="20235"/>
                      <a:pt x="1857" y="23405"/>
                    </a:cubicBezTo>
                    <a:cubicBezTo>
                      <a:pt x="5445" y="24791"/>
                      <a:pt x="9830" y="22018"/>
                      <a:pt x="14016" y="156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7" name="Freeform 836">
                <a:extLst>
                  <a:ext uri="{FF2B5EF4-FFF2-40B4-BE49-F238E27FC236}">
                    <a16:creationId xmlns:a16="http://schemas.microsoft.com/office/drawing/2014/main" id="{A3103E53-BD01-A7A0-02B2-CC1DD3B4D10E}"/>
                  </a:ext>
                </a:extLst>
              </p:cNvPr>
              <p:cNvSpPr/>
              <p:nvPr/>
            </p:nvSpPr>
            <p:spPr>
              <a:xfrm>
                <a:off x="1263199" y="5364743"/>
                <a:ext cx="17365" cy="23127"/>
              </a:xfrm>
              <a:custGeom>
                <a:avLst/>
                <a:gdLst>
                  <a:gd name="connsiteX0" fmla="*/ 15257 w 17365"/>
                  <a:gd name="connsiteY0" fmla="*/ 90 h 23127"/>
                  <a:gd name="connsiteX1" fmla="*/ 3098 w 17365"/>
                  <a:gd name="connsiteY1" fmla="*/ 10192 h 23127"/>
                  <a:gd name="connsiteX2" fmla="*/ 2301 w 17365"/>
                  <a:gd name="connsiteY2" fmla="*/ 22870 h 23127"/>
                  <a:gd name="connsiteX3" fmla="*/ 13662 w 17365"/>
                  <a:gd name="connsiteY3" fmla="*/ 13361 h 23127"/>
                  <a:gd name="connsiteX4" fmla="*/ 15257 w 17365"/>
                  <a:gd name="connsiteY4" fmla="*/ 90 h 23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65" h="23127">
                    <a:moveTo>
                      <a:pt x="15257" y="90"/>
                    </a:moveTo>
                    <a:cubicBezTo>
                      <a:pt x="11868" y="-703"/>
                      <a:pt x="7483" y="3853"/>
                      <a:pt x="3098" y="10192"/>
                    </a:cubicBezTo>
                    <a:cubicBezTo>
                      <a:pt x="-889" y="17125"/>
                      <a:pt x="-889" y="21681"/>
                      <a:pt x="2301" y="22870"/>
                    </a:cubicBezTo>
                    <a:cubicBezTo>
                      <a:pt x="5689" y="24256"/>
                      <a:pt x="10274" y="19898"/>
                      <a:pt x="13662" y="13361"/>
                    </a:cubicBezTo>
                    <a:cubicBezTo>
                      <a:pt x="17250" y="7221"/>
                      <a:pt x="19044" y="1080"/>
                      <a:pt x="15257" y="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8" name="Freeform 837">
                <a:extLst>
                  <a:ext uri="{FF2B5EF4-FFF2-40B4-BE49-F238E27FC236}">
                    <a16:creationId xmlns:a16="http://schemas.microsoft.com/office/drawing/2014/main" id="{FDEDB331-CDFA-2A00-50E5-B812D6C7EC64}"/>
                  </a:ext>
                </a:extLst>
              </p:cNvPr>
              <p:cNvSpPr/>
              <p:nvPr/>
            </p:nvSpPr>
            <p:spPr>
              <a:xfrm>
                <a:off x="1594661" y="5929574"/>
                <a:ext cx="22408" cy="40995"/>
              </a:xfrm>
              <a:custGeom>
                <a:avLst/>
                <a:gdLst>
                  <a:gd name="connsiteX0" fmla="*/ 19659 w 22408"/>
                  <a:gd name="connsiteY0" fmla="*/ 405 h 40995"/>
                  <a:gd name="connsiteX1" fmla="*/ 7500 w 22408"/>
                  <a:gd name="connsiteY1" fmla="*/ 11696 h 40995"/>
                  <a:gd name="connsiteX2" fmla="*/ 6105 w 22408"/>
                  <a:gd name="connsiteY2" fmla="*/ 18035 h 40995"/>
                  <a:gd name="connsiteX3" fmla="*/ 2716 w 22408"/>
                  <a:gd name="connsiteY3" fmla="*/ 22987 h 40995"/>
                  <a:gd name="connsiteX4" fmla="*/ 4111 w 22408"/>
                  <a:gd name="connsiteY4" fmla="*/ 40419 h 40995"/>
                  <a:gd name="connsiteX5" fmla="*/ 15672 w 22408"/>
                  <a:gd name="connsiteY5" fmla="*/ 31109 h 40995"/>
                  <a:gd name="connsiteX6" fmla="*/ 17267 w 22408"/>
                  <a:gd name="connsiteY6" fmla="*/ 19818 h 40995"/>
                  <a:gd name="connsiteX7" fmla="*/ 20057 w 22408"/>
                  <a:gd name="connsiteY7" fmla="*/ 15856 h 40995"/>
                  <a:gd name="connsiteX8" fmla="*/ 19659 w 22408"/>
                  <a:gd name="connsiteY8" fmla="*/ 405 h 40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408" h="40995">
                    <a:moveTo>
                      <a:pt x="19659" y="405"/>
                    </a:moveTo>
                    <a:cubicBezTo>
                      <a:pt x="15473" y="-1378"/>
                      <a:pt x="10888" y="2782"/>
                      <a:pt x="7500" y="11696"/>
                    </a:cubicBezTo>
                    <a:cubicBezTo>
                      <a:pt x="6503" y="14271"/>
                      <a:pt x="6105" y="16450"/>
                      <a:pt x="6105" y="18035"/>
                    </a:cubicBezTo>
                    <a:cubicBezTo>
                      <a:pt x="4909" y="19422"/>
                      <a:pt x="3912" y="21006"/>
                      <a:pt x="2716" y="22987"/>
                    </a:cubicBezTo>
                    <a:cubicBezTo>
                      <a:pt x="-1470" y="31307"/>
                      <a:pt x="-673" y="37844"/>
                      <a:pt x="4111" y="40419"/>
                    </a:cubicBezTo>
                    <a:cubicBezTo>
                      <a:pt x="8497" y="42796"/>
                      <a:pt x="12682" y="37448"/>
                      <a:pt x="15672" y="31109"/>
                    </a:cubicBezTo>
                    <a:cubicBezTo>
                      <a:pt x="17865" y="26553"/>
                      <a:pt x="18263" y="22789"/>
                      <a:pt x="17267" y="19818"/>
                    </a:cubicBezTo>
                    <a:cubicBezTo>
                      <a:pt x="18263" y="18629"/>
                      <a:pt x="19260" y="17441"/>
                      <a:pt x="20057" y="15856"/>
                    </a:cubicBezTo>
                    <a:cubicBezTo>
                      <a:pt x="23446" y="6546"/>
                      <a:pt x="23047" y="1990"/>
                      <a:pt x="19659" y="4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9" name="Freeform 838">
                <a:extLst>
                  <a:ext uri="{FF2B5EF4-FFF2-40B4-BE49-F238E27FC236}">
                    <a16:creationId xmlns:a16="http://schemas.microsoft.com/office/drawing/2014/main" id="{3A7B60AD-EDE0-1981-AAC6-311A97B2D3B9}"/>
                  </a:ext>
                </a:extLst>
              </p:cNvPr>
              <p:cNvSpPr/>
              <p:nvPr/>
            </p:nvSpPr>
            <p:spPr>
              <a:xfrm>
                <a:off x="1667760" y="5942911"/>
                <a:ext cx="22632" cy="41259"/>
              </a:xfrm>
              <a:custGeom>
                <a:avLst/>
                <a:gdLst>
                  <a:gd name="connsiteX0" fmla="*/ 20709 w 22632"/>
                  <a:gd name="connsiteY0" fmla="*/ 26289 h 41259"/>
                  <a:gd name="connsiteX1" fmla="*/ 18118 w 22632"/>
                  <a:gd name="connsiteY1" fmla="*/ 16187 h 41259"/>
                  <a:gd name="connsiteX2" fmla="*/ 17321 w 22632"/>
                  <a:gd name="connsiteY2" fmla="*/ 16187 h 41259"/>
                  <a:gd name="connsiteX3" fmla="*/ 21706 w 22632"/>
                  <a:gd name="connsiteY3" fmla="*/ 3509 h 41259"/>
                  <a:gd name="connsiteX4" fmla="*/ 6757 w 22632"/>
                  <a:gd name="connsiteY4" fmla="*/ 4103 h 41259"/>
                  <a:gd name="connsiteX5" fmla="*/ 1375 w 22632"/>
                  <a:gd name="connsiteY5" fmla="*/ 18366 h 41259"/>
                  <a:gd name="connsiteX6" fmla="*/ 10942 w 22632"/>
                  <a:gd name="connsiteY6" fmla="*/ 19950 h 41259"/>
                  <a:gd name="connsiteX7" fmla="*/ 5959 w 22632"/>
                  <a:gd name="connsiteY7" fmla="*/ 29260 h 41259"/>
                  <a:gd name="connsiteX8" fmla="*/ 6757 w 22632"/>
                  <a:gd name="connsiteY8" fmla="*/ 41146 h 41259"/>
                  <a:gd name="connsiteX9" fmla="*/ 20709 w 22632"/>
                  <a:gd name="connsiteY9" fmla="*/ 26289 h 4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632" h="41259">
                    <a:moveTo>
                      <a:pt x="20709" y="26289"/>
                    </a:moveTo>
                    <a:cubicBezTo>
                      <a:pt x="22902" y="19950"/>
                      <a:pt x="21307" y="17177"/>
                      <a:pt x="18118" y="16187"/>
                    </a:cubicBezTo>
                    <a:cubicBezTo>
                      <a:pt x="17919" y="16187"/>
                      <a:pt x="17520" y="16187"/>
                      <a:pt x="17321" y="16187"/>
                    </a:cubicBezTo>
                    <a:cubicBezTo>
                      <a:pt x="22105" y="10838"/>
                      <a:pt x="23899" y="6480"/>
                      <a:pt x="21706" y="3509"/>
                    </a:cubicBezTo>
                    <a:cubicBezTo>
                      <a:pt x="18915" y="-255"/>
                      <a:pt x="14331" y="-2236"/>
                      <a:pt x="6757" y="4103"/>
                    </a:cubicBezTo>
                    <a:cubicBezTo>
                      <a:pt x="777" y="9055"/>
                      <a:pt x="-1815" y="14800"/>
                      <a:pt x="1375" y="18366"/>
                    </a:cubicBezTo>
                    <a:cubicBezTo>
                      <a:pt x="3767" y="20941"/>
                      <a:pt x="7155" y="21337"/>
                      <a:pt x="10942" y="19950"/>
                    </a:cubicBezTo>
                    <a:cubicBezTo>
                      <a:pt x="9149" y="22129"/>
                      <a:pt x="7354" y="25497"/>
                      <a:pt x="5959" y="29260"/>
                    </a:cubicBezTo>
                    <a:cubicBezTo>
                      <a:pt x="3767" y="35203"/>
                      <a:pt x="3567" y="40353"/>
                      <a:pt x="6757" y="41146"/>
                    </a:cubicBezTo>
                    <a:cubicBezTo>
                      <a:pt x="11939" y="42136"/>
                      <a:pt x="17122" y="36590"/>
                      <a:pt x="20709" y="262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0" name="Freeform 839">
                <a:extLst>
                  <a:ext uri="{FF2B5EF4-FFF2-40B4-BE49-F238E27FC236}">
                    <a16:creationId xmlns:a16="http://schemas.microsoft.com/office/drawing/2014/main" id="{C86C082B-C3A2-F480-F290-29C0ECD43BA5}"/>
                  </a:ext>
                </a:extLst>
              </p:cNvPr>
              <p:cNvSpPr/>
              <p:nvPr/>
            </p:nvSpPr>
            <p:spPr>
              <a:xfrm>
                <a:off x="1084119" y="5540455"/>
                <a:ext cx="18842" cy="28669"/>
              </a:xfrm>
              <a:custGeom>
                <a:avLst/>
                <a:gdLst>
                  <a:gd name="connsiteX0" fmla="*/ 13348 w 18842"/>
                  <a:gd name="connsiteY0" fmla="*/ 17911 h 28669"/>
                  <a:gd name="connsiteX1" fmla="*/ 17135 w 18842"/>
                  <a:gd name="connsiteY1" fmla="*/ 281 h 28669"/>
                  <a:gd name="connsiteX2" fmla="*/ 4976 w 18842"/>
                  <a:gd name="connsiteY2" fmla="*/ 10581 h 28669"/>
                  <a:gd name="connsiteX3" fmla="*/ 1787 w 18842"/>
                  <a:gd name="connsiteY3" fmla="*/ 28211 h 28669"/>
                  <a:gd name="connsiteX4" fmla="*/ 13348 w 18842"/>
                  <a:gd name="connsiteY4" fmla="*/ 17911 h 28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842" h="28669">
                    <a:moveTo>
                      <a:pt x="13348" y="17911"/>
                    </a:moveTo>
                    <a:cubicBezTo>
                      <a:pt x="16935" y="10978"/>
                      <a:pt x="21321" y="2460"/>
                      <a:pt x="17135" y="281"/>
                    </a:cubicBezTo>
                    <a:cubicBezTo>
                      <a:pt x="13946" y="-1304"/>
                      <a:pt x="8962" y="4045"/>
                      <a:pt x="4976" y="10581"/>
                    </a:cubicBezTo>
                    <a:cubicBezTo>
                      <a:pt x="790" y="18109"/>
                      <a:pt x="-2001" y="25636"/>
                      <a:pt x="1787" y="28211"/>
                    </a:cubicBezTo>
                    <a:cubicBezTo>
                      <a:pt x="5374" y="30390"/>
                      <a:pt x="9959" y="24448"/>
                      <a:pt x="13348" y="1791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1" name="Freeform 840">
                <a:extLst>
                  <a:ext uri="{FF2B5EF4-FFF2-40B4-BE49-F238E27FC236}">
                    <a16:creationId xmlns:a16="http://schemas.microsoft.com/office/drawing/2014/main" id="{CA13CE34-6A15-ECA5-33E3-E6C1316537CE}"/>
                  </a:ext>
                </a:extLst>
              </p:cNvPr>
              <p:cNvSpPr/>
              <p:nvPr/>
            </p:nvSpPr>
            <p:spPr>
              <a:xfrm>
                <a:off x="1924546" y="5407796"/>
                <a:ext cx="16403" cy="22010"/>
              </a:xfrm>
              <a:custGeom>
                <a:avLst/>
                <a:gdLst>
                  <a:gd name="connsiteX0" fmla="*/ 13480 w 16403"/>
                  <a:gd name="connsiteY0" fmla="*/ 617 h 22010"/>
                  <a:gd name="connsiteX1" fmla="*/ 2517 w 16403"/>
                  <a:gd name="connsiteY1" fmla="*/ 8342 h 22010"/>
                  <a:gd name="connsiteX2" fmla="*/ 2118 w 16403"/>
                  <a:gd name="connsiteY2" fmla="*/ 22010 h 22010"/>
                  <a:gd name="connsiteX3" fmla="*/ 15274 w 16403"/>
                  <a:gd name="connsiteY3" fmla="*/ 9927 h 22010"/>
                  <a:gd name="connsiteX4" fmla="*/ 13480 w 16403"/>
                  <a:gd name="connsiteY4" fmla="*/ 617 h 220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03" h="22010">
                    <a:moveTo>
                      <a:pt x="13480" y="617"/>
                    </a:moveTo>
                    <a:cubicBezTo>
                      <a:pt x="10291" y="-572"/>
                      <a:pt x="6902" y="-968"/>
                      <a:pt x="2517" y="8342"/>
                    </a:cubicBezTo>
                    <a:cubicBezTo>
                      <a:pt x="-871" y="15671"/>
                      <a:pt x="-672" y="20029"/>
                      <a:pt x="2118" y="22010"/>
                    </a:cubicBezTo>
                    <a:cubicBezTo>
                      <a:pt x="6304" y="21614"/>
                      <a:pt x="11088" y="19435"/>
                      <a:pt x="15274" y="9927"/>
                    </a:cubicBezTo>
                    <a:cubicBezTo>
                      <a:pt x="17666" y="4579"/>
                      <a:pt x="15872" y="1607"/>
                      <a:pt x="13480" y="6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2" name="Freeform 841">
                <a:extLst>
                  <a:ext uri="{FF2B5EF4-FFF2-40B4-BE49-F238E27FC236}">
                    <a16:creationId xmlns:a16="http://schemas.microsoft.com/office/drawing/2014/main" id="{FDEB7294-F4D9-B672-3B21-0DB6C0E8E358}"/>
                  </a:ext>
                </a:extLst>
              </p:cNvPr>
              <p:cNvSpPr/>
              <p:nvPr/>
            </p:nvSpPr>
            <p:spPr>
              <a:xfrm>
                <a:off x="915216" y="5547320"/>
                <a:ext cx="19408" cy="23853"/>
              </a:xfrm>
              <a:custGeom>
                <a:avLst/>
                <a:gdLst>
                  <a:gd name="connsiteX0" fmla="*/ 2458 w 19408"/>
                  <a:gd name="connsiteY0" fmla="*/ 23723 h 23853"/>
                  <a:gd name="connsiteX1" fmla="*/ 15215 w 19408"/>
                  <a:gd name="connsiteY1" fmla="*/ 14214 h 23853"/>
                  <a:gd name="connsiteX2" fmla="*/ 17607 w 19408"/>
                  <a:gd name="connsiteY2" fmla="*/ 150 h 23853"/>
                  <a:gd name="connsiteX3" fmla="*/ 3654 w 19408"/>
                  <a:gd name="connsiteY3" fmla="*/ 10649 h 23853"/>
                  <a:gd name="connsiteX4" fmla="*/ 2458 w 19408"/>
                  <a:gd name="connsiteY4" fmla="*/ 23723 h 23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408" h="23853">
                    <a:moveTo>
                      <a:pt x="2458" y="23723"/>
                    </a:moveTo>
                    <a:cubicBezTo>
                      <a:pt x="6245" y="24713"/>
                      <a:pt x="11029" y="19959"/>
                      <a:pt x="15215" y="14214"/>
                    </a:cubicBezTo>
                    <a:cubicBezTo>
                      <a:pt x="19600" y="7875"/>
                      <a:pt x="20796" y="2923"/>
                      <a:pt x="17607" y="150"/>
                    </a:cubicBezTo>
                    <a:cubicBezTo>
                      <a:pt x="13222" y="-841"/>
                      <a:pt x="8239" y="3121"/>
                      <a:pt x="3654" y="10649"/>
                    </a:cubicBezTo>
                    <a:cubicBezTo>
                      <a:pt x="-332" y="17186"/>
                      <a:pt x="-1528" y="22732"/>
                      <a:pt x="2458" y="237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3" name="Freeform 842">
                <a:extLst>
                  <a:ext uri="{FF2B5EF4-FFF2-40B4-BE49-F238E27FC236}">
                    <a16:creationId xmlns:a16="http://schemas.microsoft.com/office/drawing/2014/main" id="{461D58AB-2A14-1FC2-A861-92F69971BB4C}"/>
                  </a:ext>
                </a:extLst>
              </p:cNvPr>
              <p:cNvSpPr/>
              <p:nvPr/>
            </p:nvSpPr>
            <p:spPr>
              <a:xfrm>
                <a:off x="1180468" y="5193296"/>
                <a:ext cx="17634" cy="23077"/>
              </a:xfrm>
              <a:custGeom>
                <a:avLst/>
                <a:gdLst>
                  <a:gd name="connsiteX0" fmla="*/ 15068 w 17634"/>
                  <a:gd name="connsiteY0" fmla="*/ 388 h 23077"/>
                  <a:gd name="connsiteX1" fmla="*/ 5301 w 17634"/>
                  <a:gd name="connsiteY1" fmla="*/ 6727 h 23077"/>
                  <a:gd name="connsiteX2" fmla="*/ 1912 w 17634"/>
                  <a:gd name="connsiteY2" fmla="*/ 22772 h 23077"/>
                  <a:gd name="connsiteX3" fmla="*/ 14071 w 17634"/>
                  <a:gd name="connsiteY3" fmla="*/ 14452 h 23077"/>
                  <a:gd name="connsiteX4" fmla="*/ 15068 w 17634"/>
                  <a:gd name="connsiteY4" fmla="*/ 388 h 2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634" h="23077">
                    <a:moveTo>
                      <a:pt x="15068" y="388"/>
                    </a:moveTo>
                    <a:cubicBezTo>
                      <a:pt x="12676" y="-998"/>
                      <a:pt x="8689" y="1379"/>
                      <a:pt x="5301" y="6727"/>
                    </a:cubicBezTo>
                    <a:cubicBezTo>
                      <a:pt x="716" y="13858"/>
                      <a:pt x="-2074" y="20989"/>
                      <a:pt x="1912" y="22772"/>
                    </a:cubicBezTo>
                    <a:cubicBezTo>
                      <a:pt x="4902" y="23961"/>
                      <a:pt x="9088" y="21782"/>
                      <a:pt x="14071" y="14452"/>
                    </a:cubicBezTo>
                    <a:cubicBezTo>
                      <a:pt x="19054" y="6133"/>
                      <a:pt x="18257" y="2171"/>
                      <a:pt x="15068" y="3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4" name="Freeform 843">
                <a:extLst>
                  <a:ext uri="{FF2B5EF4-FFF2-40B4-BE49-F238E27FC236}">
                    <a16:creationId xmlns:a16="http://schemas.microsoft.com/office/drawing/2014/main" id="{04ADE73D-14B2-46F5-3474-DFBAF9659C90}"/>
                  </a:ext>
                </a:extLst>
              </p:cNvPr>
              <p:cNvSpPr/>
              <p:nvPr/>
            </p:nvSpPr>
            <p:spPr>
              <a:xfrm>
                <a:off x="961752" y="5906566"/>
                <a:ext cx="18792" cy="25492"/>
              </a:xfrm>
              <a:custGeom>
                <a:avLst/>
                <a:gdLst>
                  <a:gd name="connsiteX0" fmla="*/ 2565 w 18792"/>
                  <a:gd name="connsiteY0" fmla="*/ 25196 h 25492"/>
                  <a:gd name="connsiteX1" fmla="*/ 14923 w 18792"/>
                  <a:gd name="connsiteY1" fmla="*/ 14895 h 25492"/>
                  <a:gd name="connsiteX2" fmla="*/ 16917 w 18792"/>
                  <a:gd name="connsiteY2" fmla="*/ 435 h 25492"/>
                  <a:gd name="connsiteX3" fmla="*/ 4758 w 18792"/>
                  <a:gd name="connsiteY3" fmla="*/ 8358 h 25492"/>
                  <a:gd name="connsiteX4" fmla="*/ 2565 w 18792"/>
                  <a:gd name="connsiteY4" fmla="*/ 25196 h 25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792" h="25492">
                    <a:moveTo>
                      <a:pt x="2565" y="25196"/>
                    </a:moveTo>
                    <a:cubicBezTo>
                      <a:pt x="6352" y="26780"/>
                      <a:pt x="10937" y="21828"/>
                      <a:pt x="14923" y="14895"/>
                    </a:cubicBezTo>
                    <a:cubicBezTo>
                      <a:pt x="17315" y="9349"/>
                      <a:pt x="21102" y="2415"/>
                      <a:pt x="16917" y="435"/>
                    </a:cubicBezTo>
                    <a:cubicBezTo>
                      <a:pt x="13528" y="-1150"/>
                      <a:pt x="8744" y="1623"/>
                      <a:pt x="4758" y="8358"/>
                    </a:cubicBezTo>
                    <a:cubicBezTo>
                      <a:pt x="372" y="15687"/>
                      <a:pt x="-2219" y="23215"/>
                      <a:pt x="2565" y="2519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5" name="Freeform 844">
                <a:extLst>
                  <a:ext uri="{FF2B5EF4-FFF2-40B4-BE49-F238E27FC236}">
                    <a16:creationId xmlns:a16="http://schemas.microsoft.com/office/drawing/2014/main" id="{513B36BC-277B-9B72-2651-9401D66CD182}"/>
                  </a:ext>
                </a:extLst>
              </p:cNvPr>
              <p:cNvSpPr/>
              <p:nvPr/>
            </p:nvSpPr>
            <p:spPr>
              <a:xfrm>
                <a:off x="1023668" y="5493448"/>
                <a:ext cx="48678" cy="44311"/>
              </a:xfrm>
              <a:custGeom>
                <a:avLst/>
                <a:gdLst>
                  <a:gd name="connsiteX0" fmla="*/ 14799 w 48678"/>
                  <a:gd name="connsiteY0" fmla="*/ 34610 h 44311"/>
                  <a:gd name="connsiteX1" fmla="*/ 16593 w 48678"/>
                  <a:gd name="connsiteY1" fmla="*/ 31441 h 44311"/>
                  <a:gd name="connsiteX2" fmla="*/ 26957 w 48678"/>
                  <a:gd name="connsiteY2" fmla="*/ 27677 h 44311"/>
                  <a:gd name="connsiteX3" fmla="*/ 34333 w 48678"/>
                  <a:gd name="connsiteY3" fmla="*/ 20150 h 44311"/>
                  <a:gd name="connsiteX4" fmla="*/ 40711 w 48678"/>
                  <a:gd name="connsiteY4" fmla="*/ 17575 h 44311"/>
                  <a:gd name="connsiteX5" fmla="*/ 47687 w 48678"/>
                  <a:gd name="connsiteY5" fmla="*/ 2322 h 44311"/>
                  <a:gd name="connsiteX6" fmla="*/ 31343 w 48678"/>
                  <a:gd name="connsiteY6" fmla="*/ 3510 h 44311"/>
                  <a:gd name="connsiteX7" fmla="*/ 22174 w 48678"/>
                  <a:gd name="connsiteY7" fmla="*/ 14405 h 44311"/>
                  <a:gd name="connsiteX8" fmla="*/ 16393 w 48678"/>
                  <a:gd name="connsiteY8" fmla="*/ 20150 h 44311"/>
                  <a:gd name="connsiteX9" fmla="*/ 5231 w 48678"/>
                  <a:gd name="connsiteY9" fmla="*/ 26885 h 44311"/>
                  <a:gd name="connsiteX10" fmla="*/ 1045 w 48678"/>
                  <a:gd name="connsiteY10" fmla="*/ 44118 h 44311"/>
                  <a:gd name="connsiteX11" fmla="*/ 14799 w 48678"/>
                  <a:gd name="connsiteY11" fmla="*/ 34610 h 44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8678" h="44311">
                    <a:moveTo>
                      <a:pt x="14799" y="34610"/>
                    </a:moveTo>
                    <a:cubicBezTo>
                      <a:pt x="15397" y="33422"/>
                      <a:pt x="15995" y="32431"/>
                      <a:pt x="16593" y="31441"/>
                    </a:cubicBezTo>
                    <a:cubicBezTo>
                      <a:pt x="18984" y="31837"/>
                      <a:pt x="22772" y="30450"/>
                      <a:pt x="26957" y="27677"/>
                    </a:cubicBezTo>
                    <a:cubicBezTo>
                      <a:pt x="29947" y="25300"/>
                      <a:pt x="32539" y="22725"/>
                      <a:pt x="34333" y="20150"/>
                    </a:cubicBezTo>
                    <a:cubicBezTo>
                      <a:pt x="36525" y="19753"/>
                      <a:pt x="38718" y="18961"/>
                      <a:pt x="40711" y="17575"/>
                    </a:cubicBezTo>
                    <a:cubicBezTo>
                      <a:pt x="48285" y="12820"/>
                      <a:pt x="50079" y="7076"/>
                      <a:pt x="47687" y="2322"/>
                    </a:cubicBezTo>
                    <a:cubicBezTo>
                      <a:pt x="43701" y="-1640"/>
                      <a:pt x="37522" y="-55"/>
                      <a:pt x="31343" y="3510"/>
                    </a:cubicBezTo>
                    <a:cubicBezTo>
                      <a:pt x="25363" y="6878"/>
                      <a:pt x="21576" y="10839"/>
                      <a:pt x="22174" y="14405"/>
                    </a:cubicBezTo>
                    <a:cubicBezTo>
                      <a:pt x="19782" y="16188"/>
                      <a:pt x="17788" y="18169"/>
                      <a:pt x="16393" y="20150"/>
                    </a:cubicBezTo>
                    <a:cubicBezTo>
                      <a:pt x="13603" y="18367"/>
                      <a:pt x="9417" y="21536"/>
                      <a:pt x="5231" y="26885"/>
                    </a:cubicBezTo>
                    <a:cubicBezTo>
                      <a:pt x="-749" y="34412"/>
                      <a:pt x="-749" y="39760"/>
                      <a:pt x="1045" y="44118"/>
                    </a:cubicBezTo>
                    <a:cubicBezTo>
                      <a:pt x="5032" y="45109"/>
                      <a:pt x="10015" y="42336"/>
                      <a:pt x="14799" y="3461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6" name="Freeform 845">
                <a:extLst>
                  <a:ext uri="{FF2B5EF4-FFF2-40B4-BE49-F238E27FC236}">
                    <a16:creationId xmlns:a16="http://schemas.microsoft.com/office/drawing/2014/main" id="{4D6036D0-D956-5D4A-560A-1A06A0478D57}"/>
                  </a:ext>
                </a:extLst>
              </p:cNvPr>
              <p:cNvSpPr/>
              <p:nvPr/>
            </p:nvSpPr>
            <p:spPr>
              <a:xfrm>
                <a:off x="1259645" y="5105811"/>
                <a:ext cx="37268" cy="22407"/>
              </a:xfrm>
              <a:custGeom>
                <a:avLst/>
                <a:gdLst>
                  <a:gd name="connsiteX0" fmla="*/ 17615 w 37268"/>
                  <a:gd name="connsiteY0" fmla="*/ 1111 h 22407"/>
                  <a:gd name="connsiteX1" fmla="*/ 4858 w 37268"/>
                  <a:gd name="connsiteY1" fmla="*/ 8441 h 22407"/>
                  <a:gd name="connsiteX2" fmla="*/ 1469 w 37268"/>
                  <a:gd name="connsiteY2" fmla="*/ 21911 h 22407"/>
                  <a:gd name="connsiteX3" fmla="*/ 14625 w 37268"/>
                  <a:gd name="connsiteY3" fmla="*/ 13393 h 22407"/>
                  <a:gd name="connsiteX4" fmla="*/ 15223 w 37268"/>
                  <a:gd name="connsiteY4" fmla="*/ 12402 h 22407"/>
                  <a:gd name="connsiteX5" fmla="*/ 15223 w 37268"/>
                  <a:gd name="connsiteY5" fmla="*/ 14978 h 22407"/>
                  <a:gd name="connsiteX6" fmla="*/ 29774 w 37268"/>
                  <a:gd name="connsiteY6" fmla="*/ 13195 h 22407"/>
                  <a:gd name="connsiteX7" fmla="*/ 36750 w 37268"/>
                  <a:gd name="connsiteY7" fmla="*/ 4083 h 22407"/>
                  <a:gd name="connsiteX8" fmla="*/ 22199 w 37268"/>
                  <a:gd name="connsiteY8" fmla="*/ 5271 h 22407"/>
                  <a:gd name="connsiteX9" fmla="*/ 17216 w 37268"/>
                  <a:gd name="connsiteY9" fmla="*/ 9035 h 22407"/>
                  <a:gd name="connsiteX10" fmla="*/ 17615 w 37268"/>
                  <a:gd name="connsiteY10" fmla="*/ 1111 h 22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7268" h="22407">
                    <a:moveTo>
                      <a:pt x="17615" y="1111"/>
                    </a:moveTo>
                    <a:cubicBezTo>
                      <a:pt x="14824" y="-1860"/>
                      <a:pt x="10240" y="1309"/>
                      <a:pt x="4858" y="8441"/>
                    </a:cubicBezTo>
                    <a:cubicBezTo>
                      <a:pt x="273" y="14581"/>
                      <a:pt x="-1521" y="20128"/>
                      <a:pt x="1469" y="21911"/>
                    </a:cubicBezTo>
                    <a:cubicBezTo>
                      <a:pt x="4658" y="23892"/>
                      <a:pt x="9642" y="19732"/>
                      <a:pt x="14625" y="13393"/>
                    </a:cubicBezTo>
                    <a:cubicBezTo>
                      <a:pt x="14824" y="12997"/>
                      <a:pt x="15023" y="12600"/>
                      <a:pt x="15223" y="12402"/>
                    </a:cubicBezTo>
                    <a:cubicBezTo>
                      <a:pt x="15023" y="13195"/>
                      <a:pt x="15023" y="13987"/>
                      <a:pt x="15223" y="14978"/>
                    </a:cubicBezTo>
                    <a:cubicBezTo>
                      <a:pt x="17415" y="18147"/>
                      <a:pt x="23395" y="16364"/>
                      <a:pt x="29774" y="13195"/>
                    </a:cubicBezTo>
                    <a:cubicBezTo>
                      <a:pt x="35554" y="10421"/>
                      <a:pt x="38544" y="6658"/>
                      <a:pt x="36750" y="4083"/>
                    </a:cubicBezTo>
                    <a:cubicBezTo>
                      <a:pt x="34557" y="1111"/>
                      <a:pt x="28578" y="1904"/>
                      <a:pt x="22199" y="5271"/>
                    </a:cubicBezTo>
                    <a:cubicBezTo>
                      <a:pt x="20007" y="6460"/>
                      <a:pt x="18213" y="7648"/>
                      <a:pt x="17216" y="9035"/>
                    </a:cubicBezTo>
                    <a:cubicBezTo>
                      <a:pt x="18611" y="5271"/>
                      <a:pt x="19010" y="2696"/>
                      <a:pt x="17615" y="111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7" name="Freeform 846">
                <a:extLst>
                  <a:ext uri="{FF2B5EF4-FFF2-40B4-BE49-F238E27FC236}">
                    <a16:creationId xmlns:a16="http://schemas.microsoft.com/office/drawing/2014/main" id="{297FD657-AE7F-8941-149E-195992B7D93F}"/>
                  </a:ext>
                </a:extLst>
              </p:cNvPr>
              <p:cNvSpPr/>
              <p:nvPr/>
            </p:nvSpPr>
            <p:spPr>
              <a:xfrm>
                <a:off x="1737728" y="5576956"/>
                <a:ext cx="19976" cy="37458"/>
              </a:xfrm>
              <a:custGeom>
                <a:avLst/>
                <a:gdLst>
                  <a:gd name="connsiteX0" fmla="*/ 3962 w 19976"/>
                  <a:gd name="connsiteY0" fmla="*/ 9340 h 37458"/>
                  <a:gd name="connsiteX1" fmla="*/ 1969 w 19976"/>
                  <a:gd name="connsiteY1" fmla="*/ 26970 h 37458"/>
                  <a:gd name="connsiteX2" fmla="*/ 4162 w 19976"/>
                  <a:gd name="connsiteY2" fmla="*/ 27168 h 37458"/>
                  <a:gd name="connsiteX3" fmla="*/ 8347 w 19976"/>
                  <a:gd name="connsiteY3" fmla="*/ 37271 h 37458"/>
                  <a:gd name="connsiteX4" fmla="*/ 17915 w 19976"/>
                  <a:gd name="connsiteY4" fmla="*/ 29545 h 37458"/>
                  <a:gd name="connsiteX5" fmla="*/ 16719 w 19976"/>
                  <a:gd name="connsiteY5" fmla="*/ 14887 h 37458"/>
                  <a:gd name="connsiteX6" fmla="*/ 12334 w 19976"/>
                  <a:gd name="connsiteY6" fmla="*/ 15679 h 37458"/>
                  <a:gd name="connsiteX7" fmla="*/ 12533 w 19976"/>
                  <a:gd name="connsiteY7" fmla="*/ 30 h 37458"/>
                  <a:gd name="connsiteX8" fmla="*/ 3962 w 19976"/>
                  <a:gd name="connsiteY8" fmla="*/ 9340 h 37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976" h="37458">
                    <a:moveTo>
                      <a:pt x="3962" y="9340"/>
                    </a:moveTo>
                    <a:cubicBezTo>
                      <a:pt x="773" y="16867"/>
                      <a:pt x="-2018" y="24791"/>
                      <a:pt x="1969" y="26970"/>
                    </a:cubicBezTo>
                    <a:cubicBezTo>
                      <a:pt x="2766" y="27366"/>
                      <a:pt x="3564" y="27366"/>
                      <a:pt x="4162" y="27168"/>
                    </a:cubicBezTo>
                    <a:cubicBezTo>
                      <a:pt x="2766" y="32913"/>
                      <a:pt x="4959" y="36082"/>
                      <a:pt x="8347" y="37271"/>
                    </a:cubicBezTo>
                    <a:cubicBezTo>
                      <a:pt x="11736" y="38261"/>
                      <a:pt x="15324" y="35290"/>
                      <a:pt x="17915" y="29545"/>
                    </a:cubicBezTo>
                    <a:cubicBezTo>
                      <a:pt x="21104" y="22414"/>
                      <a:pt x="20506" y="17264"/>
                      <a:pt x="16719" y="14887"/>
                    </a:cubicBezTo>
                    <a:cubicBezTo>
                      <a:pt x="15324" y="14887"/>
                      <a:pt x="13729" y="15085"/>
                      <a:pt x="12334" y="15679"/>
                    </a:cubicBezTo>
                    <a:cubicBezTo>
                      <a:pt x="15523" y="7557"/>
                      <a:pt x="16719" y="1020"/>
                      <a:pt x="12533" y="30"/>
                    </a:cubicBezTo>
                    <a:cubicBezTo>
                      <a:pt x="9942" y="-366"/>
                      <a:pt x="6553" y="3199"/>
                      <a:pt x="3962" y="93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8" name="Freeform 847">
                <a:extLst>
                  <a:ext uri="{FF2B5EF4-FFF2-40B4-BE49-F238E27FC236}">
                    <a16:creationId xmlns:a16="http://schemas.microsoft.com/office/drawing/2014/main" id="{741DA615-D130-A7AB-AB70-7112FBC4FF9B}"/>
                  </a:ext>
                </a:extLst>
              </p:cNvPr>
              <p:cNvSpPr/>
              <p:nvPr/>
            </p:nvSpPr>
            <p:spPr>
              <a:xfrm>
                <a:off x="719492" y="5636793"/>
                <a:ext cx="37917" cy="53133"/>
              </a:xfrm>
              <a:custGeom>
                <a:avLst/>
                <a:gdLst>
                  <a:gd name="connsiteX0" fmla="*/ 12610 w 37917"/>
                  <a:gd name="connsiteY0" fmla="*/ 37850 h 53133"/>
                  <a:gd name="connsiteX1" fmla="*/ 2046 w 37917"/>
                  <a:gd name="connsiteY1" fmla="*/ 40821 h 53133"/>
                  <a:gd name="connsiteX2" fmla="*/ 2444 w 37917"/>
                  <a:gd name="connsiteY2" fmla="*/ 51320 h 53133"/>
                  <a:gd name="connsiteX3" fmla="*/ 15799 w 37917"/>
                  <a:gd name="connsiteY3" fmla="*/ 49339 h 53133"/>
                  <a:gd name="connsiteX4" fmla="*/ 15998 w 37917"/>
                  <a:gd name="connsiteY4" fmla="*/ 49141 h 53133"/>
                  <a:gd name="connsiteX5" fmla="*/ 16397 w 37917"/>
                  <a:gd name="connsiteY5" fmla="*/ 49933 h 53133"/>
                  <a:gd name="connsiteX6" fmla="*/ 31945 w 37917"/>
                  <a:gd name="connsiteY6" fmla="*/ 48547 h 53133"/>
                  <a:gd name="connsiteX7" fmla="*/ 36928 w 37917"/>
                  <a:gd name="connsiteY7" fmla="*/ 37057 h 53133"/>
                  <a:gd name="connsiteX8" fmla="*/ 29951 w 37917"/>
                  <a:gd name="connsiteY8" fmla="*/ 34482 h 53133"/>
                  <a:gd name="connsiteX9" fmla="*/ 30549 w 37917"/>
                  <a:gd name="connsiteY9" fmla="*/ 27549 h 53133"/>
                  <a:gd name="connsiteX10" fmla="*/ 34336 w 37917"/>
                  <a:gd name="connsiteY10" fmla="*/ 20220 h 53133"/>
                  <a:gd name="connsiteX11" fmla="*/ 29951 w 37917"/>
                  <a:gd name="connsiteY11" fmla="*/ 13683 h 53133"/>
                  <a:gd name="connsiteX12" fmla="*/ 31347 w 37917"/>
                  <a:gd name="connsiteY12" fmla="*/ 3581 h 53133"/>
                  <a:gd name="connsiteX13" fmla="*/ 18390 w 37917"/>
                  <a:gd name="connsiteY13" fmla="*/ 1798 h 53133"/>
                  <a:gd name="connsiteX14" fmla="*/ 14204 w 37917"/>
                  <a:gd name="connsiteY14" fmla="*/ 13287 h 53133"/>
                  <a:gd name="connsiteX15" fmla="*/ 9819 w 37917"/>
                  <a:gd name="connsiteY15" fmla="*/ 15268 h 53133"/>
                  <a:gd name="connsiteX16" fmla="*/ 1448 w 37917"/>
                  <a:gd name="connsiteY16" fmla="*/ 28738 h 53133"/>
                  <a:gd name="connsiteX17" fmla="*/ 12809 w 37917"/>
                  <a:gd name="connsiteY17" fmla="*/ 29530 h 53133"/>
                  <a:gd name="connsiteX18" fmla="*/ 17593 w 37917"/>
                  <a:gd name="connsiteY18" fmla="*/ 30521 h 53133"/>
                  <a:gd name="connsiteX19" fmla="*/ 15400 w 37917"/>
                  <a:gd name="connsiteY19" fmla="*/ 33690 h 53133"/>
                  <a:gd name="connsiteX20" fmla="*/ 12610 w 37917"/>
                  <a:gd name="connsiteY20" fmla="*/ 37850 h 53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7917" h="53133">
                    <a:moveTo>
                      <a:pt x="12610" y="37850"/>
                    </a:moveTo>
                    <a:cubicBezTo>
                      <a:pt x="8823" y="36661"/>
                      <a:pt x="4836" y="37256"/>
                      <a:pt x="2046" y="40821"/>
                    </a:cubicBezTo>
                    <a:cubicBezTo>
                      <a:pt x="-745" y="43991"/>
                      <a:pt x="-745" y="48943"/>
                      <a:pt x="2444" y="51320"/>
                    </a:cubicBezTo>
                    <a:cubicBezTo>
                      <a:pt x="6630" y="54489"/>
                      <a:pt x="12211" y="53301"/>
                      <a:pt x="15799" y="49339"/>
                    </a:cubicBezTo>
                    <a:cubicBezTo>
                      <a:pt x="15799" y="49339"/>
                      <a:pt x="15799" y="49339"/>
                      <a:pt x="15998" y="49141"/>
                    </a:cubicBezTo>
                    <a:cubicBezTo>
                      <a:pt x="16198" y="49339"/>
                      <a:pt x="16198" y="49735"/>
                      <a:pt x="16397" y="49933"/>
                    </a:cubicBezTo>
                    <a:cubicBezTo>
                      <a:pt x="19188" y="54489"/>
                      <a:pt x="25765" y="53103"/>
                      <a:pt x="31945" y="48547"/>
                    </a:cubicBezTo>
                    <a:cubicBezTo>
                      <a:pt x="36728" y="45179"/>
                      <a:pt x="39519" y="40623"/>
                      <a:pt x="36928" y="37057"/>
                    </a:cubicBezTo>
                    <a:cubicBezTo>
                      <a:pt x="35333" y="34878"/>
                      <a:pt x="32941" y="34086"/>
                      <a:pt x="29951" y="34482"/>
                    </a:cubicBezTo>
                    <a:cubicBezTo>
                      <a:pt x="31147" y="31313"/>
                      <a:pt x="31347" y="28936"/>
                      <a:pt x="30549" y="27549"/>
                    </a:cubicBezTo>
                    <a:cubicBezTo>
                      <a:pt x="33738" y="25172"/>
                      <a:pt x="34934" y="22795"/>
                      <a:pt x="34336" y="20220"/>
                    </a:cubicBezTo>
                    <a:cubicBezTo>
                      <a:pt x="33539" y="17249"/>
                      <a:pt x="32144" y="15070"/>
                      <a:pt x="29951" y="13683"/>
                    </a:cubicBezTo>
                    <a:cubicBezTo>
                      <a:pt x="32941" y="11108"/>
                      <a:pt x="34536" y="7542"/>
                      <a:pt x="31347" y="3581"/>
                    </a:cubicBezTo>
                    <a:cubicBezTo>
                      <a:pt x="28157" y="-381"/>
                      <a:pt x="23174" y="-1174"/>
                      <a:pt x="18390" y="1798"/>
                    </a:cubicBezTo>
                    <a:cubicBezTo>
                      <a:pt x="14005" y="4571"/>
                      <a:pt x="12411" y="8731"/>
                      <a:pt x="14204" y="13287"/>
                    </a:cubicBezTo>
                    <a:cubicBezTo>
                      <a:pt x="12809" y="13683"/>
                      <a:pt x="11215" y="14475"/>
                      <a:pt x="9819" y="15268"/>
                    </a:cubicBezTo>
                    <a:cubicBezTo>
                      <a:pt x="3640" y="19031"/>
                      <a:pt x="-546" y="23984"/>
                      <a:pt x="1448" y="28738"/>
                    </a:cubicBezTo>
                    <a:cubicBezTo>
                      <a:pt x="3242" y="33096"/>
                      <a:pt x="8025" y="31709"/>
                      <a:pt x="12809" y="29530"/>
                    </a:cubicBezTo>
                    <a:cubicBezTo>
                      <a:pt x="14204" y="30124"/>
                      <a:pt x="15799" y="30322"/>
                      <a:pt x="17593" y="30521"/>
                    </a:cubicBezTo>
                    <a:cubicBezTo>
                      <a:pt x="16796" y="31511"/>
                      <a:pt x="16198" y="32501"/>
                      <a:pt x="15400" y="33690"/>
                    </a:cubicBezTo>
                    <a:cubicBezTo>
                      <a:pt x="14204" y="34878"/>
                      <a:pt x="13407" y="36463"/>
                      <a:pt x="12610" y="378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9" name="Freeform 848">
                <a:extLst>
                  <a:ext uri="{FF2B5EF4-FFF2-40B4-BE49-F238E27FC236}">
                    <a16:creationId xmlns:a16="http://schemas.microsoft.com/office/drawing/2014/main" id="{F1E29628-648E-6029-3291-BE9DABDE9447}"/>
                  </a:ext>
                </a:extLst>
              </p:cNvPr>
              <p:cNvSpPr/>
              <p:nvPr/>
            </p:nvSpPr>
            <p:spPr>
              <a:xfrm>
                <a:off x="2177329" y="6102514"/>
                <a:ext cx="14043" cy="24568"/>
              </a:xfrm>
              <a:custGeom>
                <a:avLst/>
                <a:gdLst>
                  <a:gd name="connsiteX0" fmla="*/ 11051 w 14043"/>
                  <a:gd name="connsiteY0" fmla="*/ 0 h 24568"/>
                  <a:gd name="connsiteX1" fmla="*/ 1284 w 14043"/>
                  <a:gd name="connsiteY1" fmla="*/ 11291 h 24568"/>
                  <a:gd name="connsiteX2" fmla="*/ 3876 w 14043"/>
                  <a:gd name="connsiteY2" fmla="*/ 24563 h 24568"/>
                  <a:gd name="connsiteX3" fmla="*/ 13045 w 14043"/>
                  <a:gd name="connsiteY3" fmla="*/ 11885 h 24568"/>
                  <a:gd name="connsiteX4" fmla="*/ 11051 w 14043"/>
                  <a:gd name="connsiteY4" fmla="*/ 0 h 24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3" h="24568">
                    <a:moveTo>
                      <a:pt x="11051" y="0"/>
                    </a:moveTo>
                    <a:cubicBezTo>
                      <a:pt x="7464" y="792"/>
                      <a:pt x="3676" y="3169"/>
                      <a:pt x="1284" y="11291"/>
                    </a:cubicBezTo>
                    <a:cubicBezTo>
                      <a:pt x="-1107" y="19215"/>
                      <a:pt x="-111" y="24365"/>
                      <a:pt x="3876" y="24563"/>
                    </a:cubicBezTo>
                    <a:cubicBezTo>
                      <a:pt x="7862" y="24761"/>
                      <a:pt x="11251" y="19215"/>
                      <a:pt x="13045" y="11885"/>
                    </a:cubicBezTo>
                    <a:cubicBezTo>
                      <a:pt x="14839" y="5547"/>
                      <a:pt x="14241" y="1189"/>
                      <a:pt x="11051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0" name="Freeform 849">
                <a:extLst>
                  <a:ext uri="{FF2B5EF4-FFF2-40B4-BE49-F238E27FC236}">
                    <a16:creationId xmlns:a16="http://schemas.microsoft.com/office/drawing/2014/main" id="{59B5D269-59E9-C3E1-8AB7-E986F29ADFE7}"/>
                  </a:ext>
                </a:extLst>
              </p:cNvPr>
              <p:cNvSpPr/>
              <p:nvPr/>
            </p:nvSpPr>
            <p:spPr>
              <a:xfrm>
                <a:off x="2429764" y="6180332"/>
                <a:ext cx="6577" cy="1813"/>
              </a:xfrm>
              <a:custGeom>
                <a:avLst/>
                <a:gdLst>
                  <a:gd name="connsiteX0" fmla="*/ 3588 w 6577"/>
                  <a:gd name="connsiteY0" fmla="*/ 30 h 1813"/>
                  <a:gd name="connsiteX1" fmla="*/ 0 w 6577"/>
                  <a:gd name="connsiteY1" fmla="*/ 1813 h 1813"/>
                  <a:gd name="connsiteX2" fmla="*/ 6578 w 6577"/>
                  <a:gd name="connsiteY2" fmla="*/ 1813 h 1813"/>
                  <a:gd name="connsiteX3" fmla="*/ 3588 w 6577"/>
                  <a:gd name="connsiteY3" fmla="*/ 30 h 1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77" h="1813">
                    <a:moveTo>
                      <a:pt x="3588" y="30"/>
                    </a:moveTo>
                    <a:cubicBezTo>
                      <a:pt x="2193" y="30"/>
                      <a:pt x="997" y="823"/>
                      <a:pt x="0" y="1813"/>
                    </a:cubicBezTo>
                    <a:lnTo>
                      <a:pt x="6578" y="1813"/>
                    </a:lnTo>
                    <a:cubicBezTo>
                      <a:pt x="5980" y="625"/>
                      <a:pt x="4983" y="-168"/>
                      <a:pt x="3588" y="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1" name="Freeform 850">
                <a:extLst>
                  <a:ext uri="{FF2B5EF4-FFF2-40B4-BE49-F238E27FC236}">
                    <a16:creationId xmlns:a16="http://schemas.microsoft.com/office/drawing/2014/main" id="{9B68647F-DAED-9C54-6675-3C8E2A6227C6}"/>
                  </a:ext>
                </a:extLst>
              </p:cNvPr>
              <p:cNvSpPr/>
              <p:nvPr/>
            </p:nvSpPr>
            <p:spPr>
              <a:xfrm>
                <a:off x="1733385" y="5967015"/>
                <a:ext cx="16203" cy="25671"/>
              </a:xfrm>
              <a:custGeom>
                <a:avLst/>
                <a:gdLst>
                  <a:gd name="connsiteX0" fmla="*/ 14085 w 16203"/>
                  <a:gd name="connsiteY0" fmla="*/ 14467 h 25671"/>
                  <a:gd name="connsiteX1" fmla="*/ 14284 w 16203"/>
                  <a:gd name="connsiteY1" fmla="*/ 7 h 25671"/>
                  <a:gd name="connsiteX2" fmla="*/ 1527 w 16203"/>
                  <a:gd name="connsiteY2" fmla="*/ 12684 h 25671"/>
                  <a:gd name="connsiteX3" fmla="*/ 3521 w 16203"/>
                  <a:gd name="connsiteY3" fmla="*/ 25560 h 25671"/>
                  <a:gd name="connsiteX4" fmla="*/ 14085 w 16203"/>
                  <a:gd name="connsiteY4" fmla="*/ 14467 h 256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03" h="25671">
                    <a:moveTo>
                      <a:pt x="14085" y="14467"/>
                    </a:moveTo>
                    <a:cubicBezTo>
                      <a:pt x="17075" y="7534"/>
                      <a:pt x="16676" y="2384"/>
                      <a:pt x="14284" y="7"/>
                    </a:cubicBezTo>
                    <a:cubicBezTo>
                      <a:pt x="9102" y="-191"/>
                      <a:pt x="4916" y="3968"/>
                      <a:pt x="1527" y="12684"/>
                    </a:cubicBezTo>
                    <a:cubicBezTo>
                      <a:pt x="-1463" y="20608"/>
                      <a:pt x="331" y="24570"/>
                      <a:pt x="3521" y="25560"/>
                    </a:cubicBezTo>
                    <a:cubicBezTo>
                      <a:pt x="7308" y="26551"/>
                      <a:pt x="11294" y="20806"/>
                      <a:pt x="14085" y="144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2" name="Freeform 851">
                <a:extLst>
                  <a:ext uri="{FF2B5EF4-FFF2-40B4-BE49-F238E27FC236}">
                    <a16:creationId xmlns:a16="http://schemas.microsoft.com/office/drawing/2014/main" id="{618C233B-695B-6010-F811-E3EEC5445C45}"/>
                  </a:ext>
                </a:extLst>
              </p:cNvPr>
              <p:cNvSpPr/>
              <p:nvPr/>
            </p:nvSpPr>
            <p:spPr>
              <a:xfrm>
                <a:off x="1954332" y="6057733"/>
                <a:ext cx="16509" cy="25435"/>
              </a:xfrm>
              <a:custGeom>
                <a:avLst/>
                <a:gdLst>
                  <a:gd name="connsiteX0" fmla="*/ 14191 w 16509"/>
                  <a:gd name="connsiteY0" fmla="*/ 13681 h 25435"/>
                  <a:gd name="connsiteX1" fmla="*/ 14789 w 16509"/>
                  <a:gd name="connsiteY1" fmla="*/ 211 h 25435"/>
                  <a:gd name="connsiteX2" fmla="*/ 1434 w 16509"/>
                  <a:gd name="connsiteY2" fmla="*/ 13681 h 25435"/>
                  <a:gd name="connsiteX3" fmla="*/ 2829 w 16509"/>
                  <a:gd name="connsiteY3" fmla="*/ 25170 h 25435"/>
                  <a:gd name="connsiteX4" fmla="*/ 14191 w 16509"/>
                  <a:gd name="connsiteY4" fmla="*/ 13681 h 25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09" h="25435">
                    <a:moveTo>
                      <a:pt x="14191" y="13681"/>
                    </a:moveTo>
                    <a:cubicBezTo>
                      <a:pt x="15785" y="7937"/>
                      <a:pt x="18177" y="1202"/>
                      <a:pt x="14789" y="211"/>
                    </a:cubicBezTo>
                    <a:cubicBezTo>
                      <a:pt x="10005" y="-1175"/>
                      <a:pt x="5221" y="4371"/>
                      <a:pt x="1434" y="13681"/>
                    </a:cubicBezTo>
                    <a:cubicBezTo>
                      <a:pt x="-1157" y="20020"/>
                      <a:pt x="39" y="23982"/>
                      <a:pt x="2829" y="25170"/>
                    </a:cubicBezTo>
                    <a:cubicBezTo>
                      <a:pt x="7015" y="26755"/>
                      <a:pt x="11002" y="21011"/>
                      <a:pt x="14191" y="136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3" name="Freeform 852">
                <a:extLst>
                  <a:ext uri="{FF2B5EF4-FFF2-40B4-BE49-F238E27FC236}">
                    <a16:creationId xmlns:a16="http://schemas.microsoft.com/office/drawing/2014/main" id="{7F19E0A4-A8F7-DB1A-E8E1-EAED14E4A91A}"/>
                  </a:ext>
                </a:extLst>
              </p:cNvPr>
              <p:cNvSpPr/>
              <p:nvPr/>
            </p:nvSpPr>
            <p:spPr>
              <a:xfrm>
                <a:off x="2611416" y="5766539"/>
                <a:ext cx="11689" cy="26044"/>
              </a:xfrm>
              <a:custGeom>
                <a:avLst/>
                <a:gdLst>
                  <a:gd name="connsiteX0" fmla="*/ 3323 w 11689"/>
                  <a:gd name="connsiteY0" fmla="*/ 25967 h 26044"/>
                  <a:gd name="connsiteX1" fmla="*/ 10698 w 11689"/>
                  <a:gd name="connsiteY1" fmla="*/ 15270 h 26044"/>
                  <a:gd name="connsiteX2" fmla="*/ 8905 w 11689"/>
                  <a:gd name="connsiteY2" fmla="*/ 17 h 26044"/>
                  <a:gd name="connsiteX3" fmla="*/ 932 w 11689"/>
                  <a:gd name="connsiteY3" fmla="*/ 12695 h 26044"/>
                  <a:gd name="connsiteX4" fmla="*/ 3323 w 11689"/>
                  <a:gd name="connsiteY4" fmla="*/ 25967 h 26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689" h="26044">
                    <a:moveTo>
                      <a:pt x="3323" y="25967"/>
                    </a:moveTo>
                    <a:cubicBezTo>
                      <a:pt x="6911" y="26759"/>
                      <a:pt x="9104" y="21411"/>
                      <a:pt x="10698" y="15270"/>
                    </a:cubicBezTo>
                    <a:cubicBezTo>
                      <a:pt x="11895" y="7346"/>
                      <a:pt x="12692" y="413"/>
                      <a:pt x="8905" y="17"/>
                    </a:cubicBezTo>
                    <a:cubicBezTo>
                      <a:pt x="5516" y="-379"/>
                      <a:pt x="2725" y="6158"/>
                      <a:pt x="932" y="12695"/>
                    </a:cubicBezTo>
                    <a:cubicBezTo>
                      <a:pt x="-863" y="20024"/>
                      <a:pt x="-65" y="25174"/>
                      <a:pt x="3323" y="259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4" name="Freeform 853">
                <a:extLst>
                  <a:ext uri="{FF2B5EF4-FFF2-40B4-BE49-F238E27FC236}">
                    <a16:creationId xmlns:a16="http://schemas.microsoft.com/office/drawing/2014/main" id="{F30BE41C-087F-F7E8-C2BE-3148686A729C}"/>
                  </a:ext>
                </a:extLst>
              </p:cNvPr>
              <p:cNvSpPr/>
              <p:nvPr/>
            </p:nvSpPr>
            <p:spPr>
              <a:xfrm>
                <a:off x="1792059" y="5555191"/>
                <a:ext cx="14706" cy="24292"/>
              </a:xfrm>
              <a:custGeom>
                <a:avLst/>
                <a:gdLst>
                  <a:gd name="connsiteX0" fmla="*/ 12817 w 14706"/>
                  <a:gd name="connsiteY0" fmla="*/ 401 h 24292"/>
                  <a:gd name="connsiteX1" fmla="*/ 2651 w 14706"/>
                  <a:gd name="connsiteY1" fmla="*/ 8919 h 24292"/>
                  <a:gd name="connsiteX2" fmla="*/ 1854 w 14706"/>
                  <a:gd name="connsiteY2" fmla="*/ 23577 h 24292"/>
                  <a:gd name="connsiteX3" fmla="*/ 11820 w 14706"/>
                  <a:gd name="connsiteY3" fmla="*/ 15258 h 24292"/>
                  <a:gd name="connsiteX4" fmla="*/ 12817 w 14706"/>
                  <a:gd name="connsiteY4" fmla="*/ 401 h 24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706" h="24292">
                    <a:moveTo>
                      <a:pt x="12817" y="401"/>
                    </a:moveTo>
                    <a:cubicBezTo>
                      <a:pt x="9827" y="-1184"/>
                      <a:pt x="6040" y="1985"/>
                      <a:pt x="2651" y="8919"/>
                    </a:cubicBezTo>
                    <a:cubicBezTo>
                      <a:pt x="-737" y="16050"/>
                      <a:pt x="-737" y="21398"/>
                      <a:pt x="1854" y="23577"/>
                    </a:cubicBezTo>
                    <a:cubicBezTo>
                      <a:pt x="4644" y="26152"/>
                      <a:pt x="8432" y="21398"/>
                      <a:pt x="11820" y="15258"/>
                    </a:cubicBezTo>
                    <a:cubicBezTo>
                      <a:pt x="14810" y="7928"/>
                      <a:pt x="16006" y="1985"/>
                      <a:pt x="12817" y="40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5" name="Freeform 854">
                <a:extLst>
                  <a:ext uri="{FF2B5EF4-FFF2-40B4-BE49-F238E27FC236}">
                    <a16:creationId xmlns:a16="http://schemas.microsoft.com/office/drawing/2014/main" id="{BEF1C76B-88EC-9E35-2E0B-1FD5AF1DD5AD}"/>
                  </a:ext>
                </a:extLst>
              </p:cNvPr>
              <p:cNvSpPr/>
              <p:nvPr/>
            </p:nvSpPr>
            <p:spPr>
              <a:xfrm>
                <a:off x="1188240" y="5899458"/>
                <a:ext cx="43991" cy="27549"/>
              </a:xfrm>
              <a:custGeom>
                <a:avLst/>
                <a:gdLst>
                  <a:gd name="connsiteX0" fmla="*/ 12678 w 43991"/>
                  <a:gd name="connsiteY0" fmla="*/ 20418 h 27549"/>
                  <a:gd name="connsiteX1" fmla="*/ 12678 w 43991"/>
                  <a:gd name="connsiteY1" fmla="*/ 20418 h 27549"/>
                  <a:gd name="connsiteX2" fmla="*/ 14073 w 43991"/>
                  <a:gd name="connsiteY2" fmla="*/ 22795 h 27549"/>
                  <a:gd name="connsiteX3" fmla="*/ 22644 w 43991"/>
                  <a:gd name="connsiteY3" fmla="*/ 22597 h 27549"/>
                  <a:gd name="connsiteX4" fmla="*/ 30816 w 43991"/>
                  <a:gd name="connsiteY4" fmla="*/ 19229 h 27549"/>
                  <a:gd name="connsiteX5" fmla="*/ 33806 w 43991"/>
                  <a:gd name="connsiteY5" fmla="*/ 16060 h 27549"/>
                  <a:gd name="connsiteX6" fmla="*/ 43972 w 43991"/>
                  <a:gd name="connsiteY6" fmla="*/ 6354 h 27549"/>
                  <a:gd name="connsiteX7" fmla="*/ 41779 w 43991"/>
                  <a:gd name="connsiteY7" fmla="*/ 1005 h 27549"/>
                  <a:gd name="connsiteX8" fmla="*/ 21448 w 43991"/>
                  <a:gd name="connsiteY8" fmla="*/ 7146 h 27549"/>
                  <a:gd name="connsiteX9" fmla="*/ 17661 w 43991"/>
                  <a:gd name="connsiteY9" fmla="*/ 9721 h 27549"/>
                  <a:gd name="connsiteX10" fmla="*/ 15468 w 43991"/>
                  <a:gd name="connsiteY10" fmla="*/ 3977 h 27549"/>
                  <a:gd name="connsiteX11" fmla="*/ 2313 w 43991"/>
                  <a:gd name="connsiteY11" fmla="*/ 16060 h 27549"/>
                  <a:gd name="connsiteX12" fmla="*/ 2512 w 43991"/>
                  <a:gd name="connsiteY12" fmla="*/ 27549 h 27549"/>
                  <a:gd name="connsiteX13" fmla="*/ 12678 w 43991"/>
                  <a:gd name="connsiteY13" fmla="*/ 20418 h 27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3991" h="27549">
                    <a:moveTo>
                      <a:pt x="12678" y="20418"/>
                    </a:moveTo>
                    <a:cubicBezTo>
                      <a:pt x="12678" y="20418"/>
                      <a:pt x="12678" y="20616"/>
                      <a:pt x="12678" y="20418"/>
                    </a:cubicBezTo>
                    <a:cubicBezTo>
                      <a:pt x="12877" y="21408"/>
                      <a:pt x="13475" y="22201"/>
                      <a:pt x="14073" y="22795"/>
                    </a:cubicBezTo>
                    <a:cubicBezTo>
                      <a:pt x="17063" y="25766"/>
                      <a:pt x="20252" y="24578"/>
                      <a:pt x="22644" y="22597"/>
                    </a:cubicBezTo>
                    <a:cubicBezTo>
                      <a:pt x="25435" y="22399"/>
                      <a:pt x="28624" y="20220"/>
                      <a:pt x="30816" y="19229"/>
                    </a:cubicBezTo>
                    <a:cubicBezTo>
                      <a:pt x="32012" y="18041"/>
                      <a:pt x="32810" y="17050"/>
                      <a:pt x="33806" y="16060"/>
                    </a:cubicBezTo>
                    <a:cubicBezTo>
                      <a:pt x="38391" y="14475"/>
                      <a:pt x="42776" y="12693"/>
                      <a:pt x="43972" y="6354"/>
                    </a:cubicBezTo>
                    <a:cubicBezTo>
                      <a:pt x="44171" y="4769"/>
                      <a:pt x="42776" y="3184"/>
                      <a:pt x="41779" y="1005"/>
                    </a:cubicBezTo>
                    <a:cubicBezTo>
                      <a:pt x="34205" y="-2164"/>
                      <a:pt x="27827" y="2788"/>
                      <a:pt x="21448" y="7146"/>
                    </a:cubicBezTo>
                    <a:cubicBezTo>
                      <a:pt x="20252" y="7938"/>
                      <a:pt x="18857" y="8731"/>
                      <a:pt x="17661" y="9721"/>
                    </a:cubicBezTo>
                    <a:cubicBezTo>
                      <a:pt x="18259" y="6750"/>
                      <a:pt x="17462" y="4571"/>
                      <a:pt x="15468" y="3977"/>
                    </a:cubicBezTo>
                    <a:cubicBezTo>
                      <a:pt x="10685" y="2392"/>
                      <a:pt x="5901" y="8335"/>
                      <a:pt x="2313" y="16060"/>
                    </a:cubicBezTo>
                    <a:cubicBezTo>
                      <a:pt x="-79" y="21210"/>
                      <a:pt x="-1474" y="26361"/>
                      <a:pt x="2512" y="27549"/>
                    </a:cubicBezTo>
                    <a:cubicBezTo>
                      <a:pt x="5901" y="27153"/>
                      <a:pt x="9289" y="24974"/>
                      <a:pt x="12678" y="2041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6" name="Freeform 855">
                <a:extLst>
                  <a:ext uri="{FF2B5EF4-FFF2-40B4-BE49-F238E27FC236}">
                    <a16:creationId xmlns:a16="http://schemas.microsoft.com/office/drawing/2014/main" id="{E14FA4BB-90D3-313B-7C8A-644763C8B4EA}"/>
                  </a:ext>
                </a:extLst>
              </p:cNvPr>
              <p:cNvSpPr/>
              <p:nvPr/>
            </p:nvSpPr>
            <p:spPr>
              <a:xfrm>
                <a:off x="1082589" y="5855959"/>
                <a:ext cx="18965" cy="24377"/>
              </a:xfrm>
              <a:custGeom>
                <a:avLst/>
                <a:gdLst>
                  <a:gd name="connsiteX0" fmla="*/ 16074 w 18965"/>
                  <a:gd name="connsiteY0" fmla="*/ 133 h 24377"/>
                  <a:gd name="connsiteX1" fmla="*/ 5111 w 18965"/>
                  <a:gd name="connsiteY1" fmla="*/ 8056 h 24377"/>
                  <a:gd name="connsiteX2" fmla="*/ 1722 w 18965"/>
                  <a:gd name="connsiteY2" fmla="*/ 11820 h 24377"/>
                  <a:gd name="connsiteX3" fmla="*/ 925 w 18965"/>
                  <a:gd name="connsiteY3" fmla="*/ 20338 h 24377"/>
                  <a:gd name="connsiteX4" fmla="*/ 3317 w 18965"/>
                  <a:gd name="connsiteY4" fmla="*/ 24299 h 24377"/>
                  <a:gd name="connsiteX5" fmla="*/ 6506 w 18965"/>
                  <a:gd name="connsiteY5" fmla="*/ 23903 h 24377"/>
                  <a:gd name="connsiteX6" fmla="*/ 14479 w 18965"/>
                  <a:gd name="connsiteY6" fmla="*/ 19347 h 24377"/>
                  <a:gd name="connsiteX7" fmla="*/ 16472 w 18965"/>
                  <a:gd name="connsiteY7" fmla="*/ 11622 h 24377"/>
                  <a:gd name="connsiteX8" fmla="*/ 16074 w 18965"/>
                  <a:gd name="connsiteY8" fmla="*/ 133 h 24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965" h="24377">
                    <a:moveTo>
                      <a:pt x="16074" y="133"/>
                    </a:moveTo>
                    <a:cubicBezTo>
                      <a:pt x="12486" y="-660"/>
                      <a:pt x="8499" y="2113"/>
                      <a:pt x="5111" y="8056"/>
                    </a:cubicBezTo>
                    <a:cubicBezTo>
                      <a:pt x="3915" y="9047"/>
                      <a:pt x="2719" y="10235"/>
                      <a:pt x="1722" y="11820"/>
                    </a:cubicBezTo>
                    <a:cubicBezTo>
                      <a:pt x="-72" y="14593"/>
                      <a:pt x="-670" y="17762"/>
                      <a:pt x="925" y="20338"/>
                    </a:cubicBezTo>
                    <a:cubicBezTo>
                      <a:pt x="925" y="22318"/>
                      <a:pt x="1523" y="23903"/>
                      <a:pt x="3317" y="24299"/>
                    </a:cubicBezTo>
                    <a:cubicBezTo>
                      <a:pt x="4313" y="24497"/>
                      <a:pt x="5509" y="24299"/>
                      <a:pt x="6506" y="23903"/>
                    </a:cubicBezTo>
                    <a:cubicBezTo>
                      <a:pt x="9297" y="24101"/>
                      <a:pt x="11888" y="22318"/>
                      <a:pt x="14479" y="19347"/>
                    </a:cubicBezTo>
                    <a:cubicBezTo>
                      <a:pt x="16074" y="16772"/>
                      <a:pt x="17070" y="13999"/>
                      <a:pt x="16472" y="11622"/>
                    </a:cubicBezTo>
                    <a:cubicBezTo>
                      <a:pt x="19462" y="5679"/>
                      <a:pt x="20260" y="1123"/>
                      <a:pt x="16074" y="1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7" name="Freeform 856">
                <a:extLst>
                  <a:ext uri="{FF2B5EF4-FFF2-40B4-BE49-F238E27FC236}">
                    <a16:creationId xmlns:a16="http://schemas.microsoft.com/office/drawing/2014/main" id="{D1AFC7FA-B8A2-F543-2592-7276C031F1A0}"/>
                  </a:ext>
                </a:extLst>
              </p:cNvPr>
              <p:cNvSpPr/>
              <p:nvPr/>
            </p:nvSpPr>
            <p:spPr>
              <a:xfrm>
                <a:off x="1865419" y="5770143"/>
                <a:ext cx="15362" cy="23863"/>
              </a:xfrm>
              <a:custGeom>
                <a:avLst/>
                <a:gdLst>
                  <a:gd name="connsiteX0" fmla="*/ 1846 w 15362"/>
                  <a:gd name="connsiteY0" fmla="*/ 23551 h 23863"/>
                  <a:gd name="connsiteX1" fmla="*/ 13607 w 15362"/>
                  <a:gd name="connsiteY1" fmla="*/ 12458 h 23863"/>
                  <a:gd name="connsiteX2" fmla="*/ 13208 w 15362"/>
                  <a:gd name="connsiteY2" fmla="*/ 573 h 23863"/>
                  <a:gd name="connsiteX3" fmla="*/ 2644 w 15362"/>
                  <a:gd name="connsiteY3" fmla="*/ 7704 h 23863"/>
                  <a:gd name="connsiteX4" fmla="*/ 1846 w 15362"/>
                  <a:gd name="connsiteY4" fmla="*/ 23551 h 23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362" h="23863">
                    <a:moveTo>
                      <a:pt x="1846" y="23551"/>
                    </a:moveTo>
                    <a:cubicBezTo>
                      <a:pt x="5833" y="25136"/>
                      <a:pt x="10218" y="20580"/>
                      <a:pt x="13607" y="12458"/>
                    </a:cubicBezTo>
                    <a:cubicBezTo>
                      <a:pt x="16198" y="6516"/>
                      <a:pt x="15799" y="2158"/>
                      <a:pt x="13208" y="573"/>
                    </a:cubicBezTo>
                    <a:cubicBezTo>
                      <a:pt x="10019" y="-1210"/>
                      <a:pt x="6032" y="1167"/>
                      <a:pt x="2644" y="7704"/>
                    </a:cubicBezTo>
                    <a:cubicBezTo>
                      <a:pt x="-944" y="14439"/>
                      <a:pt x="-546" y="19986"/>
                      <a:pt x="1846" y="235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8" name="Freeform 857">
                <a:extLst>
                  <a:ext uri="{FF2B5EF4-FFF2-40B4-BE49-F238E27FC236}">
                    <a16:creationId xmlns:a16="http://schemas.microsoft.com/office/drawing/2014/main" id="{D830F8D1-D9FD-0F57-708C-8038E8831881}"/>
                  </a:ext>
                </a:extLst>
              </p:cNvPr>
              <p:cNvSpPr/>
              <p:nvPr/>
            </p:nvSpPr>
            <p:spPr>
              <a:xfrm>
                <a:off x="1682438" y="5626238"/>
                <a:ext cx="13972" cy="22933"/>
              </a:xfrm>
              <a:custGeom>
                <a:avLst/>
                <a:gdLst>
                  <a:gd name="connsiteX0" fmla="*/ 10815 w 13972"/>
                  <a:gd name="connsiteY0" fmla="*/ 14731 h 22933"/>
                  <a:gd name="connsiteX1" fmla="*/ 11812 w 13972"/>
                  <a:gd name="connsiteY1" fmla="*/ 270 h 22933"/>
                  <a:gd name="connsiteX2" fmla="*/ 2842 w 13972"/>
                  <a:gd name="connsiteY2" fmla="*/ 7798 h 22933"/>
                  <a:gd name="connsiteX3" fmla="*/ 849 w 13972"/>
                  <a:gd name="connsiteY3" fmla="*/ 22654 h 22933"/>
                  <a:gd name="connsiteX4" fmla="*/ 10815 w 13972"/>
                  <a:gd name="connsiteY4" fmla="*/ 14731 h 22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72" h="22933">
                    <a:moveTo>
                      <a:pt x="10815" y="14731"/>
                    </a:moveTo>
                    <a:cubicBezTo>
                      <a:pt x="14403" y="7599"/>
                      <a:pt x="15201" y="2053"/>
                      <a:pt x="11812" y="270"/>
                    </a:cubicBezTo>
                    <a:cubicBezTo>
                      <a:pt x="9221" y="-918"/>
                      <a:pt x="5832" y="1855"/>
                      <a:pt x="2842" y="7798"/>
                    </a:cubicBezTo>
                    <a:cubicBezTo>
                      <a:pt x="-745" y="15127"/>
                      <a:pt x="-347" y="19683"/>
                      <a:pt x="849" y="22654"/>
                    </a:cubicBezTo>
                    <a:cubicBezTo>
                      <a:pt x="4836" y="24041"/>
                      <a:pt x="8025" y="20079"/>
                      <a:pt x="10815" y="147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9" name="Freeform 858">
                <a:extLst>
                  <a:ext uri="{FF2B5EF4-FFF2-40B4-BE49-F238E27FC236}">
                    <a16:creationId xmlns:a16="http://schemas.microsoft.com/office/drawing/2014/main" id="{651A0115-0C9D-7A89-4CB0-4B1611805E75}"/>
                  </a:ext>
                </a:extLst>
              </p:cNvPr>
              <p:cNvSpPr/>
              <p:nvPr/>
            </p:nvSpPr>
            <p:spPr>
              <a:xfrm>
                <a:off x="1875974" y="5483809"/>
                <a:ext cx="15784" cy="25826"/>
              </a:xfrm>
              <a:custGeom>
                <a:avLst/>
                <a:gdLst>
                  <a:gd name="connsiteX0" fmla="*/ 2453 w 15784"/>
                  <a:gd name="connsiteY0" fmla="*/ 25826 h 25826"/>
                  <a:gd name="connsiteX1" fmla="*/ 13416 w 15784"/>
                  <a:gd name="connsiteY1" fmla="*/ 12356 h 25826"/>
                  <a:gd name="connsiteX2" fmla="*/ 14413 w 15784"/>
                  <a:gd name="connsiteY2" fmla="*/ 75 h 25826"/>
                  <a:gd name="connsiteX3" fmla="*/ 1457 w 15784"/>
                  <a:gd name="connsiteY3" fmla="*/ 14733 h 25826"/>
                  <a:gd name="connsiteX4" fmla="*/ 2453 w 15784"/>
                  <a:gd name="connsiteY4" fmla="*/ 25826 h 25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84" h="25826">
                    <a:moveTo>
                      <a:pt x="2453" y="25826"/>
                    </a:moveTo>
                    <a:cubicBezTo>
                      <a:pt x="6440" y="25826"/>
                      <a:pt x="10227" y="20478"/>
                      <a:pt x="13416" y="12356"/>
                    </a:cubicBezTo>
                    <a:cubicBezTo>
                      <a:pt x="15808" y="6612"/>
                      <a:pt x="16805" y="471"/>
                      <a:pt x="14413" y="75"/>
                    </a:cubicBezTo>
                    <a:cubicBezTo>
                      <a:pt x="10227" y="-718"/>
                      <a:pt x="5045" y="4829"/>
                      <a:pt x="1457" y="14733"/>
                    </a:cubicBezTo>
                    <a:cubicBezTo>
                      <a:pt x="-537" y="19884"/>
                      <a:pt x="-736" y="24638"/>
                      <a:pt x="2453" y="258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0" name="Freeform 859">
                <a:extLst>
                  <a:ext uri="{FF2B5EF4-FFF2-40B4-BE49-F238E27FC236}">
                    <a16:creationId xmlns:a16="http://schemas.microsoft.com/office/drawing/2014/main" id="{1C4ACF71-9783-8236-F2E2-6EAB16933D78}"/>
                  </a:ext>
                </a:extLst>
              </p:cNvPr>
              <p:cNvSpPr/>
              <p:nvPr/>
            </p:nvSpPr>
            <p:spPr>
              <a:xfrm>
                <a:off x="1000841" y="5745760"/>
                <a:ext cx="34298" cy="40439"/>
              </a:xfrm>
              <a:custGeom>
                <a:avLst/>
                <a:gdLst>
                  <a:gd name="connsiteX0" fmla="*/ 13905 w 34298"/>
                  <a:gd name="connsiteY0" fmla="*/ 31493 h 40439"/>
                  <a:gd name="connsiteX1" fmla="*/ 16895 w 34298"/>
                  <a:gd name="connsiteY1" fmla="*/ 23173 h 40439"/>
                  <a:gd name="connsiteX2" fmla="*/ 27061 w 34298"/>
                  <a:gd name="connsiteY2" fmla="*/ 18815 h 40439"/>
                  <a:gd name="connsiteX3" fmla="*/ 32841 w 34298"/>
                  <a:gd name="connsiteY3" fmla="*/ 5345 h 40439"/>
                  <a:gd name="connsiteX4" fmla="*/ 27858 w 34298"/>
                  <a:gd name="connsiteY4" fmla="*/ 4553 h 40439"/>
                  <a:gd name="connsiteX5" fmla="*/ 26463 w 34298"/>
                  <a:gd name="connsiteY5" fmla="*/ 1978 h 40439"/>
                  <a:gd name="connsiteX6" fmla="*/ 11713 w 34298"/>
                  <a:gd name="connsiteY6" fmla="*/ 6930 h 40439"/>
                  <a:gd name="connsiteX7" fmla="*/ 10317 w 34298"/>
                  <a:gd name="connsiteY7" fmla="*/ 19212 h 40439"/>
                  <a:gd name="connsiteX8" fmla="*/ 3540 w 34298"/>
                  <a:gd name="connsiteY8" fmla="*/ 25748 h 40439"/>
                  <a:gd name="connsiteX9" fmla="*/ 1946 w 34298"/>
                  <a:gd name="connsiteY9" fmla="*/ 40011 h 40439"/>
                  <a:gd name="connsiteX10" fmla="*/ 13905 w 34298"/>
                  <a:gd name="connsiteY10" fmla="*/ 31493 h 40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298" h="40439">
                    <a:moveTo>
                      <a:pt x="13905" y="31493"/>
                    </a:moveTo>
                    <a:cubicBezTo>
                      <a:pt x="15899" y="28324"/>
                      <a:pt x="16895" y="25352"/>
                      <a:pt x="16895" y="23173"/>
                    </a:cubicBezTo>
                    <a:cubicBezTo>
                      <a:pt x="19686" y="23173"/>
                      <a:pt x="23473" y="21192"/>
                      <a:pt x="27061" y="18815"/>
                    </a:cubicBezTo>
                    <a:cubicBezTo>
                      <a:pt x="32443" y="13863"/>
                      <a:pt x="36628" y="8911"/>
                      <a:pt x="32841" y="5345"/>
                    </a:cubicBezTo>
                    <a:cubicBezTo>
                      <a:pt x="31446" y="4157"/>
                      <a:pt x="29851" y="3959"/>
                      <a:pt x="27858" y="4553"/>
                    </a:cubicBezTo>
                    <a:cubicBezTo>
                      <a:pt x="27659" y="3563"/>
                      <a:pt x="27260" y="2770"/>
                      <a:pt x="26463" y="1978"/>
                    </a:cubicBezTo>
                    <a:cubicBezTo>
                      <a:pt x="22476" y="-1786"/>
                      <a:pt x="17094" y="-201"/>
                      <a:pt x="11713" y="6930"/>
                    </a:cubicBezTo>
                    <a:cubicBezTo>
                      <a:pt x="7925" y="11882"/>
                      <a:pt x="7925" y="16834"/>
                      <a:pt x="10317" y="19212"/>
                    </a:cubicBezTo>
                    <a:cubicBezTo>
                      <a:pt x="8125" y="20202"/>
                      <a:pt x="5733" y="22381"/>
                      <a:pt x="3540" y="25748"/>
                    </a:cubicBezTo>
                    <a:cubicBezTo>
                      <a:pt x="-646" y="32285"/>
                      <a:pt x="-1044" y="37238"/>
                      <a:pt x="1946" y="40011"/>
                    </a:cubicBezTo>
                    <a:cubicBezTo>
                      <a:pt x="5534" y="41794"/>
                      <a:pt x="9919" y="37832"/>
                      <a:pt x="13905" y="314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1" name="Freeform 860">
                <a:extLst>
                  <a:ext uri="{FF2B5EF4-FFF2-40B4-BE49-F238E27FC236}">
                    <a16:creationId xmlns:a16="http://schemas.microsoft.com/office/drawing/2014/main" id="{44F64D76-ED42-AE53-76AA-C27FBA4ED7F5}"/>
                  </a:ext>
                </a:extLst>
              </p:cNvPr>
              <p:cNvSpPr/>
              <p:nvPr/>
            </p:nvSpPr>
            <p:spPr>
              <a:xfrm>
                <a:off x="1257851" y="5998225"/>
                <a:ext cx="17702" cy="24502"/>
              </a:xfrm>
              <a:custGeom>
                <a:avLst/>
                <a:gdLst>
                  <a:gd name="connsiteX0" fmla="*/ 2067 w 17702"/>
                  <a:gd name="connsiteY0" fmla="*/ 23469 h 24502"/>
                  <a:gd name="connsiteX1" fmla="*/ 15422 w 17702"/>
                  <a:gd name="connsiteY1" fmla="*/ 14753 h 24502"/>
                  <a:gd name="connsiteX2" fmla="*/ 15422 w 17702"/>
                  <a:gd name="connsiteY2" fmla="*/ 293 h 24502"/>
                  <a:gd name="connsiteX3" fmla="*/ 3462 w 17702"/>
                  <a:gd name="connsiteY3" fmla="*/ 8414 h 24502"/>
                  <a:gd name="connsiteX4" fmla="*/ 2067 w 17702"/>
                  <a:gd name="connsiteY4" fmla="*/ 23469 h 24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02" h="24502">
                    <a:moveTo>
                      <a:pt x="2067" y="23469"/>
                    </a:moveTo>
                    <a:cubicBezTo>
                      <a:pt x="5854" y="26242"/>
                      <a:pt x="10837" y="23469"/>
                      <a:pt x="15422" y="14753"/>
                    </a:cubicBezTo>
                    <a:cubicBezTo>
                      <a:pt x="19209" y="7226"/>
                      <a:pt x="17615" y="3462"/>
                      <a:pt x="15422" y="293"/>
                    </a:cubicBezTo>
                    <a:cubicBezTo>
                      <a:pt x="11435" y="-896"/>
                      <a:pt x="7250" y="1481"/>
                      <a:pt x="3462" y="8414"/>
                    </a:cubicBezTo>
                    <a:cubicBezTo>
                      <a:pt x="-325" y="14951"/>
                      <a:pt x="-1321" y="21092"/>
                      <a:pt x="2067" y="2346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2" name="Freeform 861">
                <a:extLst>
                  <a:ext uri="{FF2B5EF4-FFF2-40B4-BE49-F238E27FC236}">
                    <a16:creationId xmlns:a16="http://schemas.microsoft.com/office/drawing/2014/main" id="{A47F6BAC-BCB7-FBFE-713D-BDE79406D246}"/>
                  </a:ext>
                </a:extLst>
              </p:cNvPr>
              <p:cNvSpPr/>
              <p:nvPr/>
            </p:nvSpPr>
            <p:spPr>
              <a:xfrm>
                <a:off x="2385812" y="5731693"/>
                <a:ext cx="11455" cy="25355"/>
              </a:xfrm>
              <a:custGeom>
                <a:avLst/>
                <a:gdLst>
                  <a:gd name="connsiteX0" fmla="*/ 3688 w 11455"/>
                  <a:gd name="connsiteY0" fmla="*/ 25355 h 25355"/>
                  <a:gd name="connsiteX1" fmla="*/ 10266 w 11455"/>
                  <a:gd name="connsiteY1" fmla="*/ 14262 h 25355"/>
                  <a:gd name="connsiteX2" fmla="*/ 8870 w 11455"/>
                  <a:gd name="connsiteY2" fmla="*/ 0 h 25355"/>
                  <a:gd name="connsiteX3" fmla="*/ 698 w 11455"/>
                  <a:gd name="connsiteY3" fmla="*/ 12876 h 25355"/>
                  <a:gd name="connsiteX4" fmla="*/ 3688 w 11455"/>
                  <a:gd name="connsiteY4" fmla="*/ 25355 h 25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55" h="25355">
                    <a:moveTo>
                      <a:pt x="3688" y="25355"/>
                    </a:moveTo>
                    <a:cubicBezTo>
                      <a:pt x="6678" y="25355"/>
                      <a:pt x="8870" y="20205"/>
                      <a:pt x="10266" y="14262"/>
                    </a:cubicBezTo>
                    <a:cubicBezTo>
                      <a:pt x="11860" y="7131"/>
                      <a:pt x="12259" y="1387"/>
                      <a:pt x="8870" y="0"/>
                    </a:cubicBezTo>
                    <a:cubicBezTo>
                      <a:pt x="4884" y="594"/>
                      <a:pt x="2293" y="5744"/>
                      <a:pt x="698" y="12876"/>
                    </a:cubicBezTo>
                    <a:cubicBezTo>
                      <a:pt x="-897" y="20205"/>
                      <a:pt x="299" y="25157"/>
                      <a:pt x="3688" y="253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3" name="Freeform 862">
                <a:extLst>
                  <a:ext uri="{FF2B5EF4-FFF2-40B4-BE49-F238E27FC236}">
                    <a16:creationId xmlns:a16="http://schemas.microsoft.com/office/drawing/2014/main" id="{BF004C9E-0884-8AD6-875A-81925117E726}"/>
                  </a:ext>
                </a:extLst>
              </p:cNvPr>
              <p:cNvSpPr/>
              <p:nvPr/>
            </p:nvSpPr>
            <p:spPr>
              <a:xfrm>
                <a:off x="2533064" y="5909268"/>
                <a:ext cx="12025" cy="25866"/>
              </a:xfrm>
              <a:custGeom>
                <a:avLst/>
                <a:gdLst>
                  <a:gd name="connsiteX0" fmla="*/ 8522 w 12025"/>
                  <a:gd name="connsiteY0" fmla="*/ 110 h 25866"/>
                  <a:gd name="connsiteX1" fmla="*/ 1147 w 12025"/>
                  <a:gd name="connsiteY1" fmla="*/ 8825 h 25866"/>
                  <a:gd name="connsiteX2" fmla="*/ 3739 w 12025"/>
                  <a:gd name="connsiteY2" fmla="*/ 25663 h 25866"/>
                  <a:gd name="connsiteX3" fmla="*/ 10914 w 12025"/>
                  <a:gd name="connsiteY3" fmla="*/ 16749 h 25866"/>
                  <a:gd name="connsiteX4" fmla="*/ 8522 w 12025"/>
                  <a:gd name="connsiteY4" fmla="*/ 110 h 25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25" h="25866">
                    <a:moveTo>
                      <a:pt x="8522" y="110"/>
                    </a:moveTo>
                    <a:cubicBezTo>
                      <a:pt x="5732" y="-683"/>
                      <a:pt x="2742" y="2883"/>
                      <a:pt x="1147" y="8825"/>
                    </a:cubicBezTo>
                    <a:cubicBezTo>
                      <a:pt x="-1045" y="17343"/>
                      <a:pt x="-49" y="23880"/>
                      <a:pt x="3739" y="25663"/>
                    </a:cubicBezTo>
                    <a:cubicBezTo>
                      <a:pt x="6529" y="26852"/>
                      <a:pt x="8921" y="22692"/>
                      <a:pt x="10914" y="16749"/>
                    </a:cubicBezTo>
                    <a:cubicBezTo>
                      <a:pt x="12509" y="8429"/>
                      <a:pt x="12908" y="1298"/>
                      <a:pt x="8522" y="11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4" name="Freeform 863">
                <a:extLst>
                  <a:ext uri="{FF2B5EF4-FFF2-40B4-BE49-F238E27FC236}">
                    <a16:creationId xmlns:a16="http://schemas.microsoft.com/office/drawing/2014/main" id="{4E5A29D5-39E2-56DC-81E7-B64AC569C478}"/>
                  </a:ext>
                </a:extLst>
              </p:cNvPr>
              <p:cNvSpPr/>
              <p:nvPr/>
            </p:nvSpPr>
            <p:spPr>
              <a:xfrm>
                <a:off x="874493" y="5783100"/>
                <a:ext cx="51432" cy="62889"/>
              </a:xfrm>
              <a:custGeom>
                <a:avLst/>
                <a:gdLst>
                  <a:gd name="connsiteX0" fmla="*/ 36205 w 51432"/>
                  <a:gd name="connsiteY0" fmla="*/ 62890 h 62889"/>
                  <a:gd name="connsiteX1" fmla="*/ 48763 w 51432"/>
                  <a:gd name="connsiteY1" fmla="*/ 51599 h 62889"/>
                  <a:gd name="connsiteX2" fmla="*/ 49959 w 51432"/>
                  <a:gd name="connsiteY2" fmla="*/ 40902 h 62889"/>
                  <a:gd name="connsiteX3" fmla="*/ 48763 w 51432"/>
                  <a:gd name="connsiteY3" fmla="*/ 36148 h 62889"/>
                  <a:gd name="connsiteX4" fmla="*/ 50357 w 51432"/>
                  <a:gd name="connsiteY4" fmla="*/ 23272 h 62889"/>
                  <a:gd name="connsiteX5" fmla="*/ 35408 w 51432"/>
                  <a:gd name="connsiteY5" fmla="*/ 22083 h 62889"/>
                  <a:gd name="connsiteX6" fmla="*/ 34212 w 51432"/>
                  <a:gd name="connsiteY6" fmla="*/ 22876 h 62889"/>
                  <a:gd name="connsiteX7" fmla="*/ 33614 w 51432"/>
                  <a:gd name="connsiteY7" fmla="*/ 19904 h 62889"/>
                  <a:gd name="connsiteX8" fmla="*/ 34411 w 51432"/>
                  <a:gd name="connsiteY8" fmla="*/ 20103 h 62889"/>
                  <a:gd name="connsiteX9" fmla="*/ 40391 w 51432"/>
                  <a:gd name="connsiteY9" fmla="*/ 17725 h 62889"/>
                  <a:gd name="connsiteX10" fmla="*/ 46171 w 51432"/>
                  <a:gd name="connsiteY10" fmla="*/ 13566 h 62889"/>
                  <a:gd name="connsiteX11" fmla="*/ 46570 w 51432"/>
                  <a:gd name="connsiteY11" fmla="*/ 3661 h 62889"/>
                  <a:gd name="connsiteX12" fmla="*/ 44975 w 51432"/>
                  <a:gd name="connsiteY12" fmla="*/ 690 h 62889"/>
                  <a:gd name="connsiteX13" fmla="*/ 37002 w 51432"/>
                  <a:gd name="connsiteY13" fmla="*/ 2275 h 62889"/>
                  <a:gd name="connsiteX14" fmla="*/ 25242 w 51432"/>
                  <a:gd name="connsiteY14" fmla="*/ 7821 h 62889"/>
                  <a:gd name="connsiteX15" fmla="*/ 20857 w 51432"/>
                  <a:gd name="connsiteY15" fmla="*/ 15348 h 62889"/>
                  <a:gd name="connsiteX16" fmla="*/ 20658 w 51432"/>
                  <a:gd name="connsiteY16" fmla="*/ 15546 h 62889"/>
                  <a:gd name="connsiteX17" fmla="*/ 21654 w 51432"/>
                  <a:gd name="connsiteY17" fmla="*/ 10792 h 62889"/>
                  <a:gd name="connsiteX18" fmla="*/ 14080 w 51432"/>
                  <a:gd name="connsiteY18" fmla="*/ 492 h 62889"/>
                  <a:gd name="connsiteX19" fmla="*/ 1522 w 51432"/>
                  <a:gd name="connsiteY19" fmla="*/ 5048 h 62889"/>
                  <a:gd name="connsiteX20" fmla="*/ 3515 w 51432"/>
                  <a:gd name="connsiteY20" fmla="*/ 18122 h 62889"/>
                  <a:gd name="connsiteX21" fmla="*/ 11489 w 51432"/>
                  <a:gd name="connsiteY21" fmla="*/ 24460 h 62889"/>
                  <a:gd name="connsiteX22" fmla="*/ 11688 w 51432"/>
                  <a:gd name="connsiteY22" fmla="*/ 31195 h 62889"/>
                  <a:gd name="connsiteX23" fmla="*/ 3117 w 51432"/>
                  <a:gd name="connsiteY23" fmla="*/ 48429 h 62889"/>
                  <a:gd name="connsiteX24" fmla="*/ 29029 w 51432"/>
                  <a:gd name="connsiteY24" fmla="*/ 55560 h 62889"/>
                  <a:gd name="connsiteX25" fmla="*/ 30425 w 51432"/>
                  <a:gd name="connsiteY25" fmla="*/ 43477 h 62889"/>
                  <a:gd name="connsiteX26" fmla="*/ 36205 w 51432"/>
                  <a:gd name="connsiteY26" fmla="*/ 44269 h 62889"/>
                  <a:gd name="connsiteX27" fmla="*/ 35607 w 51432"/>
                  <a:gd name="connsiteY27" fmla="*/ 50212 h 62889"/>
                  <a:gd name="connsiteX28" fmla="*/ 36205 w 51432"/>
                  <a:gd name="connsiteY28" fmla="*/ 62890 h 62889"/>
                  <a:gd name="connsiteX29" fmla="*/ 25043 w 51432"/>
                  <a:gd name="connsiteY29" fmla="*/ 37138 h 62889"/>
                  <a:gd name="connsiteX30" fmla="*/ 23448 w 51432"/>
                  <a:gd name="connsiteY30" fmla="*/ 36346 h 62889"/>
                  <a:gd name="connsiteX31" fmla="*/ 21854 w 51432"/>
                  <a:gd name="connsiteY31" fmla="*/ 34365 h 62889"/>
                  <a:gd name="connsiteX32" fmla="*/ 21654 w 51432"/>
                  <a:gd name="connsiteY32" fmla="*/ 33969 h 62889"/>
                  <a:gd name="connsiteX33" fmla="*/ 25840 w 51432"/>
                  <a:gd name="connsiteY33" fmla="*/ 32186 h 62889"/>
                  <a:gd name="connsiteX34" fmla="*/ 25840 w 51432"/>
                  <a:gd name="connsiteY34" fmla="*/ 37732 h 62889"/>
                  <a:gd name="connsiteX35" fmla="*/ 25043 w 51432"/>
                  <a:gd name="connsiteY35" fmla="*/ 37138 h 62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51432" h="62889">
                    <a:moveTo>
                      <a:pt x="36205" y="62890"/>
                    </a:moveTo>
                    <a:cubicBezTo>
                      <a:pt x="40989" y="62890"/>
                      <a:pt x="45374" y="58135"/>
                      <a:pt x="48763" y="51599"/>
                    </a:cubicBezTo>
                    <a:cubicBezTo>
                      <a:pt x="51553" y="46448"/>
                      <a:pt x="51952" y="42685"/>
                      <a:pt x="49959" y="40902"/>
                    </a:cubicBezTo>
                    <a:cubicBezTo>
                      <a:pt x="50158" y="38723"/>
                      <a:pt x="49759" y="37138"/>
                      <a:pt x="48763" y="36148"/>
                    </a:cubicBezTo>
                    <a:cubicBezTo>
                      <a:pt x="51752" y="31790"/>
                      <a:pt x="52151" y="27234"/>
                      <a:pt x="50357" y="23272"/>
                    </a:cubicBezTo>
                    <a:cubicBezTo>
                      <a:pt x="48364" y="18518"/>
                      <a:pt x="41786" y="18122"/>
                      <a:pt x="35408" y="22083"/>
                    </a:cubicBezTo>
                    <a:cubicBezTo>
                      <a:pt x="35009" y="22281"/>
                      <a:pt x="34610" y="22480"/>
                      <a:pt x="34212" y="22876"/>
                    </a:cubicBezTo>
                    <a:cubicBezTo>
                      <a:pt x="34212" y="21885"/>
                      <a:pt x="33813" y="20895"/>
                      <a:pt x="33614" y="19904"/>
                    </a:cubicBezTo>
                    <a:cubicBezTo>
                      <a:pt x="33813" y="19904"/>
                      <a:pt x="34212" y="20103"/>
                      <a:pt x="34411" y="20103"/>
                    </a:cubicBezTo>
                    <a:cubicBezTo>
                      <a:pt x="36604" y="20499"/>
                      <a:pt x="38597" y="19706"/>
                      <a:pt x="40391" y="17725"/>
                    </a:cubicBezTo>
                    <a:cubicBezTo>
                      <a:pt x="42583" y="17131"/>
                      <a:pt x="44577" y="15546"/>
                      <a:pt x="46171" y="13566"/>
                    </a:cubicBezTo>
                    <a:cubicBezTo>
                      <a:pt x="48962" y="10198"/>
                      <a:pt x="49560" y="6831"/>
                      <a:pt x="46570" y="3661"/>
                    </a:cubicBezTo>
                    <a:cubicBezTo>
                      <a:pt x="46371" y="2275"/>
                      <a:pt x="45972" y="1284"/>
                      <a:pt x="44975" y="690"/>
                    </a:cubicBezTo>
                    <a:cubicBezTo>
                      <a:pt x="42384" y="-697"/>
                      <a:pt x="39594" y="96"/>
                      <a:pt x="37002" y="2275"/>
                    </a:cubicBezTo>
                    <a:cubicBezTo>
                      <a:pt x="33614" y="690"/>
                      <a:pt x="29827" y="1680"/>
                      <a:pt x="25242" y="7821"/>
                    </a:cubicBezTo>
                    <a:cubicBezTo>
                      <a:pt x="23448" y="10198"/>
                      <a:pt x="21854" y="12971"/>
                      <a:pt x="20857" y="15348"/>
                    </a:cubicBezTo>
                    <a:cubicBezTo>
                      <a:pt x="20857" y="15348"/>
                      <a:pt x="20658" y="15348"/>
                      <a:pt x="20658" y="15546"/>
                    </a:cubicBezTo>
                    <a:cubicBezTo>
                      <a:pt x="21056" y="13962"/>
                      <a:pt x="21455" y="12377"/>
                      <a:pt x="21654" y="10792"/>
                    </a:cubicBezTo>
                    <a:cubicBezTo>
                      <a:pt x="22252" y="5840"/>
                      <a:pt x="19462" y="1680"/>
                      <a:pt x="14080" y="492"/>
                    </a:cubicBezTo>
                    <a:cubicBezTo>
                      <a:pt x="9296" y="-499"/>
                      <a:pt x="4512" y="690"/>
                      <a:pt x="1522" y="5048"/>
                    </a:cubicBezTo>
                    <a:cubicBezTo>
                      <a:pt x="-1866" y="10000"/>
                      <a:pt x="1124" y="13962"/>
                      <a:pt x="3515" y="18122"/>
                    </a:cubicBezTo>
                    <a:cubicBezTo>
                      <a:pt x="5509" y="21291"/>
                      <a:pt x="8499" y="23074"/>
                      <a:pt x="11489" y="24460"/>
                    </a:cubicBezTo>
                    <a:cubicBezTo>
                      <a:pt x="10293" y="27036"/>
                      <a:pt x="10293" y="29413"/>
                      <a:pt x="11688" y="31195"/>
                    </a:cubicBezTo>
                    <a:cubicBezTo>
                      <a:pt x="5309" y="35157"/>
                      <a:pt x="-2265" y="38525"/>
                      <a:pt x="3117" y="48429"/>
                    </a:cubicBezTo>
                    <a:cubicBezTo>
                      <a:pt x="6705" y="55362"/>
                      <a:pt x="25043" y="60116"/>
                      <a:pt x="29029" y="55560"/>
                    </a:cubicBezTo>
                    <a:cubicBezTo>
                      <a:pt x="33614" y="50212"/>
                      <a:pt x="32816" y="46448"/>
                      <a:pt x="30425" y="43477"/>
                    </a:cubicBezTo>
                    <a:cubicBezTo>
                      <a:pt x="32019" y="44269"/>
                      <a:pt x="34012" y="44665"/>
                      <a:pt x="36205" y="44269"/>
                    </a:cubicBezTo>
                    <a:cubicBezTo>
                      <a:pt x="35607" y="46448"/>
                      <a:pt x="35408" y="48627"/>
                      <a:pt x="35607" y="50212"/>
                    </a:cubicBezTo>
                    <a:cubicBezTo>
                      <a:pt x="32816" y="56353"/>
                      <a:pt x="33813" y="60116"/>
                      <a:pt x="36205" y="62890"/>
                    </a:cubicBezTo>
                    <a:close/>
                    <a:moveTo>
                      <a:pt x="25043" y="37138"/>
                    </a:moveTo>
                    <a:cubicBezTo>
                      <a:pt x="24445" y="36742"/>
                      <a:pt x="23847" y="36544"/>
                      <a:pt x="23448" y="36346"/>
                    </a:cubicBezTo>
                    <a:cubicBezTo>
                      <a:pt x="22850" y="35751"/>
                      <a:pt x="22252" y="34959"/>
                      <a:pt x="21854" y="34365"/>
                    </a:cubicBezTo>
                    <a:lnTo>
                      <a:pt x="21654" y="33969"/>
                    </a:lnTo>
                    <a:cubicBezTo>
                      <a:pt x="23049" y="33572"/>
                      <a:pt x="24445" y="32978"/>
                      <a:pt x="25840" y="32186"/>
                    </a:cubicBezTo>
                    <a:cubicBezTo>
                      <a:pt x="25242" y="33969"/>
                      <a:pt x="25242" y="35950"/>
                      <a:pt x="25840" y="37732"/>
                    </a:cubicBezTo>
                    <a:cubicBezTo>
                      <a:pt x="25441" y="37534"/>
                      <a:pt x="25242" y="37336"/>
                      <a:pt x="25043" y="371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5" name="Freeform 864">
                <a:extLst>
                  <a:ext uri="{FF2B5EF4-FFF2-40B4-BE49-F238E27FC236}">
                    <a16:creationId xmlns:a16="http://schemas.microsoft.com/office/drawing/2014/main" id="{660CA08B-E0CA-4F89-8533-E4B0D459A415}"/>
                  </a:ext>
                </a:extLst>
              </p:cNvPr>
              <p:cNvSpPr/>
              <p:nvPr/>
            </p:nvSpPr>
            <p:spPr>
              <a:xfrm>
                <a:off x="2565181" y="5997941"/>
                <a:ext cx="11331" cy="27314"/>
              </a:xfrm>
              <a:custGeom>
                <a:avLst/>
                <a:gdLst>
                  <a:gd name="connsiteX0" fmla="*/ 7500 w 11331"/>
                  <a:gd name="connsiteY0" fmla="*/ 378 h 27314"/>
                  <a:gd name="connsiteX1" fmla="*/ 923 w 11331"/>
                  <a:gd name="connsiteY1" fmla="*/ 9689 h 27314"/>
                  <a:gd name="connsiteX2" fmla="*/ 3713 w 11331"/>
                  <a:gd name="connsiteY2" fmla="*/ 27120 h 27314"/>
                  <a:gd name="connsiteX3" fmla="*/ 10689 w 11331"/>
                  <a:gd name="connsiteY3" fmla="*/ 16622 h 27314"/>
                  <a:gd name="connsiteX4" fmla="*/ 7500 w 11331"/>
                  <a:gd name="connsiteY4" fmla="*/ 378 h 2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31" h="27314">
                    <a:moveTo>
                      <a:pt x="7500" y="378"/>
                    </a:moveTo>
                    <a:cubicBezTo>
                      <a:pt x="4510" y="-1405"/>
                      <a:pt x="2118" y="3350"/>
                      <a:pt x="923" y="9689"/>
                    </a:cubicBezTo>
                    <a:cubicBezTo>
                      <a:pt x="-672" y="18206"/>
                      <a:pt x="-473" y="25337"/>
                      <a:pt x="3713" y="27120"/>
                    </a:cubicBezTo>
                    <a:cubicBezTo>
                      <a:pt x="6504" y="28309"/>
                      <a:pt x="8896" y="23951"/>
                      <a:pt x="10689" y="16622"/>
                    </a:cubicBezTo>
                    <a:cubicBezTo>
                      <a:pt x="12085" y="8896"/>
                      <a:pt x="11287" y="2557"/>
                      <a:pt x="7500" y="3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6" name="Freeform 865">
                <a:extLst>
                  <a:ext uri="{FF2B5EF4-FFF2-40B4-BE49-F238E27FC236}">
                    <a16:creationId xmlns:a16="http://schemas.microsoft.com/office/drawing/2014/main" id="{1758B2CB-0028-2D90-1D51-AFE3F7D9EBDA}"/>
                  </a:ext>
                </a:extLst>
              </p:cNvPr>
              <p:cNvSpPr/>
              <p:nvPr/>
            </p:nvSpPr>
            <p:spPr>
              <a:xfrm>
                <a:off x="3112107" y="5774259"/>
                <a:ext cx="11511" cy="27804"/>
              </a:xfrm>
              <a:custGeom>
                <a:avLst/>
                <a:gdLst>
                  <a:gd name="connsiteX0" fmla="*/ 11512 w 11511"/>
                  <a:gd name="connsiteY0" fmla="*/ 9729 h 27804"/>
                  <a:gd name="connsiteX1" fmla="*/ 8721 w 11511"/>
                  <a:gd name="connsiteY1" fmla="*/ 22 h 27804"/>
                  <a:gd name="connsiteX2" fmla="*/ 150 w 11511"/>
                  <a:gd name="connsiteY2" fmla="*/ 17058 h 27804"/>
                  <a:gd name="connsiteX3" fmla="*/ 3539 w 11511"/>
                  <a:gd name="connsiteY3" fmla="*/ 27755 h 27804"/>
                  <a:gd name="connsiteX4" fmla="*/ 11512 w 11511"/>
                  <a:gd name="connsiteY4" fmla="*/ 9729 h 27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11" h="27804">
                    <a:moveTo>
                      <a:pt x="11512" y="9729"/>
                    </a:moveTo>
                    <a:cubicBezTo>
                      <a:pt x="11512" y="4578"/>
                      <a:pt x="10715" y="-374"/>
                      <a:pt x="8721" y="22"/>
                    </a:cubicBezTo>
                    <a:cubicBezTo>
                      <a:pt x="4536" y="815"/>
                      <a:pt x="1147" y="6559"/>
                      <a:pt x="150" y="17058"/>
                    </a:cubicBezTo>
                    <a:cubicBezTo>
                      <a:pt x="-448" y="23595"/>
                      <a:pt x="748" y="28349"/>
                      <a:pt x="3539" y="27755"/>
                    </a:cubicBezTo>
                    <a:cubicBezTo>
                      <a:pt x="8123" y="26764"/>
                      <a:pt x="10715" y="19831"/>
                      <a:pt x="11512" y="972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7" name="Freeform 866">
                <a:extLst>
                  <a:ext uri="{FF2B5EF4-FFF2-40B4-BE49-F238E27FC236}">
                    <a16:creationId xmlns:a16="http://schemas.microsoft.com/office/drawing/2014/main" id="{81618B95-34F6-ED12-0F00-D22CC86C20F6}"/>
                  </a:ext>
                </a:extLst>
              </p:cNvPr>
              <p:cNvSpPr/>
              <p:nvPr/>
            </p:nvSpPr>
            <p:spPr>
              <a:xfrm>
                <a:off x="925163" y="5864348"/>
                <a:ext cx="17427" cy="23844"/>
              </a:xfrm>
              <a:custGeom>
                <a:avLst/>
                <a:gdLst>
                  <a:gd name="connsiteX0" fmla="*/ 2079 w 17427"/>
                  <a:gd name="connsiteY0" fmla="*/ 23240 h 23844"/>
                  <a:gd name="connsiteX1" fmla="*/ 14438 w 17427"/>
                  <a:gd name="connsiteY1" fmla="*/ 15317 h 23844"/>
                  <a:gd name="connsiteX2" fmla="*/ 15634 w 17427"/>
                  <a:gd name="connsiteY2" fmla="*/ 658 h 23844"/>
                  <a:gd name="connsiteX3" fmla="*/ 3674 w 17427"/>
                  <a:gd name="connsiteY3" fmla="*/ 8978 h 23844"/>
                  <a:gd name="connsiteX4" fmla="*/ 2079 w 17427"/>
                  <a:gd name="connsiteY4" fmla="*/ 23240 h 23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27" h="23844">
                    <a:moveTo>
                      <a:pt x="2079" y="23240"/>
                    </a:moveTo>
                    <a:cubicBezTo>
                      <a:pt x="5667" y="25419"/>
                      <a:pt x="10053" y="21457"/>
                      <a:pt x="14438" y="15317"/>
                    </a:cubicBezTo>
                    <a:cubicBezTo>
                      <a:pt x="17029" y="8978"/>
                      <a:pt x="19022" y="2837"/>
                      <a:pt x="15634" y="658"/>
                    </a:cubicBezTo>
                    <a:cubicBezTo>
                      <a:pt x="12046" y="-1719"/>
                      <a:pt x="7461" y="2639"/>
                      <a:pt x="3674" y="8978"/>
                    </a:cubicBezTo>
                    <a:cubicBezTo>
                      <a:pt x="-113" y="15317"/>
                      <a:pt x="-1508" y="21259"/>
                      <a:pt x="2079" y="232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8" name="Freeform 867">
                <a:extLst>
                  <a:ext uri="{FF2B5EF4-FFF2-40B4-BE49-F238E27FC236}">
                    <a16:creationId xmlns:a16="http://schemas.microsoft.com/office/drawing/2014/main" id="{2A319B7E-7647-26E7-52E5-B91B3AD944A2}"/>
                  </a:ext>
                </a:extLst>
              </p:cNvPr>
              <p:cNvSpPr/>
              <p:nvPr/>
            </p:nvSpPr>
            <p:spPr>
              <a:xfrm>
                <a:off x="3223515" y="6097358"/>
                <a:ext cx="10530" cy="27738"/>
              </a:xfrm>
              <a:custGeom>
                <a:avLst/>
                <a:gdLst>
                  <a:gd name="connsiteX0" fmla="*/ 5348 w 10530"/>
                  <a:gd name="connsiteY0" fmla="*/ 6 h 27738"/>
                  <a:gd name="connsiteX1" fmla="*/ 166 w 10530"/>
                  <a:gd name="connsiteY1" fmla="*/ 10901 h 27738"/>
                  <a:gd name="connsiteX2" fmla="*/ 4352 w 10530"/>
                  <a:gd name="connsiteY2" fmla="*/ 27738 h 27738"/>
                  <a:gd name="connsiteX3" fmla="*/ 10531 w 10530"/>
                  <a:gd name="connsiteY3" fmla="*/ 16645 h 27738"/>
                  <a:gd name="connsiteX4" fmla="*/ 5348 w 10530"/>
                  <a:gd name="connsiteY4" fmla="*/ 6 h 27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30" h="27738">
                    <a:moveTo>
                      <a:pt x="5348" y="6"/>
                    </a:moveTo>
                    <a:cubicBezTo>
                      <a:pt x="2557" y="-192"/>
                      <a:pt x="564" y="4562"/>
                      <a:pt x="166" y="10901"/>
                    </a:cubicBezTo>
                    <a:cubicBezTo>
                      <a:pt x="-632" y="20211"/>
                      <a:pt x="1561" y="25163"/>
                      <a:pt x="4352" y="27738"/>
                    </a:cubicBezTo>
                    <a:cubicBezTo>
                      <a:pt x="8139" y="26550"/>
                      <a:pt x="10331" y="23182"/>
                      <a:pt x="10531" y="16645"/>
                    </a:cubicBezTo>
                    <a:cubicBezTo>
                      <a:pt x="10531" y="8524"/>
                      <a:pt x="9933" y="204"/>
                      <a:pt x="5348" y="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9" name="Freeform 868">
                <a:extLst>
                  <a:ext uri="{FF2B5EF4-FFF2-40B4-BE49-F238E27FC236}">
                    <a16:creationId xmlns:a16="http://schemas.microsoft.com/office/drawing/2014/main" id="{50C41A29-1CFB-51AC-5C10-B586BB735B73}"/>
                  </a:ext>
                </a:extLst>
              </p:cNvPr>
              <p:cNvSpPr/>
              <p:nvPr/>
            </p:nvSpPr>
            <p:spPr>
              <a:xfrm>
                <a:off x="1202757" y="5339662"/>
                <a:ext cx="17105" cy="21988"/>
              </a:xfrm>
              <a:custGeom>
                <a:avLst/>
                <a:gdLst>
                  <a:gd name="connsiteX0" fmla="*/ 12910 w 17105"/>
                  <a:gd name="connsiteY0" fmla="*/ 14672 h 21988"/>
                  <a:gd name="connsiteX1" fmla="*/ 15701 w 17105"/>
                  <a:gd name="connsiteY1" fmla="*/ 608 h 21988"/>
                  <a:gd name="connsiteX2" fmla="*/ 4140 w 17105"/>
                  <a:gd name="connsiteY2" fmla="*/ 7938 h 21988"/>
                  <a:gd name="connsiteX3" fmla="*/ 1349 w 17105"/>
                  <a:gd name="connsiteY3" fmla="*/ 21606 h 21988"/>
                  <a:gd name="connsiteX4" fmla="*/ 12910 w 17105"/>
                  <a:gd name="connsiteY4" fmla="*/ 14672 h 21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05" h="21988">
                    <a:moveTo>
                      <a:pt x="12910" y="14672"/>
                    </a:moveTo>
                    <a:cubicBezTo>
                      <a:pt x="16897" y="8334"/>
                      <a:pt x="18491" y="2787"/>
                      <a:pt x="15701" y="608"/>
                    </a:cubicBezTo>
                    <a:cubicBezTo>
                      <a:pt x="12910" y="-1571"/>
                      <a:pt x="8525" y="2391"/>
                      <a:pt x="4140" y="7938"/>
                    </a:cubicBezTo>
                    <a:cubicBezTo>
                      <a:pt x="-1242" y="15069"/>
                      <a:pt x="-445" y="18634"/>
                      <a:pt x="1349" y="21606"/>
                    </a:cubicBezTo>
                    <a:cubicBezTo>
                      <a:pt x="4738" y="22794"/>
                      <a:pt x="8525" y="21407"/>
                      <a:pt x="12910" y="146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0" name="Freeform 869">
                <a:extLst>
                  <a:ext uri="{FF2B5EF4-FFF2-40B4-BE49-F238E27FC236}">
                    <a16:creationId xmlns:a16="http://schemas.microsoft.com/office/drawing/2014/main" id="{C5918B9B-49FB-344E-C18F-F9F8116E6AB9}"/>
                  </a:ext>
                </a:extLst>
              </p:cNvPr>
              <p:cNvSpPr/>
              <p:nvPr/>
            </p:nvSpPr>
            <p:spPr>
              <a:xfrm>
                <a:off x="888337" y="5447356"/>
                <a:ext cx="32131" cy="42861"/>
              </a:xfrm>
              <a:custGeom>
                <a:avLst/>
                <a:gdLst>
                  <a:gd name="connsiteX0" fmla="*/ 28341 w 32131"/>
                  <a:gd name="connsiteY0" fmla="*/ 19690 h 42861"/>
                  <a:gd name="connsiteX1" fmla="*/ 30733 w 32131"/>
                  <a:gd name="connsiteY1" fmla="*/ 7805 h 42861"/>
                  <a:gd name="connsiteX2" fmla="*/ 26347 w 32131"/>
                  <a:gd name="connsiteY2" fmla="*/ 6814 h 42861"/>
                  <a:gd name="connsiteX3" fmla="*/ 24952 w 32131"/>
                  <a:gd name="connsiteY3" fmla="*/ 2457 h 42861"/>
                  <a:gd name="connsiteX4" fmla="*/ 6813 w 32131"/>
                  <a:gd name="connsiteY4" fmla="*/ 4636 h 42861"/>
                  <a:gd name="connsiteX5" fmla="*/ 834 w 32131"/>
                  <a:gd name="connsiteY5" fmla="*/ 15530 h 42861"/>
                  <a:gd name="connsiteX6" fmla="*/ 15384 w 32131"/>
                  <a:gd name="connsiteY6" fmla="*/ 16917 h 42861"/>
                  <a:gd name="connsiteX7" fmla="*/ 13790 w 32131"/>
                  <a:gd name="connsiteY7" fmla="*/ 20285 h 42861"/>
                  <a:gd name="connsiteX8" fmla="*/ 7212 w 32131"/>
                  <a:gd name="connsiteY8" fmla="*/ 26227 h 42861"/>
                  <a:gd name="connsiteX9" fmla="*/ 5817 w 32131"/>
                  <a:gd name="connsiteY9" fmla="*/ 42272 h 42861"/>
                  <a:gd name="connsiteX10" fmla="*/ 16780 w 32131"/>
                  <a:gd name="connsiteY10" fmla="*/ 36726 h 42861"/>
                  <a:gd name="connsiteX11" fmla="*/ 20368 w 32131"/>
                  <a:gd name="connsiteY11" fmla="*/ 27218 h 42861"/>
                  <a:gd name="connsiteX12" fmla="*/ 28341 w 32131"/>
                  <a:gd name="connsiteY12" fmla="*/ 19690 h 42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2131" h="42861">
                    <a:moveTo>
                      <a:pt x="28341" y="19690"/>
                    </a:moveTo>
                    <a:cubicBezTo>
                      <a:pt x="32526" y="14540"/>
                      <a:pt x="33124" y="9390"/>
                      <a:pt x="30733" y="7805"/>
                    </a:cubicBezTo>
                    <a:cubicBezTo>
                      <a:pt x="29537" y="6814"/>
                      <a:pt x="28141" y="6616"/>
                      <a:pt x="26347" y="6814"/>
                    </a:cubicBezTo>
                    <a:cubicBezTo>
                      <a:pt x="26547" y="5230"/>
                      <a:pt x="25949" y="3843"/>
                      <a:pt x="24952" y="2457"/>
                    </a:cubicBezTo>
                    <a:cubicBezTo>
                      <a:pt x="21165" y="-1703"/>
                      <a:pt x="14388" y="-317"/>
                      <a:pt x="6813" y="4636"/>
                    </a:cubicBezTo>
                    <a:cubicBezTo>
                      <a:pt x="1432" y="8003"/>
                      <a:pt x="-1558" y="12559"/>
                      <a:pt x="834" y="15530"/>
                    </a:cubicBezTo>
                    <a:cubicBezTo>
                      <a:pt x="4023" y="19294"/>
                      <a:pt x="9205" y="19690"/>
                      <a:pt x="15384" y="16917"/>
                    </a:cubicBezTo>
                    <a:cubicBezTo>
                      <a:pt x="14786" y="18106"/>
                      <a:pt x="14188" y="19096"/>
                      <a:pt x="13790" y="20285"/>
                    </a:cubicBezTo>
                    <a:cubicBezTo>
                      <a:pt x="11597" y="20879"/>
                      <a:pt x="9205" y="22860"/>
                      <a:pt x="7212" y="26227"/>
                    </a:cubicBezTo>
                    <a:cubicBezTo>
                      <a:pt x="3425" y="32368"/>
                      <a:pt x="1830" y="38707"/>
                      <a:pt x="5817" y="42272"/>
                    </a:cubicBezTo>
                    <a:cubicBezTo>
                      <a:pt x="9405" y="44055"/>
                      <a:pt x="13590" y="41678"/>
                      <a:pt x="16780" y="36726"/>
                    </a:cubicBezTo>
                    <a:cubicBezTo>
                      <a:pt x="19172" y="33358"/>
                      <a:pt x="20368" y="29991"/>
                      <a:pt x="20368" y="27218"/>
                    </a:cubicBezTo>
                    <a:cubicBezTo>
                      <a:pt x="22959" y="25633"/>
                      <a:pt x="25749" y="23058"/>
                      <a:pt x="28341" y="196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1" name="Freeform 870">
                <a:extLst>
                  <a:ext uri="{FF2B5EF4-FFF2-40B4-BE49-F238E27FC236}">
                    <a16:creationId xmlns:a16="http://schemas.microsoft.com/office/drawing/2014/main" id="{2CC6DF00-9C6B-CF4E-E1F1-A9B38C841D8D}"/>
                  </a:ext>
                </a:extLst>
              </p:cNvPr>
              <p:cNvSpPr/>
              <p:nvPr/>
            </p:nvSpPr>
            <p:spPr>
              <a:xfrm>
                <a:off x="1336434" y="5400639"/>
                <a:ext cx="16571" cy="23372"/>
              </a:xfrm>
              <a:custGeom>
                <a:avLst/>
                <a:gdLst>
                  <a:gd name="connsiteX0" fmla="*/ 13580 w 16571"/>
                  <a:gd name="connsiteY0" fmla="*/ 48 h 23372"/>
                  <a:gd name="connsiteX1" fmla="*/ 2417 w 16571"/>
                  <a:gd name="connsiteY1" fmla="*/ 9556 h 23372"/>
                  <a:gd name="connsiteX2" fmla="*/ 2218 w 16571"/>
                  <a:gd name="connsiteY2" fmla="*/ 23026 h 23372"/>
                  <a:gd name="connsiteX3" fmla="*/ 12982 w 16571"/>
                  <a:gd name="connsiteY3" fmla="*/ 12923 h 23372"/>
                  <a:gd name="connsiteX4" fmla="*/ 13580 w 16571"/>
                  <a:gd name="connsiteY4" fmla="*/ 48 h 23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71" h="23372">
                    <a:moveTo>
                      <a:pt x="13580" y="48"/>
                    </a:moveTo>
                    <a:cubicBezTo>
                      <a:pt x="10191" y="-348"/>
                      <a:pt x="6005" y="1632"/>
                      <a:pt x="2417" y="9556"/>
                    </a:cubicBezTo>
                    <a:cubicBezTo>
                      <a:pt x="-772" y="16489"/>
                      <a:pt x="-772" y="21441"/>
                      <a:pt x="2218" y="23026"/>
                    </a:cubicBezTo>
                    <a:cubicBezTo>
                      <a:pt x="6005" y="25007"/>
                      <a:pt x="9792" y="18074"/>
                      <a:pt x="12982" y="12923"/>
                    </a:cubicBezTo>
                    <a:cubicBezTo>
                      <a:pt x="17766" y="4604"/>
                      <a:pt x="17566" y="444"/>
                      <a:pt x="13580" y="4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2" name="Freeform 871">
                <a:extLst>
                  <a:ext uri="{FF2B5EF4-FFF2-40B4-BE49-F238E27FC236}">
                    <a16:creationId xmlns:a16="http://schemas.microsoft.com/office/drawing/2014/main" id="{23576441-43BD-FCCF-F455-CCC5DC51BF68}"/>
                  </a:ext>
                </a:extLst>
              </p:cNvPr>
              <p:cNvSpPr/>
              <p:nvPr/>
            </p:nvSpPr>
            <p:spPr>
              <a:xfrm>
                <a:off x="1384087" y="5915564"/>
                <a:ext cx="17416" cy="26969"/>
              </a:xfrm>
              <a:custGeom>
                <a:avLst/>
                <a:gdLst>
                  <a:gd name="connsiteX0" fmla="*/ 15758 w 17416"/>
                  <a:gd name="connsiteY0" fmla="*/ 350 h 26969"/>
                  <a:gd name="connsiteX1" fmla="*/ 3001 w 17416"/>
                  <a:gd name="connsiteY1" fmla="*/ 12632 h 26969"/>
                  <a:gd name="connsiteX2" fmla="*/ 2403 w 17416"/>
                  <a:gd name="connsiteY2" fmla="*/ 26894 h 26969"/>
                  <a:gd name="connsiteX3" fmla="*/ 13765 w 17416"/>
                  <a:gd name="connsiteY3" fmla="*/ 15801 h 26969"/>
                  <a:gd name="connsiteX4" fmla="*/ 15758 w 17416"/>
                  <a:gd name="connsiteY4" fmla="*/ 350 h 26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16" h="26969">
                    <a:moveTo>
                      <a:pt x="15758" y="350"/>
                    </a:moveTo>
                    <a:cubicBezTo>
                      <a:pt x="11572" y="-1631"/>
                      <a:pt x="6589" y="5104"/>
                      <a:pt x="3001" y="12632"/>
                    </a:cubicBezTo>
                    <a:cubicBezTo>
                      <a:pt x="211" y="18772"/>
                      <a:pt x="-1782" y="25904"/>
                      <a:pt x="2403" y="26894"/>
                    </a:cubicBezTo>
                    <a:cubicBezTo>
                      <a:pt x="6191" y="27687"/>
                      <a:pt x="10177" y="22140"/>
                      <a:pt x="13765" y="15801"/>
                    </a:cubicBezTo>
                    <a:cubicBezTo>
                      <a:pt x="15958" y="9660"/>
                      <a:pt x="19546" y="2133"/>
                      <a:pt x="15758" y="3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3" name="Freeform 872">
                <a:extLst>
                  <a:ext uri="{FF2B5EF4-FFF2-40B4-BE49-F238E27FC236}">
                    <a16:creationId xmlns:a16="http://schemas.microsoft.com/office/drawing/2014/main" id="{A08AA094-97C3-DB6A-AE81-5EAD0DDBA792}"/>
                  </a:ext>
                </a:extLst>
              </p:cNvPr>
              <p:cNvSpPr/>
              <p:nvPr/>
            </p:nvSpPr>
            <p:spPr>
              <a:xfrm>
                <a:off x="1150363" y="5290532"/>
                <a:ext cx="18399" cy="23251"/>
              </a:xfrm>
              <a:custGeom>
                <a:avLst/>
                <a:gdLst>
                  <a:gd name="connsiteX0" fmla="*/ 16469 w 18399"/>
                  <a:gd name="connsiteY0" fmla="*/ 414 h 23251"/>
                  <a:gd name="connsiteX1" fmla="*/ 4709 w 18399"/>
                  <a:gd name="connsiteY1" fmla="*/ 8139 h 23251"/>
                  <a:gd name="connsiteX2" fmla="*/ 1121 w 18399"/>
                  <a:gd name="connsiteY2" fmla="*/ 22798 h 23251"/>
                  <a:gd name="connsiteX3" fmla="*/ 14675 w 18399"/>
                  <a:gd name="connsiteY3" fmla="*/ 13686 h 23251"/>
                  <a:gd name="connsiteX4" fmla="*/ 16469 w 18399"/>
                  <a:gd name="connsiteY4" fmla="*/ 414 h 23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399" h="23251">
                    <a:moveTo>
                      <a:pt x="16469" y="414"/>
                    </a:moveTo>
                    <a:cubicBezTo>
                      <a:pt x="13679" y="-973"/>
                      <a:pt x="9294" y="1008"/>
                      <a:pt x="4709" y="8139"/>
                    </a:cubicBezTo>
                    <a:cubicBezTo>
                      <a:pt x="723" y="14280"/>
                      <a:pt x="-1470" y="19826"/>
                      <a:pt x="1121" y="22798"/>
                    </a:cubicBezTo>
                    <a:cubicBezTo>
                      <a:pt x="4908" y="24580"/>
                      <a:pt x="9892" y="21015"/>
                      <a:pt x="14675" y="13686"/>
                    </a:cubicBezTo>
                    <a:cubicBezTo>
                      <a:pt x="19061" y="6951"/>
                      <a:pt x="19459" y="1800"/>
                      <a:pt x="16469" y="4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4" name="Freeform 873">
                <a:extLst>
                  <a:ext uri="{FF2B5EF4-FFF2-40B4-BE49-F238E27FC236}">
                    <a16:creationId xmlns:a16="http://schemas.microsoft.com/office/drawing/2014/main" id="{E1C68CD0-950C-D370-2B5F-25E811246537}"/>
                  </a:ext>
                </a:extLst>
              </p:cNvPr>
              <p:cNvSpPr/>
              <p:nvPr/>
            </p:nvSpPr>
            <p:spPr>
              <a:xfrm>
                <a:off x="1673891" y="5739009"/>
                <a:ext cx="16850" cy="26975"/>
              </a:xfrm>
              <a:custGeom>
                <a:avLst/>
                <a:gdLst>
                  <a:gd name="connsiteX0" fmla="*/ 14579 w 16850"/>
                  <a:gd name="connsiteY0" fmla="*/ 12295 h 26975"/>
                  <a:gd name="connsiteX1" fmla="*/ 14977 w 16850"/>
                  <a:gd name="connsiteY1" fmla="*/ 13 h 26975"/>
                  <a:gd name="connsiteX2" fmla="*/ 1423 w 16850"/>
                  <a:gd name="connsiteY2" fmla="*/ 16850 h 26975"/>
                  <a:gd name="connsiteX3" fmla="*/ 3018 w 16850"/>
                  <a:gd name="connsiteY3" fmla="*/ 26953 h 26975"/>
                  <a:gd name="connsiteX4" fmla="*/ 14579 w 16850"/>
                  <a:gd name="connsiteY4" fmla="*/ 12295 h 26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50" h="26975">
                    <a:moveTo>
                      <a:pt x="14579" y="12295"/>
                    </a:moveTo>
                    <a:cubicBezTo>
                      <a:pt x="16771" y="6154"/>
                      <a:pt x="18167" y="211"/>
                      <a:pt x="14977" y="13"/>
                    </a:cubicBezTo>
                    <a:cubicBezTo>
                      <a:pt x="9396" y="-383"/>
                      <a:pt x="4812" y="8333"/>
                      <a:pt x="1423" y="16850"/>
                    </a:cubicBezTo>
                    <a:cubicBezTo>
                      <a:pt x="-770" y="22397"/>
                      <a:pt x="-570" y="27349"/>
                      <a:pt x="3018" y="26953"/>
                    </a:cubicBezTo>
                    <a:cubicBezTo>
                      <a:pt x="7801" y="26161"/>
                      <a:pt x="11788" y="19426"/>
                      <a:pt x="14579" y="122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5" name="Freeform 874">
                <a:extLst>
                  <a:ext uri="{FF2B5EF4-FFF2-40B4-BE49-F238E27FC236}">
                    <a16:creationId xmlns:a16="http://schemas.microsoft.com/office/drawing/2014/main" id="{6E59AF9D-7843-5E16-60C9-4C679AE6F339}"/>
                  </a:ext>
                </a:extLst>
              </p:cNvPr>
              <p:cNvSpPr/>
              <p:nvPr/>
            </p:nvSpPr>
            <p:spPr>
              <a:xfrm>
                <a:off x="1516378" y="5787006"/>
                <a:ext cx="15725" cy="25864"/>
              </a:xfrm>
              <a:custGeom>
                <a:avLst/>
                <a:gdLst>
                  <a:gd name="connsiteX0" fmla="*/ 12232 w 15725"/>
                  <a:gd name="connsiteY0" fmla="*/ 15404 h 25864"/>
                  <a:gd name="connsiteX1" fmla="*/ 13827 w 15725"/>
                  <a:gd name="connsiteY1" fmla="*/ 151 h 25864"/>
                  <a:gd name="connsiteX2" fmla="*/ 2864 w 15725"/>
                  <a:gd name="connsiteY2" fmla="*/ 9857 h 25864"/>
                  <a:gd name="connsiteX3" fmla="*/ 1867 w 15725"/>
                  <a:gd name="connsiteY3" fmla="*/ 25110 h 25864"/>
                  <a:gd name="connsiteX4" fmla="*/ 12232 w 15725"/>
                  <a:gd name="connsiteY4" fmla="*/ 15404 h 25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25" h="25864">
                    <a:moveTo>
                      <a:pt x="12232" y="15404"/>
                    </a:moveTo>
                    <a:cubicBezTo>
                      <a:pt x="15023" y="9263"/>
                      <a:pt x="17614" y="2528"/>
                      <a:pt x="13827" y="151"/>
                    </a:cubicBezTo>
                    <a:cubicBezTo>
                      <a:pt x="10039" y="-840"/>
                      <a:pt x="6053" y="3122"/>
                      <a:pt x="2864" y="9857"/>
                    </a:cubicBezTo>
                    <a:cubicBezTo>
                      <a:pt x="-325" y="16394"/>
                      <a:pt x="-1123" y="22733"/>
                      <a:pt x="1867" y="25110"/>
                    </a:cubicBezTo>
                    <a:cubicBezTo>
                      <a:pt x="5455" y="28081"/>
                      <a:pt x="9242" y="21743"/>
                      <a:pt x="12232" y="154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6" name="Freeform 875">
                <a:extLst>
                  <a:ext uri="{FF2B5EF4-FFF2-40B4-BE49-F238E27FC236}">
                    <a16:creationId xmlns:a16="http://schemas.microsoft.com/office/drawing/2014/main" id="{DBD997D8-7E78-4720-588C-C853F7B6968C}"/>
                  </a:ext>
                </a:extLst>
              </p:cNvPr>
              <p:cNvSpPr/>
              <p:nvPr/>
            </p:nvSpPr>
            <p:spPr>
              <a:xfrm>
                <a:off x="1417609" y="6131363"/>
                <a:ext cx="24806" cy="50782"/>
              </a:xfrm>
              <a:custGeom>
                <a:avLst/>
                <a:gdLst>
                  <a:gd name="connsiteX0" fmla="*/ 16720 w 24806"/>
                  <a:gd name="connsiteY0" fmla="*/ 28795 h 50782"/>
                  <a:gd name="connsiteX1" fmla="*/ 20706 w 24806"/>
                  <a:gd name="connsiteY1" fmla="*/ 17900 h 50782"/>
                  <a:gd name="connsiteX2" fmla="*/ 21304 w 24806"/>
                  <a:gd name="connsiteY2" fmla="*/ 17504 h 50782"/>
                  <a:gd name="connsiteX3" fmla="*/ 23298 w 24806"/>
                  <a:gd name="connsiteY3" fmla="*/ 7797 h 50782"/>
                  <a:gd name="connsiteX4" fmla="*/ 19112 w 24806"/>
                  <a:gd name="connsiteY4" fmla="*/ 4430 h 50782"/>
                  <a:gd name="connsiteX5" fmla="*/ 17517 w 24806"/>
                  <a:gd name="connsiteY5" fmla="*/ 1062 h 50782"/>
                  <a:gd name="connsiteX6" fmla="*/ 9943 w 24806"/>
                  <a:gd name="connsiteY6" fmla="*/ 1855 h 50782"/>
                  <a:gd name="connsiteX7" fmla="*/ 3963 w 24806"/>
                  <a:gd name="connsiteY7" fmla="*/ 4430 h 50782"/>
                  <a:gd name="connsiteX8" fmla="*/ 973 w 24806"/>
                  <a:gd name="connsiteY8" fmla="*/ 13146 h 50782"/>
                  <a:gd name="connsiteX9" fmla="*/ 973 w 24806"/>
                  <a:gd name="connsiteY9" fmla="*/ 20277 h 50782"/>
                  <a:gd name="connsiteX10" fmla="*/ 3963 w 24806"/>
                  <a:gd name="connsiteY10" fmla="*/ 28399 h 50782"/>
                  <a:gd name="connsiteX11" fmla="*/ 5159 w 24806"/>
                  <a:gd name="connsiteY11" fmla="*/ 29191 h 50782"/>
                  <a:gd name="connsiteX12" fmla="*/ 6554 w 24806"/>
                  <a:gd name="connsiteY12" fmla="*/ 35332 h 50782"/>
                  <a:gd name="connsiteX13" fmla="*/ 8548 w 24806"/>
                  <a:gd name="connsiteY13" fmla="*/ 36124 h 50782"/>
                  <a:gd name="connsiteX14" fmla="*/ 3963 w 24806"/>
                  <a:gd name="connsiteY14" fmla="*/ 40482 h 50782"/>
                  <a:gd name="connsiteX15" fmla="*/ 2368 w 24806"/>
                  <a:gd name="connsiteY15" fmla="*/ 50783 h 50782"/>
                  <a:gd name="connsiteX16" fmla="*/ 10341 w 24806"/>
                  <a:gd name="connsiteY16" fmla="*/ 50783 h 50782"/>
                  <a:gd name="connsiteX17" fmla="*/ 15325 w 24806"/>
                  <a:gd name="connsiteY17" fmla="*/ 50783 h 50782"/>
                  <a:gd name="connsiteX18" fmla="*/ 19710 w 24806"/>
                  <a:gd name="connsiteY18" fmla="*/ 46821 h 50782"/>
                  <a:gd name="connsiteX19" fmla="*/ 19710 w 24806"/>
                  <a:gd name="connsiteY19" fmla="*/ 35926 h 50782"/>
                  <a:gd name="connsiteX20" fmla="*/ 12135 w 24806"/>
                  <a:gd name="connsiteY20" fmla="*/ 34539 h 50782"/>
                  <a:gd name="connsiteX21" fmla="*/ 16720 w 24806"/>
                  <a:gd name="connsiteY21" fmla="*/ 28795 h 507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4806" h="50782">
                    <a:moveTo>
                      <a:pt x="16720" y="28795"/>
                    </a:moveTo>
                    <a:cubicBezTo>
                      <a:pt x="18115" y="24833"/>
                      <a:pt x="19909" y="20871"/>
                      <a:pt x="20706" y="17900"/>
                    </a:cubicBezTo>
                    <a:cubicBezTo>
                      <a:pt x="20906" y="17702"/>
                      <a:pt x="21105" y="17504"/>
                      <a:pt x="21304" y="17504"/>
                    </a:cubicBezTo>
                    <a:cubicBezTo>
                      <a:pt x="25092" y="14532"/>
                      <a:pt x="25889" y="9580"/>
                      <a:pt x="23298" y="7797"/>
                    </a:cubicBezTo>
                    <a:cubicBezTo>
                      <a:pt x="21902" y="6807"/>
                      <a:pt x="20507" y="5618"/>
                      <a:pt x="19112" y="4430"/>
                    </a:cubicBezTo>
                    <a:cubicBezTo>
                      <a:pt x="18913" y="3241"/>
                      <a:pt x="18514" y="2053"/>
                      <a:pt x="17517" y="1062"/>
                    </a:cubicBezTo>
                    <a:cubicBezTo>
                      <a:pt x="15524" y="-720"/>
                      <a:pt x="12733" y="-126"/>
                      <a:pt x="9943" y="1855"/>
                    </a:cubicBezTo>
                    <a:cubicBezTo>
                      <a:pt x="8149" y="2251"/>
                      <a:pt x="6156" y="3043"/>
                      <a:pt x="3963" y="4430"/>
                    </a:cubicBezTo>
                    <a:cubicBezTo>
                      <a:pt x="973" y="8193"/>
                      <a:pt x="375" y="10967"/>
                      <a:pt x="973" y="13146"/>
                    </a:cubicBezTo>
                    <a:cubicBezTo>
                      <a:pt x="-223" y="15919"/>
                      <a:pt x="-422" y="18494"/>
                      <a:pt x="973" y="20277"/>
                    </a:cubicBezTo>
                    <a:cubicBezTo>
                      <a:pt x="176" y="23446"/>
                      <a:pt x="1172" y="26418"/>
                      <a:pt x="3963" y="28399"/>
                    </a:cubicBezTo>
                    <a:cubicBezTo>
                      <a:pt x="4362" y="28597"/>
                      <a:pt x="4760" y="28993"/>
                      <a:pt x="5159" y="29191"/>
                    </a:cubicBezTo>
                    <a:cubicBezTo>
                      <a:pt x="4561" y="31964"/>
                      <a:pt x="5159" y="34143"/>
                      <a:pt x="6554" y="35332"/>
                    </a:cubicBezTo>
                    <a:cubicBezTo>
                      <a:pt x="7152" y="35926"/>
                      <a:pt x="7750" y="36124"/>
                      <a:pt x="8548" y="36124"/>
                    </a:cubicBezTo>
                    <a:cubicBezTo>
                      <a:pt x="7152" y="37114"/>
                      <a:pt x="5558" y="38501"/>
                      <a:pt x="3963" y="40482"/>
                    </a:cubicBezTo>
                    <a:cubicBezTo>
                      <a:pt x="375" y="44840"/>
                      <a:pt x="176" y="48604"/>
                      <a:pt x="2368" y="50783"/>
                    </a:cubicBezTo>
                    <a:cubicBezTo>
                      <a:pt x="4960" y="50783"/>
                      <a:pt x="7750" y="50783"/>
                      <a:pt x="10341" y="50783"/>
                    </a:cubicBezTo>
                    <a:lnTo>
                      <a:pt x="15325" y="50783"/>
                    </a:lnTo>
                    <a:cubicBezTo>
                      <a:pt x="16720" y="49792"/>
                      <a:pt x="18314" y="48405"/>
                      <a:pt x="19710" y="46821"/>
                    </a:cubicBezTo>
                    <a:cubicBezTo>
                      <a:pt x="23896" y="41868"/>
                      <a:pt x="22700" y="38105"/>
                      <a:pt x="19710" y="35926"/>
                    </a:cubicBezTo>
                    <a:cubicBezTo>
                      <a:pt x="17318" y="34737"/>
                      <a:pt x="14926" y="33945"/>
                      <a:pt x="12135" y="34539"/>
                    </a:cubicBezTo>
                    <a:cubicBezTo>
                      <a:pt x="13730" y="33153"/>
                      <a:pt x="15325" y="30974"/>
                      <a:pt x="16720" y="287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7" name="Freeform 876">
                <a:extLst>
                  <a:ext uri="{FF2B5EF4-FFF2-40B4-BE49-F238E27FC236}">
                    <a16:creationId xmlns:a16="http://schemas.microsoft.com/office/drawing/2014/main" id="{144C1304-DF3D-1E74-F926-E3940903E091}"/>
                  </a:ext>
                </a:extLst>
              </p:cNvPr>
              <p:cNvSpPr/>
              <p:nvPr/>
            </p:nvSpPr>
            <p:spPr>
              <a:xfrm>
                <a:off x="854047" y="5833559"/>
                <a:ext cx="17696" cy="23144"/>
              </a:xfrm>
              <a:custGeom>
                <a:avLst/>
                <a:gdLst>
                  <a:gd name="connsiteX0" fmla="*/ 1637 w 17696"/>
                  <a:gd name="connsiteY0" fmla="*/ 22334 h 23144"/>
                  <a:gd name="connsiteX1" fmla="*/ 13996 w 17696"/>
                  <a:gd name="connsiteY1" fmla="*/ 13817 h 23144"/>
                  <a:gd name="connsiteX2" fmla="*/ 14992 w 17696"/>
                  <a:gd name="connsiteY2" fmla="*/ 149 h 23144"/>
                  <a:gd name="connsiteX3" fmla="*/ 4229 w 17696"/>
                  <a:gd name="connsiteY3" fmla="*/ 7280 h 23144"/>
                  <a:gd name="connsiteX4" fmla="*/ 1637 w 17696"/>
                  <a:gd name="connsiteY4" fmla="*/ 22334 h 23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696" h="23144">
                    <a:moveTo>
                      <a:pt x="1637" y="22334"/>
                    </a:moveTo>
                    <a:cubicBezTo>
                      <a:pt x="5225" y="25306"/>
                      <a:pt x="9810" y="19561"/>
                      <a:pt x="13996" y="13817"/>
                    </a:cubicBezTo>
                    <a:cubicBezTo>
                      <a:pt x="17982" y="6884"/>
                      <a:pt x="19377" y="1337"/>
                      <a:pt x="14992" y="149"/>
                    </a:cubicBezTo>
                    <a:cubicBezTo>
                      <a:pt x="12002" y="-644"/>
                      <a:pt x="7817" y="1733"/>
                      <a:pt x="4229" y="7280"/>
                    </a:cubicBezTo>
                    <a:cubicBezTo>
                      <a:pt x="242" y="13619"/>
                      <a:pt x="-1552" y="19759"/>
                      <a:pt x="1637" y="2233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8" name="Freeform 877">
                <a:extLst>
                  <a:ext uri="{FF2B5EF4-FFF2-40B4-BE49-F238E27FC236}">
                    <a16:creationId xmlns:a16="http://schemas.microsoft.com/office/drawing/2014/main" id="{7698613E-BF9D-D061-A1FA-56D8BC2DB4E6}"/>
                  </a:ext>
                </a:extLst>
              </p:cNvPr>
              <p:cNvSpPr/>
              <p:nvPr/>
            </p:nvSpPr>
            <p:spPr>
              <a:xfrm>
                <a:off x="1806694" y="5911326"/>
                <a:ext cx="13106" cy="27283"/>
              </a:xfrm>
              <a:custGeom>
                <a:avLst/>
                <a:gdLst>
                  <a:gd name="connsiteX0" fmla="*/ 2567 w 13106"/>
                  <a:gd name="connsiteY0" fmla="*/ 26775 h 27283"/>
                  <a:gd name="connsiteX1" fmla="*/ 11138 w 13106"/>
                  <a:gd name="connsiteY1" fmla="*/ 17663 h 27283"/>
                  <a:gd name="connsiteX2" fmla="*/ 10739 w 13106"/>
                  <a:gd name="connsiteY2" fmla="*/ 429 h 27283"/>
                  <a:gd name="connsiteX3" fmla="*/ 2368 w 13106"/>
                  <a:gd name="connsiteY3" fmla="*/ 8749 h 27283"/>
                  <a:gd name="connsiteX4" fmla="*/ 2567 w 13106"/>
                  <a:gd name="connsiteY4" fmla="*/ 26775 h 27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106" h="27283">
                    <a:moveTo>
                      <a:pt x="2567" y="26775"/>
                    </a:moveTo>
                    <a:cubicBezTo>
                      <a:pt x="5158" y="28756"/>
                      <a:pt x="8347" y="24794"/>
                      <a:pt x="11138" y="17663"/>
                    </a:cubicBezTo>
                    <a:cubicBezTo>
                      <a:pt x="13530" y="10136"/>
                      <a:pt x="14128" y="3004"/>
                      <a:pt x="10739" y="429"/>
                    </a:cubicBezTo>
                    <a:cubicBezTo>
                      <a:pt x="8347" y="-1353"/>
                      <a:pt x="4560" y="2608"/>
                      <a:pt x="2368" y="8749"/>
                    </a:cubicBezTo>
                    <a:cubicBezTo>
                      <a:pt x="-622" y="17069"/>
                      <a:pt x="-1021" y="24002"/>
                      <a:pt x="2567" y="267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9" name="Freeform 878">
                <a:extLst>
                  <a:ext uri="{FF2B5EF4-FFF2-40B4-BE49-F238E27FC236}">
                    <a16:creationId xmlns:a16="http://schemas.microsoft.com/office/drawing/2014/main" id="{9C2DD11D-1FE0-C42E-A8FF-00E3F8A4AB1B}"/>
                  </a:ext>
                </a:extLst>
              </p:cNvPr>
              <p:cNvSpPr/>
              <p:nvPr/>
            </p:nvSpPr>
            <p:spPr>
              <a:xfrm>
                <a:off x="1252363" y="6102650"/>
                <a:ext cx="45134" cy="57320"/>
              </a:xfrm>
              <a:custGeom>
                <a:avLst/>
                <a:gdLst>
                  <a:gd name="connsiteX0" fmla="*/ 42836 w 45134"/>
                  <a:gd name="connsiteY0" fmla="*/ 12542 h 57320"/>
                  <a:gd name="connsiteX1" fmla="*/ 43035 w 45134"/>
                  <a:gd name="connsiteY1" fmla="*/ 62 h 57320"/>
                  <a:gd name="connsiteX2" fmla="*/ 29880 w 45134"/>
                  <a:gd name="connsiteY2" fmla="*/ 14324 h 57320"/>
                  <a:gd name="connsiteX3" fmla="*/ 28086 w 45134"/>
                  <a:gd name="connsiteY3" fmla="*/ 24823 h 57320"/>
                  <a:gd name="connsiteX4" fmla="*/ 16724 w 45134"/>
                  <a:gd name="connsiteY4" fmla="*/ 31360 h 57320"/>
                  <a:gd name="connsiteX5" fmla="*/ 15528 w 45134"/>
                  <a:gd name="connsiteY5" fmla="*/ 30766 h 57320"/>
                  <a:gd name="connsiteX6" fmla="*/ 11741 w 45134"/>
                  <a:gd name="connsiteY6" fmla="*/ 29973 h 57320"/>
                  <a:gd name="connsiteX7" fmla="*/ 17322 w 45134"/>
                  <a:gd name="connsiteY7" fmla="*/ 25813 h 57320"/>
                  <a:gd name="connsiteX8" fmla="*/ 19714 w 45134"/>
                  <a:gd name="connsiteY8" fmla="*/ 15909 h 57320"/>
                  <a:gd name="connsiteX9" fmla="*/ 5761 w 45134"/>
                  <a:gd name="connsiteY9" fmla="*/ 20267 h 57320"/>
                  <a:gd name="connsiteX10" fmla="*/ 3369 w 45134"/>
                  <a:gd name="connsiteY10" fmla="*/ 29973 h 57320"/>
                  <a:gd name="connsiteX11" fmla="*/ 8751 w 45134"/>
                  <a:gd name="connsiteY11" fmla="*/ 31360 h 57320"/>
                  <a:gd name="connsiteX12" fmla="*/ 5961 w 45134"/>
                  <a:gd name="connsiteY12" fmla="*/ 34529 h 57320"/>
                  <a:gd name="connsiteX13" fmla="*/ 3967 w 45134"/>
                  <a:gd name="connsiteY13" fmla="*/ 42651 h 57320"/>
                  <a:gd name="connsiteX14" fmla="*/ 2373 w 45134"/>
                  <a:gd name="connsiteY14" fmla="*/ 45226 h 57320"/>
                  <a:gd name="connsiteX15" fmla="*/ 1974 w 45134"/>
                  <a:gd name="connsiteY15" fmla="*/ 57309 h 57320"/>
                  <a:gd name="connsiteX16" fmla="*/ 13535 w 45134"/>
                  <a:gd name="connsiteY16" fmla="*/ 48594 h 57320"/>
                  <a:gd name="connsiteX17" fmla="*/ 13734 w 45134"/>
                  <a:gd name="connsiteY17" fmla="*/ 48197 h 57320"/>
                  <a:gd name="connsiteX18" fmla="*/ 15728 w 45134"/>
                  <a:gd name="connsiteY18" fmla="*/ 47405 h 57320"/>
                  <a:gd name="connsiteX19" fmla="*/ 31474 w 45134"/>
                  <a:gd name="connsiteY19" fmla="*/ 39680 h 57320"/>
                  <a:gd name="connsiteX20" fmla="*/ 32272 w 45134"/>
                  <a:gd name="connsiteY20" fmla="*/ 26804 h 57320"/>
                  <a:gd name="connsiteX21" fmla="*/ 31873 w 45134"/>
                  <a:gd name="connsiteY21" fmla="*/ 26408 h 57320"/>
                  <a:gd name="connsiteX22" fmla="*/ 42836 w 45134"/>
                  <a:gd name="connsiteY22" fmla="*/ 12542 h 57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45134" h="57320">
                    <a:moveTo>
                      <a:pt x="42836" y="12542"/>
                    </a:moveTo>
                    <a:cubicBezTo>
                      <a:pt x="45228" y="6797"/>
                      <a:pt x="46424" y="656"/>
                      <a:pt x="43035" y="62"/>
                    </a:cubicBezTo>
                    <a:cubicBezTo>
                      <a:pt x="37853" y="-731"/>
                      <a:pt x="33268" y="6203"/>
                      <a:pt x="29880" y="14324"/>
                    </a:cubicBezTo>
                    <a:cubicBezTo>
                      <a:pt x="28086" y="18682"/>
                      <a:pt x="27289" y="22248"/>
                      <a:pt x="28086" y="24823"/>
                    </a:cubicBezTo>
                    <a:cubicBezTo>
                      <a:pt x="24498" y="24031"/>
                      <a:pt x="20512" y="26011"/>
                      <a:pt x="16724" y="31360"/>
                    </a:cubicBezTo>
                    <a:cubicBezTo>
                      <a:pt x="16326" y="31162"/>
                      <a:pt x="15927" y="30964"/>
                      <a:pt x="15528" y="30766"/>
                    </a:cubicBezTo>
                    <a:cubicBezTo>
                      <a:pt x="14133" y="29973"/>
                      <a:pt x="12937" y="29775"/>
                      <a:pt x="11741" y="29973"/>
                    </a:cubicBezTo>
                    <a:cubicBezTo>
                      <a:pt x="13535" y="28983"/>
                      <a:pt x="15329" y="27398"/>
                      <a:pt x="17322" y="25813"/>
                    </a:cubicBezTo>
                    <a:cubicBezTo>
                      <a:pt x="20113" y="21852"/>
                      <a:pt x="21907" y="18088"/>
                      <a:pt x="19714" y="15909"/>
                    </a:cubicBezTo>
                    <a:cubicBezTo>
                      <a:pt x="16126" y="12542"/>
                      <a:pt x="10944" y="14720"/>
                      <a:pt x="5761" y="20267"/>
                    </a:cubicBezTo>
                    <a:cubicBezTo>
                      <a:pt x="2771" y="23634"/>
                      <a:pt x="978" y="27794"/>
                      <a:pt x="3369" y="29973"/>
                    </a:cubicBezTo>
                    <a:cubicBezTo>
                      <a:pt x="4964" y="31360"/>
                      <a:pt x="6758" y="31756"/>
                      <a:pt x="8751" y="31360"/>
                    </a:cubicBezTo>
                    <a:cubicBezTo>
                      <a:pt x="7555" y="32152"/>
                      <a:pt x="6758" y="33341"/>
                      <a:pt x="5961" y="34529"/>
                    </a:cubicBezTo>
                    <a:cubicBezTo>
                      <a:pt x="4167" y="37303"/>
                      <a:pt x="3369" y="40076"/>
                      <a:pt x="3967" y="42651"/>
                    </a:cubicBezTo>
                    <a:cubicBezTo>
                      <a:pt x="3369" y="43443"/>
                      <a:pt x="2971" y="44434"/>
                      <a:pt x="2373" y="45226"/>
                    </a:cubicBezTo>
                    <a:cubicBezTo>
                      <a:pt x="-617" y="50772"/>
                      <a:pt x="-816" y="55130"/>
                      <a:pt x="1974" y="57309"/>
                    </a:cubicBezTo>
                    <a:cubicBezTo>
                      <a:pt x="5761" y="57508"/>
                      <a:pt x="9947" y="55130"/>
                      <a:pt x="13535" y="48594"/>
                    </a:cubicBezTo>
                    <a:cubicBezTo>
                      <a:pt x="13535" y="48395"/>
                      <a:pt x="13734" y="48395"/>
                      <a:pt x="13734" y="48197"/>
                    </a:cubicBezTo>
                    <a:cubicBezTo>
                      <a:pt x="14532" y="47999"/>
                      <a:pt x="15130" y="47801"/>
                      <a:pt x="15728" y="47405"/>
                    </a:cubicBezTo>
                    <a:cubicBezTo>
                      <a:pt x="21309" y="49782"/>
                      <a:pt x="27089" y="44037"/>
                      <a:pt x="31474" y="39680"/>
                    </a:cubicBezTo>
                    <a:cubicBezTo>
                      <a:pt x="34464" y="32945"/>
                      <a:pt x="34863" y="28785"/>
                      <a:pt x="32272" y="26804"/>
                    </a:cubicBezTo>
                    <a:cubicBezTo>
                      <a:pt x="32072" y="26606"/>
                      <a:pt x="32072" y="26606"/>
                      <a:pt x="31873" y="26408"/>
                    </a:cubicBezTo>
                    <a:cubicBezTo>
                      <a:pt x="36458" y="24823"/>
                      <a:pt x="40045" y="19475"/>
                      <a:pt x="42836" y="1254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0" name="Freeform 879">
                <a:extLst>
                  <a:ext uri="{FF2B5EF4-FFF2-40B4-BE49-F238E27FC236}">
                    <a16:creationId xmlns:a16="http://schemas.microsoft.com/office/drawing/2014/main" id="{DC22A838-BCE8-931F-E5A2-C8A5729B83AC}"/>
                  </a:ext>
                </a:extLst>
              </p:cNvPr>
              <p:cNvSpPr/>
              <p:nvPr/>
            </p:nvSpPr>
            <p:spPr>
              <a:xfrm>
                <a:off x="2441971" y="6112781"/>
                <a:ext cx="14046" cy="25409"/>
              </a:xfrm>
              <a:custGeom>
                <a:avLst/>
                <a:gdLst>
                  <a:gd name="connsiteX0" fmla="*/ 9520 w 14046"/>
                  <a:gd name="connsiteY0" fmla="*/ 628 h 25409"/>
                  <a:gd name="connsiteX1" fmla="*/ 1347 w 14046"/>
                  <a:gd name="connsiteY1" fmla="*/ 6967 h 25409"/>
                  <a:gd name="connsiteX2" fmla="*/ 4935 w 14046"/>
                  <a:gd name="connsiteY2" fmla="*/ 24993 h 25409"/>
                  <a:gd name="connsiteX3" fmla="*/ 13307 w 14046"/>
                  <a:gd name="connsiteY3" fmla="*/ 14494 h 25409"/>
                  <a:gd name="connsiteX4" fmla="*/ 9520 w 14046"/>
                  <a:gd name="connsiteY4" fmla="*/ 628 h 25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6" h="25409">
                    <a:moveTo>
                      <a:pt x="9520" y="628"/>
                    </a:moveTo>
                    <a:cubicBezTo>
                      <a:pt x="5932" y="-1155"/>
                      <a:pt x="3141" y="826"/>
                      <a:pt x="1347" y="6967"/>
                    </a:cubicBezTo>
                    <a:cubicBezTo>
                      <a:pt x="-1842" y="18060"/>
                      <a:pt x="1148" y="22814"/>
                      <a:pt x="4935" y="24993"/>
                    </a:cubicBezTo>
                    <a:cubicBezTo>
                      <a:pt x="8324" y="26974"/>
                      <a:pt x="11912" y="21625"/>
                      <a:pt x="13307" y="14494"/>
                    </a:cubicBezTo>
                    <a:cubicBezTo>
                      <a:pt x="15699" y="4788"/>
                      <a:pt x="11712" y="3005"/>
                      <a:pt x="9520" y="62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1" name="Freeform 880">
                <a:extLst>
                  <a:ext uri="{FF2B5EF4-FFF2-40B4-BE49-F238E27FC236}">
                    <a16:creationId xmlns:a16="http://schemas.microsoft.com/office/drawing/2014/main" id="{DC189647-D425-3002-98EB-BB6CEF83C708}"/>
                  </a:ext>
                </a:extLst>
              </p:cNvPr>
              <p:cNvSpPr/>
              <p:nvPr/>
            </p:nvSpPr>
            <p:spPr>
              <a:xfrm>
                <a:off x="1334727" y="5588291"/>
                <a:ext cx="17470" cy="21056"/>
              </a:xfrm>
              <a:custGeom>
                <a:avLst/>
                <a:gdLst>
                  <a:gd name="connsiteX0" fmla="*/ 14888 w 17470"/>
                  <a:gd name="connsiteY0" fmla="*/ 13060 h 21056"/>
                  <a:gd name="connsiteX1" fmla="*/ 15685 w 17470"/>
                  <a:gd name="connsiteY1" fmla="*/ 1570 h 21056"/>
                  <a:gd name="connsiteX2" fmla="*/ 3327 w 17470"/>
                  <a:gd name="connsiteY2" fmla="*/ 6721 h 21056"/>
                  <a:gd name="connsiteX3" fmla="*/ 1932 w 17470"/>
                  <a:gd name="connsiteY3" fmla="*/ 20587 h 21056"/>
                  <a:gd name="connsiteX4" fmla="*/ 14888 w 17470"/>
                  <a:gd name="connsiteY4" fmla="*/ 13060 h 21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70" h="21056">
                    <a:moveTo>
                      <a:pt x="14888" y="13060"/>
                    </a:moveTo>
                    <a:cubicBezTo>
                      <a:pt x="18077" y="7513"/>
                      <a:pt x="18277" y="2759"/>
                      <a:pt x="15685" y="1570"/>
                    </a:cubicBezTo>
                    <a:cubicBezTo>
                      <a:pt x="12696" y="-14"/>
                      <a:pt x="9108" y="-2589"/>
                      <a:pt x="3327" y="6721"/>
                    </a:cubicBezTo>
                    <a:cubicBezTo>
                      <a:pt x="-1058" y="13654"/>
                      <a:pt x="-659" y="18210"/>
                      <a:pt x="1932" y="20587"/>
                    </a:cubicBezTo>
                    <a:cubicBezTo>
                      <a:pt x="5719" y="21577"/>
                      <a:pt x="9706" y="21776"/>
                      <a:pt x="14888" y="130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2" name="Freeform 881">
                <a:extLst>
                  <a:ext uri="{FF2B5EF4-FFF2-40B4-BE49-F238E27FC236}">
                    <a16:creationId xmlns:a16="http://schemas.microsoft.com/office/drawing/2014/main" id="{BA0526B1-E84B-26F5-97A8-F14FF79AE35F}"/>
                  </a:ext>
                </a:extLst>
              </p:cNvPr>
              <p:cNvSpPr/>
              <p:nvPr/>
            </p:nvSpPr>
            <p:spPr>
              <a:xfrm>
                <a:off x="994580" y="5396140"/>
                <a:ext cx="45879" cy="37405"/>
              </a:xfrm>
              <a:custGeom>
                <a:avLst/>
                <a:gdLst>
                  <a:gd name="connsiteX0" fmla="*/ 17775 w 45879"/>
                  <a:gd name="connsiteY0" fmla="*/ 7717 h 37405"/>
                  <a:gd name="connsiteX1" fmla="*/ 13788 w 45879"/>
                  <a:gd name="connsiteY1" fmla="*/ 19404 h 37405"/>
                  <a:gd name="connsiteX2" fmla="*/ 11396 w 45879"/>
                  <a:gd name="connsiteY2" fmla="*/ 20593 h 37405"/>
                  <a:gd name="connsiteX3" fmla="*/ 234 w 45879"/>
                  <a:gd name="connsiteY3" fmla="*/ 35053 h 37405"/>
                  <a:gd name="connsiteX4" fmla="*/ 11795 w 45879"/>
                  <a:gd name="connsiteY4" fmla="*/ 34855 h 37405"/>
                  <a:gd name="connsiteX5" fmla="*/ 22957 w 45879"/>
                  <a:gd name="connsiteY5" fmla="*/ 23366 h 37405"/>
                  <a:gd name="connsiteX6" fmla="*/ 34518 w 45879"/>
                  <a:gd name="connsiteY6" fmla="*/ 21187 h 37405"/>
                  <a:gd name="connsiteX7" fmla="*/ 45880 w 45879"/>
                  <a:gd name="connsiteY7" fmla="*/ 5340 h 37405"/>
                  <a:gd name="connsiteX8" fmla="*/ 31329 w 45879"/>
                  <a:gd name="connsiteY8" fmla="*/ 3557 h 37405"/>
                  <a:gd name="connsiteX9" fmla="*/ 29136 w 45879"/>
                  <a:gd name="connsiteY9" fmla="*/ 784 h 37405"/>
                  <a:gd name="connsiteX10" fmla="*/ 17775 w 45879"/>
                  <a:gd name="connsiteY10" fmla="*/ 7717 h 37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5879" h="37405">
                    <a:moveTo>
                      <a:pt x="17775" y="7717"/>
                    </a:moveTo>
                    <a:cubicBezTo>
                      <a:pt x="14984" y="12273"/>
                      <a:pt x="13390" y="16631"/>
                      <a:pt x="13788" y="19404"/>
                    </a:cubicBezTo>
                    <a:cubicBezTo>
                      <a:pt x="12991" y="19800"/>
                      <a:pt x="12194" y="20196"/>
                      <a:pt x="11396" y="20593"/>
                    </a:cubicBezTo>
                    <a:cubicBezTo>
                      <a:pt x="3822" y="24951"/>
                      <a:pt x="-1161" y="29705"/>
                      <a:pt x="234" y="35053"/>
                    </a:cubicBezTo>
                    <a:cubicBezTo>
                      <a:pt x="2227" y="38222"/>
                      <a:pt x="6214" y="38222"/>
                      <a:pt x="11795" y="34855"/>
                    </a:cubicBezTo>
                    <a:cubicBezTo>
                      <a:pt x="17376" y="31487"/>
                      <a:pt x="21761" y="27328"/>
                      <a:pt x="22957" y="23366"/>
                    </a:cubicBezTo>
                    <a:cubicBezTo>
                      <a:pt x="26147" y="24158"/>
                      <a:pt x="30332" y="22970"/>
                      <a:pt x="34518" y="21187"/>
                    </a:cubicBezTo>
                    <a:cubicBezTo>
                      <a:pt x="44684" y="16433"/>
                      <a:pt x="45282" y="10292"/>
                      <a:pt x="45880" y="5340"/>
                    </a:cubicBezTo>
                    <a:cubicBezTo>
                      <a:pt x="42890" y="-9"/>
                      <a:pt x="37508" y="388"/>
                      <a:pt x="31329" y="3557"/>
                    </a:cubicBezTo>
                    <a:cubicBezTo>
                      <a:pt x="30930" y="2369"/>
                      <a:pt x="30133" y="1378"/>
                      <a:pt x="29136" y="784"/>
                    </a:cubicBezTo>
                    <a:cubicBezTo>
                      <a:pt x="26545" y="-1197"/>
                      <a:pt x="22359" y="388"/>
                      <a:pt x="17775" y="77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3" name="Freeform 882">
                <a:extLst>
                  <a:ext uri="{FF2B5EF4-FFF2-40B4-BE49-F238E27FC236}">
                    <a16:creationId xmlns:a16="http://schemas.microsoft.com/office/drawing/2014/main" id="{32E74D1A-A880-03FD-A6A9-EFE3F99F9F53}"/>
                  </a:ext>
                </a:extLst>
              </p:cNvPr>
              <p:cNvSpPr/>
              <p:nvPr/>
            </p:nvSpPr>
            <p:spPr>
              <a:xfrm>
                <a:off x="787913" y="5964675"/>
                <a:ext cx="30585" cy="24334"/>
              </a:xfrm>
              <a:custGeom>
                <a:avLst/>
                <a:gdLst>
                  <a:gd name="connsiteX0" fmla="*/ 28504 w 30585"/>
                  <a:gd name="connsiteY0" fmla="*/ 5318 h 24334"/>
                  <a:gd name="connsiteX1" fmla="*/ 20730 w 30585"/>
                  <a:gd name="connsiteY1" fmla="*/ 7695 h 24334"/>
                  <a:gd name="connsiteX2" fmla="*/ 19534 w 30585"/>
                  <a:gd name="connsiteY2" fmla="*/ 6308 h 24334"/>
                  <a:gd name="connsiteX3" fmla="*/ 15149 w 30585"/>
                  <a:gd name="connsiteY3" fmla="*/ 4724 h 24334"/>
                  <a:gd name="connsiteX4" fmla="*/ 10963 w 30585"/>
                  <a:gd name="connsiteY4" fmla="*/ 564 h 24334"/>
                  <a:gd name="connsiteX5" fmla="*/ 997 w 30585"/>
                  <a:gd name="connsiteY5" fmla="*/ 3932 h 24334"/>
                  <a:gd name="connsiteX6" fmla="*/ 0 w 30585"/>
                  <a:gd name="connsiteY6" fmla="*/ 7299 h 24334"/>
                  <a:gd name="connsiteX7" fmla="*/ 1395 w 30585"/>
                  <a:gd name="connsiteY7" fmla="*/ 8289 h 24334"/>
                  <a:gd name="connsiteX8" fmla="*/ 13953 w 30585"/>
                  <a:gd name="connsiteY8" fmla="*/ 17402 h 24334"/>
                  <a:gd name="connsiteX9" fmla="*/ 18537 w 30585"/>
                  <a:gd name="connsiteY9" fmla="*/ 20769 h 24334"/>
                  <a:gd name="connsiteX10" fmla="*/ 21328 w 30585"/>
                  <a:gd name="connsiteY10" fmla="*/ 22750 h 24334"/>
                  <a:gd name="connsiteX11" fmla="*/ 23720 w 30585"/>
                  <a:gd name="connsiteY11" fmla="*/ 24335 h 24334"/>
                  <a:gd name="connsiteX12" fmla="*/ 27308 w 30585"/>
                  <a:gd name="connsiteY12" fmla="*/ 19382 h 24334"/>
                  <a:gd name="connsiteX13" fmla="*/ 28504 w 30585"/>
                  <a:gd name="connsiteY13" fmla="*/ 5318 h 24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0585" h="24334">
                    <a:moveTo>
                      <a:pt x="28504" y="5318"/>
                    </a:moveTo>
                    <a:cubicBezTo>
                      <a:pt x="25713" y="4129"/>
                      <a:pt x="23122" y="5318"/>
                      <a:pt x="20730" y="7695"/>
                    </a:cubicBezTo>
                    <a:cubicBezTo>
                      <a:pt x="20331" y="7299"/>
                      <a:pt x="19933" y="6705"/>
                      <a:pt x="19534" y="6308"/>
                    </a:cubicBezTo>
                    <a:cubicBezTo>
                      <a:pt x="18139" y="5516"/>
                      <a:pt x="16544" y="5120"/>
                      <a:pt x="15149" y="4724"/>
                    </a:cubicBezTo>
                    <a:cubicBezTo>
                      <a:pt x="14750" y="2941"/>
                      <a:pt x="13554" y="1554"/>
                      <a:pt x="10963" y="564"/>
                    </a:cubicBezTo>
                    <a:cubicBezTo>
                      <a:pt x="6777" y="-823"/>
                      <a:pt x="3189" y="366"/>
                      <a:pt x="997" y="3932"/>
                    </a:cubicBezTo>
                    <a:cubicBezTo>
                      <a:pt x="199" y="5120"/>
                      <a:pt x="0" y="6308"/>
                      <a:pt x="0" y="7299"/>
                    </a:cubicBezTo>
                    <a:cubicBezTo>
                      <a:pt x="399" y="7695"/>
                      <a:pt x="997" y="7893"/>
                      <a:pt x="1395" y="8289"/>
                    </a:cubicBezTo>
                    <a:cubicBezTo>
                      <a:pt x="5581" y="11261"/>
                      <a:pt x="9767" y="14430"/>
                      <a:pt x="13953" y="17402"/>
                    </a:cubicBezTo>
                    <a:cubicBezTo>
                      <a:pt x="15547" y="18590"/>
                      <a:pt x="17142" y="19580"/>
                      <a:pt x="18537" y="20769"/>
                    </a:cubicBezTo>
                    <a:cubicBezTo>
                      <a:pt x="19534" y="21363"/>
                      <a:pt x="20531" y="22156"/>
                      <a:pt x="21328" y="22750"/>
                    </a:cubicBezTo>
                    <a:cubicBezTo>
                      <a:pt x="22125" y="23344"/>
                      <a:pt x="22923" y="23938"/>
                      <a:pt x="23720" y="24335"/>
                    </a:cubicBezTo>
                    <a:cubicBezTo>
                      <a:pt x="24916" y="22948"/>
                      <a:pt x="26112" y="21363"/>
                      <a:pt x="27308" y="19382"/>
                    </a:cubicBezTo>
                    <a:cubicBezTo>
                      <a:pt x="30896" y="13044"/>
                      <a:pt x="31892" y="7497"/>
                      <a:pt x="28504" y="531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4" name="Freeform 883">
                <a:extLst>
                  <a:ext uri="{FF2B5EF4-FFF2-40B4-BE49-F238E27FC236}">
                    <a16:creationId xmlns:a16="http://schemas.microsoft.com/office/drawing/2014/main" id="{6E3FBC59-766D-62F4-A258-98ED4A8231AC}"/>
                  </a:ext>
                </a:extLst>
              </p:cNvPr>
              <p:cNvSpPr/>
              <p:nvPr/>
            </p:nvSpPr>
            <p:spPr>
              <a:xfrm>
                <a:off x="1843270" y="5659863"/>
                <a:ext cx="14448" cy="25110"/>
              </a:xfrm>
              <a:custGeom>
                <a:avLst/>
                <a:gdLst>
                  <a:gd name="connsiteX0" fmla="*/ 11438 w 14448"/>
                  <a:gd name="connsiteY0" fmla="*/ 15176 h 25110"/>
                  <a:gd name="connsiteX1" fmla="*/ 12435 w 14448"/>
                  <a:gd name="connsiteY1" fmla="*/ 320 h 25110"/>
                  <a:gd name="connsiteX2" fmla="*/ 3864 w 14448"/>
                  <a:gd name="connsiteY2" fmla="*/ 8441 h 25110"/>
                  <a:gd name="connsiteX3" fmla="*/ 874 w 14448"/>
                  <a:gd name="connsiteY3" fmla="*/ 25081 h 25110"/>
                  <a:gd name="connsiteX4" fmla="*/ 11438 w 14448"/>
                  <a:gd name="connsiteY4" fmla="*/ 15176 h 25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48" h="25110">
                    <a:moveTo>
                      <a:pt x="11438" y="15176"/>
                    </a:moveTo>
                    <a:cubicBezTo>
                      <a:pt x="14826" y="8045"/>
                      <a:pt x="15624" y="2301"/>
                      <a:pt x="12435" y="320"/>
                    </a:cubicBezTo>
                    <a:cubicBezTo>
                      <a:pt x="9843" y="-1265"/>
                      <a:pt x="6455" y="3291"/>
                      <a:pt x="3864" y="8441"/>
                    </a:cubicBezTo>
                    <a:cubicBezTo>
                      <a:pt x="475" y="14978"/>
                      <a:pt x="-1120" y="21119"/>
                      <a:pt x="874" y="25081"/>
                    </a:cubicBezTo>
                    <a:cubicBezTo>
                      <a:pt x="4462" y="25477"/>
                      <a:pt x="8049" y="21911"/>
                      <a:pt x="11438" y="151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5" name="Freeform 884">
                <a:extLst>
                  <a:ext uri="{FF2B5EF4-FFF2-40B4-BE49-F238E27FC236}">
                    <a16:creationId xmlns:a16="http://schemas.microsoft.com/office/drawing/2014/main" id="{1C8B425C-18F4-5B61-C1DF-FF6FB4D78DBC}"/>
                  </a:ext>
                </a:extLst>
              </p:cNvPr>
              <p:cNvSpPr/>
              <p:nvPr/>
            </p:nvSpPr>
            <p:spPr>
              <a:xfrm>
                <a:off x="2402481" y="6086972"/>
                <a:ext cx="18787" cy="34521"/>
              </a:xfrm>
              <a:custGeom>
                <a:avLst/>
                <a:gdLst>
                  <a:gd name="connsiteX0" fmla="*/ 16918 w 18787"/>
                  <a:gd name="connsiteY0" fmla="*/ 8609 h 34521"/>
                  <a:gd name="connsiteX1" fmla="*/ 16320 w 18787"/>
                  <a:gd name="connsiteY1" fmla="*/ 91 h 34521"/>
                  <a:gd name="connsiteX2" fmla="*/ 1969 w 18787"/>
                  <a:gd name="connsiteY2" fmla="*/ 13363 h 34521"/>
                  <a:gd name="connsiteX3" fmla="*/ 2368 w 18787"/>
                  <a:gd name="connsiteY3" fmla="*/ 24654 h 34521"/>
                  <a:gd name="connsiteX4" fmla="*/ 5357 w 18787"/>
                  <a:gd name="connsiteY4" fmla="*/ 24258 h 34521"/>
                  <a:gd name="connsiteX5" fmla="*/ 9743 w 18787"/>
                  <a:gd name="connsiteY5" fmla="*/ 34361 h 34521"/>
                  <a:gd name="connsiteX6" fmla="*/ 18114 w 18787"/>
                  <a:gd name="connsiteY6" fmla="*/ 22872 h 34521"/>
                  <a:gd name="connsiteX7" fmla="*/ 16918 w 18787"/>
                  <a:gd name="connsiteY7" fmla="*/ 8609 h 34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787" h="34521">
                    <a:moveTo>
                      <a:pt x="16918" y="8609"/>
                    </a:moveTo>
                    <a:cubicBezTo>
                      <a:pt x="18114" y="4251"/>
                      <a:pt x="18314" y="488"/>
                      <a:pt x="16320" y="91"/>
                    </a:cubicBezTo>
                    <a:cubicBezTo>
                      <a:pt x="11537" y="-701"/>
                      <a:pt x="6354" y="3657"/>
                      <a:pt x="1969" y="13363"/>
                    </a:cubicBezTo>
                    <a:cubicBezTo>
                      <a:pt x="-622" y="19306"/>
                      <a:pt x="-822" y="24456"/>
                      <a:pt x="2368" y="24654"/>
                    </a:cubicBezTo>
                    <a:cubicBezTo>
                      <a:pt x="3364" y="24852"/>
                      <a:pt x="4361" y="24654"/>
                      <a:pt x="5357" y="24258"/>
                    </a:cubicBezTo>
                    <a:cubicBezTo>
                      <a:pt x="5158" y="29805"/>
                      <a:pt x="6753" y="33370"/>
                      <a:pt x="9743" y="34361"/>
                    </a:cubicBezTo>
                    <a:cubicBezTo>
                      <a:pt x="13331" y="35549"/>
                      <a:pt x="16719" y="30003"/>
                      <a:pt x="18114" y="22872"/>
                    </a:cubicBezTo>
                    <a:cubicBezTo>
                      <a:pt x="19310" y="16731"/>
                      <a:pt x="18912" y="11580"/>
                      <a:pt x="16918" y="86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6" name="Freeform 885">
                <a:extLst>
                  <a:ext uri="{FF2B5EF4-FFF2-40B4-BE49-F238E27FC236}">
                    <a16:creationId xmlns:a16="http://schemas.microsoft.com/office/drawing/2014/main" id="{FA66CB50-F23C-1B6C-9C14-FB5447340282}"/>
                  </a:ext>
                </a:extLst>
              </p:cNvPr>
              <p:cNvSpPr/>
              <p:nvPr/>
            </p:nvSpPr>
            <p:spPr>
              <a:xfrm>
                <a:off x="1079757" y="5245615"/>
                <a:ext cx="17593" cy="21516"/>
              </a:xfrm>
              <a:custGeom>
                <a:avLst/>
                <a:gdLst>
                  <a:gd name="connsiteX0" fmla="*/ 3159 w 17593"/>
                  <a:gd name="connsiteY0" fmla="*/ 7694 h 21516"/>
                  <a:gd name="connsiteX1" fmla="*/ 1963 w 17593"/>
                  <a:gd name="connsiteY1" fmla="*/ 20966 h 21516"/>
                  <a:gd name="connsiteX2" fmla="*/ 13923 w 17593"/>
                  <a:gd name="connsiteY2" fmla="*/ 13439 h 21516"/>
                  <a:gd name="connsiteX3" fmla="*/ 15318 w 17593"/>
                  <a:gd name="connsiteY3" fmla="*/ 365 h 21516"/>
                  <a:gd name="connsiteX4" fmla="*/ 3159 w 17593"/>
                  <a:gd name="connsiteY4" fmla="*/ 7694 h 21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93" h="21516">
                    <a:moveTo>
                      <a:pt x="3159" y="7694"/>
                    </a:moveTo>
                    <a:cubicBezTo>
                      <a:pt x="-827" y="14231"/>
                      <a:pt x="-827" y="19183"/>
                      <a:pt x="1963" y="20966"/>
                    </a:cubicBezTo>
                    <a:cubicBezTo>
                      <a:pt x="4953" y="22947"/>
                      <a:pt x="9338" y="19381"/>
                      <a:pt x="13923" y="13439"/>
                    </a:cubicBezTo>
                    <a:cubicBezTo>
                      <a:pt x="18109" y="6109"/>
                      <a:pt x="18906" y="1355"/>
                      <a:pt x="15318" y="365"/>
                    </a:cubicBezTo>
                    <a:cubicBezTo>
                      <a:pt x="11930" y="-626"/>
                      <a:pt x="7744" y="-31"/>
                      <a:pt x="3159" y="76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7" name="Freeform 886">
                <a:extLst>
                  <a:ext uri="{FF2B5EF4-FFF2-40B4-BE49-F238E27FC236}">
                    <a16:creationId xmlns:a16="http://schemas.microsoft.com/office/drawing/2014/main" id="{8EC341F4-94E8-263B-216B-91B55572D322}"/>
                  </a:ext>
                </a:extLst>
              </p:cNvPr>
              <p:cNvSpPr/>
              <p:nvPr/>
            </p:nvSpPr>
            <p:spPr>
              <a:xfrm>
                <a:off x="1015136" y="5198945"/>
                <a:ext cx="17964" cy="21838"/>
              </a:xfrm>
              <a:custGeom>
                <a:avLst/>
                <a:gdLst>
                  <a:gd name="connsiteX0" fmla="*/ 1405 w 17964"/>
                  <a:gd name="connsiteY0" fmla="*/ 21284 h 21838"/>
                  <a:gd name="connsiteX1" fmla="*/ 13763 w 17964"/>
                  <a:gd name="connsiteY1" fmla="*/ 13162 h 21838"/>
                  <a:gd name="connsiteX2" fmla="*/ 17152 w 17964"/>
                  <a:gd name="connsiteY2" fmla="*/ 683 h 21838"/>
                  <a:gd name="connsiteX3" fmla="*/ 5391 w 17964"/>
                  <a:gd name="connsiteY3" fmla="*/ 7219 h 21838"/>
                  <a:gd name="connsiteX4" fmla="*/ 1405 w 17964"/>
                  <a:gd name="connsiteY4" fmla="*/ 21284 h 21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64" h="21838">
                    <a:moveTo>
                      <a:pt x="1405" y="21284"/>
                    </a:moveTo>
                    <a:cubicBezTo>
                      <a:pt x="4395" y="23463"/>
                      <a:pt x="9378" y="18907"/>
                      <a:pt x="13763" y="13162"/>
                    </a:cubicBezTo>
                    <a:cubicBezTo>
                      <a:pt x="17750" y="8012"/>
                      <a:pt x="18946" y="3654"/>
                      <a:pt x="17152" y="683"/>
                    </a:cubicBezTo>
                    <a:cubicBezTo>
                      <a:pt x="14560" y="-1299"/>
                      <a:pt x="10175" y="1079"/>
                      <a:pt x="5391" y="7219"/>
                    </a:cubicBezTo>
                    <a:cubicBezTo>
                      <a:pt x="408" y="13558"/>
                      <a:pt x="-1585" y="19105"/>
                      <a:pt x="1405" y="212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8" name="Freeform 887">
                <a:extLst>
                  <a:ext uri="{FF2B5EF4-FFF2-40B4-BE49-F238E27FC236}">
                    <a16:creationId xmlns:a16="http://schemas.microsoft.com/office/drawing/2014/main" id="{340CAEC7-408F-5522-669E-8ADFD0AB0D12}"/>
                  </a:ext>
                </a:extLst>
              </p:cNvPr>
              <p:cNvSpPr/>
              <p:nvPr/>
            </p:nvSpPr>
            <p:spPr>
              <a:xfrm>
                <a:off x="2250510" y="6055361"/>
                <a:ext cx="16237" cy="23645"/>
              </a:xfrm>
              <a:custGeom>
                <a:avLst/>
                <a:gdLst>
                  <a:gd name="connsiteX0" fmla="*/ 12617 w 16237"/>
                  <a:gd name="connsiteY0" fmla="*/ 7 h 23645"/>
                  <a:gd name="connsiteX1" fmla="*/ 1255 w 16237"/>
                  <a:gd name="connsiteY1" fmla="*/ 11893 h 23645"/>
                  <a:gd name="connsiteX2" fmla="*/ 3249 w 16237"/>
                  <a:gd name="connsiteY2" fmla="*/ 23580 h 23645"/>
                  <a:gd name="connsiteX3" fmla="*/ 15408 w 16237"/>
                  <a:gd name="connsiteY3" fmla="*/ 10308 h 23645"/>
                  <a:gd name="connsiteX4" fmla="*/ 12617 w 16237"/>
                  <a:gd name="connsiteY4" fmla="*/ 7 h 23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37" h="23645">
                    <a:moveTo>
                      <a:pt x="12617" y="7"/>
                    </a:moveTo>
                    <a:cubicBezTo>
                      <a:pt x="8431" y="-191"/>
                      <a:pt x="4245" y="3573"/>
                      <a:pt x="1255" y="11893"/>
                    </a:cubicBezTo>
                    <a:cubicBezTo>
                      <a:pt x="-1336" y="18628"/>
                      <a:pt x="458" y="21797"/>
                      <a:pt x="3249" y="23580"/>
                    </a:cubicBezTo>
                    <a:cubicBezTo>
                      <a:pt x="7634" y="24174"/>
                      <a:pt x="12418" y="20807"/>
                      <a:pt x="15408" y="10308"/>
                    </a:cubicBezTo>
                    <a:cubicBezTo>
                      <a:pt x="17202" y="4960"/>
                      <a:pt x="16006" y="206"/>
                      <a:pt x="12617" y="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9" name="Freeform 888">
                <a:extLst>
                  <a:ext uri="{FF2B5EF4-FFF2-40B4-BE49-F238E27FC236}">
                    <a16:creationId xmlns:a16="http://schemas.microsoft.com/office/drawing/2014/main" id="{79962882-CD45-30D7-1910-F25AC508B4B1}"/>
                  </a:ext>
                </a:extLst>
              </p:cNvPr>
              <p:cNvSpPr/>
              <p:nvPr/>
            </p:nvSpPr>
            <p:spPr>
              <a:xfrm>
                <a:off x="847785" y="5918536"/>
                <a:ext cx="119555" cy="93179"/>
              </a:xfrm>
              <a:custGeom>
                <a:avLst/>
                <a:gdLst>
                  <a:gd name="connsiteX0" fmla="*/ 14477 w 119555"/>
                  <a:gd name="connsiteY0" fmla="*/ 85330 h 93179"/>
                  <a:gd name="connsiteX1" fmla="*/ 22251 w 119555"/>
                  <a:gd name="connsiteY1" fmla="*/ 83547 h 93179"/>
                  <a:gd name="connsiteX2" fmla="*/ 28231 w 119555"/>
                  <a:gd name="connsiteY2" fmla="*/ 77208 h 93179"/>
                  <a:gd name="connsiteX3" fmla="*/ 28630 w 119555"/>
                  <a:gd name="connsiteY3" fmla="*/ 77802 h 93179"/>
                  <a:gd name="connsiteX4" fmla="*/ 32417 w 119555"/>
                  <a:gd name="connsiteY4" fmla="*/ 79783 h 93179"/>
                  <a:gd name="connsiteX5" fmla="*/ 32217 w 119555"/>
                  <a:gd name="connsiteY5" fmla="*/ 89688 h 93179"/>
                  <a:gd name="connsiteX6" fmla="*/ 45772 w 119555"/>
                  <a:gd name="connsiteY6" fmla="*/ 90282 h 93179"/>
                  <a:gd name="connsiteX7" fmla="*/ 72880 w 119555"/>
                  <a:gd name="connsiteY7" fmla="*/ 76812 h 93179"/>
                  <a:gd name="connsiteX8" fmla="*/ 71086 w 119555"/>
                  <a:gd name="connsiteY8" fmla="*/ 79189 h 93179"/>
                  <a:gd name="connsiteX9" fmla="*/ 69292 w 119555"/>
                  <a:gd name="connsiteY9" fmla="*/ 91470 h 93179"/>
                  <a:gd name="connsiteX10" fmla="*/ 81850 w 119555"/>
                  <a:gd name="connsiteY10" fmla="*/ 83547 h 93179"/>
                  <a:gd name="connsiteX11" fmla="*/ 82647 w 119555"/>
                  <a:gd name="connsiteY11" fmla="*/ 81764 h 93179"/>
                  <a:gd name="connsiteX12" fmla="*/ 87231 w 119555"/>
                  <a:gd name="connsiteY12" fmla="*/ 79981 h 93179"/>
                  <a:gd name="connsiteX13" fmla="*/ 89424 w 119555"/>
                  <a:gd name="connsiteY13" fmla="*/ 69482 h 93179"/>
                  <a:gd name="connsiteX14" fmla="*/ 99390 w 119555"/>
                  <a:gd name="connsiteY14" fmla="*/ 63936 h 93179"/>
                  <a:gd name="connsiteX15" fmla="*/ 100387 w 119555"/>
                  <a:gd name="connsiteY15" fmla="*/ 48287 h 93179"/>
                  <a:gd name="connsiteX16" fmla="*/ 85438 w 119555"/>
                  <a:gd name="connsiteY16" fmla="*/ 52249 h 93179"/>
                  <a:gd name="connsiteX17" fmla="*/ 81451 w 119555"/>
                  <a:gd name="connsiteY17" fmla="*/ 62946 h 93179"/>
                  <a:gd name="connsiteX18" fmla="*/ 68694 w 119555"/>
                  <a:gd name="connsiteY18" fmla="*/ 61361 h 93179"/>
                  <a:gd name="connsiteX19" fmla="*/ 69890 w 119555"/>
                  <a:gd name="connsiteY19" fmla="*/ 59182 h 93179"/>
                  <a:gd name="connsiteX20" fmla="*/ 70289 w 119555"/>
                  <a:gd name="connsiteY20" fmla="*/ 46702 h 93179"/>
                  <a:gd name="connsiteX21" fmla="*/ 71684 w 119555"/>
                  <a:gd name="connsiteY21" fmla="*/ 43533 h 93179"/>
                  <a:gd name="connsiteX22" fmla="*/ 72681 w 119555"/>
                  <a:gd name="connsiteY22" fmla="*/ 44325 h 93179"/>
                  <a:gd name="connsiteX23" fmla="*/ 84042 w 119555"/>
                  <a:gd name="connsiteY23" fmla="*/ 41354 h 93179"/>
                  <a:gd name="connsiteX24" fmla="*/ 90620 w 119555"/>
                  <a:gd name="connsiteY24" fmla="*/ 37590 h 93179"/>
                  <a:gd name="connsiteX25" fmla="*/ 98593 w 119555"/>
                  <a:gd name="connsiteY25" fmla="*/ 26497 h 93179"/>
                  <a:gd name="connsiteX26" fmla="*/ 102380 w 119555"/>
                  <a:gd name="connsiteY26" fmla="*/ 33034 h 93179"/>
                  <a:gd name="connsiteX27" fmla="*/ 103776 w 119555"/>
                  <a:gd name="connsiteY27" fmla="*/ 33430 h 93179"/>
                  <a:gd name="connsiteX28" fmla="*/ 105968 w 119555"/>
                  <a:gd name="connsiteY28" fmla="*/ 50664 h 93179"/>
                  <a:gd name="connsiteX29" fmla="*/ 116333 w 119555"/>
                  <a:gd name="connsiteY29" fmla="*/ 46900 h 93179"/>
                  <a:gd name="connsiteX30" fmla="*/ 114539 w 119555"/>
                  <a:gd name="connsiteY30" fmla="*/ 29667 h 93179"/>
                  <a:gd name="connsiteX31" fmla="*/ 111151 w 119555"/>
                  <a:gd name="connsiteY31" fmla="*/ 28676 h 93179"/>
                  <a:gd name="connsiteX32" fmla="*/ 113343 w 119555"/>
                  <a:gd name="connsiteY32" fmla="*/ 25309 h 93179"/>
                  <a:gd name="connsiteX33" fmla="*/ 112546 w 119555"/>
                  <a:gd name="connsiteY33" fmla="*/ 10254 h 93179"/>
                  <a:gd name="connsiteX34" fmla="*/ 101982 w 119555"/>
                  <a:gd name="connsiteY34" fmla="*/ 15206 h 93179"/>
                  <a:gd name="connsiteX35" fmla="*/ 98792 w 119555"/>
                  <a:gd name="connsiteY35" fmla="*/ 25309 h 93179"/>
                  <a:gd name="connsiteX36" fmla="*/ 97796 w 119555"/>
                  <a:gd name="connsiteY36" fmla="*/ 22734 h 93179"/>
                  <a:gd name="connsiteX37" fmla="*/ 93411 w 119555"/>
                  <a:gd name="connsiteY37" fmla="*/ 20159 h 93179"/>
                  <a:gd name="connsiteX38" fmla="*/ 90221 w 119555"/>
                  <a:gd name="connsiteY38" fmla="*/ 11245 h 93179"/>
                  <a:gd name="connsiteX39" fmla="*/ 84840 w 119555"/>
                  <a:gd name="connsiteY39" fmla="*/ 8471 h 93179"/>
                  <a:gd name="connsiteX40" fmla="*/ 83444 w 119555"/>
                  <a:gd name="connsiteY40" fmla="*/ 5302 h 93179"/>
                  <a:gd name="connsiteX41" fmla="*/ 63312 w 119555"/>
                  <a:gd name="connsiteY41" fmla="*/ 3519 h 93179"/>
                  <a:gd name="connsiteX42" fmla="*/ 56735 w 119555"/>
                  <a:gd name="connsiteY42" fmla="*/ 15602 h 93179"/>
                  <a:gd name="connsiteX43" fmla="*/ 57333 w 119555"/>
                  <a:gd name="connsiteY43" fmla="*/ 16593 h 93179"/>
                  <a:gd name="connsiteX44" fmla="*/ 57133 w 119555"/>
                  <a:gd name="connsiteY44" fmla="*/ 28874 h 93179"/>
                  <a:gd name="connsiteX45" fmla="*/ 71285 w 119555"/>
                  <a:gd name="connsiteY45" fmla="*/ 26299 h 93179"/>
                  <a:gd name="connsiteX46" fmla="*/ 73677 w 119555"/>
                  <a:gd name="connsiteY46" fmla="*/ 19762 h 93179"/>
                  <a:gd name="connsiteX47" fmla="*/ 75471 w 119555"/>
                  <a:gd name="connsiteY47" fmla="*/ 19366 h 93179"/>
                  <a:gd name="connsiteX48" fmla="*/ 79657 w 119555"/>
                  <a:gd name="connsiteY48" fmla="*/ 27092 h 93179"/>
                  <a:gd name="connsiteX49" fmla="*/ 80454 w 119555"/>
                  <a:gd name="connsiteY49" fmla="*/ 27686 h 93179"/>
                  <a:gd name="connsiteX50" fmla="*/ 77863 w 119555"/>
                  <a:gd name="connsiteY50" fmla="*/ 31251 h 93179"/>
                  <a:gd name="connsiteX51" fmla="*/ 70887 w 119555"/>
                  <a:gd name="connsiteY51" fmla="*/ 35808 h 93179"/>
                  <a:gd name="connsiteX52" fmla="*/ 70488 w 119555"/>
                  <a:gd name="connsiteY52" fmla="*/ 36402 h 93179"/>
                  <a:gd name="connsiteX53" fmla="*/ 56336 w 119555"/>
                  <a:gd name="connsiteY53" fmla="*/ 45712 h 93179"/>
                  <a:gd name="connsiteX54" fmla="*/ 55339 w 119555"/>
                  <a:gd name="connsiteY54" fmla="*/ 57399 h 93179"/>
                  <a:gd name="connsiteX55" fmla="*/ 55937 w 119555"/>
                  <a:gd name="connsiteY55" fmla="*/ 57597 h 93179"/>
                  <a:gd name="connsiteX56" fmla="*/ 56934 w 119555"/>
                  <a:gd name="connsiteY56" fmla="*/ 64134 h 93179"/>
                  <a:gd name="connsiteX57" fmla="*/ 51153 w 119555"/>
                  <a:gd name="connsiteY57" fmla="*/ 67304 h 93179"/>
                  <a:gd name="connsiteX58" fmla="*/ 48961 w 119555"/>
                  <a:gd name="connsiteY58" fmla="*/ 63738 h 93179"/>
                  <a:gd name="connsiteX59" fmla="*/ 32815 w 119555"/>
                  <a:gd name="connsiteY59" fmla="*/ 64728 h 93179"/>
                  <a:gd name="connsiteX60" fmla="*/ 28231 w 119555"/>
                  <a:gd name="connsiteY60" fmla="*/ 70473 h 93179"/>
                  <a:gd name="connsiteX61" fmla="*/ 21852 w 119555"/>
                  <a:gd name="connsiteY61" fmla="*/ 66115 h 93179"/>
                  <a:gd name="connsiteX62" fmla="*/ 19461 w 119555"/>
                  <a:gd name="connsiteY62" fmla="*/ 59974 h 93179"/>
                  <a:gd name="connsiteX63" fmla="*/ 18265 w 119555"/>
                  <a:gd name="connsiteY63" fmla="*/ 59182 h 93179"/>
                  <a:gd name="connsiteX64" fmla="*/ 21454 w 119555"/>
                  <a:gd name="connsiteY64" fmla="*/ 55022 h 93179"/>
                  <a:gd name="connsiteX65" fmla="*/ 23447 w 119555"/>
                  <a:gd name="connsiteY65" fmla="*/ 57597 h 93179"/>
                  <a:gd name="connsiteX66" fmla="*/ 34011 w 119555"/>
                  <a:gd name="connsiteY66" fmla="*/ 57399 h 93179"/>
                  <a:gd name="connsiteX67" fmla="*/ 34410 w 119555"/>
                  <a:gd name="connsiteY67" fmla="*/ 57993 h 93179"/>
                  <a:gd name="connsiteX68" fmla="*/ 48164 w 119555"/>
                  <a:gd name="connsiteY68" fmla="*/ 54032 h 93179"/>
                  <a:gd name="connsiteX69" fmla="*/ 47964 w 119555"/>
                  <a:gd name="connsiteY69" fmla="*/ 42542 h 93179"/>
                  <a:gd name="connsiteX70" fmla="*/ 35008 w 119555"/>
                  <a:gd name="connsiteY70" fmla="*/ 42542 h 93179"/>
                  <a:gd name="connsiteX71" fmla="*/ 33015 w 119555"/>
                  <a:gd name="connsiteY71" fmla="*/ 45118 h 93179"/>
                  <a:gd name="connsiteX72" fmla="*/ 27832 w 119555"/>
                  <a:gd name="connsiteY72" fmla="*/ 41750 h 93179"/>
                  <a:gd name="connsiteX73" fmla="*/ 22450 w 119555"/>
                  <a:gd name="connsiteY73" fmla="*/ 46702 h 93179"/>
                  <a:gd name="connsiteX74" fmla="*/ 22251 w 119555"/>
                  <a:gd name="connsiteY74" fmla="*/ 45910 h 93179"/>
                  <a:gd name="connsiteX75" fmla="*/ 6704 w 119555"/>
                  <a:gd name="connsiteY75" fmla="*/ 44127 h 93179"/>
                  <a:gd name="connsiteX76" fmla="*/ 1122 w 119555"/>
                  <a:gd name="connsiteY76" fmla="*/ 59182 h 93179"/>
                  <a:gd name="connsiteX77" fmla="*/ 7102 w 119555"/>
                  <a:gd name="connsiteY77" fmla="*/ 64134 h 93179"/>
                  <a:gd name="connsiteX78" fmla="*/ 7900 w 119555"/>
                  <a:gd name="connsiteY78" fmla="*/ 71067 h 93179"/>
                  <a:gd name="connsiteX79" fmla="*/ 3315 w 119555"/>
                  <a:gd name="connsiteY79" fmla="*/ 80377 h 93179"/>
                  <a:gd name="connsiteX80" fmla="*/ 4511 w 119555"/>
                  <a:gd name="connsiteY80" fmla="*/ 89688 h 93179"/>
                  <a:gd name="connsiteX81" fmla="*/ 14477 w 119555"/>
                  <a:gd name="connsiteY81" fmla="*/ 85330 h 93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</a:cxnLst>
                <a:rect l="l" t="t" r="r" b="b"/>
                <a:pathLst>
                  <a:path w="119555" h="93179">
                    <a:moveTo>
                      <a:pt x="14477" y="85330"/>
                    </a:moveTo>
                    <a:cubicBezTo>
                      <a:pt x="17069" y="84933"/>
                      <a:pt x="19859" y="84141"/>
                      <a:pt x="22251" y="83547"/>
                    </a:cubicBezTo>
                    <a:cubicBezTo>
                      <a:pt x="25241" y="81170"/>
                      <a:pt x="27234" y="79189"/>
                      <a:pt x="28231" y="77208"/>
                    </a:cubicBezTo>
                    <a:cubicBezTo>
                      <a:pt x="28430" y="77406"/>
                      <a:pt x="28430" y="77604"/>
                      <a:pt x="28630" y="77802"/>
                    </a:cubicBezTo>
                    <a:cubicBezTo>
                      <a:pt x="29826" y="78793"/>
                      <a:pt x="31221" y="79387"/>
                      <a:pt x="32417" y="79783"/>
                    </a:cubicBezTo>
                    <a:cubicBezTo>
                      <a:pt x="30025" y="82358"/>
                      <a:pt x="29228" y="85924"/>
                      <a:pt x="32217" y="89688"/>
                    </a:cubicBezTo>
                    <a:cubicBezTo>
                      <a:pt x="36005" y="94442"/>
                      <a:pt x="42184" y="94046"/>
                      <a:pt x="45772" y="90282"/>
                    </a:cubicBezTo>
                    <a:cubicBezTo>
                      <a:pt x="53944" y="81764"/>
                      <a:pt x="61319" y="72256"/>
                      <a:pt x="72880" y="76812"/>
                    </a:cubicBezTo>
                    <a:cubicBezTo>
                      <a:pt x="72282" y="77604"/>
                      <a:pt x="71684" y="78397"/>
                      <a:pt x="71086" y="79189"/>
                    </a:cubicBezTo>
                    <a:cubicBezTo>
                      <a:pt x="67100" y="84735"/>
                      <a:pt x="66302" y="89489"/>
                      <a:pt x="69292" y="91470"/>
                    </a:cubicBezTo>
                    <a:cubicBezTo>
                      <a:pt x="72880" y="93649"/>
                      <a:pt x="77265" y="90678"/>
                      <a:pt x="81850" y="83547"/>
                    </a:cubicBezTo>
                    <a:cubicBezTo>
                      <a:pt x="82049" y="82953"/>
                      <a:pt x="82448" y="82358"/>
                      <a:pt x="82647" y="81764"/>
                    </a:cubicBezTo>
                    <a:cubicBezTo>
                      <a:pt x="84242" y="81368"/>
                      <a:pt x="86235" y="80377"/>
                      <a:pt x="87231" y="79981"/>
                    </a:cubicBezTo>
                    <a:cubicBezTo>
                      <a:pt x="90620" y="76614"/>
                      <a:pt x="90819" y="72850"/>
                      <a:pt x="89424" y="69482"/>
                    </a:cubicBezTo>
                    <a:cubicBezTo>
                      <a:pt x="93211" y="69482"/>
                      <a:pt x="96600" y="66907"/>
                      <a:pt x="99390" y="63936"/>
                    </a:cubicBezTo>
                    <a:cubicBezTo>
                      <a:pt x="103776" y="59380"/>
                      <a:pt x="105570" y="52843"/>
                      <a:pt x="100387" y="48287"/>
                    </a:cubicBezTo>
                    <a:cubicBezTo>
                      <a:pt x="94607" y="42939"/>
                      <a:pt x="89623" y="48287"/>
                      <a:pt x="85438" y="52249"/>
                    </a:cubicBezTo>
                    <a:cubicBezTo>
                      <a:pt x="82049" y="55418"/>
                      <a:pt x="80255" y="58984"/>
                      <a:pt x="81451" y="62946"/>
                    </a:cubicBezTo>
                    <a:cubicBezTo>
                      <a:pt x="76866" y="61361"/>
                      <a:pt x="72681" y="60965"/>
                      <a:pt x="68694" y="61361"/>
                    </a:cubicBezTo>
                    <a:cubicBezTo>
                      <a:pt x="69093" y="60767"/>
                      <a:pt x="69491" y="59974"/>
                      <a:pt x="69890" y="59182"/>
                    </a:cubicBezTo>
                    <a:cubicBezTo>
                      <a:pt x="72681" y="53834"/>
                      <a:pt x="72481" y="49674"/>
                      <a:pt x="70289" y="46702"/>
                    </a:cubicBezTo>
                    <a:cubicBezTo>
                      <a:pt x="70887" y="45514"/>
                      <a:pt x="71285" y="44523"/>
                      <a:pt x="71684" y="43533"/>
                    </a:cubicBezTo>
                    <a:cubicBezTo>
                      <a:pt x="72083" y="43731"/>
                      <a:pt x="72282" y="44127"/>
                      <a:pt x="72681" y="44325"/>
                    </a:cubicBezTo>
                    <a:cubicBezTo>
                      <a:pt x="76667" y="46306"/>
                      <a:pt x="81052" y="46108"/>
                      <a:pt x="84042" y="41354"/>
                    </a:cubicBezTo>
                    <a:cubicBezTo>
                      <a:pt x="86235" y="40562"/>
                      <a:pt x="88427" y="39175"/>
                      <a:pt x="90620" y="37590"/>
                    </a:cubicBezTo>
                    <a:cubicBezTo>
                      <a:pt x="94806" y="33827"/>
                      <a:pt x="98394" y="30063"/>
                      <a:pt x="98593" y="26497"/>
                    </a:cubicBezTo>
                    <a:cubicBezTo>
                      <a:pt x="98792" y="29271"/>
                      <a:pt x="99988" y="31648"/>
                      <a:pt x="102380" y="33034"/>
                    </a:cubicBezTo>
                    <a:cubicBezTo>
                      <a:pt x="102779" y="33232"/>
                      <a:pt x="103178" y="33430"/>
                      <a:pt x="103776" y="33430"/>
                    </a:cubicBezTo>
                    <a:cubicBezTo>
                      <a:pt x="100387" y="39373"/>
                      <a:pt x="98992" y="45910"/>
                      <a:pt x="105968" y="50664"/>
                    </a:cubicBezTo>
                    <a:cubicBezTo>
                      <a:pt x="109755" y="53239"/>
                      <a:pt x="113343" y="50664"/>
                      <a:pt x="116333" y="46900"/>
                    </a:cubicBezTo>
                    <a:cubicBezTo>
                      <a:pt x="119522" y="40958"/>
                      <a:pt x="122313" y="34421"/>
                      <a:pt x="114539" y="29667"/>
                    </a:cubicBezTo>
                    <a:cubicBezTo>
                      <a:pt x="113543" y="29072"/>
                      <a:pt x="112347" y="28676"/>
                      <a:pt x="111151" y="28676"/>
                    </a:cubicBezTo>
                    <a:cubicBezTo>
                      <a:pt x="111948" y="27686"/>
                      <a:pt x="112546" y="26497"/>
                      <a:pt x="113343" y="25309"/>
                    </a:cubicBezTo>
                    <a:cubicBezTo>
                      <a:pt x="116134" y="18970"/>
                      <a:pt x="116532" y="13225"/>
                      <a:pt x="112546" y="10254"/>
                    </a:cubicBezTo>
                    <a:cubicBezTo>
                      <a:pt x="109157" y="7877"/>
                      <a:pt x="104971" y="9660"/>
                      <a:pt x="101982" y="15206"/>
                    </a:cubicBezTo>
                    <a:cubicBezTo>
                      <a:pt x="99988" y="18970"/>
                      <a:pt x="98792" y="22338"/>
                      <a:pt x="98792" y="25309"/>
                    </a:cubicBezTo>
                    <a:cubicBezTo>
                      <a:pt x="98593" y="24517"/>
                      <a:pt x="98394" y="23724"/>
                      <a:pt x="97796" y="22734"/>
                    </a:cubicBezTo>
                    <a:cubicBezTo>
                      <a:pt x="96799" y="21149"/>
                      <a:pt x="95205" y="20357"/>
                      <a:pt x="93411" y="20159"/>
                    </a:cubicBezTo>
                    <a:cubicBezTo>
                      <a:pt x="94208" y="17187"/>
                      <a:pt x="93610" y="14216"/>
                      <a:pt x="90221" y="11245"/>
                    </a:cubicBezTo>
                    <a:cubicBezTo>
                      <a:pt x="88627" y="9858"/>
                      <a:pt x="86833" y="8868"/>
                      <a:pt x="84840" y="8471"/>
                    </a:cubicBezTo>
                    <a:cubicBezTo>
                      <a:pt x="84640" y="7283"/>
                      <a:pt x="84242" y="6292"/>
                      <a:pt x="83444" y="5302"/>
                    </a:cubicBezTo>
                    <a:cubicBezTo>
                      <a:pt x="79258" y="-443"/>
                      <a:pt x="72880" y="-2225"/>
                      <a:pt x="63312" y="3519"/>
                    </a:cubicBezTo>
                    <a:cubicBezTo>
                      <a:pt x="57931" y="6887"/>
                      <a:pt x="54542" y="11839"/>
                      <a:pt x="56735" y="15602"/>
                    </a:cubicBezTo>
                    <a:cubicBezTo>
                      <a:pt x="56934" y="15999"/>
                      <a:pt x="57133" y="16197"/>
                      <a:pt x="57333" y="16593"/>
                    </a:cubicBezTo>
                    <a:cubicBezTo>
                      <a:pt x="54143" y="20555"/>
                      <a:pt x="53346" y="25309"/>
                      <a:pt x="57133" y="28874"/>
                    </a:cubicBezTo>
                    <a:cubicBezTo>
                      <a:pt x="61120" y="32638"/>
                      <a:pt x="66302" y="31053"/>
                      <a:pt x="71285" y="26299"/>
                    </a:cubicBezTo>
                    <a:cubicBezTo>
                      <a:pt x="72681" y="24517"/>
                      <a:pt x="73877" y="22139"/>
                      <a:pt x="73677" y="19762"/>
                    </a:cubicBezTo>
                    <a:cubicBezTo>
                      <a:pt x="74275" y="19564"/>
                      <a:pt x="74873" y="19564"/>
                      <a:pt x="75471" y="19366"/>
                    </a:cubicBezTo>
                    <a:cubicBezTo>
                      <a:pt x="75870" y="21941"/>
                      <a:pt x="77265" y="24715"/>
                      <a:pt x="79657" y="27092"/>
                    </a:cubicBezTo>
                    <a:cubicBezTo>
                      <a:pt x="79856" y="27290"/>
                      <a:pt x="80056" y="27488"/>
                      <a:pt x="80454" y="27686"/>
                    </a:cubicBezTo>
                    <a:cubicBezTo>
                      <a:pt x="79458" y="28874"/>
                      <a:pt x="78461" y="30063"/>
                      <a:pt x="77863" y="31251"/>
                    </a:cubicBezTo>
                    <a:cubicBezTo>
                      <a:pt x="75073" y="31251"/>
                      <a:pt x="72681" y="32638"/>
                      <a:pt x="70887" y="35808"/>
                    </a:cubicBezTo>
                    <a:cubicBezTo>
                      <a:pt x="70687" y="36006"/>
                      <a:pt x="70687" y="36204"/>
                      <a:pt x="70488" y="36402"/>
                    </a:cubicBezTo>
                    <a:cubicBezTo>
                      <a:pt x="66302" y="35015"/>
                      <a:pt x="61120" y="38185"/>
                      <a:pt x="56336" y="45712"/>
                    </a:cubicBezTo>
                    <a:cubicBezTo>
                      <a:pt x="52947" y="51060"/>
                      <a:pt x="52549" y="55815"/>
                      <a:pt x="55339" y="57399"/>
                    </a:cubicBezTo>
                    <a:cubicBezTo>
                      <a:pt x="55539" y="57597"/>
                      <a:pt x="55738" y="57597"/>
                      <a:pt x="55937" y="57597"/>
                    </a:cubicBezTo>
                    <a:cubicBezTo>
                      <a:pt x="55339" y="60172"/>
                      <a:pt x="55738" y="62549"/>
                      <a:pt x="56934" y="64134"/>
                    </a:cubicBezTo>
                    <a:cubicBezTo>
                      <a:pt x="54941" y="65125"/>
                      <a:pt x="52947" y="66115"/>
                      <a:pt x="51153" y="67304"/>
                    </a:cubicBezTo>
                    <a:cubicBezTo>
                      <a:pt x="50954" y="65917"/>
                      <a:pt x="50157" y="64728"/>
                      <a:pt x="48961" y="63738"/>
                    </a:cubicBezTo>
                    <a:cubicBezTo>
                      <a:pt x="44974" y="59776"/>
                      <a:pt x="39194" y="59182"/>
                      <a:pt x="32815" y="64728"/>
                    </a:cubicBezTo>
                    <a:cubicBezTo>
                      <a:pt x="30623" y="66511"/>
                      <a:pt x="29228" y="68492"/>
                      <a:pt x="28231" y="70473"/>
                    </a:cubicBezTo>
                    <a:cubicBezTo>
                      <a:pt x="26636" y="67898"/>
                      <a:pt x="24643" y="66511"/>
                      <a:pt x="21852" y="66115"/>
                    </a:cubicBezTo>
                    <a:cubicBezTo>
                      <a:pt x="22251" y="63936"/>
                      <a:pt x="21852" y="61757"/>
                      <a:pt x="19461" y="59974"/>
                    </a:cubicBezTo>
                    <a:cubicBezTo>
                      <a:pt x="19062" y="59578"/>
                      <a:pt x="18663" y="59380"/>
                      <a:pt x="18265" y="59182"/>
                    </a:cubicBezTo>
                    <a:cubicBezTo>
                      <a:pt x="19660" y="57795"/>
                      <a:pt x="20656" y="56409"/>
                      <a:pt x="21454" y="55022"/>
                    </a:cubicBezTo>
                    <a:cubicBezTo>
                      <a:pt x="21852" y="55815"/>
                      <a:pt x="22650" y="56607"/>
                      <a:pt x="23447" y="57597"/>
                    </a:cubicBezTo>
                    <a:cubicBezTo>
                      <a:pt x="26238" y="60370"/>
                      <a:pt x="31221" y="60370"/>
                      <a:pt x="34011" y="57399"/>
                    </a:cubicBezTo>
                    <a:cubicBezTo>
                      <a:pt x="34211" y="57597"/>
                      <a:pt x="34211" y="57795"/>
                      <a:pt x="34410" y="57993"/>
                    </a:cubicBezTo>
                    <a:cubicBezTo>
                      <a:pt x="38396" y="61361"/>
                      <a:pt x="43579" y="59578"/>
                      <a:pt x="48164" y="54032"/>
                    </a:cubicBezTo>
                    <a:cubicBezTo>
                      <a:pt x="49559" y="51258"/>
                      <a:pt x="52349" y="47099"/>
                      <a:pt x="47964" y="42542"/>
                    </a:cubicBezTo>
                    <a:cubicBezTo>
                      <a:pt x="43778" y="38383"/>
                      <a:pt x="38795" y="39175"/>
                      <a:pt x="35008" y="42542"/>
                    </a:cubicBezTo>
                    <a:cubicBezTo>
                      <a:pt x="34211" y="43335"/>
                      <a:pt x="33613" y="44127"/>
                      <a:pt x="33015" y="45118"/>
                    </a:cubicBezTo>
                    <a:cubicBezTo>
                      <a:pt x="31420" y="43929"/>
                      <a:pt x="29626" y="42741"/>
                      <a:pt x="27832" y="41750"/>
                    </a:cubicBezTo>
                    <a:cubicBezTo>
                      <a:pt x="26038" y="43335"/>
                      <a:pt x="23846" y="44920"/>
                      <a:pt x="22450" y="46702"/>
                    </a:cubicBezTo>
                    <a:cubicBezTo>
                      <a:pt x="22450" y="46504"/>
                      <a:pt x="22251" y="46306"/>
                      <a:pt x="22251" y="45910"/>
                    </a:cubicBezTo>
                    <a:cubicBezTo>
                      <a:pt x="18863" y="40958"/>
                      <a:pt x="13481" y="40363"/>
                      <a:pt x="6704" y="44127"/>
                    </a:cubicBezTo>
                    <a:cubicBezTo>
                      <a:pt x="-871" y="48485"/>
                      <a:pt x="-871" y="54230"/>
                      <a:pt x="1122" y="59182"/>
                    </a:cubicBezTo>
                    <a:cubicBezTo>
                      <a:pt x="2318" y="62153"/>
                      <a:pt x="4511" y="63936"/>
                      <a:pt x="7102" y="64134"/>
                    </a:cubicBezTo>
                    <a:cubicBezTo>
                      <a:pt x="6106" y="66511"/>
                      <a:pt x="6106" y="69086"/>
                      <a:pt x="7900" y="71067"/>
                    </a:cubicBezTo>
                    <a:cubicBezTo>
                      <a:pt x="4312" y="73840"/>
                      <a:pt x="2318" y="77406"/>
                      <a:pt x="3315" y="80377"/>
                    </a:cubicBezTo>
                    <a:cubicBezTo>
                      <a:pt x="1720" y="84537"/>
                      <a:pt x="2119" y="87707"/>
                      <a:pt x="4511" y="89688"/>
                    </a:cubicBezTo>
                    <a:cubicBezTo>
                      <a:pt x="7501" y="92461"/>
                      <a:pt x="10890" y="89688"/>
                      <a:pt x="14477" y="853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0" name="Freeform 889">
                <a:extLst>
                  <a:ext uri="{FF2B5EF4-FFF2-40B4-BE49-F238E27FC236}">
                    <a16:creationId xmlns:a16="http://schemas.microsoft.com/office/drawing/2014/main" id="{942017A9-328E-549E-BBA8-5C306F5AB7D3}"/>
                  </a:ext>
                </a:extLst>
              </p:cNvPr>
              <p:cNvSpPr/>
              <p:nvPr/>
            </p:nvSpPr>
            <p:spPr>
              <a:xfrm>
                <a:off x="900712" y="5342926"/>
                <a:ext cx="17497" cy="22051"/>
              </a:xfrm>
              <a:custGeom>
                <a:avLst/>
                <a:gdLst>
                  <a:gd name="connsiteX0" fmla="*/ 4804 w 17497"/>
                  <a:gd name="connsiteY0" fmla="*/ 7050 h 22051"/>
                  <a:gd name="connsiteX1" fmla="*/ 1017 w 17497"/>
                  <a:gd name="connsiteY1" fmla="*/ 21312 h 22051"/>
                  <a:gd name="connsiteX2" fmla="*/ 11382 w 17497"/>
                  <a:gd name="connsiteY2" fmla="*/ 16558 h 22051"/>
                  <a:gd name="connsiteX3" fmla="*/ 16763 w 17497"/>
                  <a:gd name="connsiteY3" fmla="*/ 1305 h 22051"/>
                  <a:gd name="connsiteX4" fmla="*/ 4804 w 17497"/>
                  <a:gd name="connsiteY4" fmla="*/ 7050 h 22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97" h="22051">
                    <a:moveTo>
                      <a:pt x="4804" y="7050"/>
                    </a:moveTo>
                    <a:cubicBezTo>
                      <a:pt x="219" y="13191"/>
                      <a:pt x="-1176" y="18539"/>
                      <a:pt x="1017" y="21312"/>
                    </a:cubicBezTo>
                    <a:cubicBezTo>
                      <a:pt x="3608" y="23095"/>
                      <a:pt x="7196" y="21708"/>
                      <a:pt x="11382" y="16558"/>
                    </a:cubicBezTo>
                    <a:cubicBezTo>
                      <a:pt x="15966" y="10814"/>
                      <a:pt x="18956" y="4475"/>
                      <a:pt x="16763" y="1305"/>
                    </a:cubicBezTo>
                    <a:cubicBezTo>
                      <a:pt x="14571" y="-1666"/>
                      <a:pt x="9588" y="513"/>
                      <a:pt x="4804" y="70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1" name="Freeform 890">
                <a:extLst>
                  <a:ext uri="{FF2B5EF4-FFF2-40B4-BE49-F238E27FC236}">
                    <a16:creationId xmlns:a16="http://schemas.microsoft.com/office/drawing/2014/main" id="{92C25DF2-82BD-BFB4-F29E-3D40F70245FB}"/>
                  </a:ext>
                </a:extLst>
              </p:cNvPr>
              <p:cNvSpPr/>
              <p:nvPr/>
            </p:nvSpPr>
            <p:spPr>
              <a:xfrm>
                <a:off x="1576012" y="5078335"/>
                <a:ext cx="16341" cy="25648"/>
              </a:xfrm>
              <a:custGeom>
                <a:avLst/>
                <a:gdLst>
                  <a:gd name="connsiteX0" fmla="*/ 5818 w 16341"/>
                  <a:gd name="connsiteY0" fmla="*/ 7194 h 25648"/>
                  <a:gd name="connsiteX1" fmla="*/ 436 w 16341"/>
                  <a:gd name="connsiteY1" fmla="*/ 25220 h 25648"/>
                  <a:gd name="connsiteX2" fmla="*/ 11001 w 16341"/>
                  <a:gd name="connsiteY2" fmla="*/ 16702 h 25648"/>
                  <a:gd name="connsiteX3" fmla="*/ 15784 w 16341"/>
                  <a:gd name="connsiteY3" fmla="*/ 1251 h 25648"/>
                  <a:gd name="connsiteX4" fmla="*/ 5818 w 16341"/>
                  <a:gd name="connsiteY4" fmla="*/ 7194 h 25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41" h="25648">
                    <a:moveTo>
                      <a:pt x="5818" y="7194"/>
                    </a:moveTo>
                    <a:cubicBezTo>
                      <a:pt x="1034" y="14325"/>
                      <a:pt x="-959" y="20664"/>
                      <a:pt x="436" y="25220"/>
                    </a:cubicBezTo>
                    <a:cubicBezTo>
                      <a:pt x="3426" y="27003"/>
                      <a:pt x="7213" y="23041"/>
                      <a:pt x="11001" y="16702"/>
                    </a:cubicBezTo>
                    <a:cubicBezTo>
                      <a:pt x="14788" y="10561"/>
                      <a:pt x="17578" y="4421"/>
                      <a:pt x="15784" y="1251"/>
                    </a:cubicBezTo>
                    <a:cubicBezTo>
                      <a:pt x="14190" y="-1918"/>
                      <a:pt x="10004" y="1251"/>
                      <a:pt x="5818" y="71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2" name="Freeform 891">
                <a:extLst>
                  <a:ext uri="{FF2B5EF4-FFF2-40B4-BE49-F238E27FC236}">
                    <a16:creationId xmlns:a16="http://schemas.microsoft.com/office/drawing/2014/main" id="{03AE465A-66F2-E650-4A9C-8A735B3DC537}"/>
                  </a:ext>
                </a:extLst>
              </p:cNvPr>
              <p:cNvSpPr/>
              <p:nvPr/>
            </p:nvSpPr>
            <p:spPr>
              <a:xfrm>
                <a:off x="1219662" y="4892625"/>
                <a:ext cx="17447" cy="24322"/>
              </a:xfrm>
              <a:custGeom>
                <a:avLst/>
                <a:gdLst>
                  <a:gd name="connsiteX0" fmla="*/ 4976 w 17447"/>
                  <a:gd name="connsiteY0" fmla="*/ 8285 h 24322"/>
                  <a:gd name="connsiteX1" fmla="*/ 1388 w 17447"/>
                  <a:gd name="connsiteY1" fmla="*/ 23736 h 24322"/>
                  <a:gd name="connsiteX2" fmla="*/ 11553 w 17447"/>
                  <a:gd name="connsiteY2" fmla="*/ 16208 h 24322"/>
                  <a:gd name="connsiteX3" fmla="*/ 16537 w 17447"/>
                  <a:gd name="connsiteY3" fmla="*/ 758 h 24322"/>
                  <a:gd name="connsiteX4" fmla="*/ 4976 w 17447"/>
                  <a:gd name="connsiteY4" fmla="*/ 8285 h 243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" h="24322">
                    <a:moveTo>
                      <a:pt x="4976" y="8285"/>
                    </a:moveTo>
                    <a:cubicBezTo>
                      <a:pt x="-605" y="15812"/>
                      <a:pt x="-1004" y="21161"/>
                      <a:pt x="1388" y="23736"/>
                    </a:cubicBezTo>
                    <a:cubicBezTo>
                      <a:pt x="3182" y="25717"/>
                      <a:pt x="6969" y="22547"/>
                      <a:pt x="11553" y="16208"/>
                    </a:cubicBezTo>
                    <a:cubicBezTo>
                      <a:pt x="15141" y="10662"/>
                      <a:pt x="19327" y="3531"/>
                      <a:pt x="16537" y="758"/>
                    </a:cubicBezTo>
                    <a:cubicBezTo>
                      <a:pt x="14145" y="-1818"/>
                      <a:pt x="9162" y="2540"/>
                      <a:pt x="4976" y="82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3" name="Freeform 892">
                <a:extLst>
                  <a:ext uri="{FF2B5EF4-FFF2-40B4-BE49-F238E27FC236}">
                    <a16:creationId xmlns:a16="http://schemas.microsoft.com/office/drawing/2014/main" id="{46C69165-85BC-976E-5CDE-EB9DFF2CEDF7}"/>
                  </a:ext>
                </a:extLst>
              </p:cNvPr>
              <p:cNvSpPr/>
              <p:nvPr/>
            </p:nvSpPr>
            <p:spPr>
              <a:xfrm>
                <a:off x="1701740" y="6075095"/>
                <a:ext cx="39502" cy="35225"/>
              </a:xfrm>
              <a:custGeom>
                <a:avLst/>
                <a:gdLst>
                  <a:gd name="connsiteX0" fmla="*/ 13041 w 39502"/>
                  <a:gd name="connsiteY0" fmla="*/ 33559 h 35225"/>
                  <a:gd name="connsiteX1" fmla="*/ 26396 w 39502"/>
                  <a:gd name="connsiteY1" fmla="*/ 27419 h 35225"/>
                  <a:gd name="connsiteX2" fmla="*/ 26794 w 39502"/>
                  <a:gd name="connsiteY2" fmla="*/ 26230 h 35225"/>
                  <a:gd name="connsiteX3" fmla="*/ 38156 w 39502"/>
                  <a:gd name="connsiteY3" fmla="*/ 14939 h 35225"/>
                  <a:gd name="connsiteX4" fmla="*/ 34767 w 39502"/>
                  <a:gd name="connsiteY4" fmla="*/ 82 h 35225"/>
                  <a:gd name="connsiteX5" fmla="*/ 19818 w 39502"/>
                  <a:gd name="connsiteY5" fmla="*/ 9195 h 35225"/>
                  <a:gd name="connsiteX6" fmla="*/ 17625 w 39502"/>
                  <a:gd name="connsiteY6" fmla="*/ 3648 h 35225"/>
                  <a:gd name="connsiteX7" fmla="*/ 5267 w 39502"/>
                  <a:gd name="connsiteY7" fmla="*/ 8996 h 35225"/>
                  <a:gd name="connsiteX8" fmla="*/ 2676 w 39502"/>
                  <a:gd name="connsiteY8" fmla="*/ 26230 h 35225"/>
                  <a:gd name="connsiteX9" fmla="*/ 11845 w 39502"/>
                  <a:gd name="connsiteY9" fmla="*/ 24051 h 35225"/>
                  <a:gd name="connsiteX10" fmla="*/ 13041 w 39502"/>
                  <a:gd name="connsiteY10" fmla="*/ 33559 h 35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9502" h="35225">
                    <a:moveTo>
                      <a:pt x="13041" y="33559"/>
                    </a:moveTo>
                    <a:cubicBezTo>
                      <a:pt x="16828" y="36729"/>
                      <a:pt x="21412" y="35738"/>
                      <a:pt x="26396" y="27419"/>
                    </a:cubicBezTo>
                    <a:cubicBezTo>
                      <a:pt x="26595" y="27022"/>
                      <a:pt x="26794" y="26626"/>
                      <a:pt x="26794" y="26230"/>
                    </a:cubicBezTo>
                    <a:cubicBezTo>
                      <a:pt x="30980" y="25636"/>
                      <a:pt x="34967" y="22268"/>
                      <a:pt x="38156" y="14939"/>
                    </a:cubicBezTo>
                    <a:cubicBezTo>
                      <a:pt x="40548" y="6619"/>
                      <a:pt x="39950" y="875"/>
                      <a:pt x="34767" y="82"/>
                    </a:cubicBezTo>
                    <a:cubicBezTo>
                      <a:pt x="29585" y="-512"/>
                      <a:pt x="23804" y="2063"/>
                      <a:pt x="19818" y="9195"/>
                    </a:cubicBezTo>
                    <a:cubicBezTo>
                      <a:pt x="19818" y="7016"/>
                      <a:pt x="19020" y="5233"/>
                      <a:pt x="17625" y="3648"/>
                    </a:cubicBezTo>
                    <a:cubicBezTo>
                      <a:pt x="13639" y="3054"/>
                      <a:pt x="9453" y="3648"/>
                      <a:pt x="5267" y="8996"/>
                    </a:cubicBezTo>
                    <a:cubicBezTo>
                      <a:pt x="-314" y="16128"/>
                      <a:pt x="-1909" y="22863"/>
                      <a:pt x="2676" y="26230"/>
                    </a:cubicBezTo>
                    <a:cubicBezTo>
                      <a:pt x="5068" y="27815"/>
                      <a:pt x="8456" y="27022"/>
                      <a:pt x="11845" y="24051"/>
                    </a:cubicBezTo>
                    <a:cubicBezTo>
                      <a:pt x="10649" y="28409"/>
                      <a:pt x="11048" y="31975"/>
                      <a:pt x="13041" y="335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4" name="Freeform 893">
                <a:extLst>
                  <a:ext uri="{FF2B5EF4-FFF2-40B4-BE49-F238E27FC236}">
                    <a16:creationId xmlns:a16="http://schemas.microsoft.com/office/drawing/2014/main" id="{A8CB4428-DC9B-37F6-035E-2F9FD07A1403}"/>
                  </a:ext>
                </a:extLst>
              </p:cNvPr>
              <p:cNvSpPr/>
              <p:nvPr/>
            </p:nvSpPr>
            <p:spPr>
              <a:xfrm>
                <a:off x="760929" y="5873320"/>
                <a:ext cx="23913" cy="34570"/>
              </a:xfrm>
              <a:custGeom>
                <a:avLst/>
                <a:gdLst>
                  <a:gd name="connsiteX0" fmla="*/ 8646 w 23913"/>
                  <a:gd name="connsiteY0" fmla="*/ 34076 h 34570"/>
                  <a:gd name="connsiteX1" fmla="*/ 21204 w 23913"/>
                  <a:gd name="connsiteY1" fmla="*/ 26549 h 34570"/>
                  <a:gd name="connsiteX2" fmla="*/ 21204 w 23913"/>
                  <a:gd name="connsiteY2" fmla="*/ 13079 h 34570"/>
                  <a:gd name="connsiteX3" fmla="*/ 18413 w 23913"/>
                  <a:gd name="connsiteY3" fmla="*/ 11891 h 34570"/>
                  <a:gd name="connsiteX4" fmla="*/ 16221 w 23913"/>
                  <a:gd name="connsiteY4" fmla="*/ 1788 h 34570"/>
                  <a:gd name="connsiteX5" fmla="*/ 2268 w 23913"/>
                  <a:gd name="connsiteY5" fmla="*/ 3373 h 34570"/>
                  <a:gd name="connsiteX6" fmla="*/ 2667 w 23913"/>
                  <a:gd name="connsiteY6" fmla="*/ 14070 h 34570"/>
                  <a:gd name="connsiteX7" fmla="*/ 6055 w 23913"/>
                  <a:gd name="connsiteY7" fmla="*/ 16050 h 34570"/>
                  <a:gd name="connsiteX8" fmla="*/ 3464 w 23913"/>
                  <a:gd name="connsiteY8" fmla="*/ 18031 h 34570"/>
                  <a:gd name="connsiteX9" fmla="*/ 3065 w 23913"/>
                  <a:gd name="connsiteY9" fmla="*/ 31105 h 34570"/>
                  <a:gd name="connsiteX10" fmla="*/ 7251 w 23913"/>
                  <a:gd name="connsiteY10" fmla="*/ 32888 h 34570"/>
                  <a:gd name="connsiteX11" fmla="*/ 8646 w 23913"/>
                  <a:gd name="connsiteY11" fmla="*/ 34076 h 34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3913" h="34570">
                    <a:moveTo>
                      <a:pt x="8646" y="34076"/>
                    </a:moveTo>
                    <a:cubicBezTo>
                      <a:pt x="12434" y="35859"/>
                      <a:pt x="16819" y="32690"/>
                      <a:pt x="21204" y="26549"/>
                    </a:cubicBezTo>
                    <a:cubicBezTo>
                      <a:pt x="25390" y="19220"/>
                      <a:pt x="24194" y="15456"/>
                      <a:pt x="21204" y="13079"/>
                    </a:cubicBezTo>
                    <a:cubicBezTo>
                      <a:pt x="20407" y="12485"/>
                      <a:pt x="19410" y="11891"/>
                      <a:pt x="18413" y="11891"/>
                    </a:cubicBezTo>
                    <a:cubicBezTo>
                      <a:pt x="20407" y="7731"/>
                      <a:pt x="19809" y="3967"/>
                      <a:pt x="16221" y="1788"/>
                    </a:cubicBezTo>
                    <a:cubicBezTo>
                      <a:pt x="11636" y="-985"/>
                      <a:pt x="6055" y="-589"/>
                      <a:pt x="2268" y="3373"/>
                    </a:cubicBezTo>
                    <a:cubicBezTo>
                      <a:pt x="-722" y="6542"/>
                      <a:pt x="-921" y="11098"/>
                      <a:pt x="2667" y="14070"/>
                    </a:cubicBezTo>
                    <a:cubicBezTo>
                      <a:pt x="3863" y="15060"/>
                      <a:pt x="4859" y="15654"/>
                      <a:pt x="6055" y="16050"/>
                    </a:cubicBezTo>
                    <a:cubicBezTo>
                      <a:pt x="5058" y="16645"/>
                      <a:pt x="4261" y="17239"/>
                      <a:pt x="3464" y="18031"/>
                    </a:cubicBezTo>
                    <a:cubicBezTo>
                      <a:pt x="-323" y="21993"/>
                      <a:pt x="-722" y="27143"/>
                      <a:pt x="3065" y="31105"/>
                    </a:cubicBezTo>
                    <a:cubicBezTo>
                      <a:pt x="4261" y="32492"/>
                      <a:pt x="5856" y="32888"/>
                      <a:pt x="7251" y="32888"/>
                    </a:cubicBezTo>
                    <a:cubicBezTo>
                      <a:pt x="7650" y="33680"/>
                      <a:pt x="8248" y="33878"/>
                      <a:pt x="8646" y="340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5" name="Freeform 894">
                <a:extLst>
                  <a:ext uri="{FF2B5EF4-FFF2-40B4-BE49-F238E27FC236}">
                    <a16:creationId xmlns:a16="http://schemas.microsoft.com/office/drawing/2014/main" id="{AF742A1E-5575-753D-C1AA-72362686496E}"/>
                  </a:ext>
                </a:extLst>
              </p:cNvPr>
              <p:cNvSpPr/>
              <p:nvPr/>
            </p:nvSpPr>
            <p:spPr>
              <a:xfrm>
                <a:off x="3020567" y="6176203"/>
                <a:ext cx="9767" cy="5942"/>
              </a:xfrm>
              <a:custGeom>
                <a:avLst/>
                <a:gdLst>
                  <a:gd name="connsiteX0" fmla="*/ 5183 w 9767"/>
                  <a:gd name="connsiteY0" fmla="*/ 0 h 5942"/>
                  <a:gd name="connsiteX1" fmla="*/ 0 w 9767"/>
                  <a:gd name="connsiteY1" fmla="*/ 5943 h 5942"/>
                  <a:gd name="connsiteX2" fmla="*/ 9767 w 9767"/>
                  <a:gd name="connsiteY2" fmla="*/ 5943 h 5942"/>
                  <a:gd name="connsiteX3" fmla="*/ 5183 w 9767"/>
                  <a:gd name="connsiteY3" fmla="*/ 0 h 5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67" h="5942">
                    <a:moveTo>
                      <a:pt x="5183" y="0"/>
                    </a:moveTo>
                    <a:cubicBezTo>
                      <a:pt x="2990" y="198"/>
                      <a:pt x="1196" y="2377"/>
                      <a:pt x="0" y="5943"/>
                    </a:cubicBezTo>
                    <a:lnTo>
                      <a:pt x="9767" y="5943"/>
                    </a:lnTo>
                    <a:cubicBezTo>
                      <a:pt x="9169" y="2179"/>
                      <a:pt x="7774" y="0"/>
                      <a:pt x="5183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6" name="Freeform 895">
                <a:extLst>
                  <a:ext uri="{FF2B5EF4-FFF2-40B4-BE49-F238E27FC236}">
                    <a16:creationId xmlns:a16="http://schemas.microsoft.com/office/drawing/2014/main" id="{D09D5254-346A-D996-B9C1-92BB8BB8AFBF}"/>
                  </a:ext>
                </a:extLst>
              </p:cNvPr>
              <p:cNvSpPr/>
              <p:nvPr/>
            </p:nvSpPr>
            <p:spPr>
              <a:xfrm>
                <a:off x="1849881" y="6140701"/>
                <a:ext cx="17146" cy="22458"/>
              </a:xfrm>
              <a:custGeom>
                <a:avLst/>
                <a:gdLst>
                  <a:gd name="connsiteX0" fmla="*/ 14793 w 17146"/>
                  <a:gd name="connsiteY0" fmla="*/ 1629 h 22458"/>
                  <a:gd name="connsiteX1" fmla="*/ 2634 w 17146"/>
                  <a:gd name="connsiteY1" fmla="*/ 7571 h 22458"/>
                  <a:gd name="connsiteX2" fmla="*/ 1637 w 17146"/>
                  <a:gd name="connsiteY2" fmla="*/ 20843 h 22458"/>
                  <a:gd name="connsiteX3" fmla="*/ 15590 w 17146"/>
                  <a:gd name="connsiteY3" fmla="*/ 14108 h 22458"/>
                  <a:gd name="connsiteX4" fmla="*/ 14793 w 17146"/>
                  <a:gd name="connsiteY4" fmla="*/ 1629 h 22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46" h="22458">
                    <a:moveTo>
                      <a:pt x="14793" y="1629"/>
                    </a:moveTo>
                    <a:cubicBezTo>
                      <a:pt x="11404" y="-1541"/>
                      <a:pt x="7019" y="-352"/>
                      <a:pt x="2634" y="7571"/>
                    </a:cubicBezTo>
                    <a:cubicBezTo>
                      <a:pt x="-356" y="12920"/>
                      <a:pt x="-954" y="18466"/>
                      <a:pt x="1637" y="20843"/>
                    </a:cubicBezTo>
                    <a:cubicBezTo>
                      <a:pt x="5624" y="24409"/>
                      <a:pt x="10407" y="22032"/>
                      <a:pt x="15590" y="14108"/>
                    </a:cubicBezTo>
                    <a:cubicBezTo>
                      <a:pt x="18380" y="7175"/>
                      <a:pt x="16985" y="3808"/>
                      <a:pt x="14793" y="162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7" name="Freeform 896">
                <a:extLst>
                  <a:ext uri="{FF2B5EF4-FFF2-40B4-BE49-F238E27FC236}">
                    <a16:creationId xmlns:a16="http://schemas.microsoft.com/office/drawing/2014/main" id="{BDEC5F88-F55D-6D97-3B4E-A36BB3A6CD67}"/>
                  </a:ext>
                </a:extLst>
              </p:cNvPr>
              <p:cNvSpPr/>
              <p:nvPr/>
            </p:nvSpPr>
            <p:spPr>
              <a:xfrm>
                <a:off x="1041078" y="6034111"/>
                <a:ext cx="68070" cy="48791"/>
              </a:xfrm>
              <a:custGeom>
                <a:avLst/>
                <a:gdLst>
                  <a:gd name="connsiteX0" fmla="*/ 45626 w 68070"/>
                  <a:gd name="connsiteY0" fmla="*/ 37303 h 48791"/>
                  <a:gd name="connsiteX1" fmla="*/ 45626 w 68070"/>
                  <a:gd name="connsiteY1" fmla="*/ 37303 h 48791"/>
                  <a:gd name="connsiteX2" fmla="*/ 54396 w 68070"/>
                  <a:gd name="connsiteY2" fmla="*/ 26408 h 48791"/>
                  <a:gd name="connsiteX3" fmla="*/ 55393 w 68070"/>
                  <a:gd name="connsiteY3" fmla="*/ 22645 h 48791"/>
                  <a:gd name="connsiteX4" fmla="*/ 55791 w 68070"/>
                  <a:gd name="connsiteY4" fmla="*/ 22843 h 48791"/>
                  <a:gd name="connsiteX5" fmla="*/ 65359 w 68070"/>
                  <a:gd name="connsiteY5" fmla="*/ 18881 h 48791"/>
                  <a:gd name="connsiteX6" fmla="*/ 65359 w 68070"/>
                  <a:gd name="connsiteY6" fmla="*/ 12740 h 48791"/>
                  <a:gd name="connsiteX7" fmla="*/ 66953 w 68070"/>
                  <a:gd name="connsiteY7" fmla="*/ 10165 h 48791"/>
                  <a:gd name="connsiteX8" fmla="*/ 63565 w 68070"/>
                  <a:gd name="connsiteY8" fmla="*/ 657 h 48791"/>
                  <a:gd name="connsiteX9" fmla="*/ 52203 w 68070"/>
                  <a:gd name="connsiteY9" fmla="*/ 6600 h 48791"/>
                  <a:gd name="connsiteX10" fmla="*/ 49811 w 68070"/>
                  <a:gd name="connsiteY10" fmla="*/ 8580 h 48791"/>
                  <a:gd name="connsiteX11" fmla="*/ 44230 w 68070"/>
                  <a:gd name="connsiteY11" fmla="*/ 19277 h 48791"/>
                  <a:gd name="connsiteX12" fmla="*/ 40842 w 68070"/>
                  <a:gd name="connsiteY12" fmla="*/ 25418 h 48791"/>
                  <a:gd name="connsiteX13" fmla="*/ 35460 w 68070"/>
                  <a:gd name="connsiteY13" fmla="*/ 29380 h 48791"/>
                  <a:gd name="connsiteX14" fmla="*/ 33467 w 68070"/>
                  <a:gd name="connsiteY14" fmla="*/ 27201 h 48791"/>
                  <a:gd name="connsiteX15" fmla="*/ 21108 w 68070"/>
                  <a:gd name="connsiteY15" fmla="*/ 29974 h 48791"/>
                  <a:gd name="connsiteX16" fmla="*/ 20510 w 68070"/>
                  <a:gd name="connsiteY16" fmla="*/ 30568 h 48791"/>
                  <a:gd name="connsiteX17" fmla="*/ 19912 w 68070"/>
                  <a:gd name="connsiteY17" fmla="*/ 29380 h 48791"/>
                  <a:gd name="connsiteX18" fmla="*/ 18916 w 68070"/>
                  <a:gd name="connsiteY18" fmla="*/ 27399 h 48791"/>
                  <a:gd name="connsiteX19" fmla="*/ 15727 w 68070"/>
                  <a:gd name="connsiteY19" fmla="*/ 26607 h 48791"/>
                  <a:gd name="connsiteX20" fmla="*/ 6159 w 68070"/>
                  <a:gd name="connsiteY20" fmla="*/ 29578 h 48791"/>
                  <a:gd name="connsiteX21" fmla="*/ 2770 w 68070"/>
                  <a:gd name="connsiteY21" fmla="*/ 46415 h 48791"/>
                  <a:gd name="connsiteX22" fmla="*/ 15727 w 68070"/>
                  <a:gd name="connsiteY22" fmla="*/ 45425 h 48791"/>
                  <a:gd name="connsiteX23" fmla="*/ 19912 w 68070"/>
                  <a:gd name="connsiteY23" fmla="*/ 40869 h 48791"/>
                  <a:gd name="connsiteX24" fmla="*/ 21507 w 68070"/>
                  <a:gd name="connsiteY24" fmla="*/ 43048 h 48791"/>
                  <a:gd name="connsiteX25" fmla="*/ 30277 w 68070"/>
                  <a:gd name="connsiteY25" fmla="*/ 43642 h 48791"/>
                  <a:gd name="connsiteX26" fmla="*/ 32271 w 68070"/>
                  <a:gd name="connsiteY26" fmla="*/ 46019 h 48791"/>
                  <a:gd name="connsiteX27" fmla="*/ 45626 w 68070"/>
                  <a:gd name="connsiteY27" fmla="*/ 37303 h 48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8070" h="48791">
                    <a:moveTo>
                      <a:pt x="45626" y="37303"/>
                    </a:moveTo>
                    <a:cubicBezTo>
                      <a:pt x="45626" y="37303"/>
                      <a:pt x="45626" y="37105"/>
                      <a:pt x="45626" y="37303"/>
                    </a:cubicBezTo>
                    <a:cubicBezTo>
                      <a:pt x="49413" y="35719"/>
                      <a:pt x="52403" y="32153"/>
                      <a:pt x="54396" y="26408"/>
                    </a:cubicBezTo>
                    <a:cubicBezTo>
                      <a:pt x="54795" y="25022"/>
                      <a:pt x="55193" y="23833"/>
                      <a:pt x="55393" y="22645"/>
                    </a:cubicBezTo>
                    <a:cubicBezTo>
                      <a:pt x="55592" y="22645"/>
                      <a:pt x="55791" y="22843"/>
                      <a:pt x="55791" y="22843"/>
                    </a:cubicBezTo>
                    <a:cubicBezTo>
                      <a:pt x="59977" y="24428"/>
                      <a:pt x="63166" y="22843"/>
                      <a:pt x="65359" y="18881"/>
                    </a:cubicBezTo>
                    <a:cubicBezTo>
                      <a:pt x="66355" y="16504"/>
                      <a:pt x="66156" y="14523"/>
                      <a:pt x="65359" y="12740"/>
                    </a:cubicBezTo>
                    <a:cubicBezTo>
                      <a:pt x="65957" y="11948"/>
                      <a:pt x="66555" y="11156"/>
                      <a:pt x="66953" y="10165"/>
                    </a:cubicBezTo>
                    <a:cubicBezTo>
                      <a:pt x="69345" y="6005"/>
                      <a:pt x="67751" y="2242"/>
                      <a:pt x="63565" y="657"/>
                    </a:cubicBezTo>
                    <a:cubicBezTo>
                      <a:pt x="57984" y="-1522"/>
                      <a:pt x="54396" y="2043"/>
                      <a:pt x="52203" y="6600"/>
                    </a:cubicBezTo>
                    <a:cubicBezTo>
                      <a:pt x="51406" y="7194"/>
                      <a:pt x="50609" y="7788"/>
                      <a:pt x="49811" y="8580"/>
                    </a:cubicBezTo>
                    <a:cubicBezTo>
                      <a:pt x="46024" y="12146"/>
                      <a:pt x="44031" y="15910"/>
                      <a:pt x="44230" y="19277"/>
                    </a:cubicBezTo>
                    <a:cubicBezTo>
                      <a:pt x="42835" y="20862"/>
                      <a:pt x="41838" y="23041"/>
                      <a:pt x="40842" y="25418"/>
                    </a:cubicBezTo>
                    <a:cubicBezTo>
                      <a:pt x="39048" y="26012"/>
                      <a:pt x="37254" y="27201"/>
                      <a:pt x="35460" y="29380"/>
                    </a:cubicBezTo>
                    <a:cubicBezTo>
                      <a:pt x="35061" y="28587"/>
                      <a:pt x="34463" y="27795"/>
                      <a:pt x="33467" y="27201"/>
                    </a:cubicBezTo>
                    <a:cubicBezTo>
                      <a:pt x="28483" y="22843"/>
                      <a:pt x="24298" y="26408"/>
                      <a:pt x="21108" y="29974"/>
                    </a:cubicBezTo>
                    <a:cubicBezTo>
                      <a:pt x="20909" y="30172"/>
                      <a:pt x="20710" y="30370"/>
                      <a:pt x="20510" y="30568"/>
                    </a:cubicBezTo>
                    <a:cubicBezTo>
                      <a:pt x="20311" y="30172"/>
                      <a:pt x="20112" y="29776"/>
                      <a:pt x="19912" y="29380"/>
                    </a:cubicBezTo>
                    <a:cubicBezTo>
                      <a:pt x="19912" y="28389"/>
                      <a:pt x="19514" y="27795"/>
                      <a:pt x="18916" y="27399"/>
                    </a:cubicBezTo>
                    <a:cubicBezTo>
                      <a:pt x="17919" y="26805"/>
                      <a:pt x="16923" y="26408"/>
                      <a:pt x="15727" y="26607"/>
                    </a:cubicBezTo>
                    <a:cubicBezTo>
                      <a:pt x="12737" y="25814"/>
                      <a:pt x="9348" y="27003"/>
                      <a:pt x="6159" y="29578"/>
                    </a:cubicBezTo>
                    <a:cubicBezTo>
                      <a:pt x="-1814" y="35719"/>
                      <a:pt x="-1017" y="41661"/>
                      <a:pt x="2770" y="46415"/>
                    </a:cubicBezTo>
                    <a:cubicBezTo>
                      <a:pt x="5760" y="50179"/>
                      <a:pt x="10943" y="49189"/>
                      <a:pt x="15727" y="45425"/>
                    </a:cubicBezTo>
                    <a:cubicBezTo>
                      <a:pt x="17720" y="43840"/>
                      <a:pt x="19115" y="42454"/>
                      <a:pt x="19912" y="40869"/>
                    </a:cubicBezTo>
                    <a:cubicBezTo>
                      <a:pt x="20311" y="41661"/>
                      <a:pt x="20909" y="42255"/>
                      <a:pt x="21507" y="43048"/>
                    </a:cubicBezTo>
                    <a:cubicBezTo>
                      <a:pt x="24896" y="45425"/>
                      <a:pt x="27686" y="45227"/>
                      <a:pt x="30277" y="43642"/>
                    </a:cubicBezTo>
                    <a:cubicBezTo>
                      <a:pt x="30676" y="44831"/>
                      <a:pt x="31274" y="45623"/>
                      <a:pt x="32271" y="46019"/>
                    </a:cubicBezTo>
                    <a:cubicBezTo>
                      <a:pt x="36058" y="48000"/>
                      <a:pt x="41041" y="44038"/>
                      <a:pt x="45626" y="3730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8" name="Freeform 897">
                <a:extLst>
                  <a:ext uri="{FF2B5EF4-FFF2-40B4-BE49-F238E27FC236}">
                    <a16:creationId xmlns:a16="http://schemas.microsoft.com/office/drawing/2014/main" id="{59510A15-06E8-9F7E-E886-31A7DE6B74AF}"/>
                  </a:ext>
                </a:extLst>
              </p:cNvPr>
              <p:cNvSpPr/>
              <p:nvPr/>
            </p:nvSpPr>
            <p:spPr>
              <a:xfrm>
                <a:off x="1212198" y="5250995"/>
                <a:ext cx="16698" cy="21021"/>
              </a:xfrm>
              <a:custGeom>
                <a:avLst/>
                <a:gdLst>
                  <a:gd name="connsiteX0" fmla="*/ 3469 w 16698"/>
                  <a:gd name="connsiteY0" fmla="*/ 10040 h 21021"/>
                  <a:gd name="connsiteX1" fmla="*/ 1675 w 16698"/>
                  <a:gd name="connsiteY1" fmla="*/ 20935 h 21021"/>
                  <a:gd name="connsiteX2" fmla="*/ 13635 w 16698"/>
                  <a:gd name="connsiteY2" fmla="*/ 10832 h 21021"/>
                  <a:gd name="connsiteX3" fmla="*/ 15030 w 16698"/>
                  <a:gd name="connsiteY3" fmla="*/ 135 h 21021"/>
                  <a:gd name="connsiteX4" fmla="*/ 3469 w 16698"/>
                  <a:gd name="connsiteY4" fmla="*/ 10040 h 21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698" h="21021">
                    <a:moveTo>
                      <a:pt x="3469" y="10040"/>
                    </a:moveTo>
                    <a:cubicBezTo>
                      <a:pt x="280" y="15388"/>
                      <a:pt x="-1514" y="20340"/>
                      <a:pt x="1675" y="20935"/>
                    </a:cubicBezTo>
                    <a:cubicBezTo>
                      <a:pt x="5064" y="21727"/>
                      <a:pt x="9648" y="16973"/>
                      <a:pt x="13635" y="10832"/>
                    </a:cubicBezTo>
                    <a:cubicBezTo>
                      <a:pt x="17223" y="4890"/>
                      <a:pt x="17621" y="928"/>
                      <a:pt x="15030" y="135"/>
                    </a:cubicBezTo>
                    <a:cubicBezTo>
                      <a:pt x="11642" y="-855"/>
                      <a:pt x="7256" y="3701"/>
                      <a:pt x="3469" y="100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9" name="Freeform 898">
                <a:extLst>
                  <a:ext uri="{FF2B5EF4-FFF2-40B4-BE49-F238E27FC236}">
                    <a16:creationId xmlns:a16="http://schemas.microsoft.com/office/drawing/2014/main" id="{98DC7114-75FA-E6E9-9C6A-1166F34DC14E}"/>
                  </a:ext>
                </a:extLst>
              </p:cNvPr>
              <p:cNvSpPr/>
              <p:nvPr/>
            </p:nvSpPr>
            <p:spPr>
              <a:xfrm>
                <a:off x="2586069" y="6095360"/>
                <a:ext cx="10829" cy="25180"/>
              </a:xfrm>
              <a:custGeom>
                <a:avLst/>
                <a:gdLst>
                  <a:gd name="connsiteX0" fmla="*/ 7343 w 10829"/>
                  <a:gd name="connsiteY0" fmla="*/ 23 h 25180"/>
                  <a:gd name="connsiteX1" fmla="*/ 565 w 10829"/>
                  <a:gd name="connsiteY1" fmla="*/ 10522 h 25180"/>
                  <a:gd name="connsiteX2" fmla="*/ 3356 w 10829"/>
                  <a:gd name="connsiteY2" fmla="*/ 25180 h 25180"/>
                  <a:gd name="connsiteX3" fmla="*/ 10133 w 10829"/>
                  <a:gd name="connsiteY3" fmla="*/ 14682 h 25180"/>
                  <a:gd name="connsiteX4" fmla="*/ 7343 w 10829"/>
                  <a:gd name="connsiteY4" fmla="*/ 23 h 25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29" h="25180">
                    <a:moveTo>
                      <a:pt x="7343" y="23"/>
                    </a:moveTo>
                    <a:cubicBezTo>
                      <a:pt x="4353" y="-373"/>
                      <a:pt x="1562" y="4381"/>
                      <a:pt x="565" y="10522"/>
                    </a:cubicBezTo>
                    <a:cubicBezTo>
                      <a:pt x="-631" y="17653"/>
                      <a:pt x="-33" y="23595"/>
                      <a:pt x="3356" y="25180"/>
                    </a:cubicBezTo>
                    <a:cubicBezTo>
                      <a:pt x="6744" y="24784"/>
                      <a:pt x="9136" y="21219"/>
                      <a:pt x="10133" y="14682"/>
                    </a:cubicBezTo>
                    <a:cubicBezTo>
                      <a:pt x="11329" y="7550"/>
                      <a:pt x="11329" y="617"/>
                      <a:pt x="7343" y="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0" name="Freeform 899">
                <a:extLst>
                  <a:ext uri="{FF2B5EF4-FFF2-40B4-BE49-F238E27FC236}">
                    <a16:creationId xmlns:a16="http://schemas.microsoft.com/office/drawing/2014/main" id="{076A74D1-2419-28CC-F6F9-738009714E3B}"/>
                  </a:ext>
                </a:extLst>
              </p:cNvPr>
              <p:cNvSpPr/>
              <p:nvPr/>
            </p:nvSpPr>
            <p:spPr>
              <a:xfrm>
                <a:off x="2687627" y="6110437"/>
                <a:ext cx="12034" cy="26748"/>
              </a:xfrm>
              <a:custGeom>
                <a:avLst/>
                <a:gdLst>
                  <a:gd name="connsiteX0" fmla="*/ 7241 w 12034"/>
                  <a:gd name="connsiteY0" fmla="*/ 0 h 26748"/>
                  <a:gd name="connsiteX1" fmla="*/ 464 w 12034"/>
                  <a:gd name="connsiteY1" fmla="*/ 10895 h 26748"/>
                  <a:gd name="connsiteX2" fmla="*/ 4849 w 12034"/>
                  <a:gd name="connsiteY2" fmla="*/ 26742 h 26748"/>
                  <a:gd name="connsiteX3" fmla="*/ 11427 w 12034"/>
                  <a:gd name="connsiteY3" fmla="*/ 16045 h 26748"/>
                  <a:gd name="connsiteX4" fmla="*/ 7241 w 12034"/>
                  <a:gd name="connsiteY4" fmla="*/ 0 h 26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34" h="26748">
                    <a:moveTo>
                      <a:pt x="7241" y="0"/>
                    </a:moveTo>
                    <a:cubicBezTo>
                      <a:pt x="4251" y="1585"/>
                      <a:pt x="1461" y="4358"/>
                      <a:pt x="464" y="10895"/>
                    </a:cubicBezTo>
                    <a:cubicBezTo>
                      <a:pt x="-732" y="19809"/>
                      <a:pt x="265" y="26346"/>
                      <a:pt x="4849" y="26742"/>
                    </a:cubicBezTo>
                    <a:cubicBezTo>
                      <a:pt x="7640" y="26940"/>
                      <a:pt x="10430" y="22582"/>
                      <a:pt x="11427" y="16045"/>
                    </a:cubicBezTo>
                    <a:cubicBezTo>
                      <a:pt x="13022" y="6933"/>
                      <a:pt x="11427" y="1585"/>
                      <a:pt x="7241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1" name="Freeform 900">
                <a:extLst>
                  <a:ext uri="{FF2B5EF4-FFF2-40B4-BE49-F238E27FC236}">
                    <a16:creationId xmlns:a16="http://schemas.microsoft.com/office/drawing/2014/main" id="{3BF0428C-A3B9-AC0D-CE32-114A71FDC39D}"/>
                  </a:ext>
                </a:extLst>
              </p:cNvPr>
              <p:cNvSpPr/>
              <p:nvPr/>
            </p:nvSpPr>
            <p:spPr>
              <a:xfrm>
                <a:off x="1919230" y="5253236"/>
                <a:ext cx="13538" cy="24398"/>
              </a:xfrm>
              <a:custGeom>
                <a:avLst/>
                <a:gdLst>
                  <a:gd name="connsiteX0" fmla="*/ 2053 w 13538"/>
                  <a:gd name="connsiteY0" fmla="*/ 24241 h 24398"/>
                  <a:gd name="connsiteX1" fmla="*/ 10624 w 13538"/>
                  <a:gd name="connsiteY1" fmla="*/ 15327 h 24398"/>
                  <a:gd name="connsiteX2" fmla="*/ 12219 w 13538"/>
                  <a:gd name="connsiteY2" fmla="*/ 470 h 24398"/>
                  <a:gd name="connsiteX3" fmla="*/ 2452 w 13538"/>
                  <a:gd name="connsiteY3" fmla="*/ 10572 h 24398"/>
                  <a:gd name="connsiteX4" fmla="*/ 2053 w 13538"/>
                  <a:gd name="connsiteY4" fmla="*/ 24241 h 24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38" h="24398">
                    <a:moveTo>
                      <a:pt x="2053" y="24241"/>
                    </a:moveTo>
                    <a:cubicBezTo>
                      <a:pt x="4445" y="25231"/>
                      <a:pt x="7634" y="21467"/>
                      <a:pt x="10624" y="15327"/>
                    </a:cubicBezTo>
                    <a:cubicBezTo>
                      <a:pt x="13215" y="8790"/>
                      <a:pt x="14810" y="2451"/>
                      <a:pt x="12219" y="470"/>
                    </a:cubicBezTo>
                    <a:cubicBezTo>
                      <a:pt x="9428" y="-1709"/>
                      <a:pt x="5442" y="4036"/>
                      <a:pt x="2452" y="10572"/>
                    </a:cubicBezTo>
                    <a:cubicBezTo>
                      <a:pt x="-538" y="17506"/>
                      <a:pt x="-937" y="23052"/>
                      <a:pt x="2053" y="2424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2" name="Freeform 901">
                <a:extLst>
                  <a:ext uri="{FF2B5EF4-FFF2-40B4-BE49-F238E27FC236}">
                    <a16:creationId xmlns:a16="http://schemas.microsoft.com/office/drawing/2014/main" id="{0DD676AD-172F-D066-89EE-DF56469D023D}"/>
                  </a:ext>
                </a:extLst>
              </p:cNvPr>
              <p:cNvSpPr/>
              <p:nvPr/>
            </p:nvSpPr>
            <p:spPr>
              <a:xfrm>
                <a:off x="2253982" y="5810532"/>
                <a:ext cx="12676" cy="22844"/>
              </a:xfrm>
              <a:custGeom>
                <a:avLst/>
                <a:gdLst>
                  <a:gd name="connsiteX0" fmla="*/ 973 w 12676"/>
                  <a:gd name="connsiteY0" fmla="*/ 10697 h 22844"/>
                  <a:gd name="connsiteX1" fmla="*/ 3564 w 12676"/>
                  <a:gd name="connsiteY1" fmla="*/ 22780 h 22844"/>
                  <a:gd name="connsiteX2" fmla="*/ 11139 w 12676"/>
                  <a:gd name="connsiteY2" fmla="*/ 14064 h 22844"/>
                  <a:gd name="connsiteX3" fmla="*/ 9943 w 12676"/>
                  <a:gd name="connsiteY3" fmla="*/ 0 h 22844"/>
                  <a:gd name="connsiteX4" fmla="*/ 973 w 12676"/>
                  <a:gd name="connsiteY4" fmla="*/ 10697 h 22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676" h="22844">
                    <a:moveTo>
                      <a:pt x="973" y="10697"/>
                    </a:moveTo>
                    <a:cubicBezTo>
                      <a:pt x="-1220" y="18422"/>
                      <a:pt x="574" y="22186"/>
                      <a:pt x="3564" y="22780"/>
                    </a:cubicBezTo>
                    <a:cubicBezTo>
                      <a:pt x="6155" y="23374"/>
                      <a:pt x="9145" y="19809"/>
                      <a:pt x="11139" y="14064"/>
                    </a:cubicBezTo>
                    <a:cubicBezTo>
                      <a:pt x="13530" y="6735"/>
                      <a:pt x="13132" y="1783"/>
                      <a:pt x="9943" y="0"/>
                    </a:cubicBezTo>
                    <a:cubicBezTo>
                      <a:pt x="6753" y="594"/>
                      <a:pt x="3166" y="3367"/>
                      <a:pt x="973" y="106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3" name="Freeform 902">
                <a:extLst>
                  <a:ext uri="{FF2B5EF4-FFF2-40B4-BE49-F238E27FC236}">
                    <a16:creationId xmlns:a16="http://schemas.microsoft.com/office/drawing/2014/main" id="{D5049DA8-1A22-D50D-FD79-5A85AA30A3A6}"/>
                  </a:ext>
                </a:extLst>
              </p:cNvPr>
              <p:cNvSpPr/>
              <p:nvPr/>
            </p:nvSpPr>
            <p:spPr>
              <a:xfrm>
                <a:off x="1282641" y="6163753"/>
                <a:ext cx="27839" cy="11855"/>
              </a:xfrm>
              <a:custGeom>
                <a:avLst/>
                <a:gdLst>
                  <a:gd name="connsiteX0" fmla="*/ 24916 w 27839"/>
                  <a:gd name="connsiteY0" fmla="*/ 1753 h 11855"/>
                  <a:gd name="connsiteX1" fmla="*/ 17541 w 27839"/>
                  <a:gd name="connsiteY1" fmla="*/ 3734 h 11855"/>
                  <a:gd name="connsiteX2" fmla="*/ 13753 w 27839"/>
                  <a:gd name="connsiteY2" fmla="*/ 763 h 11855"/>
                  <a:gd name="connsiteX3" fmla="*/ 1196 w 27839"/>
                  <a:gd name="connsiteY3" fmla="*/ 5517 h 11855"/>
                  <a:gd name="connsiteX4" fmla="*/ 0 w 27839"/>
                  <a:gd name="connsiteY4" fmla="*/ 8686 h 11855"/>
                  <a:gd name="connsiteX5" fmla="*/ 13554 w 27839"/>
                  <a:gd name="connsiteY5" fmla="*/ 10469 h 11855"/>
                  <a:gd name="connsiteX6" fmla="*/ 17341 w 27839"/>
                  <a:gd name="connsiteY6" fmla="*/ 10865 h 11855"/>
                  <a:gd name="connsiteX7" fmla="*/ 26710 w 27839"/>
                  <a:gd name="connsiteY7" fmla="*/ 11855 h 11855"/>
                  <a:gd name="connsiteX8" fmla="*/ 24916 w 27839"/>
                  <a:gd name="connsiteY8" fmla="*/ 1753 h 11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839" h="11855">
                    <a:moveTo>
                      <a:pt x="24916" y="1753"/>
                    </a:moveTo>
                    <a:cubicBezTo>
                      <a:pt x="22524" y="366"/>
                      <a:pt x="19933" y="961"/>
                      <a:pt x="17541" y="3734"/>
                    </a:cubicBezTo>
                    <a:cubicBezTo>
                      <a:pt x="16743" y="2545"/>
                      <a:pt x="15547" y="1555"/>
                      <a:pt x="13753" y="763"/>
                    </a:cubicBezTo>
                    <a:cubicBezTo>
                      <a:pt x="8970" y="-1218"/>
                      <a:pt x="3986" y="763"/>
                      <a:pt x="1196" y="5517"/>
                    </a:cubicBezTo>
                    <a:cubicBezTo>
                      <a:pt x="598" y="6507"/>
                      <a:pt x="199" y="7696"/>
                      <a:pt x="0" y="8686"/>
                    </a:cubicBezTo>
                    <a:cubicBezTo>
                      <a:pt x="4584" y="9280"/>
                      <a:pt x="9169" y="9875"/>
                      <a:pt x="13554" y="10469"/>
                    </a:cubicBezTo>
                    <a:cubicBezTo>
                      <a:pt x="14750" y="10667"/>
                      <a:pt x="16145" y="10865"/>
                      <a:pt x="17341" y="10865"/>
                    </a:cubicBezTo>
                    <a:cubicBezTo>
                      <a:pt x="20531" y="11261"/>
                      <a:pt x="23521" y="11657"/>
                      <a:pt x="26710" y="11855"/>
                    </a:cubicBezTo>
                    <a:cubicBezTo>
                      <a:pt x="29102" y="6309"/>
                      <a:pt x="27308" y="3139"/>
                      <a:pt x="24916" y="17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4" name="Freeform 903">
                <a:extLst>
                  <a:ext uri="{FF2B5EF4-FFF2-40B4-BE49-F238E27FC236}">
                    <a16:creationId xmlns:a16="http://schemas.microsoft.com/office/drawing/2014/main" id="{C11E8BB5-4115-5A9E-D0E4-677A98B95CA7}"/>
                  </a:ext>
                </a:extLst>
              </p:cNvPr>
              <p:cNvSpPr/>
              <p:nvPr/>
            </p:nvSpPr>
            <p:spPr>
              <a:xfrm>
                <a:off x="1417474" y="5960981"/>
                <a:ext cx="16127" cy="23354"/>
              </a:xfrm>
              <a:custGeom>
                <a:avLst/>
                <a:gdLst>
                  <a:gd name="connsiteX0" fmla="*/ 1706 w 16127"/>
                  <a:gd name="connsiteY0" fmla="*/ 22482 h 23354"/>
                  <a:gd name="connsiteX1" fmla="*/ 13068 w 16127"/>
                  <a:gd name="connsiteY1" fmla="*/ 15747 h 23354"/>
                  <a:gd name="connsiteX2" fmla="*/ 14064 w 16127"/>
                  <a:gd name="connsiteY2" fmla="*/ 494 h 23354"/>
                  <a:gd name="connsiteX3" fmla="*/ 2902 w 16127"/>
                  <a:gd name="connsiteY3" fmla="*/ 9606 h 23354"/>
                  <a:gd name="connsiteX4" fmla="*/ 1706 w 16127"/>
                  <a:gd name="connsiteY4" fmla="*/ 22482 h 23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27" h="23354">
                    <a:moveTo>
                      <a:pt x="1706" y="22482"/>
                    </a:moveTo>
                    <a:cubicBezTo>
                      <a:pt x="4895" y="24661"/>
                      <a:pt x="9280" y="22878"/>
                      <a:pt x="13068" y="15747"/>
                    </a:cubicBezTo>
                    <a:cubicBezTo>
                      <a:pt x="16855" y="9012"/>
                      <a:pt x="17054" y="3268"/>
                      <a:pt x="14064" y="494"/>
                    </a:cubicBezTo>
                    <a:cubicBezTo>
                      <a:pt x="10277" y="-1486"/>
                      <a:pt x="6490" y="2673"/>
                      <a:pt x="2902" y="9606"/>
                    </a:cubicBezTo>
                    <a:cubicBezTo>
                      <a:pt x="-287" y="15549"/>
                      <a:pt x="-1085" y="20699"/>
                      <a:pt x="1706" y="224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5" name="Freeform 904">
                <a:extLst>
                  <a:ext uri="{FF2B5EF4-FFF2-40B4-BE49-F238E27FC236}">
                    <a16:creationId xmlns:a16="http://schemas.microsoft.com/office/drawing/2014/main" id="{58E4255B-613C-34C2-18D7-311B07DF723D}"/>
                  </a:ext>
                </a:extLst>
              </p:cNvPr>
              <p:cNvSpPr/>
              <p:nvPr/>
            </p:nvSpPr>
            <p:spPr>
              <a:xfrm>
                <a:off x="2233452" y="5691626"/>
                <a:ext cx="27041" cy="42458"/>
              </a:xfrm>
              <a:custGeom>
                <a:avLst/>
                <a:gdLst>
                  <a:gd name="connsiteX0" fmla="*/ 12533 w 27041"/>
                  <a:gd name="connsiteY0" fmla="*/ 25408 h 42458"/>
                  <a:gd name="connsiteX1" fmla="*/ 13530 w 27041"/>
                  <a:gd name="connsiteY1" fmla="*/ 26002 h 42458"/>
                  <a:gd name="connsiteX2" fmla="*/ 25888 w 27041"/>
                  <a:gd name="connsiteY2" fmla="*/ 18277 h 42458"/>
                  <a:gd name="connsiteX3" fmla="*/ 19310 w 27041"/>
                  <a:gd name="connsiteY3" fmla="*/ 2034 h 42458"/>
                  <a:gd name="connsiteX4" fmla="*/ 8946 w 27041"/>
                  <a:gd name="connsiteY4" fmla="*/ 7382 h 42458"/>
                  <a:gd name="connsiteX5" fmla="*/ 8148 w 27041"/>
                  <a:gd name="connsiteY5" fmla="*/ 19267 h 42458"/>
                  <a:gd name="connsiteX6" fmla="*/ 1570 w 27041"/>
                  <a:gd name="connsiteY6" fmla="*/ 26597 h 42458"/>
                  <a:gd name="connsiteX7" fmla="*/ 2168 w 27041"/>
                  <a:gd name="connsiteY7" fmla="*/ 42047 h 42458"/>
                  <a:gd name="connsiteX8" fmla="*/ 11138 w 27041"/>
                  <a:gd name="connsiteY8" fmla="*/ 32341 h 42458"/>
                  <a:gd name="connsiteX9" fmla="*/ 12533 w 27041"/>
                  <a:gd name="connsiteY9" fmla="*/ 25408 h 42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041" h="42458">
                    <a:moveTo>
                      <a:pt x="12533" y="25408"/>
                    </a:moveTo>
                    <a:cubicBezTo>
                      <a:pt x="12733" y="25606"/>
                      <a:pt x="13131" y="25804"/>
                      <a:pt x="13530" y="26002"/>
                    </a:cubicBezTo>
                    <a:cubicBezTo>
                      <a:pt x="17915" y="29172"/>
                      <a:pt x="22300" y="25408"/>
                      <a:pt x="25888" y="18277"/>
                    </a:cubicBezTo>
                    <a:cubicBezTo>
                      <a:pt x="29875" y="4213"/>
                      <a:pt x="22500" y="5599"/>
                      <a:pt x="19310" y="2034"/>
                    </a:cubicBezTo>
                    <a:cubicBezTo>
                      <a:pt x="16321" y="-1334"/>
                      <a:pt x="11736" y="-1136"/>
                      <a:pt x="8946" y="7382"/>
                    </a:cubicBezTo>
                    <a:cubicBezTo>
                      <a:pt x="7152" y="12532"/>
                      <a:pt x="7152" y="16296"/>
                      <a:pt x="8148" y="19267"/>
                    </a:cubicBezTo>
                    <a:cubicBezTo>
                      <a:pt x="6155" y="19663"/>
                      <a:pt x="3763" y="22239"/>
                      <a:pt x="1570" y="26597"/>
                    </a:cubicBezTo>
                    <a:cubicBezTo>
                      <a:pt x="-423" y="34322"/>
                      <a:pt x="-822" y="40265"/>
                      <a:pt x="2168" y="42047"/>
                    </a:cubicBezTo>
                    <a:cubicBezTo>
                      <a:pt x="5358" y="43830"/>
                      <a:pt x="8547" y="39670"/>
                      <a:pt x="11138" y="32341"/>
                    </a:cubicBezTo>
                    <a:cubicBezTo>
                      <a:pt x="12135" y="29766"/>
                      <a:pt x="12533" y="27389"/>
                      <a:pt x="12533" y="2540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6" name="Freeform 905">
                <a:extLst>
                  <a:ext uri="{FF2B5EF4-FFF2-40B4-BE49-F238E27FC236}">
                    <a16:creationId xmlns:a16="http://schemas.microsoft.com/office/drawing/2014/main" id="{784956A7-A6FF-4B71-CE8D-2C836243C01B}"/>
                  </a:ext>
                </a:extLst>
              </p:cNvPr>
              <p:cNvSpPr/>
              <p:nvPr/>
            </p:nvSpPr>
            <p:spPr>
              <a:xfrm>
                <a:off x="1433678" y="5661499"/>
                <a:ext cx="16016" cy="23184"/>
              </a:xfrm>
              <a:custGeom>
                <a:avLst/>
                <a:gdLst>
                  <a:gd name="connsiteX0" fmla="*/ 12809 w 16016"/>
                  <a:gd name="connsiteY0" fmla="*/ 13738 h 23184"/>
                  <a:gd name="connsiteX1" fmla="*/ 14803 w 16016"/>
                  <a:gd name="connsiteY1" fmla="*/ 466 h 23184"/>
                  <a:gd name="connsiteX2" fmla="*/ 2245 w 16016"/>
                  <a:gd name="connsiteY2" fmla="*/ 12352 h 23184"/>
                  <a:gd name="connsiteX3" fmla="*/ 2245 w 16016"/>
                  <a:gd name="connsiteY3" fmla="*/ 23048 h 23184"/>
                  <a:gd name="connsiteX4" fmla="*/ 12809 w 16016"/>
                  <a:gd name="connsiteY4" fmla="*/ 13738 h 23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16" h="23184">
                    <a:moveTo>
                      <a:pt x="12809" y="13738"/>
                    </a:moveTo>
                    <a:cubicBezTo>
                      <a:pt x="15799" y="7399"/>
                      <a:pt x="17194" y="1853"/>
                      <a:pt x="14803" y="466"/>
                    </a:cubicBezTo>
                    <a:cubicBezTo>
                      <a:pt x="10617" y="-1911"/>
                      <a:pt x="6032" y="5220"/>
                      <a:pt x="2245" y="12352"/>
                    </a:cubicBezTo>
                    <a:cubicBezTo>
                      <a:pt x="-546" y="17700"/>
                      <a:pt x="-944" y="22256"/>
                      <a:pt x="2245" y="23048"/>
                    </a:cubicBezTo>
                    <a:cubicBezTo>
                      <a:pt x="6032" y="24039"/>
                      <a:pt x="9819" y="19483"/>
                      <a:pt x="12809" y="137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7" name="Freeform 906">
                <a:extLst>
                  <a:ext uri="{FF2B5EF4-FFF2-40B4-BE49-F238E27FC236}">
                    <a16:creationId xmlns:a16="http://schemas.microsoft.com/office/drawing/2014/main" id="{C3FC6D6F-39AE-9CCD-58C1-61B384861861}"/>
                  </a:ext>
                </a:extLst>
              </p:cNvPr>
              <p:cNvSpPr/>
              <p:nvPr/>
            </p:nvSpPr>
            <p:spPr>
              <a:xfrm>
                <a:off x="1173239" y="5504818"/>
                <a:ext cx="18584" cy="21579"/>
              </a:xfrm>
              <a:custGeom>
                <a:avLst/>
                <a:gdLst>
                  <a:gd name="connsiteX0" fmla="*/ 16118 w 18584"/>
                  <a:gd name="connsiteY0" fmla="*/ 261 h 21579"/>
                  <a:gd name="connsiteX1" fmla="*/ 2165 w 18584"/>
                  <a:gd name="connsiteY1" fmla="*/ 10562 h 21579"/>
                  <a:gd name="connsiteX2" fmla="*/ 2364 w 18584"/>
                  <a:gd name="connsiteY2" fmla="*/ 21457 h 21579"/>
                  <a:gd name="connsiteX3" fmla="*/ 16118 w 18584"/>
                  <a:gd name="connsiteY3" fmla="*/ 10760 h 21579"/>
                  <a:gd name="connsiteX4" fmla="*/ 16118 w 18584"/>
                  <a:gd name="connsiteY4" fmla="*/ 261 h 215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84" h="21579">
                    <a:moveTo>
                      <a:pt x="16118" y="261"/>
                    </a:moveTo>
                    <a:cubicBezTo>
                      <a:pt x="11932" y="-927"/>
                      <a:pt x="6949" y="1846"/>
                      <a:pt x="2165" y="10562"/>
                    </a:cubicBezTo>
                    <a:cubicBezTo>
                      <a:pt x="-1224" y="16702"/>
                      <a:pt x="-227" y="19674"/>
                      <a:pt x="2364" y="21457"/>
                    </a:cubicBezTo>
                    <a:cubicBezTo>
                      <a:pt x="6550" y="22249"/>
                      <a:pt x="11533" y="19278"/>
                      <a:pt x="16118" y="10760"/>
                    </a:cubicBezTo>
                    <a:cubicBezTo>
                      <a:pt x="19506" y="5015"/>
                      <a:pt x="19307" y="1053"/>
                      <a:pt x="16118" y="2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8" name="Freeform 907">
                <a:extLst>
                  <a:ext uri="{FF2B5EF4-FFF2-40B4-BE49-F238E27FC236}">
                    <a16:creationId xmlns:a16="http://schemas.microsoft.com/office/drawing/2014/main" id="{545F6CF8-4B65-2C60-0B56-4486D47588AA}"/>
                  </a:ext>
                </a:extLst>
              </p:cNvPr>
              <p:cNvSpPr/>
              <p:nvPr/>
            </p:nvSpPr>
            <p:spPr>
              <a:xfrm>
                <a:off x="2647006" y="5598571"/>
                <a:ext cx="10955" cy="22398"/>
              </a:xfrm>
              <a:custGeom>
                <a:avLst/>
                <a:gdLst>
                  <a:gd name="connsiteX0" fmla="*/ 622 w 10955"/>
                  <a:gd name="connsiteY0" fmla="*/ 10505 h 22398"/>
                  <a:gd name="connsiteX1" fmla="*/ 4010 w 10955"/>
                  <a:gd name="connsiteY1" fmla="*/ 22390 h 22398"/>
                  <a:gd name="connsiteX2" fmla="*/ 10588 w 10955"/>
                  <a:gd name="connsiteY2" fmla="*/ 12287 h 22398"/>
                  <a:gd name="connsiteX3" fmla="*/ 7200 w 10955"/>
                  <a:gd name="connsiteY3" fmla="*/ 6 h 22398"/>
                  <a:gd name="connsiteX4" fmla="*/ 622 w 10955"/>
                  <a:gd name="connsiteY4" fmla="*/ 10505 h 2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955" h="22398">
                    <a:moveTo>
                      <a:pt x="622" y="10505"/>
                    </a:moveTo>
                    <a:cubicBezTo>
                      <a:pt x="-973" y="19221"/>
                      <a:pt x="622" y="22588"/>
                      <a:pt x="4010" y="22390"/>
                    </a:cubicBezTo>
                    <a:cubicBezTo>
                      <a:pt x="6602" y="22192"/>
                      <a:pt x="9193" y="19221"/>
                      <a:pt x="10588" y="12287"/>
                    </a:cubicBezTo>
                    <a:cubicBezTo>
                      <a:pt x="11585" y="4562"/>
                      <a:pt x="10588" y="-192"/>
                      <a:pt x="7200" y="6"/>
                    </a:cubicBezTo>
                    <a:cubicBezTo>
                      <a:pt x="4608" y="6"/>
                      <a:pt x="2017" y="3770"/>
                      <a:pt x="622" y="105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9" name="Freeform 908">
                <a:extLst>
                  <a:ext uri="{FF2B5EF4-FFF2-40B4-BE49-F238E27FC236}">
                    <a16:creationId xmlns:a16="http://schemas.microsoft.com/office/drawing/2014/main" id="{802D1E85-6584-5A58-EA67-5C121B3F2012}"/>
                  </a:ext>
                </a:extLst>
              </p:cNvPr>
              <p:cNvSpPr/>
              <p:nvPr/>
            </p:nvSpPr>
            <p:spPr>
              <a:xfrm>
                <a:off x="3158386" y="5687492"/>
                <a:ext cx="9558" cy="22244"/>
              </a:xfrm>
              <a:custGeom>
                <a:avLst/>
                <a:gdLst>
                  <a:gd name="connsiteX0" fmla="*/ 4102 w 9558"/>
                  <a:gd name="connsiteY0" fmla="*/ 22213 h 22244"/>
                  <a:gd name="connsiteX1" fmla="*/ 9483 w 9558"/>
                  <a:gd name="connsiteY1" fmla="*/ 12507 h 22244"/>
                  <a:gd name="connsiteX2" fmla="*/ 6294 w 9558"/>
                  <a:gd name="connsiteY2" fmla="*/ 225 h 22244"/>
                  <a:gd name="connsiteX3" fmla="*/ 115 w 9558"/>
                  <a:gd name="connsiteY3" fmla="*/ 11912 h 22244"/>
                  <a:gd name="connsiteX4" fmla="*/ 4102 w 9558"/>
                  <a:gd name="connsiteY4" fmla="*/ 22213 h 22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58" h="22244">
                    <a:moveTo>
                      <a:pt x="4102" y="22213"/>
                    </a:moveTo>
                    <a:cubicBezTo>
                      <a:pt x="6892" y="22609"/>
                      <a:pt x="8686" y="19242"/>
                      <a:pt x="9483" y="12507"/>
                    </a:cubicBezTo>
                    <a:cubicBezTo>
                      <a:pt x="9882" y="5970"/>
                      <a:pt x="8686" y="1216"/>
                      <a:pt x="6294" y="225"/>
                    </a:cubicBezTo>
                    <a:cubicBezTo>
                      <a:pt x="2906" y="-1161"/>
                      <a:pt x="713" y="3989"/>
                      <a:pt x="115" y="11912"/>
                    </a:cubicBezTo>
                    <a:cubicBezTo>
                      <a:pt x="-483" y="18251"/>
                      <a:pt x="1311" y="21817"/>
                      <a:pt x="4102" y="222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0" name="Freeform 909">
                <a:extLst>
                  <a:ext uri="{FF2B5EF4-FFF2-40B4-BE49-F238E27FC236}">
                    <a16:creationId xmlns:a16="http://schemas.microsoft.com/office/drawing/2014/main" id="{53041669-DE6E-1DE1-048E-225E5B1F3F60}"/>
                  </a:ext>
                </a:extLst>
              </p:cNvPr>
              <p:cNvSpPr/>
              <p:nvPr/>
            </p:nvSpPr>
            <p:spPr>
              <a:xfrm>
                <a:off x="784023" y="5571434"/>
                <a:ext cx="22466" cy="24560"/>
              </a:xfrm>
              <a:custGeom>
                <a:avLst/>
                <a:gdLst>
                  <a:gd name="connsiteX0" fmla="*/ 6282 w 22466"/>
                  <a:gd name="connsiteY0" fmla="*/ 21201 h 24560"/>
                  <a:gd name="connsiteX1" fmla="*/ 8076 w 22466"/>
                  <a:gd name="connsiteY1" fmla="*/ 23181 h 24560"/>
                  <a:gd name="connsiteX2" fmla="*/ 18441 w 22466"/>
                  <a:gd name="connsiteY2" fmla="*/ 21201 h 24560"/>
                  <a:gd name="connsiteX3" fmla="*/ 20634 w 22466"/>
                  <a:gd name="connsiteY3" fmla="*/ 9117 h 24560"/>
                  <a:gd name="connsiteX4" fmla="*/ 18641 w 22466"/>
                  <a:gd name="connsiteY4" fmla="*/ 7731 h 24560"/>
                  <a:gd name="connsiteX5" fmla="*/ 18441 w 22466"/>
                  <a:gd name="connsiteY5" fmla="*/ 5 h 24560"/>
                  <a:gd name="connsiteX6" fmla="*/ 1698 w 22466"/>
                  <a:gd name="connsiteY6" fmla="*/ 14268 h 24560"/>
                  <a:gd name="connsiteX7" fmla="*/ 1299 w 22466"/>
                  <a:gd name="connsiteY7" fmla="*/ 23181 h 24560"/>
                  <a:gd name="connsiteX8" fmla="*/ 6282 w 22466"/>
                  <a:gd name="connsiteY8" fmla="*/ 21201 h 24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466" h="24560">
                    <a:moveTo>
                      <a:pt x="6282" y="21201"/>
                    </a:moveTo>
                    <a:cubicBezTo>
                      <a:pt x="6681" y="21795"/>
                      <a:pt x="7279" y="22587"/>
                      <a:pt x="8076" y="23181"/>
                    </a:cubicBezTo>
                    <a:cubicBezTo>
                      <a:pt x="11465" y="26153"/>
                      <a:pt x="14854" y="23776"/>
                      <a:pt x="18441" y="21201"/>
                    </a:cubicBezTo>
                    <a:cubicBezTo>
                      <a:pt x="22029" y="17635"/>
                      <a:pt x="24222" y="12881"/>
                      <a:pt x="20634" y="9117"/>
                    </a:cubicBezTo>
                    <a:cubicBezTo>
                      <a:pt x="20036" y="8523"/>
                      <a:pt x="19438" y="8127"/>
                      <a:pt x="18641" y="7731"/>
                    </a:cubicBezTo>
                    <a:cubicBezTo>
                      <a:pt x="21033" y="3373"/>
                      <a:pt x="20833" y="5"/>
                      <a:pt x="18441" y="5"/>
                    </a:cubicBezTo>
                    <a:cubicBezTo>
                      <a:pt x="12661" y="-193"/>
                      <a:pt x="6681" y="5354"/>
                      <a:pt x="1698" y="14268"/>
                    </a:cubicBezTo>
                    <a:cubicBezTo>
                      <a:pt x="-893" y="18824"/>
                      <a:pt x="-96" y="21201"/>
                      <a:pt x="1299" y="23181"/>
                    </a:cubicBezTo>
                    <a:cubicBezTo>
                      <a:pt x="2894" y="22785"/>
                      <a:pt x="4489" y="22191"/>
                      <a:pt x="6282" y="2120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1" name="Freeform 910">
                <a:extLst>
                  <a:ext uri="{FF2B5EF4-FFF2-40B4-BE49-F238E27FC236}">
                    <a16:creationId xmlns:a16="http://schemas.microsoft.com/office/drawing/2014/main" id="{460DCFCD-E44D-1D61-0D76-C3E8115A4480}"/>
                  </a:ext>
                </a:extLst>
              </p:cNvPr>
              <p:cNvSpPr/>
              <p:nvPr/>
            </p:nvSpPr>
            <p:spPr>
              <a:xfrm>
                <a:off x="2143930" y="5936458"/>
                <a:ext cx="14205" cy="30373"/>
              </a:xfrm>
              <a:custGeom>
                <a:avLst/>
                <a:gdLst>
                  <a:gd name="connsiteX0" fmla="*/ 399 w 14205"/>
                  <a:gd name="connsiteY0" fmla="*/ 19470 h 30373"/>
                  <a:gd name="connsiteX1" fmla="*/ 3987 w 14205"/>
                  <a:gd name="connsiteY1" fmla="*/ 30365 h 30373"/>
                  <a:gd name="connsiteX2" fmla="*/ 12956 w 14205"/>
                  <a:gd name="connsiteY2" fmla="*/ 21055 h 30373"/>
                  <a:gd name="connsiteX3" fmla="*/ 12159 w 14205"/>
                  <a:gd name="connsiteY3" fmla="*/ 6793 h 30373"/>
                  <a:gd name="connsiteX4" fmla="*/ 10963 w 14205"/>
                  <a:gd name="connsiteY4" fmla="*/ 1048 h 30373"/>
                  <a:gd name="connsiteX5" fmla="*/ 1595 w 14205"/>
                  <a:gd name="connsiteY5" fmla="*/ 8972 h 30373"/>
                  <a:gd name="connsiteX6" fmla="*/ 399 w 14205"/>
                  <a:gd name="connsiteY6" fmla="*/ 19470 h 30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205" h="30373">
                    <a:moveTo>
                      <a:pt x="399" y="19470"/>
                    </a:moveTo>
                    <a:cubicBezTo>
                      <a:pt x="-199" y="24423"/>
                      <a:pt x="797" y="28582"/>
                      <a:pt x="3987" y="30365"/>
                    </a:cubicBezTo>
                    <a:cubicBezTo>
                      <a:pt x="8172" y="30563"/>
                      <a:pt x="11362" y="27394"/>
                      <a:pt x="12956" y="21055"/>
                    </a:cubicBezTo>
                    <a:cubicBezTo>
                      <a:pt x="14551" y="15112"/>
                      <a:pt x="14950" y="9170"/>
                      <a:pt x="12159" y="6793"/>
                    </a:cubicBezTo>
                    <a:cubicBezTo>
                      <a:pt x="12358" y="4416"/>
                      <a:pt x="12159" y="2237"/>
                      <a:pt x="10963" y="1048"/>
                    </a:cubicBezTo>
                    <a:cubicBezTo>
                      <a:pt x="7973" y="-1923"/>
                      <a:pt x="4584" y="1642"/>
                      <a:pt x="1595" y="8972"/>
                    </a:cubicBezTo>
                    <a:cubicBezTo>
                      <a:pt x="0" y="13132"/>
                      <a:pt x="-399" y="16697"/>
                      <a:pt x="399" y="1947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2" name="Freeform 911">
                <a:extLst>
                  <a:ext uri="{FF2B5EF4-FFF2-40B4-BE49-F238E27FC236}">
                    <a16:creationId xmlns:a16="http://schemas.microsoft.com/office/drawing/2014/main" id="{CAB11BE3-B446-D5A8-3366-DCE54B39BCD1}"/>
                  </a:ext>
                </a:extLst>
              </p:cNvPr>
              <p:cNvSpPr/>
              <p:nvPr/>
            </p:nvSpPr>
            <p:spPr>
              <a:xfrm>
                <a:off x="1560217" y="5805883"/>
                <a:ext cx="14605" cy="22552"/>
              </a:xfrm>
              <a:custGeom>
                <a:avLst/>
                <a:gdLst>
                  <a:gd name="connsiteX0" fmla="*/ 12644 w 14605"/>
                  <a:gd name="connsiteY0" fmla="*/ 687 h 22552"/>
                  <a:gd name="connsiteX1" fmla="*/ 3475 w 14605"/>
                  <a:gd name="connsiteY1" fmla="*/ 6828 h 22552"/>
                  <a:gd name="connsiteX2" fmla="*/ 1880 w 14605"/>
                  <a:gd name="connsiteY2" fmla="*/ 22279 h 22552"/>
                  <a:gd name="connsiteX3" fmla="*/ 11248 w 14605"/>
                  <a:gd name="connsiteY3" fmla="*/ 15742 h 22552"/>
                  <a:gd name="connsiteX4" fmla="*/ 12644 w 14605"/>
                  <a:gd name="connsiteY4" fmla="*/ 687 h 22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05" h="22552">
                    <a:moveTo>
                      <a:pt x="12644" y="687"/>
                    </a:moveTo>
                    <a:cubicBezTo>
                      <a:pt x="10252" y="-1293"/>
                      <a:pt x="6465" y="1084"/>
                      <a:pt x="3475" y="6828"/>
                    </a:cubicBezTo>
                    <a:cubicBezTo>
                      <a:pt x="86" y="13167"/>
                      <a:pt x="-1509" y="19506"/>
                      <a:pt x="1880" y="22279"/>
                    </a:cubicBezTo>
                    <a:cubicBezTo>
                      <a:pt x="4671" y="23468"/>
                      <a:pt x="8258" y="20694"/>
                      <a:pt x="11248" y="15742"/>
                    </a:cubicBezTo>
                    <a:cubicBezTo>
                      <a:pt x="15235" y="8809"/>
                      <a:pt x="15634" y="3262"/>
                      <a:pt x="12644" y="6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3" name="Freeform 912">
                <a:extLst>
                  <a:ext uri="{FF2B5EF4-FFF2-40B4-BE49-F238E27FC236}">
                    <a16:creationId xmlns:a16="http://schemas.microsoft.com/office/drawing/2014/main" id="{071C8697-5624-6C2D-E1D8-6E1883925B9A}"/>
                  </a:ext>
                </a:extLst>
              </p:cNvPr>
              <p:cNvSpPr/>
              <p:nvPr/>
            </p:nvSpPr>
            <p:spPr>
              <a:xfrm>
                <a:off x="1276136" y="5654598"/>
                <a:ext cx="17125" cy="25003"/>
              </a:xfrm>
              <a:custGeom>
                <a:avLst/>
                <a:gdLst>
                  <a:gd name="connsiteX0" fmla="*/ 12884 w 17125"/>
                  <a:gd name="connsiteY0" fmla="*/ 15093 h 25003"/>
                  <a:gd name="connsiteX1" fmla="*/ 15475 w 17125"/>
                  <a:gd name="connsiteY1" fmla="*/ 633 h 25003"/>
                  <a:gd name="connsiteX2" fmla="*/ 4113 w 17125"/>
                  <a:gd name="connsiteY2" fmla="*/ 9547 h 25003"/>
                  <a:gd name="connsiteX3" fmla="*/ 725 w 17125"/>
                  <a:gd name="connsiteY3" fmla="*/ 24800 h 25003"/>
                  <a:gd name="connsiteX4" fmla="*/ 12884 w 17125"/>
                  <a:gd name="connsiteY4" fmla="*/ 15093 h 25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25" h="25003">
                    <a:moveTo>
                      <a:pt x="12884" y="15093"/>
                    </a:moveTo>
                    <a:cubicBezTo>
                      <a:pt x="17269" y="8953"/>
                      <a:pt x="18465" y="3010"/>
                      <a:pt x="15475" y="633"/>
                    </a:cubicBezTo>
                    <a:cubicBezTo>
                      <a:pt x="12086" y="-1942"/>
                      <a:pt x="7901" y="3802"/>
                      <a:pt x="4113" y="9547"/>
                    </a:cubicBezTo>
                    <a:cubicBezTo>
                      <a:pt x="127" y="15886"/>
                      <a:pt x="-870" y="21234"/>
                      <a:pt x="725" y="24800"/>
                    </a:cubicBezTo>
                    <a:cubicBezTo>
                      <a:pt x="5110" y="26186"/>
                      <a:pt x="9296" y="20244"/>
                      <a:pt x="12884" y="150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4" name="Freeform 913">
                <a:extLst>
                  <a:ext uri="{FF2B5EF4-FFF2-40B4-BE49-F238E27FC236}">
                    <a16:creationId xmlns:a16="http://schemas.microsoft.com/office/drawing/2014/main" id="{30D00DBC-D4DB-1FC2-A88E-8092AA06C78E}"/>
                  </a:ext>
                </a:extLst>
              </p:cNvPr>
              <p:cNvSpPr/>
              <p:nvPr/>
            </p:nvSpPr>
            <p:spPr>
              <a:xfrm>
                <a:off x="1782857" y="5798448"/>
                <a:ext cx="13712" cy="23414"/>
              </a:xfrm>
              <a:custGeom>
                <a:avLst/>
                <a:gdLst>
                  <a:gd name="connsiteX0" fmla="*/ 1290 w 13712"/>
                  <a:gd name="connsiteY0" fmla="*/ 12282 h 23414"/>
                  <a:gd name="connsiteX1" fmla="*/ 2486 w 13712"/>
                  <a:gd name="connsiteY1" fmla="*/ 23374 h 23414"/>
                  <a:gd name="connsiteX2" fmla="*/ 12452 w 13712"/>
                  <a:gd name="connsiteY2" fmla="*/ 11291 h 23414"/>
                  <a:gd name="connsiteX3" fmla="*/ 11455 w 13712"/>
                  <a:gd name="connsiteY3" fmla="*/ 0 h 23414"/>
                  <a:gd name="connsiteX4" fmla="*/ 1290 w 13712"/>
                  <a:gd name="connsiteY4" fmla="*/ 12282 h 23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2" h="23414">
                    <a:moveTo>
                      <a:pt x="1290" y="12282"/>
                    </a:moveTo>
                    <a:cubicBezTo>
                      <a:pt x="-504" y="17828"/>
                      <a:pt x="-704" y="22978"/>
                      <a:pt x="2486" y="23374"/>
                    </a:cubicBezTo>
                    <a:cubicBezTo>
                      <a:pt x="6671" y="23969"/>
                      <a:pt x="10060" y="17828"/>
                      <a:pt x="12452" y="11291"/>
                    </a:cubicBezTo>
                    <a:cubicBezTo>
                      <a:pt x="14445" y="5546"/>
                      <a:pt x="14046" y="1189"/>
                      <a:pt x="11455" y="0"/>
                    </a:cubicBezTo>
                    <a:cubicBezTo>
                      <a:pt x="7070" y="198"/>
                      <a:pt x="3682" y="5150"/>
                      <a:pt x="1290" y="122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5" name="Freeform 914">
                <a:extLst>
                  <a:ext uri="{FF2B5EF4-FFF2-40B4-BE49-F238E27FC236}">
                    <a16:creationId xmlns:a16="http://schemas.microsoft.com/office/drawing/2014/main" id="{FCF58675-411D-0BBF-E4D0-53EEBB4FF2A6}"/>
                  </a:ext>
                </a:extLst>
              </p:cNvPr>
              <p:cNvSpPr/>
              <p:nvPr/>
            </p:nvSpPr>
            <p:spPr>
              <a:xfrm>
                <a:off x="1361127" y="5912582"/>
                <a:ext cx="16039" cy="26063"/>
              </a:xfrm>
              <a:custGeom>
                <a:avLst/>
                <a:gdLst>
                  <a:gd name="connsiteX0" fmla="*/ 10414 w 16039"/>
                  <a:gd name="connsiteY0" fmla="*/ 19378 h 26063"/>
                  <a:gd name="connsiteX1" fmla="*/ 14799 w 16039"/>
                  <a:gd name="connsiteY1" fmla="*/ 559 h 26063"/>
                  <a:gd name="connsiteX2" fmla="*/ 5431 w 16039"/>
                  <a:gd name="connsiteY2" fmla="*/ 5908 h 26063"/>
                  <a:gd name="connsiteX3" fmla="*/ 1245 w 16039"/>
                  <a:gd name="connsiteY3" fmla="*/ 24924 h 26063"/>
                  <a:gd name="connsiteX4" fmla="*/ 10414 w 16039"/>
                  <a:gd name="connsiteY4" fmla="*/ 19378 h 260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39" h="26063">
                    <a:moveTo>
                      <a:pt x="10414" y="19378"/>
                    </a:moveTo>
                    <a:cubicBezTo>
                      <a:pt x="14998" y="12445"/>
                      <a:pt x="17789" y="5313"/>
                      <a:pt x="14799" y="559"/>
                    </a:cubicBezTo>
                    <a:cubicBezTo>
                      <a:pt x="12008" y="-1025"/>
                      <a:pt x="8620" y="757"/>
                      <a:pt x="5431" y="5908"/>
                    </a:cubicBezTo>
                    <a:cubicBezTo>
                      <a:pt x="1046" y="13039"/>
                      <a:pt x="-1745" y="20566"/>
                      <a:pt x="1245" y="24924"/>
                    </a:cubicBezTo>
                    <a:cubicBezTo>
                      <a:pt x="3437" y="28094"/>
                      <a:pt x="7424" y="24132"/>
                      <a:pt x="10414" y="193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6" name="Freeform 915">
                <a:extLst>
                  <a:ext uri="{FF2B5EF4-FFF2-40B4-BE49-F238E27FC236}">
                    <a16:creationId xmlns:a16="http://schemas.microsoft.com/office/drawing/2014/main" id="{C4C4DF6E-0E38-A52A-EEDC-4AC648DDD812}"/>
                  </a:ext>
                </a:extLst>
              </p:cNvPr>
              <p:cNvSpPr/>
              <p:nvPr/>
            </p:nvSpPr>
            <p:spPr>
              <a:xfrm>
                <a:off x="1589009" y="6054328"/>
                <a:ext cx="16534" cy="20226"/>
              </a:xfrm>
              <a:custGeom>
                <a:avLst/>
                <a:gdLst>
                  <a:gd name="connsiteX0" fmla="*/ 3784 w 16534"/>
                  <a:gd name="connsiteY0" fmla="*/ 19860 h 20226"/>
                  <a:gd name="connsiteX1" fmla="*/ 14548 w 16534"/>
                  <a:gd name="connsiteY1" fmla="*/ 12729 h 20226"/>
                  <a:gd name="connsiteX2" fmla="*/ 12953 w 16534"/>
                  <a:gd name="connsiteY2" fmla="*/ 51 h 20226"/>
                  <a:gd name="connsiteX3" fmla="*/ 1990 w 16534"/>
                  <a:gd name="connsiteY3" fmla="*/ 7578 h 20226"/>
                  <a:gd name="connsiteX4" fmla="*/ 3784 w 16534"/>
                  <a:gd name="connsiteY4" fmla="*/ 19860 h 20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34" h="20226">
                    <a:moveTo>
                      <a:pt x="3784" y="19860"/>
                    </a:moveTo>
                    <a:cubicBezTo>
                      <a:pt x="6973" y="20850"/>
                      <a:pt x="11159" y="20256"/>
                      <a:pt x="14548" y="12729"/>
                    </a:cubicBezTo>
                    <a:cubicBezTo>
                      <a:pt x="18534" y="4607"/>
                      <a:pt x="15744" y="2032"/>
                      <a:pt x="12953" y="51"/>
                    </a:cubicBezTo>
                    <a:cubicBezTo>
                      <a:pt x="9365" y="-147"/>
                      <a:pt x="5578" y="-147"/>
                      <a:pt x="1990" y="7578"/>
                    </a:cubicBezTo>
                    <a:cubicBezTo>
                      <a:pt x="-1797" y="15700"/>
                      <a:pt x="396" y="18869"/>
                      <a:pt x="3784" y="198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7" name="Freeform 916">
                <a:extLst>
                  <a:ext uri="{FF2B5EF4-FFF2-40B4-BE49-F238E27FC236}">
                    <a16:creationId xmlns:a16="http://schemas.microsoft.com/office/drawing/2014/main" id="{68504D14-79D7-E631-1BEC-3CB43E70A7BA}"/>
                  </a:ext>
                </a:extLst>
              </p:cNvPr>
              <p:cNvSpPr/>
              <p:nvPr/>
            </p:nvSpPr>
            <p:spPr>
              <a:xfrm>
                <a:off x="1426659" y="5167642"/>
                <a:ext cx="15752" cy="21054"/>
              </a:xfrm>
              <a:custGeom>
                <a:avLst/>
                <a:gdLst>
                  <a:gd name="connsiteX0" fmla="*/ 3483 w 15752"/>
                  <a:gd name="connsiteY0" fmla="*/ 6828 h 21054"/>
                  <a:gd name="connsiteX1" fmla="*/ 3284 w 15752"/>
                  <a:gd name="connsiteY1" fmla="*/ 20496 h 21054"/>
                  <a:gd name="connsiteX2" fmla="*/ 13649 w 15752"/>
                  <a:gd name="connsiteY2" fmla="*/ 14157 h 21054"/>
                  <a:gd name="connsiteX3" fmla="*/ 12652 w 15752"/>
                  <a:gd name="connsiteY3" fmla="*/ 687 h 21054"/>
                  <a:gd name="connsiteX4" fmla="*/ 3483 w 15752"/>
                  <a:gd name="connsiteY4" fmla="*/ 6828 h 21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52" h="21054">
                    <a:moveTo>
                      <a:pt x="3483" y="6828"/>
                    </a:moveTo>
                    <a:cubicBezTo>
                      <a:pt x="-1898" y="15940"/>
                      <a:pt x="-304" y="19308"/>
                      <a:pt x="3284" y="20496"/>
                    </a:cubicBezTo>
                    <a:cubicBezTo>
                      <a:pt x="6075" y="21289"/>
                      <a:pt x="9463" y="22477"/>
                      <a:pt x="13649" y="14157"/>
                    </a:cubicBezTo>
                    <a:cubicBezTo>
                      <a:pt x="17835" y="5838"/>
                      <a:pt x="14845" y="3065"/>
                      <a:pt x="12652" y="687"/>
                    </a:cubicBezTo>
                    <a:cubicBezTo>
                      <a:pt x="10659" y="-1293"/>
                      <a:pt x="6872" y="1084"/>
                      <a:pt x="3483" y="682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8" name="Freeform 917">
                <a:extLst>
                  <a:ext uri="{FF2B5EF4-FFF2-40B4-BE49-F238E27FC236}">
                    <a16:creationId xmlns:a16="http://schemas.microsoft.com/office/drawing/2014/main" id="{529658F2-4FE1-2CA9-290D-0F9680820A53}"/>
                  </a:ext>
                </a:extLst>
              </p:cNvPr>
              <p:cNvSpPr/>
              <p:nvPr/>
            </p:nvSpPr>
            <p:spPr>
              <a:xfrm>
                <a:off x="2290425" y="6080328"/>
                <a:ext cx="12088" cy="22636"/>
              </a:xfrm>
              <a:custGeom>
                <a:avLst/>
                <a:gdLst>
                  <a:gd name="connsiteX0" fmla="*/ 8382 w 12088"/>
                  <a:gd name="connsiteY0" fmla="*/ 0 h 22636"/>
                  <a:gd name="connsiteX1" fmla="*/ 1007 w 12088"/>
                  <a:gd name="connsiteY1" fmla="*/ 9904 h 22636"/>
                  <a:gd name="connsiteX2" fmla="*/ 3798 w 12088"/>
                  <a:gd name="connsiteY2" fmla="*/ 22582 h 22636"/>
                  <a:gd name="connsiteX3" fmla="*/ 11172 w 12088"/>
                  <a:gd name="connsiteY3" fmla="*/ 12083 h 22636"/>
                  <a:gd name="connsiteX4" fmla="*/ 8382 w 12088"/>
                  <a:gd name="connsiteY4" fmla="*/ 0 h 22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88" h="22636">
                    <a:moveTo>
                      <a:pt x="8382" y="0"/>
                    </a:moveTo>
                    <a:cubicBezTo>
                      <a:pt x="5591" y="0"/>
                      <a:pt x="2601" y="3764"/>
                      <a:pt x="1007" y="9904"/>
                    </a:cubicBezTo>
                    <a:cubicBezTo>
                      <a:pt x="-1186" y="18026"/>
                      <a:pt x="409" y="21988"/>
                      <a:pt x="3798" y="22582"/>
                    </a:cubicBezTo>
                    <a:cubicBezTo>
                      <a:pt x="6787" y="23176"/>
                      <a:pt x="9379" y="18818"/>
                      <a:pt x="11172" y="12083"/>
                    </a:cubicBezTo>
                    <a:cubicBezTo>
                      <a:pt x="12966" y="4952"/>
                      <a:pt x="12169" y="0"/>
                      <a:pt x="8382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9" name="Freeform 918">
                <a:extLst>
                  <a:ext uri="{FF2B5EF4-FFF2-40B4-BE49-F238E27FC236}">
                    <a16:creationId xmlns:a16="http://schemas.microsoft.com/office/drawing/2014/main" id="{9D451104-6CB4-74F6-85B6-260213BA85BD}"/>
                  </a:ext>
                </a:extLst>
              </p:cNvPr>
              <p:cNvSpPr/>
              <p:nvPr/>
            </p:nvSpPr>
            <p:spPr>
              <a:xfrm>
                <a:off x="1215401" y="6075208"/>
                <a:ext cx="29634" cy="26431"/>
              </a:xfrm>
              <a:custGeom>
                <a:avLst/>
                <a:gdLst>
                  <a:gd name="connsiteX0" fmla="*/ 2858 w 29634"/>
                  <a:gd name="connsiteY0" fmla="*/ 24731 h 26431"/>
                  <a:gd name="connsiteX1" fmla="*/ 9236 w 29634"/>
                  <a:gd name="connsiteY1" fmla="*/ 21957 h 26431"/>
                  <a:gd name="connsiteX2" fmla="*/ 9834 w 29634"/>
                  <a:gd name="connsiteY2" fmla="*/ 23938 h 26431"/>
                  <a:gd name="connsiteX3" fmla="*/ 23787 w 29634"/>
                  <a:gd name="connsiteY3" fmla="*/ 21363 h 26431"/>
                  <a:gd name="connsiteX4" fmla="*/ 28571 w 29634"/>
                  <a:gd name="connsiteY4" fmla="*/ 6705 h 26431"/>
                  <a:gd name="connsiteX5" fmla="*/ 16811 w 29634"/>
                  <a:gd name="connsiteY5" fmla="*/ 9082 h 26431"/>
                  <a:gd name="connsiteX6" fmla="*/ 16611 w 29634"/>
                  <a:gd name="connsiteY6" fmla="*/ 9082 h 26431"/>
                  <a:gd name="connsiteX7" fmla="*/ 14220 w 29634"/>
                  <a:gd name="connsiteY7" fmla="*/ 366 h 26431"/>
                  <a:gd name="connsiteX8" fmla="*/ 2858 w 29634"/>
                  <a:gd name="connsiteY8" fmla="*/ 10468 h 26431"/>
                  <a:gd name="connsiteX9" fmla="*/ 2858 w 29634"/>
                  <a:gd name="connsiteY9" fmla="*/ 24731 h 26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634" h="26431">
                    <a:moveTo>
                      <a:pt x="2858" y="24731"/>
                    </a:moveTo>
                    <a:cubicBezTo>
                      <a:pt x="5050" y="25325"/>
                      <a:pt x="7243" y="23938"/>
                      <a:pt x="9236" y="21957"/>
                    </a:cubicBezTo>
                    <a:cubicBezTo>
                      <a:pt x="9236" y="22552"/>
                      <a:pt x="9436" y="23344"/>
                      <a:pt x="9834" y="23938"/>
                    </a:cubicBezTo>
                    <a:cubicBezTo>
                      <a:pt x="12027" y="28494"/>
                      <a:pt x="18007" y="26315"/>
                      <a:pt x="23787" y="21363"/>
                    </a:cubicBezTo>
                    <a:cubicBezTo>
                      <a:pt x="30166" y="16015"/>
                      <a:pt x="30564" y="11062"/>
                      <a:pt x="28571" y="6705"/>
                    </a:cubicBezTo>
                    <a:cubicBezTo>
                      <a:pt x="25980" y="3535"/>
                      <a:pt x="21395" y="5516"/>
                      <a:pt x="16811" y="9082"/>
                    </a:cubicBezTo>
                    <a:cubicBezTo>
                      <a:pt x="16811" y="9082"/>
                      <a:pt x="16811" y="9082"/>
                      <a:pt x="16611" y="9082"/>
                    </a:cubicBezTo>
                    <a:cubicBezTo>
                      <a:pt x="17807" y="4129"/>
                      <a:pt x="16811" y="1554"/>
                      <a:pt x="14220" y="366"/>
                    </a:cubicBezTo>
                    <a:cubicBezTo>
                      <a:pt x="10034" y="-1417"/>
                      <a:pt x="6047" y="3535"/>
                      <a:pt x="2858" y="10468"/>
                    </a:cubicBezTo>
                    <a:cubicBezTo>
                      <a:pt x="-331" y="17401"/>
                      <a:pt x="-1527" y="23542"/>
                      <a:pt x="2858" y="247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0" name="Freeform 919">
                <a:extLst>
                  <a:ext uri="{FF2B5EF4-FFF2-40B4-BE49-F238E27FC236}">
                    <a16:creationId xmlns:a16="http://schemas.microsoft.com/office/drawing/2014/main" id="{41A12F72-02A2-9564-1BEE-6BA28D44470E}"/>
                  </a:ext>
                </a:extLst>
              </p:cNvPr>
              <p:cNvSpPr/>
              <p:nvPr/>
            </p:nvSpPr>
            <p:spPr>
              <a:xfrm>
                <a:off x="2440571" y="5772655"/>
                <a:ext cx="12657" cy="24208"/>
              </a:xfrm>
              <a:custGeom>
                <a:avLst/>
                <a:gdLst>
                  <a:gd name="connsiteX0" fmla="*/ 12315 w 12657"/>
                  <a:gd name="connsiteY0" fmla="*/ 9154 h 24208"/>
                  <a:gd name="connsiteX1" fmla="*/ 10521 w 12657"/>
                  <a:gd name="connsiteY1" fmla="*/ 42 h 24208"/>
                  <a:gd name="connsiteX2" fmla="*/ 754 w 12657"/>
                  <a:gd name="connsiteY2" fmla="*/ 13710 h 24208"/>
                  <a:gd name="connsiteX3" fmla="*/ 3146 w 12657"/>
                  <a:gd name="connsiteY3" fmla="*/ 24209 h 24208"/>
                  <a:gd name="connsiteX4" fmla="*/ 12315 w 12657"/>
                  <a:gd name="connsiteY4" fmla="*/ 9154 h 24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657" h="24208">
                    <a:moveTo>
                      <a:pt x="12315" y="9154"/>
                    </a:moveTo>
                    <a:cubicBezTo>
                      <a:pt x="13113" y="4400"/>
                      <a:pt x="12515" y="438"/>
                      <a:pt x="10521" y="42"/>
                    </a:cubicBezTo>
                    <a:cubicBezTo>
                      <a:pt x="6535" y="-552"/>
                      <a:pt x="2947" y="5192"/>
                      <a:pt x="754" y="13710"/>
                    </a:cubicBezTo>
                    <a:cubicBezTo>
                      <a:pt x="-840" y="19851"/>
                      <a:pt x="156" y="23615"/>
                      <a:pt x="3146" y="24209"/>
                    </a:cubicBezTo>
                    <a:cubicBezTo>
                      <a:pt x="7332" y="23218"/>
                      <a:pt x="10721" y="18068"/>
                      <a:pt x="12315" y="91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1" name="Freeform 920">
                <a:extLst>
                  <a:ext uri="{FF2B5EF4-FFF2-40B4-BE49-F238E27FC236}">
                    <a16:creationId xmlns:a16="http://schemas.microsoft.com/office/drawing/2014/main" id="{0F35700D-39EE-6D2D-D8A2-382BB6CFB120}"/>
                  </a:ext>
                </a:extLst>
              </p:cNvPr>
              <p:cNvSpPr/>
              <p:nvPr/>
            </p:nvSpPr>
            <p:spPr>
              <a:xfrm>
                <a:off x="1281337" y="5253309"/>
                <a:ext cx="16099" cy="23199"/>
              </a:xfrm>
              <a:custGeom>
                <a:avLst/>
                <a:gdLst>
                  <a:gd name="connsiteX0" fmla="*/ 14459 w 16099"/>
                  <a:gd name="connsiteY0" fmla="*/ 0 h 23199"/>
                  <a:gd name="connsiteX1" fmla="*/ 2500 w 16099"/>
                  <a:gd name="connsiteY1" fmla="*/ 11291 h 23199"/>
                  <a:gd name="connsiteX2" fmla="*/ 2899 w 16099"/>
                  <a:gd name="connsiteY2" fmla="*/ 23176 h 23199"/>
                  <a:gd name="connsiteX3" fmla="*/ 12666 w 16099"/>
                  <a:gd name="connsiteY3" fmla="*/ 13668 h 23199"/>
                  <a:gd name="connsiteX4" fmla="*/ 14459 w 16099"/>
                  <a:gd name="connsiteY4" fmla="*/ 0 h 23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99" h="23199">
                    <a:moveTo>
                      <a:pt x="14459" y="0"/>
                    </a:moveTo>
                    <a:cubicBezTo>
                      <a:pt x="10074" y="594"/>
                      <a:pt x="5888" y="4358"/>
                      <a:pt x="2500" y="11291"/>
                    </a:cubicBezTo>
                    <a:cubicBezTo>
                      <a:pt x="-1088" y="18422"/>
                      <a:pt x="-689" y="22780"/>
                      <a:pt x="2899" y="23176"/>
                    </a:cubicBezTo>
                    <a:cubicBezTo>
                      <a:pt x="6287" y="23572"/>
                      <a:pt x="9875" y="18818"/>
                      <a:pt x="12666" y="13668"/>
                    </a:cubicBezTo>
                    <a:cubicBezTo>
                      <a:pt x="16054" y="7131"/>
                      <a:pt x="17449" y="1783"/>
                      <a:pt x="14459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2" name="Freeform 921">
                <a:extLst>
                  <a:ext uri="{FF2B5EF4-FFF2-40B4-BE49-F238E27FC236}">
                    <a16:creationId xmlns:a16="http://schemas.microsoft.com/office/drawing/2014/main" id="{68E71258-7422-AFBA-A379-5A1AA16E8379}"/>
                  </a:ext>
                </a:extLst>
              </p:cNvPr>
              <p:cNvSpPr/>
              <p:nvPr/>
            </p:nvSpPr>
            <p:spPr>
              <a:xfrm>
                <a:off x="967747" y="5580994"/>
                <a:ext cx="18196" cy="22922"/>
              </a:xfrm>
              <a:custGeom>
                <a:avLst/>
                <a:gdLst>
                  <a:gd name="connsiteX0" fmla="*/ 2351 w 18196"/>
                  <a:gd name="connsiteY0" fmla="*/ 22733 h 22922"/>
                  <a:gd name="connsiteX1" fmla="*/ 14510 w 18196"/>
                  <a:gd name="connsiteY1" fmla="*/ 13225 h 22922"/>
                  <a:gd name="connsiteX2" fmla="*/ 16104 w 18196"/>
                  <a:gd name="connsiteY2" fmla="*/ 151 h 22922"/>
                  <a:gd name="connsiteX3" fmla="*/ 3746 w 18196"/>
                  <a:gd name="connsiteY3" fmla="*/ 9659 h 22922"/>
                  <a:gd name="connsiteX4" fmla="*/ 2351 w 18196"/>
                  <a:gd name="connsiteY4" fmla="*/ 22733 h 22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96" h="22922">
                    <a:moveTo>
                      <a:pt x="2351" y="22733"/>
                    </a:moveTo>
                    <a:cubicBezTo>
                      <a:pt x="6138" y="23922"/>
                      <a:pt x="10722" y="19366"/>
                      <a:pt x="14510" y="13225"/>
                    </a:cubicBezTo>
                    <a:cubicBezTo>
                      <a:pt x="18895" y="6490"/>
                      <a:pt x="19293" y="1934"/>
                      <a:pt x="16104" y="151"/>
                    </a:cubicBezTo>
                    <a:cubicBezTo>
                      <a:pt x="11918" y="-839"/>
                      <a:pt x="7732" y="3122"/>
                      <a:pt x="3746" y="9659"/>
                    </a:cubicBezTo>
                    <a:cubicBezTo>
                      <a:pt x="158" y="15800"/>
                      <a:pt x="-1835" y="21545"/>
                      <a:pt x="2351" y="227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3" name="Freeform 922">
                <a:extLst>
                  <a:ext uri="{FF2B5EF4-FFF2-40B4-BE49-F238E27FC236}">
                    <a16:creationId xmlns:a16="http://schemas.microsoft.com/office/drawing/2014/main" id="{0DA728A4-1E65-A55F-1411-9BBF5456659F}"/>
                  </a:ext>
                </a:extLst>
              </p:cNvPr>
              <p:cNvSpPr/>
              <p:nvPr/>
            </p:nvSpPr>
            <p:spPr>
              <a:xfrm>
                <a:off x="1891875" y="5647985"/>
                <a:ext cx="13632" cy="23444"/>
              </a:xfrm>
              <a:custGeom>
                <a:avLst/>
                <a:gdLst>
                  <a:gd name="connsiteX0" fmla="*/ 1701 w 13632"/>
                  <a:gd name="connsiteY0" fmla="*/ 22697 h 23444"/>
                  <a:gd name="connsiteX1" fmla="*/ 11667 w 13632"/>
                  <a:gd name="connsiteY1" fmla="*/ 13386 h 23444"/>
                  <a:gd name="connsiteX2" fmla="*/ 11069 w 13632"/>
                  <a:gd name="connsiteY2" fmla="*/ 313 h 23444"/>
                  <a:gd name="connsiteX3" fmla="*/ 2697 w 13632"/>
                  <a:gd name="connsiteY3" fmla="*/ 7642 h 23444"/>
                  <a:gd name="connsiteX4" fmla="*/ 1701 w 13632"/>
                  <a:gd name="connsiteY4" fmla="*/ 22697 h 23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32" h="23444">
                    <a:moveTo>
                      <a:pt x="1701" y="22697"/>
                    </a:moveTo>
                    <a:cubicBezTo>
                      <a:pt x="4691" y="25470"/>
                      <a:pt x="8279" y="20121"/>
                      <a:pt x="11667" y="13386"/>
                    </a:cubicBezTo>
                    <a:cubicBezTo>
                      <a:pt x="14657" y="6057"/>
                      <a:pt x="14059" y="1699"/>
                      <a:pt x="11069" y="313"/>
                    </a:cubicBezTo>
                    <a:cubicBezTo>
                      <a:pt x="8677" y="-1074"/>
                      <a:pt x="5089" y="2294"/>
                      <a:pt x="2697" y="7642"/>
                    </a:cubicBezTo>
                    <a:cubicBezTo>
                      <a:pt x="-492" y="14377"/>
                      <a:pt x="-890" y="20319"/>
                      <a:pt x="1701" y="226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4" name="Freeform 923">
                <a:extLst>
                  <a:ext uri="{FF2B5EF4-FFF2-40B4-BE49-F238E27FC236}">
                    <a16:creationId xmlns:a16="http://schemas.microsoft.com/office/drawing/2014/main" id="{39CD8210-9F56-DFAD-3E3C-7B43C7DA5DC5}"/>
                  </a:ext>
                </a:extLst>
              </p:cNvPr>
              <p:cNvSpPr/>
              <p:nvPr/>
            </p:nvSpPr>
            <p:spPr>
              <a:xfrm>
                <a:off x="1826632" y="5952017"/>
                <a:ext cx="21398" cy="42709"/>
              </a:xfrm>
              <a:custGeom>
                <a:avLst/>
                <a:gdLst>
                  <a:gd name="connsiteX0" fmla="*/ 19106 w 21398"/>
                  <a:gd name="connsiteY0" fmla="*/ 346 h 42709"/>
                  <a:gd name="connsiteX1" fmla="*/ 15518 w 21398"/>
                  <a:gd name="connsiteY1" fmla="*/ 742 h 42709"/>
                  <a:gd name="connsiteX2" fmla="*/ 14721 w 21398"/>
                  <a:gd name="connsiteY2" fmla="*/ 346 h 42709"/>
                  <a:gd name="connsiteX3" fmla="*/ 4157 w 21398"/>
                  <a:gd name="connsiteY3" fmla="*/ 11835 h 42709"/>
                  <a:gd name="connsiteX4" fmla="*/ 6549 w 21398"/>
                  <a:gd name="connsiteY4" fmla="*/ 22333 h 42709"/>
                  <a:gd name="connsiteX5" fmla="*/ 7944 w 21398"/>
                  <a:gd name="connsiteY5" fmla="*/ 26097 h 42709"/>
                  <a:gd name="connsiteX6" fmla="*/ 2562 w 21398"/>
                  <a:gd name="connsiteY6" fmla="*/ 31842 h 42709"/>
                  <a:gd name="connsiteX7" fmla="*/ 967 w 21398"/>
                  <a:gd name="connsiteY7" fmla="*/ 41548 h 42709"/>
                  <a:gd name="connsiteX8" fmla="*/ 13326 w 21398"/>
                  <a:gd name="connsiteY8" fmla="*/ 36398 h 42709"/>
                  <a:gd name="connsiteX9" fmla="*/ 15319 w 21398"/>
                  <a:gd name="connsiteY9" fmla="*/ 24710 h 42709"/>
                  <a:gd name="connsiteX10" fmla="*/ 14322 w 21398"/>
                  <a:gd name="connsiteY10" fmla="*/ 24314 h 42709"/>
                  <a:gd name="connsiteX11" fmla="*/ 19505 w 21398"/>
                  <a:gd name="connsiteY11" fmla="*/ 14608 h 42709"/>
                  <a:gd name="connsiteX12" fmla="*/ 19106 w 21398"/>
                  <a:gd name="connsiteY12" fmla="*/ 346 h 42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1398" h="42709">
                    <a:moveTo>
                      <a:pt x="19106" y="346"/>
                    </a:moveTo>
                    <a:cubicBezTo>
                      <a:pt x="17910" y="-249"/>
                      <a:pt x="16714" y="-51"/>
                      <a:pt x="15518" y="742"/>
                    </a:cubicBezTo>
                    <a:cubicBezTo>
                      <a:pt x="15319" y="544"/>
                      <a:pt x="14920" y="544"/>
                      <a:pt x="14721" y="346"/>
                    </a:cubicBezTo>
                    <a:cubicBezTo>
                      <a:pt x="10136" y="-645"/>
                      <a:pt x="5951" y="3911"/>
                      <a:pt x="4157" y="11835"/>
                    </a:cubicBezTo>
                    <a:cubicBezTo>
                      <a:pt x="2961" y="17183"/>
                      <a:pt x="3559" y="20947"/>
                      <a:pt x="6549" y="22333"/>
                    </a:cubicBezTo>
                    <a:cubicBezTo>
                      <a:pt x="6549" y="24116"/>
                      <a:pt x="7147" y="25305"/>
                      <a:pt x="7944" y="26097"/>
                    </a:cubicBezTo>
                    <a:cubicBezTo>
                      <a:pt x="6150" y="27484"/>
                      <a:pt x="4157" y="29465"/>
                      <a:pt x="2562" y="31842"/>
                    </a:cubicBezTo>
                    <a:cubicBezTo>
                      <a:pt x="-29" y="35407"/>
                      <a:pt x="-826" y="39765"/>
                      <a:pt x="967" y="41548"/>
                    </a:cubicBezTo>
                    <a:cubicBezTo>
                      <a:pt x="3957" y="44321"/>
                      <a:pt x="8542" y="41944"/>
                      <a:pt x="13326" y="36398"/>
                    </a:cubicBezTo>
                    <a:cubicBezTo>
                      <a:pt x="17113" y="30851"/>
                      <a:pt x="18110" y="26493"/>
                      <a:pt x="15319" y="24710"/>
                    </a:cubicBezTo>
                    <a:cubicBezTo>
                      <a:pt x="14920" y="24512"/>
                      <a:pt x="14721" y="24314"/>
                      <a:pt x="14322" y="24314"/>
                    </a:cubicBezTo>
                    <a:cubicBezTo>
                      <a:pt x="16116" y="21937"/>
                      <a:pt x="17910" y="18372"/>
                      <a:pt x="19505" y="14608"/>
                    </a:cubicBezTo>
                    <a:cubicBezTo>
                      <a:pt x="21897" y="7675"/>
                      <a:pt x="22295" y="1732"/>
                      <a:pt x="19106" y="34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5" name="Freeform 924">
                <a:extLst>
                  <a:ext uri="{FF2B5EF4-FFF2-40B4-BE49-F238E27FC236}">
                    <a16:creationId xmlns:a16="http://schemas.microsoft.com/office/drawing/2014/main" id="{CC649F65-4F36-37B1-9D3F-559CEBD891F4}"/>
                  </a:ext>
                </a:extLst>
              </p:cNvPr>
              <p:cNvSpPr/>
              <p:nvPr/>
            </p:nvSpPr>
            <p:spPr>
              <a:xfrm>
                <a:off x="2914683" y="6054066"/>
                <a:ext cx="12377" cy="25668"/>
              </a:xfrm>
              <a:custGeom>
                <a:avLst/>
                <a:gdLst>
                  <a:gd name="connsiteX0" fmla="*/ 7816 w 12377"/>
                  <a:gd name="connsiteY0" fmla="*/ 115 h 25668"/>
                  <a:gd name="connsiteX1" fmla="*/ 242 w 12377"/>
                  <a:gd name="connsiteY1" fmla="*/ 12198 h 25668"/>
                  <a:gd name="connsiteX2" fmla="*/ 4826 w 12377"/>
                  <a:gd name="connsiteY2" fmla="*/ 25668 h 25668"/>
                  <a:gd name="connsiteX3" fmla="*/ 12201 w 12377"/>
                  <a:gd name="connsiteY3" fmla="*/ 8632 h 25668"/>
                  <a:gd name="connsiteX4" fmla="*/ 7816 w 12377"/>
                  <a:gd name="connsiteY4" fmla="*/ 115 h 25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77" h="25668">
                    <a:moveTo>
                      <a:pt x="7816" y="115"/>
                    </a:moveTo>
                    <a:cubicBezTo>
                      <a:pt x="4428" y="1105"/>
                      <a:pt x="1238" y="4671"/>
                      <a:pt x="242" y="12198"/>
                    </a:cubicBezTo>
                    <a:cubicBezTo>
                      <a:pt x="-755" y="19725"/>
                      <a:pt x="1438" y="23885"/>
                      <a:pt x="4826" y="25668"/>
                    </a:cubicBezTo>
                    <a:cubicBezTo>
                      <a:pt x="9411" y="24083"/>
                      <a:pt x="11404" y="16358"/>
                      <a:pt x="12201" y="8632"/>
                    </a:cubicBezTo>
                    <a:cubicBezTo>
                      <a:pt x="12999" y="2690"/>
                      <a:pt x="11005" y="-678"/>
                      <a:pt x="7816" y="1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6" name="Freeform 925">
                <a:extLst>
                  <a:ext uri="{FF2B5EF4-FFF2-40B4-BE49-F238E27FC236}">
                    <a16:creationId xmlns:a16="http://schemas.microsoft.com/office/drawing/2014/main" id="{961C9921-763A-45E9-59EE-E74B56222ABF}"/>
                  </a:ext>
                </a:extLst>
              </p:cNvPr>
              <p:cNvSpPr/>
              <p:nvPr/>
            </p:nvSpPr>
            <p:spPr>
              <a:xfrm>
                <a:off x="1923738" y="5718179"/>
                <a:ext cx="14298" cy="25670"/>
              </a:xfrm>
              <a:custGeom>
                <a:avLst/>
                <a:gdLst>
                  <a:gd name="connsiteX0" fmla="*/ 2528 w 14298"/>
                  <a:gd name="connsiteY0" fmla="*/ 11533 h 25670"/>
                  <a:gd name="connsiteX1" fmla="*/ 2329 w 14298"/>
                  <a:gd name="connsiteY1" fmla="*/ 25597 h 25670"/>
                  <a:gd name="connsiteX2" fmla="*/ 12096 w 14298"/>
                  <a:gd name="connsiteY2" fmla="*/ 14306 h 25670"/>
                  <a:gd name="connsiteX3" fmla="*/ 12295 w 14298"/>
                  <a:gd name="connsiteY3" fmla="*/ 44 h 25670"/>
                  <a:gd name="connsiteX4" fmla="*/ 2528 w 14298"/>
                  <a:gd name="connsiteY4" fmla="*/ 11533 h 25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98" h="25670">
                    <a:moveTo>
                      <a:pt x="2528" y="11533"/>
                    </a:moveTo>
                    <a:cubicBezTo>
                      <a:pt x="-63" y="18070"/>
                      <a:pt x="-1459" y="24805"/>
                      <a:pt x="2329" y="25597"/>
                    </a:cubicBezTo>
                    <a:cubicBezTo>
                      <a:pt x="5917" y="26389"/>
                      <a:pt x="9505" y="20645"/>
                      <a:pt x="12096" y="14306"/>
                    </a:cubicBezTo>
                    <a:cubicBezTo>
                      <a:pt x="14687" y="7769"/>
                      <a:pt x="15285" y="1826"/>
                      <a:pt x="12295" y="44"/>
                    </a:cubicBezTo>
                    <a:cubicBezTo>
                      <a:pt x="8109" y="-551"/>
                      <a:pt x="5119" y="4996"/>
                      <a:pt x="2528" y="115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7" name="Freeform 926">
                <a:extLst>
                  <a:ext uri="{FF2B5EF4-FFF2-40B4-BE49-F238E27FC236}">
                    <a16:creationId xmlns:a16="http://schemas.microsoft.com/office/drawing/2014/main" id="{58D2C553-23A9-D24F-F0BA-77DDB14BB346}"/>
                  </a:ext>
                </a:extLst>
              </p:cNvPr>
              <p:cNvSpPr/>
              <p:nvPr/>
            </p:nvSpPr>
            <p:spPr>
              <a:xfrm>
                <a:off x="1513186" y="5634077"/>
                <a:ext cx="15957" cy="21549"/>
              </a:xfrm>
              <a:custGeom>
                <a:avLst/>
                <a:gdLst>
                  <a:gd name="connsiteX0" fmla="*/ 13630 w 15957"/>
                  <a:gd name="connsiteY0" fmla="*/ 12636 h 21549"/>
                  <a:gd name="connsiteX1" fmla="*/ 12633 w 15957"/>
                  <a:gd name="connsiteY1" fmla="*/ 156 h 21549"/>
                  <a:gd name="connsiteX2" fmla="*/ 1670 w 15957"/>
                  <a:gd name="connsiteY2" fmla="*/ 10259 h 21549"/>
                  <a:gd name="connsiteX3" fmla="*/ 2268 w 15957"/>
                  <a:gd name="connsiteY3" fmla="*/ 21550 h 21549"/>
                  <a:gd name="connsiteX4" fmla="*/ 13630 w 15957"/>
                  <a:gd name="connsiteY4" fmla="*/ 12636 h 21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957" h="21549">
                    <a:moveTo>
                      <a:pt x="13630" y="12636"/>
                    </a:moveTo>
                    <a:cubicBezTo>
                      <a:pt x="17417" y="4712"/>
                      <a:pt x="16221" y="1147"/>
                      <a:pt x="12633" y="156"/>
                    </a:cubicBezTo>
                    <a:cubicBezTo>
                      <a:pt x="9045" y="-834"/>
                      <a:pt x="4859" y="2929"/>
                      <a:pt x="1670" y="10259"/>
                    </a:cubicBezTo>
                    <a:cubicBezTo>
                      <a:pt x="-921" y="16003"/>
                      <a:pt x="-323" y="19965"/>
                      <a:pt x="2268" y="21550"/>
                    </a:cubicBezTo>
                    <a:cubicBezTo>
                      <a:pt x="5856" y="21352"/>
                      <a:pt x="9842" y="20163"/>
                      <a:pt x="13630" y="1263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8" name="Freeform 927">
                <a:extLst>
                  <a:ext uri="{FF2B5EF4-FFF2-40B4-BE49-F238E27FC236}">
                    <a16:creationId xmlns:a16="http://schemas.microsoft.com/office/drawing/2014/main" id="{2B890C8F-EDDE-9967-8706-A2AF9F4384B2}"/>
                  </a:ext>
                </a:extLst>
              </p:cNvPr>
              <p:cNvSpPr/>
              <p:nvPr/>
            </p:nvSpPr>
            <p:spPr>
              <a:xfrm>
                <a:off x="1120857" y="5949497"/>
                <a:ext cx="16501" cy="23005"/>
              </a:xfrm>
              <a:custGeom>
                <a:avLst/>
                <a:gdLst>
                  <a:gd name="connsiteX0" fmla="*/ 2323 w 16501"/>
                  <a:gd name="connsiteY0" fmla="*/ 22675 h 23005"/>
                  <a:gd name="connsiteX1" fmla="*/ 14283 w 16501"/>
                  <a:gd name="connsiteY1" fmla="*/ 13760 h 23005"/>
                  <a:gd name="connsiteX2" fmla="*/ 13486 w 16501"/>
                  <a:gd name="connsiteY2" fmla="*/ 92 h 23005"/>
                  <a:gd name="connsiteX3" fmla="*/ 1725 w 16501"/>
                  <a:gd name="connsiteY3" fmla="*/ 10987 h 23005"/>
                  <a:gd name="connsiteX4" fmla="*/ 2323 w 16501"/>
                  <a:gd name="connsiteY4" fmla="*/ 22675 h 23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01" h="23005">
                    <a:moveTo>
                      <a:pt x="2323" y="22675"/>
                    </a:moveTo>
                    <a:cubicBezTo>
                      <a:pt x="6111" y="24061"/>
                      <a:pt x="10296" y="21090"/>
                      <a:pt x="14283" y="13760"/>
                    </a:cubicBezTo>
                    <a:cubicBezTo>
                      <a:pt x="16874" y="6827"/>
                      <a:pt x="17871" y="885"/>
                      <a:pt x="13486" y="92"/>
                    </a:cubicBezTo>
                    <a:cubicBezTo>
                      <a:pt x="9300" y="-700"/>
                      <a:pt x="4915" y="3658"/>
                      <a:pt x="1725" y="10987"/>
                    </a:cubicBezTo>
                    <a:cubicBezTo>
                      <a:pt x="-666" y="16930"/>
                      <a:pt x="-666" y="21486"/>
                      <a:pt x="2323" y="226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9" name="Freeform 928">
                <a:extLst>
                  <a:ext uri="{FF2B5EF4-FFF2-40B4-BE49-F238E27FC236}">
                    <a16:creationId xmlns:a16="http://schemas.microsoft.com/office/drawing/2014/main" id="{42E11020-8FC0-7D9F-56E3-BE9BB5164223}"/>
                  </a:ext>
                </a:extLst>
              </p:cNvPr>
              <p:cNvSpPr/>
              <p:nvPr/>
            </p:nvSpPr>
            <p:spPr>
              <a:xfrm>
                <a:off x="1077734" y="5376633"/>
                <a:ext cx="22799" cy="28955"/>
              </a:xfrm>
              <a:custGeom>
                <a:avLst/>
                <a:gdLst>
                  <a:gd name="connsiteX0" fmla="*/ 21328 w 22799"/>
                  <a:gd name="connsiteY0" fmla="*/ 1075 h 28955"/>
                  <a:gd name="connsiteX1" fmla="*/ 9767 w 22799"/>
                  <a:gd name="connsiteY1" fmla="*/ 7018 h 28955"/>
                  <a:gd name="connsiteX2" fmla="*/ 5581 w 22799"/>
                  <a:gd name="connsiteY2" fmla="*/ 16922 h 28955"/>
                  <a:gd name="connsiteX3" fmla="*/ 997 w 22799"/>
                  <a:gd name="connsiteY3" fmla="*/ 27223 h 28955"/>
                  <a:gd name="connsiteX4" fmla="*/ 16544 w 22799"/>
                  <a:gd name="connsiteY4" fmla="*/ 24054 h 28955"/>
                  <a:gd name="connsiteX5" fmla="*/ 21926 w 22799"/>
                  <a:gd name="connsiteY5" fmla="*/ 13555 h 28955"/>
                  <a:gd name="connsiteX6" fmla="*/ 20331 w 22799"/>
                  <a:gd name="connsiteY6" fmla="*/ 12565 h 28955"/>
                  <a:gd name="connsiteX7" fmla="*/ 21328 w 22799"/>
                  <a:gd name="connsiteY7" fmla="*/ 1075 h 28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799" h="28955">
                    <a:moveTo>
                      <a:pt x="21328" y="1075"/>
                    </a:moveTo>
                    <a:cubicBezTo>
                      <a:pt x="18737" y="-1302"/>
                      <a:pt x="14551" y="85"/>
                      <a:pt x="9767" y="7018"/>
                    </a:cubicBezTo>
                    <a:cubicBezTo>
                      <a:pt x="6977" y="10980"/>
                      <a:pt x="5581" y="14545"/>
                      <a:pt x="5581" y="16922"/>
                    </a:cubicBezTo>
                    <a:cubicBezTo>
                      <a:pt x="1196" y="20290"/>
                      <a:pt x="-1595" y="24450"/>
                      <a:pt x="997" y="27223"/>
                    </a:cubicBezTo>
                    <a:cubicBezTo>
                      <a:pt x="4385" y="30987"/>
                      <a:pt x="10764" y="28015"/>
                      <a:pt x="16544" y="24054"/>
                    </a:cubicBezTo>
                    <a:cubicBezTo>
                      <a:pt x="21527" y="20488"/>
                      <a:pt x="23521" y="16526"/>
                      <a:pt x="21926" y="13555"/>
                    </a:cubicBezTo>
                    <a:cubicBezTo>
                      <a:pt x="21328" y="13159"/>
                      <a:pt x="20929" y="12762"/>
                      <a:pt x="20331" y="12565"/>
                    </a:cubicBezTo>
                    <a:cubicBezTo>
                      <a:pt x="23321" y="6820"/>
                      <a:pt x="23521" y="3056"/>
                      <a:pt x="21328" y="10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0" name="Freeform 929">
                <a:extLst>
                  <a:ext uri="{FF2B5EF4-FFF2-40B4-BE49-F238E27FC236}">
                    <a16:creationId xmlns:a16="http://schemas.microsoft.com/office/drawing/2014/main" id="{71246740-0E24-F164-A91F-00409B89AADF}"/>
                  </a:ext>
                </a:extLst>
              </p:cNvPr>
              <p:cNvSpPr/>
              <p:nvPr/>
            </p:nvSpPr>
            <p:spPr>
              <a:xfrm>
                <a:off x="2090285" y="5784833"/>
                <a:ext cx="12561" cy="27005"/>
              </a:xfrm>
              <a:custGeom>
                <a:avLst/>
                <a:gdLst>
                  <a:gd name="connsiteX0" fmla="*/ 10391 w 12561"/>
                  <a:gd name="connsiteY0" fmla="*/ 145 h 27005"/>
                  <a:gd name="connsiteX1" fmla="*/ 2618 w 12561"/>
                  <a:gd name="connsiteY1" fmla="*/ 10644 h 27005"/>
                  <a:gd name="connsiteX2" fmla="*/ 1820 w 12561"/>
                  <a:gd name="connsiteY2" fmla="*/ 26491 h 27005"/>
                  <a:gd name="connsiteX3" fmla="*/ 9993 w 12561"/>
                  <a:gd name="connsiteY3" fmla="*/ 18766 h 27005"/>
                  <a:gd name="connsiteX4" fmla="*/ 10391 w 12561"/>
                  <a:gd name="connsiteY4" fmla="*/ 145 h 27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61" h="27005">
                    <a:moveTo>
                      <a:pt x="10391" y="145"/>
                    </a:moveTo>
                    <a:cubicBezTo>
                      <a:pt x="7401" y="-1043"/>
                      <a:pt x="4810" y="5296"/>
                      <a:pt x="2618" y="10644"/>
                    </a:cubicBezTo>
                    <a:cubicBezTo>
                      <a:pt x="-173" y="17775"/>
                      <a:pt x="-1170" y="23916"/>
                      <a:pt x="1820" y="26491"/>
                    </a:cubicBezTo>
                    <a:cubicBezTo>
                      <a:pt x="4411" y="28670"/>
                      <a:pt x="7401" y="23520"/>
                      <a:pt x="9993" y="18766"/>
                    </a:cubicBezTo>
                    <a:cubicBezTo>
                      <a:pt x="11388" y="11436"/>
                      <a:pt x="14776" y="2126"/>
                      <a:pt x="10391" y="14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1" name="Freeform 930">
                <a:extLst>
                  <a:ext uri="{FF2B5EF4-FFF2-40B4-BE49-F238E27FC236}">
                    <a16:creationId xmlns:a16="http://schemas.microsoft.com/office/drawing/2014/main" id="{31E417E1-BFD1-4C10-4797-11D6E26BF09E}"/>
                  </a:ext>
                </a:extLst>
              </p:cNvPr>
              <p:cNvSpPr/>
              <p:nvPr/>
            </p:nvSpPr>
            <p:spPr>
              <a:xfrm>
                <a:off x="897734" y="5683321"/>
                <a:ext cx="63267" cy="57012"/>
              </a:xfrm>
              <a:custGeom>
                <a:avLst/>
                <a:gdLst>
                  <a:gd name="connsiteX0" fmla="*/ 31303 w 63267"/>
                  <a:gd name="connsiteY0" fmla="*/ 25592 h 57012"/>
                  <a:gd name="connsiteX1" fmla="*/ 39674 w 63267"/>
                  <a:gd name="connsiteY1" fmla="*/ 23413 h 57012"/>
                  <a:gd name="connsiteX2" fmla="*/ 38877 w 63267"/>
                  <a:gd name="connsiteY2" fmla="*/ 36090 h 57012"/>
                  <a:gd name="connsiteX3" fmla="*/ 51036 w 63267"/>
                  <a:gd name="connsiteY3" fmla="*/ 26780 h 57012"/>
                  <a:gd name="connsiteX4" fmla="*/ 54026 w 63267"/>
                  <a:gd name="connsiteY4" fmla="*/ 19847 h 57012"/>
                  <a:gd name="connsiteX5" fmla="*/ 60604 w 63267"/>
                  <a:gd name="connsiteY5" fmla="*/ 16480 h 57012"/>
                  <a:gd name="connsiteX6" fmla="*/ 62397 w 63267"/>
                  <a:gd name="connsiteY6" fmla="*/ 6773 h 57012"/>
                  <a:gd name="connsiteX7" fmla="*/ 62397 w 63267"/>
                  <a:gd name="connsiteY7" fmla="*/ 3406 h 57012"/>
                  <a:gd name="connsiteX8" fmla="*/ 50239 w 63267"/>
                  <a:gd name="connsiteY8" fmla="*/ 1821 h 57012"/>
                  <a:gd name="connsiteX9" fmla="*/ 40870 w 63267"/>
                  <a:gd name="connsiteY9" fmla="*/ 8358 h 57012"/>
                  <a:gd name="connsiteX10" fmla="*/ 29907 w 63267"/>
                  <a:gd name="connsiteY10" fmla="*/ 12320 h 57012"/>
                  <a:gd name="connsiteX11" fmla="*/ 19144 w 63267"/>
                  <a:gd name="connsiteY11" fmla="*/ 22026 h 57012"/>
                  <a:gd name="connsiteX12" fmla="*/ 15157 w 63267"/>
                  <a:gd name="connsiteY12" fmla="*/ 27176 h 57012"/>
                  <a:gd name="connsiteX13" fmla="*/ 12965 w 63267"/>
                  <a:gd name="connsiteY13" fmla="*/ 37675 h 57012"/>
                  <a:gd name="connsiteX14" fmla="*/ 12765 w 63267"/>
                  <a:gd name="connsiteY14" fmla="*/ 38467 h 57012"/>
                  <a:gd name="connsiteX15" fmla="*/ 5191 w 63267"/>
                  <a:gd name="connsiteY15" fmla="*/ 43023 h 57012"/>
                  <a:gd name="connsiteX16" fmla="*/ 1005 w 63267"/>
                  <a:gd name="connsiteY16" fmla="*/ 54512 h 57012"/>
                  <a:gd name="connsiteX17" fmla="*/ 17150 w 63267"/>
                  <a:gd name="connsiteY17" fmla="*/ 53720 h 57012"/>
                  <a:gd name="connsiteX18" fmla="*/ 23130 w 63267"/>
                  <a:gd name="connsiteY18" fmla="*/ 42231 h 57012"/>
                  <a:gd name="connsiteX19" fmla="*/ 28512 w 63267"/>
                  <a:gd name="connsiteY19" fmla="*/ 35298 h 57012"/>
                  <a:gd name="connsiteX20" fmla="*/ 31303 w 63267"/>
                  <a:gd name="connsiteY20" fmla="*/ 25592 h 5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63267" h="57012">
                    <a:moveTo>
                      <a:pt x="31303" y="25592"/>
                    </a:moveTo>
                    <a:cubicBezTo>
                      <a:pt x="33894" y="24205"/>
                      <a:pt x="36884" y="23809"/>
                      <a:pt x="39674" y="23413"/>
                    </a:cubicBezTo>
                    <a:cubicBezTo>
                      <a:pt x="36684" y="29157"/>
                      <a:pt x="35090" y="34704"/>
                      <a:pt x="38877" y="36090"/>
                    </a:cubicBezTo>
                    <a:cubicBezTo>
                      <a:pt x="42664" y="37477"/>
                      <a:pt x="47249" y="33317"/>
                      <a:pt x="51036" y="26780"/>
                    </a:cubicBezTo>
                    <a:cubicBezTo>
                      <a:pt x="52431" y="24205"/>
                      <a:pt x="53428" y="22026"/>
                      <a:pt x="54026" y="19847"/>
                    </a:cubicBezTo>
                    <a:cubicBezTo>
                      <a:pt x="56218" y="20045"/>
                      <a:pt x="58411" y="18857"/>
                      <a:pt x="60604" y="16480"/>
                    </a:cubicBezTo>
                    <a:cubicBezTo>
                      <a:pt x="63394" y="13112"/>
                      <a:pt x="63992" y="9546"/>
                      <a:pt x="62397" y="6773"/>
                    </a:cubicBezTo>
                    <a:cubicBezTo>
                      <a:pt x="62597" y="5783"/>
                      <a:pt x="62597" y="4594"/>
                      <a:pt x="62397" y="3406"/>
                    </a:cubicBezTo>
                    <a:cubicBezTo>
                      <a:pt x="61202" y="-1150"/>
                      <a:pt x="55620" y="-556"/>
                      <a:pt x="50239" y="1821"/>
                    </a:cubicBezTo>
                    <a:cubicBezTo>
                      <a:pt x="46252" y="3604"/>
                      <a:pt x="42864" y="5585"/>
                      <a:pt x="40870" y="8358"/>
                    </a:cubicBezTo>
                    <a:cubicBezTo>
                      <a:pt x="37282" y="8952"/>
                      <a:pt x="33495" y="10735"/>
                      <a:pt x="29907" y="12320"/>
                    </a:cubicBezTo>
                    <a:cubicBezTo>
                      <a:pt x="25123" y="14499"/>
                      <a:pt x="19941" y="16281"/>
                      <a:pt x="19144" y="22026"/>
                    </a:cubicBezTo>
                    <a:cubicBezTo>
                      <a:pt x="17748" y="23413"/>
                      <a:pt x="16353" y="25195"/>
                      <a:pt x="15157" y="27176"/>
                    </a:cubicBezTo>
                    <a:cubicBezTo>
                      <a:pt x="12566" y="31336"/>
                      <a:pt x="11968" y="34704"/>
                      <a:pt x="12965" y="37675"/>
                    </a:cubicBezTo>
                    <a:cubicBezTo>
                      <a:pt x="12965" y="37873"/>
                      <a:pt x="12765" y="38269"/>
                      <a:pt x="12765" y="38467"/>
                    </a:cubicBezTo>
                    <a:cubicBezTo>
                      <a:pt x="10373" y="39260"/>
                      <a:pt x="7782" y="40844"/>
                      <a:pt x="5191" y="43023"/>
                    </a:cubicBezTo>
                    <a:cubicBezTo>
                      <a:pt x="208" y="46985"/>
                      <a:pt x="-1188" y="51541"/>
                      <a:pt x="1005" y="54512"/>
                    </a:cubicBezTo>
                    <a:cubicBezTo>
                      <a:pt x="4593" y="59465"/>
                      <a:pt x="11968" y="55899"/>
                      <a:pt x="17150" y="53720"/>
                    </a:cubicBezTo>
                    <a:cubicBezTo>
                      <a:pt x="23130" y="48570"/>
                      <a:pt x="24127" y="45004"/>
                      <a:pt x="23130" y="42231"/>
                    </a:cubicBezTo>
                    <a:cubicBezTo>
                      <a:pt x="24924" y="40646"/>
                      <a:pt x="26718" y="38269"/>
                      <a:pt x="28512" y="35298"/>
                    </a:cubicBezTo>
                    <a:cubicBezTo>
                      <a:pt x="30107" y="31534"/>
                      <a:pt x="31303" y="28167"/>
                      <a:pt x="31303" y="255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2" name="Freeform 931">
                <a:extLst>
                  <a:ext uri="{FF2B5EF4-FFF2-40B4-BE49-F238E27FC236}">
                    <a16:creationId xmlns:a16="http://schemas.microsoft.com/office/drawing/2014/main" id="{EDB7DA80-6DE9-8F93-03C8-3A5B9B57B4DC}"/>
                  </a:ext>
                </a:extLst>
              </p:cNvPr>
              <p:cNvSpPr/>
              <p:nvPr/>
            </p:nvSpPr>
            <p:spPr>
              <a:xfrm>
                <a:off x="986756" y="5616258"/>
                <a:ext cx="50706" cy="48943"/>
              </a:xfrm>
              <a:custGeom>
                <a:avLst/>
                <a:gdLst>
                  <a:gd name="connsiteX0" fmla="*/ 49916 w 50706"/>
                  <a:gd name="connsiteY0" fmla="*/ 1335 h 48943"/>
                  <a:gd name="connsiteX1" fmla="*/ 41943 w 50706"/>
                  <a:gd name="connsiteY1" fmla="*/ 4109 h 48943"/>
                  <a:gd name="connsiteX2" fmla="*/ 40747 w 50706"/>
                  <a:gd name="connsiteY2" fmla="*/ 1533 h 48943"/>
                  <a:gd name="connsiteX3" fmla="*/ 25200 w 50706"/>
                  <a:gd name="connsiteY3" fmla="*/ 5297 h 48943"/>
                  <a:gd name="connsiteX4" fmla="*/ 20017 w 50706"/>
                  <a:gd name="connsiteY4" fmla="*/ 16984 h 48943"/>
                  <a:gd name="connsiteX5" fmla="*/ 10450 w 50706"/>
                  <a:gd name="connsiteY5" fmla="*/ 24512 h 48943"/>
                  <a:gd name="connsiteX6" fmla="*/ 3473 w 50706"/>
                  <a:gd name="connsiteY6" fmla="*/ 31445 h 48943"/>
                  <a:gd name="connsiteX7" fmla="*/ 2277 w 50706"/>
                  <a:gd name="connsiteY7" fmla="*/ 47886 h 48943"/>
                  <a:gd name="connsiteX8" fmla="*/ 12642 w 50706"/>
                  <a:gd name="connsiteY8" fmla="*/ 42340 h 48943"/>
                  <a:gd name="connsiteX9" fmla="*/ 14835 w 50706"/>
                  <a:gd name="connsiteY9" fmla="*/ 35803 h 48943"/>
                  <a:gd name="connsiteX10" fmla="*/ 21413 w 50706"/>
                  <a:gd name="connsiteY10" fmla="*/ 29068 h 48943"/>
                  <a:gd name="connsiteX11" fmla="*/ 24203 w 50706"/>
                  <a:gd name="connsiteY11" fmla="*/ 19163 h 48943"/>
                  <a:gd name="connsiteX12" fmla="*/ 34568 w 50706"/>
                  <a:gd name="connsiteY12" fmla="*/ 14805 h 48943"/>
                  <a:gd name="connsiteX13" fmla="*/ 35166 w 50706"/>
                  <a:gd name="connsiteY13" fmla="*/ 14211 h 48943"/>
                  <a:gd name="connsiteX14" fmla="*/ 35565 w 50706"/>
                  <a:gd name="connsiteY14" fmla="*/ 20946 h 48943"/>
                  <a:gd name="connsiteX15" fmla="*/ 47325 w 50706"/>
                  <a:gd name="connsiteY15" fmla="*/ 14013 h 48943"/>
                  <a:gd name="connsiteX16" fmla="*/ 49916 w 50706"/>
                  <a:gd name="connsiteY16" fmla="*/ 1335 h 48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0706" h="48943">
                    <a:moveTo>
                      <a:pt x="49916" y="1335"/>
                    </a:moveTo>
                    <a:cubicBezTo>
                      <a:pt x="47923" y="-249"/>
                      <a:pt x="45132" y="939"/>
                      <a:pt x="41943" y="4109"/>
                    </a:cubicBezTo>
                    <a:cubicBezTo>
                      <a:pt x="41943" y="3118"/>
                      <a:pt x="41545" y="2326"/>
                      <a:pt x="40747" y="1533"/>
                    </a:cubicBezTo>
                    <a:cubicBezTo>
                      <a:pt x="37359" y="-1636"/>
                      <a:pt x="30980" y="345"/>
                      <a:pt x="25200" y="5297"/>
                    </a:cubicBezTo>
                    <a:cubicBezTo>
                      <a:pt x="20416" y="9457"/>
                      <a:pt x="18223" y="13815"/>
                      <a:pt x="20017" y="16984"/>
                    </a:cubicBezTo>
                    <a:cubicBezTo>
                      <a:pt x="17227" y="17380"/>
                      <a:pt x="13838" y="20154"/>
                      <a:pt x="10450" y="24512"/>
                    </a:cubicBezTo>
                    <a:cubicBezTo>
                      <a:pt x="8058" y="25106"/>
                      <a:pt x="5467" y="27879"/>
                      <a:pt x="3473" y="31445"/>
                    </a:cubicBezTo>
                    <a:cubicBezTo>
                      <a:pt x="85" y="37784"/>
                      <a:pt x="-1709" y="44320"/>
                      <a:pt x="2277" y="47886"/>
                    </a:cubicBezTo>
                    <a:cubicBezTo>
                      <a:pt x="5666" y="50659"/>
                      <a:pt x="9254" y="47688"/>
                      <a:pt x="12642" y="42340"/>
                    </a:cubicBezTo>
                    <a:cubicBezTo>
                      <a:pt x="13440" y="40161"/>
                      <a:pt x="14436" y="37982"/>
                      <a:pt x="14835" y="35803"/>
                    </a:cubicBezTo>
                    <a:cubicBezTo>
                      <a:pt x="17027" y="34218"/>
                      <a:pt x="19220" y="31841"/>
                      <a:pt x="21413" y="29068"/>
                    </a:cubicBezTo>
                    <a:cubicBezTo>
                      <a:pt x="23805" y="24710"/>
                      <a:pt x="24801" y="21342"/>
                      <a:pt x="24203" y="19163"/>
                    </a:cubicBezTo>
                    <a:cubicBezTo>
                      <a:pt x="27193" y="19163"/>
                      <a:pt x="30781" y="17579"/>
                      <a:pt x="34568" y="14805"/>
                    </a:cubicBezTo>
                    <a:cubicBezTo>
                      <a:pt x="34767" y="14607"/>
                      <a:pt x="34967" y="14409"/>
                      <a:pt x="35166" y="14211"/>
                    </a:cubicBezTo>
                    <a:cubicBezTo>
                      <a:pt x="34170" y="16984"/>
                      <a:pt x="34170" y="19559"/>
                      <a:pt x="35565" y="20946"/>
                    </a:cubicBezTo>
                    <a:cubicBezTo>
                      <a:pt x="38156" y="23521"/>
                      <a:pt x="42940" y="20748"/>
                      <a:pt x="47325" y="14013"/>
                    </a:cubicBezTo>
                    <a:cubicBezTo>
                      <a:pt x="50714" y="8863"/>
                      <a:pt x="51511" y="4505"/>
                      <a:pt x="49916" y="133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3" name="Freeform 932">
                <a:extLst>
                  <a:ext uri="{FF2B5EF4-FFF2-40B4-BE49-F238E27FC236}">
                    <a16:creationId xmlns:a16="http://schemas.microsoft.com/office/drawing/2014/main" id="{A7C92F9E-143E-812D-DACD-8AB6F07BA2A3}"/>
                  </a:ext>
                </a:extLst>
              </p:cNvPr>
              <p:cNvSpPr/>
              <p:nvPr/>
            </p:nvSpPr>
            <p:spPr>
              <a:xfrm>
                <a:off x="1312748" y="6001917"/>
                <a:ext cx="16387" cy="23688"/>
              </a:xfrm>
              <a:custGeom>
                <a:avLst/>
                <a:gdLst>
                  <a:gd name="connsiteX0" fmla="*/ 2383 w 16387"/>
                  <a:gd name="connsiteY0" fmla="*/ 10863 h 23688"/>
                  <a:gd name="connsiteX1" fmla="*/ 1984 w 16387"/>
                  <a:gd name="connsiteY1" fmla="*/ 23145 h 23688"/>
                  <a:gd name="connsiteX2" fmla="*/ 13545 w 16387"/>
                  <a:gd name="connsiteY2" fmla="*/ 14627 h 23688"/>
                  <a:gd name="connsiteX3" fmla="*/ 14143 w 16387"/>
                  <a:gd name="connsiteY3" fmla="*/ 166 h 23688"/>
                  <a:gd name="connsiteX4" fmla="*/ 2383 w 16387"/>
                  <a:gd name="connsiteY4" fmla="*/ 10863 h 23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87" h="23688">
                    <a:moveTo>
                      <a:pt x="2383" y="10863"/>
                    </a:moveTo>
                    <a:cubicBezTo>
                      <a:pt x="-408" y="16608"/>
                      <a:pt x="-1006" y="21362"/>
                      <a:pt x="1984" y="23145"/>
                    </a:cubicBezTo>
                    <a:cubicBezTo>
                      <a:pt x="5572" y="25125"/>
                      <a:pt x="9758" y="21560"/>
                      <a:pt x="13545" y="14627"/>
                    </a:cubicBezTo>
                    <a:cubicBezTo>
                      <a:pt x="17332" y="7496"/>
                      <a:pt x="17133" y="2543"/>
                      <a:pt x="14143" y="166"/>
                    </a:cubicBezTo>
                    <a:cubicBezTo>
                      <a:pt x="9359" y="-1022"/>
                      <a:pt x="5572" y="4326"/>
                      <a:pt x="2383" y="108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4" name="Freeform 933">
                <a:extLst>
                  <a:ext uri="{FF2B5EF4-FFF2-40B4-BE49-F238E27FC236}">
                    <a16:creationId xmlns:a16="http://schemas.microsoft.com/office/drawing/2014/main" id="{43A72572-60ED-506B-7388-1CCCA1D41483}"/>
                  </a:ext>
                </a:extLst>
              </p:cNvPr>
              <p:cNvSpPr/>
              <p:nvPr/>
            </p:nvSpPr>
            <p:spPr>
              <a:xfrm>
                <a:off x="2425142" y="5960112"/>
                <a:ext cx="14241" cy="20871"/>
              </a:xfrm>
              <a:custGeom>
                <a:avLst/>
                <a:gdLst>
                  <a:gd name="connsiteX0" fmla="*/ 2629 w 14241"/>
                  <a:gd name="connsiteY0" fmla="*/ 19191 h 20871"/>
                  <a:gd name="connsiteX1" fmla="*/ 13193 w 14241"/>
                  <a:gd name="connsiteY1" fmla="*/ 13446 h 20871"/>
                  <a:gd name="connsiteX2" fmla="*/ 11598 w 14241"/>
                  <a:gd name="connsiteY2" fmla="*/ 1561 h 20871"/>
                  <a:gd name="connsiteX3" fmla="*/ 1233 w 14241"/>
                  <a:gd name="connsiteY3" fmla="*/ 7107 h 20871"/>
                  <a:gd name="connsiteX4" fmla="*/ 2629 w 14241"/>
                  <a:gd name="connsiteY4" fmla="*/ 19191 h 20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41" h="20871">
                    <a:moveTo>
                      <a:pt x="2629" y="19191"/>
                    </a:moveTo>
                    <a:cubicBezTo>
                      <a:pt x="5818" y="22558"/>
                      <a:pt x="9406" y="20973"/>
                      <a:pt x="13193" y="13446"/>
                    </a:cubicBezTo>
                    <a:cubicBezTo>
                      <a:pt x="15385" y="6117"/>
                      <a:pt x="13791" y="2947"/>
                      <a:pt x="11598" y="1561"/>
                    </a:cubicBezTo>
                    <a:cubicBezTo>
                      <a:pt x="8409" y="-222"/>
                      <a:pt x="4821" y="-2401"/>
                      <a:pt x="1233" y="7107"/>
                    </a:cubicBezTo>
                    <a:cubicBezTo>
                      <a:pt x="-1358" y="13446"/>
                      <a:pt x="635" y="17210"/>
                      <a:pt x="2629" y="191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5" name="Freeform 934">
                <a:extLst>
                  <a:ext uri="{FF2B5EF4-FFF2-40B4-BE49-F238E27FC236}">
                    <a16:creationId xmlns:a16="http://schemas.microsoft.com/office/drawing/2014/main" id="{5F6C6DA9-396C-70B7-76F3-675067BB186E}"/>
                  </a:ext>
                </a:extLst>
              </p:cNvPr>
              <p:cNvSpPr/>
              <p:nvPr/>
            </p:nvSpPr>
            <p:spPr>
              <a:xfrm>
                <a:off x="1571362" y="5644197"/>
                <a:ext cx="17508" cy="19685"/>
              </a:xfrm>
              <a:custGeom>
                <a:avLst/>
                <a:gdLst>
                  <a:gd name="connsiteX0" fmla="*/ 15651 w 17508"/>
                  <a:gd name="connsiteY0" fmla="*/ 10043 h 19685"/>
                  <a:gd name="connsiteX1" fmla="*/ 16050 w 17508"/>
                  <a:gd name="connsiteY1" fmla="*/ 337 h 19685"/>
                  <a:gd name="connsiteX2" fmla="*/ 1698 w 17508"/>
                  <a:gd name="connsiteY2" fmla="*/ 9251 h 19685"/>
                  <a:gd name="connsiteX3" fmla="*/ 1299 w 17508"/>
                  <a:gd name="connsiteY3" fmla="*/ 18957 h 19685"/>
                  <a:gd name="connsiteX4" fmla="*/ 15651 w 17508"/>
                  <a:gd name="connsiteY4" fmla="*/ 10043 h 19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508" h="19685">
                    <a:moveTo>
                      <a:pt x="15651" y="10043"/>
                    </a:moveTo>
                    <a:cubicBezTo>
                      <a:pt x="17843" y="4893"/>
                      <a:pt x="18242" y="931"/>
                      <a:pt x="16050" y="337"/>
                    </a:cubicBezTo>
                    <a:cubicBezTo>
                      <a:pt x="12063" y="-456"/>
                      <a:pt x="7080" y="-654"/>
                      <a:pt x="1698" y="9251"/>
                    </a:cubicBezTo>
                    <a:cubicBezTo>
                      <a:pt x="-495" y="13411"/>
                      <a:pt x="-495" y="17967"/>
                      <a:pt x="1299" y="18957"/>
                    </a:cubicBezTo>
                    <a:cubicBezTo>
                      <a:pt x="5087" y="21334"/>
                      <a:pt x="10269" y="17769"/>
                      <a:pt x="15651" y="1004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6" name="Freeform 935">
                <a:extLst>
                  <a:ext uri="{FF2B5EF4-FFF2-40B4-BE49-F238E27FC236}">
                    <a16:creationId xmlns:a16="http://schemas.microsoft.com/office/drawing/2014/main" id="{6A420AD7-4BB6-45A9-A3AE-6A40ABD1F5C2}"/>
                  </a:ext>
                </a:extLst>
              </p:cNvPr>
              <p:cNvSpPr/>
              <p:nvPr/>
            </p:nvSpPr>
            <p:spPr>
              <a:xfrm>
                <a:off x="2538454" y="5815401"/>
                <a:ext cx="11753" cy="22385"/>
              </a:xfrm>
              <a:custGeom>
                <a:avLst/>
                <a:gdLst>
                  <a:gd name="connsiteX0" fmla="*/ 7717 w 11753"/>
                  <a:gd name="connsiteY0" fmla="*/ 83 h 22385"/>
                  <a:gd name="connsiteX1" fmla="*/ 940 w 11753"/>
                  <a:gd name="connsiteY1" fmla="*/ 8403 h 22385"/>
                  <a:gd name="connsiteX2" fmla="*/ 3132 w 11753"/>
                  <a:gd name="connsiteY2" fmla="*/ 22269 h 22385"/>
                  <a:gd name="connsiteX3" fmla="*/ 11106 w 11753"/>
                  <a:gd name="connsiteY3" fmla="*/ 13751 h 22385"/>
                  <a:gd name="connsiteX4" fmla="*/ 7717 w 11753"/>
                  <a:gd name="connsiteY4" fmla="*/ 83 h 22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53" h="22385">
                    <a:moveTo>
                      <a:pt x="7717" y="83"/>
                    </a:moveTo>
                    <a:cubicBezTo>
                      <a:pt x="5126" y="-511"/>
                      <a:pt x="2534" y="2064"/>
                      <a:pt x="940" y="8403"/>
                    </a:cubicBezTo>
                    <a:cubicBezTo>
                      <a:pt x="-854" y="15930"/>
                      <a:pt x="-57" y="21080"/>
                      <a:pt x="3132" y="22269"/>
                    </a:cubicBezTo>
                    <a:cubicBezTo>
                      <a:pt x="6521" y="23259"/>
                      <a:pt x="9112" y="17713"/>
                      <a:pt x="11106" y="13751"/>
                    </a:cubicBezTo>
                    <a:cubicBezTo>
                      <a:pt x="12900" y="3054"/>
                      <a:pt x="10707" y="677"/>
                      <a:pt x="7717" y="8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7" name="Freeform 936">
                <a:extLst>
                  <a:ext uri="{FF2B5EF4-FFF2-40B4-BE49-F238E27FC236}">
                    <a16:creationId xmlns:a16="http://schemas.microsoft.com/office/drawing/2014/main" id="{1664819E-714D-D1A1-3DFB-6FF34D7F4157}"/>
                  </a:ext>
                </a:extLst>
              </p:cNvPr>
              <p:cNvSpPr/>
              <p:nvPr/>
            </p:nvSpPr>
            <p:spPr>
              <a:xfrm>
                <a:off x="1262531" y="5833397"/>
                <a:ext cx="16569" cy="24133"/>
              </a:xfrm>
              <a:custGeom>
                <a:avLst/>
                <a:gdLst>
                  <a:gd name="connsiteX0" fmla="*/ 12934 w 16569"/>
                  <a:gd name="connsiteY0" fmla="*/ 13781 h 24133"/>
                  <a:gd name="connsiteX1" fmla="*/ 15326 w 16569"/>
                  <a:gd name="connsiteY1" fmla="*/ 905 h 24133"/>
                  <a:gd name="connsiteX2" fmla="*/ 2569 w 16569"/>
                  <a:gd name="connsiteY2" fmla="*/ 11404 h 24133"/>
                  <a:gd name="connsiteX3" fmla="*/ 1174 w 16569"/>
                  <a:gd name="connsiteY3" fmla="*/ 24082 h 24133"/>
                  <a:gd name="connsiteX4" fmla="*/ 12934 w 16569"/>
                  <a:gd name="connsiteY4" fmla="*/ 13781 h 24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69" h="24133">
                    <a:moveTo>
                      <a:pt x="12934" y="13781"/>
                    </a:moveTo>
                    <a:cubicBezTo>
                      <a:pt x="15725" y="8829"/>
                      <a:pt x="18116" y="3084"/>
                      <a:pt x="15326" y="905"/>
                    </a:cubicBezTo>
                    <a:cubicBezTo>
                      <a:pt x="11140" y="-2264"/>
                      <a:pt x="6556" y="3282"/>
                      <a:pt x="2569" y="11404"/>
                    </a:cubicBezTo>
                    <a:cubicBezTo>
                      <a:pt x="-222" y="16951"/>
                      <a:pt x="-820" y="21506"/>
                      <a:pt x="1174" y="24082"/>
                    </a:cubicBezTo>
                    <a:cubicBezTo>
                      <a:pt x="5360" y="24676"/>
                      <a:pt x="9346" y="20120"/>
                      <a:pt x="12934" y="137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8" name="Freeform 937">
                <a:extLst>
                  <a:ext uri="{FF2B5EF4-FFF2-40B4-BE49-F238E27FC236}">
                    <a16:creationId xmlns:a16="http://schemas.microsoft.com/office/drawing/2014/main" id="{1603E5F1-3237-5064-7C14-743EAB4560ED}"/>
                  </a:ext>
                </a:extLst>
              </p:cNvPr>
              <p:cNvSpPr/>
              <p:nvPr/>
            </p:nvSpPr>
            <p:spPr>
              <a:xfrm>
                <a:off x="1796852" y="6163144"/>
                <a:ext cx="15471" cy="19001"/>
              </a:xfrm>
              <a:custGeom>
                <a:avLst/>
                <a:gdLst>
                  <a:gd name="connsiteX0" fmla="*/ 12608 w 15471"/>
                  <a:gd name="connsiteY0" fmla="*/ 381 h 19001"/>
                  <a:gd name="connsiteX1" fmla="*/ 1047 w 15471"/>
                  <a:gd name="connsiteY1" fmla="*/ 12266 h 19001"/>
                  <a:gd name="connsiteX2" fmla="*/ 51 w 15471"/>
                  <a:gd name="connsiteY2" fmla="*/ 19001 h 19001"/>
                  <a:gd name="connsiteX3" fmla="*/ 3639 w 15471"/>
                  <a:gd name="connsiteY3" fmla="*/ 19001 h 19001"/>
                  <a:gd name="connsiteX4" fmla="*/ 10615 w 15471"/>
                  <a:gd name="connsiteY4" fmla="*/ 19001 h 19001"/>
                  <a:gd name="connsiteX5" fmla="*/ 10615 w 15471"/>
                  <a:gd name="connsiteY5" fmla="*/ 19001 h 19001"/>
                  <a:gd name="connsiteX6" fmla="*/ 10615 w 15471"/>
                  <a:gd name="connsiteY6" fmla="*/ 19001 h 19001"/>
                  <a:gd name="connsiteX7" fmla="*/ 14004 w 15471"/>
                  <a:gd name="connsiteY7" fmla="*/ 13455 h 19001"/>
                  <a:gd name="connsiteX8" fmla="*/ 12608 w 15471"/>
                  <a:gd name="connsiteY8" fmla="*/ 381 h 19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471" h="19001">
                    <a:moveTo>
                      <a:pt x="12608" y="381"/>
                    </a:moveTo>
                    <a:cubicBezTo>
                      <a:pt x="8223" y="-1402"/>
                      <a:pt x="4037" y="3154"/>
                      <a:pt x="1047" y="12266"/>
                    </a:cubicBezTo>
                    <a:cubicBezTo>
                      <a:pt x="250" y="14842"/>
                      <a:pt x="-148" y="17219"/>
                      <a:pt x="51" y="19001"/>
                    </a:cubicBezTo>
                    <a:lnTo>
                      <a:pt x="3639" y="19001"/>
                    </a:lnTo>
                    <a:lnTo>
                      <a:pt x="10615" y="19001"/>
                    </a:lnTo>
                    <a:lnTo>
                      <a:pt x="10615" y="19001"/>
                    </a:lnTo>
                    <a:cubicBezTo>
                      <a:pt x="10615" y="19001"/>
                      <a:pt x="10615" y="19001"/>
                      <a:pt x="10615" y="19001"/>
                    </a:cubicBezTo>
                    <a:cubicBezTo>
                      <a:pt x="11811" y="17219"/>
                      <a:pt x="13007" y="15238"/>
                      <a:pt x="14004" y="13455"/>
                    </a:cubicBezTo>
                    <a:cubicBezTo>
                      <a:pt x="16794" y="4541"/>
                      <a:pt x="15200" y="1372"/>
                      <a:pt x="12608" y="3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9" name="Freeform 938">
                <a:extLst>
                  <a:ext uri="{FF2B5EF4-FFF2-40B4-BE49-F238E27FC236}">
                    <a16:creationId xmlns:a16="http://schemas.microsoft.com/office/drawing/2014/main" id="{6DAE49A9-7D93-AAE9-DBA7-E2C6F4CB438A}"/>
                  </a:ext>
                </a:extLst>
              </p:cNvPr>
              <p:cNvSpPr/>
              <p:nvPr/>
            </p:nvSpPr>
            <p:spPr>
              <a:xfrm>
                <a:off x="2001844" y="6105819"/>
                <a:ext cx="18545" cy="50401"/>
              </a:xfrm>
              <a:custGeom>
                <a:avLst/>
                <a:gdLst>
                  <a:gd name="connsiteX0" fmla="*/ 16510 w 18545"/>
                  <a:gd name="connsiteY0" fmla="*/ 459 h 50401"/>
                  <a:gd name="connsiteX1" fmla="*/ 8338 w 18545"/>
                  <a:gd name="connsiteY1" fmla="*/ 8580 h 50401"/>
                  <a:gd name="connsiteX2" fmla="*/ 7939 w 18545"/>
                  <a:gd name="connsiteY2" fmla="*/ 23635 h 50401"/>
                  <a:gd name="connsiteX3" fmla="*/ 2358 w 18545"/>
                  <a:gd name="connsiteY3" fmla="*/ 31559 h 50401"/>
                  <a:gd name="connsiteX4" fmla="*/ 3953 w 18545"/>
                  <a:gd name="connsiteY4" fmla="*/ 49783 h 50401"/>
                  <a:gd name="connsiteX5" fmla="*/ 15314 w 18545"/>
                  <a:gd name="connsiteY5" fmla="*/ 41463 h 50401"/>
                  <a:gd name="connsiteX6" fmla="*/ 14318 w 18545"/>
                  <a:gd name="connsiteY6" fmla="*/ 23041 h 50401"/>
                  <a:gd name="connsiteX7" fmla="*/ 12723 w 18545"/>
                  <a:gd name="connsiteY7" fmla="*/ 22645 h 50401"/>
                  <a:gd name="connsiteX8" fmla="*/ 16510 w 18545"/>
                  <a:gd name="connsiteY8" fmla="*/ 16108 h 50401"/>
                  <a:gd name="connsiteX9" fmla="*/ 16510 w 18545"/>
                  <a:gd name="connsiteY9" fmla="*/ 459 h 504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45" h="50401">
                    <a:moveTo>
                      <a:pt x="16510" y="459"/>
                    </a:moveTo>
                    <a:cubicBezTo>
                      <a:pt x="13720" y="-1522"/>
                      <a:pt x="10531" y="3232"/>
                      <a:pt x="8338" y="8580"/>
                    </a:cubicBezTo>
                    <a:cubicBezTo>
                      <a:pt x="5747" y="15117"/>
                      <a:pt x="5149" y="21060"/>
                      <a:pt x="7939" y="23635"/>
                    </a:cubicBezTo>
                    <a:cubicBezTo>
                      <a:pt x="5747" y="25022"/>
                      <a:pt x="3953" y="27597"/>
                      <a:pt x="2358" y="31559"/>
                    </a:cubicBezTo>
                    <a:cubicBezTo>
                      <a:pt x="-831" y="39878"/>
                      <a:pt x="-1230" y="47208"/>
                      <a:pt x="3953" y="49783"/>
                    </a:cubicBezTo>
                    <a:cubicBezTo>
                      <a:pt x="7939" y="51764"/>
                      <a:pt x="12723" y="48990"/>
                      <a:pt x="15314" y="41463"/>
                    </a:cubicBezTo>
                    <a:cubicBezTo>
                      <a:pt x="17906" y="33738"/>
                      <a:pt x="18902" y="26210"/>
                      <a:pt x="14318" y="23041"/>
                    </a:cubicBezTo>
                    <a:cubicBezTo>
                      <a:pt x="13720" y="22843"/>
                      <a:pt x="13321" y="22843"/>
                      <a:pt x="12723" y="22645"/>
                    </a:cubicBezTo>
                    <a:cubicBezTo>
                      <a:pt x="13919" y="21060"/>
                      <a:pt x="15314" y="18881"/>
                      <a:pt x="16510" y="16108"/>
                    </a:cubicBezTo>
                    <a:cubicBezTo>
                      <a:pt x="18703" y="9175"/>
                      <a:pt x="19700" y="2638"/>
                      <a:pt x="16510" y="4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0" name="Freeform 939">
                <a:extLst>
                  <a:ext uri="{FF2B5EF4-FFF2-40B4-BE49-F238E27FC236}">
                    <a16:creationId xmlns:a16="http://schemas.microsoft.com/office/drawing/2014/main" id="{D4471906-0FD3-87C5-1BFB-00077B5B57E3}"/>
                  </a:ext>
                </a:extLst>
              </p:cNvPr>
              <p:cNvSpPr/>
              <p:nvPr/>
            </p:nvSpPr>
            <p:spPr>
              <a:xfrm>
                <a:off x="1196893" y="5787554"/>
                <a:ext cx="17468" cy="23182"/>
              </a:xfrm>
              <a:custGeom>
                <a:avLst/>
                <a:gdLst>
                  <a:gd name="connsiteX0" fmla="*/ 15585 w 17468"/>
                  <a:gd name="connsiteY0" fmla="*/ 0 h 23182"/>
                  <a:gd name="connsiteX1" fmla="*/ 1831 w 17468"/>
                  <a:gd name="connsiteY1" fmla="*/ 13272 h 23182"/>
                  <a:gd name="connsiteX2" fmla="*/ 3027 w 17468"/>
                  <a:gd name="connsiteY2" fmla="*/ 23176 h 23182"/>
                  <a:gd name="connsiteX3" fmla="*/ 14788 w 17468"/>
                  <a:gd name="connsiteY3" fmla="*/ 11489 h 23182"/>
                  <a:gd name="connsiteX4" fmla="*/ 15585 w 17468"/>
                  <a:gd name="connsiteY4" fmla="*/ 0 h 23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68" h="23182">
                    <a:moveTo>
                      <a:pt x="15585" y="0"/>
                    </a:moveTo>
                    <a:cubicBezTo>
                      <a:pt x="10203" y="0"/>
                      <a:pt x="5419" y="5546"/>
                      <a:pt x="1831" y="13272"/>
                    </a:cubicBezTo>
                    <a:cubicBezTo>
                      <a:pt x="-959" y="19016"/>
                      <a:pt x="-561" y="23374"/>
                      <a:pt x="3027" y="23176"/>
                    </a:cubicBezTo>
                    <a:cubicBezTo>
                      <a:pt x="7213" y="22978"/>
                      <a:pt x="11598" y="18026"/>
                      <a:pt x="14788" y="11489"/>
                    </a:cubicBezTo>
                    <a:cubicBezTo>
                      <a:pt x="17777" y="5943"/>
                      <a:pt x="18575" y="1387"/>
                      <a:pt x="15585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1" name="Freeform 940">
                <a:extLst>
                  <a:ext uri="{FF2B5EF4-FFF2-40B4-BE49-F238E27FC236}">
                    <a16:creationId xmlns:a16="http://schemas.microsoft.com/office/drawing/2014/main" id="{1455BCB3-2562-3645-AC7C-99E69E78B339}"/>
                  </a:ext>
                </a:extLst>
              </p:cNvPr>
              <p:cNvSpPr/>
              <p:nvPr/>
            </p:nvSpPr>
            <p:spPr>
              <a:xfrm>
                <a:off x="1262097" y="5755590"/>
                <a:ext cx="16339" cy="22736"/>
              </a:xfrm>
              <a:custGeom>
                <a:avLst/>
                <a:gdLst>
                  <a:gd name="connsiteX0" fmla="*/ 2405 w 16339"/>
                  <a:gd name="connsiteY0" fmla="*/ 22653 h 22736"/>
                  <a:gd name="connsiteX1" fmla="*/ 13767 w 16339"/>
                  <a:gd name="connsiteY1" fmla="*/ 13739 h 22736"/>
                  <a:gd name="connsiteX2" fmla="*/ 13169 w 16339"/>
                  <a:gd name="connsiteY2" fmla="*/ 71 h 22736"/>
                  <a:gd name="connsiteX3" fmla="*/ 3402 w 16339"/>
                  <a:gd name="connsiteY3" fmla="*/ 8589 h 22736"/>
                  <a:gd name="connsiteX4" fmla="*/ 2405 w 16339"/>
                  <a:gd name="connsiteY4" fmla="*/ 22653 h 227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39" h="22736">
                    <a:moveTo>
                      <a:pt x="2405" y="22653"/>
                    </a:moveTo>
                    <a:cubicBezTo>
                      <a:pt x="6192" y="23445"/>
                      <a:pt x="10378" y="18493"/>
                      <a:pt x="13767" y="13739"/>
                    </a:cubicBezTo>
                    <a:cubicBezTo>
                      <a:pt x="17753" y="4825"/>
                      <a:pt x="16757" y="863"/>
                      <a:pt x="13169" y="71"/>
                    </a:cubicBezTo>
                    <a:cubicBezTo>
                      <a:pt x="10179" y="-523"/>
                      <a:pt x="6392" y="2646"/>
                      <a:pt x="3402" y="8589"/>
                    </a:cubicBezTo>
                    <a:cubicBezTo>
                      <a:pt x="412" y="14927"/>
                      <a:pt x="-1980" y="21662"/>
                      <a:pt x="2405" y="226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2" name="Freeform 941">
                <a:extLst>
                  <a:ext uri="{FF2B5EF4-FFF2-40B4-BE49-F238E27FC236}">
                    <a16:creationId xmlns:a16="http://schemas.microsoft.com/office/drawing/2014/main" id="{6E24F75F-8ACA-BE14-9C59-0D25103B93C7}"/>
                  </a:ext>
                </a:extLst>
              </p:cNvPr>
              <p:cNvSpPr/>
              <p:nvPr/>
            </p:nvSpPr>
            <p:spPr>
              <a:xfrm>
                <a:off x="1156839" y="5098637"/>
                <a:ext cx="26263" cy="37009"/>
              </a:xfrm>
              <a:custGeom>
                <a:avLst/>
                <a:gdLst>
                  <a:gd name="connsiteX0" fmla="*/ 1223 w 26263"/>
                  <a:gd name="connsiteY0" fmla="*/ 36612 h 37009"/>
                  <a:gd name="connsiteX1" fmla="*/ 10990 w 26263"/>
                  <a:gd name="connsiteY1" fmla="*/ 29679 h 37009"/>
                  <a:gd name="connsiteX2" fmla="*/ 15176 w 26263"/>
                  <a:gd name="connsiteY2" fmla="*/ 14426 h 37009"/>
                  <a:gd name="connsiteX3" fmla="*/ 17966 w 26263"/>
                  <a:gd name="connsiteY3" fmla="*/ 13238 h 37009"/>
                  <a:gd name="connsiteX4" fmla="*/ 25939 w 26263"/>
                  <a:gd name="connsiteY4" fmla="*/ 1946 h 37009"/>
                  <a:gd name="connsiteX5" fmla="*/ 13581 w 26263"/>
                  <a:gd name="connsiteY5" fmla="*/ 2739 h 37009"/>
                  <a:gd name="connsiteX6" fmla="*/ 5010 w 26263"/>
                  <a:gd name="connsiteY6" fmla="*/ 13634 h 37009"/>
                  <a:gd name="connsiteX7" fmla="*/ 8797 w 26263"/>
                  <a:gd name="connsiteY7" fmla="*/ 15615 h 37009"/>
                  <a:gd name="connsiteX8" fmla="*/ 5807 w 26263"/>
                  <a:gd name="connsiteY8" fmla="*/ 19378 h 37009"/>
                  <a:gd name="connsiteX9" fmla="*/ 1223 w 26263"/>
                  <a:gd name="connsiteY9" fmla="*/ 36612 h 3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263" h="37009">
                    <a:moveTo>
                      <a:pt x="1223" y="36612"/>
                    </a:moveTo>
                    <a:cubicBezTo>
                      <a:pt x="3415" y="38395"/>
                      <a:pt x="7601" y="33839"/>
                      <a:pt x="10990" y="29679"/>
                    </a:cubicBezTo>
                    <a:cubicBezTo>
                      <a:pt x="14976" y="22548"/>
                      <a:pt x="17169" y="16803"/>
                      <a:pt x="15176" y="14426"/>
                    </a:cubicBezTo>
                    <a:cubicBezTo>
                      <a:pt x="15973" y="14030"/>
                      <a:pt x="16970" y="13634"/>
                      <a:pt x="17966" y="13238"/>
                    </a:cubicBezTo>
                    <a:cubicBezTo>
                      <a:pt x="24145" y="9672"/>
                      <a:pt x="27335" y="5512"/>
                      <a:pt x="25939" y="1946"/>
                    </a:cubicBezTo>
                    <a:cubicBezTo>
                      <a:pt x="24743" y="-1619"/>
                      <a:pt x="18963" y="362"/>
                      <a:pt x="13581" y="2739"/>
                    </a:cubicBezTo>
                    <a:cubicBezTo>
                      <a:pt x="6206" y="6106"/>
                      <a:pt x="2817" y="10068"/>
                      <a:pt x="5010" y="13634"/>
                    </a:cubicBezTo>
                    <a:cubicBezTo>
                      <a:pt x="5807" y="14822"/>
                      <a:pt x="7003" y="15417"/>
                      <a:pt x="8797" y="15615"/>
                    </a:cubicBezTo>
                    <a:cubicBezTo>
                      <a:pt x="7801" y="16605"/>
                      <a:pt x="6804" y="17992"/>
                      <a:pt x="5807" y="19378"/>
                    </a:cubicBezTo>
                    <a:cubicBezTo>
                      <a:pt x="1621" y="26509"/>
                      <a:pt x="-1966" y="34037"/>
                      <a:pt x="1223" y="366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3" name="Freeform 942">
                <a:extLst>
                  <a:ext uri="{FF2B5EF4-FFF2-40B4-BE49-F238E27FC236}">
                    <a16:creationId xmlns:a16="http://schemas.microsoft.com/office/drawing/2014/main" id="{6FD04F1D-ED88-809D-C24C-69CD8BF66A30}"/>
                  </a:ext>
                </a:extLst>
              </p:cNvPr>
              <p:cNvSpPr/>
              <p:nvPr/>
            </p:nvSpPr>
            <p:spPr>
              <a:xfrm>
                <a:off x="1563173" y="6073492"/>
                <a:ext cx="14409" cy="22244"/>
              </a:xfrm>
              <a:custGeom>
                <a:avLst/>
                <a:gdLst>
                  <a:gd name="connsiteX0" fmla="*/ 2312 w 14409"/>
                  <a:gd name="connsiteY0" fmla="*/ 21891 h 22244"/>
                  <a:gd name="connsiteX1" fmla="*/ 11481 w 14409"/>
                  <a:gd name="connsiteY1" fmla="*/ 14957 h 22244"/>
                  <a:gd name="connsiteX2" fmla="*/ 12079 w 14409"/>
                  <a:gd name="connsiteY2" fmla="*/ 299 h 22244"/>
                  <a:gd name="connsiteX3" fmla="*/ 2711 w 14409"/>
                  <a:gd name="connsiteY3" fmla="*/ 7034 h 22244"/>
                  <a:gd name="connsiteX4" fmla="*/ 2312 w 14409"/>
                  <a:gd name="connsiteY4" fmla="*/ 21891 h 22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09" h="22244">
                    <a:moveTo>
                      <a:pt x="2312" y="21891"/>
                    </a:moveTo>
                    <a:cubicBezTo>
                      <a:pt x="5302" y="23277"/>
                      <a:pt x="8691" y="20504"/>
                      <a:pt x="11481" y="14957"/>
                    </a:cubicBezTo>
                    <a:cubicBezTo>
                      <a:pt x="15069" y="7826"/>
                      <a:pt x="15468" y="2676"/>
                      <a:pt x="12079" y="299"/>
                    </a:cubicBezTo>
                    <a:cubicBezTo>
                      <a:pt x="8890" y="-890"/>
                      <a:pt x="5302" y="1487"/>
                      <a:pt x="2711" y="7034"/>
                    </a:cubicBezTo>
                    <a:cubicBezTo>
                      <a:pt x="-80" y="13373"/>
                      <a:pt x="-1475" y="19910"/>
                      <a:pt x="2312" y="218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4" name="Freeform 943">
                <a:extLst>
                  <a:ext uri="{FF2B5EF4-FFF2-40B4-BE49-F238E27FC236}">
                    <a16:creationId xmlns:a16="http://schemas.microsoft.com/office/drawing/2014/main" id="{B45E0E74-EF68-60FD-8198-B37D28E78F4A}"/>
                  </a:ext>
                </a:extLst>
              </p:cNvPr>
              <p:cNvSpPr/>
              <p:nvPr/>
            </p:nvSpPr>
            <p:spPr>
              <a:xfrm>
                <a:off x="1339394" y="5833906"/>
                <a:ext cx="15384" cy="24630"/>
              </a:xfrm>
              <a:custGeom>
                <a:avLst/>
                <a:gdLst>
                  <a:gd name="connsiteX0" fmla="*/ 3045 w 15384"/>
                  <a:gd name="connsiteY0" fmla="*/ 24563 h 24630"/>
                  <a:gd name="connsiteX1" fmla="*/ 12214 w 15384"/>
                  <a:gd name="connsiteY1" fmla="*/ 14064 h 24630"/>
                  <a:gd name="connsiteX2" fmla="*/ 12812 w 15384"/>
                  <a:gd name="connsiteY2" fmla="*/ 0 h 24630"/>
                  <a:gd name="connsiteX3" fmla="*/ 1649 w 15384"/>
                  <a:gd name="connsiteY3" fmla="*/ 11687 h 24630"/>
                  <a:gd name="connsiteX4" fmla="*/ 3045 w 15384"/>
                  <a:gd name="connsiteY4" fmla="*/ 24563 h 24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384" h="24630">
                    <a:moveTo>
                      <a:pt x="3045" y="24563"/>
                    </a:moveTo>
                    <a:cubicBezTo>
                      <a:pt x="6832" y="25355"/>
                      <a:pt x="9622" y="19016"/>
                      <a:pt x="12214" y="14064"/>
                    </a:cubicBezTo>
                    <a:cubicBezTo>
                      <a:pt x="15802" y="7131"/>
                      <a:pt x="16798" y="1585"/>
                      <a:pt x="12812" y="0"/>
                    </a:cubicBezTo>
                    <a:cubicBezTo>
                      <a:pt x="8626" y="594"/>
                      <a:pt x="4440" y="3962"/>
                      <a:pt x="1649" y="11687"/>
                    </a:cubicBezTo>
                    <a:cubicBezTo>
                      <a:pt x="-743" y="18422"/>
                      <a:pt x="-743" y="23771"/>
                      <a:pt x="3045" y="245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5" name="Freeform 944">
                <a:extLst>
                  <a:ext uri="{FF2B5EF4-FFF2-40B4-BE49-F238E27FC236}">
                    <a16:creationId xmlns:a16="http://schemas.microsoft.com/office/drawing/2014/main" id="{08EB5C0F-46CE-9FEF-9FC2-8E7DDCA64221}"/>
                  </a:ext>
                </a:extLst>
              </p:cNvPr>
              <p:cNvSpPr/>
              <p:nvPr/>
            </p:nvSpPr>
            <p:spPr>
              <a:xfrm>
                <a:off x="3247999" y="6033683"/>
                <a:ext cx="10607" cy="24458"/>
              </a:xfrm>
              <a:custGeom>
                <a:avLst/>
                <a:gdLst>
                  <a:gd name="connsiteX0" fmla="*/ 4186 w 10607"/>
                  <a:gd name="connsiteY0" fmla="*/ 292 h 24458"/>
                  <a:gd name="connsiteX1" fmla="*/ 0 w 10607"/>
                  <a:gd name="connsiteY1" fmla="*/ 12772 h 24458"/>
                  <a:gd name="connsiteX2" fmla="*/ 5581 w 10607"/>
                  <a:gd name="connsiteY2" fmla="*/ 24459 h 24458"/>
                  <a:gd name="connsiteX3" fmla="*/ 10564 w 10607"/>
                  <a:gd name="connsiteY3" fmla="*/ 12970 h 24458"/>
                  <a:gd name="connsiteX4" fmla="*/ 4186 w 10607"/>
                  <a:gd name="connsiteY4" fmla="*/ 292 h 24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07" h="24458">
                    <a:moveTo>
                      <a:pt x="4186" y="292"/>
                    </a:moveTo>
                    <a:cubicBezTo>
                      <a:pt x="1196" y="1283"/>
                      <a:pt x="0" y="6631"/>
                      <a:pt x="0" y="12772"/>
                    </a:cubicBezTo>
                    <a:cubicBezTo>
                      <a:pt x="0" y="20893"/>
                      <a:pt x="2193" y="24063"/>
                      <a:pt x="5581" y="24459"/>
                    </a:cubicBezTo>
                    <a:cubicBezTo>
                      <a:pt x="8571" y="23072"/>
                      <a:pt x="10365" y="19309"/>
                      <a:pt x="10564" y="12970"/>
                    </a:cubicBezTo>
                    <a:cubicBezTo>
                      <a:pt x="10963" y="3660"/>
                      <a:pt x="8571" y="-1292"/>
                      <a:pt x="4186" y="2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6" name="Freeform 945">
                <a:extLst>
                  <a:ext uri="{FF2B5EF4-FFF2-40B4-BE49-F238E27FC236}">
                    <a16:creationId xmlns:a16="http://schemas.microsoft.com/office/drawing/2014/main" id="{6EFFDD32-FF9E-1B01-5C97-30413ACF5553}"/>
                  </a:ext>
                </a:extLst>
              </p:cNvPr>
              <p:cNvSpPr/>
              <p:nvPr/>
            </p:nvSpPr>
            <p:spPr>
              <a:xfrm>
                <a:off x="1569549" y="5949520"/>
                <a:ext cx="14044" cy="24674"/>
              </a:xfrm>
              <a:custGeom>
                <a:avLst/>
                <a:gdLst>
                  <a:gd name="connsiteX0" fmla="*/ 1716 w 14044"/>
                  <a:gd name="connsiteY0" fmla="*/ 24038 h 24674"/>
                  <a:gd name="connsiteX1" fmla="*/ 10686 w 14044"/>
                  <a:gd name="connsiteY1" fmla="*/ 17501 h 24674"/>
                  <a:gd name="connsiteX2" fmla="*/ 12879 w 14044"/>
                  <a:gd name="connsiteY2" fmla="*/ 1258 h 24674"/>
                  <a:gd name="connsiteX3" fmla="*/ 4108 w 14044"/>
                  <a:gd name="connsiteY3" fmla="*/ 6012 h 24674"/>
                  <a:gd name="connsiteX4" fmla="*/ 1716 w 14044"/>
                  <a:gd name="connsiteY4" fmla="*/ 24038 h 24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44" h="24674">
                    <a:moveTo>
                      <a:pt x="1716" y="24038"/>
                    </a:moveTo>
                    <a:cubicBezTo>
                      <a:pt x="4706" y="26019"/>
                      <a:pt x="7896" y="23246"/>
                      <a:pt x="10686" y="17501"/>
                    </a:cubicBezTo>
                    <a:cubicBezTo>
                      <a:pt x="14075" y="10964"/>
                      <a:pt x="15071" y="4626"/>
                      <a:pt x="12879" y="1258"/>
                    </a:cubicBezTo>
                    <a:cubicBezTo>
                      <a:pt x="10885" y="-1713"/>
                      <a:pt x="7098" y="862"/>
                      <a:pt x="4108" y="6012"/>
                    </a:cubicBezTo>
                    <a:cubicBezTo>
                      <a:pt x="-875" y="14134"/>
                      <a:pt x="-875" y="20077"/>
                      <a:pt x="1716" y="240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7" name="Freeform 946">
                <a:extLst>
                  <a:ext uri="{FF2B5EF4-FFF2-40B4-BE49-F238E27FC236}">
                    <a16:creationId xmlns:a16="http://schemas.microsoft.com/office/drawing/2014/main" id="{1D199965-AA28-7501-18EF-0FEEBE93353F}"/>
                  </a:ext>
                </a:extLst>
              </p:cNvPr>
              <p:cNvSpPr/>
              <p:nvPr/>
            </p:nvSpPr>
            <p:spPr>
              <a:xfrm>
                <a:off x="857493" y="5564424"/>
                <a:ext cx="18938" cy="23109"/>
              </a:xfrm>
              <a:custGeom>
                <a:avLst/>
                <a:gdLst>
                  <a:gd name="connsiteX0" fmla="*/ 1979 w 18938"/>
                  <a:gd name="connsiteY0" fmla="*/ 22862 h 23109"/>
                  <a:gd name="connsiteX1" fmla="*/ 15732 w 18938"/>
                  <a:gd name="connsiteY1" fmla="*/ 12165 h 23109"/>
                  <a:gd name="connsiteX2" fmla="*/ 17526 w 18938"/>
                  <a:gd name="connsiteY2" fmla="*/ 478 h 23109"/>
                  <a:gd name="connsiteX3" fmla="*/ 3175 w 18938"/>
                  <a:gd name="connsiteY3" fmla="*/ 11571 h 23109"/>
                  <a:gd name="connsiteX4" fmla="*/ 1979 w 18938"/>
                  <a:gd name="connsiteY4" fmla="*/ 22862 h 23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938" h="23109">
                    <a:moveTo>
                      <a:pt x="1979" y="22862"/>
                    </a:moveTo>
                    <a:cubicBezTo>
                      <a:pt x="6364" y="24248"/>
                      <a:pt x="11148" y="19692"/>
                      <a:pt x="15732" y="12165"/>
                    </a:cubicBezTo>
                    <a:cubicBezTo>
                      <a:pt x="18921" y="6816"/>
                      <a:pt x="20117" y="1864"/>
                      <a:pt x="17526" y="478"/>
                    </a:cubicBezTo>
                    <a:cubicBezTo>
                      <a:pt x="13141" y="-1899"/>
                      <a:pt x="7759" y="5034"/>
                      <a:pt x="3175" y="11571"/>
                    </a:cubicBezTo>
                    <a:cubicBezTo>
                      <a:pt x="-613" y="16721"/>
                      <a:pt x="-1011" y="20683"/>
                      <a:pt x="1979" y="228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8" name="Freeform 947">
                <a:extLst>
                  <a:ext uri="{FF2B5EF4-FFF2-40B4-BE49-F238E27FC236}">
                    <a16:creationId xmlns:a16="http://schemas.microsoft.com/office/drawing/2014/main" id="{5EF61D0F-D8DA-CEB8-9178-D03E28442B5D}"/>
                  </a:ext>
                </a:extLst>
              </p:cNvPr>
              <p:cNvSpPr/>
              <p:nvPr/>
            </p:nvSpPr>
            <p:spPr>
              <a:xfrm>
                <a:off x="3197392" y="5831512"/>
                <a:ext cx="9443" cy="26023"/>
              </a:xfrm>
              <a:custGeom>
                <a:avLst/>
                <a:gdLst>
                  <a:gd name="connsiteX0" fmla="*/ 6157 w 9443"/>
                  <a:gd name="connsiteY0" fmla="*/ 215 h 26023"/>
                  <a:gd name="connsiteX1" fmla="*/ 576 w 9443"/>
                  <a:gd name="connsiteY1" fmla="*/ 10120 h 26023"/>
                  <a:gd name="connsiteX2" fmla="*/ 3566 w 9443"/>
                  <a:gd name="connsiteY2" fmla="*/ 25967 h 26023"/>
                  <a:gd name="connsiteX3" fmla="*/ 9147 w 9443"/>
                  <a:gd name="connsiteY3" fmla="*/ 16261 h 26023"/>
                  <a:gd name="connsiteX4" fmla="*/ 6157 w 9443"/>
                  <a:gd name="connsiteY4" fmla="*/ 215 h 26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43" h="26023">
                    <a:moveTo>
                      <a:pt x="6157" y="215"/>
                    </a:moveTo>
                    <a:cubicBezTo>
                      <a:pt x="3167" y="-1171"/>
                      <a:pt x="1572" y="4375"/>
                      <a:pt x="576" y="10120"/>
                    </a:cubicBezTo>
                    <a:cubicBezTo>
                      <a:pt x="-820" y="17845"/>
                      <a:pt x="376" y="23392"/>
                      <a:pt x="3566" y="25967"/>
                    </a:cubicBezTo>
                    <a:cubicBezTo>
                      <a:pt x="6555" y="26561"/>
                      <a:pt x="8350" y="22401"/>
                      <a:pt x="9147" y="16261"/>
                    </a:cubicBezTo>
                    <a:cubicBezTo>
                      <a:pt x="9745" y="9327"/>
                      <a:pt x="9745" y="1998"/>
                      <a:pt x="6157" y="2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9" name="Freeform 948">
                <a:extLst>
                  <a:ext uri="{FF2B5EF4-FFF2-40B4-BE49-F238E27FC236}">
                    <a16:creationId xmlns:a16="http://schemas.microsoft.com/office/drawing/2014/main" id="{F95D3819-04C9-9C29-B768-56D89EB6DDD7}"/>
                  </a:ext>
                </a:extLst>
              </p:cNvPr>
              <p:cNvSpPr/>
              <p:nvPr/>
            </p:nvSpPr>
            <p:spPr>
              <a:xfrm>
                <a:off x="2299326" y="5883679"/>
                <a:ext cx="11773" cy="25112"/>
              </a:xfrm>
              <a:custGeom>
                <a:avLst/>
                <a:gdLst>
                  <a:gd name="connsiteX0" fmla="*/ 7653 w 11773"/>
                  <a:gd name="connsiteY0" fmla="*/ 146 h 25112"/>
                  <a:gd name="connsiteX1" fmla="*/ 876 w 11773"/>
                  <a:gd name="connsiteY1" fmla="*/ 9654 h 25112"/>
                  <a:gd name="connsiteX2" fmla="*/ 3866 w 11773"/>
                  <a:gd name="connsiteY2" fmla="*/ 25105 h 25112"/>
                  <a:gd name="connsiteX3" fmla="*/ 11241 w 11773"/>
                  <a:gd name="connsiteY3" fmla="*/ 15200 h 25112"/>
                  <a:gd name="connsiteX4" fmla="*/ 7653 w 11773"/>
                  <a:gd name="connsiteY4" fmla="*/ 146 h 25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73" h="25112">
                    <a:moveTo>
                      <a:pt x="7653" y="146"/>
                    </a:moveTo>
                    <a:cubicBezTo>
                      <a:pt x="4863" y="-845"/>
                      <a:pt x="1873" y="3315"/>
                      <a:pt x="876" y="9654"/>
                    </a:cubicBezTo>
                    <a:cubicBezTo>
                      <a:pt x="-519" y="17577"/>
                      <a:pt x="-719" y="24907"/>
                      <a:pt x="3866" y="25105"/>
                    </a:cubicBezTo>
                    <a:cubicBezTo>
                      <a:pt x="6656" y="25303"/>
                      <a:pt x="9447" y="21737"/>
                      <a:pt x="11241" y="15200"/>
                    </a:cubicBezTo>
                    <a:cubicBezTo>
                      <a:pt x="12636" y="6484"/>
                      <a:pt x="11241" y="1532"/>
                      <a:pt x="7653" y="14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0" name="Freeform 949">
                <a:extLst>
                  <a:ext uri="{FF2B5EF4-FFF2-40B4-BE49-F238E27FC236}">
                    <a16:creationId xmlns:a16="http://schemas.microsoft.com/office/drawing/2014/main" id="{9F1B75DD-32D9-E887-E61F-C3F8BD21667E}"/>
                  </a:ext>
                </a:extLst>
              </p:cNvPr>
              <p:cNvSpPr/>
              <p:nvPr/>
            </p:nvSpPr>
            <p:spPr>
              <a:xfrm>
                <a:off x="1061956" y="5826751"/>
                <a:ext cx="16512" cy="22296"/>
              </a:xfrm>
              <a:custGeom>
                <a:avLst/>
                <a:gdLst>
                  <a:gd name="connsiteX0" fmla="*/ 2224 w 16512"/>
                  <a:gd name="connsiteY0" fmla="*/ 21814 h 22296"/>
                  <a:gd name="connsiteX1" fmla="*/ 13585 w 16512"/>
                  <a:gd name="connsiteY1" fmla="*/ 13296 h 22296"/>
                  <a:gd name="connsiteX2" fmla="*/ 13585 w 16512"/>
                  <a:gd name="connsiteY2" fmla="*/ 24 h 22296"/>
                  <a:gd name="connsiteX3" fmla="*/ 1825 w 16512"/>
                  <a:gd name="connsiteY3" fmla="*/ 10919 h 22296"/>
                  <a:gd name="connsiteX4" fmla="*/ 2224 w 16512"/>
                  <a:gd name="connsiteY4" fmla="*/ 21814 h 22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12" h="22296">
                    <a:moveTo>
                      <a:pt x="2224" y="21814"/>
                    </a:moveTo>
                    <a:cubicBezTo>
                      <a:pt x="6011" y="23795"/>
                      <a:pt x="9998" y="19437"/>
                      <a:pt x="13585" y="13296"/>
                    </a:cubicBezTo>
                    <a:cubicBezTo>
                      <a:pt x="16974" y="6165"/>
                      <a:pt x="17971" y="420"/>
                      <a:pt x="13585" y="24"/>
                    </a:cubicBezTo>
                    <a:cubicBezTo>
                      <a:pt x="9798" y="-372"/>
                      <a:pt x="5014" y="4184"/>
                      <a:pt x="1825" y="10919"/>
                    </a:cubicBezTo>
                    <a:cubicBezTo>
                      <a:pt x="-766" y="16267"/>
                      <a:pt x="-567" y="20427"/>
                      <a:pt x="2224" y="218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1" name="Freeform 950">
                <a:extLst>
                  <a:ext uri="{FF2B5EF4-FFF2-40B4-BE49-F238E27FC236}">
                    <a16:creationId xmlns:a16="http://schemas.microsoft.com/office/drawing/2014/main" id="{66E05830-D79F-32D6-96C4-692B8C465DCF}"/>
                  </a:ext>
                </a:extLst>
              </p:cNvPr>
              <p:cNvSpPr/>
              <p:nvPr/>
            </p:nvSpPr>
            <p:spPr>
              <a:xfrm>
                <a:off x="1777561" y="5996735"/>
                <a:ext cx="14235" cy="24353"/>
              </a:xfrm>
              <a:custGeom>
                <a:avLst/>
                <a:gdLst>
                  <a:gd name="connsiteX0" fmla="*/ 12565 w 14235"/>
                  <a:gd name="connsiteY0" fmla="*/ 13073 h 24353"/>
                  <a:gd name="connsiteX1" fmla="*/ 11568 w 14235"/>
                  <a:gd name="connsiteY1" fmla="*/ 198 h 24353"/>
                  <a:gd name="connsiteX2" fmla="*/ 2599 w 14235"/>
                  <a:gd name="connsiteY2" fmla="*/ 7527 h 24353"/>
                  <a:gd name="connsiteX3" fmla="*/ 3396 w 14235"/>
                  <a:gd name="connsiteY3" fmla="*/ 24166 h 24353"/>
                  <a:gd name="connsiteX4" fmla="*/ 12565 w 14235"/>
                  <a:gd name="connsiteY4" fmla="*/ 13073 h 24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35" h="24353">
                    <a:moveTo>
                      <a:pt x="12565" y="13073"/>
                    </a:moveTo>
                    <a:cubicBezTo>
                      <a:pt x="14359" y="7725"/>
                      <a:pt x="15555" y="1584"/>
                      <a:pt x="11568" y="198"/>
                    </a:cubicBezTo>
                    <a:cubicBezTo>
                      <a:pt x="8579" y="-793"/>
                      <a:pt x="4991" y="1981"/>
                      <a:pt x="2599" y="7527"/>
                    </a:cubicBezTo>
                    <a:cubicBezTo>
                      <a:pt x="-989" y="16045"/>
                      <a:pt x="-989" y="22780"/>
                      <a:pt x="3396" y="24166"/>
                    </a:cubicBezTo>
                    <a:cubicBezTo>
                      <a:pt x="6386" y="25355"/>
                      <a:pt x="9575" y="20799"/>
                      <a:pt x="12565" y="130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2" name="Freeform 951">
                <a:extLst>
                  <a:ext uri="{FF2B5EF4-FFF2-40B4-BE49-F238E27FC236}">
                    <a16:creationId xmlns:a16="http://schemas.microsoft.com/office/drawing/2014/main" id="{3A193A83-6163-F8CC-DD49-E225D96B8AB0}"/>
                  </a:ext>
                </a:extLst>
              </p:cNvPr>
              <p:cNvSpPr/>
              <p:nvPr/>
            </p:nvSpPr>
            <p:spPr>
              <a:xfrm>
                <a:off x="1385019" y="5545886"/>
                <a:ext cx="15756" cy="20570"/>
              </a:xfrm>
              <a:custGeom>
                <a:avLst/>
                <a:gdLst>
                  <a:gd name="connsiteX0" fmla="*/ 13630 w 15756"/>
                  <a:gd name="connsiteY0" fmla="*/ 11885 h 20570"/>
                  <a:gd name="connsiteX1" fmla="*/ 12434 w 15756"/>
                  <a:gd name="connsiteY1" fmla="*/ 0 h 20570"/>
                  <a:gd name="connsiteX2" fmla="*/ 1272 w 15756"/>
                  <a:gd name="connsiteY2" fmla="*/ 10499 h 20570"/>
                  <a:gd name="connsiteX3" fmla="*/ 2866 w 15756"/>
                  <a:gd name="connsiteY3" fmla="*/ 20007 h 20570"/>
                  <a:gd name="connsiteX4" fmla="*/ 13630 w 15756"/>
                  <a:gd name="connsiteY4" fmla="*/ 11885 h 20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56" h="20570">
                    <a:moveTo>
                      <a:pt x="13630" y="11885"/>
                    </a:moveTo>
                    <a:cubicBezTo>
                      <a:pt x="16819" y="4160"/>
                      <a:pt x="16420" y="0"/>
                      <a:pt x="12434" y="0"/>
                    </a:cubicBezTo>
                    <a:cubicBezTo>
                      <a:pt x="8846" y="0"/>
                      <a:pt x="4461" y="3169"/>
                      <a:pt x="1272" y="10499"/>
                    </a:cubicBezTo>
                    <a:cubicBezTo>
                      <a:pt x="-1320" y="16639"/>
                      <a:pt x="474" y="19016"/>
                      <a:pt x="2866" y="20007"/>
                    </a:cubicBezTo>
                    <a:cubicBezTo>
                      <a:pt x="6255" y="21790"/>
                      <a:pt x="9843" y="19413"/>
                      <a:pt x="13630" y="118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3" name="Freeform 952">
                <a:extLst>
                  <a:ext uri="{FF2B5EF4-FFF2-40B4-BE49-F238E27FC236}">
                    <a16:creationId xmlns:a16="http://schemas.microsoft.com/office/drawing/2014/main" id="{4A12F2F8-26C7-3851-114C-3A5BA5537DD4}"/>
                  </a:ext>
                </a:extLst>
              </p:cNvPr>
              <p:cNvSpPr/>
              <p:nvPr/>
            </p:nvSpPr>
            <p:spPr>
              <a:xfrm>
                <a:off x="2826231" y="6034108"/>
                <a:ext cx="12944" cy="21285"/>
              </a:xfrm>
              <a:custGeom>
                <a:avLst/>
                <a:gdLst>
                  <a:gd name="connsiteX0" fmla="*/ 10558 w 12944"/>
                  <a:gd name="connsiteY0" fmla="*/ 65 h 21285"/>
                  <a:gd name="connsiteX1" fmla="*/ 193 w 12944"/>
                  <a:gd name="connsiteY1" fmla="*/ 13734 h 21285"/>
                  <a:gd name="connsiteX2" fmla="*/ 3382 w 12944"/>
                  <a:gd name="connsiteY2" fmla="*/ 21261 h 21285"/>
                  <a:gd name="connsiteX3" fmla="*/ 12750 w 12944"/>
                  <a:gd name="connsiteY3" fmla="*/ 10762 h 21285"/>
                  <a:gd name="connsiteX4" fmla="*/ 10558 w 12944"/>
                  <a:gd name="connsiteY4" fmla="*/ 65 h 21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944" h="21285">
                    <a:moveTo>
                      <a:pt x="10558" y="65"/>
                    </a:moveTo>
                    <a:cubicBezTo>
                      <a:pt x="6173" y="-529"/>
                      <a:pt x="2186" y="2839"/>
                      <a:pt x="193" y="13734"/>
                    </a:cubicBezTo>
                    <a:cubicBezTo>
                      <a:pt x="-605" y="18884"/>
                      <a:pt x="1189" y="21063"/>
                      <a:pt x="3382" y="21261"/>
                    </a:cubicBezTo>
                    <a:cubicBezTo>
                      <a:pt x="7369" y="21657"/>
                      <a:pt x="10558" y="17299"/>
                      <a:pt x="12750" y="10762"/>
                    </a:cubicBezTo>
                    <a:cubicBezTo>
                      <a:pt x="13348" y="4622"/>
                      <a:pt x="12551" y="462"/>
                      <a:pt x="10558" y="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4" name="Freeform 953">
                <a:extLst>
                  <a:ext uri="{FF2B5EF4-FFF2-40B4-BE49-F238E27FC236}">
                    <a16:creationId xmlns:a16="http://schemas.microsoft.com/office/drawing/2014/main" id="{626B1068-99E8-DD67-3C75-FB76F89AA87A}"/>
                  </a:ext>
                </a:extLst>
              </p:cNvPr>
              <p:cNvSpPr/>
              <p:nvPr/>
            </p:nvSpPr>
            <p:spPr>
              <a:xfrm>
                <a:off x="1221622" y="5361681"/>
                <a:ext cx="26054" cy="32002"/>
              </a:xfrm>
              <a:custGeom>
                <a:avLst/>
                <a:gdLst>
                  <a:gd name="connsiteX0" fmla="*/ 12384 w 26054"/>
                  <a:gd name="connsiteY0" fmla="*/ 24744 h 32002"/>
                  <a:gd name="connsiteX1" fmla="*/ 22749 w 26054"/>
                  <a:gd name="connsiteY1" fmla="*/ 16028 h 32002"/>
                  <a:gd name="connsiteX2" fmla="*/ 23347 w 26054"/>
                  <a:gd name="connsiteY2" fmla="*/ 577 h 32002"/>
                  <a:gd name="connsiteX3" fmla="*/ 12982 w 26054"/>
                  <a:gd name="connsiteY3" fmla="*/ 7510 h 32002"/>
                  <a:gd name="connsiteX4" fmla="*/ 11586 w 26054"/>
                  <a:gd name="connsiteY4" fmla="*/ 10085 h 32002"/>
                  <a:gd name="connsiteX5" fmla="*/ 2417 w 26054"/>
                  <a:gd name="connsiteY5" fmla="*/ 21178 h 32002"/>
                  <a:gd name="connsiteX6" fmla="*/ 2218 w 26054"/>
                  <a:gd name="connsiteY6" fmla="*/ 31875 h 32002"/>
                  <a:gd name="connsiteX7" fmla="*/ 12384 w 26054"/>
                  <a:gd name="connsiteY7" fmla="*/ 24744 h 3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054" h="32002">
                    <a:moveTo>
                      <a:pt x="12384" y="24744"/>
                    </a:moveTo>
                    <a:cubicBezTo>
                      <a:pt x="16171" y="24546"/>
                      <a:pt x="19559" y="21574"/>
                      <a:pt x="22749" y="16028"/>
                    </a:cubicBezTo>
                    <a:cubicBezTo>
                      <a:pt x="26735" y="9095"/>
                      <a:pt x="27333" y="3152"/>
                      <a:pt x="23347" y="577"/>
                    </a:cubicBezTo>
                    <a:cubicBezTo>
                      <a:pt x="19958" y="-1602"/>
                      <a:pt x="15972" y="2756"/>
                      <a:pt x="12982" y="7510"/>
                    </a:cubicBezTo>
                    <a:cubicBezTo>
                      <a:pt x="12384" y="8303"/>
                      <a:pt x="11985" y="9293"/>
                      <a:pt x="11586" y="10085"/>
                    </a:cubicBezTo>
                    <a:cubicBezTo>
                      <a:pt x="8397" y="11868"/>
                      <a:pt x="5208" y="16226"/>
                      <a:pt x="2417" y="21178"/>
                    </a:cubicBezTo>
                    <a:cubicBezTo>
                      <a:pt x="-971" y="27121"/>
                      <a:pt x="-572" y="30489"/>
                      <a:pt x="2218" y="31875"/>
                    </a:cubicBezTo>
                    <a:cubicBezTo>
                      <a:pt x="5607" y="32667"/>
                      <a:pt x="8995" y="29696"/>
                      <a:pt x="12384" y="2474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5" name="Freeform 954">
                <a:extLst>
                  <a:ext uri="{FF2B5EF4-FFF2-40B4-BE49-F238E27FC236}">
                    <a16:creationId xmlns:a16="http://schemas.microsoft.com/office/drawing/2014/main" id="{B604C2FB-5694-8751-160A-ECC16DFE5AB0}"/>
                  </a:ext>
                </a:extLst>
              </p:cNvPr>
              <p:cNvSpPr/>
              <p:nvPr/>
            </p:nvSpPr>
            <p:spPr>
              <a:xfrm>
                <a:off x="1215227" y="5482484"/>
                <a:ext cx="15103" cy="21872"/>
              </a:xfrm>
              <a:custGeom>
                <a:avLst/>
                <a:gdLst>
                  <a:gd name="connsiteX0" fmla="*/ 4427 w 15103"/>
                  <a:gd name="connsiteY0" fmla="*/ 6550 h 21872"/>
                  <a:gd name="connsiteX1" fmla="*/ 1039 w 15103"/>
                  <a:gd name="connsiteY1" fmla="*/ 21407 h 21872"/>
                  <a:gd name="connsiteX2" fmla="*/ 10806 w 15103"/>
                  <a:gd name="connsiteY2" fmla="*/ 15464 h 21872"/>
                  <a:gd name="connsiteX3" fmla="*/ 13796 w 15103"/>
                  <a:gd name="connsiteY3" fmla="*/ 806 h 21872"/>
                  <a:gd name="connsiteX4" fmla="*/ 4427 w 15103"/>
                  <a:gd name="connsiteY4" fmla="*/ 6550 h 21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03" h="21872">
                    <a:moveTo>
                      <a:pt x="4427" y="6550"/>
                    </a:moveTo>
                    <a:cubicBezTo>
                      <a:pt x="640" y="12493"/>
                      <a:pt x="-1353" y="18436"/>
                      <a:pt x="1039" y="21407"/>
                    </a:cubicBezTo>
                    <a:cubicBezTo>
                      <a:pt x="3829" y="22992"/>
                      <a:pt x="7417" y="20417"/>
                      <a:pt x="10806" y="15464"/>
                    </a:cubicBezTo>
                    <a:cubicBezTo>
                      <a:pt x="14992" y="9126"/>
                      <a:pt x="16387" y="3579"/>
                      <a:pt x="13796" y="806"/>
                    </a:cubicBezTo>
                    <a:cubicBezTo>
                      <a:pt x="11802" y="-1571"/>
                      <a:pt x="7616" y="1598"/>
                      <a:pt x="4427" y="65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6" name="Freeform 955">
                <a:extLst>
                  <a:ext uri="{FF2B5EF4-FFF2-40B4-BE49-F238E27FC236}">
                    <a16:creationId xmlns:a16="http://schemas.microsoft.com/office/drawing/2014/main" id="{2073F173-39F0-487E-148E-DF04B2259B3F}"/>
                  </a:ext>
                </a:extLst>
              </p:cNvPr>
              <p:cNvSpPr/>
              <p:nvPr/>
            </p:nvSpPr>
            <p:spPr>
              <a:xfrm>
                <a:off x="1447774" y="5475466"/>
                <a:ext cx="16048" cy="24204"/>
              </a:xfrm>
              <a:custGeom>
                <a:avLst/>
                <a:gdLst>
                  <a:gd name="connsiteX0" fmla="*/ 15257 w 16048"/>
                  <a:gd name="connsiteY0" fmla="*/ 693 h 24204"/>
                  <a:gd name="connsiteX1" fmla="*/ 2899 w 16048"/>
                  <a:gd name="connsiteY1" fmla="*/ 11588 h 24204"/>
                  <a:gd name="connsiteX2" fmla="*/ 1304 w 16048"/>
                  <a:gd name="connsiteY2" fmla="*/ 23671 h 24204"/>
                  <a:gd name="connsiteX3" fmla="*/ 12068 w 16048"/>
                  <a:gd name="connsiteY3" fmla="*/ 14163 h 24204"/>
                  <a:gd name="connsiteX4" fmla="*/ 15257 w 16048"/>
                  <a:gd name="connsiteY4" fmla="*/ 693 h 24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48" h="24204">
                    <a:moveTo>
                      <a:pt x="15257" y="693"/>
                    </a:moveTo>
                    <a:cubicBezTo>
                      <a:pt x="11669" y="-2080"/>
                      <a:pt x="7085" y="3862"/>
                      <a:pt x="2899" y="11588"/>
                    </a:cubicBezTo>
                    <a:cubicBezTo>
                      <a:pt x="-290" y="17332"/>
                      <a:pt x="-888" y="21888"/>
                      <a:pt x="1304" y="23671"/>
                    </a:cubicBezTo>
                    <a:cubicBezTo>
                      <a:pt x="4693" y="26246"/>
                      <a:pt x="8480" y="18917"/>
                      <a:pt x="12068" y="14163"/>
                    </a:cubicBezTo>
                    <a:cubicBezTo>
                      <a:pt x="14659" y="8616"/>
                      <a:pt x="17450" y="2475"/>
                      <a:pt x="15257" y="6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7" name="Freeform 956">
                <a:extLst>
                  <a:ext uri="{FF2B5EF4-FFF2-40B4-BE49-F238E27FC236}">
                    <a16:creationId xmlns:a16="http://schemas.microsoft.com/office/drawing/2014/main" id="{A20BB74F-D72F-57AF-6ED4-C0C499621EDC}"/>
                  </a:ext>
                </a:extLst>
              </p:cNvPr>
              <p:cNvSpPr/>
              <p:nvPr/>
            </p:nvSpPr>
            <p:spPr>
              <a:xfrm>
                <a:off x="3158850" y="6130246"/>
                <a:ext cx="11624" cy="23683"/>
              </a:xfrm>
              <a:custGeom>
                <a:avLst/>
                <a:gdLst>
                  <a:gd name="connsiteX0" fmla="*/ 7027 w 11624"/>
                  <a:gd name="connsiteY0" fmla="*/ 0 h 23683"/>
                  <a:gd name="connsiteX1" fmla="*/ 50 w 11624"/>
                  <a:gd name="connsiteY1" fmla="*/ 11291 h 23683"/>
                  <a:gd name="connsiteX2" fmla="*/ 5432 w 11624"/>
                  <a:gd name="connsiteY2" fmla="*/ 23573 h 23683"/>
                  <a:gd name="connsiteX3" fmla="*/ 11611 w 11624"/>
                  <a:gd name="connsiteY3" fmla="*/ 11687 h 23683"/>
                  <a:gd name="connsiteX4" fmla="*/ 7027 w 11624"/>
                  <a:gd name="connsiteY4" fmla="*/ 0 h 23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624" h="23683">
                    <a:moveTo>
                      <a:pt x="7027" y="0"/>
                    </a:moveTo>
                    <a:cubicBezTo>
                      <a:pt x="3638" y="0"/>
                      <a:pt x="449" y="2575"/>
                      <a:pt x="50" y="11291"/>
                    </a:cubicBezTo>
                    <a:cubicBezTo>
                      <a:pt x="-349" y="18818"/>
                      <a:pt x="1645" y="24563"/>
                      <a:pt x="5432" y="23573"/>
                    </a:cubicBezTo>
                    <a:cubicBezTo>
                      <a:pt x="9020" y="22780"/>
                      <a:pt x="11013" y="17036"/>
                      <a:pt x="11611" y="11687"/>
                    </a:cubicBezTo>
                    <a:cubicBezTo>
                      <a:pt x="11810" y="2377"/>
                      <a:pt x="9817" y="0"/>
                      <a:pt x="7027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8" name="Freeform 957">
                <a:extLst>
                  <a:ext uri="{FF2B5EF4-FFF2-40B4-BE49-F238E27FC236}">
                    <a16:creationId xmlns:a16="http://schemas.microsoft.com/office/drawing/2014/main" id="{1B2533A8-A68D-759B-F2DE-8CA42CBA7A21}"/>
                  </a:ext>
                </a:extLst>
              </p:cNvPr>
              <p:cNvSpPr/>
              <p:nvPr/>
            </p:nvSpPr>
            <p:spPr>
              <a:xfrm>
                <a:off x="1632106" y="5574213"/>
                <a:ext cx="14381" cy="19387"/>
              </a:xfrm>
              <a:custGeom>
                <a:avLst/>
                <a:gdLst>
                  <a:gd name="connsiteX0" fmla="*/ 2346 w 14381"/>
                  <a:gd name="connsiteY0" fmla="*/ 19016 h 19387"/>
                  <a:gd name="connsiteX1" fmla="*/ 11515 w 14381"/>
                  <a:gd name="connsiteY1" fmla="*/ 12677 h 19387"/>
                  <a:gd name="connsiteX2" fmla="*/ 13309 w 14381"/>
                  <a:gd name="connsiteY2" fmla="*/ 198 h 19387"/>
                  <a:gd name="connsiteX3" fmla="*/ 2346 w 14381"/>
                  <a:gd name="connsiteY3" fmla="*/ 8121 h 19387"/>
                  <a:gd name="connsiteX4" fmla="*/ 2346 w 14381"/>
                  <a:gd name="connsiteY4" fmla="*/ 19016 h 19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1" h="19387">
                    <a:moveTo>
                      <a:pt x="2346" y="19016"/>
                    </a:moveTo>
                    <a:cubicBezTo>
                      <a:pt x="4937" y="20403"/>
                      <a:pt x="8126" y="17827"/>
                      <a:pt x="11515" y="12677"/>
                    </a:cubicBezTo>
                    <a:cubicBezTo>
                      <a:pt x="15302" y="6536"/>
                      <a:pt x="14704" y="2971"/>
                      <a:pt x="13309" y="198"/>
                    </a:cubicBezTo>
                    <a:cubicBezTo>
                      <a:pt x="9721" y="-595"/>
                      <a:pt x="6133" y="792"/>
                      <a:pt x="2346" y="8121"/>
                    </a:cubicBezTo>
                    <a:cubicBezTo>
                      <a:pt x="-1441" y="14658"/>
                      <a:pt x="-46" y="17629"/>
                      <a:pt x="2346" y="190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9" name="Freeform 958">
                <a:extLst>
                  <a:ext uri="{FF2B5EF4-FFF2-40B4-BE49-F238E27FC236}">
                    <a16:creationId xmlns:a16="http://schemas.microsoft.com/office/drawing/2014/main" id="{B8426CD9-D8D8-AE85-27CC-561975FA9B0D}"/>
                  </a:ext>
                </a:extLst>
              </p:cNvPr>
              <p:cNvSpPr/>
              <p:nvPr/>
            </p:nvSpPr>
            <p:spPr>
              <a:xfrm>
                <a:off x="1514391" y="5698314"/>
                <a:ext cx="29111" cy="30439"/>
              </a:xfrm>
              <a:custGeom>
                <a:avLst/>
                <a:gdLst>
                  <a:gd name="connsiteX0" fmla="*/ 17608 w 29111"/>
                  <a:gd name="connsiteY0" fmla="*/ 8221 h 30439"/>
                  <a:gd name="connsiteX1" fmla="*/ 15814 w 29111"/>
                  <a:gd name="connsiteY1" fmla="*/ 11787 h 30439"/>
                  <a:gd name="connsiteX2" fmla="*/ 4851 w 29111"/>
                  <a:gd name="connsiteY2" fmla="*/ 16739 h 30439"/>
                  <a:gd name="connsiteX3" fmla="*/ 1662 w 29111"/>
                  <a:gd name="connsiteY3" fmla="*/ 29417 h 30439"/>
                  <a:gd name="connsiteX4" fmla="*/ 13023 w 29111"/>
                  <a:gd name="connsiteY4" fmla="*/ 26049 h 30439"/>
                  <a:gd name="connsiteX5" fmla="*/ 17010 w 29111"/>
                  <a:gd name="connsiteY5" fmla="*/ 21691 h 30439"/>
                  <a:gd name="connsiteX6" fmla="*/ 25979 w 29111"/>
                  <a:gd name="connsiteY6" fmla="*/ 14758 h 30439"/>
                  <a:gd name="connsiteX7" fmla="*/ 27973 w 29111"/>
                  <a:gd name="connsiteY7" fmla="*/ 892 h 30439"/>
                  <a:gd name="connsiteX8" fmla="*/ 17608 w 29111"/>
                  <a:gd name="connsiteY8" fmla="*/ 8221 h 30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111" h="30439">
                    <a:moveTo>
                      <a:pt x="17608" y="8221"/>
                    </a:moveTo>
                    <a:cubicBezTo>
                      <a:pt x="16810" y="9410"/>
                      <a:pt x="16412" y="10796"/>
                      <a:pt x="15814" y="11787"/>
                    </a:cubicBezTo>
                    <a:cubicBezTo>
                      <a:pt x="12625" y="11391"/>
                      <a:pt x="9037" y="12579"/>
                      <a:pt x="4851" y="16739"/>
                    </a:cubicBezTo>
                    <a:cubicBezTo>
                      <a:pt x="-930" y="22285"/>
                      <a:pt x="-930" y="26842"/>
                      <a:pt x="1662" y="29417"/>
                    </a:cubicBezTo>
                    <a:cubicBezTo>
                      <a:pt x="4054" y="31596"/>
                      <a:pt x="8439" y="30209"/>
                      <a:pt x="13023" y="26049"/>
                    </a:cubicBezTo>
                    <a:cubicBezTo>
                      <a:pt x="14618" y="24663"/>
                      <a:pt x="16013" y="23078"/>
                      <a:pt x="17010" y="21691"/>
                    </a:cubicBezTo>
                    <a:cubicBezTo>
                      <a:pt x="19601" y="22484"/>
                      <a:pt x="22989" y="19512"/>
                      <a:pt x="25979" y="14758"/>
                    </a:cubicBezTo>
                    <a:cubicBezTo>
                      <a:pt x="29368" y="7825"/>
                      <a:pt x="29966" y="2873"/>
                      <a:pt x="27973" y="892"/>
                    </a:cubicBezTo>
                    <a:cubicBezTo>
                      <a:pt x="25381" y="-1683"/>
                      <a:pt x="21395" y="1486"/>
                      <a:pt x="17608" y="82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0" name="Freeform 959">
                <a:extLst>
                  <a:ext uri="{FF2B5EF4-FFF2-40B4-BE49-F238E27FC236}">
                    <a16:creationId xmlns:a16="http://schemas.microsoft.com/office/drawing/2014/main" id="{1F568C03-DE7D-EFAB-625F-4462CFD54388}"/>
                  </a:ext>
                </a:extLst>
              </p:cNvPr>
              <p:cNvSpPr/>
              <p:nvPr/>
            </p:nvSpPr>
            <p:spPr>
              <a:xfrm>
                <a:off x="1057669" y="5437457"/>
                <a:ext cx="15712" cy="20824"/>
              </a:xfrm>
              <a:custGeom>
                <a:avLst/>
                <a:gdLst>
                  <a:gd name="connsiteX0" fmla="*/ 3321 w 15712"/>
                  <a:gd name="connsiteY0" fmla="*/ 8196 h 20824"/>
                  <a:gd name="connsiteX1" fmla="*/ 1128 w 15712"/>
                  <a:gd name="connsiteY1" fmla="*/ 19883 h 20824"/>
                  <a:gd name="connsiteX2" fmla="*/ 12291 w 15712"/>
                  <a:gd name="connsiteY2" fmla="*/ 13148 h 20824"/>
                  <a:gd name="connsiteX3" fmla="*/ 14682 w 15712"/>
                  <a:gd name="connsiteY3" fmla="*/ 1065 h 20824"/>
                  <a:gd name="connsiteX4" fmla="*/ 3321 w 15712"/>
                  <a:gd name="connsiteY4" fmla="*/ 8196 h 20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12" h="20824">
                    <a:moveTo>
                      <a:pt x="3321" y="8196"/>
                    </a:moveTo>
                    <a:cubicBezTo>
                      <a:pt x="-267" y="13346"/>
                      <a:pt x="-865" y="17704"/>
                      <a:pt x="1128" y="19883"/>
                    </a:cubicBezTo>
                    <a:cubicBezTo>
                      <a:pt x="3919" y="22854"/>
                      <a:pt x="8304" y="18298"/>
                      <a:pt x="12291" y="13148"/>
                    </a:cubicBezTo>
                    <a:cubicBezTo>
                      <a:pt x="16078" y="7007"/>
                      <a:pt x="16476" y="3046"/>
                      <a:pt x="14682" y="1065"/>
                    </a:cubicBezTo>
                    <a:cubicBezTo>
                      <a:pt x="12091" y="-2105"/>
                      <a:pt x="7507" y="2253"/>
                      <a:pt x="3321" y="819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1" name="Freeform 960">
                <a:extLst>
                  <a:ext uri="{FF2B5EF4-FFF2-40B4-BE49-F238E27FC236}">
                    <a16:creationId xmlns:a16="http://schemas.microsoft.com/office/drawing/2014/main" id="{325DAF6F-54A4-D132-2120-C5EE1939F02C}"/>
                  </a:ext>
                </a:extLst>
              </p:cNvPr>
              <p:cNvSpPr/>
              <p:nvPr/>
            </p:nvSpPr>
            <p:spPr>
              <a:xfrm>
                <a:off x="2131743" y="5777293"/>
                <a:ext cx="13495" cy="21028"/>
              </a:xfrm>
              <a:custGeom>
                <a:avLst/>
                <a:gdLst>
                  <a:gd name="connsiteX0" fmla="*/ 4214 w 13495"/>
                  <a:gd name="connsiteY0" fmla="*/ 20759 h 21028"/>
                  <a:gd name="connsiteX1" fmla="*/ 12187 w 13495"/>
                  <a:gd name="connsiteY1" fmla="*/ 14024 h 21028"/>
                  <a:gd name="connsiteX2" fmla="*/ 9197 w 13495"/>
                  <a:gd name="connsiteY2" fmla="*/ 158 h 21028"/>
                  <a:gd name="connsiteX3" fmla="*/ 1025 w 13495"/>
                  <a:gd name="connsiteY3" fmla="*/ 9071 h 21028"/>
                  <a:gd name="connsiteX4" fmla="*/ 4214 w 13495"/>
                  <a:gd name="connsiteY4" fmla="*/ 20759 h 21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95" h="21028">
                    <a:moveTo>
                      <a:pt x="4214" y="20759"/>
                    </a:moveTo>
                    <a:cubicBezTo>
                      <a:pt x="6805" y="21551"/>
                      <a:pt x="9994" y="20957"/>
                      <a:pt x="12187" y="14024"/>
                    </a:cubicBezTo>
                    <a:cubicBezTo>
                      <a:pt x="15575" y="3723"/>
                      <a:pt x="11589" y="2337"/>
                      <a:pt x="9197" y="158"/>
                    </a:cubicBezTo>
                    <a:cubicBezTo>
                      <a:pt x="5809" y="-833"/>
                      <a:pt x="3018" y="2931"/>
                      <a:pt x="1025" y="9071"/>
                    </a:cubicBezTo>
                    <a:cubicBezTo>
                      <a:pt x="-1567" y="17787"/>
                      <a:pt x="1224" y="19768"/>
                      <a:pt x="4214" y="207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2" name="Freeform 961">
                <a:extLst>
                  <a:ext uri="{FF2B5EF4-FFF2-40B4-BE49-F238E27FC236}">
                    <a16:creationId xmlns:a16="http://schemas.microsoft.com/office/drawing/2014/main" id="{9CBE1E91-A8A9-FA1F-E25F-D2F9288D1CD9}"/>
                  </a:ext>
                </a:extLst>
              </p:cNvPr>
              <p:cNvSpPr/>
              <p:nvPr/>
            </p:nvSpPr>
            <p:spPr>
              <a:xfrm>
                <a:off x="2854686" y="6128581"/>
                <a:ext cx="11004" cy="23960"/>
              </a:xfrm>
              <a:custGeom>
                <a:avLst/>
                <a:gdLst>
                  <a:gd name="connsiteX0" fmla="*/ 6620 w 11004"/>
                  <a:gd name="connsiteY0" fmla="*/ 81 h 23960"/>
                  <a:gd name="connsiteX1" fmla="*/ 42 w 11004"/>
                  <a:gd name="connsiteY1" fmla="*/ 13551 h 23960"/>
                  <a:gd name="connsiteX2" fmla="*/ 3829 w 11004"/>
                  <a:gd name="connsiteY2" fmla="*/ 23852 h 23960"/>
                  <a:gd name="connsiteX3" fmla="*/ 11005 w 11004"/>
                  <a:gd name="connsiteY3" fmla="*/ 9787 h 23960"/>
                  <a:gd name="connsiteX4" fmla="*/ 6620 w 11004"/>
                  <a:gd name="connsiteY4" fmla="*/ 81 h 23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04" h="23960">
                    <a:moveTo>
                      <a:pt x="6620" y="81"/>
                    </a:moveTo>
                    <a:cubicBezTo>
                      <a:pt x="2832" y="873"/>
                      <a:pt x="440" y="6024"/>
                      <a:pt x="42" y="13551"/>
                    </a:cubicBezTo>
                    <a:cubicBezTo>
                      <a:pt x="-158" y="18899"/>
                      <a:pt x="241" y="24842"/>
                      <a:pt x="3829" y="23852"/>
                    </a:cubicBezTo>
                    <a:cubicBezTo>
                      <a:pt x="7417" y="22663"/>
                      <a:pt x="9609" y="16919"/>
                      <a:pt x="11005" y="9787"/>
                    </a:cubicBezTo>
                    <a:cubicBezTo>
                      <a:pt x="10407" y="4439"/>
                      <a:pt x="9809" y="-711"/>
                      <a:pt x="6620" y="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3" name="Freeform 962">
                <a:extLst>
                  <a:ext uri="{FF2B5EF4-FFF2-40B4-BE49-F238E27FC236}">
                    <a16:creationId xmlns:a16="http://schemas.microsoft.com/office/drawing/2014/main" id="{CED39E30-8544-9396-5AB2-2395B2D8A852}"/>
                  </a:ext>
                </a:extLst>
              </p:cNvPr>
              <p:cNvSpPr/>
              <p:nvPr/>
            </p:nvSpPr>
            <p:spPr>
              <a:xfrm>
                <a:off x="1717461" y="5819436"/>
                <a:ext cx="22736" cy="25461"/>
              </a:xfrm>
              <a:custGeom>
                <a:avLst/>
                <a:gdLst>
                  <a:gd name="connsiteX0" fmla="*/ 20243 w 22736"/>
                  <a:gd name="connsiteY0" fmla="*/ 10 h 25461"/>
                  <a:gd name="connsiteX1" fmla="*/ 11074 w 22736"/>
                  <a:gd name="connsiteY1" fmla="*/ 8528 h 25461"/>
                  <a:gd name="connsiteX2" fmla="*/ 10874 w 22736"/>
                  <a:gd name="connsiteY2" fmla="*/ 8726 h 25461"/>
                  <a:gd name="connsiteX3" fmla="*/ 3300 w 22736"/>
                  <a:gd name="connsiteY3" fmla="*/ 14272 h 25461"/>
                  <a:gd name="connsiteX4" fmla="*/ 709 w 22736"/>
                  <a:gd name="connsiteY4" fmla="*/ 23780 h 25461"/>
                  <a:gd name="connsiteX5" fmla="*/ 11273 w 22736"/>
                  <a:gd name="connsiteY5" fmla="*/ 22394 h 25461"/>
                  <a:gd name="connsiteX6" fmla="*/ 20243 w 22736"/>
                  <a:gd name="connsiteY6" fmla="*/ 13678 h 25461"/>
                  <a:gd name="connsiteX7" fmla="*/ 20243 w 22736"/>
                  <a:gd name="connsiteY7" fmla="*/ 10 h 25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736" h="25461">
                    <a:moveTo>
                      <a:pt x="20243" y="10"/>
                    </a:moveTo>
                    <a:cubicBezTo>
                      <a:pt x="16854" y="-188"/>
                      <a:pt x="13466" y="2585"/>
                      <a:pt x="11074" y="8528"/>
                    </a:cubicBezTo>
                    <a:cubicBezTo>
                      <a:pt x="11074" y="8528"/>
                      <a:pt x="11074" y="8726"/>
                      <a:pt x="10874" y="8726"/>
                    </a:cubicBezTo>
                    <a:cubicBezTo>
                      <a:pt x="8482" y="9716"/>
                      <a:pt x="5891" y="11697"/>
                      <a:pt x="3300" y="14272"/>
                    </a:cubicBezTo>
                    <a:cubicBezTo>
                      <a:pt x="310" y="17442"/>
                      <a:pt x="-886" y="21800"/>
                      <a:pt x="709" y="23780"/>
                    </a:cubicBezTo>
                    <a:cubicBezTo>
                      <a:pt x="2901" y="26554"/>
                      <a:pt x="6888" y="25761"/>
                      <a:pt x="11273" y="22394"/>
                    </a:cubicBezTo>
                    <a:cubicBezTo>
                      <a:pt x="14263" y="23186"/>
                      <a:pt x="17651" y="19026"/>
                      <a:pt x="20243" y="13678"/>
                    </a:cubicBezTo>
                    <a:cubicBezTo>
                      <a:pt x="24229" y="5754"/>
                      <a:pt x="22834" y="1991"/>
                      <a:pt x="20243" y="1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4" name="Freeform 963">
                <a:extLst>
                  <a:ext uri="{FF2B5EF4-FFF2-40B4-BE49-F238E27FC236}">
                    <a16:creationId xmlns:a16="http://schemas.microsoft.com/office/drawing/2014/main" id="{F5E1BA6C-C6C2-85CB-10D5-0343DBB5E058}"/>
                  </a:ext>
                </a:extLst>
              </p:cNvPr>
              <p:cNvSpPr/>
              <p:nvPr/>
            </p:nvSpPr>
            <p:spPr>
              <a:xfrm>
                <a:off x="1891871" y="5899870"/>
                <a:ext cx="13678" cy="20410"/>
              </a:xfrm>
              <a:custGeom>
                <a:avLst/>
                <a:gdLst>
                  <a:gd name="connsiteX0" fmla="*/ 10276 w 13678"/>
                  <a:gd name="connsiteY0" fmla="*/ 0 h 20410"/>
                  <a:gd name="connsiteX1" fmla="*/ 709 w 13678"/>
                  <a:gd name="connsiteY1" fmla="*/ 10697 h 20410"/>
                  <a:gd name="connsiteX2" fmla="*/ 3300 w 13678"/>
                  <a:gd name="connsiteY2" fmla="*/ 20403 h 20410"/>
                  <a:gd name="connsiteX3" fmla="*/ 12868 w 13678"/>
                  <a:gd name="connsiteY3" fmla="*/ 9508 h 20410"/>
                  <a:gd name="connsiteX4" fmla="*/ 10276 w 13678"/>
                  <a:gd name="connsiteY4" fmla="*/ 0 h 20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78" h="20410">
                    <a:moveTo>
                      <a:pt x="10276" y="0"/>
                    </a:moveTo>
                    <a:cubicBezTo>
                      <a:pt x="6489" y="0"/>
                      <a:pt x="2901" y="3169"/>
                      <a:pt x="709" y="10697"/>
                    </a:cubicBezTo>
                    <a:cubicBezTo>
                      <a:pt x="-886" y="16441"/>
                      <a:pt x="310" y="20205"/>
                      <a:pt x="3300" y="20403"/>
                    </a:cubicBezTo>
                    <a:cubicBezTo>
                      <a:pt x="7087" y="20601"/>
                      <a:pt x="10675" y="17036"/>
                      <a:pt x="12868" y="9508"/>
                    </a:cubicBezTo>
                    <a:cubicBezTo>
                      <a:pt x="14861" y="3367"/>
                      <a:pt x="12868" y="990"/>
                      <a:pt x="10276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5" name="Freeform 964">
                <a:extLst>
                  <a:ext uri="{FF2B5EF4-FFF2-40B4-BE49-F238E27FC236}">
                    <a16:creationId xmlns:a16="http://schemas.microsoft.com/office/drawing/2014/main" id="{4CFD1F4E-3690-5C77-DD42-783E5700EA14}"/>
                  </a:ext>
                </a:extLst>
              </p:cNvPr>
              <p:cNvSpPr/>
              <p:nvPr/>
            </p:nvSpPr>
            <p:spPr>
              <a:xfrm>
                <a:off x="2929007" y="6161148"/>
                <a:ext cx="10154" cy="20997"/>
              </a:xfrm>
              <a:custGeom>
                <a:avLst/>
                <a:gdLst>
                  <a:gd name="connsiteX0" fmla="*/ 6846 w 10154"/>
                  <a:gd name="connsiteY0" fmla="*/ 0 h 20997"/>
                  <a:gd name="connsiteX1" fmla="*/ 69 w 10154"/>
                  <a:gd name="connsiteY1" fmla="*/ 13074 h 20997"/>
                  <a:gd name="connsiteX2" fmla="*/ 1066 w 10154"/>
                  <a:gd name="connsiteY2" fmla="*/ 20997 h 20997"/>
                  <a:gd name="connsiteX3" fmla="*/ 7245 w 10154"/>
                  <a:gd name="connsiteY3" fmla="*/ 20997 h 20997"/>
                  <a:gd name="connsiteX4" fmla="*/ 9837 w 10154"/>
                  <a:gd name="connsiteY4" fmla="*/ 11885 h 20997"/>
                  <a:gd name="connsiteX5" fmla="*/ 6846 w 10154"/>
                  <a:gd name="connsiteY5" fmla="*/ 0 h 20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154" h="20997">
                    <a:moveTo>
                      <a:pt x="6846" y="0"/>
                    </a:moveTo>
                    <a:cubicBezTo>
                      <a:pt x="3259" y="792"/>
                      <a:pt x="667" y="5546"/>
                      <a:pt x="69" y="13074"/>
                    </a:cubicBezTo>
                    <a:cubicBezTo>
                      <a:pt x="-130" y="16243"/>
                      <a:pt x="69" y="19214"/>
                      <a:pt x="1066" y="20997"/>
                    </a:cubicBezTo>
                    <a:lnTo>
                      <a:pt x="7245" y="20997"/>
                    </a:lnTo>
                    <a:cubicBezTo>
                      <a:pt x="8441" y="18818"/>
                      <a:pt x="9438" y="15649"/>
                      <a:pt x="9837" y="11885"/>
                    </a:cubicBezTo>
                    <a:cubicBezTo>
                      <a:pt x="10634" y="5744"/>
                      <a:pt x="10036" y="1188"/>
                      <a:pt x="6846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6" name="Freeform 965">
                <a:extLst>
                  <a:ext uri="{FF2B5EF4-FFF2-40B4-BE49-F238E27FC236}">
                    <a16:creationId xmlns:a16="http://schemas.microsoft.com/office/drawing/2014/main" id="{976D6352-7909-C969-37CD-BF7DAD250958}"/>
                  </a:ext>
                </a:extLst>
              </p:cNvPr>
              <p:cNvSpPr/>
              <p:nvPr/>
            </p:nvSpPr>
            <p:spPr>
              <a:xfrm>
                <a:off x="1125604" y="5551075"/>
                <a:ext cx="28041" cy="22095"/>
              </a:xfrm>
              <a:custGeom>
                <a:avLst/>
                <a:gdLst>
                  <a:gd name="connsiteX0" fmla="*/ 26678 w 28041"/>
                  <a:gd name="connsiteY0" fmla="*/ 555 h 22095"/>
                  <a:gd name="connsiteX1" fmla="*/ 18306 w 28041"/>
                  <a:gd name="connsiteY1" fmla="*/ 4319 h 22095"/>
                  <a:gd name="connsiteX2" fmla="*/ 4154 w 28041"/>
                  <a:gd name="connsiteY2" fmla="*/ 7290 h 22095"/>
                  <a:gd name="connsiteX3" fmla="*/ 1563 w 28041"/>
                  <a:gd name="connsiteY3" fmla="*/ 17789 h 22095"/>
                  <a:gd name="connsiteX4" fmla="*/ 11928 w 28041"/>
                  <a:gd name="connsiteY4" fmla="*/ 17987 h 22095"/>
                  <a:gd name="connsiteX5" fmla="*/ 13323 w 28041"/>
                  <a:gd name="connsiteY5" fmla="*/ 21354 h 22095"/>
                  <a:gd name="connsiteX6" fmla="*/ 23887 w 28041"/>
                  <a:gd name="connsiteY6" fmla="*/ 14817 h 22095"/>
                  <a:gd name="connsiteX7" fmla="*/ 26678 w 28041"/>
                  <a:gd name="connsiteY7" fmla="*/ 555 h 220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041" h="22095">
                    <a:moveTo>
                      <a:pt x="26678" y="555"/>
                    </a:moveTo>
                    <a:cubicBezTo>
                      <a:pt x="24286" y="-1030"/>
                      <a:pt x="21296" y="951"/>
                      <a:pt x="18306" y="4319"/>
                    </a:cubicBezTo>
                    <a:cubicBezTo>
                      <a:pt x="14918" y="1942"/>
                      <a:pt x="9934" y="2140"/>
                      <a:pt x="4154" y="7290"/>
                    </a:cubicBezTo>
                    <a:cubicBezTo>
                      <a:pt x="-231" y="11252"/>
                      <a:pt x="-1228" y="15412"/>
                      <a:pt x="1563" y="17789"/>
                    </a:cubicBezTo>
                    <a:cubicBezTo>
                      <a:pt x="4154" y="19968"/>
                      <a:pt x="7742" y="20166"/>
                      <a:pt x="11928" y="17987"/>
                    </a:cubicBezTo>
                    <a:cubicBezTo>
                      <a:pt x="12127" y="19373"/>
                      <a:pt x="12526" y="20562"/>
                      <a:pt x="13323" y="21354"/>
                    </a:cubicBezTo>
                    <a:cubicBezTo>
                      <a:pt x="16712" y="24326"/>
                      <a:pt x="21097" y="17591"/>
                      <a:pt x="23887" y="14817"/>
                    </a:cubicBezTo>
                    <a:cubicBezTo>
                      <a:pt x="28073" y="6696"/>
                      <a:pt x="29269" y="2140"/>
                      <a:pt x="26678" y="5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7" name="Freeform 966">
                <a:extLst>
                  <a:ext uri="{FF2B5EF4-FFF2-40B4-BE49-F238E27FC236}">
                    <a16:creationId xmlns:a16="http://schemas.microsoft.com/office/drawing/2014/main" id="{2D22BDB4-5EF8-36CF-308E-47D591F26C14}"/>
                  </a:ext>
                </a:extLst>
              </p:cNvPr>
              <p:cNvSpPr/>
              <p:nvPr/>
            </p:nvSpPr>
            <p:spPr>
              <a:xfrm>
                <a:off x="1680442" y="5846679"/>
                <a:ext cx="13662" cy="22667"/>
              </a:xfrm>
              <a:custGeom>
                <a:avLst/>
                <a:gdLst>
                  <a:gd name="connsiteX0" fmla="*/ 12811 w 13662"/>
                  <a:gd name="connsiteY0" fmla="*/ 301 h 22667"/>
                  <a:gd name="connsiteX1" fmla="*/ 3243 w 13662"/>
                  <a:gd name="connsiteY1" fmla="*/ 7630 h 22667"/>
                  <a:gd name="connsiteX2" fmla="*/ 2048 w 13662"/>
                  <a:gd name="connsiteY2" fmla="*/ 22289 h 22667"/>
                  <a:gd name="connsiteX3" fmla="*/ 10619 w 13662"/>
                  <a:gd name="connsiteY3" fmla="*/ 14960 h 22667"/>
                  <a:gd name="connsiteX4" fmla="*/ 12811 w 13662"/>
                  <a:gd name="connsiteY4" fmla="*/ 301 h 22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62" h="22667">
                    <a:moveTo>
                      <a:pt x="12811" y="301"/>
                    </a:moveTo>
                    <a:cubicBezTo>
                      <a:pt x="9024" y="-1085"/>
                      <a:pt x="5835" y="2480"/>
                      <a:pt x="3243" y="7630"/>
                    </a:cubicBezTo>
                    <a:cubicBezTo>
                      <a:pt x="54" y="14167"/>
                      <a:pt x="-1540" y="20308"/>
                      <a:pt x="2048" y="22289"/>
                    </a:cubicBezTo>
                    <a:cubicBezTo>
                      <a:pt x="4838" y="23874"/>
                      <a:pt x="8027" y="20308"/>
                      <a:pt x="10619" y="14960"/>
                    </a:cubicBezTo>
                    <a:cubicBezTo>
                      <a:pt x="13808" y="8423"/>
                      <a:pt x="14406" y="3074"/>
                      <a:pt x="12811" y="30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8" name="Freeform 967">
                <a:extLst>
                  <a:ext uri="{FF2B5EF4-FFF2-40B4-BE49-F238E27FC236}">
                    <a16:creationId xmlns:a16="http://schemas.microsoft.com/office/drawing/2014/main" id="{D2BB8723-E7B6-9DC8-8E39-A91593F638BF}"/>
                  </a:ext>
                </a:extLst>
              </p:cNvPr>
              <p:cNvSpPr/>
              <p:nvPr/>
            </p:nvSpPr>
            <p:spPr>
              <a:xfrm>
                <a:off x="2729584" y="6162756"/>
                <a:ext cx="11643" cy="19389"/>
              </a:xfrm>
              <a:custGeom>
                <a:avLst/>
                <a:gdLst>
                  <a:gd name="connsiteX0" fmla="*/ 7741 w 11643"/>
                  <a:gd name="connsiteY0" fmla="*/ 175 h 19389"/>
                  <a:gd name="connsiteX1" fmla="*/ 565 w 11643"/>
                  <a:gd name="connsiteY1" fmla="*/ 7900 h 19389"/>
                  <a:gd name="connsiteX2" fmla="*/ 1163 w 11643"/>
                  <a:gd name="connsiteY2" fmla="*/ 19390 h 19389"/>
                  <a:gd name="connsiteX3" fmla="*/ 9535 w 11643"/>
                  <a:gd name="connsiteY3" fmla="*/ 19390 h 19389"/>
                  <a:gd name="connsiteX4" fmla="*/ 11129 w 11643"/>
                  <a:gd name="connsiteY4" fmla="*/ 14636 h 19389"/>
                  <a:gd name="connsiteX5" fmla="*/ 7741 w 11643"/>
                  <a:gd name="connsiteY5" fmla="*/ 175 h 19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643" h="19389">
                    <a:moveTo>
                      <a:pt x="7741" y="175"/>
                    </a:moveTo>
                    <a:cubicBezTo>
                      <a:pt x="4950" y="-617"/>
                      <a:pt x="1960" y="1166"/>
                      <a:pt x="565" y="7900"/>
                    </a:cubicBezTo>
                    <a:cubicBezTo>
                      <a:pt x="-432" y="13051"/>
                      <a:pt x="-33" y="16815"/>
                      <a:pt x="1163" y="19390"/>
                    </a:cubicBezTo>
                    <a:lnTo>
                      <a:pt x="9535" y="19390"/>
                    </a:lnTo>
                    <a:cubicBezTo>
                      <a:pt x="10132" y="18003"/>
                      <a:pt x="10730" y="16418"/>
                      <a:pt x="11129" y="14636"/>
                    </a:cubicBezTo>
                    <a:cubicBezTo>
                      <a:pt x="12325" y="6514"/>
                      <a:pt x="11528" y="1166"/>
                      <a:pt x="7741" y="1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9" name="Freeform 968">
                <a:extLst>
                  <a:ext uri="{FF2B5EF4-FFF2-40B4-BE49-F238E27FC236}">
                    <a16:creationId xmlns:a16="http://schemas.microsoft.com/office/drawing/2014/main" id="{7560DC94-1910-EB19-8B2D-925A8CAD499B}"/>
                  </a:ext>
                </a:extLst>
              </p:cNvPr>
              <p:cNvSpPr/>
              <p:nvPr/>
            </p:nvSpPr>
            <p:spPr>
              <a:xfrm>
                <a:off x="1734614" y="5868429"/>
                <a:ext cx="13636" cy="26573"/>
              </a:xfrm>
              <a:custGeom>
                <a:avLst/>
                <a:gdLst>
                  <a:gd name="connsiteX0" fmla="*/ 3488 w 13636"/>
                  <a:gd name="connsiteY0" fmla="*/ 8463 h 26573"/>
                  <a:gd name="connsiteX1" fmla="*/ 2093 w 13636"/>
                  <a:gd name="connsiteY1" fmla="*/ 26290 h 26573"/>
                  <a:gd name="connsiteX2" fmla="*/ 10464 w 13636"/>
                  <a:gd name="connsiteY2" fmla="*/ 18961 h 26573"/>
                  <a:gd name="connsiteX3" fmla="*/ 11860 w 13636"/>
                  <a:gd name="connsiteY3" fmla="*/ 737 h 26573"/>
                  <a:gd name="connsiteX4" fmla="*/ 3488 w 13636"/>
                  <a:gd name="connsiteY4" fmla="*/ 8463 h 26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36" h="26573">
                    <a:moveTo>
                      <a:pt x="3488" y="8463"/>
                    </a:moveTo>
                    <a:cubicBezTo>
                      <a:pt x="-100" y="16386"/>
                      <a:pt x="-1495" y="22923"/>
                      <a:pt x="2093" y="26290"/>
                    </a:cubicBezTo>
                    <a:cubicBezTo>
                      <a:pt x="5083" y="27479"/>
                      <a:pt x="7873" y="24904"/>
                      <a:pt x="10464" y="18961"/>
                    </a:cubicBezTo>
                    <a:cubicBezTo>
                      <a:pt x="13853" y="11038"/>
                      <a:pt x="14849" y="3708"/>
                      <a:pt x="11860" y="737"/>
                    </a:cubicBezTo>
                    <a:cubicBezTo>
                      <a:pt x="9667" y="-1838"/>
                      <a:pt x="6079" y="2718"/>
                      <a:pt x="3488" y="84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0" name="Freeform 969">
                <a:extLst>
                  <a:ext uri="{FF2B5EF4-FFF2-40B4-BE49-F238E27FC236}">
                    <a16:creationId xmlns:a16="http://schemas.microsoft.com/office/drawing/2014/main" id="{7303A668-4E11-3AA2-B031-BE2475C3C706}"/>
                  </a:ext>
                </a:extLst>
              </p:cNvPr>
              <p:cNvSpPr/>
              <p:nvPr/>
            </p:nvSpPr>
            <p:spPr>
              <a:xfrm>
                <a:off x="1247281" y="5640374"/>
                <a:ext cx="16001" cy="21701"/>
              </a:xfrm>
              <a:custGeom>
                <a:avLst/>
                <a:gdLst>
                  <a:gd name="connsiteX0" fmla="*/ 2870 w 16001"/>
                  <a:gd name="connsiteY0" fmla="*/ 21592 h 21701"/>
                  <a:gd name="connsiteX1" fmla="*/ 12837 w 16001"/>
                  <a:gd name="connsiteY1" fmla="*/ 13470 h 21701"/>
                  <a:gd name="connsiteX2" fmla="*/ 14232 w 16001"/>
                  <a:gd name="connsiteY2" fmla="*/ 0 h 21701"/>
                  <a:gd name="connsiteX3" fmla="*/ 2073 w 16001"/>
                  <a:gd name="connsiteY3" fmla="*/ 8320 h 21701"/>
                  <a:gd name="connsiteX4" fmla="*/ 2870 w 16001"/>
                  <a:gd name="connsiteY4" fmla="*/ 21592 h 21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01" h="21701">
                    <a:moveTo>
                      <a:pt x="2870" y="21592"/>
                    </a:moveTo>
                    <a:cubicBezTo>
                      <a:pt x="5860" y="22384"/>
                      <a:pt x="9648" y="18818"/>
                      <a:pt x="12837" y="13470"/>
                    </a:cubicBezTo>
                    <a:cubicBezTo>
                      <a:pt x="17621" y="5745"/>
                      <a:pt x="16026" y="2575"/>
                      <a:pt x="14232" y="0"/>
                    </a:cubicBezTo>
                    <a:cubicBezTo>
                      <a:pt x="9847" y="0"/>
                      <a:pt x="5860" y="0"/>
                      <a:pt x="2073" y="8320"/>
                    </a:cubicBezTo>
                    <a:cubicBezTo>
                      <a:pt x="-717" y="15055"/>
                      <a:pt x="-917" y="20601"/>
                      <a:pt x="2870" y="215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1" name="Freeform 970">
                <a:extLst>
                  <a:ext uri="{FF2B5EF4-FFF2-40B4-BE49-F238E27FC236}">
                    <a16:creationId xmlns:a16="http://schemas.microsoft.com/office/drawing/2014/main" id="{821EC7F2-260C-B323-CFE5-F6D90AC863DF}"/>
                  </a:ext>
                </a:extLst>
              </p:cNvPr>
              <p:cNvSpPr/>
              <p:nvPr/>
            </p:nvSpPr>
            <p:spPr>
              <a:xfrm>
                <a:off x="1123496" y="5272289"/>
                <a:ext cx="15539" cy="22351"/>
              </a:xfrm>
              <a:custGeom>
                <a:avLst/>
                <a:gdLst>
                  <a:gd name="connsiteX0" fmla="*/ 10647 w 15539"/>
                  <a:gd name="connsiteY0" fmla="*/ 15884 h 22351"/>
                  <a:gd name="connsiteX1" fmla="*/ 14434 w 15539"/>
                  <a:gd name="connsiteY1" fmla="*/ 1423 h 22351"/>
                  <a:gd name="connsiteX2" fmla="*/ 5465 w 15539"/>
                  <a:gd name="connsiteY2" fmla="*/ 4592 h 22351"/>
                  <a:gd name="connsiteX3" fmla="*/ 1079 w 15539"/>
                  <a:gd name="connsiteY3" fmla="*/ 21430 h 22351"/>
                  <a:gd name="connsiteX4" fmla="*/ 10647 w 15539"/>
                  <a:gd name="connsiteY4" fmla="*/ 15884 h 22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39" h="22351">
                    <a:moveTo>
                      <a:pt x="10647" y="15884"/>
                    </a:moveTo>
                    <a:cubicBezTo>
                      <a:pt x="15232" y="9149"/>
                      <a:pt x="16826" y="4196"/>
                      <a:pt x="14434" y="1423"/>
                    </a:cubicBezTo>
                    <a:cubicBezTo>
                      <a:pt x="12640" y="-756"/>
                      <a:pt x="9651" y="-954"/>
                      <a:pt x="5465" y="4592"/>
                    </a:cubicBezTo>
                    <a:cubicBezTo>
                      <a:pt x="-117" y="11922"/>
                      <a:pt x="-1113" y="18261"/>
                      <a:pt x="1079" y="21430"/>
                    </a:cubicBezTo>
                    <a:cubicBezTo>
                      <a:pt x="3073" y="24203"/>
                      <a:pt x="7059" y="20241"/>
                      <a:pt x="10647" y="158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2" name="Freeform 971">
                <a:extLst>
                  <a:ext uri="{FF2B5EF4-FFF2-40B4-BE49-F238E27FC236}">
                    <a16:creationId xmlns:a16="http://schemas.microsoft.com/office/drawing/2014/main" id="{2D71E210-514E-50D4-812A-8AAA93BD90DA}"/>
                  </a:ext>
                </a:extLst>
              </p:cNvPr>
              <p:cNvSpPr/>
              <p:nvPr/>
            </p:nvSpPr>
            <p:spPr>
              <a:xfrm>
                <a:off x="1640729" y="5836841"/>
                <a:ext cx="16096" cy="24611"/>
              </a:xfrm>
              <a:custGeom>
                <a:avLst/>
                <a:gdLst>
                  <a:gd name="connsiteX0" fmla="*/ 2494 w 16096"/>
                  <a:gd name="connsiteY0" fmla="*/ 12714 h 24611"/>
                  <a:gd name="connsiteX1" fmla="*/ 2494 w 16096"/>
                  <a:gd name="connsiteY1" fmla="*/ 24203 h 24611"/>
                  <a:gd name="connsiteX2" fmla="*/ 13257 w 16096"/>
                  <a:gd name="connsiteY2" fmla="*/ 14496 h 24611"/>
                  <a:gd name="connsiteX3" fmla="*/ 15051 w 16096"/>
                  <a:gd name="connsiteY3" fmla="*/ 630 h 24611"/>
                  <a:gd name="connsiteX4" fmla="*/ 2494 w 16096"/>
                  <a:gd name="connsiteY4" fmla="*/ 12714 h 24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96" h="24611">
                    <a:moveTo>
                      <a:pt x="2494" y="12714"/>
                    </a:moveTo>
                    <a:cubicBezTo>
                      <a:pt x="-1493" y="19647"/>
                      <a:pt x="-97" y="22816"/>
                      <a:pt x="2494" y="24203"/>
                    </a:cubicBezTo>
                    <a:cubicBezTo>
                      <a:pt x="6082" y="26184"/>
                      <a:pt x="9869" y="20637"/>
                      <a:pt x="13257" y="14496"/>
                    </a:cubicBezTo>
                    <a:cubicBezTo>
                      <a:pt x="15251" y="8950"/>
                      <a:pt x="17443" y="2215"/>
                      <a:pt x="15051" y="630"/>
                    </a:cubicBezTo>
                    <a:cubicBezTo>
                      <a:pt x="10866" y="-2341"/>
                      <a:pt x="6480" y="5781"/>
                      <a:pt x="2494" y="127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3" name="Freeform 972">
                <a:extLst>
                  <a:ext uri="{FF2B5EF4-FFF2-40B4-BE49-F238E27FC236}">
                    <a16:creationId xmlns:a16="http://schemas.microsoft.com/office/drawing/2014/main" id="{AC5C0AC1-CF4C-4D19-3F99-D0C88E8AF7D0}"/>
                  </a:ext>
                </a:extLst>
              </p:cNvPr>
              <p:cNvSpPr/>
              <p:nvPr/>
            </p:nvSpPr>
            <p:spPr>
              <a:xfrm>
                <a:off x="1446109" y="5744941"/>
                <a:ext cx="15599" cy="23595"/>
              </a:xfrm>
              <a:custGeom>
                <a:avLst/>
                <a:gdLst>
                  <a:gd name="connsiteX0" fmla="*/ 2969 w 15599"/>
                  <a:gd name="connsiteY0" fmla="*/ 23596 h 23595"/>
                  <a:gd name="connsiteX1" fmla="*/ 13135 w 15599"/>
                  <a:gd name="connsiteY1" fmla="*/ 11908 h 23595"/>
                  <a:gd name="connsiteX2" fmla="*/ 13534 w 15599"/>
                  <a:gd name="connsiteY2" fmla="*/ 23 h 23595"/>
                  <a:gd name="connsiteX3" fmla="*/ 2571 w 15599"/>
                  <a:gd name="connsiteY3" fmla="*/ 11116 h 23595"/>
                  <a:gd name="connsiteX4" fmla="*/ 2969 w 15599"/>
                  <a:gd name="connsiteY4" fmla="*/ 23596 h 23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99" h="23595">
                    <a:moveTo>
                      <a:pt x="2969" y="23596"/>
                    </a:moveTo>
                    <a:cubicBezTo>
                      <a:pt x="7355" y="23596"/>
                      <a:pt x="10544" y="17257"/>
                      <a:pt x="13135" y="11908"/>
                    </a:cubicBezTo>
                    <a:cubicBezTo>
                      <a:pt x="15926" y="5371"/>
                      <a:pt x="16723" y="419"/>
                      <a:pt x="13534" y="23"/>
                    </a:cubicBezTo>
                    <a:cubicBezTo>
                      <a:pt x="9747" y="-373"/>
                      <a:pt x="5760" y="4381"/>
                      <a:pt x="2571" y="11116"/>
                    </a:cubicBezTo>
                    <a:cubicBezTo>
                      <a:pt x="-419" y="17851"/>
                      <a:pt x="-1416" y="23596"/>
                      <a:pt x="2969" y="2359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4" name="Freeform 973">
                <a:extLst>
                  <a:ext uri="{FF2B5EF4-FFF2-40B4-BE49-F238E27FC236}">
                    <a16:creationId xmlns:a16="http://schemas.microsoft.com/office/drawing/2014/main" id="{DFCA417A-9E2B-5772-DB3E-208F71489746}"/>
                  </a:ext>
                </a:extLst>
              </p:cNvPr>
              <p:cNvSpPr/>
              <p:nvPr/>
            </p:nvSpPr>
            <p:spPr>
              <a:xfrm>
                <a:off x="2703439" y="6175965"/>
                <a:ext cx="10364" cy="6180"/>
              </a:xfrm>
              <a:custGeom>
                <a:avLst/>
                <a:gdLst>
                  <a:gd name="connsiteX0" fmla="*/ 5382 w 10364"/>
                  <a:gd name="connsiteY0" fmla="*/ 40 h 6180"/>
                  <a:gd name="connsiteX1" fmla="*/ 0 w 10364"/>
                  <a:gd name="connsiteY1" fmla="*/ 6181 h 6180"/>
                  <a:gd name="connsiteX2" fmla="*/ 10365 w 10364"/>
                  <a:gd name="connsiteY2" fmla="*/ 6181 h 6180"/>
                  <a:gd name="connsiteX3" fmla="*/ 5382 w 10364"/>
                  <a:gd name="connsiteY3" fmla="*/ 40 h 6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64" h="6180">
                    <a:moveTo>
                      <a:pt x="5382" y="40"/>
                    </a:moveTo>
                    <a:cubicBezTo>
                      <a:pt x="3389" y="238"/>
                      <a:pt x="1196" y="2417"/>
                      <a:pt x="0" y="6181"/>
                    </a:cubicBezTo>
                    <a:lnTo>
                      <a:pt x="10365" y="6181"/>
                    </a:lnTo>
                    <a:cubicBezTo>
                      <a:pt x="9966" y="2219"/>
                      <a:pt x="8372" y="-356"/>
                      <a:pt x="5382" y="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5" name="Freeform 974">
                <a:extLst>
                  <a:ext uri="{FF2B5EF4-FFF2-40B4-BE49-F238E27FC236}">
                    <a16:creationId xmlns:a16="http://schemas.microsoft.com/office/drawing/2014/main" id="{06D9811A-E21D-FE7E-DF61-2F0755CDC498}"/>
                  </a:ext>
                </a:extLst>
              </p:cNvPr>
              <p:cNvSpPr/>
              <p:nvPr/>
            </p:nvSpPr>
            <p:spPr>
              <a:xfrm>
                <a:off x="2528304" y="6149239"/>
                <a:ext cx="12320" cy="24393"/>
              </a:xfrm>
              <a:custGeom>
                <a:avLst/>
                <a:gdLst>
                  <a:gd name="connsiteX0" fmla="*/ 9096 w 12320"/>
                  <a:gd name="connsiteY0" fmla="*/ 24 h 24393"/>
                  <a:gd name="connsiteX1" fmla="*/ 725 w 12320"/>
                  <a:gd name="connsiteY1" fmla="*/ 11513 h 24393"/>
                  <a:gd name="connsiteX2" fmla="*/ 4113 w 12320"/>
                  <a:gd name="connsiteY2" fmla="*/ 24389 h 24393"/>
                  <a:gd name="connsiteX3" fmla="*/ 12086 w 12320"/>
                  <a:gd name="connsiteY3" fmla="*/ 11117 h 24393"/>
                  <a:gd name="connsiteX4" fmla="*/ 9096 w 12320"/>
                  <a:gd name="connsiteY4" fmla="*/ 24 h 24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20" h="24393">
                    <a:moveTo>
                      <a:pt x="9096" y="24"/>
                    </a:moveTo>
                    <a:cubicBezTo>
                      <a:pt x="5309" y="-372"/>
                      <a:pt x="2319" y="4184"/>
                      <a:pt x="725" y="11513"/>
                    </a:cubicBezTo>
                    <a:cubicBezTo>
                      <a:pt x="-870" y="19040"/>
                      <a:pt x="127" y="24587"/>
                      <a:pt x="4113" y="24389"/>
                    </a:cubicBezTo>
                    <a:cubicBezTo>
                      <a:pt x="8100" y="24389"/>
                      <a:pt x="10292" y="17852"/>
                      <a:pt x="12086" y="11117"/>
                    </a:cubicBezTo>
                    <a:cubicBezTo>
                      <a:pt x="12684" y="5174"/>
                      <a:pt x="12286" y="420"/>
                      <a:pt x="9096" y="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6" name="Freeform 975">
                <a:extLst>
                  <a:ext uri="{FF2B5EF4-FFF2-40B4-BE49-F238E27FC236}">
                    <a16:creationId xmlns:a16="http://schemas.microsoft.com/office/drawing/2014/main" id="{03616C90-81FE-1F14-B9BF-00DC5073D1B6}"/>
                  </a:ext>
                </a:extLst>
              </p:cNvPr>
              <p:cNvSpPr/>
              <p:nvPr/>
            </p:nvSpPr>
            <p:spPr>
              <a:xfrm>
                <a:off x="2147871" y="6052435"/>
                <a:ext cx="12349" cy="22544"/>
              </a:xfrm>
              <a:custGeom>
                <a:avLst/>
                <a:gdLst>
                  <a:gd name="connsiteX0" fmla="*/ 3235 w 12349"/>
                  <a:gd name="connsiteY0" fmla="*/ 22545 h 22544"/>
                  <a:gd name="connsiteX1" fmla="*/ 11208 w 12349"/>
                  <a:gd name="connsiteY1" fmla="*/ 12442 h 22544"/>
                  <a:gd name="connsiteX2" fmla="*/ 10012 w 12349"/>
                  <a:gd name="connsiteY2" fmla="*/ 161 h 22544"/>
                  <a:gd name="connsiteX3" fmla="*/ 843 w 12349"/>
                  <a:gd name="connsiteY3" fmla="*/ 11848 h 22544"/>
                  <a:gd name="connsiteX4" fmla="*/ 3235 w 12349"/>
                  <a:gd name="connsiteY4" fmla="*/ 22545 h 22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49" h="22544">
                    <a:moveTo>
                      <a:pt x="3235" y="22545"/>
                    </a:moveTo>
                    <a:cubicBezTo>
                      <a:pt x="6424" y="22545"/>
                      <a:pt x="9215" y="18781"/>
                      <a:pt x="11208" y="12442"/>
                    </a:cubicBezTo>
                    <a:cubicBezTo>
                      <a:pt x="12803" y="6302"/>
                      <a:pt x="13002" y="1151"/>
                      <a:pt x="10012" y="161"/>
                    </a:cubicBezTo>
                    <a:cubicBezTo>
                      <a:pt x="6225" y="-1028"/>
                      <a:pt x="2836" y="4519"/>
                      <a:pt x="843" y="11848"/>
                    </a:cubicBezTo>
                    <a:cubicBezTo>
                      <a:pt x="-752" y="17791"/>
                      <a:pt x="-154" y="22545"/>
                      <a:pt x="3235" y="2254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7" name="Freeform 976">
                <a:extLst>
                  <a:ext uri="{FF2B5EF4-FFF2-40B4-BE49-F238E27FC236}">
                    <a16:creationId xmlns:a16="http://schemas.microsoft.com/office/drawing/2014/main" id="{DD5DD452-FFF1-22AA-8F11-55A04668927C}"/>
                  </a:ext>
                </a:extLst>
              </p:cNvPr>
              <p:cNvSpPr/>
              <p:nvPr/>
            </p:nvSpPr>
            <p:spPr>
              <a:xfrm>
                <a:off x="2784174" y="5871169"/>
                <a:ext cx="10662" cy="24025"/>
              </a:xfrm>
              <a:custGeom>
                <a:avLst/>
                <a:gdLst>
                  <a:gd name="connsiteX0" fmla="*/ 7168 w 10662"/>
                  <a:gd name="connsiteY0" fmla="*/ 374 h 24025"/>
                  <a:gd name="connsiteX1" fmla="*/ 790 w 10662"/>
                  <a:gd name="connsiteY1" fmla="*/ 8892 h 24025"/>
                  <a:gd name="connsiteX2" fmla="*/ 3381 w 10662"/>
                  <a:gd name="connsiteY2" fmla="*/ 23748 h 24025"/>
                  <a:gd name="connsiteX3" fmla="*/ 9959 w 10662"/>
                  <a:gd name="connsiteY3" fmla="*/ 15033 h 24025"/>
                  <a:gd name="connsiteX4" fmla="*/ 7168 w 10662"/>
                  <a:gd name="connsiteY4" fmla="*/ 374 h 2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62" h="24025">
                    <a:moveTo>
                      <a:pt x="7168" y="374"/>
                    </a:moveTo>
                    <a:cubicBezTo>
                      <a:pt x="4378" y="-1211"/>
                      <a:pt x="1986" y="2355"/>
                      <a:pt x="790" y="8892"/>
                    </a:cubicBezTo>
                    <a:cubicBezTo>
                      <a:pt x="-805" y="16617"/>
                      <a:pt x="-7" y="22164"/>
                      <a:pt x="3381" y="23748"/>
                    </a:cubicBezTo>
                    <a:cubicBezTo>
                      <a:pt x="6172" y="25135"/>
                      <a:pt x="8364" y="21173"/>
                      <a:pt x="9959" y="15033"/>
                    </a:cubicBezTo>
                    <a:cubicBezTo>
                      <a:pt x="11554" y="6713"/>
                      <a:pt x="10358" y="2157"/>
                      <a:pt x="7168" y="37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8" name="Freeform 977">
                <a:extLst>
                  <a:ext uri="{FF2B5EF4-FFF2-40B4-BE49-F238E27FC236}">
                    <a16:creationId xmlns:a16="http://schemas.microsoft.com/office/drawing/2014/main" id="{8D1115A5-A818-A94A-655D-B45AD7B4F4CC}"/>
                  </a:ext>
                </a:extLst>
              </p:cNvPr>
              <p:cNvSpPr/>
              <p:nvPr/>
            </p:nvSpPr>
            <p:spPr>
              <a:xfrm>
                <a:off x="1311693" y="5781146"/>
                <a:ext cx="26413" cy="36166"/>
              </a:xfrm>
              <a:custGeom>
                <a:avLst/>
                <a:gdLst>
                  <a:gd name="connsiteX0" fmla="*/ 24567 w 26413"/>
                  <a:gd name="connsiteY0" fmla="*/ 465 h 36166"/>
                  <a:gd name="connsiteX1" fmla="*/ 15199 w 26413"/>
                  <a:gd name="connsiteY1" fmla="*/ 7398 h 36166"/>
                  <a:gd name="connsiteX2" fmla="*/ 12408 w 26413"/>
                  <a:gd name="connsiteY2" fmla="*/ 13341 h 36166"/>
                  <a:gd name="connsiteX3" fmla="*/ 1844 w 26413"/>
                  <a:gd name="connsiteY3" fmla="*/ 22453 h 36166"/>
                  <a:gd name="connsiteX4" fmla="*/ 2641 w 26413"/>
                  <a:gd name="connsiteY4" fmla="*/ 35923 h 36166"/>
                  <a:gd name="connsiteX5" fmla="*/ 14202 w 26413"/>
                  <a:gd name="connsiteY5" fmla="*/ 26612 h 36166"/>
                  <a:gd name="connsiteX6" fmla="*/ 15797 w 26413"/>
                  <a:gd name="connsiteY6" fmla="*/ 22057 h 36166"/>
                  <a:gd name="connsiteX7" fmla="*/ 22374 w 26413"/>
                  <a:gd name="connsiteY7" fmla="*/ 14925 h 36166"/>
                  <a:gd name="connsiteX8" fmla="*/ 24567 w 26413"/>
                  <a:gd name="connsiteY8" fmla="*/ 465 h 36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413" h="36166">
                    <a:moveTo>
                      <a:pt x="24567" y="465"/>
                    </a:moveTo>
                    <a:cubicBezTo>
                      <a:pt x="21776" y="-1318"/>
                      <a:pt x="17989" y="2248"/>
                      <a:pt x="15199" y="7398"/>
                    </a:cubicBezTo>
                    <a:cubicBezTo>
                      <a:pt x="14003" y="9379"/>
                      <a:pt x="13205" y="11360"/>
                      <a:pt x="12408" y="13341"/>
                    </a:cubicBezTo>
                    <a:cubicBezTo>
                      <a:pt x="8621" y="12746"/>
                      <a:pt x="4634" y="15520"/>
                      <a:pt x="1844" y="22453"/>
                    </a:cubicBezTo>
                    <a:cubicBezTo>
                      <a:pt x="-349" y="27999"/>
                      <a:pt x="-1146" y="33149"/>
                      <a:pt x="2641" y="35923"/>
                    </a:cubicBezTo>
                    <a:cubicBezTo>
                      <a:pt x="6827" y="37111"/>
                      <a:pt x="11013" y="33942"/>
                      <a:pt x="14202" y="26612"/>
                    </a:cubicBezTo>
                    <a:cubicBezTo>
                      <a:pt x="14800" y="25028"/>
                      <a:pt x="15398" y="23443"/>
                      <a:pt x="15797" y="22057"/>
                    </a:cubicBezTo>
                    <a:cubicBezTo>
                      <a:pt x="17989" y="21264"/>
                      <a:pt x="20381" y="18491"/>
                      <a:pt x="22374" y="14925"/>
                    </a:cubicBezTo>
                    <a:cubicBezTo>
                      <a:pt x="26361" y="8587"/>
                      <a:pt x="27955" y="2644"/>
                      <a:pt x="24567" y="4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9" name="Freeform 978">
                <a:extLst>
                  <a:ext uri="{FF2B5EF4-FFF2-40B4-BE49-F238E27FC236}">
                    <a16:creationId xmlns:a16="http://schemas.microsoft.com/office/drawing/2014/main" id="{DA2286BE-63C1-6EBE-FED0-F2D7838B357C}"/>
                  </a:ext>
                </a:extLst>
              </p:cNvPr>
              <p:cNvSpPr/>
              <p:nvPr/>
            </p:nvSpPr>
            <p:spPr>
              <a:xfrm>
                <a:off x="1514470" y="5892714"/>
                <a:ext cx="15267" cy="23153"/>
              </a:xfrm>
              <a:custGeom>
                <a:avLst/>
                <a:gdLst>
                  <a:gd name="connsiteX0" fmla="*/ 1782 w 15267"/>
                  <a:gd name="connsiteY0" fmla="*/ 22606 h 23153"/>
                  <a:gd name="connsiteX1" fmla="*/ 11947 w 15267"/>
                  <a:gd name="connsiteY1" fmla="*/ 15871 h 23153"/>
                  <a:gd name="connsiteX2" fmla="*/ 14140 w 15267"/>
                  <a:gd name="connsiteY2" fmla="*/ 1213 h 23153"/>
                  <a:gd name="connsiteX3" fmla="*/ 3575 w 15267"/>
                  <a:gd name="connsiteY3" fmla="*/ 7551 h 23153"/>
                  <a:gd name="connsiteX4" fmla="*/ 1782 w 15267"/>
                  <a:gd name="connsiteY4" fmla="*/ 22606 h 23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67" h="23153">
                    <a:moveTo>
                      <a:pt x="1782" y="22606"/>
                    </a:moveTo>
                    <a:cubicBezTo>
                      <a:pt x="4971" y="24785"/>
                      <a:pt x="8957" y="20031"/>
                      <a:pt x="11947" y="15871"/>
                    </a:cubicBezTo>
                    <a:cubicBezTo>
                      <a:pt x="15535" y="8542"/>
                      <a:pt x="16133" y="3590"/>
                      <a:pt x="14140" y="1213"/>
                    </a:cubicBezTo>
                    <a:cubicBezTo>
                      <a:pt x="11548" y="-1957"/>
                      <a:pt x="7163" y="1411"/>
                      <a:pt x="3575" y="7551"/>
                    </a:cubicBezTo>
                    <a:cubicBezTo>
                      <a:pt x="-12" y="13692"/>
                      <a:pt x="-1408" y="20229"/>
                      <a:pt x="1782" y="226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0" name="Freeform 979">
                <a:extLst>
                  <a:ext uri="{FF2B5EF4-FFF2-40B4-BE49-F238E27FC236}">
                    <a16:creationId xmlns:a16="http://schemas.microsoft.com/office/drawing/2014/main" id="{A3E7FF8D-390F-416E-B274-5AFD46C0C034}"/>
                  </a:ext>
                </a:extLst>
              </p:cNvPr>
              <p:cNvSpPr/>
              <p:nvPr/>
            </p:nvSpPr>
            <p:spPr>
              <a:xfrm>
                <a:off x="1904065" y="6066814"/>
                <a:ext cx="13582" cy="23083"/>
              </a:xfrm>
              <a:custGeom>
                <a:avLst/>
                <a:gdLst>
                  <a:gd name="connsiteX0" fmla="*/ 2268 w 13582"/>
                  <a:gd name="connsiteY0" fmla="*/ 23022 h 23083"/>
                  <a:gd name="connsiteX1" fmla="*/ 11836 w 13582"/>
                  <a:gd name="connsiteY1" fmla="*/ 12524 h 23083"/>
                  <a:gd name="connsiteX2" fmla="*/ 11437 w 13582"/>
                  <a:gd name="connsiteY2" fmla="*/ 242 h 23083"/>
                  <a:gd name="connsiteX3" fmla="*/ 1471 w 13582"/>
                  <a:gd name="connsiteY3" fmla="*/ 10147 h 23083"/>
                  <a:gd name="connsiteX4" fmla="*/ 2268 w 13582"/>
                  <a:gd name="connsiteY4" fmla="*/ 23022 h 23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82" h="23083">
                    <a:moveTo>
                      <a:pt x="2268" y="23022"/>
                    </a:moveTo>
                    <a:cubicBezTo>
                      <a:pt x="5856" y="23617"/>
                      <a:pt x="9245" y="19853"/>
                      <a:pt x="11836" y="12524"/>
                    </a:cubicBezTo>
                    <a:cubicBezTo>
                      <a:pt x="13829" y="6779"/>
                      <a:pt x="14626" y="1232"/>
                      <a:pt x="11437" y="242"/>
                    </a:cubicBezTo>
                    <a:cubicBezTo>
                      <a:pt x="8049" y="-946"/>
                      <a:pt x="4062" y="2223"/>
                      <a:pt x="1471" y="10147"/>
                    </a:cubicBezTo>
                    <a:cubicBezTo>
                      <a:pt x="-323" y="15693"/>
                      <a:pt x="-921" y="20843"/>
                      <a:pt x="2268" y="2302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1" name="Freeform 980">
                <a:extLst>
                  <a:ext uri="{FF2B5EF4-FFF2-40B4-BE49-F238E27FC236}">
                    <a16:creationId xmlns:a16="http://schemas.microsoft.com/office/drawing/2014/main" id="{1B60CC1D-24AD-10E1-30C1-B72781E5B801}"/>
                  </a:ext>
                </a:extLst>
              </p:cNvPr>
              <p:cNvSpPr/>
              <p:nvPr/>
            </p:nvSpPr>
            <p:spPr>
              <a:xfrm>
                <a:off x="1258246" y="5786144"/>
                <a:ext cx="31646" cy="24498"/>
              </a:xfrm>
              <a:custGeom>
                <a:avLst/>
                <a:gdLst>
                  <a:gd name="connsiteX0" fmla="*/ 30175 w 31646"/>
                  <a:gd name="connsiteY0" fmla="*/ 2598 h 24498"/>
                  <a:gd name="connsiteX1" fmla="*/ 21405 w 31646"/>
                  <a:gd name="connsiteY1" fmla="*/ 6362 h 24498"/>
                  <a:gd name="connsiteX2" fmla="*/ 20408 w 31646"/>
                  <a:gd name="connsiteY2" fmla="*/ 2202 h 24498"/>
                  <a:gd name="connsiteX3" fmla="*/ 5260 w 31646"/>
                  <a:gd name="connsiteY3" fmla="*/ 4381 h 24498"/>
                  <a:gd name="connsiteX4" fmla="*/ 874 w 31646"/>
                  <a:gd name="connsiteY4" fmla="*/ 16464 h 24498"/>
                  <a:gd name="connsiteX5" fmla="*/ 15425 w 31646"/>
                  <a:gd name="connsiteY5" fmla="*/ 14285 h 24498"/>
                  <a:gd name="connsiteX6" fmla="*/ 17020 w 31646"/>
                  <a:gd name="connsiteY6" fmla="*/ 12898 h 24498"/>
                  <a:gd name="connsiteX7" fmla="*/ 16820 w 31646"/>
                  <a:gd name="connsiteY7" fmla="*/ 13295 h 24498"/>
                  <a:gd name="connsiteX8" fmla="*/ 17219 w 31646"/>
                  <a:gd name="connsiteY8" fmla="*/ 24189 h 24498"/>
                  <a:gd name="connsiteX9" fmla="*/ 27983 w 31646"/>
                  <a:gd name="connsiteY9" fmla="*/ 15474 h 24498"/>
                  <a:gd name="connsiteX10" fmla="*/ 30175 w 31646"/>
                  <a:gd name="connsiteY10" fmla="*/ 2598 h 24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1646" h="24498">
                    <a:moveTo>
                      <a:pt x="30175" y="2598"/>
                    </a:moveTo>
                    <a:cubicBezTo>
                      <a:pt x="27584" y="1409"/>
                      <a:pt x="24395" y="2994"/>
                      <a:pt x="21405" y="6362"/>
                    </a:cubicBezTo>
                    <a:cubicBezTo>
                      <a:pt x="21804" y="4777"/>
                      <a:pt x="21405" y="3390"/>
                      <a:pt x="20408" y="2202"/>
                    </a:cubicBezTo>
                    <a:cubicBezTo>
                      <a:pt x="17219" y="-1364"/>
                      <a:pt x="11439" y="-572"/>
                      <a:pt x="5260" y="4381"/>
                    </a:cubicBezTo>
                    <a:cubicBezTo>
                      <a:pt x="276" y="8342"/>
                      <a:pt x="-1119" y="13097"/>
                      <a:pt x="874" y="16464"/>
                    </a:cubicBezTo>
                    <a:cubicBezTo>
                      <a:pt x="3665" y="21218"/>
                      <a:pt x="9645" y="18445"/>
                      <a:pt x="15425" y="14285"/>
                    </a:cubicBezTo>
                    <a:cubicBezTo>
                      <a:pt x="16023" y="13889"/>
                      <a:pt x="16422" y="13295"/>
                      <a:pt x="17020" y="12898"/>
                    </a:cubicBezTo>
                    <a:cubicBezTo>
                      <a:pt x="17020" y="13097"/>
                      <a:pt x="16820" y="13097"/>
                      <a:pt x="16820" y="13295"/>
                    </a:cubicBezTo>
                    <a:cubicBezTo>
                      <a:pt x="14229" y="18643"/>
                      <a:pt x="14429" y="23001"/>
                      <a:pt x="17219" y="24189"/>
                    </a:cubicBezTo>
                    <a:cubicBezTo>
                      <a:pt x="21006" y="25774"/>
                      <a:pt x="24794" y="21020"/>
                      <a:pt x="27983" y="15474"/>
                    </a:cubicBezTo>
                    <a:cubicBezTo>
                      <a:pt x="31172" y="9333"/>
                      <a:pt x="33165" y="3786"/>
                      <a:pt x="30175" y="25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2" name="Freeform 981">
                <a:extLst>
                  <a:ext uri="{FF2B5EF4-FFF2-40B4-BE49-F238E27FC236}">
                    <a16:creationId xmlns:a16="http://schemas.microsoft.com/office/drawing/2014/main" id="{675FA938-F736-768D-E6DB-B5FC4A7A4BD5}"/>
                  </a:ext>
                </a:extLst>
              </p:cNvPr>
              <p:cNvSpPr/>
              <p:nvPr/>
            </p:nvSpPr>
            <p:spPr>
              <a:xfrm>
                <a:off x="1535042" y="5429894"/>
                <a:ext cx="14688" cy="22160"/>
              </a:xfrm>
              <a:custGeom>
                <a:avLst/>
                <a:gdLst>
                  <a:gd name="connsiteX0" fmla="*/ 1342 w 14688"/>
                  <a:gd name="connsiteY0" fmla="*/ 21504 h 22160"/>
                  <a:gd name="connsiteX1" fmla="*/ 12105 w 14688"/>
                  <a:gd name="connsiteY1" fmla="*/ 12986 h 22160"/>
                  <a:gd name="connsiteX2" fmla="*/ 13700 w 14688"/>
                  <a:gd name="connsiteY2" fmla="*/ 506 h 22160"/>
                  <a:gd name="connsiteX3" fmla="*/ 4731 w 14688"/>
                  <a:gd name="connsiteY3" fmla="*/ 6449 h 22160"/>
                  <a:gd name="connsiteX4" fmla="*/ 1342 w 14688"/>
                  <a:gd name="connsiteY4" fmla="*/ 21504 h 22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88" h="22160">
                    <a:moveTo>
                      <a:pt x="1342" y="21504"/>
                    </a:moveTo>
                    <a:cubicBezTo>
                      <a:pt x="4132" y="23880"/>
                      <a:pt x="8518" y="19523"/>
                      <a:pt x="12105" y="12986"/>
                    </a:cubicBezTo>
                    <a:cubicBezTo>
                      <a:pt x="15095" y="7439"/>
                      <a:pt x="15295" y="3081"/>
                      <a:pt x="13700" y="506"/>
                    </a:cubicBezTo>
                    <a:cubicBezTo>
                      <a:pt x="11308" y="-1079"/>
                      <a:pt x="8119" y="1100"/>
                      <a:pt x="4731" y="6449"/>
                    </a:cubicBezTo>
                    <a:cubicBezTo>
                      <a:pt x="744" y="12589"/>
                      <a:pt x="-1648" y="18928"/>
                      <a:pt x="1342" y="215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3" name="Freeform 982">
                <a:extLst>
                  <a:ext uri="{FF2B5EF4-FFF2-40B4-BE49-F238E27FC236}">
                    <a16:creationId xmlns:a16="http://schemas.microsoft.com/office/drawing/2014/main" id="{5DA318DA-043E-3A31-3595-E82B5001DF66}"/>
                  </a:ext>
                </a:extLst>
              </p:cNvPr>
              <p:cNvSpPr/>
              <p:nvPr/>
            </p:nvSpPr>
            <p:spPr>
              <a:xfrm>
                <a:off x="1685977" y="5984950"/>
                <a:ext cx="29141" cy="36353"/>
              </a:xfrm>
              <a:custGeom>
                <a:avLst/>
                <a:gdLst>
                  <a:gd name="connsiteX0" fmla="*/ 6878 w 29141"/>
                  <a:gd name="connsiteY0" fmla="*/ 36348 h 36353"/>
                  <a:gd name="connsiteX1" fmla="*/ 16247 w 29141"/>
                  <a:gd name="connsiteY1" fmla="*/ 26444 h 36353"/>
                  <a:gd name="connsiteX2" fmla="*/ 16645 w 29141"/>
                  <a:gd name="connsiteY2" fmla="*/ 26642 h 36353"/>
                  <a:gd name="connsiteX3" fmla="*/ 27608 w 29141"/>
                  <a:gd name="connsiteY3" fmla="*/ 16143 h 36353"/>
                  <a:gd name="connsiteX4" fmla="*/ 25416 w 29141"/>
                  <a:gd name="connsiteY4" fmla="*/ 98 h 36353"/>
                  <a:gd name="connsiteX5" fmla="*/ 18041 w 29141"/>
                  <a:gd name="connsiteY5" fmla="*/ 4852 h 36353"/>
                  <a:gd name="connsiteX6" fmla="*/ 4486 w 29141"/>
                  <a:gd name="connsiteY6" fmla="*/ 9210 h 36353"/>
                  <a:gd name="connsiteX7" fmla="*/ 1297 w 29141"/>
                  <a:gd name="connsiteY7" fmla="*/ 22680 h 36353"/>
                  <a:gd name="connsiteX8" fmla="*/ 5882 w 29141"/>
                  <a:gd name="connsiteY8" fmla="*/ 24859 h 36353"/>
                  <a:gd name="connsiteX9" fmla="*/ 6878 w 29141"/>
                  <a:gd name="connsiteY9" fmla="*/ 36348 h 36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141" h="36353">
                    <a:moveTo>
                      <a:pt x="6878" y="36348"/>
                    </a:moveTo>
                    <a:cubicBezTo>
                      <a:pt x="10665" y="36546"/>
                      <a:pt x="13855" y="31792"/>
                      <a:pt x="16247" y="26444"/>
                    </a:cubicBezTo>
                    <a:cubicBezTo>
                      <a:pt x="16446" y="26444"/>
                      <a:pt x="16645" y="26642"/>
                      <a:pt x="16645" y="26642"/>
                    </a:cubicBezTo>
                    <a:cubicBezTo>
                      <a:pt x="21828" y="28028"/>
                      <a:pt x="24818" y="21095"/>
                      <a:pt x="27608" y="16143"/>
                    </a:cubicBezTo>
                    <a:cubicBezTo>
                      <a:pt x="29402" y="8220"/>
                      <a:pt x="30598" y="1088"/>
                      <a:pt x="25416" y="98"/>
                    </a:cubicBezTo>
                    <a:cubicBezTo>
                      <a:pt x="22426" y="-496"/>
                      <a:pt x="20034" y="1683"/>
                      <a:pt x="18041" y="4852"/>
                    </a:cubicBezTo>
                    <a:cubicBezTo>
                      <a:pt x="15051" y="2673"/>
                      <a:pt x="9469" y="4258"/>
                      <a:pt x="4486" y="9210"/>
                    </a:cubicBezTo>
                    <a:cubicBezTo>
                      <a:pt x="-1494" y="15351"/>
                      <a:pt x="-297" y="19907"/>
                      <a:pt x="1297" y="22680"/>
                    </a:cubicBezTo>
                    <a:cubicBezTo>
                      <a:pt x="2692" y="24067"/>
                      <a:pt x="4287" y="24859"/>
                      <a:pt x="5882" y="24859"/>
                    </a:cubicBezTo>
                    <a:cubicBezTo>
                      <a:pt x="4287" y="30009"/>
                      <a:pt x="4088" y="34763"/>
                      <a:pt x="6878" y="3634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4" name="Freeform 983">
                <a:extLst>
                  <a:ext uri="{FF2B5EF4-FFF2-40B4-BE49-F238E27FC236}">
                    <a16:creationId xmlns:a16="http://schemas.microsoft.com/office/drawing/2014/main" id="{1825FB7E-653F-A8FB-D24F-CD3D1853954C}"/>
                  </a:ext>
                </a:extLst>
              </p:cNvPr>
              <p:cNvSpPr/>
              <p:nvPr/>
            </p:nvSpPr>
            <p:spPr>
              <a:xfrm>
                <a:off x="1675807" y="6056826"/>
                <a:ext cx="25573" cy="34577"/>
              </a:xfrm>
              <a:custGeom>
                <a:avLst/>
                <a:gdLst>
                  <a:gd name="connsiteX0" fmla="*/ 22829 w 25573"/>
                  <a:gd name="connsiteY0" fmla="*/ 16569 h 34577"/>
                  <a:gd name="connsiteX1" fmla="*/ 23626 w 25573"/>
                  <a:gd name="connsiteY1" fmla="*/ 722 h 34577"/>
                  <a:gd name="connsiteX2" fmla="*/ 14656 w 25573"/>
                  <a:gd name="connsiteY2" fmla="*/ 8051 h 34577"/>
                  <a:gd name="connsiteX3" fmla="*/ 12065 w 25573"/>
                  <a:gd name="connsiteY3" fmla="*/ 14786 h 34577"/>
                  <a:gd name="connsiteX4" fmla="*/ 11866 w 25573"/>
                  <a:gd name="connsiteY4" fmla="*/ 14786 h 34577"/>
                  <a:gd name="connsiteX5" fmla="*/ 903 w 25573"/>
                  <a:gd name="connsiteY5" fmla="*/ 24294 h 34577"/>
                  <a:gd name="connsiteX6" fmla="*/ 2497 w 25573"/>
                  <a:gd name="connsiteY6" fmla="*/ 34199 h 34577"/>
                  <a:gd name="connsiteX7" fmla="*/ 13660 w 25573"/>
                  <a:gd name="connsiteY7" fmla="*/ 24889 h 34577"/>
                  <a:gd name="connsiteX8" fmla="*/ 13859 w 25573"/>
                  <a:gd name="connsiteY8" fmla="*/ 24096 h 34577"/>
                  <a:gd name="connsiteX9" fmla="*/ 22829 w 25573"/>
                  <a:gd name="connsiteY9" fmla="*/ 16569 h 34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5573" h="34577">
                    <a:moveTo>
                      <a:pt x="22829" y="16569"/>
                    </a:moveTo>
                    <a:cubicBezTo>
                      <a:pt x="26018" y="9834"/>
                      <a:pt x="26616" y="3495"/>
                      <a:pt x="23626" y="722"/>
                    </a:cubicBezTo>
                    <a:cubicBezTo>
                      <a:pt x="20835" y="-1853"/>
                      <a:pt x="17248" y="2901"/>
                      <a:pt x="14656" y="8051"/>
                    </a:cubicBezTo>
                    <a:cubicBezTo>
                      <a:pt x="13460" y="10428"/>
                      <a:pt x="12663" y="12607"/>
                      <a:pt x="12065" y="14786"/>
                    </a:cubicBezTo>
                    <a:cubicBezTo>
                      <a:pt x="12065" y="14786"/>
                      <a:pt x="12065" y="14786"/>
                      <a:pt x="11866" y="14786"/>
                    </a:cubicBezTo>
                    <a:cubicBezTo>
                      <a:pt x="7281" y="13201"/>
                      <a:pt x="3295" y="17163"/>
                      <a:pt x="903" y="24294"/>
                    </a:cubicBezTo>
                    <a:cubicBezTo>
                      <a:pt x="-493" y="28454"/>
                      <a:pt x="-493" y="33010"/>
                      <a:pt x="2497" y="34199"/>
                    </a:cubicBezTo>
                    <a:cubicBezTo>
                      <a:pt x="7281" y="35982"/>
                      <a:pt x="10670" y="31227"/>
                      <a:pt x="13660" y="24889"/>
                    </a:cubicBezTo>
                    <a:cubicBezTo>
                      <a:pt x="13660" y="24492"/>
                      <a:pt x="13859" y="24294"/>
                      <a:pt x="13859" y="24096"/>
                    </a:cubicBezTo>
                    <a:cubicBezTo>
                      <a:pt x="17048" y="25087"/>
                      <a:pt x="20237" y="22115"/>
                      <a:pt x="22829" y="1656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5" name="Freeform 984">
                <a:extLst>
                  <a:ext uri="{FF2B5EF4-FFF2-40B4-BE49-F238E27FC236}">
                    <a16:creationId xmlns:a16="http://schemas.microsoft.com/office/drawing/2014/main" id="{6531A608-A6FC-1702-9D67-7C1C79CEDA6B}"/>
                  </a:ext>
                </a:extLst>
              </p:cNvPr>
              <p:cNvSpPr/>
              <p:nvPr/>
            </p:nvSpPr>
            <p:spPr>
              <a:xfrm>
                <a:off x="1651663" y="6058751"/>
                <a:ext cx="16424" cy="21102"/>
              </a:xfrm>
              <a:custGeom>
                <a:avLst/>
                <a:gdLst>
                  <a:gd name="connsiteX0" fmla="*/ 14681 w 16424"/>
                  <a:gd name="connsiteY0" fmla="*/ 12069 h 21102"/>
                  <a:gd name="connsiteX1" fmla="*/ 15279 w 16424"/>
                  <a:gd name="connsiteY1" fmla="*/ 1372 h 21102"/>
                  <a:gd name="connsiteX2" fmla="*/ 2721 w 16424"/>
                  <a:gd name="connsiteY2" fmla="*/ 7909 h 21102"/>
                  <a:gd name="connsiteX3" fmla="*/ 1924 w 16424"/>
                  <a:gd name="connsiteY3" fmla="*/ 20389 h 21102"/>
                  <a:gd name="connsiteX4" fmla="*/ 14681 w 16424"/>
                  <a:gd name="connsiteY4" fmla="*/ 12069 h 21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24" h="21102">
                    <a:moveTo>
                      <a:pt x="14681" y="12069"/>
                    </a:moveTo>
                    <a:cubicBezTo>
                      <a:pt x="16674" y="7117"/>
                      <a:pt x="17073" y="3155"/>
                      <a:pt x="15279" y="1372"/>
                    </a:cubicBezTo>
                    <a:cubicBezTo>
                      <a:pt x="11890" y="-1797"/>
                      <a:pt x="7306" y="580"/>
                      <a:pt x="2721" y="7909"/>
                    </a:cubicBezTo>
                    <a:cubicBezTo>
                      <a:pt x="-867" y="13654"/>
                      <a:pt x="-667" y="18804"/>
                      <a:pt x="1924" y="20389"/>
                    </a:cubicBezTo>
                    <a:cubicBezTo>
                      <a:pt x="5711" y="22766"/>
                      <a:pt x="10296" y="19002"/>
                      <a:pt x="14681" y="1206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6" name="Freeform 985">
                <a:extLst>
                  <a:ext uri="{FF2B5EF4-FFF2-40B4-BE49-F238E27FC236}">
                    <a16:creationId xmlns:a16="http://schemas.microsoft.com/office/drawing/2014/main" id="{A192B918-4B82-4DD8-F588-6EF6C17AC477}"/>
                  </a:ext>
                </a:extLst>
              </p:cNvPr>
              <p:cNvSpPr/>
              <p:nvPr/>
            </p:nvSpPr>
            <p:spPr>
              <a:xfrm>
                <a:off x="1444742" y="5362427"/>
                <a:ext cx="15530" cy="22655"/>
              </a:xfrm>
              <a:custGeom>
                <a:avLst/>
                <a:gdLst>
                  <a:gd name="connsiteX0" fmla="*/ 13705 w 15530"/>
                  <a:gd name="connsiteY0" fmla="*/ 227 h 22655"/>
                  <a:gd name="connsiteX1" fmla="*/ 2742 w 15530"/>
                  <a:gd name="connsiteY1" fmla="*/ 10330 h 22655"/>
                  <a:gd name="connsiteX2" fmla="*/ 1347 w 15530"/>
                  <a:gd name="connsiteY2" fmla="*/ 22017 h 22655"/>
                  <a:gd name="connsiteX3" fmla="*/ 12111 w 15530"/>
                  <a:gd name="connsiteY3" fmla="*/ 13896 h 22655"/>
                  <a:gd name="connsiteX4" fmla="*/ 13705 w 15530"/>
                  <a:gd name="connsiteY4" fmla="*/ 227 h 2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30" h="22655">
                    <a:moveTo>
                      <a:pt x="13705" y="227"/>
                    </a:moveTo>
                    <a:cubicBezTo>
                      <a:pt x="10317" y="-1159"/>
                      <a:pt x="6131" y="3991"/>
                      <a:pt x="2742" y="10330"/>
                    </a:cubicBezTo>
                    <a:cubicBezTo>
                      <a:pt x="-48" y="15480"/>
                      <a:pt x="-1045" y="20433"/>
                      <a:pt x="1347" y="22017"/>
                    </a:cubicBezTo>
                    <a:cubicBezTo>
                      <a:pt x="4137" y="24196"/>
                      <a:pt x="8124" y="20631"/>
                      <a:pt x="12111" y="13896"/>
                    </a:cubicBezTo>
                    <a:cubicBezTo>
                      <a:pt x="15300" y="7359"/>
                      <a:pt x="17094" y="1614"/>
                      <a:pt x="13705" y="2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7" name="Freeform 986">
                <a:extLst>
                  <a:ext uri="{FF2B5EF4-FFF2-40B4-BE49-F238E27FC236}">
                    <a16:creationId xmlns:a16="http://schemas.microsoft.com/office/drawing/2014/main" id="{E9E7ACC9-4D23-4F1F-CE54-52B99DA50200}"/>
                  </a:ext>
                </a:extLst>
              </p:cNvPr>
              <p:cNvSpPr/>
              <p:nvPr/>
            </p:nvSpPr>
            <p:spPr>
              <a:xfrm>
                <a:off x="2030538" y="5325060"/>
                <a:ext cx="13641" cy="24367"/>
              </a:xfrm>
              <a:custGeom>
                <a:avLst/>
                <a:gdLst>
                  <a:gd name="connsiteX0" fmla="*/ 1969 w 13641"/>
                  <a:gd name="connsiteY0" fmla="*/ 24322 h 24367"/>
                  <a:gd name="connsiteX1" fmla="*/ 11537 w 13641"/>
                  <a:gd name="connsiteY1" fmla="*/ 12041 h 24367"/>
                  <a:gd name="connsiteX2" fmla="*/ 12334 w 13641"/>
                  <a:gd name="connsiteY2" fmla="*/ 156 h 24367"/>
                  <a:gd name="connsiteX3" fmla="*/ 1770 w 13641"/>
                  <a:gd name="connsiteY3" fmla="*/ 13229 h 24367"/>
                  <a:gd name="connsiteX4" fmla="*/ 1969 w 13641"/>
                  <a:gd name="connsiteY4" fmla="*/ 24322 h 243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1" h="24367">
                    <a:moveTo>
                      <a:pt x="1969" y="24322"/>
                    </a:moveTo>
                    <a:cubicBezTo>
                      <a:pt x="5358" y="24917"/>
                      <a:pt x="8547" y="19568"/>
                      <a:pt x="11537" y="12041"/>
                    </a:cubicBezTo>
                    <a:cubicBezTo>
                      <a:pt x="13131" y="7089"/>
                      <a:pt x="14925" y="948"/>
                      <a:pt x="12334" y="156"/>
                    </a:cubicBezTo>
                    <a:cubicBezTo>
                      <a:pt x="8547" y="-1033"/>
                      <a:pt x="4760" y="4712"/>
                      <a:pt x="1770" y="13229"/>
                    </a:cubicBezTo>
                    <a:cubicBezTo>
                      <a:pt x="-622" y="19172"/>
                      <a:pt x="-622" y="23926"/>
                      <a:pt x="1969" y="2432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8" name="Freeform 987">
                <a:extLst>
                  <a:ext uri="{FF2B5EF4-FFF2-40B4-BE49-F238E27FC236}">
                    <a16:creationId xmlns:a16="http://schemas.microsoft.com/office/drawing/2014/main" id="{A95F9907-DC8D-618D-464F-3651AAFD918A}"/>
                  </a:ext>
                </a:extLst>
              </p:cNvPr>
              <p:cNvSpPr/>
              <p:nvPr/>
            </p:nvSpPr>
            <p:spPr>
              <a:xfrm>
                <a:off x="1803044" y="5241028"/>
                <a:ext cx="14566" cy="23398"/>
              </a:xfrm>
              <a:custGeom>
                <a:avLst/>
                <a:gdLst>
                  <a:gd name="connsiteX0" fmla="*/ 2430 w 14566"/>
                  <a:gd name="connsiteY0" fmla="*/ 23374 h 23398"/>
                  <a:gd name="connsiteX1" fmla="*/ 12396 w 14566"/>
                  <a:gd name="connsiteY1" fmla="*/ 11885 h 23398"/>
                  <a:gd name="connsiteX2" fmla="*/ 13393 w 14566"/>
                  <a:gd name="connsiteY2" fmla="*/ 0 h 23398"/>
                  <a:gd name="connsiteX3" fmla="*/ 2829 w 14566"/>
                  <a:gd name="connsiteY3" fmla="*/ 10301 h 23398"/>
                  <a:gd name="connsiteX4" fmla="*/ 2430 w 14566"/>
                  <a:gd name="connsiteY4" fmla="*/ 23374 h 23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66" h="23398">
                    <a:moveTo>
                      <a:pt x="2430" y="23374"/>
                    </a:moveTo>
                    <a:cubicBezTo>
                      <a:pt x="5619" y="23771"/>
                      <a:pt x="9606" y="19215"/>
                      <a:pt x="12396" y="11885"/>
                    </a:cubicBezTo>
                    <a:cubicBezTo>
                      <a:pt x="14390" y="6735"/>
                      <a:pt x="15586" y="1585"/>
                      <a:pt x="13393" y="0"/>
                    </a:cubicBezTo>
                    <a:cubicBezTo>
                      <a:pt x="10005" y="792"/>
                      <a:pt x="6217" y="3169"/>
                      <a:pt x="2829" y="10301"/>
                    </a:cubicBezTo>
                    <a:cubicBezTo>
                      <a:pt x="-560" y="17432"/>
                      <a:pt x="-1158" y="23176"/>
                      <a:pt x="2430" y="2337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9" name="Freeform 988">
                <a:extLst>
                  <a:ext uri="{FF2B5EF4-FFF2-40B4-BE49-F238E27FC236}">
                    <a16:creationId xmlns:a16="http://schemas.microsoft.com/office/drawing/2014/main" id="{E31ED560-CC93-7FE1-29BF-1CAA2A9F3142}"/>
                  </a:ext>
                </a:extLst>
              </p:cNvPr>
              <p:cNvSpPr/>
              <p:nvPr/>
            </p:nvSpPr>
            <p:spPr>
              <a:xfrm>
                <a:off x="954386" y="6028705"/>
                <a:ext cx="17082" cy="22743"/>
              </a:xfrm>
              <a:custGeom>
                <a:avLst/>
                <a:gdLst>
                  <a:gd name="connsiteX0" fmla="*/ 12921 w 17082"/>
                  <a:gd name="connsiteY0" fmla="*/ 14976 h 22743"/>
                  <a:gd name="connsiteX1" fmla="*/ 16110 w 17082"/>
                  <a:gd name="connsiteY1" fmla="*/ 1308 h 22743"/>
                  <a:gd name="connsiteX2" fmla="*/ 3952 w 17082"/>
                  <a:gd name="connsiteY2" fmla="*/ 7647 h 22743"/>
                  <a:gd name="connsiteX3" fmla="*/ 962 w 17082"/>
                  <a:gd name="connsiteY3" fmla="*/ 21315 h 22743"/>
                  <a:gd name="connsiteX4" fmla="*/ 12921 w 17082"/>
                  <a:gd name="connsiteY4" fmla="*/ 14976 h 22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82" h="22743">
                    <a:moveTo>
                      <a:pt x="12921" y="14976"/>
                    </a:moveTo>
                    <a:cubicBezTo>
                      <a:pt x="16110" y="9826"/>
                      <a:pt x="18502" y="4081"/>
                      <a:pt x="16110" y="1308"/>
                    </a:cubicBezTo>
                    <a:cubicBezTo>
                      <a:pt x="13121" y="-1861"/>
                      <a:pt x="8536" y="912"/>
                      <a:pt x="3952" y="7647"/>
                    </a:cubicBezTo>
                    <a:cubicBezTo>
                      <a:pt x="563" y="12995"/>
                      <a:pt x="-1231" y="18740"/>
                      <a:pt x="962" y="21315"/>
                    </a:cubicBezTo>
                    <a:cubicBezTo>
                      <a:pt x="3752" y="24683"/>
                      <a:pt x="8536" y="21909"/>
                      <a:pt x="12921" y="149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0" name="Freeform 989">
                <a:extLst>
                  <a:ext uri="{FF2B5EF4-FFF2-40B4-BE49-F238E27FC236}">
                    <a16:creationId xmlns:a16="http://schemas.microsoft.com/office/drawing/2014/main" id="{E546521C-2DB5-B43B-3A21-14DE6CBDF634}"/>
                  </a:ext>
                </a:extLst>
              </p:cNvPr>
              <p:cNvSpPr/>
              <p:nvPr/>
            </p:nvSpPr>
            <p:spPr>
              <a:xfrm>
                <a:off x="1259149" y="4937414"/>
                <a:ext cx="15450" cy="20871"/>
              </a:xfrm>
              <a:custGeom>
                <a:avLst/>
                <a:gdLst>
                  <a:gd name="connsiteX0" fmla="*/ 10735 w 15450"/>
                  <a:gd name="connsiteY0" fmla="*/ 13612 h 20871"/>
                  <a:gd name="connsiteX1" fmla="*/ 14522 w 15450"/>
                  <a:gd name="connsiteY1" fmla="*/ 340 h 20871"/>
                  <a:gd name="connsiteX2" fmla="*/ 4954 w 15450"/>
                  <a:gd name="connsiteY2" fmla="*/ 7075 h 20871"/>
                  <a:gd name="connsiteX3" fmla="*/ 1167 w 15450"/>
                  <a:gd name="connsiteY3" fmla="*/ 20545 h 20871"/>
                  <a:gd name="connsiteX4" fmla="*/ 10735 w 15450"/>
                  <a:gd name="connsiteY4" fmla="*/ 13612 h 20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450" h="20871">
                    <a:moveTo>
                      <a:pt x="10735" y="13612"/>
                    </a:moveTo>
                    <a:cubicBezTo>
                      <a:pt x="15319" y="7273"/>
                      <a:pt x="16515" y="2519"/>
                      <a:pt x="14522" y="340"/>
                    </a:cubicBezTo>
                    <a:cubicBezTo>
                      <a:pt x="11732" y="-1046"/>
                      <a:pt x="8343" y="1925"/>
                      <a:pt x="4954" y="7075"/>
                    </a:cubicBezTo>
                    <a:cubicBezTo>
                      <a:pt x="968" y="13018"/>
                      <a:pt x="-1623" y="18762"/>
                      <a:pt x="1167" y="20545"/>
                    </a:cubicBezTo>
                    <a:cubicBezTo>
                      <a:pt x="3360" y="21932"/>
                      <a:pt x="7147" y="18762"/>
                      <a:pt x="10735" y="136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1" name="Freeform 990">
                <a:extLst>
                  <a:ext uri="{FF2B5EF4-FFF2-40B4-BE49-F238E27FC236}">
                    <a16:creationId xmlns:a16="http://schemas.microsoft.com/office/drawing/2014/main" id="{683296A5-5D45-AA66-7794-5B0859612B56}"/>
                  </a:ext>
                </a:extLst>
              </p:cNvPr>
              <p:cNvSpPr/>
              <p:nvPr/>
            </p:nvSpPr>
            <p:spPr>
              <a:xfrm>
                <a:off x="2307754" y="5696037"/>
                <a:ext cx="11277" cy="22278"/>
              </a:xfrm>
              <a:custGeom>
                <a:avLst/>
                <a:gdLst>
                  <a:gd name="connsiteX0" fmla="*/ 3212 w 11277"/>
                  <a:gd name="connsiteY0" fmla="*/ 22186 h 22278"/>
                  <a:gd name="connsiteX1" fmla="*/ 10388 w 11277"/>
                  <a:gd name="connsiteY1" fmla="*/ 10895 h 22278"/>
                  <a:gd name="connsiteX2" fmla="*/ 8594 w 11277"/>
                  <a:gd name="connsiteY2" fmla="*/ 0 h 22278"/>
                  <a:gd name="connsiteX3" fmla="*/ 621 w 11277"/>
                  <a:gd name="connsiteY3" fmla="*/ 12480 h 22278"/>
                  <a:gd name="connsiteX4" fmla="*/ 3212 w 11277"/>
                  <a:gd name="connsiteY4" fmla="*/ 22186 h 22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277" h="22278">
                    <a:moveTo>
                      <a:pt x="3212" y="22186"/>
                    </a:moveTo>
                    <a:cubicBezTo>
                      <a:pt x="6002" y="21592"/>
                      <a:pt x="8992" y="17234"/>
                      <a:pt x="10388" y="10895"/>
                    </a:cubicBezTo>
                    <a:cubicBezTo>
                      <a:pt x="11783" y="4952"/>
                      <a:pt x="11783" y="396"/>
                      <a:pt x="8594" y="0"/>
                    </a:cubicBezTo>
                    <a:cubicBezTo>
                      <a:pt x="5205" y="594"/>
                      <a:pt x="2215" y="4754"/>
                      <a:pt x="621" y="12480"/>
                    </a:cubicBezTo>
                    <a:cubicBezTo>
                      <a:pt x="-775" y="18620"/>
                      <a:pt x="222" y="22978"/>
                      <a:pt x="3212" y="221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2" name="Freeform 991">
                <a:extLst>
                  <a:ext uri="{FF2B5EF4-FFF2-40B4-BE49-F238E27FC236}">
                    <a16:creationId xmlns:a16="http://schemas.microsoft.com/office/drawing/2014/main" id="{367B56B4-9D05-0BC4-5B2B-7EF5004A3172}"/>
                  </a:ext>
                </a:extLst>
              </p:cNvPr>
              <p:cNvSpPr/>
              <p:nvPr/>
            </p:nvSpPr>
            <p:spPr>
              <a:xfrm>
                <a:off x="1496276" y="5356872"/>
                <a:ext cx="15023" cy="22603"/>
              </a:xfrm>
              <a:custGeom>
                <a:avLst/>
                <a:gdLst>
                  <a:gd name="connsiteX0" fmla="*/ 4229 w 15023"/>
                  <a:gd name="connsiteY0" fmla="*/ 7763 h 22603"/>
                  <a:gd name="connsiteX1" fmla="*/ 1637 w 15023"/>
                  <a:gd name="connsiteY1" fmla="*/ 22223 h 22603"/>
                  <a:gd name="connsiteX2" fmla="*/ 11006 w 15023"/>
                  <a:gd name="connsiteY2" fmla="*/ 15092 h 22603"/>
                  <a:gd name="connsiteX3" fmla="*/ 13796 w 15023"/>
                  <a:gd name="connsiteY3" fmla="*/ 434 h 22603"/>
                  <a:gd name="connsiteX4" fmla="*/ 4229 w 15023"/>
                  <a:gd name="connsiteY4" fmla="*/ 7763 h 22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23" h="22603">
                    <a:moveTo>
                      <a:pt x="4229" y="7763"/>
                    </a:moveTo>
                    <a:cubicBezTo>
                      <a:pt x="242" y="14498"/>
                      <a:pt x="-1552" y="20243"/>
                      <a:pt x="1637" y="22223"/>
                    </a:cubicBezTo>
                    <a:cubicBezTo>
                      <a:pt x="4029" y="23808"/>
                      <a:pt x="7817" y="20243"/>
                      <a:pt x="11006" y="15092"/>
                    </a:cubicBezTo>
                    <a:cubicBezTo>
                      <a:pt x="14992" y="8357"/>
                      <a:pt x="16188" y="3009"/>
                      <a:pt x="13796" y="434"/>
                    </a:cubicBezTo>
                    <a:cubicBezTo>
                      <a:pt x="10806" y="-1349"/>
                      <a:pt x="7418" y="2613"/>
                      <a:pt x="4229" y="77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3" name="Freeform 992">
                <a:extLst>
                  <a:ext uri="{FF2B5EF4-FFF2-40B4-BE49-F238E27FC236}">
                    <a16:creationId xmlns:a16="http://schemas.microsoft.com/office/drawing/2014/main" id="{BEC2CA74-A5E5-3AE8-0665-B1D4B9644ABF}"/>
                  </a:ext>
                </a:extLst>
              </p:cNvPr>
              <p:cNvSpPr/>
              <p:nvPr/>
            </p:nvSpPr>
            <p:spPr>
              <a:xfrm>
                <a:off x="927924" y="5726879"/>
                <a:ext cx="26260" cy="41829"/>
              </a:xfrm>
              <a:custGeom>
                <a:avLst/>
                <a:gdLst>
                  <a:gd name="connsiteX0" fmla="*/ 3704 w 26260"/>
                  <a:gd name="connsiteY0" fmla="*/ 41460 h 41829"/>
                  <a:gd name="connsiteX1" fmla="*/ 16062 w 26260"/>
                  <a:gd name="connsiteY1" fmla="*/ 32546 h 41829"/>
                  <a:gd name="connsiteX2" fmla="*/ 18853 w 26260"/>
                  <a:gd name="connsiteY2" fmla="*/ 24028 h 41829"/>
                  <a:gd name="connsiteX3" fmla="*/ 24035 w 26260"/>
                  <a:gd name="connsiteY3" fmla="*/ 18482 h 41829"/>
                  <a:gd name="connsiteX4" fmla="*/ 21843 w 26260"/>
                  <a:gd name="connsiteY4" fmla="*/ 5012 h 41829"/>
                  <a:gd name="connsiteX5" fmla="*/ 19451 w 26260"/>
                  <a:gd name="connsiteY5" fmla="*/ 4616 h 41829"/>
                  <a:gd name="connsiteX6" fmla="*/ 18055 w 26260"/>
                  <a:gd name="connsiteY6" fmla="*/ 2635 h 41829"/>
                  <a:gd name="connsiteX7" fmla="*/ 6096 w 26260"/>
                  <a:gd name="connsiteY7" fmla="*/ 3823 h 41829"/>
                  <a:gd name="connsiteX8" fmla="*/ 3704 w 26260"/>
                  <a:gd name="connsiteY8" fmla="*/ 12935 h 41829"/>
                  <a:gd name="connsiteX9" fmla="*/ 1910 w 26260"/>
                  <a:gd name="connsiteY9" fmla="*/ 24821 h 41829"/>
                  <a:gd name="connsiteX10" fmla="*/ 6494 w 26260"/>
                  <a:gd name="connsiteY10" fmla="*/ 27198 h 41829"/>
                  <a:gd name="connsiteX11" fmla="*/ 4501 w 26260"/>
                  <a:gd name="connsiteY11" fmla="*/ 30169 h 41829"/>
                  <a:gd name="connsiteX12" fmla="*/ 3704 w 26260"/>
                  <a:gd name="connsiteY12" fmla="*/ 41460 h 41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6260" h="41829">
                    <a:moveTo>
                      <a:pt x="3704" y="41460"/>
                    </a:moveTo>
                    <a:cubicBezTo>
                      <a:pt x="7690" y="43243"/>
                      <a:pt x="11876" y="38291"/>
                      <a:pt x="16062" y="32546"/>
                    </a:cubicBezTo>
                    <a:cubicBezTo>
                      <a:pt x="17856" y="29179"/>
                      <a:pt x="19052" y="26009"/>
                      <a:pt x="18853" y="24028"/>
                    </a:cubicBezTo>
                    <a:cubicBezTo>
                      <a:pt x="20647" y="23038"/>
                      <a:pt x="22441" y="21453"/>
                      <a:pt x="24035" y="18482"/>
                    </a:cubicBezTo>
                    <a:cubicBezTo>
                      <a:pt x="28620" y="10558"/>
                      <a:pt x="25231" y="7587"/>
                      <a:pt x="21843" y="5012"/>
                    </a:cubicBezTo>
                    <a:cubicBezTo>
                      <a:pt x="21045" y="4814"/>
                      <a:pt x="20248" y="4814"/>
                      <a:pt x="19451" y="4616"/>
                    </a:cubicBezTo>
                    <a:cubicBezTo>
                      <a:pt x="19052" y="4021"/>
                      <a:pt x="18653" y="3229"/>
                      <a:pt x="18055" y="2635"/>
                    </a:cubicBezTo>
                    <a:cubicBezTo>
                      <a:pt x="14468" y="-1327"/>
                      <a:pt x="9883" y="-733"/>
                      <a:pt x="6096" y="3823"/>
                    </a:cubicBezTo>
                    <a:cubicBezTo>
                      <a:pt x="3704" y="6795"/>
                      <a:pt x="2707" y="9964"/>
                      <a:pt x="3704" y="12935"/>
                    </a:cubicBezTo>
                    <a:cubicBezTo>
                      <a:pt x="-881" y="17095"/>
                      <a:pt x="-881" y="21453"/>
                      <a:pt x="1910" y="24821"/>
                    </a:cubicBezTo>
                    <a:cubicBezTo>
                      <a:pt x="3106" y="26207"/>
                      <a:pt x="4701" y="27000"/>
                      <a:pt x="6494" y="27198"/>
                    </a:cubicBezTo>
                    <a:cubicBezTo>
                      <a:pt x="5897" y="28188"/>
                      <a:pt x="5099" y="29179"/>
                      <a:pt x="4501" y="30169"/>
                    </a:cubicBezTo>
                    <a:cubicBezTo>
                      <a:pt x="1511" y="35121"/>
                      <a:pt x="714" y="40074"/>
                      <a:pt x="3704" y="414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4" name="Freeform 993">
                <a:extLst>
                  <a:ext uri="{FF2B5EF4-FFF2-40B4-BE49-F238E27FC236}">
                    <a16:creationId xmlns:a16="http://schemas.microsoft.com/office/drawing/2014/main" id="{C8C689F9-0667-6E2D-E02C-42B6AD2E185C}"/>
                  </a:ext>
                </a:extLst>
              </p:cNvPr>
              <p:cNvSpPr/>
              <p:nvPr/>
            </p:nvSpPr>
            <p:spPr>
              <a:xfrm>
                <a:off x="2122956" y="5401056"/>
                <a:ext cx="12534" cy="23012"/>
              </a:xfrm>
              <a:custGeom>
                <a:avLst/>
                <a:gdLst>
                  <a:gd name="connsiteX0" fmla="*/ 1839 w 12534"/>
                  <a:gd name="connsiteY0" fmla="*/ 23005 h 23012"/>
                  <a:gd name="connsiteX1" fmla="*/ 11008 w 12534"/>
                  <a:gd name="connsiteY1" fmla="*/ 11318 h 23012"/>
                  <a:gd name="connsiteX2" fmla="*/ 10609 w 12534"/>
                  <a:gd name="connsiteY2" fmla="*/ 27 h 23012"/>
                  <a:gd name="connsiteX3" fmla="*/ 1639 w 12534"/>
                  <a:gd name="connsiteY3" fmla="*/ 11318 h 23012"/>
                  <a:gd name="connsiteX4" fmla="*/ 1839 w 12534"/>
                  <a:gd name="connsiteY4" fmla="*/ 23005 h 2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34" h="23012">
                    <a:moveTo>
                      <a:pt x="1839" y="23005"/>
                    </a:moveTo>
                    <a:cubicBezTo>
                      <a:pt x="5028" y="23203"/>
                      <a:pt x="8416" y="19242"/>
                      <a:pt x="11008" y="11318"/>
                    </a:cubicBezTo>
                    <a:cubicBezTo>
                      <a:pt x="12602" y="5574"/>
                      <a:pt x="13599" y="423"/>
                      <a:pt x="10609" y="27"/>
                    </a:cubicBezTo>
                    <a:cubicBezTo>
                      <a:pt x="7220" y="-369"/>
                      <a:pt x="4031" y="3593"/>
                      <a:pt x="1639" y="11318"/>
                    </a:cubicBezTo>
                    <a:cubicBezTo>
                      <a:pt x="45" y="16666"/>
                      <a:pt x="-1151" y="22609"/>
                      <a:pt x="1839" y="230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5" name="Freeform 994">
                <a:extLst>
                  <a:ext uri="{FF2B5EF4-FFF2-40B4-BE49-F238E27FC236}">
                    <a16:creationId xmlns:a16="http://schemas.microsoft.com/office/drawing/2014/main" id="{F64812F1-D52A-B6F2-A129-61C9A7F06BB5}"/>
                  </a:ext>
                </a:extLst>
              </p:cNvPr>
              <p:cNvSpPr/>
              <p:nvPr/>
            </p:nvSpPr>
            <p:spPr>
              <a:xfrm>
                <a:off x="949387" y="5985311"/>
                <a:ext cx="15857" cy="22005"/>
              </a:xfrm>
              <a:custGeom>
                <a:avLst/>
                <a:gdLst>
                  <a:gd name="connsiteX0" fmla="*/ 11940 w 15857"/>
                  <a:gd name="connsiteY0" fmla="*/ 15385 h 22005"/>
                  <a:gd name="connsiteX1" fmla="*/ 15130 w 15857"/>
                  <a:gd name="connsiteY1" fmla="*/ 925 h 22005"/>
                  <a:gd name="connsiteX2" fmla="*/ 4167 w 15857"/>
                  <a:gd name="connsiteY2" fmla="*/ 6075 h 22005"/>
                  <a:gd name="connsiteX3" fmla="*/ 1775 w 15857"/>
                  <a:gd name="connsiteY3" fmla="*/ 21328 h 22005"/>
                  <a:gd name="connsiteX4" fmla="*/ 11940 w 15857"/>
                  <a:gd name="connsiteY4" fmla="*/ 15385 h 22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57" h="22005">
                    <a:moveTo>
                      <a:pt x="11940" y="15385"/>
                    </a:moveTo>
                    <a:cubicBezTo>
                      <a:pt x="16525" y="8849"/>
                      <a:pt x="16326" y="3896"/>
                      <a:pt x="15130" y="925"/>
                    </a:cubicBezTo>
                    <a:cubicBezTo>
                      <a:pt x="11143" y="-1452"/>
                      <a:pt x="7157" y="925"/>
                      <a:pt x="4167" y="6075"/>
                    </a:cubicBezTo>
                    <a:cubicBezTo>
                      <a:pt x="579" y="12018"/>
                      <a:pt x="-1813" y="18753"/>
                      <a:pt x="1775" y="21328"/>
                    </a:cubicBezTo>
                    <a:cubicBezTo>
                      <a:pt x="4366" y="23507"/>
                      <a:pt x="8552" y="20140"/>
                      <a:pt x="11940" y="153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6" name="Freeform 995">
                <a:extLst>
                  <a:ext uri="{FF2B5EF4-FFF2-40B4-BE49-F238E27FC236}">
                    <a16:creationId xmlns:a16="http://schemas.microsoft.com/office/drawing/2014/main" id="{9C426546-6DD7-67B0-E4B6-01C760FAE6C0}"/>
                  </a:ext>
                </a:extLst>
              </p:cNvPr>
              <p:cNvSpPr/>
              <p:nvPr/>
            </p:nvSpPr>
            <p:spPr>
              <a:xfrm>
                <a:off x="1344023" y="6006951"/>
                <a:ext cx="27654" cy="37430"/>
              </a:xfrm>
              <a:custGeom>
                <a:avLst/>
                <a:gdLst>
                  <a:gd name="connsiteX0" fmla="*/ 25923 w 27654"/>
                  <a:gd name="connsiteY0" fmla="*/ 481 h 37430"/>
                  <a:gd name="connsiteX1" fmla="*/ 14761 w 27654"/>
                  <a:gd name="connsiteY1" fmla="*/ 9593 h 37430"/>
                  <a:gd name="connsiteX2" fmla="*/ 12568 w 27654"/>
                  <a:gd name="connsiteY2" fmla="*/ 16130 h 37430"/>
                  <a:gd name="connsiteX3" fmla="*/ 10974 w 27654"/>
                  <a:gd name="connsiteY3" fmla="*/ 17714 h 37430"/>
                  <a:gd name="connsiteX4" fmla="*/ 7186 w 27654"/>
                  <a:gd name="connsiteY4" fmla="*/ 19893 h 37430"/>
                  <a:gd name="connsiteX5" fmla="*/ 1007 w 27654"/>
                  <a:gd name="connsiteY5" fmla="*/ 34552 h 37430"/>
                  <a:gd name="connsiteX6" fmla="*/ 12369 w 27654"/>
                  <a:gd name="connsiteY6" fmla="*/ 33759 h 37430"/>
                  <a:gd name="connsiteX7" fmla="*/ 17153 w 27654"/>
                  <a:gd name="connsiteY7" fmla="*/ 28609 h 37430"/>
                  <a:gd name="connsiteX8" fmla="*/ 20741 w 27654"/>
                  <a:gd name="connsiteY8" fmla="*/ 25638 h 37430"/>
                  <a:gd name="connsiteX9" fmla="*/ 21937 w 27654"/>
                  <a:gd name="connsiteY9" fmla="*/ 18309 h 37430"/>
                  <a:gd name="connsiteX10" fmla="*/ 24727 w 27654"/>
                  <a:gd name="connsiteY10" fmla="*/ 13752 h 37430"/>
                  <a:gd name="connsiteX11" fmla="*/ 25923 w 27654"/>
                  <a:gd name="connsiteY11" fmla="*/ 481 h 37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7654" h="37430">
                    <a:moveTo>
                      <a:pt x="25923" y="481"/>
                    </a:moveTo>
                    <a:cubicBezTo>
                      <a:pt x="22335" y="-1500"/>
                      <a:pt x="18349" y="2858"/>
                      <a:pt x="14761" y="9593"/>
                    </a:cubicBezTo>
                    <a:cubicBezTo>
                      <a:pt x="13565" y="11970"/>
                      <a:pt x="12767" y="14347"/>
                      <a:pt x="12568" y="16130"/>
                    </a:cubicBezTo>
                    <a:cubicBezTo>
                      <a:pt x="11970" y="16526"/>
                      <a:pt x="11372" y="17120"/>
                      <a:pt x="10974" y="17714"/>
                    </a:cubicBezTo>
                    <a:cubicBezTo>
                      <a:pt x="9778" y="18309"/>
                      <a:pt x="8582" y="19101"/>
                      <a:pt x="7186" y="19893"/>
                    </a:cubicBezTo>
                    <a:cubicBezTo>
                      <a:pt x="409" y="24647"/>
                      <a:pt x="-1385" y="29798"/>
                      <a:pt x="1007" y="34552"/>
                    </a:cubicBezTo>
                    <a:cubicBezTo>
                      <a:pt x="3001" y="38514"/>
                      <a:pt x="7186" y="38514"/>
                      <a:pt x="12369" y="33759"/>
                    </a:cubicBezTo>
                    <a:cubicBezTo>
                      <a:pt x="14163" y="32175"/>
                      <a:pt x="15757" y="30392"/>
                      <a:pt x="17153" y="28609"/>
                    </a:cubicBezTo>
                    <a:cubicBezTo>
                      <a:pt x="18349" y="28015"/>
                      <a:pt x="19744" y="27024"/>
                      <a:pt x="20741" y="25638"/>
                    </a:cubicBezTo>
                    <a:cubicBezTo>
                      <a:pt x="21737" y="23063"/>
                      <a:pt x="22933" y="20488"/>
                      <a:pt x="21937" y="18309"/>
                    </a:cubicBezTo>
                    <a:cubicBezTo>
                      <a:pt x="22933" y="16922"/>
                      <a:pt x="23930" y="15337"/>
                      <a:pt x="24727" y="13752"/>
                    </a:cubicBezTo>
                    <a:cubicBezTo>
                      <a:pt x="27717" y="7216"/>
                      <a:pt x="28913" y="2065"/>
                      <a:pt x="25923" y="4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7" name="Freeform 996">
                <a:extLst>
                  <a:ext uri="{FF2B5EF4-FFF2-40B4-BE49-F238E27FC236}">
                    <a16:creationId xmlns:a16="http://schemas.microsoft.com/office/drawing/2014/main" id="{264FCAD5-A775-7518-4F1A-36CCDE95950F}"/>
                  </a:ext>
                </a:extLst>
              </p:cNvPr>
              <p:cNvSpPr/>
              <p:nvPr/>
            </p:nvSpPr>
            <p:spPr>
              <a:xfrm>
                <a:off x="2531374" y="5541841"/>
                <a:ext cx="11308" cy="23903"/>
              </a:xfrm>
              <a:custGeom>
                <a:avLst/>
                <a:gdLst>
                  <a:gd name="connsiteX0" fmla="*/ 2239 w 11308"/>
                  <a:gd name="connsiteY0" fmla="*/ 23656 h 23903"/>
                  <a:gd name="connsiteX1" fmla="*/ 10212 w 11308"/>
                  <a:gd name="connsiteY1" fmla="*/ 12959 h 23903"/>
                  <a:gd name="connsiteX2" fmla="*/ 9415 w 11308"/>
                  <a:gd name="connsiteY2" fmla="*/ 83 h 23903"/>
                  <a:gd name="connsiteX3" fmla="*/ 1043 w 11308"/>
                  <a:gd name="connsiteY3" fmla="*/ 11374 h 23903"/>
                  <a:gd name="connsiteX4" fmla="*/ 2239 w 11308"/>
                  <a:gd name="connsiteY4" fmla="*/ 23656 h 23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8" h="23903">
                    <a:moveTo>
                      <a:pt x="2239" y="23656"/>
                    </a:moveTo>
                    <a:cubicBezTo>
                      <a:pt x="5428" y="25042"/>
                      <a:pt x="8219" y="20486"/>
                      <a:pt x="10212" y="12959"/>
                    </a:cubicBezTo>
                    <a:cubicBezTo>
                      <a:pt x="11408" y="6620"/>
                      <a:pt x="12205" y="677"/>
                      <a:pt x="9415" y="83"/>
                    </a:cubicBezTo>
                    <a:cubicBezTo>
                      <a:pt x="6226" y="-709"/>
                      <a:pt x="3236" y="4243"/>
                      <a:pt x="1043" y="11374"/>
                    </a:cubicBezTo>
                    <a:cubicBezTo>
                      <a:pt x="-751" y="17911"/>
                      <a:pt x="-153" y="22665"/>
                      <a:pt x="2239" y="236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8" name="Freeform 997">
                <a:extLst>
                  <a:ext uri="{FF2B5EF4-FFF2-40B4-BE49-F238E27FC236}">
                    <a16:creationId xmlns:a16="http://schemas.microsoft.com/office/drawing/2014/main" id="{6B51DC8D-E92C-F91F-36AF-B26BA3805EDE}"/>
                  </a:ext>
                </a:extLst>
              </p:cNvPr>
              <p:cNvSpPr/>
              <p:nvPr/>
            </p:nvSpPr>
            <p:spPr>
              <a:xfrm>
                <a:off x="2856055" y="5616399"/>
                <a:ext cx="10060" cy="24767"/>
              </a:xfrm>
              <a:custGeom>
                <a:avLst/>
                <a:gdLst>
                  <a:gd name="connsiteX0" fmla="*/ 3058 w 10060"/>
                  <a:gd name="connsiteY0" fmla="*/ 24767 h 24767"/>
                  <a:gd name="connsiteX1" fmla="*/ 9636 w 10060"/>
                  <a:gd name="connsiteY1" fmla="*/ 12287 h 24767"/>
                  <a:gd name="connsiteX2" fmla="*/ 6247 w 10060"/>
                  <a:gd name="connsiteY2" fmla="*/ 6 h 24767"/>
                  <a:gd name="connsiteX3" fmla="*/ 666 w 10060"/>
                  <a:gd name="connsiteY3" fmla="*/ 10901 h 24767"/>
                  <a:gd name="connsiteX4" fmla="*/ 3058 w 10060"/>
                  <a:gd name="connsiteY4" fmla="*/ 24767 h 24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60" h="24767">
                    <a:moveTo>
                      <a:pt x="3058" y="24767"/>
                    </a:moveTo>
                    <a:cubicBezTo>
                      <a:pt x="6447" y="24569"/>
                      <a:pt x="8639" y="19617"/>
                      <a:pt x="9636" y="12287"/>
                    </a:cubicBezTo>
                    <a:cubicBezTo>
                      <a:pt x="10832" y="4562"/>
                      <a:pt x="9436" y="-192"/>
                      <a:pt x="6247" y="6"/>
                    </a:cubicBezTo>
                    <a:cubicBezTo>
                      <a:pt x="3656" y="204"/>
                      <a:pt x="1663" y="5156"/>
                      <a:pt x="666" y="10901"/>
                    </a:cubicBezTo>
                    <a:cubicBezTo>
                      <a:pt x="-530" y="18230"/>
                      <a:pt x="-330" y="23777"/>
                      <a:pt x="3058" y="247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9" name="Freeform 998">
                <a:extLst>
                  <a:ext uri="{FF2B5EF4-FFF2-40B4-BE49-F238E27FC236}">
                    <a16:creationId xmlns:a16="http://schemas.microsoft.com/office/drawing/2014/main" id="{1D096D14-DE28-786F-9A46-23EDE87332D0}"/>
                  </a:ext>
                </a:extLst>
              </p:cNvPr>
              <p:cNvSpPr/>
              <p:nvPr/>
            </p:nvSpPr>
            <p:spPr>
              <a:xfrm>
                <a:off x="1664075" y="6151153"/>
                <a:ext cx="13912" cy="23975"/>
              </a:xfrm>
              <a:custGeom>
                <a:avLst/>
                <a:gdLst>
                  <a:gd name="connsiteX0" fmla="*/ 12037 w 13912"/>
                  <a:gd name="connsiteY0" fmla="*/ 685 h 23975"/>
                  <a:gd name="connsiteX1" fmla="*/ 3266 w 13912"/>
                  <a:gd name="connsiteY1" fmla="*/ 7816 h 23975"/>
                  <a:gd name="connsiteX2" fmla="*/ 1871 w 13912"/>
                  <a:gd name="connsiteY2" fmla="*/ 23663 h 23975"/>
                  <a:gd name="connsiteX3" fmla="*/ 10841 w 13912"/>
                  <a:gd name="connsiteY3" fmla="*/ 16334 h 23975"/>
                  <a:gd name="connsiteX4" fmla="*/ 12037 w 13912"/>
                  <a:gd name="connsiteY4" fmla="*/ 685 h 23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12" h="23975">
                    <a:moveTo>
                      <a:pt x="12037" y="685"/>
                    </a:moveTo>
                    <a:cubicBezTo>
                      <a:pt x="9246" y="-1692"/>
                      <a:pt x="5658" y="2467"/>
                      <a:pt x="3266" y="7816"/>
                    </a:cubicBezTo>
                    <a:cubicBezTo>
                      <a:pt x="476" y="13957"/>
                      <a:pt x="-1717" y="20692"/>
                      <a:pt x="1871" y="23663"/>
                    </a:cubicBezTo>
                    <a:cubicBezTo>
                      <a:pt x="5060" y="25049"/>
                      <a:pt x="8449" y="21682"/>
                      <a:pt x="10841" y="16334"/>
                    </a:cubicBezTo>
                    <a:cubicBezTo>
                      <a:pt x="14030" y="9797"/>
                      <a:pt x="15226" y="3458"/>
                      <a:pt x="12037" y="6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0" name="Freeform 999">
                <a:extLst>
                  <a:ext uri="{FF2B5EF4-FFF2-40B4-BE49-F238E27FC236}">
                    <a16:creationId xmlns:a16="http://schemas.microsoft.com/office/drawing/2014/main" id="{8730DB81-DF83-2149-070F-F7993E548030}"/>
                  </a:ext>
                </a:extLst>
              </p:cNvPr>
              <p:cNvSpPr/>
              <p:nvPr/>
            </p:nvSpPr>
            <p:spPr>
              <a:xfrm>
                <a:off x="2298018" y="5495897"/>
                <a:ext cx="12723" cy="23584"/>
              </a:xfrm>
              <a:custGeom>
                <a:avLst/>
                <a:gdLst>
                  <a:gd name="connsiteX0" fmla="*/ 2383 w 12723"/>
                  <a:gd name="connsiteY0" fmla="*/ 23247 h 23584"/>
                  <a:gd name="connsiteX1" fmla="*/ 11353 w 12723"/>
                  <a:gd name="connsiteY1" fmla="*/ 12946 h 23584"/>
                  <a:gd name="connsiteX2" fmla="*/ 10954 w 12723"/>
                  <a:gd name="connsiteY2" fmla="*/ 466 h 23584"/>
                  <a:gd name="connsiteX3" fmla="*/ 1984 w 12723"/>
                  <a:gd name="connsiteY3" fmla="*/ 8786 h 23584"/>
                  <a:gd name="connsiteX4" fmla="*/ 2383 w 12723"/>
                  <a:gd name="connsiteY4" fmla="*/ 23247 h 2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23" h="23584">
                    <a:moveTo>
                      <a:pt x="2383" y="23247"/>
                    </a:moveTo>
                    <a:cubicBezTo>
                      <a:pt x="5572" y="25029"/>
                      <a:pt x="8562" y="19483"/>
                      <a:pt x="11353" y="12946"/>
                    </a:cubicBezTo>
                    <a:cubicBezTo>
                      <a:pt x="13147" y="6607"/>
                      <a:pt x="13346" y="1853"/>
                      <a:pt x="10954" y="466"/>
                    </a:cubicBezTo>
                    <a:cubicBezTo>
                      <a:pt x="8163" y="-1118"/>
                      <a:pt x="4775" y="1259"/>
                      <a:pt x="1984" y="8786"/>
                    </a:cubicBezTo>
                    <a:cubicBezTo>
                      <a:pt x="-1006" y="16512"/>
                      <a:pt x="-408" y="21662"/>
                      <a:pt x="2383" y="2324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1" name="Freeform 1000">
                <a:extLst>
                  <a:ext uri="{FF2B5EF4-FFF2-40B4-BE49-F238E27FC236}">
                    <a16:creationId xmlns:a16="http://schemas.microsoft.com/office/drawing/2014/main" id="{C2415114-DC0C-F567-8202-88AA719DA034}"/>
                  </a:ext>
                </a:extLst>
              </p:cNvPr>
              <p:cNvSpPr/>
              <p:nvPr/>
            </p:nvSpPr>
            <p:spPr>
              <a:xfrm>
                <a:off x="2032219" y="5567152"/>
                <a:ext cx="12298" cy="24817"/>
              </a:xfrm>
              <a:custGeom>
                <a:avLst/>
                <a:gdLst>
                  <a:gd name="connsiteX0" fmla="*/ 10454 w 12298"/>
                  <a:gd name="connsiteY0" fmla="*/ 127 h 24817"/>
                  <a:gd name="connsiteX1" fmla="*/ 2481 w 12298"/>
                  <a:gd name="connsiteY1" fmla="*/ 9833 h 24817"/>
                  <a:gd name="connsiteX2" fmla="*/ 2082 w 12298"/>
                  <a:gd name="connsiteY2" fmla="*/ 24690 h 24817"/>
                  <a:gd name="connsiteX3" fmla="*/ 9656 w 12298"/>
                  <a:gd name="connsiteY3" fmla="*/ 16172 h 24817"/>
                  <a:gd name="connsiteX4" fmla="*/ 10454 w 12298"/>
                  <a:gd name="connsiteY4" fmla="*/ 127 h 2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98" h="24817">
                    <a:moveTo>
                      <a:pt x="10454" y="127"/>
                    </a:moveTo>
                    <a:cubicBezTo>
                      <a:pt x="7863" y="-864"/>
                      <a:pt x="4673" y="4089"/>
                      <a:pt x="2481" y="9833"/>
                    </a:cubicBezTo>
                    <a:cubicBezTo>
                      <a:pt x="-111" y="16766"/>
                      <a:pt x="-1306" y="23303"/>
                      <a:pt x="2082" y="24690"/>
                    </a:cubicBezTo>
                    <a:cubicBezTo>
                      <a:pt x="4673" y="25680"/>
                      <a:pt x="7663" y="20728"/>
                      <a:pt x="9656" y="16172"/>
                    </a:cubicBezTo>
                    <a:cubicBezTo>
                      <a:pt x="12248" y="8249"/>
                      <a:pt x="13643" y="1514"/>
                      <a:pt x="10454" y="1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2" name="Freeform 1001">
                <a:extLst>
                  <a:ext uri="{FF2B5EF4-FFF2-40B4-BE49-F238E27FC236}">
                    <a16:creationId xmlns:a16="http://schemas.microsoft.com/office/drawing/2014/main" id="{7D69FC47-3926-EA96-0132-CF76769D8D2A}"/>
                  </a:ext>
                </a:extLst>
              </p:cNvPr>
              <p:cNvSpPr/>
              <p:nvPr/>
            </p:nvSpPr>
            <p:spPr>
              <a:xfrm>
                <a:off x="1417056" y="6046647"/>
                <a:ext cx="43330" cy="38650"/>
              </a:xfrm>
              <a:custGeom>
                <a:avLst/>
                <a:gdLst>
                  <a:gd name="connsiteX0" fmla="*/ 2523 w 43330"/>
                  <a:gd name="connsiteY0" fmla="*/ 36256 h 38650"/>
                  <a:gd name="connsiteX1" fmla="*/ 12489 w 43330"/>
                  <a:gd name="connsiteY1" fmla="*/ 27343 h 38650"/>
                  <a:gd name="connsiteX2" fmla="*/ 29233 w 43330"/>
                  <a:gd name="connsiteY2" fmla="*/ 25164 h 38650"/>
                  <a:gd name="connsiteX3" fmla="*/ 28037 w 43330"/>
                  <a:gd name="connsiteY3" fmla="*/ 26748 h 38650"/>
                  <a:gd name="connsiteX4" fmla="*/ 27040 w 43330"/>
                  <a:gd name="connsiteY4" fmla="*/ 38237 h 38650"/>
                  <a:gd name="connsiteX5" fmla="*/ 38999 w 43330"/>
                  <a:gd name="connsiteY5" fmla="*/ 32097 h 38650"/>
                  <a:gd name="connsiteX6" fmla="*/ 41790 w 43330"/>
                  <a:gd name="connsiteY6" fmla="*/ 20013 h 38650"/>
                  <a:gd name="connsiteX7" fmla="*/ 39597 w 43330"/>
                  <a:gd name="connsiteY7" fmla="*/ 19221 h 38650"/>
                  <a:gd name="connsiteX8" fmla="*/ 38999 w 43330"/>
                  <a:gd name="connsiteY8" fmla="*/ 16249 h 38650"/>
                  <a:gd name="connsiteX9" fmla="*/ 25445 w 43330"/>
                  <a:gd name="connsiteY9" fmla="*/ 6345 h 38650"/>
                  <a:gd name="connsiteX10" fmla="*/ 20861 w 43330"/>
                  <a:gd name="connsiteY10" fmla="*/ 402 h 38650"/>
                  <a:gd name="connsiteX11" fmla="*/ 11891 w 43330"/>
                  <a:gd name="connsiteY11" fmla="*/ 5751 h 38650"/>
                  <a:gd name="connsiteX12" fmla="*/ 10097 w 43330"/>
                  <a:gd name="connsiteY12" fmla="*/ 11495 h 38650"/>
                  <a:gd name="connsiteX13" fmla="*/ 7506 w 43330"/>
                  <a:gd name="connsiteY13" fmla="*/ 16051 h 38650"/>
                  <a:gd name="connsiteX14" fmla="*/ 1526 w 43330"/>
                  <a:gd name="connsiteY14" fmla="*/ 24965 h 38650"/>
                  <a:gd name="connsiteX15" fmla="*/ 2523 w 43330"/>
                  <a:gd name="connsiteY15" fmla="*/ 36256 h 38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3330" h="38650">
                    <a:moveTo>
                      <a:pt x="2523" y="36256"/>
                    </a:moveTo>
                    <a:cubicBezTo>
                      <a:pt x="6709" y="37643"/>
                      <a:pt x="9898" y="31502"/>
                      <a:pt x="12489" y="27343"/>
                    </a:cubicBezTo>
                    <a:cubicBezTo>
                      <a:pt x="18070" y="26550"/>
                      <a:pt x="23651" y="25956"/>
                      <a:pt x="29233" y="25164"/>
                    </a:cubicBezTo>
                    <a:cubicBezTo>
                      <a:pt x="28834" y="25560"/>
                      <a:pt x="28435" y="26154"/>
                      <a:pt x="28037" y="26748"/>
                    </a:cubicBezTo>
                    <a:cubicBezTo>
                      <a:pt x="24449" y="31700"/>
                      <a:pt x="23851" y="35860"/>
                      <a:pt x="27040" y="38237"/>
                    </a:cubicBezTo>
                    <a:cubicBezTo>
                      <a:pt x="31026" y="39822"/>
                      <a:pt x="35212" y="36653"/>
                      <a:pt x="38999" y="32097"/>
                    </a:cubicBezTo>
                    <a:cubicBezTo>
                      <a:pt x="43185" y="27144"/>
                      <a:pt x="44780" y="21994"/>
                      <a:pt x="41790" y="20013"/>
                    </a:cubicBezTo>
                    <a:cubicBezTo>
                      <a:pt x="41192" y="19617"/>
                      <a:pt x="40395" y="19221"/>
                      <a:pt x="39597" y="19221"/>
                    </a:cubicBezTo>
                    <a:cubicBezTo>
                      <a:pt x="39597" y="18230"/>
                      <a:pt x="39398" y="17042"/>
                      <a:pt x="38999" y="16249"/>
                    </a:cubicBezTo>
                    <a:cubicBezTo>
                      <a:pt x="36209" y="10109"/>
                      <a:pt x="31226" y="7336"/>
                      <a:pt x="25445" y="6345"/>
                    </a:cubicBezTo>
                    <a:cubicBezTo>
                      <a:pt x="25445" y="3968"/>
                      <a:pt x="24449" y="1789"/>
                      <a:pt x="20861" y="402"/>
                    </a:cubicBezTo>
                    <a:cubicBezTo>
                      <a:pt x="16675" y="-1182"/>
                      <a:pt x="13486" y="2185"/>
                      <a:pt x="11891" y="5751"/>
                    </a:cubicBezTo>
                    <a:cubicBezTo>
                      <a:pt x="11094" y="7732"/>
                      <a:pt x="10496" y="9713"/>
                      <a:pt x="10097" y="11495"/>
                    </a:cubicBezTo>
                    <a:cubicBezTo>
                      <a:pt x="9101" y="12882"/>
                      <a:pt x="8303" y="14269"/>
                      <a:pt x="7506" y="16051"/>
                    </a:cubicBezTo>
                    <a:cubicBezTo>
                      <a:pt x="5313" y="17834"/>
                      <a:pt x="3121" y="21004"/>
                      <a:pt x="1526" y="24965"/>
                    </a:cubicBezTo>
                    <a:cubicBezTo>
                      <a:pt x="-467" y="29918"/>
                      <a:pt x="-866" y="35266"/>
                      <a:pt x="2523" y="362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3" name="Freeform 1002">
                <a:extLst>
                  <a:ext uri="{FF2B5EF4-FFF2-40B4-BE49-F238E27FC236}">
                    <a16:creationId xmlns:a16="http://schemas.microsoft.com/office/drawing/2014/main" id="{C2ACF82D-79CD-F9D9-0248-E0D93D55456D}"/>
                  </a:ext>
                </a:extLst>
              </p:cNvPr>
              <p:cNvSpPr/>
              <p:nvPr/>
            </p:nvSpPr>
            <p:spPr>
              <a:xfrm>
                <a:off x="1788927" y="5464331"/>
                <a:ext cx="13787" cy="21903"/>
              </a:xfrm>
              <a:custGeom>
                <a:avLst/>
                <a:gdLst>
                  <a:gd name="connsiteX0" fmla="*/ 1797 w 13787"/>
                  <a:gd name="connsiteY0" fmla="*/ 21732 h 21903"/>
                  <a:gd name="connsiteX1" fmla="*/ 11564 w 13787"/>
                  <a:gd name="connsiteY1" fmla="*/ 11431 h 21903"/>
                  <a:gd name="connsiteX2" fmla="*/ 11963 w 13787"/>
                  <a:gd name="connsiteY2" fmla="*/ 140 h 21903"/>
                  <a:gd name="connsiteX3" fmla="*/ 1797 w 13787"/>
                  <a:gd name="connsiteY3" fmla="*/ 10045 h 21903"/>
                  <a:gd name="connsiteX4" fmla="*/ 1797 w 13787"/>
                  <a:gd name="connsiteY4" fmla="*/ 21732 h 21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87" h="21903">
                    <a:moveTo>
                      <a:pt x="1797" y="21732"/>
                    </a:moveTo>
                    <a:cubicBezTo>
                      <a:pt x="4986" y="22920"/>
                      <a:pt x="8574" y="17770"/>
                      <a:pt x="11564" y="11431"/>
                    </a:cubicBezTo>
                    <a:cubicBezTo>
                      <a:pt x="14355" y="5687"/>
                      <a:pt x="14554" y="933"/>
                      <a:pt x="11963" y="140"/>
                    </a:cubicBezTo>
                    <a:cubicBezTo>
                      <a:pt x="8773" y="-850"/>
                      <a:pt x="4787" y="3508"/>
                      <a:pt x="1797" y="10045"/>
                    </a:cubicBezTo>
                    <a:cubicBezTo>
                      <a:pt x="-794" y="15789"/>
                      <a:pt x="-396" y="19751"/>
                      <a:pt x="1797" y="217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4" name="Freeform 1003">
                <a:extLst>
                  <a:ext uri="{FF2B5EF4-FFF2-40B4-BE49-F238E27FC236}">
                    <a16:creationId xmlns:a16="http://schemas.microsoft.com/office/drawing/2014/main" id="{6212192C-803D-688A-6980-63CDCA5AE165}"/>
                  </a:ext>
                </a:extLst>
              </p:cNvPr>
              <p:cNvSpPr/>
              <p:nvPr/>
            </p:nvSpPr>
            <p:spPr>
              <a:xfrm>
                <a:off x="3046225" y="5685142"/>
                <a:ext cx="10435" cy="22815"/>
              </a:xfrm>
              <a:custGeom>
                <a:avLst/>
                <a:gdLst>
                  <a:gd name="connsiteX0" fmla="*/ 6234 w 10435"/>
                  <a:gd name="connsiteY0" fmla="*/ 0 h 22815"/>
                  <a:gd name="connsiteX1" fmla="*/ 55 w 10435"/>
                  <a:gd name="connsiteY1" fmla="*/ 13668 h 22815"/>
                  <a:gd name="connsiteX2" fmla="*/ 4241 w 10435"/>
                  <a:gd name="connsiteY2" fmla="*/ 22780 h 22815"/>
                  <a:gd name="connsiteX3" fmla="*/ 10420 w 10435"/>
                  <a:gd name="connsiteY3" fmla="*/ 9508 h 22815"/>
                  <a:gd name="connsiteX4" fmla="*/ 6234 w 10435"/>
                  <a:gd name="connsiteY4" fmla="*/ 0 h 228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35" h="22815">
                    <a:moveTo>
                      <a:pt x="6234" y="0"/>
                    </a:moveTo>
                    <a:cubicBezTo>
                      <a:pt x="2646" y="792"/>
                      <a:pt x="454" y="5943"/>
                      <a:pt x="55" y="13668"/>
                    </a:cubicBezTo>
                    <a:cubicBezTo>
                      <a:pt x="-343" y="20205"/>
                      <a:pt x="1450" y="23176"/>
                      <a:pt x="4241" y="22780"/>
                    </a:cubicBezTo>
                    <a:cubicBezTo>
                      <a:pt x="7630" y="22186"/>
                      <a:pt x="10022" y="17432"/>
                      <a:pt x="10420" y="9508"/>
                    </a:cubicBezTo>
                    <a:cubicBezTo>
                      <a:pt x="10620" y="3368"/>
                      <a:pt x="8826" y="0"/>
                      <a:pt x="6234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5" name="Freeform 1004">
                <a:extLst>
                  <a:ext uri="{FF2B5EF4-FFF2-40B4-BE49-F238E27FC236}">
                    <a16:creationId xmlns:a16="http://schemas.microsoft.com/office/drawing/2014/main" id="{6C2A2FBD-1E6E-7C04-E293-DDD215AC51D4}"/>
                  </a:ext>
                </a:extLst>
              </p:cNvPr>
              <p:cNvSpPr/>
              <p:nvPr/>
            </p:nvSpPr>
            <p:spPr>
              <a:xfrm>
                <a:off x="1679394" y="5314122"/>
                <a:ext cx="14768" cy="20414"/>
              </a:xfrm>
              <a:custGeom>
                <a:avLst/>
                <a:gdLst>
                  <a:gd name="connsiteX0" fmla="*/ 2698 w 14768"/>
                  <a:gd name="connsiteY0" fmla="*/ 8914 h 20414"/>
                  <a:gd name="connsiteX1" fmla="*/ 1701 w 14768"/>
                  <a:gd name="connsiteY1" fmla="*/ 20205 h 20414"/>
                  <a:gd name="connsiteX2" fmla="*/ 12265 w 14768"/>
                  <a:gd name="connsiteY2" fmla="*/ 12083 h 20414"/>
                  <a:gd name="connsiteX3" fmla="*/ 13461 w 14768"/>
                  <a:gd name="connsiteY3" fmla="*/ 0 h 20414"/>
                  <a:gd name="connsiteX4" fmla="*/ 2698 w 14768"/>
                  <a:gd name="connsiteY4" fmla="*/ 8914 h 20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768" h="20414">
                    <a:moveTo>
                      <a:pt x="2698" y="8914"/>
                    </a:moveTo>
                    <a:cubicBezTo>
                      <a:pt x="-492" y="14857"/>
                      <a:pt x="-890" y="19413"/>
                      <a:pt x="1701" y="20205"/>
                    </a:cubicBezTo>
                    <a:cubicBezTo>
                      <a:pt x="4491" y="20997"/>
                      <a:pt x="8279" y="19809"/>
                      <a:pt x="12265" y="12083"/>
                    </a:cubicBezTo>
                    <a:cubicBezTo>
                      <a:pt x="15255" y="6339"/>
                      <a:pt x="15454" y="2179"/>
                      <a:pt x="13461" y="0"/>
                    </a:cubicBezTo>
                    <a:cubicBezTo>
                      <a:pt x="10073" y="0"/>
                      <a:pt x="6485" y="1585"/>
                      <a:pt x="2698" y="89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6" name="Freeform 1005">
                <a:extLst>
                  <a:ext uri="{FF2B5EF4-FFF2-40B4-BE49-F238E27FC236}">
                    <a16:creationId xmlns:a16="http://schemas.microsoft.com/office/drawing/2014/main" id="{88B4F7DC-F13F-6077-6915-14DDC8E07E76}"/>
                  </a:ext>
                </a:extLst>
              </p:cNvPr>
              <p:cNvSpPr/>
              <p:nvPr/>
            </p:nvSpPr>
            <p:spPr>
              <a:xfrm>
                <a:off x="808906" y="5833308"/>
                <a:ext cx="19234" cy="21855"/>
              </a:xfrm>
              <a:custGeom>
                <a:avLst/>
                <a:gdLst>
                  <a:gd name="connsiteX0" fmla="*/ 1531 w 19234"/>
                  <a:gd name="connsiteY0" fmla="*/ 21397 h 21855"/>
                  <a:gd name="connsiteX1" fmla="*/ 16281 w 19234"/>
                  <a:gd name="connsiteY1" fmla="*/ 10899 h 21855"/>
                  <a:gd name="connsiteX2" fmla="*/ 18474 w 19234"/>
                  <a:gd name="connsiteY2" fmla="*/ 400 h 21855"/>
                  <a:gd name="connsiteX3" fmla="*/ 3724 w 19234"/>
                  <a:gd name="connsiteY3" fmla="*/ 9116 h 21855"/>
                  <a:gd name="connsiteX4" fmla="*/ 1531 w 19234"/>
                  <a:gd name="connsiteY4" fmla="*/ 21397 h 21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234" h="21855">
                    <a:moveTo>
                      <a:pt x="1531" y="21397"/>
                    </a:moveTo>
                    <a:cubicBezTo>
                      <a:pt x="5916" y="23576"/>
                      <a:pt x="11497" y="17634"/>
                      <a:pt x="16281" y="10899"/>
                    </a:cubicBezTo>
                    <a:cubicBezTo>
                      <a:pt x="19072" y="7135"/>
                      <a:pt x="20068" y="2975"/>
                      <a:pt x="18474" y="400"/>
                    </a:cubicBezTo>
                    <a:cubicBezTo>
                      <a:pt x="14089" y="-1185"/>
                      <a:pt x="8906" y="1985"/>
                      <a:pt x="3724" y="9116"/>
                    </a:cubicBezTo>
                    <a:cubicBezTo>
                      <a:pt x="-63" y="14266"/>
                      <a:pt x="-1259" y="20011"/>
                      <a:pt x="1531" y="213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7" name="Freeform 1006">
                <a:extLst>
                  <a:ext uri="{FF2B5EF4-FFF2-40B4-BE49-F238E27FC236}">
                    <a16:creationId xmlns:a16="http://schemas.microsoft.com/office/drawing/2014/main" id="{BBD04CA9-FB02-5D8F-D8FB-3A0133CDF44F}"/>
                  </a:ext>
                </a:extLst>
              </p:cNvPr>
              <p:cNvSpPr/>
              <p:nvPr/>
            </p:nvSpPr>
            <p:spPr>
              <a:xfrm>
                <a:off x="1333260" y="5220030"/>
                <a:ext cx="16088" cy="22295"/>
              </a:xfrm>
              <a:custGeom>
                <a:avLst/>
                <a:gdLst>
                  <a:gd name="connsiteX0" fmla="*/ 1206 w 16088"/>
                  <a:gd name="connsiteY0" fmla="*/ 21195 h 22295"/>
                  <a:gd name="connsiteX1" fmla="*/ 11571 w 16088"/>
                  <a:gd name="connsiteY1" fmla="*/ 15253 h 22295"/>
                  <a:gd name="connsiteX2" fmla="*/ 15557 w 16088"/>
                  <a:gd name="connsiteY2" fmla="*/ 0 h 22295"/>
                  <a:gd name="connsiteX3" fmla="*/ 3598 w 16088"/>
                  <a:gd name="connsiteY3" fmla="*/ 9508 h 22295"/>
                  <a:gd name="connsiteX4" fmla="*/ 1206 w 16088"/>
                  <a:gd name="connsiteY4" fmla="*/ 21195 h 22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88" h="22295">
                    <a:moveTo>
                      <a:pt x="1206" y="21195"/>
                    </a:moveTo>
                    <a:cubicBezTo>
                      <a:pt x="3598" y="23176"/>
                      <a:pt x="6986" y="23176"/>
                      <a:pt x="11571" y="15253"/>
                    </a:cubicBezTo>
                    <a:cubicBezTo>
                      <a:pt x="14959" y="9310"/>
                      <a:pt x="17152" y="3367"/>
                      <a:pt x="15557" y="0"/>
                    </a:cubicBezTo>
                    <a:cubicBezTo>
                      <a:pt x="11770" y="198"/>
                      <a:pt x="7784" y="3169"/>
                      <a:pt x="3598" y="9508"/>
                    </a:cubicBezTo>
                    <a:cubicBezTo>
                      <a:pt x="-189" y="15253"/>
                      <a:pt x="-987" y="19413"/>
                      <a:pt x="1206" y="211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8" name="Freeform 1007">
                <a:extLst>
                  <a:ext uri="{FF2B5EF4-FFF2-40B4-BE49-F238E27FC236}">
                    <a16:creationId xmlns:a16="http://schemas.microsoft.com/office/drawing/2014/main" id="{5C1F90DA-A534-2390-F04F-BFAADEFD199A}"/>
                  </a:ext>
                </a:extLst>
              </p:cNvPr>
              <p:cNvSpPr/>
              <p:nvPr/>
            </p:nvSpPr>
            <p:spPr>
              <a:xfrm>
                <a:off x="1067982" y="5923393"/>
                <a:ext cx="40088" cy="33241"/>
              </a:xfrm>
              <a:custGeom>
                <a:avLst/>
                <a:gdLst>
                  <a:gd name="connsiteX0" fmla="*/ 36860 w 40088"/>
                  <a:gd name="connsiteY0" fmla="*/ 14510 h 33241"/>
                  <a:gd name="connsiteX1" fmla="*/ 38454 w 40088"/>
                  <a:gd name="connsiteY1" fmla="*/ 842 h 33241"/>
                  <a:gd name="connsiteX2" fmla="*/ 27093 w 40088"/>
                  <a:gd name="connsiteY2" fmla="*/ 8369 h 33241"/>
                  <a:gd name="connsiteX3" fmla="*/ 27093 w 40088"/>
                  <a:gd name="connsiteY3" fmla="*/ 8567 h 33241"/>
                  <a:gd name="connsiteX4" fmla="*/ 15133 w 40088"/>
                  <a:gd name="connsiteY4" fmla="*/ 13123 h 33241"/>
                  <a:gd name="connsiteX5" fmla="*/ 11745 w 40088"/>
                  <a:gd name="connsiteY5" fmla="*/ 8171 h 33241"/>
                  <a:gd name="connsiteX6" fmla="*/ 1778 w 40088"/>
                  <a:gd name="connsiteY6" fmla="*/ 10944 h 33241"/>
                  <a:gd name="connsiteX7" fmla="*/ 4968 w 40088"/>
                  <a:gd name="connsiteY7" fmla="*/ 22632 h 33241"/>
                  <a:gd name="connsiteX8" fmla="*/ 10150 w 40088"/>
                  <a:gd name="connsiteY8" fmla="*/ 22632 h 33241"/>
                  <a:gd name="connsiteX9" fmla="*/ 11745 w 40088"/>
                  <a:gd name="connsiteY9" fmla="*/ 25009 h 33241"/>
                  <a:gd name="connsiteX10" fmla="*/ 13738 w 40088"/>
                  <a:gd name="connsiteY10" fmla="*/ 26197 h 33241"/>
                  <a:gd name="connsiteX11" fmla="*/ 16927 w 40088"/>
                  <a:gd name="connsiteY11" fmla="*/ 31744 h 33241"/>
                  <a:gd name="connsiteX12" fmla="*/ 28887 w 40088"/>
                  <a:gd name="connsiteY12" fmla="*/ 28178 h 33241"/>
                  <a:gd name="connsiteX13" fmla="*/ 30681 w 40088"/>
                  <a:gd name="connsiteY13" fmla="*/ 21839 h 33241"/>
                  <a:gd name="connsiteX14" fmla="*/ 36860 w 40088"/>
                  <a:gd name="connsiteY14" fmla="*/ 14510 h 33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0088" h="33241">
                    <a:moveTo>
                      <a:pt x="36860" y="14510"/>
                    </a:moveTo>
                    <a:cubicBezTo>
                      <a:pt x="39650" y="9360"/>
                      <a:pt x="41644" y="3417"/>
                      <a:pt x="38454" y="842"/>
                    </a:cubicBezTo>
                    <a:cubicBezTo>
                      <a:pt x="35265" y="-1733"/>
                      <a:pt x="30880" y="1832"/>
                      <a:pt x="27093" y="8369"/>
                    </a:cubicBezTo>
                    <a:cubicBezTo>
                      <a:pt x="27093" y="8369"/>
                      <a:pt x="27093" y="8369"/>
                      <a:pt x="27093" y="8567"/>
                    </a:cubicBezTo>
                    <a:cubicBezTo>
                      <a:pt x="23505" y="7973"/>
                      <a:pt x="19518" y="9360"/>
                      <a:pt x="15133" y="13123"/>
                    </a:cubicBezTo>
                    <a:cubicBezTo>
                      <a:pt x="14934" y="11142"/>
                      <a:pt x="13937" y="9360"/>
                      <a:pt x="11745" y="8171"/>
                    </a:cubicBezTo>
                    <a:cubicBezTo>
                      <a:pt x="7758" y="6388"/>
                      <a:pt x="3971" y="7379"/>
                      <a:pt x="1778" y="10944"/>
                    </a:cubicBezTo>
                    <a:cubicBezTo>
                      <a:pt x="-1212" y="15698"/>
                      <a:pt x="-614" y="20453"/>
                      <a:pt x="4968" y="22632"/>
                    </a:cubicBezTo>
                    <a:cubicBezTo>
                      <a:pt x="6961" y="23424"/>
                      <a:pt x="8755" y="23226"/>
                      <a:pt x="10150" y="22632"/>
                    </a:cubicBezTo>
                    <a:cubicBezTo>
                      <a:pt x="10349" y="23622"/>
                      <a:pt x="10947" y="24414"/>
                      <a:pt x="11745" y="25009"/>
                    </a:cubicBezTo>
                    <a:cubicBezTo>
                      <a:pt x="12343" y="25405"/>
                      <a:pt x="12941" y="25801"/>
                      <a:pt x="13738" y="26197"/>
                    </a:cubicBezTo>
                    <a:cubicBezTo>
                      <a:pt x="13738" y="28376"/>
                      <a:pt x="14934" y="30357"/>
                      <a:pt x="16927" y="31744"/>
                    </a:cubicBezTo>
                    <a:cubicBezTo>
                      <a:pt x="21312" y="34913"/>
                      <a:pt x="25697" y="32734"/>
                      <a:pt x="28887" y="28178"/>
                    </a:cubicBezTo>
                    <a:cubicBezTo>
                      <a:pt x="30282" y="25801"/>
                      <a:pt x="31079" y="23622"/>
                      <a:pt x="30681" y="21839"/>
                    </a:cubicBezTo>
                    <a:cubicBezTo>
                      <a:pt x="32475" y="20651"/>
                      <a:pt x="34667" y="18076"/>
                      <a:pt x="36860" y="1451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9" name="Freeform 1008">
                <a:extLst>
                  <a:ext uri="{FF2B5EF4-FFF2-40B4-BE49-F238E27FC236}">
                    <a16:creationId xmlns:a16="http://schemas.microsoft.com/office/drawing/2014/main" id="{9A3921EA-8B00-BB2E-B5D1-75A660EA1954}"/>
                  </a:ext>
                </a:extLst>
              </p:cNvPr>
              <p:cNvSpPr/>
              <p:nvPr/>
            </p:nvSpPr>
            <p:spPr>
              <a:xfrm>
                <a:off x="1779174" y="5704152"/>
                <a:ext cx="13479" cy="22991"/>
              </a:xfrm>
              <a:custGeom>
                <a:avLst/>
                <a:gdLst>
                  <a:gd name="connsiteX0" fmla="*/ 2580 w 13479"/>
                  <a:gd name="connsiteY0" fmla="*/ 22984 h 22991"/>
                  <a:gd name="connsiteX1" fmla="*/ 11151 w 13479"/>
                  <a:gd name="connsiteY1" fmla="*/ 13278 h 22991"/>
                  <a:gd name="connsiteX2" fmla="*/ 10952 w 13479"/>
                  <a:gd name="connsiteY2" fmla="*/ 6 h 22991"/>
                  <a:gd name="connsiteX3" fmla="*/ 2381 w 13479"/>
                  <a:gd name="connsiteY3" fmla="*/ 9713 h 22991"/>
                  <a:gd name="connsiteX4" fmla="*/ 2580 w 13479"/>
                  <a:gd name="connsiteY4" fmla="*/ 22984 h 22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79" h="22991">
                    <a:moveTo>
                      <a:pt x="2580" y="22984"/>
                    </a:moveTo>
                    <a:cubicBezTo>
                      <a:pt x="5570" y="23183"/>
                      <a:pt x="8560" y="19023"/>
                      <a:pt x="11151" y="13278"/>
                    </a:cubicBezTo>
                    <a:cubicBezTo>
                      <a:pt x="13344" y="6939"/>
                      <a:pt x="15138" y="402"/>
                      <a:pt x="10952" y="6"/>
                    </a:cubicBezTo>
                    <a:cubicBezTo>
                      <a:pt x="7962" y="-192"/>
                      <a:pt x="4574" y="4364"/>
                      <a:pt x="2381" y="9713"/>
                    </a:cubicBezTo>
                    <a:cubicBezTo>
                      <a:pt x="-210" y="16249"/>
                      <a:pt x="-1406" y="22588"/>
                      <a:pt x="2580" y="229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0" name="Freeform 1009">
                <a:extLst>
                  <a:ext uri="{FF2B5EF4-FFF2-40B4-BE49-F238E27FC236}">
                    <a16:creationId xmlns:a16="http://schemas.microsoft.com/office/drawing/2014/main" id="{E9BB2979-6A6F-7AE1-3881-1C6F93D44DAA}"/>
                  </a:ext>
                </a:extLst>
              </p:cNvPr>
              <p:cNvSpPr/>
              <p:nvPr/>
            </p:nvSpPr>
            <p:spPr>
              <a:xfrm>
                <a:off x="1158949" y="5019619"/>
                <a:ext cx="16138" cy="21198"/>
              </a:xfrm>
              <a:custGeom>
                <a:avLst/>
                <a:gdLst>
                  <a:gd name="connsiteX0" fmla="*/ 509 w 16138"/>
                  <a:gd name="connsiteY0" fmla="*/ 20547 h 21198"/>
                  <a:gd name="connsiteX1" fmla="*/ 10276 w 16138"/>
                  <a:gd name="connsiteY1" fmla="*/ 15397 h 21198"/>
                  <a:gd name="connsiteX2" fmla="*/ 15259 w 16138"/>
                  <a:gd name="connsiteY2" fmla="*/ 936 h 21198"/>
                  <a:gd name="connsiteX3" fmla="*/ 5691 w 16138"/>
                  <a:gd name="connsiteY3" fmla="*/ 5492 h 21198"/>
                  <a:gd name="connsiteX4" fmla="*/ 509 w 16138"/>
                  <a:gd name="connsiteY4" fmla="*/ 20547 h 21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38" h="21198">
                    <a:moveTo>
                      <a:pt x="509" y="20547"/>
                    </a:moveTo>
                    <a:cubicBezTo>
                      <a:pt x="2502" y="22528"/>
                      <a:pt x="6488" y="19755"/>
                      <a:pt x="10276" y="15397"/>
                    </a:cubicBezTo>
                    <a:cubicBezTo>
                      <a:pt x="15458" y="9454"/>
                      <a:pt x="17451" y="3908"/>
                      <a:pt x="15259" y="936"/>
                    </a:cubicBezTo>
                    <a:cubicBezTo>
                      <a:pt x="13465" y="-1441"/>
                      <a:pt x="9478" y="936"/>
                      <a:pt x="5691" y="5492"/>
                    </a:cubicBezTo>
                    <a:cubicBezTo>
                      <a:pt x="509" y="11633"/>
                      <a:pt x="-887" y="16982"/>
                      <a:pt x="509" y="2054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1" name="Freeform 1010">
                <a:extLst>
                  <a:ext uri="{FF2B5EF4-FFF2-40B4-BE49-F238E27FC236}">
                    <a16:creationId xmlns:a16="http://schemas.microsoft.com/office/drawing/2014/main" id="{6AA0632A-562A-D601-8729-BA1D09939427}"/>
                  </a:ext>
                </a:extLst>
              </p:cNvPr>
              <p:cNvSpPr/>
              <p:nvPr/>
            </p:nvSpPr>
            <p:spPr>
              <a:xfrm>
                <a:off x="2893427" y="5739126"/>
                <a:ext cx="10648" cy="24854"/>
              </a:xfrm>
              <a:custGeom>
                <a:avLst/>
                <a:gdLst>
                  <a:gd name="connsiteX0" fmla="*/ 7943 w 10648"/>
                  <a:gd name="connsiteY0" fmla="*/ 94 h 24854"/>
                  <a:gd name="connsiteX1" fmla="*/ 170 w 10648"/>
                  <a:gd name="connsiteY1" fmla="*/ 16139 h 24854"/>
                  <a:gd name="connsiteX2" fmla="*/ 2960 w 10648"/>
                  <a:gd name="connsiteY2" fmla="*/ 24855 h 24854"/>
                  <a:gd name="connsiteX3" fmla="*/ 10535 w 10648"/>
                  <a:gd name="connsiteY3" fmla="*/ 8215 h 24854"/>
                  <a:gd name="connsiteX4" fmla="*/ 7943 w 10648"/>
                  <a:gd name="connsiteY4" fmla="*/ 94 h 24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48" h="24854">
                    <a:moveTo>
                      <a:pt x="7943" y="94"/>
                    </a:moveTo>
                    <a:cubicBezTo>
                      <a:pt x="4156" y="1480"/>
                      <a:pt x="1166" y="7027"/>
                      <a:pt x="170" y="16139"/>
                    </a:cubicBezTo>
                    <a:cubicBezTo>
                      <a:pt x="-428" y="20893"/>
                      <a:pt x="568" y="24261"/>
                      <a:pt x="2960" y="24855"/>
                    </a:cubicBezTo>
                    <a:cubicBezTo>
                      <a:pt x="6747" y="22874"/>
                      <a:pt x="9139" y="16535"/>
                      <a:pt x="10535" y="8215"/>
                    </a:cubicBezTo>
                    <a:cubicBezTo>
                      <a:pt x="10933" y="3659"/>
                      <a:pt x="10335" y="-699"/>
                      <a:pt x="7943" y="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2" name="Freeform 1011">
                <a:extLst>
                  <a:ext uri="{FF2B5EF4-FFF2-40B4-BE49-F238E27FC236}">
                    <a16:creationId xmlns:a16="http://schemas.microsoft.com/office/drawing/2014/main" id="{FECAC5F2-4820-3724-4587-9A0B088285B9}"/>
                  </a:ext>
                </a:extLst>
              </p:cNvPr>
              <p:cNvSpPr/>
              <p:nvPr/>
            </p:nvSpPr>
            <p:spPr>
              <a:xfrm>
                <a:off x="2782954" y="5694643"/>
                <a:ext cx="9821" cy="23452"/>
              </a:xfrm>
              <a:custGeom>
                <a:avLst/>
                <a:gdLst>
                  <a:gd name="connsiteX0" fmla="*/ 2010 w 9821"/>
                  <a:gd name="connsiteY0" fmla="*/ 22985 h 23452"/>
                  <a:gd name="connsiteX1" fmla="*/ 9186 w 9821"/>
                  <a:gd name="connsiteY1" fmla="*/ 11694 h 23452"/>
                  <a:gd name="connsiteX2" fmla="*/ 7192 w 9821"/>
                  <a:gd name="connsiteY2" fmla="*/ 7 h 23452"/>
                  <a:gd name="connsiteX3" fmla="*/ 814 w 9821"/>
                  <a:gd name="connsiteY3" fmla="*/ 9911 h 23452"/>
                  <a:gd name="connsiteX4" fmla="*/ 2010 w 9821"/>
                  <a:gd name="connsiteY4" fmla="*/ 22985 h 23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21" h="23452">
                    <a:moveTo>
                      <a:pt x="2010" y="22985"/>
                    </a:moveTo>
                    <a:cubicBezTo>
                      <a:pt x="5598" y="25362"/>
                      <a:pt x="7392" y="18231"/>
                      <a:pt x="9186" y="11694"/>
                    </a:cubicBezTo>
                    <a:cubicBezTo>
                      <a:pt x="10382" y="5157"/>
                      <a:pt x="9983" y="205"/>
                      <a:pt x="7192" y="7"/>
                    </a:cubicBezTo>
                    <a:cubicBezTo>
                      <a:pt x="4800" y="-191"/>
                      <a:pt x="2209" y="3968"/>
                      <a:pt x="814" y="9911"/>
                    </a:cubicBezTo>
                    <a:cubicBezTo>
                      <a:pt x="-581" y="15854"/>
                      <a:pt x="-183" y="21400"/>
                      <a:pt x="2010" y="229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3" name="Freeform 1012">
                <a:extLst>
                  <a:ext uri="{FF2B5EF4-FFF2-40B4-BE49-F238E27FC236}">
                    <a16:creationId xmlns:a16="http://schemas.microsoft.com/office/drawing/2014/main" id="{9B92FF2B-A947-2022-8407-BCC6B74E6B45}"/>
                  </a:ext>
                </a:extLst>
              </p:cNvPr>
              <p:cNvSpPr/>
              <p:nvPr/>
            </p:nvSpPr>
            <p:spPr>
              <a:xfrm>
                <a:off x="1435880" y="5252745"/>
                <a:ext cx="26549" cy="20633"/>
              </a:xfrm>
              <a:custGeom>
                <a:avLst/>
                <a:gdLst>
                  <a:gd name="connsiteX0" fmla="*/ 25158 w 26549"/>
                  <a:gd name="connsiteY0" fmla="*/ 564 h 20633"/>
                  <a:gd name="connsiteX1" fmla="*/ 17982 w 26549"/>
                  <a:gd name="connsiteY1" fmla="*/ 3931 h 20633"/>
                  <a:gd name="connsiteX2" fmla="*/ 6222 w 26549"/>
                  <a:gd name="connsiteY2" fmla="*/ 7497 h 20633"/>
                  <a:gd name="connsiteX3" fmla="*/ 43 w 26549"/>
                  <a:gd name="connsiteY3" fmla="*/ 15421 h 20633"/>
                  <a:gd name="connsiteX4" fmla="*/ 12999 w 26549"/>
                  <a:gd name="connsiteY4" fmla="*/ 15222 h 20633"/>
                  <a:gd name="connsiteX5" fmla="*/ 14395 w 26549"/>
                  <a:gd name="connsiteY5" fmla="*/ 20373 h 20633"/>
                  <a:gd name="connsiteX6" fmla="*/ 23564 w 26549"/>
                  <a:gd name="connsiteY6" fmla="*/ 12251 h 20633"/>
                  <a:gd name="connsiteX7" fmla="*/ 25158 w 26549"/>
                  <a:gd name="connsiteY7" fmla="*/ 564 h 20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549" h="20633">
                    <a:moveTo>
                      <a:pt x="25158" y="564"/>
                    </a:moveTo>
                    <a:cubicBezTo>
                      <a:pt x="23364" y="-823"/>
                      <a:pt x="20574" y="366"/>
                      <a:pt x="17982" y="3931"/>
                    </a:cubicBezTo>
                    <a:cubicBezTo>
                      <a:pt x="14793" y="3733"/>
                      <a:pt x="10607" y="5120"/>
                      <a:pt x="6222" y="7497"/>
                    </a:cubicBezTo>
                    <a:cubicBezTo>
                      <a:pt x="2036" y="9676"/>
                      <a:pt x="-356" y="12647"/>
                      <a:pt x="43" y="15421"/>
                    </a:cubicBezTo>
                    <a:cubicBezTo>
                      <a:pt x="2435" y="18194"/>
                      <a:pt x="7418" y="17401"/>
                      <a:pt x="12999" y="15222"/>
                    </a:cubicBezTo>
                    <a:cubicBezTo>
                      <a:pt x="12601" y="17600"/>
                      <a:pt x="12999" y="19580"/>
                      <a:pt x="14395" y="20373"/>
                    </a:cubicBezTo>
                    <a:cubicBezTo>
                      <a:pt x="16787" y="21759"/>
                      <a:pt x="20374" y="17401"/>
                      <a:pt x="23564" y="12251"/>
                    </a:cubicBezTo>
                    <a:cubicBezTo>
                      <a:pt x="26753" y="6506"/>
                      <a:pt x="27550" y="2347"/>
                      <a:pt x="25158" y="5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4" name="Freeform 1013">
                <a:extLst>
                  <a:ext uri="{FF2B5EF4-FFF2-40B4-BE49-F238E27FC236}">
                    <a16:creationId xmlns:a16="http://schemas.microsoft.com/office/drawing/2014/main" id="{EDCC720E-807C-7B8F-FA27-E684A6CD7D5E}"/>
                  </a:ext>
                </a:extLst>
              </p:cNvPr>
              <p:cNvSpPr/>
              <p:nvPr/>
            </p:nvSpPr>
            <p:spPr>
              <a:xfrm>
                <a:off x="2676446" y="5674075"/>
                <a:ext cx="9969" cy="21228"/>
              </a:xfrm>
              <a:custGeom>
                <a:avLst/>
                <a:gdLst>
                  <a:gd name="connsiteX0" fmla="*/ 3473 w 9969"/>
                  <a:gd name="connsiteY0" fmla="*/ 21169 h 21228"/>
                  <a:gd name="connsiteX1" fmla="*/ 9652 w 9969"/>
                  <a:gd name="connsiteY1" fmla="*/ 10076 h 21228"/>
                  <a:gd name="connsiteX2" fmla="*/ 6662 w 9969"/>
                  <a:gd name="connsiteY2" fmla="*/ 172 h 21228"/>
                  <a:gd name="connsiteX3" fmla="*/ 84 w 9969"/>
                  <a:gd name="connsiteY3" fmla="*/ 11463 h 21228"/>
                  <a:gd name="connsiteX4" fmla="*/ 3473 w 9969"/>
                  <a:gd name="connsiteY4" fmla="*/ 21169 h 21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69" h="21228">
                    <a:moveTo>
                      <a:pt x="3473" y="21169"/>
                    </a:moveTo>
                    <a:cubicBezTo>
                      <a:pt x="6263" y="20575"/>
                      <a:pt x="8855" y="16811"/>
                      <a:pt x="9652" y="10076"/>
                    </a:cubicBezTo>
                    <a:cubicBezTo>
                      <a:pt x="10449" y="4134"/>
                      <a:pt x="9851" y="-1017"/>
                      <a:pt x="6662" y="172"/>
                    </a:cubicBezTo>
                    <a:cubicBezTo>
                      <a:pt x="3871" y="1162"/>
                      <a:pt x="1679" y="5124"/>
                      <a:pt x="84" y="11463"/>
                    </a:cubicBezTo>
                    <a:cubicBezTo>
                      <a:pt x="-314" y="17802"/>
                      <a:pt x="682" y="21764"/>
                      <a:pt x="3473" y="2116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5" name="Freeform 1014">
                <a:extLst>
                  <a:ext uri="{FF2B5EF4-FFF2-40B4-BE49-F238E27FC236}">
                    <a16:creationId xmlns:a16="http://schemas.microsoft.com/office/drawing/2014/main" id="{C3DB5A90-91A3-A381-E7A3-2EC4D5CCA0F9}"/>
                  </a:ext>
                </a:extLst>
              </p:cNvPr>
              <p:cNvSpPr/>
              <p:nvPr/>
            </p:nvSpPr>
            <p:spPr>
              <a:xfrm>
                <a:off x="2999510" y="5766947"/>
                <a:ext cx="9533" cy="22988"/>
              </a:xfrm>
              <a:custGeom>
                <a:avLst/>
                <a:gdLst>
                  <a:gd name="connsiteX0" fmla="*/ 2719 w 9533"/>
                  <a:gd name="connsiteY0" fmla="*/ 22786 h 22988"/>
                  <a:gd name="connsiteX1" fmla="*/ 9297 w 9533"/>
                  <a:gd name="connsiteY1" fmla="*/ 10901 h 22988"/>
                  <a:gd name="connsiteX2" fmla="*/ 6506 w 9533"/>
                  <a:gd name="connsiteY2" fmla="*/ 6 h 22988"/>
                  <a:gd name="connsiteX3" fmla="*/ 726 w 9533"/>
                  <a:gd name="connsiteY3" fmla="*/ 10306 h 22988"/>
                  <a:gd name="connsiteX4" fmla="*/ 2719 w 9533"/>
                  <a:gd name="connsiteY4" fmla="*/ 22786 h 22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33" h="22988">
                    <a:moveTo>
                      <a:pt x="2719" y="22786"/>
                    </a:moveTo>
                    <a:cubicBezTo>
                      <a:pt x="6108" y="24173"/>
                      <a:pt x="8101" y="18230"/>
                      <a:pt x="9297" y="10901"/>
                    </a:cubicBezTo>
                    <a:cubicBezTo>
                      <a:pt x="9895" y="4760"/>
                      <a:pt x="9496" y="-192"/>
                      <a:pt x="6506" y="6"/>
                    </a:cubicBezTo>
                    <a:cubicBezTo>
                      <a:pt x="3716" y="204"/>
                      <a:pt x="1922" y="4958"/>
                      <a:pt x="726" y="10306"/>
                    </a:cubicBezTo>
                    <a:cubicBezTo>
                      <a:pt x="-869" y="16843"/>
                      <a:pt x="327" y="21795"/>
                      <a:pt x="2719" y="227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6" name="Freeform 1015">
                <a:extLst>
                  <a:ext uri="{FF2B5EF4-FFF2-40B4-BE49-F238E27FC236}">
                    <a16:creationId xmlns:a16="http://schemas.microsoft.com/office/drawing/2014/main" id="{3419BC81-0300-3E28-214D-7C8E97182F03}"/>
                  </a:ext>
                </a:extLst>
              </p:cNvPr>
              <p:cNvSpPr/>
              <p:nvPr/>
            </p:nvSpPr>
            <p:spPr>
              <a:xfrm>
                <a:off x="1122578" y="5929271"/>
                <a:ext cx="180445" cy="129013"/>
              </a:xfrm>
              <a:custGeom>
                <a:avLst/>
                <a:gdLst>
                  <a:gd name="connsiteX0" fmla="*/ 52427 w 180445"/>
                  <a:gd name="connsiteY0" fmla="*/ 108864 h 129013"/>
                  <a:gd name="connsiteX1" fmla="*/ 55417 w 180445"/>
                  <a:gd name="connsiteY1" fmla="*/ 93017 h 129013"/>
                  <a:gd name="connsiteX2" fmla="*/ 52028 w 180445"/>
                  <a:gd name="connsiteY2" fmla="*/ 92225 h 129013"/>
                  <a:gd name="connsiteX3" fmla="*/ 51231 w 180445"/>
                  <a:gd name="connsiteY3" fmla="*/ 83113 h 129013"/>
                  <a:gd name="connsiteX4" fmla="*/ 50433 w 180445"/>
                  <a:gd name="connsiteY4" fmla="*/ 82518 h 129013"/>
                  <a:gd name="connsiteX5" fmla="*/ 52227 w 180445"/>
                  <a:gd name="connsiteY5" fmla="*/ 79349 h 129013"/>
                  <a:gd name="connsiteX6" fmla="*/ 53822 w 180445"/>
                  <a:gd name="connsiteY6" fmla="*/ 71227 h 129013"/>
                  <a:gd name="connsiteX7" fmla="*/ 55815 w 180445"/>
                  <a:gd name="connsiteY7" fmla="*/ 73208 h 129013"/>
                  <a:gd name="connsiteX8" fmla="*/ 58008 w 180445"/>
                  <a:gd name="connsiteY8" fmla="*/ 74000 h 129013"/>
                  <a:gd name="connsiteX9" fmla="*/ 60599 w 180445"/>
                  <a:gd name="connsiteY9" fmla="*/ 80537 h 129013"/>
                  <a:gd name="connsiteX10" fmla="*/ 73356 w 180445"/>
                  <a:gd name="connsiteY10" fmla="*/ 78556 h 129013"/>
                  <a:gd name="connsiteX11" fmla="*/ 73755 w 180445"/>
                  <a:gd name="connsiteY11" fmla="*/ 66077 h 129013"/>
                  <a:gd name="connsiteX12" fmla="*/ 72160 w 180445"/>
                  <a:gd name="connsiteY12" fmla="*/ 65086 h 129013"/>
                  <a:gd name="connsiteX13" fmla="*/ 74950 w 180445"/>
                  <a:gd name="connsiteY13" fmla="*/ 60530 h 129013"/>
                  <a:gd name="connsiteX14" fmla="*/ 81329 w 180445"/>
                  <a:gd name="connsiteY14" fmla="*/ 57757 h 129013"/>
                  <a:gd name="connsiteX15" fmla="*/ 85913 w 180445"/>
                  <a:gd name="connsiteY15" fmla="*/ 62115 h 129013"/>
                  <a:gd name="connsiteX16" fmla="*/ 91096 w 180445"/>
                  <a:gd name="connsiteY16" fmla="*/ 61719 h 129013"/>
                  <a:gd name="connsiteX17" fmla="*/ 91096 w 180445"/>
                  <a:gd name="connsiteY17" fmla="*/ 70633 h 129013"/>
                  <a:gd name="connsiteX18" fmla="*/ 93089 w 180445"/>
                  <a:gd name="connsiteY18" fmla="*/ 80339 h 129013"/>
                  <a:gd name="connsiteX19" fmla="*/ 105647 w 180445"/>
                  <a:gd name="connsiteY19" fmla="*/ 76377 h 129013"/>
                  <a:gd name="connsiteX20" fmla="*/ 103056 w 180445"/>
                  <a:gd name="connsiteY20" fmla="*/ 64294 h 129013"/>
                  <a:gd name="connsiteX21" fmla="*/ 101461 w 180445"/>
                  <a:gd name="connsiteY21" fmla="*/ 63700 h 129013"/>
                  <a:gd name="connsiteX22" fmla="*/ 101660 w 180445"/>
                  <a:gd name="connsiteY22" fmla="*/ 48249 h 129013"/>
                  <a:gd name="connsiteX23" fmla="*/ 96278 w 180445"/>
                  <a:gd name="connsiteY23" fmla="*/ 51418 h 129013"/>
                  <a:gd name="connsiteX24" fmla="*/ 91694 w 180445"/>
                  <a:gd name="connsiteY24" fmla="*/ 45278 h 129013"/>
                  <a:gd name="connsiteX25" fmla="*/ 89701 w 180445"/>
                  <a:gd name="connsiteY25" fmla="*/ 44881 h 129013"/>
                  <a:gd name="connsiteX26" fmla="*/ 88903 w 180445"/>
                  <a:gd name="connsiteY26" fmla="*/ 42108 h 129013"/>
                  <a:gd name="connsiteX27" fmla="*/ 89103 w 180445"/>
                  <a:gd name="connsiteY27" fmla="*/ 42306 h 129013"/>
                  <a:gd name="connsiteX28" fmla="*/ 95680 w 180445"/>
                  <a:gd name="connsiteY28" fmla="*/ 41910 h 129013"/>
                  <a:gd name="connsiteX29" fmla="*/ 105647 w 180445"/>
                  <a:gd name="connsiteY29" fmla="*/ 31015 h 129013"/>
                  <a:gd name="connsiteX30" fmla="*/ 104650 w 180445"/>
                  <a:gd name="connsiteY30" fmla="*/ 21111 h 129013"/>
                  <a:gd name="connsiteX31" fmla="*/ 111427 w 180445"/>
                  <a:gd name="connsiteY31" fmla="*/ 12197 h 129013"/>
                  <a:gd name="connsiteX32" fmla="*/ 111826 w 180445"/>
                  <a:gd name="connsiteY32" fmla="*/ 11206 h 129013"/>
                  <a:gd name="connsiteX33" fmla="*/ 115214 w 180445"/>
                  <a:gd name="connsiteY33" fmla="*/ 15168 h 129013"/>
                  <a:gd name="connsiteX34" fmla="*/ 126377 w 180445"/>
                  <a:gd name="connsiteY34" fmla="*/ 12791 h 129013"/>
                  <a:gd name="connsiteX35" fmla="*/ 126775 w 180445"/>
                  <a:gd name="connsiteY35" fmla="*/ 11801 h 129013"/>
                  <a:gd name="connsiteX36" fmla="*/ 127971 w 180445"/>
                  <a:gd name="connsiteY36" fmla="*/ 16753 h 129013"/>
                  <a:gd name="connsiteX37" fmla="*/ 128769 w 180445"/>
                  <a:gd name="connsiteY37" fmla="*/ 23488 h 129013"/>
                  <a:gd name="connsiteX38" fmla="*/ 135346 w 180445"/>
                  <a:gd name="connsiteY38" fmla="*/ 20517 h 129013"/>
                  <a:gd name="connsiteX39" fmla="*/ 139333 w 180445"/>
                  <a:gd name="connsiteY39" fmla="*/ 20517 h 129013"/>
                  <a:gd name="connsiteX40" fmla="*/ 140927 w 180445"/>
                  <a:gd name="connsiteY40" fmla="*/ 28440 h 129013"/>
                  <a:gd name="connsiteX41" fmla="*/ 139134 w 180445"/>
                  <a:gd name="connsiteY41" fmla="*/ 31213 h 129013"/>
                  <a:gd name="connsiteX42" fmla="*/ 143519 w 180445"/>
                  <a:gd name="connsiteY42" fmla="*/ 42901 h 129013"/>
                  <a:gd name="connsiteX43" fmla="*/ 155678 w 180445"/>
                  <a:gd name="connsiteY43" fmla="*/ 36760 h 129013"/>
                  <a:gd name="connsiteX44" fmla="*/ 155877 w 180445"/>
                  <a:gd name="connsiteY44" fmla="*/ 36166 h 129013"/>
                  <a:gd name="connsiteX45" fmla="*/ 157472 w 180445"/>
                  <a:gd name="connsiteY45" fmla="*/ 35373 h 129013"/>
                  <a:gd name="connsiteX46" fmla="*/ 159664 w 180445"/>
                  <a:gd name="connsiteY46" fmla="*/ 39533 h 129013"/>
                  <a:gd name="connsiteX47" fmla="*/ 177006 w 180445"/>
                  <a:gd name="connsiteY47" fmla="*/ 37552 h 129013"/>
                  <a:gd name="connsiteX48" fmla="*/ 178202 w 180445"/>
                  <a:gd name="connsiteY48" fmla="*/ 26459 h 129013"/>
                  <a:gd name="connsiteX49" fmla="*/ 163651 w 180445"/>
                  <a:gd name="connsiteY49" fmla="*/ 26459 h 129013"/>
                  <a:gd name="connsiteX50" fmla="*/ 164249 w 180445"/>
                  <a:gd name="connsiteY50" fmla="*/ 21903 h 129013"/>
                  <a:gd name="connsiteX51" fmla="*/ 155080 w 180445"/>
                  <a:gd name="connsiteY51" fmla="*/ 15168 h 129013"/>
                  <a:gd name="connsiteX52" fmla="*/ 144316 w 180445"/>
                  <a:gd name="connsiteY52" fmla="*/ 17941 h 129013"/>
                  <a:gd name="connsiteX53" fmla="*/ 144316 w 180445"/>
                  <a:gd name="connsiteY53" fmla="*/ 17941 h 129013"/>
                  <a:gd name="connsiteX54" fmla="*/ 134150 w 180445"/>
                  <a:gd name="connsiteY54" fmla="*/ 2689 h 129013"/>
                  <a:gd name="connsiteX55" fmla="*/ 127971 w 180445"/>
                  <a:gd name="connsiteY55" fmla="*/ 7245 h 129013"/>
                  <a:gd name="connsiteX56" fmla="*/ 125380 w 180445"/>
                  <a:gd name="connsiteY56" fmla="*/ 2689 h 129013"/>
                  <a:gd name="connsiteX57" fmla="*/ 114218 w 180445"/>
                  <a:gd name="connsiteY57" fmla="*/ 3877 h 129013"/>
                  <a:gd name="connsiteX58" fmla="*/ 112424 w 180445"/>
                  <a:gd name="connsiteY58" fmla="*/ 312 h 129013"/>
                  <a:gd name="connsiteX59" fmla="*/ 99667 w 180445"/>
                  <a:gd name="connsiteY59" fmla="*/ 11801 h 129013"/>
                  <a:gd name="connsiteX60" fmla="*/ 97873 w 180445"/>
                  <a:gd name="connsiteY60" fmla="*/ 18140 h 129013"/>
                  <a:gd name="connsiteX61" fmla="*/ 89501 w 180445"/>
                  <a:gd name="connsiteY61" fmla="*/ 27053 h 129013"/>
                  <a:gd name="connsiteX62" fmla="*/ 88505 w 180445"/>
                  <a:gd name="connsiteY62" fmla="*/ 30025 h 129013"/>
                  <a:gd name="connsiteX63" fmla="*/ 88106 w 180445"/>
                  <a:gd name="connsiteY63" fmla="*/ 30421 h 129013"/>
                  <a:gd name="connsiteX64" fmla="*/ 86711 w 180445"/>
                  <a:gd name="connsiteY64" fmla="*/ 39929 h 129013"/>
                  <a:gd name="connsiteX65" fmla="*/ 72359 w 180445"/>
                  <a:gd name="connsiteY65" fmla="*/ 44485 h 129013"/>
                  <a:gd name="connsiteX66" fmla="*/ 71562 w 180445"/>
                  <a:gd name="connsiteY66" fmla="*/ 44287 h 129013"/>
                  <a:gd name="connsiteX67" fmla="*/ 59602 w 180445"/>
                  <a:gd name="connsiteY67" fmla="*/ 55578 h 129013"/>
                  <a:gd name="connsiteX68" fmla="*/ 59004 w 180445"/>
                  <a:gd name="connsiteY68" fmla="*/ 56767 h 129013"/>
                  <a:gd name="connsiteX69" fmla="*/ 53224 w 180445"/>
                  <a:gd name="connsiteY69" fmla="*/ 66671 h 129013"/>
                  <a:gd name="connsiteX70" fmla="*/ 48839 w 180445"/>
                  <a:gd name="connsiteY70" fmla="*/ 62115 h 129013"/>
                  <a:gd name="connsiteX71" fmla="*/ 38474 w 180445"/>
                  <a:gd name="connsiteY71" fmla="*/ 70237 h 129013"/>
                  <a:gd name="connsiteX72" fmla="*/ 37477 w 180445"/>
                  <a:gd name="connsiteY72" fmla="*/ 83311 h 129013"/>
                  <a:gd name="connsiteX73" fmla="*/ 36281 w 180445"/>
                  <a:gd name="connsiteY73" fmla="*/ 84499 h 129013"/>
                  <a:gd name="connsiteX74" fmla="*/ 33291 w 180445"/>
                  <a:gd name="connsiteY74" fmla="*/ 92621 h 129013"/>
                  <a:gd name="connsiteX75" fmla="*/ 31298 w 180445"/>
                  <a:gd name="connsiteY75" fmla="*/ 87867 h 129013"/>
                  <a:gd name="connsiteX76" fmla="*/ 24521 w 180445"/>
                  <a:gd name="connsiteY76" fmla="*/ 82122 h 129013"/>
                  <a:gd name="connsiteX77" fmla="*/ 25119 w 180445"/>
                  <a:gd name="connsiteY77" fmla="*/ 81528 h 129013"/>
                  <a:gd name="connsiteX78" fmla="*/ 28308 w 180445"/>
                  <a:gd name="connsiteY78" fmla="*/ 69841 h 129013"/>
                  <a:gd name="connsiteX79" fmla="*/ 14156 w 180445"/>
                  <a:gd name="connsiteY79" fmla="*/ 74793 h 129013"/>
                  <a:gd name="connsiteX80" fmla="*/ 12761 w 180445"/>
                  <a:gd name="connsiteY80" fmla="*/ 86480 h 129013"/>
                  <a:gd name="connsiteX81" fmla="*/ 14953 w 180445"/>
                  <a:gd name="connsiteY81" fmla="*/ 87074 h 129013"/>
                  <a:gd name="connsiteX82" fmla="*/ 10767 w 180445"/>
                  <a:gd name="connsiteY82" fmla="*/ 111637 h 129013"/>
                  <a:gd name="connsiteX83" fmla="*/ 3392 w 180445"/>
                  <a:gd name="connsiteY83" fmla="*/ 114410 h 129013"/>
                  <a:gd name="connsiteX84" fmla="*/ 2595 w 180445"/>
                  <a:gd name="connsiteY84" fmla="*/ 126890 h 129013"/>
                  <a:gd name="connsiteX85" fmla="*/ 15153 w 180445"/>
                  <a:gd name="connsiteY85" fmla="*/ 124711 h 129013"/>
                  <a:gd name="connsiteX86" fmla="*/ 17345 w 180445"/>
                  <a:gd name="connsiteY86" fmla="*/ 117184 h 129013"/>
                  <a:gd name="connsiteX87" fmla="*/ 29105 w 180445"/>
                  <a:gd name="connsiteY87" fmla="*/ 111439 h 129013"/>
                  <a:gd name="connsiteX88" fmla="*/ 34089 w 180445"/>
                  <a:gd name="connsiteY88" fmla="*/ 93809 h 129013"/>
                  <a:gd name="connsiteX89" fmla="*/ 36481 w 180445"/>
                  <a:gd name="connsiteY89" fmla="*/ 95988 h 129013"/>
                  <a:gd name="connsiteX90" fmla="*/ 47443 w 180445"/>
                  <a:gd name="connsiteY90" fmla="*/ 95988 h 129013"/>
                  <a:gd name="connsiteX91" fmla="*/ 46247 w 180445"/>
                  <a:gd name="connsiteY91" fmla="*/ 97969 h 129013"/>
                  <a:gd name="connsiteX92" fmla="*/ 45052 w 180445"/>
                  <a:gd name="connsiteY92" fmla="*/ 112628 h 129013"/>
                  <a:gd name="connsiteX93" fmla="*/ 52427 w 180445"/>
                  <a:gd name="connsiteY93" fmla="*/ 108864 h 129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</a:cxnLst>
                <a:rect l="l" t="t" r="r" b="b"/>
                <a:pathLst>
                  <a:path w="180445" h="129013">
                    <a:moveTo>
                      <a:pt x="52427" y="108864"/>
                    </a:moveTo>
                    <a:cubicBezTo>
                      <a:pt x="55417" y="102723"/>
                      <a:pt x="58406" y="96186"/>
                      <a:pt x="55417" y="93017"/>
                    </a:cubicBezTo>
                    <a:cubicBezTo>
                      <a:pt x="54420" y="92026"/>
                      <a:pt x="53224" y="91828"/>
                      <a:pt x="52028" y="92225"/>
                    </a:cubicBezTo>
                    <a:cubicBezTo>
                      <a:pt x="54021" y="89055"/>
                      <a:pt x="53822" y="85688"/>
                      <a:pt x="51231" y="83113"/>
                    </a:cubicBezTo>
                    <a:cubicBezTo>
                      <a:pt x="51031" y="82914"/>
                      <a:pt x="50633" y="82716"/>
                      <a:pt x="50433" y="82518"/>
                    </a:cubicBezTo>
                    <a:cubicBezTo>
                      <a:pt x="51031" y="81528"/>
                      <a:pt x="51629" y="80537"/>
                      <a:pt x="52227" y="79349"/>
                    </a:cubicBezTo>
                    <a:cubicBezTo>
                      <a:pt x="53423" y="76179"/>
                      <a:pt x="53822" y="73406"/>
                      <a:pt x="53822" y="71227"/>
                    </a:cubicBezTo>
                    <a:cubicBezTo>
                      <a:pt x="54221" y="72020"/>
                      <a:pt x="55018" y="72614"/>
                      <a:pt x="55815" y="73208"/>
                    </a:cubicBezTo>
                    <a:cubicBezTo>
                      <a:pt x="56413" y="73604"/>
                      <a:pt x="57210" y="74000"/>
                      <a:pt x="58008" y="74000"/>
                    </a:cubicBezTo>
                    <a:cubicBezTo>
                      <a:pt x="57808" y="76179"/>
                      <a:pt x="58606" y="78556"/>
                      <a:pt x="60599" y="80537"/>
                    </a:cubicBezTo>
                    <a:cubicBezTo>
                      <a:pt x="65383" y="84301"/>
                      <a:pt x="69967" y="82320"/>
                      <a:pt x="73356" y="78556"/>
                    </a:cubicBezTo>
                    <a:cubicBezTo>
                      <a:pt x="76545" y="74793"/>
                      <a:pt x="79136" y="69841"/>
                      <a:pt x="73755" y="66077"/>
                    </a:cubicBezTo>
                    <a:cubicBezTo>
                      <a:pt x="73157" y="65681"/>
                      <a:pt x="72559" y="65285"/>
                      <a:pt x="72160" y="65086"/>
                    </a:cubicBezTo>
                    <a:cubicBezTo>
                      <a:pt x="73356" y="63502"/>
                      <a:pt x="74352" y="62115"/>
                      <a:pt x="74950" y="60530"/>
                    </a:cubicBezTo>
                    <a:cubicBezTo>
                      <a:pt x="76944" y="60134"/>
                      <a:pt x="79136" y="59144"/>
                      <a:pt x="81329" y="57757"/>
                    </a:cubicBezTo>
                    <a:cubicBezTo>
                      <a:pt x="81927" y="59738"/>
                      <a:pt x="83522" y="61323"/>
                      <a:pt x="85913" y="62115"/>
                    </a:cubicBezTo>
                    <a:cubicBezTo>
                      <a:pt x="87907" y="62907"/>
                      <a:pt x="89501" y="62709"/>
                      <a:pt x="91096" y="61719"/>
                    </a:cubicBezTo>
                    <a:cubicBezTo>
                      <a:pt x="89701" y="65681"/>
                      <a:pt x="89501" y="68850"/>
                      <a:pt x="91096" y="70633"/>
                    </a:cubicBezTo>
                    <a:cubicBezTo>
                      <a:pt x="89302" y="74198"/>
                      <a:pt x="88903" y="77962"/>
                      <a:pt x="93089" y="80339"/>
                    </a:cubicBezTo>
                    <a:cubicBezTo>
                      <a:pt x="98072" y="82122"/>
                      <a:pt x="102657" y="81132"/>
                      <a:pt x="105647" y="76377"/>
                    </a:cubicBezTo>
                    <a:cubicBezTo>
                      <a:pt x="109035" y="71425"/>
                      <a:pt x="108437" y="66671"/>
                      <a:pt x="103056" y="64294"/>
                    </a:cubicBezTo>
                    <a:cubicBezTo>
                      <a:pt x="102457" y="64096"/>
                      <a:pt x="102059" y="63898"/>
                      <a:pt x="101461" y="63700"/>
                    </a:cubicBezTo>
                    <a:cubicBezTo>
                      <a:pt x="104251" y="56767"/>
                      <a:pt x="106843" y="49636"/>
                      <a:pt x="101660" y="48249"/>
                    </a:cubicBezTo>
                    <a:cubicBezTo>
                      <a:pt x="99866" y="47853"/>
                      <a:pt x="98072" y="49239"/>
                      <a:pt x="96278" y="51418"/>
                    </a:cubicBezTo>
                    <a:cubicBezTo>
                      <a:pt x="96079" y="48645"/>
                      <a:pt x="94883" y="46466"/>
                      <a:pt x="91694" y="45278"/>
                    </a:cubicBezTo>
                    <a:cubicBezTo>
                      <a:pt x="91096" y="45080"/>
                      <a:pt x="90299" y="44881"/>
                      <a:pt x="89701" y="44881"/>
                    </a:cubicBezTo>
                    <a:cubicBezTo>
                      <a:pt x="89501" y="43891"/>
                      <a:pt x="89302" y="43099"/>
                      <a:pt x="88903" y="42108"/>
                    </a:cubicBezTo>
                    <a:cubicBezTo>
                      <a:pt x="88903" y="42108"/>
                      <a:pt x="89103" y="42306"/>
                      <a:pt x="89103" y="42306"/>
                    </a:cubicBezTo>
                    <a:cubicBezTo>
                      <a:pt x="91495" y="43891"/>
                      <a:pt x="93887" y="43495"/>
                      <a:pt x="95680" y="41910"/>
                    </a:cubicBezTo>
                    <a:cubicBezTo>
                      <a:pt x="99468" y="40920"/>
                      <a:pt x="103056" y="36958"/>
                      <a:pt x="105647" y="31015"/>
                    </a:cubicBezTo>
                    <a:cubicBezTo>
                      <a:pt x="108039" y="25271"/>
                      <a:pt x="106245" y="23092"/>
                      <a:pt x="104650" y="21111"/>
                    </a:cubicBezTo>
                    <a:cubicBezTo>
                      <a:pt x="107042" y="19328"/>
                      <a:pt x="109434" y="16159"/>
                      <a:pt x="111427" y="12197"/>
                    </a:cubicBezTo>
                    <a:cubicBezTo>
                      <a:pt x="111627" y="11801"/>
                      <a:pt x="111826" y="11603"/>
                      <a:pt x="111826" y="11206"/>
                    </a:cubicBezTo>
                    <a:cubicBezTo>
                      <a:pt x="112424" y="12593"/>
                      <a:pt x="113420" y="13980"/>
                      <a:pt x="115214" y="15168"/>
                    </a:cubicBezTo>
                    <a:cubicBezTo>
                      <a:pt x="118802" y="18140"/>
                      <a:pt x="123187" y="17347"/>
                      <a:pt x="126377" y="12791"/>
                    </a:cubicBezTo>
                    <a:cubicBezTo>
                      <a:pt x="126576" y="12395"/>
                      <a:pt x="126775" y="11999"/>
                      <a:pt x="126775" y="11801"/>
                    </a:cubicBezTo>
                    <a:cubicBezTo>
                      <a:pt x="126775" y="13782"/>
                      <a:pt x="127174" y="15564"/>
                      <a:pt x="127971" y="16753"/>
                    </a:cubicBezTo>
                    <a:cubicBezTo>
                      <a:pt x="126975" y="19328"/>
                      <a:pt x="126975" y="21705"/>
                      <a:pt x="128769" y="23488"/>
                    </a:cubicBezTo>
                    <a:cubicBezTo>
                      <a:pt x="130363" y="24874"/>
                      <a:pt x="132954" y="23488"/>
                      <a:pt x="135346" y="20517"/>
                    </a:cubicBezTo>
                    <a:cubicBezTo>
                      <a:pt x="136542" y="20715"/>
                      <a:pt x="137938" y="20517"/>
                      <a:pt x="139333" y="20517"/>
                    </a:cubicBezTo>
                    <a:cubicBezTo>
                      <a:pt x="139333" y="23488"/>
                      <a:pt x="139931" y="26261"/>
                      <a:pt x="140927" y="28440"/>
                    </a:cubicBezTo>
                    <a:cubicBezTo>
                      <a:pt x="140330" y="29232"/>
                      <a:pt x="139532" y="30025"/>
                      <a:pt x="139134" y="31213"/>
                    </a:cubicBezTo>
                    <a:cubicBezTo>
                      <a:pt x="136742" y="36562"/>
                      <a:pt x="138735" y="41316"/>
                      <a:pt x="143519" y="42901"/>
                    </a:cubicBezTo>
                    <a:cubicBezTo>
                      <a:pt x="148502" y="44683"/>
                      <a:pt x="152488" y="41118"/>
                      <a:pt x="155678" y="36760"/>
                    </a:cubicBezTo>
                    <a:lnTo>
                      <a:pt x="155877" y="36166"/>
                    </a:lnTo>
                    <a:cubicBezTo>
                      <a:pt x="156475" y="35967"/>
                      <a:pt x="156874" y="35769"/>
                      <a:pt x="157472" y="35373"/>
                    </a:cubicBezTo>
                    <a:cubicBezTo>
                      <a:pt x="157472" y="36958"/>
                      <a:pt x="158269" y="38543"/>
                      <a:pt x="159664" y="39533"/>
                    </a:cubicBezTo>
                    <a:cubicBezTo>
                      <a:pt x="163850" y="42702"/>
                      <a:pt x="170029" y="43693"/>
                      <a:pt x="177006" y="37552"/>
                    </a:cubicBezTo>
                    <a:cubicBezTo>
                      <a:pt x="181789" y="33392"/>
                      <a:pt x="180992" y="29232"/>
                      <a:pt x="178202" y="26459"/>
                    </a:cubicBezTo>
                    <a:cubicBezTo>
                      <a:pt x="174215" y="23686"/>
                      <a:pt x="169830" y="22101"/>
                      <a:pt x="163651" y="26459"/>
                    </a:cubicBezTo>
                    <a:cubicBezTo>
                      <a:pt x="164049" y="24874"/>
                      <a:pt x="164249" y="23290"/>
                      <a:pt x="164249" y="21903"/>
                    </a:cubicBezTo>
                    <a:cubicBezTo>
                      <a:pt x="164249" y="16357"/>
                      <a:pt x="160262" y="14178"/>
                      <a:pt x="155080" y="15168"/>
                    </a:cubicBezTo>
                    <a:cubicBezTo>
                      <a:pt x="151492" y="15762"/>
                      <a:pt x="147904" y="16951"/>
                      <a:pt x="144316" y="17941"/>
                    </a:cubicBezTo>
                    <a:lnTo>
                      <a:pt x="144316" y="17941"/>
                    </a:lnTo>
                    <a:cubicBezTo>
                      <a:pt x="144515" y="10018"/>
                      <a:pt x="144914" y="1896"/>
                      <a:pt x="134150" y="2689"/>
                    </a:cubicBezTo>
                    <a:cubicBezTo>
                      <a:pt x="131360" y="2887"/>
                      <a:pt x="129167" y="4670"/>
                      <a:pt x="127971" y="7245"/>
                    </a:cubicBezTo>
                    <a:cubicBezTo>
                      <a:pt x="127772" y="5660"/>
                      <a:pt x="126975" y="3877"/>
                      <a:pt x="125380" y="2689"/>
                    </a:cubicBezTo>
                    <a:cubicBezTo>
                      <a:pt x="121393" y="-481"/>
                      <a:pt x="117407" y="708"/>
                      <a:pt x="114218" y="3877"/>
                    </a:cubicBezTo>
                    <a:cubicBezTo>
                      <a:pt x="114218" y="2094"/>
                      <a:pt x="113819" y="708"/>
                      <a:pt x="112424" y="312"/>
                    </a:cubicBezTo>
                    <a:cubicBezTo>
                      <a:pt x="108039" y="-1273"/>
                      <a:pt x="103056" y="3283"/>
                      <a:pt x="99667" y="11801"/>
                    </a:cubicBezTo>
                    <a:cubicBezTo>
                      <a:pt x="98670" y="13980"/>
                      <a:pt x="98072" y="16159"/>
                      <a:pt x="97873" y="18140"/>
                    </a:cubicBezTo>
                    <a:cubicBezTo>
                      <a:pt x="94285" y="18734"/>
                      <a:pt x="91694" y="21903"/>
                      <a:pt x="89501" y="27053"/>
                    </a:cubicBezTo>
                    <a:cubicBezTo>
                      <a:pt x="89103" y="28044"/>
                      <a:pt x="88704" y="29034"/>
                      <a:pt x="88505" y="30025"/>
                    </a:cubicBezTo>
                    <a:cubicBezTo>
                      <a:pt x="88305" y="30223"/>
                      <a:pt x="88106" y="30421"/>
                      <a:pt x="88106" y="30421"/>
                    </a:cubicBezTo>
                    <a:cubicBezTo>
                      <a:pt x="85116" y="33789"/>
                      <a:pt x="84717" y="37156"/>
                      <a:pt x="86711" y="39929"/>
                    </a:cubicBezTo>
                    <a:cubicBezTo>
                      <a:pt x="82326" y="37552"/>
                      <a:pt x="77143" y="40127"/>
                      <a:pt x="72359" y="44485"/>
                    </a:cubicBezTo>
                    <a:cubicBezTo>
                      <a:pt x="72160" y="44485"/>
                      <a:pt x="71761" y="44287"/>
                      <a:pt x="71562" y="44287"/>
                    </a:cubicBezTo>
                    <a:cubicBezTo>
                      <a:pt x="67575" y="43891"/>
                      <a:pt x="62792" y="48843"/>
                      <a:pt x="59602" y="55578"/>
                    </a:cubicBezTo>
                    <a:cubicBezTo>
                      <a:pt x="59403" y="55974"/>
                      <a:pt x="59204" y="56371"/>
                      <a:pt x="59004" y="56767"/>
                    </a:cubicBezTo>
                    <a:cubicBezTo>
                      <a:pt x="55815" y="60134"/>
                      <a:pt x="53623" y="63502"/>
                      <a:pt x="53224" y="66671"/>
                    </a:cubicBezTo>
                    <a:cubicBezTo>
                      <a:pt x="52427" y="64492"/>
                      <a:pt x="50832" y="62907"/>
                      <a:pt x="48839" y="62115"/>
                    </a:cubicBezTo>
                    <a:cubicBezTo>
                      <a:pt x="45450" y="60728"/>
                      <a:pt x="40866" y="63898"/>
                      <a:pt x="38474" y="70237"/>
                    </a:cubicBezTo>
                    <a:cubicBezTo>
                      <a:pt x="36281" y="75783"/>
                      <a:pt x="36082" y="80339"/>
                      <a:pt x="37477" y="83311"/>
                    </a:cubicBezTo>
                    <a:cubicBezTo>
                      <a:pt x="37078" y="83707"/>
                      <a:pt x="36680" y="84103"/>
                      <a:pt x="36281" y="84499"/>
                    </a:cubicBezTo>
                    <a:cubicBezTo>
                      <a:pt x="34089" y="86876"/>
                      <a:pt x="32494" y="89847"/>
                      <a:pt x="33291" y="92621"/>
                    </a:cubicBezTo>
                    <a:cubicBezTo>
                      <a:pt x="32494" y="91036"/>
                      <a:pt x="31896" y="89451"/>
                      <a:pt x="31298" y="87867"/>
                    </a:cubicBezTo>
                    <a:cubicBezTo>
                      <a:pt x="30301" y="84301"/>
                      <a:pt x="27909" y="82122"/>
                      <a:pt x="24521" y="82122"/>
                    </a:cubicBezTo>
                    <a:cubicBezTo>
                      <a:pt x="24720" y="81924"/>
                      <a:pt x="24920" y="81726"/>
                      <a:pt x="25119" y="81528"/>
                    </a:cubicBezTo>
                    <a:cubicBezTo>
                      <a:pt x="29903" y="76972"/>
                      <a:pt x="31099" y="72614"/>
                      <a:pt x="28308" y="69841"/>
                    </a:cubicBezTo>
                    <a:cubicBezTo>
                      <a:pt x="24521" y="66275"/>
                      <a:pt x="18940" y="68850"/>
                      <a:pt x="14156" y="74793"/>
                    </a:cubicBezTo>
                    <a:cubicBezTo>
                      <a:pt x="10369" y="79349"/>
                      <a:pt x="9571" y="83509"/>
                      <a:pt x="12761" y="86480"/>
                    </a:cubicBezTo>
                    <a:cubicBezTo>
                      <a:pt x="13359" y="86876"/>
                      <a:pt x="14156" y="87074"/>
                      <a:pt x="14953" y="87074"/>
                    </a:cubicBezTo>
                    <a:cubicBezTo>
                      <a:pt x="5386" y="96384"/>
                      <a:pt x="9771" y="103912"/>
                      <a:pt x="10767" y="111637"/>
                    </a:cubicBezTo>
                    <a:cubicBezTo>
                      <a:pt x="8176" y="111241"/>
                      <a:pt x="5386" y="112232"/>
                      <a:pt x="3392" y="114410"/>
                    </a:cubicBezTo>
                    <a:cubicBezTo>
                      <a:pt x="4" y="118174"/>
                      <a:pt x="-1790" y="122928"/>
                      <a:pt x="2595" y="126890"/>
                    </a:cubicBezTo>
                    <a:cubicBezTo>
                      <a:pt x="7180" y="131248"/>
                      <a:pt x="11166" y="128078"/>
                      <a:pt x="15153" y="124711"/>
                    </a:cubicBezTo>
                    <a:cubicBezTo>
                      <a:pt x="17146" y="122136"/>
                      <a:pt x="17943" y="119561"/>
                      <a:pt x="17345" y="117184"/>
                    </a:cubicBezTo>
                    <a:cubicBezTo>
                      <a:pt x="21132" y="117184"/>
                      <a:pt x="25119" y="115005"/>
                      <a:pt x="29105" y="111439"/>
                    </a:cubicBezTo>
                    <a:cubicBezTo>
                      <a:pt x="37676" y="103912"/>
                      <a:pt x="36481" y="98762"/>
                      <a:pt x="34089" y="93809"/>
                    </a:cubicBezTo>
                    <a:cubicBezTo>
                      <a:pt x="34687" y="94602"/>
                      <a:pt x="35285" y="95196"/>
                      <a:pt x="36481" y="95988"/>
                    </a:cubicBezTo>
                    <a:cubicBezTo>
                      <a:pt x="40467" y="98563"/>
                      <a:pt x="44055" y="98167"/>
                      <a:pt x="47443" y="95988"/>
                    </a:cubicBezTo>
                    <a:cubicBezTo>
                      <a:pt x="47045" y="96583"/>
                      <a:pt x="46646" y="97177"/>
                      <a:pt x="46247" y="97969"/>
                    </a:cubicBezTo>
                    <a:cubicBezTo>
                      <a:pt x="42660" y="104506"/>
                      <a:pt x="41464" y="110251"/>
                      <a:pt x="45052" y="112628"/>
                    </a:cubicBezTo>
                    <a:cubicBezTo>
                      <a:pt x="46845" y="114807"/>
                      <a:pt x="49636" y="113816"/>
                      <a:pt x="52427" y="1088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7" name="Freeform 1016">
                <a:extLst>
                  <a:ext uri="{FF2B5EF4-FFF2-40B4-BE49-F238E27FC236}">
                    <a16:creationId xmlns:a16="http://schemas.microsoft.com/office/drawing/2014/main" id="{ADC51815-BD3F-7AF1-4C13-9A3D0C0085E1}"/>
                  </a:ext>
                </a:extLst>
              </p:cNvPr>
              <p:cNvSpPr/>
              <p:nvPr/>
            </p:nvSpPr>
            <p:spPr>
              <a:xfrm>
                <a:off x="2249088" y="5604906"/>
                <a:ext cx="11735" cy="21404"/>
              </a:xfrm>
              <a:custGeom>
                <a:avLst/>
                <a:gdLst>
                  <a:gd name="connsiteX0" fmla="*/ 8259 w 11735"/>
                  <a:gd name="connsiteY0" fmla="*/ 11 h 21404"/>
                  <a:gd name="connsiteX1" fmla="*/ 1083 w 11735"/>
                  <a:gd name="connsiteY1" fmla="*/ 10707 h 21404"/>
                  <a:gd name="connsiteX2" fmla="*/ 1681 w 11735"/>
                  <a:gd name="connsiteY2" fmla="*/ 21404 h 21404"/>
                  <a:gd name="connsiteX3" fmla="*/ 11249 w 11735"/>
                  <a:gd name="connsiteY3" fmla="*/ 9123 h 21404"/>
                  <a:gd name="connsiteX4" fmla="*/ 8259 w 11735"/>
                  <a:gd name="connsiteY4" fmla="*/ 11 h 21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35" h="21404">
                    <a:moveTo>
                      <a:pt x="8259" y="11"/>
                    </a:moveTo>
                    <a:cubicBezTo>
                      <a:pt x="5468" y="209"/>
                      <a:pt x="2678" y="4765"/>
                      <a:pt x="1083" y="10707"/>
                    </a:cubicBezTo>
                    <a:cubicBezTo>
                      <a:pt x="-711" y="17046"/>
                      <a:pt x="-113" y="20612"/>
                      <a:pt x="1681" y="21404"/>
                    </a:cubicBezTo>
                    <a:cubicBezTo>
                      <a:pt x="6266" y="20612"/>
                      <a:pt x="9455" y="17244"/>
                      <a:pt x="11249" y="9123"/>
                    </a:cubicBezTo>
                    <a:cubicBezTo>
                      <a:pt x="12644" y="2388"/>
                      <a:pt x="10850" y="-188"/>
                      <a:pt x="8259" y="1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8" name="Freeform 1017">
                <a:extLst>
                  <a:ext uri="{FF2B5EF4-FFF2-40B4-BE49-F238E27FC236}">
                    <a16:creationId xmlns:a16="http://schemas.microsoft.com/office/drawing/2014/main" id="{2B63C48A-4D42-2F97-7C41-D946781CD859}"/>
                  </a:ext>
                </a:extLst>
              </p:cNvPr>
              <p:cNvSpPr/>
              <p:nvPr/>
            </p:nvSpPr>
            <p:spPr>
              <a:xfrm>
                <a:off x="3285788" y="5814047"/>
                <a:ext cx="8653" cy="24811"/>
              </a:xfrm>
              <a:custGeom>
                <a:avLst/>
                <a:gdLst>
                  <a:gd name="connsiteX0" fmla="*/ 5065 w 8653"/>
                  <a:gd name="connsiteY0" fmla="*/ 50 h 24811"/>
                  <a:gd name="connsiteX1" fmla="*/ 82 w 8653"/>
                  <a:gd name="connsiteY1" fmla="*/ 10747 h 24811"/>
                  <a:gd name="connsiteX2" fmla="*/ 4268 w 8653"/>
                  <a:gd name="connsiteY2" fmla="*/ 24811 h 24811"/>
                  <a:gd name="connsiteX3" fmla="*/ 8653 w 8653"/>
                  <a:gd name="connsiteY3" fmla="*/ 12530 h 24811"/>
                  <a:gd name="connsiteX4" fmla="*/ 5065 w 8653"/>
                  <a:gd name="connsiteY4" fmla="*/ 50 h 24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53" h="24811">
                    <a:moveTo>
                      <a:pt x="5065" y="50"/>
                    </a:moveTo>
                    <a:cubicBezTo>
                      <a:pt x="2275" y="-544"/>
                      <a:pt x="481" y="4210"/>
                      <a:pt x="82" y="10747"/>
                    </a:cubicBezTo>
                    <a:cubicBezTo>
                      <a:pt x="-316" y="18472"/>
                      <a:pt x="680" y="24811"/>
                      <a:pt x="4268" y="24811"/>
                    </a:cubicBezTo>
                    <a:cubicBezTo>
                      <a:pt x="7258" y="24811"/>
                      <a:pt x="8055" y="18472"/>
                      <a:pt x="8653" y="12530"/>
                    </a:cubicBezTo>
                    <a:cubicBezTo>
                      <a:pt x="8653" y="6389"/>
                      <a:pt x="7856" y="644"/>
                      <a:pt x="5065" y="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9" name="Freeform 1018">
                <a:extLst>
                  <a:ext uri="{FF2B5EF4-FFF2-40B4-BE49-F238E27FC236}">
                    <a16:creationId xmlns:a16="http://schemas.microsoft.com/office/drawing/2014/main" id="{DEA2C250-559B-B559-2667-47D562FEAD7A}"/>
                  </a:ext>
                </a:extLst>
              </p:cNvPr>
              <p:cNvSpPr/>
              <p:nvPr/>
            </p:nvSpPr>
            <p:spPr>
              <a:xfrm>
                <a:off x="2498508" y="5722252"/>
                <a:ext cx="11732" cy="20849"/>
              </a:xfrm>
              <a:custGeom>
                <a:avLst/>
                <a:gdLst>
                  <a:gd name="connsiteX0" fmla="*/ 2615 w 11732"/>
                  <a:gd name="connsiteY0" fmla="*/ 20731 h 20849"/>
                  <a:gd name="connsiteX1" fmla="*/ 10987 w 11732"/>
                  <a:gd name="connsiteY1" fmla="*/ 10827 h 20849"/>
                  <a:gd name="connsiteX2" fmla="*/ 9591 w 11732"/>
                  <a:gd name="connsiteY2" fmla="*/ 130 h 20849"/>
                  <a:gd name="connsiteX3" fmla="*/ 821 w 11732"/>
                  <a:gd name="connsiteY3" fmla="*/ 9837 h 20849"/>
                  <a:gd name="connsiteX4" fmla="*/ 2615 w 11732"/>
                  <a:gd name="connsiteY4" fmla="*/ 20731 h 20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32" h="20849">
                    <a:moveTo>
                      <a:pt x="2615" y="20731"/>
                    </a:moveTo>
                    <a:cubicBezTo>
                      <a:pt x="5804" y="21524"/>
                      <a:pt x="8993" y="18354"/>
                      <a:pt x="10987" y="10827"/>
                    </a:cubicBezTo>
                    <a:cubicBezTo>
                      <a:pt x="12581" y="4686"/>
                      <a:pt x="11385" y="1121"/>
                      <a:pt x="9591" y="130"/>
                    </a:cubicBezTo>
                    <a:cubicBezTo>
                      <a:pt x="5804" y="-662"/>
                      <a:pt x="2615" y="2111"/>
                      <a:pt x="821" y="9837"/>
                    </a:cubicBezTo>
                    <a:cubicBezTo>
                      <a:pt x="-774" y="15977"/>
                      <a:pt x="24" y="20137"/>
                      <a:pt x="2615" y="207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0" name="Freeform 1019">
                <a:extLst>
                  <a:ext uri="{FF2B5EF4-FFF2-40B4-BE49-F238E27FC236}">
                    <a16:creationId xmlns:a16="http://schemas.microsoft.com/office/drawing/2014/main" id="{C4EDA721-77A1-DD59-597B-FBCAC2402862}"/>
                  </a:ext>
                </a:extLst>
              </p:cNvPr>
              <p:cNvSpPr/>
              <p:nvPr/>
            </p:nvSpPr>
            <p:spPr>
              <a:xfrm>
                <a:off x="2200273" y="5438478"/>
                <a:ext cx="10821" cy="20526"/>
              </a:xfrm>
              <a:custGeom>
                <a:avLst/>
                <a:gdLst>
                  <a:gd name="connsiteX0" fmla="*/ 2658 w 10821"/>
                  <a:gd name="connsiteY0" fmla="*/ 20447 h 20526"/>
                  <a:gd name="connsiteX1" fmla="*/ 9235 w 10821"/>
                  <a:gd name="connsiteY1" fmla="*/ 13910 h 20526"/>
                  <a:gd name="connsiteX2" fmla="*/ 8039 w 10821"/>
                  <a:gd name="connsiteY2" fmla="*/ 43 h 20526"/>
                  <a:gd name="connsiteX3" fmla="*/ 864 w 10821"/>
                  <a:gd name="connsiteY3" fmla="*/ 10938 h 20526"/>
                  <a:gd name="connsiteX4" fmla="*/ 2658 w 10821"/>
                  <a:gd name="connsiteY4" fmla="*/ 20447 h 205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21" h="20526">
                    <a:moveTo>
                      <a:pt x="2658" y="20447"/>
                    </a:moveTo>
                    <a:cubicBezTo>
                      <a:pt x="5249" y="21041"/>
                      <a:pt x="7641" y="18268"/>
                      <a:pt x="9235" y="13910"/>
                    </a:cubicBezTo>
                    <a:cubicBezTo>
                      <a:pt x="11428" y="4996"/>
                      <a:pt x="11627" y="-551"/>
                      <a:pt x="8039" y="43"/>
                    </a:cubicBezTo>
                    <a:cubicBezTo>
                      <a:pt x="5249" y="440"/>
                      <a:pt x="2458" y="5392"/>
                      <a:pt x="864" y="10938"/>
                    </a:cubicBezTo>
                    <a:cubicBezTo>
                      <a:pt x="-930" y="16683"/>
                      <a:pt x="266" y="19852"/>
                      <a:pt x="2658" y="2044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1" name="Freeform 1020">
                <a:extLst>
                  <a:ext uri="{FF2B5EF4-FFF2-40B4-BE49-F238E27FC236}">
                    <a16:creationId xmlns:a16="http://schemas.microsoft.com/office/drawing/2014/main" id="{00DCE826-881C-1FB2-A0EA-4902E5283856}"/>
                  </a:ext>
                </a:extLst>
              </p:cNvPr>
              <p:cNvSpPr/>
              <p:nvPr/>
            </p:nvSpPr>
            <p:spPr>
              <a:xfrm>
                <a:off x="1010542" y="6013439"/>
                <a:ext cx="34717" cy="45086"/>
              </a:xfrm>
              <a:custGeom>
                <a:avLst/>
                <a:gdLst>
                  <a:gd name="connsiteX0" fmla="*/ 28323 w 34717"/>
                  <a:gd name="connsiteY0" fmla="*/ 25488 h 45086"/>
                  <a:gd name="connsiteX1" fmla="*/ 32509 w 34717"/>
                  <a:gd name="connsiteY1" fmla="*/ 20140 h 45086"/>
                  <a:gd name="connsiteX2" fmla="*/ 31313 w 34717"/>
                  <a:gd name="connsiteY2" fmla="*/ 5481 h 45086"/>
                  <a:gd name="connsiteX3" fmla="*/ 30914 w 34717"/>
                  <a:gd name="connsiteY3" fmla="*/ 5283 h 45086"/>
                  <a:gd name="connsiteX4" fmla="*/ 28124 w 34717"/>
                  <a:gd name="connsiteY4" fmla="*/ 1520 h 45086"/>
                  <a:gd name="connsiteX5" fmla="*/ 18158 w 34717"/>
                  <a:gd name="connsiteY5" fmla="*/ 3302 h 45086"/>
                  <a:gd name="connsiteX6" fmla="*/ 15965 w 34717"/>
                  <a:gd name="connsiteY6" fmla="*/ 7858 h 45086"/>
                  <a:gd name="connsiteX7" fmla="*/ 3407 w 34717"/>
                  <a:gd name="connsiteY7" fmla="*/ 9641 h 45086"/>
                  <a:gd name="connsiteX8" fmla="*/ 2012 w 34717"/>
                  <a:gd name="connsiteY8" fmla="*/ 23111 h 45086"/>
                  <a:gd name="connsiteX9" fmla="*/ 6397 w 34717"/>
                  <a:gd name="connsiteY9" fmla="*/ 24894 h 45086"/>
                  <a:gd name="connsiteX10" fmla="*/ 9188 w 34717"/>
                  <a:gd name="connsiteY10" fmla="*/ 30242 h 45086"/>
                  <a:gd name="connsiteX11" fmla="*/ 12776 w 34717"/>
                  <a:gd name="connsiteY11" fmla="*/ 32025 h 45086"/>
                  <a:gd name="connsiteX12" fmla="*/ 13772 w 34717"/>
                  <a:gd name="connsiteY12" fmla="*/ 33412 h 45086"/>
                  <a:gd name="connsiteX13" fmla="*/ 14968 w 34717"/>
                  <a:gd name="connsiteY13" fmla="*/ 34204 h 45086"/>
                  <a:gd name="connsiteX14" fmla="*/ 17759 w 34717"/>
                  <a:gd name="connsiteY14" fmla="*/ 43118 h 45086"/>
                  <a:gd name="connsiteX15" fmla="*/ 31313 w 34717"/>
                  <a:gd name="connsiteY15" fmla="*/ 41335 h 45086"/>
                  <a:gd name="connsiteX16" fmla="*/ 29320 w 34717"/>
                  <a:gd name="connsiteY16" fmla="*/ 30837 h 45086"/>
                  <a:gd name="connsiteX17" fmla="*/ 25533 w 34717"/>
                  <a:gd name="connsiteY17" fmla="*/ 29252 h 45086"/>
                  <a:gd name="connsiteX18" fmla="*/ 26729 w 34717"/>
                  <a:gd name="connsiteY18" fmla="*/ 27667 h 45086"/>
                  <a:gd name="connsiteX19" fmla="*/ 28323 w 34717"/>
                  <a:gd name="connsiteY19" fmla="*/ 25488 h 45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4717" h="45086">
                    <a:moveTo>
                      <a:pt x="28323" y="25488"/>
                    </a:moveTo>
                    <a:cubicBezTo>
                      <a:pt x="29918" y="24498"/>
                      <a:pt x="31313" y="22715"/>
                      <a:pt x="32509" y="20140"/>
                    </a:cubicBezTo>
                    <a:cubicBezTo>
                      <a:pt x="35898" y="13009"/>
                      <a:pt x="35300" y="7858"/>
                      <a:pt x="31313" y="5481"/>
                    </a:cubicBezTo>
                    <a:cubicBezTo>
                      <a:pt x="31114" y="5481"/>
                      <a:pt x="30914" y="5481"/>
                      <a:pt x="30914" y="5283"/>
                    </a:cubicBezTo>
                    <a:cubicBezTo>
                      <a:pt x="30316" y="3897"/>
                      <a:pt x="29320" y="2708"/>
                      <a:pt x="28124" y="1520"/>
                    </a:cubicBezTo>
                    <a:cubicBezTo>
                      <a:pt x="24536" y="-1650"/>
                      <a:pt x="21147" y="727"/>
                      <a:pt x="18158" y="3302"/>
                    </a:cubicBezTo>
                    <a:cubicBezTo>
                      <a:pt x="17161" y="4689"/>
                      <a:pt x="16364" y="6274"/>
                      <a:pt x="15965" y="7858"/>
                    </a:cubicBezTo>
                    <a:cubicBezTo>
                      <a:pt x="12178" y="5481"/>
                      <a:pt x="7195" y="6472"/>
                      <a:pt x="3407" y="9641"/>
                    </a:cubicBezTo>
                    <a:cubicBezTo>
                      <a:pt x="-978" y="13405"/>
                      <a:pt x="-778" y="18357"/>
                      <a:pt x="2012" y="23111"/>
                    </a:cubicBezTo>
                    <a:cubicBezTo>
                      <a:pt x="3607" y="24300"/>
                      <a:pt x="5002" y="24696"/>
                      <a:pt x="6397" y="24894"/>
                    </a:cubicBezTo>
                    <a:cubicBezTo>
                      <a:pt x="6397" y="26677"/>
                      <a:pt x="7195" y="28658"/>
                      <a:pt x="9188" y="30242"/>
                    </a:cubicBezTo>
                    <a:cubicBezTo>
                      <a:pt x="10384" y="31233"/>
                      <a:pt x="11580" y="31827"/>
                      <a:pt x="12776" y="32025"/>
                    </a:cubicBezTo>
                    <a:cubicBezTo>
                      <a:pt x="12975" y="32619"/>
                      <a:pt x="13174" y="33016"/>
                      <a:pt x="13772" y="33412"/>
                    </a:cubicBezTo>
                    <a:cubicBezTo>
                      <a:pt x="14171" y="33808"/>
                      <a:pt x="14570" y="34006"/>
                      <a:pt x="14968" y="34204"/>
                    </a:cubicBezTo>
                    <a:cubicBezTo>
                      <a:pt x="13174" y="37374"/>
                      <a:pt x="14570" y="40939"/>
                      <a:pt x="17759" y="43118"/>
                    </a:cubicBezTo>
                    <a:cubicBezTo>
                      <a:pt x="22543" y="46486"/>
                      <a:pt x="27327" y="45297"/>
                      <a:pt x="31313" y="41335"/>
                    </a:cubicBezTo>
                    <a:cubicBezTo>
                      <a:pt x="33506" y="37374"/>
                      <a:pt x="33107" y="33412"/>
                      <a:pt x="29320" y="30837"/>
                    </a:cubicBezTo>
                    <a:cubicBezTo>
                      <a:pt x="28124" y="30044"/>
                      <a:pt x="26729" y="29450"/>
                      <a:pt x="25533" y="29252"/>
                    </a:cubicBezTo>
                    <a:cubicBezTo>
                      <a:pt x="25931" y="28856"/>
                      <a:pt x="26330" y="28261"/>
                      <a:pt x="26729" y="27667"/>
                    </a:cubicBezTo>
                    <a:cubicBezTo>
                      <a:pt x="27327" y="27073"/>
                      <a:pt x="27925" y="26281"/>
                      <a:pt x="28323" y="254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2" name="Freeform 1021">
                <a:extLst>
                  <a:ext uri="{FF2B5EF4-FFF2-40B4-BE49-F238E27FC236}">
                    <a16:creationId xmlns:a16="http://schemas.microsoft.com/office/drawing/2014/main" id="{0A5E9A43-3964-6B68-FDBE-AB0A6F6A8B83}"/>
                  </a:ext>
                </a:extLst>
              </p:cNvPr>
              <p:cNvSpPr/>
              <p:nvPr/>
            </p:nvSpPr>
            <p:spPr>
              <a:xfrm>
                <a:off x="2118810" y="5630662"/>
                <a:ext cx="12672" cy="22014"/>
              </a:xfrm>
              <a:custGeom>
                <a:avLst/>
                <a:gdLst>
                  <a:gd name="connsiteX0" fmla="*/ 10968 w 12672"/>
                  <a:gd name="connsiteY0" fmla="*/ 10900 h 22014"/>
                  <a:gd name="connsiteX1" fmla="*/ 10170 w 12672"/>
                  <a:gd name="connsiteY1" fmla="*/ 5 h 22014"/>
                  <a:gd name="connsiteX2" fmla="*/ 1001 w 12672"/>
                  <a:gd name="connsiteY2" fmla="*/ 12287 h 22014"/>
                  <a:gd name="connsiteX3" fmla="*/ 1400 w 12672"/>
                  <a:gd name="connsiteY3" fmla="*/ 21993 h 22014"/>
                  <a:gd name="connsiteX4" fmla="*/ 10968 w 12672"/>
                  <a:gd name="connsiteY4" fmla="*/ 10900 h 22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672" h="22014">
                    <a:moveTo>
                      <a:pt x="10968" y="10900"/>
                    </a:moveTo>
                    <a:cubicBezTo>
                      <a:pt x="13359" y="4957"/>
                      <a:pt x="13359" y="203"/>
                      <a:pt x="10170" y="5"/>
                    </a:cubicBezTo>
                    <a:cubicBezTo>
                      <a:pt x="6582" y="-193"/>
                      <a:pt x="3393" y="5354"/>
                      <a:pt x="1001" y="12287"/>
                    </a:cubicBezTo>
                    <a:cubicBezTo>
                      <a:pt x="-394" y="16843"/>
                      <a:pt x="-394" y="20408"/>
                      <a:pt x="1400" y="21993"/>
                    </a:cubicBezTo>
                    <a:cubicBezTo>
                      <a:pt x="4988" y="22389"/>
                      <a:pt x="8376" y="17239"/>
                      <a:pt x="10968" y="109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3" name="Freeform 1022">
                <a:extLst>
                  <a:ext uri="{FF2B5EF4-FFF2-40B4-BE49-F238E27FC236}">
                    <a16:creationId xmlns:a16="http://schemas.microsoft.com/office/drawing/2014/main" id="{DBFAC52D-442A-3CDC-45A9-AD63E50410FB}"/>
                  </a:ext>
                </a:extLst>
              </p:cNvPr>
              <p:cNvSpPr/>
              <p:nvPr/>
            </p:nvSpPr>
            <p:spPr>
              <a:xfrm>
                <a:off x="1430700" y="5062527"/>
                <a:ext cx="14495" cy="21028"/>
              </a:xfrm>
              <a:custGeom>
                <a:avLst/>
                <a:gdLst>
                  <a:gd name="connsiteX0" fmla="*/ 3030 w 14495"/>
                  <a:gd name="connsiteY0" fmla="*/ 9531 h 21028"/>
                  <a:gd name="connsiteX1" fmla="*/ 1037 w 14495"/>
                  <a:gd name="connsiteY1" fmla="*/ 21021 h 21028"/>
                  <a:gd name="connsiteX2" fmla="*/ 10605 w 14495"/>
                  <a:gd name="connsiteY2" fmla="*/ 12701 h 21028"/>
                  <a:gd name="connsiteX3" fmla="*/ 12399 w 14495"/>
                  <a:gd name="connsiteY3" fmla="*/ 23 h 21028"/>
                  <a:gd name="connsiteX4" fmla="*/ 3030 w 14495"/>
                  <a:gd name="connsiteY4" fmla="*/ 9531 h 21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95" h="21028">
                    <a:moveTo>
                      <a:pt x="3030" y="9531"/>
                    </a:moveTo>
                    <a:cubicBezTo>
                      <a:pt x="40" y="14880"/>
                      <a:pt x="-956" y="19040"/>
                      <a:pt x="1037" y="21021"/>
                    </a:cubicBezTo>
                    <a:cubicBezTo>
                      <a:pt x="4027" y="21219"/>
                      <a:pt x="7615" y="17653"/>
                      <a:pt x="10605" y="12701"/>
                    </a:cubicBezTo>
                    <a:cubicBezTo>
                      <a:pt x="14392" y="6362"/>
                      <a:pt x="16186" y="617"/>
                      <a:pt x="12399" y="23"/>
                    </a:cubicBezTo>
                    <a:cubicBezTo>
                      <a:pt x="9409" y="-373"/>
                      <a:pt x="6020" y="4381"/>
                      <a:pt x="3030" y="95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4" name="Freeform 1023">
                <a:extLst>
                  <a:ext uri="{FF2B5EF4-FFF2-40B4-BE49-F238E27FC236}">
                    <a16:creationId xmlns:a16="http://schemas.microsoft.com/office/drawing/2014/main" id="{FC7241D4-DF8C-9CF1-6CB0-7CDB14027162}"/>
                  </a:ext>
                </a:extLst>
              </p:cNvPr>
              <p:cNvSpPr/>
              <p:nvPr/>
            </p:nvSpPr>
            <p:spPr>
              <a:xfrm>
                <a:off x="3144150" y="5858268"/>
                <a:ext cx="8770" cy="20208"/>
              </a:xfrm>
              <a:custGeom>
                <a:avLst/>
                <a:gdLst>
                  <a:gd name="connsiteX0" fmla="*/ 3787 w 8770"/>
                  <a:gd name="connsiteY0" fmla="*/ 20208 h 20208"/>
                  <a:gd name="connsiteX1" fmla="*/ 8770 w 8770"/>
                  <a:gd name="connsiteY1" fmla="*/ 10304 h 20208"/>
                  <a:gd name="connsiteX2" fmla="*/ 4385 w 8770"/>
                  <a:gd name="connsiteY2" fmla="*/ 201 h 20208"/>
                  <a:gd name="connsiteX3" fmla="*/ 0 w 8770"/>
                  <a:gd name="connsiteY3" fmla="*/ 12483 h 20208"/>
                  <a:gd name="connsiteX4" fmla="*/ 3787 w 8770"/>
                  <a:gd name="connsiteY4" fmla="*/ 20208 h 20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70" h="20208">
                    <a:moveTo>
                      <a:pt x="3787" y="20208"/>
                    </a:moveTo>
                    <a:cubicBezTo>
                      <a:pt x="6578" y="20010"/>
                      <a:pt x="8372" y="16247"/>
                      <a:pt x="8770" y="10304"/>
                    </a:cubicBezTo>
                    <a:cubicBezTo>
                      <a:pt x="8571" y="3173"/>
                      <a:pt x="7375" y="-987"/>
                      <a:pt x="4385" y="201"/>
                    </a:cubicBezTo>
                    <a:cubicBezTo>
                      <a:pt x="1395" y="1192"/>
                      <a:pt x="0" y="6342"/>
                      <a:pt x="0" y="12483"/>
                    </a:cubicBezTo>
                    <a:cubicBezTo>
                      <a:pt x="0" y="17237"/>
                      <a:pt x="1794" y="20208"/>
                      <a:pt x="3787" y="2020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5" name="Freeform 1024">
                <a:extLst>
                  <a:ext uri="{FF2B5EF4-FFF2-40B4-BE49-F238E27FC236}">
                    <a16:creationId xmlns:a16="http://schemas.microsoft.com/office/drawing/2014/main" id="{7858C6FB-17BF-E94F-4160-2573E1C38866}"/>
                  </a:ext>
                </a:extLst>
              </p:cNvPr>
              <p:cNvSpPr/>
              <p:nvPr/>
            </p:nvSpPr>
            <p:spPr>
              <a:xfrm>
                <a:off x="1367475" y="5304869"/>
                <a:ext cx="14311" cy="21179"/>
              </a:xfrm>
              <a:custGeom>
                <a:avLst/>
                <a:gdLst>
                  <a:gd name="connsiteX0" fmla="*/ 12637 w 14311"/>
                  <a:gd name="connsiteY0" fmla="*/ 142 h 21179"/>
                  <a:gd name="connsiteX1" fmla="*/ 3269 w 14311"/>
                  <a:gd name="connsiteY1" fmla="*/ 8461 h 21179"/>
                  <a:gd name="connsiteX2" fmla="*/ 2272 w 14311"/>
                  <a:gd name="connsiteY2" fmla="*/ 20941 h 21179"/>
                  <a:gd name="connsiteX3" fmla="*/ 11840 w 14311"/>
                  <a:gd name="connsiteY3" fmla="*/ 12819 h 21179"/>
                  <a:gd name="connsiteX4" fmla="*/ 12637 w 14311"/>
                  <a:gd name="connsiteY4" fmla="*/ 142 h 21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11" h="21179">
                    <a:moveTo>
                      <a:pt x="12637" y="142"/>
                    </a:moveTo>
                    <a:cubicBezTo>
                      <a:pt x="10245" y="-849"/>
                      <a:pt x="6258" y="3509"/>
                      <a:pt x="3269" y="8461"/>
                    </a:cubicBezTo>
                    <a:cubicBezTo>
                      <a:pt x="-1117" y="15592"/>
                      <a:pt x="-718" y="19752"/>
                      <a:pt x="2272" y="20941"/>
                    </a:cubicBezTo>
                    <a:cubicBezTo>
                      <a:pt x="4664" y="21931"/>
                      <a:pt x="8052" y="19950"/>
                      <a:pt x="11840" y="12819"/>
                    </a:cubicBezTo>
                    <a:cubicBezTo>
                      <a:pt x="14431" y="7075"/>
                      <a:pt x="15427" y="1528"/>
                      <a:pt x="12637" y="14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6" name="Freeform 1025">
                <a:extLst>
                  <a:ext uri="{FF2B5EF4-FFF2-40B4-BE49-F238E27FC236}">
                    <a16:creationId xmlns:a16="http://schemas.microsoft.com/office/drawing/2014/main" id="{C0CD9564-CD06-8484-A3D2-6EF69922951F}"/>
                  </a:ext>
                </a:extLst>
              </p:cNvPr>
              <p:cNvSpPr/>
              <p:nvPr/>
            </p:nvSpPr>
            <p:spPr>
              <a:xfrm>
                <a:off x="1568880" y="6029593"/>
                <a:ext cx="14675" cy="21661"/>
              </a:xfrm>
              <a:custGeom>
                <a:avLst/>
                <a:gdLst>
                  <a:gd name="connsiteX0" fmla="*/ 12950 w 14675"/>
                  <a:gd name="connsiteY0" fmla="*/ 619 h 21661"/>
                  <a:gd name="connsiteX1" fmla="*/ 2386 w 14675"/>
                  <a:gd name="connsiteY1" fmla="*/ 8939 h 21661"/>
                  <a:gd name="connsiteX2" fmla="*/ 1389 w 14675"/>
                  <a:gd name="connsiteY2" fmla="*/ 21616 h 21661"/>
                  <a:gd name="connsiteX3" fmla="*/ 12352 w 14675"/>
                  <a:gd name="connsiteY3" fmla="*/ 13098 h 21661"/>
                  <a:gd name="connsiteX4" fmla="*/ 12950 w 14675"/>
                  <a:gd name="connsiteY4" fmla="*/ 619 h 21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75" h="21661">
                    <a:moveTo>
                      <a:pt x="12950" y="619"/>
                    </a:moveTo>
                    <a:cubicBezTo>
                      <a:pt x="9761" y="-1560"/>
                      <a:pt x="5774" y="2204"/>
                      <a:pt x="2386" y="8939"/>
                    </a:cubicBezTo>
                    <a:cubicBezTo>
                      <a:pt x="-604" y="14683"/>
                      <a:pt x="-604" y="18843"/>
                      <a:pt x="1389" y="21616"/>
                    </a:cubicBezTo>
                    <a:cubicBezTo>
                      <a:pt x="4977" y="22012"/>
                      <a:pt x="8764" y="19833"/>
                      <a:pt x="12352" y="13098"/>
                    </a:cubicBezTo>
                    <a:cubicBezTo>
                      <a:pt x="15342" y="7156"/>
                      <a:pt x="15342" y="2402"/>
                      <a:pt x="12950" y="6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7" name="Freeform 1026">
                <a:extLst>
                  <a:ext uri="{FF2B5EF4-FFF2-40B4-BE49-F238E27FC236}">
                    <a16:creationId xmlns:a16="http://schemas.microsoft.com/office/drawing/2014/main" id="{A32CFC04-0E08-5362-F2FF-31482C6A2F08}"/>
                  </a:ext>
                </a:extLst>
              </p:cNvPr>
              <p:cNvSpPr/>
              <p:nvPr/>
            </p:nvSpPr>
            <p:spPr>
              <a:xfrm>
                <a:off x="1462232" y="5973737"/>
                <a:ext cx="14574" cy="21068"/>
              </a:xfrm>
              <a:custGeom>
                <a:avLst/>
                <a:gdLst>
                  <a:gd name="connsiteX0" fmla="*/ 2992 w 14574"/>
                  <a:gd name="connsiteY0" fmla="*/ 21017 h 21068"/>
                  <a:gd name="connsiteX1" fmla="*/ 12759 w 14574"/>
                  <a:gd name="connsiteY1" fmla="*/ 12895 h 21068"/>
                  <a:gd name="connsiteX2" fmla="*/ 11563 w 14574"/>
                  <a:gd name="connsiteY2" fmla="*/ 217 h 21068"/>
                  <a:gd name="connsiteX3" fmla="*/ 2394 w 14574"/>
                  <a:gd name="connsiteY3" fmla="*/ 7745 h 21068"/>
                  <a:gd name="connsiteX4" fmla="*/ 2992 w 14574"/>
                  <a:gd name="connsiteY4" fmla="*/ 21017 h 21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74" h="21068">
                    <a:moveTo>
                      <a:pt x="2992" y="21017"/>
                    </a:moveTo>
                    <a:cubicBezTo>
                      <a:pt x="5783" y="21413"/>
                      <a:pt x="9370" y="19630"/>
                      <a:pt x="12759" y="12895"/>
                    </a:cubicBezTo>
                    <a:cubicBezTo>
                      <a:pt x="15350" y="6358"/>
                      <a:pt x="15350" y="1406"/>
                      <a:pt x="11563" y="217"/>
                    </a:cubicBezTo>
                    <a:cubicBezTo>
                      <a:pt x="8573" y="-773"/>
                      <a:pt x="5185" y="1604"/>
                      <a:pt x="2394" y="7745"/>
                    </a:cubicBezTo>
                    <a:cubicBezTo>
                      <a:pt x="-397" y="14281"/>
                      <a:pt x="-1393" y="20422"/>
                      <a:pt x="2992" y="210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8" name="Freeform 1027">
                <a:extLst>
                  <a:ext uri="{FF2B5EF4-FFF2-40B4-BE49-F238E27FC236}">
                    <a16:creationId xmlns:a16="http://schemas.microsoft.com/office/drawing/2014/main" id="{A5B649CF-2E61-92A1-F267-0E18F345A896}"/>
                  </a:ext>
                </a:extLst>
              </p:cNvPr>
              <p:cNvSpPr/>
              <p:nvPr/>
            </p:nvSpPr>
            <p:spPr>
              <a:xfrm>
                <a:off x="1537330" y="6010764"/>
                <a:ext cx="13652" cy="20526"/>
              </a:xfrm>
              <a:custGeom>
                <a:avLst/>
                <a:gdLst>
                  <a:gd name="connsiteX0" fmla="*/ 3040 w 13652"/>
                  <a:gd name="connsiteY0" fmla="*/ 20438 h 20526"/>
                  <a:gd name="connsiteX1" fmla="*/ 12209 w 13652"/>
                  <a:gd name="connsiteY1" fmla="*/ 12317 h 20526"/>
                  <a:gd name="connsiteX2" fmla="*/ 10016 w 13652"/>
                  <a:gd name="connsiteY2" fmla="*/ 35 h 20526"/>
                  <a:gd name="connsiteX3" fmla="*/ 2641 w 13652"/>
                  <a:gd name="connsiteY3" fmla="*/ 6968 h 20526"/>
                  <a:gd name="connsiteX4" fmla="*/ 3040 w 13652"/>
                  <a:gd name="connsiteY4" fmla="*/ 20438 h 205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52" h="20526">
                    <a:moveTo>
                      <a:pt x="3040" y="20438"/>
                    </a:moveTo>
                    <a:cubicBezTo>
                      <a:pt x="5830" y="21033"/>
                      <a:pt x="9418" y="18656"/>
                      <a:pt x="12209" y="12317"/>
                    </a:cubicBezTo>
                    <a:cubicBezTo>
                      <a:pt x="14800" y="4591"/>
                      <a:pt x="13803" y="630"/>
                      <a:pt x="10016" y="35"/>
                    </a:cubicBezTo>
                    <a:cubicBezTo>
                      <a:pt x="7425" y="-361"/>
                      <a:pt x="4634" y="2610"/>
                      <a:pt x="2641" y="6968"/>
                    </a:cubicBezTo>
                    <a:cubicBezTo>
                      <a:pt x="-748" y="13901"/>
                      <a:pt x="-1146" y="19844"/>
                      <a:pt x="3040" y="204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9" name="Freeform 1028">
                <a:extLst>
                  <a:ext uri="{FF2B5EF4-FFF2-40B4-BE49-F238E27FC236}">
                    <a16:creationId xmlns:a16="http://schemas.microsoft.com/office/drawing/2014/main" id="{27970DE2-7B08-1063-866A-E7A0B24D94CD}"/>
                  </a:ext>
                </a:extLst>
              </p:cNvPr>
              <p:cNvSpPr/>
              <p:nvPr/>
            </p:nvSpPr>
            <p:spPr>
              <a:xfrm>
                <a:off x="1308984" y="5891667"/>
                <a:ext cx="14714" cy="22616"/>
              </a:xfrm>
              <a:custGeom>
                <a:avLst/>
                <a:gdLst>
                  <a:gd name="connsiteX0" fmla="*/ 3357 w 14714"/>
                  <a:gd name="connsiteY0" fmla="*/ 8005 h 22616"/>
                  <a:gd name="connsiteX1" fmla="*/ 1962 w 14714"/>
                  <a:gd name="connsiteY1" fmla="*/ 22267 h 22616"/>
                  <a:gd name="connsiteX2" fmla="*/ 11928 w 14714"/>
                  <a:gd name="connsiteY2" fmla="*/ 13353 h 22616"/>
                  <a:gd name="connsiteX3" fmla="*/ 12725 w 14714"/>
                  <a:gd name="connsiteY3" fmla="*/ 279 h 22616"/>
                  <a:gd name="connsiteX4" fmla="*/ 3357 w 14714"/>
                  <a:gd name="connsiteY4" fmla="*/ 8005 h 22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714" h="22616">
                    <a:moveTo>
                      <a:pt x="3357" y="8005"/>
                    </a:moveTo>
                    <a:cubicBezTo>
                      <a:pt x="-629" y="14938"/>
                      <a:pt x="-1028" y="20286"/>
                      <a:pt x="1962" y="22267"/>
                    </a:cubicBezTo>
                    <a:cubicBezTo>
                      <a:pt x="4553" y="23852"/>
                      <a:pt x="8340" y="19890"/>
                      <a:pt x="11928" y="13353"/>
                    </a:cubicBezTo>
                    <a:cubicBezTo>
                      <a:pt x="14719" y="7807"/>
                      <a:pt x="16114" y="1864"/>
                      <a:pt x="12725" y="279"/>
                    </a:cubicBezTo>
                    <a:cubicBezTo>
                      <a:pt x="10334" y="-1107"/>
                      <a:pt x="6347" y="2855"/>
                      <a:pt x="3357" y="80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0" name="Freeform 1029">
                <a:extLst>
                  <a:ext uri="{FF2B5EF4-FFF2-40B4-BE49-F238E27FC236}">
                    <a16:creationId xmlns:a16="http://schemas.microsoft.com/office/drawing/2014/main" id="{707A717C-F0D4-184F-21CA-EEC2BE68BC93}"/>
                  </a:ext>
                </a:extLst>
              </p:cNvPr>
              <p:cNvSpPr/>
              <p:nvPr/>
            </p:nvSpPr>
            <p:spPr>
              <a:xfrm>
                <a:off x="2006594" y="6179007"/>
                <a:ext cx="9368" cy="3138"/>
              </a:xfrm>
              <a:custGeom>
                <a:avLst/>
                <a:gdLst>
                  <a:gd name="connsiteX0" fmla="*/ 6578 w 9368"/>
                  <a:gd name="connsiteY0" fmla="*/ 167 h 3138"/>
                  <a:gd name="connsiteX1" fmla="*/ 0 w 9368"/>
                  <a:gd name="connsiteY1" fmla="*/ 3138 h 3138"/>
                  <a:gd name="connsiteX2" fmla="*/ 9368 w 9368"/>
                  <a:gd name="connsiteY2" fmla="*/ 3138 h 3138"/>
                  <a:gd name="connsiteX3" fmla="*/ 6578 w 9368"/>
                  <a:gd name="connsiteY3" fmla="*/ 167 h 3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368" h="3138">
                    <a:moveTo>
                      <a:pt x="6578" y="167"/>
                    </a:moveTo>
                    <a:cubicBezTo>
                      <a:pt x="4385" y="-427"/>
                      <a:pt x="1993" y="563"/>
                      <a:pt x="0" y="3138"/>
                    </a:cubicBezTo>
                    <a:lnTo>
                      <a:pt x="9368" y="3138"/>
                    </a:lnTo>
                    <a:cubicBezTo>
                      <a:pt x="8770" y="1554"/>
                      <a:pt x="7973" y="563"/>
                      <a:pt x="6578" y="1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1" name="Freeform 1030">
                <a:extLst>
                  <a:ext uri="{FF2B5EF4-FFF2-40B4-BE49-F238E27FC236}">
                    <a16:creationId xmlns:a16="http://schemas.microsoft.com/office/drawing/2014/main" id="{1CA3FBF1-8339-28FF-5942-B449C9429FDA}"/>
                  </a:ext>
                </a:extLst>
              </p:cNvPr>
              <p:cNvSpPr/>
              <p:nvPr/>
            </p:nvSpPr>
            <p:spPr>
              <a:xfrm>
                <a:off x="1844928" y="6097622"/>
                <a:ext cx="13439" cy="27275"/>
              </a:xfrm>
              <a:custGeom>
                <a:avLst/>
                <a:gdLst>
                  <a:gd name="connsiteX0" fmla="*/ 11573 w 13439"/>
                  <a:gd name="connsiteY0" fmla="*/ 13013 h 27275"/>
                  <a:gd name="connsiteX1" fmla="*/ 11573 w 13439"/>
                  <a:gd name="connsiteY1" fmla="*/ 137 h 27275"/>
                  <a:gd name="connsiteX2" fmla="*/ 1806 w 13439"/>
                  <a:gd name="connsiteY2" fmla="*/ 12023 h 27275"/>
                  <a:gd name="connsiteX3" fmla="*/ 1806 w 13439"/>
                  <a:gd name="connsiteY3" fmla="*/ 27276 h 27275"/>
                  <a:gd name="connsiteX4" fmla="*/ 11573 w 13439"/>
                  <a:gd name="connsiteY4" fmla="*/ 13013 h 27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39" h="27275">
                    <a:moveTo>
                      <a:pt x="11573" y="13013"/>
                    </a:moveTo>
                    <a:cubicBezTo>
                      <a:pt x="12969" y="7863"/>
                      <a:pt x="14962" y="1128"/>
                      <a:pt x="11573" y="137"/>
                    </a:cubicBezTo>
                    <a:cubicBezTo>
                      <a:pt x="7587" y="-1051"/>
                      <a:pt x="4198" y="5684"/>
                      <a:pt x="1806" y="12023"/>
                    </a:cubicBezTo>
                    <a:cubicBezTo>
                      <a:pt x="-984" y="19154"/>
                      <a:pt x="-187" y="24106"/>
                      <a:pt x="1806" y="27276"/>
                    </a:cubicBezTo>
                    <a:cubicBezTo>
                      <a:pt x="6989" y="25493"/>
                      <a:pt x="9779" y="19748"/>
                      <a:pt x="11573" y="130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2" name="Freeform 1031">
                <a:extLst>
                  <a:ext uri="{FF2B5EF4-FFF2-40B4-BE49-F238E27FC236}">
                    <a16:creationId xmlns:a16="http://schemas.microsoft.com/office/drawing/2014/main" id="{9F0CA684-A700-95F1-1B78-F833E9577FD1}"/>
                  </a:ext>
                </a:extLst>
              </p:cNvPr>
              <p:cNvSpPr/>
              <p:nvPr/>
            </p:nvSpPr>
            <p:spPr>
              <a:xfrm>
                <a:off x="1893089" y="6117944"/>
                <a:ext cx="13045" cy="24234"/>
              </a:xfrm>
              <a:custGeom>
                <a:avLst/>
                <a:gdLst>
                  <a:gd name="connsiteX0" fmla="*/ 10055 w 13045"/>
                  <a:gd name="connsiteY0" fmla="*/ 21 h 24234"/>
                  <a:gd name="connsiteX1" fmla="*/ 1883 w 13045"/>
                  <a:gd name="connsiteY1" fmla="*/ 10321 h 24234"/>
                  <a:gd name="connsiteX2" fmla="*/ 3079 w 13045"/>
                  <a:gd name="connsiteY2" fmla="*/ 24187 h 24234"/>
                  <a:gd name="connsiteX3" fmla="*/ 11251 w 13045"/>
                  <a:gd name="connsiteY3" fmla="*/ 14085 h 24234"/>
                  <a:gd name="connsiteX4" fmla="*/ 10055 w 13045"/>
                  <a:gd name="connsiteY4" fmla="*/ 21 h 24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45" h="24234">
                    <a:moveTo>
                      <a:pt x="10055" y="21"/>
                    </a:moveTo>
                    <a:cubicBezTo>
                      <a:pt x="6667" y="-376"/>
                      <a:pt x="3677" y="4973"/>
                      <a:pt x="1883" y="10321"/>
                    </a:cubicBezTo>
                    <a:cubicBezTo>
                      <a:pt x="-708" y="17254"/>
                      <a:pt x="-908" y="23395"/>
                      <a:pt x="3079" y="24187"/>
                    </a:cubicBezTo>
                    <a:cubicBezTo>
                      <a:pt x="6467" y="24782"/>
                      <a:pt x="9059" y="19631"/>
                      <a:pt x="11251" y="14085"/>
                    </a:cubicBezTo>
                    <a:cubicBezTo>
                      <a:pt x="13245" y="7152"/>
                      <a:pt x="14440" y="615"/>
                      <a:pt x="10055" y="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3" name="Freeform 1032">
                <a:extLst>
                  <a:ext uri="{FF2B5EF4-FFF2-40B4-BE49-F238E27FC236}">
                    <a16:creationId xmlns:a16="http://schemas.microsoft.com/office/drawing/2014/main" id="{24ADCBB3-D229-230A-F3A2-BF334B52BFC9}"/>
                  </a:ext>
                </a:extLst>
              </p:cNvPr>
              <p:cNvSpPr/>
              <p:nvPr/>
            </p:nvSpPr>
            <p:spPr>
              <a:xfrm>
                <a:off x="1093314" y="5728680"/>
                <a:ext cx="17209" cy="21732"/>
              </a:xfrm>
              <a:custGeom>
                <a:avLst/>
                <a:gdLst>
                  <a:gd name="connsiteX0" fmla="*/ 1761 w 17209"/>
                  <a:gd name="connsiteY0" fmla="*/ 21435 h 21732"/>
                  <a:gd name="connsiteX1" fmla="*/ 13920 w 17209"/>
                  <a:gd name="connsiteY1" fmla="*/ 11333 h 21732"/>
                  <a:gd name="connsiteX2" fmla="*/ 15116 w 17209"/>
                  <a:gd name="connsiteY2" fmla="*/ 42 h 21732"/>
                  <a:gd name="connsiteX3" fmla="*/ 2957 w 17209"/>
                  <a:gd name="connsiteY3" fmla="*/ 9352 h 21732"/>
                  <a:gd name="connsiteX4" fmla="*/ 1761 w 17209"/>
                  <a:gd name="connsiteY4" fmla="*/ 21435 h 21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09" h="21732">
                    <a:moveTo>
                      <a:pt x="1761" y="21435"/>
                    </a:moveTo>
                    <a:cubicBezTo>
                      <a:pt x="5549" y="23020"/>
                      <a:pt x="9934" y="18068"/>
                      <a:pt x="13920" y="11333"/>
                    </a:cubicBezTo>
                    <a:cubicBezTo>
                      <a:pt x="16312" y="6381"/>
                      <a:pt x="19302" y="636"/>
                      <a:pt x="15116" y="42"/>
                    </a:cubicBezTo>
                    <a:cubicBezTo>
                      <a:pt x="11329" y="-355"/>
                      <a:pt x="6745" y="2023"/>
                      <a:pt x="2957" y="9352"/>
                    </a:cubicBezTo>
                    <a:cubicBezTo>
                      <a:pt x="167" y="14502"/>
                      <a:pt x="-1428" y="20049"/>
                      <a:pt x="1761" y="2143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4" name="Freeform 1033">
                <a:extLst>
                  <a:ext uri="{FF2B5EF4-FFF2-40B4-BE49-F238E27FC236}">
                    <a16:creationId xmlns:a16="http://schemas.microsoft.com/office/drawing/2014/main" id="{A8915DF6-FDDD-A89A-668F-FB1D9D8C3EB9}"/>
                  </a:ext>
                </a:extLst>
              </p:cNvPr>
              <p:cNvSpPr/>
              <p:nvPr/>
            </p:nvSpPr>
            <p:spPr>
              <a:xfrm>
                <a:off x="1154088" y="5743140"/>
                <a:ext cx="15189" cy="22792"/>
              </a:xfrm>
              <a:custGeom>
                <a:avLst/>
                <a:gdLst>
                  <a:gd name="connsiteX0" fmla="*/ 11150 w 15189"/>
                  <a:gd name="connsiteY0" fmla="*/ 15295 h 22792"/>
                  <a:gd name="connsiteX1" fmla="*/ 13343 w 15189"/>
                  <a:gd name="connsiteY1" fmla="*/ 636 h 22792"/>
                  <a:gd name="connsiteX2" fmla="*/ 3974 w 15189"/>
                  <a:gd name="connsiteY2" fmla="*/ 7173 h 22792"/>
                  <a:gd name="connsiteX3" fmla="*/ 1184 w 15189"/>
                  <a:gd name="connsiteY3" fmla="*/ 22426 h 22792"/>
                  <a:gd name="connsiteX4" fmla="*/ 11150 w 15189"/>
                  <a:gd name="connsiteY4" fmla="*/ 15295 h 22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89" h="22792">
                    <a:moveTo>
                      <a:pt x="11150" y="15295"/>
                    </a:moveTo>
                    <a:cubicBezTo>
                      <a:pt x="15137" y="8758"/>
                      <a:pt x="16731" y="3211"/>
                      <a:pt x="13343" y="636"/>
                    </a:cubicBezTo>
                    <a:cubicBezTo>
                      <a:pt x="10552" y="-1345"/>
                      <a:pt x="6964" y="1428"/>
                      <a:pt x="3974" y="7173"/>
                    </a:cubicBezTo>
                    <a:cubicBezTo>
                      <a:pt x="586" y="13314"/>
                      <a:pt x="-1407" y="19455"/>
                      <a:pt x="1184" y="22426"/>
                    </a:cubicBezTo>
                    <a:cubicBezTo>
                      <a:pt x="4572" y="24011"/>
                      <a:pt x="8160" y="20247"/>
                      <a:pt x="11150" y="152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5" name="Freeform 1034">
                <a:extLst>
                  <a:ext uri="{FF2B5EF4-FFF2-40B4-BE49-F238E27FC236}">
                    <a16:creationId xmlns:a16="http://schemas.microsoft.com/office/drawing/2014/main" id="{F9830944-9DE5-3515-3D50-6388C565B5F1}"/>
                  </a:ext>
                </a:extLst>
              </p:cNvPr>
              <p:cNvSpPr/>
              <p:nvPr/>
            </p:nvSpPr>
            <p:spPr>
              <a:xfrm>
                <a:off x="1634609" y="5960473"/>
                <a:ext cx="13558" cy="24354"/>
              </a:xfrm>
              <a:custGeom>
                <a:avLst/>
                <a:gdLst>
                  <a:gd name="connsiteX0" fmla="*/ 12002 w 13558"/>
                  <a:gd name="connsiteY0" fmla="*/ 804 h 24354"/>
                  <a:gd name="connsiteX1" fmla="*/ 3232 w 13558"/>
                  <a:gd name="connsiteY1" fmla="*/ 7737 h 24354"/>
                  <a:gd name="connsiteX2" fmla="*/ 1837 w 13558"/>
                  <a:gd name="connsiteY2" fmla="*/ 23584 h 24354"/>
                  <a:gd name="connsiteX3" fmla="*/ 10607 w 13558"/>
                  <a:gd name="connsiteY3" fmla="*/ 16849 h 24354"/>
                  <a:gd name="connsiteX4" fmla="*/ 12002 w 13558"/>
                  <a:gd name="connsiteY4" fmla="*/ 804 h 24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58" h="24354">
                    <a:moveTo>
                      <a:pt x="12002" y="804"/>
                    </a:moveTo>
                    <a:cubicBezTo>
                      <a:pt x="9411" y="-1771"/>
                      <a:pt x="5823" y="2190"/>
                      <a:pt x="3232" y="7737"/>
                    </a:cubicBezTo>
                    <a:cubicBezTo>
                      <a:pt x="242" y="14274"/>
                      <a:pt x="-1552" y="20811"/>
                      <a:pt x="1837" y="23584"/>
                    </a:cubicBezTo>
                    <a:cubicBezTo>
                      <a:pt x="4627" y="25961"/>
                      <a:pt x="7617" y="22593"/>
                      <a:pt x="10607" y="16849"/>
                    </a:cubicBezTo>
                    <a:cubicBezTo>
                      <a:pt x="13198" y="10510"/>
                      <a:pt x="14992" y="3775"/>
                      <a:pt x="12002" y="8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6" name="Freeform 1035">
                <a:extLst>
                  <a:ext uri="{FF2B5EF4-FFF2-40B4-BE49-F238E27FC236}">
                    <a16:creationId xmlns:a16="http://schemas.microsoft.com/office/drawing/2014/main" id="{E9F4CD51-D6B0-22DA-C3FB-F2C72E7546CA}"/>
                  </a:ext>
                </a:extLst>
              </p:cNvPr>
              <p:cNvSpPr/>
              <p:nvPr/>
            </p:nvSpPr>
            <p:spPr>
              <a:xfrm>
                <a:off x="813287" y="5467379"/>
                <a:ext cx="25098" cy="26793"/>
              </a:xfrm>
              <a:custGeom>
                <a:avLst/>
                <a:gdLst>
                  <a:gd name="connsiteX0" fmla="*/ 1336 w 25098"/>
                  <a:gd name="connsiteY0" fmla="*/ 21259 h 26793"/>
                  <a:gd name="connsiteX1" fmla="*/ 1535 w 25098"/>
                  <a:gd name="connsiteY1" fmla="*/ 21457 h 26793"/>
                  <a:gd name="connsiteX2" fmla="*/ 2532 w 25098"/>
                  <a:gd name="connsiteY2" fmla="*/ 24428 h 26793"/>
                  <a:gd name="connsiteX3" fmla="*/ 16684 w 25098"/>
                  <a:gd name="connsiteY3" fmla="*/ 24824 h 26793"/>
                  <a:gd name="connsiteX4" fmla="*/ 24458 w 25098"/>
                  <a:gd name="connsiteY4" fmla="*/ 10760 h 26793"/>
                  <a:gd name="connsiteX5" fmla="*/ 17282 w 25098"/>
                  <a:gd name="connsiteY5" fmla="*/ 6798 h 26793"/>
                  <a:gd name="connsiteX6" fmla="*/ 17083 w 25098"/>
                  <a:gd name="connsiteY6" fmla="*/ 1054 h 26793"/>
                  <a:gd name="connsiteX7" fmla="*/ 4924 w 25098"/>
                  <a:gd name="connsiteY7" fmla="*/ 6798 h 26793"/>
                  <a:gd name="connsiteX8" fmla="*/ 1336 w 25098"/>
                  <a:gd name="connsiteY8" fmla="*/ 21259 h 26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098" h="26793">
                    <a:moveTo>
                      <a:pt x="1336" y="21259"/>
                    </a:moveTo>
                    <a:cubicBezTo>
                      <a:pt x="1336" y="21259"/>
                      <a:pt x="1535" y="21457"/>
                      <a:pt x="1535" y="21457"/>
                    </a:cubicBezTo>
                    <a:cubicBezTo>
                      <a:pt x="1735" y="22447"/>
                      <a:pt x="1934" y="23438"/>
                      <a:pt x="2532" y="24428"/>
                    </a:cubicBezTo>
                    <a:cubicBezTo>
                      <a:pt x="5123" y="28786"/>
                      <a:pt x="12100" y="26013"/>
                      <a:pt x="16684" y="24824"/>
                    </a:cubicBezTo>
                    <a:cubicBezTo>
                      <a:pt x="25654" y="19278"/>
                      <a:pt x="25853" y="14524"/>
                      <a:pt x="24458" y="10760"/>
                    </a:cubicBezTo>
                    <a:cubicBezTo>
                      <a:pt x="23461" y="7987"/>
                      <a:pt x="20870" y="6600"/>
                      <a:pt x="17282" y="6798"/>
                    </a:cubicBezTo>
                    <a:cubicBezTo>
                      <a:pt x="18079" y="4223"/>
                      <a:pt x="18079" y="2242"/>
                      <a:pt x="17083" y="1054"/>
                    </a:cubicBezTo>
                    <a:cubicBezTo>
                      <a:pt x="14691" y="-1719"/>
                      <a:pt x="9907" y="1252"/>
                      <a:pt x="4924" y="6798"/>
                    </a:cubicBezTo>
                    <a:cubicBezTo>
                      <a:pt x="738" y="12939"/>
                      <a:pt x="-1654" y="18684"/>
                      <a:pt x="1336" y="212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7" name="Freeform 1036">
                <a:extLst>
                  <a:ext uri="{FF2B5EF4-FFF2-40B4-BE49-F238E27FC236}">
                    <a16:creationId xmlns:a16="http://schemas.microsoft.com/office/drawing/2014/main" id="{DA58A795-5EF3-0F8F-AED2-793928E0F9AF}"/>
                  </a:ext>
                </a:extLst>
              </p:cNvPr>
              <p:cNvSpPr/>
              <p:nvPr/>
            </p:nvSpPr>
            <p:spPr>
              <a:xfrm>
                <a:off x="1560902" y="5883229"/>
                <a:ext cx="13802" cy="21258"/>
              </a:xfrm>
              <a:custGeom>
                <a:avLst/>
                <a:gdLst>
                  <a:gd name="connsiteX0" fmla="*/ 11759 w 13802"/>
                  <a:gd name="connsiteY0" fmla="*/ 397 h 21258"/>
                  <a:gd name="connsiteX1" fmla="*/ 1195 w 13802"/>
                  <a:gd name="connsiteY1" fmla="*/ 10500 h 21258"/>
                  <a:gd name="connsiteX2" fmla="*/ 2789 w 13802"/>
                  <a:gd name="connsiteY2" fmla="*/ 21197 h 21258"/>
                  <a:gd name="connsiteX3" fmla="*/ 11958 w 13802"/>
                  <a:gd name="connsiteY3" fmla="*/ 12085 h 21258"/>
                  <a:gd name="connsiteX4" fmla="*/ 11759 w 13802"/>
                  <a:gd name="connsiteY4" fmla="*/ 397 h 21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02" h="21258">
                    <a:moveTo>
                      <a:pt x="11759" y="397"/>
                    </a:moveTo>
                    <a:cubicBezTo>
                      <a:pt x="7972" y="-1583"/>
                      <a:pt x="3786" y="4161"/>
                      <a:pt x="1195" y="10500"/>
                    </a:cubicBezTo>
                    <a:cubicBezTo>
                      <a:pt x="-998" y="16046"/>
                      <a:pt x="-1" y="20602"/>
                      <a:pt x="2789" y="21197"/>
                    </a:cubicBezTo>
                    <a:cubicBezTo>
                      <a:pt x="5580" y="21791"/>
                      <a:pt x="9168" y="18027"/>
                      <a:pt x="11958" y="12085"/>
                    </a:cubicBezTo>
                    <a:cubicBezTo>
                      <a:pt x="14350" y="6340"/>
                      <a:pt x="14550" y="1784"/>
                      <a:pt x="11759" y="3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8" name="Freeform 1037">
                <a:extLst>
                  <a:ext uri="{FF2B5EF4-FFF2-40B4-BE49-F238E27FC236}">
                    <a16:creationId xmlns:a16="http://schemas.microsoft.com/office/drawing/2014/main" id="{F32EFD75-E701-9C2F-9981-9A09D10AF253}"/>
                  </a:ext>
                </a:extLst>
              </p:cNvPr>
              <p:cNvSpPr/>
              <p:nvPr/>
            </p:nvSpPr>
            <p:spPr>
              <a:xfrm>
                <a:off x="2264406" y="6132927"/>
                <a:ext cx="12699" cy="23398"/>
              </a:xfrm>
              <a:custGeom>
                <a:avLst/>
                <a:gdLst>
                  <a:gd name="connsiteX0" fmla="*/ 9883 w 12699"/>
                  <a:gd name="connsiteY0" fmla="*/ 92 h 23398"/>
                  <a:gd name="connsiteX1" fmla="*/ 714 w 12699"/>
                  <a:gd name="connsiteY1" fmla="*/ 11185 h 23398"/>
                  <a:gd name="connsiteX2" fmla="*/ 3106 w 12699"/>
                  <a:gd name="connsiteY2" fmla="*/ 23071 h 23398"/>
                  <a:gd name="connsiteX3" fmla="*/ 11876 w 12699"/>
                  <a:gd name="connsiteY3" fmla="*/ 12176 h 23398"/>
                  <a:gd name="connsiteX4" fmla="*/ 9883 w 12699"/>
                  <a:gd name="connsiteY4" fmla="*/ 92 h 23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699" h="23398">
                    <a:moveTo>
                      <a:pt x="9883" y="92"/>
                    </a:moveTo>
                    <a:cubicBezTo>
                      <a:pt x="6295" y="-700"/>
                      <a:pt x="2707" y="3658"/>
                      <a:pt x="714" y="11185"/>
                    </a:cubicBezTo>
                    <a:cubicBezTo>
                      <a:pt x="-880" y="17326"/>
                      <a:pt x="316" y="21882"/>
                      <a:pt x="3106" y="23071"/>
                    </a:cubicBezTo>
                    <a:cubicBezTo>
                      <a:pt x="7093" y="24853"/>
                      <a:pt x="9684" y="19109"/>
                      <a:pt x="11876" y="12176"/>
                    </a:cubicBezTo>
                    <a:cubicBezTo>
                      <a:pt x="13272" y="5639"/>
                      <a:pt x="13072" y="687"/>
                      <a:pt x="9883" y="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9" name="Freeform 1038">
                <a:extLst>
                  <a:ext uri="{FF2B5EF4-FFF2-40B4-BE49-F238E27FC236}">
                    <a16:creationId xmlns:a16="http://schemas.microsoft.com/office/drawing/2014/main" id="{5B87F7B7-AD56-D9F1-82B5-E6DCC5BA0227}"/>
                  </a:ext>
                </a:extLst>
              </p:cNvPr>
              <p:cNvSpPr/>
              <p:nvPr/>
            </p:nvSpPr>
            <p:spPr>
              <a:xfrm>
                <a:off x="2370424" y="6162176"/>
                <a:ext cx="17057" cy="20167"/>
              </a:xfrm>
              <a:custGeom>
                <a:avLst/>
                <a:gdLst>
                  <a:gd name="connsiteX0" fmla="*/ 14691 w 17057"/>
                  <a:gd name="connsiteY0" fmla="*/ 5707 h 20167"/>
                  <a:gd name="connsiteX1" fmla="*/ 11502 w 17057"/>
                  <a:gd name="connsiteY1" fmla="*/ 557 h 20167"/>
                  <a:gd name="connsiteX2" fmla="*/ 1137 w 17057"/>
                  <a:gd name="connsiteY2" fmla="*/ 9669 h 20167"/>
                  <a:gd name="connsiteX3" fmla="*/ 539 w 17057"/>
                  <a:gd name="connsiteY3" fmla="*/ 20168 h 20167"/>
                  <a:gd name="connsiteX4" fmla="*/ 5721 w 17057"/>
                  <a:gd name="connsiteY4" fmla="*/ 20168 h 20167"/>
                  <a:gd name="connsiteX5" fmla="*/ 11701 w 17057"/>
                  <a:gd name="connsiteY5" fmla="*/ 20168 h 20167"/>
                  <a:gd name="connsiteX6" fmla="*/ 15488 w 17057"/>
                  <a:gd name="connsiteY6" fmla="*/ 20168 h 20167"/>
                  <a:gd name="connsiteX7" fmla="*/ 16684 w 17057"/>
                  <a:gd name="connsiteY7" fmla="*/ 16206 h 20167"/>
                  <a:gd name="connsiteX8" fmla="*/ 14691 w 17057"/>
                  <a:gd name="connsiteY8" fmla="*/ 5707 h 20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057" h="20167">
                    <a:moveTo>
                      <a:pt x="14691" y="5707"/>
                    </a:moveTo>
                    <a:cubicBezTo>
                      <a:pt x="14492" y="3330"/>
                      <a:pt x="13495" y="1547"/>
                      <a:pt x="11502" y="557"/>
                    </a:cubicBezTo>
                    <a:cubicBezTo>
                      <a:pt x="7117" y="-1424"/>
                      <a:pt x="3329" y="1943"/>
                      <a:pt x="1137" y="9669"/>
                    </a:cubicBezTo>
                    <a:cubicBezTo>
                      <a:pt x="-259" y="14225"/>
                      <a:pt x="-259" y="17790"/>
                      <a:pt x="539" y="20168"/>
                    </a:cubicBezTo>
                    <a:lnTo>
                      <a:pt x="5721" y="20168"/>
                    </a:lnTo>
                    <a:lnTo>
                      <a:pt x="11701" y="20168"/>
                    </a:lnTo>
                    <a:lnTo>
                      <a:pt x="15488" y="20168"/>
                    </a:lnTo>
                    <a:cubicBezTo>
                      <a:pt x="15887" y="18979"/>
                      <a:pt x="16286" y="17592"/>
                      <a:pt x="16684" y="16206"/>
                    </a:cubicBezTo>
                    <a:cubicBezTo>
                      <a:pt x="17481" y="10461"/>
                      <a:pt x="17083" y="6301"/>
                      <a:pt x="14691" y="57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0" name="Freeform 1039">
                <a:extLst>
                  <a:ext uri="{FF2B5EF4-FFF2-40B4-BE49-F238E27FC236}">
                    <a16:creationId xmlns:a16="http://schemas.microsoft.com/office/drawing/2014/main" id="{941538E0-B99D-BC4E-A662-3CE5D554EFE6}"/>
                  </a:ext>
                </a:extLst>
              </p:cNvPr>
              <p:cNvSpPr/>
              <p:nvPr/>
            </p:nvSpPr>
            <p:spPr>
              <a:xfrm>
                <a:off x="1700720" y="5529480"/>
                <a:ext cx="13512" cy="22534"/>
              </a:xfrm>
              <a:custGeom>
                <a:avLst/>
                <a:gdLst>
                  <a:gd name="connsiteX0" fmla="*/ 11470 w 13512"/>
                  <a:gd name="connsiteY0" fmla="*/ 360 h 22534"/>
                  <a:gd name="connsiteX1" fmla="*/ 2898 w 13512"/>
                  <a:gd name="connsiteY1" fmla="*/ 8878 h 22534"/>
                  <a:gd name="connsiteX2" fmla="*/ 2500 w 13512"/>
                  <a:gd name="connsiteY2" fmla="*/ 22348 h 22534"/>
                  <a:gd name="connsiteX3" fmla="*/ 11669 w 13512"/>
                  <a:gd name="connsiteY3" fmla="*/ 13830 h 22534"/>
                  <a:gd name="connsiteX4" fmla="*/ 11470 w 13512"/>
                  <a:gd name="connsiteY4" fmla="*/ 360 h 22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12" h="22534">
                    <a:moveTo>
                      <a:pt x="11470" y="360"/>
                    </a:moveTo>
                    <a:cubicBezTo>
                      <a:pt x="8679" y="-1423"/>
                      <a:pt x="5490" y="3728"/>
                      <a:pt x="2898" y="8878"/>
                    </a:cubicBezTo>
                    <a:cubicBezTo>
                      <a:pt x="-689" y="16207"/>
                      <a:pt x="-1088" y="21160"/>
                      <a:pt x="2500" y="22348"/>
                    </a:cubicBezTo>
                    <a:cubicBezTo>
                      <a:pt x="5290" y="23338"/>
                      <a:pt x="8280" y="20367"/>
                      <a:pt x="11669" y="13830"/>
                    </a:cubicBezTo>
                    <a:cubicBezTo>
                      <a:pt x="14061" y="7293"/>
                      <a:pt x="14260" y="2143"/>
                      <a:pt x="11470" y="3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1" name="Freeform 1040">
                <a:extLst>
                  <a:ext uri="{FF2B5EF4-FFF2-40B4-BE49-F238E27FC236}">
                    <a16:creationId xmlns:a16="http://schemas.microsoft.com/office/drawing/2014/main" id="{65A097CC-D0E4-418C-1222-3A323AF43A1D}"/>
                  </a:ext>
                </a:extLst>
              </p:cNvPr>
              <p:cNvSpPr/>
              <p:nvPr/>
            </p:nvSpPr>
            <p:spPr>
              <a:xfrm>
                <a:off x="1070677" y="5608426"/>
                <a:ext cx="15772" cy="19892"/>
              </a:xfrm>
              <a:custGeom>
                <a:avLst/>
                <a:gdLst>
                  <a:gd name="connsiteX0" fmla="*/ 1675 w 15772"/>
                  <a:gd name="connsiteY0" fmla="*/ 19864 h 19892"/>
                  <a:gd name="connsiteX1" fmla="*/ 13634 w 15772"/>
                  <a:gd name="connsiteY1" fmla="*/ 9762 h 19892"/>
                  <a:gd name="connsiteX2" fmla="*/ 14631 w 15772"/>
                  <a:gd name="connsiteY2" fmla="*/ 451 h 19892"/>
                  <a:gd name="connsiteX3" fmla="*/ 2871 w 15772"/>
                  <a:gd name="connsiteY3" fmla="*/ 8375 h 19892"/>
                  <a:gd name="connsiteX4" fmla="*/ 1675 w 15772"/>
                  <a:gd name="connsiteY4" fmla="*/ 19864 h 19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72" h="19892">
                    <a:moveTo>
                      <a:pt x="1675" y="19864"/>
                    </a:moveTo>
                    <a:cubicBezTo>
                      <a:pt x="5861" y="20260"/>
                      <a:pt x="10046" y="16497"/>
                      <a:pt x="13634" y="9762"/>
                    </a:cubicBezTo>
                    <a:cubicBezTo>
                      <a:pt x="15827" y="5602"/>
                      <a:pt x="16624" y="1442"/>
                      <a:pt x="14631" y="451"/>
                    </a:cubicBezTo>
                    <a:cubicBezTo>
                      <a:pt x="11442" y="-1133"/>
                      <a:pt x="6857" y="1442"/>
                      <a:pt x="2871" y="8375"/>
                    </a:cubicBezTo>
                    <a:cubicBezTo>
                      <a:pt x="80" y="13327"/>
                      <a:pt x="-1315" y="18279"/>
                      <a:pt x="1675" y="198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2" name="Freeform 1041">
                <a:extLst>
                  <a:ext uri="{FF2B5EF4-FFF2-40B4-BE49-F238E27FC236}">
                    <a16:creationId xmlns:a16="http://schemas.microsoft.com/office/drawing/2014/main" id="{B8BEA293-21A2-2C2E-A52A-7B954C6F028A}"/>
                  </a:ext>
                </a:extLst>
              </p:cNvPr>
              <p:cNvSpPr/>
              <p:nvPr/>
            </p:nvSpPr>
            <p:spPr>
              <a:xfrm>
                <a:off x="1414870" y="5743452"/>
                <a:ext cx="14167" cy="20849"/>
              </a:xfrm>
              <a:custGeom>
                <a:avLst/>
                <a:gdLst>
                  <a:gd name="connsiteX0" fmla="*/ 11884 w 14167"/>
                  <a:gd name="connsiteY0" fmla="*/ 12606 h 20849"/>
                  <a:gd name="connsiteX1" fmla="*/ 12084 w 14167"/>
                  <a:gd name="connsiteY1" fmla="*/ 126 h 20849"/>
                  <a:gd name="connsiteX2" fmla="*/ 2915 w 14167"/>
                  <a:gd name="connsiteY2" fmla="*/ 8050 h 20849"/>
                  <a:gd name="connsiteX3" fmla="*/ 1320 w 14167"/>
                  <a:gd name="connsiteY3" fmla="*/ 20331 h 20849"/>
                  <a:gd name="connsiteX4" fmla="*/ 11884 w 14167"/>
                  <a:gd name="connsiteY4" fmla="*/ 12606 h 20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67" h="20849">
                    <a:moveTo>
                      <a:pt x="11884" y="12606"/>
                    </a:moveTo>
                    <a:cubicBezTo>
                      <a:pt x="14475" y="5475"/>
                      <a:pt x="15273" y="919"/>
                      <a:pt x="12084" y="126"/>
                    </a:cubicBezTo>
                    <a:cubicBezTo>
                      <a:pt x="9094" y="-666"/>
                      <a:pt x="5904" y="2305"/>
                      <a:pt x="2915" y="8050"/>
                    </a:cubicBezTo>
                    <a:cubicBezTo>
                      <a:pt x="323" y="13398"/>
                      <a:pt x="-1271" y="18746"/>
                      <a:pt x="1320" y="20331"/>
                    </a:cubicBezTo>
                    <a:cubicBezTo>
                      <a:pt x="4908" y="22906"/>
                      <a:pt x="8695" y="15181"/>
                      <a:pt x="11884" y="126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3" name="Freeform 1042">
                <a:extLst>
                  <a:ext uri="{FF2B5EF4-FFF2-40B4-BE49-F238E27FC236}">
                    <a16:creationId xmlns:a16="http://schemas.microsoft.com/office/drawing/2014/main" id="{6781AC73-3529-19BD-1213-474258E31BFD}"/>
                  </a:ext>
                </a:extLst>
              </p:cNvPr>
              <p:cNvSpPr/>
              <p:nvPr/>
            </p:nvSpPr>
            <p:spPr>
              <a:xfrm>
                <a:off x="1346358" y="5701216"/>
                <a:ext cx="13106" cy="21171"/>
              </a:xfrm>
              <a:custGeom>
                <a:avLst/>
                <a:gdLst>
                  <a:gd name="connsiteX0" fmla="*/ 3058 w 13106"/>
                  <a:gd name="connsiteY0" fmla="*/ 5121 h 21171"/>
                  <a:gd name="connsiteX1" fmla="*/ 1264 w 13106"/>
                  <a:gd name="connsiteY1" fmla="*/ 20176 h 21171"/>
                  <a:gd name="connsiteX2" fmla="*/ 8439 w 13106"/>
                  <a:gd name="connsiteY2" fmla="*/ 16808 h 21171"/>
                  <a:gd name="connsiteX3" fmla="*/ 12226 w 13106"/>
                  <a:gd name="connsiteY3" fmla="*/ 1357 h 21171"/>
                  <a:gd name="connsiteX4" fmla="*/ 3058 w 13106"/>
                  <a:gd name="connsiteY4" fmla="*/ 5121 h 21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106" h="21171">
                    <a:moveTo>
                      <a:pt x="3058" y="5121"/>
                    </a:moveTo>
                    <a:cubicBezTo>
                      <a:pt x="-530" y="12054"/>
                      <a:pt x="-730" y="17006"/>
                      <a:pt x="1264" y="20176"/>
                    </a:cubicBezTo>
                    <a:cubicBezTo>
                      <a:pt x="2659" y="22553"/>
                      <a:pt x="5649" y="20374"/>
                      <a:pt x="8439" y="16808"/>
                    </a:cubicBezTo>
                    <a:cubicBezTo>
                      <a:pt x="13223" y="10469"/>
                      <a:pt x="14020" y="4527"/>
                      <a:pt x="12226" y="1357"/>
                    </a:cubicBezTo>
                    <a:cubicBezTo>
                      <a:pt x="10632" y="-1416"/>
                      <a:pt x="7044" y="169"/>
                      <a:pt x="3058" y="51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4" name="Freeform 1043">
                <a:extLst>
                  <a:ext uri="{FF2B5EF4-FFF2-40B4-BE49-F238E27FC236}">
                    <a16:creationId xmlns:a16="http://schemas.microsoft.com/office/drawing/2014/main" id="{7CC551C5-5BBC-F13B-E45A-91E18803E9B4}"/>
                  </a:ext>
                </a:extLst>
              </p:cNvPr>
              <p:cNvSpPr/>
              <p:nvPr/>
            </p:nvSpPr>
            <p:spPr>
              <a:xfrm>
                <a:off x="1485125" y="5748773"/>
                <a:ext cx="12799" cy="19960"/>
              </a:xfrm>
              <a:custGeom>
                <a:avLst/>
                <a:gdLst>
                  <a:gd name="connsiteX0" fmla="*/ 10796 w 12799"/>
                  <a:gd name="connsiteY0" fmla="*/ 747 h 19960"/>
                  <a:gd name="connsiteX1" fmla="*/ 1826 w 12799"/>
                  <a:gd name="connsiteY1" fmla="*/ 6690 h 19960"/>
                  <a:gd name="connsiteX2" fmla="*/ 1627 w 12799"/>
                  <a:gd name="connsiteY2" fmla="*/ 19368 h 19960"/>
                  <a:gd name="connsiteX3" fmla="*/ 10596 w 12799"/>
                  <a:gd name="connsiteY3" fmla="*/ 12633 h 19960"/>
                  <a:gd name="connsiteX4" fmla="*/ 10796 w 12799"/>
                  <a:gd name="connsiteY4" fmla="*/ 747 h 19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99" h="19960">
                    <a:moveTo>
                      <a:pt x="10796" y="747"/>
                    </a:moveTo>
                    <a:cubicBezTo>
                      <a:pt x="8404" y="-1035"/>
                      <a:pt x="5015" y="153"/>
                      <a:pt x="1826" y="6690"/>
                    </a:cubicBezTo>
                    <a:cubicBezTo>
                      <a:pt x="-964" y="12633"/>
                      <a:pt x="-167" y="16396"/>
                      <a:pt x="1627" y="19368"/>
                    </a:cubicBezTo>
                    <a:cubicBezTo>
                      <a:pt x="4417" y="21349"/>
                      <a:pt x="7607" y="18179"/>
                      <a:pt x="10596" y="12633"/>
                    </a:cubicBezTo>
                    <a:cubicBezTo>
                      <a:pt x="13985" y="6096"/>
                      <a:pt x="12988" y="2530"/>
                      <a:pt x="10796" y="74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5" name="Freeform 1044">
                <a:extLst>
                  <a:ext uri="{FF2B5EF4-FFF2-40B4-BE49-F238E27FC236}">
                    <a16:creationId xmlns:a16="http://schemas.microsoft.com/office/drawing/2014/main" id="{03778EA1-6AC3-744C-B728-1574E0F42361}"/>
                  </a:ext>
                </a:extLst>
              </p:cNvPr>
              <p:cNvSpPr/>
              <p:nvPr/>
            </p:nvSpPr>
            <p:spPr>
              <a:xfrm>
                <a:off x="2757988" y="5925765"/>
                <a:ext cx="10118" cy="23824"/>
              </a:xfrm>
              <a:custGeom>
                <a:avLst/>
                <a:gdLst>
                  <a:gd name="connsiteX0" fmla="*/ 3057 w 10118"/>
                  <a:gd name="connsiteY0" fmla="*/ 23824 h 23824"/>
                  <a:gd name="connsiteX1" fmla="*/ 9834 w 10118"/>
                  <a:gd name="connsiteY1" fmla="*/ 9562 h 23824"/>
                  <a:gd name="connsiteX2" fmla="*/ 7840 w 10118"/>
                  <a:gd name="connsiteY2" fmla="*/ 54 h 23824"/>
                  <a:gd name="connsiteX3" fmla="*/ 465 w 10118"/>
                  <a:gd name="connsiteY3" fmla="*/ 11741 h 23824"/>
                  <a:gd name="connsiteX4" fmla="*/ 3057 w 10118"/>
                  <a:gd name="connsiteY4" fmla="*/ 23824 h 23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118" h="23824">
                    <a:moveTo>
                      <a:pt x="3057" y="23824"/>
                    </a:moveTo>
                    <a:cubicBezTo>
                      <a:pt x="6844" y="22636"/>
                      <a:pt x="8837" y="16891"/>
                      <a:pt x="9834" y="9562"/>
                    </a:cubicBezTo>
                    <a:cubicBezTo>
                      <a:pt x="10432" y="5204"/>
                      <a:pt x="10232" y="450"/>
                      <a:pt x="7840" y="54"/>
                    </a:cubicBezTo>
                    <a:cubicBezTo>
                      <a:pt x="4253" y="-540"/>
                      <a:pt x="1661" y="3818"/>
                      <a:pt x="465" y="11741"/>
                    </a:cubicBezTo>
                    <a:cubicBezTo>
                      <a:pt x="-731" y="18080"/>
                      <a:pt x="465" y="22240"/>
                      <a:pt x="3057" y="238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6" name="Freeform 1045">
                <a:extLst>
                  <a:ext uri="{FF2B5EF4-FFF2-40B4-BE49-F238E27FC236}">
                    <a16:creationId xmlns:a16="http://schemas.microsoft.com/office/drawing/2014/main" id="{C5A3D72E-10D7-BB76-0609-C78BDCBC48BC}"/>
                  </a:ext>
                </a:extLst>
              </p:cNvPr>
              <p:cNvSpPr/>
              <p:nvPr/>
            </p:nvSpPr>
            <p:spPr>
              <a:xfrm>
                <a:off x="1614575" y="5773868"/>
                <a:ext cx="14149" cy="19409"/>
              </a:xfrm>
              <a:custGeom>
                <a:avLst/>
                <a:gdLst>
                  <a:gd name="connsiteX0" fmla="*/ 12701 w 14149"/>
                  <a:gd name="connsiteY0" fmla="*/ 413 h 19409"/>
                  <a:gd name="connsiteX1" fmla="*/ 1937 w 14149"/>
                  <a:gd name="connsiteY1" fmla="*/ 9327 h 19409"/>
                  <a:gd name="connsiteX2" fmla="*/ 1340 w 14149"/>
                  <a:gd name="connsiteY2" fmla="*/ 19232 h 19409"/>
                  <a:gd name="connsiteX3" fmla="*/ 12302 w 14149"/>
                  <a:gd name="connsiteY3" fmla="*/ 10120 h 19409"/>
                  <a:gd name="connsiteX4" fmla="*/ 12701 w 14149"/>
                  <a:gd name="connsiteY4" fmla="*/ 413 h 19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49" h="19409">
                    <a:moveTo>
                      <a:pt x="12701" y="413"/>
                    </a:moveTo>
                    <a:cubicBezTo>
                      <a:pt x="9512" y="-1171"/>
                      <a:pt x="5525" y="1800"/>
                      <a:pt x="1937" y="9327"/>
                    </a:cubicBezTo>
                    <a:cubicBezTo>
                      <a:pt x="143" y="13883"/>
                      <a:pt x="-1052" y="18638"/>
                      <a:pt x="1340" y="19232"/>
                    </a:cubicBezTo>
                    <a:cubicBezTo>
                      <a:pt x="4728" y="20222"/>
                      <a:pt x="8914" y="17053"/>
                      <a:pt x="12302" y="10120"/>
                    </a:cubicBezTo>
                    <a:cubicBezTo>
                      <a:pt x="14694" y="5564"/>
                      <a:pt x="14694" y="1404"/>
                      <a:pt x="12701" y="4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7" name="Freeform 1046">
                <a:extLst>
                  <a:ext uri="{FF2B5EF4-FFF2-40B4-BE49-F238E27FC236}">
                    <a16:creationId xmlns:a16="http://schemas.microsoft.com/office/drawing/2014/main" id="{CBC48B32-18A4-84BF-3156-E4A2CA6DEEAB}"/>
                  </a:ext>
                </a:extLst>
              </p:cNvPr>
              <p:cNvSpPr/>
              <p:nvPr/>
            </p:nvSpPr>
            <p:spPr>
              <a:xfrm>
                <a:off x="1953697" y="5897235"/>
                <a:ext cx="12210" cy="21149"/>
              </a:xfrm>
              <a:custGeom>
                <a:avLst/>
                <a:gdLst>
                  <a:gd name="connsiteX0" fmla="*/ 10042 w 12210"/>
                  <a:gd name="connsiteY0" fmla="*/ 59 h 21149"/>
                  <a:gd name="connsiteX1" fmla="*/ 1670 w 12210"/>
                  <a:gd name="connsiteY1" fmla="*/ 8973 h 21149"/>
                  <a:gd name="connsiteX2" fmla="*/ 2069 w 12210"/>
                  <a:gd name="connsiteY2" fmla="*/ 21056 h 21149"/>
                  <a:gd name="connsiteX3" fmla="*/ 10640 w 12210"/>
                  <a:gd name="connsiteY3" fmla="*/ 11944 h 21149"/>
                  <a:gd name="connsiteX4" fmla="*/ 10042 w 12210"/>
                  <a:gd name="connsiteY4" fmla="*/ 59 h 21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10" h="21149">
                    <a:moveTo>
                      <a:pt x="10042" y="59"/>
                    </a:moveTo>
                    <a:cubicBezTo>
                      <a:pt x="7251" y="-535"/>
                      <a:pt x="3863" y="3426"/>
                      <a:pt x="1670" y="8973"/>
                    </a:cubicBezTo>
                    <a:cubicBezTo>
                      <a:pt x="-522" y="14718"/>
                      <a:pt x="-722" y="20264"/>
                      <a:pt x="2069" y="21056"/>
                    </a:cubicBezTo>
                    <a:cubicBezTo>
                      <a:pt x="4859" y="21849"/>
                      <a:pt x="8049" y="17491"/>
                      <a:pt x="10640" y="11944"/>
                    </a:cubicBezTo>
                    <a:cubicBezTo>
                      <a:pt x="12434" y="5803"/>
                      <a:pt x="13231" y="653"/>
                      <a:pt x="10042" y="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8" name="Freeform 1047">
                <a:extLst>
                  <a:ext uri="{FF2B5EF4-FFF2-40B4-BE49-F238E27FC236}">
                    <a16:creationId xmlns:a16="http://schemas.microsoft.com/office/drawing/2014/main" id="{DFBBEF0E-DE2C-C68F-DDD3-E7EA4FAFC3FD}"/>
                  </a:ext>
                </a:extLst>
              </p:cNvPr>
              <p:cNvSpPr/>
              <p:nvPr/>
            </p:nvSpPr>
            <p:spPr>
              <a:xfrm>
                <a:off x="2221767" y="5974540"/>
                <a:ext cx="12060" cy="21114"/>
              </a:xfrm>
              <a:custGeom>
                <a:avLst/>
                <a:gdLst>
                  <a:gd name="connsiteX0" fmla="*/ 9269 w 12060"/>
                  <a:gd name="connsiteY0" fmla="*/ 9 h 21114"/>
                  <a:gd name="connsiteX1" fmla="*/ 1495 w 12060"/>
                  <a:gd name="connsiteY1" fmla="*/ 8923 h 21114"/>
                  <a:gd name="connsiteX2" fmla="*/ 2093 w 12060"/>
                  <a:gd name="connsiteY2" fmla="*/ 21006 h 21114"/>
                  <a:gd name="connsiteX3" fmla="*/ 11063 w 12060"/>
                  <a:gd name="connsiteY3" fmla="*/ 10706 h 21114"/>
                  <a:gd name="connsiteX4" fmla="*/ 9269 w 12060"/>
                  <a:gd name="connsiteY4" fmla="*/ 9 h 211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60" h="21114">
                    <a:moveTo>
                      <a:pt x="9269" y="9"/>
                    </a:moveTo>
                    <a:cubicBezTo>
                      <a:pt x="6079" y="-189"/>
                      <a:pt x="3488" y="2980"/>
                      <a:pt x="1495" y="8923"/>
                    </a:cubicBezTo>
                    <a:cubicBezTo>
                      <a:pt x="-299" y="14667"/>
                      <a:pt x="-897" y="20214"/>
                      <a:pt x="2093" y="21006"/>
                    </a:cubicBezTo>
                    <a:cubicBezTo>
                      <a:pt x="5481" y="21799"/>
                      <a:pt x="9069" y="18233"/>
                      <a:pt x="11063" y="10706"/>
                    </a:cubicBezTo>
                    <a:cubicBezTo>
                      <a:pt x="13056" y="4763"/>
                      <a:pt x="11860" y="999"/>
                      <a:pt x="9269" y="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9" name="Freeform 1048">
                <a:extLst>
                  <a:ext uri="{FF2B5EF4-FFF2-40B4-BE49-F238E27FC236}">
                    <a16:creationId xmlns:a16="http://schemas.microsoft.com/office/drawing/2014/main" id="{F5B5BF89-2F04-C8DF-5157-2582C44B0C03}"/>
                  </a:ext>
                </a:extLst>
              </p:cNvPr>
              <p:cNvSpPr/>
              <p:nvPr/>
            </p:nvSpPr>
            <p:spPr>
              <a:xfrm>
                <a:off x="1988691" y="5893642"/>
                <a:ext cx="18404" cy="24339"/>
              </a:xfrm>
              <a:custGeom>
                <a:avLst/>
                <a:gdLst>
                  <a:gd name="connsiteX0" fmla="*/ 10129 w 18404"/>
                  <a:gd name="connsiteY0" fmla="*/ 87 h 24339"/>
                  <a:gd name="connsiteX1" fmla="*/ 761 w 18404"/>
                  <a:gd name="connsiteY1" fmla="*/ 9991 h 24339"/>
                  <a:gd name="connsiteX2" fmla="*/ 2954 w 18404"/>
                  <a:gd name="connsiteY2" fmla="*/ 19301 h 24339"/>
                  <a:gd name="connsiteX3" fmla="*/ 3352 w 18404"/>
                  <a:gd name="connsiteY3" fmla="*/ 23659 h 24339"/>
                  <a:gd name="connsiteX4" fmla="*/ 14116 w 18404"/>
                  <a:gd name="connsiteY4" fmla="*/ 18905 h 24339"/>
                  <a:gd name="connsiteX5" fmla="*/ 17903 w 18404"/>
                  <a:gd name="connsiteY5" fmla="*/ 8802 h 24339"/>
                  <a:gd name="connsiteX6" fmla="*/ 12322 w 18404"/>
                  <a:gd name="connsiteY6" fmla="*/ 7812 h 24339"/>
                  <a:gd name="connsiteX7" fmla="*/ 10129 w 18404"/>
                  <a:gd name="connsiteY7" fmla="*/ 87 h 24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404" h="24339">
                    <a:moveTo>
                      <a:pt x="10129" y="87"/>
                    </a:moveTo>
                    <a:cubicBezTo>
                      <a:pt x="6542" y="-508"/>
                      <a:pt x="3153" y="1869"/>
                      <a:pt x="761" y="9991"/>
                    </a:cubicBezTo>
                    <a:cubicBezTo>
                      <a:pt x="-834" y="15537"/>
                      <a:pt x="163" y="19301"/>
                      <a:pt x="2954" y="19301"/>
                    </a:cubicBezTo>
                    <a:cubicBezTo>
                      <a:pt x="2555" y="21084"/>
                      <a:pt x="2555" y="22471"/>
                      <a:pt x="3352" y="23659"/>
                    </a:cubicBezTo>
                    <a:cubicBezTo>
                      <a:pt x="6143" y="25640"/>
                      <a:pt x="9930" y="23065"/>
                      <a:pt x="14116" y="18905"/>
                    </a:cubicBezTo>
                    <a:cubicBezTo>
                      <a:pt x="17704" y="15141"/>
                      <a:pt x="19298" y="10981"/>
                      <a:pt x="17903" y="8802"/>
                    </a:cubicBezTo>
                    <a:cubicBezTo>
                      <a:pt x="16707" y="6822"/>
                      <a:pt x="14714" y="6623"/>
                      <a:pt x="12322" y="7812"/>
                    </a:cubicBezTo>
                    <a:cubicBezTo>
                      <a:pt x="13518" y="3256"/>
                      <a:pt x="12721" y="681"/>
                      <a:pt x="10129" y="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0" name="Freeform 1049">
                <a:extLst>
                  <a:ext uri="{FF2B5EF4-FFF2-40B4-BE49-F238E27FC236}">
                    <a16:creationId xmlns:a16="http://schemas.microsoft.com/office/drawing/2014/main" id="{4F4C05B8-AA65-BE87-303B-1477DB77CD91}"/>
                  </a:ext>
                </a:extLst>
              </p:cNvPr>
              <p:cNvSpPr/>
              <p:nvPr/>
            </p:nvSpPr>
            <p:spPr>
              <a:xfrm>
                <a:off x="3274485" y="6138007"/>
                <a:ext cx="9406" cy="23436"/>
              </a:xfrm>
              <a:custGeom>
                <a:avLst/>
                <a:gdLst>
                  <a:gd name="connsiteX0" fmla="*/ 3612 w 9406"/>
                  <a:gd name="connsiteY0" fmla="*/ 757 h 23436"/>
                  <a:gd name="connsiteX1" fmla="*/ 25 w 9406"/>
                  <a:gd name="connsiteY1" fmla="*/ 15019 h 23436"/>
                  <a:gd name="connsiteX2" fmla="*/ 4011 w 9406"/>
                  <a:gd name="connsiteY2" fmla="*/ 23339 h 23436"/>
                  <a:gd name="connsiteX3" fmla="*/ 9393 w 9406"/>
                  <a:gd name="connsiteY3" fmla="*/ 8680 h 23436"/>
                  <a:gd name="connsiteX4" fmla="*/ 3612 w 9406"/>
                  <a:gd name="connsiteY4" fmla="*/ 757 h 23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06" h="23436">
                    <a:moveTo>
                      <a:pt x="3612" y="757"/>
                    </a:moveTo>
                    <a:cubicBezTo>
                      <a:pt x="822" y="3134"/>
                      <a:pt x="-175" y="9077"/>
                      <a:pt x="25" y="15019"/>
                    </a:cubicBezTo>
                    <a:cubicBezTo>
                      <a:pt x="224" y="19972"/>
                      <a:pt x="1619" y="24131"/>
                      <a:pt x="4011" y="23339"/>
                    </a:cubicBezTo>
                    <a:cubicBezTo>
                      <a:pt x="7599" y="22150"/>
                      <a:pt x="9592" y="16802"/>
                      <a:pt x="9393" y="8680"/>
                    </a:cubicBezTo>
                    <a:cubicBezTo>
                      <a:pt x="8197" y="3332"/>
                      <a:pt x="6802" y="-2016"/>
                      <a:pt x="3612" y="7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1" name="Freeform 1050">
                <a:extLst>
                  <a:ext uri="{FF2B5EF4-FFF2-40B4-BE49-F238E27FC236}">
                    <a16:creationId xmlns:a16="http://schemas.microsoft.com/office/drawing/2014/main" id="{124A72F2-6E02-5E08-829A-E93D11DED23D}"/>
                  </a:ext>
                </a:extLst>
              </p:cNvPr>
              <p:cNvSpPr/>
              <p:nvPr/>
            </p:nvSpPr>
            <p:spPr>
              <a:xfrm>
                <a:off x="1763554" y="5643732"/>
                <a:ext cx="14189" cy="22393"/>
              </a:xfrm>
              <a:custGeom>
                <a:avLst/>
                <a:gdLst>
                  <a:gd name="connsiteX0" fmla="*/ 2254 w 14189"/>
                  <a:gd name="connsiteY0" fmla="*/ 22394 h 22393"/>
                  <a:gd name="connsiteX1" fmla="*/ 12619 w 14189"/>
                  <a:gd name="connsiteY1" fmla="*/ 11499 h 22393"/>
                  <a:gd name="connsiteX2" fmla="*/ 11822 w 14189"/>
                  <a:gd name="connsiteY2" fmla="*/ 208 h 22393"/>
                  <a:gd name="connsiteX3" fmla="*/ 1656 w 14189"/>
                  <a:gd name="connsiteY3" fmla="*/ 10707 h 22393"/>
                  <a:gd name="connsiteX4" fmla="*/ 2254 w 14189"/>
                  <a:gd name="connsiteY4" fmla="*/ 22394 h 22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89" h="22393">
                    <a:moveTo>
                      <a:pt x="2254" y="22394"/>
                    </a:moveTo>
                    <a:cubicBezTo>
                      <a:pt x="5842" y="22394"/>
                      <a:pt x="9629" y="19224"/>
                      <a:pt x="12619" y="11499"/>
                    </a:cubicBezTo>
                    <a:cubicBezTo>
                      <a:pt x="15011" y="5358"/>
                      <a:pt x="14612" y="1000"/>
                      <a:pt x="11822" y="208"/>
                    </a:cubicBezTo>
                    <a:cubicBezTo>
                      <a:pt x="8234" y="-981"/>
                      <a:pt x="4646" y="2981"/>
                      <a:pt x="1656" y="10707"/>
                    </a:cubicBezTo>
                    <a:cubicBezTo>
                      <a:pt x="-736" y="16847"/>
                      <a:pt x="-537" y="20809"/>
                      <a:pt x="2254" y="223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2" name="Freeform 1051">
                <a:extLst>
                  <a:ext uri="{FF2B5EF4-FFF2-40B4-BE49-F238E27FC236}">
                    <a16:creationId xmlns:a16="http://schemas.microsoft.com/office/drawing/2014/main" id="{124FBADF-D0B4-4966-9152-7B65511275F8}"/>
                  </a:ext>
                </a:extLst>
              </p:cNvPr>
              <p:cNvSpPr/>
              <p:nvPr/>
            </p:nvSpPr>
            <p:spPr>
              <a:xfrm>
                <a:off x="1051738" y="5339647"/>
                <a:ext cx="16478" cy="21139"/>
              </a:xfrm>
              <a:custGeom>
                <a:avLst/>
                <a:gdLst>
                  <a:gd name="connsiteX0" fmla="*/ 880 w 16478"/>
                  <a:gd name="connsiteY0" fmla="*/ 20432 h 21139"/>
                  <a:gd name="connsiteX1" fmla="*/ 12242 w 16478"/>
                  <a:gd name="connsiteY1" fmla="*/ 13697 h 21139"/>
                  <a:gd name="connsiteX2" fmla="*/ 15631 w 16478"/>
                  <a:gd name="connsiteY2" fmla="*/ 821 h 21139"/>
                  <a:gd name="connsiteX3" fmla="*/ 4269 w 16478"/>
                  <a:gd name="connsiteY3" fmla="*/ 8151 h 21139"/>
                  <a:gd name="connsiteX4" fmla="*/ 880 w 16478"/>
                  <a:gd name="connsiteY4" fmla="*/ 20432 h 21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78" h="21139">
                    <a:moveTo>
                      <a:pt x="880" y="20432"/>
                    </a:moveTo>
                    <a:cubicBezTo>
                      <a:pt x="3671" y="22809"/>
                      <a:pt x="8056" y="18847"/>
                      <a:pt x="12242" y="13697"/>
                    </a:cubicBezTo>
                    <a:cubicBezTo>
                      <a:pt x="15431" y="7953"/>
                      <a:pt x="17823" y="2802"/>
                      <a:pt x="15631" y="821"/>
                    </a:cubicBezTo>
                    <a:cubicBezTo>
                      <a:pt x="12840" y="-1754"/>
                      <a:pt x="8455" y="2010"/>
                      <a:pt x="4269" y="8151"/>
                    </a:cubicBezTo>
                    <a:cubicBezTo>
                      <a:pt x="880" y="13103"/>
                      <a:pt x="-1312" y="18253"/>
                      <a:pt x="880" y="204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3" name="Freeform 1052">
                <a:extLst>
                  <a:ext uri="{FF2B5EF4-FFF2-40B4-BE49-F238E27FC236}">
                    <a16:creationId xmlns:a16="http://schemas.microsoft.com/office/drawing/2014/main" id="{4A8A5A80-A4AE-34D4-3636-5586D4C86ADF}"/>
                  </a:ext>
                </a:extLst>
              </p:cNvPr>
              <p:cNvSpPr/>
              <p:nvPr/>
            </p:nvSpPr>
            <p:spPr>
              <a:xfrm>
                <a:off x="3040625" y="6022394"/>
                <a:ext cx="9442" cy="23886"/>
              </a:xfrm>
              <a:custGeom>
                <a:avLst/>
                <a:gdLst>
                  <a:gd name="connsiteX0" fmla="*/ 5058 w 9442"/>
                  <a:gd name="connsiteY0" fmla="*/ 93 h 23886"/>
                  <a:gd name="connsiteX1" fmla="*/ 74 w 9442"/>
                  <a:gd name="connsiteY1" fmla="*/ 12572 h 23886"/>
                  <a:gd name="connsiteX2" fmla="*/ 3861 w 9442"/>
                  <a:gd name="connsiteY2" fmla="*/ 23863 h 23886"/>
                  <a:gd name="connsiteX3" fmla="*/ 9443 w 9442"/>
                  <a:gd name="connsiteY3" fmla="*/ 13166 h 23886"/>
                  <a:gd name="connsiteX4" fmla="*/ 5058 w 9442"/>
                  <a:gd name="connsiteY4" fmla="*/ 93 h 23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42" h="23886">
                    <a:moveTo>
                      <a:pt x="5058" y="93"/>
                    </a:moveTo>
                    <a:cubicBezTo>
                      <a:pt x="2067" y="885"/>
                      <a:pt x="473" y="6431"/>
                      <a:pt x="74" y="12572"/>
                    </a:cubicBezTo>
                    <a:cubicBezTo>
                      <a:pt x="-324" y="18911"/>
                      <a:pt x="872" y="23467"/>
                      <a:pt x="3861" y="23863"/>
                    </a:cubicBezTo>
                    <a:cubicBezTo>
                      <a:pt x="6851" y="24259"/>
                      <a:pt x="8645" y="19505"/>
                      <a:pt x="9443" y="13166"/>
                    </a:cubicBezTo>
                    <a:cubicBezTo>
                      <a:pt x="9243" y="6233"/>
                      <a:pt x="9243" y="-898"/>
                      <a:pt x="5058" y="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4" name="Freeform 1053">
                <a:extLst>
                  <a:ext uri="{FF2B5EF4-FFF2-40B4-BE49-F238E27FC236}">
                    <a16:creationId xmlns:a16="http://schemas.microsoft.com/office/drawing/2014/main" id="{1B966644-B758-FF4F-F37E-FEB273332243}"/>
                  </a:ext>
                </a:extLst>
              </p:cNvPr>
              <p:cNvSpPr/>
              <p:nvPr/>
            </p:nvSpPr>
            <p:spPr>
              <a:xfrm>
                <a:off x="1828981" y="5745791"/>
                <a:ext cx="12683" cy="22000"/>
              </a:xfrm>
              <a:custGeom>
                <a:avLst/>
                <a:gdLst>
                  <a:gd name="connsiteX0" fmla="*/ 3402 w 12683"/>
                  <a:gd name="connsiteY0" fmla="*/ 21954 h 22000"/>
                  <a:gd name="connsiteX1" fmla="*/ 11176 w 12683"/>
                  <a:gd name="connsiteY1" fmla="*/ 11851 h 22000"/>
                  <a:gd name="connsiteX2" fmla="*/ 10578 w 12683"/>
                  <a:gd name="connsiteY2" fmla="*/ 164 h 22000"/>
                  <a:gd name="connsiteX3" fmla="*/ 2007 w 12683"/>
                  <a:gd name="connsiteY3" fmla="*/ 8880 h 22000"/>
                  <a:gd name="connsiteX4" fmla="*/ 3402 w 12683"/>
                  <a:gd name="connsiteY4" fmla="*/ 21954 h 2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683" h="22000">
                    <a:moveTo>
                      <a:pt x="3402" y="21954"/>
                    </a:moveTo>
                    <a:cubicBezTo>
                      <a:pt x="6592" y="22548"/>
                      <a:pt x="9183" y="17398"/>
                      <a:pt x="11176" y="11851"/>
                    </a:cubicBezTo>
                    <a:cubicBezTo>
                      <a:pt x="13369" y="5711"/>
                      <a:pt x="13169" y="956"/>
                      <a:pt x="10578" y="164"/>
                    </a:cubicBezTo>
                    <a:cubicBezTo>
                      <a:pt x="7987" y="-826"/>
                      <a:pt x="4399" y="2739"/>
                      <a:pt x="2007" y="8880"/>
                    </a:cubicBezTo>
                    <a:cubicBezTo>
                      <a:pt x="-1382" y="16605"/>
                      <a:pt x="-185" y="20567"/>
                      <a:pt x="3402" y="219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5" name="Freeform 1054">
                <a:extLst>
                  <a:ext uri="{FF2B5EF4-FFF2-40B4-BE49-F238E27FC236}">
                    <a16:creationId xmlns:a16="http://schemas.microsoft.com/office/drawing/2014/main" id="{883618C5-42AA-93EF-4B5B-D23C21660063}"/>
                  </a:ext>
                </a:extLst>
              </p:cNvPr>
              <p:cNvSpPr/>
              <p:nvPr/>
            </p:nvSpPr>
            <p:spPr>
              <a:xfrm>
                <a:off x="2701947" y="5964050"/>
                <a:ext cx="9477" cy="22037"/>
              </a:xfrm>
              <a:custGeom>
                <a:avLst/>
                <a:gdLst>
                  <a:gd name="connsiteX0" fmla="*/ 2887 w 9477"/>
                  <a:gd name="connsiteY0" fmla="*/ 21988 h 22037"/>
                  <a:gd name="connsiteX1" fmla="*/ 9066 w 9477"/>
                  <a:gd name="connsiteY1" fmla="*/ 11489 h 22037"/>
                  <a:gd name="connsiteX2" fmla="*/ 6475 w 9477"/>
                  <a:gd name="connsiteY2" fmla="*/ 0 h 22037"/>
                  <a:gd name="connsiteX3" fmla="*/ 296 w 9477"/>
                  <a:gd name="connsiteY3" fmla="*/ 10301 h 22037"/>
                  <a:gd name="connsiteX4" fmla="*/ 2887 w 9477"/>
                  <a:gd name="connsiteY4" fmla="*/ 21988 h 22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77" h="22037">
                    <a:moveTo>
                      <a:pt x="2887" y="21988"/>
                    </a:moveTo>
                    <a:cubicBezTo>
                      <a:pt x="5877" y="22582"/>
                      <a:pt x="7870" y="17828"/>
                      <a:pt x="9066" y="11489"/>
                    </a:cubicBezTo>
                    <a:cubicBezTo>
                      <a:pt x="10063" y="4952"/>
                      <a:pt x="9266" y="1188"/>
                      <a:pt x="6475" y="0"/>
                    </a:cubicBezTo>
                    <a:cubicBezTo>
                      <a:pt x="3684" y="991"/>
                      <a:pt x="1093" y="3367"/>
                      <a:pt x="296" y="10301"/>
                    </a:cubicBezTo>
                    <a:cubicBezTo>
                      <a:pt x="-501" y="16441"/>
                      <a:pt x="296" y="21394"/>
                      <a:pt x="2887" y="219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6" name="Freeform 1055">
                <a:extLst>
                  <a:ext uri="{FF2B5EF4-FFF2-40B4-BE49-F238E27FC236}">
                    <a16:creationId xmlns:a16="http://schemas.microsoft.com/office/drawing/2014/main" id="{1C526696-EAC9-2C43-3E2A-003D5D07D133}"/>
                  </a:ext>
                </a:extLst>
              </p:cNvPr>
              <p:cNvSpPr/>
              <p:nvPr/>
            </p:nvSpPr>
            <p:spPr>
              <a:xfrm>
                <a:off x="3144864" y="6025159"/>
                <a:ext cx="9628" cy="20899"/>
              </a:xfrm>
              <a:custGeom>
                <a:avLst/>
                <a:gdLst>
                  <a:gd name="connsiteX0" fmla="*/ 5465 w 9628"/>
                  <a:gd name="connsiteY0" fmla="*/ 100 h 20899"/>
                  <a:gd name="connsiteX1" fmla="*/ 83 w 9628"/>
                  <a:gd name="connsiteY1" fmla="*/ 9807 h 20899"/>
                  <a:gd name="connsiteX2" fmla="*/ 3871 w 9628"/>
                  <a:gd name="connsiteY2" fmla="*/ 20900 h 20899"/>
                  <a:gd name="connsiteX3" fmla="*/ 9452 w 9628"/>
                  <a:gd name="connsiteY3" fmla="*/ 10599 h 20899"/>
                  <a:gd name="connsiteX4" fmla="*/ 5465 w 9628"/>
                  <a:gd name="connsiteY4" fmla="*/ 100 h 20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28" h="20899">
                    <a:moveTo>
                      <a:pt x="5465" y="100"/>
                    </a:moveTo>
                    <a:cubicBezTo>
                      <a:pt x="2475" y="-692"/>
                      <a:pt x="482" y="3270"/>
                      <a:pt x="83" y="9807"/>
                    </a:cubicBezTo>
                    <a:cubicBezTo>
                      <a:pt x="-315" y="15947"/>
                      <a:pt x="681" y="20305"/>
                      <a:pt x="3871" y="20900"/>
                    </a:cubicBezTo>
                    <a:cubicBezTo>
                      <a:pt x="6661" y="20107"/>
                      <a:pt x="8854" y="17136"/>
                      <a:pt x="9452" y="10599"/>
                    </a:cubicBezTo>
                    <a:cubicBezTo>
                      <a:pt x="10249" y="3864"/>
                      <a:pt x="8256" y="893"/>
                      <a:pt x="5465" y="1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7" name="Freeform 1056">
                <a:extLst>
                  <a:ext uri="{FF2B5EF4-FFF2-40B4-BE49-F238E27FC236}">
                    <a16:creationId xmlns:a16="http://schemas.microsoft.com/office/drawing/2014/main" id="{C0C7AA4C-B18F-6CB3-30C1-434734E14E01}"/>
                  </a:ext>
                </a:extLst>
              </p:cNvPr>
              <p:cNvSpPr/>
              <p:nvPr/>
            </p:nvSpPr>
            <p:spPr>
              <a:xfrm>
                <a:off x="2216437" y="5900303"/>
                <a:ext cx="19145" cy="23850"/>
              </a:xfrm>
              <a:custGeom>
                <a:avLst/>
                <a:gdLst>
                  <a:gd name="connsiteX0" fmla="*/ 17190 w 19145"/>
                  <a:gd name="connsiteY0" fmla="*/ 2934 h 23850"/>
                  <a:gd name="connsiteX1" fmla="*/ 15396 w 19145"/>
                  <a:gd name="connsiteY1" fmla="*/ 3132 h 23850"/>
                  <a:gd name="connsiteX2" fmla="*/ 12804 w 19145"/>
                  <a:gd name="connsiteY2" fmla="*/ 359 h 23850"/>
                  <a:gd name="connsiteX3" fmla="*/ 1243 w 19145"/>
                  <a:gd name="connsiteY3" fmla="*/ 9669 h 23850"/>
                  <a:gd name="connsiteX4" fmla="*/ 4034 w 19145"/>
                  <a:gd name="connsiteY4" fmla="*/ 23337 h 23850"/>
                  <a:gd name="connsiteX5" fmla="*/ 11409 w 19145"/>
                  <a:gd name="connsiteY5" fmla="*/ 21752 h 23850"/>
                  <a:gd name="connsiteX6" fmla="*/ 18386 w 19145"/>
                  <a:gd name="connsiteY6" fmla="*/ 12640 h 23850"/>
                  <a:gd name="connsiteX7" fmla="*/ 17190 w 19145"/>
                  <a:gd name="connsiteY7" fmla="*/ 2934 h 23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145" h="23850">
                    <a:moveTo>
                      <a:pt x="17190" y="2934"/>
                    </a:moveTo>
                    <a:cubicBezTo>
                      <a:pt x="16592" y="2934"/>
                      <a:pt x="15994" y="2934"/>
                      <a:pt x="15396" y="3132"/>
                    </a:cubicBezTo>
                    <a:cubicBezTo>
                      <a:pt x="14798" y="1944"/>
                      <a:pt x="14000" y="953"/>
                      <a:pt x="12804" y="359"/>
                    </a:cubicBezTo>
                    <a:cubicBezTo>
                      <a:pt x="8818" y="-1226"/>
                      <a:pt x="3835" y="2538"/>
                      <a:pt x="1243" y="9669"/>
                    </a:cubicBezTo>
                    <a:cubicBezTo>
                      <a:pt x="-1746" y="17791"/>
                      <a:pt x="1243" y="21356"/>
                      <a:pt x="4034" y="23337"/>
                    </a:cubicBezTo>
                    <a:cubicBezTo>
                      <a:pt x="7024" y="24328"/>
                      <a:pt x="9416" y="23931"/>
                      <a:pt x="11409" y="21752"/>
                    </a:cubicBezTo>
                    <a:cubicBezTo>
                      <a:pt x="14000" y="21752"/>
                      <a:pt x="16592" y="18187"/>
                      <a:pt x="18386" y="12640"/>
                    </a:cubicBezTo>
                    <a:cubicBezTo>
                      <a:pt x="19781" y="7688"/>
                      <a:pt x="19183" y="4321"/>
                      <a:pt x="17190" y="293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8" name="Freeform 1057">
                <a:extLst>
                  <a:ext uri="{FF2B5EF4-FFF2-40B4-BE49-F238E27FC236}">
                    <a16:creationId xmlns:a16="http://schemas.microsoft.com/office/drawing/2014/main" id="{1531C903-B0DF-92A2-7AF0-A3E850DD192A}"/>
                  </a:ext>
                </a:extLst>
              </p:cNvPr>
              <p:cNvSpPr/>
              <p:nvPr/>
            </p:nvSpPr>
            <p:spPr>
              <a:xfrm>
                <a:off x="2110375" y="5866194"/>
                <a:ext cx="11259" cy="21672"/>
              </a:xfrm>
              <a:custGeom>
                <a:avLst/>
                <a:gdLst>
                  <a:gd name="connsiteX0" fmla="*/ 10633 w 11259"/>
                  <a:gd name="connsiteY0" fmla="*/ 10499 h 21672"/>
                  <a:gd name="connsiteX1" fmla="*/ 8241 w 11259"/>
                  <a:gd name="connsiteY1" fmla="*/ 0 h 21672"/>
                  <a:gd name="connsiteX2" fmla="*/ 866 w 11259"/>
                  <a:gd name="connsiteY2" fmla="*/ 11291 h 21672"/>
                  <a:gd name="connsiteX3" fmla="*/ 3059 w 11259"/>
                  <a:gd name="connsiteY3" fmla="*/ 21592 h 21672"/>
                  <a:gd name="connsiteX4" fmla="*/ 10633 w 11259"/>
                  <a:gd name="connsiteY4" fmla="*/ 10499 h 21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259" h="21672">
                    <a:moveTo>
                      <a:pt x="10633" y="10499"/>
                    </a:moveTo>
                    <a:cubicBezTo>
                      <a:pt x="12028" y="4556"/>
                      <a:pt x="11032" y="792"/>
                      <a:pt x="8241" y="0"/>
                    </a:cubicBezTo>
                    <a:cubicBezTo>
                      <a:pt x="4852" y="991"/>
                      <a:pt x="2261" y="5348"/>
                      <a:pt x="866" y="11291"/>
                    </a:cubicBezTo>
                    <a:cubicBezTo>
                      <a:pt x="-529" y="17234"/>
                      <a:pt x="-529" y="22384"/>
                      <a:pt x="3059" y="21592"/>
                    </a:cubicBezTo>
                    <a:cubicBezTo>
                      <a:pt x="6049" y="20997"/>
                      <a:pt x="9238" y="16639"/>
                      <a:pt x="10633" y="104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9" name="Freeform 1058">
                <a:extLst>
                  <a:ext uri="{FF2B5EF4-FFF2-40B4-BE49-F238E27FC236}">
                    <a16:creationId xmlns:a16="http://schemas.microsoft.com/office/drawing/2014/main" id="{507EB02A-44DC-757D-596D-AABCEC2E9BA3}"/>
                  </a:ext>
                </a:extLst>
              </p:cNvPr>
              <p:cNvSpPr/>
              <p:nvPr/>
            </p:nvSpPr>
            <p:spPr>
              <a:xfrm>
                <a:off x="1318091" y="5524166"/>
                <a:ext cx="13473" cy="18540"/>
              </a:xfrm>
              <a:custGeom>
                <a:avLst/>
                <a:gdLst>
                  <a:gd name="connsiteX0" fmla="*/ 1226 w 13473"/>
                  <a:gd name="connsiteY0" fmla="*/ 17956 h 18540"/>
                  <a:gd name="connsiteX1" fmla="*/ 10196 w 13473"/>
                  <a:gd name="connsiteY1" fmla="*/ 12013 h 18540"/>
                  <a:gd name="connsiteX2" fmla="*/ 12588 w 13473"/>
                  <a:gd name="connsiteY2" fmla="*/ 128 h 18540"/>
                  <a:gd name="connsiteX3" fmla="*/ 3220 w 13473"/>
                  <a:gd name="connsiteY3" fmla="*/ 6268 h 18540"/>
                  <a:gd name="connsiteX4" fmla="*/ 1226 w 13473"/>
                  <a:gd name="connsiteY4" fmla="*/ 17956 h 18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73" h="18540">
                    <a:moveTo>
                      <a:pt x="1226" y="17956"/>
                    </a:moveTo>
                    <a:cubicBezTo>
                      <a:pt x="3419" y="19738"/>
                      <a:pt x="7007" y="17361"/>
                      <a:pt x="10196" y="12013"/>
                    </a:cubicBezTo>
                    <a:cubicBezTo>
                      <a:pt x="13385" y="6665"/>
                      <a:pt x="14382" y="2505"/>
                      <a:pt x="12588" y="128"/>
                    </a:cubicBezTo>
                    <a:cubicBezTo>
                      <a:pt x="9797" y="-467"/>
                      <a:pt x="6608" y="920"/>
                      <a:pt x="3220" y="6268"/>
                    </a:cubicBezTo>
                    <a:cubicBezTo>
                      <a:pt x="-169" y="11815"/>
                      <a:pt x="-966" y="16173"/>
                      <a:pt x="1226" y="179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0" name="Freeform 1059">
                <a:extLst>
                  <a:ext uri="{FF2B5EF4-FFF2-40B4-BE49-F238E27FC236}">
                    <a16:creationId xmlns:a16="http://schemas.microsoft.com/office/drawing/2014/main" id="{B96AE272-B7C0-8238-0E94-82BD8538F1BA}"/>
                  </a:ext>
                </a:extLst>
              </p:cNvPr>
              <p:cNvSpPr/>
              <p:nvPr/>
            </p:nvSpPr>
            <p:spPr>
              <a:xfrm>
                <a:off x="2760462" y="6061838"/>
                <a:ext cx="9904" cy="22195"/>
              </a:xfrm>
              <a:custGeom>
                <a:avLst/>
                <a:gdLst>
                  <a:gd name="connsiteX0" fmla="*/ 782 w 9904"/>
                  <a:gd name="connsiteY0" fmla="*/ 8981 h 22195"/>
                  <a:gd name="connsiteX1" fmla="*/ 2576 w 9904"/>
                  <a:gd name="connsiteY1" fmla="*/ 21857 h 22195"/>
                  <a:gd name="connsiteX2" fmla="*/ 9154 w 9904"/>
                  <a:gd name="connsiteY2" fmla="*/ 13141 h 22195"/>
                  <a:gd name="connsiteX3" fmla="*/ 7758 w 9904"/>
                  <a:gd name="connsiteY3" fmla="*/ 67 h 22195"/>
                  <a:gd name="connsiteX4" fmla="*/ 782 w 9904"/>
                  <a:gd name="connsiteY4" fmla="*/ 8981 h 22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04" h="22195">
                    <a:moveTo>
                      <a:pt x="782" y="8981"/>
                    </a:moveTo>
                    <a:cubicBezTo>
                      <a:pt x="-614" y="15122"/>
                      <a:pt x="-215" y="20272"/>
                      <a:pt x="2576" y="21857"/>
                    </a:cubicBezTo>
                    <a:cubicBezTo>
                      <a:pt x="5566" y="23442"/>
                      <a:pt x="7758" y="19282"/>
                      <a:pt x="9154" y="13141"/>
                    </a:cubicBezTo>
                    <a:cubicBezTo>
                      <a:pt x="10549" y="7000"/>
                      <a:pt x="9951" y="2246"/>
                      <a:pt x="7758" y="67"/>
                    </a:cubicBezTo>
                    <a:cubicBezTo>
                      <a:pt x="4370" y="-527"/>
                      <a:pt x="2177" y="2841"/>
                      <a:pt x="782" y="89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1" name="Freeform 1060">
                <a:extLst>
                  <a:ext uri="{FF2B5EF4-FFF2-40B4-BE49-F238E27FC236}">
                    <a16:creationId xmlns:a16="http://schemas.microsoft.com/office/drawing/2014/main" id="{7ED07636-91C5-E4AD-D79A-692AE06292F3}"/>
                  </a:ext>
                </a:extLst>
              </p:cNvPr>
              <p:cNvSpPr/>
              <p:nvPr/>
            </p:nvSpPr>
            <p:spPr>
              <a:xfrm>
                <a:off x="1381269" y="5443234"/>
                <a:ext cx="13902" cy="18981"/>
              </a:xfrm>
              <a:custGeom>
                <a:avLst/>
                <a:gdLst>
                  <a:gd name="connsiteX0" fmla="*/ 3028 w 13902"/>
                  <a:gd name="connsiteY0" fmla="*/ 7570 h 18981"/>
                  <a:gd name="connsiteX1" fmla="*/ 1633 w 13902"/>
                  <a:gd name="connsiteY1" fmla="*/ 18861 h 18981"/>
                  <a:gd name="connsiteX2" fmla="*/ 11201 w 13902"/>
                  <a:gd name="connsiteY2" fmla="*/ 11135 h 18981"/>
                  <a:gd name="connsiteX3" fmla="*/ 12397 w 13902"/>
                  <a:gd name="connsiteY3" fmla="*/ 42 h 18981"/>
                  <a:gd name="connsiteX4" fmla="*/ 3028 w 13902"/>
                  <a:gd name="connsiteY4" fmla="*/ 7570 h 18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02" h="18981">
                    <a:moveTo>
                      <a:pt x="3028" y="7570"/>
                    </a:moveTo>
                    <a:cubicBezTo>
                      <a:pt x="-161" y="13116"/>
                      <a:pt x="-1158" y="17870"/>
                      <a:pt x="1633" y="18861"/>
                    </a:cubicBezTo>
                    <a:cubicBezTo>
                      <a:pt x="4224" y="19653"/>
                      <a:pt x="8011" y="16484"/>
                      <a:pt x="11201" y="11135"/>
                    </a:cubicBezTo>
                    <a:cubicBezTo>
                      <a:pt x="14788" y="5193"/>
                      <a:pt x="14390" y="1825"/>
                      <a:pt x="12397" y="42"/>
                    </a:cubicBezTo>
                    <a:cubicBezTo>
                      <a:pt x="9207" y="-354"/>
                      <a:pt x="6217" y="2023"/>
                      <a:pt x="3028" y="757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2" name="Freeform 1061">
                <a:extLst>
                  <a:ext uri="{FF2B5EF4-FFF2-40B4-BE49-F238E27FC236}">
                    <a16:creationId xmlns:a16="http://schemas.microsoft.com/office/drawing/2014/main" id="{508DEE15-F1BC-A142-C680-EB529C2A7F8B}"/>
                  </a:ext>
                </a:extLst>
              </p:cNvPr>
              <p:cNvSpPr/>
              <p:nvPr/>
            </p:nvSpPr>
            <p:spPr>
              <a:xfrm>
                <a:off x="3066997" y="6111224"/>
                <a:ext cx="10549" cy="21795"/>
              </a:xfrm>
              <a:custGeom>
                <a:avLst/>
                <a:gdLst>
                  <a:gd name="connsiteX0" fmla="*/ 7788 w 10549"/>
                  <a:gd name="connsiteY0" fmla="*/ 6 h 21795"/>
                  <a:gd name="connsiteX1" fmla="*/ 14 w 10549"/>
                  <a:gd name="connsiteY1" fmla="*/ 14269 h 21795"/>
                  <a:gd name="connsiteX2" fmla="*/ 3801 w 10549"/>
                  <a:gd name="connsiteY2" fmla="*/ 21796 h 21795"/>
                  <a:gd name="connsiteX3" fmla="*/ 10379 w 10549"/>
                  <a:gd name="connsiteY3" fmla="*/ 9316 h 21795"/>
                  <a:gd name="connsiteX4" fmla="*/ 7788 w 10549"/>
                  <a:gd name="connsiteY4" fmla="*/ 6 h 21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49" h="21795">
                    <a:moveTo>
                      <a:pt x="7788" y="6"/>
                    </a:moveTo>
                    <a:cubicBezTo>
                      <a:pt x="3801" y="204"/>
                      <a:pt x="612" y="4562"/>
                      <a:pt x="14" y="14269"/>
                    </a:cubicBezTo>
                    <a:cubicBezTo>
                      <a:pt x="-185" y="19815"/>
                      <a:pt x="1808" y="20806"/>
                      <a:pt x="3801" y="21796"/>
                    </a:cubicBezTo>
                    <a:cubicBezTo>
                      <a:pt x="7588" y="21598"/>
                      <a:pt x="9781" y="16844"/>
                      <a:pt x="10379" y="9316"/>
                    </a:cubicBezTo>
                    <a:cubicBezTo>
                      <a:pt x="10977" y="4364"/>
                      <a:pt x="9980" y="-192"/>
                      <a:pt x="7788" y="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3" name="Freeform 1062">
                <a:extLst>
                  <a:ext uri="{FF2B5EF4-FFF2-40B4-BE49-F238E27FC236}">
                    <a16:creationId xmlns:a16="http://schemas.microsoft.com/office/drawing/2014/main" id="{1B6484E6-EC29-ABBF-44D5-EEAB7FAC8188}"/>
                  </a:ext>
                </a:extLst>
              </p:cNvPr>
              <p:cNvSpPr/>
              <p:nvPr/>
            </p:nvSpPr>
            <p:spPr>
              <a:xfrm>
                <a:off x="2172546" y="5942416"/>
                <a:ext cx="24901" cy="24598"/>
              </a:xfrm>
              <a:custGeom>
                <a:avLst/>
                <a:gdLst>
                  <a:gd name="connsiteX0" fmla="*/ 1881 w 24901"/>
                  <a:gd name="connsiteY0" fmla="*/ 24407 h 24598"/>
                  <a:gd name="connsiteX1" fmla="*/ 9057 w 24901"/>
                  <a:gd name="connsiteY1" fmla="*/ 17870 h 24598"/>
                  <a:gd name="connsiteX2" fmla="*/ 10054 w 24901"/>
                  <a:gd name="connsiteY2" fmla="*/ 19455 h 24598"/>
                  <a:gd name="connsiteX3" fmla="*/ 21615 w 24901"/>
                  <a:gd name="connsiteY3" fmla="*/ 11730 h 24598"/>
                  <a:gd name="connsiteX4" fmla="*/ 23010 w 24901"/>
                  <a:gd name="connsiteY4" fmla="*/ 241 h 24598"/>
                  <a:gd name="connsiteX5" fmla="*/ 12844 w 24901"/>
                  <a:gd name="connsiteY5" fmla="*/ 6976 h 24598"/>
                  <a:gd name="connsiteX6" fmla="*/ 11648 w 24901"/>
                  <a:gd name="connsiteY6" fmla="*/ 8560 h 24598"/>
                  <a:gd name="connsiteX7" fmla="*/ 10253 w 24901"/>
                  <a:gd name="connsiteY7" fmla="*/ 3212 h 24598"/>
                  <a:gd name="connsiteX8" fmla="*/ 885 w 24901"/>
                  <a:gd name="connsiteY8" fmla="*/ 14503 h 24598"/>
                  <a:gd name="connsiteX9" fmla="*/ 1881 w 24901"/>
                  <a:gd name="connsiteY9" fmla="*/ 24407 h 24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901" h="24598">
                    <a:moveTo>
                      <a:pt x="1881" y="24407"/>
                    </a:moveTo>
                    <a:cubicBezTo>
                      <a:pt x="4672" y="25398"/>
                      <a:pt x="7263" y="22427"/>
                      <a:pt x="9057" y="17870"/>
                    </a:cubicBezTo>
                    <a:cubicBezTo>
                      <a:pt x="9257" y="18465"/>
                      <a:pt x="9456" y="19059"/>
                      <a:pt x="10054" y="19455"/>
                    </a:cubicBezTo>
                    <a:cubicBezTo>
                      <a:pt x="13044" y="22427"/>
                      <a:pt x="17429" y="17870"/>
                      <a:pt x="21615" y="11730"/>
                    </a:cubicBezTo>
                    <a:cubicBezTo>
                      <a:pt x="24804" y="6381"/>
                      <a:pt x="26399" y="1627"/>
                      <a:pt x="23010" y="241"/>
                    </a:cubicBezTo>
                    <a:cubicBezTo>
                      <a:pt x="20020" y="-948"/>
                      <a:pt x="16233" y="2420"/>
                      <a:pt x="12844" y="6976"/>
                    </a:cubicBezTo>
                    <a:cubicBezTo>
                      <a:pt x="12446" y="7570"/>
                      <a:pt x="12047" y="8164"/>
                      <a:pt x="11648" y="8560"/>
                    </a:cubicBezTo>
                    <a:cubicBezTo>
                      <a:pt x="11848" y="6183"/>
                      <a:pt x="11648" y="4004"/>
                      <a:pt x="10253" y="3212"/>
                    </a:cubicBezTo>
                    <a:cubicBezTo>
                      <a:pt x="6267" y="3014"/>
                      <a:pt x="3077" y="7570"/>
                      <a:pt x="885" y="14503"/>
                    </a:cubicBezTo>
                    <a:cubicBezTo>
                      <a:pt x="-511" y="19257"/>
                      <a:pt x="-311" y="23615"/>
                      <a:pt x="1881" y="244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4" name="Freeform 1063">
                <a:extLst>
                  <a:ext uri="{FF2B5EF4-FFF2-40B4-BE49-F238E27FC236}">
                    <a16:creationId xmlns:a16="http://schemas.microsoft.com/office/drawing/2014/main" id="{6F053F81-2DE7-ED88-7E3B-ABE0FA49C5E3}"/>
                  </a:ext>
                </a:extLst>
              </p:cNvPr>
              <p:cNvSpPr/>
              <p:nvPr/>
            </p:nvSpPr>
            <p:spPr>
              <a:xfrm>
                <a:off x="2399561" y="6013749"/>
                <a:ext cx="10737" cy="20652"/>
              </a:xfrm>
              <a:custGeom>
                <a:avLst/>
                <a:gdLst>
                  <a:gd name="connsiteX0" fmla="*/ 10470 w 10737"/>
                  <a:gd name="connsiteY0" fmla="*/ 10322 h 20652"/>
                  <a:gd name="connsiteX1" fmla="*/ 7680 w 10737"/>
                  <a:gd name="connsiteY1" fmla="*/ 21 h 20652"/>
                  <a:gd name="connsiteX2" fmla="*/ 703 w 10737"/>
                  <a:gd name="connsiteY2" fmla="*/ 10916 h 20652"/>
                  <a:gd name="connsiteX3" fmla="*/ 3494 w 10737"/>
                  <a:gd name="connsiteY3" fmla="*/ 20623 h 20652"/>
                  <a:gd name="connsiteX4" fmla="*/ 10470 w 10737"/>
                  <a:gd name="connsiteY4" fmla="*/ 10322 h 20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737" h="20652">
                    <a:moveTo>
                      <a:pt x="10470" y="10322"/>
                    </a:moveTo>
                    <a:cubicBezTo>
                      <a:pt x="11068" y="4776"/>
                      <a:pt x="10869" y="-375"/>
                      <a:pt x="7680" y="21"/>
                    </a:cubicBezTo>
                    <a:cubicBezTo>
                      <a:pt x="4491" y="418"/>
                      <a:pt x="2099" y="5370"/>
                      <a:pt x="703" y="10916"/>
                    </a:cubicBezTo>
                    <a:cubicBezTo>
                      <a:pt x="-891" y="17453"/>
                      <a:pt x="305" y="21019"/>
                      <a:pt x="3494" y="20623"/>
                    </a:cubicBezTo>
                    <a:cubicBezTo>
                      <a:pt x="6284" y="20226"/>
                      <a:pt x="8876" y="16661"/>
                      <a:pt x="10470" y="1032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5" name="Freeform 1064">
                <a:extLst>
                  <a:ext uri="{FF2B5EF4-FFF2-40B4-BE49-F238E27FC236}">
                    <a16:creationId xmlns:a16="http://schemas.microsoft.com/office/drawing/2014/main" id="{500ED881-FB39-B268-A9DB-76AF1E6AB15F}"/>
                  </a:ext>
                </a:extLst>
              </p:cNvPr>
              <p:cNvSpPr/>
              <p:nvPr/>
            </p:nvSpPr>
            <p:spPr>
              <a:xfrm>
                <a:off x="1313186" y="5667512"/>
                <a:ext cx="14505" cy="19808"/>
              </a:xfrm>
              <a:custGeom>
                <a:avLst/>
                <a:gdLst>
                  <a:gd name="connsiteX0" fmla="*/ 2743 w 14505"/>
                  <a:gd name="connsiteY0" fmla="*/ 19809 h 19808"/>
                  <a:gd name="connsiteX1" fmla="*/ 12709 w 14505"/>
                  <a:gd name="connsiteY1" fmla="*/ 10499 h 19808"/>
                  <a:gd name="connsiteX2" fmla="*/ 12111 w 14505"/>
                  <a:gd name="connsiteY2" fmla="*/ 0 h 19808"/>
                  <a:gd name="connsiteX3" fmla="*/ 2344 w 14505"/>
                  <a:gd name="connsiteY3" fmla="*/ 9706 h 19808"/>
                  <a:gd name="connsiteX4" fmla="*/ 2743 w 14505"/>
                  <a:gd name="connsiteY4" fmla="*/ 19809 h 19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05" h="19808">
                    <a:moveTo>
                      <a:pt x="2743" y="19809"/>
                    </a:moveTo>
                    <a:cubicBezTo>
                      <a:pt x="6132" y="19611"/>
                      <a:pt x="9520" y="16045"/>
                      <a:pt x="12709" y="10499"/>
                    </a:cubicBezTo>
                    <a:cubicBezTo>
                      <a:pt x="14702" y="4952"/>
                      <a:pt x="15699" y="0"/>
                      <a:pt x="12111" y="0"/>
                    </a:cubicBezTo>
                    <a:cubicBezTo>
                      <a:pt x="8723" y="0"/>
                      <a:pt x="4936" y="4160"/>
                      <a:pt x="2344" y="9706"/>
                    </a:cubicBezTo>
                    <a:cubicBezTo>
                      <a:pt x="-446" y="15055"/>
                      <a:pt x="-1244" y="19809"/>
                      <a:pt x="2743" y="198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6" name="Freeform 1065">
                <a:extLst>
                  <a:ext uri="{FF2B5EF4-FFF2-40B4-BE49-F238E27FC236}">
                    <a16:creationId xmlns:a16="http://schemas.microsoft.com/office/drawing/2014/main" id="{8BD6E08E-3480-2C83-1A55-F68E55663D2F}"/>
                  </a:ext>
                </a:extLst>
              </p:cNvPr>
              <p:cNvSpPr/>
              <p:nvPr/>
            </p:nvSpPr>
            <p:spPr>
              <a:xfrm>
                <a:off x="2062802" y="5742370"/>
                <a:ext cx="10868" cy="19213"/>
              </a:xfrm>
              <a:custGeom>
                <a:avLst/>
                <a:gdLst>
                  <a:gd name="connsiteX0" fmla="*/ 999 w 10868"/>
                  <a:gd name="connsiteY0" fmla="*/ 18243 h 19213"/>
                  <a:gd name="connsiteX1" fmla="*/ 8773 w 10868"/>
                  <a:gd name="connsiteY1" fmla="*/ 12499 h 19213"/>
                  <a:gd name="connsiteX2" fmla="*/ 9371 w 10868"/>
                  <a:gd name="connsiteY2" fmla="*/ 217 h 19213"/>
                  <a:gd name="connsiteX3" fmla="*/ 1597 w 10868"/>
                  <a:gd name="connsiteY3" fmla="*/ 7745 h 19213"/>
                  <a:gd name="connsiteX4" fmla="*/ 999 w 10868"/>
                  <a:gd name="connsiteY4" fmla="*/ 18243 h 19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68" h="19213">
                    <a:moveTo>
                      <a:pt x="999" y="18243"/>
                    </a:moveTo>
                    <a:cubicBezTo>
                      <a:pt x="3191" y="21017"/>
                      <a:pt x="6381" y="17451"/>
                      <a:pt x="8773" y="12499"/>
                    </a:cubicBezTo>
                    <a:cubicBezTo>
                      <a:pt x="11563" y="6952"/>
                      <a:pt x="11364" y="2396"/>
                      <a:pt x="9371" y="217"/>
                    </a:cubicBezTo>
                    <a:cubicBezTo>
                      <a:pt x="6580" y="-773"/>
                      <a:pt x="3989" y="1604"/>
                      <a:pt x="1597" y="7745"/>
                    </a:cubicBezTo>
                    <a:cubicBezTo>
                      <a:pt x="-197" y="12301"/>
                      <a:pt x="-596" y="16262"/>
                      <a:pt x="999" y="1824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7" name="Freeform 1066">
                <a:extLst>
                  <a:ext uri="{FF2B5EF4-FFF2-40B4-BE49-F238E27FC236}">
                    <a16:creationId xmlns:a16="http://schemas.microsoft.com/office/drawing/2014/main" id="{F8B1DEC4-A979-45BD-20B4-52F49D9D2A3A}"/>
                  </a:ext>
                </a:extLst>
              </p:cNvPr>
              <p:cNvSpPr/>
              <p:nvPr/>
            </p:nvSpPr>
            <p:spPr>
              <a:xfrm>
                <a:off x="2600312" y="5892322"/>
                <a:ext cx="11178" cy="21424"/>
              </a:xfrm>
              <a:custGeom>
                <a:avLst/>
                <a:gdLst>
                  <a:gd name="connsiteX0" fmla="*/ 2468 w 11178"/>
                  <a:gd name="connsiteY0" fmla="*/ 21215 h 21424"/>
                  <a:gd name="connsiteX1" fmla="*/ 10640 w 11178"/>
                  <a:gd name="connsiteY1" fmla="*/ 11311 h 21424"/>
                  <a:gd name="connsiteX2" fmla="*/ 8248 w 11178"/>
                  <a:gd name="connsiteY2" fmla="*/ 20 h 21424"/>
                  <a:gd name="connsiteX3" fmla="*/ 275 w 11178"/>
                  <a:gd name="connsiteY3" fmla="*/ 12103 h 21424"/>
                  <a:gd name="connsiteX4" fmla="*/ 2468 w 11178"/>
                  <a:gd name="connsiteY4" fmla="*/ 21215 h 21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78" h="21424">
                    <a:moveTo>
                      <a:pt x="2468" y="21215"/>
                    </a:moveTo>
                    <a:cubicBezTo>
                      <a:pt x="5657" y="22404"/>
                      <a:pt x="8647" y="18442"/>
                      <a:pt x="10640" y="11311"/>
                    </a:cubicBezTo>
                    <a:cubicBezTo>
                      <a:pt x="11836" y="4774"/>
                      <a:pt x="11039" y="218"/>
                      <a:pt x="8248" y="20"/>
                    </a:cubicBezTo>
                    <a:cubicBezTo>
                      <a:pt x="4660" y="-376"/>
                      <a:pt x="1870" y="5170"/>
                      <a:pt x="275" y="12103"/>
                    </a:cubicBezTo>
                    <a:cubicBezTo>
                      <a:pt x="-522" y="16461"/>
                      <a:pt x="475" y="20621"/>
                      <a:pt x="2468" y="212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8" name="Freeform 1067">
                <a:extLst>
                  <a:ext uri="{FF2B5EF4-FFF2-40B4-BE49-F238E27FC236}">
                    <a16:creationId xmlns:a16="http://schemas.microsoft.com/office/drawing/2014/main" id="{B0D98956-B8A7-36C4-A071-8351CE4037BB}"/>
                  </a:ext>
                </a:extLst>
              </p:cNvPr>
              <p:cNvSpPr/>
              <p:nvPr/>
            </p:nvSpPr>
            <p:spPr>
              <a:xfrm>
                <a:off x="3030142" y="5952139"/>
                <a:ext cx="8792" cy="21419"/>
              </a:xfrm>
              <a:custGeom>
                <a:avLst/>
                <a:gdLst>
                  <a:gd name="connsiteX0" fmla="*/ 5972 w 8792"/>
                  <a:gd name="connsiteY0" fmla="*/ 26 h 21419"/>
                  <a:gd name="connsiteX1" fmla="*/ 192 w 8792"/>
                  <a:gd name="connsiteY1" fmla="*/ 10129 h 21419"/>
                  <a:gd name="connsiteX2" fmla="*/ 3581 w 8792"/>
                  <a:gd name="connsiteY2" fmla="*/ 21420 h 21419"/>
                  <a:gd name="connsiteX3" fmla="*/ 8763 w 8792"/>
                  <a:gd name="connsiteY3" fmla="*/ 9534 h 21419"/>
                  <a:gd name="connsiteX4" fmla="*/ 5972 w 8792"/>
                  <a:gd name="connsiteY4" fmla="*/ 26 h 21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92" h="21419">
                    <a:moveTo>
                      <a:pt x="5972" y="26"/>
                    </a:moveTo>
                    <a:cubicBezTo>
                      <a:pt x="2983" y="-370"/>
                      <a:pt x="989" y="3790"/>
                      <a:pt x="192" y="10129"/>
                    </a:cubicBezTo>
                    <a:cubicBezTo>
                      <a:pt x="-605" y="17062"/>
                      <a:pt x="1189" y="20033"/>
                      <a:pt x="3581" y="21420"/>
                    </a:cubicBezTo>
                    <a:cubicBezTo>
                      <a:pt x="6770" y="20429"/>
                      <a:pt x="8364" y="15675"/>
                      <a:pt x="8763" y="9534"/>
                    </a:cubicBezTo>
                    <a:cubicBezTo>
                      <a:pt x="8962" y="4582"/>
                      <a:pt x="8165" y="422"/>
                      <a:pt x="5972" y="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9" name="Freeform 1068">
                <a:extLst>
                  <a:ext uri="{FF2B5EF4-FFF2-40B4-BE49-F238E27FC236}">
                    <a16:creationId xmlns:a16="http://schemas.microsoft.com/office/drawing/2014/main" id="{4655BBEE-099C-73BC-5C9F-5CE2488E8ECA}"/>
                  </a:ext>
                </a:extLst>
              </p:cNvPr>
              <p:cNvSpPr/>
              <p:nvPr/>
            </p:nvSpPr>
            <p:spPr>
              <a:xfrm>
                <a:off x="3235252" y="5956919"/>
                <a:ext cx="9757" cy="18034"/>
              </a:xfrm>
              <a:custGeom>
                <a:avLst/>
                <a:gdLst>
                  <a:gd name="connsiteX0" fmla="*/ 6169 w 9757"/>
                  <a:gd name="connsiteY0" fmla="*/ 0 h 18034"/>
                  <a:gd name="connsiteX1" fmla="*/ 189 w 9757"/>
                  <a:gd name="connsiteY1" fmla="*/ 8320 h 18034"/>
                  <a:gd name="connsiteX2" fmla="*/ 4176 w 9757"/>
                  <a:gd name="connsiteY2" fmla="*/ 18026 h 18034"/>
                  <a:gd name="connsiteX3" fmla="*/ 9757 w 9757"/>
                  <a:gd name="connsiteY3" fmla="*/ 8320 h 18034"/>
                  <a:gd name="connsiteX4" fmla="*/ 6169 w 9757"/>
                  <a:gd name="connsiteY4" fmla="*/ 0 h 18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57" h="18034">
                    <a:moveTo>
                      <a:pt x="6169" y="0"/>
                    </a:moveTo>
                    <a:cubicBezTo>
                      <a:pt x="3777" y="198"/>
                      <a:pt x="787" y="1981"/>
                      <a:pt x="189" y="8320"/>
                    </a:cubicBezTo>
                    <a:cubicBezTo>
                      <a:pt x="-608" y="15055"/>
                      <a:pt x="1186" y="18224"/>
                      <a:pt x="4176" y="18026"/>
                    </a:cubicBezTo>
                    <a:cubicBezTo>
                      <a:pt x="6767" y="17630"/>
                      <a:pt x="8960" y="14659"/>
                      <a:pt x="9757" y="8320"/>
                    </a:cubicBezTo>
                    <a:cubicBezTo>
                      <a:pt x="9757" y="3169"/>
                      <a:pt x="8362" y="0"/>
                      <a:pt x="6169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0" name="Freeform 1069">
                <a:extLst>
                  <a:ext uri="{FF2B5EF4-FFF2-40B4-BE49-F238E27FC236}">
                    <a16:creationId xmlns:a16="http://schemas.microsoft.com/office/drawing/2014/main" id="{0D785CB4-CCA5-C2B8-823E-D33445169ED5}"/>
                  </a:ext>
                </a:extLst>
              </p:cNvPr>
              <p:cNvSpPr/>
              <p:nvPr/>
            </p:nvSpPr>
            <p:spPr>
              <a:xfrm>
                <a:off x="1125216" y="5232192"/>
                <a:ext cx="15441" cy="19873"/>
              </a:xfrm>
              <a:custGeom>
                <a:avLst/>
                <a:gdLst>
                  <a:gd name="connsiteX0" fmla="*/ 5538 w 15441"/>
                  <a:gd name="connsiteY0" fmla="*/ 5270 h 19873"/>
                  <a:gd name="connsiteX1" fmla="*/ 1153 w 15441"/>
                  <a:gd name="connsiteY1" fmla="*/ 19532 h 19873"/>
                  <a:gd name="connsiteX2" fmla="*/ 11119 w 15441"/>
                  <a:gd name="connsiteY2" fmla="*/ 12995 h 19873"/>
                  <a:gd name="connsiteX3" fmla="*/ 15106 w 15441"/>
                  <a:gd name="connsiteY3" fmla="*/ 1308 h 19873"/>
                  <a:gd name="connsiteX4" fmla="*/ 5538 w 15441"/>
                  <a:gd name="connsiteY4" fmla="*/ 5270 h 19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441" h="19873">
                    <a:moveTo>
                      <a:pt x="5538" y="5270"/>
                    </a:moveTo>
                    <a:cubicBezTo>
                      <a:pt x="954" y="11213"/>
                      <a:pt x="-1638" y="17353"/>
                      <a:pt x="1153" y="19532"/>
                    </a:cubicBezTo>
                    <a:cubicBezTo>
                      <a:pt x="3146" y="20919"/>
                      <a:pt x="7332" y="17947"/>
                      <a:pt x="11119" y="12995"/>
                    </a:cubicBezTo>
                    <a:cubicBezTo>
                      <a:pt x="14906" y="7845"/>
                      <a:pt x="16102" y="3685"/>
                      <a:pt x="15106" y="1308"/>
                    </a:cubicBezTo>
                    <a:cubicBezTo>
                      <a:pt x="12714" y="-1465"/>
                      <a:pt x="9325" y="318"/>
                      <a:pt x="5538" y="527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1" name="Freeform 1070">
                <a:extLst>
                  <a:ext uri="{FF2B5EF4-FFF2-40B4-BE49-F238E27FC236}">
                    <a16:creationId xmlns:a16="http://schemas.microsoft.com/office/drawing/2014/main" id="{DAFEBA5B-6B73-8334-A488-A8D2649E20D0}"/>
                  </a:ext>
                </a:extLst>
              </p:cNvPr>
              <p:cNvSpPr/>
              <p:nvPr/>
            </p:nvSpPr>
            <p:spPr>
              <a:xfrm>
                <a:off x="2332322" y="6150049"/>
                <a:ext cx="11396" cy="22984"/>
              </a:xfrm>
              <a:custGeom>
                <a:avLst/>
                <a:gdLst>
                  <a:gd name="connsiteX0" fmla="*/ 8543 w 11396"/>
                  <a:gd name="connsiteY0" fmla="*/ 6 h 22984"/>
                  <a:gd name="connsiteX1" fmla="*/ 371 w 11396"/>
                  <a:gd name="connsiteY1" fmla="*/ 12684 h 22984"/>
                  <a:gd name="connsiteX2" fmla="*/ 3560 w 11396"/>
                  <a:gd name="connsiteY2" fmla="*/ 22984 h 22984"/>
                  <a:gd name="connsiteX3" fmla="*/ 10536 w 11396"/>
                  <a:gd name="connsiteY3" fmla="*/ 11693 h 22984"/>
                  <a:gd name="connsiteX4" fmla="*/ 8543 w 11396"/>
                  <a:gd name="connsiteY4" fmla="*/ 6 h 22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96" h="22984">
                    <a:moveTo>
                      <a:pt x="8543" y="6"/>
                    </a:moveTo>
                    <a:cubicBezTo>
                      <a:pt x="4756" y="-192"/>
                      <a:pt x="1567" y="4562"/>
                      <a:pt x="371" y="12684"/>
                    </a:cubicBezTo>
                    <a:cubicBezTo>
                      <a:pt x="-626" y="18626"/>
                      <a:pt x="371" y="22588"/>
                      <a:pt x="3560" y="22984"/>
                    </a:cubicBezTo>
                    <a:cubicBezTo>
                      <a:pt x="7148" y="22390"/>
                      <a:pt x="9141" y="17636"/>
                      <a:pt x="10536" y="11693"/>
                    </a:cubicBezTo>
                    <a:cubicBezTo>
                      <a:pt x="12131" y="5354"/>
                      <a:pt x="11533" y="204"/>
                      <a:pt x="8543" y="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2" name="Freeform 1071">
                <a:extLst>
                  <a:ext uri="{FF2B5EF4-FFF2-40B4-BE49-F238E27FC236}">
                    <a16:creationId xmlns:a16="http://schemas.microsoft.com/office/drawing/2014/main" id="{5119A297-8E9E-E99B-AD73-EA2889556F53}"/>
                  </a:ext>
                </a:extLst>
              </p:cNvPr>
              <p:cNvSpPr/>
              <p:nvPr/>
            </p:nvSpPr>
            <p:spPr>
              <a:xfrm>
                <a:off x="2095212" y="6135342"/>
                <a:ext cx="12452" cy="22260"/>
              </a:xfrm>
              <a:custGeom>
                <a:avLst/>
                <a:gdLst>
                  <a:gd name="connsiteX0" fmla="*/ 10049 w 12452"/>
                  <a:gd name="connsiteY0" fmla="*/ 252 h 22260"/>
                  <a:gd name="connsiteX1" fmla="*/ 880 w 12452"/>
                  <a:gd name="connsiteY1" fmla="*/ 9959 h 22260"/>
                  <a:gd name="connsiteX2" fmla="*/ 2474 w 12452"/>
                  <a:gd name="connsiteY2" fmla="*/ 21844 h 22260"/>
                  <a:gd name="connsiteX3" fmla="*/ 11045 w 12452"/>
                  <a:gd name="connsiteY3" fmla="*/ 14119 h 22260"/>
                  <a:gd name="connsiteX4" fmla="*/ 10049 w 12452"/>
                  <a:gd name="connsiteY4" fmla="*/ 252 h 22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52" h="22260">
                    <a:moveTo>
                      <a:pt x="10049" y="252"/>
                    </a:moveTo>
                    <a:cubicBezTo>
                      <a:pt x="6461" y="-936"/>
                      <a:pt x="3072" y="2035"/>
                      <a:pt x="880" y="9959"/>
                    </a:cubicBezTo>
                    <a:cubicBezTo>
                      <a:pt x="-715" y="15901"/>
                      <a:pt x="-117" y="20457"/>
                      <a:pt x="2474" y="21844"/>
                    </a:cubicBezTo>
                    <a:cubicBezTo>
                      <a:pt x="6262" y="24023"/>
                      <a:pt x="9052" y="17090"/>
                      <a:pt x="11045" y="14119"/>
                    </a:cubicBezTo>
                    <a:cubicBezTo>
                      <a:pt x="13238" y="5403"/>
                      <a:pt x="12839" y="1243"/>
                      <a:pt x="10049" y="2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3" name="Freeform 1072">
                <a:extLst>
                  <a:ext uri="{FF2B5EF4-FFF2-40B4-BE49-F238E27FC236}">
                    <a16:creationId xmlns:a16="http://schemas.microsoft.com/office/drawing/2014/main" id="{786F9BA1-7340-B413-0671-455AEEAC1AB2}"/>
                  </a:ext>
                </a:extLst>
              </p:cNvPr>
              <p:cNvSpPr/>
              <p:nvPr/>
            </p:nvSpPr>
            <p:spPr>
              <a:xfrm>
                <a:off x="1686466" y="5450432"/>
                <a:ext cx="14029" cy="20320"/>
              </a:xfrm>
              <a:custGeom>
                <a:avLst/>
                <a:gdLst>
                  <a:gd name="connsiteX0" fmla="*/ 2403 w 14029"/>
                  <a:gd name="connsiteY0" fmla="*/ 8493 h 20320"/>
                  <a:gd name="connsiteX1" fmla="*/ 1805 w 14029"/>
                  <a:gd name="connsiteY1" fmla="*/ 19982 h 20320"/>
                  <a:gd name="connsiteX2" fmla="*/ 10575 w 14029"/>
                  <a:gd name="connsiteY2" fmla="*/ 12851 h 20320"/>
                  <a:gd name="connsiteX3" fmla="*/ 12967 w 14029"/>
                  <a:gd name="connsiteY3" fmla="*/ 173 h 20320"/>
                  <a:gd name="connsiteX4" fmla="*/ 2403 w 14029"/>
                  <a:gd name="connsiteY4" fmla="*/ 8493 h 20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29" h="20320">
                    <a:moveTo>
                      <a:pt x="2403" y="8493"/>
                    </a:moveTo>
                    <a:cubicBezTo>
                      <a:pt x="-587" y="14436"/>
                      <a:pt x="-787" y="18595"/>
                      <a:pt x="1805" y="19982"/>
                    </a:cubicBezTo>
                    <a:cubicBezTo>
                      <a:pt x="4396" y="21369"/>
                      <a:pt x="7585" y="18397"/>
                      <a:pt x="10575" y="12851"/>
                    </a:cubicBezTo>
                    <a:cubicBezTo>
                      <a:pt x="13764" y="7503"/>
                      <a:pt x="15159" y="2748"/>
                      <a:pt x="12967" y="173"/>
                    </a:cubicBezTo>
                    <a:cubicBezTo>
                      <a:pt x="9778" y="-619"/>
                      <a:pt x="6190" y="1164"/>
                      <a:pt x="2403" y="84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4" name="Freeform 1073">
                <a:extLst>
                  <a:ext uri="{FF2B5EF4-FFF2-40B4-BE49-F238E27FC236}">
                    <a16:creationId xmlns:a16="http://schemas.microsoft.com/office/drawing/2014/main" id="{A19B1E68-11B7-D4AB-F1F7-92B5E67C5FC5}"/>
                  </a:ext>
                </a:extLst>
              </p:cNvPr>
              <p:cNvSpPr/>
              <p:nvPr/>
            </p:nvSpPr>
            <p:spPr>
              <a:xfrm>
                <a:off x="1603498" y="5373883"/>
                <a:ext cx="12945" cy="20068"/>
              </a:xfrm>
              <a:custGeom>
                <a:avLst/>
                <a:gdLst>
                  <a:gd name="connsiteX0" fmla="*/ 11021 w 12945"/>
                  <a:gd name="connsiteY0" fmla="*/ 62 h 20068"/>
                  <a:gd name="connsiteX1" fmla="*/ 2251 w 12945"/>
                  <a:gd name="connsiteY1" fmla="*/ 8976 h 20068"/>
                  <a:gd name="connsiteX2" fmla="*/ 1852 w 12945"/>
                  <a:gd name="connsiteY2" fmla="*/ 20069 h 20068"/>
                  <a:gd name="connsiteX3" fmla="*/ 10822 w 12945"/>
                  <a:gd name="connsiteY3" fmla="*/ 10758 h 20068"/>
                  <a:gd name="connsiteX4" fmla="*/ 11021 w 12945"/>
                  <a:gd name="connsiteY4" fmla="*/ 62 h 20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945" h="20068">
                    <a:moveTo>
                      <a:pt x="11021" y="62"/>
                    </a:moveTo>
                    <a:cubicBezTo>
                      <a:pt x="8231" y="-533"/>
                      <a:pt x="4842" y="3231"/>
                      <a:pt x="2251" y="8976"/>
                    </a:cubicBezTo>
                    <a:cubicBezTo>
                      <a:pt x="-141" y="14522"/>
                      <a:pt x="-1138" y="18880"/>
                      <a:pt x="1852" y="20069"/>
                    </a:cubicBezTo>
                    <a:cubicBezTo>
                      <a:pt x="4842" y="19672"/>
                      <a:pt x="8031" y="16701"/>
                      <a:pt x="10822" y="10758"/>
                    </a:cubicBezTo>
                    <a:cubicBezTo>
                      <a:pt x="13413" y="5014"/>
                      <a:pt x="13812" y="656"/>
                      <a:pt x="11021" y="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5" name="Freeform 1074">
                <a:extLst>
                  <a:ext uri="{FF2B5EF4-FFF2-40B4-BE49-F238E27FC236}">
                    <a16:creationId xmlns:a16="http://schemas.microsoft.com/office/drawing/2014/main" id="{02F55A70-5444-1770-2E83-C1AC98BCA67F}"/>
                  </a:ext>
                </a:extLst>
              </p:cNvPr>
              <p:cNvSpPr/>
              <p:nvPr/>
            </p:nvSpPr>
            <p:spPr>
              <a:xfrm>
                <a:off x="1566631" y="6140994"/>
                <a:ext cx="12338" cy="20021"/>
              </a:xfrm>
              <a:custGeom>
                <a:avLst/>
                <a:gdLst>
                  <a:gd name="connsiteX0" fmla="*/ 10216 w 12338"/>
                  <a:gd name="connsiteY0" fmla="*/ 13419 h 20021"/>
                  <a:gd name="connsiteX1" fmla="*/ 9817 w 12338"/>
                  <a:gd name="connsiteY1" fmla="*/ 147 h 20021"/>
                  <a:gd name="connsiteX2" fmla="*/ 1246 w 12338"/>
                  <a:gd name="connsiteY2" fmla="*/ 8268 h 20021"/>
                  <a:gd name="connsiteX3" fmla="*/ 2442 w 12338"/>
                  <a:gd name="connsiteY3" fmla="*/ 19757 h 20021"/>
                  <a:gd name="connsiteX4" fmla="*/ 10216 w 12338"/>
                  <a:gd name="connsiteY4" fmla="*/ 13419 h 20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38" h="20021">
                    <a:moveTo>
                      <a:pt x="10216" y="13419"/>
                    </a:moveTo>
                    <a:cubicBezTo>
                      <a:pt x="13205" y="5099"/>
                      <a:pt x="13006" y="939"/>
                      <a:pt x="9817" y="147"/>
                    </a:cubicBezTo>
                    <a:cubicBezTo>
                      <a:pt x="6827" y="-646"/>
                      <a:pt x="3438" y="1731"/>
                      <a:pt x="1246" y="8268"/>
                    </a:cubicBezTo>
                    <a:cubicBezTo>
                      <a:pt x="-747" y="14013"/>
                      <a:pt x="-349" y="18569"/>
                      <a:pt x="2442" y="19757"/>
                    </a:cubicBezTo>
                    <a:cubicBezTo>
                      <a:pt x="5830" y="21144"/>
                      <a:pt x="8621" y="16786"/>
                      <a:pt x="10216" y="134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6" name="Freeform 1075">
                <a:extLst>
                  <a:ext uri="{FF2B5EF4-FFF2-40B4-BE49-F238E27FC236}">
                    <a16:creationId xmlns:a16="http://schemas.microsoft.com/office/drawing/2014/main" id="{445370B8-CBC1-1112-7B2C-A22D2357AABA}"/>
                  </a:ext>
                </a:extLst>
              </p:cNvPr>
              <p:cNvSpPr/>
              <p:nvPr/>
            </p:nvSpPr>
            <p:spPr>
              <a:xfrm>
                <a:off x="2110712" y="5549043"/>
                <a:ext cx="10594" cy="19909"/>
              </a:xfrm>
              <a:custGeom>
                <a:avLst/>
                <a:gdLst>
                  <a:gd name="connsiteX0" fmla="*/ 927 w 10594"/>
                  <a:gd name="connsiteY0" fmla="*/ 19821 h 19909"/>
                  <a:gd name="connsiteX1" fmla="*/ 8900 w 10594"/>
                  <a:gd name="connsiteY1" fmla="*/ 12096 h 19909"/>
                  <a:gd name="connsiteX2" fmla="*/ 8701 w 10594"/>
                  <a:gd name="connsiteY2" fmla="*/ 210 h 19909"/>
                  <a:gd name="connsiteX3" fmla="*/ 2322 w 10594"/>
                  <a:gd name="connsiteY3" fmla="*/ 6549 h 19909"/>
                  <a:gd name="connsiteX4" fmla="*/ 927 w 10594"/>
                  <a:gd name="connsiteY4" fmla="*/ 19821 h 199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94" h="19909">
                    <a:moveTo>
                      <a:pt x="927" y="19821"/>
                    </a:moveTo>
                    <a:cubicBezTo>
                      <a:pt x="3717" y="20415"/>
                      <a:pt x="6508" y="18038"/>
                      <a:pt x="8900" y="12096"/>
                    </a:cubicBezTo>
                    <a:cubicBezTo>
                      <a:pt x="11093" y="6153"/>
                      <a:pt x="11292" y="1399"/>
                      <a:pt x="8701" y="210"/>
                    </a:cubicBezTo>
                    <a:cubicBezTo>
                      <a:pt x="6707" y="-780"/>
                      <a:pt x="4316" y="1795"/>
                      <a:pt x="2322" y="6549"/>
                    </a:cubicBezTo>
                    <a:cubicBezTo>
                      <a:pt x="130" y="11897"/>
                      <a:pt x="-867" y="16850"/>
                      <a:pt x="927" y="198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7" name="Freeform 1076">
                <a:extLst>
                  <a:ext uri="{FF2B5EF4-FFF2-40B4-BE49-F238E27FC236}">
                    <a16:creationId xmlns:a16="http://schemas.microsoft.com/office/drawing/2014/main" id="{C8989F0A-2BBD-6E63-94D4-E8EC8E1EBB1E}"/>
                  </a:ext>
                </a:extLst>
              </p:cNvPr>
              <p:cNvSpPr/>
              <p:nvPr/>
            </p:nvSpPr>
            <p:spPr>
              <a:xfrm>
                <a:off x="2199575" y="5572376"/>
                <a:ext cx="11333" cy="19889"/>
              </a:xfrm>
              <a:custGeom>
                <a:avLst/>
                <a:gdLst>
                  <a:gd name="connsiteX0" fmla="*/ 1761 w 11333"/>
                  <a:gd name="connsiteY0" fmla="*/ 19863 h 19889"/>
                  <a:gd name="connsiteX1" fmla="*/ 10531 w 11333"/>
                  <a:gd name="connsiteY1" fmla="*/ 9166 h 19889"/>
                  <a:gd name="connsiteX2" fmla="*/ 9734 w 11333"/>
                  <a:gd name="connsiteY2" fmla="*/ 54 h 19889"/>
                  <a:gd name="connsiteX3" fmla="*/ 964 w 11333"/>
                  <a:gd name="connsiteY3" fmla="*/ 10949 h 19889"/>
                  <a:gd name="connsiteX4" fmla="*/ 1761 w 11333"/>
                  <a:gd name="connsiteY4" fmla="*/ 19863 h 19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33" h="19889">
                    <a:moveTo>
                      <a:pt x="1761" y="19863"/>
                    </a:moveTo>
                    <a:cubicBezTo>
                      <a:pt x="5150" y="20259"/>
                      <a:pt x="8139" y="16297"/>
                      <a:pt x="10531" y="9166"/>
                    </a:cubicBezTo>
                    <a:cubicBezTo>
                      <a:pt x="11528" y="4610"/>
                      <a:pt x="11927" y="450"/>
                      <a:pt x="9734" y="54"/>
                    </a:cubicBezTo>
                    <a:cubicBezTo>
                      <a:pt x="6345" y="-540"/>
                      <a:pt x="3156" y="3818"/>
                      <a:pt x="964" y="10949"/>
                    </a:cubicBezTo>
                    <a:cubicBezTo>
                      <a:pt x="-432" y="15307"/>
                      <a:pt x="-432" y="19467"/>
                      <a:pt x="1761" y="198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8" name="Freeform 1077">
                <a:extLst>
                  <a:ext uri="{FF2B5EF4-FFF2-40B4-BE49-F238E27FC236}">
                    <a16:creationId xmlns:a16="http://schemas.microsoft.com/office/drawing/2014/main" id="{9FF14C77-5B0B-A44C-5D5D-69DD513E6B77}"/>
                  </a:ext>
                </a:extLst>
              </p:cNvPr>
              <p:cNvSpPr/>
              <p:nvPr/>
            </p:nvSpPr>
            <p:spPr>
              <a:xfrm>
                <a:off x="2446663" y="5632054"/>
                <a:ext cx="11210" cy="20006"/>
              </a:xfrm>
              <a:custGeom>
                <a:avLst/>
                <a:gdLst>
                  <a:gd name="connsiteX0" fmla="*/ 4429 w 11210"/>
                  <a:gd name="connsiteY0" fmla="*/ 20007 h 20006"/>
                  <a:gd name="connsiteX1" fmla="*/ 10609 w 11210"/>
                  <a:gd name="connsiteY1" fmla="*/ 9112 h 20006"/>
                  <a:gd name="connsiteX2" fmla="*/ 7818 w 11210"/>
                  <a:gd name="connsiteY2" fmla="*/ 0 h 20006"/>
                  <a:gd name="connsiteX3" fmla="*/ 842 w 11210"/>
                  <a:gd name="connsiteY3" fmla="*/ 9310 h 20006"/>
                  <a:gd name="connsiteX4" fmla="*/ 4429 w 11210"/>
                  <a:gd name="connsiteY4" fmla="*/ 20007 h 20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210" h="20006">
                    <a:moveTo>
                      <a:pt x="4429" y="20007"/>
                    </a:moveTo>
                    <a:cubicBezTo>
                      <a:pt x="5825" y="19809"/>
                      <a:pt x="8815" y="16639"/>
                      <a:pt x="10609" y="9112"/>
                    </a:cubicBezTo>
                    <a:cubicBezTo>
                      <a:pt x="12203" y="2377"/>
                      <a:pt x="10409" y="0"/>
                      <a:pt x="7818" y="0"/>
                    </a:cubicBezTo>
                    <a:cubicBezTo>
                      <a:pt x="5028" y="0"/>
                      <a:pt x="2436" y="3764"/>
                      <a:pt x="842" y="9310"/>
                    </a:cubicBezTo>
                    <a:cubicBezTo>
                      <a:pt x="-753" y="15253"/>
                      <a:pt x="-354" y="19611"/>
                      <a:pt x="4429" y="200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9" name="Freeform 1078">
                <a:extLst>
                  <a:ext uri="{FF2B5EF4-FFF2-40B4-BE49-F238E27FC236}">
                    <a16:creationId xmlns:a16="http://schemas.microsoft.com/office/drawing/2014/main" id="{B1BA25B1-B9D2-3A76-6A82-A9FC75D47E4E}"/>
                  </a:ext>
                </a:extLst>
              </p:cNvPr>
              <p:cNvSpPr/>
              <p:nvPr/>
            </p:nvSpPr>
            <p:spPr>
              <a:xfrm>
                <a:off x="1856591" y="5414355"/>
                <a:ext cx="12321" cy="19181"/>
              </a:xfrm>
              <a:custGeom>
                <a:avLst/>
                <a:gdLst>
                  <a:gd name="connsiteX0" fmla="*/ 1904 w 12321"/>
                  <a:gd name="connsiteY0" fmla="*/ 19016 h 19181"/>
                  <a:gd name="connsiteX1" fmla="*/ 10276 w 12321"/>
                  <a:gd name="connsiteY1" fmla="*/ 11291 h 19181"/>
                  <a:gd name="connsiteX2" fmla="*/ 10475 w 12321"/>
                  <a:gd name="connsiteY2" fmla="*/ 198 h 19181"/>
                  <a:gd name="connsiteX3" fmla="*/ 2303 w 12321"/>
                  <a:gd name="connsiteY3" fmla="*/ 7527 h 19181"/>
                  <a:gd name="connsiteX4" fmla="*/ 1904 w 12321"/>
                  <a:gd name="connsiteY4" fmla="*/ 19016 h 19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21" h="19181">
                    <a:moveTo>
                      <a:pt x="1904" y="19016"/>
                    </a:moveTo>
                    <a:cubicBezTo>
                      <a:pt x="4495" y="20007"/>
                      <a:pt x="7485" y="16441"/>
                      <a:pt x="10276" y="11291"/>
                    </a:cubicBezTo>
                    <a:cubicBezTo>
                      <a:pt x="12867" y="5150"/>
                      <a:pt x="13066" y="1188"/>
                      <a:pt x="10475" y="198"/>
                    </a:cubicBezTo>
                    <a:cubicBezTo>
                      <a:pt x="7884" y="-793"/>
                      <a:pt x="4894" y="1981"/>
                      <a:pt x="2303" y="7527"/>
                    </a:cubicBezTo>
                    <a:cubicBezTo>
                      <a:pt x="-488" y="13272"/>
                      <a:pt x="-886" y="17828"/>
                      <a:pt x="1904" y="190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0" name="Freeform 1079">
                <a:extLst>
                  <a:ext uri="{FF2B5EF4-FFF2-40B4-BE49-F238E27FC236}">
                    <a16:creationId xmlns:a16="http://schemas.microsoft.com/office/drawing/2014/main" id="{02205723-8E4B-6371-683E-BBB3D34C8D25}"/>
                  </a:ext>
                </a:extLst>
              </p:cNvPr>
              <p:cNvSpPr/>
              <p:nvPr/>
            </p:nvSpPr>
            <p:spPr>
              <a:xfrm>
                <a:off x="1250222" y="5047273"/>
                <a:ext cx="15185" cy="16970"/>
              </a:xfrm>
              <a:custGeom>
                <a:avLst/>
                <a:gdLst>
                  <a:gd name="connsiteX0" fmla="*/ 3915 w 15185"/>
                  <a:gd name="connsiteY0" fmla="*/ 5967 h 16970"/>
                  <a:gd name="connsiteX1" fmla="*/ 1324 w 15185"/>
                  <a:gd name="connsiteY1" fmla="*/ 16664 h 16970"/>
                  <a:gd name="connsiteX2" fmla="*/ 11888 w 15185"/>
                  <a:gd name="connsiteY2" fmla="*/ 11513 h 16970"/>
                  <a:gd name="connsiteX3" fmla="*/ 14480 w 15185"/>
                  <a:gd name="connsiteY3" fmla="*/ 1015 h 16970"/>
                  <a:gd name="connsiteX4" fmla="*/ 3915 w 15185"/>
                  <a:gd name="connsiteY4" fmla="*/ 5967 h 169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85" h="16970">
                    <a:moveTo>
                      <a:pt x="3915" y="5967"/>
                    </a:moveTo>
                    <a:cubicBezTo>
                      <a:pt x="128" y="10919"/>
                      <a:pt x="-1267" y="15673"/>
                      <a:pt x="1324" y="16664"/>
                    </a:cubicBezTo>
                    <a:cubicBezTo>
                      <a:pt x="4115" y="17852"/>
                      <a:pt x="8101" y="15475"/>
                      <a:pt x="11888" y="11513"/>
                    </a:cubicBezTo>
                    <a:cubicBezTo>
                      <a:pt x="15676" y="5571"/>
                      <a:pt x="15676" y="2599"/>
                      <a:pt x="14480" y="1015"/>
                    </a:cubicBezTo>
                    <a:cubicBezTo>
                      <a:pt x="12287" y="-1164"/>
                      <a:pt x="8500" y="24"/>
                      <a:pt x="3915" y="59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1" name="Freeform 1080">
                <a:extLst>
                  <a:ext uri="{FF2B5EF4-FFF2-40B4-BE49-F238E27FC236}">
                    <a16:creationId xmlns:a16="http://schemas.microsoft.com/office/drawing/2014/main" id="{05C443F5-FEF5-28DE-ECEC-DF0E3812FC68}"/>
                  </a:ext>
                </a:extLst>
              </p:cNvPr>
              <p:cNvSpPr/>
              <p:nvPr/>
            </p:nvSpPr>
            <p:spPr>
              <a:xfrm>
                <a:off x="2400802" y="5552608"/>
                <a:ext cx="11048" cy="22599"/>
              </a:xfrm>
              <a:custGeom>
                <a:avLst/>
                <a:gdLst>
                  <a:gd name="connsiteX0" fmla="*/ 2252 w 11048"/>
                  <a:gd name="connsiteY0" fmla="*/ 7738 h 22599"/>
                  <a:gd name="connsiteX1" fmla="*/ 2252 w 11048"/>
                  <a:gd name="connsiteY1" fmla="*/ 22396 h 22599"/>
                  <a:gd name="connsiteX2" fmla="*/ 9428 w 11048"/>
                  <a:gd name="connsiteY2" fmla="*/ 13482 h 22599"/>
                  <a:gd name="connsiteX3" fmla="*/ 9827 w 11048"/>
                  <a:gd name="connsiteY3" fmla="*/ 12 h 22599"/>
                  <a:gd name="connsiteX4" fmla="*/ 2252 w 11048"/>
                  <a:gd name="connsiteY4" fmla="*/ 7738 h 22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48" h="22599">
                    <a:moveTo>
                      <a:pt x="2252" y="7738"/>
                    </a:moveTo>
                    <a:cubicBezTo>
                      <a:pt x="-339" y="14671"/>
                      <a:pt x="-1136" y="21010"/>
                      <a:pt x="2252" y="22396"/>
                    </a:cubicBezTo>
                    <a:cubicBezTo>
                      <a:pt x="4843" y="23585"/>
                      <a:pt x="7235" y="19425"/>
                      <a:pt x="9428" y="13482"/>
                    </a:cubicBezTo>
                    <a:cubicBezTo>
                      <a:pt x="11621" y="7341"/>
                      <a:pt x="11421" y="2984"/>
                      <a:pt x="9827" y="12"/>
                    </a:cubicBezTo>
                    <a:cubicBezTo>
                      <a:pt x="7036" y="-186"/>
                      <a:pt x="4445" y="1993"/>
                      <a:pt x="2252" y="77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2" name="Freeform 1081">
                <a:extLst>
                  <a:ext uri="{FF2B5EF4-FFF2-40B4-BE49-F238E27FC236}">
                    <a16:creationId xmlns:a16="http://schemas.microsoft.com/office/drawing/2014/main" id="{49BB2F6A-64EF-6D7C-3248-EFD616F47E5B}"/>
                  </a:ext>
                </a:extLst>
              </p:cNvPr>
              <p:cNvSpPr/>
              <p:nvPr/>
            </p:nvSpPr>
            <p:spPr>
              <a:xfrm>
                <a:off x="2761930" y="5585222"/>
                <a:ext cx="9303" cy="20415"/>
              </a:xfrm>
              <a:custGeom>
                <a:avLst/>
                <a:gdLst>
                  <a:gd name="connsiteX0" fmla="*/ 2303 w 9303"/>
                  <a:gd name="connsiteY0" fmla="*/ 20288 h 20415"/>
                  <a:gd name="connsiteX1" fmla="*/ 8482 w 9303"/>
                  <a:gd name="connsiteY1" fmla="*/ 11176 h 20415"/>
                  <a:gd name="connsiteX2" fmla="*/ 6688 w 9303"/>
                  <a:gd name="connsiteY2" fmla="*/ 83 h 20415"/>
                  <a:gd name="connsiteX3" fmla="*/ 509 w 9303"/>
                  <a:gd name="connsiteY3" fmla="*/ 8601 h 20415"/>
                  <a:gd name="connsiteX4" fmla="*/ 2303 w 9303"/>
                  <a:gd name="connsiteY4" fmla="*/ 20288 h 20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03" h="20415">
                    <a:moveTo>
                      <a:pt x="2303" y="20288"/>
                    </a:moveTo>
                    <a:cubicBezTo>
                      <a:pt x="4895" y="21278"/>
                      <a:pt x="6888" y="16326"/>
                      <a:pt x="8482" y="11176"/>
                    </a:cubicBezTo>
                    <a:cubicBezTo>
                      <a:pt x="10077" y="4441"/>
                      <a:pt x="9280" y="677"/>
                      <a:pt x="6688" y="83"/>
                    </a:cubicBezTo>
                    <a:cubicBezTo>
                      <a:pt x="4297" y="-511"/>
                      <a:pt x="1905" y="2064"/>
                      <a:pt x="509" y="8601"/>
                    </a:cubicBezTo>
                    <a:cubicBezTo>
                      <a:pt x="-487" y="14543"/>
                      <a:pt x="-89" y="19297"/>
                      <a:pt x="2303" y="202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3" name="Freeform 1082">
                <a:extLst>
                  <a:ext uri="{FF2B5EF4-FFF2-40B4-BE49-F238E27FC236}">
                    <a16:creationId xmlns:a16="http://schemas.microsoft.com/office/drawing/2014/main" id="{EAE93B27-4004-65CD-8C39-CF7E0AE78E21}"/>
                  </a:ext>
                </a:extLst>
              </p:cNvPr>
              <p:cNvSpPr/>
              <p:nvPr/>
            </p:nvSpPr>
            <p:spPr>
              <a:xfrm>
                <a:off x="2041613" y="5832250"/>
                <a:ext cx="11080" cy="19706"/>
              </a:xfrm>
              <a:custGeom>
                <a:avLst/>
                <a:gdLst>
                  <a:gd name="connsiteX0" fmla="*/ 2454 w 11080"/>
                  <a:gd name="connsiteY0" fmla="*/ 19484 h 19706"/>
                  <a:gd name="connsiteX1" fmla="*/ 8833 w 11080"/>
                  <a:gd name="connsiteY1" fmla="*/ 12749 h 19706"/>
                  <a:gd name="connsiteX2" fmla="*/ 10427 w 11080"/>
                  <a:gd name="connsiteY2" fmla="*/ 71 h 19706"/>
                  <a:gd name="connsiteX3" fmla="*/ 1458 w 11080"/>
                  <a:gd name="connsiteY3" fmla="*/ 8193 h 19706"/>
                  <a:gd name="connsiteX4" fmla="*/ 2454 w 11080"/>
                  <a:gd name="connsiteY4" fmla="*/ 19484 h 19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80" h="19706">
                    <a:moveTo>
                      <a:pt x="2454" y="19484"/>
                    </a:moveTo>
                    <a:cubicBezTo>
                      <a:pt x="4647" y="20672"/>
                      <a:pt x="7039" y="16909"/>
                      <a:pt x="8833" y="12749"/>
                    </a:cubicBezTo>
                    <a:cubicBezTo>
                      <a:pt x="11225" y="7202"/>
                      <a:pt x="11623" y="2646"/>
                      <a:pt x="10427" y="71"/>
                    </a:cubicBezTo>
                    <a:cubicBezTo>
                      <a:pt x="6640" y="-523"/>
                      <a:pt x="3650" y="2646"/>
                      <a:pt x="1458" y="8193"/>
                    </a:cubicBezTo>
                    <a:cubicBezTo>
                      <a:pt x="-1134" y="14532"/>
                      <a:pt x="62" y="18295"/>
                      <a:pt x="2454" y="194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4" name="Freeform 1083">
                <a:extLst>
                  <a:ext uri="{FF2B5EF4-FFF2-40B4-BE49-F238E27FC236}">
                    <a16:creationId xmlns:a16="http://schemas.microsoft.com/office/drawing/2014/main" id="{C1378FEC-EB32-4F06-561C-838BA37565E7}"/>
                  </a:ext>
                </a:extLst>
              </p:cNvPr>
              <p:cNvSpPr/>
              <p:nvPr/>
            </p:nvSpPr>
            <p:spPr>
              <a:xfrm>
                <a:off x="3250729" y="5709507"/>
                <a:ext cx="8251" cy="20908"/>
              </a:xfrm>
              <a:custGeom>
                <a:avLst/>
                <a:gdLst>
                  <a:gd name="connsiteX0" fmla="*/ 4845 w 8251"/>
                  <a:gd name="connsiteY0" fmla="*/ 0 h 20908"/>
                  <a:gd name="connsiteX1" fmla="*/ 61 w 8251"/>
                  <a:gd name="connsiteY1" fmla="*/ 11093 h 20908"/>
                  <a:gd name="connsiteX2" fmla="*/ 4047 w 8251"/>
                  <a:gd name="connsiteY2" fmla="*/ 20799 h 20908"/>
                  <a:gd name="connsiteX3" fmla="*/ 8233 w 8251"/>
                  <a:gd name="connsiteY3" fmla="*/ 8518 h 20908"/>
                  <a:gd name="connsiteX4" fmla="*/ 4845 w 8251"/>
                  <a:gd name="connsiteY4" fmla="*/ 0 h 20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51" h="20908">
                    <a:moveTo>
                      <a:pt x="4845" y="0"/>
                    </a:moveTo>
                    <a:cubicBezTo>
                      <a:pt x="2452" y="1387"/>
                      <a:pt x="459" y="4556"/>
                      <a:pt x="61" y="11093"/>
                    </a:cubicBezTo>
                    <a:cubicBezTo>
                      <a:pt x="-338" y="18026"/>
                      <a:pt x="1257" y="21592"/>
                      <a:pt x="4047" y="20799"/>
                    </a:cubicBezTo>
                    <a:cubicBezTo>
                      <a:pt x="6838" y="20007"/>
                      <a:pt x="8233" y="14658"/>
                      <a:pt x="8233" y="8518"/>
                    </a:cubicBezTo>
                    <a:cubicBezTo>
                      <a:pt x="8432" y="3764"/>
                      <a:pt x="7037" y="594"/>
                      <a:pt x="4845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5" name="Freeform 1084">
                <a:extLst>
                  <a:ext uri="{FF2B5EF4-FFF2-40B4-BE49-F238E27FC236}">
                    <a16:creationId xmlns:a16="http://schemas.microsoft.com/office/drawing/2014/main" id="{C756853E-AEE8-6C5D-923B-CADA3310E32E}"/>
                  </a:ext>
                </a:extLst>
              </p:cNvPr>
              <p:cNvSpPr/>
              <p:nvPr/>
            </p:nvSpPr>
            <p:spPr>
              <a:xfrm>
                <a:off x="2021976" y="5471554"/>
                <a:ext cx="12651" cy="22288"/>
              </a:xfrm>
              <a:custGeom>
                <a:avLst/>
                <a:gdLst>
                  <a:gd name="connsiteX0" fmla="*/ 10531 w 12651"/>
                  <a:gd name="connsiteY0" fmla="*/ 9557 h 22288"/>
                  <a:gd name="connsiteX1" fmla="*/ 11129 w 12651"/>
                  <a:gd name="connsiteY1" fmla="*/ 48 h 22288"/>
                  <a:gd name="connsiteX2" fmla="*/ 1561 w 12651"/>
                  <a:gd name="connsiteY2" fmla="*/ 11736 h 22288"/>
                  <a:gd name="connsiteX3" fmla="*/ 1163 w 12651"/>
                  <a:gd name="connsiteY3" fmla="*/ 22234 h 22288"/>
                  <a:gd name="connsiteX4" fmla="*/ 10531 w 12651"/>
                  <a:gd name="connsiteY4" fmla="*/ 9557 h 22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651" h="22288">
                    <a:moveTo>
                      <a:pt x="10531" y="9557"/>
                    </a:moveTo>
                    <a:cubicBezTo>
                      <a:pt x="12923" y="5000"/>
                      <a:pt x="13521" y="445"/>
                      <a:pt x="11129" y="48"/>
                    </a:cubicBezTo>
                    <a:cubicBezTo>
                      <a:pt x="7740" y="-546"/>
                      <a:pt x="4352" y="4406"/>
                      <a:pt x="1561" y="11736"/>
                    </a:cubicBezTo>
                    <a:cubicBezTo>
                      <a:pt x="-233" y="16291"/>
                      <a:pt x="-631" y="20253"/>
                      <a:pt x="1163" y="22234"/>
                    </a:cubicBezTo>
                    <a:cubicBezTo>
                      <a:pt x="4950" y="23027"/>
                      <a:pt x="7740" y="14905"/>
                      <a:pt x="10531" y="95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6" name="Freeform 1085">
                <a:extLst>
                  <a:ext uri="{FF2B5EF4-FFF2-40B4-BE49-F238E27FC236}">
                    <a16:creationId xmlns:a16="http://schemas.microsoft.com/office/drawing/2014/main" id="{32118333-7174-7E52-2DE5-242825C5A51E}"/>
                  </a:ext>
                </a:extLst>
              </p:cNvPr>
              <p:cNvSpPr/>
              <p:nvPr/>
            </p:nvSpPr>
            <p:spPr>
              <a:xfrm>
                <a:off x="2575496" y="5663699"/>
                <a:ext cx="9416" cy="19960"/>
              </a:xfrm>
              <a:custGeom>
                <a:avLst/>
                <a:gdLst>
                  <a:gd name="connsiteX0" fmla="*/ 6753 w 9416"/>
                  <a:gd name="connsiteY0" fmla="*/ 49 h 19960"/>
                  <a:gd name="connsiteX1" fmla="*/ 1371 w 9416"/>
                  <a:gd name="connsiteY1" fmla="*/ 6784 h 19960"/>
                  <a:gd name="connsiteX2" fmla="*/ 1770 w 9416"/>
                  <a:gd name="connsiteY2" fmla="*/ 19660 h 19960"/>
                  <a:gd name="connsiteX3" fmla="*/ 8547 w 9416"/>
                  <a:gd name="connsiteY3" fmla="*/ 11340 h 19960"/>
                  <a:gd name="connsiteX4" fmla="*/ 6753 w 9416"/>
                  <a:gd name="connsiteY4" fmla="*/ 49 h 19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16" h="19960">
                    <a:moveTo>
                      <a:pt x="6753" y="49"/>
                    </a:moveTo>
                    <a:cubicBezTo>
                      <a:pt x="4760" y="-347"/>
                      <a:pt x="2767" y="1634"/>
                      <a:pt x="1371" y="6784"/>
                    </a:cubicBezTo>
                    <a:cubicBezTo>
                      <a:pt x="-423" y="12727"/>
                      <a:pt x="-622" y="18075"/>
                      <a:pt x="1770" y="19660"/>
                    </a:cubicBezTo>
                    <a:cubicBezTo>
                      <a:pt x="4361" y="21245"/>
                      <a:pt x="6554" y="16292"/>
                      <a:pt x="8547" y="11340"/>
                    </a:cubicBezTo>
                    <a:cubicBezTo>
                      <a:pt x="10142" y="4407"/>
                      <a:pt x="9544" y="445"/>
                      <a:pt x="6753" y="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7" name="Freeform 1086">
                <a:extLst>
                  <a:ext uri="{FF2B5EF4-FFF2-40B4-BE49-F238E27FC236}">
                    <a16:creationId xmlns:a16="http://schemas.microsoft.com/office/drawing/2014/main" id="{03F72A4A-9420-2E1D-EA38-CC1F3BBBEB5E}"/>
                  </a:ext>
                </a:extLst>
              </p:cNvPr>
              <p:cNvSpPr/>
              <p:nvPr/>
            </p:nvSpPr>
            <p:spPr>
              <a:xfrm>
                <a:off x="2333924" y="5602254"/>
                <a:ext cx="10127" cy="19895"/>
              </a:xfrm>
              <a:custGeom>
                <a:avLst/>
                <a:gdLst>
                  <a:gd name="connsiteX0" fmla="*/ 2157 w 10127"/>
                  <a:gd name="connsiteY0" fmla="*/ 19895 h 19895"/>
                  <a:gd name="connsiteX1" fmla="*/ 9532 w 10127"/>
                  <a:gd name="connsiteY1" fmla="*/ 9991 h 19895"/>
                  <a:gd name="connsiteX2" fmla="*/ 7538 w 10127"/>
                  <a:gd name="connsiteY2" fmla="*/ 87 h 19895"/>
                  <a:gd name="connsiteX3" fmla="*/ 562 w 10127"/>
                  <a:gd name="connsiteY3" fmla="*/ 11576 h 19895"/>
                  <a:gd name="connsiteX4" fmla="*/ 2157 w 10127"/>
                  <a:gd name="connsiteY4" fmla="*/ 19895 h 19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127" h="19895">
                    <a:moveTo>
                      <a:pt x="2157" y="19895"/>
                    </a:moveTo>
                    <a:cubicBezTo>
                      <a:pt x="4748" y="19895"/>
                      <a:pt x="7538" y="16330"/>
                      <a:pt x="9532" y="9991"/>
                    </a:cubicBezTo>
                    <a:cubicBezTo>
                      <a:pt x="10528" y="4048"/>
                      <a:pt x="10528" y="-706"/>
                      <a:pt x="7538" y="87"/>
                    </a:cubicBezTo>
                    <a:cubicBezTo>
                      <a:pt x="4548" y="681"/>
                      <a:pt x="2157" y="5831"/>
                      <a:pt x="562" y="11576"/>
                    </a:cubicBezTo>
                    <a:cubicBezTo>
                      <a:pt x="-634" y="16330"/>
                      <a:pt x="163" y="19895"/>
                      <a:pt x="2157" y="198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8" name="Freeform 1087">
                <a:extLst>
                  <a:ext uri="{FF2B5EF4-FFF2-40B4-BE49-F238E27FC236}">
                    <a16:creationId xmlns:a16="http://schemas.microsoft.com/office/drawing/2014/main" id="{5F89CFA1-EE8E-CC72-4788-615CD51DFECE}"/>
                  </a:ext>
                </a:extLst>
              </p:cNvPr>
              <p:cNvSpPr/>
              <p:nvPr/>
            </p:nvSpPr>
            <p:spPr>
              <a:xfrm>
                <a:off x="3105794" y="6061312"/>
                <a:ext cx="9664" cy="21393"/>
              </a:xfrm>
              <a:custGeom>
                <a:avLst/>
                <a:gdLst>
                  <a:gd name="connsiteX0" fmla="*/ 6663 w 9664"/>
                  <a:gd name="connsiteY0" fmla="*/ 0 h 21393"/>
                  <a:gd name="connsiteX1" fmla="*/ 85 w 9664"/>
                  <a:gd name="connsiteY1" fmla="*/ 12480 h 21393"/>
                  <a:gd name="connsiteX2" fmla="*/ 3075 w 9664"/>
                  <a:gd name="connsiteY2" fmla="*/ 21393 h 21393"/>
                  <a:gd name="connsiteX3" fmla="*/ 9454 w 9664"/>
                  <a:gd name="connsiteY3" fmla="*/ 8716 h 21393"/>
                  <a:gd name="connsiteX4" fmla="*/ 6663 w 9664"/>
                  <a:gd name="connsiteY4" fmla="*/ 0 h 21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64" h="21393">
                    <a:moveTo>
                      <a:pt x="6663" y="0"/>
                    </a:moveTo>
                    <a:cubicBezTo>
                      <a:pt x="3275" y="792"/>
                      <a:pt x="683" y="4754"/>
                      <a:pt x="85" y="12480"/>
                    </a:cubicBezTo>
                    <a:cubicBezTo>
                      <a:pt x="-313" y="17036"/>
                      <a:pt x="683" y="21393"/>
                      <a:pt x="3075" y="21393"/>
                    </a:cubicBezTo>
                    <a:cubicBezTo>
                      <a:pt x="6663" y="21393"/>
                      <a:pt x="8856" y="15847"/>
                      <a:pt x="9454" y="8716"/>
                    </a:cubicBezTo>
                    <a:cubicBezTo>
                      <a:pt x="10052" y="4556"/>
                      <a:pt x="9454" y="198"/>
                      <a:pt x="6663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9" name="Freeform 1088">
                <a:extLst>
                  <a:ext uri="{FF2B5EF4-FFF2-40B4-BE49-F238E27FC236}">
                    <a16:creationId xmlns:a16="http://schemas.microsoft.com/office/drawing/2014/main" id="{D3DC2B60-AEC5-23BF-D5C9-FB4A43D418C1}"/>
                  </a:ext>
                </a:extLst>
              </p:cNvPr>
              <p:cNvSpPr/>
              <p:nvPr/>
            </p:nvSpPr>
            <p:spPr>
              <a:xfrm>
                <a:off x="2959550" y="5994160"/>
                <a:ext cx="9492" cy="21195"/>
              </a:xfrm>
              <a:custGeom>
                <a:avLst/>
                <a:gdLst>
                  <a:gd name="connsiteX0" fmla="*/ 6003 w 9492"/>
                  <a:gd name="connsiteY0" fmla="*/ 0 h 21195"/>
                  <a:gd name="connsiteX1" fmla="*/ 222 w 9492"/>
                  <a:gd name="connsiteY1" fmla="*/ 10499 h 21195"/>
                  <a:gd name="connsiteX2" fmla="*/ 3611 w 9492"/>
                  <a:gd name="connsiteY2" fmla="*/ 21195 h 21195"/>
                  <a:gd name="connsiteX3" fmla="*/ 9192 w 9492"/>
                  <a:gd name="connsiteY3" fmla="*/ 11687 h 21195"/>
                  <a:gd name="connsiteX4" fmla="*/ 6003 w 9492"/>
                  <a:gd name="connsiteY4" fmla="*/ 0 h 21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92" h="21195">
                    <a:moveTo>
                      <a:pt x="6003" y="0"/>
                    </a:moveTo>
                    <a:cubicBezTo>
                      <a:pt x="3212" y="0"/>
                      <a:pt x="1020" y="3962"/>
                      <a:pt x="222" y="10499"/>
                    </a:cubicBezTo>
                    <a:cubicBezTo>
                      <a:pt x="-575" y="17234"/>
                      <a:pt x="821" y="21195"/>
                      <a:pt x="3611" y="21195"/>
                    </a:cubicBezTo>
                    <a:cubicBezTo>
                      <a:pt x="6402" y="21195"/>
                      <a:pt x="8395" y="17036"/>
                      <a:pt x="9192" y="11687"/>
                    </a:cubicBezTo>
                    <a:cubicBezTo>
                      <a:pt x="10189" y="3566"/>
                      <a:pt x="8594" y="0"/>
                      <a:pt x="6003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0" name="Freeform 1089">
                <a:extLst>
                  <a:ext uri="{FF2B5EF4-FFF2-40B4-BE49-F238E27FC236}">
                    <a16:creationId xmlns:a16="http://schemas.microsoft.com/office/drawing/2014/main" id="{0444AF06-2E02-2A72-B7BD-AE6F14564B70}"/>
                  </a:ext>
                </a:extLst>
              </p:cNvPr>
              <p:cNvSpPr/>
              <p:nvPr/>
            </p:nvSpPr>
            <p:spPr>
              <a:xfrm>
                <a:off x="2052788" y="5925412"/>
                <a:ext cx="11257" cy="19294"/>
              </a:xfrm>
              <a:custGeom>
                <a:avLst/>
                <a:gdLst>
                  <a:gd name="connsiteX0" fmla="*/ 2442 w 11257"/>
                  <a:gd name="connsiteY0" fmla="*/ 19027 h 19294"/>
                  <a:gd name="connsiteX1" fmla="*/ 10415 w 11257"/>
                  <a:gd name="connsiteY1" fmla="*/ 9915 h 19294"/>
                  <a:gd name="connsiteX2" fmla="*/ 8023 w 11257"/>
                  <a:gd name="connsiteY2" fmla="*/ 11 h 19294"/>
                  <a:gd name="connsiteX3" fmla="*/ 1246 w 11257"/>
                  <a:gd name="connsiteY3" fmla="*/ 7340 h 19294"/>
                  <a:gd name="connsiteX4" fmla="*/ 2442 w 11257"/>
                  <a:gd name="connsiteY4" fmla="*/ 19027 h 19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257" h="19294">
                    <a:moveTo>
                      <a:pt x="2442" y="19027"/>
                    </a:moveTo>
                    <a:cubicBezTo>
                      <a:pt x="5631" y="20414"/>
                      <a:pt x="8222" y="16254"/>
                      <a:pt x="10415" y="9915"/>
                    </a:cubicBezTo>
                    <a:cubicBezTo>
                      <a:pt x="12209" y="3378"/>
                      <a:pt x="11013" y="209"/>
                      <a:pt x="8023" y="11"/>
                    </a:cubicBezTo>
                    <a:cubicBezTo>
                      <a:pt x="5830" y="-187"/>
                      <a:pt x="3040" y="2388"/>
                      <a:pt x="1246" y="7340"/>
                    </a:cubicBezTo>
                    <a:cubicBezTo>
                      <a:pt x="-747" y="13283"/>
                      <a:pt x="-349" y="17640"/>
                      <a:pt x="2442" y="190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1" name="Freeform 1090">
                <a:extLst>
                  <a:ext uri="{FF2B5EF4-FFF2-40B4-BE49-F238E27FC236}">
                    <a16:creationId xmlns:a16="http://schemas.microsoft.com/office/drawing/2014/main" id="{547F5763-3640-6601-1EAF-59133494D253}"/>
                  </a:ext>
                </a:extLst>
              </p:cNvPr>
              <p:cNvSpPr/>
              <p:nvPr/>
            </p:nvSpPr>
            <p:spPr>
              <a:xfrm>
                <a:off x="2505686" y="6078462"/>
                <a:ext cx="9774" cy="21675"/>
              </a:xfrm>
              <a:custGeom>
                <a:avLst/>
                <a:gdLst>
                  <a:gd name="connsiteX0" fmla="*/ 6400 w 9774"/>
                  <a:gd name="connsiteY0" fmla="*/ 84 h 21675"/>
                  <a:gd name="connsiteX1" fmla="*/ 221 w 9774"/>
                  <a:gd name="connsiteY1" fmla="*/ 11771 h 21675"/>
                  <a:gd name="connsiteX2" fmla="*/ 3809 w 9774"/>
                  <a:gd name="connsiteY2" fmla="*/ 21675 h 21675"/>
                  <a:gd name="connsiteX3" fmla="*/ 9390 w 9774"/>
                  <a:gd name="connsiteY3" fmla="*/ 9988 h 21675"/>
                  <a:gd name="connsiteX4" fmla="*/ 6400 w 9774"/>
                  <a:gd name="connsiteY4" fmla="*/ 84 h 21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74" h="21675">
                    <a:moveTo>
                      <a:pt x="6400" y="84"/>
                    </a:moveTo>
                    <a:cubicBezTo>
                      <a:pt x="3012" y="876"/>
                      <a:pt x="1218" y="5630"/>
                      <a:pt x="221" y="11771"/>
                    </a:cubicBezTo>
                    <a:cubicBezTo>
                      <a:pt x="-576" y="18110"/>
                      <a:pt x="819" y="21081"/>
                      <a:pt x="3809" y="21675"/>
                    </a:cubicBezTo>
                    <a:cubicBezTo>
                      <a:pt x="7397" y="21081"/>
                      <a:pt x="8593" y="15733"/>
                      <a:pt x="9390" y="9988"/>
                    </a:cubicBezTo>
                    <a:cubicBezTo>
                      <a:pt x="10187" y="4244"/>
                      <a:pt x="9988" y="-709"/>
                      <a:pt x="6400" y="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2" name="Freeform 1091">
                <a:extLst>
                  <a:ext uri="{FF2B5EF4-FFF2-40B4-BE49-F238E27FC236}">
                    <a16:creationId xmlns:a16="http://schemas.microsoft.com/office/drawing/2014/main" id="{E1B8D9C1-4770-2EE9-C046-67CDE9A1B825}"/>
                  </a:ext>
                </a:extLst>
              </p:cNvPr>
              <p:cNvSpPr/>
              <p:nvPr/>
            </p:nvSpPr>
            <p:spPr>
              <a:xfrm>
                <a:off x="2016834" y="5982577"/>
                <a:ext cx="10343" cy="19802"/>
              </a:xfrm>
              <a:custGeom>
                <a:avLst/>
                <a:gdLst>
                  <a:gd name="connsiteX0" fmla="*/ 8298 w 10343"/>
                  <a:gd name="connsiteY0" fmla="*/ 94 h 19802"/>
                  <a:gd name="connsiteX1" fmla="*/ 1919 w 10343"/>
                  <a:gd name="connsiteY1" fmla="*/ 7819 h 19802"/>
                  <a:gd name="connsiteX2" fmla="*/ 2118 w 10343"/>
                  <a:gd name="connsiteY2" fmla="*/ 19705 h 19802"/>
                  <a:gd name="connsiteX3" fmla="*/ 8497 w 10343"/>
                  <a:gd name="connsiteY3" fmla="*/ 12177 h 19802"/>
                  <a:gd name="connsiteX4" fmla="*/ 8298 w 10343"/>
                  <a:gd name="connsiteY4" fmla="*/ 94 h 19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43" h="19802">
                    <a:moveTo>
                      <a:pt x="8298" y="94"/>
                    </a:moveTo>
                    <a:cubicBezTo>
                      <a:pt x="6105" y="-698"/>
                      <a:pt x="3514" y="3660"/>
                      <a:pt x="1919" y="7819"/>
                    </a:cubicBezTo>
                    <a:cubicBezTo>
                      <a:pt x="-473" y="13762"/>
                      <a:pt x="-871" y="18516"/>
                      <a:pt x="2118" y="19705"/>
                    </a:cubicBezTo>
                    <a:cubicBezTo>
                      <a:pt x="4311" y="20497"/>
                      <a:pt x="6703" y="16337"/>
                      <a:pt x="8497" y="12177"/>
                    </a:cubicBezTo>
                    <a:cubicBezTo>
                      <a:pt x="10689" y="6235"/>
                      <a:pt x="11288" y="1084"/>
                      <a:pt x="8298" y="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3" name="Freeform 1092">
                <a:extLst>
                  <a:ext uri="{FF2B5EF4-FFF2-40B4-BE49-F238E27FC236}">
                    <a16:creationId xmlns:a16="http://schemas.microsoft.com/office/drawing/2014/main" id="{20D91BF8-77D2-DF7C-C47C-72B8E3E86E7A}"/>
                  </a:ext>
                </a:extLst>
              </p:cNvPr>
              <p:cNvSpPr/>
              <p:nvPr/>
            </p:nvSpPr>
            <p:spPr>
              <a:xfrm>
                <a:off x="2099510" y="6014120"/>
                <a:ext cx="16219" cy="38874"/>
              </a:xfrm>
              <a:custGeom>
                <a:avLst/>
                <a:gdLst>
                  <a:gd name="connsiteX0" fmla="*/ 6549 w 16219"/>
                  <a:gd name="connsiteY0" fmla="*/ 38476 h 38874"/>
                  <a:gd name="connsiteX1" fmla="*/ 15518 w 16219"/>
                  <a:gd name="connsiteY1" fmla="*/ 28572 h 38874"/>
                  <a:gd name="connsiteX2" fmla="*/ 14322 w 16219"/>
                  <a:gd name="connsiteY2" fmla="*/ 19460 h 38874"/>
                  <a:gd name="connsiteX3" fmla="*/ 12927 w 16219"/>
                  <a:gd name="connsiteY3" fmla="*/ 19856 h 38874"/>
                  <a:gd name="connsiteX4" fmla="*/ 12130 w 16219"/>
                  <a:gd name="connsiteY4" fmla="*/ 11932 h 38874"/>
                  <a:gd name="connsiteX5" fmla="*/ 10934 w 16219"/>
                  <a:gd name="connsiteY5" fmla="*/ 11536 h 38874"/>
                  <a:gd name="connsiteX6" fmla="*/ 13724 w 16219"/>
                  <a:gd name="connsiteY6" fmla="*/ 1434 h 38874"/>
                  <a:gd name="connsiteX7" fmla="*/ 2562 w 16219"/>
                  <a:gd name="connsiteY7" fmla="*/ 7574 h 38874"/>
                  <a:gd name="connsiteX8" fmla="*/ 968 w 16219"/>
                  <a:gd name="connsiteY8" fmla="*/ 17479 h 38874"/>
                  <a:gd name="connsiteX9" fmla="*/ 2961 w 16219"/>
                  <a:gd name="connsiteY9" fmla="*/ 17875 h 38874"/>
                  <a:gd name="connsiteX10" fmla="*/ 2761 w 16219"/>
                  <a:gd name="connsiteY10" fmla="*/ 18271 h 38874"/>
                  <a:gd name="connsiteX11" fmla="*/ 2163 w 16219"/>
                  <a:gd name="connsiteY11" fmla="*/ 27779 h 38874"/>
                  <a:gd name="connsiteX12" fmla="*/ 6947 w 16219"/>
                  <a:gd name="connsiteY12" fmla="*/ 27977 h 38874"/>
                  <a:gd name="connsiteX13" fmla="*/ 6947 w 16219"/>
                  <a:gd name="connsiteY13" fmla="*/ 28176 h 38874"/>
                  <a:gd name="connsiteX14" fmla="*/ 6549 w 16219"/>
                  <a:gd name="connsiteY14" fmla="*/ 38476 h 38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219" h="38874">
                    <a:moveTo>
                      <a:pt x="6549" y="38476"/>
                    </a:moveTo>
                    <a:cubicBezTo>
                      <a:pt x="10137" y="40457"/>
                      <a:pt x="12927" y="34712"/>
                      <a:pt x="15518" y="28572"/>
                    </a:cubicBezTo>
                    <a:cubicBezTo>
                      <a:pt x="16515" y="23818"/>
                      <a:pt x="16714" y="19460"/>
                      <a:pt x="14322" y="19460"/>
                    </a:cubicBezTo>
                    <a:cubicBezTo>
                      <a:pt x="13924" y="19460"/>
                      <a:pt x="13326" y="19658"/>
                      <a:pt x="12927" y="19856"/>
                    </a:cubicBezTo>
                    <a:cubicBezTo>
                      <a:pt x="14522" y="16092"/>
                      <a:pt x="14721" y="13121"/>
                      <a:pt x="12130" y="11932"/>
                    </a:cubicBezTo>
                    <a:cubicBezTo>
                      <a:pt x="11731" y="11734"/>
                      <a:pt x="11332" y="11734"/>
                      <a:pt x="10934" y="11536"/>
                    </a:cubicBezTo>
                    <a:cubicBezTo>
                      <a:pt x="14123" y="7574"/>
                      <a:pt x="15319" y="3415"/>
                      <a:pt x="13724" y="1434"/>
                    </a:cubicBezTo>
                    <a:cubicBezTo>
                      <a:pt x="11133" y="-1934"/>
                      <a:pt x="6748" y="839"/>
                      <a:pt x="2562" y="7574"/>
                    </a:cubicBezTo>
                    <a:cubicBezTo>
                      <a:pt x="-29" y="11536"/>
                      <a:pt x="-826" y="15498"/>
                      <a:pt x="968" y="17479"/>
                    </a:cubicBezTo>
                    <a:cubicBezTo>
                      <a:pt x="1566" y="17875"/>
                      <a:pt x="2163" y="18073"/>
                      <a:pt x="2961" y="17875"/>
                    </a:cubicBezTo>
                    <a:cubicBezTo>
                      <a:pt x="2961" y="18073"/>
                      <a:pt x="2761" y="18271"/>
                      <a:pt x="2761" y="18271"/>
                    </a:cubicBezTo>
                    <a:cubicBezTo>
                      <a:pt x="370" y="22629"/>
                      <a:pt x="569" y="25997"/>
                      <a:pt x="2163" y="27779"/>
                    </a:cubicBezTo>
                    <a:cubicBezTo>
                      <a:pt x="3559" y="29364"/>
                      <a:pt x="5153" y="29166"/>
                      <a:pt x="6947" y="27977"/>
                    </a:cubicBezTo>
                    <a:cubicBezTo>
                      <a:pt x="6947" y="27977"/>
                      <a:pt x="6947" y="28176"/>
                      <a:pt x="6947" y="28176"/>
                    </a:cubicBezTo>
                    <a:cubicBezTo>
                      <a:pt x="4555" y="33128"/>
                      <a:pt x="4555" y="37288"/>
                      <a:pt x="6549" y="384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4" name="Freeform 1093">
                <a:extLst>
                  <a:ext uri="{FF2B5EF4-FFF2-40B4-BE49-F238E27FC236}">
                    <a16:creationId xmlns:a16="http://schemas.microsoft.com/office/drawing/2014/main" id="{3D3B5639-1A7F-AA85-F092-DE9D4E3F7887}"/>
                  </a:ext>
                </a:extLst>
              </p:cNvPr>
              <p:cNvSpPr/>
              <p:nvPr/>
            </p:nvSpPr>
            <p:spPr>
              <a:xfrm>
                <a:off x="3117041" y="5942260"/>
                <a:ext cx="8826" cy="19909"/>
              </a:xfrm>
              <a:custGeom>
                <a:avLst/>
                <a:gdLst>
                  <a:gd name="connsiteX0" fmla="*/ 4983 w 8826"/>
                  <a:gd name="connsiteY0" fmla="*/ 0 h 19909"/>
                  <a:gd name="connsiteX1" fmla="*/ 0 w 8826"/>
                  <a:gd name="connsiteY1" fmla="*/ 11489 h 19909"/>
                  <a:gd name="connsiteX2" fmla="*/ 3389 w 8826"/>
                  <a:gd name="connsiteY2" fmla="*/ 19809 h 19909"/>
                  <a:gd name="connsiteX3" fmla="*/ 8770 w 8826"/>
                  <a:gd name="connsiteY3" fmla="*/ 10301 h 19909"/>
                  <a:gd name="connsiteX4" fmla="*/ 4983 w 8826"/>
                  <a:gd name="connsiteY4" fmla="*/ 0 h 199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26" h="19909">
                    <a:moveTo>
                      <a:pt x="4983" y="0"/>
                    </a:moveTo>
                    <a:cubicBezTo>
                      <a:pt x="1595" y="991"/>
                      <a:pt x="200" y="4952"/>
                      <a:pt x="0" y="11489"/>
                    </a:cubicBezTo>
                    <a:cubicBezTo>
                      <a:pt x="0" y="16639"/>
                      <a:pt x="1196" y="19215"/>
                      <a:pt x="3389" y="19809"/>
                    </a:cubicBezTo>
                    <a:cubicBezTo>
                      <a:pt x="6379" y="20601"/>
                      <a:pt x="8372" y="16639"/>
                      <a:pt x="8770" y="10301"/>
                    </a:cubicBezTo>
                    <a:cubicBezTo>
                      <a:pt x="9169" y="4160"/>
                      <a:pt x="7375" y="396"/>
                      <a:pt x="4983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5" name="Freeform 1094">
                <a:extLst>
                  <a:ext uri="{FF2B5EF4-FFF2-40B4-BE49-F238E27FC236}">
                    <a16:creationId xmlns:a16="http://schemas.microsoft.com/office/drawing/2014/main" id="{DC8B52B2-A7F0-4620-4423-A2013B235561}"/>
                  </a:ext>
                </a:extLst>
              </p:cNvPr>
              <p:cNvSpPr/>
              <p:nvPr/>
            </p:nvSpPr>
            <p:spPr>
              <a:xfrm>
                <a:off x="1448264" y="6069794"/>
                <a:ext cx="26993" cy="31562"/>
              </a:xfrm>
              <a:custGeom>
                <a:avLst/>
                <a:gdLst>
                  <a:gd name="connsiteX0" fmla="*/ 814 w 26993"/>
                  <a:gd name="connsiteY0" fmla="*/ 23607 h 31562"/>
                  <a:gd name="connsiteX1" fmla="*/ 2808 w 26993"/>
                  <a:gd name="connsiteY1" fmla="*/ 31531 h 31562"/>
                  <a:gd name="connsiteX2" fmla="*/ 12176 w 26993"/>
                  <a:gd name="connsiteY2" fmla="*/ 22815 h 31562"/>
                  <a:gd name="connsiteX3" fmla="*/ 12973 w 26993"/>
                  <a:gd name="connsiteY3" fmla="*/ 20240 h 31562"/>
                  <a:gd name="connsiteX4" fmla="*/ 16362 w 26993"/>
                  <a:gd name="connsiteY4" fmla="*/ 22023 h 31562"/>
                  <a:gd name="connsiteX5" fmla="*/ 25930 w 26993"/>
                  <a:gd name="connsiteY5" fmla="*/ 13505 h 31562"/>
                  <a:gd name="connsiteX6" fmla="*/ 22342 w 26993"/>
                  <a:gd name="connsiteY6" fmla="*/ 35 h 31562"/>
                  <a:gd name="connsiteX7" fmla="*/ 12575 w 26993"/>
                  <a:gd name="connsiteY7" fmla="*/ 8751 h 31562"/>
                  <a:gd name="connsiteX8" fmla="*/ 11578 w 26993"/>
                  <a:gd name="connsiteY8" fmla="*/ 13307 h 31562"/>
                  <a:gd name="connsiteX9" fmla="*/ 814 w 26993"/>
                  <a:gd name="connsiteY9" fmla="*/ 23607 h 31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993" h="31562">
                    <a:moveTo>
                      <a:pt x="814" y="23607"/>
                    </a:moveTo>
                    <a:cubicBezTo>
                      <a:pt x="-979" y="28758"/>
                      <a:pt x="416" y="31135"/>
                      <a:pt x="2808" y="31531"/>
                    </a:cubicBezTo>
                    <a:cubicBezTo>
                      <a:pt x="6196" y="31927"/>
                      <a:pt x="9385" y="28560"/>
                      <a:pt x="12176" y="22815"/>
                    </a:cubicBezTo>
                    <a:cubicBezTo>
                      <a:pt x="12375" y="21825"/>
                      <a:pt x="12774" y="21032"/>
                      <a:pt x="12973" y="20240"/>
                    </a:cubicBezTo>
                    <a:cubicBezTo>
                      <a:pt x="13771" y="21230"/>
                      <a:pt x="14967" y="21825"/>
                      <a:pt x="16362" y="22023"/>
                    </a:cubicBezTo>
                    <a:cubicBezTo>
                      <a:pt x="20149" y="22815"/>
                      <a:pt x="23737" y="20042"/>
                      <a:pt x="25930" y="13505"/>
                    </a:cubicBezTo>
                    <a:cubicBezTo>
                      <a:pt x="27923" y="5978"/>
                      <a:pt x="27325" y="629"/>
                      <a:pt x="22342" y="35"/>
                    </a:cubicBezTo>
                    <a:cubicBezTo>
                      <a:pt x="18554" y="-361"/>
                      <a:pt x="14767" y="2610"/>
                      <a:pt x="12575" y="8751"/>
                    </a:cubicBezTo>
                    <a:cubicBezTo>
                      <a:pt x="11977" y="10534"/>
                      <a:pt x="11578" y="11920"/>
                      <a:pt x="11578" y="13307"/>
                    </a:cubicBezTo>
                    <a:cubicBezTo>
                      <a:pt x="7591" y="12713"/>
                      <a:pt x="3605" y="15882"/>
                      <a:pt x="814" y="2360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6" name="Freeform 1095">
                <a:extLst>
                  <a:ext uri="{FF2B5EF4-FFF2-40B4-BE49-F238E27FC236}">
                    <a16:creationId xmlns:a16="http://schemas.microsoft.com/office/drawing/2014/main" id="{28C3B95C-290A-9DB6-9484-739DA8BE31C7}"/>
                  </a:ext>
                </a:extLst>
              </p:cNvPr>
              <p:cNvSpPr/>
              <p:nvPr/>
            </p:nvSpPr>
            <p:spPr>
              <a:xfrm>
                <a:off x="2962741" y="5877684"/>
                <a:ext cx="8702" cy="19606"/>
              </a:xfrm>
              <a:custGeom>
                <a:avLst/>
                <a:gdLst>
                  <a:gd name="connsiteX0" fmla="*/ 2812 w 8702"/>
                  <a:gd name="connsiteY0" fmla="*/ 19215 h 19606"/>
                  <a:gd name="connsiteX1" fmla="*/ 8593 w 8702"/>
                  <a:gd name="connsiteY1" fmla="*/ 10697 h 19606"/>
                  <a:gd name="connsiteX2" fmla="*/ 5404 w 8702"/>
                  <a:gd name="connsiteY2" fmla="*/ 0 h 19606"/>
                  <a:gd name="connsiteX3" fmla="*/ 22 w 8702"/>
                  <a:gd name="connsiteY3" fmla="*/ 10103 h 19606"/>
                  <a:gd name="connsiteX4" fmla="*/ 2812 w 8702"/>
                  <a:gd name="connsiteY4" fmla="*/ 19215 h 19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2" h="19606">
                    <a:moveTo>
                      <a:pt x="2812" y="19215"/>
                    </a:moveTo>
                    <a:cubicBezTo>
                      <a:pt x="5603" y="20997"/>
                      <a:pt x="7397" y="16441"/>
                      <a:pt x="8593" y="10697"/>
                    </a:cubicBezTo>
                    <a:cubicBezTo>
                      <a:pt x="8991" y="4556"/>
                      <a:pt x="8393" y="0"/>
                      <a:pt x="5404" y="0"/>
                    </a:cubicBezTo>
                    <a:cubicBezTo>
                      <a:pt x="2613" y="198"/>
                      <a:pt x="620" y="3566"/>
                      <a:pt x="22" y="10103"/>
                    </a:cubicBezTo>
                    <a:cubicBezTo>
                      <a:pt x="-178" y="15055"/>
                      <a:pt x="1018" y="18026"/>
                      <a:pt x="2812" y="192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7" name="Freeform 1096">
                <a:extLst>
                  <a:ext uri="{FF2B5EF4-FFF2-40B4-BE49-F238E27FC236}">
                    <a16:creationId xmlns:a16="http://schemas.microsoft.com/office/drawing/2014/main" id="{50503099-D047-D652-43B4-8A0B011A32D8}"/>
                  </a:ext>
                </a:extLst>
              </p:cNvPr>
              <p:cNvSpPr/>
              <p:nvPr/>
            </p:nvSpPr>
            <p:spPr>
              <a:xfrm>
                <a:off x="2834416" y="5815588"/>
                <a:ext cx="9450" cy="20522"/>
              </a:xfrm>
              <a:custGeom>
                <a:avLst/>
                <a:gdLst>
                  <a:gd name="connsiteX0" fmla="*/ 7754 w 9450"/>
                  <a:gd name="connsiteY0" fmla="*/ 490 h 20522"/>
                  <a:gd name="connsiteX1" fmla="*/ 379 w 9450"/>
                  <a:gd name="connsiteY1" fmla="*/ 10592 h 20522"/>
                  <a:gd name="connsiteX2" fmla="*/ 2173 w 9450"/>
                  <a:gd name="connsiteY2" fmla="*/ 20497 h 20522"/>
                  <a:gd name="connsiteX3" fmla="*/ 8551 w 9450"/>
                  <a:gd name="connsiteY3" fmla="*/ 11186 h 20522"/>
                  <a:gd name="connsiteX4" fmla="*/ 7754 w 9450"/>
                  <a:gd name="connsiteY4" fmla="*/ 490 h 20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50" h="20522">
                    <a:moveTo>
                      <a:pt x="7754" y="490"/>
                    </a:moveTo>
                    <a:cubicBezTo>
                      <a:pt x="4565" y="-1491"/>
                      <a:pt x="1774" y="2669"/>
                      <a:pt x="379" y="10592"/>
                    </a:cubicBezTo>
                    <a:cubicBezTo>
                      <a:pt x="-418" y="15148"/>
                      <a:pt x="-20" y="19110"/>
                      <a:pt x="2173" y="20497"/>
                    </a:cubicBezTo>
                    <a:cubicBezTo>
                      <a:pt x="5163" y="20893"/>
                      <a:pt x="6957" y="16733"/>
                      <a:pt x="8551" y="11186"/>
                    </a:cubicBezTo>
                    <a:cubicBezTo>
                      <a:pt x="9947" y="6036"/>
                      <a:pt x="9747" y="1678"/>
                      <a:pt x="7754" y="49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8" name="Freeform 1097">
                <a:extLst>
                  <a:ext uri="{FF2B5EF4-FFF2-40B4-BE49-F238E27FC236}">
                    <a16:creationId xmlns:a16="http://schemas.microsoft.com/office/drawing/2014/main" id="{B2548A54-7543-732D-8A78-1B4AB8046ED3}"/>
                  </a:ext>
                </a:extLst>
              </p:cNvPr>
              <p:cNvSpPr/>
              <p:nvPr/>
            </p:nvSpPr>
            <p:spPr>
              <a:xfrm>
                <a:off x="2335754" y="5917690"/>
                <a:ext cx="9343" cy="17857"/>
              </a:xfrm>
              <a:custGeom>
                <a:avLst/>
                <a:gdLst>
                  <a:gd name="connsiteX0" fmla="*/ 6307 w 9343"/>
                  <a:gd name="connsiteY0" fmla="*/ 8 h 17857"/>
                  <a:gd name="connsiteX1" fmla="*/ 725 w 9343"/>
                  <a:gd name="connsiteY1" fmla="*/ 7733 h 17857"/>
                  <a:gd name="connsiteX2" fmla="*/ 2918 w 9343"/>
                  <a:gd name="connsiteY2" fmla="*/ 17836 h 17857"/>
                  <a:gd name="connsiteX3" fmla="*/ 8898 w 9343"/>
                  <a:gd name="connsiteY3" fmla="*/ 9912 h 17857"/>
                  <a:gd name="connsiteX4" fmla="*/ 6307 w 9343"/>
                  <a:gd name="connsiteY4" fmla="*/ 8 h 17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43" h="17857">
                    <a:moveTo>
                      <a:pt x="6307" y="8"/>
                    </a:moveTo>
                    <a:cubicBezTo>
                      <a:pt x="3915" y="-190"/>
                      <a:pt x="1722" y="3375"/>
                      <a:pt x="725" y="7733"/>
                    </a:cubicBezTo>
                    <a:cubicBezTo>
                      <a:pt x="-471" y="13280"/>
                      <a:pt x="-471" y="18232"/>
                      <a:pt x="2918" y="17836"/>
                    </a:cubicBezTo>
                    <a:cubicBezTo>
                      <a:pt x="5310" y="17638"/>
                      <a:pt x="7104" y="13874"/>
                      <a:pt x="8898" y="9912"/>
                    </a:cubicBezTo>
                    <a:cubicBezTo>
                      <a:pt x="9894" y="3970"/>
                      <a:pt x="9296" y="206"/>
                      <a:pt x="6307" y="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9" name="Freeform 1098">
                <a:extLst>
                  <a:ext uri="{FF2B5EF4-FFF2-40B4-BE49-F238E27FC236}">
                    <a16:creationId xmlns:a16="http://schemas.microsoft.com/office/drawing/2014/main" id="{B9CA9A89-E53E-B664-71D4-11C3AE2509A6}"/>
                  </a:ext>
                </a:extLst>
              </p:cNvPr>
              <p:cNvSpPr/>
              <p:nvPr/>
            </p:nvSpPr>
            <p:spPr>
              <a:xfrm>
                <a:off x="3183560" y="5938660"/>
                <a:ext cx="8826" cy="17476"/>
              </a:xfrm>
              <a:custGeom>
                <a:avLst/>
                <a:gdLst>
                  <a:gd name="connsiteX0" fmla="*/ 8826 w 8826"/>
                  <a:gd name="connsiteY0" fmla="*/ 7959 h 17476"/>
                  <a:gd name="connsiteX1" fmla="*/ 5438 w 8826"/>
                  <a:gd name="connsiteY1" fmla="*/ 35 h 17476"/>
                  <a:gd name="connsiteX2" fmla="*/ 56 w 8826"/>
                  <a:gd name="connsiteY2" fmla="*/ 9940 h 17476"/>
                  <a:gd name="connsiteX3" fmla="*/ 3444 w 8826"/>
                  <a:gd name="connsiteY3" fmla="*/ 17467 h 17476"/>
                  <a:gd name="connsiteX4" fmla="*/ 8826 w 8826"/>
                  <a:gd name="connsiteY4" fmla="*/ 7959 h 17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26" h="17476">
                    <a:moveTo>
                      <a:pt x="8826" y="7959"/>
                    </a:moveTo>
                    <a:cubicBezTo>
                      <a:pt x="8826" y="2610"/>
                      <a:pt x="7630" y="-361"/>
                      <a:pt x="5438" y="35"/>
                    </a:cubicBezTo>
                    <a:cubicBezTo>
                      <a:pt x="2847" y="431"/>
                      <a:pt x="454" y="3205"/>
                      <a:pt x="56" y="9940"/>
                    </a:cubicBezTo>
                    <a:cubicBezTo>
                      <a:pt x="-343" y="14892"/>
                      <a:pt x="1451" y="17665"/>
                      <a:pt x="3444" y="17467"/>
                    </a:cubicBezTo>
                    <a:cubicBezTo>
                      <a:pt x="6036" y="17269"/>
                      <a:pt x="8228" y="14496"/>
                      <a:pt x="8826" y="79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0" name="Freeform 1099">
                <a:extLst>
                  <a:ext uri="{FF2B5EF4-FFF2-40B4-BE49-F238E27FC236}">
                    <a16:creationId xmlns:a16="http://schemas.microsoft.com/office/drawing/2014/main" id="{ABA7574A-DD1E-006F-530C-D9D78BDFC0BF}"/>
                  </a:ext>
                </a:extLst>
              </p:cNvPr>
              <p:cNvSpPr/>
              <p:nvPr/>
            </p:nvSpPr>
            <p:spPr>
              <a:xfrm>
                <a:off x="2913987" y="5921864"/>
                <a:ext cx="8491" cy="17272"/>
              </a:xfrm>
              <a:custGeom>
                <a:avLst/>
                <a:gdLst>
                  <a:gd name="connsiteX0" fmla="*/ 2930 w 8491"/>
                  <a:gd name="connsiteY0" fmla="*/ 17227 h 17272"/>
                  <a:gd name="connsiteX1" fmla="*/ 8113 w 8491"/>
                  <a:gd name="connsiteY1" fmla="*/ 10294 h 17272"/>
                  <a:gd name="connsiteX2" fmla="*/ 6319 w 8491"/>
                  <a:gd name="connsiteY2" fmla="*/ 390 h 17272"/>
                  <a:gd name="connsiteX3" fmla="*/ 140 w 8491"/>
                  <a:gd name="connsiteY3" fmla="*/ 8313 h 17272"/>
                  <a:gd name="connsiteX4" fmla="*/ 2930 w 8491"/>
                  <a:gd name="connsiteY4" fmla="*/ 17227 h 17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491" h="17272">
                    <a:moveTo>
                      <a:pt x="2930" y="17227"/>
                    </a:moveTo>
                    <a:cubicBezTo>
                      <a:pt x="4924" y="17624"/>
                      <a:pt x="6917" y="15445"/>
                      <a:pt x="8113" y="10294"/>
                    </a:cubicBezTo>
                    <a:cubicBezTo>
                      <a:pt x="8910" y="5342"/>
                      <a:pt x="8511" y="1578"/>
                      <a:pt x="6319" y="390"/>
                    </a:cubicBezTo>
                    <a:cubicBezTo>
                      <a:pt x="3528" y="-1195"/>
                      <a:pt x="1136" y="2173"/>
                      <a:pt x="140" y="8313"/>
                    </a:cubicBezTo>
                    <a:cubicBezTo>
                      <a:pt x="-458" y="13067"/>
                      <a:pt x="937" y="16831"/>
                      <a:pt x="2930" y="172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1" name="Freeform 1100">
                <a:extLst>
                  <a:ext uri="{FF2B5EF4-FFF2-40B4-BE49-F238E27FC236}">
                    <a16:creationId xmlns:a16="http://schemas.microsoft.com/office/drawing/2014/main" id="{951CEA7A-CD59-25AA-C45E-119F3C391494}"/>
                  </a:ext>
                </a:extLst>
              </p:cNvPr>
              <p:cNvSpPr/>
              <p:nvPr/>
            </p:nvSpPr>
            <p:spPr>
              <a:xfrm>
                <a:off x="1623569" y="6165474"/>
                <a:ext cx="12752" cy="16671"/>
              </a:xfrm>
              <a:custGeom>
                <a:avLst/>
                <a:gdLst>
                  <a:gd name="connsiteX0" fmla="*/ 10883 w 12752"/>
                  <a:gd name="connsiteY0" fmla="*/ 32 h 16671"/>
                  <a:gd name="connsiteX1" fmla="*/ 1914 w 12752"/>
                  <a:gd name="connsiteY1" fmla="*/ 8549 h 16671"/>
                  <a:gd name="connsiteX2" fmla="*/ 120 w 12752"/>
                  <a:gd name="connsiteY2" fmla="*/ 16671 h 16671"/>
                  <a:gd name="connsiteX3" fmla="*/ 7096 w 12752"/>
                  <a:gd name="connsiteY3" fmla="*/ 16671 h 16671"/>
                  <a:gd name="connsiteX4" fmla="*/ 11481 w 12752"/>
                  <a:gd name="connsiteY4" fmla="*/ 9540 h 16671"/>
                  <a:gd name="connsiteX5" fmla="*/ 10883 w 12752"/>
                  <a:gd name="connsiteY5" fmla="*/ 32 h 166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752" h="16671">
                    <a:moveTo>
                      <a:pt x="10883" y="32"/>
                    </a:moveTo>
                    <a:cubicBezTo>
                      <a:pt x="7893" y="-365"/>
                      <a:pt x="4505" y="3003"/>
                      <a:pt x="1914" y="8549"/>
                    </a:cubicBezTo>
                    <a:cubicBezTo>
                      <a:pt x="319" y="12115"/>
                      <a:pt x="-279" y="14888"/>
                      <a:pt x="120" y="16671"/>
                    </a:cubicBezTo>
                    <a:lnTo>
                      <a:pt x="7096" y="16671"/>
                    </a:lnTo>
                    <a:cubicBezTo>
                      <a:pt x="8691" y="14888"/>
                      <a:pt x="10086" y="12115"/>
                      <a:pt x="11481" y="9540"/>
                    </a:cubicBezTo>
                    <a:cubicBezTo>
                      <a:pt x="13076" y="4588"/>
                      <a:pt x="13474" y="428"/>
                      <a:pt x="10883" y="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2" name="Freeform 1101">
                <a:extLst>
                  <a:ext uri="{FF2B5EF4-FFF2-40B4-BE49-F238E27FC236}">
                    <a16:creationId xmlns:a16="http://schemas.microsoft.com/office/drawing/2014/main" id="{5AEAFAD7-17CC-EA12-2A65-F7B0D1268692}"/>
                  </a:ext>
                </a:extLst>
              </p:cNvPr>
              <p:cNvSpPr/>
              <p:nvPr/>
            </p:nvSpPr>
            <p:spPr>
              <a:xfrm>
                <a:off x="1954644" y="5502236"/>
                <a:ext cx="10674" cy="19879"/>
              </a:xfrm>
              <a:custGeom>
                <a:avLst/>
                <a:gdLst>
                  <a:gd name="connsiteX0" fmla="*/ 2119 w 10674"/>
                  <a:gd name="connsiteY0" fmla="*/ 19880 h 19879"/>
                  <a:gd name="connsiteX1" fmla="*/ 9693 w 10674"/>
                  <a:gd name="connsiteY1" fmla="*/ 9183 h 19879"/>
                  <a:gd name="connsiteX2" fmla="*/ 9095 w 10674"/>
                  <a:gd name="connsiteY2" fmla="*/ 71 h 19879"/>
                  <a:gd name="connsiteX3" fmla="*/ 1321 w 10674"/>
                  <a:gd name="connsiteY3" fmla="*/ 8787 h 19879"/>
                  <a:gd name="connsiteX4" fmla="*/ 2119 w 10674"/>
                  <a:gd name="connsiteY4" fmla="*/ 19880 h 19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74" h="19879">
                    <a:moveTo>
                      <a:pt x="2119" y="19880"/>
                    </a:moveTo>
                    <a:cubicBezTo>
                      <a:pt x="5109" y="19880"/>
                      <a:pt x="8098" y="14927"/>
                      <a:pt x="9693" y="9183"/>
                    </a:cubicBezTo>
                    <a:cubicBezTo>
                      <a:pt x="11088" y="4825"/>
                      <a:pt x="11088" y="665"/>
                      <a:pt x="9095" y="71"/>
                    </a:cubicBezTo>
                    <a:cubicBezTo>
                      <a:pt x="6504" y="-523"/>
                      <a:pt x="3514" y="2646"/>
                      <a:pt x="1321" y="8787"/>
                    </a:cubicBezTo>
                    <a:cubicBezTo>
                      <a:pt x="-273" y="14927"/>
                      <a:pt x="-871" y="19880"/>
                      <a:pt x="2119" y="198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3" name="Freeform 1102">
                <a:extLst>
                  <a:ext uri="{FF2B5EF4-FFF2-40B4-BE49-F238E27FC236}">
                    <a16:creationId xmlns:a16="http://schemas.microsoft.com/office/drawing/2014/main" id="{C1FED878-D55C-1CFE-D810-286F0954B198}"/>
                  </a:ext>
                </a:extLst>
              </p:cNvPr>
              <p:cNvSpPr/>
              <p:nvPr/>
            </p:nvSpPr>
            <p:spPr>
              <a:xfrm>
                <a:off x="1697137" y="5373235"/>
                <a:ext cx="10149" cy="15764"/>
              </a:xfrm>
              <a:custGeom>
                <a:avLst/>
                <a:gdLst>
                  <a:gd name="connsiteX0" fmla="*/ 1499 w 10149"/>
                  <a:gd name="connsiteY0" fmla="*/ 15765 h 15764"/>
                  <a:gd name="connsiteX1" fmla="*/ 8674 w 10149"/>
                  <a:gd name="connsiteY1" fmla="*/ 8436 h 15764"/>
                  <a:gd name="connsiteX2" fmla="*/ 8276 w 10149"/>
                  <a:gd name="connsiteY2" fmla="*/ 116 h 15764"/>
                  <a:gd name="connsiteX3" fmla="*/ 1499 w 10149"/>
                  <a:gd name="connsiteY3" fmla="*/ 7247 h 15764"/>
                  <a:gd name="connsiteX4" fmla="*/ 1499 w 10149"/>
                  <a:gd name="connsiteY4" fmla="*/ 15765 h 15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149" h="15764">
                    <a:moveTo>
                      <a:pt x="1499" y="15765"/>
                    </a:moveTo>
                    <a:cubicBezTo>
                      <a:pt x="3891" y="15765"/>
                      <a:pt x="6482" y="12794"/>
                      <a:pt x="8674" y="8436"/>
                    </a:cubicBezTo>
                    <a:cubicBezTo>
                      <a:pt x="11066" y="3285"/>
                      <a:pt x="10269" y="710"/>
                      <a:pt x="8276" y="116"/>
                    </a:cubicBezTo>
                    <a:cubicBezTo>
                      <a:pt x="6083" y="-676"/>
                      <a:pt x="3293" y="2691"/>
                      <a:pt x="1499" y="7247"/>
                    </a:cubicBezTo>
                    <a:cubicBezTo>
                      <a:pt x="-694" y="12001"/>
                      <a:pt x="-295" y="14576"/>
                      <a:pt x="1499" y="157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4" name="Freeform 1103">
                <a:extLst>
                  <a:ext uri="{FF2B5EF4-FFF2-40B4-BE49-F238E27FC236}">
                    <a16:creationId xmlns:a16="http://schemas.microsoft.com/office/drawing/2014/main" id="{BD4ADD2D-E515-876F-589C-278C2BB9E75C}"/>
                  </a:ext>
                </a:extLst>
              </p:cNvPr>
              <p:cNvSpPr/>
              <p:nvPr/>
            </p:nvSpPr>
            <p:spPr>
              <a:xfrm>
                <a:off x="1608308" y="5675152"/>
                <a:ext cx="11539" cy="16606"/>
              </a:xfrm>
              <a:custGeom>
                <a:avLst/>
                <a:gdLst>
                  <a:gd name="connsiteX0" fmla="*/ 1826 w 11539"/>
                  <a:gd name="connsiteY0" fmla="*/ 16526 h 16606"/>
                  <a:gd name="connsiteX1" fmla="*/ 9401 w 11539"/>
                  <a:gd name="connsiteY1" fmla="*/ 9989 h 16606"/>
                  <a:gd name="connsiteX2" fmla="*/ 10397 w 11539"/>
                  <a:gd name="connsiteY2" fmla="*/ 283 h 16606"/>
                  <a:gd name="connsiteX3" fmla="*/ 1627 w 11539"/>
                  <a:gd name="connsiteY3" fmla="*/ 7612 h 16606"/>
                  <a:gd name="connsiteX4" fmla="*/ 1826 w 11539"/>
                  <a:gd name="connsiteY4" fmla="*/ 16526 h 16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39" h="16606">
                    <a:moveTo>
                      <a:pt x="1826" y="16526"/>
                    </a:moveTo>
                    <a:cubicBezTo>
                      <a:pt x="4019" y="17121"/>
                      <a:pt x="7009" y="14347"/>
                      <a:pt x="9401" y="9989"/>
                    </a:cubicBezTo>
                    <a:cubicBezTo>
                      <a:pt x="11593" y="5632"/>
                      <a:pt x="12390" y="1868"/>
                      <a:pt x="10397" y="283"/>
                    </a:cubicBezTo>
                    <a:cubicBezTo>
                      <a:pt x="7607" y="-905"/>
                      <a:pt x="4417" y="1670"/>
                      <a:pt x="1627" y="7612"/>
                    </a:cubicBezTo>
                    <a:cubicBezTo>
                      <a:pt x="-765" y="12565"/>
                      <a:pt x="-366" y="15932"/>
                      <a:pt x="1826" y="165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5" name="Freeform 1104">
                <a:extLst>
                  <a:ext uri="{FF2B5EF4-FFF2-40B4-BE49-F238E27FC236}">
                    <a16:creationId xmlns:a16="http://schemas.microsoft.com/office/drawing/2014/main" id="{97E7BD0C-5DE0-244E-F955-A711C1B30F00}"/>
                  </a:ext>
                </a:extLst>
              </p:cNvPr>
              <p:cNvSpPr/>
              <p:nvPr/>
            </p:nvSpPr>
            <p:spPr>
              <a:xfrm>
                <a:off x="2780490" y="5985246"/>
                <a:ext cx="8501" cy="18429"/>
              </a:xfrm>
              <a:custGeom>
                <a:avLst/>
                <a:gdLst>
                  <a:gd name="connsiteX0" fmla="*/ 4872 w 8501"/>
                  <a:gd name="connsiteY0" fmla="*/ 0 h 18429"/>
                  <a:gd name="connsiteX1" fmla="*/ 288 w 8501"/>
                  <a:gd name="connsiteY1" fmla="*/ 8518 h 18429"/>
                  <a:gd name="connsiteX2" fmla="*/ 3477 w 8501"/>
                  <a:gd name="connsiteY2" fmla="*/ 18422 h 18429"/>
                  <a:gd name="connsiteX3" fmla="*/ 8261 w 8501"/>
                  <a:gd name="connsiteY3" fmla="*/ 10103 h 18429"/>
                  <a:gd name="connsiteX4" fmla="*/ 4872 w 8501"/>
                  <a:gd name="connsiteY4" fmla="*/ 0 h 18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01" h="18429">
                    <a:moveTo>
                      <a:pt x="4872" y="0"/>
                    </a:moveTo>
                    <a:cubicBezTo>
                      <a:pt x="2281" y="198"/>
                      <a:pt x="885" y="4160"/>
                      <a:pt x="288" y="8518"/>
                    </a:cubicBezTo>
                    <a:cubicBezTo>
                      <a:pt x="-510" y="14461"/>
                      <a:pt x="288" y="18620"/>
                      <a:pt x="3477" y="18422"/>
                    </a:cubicBezTo>
                    <a:cubicBezTo>
                      <a:pt x="5869" y="18224"/>
                      <a:pt x="7662" y="14262"/>
                      <a:pt x="8261" y="10103"/>
                    </a:cubicBezTo>
                    <a:cubicBezTo>
                      <a:pt x="9058" y="4160"/>
                      <a:pt x="7862" y="0"/>
                      <a:pt x="4872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6" name="Freeform 1105">
                <a:extLst>
                  <a:ext uri="{FF2B5EF4-FFF2-40B4-BE49-F238E27FC236}">
                    <a16:creationId xmlns:a16="http://schemas.microsoft.com/office/drawing/2014/main" id="{5D4D0CA7-A269-51F7-E5B4-BF3DEC9F0539}"/>
                  </a:ext>
                </a:extLst>
              </p:cNvPr>
              <p:cNvSpPr/>
              <p:nvPr/>
            </p:nvSpPr>
            <p:spPr>
              <a:xfrm>
                <a:off x="3188201" y="6065075"/>
                <a:ext cx="8994" cy="20217"/>
              </a:xfrm>
              <a:custGeom>
                <a:avLst/>
                <a:gdLst>
                  <a:gd name="connsiteX0" fmla="*/ 5780 w 8994"/>
                  <a:gd name="connsiteY0" fmla="*/ 0 h 20217"/>
                  <a:gd name="connsiteX1" fmla="*/ 0 w 8994"/>
                  <a:gd name="connsiteY1" fmla="*/ 13272 h 20217"/>
                  <a:gd name="connsiteX2" fmla="*/ 3986 w 8994"/>
                  <a:gd name="connsiteY2" fmla="*/ 20205 h 20217"/>
                  <a:gd name="connsiteX3" fmla="*/ 8970 w 8994"/>
                  <a:gd name="connsiteY3" fmla="*/ 8716 h 20217"/>
                  <a:gd name="connsiteX4" fmla="*/ 5780 w 8994"/>
                  <a:gd name="connsiteY4" fmla="*/ 0 h 20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94" h="20217">
                    <a:moveTo>
                      <a:pt x="5780" y="0"/>
                    </a:moveTo>
                    <a:cubicBezTo>
                      <a:pt x="2193" y="198"/>
                      <a:pt x="0" y="5348"/>
                      <a:pt x="0" y="13272"/>
                    </a:cubicBezTo>
                    <a:cubicBezTo>
                      <a:pt x="0" y="18224"/>
                      <a:pt x="1794" y="20403"/>
                      <a:pt x="3986" y="20205"/>
                    </a:cubicBezTo>
                    <a:cubicBezTo>
                      <a:pt x="7375" y="19611"/>
                      <a:pt x="8571" y="15055"/>
                      <a:pt x="8970" y="8716"/>
                    </a:cubicBezTo>
                    <a:cubicBezTo>
                      <a:pt x="9169" y="3764"/>
                      <a:pt x="8172" y="0"/>
                      <a:pt x="5780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7" name="Freeform 1106">
                <a:extLst>
                  <a:ext uri="{FF2B5EF4-FFF2-40B4-BE49-F238E27FC236}">
                    <a16:creationId xmlns:a16="http://schemas.microsoft.com/office/drawing/2014/main" id="{7F295162-CC56-7EF5-7FD9-B77AFE66F5A3}"/>
                  </a:ext>
                </a:extLst>
              </p:cNvPr>
              <p:cNvSpPr/>
              <p:nvPr/>
            </p:nvSpPr>
            <p:spPr>
              <a:xfrm>
                <a:off x="1328708" y="5005967"/>
                <a:ext cx="13306" cy="17626"/>
              </a:xfrm>
              <a:custGeom>
                <a:avLst/>
                <a:gdLst>
                  <a:gd name="connsiteX0" fmla="*/ 8948 w 13306"/>
                  <a:gd name="connsiteY0" fmla="*/ 10825 h 17626"/>
                  <a:gd name="connsiteX1" fmla="*/ 12934 w 13306"/>
                  <a:gd name="connsiteY1" fmla="*/ 722 h 17626"/>
                  <a:gd name="connsiteX2" fmla="*/ 3765 w 13306"/>
                  <a:gd name="connsiteY2" fmla="*/ 6665 h 17626"/>
                  <a:gd name="connsiteX3" fmla="*/ 377 w 13306"/>
                  <a:gd name="connsiteY3" fmla="*/ 16570 h 17626"/>
                  <a:gd name="connsiteX4" fmla="*/ 8948 w 13306"/>
                  <a:gd name="connsiteY4" fmla="*/ 10825 h 176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06" h="17626">
                    <a:moveTo>
                      <a:pt x="8948" y="10825"/>
                    </a:moveTo>
                    <a:cubicBezTo>
                      <a:pt x="11539" y="6863"/>
                      <a:pt x="14329" y="2505"/>
                      <a:pt x="12934" y="722"/>
                    </a:cubicBezTo>
                    <a:cubicBezTo>
                      <a:pt x="11140" y="-1457"/>
                      <a:pt x="7552" y="1515"/>
                      <a:pt x="3765" y="6665"/>
                    </a:cubicBezTo>
                    <a:cubicBezTo>
                      <a:pt x="975" y="10627"/>
                      <a:pt x="-819" y="14589"/>
                      <a:pt x="377" y="16570"/>
                    </a:cubicBezTo>
                    <a:cubicBezTo>
                      <a:pt x="1971" y="19739"/>
                      <a:pt x="5559" y="15183"/>
                      <a:pt x="8948" y="1082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8" name="Freeform 1107">
                <a:extLst>
                  <a:ext uri="{FF2B5EF4-FFF2-40B4-BE49-F238E27FC236}">
                    <a16:creationId xmlns:a16="http://schemas.microsoft.com/office/drawing/2014/main" id="{86E75159-0E61-7B60-599B-C464F93C586B}"/>
                  </a:ext>
                </a:extLst>
              </p:cNvPr>
              <p:cNvSpPr/>
              <p:nvPr/>
            </p:nvSpPr>
            <p:spPr>
              <a:xfrm>
                <a:off x="3072375" y="5894774"/>
                <a:ext cx="7192" cy="16992"/>
              </a:xfrm>
              <a:custGeom>
                <a:avLst/>
                <a:gdLst>
                  <a:gd name="connsiteX0" fmla="*/ 3804 w 7192"/>
                  <a:gd name="connsiteY0" fmla="*/ 341 h 16992"/>
                  <a:gd name="connsiteX1" fmla="*/ 17 w 7192"/>
                  <a:gd name="connsiteY1" fmla="*/ 10246 h 16992"/>
                  <a:gd name="connsiteX2" fmla="*/ 3605 w 7192"/>
                  <a:gd name="connsiteY2" fmla="*/ 16782 h 16992"/>
                  <a:gd name="connsiteX3" fmla="*/ 7193 w 7192"/>
                  <a:gd name="connsiteY3" fmla="*/ 6878 h 16992"/>
                  <a:gd name="connsiteX4" fmla="*/ 3804 w 7192"/>
                  <a:gd name="connsiteY4" fmla="*/ 341 h 16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92" h="16992">
                    <a:moveTo>
                      <a:pt x="3804" y="341"/>
                    </a:moveTo>
                    <a:cubicBezTo>
                      <a:pt x="1811" y="1728"/>
                      <a:pt x="216" y="5689"/>
                      <a:pt x="17" y="10246"/>
                    </a:cubicBezTo>
                    <a:cubicBezTo>
                      <a:pt x="-183" y="15198"/>
                      <a:pt x="1412" y="17773"/>
                      <a:pt x="3605" y="16782"/>
                    </a:cubicBezTo>
                    <a:cubicBezTo>
                      <a:pt x="5797" y="15792"/>
                      <a:pt x="6794" y="11632"/>
                      <a:pt x="7193" y="6878"/>
                    </a:cubicBezTo>
                    <a:cubicBezTo>
                      <a:pt x="7193" y="1926"/>
                      <a:pt x="6196" y="-1045"/>
                      <a:pt x="3804" y="34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9" name="Freeform 1108">
                <a:extLst>
                  <a:ext uri="{FF2B5EF4-FFF2-40B4-BE49-F238E27FC236}">
                    <a16:creationId xmlns:a16="http://schemas.microsoft.com/office/drawing/2014/main" id="{E35238E4-CC94-96A6-8F00-A4C7D5936EF1}"/>
                  </a:ext>
                </a:extLst>
              </p:cNvPr>
              <p:cNvSpPr/>
              <p:nvPr/>
            </p:nvSpPr>
            <p:spPr>
              <a:xfrm>
                <a:off x="2664020" y="5925757"/>
                <a:ext cx="7823" cy="17295"/>
              </a:xfrm>
              <a:custGeom>
                <a:avLst/>
                <a:gdLst>
                  <a:gd name="connsiteX0" fmla="*/ 4737 w 7823"/>
                  <a:gd name="connsiteY0" fmla="*/ 260 h 17295"/>
                  <a:gd name="connsiteX1" fmla="*/ 152 w 7823"/>
                  <a:gd name="connsiteY1" fmla="*/ 9966 h 17295"/>
                  <a:gd name="connsiteX2" fmla="*/ 3142 w 7823"/>
                  <a:gd name="connsiteY2" fmla="*/ 17098 h 17295"/>
                  <a:gd name="connsiteX3" fmla="*/ 7727 w 7823"/>
                  <a:gd name="connsiteY3" fmla="*/ 7391 h 17295"/>
                  <a:gd name="connsiteX4" fmla="*/ 4737 w 7823"/>
                  <a:gd name="connsiteY4" fmla="*/ 260 h 17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823" h="17295">
                    <a:moveTo>
                      <a:pt x="4737" y="260"/>
                    </a:moveTo>
                    <a:cubicBezTo>
                      <a:pt x="2345" y="1251"/>
                      <a:pt x="750" y="5014"/>
                      <a:pt x="152" y="9966"/>
                    </a:cubicBezTo>
                    <a:cubicBezTo>
                      <a:pt x="-446" y="15315"/>
                      <a:pt x="750" y="18088"/>
                      <a:pt x="3142" y="17098"/>
                    </a:cubicBezTo>
                    <a:cubicBezTo>
                      <a:pt x="5534" y="16107"/>
                      <a:pt x="6930" y="12145"/>
                      <a:pt x="7727" y="7391"/>
                    </a:cubicBezTo>
                    <a:cubicBezTo>
                      <a:pt x="8125" y="2043"/>
                      <a:pt x="7328" y="-928"/>
                      <a:pt x="4737" y="2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0" name="Freeform 1109">
                <a:extLst>
                  <a:ext uri="{FF2B5EF4-FFF2-40B4-BE49-F238E27FC236}">
                    <a16:creationId xmlns:a16="http://schemas.microsoft.com/office/drawing/2014/main" id="{ED17B8C2-0CDD-A599-714C-258F2D4C6378}"/>
                  </a:ext>
                </a:extLst>
              </p:cNvPr>
              <p:cNvSpPr/>
              <p:nvPr/>
            </p:nvSpPr>
            <p:spPr>
              <a:xfrm>
                <a:off x="2729207" y="5785271"/>
                <a:ext cx="6323" cy="12495"/>
              </a:xfrm>
              <a:custGeom>
                <a:avLst/>
                <a:gdLst>
                  <a:gd name="connsiteX0" fmla="*/ 1540 w 6323"/>
                  <a:gd name="connsiteY0" fmla="*/ 12385 h 12495"/>
                  <a:gd name="connsiteX1" fmla="*/ 6324 w 6323"/>
                  <a:gd name="connsiteY1" fmla="*/ 2085 h 12495"/>
                  <a:gd name="connsiteX2" fmla="*/ 4331 w 6323"/>
                  <a:gd name="connsiteY2" fmla="*/ 104 h 12495"/>
                  <a:gd name="connsiteX3" fmla="*/ 543 w 6323"/>
                  <a:gd name="connsiteY3" fmla="*/ 5452 h 12495"/>
                  <a:gd name="connsiteX4" fmla="*/ 1540 w 6323"/>
                  <a:gd name="connsiteY4" fmla="*/ 12385 h 12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23" h="12495">
                    <a:moveTo>
                      <a:pt x="1540" y="12385"/>
                    </a:moveTo>
                    <a:cubicBezTo>
                      <a:pt x="3135" y="12980"/>
                      <a:pt x="4530" y="11395"/>
                      <a:pt x="6324" y="2085"/>
                    </a:cubicBezTo>
                    <a:cubicBezTo>
                      <a:pt x="6124" y="3471"/>
                      <a:pt x="5726" y="698"/>
                      <a:pt x="4331" y="104"/>
                    </a:cubicBezTo>
                    <a:cubicBezTo>
                      <a:pt x="2736" y="-490"/>
                      <a:pt x="1341" y="1490"/>
                      <a:pt x="543" y="5452"/>
                    </a:cubicBezTo>
                    <a:cubicBezTo>
                      <a:pt x="-453" y="9018"/>
                      <a:pt x="-55" y="11989"/>
                      <a:pt x="1540" y="123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1" name="Freeform 1110">
                <a:extLst>
                  <a:ext uri="{FF2B5EF4-FFF2-40B4-BE49-F238E27FC236}">
                    <a16:creationId xmlns:a16="http://schemas.microsoft.com/office/drawing/2014/main" id="{1BCF931E-D926-0CD1-802A-F3E5842A025F}"/>
                  </a:ext>
                </a:extLst>
              </p:cNvPr>
              <p:cNvSpPr/>
              <p:nvPr/>
            </p:nvSpPr>
            <p:spPr>
              <a:xfrm>
                <a:off x="1756440" y="6179215"/>
                <a:ext cx="10564" cy="2930"/>
              </a:xfrm>
              <a:custGeom>
                <a:avLst/>
                <a:gdLst>
                  <a:gd name="connsiteX0" fmla="*/ 0 w 10564"/>
                  <a:gd name="connsiteY0" fmla="*/ 2931 h 2930"/>
                  <a:gd name="connsiteX1" fmla="*/ 10564 w 10564"/>
                  <a:gd name="connsiteY1" fmla="*/ 2931 h 2930"/>
                  <a:gd name="connsiteX2" fmla="*/ 9767 w 10564"/>
                  <a:gd name="connsiteY2" fmla="*/ 2138 h 2930"/>
                  <a:gd name="connsiteX3" fmla="*/ 0 w 10564"/>
                  <a:gd name="connsiteY3" fmla="*/ 2931 h 2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564" h="2930">
                    <a:moveTo>
                      <a:pt x="0" y="2931"/>
                    </a:moveTo>
                    <a:lnTo>
                      <a:pt x="10564" y="2931"/>
                    </a:lnTo>
                    <a:cubicBezTo>
                      <a:pt x="10365" y="2732"/>
                      <a:pt x="10166" y="2534"/>
                      <a:pt x="9767" y="2138"/>
                    </a:cubicBezTo>
                    <a:cubicBezTo>
                      <a:pt x="6976" y="-833"/>
                      <a:pt x="2990" y="-833"/>
                      <a:pt x="0" y="29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2" name="Freeform 1111">
                <a:extLst>
                  <a:ext uri="{FF2B5EF4-FFF2-40B4-BE49-F238E27FC236}">
                    <a16:creationId xmlns:a16="http://schemas.microsoft.com/office/drawing/2014/main" id="{03D89128-D412-C730-4A48-8F01934E2322}"/>
                  </a:ext>
                </a:extLst>
              </p:cNvPr>
              <p:cNvSpPr/>
              <p:nvPr/>
            </p:nvSpPr>
            <p:spPr>
              <a:xfrm>
                <a:off x="1375923" y="5352480"/>
                <a:ext cx="23037" cy="33199"/>
              </a:xfrm>
              <a:custGeom>
                <a:avLst/>
                <a:gdLst>
                  <a:gd name="connsiteX0" fmla="*/ 2594 w 23037"/>
                  <a:gd name="connsiteY0" fmla="*/ 5420 h 33199"/>
                  <a:gd name="connsiteX1" fmla="*/ 1597 w 23037"/>
                  <a:gd name="connsiteY1" fmla="*/ 18890 h 33199"/>
                  <a:gd name="connsiteX2" fmla="*/ 8972 w 23037"/>
                  <a:gd name="connsiteY2" fmla="*/ 31964 h 33199"/>
                  <a:gd name="connsiteX3" fmla="*/ 20533 w 23037"/>
                  <a:gd name="connsiteY3" fmla="*/ 26814 h 33199"/>
                  <a:gd name="connsiteX4" fmla="*/ 21929 w 23037"/>
                  <a:gd name="connsiteY4" fmla="*/ 14929 h 33199"/>
                  <a:gd name="connsiteX5" fmla="*/ 13956 w 23037"/>
                  <a:gd name="connsiteY5" fmla="*/ 2647 h 33199"/>
                  <a:gd name="connsiteX6" fmla="*/ 2594 w 23037"/>
                  <a:gd name="connsiteY6" fmla="*/ 5420 h 33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3037" h="33199">
                    <a:moveTo>
                      <a:pt x="2594" y="5420"/>
                    </a:moveTo>
                    <a:cubicBezTo>
                      <a:pt x="-994" y="10769"/>
                      <a:pt x="-396" y="15325"/>
                      <a:pt x="1597" y="18890"/>
                    </a:cubicBezTo>
                    <a:cubicBezTo>
                      <a:pt x="3989" y="23446"/>
                      <a:pt x="5783" y="28795"/>
                      <a:pt x="8972" y="31964"/>
                    </a:cubicBezTo>
                    <a:cubicBezTo>
                      <a:pt x="12162" y="35133"/>
                      <a:pt x="16746" y="31766"/>
                      <a:pt x="20533" y="26814"/>
                    </a:cubicBezTo>
                    <a:cubicBezTo>
                      <a:pt x="23922" y="21069"/>
                      <a:pt x="23324" y="17504"/>
                      <a:pt x="21929" y="14929"/>
                    </a:cubicBezTo>
                    <a:cubicBezTo>
                      <a:pt x="19537" y="10372"/>
                      <a:pt x="16945" y="6213"/>
                      <a:pt x="13956" y="2647"/>
                    </a:cubicBezTo>
                    <a:cubicBezTo>
                      <a:pt x="11165" y="-720"/>
                      <a:pt x="7378" y="-1909"/>
                      <a:pt x="2594" y="542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3" name="Freeform 1112">
                <a:extLst>
                  <a:ext uri="{FF2B5EF4-FFF2-40B4-BE49-F238E27FC236}">
                    <a16:creationId xmlns:a16="http://schemas.microsoft.com/office/drawing/2014/main" id="{E9ED1D81-FA8E-AE1D-06B4-9A5B46FAFDB5}"/>
                  </a:ext>
                </a:extLst>
              </p:cNvPr>
              <p:cNvSpPr/>
              <p:nvPr/>
            </p:nvSpPr>
            <p:spPr>
              <a:xfrm>
                <a:off x="2141937" y="6174874"/>
                <a:ext cx="35578" cy="7469"/>
              </a:xfrm>
              <a:custGeom>
                <a:avLst/>
                <a:gdLst>
                  <a:gd name="connsiteX0" fmla="*/ 32889 w 35578"/>
                  <a:gd name="connsiteY0" fmla="*/ 1131 h 7469"/>
                  <a:gd name="connsiteX1" fmla="*/ 15747 w 35578"/>
                  <a:gd name="connsiteY1" fmla="*/ 2319 h 7469"/>
                  <a:gd name="connsiteX2" fmla="*/ 11362 w 35578"/>
                  <a:gd name="connsiteY2" fmla="*/ 4696 h 7469"/>
                  <a:gd name="connsiteX3" fmla="*/ 8571 w 35578"/>
                  <a:gd name="connsiteY3" fmla="*/ 338 h 7469"/>
                  <a:gd name="connsiteX4" fmla="*/ 0 w 35578"/>
                  <a:gd name="connsiteY4" fmla="*/ 7470 h 7469"/>
                  <a:gd name="connsiteX5" fmla="*/ 8970 w 35578"/>
                  <a:gd name="connsiteY5" fmla="*/ 7470 h 7469"/>
                  <a:gd name="connsiteX6" fmla="*/ 11561 w 35578"/>
                  <a:gd name="connsiteY6" fmla="*/ 7470 h 7469"/>
                  <a:gd name="connsiteX7" fmla="*/ 35480 w 35578"/>
                  <a:gd name="connsiteY7" fmla="*/ 7470 h 7469"/>
                  <a:gd name="connsiteX8" fmla="*/ 32889 w 35578"/>
                  <a:gd name="connsiteY8" fmla="*/ 1131 h 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578" h="7469">
                    <a:moveTo>
                      <a:pt x="32889" y="1131"/>
                    </a:moveTo>
                    <a:cubicBezTo>
                      <a:pt x="27308" y="536"/>
                      <a:pt x="21527" y="735"/>
                      <a:pt x="15747" y="2319"/>
                    </a:cubicBezTo>
                    <a:cubicBezTo>
                      <a:pt x="14352" y="2715"/>
                      <a:pt x="12757" y="3508"/>
                      <a:pt x="11362" y="4696"/>
                    </a:cubicBezTo>
                    <a:cubicBezTo>
                      <a:pt x="10963" y="2914"/>
                      <a:pt x="9966" y="1329"/>
                      <a:pt x="8571" y="338"/>
                    </a:cubicBezTo>
                    <a:cubicBezTo>
                      <a:pt x="5581" y="-1048"/>
                      <a:pt x="2392" y="1923"/>
                      <a:pt x="0" y="7470"/>
                    </a:cubicBezTo>
                    <a:lnTo>
                      <a:pt x="8970" y="7470"/>
                    </a:lnTo>
                    <a:lnTo>
                      <a:pt x="11561" y="7470"/>
                    </a:lnTo>
                    <a:lnTo>
                      <a:pt x="35480" y="7470"/>
                    </a:lnTo>
                    <a:cubicBezTo>
                      <a:pt x="35879" y="3706"/>
                      <a:pt x="35081" y="1329"/>
                      <a:pt x="32889" y="11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4" name="Freeform 1113">
                <a:extLst>
                  <a:ext uri="{FF2B5EF4-FFF2-40B4-BE49-F238E27FC236}">
                    <a16:creationId xmlns:a16="http://schemas.microsoft.com/office/drawing/2014/main" id="{A8567999-B372-99C7-74A3-F39DA0825802}"/>
                  </a:ext>
                </a:extLst>
              </p:cNvPr>
              <p:cNvSpPr/>
              <p:nvPr/>
            </p:nvSpPr>
            <p:spPr>
              <a:xfrm>
                <a:off x="839029" y="4879528"/>
                <a:ext cx="23251" cy="24115"/>
              </a:xfrm>
              <a:custGeom>
                <a:avLst/>
                <a:gdLst>
                  <a:gd name="connsiteX0" fmla="*/ 2503 w 23251"/>
                  <a:gd name="connsiteY0" fmla="*/ 9298 h 24115"/>
                  <a:gd name="connsiteX1" fmla="*/ 7486 w 23251"/>
                  <a:gd name="connsiteY1" fmla="*/ 23561 h 24115"/>
                  <a:gd name="connsiteX2" fmla="*/ 22236 w 23251"/>
                  <a:gd name="connsiteY2" fmla="*/ 16826 h 24115"/>
                  <a:gd name="connsiteX3" fmla="*/ 15060 w 23251"/>
                  <a:gd name="connsiteY3" fmla="*/ 583 h 24115"/>
                  <a:gd name="connsiteX4" fmla="*/ 2503 w 23251"/>
                  <a:gd name="connsiteY4" fmla="*/ 9298 h 24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251" h="24115">
                    <a:moveTo>
                      <a:pt x="2503" y="9298"/>
                    </a:moveTo>
                    <a:cubicBezTo>
                      <a:pt x="-3477" y="21184"/>
                      <a:pt x="2503" y="22372"/>
                      <a:pt x="7486" y="23561"/>
                    </a:cubicBezTo>
                    <a:cubicBezTo>
                      <a:pt x="11672" y="24551"/>
                      <a:pt x="16655" y="25145"/>
                      <a:pt x="22236" y="16826"/>
                    </a:cubicBezTo>
                    <a:cubicBezTo>
                      <a:pt x="25624" y="5139"/>
                      <a:pt x="19844" y="2960"/>
                      <a:pt x="15060" y="583"/>
                    </a:cubicBezTo>
                    <a:cubicBezTo>
                      <a:pt x="11472" y="-1596"/>
                      <a:pt x="5891" y="2563"/>
                      <a:pt x="2503" y="92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5" name="Freeform 1114">
                <a:extLst>
                  <a:ext uri="{FF2B5EF4-FFF2-40B4-BE49-F238E27FC236}">
                    <a16:creationId xmlns:a16="http://schemas.microsoft.com/office/drawing/2014/main" id="{BDAFBBA3-43B5-1824-147C-2C6FADFC61E3}"/>
                  </a:ext>
                </a:extLst>
              </p:cNvPr>
              <p:cNvSpPr/>
              <p:nvPr/>
            </p:nvSpPr>
            <p:spPr>
              <a:xfrm>
                <a:off x="1574271" y="5856139"/>
                <a:ext cx="30424" cy="29368"/>
              </a:xfrm>
              <a:custGeom>
                <a:avLst/>
                <a:gdLst>
                  <a:gd name="connsiteX0" fmla="*/ 25299 w 30424"/>
                  <a:gd name="connsiteY0" fmla="*/ 21149 h 29368"/>
                  <a:gd name="connsiteX1" fmla="*/ 26495 w 30424"/>
                  <a:gd name="connsiteY1" fmla="*/ 17583 h 29368"/>
                  <a:gd name="connsiteX2" fmla="*/ 28887 w 30424"/>
                  <a:gd name="connsiteY2" fmla="*/ 12829 h 29368"/>
                  <a:gd name="connsiteX3" fmla="*/ 27691 w 30424"/>
                  <a:gd name="connsiteY3" fmla="*/ 2330 h 29368"/>
                  <a:gd name="connsiteX4" fmla="*/ 23705 w 30424"/>
                  <a:gd name="connsiteY4" fmla="*/ 3519 h 29368"/>
                  <a:gd name="connsiteX5" fmla="*/ 21711 w 30424"/>
                  <a:gd name="connsiteY5" fmla="*/ 1736 h 29368"/>
                  <a:gd name="connsiteX6" fmla="*/ 9951 w 30424"/>
                  <a:gd name="connsiteY6" fmla="*/ 7282 h 29368"/>
                  <a:gd name="connsiteX7" fmla="*/ 8755 w 30424"/>
                  <a:gd name="connsiteY7" fmla="*/ 10848 h 29368"/>
                  <a:gd name="connsiteX8" fmla="*/ 4569 w 30424"/>
                  <a:gd name="connsiteY8" fmla="*/ 14018 h 29368"/>
                  <a:gd name="connsiteX9" fmla="*/ 2775 w 30424"/>
                  <a:gd name="connsiteY9" fmla="*/ 26893 h 29368"/>
                  <a:gd name="connsiteX10" fmla="*/ 12343 w 30424"/>
                  <a:gd name="connsiteY10" fmla="*/ 28082 h 29368"/>
                  <a:gd name="connsiteX11" fmla="*/ 12742 w 30424"/>
                  <a:gd name="connsiteY11" fmla="*/ 28280 h 29368"/>
                  <a:gd name="connsiteX12" fmla="*/ 25299 w 30424"/>
                  <a:gd name="connsiteY12" fmla="*/ 21149 h 29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0424" h="29368">
                    <a:moveTo>
                      <a:pt x="25299" y="21149"/>
                    </a:moveTo>
                    <a:cubicBezTo>
                      <a:pt x="25897" y="19960"/>
                      <a:pt x="26296" y="18772"/>
                      <a:pt x="26495" y="17583"/>
                    </a:cubicBezTo>
                    <a:cubicBezTo>
                      <a:pt x="27292" y="16197"/>
                      <a:pt x="28090" y="14414"/>
                      <a:pt x="28887" y="12829"/>
                    </a:cubicBezTo>
                    <a:cubicBezTo>
                      <a:pt x="31279" y="7084"/>
                      <a:pt x="30880" y="2727"/>
                      <a:pt x="27691" y="2330"/>
                    </a:cubicBezTo>
                    <a:cubicBezTo>
                      <a:pt x="26296" y="2132"/>
                      <a:pt x="25100" y="2528"/>
                      <a:pt x="23705" y="3519"/>
                    </a:cubicBezTo>
                    <a:cubicBezTo>
                      <a:pt x="23107" y="2925"/>
                      <a:pt x="22509" y="2330"/>
                      <a:pt x="21711" y="1736"/>
                    </a:cubicBezTo>
                    <a:cubicBezTo>
                      <a:pt x="18123" y="-1433"/>
                      <a:pt x="13340" y="-641"/>
                      <a:pt x="9951" y="7282"/>
                    </a:cubicBezTo>
                    <a:cubicBezTo>
                      <a:pt x="9353" y="8471"/>
                      <a:pt x="8954" y="9660"/>
                      <a:pt x="8755" y="10848"/>
                    </a:cubicBezTo>
                    <a:cubicBezTo>
                      <a:pt x="7360" y="11640"/>
                      <a:pt x="5965" y="12631"/>
                      <a:pt x="4569" y="14018"/>
                    </a:cubicBezTo>
                    <a:cubicBezTo>
                      <a:pt x="-1610" y="19762"/>
                      <a:pt x="-813" y="24516"/>
                      <a:pt x="2775" y="26893"/>
                    </a:cubicBezTo>
                    <a:cubicBezTo>
                      <a:pt x="5566" y="28676"/>
                      <a:pt x="8556" y="29270"/>
                      <a:pt x="12343" y="28082"/>
                    </a:cubicBezTo>
                    <a:cubicBezTo>
                      <a:pt x="12542" y="28082"/>
                      <a:pt x="12542" y="28280"/>
                      <a:pt x="12742" y="28280"/>
                    </a:cubicBezTo>
                    <a:cubicBezTo>
                      <a:pt x="16329" y="31053"/>
                      <a:pt x="20914" y="28478"/>
                      <a:pt x="25299" y="211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6" name="Freeform 1115">
                <a:extLst>
                  <a:ext uri="{FF2B5EF4-FFF2-40B4-BE49-F238E27FC236}">
                    <a16:creationId xmlns:a16="http://schemas.microsoft.com/office/drawing/2014/main" id="{6672846C-E471-FB3A-BE9D-9A2F1E0C3CCA}"/>
                  </a:ext>
                </a:extLst>
              </p:cNvPr>
              <p:cNvSpPr/>
              <p:nvPr/>
            </p:nvSpPr>
            <p:spPr>
              <a:xfrm>
                <a:off x="1844583" y="5858764"/>
                <a:ext cx="26079" cy="56278"/>
              </a:xfrm>
              <a:custGeom>
                <a:avLst/>
                <a:gdLst>
                  <a:gd name="connsiteX0" fmla="*/ 24077 w 26079"/>
                  <a:gd name="connsiteY0" fmla="*/ 35559 h 56278"/>
                  <a:gd name="connsiteX1" fmla="*/ 19094 w 26079"/>
                  <a:gd name="connsiteY1" fmla="*/ 17929 h 56278"/>
                  <a:gd name="connsiteX2" fmla="*/ 14709 w 26079"/>
                  <a:gd name="connsiteY2" fmla="*/ 15948 h 56278"/>
                  <a:gd name="connsiteX3" fmla="*/ 16104 w 26079"/>
                  <a:gd name="connsiteY3" fmla="*/ 13571 h 56278"/>
                  <a:gd name="connsiteX4" fmla="*/ 17499 w 26079"/>
                  <a:gd name="connsiteY4" fmla="*/ 696 h 56278"/>
                  <a:gd name="connsiteX5" fmla="*/ 7533 w 26079"/>
                  <a:gd name="connsiteY5" fmla="*/ 8817 h 56278"/>
                  <a:gd name="connsiteX6" fmla="*/ 6138 w 26079"/>
                  <a:gd name="connsiteY6" fmla="*/ 22089 h 56278"/>
                  <a:gd name="connsiteX7" fmla="*/ 7732 w 26079"/>
                  <a:gd name="connsiteY7" fmla="*/ 22684 h 56278"/>
                  <a:gd name="connsiteX8" fmla="*/ 6536 w 26079"/>
                  <a:gd name="connsiteY8" fmla="*/ 25655 h 56278"/>
                  <a:gd name="connsiteX9" fmla="*/ 6736 w 26079"/>
                  <a:gd name="connsiteY9" fmla="*/ 39125 h 56278"/>
                  <a:gd name="connsiteX10" fmla="*/ 5141 w 26079"/>
                  <a:gd name="connsiteY10" fmla="*/ 41106 h 56278"/>
                  <a:gd name="connsiteX11" fmla="*/ 1553 w 26079"/>
                  <a:gd name="connsiteY11" fmla="*/ 55368 h 56278"/>
                  <a:gd name="connsiteX12" fmla="*/ 13513 w 26079"/>
                  <a:gd name="connsiteY12" fmla="*/ 49029 h 56278"/>
                  <a:gd name="connsiteX13" fmla="*/ 17300 w 26079"/>
                  <a:gd name="connsiteY13" fmla="*/ 42690 h 56278"/>
                  <a:gd name="connsiteX14" fmla="*/ 24077 w 26079"/>
                  <a:gd name="connsiteY14" fmla="*/ 35559 h 56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6079" h="56278">
                    <a:moveTo>
                      <a:pt x="24077" y="35559"/>
                    </a:moveTo>
                    <a:cubicBezTo>
                      <a:pt x="29459" y="24070"/>
                      <a:pt x="22682" y="21693"/>
                      <a:pt x="19094" y="17929"/>
                    </a:cubicBezTo>
                    <a:cubicBezTo>
                      <a:pt x="17699" y="16543"/>
                      <a:pt x="16104" y="15750"/>
                      <a:pt x="14709" y="15948"/>
                    </a:cubicBezTo>
                    <a:cubicBezTo>
                      <a:pt x="15107" y="15156"/>
                      <a:pt x="15506" y="14364"/>
                      <a:pt x="16104" y="13571"/>
                    </a:cubicBezTo>
                    <a:cubicBezTo>
                      <a:pt x="19094" y="8223"/>
                      <a:pt x="20091" y="2677"/>
                      <a:pt x="17499" y="696"/>
                    </a:cubicBezTo>
                    <a:cubicBezTo>
                      <a:pt x="14509" y="-1681"/>
                      <a:pt x="10722" y="2280"/>
                      <a:pt x="7533" y="8817"/>
                    </a:cubicBezTo>
                    <a:cubicBezTo>
                      <a:pt x="4742" y="14364"/>
                      <a:pt x="3746" y="19118"/>
                      <a:pt x="6138" y="22089"/>
                    </a:cubicBezTo>
                    <a:cubicBezTo>
                      <a:pt x="6736" y="22485"/>
                      <a:pt x="7134" y="22684"/>
                      <a:pt x="7732" y="22684"/>
                    </a:cubicBezTo>
                    <a:cubicBezTo>
                      <a:pt x="7334" y="23674"/>
                      <a:pt x="6935" y="24664"/>
                      <a:pt x="6536" y="25655"/>
                    </a:cubicBezTo>
                    <a:cubicBezTo>
                      <a:pt x="4344" y="31796"/>
                      <a:pt x="4742" y="36154"/>
                      <a:pt x="6736" y="39125"/>
                    </a:cubicBezTo>
                    <a:cubicBezTo>
                      <a:pt x="6138" y="39719"/>
                      <a:pt x="5540" y="40313"/>
                      <a:pt x="5141" y="41106"/>
                    </a:cubicBezTo>
                    <a:cubicBezTo>
                      <a:pt x="756" y="46850"/>
                      <a:pt x="-1835" y="52595"/>
                      <a:pt x="1553" y="55368"/>
                    </a:cubicBezTo>
                    <a:cubicBezTo>
                      <a:pt x="4145" y="57547"/>
                      <a:pt x="8131" y="55962"/>
                      <a:pt x="13513" y="49029"/>
                    </a:cubicBezTo>
                    <a:cubicBezTo>
                      <a:pt x="14709" y="47048"/>
                      <a:pt x="16303" y="44869"/>
                      <a:pt x="17300" y="42690"/>
                    </a:cubicBezTo>
                    <a:cubicBezTo>
                      <a:pt x="19692" y="41502"/>
                      <a:pt x="22084" y="39521"/>
                      <a:pt x="24077" y="355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7" name="Freeform 1116">
                <a:extLst>
                  <a:ext uri="{FF2B5EF4-FFF2-40B4-BE49-F238E27FC236}">
                    <a16:creationId xmlns:a16="http://schemas.microsoft.com/office/drawing/2014/main" id="{07B33373-D1AF-CA02-6156-43B82EFFAFCF}"/>
                  </a:ext>
                </a:extLst>
              </p:cNvPr>
              <p:cNvSpPr/>
              <p:nvPr/>
            </p:nvSpPr>
            <p:spPr>
              <a:xfrm>
                <a:off x="453598" y="5180675"/>
                <a:ext cx="33459" cy="26795"/>
              </a:xfrm>
              <a:custGeom>
                <a:avLst/>
                <a:gdLst>
                  <a:gd name="connsiteX0" fmla="*/ 3833 w 33459"/>
                  <a:gd name="connsiteY0" fmla="*/ 25886 h 26795"/>
                  <a:gd name="connsiteX1" fmla="*/ 13600 w 33459"/>
                  <a:gd name="connsiteY1" fmla="*/ 21726 h 26795"/>
                  <a:gd name="connsiteX2" fmla="*/ 15194 w 33459"/>
                  <a:gd name="connsiteY2" fmla="*/ 21132 h 26795"/>
                  <a:gd name="connsiteX3" fmla="*/ 15792 w 33459"/>
                  <a:gd name="connsiteY3" fmla="*/ 20735 h 26795"/>
                  <a:gd name="connsiteX4" fmla="*/ 15992 w 33459"/>
                  <a:gd name="connsiteY4" fmla="*/ 21528 h 26795"/>
                  <a:gd name="connsiteX5" fmla="*/ 28150 w 33459"/>
                  <a:gd name="connsiteY5" fmla="*/ 24301 h 26795"/>
                  <a:gd name="connsiteX6" fmla="*/ 32336 w 33459"/>
                  <a:gd name="connsiteY6" fmla="*/ 13208 h 26795"/>
                  <a:gd name="connsiteX7" fmla="*/ 21373 w 33459"/>
                  <a:gd name="connsiteY7" fmla="*/ 11227 h 26795"/>
                  <a:gd name="connsiteX8" fmla="*/ 20177 w 33459"/>
                  <a:gd name="connsiteY8" fmla="*/ 1125 h 26795"/>
                  <a:gd name="connsiteX9" fmla="*/ 2836 w 33459"/>
                  <a:gd name="connsiteY9" fmla="*/ 9642 h 26795"/>
                  <a:gd name="connsiteX10" fmla="*/ 3833 w 33459"/>
                  <a:gd name="connsiteY10" fmla="*/ 25886 h 26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3459" h="26795">
                    <a:moveTo>
                      <a:pt x="3833" y="25886"/>
                    </a:moveTo>
                    <a:cubicBezTo>
                      <a:pt x="7221" y="28461"/>
                      <a:pt x="10610" y="25093"/>
                      <a:pt x="13600" y="21726"/>
                    </a:cubicBezTo>
                    <a:cubicBezTo>
                      <a:pt x="14198" y="21528"/>
                      <a:pt x="14596" y="21329"/>
                      <a:pt x="15194" y="21132"/>
                    </a:cubicBezTo>
                    <a:lnTo>
                      <a:pt x="15792" y="20735"/>
                    </a:lnTo>
                    <a:cubicBezTo>
                      <a:pt x="15792" y="20933"/>
                      <a:pt x="15792" y="21329"/>
                      <a:pt x="15992" y="21528"/>
                    </a:cubicBezTo>
                    <a:cubicBezTo>
                      <a:pt x="18383" y="26678"/>
                      <a:pt x="22569" y="26678"/>
                      <a:pt x="28150" y="24301"/>
                    </a:cubicBezTo>
                    <a:cubicBezTo>
                      <a:pt x="32336" y="21726"/>
                      <a:pt x="35127" y="17764"/>
                      <a:pt x="32336" y="13208"/>
                    </a:cubicBezTo>
                    <a:cubicBezTo>
                      <a:pt x="29944" y="9444"/>
                      <a:pt x="25559" y="9048"/>
                      <a:pt x="21373" y="11227"/>
                    </a:cubicBezTo>
                    <a:cubicBezTo>
                      <a:pt x="23765" y="6077"/>
                      <a:pt x="23367" y="2709"/>
                      <a:pt x="20177" y="1125"/>
                    </a:cubicBezTo>
                    <a:cubicBezTo>
                      <a:pt x="14995" y="-1649"/>
                      <a:pt x="8616" y="530"/>
                      <a:pt x="2836" y="9642"/>
                    </a:cubicBezTo>
                    <a:cubicBezTo>
                      <a:pt x="-2147" y="17962"/>
                      <a:pt x="245" y="23311"/>
                      <a:pt x="3833" y="258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8" name="Freeform 1117">
                <a:extLst>
                  <a:ext uri="{FF2B5EF4-FFF2-40B4-BE49-F238E27FC236}">
                    <a16:creationId xmlns:a16="http://schemas.microsoft.com/office/drawing/2014/main" id="{5CE9DAFF-9878-099C-77DC-5605E1CA2B09}"/>
                  </a:ext>
                </a:extLst>
              </p:cNvPr>
              <p:cNvSpPr/>
              <p:nvPr/>
            </p:nvSpPr>
            <p:spPr>
              <a:xfrm>
                <a:off x="1269938" y="5292772"/>
                <a:ext cx="20333" cy="24525"/>
              </a:xfrm>
              <a:custGeom>
                <a:avLst/>
                <a:gdLst>
                  <a:gd name="connsiteX0" fmla="*/ 13101 w 20333"/>
                  <a:gd name="connsiteY0" fmla="*/ 551 h 24525"/>
                  <a:gd name="connsiteX1" fmla="*/ 1541 w 20333"/>
                  <a:gd name="connsiteY1" fmla="*/ 8079 h 24525"/>
                  <a:gd name="connsiteX2" fmla="*/ 9115 w 20333"/>
                  <a:gd name="connsiteY2" fmla="*/ 24322 h 24525"/>
                  <a:gd name="connsiteX3" fmla="*/ 19081 w 20333"/>
                  <a:gd name="connsiteY3" fmla="*/ 15804 h 24525"/>
                  <a:gd name="connsiteX4" fmla="*/ 13101 w 20333"/>
                  <a:gd name="connsiteY4" fmla="*/ 551 h 24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333" h="24525">
                    <a:moveTo>
                      <a:pt x="13101" y="551"/>
                    </a:moveTo>
                    <a:cubicBezTo>
                      <a:pt x="9115" y="-836"/>
                      <a:pt x="4331" y="-43"/>
                      <a:pt x="1541" y="8079"/>
                    </a:cubicBezTo>
                    <a:cubicBezTo>
                      <a:pt x="-3044" y="20954"/>
                      <a:pt x="3534" y="22737"/>
                      <a:pt x="9115" y="24322"/>
                    </a:cubicBezTo>
                    <a:cubicBezTo>
                      <a:pt x="12504" y="25312"/>
                      <a:pt x="16291" y="22737"/>
                      <a:pt x="19081" y="15804"/>
                    </a:cubicBezTo>
                    <a:cubicBezTo>
                      <a:pt x="22669" y="4909"/>
                      <a:pt x="17885" y="2532"/>
                      <a:pt x="13101" y="5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9" name="Freeform 1118">
                <a:extLst>
                  <a:ext uri="{FF2B5EF4-FFF2-40B4-BE49-F238E27FC236}">
                    <a16:creationId xmlns:a16="http://schemas.microsoft.com/office/drawing/2014/main" id="{2816FD6B-CBCB-B12E-1D9A-DB440813E97C}"/>
                  </a:ext>
                </a:extLst>
              </p:cNvPr>
              <p:cNvSpPr/>
              <p:nvPr/>
            </p:nvSpPr>
            <p:spPr>
              <a:xfrm>
                <a:off x="2058931" y="5833702"/>
                <a:ext cx="20666" cy="24472"/>
              </a:xfrm>
              <a:custGeom>
                <a:avLst/>
                <a:gdLst>
                  <a:gd name="connsiteX0" fmla="*/ 1082 w 20666"/>
                  <a:gd name="connsiteY0" fmla="*/ 12089 h 24472"/>
                  <a:gd name="connsiteX1" fmla="*/ 5667 w 20666"/>
                  <a:gd name="connsiteY1" fmla="*/ 24371 h 24472"/>
                  <a:gd name="connsiteX2" fmla="*/ 20218 w 20666"/>
                  <a:gd name="connsiteY2" fmla="*/ 11297 h 24472"/>
                  <a:gd name="connsiteX3" fmla="*/ 16630 w 20666"/>
                  <a:gd name="connsiteY3" fmla="*/ 6 h 24472"/>
                  <a:gd name="connsiteX4" fmla="*/ 1082 w 20666"/>
                  <a:gd name="connsiteY4" fmla="*/ 12089 h 24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666" h="24472">
                    <a:moveTo>
                      <a:pt x="1082" y="12089"/>
                    </a:moveTo>
                    <a:cubicBezTo>
                      <a:pt x="-1708" y="20013"/>
                      <a:pt x="1282" y="23776"/>
                      <a:pt x="5667" y="24371"/>
                    </a:cubicBezTo>
                    <a:cubicBezTo>
                      <a:pt x="11647" y="25163"/>
                      <a:pt x="16829" y="21399"/>
                      <a:pt x="20218" y="11297"/>
                    </a:cubicBezTo>
                    <a:cubicBezTo>
                      <a:pt x="21414" y="4760"/>
                      <a:pt x="20218" y="-192"/>
                      <a:pt x="16630" y="6"/>
                    </a:cubicBezTo>
                    <a:cubicBezTo>
                      <a:pt x="11248" y="402"/>
                      <a:pt x="4870" y="1789"/>
                      <a:pt x="1082" y="120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0" name="Freeform 1119">
                <a:extLst>
                  <a:ext uri="{FF2B5EF4-FFF2-40B4-BE49-F238E27FC236}">
                    <a16:creationId xmlns:a16="http://schemas.microsoft.com/office/drawing/2014/main" id="{51F2D0C7-ECA5-01B7-7A3B-7639BC647EF9}"/>
                  </a:ext>
                </a:extLst>
              </p:cNvPr>
              <p:cNvSpPr/>
              <p:nvPr/>
            </p:nvSpPr>
            <p:spPr>
              <a:xfrm>
                <a:off x="1651093" y="5981482"/>
                <a:ext cx="22765" cy="28350"/>
              </a:xfrm>
              <a:custGeom>
                <a:avLst/>
                <a:gdLst>
                  <a:gd name="connsiteX0" fmla="*/ 18640 w 22765"/>
                  <a:gd name="connsiteY0" fmla="*/ 0 h 28350"/>
                  <a:gd name="connsiteX1" fmla="*/ 2494 w 22765"/>
                  <a:gd name="connsiteY1" fmla="*/ 16837 h 28350"/>
                  <a:gd name="connsiteX2" fmla="*/ 1697 w 22765"/>
                  <a:gd name="connsiteY2" fmla="*/ 19809 h 28350"/>
                  <a:gd name="connsiteX3" fmla="*/ 2494 w 22765"/>
                  <a:gd name="connsiteY3" fmla="*/ 28129 h 28350"/>
                  <a:gd name="connsiteX4" fmla="*/ 4488 w 22765"/>
                  <a:gd name="connsiteY4" fmla="*/ 28129 h 28350"/>
                  <a:gd name="connsiteX5" fmla="*/ 5683 w 22765"/>
                  <a:gd name="connsiteY5" fmla="*/ 28326 h 28350"/>
                  <a:gd name="connsiteX6" fmla="*/ 21630 w 22765"/>
                  <a:gd name="connsiteY6" fmla="*/ 14262 h 28350"/>
                  <a:gd name="connsiteX7" fmla="*/ 18640 w 22765"/>
                  <a:gd name="connsiteY7" fmla="*/ 0 h 28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765" h="28350">
                    <a:moveTo>
                      <a:pt x="18640" y="0"/>
                    </a:moveTo>
                    <a:cubicBezTo>
                      <a:pt x="10866" y="990"/>
                      <a:pt x="5683" y="7725"/>
                      <a:pt x="2494" y="16837"/>
                    </a:cubicBezTo>
                    <a:cubicBezTo>
                      <a:pt x="2096" y="17828"/>
                      <a:pt x="1896" y="18818"/>
                      <a:pt x="1697" y="19809"/>
                    </a:cubicBezTo>
                    <a:cubicBezTo>
                      <a:pt x="-496" y="23771"/>
                      <a:pt x="-894" y="27336"/>
                      <a:pt x="2494" y="28129"/>
                    </a:cubicBezTo>
                    <a:cubicBezTo>
                      <a:pt x="3092" y="28326"/>
                      <a:pt x="3690" y="28326"/>
                      <a:pt x="4488" y="28129"/>
                    </a:cubicBezTo>
                    <a:cubicBezTo>
                      <a:pt x="4886" y="28326"/>
                      <a:pt x="5285" y="28326"/>
                      <a:pt x="5683" y="28326"/>
                    </a:cubicBezTo>
                    <a:cubicBezTo>
                      <a:pt x="11863" y="28723"/>
                      <a:pt x="18042" y="24167"/>
                      <a:pt x="21630" y="14262"/>
                    </a:cubicBezTo>
                    <a:cubicBezTo>
                      <a:pt x="24620" y="6537"/>
                      <a:pt x="21032" y="3367"/>
                      <a:pt x="18640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1" name="Freeform 1120">
                <a:extLst>
                  <a:ext uri="{FF2B5EF4-FFF2-40B4-BE49-F238E27FC236}">
                    <a16:creationId xmlns:a16="http://schemas.microsoft.com/office/drawing/2014/main" id="{E7EAFA2F-D5B5-D275-FA3C-E5A2D7F66AF0}"/>
                  </a:ext>
                </a:extLst>
              </p:cNvPr>
              <p:cNvSpPr/>
              <p:nvPr/>
            </p:nvSpPr>
            <p:spPr>
              <a:xfrm>
                <a:off x="503445" y="5143523"/>
                <a:ext cx="25742" cy="26602"/>
              </a:xfrm>
              <a:custGeom>
                <a:avLst/>
                <a:gdLst>
                  <a:gd name="connsiteX0" fmla="*/ 5013 w 25742"/>
                  <a:gd name="connsiteY0" fmla="*/ 25598 h 26602"/>
                  <a:gd name="connsiteX1" fmla="*/ 20162 w 25742"/>
                  <a:gd name="connsiteY1" fmla="*/ 18071 h 26602"/>
                  <a:gd name="connsiteX2" fmla="*/ 25743 w 25742"/>
                  <a:gd name="connsiteY2" fmla="*/ 7176 h 26602"/>
                  <a:gd name="connsiteX3" fmla="*/ 23550 w 25742"/>
                  <a:gd name="connsiteY3" fmla="*/ 4601 h 26602"/>
                  <a:gd name="connsiteX4" fmla="*/ 20760 w 25742"/>
                  <a:gd name="connsiteY4" fmla="*/ 1233 h 26602"/>
                  <a:gd name="connsiteX5" fmla="*/ 8601 w 25742"/>
                  <a:gd name="connsiteY5" fmla="*/ 4799 h 26602"/>
                  <a:gd name="connsiteX6" fmla="*/ 229 w 25742"/>
                  <a:gd name="connsiteY6" fmla="*/ 15892 h 26602"/>
                  <a:gd name="connsiteX7" fmla="*/ 1624 w 25742"/>
                  <a:gd name="connsiteY7" fmla="*/ 18665 h 26602"/>
                  <a:gd name="connsiteX8" fmla="*/ 5013 w 25742"/>
                  <a:gd name="connsiteY8" fmla="*/ 25598 h 26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742" h="26602">
                    <a:moveTo>
                      <a:pt x="5013" y="25598"/>
                    </a:moveTo>
                    <a:cubicBezTo>
                      <a:pt x="9398" y="27975"/>
                      <a:pt x="14780" y="26391"/>
                      <a:pt x="20162" y="18071"/>
                    </a:cubicBezTo>
                    <a:cubicBezTo>
                      <a:pt x="25145" y="15100"/>
                      <a:pt x="25743" y="10940"/>
                      <a:pt x="25743" y="7176"/>
                    </a:cubicBezTo>
                    <a:cubicBezTo>
                      <a:pt x="25145" y="6186"/>
                      <a:pt x="24348" y="5393"/>
                      <a:pt x="23550" y="4601"/>
                    </a:cubicBezTo>
                    <a:cubicBezTo>
                      <a:pt x="22952" y="3214"/>
                      <a:pt x="21956" y="2026"/>
                      <a:pt x="20760" y="1233"/>
                    </a:cubicBezTo>
                    <a:cubicBezTo>
                      <a:pt x="16973" y="-1342"/>
                      <a:pt x="12787" y="243"/>
                      <a:pt x="8601" y="4799"/>
                    </a:cubicBezTo>
                    <a:cubicBezTo>
                      <a:pt x="2621" y="7374"/>
                      <a:pt x="-967" y="11534"/>
                      <a:pt x="229" y="15892"/>
                    </a:cubicBezTo>
                    <a:cubicBezTo>
                      <a:pt x="428" y="16882"/>
                      <a:pt x="1026" y="17873"/>
                      <a:pt x="1624" y="18665"/>
                    </a:cubicBezTo>
                    <a:cubicBezTo>
                      <a:pt x="1425" y="21636"/>
                      <a:pt x="2621" y="24212"/>
                      <a:pt x="5013" y="255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2" name="Freeform 1121">
                <a:extLst>
                  <a:ext uri="{FF2B5EF4-FFF2-40B4-BE49-F238E27FC236}">
                    <a16:creationId xmlns:a16="http://schemas.microsoft.com/office/drawing/2014/main" id="{B068EF0A-001D-8F91-0282-DD525F56C2BC}"/>
                  </a:ext>
                </a:extLst>
              </p:cNvPr>
              <p:cNvSpPr/>
              <p:nvPr/>
            </p:nvSpPr>
            <p:spPr>
              <a:xfrm>
                <a:off x="1506198" y="5834045"/>
                <a:ext cx="18836" cy="28378"/>
              </a:xfrm>
              <a:custGeom>
                <a:avLst/>
                <a:gdLst>
                  <a:gd name="connsiteX0" fmla="*/ 17429 w 18836"/>
                  <a:gd name="connsiteY0" fmla="*/ 18482 h 28378"/>
                  <a:gd name="connsiteX1" fmla="*/ 10652 w 18836"/>
                  <a:gd name="connsiteY1" fmla="*/ 456 h 28378"/>
                  <a:gd name="connsiteX2" fmla="*/ 1084 w 18836"/>
                  <a:gd name="connsiteY2" fmla="*/ 7785 h 28378"/>
                  <a:gd name="connsiteX3" fmla="*/ 7064 w 18836"/>
                  <a:gd name="connsiteY3" fmla="*/ 27990 h 28378"/>
                  <a:gd name="connsiteX4" fmla="*/ 17429 w 18836"/>
                  <a:gd name="connsiteY4" fmla="*/ 18482 h 283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836" h="28378">
                    <a:moveTo>
                      <a:pt x="17429" y="18482"/>
                    </a:moveTo>
                    <a:cubicBezTo>
                      <a:pt x="21415" y="6794"/>
                      <a:pt x="16233" y="3031"/>
                      <a:pt x="10652" y="456"/>
                    </a:cubicBezTo>
                    <a:cubicBezTo>
                      <a:pt x="7263" y="-1129"/>
                      <a:pt x="2878" y="1446"/>
                      <a:pt x="1084" y="7785"/>
                    </a:cubicBezTo>
                    <a:cubicBezTo>
                      <a:pt x="-1906" y="18680"/>
                      <a:pt x="1682" y="25019"/>
                      <a:pt x="7064" y="27990"/>
                    </a:cubicBezTo>
                    <a:cubicBezTo>
                      <a:pt x="10253" y="29773"/>
                      <a:pt x="14239" y="25217"/>
                      <a:pt x="17429" y="184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3" name="Freeform 1122">
                <a:extLst>
                  <a:ext uri="{FF2B5EF4-FFF2-40B4-BE49-F238E27FC236}">
                    <a16:creationId xmlns:a16="http://schemas.microsoft.com/office/drawing/2014/main" id="{9B0F431F-AB68-26C4-6433-3A8615EC79C3}"/>
                  </a:ext>
                </a:extLst>
              </p:cNvPr>
              <p:cNvSpPr/>
              <p:nvPr/>
            </p:nvSpPr>
            <p:spPr>
              <a:xfrm>
                <a:off x="1336879" y="5753908"/>
                <a:ext cx="30290" cy="29594"/>
              </a:xfrm>
              <a:custGeom>
                <a:avLst/>
                <a:gdLst>
                  <a:gd name="connsiteX0" fmla="*/ 4563 w 30290"/>
                  <a:gd name="connsiteY0" fmla="*/ 29288 h 29594"/>
                  <a:gd name="connsiteX1" fmla="*/ 16523 w 30290"/>
                  <a:gd name="connsiteY1" fmla="*/ 19779 h 29594"/>
                  <a:gd name="connsiteX2" fmla="*/ 17121 w 30290"/>
                  <a:gd name="connsiteY2" fmla="*/ 18393 h 29594"/>
                  <a:gd name="connsiteX3" fmla="*/ 22303 w 30290"/>
                  <a:gd name="connsiteY3" fmla="*/ 15619 h 29594"/>
                  <a:gd name="connsiteX4" fmla="*/ 30077 w 30290"/>
                  <a:gd name="connsiteY4" fmla="*/ 3932 h 29594"/>
                  <a:gd name="connsiteX5" fmla="*/ 17719 w 30290"/>
                  <a:gd name="connsiteY5" fmla="*/ 4725 h 29594"/>
                  <a:gd name="connsiteX6" fmla="*/ 15327 w 30290"/>
                  <a:gd name="connsiteY6" fmla="*/ 565 h 29594"/>
                  <a:gd name="connsiteX7" fmla="*/ 2769 w 30290"/>
                  <a:gd name="connsiteY7" fmla="*/ 9677 h 29594"/>
                  <a:gd name="connsiteX8" fmla="*/ 4563 w 30290"/>
                  <a:gd name="connsiteY8" fmla="*/ 29288 h 29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290" h="29594">
                    <a:moveTo>
                      <a:pt x="4563" y="29288"/>
                    </a:moveTo>
                    <a:cubicBezTo>
                      <a:pt x="9148" y="30872"/>
                      <a:pt x="13533" y="26118"/>
                      <a:pt x="16523" y="19779"/>
                    </a:cubicBezTo>
                    <a:cubicBezTo>
                      <a:pt x="16722" y="19383"/>
                      <a:pt x="16921" y="18789"/>
                      <a:pt x="17121" y="18393"/>
                    </a:cubicBezTo>
                    <a:cubicBezTo>
                      <a:pt x="18715" y="17798"/>
                      <a:pt x="20509" y="16808"/>
                      <a:pt x="22303" y="15619"/>
                    </a:cubicBezTo>
                    <a:cubicBezTo>
                      <a:pt x="27286" y="12252"/>
                      <a:pt x="31273" y="7696"/>
                      <a:pt x="30077" y="3932"/>
                    </a:cubicBezTo>
                    <a:cubicBezTo>
                      <a:pt x="28682" y="-426"/>
                      <a:pt x="23898" y="169"/>
                      <a:pt x="17719" y="4725"/>
                    </a:cubicBezTo>
                    <a:cubicBezTo>
                      <a:pt x="17121" y="3140"/>
                      <a:pt x="16124" y="1753"/>
                      <a:pt x="15327" y="565"/>
                    </a:cubicBezTo>
                    <a:cubicBezTo>
                      <a:pt x="9347" y="-1614"/>
                      <a:pt x="5560" y="2744"/>
                      <a:pt x="2769" y="9677"/>
                    </a:cubicBezTo>
                    <a:cubicBezTo>
                      <a:pt x="-619" y="18789"/>
                      <a:pt x="-1815" y="27109"/>
                      <a:pt x="4563" y="292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4" name="Freeform 1123">
                <a:extLst>
                  <a:ext uri="{FF2B5EF4-FFF2-40B4-BE49-F238E27FC236}">
                    <a16:creationId xmlns:a16="http://schemas.microsoft.com/office/drawing/2014/main" id="{FBB60F23-24DF-22F0-CD61-7C4FDED97F70}"/>
                  </a:ext>
                </a:extLst>
              </p:cNvPr>
              <p:cNvSpPr/>
              <p:nvPr/>
            </p:nvSpPr>
            <p:spPr>
              <a:xfrm>
                <a:off x="1332473" y="6151278"/>
                <a:ext cx="31349" cy="28292"/>
              </a:xfrm>
              <a:custGeom>
                <a:avLst/>
                <a:gdLst>
                  <a:gd name="connsiteX0" fmla="*/ 26112 w 31349"/>
                  <a:gd name="connsiteY0" fmla="*/ 1154 h 28292"/>
                  <a:gd name="connsiteX1" fmla="*/ 11162 w 31349"/>
                  <a:gd name="connsiteY1" fmla="*/ 8087 h 28292"/>
                  <a:gd name="connsiteX2" fmla="*/ 9368 w 31349"/>
                  <a:gd name="connsiteY2" fmla="*/ 12445 h 28292"/>
                  <a:gd name="connsiteX3" fmla="*/ 2591 w 31349"/>
                  <a:gd name="connsiteY3" fmla="*/ 19378 h 28292"/>
                  <a:gd name="connsiteX4" fmla="*/ 0 w 31349"/>
                  <a:gd name="connsiteY4" fmla="*/ 26707 h 28292"/>
                  <a:gd name="connsiteX5" fmla="*/ 9767 w 31349"/>
                  <a:gd name="connsiteY5" fmla="*/ 27500 h 28292"/>
                  <a:gd name="connsiteX6" fmla="*/ 10963 w 31349"/>
                  <a:gd name="connsiteY6" fmla="*/ 27500 h 28292"/>
                  <a:gd name="connsiteX7" fmla="*/ 21328 w 31349"/>
                  <a:gd name="connsiteY7" fmla="*/ 28292 h 28292"/>
                  <a:gd name="connsiteX8" fmla="*/ 19534 w 31349"/>
                  <a:gd name="connsiteY8" fmla="*/ 26905 h 28292"/>
                  <a:gd name="connsiteX9" fmla="*/ 11960 w 31349"/>
                  <a:gd name="connsiteY9" fmla="*/ 25915 h 28292"/>
                  <a:gd name="connsiteX10" fmla="*/ 12956 w 31349"/>
                  <a:gd name="connsiteY10" fmla="*/ 23736 h 28292"/>
                  <a:gd name="connsiteX11" fmla="*/ 29700 w 31349"/>
                  <a:gd name="connsiteY11" fmla="*/ 14822 h 28292"/>
                  <a:gd name="connsiteX12" fmla="*/ 26112 w 31349"/>
                  <a:gd name="connsiteY12" fmla="*/ 1154 h 28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1349" h="28292">
                    <a:moveTo>
                      <a:pt x="26112" y="1154"/>
                    </a:moveTo>
                    <a:cubicBezTo>
                      <a:pt x="21328" y="-1025"/>
                      <a:pt x="15747" y="-827"/>
                      <a:pt x="11162" y="8087"/>
                    </a:cubicBezTo>
                    <a:cubicBezTo>
                      <a:pt x="10365" y="9672"/>
                      <a:pt x="9767" y="11058"/>
                      <a:pt x="9368" y="12445"/>
                    </a:cubicBezTo>
                    <a:cubicBezTo>
                      <a:pt x="6976" y="13039"/>
                      <a:pt x="4584" y="15614"/>
                      <a:pt x="2591" y="19378"/>
                    </a:cubicBezTo>
                    <a:cubicBezTo>
                      <a:pt x="1196" y="21953"/>
                      <a:pt x="399" y="24528"/>
                      <a:pt x="0" y="26707"/>
                    </a:cubicBezTo>
                    <a:cubicBezTo>
                      <a:pt x="3189" y="26905"/>
                      <a:pt x="6578" y="27302"/>
                      <a:pt x="9767" y="27500"/>
                    </a:cubicBezTo>
                    <a:cubicBezTo>
                      <a:pt x="10166" y="27500"/>
                      <a:pt x="10564" y="27500"/>
                      <a:pt x="10963" y="27500"/>
                    </a:cubicBezTo>
                    <a:cubicBezTo>
                      <a:pt x="14351" y="27698"/>
                      <a:pt x="17939" y="28094"/>
                      <a:pt x="21328" y="28292"/>
                    </a:cubicBezTo>
                    <a:cubicBezTo>
                      <a:pt x="20929" y="27698"/>
                      <a:pt x="20331" y="27302"/>
                      <a:pt x="19534" y="26905"/>
                    </a:cubicBezTo>
                    <a:cubicBezTo>
                      <a:pt x="16743" y="25321"/>
                      <a:pt x="14152" y="24924"/>
                      <a:pt x="11960" y="25915"/>
                    </a:cubicBezTo>
                    <a:cubicBezTo>
                      <a:pt x="12358" y="25123"/>
                      <a:pt x="12757" y="24528"/>
                      <a:pt x="12956" y="23736"/>
                    </a:cubicBezTo>
                    <a:cubicBezTo>
                      <a:pt x="18537" y="23538"/>
                      <a:pt x="24916" y="25321"/>
                      <a:pt x="29700" y="14822"/>
                    </a:cubicBezTo>
                    <a:cubicBezTo>
                      <a:pt x="33487" y="7096"/>
                      <a:pt x="30098" y="2937"/>
                      <a:pt x="26112" y="11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5" name="Freeform 1124">
                <a:extLst>
                  <a:ext uri="{FF2B5EF4-FFF2-40B4-BE49-F238E27FC236}">
                    <a16:creationId xmlns:a16="http://schemas.microsoft.com/office/drawing/2014/main" id="{A8AC41A5-7F39-7A68-AA9A-08ADB7592F5A}"/>
                  </a:ext>
                </a:extLst>
              </p:cNvPr>
              <p:cNvSpPr/>
              <p:nvPr/>
            </p:nvSpPr>
            <p:spPr>
              <a:xfrm>
                <a:off x="683630" y="5351806"/>
                <a:ext cx="17377" cy="30139"/>
              </a:xfrm>
              <a:custGeom>
                <a:avLst/>
                <a:gdLst>
                  <a:gd name="connsiteX0" fmla="*/ 3424 w 17377"/>
                  <a:gd name="connsiteY0" fmla="*/ 29072 h 30139"/>
                  <a:gd name="connsiteX1" fmla="*/ 13988 w 17377"/>
                  <a:gd name="connsiteY1" fmla="*/ 23526 h 30139"/>
                  <a:gd name="connsiteX2" fmla="*/ 11597 w 17377"/>
                  <a:gd name="connsiteY2" fmla="*/ 151 h 30139"/>
                  <a:gd name="connsiteX3" fmla="*/ 3026 w 17377"/>
                  <a:gd name="connsiteY3" fmla="*/ 5896 h 30139"/>
                  <a:gd name="connsiteX4" fmla="*/ 3424 w 17377"/>
                  <a:gd name="connsiteY4" fmla="*/ 29072 h 30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77" h="30139">
                    <a:moveTo>
                      <a:pt x="3424" y="29072"/>
                    </a:moveTo>
                    <a:cubicBezTo>
                      <a:pt x="6414" y="31648"/>
                      <a:pt x="10401" y="29469"/>
                      <a:pt x="13988" y="23526"/>
                    </a:cubicBezTo>
                    <a:cubicBezTo>
                      <a:pt x="19370" y="13621"/>
                      <a:pt x="18174" y="1538"/>
                      <a:pt x="11597" y="151"/>
                    </a:cubicBezTo>
                    <a:cubicBezTo>
                      <a:pt x="8607" y="-641"/>
                      <a:pt x="4620" y="1736"/>
                      <a:pt x="3026" y="5896"/>
                    </a:cubicBezTo>
                    <a:cubicBezTo>
                      <a:pt x="-363" y="15206"/>
                      <a:pt x="-1758" y="24516"/>
                      <a:pt x="3424" y="290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6" name="Freeform 1125">
                <a:extLst>
                  <a:ext uri="{FF2B5EF4-FFF2-40B4-BE49-F238E27FC236}">
                    <a16:creationId xmlns:a16="http://schemas.microsoft.com/office/drawing/2014/main" id="{3097D3FA-BC18-6D9E-DA55-89680CEA14D6}"/>
                  </a:ext>
                </a:extLst>
              </p:cNvPr>
              <p:cNvSpPr/>
              <p:nvPr/>
            </p:nvSpPr>
            <p:spPr>
              <a:xfrm>
                <a:off x="1444251" y="6108116"/>
                <a:ext cx="54173" cy="71756"/>
              </a:xfrm>
              <a:custGeom>
                <a:avLst/>
                <a:gdLst>
                  <a:gd name="connsiteX0" fmla="*/ 43696 w 54173"/>
                  <a:gd name="connsiteY0" fmla="*/ 29261 h 71756"/>
                  <a:gd name="connsiteX1" fmla="*/ 42301 w 54173"/>
                  <a:gd name="connsiteY1" fmla="*/ 28667 h 71756"/>
                  <a:gd name="connsiteX2" fmla="*/ 43297 w 54173"/>
                  <a:gd name="connsiteY2" fmla="*/ 26884 h 71756"/>
                  <a:gd name="connsiteX3" fmla="*/ 41503 w 54173"/>
                  <a:gd name="connsiteY3" fmla="*/ 18366 h 71756"/>
                  <a:gd name="connsiteX4" fmla="*/ 50872 w 54173"/>
                  <a:gd name="connsiteY4" fmla="*/ 12027 h 71756"/>
                  <a:gd name="connsiteX5" fmla="*/ 52068 w 54173"/>
                  <a:gd name="connsiteY5" fmla="*/ 736 h 71756"/>
                  <a:gd name="connsiteX6" fmla="*/ 40307 w 54173"/>
                  <a:gd name="connsiteY6" fmla="*/ 4896 h 71756"/>
                  <a:gd name="connsiteX7" fmla="*/ 36919 w 54173"/>
                  <a:gd name="connsiteY7" fmla="*/ 16781 h 71756"/>
                  <a:gd name="connsiteX8" fmla="*/ 30939 w 54173"/>
                  <a:gd name="connsiteY8" fmla="*/ 21536 h 71756"/>
                  <a:gd name="connsiteX9" fmla="*/ 34128 w 54173"/>
                  <a:gd name="connsiteY9" fmla="*/ 31044 h 71756"/>
                  <a:gd name="connsiteX10" fmla="*/ 35125 w 54173"/>
                  <a:gd name="connsiteY10" fmla="*/ 31440 h 71756"/>
                  <a:gd name="connsiteX11" fmla="*/ 31338 w 54173"/>
                  <a:gd name="connsiteY11" fmla="*/ 37383 h 71756"/>
                  <a:gd name="connsiteX12" fmla="*/ 28946 w 54173"/>
                  <a:gd name="connsiteY12" fmla="*/ 50456 h 71756"/>
                  <a:gd name="connsiteX13" fmla="*/ 24361 w 54173"/>
                  <a:gd name="connsiteY13" fmla="*/ 53032 h 71756"/>
                  <a:gd name="connsiteX14" fmla="*/ 15392 w 54173"/>
                  <a:gd name="connsiteY14" fmla="*/ 46693 h 71756"/>
                  <a:gd name="connsiteX15" fmla="*/ 1040 w 54173"/>
                  <a:gd name="connsiteY15" fmla="*/ 52834 h 71756"/>
                  <a:gd name="connsiteX16" fmla="*/ 12800 w 54173"/>
                  <a:gd name="connsiteY16" fmla="*/ 68879 h 71756"/>
                  <a:gd name="connsiteX17" fmla="*/ 25757 w 54173"/>
                  <a:gd name="connsiteY17" fmla="*/ 70265 h 71756"/>
                  <a:gd name="connsiteX18" fmla="*/ 30939 w 54173"/>
                  <a:gd name="connsiteY18" fmla="*/ 63728 h 71756"/>
                  <a:gd name="connsiteX19" fmla="*/ 32932 w 54173"/>
                  <a:gd name="connsiteY19" fmla="*/ 56003 h 71756"/>
                  <a:gd name="connsiteX20" fmla="*/ 34128 w 54173"/>
                  <a:gd name="connsiteY20" fmla="*/ 56399 h 71756"/>
                  <a:gd name="connsiteX21" fmla="*/ 46885 w 54173"/>
                  <a:gd name="connsiteY21" fmla="*/ 48476 h 71756"/>
                  <a:gd name="connsiteX22" fmla="*/ 43696 w 54173"/>
                  <a:gd name="connsiteY22" fmla="*/ 29261 h 717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4173" h="71756">
                    <a:moveTo>
                      <a:pt x="43696" y="29261"/>
                    </a:moveTo>
                    <a:cubicBezTo>
                      <a:pt x="43297" y="29063"/>
                      <a:pt x="42899" y="28667"/>
                      <a:pt x="42301" y="28667"/>
                    </a:cubicBezTo>
                    <a:cubicBezTo>
                      <a:pt x="42699" y="28073"/>
                      <a:pt x="43098" y="27478"/>
                      <a:pt x="43297" y="26884"/>
                    </a:cubicBezTo>
                    <a:cubicBezTo>
                      <a:pt x="44493" y="23715"/>
                      <a:pt x="43696" y="20545"/>
                      <a:pt x="41503" y="18366"/>
                    </a:cubicBezTo>
                    <a:cubicBezTo>
                      <a:pt x="44493" y="18168"/>
                      <a:pt x="47882" y="15791"/>
                      <a:pt x="50872" y="12027"/>
                    </a:cubicBezTo>
                    <a:cubicBezTo>
                      <a:pt x="54260" y="6877"/>
                      <a:pt x="55656" y="2519"/>
                      <a:pt x="52068" y="736"/>
                    </a:cubicBezTo>
                    <a:cubicBezTo>
                      <a:pt x="48878" y="-848"/>
                      <a:pt x="44693" y="-56"/>
                      <a:pt x="40307" y="4896"/>
                    </a:cubicBezTo>
                    <a:cubicBezTo>
                      <a:pt x="35723" y="10046"/>
                      <a:pt x="34726" y="14404"/>
                      <a:pt x="36919" y="16781"/>
                    </a:cubicBezTo>
                    <a:cubicBezTo>
                      <a:pt x="34128" y="16980"/>
                      <a:pt x="32135" y="18762"/>
                      <a:pt x="30939" y="21536"/>
                    </a:cubicBezTo>
                    <a:cubicBezTo>
                      <a:pt x="29345" y="25299"/>
                      <a:pt x="30341" y="29459"/>
                      <a:pt x="34128" y="31044"/>
                    </a:cubicBezTo>
                    <a:cubicBezTo>
                      <a:pt x="34527" y="31242"/>
                      <a:pt x="34726" y="31242"/>
                      <a:pt x="35125" y="31440"/>
                    </a:cubicBezTo>
                    <a:cubicBezTo>
                      <a:pt x="33730" y="32827"/>
                      <a:pt x="32334" y="35006"/>
                      <a:pt x="31338" y="37383"/>
                    </a:cubicBezTo>
                    <a:cubicBezTo>
                      <a:pt x="29145" y="42533"/>
                      <a:pt x="28348" y="47089"/>
                      <a:pt x="28946" y="50456"/>
                    </a:cubicBezTo>
                    <a:cubicBezTo>
                      <a:pt x="27551" y="50258"/>
                      <a:pt x="25956" y="51249"/>
                      <a:pt x="24361" y="53032"/>
                    </a:cubicBezTo>
                    <a:cubicBezTo>
                      <a:pt x="21969" y="50456"/>
                      <a:pt x="18780" y="48277"/>
                      <a:pt x="15392" y="46693"/>
                    </a:cubicBezTo>
                    <a:cubicBezTo>
                      <a:pt x="9412" y="43721"/>
                      <a:pt x="3432" y="46693"/>
                      <a:pt x="1040" y="52834"/>
                    </a:cubicBezTo>
                    <a:cubicBezTo>
                      <a:pt x="-3146" y="63728"/>
                      <a:pt x="6223" y="65709"/>
                      <a:pt x="12800" y="68879"/>
                    </a:cubicBezTo>
                    <a:cubicBezTo>
                      <a:pt x="17186" y="70463"/>
                      <a:pt x="22567" y="73633"/>
                      <a:pt x="25757" y="70265"/>
                    </a:cubicBezTo>
                    <a:cubicBezTo>
                      <a:pt x="27551" y="68879"/>
                      <a:pt x="29345" y="66502"/>
                      <a:pt x="30939" y="63728"/>
                    </a:cubicBezTo>
                    <a:cubicBezTo>
                      <a:pt x="32534" y="60559"/>
                      <a:pt x="32932" y="57984"/>
                      <a:pt x="32932" y="56003"/>
                    </a:cubicBezTo>
                    <a:cubicBezTo>
                      <a:pt x="33331" y="56201"/>
                      <a:pt x="33730" y="56399"/>
                      <a:pt x="34128" y="56399"/>
                    </a:cubicBezTo>
                    <a:cubicBezTo>
                      <a:pt x="38115" y="57786"/>
                      <a:pt x="42899" y="56201"/>
                      <a:pt x="46885" y="48476"/>
                    </a:cubicBezTo>
                    <a:cubicBezTo>
                      <a:pt x="50274" y="39364"/>
                      <a:pt x="48679" y="32430"/>
                      <a:pt x="43696" y="292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7" name="Freeform 1126">
                <a:extLst>
                  <a:ext uri="{FF2B5EF4-FFF2-40B4-BE49-F238E27FC236}">
                    <a16:creationId xmlns:a16="http://schemas.microsoft.com/office/drawing/2014/main" id="{74DE4710-A487-2A6D-F4AB-87C59FD4D2C9}"/>
                  </a:ext>
                </a:extLst>
              </p:cNvPr>
              <p:cNvSpPr/>
              <p:nvPr/>
            </p:nvSpPr>
            <p:spPr>
              <a:xfrm>
                <a:off x="1164437" y="5048801"/>
                <a:ext cx="20296" cy="20891"/>
              </a:xfrm>
              <a:custGeom>
                <a:avLst/>
                <a:gdLst>
                  <a:gd name="connsiteX0" fmla="*/ 16348 w 20296"/>
                  <a:gd name="connsiteY0" fmla="*/ 1072 h 20891"/>
                  <a:gd name="connsiteX1" fmla="*/ 2395 w 20296"/>
                  <a:gd name="connsiteY1" fmla="*/ 7807 h 20891"/>
                  <a:gd name="connsiteX2" fmla="*/ 3990 w 20296"/>
                  <a:gd name="connsiteY2" fmla="*/ 20286 h 20891"/>
                  <a:gd name="connsiteX3" fmla="*/ 18142 w 20296"/>
                  <a:gd name="connsiteY3" fmla="*/ 13551 h 20891"/>
                  <a:gd name="connsiteX4" fmla="*/ 16348 w 20296"/>
                  <a:gd name="connsiteY4" fmla="*/ 1072 h 208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296" h="20891">
                    <a:moveTo>
                      <a:pt x="16348" y="1072"/>
                    </a:moveTo>
                    <a:cubicBezTo>
                      <a:pt x="11963" y="-711"/>
                      <a:pt x="7378" y="-1306"/>
                      <a:pt x="2395" y="7807"/>
                    </a:cubicBezTo>
                    <a:cubicBezTo>
                      <a:pt x="-1791" y="15532"/>
                      <a:pt x="3" y="19098"/>
                      <a:pt x="3990" y="20286"/>
                    </a:cubicBezTo>
                    <a:cubicBezTo>
                      <a:pt x="8375" y="21475"/>
                      <a:pt x="13557" y="21673"/>
                      <a:pt x="18142" y="13551"/>
                    </a:cubicBezTo>
                    <a:cubicBezTo>
                      <a:pt x="22527" y="6024"/>
                      <a:pt x="19338" y="3052"/>
                      <a:pt x="16348" y="10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8" name="Freeform 1127">
                <a:extLst>
                  <a:ext uri="{FF2B5EF4-FFF2-40B4-BE49-F238E27FC236}">
                    <a16:creationId xmlns:a16="http://schemas.microsoft.com/office/drawing/2014/main" id="{FB57A5BE-F4A6-AD8F-6AB3-55378B906179}"/>
                  </a:ext>
                </a:extLst>
              </p:cNvPr>
              <p:cNvSpPr/>
              <p:nvPr/>
            </p:nvSpPr>
            <p:spPr>
              <a:xfrm>
                <a:off x="2637475" y="5570449"/>
                <a:ext cx="17425" cy="27841"/>
              </a:xfrm>
              <a:custGeom>
                <a:avLst/>
                <a:gdLst>
                  <a:gd name="connsiteX0" fmla="*/ 4373 w 17425"/>
                  <a:gd name="connsiteY0" fmla="*/ 27732 h 27841"/>
                  <a:gd name="connsiteX1" fmla="*/ 17130 w 17425"/>
                  <a:gd name="connsiteY1" fmla="*/ 10301 h 27841"/>
                  <a:gd name="connsiteX2" fmla="*/ 12346 w 17425"/>
                  <a:gd name="connsiteY2" fmla="*/ 0 h 27841"/>
                  <a:gd name="connsiteX3" fmla="*/ 386 w 17425"/>
                  <a:gd name="connsiteY3" fmla="*/ 17234 h 27841"/>
                  <a:gd name="connsiteX4" fmla="*/ 4373 w 17425"/>
                  <a:gd name="connsiteY4" fmla="*/ 27732 h 27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25" h="27841">
                    <a:moveTo>
                      <a:pt x="4373" y="27732"/>
                    </a:moveTo>
                    <a:cubicBezTo>
                      <a:pt x="10153" y="26544"/>
                      <a:pt x="15136" y="20403"/>
                      <a:pt x="17130" y="10301"/>
                    </a:cubicBezTo>
                    <a:cubicBezTo>
                      <a:pt x="18326" y="4160"/>
                      <a:pt x="15734" y="1188"/>
                      <a:pt x="12346" y="0"/>
                    </a:cubicBezTo>
                    <a:cubicBezTo>
                      <a:pt x="6565" y="1585"/>
                      <a:pt x="1782" y="6735"/>
                      <a:pt x="386" y="17234"/>
                    </a:cubicBezTo>
                    <a:cubicBezTo>
                      <a:pt x="-610" y="22780"/>
                      <a:pt x="187" y="28723"/>
                      <a:pt x="4373" y="277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9" name="Freeform 1128">
                <a:extLst>
                  <a:ext uri="{FF2B5EF4-FFF2-40B4-BE49-F238E27FC236}">
                    <a16:creationId xmlns:a16="http://schemas.microsoft.com/office/drawing/2014/main" id="{3DF55A69-077C-94C3-72CA-4CBBD6211FB5}"/>
                  </a:ext>
                </a:extLst>
              </p:cNvPr>
              <p:cNvSpPr/>
              <p:nvPr/>
            </p:nvSpPr>
            <p:spPr>
              <a:xfrm>
                <a:off x="2193989" y="6016549"/>
                <a:ext cx="18064" cy="24519"/>
              </a:xfrm>
              <a:custGeom>
                <a:avLst/>
                <a:gdLst>
                  <a:gd name="connsiteX0" fmla="*/ 6550 w 18064"/>
                  <a:gd name="connsiteY0" fmla="*/ 24161 h 24519"/>
                  <a:gd name="connsiteX1" fmla="*/ 17115 w 18064"/>
                  <a:gd name="connsiteY1" fmla="*/ 14851 h 24519"/>
                  <a:gd name="connsiteX2" fmla="*/ 11334 w 18064"/>
                  <a:gd name="connsiteY2" fmla="*/ 390 h 24519"/>
                  <a:gd name="connsiteX3" fmla="*/ 571 w 18064"/>
                  <a:gd name="connsiteY3" fmla="*/ 8710 h 24519"/>
                  <a:gd name="connsiteX4" fmla="*/ 6550 w 18064"/>
                  <a:gd name="connsiteY4" fmla="*/ 24161 h 24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64" h="24519">
                    <a:moveTo>
                      <a:pt x="6550" y="24161"/>
                    </a:moveTo>
                    <a:cubicBezTo>
                      <a:pt x="11135" y="25746"/>
                      <a:pt x="15121" y="21982"/>
                      <a:pt x="17115" y="14851"/>
                    </a:cubicBezTo>
                    <a:cubicBezTo>
                      <a:pt x="19905" y="5145"/>
                      <a:pt x="16118" y="1777"/>
                      <a:pt x="11334" y="390"/>
                    </a:cubicBezTo>
                    <a:cubicBezTo>
                      <a:pt x="7348" y="-798"/>
                      <a:pt x="2763" y="390"/>
                      <a:pt x="571" y="8710"/>
                    </a:cubicBezTo>
                    <a:cubicBezTo>
                      <a:pt x="-1622" y="18020"/>
                      <a:pt x="2962" y="20992"/>
                      <a:pt x="6550" y="241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0" name="Freeform 1129">
                <a:extLst>
                  <a:ext uri="{FF2B5EF4-FFF2-40B4-BE49-F238E27FC236}">
                    <a16:creationId xmlns:a16="http://schemas.microsoft.com/office/drawing/2014/main" id="{6A72DB2F-82D6-51FF-99DA-68C6A345EEFB}"/>
                  </a:ext>
                </a:extLst>
              </p:cNvPr>
              <p:cNvSpPr/>
              <p:nvPr/>
            </p:nvSpPr>
            <p:spPr>
              <a:xfrm>
                <a:off x="1414240" y="5702090"/>
                <a:ext cx="18559" cy="27481"/>
              </a:xfrm>
              <a:custGeom>
                <a:avLst/>
                <a:gdLst>
                  <a:gd name="connsiteX0" fmla="*/ 1750 w 18559"/>
                  <a:gd name="connsiteY0" fmla="*/ 5634 h 27481"/>
                  <a:gd name="connsiteX1" fmla="*/ 6733 w 18559"/>
                  <a:gd name="connsiteY1" fmla="*/ 26434 h 27481"/>
                  <a:gd name="connsiteX2" fmla="*/ 16500 w 18559"/>
                  <a:gd name="connsiteY2" fmla="*/ 21283 h 27481"/>
                  <a:gd name="connsiteX3" fmla="*/ 12115 w 18559"/>
                  <a:gd name="connsiteY3" fmla="*/ 682 h 27481"/>
                  <a:gd name="connsiteX4" fmla="*/ 1750 w 18559"/>
                  <a:gd name="connsiteY4" fmla="*/ 5634 h 27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59" h="27481">
                    <a:moveTo>
                      <a:pt x="1750" y="5634"/>
                    </a:moveTo>
                    <a:cubicBezTo>
                      <a:pt x="-2436" y="16925"/>
                      <a:pt x="1551" y="22670"/>
                      <a:pt x="6733" y="26434"/>
                    </a:cubicBezTo>
                    <a:cubicBezTo>
                      <a:pt x="9723" y="28613"/>
                      <a:pt x="13909" y="27622"/>
                      <a:pt x="16500" y="21283"/>
                    </a:cubicBezTo>
                    <a:cubicBezTo>
                      <a:pt x="21683" y="8804"/>
                      <a:pt x="15902" y="5436"/>
                      <a:pt x="12115" y="682"/>
                    </a:cubicBezTo>
                    <a:cubicBezTo>
                      <a:pt x="8527" y="-903"/>
                      <a:pt x="3943" y="88"/>
                      <a:pt x="1750" y="563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1" name="Freeform 1130">
                <a:extLst>
                  <a:ext uri="{FF2B5EF4-FFF2-40B4-BE49-F238E27FC236}">
                    <a16:creationId xmlns:a16="http://schemas.microsoft.com/office/drawing/2014/main" id="{190CE448-0D3A-6C76-2BD6-8C6AE55E91C0}"/>
                  </a:ext>
                </a:extLst>
              </p:cNvPr>
              <p:cNvSpPr/>
              <p:nvPr/>
            </p:nvSpPr>
            <p:spPr>
              <a:xfrm>
                <a:off x="1418594" y="5806919"/>
                <a:ext cx="19234" cy="26597"/>
              </a:xfrm>
              <a:custGeom>
                <a:avLst/>
                <a:gdLst>
                  <a:gd name="connsiteX0" fmla="*/ 5369 w 19234"/>
                  <a:gd name="connsiteY0" fmla="*/ 26591 h 26597"/>
                  <a:gd name="connsiteX1" fmla="*/ 17727 w 19234"/>
                  <a:gd name="connsiteY1" fmla="*/ 16092 h 26597"/>
                  <a:gd name="connsiteX2" fmla="*/ 14140 w 19234"/>
                  <a:gd name="connsiteY2" fmla="*/ 47 h 26597"/>
                  <a:gd name="connsiteX3" fmla="*/ 2180 w 19234"/>
                  <a:gd name="connsiteY3" fmla="*/ 11140 h 26597"/>
                  <a:gd name="connsiteX4" fmla="*/ 5369 w 19234"/>
                  <a:gd name="connsiteY4" fmla="*/ 26591 h 26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234" h="26597">
                    <a:moveTo>
                      <a:pt x="5369" y="26591"/>
                    </a:moveTo>
                    <a:cubicBezTo>
                      <a:pt x="9954" y="26789"/>
                      <a:pt x="15136" y="22827"/>
                      <a:pt x="17727" y="16092"/>
                    </a:cubicBezTo>
                    <a:cubicBezTo>
                      <a:pt x="20917" y="7772"/>
                      <a:pt x="18724" y="2226"/>
                      <a:pt x="14140" y="47"/>
                    </a:cubicBezTo>
                    <a:cubicBezTo>
                      <a:pt x="8758" y="-548"/>
                      <a:pt x="4971" y="4603"/>
                      <a:pt x="2180" y="11140"/>
                    </a:cubicBezTo>
                    <a:cubicBezTo>
                      <a:pt x="-1209" y="19657"/>
                      <a:pt x="-1009" y="26393"/>
                      <a:pt x="5369" y="265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2" name="Freeform 1131">
                <a:extLst>
                  <a:ext uri="{FF2B5EF4-FFF2-40B4-BE49-F238E27FC236}">
                    <a16:creationId xmlns:a16="http://schemas.microsoft.com/office/drawing/2014/main" id="{F82888BF-2BCC-0FF5-4E1F-00F5933221D3}"/>
                  </a:ext>
                </a:extLst>
              </p:cNvPr>
              <p:cNvSpPr/>
              <p:nvPr/>
            </p:nvSpPr>
            <p:spPr>
              <a:xfrm>
                <a:off x="1484946" y="5385466"/>
                <a:ext cx="21415" cy="21749"/>
              </a:xfrm>
              <a:custGeom>
                <a:avLst/>
                <a:gdLst>
                  <a:gd name="connsiteX0" fmla="*/ 17752 w 21415"/>
                  <a:gd name="connsiteY0" fmla="*/ 1949 h 21749"/>
                  <a:gd name="connsiteX1" fmla="*/ 2005 w 21415"/>
                  <a:gd name="connsiteY1" fmla="*/ 7298 h 21749"/>
                  <a:gd name="connsiteX2" fmla="*/ 4198 w 21415"/>
                  <a:gd name="connsiteY2" fmla="*/ 20173 h 21749"/>
                  <a:gd name="connsiteX3" fmla="*/ 19944 w 21415"/>
                  <a:gd name="connsiteY3" fmla="*/ 13240 h 21749"/>
                  <a:gd name="connsiteX4" fmla="*/ 17752 w 21415"/>
                  <a:gd name="connsiteY4" fmla="*/ 1949 h 21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15" h="21749">
                    <a:moveTo>
                      <a:pt x="17752" y="1949"/>
                    </a:moveTo>
                    <a:cubicBezTo>
                      <a:pt x="13167" y="-428"/>
                      <a:pt x="7586" y="-2409"/>
                      <a:pt x="2005" y="7298"/>
                    </a:cubicBezTo>
                    <a:cubicBezTo>
                      <a:pt x="-2580" y="15221"/>
                      <a:pt x="1806" y="17598"/>
                      <a:pt x="4198" y="20173"/>
                    </a:cubicBezTo>
                    <a:cubicBezTo>
                      <a:pt x="9579" y="21362"/>
                      <a:pt x="14563" y="25324"/>
                      <a:pt x="19944" y="13240"/>
                    </a:cubicBezTo>
                    <a:cubicBezTo>
                      <a:pt x="22934" y="7100"/>
                      <a:pt x="20941" y="3534"/>
                      <a:pt x="17752" y="19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3" name="Freeform 1132">
                <a:extLst>
                  <a:ext uri="{FF2B5EF4-FFF2-40B4-BE49-F238E27FC236}">
                    <a16:creationId xmlns:a16="http://schemas.microsoft.com/office/drawing/2014/main" id="{C671C27C-624D-5A42-586C-0661F3F67FA4}"/>
                  </a:ext>
                </a:extLst>
              </p:cNvPr>
              <p:cNvSpPr/>
              <p:nvPr/>
            </p:nvSpPr>
            <p:spPr>
              <a:xfrm>
                <a:off x="1084003" y="5416513"/>
                <a:ext cx="18606" cy="24349"/>
              </a:xfrm>
              <a:custGeom>
                <a:avLst/>
                <a:gdLst>
                  <a:gd name="connsiteX0" fmla="*/ 2700 w 18606"/>
                  <a:gd name="connsiteY0" fmla="*/ 24188 h 24349"/>
                  <a:gd name="connsiteX1" fmla="*/ 16653 w 18606"/>
                  <a:gd name="connsiteY1" fmla="*/ 13293 h 24349"/>
                  <a:gd name="connsiteX2" fmla="*/ 16055 w 18606"/>
                  <a:gd name="connsiteY2" fmla="*/ 814 h 24349"/>
                  <a:gd name="connsiteX3" fmla="*/ 2102 w 18606"/>
                  <a:gd name="connsiteY3" fmla="*/ 11312 h 24349"/>
                  <a:gd name="connsiteX4" fmla="*/ 2700 w 18606"/>
                  <a:gd name="connsiteY4" fmla="*/ 24188 h 24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06" h="24349">
                    <a:moveTo>
                      <a:pt x="2700" y="24188"/>
                    </a:moveTo>
                    <a:cubicBezTo>
                      <a:pt x="7683" y="25178"/>
                      <a:pt x="12667" y="21613"/>
                      <a:pt x="16653" y="13293"/>
                    </a:cubicBezTo>
                    <a:cubicBezTo>
                      <a:pt x="19444" y="7548"/>
                      <a:pt x="19244" y="2596"/>
                      <a:pt x="16055" y="814"/>
                    </a:cubicBezTo>
                    <a:cubicBezTo>
                      <a:pt x="10873" y="-2158"/>
                      <a:pt x="6089" y="3389"/>
                      <a:pt x="2102" y="11312"/>
                    </a:cubicBezTo>
                    <a:cubicBezTo>
                      <a:pt x="-888" y="17255"/>
                      <a:pt x="-688" y="21613"/>
                      <a:pt x="2700" y="241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4" name="Freeform 1133">
                <a:extLst>
                  <a:ext uri="{FF2B5EF4-FFF2-40B4-BE49-F238E27FC236}">
                    <a16:creationId xmlns:a16="http://schemas.microsoft.com/office/drawing/2014/main" id="{7EEB20C4-8F57-B78E-B14F-F8C33BE840C1}"/>
                  </a:ext>
                </a:extLst>
              </p:cNvPr>
              <p:cNvSpPr/>
              <p:nvPr/>
            </p:nvSpPr>
            <p:spPr>
              <a:xfrm>
                <a:off x="1608511" y="5616137"/>
                <a:ext cx="17709" cy="26055"/>
              </a:xfrm>
              <a:custGeom>
                <a:avLst/>
                <a:gdLst>
                  <a:gd name="connsiteX0" fmla="*/ 4812 w 17709"/>
                  <a:gd name="connsiteY0" fmla="*/ 25821 h 26055"/>
                  <a:gd name="connsiteX1" fmla="*/ 16373 w 17709"/>
                  <a:gd name="connsiteY1" fmla="*/ 16709 h 26055"/>
                  <a:gd name="connsiteX2" fmla="*/ 12985 w 17709"/>
                  <a:gd name="connsiteY2" fmla="*/ 466 h 26055"/>
                  <a:gd name="connsiteX3" fmla="*/ 1822 w 17709"/>
                  <a:gd name="connsiteY3" fmla="*/ 9974 h 26055"/>
                  <a:gd name="connsiteX4" fmla="*/ 4812 w 17709"/>
                  <a:gd name="connsiteY4" fmla="*/ 25821 h 26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09" h="26055">
                    <a:moveTo>
                      <a:pt x="4812" y="25821"/>
                    </a:moveTo>
                    <a:cubicBezTo>
                      <a:pt x="8998" y="27010"/>
                      <a:pt x="13184" y="23642"/>
                      <a:pt x="16373" y="16709"/>
                    </a:cubicBezTo>
                    <a:cubicBezTo>
                      <a:pt x="19164" y="7993"/>
                      <a:pt x="17370" y="2447"/>
                      <a:pt x="12985" y="466"/>
                    </a:cubicBezTo>
                    <a:cubicBezTo>
                      <a:pt x="8799" y="-1515"/>
                      <a:pt x="4414" y="3041"/>
                      <a:pt x="1822" y="9974"/>
                    </a:cubicBezTo>
                    <a:cubicBezTo>
                      <a:pt x="-1367" y="18294"/>
                      <a:pt x="-370" y="24237"/>
                      <a:pt x="4812" y="258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5" name="Freeform 1134">
                <a:extLst>
                  <a:ext uri="{FF2B5EF4-FFF2-40B4-BE49-F238E27FC236}">
                    <a16:creationId xmlns:a16="http://schemas.microsoft.com/office/drawing/2014/main" id="{CE015983-2F7A-53F3-E33A-342C6733E10A}"/>
                  </a:ext>
                </a:extLst>
              </p:cNvPr>
              <p:cNvSpPr/>
              <p:nvPr/>
            </p:nvSpPr>
            <p:spPr>
              <a:xfrm>
                <a:off x="1614556" y="5445067"/>
                <a:ext cx="20214" cy="50358"/>
              </a:xfrm>
              <a:custGeom>
                <a:avLst/>
                <a:gdLst>
                  <a:gd name="connsiteX0" fmla="*/ 7538 w 20214"/>
                  <a:gd name="connsiteY0" fmla="*/ 28517 h 50358"/>
                  <a:gd name="connsiteX1" fmla="*/ 9132 w 20214"/>
                  <a:gd name="connsiteY1" fmla="*/ 29111 h 50358"/>
                  <a:gd name="connsiteX2" fmla="*/ 3352 w 20214"/>
                  <a:gd name="connsiteY2" fmla="*/ 37233 h 50358"/>
                  <a:gd name="connsiteX3" fmla="*/ 1159 w 20214"/>
                  <a:gd name="connsiteY3" fmla="*/ 49712 h 50358"/>
                  <a:gd name="connsiteX4" fmla="*/ 11325 w 20214"/>
                  <a:gd name="connsiteY4" fmla="*/ 42185 h 50358"/>
                  <a:gd name="connsiteX5" fmla="*/ 14315 w 20214"/>
                  <a:gd name="connsiteY5" fmla="*/ 26338 h 50358"/>
                  <a:gd name="connsiteX6" fmla="*/ 14115 w 20214"/>
                  <a:gd name="connsiteY6" fmla="*/ 26338 h 50358"/>
                  <a:gd name="connsiteX7" fmla="*/ 19099 w 20214"/>
                  <a:gd name="connsiteY7" fmla="*/ 19009 h 50358"/>
                  <a:gd name="connsiteX8" fmla="*/ 15311 w 20214"/>
                  <a:gd name="connsiteY8" fmla="*/ 586 h 50358"/>
                  <a:gd name="connsiteX9" fmla="*/ 6342 w 20214"/>
                  <a:gd name="connsiteY9" fmla="*/ 8114 h 50358"/>
                  <a:gd name="connsiteX10" fmla="*/ 7538 w 20214"/>
                  <a:gd name="connsiteY10" fmla="*/ 28517 h 50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0214" h="50358">
                    <a:moveTo>
                      <a:pt x="7538" y="28517"/>
                    </a:moveTo>
                    <a:cubicBezTo>
                      <a:pt x="8136" y="28913"/>
                      <a:pt x="8734" y="29111"/>
                      <a:pt x="9132" y="29111"/>
                    </a:cubicBezTo>
                    <a:cubicBezTo>
                      <a:pt x="7139" y="31290"/>
                      <a:pt x="5146" y="34459"/>
                      <a:pt x="3352" y="37233"/>
                    </a:cubicBezTo>
                    <a:cubicBezTo>
                      <a:pt x="362" y="42185"/>
                      <a:pt x="-1233" y="47731"/>
                      <a:pt x="1159" y="49712"/>
                    </a:cubicBezTo>
                    <a:cubicBezTo>
                      <a:pt x="3950" y="52089"/>
                      <a:pt x="7737" y="47533"/>
                      <a:pt x="11325" y="42185"/>
                    </a:cubicBezTo>
                    <a:cubicBezTo>
                      <a:pt x="14115" y="35450"/>
                      <a:pt x="17504" y="27724"/>
                      <a:pt x="14315" y="26338"/>
                    </a:cubicBezTo>
                    <a:cubicBezTo>
                      <a:pt x="14315" y="26338"/>
                      <a:pt x="14315" y="26338"/>
                      <a:pt x="14115" y="26338"/>
                    </a:cubicBezTo>
                    <a:cubicBezTo>
                      <a:pt x="15909" y="24555"/>
                      <a:pt x="17504" y="21980"/>
                      <a:pt x="19099" y="19009"/>
                    </a:cubicBezTo>
                    <a:cubicBezTo>
                      <a:pt x="21690" y="9302"/>
                      <a:pt x="19497" y="3558"/>
                      <a:pt x="15311" y="586"/>
                    </a:cubicBezTo>
                    <a:cubicBezTo>
                      <a:pt x="12321" y="-1395"/>
                      <a:pt x="8136" y="1775"/>
                      <a:pt x="6342" y="8114"/>
                    </a:cubicBezTo>
                    <a:cubicBezTo>
                      <a:pt x="3551" y="16631"/>
                      <a:pt x="2554" y="25546"/>
                      <a:pt x="7538" y="285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6" name="Freeform 1135">
                <a:extLst>
                  <a:ext uri="{FF2B5EF4-FFF2-40B4-BE49-F238E27FC236}">
                    <a16:creationId xmlns:a16="http://schemas.microsoft.com/office/drawing/2014/main" id="{F368BC68-9A4E-9238-E422-4117B1756576}"/>
                  </a:ext>
                </a:extLst>
              </p:cNvPr>
              <p:cNvSpPr/>
              <p:nvPr/>
            </p:nvSpPr>
            <p:spPr>
              <a:xfrm>
                <a:off x="2109904" y="6130593"/>
                <a:ext cx="17707" cy="27782"/>
              </a:xfrm>
              <a:custGeom>
                <a:avLst/>
                <a:gdLst>
                  <a:gd name="connsiteX0" fmla="*/ 12898 w 17707"/>
                  <a:gd name="connsiteY0" fmla="*/ 446 h 27782"/>
                  <a:gd name="connsiteX1" fmla="*/ 1735 w 17707"/>
                  <a:gd name="connsiteY1" fmla="*/ 8765 h 27782"/>
                  <a:gd name="connsiteX2" fmla="*/ 4725 w 17707"/>
                  <a:gd name="connsiteY2" fmla="*/ 27386 h 27782"/>
                  <a:gd name="connsiteX3" fmla="*/ 16087 w 17707"/>
                  <a:gd name="connsiteY3" fmla="*/ 18076 h 27782"/>
                  <a:gd name="connsiteX4" fmla="*/ 12898 w 17707"/>
                  <a:gd name="connsiteY4" fmla="*/ 446 h 277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07" h="27782">
                    <a:moveTo>
                      <a:pt x="12898" y="446"/>
                    </a:moveTo>
                    <a:cubicBezTo>
                      <a:pt x="8712" y="-1535"/>
                      <a:pt x="4526" y="3417"/>
                      <a:pt x="1735" y="8765"/>
                    </a:cubicBezTo>
                    <a:cubicBezTo>
                      <a:pt x="-1255" y="18868"/>
                      <a:pt x="-457" y="25405"/>
                      <a:pt x="4725" y="27386"/>
                    </a:cubicBezTo>
                    <a:cubicBezTo>
                      <a:pt x="8911" y="28971"/>
                      <a:pt x="13496" y="25801"/>
                      <a:pt x="16087" y="18076"/>
                    </a:cubicBezTo>
                    <a:cubicBezTo>
                      <a:pt x="19077" y="9558"/>
                      <a:pt x="17881" y="2823"/>
                      <a:pt x="12898" y="44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7" name="Freeform 1136">
                <a:extLst>
                  <a:ext uri="{FF2B5EF4-FFF2-40B4-BE49-F238E27FC236}">
                    <a16:creationId xmlns:a16="http://schemas.microsoft.com/office/drawing/2014/main" id="{F0F4B130-58A3-DCF2-1441-3FB689C41224}"/>
                  </a:ext>
                </a:extLst>
              </p:cNvPr>
              <p:cNvSpPr/>
              <p:nvPr/>
            </p:nvSpPr>
            <p:spPr>
              <a:xfrm>
                <a:off x="1778893" y="6023381"/>
                <a:ext cx="22938" cy="33655"/>
              </a:xfrm>
              <a:custGeom>
                <a:avLst/>
                <a:gdLst>
                  <a:gd name="connsiteX0" fmla="*/ 8243 w 22938"/>
                  <a:gd name="connsiteY0" fmla="*/ 33573 h 33655"/>
                  <a:gd name="connsiteX1" fmla="*/ 20999 w 22938"/>
                  <a:gd name="connsiteY1" fmla="*/ 22480 h 33655"/>
                  <a:gd name="connsiteX2" fmla="*/ 21398 w 22938"/>
                  <a:gd name="connsiteY2" fmla="*/ 8019 h 33655"/>
                  <a:gd name="connsiteX3" fmla="*/ 18408 w 22938"/>
                  <a:gd name="connsiteY3" fmla="*/ 1086 h 33655"/>
                  <a:gd name="connsiteX4" fmla="*/ 2462 w 22938"/>
                  <a:gd name="connsiteY4" fmla="*/ 7425 h 33655"/>
                  <a:gd name="connsiteX5" fmla="*/ 3459 w 22938"/>
                  <a:gd name="connsiteY5" fmla="*/ 17528 h 33655"/>
                  <a:gd name="connsiteX6" fmla="*/ 6249 w 22938"/>
                  <a:gd name="connsiteY6" fmla="*/ 18122 h 33655"/>
                  <a:gd name="connsiteX7" fmla="*/ 5851 w 22938"/>
                  <a:gd name="connsiteY7" fmla="*/ 18914 h 33655"/>
                  <a:gd name="connsiteX8" fmla="*/ 8243 w 22938"/>
                  <a:gd name="connsiteY8" fmla="*/ 33573 h 33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938" h="33655">
                    <a:moveTo>
                      <a:pt x="8243" y="33573"/>
                    </a:moveTo>
                    <a:cubicBezTo>
                      <a:pt x="14621" y="34365"/>
                      <a:pt x="18608" y="29413"/>
                      <a:pt x="20999" y="22480"/>
                    </a:cubicBezTo>
                    <a:cubicBezTo>
                      <a:pt x="23192" y="16735"/>
                      <a:pt x="23790" y="10991"/>
                      <a:pt x="21398" y="8019"/>
                    </a:cubicBezTo>
                    <a:cubicBezTo>
                      <a:pt x="22794" y="4058"/>
                      <a:pt x="20800" y="2077"/>
                      <a:pt x="18408" y="1086"/>
                    </a:cubicBezTo>
                    <a:cubicBezTo>
                      <a:pt x="14023" y="-895"/>
                      <a:pt x="8442" y="-895"/>
                      <a:pt x="2462" y="7425"/>
                    </a:cubicBezTo>
                    <a:cubicBezTo>
                      <a:pt x="-1923" y="13368"/>
                      <a:pt x="270" y="16537"/>
                      <a:pt x="3459" y="17528"/>
                    </a:cubicBezTo>
                    <a:cubicBezTo>
                      <a:pt x="4256" y="17726"/>
                      <a:pt x="5253" y="18122"/>
                      <a:pt x="6249" y="18122"/>
                    </a:cubicBezTo>
                    <a:cubicBezTo>
                      <a:pt x="6050" y="18320"/>
                      <a:pt x="6050" y="18716"/>
                      <a:pt x="5851" y="18914"/>
                    </a:cubicBezTo>
                    <a:cubicBezTo>
                      <a:pt x="3259" y="27036"/>
                      <a:pt x="6249" y="30601"/>
                      <a:pt x="8243" y="3357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8" name="Freeform 1137">
                <a:extLst>
                  <a:ext uri="{FF2B5EF4-FFF2-40B4-BE49-F238E27FC236}">
                    <a16:creationId xmlns:a16="http://schemas.microsoft.com/office/drawing/2014/main" id="{C2F82220-63BD-AAE2-3378-C6C7381F5CD4}"/>
                  </a:ext>
                </a:extLst>
              </p:cNvPr>
              <p:cNvSpPr/>
              <p:nvPr/>
            </p:nvSpPr>
            <p:spPr>
              <a:xfrm>
                <a:off x="1118698" y="5771667"/>
                <a:ext cx="58275" cy="66229"/>
              </a:xfrm>
              <a:custGeom>
                <a:avLst/>
                <a:gdLst>
                  <a:gd name="connsiteX0" fmla="*/ 44945 w 58275"/>
                  <a:gd name="connsiteY0" fmla="*/ 30347 h 66229"/>
                  <a:gd name="connsiteX1" fmla="*/ 55310 w 58275"/>
                  <a:gd name="connsiteY1" fmla="*/ 21433 h 66229"/>
                  <a:gd name="connsiteX2" fmla="*/ 55111 w 58275"/>
                  <a:gd name="connsiteY2" fmla="*/ 3011 h 66229"/>
                  <a:gd name="connsiteX3" fmla="*/ 42752 w 58275"/>
                  <a:gd name="connsiteY3" fmla="*/ 13311 h 66229"/>
                  <a:gd name="connsiteX4" fmla="*/ 42553 w 58275"/>
                  <a:gd name="connsiteY4" fmla="*/ 13509 h 66229"/>
                  <a:gd name="connsiteX5" fmla="*/ 37769 w 58275"/>
                  <a:gd name="connsiteY5" fmla="*/ 14104 h 66229"/>
                  <a:gd name="connsiteX6" fmla="*/ 39364 w 58275"/>
                  <a:gd name="connsiteY6" fmla="*/ 1228 h 66229"/>
                  <a:gd name="connsiteX7" fmla="*/ 23816 w 58275"/>
                  <a:gd name="connsiteY7" fmla="*/ 5784 h 66229"/>
                  <a:gd name="connsiteX8" fmla="*/ 19431 w 58275"/>
                  <a:gd name="connsiteY8" fmla="*/ 20640 h 66229"/>
                  <a:gd name="connsiteX9" fmla="*/ 24614 w 58275"/>
                  <a:gd name="connsiteY9" fmla="*/ 21631 h 66229"/>
                  <a:gd name="connsiteX10" fmla="*/ 22022 w 58275"/>
                  <a:gd name="connsiteY10" fmla="*/ 30743 h 66229"/>
                  <a:gd name="connsiteX11" fmla="*/ 14249 w 58275"/>
                  <a:gd name="connsiteY11" fmla="*/ 40845 h 66229"/>
                  <a:gd name="connsiteX12" fmla="*/ 13651 w 58275"/>
                  <a:gd name="connsiteY12" fmla="*/ 42430 h 66229"/>
                  <a:gd name="connsiteX13" fmla="*/ 11059 w 58275"/>
                  <a:gd name="connsiteY13" fmla="*/ 40845 h 66229"/>
                  <a:gd name="connsiteX14" fmla="*/ 1492 w 58275"/>
                  <a:gd name="connsiteY14" fmla="*/ 45203 h 66229"/>
                  <a:gd name="connsiteX15" fmla="*/ 4482 w 58275"/>
                  <a:gd name="connsiteY15" fmla="*/ 56891 h 66229"/>
                  <a:gd name="connsiteX16" fmla="*/ 13252 w 58275"/>
                  <a:gd name="connsiteY16" fmla="*/ 52929 h 66229"/>
                  <a:gd name="connsiteX17" fmla="*/ 15046 w 58275"/>
                  <a:gd name="connsiteY17" fmla="*/ 53127 h 66229"/>
                  <a:gd name="connsiteX18" fmla="*/ 18036 w 58275"/>
                  <a:gd name="connsiteY18" fmla="*/ 52731 h 66229"/>
                  <a:gd name="connsiteX19" fmla="*/ 13651 w 58275"/>
                  <a:gd name="connsiteY19" fmla="*/ 64220 h 66229"/>
                  <a:gd name="connsiteX20" fmla="*/ 25610 w 58275"/>
                  <a:gd name="connsiteY20" fmla="*/ 62635 h 66229"/>
                  <a:gd name="connsiteX21" fmla="*/ 32985 w 58275"/>
                  <a:gd name="connsiteY21" fmla="*/ 48373 h 66229"/>
                  <a:gd name="connsiteX22" fmla="*/ 28600 w 58275"/>
                  <a:gd name="connsiteY22" fmla="*/ 46392 h 66229"/>
                  <a:gd name="connsiteX23" fmla="*/ 30593 w 58275"/>
                  <a:gd name="connsiteY23" fmla="*/ 43817 h 66229"/>
                  <a:gd name="connsiteX24" fmla="*/ 32387 w 58275"/>
                  <a:gd name="connsiteY24" fmla="*/ 33714 h 66229"/>
                  <a:gd name="connsiteX25" fmla="*/ 43550 w 58275"/>
                  <a:gd name="connsiteY25" fmla="*/ 29158 h 66229"/>
                  <a:gd name="connsiteX26" fmla="*/ 44945 w 58275"/>
                  <a:gd name="connsiteY26" fmla="*/ 30347 h 66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8275" h="66229">
                    <a:moveTo>
                      <a:pt x="44945" y="30347"/>
                    </a:moveTo>
                    <a:cubicBezTo>
                      <a:pt x="48533" y="31535"/>
                      <a:pt x="52519" y="27177"/>
                      <a:pt x="55310" y="21433"/>
                    </a:cubicBezTo>
                    <a:cubicBezTo>
                      <a:pt x="59097" y="13113"/>
                      <a:pt x="59496" y="6774"/>
                      <a:pt x="55111" y="3011"/>
                    </a:cubicBezTo>
                    <a:cubicBezTo>
                      <a:pt x="49729" y="1030"/>
                      <a:pt x="45742" y="7170"/>
                      <a:pt x="42752" y="13311"/>
                    </a:cubicBezTo>
                    <a:cubicBezTo>
                      <a:pt x="42752" y="13311"/>
                      <a:pt x="42752" y="13509"/>
                      <a:pt x="42553" y="13509"/>
                    </a:cubicBezTo>
                    <a:cubicBezTo>
                      <a:pt x="40958" y="13509"/>
                      <a:pt x="39364" y="13707"/>
                      <a:pt x="37769" y="14104"/>
                    </a:cubicBezTo>
                    <a:cubicBezTo>
                      <a:pt x="41756" y="9151"/>
                      <a:pt x="41955" y="4595"/>
                      <a:pt x="39364" y="1228"/>
                    </a:cubicBezTo>
                    <a:cubicBezTo>
                      <a:pt x="34979" y="-1743"/>
                      <a:pt x="29198" y="1030"/>
                      <a:pt x="23816" y="5784"/>
                    </a:cubicBezTo>
                    <a:cubicBezTo>
                      <a:pt x="16840" y="11727"/>
                      <a:pt x="13651" y="17669"/>
                      <a:pt x="19431" y="20640"/>
                    </a:cubicBezTo>
                    <a:cubicBezTo>
                      <a:pt x="20826" y="21433"/>
                      <a:pt x="22620" y="21829"/>
                      <a:pt x="24614" y="21631"/>
                    </a:cubicBezTo>
                    <a:cubicBezTo>
                      <a:pt x="21624" y="24602"/>
                      <a:pt x="20228" y="28366"/>
                      <a:pt x="22022" y="30743"/>
                    </a:cubicBezTo>
                    <a:cubicBezTo>
                      <a:pt x="19431" y="32526"/>
                      <a:pt x="16641" y="35893"/>
                      <a:pt x="14249" y="40845"/>
                    </a:cubicBezTo>
                    <a:cubicBezTo>
                      <a:pt x="14049" y="41440"/>
                      <a:pt x="13850" y="41836"/>
                      <a:pt x="13651" y="42430"/>
                    </a:cubicBezTo>
                    <a:cubicBezTo>
                      <a:pt x="13053" y="41836"/>
                      <a:pt x="12255" y="41242"/>
                      <a:pt x="11059" y="40845"/>
                    </a:cubicBezTo>
                    <a:cubicBezTo>
                      <a:pt x="7272" y="39459"/>
                      <a:pt x="3684" y="41638"/>
                      <a:pt x="1492" y="45203"/>
                    </a:cubicBezTo>
                    <a:cubicBezTo>
                      <a:pt x="-1299" y="50156"/>
                      <a:pt x="-103" y="54712"/>
                      <a:pt x="4482" y="56891"/>
                    </a:cubicBezTo>
                    <a:cubicBezTo>
                      <a:pt x="8070" y="58673"/>
                      <a:pt x="11059" y="56098"/>
                      <a:pt x="13252" y="52929"/>
                    </a:cubicBezTo>
                    <a:cubicBezTo>
                      <a:pt x="13651" y="53127"/>
                      <a:pt x="14249" y="53325"/>
                      <a:pt x="15046" y="53127"/>
                    </a:cubicBezTo>
                    <a:cubicBezTo>
                      <a:pt x="16043" y="53127"/>
                      <a:pt x="17039" y="52929"/>
                      <a:pt x="18036" y="52731"/>
                    </a:cubicBezTo>
                    <a:cubicBezTo>
                      <a:pt x="14049" y="56494"/>
                      <a:pt x="11857" y="60654"/>
                      <a:pt x="13651" y="64220"/>
                    </a:cubicBezTo>
                    <a:cubicBezTo>
                      <a:pt x="15445" y="67785"/>
                      <a:pt x="20228" y="66201"/>
                      <a:pt x="25610" y="62635"/>
                    </a:cubicBezTo>
                    <a:cubicBezTo>
                      <a:pt x="31191" y="57881"/>
                      <a:pt x="35178" y="52731"/>
                      <a:pt x="32985" y="48373"/>
                    </a:cubicBezTo>
                    <a:cubicBezTo>
                      <a:pt x="32188" y="46590"/>
                      <a:pt x="30593" y="46194"/>
                      <a:pt x="28600" y="46392"/>
                    </a:cubicBezTo>
                    <a:cubicBezTo>
                      <a:pt x="29198" y="45600"/>
                      <a:pt x="29995" y="44807"/>
                      <a:pt x="30593" y="43817"/>
                    </a:cubicBezTo>
                    <a:cubicBezTo>
                      <a:pt x="32387" y="38865"/>
                      <a:pt x="32786" y="35695"/>
                      <a:pt x="32387" y="33714"/>
                    </a:cubicBezTo>
                    <a:cubicBezTo>
                      <a:pt x="35776" y="33318"/>
                      <a:pt x="39563" y="31931"/>
                      <a:pt x="43550" y="29158"/>
                    </a:cubicBezTo>
                    <a:cubicBezTo>
                      <a:pt x="44148" y="30149"/>
                      <a:pt x="44546" y="30149"/>
                      <a:pt x="44945" y="3034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9" name="Freeform 1138">
                <a:extLst>
                  <a:ext uri="{FF2B5EF4-FFF2-40B4-BE49-F238E27FC236}">
                    <a16:creationId xmlns:a16="http://schemas.microsoft.com/office/drawing/2014/main" id="{3FDDE1C2-C824-280E-C9D9-C99969B7A285}"/>
                  </a:ext>
                </a:extLst>
              </p:cNvPr>
              <p:cNvSpPr/>
              <p:nvPr/>
            </p:nvSpPr>
            <p:spPr>
              <a:xfrm>
                <a:off x="975626" y="5697590"/>
                <a:ext cx="40866" cy="36551"/>
              </a:xfrm>
              <a:custGeom>
                <a:avLst/>
                <a:gdLst>
                  <a:gd name="connsiteX0" fmla="*/ 13009 w 40866"/>
                  <a:gd name="connsiteY0" fmla="*/ 36084 h 36551"/>
                  <a:gd name="connsiteX1" fmla="*/ 25168 w 40866"/>
                  <a:gd name="connsiteY1" fmla="*/ 28754 h 36551"/>
                  <a:gd name="connsiteX2" fmla="*/ 26164 w 40866"/>
                  <a:gd name="connsiteY2" fmla="*/ 26575 h 36551"/>
                  <a:gd name="connsiteX3" fmla="*/ 37327 w 40866"/>
                  <a:gd name="connsiteY3" fmla="*/ 20237 h 36551"/>
                  <a:gd name="connsiteX4" fmla="*/ 38722 w 40866"/>
                  <a:gd name="connsiteY4" fmla="*/ 6172 h 36551"/>
                  <a:gd name="connsiteX5" fmla="*/ 27560 w 40866"/>
                  <a:gd name="connsiteY5" fmla="*/ 11323 h 36551"/>
                  <a:gd name="connsiteX6" fmla="*/ 25965 w 40866"/>
                  <a:gd name="connsiteY6" fmla="*/ 14294 h 36551"/>
                  <a:gd name="connsiteX7" fmla="*/ 24171 w 40866"/>
                  <a:gd name="connsiteY7" fmla="*/ 12709 h 36551"/>
                  <a:gd name="connsiteX8" fmla="*/ 17793 w 40866"/>
                  <a:gd name="connsiteY8" fmla="*/ 12115 h 36551"/>
                  <a:gd name="connsiteX9" fmla="*/ 23175 w 40866"/>
                  <a:gd name="connsiteY9" fmla="*/ 1814 h 36551"/>
                  <a:gd name="connsiteX10" fmla="*/ 7826 w 40866"/>
                  <a:gd name="connsiteY10" fmla="*/ 5380 h 36551"/>
                  <a:gd name="connsiteX11" fmla="*/ 53 w 40866"/>
                  <a:gd name="connsiteY11" fmla="*/ 19048 h 36551"/>
                  <a:gd name="connsiteX12" fmla="*/ 13607 w 40866"/>
                  <a:gd name="connsiteY12" fmla="*/ 15681 h 36551"/>
                  <a:gd name="connsiteX13" fmla="*/ 11813 w 40866"/>
                  <a:gd name="connsiteY13" fmla="*/ 18652 h 36551"/>
                  <a:gd name="connsiteX14" fmla="*/ 13009 w 40866"/>
                  <a:gd name="connsiteY14" fmla="*/ 36084 h 36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0866" h="36551">
                    <a:moveTo>
                      <a:pt x="13009" y="36084"/>
                    </a:moveTo>
                    <a:cubicBezTo>
                      <a:pt x="17593" y="38263"/>
                      <a:pt x="21779" y="32320"/>
                      <a:pt x="25168" y="28754"/>
                    </a:cubicBezTo>
                    <a:cubicBezTo>
                      <a:pt x="25566" y="27962"/>
                      <a:pt x="25766" y="27368"/>
                      <a:pt x="26164" y="26575"/>
                    </a:cubicBezTo>
                    <a:cubicBezTo>
                      <a:pt x="29154" y="28160"/>
                      <a:pt x="33141" y="26378"/>
                      <a:pt x="37327" y="20237"/>
                    </a:cubicBezTo>
                    <a:cubicBezTo>
                      <a:pt x="42310" y="13105"/>
                      <a:pt x="41313" y="8946"/>
                      <a:pt x="38722" y="6172"/>
                    </a:cubicBezTo>
                    <a:cubicBezTo>
                      <a:pt x="36131" y="3399"/>
                      <a:pt x="32344" y="3795"/>
                      <a:pt x="27560" y="11323"/>
                    </a:cubicBezTo>
                    <a:cubicBezTo>
                      <a:pt x="26962" y="12313"/>
                      <a:pt x="26364" y="13304"/>
                      <a:pt x="25965" y="14294"/>
                    </a:cubicBezTo>
                    <a:cubicBezTo>
                      <a:pt x="25367" y="13700"/>
                      <a:pt x="24769" y="13105"/>
                      <a:pt x="24171" y="12709"/>
                    </a:cubicBezTo>
                    <a:cubicBezTo>
                      <a:pt x="22377" y="11323"/>
                      <a:pt x="19985" y="11125"/>
                      <a:pt x="17793" y="12115"/>
                    </a:cubicBezTo>
                    <a:cubicBezTo>
                      <a:pt x="21381" y="8748"/>
                      <a:pt x="25367" y="4786"/>
                      <a:pt x="23175" y="1814"/>
                    </a:cubicBezTo>
                    <a:cubicBezTo>
                      <a:pt x="19985" y="-2345"/>
                      <a:pt x="13408" y="1418"/>
                      <a:pt x="7826" y="5380"/>
                    </a:cubicBezTo>
                    <a:cubicBezTo>
                      <a:pt x="1448" y="9738"/>
                      <a:pt x="-346" y="14690"/>
                      <a:pt x="53" y="19048"/>
                    </a:cubicBezTo>
                    <a:cubicBezTo>
                      <a:pt x="4837" y="20831"/>
                      <a:pt x="9222" y="19048"/>
                      <a:pt x="13607" y="15681"/>
                    </a:cubicBezTo>
                    <a:cubicBezTo>
                      <a:pt x="13009" y="16473"/>
                      <a:pt x="12411" y="17463"/>
                      <a:pt x="11813" y="18652"/>
                    </a:cubicBezTo>
                    <a:cubicBezTo>
                      <a:pt x="7428" y="26972"/>
                      <a:pt x="7826" y="33707"/>
                      <a:pt x="13009" y="360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0" name="Freeform 1139">
                <a:extLst>
                  <a:ext uri="{FF2B5EF4-FFF2-40B4-BE49-F238E27FC236}">
                    <a16:creationId xmlns:a16="http://schemas.microsoft.com/office/drawing/2014/main" id="{3C8C1A1C-6240-B15F-F5A8-D50A2CACA6AA}"/>
                  </a:ext>
                </a:extLst>
              </p:cNvPr>
              <p:cNvSpPr/>
              <p:nvPr/>
            </p:nvSpPr>
            <p:spPr>
              <a:xfrm>
                <a:off x="2317350" y="5895512"/>
                <a:ext cx="18725" cy="20847"/>
              </a:xfrm>
              <a:custGeom>
                <a:avLst/>
                <a:gdLst>
                  <a:gd name="connsiteX0" fmla="*/ 5575 w 18725"/>
                  <a:gd name="connsiteY0" fmla="*/ 20799 h 20847"/>
                  <a:gd name="connsiteX1" fmla="*/ 18531 w 18725"/>
                  <a:gd name="connsiteY1" fmla="*/ 8914 h 20847"/>
                  <a:gd name="connsiteX2" fmla="*/ 13150 w 18725"/>
                  <a:gd name="connsiteY2" fmla="*/ 0 h 20847"/>
                  <a:gd name="connsiteX3" fmla="*/ 592 w 18725"/>
                  <a:gd name="connsiteY3" fmla="*/ 12083 h 20847"/>
                  <a:gd name="connsiteX4" fmla="*/ 5575 w 18725"/>
                  <a:gd name="connsiteY4" fmla="*/ 20799 h 20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725" h="20847">
                    <a:moveTo>
                      <a:pt x="5575" y="20799"/>
                    </a:moveTo>
                    <a:cubicBezTo>
                      <a:pt x="10558" y="20403"/>
                      <a:pt x="15541" y="18422"/>
                      <a:pt x="18531" y="8914"/>
                    </a:cubicBezTo>
                    <a:cubicBezTo>
                      <a:pt x="19528" y="1585"/>
                      <a:pt x="16538" y="0"/>
                      <a:pt x="13150" y="0"/>
                    </a:cubicBezTo>
                    <a:cubicBezTo>
                      <a:pt x="8166" y="0"/>
                      <a:pt x="2984" y="1981"/>
                      <a:pt x="592" y="12083"/>
                    </a:cubicBezTo>
                    <a:cubicBezTo>
                      <a:pt x="-1401" y="19215"/>
                      <a:pt x="1987" y="21195"/>
                      <a:pt x="5575" y="207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1" name="Freeform 1140">
                <a:extLst>
                  <a:ext uri="{FF2B5EF4-FFF2-40B4-BE49-F238E27FC236}">
                    <a16:creationId xmlns:a16="http://schemas.microsoft.com/office/drawing/2014/main" id="{5E415CC6-A79B-5BBA-5E7C-D8CC02B5C457}"/>
                  </a:ext>
                </a:extLst>
              </p:cNvPr>
              <p:cNvSpPr/>
              <p:nvPr/>
            </p:nvSpPr>
            <p:spPr>
              <a:xfrm>
                <a:off x="2180308" y="5865644"/>
                <a:ext cx="18443" cy="23720"/>
              </a:xfrm>
              <a:custGeom>
                <a:avLst/>
                <a:gdLst>
                  <a:gd name="connsiteX0" fmla="*/ 3687 w 18443"/>
                  <a:gd name="connsiteY0" fmla="*/ 23133 h 23720"/>
                  <a:gd name="connsiteX1" fmla="*/ 16843 w 18443"/>
                  <a:gd name="connsiteY1" fmla="*/ 15804 h 23720"/>
                  <a:gd name="connsiteX2" fmla="*/ 15647 w 18443"/>
                  <a:gd name="connsiteY2" fmla="*/ 1343 h 23720"/>
                  <a:gd name="connsiteX3" fmla="*/ 2092 w 18443"/>
                  <a:gd name="connsiteY3" fmla="*/ 7880 h 23720"/>
                  <a:gd name="connsiteX4" fmla="*/ 3687 w 18443"/>
                  <a:gd name="connsiteY4" fmla="*/ 23133 h 23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43" h="23720">
                    <a:moveTo>
                      <a:pt x="3687" y="23133"/>
                    </a:moveTo>
                    <a:cubicBezTo>
                      <a:pt x="8471" y="25114"/>
                      <a:pt x="13255" y="21944"/>
                      <a:pt x="16843" y="15804"/>
                    </a:cubicBezTo>
                    <a:cubicBezTo>
                      <a:pt x="19234" y="8276"/>
                      <a:pt x="19035" y="3126"/>
                      <a:pt x="15647" y="1343"/>
                    </a:cubicBezTo>
                    <a:cubicBezTo>
                      <a:pt x="11261" y="-1034"/>
                      <a:pt x="6278" y="-1034"/>
                      <a:pt x="2092" y="7880"/>
                    </a:cubicBezTo>
                    <a:cubicBezTo>
                      <a:pt x="-1097" y="14813"/>
                      <a:pt x="-698" y="21152"/>
                      <a:pt x="3687" y="231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2" name="Freeform 1141">
                <a:extLst>
                  <a:ext uri="{FF2B5EF4-FFF2-40B4-BE49-F238E27FC236}">
                    <a16:creationId xmlns:a16="http://schemas.microsoft.com/office/drawing/2014/main" id="{ADF36251-E7F7-0540-703E-5EE5C6F0E02E}"/>
                  </a:ext>
                </a:extLst>
              </p:cNvPr>
              <p:cNvSpPr/>
              <p:nvPr/>
            </p:nvSpPr>
            <p:spPr>
              <a:xfrm>
                <a:off x="960011" y="5380358"/>
                <a:ext cx="18694" cy="28085"/>
              </a:xfrm>
              <a:custGeom>
                <a:avLst/>
                <a:gdLst>
                  <a:gd name="connsiteX0" fmla="*/ 5302 w 18694"/>
                  <a:gd name="connsiteY0" fmla="*/ 7057 h 28085"/>
                  <a:gd name="connsiteX1" fmla="*/ 1914 w 18694"/>
                  <a:gd name="connsiteY1" fmla="*/ 26668 h 28085"/>
                  <a:gd name="connsiteX2" fmla="*/ 14272 w 18694"/>
                  <a:gd name="connsiteY2" fmla="*/ 19140 h 28085"/>
                  <a:gd name="connsiteX3" fmla="*/ 15867 w 18694"/>
                  <a:gd name="connsiteY3" fmla="*/ 718 h 28085"/>
                  <a:gd name="connsiteX4" fmla="*/ 5302 w 18694"/>
                  <a:gd name="connsiteY4" fmla="*/ 7057 h 28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94" h="28085">
                    <a:moveTo>
                      <a:pt x="5302" y="7057"/>
                    </a:moveTo>
                    <a:cubicBezTo>
                      <a:pt x="1116" y="14188"/>
                      <a:pt x="-2272" y="22112"/>
                      <a:pt x="1914" y="26668"/>
                    </a:cubicBezTo>
                    <a:cubicBezTo>
                      <a:pt x="5701" y="30827"/>
                      <a:pt x="10285" y="25083"/>
                      <a:pt x="14272" y="19140"/>
                    </a:cubicBezTo>
                    <a:cubicBezTo>
                      <a:pt x="18259" y="11415"/>
                      <a:pt x="21049" y="4085"/>
                      <a:pt x="15867" y="718"/>
                    </a:cubicBezTo>
                    <a:cubicBezTo>
                      <a:pt x="12478" y="-1461"/>
                      <a:pt x="8492" y="1510"/>
                      <a:pt x="5302" y="70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3" name="Freeform 1142">
                <a:extLst>
                  <a:ext uri="{FF2B5EF4-FFF2-40B4-BE49-F238E27FC236}">
                    <a16:creationId xmlns:a16="http://schemas.microsoft.com/office/drawing/2014/main" id="{B0C1B0F6-CB91-D6BA-F71B-BBD938ADFFD8}"/>
                  </a:ext>
                </a:extLst>
              </p:cNvPr>
              <p:cNvSpPr/>
              <p:nvPr/>
            </p:nvSpPr>
            <p:spPr>
              <a:xfrm>
                <a:off x="1670628" y="5464633"/>
                <a:ext cx="16497" cy="25040"/>
              </a:xfrm>
              <a:custGeom>
                <a:avLst/>
                <a:gdLst>
                  <a:gd name="connsiteX0" fmla="*/ 3091 w 16497"/>
                  <a:gd name="connsiteY0" fmla="*/ 24600 h 25040"/>
                  <a:gd name="connsiteX1" fmla="*/ 13257 w 16497"/>
                  <a:gd name="connsiteY1" fmla="*/ 18855 h 25040"/>
                  <a:gd name="connsiteX2" fmla="*/ 12858 w 16497"/>
                  <a:gd name="connsiteY2" fmla="*/ 829 h 25040"/>
                  <a:gd name="connsiteX3" fmla="*/ 2892 w 16497"/>
                  <a:gd name="connsiteY3" fmla="*/ 6178 h 25040"/>
                  <a:gd name="connsiteX4" fmla="*/ 3091 w 16497"/>
                  <a:gd name="connsiteY4" fmla="*/ 24600 h 25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97" h="25040">
                    <a:moveTo>
                      <a:pt x="3091" y="24600"/>
                    </a:moveTo>
                    <a:cubicBezTo>
                      <a:pt x="6480" y="25788"/>
                      <a:pt x="10068" y="24798"/>
                      <a:pt x="13257" y="18855"/>
                    </a:cubicBezTo>
                    <a:cubicBezTo>
                      <a:pt x="17642" y="10337"/>
                      <a:pt x="17642" y="3801"/>
                      <a:pt x="12858" y="829"/>
                    </a:cubicBezTo>
                    <a:cubicBezTo>
                      <a:pt x="9869" y="-954"/>
                      <a:pt x="5882" y="-161"/>
                      <a:pt x="2892" y="6178"/>
                    </a:cubicBezTo>
                    <a:cubicBezTo>
                      <a:pt x="-1094" y="14299"/>
                      <a:pt x="-895" y="20836"/>
                      <a:pt x="3091" y="2460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4" name="Freeform 1143">
                <a:extLst>
                  <a:ext uri="{FF2B5EF4-FFF2-40B4-BE49-F238E27FC236}">
                    <a16:creationId xmlns:a16="http://schemas.microsoft.com/office/drawing/2014/main" id="{0BEF3115-286D-7774-4A69-671B9ABE202A}"/>
                  </a:ext>
                </a:extLst>
              </p:cNvPr>
              <p:cNvSpPr/>
              <p:nvPr/>
            </p:nvSpPr>
            <p:spPr>
              <a:xfrm>
                <a:off x="1549763" y="5977296"/>
                <a:ext cx="17374" cy="27005"/>
              </a:xfrm>
              <a:custGeom>
                <a:avLst/>
                <a:gdLst>
                  <a:gd name="connsiteX0" fmla="*/ 5357 w 17374"/>
                  <a:gd name="connsiteY0" fmla="*/ 26966 h 27005"/>
                  <a:gd name="connsiteX1" fmla="*/ 15324 w 17374"/>
                  <a:gd name="connsiteY1" fmla="*/ 18250 h 27005"/>
                  <a:gd name="connsiteX2" fmla="*/ 13729 w 17374"/>
                  <a:gd name="connsiteY2" fmla="*/ 26 h 27005"/>
                  <a:gd name="connsiteX3" fmla="*/ 1570 w 17374"/>
                  <a:gd name="connsiteY3" fmla="*/ 10723 h 27005"/>
                  <a:gd name="connsiteX4" fmla="*/ 5357 w 17374"/>
                  <a:gd name="connsiteY4" fmla="*/ 26966 h 27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74" h="27005">
                    <a:moveTo>
                      <a:pt x="5357" y="26966"/>
                    </a:moveTo>
                    <a:cubicBezTo>
                      <a:pt x="9145" y="27362"/>
                      <a:pt x="13131" y="24787"/>
                      <a:pt x="15324" y="18250"/>
                    </a:cubicBezTo>
                    <a:cubicBezTo>
                      <a:pt x="17915" y="10129"/>
                      <a:pt x="18712" y="2997"/>
                      <a:pt x="13729" y="26"/>
                    </a:cubicBezTo>
                    <a:cubicBezTo>
                      <a:pt x="8547" y="-370"/>
                      <a:pt x="3962" y="3790"/>
                      <a:pt x="1570" y="10723"/>
                    </a:cubicBezTo>
                    <a:cubicBezTo>
                      <a:pt x="-1021" y="18844"/>
                      <a:pt x="-822" y="26174"/>
                      <a:pt x="5357" y="269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5" name="Freeform 1144">
                <a:extLst>
                  <a:ext uri="{FF2B5EF4-FFF2-40B4-BE49-F238E27FC236}">
                    <a16:creationId xmlns:a16="http://schemas.microsoft.com/office/drawing/2014/main" id="{658218E2-BB1A-14C7-D773-5E688A98900C}"/>
                  </a:ext>
                </a:extLst>
              </p:cNvPr>
              <p:cNvSpPr/>
              <p:nvPr/>
            </p:nvSpPr>
            <p:spPr>
              <a:xfrm>
                <a:off x="1544879" y="5731209"/>
                <a:ext cx="16839" cy="24408"/>
              </a:xfrm>
              <a:custGeom>
                <a:avLst/>
                <a:gdLst>
                  <a:gd name="connsiteX0" fmla="*/ 1869 w 16839"/>
                  <a:gd name="connsiteY0" fmla="*/ 9398 h 24408"/>
                  <a:gd name="connsiteX1" fmla="*/ 4062 w 16839"/>
                  <a:gd name="connsiteY1" fmla="*/ 24056 h 24408"/>
                  <a:gd name="connsiteX2" fmla="*/ 14028 w 16839"/>
                  <a:gd name="connsiteY2" fmla="*/ 16133 h 24408"/>
                  <a:gd name="connsiteX3" fmla="*/ 14825 w 16839"/>
                  <a:gd name="connsiteY3" fmla="*/ 286 h 24408"/>
                  <a:gd name="connsiteX4" fmla="*/ 1869 w 16839"/>
                  <a:gd name="connsiteY4" fmla="*/ 9398 h 24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39" h="24408">
                    <a:moveTo>
                      <a:pt x="1869" y="9398"/>
                    </a:moveTo>
                    <a:cubicBezTo>
                      <a:pt x="-1320" y="16727"/>
                      <a:pt x="-323" y="22273"/>
                      <a:pt x="4062" y="24056"/>
                    </a:cubicBezTo>
                    <a:cubicBezTo>
                      <a:pt x="7849" y="25641"/>
                      <a:pt x="11437" y="21679"/>
                      <a:pt x="14028" y="16133"/>
                    </a:cubicBezTo>
                    <a:cubicBezTo>
                      <a:pt x="17417" y="9199"/>
                      <a:pt x="17815" y="3455"/>
                      <a:pt x="14825" y="286"/>
                    </a:cubicBezTo>
                    <a:cubicBezTo>
                      <a:pt x="9443" y="-1101"/>
                      <a:pt x="4859" y="2663"/>
                      <a:pt x="1869" y="939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6" name="Freeform 1145">
                <a:extLst>
                  <a:ext uri="{FF2B5EF4-FFF2-40B4-BE49-F238E27FC236}">
                    <a16:creationId xmlns:a16="http://schemas.microsoft.com/office/drawing/2014/main" id="{1B6DD5A9-4AD6-F481-56D1-EDAE868D5F99}"/>
                  </a:ext>
                </a:extLst>
              </p:cNvPr>
              <p:cNvSpPr/>
              <p:nvPr/>
            </p:nvSpPr>
            <p:spPr>
              <a:xfrm>
                <a:off x="970521" y="4818075"/>
                <a:ext cx="19055" cy="24869"/>
              </a:xfrm>
              <a:custGeom>
                <a:avLst/>
                <a:gdLst>
                  <a:gd name="connsiteX0" fmla="*/ 5157 w 19055"/>
                  <a:gd name="connsiteY0" fmla="*/ 6967 h 24869"/>
                  <a:gd name="connsiteX1" fmla="*/ 1370 w 19055"/>
                  <a:gd name="connsiteY1" fmla="*/ 23408 h 24869"/>
                  <a:gd name="connsiteX2" fmla="*/ 15721 w 19055"/>
                  <a:gd name="connsiteY2" fmla="*/ 14098 h 24869"/>
                  <a:gd name="connsiteX3" fmla="*/ 18113 w 19055"/>
                  <a:gd name="connsiteY3" fmla="*/ 628 h 24869"/>
                  <a:gd name="connsiteX4" fmla="*/ 5157 w 19055"/>
                  <a:gd name="connsiteY4" fmla="*/ 6967 h 248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5" h="24869">
                    <a:moveTo>
                      <a:pt x="5157" y="6967"/>
                    </a:moveTo>
                    <a:cubicBezTo>
                      <a:pt x="573" y="13306"/>
                      <a:pt x="-1620" y="20041"/>
                      <a:pt x="1370" y="23408"/>
                    </a:cubicBezTo>
                    <a:cubicBezTo>
                      <a:pt x="5356" y="27964"/>
                      <a:pt x="10938" y="21031"/>
                      <a:pt x="15721" y="14098"/>
                    </a:cubicBezTo>
                    <a:cubicBezTo>
                      <a:pt x="19509" y="8552"/>
                      <a:pt x="19708" y="4194"/>
                      <a:pt x="18113" y="628"/>
                    </a:cubicBezTo>
                    <a:cubicBezTo>
                      <a:pt x="13927" y="-1155"/>
                      <a:pt x="9742" y="826"/>
                      <a:pt x="5157" y="69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7" name="Freeform 1146">
                <a:extLst>
                  <a:ext uri="{FF2B5EF4-FFF2-40B4-BE49-F238E27FC236}">
                    <a16:creationId xmlns:a16="http://schemas.microsoft.com/office/drawing/2014/main" id="{97F94EEE-2768-1C2A-3361-C042A18CD42E}"/>
                  </a:ext>
                </a:extLst>
              </p:cNvPr>
              <p:cNvSpPr/>
              <p:nvPr/>
            </p:nvSpPr>
            <p:spPr>
              <a:xfrm>
                <a:off x="503666" y="4951560"/>
                <a:ext cx="19353" cy="23352"/>
              </a:xfrm>
              <a:custGeom>
                <a:avLst/>
                <a:gdLst>
                  <a:gd name="connsiteX0" fmla="*/ 16352 w 19353"/>
                  <a:gd name="connsiteY0" fmla="*/ 259 h 23352"/>
                  <a:gd name="connsiteX1" fmla="*/ 2798 w 19353"/>
                  <a:gd name="connsiteY1" fmla="*/ 9173 h 23352"/>
                  <a:gd name="connsiteX2" fmla="*/ 3197 w 19353"/>
                  <a:gd name="connsiteY2" fmla="*/ 22841 h 23352"/>
                  <a:gd name="connsiteX3" fmla="*/ 16153 w 19353"/>
                  <a:gd name="connsiteY3" fmla="*/ 14323 h 23352"/>
                  <a:gd name="connsiteX4" fmla="*/ 16352 w 19353"/>
                  <a:gd name="connsiteY4" fmla="*/ 259 h 23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53" h="23352">
                    <a:moveTo>
                      <a:pt x="16352" y="259"/>
                    </a:moveTo>
                    <a:cubicBezTo>
                      <a:pt x="12166" y="-1128"/>
                      <a:pt x="7383" y="3230"/>
                      <a:pt x="2798" y="9173"/>
                    </a:cubicBezTo>
                    <a:cubicBezTo>
                      <a:pt x="-1188" y="16106"/>
                      <a:pt x="-790" y="20860"/>
                      <a:pt x="3197" y="22841"/>
                    </a:cubicBezTo>
                    <a:cubicBezTo>
                      <a:pt x="7383" y="24822"/>
                      <a:pt x="12366" y="20860"/>
                      <a:pt x="16153" y="14323"/>
                    </a:cubicBezTo>
                    <a:cubicBezTo>
                      <a:pt x="19541" y="8182"/>
                      <a:pt x="21136" y="1844"/>
                      <a:pt x="16352" y="2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8" name="Freeform 1147">
                <a:extLst>
                  <a:ext uri="{FF2B5EF4-FFF2-40B4-BE49-F238E27FC236}">
                    <a16:creationId xmlns:a16="http://schemas.microsoft.com/office/drawing/2014/main" id="{7B49C3F0-CA1D-9203-DCD4-A6E6DC4C9221}"/>
                  </a:ext>
                </a:extLst>
              </p:cNvPr>
              <p:cNvSpPr/>
              <p:nvPr/>
            </p:nvSpPr>
            <p:spPr>
              <a:xfrm>
                <a:off x="1031501" y="5630375"/>
                <a:ext cx="31400" cy="39969"/>
              </a:xfrm>
              <a:custGeom>
                <a:avLst/>
                <a:gdLst>
                  <a:gd name="connsiteX0" fmla="*/ 2979 w 31400"/>
                  <a:gd name="connsiteY0" fmla="*/ 39514 h 39969"/>
                  <a:gd name="connsiteX1" fmla="*/ 13145 w 31400"/>
                  <a:gd name="connsiteY1" fmla="*/ 36543 h 39969"/>
                  <a:gd name="connsiteX2" fmla="*/ 18327 w 31400"/>
                  <a:gd name="connsiteY2" fmla="*/ 30798 h 39969"/>
                  <a:gd name="connsiteX3" fmla="*/ 19922 w 31400"/>
                  <a:gd name="connsiteY3" fmla="*/ 15348 h 39969"/>
                  <a:gd name="connsiteX4" fmla="*/ 25503 w 31400"/>
                  <a:gd name="connsiteY4" fmla="*/ 11782 h 39969"/>
                  <a:gd name="connsiteX5" fmla="*/ 29689 w 31400"/>
                  <a:gd name="connsiteY5" fmla="*/ 1283 h 39969"/>
                  <a:gd name="connsiteX6" fmla="*/ 11351 w 31400"/>
                  <a:gd name="connsiteY6" fmla="*/ 6037 h 39969"/>
                  <a:gd name="connsiteX7" fmla="*/ 6766 w 31400"/>
                  <a:gd name="connsiteY7" fmla="*/ 17328 h 39969"/>
                  <a:gd name="connsiteX8" fmla="*/ 8162 w 31400"/>
                  <a:gd name="connsiteY8" fmla="*/ 17725 h 39969"/>
                  <a:gd name="connsiteX9" fmla="*/ 1983 w 31400"/>
                  <a:gd name="connsiteY9" fmla="*/ 27035 h 39969"/>
                  <a:gd name="connsiteX10" fmla="*/ 2979 w 31400"/>
                  <a:gd name="connsiteY10" fmla="*/ 39514 h 39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1400" h="39969">
                    <a:moveTo>
                      <a:pt x="2979" y="39514"/>
                    </a:moveTo>
                    <a:cubicBezTo>
                      <a:pt x="6567" y="40703"/>
                      <a:pt x="9956" y="39514"/>
                      <a:pt x="13145" y="36543"/>
                    </a:cubicBezTo>
                    <a:cubicBezTo>
                      <a:pt x="14939" y="34958"/>
                      <a:pt x="16533" y="32977"/>
                      <a:pt x="18327" y="30798"/>
                    </a:cubicBezTo>
                    <a:cubicBezTo>
                      <a:pt x="21517" y="23271"/>
                      <a:pt x="22712" y="17328"/>
                      <a:pt x="19922" y="15348"/>
                    </a:cubicBezTo>
                    <a:cubicBezTo>
                      <a:pt x="21716" y="14357"/>
                      <a:pt x="23709" y="13169"/>
                      <a:pt x="25503" y="11782"/>
                    </a:cubicBezTo>
                    <a:cubicBezTo>
                      <a:pt x="30486" y="8216"/>
                      <a:pt x="33476" y="3660"/>
                      <a:pt x="29689" y="1283"/>
                    </a:cubicBezTo>
                    <a:cubicBezTo>
                      <a:pt x="24905" y="-1490"/>
                      <a:pt x="18128" y="293"/>
                      <a:pt x="11351" y="6037"/>
                    </a:cubicBezTo>
                    <a:cubicBezTo>
                      <a:pt x="6766" y="9801"/>
                      <a:pt x="4773" y="13961"/>
                      <a:pt x="6766" y="17328"/>
                    </a:cubicBezTo>
                    <a:cubicBezTo>
                      <a:pt x="7165" y="17527"/>
                      <a:pt x="7763" y="17725"/>
                      <a:pt x="8162" y="17725"/>
                    </a:cubicBezTo>
                    <a:cubicBezTo>
                      <a:pt x="5770" y="19706"/>
                      <a:pt x="3777" y="23073"/>
                      <a:pt x="1983" y="27035"/>
                    </a:cubicBezTo>
                    <a:cubicBezTo>
                      <a:pt x="-808" y="32779"/>
                      <a:pt x="-808" y="38326"/>
                      <a:pt x="2979" y="395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9" name="Freeform 1148">
                <a:extLst>
                  <a:ext uri="{FF2B5EF4-FFF2-40B4-BE49-F238E27FC236}">
                    <a16:creationId xmlns:a16="http://schemas.microsoft.com/office/drawing/2014/main" id="{027FB016-E87C-BAB3-6148-E9C363728802}"/>
                  </a:ext>
                </a:extLst>
              </p:cNvPr>
              <p:cNvSpPr/>
              <p:nvPr/>
            </p:nvSpPr>
            <p:spPr>
              <a:xfrm>
                <a:off x="1311743" y="5112267"/>
                <a:ext cx="35234" cy="38954"/>
              </a:xfrm>
              <a:custGeom>
                <a:avLst/>
                <a:gdLst>
                  <a:gd name="connsiteX0" fmla="*/ 11960 w 35234"/>
                  <a:gd name="connsiteY0" fmla="*/ 7333 h 38954"/>
                  <a:gd name="connsiteX1" fmla="*/ 9169 w 35234"/>
                  <a:gd name="connsiteY1" fmla="*/ 14662 h 38954"/>
                  <a:gd name="connsiteX2" fmla="*/ 3787 w 35234"/>
                  <a:gd name="connsiteY2" fmla="*/ 21397 h 38954"/>
                  <a:gd name="connsiteX3" fmla="*/ 0 w 35234"/>
                  <a:gd name="connsiteY3" fmla="*/ 35066 h 38954"/>
                  <a:gd name="connsiteX4" fmla="*/ 11760 w 35234"/>
                  <a:gd name="connsiteY4" fmla="*/ 38235 h 38954"/>
                  <a:gd name="connsiteX5" fmla="*/ 20929 w 35234"/>
                  <a:gd name="connsiteY5" fmla="*/ 30708 h 38954"/>
                  <a:gd name="connsiteX6" fmla="*/ 22922 w 35234"/>
                  <a:gd name="connsiteY6" fmla="*/ 23378 h 38954"/>
                  <a:gd name="connsiteX7" fmla="*/ 32092 w 35234"/>
                  <a:gd name="connsiteY7" fmla="*/ 16247 h 38954"/>
                  <a:gd name="connsiteX8" fmla="*/ 33885 w 35234"/>
                  <a:gd name="connsiteY8" fmla="*/ 4758 h 38954"/>
                  <a:gd name="connsiteX9" fmla="*/ 28304 w 35234"/>
                  <a:gd name="connsiteY9" fmla="*/ 3768 h 38954"/>
                  <a:gd name="connsiteX10" fmla="*/ 25314 w 35234"/>
                  <a:gd name="connsiteY10" fmla="*/ 1192 h 38954"/>
                  <a:gd name="connsiteX11" fmla="*/ 11960 w 35234"/>
                  <a:gd name="connsiteY11" fmla="*/ 7333 h 38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234" h="38954">
                    <a:moveTo>
                      <a:pt x="11960" y="7333"/>
                    </a:moveTo>
                    <a:cubicBezTo>
                      <a:pt x="10365" y="10106"/>
                      <a:pt x="9568" y="12681"/>
                      <a:pt x="9169" y="14662"/>
                    </a:cubicBezTo>
                    <a:cubicBezTo>
                      <a:pt x="6179" y="16445"/>
                      <a:pt x="4584" y="19020"/>
                      <a:pt x="3787" y="21397"/>
                    </a:cubicBezTo>
                    <a:cubicBezTo>
                      <a:pt x="2392" y="25953"/>
                      <a:pt x="0" y="30906"/>
                      <a:pt x="0" y="35066"/>
                    </a:cubicBezTo>
                    <a:cubicBezTo>
                      <a:pt x="0" y="39225"/>
                      <a:pt x="5581" y="39622"/>
                      <a:pt x="11760" y="38235"/>
                    </a:cubicBezTo>
                    <a:cubicBezTo>
                      <a:pt x="18139" y="36254"/>
                      <a:pt x="20132" y="33283"/>
                      <a:pt x="20929" y="30708"/>
                    </a:cubicBezTo>
                    <a:cubicBezTo>
                      <a:pt x="21727" y="28132"/>
                      <a:pt x="22524" y="25755"/>
                      <a:pt x="22922" y="23378"/>
                    </a:cubicBezTo>
                    <a:cubicBezTo>
                      <a:pt x="25314" y="23180"/>
                      <a:pt x="28105" y="21596"/>
                      <a:pt x="32092" y="16247"/>
                    </a:cubicBezTo>
                    <a:cubicBezTo>
                      <a:pt x="35679" y="9908"/>
                      <a:pt x="36078" y="6343"/>
                      <a:pt x="33885" y="4758"/>
                    </a:cubicBezTo>
                    <a:cubicBezTo>
                      <a:pt x="32291" y="3569"/>
                      <a:pt x="30497" y="2975"/>
                      <a:pt x="28304" y="3768"/>
                    </a:cubicBezTo>
                    <a:cubicBezTo>
                      <a:pt x="27507" y="2579"/>
                      <a:pt x="26510" y="1787"/>
                      <a:pt x="25314" y="1192"/>
                    </a:cubicBezTo>
                    <a:cubicBezTo>
                      <a:pt x="21527" y="-590"/>
                      <a:pt x="17142" y="-1581"/>
                      <a:pt x="11960" y="73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0" name="Freeform 1149">
                <a:extLst>
                  <a:ext uri="{FF2B5EF4-FFF2-40B4-BE49-F238E27FC236}">
                    <a16:creationId xmlns:a16="http://schemas.microsoft.com/office/drawing/2014/main" id="{944C7944-8270-5C2E-0933-D47D4475046D}"/>
                  </a:ext>
                </a:extLst>
              </p:cNvPr>
              <p:cNvSpPr/>
              <p:nvPr/>
            </p:nvSpPr>
            <p:spPr>
              <a:xfrm>
                <a:off x="1097227" y="5256696"/>
                <a:ext cx="17770" cy="27145"/>
              </a:xfrm>
              <a:custGeom>
                <a:avLst/>
                <a:gdLst>
                  <a:gd name="connsiteX0" fmla="*/ 14392 w 17770"/>
                  <a:gd name="connsiteY0" fmla="*/ 179 h 27145"/>
                  <a:gd name="connsiteX1" fmla="*/ 4226 w 17770"/>
                  <a:gd name="connsiteY1" fmla="*/ 8301 h 27145"/>
                  <a:gd name="connsiteX2" fmla="*/ 2632 w 17770"/>
                  <a:gd name="connsiteY2" fmla="*/ 26525 h 27145"/>
                  <a:gd name="connsiteX3" fmla="*/ 14193 w 17770"/>
                  <a:gd name="connsiteY3" fmla="*/ 18007 h 27145"/>
                  <a:gd name="connsiteX4" fmla="*/ 14392 w 17770"/>
                  <a:gd name="connsiteY4" fmla="*/ 179 h 27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70" h="27145">
                    <a:moveTo>
                      <a:pt x="14392" y="179"/>
                    </a:moveTo>
                    <a:cubicBezTo>
                      <a:pt x="11203" y="-811"/>
                      <a:pt x="7017" y="2358"/>
                      <a:pt x="4226" y="8301"/>
                    </a:cubicBezTo>
                    <a:cubicBezTo>
                      <a:pt x="638" y="15630"/>
                      <a:pt x="-2352" y="23554"/>
                      <a:pt x="2632" y="26525"/>
                    </a:cubicBezTo>
                    <a:cubicBezTo>
                      <a:pt x="6817" y="29100"/>
                      <a:pt x="11003" y="23157"/>
                      <a:pt x="14193" y="18007"/>
                    </a:cubicBezTo>
                    <a:cubicBezTo>
                      <a:pt x="17980" y="9291"/>
                      <a:pt x="19774" y="1962"/>
                      <a:pt x="14392" y="1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1" name="Freeform 1150">
                <a:extLst>
                  <a:ext uri="{FF2B5EF4-FFF2-40B4-BE49-F238E27FC236}">
                    <a16:creationId xmlns:a16="http://schemas.microsoft.com/office/drawing/2014/main" id="{18380DD9-C549-480B-7B3D-95EF2CF6DDC2}"/>
                  </a:ext>
                </a:extLst>
              </p:cNvPr>
              <p:cNvSpPr/>
              <p:nvPr/>
            </p:nvSpPr>
            <p:spPr>
              <a:xfrm>
                <a:off x="619127" y="5592648"/>
                <a:ext cx="94209" cy="147964"/>
              </a:xfrm>
              <a:custGeom>
                <a:avLst/>
                <a:gdLst>
                  <a:gd name="connsiteX0" fmla="*/ 44805 w 94209"/>
                  <a:gd name="connsiteY0" fmla="*/ 147959 h 147964"/>
                  <a:gd name="connsiteX1" fmla="*/ 57362 w 94209"/>
                  <a:gd name="connsiteY1" fmla="*/ 136866 h 147964"/>
                  <a:gd name="connsiteX2" fmla="*/ 58957 w 94209"/>
                  <a:gd name="connsiteY2" fmla="*/ 133102 h 147964"/>
                  <a:gd name="connsiteX3" fmla="*/ 60352 w 94209"/>
                  <a:gd name="connsiteY3" fmla="*/ 131914 h 147964"/>
                  <a:gd name="connsiteX4" fmla="*/ 60950 w 94209"/>
                  <a:gd name="connsiteY4" fmla="*/ 132508 h 147964"/>
                  <a:gd name="connsiteX5" fmla="*/ 71515 w 94209"/>
                  <a:gd name="connsiteY5" fmla="*/ 129735 h 147964"/>
                  <a:gd name="connsiteX6" fmla="*/ 69123 w 94209"/>
                  <a:gd name="connsiteY6" fmla="*/ 121217 h 147964"/>
                  <a:gd name="connsiteX7" fmla="*/ 66930 w 94209"/>
                  <a:gd name="connsiteY7" fmla="*/ 120821 h 147964"/>
                  <a:gd name="connsiteX8" fmla="*/ 63342 w 94209"/>
                  <a:gd name="connsiteY8" fmla="*/ 113095 h 147964"/>
                  <a:gd name="connsiteX9" fmla="*/ 60950 w 94209"/>
                  <a:gd name="connsiteY9" fmla="*/ 112501 h 147964"/>
                  <a:gd name="connsiteX10" fmla="*/ 57761 w 94209"/>
                  <a:gd name="connsiteY10" fmla="*/ 101804 h 147964"/>
                  <a:gd name="connsiteX11" fmla="*/ 54971 w 94209"/>
                  <a:gd name="connsiteY11" fmla="*/ 100418 h 147964"/>
                  <a:gd name="connsiteX12" fmla="*/ 41815 w 94209"/>
                  <a:gd name="connsiteY12" fmla="*/ 101408 h 147964"/>
                  <a:gd name="connsiteX13" fmla="*/ 40818 w 94209"/>
                  <a:gd name="connsiteY13" fmla="*/ 102597 h 147964"/>
                  <a:gd name="connsiteX14" fmla="*/ 34639 w 94209"/>
                  <a:gd name="connsiteY14" fmla="*/ 104578 h 147964"/>
                  <a:gd name="connsiteX15" fmla="*/ 31251 w 94209"/>
                  <a:gd name="connsiteY15" fmla="*/ 106757 h 147964"/>
                  <a:gd name="connsiteX16" fmla="*/ 27264 w 94209"/>
                  <a:gd name="connsiteY16" fmla="*/ 104974 h 147964"/>
                  <a:gd name="connsiteX17" fmla="*/ 25670 w 94209"/>
                  <a:gd name="connsiteY17" fmla="*/ 100616 h 147964"/>
                  <a:gd name="connsiteX18" fmla="*/ 20886 w 94209"/>
                  <a:gd name="connsiteY18" fmla="*/ 98041 h 147964"/>
                  <a:gd name="connsiteX19" fmla="*/ 24673 w 94209"/>
                  <a:gd name="connsiteY19" fmla="*/ 93089 h 147964"/>
                  <a:gd name="connsiteX20" fmla="*/ 25470 w 94209"/>
                  <a:gd name="connsiteY20" fmla="*/ 82392 h 147964"/>
                  <a:gd name="connsiteX21" fmla="*/ 24872 w 94209"/>
                  <a:gd name="connsiteY21" fmla="*/ 82194 h 147964"/>
                  <a:gd name="connsiteX22" fmla="*/ 26865 w 94209"/>
                  <a:gd name="connsiteY22" fmla="*/ 81401 h 147964"/>
                  <a:gd name="connsiteX23" fmla="*/ 40818 w 94209"/>
                  <a:gd name="connsiteY23" fmla="*/ 80015 h 147964"/>
                  <a:gd name="connsiteX24" fmla="*/ 46001 w 94209"/>
                  <a:gd name="connsiteY24" fmla="*/ 77241 h 147964"/>
                  <a:gd name="connsiteX25" fmla="*/ 53575 w 94209"/>
                  <a:gd name="connsiteY25" fmla="*/ 69318 h 147964"/>
                  <a:gd name="connsiteX26" fmla="*/ 55768 w 94209"/>
                  <a:gd name="connsiteY26" fmla="*/ 64366 h 147964"/>
                  <a:gd name="connsiteX27" fmla="*/ 60352 w 94209"/>
                  <a:gd name="connsiteY27" fmla="*/ 62385 h 147964"/>
                  <a:gd name="connsiteX28" fmla="*/ 60552 w 94209"/>
                  <a:gd name="connsiteY28" fmla="*/ 62187 h 147964"/>
                  <a:gd name="connsiteX29" fmla="*/ 69322 w 94209"/>
                  <a:gd name="connsiteY29" fmla="*/ 63970 h 147964"/>
                  <a:gd name="connsiteX30" fmla="*/ 71116 w 94209"/>
                  <a:gd name="connsiteY30" fmla="*/ 65950 h 147964"/>
                  <a:gd name="connsiteX31" fmla="*/ 78890 w 94209"/>
                  <a:gd name="connsiteY31" fmla="*/ 65356 h 147964"/>
                  <a:gd name="connsiteX32" fmla="*/ 79886 w 94209"/>
                  <a:gd name="connsiteY32" fmla="*/ 57036 h 147964"/>
                  <a:gd name="connsiteX33" fmla="*/ 77295 w 94209"/>
                  <a:gd name="connsiteY33" fmla="*/ 55254 h 147964"/>
                  <a:gd name="connsiteX34" fmla="*/ 78292 w 94209"/>
                  <a:gd name="connsiteY34" fmla="*/ 41982 h 147964"/>
                  <a:gd name="connsiteX35" fmla="*/ 77893 w 94209"/>
                  <a:gd name="connsiteY35" fmla="*/ 37426 h 147964"/>
                  <a:gd name="connsiteX36" fmla="*/ 72910 w 94209"/>
                  <a:gd name="connsiteY36" fmla="*/ 17815 h 147964"/>
                  <a:gd name="connsiteX37" fmla="*/ 71315 w 94209"/>
                  <a:gd name="connsiteY37" fmla="*/ 16230 h 147964"/>
                  <a:gd name="connsiteX38" fmla="*/ 71913 w 94209"/>
                  <a:gd name="connsiteY38" fmla="*/ 16032 h 147964"/>
                  <a:gd name="connsiteX39" fmla="*/ 76697 w 94209"/>
                  <a:gd name="connsiteY39" fmla="*/ 12665 h 147964"/>
                  <a:gd name="connsiteX40" fmla="*/ 79288 w 94209"/>
                  <a:gd name="connsiteY40" fmla="*/ 19202 h 147964"/>
                  <a:gd name="connsiteX41" fmla="*/ 92245 w 94209"/>
                  <a:gd name="connsiteY41" fmla="*/ 13259 h 147964"/>
                  <a:gd name="connsiteX42" fmla="*/ 91248 w 94209"/>
                  <a:gd name="connsiteY42" fmla="*/ 1175 h 147964"/>
                  <a:gd name="connsiteX43" fmla="*/ 80086 w 94209"/>
                  <a:gd name="connsiteY43" fmla="*/ 5137 h 147964"/>
                  <a:gd name="connsiteX44" fmla="*/ 80086 w 94209"/>
                  <a:gd name="connsiteY44" fmla="*/ 4939 h 147964"/>
                  <a:gd name="connsiteX45" fmla="*/ 64937 w 94209"/>
                  <a:gd name="connsiteY45" fmla="*/ 4345 h 147964"/>
                  <a:gd name="connsiteX46" fmla="*/ 55768 w 94209"/>
                  <a:gd name="connsiteY46" fmla="*/ 17221 h 147964"/>
                  <a:gd name="connsiteX47" fmla="*/ 56764 w 94209"/>
                  <a:gd name="connsiteY47" fmla="*/ 18211 h 147964"/>
                  <a:gd name="connsiteX48" fmla="*/ 61150 w 94209"/>
                  <a:gd name="connsiteY48" fmla="*/ 37228 h 147964"/>
                  <a:gd name="connsiteX49" fmla="*/ 65535 w 94209"/>
                  <a:gd name="connsiteY49" fmla="*/ 41784 h 147964"/>
                  <a:gd name="connsiteX50" fmla="*/ 62545 w 94209"/>
                  <a:gd name="connsiteY50" fmla="*/ 45349 h 147964"/>
                  <a:gd name="connsiteX51" fmla="*/ 55768 w 94209"/>
                  <a:gd name="connsiteY51" fmla="*/ 47132 h 147964"/>
                  <a:gd name="connsiteX52" fmla="*/ 50187 w 94209"/>
                  <a:gd name="connsiteY52" fmla="*/ 51094 h 147964"/>
                  <a:gd name="connsiteX53" fmla="*/ 42812 w 94209"/>
                  <a:gd name="connsiteY53" fmla="*/ 52876 h 147964"/>
                  <a:gd name="connsiteX54" fmla="*/ 40220 w 94209"/>
                  <a:gd name="connsiteY54" fmla="*/ 62781 h 147964"/>
                  <a:gd name="connsiteX55" fmla="*/ 40818 w 94209"/>
                  <a:gd name="connsiteY55" fmla="*/ 64762 h 147964"/>
                  <a:gd name="connsiteX56" fmla="*/ 31849 w 94209"/>
                  <a:gd name="connsiteY56" fmla="*/ 67139 h 147964"/>
                  <a:gd name="connsiteX57" fmla="*/ 28460 w 94209"/>
                  <a:gd name="connsiteY57" fmla="*/ 69120 h 147964"/>
                  <a:gd name="connsiteX58" fmla="*/ 18095 w 94209"/>
                  <a:gd name="connsiteY58" fmla="*/ 68724 h 147964"/>
                  <a:gd name="connsiteX59" fmla="*/ 15903 w 94209"/>
                  <a:gd name="connsiteY59" fmla="*/ 76449 h 147964"/>
                  <a:gd name="connsiteX60" fmla="*/ 12913 w 94209"/>
                  <a:gd name="connsiteY60" fmla="*/ 76845 h 147964"/>
                  <a:gd name="connsiteX61" fmla="*/ 4740 w 94209"/>
                  <a:gd name="connsiteY61" fmla="*/ 79024 h 147964"/>
                  <a:gd name="connsiteX62" fmla="*/ 1750 w 94209"/>
                  <a:gd name="connsiteY62" fmla="*/ 91900 h 147964"/>
                  <a:gd name="connsiteX63" fmla="*/ 2348 w 94209"/>
                  <a:gd name="connsiteY63" fmla="*/ 92494 h 147964"/>
                  <a:gd name="connsiteX64" fmla="*/ 3744 w 94209"/>
                  <a:gd name="connsiteY64" fmla="*/ 96456 h 147964"/>
                  <a:gd name="connsiteX65" fmla="*/ 9923 w 94209"/>
                  <a:gd name="connsiteY65" fmla="*/ 96852 h 147964"/>
                  <a:gd name="connsiteX66" fmla="*/ 12315 w 94209"/>
                  <a:gd name="connsiteY66" fmla="*/ 102993 h 147964"/>
                  <a:gd name="connsiteX67" fmla="*/ 12713 w 94209"/>
                  <a:gd name="connsiteY67" fmla="*/ 102993 h 147964"/>
                  <a:gd name="connsiteX68" fmla="*/ 12115 w 94209"/>
                  <a:gd name="connsiteY68" fmla="*/ 105370 h 147964"/>
                  <a:gd name="connsiteX69" fmla="*/ 9923 w 94209"/>
                  <a:gd name="connsiteY69" fmla="*/ 106559 h 147964"/>
                  <a:gd name="connsiteX70" fmla="*/ 6534 w 94209"/>
                  <a:gd name="connsiteY70" fmla="*/ 119434 h 147964"/>
                  <a:gd name="connsiteX71" fmla="*/ 18294 w 94209"/>
                  <a:gd name="connsiteY71" fmla="*/ 121613 h 147964"/>
                  <a:gd name="connsiteX72" fmla="*/ 24673 w 94209"/>
                  <a:gd name="connsiteY72" fmla="*/ 122009 h 147964"/>
                  <a:gd name="connsiteX73" fmla="*/ 38028 w 94209"/>
                  <a:gd name="connsiteY73" fmla="*/ 123000 h 147964"/>
                  <a:gd name="connsiteX74" fmla="*/ 35835 w 94209"/>
                  <a:gd name="connsiteY74" fmla="*/ 124783 h 147964"/>
                  <a:gd name="connsiteX75" fmla="*/ 35636 w 94209"/>
                  <a:gd name="connsiteY75" fmla="*/ 133300 h 147964"/>
                  <a:gd name="connsiteX76" fmla="*/ 44008 w 94209"/>
                  <a:gd name="connsiteY76" fmla="*/ 133102 h 147964"/>
                  <a:gd name="connsiteX77" fmla="*/ 43609 w 94209"/>
                  <a:gd name="connsiteY77" fmla="*/ 133895 h 147964"/>
                  <a:gd name="connsiteX78" fmla="*/ 44805 w 94209"/>
                  <a:gd name="connsiteY78" fmla="*/ 147959 h 147964"/>
                  <a:gd name="connsiteX79" fmla="*/ 19092 w 94209"/>
                  <a:gd name="connsiteY79" fmla="*/ 80609 h 147964"/>
                  <a:gd name="connsiteX80" fmla="*/ 22082 w 94209"/>
                  <a:gd name="connsiteY80" fmla="*/ 81995 h 147964"/>
                  <a:gd name="connsiteX81" fmla="*/ 18693 w 94209"/>
                  <a:gd name="connsiteY81" fmla="*/ 83382 h 147964"/>
                  <a:gd name="connsiteX82" fmla="*/ 18693 w 94209"/>
                  <a:gd name="connsiteY82" fmla="*/ 83184 h 147964"/>
                  <a:gd name="connsiteX83" fmla="*/ 19092 w 94209"/>
                  <a:gd name="connsiteY83" fmla="*/ 80609 h 147964"/>
                  <a:gd name="connsiteX84" fmla="*/ 19092 w 94209"/>
                  <a:gd name="connsiteY84" fmla="*/ 80609 h 147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</a:cxnLst>
                <a:rect l="l" t="t" r="r" b="b"/>
                <a:pathLst>
                  <a:path w="94209" h="147964">
                    <a:moveTo>
                      <a:pt x="44805" y="147959"/>
                    </a:moveTo>
                    <a:cubicBezTo>
                      <a:pt x="50386" y="148157"/>
                      <a:pt x="54173" y="143205"/>
                      <a:pt x="57362" y="136866"/>
                    </a:cubicBezTo>
                    <a:cubicBezTo>
                      <a:pt x="57960" y="135479"/>
                      <a:pt x="58558" y="134291"/>
                      <a:pt x="58957" y="133102"/>
                    </a:cubicBezTo>
                    <a:cubicBezTo>
                      <a:pt x="59356" y="132706"/>
                      <a:pt x="59954" y="132310"/>
                      <a:pt x="60352" y="131914"/>
                    </a:cubicBezTo>
                    <a:cubicBezTo>
                      <a:pt x="60552" y="132112"/>
                      <a:pt x="60751" y="132310"/>
                      <a:pt x="60950" y="132508"/>
                    </a:cubicBezTo>
                    <a:cubicBezTo>
                      <a:pt x="64538" y="135281"/>
                      <a:pt x="67927" y="133697"/>
                      <a:pt x="71515" y="129735"/>
                    </a:cubicBezTo>
                    <a:cubicBezTo>
                      <a:pt x="73707" y="126962"/>
                      <a:pt x="73109" y="123198"/>
                      <a:pt x="69123" y="121217"/>
                    </a:cubicBezTo>
                    <a:cubicBezTo>
                      <a:pt x="68525" y="121019"/>
                      <a:pt x="67727" y="120821"/>
                      <a:pt x="66930" y="120821"/>
                    </a:cubicBezTo>
                    <a:cubicBezTo>
                      <a:pt x="67927" y="116463"/>
                      <a:pt x="66332" y="114086"/>
                      <a:pt x="63342" y="113095"/>
                    </a:cubicBezTo>
                    <a:cubicBezTo>
                      <a:pt x="62545" y="112897"/>
                      <a:pt x="61748" y="112699"/>
                      <a:pt x="60950" y="112501"/>
                    </a:cubicBezTo>
                    <a:cubicBezTo>
                      <a:pt x="62346" y="109134"/>
                      <a:pt x="61947" y="105568"/>
                      <a:pt x="57761" y="101804"/>
                    </a:cubicBezTo>
                    <a:cubicBezTo>
                      <a:pt x="56964" y="101012"/>
                      <a:pt x="55967" y="100616"/>
                      <a:pt x="54971" y="100418"/>
                    </a:cubicBezTo>
                    <a:cubicBezTo>
                      <a:pt x="50785" y="96060"/>
                      <a:pt x="46001" y="97050"/>
                      <a:pt x="41815" y="101408"/>
                    </a:cubicBezTo>
                    <a:cubicBezTo>
                      <a:pt x="41416" y="101804"/>
                      <a:pt x="41018" y="102201"/>
                      <a:pt x="40818" y="102597"/>
                    </a:cubicBezTo>
                    <a:cubicBezTo>
                      <a:pt x="39024" y="102597"/>
                      <a:pt x="37031" y="102993"/>
                      <a:pt x="34639" y="104578"/>
                    </a:cubicBezTo>
                    <a:cubicBezTo>
                      <a:pt x="33443" y="105370"/>
                      <a:pt x="32447" y="105964"/>
                      <a:pt x="31251" y="106757"/>
                    </a:cubicBezTo>
                    <a:cubicBezTo>
                      <a:pt x="30055" y="105766"/>
                      <a:pt x="28659" y="105370"/>
                      <a:pt x="27264" y="104974"/>
                    </a:cubicBezTo>
                    <a:cubicBezTo>
                      <a:pt x="27463" y="103389"/>
                      <a:pt x="27264" y="101804"/>
                      <a:pt x="25670" y="100616"/>
                    </a:cubicBezTo>
                    <a:cubicBezTo>
                      <a:pt x="24075" y="99229"/>
                      <a:pt x="22480" y="98437"/>
                      <a:pt x="20886" y="98041"/>
                    </a:cubicBezTo>
                    <a:cubicBezTo>
                      <a:pt x="22281" y="96654"/>
                      <a:pt x="23477" y="94871"/>
                      <a:pt x="24673" y="93089"/>
                    </a:cubicBezTo>
                    <a:cubicBezTo>
                      <a:pt x="28261" y="87740"/>
                      <a:pt x="28460" y="83976"/>
                      <a:pt x="25470" y="82392"/>
                    </a:cubicBezTo>
                    <a:cubicBezTo>
                      <a:pt x="25271" y="82392"/>
                      <a:pt x="25072" y="82194"/>
                      <a:pt x="24872" y="82194"/>
                    </a:cubicBezTo>
                    <a:cubicBezTo>
                      <a:pt x="25470" y="81995"/>
                      <a:pt x="26268" y="81798"/>
                      <a:pt x="26865" y="81401"/>
                    </a:cubicBezTo>
                    <a:cubicBezTo>
                      <a:pt x="30653" y="82986"/>
                      <a:pt x="36034" y="81401"/>
                      <a:pt x="40818" y="80015"/>
                    </a:cubicBezTo>
                    <a:cubicBezTo>
                      <a:pt x="43011" y="79420"/>
                      <a:pt x="44805" y="78430"/>
                      <a:pt x="46001" y="77241"/>
                    </a:cubicBezTo>
                    <a:cubicBezTo>
                      <a:pt x="48791" y="76251"/>
                      <a:pt x="51383" y="72883"/>
                      <a:pt x="53575" y="69318"/>
                    </a:cubicBezTo>
                    <a:cubicBezTo>
                      <a:pt x="54572" y="67535"/>
                      <a:pt x="55170" y="65752"/>
                      <a:pt x="55768" y="64366"/>
                    </a:cubicBezTo>
                    <a:cubicBezTo>
                      <a:pt x="57163" y="63771"/>
                      <a:pt x="58758" y="63177"/>
                      <a:pt x="60352" y="62385"/>
                    </a:cubicBezTo>
                    <a:cubicBezTo>
                      <a:pt x="60352" y="62385"/>
                      <a:pt x="60552" y="62187"/>
                      <a:pt x="60552" y="62187"/>
                    </a:cubicBezTo>
                    <a:cubicBezTo>
                      <a:pt x="62545" y="64564"/>
                      <a:pt x="65335" y="65554"/>
                      <a:pt x="69322" y="63970"/>
                    </a:cubicBezTo>
                    <a:cubicBezTo>
                      <a:pt x="69721" y="64564"/>
                      <a:pt x="70319" y="65356"/>
                      <a:pt x="71116" y="65950"/>
                    </a:cubicBezTo>
                    <a:cubicBezTo>
                      <a:pt x="73508" y="67931"/>
                      <a:pt x="76697" y="67733"/>
                      <a:pt x="78890" y="65356"/>
                    </a:cubicBezTo>
                    <a:cubicBezTo>
                      <a:pt x="82079" y="61989"/>
                      <a:pt x="81481" y="58621"/>
                      <a:pt x="79886" y="57036"/>
                    </a:cubicBezTo>
                    <a:cubicBezTo>
                      <a:pt x="78890" y="56244"/>
                      <a:pt x="78092" y="55650"/>
                      <a:pt x="77295" y="55254"/>
                    </a:cubicBezTo>
                    <a:cubicBezTo>
                      <a:pt x="79089" y="49905"/>
                      <a:pt x="78092" y="46142"/>
                      <a:pt x="78292" y="41982"/>
                    </a:cubicBezTo>
                    <a:cubicBezTo>
                      <a:pt x="78491" y="40199"/>
                      <a:pt x="78292" y="38614"/>
                      <a:pt x="77893" y="37426"/>
                    </a:cubicBezTo>
                    <a:cubicBezTo>
                      <a:pt x="80883" y="30691"/>
                      <a:pt x="77494" y="23559"/>
                      <a:pt x="72910" y="17815"/>
                    </a:cubicBezTo>
                    <a:cubicBezTo>
                      <a:pt x="72511" y="17221"/>
                      <a:pt x="71913" y="16626"/>
                      <a:pt x="71315" y="16230"/>
                    </a:cubicBezTo>
                    <a:cubicBezTo>
                      <a:pt x="71515" y="16230"/>
                      <a:pt x="71714" y="16032"/>
                      <a:pt x="71913" y="16032"/>
                    </a:cubicBezTo>
                    <a:cubicBezTo>
                      <a:pt x="73707" y="15042"/>
                      <a:pt x="75302" y="13853"/>
                      <a:pt x="76697" y="12665"/>
                    </a:cubicBezTo>
                    <a:cubicBezTo>
                      <a:pt x="76099" y="15636"/>
                      <a:pt x="77096" y="18013"/>
                      <a:pt x="79288" y="19202"/>
                    </a:cubicBezTo>
                    <a:cubicBezTo>
                      <a:pt x="83076" y="21182"/>
                      <a:pt x="88059" y="19994"/>
                      <a:pt x="92245" y="13259"/>
                    </a:cubicBezTo>
                    <a:cubicBezTo>
                      <a:pt x="96231" y="6920"/>
                      <a:pt x="93241" y="4345"/>
                      <a:pt x="91248" y="1175"/>
                    </a:cubicBezTo>
                    <a:cubicBezTo>
                      <a:pt x="87660" y="-1003"/>
                      <a:pt x="83873" y="-409"/>
                      <a:pt x="80086" y="5137"/>
                    </a:cubicBezTo>
                    <a:cubicBezTo>
                      <a:pt x="80086" y="5137"/>
                      <a:pt x="80086" y="4939"/>
                      <a:pt x="80086" y="4939"/>
                    </a:cubicBezTo>
                    <a:cubicBezTo>
                      <a:pt x="78092" y="383"/>
                      <a:pt x="71714" y="779"/>
                      <a:pt x="64937" y="4345"/>
                    </a:cubicBezTo>
                    <a:cubicBezTo>
                      <a:pt x="58758" y="7514"/>
                      <a:pt x="52778" y="12467"/>
                      <a:pt x="55768" y="17221"/>
                    </a:cubicBezTo>
                    <a:cubicBezTo>
                      <a:pt x="55967" y="17617"/>
                      <a:pt x="56366" y="18013"/>
                      <a:pt x="56764" y="18211"/>
                    </a:cubicBezTo>
                    <a:cubicBezTo>
                      <a:pt x="49589" y="25936"/>
                      <a:pt x="56764" y="31483"/>
                      <a:pt x="61150" y="37228"/>
                    </a:cubicBezTo>
                    <a:cubicBezTo>
                      <a:pt x="62545" y="38614"/>
                      <a:pt x="63940" y="40397"/>
                      <a:pt x="65535" y="41784"/>
                    </a:cubicBezTo>
                    <a:cubicBezTo>
                      <a:pt x="64339" y="42972"/>
                      <a:pt x="63342" y="44161"/>
                      <a:pt x="62545" y="45349"/>
                    </a:cubicBezTo>
                    <a:cubicBezTo>
                      <a:pt x="60552" y="45151"/>
                      <a:pt x="58359" y="45745"/>
                      <a:pt x="55768" y="47132"/>
                    </a:cubicBezTo>
                    <a:cubicBezTo>
                      <a:pt x="53575" y="48321"/>
                      <a:pt x="51582" y="49707"/>
                      <a:pt x="50187" y="51094"/>
                    </a:cubicBezTo>
                    <a:cubicBezTo>
                      <a:pt x="47795" y="50301"/>
                      <a:pt x="45004" y="51094"/>
                      <a:pt x="42812" y="52876"/>
                    </a:cubicBezTo>
                    <a:cubicBezTo>
                      <a:pt x="39224" y="55848"/>
                      <a:pt x="38626" y="59413"/>
                      <a:pt x="40220" y="62781"/>
                    </a:cubicBezTo>
                    <a:cubicBezTo>
                      <a:pt x="40420" y="63375"/>
                      <a:pt x="40619" y="63970"/>
                      <a:pt x="40818" y="64762"/>
                    </a:cubicBezTo>
                    <a:cubicBezTo>
                      <a:pt x="38028" y="64762"/>
                      <a:pt x="35038" y="65554"/>
                      <a:pt x="31849" y="67139"/>
                    </a:cubicBezTo>
                    <a:cubicBezTo>
                      <a:pt x="30653" y="67733"/>
                      <a:pt x="29457" y="68525"/>
                      <a:pt x="28460" y="69120"/>
                    </a:cubicBezTo>
                    <a:cubicBezTo>
                      <a:pt x="25271" y="66545"/>
                      <a:pt x="20886" y="66149"/>
                      <a:pt x="18095" y="68724"/>
                    </a:cubicBezTo>
                    <a:cubicBezTo>
                      <a:pt x="15305" y="71101"/>
                      <a:pt x="14707" y="73874"/>
                      <a:pt x="15903" y="76449"/>
                    </a:cubicBezTo>
                    <a:cubicBezTo>
                      <a:pt x="14906" y="76251"/>
                      <a:pt x="13909" y="76449"/>
                      <a:pt x="12913" y="76845"/>
                    </a:cubicBezTo>
                    <a:cubicBezTo>
                      <a:pt x="10321" y="76053"/>
                      <a:pt x="7531" y="76845"/>
                      <a:pt x="4740" y="79024"/>
                    </a:cubicBezTo>
                    <a:cubicBezTo>
                      <a:pt x="554" y="82392"/>
                      <a:pt x="-1838" y="87344"/>
                      <a:pt x="1750" y="91900"/>
                    </a:cubicBezTo>
                    <a:cubicBezTo>
                      <a:pt x="1950" y="92098"/>
                      <a:pt x="2149" y="92296"/>
                      <a:pt x="2348" y="92494"/>
                    </a:cubicBezTo>
                    <a:cubicBezTo>
                      <a:pt x="2149" y="94079"/>
                      <a:pt x="2548" y="95466"/>
                      <a:pt x="3744" y="96456"/>
                    </a:cubicBezTo>
                    <a:cubicBezTo>
                      <a:pt x="5737" y="98041"/>
                      <a:pt x="7730" y="97843"/>
                      <a:pt x="9923" y="96852"/>
                    </a:cubicBezTo>
                    <a:cubicBezTo>
                      <a:pt x="8926" y="100220"/>
                      <a:pt x="9524" y="102399"/>
                      <a:pt x="12315" y="102993"/>
                    </a:cubicBezTo>
                    <a:cubicBezTo>
                      <a:pt x="12514" y="102993"/>
                      <a:pt x="12713" y="102993"/>
                      <a:pt x="12713" y="102993"/>
                    </a:cubicBezTo>
                    <a:cubicBezTo>
                      <a:pt x="12315" y="103785"/>
                      <a:pt x="12115" y="104578"/>
                      <a:pt x="12115" y="105370"/>
                    </a:cubicBezTo>
                    <a:cubicBezTo>
                      <a:pt x="11318" y="105568"/>
                      <a:pt x="10521" y="105964"/>
                      <a:pt x="9923" y="106559"/>
                    </a:cubicBezTo>
                    <a:cubicBezTo>
                      <a:pt x="5737" y="109728"/>
                      <a:pt x="2747" y="114284"/>
                      <a:pt x="6534" y="119434"/>
                    </a:cubicBezTo>
                    <a:cubicBezTo>
                      <a:pt x="9723" y="123792"/>
                      <a:pt x="13909" y="124188"/>
                      <a:pt x="18294" y="121613"/>
                    </a:cubicBezTo>
                    <a:cubicBezTo>
                      <a:pt x="20288" y="122604"/>
                      <a:pt x="22480" y="122604"/>
                      <a:pt x="24673" y="122009"/>
                    </a:cubicBezTo>
                    <a:cubicBezTo>
                      <a:pt x="27264" y="125773"/>
                      <a:pt x="32845" y="124585"/>
                      <a:pt x="38028" y="123000"/>
                    </a:cubicBezTo>
                    <a:cubicBezTo>
                      <a:pt x="37230" y="123594"/>
                      <a:pt x="36632" y="124188"/>
                      <a:pt x="35835" y="124783"/>
                    </a:cubicBezTo>
                    <a:cubicBezTo>
                      <a:pt x="32247" y="127952"/>
                      <a:pt x="32247" y="131716"/>
                      <a:pt x="35636" y="133300"/>
                    </a:cubicBezTo>
                    <a:cubicBezTo>
                      <a:pt x="38426" y="134489"/>
                      <a:pt x="41217" y="134093"/>
                      <a:pt x="44008" y="133102"/>
                    </a:cubicBezTo>
                    <a:cubicBezTo>
                      <a:pt x="43808" y="133300"/>
                      <a:pt x="43808" y="133498"/>
                      <a:pt x="43609" y="133895"/>
                    </a:cubicBezTo>
                    <a:cubicBezTo>
                      <a:pt x="40420" y="140432"/>
                      <a:pt x="40619" y="145582"/>
                      <a:pt x="44805" y="147959"/>
                    </a:cubicBezTo>
                    <a:close/>
                    <a:moveTo>
                      <a:pt x="19092" y="80609"/>
                    </a:moveTo>
                    <a:cubicBezTo>
                      <a:pt x="20088" y="81401"/>
                      <a:pt x="21085" y="81798"/>
                      <a:pt x="22082" y="81995"/>
                    </a:cubicBezTo>
                    <a:cubicBezTo>
                      <a:pt x="20886" y="82194"/>
                      <a:pt x="19889" y="82590"/>
                      <a:pt x="18693" y="83382"/>
                    </a:cubicBezTo>
                    <a:cubicBezTo>
                      <a:pt x="18693" y="83382"/>
                      <a:pt x="18693" y="83184"/>
                      <a:pt x="18693" y="83184"/>
                    </a:cubicBezTo>
                    <a:cubicBezTo>
                      <a:pt x="18892" y="82194"/>
                      <a:pt x="19092" y="81401"/>
                      <a:pt x="19092" y="80609"/>
                    </a:cubicBezTo>
                    <a:cubicBezTo>
                      <a:pt x="19092" y="80609"/>
                      <a:pt x="19092" y="80609"/>
                      <a:pt x="19092" y="8060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2" name="Freeform 1151">
                <a:extLst>
                  <a:ext uri="{FF2B5EF4-FFF2-40B4-BE49-F238E27FC236}">
                    <a16:creationId xmlns:a16="http://schemas.microsoft.com/office/drawing/2014/main" id="{94FCDD3A-D4BB-713C-6BE8-08FE06985DEE}"/>
                  </a:ext>
                </a:extLst>
              </p:cNvPr>
              <p:cNvSpPr/>
              <p:nvPr/>
            </p:nvSpPr>
            <p:spPr>
              <a:xfrm>
                <a:off x="1627245" y="5877486"/>
                <a:ext cx="32531" cy="42277"/>
              </a:xfrm>
              <a:custGeom>
                <a:avLst/>
                <a:gdLst>
                  <a:gd name="connsiteX0" fmla="*/ 31326 w 32531"/>
                  <a:gd name="connsiteY0" fmla="*/ 12281 h 42277"/>
                  <a:gd name="connsiteX1" fmla="*/ 28934 w 32531"/>
                  <a:gd name="connsiteY1" fmla="*/ 0 h 42277"/>
                  <a:gd name="connsiteX2" fmla="*/ 16775 w 32531"/>
                  <a:gd name="connsiteY2" fmla="*/ 9904 h 42277"/>
                  <a:gd name="connsiteX3" fmla="*/ 15180 w 32531"/>
                  <a:gd name="connsiteY3" fmla="*/ 18224 h 42277"/>
                  <a:gd name="connsiteX4" fmla="*/ 7207 w 32531"/>
                  <a:gd name="connsiteY4" fmla="*/ 23572 h 42277"/>
                  <a:gd name="connsiteX5" fmla="*/ 1228 w 32531"/>
                  <a:gd name="connsiteY5" fmla="*/ 40806 h 42277"/>
                  <a:gd name="connsiteX6" fmla="*/ 13387 w 32531"/>
                  <a:gd name="connsiteY6" fmla="*/ 36448 h 42277"/>
                  <a:gd name="connsiteX7" fmla="*/ 19366 w 32531"/>
                  <a:gd name="connsiteY7" fmla="*/ 23572 h 42277"/>
                  <a:gd name="connsiteX8" fmla="*/ 19566 w 32531"/>
                  <a:gd name="connsiteY8" fmla="*/ 23572 h 42277"/>
                  <a:gd name="connsiteX9" fmla="*/ 31326 w 32531"/>
                  <a:gd name="connsiteY9" fmla="*/ 12281 h 42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531" h="42277">
                    <a:moveTo>
                      <a:pt x="31326" y="12281"/>
                    </a:moveTo>
                    <a:cubicBezTo>
                      <a:pt x="33519" y="6141"/>
                      <a:pt x="32721" y="1783"/>
                      <a:pt x="28934" y="0"/>
                    </a:cubicBezTo>
                    <a:cubicBezTo>
                      <a:pt x="24350" y="198"/>
                      <a:pt x="19765" y="1981"/>
                      <a:pt x="16775" y="9904"/>
                    </a:cubicBezTo>
                    <a:cubicBezTo>
                      <a:pt x="15579" y="13074"/>
                      <a:pt x="14981" y="16045"/>
                      <a:pt x="15180" y="18224"/>
                    </a:cubicBezTo>
                    <a:cubicBezTo>
                      <a:pt x="12789" y="18422"/>
                      <a:pt x="9998" y="20601"/>
                      <a:pt x="7207" y="23572"/>
                    </a:cubicBezTo>
                    <a:cubicBezTo>
                      <a:pt x="1427" y="29911"/>
                      <a:pt x="-1962" y="36448"/>
                      <a:pt x="1228" y="40806"/>
                    </a:cubicBezTo>
                    <a:cubicBezTo>
                      <a:pt x="3420" y="43975"/>
                      <a:pt x="8005" y="41796"/>
                      <a:pt x="13387" y="36448"/>
                    </a:cubicBezTo>
                    <a:cubicBezTo>
                      <a:pt x="17174" y="32090"/>
                      <a:pt x="19566" y="27534"/>
                      <a:pt x="19366" y="23572"/>
                    </a:cubicBezTo>
                    <a:cubicBezTo>
                      <a:pt x="19366" y="23572"/>
                      <a:pt x="19566" y="23572"/>
                      <a:pt x="19566" y="23572"/>
                    </a:cubicBezTo>
                    <a:cubicBezTo>
                      <a:pt x="24748" y="24563"/>
                      <a:pt x="28934" y="19413"/>
                      <a:pt x="31326" y="122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3" name="Freeform 1152">
                <a:extLst>
                  <a:ext uri="{FF2B5EF4-FFF2-40B4-BE49-F238E27FC236}">
                    <a16:creationId xmlns:a16="http://schemas.microsoft.com/office/drawing/2014/main" id="{3FDE2A56-012E-B591-84EB-B5A3DD6FB152}"/>
                  </a:ext>
                </a:extLst>
              </p:cNvPr>
              <p:cNvSpPr/>
              <p:nvPr/>
            </p:nvSpPr>
            <p:spPr>
              <a:xfrm>
                <a:off x="1938875" y="5999096"/>
                <a:ext cx="18110" cy="28149"/>
              </a:xfrm>
              <a:custGeom>
                <a:avLst/>
                <a:gdLst>
                  <a:gd name="connsiteX0" fmla="*/ 4333 w 18110"/>
                  <a:gd name="connsiteY0" fmla="*/ 28145 h 28149"/>
                  <a:gd name="connsiteX1" fmla="*/ 17090 w 18110"/>
                  <a:gd name="connsiteY1" fmla="*/ 14080 h 28149"/>
                  <a:gd name="connsiteX2" fmla="*/ 14100 w 18110"/>
                  <a:gd name="connsiteY2" fmla="*/ 16 h 28149"/>
                  <a:gd name="connsiteX3" fmla="*/ 1742 w 18110"/>
                  <a:gd name="connsiteY3" fmla="*/ 14278 h 28149"/>
                  <a:gd name="connsiteX4" fmla="*/ 4333 w 18110"/>
                  <a:gd name="connsiteY4" fmla="*/ 28145 h 28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10" h="28149">
                    <a:moveTo>
                      <a:pt x="4333" y="28145"/>
                    </a:moveTo>
                    <a:cubicBezTo>
                      <a:pt x="9914" y="28343"/>
                      <a:pt x="14100" y="22202"/>
                      <a:pt x="17090" y="14080"/>
                    </a:cubicBezTo>
                    <a:cubicBezTo>
                      <a:pt x="18286" y="7544"/>
                      <a:pt x="19482" y="610"/>
                      <a:pt x="14100" y="16"/>
                    </a:cubicBezTo>
                    <a:cubicBezTo>
                      <a:pt x="8320" y="-380"/>
                      <a:pt x="4333" y="6553"/>
                      <a:pt x="1742" y="14278"/>
                    </a:cubicBezTo>
                    <a:cubicBezTo>
                      <a:pt x="-650" y="21014"/>
                      <a:pt x="-1248" y="28145"/>
                      <a:pt x="4333" y="2814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4" name="Freeform 1153">
                <a:extLst>
                  <a:ext uri="{FF2B5EF4-FFF2-40B4-BE49-F238E27FC236}">
                    <a16:creationId xmlns:a16="http://schemas.microsoft.com/office/drawing/2014/main" id="{151717E0-104C-5B71-653A-960528C0B35C}"/>
                  </a:ext>
                </a:extLst>
              </p:cNvPr>
              <p:cNvSpPr/>
              <p:nvPr/>
            </p:nvSpPr>
            <p:spPr>
              <a:xfrm>
                <a:off x="2151221" y="6081163"/>
                <a:ext cx="16498" cy="24334"/>
              </a:xfrm>
              <a:custGeom>
                <a:avLst/>
                <a:gdLst>
                  <a:gd name="connsiteX0" fmla="*/ 15034 w 16498"/>
                  <a:gd name="connsiteY0" fmla="*/ 15408 h 24334"/>
                  <a:gd name="connsiteX1" fmla="*/ 12244 w 16498"/>
                  <a:gd name="connsiteY1" fmla="*/ 354 h 24334"/>
                  <a:gd name="connsiteX2" fmla="*/ 2277 w 16498"/>
                  <a:gd name="connsiteY2" fmla="*/ 7881 h 24334"/>
                  <a:gd name="connsiteX3" fmla="*/ 3473 w 16498"/>
                  <a:gd name="connsiteY3" fmla="*/ 23926 h 24334"/>
                  <a:gd name="connsiteX4" fmla="*/ 15034 w 16498"/>
                  <a:gd name="connsiteY4" fmla="*/ 15408 h 24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98" h="24334">
                    <a:moveTo>
                      <a:pt x="15034" y="15408"/>
                    </a:moveTo>
                    <a:cubicBezTo>
                      <a:pt x="17625" y="8079"/>
                      <a:pt x="16828" y="2136"/>
                      <a:pt x="12244" y="354"/>
                    </a:cubicBezTo>
                    <a:cubicBezTo>
                      <a:pt x="8456" y="-1231"/>
                      <a:pt x="5068" y="2731"/>
                      <a:pt x="2277" y="7881"/>
                    </a:cubicBezTo>
                    <a:cubicBezTo>
                      <a:pt x="-1709" y="15408"/>
                      <a:pt x="85" y="20360"/>
                      <a:pt x="3473" y="23926"/>
                    </a:cubicBezTo>
                    <a:cubicBezTo>
                      <a:pt x="8257" y="25313"/>
                      <a:pt x="12443" y="23332"/>
                      <a:pt x="15034" y="1540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5" name="Freeform 1154">
                <a:extLst>
                  <a:ext uri="{FF2B5EF4-FFF2-40B4-BE49-F238E27FC236}">
                    <a16:creationId xmlns:a16="http://schemas.microsoft.com/office/drawing/2014/main" id="{55526714-DE2D-7993-1632-90284B61E860}"/>
                  </a:ext>
                </a:extLst>
              </p:cNvPr>
              <p:cNvSpPr/>
              <p:nvPr/>
            </p:nvSpPr>
            <p:spPr>
              <a:xfrm>
                <a:off x="2192776" y="5614121"/>
                <a:ext cx="15611" cy="25696"/>
              </a:xfrm>
              <a:custGeom>
                <a:avLst/>
                <a:gdLst>
                  <a:gd name="connsiteX0" fmla="*/ 3975 w 15611"/>
                  <a:gd name="connsiteY0" fmla="*/ 25461 h 25696"/>
                  <a:gd name="connsiteX1" fmla="*/ 13942 w 15611"/>
                  <a:gd name="connsiteY1" fmla="*/ 15953 h 25696"/>
                  <a:gd name="connsiteX2" fmla="*/ 12347 w 15611"/>
                  <a:gd name="connsiteY2" fmla="*/ 106 h 25696"/>
                  <a:gd name="connsiteX3" fmla="*/ 1783 w 15611"/>
                  <a:gd name="connsiteY3" fmla="*/ 11397 h 25696"/>
                  <a:gd name="connsiteX4" fmla="*/ 3975 w 15611"/>
                  <a:gd name="connsiteY4" fmla="*/ 25461 h 256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11" h="25696">
                    <a:moveTo>
                      <a:pt x="3975" y="25461"/>
                    </a:moveTo>
                    <a:cubicBezTo>
                      <a:pt x="8560" y="26848"/>
                      <a:pt x="11550" y="21895"/>
                      <a:pt x="13942" y="15953"/>
                    </a:cubicBezTo>
                    <a:cubicBezTo>
                      <a:pt x="15736" y="8227"/>
                      <a:pt x="17131" y="1294"/>
                      <a:pt x="12347" y="106"/>
                    </a:cubicBezTo>
                    <a:cubicBezTo>
                      <a:pt x="7962" y="-885"/>
                      <a:pt x="4175" y="5256"/>
                      <a:pt x="1783" y="11397"/>
                    </a:cubicBezTo>
                    <a:cubicBezTo>
                      <a:pt x="-1207" y="18726"/>
                      <a:pt x="-410" y="24074"/>
                      <a:pt x="3975" y="2546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6" name="Freeform 1155">
                <a:extLst>
                  <a:ext uri="{FF2B5EF4-FFF2-40B4-BE49-F238E27FC236}">
                    <a16:creationId xmlns:a16="http://schemas.microsoft.com/office/drawing/2014/main" id="{33B10AAF-D089-9886-42DA-0C1F3699D81E}"/>
                  </a:ext>
                </a:extLst>
              </p:cNvPr>
              <p:cNvSpPr/>
              <p:nvPr/>
            </p:nvSpPr>
            <p:spPr>
              <a:xfrm>
                <a:off x="455534" y="5504300"/>
                <a:ext cx="27360" cy="33495"/>
              </a:xfrm>
              <a:custGeom>
                <a:avLst/>
                <a:gdLst>
                  <a:gd name="connsiteX0" fmla="*/ 18240 w 27360"/>
                  <a:gd name="connsiteY0" fmla="*/ 22372 h 33495"/>
                  <a:gd name="connsiteX1" fmla="*/ 20234 w 27360"/>
                  <a:gd name="connsiteY1" fmla="*/ 15042 h 33495"/>
                  <a:gd name="connsiteX2" fmla="*/ 24619 w 27360"/>
                  <a:gd name="connsiteY2" fmla="*/ 13062 h 33495"/>
                  <a:gd name="connsiteX3" fmla="*/ 25616 w 27360"/>
                  <a:gd name="connsiteY3" fmla="*/ 2761 h 33495"/>
                  <a:gd name="connsiteX4" fmla="*/ 12460 w 27360"/>
                  <a:gd name="connsiteY4" fmla="*/ 2761 h 33495"/>
                  <a:gd name="connsiteX5" fmla="*/ 10267 w 27360"/>
                  <a:gd name="connsiteY5" fmla="*/ 11279 h 33495"/>
                  <a:gd name="connsiteX6" fmla="*/ 2294 w 27360"/>
                  <a:gd name="connsiteY6" fmla="*/ 21381 h 33495"/>
                  <a:gd name="connsiteX7" fmla="*/ 3092 w 27360"/>
                  <a:gd name="connsiteY7" fmla="*/ 33465 h 33495"/>
                  <a:gd name="connsiteX8" fmla="*/ 18240 w 27360"/>
                  <a:gd name="connsiteY8" fmla="*/ 22372 h 33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360" h="33495">
                    <a:moveTo>
                      <a:pt x="18240" y="22372"/>
                    </a:moveTo>
                    <a:cubicBezTo>
                      <a:pt x="19636" y="19598"/>
                      <a:pt x="20234" y="17023"/>
                      <a:pt x="20234" y="15042"/>
                    </a:cubicBezTo>
                    <a:cubicBezTo>
                      <a:pt x="21629" y="14646"/>
                      <a:pt x="23224" y="13854"/>
                      <a:pt x="24619" y="13062"/>
                    </a:cubicBezTo>
                    <a:cubicBezTo>
                      <a:pt x="27409" y="9892"/>
                      <a:pt x="28605" y="5930"/>
                      <a:pt x="25616" y="2761"/>
                    </a:cubicBezTo>
                    <a:cubicBezTo>
                      <a:pt x="21629" y="-1399"/>
                      <a:pt x="16646" y="-408"/>
                      <a:pt x="12460" y="2761"/>
                    </a:cubicBezTo>
                    <a:cubicBezTo>
                      <a:pt x="9669" y="5138"/>
                      <a:pt x="8274" y="8307"/>
                      <a:pt x="10267" y="11279"/>
                    </a:cubicBezTo>
                    <a:cubicBezTo>
                      <a:pt x="7277" y="13260"/>
                      <a:pt x="4686" y="17023"/>
                      <a:pt x="2294" y="21381"/>
                    </a:cubicBezTo>
                    <a:cubicBezTo>
                      <a:pt x="-297" y="26532"/>
                      <a:pt x="-1493" y="31682"/>
                      <a:pt x="3092" y="33465"/>
                    </a:cubicBezTo>
                    <a:cubicBezTo>
                      <a:pt x="8872" y="33861"/>
                      <a:pt x="14055" y="30493"/>
                      <a:pt x="18240" y="223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7" name="Freeform 1156">
                <a:extLst>
                  <a:ext uri="{FF2B5EF4-FFF2-40B4-BE49-F238E27FC236}">
                    <a16:creationId xmlns:a16="http://schemas.microsoft.com/office/drawing/2014/main" id="{B958932C-9D30-9BBC-A89D-6929AF1543FE}"/>
                  </a:ext>
                </a:extLst>
              </p:cNvPr>
              <p:cNvSpPr/>
              <p:nvPr/>
            </p:nvSpPr>
            <p:spPr>
              <a:xfrm>
                <a:off x="1675837" y="5899123"/>
                <a:ext cx="17944" cy="26531"/>
              </a:xfrm>
              <a:custGeom>
                <a:avLst/>
                <a:gdLst>
                  <a:gd name="connsiteX0" fmla="*/ 2667 w 17944"/>
                  <a:gd name="connsiteY0" fmla="*/ 25706 h 26531"/>
                  <a:gd name="connsiteX1" fmla="*/ 15025 w 17944"/>
                  <a:gd name="connsiteY1" fmla="*/ 19367 h 26531"/>
                  <a:gd name="connsiteX2" fmla="*/ 15025 w 17944"/>
                  <a:gd name="connsiteY2" fmla="*/ 152 h 26531"/>
                  <a:gd name="connsiteX3" fmla="*/ 3265 w 17944"/>
                  <a:gd name="connsiteY3" fmla="*/ 9463 h 26531"/>
                  <a:gd name="connsiteX4" fmla="*/ 2667 w 17944"/>
                  <a:gd name="connsiteY4" fmla="*/ 25706 h 26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44" h="26531">
                    <a:moveTo>
                      <a:pt x="2667" y="25706"/>
                    </a:moveTo>
                    <a:cubicBezTo>
                      <a:pt x="6653" y="27687"/>
                      <a:pt x="11238" y="26300"/>
                      <a:pt x="15025" y="19367"/>
                    </a:cubicBezTo>
                    <a:cubicBezTo>
                      <a:pt x="19211" y="11245"/>
                      <a:pt x="18613" y="4708"/>
                      <a:pt x="15025" y="152"/>
                    </a:cubicBezTo>
                    <a:cubicBezTo>
                      <a:pt x="10440" y="-640"/>
                      <a:pt x="6055" y="1539"/>
                      <a:pt x="3265" y="9463"/>
                    </a:cubicBezTo>
                    <a:cubicBezTo>
                      <a:pt x="1072" y="15603"/>
                      <a:pt x="-2516" y="23131"/>
                      <a:pt x="2667" y="2570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8" name="Freeform 1157">
                <a:extLst>
                  <a:ext uri="{FF2B5EF4-FFF2-40B4-BE49-F238E27FC236}">
                    <a16:creationId xmlns:a16="http://schemas.microsoft.com/office/drawing/2014/main" id="{BCAB33CB-CB6E-D343-3366-45AC57E24AB1}"/>
                  </a:ext>
                </a:extLst>
              </p:cNvPr>
              <p:cNvSpPr/>
              <p:nvPr/>
            </p:nvSpPr>
            <p:spPr>
              <a:xfrm>
                <a:off x="1725429" y="6130769"/>
                <a:ext cx="26404" cy="48018"/>
              </a:xfrm>
              <a:custGeom>
                <a:avLst/>
                <a:gdLst>
                  <a:gd name="connsiteX0" fmla="*/ 21244 w 26404"/>
                  <a:gd name="connsiteY0" fmla="*/ 71 h 48018"/>
                  <a:gd name="connsiteX1" fmla="*/ 16859 w 26404"/>
                  <a:gd name="connsiteY1" fmla="*/ 864 h 48018"/>
                  <a:gd name="connsiteX2" fmla="*/ 8885 w 26404"/>
                  <a:gd name="connsiteY2" fmla="*/ 10966 h 48018"/>
                  <a:gd name="connsiteX3" fmla="*/ 7889 w 26404"/>
                  <a:gd name="connsiteY3" fmla="*/ 22257 h 48018"/>
                  <a:gd name="connsiteX4" fmla="*/ 4500 w 26404"/>
                  <a:gd name="connsiteY4" fmla="*/ 25229 h 48018"/>
                  <a:gd name="connsiteX5" fmla="*/ 1909 w 26404"/>
                  <a:gd name="connsiteY5" fmla="*/ 40680 h 48018"/>
                  <a:gd name="connsiteX6" fmla="*/ 5896 w 26404"/>
                  <a:gd name="connsiteY6" fmla="*/ 42462 h 48018"/>
                  <a:gd name="connsiteX7" fmla="*/ 7490 w 26404"/>
                  <a:gd name="connsiteY7" fmla="*/ 47613 h 48018"/>
                  <a:gd name="connsiteX8" fmla="*/ 18852 w 26404"/>
                  <a:gd name="connsiteY8" fmla="*/ 41274 h 48018"/>
                  <a:gd name="connsiteX9" fmla="*/ 21443 w 26404"/>
                  <a:gd name="connsiteY9" fmla="*/ 26219 h 48018"/>
                  <a:gd name="connsiteX10" fmla="*/ 18054 w 26404"/>
                  <a:gd name="connsiteY10" fmla="*/ 25823 h 48018"/>
                  <a:gd name="connsiteX11" fmla="*/ 16859 w 26404"/>
                  <a:gd name="connsiteY11" fmla="*/ 23446 h 48018"/>
                  <a:gd name="connsiteX12" fmla="*/ 25828 w 26404"/>
                  <a:gd name="connsiteY12" fmla="*/ 12947 h 48018"/>
                  <a:gd name="connsiteX13" fmla="*/ 21244 w 26404"/>
                  <a:gd name="connsiteY13" fmla="*/ 71 h 48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404" h="48018">
                    <a:moveTo>
                      <a:pt x="21244" y="71"/>
                    </a:moveTo>
                    <a:cubicBezTo>
                      <a:pt x="19649" y="-127"/>
                      <a:pt x="18254" y="71"/>
                      <a:pt x="16859" y="864"/>
                    </a:cubicBezTo>
                    <a:cubicBezTo>
                      <a:pt x="13669" y="1458"/>
                      <a:pt x="10679" y="5618"/>
                      <a:pt x="8885" y="10966"/>
                    </a:cubicBezTo>
                    <a:cubicBezTo>
                      <a:pt x="7291" y="15720"/>
                      <a:pt x="6693" y="19880"/>
                      <a:pt x="7889" y="22257"/>
                    </a:cubicBezTo>
                    <a:cubicBezTo>
                      <a:pt x="6892" y="22852"/>
                      <a:pt x="5696" y="23842"/>
                      <a:pt x="4500" y="25229"/>
                    </a:cubicBezTo>
                    <a:cubicBezTo>
                      <a:pt x="-1081" y="31568"/>
                      <a:pt x="-881" y="36916"/>
                      <a:pt x="1909" y="40680"/>
                    </a:cubicBezTo>
                    <a:cubicBezTo>
                      <a:pt x="2906" y="42066"/>
                      <a:pt x="4301" y="42660"/>
                      <a:pt x="5896" y="42462"/>
                    </a:cubicBezTo>
                    <a:cubicBezTo>
                      <a:pt x="5696" y="44443"/>
                      <a:pt x="6294" y="46226"/>
                      <a:pt x="7490" y="47613"/>
                    </a:cubicBezTo>
                    <a:cubicBezTo>
                      <a:pt x="11277" y="48999"/>
                      <a:pt x="15264" y="46820"/>
                      <a:pt x="18852" y="41274"/>
                    </a:cubicBezTo>
                    <a:cubicBezTo>
                      <a:pt x="22838" y="35133"/>
                      <a:pt x="25430" y="28794"/>
                      <a:pt x="21443" y="26219"/>
                    </a:cubicBezTo>
                    <a:cubicBezTo>
                      <a:pt x="20446" y="25625"/>
                      <a:pt x="19251" y="25427"/>
                      <a:pt x="18054" y="25823"/>
                    </a:cubicBezTo>
                    <a:cubicBezTo>
                      <a:pt x="17855" y="25031"/>
                      <a:pt x="17456" y="24238"/>
                      <a:pt x="16859" y="23446"/>
                    </a:cubicBezTo>
                    <a:cubicBezTo>
                      <a:pt x="20446" y="22852"/>
                      <a:pt x="23436" y="19088"/>
                      <a:pt x="25828" y="12947"/>
                    </a:cubicBezTo>
                    <a:cubicBezTo>
                      <a:pt x="27224" y="6014"/>
                      <a:pt x="26227" y="864"/>
                      <a:pt x="21244" y="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9" name="Freeform 1158">
                <a:extLst>
                  <a:ext uri="{FF2B5EF4-FFF2-40B4-BE49-F238E27FC236}">
                    <a16:creationId xmlns:a16="http://schemas.microsoft.com/office/drawing/2014/main" id="{A0834250-6E8E-96C2-B523-92B750E82C66}"/>
                  </a:ext>
                </a:extLst>
              </p:cNvPr>
              <p:cNvSpPr/>
              <p:nvPr/>
            </p:nvSpPr>
            <p:spPr>
              <a:xfrm>
                <a:off x="802816" y="5177985"/>
                <a:ext cx="33607" cy="28778"/>
              </a:xfrm>
              <a:custGeom>
                <a:avLst/>
                <a:gdLst>
                  <a:gd name="connsiteX0" fmla="*/ 29946 w 33607"/>
                  <a:gd name="connsiteY0" fmla="*/ 249 h 28778"/>
                  <a:gd name="connsiteX1" fmla="*/ 19581 w 33607"/>
                  <a:gd name="connsiteY1" fmla="*/ 7578 h 28778"/>
                  <a:gd name="connsiteX2" fmla="*/ 17388 w 33607"/>
                  <a:gd name="connsiteY2" fmla="*/ 12134 h 28778"/>
                  <a:gd name="connsiteX3" fmla="*/ 12006 w 33607"/>
                  <a:gd name="connsiteY3" fmla="*/ 12927 h 28778"/>
                  <a:gd name="connsiteX4" fmla="*/ 47 w 33607"/>
                  <a:gd name="connsiteY4" fmla="*/ 24218 h 28778"/>
                  <a:gd name="connsiteX5" fmla="*/ 11807 w 33607"/>
                  <a:gd name="connsiteY5" fmla="*/ 27981 h 28778"/>
                  <a:gd name="connsiteX6" fmla="*/ 18983 w 33607"/>
                  <a:gd name="connsiteY6" fmla="*/ 24812 h 28778"/>
                  <a:gd name="connsiteX7" fmla="*/ 18983 w 33607"/>
                  <a:gd name="connsiteY7" fmla="*/ 24812 h 28778"/>
                  <a:gd name="connsiteX8" fmla="*/ 30942 w 33607"/>
                  <a:gd name="connsiteY8" fmla="*/ 16492 h 28778"/>
                  <a:gd name="connsiteX9" fmla="*/ 29946 w 33607"/>
                  <a:gd name="connsiteY9" fmla="*/ 249 h 28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3607" h="28778">
                    <a:moveTo>
                      <a:pt x="29946" y="249"/>
                    </a:moveTo>
                    <a:cubicBezTo>
                      <a:pt x="26159" y="-940"/>
                      <a:pt x="22371" y="2230"/>
                      <a:pt x="19581" y="7578"/>
                    </a:cubicBezTo>
                    <a:cubicBezTo>
                      <a:pt x="18784" y="9163"/>
                      <a:pt x="17986" y="10748"/>
                      <a:pt x="17388" y="12134"/>
                    </a:cubicBezTo>
                    <a:cubicBezTo>
                      <a:pt x="15594" y="12134"/>
                      <a:pt x="13800" y="12530"/>
                      <a:pt x="12006" y="12927"/>
                    </a:cubicBezTo>
                    <a:cubicBezTo>
                      <a:pt x="4631" y="14709"/>
                      <a:pt x="-551" y="18473"/>
                      <a:pt x="47" y="24218"/>
                    </a:cubicBezTo>
                    <a:cubicBezTo>
                      <a:pt x="1243" y="28576"/>
                      <a:pt x="5827" y="29764"/>
                      <a:pt x="11807" y="27981"/>
                    </a:cubicBezTo>
                    <a:cubicBezTo>
                      <a:pt x="14598" y="27189"/>
                      <a:pt x="16990" y="26000"/>
                      <a:pt x="18983" y="24812"/>
                    </a:cubicBezTo>
                    <a:cubicBezTo>
                      <a:pt x="18983" y="24812"/>
                      <a:pt x="18983" y="24812"/>
                      <a:pt x="18983" y="24812"/>
                    </a:cubicBezTo>
                    <a:cubicBezTo>
                      <a:pt x="22969" y="27189"/>
                      <a:pt x="27355" y="23821"/>
                      <a:pt x="30942" y="16492"/>
                    </a:cubicBezTo>
                    <a:cubicBezTo>
                      <a:pt x="35527" y="7776"/>
                      <a:pt x="33534" y="3418"/>
                      <a:pt x="29946" y="2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0" name="Freeform 1159">
                <a:extLst>
                  <a:ext uri="{FF2B5EF4-FFF2-40B4-BE49-F238E27FC236}">
                    <a16:creationId xmlns:a16="http://schemas.microsoft.com/office/drawing/2014/main" id="{41B9BEA7-F984-A699-0767-C8381ACAB6F4}"/>
                  </a:ext>
                </a:extLst>
              </p:cNvPr>
              <p:cNvSpPr/>
              <p:nvPr/>
            </p:nvSpPr>
            <p:spPr>
              <a:xfrm>
                <a:off x="1031665" y="5298685"/>
                <a:ext cx="16515" cy="22728"/>
              </a:xfrm>
              <a:custGeom>
                <a:avLst/>
                <a:gdLst>
                  <a:gd name="connsiteX0" fmla="*/ 13579 w 16515"/>
                  <a:gd name="connsiteY0" fmla="*/ 581 h 22728"/>
                  <a:gd name="connsiteX1" fmla="*/ 3014 w 16515"/>
                  <a:gd name="connsiteY1" fmla="*/ 6920 h 22728"/>
                  <a:gd name="connsiteX2" fmla="*/ 1221 w 16515"/>
                  <a:gd name="connsiteY2" fmla="*/ 22173 h 22728"/>
                  <a:gd name="connsiteX3" fmla="*/ 12981 w 16515"/>
                  <a:gd name="connsiteY3" fmla="*/ 15438 h 22728"/>
                  <a:gd name="connsiteX4" fmla="*/ 13579 w 16515"/>
                  <a:gd name="connsiteY4" fmla="*/ 581 h 22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15" h="22728">
                    <a:moveTo>
                      <a:pt x="13579" y="581"/>
                    </a:moveTo>
                    <a:cubicBezTo>
                      <a:pt x="10190" y="-1202"/>
                      <a:pt x="6403" y="1175"/>
                      <a:pt x="3014" y="6920"/>
                    </a:cubicBezTo>
                    <a:cubicBezTo>
                      <a:pt x="-972" y="14051"/>
                      <a:pt x="-374" y="19003"/>
                      <a:pt x="1221" y="22173"/>
                    </a:cubicBezTo>
                    <a:cubicBezTo>
                      <a:pt x="6204" y="24154"/>
                      <a:pt x="9991" y="20588"/>
                      <a:pt x="12981" y="15438"/>
                    </a:cubicBezTo>
                    <a:cubicBezTo>
                      <a:pt x="17167" y="8703"/>
                      <a:pt x="17964" y="2958"/>
                      <a:pt x="13579" y="5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1" name="Freeform 1160">
                <a:extLst>
                  <a:ext uri="{FF2B5EF4-FFF2-40B4-BE49-F238E27FC236}">
                    <a16:creationId xmlns:a16="http://schemas.microsoft.com/office/drawing/2014/main" id="{7D9063E8-A8B2-7156-D0B5-A2927A02BFAF}"/>
                  </a:ext>
                </a:extLst>
              </p:cNvPr>
              <p:cNvSpPr/>
              <p:nvPr/>
            </p:nvSpPr>
            <p:spPr>
              <a:xfrm>
                <a:off x="1367403" y="5949200"/>
                <a:ext cx="18145" cy="24379"/>
              </a:xfrm>
              <a:custGeom>
                <a:avLst/>
                <a:gdLst>
                  <a:gd name="connsiteX0" fmla="*/ 16895 w 18145"/>
                  <a:gd name="connsiteY0" fmla="*/ 12870 h 24379"/>
                  <a:gd name="connsiteX1" fmla="*/ 14902 w 18145"/>
                  <a:gd name="connsiteY1" fmla="*/ 390 h 24379"/>
                  <a:gd name="connsiteX2" fmla="*/ 1148 w 18145"/>
                  <a:gd name="connsiteY2" fmla="*/ 11285 h 24379"/>
                  <a:gd name="connsiteX3" fmla="*/ 5135 w 18145"/>
                  <a:gd name="connsiteY3" fmla="*/ 24359 h 24379"/>
                  <a:gd name="connsiteX4" fmla="*/ 16895 w 18145"/>
                  <a:gd name="connsiteY4" fmla="*/ 12870 h 243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45" h="24379">
                    <a:moveTo>
                      <a:pt x="16895" y="12870"/>
                    </a:moveTo>
                    <a:cubicBezTo>
                      <a:pt x="18888" y="6333"/>
                      <a:pt x="18689" y="1578"/>
                      <a:pt x="14902" y="390"/>
                    </a:cubicBezTo>
                    <a:cubicBezTo>
                      <a:pt x="9719" y="-1195"/>
                      <a:pt x="4337" y="1975"/>
                      <a:pt x="1148" y="11285"/>
                    </a:cubicBezTo>
                    <a:cubicBezTo>
                      <a:pt x="-1443" y="19010"/>
                      <a:pt x="550" y="23962"/>
                      <a:pt x="5135" y="24359"/>
                    </a:cubicBezTo>
                    <a:cubicBezTo>
                      <a:pt x="9719" y="24755"/>
                      <a:pt x="14104" y="19406"/>
                      <a:pt x="16895" y="1287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2" name="Freeform 1161">
                <a:extLst>
                  <a:ext uri="{FF2B5EF4-FFF2-40B4-BE49-F238E27FC236}">
                    <a16:creationId xmlns:a16="http://schemas.microsoft.com/office/drawing/2014/main" id="{831B1850-5F13-70B5-718C-9D683540708C}"/>
                  </a:ext>
                </a:extLst>
              </p:cNvPr>
              <p:cNvSpPr/>
              <p:nvPr/>
            </p:nvSpPr>
            <p:spPr>
              <a:xfrm>
                <a:off x="1263830" y="5181846"/>
                <a:ext cx="26798" cy="27108"/>
              </a:xfrm>
              <a:custGeom>
                <a:avLst/>
                <a:gdLst>
                  <a:gd name="connsiteX0" fmla="*/ 11237 w 26798"/>
                  <a:gd name="connsiteY0" fmla="*/ 22932 h 27108"/>
                  <a:gd name="connsiteX1" fmla="*/ 11237 w 26798"/>
                  <a:gd name="connsiteY1" fmla="*/ 22932 h 27108"/>
                  <a:gd name="connsiteX2" fmla="*/ 23396 w 26798"/>
                  <a:gd name="connsiteY2" fmla="*/ 12829 h 27108"/>
                  <a:gd name="connsiteX3" fmla="*/ 24791 w 26798"/>
                  <a:gd name="connsiteY3" fmla="*/ 151 h 27108"/>
                  <a:gd name="connsiteX4" fmla="*/ 18213 w 26798"/>
                  <a:gd name="connsiteY4" fmla="*/ 3123 h 27108"/>
                  <a:gd name="connsiteX5" fmla="*/ 17017 w 26798"/>
                  <a:gd name="connsiteY5" fmla="*/ 2132 h 27108"/>
                  <a:gd name="connsiteX6" fmla="*/ 1470 w 26798"/>
                  <a:gd name="connsiteY6" fmla="*/ 15206 h 27108"/>
                  <a:gd name="connsiteX7" fmla="*/ 3264 w 26798"/>
                  <a:gd name="connsiteY7" fmla="*/ 27092 h 27108"/>
                  <a:gd name="connsiteX8" fmla="*/ 11237 w 26798"/>
                  <a:gd name="connsiteY8" fmla="*/ 22932 h 271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798" h="27108">
                    <a:moveTo>
                      <a:pt x="11237" y="22932"/>
                    </a:moveTo>
                    <a:cubicBezTo>
                      <a:pt x="11436" y="22932"/>
                      <a:pt x="11436" y="22932"/>
                      <a:pt x="11237" y="22932"/>
                    </a:cubicBezTo>
                    <a:cubicBezTo>
                      <a:pt x="14625" y="24318"/>
                      <a:pt x="19010" y="19762"/>
                      <a:pt x="23396" y="12829"/>
                    </a:cubicBezTo>
                    <a:cubicBezTo>
                      <a:pt x="26984" y="6490"/>
                      <a:pt x="28179" y="1340"/>
                      <a:pt x="24791" y="151"/>
                    </a:cubicBezTo>
                    <a:cubicBezTo>
                      <a:pt x="22798" y="-443"/>
                      <a:pt x="20406" y="746"/>
                      <a:pt x="18213" y="3123"/>
                    </a:cubicBezTo>
                    <a:cubicBezTo>
                      <a:pt x="17814" y="2727"/>
                      <a:pt x="17416" y="2330"/>
                      <a:pt x="17017" y="2132"/>
                    </a:cubicBezTo>
                    <a:cubicBezTo>
                      <a:pt x="11635" y="349"/>
                      <a:pt x="5456" y="5500"/>
                      <a:pt x="1470" y="15206"/>
                    </a:cubicBezTo>
                    <a:cubicBezTo>
                      <a:pt x="-723" y="20356"/>
                      <a:pt x="-723" y="25309"/>
                      <a:pt x="3264" y="27092"/>
                    </a:cubicBezTo>
                    <a:cubicBezTo>
                      <a:pt x="6054" y="27289"/>
                      <a:pt x="8845" y="25705"/>
                      <a:pt x="11237" y="229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3" name="Freeform 1162">
                <a:extLst>
                  <a:ext uri="{FF2B5EF4-FFF2-40B4-BE49-F238E27FC236}">
                    <a16:creationId xmlns:a16="http://schemas.microsoft.com/office/drawing/2014/main" id="{344BD1E7-DFF6-006C-E3C0-5C51B5DD0A66}"/>
                  </a:ext>
                </a:extLst>
              </p:cNvPr>
              <p:cNvSpPr/>
              <p:nvPr/>
            </p:nvSpPr>
            <p:spPr>
              <a:xfrm>
                <a:off x="537127" y="5624300"/>
                <a:ext cx="25300" cy="30166"/>
              </a:xfrm>
              <a:custGeom>
                <a:avLst/>
                <a:gdLst>
                  <a:gd name="connsiteX0" fmla="*/ 22956 w 25300"/>
                  <a:gd name="connsiteY0" fmla="*/ 15876 h 30166"/>
                  <a:gd name="connsiteX1" fmla="*/ 22358 w 25300"/>
                  <a:gd name="connsiteY1" fmla="*/ 623 h 30166"/>
                  <a:gd name="connsiteX2" fmla="*/ 8604 w 25300"/>
                  <a:gd name="connsiteY2" fmla="*/ 7358 h 30166"/>
                  <a:gd name="connsiteX3" fmla="*/ 5615 w 25300"/>
                  <a:gd name="connsiteY3" fmla="*/ 13895 h 30166"/>
                  <a:gd name="connsiteX4" fmla="*/ 1628 w 25300"/>
                  <a:gd name="connsiteY4" fmla="*/ 17263 h 30166"/>
                  <a:gd name="connsiteX5" fmla="*/ 631 w 25300"/>
                  <a:gd name="connsiteY5" fmla="*/ 25582 h 30166"/>
                  <a:gd name="connsiteX6" fmla="*/ 15581 w 25300"/>
                  <a:gd name="connsiteY6" fmla="*/ 26177 h 30166"/>
                  <a:gd name="connsiteX7" fmla="*/ 19966 w 25300"/>
                  <a:gd name="connsiteY7" fmla="*/ 22611 h 30166"/>
                  <a:gd name="connsiteX8" fmla="*/ 18969 w 25300"/>
                  <a:gd name="connsiteY8" fmla="*/ 21224 h 30166"/>
                  <a:gd name="connsiteX9" fmla="*/ 22956 w 25300"/>
                  <a:gd name="connsiteY9" fmla="*/ 15876 h 30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5300" h="30166">
                    <a:moveTo>
                      <a:pt x="22956" y="15876"/>
                    </a:moveTo>
                    <a:cubicBezTo>
                      <a:pt x="27142" y="8547"/>
                      <a:pt x="24949" y="4189"/>
                      <a:pt x="22358" y="623"/>
                    </a:cubicBezTo>
                    <a:cubicBezTo>
                      <a:pt x="17773" y="-1160"/>
                      <a:pt x="12790" y="821"/>
                      <a:pt x="8604" y="7358"/>
                    </a:cubicBezTo>
                    <a:cubicBezTo>
                      <a:pt x="7209" y="9537"/>
                      <a:pt x="6213" y="11914"/>
                      <a:pt x="5615" y="13895"/>
                    </a:cubicBezTo>
                    <a:cubicBezTo>
                      <a:pt x="4219" y="14489"/>
                      <a:pt x="2824" y="15678"/>
                      <a:pt x="1628" y="17263"/>
                    </a:cubicBezTo>
                    <a:cubicBezTo>
                      <a:pt x="33" y="19045"/>
                      <a:pt x="-565" y="23601"/>
                      <a:pt x="631" y="25582"/>
                    </a:cubicBezTo>
                    <a:cubicBezTo>
                      <a:pt x="5017" y="33110"/>
                      <a:pt x="10598" y="29940"/>
                      <a:pt x="15581" y="26177"/>
                    </a:cubicBezTo>
                    <a:cubicBezTo>
                      <a:pt x="17175" y="24988"/>
                      <a:pt x="18571" y="23800"/>
                      <a:pt x="19966" y="22611"/>
                    </a:cubicBezTo>
                    <a:cubicBezTo>
                      <a:pt x="19567" y="22215"/>
                      <a:pt x="19368" y="21621"/>
                      <a:pt x="18969" y="21224"/>
                    </a:cubicBezTo>
                    <a:cubicBezTo>
                      <a:pt x="20365" y="19838"/>
                      <a:pt x="21561" y="18055"/>
                      <a:pt x="22956" y="158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4" name="Freeform 1163">
                <a:extLst>
                  <a:ext uri="{FF2B5EF4-FFF2-40B4-BE49-F238E27FC236}">
                    <a16:creationId xmlns:a16="http://schemas.microsoft.com/office/drawing/2014/main" id="{59A2FC24-11E0-574F-29D5-042F956826A5}"/>
                  </a:ext>
                </a:extLst>
              </p:cNvPr>
              <p:cNvSpPr/>
              <p:nvPr/>
            </p:nvSpPr>
            <p:spPr>
              <a:xfrm>
                <a:off x="1908095" y="5535381"/>
                <a:ext cx="14623" cy="25013"/>
              </a:xfrm>
              <a:custGeom>
                <a:avLst/>
                <a:gdLst>
                  <a:gd name="connsiteX0" fmla="*/ 4417 w 14623"/>
                  <a:gd name="connsiteY0" fmla="*/ 24965 h 25013"/>
                  <a:gd name="connsiteX1" fmla="*/ 12988 w 14623"/>
                  <a:gd name="connsiteY1" fmla="*/ 14863 h 25013"/>
                  <a:gd name="connsiteX2" fmla="*/ 11593 w 14623"/>
                  <a:gd name="connsiteY2" fmla="*/ 6 h 25013"/>
                  <a:gd name="connsiteX3" fmla="*/ 1029 w 14623"/>
                  <a:gd name="connsiteY3" fmla="*/ 11693 h 25013"/>
                  <a:gd name="connsiteX4" fmla="*/ 4417 w 14623"/>
                  <a:gd name="connsiteY4" fmla="*/ 24965 h 25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23" h="25013">
                    <a:moveTo>
                      <a:pt x="4417" y="24965"/>
                    </a:moveTo>
                    <a:cubicBezTo>
                      <a:pt x="8205" y="25559"/>
                      <a:pt x="11194" y="20607"/>
                      <a:pt x="12988" y="14863"/>
                    </a:cubicBezTo>
                    <a:cubicBezTo>
                      <a:pt x="15181" y="7930"/>
                      <a:pt x="15580" y="2185"/>
                      <a:pt x="11593" y="6"/>
                    </a:cubicBezTo>
                    <a:cubicBezTo>
                      <a:pt x="6610" y="-192"/>
                      <a:pt x="3022" y="4562"/>
                      <a:pt x="1029" y="11693"/>
                    </a:cubicBezTo>
                    <a:cubicBezTo>
                      <a:pt x="-1164" y="19022"/>
                      <a:pt x="232" y="24371"/>
                      <a:pt x="4417" y="249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5" name="Freeform 1164">
                <a:extLst>
                  <a:ext uri="{FF2B5EF4-FFF2-40B4-BE49-F238E27FC236}">
                    <a16:creationId xmlns:a16="http://schemas.microsoft.com/office/drawing/2014/main" id="{F60008B4-2B60-8ABD-E685-7627C177A18B}"/>
                  </a:ext>
                </a:extLst>
              </p:cNvPr>
              <p:cNvSpPr/>
              <p:nvPr/>
            </p:nvSpPr>
            <p:spPr>
              <a:xfrm>
                <a:off x="2087800" y="5734027"/>
                <a:ext cx="30878" cy="35734"/>
              </a:xfrm>
              <a:custGeom>
                <a:avLst/>
                <a:gdLst>
                  <a:gd name="connsiteX0" fmla="*/ 4305 w 30878"/>
                  <a:gd name="connsiteY0" fmla="*/ 35302 h 35734"/>
                  <a:gd name="connsiteX1" fmla="*/ 13674 w 30878"/>
                  <a:gd name="connsiteY1" fmla="*/ 27577 h 35734"/>
                  <a:gd name="connsiteX2" fmla="*/ 15069 w 30878"/>
                  <a:gd name="connsiteY2" fmla="*/ 20842 h 35734"/>
                  <a:gd name="connsiteX3" fmla="*/ 26630 w 30878"/>
                  <a:gd name="connsiteY3" fmla="*/ 12918 h 35734"/>
                  <a:gd name="connsiteX4" fmla="*/ 29022 w 30878"/>
                  <a:gd name="connsiteY4" fmla="*/ 241 h 35734"/>
                  <a:gd name="connsiteX5" fmla="*/ 18657 w 30878"/>
                  <a:gd name="connsiteY5" fmla="*/ 6976 h 35734"/>
                  <a:gd name="connsiteX6" fmla="*/ 14670 w 30878"/>
                  <a:gd name="connsiteY6" fmla="*/ 13116 h 35734"/>
                  <a:gd name="connsiteX7" fmla="*/ 11481 w 30878"/>
                  <a:gd name="connsiteY7" fmla="*/ 10343 h 35734"/>
                  <a:gd name="connsiteX8" fmla="*/ 1914 w 30878"/>
                  <a:gd name="connsiteY8" fmla="*/ 17672 h 35734"/>
                  <a:gd name="connsiteX9" fmla="*/ 4305 w 30878"/>
                  <a:gd name="connsiteY9" fmla="*/ 35302 h 35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878" h="35734">
                    <a:moveTo>
                      <a:pt x="4305" y="35302"/>
                    </a:moveTo>
                    <a:cubicBezTo>
                      <a:pt x="7893" y="37085"/>
                      <a:pt x="10883" y="33123"/>
                      <a:pt x="13674" y="27577"/>
                    </a:cubicBezTo>
                    <a:cubicBezTo>
                      <a:pt x="14272" y="25200"/>
                      <a:pt x="14870" y="23021"/>
                      <a:pt x="15069" y="20842"/>
                    </a:cubicBezTo>
                    <a:cubicBezTo>
                      <a:pt x="18458" y="22030"/>
                      <a:pt x="22444" y="18663"/>
                      <a:pt x="26630" y="12918"/>
                    </a:cubicBezTo>
                    <a:cubicBezTo>
                      <a:pt x="31215" y="6579"/>
                      <a:pt x="32211" y="1627"/>
                      <a:pt x="29022" y="241"/>
                    </a:cubicBezTo>
                    <a:cubicBezTo>
                      <a:pt x="26431" y="-948"/>
                      <a:pt x="22245" y="2420"/>
                      <a:pt x="18657" y="6976"/>
                    </a:cubicBezTo>
                    <a:cubicBezTo>
                      <a:pt x="16863" y="9155"/>
                      <a:pt x="15468" y="11333"/>
                      <a:pt x="14670" y="13116"/>
                    </a:cubicBezTo>
                    <a:cubicBezTo>
                      <a:pt x="14072" y="11730"/>
                      <a:pt x="12877" y="10739"/>
                      <a:pt x="11481" y="10343"/>
                    </a:cubicBezTo>
                    <a:cubicBezTo>
                      <a:pt x="8093" y="9155"/>
                      <a:pt x="3907" y="12126"/>
                      <a:pt x="1914" y="17672"/>
                    </a:cubicBezTo>
                    <a:cubicBezTo>
                      <a:pt x="-1276" y="25992"/>
                      <a:pt x="-478" y="32727"/>
                      <a:pt x="4305" y="353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6" name="Freeform 1165">
                <a:extLst>
                  <a:ext uri="{FF2B5EF4-FFF2-40B4-BE49-F238E27FC236}">
                    <a16:creationId xmlns:a16="http://schemas.microsoft.com/office/drawing/2014/main" id="{E98D41D3-9EF0-684E-BCC5-F9FA6EF87D97}"/>
                  </a:ext>
                </a:extLst>
              </p:cNvPr>
              <p:cNvSpPr/>
              <p:nvPr/>
            </p:nvSpPr>
            <p:spPr>
              <a:xfrm>
                <a:off x="2123636" y="5839676"/>
                <a:ext cx="14351" cy="27339"/>
              </a:xfrm>
              <a:custGeom>
                <a:avLst/>
                <a:gdLst>
                  <a:gd name="connsiteX0" fmla="*/ 4148 w 14351"/>
                  <a:gd name="connsiteY0" fmla="*/ 26915 h 27339"/>
                  <a:gd name="connsiteX1" fmla="*/ 13317 w 14351"/>
                  <a:gd name="connsiteY1" fmla="*/ 17605 h 27339"/>
                  <a:gd name="connsiteX2" fmla="*/ 10128 w 14351"/>
                  <a:gd name="connsiteY2" fmla="*/ 569 h 27339"/>
                  <a:gd name="connsiteX3" fmla="*/ 1557 w 14351"/>
                  <a:gd name="connsiteY3" fmla="*/ 8889 h 27339"/>
                  <a:gd name="connsiteX4" fmla="*/ 4148 w 14351"/>
                  <a:gd name="connsiteY4" fmla="*/ 26915 h 27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51" h="27339">
                    <a:moveTo>
                      <a:pt x="4148" y="26915"/>
                    </a:moveTo>
                    <a:cubicBezTo>
                      <a:pt x="7537" y="28698"/>
                      <a:pt x="10926" y="24736"/>
                      <a:pt x="13317" y="17605"/>
                    </a:cubicBezTo>
                    <a:cubicBezTo>
                      <a:pt x="15311" y="9879"/>
                      <a:pt x="14513" y="3342"/>
                      <a:pt x="10128" y="569"/>
                    </a:cubicBezTo>
                    <a:cubicBezTo>
                      <a:pt x="6540" y="-1610"/>
                      <a:pt x="3351" y="2748"/>
                      <a:pt x="1557" y="8889"/>
                    </a:cubicBezTo>
                    <a:cubicBezTo>
                      <a:pt x="-835" y="17010"/>
                      <a:pt x="-835" y="24340"/>
                      <a:pt x="4148" y="269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7" name="Freeform 1166">
                <a:extLst>
                  <a:ext uri="{FF2B5EF4-FFF2-40B4-BE49-F238E27FC236}">
                    <a16:creationId xmlns:a16="http://schemas.microsoft.com/office/drawing/2014/main" id="{DBAB3DD1-2F5C-19E9-6A47-E24F9737ADDE}"/>
                  </a:ext>
                </a:extLst>
              </p:cNvPr>
              <p:cNvSpPr/>
              <p:nvPr/>
            </p:nvSpPr>
            <p:spPr>
              <a:xfrm>
                <a:off x="2833796" y="5720798"/>
                <a:ext cx="16361" cy="26549"/>
              </a:xfrm>
              <a:custGeom>
                <a:avLst/>
                <a:gdLst>
                  <a:gd name="connsiteX0" fmla="*/ 3989 w 16361"/>
                  <a:gd name="connsiteY0" fmla="*/ 26544 h 26549"/>
                  <a:gd name="connsiteX1" fmla="*/ 16148 w 16361"/>
                  <a:gd name="connsiteY1" fmla="*/ 10103 h 26549"/>
                  <a:gd name="connsiteX2" fmla="*/ 13557 w 16361"/>
                  <a:gd name="connsiteY2" fmla="*/ 0 h 26549"/>
                  <a:gd name="connsiteX3" fmla="*/ 601 w 16361"/>
                  <a:gd name="connsiteY3" fmla="*/ 15253 h 26549"/>
                  <a:gd name="connsiteX4" fmla="*/ 3989 w 16361"/>
                  <a:gd name="connsiteY4" fmla="*/ 26544 h 26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61" h="26549">
                    <a:moveTo>
                      <a:pt x="3989" y="26544"/>
                    </a:moveTo>
                    <a:cubicBezTo>
                      <a:pt x="9969" y="26346"/>
                      <a:pt x="14155" y="20007"/>
                      <a:pt x="16148" y="10103"/>
                    </a:cubicBezTo>
                    <a:cubicBezTo>
                      <a:pt x="16746" y="4952"/>
                      <a:pt x="16148" y="0"/>
                      <a:pt x="13557" y="0"/>
                    </a:cubicBezTo>
                    <a:cubicBezTo>
                      <a:pt x="7976" y="0"/>
                      <a:pt x="2993" y="4952"/>
                      <a:pt x="601" y="15253"/>
                    </a:cubicBezTo>
                    <a:cubicBezTo>
                      <a:pt x="-794" y="21592"/>
                      <a:pt x="202" y="26742"/>
                      <a:pt x="3989" y="2654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8" name="Freeform 1167">
                <a:extLst>
                  <a:ext uri="{FF2B5EF4-FFF2-40B4-BE49-F238E27FC236}">
                    <a16:creationId xmlns:a16="http://schemas.microsoft.com/office/drawing/2014/main" id="{A56DF0B9-3748-7B2E-A23F-5AEF8DBA8F1D}"/>
                  </a:ext>
                </a:extLst>
              </p:cNvPr>
              <p:cNvSpPr/>
              <p:nvPr/>
            </p:nvSpPr>
            <p:spPr>
              <a:xfrm>
                <a:off x="2938119" y="6063236"/>
                <a:ext cx="13903" cy="27194"/>
              </a:xfrm>
              <a:custGeom>
                <a:avLst/>
                <a:gdLst>
                  <a:gd name="connsiteX0" fmla="*/ 8897 w 13903"/>
                  <a:gd name="connsiteY0" fmla="*/ 56 h 27194"/>
                  <a:gd name="connsiteX1" fmla="*/ 924 w 13903"/>
                  <a:gd name="connsiteY1" fmla="*/ 9763 h 27194"/>
                  <a:gd name="connsiteX2" fmla="*/ 3914 w 13903"/>
                  <a:gd name="connsiteY2" fmla="*/ 27195 h 27194"/>
                  <a:gd name="connsiteX3" fmla="*/ 13083 w 13903"/>
                  <a:gd name="connsiteY3" fmla="*/ 17290 h 27194"/>
                  <a:gd name="connsiteX4" fmla="*/ 8897 w 13903"/>
                  <a:gd name="connsiteY4" fmla="*/ 56 h 27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03" h="27194">
                    <a:moveTo>
                      <a:pt x="8897" y="56"/>
                    </a:moveTo>
                    <a:cubicBezTo>
                      <a:pt x="5509" y="-538"/>
                      <a:pt x="2320" y="3622"/>
                      <a:pt x="924" y="9763"/>
                    </a:cubicBezTo>
                    <a:cubicBezTo>
                      <a:pt x="-1268" y="18875"/>
                      <a:pt x="725" y="24223"/>
                      <a:pt x="3914" y="27195"/>
                    </a:cubicBezTo>
                    <a:cubicBezTo>
                      <a:pt x="8897" y="26798"/>
                      <a:pt x="12087" y="23827"/>
                      <a:pt x="13083" y="17290"/>
                    </a:cubicBezTo>
                    <a:cubicBezTo>
                      <a:pt x="14478" y="9565"/>
                      <a:pt x="14678" y="1245"/>
                      <a:pt x="8897" y="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9" name="Freeform 1168">
                <a:extLst>
                  <a:ext uri="{FF2B5EF4-FFF2-40B4-BE49-F238E27FC236}">
                    <a16:creationId xmlns:a16="http://schemas.microsoft.com/office/drawing/2014/main" id="{2E871BCC-855A-1DFC-A3B6-4CF309C103A6}"/>
                  </a:ext>
                </a:extLst>
              </p:cNvPr>
              <p:cNvSpPr/>
              <p:nvPr/>
            </p:nvSpPr>
            <p:spPr>
              <a:xfrm>
                <a:off x="1330167" y="5547558"/>
                <a:ext cx="18059" cy="25006"/>
              </a:xfrm>
              <a:custGeom>
                <a:avLst/>
                <a:gdLst>
                  <a:gd name="connsiteX0" fmla="*/ 16657 w 18059"/>
                  <a:gd name="connsiteY0" fmla="*/ 14175 h 25006"/>
                  <a:gd name="connsiteX1" fmla="*/ 15063 w 18059"/>
                  <a:gd name="connsiteY1" fmla="*/ 111 h 25006"/>
                  <a:gd name="connsiteX2" fmla="*/ 1309 w 18059"/>
                  <a:gd name="connsiteY2" fmla="*/ 13185 h 25006"/>
                  <a:gd name="connsiteX3" fmla="*/ 3303 w 18059"/>
                  <a:gd name="connsiteY3" fmla="*/ 24872 h 25006"/>
                  <a:gd name="connsiteX4" fmla="*/ 16657 w 18059"/>
                  <a:gd name="connsiteY4" fmla="*/ 14175 h 25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59" h="25006">
                    <a:moveTo>
                      <a:pt x="16657" y="14175"/>
                    </a:moveTo>
                    <a:cubicBezTo>
                      <a:pt x="18651" y="6054"/>
                      <a:pt x="18850" y="705"/>
                      <a:pt x="15063" y="111"/>
                    </a:cubicBezTo>
                    <a:cubicBezTo>
                      <a:pt x="9482" y="-880"/>
                      <a:pt x="4498" y="4865"/>
                      <a:pt x="1309" y="13185"/>
                    </a:cubicBezTo>
                    <a:cubicBezTo>
                      <a:pt x="-684" y="18929"/>
                      <a:pt x="-684" y="24080"/>
                      <a:pt x="3303" y="24872"/>
                    </a:cubicBezTo>
                    <a:cubicBezTo>
                      <a:pt x="9282" y="26060"/>
                      <a:pt x="13468" y="19127"/>
                      <a:pt x="16657" y="141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0" name="Freeform 1169">
                <a:extLst>
                  <a:ext uri="{FF2B5EF4-FFF2-40B4-BE49-F238E27FC236}">
                    <a16:creationId xmlns:a16="http://schemas.microsoft.com/office/drawing/2014/main" id="{BDCB4AA3-FC55-DE75-7B2A-0E8DE840391D}"/>
                  </a:ext>
                </a:extLst>
              </p:cNvPr>
              <p:cNvSpPr/>
              <p:nvPr/>
            </p:nvSpPr>
            <p:spPr>
              <a:xfrm>
                <a:off x="428277" y="4914805"/>
                <a:ext cx="19118" cy="22342"/>
              </a:xfrm>
              <a:custGeom>
                <a:avLst/>
                <a:gdLst>
                  <a:gd name="connsiteX0" fmla="*/ 2244 w 19118"/>
                  <a:gd name="connsiteY0" fmla="*/ 21563 h 22342"/>
                  <a:gd name="connsiteX1" fmla="*/ 15200 w 19118"/>
                  <a:gd name="connsiteY1" fmla="*/ 15620 h 22342"/>
                  <a:gd name="connsiteX2" fmla="*/ 16994 w 19118"/>
                  <a:gd name="connsiteY2" fmla="*/ 962 h 22342"/>
                  <a:gd name="connsiteX3" fmla="*/ 4038 w 19118"/>
                  <a:gd name="connsiteY3" fmla="*/ 7300 h 22342"/>
                  <a:gd name="connsiteX4" fmla="*/ 2244 w 19118"/>
                  <a:gd name="connsiteY4" fmla="*/ 21563 h 22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18" h="22342">
                    <a:moveTo>
                      <a:pt x="2244" y="21563"/>
                    </a:moveTo>
                    <a:cubicBezTo>
                      <a:pt x="6231" y="23346"/>
                      <a:pt x="10815" y="22355"/>
                      <a:pt x="15200" y="15620"/>
                    </a:cubicBezTo>
                    <a:cubicBezTo>
                      <a:pt x="19386" y="9479"/>
                      <a:pt x="20582" y="3735"/>
                      <a:pt x="16994" y="962"/>
                    </a:cubicBezTo>
                    <a:cubicBezTo>
                      <a:pt x="13406" y="-1812"/>
                      <a:pt x="8423" y="1754"/>
                      <a:pt x="4038" y="7300"/>
                    </a:cubicBezTo>
                    <a:cubicBezTo>
                      <a:pt x="-1742" y="14035"/>
                      <a:pt x="-347" y="18195"/>
                      <a:pt x="2244" y="215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1" name="Freeform 1170">
                <a:extLst>
                  <a:ext uri="{FF2B5EF4-FFF2-40B4-BE49-F238E27FC236}">
                    <a16:creationId xmlns:a16="http://schemas.microsoft.com/office/drawing/2014/main" id="{9E62C84E-B783-E665-AB18-B653FC1558BA}"/>
                  </a:ext>
                </a:extLst>
              </p:cNvPr>
              <p:cNvSpPr/>
              <p:nvPr/>
            </p:nvSpPr>
            <p:spPr>
              <a:xfrm>
                <a:off x="595014" y="5001529"/>
                <a:ext cx="18772" cy="23820"/>
              </a:xfrm>
              <a:custGeom>
                <a:avLst/>
                <a:gdLst>
                  <a:gd name="connsiteX0" fmla="*/ 14901 w 18772"/>
                  <a:gd name="connsiteY0" fmla="*/ 208 h 23820"/>
                  <a:gd name="connsiteX1" fmla="*/ 2144 w 18772"/>
                  <a:gd name="connsiteY1" fmla="*/ 8726 h 23820"/>
                  <a:gd name="connsiteX2" fmla="*/ 3141 w 18772"/>
                  <a:gd name="connsiteY2" fmla="*/ 23186 h 23820"/>
                  <a:gd name="connsiteX3" fmla="*/ 15300 w 18772"/>
                  <a:gd name="connsiteY3" fmla="*/ 14074 h 23820"/>
                  <a:gd name="connsiteX4" fmla="*/ 14901 w 18772"/>
                  <a:gd name="connsiteY4" fmla="*/ 208 h 23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772" h="23820">
                    <a:moveTo>
                      <a:pt x="14901" y="208"/>
                    </a:moveTo>
                    <a:cubicBezTo>
                      <a:pt x="10715" y="-584"/>
                      <a:pt x="5931" y="604"/>
                      <a:pt x="2144" y="8726"/>
                    </a:cubicBezTo>
                    <a:cubicBezTo>
                      <a:pt x="-1045" y="15659"/>
                      <a:pt x="-647" y="21007"/>
                      <a:pt x="3141" y="23186"/>
                    </a:cubicBezTo>
                    <a:cubicBezTo>
                      <a:pt x="7924" y="25960"/>
                      <a:pt x="11911" y="19027"/>
                      <a:pt x="15300" y="14074"/>
                    </a:cubicBezTo>
                    <a:cubicBezTo>
                      <a:pt x="20283" y="5755"/>
                      <a:pt x="19685" y="1199"/>
                      <a:pt x="14901" y="20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2" name="Freeform 1171">
                <a:extLst>
                  <a:ext uri="{FF2B5EF4-FFF2-40B4-BE49-F238E27FC236}">
                    <a16:creationId xmlns:a16="http://schemas.microsoft.com/office/drawing/2014/main" id="{3894A8B5-59D2-691D-D5A8-D905D5622A04}"/>
                  </a:ext>
                </a:extLst>
              </p:cNvPr>
              <p:cNvSpPr/>
              <p:nvPr/>
            </p:nvSpPr>
            <p:spPr>
              <a:xfrm>
                <a:off x="500194" y="5636452"/>
                <a:ext cx="20979" cy="40369"/>
              </a:xfrm>
              <a:custGeom>
                <a:avLst/>
                <a:gdLst>
                  <a:gd name="connsiteX0" fmla="*/ 18429 w 20979"/>
                  <a:gd name="connsiteY0" fmla="*/ 21947 h 40369"/>
                  <a:gd name="connsiteX1" fmla="*/ 15439 w 20979"/>
                  <a:gd name="connsiteY1" fmla="*/ 21155 h 40369"/>
                  <a:gd name="connsiteX2" fmla="*/ 13645 w 20979"/>
                  <a:gd name="connsiteY2" fmla="*/ 16401 h 40369"/>
                  <a:gd name="connsiteX3" fmla="*/ 11652 w 20979"/>
                  <a:gd name="connsiteY3" fmla="*/ 15410 h 40369"/>
                  <a:gd name="connsiteX4" fmla="*/ 14442 w 20979"/>
                  <a:gd name="connsiteY4" fmla="*/ 14222 h 40369"/>
                  <a:gd name="connsiteX5" fmla="*/ 17233 w 20979"/>
                  <a:gd name="connsiteY5" fmla="*/ 4318 h 40369"/>
                  <a:gd name="connsiteX6" fmla="*/ 3878 w 20979"/>
                  <a:gd name="connsiteY6" fmla="*/ 1346 h 40369"/>
                  <a:gd name="connsiteX7" fmla="*/ 1486 w 20979"/>
                  <a:gd name="connsiteY7" fmla="*/ 11449 h 40369"/>
                  <a:gd name="connsiteX8" fmla="*/ 5273 w 20979"/>
                  <a:gd name="connsiteY8" fmla="*/ 14816 h 40369"/>
                  <a:gd name="connsiteX9" fmla="*/ 689 w 20979"/>
                  <a:gd name="connsiteY9" fmla="*/ 17589 h 40369"/>
                  <a:gd name="connsiteX10" fmla="*/ 689 w 20979"/>
                  <a:gd name="connsiteY10" fmla="*/ 17589 h 40369"/>
                  <a:gd name="connsiteX11" fmla="*/ 5473 w 20979"/>
                  <a:gd name="connsiteY11" fmla="*/ 25711 h 40369"/>
                  <a:gd name="connsiteX12" fmla="*/ 6270 w 20979"/>
                  <a:gd name="connsiteY12" fmla="*/ 27098 h 40369"/>
                  <a:gd name="connsiteX13" fmla="*/ 8662 w 20979"/>
                  <a:gd name="connsiteY13" fmla="*/ 30862 h 40369"/>
                  <a:gd name="connsiteX14" fmla="*/ 12648 w 20979"/>
                  <a:gd name="connsiteY14" fmla="*/ 37596 h 40369"/>
                  <a:gd name="connsiteX15" fmla="*/ 14442 w 20979"/>
                  <a:gd name="connsiteY15" fmla="*/ 40370 h 40369"/>
                  <a:gd name="connsiteX16" fmla="*/ 18429 w 20979"/>
                  <a:gd name="connsiteY16" fmla="*/ 34229 h 40369"/>
                  <a:gd name="connsiteX17" fmla="*/ 18429 w 20979"/>
                  <a:gd name="connsiteY17" fmla="*/ 21947 h 40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0979" h="40369">
                    <a:moveTo>
                      <a:pt x="18429" y="21947"/>
                    </a:moveTo>
                    <a:cubicBezTo>
                      <a:pt x="17432" y="21353"/>
                      <a:pt x="16436" y="21155"/>
                      <a:pt x="15439" y="21155"/>
                    </a:cubicBezTo>
                    <a:cubicBezTo>
                      <a:pt x="15439" y="19768"/>
                      <a:pt x="14841" y="18184"/>
                      <a:pt x="13645" y="16401"/>
                    </a:cubicBezTo>
                    <a:cubicBezTo>
                      <a:pt x="12848" y="16005"/>
                      <a:pt x="12250" y="15609"/>
                      <a:pt x="11652" y="15410"/>
                    </a:cubicBezTo>
                    <a:cubicBezTo>
                      <a:pt x="12648" y="15014"/>
                      <a:pt x="13446" y="14816"/>
                      <a:pt x="14442" y="14222"/>
                    </a:cubicBezTo>
                    <a:cubicBezTo>
                      <a:pt x="17632" y="11647"/>
                      <a:pt x="20621" y="8477"/>
                      <a:pt x="17233" y="4318"/>
                    </a:cubicBezTo>
                    <a:cubicBezTo>
                      <a:pt x="13844" y="-40"/>
                      <a:pt x="8662" y="-1229"/>
                      <a:pt x="3878" y="1346"/>
                    </a:cubicBezTo>
                    <a:cubicBezTo>
                      <a:pt x="-308" y="3525"/>
                      <a:pt x="-1105" y="7487"/>
                      <a:pt x="1486" y="11449"/>
                    </a:cubicBezTo>
                    <a:cubicBezTo>
                      <a:pt x="2682" y="13034"/>
                      <a:pt x="3878" y="14222"/>
                      <a:pt x="5273" y="14816"/>
                    </a:cubicBezTo>
                    <a:cubicBezTo>
                      <a:pt x="3679" y="15410"/>
                      <a:pt x="2084" y="16203"/>
                      <a:pt x="689" y="17589"/>
                    </a:cubicBezTo>
                    <a:cubicBezTo>
                      <a:pt x="689" y="17589"/>
                      <a:pt x="689" y="17589"/>
                      <a:pt x="689" y="17589"/>
                    </a:cubicBezTo>
                    <a:cubicBezTo>
                      <a:pt x="2283" y="20363"/>
                      <a:pt x="3878" y="23136"/>
                      <a:pt x="5473" y="25711"/>
                    </a:cubicBezTo>
                    <a:cubicBezTo>
                      <a:pt x="5672" y="26107"/>
                      <a:pt x="6071" y="26702"/>
                      <a:pt x="6270" y="27098"/>
                    </a:cubicBezTo>
                    <a:cubicBezTo>
                      <a:pt x="7067" y="28286"/>
                      <a:pt x="7865" y="29673"/>
                      <a:pt x="8662" y="30862"/>
                    </a:cubicBezTo>
                    <a:cubicBezTo>
                      <a:pt x="10057" y="33040"/>
                      <a:pt x="11452" y="35219"/>
                      <a:pt x="12648" y="37596"/>
                    </a:cubicBezTo>
                    <a:cubicBezTo>
                      <a:pt x="13246" y="38587"/>
                      <a:pt x="13844" y="39379"/>
                      <a:pt x="14442" y="40370"/>
                    </a:cubicBezTo>
                    <a:cubicBezTo>
                      <a:pt x="15838" y="38785"/>
                      <a:pt x="17233" y="36804"/>
                      <a:pt x="18429" y="34229"/>
                    </a:cubicBezTo>
                    <a:cubicBezTo>
                      <a:pt x="21419" y="29079"/>
                      <a:pt x="22216" y="23730"/>
                      <a:pt x="18429" y="2194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3" name="Freeform 1172">
                <a:extLst>
                  <a:ext uri="{FF2B5EF4-FFF2-40B4-BE49-F238E27FC236}">
                    <a16:creationId xmlns:a16="http://schemas.microsoft.com/office/drawing/2014/main" id="{CAD6D73C-BB1C-4F66-3BEF-692B28795AFF}"/>
                  </a:ext>
                </a:extLst>
              </p:cNvPr>
              <p:cNvSpPr/>
              <p:nvPr/>
            </p:nvSpPr>
            <p:spPr>
              <a:xfrm>
                <a:off x="678291" y="5538470"/>
                <a:ext cx="28526" cy="44084"/>
              </a:xfrm>
              <a:custGeom>
                <a:avLst/>
                <a:gdLst>
                  <a:gd name="connsiteX0" fmla="*/ 11952 w 28526"/>
                  <a:gd name="connsiteY0" fmla="*/ 43864 h 44084"/>
                  <a:gd name="connsiteX1" fmla="*/ 24909 w 28526"/>
                  <a:gd name="connsiteY1" fmla="*/ 33761 h 44084"/>
                  <a:gd name="connsiteX2" fmla="*/ 26503 w 28526"/>
                  <a:gd name="connsiteY2" fmla="*/ 17914 h 44084"/>
                  <a:gd name="connsiteX3" fmla="*/ 21520 w 28526"/>
                  <a:gd name="connsiteY3" fmla="*/ 17914 h 44084"/>
                  <a:gd name="connsiteX4" fmla="*/ 20723 w 28526"/>
                  <a:gd name="connsiteY4" fmla="*/ 15339 h 44084"/>
                  <a:gd name="connsiteX5" fmla="*/ 19327 w 28526"/>
                  <a:gd name="connsiteY5" fmla="*/ 14150 h 44084"/>
                  <a:gd name="connsiteX6" fmla="*/ 21520 w 28526"/>
                  <a:gd name="connsiteY6" fmla="*/ 4840 h 44084"/>
                  <a:gd name="connsiteX7" fmla="*/ 6371 w 28526"/>
                  <a:gd name="connsiteY7" fmla="*/ 2067 h 44084"/>
                  <a:gd name="connsiteX8" fmla="*/ 1189 w 28526"/>
                  <a:gd name="connsiteY8" fmla="*/ 13358 h 44084"/>
                  <a:gd name="connsiteX9" fmla="*/ 6571 w 28526"/>
                  <a:gd name="connsiteY9" fmla="*/ 17320 h 44084"/>
                  <a:gd name="connsiteX10" fmla="*/ 6172 w 28526"/>
                  <a:gd name="connsiteY10" fmla="*/ 25441 h 44084"/>
                  <a:gd name="connsiteX11" fmla="*/ 12351 w 28526"/>
                  <a:gd name="connsiteY11" fmla="*/ 28016 h 44084"/>
                  <a:gd name="connsiteX12" fmla="*/ 11952 w 28526"/>
                  <a:gd name="connsiteY12" fmla="*/ 28809 h 44084"/>
                  <a:gd name="connsiteX13" fmla="*/ 11952 w 28526"/>
                  <a:gd name="connsiteY13" fmla="*/ 43864 h 4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8526" h="44084">
                    <a:moveTo>
                      <a:pt x="11952" y="43864"/>
                    </a:moveTo>
                    <a:cubicBezTo>
                      <a:pt x="16537" y="45250"/>
                      <a:pt x="21121" y="39902"/>
                      <a:pt x="24909" y="33761"/>
                    </a:cubicBezTo>
                    <a:cubicBezTo>
                      <a:pt x="27101" y="27818"/>
                      <a:pt x="30888" y="20093"/>
                      <a:pt x="26503" y="17914"/>
                    </a:cubicBezTo>
                    <a:cubicBezTo>
                      <a:pt x="24909" y="17122"/>
                      <a:pt x="23115" y="17122"/>
                      <a:pt x="21520" y="17914"/>
                    </a:cubicBezTo>
                    <a:cubicBezTo>
                      <a:pt x="21321" y="17122"/>
                      <a:pt x="21121" y="16329"/>
                      <a:pt x="20723" y="15339"/>
                    </a:cubicBezTo>
                    <a:cubicBezTo>
                      <a:pt x="20324" y="14943"/>
                      <a:pt x="19726" y="14546"/>
                      <a:pt x="19327" y="14150"/>
                    </a:cubicBezTo>
                    <a:cubicBezTo>
                      <a:pt x="22716" y="10783"/>
                      <a:pt x="23115" y="7812"/>
                      <a:pt x="21520" y="4840"/>
                    </a:cubicBezTo>
                    <a:cubicBezTo>
                      <a:pt x="18929" y="284"/>
                      <a:pt x="13746" y="-1895"/>
                      <a:pt x="6371" y="2067"/>
                    </a:cubicBezTo>
                    <a:cubicBezTo>
                      <a:pt x="1189" y="4840"/>
                      <a:pt x="-1801" y="9198"/>
                      <a:pt x="1189" y="13358"/>
                    </a:cubicBezTo>
                    <a:cubicBezTo>
                      <a:pt x="2584" y="15339"/>
                      <a:pt x="4577" y="16527"/>
                      <a:pt x="6571" y="17320"/>
                    </a:cubicBezTo>
                    <a:cubicBezTo>
                      <a:pt x="4777" y="19697"/>
                      <a:pt x="4378" y="22470"/>
                      <a:pt x="6172" y="25441"/>
                    </a:cubicBezTo>
                    <a:cubicBezTo>
                      <a:pt x="7567" y="27620"/>
                      <a:pt x="9959" y="28413"/>
                      <a:pt x="12351" y="28016"/>
                    </a:cubicBezTo>
                    <a:cubicBezTo>
                      <a:pt x="12152" y="28215"/>
                      <a:pt x="12152" y="28611"/>
                      <a:pt x="11952" y="28809"/>
                    </a:cubicBezTo>
                    <a:cubicBezTo>
                      <a:pt x="8963" y="35148"/>
                      <a:pt x="6969" y="42477"/>
                      <a:pt x="11952" y="438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4" name="Freeform 1173">
                <a:extLst>
                  <a:ext uri="{FF2B5EF4-FFF2-40B4-BE49-F238E27FC236}">
                    <a16:creationId xmlns:a16="http://schemas.microsoft.com/office/drawing/2014/main" id="{66C2C02F-3542-9FA1-E82D-EDCADD60A537}"/>
                  </a:ext>
                </a:extLst>
              </p:cNvPr>
              <p:cNvSpPr/>
              <p:nvPr/>
            </p:nvSpPr>
            <p:spPr>
              <a:xfrm>
                <a:off x="1872514" y="6138087"/>
                <a:ext cx="17269" cy="25140"/>
              </a:xfrm>
              <a:custGeom>
                <a:avLst/>
                <a:gdLst>
                  <a:gd name="connsiteX0" fmla="*/ 1927 w 17269"/>
                  <a:gd name="connsiteY0" fmla="*/ 8403 h 25140"/>
                  <a:gd name="connsiteX1" fmla="*/ 3522 w 17269"/>
                  <a:gd name="connsiteY1" fmla="*/ 24448 h 25140"/>
                  <a:gd name="connsiteX2" fmla="*/ 15282 w 17269"/>
                  <a:gd name="connsiteY2" fmla="*/ 15930 h 25140"/>
                  <a:gd name="connsiteX3" fmla="*/ 15282 w 17269"/>
                  <a:gd name="connsiteY3" fmla="*/ 1272 h 25140"/>
                  <a:gd name="connsiteX4" fmla="*/ 1927 w 17269"/>
                  <a:gd name="connsiteY4" fmla="*/ 8403 h 25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69" h="25140">
                    <a:moveTo>
                      <a:pt x="1927" y="8403"/>
                    </a:moveTo>
                    <a:cubicBezTo>
                      <a:pt x="-863" y="15534"/>
                      <a:pt x="-863" y="22071"/>
                      <a:pt x="3522" y="24448"/>
                    </a:cubicBezTo>
                    <a:cubicBezTo>
                      <a:pt x="7907" y="26825"/>
                      <a:pt x="12292" y="22863"/>
                      <a:pt x="15282" y="15930"/>
                    </a:cubicBezTo>
                    <a:cubicBezTo>
                      <a:pt x="18671" y="8403"/>
                      <a:pt x="17076" y="3649"/>
                      <a:pt x="15282" y="1272"/>
                    </a:cubicBezTo>
                    <a:cubicBezTo>
                      <a:pt x="9103" y="-1700"/>
                      <a:pt x="4917" y="479"/>
                      <a:pt x="1927" y="840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5" name="Freeform 1174">
                <a:extLst>
                  <a:ext uri="{FF2B5EF4-FFF2-40B4-BE49-F238E27FC236}">
                    <a16:creationId xmlns:a16="http://schemas.microsoft.com/office/drawing/2014/main" id="{9213A59E-7BF1-96CA-EB24-C5BE58992BAE}"/>
                  </a:ext>
                </a:extLst>
              </p:cNvPr>
              <p:cNvSpPr/>
              <p:nvPr/>
            </p:nvSpPr>
            <p:spPr>
              <a:xfrm>
                <a:off x="1026548" y="5416187"/>
                <a:ext cx="19646" cy="26499"/>
              </a:xfrm>
              <a:custGeom>
                <a:avLst/>
                <a:gdLst>
                  <a:gd name="connsiteX0" fmla="*/ 17300 w 19646"/>
                  <a:gd name="connsiteY0" fmla="*/ 149 h 26499"/>
                  <a:gd name="connsiteX1" fmla="*/ 1553 w 19646"/>
                  <a:gd name="connsiteY1" fmla="*/ 15600 h 26499"/>
                  <a:gd name="connsiteX2" fmla="*/ 3746 w 19646"/>
                  <a:gd name="connsiteY2" fmla="*/ 26495 h 26499"/>
                  <a:gd name="connsiteX3" fmla="*/ 17300 w 19646"/>
                  <a:gd name="connsiteY3" fmla="*/ 13223 h 26499"/>
                  <a:gd name="connsiteX4" fmla="*/ 17300 w 19646"/>
                  <a:gd name="connsiteY4" fmla="*/ 149 h 26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646" h="26499">
                    <a:moveTo>
                      <a:pt x="17300" y="149"/>
                    </a:moveTo>
                    <a:cubicBezTo>
                      <a:pt x="10523" y="-1237"/>
                      <a:pt x="5340" y="7280"/>
                      <a:pt x="1553" y="15600"/>
                    </a:cubicBezTo>
                    <a:cubicBezTo>
                      <a:pt x="-1038" y="21147"/>
                      <a:pt x="-440" y="26297"/>
                      <a:pt x="3746" y="26495"/>
                    </a:cubicBezTo>
                    <a:cubicBezTo>
                      <a:pt x="9726" y="26693"/>
                      <a:pt x="14111" y="20156"/>
                      <a:pt x="17300" y="13223"/>
                    </a:cubicBezTo>
                    <a:cubicBezTo>
                      <a:pt x="19692" y="6884"/>
                      <a:pt x="21087" y="942"/>
                      <a:pt x="17300" y="1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6" name="Freeform 1175">
                <a:extLst>
                  <a:ext uri="{FF2B5EF4-FFF2-40B4-BE49-F238E27FC236}">
                    <a16:creationId xmlns:a16="http://schemas.microsoft.com/office/drawing/2014/main" id="{BC7D4468-452A-82FC-720F-77940414832F}"/>
                  </a:ext>
                </a:extLst>
              </p:cNvPr>
              <p:cNvSpPr/>
              <p:nvPr/>
            </p:nvSpPr>
            <p:spPr>
              <a:xfrm>
                <a:off x="838591" y="5440723"/>
                <a:ext cx="17978" cy="25913"/>
              </a:xfrm>
              <a:custGeom>
                <a:avLst/>
                <a:gdLst>
                  <a:gd name="connsiteX0" fmla="*/ 14303 w 17978"/>
                  <a:gd name="connsiteY0" fmla="*/ 16221 h 25913"/>
                  <a:gd name="connsiteX1" fmla="*/ 15499 w 17978"/>
                  <a:gd name="connsiteY1" fmla="*/ 374 h 25913"/>
                  <a:gd name="connsiteX2" fmla="*/ 2941 w 17978"/>
                  <a:gd name="connsiteY2" fmla="*/ 8892 h 25913"/>
                  <a:gd name="connsiteX3" fmla="*/ 2343 w 17978"/>
                  <a:gd name="connsiteY3" fmla="*/ 24739 h 25913"/>
                  <a:gd name="connsiteX4" fmla="*/ 14303 w 17978"/>
                  <a:gd name="connsiteY4" fmla="*/ 16221 h 25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78" h="25913">
                    <a:moveTo>
                      <a:pt x="14303" y="16221"/>
                    </a:moveTo>
                    <a:cubicBezTo>
                      <a:pt x="17492" y="10278"/>
                      <a:pt x="20083" y="3543"/>
                      <a:pt x="15499" y="374"/>
                    </a:cubicBezTo>
                    <a:cubicBezTo>
                      <a:pt x="10914" y="-1211"/>
                      <a:pt x="6330" y="2355"/>
                      <a:pt x="2941" y="8892"/>
                    </a:cubicBezTo>
                    <a:cubicBezTo>
                      <a:pt x="-447" y="15429"/>
                      <a:pt x="-1245" y="21768"/>
                      <a:pt x="2343" y="24739"/>
                    </a:cubicBezTo>
                    <a:cubicBezTo>
                      <a:pt x="6728" y="28503"/>
                      <a:pt x="11113" y="22560"/>
                      <a:pt x="14303" y="162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7" name="Freeform 1176">
                <a:extLst>
                  <a:ext uri="{FF2B5EF4-FFF2-40B4-BE49-F238E27FC236}">
                    <a16:creationId xmlns:a16="http://schemas.microsoft.com/office/drawing/2014/main" id="{E2939363-5E3F-D96F-1041-B72D77C1ECD2}"/>
                  </a:ext>
                </a:extLst>
              </p:cNvPr>
              <p:cNvSpPr/>
              <p:nvPr/>
            </p:nvSpPr>
            <p:spPr>
              <a:xfrm>
                <a:off x="819901" y="5840074"/>
                <a:ext cx="19141" cy="23755"/>
              </a:xfrm>
              <a:custGeom>
                <a:avLst/>
                <a:gdLst>
                  <a:gd name="connsiteX0" fmla="*/ 2097 w 19141"/>
                  <a:gd name="connsiteY0" fmla="*/ 22753 h 23755"/>
                  <a:gd name="connsiteX1" fmla="*/ 16648 w 19141"/>
                  <a:gd name="connsiteY1" fmla="*/ 12453 h 23755"/>
                  <a:gd name="connsiteX2" fmla="*/ 16249 w 19141"/>
                  <a:gd name="connsiteY2" fmla="*/ 369 h 23755"/>
                  <a:gd name="connsiteX3" fmla="*/ 3094 w 19141"/>
                  <a:gd name="connsiteY3" fmla="*/ 9283 h 23755"/>
                  <a:gd name="connsiteX4" fmla="*/ 2097 w 19141"/>
                  <a:gd name="connsiteY4" fmla="*/ 22753 h 23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41" h="23755">
                    <a:moveTo>
                      <a:pt x="2097" y="22753"/>
                    </a:moveTo>
                    <a:cubicBezTo>
                      <a:pt x="7479" y="26319"/>
                      <a:pt x="12462" y="19782"/>
                      <a:pt x="16648" y="12453"/>
                    </a:cubicBezTo>
                    <a:cubicBezTo>
                      <a:pt x="20037" y="6510"/>
                      <a:pt x="20037" y="1954"/>
                      <a:pt x="16249" y="369"/>
                    </a:cubicBezTo>
                    <a:cubicBezTo>
                      <a:pt x="11466" y="-1414"/>
                      <a:pt x="6881" y="3538"/>
                      <a:pt x="3094" y="9283"/>
                    </a:cubicBezTo>
                    <a:cubicBezTo>
                      <a:pt x="-295" y="14631"/>
                      <a:pt x="-1291" y="20574"/>
                      <a:pt x="2097" y="227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8" name="Freeform 1177">
                <a:extLst>
                  <a:ext uri="{FF2B5EF4-FFF2-40B4-BE49-F238E27FC236}">
                    <a16:creationId xmlns:a16="http://schemas.microsoft.com/office/drawing/2014/main" id="{BC714DEE-C488-DC57-662A-1914E0B6F6E1}"/>
                  </a:ext>
                </a:extLst>
              </p:cNvPr>
              <p:cNvSpPr/>
              <p:nvPr/>
            </p:nvSpPr>
            <p:spPr>
              <a:xfrm>
                <a:off x="563272" y="5711280"/>
                <a:ext cx="82592" cy="63001"/>
              </a:xfrm>
              <a:custGeom>
                <a:avLst/>
                <a:gdLst>
                  <a:gd name="connsiteX0" fmla="*/ 26710 w 82592"/>
                  <a:gd name="connsiteY0" fmla="*/ 39033 h 63001"/>
                  <a:gd name="connsiteX1" fmla="*/ 28703 w 82592"/>
                  <a:gd name="connsiteY1" fmla="*/ 33486 h 63001"/>
                  <a:gd name="connsiteX2" fmla="*/ 35081 w 82592"/>
                  <a:gd name="connsiteY2" fmla="*/ 31703 h 63001"/>
                  <a:gd name="connsiteX3" fmla="*/ 71159 w 82592"/>
                  <a:gd name="connsiteY3" fmla="*/ 28732 h 63001"/>
                  <a:gd name="connsiteX4" fmla="*/ 78136 w 82592"/>
                  <a:gd name="connsiteY4" fmla="*/ 28336 h 63001"/>
                  <a:gd name="connsiteX5" fmla="*/ 75744 w 82592"/>
                  <a:gd name="connsiteY5" fmla="*/ 11102 h 63001"/>
                  <a:gd name="connsiteX6" fmla="*/ 36277 w 82592"/>
                  <a:gd name="connsiteY6" fmla="*/ 13677 h 63001"/>
                  <a:gd name="connsiteX7" fmla="*/ 35679 w 82592"/>
                  <a:gd name="connsiteY7" fmla="*/ 12291 h 63001"/>
                  <a:gd name="connsiteX8" fmla="*/ 21527 w 82592"/>
                  <a:gd name="connsiteY8" fmla="*/ 8329 h 63001"/>
                  <a:gd name="connsiteX9" fmla="*/ 19933 w 82592"/>
                  <a:gd name="connsiteY9" fmla="*/ 2584 h 63001"/>
                  <a:gd name="connsiteX10" fmla="*/ 9568 w 82592"/>
                  <a:gd name="connsiteY10" fmla="*/ 2188 h 63001"/>
                  <a:gd name="connsiteX11" fmla="*/ 8571 w 82592"/>
                  <a:gd name="connsiteY11" fmla="*/ 12687 h 63001"/>
                  <a:gd name="connsiteX12" fmla="*/ 12956 w 82592"/>
                  <a:gd name="connsiteY12" fmla="*/ 15262 h 63001"/>
                  <a:gd name="connsiteX13" fmla="*/ 12757 w 82592"/>
                  <a:gd name="connsiteY13" fmla="*/ 20809 h 63001"/>
                  <a:gd name="connsiteX14" fmla="*/ 20531 w 82592"/>
                  <a:gd name="connsiteY14" fmla="*/ 25563 h 63001"/>
                  <a:gd name="connsiteX15" fmla="*/ 20929 w 82592"/>
                  <a:gd name="connsiteY15" fmla="*/ 27345 h 63001"/>
                  <a:gd name="connsiteX16" fmla="*/ 14152 w 82592"/>
                  <a:gd name="connsiteY16" fmla="*/ 34873 h 63001"/>
                  <a:gd name="connsiteX17" fmla="*/ 2990 w 82592"/>
                  <a:gd name="connsiteY17" fmla="*/ 35863 h 63001"/>
                  <a:gd name="connsiteX18" fmla="*/ 0 w 82592"/>
                  <a:gd name="connsiteY18" fmla="*/ 37250 h 63001"/>
                  <a:gd name="connsiteX19" fmla="*/ 9169 w 82592"/>
                  <a:gd name="connsiteY19" fmla="*/ 49333 h 63001"/>
                  <a:gd name="connsiteX20" fmla="*/ 10166 w 82592"/>
                  <a:gd name="connsiteY20" fmla="*/ 50522 h 63001"/>
                  <a:gd name="connsiteX21" fmla="*/ 19933 w 82592"/>
                  <a:gd name="connsiteY21" fmla="*/ 63001 h 63001"/>
                  <a:gd name="connsiteX22" fmla="*/ 20331 w 82592"/>
                  <a:gd name="connsiteY22" fmla="*/ 52305 h 63001"/>
                  <a:gd name="connsiteX23" fmla="*/ 18537 w 82592"/>
                  <a:gd name="connsiteY23" fmla="*/ 50720 h 63001"/>
                  <a:gd name="connsiteX24" fmla="*/ 26710 w 82592"/>
                  <a:gd name="connsiteY24" fmla="*/ 39033 h 63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2592" h="63001">
                    <a:moveTo>
                      <a:pt x="26710" y="39033"/>
                    </a:moveTo>
                    <a:cubicBezTo>
                      <a:pt x="27507" y="37250"/>
                      <a:pt x="28304" y="35269"/>
                      <a:pt x="28703" y="33486"/>
                    </a:cubicBezTo>
                    <a:cubicBezTo>
                      <a:pt x="30896" y="33684"/>
                      <a:pt x="33088" y="33090"/>
                      <a:pt x="35081" y="31703"/>
                    </a:cubicBezTo>
                    <a:cubicBezTo>
                      <a:pt x="46642" y="23186"/>
                      <a:pt x="57207" y="13281"/>
                      <a:pt x="71159" y="28732"/>
                    </a:cubicBezTo>
                    <a:cubicBezTo>
                      <a:pt x="72355" y="29921"/>
                      <a:pt x="76541" y="28336"/>
                      <a:pt x="78136" y="28336"/>
                    </a:cubicBezTo>
                    <a:cubicBezTo>
                      <a:pt x="85312" y="23186"/>
                      <a:pt x="83318" y="15064"/>
                      <a:pt x="75744" y="11102"/>
                    </a:cubicBezTo>
                    <a:cubicBezTo>
                      <a:pt x="61193" y="3377"/>
                      <a:pt x="48636" y="8527"/>
                      <a:pt x="36277" y="13677"/>
                    </a:cubicBezTo>
                    <a:cubicBezTo>
                      <a:pt x="36078" y="13281"/>
                      <a:pt x="35879" y="12885"/>
                      <a:pt x="35679" y="12291"/>
                    </a:cubicBezTo>
                    <a:cubicBezTo>
                      <a:pt x="33088" y="7933"/>
                      <a:pt x="27906" y="6150"/>
                      <a:pt x="21527" y="8329"/>
                    </a:cubicBezTo>
                    <a:cubicBezTo>
                      <a:pt x="21727" y="6546"/>
                      <a:pt x="21129" y="4367"/>
                      <a:pt x="19933" y="2584"/>
                    </a:cubicBezTo>
                    <a:cubicBezTo>
                      <a:pt x="16544" y="-585"/>
                      <a:pt x="12757" y="-981"/>
                      <a:pt x="9568" y="2188"/>
                    </a:cubicBezTo>
                    <a:cubicBezTo>
                      <a:pt x="6578" y="4961"/>
                      <a:pt x="5780" y="9319"/>
                      <a:pt x="8571" y="12687"/>
                    </a:cubicBezTo>
                    <a:cubicBezTo>
                      <a:pt x="9767" y="14074"/>
                      <a:pt x="11362" y="15064"/>
                      <a:pt x="12956" y="15262"/>
                    </a:cubicBezTo>
                    <a:cubicBezTo>
                      <a:pt x="12159" y="17045"/>
                      <a:pt x="12159" y="19026"/>
                      <a:pt x="12757" y="20809"/>
                    </a:cubicBezTo>
                    <a:cubicBezTo>
                      <a:pt x="14152" y="24176"/>
                      <a:pt x="16943" y="25563"/>
                      <a:pt x="20531" y="25563"/>
                    </a:cubicBezTo>
                    <a:cubicBezTo>
                      <a:pt x="20531" y="26157"/>
                      <a:pt x="20730" y="26751"/>
                      <a:pt x="20929" y="27345"/>
                    </a:cubicBezTo>
                    <a:cubicBezTo>
                      <a:pt x="18338" y="28732"/>
                      <a:pt x="16145" y="31505"/>
                      <a:pt x="14152" y="34873"/>
                    </a:cubicBezTo>
                    <a:cubicBezTo>
                      <a:pt x="11162" y="33684"/>
                      <a:pt x="7375" y="34080"/>
                      <a:pt x="2990" y="35863"/>
                    </a:cubicBezTo>
                    <a:cubicBezTo>
                      <a:pt x="1993" y="36259"/>
                      <a:pt x="997" y="36854"/>
                      <a:pt x="0" y="37250"/>
                    </a:cubicBezTo>
                    <a:cubicBezTo>
                      <a:pt x="2990" y="41212"/>
                      <a:pt x="5980" y="45371"/>
                      <a:pt x="9169" y="49333"/>
                    </a:cubicBezTo>
                    <a:cubicBezTo>
                      <a:pt x="9568" y="49729"/>
                      <a:pt x="9767" y="50126"/>
                      <a:pt x="10166" y="50522"/>
                    </a:cubicBezTo>
                    <a:cubicBezTo>
                      <a:pt x="13355" y="54682"/>
                      <a:pt x="16544" y="58841"/>
                      <a:pt x="19933" y="63001"/>
                    </a:cubicBezTo>
                    <a:cubicBezTo>
                      <a:pt x="22125" y="60228"/>
                      <a:pt x="22524" y="56662"/>
                      <a:pt x="20331" y="52305"/>
                    </a:cubicBezTo>
                    <a:cubicBezTo>
                      <a:pt x="19733" y="51710"/>
                      <a:pt x="19135" y="51116"/>
                      <a:pt x="18537" y="50720"/>
                    </a:cubicBezTo>
                    <a:cubicBezTo>
                      <a:pt x="21727" y="48145"/>
                      <a:pt x="24517" y="44183"/>
                      <a:pt x="26710" y="390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9" name="Freeform 1178">
                <a:extLst>
                  <a:ext uri="{FF2B5EF4-FFF2-40B4-BE49-F238E27FC236}">
                    <a16:creationId xmlns:a16="http://schemas.microsoft.com/office/drawing/2014/main" id="{5DB2BF9F-F5C4-5AE1-DF55-4DE064FB3F6A}"/>
                  </a:ext>
                </a:extLst>
              </p:cNvPr>
              <p:cNvSpPr/>
              <p:nvPr/>
            </p:nvSpPr>
            <p:spPr>
              <a:xfrm>
                <a:off x="1592319" y="6028261"/>
                <a:ext cx="16819" cy="24085"/>
              </a:xfrm>
              <a:custGeom>
                <a:avLst/>
                <a:gdLst>
                  <a:gd name="connsiteX0" fmla="*/ 12832 w 16819"/>
                  <a:gd name="connsiteY0" fmla="*/ 366 h 24085"/>
                  <a:gd name="connsiteX1" fmla="*/ 2467 w 16819"/>
                  <a:gd name="connsiteY1" fmla="*/ 6903 h 24085"/>
                  <a:gd name="connsiteX2" fmla="*/ 3065 w 16819"/>
                  <a:gd name="connsiteY2" fmla="*/ 23146 h 24085"/>
                  <a:gd name="connsiteX3" fmla="*/ 15025 w 16819"/>
                  <a:gd name="connsiteY3" fmla="*/ 15025 h 24085"/>
                  <a:gd name="connsiteX4" fmla="*/ 12832 w 16819"/>
                  <a:gd name="connsiteY4" fmla="*/ 366 h 24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19" h="24085">
                    <a:moveTo>
                      <a:pt x="12832" y="366"/>
                    </a:moveTo>
                    <a:cubicBezTo>
                      <a:pt x="9045" y="-822"/>
                      <a:pt x="5258" y="762"/>
                      <a:pt x="2467" y="6903"/>
                    </a:cubicBezTo>
                    <a:cubicBezTo>
                      <a:pt x="-523" y="13638"/>
                      <a:pt x="-1320" y="20571"/>
                      <a:pt x="3065" y="23146"/>
                    </a:cubicBezTo>
                    <a:cubicBezTo>
                      <a:pt x="7251" y="25919"/>
                      <a:pt x="11835" y="22354"/>
                      <a:pt x="15025" y="15025"/>
                    </a:cubicBezTo>
                    <a:cubicBezTo>
                      <a:pt x="18413" y="7497"/>
                      <a:pt x="16619" y="3139"/>
                      <a:pt x="12832" y="3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0" name="Freeform 1179">
                <a:extLst>
                  <a:ext uri="{FF2B5EF4-FFF2-40B4-BE49-F238E27FC236}">
                    <a16:creationId xmlns:a16="http://schemas.microsoft.com/office/drawing/2014/main" id="{8B77BCD2-C7A1-5342-DA69-1E742ABF6A52}"/>
                  </a:ext>
                </a:extLst>
              </p:cNvPr>
              <p:cNvSpPr/>
              <p:nvPr/>
            </p:nvSpPr>
            <p:spPr>
              <a:xfrm>
                <a:off x="776886" y="5138391"/>
                <a:ext cx="36409" cy="32547"/>
              </a:xfrm>
              <a:custGeom>
                <a:avLst/>
                <a:gdLst>
                  <a:gd name="connsiteX0" fmla="*/ 33950 w 36409"/>
                  <a:gd name="connsiteY0" fmla="*/ 226 h 32547"/>
                  <a:gd name="connsiteX1" fmla="*/ 19399 w 36409"/>
                  <a:gd name="connsiteY1" fmla="*/ 11715 h 32547"/>
                  <a:gd name="connsiteX2" fmla="*/ 17406 w 36409"/>
                  <a:gd name="connsiteY2" fmla="*/ 16865 h 32547"/>
                  <a:gd name="connsiteX3" fmla="*/ 9831 w 36409"/>
                  <a:gd name="connsiteY3" fmla="*/ 16667 h 32547"/>
                  <a:gd name="connsiteX4" fmla="*/ 64 w 36409"/>
                  <a:gd name="connsiteY4" fmla="*/ 25581 h 32547"/>
                  <a:gd name="connsiteX5" fmla="*/ 15612 w 36409"/>
                  <a:gd name="connsiteY5" fmla="*/ 32316 h 32547"/>
                  <a:gd name="connsiteX6" fmla="*/ 23784 w 36409"/>
                  <a:gd name="connsiteY6" fmla="*/ 24590 h 32547"/>
                  <a:gd name="connsiteX7" fmla="*/ 23784 w 36409"/>
                  <a:gd name="connsiteY7" fmla="*/ 23600 h 32547"/>
                  <a:gd name="connsiteX8" fmla="*/ 33551 w 36409"/>
                  <a:gd name="connsiteY8" fmla="*/ 14290 h 32547"/>
                  <a:gd name="connsiteX9" fmla="*/ 33950 w 36409"/>
                  <a:gd name="connsiteY9" fmla="*/ 226 h 32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09" h="32547">
                    <a:moveTo>
                      <a:pt x="33950" y="226"/>
                    </a:moveTo>
                    <a:cubicBezTo>
                      <a:pt x="28568" y="-1161"/>
                      <a:pt x="23386" y="3989"/>
                      <a:pt x="19399" y="11715"/>
                    </a:cubicBezTo>
                    <a:cubicBezTo>
                      <a:pt x="18402" y="13497"/>
                      <a:pt x="17804" y="15280"/>
                      <a:pt x="17406" y="16865"/>
                    </a:cubicBezTo>
                    <a:cubicBezTo>
                      <a:pt x="15413" y="16271"/>
                      <a:pt x="12821" y="16271"/>
                      <a:pt x="9831" y="16667"/>
                    </a:cubicBezTo>
                    <a:cubicBezTo>
                      <a:pt x="3054" y="17459"/>
                      <a:pt x="-534" y="21817"/>
                      <a:pt x="64" y="25581"/>
                    </a:cubicBezTo>
                    <a:cubicBezTo>
                      <a:pt x="1260" y="31127"/>
                      <a:pt x="7240" y="33306"/>
                      <a:pt x="15612" y="32316"/>
                    </a:cubicBezTo>
                    <a:cubicBezTo>
                      <a:pt x="20595" y="30533"/>
                      <a:pt x="23784" y="27760"/>
                      <a:pt x="23784" y="24590"/>
                    </a:cubicBezTo>
                    <a:cubicBezTo>
                      <a:pt x="23784" y="24194"/>
                      <a:pt x="23784" y="23996"/>
                      <a:pt x="23784" y="23600"/>
                    </a:cubicBezTo>
                    <a:cubicBezTo>
                      <a:pt x="27571" y="22015"/>
                      <a:pt x="30761" y="17063"/>
                      <a:pt x="33551" y="14290"/>
                    </a:cubicBezTo>
                    <a:cubicBezTo>
                      <a:pt x="36541" y="6763"/>
                      <a:pt x="37936" y="1216"/>
                      <a:pt x="33950" y="2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1" name="Freeform 1180">
                <a:extLst>
                  <a:ext uri="{FF2B5EF4-FFF2-40B4-BE49-F238E27FC236}">
                    <a16:creationId xmlns:a16="http://schemas.microsoft.com/office/drawing/2014/main" id="{E076D369-8B37-8C94-717C-6A5699DA6280}"/>
                  </a:ext>
                </a:extLst>
              </p:cNvPr>
              <p:cNvSpPr/>
              <p:nvPr/>
            </p:nvSpPr>
            <p:spPr>
              <a:xfrm>
                <a:off x="1965798" y="5933383"/>
                <a:ext cx="17654" cy="25829"/>
              </a:xfrm>
              <a:custGeom>
                <a:avLst/>
                <a:gdLst>
                  <a:gd name="connsiteX0" fmla="*/ 16678 w 17654"/>
                  <a:gd name="connsiteY0" fmla="*/ 16008 h 25829"/>
                  <a:gd name="connsiteX1" fmla="*/ 12492 w 17654"/>
                  <a:gd name="connsiteY1" fmla="*/ 1152 h 25829"/>
                  <a:gd name="connsiteX2" fmla="*/ 2127 w 17654"/>
                  <a:gd name="connsiteY2" fmla="*/ 6104 h 25829"/>
                  <a:gd name="connsiteX3" fmla="*/ 5715 w 17654"/>
                  <a:gd name="connsiteY3" fmla="*/ 25120 h 25829"/>
                  <a:gd name="connsiteX4" fmla="*/ 16678 w 17654"/>
                  <a:gd name="connsiteY4" fmla="*/ 16008 h 25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654" h="25829">
                    <a:moveTo>
                      <a:pt x="16678" y="16008"/>
                    </a:moveTo>
                    <a:cubicBezTo>
                      <a:pt x="19667" y="6500"/>
                      <a:pt x="15083" y="3925"/>
                      <a:pt x="12492" y="1152"/>
                    </a:cubicBezTo>
                    <a:cubicBezTo>
                      <a:pt x="8306" y="-1423"/>
                      <a:pt x="4718" y="359"/>
                      <a:pt x="2127" y="6104"/>
                    </a:cubicBezTo>
                    <a:cubicBezTo>
                      <a:pt x="-2458" y="16801"/>
                      <a:pt x="1130" y="22149"/>
                      <a:pt x="5715" y="25120"/>
                    </a:cubicBezTo>
                    <a:cubicBezTo>
                      <a:pt x="9900" y="27695"/>
                      <a:pt x="14485" y="22941"/>
                      <a:pt x="16678" y="1600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2" name="Freeform 1181">
                <a:extLst>
                  <a:ext uri="{FF2B5EF4-FFF2-40B4-BE49-F238E27FC236}">
                    <a16:creationId xmlns:a16="http://schemas.microsoft.com/office/drawing/2014/main" id="{DFA2345E-EAFB-174C-57BE-A17091BCF06A}"/>
                  </a:ext>
                </a:extLst>
              </p:cNvPr>
              <p:cNvSpPr/>
              <p:nvPr/>
            </p:nvSpPr>
            <p:spPr>
              <a:xfrm>
                <a:off x="853093" y="6016466"/>
                <a:ext cx="8770" cy="5624"/>
              </a:xfrm>
              <a:custGeom>
                <a:avLst/>
                <a:gdLst>
                  <a:gd name="connsiteX0" fmla="*/ 4186 w 8770"/>
                  <a:gd name="connsiteY0" fmla="*/ 474 h 5624"/>
                  <a:gd name="connsiteX1" fmla="*/ 0 w 8770"/>
                  <a:gd name="connsiteY1" fmla="*/ 276 h 5624"/>
                  <a:gd name="connsiteX2" fmla="*/ 8770 w 8770"/>
                  <a:gd name="connsiteY2" fmla="*/ 5625 h 5624"/>
                  <a:gd name="connsiteX3" fmla="*/ 4186 w 8770"/>
                  <a:gd name="connsiteY3" fmla="*/ 474 h 56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770" h="5624">
                    <a:moveTo>
                      <a:pt x="4186" y="474"/>
                    </a:moveTo>
                    <a:cubicBezTo>
                      <a:pt x="2791" y="-120"/>
                      <a:pt x="1395" y="-120"/>
                      <a:pt x="0" y="276"/>
                    </a:cubicBezTo>
                    <a:cubicBezTo>
                      <a:pt x="2990" y="2059"/>
                      <a:pt x="5780" y="3842"/>
                      <a:pt x="8770" y="5625"/>
                    </a:cubicBezTo>
                    <a:cubicBezTo>
                      <a:pt x="8172" y="2851"/>
                      <a:pt x="6378" y="1465"/>
                      <a:pt x="4186" y="47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3" name="Freeform 1182">
                <a:extLst>
                  <a:ext uri="{FF2B5EF4-FFF2-40B4-BE49-F238E27FC236}">
                    <a16:creationId xmlns:a16="http://schemas.microsoft.com/office/drawing/2014/main" id="{DC6B42EB-E8BF-F2A7-9B1E-3DE3A84A53E3}"/>
                  </a:ext>
                </a:extLst>
              </p:cNvPr>
              <p:cNvSpPr/>
              <p:nvPr/>
            </p:nvSpPr>
            <p:spPr>
              <a:xfrm>
                <a:off x="1732858" y="5842102"/>
                <a:ext cx="20231" cy="23039"/>
              </a:xfrm>
              <a:custGeom>
                <a:avLst/>
                <a:gdLst>
                  <a:gd name="connsiteX0" fmla="*/ 16007 w 20231"/>
                  <a:gd name="connsiteY0" fmla="*/ 124 h 23039"/>
                  <a:gd name="connsiteX1" fmla="*/ 1656 w 20231"/>
                  <a:gd name="connsiteY1" fmla="*/ 10424 h 23039"/>
                  <a:gd name="connsiteX2" fmla="*/ 3848 w 20231"/>
                  <a:gd name="connsiteY2" fmla="*/ 22706 h 23039"/>
                  <a:gd name="connsiteX3" fmla="*/ 19196 w 20231"/>
                  <a:gd name="connsiteY3" fmla="*/ 11415 h 23039"/>
                  <a:gd name="connsiteX4" fmla="*/ 16007 w 20231"/>
                  <a:gd name="connsiteY4" fmla="*/ 124 h 23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231" h="23039">
                    <a:moveTo>
                      <a:pt x="16007" y="124"/>
                    </a:moveTo>
                    <a:cubicBezTo>
                      <a:pt x="10825" y="-669"/>
                      <a:pt x="5642" y="2303"/>
                      <a:pt x="1656" y="10424"/>
                    </a:cubicBezTo>
                    <a:cubicBezTo>
                      <a:pt x="-1533" y="16763"/>
                      <a:pt x="260" y="20329"/>
                      <a:pt x="3848" y="22706"/>
                    </a:cubicBezTo>
                    <a:cubicBezTo>
                      <a:pt x="9230" y="24092"/>
                      <a:pt x="15210" y="21319"/>
                      <a:pt x="19196" y="11415"/>
                    </a:cubicBezTo>
                    <a:cubicBezTo>
                      <a:pt x="21389" y="5868"/>
                      <a:pt x="19994" y="718"/>
                      <a:pt x="16007" y="1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4" name="Freeform 1183">
                <a:extLst>
                  <a:ext uri="{FF2B5EF4-FFF2-40B4-BE49-F238E27FC236}">
                    <a16:creationId xmlns:a16="http://schemas.microsoft.com/office/drawing/2014/main" id="{6471D2AB-91A8-61FC-2E9B-CE2DB70399BC}"/>
                  </a:ext>
                </a:extLst>
              </p:cNvPr>
              <p:cNvSpPr/>
              <p:nvPr/>
            </p:nvSpPr>
            <p:spPr>
              <a:xfrm>
                <a:off x="2674633" y="6103276"/>
                <a:ext cx="14722" cy="25217"/>
              </a:xfrm>
              <a:custGeom>
                <a:avLst/>
                <a:gdLst>
                  <a:gd name="connsiteX0" fmla="*/ 9671 w 14722"/>
                  <a:gd name="connsiteY0" fmla="*/ 30 h 25217"/>
                  <a:gd name="connsiteX1" fmla="*/ 901 w 14722"/>
                  <a:gd name="connsiteY1" fmla="*/ 9340 h 25217"/>
                  <a:gd name="connsiteX2" fmla="*/ 4090 w 14722"/>
                  <a:gd name="connsiteY2" fmla="*/ 24791 h 25217"/>
                  <a:gd name="connsiteX3" fmla="*/ 14056 w 14722"/>
                  <a:gd name="connsiteY3" fmla="*/ 13698 h 25217"/>
                  <a:gd name="connsiteX4" fmla="*/ 9671 w 14722"/>
                  <a:gd name="connsiteY4" fmla="*/ 30 h 25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722" h="25217">
                    <a:moveTo>
                      <a:pt x="9671" y="30"/>
                    </a:moveTo>
                    <a:cubicBezTo>
                      <a:pt x="5884" y="-366"/>
                      <a:pt x="2495" y="3199"/>
                      <a:pt x="901" y="9340"/>
                    </a:cubicBezTo>
                    <a:cubicBezTo>
                      <a:pt x="-893" y="16669"/>
                      <a:pt x="-96" y="23008"/>
                      <a:pt x="4090" y="24791"/>
                    </a:cubicBezTo>
                    <a:cubicBezTo>
                      <a:pt x="9073" y="26970"/>
                      <a:pt x="11864" y="20433"/>
                      <a:pt x="14056" y="13698"/>
                    </a:cubicBezTo>
                    <a:cubicBezTo>
                      <a:pt x="15651" y="5774"/>
                      <a:pt x="14455" y="624"/>
                      <a:pt x="9671" y="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5" name="Freeform 1184">
                <a:extLst>
                  <a:ext uri="{FF2B5EF4-FFF2-40B4-BE49-F238E27FC236}">
                    <a16:creationId xmlns:a16="http://schemas.microsoft.com/office/drawing/2014/main" id="{100E497D-64D1-F361-BB87-45D2387F3D60}"/>
                  </a:ext>
                </a:extLst>
              </p:cNvPr>
              <p:cNvSpPr/>
              <p:nvPr/>
            </p:nvSpPr>
            <p:spPr>
              <a:xfrm>
                <a:off x="1247041" y="5862138"/>
                <a:ext cx="20388" cy="22163"/>
              </a:xfrm>
              <a:custGeom>
                <a:avLst/>
                <a:gdLst>
                  <a:gd name="connsiteX0" fmla="*/ 18458 w 20388"/>
                  <a:gd name="connsiteY0" fmla="*/ 15150 h 22163"/>
                  <a:gd name="connsiteX1" fmla="*/ 17661 w 20388"/>
                  <a:gd name="connsiteY1" fmla="*/ 2274 h 22163"/>
                  <a:gd name="connsiteX2" fmla="*/ 3110 w 20388"/>
                  <a:gd name="connsiteY2" fmla="*/ 6434 h 22163"/>
                  <a:gd name="connsiteX3" fmla="*/ 1914 w 20388"/>
                  <a:gd name="connsiteY3" fmla="*/ 19904 h 22163"/>
                  <a:gd name="connsiteX4" fmla="*/ 18458 w 20388"/>
                  <a:gd name="connsiteY4" fmla="*/ 15150 h 22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388" h="22163">
                    <a:moveTo>
                      <a:pt x="18458" y="15150"/>
                    </a:moveTo>
                    <a:cubicBezTo>
                      <a:pt x="21847" y="8217"/>
                      <a:pt x="20252" y="4651"/>
                      <a:pt x="17661" y="2274"/>
                    </a:cubicBezTo>
                    <a:cubicBezTo>
                      <a:pt x="13675" y="-1490"/>
                      <a:pt x="8492" y="-895"/>
                      <a:pt x="3110" y="6434"/>
                    </a:cubicBezTo>
                    <a:cubicBezTo>
                      <a:pt x="-478" y="11584"/>
                      <a:pt x="-1076" y="17131"/>
                      <a:pt x="1914" y="19904"/>
                    </a:cubicBezTo>
                    <a:cubicBezTo>
                      <a:pt x="6499" y="24064"/>
                      <a:pt x="12279" y="22479"/>
                      <a:pt x="18458" y="151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6" name="Freeform 1185">
                <a:extLst>
                  <a:ext uri="{FF2B5EF4-FFF2-40B4-BE49-F238E27FC236}">
                    <a16:creationId xmlns:a16="http://schemas.microsoft.com/office/drawing/2014/main" id="{1ECCE5D0-1607-4642-D1E2-6DC4D9755776}"/>
                  </a:ext>
                </a:extLst>
              </p:cNvPr>
              <p:cNvSpPr/>
              <p:nvPr/>
            </p:nvSpPr>
            <p:spPr>
              <a:xfrm>
                <a:off x="2405894" y="6039091"/>
                <a:ext cx="15971" cy="24242"/>
              </a:xfrm>
              <a:custGeom>
                <a:avLst/>
                <a:gdLst>
                  <a:gd name="connsiteX0" fmla="*/ 11512 w 15971"/>
                  <a:gd name="connsiteY0" fmla="*/ 233 h 24242"/>
                  <a:gd name="connsiteX1" fmla="*/ 748 w 15971"/>
                  <a:gd name="connsiteY1" fmla="*/ 10335 h 24242"/>
                  <a:gd name="connsiteX2" fmla="*/ 5333 w 15971"/>
                  <a:gd name="connsiteY2" fmla="*/ 24201 h 24242"/>
                  <a:gd name="connsiteX3" fmla="*/ 15498 w 15971"/>
                  <a:gd name="connsiteY3" fmla="*/ 12118 h 24242"/>
                  <a:gd name="connsiteX4" fmla="*/ 11512 w 15971"/>
                  <a:gd name="connsiteY4" fmla="*/ 233 h 24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971" h="24242">
                    <a:moveTo>
                      <a:pt x="11512" y="233"/>
                    </a:moveTo>
                    <a:cubicBezTo>
                      <a:pt x="6927" y="-956"/>
                      <a:pt x="2741" y="2412"/>
                      <a:pt x="748" y="10335"/>
                    </a:cubicBezTo>
                    <a:cubicBezTo>
                      <a:pt x="-1046" y="17664"/>
                      <a:pt x="349" y="23607"/>
                      <a:pt x="5333" y="24201"/>
                    </a:cubicBezTo>
                    <a:cubicBezTo>
                      <a:pt x="10316" y="24795"/>
                      <a:pt x="13306" y="18853"/>
                      <a:pt x="15498" y="12118"/>
                    </a:cubicBezTo>
                    <a:cubicBezTo>
                      <a:pt x="16894" y="4789"/>
                      <a:pt x="15100" y="1223"/>
                      <a:pt x="11512" y="2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7" name="Freeform 1186">
                <a:extLst>
                  <a:ext uri="{FF2B5EF4-FFF2-40B4-BE49-F238E27FC236}">
                    <a16:creationId xmlns:a16="http://schemas.microsoft.com/office/drawing/2014/main" id="{699B4F41-240A-4967-C3AB-622183BA057B}"/>
                  </a:ext>
                </a:extLst>
              </p:cNvPr>
              <p:cNvSpPr/>
              <p:nvPr/>
            </p:nvSpPr>
            <p:spPr>
              <a:xfrm>
                <a:off x="2304380" y="6142643"/>
                <a:ext cx="15442" cy="25377"/>
              </a:xfrm>
              <a:custGeom>
                <a:avLst/>
                <a:gdLst>
                  <a:gd name="connsiteX0" fmla="*/ 11967 w 15442"/>
                  <a:gd name="connsiteY0" fmla="*/ 281 h 25377"/>
                  <a:gd name="connsiteX1" fmla="*/ 1203 w 15442"/>
                  <a:gd name="connsiteY1" fmla="*/ 10779 h 25377"/>
                  <a:gd name="connsiteX2" fmla="*/ 4592 w 15442"/>
                  <a:gd name="connsiteY2" fmla="*/ 25240 h 25377"/>
                  <a:gd name="connsiteX3" fmla="*/ 14359 w 15442"/>
                  <a:gd name="connsiteY3" fmla="*/ 13751 h 25377"/>
                  <a:gd name="connsiteX4" fmla="*/ 11967 w 15442"/>
                  <a:gd name="connsiteY4" fmla="*/ 281 h 25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442" h="25377">
                    <a:moveTo>
                      <a:pt x="11967" y="281"/>
                    </a:moveTo>
                    <a:cubicBezTo>
                      <a:pt x="7183" y="-1304"/>
                      <a:pt x="3396" y="4044"/>
                      <a:pt x="1203" y="10779"/>
                    </a:cubicBezTo>
                    <a:cubicBezTo>
                      <a:pt x="-1189" y="18307"/>
                      <a:pt x="8" y="24249"/>
                      <a:pt x="4592" y="25240"/>
                    </a:cubicBezTo>
                    <a:cubicBezTo>
                      <a:pt x="9774" y="26428"/>
                      <a:pt x="12565" y="19693"/>
                      <a:pt x="14359" y="13751"/>
                    </a:cubicBezTo>
                    <a:cubicBezTo>
                      <a:pt x="16153" y="6619"/>
                      <a:pt x="15954" y="1469"/>
                      <a:pt x="11967" y="2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8" name="Freeform 1187">
                <a:extLst>
                  <a:ext uri="{FF2B5EF4-FFF2-40B4-BE49-F238E27FC236}">
                    <a16:creationId xmlns:a16="http://schemas.microsoft.com/office/drawing/2014/main" id="{17116610-8D77-D2CF-5956-B66B4BC57AA5}"/>
                  </a:ext>
                </a:extLst>
              </p:cNvPr>
              <p:cNvSpPr/>
              <p:nvPr/>
            </p:nvSpPr>
            <p:spPr>
              <a:xfrm>
                <a:off x="2064950" y="6070125"/>
                <a:ext cx="27443" cy="37568"/>
              </a:xfrm>
              <a:custGeom>
                <a:avLst/>
                <a:gdLst>
                  <a:gd name="connsiteX0" fmla="*/ 23767 w 27443"/>
                  <a:gd name="connsiteY0" fmla="*/ 695 h 37568"/>
                  <a:gd name="connsiteX1" fmla="*/ 12605 w 27443"/>
                  <a:gd name="connsiteY1" fmla="*/ 9411 h 37568"/>
                  <a:gd name="connsiteX2" fmla="*/ 11808 w 27443"/>
                  <a:gd name="connsiteY2" fmla="*/ 11590 h 37568"/>
                  <a:gd name="connsiteX3" fmla="*/ 8618 w 27443"/>
                  <a:gd name="connsiteY3" fmla="*/ 10005 h 37568"/>
                  <a:gd name="connsiteX4" fmla="*/ 845 w 27443"/>
                  <a:gd name="connsiteY4" fmla="*/ 18523 h 37568"/>
                  <a:gd name="connsiteX5" fmla="*/ 6027 w 27443"/>
                  <a:gd name="connsiteY5" fmla="*/ 37342 h 37568"/>
                  <a:gd name="connsiteX6" fmla="*/ 14399 w 27443"/>
                  <a:gd name="connsiteY6" fmla="*/ 26645 h 37568"/>
                  <a:gd name="connsiteX7" fmla="*/ 14797 w 27443"/>
                  <a:gd name="connsiteY7" fmla="*/ 24664 h 37568"/>
                  <a:gd name="connsiteX8" fmla="*/ 25760 w 27443"/>
                  <a:gd name="connsiteY8" fmla="*/ 16146 h 37568"/>
                  <a:gd name="connsiteX9" fmla="*/ 23767 w 27443"/>
                  <a:gd name="connsiteY9" fmla="*/ 695 h 37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443" h="37568">
                    <a:moveTo>
                      <a:pt x="23767" y="695"/>
                    </a:moveTo>
                    <a:cubicBezTo>
                      <a:pt x="19581" y="-1880"/>
                      <a:pt x="15395" y="3072"/>
                      <a:pt x="12605" y="9411"/>
                    </a:cubicBezTo>
                    <a:cubicBezTo>
                      <a:pt x="12206" y="10203"/>
                      <a:pt x="12007" y="10798"/>
                      <a:pt x="11808" y="11590"/>
                    </a:cubicBezTo>
                    <a:cubicBezTo>
                      <a:pt x="10811" y="10996"/>
                      <a:pt x="9615" y="10402"/>
                      <a:pt x="8618" y="10005"/>
                    </a:cubicBezTo>
                    <a:cubicBezTo>
                      <a:pt x="5828" y="9015"/>
                      <a:pt x="2240" y="11986"/>
                      <a:pt x="845" y="18523"/>
                    </a:cubicBezTo>
                    <a:cubicBezTo>
                      <a:pt x="-1547" y="29616"/>
                      <a:pt x="1443" y="35163"/>
                      <a:pt x="6027" y="37342"/>
                    </a:cubicBezTo>
                    <a:cubicBezTo>
                      <a:pt x="8618" y="38728"/>
                      <a:pt x="11808" y="33578"/>
                      <a:pt x="14399" y="26645"/>
                    </a:cubicBezTo>
                    <a:cubicBezTo>
                      <a:pt x="14598" y="26050"/>
                      <a:pt x="14797" y="25258"/>
                      <a:pt x="14797" y="24664"/>
                    </a:cubicBezTo>
                    <a:cubicBezTo>
                      <a:pt x="19183" y="25654"/>
                      <a:pt x="23169" y="22881"/>
                      <a:pt x="25760" y="16146"/>
                    </a:cubicBezTo>
                    <a:cubicBezTo>
                      <a:pt x="28750" y="8619"/>
                      <a:pt x="27554" y="2874"/>
                      <a:pt x="23767" y="6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9" name="Freeform 1188">
                <a:extLst>
                  <a:ext uri="{FF2B5EF4-FFF2-40B4-BE49-F238E27FC236}">
                    <a16:creationId xmlns:a16="http://schemas.microsoft.com/office/drawing/2014/main" id="{EB3EEAD5-7808-C21F-0482-EBBA320A803D}"/>
                  </a:ext>
                </a:extLst>
              </p:cNvPr>
              <p:cNvSpPr/>
              <p:nvPr/>
            </p:nvSpPr>
            <p:spPr>
              <a:xfrm>
                <a:off x="430110" y="4820084"/>
                <a:ext cx="18480" cy="21253"/>
              </a:xfrm>
              <a:custGeom>
                <a:avLst/>
                <a:gdLst>
                  <a:gd name="connsiteX0" fmla="*/ 3202 w 18480"/>
                  <a:gd name="connsiteY0" fmla="*/ 9316 h 21253"/>
                  <a:gd name="connsiteX1" fmla="*/ 2205 w 18480"/>
                  <a:gd name="connsiteY1" fmla="*/ 21003 h 21253"/>
                  <a:gd name="connsiteX2" fmla="*/ 15560 w 18480"/>
                  <a:gd name="connsiteY2" fmla="*/ 11891 h 21253"/>
                  <a:gd name="connsiteX3" fmla="*/ 16158 w 18480"/>
                  <a:gd name="connsiteY3" fmla="*/ 402 h 21253"/>
                  <a:gd name="connsiteX4" fmla="*/ 3202 w 18480"/>
                  <a:gd name="connsiteY4" fmla="*/ 9316 h 21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80" h="21253">
                    <a:moveTo>
                      <a:pt x="3202" y="9316"/>
                    </a:moveTo>
                    <a:cubicBezTo>
                      <a:pt x="13" y="14664"/>
                      <a:pt x="-1582" y="19815"/>
                      <a:pt x="2205" y="21003"/>
                    </a:cubicBezTo>
                    <a:cubicBezTo>
                      <a:pt x="6391" y="22390"/>
                      <a:pt x="11374" y="17834"/>
                      <a:pt x="15560" y="11891"/>
                    </a:cubicBezTo>
                    <a:cubicBezTo>
                      <a:pt x="19347" y="6147"/>
                      <a:pt x="19347" y="1789"/>
                      <a:pt x="16158" y="402"/>
                    </a:cubicBezTo>
                    <a:cubicBezTo>
                      <a:pt x="11773" y="-1381"/>
                      <a:pt x="7188" y="2977"/>
                      <a:pt x="3202" y="93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0" name="Freeform 1189">
                <a:extLst>
                  <a:ext uri="{FF2B5EF4-FFF2-40B4-BE49-F238E27FC236}">
                    <a16:creationId xmlns:a16="http://schemas.microsoft.com/office/drawing/2014/main" id="{F8A083F5-DAB7-A2EB-3C4B-445F3078A287}"/>
                  </a:ext>
                </a:extLst>
              </p:cNvPr>
              <p:cNvSpPr/>
              <p:nvPr/>
            </p:nvSpPr>
            <p:spPr>
              <a:xfrm>
                <a:off x="2268818" y="5975935"/>
                <a:ext cx="15469" cy="26446"/>
              </a:xfrm>
              <a:custGeom>
                <a:avLst/>
                <a:gdLst>
                  <a:gd name="connsiteX0" fmla="*/ 10255 w 15469"/>
                  <a:gd name="connsiteY0" fmla="*/ 0 h 26446"/>
                  <a:gd name="connsiteX1" fmla="*/ 1086 w 15469"/>
                  <a:gd name="connsiteY1" fmla="*/ 9706 h 26446"/>
                  <a:gd name="connsiteX2" fmla="*/ 5272 w 15469"/>
                  <a:gd name="connsiteY2" fmla="*/ 26346 h 26446"/>
                  <a:gd name="connsiteX3" fmla="*/ 14242 w 15469"/>
                  <a:gd name="connsiteY3" fmla="*/ 16838 h 26446"/>
                  <a:gd name="connsiteX4" fmla="*/ 10255 w 15469"/>
                  <a:gd name="connsiteY4" fmla="*/ 0 h 26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469" h="26446">
                    <a:moveTo>
                      <a:pt x="10255" y="0"/>
                    </a:moveTo>
                    <a:cubicBezTo>
                      <a:pt x="6468" y="1189"/>
                      <a:pt x="2681" y="3169"/>
                      <a:pt x="1086" y="9706"/>
                    </a:cubicBezTo>
                    <a:cubicBezTo>
                      <a:pt x="-1106" y="18422"/>
                      <a:pt x="-110" y="25355"/>
                      <a:pt x="5272" y="26346"/>
                    </a:cubicBezTo>
                    <a:cubicBezTo>
                      <a:pt x="8860" y="27138"/>
                      <a:pt x="12448" y="23176"/>
                      <a:pt x="14242" y="16838"/>
                    </a:cubicBezTo>
                    <a:cubicBezTo>
                      <a:pt x="16833" y="7924"/>
                      <a:pt x="15238" y="2179"/>
                      <a:pt x="10255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1" name="Freeform 1190">
                <a:extLst>
                  <a:ext uri="{FF2B5EF4-FFF2-40B4-BE49-F238E27FC236}">
                    <a16:creationId xmlns:a16="http://schemas.microsoft.com/office/drawing/2014/main" id="{A5A26F9E-CA29-3C58-E6CC-5D3382628C80}"/>
                  </a:ext>
                </a:extLst>
              </p:cNvPr>
              <p:cNvSpPr/>
              <p:nvPr/>
            </p:nvSpPr>
            <p:spPr>
              <a:xfrm>
                <a:off x="2800820" y="6152772"/>
                <a:ext cx="22923" cy="27794"/>
              </a:xfrm>
              <a:custGeom>
                <a:avLst/>
                <a:gdLst>
                  <a:gd name="connsiteX0" fmla="*/ 18826 w 22923"/>
                  <a:gd name="connsiteY0" fmla="*/ 3622 h 27794"/>
                  <a:gd name="connsiteX1" fmla="*/ 12248 w 22923"/>
                  <a:gd name="connsiteY1" fmla="*/ 6989 h 27794"/>
                  <a:gd name="connsiteX2" fmla="*/ 8262 w 22923"/>
                  <a:gd name="connsiteY2" fmla="*/ 56 h 27794"/>
                  <a:gd name="connsiteX3" fmla="*/ 289 w 22923"/>
                  <a:gd name="connsiteY3" fmla="*/ 11545 h 27794"/>
                  <a:gd name="connsiteX4" fmla="*/ 4873 w 22923"/>
                  <a:gd name="connsiteY4" fmla="*/ 24421 h 27794"/>
                  <a:gd name="connsiteX5" fmla="*/ 8860 w 22923"/>
                  <a:gd name="connsiteY5" fmla="*/ 21450 h 27794"/>
                  <a:gd name="connsiteX6" fmla="*/ 13245 w 22923"/>
                  <a:gd name="connsiteY6" fmla="*/ 27788 h 27794"/>
                  <a:gd name="connsiteX7" fmla="*/ 22414 w 22923"/>
                  <a:gd name="connsiteY7" fmla="*/ 15705 h 27794"/>
                  <a:gd name="connsiteX8" fmla="*/ 18826 w 22923"/>
                  <a:gd name="connsiteY8" fmla="*/ 3622 h 27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2923" h="27794">
                    <a:moveTo>
                      <a:pt x="18826" y="3622"/>
                    </a:moveTo>
                    <a:cubicBezTo>
                      <a:pt x="16036" y="3027"/>
                      <a:pt x="13843" y="4414"/>
                      <a:pt x="12248" y="6989"/>
                    </a:cubicBezTo>
                    <a:cubicBezTo>
                      <a:pt x="12049" y="2433"/>
                      <a:pt x="10454" y="254"/>
                      <a:pt x="8262" y="56"/>
                    </a:cubicBezTo>
                    <a:cubicBezTo>
                      <a:pt x="4674" y="-538"/>
                      <a:pt x="1286" y="3622"/>
                      <a:pt x="289" y="11545"/>
                    </a:cubicBezTo>
                    <a:cubicBezTo>
                      <a:pt x="-708" y="19072"/>
                      <a:pt x="887" y="24619"/>
                      <a:pt x="4873" y="24421"/>
                    </a:cubicBezTo>
                    <a:cubicBezTo>
                      <a:pt x="6468" y="24421"/>
                      <a:pt x="7863" y="23232"/>
                      <a:pt x="8860" y="21450"/>
                    </a:cubicBezTo>
                    <a:cubicBezTo>
                      <a:pt x="9059" y="24619"/>
                      <a:pt x="10454" y="26798"/>
                      <a:pt x="13245" y="27788"/>
                    </a:cubicBezTo>
                    <a:cubicBezTo>
                      <a:pt x="17830" y="27986"/>
                      <a:pt x="21019" y="23430"/>
                      <a:pt x="22414" y="15705"/>
                    </a:cubicBezTo>
                    <a:cubicBezTo>
                      <a:pt x="23610" y="9564"/>
                      <a:pt x="22813" y="4414"/>
                      <a:pt x="18826" y="362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2" name="Freeform 1191">
                <a:extLst>
                  <a:ext uri="{FF2B5EF4-FFF2-40B4-BE49-F238E27FC236}">
                    <a16:creationId xmlns:a16="http://schemas.microsoft.com/office/drawing/2014/main" id="{A72E5824-F4CA-1B46-1ADD-D88228EAB214}"/>
                  </a:ext>
                </a:extLst>
              </p:cNvPr>
              <p:cNvSpPr/>
              <p:nvPr/>
            </p:nvSpPr>
            <p:spPr>
              <a:xfrm>
                <a:off x="1305688" y="4948096"/>
                <a:ext cx="16330" cy="24251"/>
              </a:xfrm>
              <a:custGeom>
                <a:avLst/>
                <a:gdLst>
                  <a:gd name="connsiteX0" fmla="*/ 2866 w 16330"/>
                  <a:gd name="connsiteY0" fmla="*/ 23928 h 24251"/>
                  <a:gd name="connsiteX1" fmla="*/ 13231 w 16330"/>
                  <a:gd name="connsiteY1" fmla="*/ 16203 h 24251"/>
                  <a:gd name="connsiteX2" fmla="*/ 14427 w 16330"/>
                  <a:gd name="connsiteY2" fmla="*/ 752 h 24251"/>
                  <a:gd name="connsiteX3" fmla="*/ 2666 w 16330"/>
                  <a:gd name="connsiteY3" fmla="*/ 9468 h 24251"/>
                  <a:gd name="connsiteX4" fmla="*/ 2866 w 16330"/>
                  <a:gd name="connsiteY4" fmla="*/ 23928 h 24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30" h="24251">
                    <a:moveTo>
                      <a:pt x="2866" y="23928"/>
                    </a:moveTo>
                    <a:cubicBezTo>
                      <a:pt x="6055" y="25315"/>
                      <a:pt x="9643" y="22145"/>
                      <a:pt x="13231" y="16203"/>
                    </a:cubicBezTo>
                    <a:cubicBezTo>
                      <a:pt x="16221" y="9864"/>
                      <a:pt x="17815" y="3327"/>
                      <a:pt x="14427" y="752"/>
                    </a:cubicBezTo>
                    <a:cubicBezTo>
                      <a:pt x="10640" y="-2022"/>
                      <a:pt x="5856" y="3327"/>
                      <a:pt x="2666" y="9468"/>
                    </a:cubicBezTo>
                    <a:cubicBezTo>
                      <a:pt x="-921" y="16203"/>
                      <a:pt x="-921" y="22145"/>
                      <a:pt x="2866" y="2392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3" name="Freeform 1192">
                <a:extLst>
                  <a:ext uri="{FF2B5EF4-FFF2-40B4-BE49-F238E27FC236}">
                    <a16:creationId xmlns:a16="http://schemas.microsoft.com/office/drawing/2014/main" id="{4DC01329-8566-797B-45C4-7E36C928C807}"/>
                  </a:ext>
                </a:extLst>
              </p:cNvPr>
              <p:cNvSpPr/>
              <p:nvPr/>
            </p:nvSpPr>
            <p:spPr>
              <a:xfrm>
                <a:off x="711311" y="5295503"/>
                <a:ext cx="39297" cy="35442"/>
              </a:xfrm>
              <a:custGeom>
                <a:avLst/>
                <a:gdLst>
                  <a:gd name="connsiteX0" fmla="*/ 23980 w 39297"/>
                  <a:gd name="connsiteY0" fmla="*/ 22779 h 35442"/>
                  <a:gd name="connsiteX1" fmla="*/ 36139 w 39297"/>
                  <a:gd name="connsiteY1" fmla="*/ 14459 h 35442"/>
                  <a:gd name="connsiteX2" fmla="*/ 37733 w 39297"/>
                  <a:gd name="connsiteY2" fmla="*/ 791 h 35442"/>
                  <a:gd name="connsiteX3" fmla="*/ 23382 w 39297"/>
                  <a:gd name="connsiteY3" fmla="*/ 11290 h 35442"/>
                  <a:gd name="connsiteX4" fmla="*/ 21389 w 39297"/>
                  <a:gd name="connsiteY4" fmla="*/ 16242 h 35442"/>
                  <a:gd name="connsiteX5" fmla="*/ 8831 w 39297"/>
                  <a:gd name="connsiteY5" fmla="*/ 16638 h 35442"/>
                  <a:gd name="connsiteX6" fmla="*/ 1057 w 39297"/>
                  <a:gd name="connsiteY6" fmla="*/ 32287 h 35442"/>
                  <a:gd name="connsiteX7" fmla="*/ 11223 w 39297"/>
                  <a:gd name="connsiteY7" fmla="*/ 34466 h 35442"/>
                  <a:gd name="connsiteX8" fmla="*/ 22983 w 39297"/>
                  <a:gd name="connsiteY8" fmla="*/ 22383 h 35442"/>
                  <a:gd name="connsiteX9" fmla="*/ 23980 w 39297"/>
                  <a:gd name="connsiteY9" fmla="*/ 22779 h 35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9297" h="35442">
                    <a:moveTo>
                      <a:pt x="23980" y="22779"/>
                    </a:moveTo>
                    <a:cubicBezTo>
                      <a:pt x="28564" y="24364"/>
                      <a:pt x="32750" y="20006"/>
                      <a:pt x="36139" y="14459"/>
                    </a:cubicBezTo>
                    <a:cubicBezTo>
                      <a:pt x="39328" y="8318"/>
                      <a:pt x="40524" y="2574"/>
                      <a:pt x="37733" y="791"/>
                    </a:cubicBezTo>
                    <a:cubicBezTo>
                      <a:pt x="32551" y="-2378"/>
                      <a:pt x="27369" y="4555"/>
                      <a:pt x="23382" y="11290"/>
                    </a:cubicBezTo>
                    <a:cubicBezTo>
                      <a:pt x="22385" y="13073"/>
                      <a:pt x="21787" y="14657"/>
                      <a:pt x="21389" y="16242"/>
                    </a:cubicBezTo>
                    <a:cubicBezTo>
                      <a:pt x="17602" y="13865"/>
                      <a:pt x="13416" y="13865"/>
                      <a:pt x="8831" y="16638"/>
                    </a:cubicBezTo>
                    <a:cubicBezTo>
                      <a:pt x="1655" y="20996"/>
                      <a:pt x="-1932" y="26543"/>
                      <a:pt x="1057" y="32287"/>
                    </a:cubicBezTo>
                    <a:cubicBezTo>
                      <a:pt x="2652" y="35259"/>
                      <a:pt x="6639" y="36447"/>
                      <a:pt x="11223" y="34466"/>
                    </a:cubicBezTo>
                    <a:cubicBezTo>
                      <a:pt x="18598" y="31099"/>
                      <a:pt x="21787" y="26741"/>
                      <a:pt x="22983" y="22383"/>
                    </a:cubicBezTo>
                    <a:cubicBezTo>
                      <a:pt x="23183" y="22383"/>
                      <a:pt x="23382" y="22581"/>
                      <a:pt x="23980" y="227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4" name="Freeform 1193">
                <a:extLst>
                  <a:ext uri="{FF2B5EF4-FFF2-40B4-BE49-F238E27FC236}">
                    <a16:creationId xmlns:a16="http://schemas.microsoft.com/office/drawing/2014/main" id="{4BCD1169-D710-3927-C061-85140035A450}"/>
                  </a:ext>
                </a:extLst>
              </p:cNvPr>
              <p:cNvSpPr/>
              <p:nvPr/>
            </p:nvSpPr>
            <p:spPr>
              <a:xfrm>
                <a:off x="2245595" y="5450772"/>
                <a:ext cx="14419" cy="22058"/>
              </a:xfrm>
              <a:custGeom>
                <a:avLst/>
                <a:gdLst>
                  <a:gd name="connsiteX0" fmla="*/ 4974 w 14419"/>
                  <a:gd name="connsiteY0" fmla="*/ 22019 h 22058"/>
                  <a:gd name="connsiteX1" fmla="*/ 13745 w 14419"/>
                  <a:gd name="connsiteY1" fmla="*/ 13105 h 22058"/>
                  <a:gd name="connsiteX2" fmla="*/ 9758 w 14419"/>
                  <a:gd name="connsiteY2" fmla="*/ 31 h 22058"/>
                  <a:gd name="connsiteX3" fmla="*/ 988 w 14419"/>
                  <a:gd name="connsiteY3" fmla="*/ 9341 h 22058"/>
                  <a:gd name="connsiteX4" fmla="*/ 4974 w 14419"/>
                  <a:gd name="connsiteY4" fmla="*/ 22019 h 22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19" h="22058">
                    <a:moveTo>
                      <a:pt x="4974" y="22019"/>
                    </a:moveTo>
                    <a:cubicBezTo>
                      <a:pt x="8363" y="22415"/>
                      <a:pt x="11752" y="19840"/>
                      <a:pt x="13745" y="13105"/>
                    </a:cubicBezTo>
                    <a:cubicBezTo>
                      <a:pt x="15340" y="5578"/>
                      <a:pt x="14143" y="428"/>
                      <a:pt x="9758" y="31"/>
                    </a:cubicBezTo>
                    <a:cubicBezTo>
                      <a:pt x="6370" y="-365"/>
                      <a:pt x="2981" y="3003"/>
                      <a:pt x="988" y="9341"/>
                    </a:cubicBezTo>
                    <a:cubicBezTo>
                      <a:pt x="-1404" y="17661"/>
                      <a:pt x="789" y="21425"/>
                      <a:pt x="4974" y="220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5" name="Freeform 1194">
                <a:extLst>
                  <a:ext uri="{FF2B5EF4-FFF2-40B4-BE49-F238E27FC236}">
                    <a16:creationId xmlns:a16="http://schemas.microsoft.com/office/drawing/2014/main" id="{0568171B-772F-EE5F-9511-5B8616477042}"/>
                  </a:ext>
                </a:extLst>
              </p:cNvPr>
              <p:cNvSpPr/>
              <p:nvPr/>
            </p:nvSpPr>
            <p:spPr>
              <a:xfrm>
                <a:off x="2904086" y="5642618"/>
                <a:ext cx="13160" cy="22246"/>
              </a:xfrm>
              <a:custGeom>
                <a:avLst/>
                <a:gdLst>
                  <a:gd name="connsiteX0" fmla="*/ 4460 w 13160"/>
                  <a:gd name="connsiteY0" fmla="*/ 22121 h 22246"/>
                  <a:gd name="connsiteX1" fmla="*/ 12633 w 13160"/>
                  <a:gd name="connsiteY1" fmla="*/ 13405 h 22246"/>
                  <a:gd name="connsiteX2" fmla="*/ 9842 w 13160"/>
                  <a:gd name="connsiteY2" fmla="*/ 529 h 22246"/>
                  <a:gd name="connsiteX3" fmla="*/ 474 w 13160"/>
                  <a:gd name="connsiteY3" fmla="*/ 11028 h 22246"/>
                  <a:gd name="connsiteX4" fmla="*/ 4460 w 13160"/>
                  <a:gd name="connsiteY4" fmla="*/ 22121 h 22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160" h="22246">
                    <a:moveTo>
                      <a:pt x="4460" y="22121"/>
                    </a:moveTo>
                    <a:cubicBezTo>
                      <a:pt x="8048" y="22913"/>
                      <a:pt x="10838" y="19942"/>
                      <a:pt x="12633" y="13405"/>
                    </a:cubicBezTo>
                    <a:cubicBezTo>
                      <a:pt x="13829" y="7066"/>
                      <a:pt x="13031" y="2114"/>
                      <a:pt x="9842" y="529"/>
                    </a:cubicBezTo>
                    <a:cubicBezTo>
                      <a:pt x="5457" y="-1650"/>
                      <a:pt x="2068" y="3104"/>
                      <a:pt x="474" y="11028"/>
                    </a:cubicBezTo>
                    <a:cubicBezTo>
                      <a:pt x="-922" y="17367"/>
                      <a:pt x="872" y="21328"/>
                      <a:pt x="4460" y="221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6" name="Freeform 1195">
                <a:extLst>
                  <a:ext uri="{FF2B5EF4-FFF2-40B4-BE49-F238E27FC236}">
                    <a16:creationId xmlns:a16="http://schemas.microsoft.com/office/drawing/2014/main" id="{49FB9D26-C2A0-C02F-928B-82AF93A0D716}"/>
                  </a:ext>
                </a:extLst>
              </p:cNvPr>
              <p:cNvSpPr/>
              <p:nvPr/>
            </p:nvSpPr>
            <p:spPr>
              <a:xfrm>
                <a:off x="543693" y="5263851"/>
                <a:ext cx="19103" cy="24994"/>
              </a:xfrm>
              <a:custGeom>
                <a:avLst/>
                <a:gdLst>
                  <a:gd name="connsiteX0" fmla="*/ 1042 w 19103"/>
                  <a:gd name="connsiteY0" fmla="*/ 24520 h 24994"/>
                  <a:gd name="connsiteX1" fmla="*/ 14796 w 19103"/>
                  <a:gd name="connsiteY1" fmla="*/ 16002 h 24994"/>
                  <a:gd name="connsiteX2" fmla="*/ 16789 w 19103"/>
                  <a:gd name="connsiteY2" fmla="*/ 947 h 24994"/>
                  <a:gd name="connsiteX3" fmla="*/ 4032 w 19103"/>
                  <a:gd name="connsiteY3" fmla="*/ 8673 h 24994"/>
                  <a:gd name="connsiteX4" fmla="*/ 1042 w 19103"/>
                  <a:gd name="connsiteY4" fmla="*/ 24520 h 24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03" h="24994">
                    <a:moveTo>
                      <a:pt x="1042" y="24520"/>
                    </a:moveTo>
                    <a:cubicBezTo>
                      <a:pt x="6225" y="26698"/>
                      <a:pt x="10809" y="20954"/>
                      <a:pt x="14796" y="16002"/>
                    </a:cubicBezTo>
                    <a:cubicBezTo>
                      <a:pt x="19579" y="10059"/>
                      <a:pt x="20576" y="3918"/>
                      <a:pt x="16789" y="947"/>
                    </a:cubicBezTo>
                    <a:cubicBezTo>
                      <a:pt x="12603" y="-2222"/>
                      <a:pt x="7819" y="3126"/>
                      <a:pt x="4032" y="8673"/>
                    </a:cubicBezTo>
                    <a:cubicBezTo>
                      <a:pt x="-154" y="15011"/>
                      <a:pt x="-951" y="20558"/>
                      <a:pt x="1042" y="2452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7" name="Freeform 1196">
                <a:extLst>
                  <a:ext uri="{FF2B5EF4-FFF2-40B4-BE49-F238E27FC236}">
                    <a16:creationId xmlns:a16="http://schemas.microsoft.com/office/drawing/2014/main" id="{6A95F403-8217-4D82-4E68-44D9AD7DCAD9}"/>
                  </a:ext>
                </a:extLst>
              </p:cNvPr>
              <p:cNvSpPr/>
              <p:nvPr/>
            </p:nvSpPr>
            <p:spPr>
              <a:xfrm>
                <a:off x="689620" y="5238291"/>
                <a:ext cx="19804" cy="23804"/>
              </a:xfrm>
              <a:custGeom>
                <a:avLst/>
                <a:gdLst>
                  <a:gd name="connsiteX0" fmla="*/ 17766 w 19804"/>
                  <a:gd name="connsiteY0" fmla="*/ 12443 h 23804"/>
                  <a:gd name="connsiteX1" fmla="*/ 15972 w 19804"/>
                  <a:gd name="connsiteY1" fmla="*/ 161 h 23804"/>
                  <a:gd name="connsiteX2" fmla="*/ 2019 w 19804"/>
                  <a:gd name="connsiteY2" fmla="*/ 11056 h 23804"/>
                  <a:gd name="connsiteX3" fmla="*/ 2617 w 19804"/>
                  <a:gd name="connsiteY3" fmla="*/ 23338 h 23804"/>
                  <a:gd name="connsiteX4" fmla="*/ 17766 w 19804"/>
                  <a:gd name="connsiteY4" fmla="*/ 12443 h 23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804" h="23804">
                    <a:moveTo>
                      <a:pt x="17766" y="12443"/>
                    </a:moveTo>
                    <a:cubicBezTo>
                      <a:pt x="21154" y="6698"/>
                      <a:pt x="20157" y="2538"/>
                      <a:pt x="15972" y="161"/>
                    </a:cubicBezTo>
                    <a:cubicBezTo>
                      <a:pt x="11387" y="-829"/>
                      <a:pt x="6005" y="2736"/>
                      <a:pt x="2019" y="11056"/>
                    </a:cubicBezTo>
                    <a:cubicBezTo>
                      <a:pt x="-572" y="16206"/>
                      <a:pt x="-971" y="21951"/>
                      <a:pt x="2617" y="23338"/>
                    </a:cubicBezTo>
                    <a:cubicBezTo>
                      <a:pt x="7799" y="25517"/>
                      <a:pt x="13380" y="19772"/>
                      <a:pt x="17766" y="1244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8" name="Freeform 1197">
                <a:extLst>
                  <a:ext uri="{FF2B5EF4-FFF2-40B4-BE49-F238E27FC236}">
                    <a16:creationId xmlns:a16="http://schemas.microsoft.com/office/drawing/2014/main" id="{3665F75E-4AAD-746E-4471-3F65C9AA5517}"/>
                  </a:ext>
                </a:extLst>
              </p:cNvPr>
              <p:cNvSpPr/>
              <p:nvPr/>
            </p:nvSpPr>
            <p:spPr>
              <a:xfrm>
                <a:off x="1154574" y="5496286"/>
                <a:ext cx="22731" cy="23264"/>
              </a:xfrm>
              <a:custGeom>
                <a:avLst/>
                <a:gdLst>
                  <a:gd name="connsiteX0" fmla="*/ 19833 w 22731"/>
                  <a:gd name="connsiteY0" fmla="*/ 78 h 23264"/>
                  <a:gd name="connsiteX1" fmla="*/ 16444 w 22731"/>
                  <a:gd name="connsiteY1" fmla="*/ 474 h 23264"/>
                  <a:gd name="connsiteX2" fmla="*/ 7475 w 22731"/>
                  <a:gd name="connsiteY2" fmla="*/ 2257 h 23264"/>
                  <a:gd name="connsiteX3" fmla="*/ 299 w 22731"/>
                  <a:gd name="connsiteY3" fmla="*/ 12953 h 23264"/>
                  <a:gd name="connsiteX4" fmla="*/ 6677 w 22731"/>
                  <a:gd name="connsiteY4" fmla="*/ 15925 h 23264"/>
                  <a:gd name="connsiteX5" fmla="*/ 9667 w 22731"/>
                  <a:gd name="connsiteY5" fmla="*/ 23056 h 23264"/>
                  <a:gd name="connsiteX6" fmla="*/ 21428 w 22731"/>
                  <a:gd name="connsiteY6" fmla="*/ 12161 h 23264"/>
                  <a:gd name="connsiteX7" fmla="*/ 19833 w 22731"/>
                  <a:gd name="connsiteY7" fmla="*/ 78 h 23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731" h="23264">
                    <a:moveTo>
                      <a:pt x="19833" y="78"/>
                    </a:moveTo>
                    <a:cubicBezTo>
                      <a:pt x="18637" y="-120"/>
                      <a:pt x="17441" y="78"/>
                      <a:pt x="16444" y="474"/>
                    </a:cubicBezTo>
                    <a:cubicBezTo>
                      <a:pt x="14052" y="-120"/>
                      <a:pt x="11063" y="474"/>
                      <a:pt x="7475" y="2257"/>
                    </a:cubicBezTo>
                    <a:cubicBezTo>
                      <a:pt x="1495" y="5228"/>
                      <a:pt x="-897" y="9388"/>
                      <a:pt x="299" y="12953"/>
                    </a:cubicBezTo>
                    <a:cubicBezTo>
                      <a:pt x="1296" y="15925"/>
                      <a:pt x="3887" y="16321"/>
                      <a:pt x="6677" y="15925"/>
                    </a:cubicBezTo>
                    <a:cubicBezTo>
                      <a:pt x="6279" y="19490"/>
                      <a:pt x="7076" y="22264"/>
                      <a:pt x="9667" y="23056"/>
                    </a:cubicBezTo>
                    <a:cubicBezTo>
                      <a:pt x="14650" y="24443"/>
                      <a:pt x="18836" y="18698"/>
                      <a:pt x="21428" y="12161"/>
                    </a:cubicBezTo>
                    <a:cubicBezTo>
                      <a:pt x="23620" y="6416"/>
                      <a:pt x="23022" y="1861"/>
                      <a:pt x="19833" y="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9" name="Freeform 1198">
                <a:extLst>
                  <a:ext uri="{FF2B5EF4-FFF2-40B4-BE49-F238E27FC236}">
                    <a16:creationId xmlns:a16="http://schemas.microsoft.com/office/drawing/2014/main" id="{8CAAADBF-4D7A-D34F-1973-1BBBC01FF2F0}"/>
                  </a:ext>
                </a:extLst>
              </p:cNvPr>
              <p:cNvSpPr/>
              <p:nvPr/>
            </p:nvSpPr>
            <p:spPr>
              <a:xfrm>
                <a:off x="650245" y="5543340"/>
                <a:ext cx="27705" cy="31580"/>
              </a:xfrm>
              <a:custGeom>
                <a:avLst/>
                <a:gdLst>
                  <a:gd name="connsiteX0" fmla="*/ 26046 w 27705"/>
                  <a:gd name="connsiteY0" fmla="*/ 6705 h 31580"/>
                  <a:gd name="connsiteX1" fmla="*/ 19269 w 27705"/>
                  <a:gd name="connsiteY1" fmla="*/ 6903 h 31580"/>
                  <a:gd name="connsiteX2" fmla="*/ 19069 w 27705"/>
                  <a:gd name="connsiteY2" fmla="*/ 2941 h 31580"/>
                  <a:gd name="connsiteX3" fmla="*/ 6910 w 27705"/>
                  <a:gd name="connsiteY3" fmla="*/ 2149 h 31580"/>
                  <a:gd name="connsiteX4" fmla="*/ 333 w 27705"/>
                  <a:gd name="connsiteY4" fmla="*/ 13440 h 31580"/>
                  <a:gd name="connsiteX5" fmla="*/ 7309 w 27705"/>
                  <a:gd name="connsiteY5" fmla="*/ 16015 h 31580"/>
                  <a:gd name="connsiteX6" fmla="*/ 6113 w 27705"/>
                  <a:gd name="connsiteY6" fmla="*/ 16609 h 31580"/>
                  <a:gd name="connsiteX7" fmla="*/ 2924 w 27705"/>
                  <a:gd name="connsiteY7" fmla="*/ 28693 h 31580"/>
                  <a:gd name="connsiteX8" fmla="*/ 11495 w 27705"/>
                  <a:gd name="connsiteY8" fmla="*/ 30872 h 31580"/>
                  <a:gd name="connsiteX9" fmla="*/ 21461 w 27705"/>
                  <a:gd name="connsiteY9" fmla="*/ 25722 h 31580"/>
                  <a:gd name="connsiteX10" fmla="*/ 26046 w 27705"/>
                  <a:gd name="connsiteY10" fmla="*/ 6705 h 31580"/>
                  <a:gd name="connsiteX11" fmla="*/ 13289 w 27705"/>
                  <a:gd name="connsiteY11" fmla="*/ 13440 h 31580"/>
                  <a:gd name="connsiteX12" fmla="*/ 13289 w 27705"/>
                  <a:gd name="connsiteY12" fmla="*/ 13440 h 31580"/>
                  <a:gd name="connsiteX13" fmla="*/ 12491 w 27705"/>
                  <a:gd name="connsiteY13" fmla="*/ 14827 h 31580"/>
                  <a:gd name="connsiteX14" fmla="*/ 10299 w 27705"/>
                  <a:gd name="connsiteY14" fmla="*/ 15025 h 31580"/>
                  <a:gd name="connsiteX15" fmla="*/ 13289 w 27705"/>
                  <a:gd name="connsiteY15" fmla="*/ 13440 h 31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7705" h="31580">
                    <a:moveTo>
                      <a:pt x="26046" y="6705"/>
                    </a:moveTo>
                    <a:cubicBezTo>
                      <a:pt x="24052" y="5517"/>
                      <a:pt x="21660" y="5517"/>
                      <a:pt x="19269" y="6903"/>
                    </a:cubicBezTo>
                    <a:cubicBezTo>
                      <a:pt x="19667" y="5715"/>
                      <a:pt x="19667" y="4328"/>
                      <a:pt x="19069" y="2941"/>
                    </a:cubicBezTo>
                    <a:cubicBezTo>
                      <a:pt x="17475" y="-624"/>
                      <a:pt x="12691" y="-1020"/>
                      <a:pt x="6910" y="2149"/>
                    </a:cubicBezTo>
                    <a:cubicBezTo>
                      <a:pt x="1130" y="5318"/>
                      <a:pt x="-863" y="9676"/>
                      <a:pt x="333" y="13440"/>
                    </a:cubicBezTo>
                    <a:cubicBezTo>
                      <a:pt x="1329" y="16213"/>
                      <a:pt x="3721" y="17204"/>
                      <a:pt x="7309" y="16015"/>
                    </a:cubicBezTo>
                    <a:cubicBezTo>
                      <a:pt x="6910" y="16213"/>
                      <a:pt x="6512" y="16411"/>
                      <a:pt x="6113" y="16609"/>
                    </a:cubicBezTo>
                    <a:cubicBezTo>
                      <a:pt x="1329" y="19581"/>
                      <a:pt x="-66" y="24731"/>
                      <a:pt x="2924" y="28693"/>
                    </a:cubicBezTo>
                    <a:cubicBezTo>
                      <a:pt x="5316" y="31664"/>
                      <a:pt x="8505" y="32060"/>
                      <a:pt x="11495" y="30872"/>
                    </a:cubicBezTo>
                    <a:cubicBezTo>
                      <a:pt x="14285" y="33051"/>
                      <a:pt x="18272" y="29881"/>
                      <a:pt x="21461" y="25722"/>
                    </a:cubicBezTo>
                    <a:cubicBezTo>
                      <a:pt x="26644" y="19185"/>
                      <a:pt x="29833" y="12252"/>
                      <a:pt x="26046" y="6705"/>
                    </a:cubicBezTo>
                    <a:close/>
                    <a:moveTo>
                      <a:pt x="13289" y="13440"/>
                    </a:moveTo>
                    <a:cubicBezTo>
                      <a:pt x="13488" y="13440"/>
                      <a:pt x="13488" y="13440"/>
                      <a:pt x="13289" y="13440"/>
                    </a:cubicBezTo>
                    <a:cubicBezTo>
                      <a:pt x="13089" y="13836"/>
                      <a:pt x="12890" y="14430"/>
                      <a:pt x="12491" y="14827"/>
                    </a:cubicBezTo>
                    <a:cubicBezTo>
                      <a:pt x="11694" y="14827"/>
                      <a:pt x="10897" y="14827"/>
                      <a:pt x="10299" y="15025"/>
                    </a:cubicBezTo>
                    <a:cubicBezTo>
                      <a:pt x="11295" y="14629"/>
                      <a:pt x="12292" y="14034"/>
                      <a:pt x="13289" y="134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0" name="Freeform 1199">
                <a:extLst>
                  <a:ext uri="{FF2B5EF4-FFF2-40B4-BE49-F238E27FC236}">
                    <a16:creationId xmlns:a16="http://schemas.microsoft.com/office/drawing/2014/main" id="{B2078730-EBA6-CC3F-66C0-C9448A55DFFD}"/>
                  </a:ext>
                </a:extLst>
              </p:cNvPr>
              <p:cNvSpPr/>
              <p:nvPr/>
            </p:nvSpPr>
            <p:spPr>
              <a:xfrm>
                <a:off x="1976112" y="5588052"/>
                <a:ext cx="16522" cy="23401"/>
              </a:xfrm>
              <a:custGeom>
                <a:avLst/>
                <a:gdLst>
                  <a:gd name="connsiteX0" fmla="*/ 3972 w 16522"/>
                  <a:gd name="connsiteY0" fmla="*/ 23401 h 23401"/>
                  <a:gd name="connsiteX1" fmla="*/ 15931 w 16522"/>
                  <a:gd name="connsiteY1" fmla="*/ 9733 h 23401"/>
                  <a:gd name="connsiteX2" fmla="*/ 13938 w 16522"/>
                  <a:gd name="connsiteY2" fmla="*/ 225 h 23401"/>
                  <a:gd name="connsiteX3" fmla="*/ 1181 w 16522"/>
                  <a:gd name="connsiteY3" fmla="*/ 12308 h 23401"/>
                  <a:gd name="connsiteX4" fmla="*/ 3972 w 16522"/>
                  <a:gd name="connsiteY4" fmla="*/ 23401 h 234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22" h="23401">
                    <a:moveTo>
                      <a:pt x="3972" y="23401"/>
                    </a:moveTo>
                    <a:cubicBezTo>
                      <a:pt x="9354" y="23203"/>
                      <a:pt x="13540" y="18647"/>
                      <a:pt x="15931" y="9733"/>
                    </a:cubicBezTo>
                    <a:cubicBezTo>
                      <a:pt x="17128" y="5177"/>
                      <a:pt x="16529" y="819"/>
                      <a:pt x="13938" y="225"/>
                    </a:cubicBezTo>
                    <a:cubicBezTo>
                      <a:pt x="8756" y="-1162"/>
                      <a:pt x="4171" y="3989"/>
                      <a:pt x="1181" y="12308"/>
                    </a:cubicBezTo>
                    <a:cubicBezTo>
                      <a:pt x="-1211" y="18251"/>
                      <a:pt x="185" y="22213"/>
                      <a:pt x="3972" y="2340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1" name="Freeform 1200">
                <a:extLst>
                  <a:ext uri="{FF2B5EF4-FFF2-40B4-BE49-F238E27FC236}">
                    <a16:creationId xmlns:a16="http://schemas.microsoft.com/office/drawing/2014/main" id="{FE488F57-9A10-D407-A4E8-EBD5441ABBA7}"/>
                  </a:ext>
                </a:extLst>
              </p:cNvPr>
              <p:cNvSpPr/>
              <p:nvPr/>
            </p:nvSpPr>
            <p:spPr>
              <a:xfrm>
                <a:off x="1635220" y="6048294"/>
                <a:ext cx="16004" cy="24853"/>
              </a:xfrm>
              <a:custGeom>
                <a:avLst/>
                <a:gdLst>
                  <a:gd name="connsiteX0" fmla="*/ 12388 w 16004"/>
                  <a:gd name="connsiteY0" fmla="*/ 538 h 24853"/>
                  <a:gd name="connsiteX1" fmla="*/ 2820 w 16004"/>
                  <a:gd name="connsiteY1" fmla="*/ 7273 h 24853"/>
                  <a:gd name="connsiteX2" fmla="*/ 2422 w 16004"/>
                  <a:gd name="connsiteY2" fmla="*/ 23715 h 24853"/>
                  <a:gd name="connsiteX3" fmla="*/ 13983 w 16004"/>
                  <a:gd name="connsiteY3" fmla="*/ 15989 h 24853"/>
                  <a:gd name="connsiteX4" fmla="*/ 12388 w 16004"/>
                  <a:gd name="connsiteY4" fmla="*/ 538 h 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04" h="24853">
                    <a:moveTo>
                      <a:pt x="12388" y="538"/>
                    </a:moveTo>
                    <a:cubicBezTo>
                      <a:pt x="8800" y="-1442"/>
                      <a:pt x="5412" y="2321"/>
                      <a:pt x="2820" y="7273"/>
                    </a:cubicBezTo>
                    <a:cubicBezTo>
                      <a:pt x="-768" y="13810"/>
                      <a:pt x="-967" y="20744"/>
                      <a:pt x="2422" y="23715"/>
                    </a:cubicBezTo>
                    <a:cubicBezTo>
                      <a:pt x="6209" y="27082"/>
                      <a:pt x="10793" y="22526"/>
                      <a:pt x="13983" y="15989"/>
                    </a:cubicBezTo>
                    <a:cubicBezTo>
                      <a:pt x="17570" y="8660"/>
                      <a:pt x="15976" y="3906"/>
                      <a:pt x="12388" y="5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2" name="Freeform 1201">
                <a:extLst>
                  <a:ext uri="{FF2B5EF4-FFF2-40B4-BE49-F238E27FC236}">
                    <a16:creationId xmlns:a16="http://schemas.microsoft.com/office/drawing/2014/main" id="{9927018A-C6F0-8E4E-28DB-34B2D5060649}"/>
                  </a:ext>
                </a:extLst>
              </p:cNvPr>
              <p:cNvSpPr/>
              <p:nvPr/>
            </p:nvSpPr>
            <p:spPr>
              <a:xfrm>
                <a:off x="1084525" y="5948634"/>
                <a:ext cx="34628" cy="42017"/>
              </a:xfrm>
              <a:custGeom>
                <a:avLst/>
                <a:gdLst>
                  <a:gd name="connsiteX0" fmla="*/ 28888 w 34628"/>
                  <a:gd name="connsiteY0" fmla="*/ 23538 h 42017"/>
                  <a:gd name="connsiteX1" fmla="*/ 30084 w 34628"/>
                  <a:gd name="connsiteY1" fmla="*/ 14426 h 42017"/>
                  <a:gd name="connsiteX2" fmla="*/ 29486 w 34628"/>
                  <a:gd name="connsiteY2" fmla="*/ 13633 h 42017"/>
                  <a:gd name="connsiteX3" fmla="*/ 32875 w 34628"/>
                  <a:gd name="connsiteY3" fmla="*/ 10860 h 42017"/>
                  <a:gd name="connsiteX4" fmla="*/ 31878 w 34628"/>
                  <a:gd name="connsiteY4" fmla="*/ 956 h 42017"/>
                  <a:gd name="connsiteX5" fmla="*/ 21912 w 34628"/>
                  <a:gd name="connsiteY5" fmla="*/ 3927 h 42017"/>
                  <a:gd name="connsiteX6" fmla="*/ 21314 w 34628"/>
                  <a:gd name="connsiteY6" fmla="*/ 12247 h 42017"/>
                  <a:gd name="connsiteX7" fmla="*/ 15733 w 34628"/>
                  <a:gd name="connsiteY7" fmla="*/ 15020 h 42017"/>
                  <a:gd name="connsiteX8" fmla="*/ 10151 w 34628"/>
                  <a:gd name="connsiteY8" fmla="*/ 8681 h 42017"/>
                  <a:gd name="connsiteX9" fmla="*/ 982 w 34628"/>
                  <a:gd name="connsiteY9" fmla="*/ 14029 h 42017"/>
                  <a:gd name="connsiteX10" fmla="*/ 4371 w 34628"/>
                  <a:gd name="connsiteY10" fmla="*/ 23736 h 42017"/>
                  <a:gd name="connsiteX11" fmla="*/ 7759 w 34628"/>
                  <a:gd name="connsiteY11" fmla="*/ 24132 h 42017"/>
                  <a:gd name="connsiteX12" fmla="*/ 9354 w 34628"/>
                  <a:gd name="connsiteY12" fmla="*/ 30273 h 42017"/>
                  <a:gd name="connsiteX13" fmla="*/ 12145 w 34628"/>
                  <a:gd name="connsiteY13" fmla="*/ 31857 h 42017"/>
                  <a:gd name="connsiteX14" fmla="*/ 16330 w 34628"/>
                  <a:gd name="connsiteY14" fmla="*/ 40969 h 42017"/>
                  <a:gd name="connsiteX15" fmla="*/ 26695 w 34628"/>
                  <a:gd name="connsiteY15" fmla="*/ 35819 h 42017"/>
                  <a:gd name="connsiteX16" fmla="*/ 28888 w 34628"/>
                  <a:gd name="connsiteY16" fmla="*/ 23538 h 42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628" h="42017">
                    <a:moveTo>
                      <a:pt x="28888" y="23538"/>
                    </a:moveTo>
                    <a:cubicBezTo>
                      <a:pt x="31878" y="19972"/>
                      <a:pt x="32277" y="17001"/>
                      <a:pt x="30084" y="14426"/>
                    </a:cubicBezTo>
                    <a:cubicBezTo>
                      <a:pt x="29885" y="14228"/>
                      <a:pt x="29685" y="13831"/>
                      <a:pt x="29486" y="13633"/>
                    </a:cubicBezTo>
                    <a:cubicBezTo>
                      <a:pt x="30682" y="13039"/>
                      <a:pt x="31878" y="12049"/>
                      <a:pt x="32875" y="10860"/>
                    </a:cubicBezTo>
                    <a:cubicBezTo>
                      <a:pt x="35266" y="7492"/>
                      <a:pt x="35466" y="3135"/>
                      <a:pt x="31878" y="956"/>
                    </a:cubicBezTo>
                    <a:cubicBezTo>
                      <a:pt x="28290" y="-1223"/>
                      <a:pt x="24304" y="559"/>
                      <a:pt x="21912" y="3927"/>
                    </a:cubicBezTo>
                    <a:cubicBezTo>
                      <a:pt x="19918" y="6700"/>
                      <a:pt x="19719" y="9671"/>
                      <a:pt x="21314" y="12247"/>
                    </a:cubicBezTo>
                    <a:cubicBezTo>
                      <a:pt x="19520" y="12841"/>
                      <a:pt x="17726" y="13633"/>
                      <a:pt x="15733" y="15020"/>
                    </a:cubicBezTo>
                    <a:cubicBezTo>
                      <a:pt x="15932" y="12049"/>
                      <a:pt x="14138" y="9671"/>
                      <a:pt x="10151" y="8681"/>
                    </a:cubicBezTo>
                    <a:cubicBezTo>
                      <a:pt x="5766" y="7492"/>
                      <a:pt x="2776" y="10266"/>
                      <a:pt x="982" y="14029"/>
                    </a:cubicBezTo>
                    <a:cubicBezTo>
                      <a:pt x="-1011" y="18189"/>
                      <a:pt x="-14" y="21359"/>
                      <a:pt x="4371" y="23736"/>
                    </a:cubicBezTo>
                    <a:cubicBezTo>
                      <a:pt x="5567" y="24132"/>
                      <a:pt x="6763" y="24330"/>
                      <a:pt x="7759" y="24132"/>
                    </a:cubicBezTo>
                    <a:cubicBezTo>
                      <a:pt x="7161" y="26311"/>
                      <a:pt x="7560" y="28490"/>
                      <a:pt x="9354" y="30273"/>
                    </a:cubicBezTo>
                    <a:cubicBezTo>
                      <a:pt x="10151" y="31065"/>
                      <a:pt x="11148" y="31659"/>
                      <a:pt x="12145" y="31857"/>
                    </a:cubicBezTo>
                    <a:cubicBezTo>
                      <a:pt x="11746" y="36215"/>
                      <a:pt x="13939" y="38790"/>
                      <a:pt x="16330" y="40969"/>
                    </a:cubicBezTo>
                    <a:cubicBezTo>
                      <a:pt x="20118" y="43148"/>
                      <a:pt x="23905" y="42158"/>
                      <a:pt x="26695" y="35819"/>
                    </a:cubicBezTo>
                    <a:cubicBezTo>
                      <a:pt x="28689" y="31065"/>
                      <a:pt x="29685" y="26707"/>
                      <a:pt x="28888" y="235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3" name="Freeform 1202">
                <a:extLst>
                  <a:ext uri="{FF2B5EF4-FFF2-40B4-BE49-F238E27FC236}">
                    <a16:creationId xmlns:a16="http://schemas.microsoft.com/office/drawing/2014/main" id="{17C5361E-000A-570E-C0D0-8A4931A18B37}"/>
                  </a:ext>
                </a:extLst>
              </p:cNvPr>
              <p:cNvSpPr/>
              <p:nvPr/>
            </p:nvSpPr>
            <p:spPr>
              <a:xfrm>
                <a:off x="1521945" y="6147682"/>
                <a:ext cx="30296" cy="25609"/>
              </a:xfrm>
              <a:custGeom>
                <a:avLst/>
                <a:gdLst>
                  <a:gd name="connsiteX0" fmla="*/ 26996 w 30296"/>
                  <a:gd name="connsiteY0" fmla="*/ 4156 h 25609"/>
                  <a:gd name="connsiteX1" fmla="*/ 24006 w 30296"/>
                  <a:gd name="connsiteY1" fmla="*/ 3958 h 25609"/>
                  <a:gd name="connsiteX2" fmla="*/ 21614 w 30296"/>
                  <a:gd name="connsiteY2" fmla="*/ 591 h 25609"/>
                  <a:gd name="connsiteX3" fmla="*/ 5070 w 30296"/>
                  <a:gd name="connsiteY3" fmla="*/ 9703 h 25609"/>
                  <a:gd name="connsiteX4" fmla="*/ 2678 w 30296"/>
                  <a:gd name="connsiteY4" fmla="*/ 23569 h 25609"/>
                  <a:gd name="connsiteX5" fmla="*/ 12245 w 30296"/>
                  <a:gd name="connsiteY5" fmla="*/ 21390 h 25609"/>
                  <a:gd name="connsiteX6" fmla="*/ 13840 w 30296"/>
                  <a:gd name="connsiteY6" fmla="*/ 22381 h 25609"/>
                  <a:gd name="connsiteX7" fmla="*/ 14039 w 30296"/>
                  <a:gd name="connsiteY7" fmla="*/ 22579 h 25609"/>
                  <a:gd name="connsiteX8" fmla="*/ 16631 w 30296"/>
                  <a:gd name="connsiteY8" fmla="*/ 25352 h 25609"/>
                  <a:gd name="connsiteX9" fmla="*/ 28590 w 30296"/>
                  <a:gd name="connsiteY9" fmla="*/ 16042 h 25609"/>
                  <a:gd name="connsiteX10" fmla="*/ 26996 w 30296"/>
                  <a:gd name="connsiteY10" fmla="*/ 4156 h 256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0296" h="25609">
                    <a:moveTo>
                      <a:pt x="26996" y="4156"/>
                    </a:moveTo>
                    <a:cubicBezTo>
                      <a:pt x="25999" y="3958"/>
                      <a:pt x="25003" y="3958"/>
                      <a:pt x="24006" y="3958"/>
                    </a:cubicBezTo>
                    <a:cubicBezTo>
                      <a:pt x="24006" y="2572"/>
                      <a:pt x="23208" y="1383"/>
                      <a:pt x="21614" y="591"/>
                    </a:cubicBezTo>
                    <a:cubicBezTo>
                      <a:pt x="16431" y="-1786"/>
                      <a:pt x="10252" y="3364"/>
                      <a:pt x="5070" y="9703"/>
                    </a:cubicBezTo>
                    <a:cubicBezTo>
                      <a:pt x="685" y="15051"/>
                      <a:pt x="-2505" y="21588"/>
                      <a:pt x="2678" y="23569"/>
                    </a:cubicBezTo>
                    <a:cubicBezTo>
                      <a:pt x="5668" y="24758"/>
                      <a:pt x="8857" y="23767"/>
                      <a:pt x="12245" y="21390"/>
                    </a:cubicBezTo>
                    <a:cubicBezTo>
                      <a:pt x="12644" y="21786"/>
                      <a:pt x="13242" y="22182"/>
                      <a:pt x="13840" y="22381"/>
                    </a:cubicBezTo>
                    <a:cubicBezTo>
                      <a:pt x="13840" y="22381"/>
                      <a:pt x="14039" y="22381"/>
                      <a:pt x="14039" y="22579"/>
                    </a:cubicBezTo>
                    <a:cubicBezTo>
                      <a:pt x="14438" y="23965"/>
                      <a:pt x="15435" y="24956"/>
                      <a:pt x="16631" y="25352"/>
                    </a:cubicBezTo>
                    <a:cubicBezTo>
                      <a:pt x="21016" y="26738"/>
                      <a:pt x="25600" y="22381"/>
                      <a:pt x="28590" y="16042"/>
                    </a:cubicBezTo>
                    <a:cubicBezTo>
                      <a:pt x="31580" y="10297"/>
                      <a:pt x="30384" y="6137"/>
                      <a:pt x="26996" y="41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4" name="Freeform 1203">
                <a:extLst>
                  <a:ext uri="{FF2B5EF4-FFF2-40B4-BE49-F238E27FC236}">
                    <a16:creationId xmlns:a16="http://schemas.microsoft.com/office/drawing/2014/main" id="{7FD1D932-5F82-0C1E-707F-104C9BA13970}"/>
                  </a:ext>
                </a:extLst>
              </p:cNvPr>
              <p:cNvSpPr/>
              <p:nvPr/>
            </p:nvSpPr>
            <p:spPr>
              <a:xfrm>
                <a:off x="1307665" y="6024698"/>
                <a:ext cx="31081" cy="53832"/>
              </a:xfrm>
              <a:custGeom>
                <a:avLst/>
                <a:gdLst>
                  <a:gd name="connsiteX0" fmla="*/ 5274 w 31081"/>
                  <a:gd name="connsiteY0" fmla="*/ 53451 h 53832"/>
                  <a:gd name="connsiteX1" fmla="*/ 15041 w 31081"/>
                  <a:gd name="connsiteY1" fmla="*/ 45132 h 53832"/>
                  <a:gd name="connsiteX2" fmla="*/ 17234 w 31081"/>
                  <a:gd name="connsiteY2" fmla="*/ 37604 h 53832"/>
                  <a:gd name="connsiteX3" fmla="*/ 22416 w 31081"/>
                  <a:gd name="connsiteY3" fmla="*/ 27304 h 53832"/>
                  <a:gd name="connsiteX4" fmla="*/ 27599 w 31081"/>
                  <a:gd name="connsiteY4" fmla="*/ 21955 h 53832"/>
                  <a:gd name="connsiteX5" fmla="*/ 29592 w 31081"/>
                  <a:gd name="connsiteY5" fmla="*/ 7693 h 53832"/>
                  <a:gd name="connsiteX6" fmla="*/ 24808 w 31081"/>
                  <a:gd name="connsiteY6" fmla="*/ 8485 h 53832"/>
                  <a:gd name="connsiteX7" fmla="*/ 22017 w 31081"/>
                  <a:gd name="connsiteY7" fmla="*/ 1354 h 53832"/>
                  <a:gd name="connsiteX8" fmla="*/ 12051 w 31081"/>
                  <a:gd name="connsiteY8" fmla="*/ 2939 h 53832"/>
                  <a:gd name="connsiteX9" fmla="*/ 11852 w 31081"/>
                  <a:gd name="connsiteY9" fmla="*/ 17795 h 53832"/>
                  <a:gd name="connsiteX10" fmla="*/ 17632 w 31081"/>
                  <a:gd name="connsiteY10" fmla="*/ 19182 h 53832"/>
                  <a:gd name="connsiteX11" fmla="*/ 16237 w 31081"/>
                  <a:gd name="connsiteY11" fmla="*/ 22946 h 53832"/>
                  <a:gd name="connsiteX12" fmla="*/ 5673 w 31081"/>
                  <a:gd name="connsiteY12" fmla="*/ 30275 h 53832"/>
                  <a:gd name="connsiteX13" fmla="*/ 1487 w 31081"/>
                  <a:gd name="connsiteY13" fmla="*/ 44141 h 53832"/>
                  <a:gd name="connsiteX14" fmla="*/ 5274 w 31081"/>
                  <a:gd name="connsiteY14" fmla="*/ 53451 h 538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1081" h="53832">
                    <a:moveTo>
                      <a:pt x="5274" y="53451"/>
                    </a:moveTo>
                    <a:cubicBezTo>
                      <a:pt x="9061" y="55234"/>
                      <a:pt x="12649" y="50480"/>
                      <a:pt x="15041" y="45132"/>
                    </a:cubicBezTo>
                    <a:cubicBezTo>
                      <a:pt x="16038" y="42556"/>
                      <a:pt x="16835" y="39981"/>
                      <a:pt x="17234" y="37604"/>
                    </a:cubicBezTo>
                    <a:cubicBezTo>
                      <a:pt x="20024" y="33643"/>
                      <a:pt x="22416" y="30077"/>
                      <a:pt x="22416" y="27304"/>
                    </a:cubicBezTo>
                    <a:cubicBezTo>
                      <a:pt x="24210" y="26115"/>
                      <a:pt x="26004" y="24134"/>
                      <a:pt x="27599" y="21955"/>
                    </a:cubicBezTo>
                    <a:cubicBezTo>
                      <a:pt x="30987" y="14824"/>
                      <a:pt x="32382" y="9080"/>
                      <a:pt x="29592" y="7693"/>
                    </a:cubicBezTo>
                    <a:cubicBezTo>
                      <a:pt x="27997" y="6703"/>
                      <a:pt x="26403" y="7297"/>
                      <a:pt x="24808" y="8485"/>
                    </a:cubicBezTo>
                    <a:cubicBezTo>
                      <a:pt x="25007" y="6108"/>
                      <a:pt x="24011" y="3731"/>
                      <a:pt x="22017" y="1354"/>
                    </a:cubicBezTo>
                    <a:cubicBezTo>
                      <a:pt x="18230" y="-825"/>
                      <a:pt x="14842" y="-429"/>
                      <a:pt x="12051" y="2939"/>
                    </a:cubicBezTo>
                    <a:cubicBezTo>
                      <a:pt x="7666" y="8089"/>
                      <a:pt x="7068" y="13437"/>
                      <a:pt x="11852" y="17795"/>
                    </a:cubicBezTo>
                    <a:cubicBezTo>
                      <a:pt x="13646" y="19380"/>
                      <a:pt x="15639" y="19776"/>
                      <a:pt x="17632" y="19182"/>
                    </a:cubicBezTo>
                    <a:cubicBezTo>
                      <a:pt x="17034" y="20371"/>
                      <a:pt x="16636" y="21757"/>
                      <a:pt x="16237" y="22946"/>
                    </a:cubicBezTo>
                    <a:cubicBezTo>
                      <a:pt x="12848" y="23738"/>
                      <a:pt x="9061" y="26907"/>
                      <a:pt x="5673" y="30275"/>
                    </a:cubicBezTo>
                    <a:cubicBezTo>
                      <a:pt x="490" y="35623"/>
                      <a:pt x="-1702" y="40972"/>
                      <a:pt x="1487" y="44141"/>
                    </a:cubicBezTo>
                    <a:cubicBezTo>
                      <a:pt x="1088" y="48499"/>
                      <a:pt x="1885" y="51867"/>
                      <a:pt x="5274" y="534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5" name="Freeform 1204">
                <a:extLst>
                  <a:ext uri="{FF2B5EF4-FFF2-40B4-BE49-F238E27FC236}">
                    <a16:creationId xmlns:a16="http://schemas.microsoft.com/office/drawing/2014/main" id="{8B1106C3-706D-2B5B-F0A3-DE6373783A5F}"/>
                  </a:ext>
                </a:extLst>
              </p:cNvPr>
              <p:cNvSpPr/>
              <p:nvPr/>
            </p:nvSpPr>
            <p:spPr>
              <a:xfrm>
                <a:off x="1289978" y="5357953"/>
                <a:ext cx="16556" cy="23419"/>
              </a:xfrm>
              <a:custGeom>
                <a:avLst/>
                <a:gdLst>
                  <a:gd name="connsiteX0" fmla="*/ 13194 w 16556"/>
                  <a:gd name="connsiteY0" fmla="*/ 541 h 23419"/>
                  <a:gd name="connsiteX1" fmla="*/ 3028 w 16556"/>
                  <a:gd name="connsiteY1" fmla="*/ 6681 h 23419"/>
                  <a:gd name="connsiteX2" fmla="*/ 2231 w 16556"/>
                  <a:gd name="connsiteY2" fmla="*/ 22330 h 23419"/>
                  <a:gd name="connsiteX3" fmla="*/ 14390 w 16556"/>
                  <a:gd name="connsiteY3" fmla="*/ 14407 h 23419"/>
                  <a:gd name="connsiteX4" fmla="*/ 13194 w 16556"/>
                  <a:gd name="connsiteY4" fmla="*/ 541 h 23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56" h="23419">
                    <a:moveTo>
                      <a:pt x="13194" y="541"/>
                    </a:moveTo>
                    <a:cubicBezTo>
                      <a:pt x="10005" y="-1242"/>
                      <a:pt x="6018" y="1531"/>
                      <a:pt x="3028" y="6681"/>
                    </a:cubicBezTo>
                    <a:cubicBezTo>
                      <a:pt x="-759" y="13218"/>
                      <a:pt x="-958" y="19359"/>
                      <a:pt x="2231" y="22330"/>
                    </a:cubicBezTo>
                    <a:cubicBezTo>
                      <a:pt x="6018" y="25698"/>
                      <a:pt x="10204" y="20746"/>
                      <a:pt x="14390" y="14407"/>
                    </a:cubicBezTo>
                    <a:cubicBezTo>
                      <a:pt x="17978" y="7078"/>
                      <a:pt x="16782" y="2720"/>
                      <a:pt x="13194" y="54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6" name="Freeform 1205">
                <a:extLst>
                  <a:ext uri="{FF2B5EF4-FFF2-40B4-BE49-F238E27FC236}">
                    <a16:creationId xmlns:a16="http://schemas.microsoft.com/office/drawing/2014/main" id="{50FC90E1-8E3E-6AF3-D503-23E766A5DFAC}"/>
                  </a:ext>
                </a:extLst>
              </p:cNvPr>
              <p:cNvSpPr/>
              <p:nvPr/>
            </p:nvSpPr>
            <p:spPr>
              <a:xfrm>
                <a:off x="1225214" y="5664097"/>
                <a:ext cx="17912" cy="26743"/>
              </a:xfrm>
              <a:custGeom>
                <a:avLst/>
                <a:gdLst>
                  <a:gd name="connsiteX0" fmla="*/ 3808 w 17912"/>
                  <a:gd name="connsiteY0" fmla="*/ 26591 h 26743"/>
                  <a:gd name="connsiteX1" fmla="*/ 15768 w 17912"/>
                  <a:gd name="connsiteY1" fmla="*/ 15300 h 26743"/>
                  <a:gd name="connsiteX2" fmla="*/ 14970 w 17912"/>
                  <a:gd name="connsiteY2" fmla="*/ 641 h 26743"/>
                  <a:gd name="connsiteX3" fmla="*/ 2014 w 17912"/>
                  <a:gd name="connsiteY3" fmla="*/ 12725 h 26743"/>
                  <a:gd name="connsiteX4" fmla="*/ 3808 w 17912"/>
                  <a:gd name="connsiteY4" fmla="*/ 26591 h 26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12" h="26743">
                    <a:moveTo>
                      <a:pt x="3808" y="26591"/>
                    </a:moveTo>
                    <a:cubicBezTo>
                      <a:pt x="8393" y="27779"/>
                      <a:pt x="12379" y="21837"/>
                      <a:pt x="15768" y="15300"/>
                    </a:cubicBezTo>
                    <a:cubicBezTo>
                      <a:pt x="18558" y="8763"/>
                      <a:pt x="18957" y="2622"/>
                      <a:pt x="14970" y="641"/>
                    </a:cubicBezTo>
                    <a:cubicBezTo>
                      <a:pt x="9190" y="-2330"/>
                      <a:pt x="5004" y="5593"/>
                      <a:pt x="2014" y="12725"/>
                    </a:cubicBezTo>
                    <a:cubicBezTo>
                      <a:pt x="-1175" y="19460"/>
                      <a:pt x="-577" y="25402"/>
                      <a:pt x="3808" y="265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7" name="Freeform 1206">
                <a:extLst>
                  <a:ext uri="{FF2B5EF4-FFF2-40B4-BE49-F238E27FC236}">
                    <a16:creationId xmlns:a16="http://schemas.microsoft.com/office/drawing/2014/main" id="{E0A58303-7AEB-E03A-2C0F-4A1C711C29B3}"/>
                  </a:ext>
                </a:extLst>
              </p:cNvPr>
              <p:cNvSpPr/>
              <p:nvPr/>
            </p:nvSpPr>
            <p:spPr>
              <a:xfrm>
                <a:off x="2037360" y="6131462"/>
                <a:ext cx="26847" cy="33064"/>
              </a:xfrm>
              <a:custGeom>
                <a:avLst/>
                <a:gdLst>
                  <a:gd name="connsiteX0" fmla="*/ 21059 w 26847"/>
                  <a:gd name="connsiteY0" fmla="*/ 17603 h 33064"/>
                  <a:gd name="connsiteX1" fmla="*/ 21458 w 26847"/>
                  <a:gd name="connsiteY1" fmla="*/ 15622 h 33064"/>
                  <a:gd name="connsiteX2" fmla="*/ 23650 w 26847"/>
                  <a:gd name="connsiteY2" fmla="*/ 12849 h 33064"/>
                  <a:gd name="connsiteX3" fmla="*/ 24647 w 26847"/>
                  <a:gd name="connsiteY3" fmla="*/ 369 h 33064"/>
                  <a:gd name="connsiteX4" fmla="*/ 14282 w 26847"/>
                  <a:gd name="connsiteY4" fmla="*/ 7104 h 33064"/>
                  <a:gd name="connsiteX5" fmla="*/ 13285 w 26847"/>
                  <a:gd name="connsiteY5" fmla="*/ 8887 h 33064"/>
                  <a:gd name="connsiteX6" fmla="*/ 10495 w 26847"/>
                  <a:gd name="connsiteY6" fmla="*/ 13839 h 33064"/>
                  <a:gd name="connsiteX7" fmla="*/ 528 w 26847"/>
                  <a:gd name="connsiteY7" fmla="*/ 21169 h 33064"/>
                  <a:gd name="connsiteX8" fmla="*/ 4714 w 26847"/>
                  <a:gd name="connsiteY8" fmla="*/ 32064 h 33064"/>
                  <a:gd name="connsiteX9" fmla="*/ 20660 w 26847"/>
                  <a:gd name="connsiteY9" fmla="*/ 24932 h 33064"/>
                  <a:gd name="connsiteX10" fmla="*/ 21059 w 26847"/>
                  <a:gd name="connsiteY10" fmla="*/ 17603 h 33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6847" h="33064">
                    <a:moveTo>
                      <a:pt x="21059" y="17603"/>
                    </a:moveTo>
                    <a:cubicBezTo>
                      <a:pt x="21258" y="17009"/>
                      <a:pt x="21458" y="16217"/>
                      <a:pt x="21458" y="15622"/>
                    </a:cubicBezTo>
                    <a:cubicBezTo>
                      <a:pt x="22255" y="14830"/>
                      <a:pt x="23052" y="13839"/>
                      <a:pt x="23650" y="12849"/>
                    </a:cubicBezTo>
                    <a:cubicBezTo>
                      <a:pt x="27836" y="5916"/>
                      <a:pt x="27637" y="1756"/>
                      <a:pt x="24647" y="369"/>
                    </a:cubicBezTo>
                    <a:cubicBezTo>
                      <a:pt x="21657" y="-1017"/>
                      <a:pt x="17671" y="1558"/>
                      <a:pt x="14282" y="7104"/>
                    </a:cubicBezTo>
                    <a:cubicBezTo>
                      <a:pt x="13883" y="7699"/>
                      <a:pt x="13485" y="8293"/>
                      <a:pt x="13285" y="8887"/>
                    </a:cubicBezTo>
                    <a:cubicBezTo>
                      <a:pt x="12289" y="9878"/>
                      <a:pt x="11292" y="11462"/>
                      <a:pt x="10495" y="13839"/>
                    </a:cubicBezTo>
                    <a:cubicBezTo>
                      <a:pt x="7305" y="14038"/>
                      <a:pt x="3917" y="15622"/>
                      <a:pt x="528" y="21169"/>
                    </a:cubicBezTo>
                    <a:cubicBezTo>
                      <a:pt x="-1066" y="28498"/>
                      <a:pt x="1126" y="31271"/>
                      <a:pt x="4714" y="32064"/>
                    </a:cubicBezTo>
                    <a:cubicBezTo>
                      <a:pt x="9897" y="33054"/>
                      <a:pt x="15677" y="35629"/>
                      <a:pt x="20660" y="24932"/>
                    </a:cubicBezTo>
                    <a:cubicBezTo>
                      <a:pt x="21657" y="22159"/>
                      <a:pt x="21856" y="19386"/>
                      <a:pt x="21059" y="1760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8" name="Freeform 1207">
                <a:extLst>
                  <a:ext uri="{FF2B5EF4-FFF2-40B4-BE49-F238E27FC236}">
                    <a16:creationId xmlns:a16="http://schemas.microsoft.com/office/drawing/2014/main" id="{3A93ACC5-6333-7415-98C0-5025F8751D01}"/>
                  </a:ext>
                </a:extLst>
              </p:cNvPr>
              <p:cNvSpPr/>
              <p:nvPr/>
            </p:nvSpPr>
            <p:spPr>
              <a:xfrm>
                <a:off x="2556102" y="5961843"/>
                <a:ext cx="16480" cy="24987"/>
              </a:xfrm>
              <a:custGeom>
                <a:avLst/>
                <a:gdLst>
                  <a:gd name="connsiteX0" fmla="*/ 15981 w 16480"/>
                  <a:gd name="connsiteY0" fmla="*/ 9537 h 24987"/>
                  <a:gd name="connsiteX1" fmla="*/ 11197 w 16480"/>
                  <a:gd name="connsiteY1" fmla="*/ 28 h 24987"/>
                  <a:gd name="connsiteX2" fmla="*/ 633 w 16480"/>
                  <a:gd name="connsiteY2" fmla="*/ 10725 h 24987"/>
                  <a:gd name="connsiteX3" fmla="*/ 5018 w 16480"/>
                  <a:gd name="connsiteY3" fmla="*/ 24988 h 24987"/>
                  <a:gd name="connsiteX4" fmla="*/ 15981 w 16480"/>
                  <a:gd name="connsiteY4" fmla="*/ 9537 h 2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80" h="24987">
                    <a:moveTo>
                      <a:pt x="15981" y="9537"/>
                    </a:moveTo>
                    <a:cubicBezTo>
                      <a:pt x="17576" y="3396"/>
                      <a:pt x="15184" y="-368"/>
                      <a:pt x="11197" y="28"/>
                    </a:cubicBezTo>
                    <a:cubicBezTo>
                      <a:pt x="6812" y="425"/>
                      <a:pt x="2427" y="3198"/>
                      <a:pt x="633" y="10725"/>
                    </a:cubicBezTo>
                    <a:cubicBezTo>
                      <a:pt x="-1161" y="18055"/>
                      <a:pt x="1032" y="22809"/>
                      <a:pt x="5018" y="24988"/>
                    </a:cubicBezTo>
                    <a:cubicBezTo>
                      <a:pt x="10998" y="24393"/>
                      <a:pt x="14187" y="17064"/>
                      <a:pt x="15981" y="953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9" name="Freeform 1208">
                <a:extLst>
                  <a:ext uri="{FF2B5EF4-FFF2-40B4-BE49-F238E27FC236}">
                    <a16:creationId xmlns:a16="http://schemas.microsoft.com/office/drawing/2014/main" id="{091C2A8E-64C0-9CF5-9F75-3CD3B0EAEC3D}"/>
                  </a:ext>
                </a:extLst>
              </p:cNvPr>
              <p:cNvSpPr/>
              <p:nvPr/>
            </p:nvSpPr>
            <p:spPr>
              <a:xfrm>
                <a:off x="826345" y="5278773"/>
                <a:ext cx="18566" cy="21377"/>
              </a:xfrm>
              <a:custGeom>
                <a:avLst/>
                <a:gdLst>
                  <a:gd name="connsiteX0" fmla="*/ 1633 w 18566"/>
                  <a:gd name="connsiteY0" fmla="*/ 9202 h 21377"/>
                  <a:gd name="connsiteX1" fmla="*/ 3028 w 18566"/>
                  <a:gd name="connsiteY1" fmla="*/ 21285 h 21377"/>
                  <a:gd name="connsiteX2" fmla="*/ 16184 w 18566"/>
                  <a:gd name="connsiteY2" fmla="*/ 13758 h 21377"/>
                  <a:gd name="connsiteX3" fmla="*/ 14390 w 18566"/>
                  <a:gd name="connsiteY3" fmla="*/ 486 h 21377"/>
                  <a:gd name="connsiteX4" fmla="*/ 1633 w 18566"/>
                  <a:gd name="connsiteY4" fmla="*/ 9202 h 21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66" h="21377">
                    <a:moveTo>
                      <a:pt x="1633" y="9202"/>
                    </a:moveTo>
                    <a:cubicBezTo>
                      <a:pt x="-1158" y="14947"/>
                      <a:pt x="-161" y="19106"/>
                      <a:pt x="3028" y="21285"/>
                    </a:cubicBezTo>
                    <a:cubicBezTo>
                      <a:pt x="7413" y="21681"/>
                      <a:pt x="11998" y="21087"/>
                      <a:pt x="16184" y="13758"/>
                    </a:cubicBezTo>
                    <a:cubicBezTo>
                      <a:pt x="20370" y="6033"/>
                      <a:pt x="18576" y="2071"/>
                      <a:pt x="14390" y="486"/>
                    </a:cubicBezTo>
                    <a:cubicBezTo>
                      <a:pt x="9606" y="-1297"/>
                      <a:pt x="5021" y="1873"/>
                      <a:pt x="1633" y="92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0" name="Freeform 1209">
                <a:extLst>
                  <a:ext uri="{FF2B5EF4-FFF2-40B4-BE49-F238E27FC236}">
                    <a16:creationId xmlns:a16="http://schemas.microsoft.com/office/drawing/2014/main" id="{76673848-20B4-7BB9-1671-05B7DB81BCF3}"/>
                  </a:ext>
                </a:extLst>
              </p:cNvPr>
              <p:cNvSpPr/>
              <p:nvPr/>
            </p:nvSpPr>
            <p:spPr>
              <a:xfrm>
                <a:off x="1055213" y="5865166"/>
                <a:ext cx="25608" cy="69033"/>
              </a:xfrm>
              <a:custGeom>
                <a:avLst/>
                <a:gdLst>
                  <a:gd name="connsiteX0" fmla="*/ 10163 w 25608"/>
                  <a:gd name="connsiteY0" fmla="*/ 45004 h 69033"/>
                  <a:gd name="connsiteX1" fmla="*/ 8967 w 25608"/>
                  <a:gd name="connsiteY1" fmla="*/ 46787 h 69033"/>
                  <a:gd name="connsiteX2" fmla="*/ 7572 w 25608"/>
                  <a:gd name="connsiteY2" fmla="*/ 49560 h 69033"/>
                  <a:gd name="connsiteX3" fmla="*/ 2987 w 25608"/>
                  <a:gd name="connsiteY3" fmla="*/ 55503 h 69033"/>
                  <a:gd name="connsiteX4" fmla="*/ 3186 w 25608"/>
                  <a:gd name="connsiteY4" fmla="*/ 68775 h 69033"/>
                  <a:gd name="connsiteX5" fmla="*/ 13950 w 25608"/>
                  <a:gd name="connsiteY5" fmla="*/ 61049 h 69033"/>
                  <a:gd name="connsiteX6" fmla="*/ 19930 w 25608"/>
                  <a:gd name="connsiteY6" fmla="*/ 56691 h 69033"/>
                  <a:gd name="connsiteX7" fmla="*/ 23318 w 25608"/>
                  <a:gd name="connsiteY7" fmla="*/ 52135 h 69033"/>
                  <a:gd name="connsiteX8" fmla="*/ 22322 w 25608"/>
                  <a:gd name="connsiteY8" fmla="*/ 32921 h 69033"/>
                  <a:gd name="connsiteX9" fmla="*/ 18136 w 25608"/>
                  <a:gd name="connsiteY9" fmla="*/ 15093 h 69033"/>
                  <a:gd name="connsiteX10" fmla="*/ 15943 w 25608"/>
                  <a:gd name="connsiteY10" fmla="*/ 14102 h 69033"/>
                  <a:gd name="connsiteX11" fmla="*/ 18534 w 25608"/>
                  <a:gd name="connsiteY11" fmla="*/ 11131 h 69033"/>
                  <a:gd name="connsiteX12" fmla="*/ 17937 w 25608"/>
                  <a:gd name="connsiteY12" fmla="*/ 1227 h 69033"/>
                  <a:gd name="connsiteX13" fmla="*/ 5778 w 25608"/>
                  <a:gd name="connsiteY13" fmla="*/ 4990 h 69033"/>
                  <a:gd name="connsiteX14" fmla="*/ 6376 w 25608"/>
                  <a:gd name="connsiteY14" fmla="*/ 15291 h 69033"/>
                  <a:gd name="connsiteX15" fmla="*/ 7372 w 25608"/>
                  <a:gd name="connsiteY15" fmla="*/ 15489 h 69033"/>
                  <a:gd name="connsiteX16" fmla="*/ 5977 w 25608"/>
                  <a:gd name="connsiteY16" fmla="*/ 17272 h 69033"/>
                  <a:gd name="connsiteX17" fmla="*/ 12156 w 25608"/>
                  <a:gd name="connsiteY17" fmla="*/ 34506 h 69033"/>
                  <a:gd name="connsiteX18" fmla="*/ 14149 w 25608"/>
                  <a:gd name="connsiteY18" fmla="*/ 35694 h 69033"/>
                  <a:gd name="connsiteX19" fmla="*/ 10960 w 25608"/>
                  <a:gd name="connsiteY19" fmla="*/ 41637 h 69033"/>
                  <a:gd name="connsiteX20" fmla="*/ 10163 w 25608"/>
                  <a:gd name="connsiteY20" fmla="*/ 45004 h 69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5608" h="69033">
                    <a:moveTo>
                      <a:pt x="10163" y="45004"/>
                    </a:moveTo>
                    <a:cubicBezTo>
                      <a:pt x="9764" y="45598"/>
                      <a:pt x="9365" y="45995"/>
                      <a:pt x="8967" y="46787"/>
                    </a:cubicBezTo>
                    <a:cubicBezTo>
                      <a:pt x="8369" y="47777"/>
                      <a:pt x="7970" y="48570"/>
                      <a:pt x="7572" y="49560"/>
                    </a:cubicBezTo>
                    <a:cubicBezTo>
                      <a:pt x="5977" y="50947"/>
                      <a:pt x="4382" y="52928"/>
                      <a:pt x="2987" y="55503"/>
                    </a:cubicBezTo>
                    <a:cubicBezTo>
                      <a:pt x="-1597" y="63030"/>
                      <a:pt x="-401" y="67388"/>
                      <a:pt x="3186" y="68775"/>
                    </a:cubicBezTo>
                    <a:cubicBezTo>
                      <a:pt x="6774" y="69963"/>
                      <a:pt x="10761" y="66992"/>
                      <a:pt x="13950" y="61049"/>
                    </a:cubicBezTo>
                    <a:cubicBezTo>
                      <a:pt x="16342" y="61049"/>
                      <a:pt x="18534" y="58870"/>
                      <a:pt x="19930" y="56691"/>
                    </a:cubicBezTo>
                    <a:cubicBezTo>
                      <a:pt x="21126" y="55701"/>
                      <a:pt x="22322" y="54116"/>
                      <a:pt x="23318" y="52135"/>
                    </a:cubicBezTo>
                    <a:cubicBezTo>
                      <a:pt x="27305" y="42825"/>
                      <a:pt x="25511" y="36883"/>
                      <a:pt x="22322" y="32921"/>
                    </a:cubicBezTo>
                    <a:cubicBezTo>
                      <a:pt x="26906" y="25592"/>
                      <a:pt x="22720" y="20243"/>
                      <a:pt x="18136" y="15093"/>
                    </a:cubicBezTo>
                    <a:cubicBezTo>
                      <a:pt x="17339" y="14697"/>
                      <a:pt x="16741" y="14499"/>
                      <a:pt x="15943" y="14102"/>
                    </a:cubicBezTo>
                    <a:cubicBezTo>
                      <a:pt x="16940" y="13310"/>
                      <a:pt x="17737" y="12320"/>
                      <a:pt x="18534" y="11131"/>
                    </a:cubicBezTo>
                    <a:cubicBezTo>
                      <a:pt x="20727" y="7764"/>
                      <a:pt x="21923" y="3604"/>
                      <a:pt x="17937" y="1227"/>
                    </a:cubicBezTo>
                    <a:cubicBezTo>
                      <a:pt x="13352" y="-1348"/>
                      <a:pt x="8768" y="236"/>
                      <a:pt x="5778" y="4990"/>
                    </a:cubicBezTo>
                    <a:cubicBezTo>
                      <a:pt x="3585" y="8358"/>
                      <a:pt x="3186" y="12122"/>
                      <a:pt x="6376" y="15291"/>
                    </a:cubicBezTo>
                    <a:cubicBezTo>
                      <a:pt x="6774" y="15489"/>
                      <a:pt x="6974" y="15489"/>
                      <a:pt x="7372" y="15489"/>
                    </a:cubicBezTo>
                    <a:cubicBezTo>
                      <a:pt x="6774" y="16083"/>
                      <a:pt x="6376" y="16480"/>
                      <a:pt x="5977" y="17272"/>
                    </a:cubicBezTo>
                    <a:cubicBezTo>
                      <a:pt x="1990" y="24997"/>
                      <a:pt x="7173" y="30148"/>
                      <a:pt x="12156" y="34506"/>
                    </a:cubicBezTo>
                    <a:cubicBezTo>
                      <a:pt x="12754" y="35100"/>
                      <a:pt x="13551" y="35496"/>
                      <a:pt x="14149" y="35694"/>
                    </a:cubicBezTo>
                    <a:cubicBezTo>
                      <a:pt x="12754" y="37279"/>
                      <a:pt x="11558" y="39260"/>
                      <a:pt x="10960" y="41637"/>
                    </a:cubicBezTo>
                    <a:cubicBezTo>
                      <a:pt x="10561" y="42627"/>
                      <a:pt x="10362" y="43816"/>
                      <a:pt x="10163" y="4500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1" name="Freeform 1210">
                <a:extLst>
                  <a:ext uri="{FF2B5EF4-FFF2-40B4-BE49-F238E27FC236}">
                    <a16:creationId xmlns:a16="http://schemas.microsoft.com/office/drawing/2014/main" id="{0810DFD3-A607-624A-EB96-123E72BA66C0}"/>
                  </a:ext>
                </a:extLst>
              </p:cNvPr>
              <p:cNvSpPr/>
              <p:nvPr/>
            </p:nvSpPr>
            <p:spPr>
              <a:xfrm>
                <a:off x="1280895" y="5960954"/>
                <a:ext cx="86233" cy="68101"/>
              </a:xfrm>
              <a:custGeom>
                <a:avLst/>
                <a:gdLst>
                  <a:gd name="connsiteX0" fmla="*/ 18889 w 86233"/>
                  <a:gd name="connsiteY0" fmla="*/ 68069 h 68101"/>
                  <a:gd name="connsiteX1" fmla="*/ 31047 w 86233"/>
                  <a:gd name="connsiteY1" fmla="*/ 57768 h 68101"/>
                  <a:gd name="connsiteX2" fmla="*/ 32243 w 86233"/>
                  <a:gd name="connsiteY2" fmla="*/ 47270 h 68101"/>
                  <a:gd name="connsiteX3" fmla="*/ 38423 w 86233"/>
                  <a:gd name="connsiteY3" fmla="*/ 43506 h 68101"/>
                  <a:gd name="connsiteX4" fmla="*/ 37625 w 86233"/>
                  <a:gd name="connsiteY4" fmla="*/ 30234 h 68101"/>
                  <a:gd name="connsiteX5" fmla="*/ 36828 w 86233"/>
                  <a:gd name="connsiteY5" fmla="*/ 29640 h 68101"/>
                  <a:gd name="connsiteX6" fmla="*/ 40814 w 86233"/>
                  <a:gd name="connsiteY6" fmla="*/ 27857 h 68101"/>
                  <a:gd name="connsiteX7" fmla="*/ 41612 w 86233"/>
                  <a:gd name="connsiteY7" fmla="*/ 35186 h 68101"/>
                  <a:gd name="connsiteX8" fmla="*/ 53970 w 86233"/>
                  <a:gd name="connsiteY8" fmla="*/ 33998 h 68101"/>
                  <a:gd name="connsiteX9" fmla="*/ 60348 w 86233"/>
                  <a:gd name="connsiteY9" fmla="*/ 23499 h 68101"/>
                  <a:gd name="connsiteX10" fmla="*/ 63538 w 86233"/>
                  <a:gd name="connsiteY10" fmla="*/ 24688 h 68101"/>
                  <a:gd name="connsiteX11" fmla="*/ 63538 w 86233"/>
                  <a:gd name="connsiteY11" fmla="*/ 24688 h 68101"/>
                  <a:gd name="connsiteX12" fmla="*/ 57359 w 86233"/>
                  <a:gd name="connsiteY12" fmla="*/ 33998 h 68101"/>
                  <a:gd name="connsiteX13" fmla="*/ 66328 w 86233"/>
                  <a:gd name="connsiteY13" fmla="*/ 43704 h 68101"/>
                  <a:gd name="connsiteX14" fmla="*/ 73305 w 86233"/>
                  <a:gd name="connsiteY14" fmla="*/ 33800 h 68101"/>
                  <a:gd name="connsiteX15" fmla="*/ 82474 w 86233"/>
                  <a:gd name="connsiteY15" fmla="*/ 26074 h 68101"/>
                  <a:gd name="connsiteX16" fmla="*/ 84866 w 86233"/>
                  <a:gd name="connsiteY16" fmla="*/ 11020 h 68101"/>
                  <a:gd name="connsiteX17" fmla="*/ 73305 w 86233"/>
                  <a:gd name="connsiteY17" fmla="*/ 18943 h 68101"/>
                  <a:gd name="connsiteX18" fmla="*/ 70514 w 86233"/>
                  <a:gd name="connsiteY18" fmla="*/ 26867 h 68101"/>
                  <a:gd name="connsiteX19" fmla="*/ 65132 w 86233"/>
                  <a:gd name="connsiteY19" fmla="*/ 23895 h 68101"/>
                  <a:gd name="connsiteX20" fmla="*/ 67724 w 86233"/>
                  <a:gd name="connsiteY20" fmla="*/ 6662 h 68101"/>
                  <a:gd name="connsiteX21" fmla="*/ 63139 w 86233"/>
                  <a:gd name="connsiteY21" fmla="*/ 4483 h 68101"/>
                  <a:gd name="connsiteX22" fmla="*/ 62740 w 86233"/>
                  <a:gd name="connsiteY22" fmla="*/ 1511 h 68101"/>
                  <a:gd name="connsiteX23" fmla="*/ 52375 w 86233"/>
                  <a:gd name="connsiteY23" fmla="*/ 1907 h 68101"/>
                  <a:gd name="connsiteX24" fmla="*/ 49386 w 86233"/>
                  <a:gd name="connsiteY24" fmla="*/ 4086 h 68101"/>
                  <a:gd name="connsiteX25" fmla="*/ 34037 w 86233"/>
                  <a:gd name="connsiteY25" fmla="*/ 12406 h 68101"/>
                  <a:gd name="connsiteX26" fmla="*/ 29852 w 86233"/>
                  <a:gd name="connsiteY26" fmla="*/ 19933 h 68101"/>
                  <a:gd name="connsiteX27" fmla="*/ 26463 w 86233"/>
                  <a:gd name="connsiteY27" fmla="*/ 17160 h 68101"/>
                  <a:gd name="connsiteX28" fmla="*/ 18091 w 86233"/>
                  <a:gd name="connsiteY28" fmla="*/ 23301 h 68101"/>
                  <a:gd name="connsiteX29" fmla="*/ 14703 w 86233"/>
                  <a:gd name="connsiteY29" fmla="*/ 20528 h 68101"/>
                  <a:gd name="connsiteX30" fmla="*/ 5135 w 86233"/>
                  <a:gd name="connsiteY30" fmla="*/ 24490 h 68101"/>
                  <a:gd name="connsiteX31" fmla="*/ 7726 w 86233"/>
                  <a:gd name="connsiteY31" fmla="*/ 34790 h 68101"/>
                  <a:gd name="connsiteX32" fmla="*/ 13507 w 86233"/>
                  <a:gd name="connsiteY32" fmla="*/ 36177 h 68101"/>
                  <a:gd name="connsiteX33" fmla="*/ 16297 w 86233"/>
                  <a:gd name="connsiteY33" fmla="*/ 39148 h 68101"/>
                  <a:gd name="connsiteX34" fmla="*/ 26264 w 86233"/>
                  <a:gd name="connsiteY34" fmla="*/ 33602 h 68101"/>
                  <a:gd name="connsiteX35" fmla="*/ 27460 w 86233"/>
                  <a:gd name="connsiteY35" fmla="*/ 44496 h 68101"/>
                  <a:gd name="connsiteX36" fmla="*/ 17095 w 86233"/>
                  <a:gd name="connsiteY36" fmla="*/ 54797 h 68101"/>
                  <a:gd name="connsiteX37" fmla="*/ 16895 w 86233"/>
                  <a:gd name="connsiteY37" fmla="*/ 54995 h 68101"/>
                  <a:gd name="connsiteX38" fmla="*/ 14105 w 86233"/>
                  <a:gd name="connsiteY38" fmla="*/ 49052 h 68101"/>
                  <a:gd name="connsiteX39" fmla="*/ 1547 w 86233"/>
                  <a:gd name="connsiteY39" fmla="*/ 50835 h 68101"/>
                  <a:gd name="connsiteX40" fmla="*/ 2942 w 86233"/>
                  <a:gd name="connsiteY40" fmla="*/ 61334 h 68101"/>
                  <a:gd name="connsiteX41" fmla="*/ 15301 w 86233"/>
                  <a:gd name="connsiteY41" fmla="*/ 59551 h 68101"/>
                  <a:gd name="connsiteX42" fmla="*/ 18889 w 86233"/>
                  <a:gd name="connsiteY42" fmla="*/ 68069 h 68101"/>
                  <a:gd name="connsiteX43" fmla="*/ 30649 w 86233"/>
                  <a:gd name="connsiteY43" fmla="*/ 28649 h 68101"/>
                  <a:gd name="connsiteX44" fmla="*/ 31047 w 86233"/>
                  <a:gd name="connsiteY44" fmla="*/ 26669 h 68101"/>
                  <a:gd name="connsiteX45" fmla="*/ 32243 w 86233"/>
                  <a:gd name="connsiteY45" fmla="*/ 28649 h 68101"/>
                  <a:gd name="connsiteX46" fmla="*/ 30051 w 86233"/>
                  <a:gd name="connsiteY46" fmla="*/ 29838 h 68101"/>
                  <a:gd name="connsiteX47" fmla="*/ 30649 w 86233"/>
                  <a:gd name="connsiteY47" fmla="*/ 28649 h 68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86233" h="68101">
                    <a:moveTo>
                      <a:pt x="18889" y="68069"/>
                    </a:moveTo>
                    <a:cubicBezTo>
                      <a:pt x="23672" y="68465"/>
                      <a:pt x="28058" y="65296"/>
                      <a:pt x="31047" y="57768"/>
                    </a:cubicBezTo>
                    <a:cubicBezTo>
                      <a:pt x="32642" y="53609"/>
                      <a:pt x="33439" y="49647"/>
                      <a:pt x="32243" y="47270"/>
                    </a:cubicBezTo>
                    <a:cubicBezTo>
                      <a:pt x="34835" y="47468"/>
                      <a:pt x="37227" y="46477"/>
                      <a:pt x="38423" y="43506"/>
                    </a:cubicBezTo>
                    <a:cubicBezTo>
                      <a:pt x="40416" y="39148"/>
                      <a:pt x="41213" y="33998"/>
                      <a:pt x="37625" y="30234"/>
                    </a:cubicBezTo>
                    <a:cubicBezTo>
                      <a:pt x="37426" y="30036"/>
                      <a:pt x="37227" y="29838"/>
                      <a:pt x="36828" y="29640"/>
                    </a:cubicBezTo>
                    <a:cubicBezTo>
                      <a:pt x="38024" y="29244"/>
                      <a:pt x="39419" y="28451"/>
                      <a:pt x="40814" y="27857"/>
                    </a:cubicBezTo>
                    <a:cubicBezTo>
                      <a:pt x="39619" y="30432"/>
                      <a:pt x="40017" y="32809"/>
                      <a:pt x="41612" y="35186"/>
                    </a:cubicBezTo>
                    <a:cubicBezTo>
                      <a:pt x="44203" y="38554"/>
                      <a:pt x="48588" y="37960"/>
                      <a:pt x="53970" y="33998"/>
                    </a:cubicBezTo>
                    <a:cubicBezTo>
                      <a:pt x="58355" y="30234"/>
                      <a:pt x="60149" y="26669"/>
                      <a:pt x="60348" y="23499"/>
                    </a:cubicBezTo>
                    <a:cubicBezTo>
                      <a:pt x="61345" y="23697"/>
                      <a:pt x="62541" y="24093"/>
                      <a:pt x="63538" y="24688"/>
                    </a:cubicBezTo>
                    <a:lnTo>
                      <a:pt x="63538" y="24688"/>
                    </a:lnTo>
                    <a:cubicBezTo>
                      <a:pt x="61345" y="27857"/>
                      <a:pt x="58156" y="30828"/>
                      <a:pt x="57359" y="33998"/>
                    </a:cubicBezTo>
                    <a:cubicBezTo>
                      <a:pt x="55764" y="40931"/>
                      <a:pt x="59950" y="44694"/>
                      <a:pt x="66328" y="43704"/>
                    </a:cubicBezTo>
                    <a:cubicBezTo>
                      <a:pt x="71511" y="43110"/>
                      <a:pt x="73105" y="38752"/>
                      <a:pt x="73305" y="33800"/>
                    </a:cubicBezTo>
                    <a:cubicBezTo>
                      <a:pt x="76295" y="34790"/>
                      <a:pt x="79484" y="30828"/>
                      <a:pt x="82474" y="26074"/>
                    </a:cubicBezTo>
                    <a:cubicBezTo>
                      <a:pt x="86859" y="19141"/>
                      <a:pt x="87058" y="14189"/>
                      <a:pt x="84866" y="11020"/>
                    </a:cubicBezTo>
                    <a:cubicBezTo>
                      <a:pt x="80879" y="8841"/>
                      <a:pt x="76893" y="11614"/>
                      <a:pt x="73305" y="18943"/>
                    </a:cubicBezTo>
                    <a:cubicBezTo>
                      <a:pt x="71909" y="21716"/>
                      <a:pt x="70913" y="24490"/>
                      <a:pt x="70514" y="26867"/>
                    </a:cubicBezTo>
                    <a:cubicBezTo>
                      <a:pt x="69119" y="25480"/>
                      <a:pt x="67126" y="24688"/>
                      <a:pt x="65132" y="23895"/>
                    </a:cubicBezTo>
                    <a:cubicBezTo>
                      <a:pt x="67524" y="18151"/>
                      <a:pt x="76494" y="12406"/>
                      <a:pt x="67724" y="6662"/>
                    </a:cubicBezTo>
                    <a:cubicBezTo>
                      <a:pt x="66328" y="5671"/>
                      <a:pt x="64734" y="5077"/>
                      <a:pt x="63139" y="4483"/>
                    </a:cubicBezTo>
                    <a:cubicBezTo>
                      <a:pt x="63139" y="3492"/>
                      <a:pt x="62940" y="2502"/>
                      <a:pt x="62740" y="1511"/>
                    </a:cubicBezTo>
                    <a:cubicBezTo>
                      <a:pt x="59751" y="-470"/>
                      <a:pt x="56362" y="-668"/>
                      <a:pt x="52375" y="1907"/>
                    </a:cubicBezTo>
                    <a:cubicBezTo>
                      <a:pt x="51379" y="2304"/>
                      <a:pt x="50382" y="3096"/>
                      <a:pt x="49386" y="4086"/>
                    </a:cubicBezTo>
                    <a:cubicBezTo>
                      <a:pt x="43406" y="5275"/>
                      <a:pt x="37625" y="8246"/>
                      <a:pt x="34037" y="12406"/>
                    </a:cubicBezTo>
                    <a:cubicBezTo>
                      <a:pt x="32044" y="14783"/>
                      <a:pt x="30450" y="17358"/>
                      <a:pt x="29852" y="19933"/>
                    </a:cubicBezTo>
                    <a:cubicBezTo>
                      <a:pt x="29254" y="18349"/>
                      <a:pt x="28058" y="17358"/>
                      <a:pt x="26463" y="17160"/>
                    </a:cubicBezTo>
                    <a:cubicBezTo>
                      <a:pt x="23672" y="16764"/>
                      <a:pt x="20682" y="19537"/>
                      <a:pt x="18091" y="23301"/>
                    </a:cubicBezTo>
                    <a:cubicBezTo>
                      <a:pt x="17493" y="22112"/>
                      <a:pt x="16497" y="21320"/>
                      <a:pt x="14703" y="20528"/>
                    </a:cubicBezTo>
                    <a:cubicBezTo>
                      <a:pt x="10916" y="19141"/>
                      <a:pt x="6929" y="20330"/>
                      <a:pt x="5135" y="24490"/>
                    </a:cubicBezTo>
                    <a:cubicBezTo>
                      <a:pt x="3341" y="28451"/>
                      <a:pt x="4537" y="32413"/>
                      <a:pt x="7726" y="34790"/>
                    </a:cubicBezTo>
                    <a:cubicBezTo>
                      <a:pt x="9720" y="36177"/>
                      <a:pt x="11513" y="36771"/>
                      <a:pt x="13507" y="36177"/>
                    </a:cubicBezTo>
                    <a:cubicBezTo>
                      <a:pt x="13706" y="37960"/>
                      <a:pt x="14503" y="39148"/>
                      <a:pt x="16297" y="39148"/>
                    </a:cubicBezTo>
                    <a:cubicBezTo>
                      <a:pt x="19487" y="39148"/>
                      <a:pt x="22875" y="37563"/>
                      <a:pt x="26264" y="33602"/>
                    </a:cubicBezTo>
                    <a:cubicBezTo>
                      <a:pt x="24470" y="37365"/>
                      <a:pt x="24868" y="41129"/>
                      <a:pt x="27460" y="44496"/>
                    </a:cubicBezTo>
                    <a:cubicBezTo>
                      <a:pt x="23274" y="44496"/>
                      <a:pt x="19686" y="48656"/>
                      <a:pt x="17095" y="54797"/>
                    </a:cubicBezTo>
                    <a:cubicBezTo>
                      <a:pt x="17095" y="54797"/>
                      <a:pt x="17095" y="54995"/>
                      <a:pt x="16895" y="54995"/>
                    </a:cubicBezTo>
                    <a:cubicBezTo>
                      <a:pt x="17095" y="52618"/>
                      <a:pt x="16297" y="50637"/>
                      <a:pt x="14105" y="49052"/>
                    </a:cubicBezTo>
                    <a:cubicBezTo>
                      <a:pt x="9919" y="46081"/>
                      <a:pt x="5135" y="45883"/>
                      <a:pt x="1547" y="50835"/>
                    </a:cubicBezTo>
                    <a:cubicBezTo>
                      <a:pt x="-1044" y="54401"/>
                      <a:pt x="-247" y="58759"/>
                      <a:pt x="2942" y="61334"/>
                    </a:cubicBezTo>
                    <a:cubicBezTo>
                      <a:pt x="7128" y="64503"/>
                      <a:pt x="11513" y="64305"/>
                      <a:pt x="15301" y="59551"/>
                    </a:cubicBezTo>
                    <a:cubicBezTo>
                      <a:pt x="15301" y="63711"/>
                      <a:pt x="16098" y="66682"/>
                      <a:pt x="18889" y="68069"/>
                    </a:cubicBezTo>
                    <a:close/>
                    <a:moveTo>
                      <a:pt x="30649" y="28649"/>
                    </a:moveTo>
                    <a:cubicBezTo>
                      <a:pt x="30848" y="28055"/>
                      <a:pt x="30848" y="27263"/>
                      <a:pt x="31047" y="26669"/>
                    </a:cubicBezTo>
                    <a:cubicBezTo>
                      <a:pt x="31446" y="27461"/>
                      <a:pt x="31845" y="28055"/>
                      <a:pt x="32243" y="28649"/>
                    </a:cubicBezTo>
                    <a:cubicBezTo>
                      <a:pt x="31446" y="28848"/>
                      <a:pt x="30848" y="29244"/>
                      <a:pt x="30051" y="29838"/>
                    </a:cubicBezTo>
                    <a:cubicBezTo>
                      <a:pt x="30051" y="29442"/>
                      <a:pt x="30450" y="29045"/>
                      <a:pt x="30649" y="286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2" name="Freeform 1211">
                <a:extLst>
                  <a:ext uri="{FF2B5EF4-FFF2-40B4-BE49-F238E27FC236}">
                    <a16:creationId xmlns:a16="http://schemas.microsoft.com/office/drawing/2014/main" id="{E651D2B4-7985-9030-DF50-A1D2E5456418}"/>
                  </a:ext>
                </a:extLst>
              </p:cNvPr>
              <p:cNvSpPr/>
              <p:nvPr/>
            </p:nvSpPr>
            <p:spPr>
              <a:xfrm>
                <a:off x="1832382" y="5560916"/>
                <a:ext cx="14197" cy="25704"/>
              </a:xfrm>
              <a:custGeom>
                <a:avLst/>
                <a:gdLst>
                  <a:gd name="connsiteX0" fmla="*/ 4586 w 14197"/>
                  <a:gd name="connsiteY0" fmla="*/ 25578 h 25704"/>
                  <a:gd name="connsiteX1" fmla="*/ 12559 w 14197"/>
                  <a:gd name="connsiteY1" fmla="*/ 18446 h 25704"/>
                  <a:gd name="connsiteX2" fmla="*/ 10765 w 14197"/>
                  <a:gd name="connsiteY2" fmla="*/ 618 h 25704"/>
                  <a:gd name="connsiteX3" fmla="*/ 3191 w 14197"/>
                  <a:gd name="connsiteY3" fmla="*/ 5769 h 25704"/>
                  <a:gd name="connsiteX4" fmla="*/ 4586 w 14197"/>
                  <a:gd name="connsiteY4" fmla="*/ 25578 h 25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7" h="25704">
                    <a:moveTo>
                      <a:pt x="4586" y="25578"/>
                    </a:moveTo>
                    <a:cubicBezTo>
                      <a:pt x="7376" y="26370"/>
                      <a:pt x="10167" y="23399"/>
                      <a:pt x="12559" y="18446"/>
                    </a:cubicBezTo>
                    <a:cubicBezTo>
                      <a:pt x="15150" y="10523"/>
                      <a:pt x="14752" y="3788"/>
                      <a:pt x="10765" y="618"/>
                    </a:cubicBezTo>
                    <a:cubicBezTo>
                      <a:pt x="8573" y="-1164"/>
                      <a:pt x="4985" y="1015"/>
                      <a:pt x="3191" y="5769"/>
                    </a:cubicBezTo>
                    <a:cubicBezTo>
                      <a:pt x="-397" y="14683"/>
                      <a:pt x="-2191" y="23399"/>
                      <a:pt x="4586" y="255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3" name="Freeform 1212">
                <a:extLst>
                  <a:ext uri="{FF2B5EF4-FFF2-40B4-BE49-F238E27FC236}">
                    <a16:creationId xmlns:a16="http://schemas.microsoft.com/office/drawing/2014/main" id="{B563CB8A-E076-DA24-F87E-EF5B0F4D9B16}"/>
                  </a:ext>
                </a:extLst>
              </p:cNvPr>
              <p:cNvSpPr/>
              <p:nvPr/>
            </p:nvSpPr>
            <p:spPr>
              <a:xfrm>
                <a:off x="1538226" y="5535600"/>
                <a:ext cx="15619" cy="26757"/>
              </a:xfrm>
              <a:custGeom>
                <a:avLst/>
                <a:gdLst>
                  <a:gd name="connsiteX0" fmla="*/ 3141 w 15619"/>
                  <a:gd name="connsiteY0" fmla="*/ 9691 h 26757"/>
                  <a:gd name="connsiteX1" fmla="*/ 2343 w 15619"/>
                  <a:gd name="connsiteY1" fmla="*/ 25934 h 26757"/>
                  <a:gd name="connsiteX2" fmla="*/ 12509 w 15619"/>
                  <a:gd name="connsiteY2" fmla="*/ 19397 h 26757"/>
                  <a:gd name="connsiteX3" fmla="*/ 12908 w 15619"/>
                  <a:gd name="connsiteY3" fmla="*/ 381 h 26757"/>
                  <a:gd name="connsiteX4" fmla="*/ 3141 w 15619"/>
                  <a:gd name="connsiteY4" fmla="*/ 9691 h 26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19" h="26757">
                    <a:moveTo>
                      <a:pt x="3141" y="9691"/>
                    </a:moveTo>
                    <a:cubicBezTo>
                      <a:pt x="-248" y="16426"/>
                      <a:pt x="-1444" y="22765"/>
                      <a:pt x="2343" y="25934"/>
                    </a:cubicBezTo>
                    <a:cubicBezTo>
                      <a:pt x="5732" y="28707"/>
                      <a:pt x="9120" y="23953"/>
                      <a:pt x="12509" y="19397"/>
                    </a:cubicBezTo>
                    <a:cubicBezTo>
                      <a:pt x="14303" y="12068"/>
                      <a:pt x="18289" y="2956"/>
                      <a:pt x="12908" y="381"/>
                    </a:cubicBezTo>
                    <a:cubicBezTo>
                      <a:pt x="8921" y="-1600"/>
                      <a:pt x="5732" y="4541"/>
                      <a:pt x="3141" y="96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4" name="Freeform 1213">
                <a:extLst>
                  <a:ext uri="{FF2B5EF4-FFF2-40B4-BE49-F238E27FC236}">
                    <a16:creationId xmlns:a16="http://schemas.microsoft.com/office/drawing/2014/main" id="{F95E25E7-086E-D3ED-6571-2DBD339163CF}"/>
                  </a:ext>
                </a:extLst>
              </p:cNvPr>
              <p:cNvSpPr/>
              <p:nvPr/>
            </p:nvSpPr>
            <p:spPr>
              <a:xfrm>
                <a:off x="1618191" y="6084629"/>
                <a:ext cx="27575" cy="68325"/>
              </a:xfrm>
              <a:custGeom>
                <a:avLst/>
                <a:gdLst>
                  <a:gd name="connsiteX0" fmla="*/ 7491 w 27575"/>
                  <a:gd name="connsiteY0" fmla="*/ 66219 h 68325"/>
                  <a:gd name="connsiteX1" fmla="*/ 10282 w 27575"/>
                  <a:gd name="connsiteY1" fmla="*/ 67803 h 68325"/>
                  <a:gd name="connsiteX2" fmla="*/ 21643 w 27575"/>
                  <a:gd name="connsiteY2" fmla="*/ 59286 h 68325"/>
                  <a:gd name="connsiteX3" fmla="*/ 16660 w 27575"/>
                  <a:gd name="connsiteY3" fmla="*/ 49381 h 68325"/>
                  <a:gd name="connsiteX4" fmla="*/ 16262 w 27575"/>
                  <a:gd name="connsiteY4" fmla="*/ 49183 h 68325"/>
                  <a:gd name="connsiteX5" fmla="*/ 12873 w 27575"/>
                  <a:gd name="connsiteY5" fmla="*/ 42844 h 68325"/>
                  <a:gd name="connsiteX6" fmla="*/ 21245 w 27575"/>
                  <a:gd name="connsiteY6" fmla="*/ 35317 h 68325"/>
                  <a:gd name="connsiteX7" fmla="*/ 22839 w 27575"/>
                  <a:gd name="connsiteY7" fmla="*/ 30959 h 68325"/>
                  <a:gd name="connsiteX8" fmla="*/ 27224 w 27575"/>
                  <a:gd name="connsiteY8" fmla="*/ 24422 h 68325"/>
                  <a:gd name="connsiteX9" fmla="*/ 23238 w 27575"/>
                  <a:gd name="connsiteY9" fmla="*/ 15706 h 68325"/>
                  <a:gd name="connsiteX10" fmla="*/ 16461 w 27575"/>
                  <a:gd name="connsiteY10" fmla="*/ 17885 h 68325"/>
                  <a:gd name="connsiteX11" fmla="*/ 16660 w 27575"/>
                  <a:gd name="connsiteY11" fmla="*/ 17687 h 68325"/>
                  <a:gd name="connsiteX12" fmla="*/ 17258 w 27575"/>
                  <a:gd name="connsiteY12" fmla="*/ 2038 h 68325"/>
                  <a:gd name="connsiteX13" fmla="*/ 3903 w 27575"/>
                  <a:gd name="connsiteY13" fmla="*/ 5207 h 68325"/>
                  <a:gd name="connsiteX14" fmla="*/ 2907 w 27575"/>
                  <a:gd name="connsiteY14" fmla="*/ 21847 h 68325"/>
                  <a:gd name="connsiteX15" fmla="*/ 14667 w 27575"/>
                  <a:gd name="connsiteY15" fmla="*/ 19668 h 68325"/>
                  <a:gd name="connsiteX16" fmla="*/ 12873 w 27575"/>
                  <a:gd name="connsiteY16" fmla="*/ 23035 h 68325"/>
                  <a:gd name="connsiteX17" fmla="*/ 12674 w 27575"/>
                  <a:gd name="connsiteY17" fmla="*/ 27393 h 68325"/>
                  <a:gd name="connsiteX18" fmla="*/ 11079 w 27575"/>
                  <a:gd name="connsiteY18" fmla="*/ 30563 h 68325"/>
                  <a:gd name="connsiteX19" fmla="*/ 11677 w 27575"/>
                  <a:gd name="connsiteY19" fmla="*/ 42250 h 68325"/>
                  <a:gd name="connsiteX20" fmla="*/ 1910 w 27575"/>
                  <a:gd name="connsiteY20" fmla="*/ 50768 h 68325"/>
                  <a:gd name="connsiteX21" fmla="*/ 3704 w 27575"/>
                  <a:gd name="connsiteY21" fmla="*/ 65823 h 68325"/>
                  <a:gd name="connsiteX22" fmla="*/ 7491 w 27575"/>
                  <a:gd name="connsiteY22" fmla="*/ 66219 h 68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7575" h="68325">
                    <a:moveTo>
                      <a:pt x="7491" y="66219"/>
                    </a:moveTo>
                    <a:cubicBezTo>
                      <a:pt x="8288" y="66813"/>
                      <a:pt x="9285" y="67407"/>
                      <a:pt x="10282" y="67803"/>
                    </a:cubicBezTo>
                    <a:cubicBezTo>
                      <a:pt x="15065" y="69586"/>
                      <a:pt x="19052" y="66813"/>
                      <a:pt x="21643" y="59286"/>
                    </a:cubicBezTo>
                    <a:cubicBezTo>
                      <a:pt x="22839" y="55918"/>
                      <a:pt x="21245" y="50966"/>
                      <a:pt x="16660" y="49381"/>
                    </a:cubicBezTo>
                    <a:cubicBezTo>
                      <a:pt x="16461" y="49381"/>
                      <a:pt x="16461" y="49381"/>
                      <a:pt x="16262" y="49183"/>
                    </a:cubicBezTo>
                    <a:cubicBezTo>
                      <a:pt x="16062" y="46014"/>
                      <a:pt x="15065" y="43835"/>
                      <a:pt x="12873" y="42844"/>
                    </a:cubicBezTo>
                    <a:cubicBezTo>
                      <a:pt x="15663" y="43240"/>
                      <a:pt x="18454" y="40467"/>
                      <a:pt x="21245" y="35317"/>
                    </a:cubicBezTo>
                    <a:cubicBezTo>
                      <a:pt x="21843" y="33930"/>
                      <a:pt x="22441" y="32346"/>
                      <a:pt x="22839" y="30959"/>
                    </a:cubicBezTo>
                    <a:cubicBezTo>
                      <a:pt x="24833" y="29770"/>
                      <a:pt x="26427" y="27591"/>
                      <a:pt x="27224" y="24422"/>
                    </a:cubicBezTo>
                    <a:cubicBezTo>
                      <a:pt x="28420" y="19866"/>
                      <a:pt x="26427" y="17489"/>
                      <a:pt x="23238" y="15706"/>
                    </a:cubicBezTo>
                    <a:cubicBezTo>
                      <a:pt x="20647" y="15706"/>
                      <a:pt x="18255" y="16498"/>
                      <a:pt x="16461" y="17885"/>
                    </a:cubicBezTo>
                    <a:cubicBezTo>
                      <a:pt x="16461" y="17885"/>
                      <a:pt x="16660" y="17687"/>
                      <a:pt x="16660" y="17687"/>
                    </a:cubicBezTo>
                    <a:cubicBezTo>
                      <a:pt x="23238" y="9962"/>
                      <a:pt x="21045" y="5405"/>
                      <a:pt x="17258" y="2038"/>
                    </a:cubicBezTo>
                    <a:cubicBezTo>
                      <a:pt x="13870" y="-735"/>
                      <a:pt x="9484" y="-1528"/>
                      <a:pt x="3903" y="5207"/>
                    </a:cubicBezTo>
                    <a:cubicBezTo>
                      <a:pt x="-2276" y="12735"/>
                      <a:pt x="714" y="17291"/>
                      <a:pt x="2907" y="21847"/>
                    </a:cubicBezTo>
                    <a:cubicBezTo>
                      <a:pt x="6096" y="24620"/>
                      <a:pt x="10282" y="23828"/>
                      <a:pt x="14667" y="19668"/>
                    </a:cubicBezTo>
                    <a:cubicBezTo>
                      <a:pt x="14069" y="20658"/>
                      <a:pt x="13471" y="21649"/>
                      <a:pt x="12873" y="23035"/>
                    </a:cubicBezTo>
                    <a:cubicBezTo>
                      <a:pt x="12275" y="24620"/>
                      <a:pt x="12275" y="26205"/>
                      <a:pt x="12674" y="27393"/>
                    </a:cubicBezTo>
                    <a:cubicBezTo>
                      <a:pt x="12076" y="28384"/>
                      <a:pt x="11677" y="29374"/>
                      <a:pt x="11079" y="30563"/>
                    </a:cubicBezTo>
                    <a:cubicBezTo>
                      <a:pt x="8488" y="36505"/>
                      <a:pt x="8687" y="40863"/>
                      <a:pt x="11677" y="42250"/>
                    </a:cubicBezTo>
                    <a:cubicBezTo>
                      <a:pt x="8089" y="41458"/>
                      <a:pt x="4103" y="45023"/>
                      <a:pt x="1910" y="50768"/>
                    </a:cubicBezTo>
                    <a:cubicBezTo>
                      <a:pt x="-881" y="57899"/>
                      <a:pt x="-881" y="63841"/>
                      <a:pt x="3704" y="65823"/>
                    </a:cubicBezTo>
                    <a:cubicBezTo>
                      <a:pt x="4900" y="66813"/>
                      <a:pt x="6295" y="66813"/>
                      <a:pt x="7491" y="662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5" name="Freeform 1214">
                <a:extLst>
                  <a:ext uri="{FF2B5EF4-FFF2-40B4-BE49-F238E27FC236}">
                    <a16:creationId xmlns:a16="http://schemas.microsoft.com/office/drawing/2014/main" id="{0A137C7F-7922-BA88-5588-C24590DD05E5}"/>
                  </a:ext>
                </a:extLst>
              </p:cNvPr>
              <p:cNvSpPr/>
              <p:nvPr/>
            </p:nvSpPr>
            <p:spPr>
              <a:xfrm>
                <a:off x="557891" y="5596240"/>
                <a:ext cx="76977" cy="66041"/>
              </a:xfrm>
              <a:custGeom>
                <a:avLst/>
                <a:gdLst>
                  <a:gd name="connsiteX0" fmla="*/ 51426 w 76977"/>
                  <a:gd name="connsiteY0" fmla="*/ 62358 h 66041"/>
                  <a:gd name="connsiteX1" fmla="*/ 52223 w 76977"/>
                  <a:gd name="connsiteY1" fmla="*/ 62754 h 66041"/>
                  <a:gd name="connsiteX2" fmla="*/ 52622 w 76977"/>
                  <a:gd name="connsiteY2" fmla="*/ 63546 h 66041"/>
                  <a:gd name="connsiteX3" fmla="*/ 65977 w 76977"/>
                  <a:gd name="connsiteY3" fmla="*/ 63150 h 66041"/>
                  <a:gd name="connsiteX4" fmla="*/ 72754 w 76977"/>
                  <a:gd name="connsiteY4" fmla="*/ 51067 h 66041"/>
                  <a:gd name="connsiteX5" fmla="*/ 69366 w 76977"/>
                  <a:gd name="connsiteY5" fmla="*/ 48492 h 66041"/>
                  <a:gd name="connsiteX6" fmla="*/ 69964 w 76977"/>
                  <a:gd name="connsiteY6" fmla="*/ 29475 h 66041"/>
                  <a:gd name="connsiteX7" fmla="*/ 71359 w 76977"/>
                  <a:gd name="connsiteY7" fmla="*/ 16203 h 66041"/>
                  <a:gd name="connsiteX8" fmla="*/ 73551 w 76977"/>
                  <a:gd name="connsiteY8" fmla="*/ 13232 h 66041"/>
                  <a:gd name="connsiteX9" fmla="*/ 76143 w 76977"/>
                  <a:gd name="connsiteY9" fmla="*/ 356 h 66041"/>
                  <a:gd name="connsiteX10" fmla="*/ 63784 w 76977"/>
                  <a:gd name="connsiteY10" fmla="*/ 6695 h 66041"/>
                  <a:gd name="connsiteX11" fmla="*/ 60795 w 76977"/>
                  <a:gd name="connsiteY11" fmla="*/ 13628 h 66041"/>
                  <a:gd name="connsiteX12" fmla="*/ 53220 w 76977"/>
                  <a:gd name="connsiteY12" fmla="*/ 24127 h 66041"/>
                  <a:gd name="connsiteX13" fmla="*/ 53021 w 76977"/>
                  <a:gd name="connsiteY13" fmla="*/ 23731 h 66041"/>
                  <a:gd name="connsiteX14" fmla="*/ 46642 w 76977"/>
                  <a:gd name="connsiteY14" fmla="*/ 22740 h 66041"/>
                  <a:gd name="connsiteX15" fmla="*/ 41659 w 76977"/>
                  <a:gd name="connsiteY15" fmla="*/ 12440 h 66041"/>
                  <a:gd name="connsiteX16" fmla="*/ 30896 w 76977"/>
                  <a:gd name="connsiteY16" fmla="*/ 19373 h 66041"/>
                  <a:gd name="connsiteX17" fmla="*/ 27507 w 76977"/>
                  <a:gd name="connsiteY17" fmla="*/ 15411 h 66041"/>
                  <a:gd name="connsiteX18" fmla="*/ 17142 w 76977"/>
                  <a:gd name="connsiteY18" fmla="*/ 19175 h 66041"/>
                  <a:gd name="connsiteX19" fmla="*/ 0 w 76977"/>
                  <a:gd name="connsiteY19" fmla="*/ 50275 h 66041"/>
                  <a:gd name="connsiteX20" fmla="*/ 16544 w 76977"/>
                  <a:gd name="connsiteY20" fmla="*/ 51463 h 66041"/>
                  <a:gd name="connsiteX21" fmla="*/ 24517 w 76977"/>
                  <a:gd name="connsiteY21" fmla="*/ 47897 h 66041"/>
                  <a:gd name="connsiteX22" fmla="*/ 29301 w 76977"/>
                  <a:gd name="connsiteY22" fmla="*/ 33635 h 66041"/>
                  <a:gd name="connsiteX23" fmla="*/ 30497 w 76977"/>
                  <a:gd name="connsiteY23" fmla="*/ 34031 h 66041"/>
                  <a:gd name="connsiteX24" fmla="*/ 41061 w 76977"/>
                  <a:gd name="connsiteY24" fmla="*/ 30664 h 66041"/>
                  <a:gd name="connsiteX25" fmla="*/ 42058 w 76977"/>
                  <a:gd name="connsiteY25" fmla="*/ 32645 h 66041"/>
                  <a:gd name="connsiteX26" fmla="*/ 51426 w 76977"/>
                  <a:gd name="connsiteY26" fmla="*/ 34031 h 66041"/>
                  <a:gd name="connsiteX27" fmla="*/ 52423 w 76977"/>
                  <a:gd name="connsiteY27" fmla="*/ 48492 h 66041"/>
                  <a:gd name="connsiteX28" fmla="*/ 51825 w 76977"/>
                  <a:gd name="connsiteY28" fmla="*/ 49482 h 66041"/>
                  <a:gd name="connsiteX29" fmla="*/ 51426 w 76977"/>
                  <a:gd name="connsiteY29" fmla="*/ 62358 h 66041"/>
                  <a:gd name="connsiteX30" fmla="*/ 25314 w 76977"/>
                  <a:gd name="connsiteY30" fmla="*/ 30466 h 66041"/>
                  <a:gd name="connsiteX31" fmla="*/ 26909 w 76977"/>
                  <a:gd name="connsiteY31" fmla="*/ 28089 h 66041"/>
                  <a:gd name="connsiteX32" fmla="*/ 26909 w 76977"/>
                  <a:gd name="connsiteY32" fmla="*/ 31456 h 66041"/>
                  <a:gd name="connsiteX33" fmla="*/ 25314 w 76977"/>
                  <a:gd name="connsiteY33" fmla="*/ 30466 h 66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76977" h="66041">
                    <a:moveTo>
                      <a:pt x="51426" y="62358"/>
                    </a:moveTo>
                    <a:cubicBezTo>
                      <a:pt x="51625" y="62556"/>
                      <a:pt x="51825" y="62556"/>
                      <a:pt x="52223" y="62754"/>
                    </a:cubicBezTo>
                    <a:cubicBezTo>
                      <a:pt x="52423" y="62952"/>
                      <a:pt x="52423" y="63349"/>
                      <a:pt x="52622" y="63546"/>
                    </a:cubicBezTo>
                    <a:cubicBezTo>
                      <a:pt x="55014" y="67310"/>
                      <a:pt x="60396" y="66518"/>
                      <a:pt x="65977" y="63150"/>
                    </a:cubicBezTo>
                    <a:cubicBezTo>
                      <a:pt x="71757" y="59783"/>
                      <a:pt x="73751" y="55623"/>
                      <a:pt x="72754" y="51067"/>
                    </a:cubicBezTo>
                    <a:cubicBezTo>
                      <a:pt x="71957" y="49680"/>
                      <a:pt x="70761" y="48888"/>
                      <a:pt x="69366" y="48492"/>
                    </a:cubicBezTo>
                    <a:cubicBezTo>
                      <a:pt x="72156" y="42747"/>
                      <a:pt x="67771" y="35814"/>
                      <a:pt x="69964" y="29475"/>
                    </a:cubicBezTo>
                    <a:cubicBezTo>
                      <a:pt x="71359" y="25315"/>
                      <a:pt x="73751" y="19571"/>
                      <a:pt x="71359" y="16203"/>
                    </a:cubicBezTo>
                    <a:cubicBezTo>
                      <a:pt x="72156" y="15213"/>
                      <a:pt x="72754" y="14223"/>
                      <a:pt x="73551" y="13232"/>
                    </a:cubicBezTo>
                    <a:cubicBezTo>
                      <a:pt x="77139" y="7884"/>
                      <a:pt x="77737" y="3328"/>
                      <a:pt x="76143" y="356"/>
                    </a:cubicBezTo>
                    <a:cubicBezTo>
                      <a:pt x="71359" y="-1030"/>
                      <a:pt x="67173" y="1743"/>
                      <a:pt x="63784" y="6695"/>
                    </a:cubicBezTo>
                    <a:cubicBezTo>
                      <a:pt x="61990" y="9270"/>
                      <a:pt x="60994" y="11647"/>
                      <a:pt x="60795" y="13628"/>
                    </a:cubicBezTo>
                    <a:cubicBezTo>
                      <a:pt x="56609" y="15015"/>
                      <a:pt x="53818" y="19175"/>
                      <a:pt x="53220" y="24127"/>
                    </a:cubicBezTo>
                    <a:cubicBezTo>
                      <a:pt x="53021" y="23929"/>
                      <a:pt x="53021" y="23929"/>
                      <a:pt x="53021" y="23731"/>
                    </a:cubicBezTo>
                    <a:cubicBezTo>
                      <a:pt x="51625" y="22740"/>
                      <a:pt x="48835" y="22344"/>
                      <a:pt x="46642" y="22740"/>
                    </a:cubicBezTo>
                    <a:cubicBezTo>
                      <a:pt x="47240" y="16996"/>
                      <a:pt x="45446" y="13232"/>
                      <a:pt x="41659" y="12440"/>
                    </a:cubicBezTo>
                    <a:cubicBezTo>
                      <a:pt x="37872" y="11647"/>
                      <a:pt x="33885" y="14817"/>
                      <a:pt x="30896" y="19373"/>
                    </a:cubicBezTo>
                    <a:cubicBezTo>
                      <a:pt x="30497" y="17788"/>
                      <a:pt x="29301" y="16402"/>
                      <a:pt x="27507" y="15411"/>
                    </a:cubicBezTo>
                    <a:cubicBezTo>
                      <a:pt x="23720" y="13430"/>
                      <a:pt x="19335" y="15609"/>
                      <a:pt x="17142" y="19175"/>
                    </a:cubicBezTo>
                    <a:cubicBezTo>
                      <a:pt x="11162" y="29277"/>
                      <a:pt x="5581" y="39974"/>
                      <a:pt x="0" y="50275"/>
                    </a:cubicBezTo>
                    <a:cubicBezTo>
                      <a:pt x="5980" y="54434"/>
                      <a:pt x="12558" y="56415"/>
                      <a:pt x="16544" y="51463"/>
                    </a:cubicBezTo>
                    <a:cubicBezTo>
                      <a:pt x="19335" y="51067"/>
                      <a:pt x="21926" y="49680"/>
                      <a:pt x="24517" y="47897"/>
                    </a:cubicBezTo>
                    <a:cubicBezTo>
                      <a:pt x="29500" y="44530"/>
                      <a:pt x="32690" y="38984"/>
                      <a:pt x="29301" y="33635"/>
                    </a:cubicBezTo>
                    <a:cubicBezTo>
                      <a:pt x="29700" y="33833"/>
                      <a:pt x="30098" y="33833"/>
                      <a:pt x="30497" y="34031"/>
                    </a:cubicBezTo>
                    <a:cubicBezTo>
                      <a:pt x="33885" y="34427"/>
                      <a:pt x="37473" y="33437"/>
                      <a:pt x="41061" y="30664"/>
                    </a:cubicBezTo>
                    <a:cubicBezTo>
                      <a:pt x="41261" y="31258"/>
                      <a:pt x="41659" y="32051"/>
                      <a:pt x="42058" y="32645"/>
                    </a:cubicBezTo>
                    <a:cubicBezTo>
                      <a:pt x="44848" y="35616"/>
                      <a:pt x="48436" y="35814"/>
                      <a:pt x="51426" y="34031"/>
                    </a:cubicBezTo>
                    <a:cubicBezTo>
                      <a:pt x="50031" y="38785"/>
                      <a:pt x="48835" y="43540"/>
                      <a:pt x="52423" y="48492"/>
                    </a:cubicBezTo>
                    <a:cubicBezTo>
                      <a:pt x="52223" y="48888"/>
                      <a:pt x="52024" y="49086"/>
                      <a:pt x="51825" y="49482"/>
                    </a:cubicBezTo>
                    <a:cubicBezTo>
                      <a:pt x="48237" y="55227"/>
                      <a:pt x="47838" y="60377"/>
                      <a:pt x="51426" y="62358"/>
                    </a:cubicBezTo>
                    <a:close/>
                    <a:moveTo>
                      <a:pt x="25314" y="30466"/>
                    </a:moveTo>
                    <a:cubicBezTo>
                      <a:pt x="25713" y="29673"/>
                      <a:pt x="26311" y="28881"/>
                      <a:pt x="26909" y="28089"/>
                    </a:cubicBezTo>
                    <a:cubicBezTo>
                      <a:pt x="26710" y="29277"/>
                      <a:pt x="26710" y="30466"/>
                      <a:pt x="26909" y="31456"/>
                    </a:cubicBezTo>
                    <a:cubicBezTo>
                      <a:pt x="26311" y="31060"/>
                      <a:pt x="25912" y="30862"/>
                      <a:pt x="25314" y="3046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6" name="Freeform 1215">
                <a:extLst>
                  <a:ext uri="{FF2B5EF4-FFF2-40B4-BE49-F238E27FC236}">
                    <a16:creationId xmlns:a16="http://schemas.microsoft.com/office/drawing/2014/main" id="{BBC27030-E938-1459-E785-E280CAB3B317}"/>
                  </a:ext>
                </a:extLst>
              </p:cNvPr>
              <p:cNvSpPr/>
              <p:nvPr/>
            </p:nvSpPr>
            <p:spPr>
              <a:xfrm>
                <a:off x="1951239" y="5757409"/>
                <a:ext cx="24612" cy="39197"/>
              </a:xfrm>
              <a:custGeom>
                <a:avLst/>
                <a:gdLst>
                  <a:gd name="connsiteX0" fmla="*/ 16287 w 24612"/>
                  <a:gd name="connsiteY0" fmla="*/ 32918 h 39197"/>
                  <a:gd name="connsiteX1" fmla="*/ 16487 w 24612"/>
                  <a:gd name="connsiteY1" fmla="*/ 22221 h 39197"/>
                  <a:gd name="connsiteX2" fmla="*/ 23264 w 24612"/>
                  <a:gd name="connsiteY2" fmla="*/ 11921 h 39197"/>
                  <a:gd name="connsiteX3" fmla="*/ 22666 w 24612"/>
                  <a:gd name="connsiteY3" fmla="*/ 234 h 39197"/>
                  <a:gd name="connsiteX4" fmla="*/ 13297 w 24612"/>
                  <a:gd name="connsiteY4" fmla="*/ 10732 h 39197"/>
                  <a:gd name="connsiteX5" fmla="*/ 11902 w 24612"/>
                  <a:gd name="connsiteY5" fmla="*/ 18854 h 39197"/>
                  <a:gd name="connsiteX6" fmla="*/ 1537 w 24612"/>
                  <a:gd name="connsiteY6" fmla="*/ 24202 h 39197"/>
                  <a:gd name="connsiteX7" fmla="*/ 3132 w 24612"/>
                  <a:gd name="connsiteY7" fmla="*/ 36880 h 39197"/>
                  <a:gd name="connsiteX8" fmla="*/ 16287 w 24612"/>
                  <a:gd name="connsiteY8" fmla="*/ 32918 h 39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612" h="39197">
                    <a:moveTo>
                      <a:pt x="16287" y="32918"/>
                    </a:moveTo>
                    <a:cubicBezTo>
                      <a:pt x="18480" y="27570"/>
                      <a:pt x="18081" y="24400"/>
                      <a:pt x="16487" y="22221"/>
                    </a:cubicBezTo>
                    <a:cubicBezTo>
                      <a:pt x="18879" y="21231"/>
                      <a:pt x="21270" y="17665"/>
                      <a:pt x="23264" y="11921"/>
                    </a:cubicBezTo>
                    <a:cubicBezTo>
                      <a:pt x="25058" y="6374"/>
                      <a:pt x="25257" y="1224"/>
                      <a:pt x="22666" y="234"/>
                    </a:cubicBezTo>
                    <a:cubicBezTo>
                      <a:pt x="19277" y="-1153"/>
                      <a:pt x="15689" y="3799"/>
                      <a:pt x="13297" y="10732"/>
                    </a:cubicBezTo>
                    <a:cubicBezTo>
                      <a:pt x="12101" y="13902"/>
                      <a:pt x="11703" y="16675"/>
                      <a:pt x="11902" y="18854"/>
                    </a:cubicBezTo>
                    <a:cubicBezTo>
                      <a:pt x="8713" y="17269"/>
                      <a:pt x="5324" y="17269"/>
                      <a:pt x="1537" y="24202"/>
                    </a:cubicBezTo>
                    <a:cubicBezTo>
                      <a:pt x="-1652" y="30145"/>
                      <a:pt x="740" y="34305"/>
                      <a:pt x="3132" y="36880"/>
                    </a:cubicBezTo>
                    <a:cubicBezTo>
                      <a:pt x="6919" y="40842"/>
                      <a:pt x="11503" y="39851"/>
                      <a:pt x="16287" y="3291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7" name="Freeform 1216">
                <a:extLst>
                  <a:ext uri="{FF2B5EF4-FFF2-40B4-BE49-F238E27FC236}">
                    <a16:creationId xmlns:a16="http://schemas.microsoft.com/office/drawing/2014/main" id="{65F4B400-A0E0-3FFB-C47C-2495C2F63A78}"/>
                  </a:ext>
                </a:extLst>
              </p:cNvPr>
              <p:cNvSpPr/>
              <p:nvPr/>
            </p:nvSpPr>
            <p:spPr>
              <a:xfrm>
                <a:off x="896869" y="5299178"/>
                <a:ext cx="20880" cy="19373"/>
              </a:xfrm>
              <a:custGeom>
                <a:avLst/>
                <a:gdLst>
                  <a:gd name="connsiteX0" fmla="*/ 1869 w 20880"/>
                  <a:gd name="connsiteY0" fmla="*/ 8012 h 19373"/>
                  <a:gd name="connsiteX1" fmla="*/ 1869 w 20880"/>
                  <a:gd name="connsiteY1" fmla="*/ 18114 h 19373"/>
                  <a:gd name="connsiteX2" fmla="*/ 19012 w 20880"/>
                  <a:gd name="connsiteY2" fmla="*/ 10983 h 19373"/>
                  <a:gd name="connsiteX3" fmla="*/ 19012 w 20880"/>
                  <a:gd name="connsiteY3" fmla="*/ 880 h 19373"/>
                  <a:gd name="connsiteX4" fmla="*/ 1869 w 20880"/>
                  <a:gd name="connsiteY4" fmla="*/ 8012 h 19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80" h="19373">
                    <a:moveTo>
                      <a:pt x="1869" y="8012"/>
                    </a:moveTo>
                    <a:cubicBezTo>
                      <a:pt x="-722" y="11973"/>
                      <a:pt x="-522" y="16727"/>
                      <a:pt x="1869" y="18114"/>
                    </a:cubicBezTo>
                    <a:cubicBezTo>
                      <a:pt x="6853" y="21283"/>
                      <a:pt x="12832" y="18312"/>
                      <a:pt x="19012" y="10983"/>
                    </a:cubicBezTo>
                    <a:cubicBezTo>
                      <a:pt x="21403" y="6031"/>
                      <a:pt x="21603" y="1673"/>
                      <a:pt x="19012" y="880"/>
                    </a:cubicBezTo>
                    <a:cubicBezTo>
                      <a:pt x="13829" y="-506"/>
                      <a:pt x="8049" y="-1497"/>
                      <a:pt x="1869" y="80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8" name="Freeform 1217">
                <a:extLst>
                  <a:ext uri="{FF2B5EF4-FFF2-40B4-BE49-F238E27FC236}">
                    <a16:creationId xmlns:a16="http://schemas.microsoft.com/office/drawing/2014/main" id="{69AAF244-003E-7F49-743D-E75E8694C66E}"/>
                  </a:ext>
                </a:extLst>
              </p:cNvPr>
              <p:cNvSpPr/>
              <p:nvPr/>
            </p:nvSpPr>
            <p:spPr>
              <a:xfrm>
                <a:off x="1084883" y="5829348"/>
                <a:ext cx="39241" cy="28130"/>
              </a:xfrm>
              <a:custGeom>
                <a:avLst/>
                <a:gdLst>
                  <a:gd name="connsiteX0" fmla="*/ 25739 w 39241"/>
                  <a:gd name="connsiteY0" fmla="*/ 28131 h 28130"/>
                  <a:gd name="connsiteX1" fmla="*/ 37699 w 39241"/>
                  <a:gd name="connsiteY1" fmla="*/ 16840 h 28130"/>
                  <a:gd name="connsiteX2" fmla="*/ 33912 w 39241"/>
                  <a:gd name="connsiteY2" fmla="*/ 4558 h 28130"/>
                  <a:gd name="connsiteX3" fmla="*/ 28929 w 39241"/>
                  <a:gd name="connsiteY3" fmla="*/ 6341 h 28130"/>
                  <a:gd name="connsiteX4" fmla="*/ 28331 w 39241"/>
                  <a:gd name="connsiteY4" fmla="*/ 2379 h 28130"/>
                  <a:gd name="connsiteX5" fmla="*/ 16172 w 39241"/>
                  <a:gd name="connsiteY5" fmla="*/ 2577 h 28130"/>
                  <a:gd name="connsiteX6" fmla="*/ 14178 w 39241"/>
                  <a:gd name="connsiteY6" fmla="*/ 3766 h 28130"/>
                  <a:gd name="connsiteX7" fmla="*/ 2618 w 39241"/>
                  <a:gd name="connsiteY7" fmla="*/ 5945 h 28130"/>
                  <a:gd name="connsiteX8" fmla="*/ 1820 w 39241"/>
                  <a:gd name="connsiteY8" fmla="*/ 16246 h 28130"/>
                  <a:gd name="connsiteX9" fmla="*/ 8199 w 39241"/>
                  <a:gd name="connsiteY9" fmla="*/ 18425 h 28130"/>
                  <a:gd name="connsiteX10" fmla="*/ 21753 w 39241"/>
                  <a:gd name="connsiteY10" fmla="*/ 16642 h 28130"/>
                  <a:gd name="connsiteX11" fmla="*/ 23348 w 39241"/>
                  <a:gd name="connsiteY11" fmla="*/ 15453 h 28130"/>
                  <a:gd name="connsiteX12" fmla="*/ 25739 w 39241"/>
                  <a:gd name="connsiteY12" fmla="*/ 28131 h 281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9241" h="28130">
                    <a:moveTo>
                      <a:pt x="25739" y="28131"/>
                    </a:moveTo>
                    <a:cubicBezTo>
                      <a:pt x="31121" y="28131"/>
                      <a:pt x="35108" y="23377"/>
                      <a:pt x="37699" y="16840"/>
                    </a:cubicBezTo>
                    <a:cubicBezTo>
                      <a:pt x="40888" y="9114"/>
                      <a:pt x="38895" y="4955"/>
                      <a:pt x="33912" y="4558"/>
                    </a:cubicBezTo>
                    <a:cubicBezTo>
                      <a:pt x="32118" y="4360"/>
                      <a:pt x="30324" y="5153"/>
                      <a:pt x="28929" y="6341"/>
                    </a:cubicBezTo>
                    <a:cubicBezTo>
                      <a:pt x="28929" y="4955"/>
                      <a:pt x="28729" y="3766"/>
                      <a:pt x="28331" y="2379"/>
                    </a:cubicBezTo>
                    <a:cubicBezTo>
                      <a:pt x="26138" y="-1384"/>
                      <a:pt x="21155" y="-196"/>
                      <a:pt x="16172" y="2577"/>
                    </a:cubicBezTo>
                    <a:cubicBezTo>
                      <a:pt x="15574" y="2974"/>
                      <a:pt x="14776" y="3370"/>
                      <a:pt x="14178" y="3766"/>
                    </a:cubicBezTo>
                    <a:cubicBezTo>
                      <a:pt x="10391" y="200"/>
                      <a:pt x="6205" y="1785"/>
                      <a:pt x="2618" y="5945"/>
                    </a:cubicBezTo>
                    <a:cubicBezTo>
                      <a:pt x="-173" y="9312"/>
                      <a:pt x="-1170" y="13076"/>
                      <a:pt x="1820" y="16246"/>
                    </a:cubicBezTo>
                    <a:cubicBezTo>
                      <a:pt x="4013" y="18425"/>
                      <a:pt x="6205" y="18821"/>
                      <a:pt x="8199" y="18425"/>
                    </a:cubicBezTo>
                    <a:cubicBezTo>
                      <a:pt x="10790" y="21198"/>
                      <a:pt x="16172" y="20009"/>
                      <a:pt x="21753" y="16642"/>
                    </a:cubicBezTo>
                    <a:cubicBezTo>
                      <a:pt x="22351" y="16246"/>
                      <a:pt x="22949" y="15849"/>
                      <a:pt x="23348" y="15453"/>
                    </a:cubicBezTo>
                    <a:cubicBezTo>
                      <a:pt x="21354" y="21396"/>
                      <a:pt x="21554" y="26348"/>
                      <a:pt x="25739" y="281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9" name="Freeform 1218">
                <a:extLst>
                  <a:ext uri="{FF2B5EF4-FFF2-40B4-BE49-F238E27FC236}">
                    <a16:creationId xmlns:a16="http://schemas.microsoft.com/office/drawing/2014/main" id="{AA08A1A7-5393-13A3-BE5C-1FC6DF2DFD3A}"/>
                  </a:ext>
                </a:extLst>
              </p:cNvPr>
              <p:cNvSpPr/>
              <p:nvPr/>
            </p:nvSpPr>
            <p:spPr>
              <a:xfrm>
                <a:off x="2098382" y="5649373"/>
                <a:ext cx="15191" cy="22257"/>
              </a:xfrm>
              <a:custGeom>
                <a:avLst/>
                <a:gdLst>
                  <a:gd name="connsiteX0" fmla="*/ 10467 w 15191"/>
                  <a:gd name="connsiteY0" fmla="*/ 311 h 22257"/>
                  <a:gd name="connsiteX1" fmla="*/ 1498 w 15191"/>
                  <a:gd name="connsiteY1" fmla="*/ 7443 h 22257"/>
                  <a:gd name="connsiteX2" fmla="*/ 3690 w 15191"/>
                  <a:gd name="connsiteY2" fmla="*/ 21903 h 22257"/>
                  <a:gd name="connsiteX3" fmla="*/ 14055 w 15191"/>
                  <a:gd name="connsiteY3" fmla="*/ 14772 h 22257"/>
                  <a:gd name="connsiteX4" fmla="*/ 10467 w 15191"/>
                  <a:gd name="connsiteY4" fmla="*/ 311 h 22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91" h="22257">
                    <a:moveTo>
                      <a:pt x="10467" y="311"/>
                    </a:moveTo>
                    <a:cubicBezTo>
                      <a:pt x="7278" y="-877"/>
                      <a:pt x="3690" y="1302"/>
                      <a:pt x="1498" y="7443"/>
                    </a:cubicBezTo>
                    <a:cubicBezTo>
                      <a:pt x="-1094" y="14772"/>
                      <a:pt x="-296" y="20120"/>
                      <a:pt x="3690" y="21903"/>
                    </a:cubicBezTo>
                    <a:cubicBezTo>
                      <a:pt x="7876" y="23686"/>
                      <a:pt x="11464" y="18337"/>
                      <a:pt x="14055" y="14772"/>
                    </a:cubicBezTo>
                    <a:cubicBezTo>
                      <a:pt x="16846" y="4273"/>
                      <a:pt x="14055" y="1500"/>
                      <a:pt x="10467" y="31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0" name="Freeform 1219">
                <a:extLst>
                  <a:ext uri="{FF2B5EF4-FFF2-40B4-BE49-F238E27FC236}">
                    <a16:creationId xmlns:a16="http://schemas.microsoft.com/office/drawing/2014/main" id="{CE04122D-4CD1-39F5-4BD5-536300D24FC3}"/>
                  </a:ext>
                </a:extLst>
              </p:cNvPr>
              <p:cNvSpPr/>
              <p:nvPr/>
            </p:nvSpPr>
            <p:spPr>
              <a:xfrm>
                <a:off x="531040" y="5439508"/>
                <a:ext cx="26602" cy="35856"/>
              </a:xfrm>
              <a:custGeom>
                <a:avLst/>
                <a:gdLst>
                  <a:gd name="connsiteX0" fmla="*/ 9510 w 26602"/>
                  <a:gd name="connsiteY0" fmla="*/ 35660 h 35856"/>
                  <a:gd name="connsiteX1" fmla="*/ 22864 w 26602"/>
                  <a:gd name="connsiteY1" fmla="*/ 26548 h 35856"/>
                  <a:gd name="connsiteX2" fmla="*/ 24858 w 26602"/>
                  <a:gd name="connsiteY2" fmla="*/ 13276 h 35856"/>
                  <a:gd name="connsiteX3" fmla="*/ 20074 w 26602"/>
                  <a:gd name="connsiteY3" fmla="*/ 12087 h 35856"/>
                  <a:gd name="connsiteX4" fmla="*/ 20472 w 26602"/>
                  <a:gd name="connsiteY4" fmla="*/ 5748 h 35856"/>
                  <a:gd name="connsiteX5" fmla="*/ 6121 w 26602"/>
                  <a:gd name="connsiteY5" fmla="*/ 1391 h 35856"/>
                  <a:gd name="connsiteX6" fmla="*/ 1337 w 26602"/>
                  <a:gd name="connsiteY6" fmla="*/ 12682 h 35856"/>
                  <a:gd name="connsiteX7" fmla="*/ 14493 w 26602"/>
                  <a:gd name="connsiteY7" fmla="*/ 16049 h 35856"/>
                  <a:gd name="connsiteX8" fmla="*/ 10307 w 26602"/>
                  <a:gd name="connsiteY8" fmla="*/ 22388 h 35856"/>
                  <a:gd name="connsiteX9" fmla="*/ 9510 w 26602"/>
                  <a:gd name="connsiteY9" fmla="*/ 35660 h 35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602" h="35856">
                    <a:moveTo>
                      <a:pt x="9510" y="35660"/>
                    </a:moveTo>
                    <a:cubicBezTo>
                      <a:pt x="14493" y="36849"/>
                      <a:pt x="19077" y="32491"/>
                      <a:pt x="22864" y="26548"/>
                    </a:cubicBezTo>
                    <a:cubicBezTo>
                      <a:pt x="25854" y="21596"/>
                      <a:pt x="28446" y="16049"/>
                      <a:pt x="24858" y="13276"/>
                    </a:cubicBezTo>
                    <a:cubicBezTo>
                      <a:pt x="23263" y="12087"/>
                      <a:pt x="21668" y="11691"/>
                      <a:pt x="20074" y="12087"/>
                    </a:cubicBezTo>
                    <a:cubicBezTo>
                      <a:pt x="21270" y="10305"/>
                      <a:pt x="21469" y="7927"/>
                      <a:pt x="20472" y="5748"/>
                    </a:cubicBezTo>
                    <a:cubicBezTo>
                      <a:pt x="17682" y="-788"/>
                      <a:pt x="11702" y="-986"/>
                      <a:pt x="6121" y="1391"/>
                    </a:cubicBezTo>
                    <a:cubicBezTo>
                      <a:pt x="1536" y="3372"/>
                      <a:pt x="-2051" y="7531"/>
                      <a:pt x="1337" y="12682"/>
                    </a:cubicBezTo>
                    <a:cubicBezTo>
                      <a:pt x="4526" y="17634"/>
                      <a:pt x="9310" y="18030"/>
                      <a:pt x="14493" y="16049"/>
                    </a:cubicBezTo>
                    <a:cubicBezTo>
                      <a:pt x="13097" y="17832"/>
                      <a:pt x="11702" y="20011"/>
                      <a:pt x="10307" y="22388"/>
                    </a:cubicBezTo>
                    <a:cubicBezTo>
                      <a:pt x="7317" y="27736"/>
                      <a:pt x="6918" y="32491"/>
                      <a:pt x="9510" y="356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1" name="Freeform 1220">
                <a:extLst>
                  <a:ext uri="{FF2B5EF4-FFF2-40B4-BE49-F238E27FC236}">
                    <a16:creationId xmlns:a16="http://schemas.microsoft.com/office/drawing/2014/main" id="{86D27605-A6D0-D6CB-F4C7-B7FEB7CBA86F}"/>
                  </a:ext>
                </a:extLst>
              </p:cNvPr>
              <p:cNvSpPr/>
              <p:nvPr/>
            </p:nvSpPr>
            <p:spPr>
              <a:xfrm>
                <a:off x="1183607" y="5876608"/>
                <a:ext cx="18577" cy="23568"/>
              </a:xfrm>
              <a:custGeom>
                <a:avLst/>
                <a:gdLst>
                  <a:gd name="connsiteX0" fmla="*/ 3358 w 18577"/>
                  <a:gd name="connsiteY0" fmla="*/ 23063 h 23568"/>
                  <a:gd name="connsiteX1" fmla="*/ 16912 w 18577"/>
                  <a:gd name="connsiteY1" fmla="*/ 14347 h 23568"/>
                  <a:gd name="connsiteX2" fmla="*/ 14919 w 18577"/>
                  <a:gd name="connsiteY2" fmla="*/ 679 h 23568"/>
                  <a:gd name="connsiteX3" fmla="*/ 1165 w 18577"/>
                  <a:gd name="connsiteY3" fmla="*/ 10980 h 23568"/>
                  <a:gd name="connsiteX4" fmla="*/ 3358 w 18577"/>
                  <a:gd name="connsiteY4" fmla="*/ 23063 h 23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77" h="23568">
                    <a:moveTo>
                      <a:pt x="3358" y="23063"/>
                    </a:moveTo>
                    <a:cubicBezTo>
                      <a:pt x="8939" y="25440"/>
                      <a:pt x="13523" y="18903"/>
                      <a:pt x="16912" y="14347"/>
                    </a:cubicBezTo>
                    <a:cubicBezTo>
                      <a:pt x="20101" y="5632"/>
                      <a:pt x="18307" y="2066"/>
                      <a:pt x="14919" y="679"/>
                    </a:cubicBezTo>
                    <a:cubicBezTo>
                      <a:pt x="9537" y="-1698"/>
                      <a:pt x="4554" y="2264"/>
                      <a:pt x="1165" y="10980"/>
                    </a:cubicBezTo>
                    <a:cubicBezTo>
                      <a:pt x="-1027" y="17121"/>
                      <a:pt x="-31" y="21677"/>
                      <a:pt x="3358" y="230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2" name="Freeform 1221">
                <a:extLst>
                  <a:ext uri="{FF2B5EF4-FFF2-40B4-BE49-F238E27FC236}">
                    <a16:creationId xmlns:a16="http://schemas.microsoft.com/office/drawing/2014/main" id="{BA56119A-8510-33F5-ADB7-736AF5A0BAEF}"/>
                  </a:ext>
                </a:extLst>
              </p:cNvPr>
              <p:cNvSpPr/>
              <p:nvPr/>
            </p:nvSpPr>
            <p:spPr>
              <a:xfrm>
                <a:off x="1930687" y="6083090"/>
                <a:ext cx="14816" cy="24071"/>
              </a:xfrm>
              <a:custGeom>
                <a:avLst/>
                <a:gdLst>
                  <a:gd name="connsiteX0" fmla="*/ 12721 w 14816"/>
                  <a:gd name="connsiteY0" fmla="*/ 17047 h 24071"/>
                  <a:gd name="connsiteX1" fmla="*/ 12123 w 14816"/>
                  <a:gd name="connsiteY1" fmla="*/ 408 h 24071"/>
                  <a:gd name="connsiteX2" fmla="*/ 2356 w 14816"/>
                  <a:gd name="connsiteY2" fmla="*/ 7539 h 24071"/>
                  <a:gd name="connsiteX3" fmla="*/ 3552 w 14816"/>
                  <a:gd name="connsiteY3" fmla="*/ 23188 h 24071"/>
                  <a:gd name="connsiteX4" fmla="*/ 12721 w 14816"/>
                  <a:gd name="connsiteY4" fmla="*/ 17047 h 24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6" h="24071">
                    <a:moveTo>
                      <a:pt x="12721" y="17047"/>
                    </a:moveTo>
                    <a:cubicBezTo>
                      <a:pt x="15113" y="10510"/>
                      <a:pt x="16109" y="3973"/>
                      <a:pt x="12123" y="408"/>
                    </a:cubicBezTo>
                    <a:cubicBezTo>
                      <a:pt x="8336" y="-1177"/>
                      <a:pt x="5146" y="1993"/>
                      <a:pt x="2356" y="7539"/>
                    </a:cubicBezTo>
                    <a:cubicBezTo>
                      <a:pt x="-1232" y="15067"/>
                      <a:pt x="-634" y="20217"/>
                      <a:pt x="3552" y="23188"/>
                    </a:cubicBezTo>
                    <a:cubicBezTo>
                      <a:pt x="6940" y="25367"/>
                      <a:pt x="10528" y="23584"/>
                      <a:pt x="12721" y="1704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3" name="Freeform 1222">
                <a:extLst>
                  <a:ext uri="{FF2B5EF4-FFF2-40B4-BE49-F238E27FC236}">
                    <a16:creationId xmlns:a16="http://schemas.microsoft.com/office/drawing/2014/main" id="{258EE489-82D6-7748-E210-6CD7835A572B}"/>
                  </a:ext>
                </a:extLst>
              </p:cNvPr>
              <p:cNvSpPr/>
              <p:nvPr/>
            </p:nvSpPr>
            <p:spPr>
              <a:xfrm>
                <a:off x="2977420" y="6004977"/>
                <a:ext cx="14132" cy="24442"/>
              </a:xfrm>
              <a:custGeom>
                <a:avLst/>
                <a:gdLst>
                  <a:gd name="connsiteX0" fmla="*/ 7269 w 14132"/>
                  <a:gd name="connsiteY0" fmla="*/ 77 h 24442"/>
                  <a:gd name="connsiteX1" fmla="*/ 293 w 14132"/>
                  <a:gd name="connsiteY1" fmla="*/ 11765 h 24442"/>
                  <a:gd name="connsiteX2" fmla="*/ 5874 w 14132"/>
                  <a:gd name="connsiteY2" fmla="*/ 24442 h 24442"/>
                  <a:gd name="connsiteX3" fmla="*/ 13647 w 14132"/>
                  <a:gd name="connsiteY3" fmla="*/ 14141 h 24442"/>
                  <a:gd name="connsiteX4" fmla="*/ 7269 w 14132"/>
                  <a:gd name="connsiteY4" fmla="*/ 77 h 24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32" h="24442">
                    <a:moveTo>
                      <a:pt x="7269" y="77"/>
                    </a:moveTo>
                    <a:cubicBezTo>
                      <a:pt x="3282" y="473"/>
                      <a:pt x="1090" y="5624"/>
                      <a:pt x="293" y="11765"/>
                    </a:cubicBezTo>
                    <a:cubicBezTo>
                      <a:pt x="-903" y="19886"/>
                      <a:pt x="1688" y="23452"/>
                      <a:pt x="5874" y="24442"/>
                    </a:cubicBezTo>
                    <a:cubicBezTo>
                      <a:pt x="9661" y="23650"/>
                      <a:pt x="12651" y="20282"/>
                      <a:pt x="13647" y="14141"/>
                    </a:cubicBezTo>
                    <a:cubicBezTo>
                      <a:pt x="15242" y="4633"/>
                      <a:pt x="12850" y="-715"/>
                      <a:pt x="7269" y="7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4" name="Freeform 1223">
                <a:extLst>
                  <a:ext uri="{FF2B5EF4-FFF2-40B4-BE49-F238E27FC236}">
                    <a16:creationId xmlns:a16="http://schemas.microsoft.com/office/drawing/2014/main" id="{9934AB32-F0F1-2F5C-3E7A-32851FF5D4DF}"/>
                  </a:ext>
                </a:extLst>
              </p:cNvPr>
              <p:cNvSpPr/>
              <p:nvPr/>
            </p:nvSpPr>
            <p:spPr>
              <a:xfrm>
                <a:off x="1070430" y="5345618"/>
                <a:ext cx="18245" cy="24977"/>
              </a:xfrm>
              <a:custGeom>
                <a:avLst/>
                <a:gdLst>
                  <a:gd name="connsiteX0" fmla="*/ 1324 w 18245"/>
                  <a:gd name="connsiteY0" fmla="*/ 14262 h 24977"/>
                  <a:gd name="connsiteX1" fmla="*/ 3517 w 18245"/>
                  <a:gd name="connsiteY1" fmla="*/ 24959 h 24977"/>
                  <a:gd name="connsiteX2" fmla="*/ 17071 w 18245"/>
                  <a:gd name="connsiteY2" fmla="*/ 11489 h 24977"/>
                  <a:gd name="connsiteX3" fmla="*/ 15077 w 18245"/>
                  <a:gd name="connsiteY3" fmla="*/ 0 h 24977"/>
                  <a:gd name="connsiteX4" fmla="*/ 1324 w 18245"/>
                  <a:gd name="connsiteY4" fmla="*/ 14262 h 24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45" h="24977">
                    <a:moveTo>
                      <a:pt x="1324" y="14262"/>
                    </a:moveTo>
                    <a:cubicBezTo>
                      <a:pt x="-869" y="19413"/>
                      <a:pt x="-470" y="24761"/>
                      <a:pt x="3517" y="24959"/>
                    </a:cubicBezTo>
                    <a:cubicBezTo>
                      <a:pt x="9297" y="25355"/>
                      <a:pt x="14081" y="19215"/>
                      <a:pt x="17071" y="11489"/>
                    </a:cubicBezTo>
                    <a:cubicBezTo>
                      <a:pt x="19263" y="5943"/>
                      <a:pt x="18267" y="1981"/>
                      <a:pt x="15077" y="0"/>
                    </a:cubicBezTo>
                    <a:cubicBezTo>
                      <a:pt x="9297" y="1585"/>
                      <a:pt x="4314" y="6735"/>
                      <a:pt x="1324" y="142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5" name="Freeform 1224">
                <a:extLst>
                  <a:ext uri="{FF2B5EF4-FFF2-40B4-BE49-F238E27FC236}">
                    <a16:creationId xmlns:a16="http://schemas.microsoft.com/office/drawing/2014/main" id="{4F811CA7-0E8D-856F-88D8-2C018D4EB34D}"/>
                  </a:ext>
                </a:extLst>
              </p:cNvPr>
              <p:cNvSpPr/>
              <p:nvPr/>
            </p:nvSpPr>
            <p:spPr>
              <a:xfrm>
                <a:off x="2197297" y="6084589"/>
                <a:ext cx="15238" cy="25673"/>
              </a:xfrm>
              <a:custGeom>
                <a:avLst/>
                <a:gdLst>
                  <a:gd name="connsiteX0" fmla="*/ 14205 w 15238"/>
                  <a:gd name="connsiteY0" fmla="*/ 13765 h 25673"/>
                  <a:gd name="connsiteX1" fmla="*/ 12411 w 15238"/>
                  <a:gd name="connsiteY1" fmla="*/ 494 h 25673"/>
                  <a:gd name="connsiteX2" fmla="*/ 1648 w 15238"/>
                  <a:gd name="connsiteY2" fmla="*/ 10398 h 25673"/>
                  <a:gd name="connsiteX3" fmla="*/ 3840 w 15238"/>
                  <a:gd name="connsiteY3" fmla="*/ 25651 h 25673"/>
                  <a:gd name="connsiteX4" fmla="*/ 14205 w 15238"/>
                  <a:gd name="connsiteY4" fmla="*/ 13765 h 25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38" h="25673">
                    <a:moveTo>
                      <a:pt x="14205" y="13765"/>
                    </a:moveTo>
                    <a:cubicBezTo>
                      <a:pt x="15800" y="7823"/>
                      <a:pt x="15800" y="2276"/>
                      <a:pt x="12411" y="494"/>
                    </a:cubicBezTo>
                    <a:cubicBezTo>
                      <a:pt x="7827" y="-1685"/>
                      <a:pt x="3840" y="3663"/>
                      <a:pt x="1648" y="10398"/>
                    </a:cubicBezTo>
                    <a:cubicBezTo>
                      <a:pt x="-744" y="17133"/>
                      <a:pt x="-944" y="23670"/>
                      <a:pt x="3840" y="25651"/>
                    </a:cubicBezTo>
                    <a:cubicBezTo>
                      <a:pt x="8823" y="26047"/>
                      <a:pt x="12212" y="21095"/>
                      <a:pt x="14205" y="137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6" name="Freeform 1225">
                <a:extLst>
                  <a:ext uri="{FF2B5EF4-FFF2-40B4-BE49-F238E27FC236}">
                    <a16:creationId xmlns:a16="http://schemas.microsoft.com/office/drawing/2014/main" id="{CFBE213C-E267-A8FF-9317-E6D0E687A891}"/>
                  </a:ext>
                </a:extLst>
              </p:cNvPr>
              <p:cNvSpPr/>
              <p:nvPr/>
            </p:nvSpPr>
            <p:spPr>
              <a:xfrm>
                <a:off x="908463" y="5619134"/>
                <a:ext cx="16476" cy="24580"/>
              </a:xfrm>
              <a:custGeom>
                <a:avLst/>
                <a:gdLst>
                  <a:gd name="connsiteX0" fmla="*/ 12800 w 16476"/>
                  <a:gd name="connsiteY0" fmla="*/ 18268 h 24580"/>
                  <a:gd name="connsiteX1" fmla="*/ 14793 w 16476"/>
                  <a:gd name="connsiteY1" fmla="*/ 1629 h 24580"/>
                  <a:gd name="connsiteX2" fmla="*/ 4428 w 16476"/>
                  <a:gd name="connsiteY2" fmla="*/ 5194 h 24580"/>
                  <a:gd name="connsiteX3" fmla="*/ 2236 w 16476"/>
                  <a:gd name="connsiteY3" fmla="*/ 23419 h 24580"/>
                  <a:gd name="connsiteX4" fmla="*/ 12800 w 16476"/>
                  <a:gd name="connsiteY4" fmla="*/ 18268 h 24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76" h="24580">
                    <a:moveTo>
                      <a:pt x="12800" y="18268"/>
                    </a:moveTo>
                    <a:cubicBezTo>
                      <a:pt x="16587" y="11929"/>
                      <a:pt x="17783" y="5591"/>
                      <a:pt x="14793" y="1629"/>
                    </a:cubicBezTo>
                    <a:cubicBezTo>
                      <a:pt x="12401" y="-1739"/>
                      <a:pt x="7817" y="440"/>
                      <a:pt x="4428" y="5194"/>
                    </a:cubicBezTo>
                    <a:cubicBezTo>
                      <a:pt x="-1153" y="12722"/>
                      <a:pt x="-954" y="19061"/>
                      <a:pt x="2236" y="23419"/>
                    </a:cubicBezTo>
                    <a:cubicBezTo>
                      <a:pt x="6023" y="26192"/>
                      <a:pt x="9611" y="23815"/>
                      <a:pt x="12800" y="1826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7" name="Freeform 1226">
                <a:extLst>
                  <a:ext uri="{FF2B5EF4-FFF2-40B4-BE49-F238E27FC236}">
                    <a16:creationId xmlns:a16="http://schemas.microsoft.com/office/drawing/2014/main" id="{046C4BB0-898B-F6D3-98C9-4606CFA2500B}"/>
                  </a:ext>
                </a:extLst>
              </p:cNvPr>
              <p:cNvSpPr/>
              <p:nvPr/>
            </p:nvSpPr>
            <p:spPr>
              <a:xfrm>
                <a:off x="2937620" y="5794065"/>
                <a:ext cx="13023" cy="25599"/>
              </a:xfrm>
              <a:custGeom>
                <a:avLst/>
                <a:gdLst>
                  <a:gd name="connsiteX0" fmla="*/ 3416 w 13023"/>
                  <a:gd name="connsiteY0" fmla="*/ 25381 h 25599"/>
                  <a:gd name="connsiteX1" fmla="*/ 11588 w 13023"/>
                  <a:gd name="connsiteY1" fmla="*/ 16863 h 25599"/>
                  <a:gd name="connsiteX2" fmla="*/ 9794 w 13023"/>
                  <a:gd name="connsiteY2" fmla="*/ 422 h 25599"/>
                  <a:gd name="connsiteX3" fmla="*/ 1423 w 13023"/>
                  <a:gd name="connsiteY3" fmla="*/ 9138 h 25599"/>
                  <a:gd name="connsiteX4" fmla="*/ 3416 w 13023"/>
                  <a:gd name="connsiteY4" fmla="*/ 25381 h 25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23" h="25599">
                    <a:moveTo>
                      <a:pt x="3416" y="25381"/>
                    </a:moveTo>
                    <a:cubicBezTo>
                      <a:pt x="7203" y="26569"/>
                      <a:pt x="9993" y="22806"/>
                      <a:pt x="11588" y="16863"/>
                    </a:cubicBezTo>
                    <a:cubicBezTo>
                      <a:pt x="13382" y="10128"/>
                      <a:pt x="14179" y="2799"/>
                      <a:pt x="9794" y="422"/>
                    </a:cubicBezTo>
                    <a:cubicBezTo>
                      <a:pt x="6207" y="-1559"/>
                      <a:pt x="3216" y="3789"/>
                      <a:pt x="1423" y="9138"/>
                    </a:cubicBezTo>
                    <a:cubicBezTo>
                      <a:pt x="-969" y="16467"/>
                      <a:pt x="-371" y="22211"/>
                      <a:pt x="3416" y="253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8" name="Freeform 1227">
                <a:extLst>
                  <a:ext uri="{FF2B5EF4-FFF2-40B4-BE49-F238E27FC236}">
                    <a16:creationId xmlns:a16="http://schemas.microsoft.com/office/drawing/2014/main" id="{00006902-13A2-1649-06CF-BFDE823AD6A2}"/>
                  </a:ext>
                </a:extLst>
              </p:cNvPr>
              <p:cNvSpPr/>
              <p:nvPr/>
            </p:nvSpPr>
            <p:spPr>
              <a:xfrm>
                <a:off x="1796623" y="5674480"/>
                <a:ext cx="14969" cy="25395"/>
              </a:xfrm>
              <a:custGeom>
                <a:avLst/>
                <a:gdLst>
                  <a:gd name="connsiteX0" fmla="*/ 10048 w 14969"/>
                  <a:gd name="connsiteY0" fmla="*/ 362 h 25395"/>
                  <a:gd name="connsiteX1" fmla="*/ 1277 w 14969"/>
                  <a:gd name="connsiteY1" fmla="*/ 8880 h 25395"/>
                  <a:gd name="connsiteX2" fmla="*/ 4666 w 14969"/>
                  <a:gd name="connsiteY2" fmla="*/ 25321 h 25395"/>
                  <a:gd name="connsiteX3" fmla="*/ 14034 w 14969"/>
                  <a:gd name="connsiteY3" fmla="*/ 16605 h 25395"/>
                  <a:gd name="connsiteX4" fmla="*/ 10048 w 14969"/>
                  <a:gd name="connsiteY4" fmla="*/ 362 h 25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69" h="25395">
                    <a:moveTo>
                      <a:pt x="10048" y="362"/>
                    </a:moveTo>
                    <a:cubicBezTo>
                      <a:pt x="6460" y="-1223"/>
                      <a:pt x="2872" y="2541"/>
                      <a:pt x="1277" y="8880"/>
                    </a:cubicBezTo>
                    <a:cubicBezTo>
                      <a:pt x="-716" y="16803"/>
                      <a:pt x="-916" y="24330"/>
                      <a:pt x="4666" y="25321"/>
                    </a:cubicBezTo>
                    <a:cubicBezTo>
                      <a:pt x="8054" y="25915"/>
                      <a:pt x="11642" y="22944"/>
                      <a:pt x="14034" y="16605"/>
                    </a:cubicBezTo>
                    <a:cubicBezTo>
                      <a:pt x="16227" y="7691"/>
                      <a:pt x="14433" y="2343"/>
                      <a:pt x="10048" y="3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9" name="Freeform 1228">
                <a:extLst>
                  <a:ext uri="{FF2B5EF4-FFF2-40B4-BE49-F238E27FC236}">
                    <a16:creationId xmlns:a16="http://schemas.microsoft.com/office/drawing/2014/main" id="{D43DDCF4-B26F-1955-49FC-473417BBB10F}"/>
                  </a:ext>
                </a:extLst>
              </p:cNvPr>
              <p:cNvSpPr/>
              <p:nvPr/>
            </p:nvSpPr>
            <p:spPr>
              <a:xfrm>
                <a:off x="1158915" y="5701298"/>
                <a:ext cx="17062" cy="24390"/>
              </a:xfrm>
              <a:custGeom>
                <a:avLst/>
                <a:gdLst>
                  <a:gd name="connsiteX0" fmla="*/ 13698 w 17062"/>
                  <a:gd name="connsiteY0" fmla="*/ 484 h 24390"/>
                  <a:gd name="connsiteX1" fmla="*/ 2935 w 17062"/>
                  <a:gd name="connsiteY1" fmla="*/ 6624 h 24390"/>
                  <a:gd name="connsiteX2" fmla="*/ 4131 w 17062"/>
                  <a:gd name="connsiteY2" fmla="*/ 24056 h 24390"/>
                  <a:gd name="connsiteX3" fmla="*/ 14894 w 17062"/>
                  <a:gd name="connsiteY3" fmla="*/ 13954 h 24390"/>
                  <a:gd name="connsiteX4" fmla="*/ 13698 w 17062"/>
                  <a:gd name="connsiteY4" fmla="*/ 484 h 24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62" h="24390">
                    <a:moveTo>
                      <a:pt x="13698" y="484"/>
                    </a:moveTo>
                    <a:cubicBezTo>
                      <a:pt x="10110" y="-1101"/>
                      <a:pt x="5725" y="1276"/>
                      <a:pt x="2935" y="6624"/>
                    </a:cubicBezTo>
                    <a:cubicBezTo>
                      <a:pt x="-1251" y="14746"/>
                      <a:pt x="-1052" y="21877"/>
                      <a:pt x="4131" y="24056"/>
                    </a:cubicBezTo>
                    <a:cubicBezTo>
                      <a:pt x="7719" y="25641"/>
                      <a:pt x="11506" y="21481"/>
                      <a:pt x="14894" y="13954"/>
                    </a:cubicBezTo>
                    <a:cubicBezTo>
                      <a:pt x="17286" y="8605"/>
                      <a:pt x="18681" y="2465"/>
                      <a:pt x="13698" y="48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0" name="Freeform 1229">
                <a:extLst>
                  <a:ext uri="{FF2B5EF4-FFF2-40B4-BE49-F238E27FC236}">
                    <a16:creationId xmlns:a16="http://schemas.microsoft.com/office/drawing/2014/main" id="{5A4F2E03-671D-1892-65D4-3DA0B7C6F9FC}"/>
                  </a:ext>
                </a:extLst>
              </p:cNvPr>
              <p:cNvSpPr/>
              <p:nvPr/>
            </p:nvSpPr>
            <p:spPr>
              <a:xfrm>
                <a:off x="657664" y="5164682"/>
                <a:ext cx="28582" cy="35262"/>
              </a:xfrm>
              <a:custGeom>
                <a:avLst/>
                <a:gdLst>
                  <a:gd name="connsiteX0" fmla="*/ 21816 w 28582"/>
                  <a:gd name="connsiteY0" fmla="*/ 82 h 35262"/>
                  <a:gd name="connsiteX1" fmla="*/ 9059 w 28582"/>
                  <a:gd name="connsiteY1" fmla="*/ 9590 h 35262"/>
                  <a:gd name="connsiteX2" fmla="*/ 11650 w 28582"/>
                  <a:gd name="connsiteY2" fmla="*/ 20089 h 35262"/>
                  <a:gd name="connsiteX3" fmla="*/ 12049 w 28582"/>
                  <a:gd name="connsiteY3" fmla="*/ 20287 h 35262"/>
                  <a:gd name="connsiteX4" fmla="*/ 9856 w 28582"/>
                  <a:gd name="connsiteY4" fmla="*/ 21278 h 35262"/>
                  <a:gd name="connsiteX5" fmla="*/ 886 w 28582"/>
                  <a:gd name="connsiteY5" fmla="*/ 32965 h 35262"/>
                  <a:gd name="connsiteX6" fmla="*/ 17431 w 28582"/>
                  <a:gd name="connsiteY6" fmla="*/ 32569 h 35262"/>
                  <a:gd name="connsiteX7" fmla="*/ 28194 w 28582"/>
                  <a:gd name="connsiteY7" fmla="*/ 20881 h 35262"/>
                  <a:gd name="connsiteX8" fmla="*/ 20420 w 28582"/>
                  <a:gd name="connsiteY8" fmla="*/ 17712 h 35262"/>
                  <a:gd name="connsiteX9" fmla="*/ 23809 w 28582"/>
                  <a:gd name="connsiteY9" fmla="*/ 12760 h 35262"/>
                  <a:gd name="connsiteX10" fmla="*/ 21816 w 28582"/>
                  <a:gd name="connsiteY10" fmla="*/ 82 h 3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8582" h="35262">
                    <a:moveTo>
                      <a:pt x="21816" y="82"/>
                    </a:moveTo>
                    <a:cubicBezTo>
                      <a:pt x="17431" y="-512"/>
                      <a:pt x="12447" y="2063"/>
                      <a:pt x="9059" y="9590"/>
                    </a:cubicBezTo>
                    <a:cubicBezTo>
                      <a:pt x="6268" y="15731"/>
                      <a:pt x="8860" y="18504"/>
                      <a:pt x="11650" y="20089"/>
                    </a:cubicBezTo>
                    <a:cubicBezTo>
                      <a:pt x="11849" y="20089"/>
                      <a:pt x="12049" y="20287"/>
                      <a:pt x="12049" y="20287"/>
                    </a:cubicBezTo>
                    <a:cubicBezTo>
                      <a:pt x="11251" y="20683"/>
                      <a:pt x="10653" y="20881"/>
                      <a:pt x="9856" y="21278"/>
                    </a:cubicBezTo>
                    <a:cubicBezTo>
                      <a:pt x="3677" y="24249"/>
                      <a:pt x="-2303" y="28805"/>
                      <a:pt x="886" y="32965"/>
                    </a:cubicBezTo>
                    <a:cubicBezTo>
                      <a:pt x="3677" y="36728"/>
                      <a:pt x="10653" y="35342"/>
                      <a:pt x="17431" y="32569"/>
                    </a:cubicBezTo>
                    <a:cubicBezTo>
                      <a:pt x="22812" y="29201"/>
                      <a:pt x="30387" y="25239"/>
                      <a:pt x="28194" y="20881"/>
                    </a:cubicBezTo>
                    <a:cubicBezTo>
                      <a:pt x="26799" y="18108"/>
                      <a:pt x="24008" y="17316"/>
                      <a:pt x="20420" y="17712"/>
                    </a:cubicBezTo>
                    <a:cubicBezTo>
                      <a:pt x="21616" y="16524"/>
                      <a:pt x="22812" y="14741"/>
                      <a:pt x="23809" y="12760"/>
                    </a:cubicBezTo>
                    <a:cubicBezTo>
                      <a:pt x="27397" y="5232"/>
                      <a:pt x="26400" y="676"/>
                      <a:pt x="21816" y="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1" name="Freeform 1230">
                <a:extLst>
                  <a:ext uri="{FF2B5EF4-FFF2-40B4-BE49-F238E27FC236}">
                    <a16:creationId xmlns:a16="http://schemas.microsoft.com/office/drawing/2014/main" id="{8764E33F-2E1C-75B3-7D07-2AFFDD7E86E7}"/>
                  </a:ext>
                </a:extLst>
              </p:cNvPr>
              <p:cNvSpPr/>
              <p:nvPr/>
            </p:nvSpPr>
            <p:spPr>
              <a:xfrm>
                <a:off x="1380641" y="5484395"/>
                <a:ext cx="15592" cy="22393"/>
              </a:xfrm>
              <a:custGeom>
                <a:avLst/>
                <a:gdLst>
                  <a:gd name="connsiteX0" fmla="*/ 13025 w 15592"/>
                  <a:gd name="connsiteY0" fmla="*/ 480 h 22393"/>
                  <a:gd name="connsiteX1" fmla="*/ 1664 w 15592"/>
                  <a:gd name="connsiteY1" fmla="*/ 9790 h 22393"/>
                  <a:gd name="connsiteX2" fmla="*/ 3657 w 15592"/>
                  <a:gd name="connsiteY2" fmla="*/ 22270 h 22393"/>
                  <a:gd name="connsiteX3" fmla="*/ 14221 w 15592"/>
                  <a:gd name="connsiteY3" fmla="*/ 12761 h 22393"/>
                  <a:gd name="connsiteX4" fmla="*/ 13025 w 15592"/>
                  <a:gd name="connsiteY4" fmla="*/ 480 h 22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92" h="22393">
                    <a:moveTo>
                      <a:pt x="13025" y="480"/>
                    </a:moveTo>
                    <a:cubicBezTo>
                      <a:pt x="8839" y="-1501"/>
                      <a:pt x="4653" y="2857"/>
                      <a:pt x="1664" y="9790"/>
                    </a:cubicBezTo>
                    <a:cubicBezTo>
                      <a:pt x="-728" y="15336"/>
                      <a:pt x="-928" y="20091"/>
                      <a:pt x="3657" y="22270"/>
                    </a:cubicBezTo>
                    <a:cubicBezTo>
                      <a:pt x="7045" y="23062"/>
                      <a:pt x="11231" y="20091"/>
                      <a:pt x="14221" y="12761"/>
                    </a:cubicBezTo>
                    <a:cubicBezTo>
                      <a:pt x="16214" y="7215"/>
                      <a:pt x="16214" y="2064"/>
                      <a:pt x="13025" y="48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2" name="Freeform 1231">
                <a:extLst>
                  <a:ext uri="{FF2B5EF4-FFF2-40B4-BE49-F238E27FC236}">
                    <a16:creationId xmlns:a16="http://schemas.microsoft.com/office/drawing/2014/main" id="{ACF7458C-1B14-67FC-3BE3-AC02D24C0404}"/>
                  </a:ext>
                </a:extLst>
              </p:cNvPr>
              <p:cNvSpPr/>
              <p:nvPr/>
            </p:nvSpPr>
            <p:spPr>
              <a:xfrm>
                <a:off x="1660063" y="5602648"/>
                <a:ext cx="14482" cy="23739"/>
              </a:xfrm>
              <a:custGeom>
                <a:avLst/>
                <a:gdLst>
                  <a:gd name="connsiteX0" fmla="*/ 1498 w 14482"/>
                  <a:gd name="connsiteY0" fmla="*/ 8805 h 23739"/>
                  <a:gd name="connsiteX1" fmla="*/ 3690 w 14482"/>
                  <a:gd name="connsiteY1" fmla="*/ 23463 h 23739"/>
                  <a:gd name="connsiteX2" fmla="*/ 13258 w 14482"/>
                  <a:gd name="connsiteY2" fmla="*/ 14549 h 23739"/>
                  <a:gd name="connsiteX3" fmla="*/ 10866 w 14482"/>
                  <a:gd name="connsiteY3" fmla="*/ 287 h 23739"/>
                  <a:gd name="connsiteX4" fmla="*/ 1498 w 14482"/>
                  <a:gd name="connsiteY4" fmla="*/ 8805 h 23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82" h="23739">
                    <a:moveTo>
                      <a:pt x="1498" y="8805"/>
                    </a:moveTo>
                    <a:cubicBezTo>
                      <a:pt x="-1094" y="16134"/>
                      <a:pt x="-296" y="21879"/>
                      <a:pt x="3690" y="23463"/>
                    </a:cubicBezTo>
                    <a:cubicBezTo>
                      <a:pt x="7079" y="24850"/>
                      <a:pt x="10667" y="20888"/>
                      <a:pt x="13258" y="14549"/>
                    </a:cubicBezTo>
                    <a:cubicBezTo>
                      <a:pt x="15251" y="7616"/>
                      <a:pt x="15052" y="1872"/>
                      <a:pt x="10866" y="287"/>
                    </a:cubicBezTo>
                    <a:cubicBezTo>
                      <a:pt x="7477" y="-1099"/>
                      <a:pt x="3690" y="2664"/>
                      <a:pt x="1498" y="88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3" name="Freeform 1232">
                <a:extLst>
                  <a:ext uri="{FF2B5EF4-FFF2-40B4-BE49-F238E27FC236}">
                    <a16:creationId xmlns:a16="http://schemas.microsoft.com/office/drawing/2014/main" id="{EDC04A99-7A74-6AC8-3D0F-CA5ED93C59D0}"/>
                  </a:ext>
                </a:extLst>
              </p:cNvPr>
              <p:cNvSpPr/>
              <p:nvPr/>
            </p:nvSpPr>
            <p:spPr>
              <a:xfrm>
                <a:off x="2447189" y="5925276"/>
                <a:ext cx="16962" cy="20364"/>
              </a:xfrm>
              <a:custGeom>
                <a:avLst/>
                <a:gdLst>
                  <a:gd name="connsiteX0" fmla="*/ 14467 w 16962"/>
                  <a:gd name="connsiteY0" fmla="*/ 345 h 20364"/>
                  <a:gd name="connsiteX1" fmla="*/ 514 w 16962"/>
                  <a:gd name="connsiteY1" fmla="*/ 12032 h 20364"/>
                  <a:gd name="connsiteX2" fmla="*/ 3903 w 16962"/>
                  <a:gd name="connsiteY2" fmla="*/ 20154 h 20364"/>
                  <a:gd name="connsiteX3" fmla="*/ 16460 w 16962"/>
                  <a:gd name="connsiteY3" fmla="*/ 11438 h 20364"/>
                  <a:gd name="connsiteX4" fmla="*/ 14467 w 16962"/>
                  <a:gd name="connsiteY4" fmla="*/ 345 h 20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962" h="20364">
                    <a:moveTo>
                      <a:pt x="14467" y="345"/>
                    </a:moveTo>
                    <a:cubicBezTo>
                      <a:pt x="9085" y="-1041"/>
                      <a:pt x="3703" y="1534"/>
                      <a:pt x="514" y="12032"/>
                    </a:cubicBezTo>
                    <a:cubicBezTo>
                      <a:pt x="-1081" y="16985"/>
                      <a:pt x="1311" y="19560"/>
                      <a:pt x="3903" y="20154"/>
                    </a:cubicBezTo>
                    <a:cubicBezTo>
                      <a:pt x="8886" y="21343"/>
                      <a:pt x="13072" y="17381"/>
                      <a:pt x="16460" y="11438"/>
                    </a:cubicBezTo>
                    <a:cubicBezTo>
                      <a:pt x="17457" y="5297"/>
                      <a:pt x="17058" y="1137"/>
                      <a:pt x="14467" y="34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4" name="Freeform 1233">
                <a:extLst>
                  <a:ext uri="{FF2B5EF4-FFF2-40B4-BE49-F238E27FC236}">
                    <a16:creationId xmlns:a16="http://schemas.microsoft.com/office/drawing/2014/main" id="{13BE366A-3E61-97BF-7578-A084CAE32EF7}"/>
                  </a:ext>
                </a:extLst>
              </p:cNvPr>
              <p:cNvSpPr/>
              <p:nvPr/>
            </p:nvSpPr>
            <p:spPr>
              <a:xfrm>
                <a:off x="454256" y="4951540"/>
                <a:ext cx="19376" cy="23000"/>
              </a:xfrm>
              <a:custGeom>
                <a:avLst/>
                <a:gdLst>
                  <a:gd name="connsiteX0" fmla="*/ 2975 w 19376"/>
                  <a:gd name="connsiteY0" fmla="*/ 22663 h 23000"/>
                  <a:gd name="connsiteX1" fmla="*/ 16330 w 19376"/>
                  <a:gd name="connsiteY1" fmla="*/ 13551 h 23000"/>
                  <a:gd name="connsiteX2" fmla="*/ 15532 w 19376"/>
                  <a:gd name="connsiteY2" fmla="*/ 81 h 23000"/>
                  <a:gd name="connsiteX3" fmla="*/ 2178 w 19376"/>
                  <a:gd name="connsiteY3" fmla="*/ 10976 h 23000"/>
                  <a:gd name="connsiteX4" fmla="*/ 2975 w 19376"/>
                  <a:gd name="connsiteY4" fmla="*/ 22663 h 23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76" h="23000">
                    <a:moveTo>
                      <a:pt x="2975" y="22663"/>
                    </a:moveTo>
                    <a:cubicBezTo>
                      <a:pt x="7759" y="24247"/>
                      <a:pt x="12543" y="20088"/>
                      <a:pt x="16330" y="13551"/>
                    </a:cubicBezTo>
                    <a:cubicBezTo>
                      <a:pt x="20516" y="6618"/>
                      <a:pt x="20516" y="873"/>
                      <a:pt x="15532" y="81"/>
                    </a:cubicBezTo>
                    <a:cubicBezTo>
                      <a:pt x="10749" y="-712"/>
                      <a:pt x="5765" y="4439"/>
                      <a:pt x="2178" y="10976"/>
                    </a:cubicBezTo>
                    <a:cubicBezTo>
                      <a:pt x="-1211" y="17116"/>
                      <a:pt x="-414" y="20880"/>
                      <a:pt x="2975" y="226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5" name="Freeform 1234">
                <a:extLst>
                  <a:ext uri="{FF2B5EF4-FFF2-40B4-BE49-F238E27FC236}">
                    <a16:creationId xmlns:a16="http://schemas.microsoft.com/office/drawing/2014/main" id="{FB263CED-301A-D809-E5B9-84A053BA940F}"/>
                  </a:ext>
                </a:extLst>
              </p:cNvPr>
              <p:cNvSpPr/>
              <p:nvPr/>
            </p:nvSpPr>
            <p:spPr>
              <a:xfrm>
                <a:off x="1985466" y="5808353"/>
                <a:ext cx="32291" cy="30334"/>
              </a:xfrm>
              <a:custGeom>
                <a:avLst/>
                <a:gdLst>
                  <a:gd name="connsiteX0" fmla="*/ 28504 w 32291"/>
                  <a:gd name="connsiteY0" fmla="*/ 0 h 30334"/>
                  <a:gd name="connsiteX1" fmla="*/ 21328 w 32291"/>
                  <a:gd name="connsiteY1" fmla="*/ 4160 h 30334"/>
                  <a:gd name="connsiteX2" fmla="*/ 19534 w 32291"/>
                  <a:gd name="connsiteY2" fmla="*/ 3169 h 30334"/>
                  <a:gd name="connsiteX3" fmla="*/ 8770 w 32291"/>
                  <a:gd name="connsiteY3" fmla="*/ 10103 h 30334"/>
                  <a:gd name="connsiteX4" fmla="*/ 1196 w 32291"/>
                  <a:gd name="connsiteY4" fmla="*/ 20997 h 30334"/>
                  <a:gd name="connsiteX5" fmla="*/ 1794 w 32291"/>
                  <a:gd name="connsiteY5" fmla="*/ 30307 h 30334"/>
                  <a:gd name="connsiteX6" fmla="*/ 10764 w 32291"/>
                  <a:gd name="connsiteY6" fmla="*/ 20799 h 30334"/>
                  <a:gd name="connsiteX7" fmla="*/ 17541 w 32291"/>
                  <a:gd name="connsiteY7" fmla="*/ 15451 h 30334"/>
                  <a:gd name="connsiteX8" fmla="*/ 21527 w 32291"/>
                  <a:gd name="connsiteY8" fmla="*/ 22780 h 30334"/>
                  <a:gd name="connsiteX9" fmla="*/ 31892 w 32291"/>
                  <a:gd name="connsiteY9" fmla="*/ 8914 h 30334"/>
                  <a:gd name="connsiteX10" fmla="*/ 28504 w 32291"/>
                  <a:gd name="connsiteY10" fmla="*/ 0 h 30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2291" h="30334">
                    <a:moveTo>
                      <a:pt x="28504" y="0"/>
                    </a:moveTo>
                    <a:cubicBezTo>
                      <a:pt x="25713" y="198"/>
                      <a:pt x="23321" y="1387"/>
                      <a:pt x="21328" y="4160"/>
                    </a:cubicBezTo>
                    <a:cubicBezTo>
                      <a:pt x="20929" y="3566"/>
                      <a:pt x="20331" y="3169"/>
                      <a:pt x="19534" y="3169"/>
                    </a:cubicBezTo>
                    <a:cubicBezTo>
                      <a:pt x="16544" y="2773"/>
                      <a:pt x="12558" y="5348"/>
                      <a:pt x="8770" y="10103"/>
                    </a:cubicBezTo>
                    <a:cubicBezTo>
                      <a:pt x="5780" y="11291"/>
                      <a:pt x="3189" y="15055"/>
                      <a:pt x="1196" y="20997"/>
                    </a:cubicBezTo>
                    <a:cubicBezTo>
                      <a:pt x="-199" y="25355"/>
                      <a:pt x="-797" y="30110"/>
                      <a:pt x="1794" y="30307"/>
                    </a:cubicBezTo>
                    <a:cubicBezTo>
                      <a:pt x="5182" y="30704"/>
                      <a:pt x="8172" y="26742"/>
                      <a:pt x="10764" y="20799"/>
                    </a:cubicBezTo>
                    <a:cubicBezTo>
                      <a:pt x="12956" y="20205"/>
                      <a:pt x="15348" y="18422"/>
                      <a:pt x="17541" y="15451"/>
                    </a:cubicBezTo>
                    <a:cubicBezTo>
                      <a:pt x="17142" y="19809"/>
                      <a:pt x="18139" y="23176"/>
                      <a:pt x="21527" y="22780"/>
                    </a:cubicBezTo>
                    <a:cubicBezTo>
                      <a:pt x="26510" y="22186"/>
                      <a:pt x="29700" y="15451"/>
                      <a:pt x="31892" y="8914"/>
                    </a:cubicBezTo>
                    <a:cubicBezTo>
                      <a:pt x="33088" y="3566"/>
                      <a:pt x="31493" y="792"/>
                      <a:pt x="28504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6" name="Freeform 1235">
                <a:extLst>
                  <a:ext uri="{FF2B5EF4-FFF2-40B4-BE49-F238E27FC236}">
                    <a16:creationId xmlns:a16="http://schemas.microsoft.com/office/drawing/2014/main" id="{C970990F-3142-4911-DD80-B2EEBCFEBFB8}"/>
                  </a:ext>
                </a:extLst>
              </p:cNvPr>
              <p:cNvSpPr/>
              <p:nvPr/>
            </p:nvSpPr>
            <p:spPr>
              <a:xfrm>
                <a:off x="906231" y="5200846"/>
                <a:ext cx="16218" cy="21037"/>
              </a:xfrm>
              <a:custGeom>
                <a:avLst/>
                <a:gdLst>
                  <a:gd name="connsiteX0" fmla="*/ 14632 w 16218"/>
                  <a:gd name="connsiteY0" fmla="*/ 12251 h 21037"/>
                  <a:gd name="connsiteX1" fmla="*/ 13436 w 16218"/>
                  <a:gd name="connsiteY1" fmla="*/ 366 h 21037"/>
                  <a:gd name="connsiteX2" fmla="*/ 1278 w 16218"/>
                  <a:gd name="connsiteY2" fmla="*/ 10468 h 21037"/>
                  <a:gd name="connsiteX3" fmla="*/ 3869 w 16218"/>
                  <a:gd name="connsiteY3" fmla="*/ 20967 h 21037"/>
                  <a:gd name="connsiteX4" fmla="*/ 14632 w 16218"/>
                  <a:gd name="connsiteY4" fmla="*/ 12251 h 21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18" h="21037">
                    <a:moveTo>
                      <a:pt x="14632" y="12251"/>
                    </a:moveTo>
                    <a:cubicBezTo>
                      <a:pt x="16825" y="6507"/>
                      <a:pt x="17024" y="1752"/>
                      <a:pt x="13436" y="366"/>
                    </a:cubicBezTo>
                    <a:cubicBezTo>
                      <a:pt x="8653" y="-1417"/>
                      <a:pt x="4267" y="3535"/>
                      <a:pt x="1278" y="10468"/>
                    </a:cubicBezTo>
                    <a:cubicBezTo>
                      <a:pt x="-1314" y="16609"/>
                      <a:pt x="281" y="20571"/>
                      <a:pt x="3869" y="20967"/>
                    </a:cubicBezTo>
                    <a:cubicBezTo>
                      <a:pt x="7656" y="21561"/>
                      <a:pt x="11643" y="18392"/>
                      <a:pt x="14632" y="1225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7" name="Freeform 1236">
                <a:extLst>
                  <a:ext uri="{FF2B5EF4-FFF2-40B4-BE49-F238E27FC236}">
                    <a16:creationId xmlns:a16="http://schemas.microsoft.com/office/drawing/2014/main" id="{B86120E8-3B68-BB5D-D402-628A149D1410}"/>
                  </a:ext>
                </a:extLst>
              </p:cNvPr>
              <p:cNvSpPr/>
              <p:nvPr/>
            </p:nvSpPr>
            <p:spPr>
              <a:xfrm>
                <a:off x="2853727" y="6083796"/>
                <a:ext cx="15178" cy="23278"/>
              </a:xfrm>
              <a:custGeom>
                <a:avLst/>
                <a:gdLst>
                  <a:gd name="connsiteX0" fmla="*/ 10369 w 15178"/>
                  <a:gd name="connsiteY0" fmla="*/ 97 h 23278"/>
                  <a:gd name="connsiteX1" fmla="*/ 403 w 15178"/>
                  <a:gd name="connsiteY1" fmla="*/ 10002 h 23278"/>
                  <a:gd name="connsiteX2" fmla="*/ 5585 w 15178"/>
                  <a:gd name="connsiteY2" fmla="*/ 23274 h 23278"/>
                  <a:gd name="connsiteX3" fmla="*/ 14754 w 15178"/>
                  <a:gd name="connsiteY3" fmla="*/ 12577 h 23278"/>
                  <a:gd name="connsiteX4" fmla="*/ 10369 w 15178"/>
                  <a:gd name="connsiteY4" fmla="*/ 97 h 23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78" h="23278">
                    <a:moveTo>
                      <a:pt x="10369" y="97"/>
                    </a:moveTo>
                    <a:cubicBezTo>
                      <a:pt x="5984" y="-497"/>
                      <a:pt x="1798" y="1484"/>
                      <a:pt x="403" y="10002"/>
                    </a:cubicBezTo>
                    <a:cubicBezTo>
                      <a:pt x="-794" y="17529"/>
                      <a:pt x="602" y="23472"/>
                      <a:pt x="5585" y="23274"/>
                    </a:cubicBezTo>
                    <a:cubicBezTo>
                      <a:pt x="10169" y="23076"/>
                      <a:pt x="13359" y="17727"/>
                      <a:pt x="14754" y="12577"/>
                    </a:cubicBezTo>
                    <a:cubicBezTo>
                      <a:pt x="16149" y="3465"/>
                      <a:pt x="13957" y="692"/>
                      <a:pt x="10369" y="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8" name="Freeform 1237">
                <a:extLst>
                  <a:ext uri="{FF2B5EF4-FFF2-40B4-BE49-F238E27FC236}">
                    <a16:creationId xmlns:a16="http://schemas.microsoft.com/office/drawing/2014/main" id="{F527CC67-0C4A-D026-2B8C-2224332E4BE2}"/>
                  </a:ext>
                </a:extLst>
              </p:cNvPr>
              <p:cNvSpPr/>
              <p:nvPr/>
            </p:nvSpPr>
            <p:spPr>
              <a:xfrm>
                <a:off x="966996" y="5235141"/>
                <a:ext cx="16807" cy="19292"/>
              </a:xfrm>
              <a:custGeom>
                <a:avLst/>
                <a:gdLst>
                  <a:gd name="connsiteX0" fmla="*/ 2304 w 16807"/>
                  <a:gd name="connsiteY0" fmla="*/ 7076 h 19292"/>
                  <a:gd name="connsiteX1" fmla="*/ 3102 w 16807"/>
                  <a:gd name="connsiteY1" fmla="*/ 18565 h 19292"/>
                  <a:gd name="connsiteX2" fmla="*/ 13865 w 16807"/>
                  <a:gd name="connsiteY2" fmla="*/ 13414 h 19292"/>
                  <a:gd name="connsiteX3" fmla="*/ 15261 w 16807"/>
                  <a:gd name="connsiteY3" fmla="*/ 539 h 19292"/>
                  <a:gd name="connsiteX4" fmla="*/ 2304 w 16807"/>
                  <a:gd name="connsiteY4" fmla="*/ 7076 h 19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07" h="19292">
                    <a:moveTo>
                      <a:pt x="2304" y="7076"/>
                    </a:moveTo>
                    <a:cubicBezTo>
                      <a:pt x="-1682" y="13414"/>
                      <a:pt x="112" y="16782"/>
                      <a:pt x="3102" y="18565"/>
                    </a:cubicBezTo>
                    <a:cubicBezTo>
                      <a:pt x="6291" y="20546"/>
                      <a:pt x="10277" y="18367"/>
                      <a:pt x="13865" y="13414"/>
                    </a:cubicBezTo>
                    <a:cubicBezTo>
                      <a:pt x="18051" y="7472"/>
                      <a:pt x="17054" y="3708"/>
                      <a:pt x="15261" y="539"/>
                    </a:cubicBezTo>
                    <a:cubicBezTo>
                      <a:pt x="11075" y="-848"/>
                      <a:pt x="6490" y="142"/>
                      <a:pt x="2304" y="70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9" name="Freeform 1238">
                <a:extLst>
                  <a:ext uri="{FF2B5EF4-FFF2-40B4-BE49-F238E27FC236}">
                    <a16:creationId xmlns:a16="http://schemas.microsoft.com/office/drawing/2014/main" id="{917D6CE1-5656-DECA-536F-64A7B602DE19}"/>
                  </a:ext>
                </a:extLst>
              </p:cNvPr>
              <p:cNvSpPr/>
              <p:nvPr/>
            </p:nvSpPr>
            <p:spPr>
              <a:xfrm>
                <a:off x="1583250" y="5534680"/>
                <a:ext cx="36904" cy="35768"/>
              </a:xfrm>
              <a:custGeom>
                <a:avLst/>
                <a:gdLst>
                  <a:gd name="connsiteX0" fmla="*/ 7549 w 36904"/>
                  <a:gd name="connsiteY0" fmla="*/ 8234 h 35768"/>
                  <a:gd name="connsiteX1" fmla="*/ 6752 w 36904"/>
                  <a:gd name="connsiteY1" fmla="*/ 16950 h 35768"/>
                  <a:gd name="connsiteX2" fmla="*/ 1370 w 36904"/>
                  <a:gd name="connsiteY2" fmla="*/ 26062 h 35768"/>
                  <a:gd name="connsiteX3" fmla="*/ 2965 w 36904"/>
                  <a:gd name="connsiteY3" fmla="*/ 35768 h 35768"/>
                  <a:gd name="connsiteX4" fmla="*/ 12134 w 36904"/>
                  <a:gd name="connsiteY4" fmla="*/ 26062 h 35768"/>
                  <a:gd name="connsiteX5" fmla="*/ 13529 w 36904"/>
                  <a:gd name="connsiteY5" fmla="*/ 21308 h 35768"/>
                  <a:gd name="connsiteX6" fmla="*/ 15522 w 36904"/>
                  <a:gd name="connsiteY6" fmla="*/ 21308 h 35768"/>
                  <a:gd name="connsiteX7" fmla="*/ 16918 w 36904"/>
                  <a:gd name="connsiteY7" fmla="*/ 24477 h 35768"/>
                  <a:gd name="connsiteX8" fmla="*/ 29276 w 36904"/>
                  <a:gd name="connsiteY8" fmla="*/ 20119 h 35768"/>
                  <a:gd name="connsiteX9" fmla="*/ 36252 w 36904"/>
                  <a:gd name="connsiteY9" fmla="*/ 7244 h 35768"/>
                  <a:gd name="connsiteX10" fmla="*/ 22499 w 36904"/>
                  <a:gd name="connsiteY10" fmla="*/ 11007 h 35768"/>
                  <a:gd name="connsiteX11" fmla="*/ 17316 w 36904"/>
                  <a:gd name="connsiteY11" fmla="*/ 310 h 35768"/>
                  <a:gd name="connsiteX12" fmla="*/ 7549 w 36904"/>
                  <a:gd name="connsiteY12" fmla="*/ 8234 h 35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6904" h="35768">
                    <a:moveTo>
                      <a:pt x="7549" y="8234"/>
                    </a:moveTo>
                    <a:cubicBezTo>
                      <a:pt x="5955" y="12394"/>
                      <a:pt x="5955" y="15167"/>
                      <a:pt x="6752" y="16950"/>
                    </a:cubicBezTo>
                    <a:cubicBezTo>
                      <a:pt x="4759" y="18931"/>
                      <a:pt x="2965" y="22298"/>
                      <a:pt x="1370" y="26062"/>
                    </a:cubicBezTo>
                    <a:cubicBezTo>
                      <a:pt x="-1221" y="32401"/>
                      <a:pt x="174" y="35768"/>
                      <a:pt x="2965" y="35768"/>
                    </a:cubicBezTo>
                    <a:cubicBezTo>
                      <a:pt x="5955" y="35768"/>
                      <a:pt x="9343" y="32203"/>
                      <a:pt x="12134" y="26062"/>
                    </a:cubicBezTo>
                    <a:cubicBezTo>
                      <a:pt x="12732" y="24279"/>
                      <a:pt x="13131" y="22694"/>
                      <a:pt x="13529" y="21308"/>
                    </a:cubicBezTo>
                    <a:cubicBezTo>
                      <a:pt x="14127" y="21308"/>
                      <a:pt x="14725" y="21308"/>
                      <a:pt x="15522" y="21308"/>
                    </a:cubicBezTo>
                    <a:cubicBezTo>
                      <a:pt x="15522" y="22496"/>
                      <a:pt x="15921" y="23685"/>
                      <a:pt x="16918" y="24477"/>
                    </a:cubicBezTo>
                    <a:cubicBezTo>
                      <a:pt x="19509" y="26656"/>
                      <a:pt x="24691" y="24081"/>
                      <a:pt x="29276" y="20119"/>
                    </a:cubicBezTo>
                    <a:cubicBezTo>
                      <a:pt x="34857" y="15365"/>
                      <a:pt x="38445" y="10809"/>
                      <a:pt x="36252" y="7244"/>
                    </a:cubicBezTo>
                    <a:cubicBezTo>
                      <a:pt x="32665" y="4866"/>
                      <a:pt x="27681" y="6847"/>
                      <a:pt x="22499" y="11007"/>
                    </a:cubicBezTo>
                    <a:cubicBezTo>
                      <a:pt x="23894" y="4470"/>
                      <a:pt x="20107" y="2687"/>
                      <a:pt x="17316" y="310"/>
                    </a:cubicBezTo>
                    <a:cubicBezTo>
                      <a:pt x="13330" y="-1076"/>
                      <a:pt x="9941" y="2291"/>
                      <a:pt x="7549" y="823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0" name="Freeform 1239">
                <a:extLst>
                  <a:ext uri="{FF2B5EF4-FFF2-40B4-BE49-F238E27FC236}">
                    <a16:creationId xmlns:a16="http://schemas.microsoft.com/office/drawing/2014/main" id="{4B689983-2F7F-2CDE-53F2-480005E6E4D7}"/>
                  </a:ext>
                </a:extLst>
              </p:cNvPr>
              <p:cNvSpPr/>
              <p:nvPr/>
            </p:nvSpPr>
            <p:spPr>
              <a:xfrm>
                <a:off x="1092576" y="5508299"/>
                <a:ext cx="16793" cy="22425"/>
              </a:xfrm>
              <a:custGeom>
                <a:avLst/>
                <a:gdLst>
                  <a:gd name="connsiteX0" fmla="*/ 2499 w 16793"/>
                  <a:gd name="connsiteY0" fmla="*/ 7478 h 22425"/>
                  <a:gd name="connsiteX1" fmla="*/ 3496 w 16793"/>
                  <a:gd name="connsiteY1" fmla="*/ 22136 h 22425"/>
                  <a:gd name="connsiteX2" fmla="*/ 14259 w 16793"/>
                  <a:gd name="connsiteY2" fmla="*/ 14609 h 22425"/>
                  <a:gd name="connsiteX3" fmla="*/ 13462 w 16793"/>
                  <a:gd name="connsiteY3" fmla="*/ 148 h 22425"/>
                  <a:gd name="connsiteX4" fmla="*/ 2499 w 16793"/>
                  <a:gd name="connsiteY4" fmla="*/ 7478 h 2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93" h="22425">
                    <a:moveTo>
                      <a:pt x="2499" y="7478"/>
                    </a:moveTo>
                    <a:cubicBezTo>
                      <a:pt x="-889" y="14411"/>
                      <a:pt x="-1089" y="20353"/>
                      <a:pt x="3496" y="22136"/>
                    </a:cubicBezTo>
                    <a:cubicBezTo>
                      <a:pt x="7084" y="23523"/>
                      <a:pt x="11269" y="19759"/>
                      <a:pt x="14259" y="14609"/>
                    </a:cubicBezTo>
                    <a:cubicBezTo>
                      <a:pt x="18644" y="6883"/>
                      <a:pt x="16651" y="2723"/>
                      <a:pt x="13462" y="148"/>
                    </a:cubicBezTo>
                    <a:cubicBezTo>
                      <a:pt x="9276" y="-644"/>
                      <a:pt x="5290" y="1733"/>
                      <a:pt x="2499" y="74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1" name="Freeform 1240">
                <a:extLst>
                  <a:ext uri="{FF2B5EF4-FFF2-40B4-BE49-F238E27FC236}">
                    <a16:creationId xmlns:a16="http://schemas.microsoft.com/office/drawing/2014/main" id="{92672B5A-D784-4DF5-9BAC-783D6F02B63F}"/>
                  </a:ext>
                </a:extLst>
              </p:cNvPr>
              <p:cNvSpPr/>
              <p:nvPr/>
            </p:nvSpPr>
            <p:spPr>
              <a:xfrm>
                <a:off x="353980" y="5111242"/>
                <a:ext cx="36960" cy="43745"/>
              </a:xfrm>
              <a:custGeom>
                <a:avLst/>
                <a:gdLst>
                  <a:gd name="connsiteX0" fmla="*/ 18737 w 36960"/>
                  <a:gd name="connsiteY0" fmla="*/ 42627 h 43745"/>
                  <a:gd name="connsiteX1" fmla="*/ 30696 w 36960"/>
                  <a:gd name="connsiteY1" fmla="*/ 37081 h 43745"/>
                  <a:gd name="connsiteX2" fmla="*/ 32690 w 36960"/>
                  <a:gd name="connsiteY2" fmla="*/ 22422 h 43745"/>
                  <a:gd name="connsiteX3" fmla="*/ 26112 w 36960"/>
                  <a:gd name="connsiteY3" fmla="*/ 23017 h 43745"/>
                  <a:gd name="connsiteX4" fmla="*/ 26112 w 36960"/>
                  <a:gd name="connsiteY4" fmla="*/ 20045 h 43745"/>
                  <a:gd name="connsiteX5" fmla="*/ 32291 w 36960"/>
                  <a:gd name="connsiteY5" fmla="*/ 19451 h 43745"/>
                  <a:gd name="connsiteX6" fmla="*/ 35679 w 36960"/>
                  <a:gd name="connsiteY6" fmla="*/ 6377 h 43745"/>
                  <a:gd name="connsiteX7" fmla="*/ 22325 w 36960"/>
                  <a:gd name="connsiteY7" fmla="*/ 831 h 43745"/>
                  <a:gd name="connsiteX8" fmla="*/ 16145 w 36960"/>
                  <a:gd name="connsiteY8" fmla="*/ 11924 h 43745"/>
                  <a:gd name="connsiteX9" fmla="*/ 9767 w 36960"/>
                  <a:gd name="connsiteY9" fmla="*/ 12716 h 43745"/>
                  <a:gd name="connsiteX10" fmla="*/ 9767 w 36960"/>
                  <a:gd name="connsiteY10" fmla="*/ 12122 h 43745"/>
                  <a:gd name="connsiteX11" fmla="*/ 0 w 36960"/>
                  <a:gd name="connsiteY11" fmla="*/ 4198 h 43745"/>
                  <a:gd name="connsiteX12" fmla="*/ 0 w 36960"/>
                  <a:gd name="connsiteY12" fmla="*/ 16876 h 43745"/>
                  <a:gd name="connsiteX13" fmla="*/ 199 w 36960"/>
                  <a:gd name="connsiteY13" fmla="*/ 24799 h 43745"/>
                  <a:gd name="connsiteX14" fmla="*/ 399 w 36960"/>
                  <a:gd name="connsiteY14" fmla="*/ 32525 h 43745"/>
                  <a:gd name="connsiteX15" fmla="*/ 1794 w 36960"/>
                  <a:gd name="connsiteY15" fmla="*/ 32327 h 43745"/>
                  <a:gd name="connsiteX16" fmla="*/ 6578 w 36960"/>
                  <a:gd name="connsiteY16" fmla="*/ 29950 h 43745"/>
                  <a:gd name="connsiteX17" fmla="*/ 14551 w 36960"/>
                  <a:gd name="connsiteY17" fmla="*/ 39656 h 43745"/>
                  <a:gd name="connsiteX18" fmla="*/ 16743 w 36960"/>
                  <a:gd name="connsiteY18" fmla="*/ 37081 h 43745"/>
                  <a:gd name="connsiteX19" fmla="*/ 18737 w 36960"/>
                  <a:gd name="connsiteY19" fmla="*/ 42627 h 43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6960" h="43745">
                    <a:moveTo>
                      <a:pt x="18737" y="42627"/>
                    </a:moveTo>
                    <a:cubicBezTo>
                      <a:pt x="22923" y="46391"/>
                      <a:pt x="27507" y="39656"/>
                      <a:pt x="30696" y="37081"/>
                    </a:cubicBezTo>
                    <a:cubicBezTo>
                      <a:pt x="35081" y="29355"/>
                      <a:pt x="36078" y="24403"/>
                      <a:pt x="32690" y="22422"/>
                    </a:cubicBezTo>
                    <a:cubicBezTo>
                      <a:pt x="30497" y="21036"/>
                      <a:pt x="28304" y="21432"/>
                      <a:pt x="26112" y="23017"/>
                    </a:cubicBezTo>
                    <a:cubicBezTo>
                      <a:pt x="26311" y="22026"/>
                      <a:pt x="26311" y="21036"/>
                      <a:pt x="26112" y="20045"/>
                    </a:cubicBezTo>
                    <a:cubicBezTo>
                      <a:pt x="28105" y="20243"/>
                      <a:pt x="30098" y="20243"/>
                      <a:pt x="32291" y="19451"/>
                    </a:cubicBezTo>
                    <a:cubicBezTo>
                      <a:pt x="38470" y="17272"/>
                      <a:pt x="37274" y="12320"/>
                      <a:pt x="35679" y="6377"/>
                    </a:cubicBezTo>
                    <a:cubicBezTo>
                      <a:pt x="32490" y="3604"/>
                      <a:pt x="29500" y="-2141"/>
                      <a:pt x="22325" y="831"/>
                    </a:cubicBezTo>
                    <a:cubicBezTo>
                      <a:pt x="16943" y="3010"/>
                      <a:pt x="14551" y="7169"/>
                      <a:pt x="16145" y="11924"/>
                    </a:cubicBezTo>
                    <a:cubicBezTo>
                      <a:pt x="13953" y="11527"/>
                      <a:pt x="11960" y="11726"/>
                      <a:pt x="9767" y="12716"/>
                    </a:cubicBezTo>
                    <a:cubicBezTo>
                      <a:pt x="9767" y="12518"/>
                      <a:pt x="9767" y="12320"/>
                      <a:pt x="9767" y="12122"/>
                    </a:cubicBezTo>
                    <a:cubicBezTo>
                      <a:pt x="9568" y="6971"/>
                      <a:pt x="6378" y="3604"/>
                      <a:pt x="0" y="4198"/>
                    </a:cubicBezTo>
                    <a:cubicBezTo>
                      <a:pt x="0" y="8358"/>
                      <a:pt x="0" y="12716"/>
                      <a:pt x="0" y="16876"/>
                    </a:cubicBezTo>
                    <a:cubicBezTo>
                      <a:pt x="0" y="19451"/>
                      <a:pt x="0" y="22224"/>
                      <a:pt x="199" y="24799"/>
                    </a:cubicBezTo>
                    <a:cubicBezTo>
                      <a:pt x="199" y="27375"/>
                      <a:pt x="399" y="29950"/>
                      <a:pt x="399" y="32525"/>
                    </a:cubicBezTo>
                    <a:cubicBezTo>
                      <a:pt x="797" y="32525"/>
                      <a:pt x="1196" y="32327"/>
                      <a:pt x="1794" y="32327"/>
                    </a:cubicBezTo>
                    <a:cubicBezTo>
                      <a:pt x="3588" y="31534"/>
                      <a:pt x="5182" y="30742"/>
                      <a:pt x="6578" y="29950"/>
                    </a:cubicBezTo>
                    <a:cubicBezTo>
                      <a:pt x="8372" y="33713"/>
                      <a:pt x="11760" y="36685"/>
                      <a:pt x="14551" y="39656"/>
                    </a:cubicBezTo>
                    <a:cubicBezTo>
                      <a:pt x="15149" y="38864"/>
                      <a:pt x="15946" y="37873"/>
                      <a:pt x="16743" y="37081"/>
                    </a:cubicBezTo>
                    <a:cubicBezTo>
                      <a:pt x="16345" y="39458"/>
                      <a:pt x="17142" y="41241"/>
                      <a:pt x="18737" y="426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2" name="Freeform 1241">
                <a:extLst>
                  <a:ext uri="{FF2B5EF4-FFF2-40B4-BE49-F238E27FC236}">
                    <a16:creationId xmlns:a16="http://schemas.microsoft.com/office/drawing/2014/main" id="{0D097556-A855-AF4F-BED4-CCFB83682792}"/>
                  </a:ext>
                </a:extLst>
              </p:cNvPr>
              <p:cNvSpPr/>
              <p:nvPr/>
            </p:nvSpPr>
            <p:spPr>
              <a:xfrm>
                <a:off x="2746461" y="6134731"/>
                <a:ext cx="13915" cy="24463"/>
              </a:xfrm>
              <a:custGeom>
                <a:avLst/>
                <a:gdLst>
                  <a:gd name="connsiteX0" fmla="*/ 10198 w 13915"/>
                  <a:gd name="connsiteY0" fmla="*/ 71 h 24463"/>
                  <a:gd name="connsiteX1" fmla="*/ 1029 w 13915"/>
                  <a:gd name="connsiteY1" fmla="*/ 8391 h 24463"/>
                  <a:gd name="connsiteX2" fmla="*/ 4417 w 13915"/>
                  <a:gd name="connsiteY2" fmla="*/ 23842 h 24463"/>
                  <a:gd name="connsiteX3" fmla="*/ 12789 w 13915"/>
                  <a:gd name="connsiteY3" fmla="*/ 15918 h 24463"/>
                  <a:gd name="connsiteX4" fmla="*/ 10198 w 13915"/>
                  <a:gd name="connsiteY4" fmla="*/ 71 h 24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15" h="24463">
                    <a:moveTo>
                      <a:pt x="10198" y="71"/>
                    </a:moveTo>
                    <a:cubicBezTo>
                      <a:pt x="6211" y="-523"/>
                      <a:pt x="2823" y="2646"/>
                      <a:pt x="1029" y="8391"/>
                    </a:cubicBezTo>
                    <a:cubicBezTo>
                      <a:pt x="-1164" y="15720"/>
                      <a:pt x="232" y="21465"/>
                      <a:pt x="4417" y="23842"/>
                    </a:cubicBezTo>
                    <a:cubicBezTo>
                      <a:pt x="8205" y="26020"/>
                      <a:pt x="11194" y="22257"/>
                      <a:pt x="12789" y="15918"/>
                    </a:cubicBezTo>
                    <a:cubicBezTo>
                      <a:pt x="14583" y="8985"/>
                      <a:pt x="14583" y="2448"/>
                      <a:pt x="10198" y="7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3" name="Freeform 1242">
                <a:extLst>
                  <a:ext uri="{FF2B5EF4-FFF2-40B4-BE49-F238E27FC236}">
                    <a16:creationId xmlns:a16="http://schemas.microsoft.com/office/drawing/2014/main" id="{174480A4-A7BD-EEC5-5ED1-15C3EF5EE7E5}"/>
                  </a:ext>
                </a:extLst>
              </p:cNvPr>
              <p:cNvSpPr/>
              <p:nvPr/>
            </p:nvSpPr>
            <p:spPr>
              <a:xfrm>
                <a:off x="2317081" y="6035922"/>
                <a:ext cx="14995" cy="22981"/>
              </a:xfrm>
              <a:custGeom>
                <a:avLst/>
                <a:gdLst>
                  <a:gd name="connsiteX0" fmla="*/ 10827 w 14995"/>
                  <a:gd name="connsiteY0" fmla="*/ 431 h 22981"/>
                  <a:gd name="connsiteX1" fmla="*/ 1260 w 14995"/>
                  <a:gd name="connsiteY1" fmla="*/ 6968 h 22981"/>
                  <a:gd name="connsiteX2" fmla="*/ 4449 w 14995"/>
                  <a:gd name="connsiteY2" fmla="*/ 22221 h 22981"/>
                  <a:gd name="connsiteX3" fmla="*/ 13817 w 14995"/>
                  <a:gd name="connsiteY3" fmla="*/ 15486 h 22981"/>
                  <a:gd name="connsiteX4" fmla="*/ 10827 w 14995"/>
                  <a:gd name="connsiteY4" fmla="*/ 431 h 22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95" h="22981">
                    <a:moveTo>
                      <a:pt x="10827" y="431"/>
                    </a:moveTo>
                    <a:cubicBezTo>
                      <a:pt x="7439" y="-758"/>
                      <a:pt x="3652" y="233"/>
                      <a:pt x="1260" y="6968"/>
                    </a:cubicBezTo>
                    <a:cubicBezTo>
                      <a:pt x="-1531" y="14891"/>
                      <a:pt x="662" y="19844"/>
                      <a:pt x="4449" y="22221"/>
                    </a:cubicBezTo>
                    <a:cubicBezTo>
                      <a:pt x="7837" y="24400"/>
                      <a:pt x="11226" y="21824"/>
                      <a:pt x="13817" y="15486"/>
                    </a:cubicBezTo>
                    <a:cubicBezTo>
                      <a:pt x="16010" y="7760"/>
                      <a:pt x="15212" y="2214"/>
                      <a:pt x="10827" y="43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4" name="Freeform 1243">
                <a:extLst>
                  <a:ext uri="{FF2B5EF4-FFF2-40B4-BE49-F238E27FC236}">
                    <a16:creationId xmlns:a16="http://schemas.microsoft.com/office/drawing/2014/main" id="{804D53F8-C728-7C45-1BAE-4F6F7B3AB765}"/>
                  </a:ext>
                </a:extLst>
              </p:cNvPr>
              <p:cNvSpPr/>
              <p:nvPr/>
            </p:nvSpPr>
            <p:spPr>
              <a:xfrm>
                <a:off x="990132" y="5512910"/>
                <a:ext cx="18738" cy="24345"/>
              </a:xfrm>
              <a:custGeom>
                <a:avLst/>
                <a:gdLst>
                  <a:gd name="connsiteX0" fmla="*/ 17240 w 18738"/>
                  <a:gd name="connsiteY0" fmla="*/ 886 h 24345"/>
                  <a:gd name="connsiteX1" fmla="*/ 2689 w 18738"/>
                  <a:gd name="connsiteY1" fmla="*/ 11780 h 24345"/>
                  <a:gd name="connsiteX2" fmla="*/ 3088 w 18738"/>
                  <a:gd name="connsiteY2" fmla="*/ 23666 h 24345"/>
                  <a:gd name="connsiteX3" fmla="*/ 15845 w 18738"/>
                  <a:gd name="connsiteY3" fmla="*/ 15148 h 24345"/>
                  <a:gd name="connsiteX4" fmla="*/ 17240 w 18738"/>
                  <a:gd name="connsiteY4" fmla="*/ 886 h 24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738" h="24345">
                    <a:moveTo>
                      <a:pt x="17240" y="886"/>
                    </a:moveTo>
                    <a:cubicBezTo>
                      <a:pt x="12057" y="-2680"/>
                      <a:pt x="7074" y="5244"/>
                      <a:pt x="2689" y="11780"/>
                    </a:cubicBezTo>
                    <a:cubicBezTo>
                      <a:pt x="-1696" y="18317"/>
                      <a:pt x="-101" y="21883"/>
                      <a:pt x="3088" y="23666"/>
                    </a:cubicBezTo>
                    <a:cubicBezTo>
                      <a:pt x="7473" y="26241"/>
                      <a:pt x="11858" y="21091"/>
                      <a:pt x="15845" y="15148"/>
                    </a:cubicBezTo>
                    <a:cubicBezTo>
                      <a:pt x="17838" y="9601"/>
                      <a:pt x="20429" y="3065"/>
                      <a:pt x="17240" y="88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5" name="Freeform 1244">
                <a:extLst>
                  <a:ext uri="{FF2B5EF4-FFF2-40B4-BE49-F238E27FC236}">
                    <a16:creationId xmlns:a16="http://schemas.microsoft.com/office/drawing/2014/main" id="{8949C32E-E235-25E7-724D-D26F3DD5B4BC}"/>
                  </a:ext>
                </a:extLst>
              </p:cNvPr>
              <p:cNvSpPr/>
              <p:nvPr/>
            </p:nvSpPr>
            <p:spPr>
              <a:xfrm>
                <a:off x="2282842" y="6037029"/>
                <a:ext cx="19562" cy="30621"/>
              </a:xfrm>
              <a:custGeom>
                <a:avLst/>
                <a:gdLst>
                  <a:gd name="connsiteX0" fmla="*/ 13772 w 19562"/>
                  <a:gd name="connsiteY0" fmla="*/ 23292 h 30621"/>
                  <a:gd name="connsiteX1" fmla="*/ 14768 w 19562"/>
                  <a:gd name="connsiteY1" fmla="*/ 15368 h 30621"/>
                  <a:gd name="connsiteX2" fmla="*/ 16961 w 19562"/>
                  <a:gd name="connsiteY2" fmla="*/ 11605 h 30621"/>
                  <a:gd name="connsiteX3" fmla="*/ 17559 w 19562"/>
                  <a:gd name="connsiteY3" fmla="*/ 116 h 30621"/>
                  <a:gd name="connsiteX4" fmla="*/ 8191 w 19562"/>
                  <a:gd name="connsiteY4" fmla="*/ 7445 h 30621"/>
                  <a:gd name="connsiteX5" fmla="*/ 218 w 19562"/>
                  <a:gd name="connsiteY5" fmla="*/ 17746 h 30621"/>
                  <a:gd name="connsiteX6" fmla="*/ 5998 w 19562"/>
                  <a:gd name="connsiteY6" fmla="*/ 30621 h 30621"/>
                  <a:gd name="connsiteX7" fmla="*/ 13772 w 19562"/>
                  <a:gd name="connsiteY7" fmla="*/ 23292 h 306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562" h="30621">
                    <a:moveTo>
                      <a:pt x="13772" y="23292"/>
                    </a:moveTo>
                    <a:cubicBezTo>
                      <a:pt x="14569" y="20321"/>
                      <a:pt x="14768" y="17547"/>
                      <a:pt x="14768" y="15368"/>
                    </a:cubicBezTo>
                    <a:cubicBezTo>
                      <a:pt x="15566" y="14180"/>
                      <a:pt x="16363" y="12991"/>
                      <a:pt x="16961" y="11605"/>
                    </a:cubicBezTo>
                    <a:cubicBezTo>
                      <a:pt x="19552" y="6058"/>
                      <a:pt x="20948" y="1106"/>
                      <a:pt x="17559" y="116"/>
                    </a:cubicBezTo>
                    <a:cubicBezTo>
                      <a:pt x="14768" y="-677"/>
                      <a:pt x="11181" y="2691"/>
                      <a:pt x="8191" y="7445"/>
                    </a:cubicBezTo>
                    <a:cubicBezTo>
                      <a:pt x="4802" y="7643"/>
                      <a:pt x="1214" y="11209"/>
                      <a:pt x="218" y="17746"/>
                    </a:cubicBezTo>
                    <a:cubicBezTo>
                      <a:pt x="-978" y="25669"/>
                      <a:pt x="3008" y="27848"/>
                      <a:pt x="5998" y="30621"/>
                    </a:cubicBezTo>
                    <a:cubicBezTo>
                      <a:pt x="9387" y="30027"/>
                      <a:pt x="12576" y="27848"/>
                      <a:pt x="13772" y="232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6" name="Freeform 1245">
                <a:extLst>
                  <a:ext uri="{FF2B5EF4-FFF2-40B4-BE49-F238E27FC236}">
                    <a16:creationId xmlns:a16="http://schemas.microsoft.com/office/drawing/2014/main" id="{05F9EE7D-E18E-88AB-122A-C13F22B4C304}"/>
                  </a:ext>
                </a:extLst>
              </p:cNvPr>
              <p:cNvSpPr/>
              <p:nvPr/>
            </p:nvSpPr>
            <p:spPr>
              <a:xfrm>
                <a:off x="2061880" y="5986110"/>
                <a:ext cx="23891" cy="28949"/>
              </a:xfrm>
              <a:custGeom>
                <a:avLst/>
                <a:gdLst>
                  <a:gd name="connsiteX0" fmla="*/ 10293 w 23891"/>
                  <a:gd name="connsiteY0" fmla="*/ 7852 h 28949"/>
                  <a:gd name="connsiteX1" fmla="*/ 9695 w 23891"/>
                  <a:gd name="connsiteY1" fmla="*/ 7654 h 28949"/>
                  <a:gd name="connsiteX2" fmla="*/ 1523 w 23891"/>
                  <a:gd name="connsiteY2" fmla="*/ 16172 h 28949"/>
                  <a:gd name="connsiteX3" fmla="*/ 2121 w 23891"/>
                  <a:gd name="connsiteY3" fmla="*/ 28453 h 28949"/>
                  <a:gd name="connsiteX4" fmla="*/ 9695 w 23891"/>
                  <a:gd name="connsiteY4" fmla="*/ 22510 h 28949"/>
                  <a:gd name="connsiteX5" fmla="*/ 12685 w 23891"/>
                  <a:gd name="connsiteY5" fmla="*/ 23897 h 28949"/>
                  <a:gd name="connsiteX6" fmla="*/ 23249 w 23891"/>
                  <a:gd name="connsiteY6" fmla="*/ 12012 h 28949"/>
                  <a:gd name="connsiteX7" fmla="*/ 20259 w 23891"/>
                  <a:gd name="connsiteY7" fmla="*/ 127 h 28949"/>
                  <a:gd name="connsiteX8" fmla="*/ 10293 w 23891"/>
                  <a:gd name="connsiteY8" fmla="*/ 7852 h 28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891" h="28949">
                    <a:moveTo>
                      <a:pt x="10293" y="7852"/>
                    </a:moveTo>
                    <a:cubicBezTo>
                      <a:pt x="10094" y="7852"/>
                      <a:pt x="9894" y="7654"/>
                      <a:pt x="9695" y="7654"/>
                    </a:cubicBezTo>
                    <a:cubicBezTo>
                      <a:pt x="6705" y="7258"/>
                      <a:pt x="3715" y="10229"/>
                      <a:pt x="1523" y="16172"/>
                    </a:cubicBezTo>
                    <a:cubicBezTo>
                      <a:pt x="-869" y="22312"/>
                      <a:pt x="-271" y="26868"/>
                      <a:pt x="2121" y="28453"/>
                    </a:cubicBezTo>
                    <a:cubicBezTo>
                      <a:pt x="5111" y="30434"/>
                      <a:pt x="7702" y="26076"/>
                      <a:pt x="9695" y="22510"/>
                    </a:cubicBezTo>
                    <a:cubicBezTo>
                      <a:pt x="10492" y="23303"/>
                      <a:pt x="11489" y="23897"/>
                      <a:pt x="12685" y="23897"/>
                    </a:cubicBezTo>
                    <a:cubicBezTo>
                      <a:pt x="17469" y="24491"/>
                      <a:pt x="20658" y="18351"/>
                      <a:pt x="23249" y="12012"/>
                    </a:cubicBezTo>
                    <a:cubicBezTo>
                      <a:pt x="24445" y="5871"/>
                      <a:pt x="24246" y="1117"/>
                      <a:pt x="20259" y="127"/>
                    </a:cubicBezTo>
                    <a:cubicBezTo>
                      <a:pt x="16273" y="-666"/>
                      <a:pt x="12685" y="2306"/>
                      <a:pt x="10293" y="78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7" name="Freeform 1246">
                <a:extLst>
                  <a:ext uri="{FF2B5EF4-FFF2-40B4-BE49-F238E27FC236}">
                    <a16:creationId xmlns:a16="http://schemas.microsoft.com/office/drawing/2014/main" id="{87B7A32B-A362-BFEA-9BFE-C116344B9EBC}"/>
                  </a:ext>
                </a:extLst>
              </p:cNvPr>
              <p:cNvSpPr/>
              <p:nvPr/>
            </p:nvSpPr>
            <p:spPr>
              <a:xfrm>
                <a:off x="1607441" y="5820603"/>
                <a:ext cx="15093" cy="22050"/>
              </a:xfrm>
              <a:custGeom>
                <a:avLst/>
                <a:gdLst>
                  <a:gd name="connsiteX0" fmla="*/ 3889 w 15093"/>
                  <a:gd name="connsiteY0" fmla="*/ 22019 h 22050"/>
                  <a:gd name="connsiteX1" fmla="*/ 13656 w 15093"/>
                  <a:gd name="connsiteY1" fmla="*/ 13105 h 22050"/>
                  <a:gd name="connsiteX2" fmla="*/ 12460 w 15093"/>
                  <a:gd name="connsiteY2" fmla="*/ 428 h 22050"/>
                  <a:gd name="connsiteX3" fmla="*/ 1099 w 15093"/>
                  <a:gd name="connsiteY3" fmla="*/ 10728 h 22050"/>
                  <a:gd name="connsiteX4" fmla="*/ 3889 w 15093"/>
                  <a:gd name="connsiteY4" fmla="*/ 22019 h 22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93" h="22050">
                    <a:moveTo>
                      <a:pt x="3889" y="22019"/>
                    </a:moveTo>
                    <a:cubicBezTo>
                      <a:pt x="7677" y="22415"/>
                      <a:pt x="11264" y="19048"/>
                      <a:pt x="13656" y="13105"/>
                    </a:cubicBezTo>
                    <a:cubicBezTo>
                      <a:pt x="15650" y="7163"/>
                      <a:pt x="15849" y="1814"/>
                      <a:pt x="12460" y="428"/>
                    </a:cubicBezTo>
                    <a:cubicBezTo>
                      <a:pt x="7876" y="-1553"/>
                      <a:pt x="3491" y="3597"/>
                      <a:pt x="1099" y="10728"/>
                    </a:cubicBezTo>
                    <a:cubicBezTo>
                      <a:pt x="-894" y="16473"/>
                      <a:pt x="-297" y="21623"/>
                      <a:pt x="3889" y="220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8" name="Freeform 1247">
                <a:extLst>
                  <a:ext uri="{FF2B5EF4-FFF2-40B4-BE49-F238E27FC236}">
                    <a16:creationId xmlns:a16="http://schemas.microsoft.com/office/drawing/2014/main" id="{F94BFF4B-B8D9-CE32-767F-FAA70E344621}"/>
                  </a:ext>
                </a:extLst>
              </p:cNvPr>
              <p:cNvSpPr/>
              <p:nvPr/>
            </p:nvSpPr>
            <p:spPr>
              <a:xfrm>
                <a:off x="2326094" y="5749713"/>
                <a:ext cx="13529" cy="43618"/>
              </a:xfrm>
              <a:custGeom>
                <a:avLst/>
                <a:gdLst>
                  <a:gd name="connsiteX0" fmla="*/ 2412 w 13529"/>
                  <a:gd name="connsiteY0" fmla="*/ 24568 h 43618"/>
                  <a:gd name="connsiteX1" fmla="*/ 3807 w 13529"/>
                  <a:gd name="connsiteY1" fmla="*/ 43585 h 43618"/>
                  <a:gd name="connsiteX2" fmla="*/ 9986 w 13529"/>
                  <a:gd name="connsiteY2" fmla="*/ 35463 h 43618"/>
                  <a:gd name="connsiteX3" fmla="*/ 10186 w 13529"/>
                  <a:gd name="connsiteY3" fmla="*/ 21201 h 43618"/>
                  <a:gd name="connsiteX4" fmla="*/ 12578 w 13529"/>
                  <a:gd name="connsiteY4" fmla="*/ 14862 h 43618"/>
                  <a:gd name="connsiteX5" fmla="*/ 8990 w 13529"/>
                  <a:gd name="connsiteY5" fmla="*/ 6 h 43618"/>
                  <a:gd name="connsiteX6" fmla="*/ 817 w 13529"/>
                  <a:gd name="connsiteY6" fmla="*/ 10702 h 43618"/>
                  <a:gd name="connsiteX7" fmla="*/ 2412 w 13529"/>
                  <a:gd name="connsiteY7" fmla="*/ 24568 h 43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529" h="43618">
                    <a:moveTo>
                      <a:pt x="2412" y="24568"/>
                    </a:moveTo>
                    <a:cubicBezTo>
                      <a:pt x="-179" y="33879"/>
                      <a:pt x="-1575" y="42595"/>
                      <a:pt x="3807" y="43585"/>
                    </a:cubicBezTo>
                    <a:cubicBezTo>
                      <a:pt x="6000" y="43981"/>
                      <a:pt x="8192" y="40812"/>
                      <a:pt x="9986" y="35463"/>
                    </a:cubicBezTo>
                    <a:cubicBezTo>
                      <a:pt x="11382" y="29521"/>
                      <a:pt x="11581" y="24568"/>
                      <a:pt x="10186" y="21201"/>
                    </a:cubicBezTo>
                    <a:cubicBezTo>
                      <a:pt x="10983" y="19616"/>
                      <a:pt x="11780" y="17437"/>
                      <a:pt x="12578" y="14862"/>
                    </a:cubicBezTo>
                    <a:cubicBezTo>
                      <a:pt x="13574" y="8920"/>
                      <a:pt x="15169" y="402"/>
                      <a:pt x="8990" y="6"/>
                    </a:cubicBezTo>
                    <a:cubicBezTo>
                      <a:pt x="5402" y="-193"/>
                      <a:pt x="2213" y="4958"/>
                      <a:pt x="817" y="10702"/>
                    </a:cubicBezTo>
                    <a:cubicBezTo>
                      <a:pt x="-379" y="16843"/>
                      <a:pt x="-578" y="22389"/>
                      <a:pt x="2412" y="2456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9" name="Freeform 1248">
                <a:extLst>
                  <a:ext uri="{FF2B5EF4-FFF2-40B4-BE49-F238E27FC236}">
                    <a16:creationId xmlns:a16="http://schemas.microsoft.com/office/drawing/2014/main" id="{EA1D4666-EAF9-A075-F004-6431DE0F4EF2}"/>
                  </a:ext>
                </a:extLst>
              </p:cNvPr>
              <p:cNvSpPr/>
              <p:nvPr/>
            </p:nvSpPr>
            <p:spPr>
              <a:xfrm>
                <a:off x="2406428" y="5752914"/>
                <a:ext cx="13954" cy="23825"/>
              </a:xfrm>
              <a:custGeom>
                <a:avLst/>
                <a:gdLst>
                  <a:gd name="connsiteX0" fmla="*/ 1411 w 13954"/>
                  <a:gd name="connsiteY0" fmla="*/ 7897 h 23825"/>
                  <a:gd name="connsiteX1" fmla="*/ 3603 w 13954"/>
                  <a:gd name="connsiteY1" fmla="*/ 23348 h 23825"/>
                  <a:gd name="connsiteX2" fmla="*/ 12573 w 13954"/>
                  <a:gd name="connsiteY2" fmla="*/ 15821 h 23825"/>
                  <a:gd name="connsiteX3" fmla="*/ 10181 w 13954"/>
                  <a:gd name="connsiteY3" fmla="*/ 766 h 23825"/>
                  <a:gd name="connsiteX4" fmla="*/ 1411 w 13954"/>
                  <a:gd name="connsiteY4" fmla="*/ 7897 h 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954" h="23825">
                    <a:moveTo>
                      <a:pt x="1411" y="7897"/>
                    </a:moveTo>
                    <a:cubicBezTo>
                      <a:pt x="-981" y="15227"/>
                      <a:pt x="-383" y="20971"/>
                      <a:pt x="3603" y="23348"/>
                    </a:cubicBezTo>
                    <a:cubicBezTo>
                      <a:pt x="6992" y="25131"/>
                      <a:pt x="10181" y="21764"/>
                      <a:pt x="12573" y="15821"/>
                    </a:cubicBezTo>
                    <a:cubicBezTo>
                      <a:pt x="15164" y="7897"/>
                      <a:pt x="13968" y="3143"/>
                      <a:pt x="10181" y="766"/>
                    </a:cubicBezTo>
                    <a:cubicBezTo>
                      <a:pt x="6593" y="-1611"/>
                      <a:pt x="3404" y="1757"/>
                      <a:pt x="1411" y="78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0" name="Freeform 1249">
                <a:extLst>
                  <a:ext uri="{FF2B5EF4-FFF2-40B4-BE49-F238E27FC236}">
                    <a16:creationId xmlns:a16="http://schemas.microsoft.com/office/drawing/2014/main" id="{87DD063E-8489-D69B-18FE-7CFFBC5F2648}"/>
                  </a:ext>
                </a:extLst>
              </p:cNvPr>
              <p:cNvSpPr/>
              <p:nvPr/>
            </p:nvSpPr>
            <p:spPr>
              <a:xfrm>
                <a:off x="1259709" y="5727137"/>
                <a:ext cx="18580" cy="25355"/>
              </a:xfrm>
              <a:custGeom>
                <a:avLst/>
                <a:gdLst>
                  <a:gd name="connsiteX0" fmla="*/ 3000 w 18580"/>
                  <a:gd name="connsiteY0" fmla="*/ 25355 h 25355"/>
                  <a:gd name="connsiteX1" fmla="*/ 16753 w 18580"/>
                  <a:gd name="connsiteY1" fmla="*/ 11093 h 25355"/>
                  <a:gd name="connsiteX2" fmla="*/ 14959 w 18580"/>
                  <a:gd name="connsiteY2" fmla="*/ 0 h 25355"/>
                  <a:gd name="connsiteX3" fmla="*/ 1206 w 18580"/>
                  <a:gd name="connsiteY3" fmla="*/ 13074 h 25355"/>
                  <a:gd name="connsiteX4" fmla="*/ 3000 w 18580"/>
                  <a:gd name="connsiteY4" fmla="*/ 25355 h 25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80" h="25355">
                    <a:moveTo>
                      <a:pt x="3000" y="25355"/>
                    </a:moveTo>
                    <a:cubicBezTo>
                      <a:pt x="8979" y="24761"/>
                      <a:pt x="13364" y="18422"/>
                      <a:pt x="16753" y="11093"/>
                    </a:cubicBezTo>
                    <a:cubicBezTo>
                      <a:pt x="19344" y="5546"/>
                      <a:pt x="19544" y="0"/>
                      <a:pt x="14959" y="0"/>
                    </a:cubicBezTo>
                    <a:cubicBezTo>
                      <a:pt x="9378" y="0"/>
                      <a:pt x="4195" y="4754"/>
                      <a:pt x="1206" y="13074"/>
                    </a:cubicBezTo>
                    <a:cubicBezTo>
                      <a:pt x="-788" y="18818"/>
                      <a:pt x="-389" y="23374"/>
                      <a:pt x="3000" y="253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1" name="Freeform 1250">
                <a:extLst>
                  <a:ext uri="{FF2B5EF4-FFF2-40B4-BE49-F238E27FC236}">
                    <a16:creationId xmlns:a16="http://schemas.microsoft.com/office/drawing/2014/main" id="{3D0669A2-C426-9B50-22ED-1057ED492E10}"/>
                  </a:ext>
                </a:extLst>
              </p:cNvPr>
              <p:cNvSpPr/>
              <p:nvPr/>
            </p:nvSpPr>
            <p:spPr>
              <a:xfrm>
                <a:off x="607506" y="5404742"/>
                <a:ext cx="17035" cy="22339"/>
              </a:xfrm>
              <a:custGeom>
                <a:avLst/>
                <a:gdLst>
                  <a:gd name="connsiteX0" fmla="*/ 13173 w 17035"/>
                  <a:gd name="connsiteY0" fmla="*/ 15754 h 22339"/>
                  <a:gd name="connsiteX1" fmla="*/ 14568 w 17035"/>
                  <a:gd name="connsiteY1" fmla="*/ 700 h 22339"/>
                  <a:gd name="connsiteX2" fmla="*/ 3804 w 17035"/>
                  <a:gd name="connsiteY2" fmla="*/ 6642 h 22339"/>
                  <a:gd name="connsiteX3" fmla="*/ 2010 w 17035"/>
                  <a:gd name="connsiteY3" fmla="*/ 21697 h 22339"/>
                  <a:gd name="connsiteX4" fmla="*/ 13173 w 17035"/>
                  <a:gd name="connsiteY4" fmla="*/ 15754 h 22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35" h="22339">
                    <a:moveTo>
                      <a:pt x="13173" y="15754"/>
                    </a:moveTo>
                    <a:cubicBezTo>
                      <a:pt x="17159" y="9613"/>
                      <a:pt x="18754" y="3473"/>
                      <a:pt x="14568" y="700"/>
                    </a:cubicBezTo>
                    <a:cubicBezTo>
                      <a:pt x="11179" y="-1479"/>
                      <a:pt x="6994" y="1690"/>
                      <a:pt x="3804" y="6642"/>
                    </a:cubicBezTo>
                    <a:cubicBezTo>
                      <a:pt x="17" y="12585"/>
                      <a:pt x="-1577" y="18725"/>
                      <a:pt x="2010" y="21697"/>
                    </a:cubicBezTo>
                    <a:cubicBezTo>
                      <a:pt x="6196" y="23678"/>
                      <a:pt x="9983" y="20904"/>
                      <a:pt x="13173" y="157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2" name="Freeform 1251">
                <a:extLst>
                  <a:ext uri="{FF2B5EF4-FFF2-40B4-BE49-F238E27FC236}">
                    <a16:creationId xmlns:a16="http://schemas.microsoft.com/office/drawing/2014/main" id="{C9D9E80A-6256-7D8D-31F2-D36A5FF4833A}"/>
                  </a:ext>
                </a:extLst>
              </p:cNvPr>
              <p:cNvSpPr/>
              <p:nvPr/>
            </p:nvSpPr>
            <p:spPr>
              <a:xfrm>
                <a:off x="2240574" y="6113403"/>
                <a:ext cx="15604" cy="22786"/>
              </a:xfrm>
              <a:custGeom>
                <a:avLst/>
                <a:gdLst>
                  <a:gd name="connsiteX0" fmla="*/ 10195 w 15604"/>
                  <a:gd name="connsiteY0" fmla="*/ 6 h 22786"/>
                  <a:gd name="connsiteX1" fmla="*/ 229 w 15604"/>
                  <a:gd name="connsiteY1" fmla="*/ 12288 h 22786"/>
                  <a:gd name="connsiteX2" fmla="*/ 4813 w 15604"/>
                  <a:gd name="connsiteY2" fmla="*/ 22786 h 22786"/>
                  <a:gd name="connsiteX3" fmla="*/ 15378 w 15604"/>
                  <a:gd name="connsiteY3" fmla="*/ 10109 h 22786"/>
                  <a:gd name="connsiteX4" fmla="*/ 10195 w 15604"/>
                  <a:gd name="connsiteY4" fmla="*/ 6 h 22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04" h="22786">
                    <a:moveTo>
                      <a:pt x="10195" y="6"/>
                    </a:moveTo>
                    <a:cubicBezTo>
                      <a:pt x="5411" y="-192"/>
                      <a:pt x="1425" y="4364"/>
                      <a:pt x="229" y="12288"/>
                    </a:cubicBezTo>
                    <a:cubicBezTo>
                      <a:pt x="-768" y="18428"/>
                      <a:pt x="1624" y="21598"/>
                      <a:pt x="4813" y="22786"/>
                    </a:cubicBezTo>
                    <a:cubicBezTo>
                      <a:pt x="10195" y="22192"/>
                      <a:pt x="13982" y="17834"/>
                      <a:pt x="15378" y="10109"/>
                    </a:cubicBezTo>
                    <a:cubicBezTo>
                      <a:pt x="16374" y="3968"/>
                      <a:pt x="13982" y="204"/>
                      <a:pt x="10195" y="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3" name="Freeform 1252">
                <a:extLst>
                  <a:ext uri="{FF2B5EF4-FFF2-40B4-BE49-F238E27FC236}">
                    <a16:creationId xmlns:a16="http://schemas.microsoft.com/office/drawing/2014/main" id="{E9279931-2AEF-4BBF-195F-55285C435F48}"/>
                  </a:ext>
                </a:extLst>
              </p:cNvPr>
              <p:cNvSpPr/>
              <p:nvPr/>
            </p:nvSpPr>
            <p:spPr>
              <a:xfrm>
                <a:off x="2006101" y="6036887"/>
                <a:ext cx="14496" cy="25118"/>
              </a:xfrm>
              <a:custGeom>
                <a:avLst/>
                <a:gdLst>
                  <a:gd name="connsiteX0" fmla="*/ 8666 w 14496"/>
                  <a:gd name="connsiteY0" fmla="*/ 59 h 25118"/>
                  <a:gd name="connsiteX1" fmla="*/ 1490 w 14496"/>
                  <a:gd name="connsiteY1" fmla="*/ 7785 h 25118"/>
                  <a:gd name="connsiteX2" fmla="*/ 4679 w 14496"/>
                  <a:gd name="connsiteY2" fmla="*/ 25019 h 25118"/>
                  <a:gd name="connsiteX3" fmla="*/ 14048 w 14496"/>
                  <a:gd name="connsiteY3" fmla="*/ 14916 h 25118"/>
                  <a:gd name="connsiteX4" fmla="*/ 8666 w 14496"/>
                  <a:gd name="connsiteY4" fmla="*/ 59 h 25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96" h="25118">
                    <a:moveTo>
                      <a:pt x="8666" y="59"/>
                    </a:moveTo>
                    <a:cubicBezTo>
                      <a:pt x="5477" y="-535"/>
                      <a:pt x="2686" y="3427"/>
                      <a:pt x="1490" y="7785"/>
                    </a:cubicBezTo>
                    <a:cubicBezTo>
                      <a:pt x="-703" y="15708"/>
                      <a:pt x="-1101" y="23632"/>
                      <a:pt x="4679" y="25019"/>
                    </a:cubicBezTo>
                    <a:cubicBezTo>
                      <a:pt x="8068" y="25811"/>
                      <a:pt x="11656" y="21849"/>
                      <a:pt x="14048" y="14916"/>
                    </a:cubicBezTo>
                    <a:cubicBezTo>
                      <a:pt x="15244" y="7191"/>
                      <a:pt x="14247" y="1050"/>
                      <a:pt x="8666" y="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4" name="Freeform 1253">
                <a:extLst>
                  <a:ext uri="{FF2B5EF4-FFF2-40B4-BE49-F238E27FC236}">
                    <a16:creationId xmlns:a16="http://schemas.microsoft.com/office/drawing/2014/main" id="{1856D000-41C0-F80C-FCF6-05DBDEA69613}"/>
                  </a:ext>
                </a:extLst>
              </p:cNvPr>
              <p:cNvSpPr/>
              <p:nvPr/>
            </p:nvSpPr>
            <p:spPr>
              <a:xfrm>
                <a:off x="1204455" y="5725730"/>
                <a:ext cx="36777" cy="30723"/>
              </a:xfrm>
              <a:custGeom>
                <a:avLst/>
                <a:gdLst>
                  <a:gd name="connsiteX0" fmla="*/ 35131 w 36777"/>
                  <a:gd name="connsiteY0" fmla="*/ 20621 h 30723"/>
                  <a:gd name="connsiteX1" fmla="*/ 33337 w 36777"/>
                  <a:gd name="connsiteY1" fmla="*/ 6160 h 30723"/>
                  <a:gd name="connsiteX2" fmla="*/ 25962 w 36777"/>
                  <a:gd name="connsiteY2" fmla="*/ 9330 h 30723"/>
                  <a:gd name="connsiteX3" fmla="*/ 26560 w 36777"/>
                  <a:gd name="connsiteY3" fmla="*/ 3783 h 30723"/>
                  <a:gd name="connsiteX4" fmla="*/ 15996 w 36777"/>
                  <a:gd name="connsiteY4" fmla="*/ 2198 h 30723"/>
                  <a:gd name="connsiteX5" fmla="*/ 14401 w 36777"/>
                  <a:gd name="connsiteY5" fmla="*/ 614 h 30723"/>
                  <a:gd name="connsiteX6" fmla="*/ 3040 w 36777"/>
                  <a:gd name="connsiteY6" fmla="*/ 8141 h 30723"/>
                  <a:gd name="connsiteX7" fmla="*/ 2641 w 36777"/>
                  <a:gd name="connsiteY7" fmla="*/ 24582 h 30723"/>
                  <a:gd name="connsiteX8" fmla="*/ 8820 w 36777"/>
                  <a:gd name="connsiteY8" fmla="*/ 22403 h 30723"/>
                  <a:gd name="connsiteX9" fmla="*/ 16395 w 36777"/>
                  <a:gd name="connsiteY9" fmla="*/ 20224 h 30723"/>
                  <a:gd name="connsiteX10" fmla="*/ 22574 w 36777"/>
                  <a:gd name="connsiteY10" fmla="*/ 15668 h 30723"/>
                  <a:gd name="connsiteX11" fmla="*/ 21976 w 36777"/>
                  <a:gd name="connsiteY11" fmla="*/ 17451 h 30723"/>
                  <a:gd name="connsiteX12" fmla="*/ 25364 w 36777"/>
                  <a:gd name="connsiteY12" fmla="*/ 30723 h 30723"/>
                  <a:gd name="connsiteX13" fmla="*/ 35131 w 36777"/>
                  <a:gd name="connsiteY13" fmla="*/ 20621 h 3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777" h="30723">
                    <a:moveTo>
                      <a:pt x="35131" y="20621"/>
                    </a:moveTo>
                    <a:cubicBezTo>
                      <a:pt x="36925" y="14084"/>
                      <a:pt x="38321" y="7349"/>
                      <a:pt x="33337" y="6160"/>
                    </a:cubicBezTo>
                    <a:cubicBezTo>
                      <a:pt x="30746" y="5566"/>
                      <a:pt x="28155" y="6754"/>
                      <a:pt x="25962" y="9330"/>
                    </a:cubicBezTo>
                    <a:cubicBezTo>
                      <a:pt x="26560" y="7547"/>
                      <a:pt x="26760" y="5566"/>
                      <a:pt x="26560" y="3783"/>
                    </a:cubicBezTo>
                    <a:cubicBezTo>
                      <a:pt x="23770" y="1208"/>
                      <a:pt x="20381" y="218"/>
                      <a:pt x="15996" y="2198"/>
                    </a:cubicBezTo>
                    <a:cubicBezTo>
                      <a:pt x="15597" y="1604"/>
                      <a:pt x="15199" y="1010"/>
                      <a:pt x="14401" y="614"/>
                    </a:cubicBezTo>
                    <a:cubicBezTo>
                      <a:pt x="11212" y="-1169"/>
                      <a:pt x="6827" y="812"/>
                      <a:pt x="3040" y="8141"/>
                    </a:cubicBezTo>
                    <a:cubicBezTo>
                      <a:pt x="-1146" y="16263"/>
                      <a:pt x="-747" y="21809"/>
                      <a:pt x="2641" y="24582"/>
                    </a:cubicBezTo>
                    <a:cubicBezTo>
                      <a:pt x="4435" y="26167"/>
                      <a:pt x="6628" y="24979"/>
                      <a:pt x="8820" y="22403"/>
                    </a:cubicBezTo>
                    <a:cubicBezTo>
                      <a:pt x="11013" y="22403"/>
                      <a:pt x="13604" y="21809"/>
                      <a:pt x="16395" y="20224"/>
                    </a:cubicBezTo>
                    <a:cubicBezTo>
                      <a:pt x="18986" y="18838"/>
                      <a:pt x="20979" y="17253"/>
                      <a:pt x="22574" y="15668"/>
                    </a:cubicBezTo>
                    <a:cubicBezTo>
                      <a:pt x="22374" y="16263"/>
                      <a:pt x="22175" y="16857"/>
                      <a:pt x="21976" y="17451"/>
                    </a:cubicBezTo>
                    <a:cubicBezTo>
                      <a:pt x="19584" y="24384"/>
                      <a:pt x="20580" y="30129"/>
                      <a:pt x="25364" y="30723"/>
                    </a:cubicBezTo>
                    <a:cubicBezTo>
                      <a:pt x="28952" y="30723"/>
                      <a:pt x="32540" y="26563"/>
                      <a:pt x="35131" y="206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5" name="Freeform 1254">
                <a:extLst>
                  <a:ext uri="{FF2B5EF4-FFF2-40B4-BE49-F238E27FC236}">
                    <a16:creationId xmlns:a16="http://schemas.microsoft.com/office/drawing/2014/main" id="{B9DD049B-DCDD-4B8D-392A-6B6A0C58A1BB}"/>
                  </a:ext>
                </a:extLst>
              </p:cNvPr>
              <p:cNvSpPr/>
              <p:nvPr/>
            </p:nvSpPr>
            <p:spPr>
              <a:xfrm>
                <a:off x="826107" y="5544659"/>
                <a:ext cx="45534" cy="43158"/>
              </a:xfrm>
              <a:custGeom>
                <a:avLst/>
                <a:gdLst>
                  <a:gd name="connsiteX0" fmla="*/ 28979 w 45534"/>
                  <a:gd name="connsiteY0" fmla="*/ 23412 h 43158"/>
                  <a:gd name="connsiteX1" fmla="*/ 31570 w 45534"/>
                  <a:gd name="connsiteY1" fmla="*/ 18064 h 43158"/>
                  <a:gd name="connsiteX2" fmla="*/ 35955 w 45534"/>
                  <a:gd name="connsiteY2" fmla="*/ 16281 h 43158"/>
                  <a:gd name="connsiteX3" fmla="*/ 45323 w 45534"/>
                  <a:gd name="connsiteY3" fmla="*/ 2811 h 43158"/>
                  <a:gd name="connsiteX4" fmla="*/ 33165 w 45534"/>
                  <a:gd name="connsiteY4" fmla="*/ 2415 h 43158"/>
                  <a:gd name="connsiteX5" fmla="*/ 26587 w 45534"/>
                  <a:gd name="connsiteY5" fmla="*/ 6971 h 43158"/>
                  <a:gd name="connsiteX6" fmla="*/ 18614 w 45534"/>
                  <a:gd name="connsiteY6" fmla="*/ 13508 h 43158"/>
                  <a:gd name="connsiteX7" fmla="*/ 15026 w 45534"/>
                  <a:gd name="connsiteY7" fmla="*/ 25987 h 43158"/>
                  <a:gd name="connsiteX8" fmla="*/ 7451 w 45534"/>
                  <a:gd name="connsiteY8" fmla="*/ 28563 h 43158"/>
                  <a:gd name="connsiteX9" fmla="*/ 674 w 45534"/>
                  <a:gd name="connsiteY9" fmla="*/ 40052 h 43158"/>
                  <a:gd name="connsiteX10" fmla="*/ 17019 w 45534"/>
                  <a:gd name="connsiteY10" fmla="*/ 40448 h 43158"/>
                  <a:gd name="connsiteX11" fmla="*/ 23597 w 45534"/>
                  <a:gd name="connsiteY11" fmla="*/ 29157 h 43158"/>
                  <a:gd name="connsiteX12" fmla="*/ 23198 w 45534"/>
                  <a:gd name="connsiteY12" fmla="*/ 28563 h 43158"/>
                  <a:gd name="connsiteX13" fmla="*/ 28979 w 45534"/>
                  <a:gd name="connsiteY13" fmla="*/ 23412 h 43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5534" h="43158">
                    <a:moveTo>
                      <a:pt x="28979" y="23412"/>
                    </a:moveTo>
                    <a:cubicBezTo>
                      <a:pt x="30175" y="21431"/>
                      <a:pt x="30972" y="19649"/>
                      <a:pt x="31570" y="18064"/>
                    </a:cubicBezTo>
                    <a:cubicBezTo>
                      <a:pt x="32965" y="17668"/>
                      <a:pt x="34361" y="17073"/>
                      <a:pt x="35955" y="16281"/>
                    </a:cubicBezTo>
                    <a:cubicBezTo>
                      <a:pt x="42533" y="12715"/>
                      <a:pt x="46519" y="7565"/>
                      <a:pt x="45323" y="2811"/>
                    </a:cubicBezTo>
                    <a:cubicBezTo>
                      <a:pt x="44127" y="-1547"/>
                      <a:pt x="38347" y="-160"/>
                      <a:pt x="33165" y="2415"/>
                    </a:cubicBezTo>
                    <a:cubicBezTo>
                      <a:pt x="30573" y="3802"/>
                      <a:pt x="28181" y="5386"/>
                      <a:pt x="26587" y="6971"/>
                    </a:cubicBezTo>
                    <a:cubicBezTo>
                      <a:pt x="23996" y="7565"/>
                      <a:pt x="21006" y="9942"/>
                      <a:pt x="18614" y="13508"/>
                    </a:cubicBezTo>
                    <a:cubicBezTo>
                      <a:pt x="15624" y="17866"/>
                      <a:pt x="13830" y="22620"/>
                      <a:pt x="15026" y="25987"/>
                    </a:cubicBezTo>
                    <a:cubicBezTo>
                      <a:pt x="12634" y="26384"/>
                      <a:pt x="10043" y="27176"/>
                      <a:pt x="7451" y="28563"/>
                    </a:cubicBezTo>
                    <a:cubicBezTo>
                      <a:pt x="1870" y="31336"/>
                      <a:pt x="-1518" y="35496"/>
                      <a:pt x="674" y="40052"/>
                    </a:cubicBezTo>
                    <a:cubicBezTo>
                      <a:pt x="4462" y="43815"/>
                      <a:pt x="10043" y="44410"/>
                      <a:pt x="17019" y="40448"/>
                    </a:cubicBezTo>
                    <a:cubicBezTo>
                      <a:pt x="22401" y="37477"/>
                      <a:pt x="26188" y="33317"/>
                      <a:pt x="23597" y="29157"/>
                    </a:cubicBezTo>
                    <a:cubicBezTo>
                      <a:pt x="23398" y="28959"/>
                      <a:pt x="23198" y="28761"/>
                      <a:pt x="23198" y="28563"/>
                    </a:cubicBezTo>
                    <a:cubicBezTo>
                      <a:pt x="25191" y="27374"/>
                      <a:pt x="27185" y="25195"/>
                      <a:pt x="28979" y="234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6" name="Freeform 1255">
                <a:extLst>
                  <a:ext uri="{FF2B5EF4-FFF2-40B4-BE49-F238E27FC236}">
                    <a16:creationId xmlns:a16="http://schemas.microsoft.com/office/drawing/2014/main" id="{AC20C4B1-ADD2-7B6C-DE9E-DA3696DA04BF}"/>
                  </a:ext>
                </a:extLst>
              </p:cNvPr>
              <p:cNvSpPr/>
              <p:nvPr/>
            </p:nvSpPr>
            <p:spPr>
              <a:xfrm>
                <a:off x="833740" y="5061763"/>
                <a:ext cx="24136" cy="25984"/>
              </a:xfrm>
              <a:custGeom>
                <a:avLst/>
                <a:gdLst>
                  <a:gd name="connsiteX0" fmla="*/ 7194 w 24136"/>
                  <a:gd name="connsiteY0" fmla="*/ 24954 h 25984"/>
                  <a:gd name="connsiteX1" fmla="*/ 19752 w 24136"/>
                  <a:gd name="connsiteY1" fmla="*/ 17625 h 25984"/>
                  <a:gd name="connsiteX2" fmla="*/ 22343 w 24136"/>
                  <a:gd name="connsiteY2" fmla="*/ 9107 h 25984"/>
                  <a:gd name="connsiteX3" fmla="*/ 24137 w 24136"/>
                  <a:gd name="connsiteY3" fmla="*/ 4551 h 25984"/>
                  <a:gd name="connsiteX4" fmla="*/ 12775 w 24136"/>
                  <a:gd name="connsiteY4" fmla="*/ 787 h 25984"/>
                  <a:gd name="connsiteX5" fmla="*/ 18 w 24136"/>
                  <a:gd name="connsiteY5" fmla="*/ 11484 h 25984"/>
                  <a:gd name="connsiteX6" fmla="*/ 6397 w 24136"/>
                  <a:gd name="connsiteY6" fmla="*/ 16040 h 25984"/>
                  <a:gd name="connsiteX7" fmla="*/ 7194 w 24136"/>
                  <a:gd name="connsiteY7" fmla="*/ 24954 h 25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136" h="25984">
                    <a:moveTo>
                      <a:pt x="7194" y="24954"/>
                    </a:moveTo>
                    <a:cubicBezTo>
                      <a:pt x="10782" y="27925"/>
                      <a:pt x="15765" y="24162"/>
                      <a:pt x="19752" y="17625"/>
                    </a:cubicBezTo>
                    <a:cubicBezTo>
                      <a:pt x="21745" y="14455"/>
                      <a:pt x="22542" y="11484"/>
                      <a:pt x="22343" y="9107"/>
                    </a:cubicBezTo>
                    <a:cubicBezTo>
                      <a:pt x="23539" y="7720"/>
                      <a:pt x="24137" y="6334"/>
                      <a:pt x="24137" y="4551"/>
                    </a:cubicBezTo>
                    <a:cubicBezTo>
                      <a:pt x="24137" y="-203"/>
                      <a:pt x="18755" y="-798"/>
                      <a:pt x="12775" y="787"/>
                    </a:cubicBezTo>
                    <a:cubicBezTo>
                      <a:pt x="5799" y="2570"/>
                      <a:pt x="-380" y="5937"/>
                      <a:pt x="18" y="11484"/>
                    </a:cubicBezTo>
                    <a:cubicBezTo>
                      <a:pt x="218" y="14851"/>
                      <a:pt x="2609" y="16040"/>
                      <a:pt x="6397" y="16040"/>
                    </a:cubicBezTo>
                    <a:cubicBezTo>
                      <a:pt x="4802" y="19605"/>
                      <a:pt x="4802" y="22973"/>
                      <a:pt x="7194" y="249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7" name="Freeform 1256">
                <a:extLst>
                  <a:ext uri="{FF2B5EF4-FFF2-40B4-BE49-F238E27FC236}">
                    <a16:creationId xmlns:a16="http://schemas.microsoft.com/office/drawing/2014/main" id="{01511FE7-8D58-0FD6-81F3-2B9F349627C6}"/>
                  </a:ext>
                </a:extLst>
              </p:cNvPr>
              <p:cNvSpPr/>
              <p:nvPr/>
            </p:nvSpPr>
            <p:spPr>
              <a:xfrm>
                <a:off x="1832108" y="6017513"/>
                <a:ext cx="15903" cy="29756"/>
              </a:xfrm>
              <a:custGeom>
                <a:avLst/>
                <a:gdLst>
                  <a:gd name="connsiteX0" fmla="*/ 13630 w 15903"/>
                  <a:gd name="connsiteY0" fmla="*/ 5963 h 29756"/>
                  <a:gd name="connsiteX1" fmla="*/ 10840 w 15903"/>
                  <a:gd name="connsiteY1" fmla="*/ 21 h 29756"/>
                  <a:gd name="connsiteX2" fmla="*/ 1073 w 15903"/>
                  <a:gd name="connsiteY2" fmla="*/ 12104 h 29756"/>
                  <a:gd name="connsiteX3" fmla="*/ 874 w 15903"/>
                  <a:gd name="connsiteY3" fmla="*/ 22999 h 29756"/>
                  <a:gd name="connsiteX4" fmla="*/ 5857 w 15903"/>
                  <a:gd name="connsiteY4" fmla="*/ 29734 h 29756"/>
                  <a:gd name="connsiteX5" fmla="*/ 14826 w 15903"/>
                  <a:gd name="connsiteY5" fmla="*/ 19235 h 29756"/>
                  <a:gd name="connsiteX6" fmla="*/ 13630 w 15903"/>
                  <a:gd name="connsiteY6" fmla="*/ 5963 h 297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903" h="29756">
                    <a:moveTo>
                      <a:pt x="13630" y="5963"/>
                    </a:moveTo>
                    <a:cubicBezTo>
                      <a:pt x="13830" y="2794"/>
                      <a:pt x="13232" y="417"/>
                      <a:pt x="10840" y="21"/>
                    </a:cubicBezTo>
                    <a:cubicBezTo>
                      <a:pt x="7053" y="-376"/>
                      <a:pt x="3066" y="4973"/>
                      <a:pt x="1073" y="12104"/>
                    </a:cubicBezTo>
                    <a:cubicBezTo>
                      <a:pt x="-322" y="16858"/>
                      <a:pt x="-322" y="20820"/>
                      <a:pt x="874" y="22999"/>
                    </a:cubicBezTo>
                    <a:cubicBezTo>
                      <a:pt x="1073" y="26564"/>
                      <a:pt x="2468" y="29140"/>
                      <a:pt x="5857" y="29734"/>
                    </a:cubicBezTo>
                    <a:cubicBezTo>
                      <a:pt x="9445" y="30130"/>
                      <a:pt x="12833" y="25376"/>
                      <a:pt x="14826" y="19235"/>
                    </a:cubicBezTo>
                    <a:cubicBezTo>
                      <a:pt x="16421" y="13293"/>
                      <a:pt x="16421" y="8340"/>
                      <a:pt x="13630" y="596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8" name="Freeform 1257">
                <a:extLst>
                  <a:ext uri="{FF2B5EF4-FFF2-40B4-BE49-F238E27FC236}">
                    <a16:creationId xmlns:a16="http://schemas.microsoft.com/office/drawing/2014/main" id="{16DC5ED9-E3CB-68ED-CBA3-BAD868003B33}"/>
                  </a:ext>
                </a:extLst>
              </p:cNvPr>
              <p:cNvSpPr/>
              <p:nvPr/>
            </p:nvSpPr>
            <p:spPr>
              <a:xfrm>
                <a:off x="1891736" y="6054354"/>
                <a:ext cx="15472" cy="23856"/>
              </a:xfrm>
              <a:custGeom>
                <a:avLst/>
                <a:gdLst>
                  <a:gd name="connsiteX0" fmla="*/ 11608 w 15472"/>
                  <a:gd name="connsiteY0" fmla="*/ 816 h 23856"/>
                  <a:gd name="connsiteX1" fmla="*/ 2239 w 15472"/>
                  <a:gd name="connsiteY1" fmla="*/ 8146 h 23856"/>
                  <a:gd name="connsiteX2" fmla="*/ 3834 w 15472"/>
                  <a:gd name="connsiteY2" fmla="*/ 23398 h 23856"/>
                  <a:gd name="connsiteX3" fmla="*/ 13800 w 15472"/>
                  <a:gd name="connsiteY3" fmla="*/ 16465 h 23856"/>
                  <a:gd name="connsiteX4" fmla="*/ 11608 w 15472"/>
                  <a:gd name="connsiteY4" fmla="*/ 816 h 23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472" h="23856">
                    <a:moveTo>
                      <a:pt x="11608" y="816"/>
                    </a:moveTo>
                    <a:cubicBezTo>
                      <a:pt x="7821" y="-1957"/>
                      <a:pt x="4631" y="2797"/>
                      <a:pt x="2239" y="8146"/>
                    </a:cubicBezTo>
                    <a:cubicBezTo>
                      <a:pt x="-1149" y="15673"/>
                      <a:pt x="-751" y="21220"/>
                      <a:pt x="3834" y="23398"/>
                    </a:cubicBezTo>
                    <a:cubicBezTo>
                      <a:pt x="7422" y="24983"/>
                      <a:pt x="10810" y="22408"/>
                      <a:pt x="13800" y="16465"/>
                    </a:cubicBezTo>
                    <a:cubicBezTo>
                      <a:pt x="16790" y="8542"/>
                      <a:pt x="15594" y="3590"/>
                      <a:pt x="11608" y="81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9" name="Freeform 1258">
                <a:extLst>
                  <a:ext uri="{FF2B5EF4-FFF2-40B4-BE49-F238E27FC236}">
                    <a16:creationId xmlns:a16="http://schemas.microsoft.com/office/drawing/2014/main" id="{71208A6A-7BEE-125D-C4E4-9885D0B04951}"/>
                  </a:ext>
                </a:extLst>
              </p:cNvPr>
              <p:cNvSpPr/>
              <p:nvPr/>
            </p:nvSpPr>
            <p:spPr>
              <a:xfrm>
                <a:off x="957155" y="5662833"/>
                <a:ext cx="15444" cy="20879"/>
              </a:xfrm>
              <a:custGeom>
                <a:avLst/>
                <a:gdLst>
                  <a:gd name="connsiteX0" fmla="*/ 3176 w 15444"/>
                  <a:gd name="connsiteY0" fmla="*/ 20526 h 20879"/>
                  <a:gd name="connsiteX1" fmla="*/ 13541 w 15444"/>
                  <a:gd name="connsiteY1" fmla="*/ 13593 h 20879"/>
                  <a:gd name="connsiteX2" fmla="*/ 13142 w 15444"/>
                  <a:gd name="connsiteY2" fmla="*/ 1114 h 20879"/>
                  <a:gd name="connsiteX3" fmla="*/ 2976 w 15444"/>
                  <a:gd name="connsiteY3" fmla="*/ 5670 h 20879"/>
                  <a:gd name="connsiteX4" fmla="*/ 3176 w 15444"/>
                  <a:gd name="connsiteY4" fmla="*/ 20526 h 20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444" h="20879">
                    <a:moveTo>
                      <a:pt x="3176" y="20526"/>
                    </a:moveTo>
                    <a:cubicBezTo>
                      <a:pt x="6564" y="21913"/>
                      <a:pt x="10351" y="19140"/>
                      <a:pt x="13541" y="13593"/>
                    </a:cubicBezTo>
                    <a:cubicBezTo>
                      <a:pt x="16331" y="7651"/>
                      <a:pt x="15932" y="3491"/>
                      <a:pt x="13142" y="1114"/>
                    </a:cubicBezTo>
                    <a:cubicBezTo>
                      <a:pt x="10152" y="-1263"/>
                      <a:pt x="5966" y="123"/>
                      <a:pt x="2976" y="5670"/>
                    </a:cubicBezTo>
                    <a:cubicBezTo>
                      <a:pt x="-412" y="11811"/>
                      <a:pt x="-1608" y="18347"/>
                      <a:pt x="3176" y="2052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0" name="Freeform 1259">
                <a:extLst>
                  <a:ext uri="{FF2B5EF4-FFF2-40B4-BE49-F238E27FC236}">
                    <a16:creationId xmlns:a16="http://schemas.microsoft.com/office/drawing/2014/main" id="{01B778E5-EF1A-03F0-B4F7-C90DFC9928B4}"/>
                  </a:ext>
                </a:extLst>
              </p:cNvPr>
              <p:cNvSpPr/>
              <p:nvPr/>
            </p:nvSpPr>
            <p:spPr>
              <a:xfrm>
                <a:off x="1845351" y="6053666"/>
                <a:ext cx="18849" cy="20810"/>
              </a:xfrm>
              <a:custGeom>
                <a:avLst/>
                <a:gdLst>
                  <a:gd name="connsiteX0" fmla="*/ 786 w 18849"/>
                  <a:gd name="connsiteY0" fmla="*/ 10221 h 20810"/>
                  <a:gd name="connsiteX1" fmla="*/ 4573 w 18849"/>
                  <a:gd name="connsiteY1" fmla="*/ 20720 h 20810"/>
                  <a:gd name="connsiteX2" fmla="*/ 18127 w 18849"/>
                  <a:gd name="connsiteY2" fmla="*/ 10419 h 20810"/>
                  <a:gd name="connsiteX3" fmla="*/ 14141 w 18849"/>
                  <a:gd name="connsiteY3" fmla="*/ 118 h 20810"/>
                  <a:gd name="connsiteX4" fmla="*/ 786 w 18849"/>
                  <a:gd name="connsiteY4" fmla="*/ 10221 h 20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849" h="20810">
                    <a:moveTo>
                      <a:pt x="786" y="10221"/>
                    </a:moveTo>
                    <a:cubicBezTo>
                      <a:pt x="-1207" y="16362"/>
                      <a:pt x="786" y="20125"/>
                      <a:pt x="4573" y="20720"/>
                    </a:cubicBezTo>
                    <a:cubicBezTo>
                      <a:pt x="9556" y="21314"/>
                      <a:pt x="14938" y="19135"/>
                      <a:pt x="18127" y="10419"/>
                    </a:cubicBezTo>
                    <a:cubicBezTo>
                      <a:pt x="20121" y="4476"/>
                      <a:pt x="17729" y="1109"/>
                      <a:pt x="14141" y="118"/>
                    </a:cubicBezTo>
                    <a:cubicBezTo>
                      <a:pt x="8958" y="-476"/>
                      <a:pt x="3975" y="911"/>
                      <a:pt x="786" y="102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1" name="Freeform 1260">
                <a:extLst>
                  <a:ext uri="{FF2B5EF4-FFF2-40B4-BE49-F238E27FC236}">
                    <a16:creationId xmlns:a16="http://schemas.microsoft.com/office/drawing/2014/main" id="{A9D95338-FE10-1CD1-829F-25783F5EAA18}"/>
                  </a:ext>
                </a:extLst>
              </p:cNvPr>
              <p:cNvSpPr/>
              <p:nvPr/>
            </p:nvSpPr>
            <p:spPr>
              <a:xfrm>
                <a:off x="1957478" y="6101686"/>
                <a:ext cx="16156" cy="22410"/>
              </a:xfrm>
              <a:custGeom>
                <a:avLst/>
                <a:gdLst>
                  <a:gd name="connsiteX0" fmla="*/ 13038 w 16156"/>
                  <a:gd name="connsiteY0" fmla="*/ 1225 h 22410"/>
                  <a:gd name="connsiteX1" fmla="*/ 1477 w 16156"/>
                  <a:gd name="connsiteY1" fmla="*/ 8158 h 22410"/>
                  <a:gd name="connsiteX2" fmla="*/ 3072 w 16156"/>
                  <a:gd name="connsiteY2" fmla="*/ 21430 h 22410"/>
                  <a:gd name="connsiteX3" fmla="*/ 15032 w 16156"/>
                  <a:gd name="connsiteY3" fmla="*/ 14298 h 22410"/>
                  <a:gd name="connsiteX4" fmla="*/ 13038 w 16156"/>
                  <a:gd name="connsiteY4" fmla="*/ 1225 h 22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56" h="22410">
                    <a:moveTo>
                      <a:pt x="13038" y="1225"/>
                    </a:moveTo>
                    <a:cubicBezTo>
                      <a:pt x="9251" y="-1549"/>
                      <a:pt x="4667" y="234"/>
                      <a:pt x="1477" y="8158"/>
                    </a:cubicBezTo>
                    <a:cubicBezTo>
                      <a:pt x="-1114" y="14496"/>
                      <a:pt x="-117" y="19449"/>
                      <a:pt x="3072" y="21430"/>
                    </a:cubicBezTo>
                    <a:cubicBezTo>
                      <a:pt x="6859" y="23807"/>
                      <a:pt x="11444" y="22024"/>
                      <a:pt x="15032" y="14298"/>
                    </a:cubicBezTo>
                    <a:cubicBezTo>
                      <a:pt x="17224" y="7762"/>
                      <a:pt x="16028" y="3205"/>
                      <a:pt x="13038" y="122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2" name="Freeform 1261">
                <a:extLst>
                  <a:ext uri="{FF2B5EF4-FFF2-40B4-BE49-F238E27FC236}">
                    <a16:creationId xmlns:a16="http://schemas.microsoft.com/office/drawing/2014/main" id="{C4A45F24-1385-CB11-3FB4-A3B8987B39B4}"/>
                  </a:ext>
                </a:extLst>
              </p:cNvPr>
              <p:cNvSpPr/>
              <p:nvPr/>
            </p:nvSpPr>
            <p:spPr>
              <a:xfrm>
                <a:off x="1038985" y="5749238"/>
                <a:ext cx="29380" cy="54267"/>
              </a:xfrm>
              <a:custGeom>
                <a:avLst/>
                <a:gdLst>
                  <a:gd name="connsiteX0" fmla="*/ 26989 w 29380"/>
                  <a:gd name="connsiteY0" fmla="*/ 1075 h 54267"/>
                  <a:gd name="connsiteX1" fmla="*/ 16424 w 29380"/>
                  <a:gd name="connsiteY1" fmla="*/ 7414 h 54267"/>
                  <a:gd name="connsiteX2" fmla="*/ 15228 w 29380"/>
                  <a:gd name="connsiteY2" fmla="*/ 9593 h 54267"/>
                  <a:gd name="connsiteX3" fmla="*/ 11043 w 29380"/>
                  <a:gd name="connsiteY3" fmla="*/ 12762 h 54267"/>
                  <a:gd name="connsiteX4" fmla="*/ 6259 w 29380"/>
                  <a:gd name="connsiteY4" fmla="*/ 20884 h 54267"/>
                  <a:gd name="connsiteX5" fmla="*/ 80 w 29380"/>
                  <a:gd name="connsiteY5" fmla="*/ 50597 h 54267"/>
                  <a:gd name="connsiteX6" fmla="*/ 1475 w 29380"/>
                  <a:gd name="connsiteY6" fmla="*/ 54162 h 54267"/>
                  <a:gd name="connsiteX7" fmla="*/ 13833 w 29380"/>
                  <a:gd name="connsiteY7" fmla="*/ 45645 h 54267"/>
                  <a:gd name="connsiteX8" fmla="*/ 23600 w 29380"/>
                  <a:gd name="connsiteY8" fmla="*/ 21082 h 54267"/>
                  <a:gd name="connsiteX9" fmla="*/ 26191 w 29380"/>
                  <a:gd name="connsiteY9" fmla="*/ 17318 h 54267"/>
                  <a:gd name="connsiteX10" fmla="*/ 26989 w 29380"/>
                  <a:gd name="connsiteY10" fmla="*/ 1075 h 542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380" h="54267">
                    <a:moveTo>
                      <a:pt x="26989" y="1075"/>
                    </a:moveTo>
                    <a:cubicBezTo>
                      <a:pt x="23600" y="-2095"/>
                      <a:pt x="19414" y="2263"/>
                      <a:pt x="16424" y="7414"/>
                    </a:cubicBezTo>
                    <a:cubicBezTo>
                      <a:pt x="16026" y="8206"/>
                      <a:pt x="15627" y="8998"/>
                      <a:pt x="15228" y="9593"/>
                    </a:cubicBezTo>
                    <a:cubicBezTo>
                      <a:pt x="14033" y="10187"/>
                      <a:pt x="12637" y="11177"/>
                      <a:pt x="11043" y="12762"/>
                    </a:cubicBezTo>
                    <a:cubicBezTo>
                      <a:pt x="9249" y="14545"/>
                      <a:pt x="6059" y="19497"/>
                      <a:pt x="6259" y="20884"/>
                    </a:cubicBezTo>
                    <a:cubicBezTo>
                      <a:pt x="6657" y="29798"/>
                      <a:pt x="4664" y="39504"/>
                      <a:pt x="80" y="50597"/>
                    </a:cubicBezTo>
                    <a:cubicBezTo>
                      <a:pt x="-319" y="51785"/>
                      <a:pt x="877" y="52776"/>
                      <a:pt x="1475" y="54162"/>
                    </a:cubicBezTo>
                    <a:cubicBezTo>
                      <a:pt x="5462" y="54955"/>
                      <a:pt x="11242" y="51191"/>
                      <a:pt x="13833" y="45645"/>
                    </a:cubicBezTo>
                    <a:cubicBezTo>
                      <a:pt x="17222" y="37721"/>
                      <a:pt x="22404" y="28609"/>
                      <a:pt x="23600" y="21082"/>
                    </a:cubicBezTo>
                    <a:cubicBezTo>
                      <a:pt x="24597" y="20091"/>
                      <a:pt x="25394" y="18903"/>
                      <a:pt x="26191" y="17318"/>
                    </a:cubicBezTo>
                    <a:cubicBezTo>
                      <a:pt x="29979" y="10781"/>
                      <a:pt x="30577" y="4442"/>
                      <a:pt x="26989" y="10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3" name="Freeform 1262">
                <a:extLst>
                  <a:ext uri="{FF2B5EF4-FFF2-40B4-BE49-F238E27FC236}">
                    <a16:creationId xmlns:a16="http://schemas.microsoft.com/office/drawing/2014/main" id="{895210C7-42CA-3434-1F9E-859B1EAEDF8E}"/>
                  </a:ext>
                </a:extLst>
              </p:cNvPr>
              <p:cNvSpPr/>
              <p:nvPr/>
            </p:nvSpPr>
            <p:spPr>
              <a:xfrm>
                <a:off x="723160" y="4978038"/>
                <a:ext cx="17647" cy="22724"/>
              </a:xfrm>
              <a:custGeom>
                <a:avLst/>
                <a:gdLst>
                  <a:gd name="connsiteX0" fmla="*/ 15121 w 17647"/>
                  <a:gd name="connsiteY0" fmla="*/ 523 h 22724"/>
                  <a:gd name="connsiteX1" fmla="*/ 2564 w 17647"/>
                  <a:gd name="connsiteY1" fmla="*/ 9437 h 22724"/>
                  <a:gd name="connsiteX2" fmla="*/ 1966 w 17647"/>
                  <a:gd name="connsiteY2" fmla="*/ 21718 h 22724"/>
                  <a:gd name="connsiteX3" fmla="*/ 14523 w 17647"/>
                  <a:gd name="connsiteY3" fmla="*/ 14785 h 22724"/>
                  <a:gd name="connsiteX4" fmla="*/ 15121 w 17647"/>
                  <a:gd name="connsiteY4" fmla="*/ 523 h 2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647" h="22724">
                    <a:moveTo>
                      <a:pt x="15121" y="523"/>
                    </a:moveTo>
                    <a:cubicBezTo>
                      <a:pt x="10935" y="-1656"/>
                      <a:pt x="6152" y="3296"/>
                      <a:pt x="2564" y="9437"/>
                    </a:cubicBezTo>
                    <a:cubicBezTo>
                      <a:pt x="-426" y="14587"/>
                      <a:pt x="-1024" y="19539"/>
                      <a:pt x="1966" y="21718"/>
                    </a:cubicBezTo>
                    <a:cubicBezTo>
                      <a:pt x="5753" y="24492"/>
                      <a:pt x="10138" y="21322"/>
                      <a:pt x="14523" y="14785"/>
                    </a:cubicBezTo>
                    <a:cubicBezTo>
                      <a:pt x="17712" y="8644"/>
                      <a:pt x="19307" y="2702"/>
                      <a:pt x="15121" y="5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4" name="Freeform 1263">
                <a:extLst>
                  <a:ext uri="{FF2B5EF4-FFF2-40B4-BE49-F238E27FC236}">
                    <a16:creationId xmlns:a16="http://schemas.microsoft.com/office/drawing/2014/main" id="{8550A9E3-AB9D-9B52-F712-2E4D67727CBE}"/>
                  </a:ext>
                </a:extLst>
              </p:cNvPr>
              <p:cNvSpPr/>
              <p:nvPr/>
            </p:nvSpPr>
            <p:spPr>
              <a:xfrm>
                <a:off x="1451446" y="5045894"/>
                <a:ext cx="16415" cy="23969"/>
              </a:xfrm>
              <a:custGeom>
                <a:avLst/>
                <a:gdLst>
                  <a:gd name="connsiteX0" fmla="*/ 2615 w 16415"/>
                  <a:gd name="connsiteY0" fmla="*/ 23787 h 23969"/>
                  <a:gd name="connsiteX1" fmla="*/ 14176 w 16415"/>
                  <a:gd name="connsiteY1" fmla="*/ 12694 h 23969"/>
                  <a:gd name="connsiteX2" fmla="*/ 14575 w 16415"/>
                  <a:gd name="connsiteY2" fmla="*/ 413 h 23969"/>
                  <a:gd name="connsiteX3" fmla="*/ 1619 w 16415"/>
                  <a:gd name="connsiteY3" fmla="*/ 12100 h 23969"/>
                  <a:gd name="connsiteX4" fmla="*/ 2615 w 16415"/>
                  <a:gd name="connsiteY4" fmla="*/ 23787 h 23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15" h="23969">
                    <a:moveTo>
                      <a:pt x="2615" y="23787"/>
                    </a:moveTo>
                    <a:cubicBezTo>
                      <a:pt x="6801" y="24976"/>
                      <a:pt x="10788" y="20222"/>
                      <a:pt x="14176" y="12694"/>
                    </a:cubicBezTo>
                    <a:cubicBezTo>
                      <a:pt x="15970" y="7742"/>
                      <a:pt x="17963" y="1800"/>
                      <a:pt x="14575" y="413"/>
                    </a:cubicBezTo>
                    <a:cubicBezTo>
                      <a:pt x="9791" y="-1568"/>
                      <a:pt x="5007" y="3780"/>
                      <a:pt x="1619" y="12100"/>
                    </a:cubicBezTo>
                    <a:cubicBezTo>
                      <a:pt x="-773" y="17845"/>
                      <a:pt x="-574" y="22797"/>
                      <a:pt x="2615" y="2378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5" name="Freeform 1264">
                <a:extLst>
                  <a:ext uri="{FF2B5EF4-FFF2-40B4-BE49-F238E27FC236}">
                    <a16:creationId xmlns:a16="http://schemas.microsoft.com/office/drawing/2014/main" id="{13D0BDAB-FB24-656A-D736-04CF63D3CFD6}"/>
                  </a:ext>
                </a:extLst>
              </p:cNvPr>
              <p:cNvSpPr/>
              <p:nvPr/>
            </p:nvSpPr>
            <p:spPr>
              <a:xfrm>
                <a:off x="1157664" y="4913192"/>
                <a:ext cx="17136" cy="22930"/>
              </a:xfrm>
              <a:custGeom>
                <a:avLst/>
                <a:gdLst>
                  <a:gd name="connsiteX0" fmla="*/ 2791 w 17136"/>
                  <a:gd name="connsiteY0" fmla="*/ 8914 h 22930"/>
                  <a:gd name="connsiteX1" fmla="*/ 3189 w 17136"/>
                  <a:gd name="connsiteY1" fmla="*/ 22780 h 22930"/>
                  <a:gd name="connsiteX2" fmla="*/ 14949 w 17136"/>
                  <a:gd name="connsiteY2" fmla="*/ 12480 h 22930"/>
                  <a:gd name="connsiteX3" fmla="*/ 15348 w 17136"/>
                  <a:gd name="connsiteY3" fmla="*/ 0 h 22930"/>
                  <a:gd name="connsiteX4" fmla="*/ 2791 w 17136"/>
                  <a:gd name="connsiteY4" fmla="*/ 8914 h 22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6" h="22930">
                    <a:moveTo>
                      <a:pt x="2791" y="8914"/>
                    </a:moveTo>
                    <a:cubicBezTo>
                      <a:pt x="-797" y="15649"/>
                      <a:pt x="-1196" y="21790"/>
                      <a:pt x="3189" y="22780"/>
                    </a:cubicBezTo>
                    <a:cubicBezTo>
                      <a:pt x="7375" y="23771"/>
                      <a:pt x="11960" y="19809"/>
                      <a:pt x="14949" y="12480"/>
                    </a:cubicBezTo>
                    <a:cubicBezTo>
                      <a:pt x="17142" y="7329"/>
                      <a:pt x="18338" y="2179"/>
                      <a:pt x="15348" y="0"/>
                    </a:cubicBezTo>
                    <a:cubicBezTo>
                      <a:pt x="11162" y="198"/>
                      <a:pt x="6578" y="1783"/>
                      <a:pt x="2791" y="891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6" name="Freeform 1265">
                <a:extLst>
                  <a:ext uri="{FF2B5EF4-FFF2-40B4-BE49-F238E27FC236}">
                    <a16:creationId xmlns:a16="http://schemas.microsoft.com/office/drawing/2014/main" id="{0976F7B8-96E7-8DF6-C242-04821BD4AC81}"/>
                  </a:ext>
                </a:extLst>
              </p:cNvPr>
              <p:cNvSpPr/>
              <p:nvPr/>
            </p:nvSpPr>
            <p:spPr>
              <a:xfrm>
                <a:off x="1810168" y="5483884"/>
                <a:ext cx="14541" cy="21994"/>
              </a:xfrm>
              <a:custGeom>
                <a:avLst/>
                <a:gdLst>
                  <a:gd name="connsiteX0" fmla="*/ 688 w 14541"/>
                  <a:gd name="connsiteY0" fmla="*/ 11489 h 21994"/>
                  <a:gd name="connsiteX1" fmla="*/ 4077 w 14541"/>
                  <a:gd name="connsiteY1" fmla="*/ 21988 h 21994"/>
                  <a:gd name="connsiteX2" fmla="*/ 13246 w 14541"/>
                  <a:gd name="connsiteY2" fmla="*/ 11687 h 21994"/>
                  <a:gd name="connsiteX3" fmla="*/ 11053 w 14541"/>
                  <a:gd name="connsiteY3" fmla="*/ 0 h 21994"/>
                  <a:gd name="connsiteX4" fmla="*/ 688 w 14541"/>
                  <a:gd name="connsiteY4" fmla="*/ 11489 h 21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41" h="21994">
                    <a:moveTo>
                      <a:pt x="688" y="11489"/>
                    </a:moveTo>
                    <a:cubicBezTo>
                      <a:pt x="-906" y="17630"/>
                      <a:pt x="289" y="22186"/>
                      <a:pt x="4077" y="21988"/>
                    </a:cubicBezTo>
                    <a:cubicBezTo>
                      <a:pt x="7465" y="21790"/>
                      <a:pt x="11252" y="17828"/>
                      <a:pt x="13246" y="11687"/>
                    </a:cubicBezTo>
                    <a:cubicBezTo>
                      <a:pt x="15239" y="5745"/>
                      <a:pt x="15239" y="1188"/>
                      <a:pt x="11053" y="0"/>
                    </a:cubicBezTo>
                    <a:cubicBezTo>
                      <a:pt x="6469" y="198"/>
                      <a:pt x="2681" y="3962"/>
                      <a:pt x="688" y="114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7" name="Freeform 1266">
                <a:extLst>
                  <a:ext uri="{FF2B5EF4-FFF2-40B4-BE49-F238E27FC236}">
                    <a16:creationId xmlns:a16="http://schemas.microsoft.com/office/drawing/2014/main" id="{9C51BE93-5416-CFBF-4481-7D5268053615}"/>
                  </a:ext>
                </a:extLst>
              </p:cNvPr>
              <p:cNvSpPr/>
              <p:nvPr/>
            </p:nvSpPr>
            <p:spPr>
              <a:xfrm>
                <a:off x="1811153" y="6134860"/>
                <a:ext cx="27291" cy="24375"/>
              </a:xfrm>
              <a:custGeom>
                <a:avLst/>
                <a:gdLst>
                  <a:gd name="connsiteX0" fmla="*/ 23822 w 27291"/>
                  <a:gd name="connsiteY0" fmla="*/ 932 h 24375"/>
                  <a:gd name="connsiteX1" fmla="*/ 16247 w 27291"/>
                  <a:gd name="connsiteY1" fmla="*/ 3111 h 24375"/>
                  <a:gd name="connsiteX2" fmla="*/ 3690 w 27291"/>
                  <a:gd name="connsiteY2" fmla="*/ 9252 h 24375"/>
                  <a:gd name="connsiteX3" fmla="*/ 1696 w 27291"/>
                  <a:gd name="connsiteY3" fmla="*/ 22920 h 24375"/>
                  <a:gd name="connsiteX4" fmla="*/ 12460 w 27291"/>
                  <a:gd name="connsiteY4" fmla="*/ 20147 h 24375"/>
                  <a:gd name="connsiteX5" fmla="*/ 14852 w 27291"/>
                  <a:gd name="connsiteY5" fmla="*/ 23514 h 24375"/>
                  <a:gd name="connsiteX6" fmla="*/ 25017 w 27291"/>
                  <a:gd name="connsiteY6" fmla="*/ 16978 h 24375"/>
                  <a:gd name="connsiteX7" fmla="*/ 23822 w 27291"/>
                  <a:gd name="connsiteY7" fmla="*/ 932 h 2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291" h="24375">
                    <a:moveTo>
                      <a:pt x="23822" y="932"/>
                    </a:moveTo>
                    <a:cubicBezTo>
                      <a:pt x="21230" y="-1049"/>
                      <a:pt x="18440" y="338"/>
                      <a:pt x="16247" y="3111"/>
                    </a:cubicBezTo>
                    <a:cubicBezTo>
                      <a:pt x="13058" y="1329"/>
                      <a:pt x="8075" y="3705"/>
                      <a:pt x="3690" y="9252"/>
                    </a:cubicBezTo>
                    <a:cubicBezTo>
                      <a:pt x="-1692" y="15987"/>
                      <a:pt x="-98" y="20345"/>
                      <a:pt x="1696" y="22920"/>
                    </a:cubicBezTo>
                    <a:cubicBezTo>
                      <a:pt x="5284" y="25495"/>
                      <a:pt x="8673" y="24703"/>
                      <a:pt x="12460" y="20147"/>
                    </a:cubicBezTo>
                    <a:cubicBezTo>
                      <a:pt x="13058" y="21533"/>
                      <a:pt x="13855" y="22524"/>
                      <a:pt x="14852" y="23514"/>
                    </a:cubicBezTo>
                    <a:cubicBezTo>
                      <a:pt x="18639" y="25495"/>
                      <a:pt x="22426" y="22128"/>
                      <a:pt x="25017" y="16978"/>
                    </a:cubicBezTo>
                    <a:cubicBezTo>
                      <a:pt x="28406" y="9846"/>
                      <a:pt x="28007" y="3904"/>
                      <a:pt x="23822" y="9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8" name="Freeform 1267">
                <a:extLst>
                  <a:ext uri="{FF2B5EF4-FFF2-40B4-BE49-F238E27FC236}">
                    <a16:creationId xmlns:a16="http://schemas.microsoft.com/office/drawing/2014/main" id="{1910DE81-E7D6-1D64-9370-4B88ED6D0159}"/>
                  </a:ext>
                </a:extLst>
              </p:cNvPr>
              <p:cNvSpPr/>
              <p:nvPr/>
            </p:nvSpPr>
            <p:spPr>
              <a:xfrm>
                <a:off x="785630" y="4980879"/>
                <a:ext cx="34063" cy="22907"/>
              </a:xfrm>
              <a:custGeom>
                <a:avLst/>
                <a:gdLst>
                  <a:gd name="connsiteX0" fmla="*/ 15240 w 34063"/>
                  <a:gd name="connsiteY0" fmla="*/ 653 h 22907"/>
                  <a:gd name="connsiteX1" fmla="*/ 4277 w 34063"/>
                  <a:gd name="connsiteY1" fmla="*/ 6992 h 22907"/>
                  <a:gd name="connsiteX2" fmla="*/ 2284 w 34063"/>
                  <a:gd name="connsiteY2" fmla="*/ 22245 h 22907"/>
                  <a:gd name="connsiteX3" fmla="*/ 10456 w 34063"/>
                  <a:gd name="connsiteY3" fmla="*/ 19472 h 22907"/>
                  <a:gd name="connsiteX4" fmla="*/ 20422 w 34063"/>
                  <a:gd name="connsiteY4" fmla="*/ 21056 h 22907"/>
                  <a:gd name="connsiteX5" fmla="*/ 33977 w 34063"/>
                  <a:gd name="connsiteY5" fmla="*/ 11152 h 22907"/>
                  <a:gd name="connsiteX6" fmla="*/ 24010 w 34063"/>
                  <a:gd name="connsiteY6" fmla="*/ 5606 h 22907"/>
                  <a:gd name="connsiteX7" fmla="*/ 17034 w 34063"/>
                  <a:gd name="connsiteY7" fmla="*/ 7190 h 22907"/>
                  <a:gd name="connsiteX8" fmla="*/ 15240 w 34063"/>
                  <a:gd name="connsiteY8" fmla="*/ 653 h 22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063" h="22907">
                    <a:moveTo>
                      <a:pt x="15240" y="653"/>
                    </a:moveTo>
                    <a:cubicBezTo>
                      <a:pt x="11453" y="-1526"/>
                      <a:pt x="7665" y="2040"/>
                      <a:pt x="4277" y="6992"/>
                    </a:cubicBezTo>
                    <a:cubicBezTo>
                      <a:pt x="-108" y="13331"/>
                      <a:pt x="-1703" y="19472"/>
                      <a:pt x="2284" y="22245"/>
                    </a:cubicBezTo>
                    <a:cubicBezTo>
                      <a:pt x="4676" y="23830"/>
                      <a:pt x="7665" y="22443"/>
                      <a:pt x="10456" y="19472"/>
                    </a:cubicBezTo>
                    <a:cubicBezTo>
                      <a:pt x="12250" y="21453"/>
                      <a:pt x="15838" y="21849"/>
                      <a:pt x="20422" y="21056"/>
                    </a:cubicBezTo>
                    <a:cubicBezTo>
                      <a:pt x="27797" y="19670"/>
                      <a:pt x="33179" y="16104"/>
                      <a:pt x="33977" y="11152"/>
                    </a:cubicBezTo>
                    <a:cubicBezTo>
                      <a:pt x="34774" y="6992"/>
                      <a:pt x="29990" y="5011"/>
                      <a:pt x="24010" y="5606"/>
                    </a:cubicBezTo>
                    <a:cubicBezTo>
                      <a:pt x="21220" y="5804"/>
                      <a:pt x="19027" y="6398"/>
                      <a:pt x="17034" y="7190"/>
                    </a:cubicBezTo>
                    <a:cubicBezTo>
                      <a:pt x="17432" y="4417"/>
                      <a:pt x="16835" y="2238"/>
                      <a:pt x="15240" y="6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9" name="Freeform 1268">
                <a:extLst>
                  <a:ext uri="{FF2B5EF4-FFF2-40B4-BE49-F238E27FC236}">
                    <a16:creationId xmlns:a16="http://schemas.microsoft.com/office/drawing/2014/main" id="{0EB91205-9692-87BD-8F50-190C80543604}"/>
                  </a:ext>
                </a:extLst>
              </p:cNvPr>
              <p:cNvSpPr/>
              <p:nvPr/>
            </p:nvSpPr>
            <p:spPr>
              <a:xfrm>
                <a:off x="2097896" y="5369726"/>
                <a:ext cx="15191" cy="23544"/>
              </a:xfrm>
              <a:custGeom>
                <a:avLst/>
                <a:gdLst>
                  <a:gd name="connsiteX0" fmla="*/ 2780 w 15191"/>
                  <a:gd name="connsiteY0" fmla="*/ 23037 h 23544"/>
                  <a:gd name="connsiteX1" fmla="*/ 13544 w 15191"/>
                  <a:gd name="connsiteY1" fmla="*/ 13727 h 23544"/>
                  <a:gd name="connsiteX2" fmla="*/ 12946 w 15191"/>
                  <a:gd name="connsiteY2" fmla="*/ 257 h 23544"/>
                  <a:gd name="connsiteX3" fmla="*/ 1784 w 15191"/>
                  <a:gd name="connsiteY3" fmla="*/ 10161 h 23544"/>
                  <a:gd name="connsiteX4" fmla="*/ 2780 w 15191"/>
                  <a:gd name="connsiteY4" fmla="*/ 23037 h 23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91" h="23544">
                    <a:moveTo>
                      <a:pt x="2780" y="23037"/>
                    </a:moveTo>
                    <a:cubicBezTo>
                      <a:pt x="6767" y="25018"/>
                      <a:pt x="10554" y="21056"/>
                      <a:pt x="13544" y="13727"/>
                    </a:cubicBezTo>
                    <a:cubicBezTo>
                      <a:pt x="15338" y="7586"/>
                      <a:pt x="16335" y="1644"/>
                      <a:pt x="12946" y="257"/>
                    </a:cubicBezTo>
                    <a:cubicBezTo>
                      <a:pt x="8959" y="-1130"/>
                      <a:pt x="4774" y="3228"/>
                      <a:pt x="1784" y="10161"/>
                    </a:cubicBezTo>
                    <a:cubicBezTo>
                      <a:pt x="-1007" y="16698"/>
                      <a:pt x="-409" y="21650"/>
                      <a:pt x="2780" y="2303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0" name="Freeform 1269">
                <a:extLst>
                  <a:ext uri="{FF2B5EF4-FFF2-40B4-BE49-F238E27FC236}">
                    <a16:creationId xmlns:a16="http://schemas.microsoft.com/office/drawing/2014/main" id="{BC25DD47-EB70-252A-EDEF-C08EAADEADAD}"/>
                  </a:ext>
                </a:extLst>
              </p:cNvPr>
              <p:cNvSpPr/>
              <p:nvPr/>
            </p:nvSpPr>
            <p:spPr>
              <a:xfrm>
                <a:off x="2515828" y="5510405"/>
                <a:ext cx="14095" cy="24439"/>
              </a:xfrm>
              <a:custGeom>
                <a:avLst/>
                <a:gdLst>
                  <a:gd name="connsiteX0" fmla="*/ 3633 w 14095"/>
                  <a:gd name="connsiteY0" fmla="*/ 24388 h 24439"/>
                  <a:gd name="connsiteX1" fmla="*/ 13200 w 14095"/>
                  <a:gd name="connsiteY1" fmla="*/ 13097 h 24439"/>
                  <a:gd name="connsiteX2" fmla="*/ 9613 w 14095"/>
                  <a:gd name="connsiteY2" fmla="*/ 23 h 24439"/>
                  <a:gd name="connsiteX3" fmla="*/ 1440 w 14095"/>
                  <a:gd name="connsiteY3" fmla="*/ 9928 h 24439"/>
                  <a:gd name="connsiteX4" fmla="*/ 3633 w 14095"/>
                  <a:gd name="connsiteY4" fmla="*/ 24388 h 244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5" h="24439">
                    <a:moveTo>
                      <a:pt x="3633" y="24388"/>
                    </a:moveTo>
                    <a:cubicBezTo>
                      <a:pt x="8217" y="24982"/>
                      <a:pt x="11207" y="20426"/>
                      <a:pt x="13200" y="13097"/>
                    </a:cubicBezTo>
                    <a:cubicBezTo>
                      <a:pt x="15194" y="5372"/>
                      <a:pt x="13798" y="617"/>
                      <a:pt x="9613" y="23"/>
                    </a:cubicBezTo>
                    <a:cubicBezTo>
                      <a:pt x="6224" y="-373"/>
                      <a:pt x="3234" y="4381"/>
                      <a:pt x="1440" y="9928"/>
                    </a:cubicBezTo>
                    <a:cubicBezTo>
                      <a:pt x="-752" y="17059"/>
                      <a:pt x="-752" y="23001"/>
                      <a:pt x="3633" y="2438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1" name="Freeform 1270">
                <a:extLst>
                  <a:ext uri="{FF2B5EF4-FFF2-40B4-BE49-F238E27FC236}">
                    <a16:creationId xmlns:a16="http://schemas.microsoft.com/office/drawing/2014/main" id="{71F89B54-3489-2A02-614C-F1E290C2CED9}"/>
                  </a:ext>
                </a:extLst>
              </p:cNvPr>
              <p:cNvSpPr/>
              <p:nvPr/>
            </p:nvSpPr>
            <p:spPr>
              <a:xfrm>
                <a:off x="1797900" y="5276212"/>
                <a:ext cx="16347" cy="23518"/>
              </a:xfrm>
              <a:custGeom>
                <a:avLst/>
                <a:gdLst>
                  <a:gd name="connsiteX0" fmla="*/ 3189 w 16347"/>
                  <a:gd name="connsiteY0" fmla="*/ 22856 h 23518"/>
                  <a:gd name="connsiteX1" fmla="*/ 14551 w 16347"/>
                  <a:gd name="connsiteY1" fmla="*/ 13942 h 23518"/>
                  <a:gd name="connsiteX2" fmla="*/ 13952 w 16347"/>
                  <a:gd name="connsiteY2" fmla="*/ 868 h 23518"/>
                  <a:gd name="connsiteX3" fmla="*/ 2392 w 16347"/>
                  <a:gd name="connsiteY3" fmla="*/ 7801 h 23518"/>
                  <a:gd name="connsiteX4" fmla="*/ 3189 w 16347"/>
                  <a:gd name="connsiteY4" fmla="*/ 22856 h 23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47" h="23518">
                    <a:moveTo>
                      <a:pt x="3189" y="22856"/>
                    </a:moveTo>
                    <a:cubicBezTo>
                      <a:pt x="7175" y="25431"/>
                      <a:pt x="11162" y="20083"/>
                      <a:pt x="14551" y="13942"/>
                    </a:cubicBezTo>
                    <a:cubicBezTo>
                      <a:pt x="16942" y="7603"/>
                      <a:pt x="17142" y="2849"/>
                      <a:pt x="13952" y="868"/>
                    </a:cubicBezTo>
                    <a:cubicBezTo>
                      <a:pt x="10365" y="-1311"/>
                      <a:pt x="5980" y="472"/>
                      <a:pt x="2392" y="7801"/>
                    </a:cubicBezTo>
                    <a:cubicBezTo>
                      <a:pt x="-1196" y="14933"/>
                      <a:pt x="-598" y="20479"/>
                      <a:pt x="3189" y="228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2" name="Freeform 1271">
                <a:extLst>
                  <a:ext uri="{FF2B5EF4-FFF2-40B4-BE49-F238E27FC236}">
                    <a16:creationId xmlns:a16="http://schemas.microsoft.com/office/drawing/2014/main" id="{80C58992-21B9-EDE1-42F2-C01BD09E7375}"/>
                  </a:ext>
                </a:extLst>
              </p:cNvPr>
              <p:cNvSpPr/>
              <p:nvPr/>
            </p:nvSpPr>
            <p:spPr>
              <a:xfrm>
                <a:off x="1462401" y="5299015"/>
                <a:ext cx="15032" cy="24738"/>
              </a:xfrm>
              <a:custGeom>
                <a:avLst/>
                <a:gdLst>
                  <a:gd name="connsiteX0" fmla="*/ 2823 w 15032"/>
                  <a:gd name="connsiteY0" fmla="*/ 9165 h 24738"/>
                  <a:gd name="connsiteX1" fmla="*/ 2624 w 15032"/>
                  <a:gd name="connsiteY1" fmla="*/ 24418 h 24738"/>
                  <a:gd name="connsiteX2" fmla="*/ 11992 w 15032"/>
                  <a:gd name="connsiteY2" fmla="*/ 16890 h 24738"/>
                  <a:gd name="connsiteX3" fmla="*/ 12590 w 15032"/>
                  <a:gd name="connsiteY3" fmla="*/ 251 h 24738"/>
                  <a:gd name="connsiteX4" fmla="*/ 2823 w 15032"/>
                  <a:gd name="connsiteY4" fmla="*/ 9165 h 2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32" h="24738">
                    <a:moveTo>
                      <a:pt x="2823" y="9165"/>
                    </a:moveTo>
                    <a:cubicBezTo>
                      <a:pt x="-167" y="15900"/>
                      <a:pt x="-1562" y="22437"/>
                      <a:pt x="2624" y="24418"/>
                    </a:cubicBezTo>
                    <a:cubicBezTo>
                      <a:pt x="6012" y="26002"/>
                      <a:pt x="9600" y="21446"/>
                      <a:pt x="11992" y="16890"/>
                    </a:cubicBezTo>
                    <a:cubicBezTo>
                      <a:pt x="15181" y="9165"/>
                      <a:pt x="16577" y="2430"/>
                      <a:pt x="12590" y="251"/>
                    </a:cubicBezTo>
                    <a:cubicBezTo>
                      <a:pt x="9202" y="-1136"/>
                      <a:pt x="5414" y="3420"/>
                      <a:pt x="2823" y="916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3" name="Freeform 1272">
                <a:extLst>
                  <a:ext uri="{FF2B5EF4-FFF2-40B4-BE49-F238E27FC236}">
                    <a16:creationId xmlns:a16="http://schemas.microsoft.com/office/drawing/2014/main" id="{96D07C12-50E7-ECA3-BBE4-969C86AA3964}"/>
                  </a:ext>
                </a:extLst>
              </p:cNvPr>
              <p:cNvSpPr/>
              <p:nvPr/>
            </p:nvSpPr>
            <p:spPr>
              <a:xfrm>
                <a:off x="1472403" y="6070285"/>
                <a:ext cx="34983" cy="37669"/>
              </a:xfrm>
              <a:custGeom>
                <a:avLst/>
                <a:gdLst>
                  <a:gd name="connsiteX0" fmla="*/ 31092 w 34983"/>
                  <a:gd name="connsiteY0" fmla="*/ 337 h 37669"/>
                  <a:gd name="connsiteX1" fmla="*/ 21325 w 34983"/>
                  <a:gd name="connsiteY1" fmla="*/ 7864 h 37669"/>
                  <a:gd name="connsiteX2" fmla="*/ 19731 w 34983"/>
                  <a:gd name="connsiteY2" fmla="*/ 14995 h 37669"/>
                  <a:gd name="connsiteX3" fmla="*/ 18136 w 34983"/>
                  <a:gd name="connsiteY3" fmla="*/ 17174 h 37669"/>
                  <a:gd name="connsiteX4" fmla="*/ 17339 w 34983"/>
                  <a:gd name="connsiteY4" fmla="*/ 17768 h 37669"/>
                  <a:gd name="connsiteX5" fmla="*/ 14349 w 34983"/>
                  <a:gd name="connsiteY5" fmla="*/ 20740 h 37669"/>
                  <a:gd name="connsiteX6" fmla="*/ 12754 w 34983"/>
                  <a:gd name="connsiteY6" fmla="*/ 19749 h 37669"/>
                  <a:gd name="connsiteX7" fmla="*/ 1193 w 34983"/>
                  <a:gd name="connsiteY7" fmla="*/ 24503 h 37669"/>
                  <a:gd name="connsiteX8" fmla="*/ 4980 w 34983"/>
                  <a:gd name="connsiteY8" fmla="*/ 36587 h 37669"/>
                  <a:gd name="connsiteX9" fmla="*/ 15146 w 34983"/>
                  <a:gd name="connsiteY9" fmla="*/ 33615 h 37669"/>
                  <a:gd name="connsiteX10" fmla="*/ 18136 w 34983"/>
                  <a:gd name="connsiteY10" fmla="*/ 34012 h 37669"/>
                  <a:gd name="connsiteX11" fmla="*/ 19332 w 34983"/>
                  <a:gd name="connsiteY11" fmla="*/ 34210 h 37669"/>
                  <a:gd name="connsiteX12" fmla="*/ 23119 w 34983"/>
                  <a:gd name="connsiteY12" fmla="*/ 32229 h 37669"/>
                  <a:gd name="connsiteX13" fmla="*/ 26906 w 34983"/>
                  <a:gd name="connsiteY13" fmla="*/ 29456 h 37669"/>
                  <a:gd name="connsiteX14" fmla="*/ 32288 w 34983"/>
                  <a:gd name="connsiteY14" fmla="*/ 16778 h 37669"/>
                  <a:gd name="connsiteX15" fmla="*/ 33683 w 34983"/>
                  <a:gd name="connsiteY15" fmla="*/ 14401 h 37669"/>
                  <a:gd name="connsiteX16" fmla="*/ 31092 w 34983"/>
                  <a:gd name="connsiteY16" fmla="*/ 337 h 37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983" h="37669">
                    <a:moveTo>
                      <a:pt x="31092" y="337"/>
                    </a:moveTo>
                    <a:cubicBezTo>
                      <a:pt x="27504" y="-1050"/>
                      <a:pt x="23518" y="1921"/>
                      <a:pt x="21325" y="7864"/>
                    </a:cubicBezTo>
                    <a:cubicBezTo>
                      <a:pt x="20329" y="10439"/>
                      <a:pt x="19930" y="12816"/>
                      <a:pt x="19731" y="14995"/>
                    </a:cubicBezTo>
                    <a:cubicBezTo>
                      <a:pt x="19133" y="15589"/>
                      <a:pt x="18535" y="16382"/>
                      <a:pt x="18136" y="17174"/>
                    </a:cubicBezTo>
                    <a:cubicBezTo>
                      <a:pt x="17937" y="17372"/>
                      <a:pt x="17538" y="17570"/>
                      <a:pt x="17339" y="17768"/>
                    </a:cubicBezTo>
                    <a:cubicBezTo>
                      <a:pt x="16143" y="18759"/>
                      <a:pt x="15146" y="19749"/>
                      <a:pt x="14349" y="20740"/>
                    </a:cubicBezTo>
                    <a:cubicBezTo>
                      <a:pt x="13950" y="20344"/>
                      <a:pt x="13352" y="20146"/>
                      <a:pt x="12754" y="19749"/>
                    </a:cubicBezTo>
                    <a:cubicBezTo>
                      <a:pt x="7970" y="17372"/>
                      <a:pt x="3585" y="19353"/>
                      <a:pt x="1193" y="24503"/>
                    </a:cubicBezTo>
                    <a:cubicBezTo>
                      <a:pt x="-1398" y="29654"/>
                      <a:pt x="396" y="34012"/>
                      <a:pt x="4980" y="36587"/>
                    </a:cubicBezTo>
                    <a:cubicBezTo>
                      <a:pt x="9166" y="38964"/>
                      <a:pt x="12555" y="37181"/>
                      <a:pt x="15146" y="33615"/>
                    </a:cubicBezTo>
                    <a:cubicBezTo>
                      <a:pt x="16143" y="34012"/>
                      <a:pt x="17139" y="34012"/>
                      <a:pt x="18136" y="34012"/>
                    </a:cubicBezTo>
                    <a:cubicBezTo>
                      <a:pt x="18535" y="34012"/>
                      <a:pt x="18933" y="34210"/>
                      <a:pt x="19332" y="34210"/>
                    </a:cubicBezTo>
                    <a:cubicBezTo>
                      <a:pt x="20727" y="34210"/>
                      <a:pt x="21923" y="33615"/>
                      <a:pt x="23119" y="32229"/>
                    </a:cubicBezTo>
                    <a:cubicBezTo>
                      <a:pt x="24315" y="31437"/>
                      <a:pt x="25511" y="30644"/>
                      <a:pt x="26906" y="29456"/>
                    </a:cubicBezTo>
                    <a:cubicBezTo>
                      <a:pt x="31690" y="25098"/>
                      <a:pt x="33484" y="20344"/>
                      <a:pt x="32288" y="16778"/>
                    </a:cubicBezTo>
                    <a:cubicBezTo>
                      <a:pt x="32687" y="15986"/>
                      <a:pt x="33085" y="15193"/>
                      <a:pt x="33683" y="14401"/>
                    </a:cubicBezTo>
                    <a:cubicBezTo>
                      <a:pt x="35876" y="7666"/>
                      <a:pt x="35477" y="2119"/>
                      <a:pt x="31092" y="33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4" name="Freeform 1273">
                <a:extLst>
                  <a:ext uri="{FF2B5EF4-FFF2-40B4-BE49-F238E27FC236}">
                    <a16:creationId xmlns:a16="http://schemas.microsoft.com/office/drawing/2014/main" id="{41433945-3119-D100-79FD-3AE84849A00C}"/>
                  </a:ext>
                </a:extLst>
              </p:cNvPr>
              <p:cNvSpPr/>
              <p:nvPr/>
            </p:nvSpPr>
            <p:spPr>
              <a:xfrm>
                <a:off x="1142116" y="5143458"/>
                <a:ext cx="28778" cy="25051"/>
              </a:xfrm>
              <a:custGeom>
                <a:avLst/>
                <a:gdLst>
                  <a:gd name="connsiteX0" fmla="*/ 26311 w 28778"/>
                  <a:gd name="connsiteY0" fmla="*/ 3676 h 25051"/>
                  <a:gd name="connsiteX1" fmla="*/ 24119 w 28778"/>
                  <a:gd name="connsiteY1" fmla="*/ 3279 h 25051"/>
                  <a:gd name="connsiteX2" fmla="*/ 11960 w 28778"/>
                  <a:gd name="connsiteY2" fmla="*/ 704 h 25051"/>
                  <a:gd name="connsiteX3" fmla="*/ 0 w 28778"/>
                  <a:gd name="connsiteY3" fmla="*/ 11995 h 25051"/>
                  <a:gd name="connsiteX4" fmla="*/ 12558 w 28778"/>
                  <a:gd name="connsiteY4" fmla="*/ 15759 h 25051"/>
                  <a:gd name="connsiteX5" fmla="*/ 14551 w 28778"/>
                  <a:gd name="connsiteY5" fmla="*/ 24673 h 25051"/>
                  <a:gd name="connsiteX6" fmla="*/ 26311 w 28778"/>
                  <a:gd name="connsiteY6" fmla="*/ 15561 h 25051"/>
                  <a:gd name="connsiteX7" fmla="*/ 26311 w 28778"/>
                  <a:gd name="connsiteY7" fmla="*/ 3676 h 25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78" h="25051">
                    <a:moveTo>
                      <a:pt x="26311" y="3676"/>
                    </a:moveTo>
                    <a:cubicBezTo>
                      <a:pt x="25713" y="3477"/>
                      <a:pt x="24916" y="3279"/>
                      <a:pt x="24119" y="3279"/>
                    </a:cubicBezTo>
                    <a:cubicBezTo>
                      <a:pt x="22325" y="308"/>
                      <a:pt x="17939" y="-881"/>
                      <a:pt x="11960" y="704"/>
                    </a:cubicBezTo>
                    <a:cubicBezTo>
                      <a:pt x="4385" y="2487"/>
                      <a:pt x="598" y="7043"/>
                      <a:pt x="0" y="11995"/>
                    </a:cubicBezTo>
                    <a:cubicBezTo>
                      <a:pt x="1595" y="16155"/>
                      <a:pt x="6378" y="17146"/>
                      <a:pt x="12558" y="15759"/>
                    </a:cubicBezTo>
                    <a:cubicBezTo>
                      <a:pt x="11362" y="19721"/>
                      <a:pt x="12159" y="22692"/>
                      <a:pt x="14551" y="24673"/>
                    </a:cubicBezTo>
                    <a:cubicBezTo>
                      <a:pt x="18737" y="26456"/>
                      <a:pt x="22723" y="21702"/>
                      <a:pt x="26311" y="15561"/>
                    </a:cubicBezTo>
                    <a:cubicBezTo>
                      <a:pt x="29500" y="10014"/>
                      <a:pt x="29700" y="5062"/>
                      <a:pt x="26311" y="36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5" name="Freeform 1274">
                <a:extLst>
                  <a:ext uri="{FF2B5EF4-FFF2-40B4-BE49-F238E27FC236}">
                    <a16:creationId xmlns:a16="http://schemas.microsoft.com/office/drawing/2014/main" id="{9DE85279-DC16-F2AD-1F80-D15AC1773DD1}"/>
                  </a:ext>
                </a:extLst>
              </p:cNvPr>
              <p:cNvSpPr/>
              <p:nvPr/>
            </p:nvSpPr>
            <p:spPr>
              <a:xfrm>
                <a:off x="2757998" y="5617792"/>
                <a:ext cx="14464" cy="22588"/>
              </a:xfrm>
              <a:custGeom>
                <a:avLst/>
                <a:gdLst>
                  <a:gd name="connsiteX0" fmla="*/ 4841 w 14464"/>
                  <a:gd name="connsiteY0" fmla="*/ 22582 h 22588"/>
                  <a:gd name="connsiteX1" fmla="*/ 14209 w 14464"/>
                  <a:gd name="connsiteY1" fmla="*/ 10499 h 22588"/>
                  <a:gd name="connsiteX2" fmla="*/ 9624 w 14464"/>
                  <a:gd name="connsiteY2" fmla="*/ 0 h 22588"/>
                  <a:gd name="connsiteX3" fmla="*/ 256 w 14464"/>
                  <a:gd name="connsiteY3" fmla="*/ 12480 h 22588"/>
                  <a:gd name="connsiteX4" fmla="*/ 4841 w 14464"/>
                  <a:gd name="connsiteY4" fmla="*/ 22582 h 22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64" h="22588">
                    <a:moveTo>
                      <a:pt x="4841" y="22582"/>
                    </a:moveTo>
                    <a:cubicBezTo>
                      <a:pt x="9425" y="22780"/>
                      <a:pt x="13013" y="18422"/>
                      <a:pt x="14209" y="10499"/>
                    </a:cubicBezTo>
                    <a:cubicBezTo>
                      <a:pt x="15205" y="4358"/>
                      <a:pt x="13212" y="792"/>
                      <a:pt x="9624" y="0"/>
                    </a:cubicBezTo>
                    <a:cubicBezTo>
                      <a:pt x="4841" y="0"/>
                      <a:pt x="1651" y="4754"/>
                      <a:pt x="256" y="12480"/>
                    </a:cubicBezTo>
                    <a:cubicBezTo>
                      <a:pt x="-740" y="19016"/>
                      <a:pt x="1253" y="22582"/>
                      <a:pt x="4841" y="225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6" name="Freeform 1275">
                <a:extLst>
                  <a:ext uri="{FF2B5EF4-FFF2-40B4-BE49-F238E27FC236}">
                    <a16:creationId xmlns:a16="http://schemas.microsoft.com/office/drawing/2014/main" id="{698EC4B0-BF79-14F2-AE3F-89BC5F49574C}"/>
                  </a:ext>
                </a:extLst>
              </p:cNvPr>
              <p:cNvSpPr/>
              <p:nvPr/>
            </p:nvSpPr>
            <p:spPr>
              <a:xfrm>
                <a:off x="997249" y="4964570"/>
                <a:ext cx="28186" cy="23270"/>
              </a:xfrm>
              <a:custGeom>
                <a:avLst/>
                <a:gdLst>
                  <a:gd name="connsiteX0" fmla="*/ 24474 w 28186"/>
                  <a:gd name="connsiteY0" fmla="*/ 3294 h 23270"/>
                  <a:gd name="connsiteX1" fmla="*/ 24275 w 28186"/>
                  <a:gd name="connsiteY1" fmla="*/ 2105 h 23270"/>
                  <a:gd name="connsiteX2" fmla="*/ 11717 w 28186"/>
                  <a:gd name="connsiteY2" fmla="*/ 1907 h 23270"/>
                  <a:gd name="connsiteX3" fmla="*/ 355 w 28186"/>
                  <a:gd name="connsiteY3" fmla="*/ 14585 h 23270"/>
                  <a:gd name="connsiteX4" fmla="*/ 10920 w 28186"/>
                  <a:gd name="connsiteY4" fmla="*/ 16368 h 23270"/>
                  <a:gd name="connsiteX5" fmla="*/ 13112 w 28186"/>
                  <a:gd name="connsiteY5" fmla="*/ 22707 h 23270"/>
                  <a:gd name="connsiteX6" fmla="*/ 25670 w 28186"/>
                  <a:gd name="connsiteY6" fmla="*/ 15972 h 23270"/>
                  <a:gd name="connsiteX7" fmla="*/ 26069 w 28186"/>
                  <a:gd name="connsiteY7" fmla="*/ 3294 h 23270"/>
                  <a:gd name="connsiteX8" fmla="*/ 24474 w 28186"/>
                  <a:gd name="connsiteY8" fmla="*/ 3294 h 2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186" h="23270">
                    <a:moveTo>
                      <a:pt x="24474" y="3294"/>
                    </a:moveTo>
                    <a:cubicBezTo>
                      <a:pt x="24474" y="2898"/>
                      <a:pt x="24474" y="2502"/>
                      <a:pt x="24275" y="2105"/>
                    </a:cubicBezTo>
                    <a:cubicBezTo>
                      <a:pt x="22082" y="-866"/>
                      <a:pt x="17298" y="-470"/>
                      <a:pt x="11717" y="1907"/>
                    </a:cubicBezTo>
                    <a:cubicBezTo>
                      <a:pt x="3744" y="5473"/>
                      <a:pt x="-1439" y="9831"/>
                      <a:pt x="355" y="14585"/>
                    </a:cubicBezTo>
                    <a:cubicBezTo>
                      <a:pt x="1551" y="17952"/>
                      <a:pt x="5538" y="18349"/>
                      <a:pt x="10920" y="16368"/>
                    </a:cubicBezTo>
                    <a:cubicBezTo>
                      <a:pt x="10122" y="19537"/>
                      <a:pt x="10920" y="21914"/>
                      <a:pt x="13112" y="22707"/>
                    </a:cubicBezTo>
                    <a:cubicBezTo>
                      <a:pt x="16700" y="24093"/>
                      <a:pt x="21285" y="23301"/>
                      <a:pt x="25670" y="15972"/>
                    </a:cubicBezTo>
                    <a:cubicBezTo>
                      <a:pt x="29058" y="10425"/>
                      <a:pt x="28859" y="6067"/>
                      <a:pt x="26069" y="3294"/>
                    </a:cubicBezTo>
                    <a:cubicBezTo>
                      <a:pt x="25670" y="3294"/>
                      <a:pt x="25072" y="3294"/>
                      <a:pt x="24474" y="32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7" name="Freeform 1276">
                <a:extLst>
                  <a:ext uri="{FF2B5EF4-FFF2-40B4-BE49-F238E27FC236}">
                    <a16:creationId xmlns:a16="http://schemas.microsoft.com/office/drawing/2014/main" id="{96DA75FA-0441-40CA-E33C-AEAEB57D9480}"/>
                  </a:ext>
                </a:extLst>
              </p:cNvPr>
              <p:cNvSpPr/>
              <p:nvPr/>
            </p:nvSpPr>
            <p:spPr>
              <a:xfrm>
                <a:off x="573295" y="4792702"/>
                <a:ext cx="38493" cy="35845"/>
              </a:xfrm>
              <a:custGeom>
                <a:avLst/>
                <a:gdLst>
                  <a:gd name="connsiteX0" fmla="*/ 3332 w 38493"/>
                  <a:gd name="connsiteY0" fmla="*/ 22040 h 35845"/>
                  <a:gd name="connsiteX1" fmla="*/ 1738 w 38493"/>
                  <a:gd name="connsiteY1" fmla="*/ 34124 h 35845"/>
                  <a:gd name="connsiteX2" fmla="*/ 13697 w 38493"/>
                  <a:gd name="connsiteY2" fmla="*/ 29370 h 35845"/>
                  <a:gd name="connsiteX3" fmla="*/ 17485 w 38493"/>
                  <a:gd name="connsiteY3" fmla="*/ 14909 h 35845"/>
                  <a:gd name="connsiteX4" fmla="*/ 23066 w 38493"/>
                  <a:gd name="connsiteY4" fmla="*/ 14117 h 35845"/>
                  <a:gd name="connsiteX5" fmla="*/ 38414 w 38493"/>
                  <a:gd name="connsiteY5" fmla="*/ 2628 h 35845"/>
                  <a:gd name="connsiteX6" fmla="*/ 25059 w 38493"/>
                  <a:gd name="connsiteY6" fmla="*/ 1241 h 35845"/>
                  <a:gd name="connsiteX7" fmla="*/ 10109 w 38493"/>
                  <a:gd name="connsiteY7" fmla="*/ 12334 h 35845"/>
                  <a:gd name="connsiteX8" fmla="*/ 11704 w 38493"/>
                  <a:gd name="connsiteY8" fmla="*/ 14315 h 35845"/>
                  <a:gd name="connsiteX9" fmla="*/ 3332 w 38493"/>
                  <a:gd name="connsiteY9" fmla="*/ 22040 h 358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493" h="35845">
                    <a:moveTo>
                      <a:pt x="3332" y="22040"/>
                    </a:moveTo>
                    <a:cubicBezTo>
                      <a:pt x="-455" y="27389"/>
                      <a:pt x="-1053" y="31747"/>
                      <a:pt x="1738" y="34124"/>
                    </a:cubicBezTo>
                    <a:cubicBezTo>
                      <a:pt x="4927" y="36699"/>
                      <a:pt x="8914" y="37293"/>
                      <a:pt x="13697" y="29370"/>
                    </a:cubicBezTo>
                    <a:cubicBezTo>
                      <a:pt x="16887" y="24219"/>
                      <a:pt x="18680" y="18871"/>
                      <a:pt x="17485" y="14909"/>
                    </a:cubicBezTo>
                    <a:cubicBezTo>
                      <a:pt x="19278" y="14711"/>
                      <a:pt x="21272" y="14315"/>
                      <a:pt x="23066" y="14117"/>
                    </a:cubicBezTo>
                    <a:cubicBezTo>
                      <a:pt x="30839" y="11343"/>
                      <a:pt x="39410" y="8372"/>
                      <a:pt x="38414" y="2628"/>
                    </a:cubicBezTo>
                    <a:cubicBezTo>
                      <a:pt x="37816" y="-1136"/>
                      <a:pt x="30441" y="-146"/>
                      <a:pt x="25059" y="1241"/>
                    </a:cubicBezTo>
                    <a:cubicBezTo>
                      <a:pt x="17086" y="3222"/>
                      <a:pt x="8914" y="6391"/>
                      <a:pt x="10109" y="12334"/>
                    </a:cubicBezTo>
                    <a:cubicBezTo>
                      <a:pt x="10309" y="13324"/>
                      <a:pt x="10907" y="13919"/>
                      <a:pt x="11704" y="14315"/>
                    </a:cubicBezTo>
                    <a:cubicBezTo>
                      <a:pt x="8714" y="15701"/>
                      <a:pt x="5924" y="18277"/>
                      <a:pt x="3332" y="220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8" name="Freeform 1277">
                <a:extLst>
                  <a:ext uri="{FF2B5EF4-FFF2-40B4-BE49-F238E27FC236}">
                    <a16:creationId xmlns:a16="http://schemas.microsoft.com/office/drawing/2014/main" id="{3E6E7EDE-81A4-3089-178E-AEC309408667}"/>
                  </a:ext>
                </a:extLst>
              </p:cNvPr>
              <p:cNvSpPr/>
              <p:nvPr/>
            </p:nvSpPr>
            <p:spPr>
              <a:xfrm>
                <a:off x="473151" y="5580337"/>
                <a:ext cx="53214" cy="46765"/>
              </a:xfrm>
              <a:custGeom>
                <a:avLst/>
                <a:gdLst>
                  <a:gd name="connsiteX0" fmla="*/ 19360 w 53214"/>
                  <a:gd name="connsiteY0" fmla="*/ 39832 h 46765"/>
                  <a:gd name="connsiteX1" fmla="*/ 28330 w 53214"/>
                  <a:gd name="connsiteY1" fmla="*/ 33295 h 46765"/>
                  <a:gd name="connsiteX2" fmla="*/ 30722 w 53214"/>
                  <a:gd name="connsiteY2" fmla="*/ 27154 h 46765"/>
                  <a:gd name="connsiteX3" fmla="*/ 35904 w 53214"/>
                  <a:gd name="connsiteY3" fmla="*/ 27352 h 46765"/>
                  <a:gd name="connsiteX4" fmla="*/ 46070 w 53214"/>
                  <a:gd name="connsiteY4" fmla="*/ 27749 h 46765"/>
                  <a:gd name="connsiteX5" fmla="*/ 51053 w 53214"/>
                  <a:gd name="connsiteY5" fmla="*/ 12496 h 46765"/>
                  <a:gd name="connsiteX6" fmla="*/ 32715 w 53214"/>
                  <a:gd name="connsiteY6" fmla="*/ 1205 h 46765"/>
                  <a:gd name="connsiteX7" fmla="*/ 22350 w 53214"/>
                  <a:gd name="connsiteY7" fmla="*/ 9326 h 46765"/>
                  <a:gd name="connsiteX8" fmla="*/ 19560 w 53214"/>
                  <a:gd name="connsiteY8" fmla="*/ 10713 h 46765"/>
                  <a:gd name="connsiteX9" fmla="*/ 18563 w 53214"/>
                  <a:gd name="connsiteY9" fmla="*/ 11703 h 46765"/>
                  <a:gd name="connsiteX10" fmla="*/ 17566 w 53214"/>
                  <a:gd name="connsiteY10" fmla="*/ 5761 h 46765"/>
                  <a:gd name="connsiteX11" fmla="*/ 2417 w 53214"/>
                  <a:gd name="connsiteY11" fmla="*/ 5563 h 46765"/>
                  <a:gd name="connsiteX12" fmla="*/ 2218 w 53214"/>
                  <a:gd name="connsiteY12" fmla="*/ 16061 h 46765"/>
                  <a:gd name="connsiteX13" fmla="*/ 15573 w 53214"/>
                  <a:gd name="connsiteY13" fmla="*/ 16458 h 46765"/>
                  <a:gd name="connsiteX14" fmla="*/ 16370 w 53214"/>
                  <a:gd name="connsiteY14" fmla="*/ 15467 h 46765"/>
                  <a:gd name="connsiteX15" fmla="*/ 17965 w 53214"/>
                  <a:gd name="connsiteY15" fmla="*/ 21212 h 46765"/>
                  <a:gd name="connsiteX16" fmla="*/ 19161 w 53214"/>
                  <a:gd name="connsiteY16" fmla="*/ 22598 h 46765"/>
                  <a:gd name="connsiteX17" fmla="*/ 18962 w 53214"/>
                  <a:gd name="connsiteY17" fmla="*/ 22796 h 46765"/>
                  <a:gd name="connsiteX18" fmla="*/ 15174 w 53214"/>
                  <a:gd name="connsiteY18" fmla="*/ 34484 h 46765"/>
                  <a:gd name="connsiteX19" fmla="*/ 7600 w 53214"/>
                  <a:gd name="connsiteY19" fmla="*/ 33889 h 46765"/>
                  <a:gd name="connsiteX20" fmla="*/ 6005 w 53214"/>
                  <a:gd name="connsiteY20" fmla="*/ 31710 h 46765"/>
                  <a:gd name="connsiteX21" fmla="*/ 2816 w 53214"/>
                  <a:gd name="connsiteY21" fmla="*/ 29928 h 46765"/>
                  <a:gd name="connsiteX22" fmla="*/ 5407 w 53214"/>
                  <a:gd name="connsiteY22" fmla="*/ 34880 h 46765"/>
                  <a:gd name="connsiteX23" fmla="*/ 8198 w 53214"/>
                  <a:gd name="connsiteY23" fmla="*/ 40030 h 46765"/>
                  <a:gd name="connsiteX24" fmla="*/ 11786 w 53214"/>
                  <a:gd name="connsiteY24" fmla="*/ 46765 h 46765"/>
                  <a:gd name="connsiteX25" fmla="*/ 16769 w 53214"/>
                  <a:gd name="connsiteY25" fmla="*/ 38445 h 46765"/>
                  <a:gd name="connsiteX26" fmla="*/ 19360 w 53214"/>
                  <a:gd name="connsiteY26" fmla="*/ 39832 h 46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3214" h="46765">
                    <a:moveTo>
                      <a:pt x="19360" y="39832"/>
                    </a:moveTo>
                    <a:cubicBezTo>
                      <a:pt x="22350" y="41219"/>
                      <a:pt x="25539" y="38049"/>
                      <a:pt x="28330" y="33295"/>
                    </a:cubicBezTo>
                    <a:cubicBezTo>
                      <a:pt x="29326" y="31314"/>
                      <a:pt x="30124" y="29135"/>
                      <a:pt x="30722" y="27154"/>
                    </a:cubicBezTo>
                    <a:cubicBezTo>
                      <a:pt x="32516" y="28145"/>
                      <a:pt x="34310" y="27947"/>
                      <a:pt x="35904" y="27352"/>
                    </a:cubicBezTo>
                    <a:cubicBezTo>
                      <a:pt x="37898" y="29135"/>
                      <a:pt x="40688" y="29928"/>
                      <a:pt x="46070" y="27749"/>
                    </a:cubicBezTo>
                    <a:cubicBezTo>
                      <a:pt x="58029" y="22796"/>
                      <a:pt x="51452" y="17448"/>
                      <a:pt x="51053" y="12496"/>
                    </a:cubicBezTo>
                    <a:cubicBezTo>
                      <a:pt x="50455" y="3582"/>
                      <a:pt x="46867" y="-2757"/>
                      <a:pt x="32715" y="1205"/>
                    </a:cubicBezTo>
                    <a:cubicBezTo>
                      <a:pt x="26935" y="2790"/>
                      <a:pt x="22749" y="5365"/>
                      <a:pt x="22350" y="9326"/>
                    </a:cubicBezTo>
                    <a:cubicBezTo>
                      <a:pt x="21353" y="9723"/>
                      <a:pt x="20357" y="10119"/>
                      <a:pt x="19560" y="10713"/>
                    </a:cubicBezTo>
                    <a:cubicBezTo>
                      <a:pt x="19161" y="10911"/>
                      <a:pt x="18962" y="11307"/>
                      <a:pt x="18563" y="11703"/>
                    </a:cubicBezTo>
                    <a:cubicBezTo>
                      <a:pt x="19161" y="9723"/>
                      <a:pt x="19161" y="7742"/>
                      <a:pt x="17566" y="5761"/>
                    </a:cubicBezTo>
                    <a:cubicBezTo>
                      <a:pt x="12982" y="16"/>
                      <a:pt x="7201" y="1601"/>
                      <a:pt x="2417" y="5563"/>
                    </a:cubicBezTo>
                    <a:cubicBezTo>
                      <a:pt x="-772" y="8336"/>
                      <a:pt x="-772" y="13288"/>
                      <a:pt x="2218" y="16061"/>
                    </a:cubicBezTo>
                    <a:cubicBezTo>
                      <a:pt x="6205" y="19627"/>
                      <a:pt x="11188" y="19033"/>
                      <a:pt x="15573" y="16458"/>
                    </a:cubicBezTo>
                    <a:lnTo>
                      <a:pt x="16370" y="15467"/>
                    </a:lnTo>
                    <a:cubicBezTo>
                      <a:pt x="15972" y="17448"/>
                      <a:pt x="16370" y="19429"/>
                      <a:pt x="17965" y="21212"/>
                    </a:cubicBezTo>
                    <a:cubicBezTo>
                      <a:pt x="18364" y="21806"/>
                      <a:pt x="18762" y="22202"/>
                      <a:pt x="19161" y="22598"/>
                    </a:cubicBezTo>
                    <a:cubicBezTo>
                      <a:pt x="19161" y="22598"/>
                      <a:pt x="19161" y="22796"/>
                      <a:pt x="18962" y="22796"/>
                    </a:cubicBezTo>
                    <a:cubicBezTo>
                      <a:pt x="16370" y="27352"/>
                      <a:pt x="14776" y="31512"/>
                      <a:pt x="15174" y="34484"/>
                    </a:cubicBezTo>
                    <a:cubicBezTo>
                      <a:pt x="13380" y="32899"/>
                      <a:pt x="10789" y="32503"/>
                      <a:pt x="7600" y="33889"/>
                    </a:cubicBezTo>
                    <a:cubicBezTo>
                      <a:pt x="7201" y="33097"/>
                      <a:pt x="6803" y="32503"/>
                      <a:pt x="6005" y="31710"/>
                    </a:cubicBezTo>
                    <a:cubicBezTo>
                      <a:pt x="5208" y="30720"/>
                      <a:pt x="4012" y="30126"/>
                      <a:pt x="2816" y="29928"/>
                    </a:cubicBezTo>
                    <a:cubicBezTo>
                      <a:pt x="3613" y="31512"/>
                      <a:pt x="4610" y="33295"/>
                      <a:pt x="5407" y="34880"/>
                    </a:cubicBezTo>
                    <a:cubicBezTo>
                      <a:pt x="6404" y="36663"/>
                      <a:pt x="7201" y="38247"/>
                      <a:pt x="8198" y="40030"/>
                    </a:cubicBezTo>
                    <a:cubicBezTo>
                      <a:pt x="9394" y="42209"/>
                      <a:pt x="10590" y="44586"/>
                      <a:pt x="11786" y="46765"/>
                    </a:cubicBezTo>
                    <a:cubicBezTo>
                      <a:pt x="15174" y="44784"/>
                      <a:pt x="16570" y="41813"/>
                      <a:pt x="16769" y="38445"/>
                    </a:cubicBezTo>
                    <a:cubicBezTo>
                      <a:pt x="17766" y="39040"/>
                      <a:pt x="18364" y="39436"/>
                      <a:pt x="19360" y="398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9" name="Freeform 1278">
                <a:extLst>
                  <a:ext uri="{FF2B5EF4-FFF2-40B4-BE49-F238E27FC236}">
                    <a16:creationId xmlns:a16="http://schemas.microsoft.com/office/drawing/2014/main" id="{5A4B81D7-D37B-2F4F-541B-75C87D1C9B1F}"/>
                  </a:ext>
                </a:extLst>
              </p:cNvPr>
              <p:cNvSpPr/>
              <p:nvPr/>
            </p:nvSpPr>
            <p:spPr>
              <a:xfrm>
                <a:off x="1153277" y="5396830"/>
                <a:ext cx="15866" cy="22780"/>
              </a:xfrm>
              <a:custGeom>
                <a:avLst/>
                <a:gdLst>
                  <a:gd name="connsiteX0" fmla="*/ 12759 w 15866"/>
                  <a:gd name="connsiteY0" fmla="*/ 94 h 22780"/>
                  <a:gd name="connsiteX1" fmla="*/ 2593 w 15866"/>
                  <a:gd name="connsiteY1" fmla="*/ 8809 h 22780"/>
                  <a:gd name="connsiteX2" fmla="*/ 3390 w 15866"/>
                  <a:gd name="connsiteY2" fmla="*/ 22676 h 22780"/>
                  <a:gd name="connsiteX3" fmla="*/ 13556 w 15866"/>
                  <a:gd name="connsiteY3" fmla="*/ 13960 h 22780"/>
                  <a:gd name="connsiteX4" fmla="*/ 12759 w 15866"/>
                  <a:gd name="connsiteY4" fmla="*/ 94 h 22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66" h="22780">
                    <a:moveTo>
                      <a:pt x="12759" y="94"/>
                    </a:moveTo>
                    <a:cubicBezTo>
                      <a:pt x="9171" y="-699"/>
                      <a:pt x="5184" y="3659"/>
                      <a:pt x="2593" y="8809"/>
                    </a:cubicBezTo>
                    <a:cubicBezTo>
                      <a:pt x="-397" y="15148"/>
                      <a:pt x="-1593" y="21487"/>
                      <a:pt x="3390" y="22676"/>
                    </a:cubicBezTo>
                    <a:cubicBezTo>
                      <a:pt x="6978" y="23468"/>
                      <a:pt x="10566" y="19704"/>
                      <a:pt x="13556" y="13960"/>
                    </a:cubicBezTo>
                    <a:cubicBezTo>
                      <a:pt x="15749" y="7819"/>
                      <a:pt x="17742" y="1282"/>
                      <a:pt x="12759" y="9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0" name="Freeform 1279">
                <a:extLst>
                  <a:ext uri="{FF2B5EF4-FFF2-40B4-BE49-F238E27FC236}">
                    <a16:creationId xmlns:a16="http://schemas.microsoft.com/office/drawing/2014/main" id="{1F46E417-8489-7008-B7C2-DE546A984F87}"/>
                  </a:ext>
                </a:extLst>
              </p:cNvPr>
              <p:cNvSpPr/>
              <p:nvPr/>
            </p:nvSpPr>
            <p:spPr>
              <a:xfrm>
                <a:off x="1020789" y="5917984"/>
                <a:ext cx="30640" cy="25036"/>
              </a:xfrm>
              <a:custGeom>
                <a:avLst/>
                <a:gdLst>
                  <a:gd name="connsiteX0" fmla="*/ 13093 w 30640"/>
                  <a:gd name="connsiteY0" fmla="*/ 17145 h 25036"/>
                  <a:gd name="connsiteX1" fmla="*/ 15485 w 30640"/>
                  <a:gd name="connsiteY1" fmla="*/ 22296 h 25036"/>
                  <a:gd name="connsiteX2" fmla="*/ 28241 w 30640"/>
                  <a:gd name="connsiteY2" fmla="*/ 20909 h 25036"/>
                  <a:gd name="connsiteX3" fmla="*/ 27045 w 30640"/>
                  <a:gd name="connsiteY3" fmla="*/ 8826 h 25036"/>
                  <a:gd name="connsiteX4" fmla="*/ 16481 w 30640"/>
                  <a:gd name="connsiteY4" fmla="*/ 9024 h 25036"/>
                  <a:gd name="connsiteX5" fmla="*/ 13691 w 30640"/>
                  <a:gd name="connsiteY5" fmla="*/ 506 h 25036"/>
                  <a:gd name="connsiteX6" fmla="*/ 2927 w 30640"/>
                  <a:gd name="connsiteY6" fmla="*/ 6449 h 25036"/>
                  <a:gd name="connsiteX7" fmla="*/ 2927 w 30640"/>
                  <a:gd name="connsiteY7" fmla="*/ 22098 h 25036"/>
                  <a:gd name="connsiteX8" fmla="*/ 13093 w 30640"/>
                  <a:gd name="connsiteY8" fmla="*/ 17145 h 25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640" h="25036">
                    <a:moveTo>
                      <a:pt x="13093" y="17145"/>
                    </a:moveTo>
                    <a:cubicBezTo>
                      <a:pt x="13292" y="18928"/>
                      <a:pt x="14089" y="20711"/>
                      <a:pt x="15485" y="22296"/>
                    </a:cubicBezTo>
                    <a:cubicBezTo>
                      <a:pt x="19670" y="26852"/>
                      <a:pt x="24056" y="25267"/>
                      <a:pt x="28241" y="20909"/>
                    </a:cubicBezTo>
                    <a:cubicBezTo>
                      <a:pt x="31431" y="16749"/>
                      <a:pt x="31829" y="11995"/>
                      <a:pt x="27045" y="8826"/>
                    </a:cubicBezTo>
                    <a:cubicBezTo>
                      <a:pt x="23856" y="6647"/>
                      <a:pt x="19471" y="6251"/>
                      <a:pt x="16481" y="9024"/>
                    </a:cubicBezTo>
                    <a:cubicBezTo>
                      <a:pt x="17279" y="5062"/>
                      <a:pt x="16681" y="1893"/>
                      <a:pt x="13691" y="506"/>
                    </a:cubicBezTo>
                    <a:cubicBezTo>
                      <a:pt x="9903" y="-1079"/>
                      <a:pt x="5917" y="1100"/>
                      <a:pt x="2927" y="6449"/>
                    </a:cubicBezTo>
                    <a:cubicBezTo>
                      <a:pt x="-461" y="12986"/>
                      <a:pt x="-1458" y="19721"/>
                      <a:pt x="2927" y="22098"/>
                    </a:cubicBezTo>
                    <a:cubicBezTo>
                      <a:pt x="6714" y="23881"/>
                      <a:pt x="10302" y="21702"/>
                      <a:pt x="13093" y="1714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1" name="Freeform 1280">
                <a:extLst>
                  <a:ext uri="{FF2B5EF4-FFF2-40B4-BE49-F238E27FC236}">
                    <a16:creationId xmlns:a16="http://schemas.microsoft.com/office/drawing/2014/main" id="{27CA414D-E791-E1A0-4585-C27131916376}"/>
                  </a:ext>
                </a:extLst>
              </p:cNvPr>
              <p:cNvSpPr/>
              <p:nvPr/>
            </p:nvSpPr>
            <p:spPr>
              <a:xfrm>
                <a:off x="2555211" y="5641934"/>
                <a:ext cx="14990" cy="23992"/>
              </a:xfrm>
              <a:custGeom>
                <a:avLst/>
                <a:gdLst>
                  <a:gd name="connsiteX0" fmla="*/ 3319 w 14990"/>
                  <a:gd name="connsiteY0" fmla="*/ 23993 h 23992"/>
                  <a:gd name="connsiteX1" fmla="*/ 14281 w 14990"/>
                  <a:gd name="connsiteY1" fmla="*/ 8740 h 23992"/>
                  <a:gd name="connsiteX2" fmla="*/ 11889 w 14990"/>
                  <a:gd name="connsiteY2" fmla="*/ 24 h 23992"/>
                  <a:gd name="connsiteX3" fmla="*/ 528 w 14990"/>
                  <a:gd name="connsiteY3" fmla="*/ 14485 h 23992"/>
                  <a:gd name="connsiteX4" fmla="*/ 3319 w 14990"/>
                  <a:gd name="connsiteY4" fmla="*/ 23993 h 23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90" h="23992">
                    <a:moveTo>
                      <a:pt x="3319" y="23993"/>
                    </a:moveTo>
                    <a:cubicBezTo>
                      <a:pt x="8302" y="22804"/>
                      <a:pt x="11889" y="16862"/>
                      <a:pt x="14281" y="8740"/>
                    </a:cubicBezTo>
                    <a:cubicBezTo>
                      <a:pt x="15677" y="4184"/>
                      <a:pt x="15079" y="-372"/>
                      <a:pt x="11889" y="24"/>
                    </a:cubicBezTo>
                    <a:cubicBezTo>
                      <a:pt x="6906" y="816"/>
                      <a:pt x="2521" y="5571"/>
                      <a:pt x="528" y="14485"/>
                    </a:cubicBezTo>
                    <a:cubicBezTo>
                      <a:pt x="-668" y="19437"/>
                      <a:pt x="129" y="22804"/>
                      <a:pt x="3319" y="239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2" name="Freeform 1281">
                <a:extLst>
                  <a:ext uri="{FF2B5EF4-FFF2-40B4-BE49-F238E27FC236}">
                    <a16:creationId xmlns:a16="http://schemas.microsoft.com/office/drawing/2014/main" id="{6B11C999-3886-AADD-08D8-5B40FBE8AC5D}"/>
                  </a:ext>
                </a:extLst>
              </p:cNvPr>
              <p:cNvSpPr/>
              <p:nvPr/>
            </p:nvSpPr>
            <p:spPr>
              <a:xfrm>
                <a:off x="2416248" y="5574900"/>
                <a:ext cx="13384" cy="23085"/>
              </a:xfrm>
              <a:custGeom>
                <a:avLst/>
                <a:gdLst>
                  <a:gd name="connsiteX0" fmla="*/ 2354 w 13384"/>
                  <a:gd name="connsiteY0" fmla="*/ 22291 h 23085"/>
                  <a:gd name="connsiteX1" fmla="*/ 12121 w 13384"/>
                  <a:gd name="connsiteY1" fmla="*/ 12387 h 23085"/>
                  <a:gd name="connsiteX2" fmla="*/ 10327 w 13384"/>
                  <a:gd name="connsiteY2" fmla="*/ 105 h 23085"/>
                  <a:gd name="connsiteX3" fmla="*/ 1556 w 13384"/>
                  <a:gd name="connsiteY3" fmla="*/ 8821 h 23085"/>
                  <a:gd name="connsiteX4" fmla="*/ 2354 w 13384"/>
                  <a:gd name="connsiteY4" fmla="*/ 22291 h 23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84" h="23085">
                    <a:moveTo>
                      <a:pt x="2354" y="22291"/>
                    </a:moveTo>
                    <a:cubicBezTo>
                      <a:pt x="6739" y="25460"/>
                      <a:pt x="9529" y="18527"/>
                      <a:pt x="12121" y="12387"/>
                    </a:cubicBezTo>
                    <a:cubicBezTo>
                      <a:pt x="14114" y="6048"/>
                      <a:pt x="13915" y="897"/>
                      <a:pt x="10327" y="105"/>
                    </a:cubicBezTo>
                    <a:cubicBezTo>
                      <a:pt x="7137" y="-687"/>
                      <a:pt x="3550" y="3076"/>
                      <a:pt x="1556" y="8821"/>
                    </a:cubicBezTo>
                    <a:cubicBezTo>
                      <a:pt x="-636" y="14566"/>
                      <a:pt x="-636" y="20112"/>
                      <a:pt x="2354" y="222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3" name="Freeform 1282">
                <a:extLst>
                  <a:ext uri="{FF2B5EF4-FFF2-40B4-BE49-F238E27FC236}">
                    <a16:creationId xmlns:a16="http://schemas.microsoft.com/office/drawing/2014/main" id="{6C53187F-E9E4-D094-8CD7-BA19875C117C}"/>
                  </a:ext>
                </a:extLst>
              </p:cNvPr>
              <p:cNvSpPr/>
              <p:nvPr/>
            </p:nvSpPr>
            <p:spPr>
              <a:xfrm>
                <a:off x="704805" y="5779201"/>
                <a:ext cx="16583" cy="20958"/>
              </a:xfrm>
              <a:custGeom>
                <a:avLst/>
                <a:gdLst>
                  <a:gd name="connsiteX0" fmla="*/ 2182 w 16583"/>
                  <a:gd name="connsiteY0" fmla="*/ 19842 h 20958"/>
                  <a:gd name="connsiteX1" fmla="*/ 14540 w 16583"/>
                  <a:gd name="connsiteY1" fmla="*/ 12315 h 20958"/>
                  <a:gd name="connsiteX2" fmla="*/ 13543 w 16583"/>
                  <a:gd name="connsiteY2" fmla="*/ 231 h 20958"/>
                  <a:gd name="connsiteX3" fmla="*/ 2780 w 16583"/>
                  <a:gd name="connsiteY3" fmla="*/ 6966 h 20958"/>
                  <a:gd name="connsiteX4" fmla="*/ 2182 w 16583"/>
                  <a:gd name="connsiteY4" fmla="*/ 19842 h 20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83" h="20958">
                    <a:moveTo>
                      <a:pt x="2182" y="19842"/>
                    </a:moveTo>
                    <a:cubicBezTo>
                      <a:pt x="6567" y="23210"/>
                      <a:pt x="10753" y="18455"/>
                      <a:pt x="14540" y="12315"/>
                    </a:cubicBezTo>
                    <a:cubicBezTo>
                      <a:pt x="16932" y="6372"/>
                      <a:pt x="17929" y="1618"/>
                      <a:pt x="13543" y="231"/>
                    </a:cubicBezTo>
                    <a:cubicBezTo>
                      <a:pt x="9756" y="-759"/>
                      <a:pt x="5969" y="1420"/>
                      <a:pt x="2780" y="6966"/>
                    </a:cubicBezTo>
                    <a:cubicBezTo>
                      <a:pt x="-609" y="12513"/>
                      <a:pt x="-1007" y="17663"/>
                      <a:pt x="2182" y="1984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4" name="Freeform 1283">
                <a:extLst>
                  <a:ext uri="{FF2B5EF4-FFF2-40B4-BE49-F238E27FC236}">
                    <a16:creationId xmlns:a16="http://schemas.microsoft.com/office/drawing/2014/main" id="{955B75C9-A71E-AA3E-B8CE-6166D7A8F261}"/>
                  </a:ext>
                </a:extLst>
              </p:cNvPr>
              <p:cNvSpPr/>
              <p:nvPr/>
            </p:nvSpPr>
            <p:spPr>
              <a:xfrm>
                <a:off x="543558" y="5677945"/>
                <a:ext cx="52515" cy="39178"/>
              </a:xfrm>
              <a:custGeom>
                <a:avLst/>
                <a:gdLst>
                  <a:gd name="connsiteX0" fmla="*/ 25694 w 52515"/>
                  <a:gd name="connsiteY0" fmla="*/ 32750 h 39178"/>
                  <a:gd name="connsiteX1" fmla="*/ 29880 w 52515"/>
                  <a:gd name="connsiteY1" fmla="*/ 31165 h 39178"/>
                  <a:gd name="connsiteX2" fmla="*/ 36258 w 52515"/>
                  <a:gd name="connsiteY2" fmla="*/ 23242 h 39178"/>
                  <a:gd name="connsiteX3" fmla="*/ 38252 w 52515"/>
                  <a:gd name="connsiteY3" fmla="*/ 29184 h 39178"/>
                  <a:gd name="connsiteX4" fmla="*/ 48816 w 52515"/>
                  <a:gd name="connsiteY4" fmla="*/ 30769 h 39178"/>
                  <a:gd name="connsiteX5" fmla="*/ 45627 w 52515"/>
                  <a:gd name="connsiteY5" fmla="*/ 14526 h 39178"/>
                  <a:gd name="connsiteX6" fmla="*/ 36458 w 52515"/>
                  <a:gd name="connsiteY6" fmla="*/ 22053 h 39178"/>
                  <a:gd name="connsiteX7" fmla="*/ 34863 w 52515"/>
                  <a:gd name="connsiteY7" fmla="*/ 15318 h 39178"/>
                  <a:gd name="connsiteX8" fmla="*/ 29880 w 52515"/>
                  <a:gd name="connsiteY8" fmla="*/ 12743 h 39178"/>
                  <a:gd name="connsiteX9" fmla="*/ 28883 w 52515"/>
                  <a:gd name="connsiteY9" fmla="*/ 11753 h 39178"/>
                  <a:gd name="connsiteX10" fmla="*/ 18518 w 52515"/>
                  <a:gd name="connsiteY10" fmla="*/ 9970 h 39178"/>
                  <a:gd name="connsiteX11" fmla="*/ 17123 w 52515"/>
                  <a:gd name="connsiteY11" fmla="*/ 3829 h 39178"/>
                  <a:gd name="connsiteX12" fmla="*/ 4366 w 52515"/>
                  <a:gd name="connsiteY12" fmla="*/ 2443 h 39178"/>
                  <a:gd name="connsiteX13" fmla="*/ 1775 w 52515"/>
                  <a:gd name="connsiteY13" fmla="*/ 15318 h 39178"/>
                  <a:gd name="connsiteX14" fmla="*/ 10147 w 52515"/>
                  <a:gd name="connsiteY14" fmla="*/ 18884 h 39178"/>
                  <a:gd name="connsiteX15" fmla="*/ 12339 w 52515"/>
                  <a:gd name="connsiteY15" fmla="*/ 24034 h 39178"/>
                  <a:gd name="connsiteX16" fmla="*/ 14731 w 52515"/>
                  <a:gd name="connsiteY16" fmla="*/ 25421 h 39178"/>
                  <a:gd name="connsiteX17" fmla="*/ 15528 w 52515"/>
                  <a:gd name="connsiteY17" fmla="*/ 38891 h 39178"/>
                  <a:gd name="connsiteX18" fmla="*/ 25694 w 52515"/>
                  <a:gd name="connsiteY18" fmla="*/ 32750 h 391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52515" h="39178">
                    <a:moveTo>
                      <a:pt x="25694" y="32750"/>
                    </a:moveTo>
                    <a:cubicBezTo>
                      <a:pt x="27089" y="32354"/>
                      <a:pt x="28485" y="31760"/>
                      <a:pt x="29880" y="31165"/>
                    </a:cubicBezTo>
                    <a:cubicBezTo>
                      <a:pt x="33468" y="28392"/>
                      <a:pt x="35461" y="25817"/>
                      <a:pt x="36258" y="23242"/>
                    </a:cubicBezTo>
                    <a:cubicBezTo>
                      <a:pt x="36059" y="24827"/>
                      <a:pt x="36657" y="26808"/>
                      <a:pt x="38252" y="29184"/>
                    </a:cubicBezTo>
                    <a:cubicBezTo>
                      <a:pt x="40444" y="32552"/>
                      <a:pt x="45627" y="33542"/>
                      <a:pt x="48816" y="30769"/>
                    </a:cubicBezTo>
                    <a:cubicBezTo>
                      <a:pt x="56390" y="24034"/>
                      <a:pt x="50809" y="19082"/>
                      <a:pt x="45627" y="14526"/>
                    </a:cubicBezTo>
                    <a:cubicBezTo>
                      <a:pt x="42238" y="16705"/>
                      <a:pt x="37654" y="18686"/>
                      <a:pt x="36458" y="22053"/>
                    </a:cubicBezTo>
                    <a:cubicBezTo>
                      <a:pt x="36856" y="19676"/>
                      <a:pt x="36059" y="17497"/>
                      <a:pt x="34863" y="15318"/>
                    </a:cubicBezTo>
                    <a:cubicBezTo>
                      <a:pt x="33866" y="13535"/>
                      <a:pt x="32073" y="12743"/>
                      <a:pt x="29880" y="12743"/>
                    </a:cubicBezTo>
                    <a:cubicBezTo>
                      <a:pt x="29481" y="12347"/>
                      <a:pt x="29282" y="12149"/>
                      <a:pt x="28883" y="11753"/>
                    </a:cubicBezTo>
                    <a:cubicBezTo>
                      <a:pt x="25295" y="8980"/>
                      <a:pt x="21708" y="8781"/>
                      <a:pt x="18518" y="9970"/>
                    </a:cubicBezTo>
                    <a:cubicBezTo>
                      <a:pt x="18718" y="7989"/>
                      <a:pt x="18518" y="6008"/>
                      <a:pt x="17123" y="3829"/>
                    </a:cubicBezTo>
                    <a:cubicBezTo>
                      <a:pt x="13934" y="-1123"/>
                      <a:pt x="8751" y="-925"/>
                      <a:pt x="4366" y="2443"/>
                    </a:cubicBezTo>
                    <a:cubicBezTo>
                      <a:pt x="180" y="5810"/>
                      <a:pt x="-1614" y="10564"/>
                      <a:pt x="1775" y="15318"/>
                    </a:cubicBezTo>
                    <a:cubicBezTo>
                      <a:pt x="3968" y="18290"/>
                      <a:pt x="6957" y="19478"/>
                      <a:pt x="10147" y="18884"/>
                    </a:cubicBezTo>
                    <a:cubicBezTo>
                      <a:pt x="10147" y="20469"/>
                      <a:pt x="10745" y="22251"/>
                      <a:pt x="12339" y="24034"/>
                    </a:cubicBezTo>
                    <a:cubicBezTo>
                      <a:pt x="13137" y="24629"/>
                      <a:pt x="13934" y="25025"/>
                      <a:pt x="14731" y="25421"/>
                    </a:cubicBezTo>
                    <a:cubicBezTo>
                      <a:pt x="10745" y="31958"/>
                      <a:pt x="11143" y="36910"/>
                      <a:pt x="15528" y="38891"/>
                    </a:cubicBezTo>
                    <a:cubicBezTo>
                      <a:pt x="18718" y="40079"/>
                      <a:pt x="22505" y="37504"/>
                      <a:pt x="25694" y="3275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5" name="Freeform 1284">
                <a:extLst>
                  <a:ext uri="{FF2B5EF4-FFF2-40B4-BE49-F238E27FC236}">
                    <a16:creationId xmlns:a16="http://schemas.microsoft.com/office/drawing/2014/main" id="{143FA232-FE45-852D-4708-E1E8CE371E09}"/>
                  </a:ext>
                </a:extLst>
              </p:cNvPr>
              <p:cNvSpPr/>
              <p:nvPr/>
            </p:nvSpPr>
            <p:spPr>
              <a:xfrm>
                <a:off x="717652" y="4860310"/>
                <a:ext cx="15501" cy="21096"/>
              </a:xfrm>
              <a:custGeom>
                <a:avLst/>
                <a:gdLst>
                  <a:gd name="connsiteX0" fmla="*/ 2291 w 15501"/>
                  <a:gd name="connsiteY0" fmla="*/ 20593 h 21096"/>
                  <a:gd name="connsiteX1" fmla="*/ 12656 w 15501"/>
                  <a:gd name="connsiteY1" fmla="*/ 13264 h 21096"/>
                  <a:gd name="connsiteX2" fmla="*/ 13653 w 15501"/>
                  <a:gd name="connsiteY2" fmla="*/ 982 h 21096"/>
                  <a:gd name="connsiteX3" fmla="*/ 3487 w 15501"/>
                  <a:gd name="connsiteY3" fmla="*/ 5736 h 21096"/>
                  <a:gd name="connsiteX4" fmla="*/ 2291 w 15501"/>
                  <a:gd name="connsiteY4" fmla="*/ 20593 h 21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01" h="21096">
                    <a:moveTo>
                      <a:pt x="2291" y="20593"/>
                    </a:moveTo>
                    <a:cubicBezTo>
                      <a:pt x="5281" y="22574"/>
                      <a:pt x="9467" y="18414"/>
                      <a:pt x="12656" y="13264"/>
                    </a:cubicBezTo>
                    <a:cubicBezTo>
                      <a:pt x="16045" y="7519"/>
                      <a:pt x="16443" y="3161"/>
                      <a:pt x="13653" y="982"/>
                    </a:cubicBezTo>
                    <a:cubicBezTo>
                      <a:pt x="10862" y="-1197"/>
                      <a:pt x="6876" y="190"/>
                      <a:pt x="3487" y="5736"/>
                    </a:cubicBezTo>
                    <a:cubicBezTo>
                      <a:pt x="-499" y="12075"/>
                      <a:pt x="-1297" y="18414"/>
                      <a:pt x="2291" y="205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6" name="Freeform 1285">
                <a:extLst>
                  <a:ext uri="{FF2B5EF4-FFF2-40B4-BE49-F238E27FC236}">
                    <a16:creationId xmlns:a16="http://schemas.microsoft.com/office/drawing/2014/main" id="{C9FFC72A-E9A5-BFA0-7767-AE4BB2D18083}"/>
                  </a:ext>
                </a:extLst>
              </p:cNvPr>
              <p:cNvSpPr/>
              <p:nvPr/>
            </p:nvSpPr>
            <p:spPr>
              <a:xfrm>
                <a:off x="2280505" y="5533187"/>
                <a:ext cx="13307" cy="20622"/>
              </a:xfrm>
              <a:custGeom>
                <a:avLst/>
                <a:gdLst>
                  <a:gd name="connsiteX0" fmla="*/ 4149 w 13307"/>
                  <a:gd name="connsiteY0" fmla="*/ 20623 h 20622"/>
                  <a:gd name="connsiteX1" fmla="*/ 12720 w 13307"/>
                  <a:gd name="connsiteY1" fmla="*/ 10718 h 20622"/>
                  <a:gd name="connsiteX2" fmla="*/ 9332 w 13307"/>
                  <a:gd name="connsiteY2" fmla="*/ 21 h 20622"/>
                  <a:gd name="connsiteX3" fmla="*/ 362 w 13307"/>
                  <a:gd name="connsiteY3" fmla="*/ 10124 h 20622"/>
                  <a:gd name="connsiteX4" fmla="*/ 4149 w 13307"/>
                  <a:gd name="connsiteY4" fmla="*/ 20623 h 20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07" h="20622">
                    <a:moveTo>
                      <a:pt x="4149" y="20623"/>
                    </a:moveTo>
                    <a:cubicBezTo>
                      <a:pt x="7737" y="20623"/>
                      <a:pt x="11325" y="17255"/>
                      <a:pt x="12720" y="10718"/>
                    </a:cubicBezTo>
                    <a:cubicBezTo>
                      <a:pt x="13916" y="4776"/>
                      <a:pt x="13518" y="-375"/>
                      <a:pt x="9332" y="21"/>
                    </a:cubicBezTo>
                    <a:cubicBezTo>
                      <a:pt x="5744" y="418"/>
                      <a:pt x="2555" y="3983"/>
                      <a:pt x="362" y="10124"/>
                    </a:cubicBezTo>
                    <a:cubicBezTo>
                      <a:pt x="-635" y="16265"/>
                      <a:pt x="362" y="20623"/>
                      <a:pt x="4149" y="2062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7" name="Freeform 1286">
                <a:extLst>
                  <a:ext uri="{FF2B5EF4-FFF2-40B4-BE49-F238E27FC236}">
                    <a16:creationId xmlns:a16="http://schemas.microsoft.com/office/drawing/2014/main" id="{E3FEBDB8-EE80-70C0-04E5-E8F1429B80C4}"/>
                  </a:ext>
                </a:extLst>
              </p:cNvPr>
              <p:cNvSpPr/>
              <p:nvPr/>
            </p:nvSpPr>
            <p:spPr>
              <a:xfrm>
                <a:off x="2689745" y="5690465"/>
                <a:ext cx="13342" cy="22492"/>
              </a:xfrm>
              <a:custGeom>
                <a:avLst/>
                <a:gdLst>
                  <a:gd name="connsiteX0" fmla="*/ 2930 w 13342"/>
                  <a:gd name="connsiteY0" fmla="*/ 22013 h 22492"/>
                  <a:gd name="connsiteX1" fmla="*/ 12498 w 13342"/>
                  <a:gd name="connsiteY1" fmla="*/ 11514 h 22492"/>
                  <a:gd name="connsiteX2" fmla="*/ 9907 w 13342"/>
                  <a:gd name="connsiteY2" fmla="*/ 25 h 22492"/>
                  <a:gd name="connsiteX3" fmla="*/ 1335 w 13342"/>
                  <a:gd name="connsiteY3" fmla="*/ 9335 h 22492"/>
                  <a:gd name="connsiteX4" fmla="*/ 2930 w 13342"/>
                  <a:gd name="connsiteY4" fmla="*/ 22013 h 22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42" h="22492">
                    <a:moveTo>
                      <a:pt x="2930" y="22013"/>
                    </a:moveTo>
                    <a:cubicBezTo>
                      <a:pt x="7116" y="24192"/>
                      <a:pt x="10305" y="18645"/>
                      <a:pt x="12498" y="11514"/>
                    </a:cubicBezTo>
                    <a:cubicBezTo>
                      <a:pt x="13893" y="5373"/>
                      <a:pt x="13893" y="421"/>
                      <a:pt x="9907" y="25"/>
                    </a:cubicBezTo>
                    <a:cubicBezTo>
                      <a:pt x="6319" y="-371"/>
                      <a:pt x="3528" y="3987"/>
                      <a:pt x="1335" y="9335"/>
                    </a:cubicBezTo>
                    <a:cubicBezTo>
                      <a:pt x="-1056" y="15476"/>
                      <a:pt x="-60" y="20626"/>
                      <a:pt x="2930" y="220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8" name="Freeform 1287">
                <a:extLst>
                  <a:ext uri="{FF2B5EF4-FFF2-40B4-BE49-F238E27FC236}">
                    <a16:creationId xmlns:a16="http://schemas.microsoft.com/office/drawing/2014/main" id="{A2FEA74F-C99C-16DE-6321-DDE5411E131E}"/>
                  </a:ext>
                </a:extLst>
              </p:cNvPr>
              <p:cNvSpPr/>
              <p:nvPr/>
            </p:nvSpPr>
            <p:spPr>
              <a:xfrm>
                <a:off x="1735945" y="5379069"/>
                <a:ext cx="14957" cy="20825"/>
              </a:xfrm>
              <a:custGeom>
                <a:avLst/>
                <a:gdLst>
                  <a:gd name="connsiteX0" fmla="*/ 2157 w 14957"/>
                  <a:gd name="connsiteY0" fmla="*/ 20825 h 20825"/>
                  <a:gd name="connsiteX1" fmla="*/ 14316 w 14957"/>
                  <a:gd name="connsiteY1" fmla="*/ 9930 h 20825"/>
                  <a:gd name="connsiteX2" fmla="*/ 10529 w 14957"/>
                  <a:gd name="connsiteY2" fmla="*/ 26 h 20825"/>
                  <a:gd name="connsiteX3" fmla="*/ 1360 w 14957"/>
                  <a:gd name="connsiteY3" fmla="*/ 9732 h 20825"/>
                  <a:gd name="connsiteX4" fmla="*/ 2157 w 14957"/>
                  <a:gd name="connsiteY4" fmla="*/ 20825 h 20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57" h="20825">
                    <a:moveTo>
                      <a:pt x="2157" y="20825"/>
                    </a:moveTo>
                    <a:cubicBezTo>
                      <a:pt x="7938" y="20825"/>
                      <a:pt x="11924" y="17854"/>
                      <a:pt x="14316" y="9930"/>
                    </a:cubicBezTo>
                    <a:cubicBezTo>
                      <a:pt x="16110" y="3394"/>
                      <a:pt x="13917" y="422"/>
                      <a:pt x="10529" y="26"/>
                    </a:cubicBezTo>
                    <a:cubicBezTo>
                      <a:pt x="6941" y="-370"/>
                      <a:pt x="3553" y="3790"/>
                      <a:pt x="1360" y="9732"/>
                    </a:cubicBezTo>
                    <a:cubicBezTo>
                      <a:pt x="-833" y="15873"/>
                      <a:pt x="-235" y="19637"/>
                      <a:pt x="2157" y="2082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9" name="Freeform 1288">
                <a:extLst>
                  <a:ext uri="{FF2B5EF4-FFF2-40B4-BE49-F238E27FC236}">
                    <a16:creationId xmlns:a16="http://schemas.microsoft.com/office/drawing/2014/main" id="{71F78725-7656-690F-639A-A42DA3DF3EB1}"/>
                  </a:ext>
                </a:extLst>
              </p:cNvPr>
              <p:cNvSpPr/>
              <p:nvPr/>
            </p:nvSpPr>
            <p:spPr>
              <a:xfrm>
                <a:off x="697791" y="5714622"/>
                <a:ext cx="18124" cy="22096"/>
              </a:xfrm>
              <a:custGeom>
                <a:avLst/>
                <a:gdLst>
                  <a:gd name="connsiteX0" fmla="*/ 3016 w 18124"/>
                  <a:gd name="connsiteY0" fmla="*/ 21230 h 22096"/>
                  <a:gd name="connsiteX1" fmla="*/ 15973 w 18124"/>
                  <a:gd name="connsiteY1" fmla="*/ 12712 h 22096"/>
                  <a:gd name="connsiteX2" fmla="*/ 15175 w 18124"/>
                  <a:gd name="connsiteY2" fmla="*/ 431 h 22096"/>
                  <a:gd name="connsiteX3" fmla="*/ 2219 w 18124"/>
                  <a:gd name="connsiteY3" fmla="*/ 9741 h 22096"/>
                  <a:gd name="connsiteX4" fmla="*/ 3016 w 18124"/>
                  <a:gd name="connsiteY4" fmla="*/ 21230 h 22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124" h="22096">
                    <a:moveTo>
                      <a:pt x="3016" y="21230"/>
                    </a:moveTo>
                    <a:cubicBezTo>
                      <a:pt x="8598" y="24003"/>
                      <a:pt x="12584" y="19844"/>
                      <a:pt x="15973" y="12712"/>
                    </a:cubicBezTo>
                    <a:cubicBezTo>
                      <a:pt x="18963" y="6770"/>
                      <a:pt x="18963" y="2016"/>
                      <a:pt x="15175" y="431"/>
                    </a:cubicBezTo>
                    <a:cubicBezTo>
                      <a:pt x="10392" y="-1550"/>
                      <a:pt x="5807" y="3600"/>
                      <a:pt x="2219" y="9741"/>
                    </a:cubicBezTo>
                    <a:cubicBezTo>
                      <a:pt x="-1967" y="16476"/>
                      <a:pt x="625" y="19249"/>
                      <a:pt x="3016" y="212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0" name="Freeform 1289">
                <a:extLst>
                  <a:ext uri="{FF2B5EF4-FFF2-40B4-BE49-F238E27FC236}">
                    <a16:creationId xmlns:a16="http://schemas.microsoft.com/office/drawing/2014/main" id="{B6693ED4-ADEF-3D13-A686-94942A64E4EE}"/>
                  </a:ext>
                </a:extLst>
              </p:cNvPr>
              <p:cNvSpPr/>
              <p:nvPr/>
            </p:nvSpPr>
            <p:spPr>
              <a:xfrm>
                <a:off x="3054053" y="5794099"/>
                <a:ext cx="12020" cy="24791"/>
              </a:xfrm>
              <a:custGeom>
                <a:avLst/>
                <a:gdLst>
                  <a:gd name="connsiteX0" fmla="*/ 8572 w 12020"/>
                  <a:gd name="connsiteY0" fmla="*/ 189 h 24791"/>
                  <a:gd name="connsiteX1" fmla="*/ 799 w 12020"/>
                  <a:gd name="connsiteY1" fmla="*/ 9895 h 24791"/>
                  <a:gd name="connsiteX2" fmla="*/ 4387 w 12020"/>
                  <a:gd name="connsiteY2" fmla="*/ 24752 h 24791"/>
                  <a:gd name="connsiteX3" fmla="*/ 11762 w 12020"/>
                  <a:gd name="connsiteY3" fmla="*/ 13461 h 24791"/>
                  <a:gd name="connsiteX4" fmla="*/ 8572 w 12020"/>
                  <a:gd name="connsiteY4" fmla="*/ 189 h 24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20" h="24791">
                    <a:moveTo>
                      <a:pt x="8572" y="189"/>
                    </a:moveTo>
                    <a:cubicBezTo>
                      <a:pt x="4985" y="-999"/>
                      <a:pt x="2194" y="3557"/>
                      <a:pt x="799" y="9895"/>
                    </a:cubicBezTo>
                    <a:cubicBezTo>
                      <a:pt x="-796" y="17423"/>
                      <a:pt x="-198" y="23960"/>
                      <a:pt x="4387" y="24752"/>
                    </a:cubicBezTo>
                    <a:cubicBezTo>
                      <a:pt x="8173" y="25346"/>
                      <a:pt x="10167" y="19206"/>
                      <a:pt x="11762" y="13461"/>
                    </a:cubicBezTo>
                    <a:cubicBezTo>
                      <a:pt x="12359" y="7122"/>
                      <a:pt x="12160" y="1378"/>
                      <a:pt x="8572" y="18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1" name="Freeform 1290">
                <a:extLst>
                  <a:ext uri="{FF2B5EF4-FFF2-40B4-BE49-F238E27FC236}">
                    <a16:creationId xmlns:a16="http://schemas.microsoft.com/office/drawing/2014/main" id="{FDFA29BE-0378-D8E6-A5FF-5BA340C16E90}"/>
                  </a:ext>
                </a:extLst>
              </p:cNvPr>
              <p:cNvSpPr/>
              <p:nvPr/>
            </p:nvSpPr>
            <p:spPr>
              <a:xfrm>
                <a:off x="622035" y="5798299"/>
                <a:ext cx="66036" cy="34796"/>
              </a:xfrm>
              <a:custGeom>
                <a:avLst/>
                <a:gdLst>
                  <a:gd name="connsiteX0" fmla="*/ 16184 w 66036"/>
                  <a:gd name="connsiteY0" fmla="*/ 31249 h 34796"/>
                  <a:gd name="connsiteX1" fmla="*/ 16583 w 66036"/>
                  <a:gd name="connsiteY1" fmla="*/ 31646 h 34796"/>
                  <a:gd name="connsiteX2" fmla="*/ 16583 w 66036"/>
                  <a:gd name="connsiteY2" fmla="*/ 31844 h 34796"/>
                  <a:gd name="connsiteX3" fmla="*/ 32928 w 66036"/>
                  <a:gd name="connsiteY3" fmla="*/ 31844 h 34796"/>
                  <a:gd name="connsiteX4" fmla="*/ 40901 w 66036"/>
                  <a:gd name="connsiteY4" fmla="*/ 19562 h 34796"/>
                  <a:gd name="connsiteX5" fmla="*/ 44887 w 66036"/>
                  <a:gd name="connsiteY5" fmla="*/ 19760 h 34796"/>
                  <a:gd name="connsiteX6" fmla="*/ 53259 w 66036"/>
                  <a:gd name="connsiteY6" fmla="*/ 17581 h 34796"/>
                  <a:gd name="connsiteX7" fmla="*/ 54056 w 66036"/>
                  <a:gd name="connsiteY7" fmla="*/ 16195 h 34796"/>
                  <a:gd name="connsiteX8" fmla="*/ 54056 w 66036"/>
                  <a:gd name="connsiteY8" fmla="*/ 16195 h 34796"/>
                  <a:gd name="connsiteX9" fmla="*/ 64222 w 66036"/>
                  <a:gd name="connsiteY9" fmla="*/ 15204 h 34796"/>
                  <a:gd name="connsiteX10" fmla="*/ 62827 w 66036"/>
                  <a:gd name="connsiteY10" fmla="*/ 5102 h 34796"/>
                  <a:gd name="connsiteX11" fmla="*/ 55850 w 66036"/>
                  <a:gd name="connsiteY11" fmla="*/ 4706 h 34796"/>
                  <a:gd name="connsiteX12" fmla="*/ 54256 w 66036"/>
                  <a:gd name="connsiteY12" fmla="*/ 546 h 34796"/>
                  <a:gd name="connsiteX13" fmla="*/ 42495 w 66036"/>
                  <a:gd name="connsiteY13" fmla="*/ 3913 h 34796"/>
                  <a:gd name="connsiteX14" fmla="*/ 40502 w 66036"/>
                  <a:gd name="connsiteY14" fmla="*/ 5696 h 34796"/>
                  <a:gd name="connsiteX15" fmla="*/ 38907 w 66036"/>
                  <a:gd name="connsiteY15" fmla="*/ 8271 h 34796"/>
                  <a:gd name="connsiteX16" fmla="*/ 36516 w 66036"/>
                  <a:gd name="connsiteY16" fmla="*/ 14610 h 34796"/>
                  <a:gd name="connsiteX17" fmla="*/ 30137 w 66036"/>
                  <a:gd name="connsiteY17" fmla="*/ 13620 h 34796"/>
                  <a:gd name="connsiteX18" fmla="*/ 27546 w 66036"/>
                  <a:gd name="connsiteY18" fmla="*/ 9658 h 34796"/>
                  <a:gd name="connsiteX19" fmla="*/ 26350 w 66036"/>
                  <a:gd name="connsiteY19" fmla="*/ 9262 h 34796"/>
                  <a:gd name="connsiteX20" fmla="*/ 24755 w 66036"/>
                  <a:gd name="connsiteY20" fmla="*/ 4706 h 34796"/>
                  <a:gd name="connsiteX21" fmla="*/ 4424 w 66036"/>
                  <a:gd name="connsiteY21" fmla="*/ 9064 h 34796"/>
                  <a:gd name="connsiteX22" fmla="*/ 1633 w 66036"/>
                  <a:gd name="connsiteY22" fmla="*/ 18968 h 34796"/>
                  <a:gd name="connsiteX23" fmla="*/ 14590 w 66036"/>
                  <a:gd name="connsiteY23" fmla="*/ 20156 h 34796"/>
                  <a:gd name="connsiteX24" fmla="*/ 16184 w 66036"/>
                  <a:gd name="connsiteY24" fmla="*/ 31249 h 34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66036" h="34796">
                    <a:moveTo>
                      <a:pt x="16184" y="31249"/>
                    </a:moveTo>
                    <a:cubicBezTo>
                      <a:pt x="16384" y="31447"/>
                      <a:pt x="16384" y="31447"/>
                      <a:pt x="16583" y="31646"/>
                    </a:cubicBezTo>
                    <a:cubicBezTo>
                      <a:pt x="16583" y="31646"/>
                      <a:pt x="16583" y="31844"/>
                      <a:pt x="16583" y="31844"/>
                    </a:cubicBezTo>
                    <a:cubicBezTo>
                      <a:pt x="20370" y="36796"/>
                      <a:pt x="27347" y="34617"/>
                      <a:pt x="32928" y="31844"/>
                    </a:cubicBezTo>
                    <a:cubicBezTo>
                      <a:pt x="38509" y="28080"/>
                      <a:pt x="43093" y="24118"/>
                      <a:pt x="40901" y="19562"/>
                    </a:cubicBezTo>
                    <a:cubicBezTo>
                      <a:pt x="42097" y="19760"/>
                      <a:pt x="43492" y="19958"/>
                      <a:pt x="44887" y="19760"/>
                    </a:cubicBezTo>
                    <a:cubicBezTo>
                      <a:pt x="47877" y="20949"/>
                      <a:pt x="50668" y="20355"/>
                      <a:pt x="53259" y="17581"/>
                    </a:cubicBezTo>
                    <a:cubicBezTo>
                      <a:pt x="53658" y="17185"/>
                      <a:pt x="53857" y="16591"/>
                      <a:pt x="54056" y="16195"/>
                    </a:cubicBezTo>
                    <a:lnTo>
                      <a:pt x="54056" y="16195"/>
                    </a:lnTo>
                    <a:cubicBezTo>
                      <a:pt x="57245" y="19562"/>
                      <a:pt x="61431" y="18374"/>
                      <a:pt x="64222" y="15204"/>
                    </a:cubicBezTo>
                    <a:cubicBezTo>
                      <a:pt x="67013" y="11837"/>
                      <a:pt x="66614" y="8073"/>
                      <a:pt x="62827" y="5102"/>
                    </a:cubicBezTo>
                    <a:cubicBezTo>
                      <a:pt x="60235" y="3715"/>
                      <a:pt x="57843" y="3715"/>
                      <a:pt x="55850" y="4706"/>
                    </a:cubicBezTo>
                    <a:cubicBezTo>
                      <a:pt x="55651" y="3121"/>
                      <a:pt x="54854" y="1734"/>
                      <a:pt x="54256" y="546"/>
                    </a:cubicBezTo>
                    <a:cubicBezTo>
                      <a:pt x="50668" y="-643"/>
                      <a:pt x="46681" y="-48"/>
                      <a:pt x="42495" y="3913"/>
                    </a:cubicBezTo>
                    <a:cubicBezTo>
                      <a:pt x="41698" y="4309"/>
                      <a:pt x="41100" y="4904"/>
                      <a:pt x="40502" y="5696"/>
                    </a:cubicBezTo>
                    <a:cubicBezTo>
                      <a:pt x="39705" y="6488"/>
                      <a:pt x="39306" y="7479"/>
                      <a:pt x="38907" y="8271"/>
                    </a:cubicBezTo>
                    <a:cubicBezTo>
                      <a:pt x="37313" y="10648"/>
                      <a:pt x="36516" y="12827"/>
                      <a:pt x="36516" y="14610"/>
                    </a:cubicBezTo>
                    <a:cubicBezTo>
                      <a:pt x="34722" y="13620"/>
                      <a:pt x="32529" y="13421"/>
                      <a:pt x="30137" y="13620"/>
                    </a:cubicBezTo>
                    <a:cubicBezTo>
                      <a:pt x="29938" y="12035"/>
                      <a:pt x="28941" y="10648"/>
                      <a:pt x="27546" y="9658"/>
                    </a:cubicBezTo>
                    <a:cubicBezTo>
                      <a:pt x="27147" y="9460"/>
                      <a:pt x="26749" y="9262"/>
                      <a:pt x="26350" y="9262"/>
                    </a:cubicBezTo>
                    <a:cubicBezTo>
                      <a:pt x="26749" y="7677"/>
                      <a:pt x="26151" y="6092"/>
                      <a:pt x="24755" y="4706"/>
                    </a:cubicBezTo>
                    <a:cubicBezTo>
                      <a:pt x="16184" y="-3020"/>
                      <a:pt x="10404" y="4309"/>
                      <a:pt x="4424" y="9064"/>
                    </a:cubicBezTo>
                    <a:cubicBezTo>
                      <a:pt x="1434" y="11441"/>
                      <a:pt x="-2154" y="15798"/>
                      <a:pt x="1633" y="18968"/>
                    </a:cubicBezTo>
                    <a:cubicBezTo>
                      <a:pt x="6417" y="22930"/>
                      <a:pt x="10603" y="22137"/>
                      <a:pt x="14590" y="20156"/>
                    </a:cubicBezTo>
                    <a:cubicBezTo>
                      <a:pt x="12995" y="24713"/>
                      <a:pt x="13194" y="28872"/>
                      <a:pt x="16184" y="3124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2" name="Freeform 1291">
                <a:extLst>
                  <a:ext uri="{FF2B5EF4-FFF2-40B4-BE49-F238E27FC236}">
                    <a16:creationId xmlns:a16="http://schemas.microsoft.com/office/drawing/2014/main" id="{898E026D-899E-3842-C581-6C42DD56760A}"/>
                  </a:ext>
                </a:extLst>
              </p:cNvPr>
              <p:cNvSpPr/>
              <p:nvPr/>
            </p:nvSpPr>
            <p:spPr>
              <a:xfrm>
                <a:off x="2050910" y="5547456"/>
                <a:ext cx="15270" cy="20381"/>
              </a:xfrm>
              <a:custGeom>
                <a:avLst/>
                <a:gdLst>
                  <a:gd name="connsiteX0" fmla="*/ 3323 w 15270"/>
                  <a:gd name="connsiteY0" fmla="*/ 20022 h 20381"/>
                  <a:gd name="connsiteX1" fmla="*/ 14087 w 15270"/>
                  <a:gd name="connsiteY1" fmla="*/ 11504 h 20381"/>
                  <a:gd name="connsiteX2" fmla="*/ 12492 w 15270"/>
                  <a:gd name="connsiteY2" fmla="*/ 411 h 20381"/>
                  <a:gd name="connsiteX3" fmla="*/ 931 w 15270"/>
                  <a:gd name="connsiteY3" fmla="*/ 8533 h 20381"/>
                  <a:gd name="connsiteX4" fmla="*/ 3323 w 15270"/>
                  <a:gd name="connsiteY4" fmla="*/ 20022 h 20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70" h="20381">
                    <a:moveTo>
                      <a:pt x="3323" y="20022"/>
                    </a:moveTo>
                    <a:cubicBezTo>
                      <a:pt x="7310" y="21408"/>
                      <a:pt x="11496" y="18833"/>
                      <a:pt x="14087" y="11504"/>
                    </a:cubicBezTo>
                    <a:cubicBezTo>
                      <a:pt x="16479" y="5561"/>
                      <a:pt x="14884" y="1797"/>
                      <a:pt x="12492" y="411"/>
                    </a:cubicBezTo>
                    <a:cubicBezTo>
                      <a:pt x="7709" y="-976"/>
                      <a:pt x="3722" y="1005"/>
                      <a:pt x="931" y="8533"/>
                    </a:cubicBezTo>
                    <a:cubicBezTo>
                      <a:pt x="-862" y="14475"/>
                      <a:pt x="-65" y="18833"/>
                      <a:pt x="3323" y="2002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3" name="Freeform 1292">
                <a:extLst>
                  <a:ext uri="{FF2B5EF4-FFF2-40B4-BE49-F238E27FC236}">
                    <a16:creationId xmlns:a16="http://schemas.microsoft.com/office/drawing/2014/main" id="{95172F19-3F1D-0268-7E8A-0B09D8834B1F}"/>
                  </a:ext>
                </a:extLst>
              </p:cNvPr>
              <p:cNvSpPr/>
              <p:nvPr/>
            </p:nvSpPr>
            <p:spPr>
              <a:xfrm>
                <a:off x="1672037" y="5197046"/>
                <a:ext cx="13658" cy="20447"/>
              </a:xfrm>
              <a:custGeom>
                <a:avLst/>
                <a:gdLst>
                  <a:gd name="connsiteX0" fmla="*/ 3476 w 13658"/>
                  <a:gd name="connsiteY0" fmla="*/ 20211 h 20447"/>
                  <a:gd name="connsiteX1" fmla="*/ 11848 w 13658"/>
                  <a:gd name="connsiteY1" fmla="*/ 14665 h 20447"/>
                  <a:gd name="connsiteX2" fmla="*/ 9854 w 13658"/>
                  <a:gd name="connsiteY2" fmla="*/ 6 h 20447"/>
                  <a:gd name="connsiteX3" fmla="*/ 885 w 13658"/>
                  <a:gd name="connsiteY3" fmla="*/ 9911 h 20447"/>
                  <a:gd name="connsiteX4" fmla="*/ 3476 w 13658"/>
                  <a:gd name="connsiteY4" fmla="*/ 20211 h 20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58" h="20447">
                    <a:moveTo>
                      <a:pt x="3476" y="20211"/>
                    </a:moveTo>
                    <a:cubicBezTo>
                      <a:pt x="6665" y="21202"/>
                      <a:pt x="9854" y="19023"/>
                      <a:pt x="11848" y="14665"/>
                    </a:cubicBezTo>
                    <a:cubicBezTo>
                      <a:pt x="14439" y="5751"/>
                      <a:pt x="14638" y="204"/>
                      <a:pt x="9854" y="6"/>
                    </a:cubicBezTo>
                    <a:cubicBezTo>
                      <a:pt x="6267" y="-192"/>
                      <a:pt x="2679" y="4364"/>
                      <a:pt x="885" y="9911"/>
                    </a:cubicBezTo>
                    <a:cubicBezTo>
                      <a:pt x="-1109" y="15853"/>
                      <a:pt x="486" y="19221"/>
                      <a:pt x="3476" y="2021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4" name="Freeform 1293">
                <a:extLst>
                  <a:ext uri="{FF2B5EF4-FFF2-40B4-BE49-F238E27FC236}">
                    <a16:creationId xmlns:a16="http://schemas.microsoft.com/office/drawing/2014/main" id="{A90C3D7E-494E-3420-770F-7654D66ADF77}"/>
                  </a:ext>
                </a:extLst>
              </p:cNvPr>
              <p:cNvSpPr/>
              <p:nvPr/>
            </p:nvSpPr>
            <p:spPr>
              <a:xfrm>
                <a:off x="1572265" y="5381392"/>
                <a:ext cx="15614" cy="21407"/>
              </a:xfrm>
              <a:custGeom>
                <a:avLst/>
                <a:gdLst>
                  <a:gd name="connsiteX0" fmla="*/ 12555 w 15614"/>
                  <a:gd name="connsiteY0" fmla="*/ 81 h 21407"/>
                  <a:gd name="connsiteX1" fmla="*/ 1193 w 15614"/>
                  <a:gd name="connsiteY1" fmla="*/ 11173 h 21407"/>
                  <a:gd name="connsiteX2" fmla="*/ 1991 w 15614"/>
                  <a:gd name="connsiteY2" fmla="*/ 21276 h 21407"/>
                  <a:gd name="connsiteX3" fmla="*/ 13552 w 15614"/>
                  <a:gd name="connsiteY3" fmla="*/ 11372 h 21407"/>
                  <a:gd name="connsiteX4" fmla="*/ 12555 w 15614"/>
                  <a:gd name="connsiteY4" fmla="*/ 81 h 21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614" h="21407">
                    <a:moveTo>
                      <a:pt x="12555" y="81"/>
                    </a:moveTo>
                    <a:cubicBezTo>
                      <a:pt x="7970" y="-712"/>
                      <a:pt x="3984" y="4438"/>
                      <a:pt x="1193" y="11173"/>
                    </a:cubicBezTo>
                    <a:cubicBezTo>
                      <a:pt x="-601" y="15531"/>
                      <a:pt x="-401" y="19295"/>
                      <a:pt x="1991" y="21276"/>
                    </a:cubicBezTo>
                    <a:cubicBezTo>
                      <a:pt x="6376" y="22266"/>
                      <a:pt x="10362" y="17512"/>
                      <a:pt x="13552" y="11372"/>
                    </a:cubicBezTo>
                    <a:cubicBezTo>
                      <a:pt x="16541" y="5825"/>
                      <a:pt x="16342" y="675"/>
                      <a:pt x="12555" y="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5" name="Freeform 1294">
                <a:extLst>
                  <a:ext uri="{FF2B5EF4-FFF2-40B4-BE49-F238E27FC236}">
                    <a16:creationId xmlns:a16="http://schemas.microsoft.com/office/drawing/2014/main" id="{9C330160-65EC-B597-8ED1-B3E1FCD85351}"/>
                  </a:ext>
                </a:extLst>
              </p:cNvPr>
              <p:cNvSpPr/>
              <p:nvPr/>
            </p:nvSpPr>
            <p:spPr>
              <a:xfrm>
                <a:off x="1079652" y="5156062"/>
                <a:ext cx="15514" cy="20585"/>
              </a:xfrm>
              <a:custGeom>
                <a:avLst/>
                <a:gdLst>
                  <a:gd name="connsiteX0" fmla="*/ 13031 w 15514"/>
                  <a:gd name="connsiteY0" fmla="*/ 778 h 20585"/>
                  <a:gd name="connsiteX1" fmla="*/ 2866 w 15514"/>
                  <a:gd name="connsiteY1" fmla="*/ 6325 h 20585"/>
                  <a:gd name="connsiteX2" fmla="*/ 3264 w 15514"/>
                  <a:gd name="connsiteY2" fmla="*/ 20389 h 20585"/>
                  <a:gd name="connsiteX3" fmla="*/ 13629 w 15514"/>
                  <a:gd name="connsiteY3" fmla="*/ 12664 h 20585"/>
                  <a:gd name="connsiteX4" fmla="*/ 13031 w 15514"/>
                  <a:gd name="connsiteY4" fmla="*/ 778 h 20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14" h="20585">
                    <a:moveTo>
                      <a:pt x="13031" y="778"/>
                    </a:moveTo>
                    <a:cubicBezTo>
                      <a:pt x="9842" y="-1203"/>
                      <a:pt x="6055" y="580"/>
                      <a:pt x="2866" y="6325"/>
                    </a:cubicBezTo>
                    <a:cubicBezTo>
                      <a:pt x="-722" y="13060"/>
                      <a:pt x="-1320" y="19002"/>
                      <a:pt x="3264" y="20389"/>
                    </a:cubicBezTo>
                    <a:cubicBezTo>
                      <a:pt x="6653" y="21380"/>
                      <a:pt x="10440" y="18606"/>
                      <a:pt x="13629" y="12664"/>
                    </a:cubicBezTo>
                    <a:cubicBezTo>
                      <a:pt x="16420" y="6721"/>
                      <a:pt x="16021" y="2759"/>
                      <a:pt x="13031" y="7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6" name="Freeform 1295">
                <a:extLst>
                  <a:ext uri="{FF2B5EF4-FFF2-40B4-BE49-F238E27FC236}">
                    <a16:creationId xmlns:a16="http://schemas.microsoft.com/office/drawing/2014/main" id="{97B99983-2E24-66EF-0F6C-58511A000A20}"/>
                  </a:ext>
                </a:extLst>
              </p:cNvPr>
              <p:cNvSpPr/>
              <p:nvPr/>
            </p:nvSpPr>
            <p:spPr>
              <a:xfrm>
                <a:off x="2866826" y="5810082"/>
                <a:ext cx="11568" cy="19892"/>
              </a:xfrm>
              <a:custGeom>
                <a:avLst/>
                <a:gdLst>
                  <a:gd name="connsiteX0" fmla="*/ 7037 w 11568"/>
                  <a:gd name="connsiteY0" fmla="*/ 54 h 19892"/>
                  <a:gd name="connsiteX1" fmla="*/ 61 w 11568"/>
                  <a:gd name="connsiteY1" fmla="*/ 11345 h 19892"/>
                  <a:gd name="connsiteX2" fmla="*/ 3848 w 11568"/>
                  <a:gd name="connsiteY2" fmla="*/ 19863 h 19892"/>
                  <a:gd name="connsiteX3" fmla="*/ 11422 w 11568"/>
                  <a:gd name="connsiteY3" fmla="*/ 10949 h 19892"/>
                  <a:gd name="connsiteX4" fmla="*/ 7037 w 11568"/>
                  <a:gd name="connsiteY4" fmla="*/ 54 h 19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68" h="19892">
                    <a:moveTo>
                      <a:pt x="7037" y="54"/>
                    </a:moveTo>
                    <a:cubicBezTo>
                      <a:pt x="3051" y="450"/>
                      <a:pt x="858" y="5204"/>
                      <a:pt x="61" y="11345"/>
                    </a:cubicBezTo>
                    <a:cubicBezTo>
                      <a:pt x="-338" y="16297"/>
                      <a:pt x="1257" y="19467"/>
                      <a:pt x="3848" y="19863"/>
                    </a:cubicBezTo>
                    <a:cubicBezTo>
                      <a:pt x="7436" y="20259"/>
                      <a:pt x="10226" y="16693"/>
                      <a:pt x="11422" y="10949"/>
                    </a:cubicBezTo>
                    <a:cubicBezTo>
                      <a:pt x="12020" y="3818"/>
                      <a:pt x="10824" y="-540"/>
                      <a:pt x="7037" y="5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7" name="Freeform 1296">
                <a:extLst>
                  <a:ext uri="{FF2B5EF4-FFF2-40B4-BE49-F238E27FC236}">
                    <a16:creationId xmlns:a16="http://schemas.microsoft.com/office/drawing/2014/main" id="{66C8A7DD-F150-9672-AEC7-B444260CE682}"/>
                  </a:ext>
                </a:extLst>
              </p:cNvPr>
              <p:cNvSpPr/>
              <p:nvPr/>
            </p:nvSpPr>
            <p:spPr>
              <a:xfrm>
                <a:off x="585817" y="4903189"/>
                <a:ext cx="53827" cy="26295"/>
              </a:xfrm>
              <a:custGeom>
                <a:avLst/>
                <a:gdLst>
                  <a:gd name="connsiteX0" fmla="*/ 51406 w 53827"/>
                  <a:gd name="connsiteY0" fmla="*/ 296 h 26295"/>
                  <a:gd name="connsiteX1" fmla="*/ 43831 w 53827"/>
                  <a:gd name="connsiteY1" fmla="*/ 3664 h 26295"/>
                  <a:gd name="connsiteX2" fmla="*/ 30875 w 53827"/>
                  <a:gd name="connsiteY2" fmla="*/ 2673 h 26295"/>
                  <a:gd name="connsiteX3" fmla="*/ 22503 w 53827"/>
                  <a:gd name="connsiteY3" fmla="*/ 12182 h 26295"/>
                  <a:gd name="connsiteX4" fmla="*/ 22703 w 53827"/>
                  <a:gd name="connsiteY4" fmla="*/ 12776 h 26295"/>
                  <a:gd name="connsiteX5" fmla="*/ 6757 w 53827"/>
                  <a:gd name="connsiteY5" fmla="*/ 14559 h 26295"/>
                  <a:gd name="connsiteX6" fmla="*/ 1375 w 53827"/>
                  <a:gd name="connsiteY6" fmla="*/ 23869 h 26295"/>
                  <a:gd name="connsiteX7" fmla="*/ 18318 w 53827"/>
                  <a:gd name="connsiteY7" fmla="*/ 24265 h 26295"/>
                  <a:gd name="connsiteX8" fmla="*/ 26490 w 53827"/>
                  <a:gd name="connsiteY8" fmla="*/ 16342 h 26295"/>
                  <a:gd name="connsiteX9" fmla="*/ 36855 w 53827"/>
                  <a:gd name="connsiteY9" fmla="*/ 16738 h 26295"/>
                  <a:gd name="connsiteX10" fmla="*/ 37652 w 53827"/>
                  <a:gd name="connsiteY10" fmla="*/ 16342 h 26295"/>
                  <a:gd name="connsiteX11" fmla="*/ 40841 w 53827"/>
                  <a:gd name="connsiteY11" fmla="*/ 20898 h 26295"/>
                  <a:gd name="connsiteX12" fmla="*/ 51605 w 53827"/>
                  <a:gd name="connsiteY12" fmla="*/ 13568 h 26295"/>
                  <a:gd name="connsiteX13" fmla="*/ 51406 w 53827"/>
                  <a:gd name="connsiteY13" fmla="*/ 296 h 26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3827" h="26295">
                    <a:moveTo>
                      <a:pt x="51406" y="296"/>
                    </a:moveTo>
                    <a:cubicBezTo>
                      <a:pt x="49412" y="-694"/>
                      <a:pt x="46423" y="891"/>
                      <a:pt x="43831" y="3664"/>
                    </a:cubicBezTo>
                    <a:cubicBezTo>
                      <a:pt x="40642" y="1485"/>
                      <a:pt x="36058" y="1089"/>
                      <a:pt x="30875" y="2673"/>
                    </a:cubicBezTo>
                    <a:cubicBezTo>
                      <a:pt x="25294" y="4258"/>
                      <a:pt x="21108" y="7824"/>
                      <a:pt x="22503" y="12182"/>
                    </a:cubicBezTo>
                    <a:cubicBezTo>
                      <a:pt x="22503" y="12380"/>
                      <a:pt x="22703" y="12578"/>
                      <a:pt x="22703" y="12776"/>
                    </a:cubicBezTo>
                    <a:cubicBezTo>
                      <a:pt x="18517" y="10993"/>
                      <a:pt x="12736" y="11984"/>
                      <a:pt x="6757" y="14559"/>
                    </a:cubicBezTo>
                    <a:cubicBezTo>
                      <a:pt x="777" y="16936"/>
                      <a:pt x="-1814" y="20898"/>
                      <a:pt x="1375" y="23869"/>
                    </a:cubicBezTo>
                    <a:cubicBezTo>
                      <a:pt x="4963" y="27236"/>
                      <a:pt x="11540" y="26840"/>
                      <a:pt x="18318" y="24265"/>
                    </a:cubicBezTo>
                    <a:cubicBezTo>
                      <a:pt x="23500" y="22284"/>
                      <a:pt x="27088" y="19511"/>
                      <a:pt x="26490" y="16342"/>
                    </a:cubicBezTo>
                    <a:cubicBezTo>
                      <a:pt x="29679" y="17332"/>
                      <a:pt x="33666" y="16738"/>
                      <a:pt x="36855" y="16738"/>
                    </a:cubicBezTo>
                    <a:cubicBezTo>
                      <a:pt x="37054" y="16540"/>
                      <a:pt x="37453" y="16540"/>
                      <a:pt x="37652" y="16342"/>
                    </a:cubicBezTo>
                    <a:cubicBezTo>
                      <a:pt x="37851" y="18521"/>
                      <a:pt x="39047" y="20105"/>
                      <a:pt x="40841" y="20898"/>
                    </a:cubicBezTo>
                    <a:cubicBezTo>
                      <a:pt x="43831" y="22284"/>
                      <a:pt x="47618" y="20700"/>
                      <a:pt x="51605" y="13568"/>
                    </a:cubicBezTo>
                    <a:cubicBezTo>
                      <a:pt x="54196" y="8022"/>
                      <a:pt x="54994" y="2277"/>
                      <a:pt x="51406" y="29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8" name="Freeform 1297">
                <a:extLst>
                  <a:ext uri="{FF2B5EF4-FFF2-40B4-BE49-F238E27FC236}">
                    <a16:creationId xmlns:a16="http://schemas.microsoft.com/office/drawing/2014/main" id="{F1BCC2A9-A16E-B3D0-2D66-8CB811F21086}"/>
                  </a:ext>
                </a:extLst>
              </p:cNvPr>
              <p:cNvSpPr/>
              <p:nvPr/>
            </p:nvSpPr>
            <p:spPr>
              <a:xfrm>
                <a:off x="596951" y="5519273"/>
                <a:ext cx="16783" cy="22604"/>
              </a:xfrm>
              <a:custGeom>
                <a:avLst/>
                <a:gdLst>
                  <a:gd name="connsiteX0" fmla="*/ 2599 w 16783"/>
                  <a:gd name="connsiteY0" fmla="*/ 22057 h 22604"/>
                  <a:gd name="connsiteX1" fmla="*/ 13960 w 16783"/>
                  <a:gd name="connsiteY1" fmla="*/ 14133 h 22604"/>
                  <a:gd name="connsiteX2" fmla="*/ 14160 w 16783"/>
                  <a:gd name="connsiteY2" fmla="*/ 465 h 22604"/>
                  <a:gd name="connsiteX3" fmla="*/ 3396 w 16783"/>
                  <a:gd name="connsiteY3" fmla="*/ 7398 h 22604"/>
                  <a:gd name="connsiteX4" fmla="*/ 2599 w 16783"/>
                  <a:gd name="connsiteY4" fmla="*/ 22057 h 22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83" h="22604">
                    <a:moveTo>
                      <a:pt x="2599" y="22057"/>
                    </a:moveTo>
                    <a:cubicBezTo>
                      <a:pt x="5788" y="24037"/>
                      <a:pt x="9974" y="20472"/>
                      <a:pt x="13960" y="14133"/>
                    </a:cubicBezTo>
                    <a:cubicBezTo>
                      <a:pt x="16950" y="8785"/>
                      <a:pt x="18346" y="2842"/>
                      <a:pt x="14160" y="465"/>
                    </a:cubicBezTo>
                    <a:cubicBezTo>
                      <a:pt x="10970" y="-1318"/>
                      <a:pt x="6585" y="2248"/>
                      <a:pt x="3396" y="7398"/>
                    </a:cubicBezTo>
                    <a:cubicBezTo>
                      <a:pt x="-989" y="13935"/>
                      <a:pt x="-989" y="19679"/>
                      <a:pt x="2599" y="220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9" name="Freeform 1298">
                <a:extLst>
                  <a:ext uri="{FF2B5EF4-FFF2-40B4-BE49-F238E27FC236}">
                    <a16:creationId xmlns:a16="http://schemas.microsoft.com/office/drawing/2014/main" id="{D52F7630-453F-5D74-B3E3-3D364A73BE97}"/>
                  </a:ext>
                </a:extLst>
              </p:cNvPr>
              <p:cNvSpPr/>
              <p:nvPr/>
            </p:nvSpPr>
            <p:spPr>
              <a:xfrm>
                <a:off x="1428874" y="5925749"/>
                <a:ext cx="17383" cy="21661"/>
              </a:xfrm>
              <a:custGeom>
                <a:avLst/>
                <a:gdLst>
                  <a:gd name="connsiteX0" fmla="*/ 2863 w 17383"/>
                  <a:gd name="connsiteY0" fmla="*/ 21662 h 21661"/>
                  <a:gd name="connsiteX1" fmla="*/ 15620 w 17383"/>
                  <a:gd name="connsiteY1" fmla="*/ 12550 h 21661"/>
                  <a:gd name="connsiteX2" fmla="*/ 14025 w 17383"/>
                  <a:gd name="connsiteY2" fmla="*/ 466 h 21661"/>
                  <a:gd name="connsiteX3" fmla="*/ 1667 w 17383"/>
                  <a:gd name="connsiteY3" fmla="*/ 8786 h 21661"/>
                  <a:gd name="connsiteX4" fmla="*/ 2863 w 17383"/>
                  <a:gd name="connsiteY4" fmla="*/ 21662 h 21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83" h="21661">
                    <a:moveTo>
                      <a:pt x="2863" y="21662"/>
                    </a:moveTo>
                    <a:cubicBezTo>
                      <a:pt x="7447" y="21266"/>
                      <a:pt x="12231" y="19681"/>
                      <a:pt x="15620" y="12550"/>
                    </a:cubicBezTo>
                    <a:cubicBezTo>
                      <a:pt x="18610" y="6409"/>
                      <a:pt x="17613" y="1853"/>
                      <a:pt x="14025" y="466"/>
                    </a:cubicBezTo>
                    <a:cubicBezTo>
                      <a:pt x="9839" y="-1118"/>
                      <a:pt x="5056" y="1259"/>
                      <a:pt x="1667" y="8786"/>
                    </a:cubicBezTo>
                    <a:cubicBezTo>
                      <a:pt x="-725" y="14531"/>
                      <a:pt x="-725" y="19483"/>
                      <a:pt x="2863" y="2166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0" name="Freeform 1299">
                <a:extLst>
                  <a:ext uri="{FF2B5EF4-FFF2-40B4-BE49-F238E27FC236}">
                    <a16:creationId xmlns:a16="http://schemas.microsoft.com/office/drawing/2014/main" id="{117F2918-D1FD-E689-E068-9F093AF37BCE}"/>
                  </a:ext>
                </a:extLst>
              </p:cNvPr>
              <p:cNvSpPr/>
              <p:nvPr/>
            </p:nvSpPr>
            <p:spPr>
              <a:xfrm>
                <a:off x="1240810" y="5816510"/>
                <a:ext cx="16106" cy="26706"/>
              </a:xfrm>
              <a:custGeom>
                <a:avLst/>
                <a:gdLst>
                  <a:gd name="connsiteX0" fmla="*/ 13925 w 16106"/>
                  <a:gd name="connsiteY0" fmla="*/ 13633 h 26706"/>
                  <a:gd name="connsiteX1" fmla="*/ 13925 w 16106"/>
                  <a:gd name="connsiteY1" fmla="*/ 361 h 26706"/>
                  <a:gd name="connsiteX2" fmla="*/ 2165 w 16106"/>
                  <a:gd name="connsiteY2" fmla="*/ 11058 h 26706"/>
                  <a:gd name="connsiteX3" fmla="*/ 2364 w 16106"/>
                  <a:gd name="connsiteY3" fmla="*/ 26707 h 26706"/>
                  <a:gd name="connsiteX4" fmla="*/ 13925 w 16106"/>
                  <a:gd name="connsiteY4" fmla="*/ 13633 h 26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06" h="26706">
                    <a:moveTo>
                      <a:pt x="13925" y="13633"/>
                    </a:moveTo>
                    <a:cubicBezTo>
                      <a:pt x="15520" y="8483"/>
                      <a:pt x="17912" y="1946"/>
                      <a:pt x="13925" y="361"/>
                    </a:cubicBezTo>
                    <a:cubicBezTo>
                      <a:pt x="9141" y="-1620"/>
                      <a:pt x="5155" y="4917"/>
                      <a:pt x="2165" y="11058"/>
                    </a:cubicBezTo>
                    <a:cubicBezTo>
                      <a:pt x="-1224" y="17991"/>
                      <a:pt x="-227" y="23141"/>
                      <a:pt x="2364" y="26707"/>
                    </a:cubicBezTo>
                    <a:cubicBezTo>
                      <a:pt x="8543" y="25716"/>
                      <a:pt x="11932" y="20368"/>
                      <a:pt x="13925" y="136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1" name="Freeform 1300">
                <a:extLst>
                  <a:ext uri="{FF2B5EF4-FFF2-40B4-BE49-F238E27FC236}">
                    <a16:creationId xmlns:a16="http://schemas.microsoft.com/office/drawing/2014/main" id="{F2FB4F82-A4D4-5664-291E-DD1CA846EC8C}"/>
                  </a:ext>
                </a:extLst>
              </p:cNvPr>
              <p:cNvSpPr/>
              <p:nvPr/>
            </p:nvSpPr>
            <p:spPr>
              <a:xfrm>
                <a:off x="1296761" y="5845268"/>
                <a:ext cx="39092" cy="35597"/>
              </a:xfrm>
              <a:custGeom>
                <a:avLst/>
                <a:gdLst>
                  <a:gd name="connsiteX0" fmla="*/ 14184 w 39092"/>
                  <a:gd name="connsiteY0" fmla="*/ 127 h 35597"/>
                  <a:gd name="connsiteX1" fmla="*/ 4417 w 39092"/>
                  <a:gd name="connsiteY1" fmla="*/ 9437 h 35597"/>
                  <a:gd name="connsiteX2" fmla="*/ 4616 w 39092"/>
                  <a:gd name="connsiteY2" fmla="*/ 23304 h 35597"/>
                  <a:gd name="connsiteX3" fmla="*/ 4417 w 39092"/>
                  <a:gd name="connsiteY3" fmla="*/ 23502 h 35597"/>
                  <a:gd name="connsiteX4" fmla="*/ 1826 w 39092"/>
                  <a:gd name="connsiteY4" fmla="*/ 34793 h 35597"/>
                  <a:gd name="connsiteX5" fmla="*/ 14383 w 39092"/>
                  <a:gd name="connsiteY5" fmla="*/ 30633 h 35597"/>
                  <a:gd name="connsiteX6" fmla="*/ 18968 w 39092"/>
                  <a:gd name="connsiteY6" fmla="*/ 24690 h 35597"/>
                  <a:gd name="connsiteX7" fmla="*/ 20562 w 39092"/>
                  <a:gd name="connsiteY7" fmla="*/ 27661 h 35597"/>
                  <a:gd name="connsiteX8" fmla="*/ 33519 w 39092"/>
                  <a:gd name="connsiteY8" fmla="*/ 23502 h 35597"/>
                  <a:gd name="connsiteX9" fmla="*/ 37904 w 39092"/>
                  <a:gd name="connsiteY9" fmla="*/ 11616 h 35597"/>
                  <a:gd name="connsiteX10" fmla="*/ 22954 w 39092"/>
                  <a:gd name="connsiteY10" fmla="*/ 15974 h 35597"/>
                  <a:gd name="connsiteX11" fmla="*/ 19765 w 39092"/>
                  <a:gd name="connsiteY11" fmla="*/ 20332 h 35597"/>
                  <a:gd name="connsiteX12" fmla="*/ 18768 w 39092"/>
                  <a:gd name="connsiteY12" fmla="*/ 18549 h 35597"/>
                  <a:gd name="connsiteX13" fmla="*/ 14184 w 39092"/>
                  <a:gd name="connsiteY13" fmla="*/ 17163 h 35597"/>
                  <a:gd name="connsiteX14" fmla="*/ 15579 w 39092"/>
                  <a:gd name="connsiteY14" fmla="*/ 14588 h 35597"/>
                  <a:gd name="connsiteX15" fmla="*/ 14184 w 39092"/>
                  <a:gd name="connsiteY15" fmla="*/ 127 h 35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9092" h="35597">
                    <a:moveTo>
                      <a:pt x="14184" y="127"/>
                    </a:moveTo>
                    <a:cubicBezTo>
                      <a:pt x="10197" y="-863"/>
                      <a:pt x="6610" y="4089"/>
                      <a:pt x="4417" y="9437"/>
                    </a:cubicBezTo>
                    <a:cubicBezTo>
                      <a:pt x="1626" y="15578"/>
                      <a:pt x="1028" y="21323"/>
                      <a:pt x="4616" y="23304"/>
                    </a:cubicBezTo>
                    <a:cubicBezTo>
                      <a:pt x="4616" y="23304"/>
                      <a:pt x="4417" y="23502"/>
                      <a:pt x="4417" y="23502"/>
                    </a:cubicBezTo>
                    <a:cubicBezTo>
                      <a:pt x="32" y="27860"/>
                      <a:pt x="-1563" y="32812"/>
                      <a:pt x="1826" y="34793"/>
                    </a:cubicBezTo>
                    <a:cubicBezTo>
                      <a:pt x="5015" y="36774"/>
                      <a:pt x="9599" y="34991"/>
                      <a:pt x="14383" y="30633"/>
                    </a:cubicBezTo>
                    <a:cubicBezTo>
                      <a:pt x="16377" y="28652"/>
                      <a:pt x="17971" y="26473"/>
                      <a:pt x="18968" y="24690"/>
                    </a:cubicBezTo>
                    <a:cubicBezTo>
                      <a:pt x="19167" y="25879"/>
                      <a:pt x="19566" y="26869"/>
                      <a:pt x="20562" y="27661"/>
                    </a:cubicBezTo>
                    <a:cubicBezTo>
                      <a:pt x="24350" y="30039"/>
                      <a:pt x="29133" y="27463"/>
                      <a:pt x="33519" y="23502"/>
                    </a:cubicBezTo>
                    <a:cubicBezTo>
                      <a:pt x="38302" y="19342"/>
                      <a:pt x="40694" y="14191"/>
                      <a:pt x="37904" y="11616"/>
                    </a:cubicBezTo>
                    <a:cubicBezTo>
                      <a:pt x="34515" y="8447"/>
                      <a:pt x="28536" y="10032"/>
                      <a:pt x="22954" y="15974"/>
                    </a:cubicBezTo>
                    <a:cubicBezTo>
                      <a:pt x="21559" y="17559"/>
                      <a:pt x="20363" y="18946"/>
                      <a:pt x="19765" y="20332"/>
                    </a:cubicBezTo>
                    <a:cubicBezTo>
                      <a:pt x="19566" y="19738"/>
                      <a:pt x="19367" y="19144"/>
                      <a:pt x="18768" y="18549"/>
                    </a:cubicBezTo>
                    <a:cubicBezTo>
                      <a:pt x="17573" y="17163"/>
                      <a:pt x="15978" y="16767"/>
                      <a:pt x="14184" y="17163"/>
                    </a:cubicBezTo>
                    <a:cubicBezTo>
                      <a:pt x="14583" y="16370"/>
                      <a:pt x="15181" y="15578"/>
                      <a:pt x="15579" y="14588"/>
                    </a:cubicBezTo>
                    <a:cubicBezTo>
                      <a:pt x="17971" y="7853"/>
                      <a:pt x="19167" y="1316"/>
                      <a:pt x="14184" y="1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2" name="Freeform 1301">
                <a:extLst>
                  <a:ext uri="{FF2B5EF4-FFF2-40B4-BE49-F238E27FC236}">
                    <a16:creationId xmlns:a16="http://schemas.microsoft.com/office/drawing/2014/main" id="{8952CA54-1125-2021-C0EF-4E679BD8E94D}"/>
                  </a:ext>
                </a:extLst>
              </p:cNvPr>
              <p:cNvSpPr/>
              <p:nvPr/>
            </p:nvSpPr>
            <p:spPr>
              <a:xfrm>
                <a:off x="939618" y="5123586"/>
                <a:ext cx="17855" cy="23946"/>
              </a:xfrm>
              <a:custGeom>
                <a:avLst/>
                <a:gdLst>
                  <a:gd name="connsiteX0" fmla="*/ 1577 w 17855"/>
                  <a:gd name="connsiteY0" fmla="*/ 22953 h 23946"/>
                  <a:gd name="connsiteX1" fmla="*/ 13537 w 17855"/>
                  <a:gd name="connsiteY1" fmla="*/ 16615 h 23946"/>
                  <a:gd name="connsiteX2" fmla="*/ 16128 w 17855"/>
                  <a:gd name="connsiteY2" fmla="*/ 371 h 23946"/>
                  <a:gd name="connsiteX3" fmla="*/ 3571 w 17855"/>
                  <a:gd name="connsiteY3" fmla="*/ 10078 h 23946"/>
                  <a:gd name="connsiteX4" fmla="*/ 1577 w 17855"/>
                  <a:gd name="connsiteY4" fmla="*/ 22953 h 23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55" h="23946">
                    <a:moveTo>
                      <a:pt x="1577" y="22953"/>
                    </a:moveTo>
                    <a:cubicBezTo>
                      <a:pt x="5165" y="25925"/>
                      <a:pt x="9550" y="21765"/>
                      <a:pt x="13537" y="16615"/>
                    </a:cubicBezTo>
                    <a:cubicBezTo>
                      <a:pt x="16327" y="9879"/>
                      <a:pt x="20115" y="2352"/>
                      <a:pt x="16128" y="371"/>
                    </a:cubicBezTo>
                    <a:cubicBezTo>
                      <a:pt x="12540" y="-1610"/>
                      <a:pt x="7158" y="4729"/>
                      <a:pt x="3571" y="10078"/>
                    </a:cubicBezTo>
                    <a:cubicBezTo>
                      <a:pt x="182" y="14832"/>
                      <a:pt x="-1413" y="20378"/>
                      <a:pt x="1577" y="229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3" name="Freeform 1302">
                <a:extLst>
                  <a:ext uri="{FF2B5EF4-FFF2-40B4-BE49-F238E27FC236}">
                    <a16:creationId xmlns:a16="http://schemas.microsoft.com/office/drawing/2014/main" id="{160D3EA9-7DD8-F8D9-8127-680B2BAAFFA6}"/>
                  </a:ext>
                </a:extLst>
              </p:cNvPr>
              <p:cNvSpPr/>
              <p:nvPr/>
            </p:nvSpPr>
            <p:spPr>
              <a:xfrm>
                <a:off x="895947" y="5548377"/>
                <a:ext cx="15858" cy="21309"/>
              </a:xfrm>
              <a:custGeom>
                <a:avLst/>
                <a:gdLst>
                  <a:gd name="connsiteX0" fmla="*/ 13356 w 15858"/>
                  <a:gd name="connsiteY0" fmla="*/ 678 h 21309"/>
                  <a:gd name="connsiteX1" fmla="*/ 1197 w 15858"/>
                  <a:gd name="connsiteY1" fmla="*/ 9592 h 21309"/>
                  <a:gd name="connsiteX2" fmla="*/ 3589 w 15858"/>
                  <a:gd name="connsiteY2" fmla="*/ 21081 h 21309"/>
                  <a:gd name="connsiteX3" fmla="*/ 14153 w 15858"/>
                  <a:gd name="connsiteY3" fmla="*/ 13157 h 21309"/>
                  <a:gd name="connsiteX4" fmla="*/ 13356 w 15858"/>
                  <a:gd name="connsiteY4" fmla="*/ 678 h 21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58" h="21309">
                    <a:moveTo>
                      <a:pt x="13356" y="678"/>
                    </a:moveTo>
                    <a:cubicBezTo>
                      <a:pt x="8771" y="-1897"/>
                      <a:pt x="3988" y="3253"/>
                      <a:pt x="1197" y="9592"/>
                    </a:cubicBezTo>
                    <a:cubicBezTo>
                      <a:pt x="-1195" y="15138"/>
                      <a:pt x="200" y="19892"/>
                      <a:pt x="3589" y="21081"/>
                    </a:cubicBezTo>
                    <a:cubicBezTo>
                      <a:pt x="6977" y="22269"/>
                      <a:pt x="11163" y="18704"/>
                      <a:pt x="14153" y="13157"/>
                    </a:cubicBezTo>
                    <a:cubicBezTo>
                      <a:pt x="16545" y="7413"/>
                      <a:pt x="16545" y="2659"/>
                      <a:pt x="13356" y="67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4" name="Freeform 1303">
                <a:extLst>
                  <a:ext uri="{FF2B5EF4-FFF2-40B4-BE49-F238E27FC236}">
                    <a16:creationId xmlns:a16="http://schemas.microsoft.com/office/drawing/2014/main" id="{0A751FA5-C089-536B-DF19-72DDB4094983}"/>
                  </a:ext>
                </a:extLst>
              </p:cNvPr>
              <p:cNvSpPr/>
              <p:nvPr/>
            </p:nvSpPr>
            <p:spPr>
              <a:xfrm>
                <a:off x="1748090" y="5923028"/>
                <a:ext cx="15522" cy="23174"/>
              </a:xfrm>
              <a:custGeom>
                <a:avLst/>
                <a:gdLst>
                  <a:gd name="connsiteX0" fmla="*/ 975 w 15522"/>
                  <a:gd name="connsiteY0" fmla="*/ 10121 h 23174"/>
                  <a:gd name="connsiteX1" fmla="*/ 3366 w 15522"/>
                  <a:gd name="connsiteY1" fmla="*/ 22600 h 23174"/>
                  <a:gd name="connsiteX2" fmla="*/ 14329 w 15522"/>
                  <a:gd name="connsiteY2" fmla="*/ 12894 h 23174"/>
                  <a:gd name="connsiteX3" fmla="*/ 12336 w 15522"/>
                  <a:gd name="connsiteY3" fmla="*/ 216 h 23174"/>
                  <a:gd name="connsiteX4" fmla="*/ 975 w 15522"/>
                  <a:gd name="connsiteY4" fmla="*/ 10121 h 231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22" h="23174">
                    <a:moveTo>
                      <a:pt x="975" y="10121"/>
                    </a:moveTo>
                    <a:cubicBezTo>
                      <a:pt x="-1019" y="16063"/>
                      <a:pt x="177" y="20818"/>
                      <a:pt x="3366" y="22600"/>
                    </a:cubicBezTo>
                    <a:cubicBezTo>
                      <a:pt x="8150" y="24977"/>
                      <a:pt x="11539" y="19629"/>
                      <a:pt x="14329" y="12894"/>
                    </a:cubicBezTo>
                    <a:cubicBezTo>
                      <a:pt x="16323" y="6357"/>
                      <a:pt x="15924" y="1405"/>
                      <a:pt x="12336" y="216"/>
                    </a:cubicBezTo>
                    <a:cubicBezTo>
                      <a:pt x="7951" y="-972"/>
                      <a:pt x="3366" y="2791"/>
                      <a:pt x="975" y="101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5" name="Freeform 1304">
                <a:extLst>
                  <a:ext uri="{FF2B5EF4-FFF2-40B4-BE49-F238E27FC236}">
                    <a16:creationId xmlns:a16="http://schemas.microsoft.com/office/drawing/2014/main" id="{30AA3E84-5763-4698-8EE7-5732438C566F}"/>
                  </a:ext>
                </a:extLst>
              </p:cNvPr>
              <p:cNvSpPr/>
              <p:nvPr/>
            </p:nvSpPr>
            <p:spPr>
              <a:xfrm>
                <a:off x="1882525" y="5977630"/>
                <a:ext cx="14565" cy="21092"/>
              </a:xfrm>
              <a:custGeom>
                <a:avLst/>
                <a:gdLst>
                  <a:gd name="connsiteX0" fmla="*/ 4872 w 14565"/>
                  <a:gd name="connsiteY0" fmla="*/ 21085 h 21092"/>
                  <a:gd name="connsiteX1" fmla="*/ 13842 w 14565"/>
                  <a:gd name="connsiteY1" fmla="*/ 11181 h 21092"/>
                  <a:gd name="connsiteX2" fmla="*/ 10653 w 14565"/>
                  <a:gd name="connsiteY2" fmla="*/ 88 h 21092"/>
                  <a:gd name="connsiteX3" fmla="*/ 1285 w 14565"/>
                  <a:gd name="connsiteY3" fmla="*/ 8210 h 21092"/>
                  <a:gd name="connsiteX4" fmla="*/ 4872 w 14565"/>
                  <a:gd name="connsiteY4" fmla="*/ 21085 h 21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65" h="21092">
                    <a:moveTo>
                      <a:pt x="4872" y="21085"/>
                    </a:moveTo>
                    <a:cubicBezTo>
                      <a:pt x="8460" y="21284"/>
                      <a:pt x="11849" y="17322"/>
                      <a:pt x="13842" y="11181"/>
                    </a:cubicBezTo>
                    <a:cubicBezTo>
                      <a:pt x="15237" y="5239"/>
                      <a:pt x="14839" y="682"/>
                      <a:pt x="10653" y="88"/>
                    </a:cubicBezTo>
                    <a:cubicBezTo>
                      <a:pt x="7065" y="-506"/>
                      <a:pt x="3477" y="1871"/>
                      <a:pt x="1285" y="8210"/>
                    </a:cubicBezTo>
                    <a:cubicBezTo>
                      <a:pt x="-1307" y="16133"/>
                      <a:pt x="89" y="20887"/>
                      <a:pt x="4872" y="210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6" name="Freeform 1305">
                <a:extLst>
                  <a:ext uri="{FF2B5EF4-FFF2-40B4-BE49-F238E27FC236}">
                    <a16:creationId xmlns:a16="http://schemas.microsoft.com/office/drawing/2014/main" id="{66B44A3E-07AF-5709-2914-B02E5A9B4DE5}"/>
                  </a:ext>
                </a:extLst>
              </p:cNvPr>
              <p:cNvSpPr/>
              <p:nvPr/>
            </p:nvSpPr>
            <p:spPr>
              <a:xfrm>
                <a:off x="1048782" y="5199789"/>
                <a:ext cx="16084" cy="22603"/>
              </a:xfrm>
              <a:custGeom>
                <a:avLst/>
                <a:gdLst>
                  <a:gd name="connsiteX0" fmla="*/ 3040 w 16084"/>
                  <a:gd name="connsiteY0" fmla="*/ 7960 h 22603"/>
                  <a:gd name="connsiteX1" fmla="*/ 3239 w 16084"/>
                  <a:gd name="connsiteY1" fmla="*/ 22223 h 22603"/>
                  <a:gd name="connsiteX2" fmla="*/ 14003 w 16084"/>
                  <a:gd name="connsiteY2" fmla="*/ 14695 h 22603"/>
                  <a:gd name="connsiteX3" fmla="*/ 13205 w 16084"/>
                  <a:gd name="connsiteY3" fmla="*/ 631 h 22603"/>
                  <a:gd name="connsiteX4" fmla="*/ 3040 w 16084"/>
                  <a:gd name="connsiteY4" fmla="*/ 7960 h 22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84" h="22603">
                    <a:moveTo>
                      <a:pt x="3040" y="7960"/>
                    </a:moveTo>
                    <a:cubicBezTo>
                      <a:pt x="-947" y="14893"/>
                      <a:pt x="-1146" y="20242"/>
                      <a:pt x="3239" y="22223"/>
                    </a:cubicBezTo>
                    <a:cubicBezTo>
                      <a:pt x="6628" y="23609"/>
                      <a:pt x="10215" y="21232"/>
                      <a:pt x="14003" y="14695"/>
                    </a:cubicBezTo>
                    <a:cubicBezTo>
                      <a:pt x="16993" y="8158"/>
                      <a:pt x="16793" y="3008"/>
                      <a:pt x="13205" y="631"/>
                    </a:cubicBezTo>
                    <a:cubicBezTo>
                      <a:pt x="9618" y="-1746"/>
                      <a:pt x="6030" y="3008"/>
                      <a:pt x="3040" y="796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7" name="Freeform 1306">
                <a:extLst>
                  <a:ext uri="{FF2B5EF4-FFF2-40B4-BE49-F238E27FC236}">
                    <a16:creationId xmlns:a16="http://schemas.microsoft.com/office/drawing/2014/main" id="{74422604-45C1-C1C8-4522-2D531DBA84E5}"/>
                  </a:ext>
                </a:extLst>
              </p:cNvPr>
              <p:cNvSpPr/>
              <p:nvPr/>
            </p:nvSpPr>
            <p:spPr>
              <a:xfrm>
                <a:off x="2427026" y="6122725"/>
                <a:ext cx="14636" cy="24510"/>
              </a:xfrm>
              <a:custGeom>
                <a:avLst/>
                <a:gdLst>
                  <a:gd name="connsiteX0" fmla="*/ 11110 w 14636"/>
                  <a:gd name="connsiteY0" fmla="*/ 192 h 24510"/>
                  <a:gd name="connsiteX1" fmla="*/ 745 w 14636"/>
                  <a:gd name="connsiteY1" fmla="*/ 12077 h 24510"/>
                  <a:gd name="connsiteX2" fmla="*/ 3934 w 14636"/>
                  <a:gd name="connsiteY2" fmla="*/ 24359 h 24510"/>
                  <a:gd name="connsiteX3" fmla="*/ 12904 w 14636"/>
                  <a:gd name="connsiteY3" fmla="*/ 15841 h 24510"/>
                  <a:gd name="connsiteX4" fmla="*/ 11110 w 14636"/>
                  <a:gd name="connsiteY4" fmla="*/ 192 h 24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36" h="24510">
                    <a:moveTo>
                      <a:pt x="11110" y="192"/>
                    </a:moveTo>
                    <a:cubicBezTo>
                      <a:pt x="6725" y="-1194"/>
                      <a:pt x="2738" y="5144"/>
                      <a:pt x="745" y="12077"/>
                    </a:cubicBezTo>
                    <a:cubicBezTo>
                      <a:pt x="-1049" y="18416"/>
                      <a:pt x="546" y="22378"/>
                      <a:pt x="3934" y="24359"/>
                    </a:cubicBezTo>
                    <a:cubicBezTo>
                      <a:pt x="7921" y="25349"/>
                      <a:pt x="11110" y="21388"/>
                      <a:pt x="12904" y="15841"/>
                    </a:cubicBezTo>
                    <a:cubicBezTo>
                      <a:pt x="15097" y="9106"/>
                      <a:pt x="15894" y="1579"/>
                      <a:pt x="11110" y="1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8" name="Freeform 1307">
                <a:extLst>
                  <a:ext uri="{FF2B5EF4-FFF2-40B4-BE49-F238E27FC236}">
                    <a16:creationId xmlns:a16="http://schemas.microsoft.com/office/drawing/2014/main" id="{C5F4D3FC-F3DF-ACFE-362D-167F0E74145A}"/>
                  </a:ext>
                </a:extLst>
              </p:cNvPr>
              <p:cNvSpPr/>
              <p:nvPr/>
            </p:nvSpPr>
            <p:spPr>
              <a:xfrm>
                <a:off x="2495676" y="6118125"/>
                <a:ext cx="14769" cy="22326"/>
              </a:xfrm>
              <a:custGeom>
                <a:avLst/>
                <a:gdLst>
                  <a:gd name="connsiteX0" fmla="*/ 10629 w 14769"/>
                  <a:gd name="connsiteY0" fmla="*/ 632 h 22326"/>
                  <a:gd name="connsiteX1" fmla="*/ 1460 w 14769"/>
                  <a:gd name="connsiteY1" fmla="*/ 7169 h 22326"/>
                  <a:gd name="connsiteX2" fmla="*/ 4649 w 14769"/>
                  <a:gd name="connsiteY2" fmla="*/ 21233 h 22326"/>
                  <a:gd name="connsiteX3" fmla="*/ 13220 w 14769"/>
                  <a:gd name="connsiteY3" fmla="*/ 16281 h 22326"/>
                  <a:gd name="connsiteX4" fmla="*/ 10629 w 14769"/>
                  <a:gd name="connsiteY4" fmla="*/ 632 h 22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769" h="22326">
                    <a:moveTo>
                      <a:pt x="10629" y="632"/>
                    </a:moveTo>
                    <a:cubicBezTo>
                      <a:pt x="7041" y="-1547"/>
                      <a:pt x="3653" y="2217"/>
                      <a:pt x="1460" y="7169"/>
                    </a:cubicBezTo>
                    <a:cubicBezTo>
                      <a:pt x="-2128" y="15489"/>
                      <a:pt x="1659" y="18460"/>
                      <a:pt x="4649" y="21233"/>
                    </a:cubicBezTo>
                    <a:cubicBezTo>
                      <a:pt x="8038" y="24205"/>
                      <a:pt x="11028" y="20639"/>
                      <a:pt x="13220" y="16281"/>
                    </a:cubicBezTo>
                    <a:cubicBezTo>
                      <a:pt x="16210" y="7763"/>
                      <a:pt x="14616" y="3207"/>
                      <a:pt x="10629" y="63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9" name="Freeform 1308">
                <a:extLst>
                  <a:ext uri="{FF2B5EF4-FFF2-40B4-BE49-F238E27FC236}">
                    <a16:creationId xmlns:a16="http://schemas.microsoft.com/office/drawing/2014/main" id="{E5EA0FC2-555B-568C-D949-1D0A710FEFE8}"/>
                  </a:ext>
                </a:extLst>
              </p:cNvPr>
              <p:cNvSpPr/>
              <p:nvPr/>
            </p:nvSpPr>
            <p:spPr>
              <a:xfrm>
                <a:off x="2629774" y="6151088"/>
                <a:ext cx="14783" cy="31057"/>
              </a:xfrm>
              <a:custGeom>
                <a:avLst/>
                <a:gdLst>
                  <a:gd name="connsiteX0" fmla="*/ 12272 w 14783"/>
                  <a:gd name="connsiteY0" fmla="*/ 156 h 31057"/>
                  <a:gd name="connsiteX1" fmla="*/ 1708 w 14783"/>
                  <a:gd name="connsiteY1" fmla="*/ 10654 h 31057"/>
                  <a:gd name="connsiteX2" fmla="*/ 1309 w 14783"/>
                  <a:gd name="connsiteY2" fmla="*/ 16003 h 31057"/>
                  <a:gd name="connsiteX3" fmla="*/ 313 w 14783"/>
                  <a:gd name="connsiteY3" fmla="*/ 20162 h 31057"/>
                  <a:gd name="connsiteX4" fmla="*/ 1907 w 14783"/>
                  <a:gd name="connsiteY4" fmla="*/ 31057 h 31057"/>
                  <a:gd name="connsiteX5" fmla="*/ 11475 w 14783"/>
                  <a:gd name="connsiteY5" fmla="*/ 31057 h 31057"/>
                  <a:gd name="connsiteX6" fmla="*/ 13867 w 14783"/>
                  <a:gd name="connsiteY6" fmla="*/ 23926 h 31057"/>
                  <a:gd name="connsiteX7" fmla="*/ 13468 w 14783"/>
                  <a:gd name="connsiteY7" fmla="*/ 14418 h 31057"/>
                  <a:gd name="connsiteX8" fmla="*/ 14465 w 14783"/>
                  <a:gd name="connsiteY8" fmla="*/ 11249 h 31057"/>
                  <a:gd name="connsiteX9" fmla="*/ 12272 w 14783"/>
                  <a:gd name="connsiteY9" fmla="*/ 156 h 31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783" h="31057">
                    <a:moveTo>
                      <a:pt x="12272" y="156"/>
                    </a:moveTo>
                    <a:cubicBezTo>
                      <a:pt x="8087" y="-835"/>
                      <a:pt x="3502" y="2929"/>
                      <a:pt x="1708" y="10654"/>
                    </a:cubicBezTo>
                    <a:cubicBezTo>
                      <a:pt x="1110" y="12833"/>
                      <a:pt x="1110" y="14616"/>
                      <a:pt x="1309" y="16003"/>
                    </a:cubicBezTo>
                    <a:cubicBezTo>
                      <a:pt x="911" y="17191"/>
                      <a:pt x="512" y="18578"/>
                      <a:pt x="313" y="20162"/>
                    </a:cubicBezTo>
                    <a:cubicBezTo>
                      <a:pt x="-485" y="25907"/>
                      <a:pt x="313" y="28878"/>
                      <a:pt x="1907" y="31057"/>
                    </a:cubicBezTo>
                    <a:lnTo>
                      <a:pt x="11475" y="31057"/>
                    </a:lnTo>
                    <a:cubicBezTo>
                      <a:pt x="12472" y="29275"/>
                      <a:pt x="13269" y="26898"/>
                      <a:pt x="13867" y="23926"/>
                    </a:cubicBezTo>
                    <a:cubicBezTo>
                      <a:pt x="14664" y="19370"/>
                      <a:pt x="14465" y="16399"/>
                      <a:pt x="13468" y="14418"/>
                    </a:cubicBezTo>
                    <a:cubicBezTo>
                      <a:pt x="13867" y="13428"/>
                      <a:pt x="14266" y="12437"/>
                      <a:pt x="14465" y="11249"/>
                    </a:cubicBezTo>
                    <a:cubicBezTo>
                      <a:pt x="15063" y="5900"/>
                      <a:pt x="15063" y="750"/>
                      <a:pt x="12272" y="1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0" name="Freeform 1309">
                <a:extLst>
                  <a:ext uri="{FF2B5EF4-FFF2-40B4-BE49-F238E27FC236}">
                    <a16:creationId xmlns:a16="http://schemas.microsoft.com/office/drawing/2014/main" id="{0C6D0FCF-B37A-44C4-1EAA-877BEE82A929}"/>
                  </a:ext>
                </a:extLst>
              </p:cNvPr>
              <p:cNvSpPr/>
              <p:nvPr/>
            </p:nvSpPr>
            <p:spPr>
              <a:xfrm>
                <a:off x="714451" y="5378940"/>
                <a:ext cx="16255" cy="20861"/>
              </a:xfrm>
              <a:custGeom>
                <a:avLst/>
                <a:gdLst>
                  <a:gd name="connsiteX0" fmla="*/ 13664 w 16255"/>
                  <a:gd name="connsiteY0" fmla="*/ 353 h 20861"/>
                  <a:gd name="connsiteX1" fmla="*/ 3100 w 16255"/>
                  <a:gd name="connsiteY1" fmla="*/ 7286 h 20861"/>
                  <a:gd name="connsiteX2" fmla="*/ 1904 w 16255"/>
                  <a:gd name="connsiteY2" fmla="*/ 20162 h 20861"/>
                  <a:gd name="connsiteX3" fmla="*/ 14063 w 16255"/>
                  <a:gd name="connsiteY3" fmla="*/ 13625 h 20861"/>
                  <a:gd name="connsiteX4" fmla="*/ 13664 w 16255"/>
                  <a:gd name="connsiteY4" fmla="*/ 353 h 20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55" h="20861">
                    <a:moveTo>
                      <a:pt x="13664" y="353"/>
                    </a:moveTo>
                    <a:cubicBezTo>
                      <a:pt x="10076" y="-1033"/>
                      <a:pt x="6289" y="1740"/>
                      <a:pt x="3100" y="7286"/>
                    </a:cubicBezTo>
                    <a:cubicBezTo>
                      <a:pt x="110" y="12437"/>
                      <a:pt x="-1484" y="17785"/>
                      <a:pt x="1904" y="20162"/>
                    </a:cubicBezTo>
                    <a:cubicBezTo>
                      <a:pt x="6289" y="23134"/>
                      <a:pt x="10475" y="15804"/>
                      <a:pt x="14063" y="13625"/>
                    </a:cubicBezTo>
                    <a:cubicBezTo>
                      <a:pt x="16854" y="6296"/>
                      <a:pt x="17252" y="1740"/>
                      <a:pt x="13664" y="3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1" name="Freeform 1310">
                <a:extLst>
                  <a:ext uri="{FF2B5EF4-FFF2-40B4-BE49-F238E27FC236}">
                    <a16:creationId xmlns:a16="http://schemas.microsoft.com/office/drawing/2014/main" id="{4442FA2C-5054-984B-7A31-40B28734CEEB}"/>
                  </a:ext>
                </a:extLst>
              </p:cNvPr>
              <p:cNvSpPr/>
              <p:nvPr/>
            </p:nvSpPr>
            <p:spPr>
              <a:xfrm>
                <a:off x="630225" y="5323324"/>
                <a:ext cx="14774" cy="21417"/>
              </a:xfrm>
              <a:custGeom>
                <a:avLst/>
                <a:gdLst>
                  <a:gd name="connsiteX0" fmla="*/ 9987 w 14774"/>
                  <a:gd name="connsiteY0" fmla="*/ 17540 h 21417"/>
                  <a:gd name="connsiteX1" fmla="*/ 13376 w 14774"/>
                  <a:gd name="connsiteY1" fmla="*/ 1693 h 21417"/>
                  <a:gd name="connsiteX2" fmla="*/ 3011 w 14774"/>
                  <a:gd name="connsiteY2" fmla="*/ 4268 h 21417"/>
                  <a:gd name="connsiteX3" fmla="*/ 1815 w 14774"/>
                  <a:gd name="connsiteY3" fmla="*/ 19917 h 21417"/>
                  <a:gd name="connsiteX4" fmla="*/ 9987 w 14774"/>
                  <a:gd name="connsiteY4" fmla="*/ 17540 h 21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774" h="21417">
                    <a:moveTo>
                      <a:pt x="9987" y="17540"/>
                    </a:moveTo>
                    <a:cubicBezTo>
                      <a:pt x="15369" y="11399"/>
                      <a:pt x="15768" y="5457"/>
                      <a:pt x="13376" y="1693"/>
                    </a:cubicBezTo>
                    <a:cubicBezTo>
                      <a:pt x="11383" y="-1278"/>
                      <a:pt x="7197" y="-288"/>
                      <a:pt x="3011" y="4268"/>
                    </a:cubicBezTo>
                    <a:cubicBezTo>
                      <a:pt x="-776" y="11003"/>
                      <a:pt x="-776" y="16153"/>
                      <a:pt x="1815" y="19917"/>
                    </a:cubicBezTo>
                    <a:cubicBezTo>
                      <a:pt x="3609" y="22888"/>
                      <a:pt x="6998" y="21106"/>
                      <a:pt x="9987" y="1754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2" name="Freeform 1311">
                <a:extLst>
                  <a:ext uri="{FF2B5EF4-FFF2-40B4-BE49-F238E27FC236}">
                    <a16:creationId xmlns:a16="http://schemas.microsoft.com/office/drawing/2014/main" id="{F3E69B1A-B506-B132-D212-0928B592404F}"/>
                  </a:ext>
                </a:extLst>
              </p:cNvPr>
              <p:cNvSpPr/>
              <p:nvPr/>
            </p:nvSpPr>
            <p:spPr>
              <a:xfrm>
                <a:off x="798719" y="5394898"/>
                <a:ext cx="15027" cy="20116"/>
              </a:xfrm>
              <a:custGeom>
                <a:avLst/>
                <a:gdLst>
                  <a:gd name="connsiteX0" fmla="*/ 2151 w 15027"/>
                  <a:gd name="connsiteY0" fmla="*/ 19259 h 20116"/>
                  <a:gd name="connsiteX1" fmla="*/ 12715 w 15027"/>
                  <a:gd name="connsiteY1" fmla="*/ 13514 h 20116"/>
                  <a:gd name="connsiteX2" fmla="*/ 12317 w 15027"/>
                  <a:gd name="connsiteY2" fmla="*/ 1233 h 20116"/>
                  <a:gd name="connsiteX3" fmla="*/ 1952 w 15027"/>
                  <a:gd name="connsiteY3" fmla="*/ 5987 h 20116"/>
                  <a:gd name="connsiteX4" fmla="*/ 2151 w 15027"/>
                  <a:gd name="connsiteY4" fmla="*/ 19259 h 201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27" h="20116">
                    <a:moveTo>
                      <a:pt x="2151" y="19259"/>
                    </a:moveTo>
                    <a:cubicBezTo>
                      <a:pt x="5539" y="21636"/>
                      <a:pt x="9327" y="18862"/>
                      <a:pt x="12715" y="13514"/>
                    </a:cubicBezTo>
                    <a:cubicBezTo>
                      <a:pt x="16502" y="7373"/>
                      <a:pt x="15107" y="3412"/>
                      <a:pt x="12317" y="1233"/>
                    </a:cubicBezTo>
                    <a:cubicBezTo>
                      <a:pt x="9327" y="-1145"/>
                      <a:pt x="5340" y="-352"/>
                      <a:pt x="1952" y="5987"/>
                    </a:cubicBezTo>
                    <a:cubicBezTo>
                      <a:pt x="-1238" y="11731"/>
                      <a:pt x="-42" y="15891"/>
                      <a:pt x="2151" y="192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3" name="Freeform 1312">
                <a:extLst>
                  <a:ext uri="{FF2B5EF4-FFF2-40B4-BE49-F238E27FC236}">
                    <a16:creationId xmlns:a16="http://schemas.microsoft.com/office/drawing/2014/main" id="{9D4B8BE9-4609-A21D-9590-CB7B839E7DA9}"/>
                  </a:ext>
                </a:extLst>
              </p:cNvPr>
              <p:cNvSpPr/>
              <p:nvPr/>
            </p:nvSpPr>
            <p:spPr>
              <a:xfrm>
                <a:off x="2369418" y="5803383"/>
                <a:ext cx="13555" cy="22995"/>
              </a:xfrm>
              <a:custGeom>
                <a:avLst/>
                <a:gdLst>
                  <a:gd name="connsiteX0" fmla="*/ 3339 w 13555"/>
                  <a:gd name="connsiteY0" fmla="*/ 22996 h 22995"/>
                  <a:gd name="connsiteX1" fmla="*/ 12907 w 13555"/>
                  <a:gd name="connsiteY1" fmla="*/ 10120 h 22995"/>
                  <a:gd name="connsiteX2" fmla="*/ 10914 w 13555"/>
                  <a:gd name="connsiteY2" fmla="*/ 216 h 22995"/>
                  <a:gd name="connsiteX3" fmla="*/ 748 w 13555"/>
                  <a:gd name="connsiteY3" fmla="*/ 10516 h 22995"/>
                  <a:gd name="connsiteX4" fmla="*/ 3339 w 13555"/>
                  <a:gd name="connsiteY4" fmla="*/ 22996 h 22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55" h="22995">
                    <a:moveTo>
                      <a:pt x="3339" y="22996"/>
                    </a:moveTo>
                    <a:cubicBezTo>
                      <a:pt x="8322" y="22600"/>
                      <a:pt x="11312" y="17053"/>
                      <a:pt x="12907" y="10120"/>
                    </a:cubicBezTo>
                    <a:cubicBezTo>
                      <a:pt x="13904" y="5762"/>
                      <a:pt x="14103" y="1008"/>
                      <a:pt x="10914" y="216"/>
                    </a:cubicBezTo>
                    <a:cubicBezTo>
                      <a:pt x="6529" y="-973"/>
                      <a:pt x="2741" y="2791"/>
                      <a:pt x="748" y="10516"/>
                    </a:cubicBezTo>
                    <a:cubicBezTo>
                      <a:pt x="-847" y="16459"/>
                      <a:pt x="150" y="20817"/>
                      <a:pt x="3339" y="2299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4" name="Freeform 1313">
                <a:extLst>
                  <a:ext uri="{FF2B5EF4-FFF2-40B4-BE49-F238E27FC236}">
                    <a16:creationId xmlns:a16="http://schemas.microsoft.com/office/drawing/2014/main" id="{74552DFC-6678-D732-2935-A169D2CD5790}"/>
                  </a:ext>
                </a:extLst>
              </p:cNvPr>
              <p:cNvSpPr/>
              <p:nvPr/>
            </p:nvSpPr>
            <p:spPr>
              <a:xfrm>
                <a:off x="955897" y="5442527"/>
                <a:ext cx="16468" cy="19209"/>
              </a:xfrm>
              <a:custGeom>
                <a:avLst/>
                <a:gdLst>
                  <a:gd name="connsiteX0" fmla="*/ 14599 w 16468"/>
                  <a:gd name="connsiteY0" fmla="*/ 10852 h 19209"/>
                  <a:gd name="connsiteX1" fmla="*/ 14599 w 16468"/>
                  <a:gd name="connsiteY1" fmla="*/ 749 h 19209"/>
                  <a:gd name="connsiteX2" fmla="*/ 2041 w 16468"/>
                  <a:gd name="connsiteY2" fmla="*/ 8474 h 19209"/>
                  <a:gd name="connsiteX3" fmla="*/ 1643 w 16468"/>
                  <a:gd name="connsiteY3" fmla="*/ 18775 h 19209"/>
                  <a:gd name="connsiteX4" fmla="*/ 14599 w 16468"/>
                  <a:gd name="connsiteY4" fmla="*/ 10852 h 192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68" h="19209">
                    <a:moveTo>
                      <a:pt x="14599" y="10852"/>
                    </a:moveTo>
                    <a:cubicBezTo>
                      <a:pt x="17190" y="6494"/>
                      <a:pt x="16991" y="2136"/>
                      <a:pt x="14599" y="749"/>
                    </a:cubicBezTo>
                    <a:cubicBezTo>
                      <a:pt x="10612" y="-1430"/>
                      <a:pt x="6028" y="1145"/>
                      <a:pt x="2041" y="8474"/>
                    </a:cubicBezTo>
                    <a:cubicBezTo>
                      <a:pt x="48" y="12832"/>
                      <a:pt x="-1148" y="17785"/>
                      <a:pt x="1643" y="18775"/>
                    </a:cubicBezTo>
                    <a:cubicBezTo>
                      <a:pt x="5829" y="20360"/>
                      <a:pt x="10812" y="17586"/>
                      <a:pt x="14599" y="1085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5" name="Freeform 1314">
                <a:extLst>
                  <a:ext uri="{FF2B5EF4-FFF2-40B4-BE49-F238E27FC236}">
                    <a16:creationId xmlns:a16="http://schemas.microsoft.com/office/drawing/2014/main" id="{1C265D53-8674-B355-305E-301F56B8F1D7}"/>
                  </a:ext>
                </a:extLst>
              </p:cNvPr>
              <p:cNvSpPr/>
              <p:nvPr/>
            </p:nvSpPr>
            <p:spPr>
              <a:xfrm>
                <a:off x="1243050" y="5545080"/>
                <a:ext cx="31767" cy="47223"/>
              </a:xfrm>
              <a:custGeom>
                <a:avLst/>
                <a:gdLst>
                  <a:gd name="connsiteX0" fmla="*/ 13679 w 31767"/>
                  <a:gd name="connsiteY0" fmla="*/ 39037 h 47223"/>
                  <a:gd name="connsiteX1" fmla="*/ 15273 w 31767"/>
                  <a:gd name="connsiteY1" fmla="*/ 25963 h 47223"/>
                  <a:gd name="connsiteX2" fmla="*/ 14875 w 31767"/>
                  <a:gd name="connsiteY2" fmla="*/ 25765 h 47223"/>
                  <a:gd name="connsiteX3" fmla="*/ 23645 w 31767"/>
                  <a:gd name="connsiteY3" fmla="*/ 16455 h 47223"/>
                  <a:gd name="connsiteX4" fmla="*/ 26236 w 31767"/>
                  <a:gd name="connsiteY4" fmla="*/ 11701 h 47223"/>
                  <a:gd name="connsiteX5" fmla="*/ 26834 w 31767"/>
                  <a:gd name="connsiteY5" fmla="*/ 11304 h 47223"/>
                  <a:gd name="connsiteX6" fmla="*/ 30821 w 31767"/>
                  <a:gd name="connsiteY6" fmla="*/ 2787 h 47223"/>
                  <a:gd name="connsiteX7" fmla="*/ 26037 w 31767"/>
                  <a:gd name="connsiteY7" fmla="*/ 1598 h 47223"/>
                  <a:gd name="connsiteX8" fmla="*/ 25040 w 31767"/>
                  <a:gd name="connsiteY8" fmla="*/ 806 h 47223"/>
                  <a:gd name="connsiteX9" fmla="*/ 11885 w 31767"/>
                  <a:gd name="connsiteY9" fmla="*/ 9720 h 47223"/>
                  <a:gd name="connsiteX10" fmla="*/ 9891 w 31767"/>
                  <a:gd name="connsiteY10" fmla="*/ 25765 h 47223"/>
                  <a:gd name="connsiteX11" fmla="*/ 3114 w 31767"/>
                  <a:gd name="connsiteY11" fmla="*/ 32896 h 47223"/>
                  <a:gd name="connsiteX12" fmla="*/ 1719 w 31767"/>
                  <a:gd name="connsiteY12" fmla="*/ 46366 h 47223"/>
                  <a:gd name="connsiteX13" fmla="*/ 13679 w 31767"/>
                  <a:gd name="connsiteY13" fmla="*/ 39037 h 47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1767" h="47223">
                    <a:moveTo>
                      <a:pt x="13679" y="39037"/>
                    </a:moveTo>
                    <a:cubicBezTo>
                      <a:pt x="17067" y="33886"/>
                      <a:pt x="18462" y="28340"/>
                      <a:pt x="15273" y="25963"/>
                    </a:cubicBezTo>
                    <a:cubicBezTo>
                      <a:pt x="15074" y="25963"/>
                      <a:pt x="15074" y="25765"/>
                      <a:pt x="14875" y="25765"/>
                    </a:cubicBezTo>
                    <a:cubicBezTo>
                      <a:pt x="17466" y="24774"/>
                      <a:pt x="20655" y="21803"/>
                      <a:pt x="23645" y="16455"/>
                    </a:cubicBezTo>
                    <a:cubicBezTo>
                      <a:pt x="24642" y="14672"/>
                      <a:pt x="25439" y="13087"/>
                      <a:pt x="26236" y="11701"/>
                    </a:cubicBezTo>
                    <a:cubicBezTo>
                      <a:pt x="26436" y="11503"/>
                      <a:pt x="26635" y="11503"/>
                      <a:pt x="26834" y="11304"/>
                    </a:cubicBezTo>
                    <a:cubicBezTo>
                      <a:pt x="30223" y="8135"/>
                      <a:pt x="33412" y="4768"/>
                      <a:pt x="30821" y="2787"/>
                    </a:cubicBezTo>
                    <a:cubicBezTo>
                      <a:pt x="29625" y="1796"/>
                      <a:pt x="27831" y="1400"/>
                      <a:pt x="26037" y="1598"/>
                    </a:cubicBezTo>
                    <a:cubicBezTo>
                      <a:pt x="25837" y="1202"/>
                      <a:pt x="25439" y="1004"/>
                      <a:pt x="25040" y="806"/>
                    </a:cubicBezTo>
                    <a:cubicBezTo>
                      <a:pt x="21253" y="-1769"/>
                      <a:pt x="16668" y="1994"/>
                      <a:pt x="11885" y="9720"/>
                    </a:cubicBezTo>
                    <a:cubicBezTo>
                      <a:pt x="6901" y="17643"/>
                      <a:pt x="6304" y="23784"/>
                      <a:pt x="9891" y="25765"/>
                    </a:cubicBezTo>
                    <a:cubicBezTo>
                      <a:pt x="7699" y="26953"/>
                      <a:pt x="5307" y="29529"/>
                      <a:pt x="3114" y="32896"/>
                    </a:cubicBezTo>
                    <a:cubicBezTo>
                      <a:pt x="-75" y="38244"/>
                      <a:pt x="-1271" y="42999"/>
                      <a:pt x="1719" y="46366"/>
                    </a:cubicBezTo>
                    <a:cubicBezTo>
                      <a:pt x="5706" y="49139"/>
                      <a:pt x="9891" y="44781"/>
                      <a:pt x="13679" y="3903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6" name="Freeform 1315">
                <a:extLst>
                  <a:ext uri="{FF2B5EF4-FFF2-40B4-BE49-F238E27FC236}">
                    <a16:creationId xmlns:a16="http://schemas.microsoft.com/office/drawing/2014/main" id="{47E0227A-6684-805B-3BF8-9FCD309D5004}"/>
                  </a:ext>
                </a:extLst>
              </p:cNvPr>
              <p:cNvSpPr/>
              <p:nvPr/>
            </p:nvSpPr>
            <p:spPr>
              <a:xfrm>
                <a:off x="1370912" y="5627467"/>
                <a:ext cx="14979" cy="20646"/>
              </a:xfrm>
              <a:custGeom>
                <a:avLst/>
                <a:gdLst>
                  <a:gd name="connsiteX0" fmla="*/ 12189 w 14979"/>
                  <a:gd name="connsiteY0" fmla="*/ 229 h 20646"/>
                  <a:gd name="connsiteX1" fmla="*/ 2024 w 14979"/>
                  <a:gd name="connsiteY1" fmla="*/ 7954 h 20646"/>
                  <a:gd name="connsiteX2" fmla="*/ 2622 w 14979"/>
                  <a:gd name="connsiteY2" fmla="*/ 20434 h 20646"/>
                  <a:gd name="connsiteX3" fmla="*/ 12987 w 14979"/>
                  <a:gd name="connsiteY3" fmla="*/ 12510 h 20646"/>
                  <a:gd name="connsiteX4" fmla="*/ 12189 w 14979"/>
                  <a:gd name="connsiteY4" fmla="*/ 229 h 20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79" h="20646">
                    <a:moveTo>
                      <a:pt x="12189" y="229"/>
                    </a:moveTo>
                    <a:cubicBezTo>
                      <a:pt x="8601" y="-960"/>
                      <a:pt x="4615" y="2606"/>
                      <a:pt x="2024" y="7954"/>
                    </a:cubicBezTo>
                    <a:cubicBezTo>
                      <a:pt x="-767" y="13501"/>
                      <a:pt x="-767" y="19246"/>
                      <a:pt x="2622" y="20434"/>
                    </a:cubicBezTo>
                    <a:cubicBezTo>
                      <a:pt x="6010" y="21622"/>
                      <a:pt x="9797" y="17661"/>
                      <a:pt x="12987" y="12510"/>
                    </a:cubicBezTo>
                    <a:cubicBezTo>
                      <a:pt x="15378" y="6766"/>
                      <a:pt x="16176" y="1418"/>
                      <a:pt x="12189" y="22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7" name="Freeform 1316">
                <a:extLst>
                  <a:ext uri="{FF2B5EF4-FFF2-40B4-BE49-F238E27FC236}">
                    <a16:creationId xmlns:a16="http://schemas.microsoft.com/office/drawing/2014/main" id="{5AB816F0-F212-C6A0-A9F8-219C9D70CDA3}"/>
                  </a:ext>
                </a:extLst>
              </p:cNvPr>
              <p:cNvSpPr/>
              <p:nvPr/>
            </p:nvSpPr>
            <p:spPr>
              <a:xfrm>
                <a:off x="1699502" y="5753944"/>
                <a:ext cx="14954" cy="20668"/>
              </a:xfrm>
              <a:custGeom>
                <a:avLst/>
                <a:gdLst>
                  <a:gd name="connsiteX0" fmla="*/ 2522 w 14954"/>
                  <a:gd name="connsiteY0" fmla="*/ 20338 h 20668"/>
                  <a:gd name="connsiteX1" fmla="*/ 13883 w 14954"/>
                  <a:gd name="connsiteY1" fmla="*/ 11424 h 20668"/>
                  <a:gd name="connsiteX2" fmla="*/ 11691 w 14954"/>
                  <a:gd name="connsiteY2" fmla="*/ 133 h 20668"/>
                  <a:gd name="connsiteX3" fmla="*/ 2123 w 14954"/>
                  <a:gd name="connsiteY3" fmla="*/ 7858 h 20668"/>
                  <a:gd name="connsiteX4" fmla="*/ 2522 w 14954"/>
                  <a:gd name="connsiteY4" fmla="*/ 20338 h 20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54" h="20668">
                    <a:moveTo>
                      <a:pt x="2522" y="20338"/>
                    </a:moveTo>
                    <a:cubicBezTo>
                      <a:pt x="6508" y="21724"/>
                      <a:pt x="11093" y="18753"/>
                      <a:pt x="13883" y="11424"/>
                    </a:cubicBezTo>
                    <a:cubicBezTo>
                      <a:pt x="16076" y="5481"/>
                      <a:pt x="14681" y="1718"/>
                      <a:pt x="11691" y="133"/>
                    </a:cubicBezTo>
                    <a:cubicBezTo>
                      <a:pt x="7704" y="-659"/>
                      <a:pt x="4515" y="2114"/>
                      <a:pt x="2123" y="7858"/>
                    </a:cubicBezTo>
                    <a:cubicBezTo>
                      <a:pt x="-269" y="13207"/>
                      <a:pt x="-1265" y="18951"/>
                      <a:pt x="2522" y="203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8" name="Freeform 1317">
                <a:extLst>
                  <a:ext uri="{FF2B5EF4-FFF2-40B4-BE49-F238E27FC236}">
                    <a16:creationId xmlns:a16="http://schemas.microsoft.com/office/drawing/2014/main" id="{89AF07C5-AE81-C90E-7872-D1FA49C369A2}"/>
                  </a:ext>
                </a:extLst>
              </p:cNvPr>
              <p:cNvSpPr/>
              <p:nvPr/>
            </p:nvSpPr>
            <p:spPr>
              <a:xfrm>
                <a:off x="1413894" y="5629937"/>
                <a:ext cx="15710" cy="18756"/>
              </a:xfrm>
              <a:custGeom>
                <a:avLst/>
                <a:gdLst>
                  <a:gd name="connsiteX0" fmla="*/ 12262 w 15710"/>
                  <a:gd name="connsiteY0" fmla="*/ 335 h 18756"/>
                  <a:gd name="connsiteX1" fmla="*/ 901 w 15710"/>
                  <a:gd name="connsiteY1" fmla="*/ 8852 h 18756"/>
                  <a:gd name="connsiteX2" fmla="*/ 4289 w 15710"/>
                  <a:gd name="connsiteY2" fmla="*/ 18757 h 18756"/>
                  <a:gd name="connsiteX3" fmla="*/ 14256 w 15710"/>
                  <a:gd name="connsiteY3" fmla="*/ 11229 h 18756"/>
                  <a:gd name="connsiteX4" fmla="*/ 12262 w 15710"/>
                  <a:gd name="connsiteY4" fmla="*/ 335 h 187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10" h="18756">
                    <a:moveTo>
                      <a:pt x="12262" y="335"/>
                    </a:moveTo>
                    <a:cubicBezTo>
                      <a:pt x="7877" y="-854"/>
                      <a:pt x="3691" y="929"/>
                      <a:pt x="901" y="8852"/>
                    </a:cubicBezTo>
                    <a:cubicBezTo>
                      <a:pt x="-1092" y="14597"/>
                      <a:pt x="303" y="18757"/>
                      <a:pt x="4289" y="18757"/>
                    </a:cubicBezTo>
                    <a:cubicBezTo>
                      <a:pt x="7678" y="18757"/>
                      <a:pt x="11664" y="17370"/>
                      <a:pt x="14256" y="11229"/>
                    </a:cubicBezTo>
                    <a:cubicBezTo>
                      <a:pt x="16847" y="5287"/>
                      <a:pt x="15850" y="1325"/>
                      <a:pt x="12262" y="33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9" name="Freeform 1318">
                <a:extLst>
                  <a:ext uri="{FF2B5EF4-FFF2-40B4-BE49-F238E27FC236}">
                    <a16:creationId xmlns:a16="http://schemas.microsoft.com/office/drawing/2014/main" id="{D7340EF9-F188-0D99-63D2-5C38D1390A06}"/>
                  </a:ext>
                </a:extLst>
              </p:cNvPr>
              <p:cNvSpPr/>
              <p:nvPr/>
            </p:nvSpPr>
            <p:spPr>
              <a:xfrm>
                <a:off x="2991328" y="6106383"/>
                <a:ext cx="18076" cy="29812"/>
              </a:xfrm>
              <a:custGeom>
                <a:avLst/>
                <a:gdLst>
                  <a:gd name="connsiteX0" fmla="*/ 13692 w 18076"/>
                  <a:gd name="connsiteY0" fmla="*/ 7025 h 29812"/>
                  <a:gd name="connsiteX1" fmla="*/ 10702 w 18076"/>
                  <a:gd name="connsiteY1" fmla="*/ 687 h 29812"/>
                  <a:gd name="connsiteX2" fmla="*/ 736 w 18076"/>
                  <a:gd name="connsiteY2" fmla="*/ 7224 h 29812"/>
                  <a:gd name="connsiteX3" fmla="*/ 3925 w 18076"/>
                  <a:gd name="connsiteY3" fmla="*/ 17920 h 29812"/>
                  <a:gd name="connsiteX4" fmla="*/ 6117 w 18076"/>
                  <a:gd name="connsiteY4" fmla="*/ 18118 h 29812"/>
                  <a:gd name="connsiteX5" fmla="*/ 5719 w 18076"/>
                  <a:gd name="connsiteY5" fmla="*/ 20694 h 29812"/>
                  <a:gd name="connsiteX6" fmla="*/ 9506 w 18076"/>
                  <a:gd name="connsiteY6" fmla="*/ 29806 h 29812"/>
                  <a:gd name="connsiteX7" fmla="*/ 18077 w 18076"/>
                  <a:gd name="connsiteY7" fmla="*/ 16336 h 29812"/>
                  <a:gd name="connsiteX8" fmla="*/ 13692 w 18076"/>
                  <a:gd name="connsiteY8" fmla="*/ 7025 h 29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76" h="29812">
                    <a:moveTo>
                      <a:pt x="13692" y="7025"/>
                    </a:moveTo>
                    <a:cubicBezTo>
                      <a:pt x="13692" y="2667"/>
                      <a:pt x="12297" y="1083"/>
                      <a:pt x="10702" y="687"/>
                    </a:cubicBezTo>
                    <a:cubicBezTo>
                      <a:pt x="7313" y="-106"/>
                      <a:pt x="3327" y="-1889"/>
                      <a:pt x="736" y="7224"/>
                    </a:cubicBezTo>
                    <a:cubicBezTo>
                      <a:pt x="-1258" y="14355"/>
                      <a:pt x="1134" y="17326"/>
                      <a:pt x="3925" y="17920"/>
                    </a:cubicBezTo>
                    <a:cubicBezTo>
                      <a:pt x="4722" y="18118"/>
                      <a:pt x="5519" y="18316"/>
                      <a:pt x="6117" y="18118"/>
                    </a:cubicBezTo>
                    <a:cubicBezTo>
                      <a:pt x="5918" y="18911"/>
                      <a:pt x="5918" y="19901"/>
                      <a:pt x="5719" y="20694"/>
                    </a:cubicBezTo>
                    <a:cubicBezTo>
                      <a:pt x="5320" y="25646"/>
                      <a:pt x="6516" y="30004"/>
                      <a:pt x="9506" y="29806"/>
                    </a:cubicBezTo>
                    <a:cubicBezTo>
                      <a:pt x="14090" y="29409"/>
                      <a:pt x="17280" y="24259"/>
                      <a:pt x="18077" y="16336"/>
                    </a:cubicBezTo>
                    <a:cubicBezTo>
                      <a:pt x="17678" y="11581"/>
                      <a:pt x="16682" y="6827"/>
                      <a:pt x="13692" y="702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0" name="Freeform 1319">
                <a:extLst>
                  <a:ext uri="{FF2B5EF4-FFF2-40B4-BE49-F238E27FC236}">
                    <a16:creationId xmlns:a16="http://schemas.microsoft.com/office/drawing/2014/main" id="{0251FF80-B203-9EA4-3593-7807084B92A0}"/>
                  </a:ext>
                </a:extLst>
              </p:cNvPr>
              <p:cNvSpPr/>
              <p:nvPr/>
            </p:nvSpPr>
            <p:spPr>
              <a:xfrm>
                <a:off x="2717339" y="5953547"/>
                <a:ext cx="12485" cy="23712"/>
              </a:xfrm>
              <a:custGeom>
                <a:avLst/>
                <a:gdLst>
                  <a:gd name="connsiteX0" fmla="*/ 12013 w 12485"/>
                  <a:gd name="connsiteY0" fmla="*/ 13870 h 23712"/>
                  <a:gd name="connsiteX1" fmla="*/ 8026 w 12485"/>
                  <a:gd name="connsiteY1" fmla="*/ 4 h 23712"/>
                  <a:gd name="connsiteX2" fmla="*/ 452 w 12485"/>
                  <a:gd name="connsiteY2" fmla="*/ 11493 h 23712"/>
                  <a:gd name="connsiteX3" fmla="*/ 3840 w 12485"/>
                  <a:gd name="connsiteY3" fmla="*/ 23577 h 23712"/>
                  <a:gd name="connsiteX4" fmla="*/ 12013 w 12485"/>
                  <a:gd name="connsiteY4" fmla="*/ 13870 h 23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85" h="23712">
                    <a:moveTo>
                      <a:pt x="12013" y="13870"/>
                    </a:moveTo>
                    <a:cubicBezTo>
                      <a:pt x="12810" y="6937"/>
                      <a:pt x="13208" y="-194"/>
                      <a:pt x="8026" y="4"/>
                    </a:cubicBezTo>
                    <a:cubicBezTo>
                      <a:pt x="4239" y="202"/>
                      <a:pt x="1648" y="5550"/>
                      <a:pt x="452" y="11493"/>
                    </a:cubicBezTo>
                    <a:cubicBezTo>
                      <a:pt x="-744" y="17832"/>
                      <a:pt x="452" y="22586"/>
                      <a:pt x="3840" y="23577"/>
                    </a:cubicBezTo>
                    <a:cubicBezTo>
                      <a:pt x="7428" y="24567"/>
                      <a:pt x="10219" y="20011"/>
                      <a:pt x="12013" y="1387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1" name="Freeform 1320">
                <a:extLst>
                  <a:ext uri="{FF2B5EF4-FFF2-40B4-BE49-F238E27FC236}">
                    <a16:creationId xmlns:a16="http://schemas.microsoft.com/office/drawing/2014/main" id="{CD2669D7-B9B0-68B0-8593-19C1903F63CF}"/>
                  </a:ext>
                </a:extLst>
              </p:cNvPr>
              <p:cNvSpPr/>
              <p:nvPr/>
            </p:nvSpPr>
            <p:spPr>
              <a:xfrm>
                <a:off x="1215562" y="5448684"/>
                <a:ext cx="15161" cy="22106"/>
              </a:xfrm>
              <a:custGeom>
                <a:avLst/>
                <a:gdLst>
                  <a:gd name="connsiteX0" fmla="*/ 12464 w 15161"/>
                  <a:gd name="connsiteY0" fmla="*/ 337 h 22106"/>
                  <a:gd name="connsiteX1" fmla="*/ 2099 w 15161"/>
                  <a:gd name="connsiteY1" fmla="*/ 7864 h 22106"/>
                  <a:gd name="connsiteX2" fmla="*/ 4291 w 15161"/>
                  <a:gd name="connsiteY2" fmla="*/ 21928 h 22106"/>
                  <a:gd name="connsiteX3" fmla="*/ 13460 w 15161"/>
                  <a:gd name="connsiteY3" fmla="*/ 12618 h 22106"/>
                  <a:gd name="connsiteX4" fmla="*/ 12464 w 15161"/>
                  <a:gd name="connsiteY4" fmla="*/ 337 h 221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61" h="22106">
                    <a:moveTo>
                      <a:pt x="12464" y="337"/>
                    </a:moveTo>
                    <a:cubicBezTo>
                      <a:pt x="9075" y="-1050"/>
                      <a:pt x="5088" y="1921"/>
                      <a:pt x="2099" y="7864"/>
                    </a:cubicBezTo>
                    <a:cubicBezTo>
                      <a:pt x="-1489" y="15590"/>
                      <a:pt x="-293" y="19749"/>
                      <a:pt x="4291" y="21928"/>
                    </a:cubicBezTo>
                    <a:cubicBezTo>
                      <a:pt x="8278" y="23117"/>
                      <a:pt x="11068" y="18165"/>
                      <a:pt x="13460" y="12618"/>
                    </a:cubicBezTo>
                    <a:cubicBezTo>
                      <a:pt x="16051" y="6676"/>
                      <a:pt x="15653" y="1723"/>
                      <a:pt x="12464" y="33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2" name="Freeform 1321">
                <a:extLst>
                  <a:ext uri="{FF2B5EF4-FFF2-40B4-BE49-F238E27FC236}">
                    <a16:creationId xmlns:a16="http://schemas.microsoft.com/office/drawing/2014/main" id="{6F5A53A7-C356-C27B-4283-BC8AC71AFF1F}"/>
                  </a:ext>
                </a:extLst>
              </p:cNvPr>
              <p:cNvSpPr/>
              <p:nvPr/>
            </p:nvSpPr>
            <p:spPr>
              <a:xfrm>
                <a:off x="2296511" y="5830737"/>
                <a:ext cx="12587" cy="21780"/>
              </a:xfrm>
              <a:custGeom>
                <a:avLst/>
                <a:gdLst>
                  <a:gd name="connsiteX0" fmla="*/ 3293 w 12587"/>
                  <a:gd name="connsiteY0" fmla="*/ 21592 h 21780"/>
                  <a:gd name="connsiteX1" fmla="*/ 11664 w 12587"/>
                  <a:gd name="connsiteY1" fmla="*/ 12083 h 21780"/>
                  <a:gd name="connsiteX2" fmla="*/ 9073 w 12587"/>
                  <a:gd name="connsiteY2" fmla="*/ 0 h 21780"/>
                  <a:gd name="connsiteX3" fmla="*/ 701 w 12587"/>
                  <a:gd name="connsiteY3" fmla="*/ 9112 h 21780"/>
                  <a:gd name="connsiteX4" fmla="*/ 3293 w 12587"/>
                  <a:gd name="connsiteY4" fmla="*/ 21592 h 21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87" h="21780">
                    <a:moveTo>
                      <a:pt x="3293" y="21592"/>
                    </a:moveTo>
                    <a:cubicBezTo>
                      <a:pt x="6881" y="22780"/>
                      <a:pt x="9870" y="18224"/>
                      <a:pt x="11664" y="12083"/>
                    </a:cubicBezTo>
                    <a:cubicBezTo>
                      <a:pt x="13458" y="5744"/>
                      <a:pt x="12661" y="1783"/>
                      <a:pt x="9073" y="0"/>
                    </a:cubicBezTo>
                    <a:cubicBezTo>
                      <a:pt x="5485" y="396"/>
                      <a:pt x="2097" y="2377"/>
                      <a:pt x="701" y="9112"/>
                    </a:cubicBezTo>
                    <a:cubicBezTo>
                      <a:pt x="-694" y="15253"/>
                      <a:pt x="-96" y="20601"/>
                      <a:pt x="3293" y="2159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3" name="Freeform 1322">
                <a:extLst>
                  <a:ext uri="{FF2B5EF4-FFF2-40B4-BE49-F238E27FC236}">
                    <a16:creationId xmlns:a16="http://schemas.microsoft.com/office/drawing/2014/main" id="{9117E5E0-44F5-FEB5-76A5-014F1115AFCF}"/>
                  </a:ext>
                </a:extLst>
              </p:cNvPr>
              <p:cNvSpPr/>
              <p:nvPr/>
            </p:nvSpPr>
            <p:spPr>
              <a:xfrm>
                <a:off x="2848486" y="5970983"/>
                <a:ext cx="12987" cy="25751"/>
              </a:xfrm>
              <a:custGeom>
                <a:avLst/>
                <a:gdLst>
                  <a:gd name="connsiteX0" fmla="*/ 12421 w 12987"/>
                  <a:gd name="connsiteY0" fmla="*/ 16838 h 25751"/>
                  <a:gd name="connsiteX1" fmla="*/ 9232 w 12987"/>
                  <a:gd name="connsiteY1" fmla="*/ 5745 h 25751"/>
                  <a:gd name="connsiteX2" fmla="*/ 6042 w 12987"/>
                  <a:gd name="connsiteY2" fmla="*/ 0 h 25751"/>
                  <a:gd name="connsiteX3" fmla="*/ 661 w 12987"/>
                  <a:gd name="connsiteY3" fmla="*/ 7527 h 25751"/>
                  <a:gd name="connsiteX4" fmla="*/ 262 w 12987"/>
                  <a:gd name="connsiteY4" fmla="*/ 18224 h 25751"/>
                  <a:gd name="connsiteX5" fmla="*/ 4248 w 12987"/>
                  <a:gd name="connsiteY5" fmla="*/ 25752 h 25751"/>
                  <a:gd name="connsiteX6" fmla="*/ 12421 w 12987"/>
                  <a:gd name="connsiteY6" fmla="*/ 16838 h 25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987" h="25751">
                    <a:moveTo>
                      <a:pt x="12421" y="16838"/>
                    </a:moveTo>
                    <a:cubicBezTo>
                      <a:pt x="14015" y="10499"/>
                      <a:pt x="12022" y="7131"/>
                      <a:pt x="9232" y="5745"/>
                    </a:cubicBezTo>
                    <a:cubicBezTo>
                      <a:pt x="8833" y="2971"/>
                      <a:pt x="7637" y="991"/>
                      <a:pt x="6042" y="0"/>
                    </a:cubicBezTo>
                    <a:cubicBezTo>
                      <a:pt x="3650" y="594"/>
                      <a:pt x="1657" y="2575"/>
                      <a:pt x="661" y="7527"/>
                    </a:cubicBezTo>
                    <a:cubicBezTo>
                      <a:pt x="-137" y="11885"/>
                      <a:pt x="-137" y="15649"/>
                      <a:pt x="262" y="18224"/>
                    </a:cubicBezTo>
                    <a:cubicBezTo>
                      <a:pt x="63" y="22186"/>
                      <a:pt x="1259" y="24959"/>
                      <a:pt x="4248" y="25752"/>
                    </a:cubicBezTo>
                    <a:cubicBezTo>
                      <a:pt x="7836" y="25752"/>
                      <a:pt x="11025" y="23176"/>
                      <a:pt x="12421" y="1683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4" name="Freeform 1323">
                <a:extLst>
                  <a:ext uri="{FF2B5EF4-FFF2-40B4-BE49-F238E27FC236}">
                    <a16:creationId xmlns:a16="http://schemas.microsoft.com/office/drawing/2014/main" id="{7D4B847E-D382-86B9-337F-BC4EBF095B33}"/>
                  </a:ext>
                </a:extLst>
              </p:cNvPr>
              <p:cNvSpPr/>
              <p:nvPr/>
            </p:nvSpPr>
            <p:spPr>
              <a:xfrm>
                <a:off x="1704470" y="5665531"/>
                <a:ext cx="23599" cy="33985"/>
              </a:xfrm>
              <a:custGeom>
                <a:avLst/>
                <a:gdLst>
                  <a:gd name="connsiteX0" fmla="*/ 2338 w 23599"/>
                  <a:gd name="connsiteY0" fmla="*/ 33675 h 33985"/>
                  <a:gd name="connsiteX1" fmla="*/ 12105 w 23599"/>
                  <a:gd name="connsiteY1" fmla="*/ 25752 h 33985"/>
                  <a:gd name="connsiteX2" fmla="*/ 12304 w 23599"/>
                  <a:gd name="connsiteY2" fmla="*/ 25157 h 33985"/>
                  <a:gd name="connsiteX3" fmla="*/ 22470 w 23599"/>
                  <a:gd name="connsiteY3" fmla="*/ 10697 h 33985"/>
                  <a:gd name="connsiteX4" fmla="*/ 21274 w 23599"/>
                  <a:gd name="connsiteY4" fmla="*/ 0 h 33985"/>
                  <a:gd name="connsiteX5" fmla="*/ 9314 w 23599"/>
                  <a:gd name="connsiteY5" fmla="*/ 15253 h 33985"/>
                  <a:gd name="connsiteX6" fmla="*/ 1142 w 23599"/>
                  <a:gd name="connsiteY6" fmla="*/ 23176 h 33985"/>
                  <a:gd name="connsiteX7" fmla="*/ 2338 w 23599"/>
                  <a:gd name="connsiteY7" fmla="*/ 33675 h 33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599" h="33985">
                    <a:moveTo>
                      <a:pt x="2338" y="33675"/>
                    </a:moveTo>
                    <a:cubicBezTo>
                      <a:pt x="5926" y="35062"/>
                      <a:pt x="9713" y="31694"/>
                      <a:pt x="12105" y="25752"/>
                    </a:cubicBezTo>
                    <a:cubicBezTo>
                      <a:pt x="12105" y="25553"/>
                      <a:pt x="12304" y="25355"/>
                      <a:pt x="12304" y="25157"/>
                    </a:cubicBezTo>
                    <a:cubicBezTo>
                      <a:pt x="16490" y="23771"/>
                      <a:pt x="20078" y="17828"/>
                      <a:pt x="22470" y="10697"/>
                    </a:cubicBezTo>
                    <a:cubicBezTo>
                      <a:pt x="24463" y="4952"/>
                      <a:pt x="23666" y="1387"/>
                      <a:pt x="21274" y="0"/>
                    </a:cubicBezTo>
                    <a:cubicBezTo>
                      <a:pt x="16490" y="2179"/>
                      <a:pt x="12105" y="7725"/>
                      <a:pt x="9314" y="15253"/>
                    </a:cubicBezTo>
                    <a:cubicBezTo>
                      <a:pt x="6125" y="15253"/>
                      <a:pt x="3334" y="17630"/>
                      <a:pt x="1142" y="23176"/>
                    </a:cubicBezTo>
                    <a:cubicBezTo>
                      <a:pt x="-453" y="28129"/>
                      <a:pt x="-652" y="32486"/>
                      <a:pt x="2338" y="336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5" name="Freeform 1324">
                <a:extLst>
                  <a:ext uri="{FF2B5EF4-FFF2-40B4-BE49-F238E27FC236}">
                    <a16:creationId xmlns:a16="http://schemas.microsoft.com/office/drawing/2014/main" id="{81729E95-7EE1-58EA-8131-CABC2F9B1316}"/>
                  </a:ext>
                </a:extLst>
              </p:cNvPr>
              <p:cNvSpPr/>
              <p:nvPr/>
            </p:nvSpPr>
            <p:spPr>
              <a:xfrm>
                <a:off x="1562963" y="5622744"/>
                <a:ext cx="14109" cy="21393"/>
              </a:xfrm>
              <a:custGeom>
                <a:avLst/>
                <a:gdLst>
                  <a:gd name="connsiteX0" fmla="*/ 13285 w 14109"/>
                  <a:gd name="connsiteY0" fmla="*/ 11291 h 21393"/>
                  <a:gd name="connsiteX1" fmla="*/ 10296 w 14109"/>
                  <a:gd name="connsiteY1" fmla="*/ 0 h 21393"/>
                  <a:gd name="connsiteX2" fmla="*/ 1127 w 14109"/>
                  <a:gd name="connsiteY2" fmla="*/ 10301 h 21393"/>
                  <a:gd name="connsiteX3" fmla="*/ 3718 w 14109"/>
                  <a:gd name="connsiteY3" fmla="*/ 21393 h 21393"/>
                  <a:gd name="connsiteX4" fmla="*/ 13285 w 14109"/>
                  <a:gd name="connsiteY4" fmla="*/ 11291 h 21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09" h="21393">
                    <a:moveTo>
                      <a:pt x="13285" y="11291"/>
                    </a:moveTo>
                    <a:cubicBezTo>
                      <a:pt x="15079" y="5546"/>
                      <a:pt x="13884" y="1387"/>
                      <a:pt x="10296" y="0"/>
                    </a:cubicBezTo>
                    <a:cubicBezTo>
                      <a:pt x="6110" y="396"/>
                      <a:pt x="2921" y="4556"/>
                      <a:pt x="1127" y="10301"/>
                    </a:cubicBezTo>
                    <a:cubicBezTo>
                      <a:pt x="-667" y="16243"/>
                      <a:pt x="-667" y="21393"/>
                      <a:pt x="3718" y="21393"/>
                    </a:cubicBezTo>
                    <a:cubicBezTo>
                      <a:pt x="7505" y="21195"/>
                      <a:pt x="11492" y="17234"/>
                      <a:pt x="13285" y="1129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6" name="Freeform 1325">
                <a:extLst>
                  <a:ext uri="{FF2B5EF4-FFF2-40B4-BE49-F238E27FC236}">
                    <a16:creationId xmlns:a16="http://schemas.microsoft.com/office/drawing/2014/main" id="{F7583BC4-9B3D-395E-496F-C2F1416B2F87}"/>
                  </a:ext>
                </a:extLst>
              </p:cNvPr>
              <p:cNvSpPr/>
              <p:nvPr/>
            </p:nvSpPr>
            <p:spPr>
              <a:xfrm>
                <a:off x="2471967" y="5865600"/>
                <a:ext cx="20606" cy="25077"/>
              </a:xfrm>
              <a:custGeom>
                <a:avLst/>
                <a:gdLst>
                  <a:gd name="connsiteX0" fmla="*/ 16797 w 20606"/>
                  <a:gd name="connsiteY0" fmla="*/ 0 h 25077"/>
                  <a:gd name="connsiteX1" fmla="*/ 9622 w 20606"/>
                  <a:gd name="connsiteY1" fmla="*/ 6141 h 25077"/>
                  <a:gd name="connsiteX2" fmla="*/ 8824 w 20606"/>
                  <a:gd name="connsiteY2" fmla="*/ 5745 h 25077"/>
                  <a:gd name="connsiteX3" fmla="*/ 1449 w 20606"/>
                  <a:gd name="connsiteY3" fmla="*/ 13272 h 25077"/>
                  <a:gd name="connsiteX4" fmla="*/ 1250 w 20606"/>
                  <a:gd name="connsiteY4" fmla="*/ 24167 h 25077"/>
                  <a:gd name="connsiteX5" fmla="*/ 8625 w 20606"/>
                  <a:gd name="connsiteY5" fmla="*/ 18620 h 25077"/>
                  <a:gd name="connsiteX6" fmla="*/ 13210 w 20606"/>
                  <a:gd name="connsiteY6" fmla="*/ 23176 h 25077"/>
                  <a:gd name="connsiteX7" fmla="*/ 19787 w 20606"/>
                  <a:gd name="connsiteY7" fmla="*/ 15253 h 25077"/>
                  <a:gd name="connsiteX8" fmla="*/ 16797 w 20606"/>
                  <a:gd name="connsiteY8" fmla="*/ 0 h 25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606" h="25077">
                    <a:moveTo>
                      <a:pt x="16797" y="0"/>
                    </a:moveTo>
                    <a:cubicBezTo>
                      <a:pt x="14007" y="0"/>
                      <a:pt x="11216" y="1585"/>
                      <a:pt x="9622" y="6141"/>
                    </a:cubicBezTo>
                    <a:cubicBezTo>
                      <a:pt x="9422" y="5943"/>
                      <a:pt x="9223" y="5745"/>
                      <a:pt x="8824" y="5745"/>
                    </a:cubicBezTo>
                    <a:cubicBezTo>
                      <a:pt x="6233" y="4952"/>
                      <a:pt x="3642" y="7725"/>
                      <a:pt x="1449" y="13272"/>
                    </a:cubicBezTo>
                    <a:cubicBezTo>
                      <a:pt x="-345" y="18026"/>
                      <a:pt x="-544" y="22384"/>
                      <a:pt x="1250" y="24167"/>
                    </a:cubicBezTo>
                    <a:cubicBezTo>
                      <a:pt x="4040" y="27138"/>
                      <a:pt x="6632" y="22186"/>
                      <a:pt x="8625" y="18620"/>
                    </a:cubicBezTo>
                    <a:cubicBezTo>
                      <a:pt x="9422" y="20997"/>
                      <a:pt x="10818" y="22582"/>
                      <a:pt x="13210" y="23176"/>
                    </a:cubicBezTo>
                    <a:cubicBezTo>
                      <a:pt x="16000" y="23771"/>
                      <a:pt x="18791" y="20007"/>
                      <a:pt x="19787" y="15253"/>
                    </a:cubicBezTo>
                    <a:cubicBezTo>
                      <a:pt x="21382" y="7924"/>
                      <a:pt x="20784" y="2377"/>
                      <a:pt x="16797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7" name="Freeform 1326">
                <a:extLst>
                  <a:ext uri="{FF2B5EF4-FFF2-40B4-BE49-F238E27FC236}">
                    <a16:creationId xmlns:a16="http://schemas.microsoft.com/office/drawing/2014/main" id="{0AC7DFAD-B4EF-3F2E-75D0-06052C6026BA}"/>
                  </a:ext>
                </a:extLst>
              </p:cNvPr>
              <p:cNvSpPr/>
              <p:nvPr/>
            </p:nvSpPr>
            <p:spPr>
              <a:xfrm>
                <a:off x="2362831" y="5940219"/>
                <a:ext cx="12943" cy="21881"/>
              </a:xfrm>
              <a:custGeom>
                <a:avLst/>
                <a:gdLst>
                  <a:gd name="connsiteX0" fmla="*/ 2750 w 12943"/>
                  <a:gd name="connsiteY0" fmla="*/ 21256 h 21881"/>
                  <a:gd name="connsiteX1" fmla="*/ 11520 w 12943"/>
                  <a:gd name="connsiteY1" fmla="*/ 13729 h 21881"/>
                  <a:gd name="connsiteX2" fmla="*/ 10723 w 12943"/>
                  <a:gd name="connsiteY2" fmla="*/ 259 h 21881"/>
                  <a:gd name="connsiteX3" fmla="*/ 1355 w 12943"/>
                  <a:gd name="connsiteY3" fmla="*/ 7786 h 21881"/>
                  <a:gd name="connsiteX4" fmla="*/ 2750 w 12943"/>
                  <a:gd name="connsiteY4" fmla="*/ 21256 h 21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943" h="21881">
                    <a:moveTo>
                      <a:pt x="2750" y="21256"/>
                    </a:moveTo>
                    <a:cubicBezTo>
                      <a:pt x="6338" y="23435"/>
                      <a:pt x="9527" y="19672"/>
                      <a:pt x="11520" y="13729"/>
                    </a:cubicBezTo>
                    <a:cubicBezTo>
                      <a:pt x="13713" y="7786"/>
                      <a:pt x="13314" y="3032"/>
                      <a:pt x="10723" y="259"/>
                    </a:cubicBezTo>
                    <a:cubicBezTo>
                      <a:pt x="6537" y="-930"/>
                      <a:pt x="3547" y="2042"/>
                      <a:pt x="1355" y="7786"/>
                    </a:cubicBezTo>
                    <a:cubicBezTo>
                      <a:pt x="-638" y="13927"/>
                      <a:pt x="-638" y="19275"/>
                      <a:pt x="2750" y="2125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8" name="Freeform 1327">
                <a:extLst>
                  <a:ext uri="{FF2B5EF4-FFF2-40B4-BE49-F238E27FC236}">
                    <a16:creationId xmlns:a16="http://schemas.microsoft.com/office/drawing/2014/main" id="{09C2E9D2-7715-66D8-54A9-F8E9F72D0F29}"/>
                  </a:ext>
                </a:extLst>
              </p:cNvPr>
              <p:cNvSpPr/>
              <p:nvPr/>
            </p:nvSpPr>
            <p:spPr>
              <a:xfrm>
                <a:off x="629180" y="5050092"/>
                <a:ext cx="39287" cy="23494"/>
              </a:xfrm>
              <a:custGeom>
                <a:avLst/>
                <a:gdLst>
                  <a:gd name="connsiteX0" fmla="*/ 37144 w 39287"/>
                  <a:gd name="connsiteY0" fmla="*/ 4337 h 23494"/>
                  <a:gd name="connsiteX1" fmla="*/ 28773 w 39287"/>
                  <a:gd name="connsiteY1" fmla="*/ 7902 h 23494"/>
                  <a:gd name="connsiteX2" fmla="*/ 27776 w 39287"/>
                  <a:gd name="connsiteY2" fmla="*/ 5327 h 23494"/>
                  <a:gd name="connsiteX3" fmla="*/ 8242 w 39287"/>
                  <a:gd name="connsiteY3" fmla="*/ 1167 h 23494"/>
                  <a:gd name="connsiteX4" fmla="*/ 668 w 39287"/>
                  <a:gd name="connsiteY4" fmla="*/ 13647 h 23494"/>
                  <a:gd name="connsiteX5" fmla="*/ 19006 w 39287"/>
                  <a:gd name="connsiteY5" fmla="*/ 17609 h 23494"/>
                  <a:gd name="connsiteX6" fmla="*/ 24387 w 39287"/>
                  <a:gd name="connsiteY6" fmla="*/ 15232 h 23494"/>
                  <a:gd name="connsiteX7" fmla="*/ 25583 w 39287"/>
                  <a:gd name="connsiteY7" fmla="*/ 23155 h 23494"/>
                  <a:gd name="connsiteX8" fmla="*/ 36347 w 39287"/>
                  <a:gd name="connsiteY8" fmla="*/ 16222 h 23494"/>
                  <a:gd name="connsiteX9" fmla="*/ 37144 w 39287"/>
                  <a:gd name="connsiteY9" fmla="*/ 4337 h 23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9287" h="23494">
                    <a:moveTo>
                      <a:pt x="37144" y="4337"/>
                    </a:moveTo>
                    <a:cubicBezTo>
                      <a:pt x="34354" y="3544"/>
                      <a:pt x="31563" y="4733"/>
                      <a:pt x="28773" y="7902"/>
                    </a:cubicBezTo>
                    <a:cubicBezTo>
                      <a:pt x="28573" y="7110"/>
                      <a:pt x="28374" y="6120"/>
                      <a:pt x="27776" y="5327"/>
                    </a:cubicBezTo>
                    <a:cubicBezTo>
                      <a:pt x="24587" y="-21"/>
                      <a:pt x="16614" y="-1210"/>
                      <a:pt x="8242" y="1167"/>
                    </a:cubicBezTo>
                    <a:cubicBezTo>
                      <a:pt x="-130" y="3544"/>
                      <a:pt x="-927" y="9289"/>
                      <a:pt x="668" y="13647"/>
                    </a:cubicBezTo>
                    <a:cubicBezTo>
                      <a:pt x="3060" y="20184"/>
                      <a:pt x="11232" y="19391"/>
                      <a:pt x="19006" y="17609"/>
                    </a:cubicBezTo>
                    <a:cubicBezTo>
                      <a:pt x="21198" y="16816"/>
                      <a:pt x="22992" y="16024"/>
                      <a:pt x="24387" y="15232"/>
                    </a:cubicBezTo>
                    <a:cubicBezTo>
                      <a:pt x="22992" y="18995"/>
                      <a:pt x="23192" y="22165"/>
                      <a:pt x="25583" y="23155"/>
                    </a:cubicBezTo>
                    <a:cubicBezTo>
                      <a:pt x="28773" y="24542"/>
                      <a:pt x="32959" y="21570"/>
                      <a:pt x="36347" y="16222"/>
                    </a:cubicBezTo>
                    <a:cubicBezTo>
                      <a:pt x="40533" y="10279"/>
                      <a:pt x="39736" y="6714"/>
                      <a:pt x="37144" y="433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9" name="Freeform 1328">
                <a:extLst>
                  <a:ext uri="{FF2B5EF4-FFF2-40B4-BE49-F238E27FC236}">
                    <a16:creationId xmlns:a16="http://schemas.microsoft.com/office/drawing/2014/main" id="{C198C2F0-A88A-927A-8F70-AA585DD196B2}"/>
                  </a:ext>
                </a:extLst>
              </p:cNvPr>
              <p:cNvSpPr/>
              <p:nvPr/>
            </p:nvSpPr>
            <p:spPr>
              <a:xfrm>
                <a:off x="2641931" y="6028358"/>
                <a:ext cx="23004" cy="39497"/>
              </a:xfrm>
              <a:custGeom>
                <a:avLst/>
                <a:gdLst>
                  <a:gd name="connsiteX0" fmla="*/ 19849 w 23004"/>
                  <a:gd name="connsiteY0" fmla="*/ 1458 h 39497"/>
                  <a:gd name="connsiteX1" fmla="*/ 6693 w 23004"/>
                  <a:gd name="connsiteY1" fmla="*/ 6212 h 39497"/>
                  <a:gd name="connsiteX2" fmla="*/ 6693 w 23004"/>
                  <a:gd name="connsiteY2" fmla="*/ 15720 h 39497"/>
                  <a:gd name="connsiteX3" fmla="*/ 713 w 23004"/>
                  <a:gd name="connsiteY3" fmla="*/ 26219 h 39497"/>
                  <a:gd name="connsiteX4" fmla="*/ 3504 w 23004"/>
                  <a:gd name="connsiteY4" fmla="*/ 39293 h 39497"/>
                  <a:gd name="connsiteX5" fmla="*/ 11477 w 23004"/>
                  <a:gd name="connsiteY5" fmla="*/ 30973 h 39497"/>
                  <a:gd name="connsiteX6" fmla="*/ 11876 w 23004"/>
                  <a:gd name="connsiteY6" fmla="*/ 18295 h 39497"/>
                  <a:gd name="connsiteX7" fmla="*/ 22240 w 23004"/>
                  <a:gd name="connsiteY7" fmla="*/ 11758 h 39497"/>
                  <a:gd name="connsiteX8" fmla="*/ 19849 w 23004"/>
                  <a:gd name="connsiteY8" fmla="*/ 1458 h 39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004" h="39497">
                    <a:moveTo>
                      <a:pt x="19849" y="1458"/>
                    </a:moveTo>
                    <a:cubicBezTo>
                      <a:pt x="15663" y="71"/>
                      <a:pt x="10879" y="-2504"/>
                      <a:pt x="6693" y="6212"/>
                    </a:cubicBezTo>
                    <a:cubicBezTo>
                      <a:pt x="4500" y="10768"/>
                      <a:pt x="5098" y="13739"/>
                      <a:pt x="6693" y="15720"/>
                    </a:cubicBezTo>
                    <a:cubicBezTo>
                      <a:pt x="4301" y="16908"/>
                      <a:pt x="1909" y="20870"/>
                      <a:pt x="713" y="26219"/>
                    </a:cubicBezTo>
                    <a:cubicBezTo>
                      <a:pt x="-1280" y="34538"/>
                      <a:pt x="1311" y="37708"/>
                      <a:pt x="3504" y="39293"/>
                    </a:cubicBezTo>
                    <a:cubicBezTo>
                      <a:pt x="7291" y="40283"/>
                      <a:pt x="9882" y="37708"/>
                      <a:pt x="11477" y="30973"/>
                    </a:cubicBezTo>
                    <a:cubicBezTo>
                      <a:pt x="12673" y="26021"/>
                      <a:pt x="12872" y="21266"/>
                      <a:pt x="11876" y="18295"/>
                    </a:cubicBezTo>
                    <a:cubicBezTo>
                      <a:pt x="15463" y="18889"/>
                      <a:pt x="19251" y="17107"/>
                      <a:pt x="22240" y="11758"/>
                    </a:cubicBezTo>
                    <a:cubicBezTo>
                      <a:pt x="24035" y="4825"/>
                      <a:pt x="22440" y="2448"/>
                      <a:pt x="19849" y="145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0" name="Freeform 1329">
                <a:extLst>
                  <a:ext uri="{FF2B5EF4-FFF2-40B4-BE49-F238E27FC236}">
                    <a16:creationId xmlns:a16="http://schemas.microsoft.com/office/drawing/2014/main" id="{0300937D-5D6F-43E8-F89F-67CE402E0923}"/>
                  </a:ext>
                </a:extLst>
              </p:cNvPr>
              <p:cNvSpPr/>
              <p:nvPr/>
            </p:nvSpPr>
            <p:spPr>
              <a:xfrm>
                <a:off x="2740893" y="6047583"/>
                <a:ext cx="14223" cy="20913"/>
              </a:xfrm>
              <a:custGeom>
                <a:avLst/>
                <a:gdLst>
                  <a:gd name="connsiteX0" fmla="*/ 13773 w 14223"/>
                  <a:gd name="connsiteY0" fmla="*/ 9767 h 20913"/>
                  <a:gd name="connsiteX1" fmla="*/ 11381 w 14223"/>
                  <a:gd name="connsiteY1" fmla="*/ 60 h 20913"/>
                  <a:gd name="connsiteX2" fmla="*/ 219 w 14223"/>
                  <a:gd name="connsiteY2" fmla="*/ 12738 h 20913"/>
                  <a:gd name="connsiteX3" fmla="*/ 4206 w 14223"/>
                  <a:gd name="connsiteY3" fmla="*/ 20860 h 20913"/>
                  <a:gd name="connsiteX4" fmla="*/ 13773 w 14223"/>
                  <a:gd name="connsiteY4" fmla="*/ 9767 h 20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23" h="20913">
                    <a:moveTo>
                      <a:pt x="13773" y="9767"/>
                    </a:moveTo>
                    <a:cubicBezTo>
                      <a:pt x="14770" y="5211"/>
                      <a:pt x="14172" y="456"/>
                      <a:pt x="11381" y="60"/>
                    </a:cubicBezTo>
                    <a:cubicBezTo>
                      <a:pt x="6398" y="-534"/>
                      <a:pt x="2013" y="3230"/>
                      <a:pt x="219" y="12738"/>
                    </a:cubicBezTo>
                    <a:cubicBezTo>
                      <a:pt x="-778" y="18086"/>
                      <a:pt x="1813" y="19671"/>
                      <a:pt x="4206" y="20860"/>
                    </a:cubicBezTo>
                    <a:cubicBezTo>
                      <a:pt x="8989" y="21454"/>
                      <a:pt x="12179" y="17096"/>
                      <a:pt x="13773" y="97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1" name="Freeform 1330">
                <a:extLst>
                  <a:ext uri="{FF2B5EF4-FFF2-40B4-BE49-F238E27FC236}">
                    <a16:creationId xmlns:a16="http://schemas.microsoft.com/office/drawing/2014/main" id="{9AF1D318-89A4-1CB8-1F8F-60CD90A41810}"/>
                  </a:ext>
                </a:extLst>
              </p:cNvPr>
              <p:cNvSpPr/>
              <p:nvPr/>
            </p:nvSpPr>
            <p:spPr>
              <a:xfrm>
                <a:off x="1639354" y="5715898"/>
                <a:ext cx="14432" cy="20592"/>
              </a:xfrm>
              <a:custGeom>
                <a:avLst/>
                <a:gdLst>
                  <a:gd name="connsiteX0" fmla="*/ 12638 w 14432"/>
                  <a:gd name="connsiteY0" fmla="*/ 145 h 20592"/>
                  <a:gd name="connsiteX1" fmla="*/ 1077 w 14432"/>
                  <a:gd name="connsiteY1" fmla="*/ 10050 h 20592"/>
                  <a:gd name="connsiteX2" fmla="*/ 2274 w 14432"/>
                  <a:gd name="connsiteY2" fmla="*/ 20152 h 20592"/>
                  <a:gd name="connsiteX3" fmla="*/ 13236 w 14432"/>
                  <a:gd name="connsiteY3" fmla="*/ 10248 h 20592"/>
                  <a:gd name="connsiteX4" fmla="*/ 12638 w 14432"/>
                  <a:gd name="connsiteY4" fmla="*/ 145 h 20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32" h="20592">
                    <a:moveTo>
                      <a:pt x="12638" y="145"/>
                    </a:moveTo>
                    <a:cubicBezTo>
                      <a:pt x="7855" y="-845"/>
                      <a:pt x="3669" y="3315"/>
                      <a:pt x="1077" y="10050"/>
                    </a:cubicBezTo>
                    <a:cubicBezTo>
                      <a:pt x="-517" y="14209"/>
                      <a:pt x="-517" y="18964"/>
                      <a:pt x="2274" y="20152"/>
                    </a:cubicBezTo>
                    <a:cubicBezTo>
                      <a:pt x="6858" y="22133"/>
                      <a:pt x="10645" y="17181"/>
                      <a:pt x="13236" y="10248"/>
                    </a:cubicBezTo>
                    <a:cubicBezTo>
                      <a:pt x="14632" y="6286"/>
                      <a:pt x="15230" y="1730"/>
                      <a:pt x="12638" y="14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2" name="Freeform 1331">
                <a:extLst>
                  <a:ext uri="{FF2B5EF4-FFF2-40B4-BE49-F238E27FC236}">
                    <a16:creationId xmlns:a16="http://schemas.microsoft.com/office/drawing/2014/main" id="{07511570-90A9-83ED-3BA0-D37EF5EC0B3F}"/>
                  </a:ext>
                </a:extLst>
              </p:cNvPr>
              <p:cNvSpPr/>
              <p:nvPr/>
            </p:nvSpPr>
            <p:spPr>
              <a:xfrm>
                <a:off x="1917333" y="5824596"/>
                <a:ext cx="18594" cy="25767"/>
              </a:xfrm>
              <a:custGeom>
                <a:avLst/>
                <a:gdLst>
                  <a:gd name="connsiteX0" fmla="*/ 3751 w 18594"/>
                  <a:gd name="connsiteY0" fmla="*/ 20997 h 25767"/>
                  <a:gd name="connsiteX1" fmla="*/ 6342 w 18594"/>
                  <a:gd name="connsiteY1" fmla="*/ 25752 h 25767"/>
                  <a:gd name="connsiteX2" fmla="*/ 17305 w 18594"/>
                  <a:gd name="connsiteY2" fmla="*/ 13470 h 25767"/>
                  <a:gd name="connsiteX3" fmla="*/ 16109 w 18594"/>
                  <a:gd name="connsiteY3" fmla="*/ 0 h 25767"/>
                  <a:gd name="connsiteX4" fmla="*/ 12122 w 18594"/>
                  <a:gd name="connsiteY4" fmla="*/ 1585 h 25767"/>
                  <a:gd name="connsiteX5" fmla="*/ 9930 w 18594"/>
                  <a:gd name="connsiteY5" fmla="*/ 792 h 25767"/>
                  <a:gd name="connsiteX6" fmla="*/ 960 w 18594"/>
                  <a:gd name="connsiteY6" fmla="*/ 10499 h 25767"/>
                  <a:gd name="connsiteX7" fmla="*/ 3751 w 18594"/>
                  <a:gd name="connsiteY7" fmla="*/ 20997 h 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594" h="25767">
                    <a:moveTo>
                      <a:pt x="3751" y="20997"/>
                    </a:moveTo>
                    <a:cubicBezTo>
                      <a:pt x="3751" y="23771"/>
                      <a:pt x="4548" y="25553"/>
                      <a:pt x="6342" y="25752"/>
                    </a:cubicBezTo>
                    <a:cubicBezTo>
                      <a:pt x="11126" y="26148"/>
                      <a:pt x="14714" y="19016"/>
                      <a:pt x="17305" y="13470"/>
                    </a:cubicBezTo>
                    <a:cubicBezTo>
                      <a:pt x="19099" y="5348"/>
                      <a:pt x="19298" y="0"/>
                      <a:pt x="16109" y="0"/>
                    </a:cubicBezTo>
                    <a:cubicBezTo>
                      <a:pt x="14714" y="0"/>
                      <a:pt x="13319" y="594"/>
                      <a:pt x="12122" y="1585"/>
                    </a:cubicBezTo>
                    <a:cubicBezTo>
                      <a:pt x="11524" y="1189"/>
                      <a:pt x="10927" y="792"/>
                      <a:pt x="9930" y="792"/>
                    </a:cubicBezTo>
                    <a:cubicBezTo>
                      <a:pt x="6143" y="594"/>
                      <a:pt x="2953" y="5150"/>
                      <a:pt x="960" y="10499"/>
                    </a:cubicBezTo>
                    <a:cubicBezTo>
                      <a:pt x="-1033" y="16837"/>
                      <a:pt x="163" y="20601"/>
                      <a:pt x="3751" y="209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3" name="Freeform 1332">
                <a:extLst>
                  <a:ext uri="{FF2B5EF4-FFF2-40B4-BE49-F238E27FC236}">
                    <a16:creationId xmlns:a16="http://schemas.microsoft.com/office/drawing/2014/main" id="{30773AA1-E664-B58E-3DD1-7AF75367BE72}"/>
                  </a:ext>
                </a:extLst>
              </p:cNvPr>
              <p:cNvSpPr/>
              <p:nvPr/>
            </p:nvSpPr>
            <p:spPr>
              <a:xfrm>
                <a:off x="1493405" y="5486331"/>
                <a:ext cx="23596" cy="42044"/>
              </a:xfrm>
              <a:custGeom>
                <a:avLst/>
                <a:gdLst>
                  <a:gd name="connsiteX0" fmla="*/ 21053 w 23596"/>
                  <a:gd name="connsiteY0" fmla="*/ 13202 h 42044"/>
                  <a:gd name="connsiteX1" fmla="*/ 21651 w 23596"/>
                  <a:gd name="connsiteY1" fmla="*/ 524 h 42044"/>
                  <a:gd name="connsiteX2" fmla="*/ 12083 w 23596"/>
                  <a:gd name="connsiteY2" fmla="*/ 6863 h 42044"/>
                  <a:gd name="connsiteX3" fmla="*/ 11485 w 23596"/>
                  <a:gd name="connsiteY3" fmla="*/ 17560 h 42044"/>
                  <a:gd name="connsiteX4" fmla="*/ 12282 w 23596"/>
                  <a:gd name="connsiteY4" fmla="*/ 18352 h 42044"/>
                  <a:gd name="connsiteX5" fmla="*/ 2316 w 23596"/>
                  <a:gd name="connsiteY5" fmla="*/ 30633 h 42044"/>
                  <a:gd name="connsiteX6" fmla="*/ 1917 w 23596"/>
                  <a:gd name="connsiteY6" fmla="*/ 41924 h 42044"/>
                  <a:gd name="connsiteX7" fmla="*/ 14076 w 23596"/>
                  <a:gd name="connsiteY7" fmla="*/ 31030 h 42044"/>
                  <a:gd name="connsiteX8" fmla="*/ 16070 w 23596"/>
                  <a:gd name="connsiteY8" fmla="*/ 18154 h 42044"/>
                  <a:gd name="connsiteX9" fmla="*/ 21053 w 23596"/>
                  <a:gd name="connsiteY9" fmla="*/ 13202 h 42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596" h="42044">
                    <a:moveTo>
                      <a:pt x="21053" y="13202"/>
                    </a:moveTo>
                    <a:cubicBezTo>
                      <a:pt x="24441" y="7853"/>
                      <a:pt x="24242" y="3297"/>
                      <a:pt x="21651" y="524"/>
                    </a:cubicBezTo>
                    <a:cubicBezTo>
                      <a:pt x="18063" y="-1061"/>
                      <a:pt x="14874" y="920"/>
                      <a:pt x="12083" y="6863"/>
                    </a:cubicBezTo>
                    <a:cubicBezTo>
                      <a:pt x="10090" y="11221"/>
                      <a:pt x="9492" y="15381"/>
                      <a:pt x="11485" y="17560"/>
                    </a:cubicBezTo>
                    <a:cubicBezTo>
                      <a:pt x="11684" y="17956"/>
                      <a:pt x="12083" y="18154"/>
                      <a:pt x="12282" y="18352"/>
                    </a:cubicBezTo>
                    <a:cubicBezTo>
                      <a:pt x="8894" y="19739"/>
                      <a:pt x="5306" y="24493"/>
                      <a:pt x="2316" y="30633"/>
                    </a:cubicBezTo>
                    <a:cubicBezTo>
                      <a:pt x="-275" y="36180"/>
                      <a:pt x="-1073" y="40934"/>
                      <a:pt x="1917" y="41924"/>
                    </a:cubicBezTo>
                    <a:cubicBezTo>
                      <a:pt x="6502" y="43113"/>
                      <a:pt x="10488" y="35189"/>
                      <a:pt x="14076" y="31030"/>
                    </a:cubicBezTo>
                    <a:cubicBezTo>
                      <a:pt x="16468" y="24493"/>
                      <a:pt x="17864" y="19540"/>
                      <a:pt x="16070" y="18154"/>
                    </a:cubicBezTo>
                    <a:cubicBezTo>
                      <a:pt x="17664" y="17560"/>
                      <a:pt x="19458" y="15579"/>
                      <a:pt x="21053" y="132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4" name="Freeform 1333">
                <a:extLst>
                  <a:ext uri="{FF2B5EF4-FFF2-40B4-BE49-F238E27FC236}">
                    <a16:creationId xmlns:a16="http://schemas.microsoft.com/office/drawing/2014/main" id="{9611B217-F597-F4CC-8E8F-10ECCE5184D5}"/>
                  </a:ext>
                </a:extLst>
              </p:cNvPr>
              <p:cNvSpPr/>
              <p:nvPr/>
            </p:nvSpPr>
            <p:spPr>
              <a:xfrm>
                <a:off x="2172924" y="5739490"/>
                <a:ext cx="14442" cy="21000"/>
              </a:xfrm>
              <a:custGeom>
                <a:avLst/>
                <a:gdLst>
                  <a:gd name="connsiteX0" fmla="*/ 2699 w 14442"/>
                  <a:gd name="connsiteY0" fmla="*/ 20530 h 21000"/>
                  <a:gd name="connsiteX1" fmla="*/ 13463 w 14442"/>
                  <a:gd name="connsiteY1" fmla="*/ 12012 h 21000"/>
                  <a:gd name="connsiteX2" fmla="*/ 11071 w 14442"/>
                  <a:gd name="connsiteY2" fmla="*/ 126 h 21000"/>
                  <a:gd name="connsiteX3" fmla="*/ 507 w 14442"/>
                  <a:gd name="connsiteY3" fmla="*/ 10823 h 21000"/>
                  <a:gd name="connsiteX4" fmla="*/ 2699 w 14442"/>
                  <a:gd name="connsiteY4" fmla="*/ 20530 h 2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42" h="21000">
                    <a:moveTo>
                      <a:pt x="2699" y="20530"/>
                    </a:moveTo>
                    <a:cubicBezTo>
                      <a:pt x="6686" y="22312"/>
                      <a:pt x="10473" y="18945"/>
                      <a:pt x="13463" y="12012"/>
                    </a:cubicBezTo>
                    <a:cubicBezTo>
                      <a:pt x="15257" y="5475"/>
                      <a:pt x="14659" y="919"/>
                      <a:pt x="11071" y="126"/>
                    </a:cubicBezTo>
                    <a:cubicBezTo>
                      <a:pt x="6686" y="-864"/>
                      <a:pt x="2699" y="4088"/>
                      <a:pt x="507" y="10823"/>
                    </a:cubicBezTo>
                    <a:cubicBezTo>
                      <a:pt x="-689" y="14983"/>
                      <a:pt x="308" y="19341"/>
                      <a:pt x="2699" y="2053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5" name="Freeform 1334">
                <a:extLst>
                  <a:ext uri="{FF2B5EF4-FFF2-40B4-BE49-F238E27FC236}">
                    <a16:creationId xmlns:a16="http://schemas.microsoft.com/office/drawing/2014/main" id="{39E62663-D531-D1BB-56FB-4EF4E8DD4EF6}"/>
                  </a:ext>
                </a:extLst>
              </p:cNvPr>
              <p:cNvSpPr/>
              <p:nvPr/>
            </p:nvSpPr>
            <p:spPr>
              <a:xfrm>
                <a:off x="1503223" y="5745549"/>
                <a:ext cx="15126" cy="21094"/>
              </a:xfrm>
              <a:custGeom>
                <a:avLst/>
                <a:gdLst>
                  <a:gd name="connsiteX0" fmla="*/ 13228 w 15126"/>
                  <a:gd name="connsiteY0" fmla="*/ 13677 h 21094"/>
                  <a:gd name="connsiteX1" fmla="*/ 11832 w 15126"/>
                  <a:gd name="connsiteY1" fmla="*/ 207 h 21094"/>
                  <a:gd name="connsiteX2" fmla="*/ 1866 w 15126"/>
                  <a:gd name="connsiteY2" fmla="*/ 7537 h 21094"/>
                  <a:gd name="connsiteX3" fmla="*/ 2663 w 15126"/>
                  <a:gd name="connsiteY3" fmla="*/ 20214 h 21094"/>
                  <a:gd name="connsiteX4" fmla="*/ 13228 w 15126"/>
                  <a:gd name="connsiteY4" fmla="*/ 13677 h 21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26" h="21094">
                    <a:moveTo>
                      <a:pt x="13228" y="13677"/>
                    </a:moveTo>
                    <a:cubicBezTo>
                      <a:pt x="16218" y="5160"/>
                      <a:pt x="15620" y="1198"/>
                      <a:pt x="11832" y="207"/>
                    </a:cubicBezTo>
                    <a:cubicBezTo>
                      <a:pt x="8045" y="-783"/>
                      <a:pt x="4657" y="1792"/>
                      <a:pt x="1866" y="7537"/>
                    </a:cubicBezTo>
                    <a:cubicBezTo>
                      <a:pt x="-924" y="13479"/>
                      <a:pt x="-526" y="18233"/>
                      <a:pt x="2663" y="20214"/>
                    </a:cubicBezTo>
                    <a:cubicBezTo>
                      <a:pt x="7049" y="23384"/>
                      <a:pt x="10637" y="17243"/>
                      <a:pt x="13228" y="1367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6" name="Freeform 1335">
                <a:extLst>
                  <a:ext uri="{FF2B5EF4-FFF2-40B4-BE49-F238E27FC236}">
                    <a16:creationId xmlns:a16="http://schemas.microsoft.com/office/drawing/2014/main" id="{56944FAD-5425-648C-D41D-1FA484107596}"/>
                  </a:ext>
                </a:extLst>
              </p:cNvPr>
              <p:cNvSpPr/>
              <p:nvPr/>
            </p:nvSpPr>
            <p:spPr>
              <a:xfrm>
                <a:off x="2711330" y="5880031"/>
                <a:ext cx="20133" cy="25613"/>
              </a:xfrm>
              <a:custGeom>
                <a:avLst/>
                <a:gdLst>
                  <a:gd name="connsiteX0" fmla="*/ 10049 w 20133"/>
                  <a:gd name="connsiteY0" fmla="*/ 16867 h 25613"/>
                  <a:gd name="connsiteX1" fmla="*/ 13437 w 20133"/>
                  <a:gd name="connsiteY1" fmla="*/ 25583 h 25613"/>
                  <a:gd name="connsiteX2" fmla="*/ 19816 w 20133"/>
                  <a:gd name="connsiteY2" fmla="*/ 14094 h 25613"/>
                  <a:gd name="connsiteX3" fmla="*/ 16427 w 20133"/>
                  <a:gd name="connsiteY3" fmla="*/ 29 h 25613"/>
                  <a:gd name="connsiteX4" fmla="*/ 11843 w 20133"/>
                  <a:gd name="connsiteY4" fmla="*/ 6170 h 25613"/>
                  <a:gd name="connsiteX5" fmla="*/ 9052 w 20133"/>
                  <a:gd name="connsiteY5" fmla="*/ 1812 h 25613"/>
                  <a:gd name="connsiteX6" fmla="*/ 680 w 20133"/>
                  <a:gd name="connsiteY6" fmla="*/ 10726 h 25613"/>
                  <a:gd name="connsiteX7" fmla="*/ 3870 w 20133"/>
                  <a:gd name="connsiteY7" fmla="*/ 22612 h 25613"/>
                  <a:gd name="connsiteX8" fmla="*/ 10049 w 20133"/>
                  <a:gd name="connsiteY8" fmla="*/ 16867 h 25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33" h="25613">
                    <a:moveTo>
                      <a:pt x="10049" y="16867"/>
                    </a:moveTo>
                    <a:cubicBezTo>
                      <a:pt x="9849" y="21621"/>
                      <a:pt x="10846" y="25187"/>
                      <a:pt x="13437" y="25583"/>
                    </a:cubicBezTo>
                    <a:cubicBezTo>
                      <a:pt x="16228" y="25979"/>
                      <a:pt x="18620" y="22612"/>
                      <a:pt x="19816" y="14094"/>
                    </a:cubicBezTo>
                    <a:cubicBezTo>
                      <a:pt x="20214" y="7953"/>
                      <a:pt x="21012" y="-565"/>
                      <a:pt x="16427" y="29"/>
                    </a:cubicBezTo>
                    <a:cubicBezTo>
                      <a:pt x="14633" y="228"/>
                      <a:pt x="13038" y="2803"/>
                      <a:pt x="11843" y="6170"/>
                    </a:cubicBezTo>
                    <a:cubicBezTo>
                      <a:pt x="11643" y="3991"/>
                      <a:pt x="10647" y="2208"/>
                      <a:pt x="9052" y="1812"/>
                    </a:cubicBezTo>
                    <a:cubicBezTo>
                      <a:pt x="5464" y="822"/>
                      <a:pt x="2275" y="4585"/>
                      <a:pt x="680" y="10726"/>
                    </a:cubicBezTo>
                    <a:cubicBezTo>
                      <a:pt x="-1114" y="17461"/>
                      <a:pt x="880" y="20631"/>
                      <a:pt x="3870" y="22612"/>
                    </a:cubicBezTo>
                    <a:cubicBezTo>
                      <a:pt x="6660" y="22017"/>
                      <a:pt x="8853" y="20036"/>
                      <a:pt x="10049" y="1686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7" name="Freeform 1336">
                <a:extLst>
                  <a:ext uri="{FF2B5EF4-FFF2-40B4-BE49-F238E27FC236}">
                    <a16:creationId xmlns:a16="http://schemas.microsoft.com/office/drawing/2014/main" id="{B34FFB64-1D29-2DD4-CEAB-5967DAD2B622}"/>
                  </a:ext>
                </a:extLst>
              </p:cNvPr>
              <p:cNvSpPr/>
              <p:nvPr/>
            </p:nvSpPr>
            <p:spPr>
              <a:xfrm>
                <a:off x="2971177" y="5926351"/>
                <a:ext cx="13051" cy="17504"/>
              </a:xfrm>
              <a:custGeom>
                <a:avLst/>
                <a:gdLst>
                  <a:gd name="connsiteX0" fmla="*/ 12914 w 13051"/>
                  <a:gd name="connsiteY0" fmla="*/ 8976 h 17504"/>
                  <a:gd name="connsiteX1" fmla="*/ 9525 w 13051"/>
                  <a:gd name="connsiteY1" fmla="*/ 62 h 17504"/>
                  <a:gd name="connsiteX2" fmla="*/ 755 w 13051"/>
                  <a:gd name="connsiteY2" fmla="*/ 7194 h 17504"/>
                  <a:gd name="connsiteX3" fmla="*/ 4542 w 13051"/>
                  <a:gd name="connsiteY3" fmla="*/ 17494 h 17504"/>
                  <a:gd name="connsiteX4" fmla="*/ 12914 w 13051"/>
                  <a:gd name="connsiteY4" fmla="*/ 8976 h 17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51" h="17504">
                    <a:moveTo>
                      <a:pt x="12914" y="8976"/>
                    </a:moveTo>
                    <a:cubicBezTo>
                      <a:pt x="13512" y="3826"/>
                      <a:pt x="12117" y="261"/>
                      <a:pt x="9525" y="62"/>
                    </a:cubicBezTo>
                    <a:cubicBezTo>
                      <a:pt x="6336" y="-334"/>
                      <a:pt x="2549" y="1053"/>
                      <a:pt x="755" y="7194"/>
                    </a:cubicBezTo>
                    <a:cubicBezTo>
                      <a:pt x="-1238" y="13731"/>
                      <a:pt x="954" y="17296"/>
                      <a:pt x="4542" y="17494"/>
                    </a:cubicBezTo>
                    <a:cubicBezTo>
                      <a:pt x="8130" y="17692"/>
                      <a:pt x="11120" y="15117"/>
                      <a:pt x="12914" y="897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8" name="Freeform 1337">
                <a:extLst>
                  <a:ext uri="{FF2B5EF4-FFF2-40B4-BE49-F238E27FC236}">
                    <a16:creationId xmlns:a16="http://schemas.microsoft.com/office/drawing/2014/main" id="{60B9E94B-7E01-89CE-8E7F-151C982B1233}"/>
                  </a:ext>
                </a:extLst>
              </p:cNvPr>
              <p:cNvSpPr/>
              <p:nvPr/>
            </p:nvSpPr>
            <p:spPr>
              <a:xfrm>
                <a:off x="2565916" y="6135536"/>
                <a:ext cx="12306" cy="20820"/>
              </a:xfrm>
              <a:custGeom>
                <a:avLst/>
                <a:gdLst>
                  <a:gd name="connsiteX0" fmla="*/ 9556 w 12306"/>
                  <a:gd name="connsiteY0" fmla="*/ 257 h 20820"/>
                  <a:gd name="connsiteX1" fmla="*/ 786 w 12306"/>
                  <a:gd name="connsiteY1" fmla="*/ 8379 h 20820"/>
                  <a:gd name="connsiteX2" fmla="*/ 3776 w 12306"/>
                  <a:gd name="connsiteY2" fmla="*/ 20660 h 20820"/>
                  <a:gd name="connsiteX3" fmla="*/ 10951 w 12306"/>
                  <a:gd name="connsiteY3" fmla="*/ 13529 h 20820"/>
                  <a:gd name="connsiteX4" fmla="*/ 9556 w 12306"/>
                  <a:gd name="connsiteY4" fmla="*/ 257 h 20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06" h="20820">
                    <a:moveTo>
                      <a:pt x="9556" y="257"/>
                    </a:moveTo>
                    <a:cubicBezTo>
                      <a:pt x="5570" y="-931"/>
                      <a:pt x="2580" y="2040"/>
                      <a:pt x="786" y="8379"/>
                    </a:cubicBezTo>
                    <a:cubicBezTo>
                      <a:pt x="-1008" y="14916"/>
                      <a:pt x="387" y="19472"/>
                      <a:pt x="3776" y="20660"/>
                    </a:cubicBezTo>
                    <a:cubicBezTo>
                      <a:pt x="6566" y="21651"/>
                      <a:pt x="9357" y="17887"/>
                      <a:pt x="10951" y="13529"/>
                    </a:cubicBezTo>
                    <a:cubicBezTo>
                      <a:pt x="12945" y="7784"/>
                      <a:pt x="12945" y="2634"/>
                      <a:pt x="9556" y="25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9" name="Freeform 1338">
                <a:extLst>
                  <a:ext uri="{FF2B5EF4-FFF2-40B4-BE49-F238E27FC236}">
                    <a16:creationId xmlns:a16="http://schemas.microsoft.com/office/drawing/2014/main" id="{9EF2ECCB-6BE7-0D1E-B814-B93D7A6C2A26}"/>
                  </a:ext>
                </a:extLst>
              </p:cNvPr>
              <p:cNvSpPr/>
              <p:nvPr/>
            </p:nvSpPr>
            <p:spPr>
              <a:xfrm>
                <a:off x="2598064" y="6169494"/>
                <a:ext cx="14568" cy="12651"/>
              </a:xfrm>
              <a:custGeom>
                <a:avLst/>
                <a:gdLst>
                  <a:gd name="connsiteX0" fmla="*/ 9101 w 14568"/>
                  <a:gd name="connsiteY0" fmla="*/ 172 h 12651"/>
                  <a:gd name="connsiteX1" fmla="*/ 330 w 14568"/>
                  <a:gd name="connsiteY1" fmla="*/ 8293 h 12651"/>
                  <a:gd name="connsiteX2" fmla="*/ 131 w 14568"/>
                  <a:gd name="connsiteY2" fmla="*/ 12651 h 12651"/>
                  <a:gd name="connsiteX3" fmla="*/ 14084 w 14568"/>
                  <a:gd name="connsiteY3" fmla="*/ 12651 h 12651"/>
                  <a:gd name="connsiteX4" fmla="*/ 14482 w 14568"/>
                  <a:gd name="connsiteY4" fmla="*/ 10274 h 12651"/>
                  <a:gd name="connsiteX5" fmla="*/ 9101 w 14568"/>
                  <a:gd name="connsiteY5" fmla="*/ 172 h 12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568" h="12651">
                    <a:moveTo>
                      <a:pt x="9101" y="172"/>
                    </a:moveTo>
                    <a:cubicBezTo>
                      <a:pt x="5313" y="-819"/>
                      <a:pt x="1327" y="2549"/>
                      <a:pt x="330" y="8293"/>
                    </a:cubicBezTo>
                    <a:cubicBezTo>
                      <a:pt x="-68" y="9878"/>
                      <a:pt x="-68" y="11463"/>
                      <a:pt x="131" y="12651"/>
                    </a:cubicBezTo>
                    <a:lnTo>
                      <a:pt x="14084" y="12651"/>
                    </a:lnTo>
                    <a:cubicBezTo>
                      <a:pt x="14283" y="11859"/>
                      <a:pt x="14482" y="11067"/>
                      <a:pt x="14482" y="10274"/>
                    </a:cubicBezTo>
                    <a:cubicBezTo>
                      <a:pt x="15080" y="3737"/>
                      <a:pt x="12489" y="1162"/>
                      <a:pt x="9101" y="17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0" name="Freeform 1339">
                <a:extLst>
                  <a:ext uri="{FF2B5EF4-FFF2-40B4-BE49-F238E27FC236}">
                    <a16:creationId xmlns:a16="http://schemas.microsoft.com/office/drawing/2014/main" id="{9B126E96-7238-AEF9-BFA9-C6E754D7DA08}"/>
                  </a:ext>
                </a:extLst>
              </p:cNvPr>
              <p:cNvSpPr/>
              <p:nvPr/>
            </p:nvSpPr>
            <p:spPr>
              <a:xfrm>
                <a:off x="1542198" y="5896338"/>
                <a:ext cx="15398" cy="22228"/>
              </a:xfrm>
              <a:custGeom>
                <a:avLst/>
                <a:gdLst>
                  <a:gd name="connsiteX0" fmla="*/ 13320 w 15398"/>
                  <a:gd name="connsiteY0" fmla="*/ 15021 h 22228"/>
                  <a:gd name="connsiteX1" fmla="*/ 12324 w 15398"/>
                  <a:gd name="connsiteY1" fmla="*/ 560 h 22228"/>
                  <a:gd name="connsiteX2" fmla="*/ 1162 w 15398"/>
                  <a:gd name="connsiteY2" fmla="*/ 9078 h 22228"/>
                  <a:gd name="connsiteX3" fmla="*/ 2756 w 15398"/>
                  <a:gd name="connsiteY3" fmla="*/ 21557 h 22228"/>
                  <a:gd name="connsiteX4" fmla="*/ 13320 w 15398"/>
                  <a:gd name="connsiteY4" fmla="*/ 15021 h 22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398" h="22228">
                    <a:moveTo>
                      <a:pt x="13320" y="15021"/>
                    </a:moveTo>
                    <a:cubicBezTo>
                      <a:pt x="16510" y="6503"/>
                      <a:pt x="15912" y="2145"/>
                      <a:pt x="12324" y="560"/>
                    </a:cubicBezTo>
                    <a:cubicBezTo>
                      <a:pt x="8138" y="-1223"/>
                      <a:pt x="3952" y="1154"/>
                      <a:pt x="1162" y="9078"/>
                    </a:cubicBezTo>
                    <a:cubicBezTo>
                      <a:pt x="-832" y="14822"/>
                      <a:pt x="-234" y="19577"/>
                      <a:pt x="2756" y="21557"/>
                    </a:cubicBezTo>
                    <a:cubicBezTo>
                      <a:pt x="7540" y="24331"/>
                      <a:pt x="10929" y="17794"/>
                      <a:pt x="13320" y="150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1" name="Freeform 1340">
                <a:extLst>
                  <a:ext uri="{FF2B5EF4-FFF2-40B4-BE49-F238E27FC236}">
                    <a16:creationId xmlns:a16="http://schemas.microsoft.com/office/drawing/2014/main" id="{7C11D2BE-B801-6B77-7424-E4EE27C08D1B}"/>
                  </a:ext>
                </a:extLst>
              </p:cNvPr>
              <p:cNvSpPr/>
              <p:nvPr/>
            </p:nvSpPr>
            <p:spPr>
              <a:xfrm>
                <a:off x="1026357" y="5112649"/>
                <a:ext cx="28244" cy="26968"/>
              </a:xfrm>
              <a:custGeom>
                <a:avLst/>
                <a:gdLst>
                  <a:gd name="connsiteX0" fmla="*/ 2541 w 28244"/>
                  <a:gd name="connsiteY0" fmla="*/ 8536 h 26968"/>
                  <a:gd name="connsiteX1" fmla="*/ 2541 w 28244"/>
                  <a:gd name="connsiteY1" fmla="*/ 20619 h 26968"/>
                  <a:gd name="connsiteX2" fmla="*/ 6528 w 28244"/>
                  <a:gd name="connsiteY2" fmla="*/ 21015 h 26968"/>
                  <a:gd name="connsiteX3" fmla="*/ 8322 w 28244"/>
                  <a:gd name="connsiteY3" fmla="*/ 25769 h 26968"/>
                  <a:gd name="connsiteX4" fmla="*/ 21677 w 28244"/>
                  <a:gd name="connsiteY4" fmla="*/ 19232 h 26968"/>
                  <a:gd name="connsiteX5" fmla="*/ 27059 w 28244"/>
                  <a:gd name="connsiteY5" fmla="*/ 414 h 26968"/>
                  <a:gd name="connsiteX6" fmla="*/ 16694 w 28244"/>
                  <a:gd name="connsiteY6" fmla="*/ 4376 h 26968"/>
                  <a:gd name="connsiteX7" fmla="*/ 15298 w 28244"/>
                  <a:gd name="connsiteY7" fmla="*/ 1800 h 26968"/>
                  <a:gd name="connsiteX8" fmla="*/ 2541 w 28244"/>
                  <a:gd name="connsiteY8" fmla="*/ 8536 h 26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244" h="26968">
                    <a:moveTo>
                      <a:pt x="2541" y="8536"/>
                    </a:moveTo>
                    <a:cubicBezTo>
                      <a:pt x="-847" y="14280"/>
                      <a:pt x="-847" y="18638"/>
                      <a:pt x="2541" y="20619"/>
                    </a:cubicBezTo>
                    <a:cubicBezTo>
                      <a:pt x="3737" y="21411"/>
                      <a:pt x="5133" y="21411"/>
                      <a:pt x="6528" y="21015"/>
                    </a:cubicBezTo>
                    <a:cubicBezTo>
                      <a:pt x="6528" y="23194"/>
                      <a:pt x="7325" y="24581"/>
                      <a:pt x="8322" y="25769"/>
                    </a:cubicBezTo>
                    <a:cubicBezTo>
                      <a:pt x="11112" y="28542"/>
                      <a:pt x="15896" y="26562"/>
                      <a:pt x="21677" y="19232"/>
                    </a:cubicBezTo>
                    <a:cubicBezTo>
                      <a:pt x="28055" y="10913"/>
                      <a:pt x="29650" y="4574"/>
                      <a:pt x="27059" y="414"/>
                    </a:cubicBezTo>
                    <a:cubicBezTo>
                      <a:pt x="24069" y="-775"/>
                      <a:pt x="20481" y="612"/>
                      <a:pt x="16694" y="4376"/>
                    </a:cubicBezTo>
                    <a:cubicBezTo>
                      <a:pt x="16494" y="3385"/>
                      <a:pt x="16096" y="2593"/>
                      <a:pt x="15298" y="1800"/>
                    </a:cubicBezTo>
                    <a:cubicBezTo>
                      <a:pt x="11112" y="216"/>
                      <a:pt x="6727" y="1404"/>
                      <a:pt x="2541" y="8536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2" name="Freeform 1341">
                <a:extLst>
                  <a:ext uri="{FF2B5EF4-FFF2-40B4-BE49-F238E27FC236}">
                    <a16:creationId xmlns:a16="http://schemas.microsoft.com/office/drawing/2014/main" id="{C635D5F8-3323-B6E4-7ABC-1957CCF85A34}"/>
                  </a:ext>
                </a:extLst>
              </p:cNvPr>
              <p:cNvSpPr/>
              <p:nvPr/>
            </p:nvSpPr>
            <p:spPr>
              <a:xfrm>
                <a:off x="918669" y="5017347"/>
                <a:ext cx="15053" cy="20045"/>
              </a:xfrm>
              <a:custGeom>
                <a:avLst/>
                <a:gdLst>
                  <a:gd name="connsiteX0" fmla="*/ 2195 w 15053"/>
                  <a:gd name="connsiteY0" fmla="*/ 8359 h 20045"/>
                  <a:gd name="connsiteX1" fmla="*/ 2594 w 15053"/>
                  <a:gd name="connsiteY1" fmla="*/ 20046 h 20045"/>
                  <a:gd name="connsiteX2" fmla="*/ 12959 w 15053"/>
                  <a:gd name="connsiteY2" fmla="*/ 11726 h 20045"/>
                  <a:gd name="connsiteX3" fmla="*/ 12361 w 15053"/>
                  <a:gd name="connsiteY3" fmla="*/ 237 h 20045"/>
                  <a:gd name="connsiteX4" fmla="*/ 2195 w 15053"/>
                  <a:gd name="connsiteY4" fmla="*/ 8359 h 200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53" h="20045">
                    <a:moveTo>
                      <a:pt x="2195" y="8359"/>
                    </a:moveTo>
                    <a:cubicBezTo>
                      <a:pt x="-396" y="13905"/>
                      <a:pt x="-1194" y="18461"/>
                      <a:pt x="2594" y="20046"/>
                    </a:cubicBezTo>
                    <a:cubicBezTo>
                      <a:pt x="6381" y="20046"/>
                      <a:pt x="9969" y="17471"/>
                      <a:pt x="12959" y="11726"/>
                    </a:cubicBezTo>
                    <a:cubicBezTo>
                      <a:pt x="15749" y="5982"/>
                      <a:pt x="15948" y="1426"/>
                      <a:pt x="12361" y="237"/>
                    </a:cubicBezTo>
                    <a:cubicBezTo>
                      <a:pt x="8773" y="-951"/>
                      <a:pt x="4985" y="2416"/>
                      <a:pt x="2195" y="835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3" name="Freeform 1342">
                <a:extLst>
                  <a:ext uri="{FF2B5EF4-FFF2-40B4-BE49-F238E27FC236}">
                    <a16:creationId xmlns:a16="http://schemas.microsoft.com/office/drawing/2014/main" id="{F14B90D6-C857-51F5-B44E-0F0C744DF528}"/>
                  </a:ext>
                </a:extLst>
              </p:cNvPr>
              <p:cNvSpPr/>
              <p:nvPr/>
            </p:nvSpPr>
            <p:spPr>
              <a:xfrm>
                <a:off x="1366762" y="6089486"/>
                <a:ext cx="47587" cy="61498"/>
              </a:xfrm>
              <a:custGeom>
                <a:avLst/>
                <a:gdLst>
                  <a:gd name="connsiteX0" fmla="*/ 43647 w 47587"/>
                  <a:gd name="connsiteY0" fmla="*/ 153 h 61498"/>
                  <a:gd name="connsiteX1" fmla="*/ 35874 w 47587"/>
                  <a:gd name="connsiteY1" fmla="*/ 5303 h 61498"/>
                  <a:gd name="connsiteX2" fmla="*/ 33083 w 47587"/>
                  <a:gd name="connsiteY2" fmla="*/ 2530 h 61498"/>
                  <a:gd name="connsiteX3" fmla="*/ 23316 w 47587"/>
                  <a:gd name="connsiteY3" fmla="*/ 6689 h 61498"/>
                  <a:gd name="connsiteX4" fmla="*/ 26705 w 47587"/>
                  <a:gd name="connsiteY4" fmla="*/ 18179 h 61498"/>
                  <a:gd name="connsiteX5" fmla="*/ 26904 w 47587"/>
                  <a:gd name="connsiteY5" fmla="*/ 18179 h 61498"/>
                  <a:gd name="connsiteX6" fmla="*/ 23316 w 47587"/>
                  <a:gd name="connsiteY6" fmla="*/ 32441 h 61498"/>
                  <a:gd name="connsiteX7" fmla="*/ 23316 w 47587"/>
                  <a:gd name="connsiteY7" fmla="*/ 32441 h 61498"/>
                  <a:gd name="connsiteX8" fmla="*/ 12552 w 47587"/>
                  <a:gd name="connsiteY8" fmla="*/ 34026 h 61498"/>
                  <a:gd name="connsiteX9" fmla="*/ 11356 w 47587"/>
                  <a:gd name="connsiteY9" fmla="*/ 33035 h 61498"/>
                  <a:gd name="connsiteX10" fmla="*/ 9961 w 47587"/>
                  <a:gd name="connsiteY10" fmla="*/ 35016 h 61498"/>
                  <a:gd name="connsiteX11" fmla="*/ 3583 w 47587"/>
                  <a:gd name="connsiteY11" fmla="*/ 57202 h 61498"/>
                  <a:gd name="connsiteX12" fmla="*/ 28499 w 47587"/>
                  <a:gd name="connsiteY12" fmla="*/ 59381 h 61498"/>
                  <a:gd name="connsiteX13" fmla="*/ 38465 w 47587"/>
                  <a:gd name="connsiteY13" fmla="*/ 50269 h 61498"/>
                  <a:gd name="connsiteX14" fmla="*/ 37867 w 47587"/>
                  <a:gd name="connsiteY14" fmla="*/ 38780 h 61498"/>
                  <a:gd name="connsiteX15" fmla="*/ 28897 w 47587"/>
                  <a:gd name="connsiteY15" fmla="*/ 45515 h 61498"/>
                  <a:gd name="connsiteX16" fmla="*/ 23316 w 47587"/>
                  <a:gd name="connsiteY16" fmla="*/ 42147 h 61498"/>
                  <a:gd name="connsiteX17" fmla="*/ 25110 w 47587"/>
                  <a:gd name="connsiteY17" fmla="*/ 37195 h 61498"/>
                  <a:gd name="connsiteX18" fmla="*/ 29296 w 47587"/>
                  <a:gd name="connsiteY18" fmla="*/ 39176 h 61498"/>
                  <a:gd name="connsiteX19" fmla="*/ 37668 w 47587"/>
                  <a:gd name="connsiteY19" fmla="*/ 33233 h 61498"/>
                  <a:gd name="connsiteX20" fmla="*/ 38066 w 47587"/>
                  <a:gd name="connsiteY20" fmla="*/ 30658 h 61498"/>
                  <a:gd name="connsiteX21" fmla="*/ 45641 w 47587"/>
                  <a:gd name="connsiteY21" fmla="*/ 15405 h 61498"/>
                  <a:gd name="connsiteX22" fmla="*/ 46039 w 47587"/>
                  <a:gd name="connsiteY22" fmla="*/ 14613 h 61498"/>
                  <a:gd name="connsiteX23" fmla="*/ 43647 w 47587"/>
                  <a:gd name="connsiteY23" fmla="*/ 153 h 61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47587" h="61498">
                    <a:moveTo>
                      <a:pt x="43647" y="153"/>
                    </a:moveTo>
                    <a:cubicBezTo>
                      <a:pt x="40657" y="-640"/>
                      <a:pt x="37867" y="1737"/>
                      <a:pt x="35874" y="5303"/>
                    </a:cubicBezTo>
                    <a:cubicBezTo>
                      <a:pt x="35276" y="4313"/>
                      <a:pt x="34279" y="3322"/>
                      <a:pt x="33083" y="2530"/>
                    </a:cubicBezTo>
                    <a:cubicBezTo>
                      <a:pt x="28897" y="1341"/>
                      <a:pt x="25509" y="2728"/>
                      <a:pt x="23316" y="6689"/>
                    </a:cubicBezTo>
                    <a:cubicBezTo>
                      <a:pt x="20725" y="11642"/>
                      <a:pt x="20326" y="16594"/>
                      <a:pt x="26705" y="18179"/>
                    </a:cubicBezTo>
                    <a:cubicBezTo>
                      <a:pt x="26705" y="18179"/>
                      <a:pt x="26904" y="18179"/>
                      <a:pt x="26904" y="18179"/>
                    </a:cubicBezTo>
                    <a:cubicBezTo>
                      <a:pt x="22319" y="23131"/>
                      <a:pt x="20326" y="28281"/>
                      <a:pt x="23316" y="32441"/>
                    </a:cubicBezTo>
                    <a:cubicBezTo>
                      <a:pt x="23316" y="32441"/>
                      <a:pt x="23316" y="32441"/>
                      <a:pt x="23316" y="32441"/>
                    </a:cubicBezTo>
                    <a:cubicBezTo>
                      <a:pt x="20526" y="30262"/>
                      <a:pt x="16539" y="31253"/>
                      <a:pt x="12552" y="34026"/>
                    </a:cubicBezTo>
                    <a:lnTo>
                      <a:pt x="11356" y="33035"/>
                    </a:lnTo>
                    <a:lnTo>
                      <a:pt x="9961" y="35016"/>
                    </a:lnTo>
                    <a:cubicBezTo>
                      <a:pt x="5177" y="41751"/>
                      <a:pt x="-5586" y="47100"/>
                      <a:pt x="3583" y="57202"/>
                    </a:cubicBezTo>
                    <a:cubicBezTo>
                      <a:pt x="8167" y="62154"/>
                      <a:pt x="22917" y="62749"/>
                      <a:pt x="28499" y="59381"/>
                    </a:cubicBezTo>
                    <a:cubicBezTo>
                      <a:pt x="31887" y="60966"/>
                      <a:pt x="35475" y="56014"/>
                      <a:pt x="38465" y="50269"/>
                    </a:cubicBezTo>
                    <a:cubicBezTo>
                      <a:pt x="40657" y="44326"/>
                      <a:pt x="41654" y="39572"/>
                      <a:pt x="37867" y="38780"/>
                    </a:cubicBezTo>
                    <a:cubicBezTo>
                      <a:pt x="34877" y="38186"/>
                      <a:pt x="31688" y="40563"/>
                      <a:pt x="28897" y="45515"/>
                    </a:cubicBezTo>
                    <a:cubicBezTo>
                      <a:pt x="27303" y="44128"/>
                      <a:pt x="25309" y="43138"/>
                      <a:pt x="23316" y="42147"/>
                    </a:cubicBezTo>
                    <a:cubicBezTo>
                      <a:pt x="24313" y="40365"/>
                      <a:pt x="24911" y="38582"/>
                      <a:pt x="25110" y="37195"/>
                    </a:cubicBezTo>
                    <a:cubicBezTo>
                      <a:pt x="26107" y="38186"/>
                      <a:pt x="27502" y="38780"/>
                      <a:pt x="29296" y="39176"/>
                    </a:cubicBezTo>
                    <a:cubicBezTo>
                      <a:pt x="33482" y="39968"/>
                      <a:pt x="36671" y="37393"/>
                      <a:pt x="37668" y="33233"/>
                    </a:cubicBezTo>
                    <a:cubicBezTo>
                      <a:pt x="37867" y="32243"/>
                      <a:pt x="38066" y="31451"/>
                      <a:pt x="38066" y="30658"/>
                    </a:cubicBezTo>
                    <a:cubicBezTo>
                      <a:pt x="43049" y="25706"/>
                      <a:pt x="46837" y="20160"/>
                      <a:pt x="45641" y="15405"/>
                    </a:cubicBezTo>
                    <a:cubicBezTo>
                      <a:pt x="45840" y="15207"/>
                      <a:pt x="45840" y="15009"/>
                      <a:pt x="46039" y="14613"/>
                    </a:cubicBezTo>
                    <a:cubicBezTo>
                      <a:pt x="48232" y="7878"/>
                      <a:pt x="48631" y="1539"/>
                      <a:pt x="43647" y="1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4" name="Freeform 1343">
                <a:extLst>
                  <a:ext uri="{FF2B5EF4-FFF2-40B4-BE49-F238E27FC236}">
                    <a16:creationId xmlns:a16="http://schemas.microsoft.com/office/drawing/2014/main" id="{E3348219-3FD7-44E6-6374-A1EE5BEF32BB}"/>
                  </a:ext>
                </a:extLst>
              </p:cNvPr>
              <p:cNvSpPr/>
              <p:nvPr/>
            </p:nvSpPr>
            <p:spPr>
              <a:xfrm>
                <a:off x="1560615" y="5294494"/>
                <a:ext cx="13272" cy="19760"/>
              </a:xfrm>
              <a:custGeom>
                <a:avLst/>
                <a:gdLst>
                  <a:gd name="connsiteX0" fmla="*/ 11249 w 13272"/>
                  <a:gd name="connsiteY0" fmla="*/ 12893 h 19760"/>
                  <a:gd name="connsiteX1" fmla="*/ 10651 w 13272"/>
                  <a:gd name="connsiteY1" fmla="*/ 414 h 19760"/>
                  <a:gd name="connsiteX2" fmla="*/ 2877 w 13272"/>
                  <a:gd name="connsiteY2" fmla="*/ 5762 h 19760"/>
                  <a:gd name="connsiteX3" fmla="*/ 1283 w 13272"/>
                  <a:gd name="connsiteY3" fmla="*/ 19430 h 19760"/>
                  <a:gd name="connsiteX4" fmla="*/ 11249 w 13272"/>
                  <a:gd name="connsiteY4" fmla="*/ 12893 h 19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272" h="19760">
                    <a:moveTo>
                      <a:pt x="11249" y="12893"/>
                    </a:moveTo>
                    <a:cubicBezTo>
                      <a:pt x="14039" y="7149"/>
                      <a:pt x="14039" y="2196"/>
                      <a:pt x="10651" y="414"/>
                    </a:cubicBezTo>
                    <a:cubicBezTo>
                      <a:pt x="8060" y="-973"/>
                      <a:pt x="5070" y="1206"/>
                      <a:pt x="2877" y="5762"/>
                    </a:cubicBezTo>
                    <a:cubicBezTo>
                      <a:pt x="86" y="11110"/>
                      <a:pt x="-1109" y="16261"/>
                      <a:pt x="1283" y="19430"/>
                    </a:cubicBezTo>
                    <a:cubicBezTo>
                      <a:pt x="4870" y="20619"/>
                      <a:pt x="8458" y="18638"/>
                      <a:pt x="11249" y="128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5" name="Freeform 1344">
                <a:extLst>
                  <a:ext uri="{FF2B5EF4-FFF2-40B4-BE49-F238E27FC236}">
                    <a16:creationId xmlns:a16="http://schemas.microsoft.com/office/drawing/2014/main" id="{5C931B1A-96BE-5FB1-AD3E-DAA0BBC710ED}"/>
                  </a:ext>
                </a:extLst>
              </p:cNvPr>
              <p:cNvSpPr/>
              <p:nvPr/>
            </p:nvSpPr>
            <p:spPr>
              <a:xfrm>
                <a:off x="1673156" y="5336091"/>
                <a:ext cx="14332" cy="19261"/>
              </a:xfrm>
              <a:custGeom>
                <a:avLst/>
                <a:gdLst>
                  <a:gd name="connsiteX0" fmla="*/ 12124 w 14332"/>
                  <a:gd name="connsiteY0" fmla="*/ 217 h 19261"/>
                  <a:gd name="connsiteX1" fmla="*/ 1161 w 14332"/>
                  <a:gd name="connsiteY1" fmla="*/ 9725 h 19261"/>
                  <a:gd name="connsiteX2" fmla="*/ 2357 w 14332"/>
                  <a:gd name="connsiteY2" fmla="*/ 19036 h 19261"/>
                  <a:gd name="connsiteX3" fmla="*/ 13519 w 14332"/>
                  <a:gd name="connsiteY3" fmla="*/ 9725 h 19261"/>
                  <a:gd name="connsiteX4" fmla="*/ 12124 w 14332"/>
                  <a:gd name="connsiteY4" fmla="*/ 217 h 19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32" h="19261">
                    <a:moveTo>
                      <a:pt x="12124" y="217"/>
                    </a:moveTo>
                    <a:cubicBezTo>
                      <a:pt x="7938" y="-971"/>
                      <a:pt x="3952" y="2792"/>
                      <a:pt x="1161" y="9725"/>
                    </a:cubicBezTo>
                    <a:cubicBezTo>
                      <a:pt x="-633" y="14083"/>
                      <a:pt x="-433" y="18243"/>
                      <a:pt x="2357" y="19036"/>
                    </a:cubicBezTo>
                    <a:cubicBezTo>
                      <a:pt x="6543" y="20224"/>
                      <a:pt x="10330" y="16658"/>
                      <a:pt x="13519" y="9725"/>
                    </a:cubicBezTo>
                    <a:cubicBezTo>
                      <a:pt x="14516" y="5169"/>
                      <a:pt x="15114" y="1009"/>
                      <a:pt x="12124" y="21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6" name="Freeform 1345">
                <a:extLst>
                  <a:ext uri="{FF2B5EF4-FFF2-40B4-BE49-F238E27FC236}">
                    <a16:creationId xmlns:a16="http://schemas.microsoft.com/office/drawing/2014/main" id="{ADCFFD75-0699-55D5-D06E-F31A65E70CFC}"/>
                  </a:ext>
                </a:extLst>
              </p:cNvPr>
              <p:cNvSpPr/>
              <p:nvPr/>
            </p:nvSpPr>
            <p:spPr>
              <a:xfrm>
                <a:off x="1987296" y="5445189"/>
                <a:ext cx="14601" cy="19688"/>
              </a:xfrm>
              <a:custGeom>
                <a:avLst/>
                <a:gdLst>
                  <a:gd name="connsiteX0" fmla="*/ 5545 w 14601"/>
                  <a:gd name="connsiteY0" fmla="*/ 19679 h 19688"/>
                  <a:gd name="connsiteX1" fmla="*/ 13717 w 14601"/>
                  <a:gd name="connsiteY1" fmla="*/ 9774 h 19688"/>
                  <a:gd name="connsiteX2" fmla="*/ 10528 w 14601"/>
                  <a:gd name="connsiteY2" fmla="*/ 68 h 19688"/>
                  <a:gd name="connsiteX3" fmla="*/ 1359 w 14601"/>
                  <a:gd name="connsiteY3" fmla="*/ 8189 h 19688"/>
                  <a:gd name="connsiteX4" fmla="*/ 5545 w 14601"/>
                  <a:gd name="connsiteY4" fmla="*/ 19679 h 19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01" h="19688">
                    <a:moveTo>
                      <a:pt x="5545" y="19679"/>
                    </a:moveTo>
                    <a:cubicBezTo>
                      <a:pt x="7339" y="19877"/>
                      <a:pt x="11126" y="17103"/>
                      <a:pt x="13717" y="9774"/>
                    </a:cubicBezTo>
                    <a:cubicBezTo>
                      <a:pt x="15910" y="3237"/>
                      <a:pt x="13717" y="464"/>
                      <a:pt x="10528" y="68"/>
                    </a:cubicBezTo>
                    <a:cubicBezTo>
                      <a:pt x="7139" y="-527"/>
                      <a:pt x="3551" y="2841"/>
                      <a:pt x="1359" y="8189"/>
                    </a:cubicBezTo>
                    <a:cubicBezTo>
                      <a:pt x="-1033" y="13736"/>
                      <a:pt x="-634" y="18490"/>
                      <a:pt x="5545" y="1967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7" name="Freeform 1346">
                <a:extLst>
                  <a:ext uri="{FF2B5EF4-FFF2-40B4-BE49-F238E27FC236}">
                    <a16:creationId xmlns:a16="http://schemas.microsoft.com/office/drawing/2014/main" id="{F89C8E43-D231-A7DC-E24C-C080F172D1E0}"/>
                  </a:ext>
                </a:extLst>
              </p:cNvPr>
              <p:cNvSpPr/>
              <p:nvPr/>
            </p:nvSpPr>
            <p:spPr>
              <a:xfrm>
                <a:off x="1235899" y="5106044"/>
                <a:ext cx="14702" cy="19102"/>
              </a:xfrm>
              <a:custGeom>
                <a:avLst/>
                <a:gdLst>
                  <a:gd name="connsiteX0" fmla="*/ 12259 w 14702"/>
                  <a:gd name="connsiteY0" fmla="*/ 482 h 19102"/>
                  <a:gd name="connsiteX1" fmla="*/ 2292 w 14702"/>
                  <a:gd name="connsiteY1" fmla="*/ 6821 h 19102"/>
                  <a:gd name="connsiteX2" fmla="*/ 2492 w 14702"/>
                  <a:gd name="connsiteY2" fmla="*/ 18706 h 19102"/>
                  <a:gd name="connsiteX3" fmla="*/ 12657 w 14702"/>
                  <a:gd name="connsiteY3" fmla="*/ 12169 h 19102"/>
                  <a:gd name="connsiteX4" fmla="*/ 12259 w 14702"/>
                  <a:gd name="connsiteY4" fmla="*/ 482 h 19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702" h="19102">
                    <a:moveTo>
                      <a:pt x="12259" y="482"/>
                    </a:moveTo>
                    <a:cubicBezTo>
                      <a:pt x="9069" y="-1103"/>
                      <a:pt x="5282" y="1274"/>
                      <a:pt x="2292" y="6821"/>
                    </a:cubicBezTo>
                    <a:cubicBezTo>
                      <a:pt x="-698" y="12169"/>
                      <a:pt x="-897" y="16923"/>
                      <a:pt x="2492" y="18706"/>
                    </a:cubicBezTo>
                    <a:cubicBezTo>
                      <a:pt x="5880" y="20291"/>
                      <a:pt x="9269" y="16923"/>
                      <a:pt x="12657" y="12169"/>
                    </a:cubicBezTo>
                    <a:cubicBezTo>
                      <a:pt x="15448" y="6226"/>
                      <a:pt x="15448" y="2067"/>
                      <a:pt x="12259" y="48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8" name="Freeform 1347">
                <a:extLst>
                  <a:ext uri="{FF2B5EF4-FFF2-40B4-BE49-F238E27FC236}">
                    <a16:creationId xmlns:a16="http://schemas.microsoft.com/office/drawing/2014/main" id="{469E8292-48EA-4F78-3B9C-CE719E185A18}"/>
                  </a:ext>
                </a:extLst>
              </p:cNvPr>
              <p:cNvSpPr/>
              <p:nvPr/>
            </p:nvSpPr>
            <p:spPr>
              <a:xfrm>
                <a:off x="1929518" y="5354935"/>
                <a:ext cx="14270" cy="21962"/>
              </a:xfrm>
              <a:custGeom>
                <a:avLst/>
                <a:gdLst>
                  <a:gd name="connsiteX0" fmla="*/ 2927 w 14270"/>
                  <a:gd name="connsiteY0" fmla="*/ 21585 h 21962"/>
                  <a:gd name="connsiteX1" fmla="*/ 12096 w 14270"/>
                  <a:gd name="connsiteY1" fmla="*/ 13859 h 21962"/>
                  <a:gd name="connsiteX2" fmla="*/ 12694 w 14270"/>
                  <a:gd name="connsiteY2" fmla="*/ 191 h 21962"/>
                  <a:gd name="connsiteX3" fmla="*/ 2927 w 14270"/>
                  <a:gd name="connsiteY3" fmla="*/ 6530 h 21962"/>
                  <a:gd name="connsiteX4" fmla="*/ 2927 w 14270"/>
                  <a:gd name="connsiteY4" fmla="*/ 21585 h 21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70" h="21962">
                    <a:moveTo>
                      <a:pt x="2927" y="21585"/>
                    </a:moveTo>
                    <a:cubicBezTo>
                      <a:pt x="6316" y="23169"/>
                      <a:pt x="9505" y="19604"/>
                      <a:pt x="12096" y="13859"/>
                    </a:cubicBezTo>
                    <a:cubicBezTo>
                      <a:pt x="14887" y="7917"/>
                      <a:pt x="14887" y="3559"/>
                      <a:pt x="12694" y="191"/>
                    </a:cubicBezTo>
                    <a:cubicBezTo>
                      <a:pt x="9305" y="-601"/>
                      <a:pt x="5917" y="984"/>
                      <a:pt x="2927" y="6530"/>
                    </a:cubicBezTo>
                    <a:cubicBezTo>
                      <a:pt x="-461" y="13265"/>
                      <a:pt x="-1458" y="19406"/>
                      <a:pt x="2927" y="2158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9" name="Freeform 1348">
                <a:extLst>
                  <a:ext uri="{FF2B5EF4-FFF2-40B4-BE49-F238E27FC236}">
                    <a16:creationId xmlns:a16="http://schemas.microsoft.com/office/drawing/2014/main" id="{13D235E9-6B3D-9C0C-043D-01C17533FF39}"/>
                  </a:ext>
                </a:extLst>
              </p:cNvPr>
              <p:cNvSpPr/>
              <p:nvPr/>
            </p:nvSpPr>
            <p:spPr>
              <a:xfrm>
                <a:off x="2395458" y="5460001"/>
                <a:ext cx="12774" cy="20241"/>
              </a:xfrm>
              <a:custGeom>
                <a:avLst/>
                <a:gdLst>
                  <a:gd name="connsiteX0" fmla="*/ 2813 w 12774"/>
                  <a:gd name="connsiteY0" fmla="*/ 19921 h 20241"/>
                  <a:gd name="connsiteX1" fmla="*/ 11384 w 12774"/>
                  <a:gd name="connsiteY1" fmla="*/ 11998 h 20241"/>
                  <a:gd name="connsiteX2" fmla="*/ 9789 w 12774"/>
                  <a:gd name="connsiteY2" fmla="*/ 310 h 20241"/>
                  <a:gd name="connsiteX3" fmla="*/ 1218 w 12774"/>
                  <a:gd name="connsiteY3" fmla="*/ 7640 h 20241"/>
                  <a:gd name="connsiteX4" fmla="*/ 2813 w 12774"/>
                  <a:gd name="connsiteY4" fmla="*/ 19921 h 20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74" h="20241">
                    <a:moveTo>
                      <a:pt x="2813" y="19921"/>
                    </a:moveTo>
                    <a:cubicBezTo>
                      <a:pt x="6202" y="21506"/>
                      <a:pt x="8992" y="16950"/>
                      <a:pt x="11384" y="11998"/>
                    </a:cubicBezTo>
                    <a:cubicBezTo>
                      <a:pt x="13776" y="5461"/>
                      <a:pt x="12979" y="1499"/>
                      <a:pt x="9789" y="310"/>
                    </a:cubicBezTo>
                    <a:cubicBezTo>
                      <a:pt x="6799" y="-878"/>
                      <a:pt x="3411" y="1301"/>
                      <a:pt x="1218" y="7640"/>
                    </a:cubicBezTo>
                    <a:cubicBezTo>
                      <a:pt x="-775" y="13384"/>
                      <a:pt x="-376" y="18336"/>
                      <a:pt x="2813" y="199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0" name="Freeform 1349">
                <a:extLst>
                  <a:ext uri="{FF2B5EF4-FFF2-40B4-BE49-F238E27FC236}">
                    <a16:creationId xmlns:a16="http://schemas.microsoft.com/office/drawing/2014/main" id="{50C784B3-0FE5-1A06-448E-2808B0AFC699}"/>
                  </a:ext>
                </a:extLst>
              </p:cNvPr>
              <p:cNvSpPr/>
              <p:nvPr/>
            </p:nvSpPr>
            <p:spPr>
              <a:xfrm>
                <a:off x="1478398" y="5575641"/>
                <a:ext cx="13622" cy="19374"/>
              </a:xfrm>
              <a:custGeom>
                <a:avLst/>
                <a:gdLst>
                  <a:gd name="connsiteX0" fmla="*/ 2972 w 13622"/>
                  <a:gd name="connsiteY0" fmla="*/ 18975 h 19374"/>
                  <a:gd name="connsiteX1" fmla="*/ 10945 w 13622"/>
                  <a:gd name="connsiteY1" fmla="*/ 13230 h 19374"/>
                  <a:gd name="connsiteX2" fmla="*/ 12938 w 13622"/>
                  <a:gd name="connsiteY2" fmla="*/ 354 h 19374"/>
                  <a:gd name="connsiteX3" fmla="*/ 1975 w 13622"/>
                  <a:gd name="connsiteY3" fmla="*/ 7089 h 19374"/>
                  <a:gd name="connsiteX4" fmla="*/ 2972 w 13622"/>
                  <a:gd name="connsiteY4" fmla="*/ 18975 h 19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22" h="19374">
                    <a:moveTo>
                      <a:pt x="2972" y="18975"/>
                    </a:moveTo>
                    <a:cubicBezTo>
                      <a:pt x="5563" y="20559"/>
                      <a:pt x="8752" y="17192"/>
                      <a:pt x="10945" y="13230"/>
                    </a:cubicBezTo>
                    <a:cubicBezTo>
                      <a:pt x="13935" y="7882"/>
                      <a:pt x="14134" y="3326"/>
                      <a:pt x="12938" y="354"/>
                    </a:cubicBezTo>
                    <a:cubicBezTo>
                      <a:pt x="8154" y="-1032"/>
                      <a:pt x="4766" y="1741"/>
                      <a:pt x="1975" y="7089"/>
                    </a:cubicBezTo>
                    <a:cubicBezTo>
                      <a:pt x="-1413" y="13230"/>
                      <a:pt x="-18" y="17192"/>
                      <a:pt x="2972" y="189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1" name="Freeform 1350">
                <a:extLst>
                  <a:ext uri="{FF2B5EF4-FFF2-40B4-BE49-F238E27FC236}">
                    <a16:creationId xmlns:a16="http://schemas.microsoft.com/office/drawing/2014/main" id="{09688CFD-7596-DF84-EFFC-73E5996EFC02}"/>
                  </a:ext>
                </a:extLst>
              </p:cNvPr>
              <p:cNvSpPr/>
              <p:nvPr/>
            </p:nvSpPr>
            <p:spPr>
              <a:xfrm>
                <a:off x="3021992" y="5683557"/>
                <a:ext cx="11680" cy="20410"/>
              </a:xfrm>
              <a:custGeom>
                <a:avLst/>
                <a:gdLst>
                  <a:gd name="connsiteX0" fmla="*/ 4555 w 11680"/>
                  <a:gd name="connsiteY0" fmla="*/ 20403 h 20410"/>
                  <a:gd name="connsiteX1" fmla="*/ 11531 w 11680"/>
                  <a:gd name="connsiteY1" fmla="*/ 9112 h 20410"/>
                  <a:gd name="connsiteX2" fmla="*/ 7943 w 11680"/>
                  <a:gd name="connsiteY2" fmla="*/ 0 h 20410"/>
                  <a:gd name="connsiteX3" fmla="*/ 369 w 11680"/>
                  <a:gd name="connsiteY3" fmla="*/ 10102 h 20410"/>
                  <a:gd name="connsiteX4" fmla="*/ 4555 w 11680"/>
                  <a:gd name="connsiteY4" fmla="*/ 20403 h 20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680" h="20410">
                    <a:moveTo>
                      <a:pt x="4555" y="20403"/>
                    </a:moveTo>
                    <a:cubicBezTo>
                      <a:pt x="8342" y="20205"/>
                      <a:pt x="10734" y="15055"/>
                      <a:pt x="11531" y="9112"/>
                    </a:cubicBezTo>
                    <a:cubicBezTo>
                      <a:pt x="12129" y="4556"/>
                      <a:pt x="10934" y="990"/>
                      <a:pt x="7943" y="0"/>
                    </a:cubicBezTo>
                    <a:cubicBezTo>
                      <a:pt x="4754" y="990"/>
                      <a:pt x="1565" y="3566"/>
                      <a:pt x="369" y="10102"/>
                    </a:cubicBezTo>
                    <a:cubicBezTo>
                      <a:pt x="-827" y="16639"/>
                      <a:pt x="967" y="20601"/>
                      <a:pt x="4555" y="2040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2" name="Freeform 1351">
                <a:extLst>
                  <a:ext uri="{FF2B5EF4-FFF2-40B4-BE49-F238E27FC236}">
                    <a16:creationId xmlns:a16="http://schemas.microsoft.com/office/drawing/2014/main" id="{2DD7F1AC-4971-3DEF-01B4-C06536DC37DB}"/>
                  </a:ext>
                </a:extLst>
              </p:cNvPr>
              <p:cNvSpPr/>
              <p:nvPr/>
            </p:nvSpPr>
            <p:spPr>
              <a:xfrm>
                <a:off x="1446324" y="5197452"/>
                <a:ext cx="15502" cy="21646"/>
              </a:xfrm>
              <a:custGeom>
                <a:avLst/>
                <a:gdLst>
                  <a:gd name="connsiteX0" fmla="*/ 13119 w 15502"/>
                  <a:gd name="connsiteY0" fmla="*/ 10099 h 21646"/>
                  <a:gd name="connsiteX1" fmla="*/ 13518 w 15502"/>
                  <a:gd name="connsiteY1" fmla="*/ 195 h 21646"/>
                  <a:gd name="connsiteX2" fmla="*/ 1757 w 15502"/>
                  <a:gd name="connsiteY2" fmla="*/ 10495 h 21646"/>
                  <a:gd name="connsiteX3" fmla="*/ 1558 w 15502"/>
                  <a:gd name="connsiteY3" fmla="*/ 21390 h 21646"/>
                  <a:gd name="connsiteX4" fmla="*/ 13119 w 15502"/>
                  <a:gd name="connsiteY4" fmla="*/ 10099 h 21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02" h="21646">
                    <a:moveTo>
                      <a:pt x="13119" y="10099"/>
                    </a:moveTo>
                    <a:cubicBezTo>
                      <a:pt x="15910" y="5939"/>
                      <a:pt x="16508" y="1185"/>
                      <a:pt x="13518" y="195"/>
                    </a:cubicBezTo>
                    <a:cubicBezTo>
                      <a:pt x="9133" y="-994"/>
                      <a:pt x="4947" y="3364"/>
                      <a:pt x="1757" y="10495"/>
                    </a:cubicBezTo>
                    <a:cubicBezTo>
                      <a:pt x="-236" y="15051"/>
                      <a:pt x="-834" y="19013"/>
                      <a:pt x="1558" y="21390"/>
                    </a:cubicBezTo>
                    <a:cubicBezTo>
                      <a:pt x="6541" y="23173"/>
                      <a:pt x="9731" y="15249"/>
                      <a:pt x="13119" y="100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3" name="Freeform 1352">
                <a:extLst>
                  <a:ext uri="{FF2B5EF4-FFF2-40B4-BE49-F238E27FC236}">
                    <a16:creationId xmlns:a16="http://schemas.microsoft.com/office/drawing/2014/main" id="{E1C85C5F-25F4-331B-CDDF-01CF87A172B7}"/>
                  </a:ext>
                </a:extLst>
              </p:cNvPr>
              <p:cNvSpPr/>
              <p:nvPr/>
            </p:nvSpPr>
            <p:spPr>
              <a:xfrm>
                <a:off x="2151274" y="5502311"/>
                <a:ext cx="12286" cy="19572"/>
              </a:xfrm>
              <a:custGeom>
                <a:avLst/>
                <a:gdLst>
                  <a:gd name="connsiteX0" fmla="*/ 2024 w 12286"/>
                  <a:gd name="connsiteY0" fmla="*/ 19012 h 19572"/>
                  <a:gd name="connsiteX1" fmla="*/ 10994 w 12286"/>
                  <a:gd name="connsiteY1" fmla="*/ 11881 h 19572"/>
                  <a:gd name="connsiteX2" fmla="*/ 9200 w 12286"/>
                  <a:gd name="connsiteY2" fmla="*/ 194 h 19572"/>
                  <a:gd name="connsiteX3" fmla="*/ 2024 w 12286"/>
                  <a:gd name="connsiteY3" fmla="*/ 5938 h 19572"/>
                  <a:gd name="connsiteX4" fmla="*/ 2024 w 12286"/>
                  <a:gd name="connsiteY4" fmla="*/ 19012 h 19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86" h="19572">
                    <a:moveTo>
                      <a:pt x="2024" y="19012"/>
                    </a:moveTo>
                    <a:cubicBezTo>
                      <a:pt x="5214" y="21191"/>
                      <a:pt x="8403" y="16635"/>
                      <a:pt x="10994" y="11881"/>
                    </a:cubicBezTo>
                    <a:cubicBezTo>
                      <a:pt x="13187" y="5344"/>
                      <a:pt x="12589" y="1382"/>
                      <a:pt x="9200" y="194"/>
                    </a:cubicBezTo>
                    <a:cubicBezTo>
                      <a:pt x="6609" y="-599"/>
                      <a:pt x="4018" y="986"/>
                      <a:pt x="2024" y="5938"/>
                    </a:cubicBezTo>
                    <a:cubicBezTo>
                      <a:pt x="-368" y="11485"/>
                      <a:pt x="-966" y="16833"/>
                      <a:pt x="2024" y="1901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4" name="Freeform 1353">
                <a:extLst>
                  <a:ext uri="{FF2B5EF4-FFF2-40B4-BE49-F238E27FC236}">
                    <a16:creationId xmlns:a16="http://schemas.microsoft.com/office/drawing/2014/main" id="{547AC382-48A9-5C66-0DE8-C6DF9611AED9}"/>
                  </a:ext>
                </a:extLst>
              </p:cNvPr>
              <p:cNvSpPr/>
              <p:nvPr/>
            </p:nvSpPr>
            <p:spPr>
              <a:xfrm>
                <a:off x="1843774" y="5392565"/>
                <a:ext cx="12974" cy="19447"/>
              </a:xfrm>
              <a:custGeom>
                <a:avLst/>
                <a:gdLst>
                  <a:gd name="connsiteX0" fmla="*/ 2761 w 12974"/>
                  <a:gd name="connsiteY0" fmla="*/ 19413 h 19447"/>
                  <a:gd name="connsiteX1" fmla="*/ 12130 w 12974"/>
                  <a:gd name="connsiteY1" fmla="*/ 10697 h 19447"/>
                  <a:gd name="connsiteX2" fmla="*/ 9538 w 12974"/>
                  <a:gd name="connsiteY2" fmla="*/ 0 h 19447"/>
                  <a:gd name="connsiteX3" fmla="*/ 768 w 12974"/>
                  <a:gd name="connsiteY3" fmla="*/ 10499 h 19447"/>
                  <a:gd name="connsiteX4" fmla="*/ 2761 w 12974"/>
                  <a:gd name="connsiteY4" fmla="*/ 19413 h 19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974" h="19447">
                    <a:moveTo>
                      <a:pt x="2761" y="19413"/>
                    </a:moveTo>
                    <a:cubicBezTo>
                      <a:pt x="6150" y="19809"/>
                      <a:pt x="9538" y="16837"/>
                      <a:pt x="12130" y="10697"/>
                    </a:cubicBezTo>
                    <a:cubicBezTo>
                      <a:pt x="13525" y="4952"/>
                      <a:pt x="13525" y="0"/>
                      <a:pt x="9538" y="0"/>
                    </a:cubicBezTo>
                    <a:cubicBezTo>
                      <a:pt x="5751" y="0"/>
                      <a:pt x="2562" y="4754"/>
                      <a:pt x="768" y="10499"/>
                    </a:cubicBezTo>
                    <a:cubicBezTo>
                      <a:pt x="-827" y="15253"/>
                      <a:pt x="170" y="19016"/>
                      <a:pt x="2761" y="1941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5" name="Freeform 1354">
                <a:extLst>
                  <a:ext uri="{FF2B5EF4-FFF2-40B4-BE49-F238E27FC236}">
                    <a16:creationId xmlns:a16="http://schemas.microsoft.com/office/drawing/2014/main" id="{8310AEEF-38FB-A790-6620-A5BE37154C13}"/>
                  </a:ext>
                </a:extLst>
              </p:cNvPr>
              <p:cNvSpPr/>
              <p:nvPr/>
            </p:nvSpPr>
            <p:spPr>
              <a:xfrm>
                <a:off x="2795087" y="6005253"/>
                <a:ext cx="13123" cy="20821"/>
              </a:xfrm>
              <a:custGeom>
                <a:avLst/>
                <a:gdLst>
                  <a:gd name="connsiteX0" fmla="*/ 12599 w 13123"/>
                  <a:gd name="connsiteY0" fmla="*/ 9310 h 20821"/>
                  <a:gd name="connsiteX1" fmla="*/ 10008 w 13123"/>
                  <a:gd name="connsiteY1" fmla="*/ 0 h 20821"/>
                  <a:gd name="connsiteX2" fmla="*/ 441 w 13123"/>
                  <a:gd name="connsiteY2" fmla="*/ 11291 h 20821"/>
                  <a:gd name="connsiteX3" fmla="*/ 3231 w 13123"/>
                  <a:gd name="connsiteY3" fmla="*/ 20799 h 20821"/>
                  <a:gd name="connsiteX4" fmla="*/ 12599 w 13123"/>
                  <a:gd name="connsiteY4" fmla="*/ 9310 h 20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123" h="20821">
                    <a:moveTo>
                      <a:pt x="12599" y="9310"/>
                    </a:moveTo>
                    <a:cubicBezTo>
                      <a:pt x="13596" y="5150"/>
                      <a:pt x="13397" y="594"/>
                      <a:pt x="10008" y="0"/>
                    </a:cubicBezTo>
                    <a:cubicBezTo>
                      <a:pt x="5623" y="198"/>
                      <a:pt x="2035" y="3566"/>
                      <a:pt x="441" y="11291"/>
                    </a:cubicBezTo>
                    <a:cubicBezTo>
                      <a:pt x="-556" y="15649"/>
                      <a:pt x="42" y="20403"/>
                      <a:pt x="3231" y="20799"/>
                    </a:cubicBezTo>
                    <a:cubicBezTo>
                      <a:pt x="7816" y="21195"/>
                      <a:pt x="11005" y="16243"/>
                      <a:pt x="12599" y="931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6" name="Freeform 1355">
                <a:extLst>
                  <a:ext uri="{FF2B5EF4-FFF2-40B4-BE49-F238E27FC236}">
                    <a16:creationId xmlns:a16="http://schemas.microsoft.com/office/drawing/2014/main" id="{8E121A13-B663-A94E-8E24-0E85FE10B99B}"/>
                  </a:ext>
                </a:extLst>
              </p:cNvPr>
              <p:cNvSpPr/>
              <p:nvPr/>
            </p:nvSpPr>
            <p:spPr>
              <a:xfrm>
                <a:off x="2618067" y="5909908"/>
                <a:ext cx="12694" cy="20693"/>
              </a:xfrm>
              <a:custGeom>
                <a:avLst/>
                <a:gdLst>
                  <a:gd name="connsiteX0" fmla="*/ 8830 w 12694"/>
                  <a:gd name="connsiteY0" fmla="*/ 64 h 20693"/>
                  <a:gd name="connsiteX1" fmla="*/ 658 w 12694"/>
                  <a:gd name="connsiteY1" fmla="*/ 9374 h 20693"/>
                  <a:gd name="connsiteX2" fmla="*/ 3847 w 12694"/>
                  <a:gd name="connsiteY2" fmla="*/ 20665 h 20693"/>
                  <a:gd name="connsiteX3" fmla="*/ 11820 w 12694"/>
                  <a:gd name="connsiteY3" fmla="*/ 12148 h 20693"/>
                  <a:gd name="connsiteX4" fmla="*/ 8830 w 12694"/>
                  <a:gd name="connsiteY4" fmla="*/ 64 h 20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694" h="20693">
                    <a:moveTo>
                      <a:pt x="8830" y="64"/>
                    </a:moveTo>
                    <a:cubicBezTo>
                      <a:pt x="5442" y="-530"/>
                      <a:pt x="2253" y="3035"/>
                      <a:pt x="658" y="9374"/>
                    </a:cubicBezTo>
                    <a:cubicBezTo>
                      <a:pt x="-936" y="15911"/>
                      <a:pt x="459" y="20071"/>
                      <a:pt x="3847" y="20665"/>
                    </a:cubicBezTo>
                    <a:cubicBezTo>
                      <a:pt x="7435" y="21062"/>
                      <a:pt x="10425" y="17298"/>
                      <a:pt x="11820" y="12148"/>
                    </a:cubicBezTo>
                    <a:cubicBezTo>
                      <a:pt x="13814" y="4422"/>
                      <a:pt x="12219" y="460"/>
                      <a:pt x="8830" y="6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7" name="Freeform 1356">
                <a:extLst>
                  <a:ext uri="{FF2B5EF4-FFF2-40B4-BE49-F238E27FC236}">
                    <a16:creationId xmlns:a16="http://schemas.microsoft.com/office/drawing/2014/main" id="{CEE33354-6BBF-37DD-7201-B50715E30B4C}"/>
                  </a:ext>
                </a:extLst>
              </p:cNvPr>
              <p:cNvSpPr/>
              <p:nvPr/>
            </p:nvSpPr>
            <p:spPr>
              <a:xfrm>
                <a:off x="1408540" y="5551324"/>
                <a:ext cx="15523" cy="19859"/>
              </a:xfrm>
              <a:custGeom>
                <a:avLst/>
                <a:gdLst>
                  <a:gd name="connsiteX0" fmla="*/ 2268 w 15523"/>
                  <a:gd name="connsiteY0" fmla="*/ 19719 h 19859"/>
                  <a:gd name="connsiteX1" fmla="*/ 14228 w 15523"/>
                  <a:gd name="connsiteY1" fmla="*/ 9617 h 19859"/>
                  <a:gd name="connsiteX2" fmla="*/ 13231 w 15523"/>
                  <a:gd name="connsiteY2" fmla="*/ 109 h 19859"/>
                  <a:gd name="connsiteX3" fmla="*/ 1471 w 15523"/>
                  <a:gd name="connsiteY3" fmla="*/ 10013 h 19859"/>
                  <a:gd name="connsiteX4" fmla="*/ 2268 w 15523"/>
                  <a:gd name="connsiteY4" fmla="*/ 19719 h 19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23" h="19859">
                    <a:moveTo>
                      <a:pt x="2268" y="19719"/>
                    </a:moveTo>
                    <a:cubicBezTo>
                      <a:pt x="6853" y="20710"/>
                      <a:pt x="10839" y="16352"/>
                      <a:pt x="14228" y="9617"/>
                    </a:cubicBezTo>
                    <a:cubicBezTo>
                      <a:pt x="15623" y="5259"/>
                      <a:pt x="16620" y="703"/>
                      <a:pt x="13231" y="109"/>
                    </a:cubicBezTo>
                    <a:cubicBezTo>
                      <a:pt x="8846" y="-684"/>
                      <a:pt x="4461" y="2882"/>
                      <a:pt x="1471" y="10013"/>
                    </a:cubicBezTo>
                    <a:cubicBezTo>
                      <a:pt x="-323" y="13975"/>
                      <a:pt x="-921" y="18927"/>
                      <a:pt x="2268" y="1971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8" name="Freeform 1357">
                <a:extLst>
                  <a:ext uri="{FF2B5EF4-FFF2-40B4-BE49-F238E27FC236}">
                    <a16:creationId xmlns:a16="http://schemas.microsoft.com/office/drawing/2014/main" id="{4972EDE5-27C4-5319-1BD5-8BA3358A2C81}"/>
                  </a:ext>
                </a:extLst>
              </p:cNvPr>
              <p:cNvSpPr/>
              <p:nvPr/>
            </p:nvSpPr>
            <p:spPr>
              <a:xfrm>
                <a:off x="1806711" y="5784084"/>
                <a:ext cx="13664" cy="20741"/>
              </a:xfrm>
              <a:custGeom>
                <a:avLst/>
                <a:gdLst>
                  <a:gd name="connsiteX0" fmla="*/ 10922 w 13664"/>
                  <a:gd name="connsiteY0" fmla="*/ 499 h 20741"/>
                  <a:gd name="connsiteX1" fmla="*/ 1554 w 13664"/>
                  <a:gd name="connsiteY1" fmla="*/ 7234 h 20741"/>
                  <a:gd name="connsiteX2" fmla="*/ 2550 w 13664"/>
                  <a:gd name="connsiteY2" fmla="*/ 20109 h 20741"/>
                  <a:gd name="connsiteX3" fmla="*/ 12716 w 13664"/>
                  <a:gd name="connsiteY3" fmla="*/ 10997 h 20741"/>
                  <a:gd name="connsiteX4" fmla="*/ 10922 w 13664"/>
                  <a:gd name="connsiteY4" fmla="*/ 499 h 207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64" h="20741">
                    <a:moveTo>
                      <a:pt x="10922" y="499"/>
                    </a:moveTo>
                    <a:cubicBezTo>
                      <a:pt x="7733" y="-1086"/>
                      <a:pt x="4145" y="1093"/>
                      <a:pt x="1554" y="7234"/>
                    </a:cubicBezTo>
                    <a:cubicBezTo>
                      <a:pt x="-838" y="13176"/>
                      <a:pt x="-440" y="18128"/>
                      <a:pt x="2550" y="20109"/>
                    </a:cubicBezTo>
                    <a:cubicBezTo>
                      <a:pt x="5740" y="22090"/>
                      <a:pt x="9128" y="19515"/>
                      <a:pt x="12716" y="10997"/>
                    </a:cubicBezTo>
                    <a:cubicBezTo>
                      <a:pt x="14111" y="7234"/>
                      <a:pt x="14311" y="2281"/>
                      <a:pt x="10922" y="499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9" name="Freeform 1358">
                <a:extLst>
                  <a:ext uri="{FF2B5EF4-FFF2-40B4-BE49-F238E27FC236}">
                    <a16:creationId xmlns:a16="http://schemas.microsoft.com/office/drawing/2014/main" id="{701DBFE4-3239-467A-F1D9-8BED8E4D5627}"/>
                  </a:ext>
                </a:extLst>
              </p:cNvPr>
              <p:cNvSpPr/>
              <p:nvPr/>
            </p:nvSpPr>
            <p:spPr>
              <a:xfrm>
                <a:off x="1492419" y="5673359"/>
                <a:ext cx="13670" cy="19247"/>
              </a:xfrm>
              <a:custGeom>
                <a:avLst/>
                <a:gdLst>
                  <a:gd name="connsiteX0" fmla="*/ 12670 w 13670"/>
                  <a:gd name="connsiteY0" fmla="*/ 10793 h 19247"/>
                  <a:gd name="connsiteX1" fmla="*/ 9680 w 13670"/>
                  <a:gd name="connsiteY1" fmla="*/ 96 h 19247"/>
                  <a:gd name="connsiteX2" fmla="*/ 1508 w 13670"/>
                  <a:gd name="connsiteY2" fmla="*/ 6435 h 19247"/>
                  <a:gd name="connsiteX3" fmla="*/ 3102 w 13670"/>
                  <a:gd name="connsiteY3" fmla="*/ 18716 h 19247"/>
                  <a:gd name="connsiteX4" fmla="*/ 12670 w 13670"/>
                  <a:gd name="connsiteY4" fmla="*/ 10793 h 19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70" h="19247">
                    <a:moveTo>
                      <a:pt x="12670" y="10793"/>
                    </a:moveTo>
                    <a:cubicBezTo>
                      <a:pt x="14862" y="4256"/>
                      <a:pt x="13268" y="888"/>
                      <a:pt x="9680" y="96"/>
                    </a:cubicBezTo>
                    <a:cubicBezTo>
                      <a:pt x="6889" y="-498"/>
                      <a:pt x="3501" y="1680"/>
                      <a:pt x="1508" y="6435"/>
                    </a:cubicBezTo>
                    <a:cubicBezTo>
                      <a:pt x="-884" y="12377"/>
                      <a:pt x="-486" y="16933"/>
                      <a:pt x="3102" y="18716"/>
                    </a:cubicBezTo>
                    <a:cubicBezTo>
                      <a:pt x="6690" y="20697"/>
                      <a:pt x="9879" y="16933"/>
                      <a:pt x="12670" y="107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0" name="Freeform 1359">
                <a:extLst>
                  <a:ext uri="{FF2B5EF4-FFF2-40B4-BE49-F238E27FC236}">
                    <a16:creationId xmlns:a16="http://schemas.microsoft.com/office/drawing/2014/main" id="{BA3C100F-01DE-34CB-C098-B0A1389324B5}"/>
                  </a:ext>
                </a:extLst>
              </p:cNvPr>
              <p:cNvSpPr/>
              <p:nvPr/>
            </p:nvSpPr>
            <p:spPr>
              <a:xfrm>
                <a:off x="2012693" y="5693866"/>
                <a:ext cx="13576" cy="18950"/>
              </a:xfrm>
              <a:custGeom>
                <a:avLst/>
                <a:gdLst>
                  <a:gd name="connsiteX0" fmla="*/ 11442 w 13576"/>
                  <a:gd name="connsiteY0" fmla="*/ 12670 h 18950"/>
                  <a:gd name="connsiteX1" fmla="*/ 11641 w 13576"/>
                  <a:gd name="connsiteY1" fmla="*/ 388 h 18950"/>
                  <a:gd name="connsiteX2" fmla="*/ 2074 w 13576"/>
                  <a:gd name="connsiteY2" fmla="*/ 6727 h 18950"/>
                  <a:gd name="connsiteX3" fmla="*/ 1276 w 13576"/>
                  <a:gd name="connsiteY3" fmla="*/ 17820 h 18950"/>
                  <a:gd name="connsiteX4" fmla="*/ 11442 w 13576"/>
                  <a:gd name="connsiteY4" fmla="*/ 12670 h 18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76" h="18950">
                    <a:moveTo>
                      <a:pt x="11442" y="12670"/>
                    </a:moveTo>
                    <a:cubicBezTo>
                      <a:pt x="13834" y="5935"/>
                      <a:pt x="14631" y="1577"/>
                      <a:pt x="11641" y="388"/>
                    </a:cubicBezTo>
                    <a:cubicBezTo>
                      <a:pt x="8452" y="-998"/>
                      <a:pt x="5063" y="1379"/>
                      <a:pt x="2074" y="6727"/>
                    </a:cubicBezTo>
                    <a:cubicBezTo>
                      <a:pt x="-318" y="11085"/>
                      <a:pt x="-717" y="15641"/>
                      <a:pt x="1276" y="17820"/>
                    </a:cubicBezTo>
                    <a:cubicBezTo>
                      <a:pt x="5263" y="21386"/>
                      <a:pt x="8851" y="15641"/>
                      <a:pt x="11442" y="12670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1" name="Freeform 1360">
                <a:extLst>
                  <a:ext uri="{FF2B5EF4-FFF2-40B4-BE49-F238E27FC236}">
                    <a16:creationId xmlns:a16="http://schemas.microsoft.com/office/drawing/2014/main" id="{4609BA30-E3EB-76D2-45D8-F955EBB5C0FF}"/>
                  </a:ext>
                </a:extLst>
              </p:cNvPr>
              <p:cNvSpPr/>
              <p:nvPr/>
            </p:nvSpPr>
            <p:spPr>
              <a:xfrm>
                <a:off x="2045961" y="5910170"/>
                <a:ext cx="12540" cy="21399"/>
              </a:xfrm>
              <a:custGeom>
                <a:avLst/>
                <a:gdLst>
                  <a:gd name="connsiteX0" fmla="*/ 11861 w 12540"/>
                  <a:gd name="connsiteY0" fmla="*/ 10697 h 21399"/>
                  <a:gd name="connsiteX1" fmla="*/ 8671 w 12540"/>
                  <a:gd name="connsiteY1" fmla="*/ 0 h 21399"/>
                  <a:gd name="connsiteX2" fmla="*/ 499 w 12540"/>
                  <a:gd name="connsiteY2" fmla="*/ 10697 h 21399"/>
                  <a:gd name="connsiteX3" fmla="*/ 4485 w 12540"/>
                  <a:gd name="connsiteY3" fmla="*/ 21394 h 21399"/>
                  <a:gd name="connsiteX4" fmla="*/ 11861 w 12540"/>
                  <a:gd name="connsiteY4" fmla="*/ 10697 h 21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40" h="21399">
                    <a:moveTo>
                      <a:pt x="11861" y="10697"/>
                    </a:moveTo>
                    <a:cubicBezTo>
                      <a:pt x="13056" y="4952"/>
                      <a:pt x="13056" y="0"/>
                      <a:pt x="8671" y="0"/>
                    </a:cubicBezTo>
                    <a:cubicBezTo>
                      <a:pt x="4485" y="198"/>
                      <a:pt x="1894" y="4754"/>
                      <a:pt x="499" y="10697"/>
                    </a:cubicBezTo>
                    <a:cubicBezTo>
                      <a:pt x="-896" y="16838"/>
                      <a:pt x="698" y="20205"/>
                      <a:pt x="4485" y="21394"/>
                    </a:cubicBezTo>
                    <a:cubicBezTo>
                      <a:pt x="9070" y="21592"/>
                      <a:pt x="10665" y="16441"/>
                      <a:pt x="11861" y="1069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2" name="Freeform 1361">
                <a:extLst>
                  <a:ext uri="{FF2B5EF4-FFF2-40B4-BE49-F238E27FC236}">
                    <a16:creationId xmlns:a16="http://schemas.microsoft.com/office/drawing/2014/main" id="{6C948B45-C092-06A7-CFAC-D55B61CD5A61}"/>
                  </a:ext>
                </a:extLst>
              </p:cNvPr>
              <p:cNvSpPr/>
              <p:nvPr/>
            </p:nvSpPr>
            <p:spPr>
              <a:xfrm>
                <a:off x="1448379" y="5726328"/>
                <a:ext cx="12490" cy="19255"/>
              </a:xfrm>
              <a:custGeom>
                <a:avLst/>
                <a:gdLst>
                  <a:gd name="connsiteX0" fmla="*/ 2494 w 12490"/>
                  <a:gd name="connsiteY0" fmla="*/ 19033 h 19255"/>
                  <a:gd name="connsiteX1" fmla="*/ 10268 w 12490"/>
                  <a:gd name="connsiteY1" fmla="*/ 12496 h 19255"/>
                  <a:gd name="connsiteX2" fmla="*/ 10068 w 12490"/>
                  <a:gd name="connsiteY2" fmla="*/ 214 h 19255"/>
                  <a:gd name="connsiteX3" fmla="*/ 2295 w 12490"/>
                  <a:gd name="connsiteY3" fmla="*/ 6949 h 19255"/>
                  <a:gd name="connsiteX4" fmla="*/ 2494 w 12490"/>
                  <a:gd name="connsiteY4" fmla="*/ 19033 h 19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90" h="19255">
                    <a:moveTo>
                      <a:pt x="2494" y="19033"/>
                    </a:moveTo>
                    <a:cubicBezTo>
                      <a:pt x="5285" y="20221"/>
                      <a:pt x="8075" y="16458"/>
                      <a:pt x="10268" y="12496"/>
                    </a:cubicBezTo>
                    <a:cubicBezTo>
                      <a:pt x="12859" y="6949"/>
                      <a:pt x="13656" y="1601"/>
                      <a:pt x="10068" y="214"/>
                    </a:cubicBezTo>
                    <a:cubicBezTo>
                      <a:pt x="7278" y="-974"/>
                      <a:pt x="4288" y="2988"/>
                      <a:pt x="2295" y="6949"/>
                    </a:cubicBezTo>
                    <a:cubicBezTo>
                      <a:pt x="-496" y="12496"/>
                      <a:pt x="-1094" y="17448"/>
                      <a:pt x="2494" y="1903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3" name="Freeform 1362">
                <a:extLst>
                  <a:ext uri="{FF2B5EF4-FFF2-40B4-BE49-F238E27FC236}">
                    <a16:creationId xmlns:a16="http://schemas.microsoft.com/office/drawing/2014/main" id="{C2E23C18-3604-C917-5B7A-1171F3DFC18C}"/>
                  </a:ext>
                </a:extLst>
              </p:cNvPr>
              <p:cNvSpPr/>
              <p:nvPr/>
            </p:nvSpPr>
            <p:spPr>
              <a:xfrm>
                <a:off x="1555095" y="5794019"/>
                <a:ext cx="13760" cy="18761"/>
              </a:xfrm>
              <a:custGeom>
                <a:avLst/>
                <a:gdLst>
                  <a:gd name="connsiteX0" fmla="*/ 1620 w 13760"/>
                  <a:gd name="connsiteY0" fmla="*/ 7995 h 18761"/>
                  <a:gd name="connsiteX1" fmla="*/ 1820 w 13760"/>
                  <a:gd name="connsiteY1" fmla="*/ 18097 h 18761"/>
                  <a:gd name="connsiteX2" fmla="*/ 12783 w 13760"/>
                  <a:gd name="connsiteY2" fmla="*/ 9579 h 18761"/>
                  <a:gd name="connsiteX3" fmla="*/ 11387 w 13760"/>
                  <a:gd name="connsiteY3" fmla="*/ 71 h 18761"/>
                  <a:gd name="connsiteX4" fmla="*/ 1620 w 13760"/>
                  <a:gd name="connsiteY4" fmla="*/ 7995 h 18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60" h="18761">
                    <a:moveTo>
                      <a:pt x="1620" y="7995"/>
                    </a:moveTo>
                    <a:cubicBezTo>
                      <a:pt x="-572" y="12353"/>
                      <a:pt x="-572" y="16711"/>
                      <a:pt x="1820" y="18097"/>
                    </a:cubicBezTo>
                    <a:cubicBezTo>
                      <a:pt x="6205" y="20672"/>
                      <a:pt x="9793" y="15324"/>
                      <a:pt x="12783" y="9579"/>
                    </a:cubicBezTo>
                    <a:cubicBezTo>
                      <a:pt x="14178" y="4825"/>
                      <a:pt x="14377" y="467"/>
                      <a:pt x="11387" y="71"/>
                    </a:cubicBezTo>
                    <a:cubicBezTo>
                      <a:pt x="7799" y="-523"/>
                      <a:pt x="4212" y="2646"/>
                      <a:pt x="1620" y="799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4" name="Freeform 1363">
                <a:extLst>
                  <a:ext uri="{FF2B5EF4-FFF2-40B4-BE49-F238E27FC236}">
                    <a16:creationId xmlns:a16="http://schemas.microsoft.com/office/drawing/2014/main" id="{59572880-E1F7-C0D0-9B75-C1E5ECE95FCB}"/>
                  </a:ext>
                </a:extLst>
              </p:cNvPr>
              <p:cNvSpPr/>
              <p:nvPr/>
            </p:nvSpPr>
            <p:spPr>
              <a:xfrm>
                <a:off x="2822698" y="5888380"/>
                <a:ext cx="11871" cy="19775"/>
              </a:xfrm>
              <a:custGeom>
                <a:avLst/>
                <a:gdLst>
                  <a:gd name="connsiteX0" fmla="*/ 11499 w 11871"/>
                  <a:gd name="connsiteY0" fmla="*/ 11093 h 19775"/>
                  <a:gd name="connsiteX1" fmla="*/ 7712 w 11871"/>
                  <a:gd name="connsiteY1" fmla="*/ 0 h 19775"/>
                  <a:gd name="connsiteX2" fmla="*/ 137 w 11871"/>
                  <a:gd name="connsiteY2" fmla="*/ 10499 h 19775"/>
                  <a:gd name="connsiteX3" fmla="*/ 3526 w 11871"/>
                  <a:gd name="connsiteY3" fmla="*/ 19413 h 19775"/>
                  <a:gd name="connsiteX4" fmla="*/ 11499 w 11871"/>
                  <a:gd name="connsiteY4" fmla="*/ 11093 h 1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871" h="19775">
                    <a:moveTo>
                      <a:pt x="11499" y="11093"/>
                    </a:moveTo>
                    <a:cubicBezTo>
                      <a:pt x="12695" y="4952"/>
                      <a:pt x="10901" y="991"/>
                      <a:pt x="7712" y="0"/>
                    </a:cubicBezTo>
                    <a:cubicBezTo>
                      <a:pt x="3327" y="396"/>
                      <a:pt x="935" y="4160"/>
                      <a:pt x="137" y="10499"/>
                    </a:cubicBezTo>
                    <a:cubicBezTo>
                      <a:pt x="-461" y="15649"/>
                      <a:pt x="935" y="18620"/>
                      <a:pt x="3526" y="19413"/>
                    </a:cubicBezTo>
                    <a:cubicBezTo>
                      <a:pt x="7313" y="20997"/>
                      <a:pt x="10303" y="17234"/>
                      <a:pt x="11499" y="1109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5" name="Freeform 1364">
                <a:extLst>
                  <a:ext uri="{FF2B5EF4-FFF2-40B4-BE49-F238E27FC236}">
                    <a16:creationId xmlns:a16="http://schemas.microsoft.com/office/drawing/2014/main" id="{45D720CB-5D17-9C1D-40B0-F550C8BD1E2A}"/>
                  </a:ext>
                </a:extLst>
              </p:cNvPr>
              <p:cNvSpPr/>
              <p:nvPr/>
            </p:nvSpPr>
            <p:spPr>
              <a:xfrm>
                <a:off x="2633050" y="5794057"/>
                <a:ext cx="11694" cy="19261"/>
              </a:xfrm>
              <a:custGeom>
                <a:avLst/>
                <a:gdLst>
                  <a:gd name="connsiteX0" fmla="*/ 3017 w 11694"/>
                  <a:gd name="connsiteY0" fmla="*/ 18653 h 19261"/>
                  <a:gd name="connsiteX1" fmla="*/ 11190 w 11694"/>
                  <a:gd name="connsiteY1" fmla="*/ 11324 h 19261"/>
                  <a:gd name="connsiteX2" fmla="*/ 8000 w 11694"/>
                  <a:gd name="connsiteY2" fmla="*/ 33 h 19261"/>
                  <a:gd name="connsiteX3" fmla="*/ 227 w 11694"/>
                  <a:gd name="connsiteY3" fmla="*/ 9145 h 19261"/>
                  <a:gd name="connsiteX4" fmla="*/ 3017 w 11694"/>
                  <a:gd name="connsiteY4" fmla="*/ 18653 h 19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694" h="19261">
                    <a:moveTo>
                      <a:pt x="3017" y="18653"/>
                    </a:moveTo>
                    <a:cubicBezTo>
                      <a:pt x="6605" y="20832"/>
                      <a:pt x="8997" y="16871"/>
                      <a:pt x="11190" y="11324"/>
                    </a:cubicBezTo>
                    <a:cubicBezTo>
                      <a:pt x="12186" y="5382"/>
                      <a:pt x="11987" y="429"/>
                      <a:pt x="8000" y="33"/>
                    </a:cubicBezTo>
                    <a:cubicBezTo>
                      <a:pt x="4413" y="-363"/>
                      <a:pt x="1622" y="2806"/>
                      <a:pt x="227" y="9145"/>
                    </a:cubicBezTo>
                    <a:cubicBezTo>
                      <a:pt x="-571" y="13899"/>
                      <a:pt x="825" y="17069"/>
                      <a:pt x="3017" y="1865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6" name="Freeform 1365">
                <a:extLst>
                  <a:ext uri="{FF2B5EF4-FFF2-40B4-BE49-F238E27FC236}">
                    <a16:creationId xmlns:a16="http://schemas.microsoft.com/office/drawing/2014/main" id="{0611E648-77C2-58CE-D3DE-10906A505522}"/>
                  </a:ext>
                </a:extLst>
              </p:cNvPr>
              <p:cNvSpPr/>
              <p:nvPr/>
            </p:nvSpPr>
            <p:spPr>
              <a:xfrm>
                <a:off x="2474168" y="5706697"/>
                <a:ext cx="12735" cy="19806"/>
              </a:xfrm>
              <a:custGeom>
                <a:avLst/>
                <a:gdLst>
                  <a:gd name="connsiteX0" fmla="*/ 2438 w 12735"/>
                  <a:gd name="connsiteY0" fmla="*/ 19648 h 19806"/>
                  <a:gd name="connsiteX1" fmla="*/ 11208 w 12735"/>
                  <a:gd name="connsiteY1" fmla="*/ 11526 h 19806"/>
                  <a:gd name="connsiteX2" fmla="*/ 10810 w 12735"/>
                  <a:gd name="connsiteY2" fmla="*/ 829 h 19806"/>
                  <a:gd name="connsiteX3" fmla="*/ 644 w 12735"/>
                  <a:gd name="connsiteY3" fmla="*/ 9545 h 19806"/>
                  <a:gd name="connsiteX4" fmla="*/ 2438 w 12735"/>
                  <a:gd name="connsiteY4" fmla="*/ 19648 h 19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35" h="19806">
                    <a:moveTo>
                      <a:pt x="2438" y="19648"/>
                    </a:moveTo>
                    <a:cubicBezTo>
                      <a:pt x="6026" y="20638"/>
                      <a:pt x="9016" y="16874"/>
                      <a:pt x="11208" y="11526"/>
                    </a:cubicBezTo>
                    <a:cubicBezTo>
                      <a:pt x="13401" y="6772"/>
                      <a:pt x="13202" y="2414"/>
                      <a:pt x="10810" y="829"/>
                    </a:cubicBezTo>
                    <a:cubicBezTo>
                      <a:pt x="6823" y="-1746"/>
                      <a:pt x="3036" y="1820"/>
                      <a:pt x="644" y="9545"/>
                    </a:cubicBezTo>
                    <a:cubicBezTo>
                      <a:pt x="-552" y="13903"/>
                      <a:pt x="-153" y="18063"/>
                      <a:pt x="2438" y="19648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7" name="Freeform 1366">
                <a:extLst>
                  <a:ext uri="{FF2B5EF4-FFF2-40B4-BE49-F238E27FC236}">
                    <a16:creationId xmlns:a16="http://schemas.microsoft.com/office/drawing/2014/main" id="{1A306803-BA29-E505-A886-B752B670D3BA}"/>
                  </a:ext>
                </a:extLst>
              </p:cNvPr>
              <p:cNvSpPr/>
              <p:nvPr/>
            </p:nvSpPr>
            <p:spPr>
              <a:xfrm>
                <a:off x="1841564" y="5715774"/>
                <a:ext cx="11838" cy="17709"/>
              </a:xfrm>
              <a:custGeom>
                <a:avLst/>
                <a:gdLst>
                  <a:gd name="connsiteX0" fmla="*/ 3576 w 11838"/>
                  <a:gd name="connsiteY0" fmla="*/ 17702 h 17709"/>
                  <a:gd name="connsiteX1" fmla="*/ 11151 w 11838"/>
                  <a:gd name="connsiteY1" fmla="*/ 10769 h 17709"/>
                  <a:gd name="connsiteX2" fmla="*/ 8161 w 11838"/>
                  <a:gd name="connsiteY2" fmla="*/ 72 h 17709"/>
                  <a:gd name="connsiteX3" fmla="*/ 985 w 11838"/>
                  <a:gd name="connsiteY3" fmla="*/ 6807 h 17709"/>
                  <a:gd name="connsiteX4" fmla="*/ 3576 w 11838"/>
                  <a:gd name="connsiteY4" fmla="*/ 17702 h 17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838" h="17709">
                    <a:moveTo>
                      <a:pt x="3576" y="17702"/>
                    </a:moveTo>
                    <a:cubicBezTo>
                      <a:pt x="6566" y="17900"/>
                      <a:pt x="8958" y="14532"/>
                      <a:pt x="11151" y="10769"/>
                    </a:cubicBezTo>
                    <a:cubicBezTo>
                      <a:pt x="12546" y="4826"/>
                      <a:pt x="11948" y="864"/>
                      <a:pt x="8161" y="72"/>
                    </a:cubicBezTo>
                    <a:cubicBezTo>
                      <a:pt x="5171" y="-522"/>
                      <a:pt x="2380" y="2647"/>
                      <a:pt x="985" y="6807"/>
                    </a:cubicBezTo>
                    <a:cubicBezTo>
                      <a:pt x="-610" y="12353"/>
                      <a:pt x="-610" y="17306"/>
                      <a:pt x="3576" y="17702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8" name="Freeform 1367">
                <a:extLst>
                  <a:ext uri="{FF2B5EF4-FFF2-40B4-BE49-F238E27FC236}">
                    <a16:creationId xmlns:a16="http://schemas.microsoft.com/office/drawing/2014/main" id="{7F91D8C9-0A42-B5DE-2548-C55AC5467DB7}"/>
                  </a:ext>
                </a:extLst>
              </p:cNvPr>
              <p:cNvSpPr/>
              <p:nvPr/>
            </p:nvSpPr>
            <p:spPr>
              <a:xfrm>
                <a:off x="494479" y="5539935"/>
                <a:ext cx="50139" cy="35088"/>
              </a:xfrm>
              <a:custGeom>
                <a:avLst/>
                <a:gdLst>
                  <a:gd name="connsiteX0" fmla="*/ 36901 w 50139"/>
                  <a:gd name="connsiteY0" fmla="*/ 34277 h 35088"/>
                  <a:gd name="connsiteX1" fmla="*/ 46867 w 50139"/>
                  <a:gd name="connsiteY1" fmla="*/ 29127 h 35088"/>
                  <a:gd name="connsiteX2" fmla="*/ 48462 w 50139"/>
                  <a:gd name="connsiteY2" fmla="*/ 25562 h 35088"/>
                  <a:gd name="connsiteX3" fmla="*/ 48661 w 50139"/>
                  <a:gd name="connsiteY3" fmla="*/ 17638 h 35088"/>
                  <a:gd name="connsiteX4" fmla="*/ 46469 w 50139"/>
                  <a:gd name="connsiteY4" fmla="*/ 15459 h 35088"/>
                  <a:gd name="connsiteX5" fmla="*/ 44475 w 50139"/>
                  <a:gd name="connsiteY5" fmla="*/ 10705 h 35088"/>
                  <a:gd name="connsiteX6" fmla="*/ 40887 w 50139"/>
                  <a:gd name="connsiteY6" fmla="*/ 8130 h 35088"/>
                  <a:gd name="connsiteX7" fmla="*/ 40090 w 50139"/>
                  <a:gd name="connsiteY7" fmla="*/ 3376 h 35088"/>
                  <a:gd name="connsiteX8" fmla="*/ 19161 w 50139"/>
                  <a:gd name="connsiteY8" fmla="*/ 3376 h 35088"/>
                  <a:gd name="connsiteX9" fmla="*/ 12583 w 50139"/>
                  <a:gd name="connsiteY9" fmla="*/ 7139 h 35088"/>
                  <a:gd name="connsiteX10" fmla="*/ 1819 w 50139"/>
                  <a:gd name="connsiteY10" fmla="*/ 18034 h 35088"/>
                  <a:gd name="connsiteX11" fmla="*/ 2816 w 50139"/>
                  <a:gd name="connsiteY11" fmla="*/ 29919 h 35088"/>
                  <a:gd name="connsiteX12" fmla="*/ 15573 w 50139"/>
                  <a:gd name="connsiteY12" fmla="*/ 20609 h 35088"/>
                  <a:gd name="connsiteX13" fmla="*/ 26536 w 50139"/>
                  <a:gd name="connsiteY13" fmla="*/ 18034 h 35088"/>
                  <a:gd name="connsiteX14" fmla="*/ 28330 w 50139"/>
                  <a:gd name="connsiteY14" fmla="*/ 22590 h 35088"/>
                  <a:gd name="connsiteX15" fmla="*/ 29526 w 50139"/>
                  <a:gd name="connsiteY15" fmla="*/ 23383 h 35088"/>
                  <a:gd name="connsiteX16" fmla="*/ 30522 w 50139"/>
                  <a:gd name="connsiteY16" fmla="*/ 26750 h 35088"/>
                  <a:gd name="connsiteX17" fmla="*/ 34708 w 50139"/>
                  <a:gd name="connsiteY17" fmla="*/ 29523 h 35088"/>
                  <a:gd name="connsiteX18" fmla="*/ 36901 w 50139"/>
                  <a:gd name="connsiteY18" fmla="*/ 34277 h 35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50139" h="35088">
                    <a:moveTo>
                      <a:pt x="36901" y="34277"/>
                    </a:moveTo>
                    <a:cubicBezTo>
                      <a:pt x="39492" y="36456"/>
                      <a:pt x="43479" y="34079"/>
                      <a:pt x="46867" y="29127"/>
                    </a:cubicBezTo>
                    <a:cubicBezTo>
                      <a:pt x="47665" y="27938"/>
                      <a:pt x="48263" y="26750"/>
                      <a:pt x="48462" y="25562"/>
                    </a:cubicBezTo>
                    <a:cubicBezTo>
                      <a:pt x="50455" y="23383"/>
                      <a:pt x="50854" y="20213"/>
                      <a:pt x="48661" y="17638"/>
                    </a:cubicBezTo>
                    <a:cubicBezTo>
                      <a:pt x="48063" y="16846"/>
                      <a:pt x="47266" y="16251"/>
                      <a:pt x="46469" y="15459"/>
                    </a:cubicBezTo>
                    <a:cubicBezTo>
                      <a:pt x="46469" y="13874"/>
                      <a:pt x="45871" y="12289"/>
                      <a:pt x="44475" y="10705"/>
                    </a:cubicBezTo>
                    <a:cubicBezTo>
                      <a:pt x="43479" y="9516"/>
                      <a:pt x="42083" y="8724"/>
                      <a:pt x="40887" y="8130"/>
                    </a:cubicBezTo>
                    <a:cubicBezTo>
                      <a:pt x="41485" y="6743"/>
                      <a:pt x="41485" y="5158"/>
                      <a:pt x="40090" y="3376"/>
                    </a:cubicBezTo>
                    <a:cubicBezTo>
                      <a:pt x="36104" y="-1973"/>
                      <a:pt x="26935" y="-190"/>
                      <a:pt x="19161" y="3376"/>
                    </a:cubicBezTo>
                    <a:cubicBezTo>
                      <a:pt x="16769" y="4366"/>
                      <a:pt x="14377" y="5753"/>
                      <a:pt x="12583" y="7139"/>
                    </a:cubicBezTo>
                    <a:cubicBezTo>
                      <a:pt x="8597" y="7535"/>
                      <a:pt x="4610" y="11497"/>
                      <a:pt x="1819" y="18034"/>
                    </a:cubicBezTo>
                    <a:cubicBezTo>
                      <a:pt x="-373" y="22986"/>
                      <a:pt x="-1170" y="28137"/>
                      <a:pt x="2816" y="29919"/>
                    </a:cubicBezTo>
                    <a:cubicBezTo>
                      <a:pt x="7999" y="30514"/>
                      <a:pt x="12184" y="26750"/>
                      <a:pt x="15573" y="20609"/>
                    </a:cubicBezTo>
                    <a:cubicBezTo>
                      <a:pt x="18962" y="21005"/>
                      <a:pt x="22749" y="19619"/>
                      <a:pt x="26536" y="18034"/>
                    </a:cubicBezTo>
                    <a:cubicBezTo>
                      <a:pt x="26536" y="19619"/>
                      <a:pt x="27134" y="21204"/>
                      <a:pt x="28330" y="22590"/>
                    </a:cubicBezTo>
                    <a:cubicBezTo>
                      <a:pt x="28728" y="22986"/>
                      <a:pt x="29127" y="23184"/>
                      <a:pt x="29526" y="23383"/>
                    </a:cubicBezTo>
                    <a:cubicBezTo>
                      <a:pt x="29725" y="24571"/>
                      <a:pt x="30124" y="25562"/>
                      <a:pt x="30522" y="26750"/>
                    </a:cubicBezTo>
                    <a:cubicBezTo>
                      <a:pt x="31918" y="28137"/>
                      <a:pt x="33313" y="28929"/>
                      <a:pt x="34708" y="29523"/>
                    </a:cubicBezTo>
                    <a:cubicBezTo>
                      <a:pt x="34908" y="31306"/>
                      <a:pt x="35506" y="32891"/>
                      <a:pt x="36901" y="3427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9" name="Freeform 1368">
                <a:extLst>
                  <a:ext uri="{FF2B5EF4-FFF2-40B4-BE49-F238E27FC236}">
                    <a16:creationId xmlns:a16="http://schemas.microsoft.com/office/drawing/2014/main" id="{C7916F8C-A4A8-511C-09CA-DF0A3513DA0C}"/>
                  </a:ext>
                </a:extLst>
              </p:cNvPr>
              <p:cNvSpPr/>
              <p:nvPr/>
            </p:nvSpPr>
            <p:spPr>
              <a:xfrm>
                <a:off x="1743603" y="6008519"/>
                <a:ext cx="14077" cy="19757"/>
              </a:xfrm>
              <a:custGeom>
                <a:avLst/>
                <a:gdLst>
                  <a:gd name="connsiteX0" fmla="*/ 2870 w 14077"/>
                  <a:gd name="connsiteY0" fmla="*/ 19315 h 19757"/>
                  <a:gd name="connsiteX1" fmla="*/ 12637 w 14077"/>
                  <a:gd name="connsiteY1" fmla="*/ 12580 h 19757"/>
                  <a:gd name="connsiteX2" fmla="*/ 12039 w 14077"/>
                  <a:gd name="connsiteY2" fmla="*/ 1289 h 19757"/>
                  <a:gd name="connsiteX3" fmla="*/ 2073 w 14077"/>
                  <a:gd name="connsiteY3" fmla="*/ 6241 h 19757"/>
                  <a:gd name="connsiteX4" fmla="*/ 2870 w 14077"/>
                  <a:gd name="connsiteY4" fmla="*/ 19315 h 19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77" h="19757">
                    <a:moveTo>
                      <a:pt x="2870" y="19315"/>
                    </a:moveTo>
                    <a:cubicBezTo>
                      <a:pt x="6259" y="20900"/>
                      <a:pt x="10046" y="18127"/>
                      <a:pt x="12637" y="12580"/>
                    </a:cubicBezTo>
                    <a:cubicBezTo>
                      <a:pt x="14830" y="7034"/>
                      <a:pt x="14431" y="3468"/>
                      <a:pt x="12039" y="1289"/>
                    </a:cubicBezTo>
                    <a:cubicBezTo>
                      <a:pt x="8850" y="-1682"/>
                      <a:pt x="5063" y="695"/>
                      <a:pt x="2073" y="6241"/>
                    </a:cubicBezTo>
                    <a:cubicBezTo>
                      <a:pt x="-717" y="11788"/>
                      <a:pt x="-917" y="17533"/>
                      <a:pt x="2870" y="1931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0" name="Freeform 1369">
                <a:extLst>
                  <a:ext uri="{FF2B5EF4-FFF2-40B4-BE49-F238E27FC236}">
                    <a16:creationId xmlns:a16="http://schemas.microsoft.com/office/drawing/2014/main" id="{DA6A021A-4D4E-12E8-AD17-EA3428536540}"/>
                  </a:ext>
                </a:extLst>
              </p:cNvPr>
              <p:cNvSpPr/>
              <p:nvPr/>
            </p:nvSpPr>
            <p:spPr>
              <a:xfrm>
                <a:off x="2907868" y="5897679"/>
                <a:ext cx="11791" cy="17091"/>
              </a:xfrm>
              <a:custGeom>
                <a:avLst/>
                <a:gdLst>
                  <a:gd name="connsiteX0" fmla="*/ 11641 w 11791"/>
                  <a:gd name="connsiteY0" fmla="*/ 8727 h 17091"/>
                  <a:gd name="connsiteX1" fmla="*/ 8253 w 11791"/>
                  <a:gd name="connsiteY1" fmla="*/ 11 h 17091"/>
                  <a:gd name="connsiteX2" fmla="*/ 280 w 11791"/>
                  <a:gd name="connsiteY2" fmla="*/ 8727 h 17091"/>
                  <a:gd name="connsiteX3" fmla="*/ 3668 w 11791"/>
                  <a:gd name="connsiteY3" fmla="*/ 17047 h 17091"/>
                  <a:gd name="connsiteX4" fmla="*/ 11641 w 11791"/>
                  <a:gd name="connsiteY4" fmla="*/ 8727 h 17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91" h="17091">
                    <a:moveTo>
                      <a:pt x="11641" y="8727"/>
                    </a:moveTo>
                    <a:cubicBezTo>
                      <a:pt x="12239" y="3379"/>
                      <a:pt x="11043" y="209"/>
                      <a:pt x="8253" y="11"/>
                    </a:cubicBezTo>
                    <a:cubicBezTo>
                      <a:pt x="4864" y="-187"/>
                      <a:pt x="1475" y="2190"/>
                      <a:pt x="280" y="8727"/>
                    </a:cubicBezTo>
                    <a:cubicBezTo>
                      <a:pt x="-717" y="13679"/>
                      <a:pt x="1077" y="16651"/>
                      <a:pt x="3668" y="17047"/>
                    </a:cubicBezTo>
                    <a:cubicBezTo>
                      <a:pt x="7256" y="17443"/>
                      <a:pt x="10246" y="15264"/>
                      <a:pt x="11641" y="8727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1" name="Freeform 1370">
                <a:extLst>
                  <a:ext uri="{FF2B5EF4-FFF2-40B4-BE49-F238E27FC236}">
                    <a16:creationId xmlns:a16="http://schemas.microsoft.com/office/drawing/2014/main" id="{28EAADCC-0FB9-6290-FFB1-DEC2D7EAB796}"/>
                  </a:ext>
                </a:extLst>
              </p:cNvPr>
              <p:cNvSpPr/>
              <p:nvPr/>
            </p:nvSpPr>
            <p:spPr>
              <a:xfrm>
                <a:off x="2567265" y="5828718"/>
                <a:ext cx="11057" cy="17056"/>
              </a:xfrm>
              <a:custGeom>
                <a:avLst/>
                <a:gdLst>
                  <a:gd name="connsiteX0" fmla="*/ 3224 w 11057"/>
                  <a:gd name="connsiteY0" fmla="*/ 16875 h 17056"/>
                  <a:gd name="connsiteX1" fmla="*/ 10200 w 11057"/>
                  <a:gd name="connsiteY1" fmla="*/ 10933 h 17056"/>
                  <a:gd name="connsiteX2" fmla="*/ 8805 w 11057"/>
                  <a:gd name="connsiteY2" fmla="*/ 632 h 17056"/>
                  <a:gd name="connsiteX3" fmla="*/ 433 w 11057"/>
                  <a:gd name="connsiteY3" fmla="*/ 7565 h 17056"/>
                  <a:gd name="connsiteX4" fmla="*/ 3224 w 11057"/>
                  <a:gd name="connsiteY4" fmla="*/ 16875 h 17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57" h="17056">
                    <a:moveTo>
                      <a:pt x="3224" y="16875"/>
                    </a:moveTo>
                    <a:cubicBezTo>
                      <a:pt x="5815" y="17668"/>
                      <a:pt x="8406" y="15885"/>
                      <a:pt x="10200" y="10933"/>
                    </a:cubicBezTo>
                    <a:cubicBezTo>
                      <a:pt x="11595" y="6179"/>
                      <a:pt x="11396" y="2217"/>
                      <a:pt x="8805" y="632"/>
                    </a:cubicBezTo>
                    <a:cubicBezTo>
                      <a:pt x="5416" y="-1349"/>
                      <a:pt x="2227" y="1424"/>
                      <a:pt x="433" y="7565"/>
                    </a:cubicBezTo>
                    <a:cubicBezTo>
                      <a:pt x="-763" y="11923"/>
                      <a:pt x="632" y="16083"/>
                      <a:pt x="3224" y="1687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2" name="Freeform 1371">
                <a:extLst>
                  <a:ext uri="{FF2B5EF4-FFF2-40B4-BE49-F238E27FC236}">
                    <a16:creationId xmlns:a16="http://schemas.microsoft.com/office/drawing/2014/main" id="{2E9535EE-EBA3-F8FE-37AA-FDCD74299B9E}"/>
                  </a:ext>
                </a:extLst>
              </p:cNvPr>
              <p:cNvSpPr/>
              <p:nvPr/>
            </p:nvSpPr>
            <p:spPr>
              <a:xfrm>
                <a:off x="1034232" y="5032905"/>
                <a:ext cx="11871" cy="15988"/>
              </a:xfrm>
              <a:custGeom>
                <a:avLst/>
                <a:gdLst>
                  <a:gd name="connsiteX0" fmla="*/ 10414 w 11871"/>
                  <a:gd name="connsiteY0" fmla="*/ 9243 h 15988"/>
                  <a:gd name="connsiteX1" fmla="*/ 9417 w 11871"/>
                  <a:gd name="connsiteY1" fmla="*/ 329 h 15988"/>
                  <a:gd name="connsiteX2" fmla="*/ 1444 w 11871"/>
                  <a:gd name="connsiteY2" fmla="*/ 6667 h 15988"/>
                  <a:gd name="connsiteX3" fmla="*/ 2242 w 11871"/>
                  <a:gd name="connsiteY3" fmla="*/ 15978 h 15988"/>
                  <a:gd name="connsiteX4" fmla="*/ 10414 w 11871"/>
                  <a:gd name="connsiteY4" fmla="*/ 9243 h 15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871" h="15988">
                    <a:moveTo>
                      <a:pt x="10414" y="9243"/>
                    </a:moveTo>
                    <a:cubicBezTo>
                      <a:pt x="13005" y="4290"/>
                      <a:pt x="11809" y="1319"/>
                      <a:pt x="9417" y="329"/>
                    </a:cubicBezTo>
                    <a:cubicBezTo>
                      <a:pt x="6627" y="-1058"/>
                      <a:pt x="3438" y="2111"/>
                      <a:pt x="1444" y="6667"/>
                    </a:cubicBezTo>
                    <a:cubicBezTo>
                      <a:pt x="-948" y="11422"/>
                      <a:pt x="-150" y="14393"/>
                      <a:pt x="2242" y="15978"/>
                    </a:cubicBezTo>
                    <a:cubicBezTo>
                      <a:pt x="5231" y="16176"/>
                      <a:pt x="8221" y="13601"/>
                      <a:pt x="10414" y="9243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3" name="Freeform 1372">
                <a:extLst>
                  <a:ext uri="{FF2B5EF4-FFF2-40B4-BE49-F238E27FC236}">
                    <a16:creationId xmlns:a16="http://schemas.microsoft.com/office/drawing/2014/main" id="{6A63DDFD-BDEF-F01F-D9A4-32C5D65540EA}"/>
                  </a:ext>
                </a:extLst>
              </p:cNvPr>
              <p:cNvSpPr/>
              <p:nvPr/>
            </p:nvSpPr>
            <p:spPr>
              <a:xfrm>
                <a:off x="943675" y="5337312"/>
                <a:ext cx="13277" cy="16453"/>
              </a:xfrm>
              <a:custGeom>
                <a:avLst/>
                <a:gdLst>
                  <a:gd name="connsiteX0" fmla="*/ 11672 w 13277"/>
                  <a:gd name="connsiteY0" fmla="*/ 581 h 16453"/>
                  <a:gd name="connsiteX1" fmla="*/ 1506 w 13277"/>
                  <a:gd name="connsiteY1" fmla="*/ 6920 h 16453"/>
                  <a:gd name="connsiteX2" fmla="*/ 2304 w 13277"/>
                  <a:gd name="connsiteY2" fmla="*/ 16230 h 16453"/>
                  <a:gd name="connsiteX3" fmla="*/ 11074 w 13277"/>
                  <a:gd name="connsiteY3" fmla="*/ 10684 h 16453"/>
                  <a:gd name="connsiteX4" fmla="*/ 11672 w 13277"/>
                  <a:gd name="connsiteY4" fmla="*/ 581 h 16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277" h="16453">
                    <a:moveTo>
                      <a:pt x="11672" y="581"/>
                    </a:moveTo>
                    <a:cubicBezTo>
                      <a:pt x="8084" y="-1202"/>
                      <a:pt x="4496" y="1175"/>
                      <a:pt x="1506" y="6920"/>
                    </a:cubicBezTo>
                    <a:cubicBezTo>
                      <a:pt x="-886" y="11674"/>
                      <a:pt x="-288" y="15438"/>
                      <a:pt x="2304" y="16230"/>
                    </a:cubicBezTo>
                    <a:cubicBezTo>
                      <a:pt x="4895" y="17221"/>
                      <a:pt x="8483" y="14843"/>
                      <a:pt x="11074" y="10684"/>
                    </a:cubicBezTo>
                    <a:cubicBezTo>
                      <a:pt x="13466" y="6524"/>
                      <a:pt x="14263" y="2562"/>
                      <a:pt x="11672" y="5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4" name="Freeform 1373">
                <a:extLst>
                  <a:ext uri="{FF2B5EF4-FFF2-40B4-BE49-F238E27FC236}">
                    <a16:creationId xmlns:a16="http://schemas.microsoft.com/office/drawing/2014/main" id="{12E50F44-93D6-E8A0-5728-2D2D5C90AFD9}"/>
                  </a:ext>
                </a:extLst>
              </p:cNvPr>
              <p:cNvSpPr/>
              <p:nvPr/>
            </p:nvSpPr>
            <p:spPr>
              <a:xfrm>
                <a:off x="2386576" y="5866781"/>
                <a:ext cx="18275" cy="37644"/>
              </a:xfrm>
              <a:custGeom>
                <a:avLst/>
                <a:gdLst>
                  <a:gd name="connsiteX0" fmla="*/ 17674 w 18275"/>
                  <a:gd name="connsiteY0" fmla="*/ 10705 h 37644"/>
                  <a:gd name="connsiteX1" fmla="*/ 14286 w 18275"/>
                  <a:gd name="connsiteY1" fmla="*/ 8 h 37644"/>
                  <a:gd name="connsiteX2" fmla="*/ 7908 w 18275"/>
                  <a:gd name="connsiteY2" fmla="*/ 7733 h 37644"/>
                  <a:gd name="connsiteX3" fmla="*/ 7509 w 18275"/>
                  <a:gd name="connsiteY3" fmla="*/ 14865 h 37644"/>
                  <a:gd name="connsiteX4" fmla="*/ 931 w 18275"/>
                  <a:gd name="connsiteY4" fmla="*/ 24967 h 37644"/>
                  <a:gd name="connsiteX5" fmla="*/ 2127 w 18275"/>
                  <a:gd name="connsiteY5" fmla="*/ 37645 h 37644"/>
                  <a:gd name="connsiteX6" fmla="*/ 9502 w 18275"/>
                  <a:gd name="connsiteY6" fmla="*/ 26948 h 37644"/>
                  <a:gd name="connsiteX7" fmla="*/ 10499 w 18275"/>
                  <a:gd name="connsiteY7" fmla="*/ 18034 h 37644"/>
                  <a:gd name="connsiteX8" fmla="*/ 11296 w 18275"/>
                  <a:gd name="connsiteY8" fmla="*/ 18232 h 37644"/>
                  <a:gd name="connsiteX9" fmla="*/ 17674 w 18275"/>
                  <a:gd name="connsiteY9" fmla="*/ 10705 h 376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275" h="37644">
                    <a:moveTo>
                      <a:pt x="17674" y="10705"/>
                    </a:moveTo>
                    <a:cubicBezTo>
                      <a:pt x="19070" y="4960"/>
                      <a:pt x="18073" y="602"/>
                      <a:pt x="14286" y="8"/>
                    </a:cubicBezTo>
                    <a:cubicBezTo>
                      <a:pt x="11097" y="-190"/>
                      <a:pt x="8904" y="3375"/>
                      <a:pt x="7908" y="7733"/>
                    </a:cubicBezTo>
                    <a:cubicBezTo>
                      <a:pt x="7110" y="10507"/>
                      <a:pt x="6911" y="13082"/>
                      <a:pt x="7509" y="14865"/>
                    </a:cubicBezTo>
                    <a:cubicBezTo>
                      <a:pt x="4918" y="14865"/>
                      <a:pt x="2326" y="18628"/>
                      <a:pt x="931" y="24967"/>
                    </a:cubicBezTo>
                    <a:cubicBezTo>
                      <a:pt x="-464" y="31108"/>
                      <a:pt x="-464" y="35664"/>
                      <a:pt x="2127" y="37645"/>
                    </a:cubicBezTo>
                    <a:cubicBezTo>
                      <a:pt x="5117" y="36258"/>
                      <a:pt x="7908" y="33287"/>
                      <a:pt x="9502" y="26948"/>
                    </a:cubicBezTo>
                    <a:cubicBezTo>
                      <a:pt x="10499" y="23382"/>
                      <a:pt x="10698" y="20213"/>
                      <a:pt x="10499" y="18034"/>
                    </a:cubicBezTo>
                    <a:cubicBezTo>
                      <a:pt x="10698" y="18034"/>
                      <a:pt x="11097" y="18232"/>
                      <a:pt x="11296" y="18232"/>
                    </a:cubicBezTo>
                    <a:cubicBezTo>
                      <a:pt x="14286" y="18430"/>
                      <a:pt x="16678" y="14865"/>
                      <a:pt x="17674" y="1070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5" name="Freeform 1374">
                <a:extLst>
                  <a:ext uri="{FF2B5EF4-FFF2-40B4-BE49-F238E27FC236}">
                    <a16:creationId xmlns:a16="http://schemas.microsoft.com/office/drawing/2014/main" id="{6566F30C-B2BA-F346-294F-55DCD1FFB493}"/>
                  </a:ext>
                </a:extLst>
              </p:cNvPr>
              <p:cNvSpPr/>
              <p:nvPr/>
            </p:nvSpPr>
            <p:spPr>
              <a:xfrm>
                <a:off x="2898473" y="6024641"/>
                <a:ext cx="12132" cy="19832"/>
              </a:xfrm>
              <a:custGeom>
                <a:avLst/>
                <a:gdLst>
                  <a:gd name="connsiteX0" fmla="*/ 8877 w 12132"/>
                  <a:gd name="connsiteY0" fmla="*/ 24 h 19832"/>
                  <a:gd name="connsiteX1" fmla="*/ 106 w 12132"/>
                  <a:gd name="connsiteY1" fmla="*/ 12107 h 19832"/>
                  <a:gd name="connsiteX2" fmla="*/ 4292 w 12132"/>
                  <a:gd name="connsiteY2" fmla="*/ 19833 h 19832"/>
                  <a:gd name="connsiteX3" fmla="*/ 11867 w 12132"/>
                  <a:gd name="connsiteY3" fmla="*/ 9532 h 19832"/>
                  <a:gd name="connsiteX4" fmla="*/ 8877 w 12132"/>
                  <a:gd name="connsiteY4" fmla="*/ 24 h 198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32" h="19832">
                    <a:moveTo>
                      <a:pt x="8877" y="24"/>
                    </a:moveTo>
                    <a:cubicBezTo>
                      <a:pt x="4292" y="-372"/>
                      <a:pt x="904" y="4184"/>
                      <a:pt x="106" y="12107"/>
                    </a:cubicBezTo>
                    <a:cubicBezTo>
                      <a:pt x="-492" y="16861"/>
                      <a:pt x="1502" y="19437"/>
                      <a:pt x="4292" y="19833"/>
                    </a:cubicBezTo>
                    <a:cubicBezTo>
                      <a:pt x="8677" y="19833"/>
                      <a:pt x="10870" y="15673"/>
                      <a:pt x="11867" y="9532"/>
                    </a:cubicBezTo>
                    <a:cubicBezTo>
                      <a:pt x="12664" y="4382"/>
                      <a:pt x="11667" y="222"/>
                      <a:pt x="8877" y="24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6" name="Freeform 1375">
                <a:extLst>
                  <a:ext uri="{FF2B5EF4-FFF2-40B4-BE49-F238E27FC236}">
                    <a16:creationId xmlns:a16="http://schemas.microsoft.com/office/drawing/2014/main" id="{0A6C0B09-58A3-1361-348E-C2B91F68DE53}"/>
                  </a:ext>
                </a:extLst>
              </p:cNvPr>
              <p:cNvSpPr/>
              <p:nvPr/>
            </p:nvSpPr>
            <p:spPr>
              <a:xfrm>
                <a:off x="2771219" y="5832338"/>
                <a:ext cx="9852" cy="16499"/>
              </a:xfrm>
              <a:custGeom>
                <a:avLst/>
                <a:gdLst>
                  <a:gd name="connsiteX0" fmla="*/ 6170 w 9852"/>
                  <a:gd name="connsiteY0" fmla="*/ 181 h 16499"/>
                  <a:gd name="connsiteX1" fmla="*/ 190 w 9852"/>
                  <a:gd name="connsiteY1" fmla="*/ 9293 h 16499"/>
                  <a:gd name="connsiteX2" fmla="*/ 3977 w 9852"/>
                  <a:gd name="connsiteY2" fmla="*/ 16424 h 16499"/>
                  <a:gd name="connsiteX3" fmla="*/ 9758 w 9852"/>
                  <a:gd name="connsiteY3" fmla="*/ 7312 h 16499"/>
                  <a:gd name="connsiteX4" fmla="*/ 6170 w 9852"/>
                  <a:gd name="connsiteY4" fmla="*/ 181 h 16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852" h="16499">
                    <a:moveTo>
                      <a:pt x="6170" y="181"/>
                    </a:moveTo>
                    <a:cubicBezTo>
                      <a:pt x="3380" y="1172"/>
                      <a:pt x="988" y="4737"/>
                      <a:pt x="190" y="9293"/>
                    </a:cubicBezTo>
                    <a:cubicBezTo>
                      <a:pt x="-607" y="14047"/>
                      <a:pt x="1187" y="17019"/>
                      <a:pt x="3977" y="16424"/>
                    </a:cubicBezTo>
                    <a:cubicBezTo>
                      <a:pt x="6967" y="15830"/>
                      <a:pt x="8562" y="11868"/>
                      <a:pt x="9758" y="7312"/>
                    </a:cubicBezTo>
                    <a:cubicBezTo>
                      <a:pt x="10157" y="2360"/>
                      <a:pt x="9359" y="-809"/>
                      <a:pt x="6170" y="18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7" name="Freeform 1376">
                <a:extLst>
                  <a:ext uri="{FF2B5EF4-FFF2-40B4-BE49-F238E27FC236}">
                    <a16:creationId xmlns:a16="http://schemas.microsoft.com/office/drawing/2014/main" id="{B3A1EDD5-2631-9107-AE1A-F7108F57E6CF}"/>
                  </a:ext>
                </a:extLst>
              </p:cNvPr>
              <p:cNvSpPr/>
              <p:nvPr/>
            </p:nvSpPr>
            <p:spPr>
              <a:xfrm>
                <a:off x="2251224" y="5784857"/>
                <a:ext cx="10476" cy="16835"/>
              </a:xfrm>
              <a:custGeom>
                <a:avLst/>
                <a:gdLst>
                  <a:gd name="connsiteX0" fmla="*/ 6721 w 10476"/>
                  <a:gd name="connsiteY0" fmla="*/ 121 h 16835"/>
                  <a:gd name="connsiteX1" fmla="*/ 342 w 10476"/>
                  <a:gd name="connsiteY1" fmla="*/ 9035 h 16835"/>
                  <a:gd name="connsiteX2" fmla="*/ 3731 w 10476"/>
                  <a:gd name="connsiteY2" fmla="*/ 16760 h 16835"/>
                  <a:gd name="connsiteX3" fmla="*/ 10109 w 10476"/>
                  <a:gd name="connsiteY3" fmla="*/ 7648 h 16835"/>
                  <a:gd name="connsiteX4" fmla="*/ 6721 w 10476"/>
                  <a:gd name="connsiteY4" fmla="*/ 121 h 16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6" h="16835">
                    <a:moveTo>
                      <a:pt x="6721" y="121"/>
                    </a:moveTo>
                    <a:cubicBezTo>
                      <a:pt x="3731" y="715"/>
                      <a:pt x="1339" y="4083"/>
                      <a:pt x="342" y="9035"/>
                    </a:cubicBezTo>
                    <a:cubicBezTo>
                      <a:pt x="-655" y="14383"/>
                      <a:pt x="541" y="17355"/>
                      <a:pt x="3731" y="16760"/>
                    </a:cubicBezTo>
                    <a:cubicBezTo>
                      <a:pt x="6920" y="16166"/>
                      <a:pt x="8913" y="12402"/>
                      <a:pt x="10109" y="7648"/>
                    </a:cubicBezTo>
                    <a:cubicBezTo>
                      <a:pt x="11106" y="2498"/>
                      <a:pt x="10109" y="-671"/>
                      <a:pt x="6721" y="121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8" name="Freeform 1377">
                <a:extLst>
                  <a:ext uri="{FF2B5EF4-FFF2-40B4-BE49-F238E27FC236}">
                    <a16:creationId xmlns:a16="http://schemas.microsoft.com/office/drawing/2014/main" id="{692DCD70-0F92-5C09-58C5-0550E5309EE3}"/>
                  </a:ext>
                </a:extLst>
              </p:cNvPr>
              <p:cNvSpPr/>
              <p:nvPr/>
            </p:nvSpPr>
            <p:spPr>
              <a:xfrm>
                <a:off x="2342317" y="5655159"/>
                <a:ext cx="8314" cy="12359"/>
              </a:xfrm>
              <a:custGeom>
                <a:avLst/>
                <a:gdLst>
                  <a:gd name="connsiteX0" fmla="*/ 1737 w 8314"/>
                  <a:gd name="connsiteY0" fmla="*/ 12155 h 12359"/>
                  <a:gd name="connsiteX1" fmla="*/ 8314 w 8314"/>
                  <a:gd name="connsiteY1" fmla="*/ 2647 h 12359"/>
                  <a:gd name="connsiteX2" fmla="*/ 5922 w 8314"/>
                  <a:gd name="connsiteY2" fmla="*/ 270 h 12359"/>
                  <a:gd name="connsiteX3" fmla="*/ 740 w 8314"/>
                  <a:gd name="connsiteY3" fmla="*/ 4826 h 12359"/>
                  <a:gd name="connsiteX4" fmla="*/ 1737 w 8314"/>
                  <a:gd name="connsiteY4" fmla="*/ 12155 h 12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14" h="12359">
                    <a:moveTo>
                      <a:pt x="1737" y="12155"/>
                    </a:moveTo>
                    <a:cubicBezTo>
                      <a:pt x="3730" y="12948"/>
                      <a:pt x="5723" y="11759"/>
                      <a:pt x="8314" y="2647"/>
                    </a:cubicBezTo>
                    <a:cubicBezTo>
                      <a:pt x="7916" y="3836"/>
                      <a:pt x="7716" y="1062"/>
                      <a:pt x="5922" y="270"/>
                    </a:cubicBezTo>
                    <a:cubicBezTo>
                      <a:pt x="3929" y="-720"/>
                      <a:pt x="1936" y="1062"/>
                      <a:pt x="740" y="4826"/>
                    </a:cubicBezTo>
                    <a:cubicBezTo>
                      <a:pt x="-456" y="8392"/>
                      <a:pt x="-257" y="11363"/>
                      <a:pt x="1737" y="12155"/>
                    </a:cubicBezTo>
                    <a:close/>
                  </a:path>
                </a:pathLst>
              </a:custGeom>
              <a:solidFill>
                <a:srgbClr val="F7921E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81" name="Graphic 12">
              <a:extLst>
                <a:ext uri="{FF2B5EF4-FFF2-40B4-BE49-F238E27FC236}">
                  <a16:creationId xmlns:a16="http://schemas.microsoft.com/office/drawing/2014/main" id="{3306408F-F781-4AE1-458C-E0596CB2AC5D}"/>
                </a:ext>
              </a:extLst>
            </p:cNvPr>
            <p:cNvGrpSpPr/>
            <p:nvPr/>
          </p:nvGrpSpPr>
          <p:grpSpPr>
            <a:xfrm>
              <a:off x="2890407" y="4575213"/>
              <a:ext cx="2157109" cy="1531658"/>
              <a:chOff x="2890407" y="4575213"/>
              <a:chExt cx="2157109" cy="1531658"/>
            </a:xfrm>
          </p:grpSpPr>
          <p:sp>
            <p:nvSpPr>
              <p:cNvPr id="1382" name="Freeform 1381">
                <a:extLst>
                  <a:ext uri="{FF2B5EF4-FFF2-40B4-BE49-F238E27FC236}">
                    <a16:creationId xmlns:a16="http://schemas.microsoft.com/office/drawing/2014/main" id="{A33F8D23-56F1-2233-0D9D-40F0BEA3D8CF}"/>
                  </a:ext>
                </a:extLst>
              </p:cNvPr>
              <p:cNvSpPr/>
              <p:nvPr/>
            </p:nvSpPr>
            <p:spPr>
              <a:xfrm>
                <a:off x="3435963" y="5572231"/>
                <a:ext cx="402639" cy="534640"/>
              </a:xfrm>
              <a:custGeom>
                <a:avLst/>
                <a:gdLst>
                  <a:gd name="connsiteX0" fmla="*/ 300784 w 402639"/>
                  <a:gd name="connsiteY0" fmla="*/ 273956 h 534640"/>
                  <a:gd name="connsiteX1" fmla="*/ 273277 w 402639"/>
                  <a:gd name="connsiteY1" fmla="*/ 202050 h 534640"/>
                  <a:gd name="connsiteX2" fmla="*/ 203911 w 402639"/>
                  <a:gd name="connsiteY2" fmla="*/ 0 h 534640"/>
                  <a:gd name="connsiteX3" fmla="*/ 8172 w 402639"/>
                  <a:gd name="connsiteY3" fmla="*/ 0 h 534640"/>
                  <a:gd name="connsiteX4" fmla="*/ 3987 w 402639"/>
                  <a:gd name="connsiteY4" fmla="*/ 402912 h 534640"/>
                  <a:gd name="connsiteX5" fmla="*/ 0 w 402639"/>
                  <a:gd name="connsiteY5" fmla="*/ 521567 h 534640"/>
                  <a:gd name="connsiteX6" fmla="*/ 136140 w 402639"/>
                  <a:gd name="connsiteY6" fmla="*/ 534244 h 534640"/>
                  <a:gd name="connsiteX7" fmla="*/ 143316 w 402639"/>
                  <a:gd name="connsiteY7" fmla="*/ 534442 h 534640"/>
                  <a:gd name="connsiteX8" fmla="*/ 162451 w 402639"/>
                  <a:gd name="connsiteY8" fmla="*/ 534640 h 534640"/>
                  <a:gd name="connsiteX9" fmla="*/ 384700 w 402639"/>
                  <a:gd name="connsiteY9" fmla="*/ 509879 h 534640"/>
                  <a:gd name="connsiteX10" fmla="*/ 402639 w 402639"/>
                  <a:gd name="connsiteY10" fmla="*/ 505719 h 534640"/>
                  <a:gd name="connsiteX11" fmla="*/ 300784 w 402639"/>
                  <a:gd name="connsiteY11" fmla="*/ 273956 h 5346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02639" h="534640">
                    <a:moveTo>
                      <a:pt x="300784" y="273956"/>
                    </a:moveTo>
                    <a:cubicBezTo>
                      <a:pt x="291615" y="250780"/>
                      <a:pt x="282446" y="226811"/>
                      <a:pt x="273277" y="202050"/>
                    </a:cubicBezTo>
                    <a:cubicBezTo>
                      <a:pt x="248560" y="135889"/>
                      <a:pt x="225040" y="65963"/>
                      <a:pt x="203911" y="0"/>
                    </a:cubicBezTo>
                    <a:lnTo>
                      <a:pt x="8172" y="0"/>
                    </a:lnTo>
                    <a:cubicBezTo>
                      <a:pt x="13754" y="137473"/>
                      <a:pt x="8970" y="267815"/>
                      <a:pt x="3987" y="402912"/>
                    </a:cubicBezTo>
                    <a:cubicBezTo>
                      <a:pt x="2591" y="441737"/>
                      <a:pt x="1196" y="481553"/>
                      <a:pt x="0" y="521567"/>
                    </a:cubicBezTo>
                    <a:cubicBezTo>
                      <a:pt x="44450" y="528896"/>
                      <a:pt x="89896" y="533056"/>
                      <a:pt x="136140" y="534244"/>
                    </a:cubicBezTo>
                    <a:cubicBezTo>
                      <a:pt x="138930" y="497994"/>
                      <a:pt x="140725" y="485911"/>
                      <a:pt x="143316" y="534442"/>
                    </a:cubicBezTo>
                    <a:cubicBezTo>
                      <a:pt x="149694" y="534640"/>
                      <a:pt x="156073" y="534640"/>
                      <a:pt x="162451" y="534640"/>
                    </a:cubicBezTo>
                    <a:cubicBezTo>
                      <a:pt x="238793" y="534640"/>
                      <a:pt x="313142" y="526123"/>
                      <a:pt x="384700" y="509879"/>
                    </a:cubicBezTo>
                    <a:cubicBezTo>
                      <a:pt x="390680" y="508493"/>
                      <a:pt x="396660" y="507106"/>
                      <a:pt x="402639" y="505719"/>
                    </a:cubicBezTo>
                    <a:cubicBezTo>
                      <a:pt x="375730" y="452632"/>
                      <a:pt x="339054" y="371020"/>
                      <a:pt x="300784" y="273956"/>
                    </a:cubicBezTo>
                    <a:close/>
                  </a:path>
                </a:pathLst>
              </a:custGeom>
              <a:solidFill>
                <a:srgbClr val="90C0E7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3" name="Freeform 1382">
                <a:extLst>
                  <a:ext uri="{FF2B5EF4-FFF2-40B4-BE49-F238E27FC236}">
                    <a16:creationId xmlns:a16="http://schemas.microsoft.com/office/drawing/2014/main" id="{4B87D3C1-F726-4FD1-EAC8-1796F2DB6EE5}"/>
                  </a:ext>
                </a:extLst>
              </p:cNvPr>
              <p:cNvSpPr/>
              <p:nvPr/>
            </p:nvSpPr>
            <p:spPr>
              <a:xfrm>
                <a:off x="3282084" y="4860134"/>
                <a:ext cx="300185" cy="306809"/>
              </a:xfrm>
              <a:custGeom>
                <a:avLst/>
                <a:gdLst>
                  <a:gd name="connsiteX0" fmla="*/ 60994 w 300185"/>
                  <a:gd name="connsiteY0" fmla="*/ 116248 h 306809"/>
                  <a:gd name="connsiteX1" fmla="*/ 58801 w 300185"/>
                  <a:gd name="connsiteY1" fmla="*/ 7498 h 306809"/>
                  <a:gd name="connsiteX2" fmla="*/ 187167 w 300185"/>
                  <a:gd name="connsiteY2" fmla="*/ 961 h 306809"/>
                  <a:gd name="connsiteX3" fmla="*/ 200721 w 300185"/>
                  <a:gd name="connsiteY3" fmla="*/ 121002 h 306809"/>
                  <a:gd name="connsiteX4" fmla="*/ 219059 w 300185"/>
                  <a:gd name="connsiteY4" fmla="*/ 149923 h 306809"/>
                  <a:gd name="connsiteX5" fmla="*/ 247165 w 300185"/>
                  <a:gd name="connsiteY5" fmla="*/ 154677 h 306809"/>
                  <a:gd name="connsiteX6" fmla="*/ 286831 w 300185"/>
                  <a:gd name="connsiteY6" fmla="*/ 153885 h 306809"/>
                  <a:gd name="connsiteX7" fmla="*/ 300185 w 300185"/>
                  <a:gd name="connsiteY7" fmla="*/ 251939 h 306809"/>
                  <a:gd name="connsiteX8" fmla="*/ 19933 w 300185"/>
                  <a:gd name="connsiteY8" fmla="*/ 306809 h 306809"/>
                  <a:gd name="connsiteX9" fmla="*/ 0 w 300185"/>
                  <a:gd name="connsiteY9" fmla="*/ 193503 h 306809"/>
                  <a:gd name="connsiteX10" fmla="*/ 59598 w 300185"/>
                  <a:gd name="connsiteY10" fmla="*/ 140217 h 306809"/>
                  <a:gd name="connsiteX11" fmla="*/ 60994 w 300185"/>
                  <a:gd name="connsiteY11" fmla="*/ 116248 h 306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00185" h="306809">
                    <a:moveTo>
                      <a:pt x="60994" y="116248"/>
                    </a:moveTo>
                    <a:cubicBezTo>
                      <a:pt x="61791" y="80790"/>
                      <a:pt x="60794" y="49294"/>
                      <a:pt x="58801" y="7498"/>
                    </a:cubicBezTo>
                    <a:cubicBezTo>
                      <a:pt x="82122" y="7498"/>
                      <a:pt x="170623" y="-3199"/>
                      <a:pt x="187167" y="961"/>
                    </a:cubicBezTo>
                    <a:cubicBezTo>
                      <a:pt x="184576" y="41569"/>
                      <a:pt x="188762" y="82177"/>
                      <a:pt x="200721" y="121002"/>
                    </a:cubicBezTo>
                    <a:cubicBezTo>
                      <a:pt x="204110" y="131897"/>
                      <a:pt x="209293" y="143980"/>
                      <a:pt x="219059" y="149923"/>
                    </a:cubicBezTo>
                    <a:cubicBezTo>
                      <a:pt x="227232" y="154875"/>
                      <a:pt x="237597" y="154875"/>
                      <a:pt x="247165" y="154677"/>
                    </a:cubicBezTo>
                    <a:cubicBezTo>
                      <a:pt x="260320" y="154479"/>
                      <a:pt x="273675" y="154083"/>
                      <a:pt x="286831" y="153885"/>
                    </a:cubicBezTo>
                    <a:cubicBezTo>
                      <a:pt x="285634" y="153885"/>
                      <a:pt x="300185" y="251939"/>
                      <a:pt x="300185" y="251939"/>
                    </a:cubicBezTo>
                    <a:lnTo>
                      <a:pt x="19933" y="306809"/>
                    </a:lnTo>
                    <a:cubicBezTo>
                      <a:pt x="19933" y="306809"/>
                      <a:pt x="11162" y="227178"/>
                      <a:pt x="0" y="193503"/>
                    </a:cubicBezTo>
                    <a:cubicBezTo>
                      <a:pt x="29899" y="181419"/>
                      <a:pt x="56808" y="176071"/>
                      <a:pt x="59598" y="140217"/>
                    </a:cubicBezTo>
                    <a:cubicBezTo>
                      <a:pt x="60595" y="132293"/>
                      <a:pt x="60994" y="124370"/>
                      <a:pt x="60994" y="116248"/>
                    </a:cubicBezTo>
                    <a:close/>
                  </a:path>
                </a:pathLst>
              </a:custGeom>
              <a:solidFill>
                <a:srgbClr val="90C0E7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4" name="Freeform 1383">
                <a:extLst>
                  <a:ext uri="{FF2B5EF4-FFF2-40B4-BE49-F238E27FC236}">
                    <a16:creationId xmlns:a16="http://schemas.microsoft.com/office/drawing/2014/main" id="{8CB3D7FB-3ECD-D88F-A3A4-4B4EA72822C3}"/>
                  </a:ext>
                </a:extLst>
              </p:cNvPr>
              <p:cNvSpPr/>
              <p:nvPr/>
            </p:nvSpPr>
            <p:spPr>
              <a:xfrm>
                <a:off x="3403274" y="4924483"/>
                <a:ext cx="81524" cy="61605"/>
              </a:xfrm>
              <a:custGeom>
                <a:avLst/>
                <a:gdLst>
                  <a:gd name="connsiteX0" fmla="*/ 0 w 81524"/>
                  <a:gd name="connsiteY0" fmla="*/ 0 h 61605"/>
                  <a:gd name="connsiteX1" fmla="*/ 81525 w 81524"/>
                  <a:gd name="connsiteY1" fmla="*/ 61605 h 61605"/>
                  <a:gd name="connsiteX2" fmla="*/ 70761 w 81524"/>
                  <a:gd name="connsiteY2" fmla="*/ 7924 h 61605"/>
                  <a:gd name="connsiteX3" fmla="*/ 0 w 81524"/>
                  <a:gd name="connsiteY3" fmla="*/ 0 h 61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1524" h="61605">
                    <a:moveTo>
                      <a:pt x="0" y="0"/>
                    </a:moveTo>
                    <a:cubicBezTo>
                      <a:pt x="0" y="0"/>
                      <a:pt x="23321" y="55465"/>
                      <a:pt x="81525" y="61605"/>
                    </a:cubicBezTo>
                    <a:cubicBezTo>
                      <a:pt x="81525" y="61605"/>
                      <a:pt x="71359" y="31100"/>
                      <a:pt x="70761" y="792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5" name="Freeform 1384">
                <a:extLst>
                  <a:ext uri="{FF2B5EF4-FFF2-40B4-BE49-F238E27FC236}">
                    <a16:creationId xmlns:a16="http://schemas.microsoft.com/office/drawing/2014/main" id="{D5A0B47E-AF8D-E300-D96A-B84CEB52252B}"/>
                  </a:ext>
                </a:extLst>
              </p:cNvPr>
              <p:cNvSpPr/>
              <p:nvPr/>
            </p:nvSpPr>
            <p:spPr>
              <a:xfrm>
                <a:off x="3324849" y="4698877"/>
                <a:ext cx="228385" cy="251038"/>
              </a:xfrm>
              <a:custGeom>
                <a:avLst/>
                <a:gdLst>
                  <a:gd name="connsiteX0" fmla="*/ 1884 w 228385"/>
                  <a:gd name="connsiteY0" fmla="*/ 92887 h 251038"/>
                  <a:gd name="connsiteX1" fmla="*/ 52513 w 228385"/>
                  <a:gd name="connsiteY1" fmla="*/ 211740 h 251038"/>
                  <a:gd name="connsiteX2" fmla="*/ 116696 w 228385"/>
                  <a:gd name="connsiteY2" fmla="*/ 248980 h 251038"/>
                  <a:gd name="connsiteX3" fmla="*/ 197623 w 228385"/>
                  <a:gd name="connsiteY3" fmla="*/ 217881 h 251038"/>
                  <a:gd name="connsiteX4" fmla="*/ 223934 w 228385"/>
                  <a:gd name="connsiteY4" fmla="*/ 163802 h 251038"/>
                  <a:gd name="connsiteX5" fmla="*/ 210180 w 228385"/>
                  <a:gd name="connsiteY5" fmla="*/ 30687 h 251038"/>
                  <a:gd name="connsiteX6" fmla="*/ 126663 w 228385"/>
                  <a:gd name="connsiteY6" fmla="*/ 181 h 251038"/>
                  <a:gd name="connsiteX7" fmla="*/ 1884 w 228385"/>
                  <a:gd name="connsiteY7" fmla="*/ 92887 h 25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8385" h="251038">
                    <a:moveTo>
                      <a:pt x="1884" y="92887"/>
                    </a:moveTo>
                    <a:cubicBezTo>
                      <a:pt x="-6687" y="136268"/>
                      <a:pt x="14641" y="183413"/>
                      <a:pt x="52513" y="211740"/>
                    </a:cubicBezTo>
                    <a:cubicBezTo>
                      <a:pt x="73243" y="227191"/>
                      <a:pt x="90584" y="242840"/>
                      <a:pt x="116696" y="248980"/>
                    </a:cubicBezTo>
                    <a:cubicBezTo>
                      <a:pt x="147990" y="256310"/>
                      <a:pt x="176693" y="243632"/>
                      <a:pt x="197623" y="217881"/>
                    </a:cubicBezTo>
                    <a:cubicBezTo>
                      <a:pt x="208984" y="203816"/>
                      <a:pt x="218751" y="184998"/>
                      <a:pt x="223934" y="163802"/>
                    </a:cubicBezTo>
                    <a:cubicBezTo>
                      <a:pt x="232704" y="127948"/>
                      <a:pt x="228718" y="62777"/>
                      <a:pt x="210180" y="30687"/>
                    </a:cubicBezTo>
                    <a:cubicBezTo>
                      <a:pt x="191842" y="-1403"/>
                      <a:pt x="163538" y="-413"/>
                      <a:pt x="126663" y="181"/>
                    </a:cubicBezTo>
                    <a:cubicBezTo>
                      <a:pt x="64273" y="1370"/>
                      <a:pt x="13246" y="33856"/>
                      <a:pt x="1884" y="92887"/>
                    </a:cubicBezTo>
                    <a:close/>
                  </a:path>
                </a:pathLst>
              </a:custGeom>
              <a:solidFill>
                <a:srgbClr val="90C0E7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6" name="Freeform 1385">
                <a:extLst>
                  <a:ext uri="{FF2B5EF4-FFF2-40B4-BE49-F238E27FC236}">
                    <a16:creationId xmlns:a16="http://schemas.microsoft.com/office/drawing/2014/main" id="{3F0D8753-87D9-7BF1-22E5-7D675078907E}"/>
                  </a:ext>
                </a:extLst>
              </p:cNvPr>
              <p:cNvSpPr/>
              <p:nvPr/>
            </p:nvSpPr>
            <p:spPr>
              <a:xfrm>
                <a:off x="3276949" y="4624382"/>
                <a:ext cx="307493" cy="280688"/>
              </a:xfrm>
              <a:custGeom>
                <a:avLst/>
                <a:gdLst>
                  <a:gd name="connsiteX0" fmla="*/ 127720 w 307493"/>
                  <a:gd name="connsiteY0" fmla="*/ 144007 h 280688"/>
                  <a:gd name="connsiteX1" fmla="*/ 144862 w 307493"/>
                  <a:gd name="connsiteY1" fmla="*/ 136084 h 280688"/>
                  <a:gd name="connsiteX2" fmla="*/ 155028 w 307493"/>
                  <a:gd name="connsiteY2" fmla="*/ 104389 h 280688"/>
                  <a:gd name="connsiteX3" fmla="*/ 182136 w 307493"/>
                  <a:gd name="connsiteY3" fmla="*/ 132518 h 280688"/>
                  <a:gd name="connsiteX4" fmla="*/ 220806 w 307493"/>
                  <a:gd name="connsiteY4" fmla="*/ 132716 h 280688"/>
                  <a:gd name="connsiteX5" fmla="*/ 240340 w 307493"/>
                  <a:gd name="connsiteY5" fmla="*/ 100626 h 280688"/>
                  <a:gd name="connsiteX6" fmla="*/ 264458 w 307493"/>
                  <a:gd name="connsiteY6" fmla="*/ 117463 h 280688"/>
                  <a:gd name="connsiteX7" fmla="*/ 293161 w 307493"/>
                  <a:gd name="connsiteY7" fmla="*/ 114096 h 280688"/>
                  <a:gd name="connsiteX8" fmla="*/ 306117 w 307493"/>
                  <a:gd name="connsiteY8" fmla="*/ 92900 h 280688"/>
                  <a:gd name="connsiteX9" fmla="*/ 292364 w 307493"/>
                  <a:gd name="connsiteY9" fmla="*/ 36841 h 280688"/>
                  <a:gd name="connsiteX10" fmla="*/ 251103 w 307493"/>
                  <a:gd name="connsiteY10" fmla="*/ 8317 h 280688"/>
                  <a:gd name="connsiteX11" fmla="*/ 72108 w 307493"/>
                  <a:gd name="connsiteY11" fmla="*/ 62593 h 280688"/>
                  <a:gd name="connsiteX12" fmla="*/ 44003 w 307493"/>
                  <a:gd name="connsiteY12" fmla="*/ 59622 h 280688"/>
                  <a:gd name="connsiteX13" fmla="*/ 949 w 307493"/>
                  <a:gd name="connsiteY13" fmla="*/ 142620 h 280688"/>
                  <a:gd name="connsiteX14" fmla="*/ 30050 w 307493"/>
                  <a:gd name="connsiteY14" fmla="*/ 203037 h 280688"/>
                  <a:gd name="connsiteX15" fmla="*/ 50581 w 307493"/>
                  <a:gd name="connsiteY15" fmla="*/ 244240 h 280688"/>
                  <a:gd name="connsiteX16" fmla="*/ 66129 w 307493"/>
                  <a:gd name="connsiteY16" fmla="*/ 280688 h 280688"/>
                  <a:gd name="connsiteX17" fmla="*/ 63138 w 307493"/>
                  <a:gd name="connsiteY17" fmla="*/ 154110 h 280688"/>
                  <a:gd name="connsiteX18" fmla="*/ 127720 w 307493"/>
                  <a:gd name="connsiteY18" fmla="*/ 144007 h 280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07493" h="280688">
                    <a:moveTo>
                      <a:pt x="127720" y="144007"/>
                    </a:moveTo>
                    <a:cubicBezTo>
                      <a:pt x="133899" y="142224"/>
                      <a:pt x="139879" y="139847"/>
                      <a:pt x="144862" y="136084"/>
                    </a:cubicBezTo>
                    <a:cubicBezTo>
                      <a:pt x="153832" y="129349"/>
                      <a:pt x="155227" y="114888"/>
                      <a:pt x="155028" y="104389"/>
                    </a:cubicBezTo>
                    <a:cubicBezTo>
                      <a:pt x="160609" y="116473"/>
                      <a:pt x="169977" y="126773"/>
                      <a:pt x="182136" y="132518"/>
                    </a:cubicBezTo>
                    <a:cubicBezTo>
                      <a:pt x="194096" y="138263"/>
                      <a:pt x="208846" y="138857"/>
                      <a:pt x="220806" y="132716"/>
                    </a:cubicBezTo>
                    <a:cubicBezTo>
                      <a:pt x="232765" y="126773"/>
                      <a:pt x="240937" y="113700"/>
                      <a:pt x="240340" y="100626"/>
                    </a:cubicBezTo>
                    <a:cubicBezTo>
                      <a:pt x="246917" y="107955"/>
                      <a:pt x="255090" y="114492"/>
                      <a:pt x="264458" y="117463"/>
                    </a:cubicBezTo>
                    <a:cubicBezTo>
                      <a:pt x="274026" y="120435"/>
                      <a:pt x="284989" y="119840"/>
                      <a:pt x="293161" y="114096"/>
                    </a:cubicBezTo>
                    <a:cubicBezTo>
                      <a:pt x="300137" y="109144"/>
                      <a:pt x="304323" y="101220"/>
                      <a:pt x="306117" y="92900"/>
                    </a:cubicBezTo>
                    <a:cubicBezTo>
                      <a:pt x="310303" y="73290"/>
                      <a:pt x="304722" y="52490"/>
                      <a:pt x="292364" y="36841"/>
                    </a:cubicBezTo>
                    <a:cubicBezTo>
                      <a:pt x="281799" y="23767"/>
                      <a:pt x="267050" y="14259"/>
                      <a:pt x="251103" y="8317"/>
                    </a:cubicBezTo>
                    <a:cubicBezTo>
                      <a:pt x="189512" y="-14265"/>
                      <a:pt x="110777" y="10892"/>
                      <a:pt x="72108" y="62593"/>
                    </a:cubicBezTo>
                    <a:cubicBezTo>
                      <a:pt x="64334" y="56452"/>
                      <a:pt x="53172" y="56056"/>
                      <a:pt x="44003" y="59622"/>
                    </a:cubicBezTo>
                    <a:cubicBezTo>
                      <a:pt x="13506" y="71111"/>
                      <a:pt x="-4433" y="112115"/>
                      <a:pt x="949" y="142620"/>
                    </a:cubicBezTo>
                    <a:cubicBezTo>
                      <a:pt x="4935" y="164806"/>
                      <a:pt x="18490" y="183625"/>
                      <a:pt x="30050" y="203037"/>
                    </a:cubicBezTo>
                    <a:cubicBezTo>
                      <a:pt x="37824" y="216309"/>
                      <a:pt x="44003" y="230176"/>
                      <a:pt x="50581" y="244240"/>
                    </a:cubicBezTo>
                    <a:cubicBezTo>
                      <a:pt x="55365" y="254540"/>
                      <a:pt x="66129" y="280688"/>
                      <a:pt x="66129" y="280688"/>
                    </a:cubicBezTo>
                    <a:cubicBezTo>
                      <a:pt x="66129" y="280688"/>
                      <a:pt x="68720" y="222450"/>
                      <a:pt x="63138" y="154110"/>
                    </a:cubicBezTo>
                    <a:cubicBezTo>
                      <a:pt x="62740" y="154902"/>
                      <a:pt x="117156" y="146780"/>
                      <a:pt x="127720" y="144007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7" name="Freeform 1386">
                <a:extLst>
                  <a:ext uri="{FF2B5EF4-FFF2-40B4-BE49-F238E27FC236}">
                    <a16:creationId xmlns:a16="http://schemas.microsoft.com/office/drawing/2014/main" id="{BD0142F9-01E0-E46C-DFEA-D2FC6145C595}"/>
                  </a:ext>
                </a:extLst>
              </p:cNvPr>
              <p:cNvSpPr/>
              <p:nvPr/>
            </p:nvSpPr>
            <p:spPr>
              <a:xfrm>
                <a:off x="3317165" y="4774332"/>
                <a:ext cx="61791" cy="61407"/>
              </a:xfrm>
              <a:custGeom>
                <a:avLst/>
                <a:gdLst>
                  <a:gd name="connsiteX0" fmla="*/ 61791 w 61791"/>
                  <a:gd name="connsiteY0" fmla="*/ 30704 h 61407"/>
                  <a:gd name="connsiteX1" fmla="*/ 30896 w 61791"/>
                  <a:gd name="connsiteY1" fmla="*/ 61407 h 61407"/>
                  <a:gd name="connsiteX2" fmla="*/ 0 w 61791"/>
                  <a:gd name="connsiteY2" fmla="*/ 30704 h 61407"/>
                  <a:gd name="connsiteX3" fmla="*/ 30896 w 61791"/>
                  <a:gd name="connsiteY3" fmla="*/ 0 h 61407"/>
                  <a:gd name="connsiteX4" fmla="*/ 61791 w 61791"/>
                  <a:gd name="connsiteY4" fmla="*/ 30704 h 61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791" h="61407">
                    <a:moveTo>
                      <a:pt x="61791" y="30704"/>
                    </a:moveTo>
                    <a:cubicBezTo>
                      <a:pt x="61791" y="47739"/>
                      <a:pt x="48038" y="61407"/>
                      <a:pt x="30896" y="61407"/>
                    </a:cubicBezTo>
                    <a:cubicBezTo>
                      <a:pt x="13754" y="61407"/>
                      <a:pt x="0" y="47739"/>
                      <a:pt x="0" y="30704"/>
                    </a:cubicBezTo>
                    <a:cubicBezTo>
                      <a:pt x="0" y="13668"/>
                      <a:pt x="13754" y="0"/>
                      <a:pt x="30896" y="0"/>
                    </a:cubicBezTo>
                    <a:cubicBezTo>
                      <a:pt x="48038" y="0"/>
                      <a:pt x="61791" y="13866"/>
                      <a:pt x="61791" y="30704"/>
                    </a:cubicBezTo>
                    <a:close/>
                  </a:path>
                </a:pathLst>
              </a:custGeom>
              <a:solidFill>
                <a:srgbClr val="90C0E7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388" name="Graphic 12">
                <a:extLst>
                  <a:ext uri="{FF2B5EF4-FFF2-40B4-BE49-F238E27FC236}">
                    <a16:creationId xmlns:a16="http://schemas.microsoft.com/office/drawing/2014/main" id="{8F4620C7-A57E-474C-BAEA-73D6158F4E7F}"/>
                  </a:ext>
                </a:extLst>
              </p:cNvPr>
              <p:cNvGrpSpPr/>
              <p:nvPr/>
            </p:nvGrpSpPr>
            <p:grpSpPr>
              <a:xfrm>
                <a:off x="3432698" y="4785400"/>
                <a:ext cx="112052" cy="115587"/>
                <a:chOff x="3432698" y="4785400"/>
                <a:chExt cx="112052" cy="115587"/>
              </a:xfrm>
            </p:grpSpPr>
            <p:sp>
              <p:nvSpPr>
                <p:cNvPr id="1389" name="Freeform 1388">
                  <a:extLst>
                    <a:ext uri="{FF2B5EF4-FFF2-40B4-BE49-F238E27FC236}">
                      <a16:creationId xmlns:a16="http://schemas.microsoft.com/office/drawing/2014/main" id="{E84D34AF-B8AA-06DD-2BF7-36DD1F337C71}"/>
                    </a:ext>
                  </a:extLst>
                </p:cNvPr>
                <p:cNvSpPr/>
                <p:nvPr/>
              </p:nvSpPr>
              <p:spPr>
                <a:xfrm>
                  <a:off x="3462221" y="4861094"/>
                  <a:ext cx="49287" cy="39892"/>
                </a:xfrm>
                <a:custGeom>
                  <a:avLst/>
                  <a:gdLst>
                    <a:gd name="connsiteX0" fmla="*/ 53 w 49287"/>
                    <a:gd name="connsiteY0" fmla="*/ 0 h 39892"/>
                    <a:gd name="connsiteX1" fmla="*/ 49287 w 49287"/>
                    <a:gd name="connsiteY1" fmla="*/ 18026 h 39892"/>
                    <a:gd name="connsiteX2" fmla="*/ 53 w 49287"/>
                    <a:gd name="connsiteY2" fmla="*/ 0 h 39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9287" h="39892">
                      <a:moveTo>
                        <a:pt x="53" y="0"/>
                      </a:moveTo>
                      <a:cubicBezTo>
                        <a:pt x="-1541" y="31100"/>
                        <a:pt x="32942" y="62002"/>
                        <a:pt x="49287" y="18026"/>
                      </a:cubicBezTo>
                      <a:lnTo>
                        <a:pt x="5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90" name="Freeform 1389">
                  <a:extLst>
                    <a:ext uri="{FF2B5EF4-FFF2-40B4-BE49-F238E27FC236}">
                      <a16:creationId xmlns:a16="http://schemas.microsoft.com/office/drawing/2014/main" id="{852FE238-784C-5572-0B44-525536B147AD}"/>
                    </a:ext>
                  </a:extLst>
                </p:cNvPr>
                <p:cNvSpPr/>
                <p:nvPr/>
              </p:nvSpPr>
              <p:spPr>
                <a:xfrm>
                  <a:off x="3450385" y="4805700"/>
                  <a:ext cx="16203" cy="16103"/>
                </a:xfrm>
                <a:custGeom>
                  <a:avLst/>
                  <a:gdLst>
                    <a:gd name="connsiteX0" fmla="*/ 16075 w 16203"/>
                    <a:gd name="connsiteY0" fmla="*/ 9438 h 16103"/>
                    <a:gd name="connsiteX1" fmla="*/ 6707 w 16203"/>
                    <a:gd name="connsiteY1" fmla="*/ 15975 h 16103"/>
                    <a:gd name="connsiteX2" fmla="*/ 129 w 16203"/>
                    <a:gd name="connsiteY2" fmla="*/ 6665 h 16103"/>
                    <a:gd name="connsiteX3" fmla="*/ 9497 w 16203"/>
                    <a:gd name="connsiteY3" fmla="*/ 128 h 16103"/>
                    <a:gd name="connsiteX4" fmla="*/ 16075 w 16203"/>
                    <a:gd name="connsiteY4" fmla="*/ 9438 h 161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03" h="16103">
                      <a:moveTo>
                        <a:pt x="16075" y="9438"/>
                      </a:moveTo>
                      <a:cubicBezTo>
                        <a:pt x="15278" y="13796"/>
                        <a:pt x="11092" y="16767"/>
                        <a:pt x="6707" y="15975"/>
                      </a:cubicBezTo>
                      <a:cubicBezTo>
                        <a:pt x="2321" y="15183"/>
                        <a:pt x="-669" y="11023"/>
                        <a:pt x="129" y="6665"/>
                      </a:cubicBezTo>
                      <a:cubicBezTo>
                        <a:pt x="926" y="2307"/>
                        <a:pt x="5112" y="-664"/>
                        <a:pt x="9497" y="128"/>
                      </a:cubicBezTo>
                      <a:cubicBezTo>
                        <a:pt x="13882" y="920"/>
                        <a:pt x="16872" y="5080"/>
                        <a:pt x="16075" y="9438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91" name="Freeform 1390">
                  <a:extLst>
                    <a:ext uri="{FF2B5EF4-FFF2-40B4-BE49-F238E27FC236}">
                      <a16:creationId xmlns:a16="http://schemas.microsoft.com/office/drawing/2014/main" id="{AC553314-5606-8E14-501D-E4B9DF02BEF5}"/>
                    </a:ext>
                  </a:extLst>
                </p:cNvPr>
                <p:cNvSpPr/>
                <p:nvPr/>
              </p:nvSpPr>
              <p:spPr>
                <a:xfrm>
                  <a:off x="3432698" y="4785504"/>
                  <a:ext cx="46336" cy="12003"/>
                </a:xfrm>
                <a:custGeom>
                  <a:avLst/>
                  <a:gdLst>
                    <a:gd name="connsiteX0" fmla="*/ 3664 w 46336"/>
                    <a:gd name="connsiteY0" fmla="*/ 12004 h 12003"/>
                    <a:gd name="connsiteX1" fmla="*/ 76 w 46336"/>
                    <a:gd name="connsiteY1" fmla="*/ 9230 h 12003"/>
                    <a:gd name="connsiteX2" fmla="*/ 2867 w 46336"/>
                    <a:gd name="connsiteY2" fmla="*/ 4872 h 12003"/>
                    <a:gd name="connsiteX3" fmla="*/ 42931 w 46336"/>
                    <a:gd name="connsiteY3" fmla="*/ 118 h 12003"/>
                    <a:gd name="connsiteX4" fmla="*/ 46320 w 46336"/>
                    <a:gd name="connsiteY4" fmla="*/ 3882 h 12003"/>
                    <a:gd name="connsiteX5" fmla="*/ 42533 w 46336"/>
                    <a:gd name="connsiteY5" fmla="*/ 7249 h 12003"/>
                    <a:gd name="connsiteX6" fmla="*/ 4661 w 46336"/>
                    <a:gd name="connsiteY6" fmla="*/ 11806 h 12003"/>
                    <a:gd name="connsiteX7" fmla="*/ 3664 w 46336"/>
                    <a:gd name="connsiteY7" fmla="*/ 12004 h 120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6336" h="12003">
                      <a:moveTo>
                        <a:pt x="3664" y="12004"/>
                      </a:moveTo>
                      <a:cubicBezTo>
                        <a:pt x="2069" y="12004"/>
                        <a:pt x="475" y="10815"/>
                        <a:pt x="76" y="9230"/>
                      </a:cubicBezTo>
                      <a:cubicBezTo>
                        <a:pt x="-322" y="7249"/>
                        <a:pt x="874" y="5467"/>
                        <a:pt x="2867" y="4872"/>
                      </a:cubicBezTo>
                      <a:cubicBezTo>
                        <a:pt x="12435" y="2693"/>
                        <a:pt x="31769" y="-674"/>
                        <a:pt x="42931" y="118"/>
                      </a:cubicBezTo>
                      <a:cubicBezTo>
                        <a:pt x="44925" y="316"/>
                        <a:pt x="46519" y="1901"/>
                        <a:pt x="46320" y="3882"/>
                      </a:cubicBezTo>
                      <a:cubicBezTo>
                        <a:pt x="46121" y="5863"/>
                        <a:pt x="44526" y="7448"/>
                        <a:pt x="42533" y="7249"/>
                      </a:cubicBezTo>
                      <a:cubicBezTo>
                        <a:pt x="31769" y="6655"/>
                        <a:pt x="12435" y="10023"/>
                        <a:pt x="4661" y="11806"/>
                      </a:cubicBezTo>
                      <a:cubicBezTo>
                        <a:pt x="4262" y="11806"/>
                        <a:pt x="4063" y="12004"/>
                        <a:pt x="3664" y="1200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92" name="Freeform 1391">
                  <a:extLst>
                    <a:ext uri="{FF2B5EF4-FFF2-40B4-BE49-F238E27FC236}">
                      <a16:creationId xmlns:a16="http://schemas.microsoft.com/office/drawing/2014/main" id="{ACC66B7A-9F2D-A9D7-E165-58CF6C378F06}"/>
                    </a:ext>
                  </a:extLst>
                </p:cNvPr>
                <p:cNvSpPr/>
                <p:nvPr/>
              </p:nvSpPr>
              <p:spPr>
                <a:xfrm>
                  <a:off x="3518754" y="4805700"/>
                  <a:ext cx="16151" cy="16103"/>
                </a:xfrm>
                <a:custGeom>
                  <a:avLst/>
                  <a:gdLst>
                    <a:gd name="connsiteX0" fmla="*/ 16075 w 16151"/>
                    <a:gd name="connsiteY0" fmla="*/ 9438 h 16103"/>
                    <a:gd name="connsiteX1" fmla="*/ 6707 w 16151"/>
                    <a:gd name="connsiteY1" fmla="*/ 15975 h 16103"/>
                    <a:gd name="connsiteX2" fmla="*/ 129 w 16151"/>
                    <a:gd name="connsiteY2" fmla="*/ 6665 h 16103"/>
                    <a:gd name="connsiteX3" fmla="*/ 9497 w 16151"/>
                    <a:gd name="connsiteY3" fmla="*/ 128 h 16103"/>
                    <a:gd name="connsiteX4" fmla="*/ 16075 w 16151"/>
                    <a:gd name="connsiteY4" fmla="*/ 9438 h 161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51" h="16103">
                      <a:moveTo>
                        <a:pt x="16075" y="9438"/>
                      </a:moveTo>
                      <a:cubicBezTo>
                        <a:pt x="15278" y="13796"/>
                        <a:pt x="11092" y="16767"/>
                        <a:pt x="6707" y="15975"/>
                      </a:cubicBezTo>
                      <a:cubicBezTo>
                        <a:pt x="2321" y="15183"/>
                        <a:pt x="-668" y="11023"/>
                        <a:pt x="129" y="6665"/>
                      </a:cubicBezTo>
                      <a:cubicBezTo>
                        <a:pt x="926" y="2307"/>
                        <a:pt x="5112" y="-664"/>
                        <a:pt x="9497" y="128"/>
                      </a:cubicBezTo>
                      <a:cubicBezTo>
                        <a:pt x="13683" y="920"/>
                        <a:pt x="16673" y="5080"/>
                        <a:pt x="16075" y="9438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93" name="Freeform 1392">
                  <a:extLst>
                    <a:ext uri="{FF2B5EF4-FFF2-40B4-BE49-F238E27FC236}">
                      <a16:creationId xmlns:a16="http://schemas.microsoft.com/office/drawing/2014/main" id="{DF26D962-18B8-94D7-9BEE-D45E0907B876}"/>
                    </a:ext>
                  </a:extLst>
                </p:cNvPr>
                <p:cNvSpPr/>
                <p:nvPr/>
              </p:nvSpPr>
              <p:spPr>
                <a:xfrm>
                  <a:off x="3511109" y="4785400"/>
                  <a:ext cx="33641" cy="9929"/>
                </a:xfrm>
                <a:custGeom>
                  <a:avLst/>
                  <a:gdLst>
                    <a:gd name="connsiteX0" fmla="*/ 29700 w 33641"/>
                    <a:gd name="connsiteY0" fmla="*/ 9929 h 9929"/>
                    <a:gd name="connsiteX1" fmla="*/ 28902 w 33641"/>
                    <a:gd name="connsiteY1" fmla="*/ 9731 h 9929"/>
                    <a:gd name="connsiteX2" fmla="*/ 3588 w 33641"/>
                    <a:gd name="connsiteY2" fmla="*/ 7156 h 9929"/>
                    <a:gd name="connsiteX3" fmla="*/ 3588 w 33641"/>
                    <a:gd name="connsiteY3" fmla="*/ 7156 h 9929"/>
                    <a:gd name="connsiteX4" fmla="*/ 0 w 33641"/>
                    <a:gd name="connsiteY4" fmla="*/ 3590 h 9929"/>
                    <a:gd name="connsiteX5" fmla="*/ 3588 w 33641"/>
                    <a:gd name="connsiteY5" fmla="*/ 25 h 9929"/>
                    <a:gd name="connsiteX6" fmla="*/ 30896 w 33641"/>
                    <a:gd name="connsiteY6" fmla="*/ 2798 h 9929"/>
                    <a:gd name="connsiteX7" fmla="*/ 33487 w 33641"/>
                    <a:gd name="connsiteY7" fmla="*/ 7156 h 9929"/>
                    <a:gd name="connsiteX8" fmla="*/ 29700 w 33641"/>
                    <a:gd name="connsiteY8" fmla="*/ 9929 h 99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3641" h="9929">
                      <a:moveTo>
                        <a:pt x="29700" y="9929"/>
                      </a:moveTo>
                      <a:cubicBezTo>
                        <a:pt x="29500" y="9929"/>
                        <a:pt x="29102" y="9929"/>
                        <a:pt x="28902" y="9731"/>
                      </a:cubicBezTo>
                      <a:cubicBezTo>
                        <a:pt x="21129" y="7750"/>
                        <a:pt x="15348" y="6958"/>
                        <a:pt x="3588" y="7156"/>
                      </a:cubicBezTo>
                      <a:cubicBezTo>
                        <a:pt x="3588" y="7156"/>
                        <a:pt x="3588" y="7156"/>
                        <a:pt x="3588" y="7156"/>
                      </a:cubicBezTo>
                      <a:cubicBezTo>
                        <a:pt x="1595" y="7156"/>
                        <a:pt x="0" y="5571"/>
                        <a:pt x="0" y="3590"/>
                      </a:cubicBezTo>
                      <a:cubicBezTo>
                        <a:pt x="0" y="1610"/>
                        <a:pt x="1595" y="25"/>
                        <a:pt x="3588" y="25"/>
                      </a:cubicBezTo>
                      <a:cubicBezTo>
                        <a:pt x="16145" y="-173"/>
                        <a:pt x="22325" y="817"/>
                        <a:pt x="30896" y="2798"/>
                      </a:cubicBezTo>
                      <a:cubicBezTo>
                        <a:pt x="32889" y="3194"/>
                        <a:pt x="34085" y="5175"/>
                        <a:pt x="33487" y="7156"/>
                      </a:cubicBezTo>
                      <a:cubicBezTo>
                        <a:pt x="32690" y="8939"/>
                        <a:pt x="31294" y="9929"/>
                        <a:pt x="29700" y="992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94" name="Freeform 1393">
                  <a:extLst>
                    <a:ext uri="{FF2B5EF4-FFF2-40B4-BE49-F238E27FC236}">
                      <a16:creationId xmlns:a16="http://schemas.microsoft.com/office/drawing/2014/main" id="{DEA64B11-FDCF-401F-AF26-1CF2D130B2C3}"/>
                    </a:ext>
                  </a:extLst>
                </p:cNvPr>
                <p:cNvSpPr/>
                <p:nvPr/>
              </p:nvSpPr>
              <p:spPr>
                <a:xfrm>
                  <a:off x="3492538" y="4807592"/>
                  <a:ext cx="24119" cy="51323"/>
                </a:xfrm>
                <a:custGeom>
                  <a:avLst/>
                  <a:gdLst>
                    <a:gd name="connsiteX0" fmla="*/ 13190 w 24119"/>
                    <a:gd name="connsiteY0" fmla="*/ 51324 h 51323"/>
                    <a:gd name="connsiteX1" fmla="*/ 11197 w 24119"/>
                    <a:gd name="connsiteY1" fmla="*/ 50729 h 51323"/>
                    <a:gd name="connsiteX2" fmla="*/ 10200 w 24119"/>
                    <a:gd name="connsiteY2" fmla="*/ 45777 h 51323"/>
                    <a:gd name="connsiteX3" fmla="*/ 16578 w 24119"/>
                    <a:gd name="connsiteY3" fmla="*/ 27949 h 51323"/>
                    <a:gd name="connsiteX4" fmla="*/ 12791 w 24119"/>
                    <a:gd name="connsiteY4" fmla="*/ 23789 h 51323"/>
                    <a:gd name="connsiteX5" fmla="*/ 11795 w 24119"/>
                    <a:gd name="connsiteY5" fmla="*/ 23789 h 51323"/>
                    <a:gd name="connsiteX6" fmla="*/ 8805 w 24119"/>
                    <a:gd name="connsiteY6" fmla="*/ 23591 h 51323"/>
                    <a:gd name="connsiteX7" fmla="*/ 34 w 24119"/>
                    <a:gd name="connsiteY7" fmla="*/ 3188 h 51323"/>
                    <a:gd name="connsiteX8" fmla="*/ 4021 w 24119"/>
                    <a:gd name="connsiteY8" fmla="*/ 19 h 51323"/>
                    <a:gd name="connsiteX9" fmla="*/ 7210 w 24119"/>
                    <a:gd name="connsiteY9" fmla="*/ 3981 h 51323"/>
                    <a:gd name="connsiteX10" fmla="*/ 10399 w 24119"/>
                    <a:gd name="connsiteY10" fmla="*/ 16658 h 51323"/>
                    <a:gd name="connsiteX11" fmla="*/ 11595 w 24119"/>
                    <a:gd name="connsiteY11" fmla="*/ 16658 h 51323"/>
                    <a:gd name="connsiteX12" fmla="*/ 13389 w 24119"/>
                    <a:gd name="connsiteY12" fmla="*/ 16658 h 51323"/>
                    <a:gd name="connsiteX13" fmla="*/ 23754 w 24119"/>
                    <a:gd name="connsiteY13" fmla="*/ 26365 h 51323"/>
                    <a:gd name="connsiteX14" fmla="*/ 16379 w 24119"/>
                    <a:gd name="connsiteY14" fmla="*/ 49739 h 51323"/>
                    <a:gd name="connsiteX15" fmla="*/ 13190 w 24119"/>
                    <a:gd name="connsiteY15" fmla="*/ 51324 h 51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4119" h="51323">
                      <a:moveTo>
                        <a:pt x="13190" y="51324"/>
                      </a:moveTo>
                      <a:cubicBezTo>
                        <a:pt x="12592" y="51324"/>
                        <a:pt x="11795" y="51126"/>
                        <a:pt x="11197" y="50729"/>
                      </a:cubicBezTo>
                      <a:cubicBezTo>
                        <a:pt x="9602" y="49541"/>
                        <a:pt x="9004" y="47362"/>
                        <a:pt x="10200" y="45777"/>
                      </a:cubicBezTo>
                      <a:cubicBezTo>
                        <a:pt x="12193" y="42806"/>
                        <a:pt x="17974" y="34090"/>
                        <a:pt x="16578" y="27949"/>
                      </a:cubicBezTo>
                      <a:cubicBezTo>
                        <a:pt x="16180" y="25968"/>
                        <a:pt x="14585" y="23987"/>
                        <a:pt x="12791" y="23789"/>
                      </a:cubicBezTo>
                      <a:cubicBezTo>
                        <a:pt x="12392" y="23789"/>
                        <a:pt x="12193" y="23789"/>
                        <a:pt x="11795" y="23789"/>
                      </a:cubicBezTo>
                      <a:cubicBezTo>
                        <a:pt x="10997" y="23789"/>
                        <a:pt x="10001" y="23789"/>
                        <a:pt x="8805" y="23591"/>
                      </a:cubicBezTo>
                      <a:cubicBezTo>
                        <a:pt x="234" y="21809"/>
                        <a:pt x="-165" y="5961"/>
                        <a:pt x="34" y="3188"/>
                      </a:cubicBezTo>
                      <a:cubicBezTo>
                        <a:pt x="234" y="1207"/>
                        <a:pt x="1828" y="-179"/>
                        <a:pt x="4021" y="19"/>
                      </a:cubicBezTo>
                      <a:cubicBezTo>
                        <a:pt x="6014" y="217"/>
                        <a:pt x="7409" y="2000"/>
                        <a:pt x="7210" y="3981"/>
                      </a:cubicBezTo>
                      <a:cubicBezTo>
                        <a:pt x="6811" y="8140"/>
                        <a:pt x="8805" y="15866"/>
                        <a:pt x="10399" y="16658"/>
                      </a:cubicBezTo>
                      <a:cubicBezTo>
                        <a:pt x="10599" y="16658"/>
                        <a:pt x="10997" y="16658"/>
                        <a:pt x="11595" y="16658"/>
                      </a:cubicBezTo>
                      <a:cubicBezTo>
                        <a:pt x="12193" y="16658"/>
                        <a:pt x="12791" y="16658"/>
                        <a:pt x="13389" y="16658"/>
                      </a:cubicBezTo>
                      <a:cubicBezTo>
                        <a:pt x="18372" y="17054"/>
                        <a:pt x="22558" y="21016"/>
                        <a:pt x="23754" y="26365"/>
                      </a:cubicBezTo>
                      <a:cubicBezTo>
                        <a:pt x="25548" y="34684"/>
                        <a:pt x="20365" y="43598"/>
                        <a:pt x="16379" y="49739"/>
                      </a:cubicBezTo>
                      <a:cubicBezTo>
                        <a:pt x="15382" y="50729"/>
                        <a:pt x="14386" y="51324"/>
                        <a:pt x="13190" y="5132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395" name="Graphic 12">
                <a:extLst>
                  <a:ext uri="{FF2B5EF4-FFF2-40B4-BE49-F238E27FC236}">
                    <a16:creationId xmlns:a16="http://schemas.microsoft.com/office/drawing/2014/main" id="{2C7D7C21-8115-1CE3-CEE4-72F3915F33D0}"/>
                  </a:ext>
                </a:extLst>
              </p:cNvPr>
              <p:cNvGrpSpPr/>
              <p:nvPr/>
            </p:nvGrpSpPr>
            <p:grpSpPr>
              <a:xfrm>
                <a:off x="3367196" y="5097216"/>
                <a:ext cx="283840" cy="537772"/>
                <a:chOff x="3367196" y="5097216"/>
                <a:chExt cx="283840" cy="537772"/>
              </a:xfrm>
            </p:grpSpPr>
            <p:sp>
              <p:nvSpPr>
                <p:cNvPr id="1396" name="Freeform 1395">
                  <a:extLst>
                    <a:ext uri="{FF2B5EF4-FFF2-40B4-BE49-F238E27FC236}">
                      <a16:creationId xmlns:a16="http://schemas.microsoft.com/office/drawing/2014/main" id="{1B47AD7B-F655-3BC1-0BC8-C269303F9B17}"/>
                    </a:ext>
                  </a:extLst>
                </p:cNvPr>
                <p:cNvSpPr/>
                <p:nvPr/>
              </p:nvSpPr>
              <p:spPr>
                <a:xfrm>
                  <a:off x="3367196" y="5097216"/>
                  <a:ext cx="283840" cy="537772"/>
                </a:xfrm>
                <a:custGeom>
                  <a:avLst/>
                  <a:gdLst>
                    <a:gd name="connsiteX0" fmla="*/ 0 w 283840"/>
                    <a:gd name="connsiteY0" fmla="*/ 20205 h 537772"/>
                    <a:gd name="connsiteX1" fmla="*/ 154677 w 283840"/>
                    <a:gd name="connsiteY1" fmla="*/ 0 h 537772"/>
                    <a:gd name="connsiteX2" fmla="*/ 210489 w 283840"/>
                    <a:gd name="connsiteY2" fmla="*/ 261278 h 537772"/>
                    <a:gd name="connsiteX3" fmla="*/ 283841 w 283840"/>
                    <a:gd name="connsiteY3" fmla="*/ 504531 h 537772"/>
                    <a:gd name="connsiteX4" fmla="*/ 73950 w 283840"/>
                    <a:gd name="connsiteY4" fmla="*/ 536027 h 537772"/>
                    <a:gd name="connsiteX5" fmla="*/ 59798 w 283840"/>
                    <a:gd name="connsiteY5" fmla="*/ 291586 h 537772"/>
                    <a:gd name="connsiteX6" fmla="*/ 0 w 283840"/>
                    <a:gd name="connsiteY6" fmla="*/ 20205 h 537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3840" h="537772">
                      <a:moveTo>
                        <a:pt x="0" y="20205"/>
                      </a:moveTo>
                      <a:cubicBezTo>
                        <a:pt x="75146" y="57842"/>
                        <a:pt x="132951" y="37241"/>
                        <a:pt x="154677" y="0"/>
                      </a:cubicBezTo>
                      <a:cubicBezTo>
                        <a:pt x="154677" y="0"/>
                        <a:pt x="175407" y="145595"/>
                        <a:pt x="210489" y="261278"/>
                      </a:cubicBezTo>
                      <a:cubicBezTo>
                        <a:pt x="246567" y="380330"/>
                        <a:pt x="283841" y="504531"/>
                        <a:pt x="283841" y="504531"/>
                      </a:cubicBezTo>
                      <a:cubicBezTo>
                        <a:pt x="238992" y="534640"/>
                        <a:pt x="111623" y="541574"/>
                        <a:pt x="73950" y="536027"/>
                      </a:cubicBezTo>
                      <a:cubicBezTo>
                        <a:pt x="73950" y="536027"/>
                        <a:pt x="72954" y="419749"/>
                        <a:pt x="59798" y="291586"/>
                      </a:cubicBezTo>
                      <a:cubicBezTo>
                        <a:pt x="45048" y="147774"/>
                        <a:pt x="0" y="20205"/>
                        <a:pt x="0" y="2020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97" name="Freeform 1396">
                  <a:extLst>
                    <a:ext uri="{FF2B5EF4-FFF2-40B4-BE49-F238E27FC236}">
                      <a16:creationId xmlns:a16="http://schemas.microsoft.com/office/drawing/2014/main" id="{C53CD19F-ED74-0697-F04A-F6728EF7D68F}"/>
                    </a:ext>
                  </a:extLst>
                </p:cNvPr>
                <p:cNvSpPr/>
                <p:nvPr/>
              </p:nvSpPr>
              <p:spPr>
                <a:xfrm>
                  <a:off x="3391314" y="5119204"/>
                  <a:ext cx="249157" cy="515029"/>
                </a:xfrm>
                <a:custGeom>
                  <a:avLst/>
                  <a:gdLst>
                    <a:gd name="connsiteX0" fmla="*/ 249158 w 249157"/>
                    <a:gd name="connsiteY0" fmla="*/ 447680 h 515029"/>
                    <a:gd name="connsiteX1" fmla="*/ 247165 w 249157"/>
                    <a:gd name="connsiteY1" fmla="*/ 440746 h 515029"/>
                    <a:gd name="connsiteX2" fmla="*/ 182583 w 249157"/>
                    <a:gd name="connsiteY2" fmla="*/ 450849 h 515029"/>
                    <a:gd name="connsiteX3" fmla="*/ 171221 w 249157"/>
                    <a:gd name="connsiteY3" fmla="*/ 379933 h 515029"/>
                    <a:gd name="connsiteX4" fmla="*/ 226235 w 249157"/>
                    <a:gd name="connsiteY4" fmla="*/ 371218 h 515029"/>
                    <a:gd name="connsiteX5" fmla="*/ 224242 w 249157"/>
                    <a:gd name="connsiteY5" fmla="*/ 364284 h 515029"/>
                    <a:gd name="connsiteX6" fmla="*/ 170225 w 249157"/>
                    <a:gd name="connsiteY6" fmla="*/ 372802 h 515029"/>
                    <a:gd name="connsiteX7" fmla="*/ 158863 w 249157"/>
                    <a:gd name="connsiteY7" fmla="*/ 301887 h 515029"/>
                    <a:gd name="connsiteX8" fmla="*/ 203313 w 249157"/>
                    <a:gd name="connsiteY8" fmla="*/ 294953 h 515029"/>
                    <a:gd name="connsiteX9" fmla="*/ 201120 w 249157"/>
                    <a:gd name="connsiteY9" fmla="*/ 288020 h 515029"/>
                    <a:gd name="connsiteX10" fmla="*/ 157667 w 249157"/>
                    <a:gd name="connsiteY10" fmla="*/ 294953 h 515029"/>
                    <a:gd name="connsiteX11" fmla="*/ 146305 w 249157"/>
                    <a:gd name="connsiteY11" fmla="*/ 224038 h 515029"/>
                    <a:gd name="connsiteX12" fmla="*/ 180390 w 249157"/>
                    <a:gd name="connsiteY12" fmla="*/ 218689 h 515029"/>
                    <a:gd name="connsiteX13" fmla="*/ 178397 w 249157"/>
                    <a:gd name="connsiteY13" fmla="*/ 211756 h 515029"/>
                    <a:gd name="connsiteX14" fmla="*/ 145110 w 249157"/>
                    <a:gd name="connsiteY14" fmla="*/ 216907 h 515029"/>
                    <a:gd name="connsiteX15" fmla="*/ 133748 w 249157"/>
                    <a:gd name="connsiteY15" fmla="*/ 145991 h 515029"/>
                    <a:gd name="connsiteX16" fmla="*/ 160856 w 249157"/>
                    <a:gd name="connsiteY16" fmla="*/ 141633 h 515029"/>
                    <a:gd name="connsiteX17" fmla="*/ 159262 w 249157"/>
                    <a:gd name="connsiteY17" fmla="*/ 134502 h 515029"/>
                    <a:gd name="connsiteX18" fmla="*/ 132552 w 249157"/>
                    <a:gd name="connsiteY18" fmla="*/ 138662 h 515029"/>
                    <a:gd name="connsiteX19" fmla="*/ 121190 w 249157"/>
                    <a:gd name="connsiteY19" fmla="*/ 67746 h 515029"/>
                    <a:gd name="connsiteX20" fmla="*/ 144910 w 249157"/>
                    <a:gd name="connsiteY20" fmla="*/ 63983 h 515029"/>
                    <a:gd name="connsiteX21" fmla="*/ 143515 w 249157"/>
                    <a:gd name="connsiteY21" fmla="*/ 56851 h 515029"/>
                    <a:gd name="connsiteX22" fmla="*/ 119995 w 249157"/>
                    <a:gd name="connsiteY22" fmla="*/ 60615 h 515029"/>
                    <a:gd name="connsiteX23" fmla="*/ 110427 w 249157"/>
                    <a:gd name="connsiteY23" fmla="*/ 0 h 515029"/>
                    <a:gd name="connsiteX24" fmla="*/ 103849 w 249157"/>
                    <a:gd name="connsiteY24" fmla="*/ 4556 h 515029"/>
                    <a:gd name="connsiteX25" fmla="*/ 113018 w 249157"/>
                    <a:gd name="connsiteY25" fmla="*/ 61804 h 515029"/>
                    <a:gd name="connsiteX26" fmla="*/ 41659 w 249157"/>
                    <a:gd name="connsiteY26" fmla="*/ 73095 h 515029"/>
                    <a:gd name="connsiteX27" fmla="*/ 32690 w 249157"/>
                    <a:gd name="connsiteY27" fmla="*/ 16838 h 515029"/>
                    <a:gd name="connsiteX28" fmla="*/ 25115 w 249157"/>
                    <a:gd name="connsiteY28" fmla="*/ 15649 h 515029"/>
                    <a:gd name="connsiteX29" fmla="*/ 34483 w 249157"/>
                    <a:gd name="connsiteY29" fmla="*/ 74283 h 515029"/>
                    <a:gd name="connsiteX30" fmla="*/ 0 w 249157"/>
                    <a:gd name="connsiteY30" fmla="*/ 79632 h 515029"/>
                    <a:gd name="connsiteX31" fmla="*/ 1794 w 249157"/>
                    <a:gd name="connsiteY31" fmla="*/ 86565 h 515029"/>
                    <a:gd name="connsiteX32" fmla="*/ 35480 w 249157"/>
                    <a:gd name="connsiteY32" fmla="*/ 81216 h 515029"/>
                    <a:gd name="connsiteX33" fmla="*/ 46842 w 249157"/>
                    <a:gd name="connsiteY33" fmla="*/ 152132 h 515029"/>
                    <a:gd name="connsiteX34" fmla="*/ 17939 w 249157"/>
                    <a:gd name="connsiteY34" fmla="*/ 156688 h 515029"/>
                    <a:gd name="connsiteX35" fmla="*/ 19335 w 249157"/>
                    <a:gd name="connsiteY35" fmla="*/ 163819 h 515029"/>
                    <a:gd name="connsiteX36" fmla="*/ 47838 w 249157"/>
                    <a:gd name="connsiteY36" fmla="*/ 159263 h 515029"/>
                    <a:gd name="connsiteX37" fmla="*/ 59200 w 249157"/>
                    <a:gd name="connsiteY37" fmla="*/ 230179 h 515029"/>
                    <a:gd name="connsiteX38" fmla="*/ 31294 w 249157"/>
                    <a:gd name="connsiteY38" fmla="*/ 234537 h 515029"/>
                    <a:gd name="connsiteX39" fmla="*/ 32291 w 249157"/>
                    <a:gd name="connsiteY39" fmla="*/ 241668 h 515029"/>
                    <a:gd name="connsiteX40" fmla="*/ 60396 w 249157"/>
                    <a:gd name="connsiteY40" fmla="*/ 237310 h 515029"/>
                    <a:gd name="connsiteX41" fmla="*/ 71757 w 249157"/>
                    <a:gd name="connsiteY41" fmla="*/ 308225 h 515029"/>
                    <a:gd name="connsiteX42" fmla="*/ 39666 w 249157"/>
                    <a:gd name="connsiteY42" fmla="*/ 313376 h 515029"/>
                    <a:gd name="connsiteX43" fmla="*/ 40264 w 249157"/>
                    <a:gd name="connsiteY43" fmla="*/ 320507 h 515029"/>
                    <a:gd name="connsiteX44" fmla="*/ 72954 w 249157"/>
                    <a:gd name="connsiteY44" fmla="*/ 315357 h 515029"/>
                    <a:gd name="connsiteX45" fmla="*/ 84315 w 249157"/>
                    <a:gd name="connsiteY45" fmla="*/ 386272 h 515029"/>
                    <a:gd name="connsiteX46" fmla="*/ 45247 w 249157"/>
                    <a:gd name="connsiteY46" fmla="*/ 392413 h 515029"/>
                    <a:gd name="connsiteX47" fmla="*/ 45646 w 249157"/>
                    <a:gd name="connsiteY47" fmla="*/ 399544 h 515029"/>
                    <a:gd name="connsiteX48" fmla="*/ 85312 w 249157"/>
                    <a:gd name="connsiteY48" fmla="*/ 393205 h 515029"/>
                    <a:gd name="connsiteX49" fmla="*/ 96673 w 249157"/>
                    <a:gd name="connsiteY49" fmla="*/ 464121 h 515029"/>
                    <a:gd name="connsiteX50" fmla="*/ 48835 w 249157"/>
                    <a:gd name="connsiteY50" fmla="*/ 471648 h 515029"/>
                    <a:gd name="connsiteX51" fmla="*/ 49034 w 249157"/>
                    <a:gd name="connsiteY51" fmla="*/ 478978 h 515029"/>
                    <a:gd name="connsiteX52" fmla="*/ 97869 w 249157"/>
                    <a:gd name="connsiteY52" fmla="*/ 471252 h 515029"/>
                    <a:gd name="connsiteX53" fmla="*/ 104846 w 249157"/>
                    <a:gd name="connsiteY53" fmla="*/ 515030 h 515029"/>
                    <a:gd name="connsiteX54" fmla="*/ 112021 w 249157"/>
                    <a:gd name="connsiteY54" fmla="*/ 514633 h 515029"/>
                    <a:gd name="connsiteX55" fmla="*/ 104846 w 249157"/>
                    <a:gd name="connsiteY55" fmla="*/ 470064 h 515029"/>
                    <a:gd name="connsiteX56" fmla="*/ 176204 w 249157"/>
                    <a:gd name="connsiteY56" fmla="*/ 458773 h 515029"/>
                    <a:gd name="connsiteX57" fmla="*/ 183779 w 249157"/>
                    <a:gd name="connsiteY57" fmla="*/ 506710 h 515029"/>
                    <a:gd name="connsiteX58" fmla="*/ 190955 w 249157"/>
                    <a:gd name="connsiteY58" fmla="*/ 505323 h 515029"/>
                    <a:gd name="connsiteX59" fmla="*/ 183380 w 249157"/>
                    <a:gd name="connsiteY59" fmla="*/ 457584 h 515029"/>
                    <a:gd name="connsiteX60" fmla="*/ 249158 w 249157"/>
                    <a:gd name="connsiteY60" fmla="*/ 447680 h 515029"/>
                    <a:gd name="connsiteX61" fmla="*/ 42855 w 249157"/>
                    <a:gd name="connsiteY61" fmla="*/ 80226 h 515029"/>
                    <a:gd name="connsiteX62" fmla="*/ 114214 w 249157"/>
                    <a:gd name="connsiteY62" fmla="*/ 68935 h 515029"/>
                    <a:gd name="connsiteX63" fmla="*/ 125576 w 249157"/>
                    <a:gd name="connsiteY63" fmla="*/ 139850 h 515029"/>
                    <a:gd name="connsiteX64" fmla="*/ 54217 w 249157"/>
                    <a:gd name="connsiteY64" fmla="*/ 151141 h 515029"/>
                    <a:gd name="connsiteX65" fmla="*/ 42855 w 249157"/>
                    <a:gd name="connsiteY65" fmla="*/ 80226 h 515029"/>
                    <a:gd name="connsiteX66" fmla="*/ 55413 w 249157"/>
                    <a:gd name="connsiteY66" fmla="*/ 158273 h 515029"/>
                    <a:gd name="connsiteX67" fmla="*/ 126772 w 249157"/>
                    <a:gd name="connsiteY67" fmla="*/ 146982 h 515029"/>
                    <a:gd name="connsiteX68" fmla="*/ 138133 w 249157"/>
                    <a:gd name="connsiteY68" fmla="*/ 217897 h 515029"/>
                    <a:gd name="connsiteX69" fmla="*/ 66774 w 249157"/>
                    <a:gd name="connsiteY69" fmla="*/ 229188 h 515029"/>
                    <a:gd name="connsiteX70" fmla="*/ 55413 w 249157"/>
                    <a:gd name="connsiteY70" fmla="*/ 158273 h 515029"/>
                    <a:gd name="connsiteX71" fmla="*/ 67771 w 249157"/>
                    <a:gd name="connsiteY71" fmla="*/ 236319 h 515029"/>
                    <a:gd name="connsiteX72" fmla="*/ 139130 w 249157"/>
                    <a:gd name="connsiteY72" fmla="*/ 225028 h 515029"/>
                    <a:gd name="connsiteX73" fmla="*/ 150491 w 249157"/>
                    <a:gd name="connsiteY73" fmla="*/ 295944 h 515029"/>
                    <a:gd name="connsiteX74" fmla="*/ 79133 w 249157"/>
                    <a:gd name="connsiteY74" fmla="*/ 307235 h 515029"/>
                    <a:gd name="connsiteX75" fmla="*/ 67771 w 249157"/>
                    <a:gd name="connsiteY75" fmla="*/ 236319 h 515029"/>
                    <a:gd name="connsiteX76" fmla="*/ 80129 w 249157"/>
                    <a:gd name="connsiteY76" fmla="*/ 314366 h 515029"/>
                    <a:gd name="connsiteX77" fmla="*/ 151488 w 249157"/>
                    <a:gd name="connsiteY77" fmla="*/ 303075 h 515029"/>
                    <a:gd name="connsiteX78" fmla="*/ 162850 w 249157"/>
                    <a:gd name="connsiteY78" fmla="*/ 373991 h 515029"/>
                    <a:gd name="connsiteX79" fmla="*/ 91491 w 249157"/>
                    <a:gd name="connsiteY79" fmla="*/ 385282 h 515029"/>
                    <a:gd name="connsiteX80" fmla="*/ 80129 w 249157"/>
                    <a:gd name="connsiteY80" fmla="*/ 314366 h 515029"/>
                    <a:gd name="connsiteX81" fmla="*/ 103849 w 249157"/>
                    <a:gd name="connsiteY81" fmla="*/ 463329 h 515029"/>
                    <a:gd name="connsiteX82" fmla="*/ 92487 w 249157"/>
                    <a:gd name="connsiteY82" fmla="*/ 392413 h 515029"/>
                    <a:gd name="connsiteX83" fmla="*/ 163846 w 249157"/>
                    <a:gd name="connsiteY83" fmla="*/ 381122 h 515029"/>
                    <a:gd name="connsiteX84" fmla="*/ 175208 w 249157"/>
                    <a:gd name="connsiteY84" fmla="*/ 452037 h 515029"/>
                    <a:gd name="connsiteX85" fmla="*/ 103849 w 249157"/>
                    <a:gd name="connsiteY85" fmla="*/ 463329 h 5150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249157" h="515029">
                      <a:moveTo>
                        <a:pt x="249158" y="447680"/>
                      </a:moveTo>
                      <a:cubicBezTo>
                        <a:pt x="248560" y="445501"/>
                        <a:pt x="247762" y="443124"/>
                        <a:pt x="247165" y="440746"/>
                      </a:cubicBezTo>
                      <a:lnTo>
                        <a:pt x="182583" y="450849"/>
                      </a:lnTo>
                      <a:lnTo>
                        <a:pt x="171221" y="379933"/>
                      </a:lnTo>
                      <a:lnTo>
                        <a:pt x="226235" y="371218"/>
                      </a:lnTo>
                      <a:cubicBezTo>
                        <a:pt x="225637" y="368840"/>
                        <a:pt x="224840" y="366661"/>
                        <a:pt x="224242" y="364284"/>
                      </a:cubicBezTo>
                      <a:lnTo>
                        <a:pt x="170225" y="372802"/>
                      </a:lnTo>
                      <a:lnTo>
                        <a:pt x="158863" y="301887"/>
                      </a:lnTo>
                      <a:lnTo>
                        <a:pt x="203313" y="294953"/>
                      </a:lnTo>
                      <a:cubicBezTo>
                        <a:pt x="202715" y="292576"/>
                        <a:pt x="201918" y="290397"/>
                        <a:pt x="201120" y="288020"/>
                      </a:cubicBezTo>
                      <a:lnTo>
                        <a:pt x="157667" y="294953"/>
                      </a:lnTo>
                      <a:lnTo>
                        <a:pt x="146305" y="224038"/>
                      </a:lnTo>
                      <a:lnTo>
                        <a:pt x="180390" y="218689"/>
                      </a:lnTo>
                      <a:cubicBezTo>
                        <a:pt x="179792" y="216312"/>
                        <a:pt x="178995" y="214134"/>
                        <a:pt x="178397" y="211756"/>
                      </a:cubicBezTo>
                      <a:lnTo>
                        <a:pt x="145110" y="216907"/>
                      </a:lnTo>
                      <a:lnTo>
                        <a:pt x="133748" y="145991"/>
                      </a:lnTo>
                      <a:lnTo>
                        <a:pt x="160856" y="141633"/>
                      </a:lnTo>
                      <a:cubicBezTo>
                        <a:pt x="160258" y="139256"/>
                        <a:pt x="159860" y="136879"/>
                        <a:pt x="159262" y="134502"/>
                      </a:cubicBezTo>
                      <a:lnTo>
                        <a:pt x="132552" y="138662"/>
                      </a:lnTo>
                      <a:lnTo>
                        <a:pt x="121190" y="67746"/>
                      </a:lnTo>
                      <a:lnTo>
                        <a:pt x="144910" y="63983"/>
                      </a:lnTo>
                      <a:cubicBezTo>
                        <a:pt x="144512" y="61605"/>
                        <a:pt x="144113" y="59228"/>
                        <a:pt x="143515" y="56851"/>
                      </a:cubicBezTo>
                      <a:lnTo>
                        <a:pt x="119995" y="60615"/>
                      </a:lnTo>
                      <a:lnTo>
                        <a:pt x="110427" y="0"/>
                      </a:lnTo>
                      <a:cubicBezTo>
                        <a:pt x="108234" y="1585"/>
                        <a:pt x="106041" y="3169"/>
                        <a:pt x="103849" y="4556"/>
                      </a:cubicBezTo>
                      <a:lnTo>
                        <a:pt x="113018" y="61804"/>
                      </a:lnTo>
                      <a:lnTo>
                        <a:pt x="41659" y="73095"/>
                      </a:lnTo>
                      <a:lnTo>
                        <a:pt x="32690" y="16838"/>
                      </a:lnTo>
                      <a:cubicBezTo>
                        <a:pt x="30298" y="16441"/>
                        <a:pt x="27706" y="16045"/>
                        <a:pt x="25115" y="15649"/>
                      </a:cubicBezTo>
                      <a:lnTo>
                        <a:pt x="34483" y="74283"/>
                      </a:lnTo>
                      <a:lnTo>
                        <a:pt x="0" y="79632"/>
                      </a:lnTo>
                      <a:cubicBezTo>
                        <a:pt x="598" y="82008"/>
                        <a:pt x="1196" y="84187"/>
                        <a:pt x="1794" y="86565"/>
                      </a:cubicBezTo>
                      <a:lnTo>
                        <a:pt x="35480" y="81216"/>
                      </a:lnTo>
                      <a:lnTo>
                        <a:pt x="46842" y="152132"/>
                      </a:lnTo>
                      <a:lnTo>
                        <a:pt x="17939" y="156688"/>
                      </a:lnTo>
                      <a:cubicBezTo>
                        <a:pt x="18338" y="159065"/>
                        <a:pt x="18936" y="161442"/>
                        <a:pt x="19335" y="163819"/>
                      </a:cubicBezTo>
                      <a:lnTo>
                        <a:pt x="47838" y="159263"/>
                      </a:lnTo>
                      <a:lnTo>
                        <a:pt x="59200" y="230179"/>
                      </a:lnTo>
                      <a:lnTo>
                        <a:pt x="31294" y="234537"/>
                      </a:lnTo>
                      <a:cubicBezTo>
                        <a:pt x="31693" y="236914"/>
                        <a:pt x="31892" y="239291"/>
                        <a:pt x="32291" y="241668"/>
                      </a:cubicBezTo>
                      <a:lnTo>
                        <a:pt x="60396" y="237310"/>
                      </a:lnTo>
                      <a:lnTo>
                        <a:pt x="71757" y="308225"/>
                      </a:lnTo>
                      <a:lnTo>
                        <a:pt x="39666" y="313376"/>
                      </a:lnTo>
                      <a:cubicBezTo>
                        <a:pt x="39865" y="315753"/>
                        <a:pt x="40064" y="318130"/>
                        <a:pt x="40264" y="320507"/>
                      </a:cubicBezTo>
                      <a:lnTo>
                        <a:pt x="72954" y="315357"/>
                      </a:lnTo>
                      <a:lnTo>
                        <a:pt x="84315" y="386272"/>
                      </a:lnTo>
                      <a:lnTo>
                        <a:pt x="45247" y="392413"/>
                      </a:lnTo>
                      <a:cubicBezTo>
                        <a:pt x="45446" y="394790"/>
                        <a:pt x="45446" y="397167"/>
                        <a:pt x="45646" y="399544"/>
                      </a:cubicBezTo>
                      <a:lnTo>
                        <a:pt x="85312" y="393205"/>
                      </a:lnTo>
                      <a:lnTo>
                        <a:pt x="96673" y="464121"/>
                      </a:lnTo>
                      <a:lnTo>
                        <a:pt x="48835" y="471648"/>
                      </a:lnTo>
                      <a:cubicBezTo>
                        <a:pt x="48835" y="474223"/>
                        <a:pt x="49034" y="476601"/>
                        <a:pt x="49034" y="478978"/>
                      </a:cubicBezTo>
                      <a:lnTo>
                        <a:pt x="97869" y="471252"/>
                      </a:lnTo>
                      <a:lnTo>
                        <a:pt x="104846" y="515030"/>
                      </a:lnTo>
                      <a:cubicBezTo>
                        <a:pt x="107238" y="515030"/>
                        <a:pt x="109629" y="514832"/>
                        <a:pt x="112021" y="514633"/>
                      </a:cubicBezTo>
                      <a:lnTo>
                        <a:pt x="104846" y="470064"/>
                      </a:lnTo>
                      <a:lnTo>
                        <a:pt x="176204" y="458773"/>
                      </a:lnTo>
                      <a:lnTo>
                        <a:pt x="183779" y="506710"/>
                      </a:lnTo>
                      <a:cubicBezTo>
                        <a:pt x="186171" y="506314"/>
                        <a:pt x="188563" y="505918"/>
                        <a:pt x="190955" y="505323"/>
                      </a:cubicBezTo>
                      <a:lnTo>
                        <a:pt x="183380" y="457584"/>
                      </a:lnTo>
                      <a:lnTo>
                        <a:pt x="249158" y="447680"/>
                      </a:lnTo>
                      <a:close/>
                      <a:moveTo>
                        <a:pt x="42855" y="80226"/>
                      </a:moveTo>
                      <a:lnTo>
                        <a:pt x="114214" y="68935"/>
                      </a:lnTo>
                      <a:lnTo>
                        <a:pt x="125576" y="139850"/>
                      </a:lnTo>
                      <a:lnTo>
                        <a:pt x="54217" y="151141"/>
                      </a:lnTo>
                      <a:lnTo>
                        <a:pt x="42855" y="80226"/>
                      </a:lnTo>
                      <a:close/>
                      <a:moveTo>
                        <a:pt x="55413" y="158273"/>
                      </a:moveTo>
                      <a:lnTo>
                        <a:pt x="126772" y="146982"/>
                      </a:lnTo>
                      <a:lnTo>
                        <a:pt x="138133" y="217897"/>
                      </a:lnTo>
                      <a:lnTo>
                        <a:pt x="66774" y="229188"/>
                      </a:lnTo>
                      <a:lnTo>
                        <a:pt x="55413" y="158273"/>
                      </a:lnTo>
                      <a:close/>
                      <a:moveTo>
                        <a:pt x="67771" y="236319"/>
                      </a:moveTo>
                      <a:lnTo>
                        <a:pt x="139130" y="225028"/>
                      </a:lnTo>
                      <a:lnTo>
                        <a:pt x="150491" y="295944"/>
                      </a:lnTo>
                      <a:lnTo>
                        <a:pt x="79133" y="307235"/>
                      </a:lnTo>
                      <a:lnTo>
                        <a:pt x="67771" y="236319"/>
                      </a:lnTo>
                      <a:close/>
                      <a:moveTo>
                        <a:pt x="80129" y="314366"/>
                      </a:moveTo>
                      <a:lnTo>
                        <a:pt x="151488" y="303075"/>
                      </a:lnTo>
                      <a:lnTo>
                        <a:pt x="162850" y="373991"/>
                      </a:lnTo>
                      <a:lnTo>
                        <a:pt x="91491" y="385282"/>
                      </a:lnTo>
                      <a:lnTo>
                        <a:pt x="80129" y="314366"/>
                      </a:lnTo>
                      <a:close/>
                      <a:moveTo>
                        <a:pt x="103849" y="463329"/>
                      </a:moveTo>
                      <a:lnTo>
                        <a:pt x="92487" y="392413"/>
                      </a:lnTo>
                      <a:lnTo>
                        <a:pt x="163846" y="381122"/>
                      </a:lnTo>
                      <a:lnTo>
                        <a:pt x="175208" y="452037"/>
                      </a:lnTo>
                      <a:lnTo>
                        <a:pt x="103849" y="463329"/>
                      </a:lnTo>
                      <a:close/>
                    </a:path>
                  </a:pathLst>
                </a:custGeom>
                <a:solidFill>
                  <a:srgbClr val="5DA4DA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398" name="Graphic 12">
                <a:extLst>
                  <a:ext uri="{FF2B5EF4-FFF2-40B4-BE49-F238E27FC236}">
                    <a16:creationId xmlns:a16="http://schemas.microsoft.com/office/drawing/2014/main" id="{6D85A636-8330-B7EC-1E34-A648A5FA84A8}"/>
                  </a:ext>
                </a:extLst>
              </p:cNvPr>
              <p:cNvGrpSpPr/>
              <p:nvPr/>
            </p:nvGrpSpPr>
            <p:grpSpPr>
              <a:xfrm>
                <a:off x="2890407" y="5020952"/>
                <a:ext cx="552133" cy="1070865"/>
                <a:chOff x="2890407" y="5020952"/>
                <a:chExt cx="552133" cy="1070865"/>
              </a:xfrm>
            </p:grpSpPr>
            <p:sp>
              <p:nvSpPr>
                <p:cNvPr id="1399" name="Freeform 1398">
                  <a:extLst>
                    <a:ext uri="{FF2B5EF4-FFF2-40B4-BE49-F238E27FC236}">
                      <a16:creationId xmlns:a16="http://schemas.microsoft.com/office/drawing/2014/main" id="{FBF086B0-B189-0EF1-41C4-3CDDBF253367}"/>
                    </a:ext>
                  </a:extLst>
                </p:cNvPr>
                <p:cNvSpPr/>
                <p:nvPr/>
              </p:nvSpPr>
              <p:spPr>
                <a:xfrm>
                  <a:off x="2890757" y="5064531"/>
                  <a:ext cx="548710" cy="1027286"/>
                </a:xfrm>
                <a:custGeom>
                  <a:avLst/>
                  <a:gdLst>
                    <a:gd name="connsiteX0" fmla="*/ 546203 w 548710"/>
                    <a:gd name="connsiteY0" fmla="*/ 507502 h 1027286"/>
                    <a:gd name="connsiteX1" fmla="*/ 519295 w 548710"/>
                    <a:gd name="connsiteY1" fmla="*/ 225821 h 1027286"/>
                    <a:gd name="connsiteX2" fmla="*/ 380563 w 548710"/>
                    <a:gd name="connsiteY2" fmla="*/ 116278 h 1027286"/>
                    <a:gd name="connsiteX3" fmla="*/ 378371 w 548710"/>
                    <a:gd name="connsiteY3" fmla="*/ 114495 h 1027286"/>
                    <a:gd name="connsiteX4" fmla="*/ 378172 w 548710"/>
                    <a:gd name="connsiteY4" fmla="*/ 111722 h 1027286"/>
                    <a:gd name="connsiteX5" fmla="*/ 405479 w 548710"/>
                    <a:gd name="connsiteY5" fmla="*/ 39420 h 1027286"/>
                    <a:gd name="connsiteX6" fmla="*/ 369401 w 548710"/>
                    <a:gd name="connsiteY6" fmla="*/ 36052 h 1027286"/>
                    <a:gd name="connsiteX7" fmla="*/ 367009 w 548710"/>
                    <a:gd name="connsiteY7" fmla="*/ 34665 h 1027286"/>
                    <a:gd name="connsiteX8" fmla="*/ 338306 w 548710"/>
                    <a:gd name="connsiteY8" fmla="*/ 0 h 1027286"/>
                    <a:gd name="connsiteX9" fmla="*/ 184028 w 548710"/>
                    <a:gd name="connsiteY9" fmla="*/ 83197 h 1027286"/>
                    <a:gd name="connsiteX10" fmla="*/ 29948 w 548710"/>
                    <a:gd name="connsiteY10" fmla="*/ 297133 h 1027286"/>
                    <a:gd name="connsiteX11" fmla="*/ 61242 w 548710"/>
                    <a:gd name="connsiteY11" fmla="*/ 701431 h 1027286"/>
                    <a:gd name="connsiteX12" fmla="*/ 217714 w 548710"/>
                    <a:gd name="connsiteY12" fmla="*/ 865250 h 1027286"/>
                    <a:gd name="connsiteX13" fmla="*/ 308009 w 548710"/>
                    <a:gd name="connsiteY13" fmla="*/ 919130 h 1027286"/>
                    <a:gd name="connsiteX14" fmla="*/ 302029 w 548710"/>
                    <a:gd name="connsiteY14" fmla="*/ 956172 h 1027286"/>
                    <a:gd name="connsiteX15" fmla="*/ 355448 w 548710"/>
                    <a:gd name="connsiteY15" fmla="*/ 977962 h 1027286"/>
                    <a:gd name="connsiteX16" fmla="*/ 456108 w 548710"/>
                    <a:gd name="connsiteY16" fmla="*/ 752141 h 1027286"/>
                    <a:gd name="connsiteX17" fmla="*/ 309204 w 548710"/>
                    <a:gd name="connsiteY17" fmla="*/ 643193 h 1027286"/>
                    <a:gd name="connsiteX18" fmla="*/ 269140 w 548710"/>
                    <a:gd name="connsiteY18" fmla="*/ 408656 h 1027286"/>
                    <a:gd name="connsiteX19" fmla="*/ 392124 w 548710"/>
                    <a:gd name="connsiteY19" fmla="*/ 280493 h 1027286"/>
                    <a:gd name="connsiteX20" fmla="*/ 396908 w 548710"/>
                    <a:gd name="connsiteY20" fmla="*/ 282276 h 1027286"/>
                    <a:gd name="connsiteX21" fmla="*/ 395114 w 548710"/>
                    <a:gd name="connsiteY21" fmla="*/ 287030 h 1027286"/>
                    <a:gd name="connsiteX22" fmla="*/ 318374 w 548710"/>
                    <a:gd name="connsiteY22" fmla="*/ 343287 h 1027286"/>
                    <a:gd name="connsiteX23" fmla="*/ 323756 w 548710"/>
                    <a:gd name="connsiteY23" fmla="*/ 647353 h 1027286"/>
                    <a:gd name="connsiteX24" fmla="*/ 458301 w 548710"/>
                    <a:gd name="connsiteY24" fmla="*/ 745010 h 1027286"/>
                    <a:gd name="connsiteX25" fmla="*/ 466672 w 548710"/>
                    <a:gd name="connsiteY25" fmla="*/ 714505 h 1027286"/>
                    <a:gd name="connsiteX26" fmla="*/ 471058 w 548710"/>
                    <a:gd name="connsiteY26" fmla="*/ 711929 h 1027286"/>
                    <a:gd name="connsiteX27" fmla="*/ 473649 w 548710"/>
                    <a:gd name="connsiteY27" fmla="*/ 716287 h 1027286"/>
                    <a:gd name="connsiteX28" fmla="*/ 464081 w 548710"/>
                    <a:gd name="connsiteY28" fmla="*/ 750557 h 1027286"/>
                    <a:gd name="connsiteX29" fmla="*/ 463682 w 548710"/>
                    <a:gd name="connsiteY29" fmla="*/ 751745 h 1027286"/>
                    <a:gd name="connsiteX30" fmla="*/ 463682 w 548710"/>
                    <a:gd name="connsiteY30" fmla="*/ 751745 h 1027286"/>
                    <a:gd name="connsiteX31" fmla="*/ 362225 w 548710"/>
                    <a:gd name="connsiteY31" fmla="*/ 980537 h 1027286"/>
                    <a:gd name="connsiteX32" fmla="*/ 483815 w 548710"/>
                    <a:gd name="connsiteY32" fmla="*/ 1016589 h 1027286"/>
                    <a:gd name="connsiteX33" fmla="*/ 538031 w 548710"/>
                    <a:gd name="connsiteY33" fmla="*/ 1027286 h 1027286"/>
                    <a:gd name="connsiteX34" fmla="*/ 542018 w 548710"/>
                    <a:gd name="connsiteY34" fmla="*/ 909622 h 1027286"/>
                    <a:gd name="connsiteX35" fmla="*/ 546203 w 548710"/>
                    <a:gd name="connsiteY35" fmla="*/ 507502 h 1027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548710" h="1027286">
                      <a:moveTo>
                        <a:pt x="546203" y="507502"/>
                      </a:moveTo>
                      <a:cubicBezTo>
                        <a:pt x="542616" y="417570"/>
                        <a:pt x="534443" y="324865"/>
                        <a:pt x="519295" y="225821"/>
                      </a:cubicBezTo>
                      <a:cubicBezTo>
                        <a:pt x="476838" y="147774"/>
                        <a:pt x="381560" y="116674"/>
                        <a:pt x="380563" y="116278"/>
                      </a:cubicBezTo>
                      <a:cubicBezTo>
                        <a:pt x="379567" y="115882"/>
                        <a:pt x="378769" y="115287"/>
                        <a:pt x="378371" y="114495"/>
                      </a:cubicBezTo>
                      <a:cubicBezTo>
                        <a:pt x="377972" y="113703"/>
                        <a:pt x="377972" y="112514"/>
                        <a:pt x="378172" y="111722"/>
                      </a:cubicBezTo>
                      <a:lnTo>
                        <a:pt x="405479" y="39420"/>
                      </a:lnTo>
                      <a:lnTo>
                        <a:pt x="369401" y="36052"/>
                      </a:lnTo>
                      <a:cubicBezTo>
                        <a:pt x="368404" y="36052"/>
                        <a:pt x="367607" y="35458"/>
                        <a:pt x="367009" y="34665"/>
                      </a:cubicBezTo>
                      <a:lnTo>
                        <a:pt x="338306" y="0"/>
                      </a:lnTo>
                      <a:cubicBezTo>
                        <a:pt x="282096" y="19215"/>
                        <a:pt x="230670" y="45758"/>
                        <a:pt x="184028" y="83197"/>
                      </a:cubicBezTo>
                      <a:cubicBezTo>
                        <a:pt x="115260" y="138464"/>
                        <a:pt x="61442" y="211756"/>
                        <a:pt x="29948" y="297133"/>
                      </a:cubicBezTo>
                      <a:cubicBezTo>
                        <a:pt x="-16295" y="422522"/>
                        <a:pt x="-11312" y="585549"/>
                        <a:pt x="61242" y="701431"/>
                      </a:cubicBezTo>
                      <a:cubicBezTo>
                        <a:pt x="99513" y="762640"/>
                        <a:pt x="158514" y="824840"/>
                        <a:pt x="217714" y="865250"/>
                      </a:cubicBezTo>
                      <a:cubicBezTo>
                        <a:pt x="251599" y="888426"/>
                        <a:pt x="308009" y="919130"/>
                        <a:pt x="308009" y="919130"/>
                      </a:cubicBezTo>
                      <a:lnTo>
                        <a:pt x="302029" y="956172"/>
                      </a:lnTo>
                      <a:cubicBezTo>
                        <a:pt x="319570" y="963898"/>
                        <a:pt x="337509" y="971227"/>
                        <a:pt x="355448" y="977962"/>
                      </a:cubicBezTo>
                      <a:cubicBezTo>
                        <a:pt x="398503" y="907047"/>
                        <a:pt x="432388" y="831377"/>
                        <a:pt x="456108" y="752141"/>
                      </a:cubicBezTo>
                      <a:cubicBezTo>
                        <a:pt x="408668" y="729361"/>
                        <a:pt x="353854" y="688951"/>
                        <a:pt x="309204" y="643193"/>
                      </a:cubicBezTo>
                      <a:cubicBezTo>
                        <a:pt x="217515" y="549497"/>
                        <a:pt x="263559" y="422919"/>
                        <a:pt x="269140" y="408656"/>
                      </a:cubicBezTo>
                      <a:cubicBezTo>
                        <a:pt x="290866" y="353191"/>
                        <a:pt x="336911" y="305254"/>
                        <a:pt x="392124" y="280493"/>
                      </a:cubicBezTo>
                      <a:cubicBezTo>
                        <a:pt x="393918" y="279701"/>
                        <a:pt x="396111" y="280493"/>
                        <a:pt x="396908" y="282276"/>
                      </a:cubicBezTo>
                      <a:cubicBezTo>
                        <a:pt x="397705" y="284059"/>
                        <a:pt x="396908" y="286238"/>
                        <a:pt x="395114" y="287030"/>
                      </a:cubicBezTo>
                      <a:cubicBezTo>
                        <a:pt x="366212" y="300104"/>
                        <a:pt x="339701" y="319517"/>
                        <a:pt x="318374" y="343287"/>
                      </a:cubicBezTo>
                      <a:cubicBezTo>
                        <a:pt x="330333" y="455405"/>
                        <a:pt x="322559" y="582776"/>
                        <a:pt x="323756" y="647353"/>
                      </a:cubicBezTo>
                      <a:cubicBezTo>
                        <a:pt x="365813" y="688357"/>
                        <a:pt x="415047" y="724211"/>
                        <a:pt x="458301" y="745010"/>
                      </a:cubicBezTo>
                      <a:cubicBezTo>
                        <a:pt x="461291" y="734908"/>
                        <a:pt x="464081" y="724607"/>
                        <a:pt x="466672" y="714505"/>
                      </a:cubicBezTo>
                      <a:cubicBezTo>
                        <a:pt x="467270" y="712524"/>
                        <a:pt x="469064" y="711533"/>
                        <a:pt x="471058" y="711929"/>
                      </a:cubicBezTo>
                      <a:cubicBezTo>
                        <a:pt x="473051" y="712326"/>
                        <a:pt x="474247" y="714307"/>
                        <a:pt x="473649" y="716287"/>
                      </a:cubicBezTo>
                      <a:cubicBezTo>
                        <a:pt x="470659" y="727777"/>
                        <a:pt x="467470" y="739266"/>
                        <a:pt x="464081" y="750557"/>
                      </a:cubicBezTo>
                      <a:cubicBezTo>
                        <a:pt x="464081" y="750953"/>
                        <a:pt x="463882" y="751349"/>
                        <a:pt x="463682" y="751745"/>
                      </a:cubicBezTo>
                      <a:cubicBezTo>
                        <a:pt x="463682" y="751745"/>
                        <a:pt x="463682" y="751745"/>
                        <a:pt x="463682" y="751745"/>
                      </a:cubicBezTo>
                      <a:cubicBezTo>
                        <a:pt x="439763" y="831971"/>
                        <a:pt x="405678" y="908631"/>
                        <a:pt x="362225" y="980537"/>
                      </a:cubicBezTo>
                      <a:cubicBezTo>
                        <a:pt x="401692" y="994998"/>
                        <a:pt x="442155" y="1007081"/>
                        <a:pt x="483815" y="1016589"/>
                      </a:cubicBezTo>
                      <a:cubicBezTo>
                        <a:pt x="501754" y="1020749"/>
                        <a:pt x="519693" y="1024315"/>
                        <a:pt x="538031" y="1027286"/>
                      </a:cubicBezTo>
                      <a:cubicBezTo>
                        <a:pt x="539227" y="987470"/>
                        <a:pt x="540622" y="948051"/>
                        <a:pt x="542018" y="909622"/>
                      </a:cubicBezTo>
                      <a:cubicBezTo>
                        <a:pt x="547001" y="775120"/>
                        <a:pt x="551785" y="644778"/>
                        <a:pt x="546203" y="507502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400" name="Graphic 12">
                  <a:extLst>
                    <a:ext uri="{FF2B5EF4-FFF2-40B4-BE49-F238E27FC236}">
                      <a16:creationId xmlns:a16="http://schemas.microsoft.com/office/drawing/2014/main" id="{059E1D21-E015-6051-52DF-B318DF0D62F0}"/>
                    </a:ext>
                  </a:extLst>
                </p:cNvPr>
                <p:cNvGrpSpPr/>
                <p:nvPr/>
              </p:nvGrpSpPr>
              <p:grpSpPr>
                <a:xfrm>
                  <a:off x="2890407" y="5020952"/>
                  <a:ext cx="552133" cy="906848"/>
                  <a:chOff x="2890407" y="5020952"/>
                  <a:chExt cx="552133" cy="906848"/>
                </a:xfrm>
                <a:solidFill>
                  <a:srgbClr val="AAD2F0"/>
                </a:solidFill>
              </p:grpSpPr>
              <p:sp>
                <p:nvSpPr>
                  <p:cNvPr id="1401" name="Freeform 1400">
                    <a:extLst>
                      <a:ext uri="{FF2B5EF4-FFF2-40B4-BE49-F238E27FC236}">
                        <a16:creationId xmlns:a16="http://schemas.microsoft.com/office/drawing/2014/main" id="{AFD7C76E-26F7-1A09-AEAD-03D3C4064EA1}"/>
                      </a:ext>
                    </a:extLst>
                  </p:cNvPr>
                  <p:cNvSpPr/>
                  <p:nvPr/>
                </p:nvSpPr>
                <p:spPr>
                  <a:xfrm>
                    <a:off x="3146741" y="5094046"/>
                    <a:ext cx="14282" cy="14604"/>
                  </a:xfrm>
                  <a:custGeom>
                    <a:avLst/>
                    <a:gdLst>
                      <a:gd name="connsiteX0" fmla="*/ 5781 w 14282"/>
                      <a:gd name="connsiteY0" fmla="*/ 9310 h 14604"/>
                      <a:gd name="connsiteX1" fmla="*/ 5781 w 14282"/>
                      <a:gd name="connsiteY1" fmla="*/ 9310 h 14604"/>
                      <a:gd name="connsiteX2" fmla="*/ 5781 w 14282"/>
                      <a:gd name="connsiteY2" fmla="*/ 9310 h 14604"/>
                      <a:gd name="connsiteX3" fmla="*/ 13953 w 14282"/>
                      <a:gd name="connsiteY3" fmla="*/ 12876 h 14604"/>
                      <a:gd name="connsiteX4" fmla="*/ 11561 w 14282"/>
                      <a:gd name="connsiteY4" fmla="*/ 0 h 14604"/>
                      <a:gd name="connsiteX5" fmla="*/ 6379 w 14282"/>
                      <a:gd name="connsiteY5" fmla="*/ 2575 h 14604"/>
                      <a:gd name="connsiteX6" fmla="*/ 5382 w 14282"/>
                      <a:gd name="connsiteY6" fmla="*/ 4556 h 14604"/>
                      <a:gd name="connsiteX7" fmla="*/ 4983 w 14282"/>
                      <a:gd name="connsiteY7" fmla="*/ 3764 h 14604"/>
                      <a:gd name="connsiteX8" fmla="*/ 4784 w 14282"/>
                      <a:gd name="connsiteY8" fmla="*/ 3566 h 14604"/>
                      <a:gd name="connsiteX9" fmla="*/ 0 w 14282"/>
                      <a:gd name="connsiteY9" fmla="*/ 6141 h 14604"/>
                      <a:gd name="connsiteX10" fmla="*/ 5781 w 14282"/>
                      <a:gd name="connsiteY10" fmla="*/ 9310 h 146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282" h="14604">
                        <a:moveTo>
                          <a:pt x="5781" y="9310"/>
                        </a:moveTo>
                        <a:lnTo>
                          <a:pt x="5781" y="9310"/>
                        </a:lnTo>
                        <a:lnTo>
                          <a:pt x="5781" y="9310"/>
                        </a:lnTo>
                        <a:cubicBezTo>
                          <a:pt x="9368" y="14857"/>
                          <a:pt x="13156" y="16045"/>
                          <a:pt x="13953" y="12876"/>
                        </a:cubicBezTo>
                        <a:cubicBezTo>
                          <a:pt x="14949" y="9310"/>
                          <a:pt x="13554" y="4754"/>
                          <a:pt x="11561" y="0"/>
                        </a:cubicBezTo>
                        <a:cubicBezTo>
                          <a:pt x="9767" y="792"/>
                          <a:pt x="8172" y="1783"/>
                          <a:pt x="6379" y="2575"/>
                        </a:cubicBezTo>
                        <a:cubicBezTo>
                          <a:pt x="6179" y="3367"/>
                          <a:pt x="5781" y="3962"/>
                          <a:pt x="5382" y="4556"/>
                        </a:cubicBezTo>
                        <a:cubicBezTo>
                          <a:pt x="5182" y="4358"/>
                          <a:pt x="4983" y="3962"/>
                          <a:pt x="4983" y="3764"/>
                        </a:cubicBezTo>
                        <a:cubicBezTo>
                          <a:pt x="4983" y="3764"/>
                          <a:pt x="4983" y="3566"/>
                          <a:pt x="4784" y="3566"/>
                        </a:cubicBezTo>
                        <a:cubicBezTo>
                          <a:pt x="3189" y="4358"/>
                          <a:pt x="1595" y="5150"/>
                          <a:pt x="0" y="6141"/>
                        </a:cubicBezTo>
                        <a:cubicBezTo>
                          <a:pt x="2193" y="8716"/>
                          <a:pt x="4385" y="10102"/>
                          <a:pt x="5781" y="931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02" name="Freeform 1401">
                    <a:extLst>
                      <a:ext uri="{FF2B5EF4-FFF2-40B4-BE49-F238E27FC236}">
                        <a16:creationId xmlns:a16="http://schemas.microsoft.com/office/drawing/2014/main" id="{1FC40B43-66FF-11F0-FC3F-E2E3A0EF4C12}"/>
                      </a:ext>
                    </a:extLst>
                  </p:cNvPr>
                  <p:cNvSpPr/>
                  <p:nvPr/>
                </p:nvSpPr>
                <p:spPr>
                  <a:xfrm>
                    <a:off x="3289658" y="5183228"/>
                    <a:ext cx="37312" cy="44010"/>
                  </a:xfrm>
                  <a:custGeom>
                    <a:avLst/>
                    <a:gdLst>
                      <a:gd name="connsiteX0" fmla="*/ 23919 w 37312"/>
                      <a:gd name="connsiteY0" fmla="*/ 552 h 44010"/>
                      <a:gd name="connsiteX1" fmla="*/ 23122 w 37312"/>
                      <a:gd name="connsiteY1" fmla="*/ 5306 h 44010"/>
                      <a:gd name="connsiteX2" fmla="*/ 24916 w 37312"/>
                      <a:gd name="connsiteY2" fmla="*/ 13031 h 44010"/>
                      <a:gd name="connsiteX3" fmla="*/ 24517 w 37312"/>
                      <a:gd name="connsiteY3" fmla="*/ 14418 h 44010"/>
                      <a:gd name="connsiteX4" fmla="*/ 24717 w 37312"/>
                      <a:gd name="connsiteY4" fmla="*/ 14814 h 44010"/>
                      <a:gd name="connsiteX5" fmla="*/ 23919 w 37312"/>
                      <a:gd name="connsiteY5" fmla="*/ 16201 h 44010"/>
                      <a:gd name="connsiteX6" fmla="*/ 19335 w 37312"/>
                      <a:gd name="connsiteY6" fmla="*/ 9070 h 44010"/>
                      <a:gd name="connsiteX7" fmla="*/ 14152 w 37312"/>
                      <a:gd name="connsiteY7" fmla="*/ 8476 h 44010"/>
                      <a:gd name="connsiteX8" fmla="*/ 19135 w 37312"/>
                      <a:gd name="connsiteY8" fmla="*/ 16399 h 44010"/>
                      <a:gd name="connsiteX9" fmla="*/ 23122 w 37312"/>
                      <a:gd name="connsiteY9" fmla="*/ 17984 h 44010"/>
                      <a:gd name="connsiteX10" fmla="*/ 23122 w 37312"/>
                      <a:gd name="connsiteY10" fmla="*/ 19172 h 44010"/>
                      <a:gd name="connsiteX11" fmla="*/ 26112 w 37312"/>
                      <a:gd name="connsiteY11" fmla="*/ 20163 h 44010"/>
                      <a:gd name="connsiteX12" fmla="*/ 26510 w 37312"/>
                      <a:gd name="connsiteY12" fmla="*/ 20955 h 44010"/>
                      <a:gd name="connsiteX13" fmla="*/ 21328 w 37312"/>
                      <a:gd name="connsiteY13" fmla="*/ 22936 h 44010"/>
                      <a:gd name="connsiteX14" fmla="*/ 0 w 37312"/>
                      <a:gd name="connsiteY14" fmla="*/ 36604 h 44010"/>
                      <a:gd name="connsiteX15" fmla="*/ 12159 w 37312"/>
                      <a:gd name="connsiteY15" fmla="*/ 35416 h 44010"/>
                      <a:gd name="connsiteX16" fmla="*/ 14352 w 37312"/>
                      <a:gd name="connsiteY16" fmla="*/ 39774 h 44010"/>
                      <a:gd name="connsiteX17" fmla="*/ 20132 w 37312"/>
                      <a:gd name="connsiteY17" fmla="*/ 43537 h 44010"/>
                      <a:gd name="connsiteX18" fmla="*/ 17541 w 37312"/>
                      <a:gd name="connsiteY18" fmla="*/ 36010 h 44010"/>
                      <a:gd name="connsiteX19" fmla="*/ 14551 w 37312"/>
                      <a:gd name="connsiteY19" fmla="*/ 33237 h 44010"/>
                      <a:gd name="connsiteX20" fmla="*/ 26510 w 37312"/>
                      <a:gd name="connsiteY20" fmla="*/ 25313 h 44010"/>
                      <a:gd name="connsiteX21" fmla="*/ 28504 w 37312"/>
                      <a:gd name="connsiteY21" fmla="*/ 24125 h 44010"/>
                      <a:gd name="connsiteX22" fmla="*/ 32490 w 37312"/>
                      <a:gd name="connsiteY22" fmla="*/ 26304 h 44010"/>
                      <a:gd name="connsiteX23" fmla="*/ 33885 w 37312"/>
                      <a:gd name="connsiteY23" fmla="*/ 16795 h 44010"/>
                      <a:gd name="connsiteX24" fmla="*/ 36078 w 37312"/>
                      <a:gd name="connsiteY24" fmla="*/ 13031 h 44010"/>
                      <a:gd name="connsiteX25" fmla="*/ 35879 w 37312"/>
                      <a:gd name="connsiteY25" fmla="*/ 12437 h 44010"/>
                      <a:gd name="connsiteX26" fmla="*/ 37274 w 37312"/>
                      <a:gd name="connsiteY26" fmla="*/ 10060 h 44010"/>
                      <a:gd name="connsiteX27" fmla="*/ 31095 w 37312"/>
                      <a:gd name="connsiteY27" fmla="*/ 9268 h 44010"/>
                      <a:gd name="connsiteX28" fmla="*/ 30696 w 37312"/>
                      <a:gd name="connsiteY28" fmla="*/ 8674 h 44010"/>
                      <a:gd name="connsiteX29" fmla="*/ 23919 w 37312"/>
                      <a:gd name="connsiteY29" fmla="*/ 552 h 440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37312" h="44010">
                        <a:moveTo>
                          <a:pt x="23919" y="552"/>
                        </a:moveTo>
                        <a:cubicBezTo>
                          <a:pt x="20531" y="-1429"/>
                          <a:pt x="22125" y="2335"/>
                          <a:pt x="23122" y="5306"/>
                        </a:cubicBezTo>
                        <a:cubicBezTo>
                          <a:pt x="24318" y="8277"/>
                          <a:pt x="24916" y="11051"/>
                          <a:pt x="24916" y="13031"/>
                        </a:cubicBezTo>
                        <a:cubicBezTo>
                          <a:pt x="24517" y="13428"/>
                          <a:pt x="24318" y="14022"/>
                          <a:pt x="24517" y="14418"/>
                        </a:cubicBezTo>
                        <a:cubicBezTo>
                          <a:pt x="24517" y="14616"/>
                          <a:pt x="24517" y="14616"/>
                          <a:pt x="24717" y="14814"/>
                        </a:cubicBezTo>
                        <a:cubicBezTo>
                          <a:pt x="24517" y="15409"/>
                          <a:pt x="24318" y="15805"/>
                          <a:pt x="23919" y="16201"/>
                        </a:cubicBezTo>
                        <a:cubicBezTo>
                          <a:pt x="22325" y="13824"/>
                          <a:pt x="21129" y="11051"/>
                          <a:pt x="19335" y="9070"/>
                        </a:cubicBezTo>
                        <a:cubicBezTo>
                          <a:pt x="15946" y="5108"/>
                          <a:pt x="13953" y="5306"/>
                          <a:pt x="14152" y="8476"/>
                        </a:cubicBezTo>
                        <a:cubicBezTo>
                          <a:pt x="14352" y="11249"/>
                          <a:pt x="16544" y="14022"/>
                          <a:pt x="19135" y="16399"/>
                        </a:cubicBezTo>
                        <a:cubicBezTo>
                          <a:pt x="21129" y="18380"/>
                          <a:pt x="22325" y="18578"/>
                          <a:pt x="23122" y="17984"/>
                        </a:cubicBezTo>
                        <a:cubicBezTo>
                          <a:pt x="23122" y="18380"/>
                          <a:pt x="22923" y="18776"/>
                          <a:pt x="23122" y="19172"/>
                        </a:cubicBezTo>
                        <a:cubicBezTo>
                          <a:pt x="23122" y="20163"/>
                          <a:pt x="24517" y="20361"/>
                          <a:pt x="26112" y="20163"/>
                        </a:cubicBezTo>
                        <a:cubicBezTo>
                          <a:pt x="26311" y="20361"/>
                          <a:pt x="26510" y="20757"/>
                          <a:pt x="26510" y="20955"/>
                        </a:cubicBezTo>
                        <a:cubicBezTo>
                          <a:pt x="24916" y="21153"/>
                          <a:pt x="22923" y="21946"/>
                          <a:pt x="21328" y="22936"/>
                        </a:cubicBezTo>
                        <a:cubicBezTo>
                          <a:pt x="14152" y="27492"/>
                          <a:pt x="7176" y="32048"/>
                          <a:pt x="0" y="36604"/>
                        </a:cubicBezTo>
                        <a:cubicBezTo>
                          <a:pt x="2791" y="38585"/>
                          <a:pt x="6379" y="39575"/>
                          <a:pt x="12159" y="35416"/>
                        </a:cubicBezTo>
                        <a:cubicBezTo>
                          <a:pt x="12358" y="36604"/>
                          <a:pt x="13156" y="37991"/>
                          <a:pt x="14352" y="39774"/>
                        </a:cubicBezTo>
                        <a:cubicBezTo>
                          <a:pt x="16943" y="43141"/>
                          <a:pt x="19135" y="44924"/>
                          <a:pt x="20132" y="43537"/>
                        </a:cubicBezTo>
                        <a:cubicBezTo>
                          <a:pt x="21129" y="42349"/>
                          <a:pt x="19933" y="39179"/>
                          <a:pt x="17541" y="36010"/>
                        </a:cubicBezTo>
                        <a:cubicBezTo>
                          <a:pt x="16544" y="34623"/>
                          <a:pt x="15547" y="33831"/>
                          <a:pt x="14551" y="33237"/>
                        </a:cubicBezTo>
                        <a:cubicBezTo>
                          <a:pt x="18139" y="30463"/>
                          <a:pt x="21726" y="27690"/>
                          <a:pt x="26510" y="25313"/>
                        </a:cubicBezTo>
                        <a:cubicBezTo>
                          <a:pt x="27308" y="24917"/>
                          <a:pt x="27906" y="24521"/>
                          <a:pt x="28504" y="24125"/>
                        </a:cubicBezTo>
                        <a:cubicBezTo>
                          <a:pt x="29700" y="25709"/>
                          <a:pt x="31095" y="26700"/>
                          <a:pt x="32490" y="26304"/>
                        </a:cubicBezTo>
                        <a:cubicBezTo>
                          <a:pt x="34683" y="25511"/>
                          <a:pt x="34882" y="21549"/>
                          <a:pt x="33885" y="16795"/>
                        </a:cubicBezTo>
                        <a:cubicBezTo>
                          <a:pt x="35480" y="15607"/>
                          <a:pt x="36477" y="14418"/>
                          <a:pt x="36078" y="13031"/>
                        </a:cubicBezTo>
                        <a:cubicBezTo>
                          <a:pt x="36078" y="12834"/>
                          <a:pt x="35879" y="12635"/>
                          <a:pt x="35879" y="12437"/>
                        </a:cubicBezTo>
                        <a:cubicBezTo>
                          <a:pt x="36875" y="11645"/>
                          <a:pt x="37473" y="10853"/>
                          <a:pt x="37274" y="10060"/>
                        </a:cubicBezTo>
                        <a:cubicBezTo>
                          <a:pt x="36875" y="8079"/>
                          <a:pt x="34683" y="7683"/>
                          <a:pt x="31095" y="9268"/>
                        </a:cubicBezTo>
                        <a:cubicBezTo>
                          <a:pt x="30896" y="9070"/>
                          <a:pt x="30896" y="8872"/>
                          <a:pt x="30696" y="8674"/>
                        </a:cubicBezTo>
                        <a:cubicBezTo>
                          <a:pt x="28703" y="5108"/>
                          <a:pt x="26311" y="1939"/>
                          <a:pt x="23919" y="5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03" name="Freeform 1402">
                    <a:extLst>
                      <a:ext uri="{FF2B5EF4-FFF2-40B4-BE49-F238E27FC236}">
                        <a16:creationId xmlns:a16="http://schemas.microsoft.com/office/drawing/2014/main" id="{421F07BD-F398-5A64-042A-3354CCF9ACDF}"/>
                      </a:ext>
                    </a:extLst>
                  </p:cNvPr>
                  <p:cNvSpPr/>
                  <p:nvPr/>
                </p:nvSpPr>
                <p:spPr>
                  <a:xfrm>
                    <a:off x="3203179" y="5149654"/>
                    <a:ext cx="31228" cy="52361"/>
                  </a:xfrm>
                  <a:custGeom>
                    <a:avLst/>
                    <a:gdLst>
                      <a:gd name="connsiteX0" fmla="*/ 8742 w 31228"/>
                      <a:gd name="connsiteY0" fmla="*/ 6196 h 52361"/>
                      <a:gd name="connsiteX1" fmla="*/ 8742 w 31228"/>
                      <a:gd name="connsiteY1" fmla="*/ 12931 h 52361"/>
                      <a:gd name="connsiteX2" fmla="*/ 9539 w 31228"/>
                      <a:gd name="connsiteY2" fmla="*/ 13921 h 52361"/>
                      <a:gd name="connsiteX3" fmla="*/ 170 w 31228"/>
                      <a:gd name="connsiteY3" fmla="*/ 20062 h 52361"/>
                      <a:gd name="connsiteX4" fmla="*/ 370 w 31228"/>
                      <a:gd name="connsiteY4" fmla="*/ 22043 h 52361"/>
                      <a:gd name="connsiteX5" fmla="*/ 2563 w 31228"/>
                      <a:gd name="connsiteY5" fmla="*/ 22637 h 52361"/>
                      <a:gd name="connsiteX6" fmla="*/ 4157 w 31228"/>
                      <a:gd name="connsiteY6" fmla="*/ 25212 h 52361"/>
                      <a:gd name="connsiteX7" fmla="*/ 5154 w 31228"/>
                      <a:gd name="connsiteY7" fmla="*/ 26203 h 52361"/>
                      <a:gd name="connsiteX8" fmla="*/ 7944 w 31228"/>
                      <a:gd name="connsiteY8" fmla="*/ 32740 h 52361"/>
                      <a:gd name="connsiteX9" fmla="*/ 8941 w 31228"/>
                      <a:gd name="connsiteY9" fmla="*/ 33928 h 52361"/>
                      <a:gd name="connsiteX10" fmla="*/ 7147 w 31228"/>
                      <a:gd name="connsiteY10" fmla="*/ 35909 h 52361"/>
                      <a:gd name="connsiteX11" fmla="*/ 2762 w 31228"/>
                      <a:gd name="connsiteY11" fmla="*/ 33334 h 52361"/>
                      <a:gd name="connsiteX12" fmla="*/ 4755 w 31228"/>
                      <a:gd name="connsiteY12" fmla="*/ 39475 h 52361"/>
                      <a:gd name="connsiteX13" fmla="*/ 6350 w 31228"/>
                      <a:gd name="connsiteY13" fmla="*/ 41456 h 52361"/>
                      <a:gd name="connsiteX14" fmla="*/ 8343 w 31228"/>
                      <a:gd name="connsiteY14" fmla="*/ 47002 h 52361"/>
                      <a:gd name="connsiteX15" fmla="*/ 15120 w 31228"/>
                      <a:gd name="connsiteY15" fmla="*/ 52350 h 52361"/>
                      <a:gd name="connsiteX16" fmla="*/ 13725 w 31228"/>
                      <a:gd name="connsiteY16" fmla="*/ 45417 h 52361"/>
                      <a:gd name="connsiteX17" fmla="*/ 10137 w 31228"/>
                      <a:gd name="connsiteY17" fmla="*/ 41258 h 52361"/>
                      <a:gd name="connsiteX18" fmla="*/ 8941 w 31228"/>
                      <a:gd name="connsiteY18" fmla="*/ 38286 h 52361"/>
                      <a:gd name="connsiteX19" fmla="*/ 14522 w 31228"/>
                      <a:gd name="connsiteY19" fmla="*/ 37098 h 52361"/>
                      <a:gd name="connsiteX20" fmla="*/ 19705 w 31228"/>
                      <a:gd name="connsiteY20" fmla="*/ 31353 h 52361"/>
                      <a:gd name="connsiteX21" fmla="*/ 13326 w 31228"/>
                      <a:gd name="connsiteY21" fmla="*/ 31551 h 52361"/>
                      <a:gd name="connsiteX22" fmla="*/ 13127 w 31228"/>
                      <a:gd name="connsiteY22" fmla="*/ 31551 h 52361"/>
                      <a:gd name="connsiteX23" fmla="*/ 12329 w 31228"/>
                      <a:gd name="connsiteY23" fmla="*/ 30165 h 52361"/>
                      <a:gd name="connsiteX24" fmla="*/ 10336 w 31228"/>
                      <a:gd name="connsiteY24" fmla="*/ 27589 h 52361"/>
                      <a:gd name="connsiteX25" fmla="*/ 7346 w 31228"/>
                      <a:gd name="connsiteY25" fmla="*/ 20854 h 52361"/>
                      <a:gd name="connsiteX26" fmla="*/ 7346 w 31228"/>
                      <a:gd name="connsiteY26" fmla="*/ 20854 h 52361"/>
                      <a:gd name="connsiteX27" fmla="*/ 14522 w 31228"/>
                      <a:gd name="connsiteY27" fmla="*/ 17883 h 52361"/>
                      <a:gd name="connsiteX28" fmla="*/ 20303 w 31228"/>
                      <a:gd name="connsiteY28" fmla="*/ 18279 h 52361"/>
                      <a:gd name="connsiteX29" fmla="*/ 21100 w 31228"/>
                      <a:gd name="connsiteY29" fmla="*/ 15308 h 52361"/>
                      <a:gd name="connsiteX30" fmla="*/ 28874 w 31228"/>
                      <a:gd name="connsiteY30" fmla="*/ 11940 h 52361"/>
                      <a:gd name="connsiteX31" fmla="*/ 30867 w 31228"/>
                      <a:gd name="connsiteY31" fmla="*/ 8573 h 52361"/>
                      <a:gd name="connsiteX32" fmla="*/ 27080 w 31228"/>
                      <a:gd name="connsiteY32" fmla="*/ 7781 h 52361"/>
                      <a:gd name="connsiteX33" fmla="*/ 25086 w 31228"/>
                      <a:gd name="connsiteY33" fmla="*/ 4017 h 52361"/>
                      <a:gd name="connsiteX34" fmla="*/ 19904 w 31228"/>
                      <a:gd name="connsiteY34" fmla="*/ 55 h 52361"/>
                      <a:gd name="connsiteX35" fmla="*/ 21299 w 31228"/>
                      <a:gd name="connsiteY35" fmla="*/ 6592 h 52361"/>
                      <a:gd name="connsiteX36" fmla="*/ 23093 w 31228"/>
                      <a:gd name="connsiteY36" fmla="*/ 8771 h 52361"/>
                      <a:gd name="connsiteX37" fmla="*/ 18907 w 31228"/>
                      <a:gd name="connsiteY37" fmla="*/ 10752 h 52361"/>
                      <a:gd name="connsiteX38" fmla="*/ 17911 w 31228"/>
                      <a:gd name="connsiteY38" fmla="*/ 9365 h 52361"/>
                      <a:gd name="connsiteX39" fmla="*/ 8742 w 31228"/>
                      <a:gd name="connsiteY39" fmla="*/ 6196 h 523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</a:cxnLst>
                    <a:rect l="l" t="t" r="r" b="b"/>
                    <a:pathLst>
                      <a:path w="31228" h="52361">
                        <a:moveTo>
                          <a:pt x="8742" y="6196"/>
                        </a:moveTo>
                        <a:cubicBezTo>
                          <a:pt x="7346" y="7384"/>
                          <a:pt x="4954" y="7979"/>
                          <a:pt x="8742" y="12931"/>
                        </a:cubicBezTo>
                        <a:cubicBezTo>
                          <a:pt x="8941" y="13327"/>
                          <a:pt x="9340" y="13525"/>
                          <a:pt x="9539" y="13921"/>
                        </a:cubicBezTo>
                        <a:cubicBezTo>
                          <a:pt x="5951" y="15110"/>
                          <a:pt x="2563" y="16695"/>
                          <a:pt x="170" y="20062"/>
                        </a:cubicBezTo>
                        <a:cubicBezTo>
                          <a:pt x="-228" y="20854"/>
                          <a:pt x="170" y="21449"/>
                          <a:pt x="370" y="22043"/>
                        </a:cubicBezTo>
                        <a:cubicBezTo>
                          <a:pt x="1167" y="22241"/>
                          <a:pt x="1965" y="22835"/>
                          <a:pt x="2563" y="22637"/>
                        </a:cubicBezTo>
                        <a:cubicBezTo>
                          <a:pt x="2961" y="23430"/>
                          <a:pt x="3360" y="24222"/>
                          <a:pt x="4157" y="25212"/>
                        </a:cubicBezTo>
                        <a:lnTo>
                          <a:pt x="5154" y="26203"/>
                        </a:lnTo>
                        <a:cubicBezTo>
                          <a:pt x="4755" y="27391"/>
                          <a:pt x="5951" y="29966"/>
                          <a:pt x="7944" y="32740"/>
                        </a:cubicBezTo>
                        <a:cubicBezTo>
                          <a:pt x="8343" y="33136"/>
                          <a:pt x="8542" y="33532"/>
                          <a:pt x="8941" y="33928"/>
                        </a:cubicBezTo>
                        <a:cubicBezTo>
                          <a:pt x="8144" y="34523"/>
                          <a:pt x="7546" y="35315"/>
                          <a:pt x="7147" y="35909"/>
                        </a:cubicBezTo>
                        <a:cubicBezTo>
                          <a:pt x="5552" y="34126"/>
                          <a:pt x="3958" y="32938"/>
                          <a:pt x="2762" y="33334"/>
                        </a:cubicBezTo>
                        <a:cubicBezTo>
                          <a:pt x="2363" y="34721"/>
                          <a:pt x="2961" y="36900"/>
                          <a:pt x="4755" y="39475"/>
                        </a:cubicBezTo>
                        <a:cubicBezTo>
                          <a:pt x="5353" y="40267"/>
                          <a:pt x="5752" y="40861"/>
                          <a:pt x="6350" y="41456"/>
                        </a:cubicBezTo>
                        <a:cubicBezTo>
                          <a:pt x="5951" y="42446"/>
                          <a:pt x="6549" y="44427"/>
                          <a:pt x="8343" y="47002"/>
                        </a:cubicBezTo>
                        <a:cubicBezTo>
                          <a:pt x="10536" y="50171"/>
                          <a:pt x="12927" y="52549"/>
                          <a:pt x="15120" y="52350"/>
                        </a:cubicBezTo>
                        <a:cubicBezTo>
                          <a:pt x="16715" y="51360"/>
                          <a:pt x="15718" y="48587"/>
                          <a:pt x="13725" y="45417"/>
                        </a:cubicBezTo>
                        <a:cubicBezTo>
                          <a:pt x="12529" y="43436"/>
                          <a:pt x="11333" y="42050"/>
                          <a:pt x="10137" y="41258"/>
                        </a:cubicBezTo>
                        <a:cubicBezTo>
                          <a:pt x="9938" y="40465"/>
                          <a:pt x="9539" y="39277"/>
                          <a:pt x="8941" y="38286"/>
                        </a:cubicBezTo>
                        <a:cubicBezTo>
                          <a:pt x="10336" y="38484"/>
                          <a:pt x="12130" y="38088"/>
                          <a:pt x="14522" y="37098"/>
                        </a:cubicBezTo>
                        <a:cubicBezTo>
                          <a:pt x="18309" y="35315"/>
                          <a:pt x="20303" y="33136"/>
                          <a:pt x="19705" y="31353"/>
                        </a:cubicBezTo>
                        <a:cubicBezTo>
                          <a:pt x="19107" y="29966"/>
                          <a:pt x="16316" y="30363"/>
                          <a:pt x="13326" y="31551"/>
                        </a:cubicBezTo>
                        <a:cubicBezTo>
                          <a:pt x="13326" y="31551"/>
                          <a:pt x="13127" y="31551"/>
                          <a:pt x="13127" y="31551"/>
                        </a:cubicBezTo>
                        <a:cubicBezTo>
                          <a:pt x="12927" y="31155"/>
                          <a:pt x="12529" y="30561"/>
                          <a:pt x="12329" y="30165"/>
                        </a:cubicBezTo>
                        <a:cubicBezTo>
                          <a:pt x="11731" y="29174"/>
                          <a:pt x="10934" y="28184"/>
                          <a:pt x="10336" y="27589"/>
                        </a:cubicBezTo>
                        <a:cubicBezTo>
                          <a:pt x="10536" y="26005"/>
                          <a:pt x="9539" y="23430"/>
                          <a:pt x="7346" y="20854"/>
                        </a:cubicBezTo>
                        <a:cubicBezTo>
                          <a:pt x="7346" y="20854"/>
                          <a:pt x="7346" y="20854"/>
                          <a:pt x="7346" y="20854"/>
                        </a:cubicBezTo>
                        <a:cubicBezTo>
                          <a:pt x="9738" y="19864"/>
                          <a:pt x="12130" y="18874"/>
                          <a:pt x="14522" y="17883"/>
                        </a:cubicBezTo>
                        <a:cubicBezTo>
                          <a:pt x="16914" y="19270"/>
                          <a:pt x="18907" y="19072"/>
                          <a:pt x="20303" y="18279"/>
                        </a:cubicBezTo>
                        <a:cubicBezTo>
                          <a:pt x="21100" y="17883"/>
                          <a:pt x="21299" y="16695"/>
                          <a:pt x="21100" y="15308"/>
                        </a:cubicBezTo>
                        <a:cubicBezTo>
                          <a:pt x="23691" y="14119"/>
                          <a:pt x="26282" y="13129"/>
                          <a:pt x="28874" y="11940"/>
                        </a:cubicBezTo>
                        <a:cubicBezTo>
                          <a:pt x="30667" y="11148"/>
                          <a:pt x="31864" y="9365"/>
                          <a:pt x="30867" y="8573"/>
                        </a:cubicBezTo>
                        <a:cubicBezTo>
                          <a:pt x="29870" y="7781"/>
                          <a:pt x="28674" y="7583"/>
                          <a:pt x="27080" y="7781"/>
                        </a:cubicBezTo>
                        <a:cubicBezTo>
                          <a:pt x="26681" y="6790"/>
                          <a:pt x="26083" y="5404"/>
                          <a:pt x="25086" y="4017"/>
                        </a:cubicBezTo>
                        <a:cubicBezTo>
                          <a:pt x="23292" y="1442"/>
                          <a:pt x="21299" y="-341"/>
                          <a:pt x="19904" y="55"/>
                        </a:cubicBezTo>
                        <a:cubicBezTo>
                          <a:pt x="18110" y="649"/>
                          <a:pt x="18907" y="3026"/>
                          <a:pt x="21299" y="6592"/>
                        </a:cubicBezTo>
                        <a:cubicBezTo>
                          <a:pt x="21897" y="7384"/>
                          <a:pt x="22495" y="8177"/>
                          <a:pt x="23093" y="8771"/>
                        </a:cubicBezTo>
                        <a:cubicBezTo>
                          <a:pt x="21698" y="9365"/>
                          <a:pt x="20303" y="9960"/>
                          <a:pt x="18907" y="10752"/>
                        </a:cubicBezTo>
                        <a:cubicBezTo>
                          <a:pt x="18708" y="10356"/>
                          <a:pt x="18309" y="9762"/>
                          <a:pt x="17911" y="9365"/>
                        </a:cubicBezTo>
                        <a:cubicBezTo>
                          <a:pt x="12329" y="2432"/>
                          <a:pt x="10735" y="5205"/>
                          <a:pt x="8742" y="619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04" name="Freeform 1403">
                    <a:extLst>
                      <a:ext uri="{FF2B5EF4-FFF2-40B4-BE49-F238E27FC236}">
                        <a16:creationId xmlns:a16="http://schemas.microsoft.com/office/drawing/2014/main" id="{3E7C88AB-97A1-F1DA-A573-681024875E99}"/>
                      </a:ext>
                    </a:extLst>
                  </p:cNvPr>
                  <p:cNvSpPr/>
                  <p:nvPr/>
                </p:nvSpPr>
                <p:spPr>
                  <a:xfrm>
                    <a:off x="3243414" y="5149313"/>
                    <a:ext cx="199" cy="396"/>
                  </a:xfrm>
                  <a:custGeom>
                    <a:avLst/>
                    <a:gdLst>
                      <a:gd name="connsiteX0" fmla="*/ 0 w 199"/>
                      <a:gd name="connsiteY0" fmla="*/ 0 h 396"/>
                      <a:gd name="connsiteX1" fmla="*/ 199 w 199"/>
                      <a:gd name="connsiteY1" fmla="*/ 396 h 396"/>
                      <a:gd name="connsiteX2" fmla="*/ 0 w 199"/>
                      <a:gd name="connsiteY2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0" y="0"/>
                        </a:moveTo>
                        <a:lnTo>
                          <a:pt x="199" y="39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05" name="Freeform 1404">
                    <a:extLst>
                      <a:ext uri="{FF2B5EF4-FFF2-40B4-BE49-F238E27FC236}">
                        <a16:creationId xmlns:a16="http://schemas.microsoft.com/office/drawing/2014/main" id="{D6893223-9787-5CB1-F923-5D87E6D7F201}"/>
                      </a:ext>
                    </a:extLst>
                  </p:cNvPr>
                  <p:cNvSpPr/>
                  <p:nvPr/>
                </p:nvSpPr>
                <p:spPr>
                  <a:xfrm>
                    <a:off x="3228313" y="5134425"/>
                    <a:ext cx="16446" cy="16220"/>
                  </a:xfrm>
                  <a:custGeom>
                    <a:avLst/>
                    <a:gdLst>
                      <a:gd name="connsiteX0" fmla="*/ 12311 w 16446"/>
                      <a:gd name="connsiteY0" fmla="*/ 10134 h 16220"/>
                      <a:gd name="connsiteX1" fmla="*/ 12709 w 16446"/>
                      <a:gd name="connsiteY1" fmla="*/ 9936 h 16220"/>
                      <a:gd name="connsiteX2" fmla="*/ 16297 w 16446"/>
                      <a:gd name="connsiteY2" fmla="*/ 5182 h 16220"/>
                      <a:gd name="connsiteX3" fmla="*/ 10716 w 16446"/>
                      <a:gd name="connsiteY3" fmla="*/ 4786 h 16220"/>
                      <a:gd name="connsiteX4" fmla="*/ 9520 w 16446"/>
                      <a:gd name="connsiteY4" fmla="*/ 5380 h 16220"/>
                      <a:gd name="connsiteX5" fmla="*/ 2942 w 16446"/>
                      <a:gd name="connsiteY5" fmla="*/ 32 h 16220"/>
                      <a:gd name="connsiteX6" fmla="*/ 1547 w 16446"/>
                      <a:gd name="connsiteY6" fmla="*/ 11125 h 16220"/>
                      <a:gd name="connsiteX7" fmla="*/ 11513 w 16446"/>
                      <a:gd name="connsiteY7" fmla="*/ 14888 h 16220"/>
                      <a:gd name="connsiteX8" fmla="*/ 14703 w 16446"/>
                      <a:gd name="connsiteY8" fmla="*/ 15086 h 16220"/>
                      <a:gd name="connsiteX9" fmla="*/ 13706 w 16446"/>
                      <a:gd name="connsiteY9" fmla="*/ 13502 h 16220"/>
                      <a:gd name="connsiteX10" fmla="*/ 12311 w 16446"/>
                      <a:gd name="connsiteY10" fmla="*/ 10134 h 162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446" h="16220">
                        <a:moveTo>
                          <a:pt x="12311" y="10134"/>
                        </a:moveTo>
                        <a:cubicBezTo>
                          <a:pt x="12510" y="10134"/>
                          <a:pt x="12709" y="9936"/>
                          <a:pt x="12709" y="9936"/>
                        </a:cubicBezTo>
                        <a:cubicBezTo>
                          <a:pt x="15699" y="8351"/>
                          <a:pt x="16895" y="6569"/>
                          <a:pt x="16297" y="5182"/>
                        </a:cubicBezTo>
                        <a:cubicBezTo>
                          <a:pt x="15699" y="3993"/>
                          <a:pt x="13905" y="3201"/>
                          <a:pt x="10716" y="4786"/>
                        </a:cubicBezTo>
                        <a:cubicBezTo>
                          <a:pt x="10317" y="4984"/>
                          <a:pt x="9919" y="5182"/>
                          <a:pt x="9520" y="5380"/>
                        </a:cubicBezTo>
                        <a:cubicBezTo>
                          <a:pt x="7926" y="2607"/>
                          <a:pt x="5932" y="428"/>
                          <a:pt x="2942" y="32"/>
                        </a:cubicBezTo>
                        <a:cubicBezTo>
                          <a:pt x="-247" y="-563"/>
                          <a:pt x="-1044" y="7361"/>
                          <a:pt x="1547" y="11125"/>
                        </a:cubicBezTo>
                        <a:cubicBezTo>
                          <a:pt x="7726" y="19840"/>
                          <a:pt x="8723" y="14690"/>
                          <a:pt x="11513" y="14888"/>
                        </a:cubicBezTo>
                        <a:lnTo>
                          <a:pt x="14703" y="15086"/>
                        </a:lnTo>
                        <a:lnTo>
                          <a:pt x="13706" y="13502"/>
                        </a:lnTo>
                        <a:cubicBezTo>
                          <a:pt x="13507" y="12313"/>
                          <a:pt x="12909" y="11323"/>
                          <a:pt x="12311" y="1013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06" name="Freeform 1405">
                    <a:extLst>
                      <a:ext uri="{FF2B5EF4-FFF2-40B4-BE49-F238E27FC236}">
                        <a16:creationId xmlns:a16="http://schemas.microsoft.com/office/drawing/2014/main" id="{1B02D4AA-28D9-0779-D59A-B24562E09302}"/>
                      </a:ext>
                    </a:extLst>
                  </p:cNvPr>
                  <p:cNvSpPr/>
                  <p:nvPr/>
                </p:nvSpPr>
                <p:spPr>
                  <a:xfrm>
                    <a:off x="3238032" y="5119798"/>
                    <a:ext cx="199" cy="396"/>
                  </a:xfrm>
                  <a:custGeom>
                    <a:avLst/>
                    <a:gdLst>
                      <a:gd name="connsiteX0" fmla="*/ 199 w 199"/>
                      <a:gd name="connsiteY0" fmla="*/ 396 h 396"/>
                      <a:gd name="connsiteX1" fmla="*/ 0 w 199"/>
                      <a:gd name="connsiteY1" fmla="*/ 0 h 396"/>
                      <a:gd name="connsiteX2" fmla="*/ 0 w 199"/>
                      <a:gd name="connsiteY2" fmla="*/ 0 h 396"/>
                      <a:gd name="connsiteX3" fmla="*/ 0 w 199"/>
                      <a:gd name="connsiteY3" fmla="*/ 198 h 396"/>
                      <a:gd name="connsiteX4" fmla="*/ 199 w 199"/>
                      <a:gd name="connsiteY4" fmla="*/ 396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396">
                        <a:moveTo>
                          <a:pt x="199" y="396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199" y="396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07" name="Freeform 1406">
                    <a:extLst>
                      <a:ext uri="{FF2B5EF4-FFF2-40B4-BE49-F238E27FC236}">
                        <a16:creationId xmlns:a16="http://schemas.microsoft.com/office/drawing/2014/main" id="{D1BDA8F5-E68A-3498-83BE-1D8D68F67751}"/>
                      </a:ext>
                    </a:extLst>
                  </p:cNvPr>
                  <p:cNvSpPr/>
                  <p:nvPr/>
                </p:nvSpPr>
                <p:spPr>
                  <a:xfrm>
                    <a:off x="3230069" y="5191947"/>
                    <a:ext cx="28924" cy="31242"/>
                  </a:xfrm>
                  <a:custGeom>
                    <a:avLst/>
                    <a:gdLst>
                      <a:gd name="connsiteX0" fmla="*/ 8761 w 28924"/>
                      <a:gd name="connsiteY0" fmla="*/ 21744 h 31242"/>
                      <a:gd name="connsiteX1" fmla="*/ 1585 w 28924"/>
                      <a:gd name="connsiteY1" fmla="*/ 17188 h 31242"/>
                      <a:gd name="connsiteX2" fmla="*/ 589 w 28924"/>
                      <a:gd name="connsiteY2" fmla="*/ 22933 h 31242"/>
                      <a:gd name="connsiteX3" fmla="*/ 2382 w 28924"/>
                      <a:gd name="connsiteY3" fmla="*/ 26498 h 31242"/>
                      <a:gd name="connsiteX4" fmla="*/ 9957 w 28924"/>
                      <a:gd name="connsiteY4" fmla="*/ 30856 h 31242"/>
                      <a:gd name="connsiteX5" fmla="*/ 10555 w 28924"/>
                      <a:gd name="connsiteY5" fmla="*/ 29668 h 31242"/>
                      <a:gd name="connsiteX6" fmla="*/ 10555 w 28924"/>
                      <a:gd name="connsiteY6" fmla="*/ 29668 h 31242"/>
                      <a:gd name="connsiteX7" fmla="*/ 10754 w 28924"/>
                      <a:gd name="connsiteY7" fmla="*/ 25508 h 31242"/>
                      <a:gd name="connsiteX8" fmla="*/ 14741 w 28924"/>
                      <a:gd name="connsiteY8" fmla="*/ 24319 h 31242"/>
                      <a:gd name="connsiteX9" fmla="*/ 18329 w 28924"/>
                      <a:gd name="connsiteY9" fmla="*/ 23923 h 31242"/>
                      <a:gd name="connsiteX10" fmla="*/ 21518 w 28924"/>
                      <a:gd name="connsiteY10" fmla="*/ 22537 h 31242"/>
                      <a:gd name="connsiteX11" fmla="*/ 25504 w 28924"/>
                      <a:gd name="connsiteY11" fmla="*/ 24319 h 31242"/>
                      <a:gd name="connsiteX12" fmla="*/ 24707 w 28924"/>
                      <a:gd name="connsiteY12" fmla="*/ 19764 h 31242"/>
                      <a:gd name="connsiteX13" fmla="*/ 25305 w 28924"/>
                      <a:gd name="connsiteY13" fmla="*/ 18575 h 31242"/>
                      <a:gd name="connsiteX14" fmla="*/ 24308 w 28924"/>
                      <a:gd name="connsiteY14" fmla="*/ 16396 h 31242"/>
                      <a:gd name="connsiteX15" fmla="*/ 21916 w 28924"/>
                      <a:gd name="connsiteY15" fmla="*/ 10255 h 31242"/>
                      <a:gd name="connsiteX16" fmla="*/ 20122 w 28924"/>
                      <a:gd name="connsiteY16" fmla="*/ 7878 h 31242"/>
                      <a:gd name="connsiteX17" fmla="*/ 22514 w 28924"/>
                      <a:gd name="connsiteY17" fmla="*/ 7086 h 31242"/>
                      <a:gd name="connsiteX18" fmla="*/ 28893 w 28924"/>
                      <a:gd name="connsiteY18" fmla="*/ 1539 h 31242"/>
                      <a:gd name="connsiteX19" fmla="*/ 21717 w 28924"/>
                      <a:gd name="connsiteY19" fmla="*/ 1143 h 31242"/>
                      <a:gd name="connsiteX20" fmla="*/ 14541 w 28924"/>
                      <a:gd name="connsiteY20" fmla="*/ 7680 h 31242"/>
                      <a:gd name="connsiteX21" fmla="*/ 15139 w 28924"/>
                      <a:gd name="connsiteY21" fmla="*/ 8274 h 31242"/>
                      <a:gd name="connsiteX22" fmla="*/ 17531 w 28924"/>
                      <a:gd name="connsiteY22" fmla="*/ 12830 h 31242"/>
                      <a:gd name="connsiteX23" fmla="*/ 17930 w 28924"/>
                      <a:gd name="connsiteY23" fmla="*/ 13227 h 31242"/>
                      <a:gd name="connsiteX24" fmla="*/ 17731 w 28924"/>
                      <a:gd name="connsiteY24" fmla="*/ 13227 h 31242"/>
                      <a:gd name="connsiteX25" fmla="*/ 17930 w 28924"/>
                      <a:gd name="connsiteY25" fmla="*/ 17585 h 31242"/>
                      <a:gd name="connsiteX26" fmla="*/ 14342 w 28924"/>
                      <a:gd name="connsiteY26" fmla="*/ 19962 h 31242"/>
                      <a:gd name="connsiteX27" fmla="*/ 10953 w 28924"/>
                      <a:gd name="connsiteY27" fmla="*/ 21348 h 31242"/>
                      <a:gd name="connsiteX28" fmla="*/ 9359 w 28924"/>
                      <a:gd name="connsiteY28" fmla="*/ 22537 h 31242"/>
                      <a:gd name="connsiteX29" fmla="*/ 8761 w 28924"/>
                      <a:gd name="connsiteY29" fmla="*/ 21744 h 312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28924" h="31242">
                        <a:moveTo>
                          <a:pt x="8761" y="21744"/>
                        </a:moveTo>
                        <a:cubicBezTo>
                          <a:pt x="5771" y="17386"/>
                          <a:pt x="2980" y="15604"/>
                          <a:pt x="1585" y="17188"/>
                        </a:cubicBezTo>
                        <a:cubicBezTo>
                          <a:pt x="589" y="18377"/>
                          <a:pt x="-807" y="19764"/>
                          <a:pt x="589" y="22933"/>
                        </a:cubicBezTo>
                        <a:cubicBezTo>
                          <a:pt x="987" y="23923"/>
                          <a:pt x="1386" y="25112"/>
                          <a:pt x="2382" y="26498"/>
                        </a:cubicBezTo>
                        <a:cubicBezTo>
                          <a:pt x="5572" y="30460"/>
                          <a:pt x="8163" y="32045"/>
                          <a:pt x="9957" y="30856"/>
                        </a:cubicBezTo>
                        <a:cubicBezTo>
                          <a:pt x="10355" y="30658"/>
                          <a:pt x="10555" y="30064"/>
                          <a:pt x="10555" y="29668"/>
                        </a:cubicBezTo>
                        <a:lnTo>
                          <a:pt x="10555" y="29668"/>
                        </a:lnTo>
                        <a:cubicBezTo>
                          <a:pt x="11352" y="28876"/>
                          <a:pt x="11352" y="27489"/>
                          <a:pt x="10754" y="25508"/>
                        </a:cubicBezTo>
                        <a:cubicBezTo>
                          <a:pt x="11950" y="25508"/>
                          <a:pt x="13345" y="25112"/>
                          <a:pt x="14741" y="24319"/>
                        </a:cubicBezTo>
                        <a:cubicBezTo>
                          <a:pt x="15737" y="24319"/>
                          <a:pt x="16734" y="24319"/>
                          <a:pt x="18329" y="23923"/>
                        </a:cubicBezTo>
                        <a:cubicBezTo>
                          <a:pt x="19524" y="23527"/>
                          <a:pt x="20521" y="23131"/>
                          <a:pt x="21518" y="22537"/>
                        </a:cubicBezTo>
                        <a:cubicBezTo>
                          <a:pt x="23112" y="24319"/>
                          <a:pt x="24707" y="25310"/>
                          <a:pt x="25504" y="24319"/>
                        </a:cubicBezTo>
                        <a:cubicBezTo>
                          <a:pt x="26301" y="23527"/>
                          <a:pt x="25903" y="21744"/>
                          <a:pt x="24707" y="19764"/>
                        </a:cubicBezTo>
                        <a:cubicBezTo>
                          <a:pt x="25106" y="19367"/>
                          <a:pt x="25305" y="18971"/>
                          <a:pt x="25305" y="18575"/>
                        </a:cubicBezTo>
                        <a:cubicBezTo>
                          <a:pt x="25704" y="17386"/>
                          <a:pt x="25305" y="16594"/>
                          <a:pt x="24308" y="16396"/>
                        </a:cubicBezTo>
                        <a:cubicBezTo>
                          <a:pt x="24707" y="15207"/>
                          <a:pt x="23910" y="12830"/>
                          <a:pt x="21916" y="10255"/>
                        </a:cubicBezTo>
                        <a:cubicBezTo>
                          <a:pt x="21318" y="9265"/>
                          <a:pt x="20720" y="8670"/>
                          <a:pt x="20122" y="7878"/>
                        </a:cubicBezTo>
                        <a:cubicBezTo>
                          <a:pt x="20920" y="7680"/>
                          <a:pt x="21717" y="7284"/>
                          <a:pt x="22514" y="7086"/>
                        </a:cubicBezTo>
                        <a:cubicBezTo>
                          <a:pt x="25903" y="5303"/>
                          <a:pt x="29292" y="3520"/>
                          <a:pt x="28893" y="1539"/>
                        </a:cubicBezTo>
                        <a:cubicBezTo>
                          <a:pt x="28494" y="-442"/>
                          <a:pt x="25704" y="-442"/>
                          <a:pt x="21717" y="1143"/>
                        </a:cubicBezTo>
                        <a:cubicBezTo>
                          <a:pt x="17133" y="2926"/>
                          <a:pt x="13545" y="5303"/>
                          <a:pt x="14541" y="7680"/>
                        </a:cubicBezTo>
                        <a:cubicBezTo>
                          <a:pt x="14741" y="7878"/>
                          <a:pt x="14940" y="8076"/>
                          <a:pt x="15139" y="8274"/>
                        </a:cubicBezTo>
                        <a:cubicBezTo>
                          <a:pt x="15538" y="9463"/>
                          <a:pt x="16335" y="11048"/>
                          <a:pt x="17531" y="12830"/>
                        </a:cubicBezTo>
                        <a:lnTo>
                          <a:pt x="17930" y="13227"/>
                        </a:lnTo>
                        <a:cubicBezTo>
                          <a:pt x="17930" y="13227"/>
                          <a:pt x="17731" y="13227"/>
                          <a:pt x="17731" y="13227"/>
                        </a:cubicBezTo>
                        <a:cubicBezTo>
                          <a:pt x="16534" y="13821"/>
                          <a:pt x="16734" y="15406"/>
                          <a:pt x="17930" y="17585"/>
                        </a:cubicBezTo>
                        <a:cubicBezTo>
                          <a:pt x="16335" y="18179"/>
                          <a:pt x="15139" y="18971"/>
                          <a:pt x="14342" y="19962"/>
                        </a:cubicBezTo>
                        <a:cubicBezTo>
                          <a:pt x="13146" y="20358"/>
                          <a:pt x="11950" y="20754"/>
                          <a:pt x="10953" y="21348"/>
                        </a:cubicBezTo>
                        <a:cubicBezTo>
                          <a:pt x="10355" y="21744"/>
                          <a:pt x="9757" y="22140"/>
                          <a:pt x="9359" y="22537"/>
                        </a:cubicBezTo>
                        <a:cubicBezTo>
                          <a:pt x="9159" y="22339"/>
                          <a:pt x="8960" y="22140"/>
                          <a:pt x="8761" y="2174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08" name="Freeform 1407">
                    <a:extLst>
                      <a:ext uri="{FF2B5EF4-FFF2-40B4-BE49-F238E27FC236}">
                        <a16:creationId xmlns:a16="http://schemas.microsoft.com/office/drawing/2014/main" id="{030E6773-0228-8886-B23C-FA9F671F546C}"/>
                      </a:ext>
                    </a:extLst>
                  </p:cNvPr>
                  <p:cNvSpPr/>
                  <p:nvPr/>
                </p:nvSpPr>
                <p:spPr>
                  <a:xfrm>
                    <a:off x="3243614" y="5145151"/>
                    <a:ext cx="20684" cy="21479"/>
                  </a:xfrm>
                  <a:custGeom>
                    <a:avLst/>
                    <a:gdLst>
                      <a:gd name="connsiteX0" fmla="*/ 12159 w 20684"/>
                      <a:gd name="connsiteY0" fmla="*/ 8520 h 21479"/>
                      <a:gd name="connsiteX1" fmla="*/ 9368 w 20684"/>
                      <a:gd name="connsiteY1" fmla="*/ 3369 h 21479"/>
                      <a:gd name="connsiteX2" fmla="*/ 3189 w 20684"/>
                      <a:gd name="connsiteY2" fmla="*/ 2 h 21479"/>
                      <a:gd name="connsiteX3" fmla="*/ 0 w 20684"/>
                      <a:gd name="connsiteY3" fmla="*/ 4162 h 21479"/>
                      <a:gd name="connsiteX4" fmla="*/ 8372 w 20684"/>
                      <a:gd name="connsiteY4" fmla="*/ 12283 h 21479"/>
                      <a:gd name="connsiteX5" fmla="*/ 11362 w 20684"/>
                      <a:gd name="connsiteY5" fmla="*/ 13670 h 21479"/>
                      <a:gd name="connsiteX6" fmla="*/ 13355 w 20684"/>
                      <a:gd name="connsiteY6" fmla="*/ 17632 h 21479"/>
                      <a:gd name="connsiteX7" fmla="*/ 19933 w 20684"/>
                      <a:gd name="connsiteY7" fmla="*/ 21395 h 21479"/>
                      <a:gd name="connsiteX8" fmla="*/ 18737 w 20684"/>
                      <a:gd name="connsiteY8" fmla="*/ 13670 h 21479"/>
                      <a:gd name="connsiteX9" fmla="*/ 12159 w 20684"/>
                      <a:gd name="connsiteY9" fmla="*/ 8520 h 21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0684" h="21479">
                        <a:moveTo>
                          <a:pt x="12159" y="8520"/>
                        </a:moveTo>
                        <a:cubicBezTo>
                          <a:pt x="11561" y="6935"/>
                          <a:pt x="10764" y="5350"/>
                          <a:pt x="9368" y="3369"/>
                        </a:cubicBezTo>
                        <a:cubicBezTo>
                          <a:pt x="6578" y="-196"/>
                          <a:pt x="4983" y="2"/>
                          <a:pt x="3189" y="2"/>
                        </a:cubicBezTo>
                        <a:cubicBezTo>
                          <a:pt x="997" y="2"/>
                          <a:pt x="797" y="2379"/>
                          <a:pt x="0" y="4162"/>
                        </a:cubicBezTo>
                        <a:cubicBezTo>
                          <a:pt x="2791" y="6935"/>
                          <a:pt x="5781" y="9906"/>
                          <a:pt x="8372" y="12283"/>
                        </a:cubicBezTo>
                        <a:cubicBezTo>
                          <a:pt x="9568" y="13274"/>
                          <a:pt x="10564" y="13868"/>
                          <a:pt x="11362" y="13670"/>
                        </a:cubicBezTo>
                        <a:cubicBezTo>
                          <a:pt x="11760" y="14859"/>
                          <a:pt x="12358" y="16245"/>
                          <a:pt x="13355" y="17632"/>
                        </a:cubicBezTo>
                        <a:cubicBezTo>
                          <a:pt x="15946" y="21792"/>
                          <a:pt x="17740" y="21594"/>
                          <a:pt x="19933" y="21395"/>
                        </a:cubicBezTo>
                        <a:cubicBezTo>
                          <a:pt x="20331" y="19811"/>
                          <a:pt x="21926" y="18424"/>
                          <a:pt x="18737" y="13670"/>
                        </a:cubicBezTo>
                        <a:cubicBezTo>
                          <a:pt x="16145" y="10104"/>
                          <a:pt x="13754" y="8124"/>
                          <a:pt x="12159" y="852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09" name="Freeform 1408">
                    <a:extLst>
                      <a:ext uri="{FF2B5EF4-FFF2-40B4-BE49-F238E27FC236}">
                        <a16:creationId xmlns:a16="http://schemas.microsoft.com/office/drawing/2014/main" id="{EE6DB9BA-2793-4B56-3B5B-249A27A9A122}"/>
                      </a:ext>
                    </a:extLst>
                  </p:cNvPr>
                  <p:cNvSpPr/>
                  <p:nvPr/>
                </p:nvSpPr>
                <p:spPr>
                  <a:xfrm>
                    <a:off x="3243414" y="5149313"/>
                    <a:ext cx="199" cy="396"/>
                  </a:xfrm>
                  <a:custGeom>
                    <a:avLst/>
                    <a:gdLst>
                      <a:gd name="connsiteX0" fmla="*/ 199 w 199"/>
                      <a:gd name="connsiteY0" fmla="*/ 396 h 396"/>
                      <a:gd name="connsiteX1" fmla="*/ 199 w 199"/>
                      <a:gd name="connsiteY1" fmla="*/ 198 h 396"/>
                      <a:gd name="connsiteX2" fmla="*/ 0 w 199"/>
                      <a:gd name="connsiteY2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199" y="396"/>
                        </a:moveTo>
                        <a:lnTo>
                          <a:pt x="199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10" name="Freeform 1409">
                    <a:extLst>
                      <a:ext uri="{FF2B5EF4-FFF2-40B4-BE49-F238E27FC236}">
                        <a16:creationId xmlns:a16="http://schemas.microsoft.com/office/drawing/2014/main" id="{E066C16C-7593-5CAB-E8B3-DDB32B5A2E94}"/>
                      </a:ext>
                    </a:extLst>
                  </p:cNvPr>
                  <p:cNvSpPr/>
                  <p:nvPr/>
                </p:nvSpPr>
                <p:spPr>
                  <a:xfrm>
                    <a:off x="3184189" y="5263132"/>
                    <a:ext cx="33686" cy="30154"/>
                  </a:xfrm>
                  <a:custGeom>
                    <a:avLst/>
                    <a:gdLst>
                      <a:gd name="connsiteX0" fmla="*/ 22549 w 33686"/>
                      <a:gd name="connsiteY0" fmla="*/ 280 h 30154"/>
                      <a:gd name="connsiteX1" fmla="*/ 21353 w 33686"/>
                      <a:gd name="connsiteY1" fmla="*/ 82 h 30154"/>
                      <a:gd name="connsiteX2" fmla="*/ 22549 w 33686"/>
                      <a:gd name="connsiteY2" fmla="*/ 5232 h 30154"/>
                      <a:gd name="connsiteX3" fmla="*/ 22948 w 33686"/>
                      <a:gd name="connsiteY3" fmla="*/ 5827 h 30154"/>
                      <a:gd name="connsiteX4" fmla="*/ 19958 w 33686"/>
                      <a:gd name="connsiteY4" fmla="*/ 6619 h 30154"/>
                      <a:gd name="connsiteX5" fmla="*/ 17168 w 33686"/>
                      <a:gd name="connsiteY5" fmla="*/ 7808 h 30154"/>
                      <a:gd name="connsiteX6" fmla="*/ 13380 w 33686"/>
                      <a:gd name="connsiteY6" fmla="*/ 4836 h 30154"/>
                      <a:gd name="connsiteX7" fmla="*/ 12982 w 33686"/>
                      <a:gd name="connsiteY7" fmla="*/ 9590 h 30154"/>
                      <a:gd name="connsiteX8" fmla="*/ 15174 w 33686"/>
                      <a:gd name="connsiteY8" fmla="*/ 17118 h 30154"/>
                      <a:gd name="connsiteX9" fmla="*/ 13181 w 33686"/>
                      <a:gd name="connsiteY9" fmla="*/ 14939 h 30154"/>
                      <a:gd name="connsiteX10" fmla="*/ 8796 w 33686"/>
                      <a:gd name="connsiteY10" fmla="*/ 12958 h 30154"/>
                      <a:gd name="connsiteX11" fmla="*/ 4211 w 33686"/>
                      <a:gd name="connsiteY11" fmla="*/ 13156 h 30154"/>
                      <a:gd name="connsiteX12" fmla="*/ 4610 w 33686"/>
                      <a:gd name="connsiteY12" fmla="*/ 14344 h 30154"/>
                      <a:gd name="connsiteX13" fmla="*/ 424 w 33686"/>
                      <a:gd name="connsiteY13" fmla="*/ 14344 h 30154"/>
                      <a:gd name="connsiteX14" fmla="*/ 2417 w 33686"/>
                      <a:gd name="connsiteY14" fmla="*/ 21278 h 30154"/>
                      <a:gd name="connsiteX15" fmla="*/ 7998 w 33686"/>
                      <a:gd name="connsiteY15" fmla="*/ 27220 h 30154"/>
                      <a:gd name="connsiteX16" fmla="*/ 11387 w 33686"/>
                      <a:gd name="connsiteY16" fmla="*/ 25833 h 30154"/>
                      <a:gd name="connsiteX17" fmla="*/ 9992 w 33686"/>
                      <a:gd name="connsiteY17" fmla="*/ 20881 h 30154"/>
                      <a:gd name="connsiteX18" fmla="*/ 12982 w 33686"/>
                      <a:gd name="connsiteY18" fmla="*/ 22268 h 30154"/>
                      <a:gd name="connsiteX19" fmla="*/ 16570 w 33686"/>
                      <a:gd name="connsiteY19" fmla="*/ 23853 h 30154"/>
                      <a:gd name="connsiteX20" fmla="*/ 23745 w 33686"/>
                      <a:gd name="connsiteY20" fmla="*/ 29993 h 30154"/>
                      <a:gd name="connsiteX21" fmla="*/ 25340 w 33686"/>
                      <a:gd name="connsiteY21" fmla="*/ 27220 h 30154"/>
                      <a:gd name="connsiteX22" fmla="*/ 27532 w 33686"/>
                      <a:gd name="connsiteY22" fmla="*/ 26428 h 30154"/>
                      <a:gd name="connsiteX23" fmla="*/ 32516 w 33686"/>
                      <a:gd name="connsiteY23" fmla="*/ 21674 h 30154"/>
                      <a:gd name="connsiteX24" fmla="*/ 33313 w 33686"/>
                      <a:gd name="connsiteY24" fmla="*/ 22070 h 30154"/>
                      <a:gd name="connsiteX25" fmla="*/ 29526 w 33686"/>
                      <a:gd name="connsiteY25" fmla="*/ 10185 h 30154"/>
                      <a:gd name="connsiteX26" fmla="*/ 22549 w 33686"/>
                      <a:gd name="connsiteY26" fmla="*/ 280 h 30154"/>
                      <a:gd name="connsiteX27" fmla="*/ 25141 w 33686"/>
                      <a:gd name="connsiteY27" fmla="*/ 21476 h 30154"/>
                      <a:gd name="connsiteX28" fmla="*/ 25141 w 33686"/>
                      <a:gd name="connsiteY28" fmla="*/ 21476 h 30154"/>
                      <a:gd name="connsiteX29" fmla="*/ 20755 w 33686"/>
                      <a:gd name="connsiteY29" fmla="*/ 12363 h 30154"/>
                      <a:gd name="connsiteX30" fmla="*/ 19958 w 33686"/>
                      <a:gd name="connsiteY30" fmla="*/ 11175 h 30154"/>
                      <a:gd name="connsiteX31" fmla="*/ 20755 w 33686"/>
                      <a:gd name="connsiteY31" fmla="*/ 10779 h 30154"/>
                      <a:gd name="connsiteX32" fmla="*/ 24343 w 33686"/>
                      <a:gd name="connsiteY32" fmla="*/ 8996 h 30154"/>
                      <a:gd name="connsiteX33" fmla="*/ 30323 w 33686"/>
                      <a:gd name="connsiteY33" fmla="*/ 20287 h 30154"/>
                      <a:gd name="connsiteX34" fmla="*/ 25141 w 33686"/>
                      <a:gd name="connsiteY34" fmla="*/ 21476 h 301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</a:cxnLst>
                    <a:rect l="l" t="t" r="r" b="b"/>
                    <a:pathLst>
                      <a:path w="33686" h="30154">
                        <a:moveTo>
                          <a:pt x="22549" y="280"/>
                        </a:moveTo>
                        <a:cubicBezTo>
                          <a:pt x="22151" y="82"/>
                          <a:pt x="21752" y="-116"/>
                          <a:pt x="21353" y="82"/>
                        </a:cubicBezTo>
                        <a:cubicBezTo>
                          <a:pt x="19559" y="280"/>
                          <a:pt x="20955" y="3053"/>
                          <a:pt x="22549" y="5232"/>
                        </a:cubicBezTo>
                        <a:cubicBezTo>
                          <a:pt x="22749" y="5430"/>
                          <a:pt x="22749" y="5629"/>
                          <a:pt x="22948" y="5827"/>
                        </a:cubicBezTo>
                        <a:cubicBezTo>
                          <a:pt x="22151" y="5827"/>
                          <a:pt x="21154" y="6223"/>
                          <a:pt x="19958" y="6619"/>
                        </a:cubicBezTo>
                        <a:cubicBezTo>
                          <a:pt x="18961" y="7015"/>
                          <a:pt x="18164" y="7411"/>
                          <a:pt x="17168" y="7808"/>
                        </a:cubicBezTo>
                        <a:cubicBezTo>
                          <a:pt x="15972" y="6421"/>
                          <a:pt x="14776" y="5430"/>
                          <a:pt x="13380" y="4836"/>
                        </a:cubicBezTo>
                        <a:cubicBezTo>
                          <a:pt x="9792" y="3053"/>
                          <a:pt x="11587" y="6817"/>
                          <a:pt x="12982" y="9590"/>
                        </a:cubicBezTo>
                        <a:cubicBezTo>
                          <a:pt x="14377" y="12562"/>
                          <a:pt x="15174" y="15137"/>
                          <a:pt x="15174" y="17118"/>
                        </a:cubicBezTo>
                        <a:cubicBezTo>
                          <a:pt x="14576" y="16325"/>
                          <a:pt x="13779" y="15533"/>
                          <a:pt x="13181" y="14939"/>
                        </a:cubicBezTo>
                        <a:cubicBezTo>
                          <a:pt x="10789" y="12958"/>
                          <a:pt x="9593" y="12562"/>
                          <a:pt x="8796" y="12958"/>
                        </a:cubicBezTo>
                        <a:cubicBezTo>
                          <a:pt x="5607" y="9986"/>
                          <a:pt x="3813" y="10185"/>
                          <a:pt x="4211" y="13156"/>
                        </a:cubicBezTo>
                        <a:cubicBezTo>
                          <a:pt x="4211" y="13552"/>
                          <a:pt x="4411" y="13948"/>
                          <a:pt x="4610" y="14344"/>
                        </a:cubicBezTo>
                        <a:cubicBezTo>
                          <a:pt x="2816" y="13552"/>
                          <a:pt x="1221" y="13354"/>
                          <a:pt x="424" y="14344"/>
                        </a:cubicBezTo>
                        <a:cubicBezTo>
                          <a:pt x="-572" y="15533"/>
                          <a:pt x="225" y="18306"/>
                          <a:pt x="2417" y="21278"/>
                        </a:cubicBezTo>
                        <a:cubicBezTo>
                          <a:pt x="4012" y="23456"/>
                          <a:pt x="6205" y="25635"/>
                          <a:pt x="7998" y="27220"/>
                        </a:cubicBezTo>
                        <a:cubicBezTo>
                          <a:pt x="10989" y="29399"/>
                          <a:pt x="11985" y="28607"/>
                          <a:pt x="11387" y="25833"/>
                        </a:cubicBezTo>
                        <a:cubicBezTo>
                          <a:pt x="10989" y="24249"/>
                          <a:pt x="10590" y="22664"/>
                          <a:pt x="9992" y="20881"/>
                        </a:cubicBezTo>
                        <a:cubicBezTo>
                          <a:pt x="11387" y="21872"/>
                          <a:pt x="12384" y="22268"/>
                          <a:pt x="12982" y="22268"/>
                        </a:cubicBezTo>
                        <a:cubicBezTo>
                          <a:pt x="14576" y="23258"/>
                          <a:pt x="15772" y="24051"/>
                          <a:pt x="16570" y="23853"/>
                        </a:cubicBezTo>
                        <a:cubicBezTo>
                          <a:pt x="18961" y="27220"/>
                          <a:pt x="21353" y="30984"/>
                          <a:pt x="23745" y="29993"/>
                        </a:cubicBezTo>
                        <a:cubicBezTo>
                          <a:pt x="24742" y="29597"/>
                          <a:pt x="25141" y="28607"/>
                          <a:pt x="25340" y="27220"/>
                        </a:cubicBezTo>
                        <a:cubicBezTo>
                          <a:pt x="26137" y="27022"/>
                          <a:pt x="26735" y="26824"/>
                          <a:pt x="27532" y="26428"/>
                        </a:cubicBezTo>
                        <a:cubicBezTo>
                          <a:pt x="30124" y="25041"/>
                          <a:pt x="33313" y="23258"/>
                          <a:pt x="32516" y="21674"/>
                        </a:cubicBezTo>
                        <a:cubicBezTo>
                          <a:pt x="32715" y="21674"/>
                          <a:pt x="33114" y="21872"/>
                          <a:pt x="33313" y="22070"/>
                        </a:cubicBezTo>
                        <a:cubicBezTo>
                          <a:pt x="34708" y="19891"/>
                          <a:pt x="31918" y="14939"/>
                          <a:pt x="29526" y="10185"/>
                        </a:cubicBezTo>
                        <a:cubicBezTo>
                          <a:pt x="28131" y="6223"/>
                          <a:pt x="26336" y="2657"/>
                          <a:pt x="22549" y="280"/>
                        </a:cubicBezTo>
                        <a:close/>
                        <a:moveTo>
                          <a:pt x="25141" y="21476"/>
                        </a:moveTo>
                        <a:cubicBezTo>
                          <a:pt x="25141" y="21476"/>
                          <a:pt x="25141" y="21476"/>
                          <a:pt x="25141" y="21476"/>
                        </a:cubicBezTo>
                        <a:cubicBezTo>
                          <a:pt x="24144" y="18504"/>
                          <a:pt x="22749" y="15137"/>
                          <a:pt x="20755" y="12363"/>
                        </a:cubicBezTo>
                        <a:cubicBezTo>
                          <a:pt x="20556" y="11967"/>
                          <a:pt x="20357" y="11571"/>
                          <a:pt x="19958" y="11175"/>
                        </a:cubicBezTo>
                        <a:cubicBezTo>
                          <a:pt x="20157" y="10977"/>
                          <a:pt x="20556" y="10977"/>
                          <a:pt x="20755" y="10779"/>
                        </a:cubicBezTo>
                        <a:cubicBezTo>
                          <a:pt x="22151" y="10185"/>
                          <a:pt x="23347" y="9590"/>
                          <a:pt x="24343" y="8996"/>
                        </a:cubicBezTo>
                        <a:cubicBezTo>
                          <a:pt x="25739" y="12760"/>
                          <a:pt x="26137" y="16127"/>
                          <a:pt x="30323" y="20287"/>
                        </a:cubicBezTo>
                        <a:cubicBezTo>
                          <a:pt x="29127" y="20089"/>
                          <a:pt x="27333" y="20485"/>
                          <a:pt x="25141" y="214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11" name="Freeform 1410">
                    <a:extLst>
                      <a:ext uri="{FF2B5EF4-FFF2-40B4-BE49-F238E27FC236}">
                        <a16:creationId xmlns:a16="http://schemas.microsoft.com/office/drawing/2014/main" id="{B59CF352-2A32-DCE0-144A-5923733A9A2E}"/>
                      </a:ext>
                    </a:extLst>
                  </p:cNvPr>
                  <p:cNvSpPr/>
                  <p:nvPr/>
                </p:nvSpPr>
                <p:spPr>
                  <a:xfrm>
                    <a:off x="3195177" y="5075426"/>
                    <a:ext cx="11021" cy="11989"/>
                  </a:xfrm>
                  <a:custGeom>
                    <a:avLst/>
                    <a:gdLst>
                      <a:gd name="connsiteX0" fmla="*/ 9966 w 11021"/>
                      <a:gd name="connsiteY0" fmla="*/ 11885 h 11989"/>
                      <a:gd name="connsiteX1" fmla="*/ 8970 w 11021"/>
                      <a:gd name="connsiteY1" fmla="*/ 5150 h 11989"/>
                      <a:gd name="connsiteX2" fmla="*/ 4584 w 11021"/>
                      <a:gd name="connsiteY2" fmla="*/ 0 h 11989"/>
                      <a:gd name="connsiteX3" fmla="*/ 0 w 11021"/>
                      <a:gd name="connsiteY3" fmla="*/ 1783 h 11989"/>
                      <a:gd name="connsiteX4" fmla="*/ 2591 w 11021"/>
                      <a:gd name="connsiteY4" fmla="*/ 6933 h 11989"/>
                      <a:gd name="connsiteX5" fmla="*/ 9966 w 11021"/>
                      <a:gd name="connsiteY5" fmla="*/ 11885 h 11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021" h="11989">
                        <a:moveTo>
                          <a:pt x="9966" y="11885"/>
                        </a:moveTo>
                        <a:cubicBezTo>
                          <a:pt x="11760" y="11291"/>
                          <a:pt x="11162" y="8320"/>
                          <a:pt x="8970" y="5150"/>
                        </a:cubicBezTo>
                        <a:cubicBezTo>
                          <a:pt x="7574" y="2971"/>
                          <a:pt x="5980" y="1189"/>
                          <a:pt x="4584" y="0"/>
                        </a:cubicBezTo>
                        <a:cubicBezTo>
                          <a:pt x="2990" y="594"/>
                          <a:pt x="1594" y="1189"/>
                          <a:pt x="0" y="1783"/>
                        </a:cubicBezTo>
                        <a:cubicBezTo>
                          <a:pt x="398" y="3169"/>
                          <a:pt x="1196" y="4952"/>
                          <a:pt x="2591" y="6933"/>
                        </a:cubicBezTo>
                        <a:cubicBezTo>
                          <a:pt x="5182" y="10499"/>
                          <a:pt x="7973" y="12480"/>
                          <a:pt x="9966" y="118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12" name="Freeform 1411">
                    <a:extLst>
                      <a:ext uri="{FF2B5EF4-FFF2-40B4-BE49-F238E27FC236}">
                        <a16:creationId xmlns:a16="http://schemas.microsoft.com/office/drawing/2014/main" id="{E25157D0-B8B1-DA3B-C736-2EE3D382BDE4}"/>
                      </a:ext>
                    </a:extLst>
                  </p:cNvPr>
                  <p:cNvSpPr/>
                  <p:nvPr/>
                </p:nvSpPr>
                <p:spPr>
                  <a:xfrm>
                    <a:off x="3303436" y="5068411"/>
                    <a:ext cx="8986" cy="15394"/>
                  </a:xfrm>
                  <a:custGeom>
                    <a:avLst/>
                    <a:gdLst>
                      <a:gd name="connsiteX0" fmla="*/ 374 w 8986"/>
                      <a:gd name="connsiteY0" fmla="*/ 478 h 15394"/>
                      <a:gd name="connsiteX1" fmla="*/ 3364 w 8986"/>
                      <a:gd name="connsiteY1" fmla="*/ 12958 h 15394"/>
                      <a:gd name="connsiteX2" fmla="*/ 7749 w 8986"/>
                      <a:gd name="connsiteY2" fmla="*/ 14939 h 15394"/>
                      <a:gd name="connsiteX3" fmla="*/ 5556 w 8986"/>
                      <a:gd name="connsiteY3" fmla="*/ 3846 h 15394"/>
                      <a:gd name="connsiteX4" fmla="*/ 374 w 8986"/>
                      <a:gd name="connsiteY4" fmla="*/ 478 h 153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86" h="15394">
                        <a:moveTo>
                          <a:pt x="374" y="478"/>
                        </a:moveTo>
                        <a:cubicBezTo>
                          <a:pt x="-623" y="3251"/>
                          <a:pt x="374" y="7807"/>
                          <a:pt x="3364" y="12958"/>
                        </a:cubicBezTo>
                        <a:cubicBezTo>
                          <a:pt x="4958" y="15731"/>
                          <a:pt x="6952" y="15731"/>
                          <a:pt x="7749" y="14939"/>
                        </a:cubicBezTo>
                        <a:cubicBezTo>
                          <a:pt x="9742" y="13156"/>
                          <a:pt x="9543" y="9590"/>
                          <a:pt x="5556" y="3846"/>
                        </a:cubicBezTo>
                        <a:cubicBezTo>
                          <a:pt x="3164" y="874"/>
                          <a:pt x="972" y="-908"/>
                          <a:pt x="374" y="47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13" name="Freeform 1412">
                    <a:extLst>
                      <a:ext uri="{FF2B5EF4-FFF2-40B4-BE49-F238E27FC236}">
                        <a16:creationId xmlns:a16="http://schemas.microsoft.com/office/drawing/2014/main" id="{E5F1217D-BC51-B032-7F5A-0A44AB0A26B6}"/>
                      </a:ext>
                    </a:extLst>
                  </p:cNvPr>
                  <p:cNvSpPr/>
                  <p:nvPr/>
                </p:nvSpPr>
                <p:spPr>
                  <a:xfrm>
                    <a:off x="3326733" y="5045911"/>
                    <a:ext cx="6378" cy="10102"/>
                  </a:xfrm>
                  <a:custGeom>
                    <a:avLst/>
                    <a:gdLst>
                      <a:gd name="connsiteX0" fmla="*/ 6379 w 6378"/>
                      <a:gd name="connsiteY0" fmla="*/ 10102 h 10102"/>
                      <a:gd name="connsiteX1" fmla="*/ 0 w 6378"/>
                      <a:gd name="connsiteY1" fmla="*/ 0 h 10102"/>
                      <a:gd name="connsiteX2" fmla="*/ 3189 w 6378"/>
                      <a:gd name="connsiteY2" fmla="*/ 6537 h 10102"/>
                      <a:gd name="connsiteX3" fmla="*/ 6379 w 6378"/>
                      <a:gd name="connsiteY3" fmla="*/ 10102 h 10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378" h="10102">
                        <a:moveTo>
                          <a:pt x="6379" y="10102"/>
                        </a:moveTo>
                        <a:cubicBezTo>
                          <a:pt x="4385" y="6735"/>
                          <a:pt x="2193" y="3367"/>
                          <a:pt x="0" y="0"/>
                        </a:cubicBezTo>
                        <a:cubicBezTo>
                          <a:pt x="200" y="1783"/>
                          <a:pt x="1595" y="4160"/>
                          <a:pt x="3189" y="6537"/>
                        </a:cubicBezTo>
                        <a:cubicBezTo>
                          <a:pt x="4186" y="8320"/>
                          <a:pt x="5382" y="9508"/>
                          <a:pt x="6379" y="1010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14" name="Freeform 1413">
                    <a:extLst>
                      <a:ext uri="{FF2B5EF4-FFF2-40B4-BE49-F238E27FC236}">
                        <a16:creationId xmlns:a16="http://schemas.microsoft.com/office/drawing/2014/main" id="{F8A0269F-5583-16DA-2C7A-E51D809D564A}"/>
                      </a:ext>
                    </a:extLst>
                  </p:cNvPr>
                  <p:cNvSpPr/>
                  <p:nvPr/>
                </p:nvSpPr>
                <p:spPr>
                  <a:xfrm>
                    <a:off x="3092943" y="5172628"/>
                    <a:ext cx="11522" cy="12998"/>
                  </a:xfrm>
                  <a:custGeom>
                    <a:avLst/>
                    <a:gdLst>
                      <a:gd name="connsiteX0" fmla="*/ 1973 w 11522"/>
                      <a:gd name="connsiteY0" fmla="*/ 258 h 12998"/>
                      <a:gd name="connsiteX1" fmla="*/ 1774 w 11522"/>
                      <a:gd name="connsiteY1" fmla="*/ 654 h 12998"/>
                      <a:gd name="connsiteX2" fmla="*/ 379 w 11522"/>
                      <a:gd name="connsiteY2" fmla="*/ 456 h 12998"/>
                      <a:gd name="connsiteX3" fmla="*/ 3568 w 11522"/>
                      <a:gd name="connsiteY3" fmla="*/ 9370 h 12998"/>
                      <a:gd name="connsiteX4" fmla="*/ 8750 w 11522"/>
                      <a:gd name="connsiteY4" fmla="*/ 12737 h 12998"/>
                      <a:gd name="connsiteX5" fmla="*/ 9348 w 11522"/>
                      <a:gd name="connsiteY5" fmla="*/ 11945 h 12998"/>
                      <a:gd name="connsiteX6" fmla="*/ 11142 w 11522"/>
                      <a:gd name="connsiteY6" fmla="*/ 11747 h 12998"/>
                      <a:gd name="connsiteX7" fmla="*/ 8551 w 11522"/>
                      <a:gd name="connsiteY7" fmla="*/ 4219 h 12998"/>
                      <a:gd name="connsiteX8" fmla="*/ 1973 w 11522"/>
                      <a:gd name="connsiteY8" fmla="*/ 258 h 12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522" h="12998">
                        <a:moveTo>
                          <a:pt x="1973" y="258"/>
                        </a:moveTo>
                        <a:cubicBezTo>
                          <a:pt x="1774" y="456"/>
                          <a:pt x="1973" y="654"/>
                          <a:pt x="1774" y="654"/>
                        </a:cubicBezTo>
                        <a:cubicBezTo>
                          <a:pt x="1375" y="456"/>
                          <a:pt x="777" y="456"/>
                          <a:pt x="379" y="456"/>
                        </a:cubicBezTo>
                        <a:cubicBezTo>
                          <a:pt x="-818" y="2239"/>
                          <a:pt x="977" y="5804"/>
                          <a:pt x="3568" y="9370"/>
                        </a:cubicBezTo>
                        <a:cubicBezTo>
                          <a:pt x="5362" y="11747"/>
                          <a:pt x="7754" y="13728"/>
                          <a:pt x="8750" y="12737"/>
                        </a:cubicBezTo>
                        <a:cubicBezTo>
                          <a:pt x="8950" y="12539"/>
                          <a:pt x="9149" y="12143"/>
                          <a:pt x="9348" y="11945"/>
                        </a:cubicBezTo>
                        <a:cubicBezTo>
                          <a:pt x="10146" y="12143"/>
                          <a:pt x="10743" y="12341"/>
                          <a:pt x="11142" y="11747"/>
                        </a:cubicBezTo>
                        <a:cubicBezTo>
                          <a:pt x="12139" y="10558"/>
                          <a:pt x="11142" y="7587"/>
                          <a:pt x="8551" y="4219"/>
                        </a:cubicBezTo>
                        <a:cubicBezTo>
                          <a:pt x="5960" y="1248"/>
                          <a:pt x="3169" y="-733"/>
                          <a:pt x="1973" y="2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15" name="Freeform 1414">
                    <a:extLst>
                      <a:ext uri="{FF2B5EF4-FFF2-40B4-BE49-F238E27FC236}">
                        <a16:creationId xmlns:a16="http://schemas.microsoft.com/office/drawing/2014/main" id="{AB65842D-F88E-3702-3C1C-DE6E720D2C2F}"/>
                      </a:ext>
                    </a:extLst>
                  </p:cNvPr>
                  <p:cNvSpPr/>
                  <p:nvPr/>
                </p:nvSpPr>
                <p:spPr>
                  <a:xfrm>
                    <a:off x="3104452" y="5132493"/>
                    <a:ext cx="11097" cy="12703"/>
                  </a:xfrm>
                  <a:custGeom>
                    <a:avLst/>
                    <a:gdLst>
                      <a:gd name="connsiteX0" fmla="*/ 10396 w 11097"/>
                      <a:gd name="connsiteY0" fmla="*/ 12462 h 12703"/>
                      <a:gd name="connsiteX1" fmla="*/ 6808 w 11097"/>
                      <a:gd name="connsiteY1" fmla="*/ 3350 h 12703"/>
                      <a:gd name="connsiteX2" fmla="*/ 430 w 11097"/>
                      <a:gd name="connsiteY2" fmla="*/ 576 h 12703"/>
                      <a:gd name="connsiteX3" fmla="*/ 3420 w 11097"/>
                      <a:gd name="connsiteY3" fmla="*/ 8302 h 12703"/>
                      <a:gd name="connsiteX4" fmla="*/ 10396 w 11097"/>
                      <a:gd name="connsiteY4" fmla="*/ 12462 h 127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97" h="12703">
                        <a:moveTo>
                          <a:pt x="10396" y="12462"/>
                        </a:moveTo>
                        <a:cubicBezTo>
                          <a:pt x="12390" y="11075"/>
                          <a:pt x="9798" y="6915"/>
                          <a:pt x="6808" y="3350"/>
                        </a:cubicBezTo>
                        <a:cubicBezTo>
                          <a:pt x="4217" y="378"/>
                          <a:pt x="1427" y="-810"/>
                          <a:pt x="430" y="576"/>
                        </a:cubicBezTo>
                        <a:cubicBezTo>
                          <a:pt x="-766" y="1963"/>
                          <a:pt x="629" y="4934"/>
                          <a:pt x="3420" y="8302"/>
                        </a:cubicBezTo>
                        <a:cubicBezTo>
                          <a:pt x="6210" y="11273"/>
                          <a:pt x="9001" y="13452"/>
                          <a:pt x="10396" y="1246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16" name="Freeform 1415">
                    <a:extLst>
                      <a:ext uri="{FF2B5EF4-FFF2-40B4-BE49-F238E27FC236}">
                        <a16:creationId xmlns:a16="http://schemas.microsoft.com/office/drawing/2014/main" id="{C25F2F96-37A8-C502-2569-8FE1159FFEB0}"/>
                      </a:ext>
                    </a:extLst>
                  </p:cNvPr>
                  <p:cNvSpPr/>
                  <p:nvPr/>
                </p:nvSpPr>
                <p:spPr>
                  <a:xfrm>
                    <a:off x="3295036" y="5155201"/>
                    <a:ext cx="19721" cy="13178"/>
                  </a:xfrm>
                  <a:custGeom>
                    <a:avLst/>
                    <a:gdLst>
                      <a:gd name="connsiteX0" fmla="*/ 6582 w 19721"/>
                      <a:gd name="connsiteY0" fmla="*/ 4215 h 13178"/>
                      <a:gd name="connsiteX1" fmla="*/ 1200 w 19721"/>
                      <a:gd name="connsiteY1" fmla="*/ 55 h 13178"/>
                      <a:gd name="connsiteX2" fmla="*/ 1798 w 19721"/>
                      <a:gd name="connsiteY2" fmla="*/ 6592 h 13178"/>
                      <a:gd name="connsiteX3" fmla="*/ 6980 w 19721"/>
                      <a:gd name="connsiteY3" fmla="*/ 10752 h 13178"/>
                      <a:gd name="connsiteX4" fmla="*/ 6980 w 19721"/>
                      <a:gd name="connsiteY4" fmla="*/ 11742 h 13178"/>
                      <a:gd name="connsiteX5" fmla="*/ 13957 w 19721"/>
                      <a:gd name="connsiteY5" fmla="*/ 11940 h 13178"/>
                      <a:gd name="connsiteX6" fmla="*/ 19538 w 19721"/>
                      <a:gd name="connsiteY6" fmla="*/ 5800 h 13178"/>
                      <a:gd name="connsiteX7" fmla="*/ 13159 w 19721"/>
                      <a:gd name="connsiteY7" fmla="*/ 5998 h 13178"/>
                      <a:gd name="connsiteX8" fmla="*/ 8375 w 19721"/>
                      <a:gd name="connsiteY8" fmla="*/ 8771 h 13178"/>
                      <a:gd name="connsiteX9" fmla="*/ 6582 w 19721"/>
                      <a:gd name="connsiteY9" fmla="*/ 4215 h 131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721" h="13178">
                        <a:moveTo>
                          <a:pt x="6582" y="4215"/>
                        </a:moveTo>
                        <a:cubicBezTo>
                          <a:pt x="4788" y="1442"/>
                          <a:pt x="2595" y="-341"/>
                          <a:pt x="1200" y="55"/>
                        </a:cubicBezTo>
                        <a:cubicBezTo>
                          <a:pt x="-395" y="451"/>
                          <a:pt x="-594" y="2630"/>
                          <a:pt x="1798" y="6592"/>
                        </a:cubicBezTo>
                        <a:cubicBezTo>
                          <a:pt x="3592" y="9167"/>
                          <a:pt x="5585" y="10950"/>
                          <a:pt x="6980" y="10752"/>
                        </a:cubicBezTo>
                        <a:cubicBezTo>
                          <a:pt x="6980" y="11148"/>
                          <a:pt x="6781" y="11346"/>
                          <a:pt x="6980" y="11742"/>
                        </a:cubicBezTo>
                        <a:cubicBezTo>
                          <a:pt x="7578" y="13723"/>
                          <a:pt x="10767" y="13525"/>
                          <a:pt x="13957" y="11940"/>
                        </a:cubicBezTo>
                        <a:cubicBezTo>
                          <a:pt x="18541" y="9761"/>
                          <a:pt x="20335" y="7780"/>
                          <a:pt x="19538" y="5800"/>
                        </a:cubicBezTo>
                        <a:cubicBezTo>
                          <a:pt x="18940" y="4215"/>
                          <a:pt x="15950" y="4809"/>
                          <a:pt x="13159" y="5998"/>
                        </a:cubicBezTo>
                        <a:cubicBezTo>
                          <a:pt x="11166" y="6790"/>
                          <a:pt x="9372" y="7780"/>
                          <a:pt x="8375" y="8771"/>
                        </a:cubicBezTo>
                        <a:cubicBezTo>
                          <a:pt x="8575" y="7780"/>
                          <a:pt x="7977" y="6196"/>
                          <a:pt x="6582" y="421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17" name="Freeform 1416">
                    <a:extLst>
                      <a:ext uri="{FF2B5EF4-FFF2-40B4-BE49-F238E27FC236}">
                        <a16:creationId xmlns:a16="http://schemas.microsoft.com/office/drawing/2014/main" id="{B4E5D04D-09D2-3A92-2C66-1F18931087E7}"/>
                      </a:ext>
                    </a:extLst>
                  </p:cNvPr>
                  <p:cNvSpPr/>
                  <p:nvPr/>
                </p:nvSpPr>
                <p:spPr>
                  <a:xfrm>
                    <a:off x="3284542" y="5122691"/>
                    <a:ext cx="7993" cy="12066"/>
                  </a:xfrm>
                  <a:custGeom>
                    <a:avLst/>
                    <a:gdLst>
                      <a:gd name="connsiteX0" fmla="*/ 133 w 7993"/>
                      <a:gd name="connsiteY0" fmla="*/ 1069 h 12066"/>
                      <a:gd name="connsiteX1" fmla="*/ 2724 w 7993"/>
                      <a:gd name="connsiteY1" fmla="*/ 9191 h 12066"/>
                      <a:gd name="connsiteX2" fmla="*/ 7508 w 7993"/>
                      <a:gd name="connsiteY2" fmla="*/ 11568 h 12066"/>
                      <a:gd name="connsiteX3" fmla="*/ 4319 w 7993"/>
                      <a:gd name="connsiteY3" fmla="*/ 2257 h 12066"/>
                      <a:gd name="connsiteX4" fmla="*/ 133 w 7993"/>
                      <a:gd name="connsiteY4" fmla="*/ 1069 h 120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93" h="12066">
                        <a:moveTo>
                          <a:pt x="133" y="1069"/>
                        </a:moveTo>
                        <a:cubicBezTo>
                          <a:pt x="-266" y="3050"/>
                          <a:pt x="133" y="5625"/>
                          <a:pt x="2724" y="9191"/>
                        </a:cubicBezTo>
                        <a:cubicBezTo>
                          <a:pt x="4917" y="11766"/>
                          <a:pt x="6710" y="12756"/>
                          <a:pt x="7508" y="11568"/>
                        </a:cubicBezTo>
                        <a:cubicBezTo>
                          <a:pt x="8704" y="9587"/>
                          <a:pt x="7707" y="6219"/>
                          <a:pt x="4319" y="2257"/>
                        </a:cubicBezTo>
                        <a:cubicBezTo>
                          <a:pt x="2325" y="79"/>
                          <a:pt x="531" y="-912"/>
                          <a:pt x="133" y="10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18" name="Freeform 1417">
                    <a:extLst>
                      <a:ext uri="{FF2B5EF4-FFF2-40B4-BE49-F238E27FC236}">
                        <a16:creationId xmlns:a16="http://schemas.microsoft.com/office/drawing/2014/main" id="{3CE2B48F-5242-E44D-CADA-FA3EB55F8219}"/>
                      </a:ext>
                    </a:extLst>
                  </p:cNvPr>
                  <p:cNvSpPr/>
                  <p:nvPr/>
                </p:nvSpPr>
                <p:spPr>
                  <a:xfrm>
                    <a:off x="3148729" y="5200622"/>
                    <a:ext cx="9817" cy="12690"/>
                  </a:xfrm>
                  <a:custGeom>
                    <a:avLst/>
                    <a:gdLst>
                      <a:gd name="connsiteX0" fmla="*/ 3194 w 9817"/>
                      <a:gd name="connsiteY0" fmla="*/ 8514 h 12690"/>
                      <a:gd name="connsiteX1" fmla="*/ 8576 w 9817"/>
                      <a:gd name="connsiteY1" fmla="*/ 12674 h 12690"/>
                      <a:gd name="connsiteX2" fmla="*/ 7181 w 9817"/>
                      <a:gd name="connsiteY2" fmla="*/ 5147 h 12690"/>
                      <a:gd name="connsiteX3" fmla="*/ 802 w 9817"/>
                      <a:gd name="connsiteY3" fmla="*/ 194 h 12690"/>
                      <a:gd name="connsiteX4" fmla="*/ 3194 w 9817"/>
                      <a:gd name="connsiteY4" fmla="*/ 8514 h 126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17" h="12690">
                        <a:moveTo>
                          <a:pt x="3194" y="8514"/>
                        </a:moveTo>
                        <a:cubicBezTo>
                          <a:pt x="5188" y="11287"/>
                          <a:pt x="7181" y="12872"/>
                          <a:pt x="8576" y="12674"/>
                        </a:cubicBezTo>
                        <a:cubicBezTo>
                          <a:pt x="10968" y="12278"/>
                          <a:pt x="9573" y="8712"/>
                          <a:pt x="7181" y="5147"/>
                        </a:cubicBezTo>
                        <a:cubicBezTo>
                          <a:pt x="5188" y="2175"/>
                          <a:pt x="2397" y="-796"/>
                          <a:pt x="802" y="194"/>
                        </a:cubicBezTo>
                        <a:cubicBezTo>
                          <a:pt x="-991" y="1383"/>
                          <a:pt x="404" y="4750"/>
                          <a:pt x="3194" y="851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19" name="Freeform 1418">
                    <a:extLst>
                      <a:ext uri="{FF2B5EF4-FFF2-40B4-BE49-F238E27FC236}">
                        <a16:creationId xmlns:a16="http://schemas.microsoft.com/office/drawing/2014/main" id="{2855FC84-6D45-733A-2F28-2CF967F760D6}"/>
                      </a:ext>
                    </a:extLst>
                  </p:cNvPr>
                  <p:cNvSpPr/>
                  <p:nvPr/>
                </p:nvSpPr>
                <p:spPr>
                  <a:xfrm>
                    <a:off x="3136962" y="5207335"/>
                    <a:ext cx="11360" cy="18479"/>
                  </a:xfrm>
                  <a:custGeom>
                    <a:avLst/>
                    <a:gdLst>
                      <a:gd name="connsiteX0" fmla="*/ 10376 w 11360"/>
                      <a:gd name="connsiteY0" fmla="*/ 17845 h 18479"/>
                      <a:gd name="connsiteX1" fmla="*/ 9579 w 11360"/>
                      <a:gd name="connsiteY1" fmla="*/ 11110 h 18479"/>
                      <a:gd name="connsiteX2" fmla="*/ 9779 w 11360"/>
                      <a:gd name="connsiteY2" fmla="*/ 11110 h 18479"/>
                      <a:gd name="connsiteX3" fmla="*/ 7187 w 11360"/>
                      <a:gd name="connsiteY3" fmla="*/ 3781 h 18479"/>
                      <a:gd name="connsiteX4" fmla="*/ 410 w 11360"/>
                      <a:gd name="connsiteY4" fmla="*/ 1206 h 18479"/>
                      <a:gd name="connsiteX5" fmla="*/ 1008 w 11360"/>
                      <a:gd name="connsiteY5" fmla="*/ 4375 h 18479"/>
                      <a:gd name="connsiteX6" fmla="*/ 1008 w 11360"/>
                      <a:gd name="connsiteY6" fmla="*/ 4375 h 18479"/>
                      <a:gd name="connsiteX7" fmla="*/ 3201 w 11360"/>
                      <a:gd name="connsiteY7" fmla="*/ 15270 h 18479"/>
                      <a:gd name="connsiteX8" fmla="*/ 10376 w 11360"/>
                      <a:gd name="connsiteY8" fmla="*/ 17845 h 18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360" h="18479">
                        <a:moveTo>
                          <a:pt x="10376" y="17845"/>
                        </a:moveTo>
                        <a:cubicBezTo>
                          <a:pt x="11971" y="16855"/>
                          <a:pt x="11572" y="14478"/>
                          <a:pt x="9579" y="11110"/>
                        </a:cubicBezTo>
                        <a:cubicBezTo>
                          <a:pt x="9579" y="11110"/>
                          <a:pt x="9779" y="11110"/>
                          <a:pt x="9779" y="11110"/>
                        </a:cubicBezTo>
                        <a:cubicBezTo>
                          <a:pt x="10974" y="10120"/>
                          <a:pt x="9978" y="7149"/>
                          <a:pt x="7187" y="3781"/>
                        </a:cubicBezTo>
                        <a:cubicBezTo>
                          <a:pt x="3400" y="-577"/>
                          <a:pt x="1208" y="-775"/>
                          <a:pt x="410" y="1206"/>
                        </a:cubicBezTo>
                        <a:cubicBezTo>
                          <a:pt x="11" y="1998"/>
                          <a:pt x="211" y="2989"/>
                          <a:pt x="1008" y="4375"/>
                        </a:cubicBezTo>
                        <a:lnTo>
                          <a:pt x="1008" y="4375"/>
                        </a:lnTo>
                        <a:cubicBezTo>
                          <a:pt x="-587" y="6356"/>
                          <a:pt x="-587" y="9526"/>
                          <a:pt x="3201" y="15270"/>
                        </a:cubicBezTo>
                        <a:cubicBezTo>
                          <a:pt x="7187" y="19430"/>
                          <a:pt x="8981" y="18638"/>
                          <a:pt x="10376" y="1784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20" name="Freeform 1419">
                    <a:extLst>
                      <a:ext uri="{FF2B5EF4-FFF2-40B4-BE49-F238E27FC236}">
                        <a16:creationId xmlns:a16="http://schemas.microsoft.com/office/drawing/2014/main" id="{E94DDC7E-26F5-8653-E979-0324D8130900}"/>
                      </a:ext>
                    </a:extLst>
                  </p:cNvPr>
                  <p:cNvSpPr/>
                  <p:nvPr/>
                </p:nvSpPr>
                <p:spPr>
                  <a:xfrm>
                    <a:off x="3106847" y="5197440"/>
                    <a:ext cx="30822" cy="31174"/>
                  </a:xfrm>
                  <a:custGeom>
                    <a:avLst/>
                    <a:gdLst>
                      <a:gd name="connsiteX0" fmla="*/ 3616 w 30822"/>
                      <a:gd name="connsiteY0" fmla="*/ 14073 h 31174"/>
                      <a:gd name="connsiteX1" fmla="*/ 2420 w 30822"/>
                      <a:gd name="connsiteY1" fmla="*/ 14271 h 31174"/>
                      <a:gd name="connsiteX2" fmla="*/ 4812 w 30822"/>
                      <a:gd name="connsiteY2" fmla="*/ 21402 h 31174"/>
                      <a:gd name="connsiteX3" fmla="*/ 10991 w 30822"/>
                      <a:gd name="connsiteY3" fmla="*/ 24571 h 31174"/>
                      <a:gd name="connsiteX4" fmla="*/ 8998 w 30822"/>
                      <a:gd name="connsiteY4" fmla="*/ 18629 h 31174"/>
                      <a:gd name="connsiteX5" fmla="*/ 8799 w 30822"/>
                      <a:gd name="connsiteY5" fmla="*/ 18233 h 31174"/>
                      <a:gd name="connsiteX6" fmla="*/ 10393 w 30822"/>
                      <a:gd name="connsiteY6" fmla="*/ 12686 h 31174"/>
                      <a:gd name="connsiteX7" fmla="*/ 12386 w 30822"/>
                      <a:gd name="connsiteY7" fmla="*/ 12092 h 31174"/>
                      <a:gd name="connsiteX8" fmla="*/ 12386 w 30822"/>
                      <a:gd name="connsiteY8" fmla="*/ 12092 h 31174"/>
                      <a:gd name="connsiteX9" fmla="*/ 16971 w 30822"/>
                      <a:gd name="connsiteY9" fmla="*/ 17638 h 31174"/>
                      <a:gd name="connsiteX10" fmla="*/ 20758 w 30822"/>
                      <a:gd name="connsiteY10" fmla="*/ 19619 h 31174"/>
                      <a:gd name="connsiteX11" fmla="*/ 25941 w 30822"/>
                      <a:gd name="connsiteY11" fmla="*/ 28533 h 31174"/>
                      <a:gd name="connsiteX12" fmla="*/ 30725 w 30822"/>
                      <a:gd name="connsiteY12" fmla="*/ 30316 h 31174"/>
                      <a:gd name="connsiteX13" fmla="*/ 25742 w 30822"/>
                      <a:gd name="connsiteY13" fmla="*/ 20808 h 31174"/>
                      <a:gd name="connsiteX14" fmla="*/ 21356 w 30822"/>
                      <a:gd name="connsiteY14" fmla="*/ 18629 h 31174"/>
                      <a:gd name="connsiteX15" fmla="*/ 20360 w 30822"/>
                      <a:gd name="connsiteY15" fmla="*/ 14469 h 31174"/>
                      <a:gd name="connsiteX16" fmla="*/ 15177 w 30822"/>
                      <a:gd name="connsiteY16" fmla="*/ 10111 h 31174"/>
                      <a:gd name="connsiteX17" fmla="*/ 12785 w 30822"/>
                      <a:gd name="connsiteY17" fmla="*/ 10705 h 31174"/>
                      <a:gd name="connsiteX18" fmla="*/ 9198 w 30822"/>
                      <a:gd name="connsiteY18" fmla="*/ 3178 h 31174"/>
                      <a:gd name="connsiteX19" fmla="*/ 3218 w 30822"/>
                      <a:gd name="connsiteY19" fmla="*/ 405 h 31174"/>
                      <a:gd name="connsiteX20" fmla="*/ 626 w 30822"/>
                      <a:gd name="connsiteY20" fmla="*/ 206 h 31174"/>
                      <a:gd name="connsiteX21" fmla="*/ 3616 w 30822"/>
                      <a:gd name="connsiteY21" fmla="*/ 14073 h 311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0822" h="31174">
                        <a:moveTo>
                          <a:pt x="3616" y="14073"/>
                        </a:moveTo>
                        <a:cubicBezTo>
                          <a:pt x="3218" y="14073"/>
                          <a:pt x="2819" y="14073"/>
                          <a:pt x="2420" y="14271"/>
                        </a:cubicBezTo>
                        <a:cubicBezTo>
                          <a:pt x="1025" y="15261"/>
                          <a:pt x="2221" y="18233"/>
                          <a:pt x="4812" y="21402"/>
                        </a:cubicBezTo>
                        <a:cubicBezTo>
                          <a:pt x="7802" y="24967"/>
                          <a:pt x="9795" y="25760"/>
                          <a:pt x="10991" y="24571"/>
                        </a:cubicBezTo>
                        <a:cubicBezTo>
                          <a:pt x="11988" y="23581"/>
                          <a:pt x="10991" y="21204"/>
                          <a:pt x="8998" y="18629"/>
                        </a:cubicBezTo>
                        <a:lnTo>
                          <a:pt x="8799" y="18233"/>
                        </a:lnTo>
                        <a:cubicBezTo>
                          <a:pt x="10792" y="18034"/>
                          <a:pt x="9397" y="13875"/>
                          <a:pt x="10393" y="12686"/>
                        </a:cubicBezTo>
                        <a:cubicBezTo>
                          <a:pt x="11191" y="12884"/>
                          <a:pt x="11789" y="12884"/>
                          <a:pt x="12386" y="12092"/>
                        </a:cubicBezTo>
                        <a:lnTo>
                          <a:pt x="12386" y="12092"/>
                        </a:lnTo>
                        <a:cubicBezTo>
                          <a:pt x="13782" y="14073"/>
                          <a:pt x="15377" y="16054"/>
                          <a:pt x="16971" y="17638"/>
                        </a:cubicBezTo>
                        <a:cubicBezTo>
                          <a:pt x="18566" y="19223"/>
                          <a:pt x="19961" y="20015"/>
                          <a:pt x="20758" y="19619"/>
                        </a:cubicBezTo>
                        <a:cubicBezTo>
                          <a:pt x="20559" y="22194"/>
                          <a:pt x="22752" y="25364"/>
                          <a:pt x="25941" y="28533"/>
                        </a:cubicBezTo>
                        <a:cubicBezTo>
                          <a:pt x="28133" y="30910"/>
                          <a:pt x="30326" y="32099"/>
                          <a:pt x="30725" y="30316"/>
                        </a:cubicBezTo>
                        <a:cubicBezTo>
                          <a:pt x="31323" y="27741"/>
                          <a:pt x="29130" y="24175"/>
                          <a:pt x="25742" y="20808"/>
                        </a:cubicBezTo>
                        <a:cubicBezTo>
                          <a:pt x="23947" y="19025"/>
                          <a:pt x="22353" y="18233"/>
                          <a:pt x="21356" y="18629"/>
                        </a:cubicBezTo>
                        <a:cubicBezTo>
                          <a:pt x="21556" y="17638"/>
                          <a:pt x="21157" y="16054"/>
                          <a:pt x="20360" y="14469"/>
                        </a:cubicBezTo>
                        <a:cubicBezTo>
                          <a:pt x="18765" y="11498"/>
                          <a:pt x="16572" y="10111"/>
                          <a:pt x="15177" y="10111"/>
                        </a:cubicBezTo>
                        <a:cubicBezTo>
                          <a:pt x="14181" y="10111"/>
                          <a:pt x="13583" y="10309"/>
                          <a:pt x="12785" y="10705"/>
                        </a:cubicBezTo>
                        <a:cubicBezTo>
                          <a:pt x="12985" y="8922"/>
                          <a:pt x="11789" y="6347"/>
                          <a:pt x="9198" y="3178"/>
                        </a:cubicBezTo>
                        <a:cubicBezTo>
                          <a:pt x="6606" y="206"/>
                          <a:pt x="4613" y="-586"/>
                          <a:pt x="3218" y="405"/>
                        </a:cubicBezTo>
                        <a:cubicBezTo>
                          <a:pt x="2420" y="8"/>
                          <a:pt x="1623" y="8"/>
                          <a:pt x="626" y="206"/>
                        </a:cubicBezTo>
                        <a:cubicBezTo>
                          <a:pt x="-1168" y="999"/>
                          <a:pt x="1224" y="9517"/>
                          <a:pt x="3616" y="1407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21" name="Freeform 1420">
                    <a:extLst>
                      <a:ext uri="{FF2B5EF4-FFF2-40B4-BE49-F238E27FC236}">
                        <a16:creationId xmlns:a16="http://schemas.microsoft.com/office/drawing/2014/main" id="{A2E1589F-C4B7-EE82-300B-89DDA369F05B}"/>
                      </a:ext>
                    </a:extLst>
                  </p:cNvPr>
                  <p:cNvSpPr/>
                  <p:nvPr/>
                </p:nvSpPr>
                <p:spPr>
                  <a:xfrm>
                    <a:off x="3232857" y="5085641"/>
                    <a:ext cx="18577" cy="12184"/>
                  </a:xfrm>
                  <a:custGeom>
                    <a:avLst/>
                    <a:gdLst>
                      <a:gd name="connsiteX0" fmla="*/ 791 w 18577"/>
                      <a:gd name="connsiteY0" fmla="*/ 85 h 12184"/>
                      <a:gd name="connsiteX1" fmla="*/ 2186 w 18577"/>
                      <a:gd name="connsiteY1" fmla="*/ 6820 h 12184"/>
                      <a:gd name="connsiteX2" fmla="*/ 8166 w 18577"/>
                      <a:gd name="connsiteY2" fmla="*/ 11773 h 12184"/>
                      <a:gd name="connsiteX3" fmla="*/ 14345 w 18577"/>
                      <a:gd name="connsiteY3" fmla="*/ 10980 h 12184"/>
                      <a:gd name="connsiteX4" fmla="*/ 18531 w 18577"/>
                      <a:gd name="connsiteY4" fmla="*/ 6028 h 12184"/>
                      <a:gd name="connsiteX5" fmla="*/ 11554 w 18577"/>
                      <a:gd name="connsiteY5" fmla="*/ 6226 h 12184"/>
                      <a:gd name="connsiteX6" fmla="*/ 8764 w 18577"/>
                      <a:gd name="connsiteY6" fmla="*/ 8009 h 12184"/>
                      <a:gd name="connsiteX7" fmla="*/ 7368 w 18577"/>
                      <a:gd name="connsiteY7" fmla="*/ 5632 h 12184"/>
                      <a:gd name="connsiteX8" fmla="*/ 791 w 18577"/>
                      <a:gd name="connsiteY8" fmla="*/ 85 h 121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577" h="12184">
                        <a:moveTo>
                          <a:pt x="791" y="85"/>
                        </a:moveTo>
                        <a:cubicBezTo>
                          <a:pt x="-804" y="878"/>
                          <a:pt x="193" y="3849"/>
                          <a:pt x="2186" y="6820"/>
                        </a:cubicBezTo>
                        <a:cubicBezTo>
                          <a:pt x="4777" y="10386"/>
                          <a:pt x="6770" y="11773"/>
                          <a:pt x="8166" y="11773"/>
                        </a:cubicBezTo>
                        <a:cubicBezTo>
                          <a:pt x="9362" y="12565"/>
                          <a:pt x="11355" y="12169"/>
                          <a:pt x="14345" y="10980"/>
                        </a:cubicBezTo>
                        <a:cubicBezTo>
                          <a:pt x="16737" y="9396"/>
                          <a:pt x="18929" y="7613"/>
                          <a:pt x="18531" y="6028"/>
                        </a:cubicBezTo>
                        <a:cubicBezTo>
                          <a:pt x="17933" y="4047"/>
                          <a:pt x="14943" y="4443"/>
                          <a:pt x="11554" y="6226"/>
                        </a:cubicBezTo>
                        <a:cubicBezTo>
                          <a:pt x="10558" y="6820"/>
                          <a:pt x="9561" y="7415"/>
                          <a:pt x="8764" y="8009"/>
                        </a:cubicBezTo>
                        <a:cubicBezTo>
                          <a:pt x="8365" y="7217"/>
                          <a:pt x="7966" y="6424"/>
                          <a:pt x="7368" y="5632"/>
                        </a:cubicBezTo>
                        <a:cubicBezTo>
                          <a:pt x="4977" y="2066"/>
                          <a:pt x="2385" y="-509"/>
                          <a:pt x="791" y="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22" name="Freeform 1421">
                    <a:extLst>
                      <a:ext uri="{FF2B5EF4-FFF2-40B4-BE49-F238E27FC236}">
                        <a16:creationId xmlns:a16="http://schemas.microsoft.com/office/drawing/2014/main" id="{3C9C1EA4-FB2B-0B5C-2703-1CA7D2D32031}"/>
                      </a:ext>
                    </a:extLst>
                  </p:cNvPr>
                  <p:cNvSpPr/>
                  <p:nvPr/>
                </p:nvSpPr>
                <p:spPr>
                  <a:xfrm>
                    <a:off x="3138308" y="5106184"/>
                    <a:ext cx="21588" cy="23320"/>
                  </a:xfrm>
                  <a:custGeom>
                    <a:avLst/>
                    <a:gdLst>
                      <a:gd name="connsiteX0" fmla="*/ 5243 w 21588"/>
                      <a:gd name="connsiteY0" fmla="*/ 16189 h 23320"/>
                      <a:gd name="connsiteX1" fmla="*/ 9629 w 21588"/>
                      <a:gd name="connsiteY1" fmla="*/ 16585 h 23320"/>
                      <a:gd name="connsiteX2" fmla="*/ 10825 w 21588"/>
                      <a:gd name="connsiteY2" fmla="*/ 17972 h 23320"/>
                      <a:gd name="connsiteX3" fmla="*/ 9429 w 21588"/>
                      <a:gd name="connsiteY3" fmla="*/ 21339 h 23320"/>
                      <a:gd name="connsiteX4" fmla="*/ 14213 w 21588"/>
                      <a:gd name="connsiteY4" fmla="*/ 20943 h 23320"/>
                      <a:gd name="connsiteX5" fmla="*/ 15808 w 21588"/>
                      <a:gd name="connsiteY5" fmla="*/ 21141 h 23320"/>
                      <a:gd name="connsiteX6" fmla="*/ 16206 w 21588"/>
                      <a:gd name="connsiteY6" fmla="*/ 20745 h 23320"/>
                      <a:gd name="connsiteX7" fmla="*/ 19994 w 21588"/>
                      <a:gd name="connsiteY7" fmla="*/ 23320 h 23320"/>
                      <a:gd name="connsiteX8" fmla="*/ 21190 w 21588"/>
                      <a:gd name="connsiteY8" fmla="*/ 19556 h 23320"/>
                      <a:gd name="connsiteX9" fmla="*/ 19994 w 21588"/>
                      <a:gd name="connsiteY9" fmla="*/ 16783 h 23320"/>
                      <a:gd name="connsiteX10" fmla="*/ 20392 w 21588"/>
                      <a:gd name="connsiteY10" fmla="*/ 14604 h 23320"/>
                      <a:gd name="connsiteX11" fmla="*/ 18000 w 21588"/>
                      <a:gd name="connsiteY11" fmla="*/ 14010 h 23320"/>
                      <a:gd name="connsiteX12" fmla="*/ 13815 w 21588"/>
                      <a:gd name="connsiteY12" fmla="*/ 11039 h 23320"/>
                      <a:gd name="connsiteX13" fmla="*/ 11423 w 21588"/>
                      <a:gd name="connsiteY13" fmla="*/ 10841 h 23320"/>
                      <a:gd name="connsiteX14" fmla="*/ 7835 w 21588"/>
                      <a:gd name="connsiteY14" fmla="*/ 8860 h 23320"/>
                      <a:gd name="connsiteX15" fmla="*/ 6041 w 21588"/>
                      <a:gd name="connsiteY15" fmla="*/ 6879 h 23320"/>
                      <a:gd name="connsiteX16" fmla="*/ 9031 w 21588"/>
                      <a:gd name="connsiteY16" fmla="*/ 5294 h 23320"/>
                      <a:gd name="connsiteX17" fmla="*/ 13017 w 21588"/>
                      <a:gd name="connsiteY17" fmla="*/ 540 h 23320"/>
                      <a:gd name="connsiteX18" fmla="*/ 6838 w 21588"/>
                      <a:gd name="connsiteY18" fmla="*/ 1530 h 23320"/>
                      <a:gd name="connsiteX19" fmla="*/ 3649 w 21588"/>
                      <a:gd name="connsiteY19" fmla="*/ 4502 h 23320"/>
                      <a:gd name="connsiteX20" fmla="*/ 61 w 21588"/>
                      <a:gd name="connsiteY20" fmla="*/ 7275 h 23320"/>
                      <a:gd name="connsiteX21" fmla="*/ 5243 w 21588"/>
                      <a:gd name="connsiteY21" fmla="*/ 16189 h 23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21588" h="23320">
                        <a:moveTo>
                          <a:pt x="5243" y="16189"/>
                        </a:moveTo>
                        <a:cubicBezTo>
                          <a:pt x="8234" y="18368"/>
                          <a:pt x="9230" y="17972"/>
                          <a:pt x="9629" y="16585"/>
                        </a:cubicBezTo>
                        <a:cubicBezTo>
                          <a:pt x="10027" y="17179"/>
                          <a:pt x="10426" y="17576"/>
                          <a:pt x="10825" y="17972"/>
                        </a:cubicBezTo>
                        <a:cubicBezTo>
                          <a:pt x="9629" y="19160"/>
                          <a:pt x="9031" y="20349"/>
                          <a:pt x="9429" y="21339"/>
                        </a:cubicBezTo>
                        <a:cubicBezTo>
                          <a:pt x="9828" y="22330"/>
                          <a:pt x="11821" y="21934"/>
                          <a:pt x="14213" y="20943"/>
                        </a:cubicBezTo>
                        <a:cubicBezTo>
                          <a:pt x="14811" y="21141"/>
                          <a:pt x="15409" y="21339"/>
                          <a:pt x="15808" y="21141"/>
                        </a:cubicBezTo>
                        <a:cubicBezTo>
                          <a:pt x="16007" y="21141"/>
                          <a:pt x="16007" y="20943"/>
                          <a:pt x="16206" y="20745"/>
                        </a:cubicBezTo>
                        <a:cubicBezTo>
                          <a:pt x="17402" y="22132"/>
                          <a:pt x="18798" y="23122"/>
                          <a:pt x="19994" y="23320"/>
                        </a:cubicBezTo>
                        <a:cubicBezTo>
                          <a:pt x="21588" y="23320"/>
                          <a:pt x="21987" y="21934"/>
                          <a:pt x="21190" y="19556"/>
                        </a:cubicBezTo>
                        <a:cubicBezTo>
                          <a:pt x="20791" y="18566"/>
                          <a:pt x="20392" y="17576"/>
                          <a:pt x="19994" y="16783"/>
                        </a:cubicBezTo>
                        <a:cubicBezTo>
                          <a:pt x="20392" y="15991"/>
                          <a:pt x="20592" y="15199"/>
                          <a:pt x="20392" y="14604"/>
                        </a:cubicBezTo>
                        <a:cubicBezTo>
                          <a:pt x="20193" y="14010"/>
                          <a:pt x="19197" y="13812"/>
                          <a:pt x="18000" y="14010"/>
                        </a:cubicBezTo>
                        <a:cubicBezTo>
                          <a:pt x="16804" y="12623"/>
                          <a:pt x="15210" y="11831"/>
                          <a:pt x="13815" y="11039"/>
                        </a:cubicBezTo>
                        <a:cubicBezTo>
                          <a:pt x="12818" y="10642"/>
                          <a:pt x="12021" y="10642"/>
                          <a:pt x="11423" y="10841"/>
                        </a:cubicBezTo>
                        <a:cubicBezTo>
                          <a:pt x="10227" y="9652"/>
                          <a:pt x="9031" y="9058"/>
                          <a:pt x="7835" y="8860"/>
                        </a:cubicBezTo>
                        <a:cubicBezTo>
                          <a:pt x="7237" y="8067"/>
                          <a:pt x="6639" y="7473"/>
                          <a:pt x="6041" y="6879"/>
                        </a:cubicBezTo>
                        <a:cubicBezTo>
                          <a:pt x="7038" y="6483"/>
                          <a:pt x="8034" y="6086"/>
                          <a:pt x="9031" y="5294"/>
                        </a:cubicBezTo>
                        <a:cubicBezTo>
                          <a:pt x="11622" y="3709"/>
                          <a:pt x="13416" y="1927"/>
                          <a:pt x="13017" y="540"/>
                        </a:cubicBezTo>
                        <a:cubicBezTo>
                          <a:pt x="11821" y="-450"/>
                          <a:pt x="9429" y="-54"/>
                          <a:pt x="6838" y="1530"/>
                        </a:cubicBezTo>
                        <a:cubicBezTo>
                          <a:pt x="5443" y="2521"/>
                          <a:pt x="4247" y="3511"/>
                          <a:pt x="3649" y="4502"/>
                        </a:cubicBezTo>
                        <a:cubicBezTo>
                          <a:pt x="1257" y="2521"/>
                          <a:pt x="-338" y="2719"/>
                          <a:pt x="61" y="7275"/>
                        </a:cubicBezTo>
                        <a:cubicBezTo>
                          <a:pt x="260" y="10246"/>
                          <a:pt x="2652" y="14208"/>
                          <a:pt x="5243" y="161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23" name="Freeform 1422">
                    <a:extLst>
                      <a:ext uri="{FF2B5EF4-FFF2-40B4-BE49-F238E27FC236}">
                        <a16:creationId xmlns:a16="http://schemas.microsoft.com/office/drawing/2014/main" id="{40547819-3AB0-C942-93F8-AD7AFF33FBF1}"/>
                      </a:ext>
                    </a:extLst>
                  </p:cNvPr>
                  <p:cNvSpPr/>
                  <p:nvPr/>
                </p:nvSpPr>
                <p:spPr>
                  <a:xfrm>
                    <a:off x="3275107" y="5037195"/>
                    <a:ext cx="4235" cy="3603"/>
                  </a:xfrm>
                  <a:custGeom>
                    <a:avLst/>
                    <a:gdLst>
                      <a:gd name="connsiteX0" fmla="*/ 3389 w 4235"/>
                      <a:gd name="connsiteY0" fmla="*/ 3566 h 3603"/>
                      <a:gd name="connsiteX1" fmla="*/ 3588 w 4235"/>
                      <a:gd name="connsiteY1" fmla="*/ 0 h 3603"/>
                      <a:gd name="connsiteX2" fmla="*/ 0 w 4235"/>
                      <a:gd name="connsiteY2" fmla="*/ 1981 h 3603"/>
                      <a:gd name="connsiteX3" fmla="*/ 3389 w 4235"/>
                      <a:gd name="connsiteY3" fmla="*/ 3566 h 36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235" h="3603">
                        <a:moveTo>
                          <a:pt x="3389" y="3566"/>
                        </a:moveTo>
                        <a:cubicBezTo>
                          <a:pt x="4584" y="3169"/>
                          <a:pt x="4385" y="1783"/>
                          <a:pt x="3588" y="0"/>
                        </a:cubicBezTo>
                        <a:cubicBezTo>
                          <a:pt x="2392" y="594"/>
                          <a:pt x="1196" y="1387"/>
                          <a:pt x="0" y="1981"/>
                        </a:cubicBezTo>
                        <a:cubicBezTo>
                          <a:pt x="1395" y="3169"/>
                          <a:pt x="2392" y="3764"/>
                          <a:pt x="3389" y="35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24" name="Freeform 1423">
                    <a:extLst>
                      <a:ext uri="{FF2B5EF4-FFF2-40B4-BE49-F238E27FC236}">
                        <a16:creationId xmlns:a16="http://schemas.microsoft.com/office/drawing/2014/main" id="{E4DD6BE1-306D-6495-8AAB-E6A8F71A26DE}"/>
                      </a:ext>
                    </a:extLst>
                  </p:cNvPr>
                  <p:cNvSpPr/>
                  <p:nvPr/>
                </p:nvSpPr>
                <p:spPr>
                  <a:xfrm>
                    <a:off x="3062886" y="5157430"/>
                    <a:ext cx="21196" cy="21584"/>
                  </a:xfrm>
                  <a:custGeom>
                    <a:avLst/>
                    <a:gdLst>
                      <a:gd name="connsiteX0" fmla="*/ 9905 w 21196"/>
                      <a:gd name="connsiteY0" fmla="*/ 12088 h 21584"/>
                      <a:gd name="connsiteX1" fmla="*/ 12695 w 21196"/>
                      <a:gd name="connsiteY1" fmla="*/ 17040 h 21584"/>
                      <a:gd name="connsiteX2" fmla="*/ 20270 w 21196"/>
                      <a:gd name="connsiteY2" fmla="*/ 21398 h 21584"/>
                      <a:gd name="connsiteX3" fmla="*/ 18874 w 21196"/>
                      <a:gd name="connsiteY3" fmla="*/ 14861 h 21584"/>
                      <a:gd name="connsiteX4" fmla="*/ 10503 w 21196"/>
                      <a:gd name="connsiteY4" fmla="*/ 8918 h 21584"/>
                      <a:gd name="connsiteX5" fmla="*/ 8709 w 21196"/>
                      <a:gd name="connsiteY5" fmla="*/ 5749 h 21584"/>
                      <a:gd name="connsiteX6" fmla="*/ 536 w 21196"/>
                      <a:gd name="connsiteY6" fmla="*/ 202 h 21584"/>
                      <a:gd name="connsiteX7" fmla="*/ 3925 w 21196"/>
                      <a:gd name="connsiteY7" fmla="*/ 8522 h 21584"/>
                      <a:gd name="connsiteX8" fmla="*/ 9905 w 21196"/>
                      <a:gd name="connsiteY8" fmla="*/ 12088 h 21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196" h="21584">
                        <a:moveTo>
                          <a:pt x="9905" y="12088"/>
                        </a:moveTo>
                        <a:cubicBezTo>
                          <a:pt x="10503" y="13474"/>
                          <a:pt x="11300" y="15059"/>
                          <a:pt x="12695" y="17040"/>
                        </a:cubicBezTo>
                        <a:cubicBezTo>
                          <a:pt x="15486" y="20407"/>
                          <a:pt x="18277" y="22190"/>
                          <a:pt x="20270" y="21398"/>
                        </a:cubicBezTo>
                        <a:cubicBezTo>
                          <a:pt x="22064" y="20804"/>
                          <a:pt x="21067" y="17832"/>
                          <a:pt x="18874" y="14861"/>
                        </a:cubicBezTo>
                        <a:cubicBezTo>
                          <a:pt x="15884" y="10899"/>
                          <a:pt x="12695" y="8324"/>
                          <a:pt x="10503" y="8918"/>
                        </a:cubicBezTo>
                        <a:cubicBezTo>
                          <a:pt x="10104" y="7928"/>
                          <a:pt x="9506" y="6937"/>
                          <a:pt x="8709" y="5749"/>
                        </a:cubicBezTo>
                        <a:cubicBezTo>
                          <a:pt x="5918" y="1985"/>
                          <a:pt x="2530" y="-788"/>
                          <a:pt x="536" y="202"/>
                        </a:cubicBezTo>
                        <a:cubicBezTo>
                          <a:pt x="-859" y="995"/>
                          <a:pt x="536" y="4164"/>
                          <a:pt x="3925" y="8522"/>
                        </a:cubicBezTo>
                        <a:cubicBezTo>
                          <a:pt x="5719" y="9711"/>
                          <a:pt x="8111" y="12286"/>
                          <a:pt x="9905" y="120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25" name="Freeform 1424">
                    <a:extLst>
                      <a:ext uri="{FF2B5EF4-FFF2-40B4-BE49-F238E27FC236}">
                        <a16:creationId xmlns:a16="http://schemas.microsoft.com/office/drawing/2014/main" id="{B4E6323B-4DC0-239A-38A8-EFB0BB7E2545}"/>
                      </a:ext>
                    </a:extLst>
                  </p:cNvPr>
                  <p:cNvSpPr/>
                  <p:nvPr/>
                </p:nvSpPr>
                <p:spPr>
                  <a:xfrm>
                    <a:off x="3265340" y="5042939"/>
                    <a:ext cx="3849" cy="3162"/>
                  </a:xfrm>
                  <a:custGeom>
                    <a:avLst/>
                    <a:gdLst>
                      <a:gd name="connsiteX0" fmla="*/ 3189 w 3849"/>
                      <a:gd name="connsiteY0" fmla="*/ 2971 h 3162"/>
                      <a:gd name="connsiteX1" fmla="*/ 3588 w 3849"/>
                      <a:gd name="connsiteY1" fmla="*/ 0 h 3162"/>
                      <a:gd name="connsiteX2" fmla="*/ 0 w 3849"/>
                      <a:gd name="connsiteY2" fmla="*/ 2179 h 3162"/>
                      <a:gd name="connsiteX3" fmla="*/ 3189 w 3849"/>
                      <a:gd name="connsiteY3" fmla="*/ 2971 h 31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49" h="3162">
                        <a:moveTo>
                          <a:pt x="3189" y="2971"/>
                        </a:moveTo>
                        <a:cubicBezTo>
                          <a:pt x="3987" y="2575"/>
                          <a:pt x="3987" y="1387"/>
                          <a:pt x="3588" y="0"/>
                        </a:cubicBezTo>
                        <a:cubicBezTo>
                          <a:pt x="2392" y="792"/>
                          <a:pt x="1196" y="1387"/>
                          <a:pt x="0" y="2179"/>
                        </a:cubicBezTo>
                        <a:cubicBezTo>
                          <a:pt x="1196" y="3169"/>
                          <a:pt x="2193" y="3368"/>
                          <a:pt x="3189" y="29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26" name="Freeform 1425">
                    <a:extLst>
                      <a:ext uri="{FF2B5EF4-FFF2-40B4-BE49-F238E27FC236}">
                        <a16:creationId xmlns:a16="http://schemas.microsoft.com/office/drawing/2014/main" id="{548EF2D7-28A6-304E-0B1C-93075F514628}"/>
                      </a:ext>
                    </a:extLst>
                  </p:cNvPr>
                  <p:cNvSpPr/>
                  <p:nvPr/>
                </p:nvSpPr>
                <p:spPr>
                  <a:xfrm>
                    <a:off x="3175128" y="5105014"/>
                    <a:ext cx="13025" cy="14137"/>
                  </a:xfrm>
                  <a:custGeom>
                    <a:avLst/>
                    <a:gdLst>
                      <a:gd name="connsiteX0" fmla="*/ 12474 w 13025"/>
                      <a:gd name="connsiteY0" fmla="*/ 11218 h 14137"/>
                      <a:gd name="connsiteX1" fmla="*/ 9883 w 13025"/>
                      <a:gd name="connsiteY1" fmla="*/ 3690 h 14137"/>
                      <a:gd name="connsiteX2" fmla="*/ 4502 w 13025"/>
                      <a:gd name="connsiteY2" fmla="*/ 125 h 14137"/>
                      <a:gd name="connsiteX3" fmla="*/ 4502 w 13025"/>
                      <a:gd name="connsiteY3" fmla="*/ 3690 h 14137"/>
                      <a:gd name="connsiteX4" fmla="*/ 714 w 13025"/>
                      <a:gd name="connsiteY4" fmla="*/ 1709 h 14137"/>
                      <a:gd name="connsiteX5" fmla="*/ 3106 w 13025"/>
                      <a:gd name="connsiteY5" fmla="*/ 9831 h 14137"/>
                      <a:gd name="connsiteX6" fmla="*/ 8886 w 13025"/>
                      <a:gd name="connsiteY6" fmla="*/ 13991 h 14137"/>
                      <a:gd name="connsiteX7" fmla="*/ 8886 w 13025"/>
                      <a:gd name="connsiteY7" fmla="*/ 9633 h 14137"/>
                      <a:gd name="connsiteX8" fmla="*/ 12474 w 13025"/>
                      <a:gd name="connsiteY8" fmla="*/ 11218 h 141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025" h="14137">
                        <a:moveTo>
                          <a:pt x="12474" y="11218"/>
                        </a:moveTo>
                        <a:cubicBezTo>
                          <a:pt x="13870" y="10029"/>
                          <a:pt x="12474" y="7058"/>
                          <a:pt x="9883" y="3690"/>
                        </a:cubicBezTo>
                        <a:cubicBezTo>
                          <a:pt x="7890" y="1115"/>
                          <a:pt x="5697" y="-470"/>
                          <a:pt x="4502" y="125"/>
                        </a:cubicBezTo>
                        <a:cubicBezTo>
                          <a:pt x="3505" y="719"/>
                          <a:pt x="3903" y="2106"/>
                          <a:pt x="4502" y="3690"/>
                        </a:cubicBezTo>
                        <a:cubicBezTo>
                          <a:pt x="3106" y="2304"/>
                          <a:pt x="1511" y="1313"/>
                          <a:pt x="714" y="1709"/>
                        </a:cubicBezTo>
                        <a:cubicBezTo>
                          <a:pt x="-880" y="2502"/>
                          <a:pt x="316" y="5671"/>
                          <a:pt x="3106" y="9831"/>
                        </a:cubicBezTo>
                        <a:cubicBezTo>
                          <a:pt x="4900" y="12208"/>
                          <a:pt x="7292" y="14783"/>
                          <a:pt x="8886" y="13991"/>
                        </a:cubicBezTo>
                        <a:cubicBezTo>
                          <a:pt x="10083" y="13397"/>
                          <a:pt x="9883" y="11812"/>
                          <a:pt x="8886" y="9633"/>
                        </a:cubicBezTo>
                        <a:cubicBezTo>
                          <a:pt x="10481" y="11020"/>
                          <a:pt x="11677" y="11812"/>
                          <a:pt x="12474" y="1121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27" name="Freeform 1426">
                    <a:extLst>
                      <a:ext uri="{FF2B5EF4-FFF2-40B4-BE49-F238E27FC236}">
                        <a16:creationId xmlns:a16="http://schemas.microsoft.com/office/drawing/2014/main" id="{AD0DF0BF-43B0-BF41-0790-125B62A5B024}"/>
                      </a:ext>
                    </a:extLst>
                  </p:cNvPr>
                  <p:cNvSpPr/>
                  <p:nvPr/>
                </p:nvSpPr>
                <p:spPr>
                  <a:xfrm>
                    <a:off x="3107506" y="5160835"/>
                    <a:ext cx="13767" cy="25670"/>
                  </a:xfrm>
                  <a:custGeom>
                    <a:avLst/>
                    <a:gdLst>
                      <a:gd name="connsiteX0" fmla="*/ 9137 w 13767"/>
                      <a:gd name="connsiteY0" fmla="*/ 10268 h 25670"/>
                      <a:gd name="connsiteX1" fmla="*/ 5150 w 13767"/>
                      <a:gd name="connsiteY1" fmla="*/ 2146 h 25670"/>
                      <a:gd name="connsiteX2" fmla="*/ 167 w 13767"/>
                      <a:gd name="connsiteY2" fmla="*/ 561 h 25670"/>
                      <a:gd name="connsiteX3" fmla="*/ 3356 w 13767"/>
                      <a:gd name="connsiteY3" fmla="*/ 8287 h 25670"/>
                      <a:gd name="connsiteX4" fmla="*/ 4552 w 13767"/>
                      <a:gd name="connsiteY4" fmla="*/ 9475 h 25670"/>
                      <a:gd name="connsiteX5" fmla="*/ 2559 w 13767"/>
                      <a:gd name="connsiteY5" fmla="*/ 9475 h 25670"/>
                      <a:gd name="connsiteX6" fmla="*/ 3954 w 13767"/>
                      <a:gd name="connsiteY6" fmla="*/ 14626 h 25670"/>
                      <a:gd name="connsiteX7" fmla="*/ 3755 w 13767"/>
                      <a:gd name="connsiteY7" fmla="*/ 15022 h 25670"/>
                      <a:gd name="connsiteX8" fmla="*/ 2160 w 13767"/>
                      <a:gd name="connsiteY8" fmla="*/ 15220 h 25670"/>
                      <a:gd name="connsiteX9" fmla="*/ 5150 w 13767"/>
                      <a:gd name="connsiteY9" fmla="*/ 22549 h 25670"/>
                      <a:gd name="connsiteX10" fmla="*/ 10333 w 13767"/>
                      <a:gd name="connsiteY10" fmla="*/ 25322 h 25670"/>
                      <a:gd name="connsiteX11" fmla="*/ 10532 w 13767"/>
                      <a:gd name="connsiteY11" fmla="*/ 24926 h 25670"/>
                      <a:gd name="connsiteX12" fmla="*/ 13322 w 13767"/>
                      <a:gd name="connsiteY12" fmla="*/ 25124 h 25670"/>
                      <a:gd name="connsiteX13" fmla="*/ 12126 w 13767"/>
                      <a:gd name="connsiteY13" fmla="*/ 20568 h 25670"/>
                      <a:gd name="connsiteX14" fmla="*/ 12126 w 13767"/>
                      <a:gd name="connsiteY14" fmla="*/ 20568 h 25670"/>
                      <a:gd name="connsiteX15" fmla="*/ 11927 w 13767"/>
                      <a:gd name="connsiteY15" fmla="*/ 15814 h 25670"/>
                      <a:gd name="connsiteX16" fmla="*/ 7941 w 13767"/>
                      <a:gd name="connsiteY16" fmla="*/ 11456 h 25670"/>
                      <a:gd name="connsiteX17" fmla="*/ 9137 w 13767"/>
                      <a:gd name="connsiteY17" fmla="*/ 10268 h 256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3767" h="25670">
                        <a:moveTo>
                          <a:pt x="9137" y="10268"/>
                        </a:moveTo>
                        <a:cubicBezTo>
                          <a:pt x="9535" y="8089"/>
                          <a:pt x="7941" y="5117"/>
                          <a:pt x="5150" y="2146"/>
                        </a:cubicBezTo>
                        <a:cubicBezTo>
                          <a:pt x="2758" y="-231"/>
                          <a:pt x="1163" y="-429"/>
                          <a:pt x="167" y="561"/>
                        </a:cubicBezTo>
                        <a:cubicBezTo>
                          <a:pt x="-431" y="2542"/>
                          <a:pt x="565" y="5316"/>
                          <a:pt x="3356" y="8287"/>
                        </a:cubicBezTo>
                        <a:cubicBezTo>
                          <a:pt x="3755" y="8683"/>
                          <a:pt x="4153" y="9079"/>
                          <a:pt x="4552" y="9475"/>
                        </a:cubicBezTo>
                        <a:cubicBezTo>
                          <a:pt x="3755" y="9277"/>
                          <a:pt x="3157" y="9277"/>
                          <a:pt x="2559" y="9475"/>
                        </a:cubicBezTo>
                        <a:cubicBezTo>
                          <a:pt x="1363" y="9872"/>
                          <a:pt x="2360" y="12249"/>
                          <a:pt x="3954" y="14626"/>
                        </a:cubicBezTo>
                        <a:cubicBezTo>
                          <a:pt x="3954" y="14824"/>
                          <a:pt x="3755" y="14824"/>
                          <a:pt x="3755" y="15022"/>
                        </a:cubicBezTo>
                        <a:cubicBezTo>
                          <a:pt x="3157" y="14824"/>
                          <a:pt x="2559" y="14824"/>
                          <a:pt x="2160" y="15220"/>
                        </a:cubicBezTo>
                        <a:cubicBezTo>
                          <a:pt x="964" y="16607"/>
                          <a:pt x="2360" y="19380"/>
                          <a:pt x="5150" y="22549"/>
                        </a:cubicBezTo>
                        <a:cubicBezTo>
                          <a:pt x="7343" y="25124"/>
                          <a:pt x="9535" y="26313"/>
                          <a:pt x="10333" y="25322"/>
                        </a:cubicBezTo>
                        <a:cubicBezTo>
                          <a:pt x="10532" y="25124"/>
                          <a:pt x="10333" y="24926"/>
                          <a:pt x="10532" y="24926"/>
                        </a:cubicBezTo>
                        <a:cubicBezTo>
                          <a:pt x="11728" y="25520"/>
                          <a:pt x="12525" y="25719"/>
                          <a:pt x="13322" y="25124"/>
                        </a:cubicBezTo>
                        <a:cubicBezTo>
                          <a:pt x="14319" y="24332"/>
                          <a:pt x="13522" y="22549"/>
                          <a:pt x="12126" y="20568"/>
                        </a:cubicBezTo>
                        <a:lnTo>
                          <a:pt x="12126" y="20568"/>
                        </a:lnTo>
                        <a:cubicBezTo>
                          <a:pt x="13123" y="19974"/>
                          <a:pt x="13721" y="18587"/>
                          <a:pt x="11927" y="15814"/>
                        </a:cubicBezTo>
                        <a:cubicBezTo>
                          <a:pt x="10532" y="13833"/>
                          <a:pt x="9336" y="12447"/>
                          <a:pt x="7941" y="11456"/>
                        </a:cubicBezTo>
                        <a:cubicBezTo>
                          <a:pt x="8339" y="11456"/>
                          <a:pt x="8937" y="11258"/>
                          <a:pt x="9137" y="1026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28" name="Freeform 1427">
                    <a:extLst>
                      <a:ext uri="{FF2B5EF4-FFF2-40B4-BE49-F238E27FC236}">
                        <a16:creationId xmlns:a16="http://schemas.microsoft.com/office/drawing/2014/main" id="{7795689C-FD0D-D97C-5FE7-1F0713165FCF}"/>
                      </a:ext>
                    </a:extLst>
                  </p:cNvPr>
                  <p:cNvSpPr/>
                  <p:nvPr/>
                </p:nvSpPr>
                <p:spPr>
                  <a:xfrm>
                    <a:off x="3376610" y="5174349"/>
                    <a:ext cx="8957" cy="12507"/>
                  </a:xfrm>
                  <a:custGeom>
                    <a:avLst/>
                    <a:gdLst>
                      <a:gd name="connsiteX0" fmla="*/ 8724 w 8957"/>
                      <a:gd name="connsiteY0" fmla="*/ 11808 h 12507"/>
                      <a:gd name="connsiteX1" fmla="*/ 5136 w 8957"/>
                      <a:gd name="connsiteY1" fmla="*/ 3488 h 12507"/>
                      <a:gd name="connsiteX2" fmla="*/ 353 w 8957"/>
                      <a:gd name="connsiteY2" fmla="*/ 319 h 12507"/>
                      <a:gd name="connsiteX3" fmla="*/ 2944 w 8957"/>
                      <a:gd name="connsiteY3" fmla="*/ 8441 h 12507"/>
                      <a:gd name="connsiteX4" fmla="*/ 8724 w 8957"/>
                      <a:gd name="connsiteY4" fmla="*/ 11808 h 125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57" h="12507">
                        <a:moveTo>
                          <a:pt x="8724" y="11808"/>
                        </a:moveTo>
                        <a:cubicBezTo>
                          <a:pt x="9721" y="9827"/>
                          <a:pt x="7329" y="6460"/>
                          <a:pt x="5136" y="3488"/>
                        </a:cubicBezTo>
                        <a:cubicBezTo>
                          <a:pt x="3143" y="715"/>
                          <a:pt x="950" y="-671"/>
                          <a:pt x="353" y="319"/>
                        </a:cubicBezTo>
                        <a:cubicBezTo>
                          <a:pt x="-644" y="1706"/>
                          <a:pt x="552" y="4875"/>
                          <a:pt x="2944" y="8441"/>
                        </a:cubicBezTo>
                        <a:cubicBezTo>
                          <a:pt x="5336" y="11214"/>
                          <a:pt x="7927" y="13789"/>
                          <a:pt x="8724" y="1180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29" name="Freeform 1428">
                    <a:extLst>
                      <a:ext uri="{FF2B5EF4-FFF2-40B4-BE49-F238E27FC236}">
                        <a16:creationId xmlns:a16="http://schemas.microsoft.com/office/drawing/2014/main" id="{845D679E-117A-4CA3-E050-6624ED268373}"/>
                      </a:ext>
                    </a:extLst>
                  </p:cNvPr>
                  <p:cNvSpPr/>
                  <p:nvPr/>
                </p:nvSpPr>
                <p:spPr>
                  <a:xfrm>
                    <a:off x="3203900" y="5217455"/>
                    <a:ext cx="20555" cy="28245"/>
                  </a:xfrm>
                  <a:custGeom>
                    <a:avLst/>
                    <a:gdLst>
                      <a:gd name="connsiteX0" fmla="*/ 6824 w 20555"/>
                      <a:gd name="connsiteY0" fmla="*/ 21196 h 28245"/>
                      <a:gd name="connsiteX1" fmla="*/ 7821 w 20555"/>
                      <a:gd name="connsiteY1" fmla="*/ 19215 h 28245"/>
                      <a:gd name="connsiteX2" fmla="*/ 9415 w 20555"/>
                      <a:gd name="connsiteY2" fmla="*/ 21988 h 28245"/>
                      <a:gd name="connsiteX3" fmla="*/ 7422 w 20555"/>
                      <a:gd name="connsiteY3" fmla="*/ 22780 h 28245"/>
                      <a:gd name="connsiteX4" fmla="*/ 3834 w 20555"/>
                      <a:gd name="connsiteY4" fmla="*/ 27138 h 28245"/>
                      <a:gd name="connsiteX5" fmla="*/ 13003 w 20555"/>
                      <a:gd name="connsiteY5" fmla="*/ 26544 h 28245"/>
                      <a:gd name="connsiteX6" fmla="*/ 16990 w 20555"/>
                      <a:gd name="connsiteY6" fmla="*/ 27931 h 28245"/>
                      <a:gd name="connsiteX7" fmla="*/ 16791 w 20555"/>
                      <a:gd name="connsiteY7" fmla="*/ 24167 h 28245"/>
                      <a:gd name="connsiteX8" fmla="*/ 17389 w 20555"/>
                      <a:gd name="connsiteY8" fmla="*/ 21592 h 28245"/>
                      <a:gd name="connsiteX9" fmla="*/ 14598 w 20555"/>
                      <a:gd name="connsiteY9" fmla="*/ 20601 h 28245"/>
                      <a:gd name="connsiteX10" fmla="*/ 14399 w 20555"/>
                      <a:gd name="connsiteY10" fmla="*/ 20205 h 28245"/>
                      <a:gd name="connsiteX11" fmla="*/ 8020 w 20555"/>
                      <a:gd name="connsiteY11" fmla="*/ 16045 h 28245"/>
                      <a:gd name="connsiteX12" fmla="*/ 7622 w 20555"/>
                      <a:gd name="connsiteY12" fmla="*/ 17630 h 28245"/>
                      <a:gd name="connsiteX13" fmla="*/ 6426 w 20555"/>
                      <a:gd name="connsiteY13" fmla="*/ 15055 h 28245"/>
                      <a:gd name="connsiteX14" fmla="*/ 4233 w 20555"/>
                      <a:gd name="connsiteY14" fmla="*/ 12282 h 28245"/>
                      <a:gd name="connsiteX15" fmla="*/ 7024 w 20555"/>
                      <a:gd name="connsiteY15" fmla="*/ 11489 h 28245"/>
                      <a:gd name="connsiteX16" fmla="*/ 9814 w 20555"/>
                      <a:gd name="connsiteY16" fmla="*/ 9904 h 28245"/>
                      <a:gd name="connsiteX17" fmla="*/ 14399 w 20555"/>
                      <a:gd name="connsiteY17" fmla="*/ 12083 h 28245"/>
                      <a:gd name="connsiteX18" fmla="*/ 19781 w 20555"/>
                      <a:gd name="connsiteY18" fmla="*/ 15451 h 28245"/>
                      <a:gd name="connsiteX19" fmla="*/ 17987 w 20555"/>
                      <a:gd name="connsiteY19" fmla="*/ 8716 h 28245"/>
                      <a:gd name="connsiteX20" fmla="*/ 12804 w 20555"/>
                      <a:gd name="connsiteY20" fmla="*/ 4952 h 28245"/>
                      <a:gd name="connsiteX21" fmla="*/ 12605 w 20555"/>
                      <a:gd name="connsiteY21" fmla="*/ 5150 h 28245"/>
                      <a:gd name="connsiteX22" fmla="*/ 2638 w 20555"/>
                      <a:gd name="connsiteY22" fmla="*/ 0 h 28245"/>
                      <a:gd name="connsiteX23" fmla="*/ 4034 w 20555"/>
                      <a:gd name="connsiteY23" fmla="*/ 4754 h 28245"/>
                      <a:gd name="connsiteX24" fmla="*/ 5429 w 20555"/>
                      <a:gd name="connsiteY24" fmla="*/ 6339 h 28245"/>
                      <a:gd name="connsiteX25" fmla="*/ 5230 w 20555"/>
                      <a:gd name="connsiteY25" fmla="*/ 6537 h 28245"/>
                      <a:gd name="connsiteX26" fmla="*/ 1044 w 20555"/>
                      <a:gd name="connsiteY26" fmla="*/ 11291 h 28245"/>
                      <a:gd name="connsiteX27" fmla="*/ 446 w 20555"/>
                      <a:gd name="connsiteY27" fmla="*/ 11489 h 28245"/>
                      <a:gd name="connsiteX28" fmla="*/ 2439 w 20555"/>
                      <a:gd name="connsiteY28" fmla="*/ 17432 h 28245"/>
                      <a:gd name="connsiteX29" fmla="*/ 6824 w 20555"/>
                      <a:gd name="connsiteY29" fmla="*/ 21196 h 28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20555" h="28245">
                        <a:moveTo>
                          <a:pt x="6824" y="21196"/>
                        </a:moveTo>
                        <a:cubicBezTo>
                          <a:pt x="7622" y="20601"/>
                          <a:pt x="7821" y="20007"/>
                          <a:pt x="7821" y="19215"/>
                        </a:cubicBezTo>
                        <a:cubicBezTo>
                          <a:pt x="8220" y="20007"/>
                          <a:pt x="8618" y="20997"/>
                          <a:pt x="9415" y="21988"/>
                        </a:cubicBezTo>
                        <a:cubicBezTo>
                          <a:pt x="8818" y="22186"/>
                          <a:pt x="8220" y="22582"/>
                          <a:pt x="7422" y="22780"/>
                        </a:cubicBezTo>
                        <a:cubicBezTo>
                          <a:pt x="4432" y="24167"/>
                          <a:pt x="2838" y="25950"/>
                          <a:pt x="3834" y="27138"/>
                        </a:cubicBezTo>
                        <a:cubicBezTo>
                          <a:pt x="5429" y="28723"/>
                          <a:pt x="8818" y="28525"/>
                          <a:pt x="13003" y="26544"/>
                        </a:cubicBezTo>
                        <a:cubicBezTo>
                          <a:pt x="14399" y="27931"/>
                          <a:pt x="15993" y="28723"/>
                          <a:pt x="16990" y="27931"/>
                        </a:cubicBezTo>
                        <a:cubicBezTo>
                          <a:pt x="17787" y="27336"/>
                          <a:pt x="17588" y="25950"/>
                          <a:pt x="16791" y="24167"/>
                        </a:cubicBezTo>
                        <a:cubicBezTo>
                          <a:pt x="17588" y="23374"/>
                          <a:pt x="17787" y="22582"/>
                          <a:pt x="17389" y="21592"/>
                        </a:cubicBezTo>
                        <a:cubicBezTo>
                          <a:pt x="16791" y="20997"/>
                          <a:pt x="15794" y="20601"/>
                          <a:pt x="14598" y="20601"/>
                        </a:cubicBezTo>
                        <a:cubicBezTo>
                          <a:pt x="14598" y="20403"/>
                          <a:pt x="14399" y="20403"/>
                          <a:pt x="14399" y="20205"/>
                        </a:cubicBezTo>
                        <a:cubicBezTo>
                          <a:pt x="11808" y="16639"/>
                          <a:pt x="9216" y="15253"/>
                          <a:pt x="8020" y="16045"/>
                        </a:cubicBezTo>
                        <a:cubicBezTo>
                          <a:pt x="7622" y="16243"/>
                          <a:pt x="7422" y="17036"/>
                          <a:pt x="7622" y="17630"/>
                        </a:cubicBezTo>
                        <a:cubicBezTo>
                          <a:pt x="7422" y="16838"/>
                          <a:pt x="7024" y="16045"/>
                          <a:pt x="6426" y="15055"/>
                        </a:cubicBezTo>
                        <a:cubicBezTo>
                          <a:pt x="5629" y="13866"/>
                          <a:pt x="4831" y="12876"/>
                          <a:pt x="4233" y="12282"/>
                        </a:cubicBezTo>
                        <a:cubicBezTo>
                          <a:pt x="5030" y="12083"/>
                          <a:pt x="6027" y="11885"/>
                          <a:pt x="7024" y="11489"/>
                        </a:cubicBezTo>
                        <a:cubicBezTo>
                          <a:pt x="8220" y="10895"/>
                          <a:pt x="9017" y="10301"/>
                          <a:pt x="9814" y="9904"/>
                        </a:cubicBezTo>
                        <a:cubicBezTo>
                          <a:pt x="11409" y="11093"/>
                          <a:pt x="13003" y="11885"/>
                          <a:pt x="14399" y="12083"/>
                        </a:cubicBezTo>
                        <a:cubicBezTo>
                          <a:pt x="16591" y="14461"/>
                          <a:pt x="18385" y="15847"/>
                          <a:pt x="19781" y="15451"/>
                        </a:cubicBezTo>
                        <a:cubicBezTo>
                          <a:pt x="21375" y="14857"/>
                          <a:pt x="20378" y="12083"/>
                          <a:pt x="17987" y="8716"/>
                        </a:cubicBezTo>
                        <a:cubicBezTo>
                          <a:pt x="15993" y="5943"/>
                          <a:pt x="14199" y="4754"/>
                          <a:pt x="12804" y="4952"/>
                        </a:cubicBezTo>
                        <a:cubicBezTo>
                          <a:pt x="12804" y="4952"/>
                          <a:pt x="12605" y="4952"/>
                          <a:pt x="12605" y="5150"/>
                        </a:cubicBezTo>
                        <a:cubicBezTo>
                          <a:pt x="8818" y="1387"/>
                          <a:pt x="5429" y="0"/>
                          <a:pt x="2638" y="0"/>
                        </a:cubicBezTo>
                        <a:cubicBezTo>
                          <a:pt x="1443" y="0"/>
                          <a:pt x="2638" y="2377"/>
                          <a:pt x="4034" y="4754"/>
                        </a:cubicBezTo>
                        <a:cubicBezTo>
                          <a:pt x="4432" y="5348"/>
                          <a:pt x="4831" y="5745"/>
                          <a:pt x="5429" y="6339"/>
                        </a:cubicBezTo>
                        <a:cubicBezTo>
                          <a:pt x="5429" y="6339"/>
                          <a:pt x="5230" y="6339"/>
                          <a:pt x="5230" y="6537"/>
                        </a:cubicBezTo>
                        <a:cubicBezTo>
                          <a:pt x="2040" y="8122"/>
                          <a:pt x="845" y="9904"/>
                          <a:pt x="1044" y="11291"/>
                        </a:cubicBezTo>
                        <a:cubicBezTo>
                          <a:pt x="845" y="11291"/>
                          <a:pt x="645" y="11489"/>
                          <a:pt x="446" y="11489"/>
                        </a:cubicBezTo>
                        <a:cubicBezTo>
                          <a:pt x="-750" y="12282"/>
                          <a:pt x="645" y="14857"/>
                          <a:pt x="2439" y="17432"/>
                        </a:cubicBezTo>
                        <a:cubicBezTo>
                          <a:pt x="4034" y="19215"/>
                          <a:pt x="6027" y="21592"/>
                          <a:pt x="6824" y="2119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30" name="Freeform 1429">
                    <a:extLst>
                      <a:ext uri="{FF2B5EF4-FFF2-40B4-BE49-F238E27FC236}">
                        <a16:creationId xmlns:a16="http://schemas.microsoft.com/office/drawing/2014/main" id="{9170EE0F-EB88-4270-A5CC-B42314080FDF}"/>
                      </a:ext>
                    </a:extLst>
                  </p:cNvPr>
                  <p:cNvSpPr/>
                  <p:nvPr/>
                </p:nvSpPr>
                <p:spPr>
                  <a:xfrm>
                    <a:off x="3367819" y="5123561"/>
                    <a:ext cx="3761" cy="8517"/>
                  </a:xfrm>
                  <a:custGeom>
                    <a:avLst/>
                    <a:gdLst>
                      <a:gd name="connsiteX0" fmla="*/ 3762 w 3761"/>
                      <a:gd name="connsiteY0" fmla="*/ 8518 h 8517"/>
                      <a:gd name="connsiteX1" fmla="*/ 174 w 3761"/>
                      <a:gd name="connsiteY1" fmla="*/ 0 h 8517"/>
                      <a:gd name="connsiteX2" fmla="*/ 2366 w 3761"/>
                      <a:gd name="connsiteY2" fmla="*/ 6735 h 8517"/>
                      <a:gd name="connsiteX3" fmla="*/ 3762 w 3761"/>
                      <a:gd name="connsiteY3" fmla="*/ 8518 h 85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761" h="8517">
                        <a:moveTo>
                          <a:pt x="3762" y="8518"/>
                        </a:moveTo>
                        <a:cubicBezTo>
                          <a:pt x="2566" y="5745"/>
                          <a:pt x="1370" y="2773"/>
                          <a:pt x="174" y="0"/>
                        </a:cubicBezTo>
                        <a:cubicBezTo>
                          <a:pt x="-424" y="1189"/>
                          <a:pt x="572" y="3566"/>
                          <a:pt x="2366" y="6735"/>
                        </a:cubicBezTo>
                        <a:cubicBezTo>
                          <a:pt x="2964" y="7329"/>
                          <a:pt x="3363" y="7924"/>
                          <a:pt x="3762" y="851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31" name="Freeform 1430">
                    <a:extLst>
                      <a:ext uri="{FF2B5EF4-FFF2-40B4-BE49-F238E27FC236}">
                        <a16:creationId xmlns:a16="http://schemas.microsoft.com/office/drawing/2014/main" id="{59F2EEDE-58C0-9EE0-E2DE-91F593D144B3}"/>
                      </a:ext>
                    </a:extLst>
                  </p:cNvPr>
                  <p:cNvSpPr/>
                  <p:nvPr/>
                </p:nvSpPr>
                <p:spPr>
                  <a:xfrm>
                    <a:off x="3187135" y="5175647"/>
                    <a:ext cx="9248" cy="11254"/>
                  </a:xfrm>
                  <a:custGeom>
                    <a:avLst/>
                    <a:gdLst>
                      <a:gd name="connsiteX0" fmla="*/ 1065 w 9248"/>
                      <a:gd name="connsiteY0" fmla="*/ 12 h 11254"/>
                      <a:gd name="connsiteX1" fmla="*/ 2461 w 9248"/>
                      <a:gd name="connsiteY1" fmla="*/ 6945 h 11254"/>
                      <a:gd name="connsiteX2" fmla="*/ 8640 w 9248"/>
                      <a:gd name="connsiteY2" fmla="*/ 10906 h 11254"/>
                      <a:gd name="connsiteX3" fmla="*/ 7842 w 9248"/>
                      <a:gd name="connsiteY3" fmla="*/ 5360 h 11254"/>
                      <a:gd name="connsiteX4" fmla="*/ 1065 w 9248"/>
                      <a:gd name="connsiteY4" fmla="*/ 12 h 112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48" h="11254">
                        <a:moveTo>
                          <a:pt x="1065" y="12"/>
                        </a:moveTo>
                        <a:cubicBezTo>
                          <a:pt x="-928" y="408"/>
                          <a:pt x="69" y="3181"/>
                          <a:pt x="2461" y="6945"/>
                        </a:cubicBezTo>
                        <a:cubicBezTo>
                          <a:pt x="4853" y="10114"/>
                          <a:pt x="7244" y="12095"/>
                          <a:pt x="8640" y="10906"/>
                        </a:cubicBezTo>
                        <a:cubicBezTo>
                          <a:pt x="9636" y="10114"/>
                          <a:pt x="9437" y="8133"/>
                          <a:pt x="7842" y="5360"/>
                        </a:cubicBezTo>
                        <a:cubicBezTo>
                          <a:pt x="5650" y="2190"/>
                          <a:pt x="3059" y="-187"/>
                          <a:pt x="1065" y="1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32" name="Freeform 1431">
                    <a:extLst>
                      <a:ext uri="{FF2B5EF4-FFF2-40B4-BE49-F238E27FC236}">
                        <a16:creationId xmlns:a16="http://schemas.microsoft.com/office/drawing/2014/main" id="{2CBB9DB6-F184-BFF0-A486-109B298325EB}"/>
                      </a:ext>
                    </a:extLst>
                  </p:cNvPr>
                  <p:cNvSpPr/>
                  <p:nvPr/>
                </p:nvSpPr>
                <p:spPr>
                  <a:xfrm>
                    <a:off x="3167167" y="5191283"/>
                    <a:ext cx="41151" cy="21198"/>
                  </a:xfrm>
                  <a:custGeom>
                    <a:avLst/>
                    <a:gdLst>
                      <a:gd name="connsiteX0" fmla="*/ 40767 w 41151"/>
                      <a:gd name="connsiteY0" fmla="*/ 17456 h 21198"/>
                      <a:gd name="connsiteX1" fmla="*/ 39172 w 41151"/>
                      <a:gd name="connsiteY1" fmla="*/ 11712 h 21198"/>
                      <a:gd name="connsiteX2" fmla="*/ 38973 w 41151"/>
                      <a:gd name="connsiteY2" fmla="*/ 11513 h 21198"/>
                      <a:gd name="connsiteX3" fmla="*/ 37378 w 41151"/>
                      <a:gd name="connsiteY3" fmla="*/ 8938 h 21198"/>
                      <a:gd name="connsiteX4" fmla="*/ 30801 w 41151"/>
                      <a:gd name="connsiteY4" fmla="*/ 4977 h 21198"/>
                      <a:gd name="connsiteX5" fmla="*/ 30601 w 41151"/>
                      <a:gd name="connsiteY5" fmla="*/ 6958 h 21198"/>
                      <a:gd name="connsiteX6" fmla="*/ 21233 w 41151"/>
                      <a:gd name="connsiteY6" fmla="*/ 10919 h 21198"/>
                      <a:gd name="connsiteX7" fmla="*/ 18642 w 41151"/>
                      <a:gd name="connsiteY7" fmla="*/ 8938 h 21198"/>
                      <a:gd name="connsiteX8" fmla="*/ 12861 w 41151"/>
                      <a:gd name="connsiteY8" fmla="*/ 8542 h 21198"/>
                      <a:gd name="connsiteX9" fmla="*/ 8675 w 41151"/>
                      <a:gd name="connsiteY9" fmla="*/ 9929 h 21198"/>
                      <a:gd name="connsiteX10" fmla="*/ 5685 w 41151"/>
                      <a:gd name="connsiteY10" fmla="*/ 3392 h 21198"/>
                      <a:gd name="connsiteX11" fmla="*/ 702 w 41151"/>
                      <a:gd name="connsiteY11" fmla="*/ 222 h 21198"/>
                      <a:gd name="connsiteX12" fmla="*/ 2097 w 41151"/>
                      <a:gd name="connsiteY12" fmla="*/ 6958 h 21198"/>
                      <a:gd name="connsiteX13" fmla="*/ 6483 w 41151"/>
                      <a:gd name="connsiteY13" fmla="*/ 11117 h 21198"/>
                      <a:gd name="connsiteX14" fmla="*/ 3094 w 41151"/>
                      <a:gd name="connsiteY14" fmla="*/ 14881 h 21198"/>
                      <a:gd name="connsiteX15" fmla="*/ 14655 w 41151"/>
                      <a:gd name="connsiteY15" fmla="*/ 14485 h 21198"/>
                      <a:gd name="connsiteX16" fmla="*/ 16648 w 41151"/>
                      <a:gd name="connsiteY16" fmla="*/ 13692 h 21198"/>
                      <a:gd name="connsiteX17" fmla="*/ 16847 w 41151"/>
                      <a:gd name="connsiteY17" fmla="*/ 13296 h 21198"/>
                      <a:gd name="connsiteX18" fmla="*/ 17047 w 41151"/>
                      <a:gd name="connsiteY18" fmla="*/ 13692 h 21198"/>
                      <a:gd name="connsiteX19" fmla="*/ 16847 w 41151"/>
                      <a:gd name="connsiteY19" fmla="*/ 13891 h 21198"/>
                      <a:gd name="connsiteX20" fmla="*/ 17047 w 41151"/>
                      <a:gd name="connsiteY20" fmla="*/ 13891 h 21198"/>
                      <a:gd name="connsiteX21" fmla="*/ 18044 w 41151"/>
                      <a:gd name="connsiteY21" fmla="*/ 15673 h 21198"/>
                      <a:gd name="connsiteX22" fmla="*/ 24422 w 41151"/>
                      <a:gd name="connsiteY22" fmla="*/ 21022 h 21198"/>
                      <a:gd name="connsiteX23" fmla="*/ 23625 w 41151"/>
                      <a:gd name="connsiteY23" fmla="*/ 14881 h 21198"/>
                      <a:gd name="connsiteX24" fmla="*/ 31398 w 41151"/>
                      <a:gd name="connsiteY24" fmla="*/ 11910 h 21198"/>
                      <a:gd name="connsiteX25" fmla="*/ 32594 w 41151"/>
                      <a:gd name="connsiteY25" fmla="*/ 11117 h 21198"/>
                      <a:gd name="connsiteX26" fmla="*/ 32794 w 41151"/>
                      <a:gd name="connsiteY26" fmla="*/ 11513 h 21198"/>
                      <a:gd name="connsiteX27" fmla="*/ 33192 w 41151"/>
                      <a:gd name="connsiteY27" fmla="*/ 11910 h 21198"/>
                      <a:gd name="connsiteX28" fmla="*/ 35784 w 41151"/>
                      <a:gd name="connsiteY28" fmla="*/ 15673 h 21198"/>
                      <a:gd name="connsiteX29" fmla="*/ 40767 w 41151"/>
                      <a:gd name="connsiteY29" fmla="*/ 17456 h 21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1151" h="21198">
                        <a:moveTo>
                          <a:pt x="40767" y="17456"/>
                        </a:moveTo>
                        <a:cubicBezTo>
                          <a:pt x="41564" y="16268"/>
                          <a:pt x="41165" y="14089"/>
                          <a:pt x="39172" y="11712"/>
                        </a:cubicBezTo>
                        <a:lnTo>
                          <a:pt x="38973" y="11513"/>
                        </a:lnTo>
                        <a:cubicBezTo>
                          <a:pt x="38574" y="10721"/>
                          <a:pt x="37976" y="9929"/>
                          <a:pt x="37378" y="8938"/>
                        </a:cubicBezTo>
                        <a:cubicBezTo>
                          <a:pt x="34787" y="5769"/>
                          <a:pt x="32395" y="3788"/>
                          <a:pt x="30801" y="4977"/>
                        </a:cubicBezTo>
                        <a:cubicBezTo>
                          <a:pt x="30203" y="5373"/>
                          <a:pt x="30203" y="6165"/>
                          <a:pt x="30601" y="6958"/>
                        </a:cubicBezTo>
                        <a:cubicBezTo>
                          <a:pt x="27611" y="6958"/>
                          <a:pt x="24422" y="8938"/>
                          <a:pt x="21233" y="10919"/>
                        </a:cubicBezTo>
                        <a:cubicBezTo>
                          <a:pt x="20435" y="9929"/>
                          <a:pt x="19439" y="9335"/>
                          <a:pt x="18642" y="8938"/>
                        </a:cubicBezTo>
                        <a:cubicBezTo>
                          <a:pt x="18642" y="7750"/>
                          <a:pt x="17246" y="7354"/>
                          <a:pt x="12861" y="8542"/>
                        </a:cubicBezTo>
                        <a:cubicBezTo>
                          <a:pt x="11466" y="8938"/>
                          <a:pt x="10070" y="9335"/>
                          <a:pt x="8675" y="9929"/>
                        </a:cubicBezTo>
                        <a:cubicBezTo>
                          <a:pt x="8874" y="8542"/>
                          <a:pt x="7280" y="5967"/>
                          <a:pt x="5685" y="3392"/>
                        </a:cubicBezTo>
                        <a:cubicBezTo>
                          <a:pt x="3891" y="817"/>
                          <a:pt x="1898" y="-570"/>
                          <a:pt x="702" y="222"/>
                        </a:cubicBezTo>
                        <a:cubicBezTo>
                          <a:pt x="-693" y="1015"/>
                          <a:pt x="104" y="3590"/>
                          <a:pt x="2097" y="6958"/>
                        </a:cubicBezTo>
                        <a:cubicBezTo>
                          <a:pt x="3493" y="9137"/>
                          <a:pt x="5287" y="10721"/>
                          <a:pt x="6483" y="11117"/>
                        </a:cubicBezTo>
                        <a:cubicBezTo>
                          <a:pt x="4689" y="12108"/>
                          <a:pt x="3293" y="13296"/>
                          <a:pt x="3094" y="14881"/>
                        </a:cubicBezTo>
                        <a:cubicBezTo>
                          <a:pt x="2097" y="19833"/>
                          <a:pt x="9472" y="15871"/>
                          <a:pt x="14655" y="14485"/>
                        </a:cubicBezTo>
                        <a:cubicBezTo>
                          <a:pt x="15253" y="14287"/>
                          <a:pt x="16050" y="13891"/>
                          <a:pt x="16648" y="13692"/>
                        </a:cubicBezTo>
                        <a:cubicBezTo>
                          <a:pt x="16648" y="13494"/>
                          <a:pt x="16847" y="13296"/>
                          <a:pt x="16847" y="13296"/>
                        </a:cubicBezTo>
                        <a:cubicBezTo>
                          <a:pt x="16847" y="13494"/>
                          <a:pt x="17047" y="13494"/>
                          <a:pt x="17047" y="13692"/>
                        </a:cubicBezTo>
                        <a:lnTo>
                          <a:pt x="16847" y="13891"/>
                        </a:lnTo>
                        <a:cubicBezTo>
                          <a:pt x="16847" y="13891"/>
                          <a:pt x="17047" y="13891"/>
                          <a:pt x="17047" y="13891"/>
                        </a:cubicBezTo>
                        <a:cubicBezTo>
                          <a:pt x="17446" y="14485"/>
                          <a:pt x="17645" y="15079"/>
                          <a:pt x="18044" y="15673"/>
                        </a:cubicBezTo>
                        <a:cubicBezTo>
                          <a:pt x="20037" y="18645"/>
                          <a:pt x="22628" y="22012"/>
                          <a:pt x="24422" y="21022"/>
                        </a:cubicBezTo>
                        <a:cubicBezTo>
                          <a:pt x="25817" y="20428"/>
                          <a:pt x="25419" y="18050"/>
                          <a:pt x="23625" y="14881"/>
                        </a:cubicBezTo>
                        <a:cubicBezTo>
                          <a:pt x="25817" y="14683"/>
                          <a:pt x="28209" y="13891"/>
                          <a:pt x="31398" y="11910"/>
                        </a:cubicBezTo>
                        <a:cubicBezTo>
                          <a:pt x="31797" y="11712"/>
                          <a:pt x="32196" y="11315"/>
                          <a:pt x="32594" y="11117"/>
                        </a:cubicBezTo>
                        <a:cubicBezTo>
                          <a:pt x="32594" y="11315"/>
                          <a:pt x="32794" y="11315"/>
                          <a:pt x="32794" y="11513"/>
                        </a:cubicBezTo>
                        <a:lnTo>
                          <a:pt x="33192" y="11910"/>
                        </a:lnTo>
                        <a:cubicBezTo>
                          <a:pt x="33591" y="13098"/>
                          <a:pt x="34388" y="14287"/>
                          <a:pt x="35784" y="15673"/>
                        </a:cubicBezTo>
                        <a:cubicBezTo>
                          <a:pt x="38175" y="17852"/>
                          <a:pt x="39571" y="18050"/>
                          <a:pt x="40767" y="1745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33" name="Freeform 1432">
                    <a:extLst>
                      <a:ext uri="{FF2B5EF4-FFF2-40B4-BE49-F238E27FC236}">
                        <a16:creationId xmlns:a16="http://schemas.microsoft.com/office/drawing/2014/main" id="{3BE1EEC3-72A6-AF19-1054-84E68BDB6B82}"/>
                      </a:ext>
                    </a:extLst>
                  </p:cNvPr>
                  <p:cNvSpPr/>
                  <p:nvPr/>
                </p:nvSpPr>
                <p:spPr>
                  <a:xfrm>
                    <a:off x="3329993" y="5090780"/>
                    <a:ext cx="8867" cy="11778"/>
                  </a:xfrm>
                  <a:custGeom>
                    <a:avLst/>
                    <a:gdLst>
                      <a:gd name="connsiteX0" fmla="*/ 726 w 8867"/>
                      <a:gd name="connsiteY0" fmla="*/ 97 h 11778"/>
                      <a:gd name="connsiteX1" fmla="*/ 2719 w 8867"/>
                      <a:gd name="connsiteY1" fmla="*/ 7427 h 11778"/>
                      <a:gd name="connsiteX2" fmla="*/ 8500 w 8867"/>
                      <a:gd name="connsiteY2" fmla="*/ 11388 h 11778"/>
                      <a:gd name="connsiteX3" fmla="*/ 6905 w 8867"/>
                      <a:gd name="connsiteY3" fmla="*/ 5248 h 11778"/>
                      <a:gd name="connsiteX4" fmla="*/ 726 w 8867"/>
                      <a:gd name="connsiteY4" fmla="*/ 97 h 117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67" h="11778">
                        <a:moveTo>
                          <a:pt x="726" y="97"/>
                        </a:moveTo>
                        <a:cubicBezTo>
                          <a:pt x="-868" y="890"/>
                          <a:pt x="327" y="4059"/>
                          <a:pt x="2719" y="7427"/>
                        </a:cubicBezTo>
                        <a:cubicBezTo>
                          <a:pt x="5111" y="10992"/>
                          <a:pt x="7304" y="12577"/>
                          <a:pt x="8500" y="11388"/>
                        </a:cubicBezTo>
                        <a:cubicBezTo>
                          <a:pt x="9496" y="10398"/>
                          <a:pt x="8300" y="7823"/>
                          <a:pt x="6905" y="5248"/>
                        </a:cubicBezTo>
                        <a:cubicBezTo>
                          <a:pt x="4713" y="1682"/>
                          <a:pt x="2121" y="-497"/>
                          <a:pt x="726" y="9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34" name="Freeform 1433">
                    <a:extLst>
                      <a:ext uri="{FF2B5EF4-FFF2-40B4-BE49-F238E27FC236}">
                        <a16:creationId xmlns:a16="http://schemas.microsoft.com/office/drawing/2014/main" id="{D186327B-1758-686E-DEA3-5CA92200BAC2}"/>
                      </a:ext>
                    </a:extLst>
                  </p:cNvPr>
                  <p:cNvSpPr/>
                  <p:nvPr/>
                </p:nvSpPr>
                <p:spPr>
                  <a:xfrm>
                    <a:off x="3287749" y="5105213"/>
                    <a:ext cx="8231" cy="11415"/>
                  </a:xfrm>
                  <a:custGeom>
                    <a:avLst/>
                    <a:gdLst>
                      <a:gd name="connsiteX0" fmla="*/ 1909 w 8231"/>
                      <a:gd name="connsiteY0" fmla="*/ 6860 h 11415"/>
                      <a:gd name="connsiteX1" fmla="*/ 6892 w 8231"/>
                      <a:gd name="connsiteY1" fmla="*/ 11416 h 11415"/>
                      <a:gd name="connsiteX2" fmla="*/ 5696 w 8231"/>
                      <a:gd name="connsiteY2" fmla="*/ 3690 h 11415"/>
                      <a:gd name="connsiteX3" fmla="*/ 912 w 8231"/>
                      <a:gd name="connsiteY3" fmla="*/ 125 h 11415"/>
                      <a:gd name="connsiteX4" fmla="*/ 1909 w 8231"/>
                      <a:gd name="connsiteY4" fmla="*/ 6860 h 114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31" h="11415">
                        <a:moveTo>
                          <a:pt x="1909" y="6860"/>
                        </a:moveTo>
                        <a:cubicBezTo>
                          <a:pt x="3703" y="9633"/>
                          <a:pt x="5497" y="11416"/>
                          <a:pt x="6892" y="11416"/>
                        </a:cubicBezTo>
                        <a:cubicBezTo>
                          <a:pt x="9484" y="11218"/>
                          <a:pt x="7889" y="7454"/>
                          <a:pt x="5696" y="3690"/>
                        </a:cubicBezTo>
                        <a:cubicBezTo>
                          <a:pt x="4102" y="1115"/>
                          <a:pt x="2109" y="-469"/>
                          <a:pt x="912" y="125"/>
                        </a:cubicBezTo>
                        <a:cubicBezTo>
                          <a:pt x="-682" y="917"/>
                          <a:pt x="-84" y="3294"/>
                          <a:pt x="1909" y="68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35" name="Freeform 1434">
                    <a:extLst>
                      <a:ext uri="{FF2B5EF4-FFF2-40B4-BE49-F238E27FC236}">
                        <a16:creationId xmlns:a16="http://schemas.microsoft.com/office/drawing/2014/main" id="{457D944A-D33D-F235-AD82-BCC5D17FB184}"/>
                      </a:ext>
                    </a:extLst>
                  </p:cNvPr>
                  <p:cNvSpPr/>
                  <p:nvPr/>
                </p:nvSpPr>
                <p:spPr>
                  <a:xfrm>
                    <a:off x="3268510" y="5156277"/>
                    <a:ext cx="26186" cy="17797"/>
                  </a:xfrm>
                  <a:custGeom>
                    <a:avLst/>
                    <a:gdLst>
                      <a:gd name="connsiteX0" fmla="*/ 218 w 26186"/>
                      <a:gd name="connsiteY0" fmla="*/ 365 h 17797"/>
                      <a:gd name="connsiteX1" fmla="*/ 2411 w 26186"/>
                      <a:gd name="connsiteY1" fmla="*/ 6704 h 17797"/>
                      <a:gd name="connsiteX2" fmla="*/ 6198 w 26186"/>
                      <a:gd name="connsiteY2" fmla="*/ 10270 h 17797"/>
                      <a:gd name="connsiteX3" fmla="*/ 6597 w 26186"/>
                      <a:gd name="connsiteY3" fmla="*/ 11062 h 17797"/>
                      <a:gd name="connsiteX4" fmla="*/ 14769 w 26186"/>
                      <a:gd name="connsiteY4" fmla="*/ 10468 h 17797"/>
                      <a:gd name="connsiteX5" fmla="*/ 16962 w 26186"/>
                      <a:gd name="connsiteY5" fmla="*/ 9081 h 17797"/>
                      <a:gd name="connsiteX6" fmla="*/ 17759 w 26186"/>
                      <a:gd name="connsiteY6" fmla="*/ 10666 h 17797"/>
                      <a:gd name="connsiteX7" fmla="*/ 25334 w 26186"/>
                      <a:gd name="connsiteY7" fmla="*/ 17797 h 17797"/>
                      <a:gd name="connsiteX8" fmla="*/ 24935 w 26186"/>
                      <a:gd name="connsiteY8" fmla="*/ 12647 h 17797"/>
                      <a:gd name="connsiteX9" fmla="*/ 18557 w 26186"/>
                      <a:gd name="connsiteY9" fmla="*/ 5912 h 17797"/>
                      <a:gd name="connsiteX10" fmla="*/ 18557 w 26186"/>
                      <a:gd name="connsiteY10" fmla="*/ 5912 h 17797"/>
                      <a:gd name="connsiteX11" fmla="*/ 10384 w 26186"/>
                      <a:gd name="connsiteY11" fmla="*/ 6704 h 17797"/>
                      <a:gd name="connsiteX12" fmla="*/ 8192 w 26186"/>
                      <a:gd name="connsiteY12" fmla="*/ 7893 h 17797"/>
                      <a:gd name="connsiteX13" fmla="*/ 5202 w 26186"/>
                      <a:gd name="connsiteY13" fmla="*/ 2544 h 17797"/>
                      <a:gd name="connsiteX14" fmla="*/ 218 w 26186"/>
                      <a:gd name="connsiteY14" fmla="*/ 365 h 177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6186" h="17797">
                        <a:moveTo>
                          <a:pt x="218" y="365"/>
                        </a:moveTo>
                        <a:cubicBezTo>
                          <a:pt x="-380" y="1752"/>
                          <a:pt x="218" y="3931"/>
                          <a:pt x="2411" y="6704"/>
                        </a:cubicBezTo>
                        <a:cubicBezTo>
                          <a:pt x="3607" y="8289"/>
                          <a:pt x="5002" y="9676"/>
                          <a:pt x="6198" y="10270"/>
                        </a:cubicBezTo>
                        <a:cubicBezTo>
                          <a:pt x="6198" y="10666"/>
                          <a:pt x="6198" y="10864"/>
                          <a:pt x="6597" y="11062"/>
                        </a:cubicBezTo>
                        <a:cubicBezTo>
                          <a:pt x="7992" y="12647"/>
                          <a:pt x="11181" y="11855"/>
                          <a:pt x="14769" y="10468"/>
                        </a:cubicBezTo>
                        <a:cubicBezTo>
                          <a:pt x="15567" y="10072"/>
                          <a:pt x="16364" y="9478"/>
                          <a:pt x="16962" y="9081"/>
                        </a:cubicBezTo>
                        <a:cubicBezTo>
                          <a:pt x="17161" y="9676"/>
                          <a:pt x="17360" y="10072"/>
                          <a:pt x="17759" y="10666"/>
                        </a:cubicBezTo>
                        <a:cubicBezTo>
                          <a:pt x="20151" y="14826"/>
                          <a:pt x="22742" y="17599"/>
                          <a:pt x="25334" y="17797"/>
                        </a:cubicBezTo>
                        <a:cubicBezTo>
                          <a:pt x="26530" y="17203"/>
                          <a:pt x="26530" y="15420"/>
                          <a:pt x="24935" y="12647"/>
                        </a:cubicBezTo>
                        <a:cubicBezTo>
                          <a:pt x="22942" y="9081"/>
                          <a:pt x="20749" y="6506"/>
                          <a:pt x="18557" y="5912"/>
                        </a:cubicBezTo>
                        <a:cubicBezTo>
                          <a:pt x="18557" y="5912"/>
                          <a:pt x="18557" y="5912"/>
                          <a:pt x="18557" y="5912"/>
                        </a:cubicBezTo>
                        <a:cubicBezTo>
                          <a:pt x="17360" y="4327"/>
                          <a:pt x="13972" y="4922"/>
                          <a:pt x="10384" y="6704"/>
                        </a:cubicBezTo>
                        <a:cubicBezTo>
                          <a:pt x="9587" y="7101"/>
                          <a:pt x="8790" y="7497"/>
                          <a:pt x="8192" y="7893"/>
                        </a:cubicBezTo>
                        <a:cubicBezTo>
                          <a:pt x="7793" y="6308"/>
                          <a:pt x="6597" y="4327"/>
                          <a:pt x="5202" y="2544"/>
                        </a:cubicBezTo>
                        <a:cubicBezTo>
                          <a:pt x="3009" y="-31"/>
                          <a:pt x="1215" y="-427"/>
                          <a:pt x="218" y="36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36" name="Freeform 1435">
                    <a:extLst>
                      <a:ext uri="{FF2B5EF4-FFF2-40B4-BE49-F238E27FC236}">
                        <a16:creationId xmlns:a16="http://schemas.microsoft.com/office/drawing/2014/main" id="{53D7416B-060F-EA60-FD05-24A7A6E7E3BE}"/>
                      </a:ext>
                    </a:extLst>
                  </p:cNvPr>
                  <p:cNvSpPr/>
                  <p:nvPr/>
                </p:nvSpPr>
                <p:spPr>
                  <a:xfrm>
                    <a:off x="3303542" y="5129642"/>
                    <a:ext cx="8623" cy="12612"/>
                  </a:xfrm>
                  <a:custGeom>
                    <a:avLst/>
                    <a:gdLst>
                      <a:gd name="connsiteX0" fmla="*/ 467 w 8623"/>
                      <a:gd name="connsiteY0" fmla="*/ 259 h 12612"/>
                      <a:gd name="connsiteX1" fmla="*/ 2261 w 8623"/>
                      <a:gd name="connsiteY1" fmla="*/ 7984 h 12612"/>
                      <a:gd name="connsiteX2" fmla="*/ 8241 w 8623"/>
                      <a:gd name="connsiteY2" fmla="*/ 12144 h 12612"/>
                      <a:gd name="connsiteX3" fmla="*/ 5450 w 8623"/>
                      <a:gd name="connsiteY3" fmla="*/ 4022 h 12612"/>
                      <a:gd name="connsiteX4" fmla="*/ 467 w 8623"/>
                      <a:gd name="connsiteY4" fmla="*/ 259 h 126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23" h="12612">
                        <a:moveTo>
                          <a:pt x="467" y="259"/>
                        </a:moveTo>
                        <a:cubicBezTo>
                          <a:pt x="-529" y="1843"/>
                          <a:pt x="68" y="4419"/>
                          <a:pt x="2261" y="7984"/>
                        </a:cubicBezTo>
                        <a:cubicBezTo>
                          <a:pt x="4653" y="11748"/>
                          <a:pt x="7045" y="13531"/>
                          <a:pt x="8241" y="12144"/>
                        </a:cubicBezTo>
                        <a:cubicBezTo>
                          <a:pt x="9437" y="10757"/>
                          <a:pt x="7643" y="7192"/>
                          <a:pt x="5450" y="4022"/>
                        </a:cubicBezTo>
                        <a:cubicBezTo>
                          <a:pt x="3856" y="1249"/>
                          <a:pt x="1863" y="-732"/>
                          <a:pt x="467" y="25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37" name="Freeform 1436">
                    <a:extLst>
                      <a:ext uri="{FF2B5EF4-FFF2-40B4-BE49-F238E27FC236}">
                        <a16:creationId xmlns:a16="http://schemas.microsoft.com/office/drawing/2014/main" id="{11DA8B0D-2CD6-CB64-07AC-F733064D1DC6}"/>
                      </a:ext>
                    </a:extLst>
                  </p:cNvPr>
                  <p:cNvSpPr/>
                  <p:nvPr/>
                </p:nvSpPr>
                <p:spPr>
                  <a:xfrm>
                    <a:off x="3174491" y="5188588"/>
                    <a:ext cx="8190" cy="10305"/>
                  </a:xfrm>
                  <a:custGeom>
                    <a:avLst/>
                    <a:gdLst>
                      <a:gd name="connsiteX0" fmla="*/ 156 w 8190"/>
                      <a:gd name="connsiteY0" fmla="*/ 540 h 10305"/>
                      <a:gd name="connsiteX1" fmla="*/ 2547 w 8190"/>
                      <a:gd name="connsiteY1" fmla="*/ 6681 h 10305"/>
                      <a:gd name="connsiteX2" fmla="*/ 8129 w 8190"/>
                      <a:gd name="connsiteY2" fmla="*/ 9256 h 10305"/>
                      <a:gd name="connsiteX3" fmla="*/ 4939 w 8190"/>
                      <a:gd name="connsiteY3" fmla="*/ 2719 h 10305"/>
                      <a:gd name="connsiteX4" fmla="*/ 156 w 8190"/>
                      <a:gd name="connsiteY4" fmla="*/ 540 h 103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90" h="10305">
                        <a:moveTo>
                          <a:pt x="156" y="540"/>
                        </a:moveTo>
                        <a:cubicBezTo>
                          <a:pt x="-443" y="1729"/>
                          <a:pt x="754" y="4304"/>
                          <a:pt x="2547" y="6681"/>
                        </a:cubicBezTo>
                        <a:cubicBezTo>
                          <a:pt x="5139" y="10049"/>
                          <a:pt x="7531" y="11435"/>
                          <a:pt x="8129" y="9256"/>
                        </a:cubicBezTo>
                        <a:cubicBezTo>
                          <a:pt x="8527" y="7671"/>
                          <a:pt x="6933" y="5096"/>
                          <a:pt x="4939" y="2719"/>
                        </a:cubicBezTo>
                        <a:cubicBezTo>
                          <a:pt x="2946" y="144"/>
                          <a:pt x="1152" y="-648"/>
                          <a:pt x="156" y="54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38" name="Freeform 1437">
                    <a:extLst>
                      <a:ext uri="{FF2B5EF4-FFF2-40B4-BE49-F238E27FC236}">
                        <a16:creationId xmlns:a16="http://schemas.microsoft.com/office/drawing/2014/main" id="{CBFC3851-1BF9-2524-AD6D-54B6D6BD01D6}"/>
                      </a:ext>
                    </a:extLst>
                  </p:cNvPr>
                  <p:cNvSpPr/>
                  <p:nvPr/>
                </p:nvSpPr>
                <p:spPr>
                  <a:xfrm>
                    <a:off x="3296060" y="5169444"/>
                    <a:ext cx="20848" cy="15939"/>
                  </a:xfrm>
                  <a:custGeom>
                    <a:avLst/>
                    <a:gdLst>
                      <a:gd name="connsiteX0" fmla="*/ 13531 w 20848"/>
                      <a:gd name="connsiteY0" fmla="*/ 74 h 15939"/>
                      <a:gd name="connsiteX1" fmla="*/ 13331 w 20848"/>
                      <a:gd name="connsiteY1" fmla="*/ 3838 h 15939"/>
                      <a:gd name="connsiteX2" fmla="*/ 11139 w 20848"/>
                      <a:gd name="connsiteY2" fmla="*/ 4630 h 15939"/>
                      <a:gd name="connsiteX3" fmla="*/ 4561 w 20848"/>
                      <a:gd name="connsiteY3" fmla="*/ 9979 h 15939"/>
                      <a:gd name="connsiteX4" fmla="*/ 176 w 20848"/>
                      <a:gd name="connsiteY4" fmla="*/ 14931 h 15939"/>
                      <a:gd name="connsiteX5" fmla="*/ 8547 w 20848"/>
                      <a:gd name="connsiteY5" fmla="*/ 14535 h 15939"/>
                      <a:gd name="connsiteX6" fmla="*/ 14129 w 20848"/>
                      <a:gd name="connsiteY6" fmla="*/ 9979 h 15939"/>
                      <a:gd name="connsiteX7" fmla="*/ 16919 w 20848"/>
                      <a:gd name="connsiteY7" fmla="*/ 8592 h 15939"/>
                      <a:gd name="connsiteX8" fmla="*/ 20507 w 20848"/>
                      <a:gd name="connsiteY8" fmla="*/ 9781 h 15939"/>
                      <a:gd name="connsiteX9" fmla="*/ 18713 w 20848"/>
                      <a:gd name="connsiteY9" fmla="*/ 3640 h 15939"/>
                      <a:gd name="connsiteX10" fmla="*/ 13531 w 20848"/>
                      <a:gd name="connsiteY10" fmla="*/ 74 h 159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0848" h="15939">
                        <a:moveTo>
                          <a:pt x="13531" y="74"/>
                        </a:moveTo>
                        <a:cubicBezTo>
                          <a:pt x="12335" y="272"/>
                          <a:pt x="12335" y="1461"/>
                          <a:pt x="13331" y="3838"/>
                        </a:cubicBezTo>
                        <a:cubicBezTo>
                          <a:pt x="12534" y="4036"/>
                          <a:pt x="11936" y="4234"/>
                          <a:pt x="11139" y="4630"/>
                        </a:cubicBezTo>
                        <a:cubicBezTo>
                          <a:pt x="7750" y="6017"/>
                          <a:pt x="4760" y="7998"/>
                          <a:pt x="4561" y="9979"/>
                        </a:cubicBezTo>
                        <a:cubicBezTo>
                          <a:pt x="1372" y="11563"/>
                          <a:pt x="-621" y="13544"/>
                          <a:pt x="176" y="14931"/>
                        </a:cubicBezTo>
                        <a:cubicBezTo>
                          <a:pt x="973" y="16516"/>
                          <a:pt x="4561" y="16120"/>
                          <a:pt x="8547" y="14535"/>
                        </a:cubicBezTo>
                        <a:cubicBezTo>
                          <a:pt x="11936" y="13148"/>
                          <a:pt x="14129" y="11563"/>
                          <a:pt x="14129" y="9979"/>
                        </a:cubicBezTo>
                        <a:cubicBezTo>
                          <a:pt x="15125" y="9583"/>
                          <a:pt x="16122" y="8988"/>
                          <a:pt x="16919" y="8592"/>
                        </a:cubicBezTo>
                        <a:cubicBezTo>
                          <a:pt x="18315" y="9979"/>
                          <a:pt x="19710" y="10969"/>
                          <a:pt x="20507" y="9781"/>
                        </a:cubicBezTo>
                        <a:cubicBezTo>
                          <a:pt x="21304" y="8790"/>
                          <a:pt x="20706" y="6413"/>
                          <a:pt x="18713" y="3640"/>
                        </a:cubicBezTo>
                        <a:cubicBezTo>
                          <a:pt x="16919" y="867"/>
                          <a:pt x="14926" y="-322"/>
                          <a:pt x="13531" y="7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39" name="Freeform 1438">
                    <a:extLst>
                      <a:ext uri="{FF2B5EF4-FFF2-40B4-BE49-F238E27FC236}">
                        <a16:creationId xmlns:a16="http://schemas.microsoft.com/office/drawing/2014/main" id="{B82C34BE-0C68-4BD3-0F89-950D7DFBBDA8}"/>
                      </a:ext>
                    </a:extLst>
                  </p:cNvPr>
                  <p:cNvSpPr/>
                  <p:nvPr/>
                </p:nvSpPr>
                <p:spPr>
                  <a:xfrm>
                    <a:off x="3158622" y="5272993"/>
                    <a:ext cx="17184" cy="18875"/>
                  </a:xfrm>
                  <a:custGeom>
                    <a:avLst/>
                    <a:gdLst>
                      <a:gd name="connsiteX0" fmla="*/ 16423 w 17184"/>
                      <a:gd name="connsiteY0" fmla="*/ 18746 h 18875"/>
                      <a:gd name="connsiteX1" fmla="*/ 14231 w 17184"/>
                      <a:gd name="connsiteY1" fmla="*/ 12011 h 18875"/>
                      <a:gd name="connsiteX2" fmla="*/ 12437 w 17184"/>
                      <a:gd name="connsiteY2" fmla="*/ 10030 h 18875"/>
                      <a:gd name="connsiteX3" fmla="*/ 7653 w 17184"/>
                      <a:gd name="connsiteY3" fmla="*/ 5474 h 18875"/>
                      <a:gd name="connsiteX4" fmla="*/ 6059 w 17184"/>
                      <a:gd name="connsiteY4" fmla="*/ 3493 h 18875"/>
                      <a:gd name="connsiteX5" fmla="*/ 677 w 17184"/>
                      <a:gd name="connsiteY5" fmla="*/ 125 h 18875"/>
                      <a:gd name="connsiteX6" fmla="*/ 3069 w 17184"/>
                      <a:gd name="connsiteY6" fmla="*/ 7058 h 18875"/>
                      <a:gd name="connsiteX7" fmla="*/ 7255 w 17184"/>
                      <a:gd name="connsiteY7" fmla="*/ 10624 h 18875"/>
                      <a:gd name="connsiteX8" fmla="*/ 9048 w 17184"/>
                      <a:gd name="connsiteY8" fmla="*/ 12407 h 18875"/>
                      <a:gd name="connsiteX9" fmla="*/ 9846 w 17184"/>
                      <a:gd name="connsiteY9" fmla="*/ 13595 h 18875"/>
                      <a:gd name="connsiteX10" fmla="*/ 16423 w 17184"/>
                      <a:gd name="connsiteY10" fmla="*/ 18746 h 188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184" h="18875">
                        <a:moveTo>
                          <a:pt x="16423" y="18746"/>
                        </a:moveTo>
                        <a:cubicBezTo>
                          <a:pt x="18018" y="17953"/>
                          <a:pt x="17021" y="15378"/>
                          <a:pt x="14231" y="12011"/>
                        </a:cubicBezTo>
                        <a:cubicBezTo>
                          <a:pt x="13633" y="11218"/>
                          <a:pt x="13035" y="10624"/>
                          <a:pt x="12437" y="10030"/>
                        </a:cubicBezTo>
                        <a:cubicBezTo>
                          <a:pt x="10643" y="7851"/>
                          <a:pt x="9048" y="6266"/>
                          <a:pt x="7653" y="5474"/>
                        </a:cubicBezTo>
                        <a:cubicBezTo>
                          <a:pt x="7255" y="4879"/>
                          <a:pt x="6657" y="4285"/>
                          <a:pt x="6059" y="3493"/>
                        </a:cubicBezTo>
                        <a:cubicBezTo>
                          <a:pt x="4065" y="1116"/>
                          <a:pt x="1873" y="-469"/>
                          <a:pt x="677" y="125"/>
                        </a:cubicBezTo>
                        <a:cubicBezTo>
                          <a:pt x="-918" y="918"/>
                          <a:pt x="477" y="3493"/>
                          <a:pt x="3069" y="7058"/>
                        </a:cubicBezTo>
                        <a:cubicBezTo>
                          <a:pt x="4464" y="8643"/>
                          <a:pt x="6059" y="10030"/>
                          <a:pt x="7255" y="10624"/>
                        </a:cubicBezTo>
                        <a:lnTo>
                          <a:pt x="9048" y="12407"/>
                        </a:lnTo>
                        <a:lnTo>
                          <a:pt x="9846" y="13595"/>
                        </a:lnTo>
                        <a:cubicBezTo>
                          <a:pt x="12238" y="16567"/>
                          <a:pt x="14829" y="19538"/>
                          <a:pt x="16423" y="1874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40" name="Freeform 1439">
                    <a:extLst>
                      <a:ext uri="{FF2B5EF4-FFF2-40B4-BE49-F238E27FC236}">
                        <a16:creationId xmlns:a16="http://schemas.microsoft.com/office/drawing/2014/main" id="{FA3B4F80-F0E4-DB4D-DC41-1626D8342299}"/>
                      </a:ext>
                    </a:extLst>
                  </p:cNvPr>
                  <p:cNvSpPr/>
                  <p:nvPr/>
                </p:nvSpPr>
                <p:spPr>
                  <a:xfrm>
                    <a:off x="3156472" y="5175449"/>
                    <a:ext cx="8643" cy="10355"/>
                  </a:xfrm>
                  <a:custGeom>
                    <a:avLst/>
                    <a:gdLst>
                      <a:gd name="connsiteX0" fmla="*/ 7810 w 8643"/>
                      <a:gd name="connsiteY0" fmla="*/ 10312 h 10355"/>
                      <a:gd name="connsiteX1" fmla="*/ 7212 w 8643"/>
                      <a:gd name="connsiteY1" fmla="*/ 5360 h 10355"/>
                      <a:gd name="connsiteX2" fmla="*/ 833 w 8643"/>
                      <a:gd name="connsiteY2" fmla="*/ 12 h 10355"/>
                      <a:gd name="connsiteX3" fmla="*/ 1431 w 8643"/>
                      <a:gd name="connsiteY3" fmla="*/ 5162 h 10355"/>
                      <a:gd name="connsiteX4" fmla="*/ 7810 w 8643"/>
                      <a:gd name="connsiteY4" fmla="*/ 10312 h 10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43" h="10355">
                        <a:moveTo>
                          <a:pt x="7810" y="10312"/>
                        </a:moveTo>
                        <a:cubicBezTo>
                          <a:pt x="9006" y="9916"/>
                          <a:pt x="9006" y="8133"/>
                          <a:pt x="7212" y="5360"/>
                        </a:cubicBezTo>
                        <a:cubicBezTo>
                          <a:pt x="5019" y="2191"/>
                          <a:pt x="2827" y="-187"/>
                          <a:pt x="833" y="12"/>
                        </a:cubicBezTo>
                        <a:cubicBezTo>
                          <a:pt x="-362" y="804"/>
                          <a:pt x="-362" y="2587"/>
                          <a:pt x="1431" y="5162"/>
                        </a:cubicBezTo>
                        <a:cubicBezTo>
                          <a:pt x="3425" y="8331"/>
                          <a:pt x="6016" y="10708"/>
                          <a:pt x="7810" y="1031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41" name="Freeform 1440">
                    <a:extLst>
                      <a:ext uri="{FF2B5EF4-FFF2-40B4-BE49-F238E27FC236}">
                        <a16:creationId xmlns:a16="http://schemas.microsoft.com/office/drawing/2014/main" id="{7F52D4F6-6D11-B932-127E-93E54096823A}"/>
                      </a:ext>
                    </a:extLst>
                  </p:cNvPr>
                  <p:cNvSpPr/>
                  <p:nvPr/>
                </p:nvSpPr>
                <p:spPr>
                  <a:xfrm>
                    <a:off x="3187075" y="5149069"/>
                    <a:ext cx="8387" cy="10940"/>
                  </a:xfrm>
                  <a:custGeom>
                    <a:avLst/>
                    <a:gdLst>
                      <a:gd name="connsiteX0" fmla="*/ 528 w 8387"/>
                      <a:gd name="connsiteY0" fmla="*/ 244 h 10940"/>
                      <a:gd name="connsiteX1" fmla="*/ 1923 w 8387"/>
                      <a:gd name="connsiteY1" fmla="*/ 6186 h 10940"/>
                      <a:gd name="connsiteX2" fmla="*/ 7305 w 8387"/>
                      <a:gd name="connsiteY2" fmla="*/ 10941 h 10940"/>
                      <a:gd name="connsiteX3" fmla="*/ 6707 w 8387"/>
                      <a:gd name="connsiteY3" fmla="*/ 5790 h 10940"/>
                      <a:gd name="connsiteX4" fmla="*/ 528 w 8387"/>
                      <a:gd name="connsiteY4" fmla="*/ 244 h 109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87" h="10940">
                        <a:moveTo>
                          <a:pt x="528" y="244"/>
                        </a:moveTo>
                        <a:cubicBezTo>
                          <a:pt x="-668" y="838"/>
                          <a:pt x="328" y="3413"/>
                          <a:pt x="1923" y="6186"/>
                        </a:cubicBezTo>
                        <a:cubicBezTo>
                          <a:pt x="3717" y="8960"/>
                          <a:pt x="5710" y="10941"/>
                          <a:pt x="7305" y="10941"/>
                        </a:cubicBezTo>
                        <a:cubicBezTo>
                          <a:pt x="9099" y="10941"/>
                          <a:pt x="8501" y="8762"/>
                          <a:pt x="6707" y="5790"/>
                        </a:cubicBezTo>
                        <a:cubicBezTo>
                          <a:pt x="4713" y="2423"/>
                          <a:pt x="2321" y="-945"/>
                          <a:pt x="528" y="24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42" name="Freeform 1441">
                    <a:extLst>
                      <a:ext uri="{FF2B5EF4-FFF2-40B4-BE49-F238E27FC236}">
                        <a16:creationId xmlns:a16="http://schemas.microsoft.com/office/drawing/2014/main" id="{FF6067C4-AFD2-8DFF-C6F6-3104E225B4EB}"/>
                      </a:ext>
                    </a:extLst>
                  </p:cNvPr>
                  <p:cNvSpPr/>
                  <p:nvPr/>
                </p:nvSpPr>
                <p:spPr>
                  <a:xfrm>
                    <a:off x="3277214" y="5077973"/>
                    <a:ext cx="8576" cy="10713"/>
                  </a:xfrm>
                  <a:custGeom>
                    <a:avLst/>
                    <a:gdLst>
                      <a:gd name="connsiteX0" fmla="*/ 684 w 8576"/>
                      <a:gd name="connsiteY0" fmla="*/ 227 h 10713"/>
                      <a:gd name="connsiteX1" fmla="*/ 1680 w 8576"/>
                      <a:gd name="connsiteY1" fmla="*/ 5971 h 10713"/>
                      <a:gd name="connsiteX2" fmla="*/ 7859 w 8576"/>
                      <a:gd name="connsiteY2" fmla="*/ 10527 h 10713"/>
                      <a:gd name="connsiteX3" fmla="*/ 6863 w 8576"/>
                      <a:gd name="connsiteY3" fmla="*/ 4981 h 10713"/>
                      <a:gd name="connsiteX4" fmla="*/ 684 w 8576"/>
                      <a:gd name="connsiteY4" fmla="*/ 227 h 107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76" h="10713">
                        <a:moveTo>
                          <a:pt x="684" y="227"/>
                        </a:moveTo>
                        <a:cubicBezTo>
                          <a:pt x="-512" y="821"/>
                          <a:pt x="-114" y="3198"/>
                          <a:pt x="1680" y="5971"/>
                        </a:cubicBezTo>
                        <a:cubicBezTo>
                          <a:pt x="4072" y="9537"/>
                          <a:pt x="6265" y="11320"/>
                          <a:pt x="7859" y="10527"/>
                        </a:cubicBezTo>
                        <a:cubicBezTo>
                          <a:pt x="8856" y="9537"/>
                          <a:pt x="9055" y="7952"/>
                          <a:pt x="6863" y="4981"/>
                        </a:cubicBezTo>
                        <a:cubicBezTo>
                          <a:pt x="4670" y="1613"/>
                          <a:pt x="2278" y="-764"/>
                          <a:pt x="684" y="22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43" name="Freeform 1442">
                    <a:extLst>
                      <a:ext uri="{FF2B5EF4-FFF2-40B4-BE49-F238E27FC236}">
                        <a16:creationId xmlns:a16="http://schemas.microsoft.com/office/drawing/2014/main" id="{87A0F431-B5E6-59EC-25C9-E433AB1612DE}"/>
                      </a:ext>
                    </a:extLst>
                  </p:cNvPr>
                  <p:cNvSpPr/>
                  <p:nvPr/>
                </p:nvSpPr>
                <p:spPr>
                  <a:xfrm>
                    <a:off x="3192918" y="5136616"/>
                    <a:ext cx="9437" cy="14379"/>
                  </a:xfrm>
                  <a:custGeom>
                    <a:avLst/>
                    <a:gdLst>
                      <a:gd name="connsiteX0" fmla="*/ 1661 w 9437"/>
                      <a:gd name="connsiteY0" fmla="*/ 9329 h 14379"/>
                      <a:gd name="connsiteX1" fmla="*/ 8239 w 9437"/>
                      <a:gd name="connsiteY1" fmla="*/ 14282 h 14379"/>
                      <a:gd name="connsiteX2" fmla="*/ 7840 w 9437"/>
                      <a:gd name="connsiteY2" fmla="*/ 9726 h 14379"/>
                      <a:gd name="connsiteX3" fmla="*/ 8637 w 9437"/>
                      <a:gd name="connsiteY3" fmla="*/ 9527 h 14379"/>
                      <a:gd name="connsiteX4" fmla="*/ 7641 w 9437"/>
                      <a:gd name="connsiteY4" fmla="*/ 4179 h 14379"/>
                      <a:gd name="connsiteX5" fmla="*/ 1262 w 9437"/>
                      <a:gd name="connsiteY5" fmla="*/ 217 h 14379"/>
                      <a:gd name="connsiteX6" fmla="*/ 1063 w 9437"/>
                      <a:gd name="connsiteY6" fmla="*/ 3783 h 14379"/>
                      <a:gd name="connsiteX7" fmla="*/ 1661 w 9437"/>
                      <a:gd name="connsiteY7" fmla="*/ 9329 h 143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437" h="14379">
                        <a:moveTo>
                          <a:pt x="1661" y="9329"/>
                        </a:moveTo>
                        <a:cubicBezTo>
                          <a:pt x="4053" y="12697"/>
                          <a:pt x="6445" y="14876"/>
                          <a:pt x="8239" y="14282"/>
                        </a:cubicBezTo>
                        <a:cubicBezTo>
                          <a:pt x="9435" y="13885"/>
                          <a:pt x="9235" y="12103"/>
                          <a:pt x="7840" y="9726"/>
                        </a:cubicBezTo>
                        <a:cubicBezTo>
                          <a:pt x="8239" y="9726"/>
                          <a:pt x="8438" y="9726"/>
                          <a:pt x="8637" y="9527"/>
                        </a:cubicBezTo>
                        <a:cubicBezTo>
                          <a:pt x="9833" y="8933"/>
                          <a:pt x="9833" y="7150"/>
                          <a:pt x="7641" y="4179"/>
                        </a:cubicBezTo>
                        <a:cubicBezTo>
                          <a:pt x="5050" y="812"/>
                          <a:pt x="2857" y="-575"/>
                          <a:pt x="1262" y="217"/>
                        </a:cubicBezTo>
                        <a:cubicBezTo>
                          <a:pt x="664" y="1010"/>
                          <a:pt x="266" y="2198"/>
                          <a:pt x="1063" y="3783"/>
                        </a:cubicBezTo>
                        <a:cubicBezTo>
                          <a:pt x="-531" y="4575"/>
                          <a:pt x="-332" y="6358"/>
                          <a:pt x="1661" y="932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44" name="Freeform 1443">
                    <a:extLst>
                      <a:ext uri="{FF2B5EF4-FFF2-40B4-BE49-F238E27FC236}">
                        <a16:creationId xmlns:a16="http://schemas.microsoft.com/office/drawing/2014/main" id="{0EB85C7E-9FC5-8BA3-38A4-59ED301FA722}"/>
                      </a:ext>
                    </a:extLst>
                  </p:cNvPr>
                  <p:cNvSpPr/>
                  <p:nvPr/>
                </p:nvSpPr>
                <p:spPr>
                  <a:xfrm>
                    <a:off x="3252387" y="5055737"/>
                    <a:ext cx="8650" cy="10682"/>
                  </a:xfrm>
                  <a:custGeom>
                    <a:avLst/>
                    <a:gdLst>
                      <a:gd name="connsiteX0" fmla="*/ 8170 w 8650"/>
                      <a:gd name="connsiteY0" fmla="*/ 10181 h 10682"/>
                      <a:gd name="connsiteX1" fmla="*/ 6375 w 8650"/>
                      <a:gd name="connsiteY1" fmla="*/ 4040 h 10682"/>
                      <a:gd name="connsiteX2" fmla="*/ 196 w 8650"/>
                      <a:gd name="connsiteY2" fmla="*/ 673 h 10682"/>
                      <a:gd name="connsiteX3" fmla="*/ 2190 w 8650"/>
                      <a:gd name="connsiteY3" fmla="*/ 6615 h 10682"/>
                      <a:gd name="connsiteX4" fmla="*/ 8170 w 8650"/>
                      <a:gd name="connsiteY4" fmla="*/ 10181 h 106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50" h="10682">
                        <a:moveTo>
                          <a:pt x="8170" y="10181"/>
                        </a:moveTo>
                        <a:cubicBezTo>
                          <a:pt x="9365" y="9190"/>
                          <a:pt x="8170" y="6417"/>
                          <a:pt x="6375" y="4040"/>
                        </a:cubicBezTo>
                        <a:cubicBezTo>
                          <a:pt x="3984" y="871"/>
                          <a:pt x="1592" y="-1110"/>
                          <a:pt x="196" y="673"/>
                        </a:cubicBezTo>
                        <a:cubicBezTo>
                          <a:pt x="-402" y="1663"/>
                          <a:pt x="396" y="4238"/>
                          <a:pt x="2190" y="6615"/>
                        </a:cubicBezTo>
                        <a:cubicBezTo>
                          <a:pt x="4382" y="9983"/>
                          <a:pt x="6774" y="11567"/>
                          <a:pt x="8170" y="101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45" name="Freeform 1444">
                    <a:extLst>
                      <a:ext uri="{FF2B5EF4-FFF2-40B4-BE49-F238E27FC236}">
                        <a16:creationId xmlns:a16="http://schemas.microsoft.com/office/drawing/2014/main" id="{CB83748D-9DC8-2509-3900-7D2B2770D091}"/>
                      </a:ext>
                    </a:extLst>
                  </p:cNvPr>
                  <p:cNvSpPr/>
                  <p:nvPr/>
                </p:nvSpPr>
                <p:spPr>
                  <a:xfrm>
                    <a:off x="3068605" y="5146143"/>
                    <a:ext cx="9096" cy="14955"/>
                  </a:xfrm>
                  <a:custGeom>
                    <a:avLst/>
                    <a:gdLst>
                      <a:gd name="connsiteX0" fmla="*/ 8571 w 9096"/>
                      <a:gd name="connsiteY0" fmla="*/ 14659 h 14955"/>
                      <a:gd name="connsiteX1" fmla="*/ 8571 w 9096"/>
                      <a:gd name="connsiteY1" fmla="*/ 11291 h 14955"/>
                      <a:gd name="connsiteX2" fmla="*/ 8571 w 9096"/>
                      <a:gd name="connsiteY2" fmla="*/ 11291 h 14955"/>
                      <a:gd name="connsiteX3" fmla="*/ 5780 w 9096"/>
                      <a:gd name="connsiteY3" fmla="*/ 3368 h 14955"/>
                      <a:gd name="connsiteX4" fmla="*/ 5182 w 9096"/>
                      <a:gd name="connsiteY4" fmla="*/ 2575 h 14955"/>
                      <a:gd name="connsiteX5" fmla="*/ 7574 w 9096"/>
                      <a:gd name="connsiteY5" fmla="*/ 3169 h 14955"/>
                      <a:gd name="connsiteX6" fmla="*/ 7774 w 9096"/>
                      <a:gd name="connsiteY6" fmla="*/ 0 h 14955"/>
                      <a:gd name="connsiteX7" fmla="*/ 5780 w 9096"/>
                      <a:gd name="connsiteY7" fmla="*/ 1585 h 14955"/>
                      <a:gd name="connsiteX8" fmla="*/ 0 w 9096"/>
                      <a:gd name="connsiteY8" fmla="*/ 6141 h 14955"/>
                      <a:gd name="connsiteX9" fmla="*/ 2791 w 9096"/>
                      <a:gd name="connsiteY9" fmla="*/ 11291 h 14955"/>
                      <a:gd name="connsiteX10" fmla="*/ 8571 w 9096"/>
                      <a:gd name="connsiteY10" fmla="*/ 14659 h 149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9096" h="14955">
                        <a:moveTo>
                          <a:pt x="8571" y="14659"/>
                        </a:moveTo>
                        <a:cubicBezTo>
                          <a:pt x="9368" y="14064"/>
                          <a:pt x="9169" y="12876"/>
                          <a:pt x="8571" y="11291"/>
                        </a:cubicBezTo>
                        <a:lnTo>
                          <a:pt x="8571" y="11291"/>
                        </a:lnTo>
                        <a:cubicBezTo>
                          <a:pt x="9368" y="9706"/>
                          <a:pt x="8372" y="6735"/>
                          <a:pt x="5780" y="3368"/>
                        </a:cubicBezTo>
                        <a:lnTo>
                          <a:pt x="5182" y="2575"/>
                        </a:lnTo>
                        <a:cubicBezTo>
                          <a:pt x="6179" y="3368"/>
                          <a:pt x="7176" y="3764"/>
                          <a:pt x="7574" y="3169"/>
                        </a:cubicBezTo>
                        <a:cubicBezTo>
                          <a:pt x="8372" y="2575"/>
                          <a:pt x="8372" y="1387"/>
                          <a:pt x="7774" y="0"/>
                        </a:cubicBezTo>
                        <a:cubicBezTo>
                          <a:pt x="7176" y="594"/>
                          <a:pt x="6379" y="991"/>
                          <a:pt x="5780" y="1585"/>
                        </a:cubicBezTo>
                        <a:cubicBezTo>
                          <a:pt x="3787" y="3169"/>
                          <a:pt x="1993" y="4754"/>
                          <a:pt x="0" y="6141"/>
                        </a:cubicBezTo>
                        <a:cubicBezTo>
                          <a:pt x="0" y="7527"/>
                          <a:pt x="1196" y="9508"/>
                          <a:pt x="2791" y="11291"/>
                        </a:cubicBezTo>
                        <a:cubicBezTo>
                          <a:pt x="5182" y="14064"/>
                          <a:pt x="7574" y="15649"/>
                          <a:pt x="8571" y="1465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46" name="Freeform 1445">
                    <a:extLst>
                      <a:ext uri="{FF2B5EF4-FFF2-40B4-BE49-F238E27FC236}">
                        <a16:creationId xmlns:a16="http://schemas.microsoft.com/office/drawing/2014/main" id="{9E1789EB-46D2-968E-5C98-7682D54799B7}"/>
                      </a:ext>
                    </a:extLst>
                  </p:cNvPr>
                  <p:cNvSpPr/>
                  <p:nvPr/>
                </p:nvSpPr>
                <p:spPr>
                  <a:xfrm>
                    <a:off x="3289060" y="5029073"/>
                    <a:ext cx="3724" cy="3471"/>
                  </a:xfrm>
                  <a:custGeom>
                    <a:avLst/>
                    <a:gdLst>
                      <a:gd name="connsiteX0" fmla="*/ 2791 w 3724"/>
                      <a:gd name="connsiteY0" fmla="*/ 3367 h 3471"/>
                      <a:gd name="connsiteX1" fmla="*/ 3389 w 3724"/>
                      <a:gd name="connsiteY1" fmla="*/ 0 h 3471"/>
                      <a:gd name="connsiteX2" fmla="*/ 0 w 3724"/>
                      <a:gd name="connsiteY2" fmla="*/ 1981 h 3471"/>
                      <a:gd name="connsiteX3" fmla="*/ 2791 w 3724"/>
                      <a:gd name="connsiteY3" fmla="*/ 3367 h 34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724" h="3471">
                        <a:moveTo>
                          <a:pt x="2791" y="3367"/>
                        </a:moveTo>
                        <a:cubicBezTo>
                          <a:pt x="3787" y="2971"/>
                          <a:pt x="3986" y="1783"/>
                          <a:pt x="3389" y="0"/>
                        </a:cubicBezTo>
                        <a:cubicBezTo>
                          <a:pt x="2193" y="594"/>
                          <a:pt x="1196" y="1387"/>
                          <a:pt x="0" y="1981"/>
                        </a:cubicBezTo>
                        <a:cubicBezTo>
                          <a:pt x="1196" y="2971"/>
                          <a:pt x="2193" y="3764"/>
                          <a:pt x="2791" y="336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47" name="Freeform 1446">
                    <a:extLst>
                      <a:ext uri="{FF2B5EF4-FFF2-40B4-BE49-F238E27FC236}">
                        <a16:creationId xmlns:a16="http://schemas.microsoft.com/office/drawing/2014/main" id="{86093FEB-8E37-06CA-8024-CEDA582728BA}"/>
                      </a:ext>
                    </a:extLst>
                  </p:cNvPr>
                  <p:cNvSpPr/>
                  <p:nvPr/>
                </p:nvSpPr>
                <p:spPr>
                  <a:xfrm>
                    <a:off x="3228066" y="5063144"/>
                    <a:ext cx="7016" cy="7829"/>
                  </a:xfrm>
                  <a:custGeom>
                    <a:avLst/>
                    <a:gdLst>
                      <a:gd name="connsiteX0" fmla="*/ 6578 w 7016"/>
                      <a:gd name="connsiteY0" fmla="*/ 7527 h 7829"/>
                      <a:gd name="connsiteX1" fmla="*/ 4186 w 7016"/>
                      <a:gd name="connsiteY1" fmla="*/ 0 h 7829"/>
                      <a:gd name="connsiteX2" fmla="*/ 1595 w 7016"/>
                      <a:gd name="connsiteY2" fmla="*/ 1387 h 7829"/>
                      <a:gd name="connsiteX3" fmla="*/ 0 w 7016"/>
                      <a:gd name="connsiteY3" fmla="*/ 1981 h 7829"/>
                      <a:gd name="connsiteX4" fmla="*/ 1595 w 7016"/>
                      <a:gd name="connsiteY4" fmla="*/ 4754 h 7829"/>
                      <a:gd name="connsiteX5" fmla="*/ 6578 w 7016"/>
                      <a:gd name="connsiteY5" fmla="*/ 7527 h 78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16" h="7829">
                        <a:moveTo>
                          <a:pt x="6578" y="7527"/>
                        </a:moveTo>
                        <a:cubicBezTo>
                          <a:pt x="7774" y="6141"/>
                          <a:pt x="6379" y="3169"/>
                          <a:pt x="4186" y="0"/>
                        </a:cubicBezTo>
                        <a:cubicBezTo>
                          <a:pt x="3389" y="396"/>
                          <a:pt x="2392" y="792"/>
                          <a:pt x="1595" y="1387"/>
                        </a:cubicBezTo>
                        <a:cubicBezTo>
                          <a:pt x="997" y="1585"/>
                          <a:pt x="598" y="1783"/>
                          <a:pt x="0" y="1981"/>
                        </a:cubicBezTo>
                        <a:cubicBezTo>
                          <a:pt x="399" y="2773"/>
                          <a:pt x="997" y="3764"/>
                          <a:pt x="1595" y="4754"/>
                        </a:cubicBezTo>
                        <a:cubicBezTo>
                          <a:pt x="3588" y="6933"/>
                          <a:pt x="5581" y="8518"/>
                          <a:pt x="6578" y="752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48" name="Freeform 1447">
                    <a:extLst>
                      <a:ext uri="{FF2B5EF4-FFF2-40B4-BE49-F238E27FC236}">
                        <a16:creationId xmlns:a16="http://schemas.microsoft.com/office/drawing/2014/main" id="{7A15D9D5-F87C-B367-C36F-01E89A15D5C2}"/>
                      </a:ext>
                    </a:extLst>
                  </p:cNvPr>
                  <p:cNvSpPr/>
                  <p:nvPr/>
                </p:nvSpPr>
                <p:spPr>
                  <a:xfrm>
                    <a:off x="3127421" y="5126547"/>
                    <a:ext cx="8300" cy="10706"/>
                  </a:xfrm>
                  <a:custGeom>
                    <a:avLst/>
                    <a:gdLst>
                      <a:gd name="connsiteX0" fmla="*/ 7560 w 8300"/>
                      <a:gd name="connsiteY0" fmla="*/ 10484 h 10706"/>
                      <a:gd name="connsiteX1" fmla="*/ 5965 w 8300"/>
                      <a:gd name="connsiteY1" fmla="*/ 3353 h 10706"/>
                      <a:gd name="connsiteX2" fmla="*/ 783 w 8300"/>
                      <a:gd name="connsiteY2" fmla="*/ 184 h 10706"/>
                      <a:gd name="connsiteX3" fmla="*/ 2377 w 8300"/>
                      <a:gd name="connsiteY3" fmla="*/ 7315 h 10706"/>
                      <a:gd name="connsiteX4" fmla="*/ 7560 w 8300"/>
                      <a:gd name="connsiteY4" fmla="*/ 10484 h 107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00" h="10706">
                        <a:moveTo>
                          <a:pt x="7560" y="10484"/>
                        </a:moveTo>
                        <a:cubicBezTo>
                          <a:pt x="8955" y="9494"/>
                          <a:pt x="8357" y="6721"/>
                          <a:pt x="5965" y="3353"/>
                        </a:cubicBezTo>
                        <a:cubicBezTo>
                          <a:pt x="3972" y="382"/>
                          <a:pt x="1779" y="-410"/>
                          <a:pt x="783" y="184"/>
                        </a:cubicBezTo>
                        <a:cubicBezTo>
                          <a:pt x="-812" y="1174"/>
                          <a:pt x="185" y="3947"/>
                          <a:pt x="2377" y="7315"/>
                        </a:cubicBezTo>
                        <a:cubicBezTo>
                          <a:pt x="4370" y="9890"/>
                          <a:pt x="6364" y="11277"/>
                          <a:pt x="7560" y="1048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49" name="Freeform 1448">
                    <a:extLst>
                      <a:ext uri="{FF2B5EF4-FFF2-40B4-BE49-F238E27FC236}">
                        <a16:creationId xmlns:a16="http://schemas.microsoft.com/office/drawing/2014/main" id="{8A6CA994-14F6-FD3C-A610-29333E5A9940}"/>
                      </a:ext>
                    </a:extLst>
                  </p:cNvPr>
                  <p:cNvSpPr/>
                  <p:nvPr/>
                </p:nvSpPr>
                <p:spPr>
                  <a:xfrm>
                    <a:off x="3168866" y="5081171"/>
                    <a:ext cx="43740" cy="50162"/>
                  </a:xfrm>
                  <a:custGeom>
                    <a:avLst/>
                    <a:gdLst>
                      <a:gd name="connsiteX0" fmla="*/ 8172 w 43740"/>
                      <a:gd name="connsiteY0" fmla="*/ 13866 h 50162"/>
                      <a:gd name="connsiteX1" fmla="*/ 6777 w 43740"/>
                      <a:gd name="connsiteY1" fmla="*/ 9112 h 50162"/>
                      <a:gd name="connsiteX2" fmla="*/ 6379 w 43740"/>
                      <a:gd name="connsiteY2" fmla="*/ 8518 h 50162"/>
                      <a:gd name="connsiteX3" fmla="*/ 14750 w 43740"/>
                      <a:gd name="connsiteY3" fmla="*/ 5745 h 50162"/>
                      <a:gd name="connsiteX4" fmla="*/ 19733 w 43740"/>
                      <a:gd name="connsiteY4" fmla="*/ 11885 h 50162"/>
                      <a:gd name="connsiteX5" fmla="*/ 20331 w 43740"/>
                      <a:gd name="connsiteY5" fmla="*/ 12480 h 50162"/>
                      <a:gd name="connsiteX6" fmla="*/ 19933 w 43740"/>
                      <a:gd name="connsiteY6" fmla="*/ 12678 h 50162"/>
                      <a:gd name="connsiteX7" fmla="*/ 14352 w 43740"/>
                      <a:gd name="connsiteY7" fmla="*/ 18818 h 50162"/>
                      <a:gd name="connsiteX8" fmla="*/ 20730 w 43740"/>
                      <a:gd name="connsiteY8" fmla="*/ 18818 h 50162"/>
                      <a:gd name="connsiteX9" fmla="*/ 24318 w 43740"/>
                      <a:gd name="connsiteY9" fmla="*/ 16045 h 50162"/>
                      <a:gd name="connsiteX10" fmla="*/ 31494 w 43740"/>
                      <a:gd name="connsiteY10" fmla="*/ 23374 h 50162"/>
                      <a:gd name="connsiteX11" fmla="*/ 34284 w 43740"/>
                      <a:gd name="connsiteY11" fmla="*/ 25751 h 50162"/>
                      <a:gd name="connsiteX12" fmla="*/ 27108 w 43740"/>
                      <a:gd name="connsiteY12" fmla="*/ 28129 h 50162"/>
                      <a:gd name="connsiteX13" fmla="*/ 21926 w 43740"/>
                      <a:gd name="connsiteY13" fmla="*/ 34071 h 50162"/>
                      <a:gd name="connsiteX14" fmla="*/ 23321 w 43740"/>
                      <a:gd name="connsiteY14" fmla="*/ 34665 h 50162"/>
                      <a:gd name="connsiteX15" fmla="*/ 25514 w 43740"/>
                      <a:gd name="connsiteY15" fmla="*/ 38429 h 50162"/>
                      <a:gd name="connsiteX16" fmla="*/ 36477 w 43740"/>
                      <a:gd name="connsiteY16" fmla="*/ 45758 h 50162"/>
                      <a:gd name="connsiteX17" fmla="*/ 43653 w 43740"/>
                      <a:gd name="connsiteY17" fmla="*/ 47541 h 50162"/>
                      <a:gd name="connsiteX18" fmla="*/ 35281 w 43740"/>
                      <a:gd name="connsiteY18" fmla="*/ 36646 h 50162"/>
                      <a:gd name="connsiteX19" fmla="*/ 29500 w 43740"/>
                      <a:gd name="connsiteY19" fmla="*/ 32288 h 50162"/>
                      <a:gd name="connsiteX20" fmla="*/ 30098 w 43740"/>
                      <a:gd name="connsiteY20" fmla="*/ 31892 h 50162"/>
                      <a:gd name="connsiteX21" fmla="*/ 35480 w 43740"/>
                      <a:gd name="connsiteY21" fmla="*/ 25950 h 50162"/>
                      <a:gd name="connsiteX22" fmla="*/ 35081 w 43740"/>
                      <a:gd name="connsiteY22" fmla="*/ 25751 h 50162"/>
                      <a:gd name="connsiteX23" fmla="*/ 36078 w 43740"/>
                      <a:gd name="connsiteY23" fmla="*/ 24761 h 50162"/>
                      <a:gd name="connsiteX24" fmla="*/ 32490 w 43740"/>
                      <a:gd name="connsiteY24" fmla="*/ 17828 h 50162"/>
                      <a:gd name="connsiteX25" fmla="*/ 26909 w 43740"/>
                      <a:gd name="connsiteY25" fmla="*/ 12282 h 50162"/>
                      <a:gd name="connsiteX26" fmla="*/ 26710 w 43740"/>
                      <a:gd name="connsiteY26" fmla="*/ 11489 h 50162"/>
                      <a:gd name="connsiteX27" fmla="*/ 25713 w 43740"/>
                      <a:gd name="connsiteY27" fmla="*/ 11093 h 50162"/>
                      <a:gd name="connsiteX28" fmla="*/ 18139 w 43740"/>
                      <a:gd name="connsiteY28" fmla="*/ 3566 h 50162"/>
                      <a:gd name="connsiteX29" fmla="*/ 19335 w 43740"/>
                      <a:gd name="connsiteY29" fmla="*/ 990 h 50162"/>
                      <a:gd name="connsiteX30" fmla="*/ 17740 w 43740"/>
                      <a:gd name="connsiteY30" fmla="*/ 0 h 50162"/>
                      <a:gd name="connsiteX31" fmla="*/ 15348 w 43740"/>
                      <a:gd name="connsiteY31" fmla="*/ 990 h 50162"/>
                      <a:gd name="connsiteX32" fmla="*/ 14352 w 43740"/>
                      <a:gd name="connsiteY32" fmla="*/ 1387 h 50162"/>
                      <a:gd name="connsiteX33" fmla="*/ 5581 w 43740"/>
                      <a:gd name="connsiteY33" fmla="*/ 5348 h 50162"/>
                      <a:gd name="connsiteX34" fmla="*/ 4784 w 43740"/>
                      <a:gd name="connsiteY34" fmla="*/ 6537 h 50162"/>
                      <a:gd name="connsiteX35" fmla="*/ 4385 w 43740"/>
                      <a:gd name="connsiteY35" fmla="*/ 6141 h 50162"/>
                      <a:gd name="connsiteX36" fmla="*/ 4385 w 43740"/>
                      <a:gd name="connsiteY36" fmla="*/ 5943 h 50162"/>
                      <a:gd name="connsiteX37" fmla="*/ 0 w 43740"/>
                      <a:gd name="connsiteY37" fmla="*/ 8122 h 50162"/>
                      <a:gd name="connsiteX38" fmla="*/ 1196 w 43740"/>
                      <a:gd name="connsiteY38" fmla="*/ 9508 h 50162"/>
                      <a:gd name="connsiteX39" fmla="*/ 8172 w 43740"/>
                      <a:gd name="connsiteY39" fmla="*/ 13866 h 501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</a:cxnLst>
                    <a:rect l="l" t="t" r="r" b="b"/>
                    <a:pathLst>
                      <a:path w="43740" h="50162">
                        <a:moveTo>
                          <a:pt x="8172" y="13866"/>
                        </a:moveTo>
                        <a:cubicBezTo>
                          <a:pt x="8571" y="13272"/>
                          <a:pt x="7574" y="10697"/>
                          <a:pt x="6777" y="9112"/>
                        </a:cubicBezTo>
                        <a:cubicBezTo>
                          <a:pt x="6578" y="8914"/>
                          <a:pt x="6578" y="8716"/>
                          <a:pt x="6379" y="8518"/>
                        </a:cubicBezTo>
                        <a:cubicBezTo>
                          <a:pt x="8372" y="8716"/>
                          <a:pt x="11760" y="7131"/>
                          <a:pt x="14750" y="5745"/>
                        </a:cubicBezTo>
                        <a:cubicBezTo>
                          <a:pt x="15547" y="7527"/>
                          <a:pt x="16943" y="9706"/>
                          <a:pt x="19733" y="11885"/>
                        </a:cubicBezTo>
                        <a:cubicBezTo>
                          <a:pt x="19933" y="12083"/>
                          <a:pt x="20132" y="12282"/>
                          <a:pt x="20331" y="12480"/>
                        </a:cubicBezTo>
                        <a:cubicBezTo>
                          <a:pt x="20132" y="12480"/>
                          <a:pt x="20132" y="12678"/>
                          <a:pt x="19933" y="12678"/>
                        </a:cubicBezTo>
                        <a:cubicBezTo>
                          <a:pt x="15946" y="14659"/>
                          <a:pt x="14152" y="16838"/>
                          <a:pt x="14352" y="18818"/>
                        </a:cubicBezTo>
                        <a:cubicBezTo>
                          <a:pt x="14551" y="20799"/>
                          <a:pt x="16544" y="20997"/>
                          <a:pt x="20730" y="18818"/>
                        </a:cubicBezTo>
                        <a:cubicBezTo>
                          <a:pt x="22125" y="17828"/>
                          <a:pt x="23321" y="17036"/>
                          <a:pt x="24318" y="16045"/>
                        </a:cubicBezTo>
                        <a:cubicBezTo>
                          <a:pt x="26710" y="18224"/>
                          <a:pt x="29102" y="20403"/>
                          <a:pt x="31494" y="23374"/>
                        </a:cubicBezTo>
                        <a:cubicBezTo>
                          <a:pt x="32490" y="24563"/>
                          <a:pt x="33487" y="25355"/>
                          <a:pt x="34284" y="25751"/>
                        </a:cubicBezTo>
                        <a:cubicBezTo>
                          <a:pt x="32490" y="25355"/>
                          <a:pt x="29899" y="26346"/>
                          <a:pt x="27108" y="28129"/>
                        </a:cubicBezTo>
                        <a:cubicBezTo>
                          <a:pt x="23919" y="30109"/>
                          <a:pt x="20730" y="32486"/>
                          <a:pt x="21926" y="34071"/>
                        </a:cubicBezTo>
                        <a:cubicBezTo>
                          <a:pt x="22324" y="34467"/>
                          <a:pt x="22723" y="34665"/>
                          <a:pt x="23321" y="34665"/>
                        </a:cubicBezTo>
                        <a:cubicBezTo>
                          <a:pt x="23720" y="35656"/>
                          <a:pt x="24517" y="36844"/>
                          <a:pt x="25514" y="38429"/>
                        </a:cubicBezTo>
                        <a:cubicBezTo>
                          <a:pt x="29500" y="43778"/>
                          <a:pt x="32490" y="42391"/>
                          <a:pt x="36477" y="45758"/>
                        </a:cubicBezTo>
                        <a:cubicBezTo>
                          <a:pt x="39666" y="48532"/>
                          <a:pt x="44450" y="53088"/>
                          <a:pt x="43653" y="47541"/>
                        </a:cubicBezTo>
                        <a:cubicBezTo>
                          <a:pt x="42855" y="43381"/>
                          <a:pt x="38869" y="38825"/>
                          <a:pt x="35281" y="36646"/>
                        </a:cubicBezTo>
                        <a:cubicBezTo>
                          <a:pt x="33487" y="35656"/>
                          <a:pt x="31494" y="33675"/>
                          <a:pt x="29500" y="32288"/>
                        </a:cubicBezTo>
                        <a:cubicBezTo>
                          <a:pt x="29700" y="32090"/>
                          <a:pt x="29899" y="32090"/>
                          <a:pt x="30098" y="31892"/>
                        </a:cubicBezTo>
                        <a:cubicBezTo>
                          <a:pt x="33287" y="29911"/>
                          <a:pt x="36078" y="27930"/>
                          <a:pt x="35480" y="25950"/>
                        </a:cubicBezTo>
                        <a:cubicBezTo>
                          <a:pt x="35281" y="25950"/>
                          <a:pt x="35281" y="25751"/>
                          <a:pt x="35081" y="25751"/>
                        </a:cubicBezTo>
                        <a:cubicBezTo>
                          <a:pt x="35680" y="25751"/>
                          <a:pt x="36078" y="25355"/>
                          <a:pt x="36078" y="24761"/>
                        </a:cubicBezTo>
                        <a:cubicBezTo>
                          <a:pt x="36278" y="22978"/>
                          <a:pt x="34483" y="19809"/>
                          <a:pt x="32490" y="17828"/>
                        </a:cubicBezTo>
                        <a:cubicBezTo>
                          <a:pt x="30696" y="15847"/>
                          <a:pt x="28703" y="14064"/>
                          <a:pt x="26909" y="12282"/>
                        </a:cubicBezTo>
                        <a:cubicBezTo>
                          <a:pt x="26909" y="12083"/>
                          <a:pt x="26710" y="11687"/>
                          <a:pt x="26710" y="11489"/>
                        </a:cubicBezTo>
                        <a:cubicBezTo>
                          <a:pt x="26510" y="11291"/>
                          <a:pt x="26112" y="11093"/>
                          <a:pt x="25713" y="11093"/>
                        </a:cubicBezTo>
                        <a:cubicBezTo>
                          <a:pt x="23122" y="8518"/>
                          <a:pt x="20730" y="5943"/>
                          <a:pt x="18139" y="3566"/>
                        </a:cubicBezTo>
                        <a:cubicBezTo>
                          <a:pt x="19335" y="2575"/>
                          <a:pt x="19933" y="1585"/>
                          <a:pt x="19335" y="990"/>
                        </a:cubicBezTo>
                        <a:cubicBezTo>
                          <a:pt x="18936" y="396"/>
                          <a:pt x="18338" y="198"/>
                          <a:pt x="17740" y="0"/>
                        </a:cubicBezTo>
                        <a:cubicBezTo>
                          <a:pt x="16943" y="396"/>
                          <a:pt x="16145" y="594"/>
                          <a:pt x="15348" y="990"/>
                        </a:cubicBezTo>
                        <a:cubicBezTo>
                          <a:pt x="14949" y="1189"/>
                          <a:pt x="14551" y="1387"/>
                          <a:pt x="14352" y="1387"/>
                        </a:cubicBezTo>
                        <a:cubicBezTo>
                          <a:pt x="11362" y="2773"/>
                          <a:pt x="8372" y="3962"/>
                          <a:pt x="5581" y="5348"/>
                        </a:cubicBezTo>
                        <a:cubicBezTo>
                          <a:pt x="5182" y="5745"/>
                          <a:pt x="4983" y="6141"/>
                          <a:pt x="4784" y="6537"/>
                        </a:cubicBezTo>
                        <a:cubicBezTo>
                          <a:pt x="4584" y="6339"/>
                          <a:pt x="4385" y="6141"/>
                          <a:pt x="4385" y="6141"/>
                        </a:cubicBezTo>
                        <a:cubicBezTo>
                          <a:pt x="4385" y="6141"/>
                          <a:pt x="4385" y="5943"/>
                          <a:pt x="4385" y="5943"/>
                        </a:cubicBezTo>
                        <a:cubicBezTo>
                          <a:pt x="2791" y="6735"/>
                          <a:pt x="1395" y="7329"/>
                          <a:pt x="0" y="8122"/>
                        </a:cubicBezTo>
                        <a:cubicBezTo>
                          <a:pt x="399" y="8716"/>
                          <a:pt x="797" y="9112"/>
                          <a:pt x="1196" y="9508"/>
                        </a:cubicBezTo>
                        <a:cubicBezTo>
                          <a:pt x="3787" y="12678"/>
                          <a:pt x="6777" y="16441"/>
                          <a:pt x="8172" y="138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50" name="Freeform 1449">
                    <a:extLst>
                      <a:ext uri="{FF2B5EF4-FFF2-40B4-BE49-F238E27FC236}">
                        <a16:creationId xmlns:a16="http://schemas.microsoft.com/office/drawing/2014/main" id="{0B6FDCED-D53C-8AEE-FAA5-61E54F07B45A}"/>
                      </a:ext>
                    </a:extLst>
                  </p:cNvPr>
                  <p:cNvSpPr/>
                  <p:nvPr/>
                </p:nvSpPr>
                <p:spPr>
                  <a:xfrm>
                    <a:off x="3229284" y="5254340"/>
                    <a:ext cx="8247" cy="10569"/>
                  </a:xfrm>
                  <a:custGeom>
                    <a:avLst/>
                    <a:gdLst>
                      <a:gd name="connsiteX0" fmla="*/ 8151 w 8247"/>
                      <a:gd name="connsiteY0" fmla="*/ 10458 h 10569"/>
                      <a:gd name="connsiteX1" fmla="*/ 5161 w 8247"/>
                      <a:gd name="connsiteY1" fmla="*/ 2931 h 10569"/>
                      <a:gd name="connsiteX2" fmla="*/ 377 w 8247"/>
                      <a:gd name="connsiteY2" fmla="*/ 356 h 10569"/>
                      <a:gd name="connsiteX3" fmla="*/ 3167 w 8247"/>
                      <a:gd name="connsiteY3" fmla="*/ 7487 h 10569"/>
                      <a:gd name="connsiteX4" fmla="*/ 8151 w 8247"/>
                      <a:gd name="connsiteY4" fmla="*/ 10458 h 105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47" h="10569">
                        <a:moveTo>
                          <a:pt x="8151" y="10458"/>
                        </a:moveTo>
                        <a:cubicBezTo>
                          <a:pt x="8549" y="8675"/>
                          <a:pt x="7752" y="6100"/>
                          <a:pt x="5161" y="2931"/>
                        </a:cubicBezTo>
                        <a:cubicBezTo>
                          <a:pt x="2968" y="-40"/>
                          <a:pt x="1174" y="-437"/>
                          <a:pt x="377" y="356"/>
                        </a:cubicBezTo>
                        <a:cubicBezTo>
                          <a:pt x="-620" y="1544"/>
                          <a:pt x="377" y="4317"/>
                          <a:pt x="3167" y="7487"/>
                        </a:cubicBezTo>
                        <a:cubicBezTo>
                          <a:pt x="5559" y="10260"/>
                          <a:pt x="6955" y="10854"/>
                          <a:pt x="8151" y="104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51" name="Freeform 1450">
                    <a:extLst>
                      <a:ext uri="{FF2B5EF4-FFF2-40B4-BE49-F238E27FC236}">
                        <a16:creationId xmlns:a16="http://schemas.microsoft.com/office/drawing/2014/main" id="{43CF4E1D-2CC3-FB74-FA14-CD7656ADC3A0}"/>
                      </a:ext>
                    </a:extLst>
                  </p:cNvPr>
                  <p:cNvSpPr/>
                  <p:nvPr/>
                </p:nvSpPr>
                <p:spPr>
                  <a:xfrm>
                    <a:off x="3334572" y="5138994"/>
                    <a:ext cx="8546" cy="11161"/>
                  </a:xfrm>
                  <a:custGeom>
                    <a:avLst/>
                    <a:gdLst>
                      <a:gd name="connsiteX0" fmla="*/ 1329 w 8546"/>
                      <a:gd name="connsiteY0" fmla="*/ 19 h 11161"/>
                      <a:gd name="connsiteX1" fmla="*/ 1529 w 8546"/>
                      <a:gd name="connsiteY1" fmla="*/ 5961 h 11161"/>
                      <a:gd name="connsiteX2" fmla="*/ 7708 w 8546"/>
                      <a:gd name="connsiteY2" fmla="*/ 11112 h 11161"/>
                      <a:gd name="connsiteX3" fmla="*/ 6313 w 8546"/>
                      <a:gd name="connsiteY3" fmla="*/ 4178 h 11161"/>
                      <a:gd name="connsiteX4" fmla="*/ 1329 w 8546"/>
                      <a:gd name="connsiteY4" fmla="*/ 19 h 11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46" h="11161">
                        <a:moveTo>
                          <a:pt x="1329" y="19"/>
                        </a:moveTo>
                        <a:cubicBezTo>
                          <a:pt x="-664" y="217"/>
                          <a:pt x="-265" y="2396"/>
                          <a:pt x="1529" y="5961"/>
                        </a:cubicBezTo>
                        <a:cubicBezTo>
                          <a:pt x="3920" y="9527"/>
                          <a:pt x="6313" y="11508"/>
                          <a:pt x="7708" y="11112"/>
                        </a:cubicBezTo>
                        <a:cubicBezTo>
                          <a:pt x="9302" y="10517"/>
                          <a:pt x="8505" y="7744"/>
                          <a:pt x="6313" y="4178"/>
                        </a:cubicBezTo>
                        <a:cubicBezTo>
                          <a:pt x="4519" y="1207"/>
                          <a:pt x="2725" y="-179"/>
                          <a:pt x="1329" y="1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52" name="Freeform 1451">
                    <a:extLst>
                      <a:ext uri="{FF2B5EF4-FFF2-40B4-BE49-F238E27FC236}">
                        <a16:creationId xmlns:a16="http://schemas.microsoft.com/office/drawing/2014/main" id="{395D922F-0B8E-FA7C-8181-9B21B4E12769}"/>
                      </a:ext>
                    </a:extLst>
                  </p:cNvPr>
                  <p:cNvSpPr/>
                  <p:nvPr/>
                </p:nvSpPr>
                <p:spPr>
                  <a:xfrm>
                    <a:off x="3220445" y="5211254"/>
                    <a:ext cx="8485" cy="11488"/>
                  </a:xfrm>
                  <a:custGeom>
                    <a:avLst/>
                    <a:gdLst>
                      <a:gd name="connsiteX0" fmla="*/ 8020 w 8485"/>
                      <a:gd name="connsiteY0" fmla="*/ 11154 h 11488"/>
                      <a:gd name="connsiteX1" fmla="*/ 5428 w 8485"/>
                      <a:gd name="connsiteY1" fmla="*/ 3626 h 11488"/>
                      <a:gd name="connsiteX2" fmla="*/ 246 w 8485"/>
                      <a:gd name="connsiteY2" fmla="*/ 61 h 11488"/>
                      <a:gd name="connsiteX3" fmla="*/ 3037 w 8485"/>
                      <a:gd name="connsiteY3" fmla="*/ 7786 h 11488"/>
                      <a:gd name="connsiteX4" fmla="*/ 8020 w 8485"/>
                      <a:gd name="connsiteY4" fmla="*/ 11154 h 11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85" h="11488">
                        <a:moveTo>
                          <a:pt x="8020" y="11154"/>
                        </a:moveTo>
                        <a:cubicBezTo>
                          <a:pt x="9216" y="9767"/>
                          <a:pt x="8020" y="6994"/>
                          <a:pt x="5428" y="3626"/>
                        </a:cubicBezTo>
                        <a:cubicBezTo>
                          <a:pt x="3635" y="1249"/>
                          <a:pt x="1641" y="-335"/>
                          <a:pt x="246" y="61"/>
                        </a:cubicBezTo>
                        <a:cubicBezTo>
                          <a:pt x="-551" y="1645"/>
                          <a:pt x="645" y="4419"/>
                          <a:pt x="3037" y="7786"/>
                        </a:cubicBezTo>
                        <a:cubicBezTo>
                          <a:pt x="4830" y="10163"/>
                          <a:pt x="7023" y="12342"/>
                          <a:pt x="8020" y="1115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53" name="Freeform 1452">
                    <a:extLst>
                      <a:ext uri="{FF2B5EF4-FFF2-40B4-BE49-F238E27FC236}">
                        <a16:creationId xmlns:a16="http://schemas.microsoft.com/office/drawing/2014/main" id="{8E652481-123B-0FED-9541-49C25154689F}"/>
                      </a:ext>
                    </a:extLst>
                  </p:cNvPr>
                  <p:cNvSpPr/>
                  <p:nvPr/>
                </p:nvSpPr>
                <p:spPr>
                  <a:xfrm>
                    <a:off x="3169055" y="5237398"/>
                    <a:ext cx="9319" cy="10560"/>
                  </a:xfrm>
                  <a:custGeom>
                    <a:avLst/>
                    <a:gdLst>
                      <a:gd name="connsiteX0" fmla="*/ 210 w 9319"/>
                      <a:gd name="connsiteY0" fmla="*/ 658 h 10560"/>
                      <a:gd name="connsiteX1" fmla="*/ 3000 w 9319"/>
                      <a:gd name="connsiteY1" fmla="*/ 6799 h 10560"/>
                      <a:gd name="connsiteX2" fmla="*/ 9179 w 9319"/>
                      <a:gd name="connsiteY2" fmla="*/ 9969 h 10560"/>
                      <a:gd name="connsiteX3" fmla="*/ 6389 w 9319"/>
                      <a:gd name="connsiteY3" fmla="*/ 3630 h 10560"/>
                      <a:gd name="connsiteX4" fmla="*/ 210 w 9319"/>
                      <a:gd name="connsiteY4" fmla="*/ 658 h 105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19" h="10560">
                        <a:moveTo>
                          <a:pt x="210" y="658"/>
                        </a:moveTo>
                        <a:cubicBezTo>
                          <a:pt x="-588" y="1847"/>
                          <a:pt x="1007" y="4422"/>
                          <a:pt x="3000" y="6799"/>
                        </a:cubicBezTo>
                        <a:cubicBezTo>
                          <a:pt x="5791" y="9770"/>
                          <a:pt x="8183" y="11553"/>
                          <a:pt x="9179" y="9969"/>
                        </a:cubicBezTo>
                        <a:cubicBezTo>
                          <a:pt x="9777" y="8780"/>
                          <a:pt x="8382" y="6007"/>
                          <a:pt x="6389" y="3630"/>
                        </a:cubicBezTo>
                        <a:cubicBezTo>
                          <a:pt x="3598" y="460"/>
                          <a:pt x="1206" y="-926"/>
                          <a:pt x="210" y="6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54" name="Freeform 1453">
                    <a:extLst>
                      <a:ext uri="{FF2B5EF4-FFF2-40B4-BE49-F238E27FC236}">
                        <a16:creationId xmlns:a16="http://schemas.microsoft.com/office/drawing/2014/main" id="{C67587B0-64F1-EDD4-D1DE-F7C6178DE15A}"/>
                      </a:ext>
                    </a:extLst>
                  </p:cNvPr>
                  <p:cNvSpPr/>
                  <p:nvPr/>
                </p:nvSpPr>
                <p:spPr>
                  <a:xfrm>
                    <a:off x="3238232" y="5118974"/>
                    <a:ext cx="9041" cy="9967"/>
                  </a:xfrm>
                  <a:custGeom>
                    <a:avLst/>
                    <a:gdLst>
                      <a:gd name="connsiteX0" fmla="*/ 8970 w 9041"/>
                      <a:gd name="connsiteY0" fmla="*/ 9143 h 9967"/>
                      <a:gd name="connsiteX1" fmla="*/ 8172 w 9041"/>
                      <a:gd name="connsiteY1" fmla="*/ 4785 h 9967"/>
                      <a:gd name="connsiteX2" fmla="*/ 3189 w 9041"/>
                      <a:gd name="connsiteY2" fmla="*/ 31 h 9967"/>
                      <a:gd name="connsiteX3" fmla="*/ 0 w 9041"/>
                      <a:gd name="connsiteY3" fmla="*/ 1022 h 9967"/>
                      <a:gd name="connsiteX4" fmla="*/ 4784 w 9041"/>
                      <a:gd name="connsiteY4" fmla="*/ 7559 h 9967"/>
                      <a:gd name="connsiteX5" fmla="*/ 8970 w 9041"/>
                      <a:gd name="connsiteY5" fmla="*/ 9143 h 99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41" h="9967">
                        <a:moveTo>
                          <a:pt x="8970" y="9143"/>
                        </a:moveTo>
                        <a:cubicBezTo>
                          <a:pt x="9169" y="8351"/>
                          <a:pt x="8970" y="6370"/>
                          <a:pt x="8172" y="4785"/>
                        </a:cubicBezTo>
                        <a:cubicBezTo>
                          <a:pt x="6777" y="1814"/>
                          <a:pt x="4784" y="229"/>
                          <a:pt x="3189" y="31"/>
                        </a:cubicBezTo>
                        <a:cubicBezTo>
                          <a:pt x="1794" y="-167"/>
                          <a:pt x="997" y="626"/>
                          <a:pt x="0" y="1022"/>
                        </a:cubicBezTo>
                        <a:cubicBezTo>
                          <a:pt x="1595" y="3201"/>
                          <a:pt x="2990" y="5578"/>
                          <a:pt x="4784" y="7559"/>
                        </a:cubicBezTo>
                        <a:cubicBezTo>
                          <a:pt x="6777" y="9936"/>
                          <a:pt x="8571" y="10728"/>
                          <a:pt x="8970" y="914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55" name="Freeform 1454">
                    <a:extLst>
                      <a:ext uri="{FF2B5EF4-FFF2-40B4-BE49-F238E27FC236}">
                        <a16:creationId xmlns:a16="http://schemas.microsoft.com/office/drawing/2014/main" id="{760D1C2D-2F54-926D-A0D8-D4A08A0AEFDE}"/>
                      </a:ext>
                    </a:extLst>
                  </p:cNvPr>
                  <p:cNvSpPr/>
                  <p:nvPr/>
                </p:nvSpPr>
                <p:spPr>
                  <a:xfrm>
                    <a:off x="3270385" y="5091403"/>
                    <a:ext cx="12304" cy="16455"/>
                  </a:xfrm>
                  <a:custGeom>
                    <a:avLst/>
                    <a:gdLst>
                      <a:gd name="connsiteX0" fmla="*/ 137 w 12304"/>
                      <a:gd name="connsiteY0" fmla="*/ 266 h 16455"/>
                      <a:gd name="connsiteX1" fmla="*/ 3526 w 12304"/>
                      <a:gd name="connsiteY1" fmla="*/ 8586 h 16455"/>
                      <a:gd name="connsiteX2" fmla="*/ 5320 w 12304"/>
                      <a:gd name="connsiteY2" fmla="*/ 10369 h 16455"/>
                      <a:gd name="connsiteX3" fmla="*/ 2529 w 12304"/>
                      <a:gd name="connsiteY3" fmla="*/ 15915 h 16455"/>
                      <a:gd name="connsiteX4" fmla="*/ 9107 w 12304"/>
                      <a:gd name="connsiteY4" fmla="*/ 14925 h 16455"/>
                      <a:gd name="connsiteX5" fmla="*/ 11898 w 12304"/>
                      <a:gd name="connsiteY5" fmla="*/ 10171 h 16455"/>
                      <a:gd name="connsiteX6" fmla="*/ 8708 w 12304"/>
                      <a:gd name="connsiteY6" fmla="*/ 9378 h 16455"/>
                      <a:gd name="connsiteX7" fmla="*/ 5320 w 12304"/>
                      <a:gd name="connsiteY7" fmla="*/ 3040 h 16455"/>
                      <a:gd name="connsiteX8" fmla="*/ 137 w 12304"/>
                      <a:gd name="connsiteY8" fmla="*/ 266 h 164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304" h="16455">
                        <a:moveTo>
                          <a:pt x="137" y="266"/>
                        </a:moveTo>
                        <a:cubicBezTo>
                          <a:pt x="-461" y="2445"/>
                          <a:pt x="935" y="5417"/>
                          <a:pt x="3526" y="8586"/>
                        </a:cubicBezTo>
                        <a:cubicBezTo>
                          <a:pt x="4124" y="9378"/>
                          <a:pt x="4722" y="9973"/>
                          <a:pt x="5320" y="10369"/>
                        </a:cubicBezTo>
                        <a:cubicBezTo>
                          <a:pt x="1532" y="12350"/>
                          <a:pt x="735" y="14529"/>
                          <a:pt x="2529" y="15915"/>
                        </a:cubicBezTo>
                        <a:cubicBezTo>
                          <a:pt x="3925" y="16906"/>
                          <a:pt x="6316" y="16510"/>
                          <a:pt x="9107" y="14925"/>
                        </a:cubicBezTo>
                        <a:cubicBezTo>
                          <a:pt x="12097" y="13142"/>
                          <a:pt x="12894" y="11359"/>
                          <a:pt x="11898" y="10171"/>
                        </a:cubicBezTo>
                        <a:cubicBezTo>
                          <a:pt x="11300" y="9576"/>
                          <a:pt x="10104" y="9180"/>
                          <a:pt x="8708" y="9378"/>
                        </a:cubicBezTo>
                        <a:cubicBezTo>
                          <a:pt x="8509" y="7596"/>
                          <a:pt x="6914" y="5417"/>
                          <a:pt x="5320" y="3040"/>
                        </a:cubicBezTo>
                        <a:cubicBezTo>
                          <a:pt x="3127" y="464"/>
                          <a:pt x="1333" y="-526"/>
                          <a:pt x="137" y="2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56" name="Freeform 1455">
                    <a:extLst>
                      <a:ext uri="{FF2B5EF4-FFF2-40B4-BE49-F238E27FC236}">
                        <a16:creationId xmlns:a16="http://schemas.microsoft.com/office/drawing/2014/main" id="{AA359C7C-AA9F-2DD8-6D99-4DAE7091ED68}"/>
                      </a:ext>
                    </a:extLst>
                  </p:cNvPr>
                  <p:cNvSpPr/>
                  <p:nvPr/>
                </p:nvSpPr>
                <p:spPr>
                  <a:xfrm>
                    <a:off x="3289379" y="5070559"/>
                    <a:ext cx="16422" cy="14805"/>
                  </a:xfrm>
                  <a:custGeom>
                    <a:avLst/>
                    <a:gdLst>
                      <a:gd name="connsiteX0" fmla="*/ 1874 w 16422"/>
                      <a:gd name="connsiteY0" fmla="*/ 311 h 14805"/>
                      <a:gd name="connsiteX1" fmla="*/ 3269 w 16422"/>
                      <a:gd name="connsiteY1" fmla="*/ 6254 h 14805"/>
                      <a:gd name="connsiteX2" fmla="*/ 4864 w 16422"/>
                      <a:gd name="connsiteY2" fmla="*/ 8235 h 14805"/>
                      <a:gd name="connsiteX3" fmla="*/ 4066 w 16422"/>
                      <a:gd name="connsiteY3" fmla="*/ 8631 h 14805"/>
                      <a:gd name="connsiteX4" fmla="*/ 479 w 16422"/>
                      <a:gd name="connsiteY4" fmla="*/ 13781 h 14805"/>
                      <a:gd name="connsiteX5" fmla="*/ 13834 w 16422"/>
                      <a:gd name="connsiteY5" fmla="*/ 12791 h 14805"/>
                      <a:gd name="connsiteX6" fmla="*/ 15827 w 16422"/>
                      <a:gd name="connsiteY6" fmla="*/ 8235 h 14805"/>
                      <a:gd name="connsiteX7" fmla="*/ 9249 w 16422"/>
                      <a:gd name="connsiteY7" fmla="*/ 6452 h 14805"/>
                      <a:gd name="connsiteX8" fmla="*/ 8053 w 16422"/>
                      <a:gd name="connsiteY8" fmla="*/ 4273 h 14805"/>
                      <a:gd name="connsiteX9" fmla="*/ 1874 w 16422"/>
                      <a:gd name="connsiteY9" fmla="*/ 311 h 148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6422" h="14805">
                        <a:moveTo>
                          <a:pt x="1874" y="311"/>
                        </a:moveTo>
                        <a:cubicBezTo>
                          <a:pt x="678" y="1104"/>
                          <a:pt x="1675" y="3481"/>
                          <a:pt x="3269" y="6254"/>
                        </a:cubicBezTo>
                        <a:cubicBezTo>
                          <a:pt x="3867" y="7046"/>
                          <a:pt x="4266" y="7641"/>
                          <a:pt x="4864" y="8235"/>
                        </a:cubicBezTo>
                        <a:cubicBezTo>
                          <a:pt x="4664" y="8433"/>
                          <a:pt x="4266" y="8631"/>
                          <a:pt x="4066" y="8631"/>
                        </a:cubicBezTo>
                        <a:cubicBezTo>
                          <a:pt x="877" y="10810"/>
                          <a:pt x="-917" y="12989"/>
                          <a:pt x="479" y="13781"/>
                        </a:cubicBezTo>
                        <a:cubicBezTo>
                          <a:pt x="3468" y="15366"/>
                          <a:pt x="8252" y="15168"/>
                          <a:pt x="13834" y="12791"/>
                        </a:cubicBezTo>
                        <a:cubicBezTo>
                          <a:pt x="16823" y="11404"/>
                          <a:pt x="16823" y="9225"/>
                          <a:pt x="15827" y="8235"/>
                        </a:cubicBezTo>
                        <a:cubicBezTo>
                          <a:pt x="14431" y="6452"/>
                          <a:pt x="12239" y="5660"/>
                          <a:pt x="9249" y="6452"/>
                        </a:cubicBezTo>
                        <a:cubicBezTo>
                          <a:pt x="8850" y="5858"/>
                          <a:pt x="8452" y="5065"/>
                          <a:pt x="8053" y="4273"/>
                        </a:cubicBezTo>
                        <a:cubicBezTo>
                          <a:pt x="5462" y="708"/>
                          <a:pt x="3269" y="-679"/>
                          <a:pt x="1874" y="3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57" name="Freeform 1456">
                    <a:extLst>
                      <a:ext uri="{FF2B5EF4-FFF2-40B4-BE49-F238E27FC236}">
                        <a16:creationId xmlns:a16="http://schemas.microsoft.com/office/drawing/2014/main" id="{E87045E4-4E6A-8A56-6F61-BD5B437B3415}"/>
                      </a:ext>
                    </a:extLst>
                  </p:cNvPr>
                  <p:cNvSpPr/>
                  <p:nvPr/>
                </p:nvSpPr>
                <p:spPr>
                  <a:xfrm>
                    <a:off x="3077887" y="5215206"/>
                    <a:ext cx="7733" cy="9124"/>
                  </a:xfrm>
                  <a:custGeom>
                    <a:avLst/>
                    <a:gdLst>
                      <a:gd name="connsiteX0" fmla="*/ 7461 w 7733"/>
                      <a:gd name="connsiteY0" fmla="*/ 8588 h 9124"/>
                      <a:gd name="connsiteX1" fmla="*/ 5069 w 7733"/>
                      <a:gd name="connsiteY1" fmla="*/ 2844 h 9124"/>
                      <a:gd name="connsiteX2" fmla="*/ 86 w 7733"/>
                      <a:gd name="connsiteY2" fmla="*/ 269 h 9124"/>
                      <a:gd name="connsiteX3" fmla="*/ 2877 w 7733"/>
                      <a:gd name="connsiteY3" fmla="*/ 6409 h 9124"/>
                      <a:gd name="connsiteX4" fmla="*/ 7461 w 7733"/>
                      <a:gd name="connsiteY4" fmla="*/ 8588 h 91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33" h="9124">
                        <a:moveTo>
                          <a:pt x="7461" y="8588"/>
                        </a:moveTo>
                        <a:cubicBezTo>
                          <a:pt x="8258" y="7400"/>
                          <a:pt x="7262" y="5221"/>
                          <a:pt x="5069" y="2844"/>
                        </a:cubicBezTo>
                        <a:cubicBezTo>
                          <a:pt x="2877" y="467"/>
                          <a:pt x="1083" y="-524"/>
                          <a:pt x="86" y="269"/>
                        </a:cubicBezTo>
                        <a:cubicBezTo>
                          <a:pt x="-313" y="1853"/>
                          <a:pt x="684" y="4032"/>
                          <a:pt x="2877" y="6409"/>
                        </a:cubicBezTo>
                        <a:cubicBezTo>
                          <a:pt x="5069" y="9381"/>
                          <a:pt x="6664" y="9579"/>
                          <a:pt x="7461" y="85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58" name="Freeform 1457">
                    <a:extLst>
                      <a:ext uri="{FF2B5EF4-FFF2-40B4-BE49-F238E27FC236}">
                        <a16:creationId xmlns:a16="http://schemas.microsoft.com/office/drawing/2014/main" id="{3B7DE771-929E-91CE-B7DE-FC2A5198DEC0}"/>
                      </a:ext>
                    </a:extLst>
                  </p:cNvPr>
                  <p:cNvSpPr/>
                  <p:nvPr/>
                </p:nvSpPr>
                <p:spPr>
                  <a:xfrm>
                    <a:off x="3268482" y="5052474"/>
                    <a:ext cx="19182" cy="15702"/>
                  </a:xfrm>
                  <a:custGeom>
                    <a:avLst/>
                    <a:gdLst>
                      <a:gd name="connsiteX0" fmla="*/ 14598 w 19182"/>
                      <a:gd name="connsiteY0" fmla="*/ 7303 h 15702"/>
                      <a:gd name="connsiteX1" fmla="*/ 12804 w 19182"/>
                      <a:gd name="connsiteY1" fmla="*/ 8096 h 15702"/>
                      <a:gd name="connsiteX2" fmla="*/ 8020 w 19182"/>
                      <a:gd name="connsiteY2" fmla="*/ 11661 h 15702"/>
                      <a:gd name="connsiteX3" fmla="*/ 5628 w 19182"/>
                      <a:gd name="connsiteY3" fmla="*/ 7501 h 15702"/>
                      <a:gd name="connsiteX4" fmla="*/ 446 w 19182"/>
                      <a:gd name="connsiteY4" fmla="*/ 3738 h 15702"/>
                      <a:gd name="connsiteX5" fmla="*/ 2439 w 19182"/>
                      <a:gd name="connsiteY5" fmla="*/ 11265 h 15702"/>
                      <a:gd name="connsiteX6" fmla="*/ 7223 w 19182"/>
                      <a:gd name="connsiteY6" fmla="*/ 15623 h 15702"/>
                      <a:gd name="connsiteX7" fmla="*/ 8020 w 19182"/>
                      <a:gd name="connsiteY7" fmla="*/ 15227 h 15702"/>
                      <a:gd name="connsiteX8" fmla="*/ 12804 w 19182"/>
                      <a:gd name="connsiteY8" fmla="*/ 14633 h 15702"/>
                      <a:gd name="connsiteX9" fmla="*/ 18186 w 19182"/>
                      <a:gd name="connsiteY9" fmla="*/ 9878 h 15702"/>
                      <a:gd name="connsiteX10" fmla="*/ 18784 w 19182"/>
                      <a:gd name="connsiteY10" fmla="*/ 9482 h 15702"/>
                      <a:gd name="connsiteX11" fmla="*/ 17588 w 19182"/>
                      <a:gd name="connsiteY11" fmla="*/ 3540 h 15702"/>
                      <a:gd name="connsiteX12" fmla="*/ 12206 w 19182"/>
                      <a:gd name="connsiteY12" fmla="*/ 965 h 15702"/>
                      <a:gd name="connsiteX13" fmla="*/ 14199 w 19182"/>
                      <a:gd name="connsiteY13" fmla="*/ 7303 h 15702"/>
                      <a:gd name="connsiteX14" fmla="*/ 14598 w 19182"/>
                      <a:gd name="connsiteY14" fmla="*/ 7303 h 157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9182" h="15702">
                        <a:moveTo>
                          <a:pt x="14598" y="7303"/>
                        </a:moveTo>
                        <a:cubicBezTo>
                          <a:pt x="14000" y="7501"/>
                          <a:pt x="13402" y="7700"/>
                          <a:pt x="12804" y="8096"/>
                        </a:cubicBezTo>
                        <a:cubicBezTo>
                          <a:pt x="10412" y="9284"/>
                          <a:pt x="8818" y="10473"/>
                          <a:pt x="8020" y="11661"/>
                        </a:cubicBezTo>
                        <a:cubicBezTo>
                          <a:pt x="7422" y="10473"/>
                          <a:pt x="6625" y="9086"/>
                          <a:pt x="5628" y="7501"/>
                        </a:cubicBezTo>
                        <a:cubicBezTo>
                          <a:pt x="4034" y="5124"/>
                          <a:pt x="2041" y="3342"/>
                          <a:pt x="446" y="3738"/>
                        </a:cubicBezTo>
                        <a:cubicBezTo>
                          <a:pt x="-750" y="5124"/>
                          <a:pt x="645" y="8096"/>
                          <a:pt x="2439" y="11265"/>
                        </a:cubicBezTo>
                        <a:cubicBezTo>
                          <a:pt x="4034" y="14236"/>
                          <a:pt x="6027" y="15821"/>
                          <a:pt x="7223" y="15623"/>
                        </a:cubicBezTo>
                        <a:cubicBezTo>
                          <a:pt x="7622" y="15623"/>
                          <a:pt x="7821" y="15425"/>
                          <a:pt x="8020" y="15227"/>
                        </a:cubicBezTo>
                        <a:cubicBezTo>
                          <a:pt x="9017" y="16019"/>
                          <a:pt x="10611" y="15821"/>
                          <a:pt x="12804" y="14633"/>
                        </a:cubicBezTo>
                        <a:cubicBezTo>
                          <a:pt x="15595" y="13246"/>
                          <a:pt x="17588" y="11463"/>
                          <a:pt x="18186" y="9878"/>
                        </a:cubicBezTo>
                        <a:cubicBezTo>
                          <a:pt x="18385" y="9878"/>
                          <a:pt x="18585" y="9680"/>
                          <a:pt x="18784" y="9482"/>
                        </a:cubicBezTo>
                        <a:cubicBezTo>
                          <a:pt x="19581" y="8492"/>
                          <a:pt x="19183" y="5917"/>
                          <a:pt x="17588" y="3540"/>
                        </a:cubicBezTo>
                        <a:cubicBezTo>
                          <a:pt x="14997" y="-224"/>
                          <a:pt x="13003" y="-818"/>
                          <a:pt x="12206" y="965"/>
                        </a:cubicBezTo>
                        <a:cubicBezTo>
                          <a:pt x="11409" y="2351"/>
                          <a:pt x="12405" y="4530"/>
                          <a:pt x="14199" y="7303"/>
                        </a:cubicBezTo>
                        <a:cubicBezTo>
                          <a:pt x="14598" y="7303"/>
                          <a:pt x="14598" y="7303"/>
                          <a:pt x="14598" y="730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59" name="Freeform 1458">
                    <a:extLst>
                      <a:ext uri="{FF2B5EF4-FFF2-40B4-BE49-F238E27FC236}">
                        <a16:creationId xmlns:a16="http://schemas.microsoft.com/office/drawing/2014/main" id="{F0B60F94-FF39-78FE-53D5-4C2391D2853C}"/>
                      </a:ext>
                    </a:extLst>
                  </p:cNvPr>
                  <p:cNvSpPr/>
                  <p:nvPr/>
                </p:nvSpPr>
                <p:spPr>
                  <a:xfrm>
                    <a:off x="3149245" y="5134159"/>
                    <a:ext cx="15383" cy="14457"/>
                  </a:xfrm>
                  <a:custGeom>
                    <a:avLst/>
                    <a:gdLst>
                      <a:gd name="connsiteX0" fmla="*/ 7861 w 15383"/>
                      <a:gd name="connsiteY0" fmla="*/ 5645 h 14457"/>
                      <a:gd name="connsiteX1" fmla="*/ 7662 w 15383"/>
                      <a:gd name="connsiteY1" fmla="*/ 6636 h 14457"/>
                      <a:gd name="connsiteX2" fmla="*/ 6267 w 15383"/>
                      <a:gd name="connsiteY2" fmla="*/ 4061 h 14457"/>
                      <a:gd name="connsiteX3" fmla="*/ 885 w 15383"/>
                      <a:gd name="connsiteY3" fmla="*/ 99 h 14457"/>
                      <a:gd name="connsiteX4" fmla="*/ 1881 w 15383"/>
                      <a:gd name="connsiteY4" fmla="*/ 5447 h 14457"/>
                      <a:gd name="connsiteX5" fmla="*/ 7263 w 15383"/>
                      <a:gd name="connsiteY5" fmla="*/ 9409 h 14457"/>
                      <a:gd name="connsiteX6" fmla="*/ 8060 w 15383"/>
                      <a:gd name="connsiteY6" fmla="*/ 8221 h 14457"/>
                      <a:gd name="connsiteX7" fmla="*/ 10253 w 15383"/>
                      <a:gd name="connsiteY7" fmla="*/ 11786 h 14457"/>
                      <a:gd name="connsiteX8" fmla="*/ 15037 w 15383"/>
                      <a:gd name="connsiteY8" fmla="*/ 13965 h 14457"/>
                      <a:gd name="connsiteX9" fmla="*/ 13442 w 15383"/>
                      <a:gd name="connsiteY9" fmla="*/ 8022 h 14457"/>
                      <a:gd name="connsiteX10" fmla="*/ 7861 w 15383"/>
                      <a:gd name="connsiteY10" fmla="*/ 5645 h 14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5383" h="14457">
                        <a:moveTo>
                          <a:pt x="7861" y="5645"/>
                        </a:moveTo>
                        <a:cubicBezTo>
                          <a:pt x="7662" y="6042"/>
                          <a:pt x="7662" y="6240"/>
                          <a:pt x="7662" y="6636"/>
                        </a:cubicBezTo>
                        <a:cubicBezTo>
                          <a:pt x="7263" y="5844"/>
                          <a:pt x="6865" y="5051"/>
                          <a:pt x="6267" y="4061"/>
                        </a:cubicBezTo>
                        <a:cubicBezTo>
                          <a:pt x="4473" y="1684"/>
                          <a:pt x="2280" y="-495"/>
                          <a:pt x="885" y="99"/>
                        </a:cubicBezTo>
                        <a:cubicBezTo>
                          <a:pt x="-510" y="495"/>
                          <a:pt x="-311" y="2476"/>
                          <a:pt x="1881" y="5447"/>
                        </a:cubicBezTo>
                        <a:cubicBezTo>
                          <a:pt x="3875" y="7824"/>
                          <a:pt x="5868" y="9805"/>
                          <a:pt x="7263" y="9409"/>
                        </a:cubicBezTo>
                        <a:cubicBezTo>
                          <a:pt x="7861" y="9211"/>
                          <a:pt x="8060" y="8815"/>
                          <a:pt x="8060" y="8221"/>
                        </a:cubicBezTo>
                        <a:cubicBezTo>
                          <a:pt x="8459" y="9211"/>
                          <a:pt x="9256" y="10598"/>
                          <a:pt x="10253" y="11786"/>
                        </a:cubicBezTo>
                        <a:cubicBezTo>
                          <a:pt x="12645" y="14559"/>
                          <a:pt x="14239" y="14956"/>
                          <a:pt x="15037" y="13965"/>
                        </a:cubicBezTo>
                        <a:cubicBezTo>
                          <a:pt x="15834" y="12975"/>
                          <a:pt x="15236" y="10400"/>
                          <a:pt x="13442" y="8022"/>
                        </a:cubicBezTo>
                        <a:cubicBezTo>
                          <a:pt x="10851" y="4457"/>
                          <a:pt x="8658" y="3863"/>
                          <a:pt x="7861" y="564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60" name="Freeform 1459">
                    <a:extLst>
                      <a:ext uri="{FF2B5EF4-FFF2-40B4-BE49-F238E27FC236}">
                        <a16:creationId xmlns:a16="http://schemas.microsoft.com/office/drawing/2014/main" id="{1541CB10-278A-129A-6041-8A5A8BBC7D6C}"/>
                      </a:ext>
                    </a:extLst>
                  </p:cNvPr>
                  <p:cNvSpPr/>
                  <p:nvPr/>
                </p:nvSpPr>
                <p:spPr>
                  <a:xfrm>
                    <a:off x="3169224" y="5108856"/>
                    <a:ext cx="7156" cy="10003"/>
                  </a:xfrm>
                  <a:custGeom>
                    <a:avLst/>
                    <a:gdLst>
                      <a:gd name="connsiteX0" fmla="*/ 240 w 7156"/>
                      <a:gd name="connsiteY0" fmla="*/ 443 h 10003"/>
                      <a:gd name="connsiteX1" fmla="*/ 2831 w 7156"/>
                      <a:gd name="connsiteY1" fmla="*/ 7574 h 10003"/>
                      <a:gd name="connsiteX2" fmla="*/ 6618 w 7156"/>
                      <a:gd name="connsiteY2" fmla="*/ 9753 h 10003"/>
                      <a:gd name="connsiteX3" fmla="*/ 4226 w 7156"/>
                      <a:gd name="connsiteY3" fmla="*/ 2424 h 10003"/>
                      <a:gd name="connsiteX4" fmla="*/ 240 w 7156"/>
                      <a:gd name="connsiteY4" fmla="*/ 443 h 100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56" h="10003">
                        <a:moveTo>
                          <a:pt x="240" y="443"/>
                        </a:moveTo>
                        <a:cubicBezTo>
                          <a:pt x="-358" y="1830"/>
                          <a:pt x="41" y="4207"/>
                          <a:pt x="2831" y="7574"/>
                        </a:cubicBezTo>
                        <a:cubicBezTo>
                          <a:pt x="4226" y="9357"/>
                          <a:pt x="5821" y="10546"/>
                          <a:pt x="6618" y="9753"/>
                        </a:cubicBezTo>
                        <a:cubicBezTo>
                          <a:pt x="7814" y="8367"/>
                          <a:pt x="7017" y="5792"/>
                          <a:pt x="4226" y="2424"/>
                        </a:cubicBezTo>
                        <a:cubicBezTo>
                          <a:pt x="2632" y="641"/>
                          <a:pt x="1237" y="-745"/>
                          <a:pt x="240" y="44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61" name="Freeform 1460">
                    <a:extLst>
                      <a:ext uri="{FF2B5EF4-FFF2-40B4-BE49-F238E27FC236}">
                        <a16:creationId xmlns:a16="http://schemas.microsoft.com/office/drawing/2014/main" id="{1020D5EA-2248-B187-5321-D7F81DAD26C3}"/>
                      </a:ext>
                    </a:extLst>
                  </p:cNvPr>
                  <p:cNvSpPr/>
                  <p:nvPr/>
                </p:nvSpPr>
                <p:spPr>
                  <a:xfrm>
                    <a:off x="3216106" y="5067304"/>
                    <a:ext cx="6210" cy="5749"/>
                  </a:xfrm>
                  <a:custGeom>
                    <a:avLst/>
                    <a:gdLst>
                      <a:gd name="connsiteX0" fmla="*/ 5980 w 6210"/>
                      <a:gd name="connsiteY0" fmla="*/ 4952 h 5749"/>
                      <a:gd name="connsiteX1" fmla="*/ 4585 w 6210"/>
                      <a:gd name="connsiteY1" fmla="*/ 0 h 5749"/>
                      <a:gd name="connsiteX2" fmla="*/ 0 w 6210"/>
                      <a:gd name="connsiteY2" fmla="*/ 1585 h 5749"/>
                      <a:gd name="connsiteX3" fmla="*/ 200 w 6210"/>
                      <a:gd name="connsiteY3" fmla="*/ 1981 h 5749"/>
                      <a:gd name="connsiteX4" fmla="*/ 5980 w 6210"/>
                      <a:gd name="connsiteY4" fmla="*/ 4952 h 57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10" h="5749">
                        <a:moveTo>
                          <a:pt x="5980" y="4952"/>
                        </a:moveTo>
                        <a:cubicBezTo>
                          <a:pt x="6578" y="3962"/>
                          <a:pt x="5980" y="1981"/>
                          <a:pt x="4585" y="0"/>
                        </a:cubicBezTo>
                        <a:cubicBezTo>
                          <a:pt x="2990" y="594"/>
                          <a:pt x="1595" y="1189"/>
                          <a:pt x="0" y="1585"/>
                        </a:cubicBezTo>
                        <a:cubicBezTo>
                          <a:pt x="0" y="1783"/>
                          <a:pt x="200" y="1783"/>
                          <a:pt x="200" y="1981"/>
                        </a:cubicBezTo>
                        <a:cubicBezTo>
                          <a:pt x="2791" y="4952"/>
                          <a:pt x="5183" y="6933"/>
                          <a:pt x="5980" y="49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62" name="Freeform 1461">
                    <a:extLst>
                      <a:ext uri="{FF2B5EF4-FFF2-40B4-BE49-F238E27FC236}">
                        <a16:creationId xmlns:a16="http://schemas.microsoft.com/office/drawing/2014/main" id="{EDA37FDC-EF56-5758-FBF6-4153847F78B3}"/>
                      </a:ext>
                    </a:extLst>
                  </p:cNvPr>
                  <p:cNvSpPr/>
                  <p:nvPr/>
                </p:nvSpPr>
                <p:spPr>
                  <a:xfrm>
                    <a:off x="3110464" y="5119204"/>
                    <a:ext cx="5304" cy="5532"/>
                  </a:xfrm>
                  <a:custGeom>
                    <a:avLst/>
                    <a:gdLst>
                      <a:gd name="connsiteX0" fmla="*/ 4983 w 5304"/>
                      <a:gd name="connsiteY0" fmla="*/ 4952 h 5532"/>
                      <a:gd name="connsiteX1" fmla="*/ 3787 w 5304"/>
                      <a:gd name="connsiteY1" fmla="*/ 0 h 5532"/>
                      <a:gd name="connsiteX2" fmla="*/ 0 w 5304"/>
                      <a:gd name="connsiteY2" fmla="*/ 2377 h 5532"/>
                      <a:gd name="connsiteX3" fmla="*/ 199 w 5304"/>
                      <a:gd name="connsiteY3" fmla="*/ 2773 h 5532"/>
                      <a:gd name="connsiteX4" fmla="*/ 4983 w 5304"/>
                      <a:gd name="connsiteY4" fmla="*/ 4952 h 5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04" h="5532">
                        <a:moveTo>
                          <a:pt x="4983" y="4952"/>
                        </a:moveTo>
                        <a:cubicBezTo>
                          <a:pt x="5780" y="3962"/>
                          <a:pt x="4983" y="1981"/>
                          <a:pt x="3787" y="0"/>
                        </a:cubicBezTo>
                        <a:cubicBezTo>
                          <a:pt x="2591" y="792"/>
                          <a:pt x="1395" y="1585"/>
                          <a:pt x="0" y="2377"/>
                        </a:cubicBezTo>
                        <a:cubicBezTo>
                          <a:pt x="0" y="2575"/>
                          <a:pt x="199" y="2575"/>
                          <a:pt x="199" y="2773"/>
                        </a:cubicBezTo>
                        <a:cubicBezTo>
                          <a:pt x="2591" y="5546"/>
                          <a:pt x="4186" y="6141"/>
                          <a:pt x="4983" y="49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63" name="Freeform 1462">
                    <a:extLst>
                      <a:ext uri="{FF2B5EF4-FFF2-40B4-BE49-F238E27FC236}">
                        <a16:creationId xmlns:a16="http://schemas.microsoft.com/office/drawing/2014/main" id="{F78B3F37-C055-CCF3-5785-6C461AC1C934}"/>
                      </a:ext>
                    </a:extLst>
                  </p:cNvPr>
                  <p:cNvSpPr/>
                  <p:nvPr/>
                </p:nvSpPr>
                <p:spPr>
                  <a:xfrm>
                    <a:off x="3086214" y="5141473"/>
                    <a:ext cx="8182" cy="10238"/>
                  </a:xfrm>
                  <a:custGeom>
                    <a:avLst/>
                    <a:gdLst>
                      <a:gd name="connsiteX0" fmla="*/ 7905 w 8182"/>
                      <a:gd name="connsiteY0" fmla="*/ 9821 h 10238"/>
                      <a:gd name="connsiteX1" fmla="*/ 5911 w 8182"/>
                      <a:gd name="connsiteY1" fmla="*/ 3878 h 10238"/>
                      <a:gd name="connsiteX2" fmla="*/ 729 w 8182"/>
                      <a:gd name="connsiteY2" fmla="*/ 115 h 10238"/>
                      <a:gd name="connsiteX3" fmla="*/ 3121 w 8182"/>
                      <a:gd name="connsiteY3" fmla="*/ 7246 h 10238"/>
                      <a:gd name="connsiteX4" fmla="*/ 7905 w 8182"/>
                      <a:gd name="connsiteY4" fmla="*/ 9821 h 102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82" h="10238">
                        <a:moveTo>
                          <a:pt x="7905" y="9821"/>
                        </a:moveTo>
                        <a:cubicBezTo>
                          <a:pt x="8702" y="8633"/>
                          <a:pt x="7705" y="6454"/>
                          <a:pt x="5911" y="3878"/>
                        </a:cubicBezTo>
                        <a:cubicBezTo>
                          <a:pt x="4117" y="1303"/>
                          <a:pt x="1925" y="-480"/>
                          <a:pt x="729" y="115"/>
                        </a:cubicBezTo>
                        <a:cubicBezTo>
                          <a:pt x="-1065" y="907"/>
                          <a:pt x="729" y="3878"/>
                          <a:pt x="3121" y="7246"/>
                        </a:cubicBezTo>
                        <a:cubicBezTo>
                          <a:pt x="4715" y="8831"/>
                          <a:pt x="6908" y="11208"/>
                          <a:pt x="7905" y="982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64" name="Freeform 1463">
                    <a:extLst>
                      <a:ext uri="{FF2B5EF4-FFF2-40B4-BE49-F238E27FC236}">
                        <a16:creationId xmlns:a16="http://schemas.microsoft.com/office/drawing/2014/main" id="{F75F60EC-A123-E298-A618-E58FA57ECA47}"/>
                      </a:ext>
                    </a:extLst>
                  </p:cNvPr>
                  <p:cNvSpPr/>
                  <p:nvPr/>
                </p:nvSpPr>
                <p:spPr>
                  <a:xfrm>
                    <a:off x="3295702" y="5043681"/>
                    <a:ext cx="6441" cy="9445"/>
                  </a:xfrm>
                  <a:custGeom>
                    <a:avLst/>
                    <a:gdLst>
                      <a:gd name="connsiteX0" fmla="*/ 6315 w 6441"/>
                      <a:gd name="connsiteY0" fmla="*/ 8964 h 9445"/>
                      <a:gd name="connsiteX1" fmla="*/ 5318 w 6441"/>
                      <a:gd name="connsiteY1" fmla="*/ 4408 h 9445"/>
                      <a:gd name="connsiteX2" fmla="*/ 534 w 6441"/>
                      <a:gd name="connsiteY2" fmla="*/ 50 h 9445"/>
                      <a:gd name="connsiteX3" fmla="*/ 1730 w 6441"/>
                      <a:gd name="connsiteY3" fmla="*/ 5795 h 9445"/>
                      <a:gd name="connsiteX4" fmla="*/ 6315 w 6441"/>
                      <a:gd name="connsiteY4" fmla="*/ 8964 h 9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41" h="9445">
                        <a:moveTo>
                          <a:pt x="6315" y="8964"/>
                        </a:moveTo>
                        <a:cubicBezTo>
                          <a:pt x="6713" y="8370"/>
                          <a:pt x="6115" y="5993"/>
                          <a:pt x="5318" y="4408"/>
                        </a:cubicBezTo>
                        <a:cubicBezTo>
                          <a:pt x="3922" y="1635"/>
                          <a:pt x="2129" y="-346"/>
                          <a:pt x="534" y="50"/>
                        </a:cubicBezTo>
                        <a:cubicBezTo>
                          <a:pt x="-463" y="1041"/>
                          <a:pt x="-64" y="3220"/>
                          <a:pt x="1730" y="5795"/>
                        </a:cubicBezTo>
                        <a:cubicBezTo>
                          <a:pt x="3324" y="8568"/>
                          <a:pt x="5517" y="10351"/>
                          <a:pt x="6315" y="896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65" name="Freeform 1464">
                    <a:extLst>
                      <a:ext uri="{FF2B5EF4-FFF2-40B4-BE49-F238E27FC236}">
                        <a16:creationId xmlns:a16="http://schemas.microsoft.com/office/drawing/2014/main" id="{C170BCCA-F60F-F498-F98B-5C0D865B9843}"/>
                      </a:ext>
                    </a:extLst>
                  </p:cNvPr>
                  <p:cNvSpPr/>
                  <p:nvPr/>
                </p:nvSpPr>
                <p:spPr>
                  <a:xfrm>
                    <a:off x="3306197" y="5149100"/>
                    <a:ext cx="7484" cy="9233"/>
                  </a:xfrm>
                  <a:custGeom>
                    <a:avLst/>
                    <a:gdLst>
                      <a:gd name="connsiteX0" fmla="*/ 802 w 7484"/>
                      <a:gd name="connsiteY0" fmla="*/ 15 h 9233"/>
                      <a:gd name="connsiteX1" fmla="*/ 1599 w 7484"/>
                      <a:gd name="connsiteY1" fmla="*/ 5165 h 9233"/>
                      <a:gd name="connsiteX2" fmla="*/ 6582 w 7484"/>
                      <a:gd name="connsiteY2" fmla="*/ 9127 h 9233"/>
                      <a:gd name="connsiteX3" fmla="*/ 5985 w 7484"/>
                      <a:gd name="connsiteY3" fmla="*/ 3977 h 9233"/>
                      <a:gd name="connsiteX4" fmla="*/ 802 w 7484"/>
                      <a:gd name="connsiteY4" fmla="*/ 15 h 92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84" h="9233">
                        <a:moveTo>
                          <a:pt x="802" y="15"/>
                        </a:moveTo>
                        <a:cubicBezTo>
                          <a:pt x="-195" y="807"/>
                          <a:pt x="-593" y="2194"/>
                          <a:pt x="1599" y="5165"/>
                        </a:cubicBezTo>
                        <a:cubicBezTo>
                          <a:pt x="3393" y="7740"/>
                          <a:pt x="5187" y="9721"/>
                          <a:pt x="6582" y="9127"/>
                        </a:cubicBezTo>
                        <a:cubicBezTo>
                          <a:pt x="7778" y="8731"/>
                          <a:pt x="7978" y="6948"/>
                          <a:pt x="5985" y="3977"/>
                        </a:cubicBezTo>
                        <a:cubicBezTo>
                          <a:pt x="4191" y="1600"/>
                          <a:pt x="2197" y="-183"/>
                          <a:pt x="802" y="1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66" name="Freeform 1465">
                    <a:extLst>
                      <a:ext uri="{FF2B5EF4-FFF2-40B4-BE49-F238E27FC236}">
                        <a16:creationId xmlns:a16="http://schemas.microsoft.com/office/drawing/2014/main" id="{EF4325B6-1462-094B-BE2A-8C1151D73FDB}"/>
                      </a:ext>
                    </a:extLst>
                  </p:cNvPr>
                  <p:cNvSpPr/>
                  <p:nvPr/>
                </p:nvSpPr>
                <p:spPr>
                  <a:xfrm>
                    <a:off x="3287520" y="5180519"/>
                    <a:ext cx="7007" cy="9747"/>
                  </a:xfrm>
                  <a:custGeom>
                    <a:avLst/>
                    <a:gdLst>
                      <a:gd name="connsiteX0" fmla="*/ 543 w 7007"/>
                      <a:gd name="connsiteY0" fmla="*/ 92 h 9747"/>
                      <a:gd name="connsiteX1" fmla="*/ 1540 w 7007"/>
                      <a:gd name="connsiteY1" fmla="*/ 5639 h 9747"/>
                      <a:gd name="connsiteX2" fmla="*/ 6324 w 7007"/>
                      <a:gd name="connsiteY2" fmla="*/ 9601 h 9747"/>
                      <a:gd name="connsiteX3" fmla="*/ 5327 w 7007"/>
                      <a:gd name="connsiteY3" fmla="*/ 4252 h 9747"/>
                      <a:gd name="connsiteX4" fmla="*/ 543 w 7007"/>
                      <a:gd name="connsiteY4" fmla="*/ 92 h 97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07" h="9747">
                        <a:moveTo>
                          <a:pt x="543" y="92"/>
                        </a:moveTo>
                        <a:cubicBezTo>
                          <a:pt x="-453" y="687"/>
                          <a:pt x="-55" y="2866"/>
                          <a:pt x="1540" y="5639"/>
                        </a:cubicBezTo>
                        <a:cubicBezTo>
                          <a:pt x="3135" y="7818"/>
                          <a:pt x="5128" y="10393"/>
                          <a:pt x="6324" y="9601"/>
                        </a:cubicBezTo>
                        <a:cubicBezTo>
                          <a:pt x="7520" y="9006"/>
                          <a:pt x="7121" y="7025"/>
                          <a:pt x="5327" y="4252"/>
                        </a:cubicBezTo>
                        <a:cubicBezTo>
                          <a:pt x="3733" y="1875"/>
                          <a:pt x="1739" y="-502"/>
                          <a:pt x="543" y="9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67" name="Freeform 1466">
                    <a:extLst>
                      <a:ext uri="{FF2B5EF4-FFF2-40B4-BE49-F238E27FC236}">
                        <a16:creationId xmlns:a16="http://schemas.microsoft.com/office/drawing/2014/main" id="{8768475F-52B8-6E44-B695-A14068A55F4A}"/>
                      </a:ext>
                    </a:extLst>
                  </p:cNvPr>
                  <p:cNvSpPr/>
                  <p:nvPr/>
                </p:nvSpPr>
                <p:spPr>
                  <a:xfrm>
                    <a:off x="3165234" y="5128593"/>
                    <a:ext cx="7043" cy="9147"/>
                  </a:xfrm>
                  <a:custGeom>
                    <a:avLst/>
                    <a:gdLst>
                      <a:gd name="connsiteX0" fmla="*/ 7021 w 7043"/>
                      <a:gd name="connsiteY0" fmla="*/ 8241 h 9147"/>
                      <a:gd name="connsiteX1" fmla="*/ 5028 w 7043"/>
                      <a:gd name="connsiteY1" fmla="*/ 3487 h 9147"/>
                      <a:gd name="connsiteX2" fmla="*/ 244 w 7043"/>
                      <a:gd name="connsiteY2" fmla="*/ 515 h 9147"/>
                      <a:gd name="connsiteX3" fmla="*/ 3234 w 7043"/>
                      <a:gd name="connsiteY3" fmla="*/ 7250 h 9147"/>
                      <a:gd name="connsiteX4" fmla="*/ 7021 w 7043"/>
                      <a:gd name="connsiteY4" fmla="*/ 8241 h 91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43" h="9147">
                        <a:moveTo>
                          <a:pt x="7021" y="8241"/>
                        </a:moveTo>
                        <a:cubicBezTo>
                          <a:pt x="7221" y="7449"/>
                          <a:pt x="6024" y="4873"/>
                          <a:pt x="5028" y="3487"/>
                        </a:cubicBezTo>
                        <a:cubicBezTo>
                          <a:pt x="3433" y="1308"/>
                          <a:pt x="1241" y="-1069"/>
                          <a:pt x="244" y="515"/>
                        </a:cubicBezTo>
                        <a:cubicBezTo>
                          <a:pt x="-553" y="1704"/>
                          <a:pt x="643" y="4081"/>
                          <a:pt x="3234" y="7250"/>
                        </a:cubicBezTo>
                        <a:cubicBezTo>
                          <a:pt x="4829" y="9231"/>
                          <a:pt x="6622" y="9826"/>
                          <a:pt x="7021" y="824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68" name="Freeform 1467">
                    <a:extLst>
                      <a:ext uri="{FF2B5EF4-FFF2-40B4-BE49-F238E27FC236}">
                        <a16:creationId xmlns:a16="http://schemas.microsoft.com/office/drawing/2014/main" id="{3A6BEDB9-4662-2757-5102-7E73DFA20B38}"/>
                      </a:ext>
                    </a:extLst>
                  </p:cNvPr>
                  <p:cNvSpPr/>
                  <p:nvPr/>
                </p:nvSpPr>
                <p:spPr>
                  <a:xfrm>
                    <a:off x="3030271" y="5184375"/>
                    <a:ext cx="10213" cy="19354"/>
                  </a:xfrm>
                  <a:custGeom>
                    <a:avLst/>
                    <a:gdLst>
                      <a:gd name="connsiteX0" fmla="*/ 10030 w 10213"/>
                      <a:gd name="connsiteY0" fmla="*/ 17630 h 19354"/>
                      <a:gd name="connsiteX1" fmla="*/ 3851 w 10213"/>
                      <a:gd name="connsiteY1" fmla="*/ 0 h 19354"/>
                      <a:gd name="connsiteX2" fmla="*/ 661 w 10213"/>
                      <a:gd name="connsiteY2" fmla="*/ 3169 h 19354"/>
                      <a:gd name="connsiteX3" fmla="*/ 63 w 10213"/>
                      <a:gd name="connsiteY3" fmla="*/ 10697 h 19354"/>
                      <a:gd name="connsiteX4" fmla="*/ 1658 w 10213"/>
                      <a:gd name="connsiteY4" fmla="*/ 14659 h 19354"/>
                      <a:gd name="connsiteX5" fmla="*/ 10030 w 10213"/>
                      <a:gd name="connsiteY5" fmla="*/ 17630 h 193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213" h="19354">
                        <a:moveTo>
                          <a:pt x="10030" y="17630"/>
                        </a:moveTo>
                        <a:cubicBezTo>
                          <a:pt x="11026" y="12678"/>
                          <a:pt x="7837" y="6537"/>
                          <a:pt x="3851" y="0"/>
                        </a:cubicBezTo>
                        <a:cubicBezTo>
                          <a:pt x="2854" y="991"/>
                          <a:pt x="1658" y="2179"/>
                          <a:pt x="661" y="3169"/>
                        </a:cubicBezTo>
                        <a:cubicBezTo>
                          <a:pt x="2256" y="6339"/>
                          <a:pt x="2455" y="8914"/>
                          <a:pt x="63" y="10697"/>
                        </a:cubicBezTo>
                        <a:cubicBezTo>
                          <a:pt x="-335" y="11093"/>
                          <a:pt x="1259" y="13668"/>
                          <a:pt x="1658" y="14659"/>
                        </a:cubicBezTo>
                        <a:cubicBezTo>
                          <a:pt x="5645" y="19809"/>
                          <a:pt x="9432" y="20601"/>
                          <a:pt x="10030" y="1763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69" name="Freeform 1468">
                    <a:extLst>
                      <a:ext uri="{FF2B5EF4-FFF2-40B4-BE49-F238E27FC236}">
                        <a16:creationId xmlns:a16="http://schemas.microsoft.com/office/drawing/2014/main" id="{AD0456A4-9706-406C-2A71-700E119C85D4}"/>
                      </a:ext>
                    </a:extLst>
                  </p:cNvPr>
                  <p:cNvSpPr/>
                  <p:nvPr/>
                </p:nvSpPr>
                <p:spPr>
                  <a:xfrm>
                    <a:off x="3142473" y="5277280"/>
                    <a:ext cx="20823" cy="20643"/>
                  </a:xfrm>
                  <a:custGeom>
                    <a:avLst/>
                    <a:gdLst>
                      <a:gd name="connsiteX0" fmla="*/ 8853 w 20823"/>
                      <a:gd name="connsiteY0" fmla="*/ 2772 h 20643"/>
                      <a:gd name="connsiteX1" fmla="*/ 9052 w 20823"/>
                      <a:gd name="connsiteY1" fmla="*/ 3960 h 20643"/>
                      <a:gd name="connsiteX2" fmla="*/ 6859 w 20823"/>
                      <a:gd name="connsiteY2" fmla="*/ 2375 h 20643"/>
                      <a:gd name="connsiteX3" fmla="*/ 1478 w 20823"/>
                      <a:gd name="connsiteY3" fmla="*/ 196 h 20643"/>
                      <a:gd name="connsiteX4" fmla="*/ 2873 w 20823"/>
                      <a:gd name="connsiteY4" fmla="*/ 2970 h 20643"/>
                      <a:gd name="connsiteX5" fmla="*/ 880 w 20823"/>
                      <a:gd name="connsiteY5" fmla="*/ 2772 h 20643"/>
                      <a:gd name="connsiteX6" fmla="*/ 2474 w 20823"/>
                      <a:gd name="connsiteY6" fmla="*/ 9506 h 20643"/>
                      <a:gd name="connsiteX7" fmla="*/ 10248 w 20823"/>
                      <a:gd name="connsiteY7" fmla="*/ 13468 h 20643"/>
                      <a:gd name="connsiteX8" fmla="*/ 10447 w 20823"/>
                      <a:gd name="connsiteY8" fmla="*/ 13270 h 20643"/>
                      <a:gd name="connsiteX9" fmla="*/ 10846 w 20823"/>
                      <a:gd name="connsiteY9" fmla="*/ 15647 h 20643"/>
                      <a:gd name="connsiteX10" fmla="*/ 14832 w 20823"/>
                      <a:gd name="connsiteY10" fmla="*/ 19807 h 20643"/>
                      <a:gd name="connsiteX11" fmla="*/ 20812 w 20823"/>
                      <a:gd name="connsiteY11" fmla="*/ 17034 h 20643"/>
                      <a:gd name="connsiteX12" fmla="*/ 14633 w 20823"/>
                      <a:gd name="connsiteY12" fmla="*/ 5743 h 20643"/>
                      <a:gd name="connsiteX13" fmla="*/ 8853 w 20823"/>
                      <a:gd name="connsiteY13" fmla="*/ 2772 h 20643"/>
                      <a:gd name="connsiteX14" fmla="*/ 8853 w 20823"/>
                      <a:gd name="connsiteY14" fmla="*/ 8516 h 20643"/>
                      <a:gd name="connsiteX15" fmla="*/ 7258 w 20823"/>
                      <a:gd name="connsiteY15" fmla="*/ 6535 h 20643"/>
                      <a:gd name="connsiteX16" fmla="*/ 9451 w 20823"/>
                      <a:gd name="connsiteY16" fmla="*/ 7724 h 20643"/>
                      <a:gd name="connsiteX17" fmla="*/ 9650 w 20823"/>
                      <a:gd name="connsiteY17" fmla="*/ 9506 h 20643"/>
                      <a:gd name="connsiteX18" fmla="*/ 8853 w 20823"/>
                      <a:gd name="connsiteY18" fmla="*/ 8516 h 206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20823" h="20643">
                        <a:moveTo>
                          <a:pt x="8853" y="2772"/>
                        </a:moveTo>
                        <a:cubicBezTo>
                          <a:pt x="8853" y="3168"/>
                          <a:pt x="8853" y="3564"/>
                          <a:pt x="9052" y="3960"/>
                        </a:cubicBezTo>
                        <a:cubicBezTo>
                          <a:pt x="8454" y="3366"/>
                          <a:pt x="7657" y="2970"/>
                          <a:pt x="6859" y="2375"/>
                        </a:cubicBezTo>
                        <a:cubicBezTo>
                          <a:pt x="4667" y="1187"/>
                          <a:pt x="1876" y="-596"/>
                          <a:pt x="1478" y="196"/>
                        </a:cubicBezTo>
                        <a:cubicBezTo>
                          <a:pt x="1079" y="791"/>
                          <a:pt x="1677" y="1781"/>
                          <a:pt x="2873" y="2970"/>
                        </a:cubicBezTo>
                        <a:cubicBezTo>
                          <a:pt x="2076" y="2772"/>
                          <a:pt x="1478" y="2573"/>
                          <a:pt x="880" y="2772"/>
                        </a:cubicBezTo>
                        <a:cubicBezTo>
                          <a:pt x="-715" y="3366"/>
                          <a:pt x="-117" y="5743"/>
                          <a:pt x="2474" y="9506"/>
                        </a:cubicBezTo>
                        <a:cubicBezTo>
                          <a:pt x="5863" y="13270"/>
                          <a:pt x="8653" y="14657"/>
                          <a:pt x="10248" y="13468"/>
                        </a:cubicBezTo>
                        <a:lnTo>
                          <a:pt x="10447" y="13270"/>
                        </a:lnTo>
                        <a:cubicBezTo>
                          <a:pt x="10647" y="14063"/>
                          <a:pt x="10647" y="14657"/>
                          <a:pt x="10846" y="15647"/>
                        </a:cubicBezTo>
                        <a:cubicBezTo>
                          <a:pt x="11045" y="17034"/>
                          <a:pt x="13437" y="19213"/>
                          <a:pt x="14832" y="19807"/>
                        </a:cubicBezTo>
                        <a:cubicBezTo>
                          <a:pt x="19018" y="21788"/>
                          <a:pt x="20414" y="20005"/>
                          <a:pt x="20812" y="17034"/>
                        </a:cubicBezTo>
                        <a:cubicBezTo>
                          <a:pt x="21011" y="13864"/>
                          <a:pt x="18420" y="9903"/>
                          <a:pt x="14633" y="5743"/>
                        </a:cubicBezTo>
                        <a:cubicBezTo>
                          <a:pt x="12042" y="3168"/>
                          <a:pt x="10248" y="2177"/>
                          <a:pt x="8853" y="2772"/>
                        </a:cubicBezTo>
                        <a:close/>
                        <a:moveTo>
                          <a:pt x="8853" y="8516"/>
                        </a:moveTo>
                        <a:cubicBezTo>
                          <a:pt x="8255" y="7724"/>
                          <a:pt x="7657" y="7130"/>
                          <a:pt x="7258" y="6535"/>
                        </a:cubicBezTo>
                        <a:cubicBezTo>
                          <a:pt x="8055" y="6931"/>
                          <a:pt x="8653" y="7526"/>
                          <a:pt x="9451" y="7724"/>
                        </a:cubicBezTo>
                        <a:cubicBezTo>
                          <a:pt x="9451" y="8318"/>
                          <a:pt x="9650" y="8912"/>
                          <a:pt x="9650" y="9506"/>
                        </a:cubicBezTo>
                        <a:cubicBezTo>
                          <a:pt x="9251" y="9110"/>
                          <a:pt x="9251" y="8912"/>
                          <a:pt x="8853" y="851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70" name="Freeform 1469">
                    <a:extLst>
                      <a:ext uri="{FF2B5EF4-FFF2-40B4-BE49-F238E27FC236}">
                        <a16:creationId xmlns:a16="http://schemas.microsoft.com/office/drawing/2014/main" id="{94B880BF-82AE-0FC9-8B49-E666B78C3B16}"/>
                      </a:ext>
                    </a:extLst>
                  </p:cNvPr>
                  <p:cNvSpPr/>
                  <p:nvPr/>
                </p:nvSpPr>
                <p:spPr>
                  <a:xfrm>
                    <a:off x="3093543" y="5244790"/>
                    <a:ext cx="14516" cy="13495"/>
                  </a:xfrm>
                  <a:custGeom>
                    <a:avLst/>
                    <a:gdLst>
                      <a:gd name="connsiteX0" fmla="*/ 13731 w 14516"/>
                      <a:gd name="connsiteY0" fmla="*/ 12680 h 13495"/>
                      <a:gd name="connsiteX1" fmla="*/ 10741 w 14516"/>
                      <a:gd name="connsiteY1" fmla="*/ 4162 h 13495"/>
                      <a:gd name="connsiteX2" fmla="*/ 1771 w 14516"/>
                      <a:gd name="connsiteY2" fmla="*/ 1785 h 13495"/>
                      <a:gd name="connsiteX3" fmla="*/ 2369 w 14516"/>
                      <a:gd name="connsiteY3" fmla="*/ 8520 h 13495"/>
                      <a:gd name="connsiteX4" fmla="*/ 13731 w 14516"/>
                      <a:gd name="connsiteY4" fmla="*/ 12680 h 13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16" h="13495">
                        <a:moveTo>
                          <a:pt x="13731" y="12680"/>
                        </a:moveTo>
                        <a:cubicBezTo>
                          <a:pt x="15525" y="11491"/>
                          <a:pt x="14130" y="7925"/>
                          <a:pt x="10741" y="4162"/>
                        </a:cubicBezTo>
                        <a:cubicBezTo>
                          <a:pt x="4961" y="-2375"/>
                          <a:pt x="3765" y="398"/>
                          <a:pt x="1771" y="1785"/>
                        </a:cubicBezTo>
                        <a:cubicBezTo>
                          <a:pt x="575" y="2973"/>
                          <a:pt x="-1816" y="3964"/>
                          <a:pt x="2369" y="8520"/>
                        </a:cubicBezTo>
                        <a:cubicBezTo>
                          <a:pt x="7751" y="14264"/>
                          <a:pt x="11339" y="14066"/>
                          <a:pt x="13731" y="1268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71" name="Freeform 1470">
                    <a:extLst>
                      <a:ext uri="{FF2B5EF4-FFF2-40B4-BE49-F238E27FC236}">
                        <a16:creationId xmlns:a16="http://schemas.microsoft.com/office/drawing/2014/main" id="{837587C7-C6F7-BBF6-4B31-DBB1FD511D0A}"/>
                      </a:ext>
                    </a:extLst>
                  </p:cNvPr>
                  <p:cNvSpPr/>
                  <p:nvPr/>
                </p:nvSpPr>
                <p:spPr>
                  <a:xfrm>
                    <a:off x="3126011" y="5237858"/>
                    <a:ext cx="199" cy="396"/>
                  </a:xfrm>
                  <a:custGeom>
                    <a:avLst/>
                    <a:gdLst>
                      <a:gd name="connsiteX0" fmla="*/ 0 w 199"/>
                      <a:gd name="connsiteY0" fmla="*/ 0 h 396"/>
                      <a:gd name="connsiteX1" fmla="*/ 199 w 199"/>
                      <a:gd name="connsiteY1" fmla="*/ 396 h 396"/>
                      <a:gd name="connsiteX2" fmla="*/ 0 w 199"/>
                      <a:gd name="connsiteY2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0" y="0"/>
                        </a:moveTo>
                        <a:lnTo>
                          <a:pt x="199" y="39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72" name="Freeform 1471">
                    <a:extLst>
                      <a:ext uri="{FF2B5EF4-FFF2-40B4-BE49-F238E27FC236}">
                        <a16:creationId xmlns:a16="http://schemas.microsoft.com/office/drawing/2014/main" id="{72367614-D59D-FC72-7F47-9CCAB82679E6}"/>
                      </a:ext>
                    </a:extLst>
                  </p:cNvPr>
                  <p:cNvSpPr/>
                  <p:nvPr/>
                </p:nvSpPr>
                <p:spPr>
                  <a:xfrm>
                    <a:off x="3110503" y="5223780"/>
                    <a:ext cx="15308" cy="15835"/>
                  </a:xfrm>
                  <a:custGeom>
                    <a:avLst/>
                    <a:gdLst>
                      <a:gd name="connsiteX0" fmla="*/ 2551 w 15308"/>
                      <a:gd name="connsiteY0" fmla="*/ 14 h 15835"/>
                      <a:gd name="connsiteX1" fmla="*/ 1953 w 15308"/>
                      <a:gd name="connsiteY1" fmla="*/ 11107 h 15835"/>
                      <a:gd name="connsiteX2" fmla="*/ 12119 w 15308"/>
                      <a:gd name="connsiteY2" fmla="*/ 14079 h 15835"/>
                      <a:gd name="connsiteX3" fmla="*/ 15308 w 15308"/>
                      <a:gd name="connsiteY3" fmla="*/ 14079 h 15835"/>
                      <a:gd name="connsiteX4" fmla="*/ 14312 w 15308"/>
                      <a:gd name="connsiteY4" fmla="*/ 12494 h 15835"/>
                      <a:gd name="connsiteX5" fmla="*/ 2551 w 15308"/>
                      <a:gd name="connsiteY5" fmla="*/ 14 h 158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5308" h="15835">
                        <a:moveTo>
                          <a:pt x="2551" y="14"/>
                        </a:moveTo>
                        <a:cubicBezTo>
                          <a:pt x="-638" y="-382"/>
                          <a:pt x="-837" y="7542"/>
                          <a:pt x="1953" y="11107"/>
                        </a:cubicBezTo>
                        <a:cubicBezTo>
                          <a:pt x="8930" y="19427"/>
                          <a:pt x="9329" y="14277"/>
                          <a:pt x="12119" y="14079"/>
                        </a:cubicBezTo>
                        <a:lnTo>
                          <a:pt x="15308" y="14079"/>
                        </a:lnTo>
                        <a:lnTo>
                          <a:pt x="14312" y="12494"/>
                        </a:lnTo>
                        <a:cubicBezTo>
                          <a:pt x="10923" y="7542"/>
                          <a:pt x="8132" y="609"/>
                          <a:pt x="2551" y="1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73" name="Freeform 1472">
                    <a:extLst>
                      <a:ext uri="{FF2B5EF4-FFF2-40B4-BE49-F238E27FC236}">
                        <a16:creationId xmlns:a16="http://schemas.microsoft.com/office/drawing/2014/main" id="{29B36CBC-356C-F795-0146-A6B3A800BFBA}"/>
                      </a:ext>
                    </a:extLst>
                  </p:cNvPr>
                  <p:cNvSpPr/>
                  <p:nvPr/>
                </p:nvSpPr>
                <p:spPr>
                  <a:xfrm>
                    <a:off x="3061040" y="5174074"/>
                    <a:ext cx="23325" cy="24468"/>
                  </a:xfrm>
                  <a:custGeom>
                    <a:avLst/>
                    <a:gdLst>
                      <a:gd name="connsiteX0" fmla="*/ 3180 w 23325"/>
                      <a:gd name="connsiteY0" fmla="*/ 9112 h 24468"/>
                      <a:gd name="connsiteX1" fmla="*/ 6568 w 23325"/>
                      <a:gd name="connsiteY1" fmla="*/ 14262 h 24468"/>
                      <a:gd name="connsiteX2" fmla="*/ 14940 w 23325"/>
                      <a:gd name="connsiteY2" fmla="*/ 20205 h 24468"/>
                      <a:gd name="connsiteX3" fmla="*/ 15538 w 23325"/>
                      <a:gd name="connsiteY3" fmla="*/ 19016 h 24468"/>
                      <a:gd name="connsiteX4" fmla="*/ 18727 w 23325"/>
                      <a:gd name="connsiteY4" fmla="*/ 22186 h 24468"/>
                      <a:gd name="connsiteX5" fmla="*/ 23312 w 23325"/>
                      <a:gd name="connsiteY5" fmla="*/ 23374 h 24468"/>
                      <a:gd name="connsiteX6" fmla="*/ 19325 w 23325"/>
                      <a:gd name="connsiteY6" fmla="*/ 16639 h 24468"/>
                      <a:gd name="connsiteX7" fmla="*/ 389 w 23325"/>
                      <a:gd name="connsiteY7" fmla="*/ 0 h 24468"/>
                      <a:gd name="connsiteX8" fmla="*/ 3180 w 23325"/>
                      <a:gd name="connsiteY8" fmla="*/ 9112 h 244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325" h="24468">
                        <a:moveTo>
                          <a:pt x="3180" y="9112"/>
                        </a:moveTo>
                        <a:cubicBezTo>
                          <a:pt x="3977" y="10697"/>
                          <a:pt x="5173" y="12480"/>
                          <a:pt x="6568" y="14262"/>
                        </a:cubicBezTo>
                        <a:cubicBezTo>
                          <a:pt x="9359" y="18026"/>
                          <a:pt x="12947" y="21195"/>
                          <a:pt x="14940" y="20205"/>
                        </a:cubicBezTo>
                        <a:cubicBezTo>
                          <a:pt x="15339" y="20007"/>
                          <a:pt x="15538" y="19611"/>
                          <a:pt x="15538" y="19016"/>
                        </a:cubicBezTo>
                        <a:cubicBezTo>
                          <a:pt x="16535" y="20007"/>
                          <a:pt x="17731" y="20997"/>
                          <a:pt x="18727" y="22186"/>
                        </a:cubicBezTo>
                        <a:cubicBezTo>
                          <a:pt x="21119" y="24761"/>
                          <a:pt x="23112" y="25157"/>
                          <a:pt x="23312" y="23374"/>
                        </a:cubicBezTo>
                        <a:cubicBezTo>
                          <a:pt x="23511" y="21592"/>
                          <a:pt x="21518" y="18620"/>
                          <a:pt x="19325" y="16639"/>
                        </a:cubicBezTo>
                        <a:cubicBezTo>
                          <a:pt x="12947" y="11093"/>
                          <a:pt x="6768" y="5546"/>
                          <a:pt x="389" y="0"/>
                        </a:cubicBezTo>
                        <a:cubicBezTo>
                          <a:pt x="-408" y="2773"/>
                          <a:pt x="-209" y="5745"/>
                          <a:pt x="3180" y="911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74" name="Freeform 1473">
                    <a:extLst>
                      <a:ext uri="{FF2B5EF4-FFF2-40B4-BE49-F238E27FC236}">
                        <a16:creationId xmlns:a16="http://schemas.microsoft.com/office/drawing/2014/main" id="{B9F79C1D-7FA1-F292-BE9B-F7CDD72E1DFB}"/>
                      </a:ext>
                    </a:extLst>
                  </p:cNvPr>
                  <p:cNvSpPr/>
                  <p:nvPr/>
                </p:nvSpPr>
                <p:spPr>
                  <a:xfrm>
                    <a:off x="3061031" y="5173876"/>
                    <a:ext cx="199" cy="396"/>
                  </a:xfrm>
                  <a:custGeom>
                    <a:avLst/>
                    <a:gdLst>
                      <a:gd name="connsiteX0" fmla="*/ 0 w 199"/>
                      <a:gd name="connsiteY0" fmla="*/ 198 h 396"/>
                      <a:gd name="connsiteX1" fmla="*/ 200 w 199"/>
                      <a:gd name="connsiteY1" fmla="*/ 396 h 396"/>
                      <a:gd name="connsiteX2" fmla="*/ 200 w 199"/>
                      <a:gd name="connsiteY2" fmla="*/ 198 h 396"/>
                      <a:gd name="connsiteX3" fmla="*/ 0 w 199"/>
                      <a:gd name="connsiteY3" fmla="*/ 0 h 396"/>
                      <a:gd name="connsiteX4" fmla="*/ 0 w 199"/>
                      <a:gd name="connsiteY4" fmla="*/ 198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396">
                        <a:moveTo>
                          <a:pt x="0" y="198"/>
                        </a:moveTo>
                        <a:lnTo>
                          <a:pt x="200" y="396"/>
                        </a:lnTo>
                        <a:lnTo>
                          <a:pt x="200" y="198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75" name="Freeform 1474">
                    <a:extLst>
                      <a:ext uri="{FF2B5EF4-FFF2-40B4-BE49-F238E27FC236}">
                        <a16:creationId xmlns:a16="http://schemas.microsoft.com/office/drawing/2014/main" id="{B99DBF0D-144C-C78B-CDAB-A6AE9B43296D}"/>
                      </a:ext>
                    </a:extLst>
                  </p:cNvPr>
                  <p:cNvSpPr/>
                  <p:nvPr/>
                </p:nvSpPr>
                <p:spPr>
                  <a:xfrm>
                    <a:off x="3117270" y="5297241"/>
                    <a:ext cx="12812" cy="12568"/>
                  </a:xfrm>
                  <a:custGeom>
                    <a:avLst/>
                    <a:gdLst>
                      <a:gd name="connsiteX0" fmla="*/ 3359 w 12812"/>
                      <a:gd name="connsiteY0" fmla="*/ 8759 h 12568"/>
                      <a:gd name="connsiteX1" fmla="*/ 12329 w 12812"/>
                      <a:gd name="connsiteY1" fmla="*/ 12523 h 12568"/>
                      <a:gd name="connsiteX2" fmla="*/ 9738 w 12812"/>
                      <a:gd name="connsiteY2" fmla="*/ 4599 h 12568"/>
                      <a:gd name="connsiteX3" fmla="*/ 2363 w 12812"/>
                      <a:gd name="connsiteY3" fmla="*/ 638 h 12568"/>
                      <a:gd name="connsiteX4" fmla="*/ 1964 w 12812"/>
                      <a:gd name="connsiteY4" fmla="*/ 1034 h 12568"/>
                      <a:gd name="connsiteX5" fmla="*/ 370 w 12812"/>
                      <a:gd name="connsiteY5" fmla="*/ 1232 h 12568"/>
                      <a:gd name="connsiteX6" fmla="*/ 1167 w 12812"/>
                      <a:gd name="connsiteY6" fmla="*/ 4599 h 12568"/>
                      <a:gd name="connsiteX7" fmla="*/ 3359 w 12812"/>
                      <a:gd name="connsiteY7" fmla="*/ 8759 h 125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812" h="12568">
                        <a:moveTo>
                          <a:pt x="3359" y="8759"/>
                        </a:moveTo>
                        <a:cubicBezTo>
                          <a:pt x="7745" y="14108"/>
                          <a:pt x="9538" y="12127"/>
                          <a:pt x="12329" y="12523"/>
                        </a:cubicBezTo>
                        <a:cubicBezTo>
                          <a:pt x="13326" y="11136"/>
                          <a:pt x="12927" y="8561"/>
                          <a:pt x="9738" y="4599"/>
                        </a:cubicBezTo>
                        <a:cubicBezTo>
                          <a:pt x="6349" y="440"/>
                          <a:pt x="3559" y="-947"/>
                          <a:pt x="2363" y="638"/>
                        </a:cubicBezTo>
                        <a:lnTo>
                          <a:pt x="1964" y="1034"/>
                        </a:lnTo>
                        <a:cubicBezTo>
                          <a:pt x="1366" y="836"/>
                          <a:pt x="768" y="836"/>
                          <a:pt x="370" y="1232"/>
                        </a:cubicBezTo>
                        <a:cubicBezTo>
                          <a:pt x="-428" y="1826"/>
                          <a:pt x="170" y="3015"/>
                          <a:pt x="1167" y="4599"/>
                        </a:cubicBezTo>
                        <a:cubicBezTo>
                          <a:pt x="1167" y="5590"/>
                          <a:pt x="1765" y="6977"/>
                          <a:pt x="3359" y="875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76" name="Freeform 1475">
                    <a:extLst>
                      <a:ext uri="{FF2B5EF4-FFF2-40B4-BE49-F238E27FC236}">
                        <a16:creationId xmlns:a16="http://schemas.microsoft.com/office/drawing/2014/main" id="{E1C2E1F3-CAD7-3ADA-11CF-4099D31685BE}"/>
                      </a:ext>
                    </a:extLst>
                  </p:cNvPr>
                  <p:cNvSpPr/>
                  <p:nvPr/>
                </p:nvSpPr>
                <p:spPr>
                  <a:xfrm>
                    <a:off x="3126410" y="5233615"/>
                    <a:ext cx="16431" cy="13157"/>
                  </a:xfrm>
                  <a:custGeom>
                    <a:avLst/>
                    <a:gdLst>
                      <a:gd name="connsiteX0" fmla="*/ 13754 w 16431"/>
                      <a:gd name="connsiteY0" fmla="*/ 3649 h 13157"/>
                      <a:gd name="connsiteX1" fmla="*/ 8372 w 16431"/>
                      <a:gd name="connsiteY1" fmla="*/ 282 h 13157"/>
                      <a:gd name="connsiteX2" fmla="*/ 7973 w 16431"/>
                      <a:gd name="connsiteY2" fmla="*/ 1866 h 13157"/>
                      <a:gd name="connsiteX3" fmla="*/ 2791 w 16431"/>
                      <a:gd name="connsiteY3" fmla="*/ 84 h 13157"/>
                      <a:gd name="connsiteX4" fmla="*/ 0 w 16431"/>
                      <a:gd name="connsiteY4" fmla="*/ 4442 h 13157"/>
                      <a:gd name="connsiteX5" fmla="*/ 8970 w 16431"/>
                      <a:gd name="connsiteY5" fmla="*/ 11969 h 13157"/>
                      <a:gd name="connsiteX6" fmla="*/ 11163 w 16431"/>
                      <a:gd name="connsiteY6" fmla="*/ 12959 h 13157"/>
                      <a:gd name="connsiteX7" fmla="*/ 11960 w 16431"/>
                      <a:gd name="connsiteY7" fmla="*/ 13158 h 13157"/>
                      <a:gd name="connsiteX8" fmla="*/ 12757 w 16431"/>
                      <a:gd name="connsiteY8" fmla="*/ 12959 h 13157"/>
                      <a:gd name="connsiteX9" fmla="*/ 12956 w 16431"/>
                      <a:gd name="connsiteY9" fmla="*/ 12959 h 13157"/>
                      <a:gd name="connsiteX10" fmla="*/ 12956 w 16431"/>
                      <a:gd name="connsiteY10" fmla="*/ 12959 h 13157"/>
                      <a:gd name="connsiteX11" fmla="*/ 13554 w 16431"/>
                      <a:gd name="connsiteY11" fmla="*/ 11375 h 13157"/>
                      <a:gd name="connsiteX12" fmla="*/ 13156 w 16431"/>
                      <a:gd name="connsiteY12" fmla="*/ 9394 h 13157"/>
                      <a:gd name="connsiteX13" fmla="*/ 16345 w 16431"/>
                      <a:gd name="connsiteY13" fmla="*/ 9988 h 13157"/>
                      <a:gd name="connsiteX14" fmla="*/ 13754 w 16431"/>
                      <a:gd name="connsiteY14" fmla="*/ 3649 h 131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6431" h="13157">
                        <a:moveTo>
                          <a:pt x="13754" y="3649"/>
                        </a:moveTo>
                        <a:cubicBezTo>
                          <a:pt x="11760" y="1074"/>
                          <a:pt x="9368" y="-511"/>
                          <a:pt x="8372" y="282"/>
                        </a:cubicBezTo>
                        <a:cubicBezTo>
                          <a:pt x="7973" y="678"/>
                          <a:pt x="7774" y="1272"/>
                          <a:pt x="7973" y="1866"/>
                        </a:cubicBezTo>
                        <a:cubicBezTo>
                          <a:pt x="5781" y="-114"/>
                          <a:pt x="4186" y="-114"/>
                          <a:pt x="2791" y="84"/>
                        </a:cubicBezTo>
                        <a:cubicBezTo>
                          <a:pt x="598" y="282"/>
                          <a:pt x="598" y="2461"/>
                          <a:pt x="0" y="4442"/>
                        </a:cubicBezTo>
                        <a:cubicBezTo>
                          <a:pt x="2990" y="7017"/>
                          <a:pt x="5980" y="9790"/>
                          <a:pt x="8970" y="11969"/>
                        </a:cubicBezTo>
                        <a:cubicBezTo>
                          <a:pt x="9767" y="12563"/>
                          <a:pt x="10564" y="12959"/>
                          <a:pt x="11163" y="12959"/>
                        </a:cubicBezTo>
                        <a:cubicBezTo>
                          <a:pt x="11362" y="13158"/>
                          <a:pt x="11760" y="13158"/>
                          <a:pt x="11960" y="13158"/>
                        </a:cubicBezTo>
                        <a:cubicBezTo>
                          <a:pt x="12358" y="13158"/>
                          <a:pt x="12558" y="12959"/>
                          <a:pt x="12757" y="12959"/>
                        </a:cubicBezTo>
                        <a:lnTo>
                          <a:pt x="12956" y="12959"/>
                        </a:lnTo>
                        <a:lnTo>
                          <a:pt x="12956" y="12959"/>
                        </a:lnTo>
                        <a:cubicBezTo>
                          <a:pt x="13355" y="12563"/>
                          <a:pt x="13554" y="12167"/>
                          <a:pt x="13554" y="11375"/>
                        </a:cubicBezTo>
                        <a:cubicBezTo>
                          <a:pt x="13554" y="10780"/>
                          <a:pt x="13355" y="10186"/>
                          <a:pt x="13156" y="9394"/>
                        </a:cubicBezTo>
                        <a:cubicBezTo>
                          <a:pt x="14551" y="10384"/>
                          <a:pt x="15547" y="10582"/>
                          <a:pt x="16345" y="9988"/>
                        </a:cubicBezTo>
                        <a:cubicBezTo>
                          <a:pt x="16744" y="8403"/>
                          <a:pt x="15747" y="6224"/>
                          <a:pt x="13754" y="36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77" name="Freeform 1476">
                    <a:extLst>
                      <a:ext uri="{FF2B5EF4-FFF2-40B4-BE49-F238E27FC236}">
                        <a16:creationId xmlns:a16="http://schemas.microsoft.com/office/drawing/2014/main" id="{9399FF2E-869F-F23D-E70B-79BB87F492FD}"/>
                      </a:ext>
                    </a:extLst>
                  </p:cNvPr>
                  <p:cNvSpPr/>
                  <p:nvPr/>
                </p:nvSpPr>
                <p:spPr>
                  <a:xfrm>
                    <a:off x="3126011" y="5237858"/>
                    <a:ext cx="199" cy="396"/>
                  </a:xfrm>
                  <a:custGeom>
                    <a:avLst/>
                    <a:gdLst>
                      <a:gd name="connsiteX0" fmla="*/ 199 w 199"/>
                      <a:gd name="connsiteY0" fmla="*/ 396 h 396"/>
                      <a:gd name="connsiteX1" fmla="*/ 199 w 199"/>
                      <a:gd name="connsiteY1" fmla="*/ 198 h 396"/>
                      <a:gd name="connsiteX2" fmla="*/ 0 w 199"/>
                      <a:gd name="connsiteY2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199" y="396"/>
                        </a:moveTo>
                        <a:lnTo>
                          <a:pt x="199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78" name="Freeform 1477">
                    <a:extLst>
                      <a:ext uri="{FF2B5EF4-FFF2-40B4-BE49-F238E27FC236}">
                        <a16:creationId xmlns:a16="http://schemas.microsoft.com/office/drawing/2014/main" id="{A5D1277B-5282-148E-7592-B1FCB167DAA2}"/>
                      </a:ext>
                    </a:extLst>
                  </p:cNvPr>
                  <p:cNvSpPr/>
                  <p:nvPr/>
                </p:nvSpPr>
                <p:spPr>
                  <a:xfrm>
                    <a:off x="3084045" y="5348139"/>
                    <a:ext cx="33984" cy="31892"/>
                  </a:xfrm>
                  <a:custGeom>
                    <a:avLst/>
                    <a:gdLst>
                      <a:gd name="connsiteX0" fmla="*/ 29608 w 33984"/>
                      <a:gd name="connsiteY0" fmla="*/ 24222 h 31892"/>
                      <a:gd name="connsiteX1" fmla="*/ 24426 w 33984"/>
                      <a:gd name="connsiteY1" fmla="*/ 13921 h 31892"/>
                      <a:gd name="connsiteX2" fmla="*/ 16253 w 33984"/>
                      <a:gd name="connsiteY2" fmla="*/ 5007 h 31892"/>
                      <a:gd name="connsiteX3" fmla="*/ 11270 w 33984"/>
                      <a:gd name="connsiteY3" fmla="*/ 1639 h 31892"/>
                      <a:gd name="connsiteX4" fmla="*/ 905 w 33984"/>
                      <a:gd name="connsiteY4" fmla="*/ 1441 h 31892"/>
                      <a:gd name="connsiteX5" fmla="*/ 1503 w 33984"/>
                      <a:gd name="connsiteY5" fmla="*/ 4017 h 31892"/>
                      <a:gd name="connsiteX6" fmla="*/ 307 w 33984"/>
                      <a:gd name="connsiteY6" fmla="*/ 4215 h 31892"/>
                      <a:gd name="connsiteX7" fmla="*/ 2699 w 33984"/>
                      <a:gd name="connsiteY7" fmla="*/ 9761 h 31892"/>
                      <a:gd name="connsiteX8" fmla="*/ 9875 w 33984"/>
                      <a:gd name="connsiteY8" fmla="*/ 14317 h 31892"/>
                      <a:gd name="connsiteX9" fmla="*/ 7084 w 33984"/>
                      <a:gd name="connsiteY9" fmla="*/ 7780 h 31892"/>
                      <a:gd name="connsiteX10" fmla="*/ 5290 w 33984"/>
                      <a:gd name="connsiteY10" fmla="*/ 5997 h 31892"/>
                      <a:gd name="connsiteX11" fmla="*/ 14659 w 33984"/>
                      <a:gd name="connsiteY11" fmla="*/ 6592 h 31892"/>
                      <a:gd name="connsiteX12" fmla="*/ 16851 w 33984"/>
                      <a:gd name="connsiteY12" fmla="*/ 9761 h 31892"/>
                      <a:gd name="connsiteX13" fmla="*/ 20041 w 33984"/>
                      <a:gd name="connsiteY13" fmla="*/ 15109 h 31892"/>
                      <a:gd name="connsiteX14" fmla="*/ 16851 w 33984"/>
                      <a:gd name="connsiteY14" fmla="*/ 15308 h 31892"/>
                      <a:gd name="connsiteX15" fmla="*/ 20439 w 33984"/>
                      <a:gd name="connsiteY15" fmla="*/ 18081 h 31892"/>
                      <a:gd name="connsiteX16" fmla="*/ 21635 w 33984"/>
                      <a:gd name="connsiteY16" fmla="*/ 18477 h 31892"/>
                      <a:gd name="connsiteX17" fmla="*/ 24825 w 33984"/>
                      <a:gd name="connsiteY17" fmla="*/ 22637 h 31892"/>
                      <a:gd name="connsiteX18" fmla="*/ 27615 w 33984"/>
                      <a:gd name="connsiteY18" fmla="*/ 28381 h 31892"/>
                      <a:gd name="connsiteX19" fmla="*/ 33794 w 33984"/>
                      <a:gd name="connsiteY19" fmla="*/ 31353 h 31892"/>
                      <a:gd name="connsiteX20" fmla="*/ 30007 w 33984"/>
                      <a:gd name="connsiteY20" fmla="*/ 24420 h 31892"/>
                      <a:gd name="connsiteX21" fmla="*/ 29608 w 33984"/>
                      <a:gd name="connsiteY21" fmla="*/ 24222 h 31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3984" h="31892">
                        <a:moveTo>
                          <a:pt x="29608" y="24222"/>
                        </a:moveTo>
                        <a:cubicBezTo>
                          <a:pt x="29608" y="21646"/>
                          <a:pt x="27017" y="17883"/>
                          <a:pt x="24426" y="13921"/>
                        </a:cubicBezTo>
                        <a:cubicBezTo>
                          <a:pt x="22233" y="10553"/>
                          <a:pt x="20041" y="6988"/>
                          <a:pt x="16253" y="5007"/>
                        </a:cubicBezTo>
                        <a:cubicBezTo>
                          <a:pt x="15655" y="4017"/>
                          <a:pt x="13861" y="2630"/>
                          <a:pt x="11270" y="1639"/>
                        </a:cubicBezTo>
                        <a:cubicBezTo>
                          <a:pt x="4094" y="-1332"/>
                          <a:pt x="2699" y="451"/>
                          <a:pt x="905" y="1441"/>
                        </a:cubicBezTo>
                        <a:cubicBezTo>
                          <a:pt x="108" y="2036"/>
                          <a:pt x="108" y="2828"/>
                          <a:pt x="1503" y="4017"/>
                        </a:cubicBezTo>
                        <a:cubicBezTo>
                          <a:pt x="1105" y="4017"/>
                          <a:pt x="507" y="4017"/>
                          <a:pt x="307" y="4215"/>
                        </a:cubicBezTo>
                        <a:cubicBezTo>
                          <a:pt x="-689" y="5007"/>
                          <a:pt x="905" y="7384"/>
                          <a:pt x="2699" y="9761"/>
                        </a:cubicBezTo>
                        <a:cubicBezTo>
                          <a:pt x="5490" y="12336"/>
                          <a:pt x="8280" y="15109"/>
                          <a:pt x="9875" y="14317"/>
                        </a:cubicBezTo>
                        <a:cubicBezTo>
                          <a:pt x="11270" y="13525"/>
                          <a:pt x="10074" y="10950"/>
                          <a:pt x="7084" y="7780"/>
                        </a:cubicBezTo>
                        <a:cubicBezTo>
                          <a:pt x="6487" y="7186"/>
                          <a:pt x="5889" y="6592"/>
                          <a:pt x="5290" y="5997"/>
                        </a:cubicBezTo>
                        <a:cubicBezTo>
                          <a:pt x="11868" y="8771"/>
                          <a:pt x="13064" y="7384"/>
                          <a:pt x="14659" y="6592"/>
                        </a:cubicBezTo>
                        <a:cubicBezTo>
                          <a:pt x="15057" y="7582"/>
                          <a:pt x="15855" y="8771"/>
                          <a:pt x="16851" y="9761"/>
                        </a:cubicBezTo>
                        <a:cubicBezTo>
                          <a:pt x="18446" y="11544"/>
                          <a:pt x="19243" y="13327"/>
                          <a:pt x="20041" y="15109"/>
                        </a:cubicBezTo>
                        <a:cubicBezTo>
                          <a:pt x="17649" y="14317"/>
                          <a:pt x="16851" y="14515"/>
                          <a:pt x="16851" y="15308"/>
                        </a:cubicBezTo>
                        <a:cubicBezTo>
                          <a:pt x="16851" y="16100"/>
                          <a:pt x="18247" y="17288"/>
                          <a:pt x="20439" y="18081"/>
                        </a:cubicBezTo>
                        <a:cubicBezTo>
                          <a:pt x="20838" y="18279"/>
                          <a:pt x="21236" y="18477"/>
                          <a:pt x="21635" y="18477"/>
                        </a:cubicBezTo>
                        <a:cubicBezTo>
                          <a:pt x="22432" y="19864"/>
                          <a:pt x="23429" y="21250"/>
                          <a:pt x="24825" y="22637"/>
                        </a:cubicBezTo>
                        <a:cubicBezTo>
                          <a:pt x="24027" y="23627"/>
                          <a:pt x="25024" y="25608"/>
                          <a:pt x="27615" y="28381"/>
                        </a:cubicBezTo>
                        <a:cubicBezTo>
                          <a:pt x="30605" y="31353"/>
                          <a:pt x="32997" y="32739"/>
                          <a:pt x="33794" y="31353"/>
                        </a:cubicBezTo>
                        <a:cubicBezTo>
                          <a:pt x="34591" y="30164"/>
                          <a:pt x="32797" y="27193"/>
                          <a:pt x="30007" y="24420"/>
                        </a:cubicBezTo>
                        <a:lnTo>
                          <a:pt x="29608" y="24222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79" name="Freeform 1478">
                    <a:extLst>
                      <a:ext uri="{FF2B5EF4-FFF2-40B4-BE49-F238E27FC236}">
                        <a16:creationId xmlns:a16="http://schemas.microsoft.com/office/drawing/2014/main" id="{37F7C50A-2847-5077-847F-2EE04189B010}"/>
                      </a:ext>
                    </a:extLst>
                  </p:cNvPr>
                  <p:cNvSpPr/>
                  <p:nvPr/>
                </p:nvSpPr>
                <p:spPr>
                  <a:xfrm>
                    <a:off x="3094666" y="5307569"/>
                    <a:ext cx="15356" cy="11783"/>
                  </a:xfrm>
                  <a:custGeom>
                    <a:avLst/>
                    <a:gdLst>
                      <a:gd name="connsiteX0" fmla="*/ 14801 w 15356"/>
                      <a:gd name="connsiteY0" fmla="*/ 11704 h 11783"/>
                      <a:gd name="connsiteX1" fmla="*/ 13007 w 15356"/>
                      <a:gd name="connsiteY1" fmla="*/ 6355 h 11783"/>
                      <a:gd name="connsiteX2" fmla="*/ 449 w 15356"/>
                      <a:gd name="connsiteY2" fmla="*/ 16 h 11783"/>
                      <a:gd name="connsiteX3" fmla="*/ 2243 w 15356"/>
                      <a:gd name="connsiteY3" fmla="*/ 4572 h 11783"/>
                      <a:gd name="connsiteX4" fmla="*/ 14801 w 15356"/>
                      <a:gd name="connsiteY4" fmla="*/ 11704 h 117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56" h="11783">
                        <a:moveTo>
                          <a:pt x="14801" y="11704"/>
                        </a:moveTo>
                        <a:cubicBezTo>
                          <a:pt x="15997" y="11505"/>
                          <a:pt x="15200" y="8534"/>
                          <a:pt x="13007" y="6355"/>
                        </a:cubicBezTo>
                        <a:cubicBezTo>
                          <a:pt x="7824" y="1403"/>
                          <a:pt x="3639" y="-182"/>
                          <a:pt x="449" y="16"/>
                        </a:cubicBezTo>
                        <a:cubicBezTo>
                          <a:pt x="-746" y="16"/>
                          <a:pt x="649" y="2393"/>
                          <a:pt x="2243" y="4572"/>
                        </a:cubicBezTo>
                        <a:cubicBezTo>
                          <a:pt x="7226" y="9525"/>
                          <a:pt x="11811" y="12298"/>
                          <a:pt x="14801" y="1170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80" name="Freeform 1479">
                    <a:extLst>
                      <a:ext uri="{FF2B5EF4-FFF2-40B4-BE49-F238E27FC236}">
                        <a16:creationId xmlns:a16="http://schemas.microsoft.com/office/drawing/2014/main" id="{C95FDEC9-6CA1-274D-6F41-3A2A8872EFEA}"/>
                      </a:ext>
                    </a:extLst>
                  </p:cNvPr>
                  <p:cNvSpPr/>
                  <p:nvPr/>
                </p:nvSpPr>
                <p:spPr>
                  <a:xfrm>
                    <a:off x="3180766" y="5153668"/>
                    <a:ext cx="17191" cy="20195"/>
                  </a:xfrm>
                  <a:custGeom>
                    <a:avLst/>
                    <a:gdLst>
                      <a:gd name="connsiteX0" fmla="*/ 17003 w 17191"/>
                      <a:gd name="connsiteY0" fmla="*/ 20010 h 20195"/>
                      <a:gd name="connsiteX1" fmla="*/ 14212 w 17191"/>
                      <a:gd name="connsiteY1" fmla="*/ 12087 h 20195"/>
                      <a:gd name="connsiteX2" fmla="*/ 9030 w 17191"/>
                      <a:gd name="connsiteY2" fmla="*/ 9313 h 20195"/>
                      <a:gd name="connsiteX3" fmla="*/ 9030 w 17191"/>
                      <a:gd name="connsiteY3" fmla="*/ 9709 h 20195"/>
                      <a:gd name="connsiteX4" fmla="*/ 5641 w 17191"/>
                      <a:gd name="connsiteY4" fmla="*/ 3569 h 20195"/>
                      <a:gd name="connsiteX5" fmla="*/ 260 w 17191"/>
                      <a:gd name="connsiteY5" fmla="*/ 399 h 20195"/>
                      <a:gd name="connsiteX6" fmla="*/ 3848 w 17191"/>
                      <a:gd name="connsiteY6" fmla="*/ 12681 h 20195"/>
                      <a:gd name="connsiteX7" fmla="*/ 8232 w 17191"/>
                      <a:gd name="connsiteY7" fmla="*/ 14265 h 20195"/>
                      <a:gd name="connsiteX8" fmla="*/ 9229 w 17191"/>
                      <a:gd name="connsiteY8" fmla="*/ 12483 h 20195"/>
                      <a:gd name="connsiteX9" fmla="*/ 11820 w 17191"/>
                      <a:gd name="connsiteY9" fmla="*/ 17039 h 20195"/>
                      <a:gd name="connsiteX10" fmla="*/ 17003 w 17191"/>
                      <a:gd name="connsiteY10" fmla="*/ 20010 h 20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191" h="20195">
                        <a:moveTo>
                          <a:pt x="17003" y="20010"/>
                        </a:moveTo>
                        <a:cubicBezTo>
                          <a:pt x="17601" y="18029"/>
                          <a:pt x="16804" y="15256"/>
                          <a:pt x="14212" y="12087"/>
                        </a:cubicBezTo>
                        <a:cubicBezTo>
                          <a:pt x="12219" y="9709"/>
                          <a:pt x="9827" y="8125"/>
                          <a:pt x="9030" y="9313"/>
                        </a:cubicBezTo>
                        <a:cubicBezTo>
                          <a:pt x="9030" y="9511"/>
                          <a:pt x="9030" y="9511"/>
                          <a:pt x="9030" y="9709"/>
                        </a:cubicBezTo>
                        <a:cubicBezTo>
                          <a:pt x="8432" y="8125"/>
                          <a:pt x="7435" y="6144"/>
                          <a:pt x="5641" y="3569"/>
                        </a:cubicBezTo>
                        <a:cubicBezTo>
                          <a:pt x="3249" y="795"/>
                          <a:pt x="658" y="-789"/>
                          <a:pt x="260" y="399"/>
                        </a:cubicBezTo>
                        <a:cubicBezTo>
                          <a:pt x="-538" y="3172"/>
                          <a:pt x="459" y="7729"/>
                          <a:pt x="3848" y="12681"/>
                        </a:cubicBezTo>
                        <a:cubicBezTo>
                          <a:pt x="5641" y="15454"/>
                          <a:pt x="7435" y="15256"/>
                          <a:pt x="8232" y="14265"/>
                        </a:cubicBezTo>
                        <a:cubicBezTo>
                          <a:pt x="8631" y="13869"/>
                          <a:pt x="9030" y="13275"/>
                          <a:pt x="9229" y="12483"/>
                        </a:cubicBezTo>
                        <a:cubicBezTo>
                          <a:pt x="9827" y="13869"/>
                          <a:pt x="10625" y="15454"/>
                          <a:pt x="11820" y="17039"/>
                        </a:cubicBezTo>
                        <a:cubicBezTo>
                          <a:pt x="14013" y="19812"/>
                          <a:pt x="15807" y="20604"/>
                          <a:pt x="17003" y="2001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81" name="Freeform 1480">
                    <a:extLst>
                      <a:ext uri="{FF2B5EF4-FFF2-40B4-BE49-F238E27FC236}">
                        <a16:creationId xmlns:a16="http://schemas.microsoft.com/office/drawing/2014/main" id="{99B96101-764E-822B-F8D0-EFC14D958ECD}"/>
                      </a:ext>
                    </a:extLst>
                  </p:cNvPr>
                  <p:cNvSpPr/>
                  <p:nvPr/>
                </p:nvSpPr>
                <p:spPr>
                  <a:xfrm>
                    <a:off x="3202466" y="5127522"/>
                    <a:ext cx="9982" cy="13048"/>
                  </a:xfrm>
                  <a:custGeom>
                    <a:avLst/>
                    <a:gdLst>
                      <a:gd name="connsiteX0" fmla="*/ 684 w 9982"/>
                      <a:gd name="connsiteY0" fmla="*/ 397 h 13048"/>
                      <a:gd name="connsiteX1" fmla="*/ 3674 w 9982"/>
                      <a:gd name="connsiteY1" fmla="*/ 9311 h 13048"/>
                      <a:gd name="connsiteX2" fmla="*/ 9454 w 9982"/>
                      <a:gd name="connsiteY2" fmla="*/ 12481 h 13048"/>
                      <a:gd name="connsiteX3" fmla="*/ 6664 w 9982"/>
                      <a:gd name="connsiteY3" fmla="*/ 3567 h 13048"/>
                      <a:gd name="connsiteX4" fmla="*/ 684 w 9982"/>
                      <a:gd name="connsiteY4" fmla="*/ 397 h 130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982" h="13048">
                        <a:moveTo>
                          <a:pt x="684" y="397"/>
                        </a:moveTo>
                        <a:cubicBezTo>
                          <a:pt x="-1110" y="1982"/>
                          <a:pt x="883" y="5745"/>
                          <a:pt x="3674" y="9311"/>
                        </a:cubicBezTo>
                        <a:cubicBezTo>
                          <a:pt x="6066" y="12679"/>
                          <a:pt x="8458" y="13867"/>
                          <a:pt x="9454" y="12481"/>
                        </a:cubicBezTo>
                        <a:cubicBezTo>
                          <a:pt x="10650" y="10698"/>
                          <a:pt x="9853" y="7528"/>
                          <a:pt x="6664" y="3567"/>
                        </a:cubicBezTo>
                        <a:cubicBezTo>
                          <a:pt x="4072" y="199"/>
                          <a:pt x="2079" y="-593"/>
                          <a:pt x="684" y="39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82" name="Freeform 1481">
                    <a:extLst>
                      <a:ext uri="{FF2B5EF4-FFF2-40B4-BE49-F238E27FC236}">
                        <a16:creationId xmlns:a16="http://schemas.microsoft.com/office/drawing/2014/main" id="{86C7AEDD-6ED3-1523-17CE-832E09144480}"/>
                      </a:ext>
                    </a:extLst>
                  </p:cNvPr>
                  <p:cNvSpPr/>
                  <p:nvPr/>
                </p:nvSpPr>
                <p:spPr>
                  <a:xfrm>
                    <a:off x="3204752" y="5252741"/>
                    <a:ext cx="9727" cy="12458"/>
                  </a:xfrm>
                  <a:custGeom>
                    <a:avLst/>
                    <a:gdLst>
                      <a:gd name="connsiteX0" fmla="*/ 9560 w 9727"/>
                      <a:gd name="connsiteY0" fmla="*/ 11661 h 12458"/>
                      <a:gd name="connsiteX1" fmla="*/ 6371 w 9727"/>
                      <a:gd name="connsiteY1" fmla="*/ 3737 h 12458"/>
                      <a:gd name="connsiteX2" fmla="*/ 192 w 9727"/>
                      <a:gd name="connsiteY2" fmla="*/ 568 h 12458"/>
                      <a:gd name="connsiteX3" fmla="*/ 3580 w 9727"/>
                      <a:gd name="connsiteY3" fmla="*/ 8690 h 12458"/>
                      <a:gd name="connsiteX4" fmla="*/ 9560 w 9727"/>
                      <a:gd name="connsiteY4" fmla="*/ 11661 h 124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727" h="12458">
                        <a:moveTo>
                          <a:pt x="9560" y="11661"/>
                        </a:moveTo>
                        <a:cubicBezTo>
                          <a:pt x="10158" y="9878"/>
                          <a:pt x="9162" y="7105"/>
                          <a:pt x="6371" y="3737"/>
                        </a:cubicBezTo>
                        <a:cubicBezTo>
                          <a:pt x="3580" y="370"/>
                          <a:pt x="989" y="-819"/>
                          <a:pt x="192" y="568"/>
                        </a:cubicBezTo>
                        <a:cubicBezTo>
                          <a:pt x="-605" y="1955"/>
                          <a:pt x="1189" y="5322"/>
                          <a:pt x="3580" y="8690"/>
                        </a:cubicBezTo>
                        <a:cubicBezTo>
                          <a:pt x="6371" y="11661"/>
                          <a:pt x="8763" y="13642"/>
                          <a:pt x="9560" y="1166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83" name="Freeform 1482">
                    <a:extLst>
                      <a:ext uri="{FF2B5EF4-FFF2-40B4-BE49-F238E27FC236}">
                        <a16:creationId xmlns:a16="http://schemas.microsoft.com/office/drawing/2014/main" id="{1DF64F26-E353-37D4-7235-6083DF8C1A24}"/>
                      </a:ext>
                    </a:extLst>
                  </p:cNvPr>
                  <p:cNvSpPr/>
                  <p:nvPr/>
                </p:nvSpPr>
                <p:spPr>
                  <a:xfrm>
                    <a:off x="3204280" y="5100038"/>
                    <a:ext cx="13245" cy="12084"/>
                  </a:xfrm>
                  <a:custGeom>
                    <a:avLst/>
                    <a:gdLst>
                      <a:gd name="connsiteX0" fmla="*/ 664 w 13245"/>
                      <a:gd name="connsiteY0" fmla="*/ 149 h 12084"/>
                      <a:gd name="connsiteX1" fmla="*/ 1860 w 13245"/>
                      <a:gd name="connsiteY1" fmla="*/ 5695 h 12084"/>
                      <a:gd name="connsiteX2" fmla="*/ 9435 w 13245"/>
                      <a:gd name="connsiteY2" fmla="*/ 11440 h 12084"/>
                      <a:gd name="connsiteX3" fmla="*/ 9833 w 13245"/>
                      <a:gd name="connsiteY3" fmla="*/ 11043 h 12084"/>
                      <a:gd name="connsiteX4" fmla="*/ 12225 w 13245"/>
                      <a:gd name="connsiteY4" fmla="*/ 12034 h 12084"/>
                      <a:gd name="connsiteX5" fmla="*/ 10631 w 13245"/>
                      <a:gd name="connsiteY5" fmla="*/ 5101 h 12084"/>
                      <a:gd name="connsiteX6" fmla="*/ 5249 w 13245"/>
                      <a:gd name="connsiteY6" fmla="*/ 743 h 12084"/>
                      <a:gd name="connsiteX7" fmla="*/ 4651 w 13245"/>
                      <a:gd name="connsiteY7" fmla="*/ 1337 h 12084"/>
                      <a:gd name="connsiteX8" fmla="*/ 664 w 13245"/>
                      <a:gd name="connsiteY8" fmla="*/ 149 h 120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245" h="12084">
                        <a:moveTo>
                          <a:pt x="664" y="149"/>
                        </a:moveTo>
                        <a:cubicBezTo>
                          <a:pt x="-731" y="545"/>
                          <a:pt x="266" y="3120"/>
                          <a:pt x="1860" y="5695"/>
                        </a:cubicBezTo>
                        <a:cubicBezTo>
                          <a:pt x="4651" y="9459"/>
                          <a:pt x="7242" y="12430"/>
                          <a:pt x="9435" y="11440"/>
                        </a:cubicBezTo>
                        <a:cubicBezTo>
                          <a:pt x="9634" y="11440"/>
                          <a:pt x="9634" y="11242"/>
                          <a:pt x="9833" y="11043"/>
                        </a:cubicBezTo>
                        <a:cubicBezTo>
                          <a:pt x="10631" y="11836"/>
                          <a:pt x="11627" y="12232"/>
                          <a:pt x="12225" y="12034"/>
                        </a:cubicBezTo>
                        <a:cubicBezTo>
                          <a:pt x="14019" y="11242"/>
                          <a:pt x="13421" y="8864"/>
                          <a:pt x="10631" y="5101"/>
                        </a:cubicBezTo>
                        <a:cubicBezTo>
                          <a:pt x="8837" y="2724"/>
                          <a:pt x="6644" y="149"/>
                          <a:pt x="5249" y="743"/>
                        </a:cubicBezTo>
                        <a:cubicBezTo>
                          <a:pt x="5050" y="941"/>
                          <a:pt x="4850" y="1139"/>
                          <a:pt x="4651" y="1337"/>
                        </a:cubicBezTo>
                        <a:cubicBezTo>
                          <a:pt x="3256" y="149"/>
                          <a:pt x="1860" y="-248"/>
                          <a:pt x="664" y="1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84" name="Freeform 1483">
                    <a:extLst>
                      <a:ext uri="{FF2B5EF4-FFF2-40B4-BE49-F238E27FC236}">
                        <a16:creationId xmlns:a16="http://schemas.microsoft.com/office/drawing/2014/main" id="{0B231539-5836-F2DE-6C37-A739893DBDDC}"/>
                      </a:ext>
                    </a:extLst>
                  </p:cNvPr>
                  <p:cNvSpPr/>
                  <p:nvPr/>
                </p:nvSpPr>
                <p:spPr>
                  <a:xfrm>
                    <a:off x="2987878" y="5232906"/>
                    <a:ext cx="10306" cy="11443"/>
                  </a:xfrm>
                  <a:custGeom>
                    <a:avLst/>
                    <a:gdLst>
                      <a:gd name="connsiteX0" fmla="*/ 9767 w 10306"/>
                      <a:gd name="connsiteY0" fmla="*/ 11093 h 11443"/>
                      <a:gd name="connsiteX1" fmla="*/ 5382 w 10306"/>
                      <a:gd name="connsiteY1" fmla="*/ 2377 h 11443"/>
                      <a:gd name="connsiteX2" fmla="*/ 4784 w 10306"/>
                      <a:gd name="connsiteY2" fmla="*/ 1783 h 11443"/>
                      <a:gd name="connsiteX3" fmla="*/ 3588 w 10306"/>
                      <a:gd name="connsiteY3" fmla="*/ 0 h 11443"/>
                      <a:gd name="connsiteX4" fmla="*/ 3189 w 10306"/>
                      <a:gd name="connsiteY4" fmla="*/ 396 h 11443"/>
                      <a:gd name="connsiteX5" fmla="*/ 997 w 10306"/>
                      <a:gd name="connsiteY5" fmla="*/ 3367 h 11443"/>
                      <a:gd name="connsiteX6" fmla="*/ 0 w 10306"/>
                      <a:gd name="connsiteY6" fmla="*/ 4556 h 11443"/>
                      <a:gd name="connsiteX7" fmla="*/ 2591 w 10306"/>
                      <a:gd name="connsiteY7" fmla="*/ 7329 h 11443"/>
                      <a:gd name="connsiteX8" fmla="*/ 9767 w 10306"/>
                      <a:gd name="connsiteY8" fmla="*/ 11093 h 114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306" h="11443">
                        <a:moveTo>
                          <a:pt x="9767" y="11093"/>
                        </a:moveTo>
                        <a:cubicBezTo>
                          <a:pt x="11561" y="9508"/>
                          <a:pt x="8571" y="5546"/>
                          <a:pt x="5382" y="2377"/>
                        </a:cubicBezTo>
                        <a:cubicBezTo>
                          <a:pt x="5183" y="2179"/>
                          <a:pt x="4983" y="1981"/>
                          <a:pt x="4784" y="1783"/>
                        </a:cubicBezTo>
                        <a:cubicBezTo>
                          <a:pt x="4584" y="1188"/>
                          <a:pt x="4186" y="594"/>
                          <a:pt x="3588" y="0"/>
                        </a:cubicBezTo>
                        <a:cubicBezTo>
                          <a:pt x="3389" y="198"/>
                          <a:pt x="3389" y="396"/>
                          <a:pt x="3189" y="396"/>
                        </a:cubicBezTo>
                        <a:cubicBezTo>
                          <a:pt x="2392" y="1387"/>
                          <a:pt x="1794" y="2377"/>
                          <a:pt x="997" y="3367"/>
                        </a:cubicBezTo>
                        <a:cubicBezTo>
                          <a:pt x="598" y="3764"/>
                          <a:pt x="399" y="4160"/>
                          <a:pt x="0" y="4556"/>
                        </a:cubicBezTo>
                        <a:cubicBezTo>
                          <a:pt x="598" y="5546"/>
                          <a:pt x="1595" y="6339"/>
                          <a:pt x="2591" y="7329"/>
                        </a:cubicBezTo>
                        <a:cubicBezTo>
                          <a:pt x="5382" y="10301"/>
                          <a:pt x="8372" y="12281"/>
                          <a:pt x="9767" y="1109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85" name="Freeform 1484">
                    <a:extLst>
                      <a:ext uri="{FF2B5EF4-FFF2-40B4-BE49-F238E27FC236}">
                        <a16:creationId xmlns:a16="http://schemas.microsoft.com/office/drawing/2014/main" id="{1AFA9173-F20C-2C57-7A69-861BE3F6BB04}"/>
                      </a:ext>
                    </a:extLst>
                  </p:cNvPr>
                  <p:cNvSpPr/>
                  <p:nvPr/>
                </p:nvSpPr>
                <p:spPr>
                  <a:xfrm>
                    <a:off x="3111906" y="5270130"/>
                    <a:ext cx="30284" cy="26655"/>
                  </a:xfrm>
                  <a:custGeom>
                    <a:avLst/>
                    <a:gdLst>
                      <a:gd name="connsiteX0" fmla="*/ 29653 w 30284"/>
                      <a:gd name="connsiteY0" fmla="*/ 26362 h 26655"/>
                      <a:gd name="connsiteX1" fmla="*/ 27460 w 30284"/>
                      <a:gd name="connsiteY1" fmla="*/ 19627 h 26655"/>
                      <a:gd name="connsiteX2" fmla="*/ 22078 w 30284"/>
                      <a:gd name="connsiteY2" fmla="*/ 15666 h 26655"/>
                      <a:gd name="connsiteX3" fmla="*/ 22078 w 30284"/>
                      <a:gd name="connsiteY3" fmla="*/ 15467 h 26655"/>
                      <a:gd name="connsiteX4" fmla="*/ 25268 w 30284"/>
                      <a:gd name="connsiteY4" fmla="*/ 15666 h 26655"/>
                      <a:gd name="connsiteX5" fmla="*/ 22278 w 30284"/>
                      <a:gd name="connsiteY5" fmla="*/ 11109 h 26655"/>
                      <a:gd name="connsiteX6" fmla="*/ 19886 w 30284"/>
                      <a:gd name="connsiteY6" fmla="*/ 9723 h 26655"/>
                      <a:gd name="connsiteX7" fmla="*/ 19487 w 30284"/>
                      <a:gd name="connsiteY7" fmla="*/ 9327 h 26655"/>
                      <a:gd name="connsiteX8" fmla="*/ 10916 w 30284"/>
                      <a:gd name="connsiteY8" fmla="*/ 6355 h 26655"/>
                      <a:gd name="connsiteX9" fmla="*/ 10517 w 30284"/>
                      <a:gd name="connsiteY9" fmla="*/ 7742 h 26655"/>
                      <a:gd name="connsiteX10" fmla="*/ 8724 w 30284"/>
                      <a:gd name="connsiteY10" fmla="*/ 4969 h 26655"/>
                      <a:gd name="connsiteX11" fmla="*/ 4936 w 30284"/>
                      <a:gd name="connsiteY11" fmla="*/ 1997 h 26655"/>
                      <a:gd name="connsiteX12" fmla="*/ 152 w 30284"/>
                      <a:gd name="connsiteY12" fmla="*/ 809 h 26655"/>
                      <a:gd name="connsiteX13" fmla="*/ 3142 w 30284"/>
                      <a:gd name="connsiteY13" fmla="*/ 6751 h 26655"/>
                      <a:gd name="connsiteX14" fmla="*/ 6930 w 30284"/>
                      <a:gd name="connsiteY14" fmla="*/ 8930 h 26655"/>
                      <a:gd name="connsiteX15" fmla="*/ 10717 w 30284"/>
                      <a:gd name="connsiteY15" fmla="*/ 10515 h 26655"/>
                      <a:gd name="connsiteX16" fmla="*/ 11115 w 30284"/>
                      <a:gd name="connsiteY16" fmla="*/ 9525 h 26655"/>
                      <a:gd name="connsiteX17" fmla="*/ 12710 w 30284"/>
                      <a:gd name="connsiteY17" fmla="*/ 11902 h 26655"/>
                      <a:gd name="connsiteX18" fmla="*/ 20683 w 30284"/>
                      <a:gd name="connsiteY18" fmla="*/ 16260 h 26655"/>
                      <a:gd name="connsiteX19" fmla="*/ 23274 w 30284"/>
                      <a:gd name="connsiteY19" fmla="*/ 22599 h 26655"/>
                      <a:gd name="connsiteX20" fmla="*/ 29653 w 30284"/>
                      <a:gd name="connsiteY20" fmla="*/ 26362 h 266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30284" h="26655">
                        <a:moveTo>
                          <a:pt x="29653" y="26362"/>
                        </a:moveTo>
                        <a:cubicBezTo>
                          <a:pt x="31048" y="25372"/>
                          <a:pt x="30051" y="22797"/>
                          <a:pt x="27460" y="19627"/>
                        </a:cubicBezTo>
                        <a:cubicBezTo>
                          <a:pt x="25268" y="17052"/>
                          <a:pt x="23474" y="15666"/>
                          <a:pt x="22078" y="15666"/>
                        </a:cubicBezTo>
                        <a:cubicBezTo>
                          <a:pt x="22078" y="15666"/>
                          <a:pt x="22078" y="15467"/>
                          <a:pt x="22078" y="15467"/>
                        </a:cubicBezTo>
                        <a:cubicBezTo>
                          <a:pt x="23673" y="16062"/>
                          <a:pt x="24670" y="16062"/>
                          <a:pt x="25268" y="15666"/>
                        </a:cubicBezTo>
                        <a:cubicBezTo>
                          <a:pt x="26065" y="14873"/>
                          <a:pt x="25866" y="13685"/>
                          <a:pt x="22278" y="11109"/>
                        </a:cubicBezTo>
                        <a:cubicBezTo>
                          <a:pt x="21480" y="10515"/>
                          <a:pt x="20683" y="10119"/>
                          <a:pt x="19886" y="9723"/>
                        </a:cubicBezTo>
                        <a:cubicBezTo>
                          <a:pt x="19687" y="9525"/>
                          <a:pt x="19687" y="9525"/>
                          <a:pt x="19487" y="9327"/>
                        </a:cubicBezTo>
                        <a:cubicBezTo>
                          <a:pt x="15102" y="4573"/>
                          <a:pt x="12710" y="5365"/>
                          <a:pt x="10916" y="6355"/>
                        </a:cubicBezTo>
                        <a:cubicBezTo>
                          <a:pt x="10517" y="6553"/>
                          <a:pt x="10517" y="7148"/>
                          <a:pt x="10517" y="7742"/>
                        </a:cubicBezTo>
                        <a:cubicBezTo>
                          <a:pt x="10119" y="6950"/>
                          <a:pt x="9521" y="5959"/>
                          <a:pt x="8724" y="4969"/>
                        </a:cubicBezTo>
                        <a:cubicBezTo>
                          <a:pt x="7528" y="3582"/>
                          <a:pt x="6132" y="2394"/>
                          <a:pt x="4936" y="1997"/>
                        </a:cubicBezTo>
                        <a:cubicBezTo>
                          <a:pt x="2544" y="-182"/>
                          <a:pt x="751" y="-578"/>
                          <a:pt x="152" y="809"/>
                        </a:cubicBezTo>
                        <a:cubicBezTo>
                          <a:pt x="-446" y="2195"/>
                          <a:pt x="751" y="4374"/>
                          <a:pt x="3142" y="6751"/>
                        </a:cubicBezTo>
                        <a:cubicBezTo>
                          <a:pt x="4737" y="8336"/>
                          <a:pt x="5933" y="8930"/>
                          <a:pt x="6930" y="8930"/>
                        </a:cubicBezTo>
                        <a:cubicBezTo>
                          <a:pt x="8325" y="10119"/>
                          <a:pt x="9720" y="10713"/>
                          <a:pt x="10717" y="10515"/>
                        </a:cubicBezTo>
                        <a:cubicBezTo>
                          <a:pt x="10916" y="10317"/>
                          <a:pt x="11115" y="9921"/>
                          <a:pt x="11115" y="9525"/>
                        </a:cubicBezTo>
                        <a:cubicBezTo>
                          <a:pt x="11514" y="10317"/>
                          <a:pt x="11913" y="11109"/>
                          <a:pt x="12710" y="11902"/>
                        </a:cubicBezTo>
                        <a:cubicBezTo>
                          <a:pt x="16298" y="15864"/>
                          <a:pt x="18690" y="16458"/>
                          <a:pt x="20683" y="16260"/>
                        </a:cubicBezTo>
                        <a:cubicBezTo>
                          <a:pt x="19886" y="17448"/>
                          <a:pt x="21082" y="19825"/>
                          <a:pt x="23274" y="22599"/>
                        </a:cubicBezTo>
                        <a:cubicBezTo>
                          <a:pt x="25866" y="25768"/>
                          <a:pt x="28257" y="27353"/>
                          <a:pt x="29653" y="2636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86" name="Freeform 1485">
                    <a:extLst>
                      <a:ext uri="{FF2B5EF4-FFF2-40B4-BE49-F238E27FC236}">
                        <a16:creationId xmlns:a16="http://schemas.microsoft.com/office/drawing/2014/main" id="{176E4D10-3F67-4747-A61F-92944F073EEE}"/>
                      </a:ext>
                    </a:extLst>
                  </p:cNvPr>
                  <p:cNvSpPr/>
                  <p:nvPr/>
                </p:nvSpPr>
                <p:spPr>
                  <a:xfrm>
                    <a:off x="3177556" y="5240565"/>
                    <a:ext cx="8931" cy="10283"/>
                  </a:xfrm>
                  <a:custGeom>
                    <a:avLst/>
                    <a:gdLst>
                      <a:gd name="connsiteX0" fmla="*/ 7854 w 8931"/>
                      <a:gd name="connsiteY0" fmla="*/ 10169 h 10283"/>
                      <a:gd name="connsiteX1" fmla="*/ 6659 w 8931"/>
                      <a:gd name="connsiteY1" fmla="*/ 3830 h 10283"/>
                      <a:gd name="connsiteX2" fmla="*/ 1077 w 8931"/>
                      <a:gd name="connsiteY2" fmla="*/ 67 h 10283"/>
                      <a:gd name="connsiteX3" fmla="*/ 2273 w 8931"/>
                      <a:gd name="connsiteY3" fmla="*/ 6405 h 10283"/>
                      <a:gd name="connsiteX4" fmla="*/ 7854 w 8931"/>
                      <a:gd name="connsiteY4" fmla="*/ 10169 h 102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31" h="10283">
                        <a:moveTo>
                          <a:pt x="7854" y="10169"/>
                        </a:moveTo>
                        <a:cubicBezTo>
                          <a:pt x="9449" y="9575"/>
                          <a:pt x="9449" y="7396"/>
                          <a:pt x="6659" y="3830"/>
                        </a:cubicBezTo>
                        <a:cubicBezTo>
                          <a:pt x="4665" y="1057"/>
                          <a:pt x="2473" y="-330"/>
                          <a:pt x="1077" y="67"/>
                        </a:cubicBezTo>
                        <a:cubicBezTo>
                          <a:pt x="-517" y="661"/>
                          <a:pt x="-517" y="2642"/>
                          <a:pt x="2273" y="6405"/>
                        </a:cubicBezTo>
                        <a:cubicBezTo>
                          <a:pt x="4466" y="8981"/>
                          <a:pt x="6659" y="10763"/>
                          <a:pt x="7854" y="101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87" name="Freeform 1486">
                    <a:extLst>
                      <a:ext uri="{FF2B5EF4-FFF2-40B4-BE49-F238E27FC236}">
                        <a16:creationId xmlns:a16="http://schemas.microsoft.com/office/drawing/2014/main" id="{E28C4FB9-52B3-AE39-DBE7-798F1AF9952A}"/>
                      </a:ext>
                    </a:extLst>
                  </p:cNvPr>
                  <p:cNvSpPr/>
                  <p:nvPr/>
                </p:nvSpPr>
                <p:spPr>
                  <a:xfrm>
                    <a:off x="3167828" y="5247554"/>
                    <a:ext cx="10363" cy="11697"/>
                  </a:xfrm>
                  <a:custGeom>
                    <a:avLst/>
                    <a:gdLst>
                      <a:gd name="connsiteX0" fmla="*/ 9610 w 10363"/>
                      <a:gd name="connsiteY0" fmla="*/ 11698 h 11697"/>
                      <a:gd name="connsiteX1" fmla="*/ 8812 w 10363"/>
                      <a:gd name="connsiteY1" fmla="*/ 6548 h 11697"/>
                      <a:gd name="connsiteX2" fmla="*/ 839 w 10363"/>
                      <a:gd name="connsiteY2" fmla="*/ 11 h 11697"/>
                      <a:gd name="connsiteX3" fmla="*/ 1636 w 10363"/>
                      <a:gd name="connsiteY3" fmla="*/ 4963 h 11697"/>
                      <a:gd name="connsiteX4" fmla="*/ 9610 w 10363"/>
                      <a:gd name="connsiteY4" fmla="*/ 11698 h 116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63" h="11697">
                        <a:moveTo>
                          <a:pt x="9610" y="11698"/>
                        </a:moveTo>
                        <a:cubicBezTo>
                          <a:pt x="10805" y="10906"/>
                          <a:pt x="10606" y="9321"/>
                          <a:pt x="8812" y="6548"/>
                        </a:cubicBezTo>
                        <a:cubicBezTo>
                          <a:pt x="6021" y="2388"/>
                          <a:pt x="3231" y="-187"/>
                          <a:pt x="839" y="11"/>
                        </a:cubicBezTo>
                        <a:cubicBezTo>
                          <a:pt x="-556" y="209"/>
                          <a:pt x="-158" y="1992"/>
                          <a:pt x="1636" y="4963"/>
                        </a:cubicBezTo>
                        <a:cubicBezTo>
                          <a:pt x="4427" y="8925"/>
                          <a:pt x="7018" y="11500"/>
                          <a:pt x="9610" y="1169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88" name="Freeform 1487">
                    <a:extLst>
                      <a:ext uri="{FF2B5EF4-FFF2-40B4-BE49-F238E27FC236}">
                        <a16:creationId xmlns:a16="http://schemas.microsoft.com/office/drawing/2014/main" id="{B1FDB40F-3B5A-F7A6-2696-F5189B93B5FD}"/>
                      </a:ext>
                    </a:extLst>
                  </p:cNvPr>
                  <p:cNvSpPr/>
                  <p:nvPr/>
                </p:nvSpPr>
                <p:spPr>
                  <a:xfrm>
                    <a:off x="3135398" y="5122045"/>
                    <a:ext cx="9572" cy="11423"/>
                  </a:xfrm>
                  <a:custGeom>
                    <a:avLst/>
                    <a:gdLst>
                      <a:gd name="connsiteX0" fmla="*/ 8951 w 9572"/>
                      <a:gd name="connsiteY0" fmla="*/ 11222 h 11423"/>
                      <a:gd name="connsiteX1" fmla="*/ 7755 w 9572"/>
                      <a:gd name="connsiteY1" fmla="*/ 5478 h 11423"/>
                      <a:gd name="connsiteX2" fmla="*/ 977 w 9572"/>
                      <a:gd name="connsiteY2" fmla="*/ 130 h 11423"/>
                      <a:gd name="connsiteX3" fmla="*/ 2373 w 9572"/>
                      <a:gd name="connsiteY3" fmla="*/ 7063 h 11423"/>
                      <a:gd name="connsiteX4" fmla="*/ 8951 w 9572"/>
                      <a:gd name="connsiteY4" fmla="*/ 11222 h 11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72" h="11423">
                        <a:moveTo>
                          <a:pt x="8951" y="11222"/>
                        </a:moveTo>
                        <a:cubicBezTo>
                          <a:pt x="10147" y="10628"/>
                          <a:pt x="9549" y="8053"/>
                          <a:pt x="7755" y="5478"/>
                        </a:cubicBezTo>
                        <a:cubicBezTo>
                          <a:pt x="5562" y="2309"/>
                          <a:pt x="2971" y="-663"/>
                          <a:pt x="977" y="130"/>
                        </a:cubicBezTo>
                        <a:cubicBezTo>
                          <a:pt x="-816" y="724"/>
                          <a:pt x="-19" y="3497"/>
                          <a:pt x="2373" y="7063"/>
                        </a:cubicBezTo>
                        <a:cubicBezTo>
                          <a:pt x="4964" y="10430"/>
                          <a:pt x="7356" y="12015"/>
                          <a:pt x="8951" y="1122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89" name="Freeform 1488">
                    <a:extLst>
                      <a:ext uri="{FF2B5EF4-FFF2-40B4-BE49-F238E27FC236}">
                        <a16:creationId xmlns:a16="http://schemas.microsoft.com/office/drawing/2014/main" id="{1390215D-8844-B641-9415-DEF7B7202336}"/>
                      </a:ext>
                    </a:extLst>
                  </p:cNvPr>
                  <p:cNvSpPr/>
                  <p:nvPr/>
                </p:nvSpPr>
                <p:spPr>
                  <a:xfrm>
                    <a:off x="3094518" y="5131287"/>
                    <a:ext cx="2391" cy="1782"/>
                  </a:xfrm>
                  <a:custGeom>
                    <a:avLst/>
                    <a:gdLst>
                      <a:gd name="connsiteX0" fmla="*/ 1794 w 2391"/>
                      <a:gd name="connsiteY0" fmla="*/ 1585 h 1782"/>
                      <a:gd name="connsiteX1" fmla="*/ 2392 w 2391"/>
                      <a:gd name="connsiteY1" fmla="*/ 0 h 1782"/>
                      <a:gd name="connsiteX2" fmla="*/ 0 w 2391"/>
                      <a:gd name="connsiteY2" fmla="*/ 1783 h 1782"/>
                      <a:gd name="connsiteX3" fmla="*/ 1794 w 2391"/>
                      <a:gd name="connsiteY3" fmla="*/ 1585 h 17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91" h="1782">
                        <a:moveTo>
                          <a:pt x="1794" y="1585"/>
                        </a:moveTo>
                        <a:cubicBezTo>
                          <a:pt x="2193" y="1189"/>
                          <a:pt x="2392" y="594"/>
                          <a:pt x="2392" y="0"/>
                        </a:cubicBezTo>
                        <a:cubicBezTo>
                          <a:pt x="1595" y="594"/>
                          <a:pt x="797" y="1189"/>
                          <a:pt x="0" y="1783"/>
                        </a:cubicBezTo>
                        <a:cubicBezTo>
                          <a:pt x="598" y="1783"/>
                          <a:pt x="1196" y="1783"/>
                          <a:pt x="1794" y="15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90" name="Freeform 1489">
                    <a:extLst>
                      <a:ext uri="{FF2B5EF4-FFF2-40B4-BE49-F238E27FC236}">
                        <a16:creationId xmlns:a16="http://schemas.microsoft.com/office/drawing/2014/main" id="{38A16179-647B-B2AC-2C38-A0B6FC11E7E6}"/>
                      </a:ext>
                    </a:extLst>
                  </p:cNvPr>
                  <p:cNvSpPr/>
                  <p:nvPr/>
                </p:nvSpPr>
                <p:spPr>
                  <a:xfrm>
                    <a:off x="3054820" y="5200266"/>
                    <a:ext cx="10566" cy="11874"/>
                  </a:xfrm>
                  <a:custGeom>
                    <a:avLst/>
                    <a:gdLst>
                      <a:gd name="connsiteX0" fmla="*/ 629 w 10566"/>
                      <a:gd name="connsiteY0" fmla="*/ 154 h 11874"/>
                      <a:gd name="connsiteX1" fmla="*/ 3620 w 10566"/>
                      <a:gd name="connsiteY1" fmla="*/ 8077 h 11874"/>
                      <a:gd name="connsiteX2" fmla="*/ 9799 w 10566"/>
                      <a:gd name="connsiteY2" fmla="*/ 11643 h 11874"/>
                      <a:gd name="connsiteX3" fmla="*/ 7805 w 10566"/>
                      <a:gd name="connsiteY3" fmla="*/ 4710 h 11874"/>
                      <a:gd name="connsiteX4" fmla="*/ 629 w 10566"/>
                      <a:gd name="connsiteY4" fmla="*/ 154 h 118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66" h="11874">
                        <a:moveTo>
                          <a:pt x="629" y="154"/>
                        </a:moveTo>
                        <a:cubicBezTo>
                          <a:pt x="-965" y="946"/>
                          <a:pt x="629" y="4116"/>
                          <a:pt x="3620" y="8077"/>
                        </a:cubicBezTo>
                        <a:cubicBezTo>
                          <a:pt x="5613" y="10256"/>
                          <a:pt x="8204" y="12634"/>
                          <a:pt x="9799" y="11643"/>
                        </a:cubicBezTo>
                        <a:cubicBezTo>
                          <a:pt x="11393" y="10653"/>
                          <a:pt x="10397" y="8077"/>
                          <a:pt x="7805" y="4710"/>
                        </a:cubicBezTo>
                        <a:cubicBezTo>
                          <a:pt x="5214" y="1739"/>
                          <a:pt x="2224" y="-638"/>
                          <a:pt x="629" y="15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91" name="Freeform 1490">
                    <a:extLst>
                      <a:ext uri="{FF2B5EF4-FFF2-40B4-BE49-F238E27FC236}">
                        <a16:creationId xmlns:a16="http://schemas.microsoft.com/office/drawing/2014/main" id="{49C06D5F-B86D-F5E4-9C9C-5456A8C333A6}"/>
                      </a:ext>
                    </a:extLst>
                  </p:cNvPr>
                  <p:cNvSpPr/>
                  <p:nvPr/>
                </p:nvSpPr>
                <p:spPr>
                  <a:xfrm>
                    <a:off x="3189116" y="5300661"/>
                    <a:ext cx="8876" cy="10598"/>
                  </a:xfrm>
                  <a:custGeom>
                    <a:avLst/>
                    <a:gdLst>
                      <a:gd name="connsiteX0" fmla="*/ 679 w 8876"/>
                      <a:gd name="connsiteY0" fmla="*/ 189 h 10598"/>
                      <a:gd name="connsiteX1" fmla="*/ 2673 w 8876"/>
                      <a:gd name="connsiteY1" fmla="*/ 6726 h 10598"/>
                      <a:gd name="connsiteX2" fmla="*/ 8652 w 8876"/>
                      <a:gd name="connsiteY2" fmla="*/ 10094 h 10598"/>
                      <a:gd name="connsiteX3" fmla="*/ 5463 w 8876"/>
                      <a:gd name="connsiteY3" fmla="*/ 2764 h 10598"/>
                      <a:gd name="connsiteX4" fmla="*/ 679 w 8876"/>
                      <a:gd name="connsiteY4" fmla="*/ 189 h 10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76" h="10598">
                        <a:moveTo>
                          <a:pt x="679" y="189"/>
                        </a:moveTo>
                        <a:cubicBezTo>
                          <a:pt x="-716" y="981"/>
                          <a:pt x="81" y="3160"/>
                          <a:pt x="2673" y="6726"/>
                        </a:cubicBezTo>
                        <a:cubicBezTo>
                          <a:pt x="5463" y="9895"/>
                          <a:pt x="7855" y="11480"/>
                          <a:pt x="8652" y="10094"/>
                        </a:cubicBezTo>
                        <a:cubicBezTo>
                          <a:pt x="9450" y="8905"/>
                          <a:pt x="8054" y="5736"/>
                          <a:pt x="5463" y="2764"/>
                        </a:cubicBezTo>
                        <a:cubicBezTo>
                          <a:pt x="3470" y="387"/>
                          <a:pt x="1676" y="-405"/>
                          <a:pt x="679" y="1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92" name="Freeform 1491">
                    <a:extLst>
                      <a:ext uri="{FF2B5EF4-FFF2-40B4-BE49-F238E27FC236}">
                        <a16:creationId xmlns:a16="http://schemas.microsoft.com/office/drawing/2014/main" id="{F5D415A5-AD23-F0D3-9021-51D0152EA24D}"/>
                      </a:ext>
                    </a:extLst>
                  </p:cNvPr>
                  <p:cNvSpPr/>
                  <p:nvPr/>
                </p:nvSpPr>
                <p:spPr>
                  <a:xfrm>
                    <a:off x="3172124" y="5311571"/>
                    <a:ext cx="9458" cy="10255"/>
                  </a:xfrm>
                  <a:custGeom>
                    <a:avLst/>
                    <a:gdLst>
                      <a:gd name="connsiteX0" fmla="*/ 9100 w 9458"/>
                      <a:gd name="connsiteY0" fmla="*/ 10079 h 10255"/>
                      <a:gd name="connsiteX1" fmla="*/ 6907 w 9458"/>
                      <a:gd name="connsiteY1" fmla="*/ 4533 h 10255"/>
                      <a:gd name="connsiteX2" fmla="*/ 330 w 9458"/>
                      <a:gd name="connsiteY2" fmla="*/ 175 h 10255"/>
                      <a:gd name="connsiteX3" fmla="*/ 2722 w 9458"/>
                      <a:gd name="connsiteY3" fmla="*/ 6316 h 10255"/>
                      <a:gd name="connsiteX4" fmla="*/ 9100 w 9458"/>
                      <a:gd name="connsiteY4" fmla="*/ 10079 h 102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58" h="10255">
                        <a:moveTo>
                          <a:pt x="9100" y="10079"/>
                        </a:moveTo>
                        <a:cubicBezTo>
                          <a:pt x="10097" y="9485"/>
                          <a:pt x="8901" y="6910"/>
                          <a:pt x="6907" y="4533"/>
                        </a:cubicBezTo>
                        <a:cubicBezTo>
                          <a:pt x="4316" y="1363"/>
                          <a:pt x="1725" y="-618"/>
                          <a:pt x="330" y="175"/>
                        </a:cubicBezTo>
                        <a:cubicBezTo>
                          <a:pt x="-667" y="769"/>
                          <a:pt x="728" y="3542"/>
                          <a:pt x="2722" y="6316"/>
                        </a:cubicBezTo>
                        <a:cubicBezTo>
                          <a:pt x="5313" y="8891"/>
                          <a:pt x="7904" y="10872"/>
                          <a:pt x="9100" y="100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93" name="Freeform 1492">
                    <a:extLst>
                      <a:ext uri="{FF2B5EF4-FFF2-40B4-BE49-F238E27FC236}">
                        <a16:creationId xmlns:a16="http://schemas.microsoft.com/office/drawing/2014/main" id="{F2383E7D-E406-415D-9867-649054B8BED3}"/>
                      </a:ext>
                    </a:extLst>
                  </p:cNvPr>
                  <p:cNvSpPr/>
                  <p:nvPr/>
                </p:nvSpPr>
                <p:spPr>
                  <a:xfrm>
                    <a:off x="3046494" y="5258820"/>
                    <a:ext cx="13539" cy="12317"/>
                  </a:xfrm>
                  <a:custGeom>
                    <a:avLst/>
                    <a:gdLst>
                      <a:gd name="connsiteX0" fmla="*/ 1580 w 13539"/>
                      <a:gd name="connsiteY0" fmla="*/ 36 h 12317"/>
                      <a:gd name="connsiteX1" fmla="*/ 583 w 13539"/>
                      <a:gd name="connsiteY1" fmla="*/ 2413 h 12317"/>
                      <a:gd name="connsiteX2" fmla="*/ 10949 w 13539"/>
                      <a:gd name="connsiteY2" fmla="*/ 11723 h 12317"/>
                      <a:gd name="connsiteX3" fmla="*/ 13540 w 13539"/>
                      <a:gd name="connsiteY3" fmla="*/ 12318 h 12317"/>
                      <a:gd name="connsiteX4" fmla="*/ 12742 w 13539"/>
                      <a:gd name="connsiteY4" fmla="*/ 9940 h 12317"/>
                      <a:gd name="connsiteX5" fmla="*/ 1580 w 13539"/>
                      <a:gd name="connsiteY5" fmla="*/ 36 h 123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39" h="12317">
                        <a:moveTo>
                          <a:pt x="1580" y="36"/>
                        </a:moveTo>
                        <a:cubicBezTo>
                          <a:pt x="185" y="-162"/>
                          <a:pt x="-612" y="432"/>
                          <a:pt x="583" y="2413"/>
                        </a:cubicBezTo>
                        <a:cubicBezTo>
                          <a:pt x="3374" y="7167"/>
                          <a:pt x="7161" y="10139"/>
                          <a:pt x="10949" y="11723"/>
                        </a:cubicBezTo>
                        <a:cubicBezTo>
                          <a:pt x="11945" y="12119"/>
                          <a:pt x="12742" y="12119"/>
                          <a:pt x="13540" y="12318"/>
                        </a:cubicBezTo>
                        <a:lnTo>
                          <a:pt x="12742" y="9940"/>
                        </a:lnTo>
                        <a:cubicBezTo>
                          <a:pt x="9753" y="4394"/>
                          <a:pt x="5965" y="1027"/>
                          <a:pt x="1580" y="3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94" name="Freeform 1493">
                    <a:extLst>
                      <a:ext uri="{FF2B5EF4-FFF2-40B4-BE49-F238E27FC236}">
                        <a16:creationId xmlns:a16="http://schemas.microsoft.com/office/drawing/2014/main" id="{BB4B6985-C89C-62A5-C7FD-A6AF980BCB5A}"/>
                      </a:ext>
                    </a:extLst>
                  </p:cNvPr>
                  <p:cNvSpPr/>
                  <p:nvPr/>
                </p:nvSpPr>
                <p:spPr>
                  <a:xfrm>
                    <a:off x="3127986" y="5263963"/>
                    <a:ext cx="9313" cy="10541"/>
                  </a:xfrm>
                  <a:custGeom>
                    <a:avLst/>
                    <a:gdLst>
                      <a:gd name="connsiteX0" fmla="*/ 8788 w 9313"/>
                      <a:gd name="connsiteY0" fmla="*/ 10542 h 10541"/>
                      <a:gd name="connsiteX1" fmla="*/ 7393 w 9313"/>
                      <a:gd name="connsiteY1" fmla="*/ 5193 h 10541"/>
                      <a:gd name="connsiteX2" fmla="*/ 616 w 9313"/>
                      <a:gd name="connsiteY2" fmla="*/ 43 h 10541"/>
                      <a:gd name="connsiteX3" fmla="*/ 2011 w 9313"/>
                      <a:gd name="connsiteY3" fmla="*/ 5193 h 10541"/>
                      <a:gd name="connsiteX4" fmla="*/ 8788 w 9313"/>
                      <a:gd name="connsiteY4" fmla="*/ 10542 h 105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13" h="10541">
                        <a:moveTo>
                          <a:pt x="8788" y="10542"/>
                        </a:moveTo>
                        <a:cubicBezTo>
                          <a:pt x="9785" y="9551"/>
                          <a:pt x="9386" y="7769"/>
                          <a:pt x="7393" y="5193"/>
                        </a:cubicBezTo>
                        <a:cubicBezTo>
                          <a:pt x="5201" y="2024"/>
                          <a:pt x="2410" y="-353"/>
                          <a:pt x="616" y="43"/>
                        </a:cubicBezTo>
                        <a:cubicBezTo>
                          <a:pt x="-779" y="439"/>
                          <a:pt x="417" y="2816"/>
                          <a:pt x="2011" y="5193"/>
                        </a:cubicBezTo>
                        <a:cubicBezTo>
                          <a:pt x="4403" y="8759"/>
                          <a:pt x="6795" y="10542"/>
                          <a:pt x="8788" y="1054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95" name="Freeform 1494">
                    <a:extLst>
                      <a:ext uri="{FF2B5EF4-FFF2-40B4-BE49-F238E27FC236}">
                        <a16:creationId xmlns:a16="http://schemas.microsoft.com/office/drawing/2014/main" id="{AE77803F-4B01-F695-8291-812B35B88524}"/>
                      </a:ext>
                    </a:extLst>
                  </p:cNvPr>
                  <p:cNvSpPr/>
                  <p:nvPr/>
                </p:nvSpPr>
                <p:spPr>
                  <a:xfrm>
                    <a:off x="3225201" y="5164574"/>
                    <a:ext cx="7957" cy="10223"/>
                  </a:xfrm>
                  <a:custGeom>
                    <a:avLst/>
                    <a:gdLst>
                      <a:gd name="connsiteX0" fmla="*/ 672 w 7957"/>
                      <a:gd name="connsiteY0" fmla="*/ 190 h 10223"/>
                      <a:gd name="connsiteX1" fmla="*/ 2865 w 7957"/>
                      <a:gd name="connsiteY1" fmla="*/ 7519 h 10223"/>
                      <a:gd name="connsiteX2" fmla="*/ 7649 w 7957"/>
                      <a:gd name="connsiteY2" fmla="*/ 9896 h 10223"/>
                      <a:gd name="connsiteX3" fmla="*/ 5855 w 7957"/>
                      <a:gd name="connsiteY3" fmla="*/ 3756 h 10223"/>
                      <a:gd name="connsiteX4" fmla="*/ 672 w 7957"/>
                      <a:gd name="connsiteY4" fmla="*/ 190 h 102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57" h="10223">
                        <a:moveTo>
                          <a:pt x="672" y="190"/>
                        </a:moveTo>
                        <a:cubicBezTo>
                          <a:pt x="-723" y="1180"/>
                          <a:pt x="74" y="4152"/>
                          <a:pt x="2865" y="7519"/>
                        </a:cubicBezTo>
                        <a:cubicBezTo>
                          <a:pt x="5058" y="10094"/>
                          <a:pt x="6652" y="10689"/>
                          <a:pt x="7649" y="9896"/>
                        </a:cubicBezTo>
                        <a:cubicBezTo>
                          <a:pt x="8446" y="8708"/>
                          <a:pt x="7649" y="6331"/>
                          <a:pt x="5855" y="3756"/>
                        </a:cubicBezTo>
                        <a:cubicBezTo>
                          <a:pt x="3862" y="1180"/>
                          <a:pt x="1669" y="-602"/>
                          <a:pt x="672" y="19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96" name="Freeform 1495">
                    <a:extLst>
                      <a:ext uri="{FF2B5EF4-FFF2-40B4-BE49-F238E27FC236}">
                        <a16:creationId xmlns:a16="http://schemas.microsoft.com/office/drawing/2014/main" id="{F800A0A8-53C3-E311-EEDF-CA9D46FD22A2}"/>
                      </a:ext>
                    </a:extLst>
                  </p:cNvPr>
                  <p:cNvSpPr/>
                  <p:nvPr/>
                </p:nvSpPr>
                <p:spPr>
                  <a:xfrm>
                    <a:off x="3054652" y="5304626"/>
                    <a:ext cx="15267" cy="10684"/>
                  </a:xfrm>
                  <a:custGeom>
                    <a:avLst/>
                    <a:gdLst>
                      <a:gd name="connsiteX0" fmla="*/ 13156 w 15267"/>
                      <a:gd name="connsiteY0" fmla="*/ 5534 h 10684"/>
                      <a:gd name="connsiteX1" fmla="*/ 5980 w 15267"/>
                      <a:gd name="connsiteY1" fmla="*/ 978 h 10684"/>
                      <a:gd name="connsiteX2" fmla="*/ 5581 w 15267"/>
                      <a:gd name="connsiteY2" fmla="*/ 1375 h 10684"/>
                      <a:gd name="connsiteX3" fmla="*/ 5182 w 15267"/>
                      <a:gd name="connsiteY3" fmla="*/ 1177 h 10684"/>
                      <a:gd name="connsiteX4" fmla="*/ 0 w 15267"/>
                      <a:gd name="connsiteY4" fmla="*/ 780 h 10684"/>
                      <a:gd name="connsiteX5" fmla="*/ 5581 w 15267"/>
                      <a:gd name="connsiteY5" fmla="*/ 4544 h 10684"/>
                      <a:gd name="connsiteX6" fmla="*/ 6578 w 15267"/>
                      <a:gd name="connsiteY6" fmla="*/ 4742 h 10684"/>
                      <a:gd name="connsiteX7" fmla="*/ 7375 w 15267"/>
                      <a:gd name="connsiteY7" fmla="*/ 5931 h 10684"/>
                      <a:gd name="connsiteX8" fmla="*/ 14750 w 15267"/>
                      <a:gd name="connsiteY8" fmla="*/ 10685 h 10684"/>
                      <a:gd name="connsiteX9" fmla="*/ 13156 w 15267"/>
                      <a:gd name="connsiteY9" fmla="*/ 5534 h 10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267" h="10684">
                        <a:moveTo>
                          <a:pt x="13156" y="5534"/>
                        </a:moveTo>
                        <a:cubicBezTo>
                          <a:pt x="10564" y="2563"/>
                          <a:pt x="7774" y="186"/>
                          <a:pt x="5980" y="978"/>
                        </a:cubicBezTo>
                        <a:cubicBezTo>
                          <a:pt x="5780" y="978"/>
                          <a:pt x="5581" y="1177"/>
                          <a:pt x="5581" y="1375"/>
                        </a:cubicBezTo>
                        <a:cubicBezTo>
                          <a:pt x="5382" y="1375"/>
                          <a:pt x="5382" y="1177"/>
                          <a:pt x="5182" y="1177"/>
                        </a:cubicBezTo>
                        <a:cubicBezTo>
                          <a:pt x="2193" y="-210"/>
                          <a:pt x="199" y="-408"/>
                          <a:pt x="0" y="780"/>
                        </a:cubicBezTo>
                        <a:cubicBezTo>
                          <a:pt x="399" y="2167"/>
                          <a:pt x="2591" y="3752"/>
                          <a:pt x="5581" y="4544"/>
                        </a:cubicBezTo>
                        <a:cubicBezTo>
                          <a:pt x="5980" y="4742"/>
                          <a:pt x="6179" y="4742"/>
                          <a:pt x="6578" y="4742"/>
                        </a:cubicBezTo>
                        <a:cubicBezTo>
                          <a:pt x="6777" y="5138"/>
                          <a:pt x="7176" y="5534"/>
                          <a:pt x="7375" y="5931"/>
                        </a:cubicBezTo>
                        <a:cubicBezTo>
                          <a:pt x="9966" y="8902"/>
                          <a:pt x="12557" y="10685"/>
                          <a:pt x="14750" y="10685"/>
                        </a:cubicBezTo>
                        <a:cubicBezTo>
                          <a:pt x="15747" y="9892"/>
                          <a:pt x="15348" y="8110"/>
                          <a:pt x="13156" y="553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97" name="Freeform 1496">
                    <a:extLst>
                      <a:ext uri="{FF2B5EF4-FFF2-40B4-BE49-F238E27FC236}">
                        <a16:creationId xmlns:a16="http://schemas.microsoft.com/office/drawing/2014/main" id="{3830C99A-BACB-6DB0-1962-ACA4A6F0AABF}"/>
                      </a:ext>
                    </a:extLst>
                  </p:cNvPr>
                  <p:cNvSpPr/>
                  <p:nvPr/>
                </p:nvSpPr>
                <p:spPr>
                  <a:xfrm>
                    <a:off x="3089658" y="5257899"/>
                    <a:ext cx="17390" cy="13509"/>
                  </a:xfrm>
                  <a:custGeom>
                    <a:avLst/>
                    <a:gdLst>
                      <a:gd name="connsiteX0" fmla="*/ 276 w 17390"/>
                      <a:gd name="connsiteY0" fmla="*/ 1947 h 13509"/>
                      <a:gd name="connsiteX1" fmla="*/ 2667 w 17390"/>
                      <a:gd name="connsiteY1" fmla="*/ 7691 h 13509"/>
                      <a:gd name="connsiteX2" fmla="*/ 8249 w 17390"/>
                      <a:gd name="connsiteY2" fmla="*/ 10663 h 13509"/>
                      <a:gd name="connsiteX3" fmla="*/ 7451 w 17390"/>
                      <a:gd name="connsiteY3" fmla="*/ 6305 h 13509"/>
                      <a:gd name="connsiteX4" fmla="*/ 9046 w 17390"/>
                      <a:gd name="connsiteY4" fmla="*/ 6899 h 13509"/>
                      <a:gd name="connsiteX5" fmla="*/ 12036 w 17390"/>
                      <a:gd name="connsiteY5" fmla="*/ 10861 h 13509"/>
                      <a:gd name="connsiteX6" fmla="*/ 17218 w 17390"/>
                      <a:gd name="connsiteY6" fmla="*/ 13040 h 13509"/>
                      <a:gd name="connsiteX7" fmla="*/ 14826 w 17390"/>
                      <a:gd name="connsiteY7" fmla="*/ 7097 h 13509"/>
                      <a:gd name="connsiteX8" fmla="*/ 9444 w 17390"/>
                      <a:gd name="connsiteY8" fmla="*/ 3730 h 13509"/>
                      <a:gd name="connsiteX9" fmla="*/ 7252 w 17390"/>
                      <a:gd name="connsiteY9" fmla="*/ 2145 h 13509"/>
                      <a:gd name="connsiteX10" fmla="*/ 1272 w 17390"/>
                      <a:gd name="connsiteY10" fmla="*/ 362 h 13509"/>
                      <a:gd name="connsiteX11" fmla="*/ 1272 w 17390"/>
                      <a:gd name="connsiteY11" fmla="*/ 956 h 13509"/>
                      <a:gd name="connsiteX12" fmla="*/ 276 w 17390"/>
                      <a:gd name="connsiteY12" fmla="*/ 1947 h 135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7390" h="13509">
                        <a:moveTo>
                          <a:pt x="276" y="1947"/>
                        </a:moveTo>
                        <a:cubicBezTo>
                          <a:pt x="-323" y="3135"/>
                          <a:pt x="-123" y="4918"/>
                          <a:pt x="2667" y="7691"/>
                        </a:cubicBezTo>
                        <a:cubicBezTo>
                          <a:pt x="4860" y="9672"/>
                          <a:pt x="7451" y="11653"/>
                          <a:pt x="8249" y="10663"/>
                        </a:cubicBezTo>
                        <a:cubicBezTo>
                          <a:pt x="9046" y="9870"/>
                          <a:pt x="8647" y="8286"/>
                          <a:pt x="7451" y="6305"/>
                        </a:cubicBezTo>
                        <a:cubicBezTo>
                          <a:pt x="8049" y="6503"/>
                          <a:pt x="8448" y="6899"/>
                          <a:pt x="9046" y="6899"/>
                        </a:cubicBezTo>
                        <a:cubicBezTo>
                          <a:pt x="9644" y="8088"/>
                          <a:pt x="10640" y="9474"/>
                          <a:pt x="12036" y="10861"/>
                        </a:cubicBezTo>
                        <a:cubicBezTo>
                          <a:pt x="14228" y="13040"/>
                          <a:pt x="16221" y="14228"/>
                          <a:pt x="17218" y="13040"/>
                        </a:cubicBezTo>
                        <a:cubicBezTo>
                          <a:pt x="17816" y="11653"/>
                          <a:pt x="16819" y="9474"/>
                          <a:pt x="14826" y="7097"/>
                        </a:cubicBezTo>
                        <a:cubicBezTo>
                          <a:pt x="12634" y="4522"/>
                          <a:pt x="10441" y="3135"/>
                          <a:pt x="9444" y="3730"/>
                        </a:cubicBezTo>
                        <a:cubicBezTo>
                          <a:pt x="8846" y="3135"/>
                          <a:pt x="8049" y="2739"/>
                          <a:pt x="7252" y="2145"/>
                        </a:cubicBezTo>
                        <a:cubicBezTo>
                          <a:pt x="4461" y="560"/>
                          <a:pt x="1870" y="-628"/>
                          <a:pt x="1272" y="362"/>
                        </a:cubicBezTo>
                        <a:cubicBezTo>
                          <a:pt x="1272" y="560"/>
                          <a:pt x="1272" y="758"/>
                          <a:pt x="1272" y="956"/>
                        </a:cubicBezTo>
                        <a:cubicBezTo>
                          <a:pt x="874" y="1353"/>
                          <a:pt x="475" y="1551"/>
                          <a:pt x="276" y="194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98" name="Freeform 1497">
                    <a:extLst>
                      <a:ext uri="{FF2B5EF4-FFF2-40B4-BE49-F238E27FC236}">
                        <a16:creationId xmlns:a16="http://schemas.microsoft.com/office/drawing/2014/main" id="{0C734048-0FF2-5CAA-B2C2-64D5A70C6E0C}"/>
                      </a:ext>
                    </a:extLst>
                  </p:cNvPr>
                  <p:cNvSpPr/>
                  <p:nvPr/>
                </p:nvSpPr>
                <p:spPr>
                  <a:xfrm>
                    <a:off x="3151335" y="5243092"/>
                    <a:ext cx="15568" cy="12281"/>
                  </a:xfrm>
                  <a:custGeom>
                    <a:avLst/>
                    <a:gdLst>
                      <a:gd name="connsiteX0" fmla="*/ 15339 w 15568"/>
                      <a:gd name="connsiteY0" fmla="*/ 11802 h 12281"/>
                      <a:gd name="connsiteX1" fmla="*/ 15538 w 15568"/>
                      <a:gd name="connsiteY1" fmla="*/ 10218 h 12281"/>
                      <a:gd name="connsiteX2" fmla="*/ 13346 w 15568"/>
                      <a:gd name="connsiteY2" fmla="*/ 5265 h 12281"/>
                      <a:gd name="connsiteX3" fmla="*/ 12548 w 15568"/>
                      <a:gd name="connsiteY3" fmla="*/ 4077 h 12281"/>
                      <a:gd name="connsiteX4" fmla="*/ 6170 w 15568"/>
                      <a:gd name="connsiteY4" fmla="*/ 313 h 12281"/>
                      <a:gd name="connsiteX5" fmla="*/ 6170 w 15568"/>
                      <a:gd name="connsiteY5" fmla="*/ 3285 h 12281"/>
                      <a:gd name="connsiteX6" fmla="*/ 4974 w 15568"/>
                      <a:gd name="connsiteY6" fmla="*/ 2294 h 12281"/>
                      <a:gd name="connsiteX7" fmla="*/ 190 w 15568"/>
                      <a:gd name="connsiteY7" fmla="*/ 511 h 12281"/>
                      <a:gd name="connsiteX8" fmla="*/ 2781 w 15568"/>
                      <a:gd name="connsiteY8" fmla="*/ 6652 h 12281"/>
                      <a:gd name="connsiteX9" fmla="*/ 8163 w 15568"/>
                      <a:gd name="connsiteY9" fmla="*/ 10020 h 12281"/>
                      <a:gd name="connsiteX10" fmla="*/ 7964 w 15568"/>
                      <a:gd name="connsiteY10" fmla="*/ 7048 h 12281"/>
                      <a:gd name="connsiteX11" fmla="*/ 8363 w 15568"/>
                      <a:gd name="connsiteY11" fmla="*/ 7444 h 12281"/>
                      <a:gd name="connsiteX12" fmla="*/ 15339 w 15568"/>
                      <a:gd name="connsiteY12" fmla="*/ 11802 h 122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568" h="12281">
                        <a:moveTo>
                          <a:pt x="15339" y="11802"/>
                        </a:moveTo>
                        <a:cubicBezTo>
                          <a:pt x="15538" y="11406"/>
                          <a:pt x="15538" y="10812"/>
                          <a:pt x="15538" y="10218"/>
                        </a:cubicBezTo>
                        <a:cubicBezTo>
                          <a:pt x="15738" y="9029"/>
                          <a:pt x="14940" y="7444"/>
                          <a:pt x="13346" y="5265"/>
                        </a:cubicBezTo>
                        <a:cubicBezTo>
                          <a:pt x="13146" y="4869"/>
                          <a:pt x="12947" y="4473"/>
                          <a:pt x="12548" y="4077"/>
                        </a:cubicBezTo>
                        <a:cubicBezTo>
                          <a:pt x="9758" y="709"/>
                          <a:pt x="7366" y="-677"/>
                          <a:pt x="6170" y="313"/>
                        </a:cubicBezTo>
                        <a:cubicBezTo>
                          <a:pt x="5572" y="907"/>
                          <a:pt x="5572" y="1898"/>
                          <a:pt x="6170" y="3285"/>
                        </a:cubicBezTo>
                        <a:lnTo>
                          <a:pt x="4974" y="2294"/>
                        </a:lnTo>
                        <a:cubicBezTo>
                          <a:pt x="2781" y="-83"/>
                          <a:pt x="987" y="-479"/>
                          <a:pt x="190" y="511"/>
                        </a:cubicBezTo>
                        <a:cubicBezTo>
                          <a:pt x="-408" y="1898"/>
                          <a:pt x="390" y="4077"/>
                          <a:pt x="2781" y="6652"/>
                        </a:cubicBezTo>
                        <a:cubicBezTo>
                          <a:pt x="4974" y="9029"/>
                          <a:pt x="7366" y="10812"/>
                          <a:pt x="8163" y="10020"/>
                        </a:cubicBezTo>
                        <a:cubicBezTo>
                          <a:pt x="8761" y="9425"/>
                          <a:pt x="8562" y="8237"/>
                          <a:pt x="7964" y="7048"/>
                        </a:cubicBezTo>
                        <a:lnTo>
                          <a:pt x="8363" y="7444"/>
                        </a:lnTo>
                        <a:cubicBezTo>
                          <a:pt x="11552" y="10812"/>
                          <a:pt x="14342" y="13387"/>
                          <a:pt x="15339" y="1180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99" name="Freeform 1498">
                    <a:extLst>
                      <a:ext uri="{FF2B5EF4-FFF2-40B4-BE49-F238E27FC236}">
                        <a16:creationId xmlns:a16="http://schemas.microsoft.com/office/drawing/2014/main" id="{C77988DB-BB0D-65EC-C2E1-2712862BC078}"/>
                      </a:ext>
                    </a:extLst>
                  </p:cNvPr>
                  <p:cNvSpPr/>
                  <p:nvPr/>
                </p:nvSpPr>
                <p:spPr>
                  <a:xfrm>
                    <a:off x="3145519" y="5251267"/>
                    <a:ext cx="17275" cy="18459"/>
                  </a:xfrm>
                  <a:custGeom>
                    <a:avLst/>
                    <a:gdLst>
                      <a:gd name="connsiteX0" fmla="*/ 10590 w 17275"/>
                      <a:gd name="connsiteY0" fmla="*/ 14522 h 18459"/>
                      <a:gd name="connsiteX1" fmla="*/ 16968 w 17275"/>
                      <a:gd name="connsiteY1" fmla="*/ 18087 h 18459"/>
                      <a:gd name="connsiteX2" fmla="*/ 14576 w 17275"/>
                      <a:gd name="connsiteY2" fmla="*/ 12145 h 18459"/>
                      <a:gd name="connsiteX3" fmla="*/ 10789 w 17275"/>
                      <a:gd name="connsiteY3" fmla="*/ 8381 h 18459"/>
                      <a:gd name="connsiteX4" fmla="*/ 6404 w 17275"/>
                      <a:gd name="connsiteY4" fmla="*/ 3230 h 18459"/>
                      <a:gd name="connsiteX5" fmla="*/ 424 w 17275"/>
                      <a:gd name="connsiteY5" fmla="*/ 61 h 18459"/>
                      <a:gd name="connsiteX6" fmla="*/ 3813 w 17275"/>
                      <a:gd name="connsiteY6" fmla="*/ 5409 h 18459"/>
                      <a:gd name="connsiteX7" fmla="*/ 7600 w 17275"/>
                      <a:gd name="connsiteY7" fmla="*/ 8183 h 18459"/>
                      <a:gd name="connsiteX8" fmla="*/ 10590 w 17275"/>
                      <a:gd name="connsiteY8" fmla="*/ 14522 h 184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275" h="18459">
                        <a:moveTo>
                          <a:pt x="10590" y="14522"/>
                        </a:moveTo>
                        <a:cubicBezTo>
                          <a:pt x="13181" y="17493"/>
                          <a:pt x="15772" y="19276"/>
                          <a:pt x="16968" y="18087"/>
                        </a:cubicBezTo>
                        <a:cubicBezTo>
                          <a:pt x="17965" y="17295"/>
                          <a:pt x="16370" y="14522"/>
                          <a:pt x="14576" y="12145"/>
                        </a:cubicBezTo>
                        <a:cubicBezTo>
                          <a:pt x="13380" y="10560"/>
                          <a:pt x="11985" y="9173"/>
                          <a:pt x="10789" y="8381"/>
                        </a:cubicBezTo>
                        <a:cubicBezTo>
                          <a:pt x="10989" y="7192"/>
                          <a:pt x="9394" y="5409"/>
                          <a:pt x="6404" y="3230"/>
                        </a:cubicBezTo>
                        <a:cubicBezTo>
                          <a:pt x="4012" y="1250"/>
                          <a:pt x="1421" y="-335"/>
                          <a:pt x="424" y="61"/>
                        </a:cubicBezTo>
                        <a:cubicBezTo>
                          <a:pt x="-772" y="655"/>
                          <a:pt x="624" y="2636"/>
                          <a:pt x="3813" y="5409"/>
                        </a:cubicBezTo>
                        <a:cubicBezTo>
                          <a:pt x="5208" y="6598"/>
                          <a:pt x="6404" y="7588"/>
                          <a:pt x="7600" y="8183"/>
                        </a:cubicBezTo>
                        <a:cubicBezTo>
                          <a:pt x="7002" y="9371"/>
                          <a:pt x="8397" y="11946"/>
                          <a:pt x="10590" y="1452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00" name="Freeform 1499">
                    <a:extLst>
                      <a:ext uri="{FF2B5EF4-FFF2-40B4-BE49-F238E27FC236}">
                        <a16:creationId xmlns:a16="http://schemas.microsoft.com/office/drawing/2014/main" id="{1A672FAC-30ED-E21C-0308-AC9E7C0F38AF}"/>
                      </a:ext>
                    </a:extLst>
                  </p:cNvPr>
                  <p:cNvSpPr/>
                  <p:nvPr/>
                </p:nvSpPr>
                <p:spPr>
                  <a:xfrm>
                    <a:off x="3192139" y="5254017"/>
                    <a:ext cx="8722" cy="9644"/>
                  </a:xfrm>
                  <a:custGeom>
                    <a:avLst/>
                    <a:gdLst>
                      <a:gd name="connsiteX0" fmla="*/ 8420 w 8722"/>
                      <a:gd name="connsiteY0" fmla="*/ 9196 h 9644"/>
                      <a:gd name="connsiteX1" fmla="*/ 6227 w 8722"/>
                      <a:gd name="connsiteY1" fmla="*/ 3254 h 9644"/>
                      <a:gd name="connsiteX2" fmla="*/ 846 w 8722"/>
                      <a:gd name="connsiteY2" fmla="*/ 84 h 9644"/>
                      <a:gd name="connsiteX3" fmla="*/ 2441 w 8722"/>
                      <a:gd name="connsiteY3" fmla="*/ 5829 h 9644"/>
                      <a:gd name="connsiteX4" fmla="*/ 8420 w 8722"/>
                      <a:gd name="connsiteY4" fmla="*/ 9196 h 96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22" h="9644">
                        <a:moveTo>
                          <a:pt x="8420" y="9196"/>
                        </a:moveTo>
                        <a:cubicBezTo>
                          <a:pt x="9218" y="8206"/>
                          <a:pt x="8420" y="5829"/>
                          <a:pt x="6227" y="3254"/>
                        </a:cubicBezTo>
                        <a:cubicBezTo>
                          <a:pt x="4234" y="679"/>
                          <a:pt x="2042" y="-312"/>
                          <a:pt x="846" y="84"/>
                        </a:cubicBezTo>
                        <a:cubicBezTo>
                          <a:pt x="-550" y="480"/>
                          <a:pt x="-350" y="2263"/>
                          <a:pt x="2441" y="5829"/>
                        </a:cubicBezTo>
                        <a:cubicBezTo>
                          <a:pt x="4434" y="7810"/>
                          <a:pt x="7224" y="10781"/>
                          <a:pt x="8420" y="919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01" name="Freeform 1500">
                    <a:extLst>
                      <a:ext uri="{FF2B5EF4-FFF2-40B4-BE49-F238E27FC236}">
                        <a16:creationId xmlns:a16="http://schemas.microsoft.com/office/drawing/2014/main" id="{F1E263BB-6435-2278-EC83-7F6CE2331C37}"/>
                      </a:ext>
                    </a:extLst>
                  </p:cNvPr>
                  <p:cNvSpPr/>
                  <p:nvPr/>
                </p:nvSpPr>
                <p:spPr>
                  <a:xfrm>
                    <a:off x="3051416" y="5370957"/>
                    <a:ext cx="18701" cy="9541"/>
                  </a:xfrm>
                  <a:custGeom>
                    <a:avLst/>
                    <a:gdLst>
                      <a:gd name="connsiteX0" fmla="*/ 16591 w 18701"/>
                      <a:gd name="connsiteY0" fmla="*/ 5167 h 9541"/>
                      <a:gd name="connsiteX1" fmla="*/ 8020 w 18701"/>
                      <a:gd name="connsiteY1" fmla="*/ 16 h 9541"/>
                      <a:gd name="connsiteX2" fmla="*/ 8618 w 18701"/>
                      <a:gd name="connsiteY2" fmla="*/ 3186 h 9541"/>
                      <a:gd name="connsiteX3" fmla="*/ 5030 w 18701"/>
                      <a:gd name="connsiteY3" fmla="*/ 1799 h 9541"/>
                      <a:gd name="connsiteX4" fmla="*/ 47 w 18701"/>
                      <a:gd name="connsiteY4" fmla="*/ 1799 h 9541"/>
                      <a:gd name="connsiteX5" fmla="*/ 7621 w 18701"/>
                      <a:gd name="connsiteY5" fmla="*/ 5959 h 9541"/>
                      <a:gd name="connsiteX6" fmla="*/ 11409 w 18701"/>
                      <a:gd name="connsiteY6" fmla="*/ 5959 h 9541"/>
                      <a:gd name="connsiteX7" fmla="*/ 17986 w 18701"/>
                      <a:gd name="connsiteY7" fmla="*/ 9525 h 9541"/>
                      <a:gd name="connsiteX8" fmla="*/ 16591 w 18701"/>
                      <a:gd name="connsiteY8" fmla="*/ 5167 h 95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701" h="9541">
                        <a:moveTo>
                          <a:pt x="16591" y="5167"/>
                        </a:moveTo>
                        <a:cubicBezTo>
                          <a:pt x="13202" y="1403"/>
                          <a:pt x="10212" y="-182"/>
                          <a:pt x="8020" y="16"/>
                        </a:cubicBezTo>
                        <a:cubicBezTo>
                          <a:pt x="7422" y="809"/>
                          <a:pt x="7621" y="1799"/>
                          <a:pt x="8618" y="3186"/>
                        </a:cubicBezTo>
                        <a:cubicBezTo>
                          <a:pt x="7621" y="2790"/>
                          <a:pt x="6425" y="2195"/>
                          <a:pt x="5030" y="1799"/>
                        </a:cubicBezTo>
                        <a:cubicBezTo>
                          <a:pt x="1841" y="809"/>
                          <a:pt x="-352" y="611"/>
                          <a:pt x="47" y="1799"/>
                        </a:cubicBezTo>
                        <a:cubicBezTo>
                          <a:pt x="645" y="3384"/>
                          <a:pt x="3834" y="4969"/>
                          <a:pt x="7621" y="5959"/>
                        </a:cubicBezTo>
                        <a:cubicBezTo>
                          <a:pt x="9614" y="6553"/>
                          <a:pt x="11209" y="6553"/>
                          <a:pt x="11409" y="5959"/>
                        </a:cubicBezTo>
                        <a:cubicBezTo>
                          <a:pt x="13800" y="8138"/>
                          <a:pt x="16392" y="9723"/>
                          <a:pt x="17986" y="9525"/>
                        </a:cubicBezTo>
                        <a:cubicBezTo>
                          <a:pt x="19182" y="9327"/>
                          <a:pt x="18983" y="7742"/>
                          <a:pt x="16591" y="516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02" name="Freeform 1501">
                    <a:extLst>
                      <a:ext uri="{FF2B5EF4-FFF2-40B4-BE49-F238E27FC236}">
                        <a16:creationId xmlns:a16="http://schemas.microsoft.com/office/drawing/2014/main" id="{CD9407F9-CAA5-A205-6496-59929FD9C73E}"/>
                      </a:ext>
                    </a:extLst>
                  </p:cNvPr>
                  <p:cNvSpPr/>
                  <p:nvPr/>
                </p:nvSpPr>
                <p:spPr>
                  <a:xfrm>
                    <a:off x="3064749" y="5237780"/>
                    <a:ext cx="20941" cy="14690"/>
                  </a:xfrm>
                  <a:custGeom>
                    <a:avLst/>
                    <a:gdLst>
                      <a:gd name="connsiteX0" fmla="*/ 7842 w 20941"/>
                      <a:gd name="connsiteY0" fmla="*/ 9785 h 14690"/>
                      <a:gd name="connsiteX1" fmla="*/ 13623 w 20941"/>
                      <a:gd name="connsiteY1" fmla="*/ 13945 h 14690"/>
                      <a:gd name="connsiteX2" fmla="*/ 14619 w 20941"/>
                      <a:gd name="connsiteY2" fmla="*/ 12954 h 14690"/>
                      <a:gd name="connsiteX3" fmla="*/ 20799 w 20941"/>
                      <a:gd name="connsiteY3" fmla="*/ 14341 h 14690"/>
                      <a:gd name="connsiteX4" fmla="*/ 14619 w 20941"/>
                      <a:gd name="connsiteY4" fmla="*/ 8002 h 14690"/>
                      <a:gd name="connsiteX5" fmla="*/ 10234 w 20941"/>
                      <a:gd name="connsiteY5" fmla="*/ 5823 h 14690"/>
                      <a:gd name="connsiteX6" fmla="*/ 6846 w 20941"/>
                      <a:gd name="connsiteY6" fmla="*/ 3842 h 14690"/>
                      <a:gd name="connsiteX7" fmla="*/ 467 w 20941"/>
                      <a:gd name="connsiteY7" fmla="*/ 276 h 14690"/>
                      <a:gd name="connsiteX8" fmla="*/ 2261 w 20941"/>
                      <a:gd name="connsiteY8" fmla="*/ 5823 h 14690"/>
                      <a:gd name="connsiteX9" fmla="*/ 7842 w 20941"/>
                      <a:gd name="connsiteY9" fmla="*/ 9785 h 146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0941" h="14690">
                        <a:moveTo>
                          <a:pt x="7842" y="9785"/>
                        </a:moveTo>
                        <a:cubicBezTo>
                          <a:pt x="9836" y="12360"/>
                          <a:pt x="12028" y="14143"/>
                          <a:pt x="13623" y="13945"/>
                        </a:cubicBezTo>
                        <a:cubicBezTo>
                          <a:pt x="14221" y="13945"/>
                          <a:pt x="14619" y="13548"/>
                          <a:pt x="14619" y="12954"/>
                        </a:cubicBezTo>
                        <a:cubicBezTo>
                          <a:pt x="17410" y="14539"/>
                          <a:pt x="19802" y="15133"/>
                          <a:pt x="20799" y="14341"/>
                        </a:cubicBezTo>
                        <a:cubicBezTo>
                          <a:pt x="21596" y="13548"/>
                          <a:pt x="19004" y="10973"/>
                          <a:pt x="14619" y="8002"/>
                        </a:cubicBezTo>
                        <a:cubicBezTo>
                          <a:pt x="13423" y="7210"/>
                          <a:pt x="11629" y="6219"/>
                          <a:pt x="10234" y="5823"/>
                        </a:cubicBezTo>
                        <a:cubicBezTo>
                          <a:pt x="9038" y="4634"/>
                          <a:pt x="7842" y="3842"/>
                          <a:pt x="6846" y="3842"/>
                        </a:cubicBezTo>
                        <a:cubicBezTo>
                          <a:pt x="4254" y="1069"/>
                          <a:pt x="1862" y="-714"/>
                          <a:pt x="467" y="276"/>
                        </a:cubicBezTo>
                        <a:cubicBezTo>
                          <a:pt x="-529" y="1069"/>
                          <a:pt x="68" y="3248"/>
                          <a:pt x="2261" y="5823"/>
                        </a:cubicBezTo>
                        <a:cubicBezTo>
                          <a:pt x="4055" y="8794"/>
                          <a:pt x="6248" y="9983"/>
                          <a:pt x="7842" y="97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03" name="Freeform 1502">
                    <a:extLst>
                      <a:ext uri="{FF2B5EF4-FFF2-40B4-BE49-F238E27FC236}">
                        <a16:creationId xmlns:a16="http://schemas.microsoft.com/office/drawing/2014/main" id="{E92BE5B8-E480-AD3B-B6F5-79BEAB2F558D}"/>
                      </a:ext>
                    </a:extLst>
                  </p:cNvPr>
                  <p:cNvSpPr/>
                  <p:nvPr/>
                </p:nvSpPr>
                <p:spPr>
                  <a:xfrm>
                    <a:off x="3129023" y="5315821"/>
                    <a:ext cx="16266" cy="19156"/>
                  </a:xfrm>
                  <a:custGeom>
                    <a:avLst/>
                    <a:gdLst>
                      <a:gd name="connsiteX0" fmla="*/ 9346 w 16266"/>
                      <a:gd name="connsiteY0" fmla="*/ 16724 h 19156"/>
                      <a:gd name="connsiteX1" fmla="*/ 14130 w 16266"/>
                      <a:gd name="connsiteY1" fmla="*/ 17318 h 19156"/>
                      <a:gd name="connsiteX2" fmla="*/ 11937 w 16266"/>
                      <a:gd name="connsiteY2" fmla="*/ 14347 h 19156"/>
                      <a:gd name="connsiteX3" fmla="*/ 12137 w 16266"/>
                      <a:gd name="connsiteY3" fmla="*/ 14347 h 19156"/>
                      <a:gd name="connsiteX4" fmla="*/ 11937 w 16266"/>
                      <a:gd name="connsiteY4" fmla="*/ 10583 h 19156"/>
                      <a:gd name="connsiteX5" fmla="*/ 15525 w 16266"/>
                      <a:gd name="connsiteY5" fmla="*/ 11178 h 19156"/>
                      <a:gd name="connsiteX6" fmla="*/ 15525 w 16266"/>
                      <a:gd name="connsiteY6" fmla="*/ 10980 h 19156"/>
                      <a:gd name="connsiteX7" fmla="*/ 15924 w 16266"/>
                      <a:gd name="connsiteY7" fmla="*/ 10781 h 19156"/>
                      <a:gd name="connsiteX8" fmla="*/ 12535 w 16266"/>
                      <a:gd name="connsiteY8" fmla="*/ 3650 h 19156"/>
                      <a:gd name="connsiteX9" fmla="*/ 6157 w 16266"/>
                      <a:gd name="connsiteY9" fmla="*/ 481 h 19156"/>
                      <a:gd name="connsiteX10" fmla="*/ 8748 w 16266"/>
                      <a:gd name="connsiteY10" fmla="*/ 6027 h 19156"/>
                      <a:gd name="connsiteX11" fmla="*/ 7353 w 16266"/>
                      <a:gd name="connsiteY11" fmla="*/ 5433 h 19156"/>
                      <a:gd name="connsiteX12" fmla="*/ 4562 w 16266"/>
                      <a:gd name="connsiteY12" fmla="*/ 5037 h 19156"/>
                      <a:gd name="connsiteX13" fmla="*/ 6555 w 16266"/>
                      <a:gd name="connsiteY13" fmla="*/ 10980 h 19156"/>
                      <a:gd name="connsiteX14" fmla="*/ 7552 w 16266"/>
                      <a:gd name="connsiteY14" fmla="*/ 11970 h 19156"/>
                      <a:gd name="connsiteX15" fmla="*/ 4562 w 16266"/>
                      <a:gd name="connsiteY15" fmla="*/ 10781 h 19156"/>
                      <a:gd name="connsiteX16" fmla="*/ 775 w 16266"/>
                      <a:gd name="connsiteY16" fmla="*/ 8801 h 19156"/>
                      <a:gd name="connsiteX17" fmla="*/ 2768 w 16266"/>
                      <a:gd name="connsiteY17" fmla="*/ 15139 h 19156"/>
                      <a:gd name="connsiteX18" fmla="*/ 8549 w 16266"/>
                      <a:gd name="connsiteY18" fmla="*/ 19101 h 19156"/>
                      <a:gd name="connsiteX19" fmla="*/ 9346 w 16266"/>
                      <a:gd name="connsiteY19" fmla="*/ 16724 h 191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6266" h="19156">
                        <a:moveTo>
                          <a:pt x="9346" y="16724"/>
                        </a:moveTo>
                        <a:cubicBezTo>
                          <a:pt x="11738" y="17714"/>
                          <a:pt x="13333" y="17913"/>
                          <a:pt x="14130" y="17318"/>
                        </a:cubicBezTo>
                        <a:cubicBezTo>
                          <a:pt x="15126" y="16724"/>
                          <a:pt x="13930" y="15734"/>
                          <a:pt x="11937" y="14347"/>
                        </a:cubicBezTo>
                        <a:cubicBezTo>
                          <a:pt x="11937" y="14347"/>
                          <a:pt x="12137" y="14347"/>
                          <a:pt x="12137" y="14347"/>
                        </a:cubicBezTo>
                        <a:cubicBezTo>
                          <a:pt x="13333" y="13951"/>
                          <a:pt x="12934" y="12366"/>
                          <a:pt x="11937" y="10583"/>
                        </a:cubicBezTo>
                        <a:cubicBezTo>
                          <a:pt x="13930" y="11376"/>
                          <a:pt x="15326" y="11772"/>
                          <a:pt x="15525" y="11178"/>
                        </a:cubicBezTo>
                        <a:cubicBezTo>
                          <a:pt x="15525" y="11178"/>
                          <a:pt x="15525" y="10980"/>
                          <a:pt x="15525" y="10980"/>
                        </a:cubicBezTo>
                        <a:cubicBezTo>
                          <a:pt x="15725" y="10980"/>
                          <a:pt x="15725" y="10781"/>
                          <a:pt x="15924" y="10781"/>
                        </a:cubicBezTo>
                        <a:cubicBezTo>
                          <a:pt x="16921" y="9791"/>
                          <a:pt x="15725" y="6820"/>
                          <a:pt x="12535" y="3650"/>
                        </a:cubicBezTo>
                        <a:cubicBezTo>
                          <a:pt x="9745" y="877"/>
                          <a:pt x="7153" y="-906"/>
                          <a:pt x="6157" y="481"/>
                        </a:cubicBezTo>
                        <a:cubicBezTo>
                          <a:pt x="5360" y="1471"/>
                          <a:pt x="6954" y="3650"/>
                          <a:pt x="8748" y="6027"/>
                        </a:cubicBezTo>
                        <a:cubicBezTo>
                          <a:pt x="8150" y="5829"/>
                          <a:pt x="7751" y="5631"/>
                          <a:pt x="7353" y="5433"/>
                        </a:cubicBezTo>
                        <a:cubicBezTo>
                          <a:pt x="6356" y="4641"/>
                          <a:pt x="5360" y="4443"/>
                          <a:pt x="4562" y="5037"/>
                        </a:cubicBezTo>
                        <a:cubicBezTo>
                          <a:pt x="3167" y="5631"/>
                          <a:pt x="3765" y="7810"/>
                          <a:pt x="6555" y="10980"/>
                        </a:cubicBezTo>
                        <a:cubicBezTo>
                          <a:pt x="6954" y="11376"/>
                          <a:pt x="7153" y="11772"/>
                          <a:pt x="7552" y="11970"/>
                        </a:cubicBezTo>
                        <a:cubicBezTo>
                          <a:pt x="6555" y="11376"/>
                          <a:pt x="5559" y="11178"/>
                          <a:pt x="4562" y="10781"/>
                        </a:cubicBezTo>
                        <a:cubicBezTo>
                          <a:pt x="3167" y="9395"/>
                          <a:pt x="1772" y="8602"/>
                          <a:pt x="775" y="8801"/>
                        </a:cubicBezTo>
                        <a:cubicBezTo>
                          <a:pt x="-1019" y="9395"/>
                          <a:pt x="576" y="12168"/>
                          <a:pt x="2768" y="15139"/>
                        </a:cubicBezTo>
                        <a:cubicBezTo>
                          <a:pt x="5160" y="17714"/>
                          <a:pt x="7353" y="19497"/>
                          <a:pt x="8549" y="19101"/>
                        </a:cubicBezTo>
                        <a:cubicBezTo>
                          <a:pt x="9745" y="19101"/>
                          <a:pt x="9944" y="18111"/>
                          <a:pt x="9346" y="1672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04" name="Freeform 1503">
                    <a:extLst>
                      <a:ext uri="{FF2B5EF4-FFF2-40B4-BE49-F238E27FC236}">
                        <a16:creationId xmlns:a16="http://schemas.microsoft.com/office/drawing/2014/main" id="{719376FB-B2AF-2CD7-2246-418C3C7A5446}"/>
                      </a:ext>
                    </a:extLst>
                  </p:cNvPr>
                  <p:cNvSpPr/>
                  <p:nvPr/>
                </p:nvSpPr>
                <p:spPr>
                  <a:xfrm>
                    <a:off x="3152960" y="5313904"/>
                    <a:ext cx="9204" cy="9808"/>
                  </a:xfrm>
                  <a:custGeom>
                    <a:avLst/>
                    <a:gdLst>
                      <a:gd name="connsiteX0" fmla="*/ 358 w 9204"/>
                      <a:gd name="connsiteY0" fmla="*/ 219 h 9808"/>
                      <a:gd name="connsiteX1" fmla="*/ 2551 w 9204"/>
                      <a:gd name="connsiteY1" fmla="*/ 5765 h 9808"/>
                      <a:gd name="connsiteX2" fmla="*/ 8929 w 9204"/>
                      <a:gd name="connsiteY2" fmla="*/ 9727 h 9808"/>
                      <a:gd name="connsiteX3" fmla="*/ 6737 w 9204"/>
                      <a:gd name="connsiteY3" fmla="*/ 3982 h 9808"/>
                      <a:gd name="connsiteX4" fmla="*/ 358 w 9204"/>
                      <a:gd name="connsiteY4" fmla="*/ 219 h 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04" h="9808">
                        <a:moveTo>
                          <a:pt x="358" y="219"/>
                        </a:moveTo>
                        <a:cubicBezTo>
                          <a:pt x="-638" y="813"/>
                          <a:pt x="557" y="3388"/>
                          <a:pt x="2551" y="5765"/>
                        </a:cubicBezTo>
                        <a:cubicBezTo>
                          <a:pt x="5341" y="9132"/>
                          <a:pt x="7335" y="10123"/>
                          <a:pt x="8929" y="9727"/>
                        </a:cubicBezTo>
                        <a:cubicBezTo>
                          <a:pt x="9727" y="8538"/>
                          <a:pt x="8730" y="6359"/>
                          <a:pt x="6737" y="3982"/>
                        </a:cubicBezTo>
                        <a:cubicBezTo>
                          <a:pt x="4146" y="813"/>
                          <a:pt x="1554" y="-574"/>
                          <a:pt x="358" y="21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05" name="Freeform 1504">
                    <a:extLst>
                      <a:ext uri="{FF2B5EF4-FFF2-40B4-BE49-F238E27FC236}">
                        <a16:creationId xmlns:a16="http://schemas.microsoft.com/office/drawing/2014/main" id="{7E367837-2982-06A7-A0D4-F599FF25C21D}"/>
                      </a:ext>
                    </a:extLst>
                  </p:cNvPr>
                  <p:cNvSpPr/>
                  <p:nvPr/>
                </p:nvSpPr>
                <p:spPr>
                  <a:xfrm>
                    <a:off x="3131794" y="5187217"/>
                    <a:ext cx="8507" cy="10009"/>
                  </a:xfrm>
                  <a:custGeom>
                    <a:avLst/>
                    <a:gdLst>
                      <a:gd name="connsiteX0" fmla="*/ 8369 w 8507"/>
                      <a:gd name="connsiteY0" fmla="*/ 9043 h 10009"/>
                      <a:gd name="connsiteX1" fmla="*/ 5379 w 8507"/>
                      <a:gd name="connsiteY1" fmla="*/ 2704 h 10009"/>
                      <a:gd name="connsiteX2" fmla="*/ 196 w 8507"/>
                      <a:gd name="connsiteY2" fmla="*/ 327 h 10009"/>
                      <a:gd name="connsiteX3" fmla="*/ 2190 w 8507"/>
                      <a:gd name="connsiteY3" fmla="*/ 6468 h 10009"/>
                      <a:gd name="connsiteX4" fmla="*/ 8369 w 8507"/>
                      <a:gd name="connsiteY4" fmla="*/ 9043 h 100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07" h="10009">
                        <a:moveTo>
                          <a:pt x="8369" y="9043"/>
                        </a:moveTo>
                        <a:cubicBezTo>
                          <a:pt x="8967" y="7656"/>
                          <a:pt x="7572" y="5081"/>
                          <a:pt x="5379" y="2704"/>
                        </a:cubicBezTo>
                        <a:cubicBezTo>
                          <a:pt x="2987" y="129"/>
                          <a:pt x="1393" y="-465"/>
                          <a:pt x="196" y="327"/>
                        </a:cubicBezTo>
                        <a:cubicBezTo>
                          <a:pt x="-402" y="1713"/>
                          <a:pt x="396" y="4090"/>
                          <a:pt x="2190" y="6468"/>
                        </a:cubicBezTo>
                        <a:cubicBezTo>
                          <a:pt x="4980" y="9439"/>
                          <a:pt x="7572" y="11222"/>
                          <a:pt x="8369" y="904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06" name="Freeform 1505">
                    <a:extLst>
                      <a:ext uri="{FF2B5EF4-FFF2-40B4-BE49-F238E27FC236}">
                        <a16:creationId xmlns:a16="http://schemas.microsoft.com/office/drawing/2014/main" id="{654BF76D-6065-1AEE-31B3-2EDF6259AB16}"/>
                      </a:ext>
                    </a:extLst>
                  </p:cNvPr>
                  <p:cNvSpPr/>
                  <p:nvPr/>
                </p:nvSpPr>
                <p:spPr>
                  <a:xfrm>
                    <a:off x="3113009" y="5129639"/>
                    <a:ext cx="8314" cy="10645"/>
                  </a:xfrm>
                  <a:custGeom>
                    <a:avLst/>
                    <a:gdLst>
                      <a:gd name="connsiteX0" fmla="*/ 644 w 8314"/>
                      <a:gd name="connsiteY0" fmla="*/ 261 h 10645"/>
                      <a:gd name="connsiteX1" fmla="*/ 2438 w 8314"/>
                      <a:gd name="connsiteY1" fmla="*/ 7392 h 10645"/>
                      <a:gd name="connsiteX2" fmla="*/ 7621 w 8314"/>
                      <a:gd name="connsiteY2" fmla="*/ 10562 h 10645"/>
                      <a:gd name="connsiteX3" fmla="*/ 5827 w 8314"/>
                      <a:gd name="connsiteY3" fmla="*/ 3628 h 10645"/>
                      <a:gd name="connsiteX4" fmla="*/ 644 w 8314"/>
                      <a:gd name="connsiteY4" fmla="*/ 261 h 106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14" h="10645">
                        <a:moveTo>
                          <a:pt x="644" y="261"/>
                        </a:moveTo>
                        <a:cubicBezTo>
                          <a:pt x="-552" y="1450"/>
                          <a:pt x="-153" y="3827"/>
                          <a:pt x="2438" y="7392"/>
                        </a:cubicBezTo>
                        <a:cubicBezTo>
                          <a:pt x="4431" y="9967"/>
                          <a:pt x="6225" y="10958"/>
                          <a:pt x="7621" y="10562"/>
                        </a:cubicBezTo>
                        <a:cubicBezTo>
                          <a:pt x="8817" y="9373"/>
                          <a:pt x="8617" y="7194"/>
                          <a:pt x="5827" y="3628"/>
                        </a:cubicBezTo>
                        <a:cubicBezTo>
                          <a:pt x="3833" y="1252"/>
                          <a:pt x="1641" y="-729"/>
                          <a:pt x="644" y="26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07" name="Freeform 1506">
                    <a:extLst>
                      <a:ext uri="{FF2B5EF4-FFF2-40B4-BE49-F238E27FC236}">
                        <a16:creationId xmlns:a16="http://schemas.microsoft.com/office/drawing/2014/main" id="{D1B8A18A-B706-5D2A-AD81-579A0B1A701E}"/>
                      </a:ext>
                    </a:extLst>
                  </p:cNvPr>
                  <p:cNvSpPr/>
                  <p:nvPr/>
                </p:nvSpPr>
                <p:spPr>
                  <a:xfrm>
                    <a:off x="3087887" y="5191611"/>
                    <a:ext cx="9483" cy="10945"/>
                  </a:xfrm>
                  <a:custGeom>
                    <a:avLst/>
                    <a:gdLst>
                      <a:gd name="connsiteX0" fmla="*/ 850 w 9483"/>
                      <a:gd name="connsiteY0" fmla="*/ 93 h 10945"/>
                      <a:gd name="connsiteX1" fmla="*/ 3042 w 9483"/>
                      <a:gd name="connsiteY1" fmla="*/ 7026 h 10945"/>
                      <a:gd name="connsiteX2" fmla="*/ 8623 w 9483"/>
                      <a:gd name="connsiteY2" fmla="*/ 10789 h 10945"/>
                      <a:gd name="connsiteX3" fmla="*/ 6630 w 9483"/>
                      <a:gd name="connsiteY3" fmla="*/ 4054 h 10945"/>
                      <a:gd name="connsiteX4" fmla="*/ 850 w 9483"/>
                      <a:gd name="connsiteY4" fmla="*/ 93 h 109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83" h="10945">
                        <a:moveTo>
                          <a:pt x="850" y="93"/>
                        </a:moveTo>
                        <a:cubicBezTo>
                          <a:pt x="-944" y="885"/>
                          <a:pt x="252" y="3658"/>
                          <a:pt x="3042" y="7026"/>
                        </a:cubicBezTo>
                        <a:cubicBezTo>
                          <a:pt x="5036" y="9205"/>
                          <a:pt x="7228" y="11582"/>
                          <a:pt x="8623" y="10789"/>
                        </a:cubicBezTo>
                        <a:cubicBezTo>
                          <a:pt x="10218" y="9997"/>
                          <a:pt x="9620" y="7422"/>
                          <a:pt x="6630" y="4054"/>
                        </a:cubicBezTo>
                        <a:cubicBezTo>
                          <a:pt x="4637" y="1875"/>
                          <a:pt x="2245" y="-502"/>
                          <a:pt x="850" y="9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08" name="Freeform 1507">
                    <a:extLst>
                      <a:ext uri="{FF2B5EF4-FFF2-40B4-BE49-F238E27FC236}">
                        <a16:creationId xmlns:a16="http://schemas.microsoft.com/office/drawing/2014/main" id="{D97C2550-5488-9379-7E21-65CA7DD1C27D}"/>
                      </a:ext>
                    </a:extLst>
                  </p:cNvPr>
                  <p:cNvSpPr/>
                  <p:nvPr/>
                </p:nvSpPr>
                <p:spPr>
                  <a:xfrm>
                    <a:off x="3128827" y="5143876"/>
                    <a:ext cx="9107" cy="10133"/>
                  </a:xfrm>
                  <a:custGeom>
                    <a:avLst/>
                    <a:gdLst>
                      <a:gd name="connsiteX0" fmla="*/ 5356 w 9107"/>
                      <a:gd name="connsiteY0" fmla="*/ 1872 h 10133"/>
                      <a:gd name="connsiteX1" fmla="*/ 2167 w 9107"/>
                      <a:gd name="connsiteY1" fmla="*/ 89 h 10133"/>
                      <a:gd name="connsiteX2" fmla="*/ 174 w 9107"/>
                      <a:gd name="connsiteY2" fmla="*/ 683 h 10133"/>
                      <a:gd name="connsiteX3" fmla="*/ 2366 w 9107"/>
                      <a:gd name="connsiteY3" fmla="*/ 6428 h 10133"/>
                      <a:gd name="connsiteX4" fmla="*/ 8745 w 9107"/>
                      <a:gd name="connsiteY4" fmla="*/ 9597 h 10133"/>
                      <a:gd name="connsiteX5" fmla="*/ 7748 w 9107"/>
                      <a:gd name="connsiteY5" fmla="*/ 5239 h 10133"/>
                      <a:gd name="connsiteX6" fmla="*/ 5356 w 9107"/>
                      <a:gd name="connsiteY6" fmla="*/ 1872 h 101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9107" h="10133">
                        <a:moveTo>
                          <a:pt x="5356" y="1872"/>
                        </a:moveTo>
                        <a:cubicBezTo>
                          <a:pt x="4160" y="683"/>
                          <a:pt x="2765" y="-307"/>
                          <a:pt x="2167" y="89"/>
                        </a:cubicBezTo>
                        <a:cubicBezTo>
                          <a:pt x="1370" y="-109"/>
                          <a:pt x="573" y="89"/>
                          <a:pt x="174" y="683"/>
                        </a:cubicBezTo>
                        <a:cubicBezTo>
                          <a:pt x="-424" y="1673"/>
                          <a:pt x="573" y="4249"/>
                          <a:pt x="2366" y="6428"/>
                        </a:cubicBezTo>
                        <a:cubicBezTo>
                          <a:pt x="4958" y="9597"/>
                          <a:pt x="7350" y="10984"/>
                          <a:pt x="8745" y="9597"/>
                        </a:cubicBezTo>
                        <a:cubicBezTo>
                          <a:pt x="9542" y="8805"/>
                          <a:pt x="8944" y="7022"/>
                          <a:pt x="7748" y="5239"/>
                        </a:cubicBezTo>
                        <a:cubicBezTo>
                          <a:pt x="7350" y="4249"/>
                          <a:pt x="6552" y="3060"/>
                          <a:pt x="5356" y="187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09" name="Freeform 1508">
                    <a:extLst>
                      <a:ext uri="{FF2B5EF4-FFF2-40B4-BE49-F238E27FC236}">
                        <a16:creationId xmlns:a16="http://schemas.microsoft.com/office/drawing/2014/main" id="{D3755537-47FC-EFC3-0E30-673E38BD5CB8}"/>
                      </a:ext>
                    </a:extLst>
                  </p:cNvPr>
                  <p:cNvSpPr/>
                  <p:nvPr/>
                </p:nvSpPr>
                <p:spPr>
                  <a:xfrm>
                    <a:off x="3159880" y="5108193"/>
                    <a:ext cx="8119" cy="10466"/>
                  </a:xfrm>
                  <a:custGeom>
                    <a:avLst/>
                    <a:gdLst>
                      <a:gd name="connsiteX0" fmla="*/ 2010 w 8119"/>
                      <a:gd name="connsiteY0" fmla="*/ 6652 h 10466"/>
                      <a:gd name="connsiteX1" fmla="*/ 7192 w 8119"/>
                      <a:gd name="connsiteY1" fmla="*/ 10416 h 10466"/>
                      <a:gd name="connsiteX2" fmla="*/ 5797 w 8119"/>
                      <a:gd name="connsiteY2" fmla="*/ 3681 h 10466"/>
                      <a:gd name="connsiteX3" fmla="*/ 814 w 8119"/>
                      <a:gd name="connsiteY3" fmla="*/ 115 h 10466"/>
                      <a:gd name="connsiteX4" fmla="*/ 2010 w 8119"/>
                      <a:gd name="connsiteY4" fmla="*/ 6652 h 10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19" h="10466">
                        <a:moveTo>
                          <a:pt x="2010" y="6652"/>
                        </a:moveTo>
                        <a:cubicBezTo>
                          <a:pt x="4003" y="8831"/>
                          <a:pt x="5996" y="10812"/>
                          <a:pt x="7192" y="10416"/>
                        </a:cubicBezTo>
                        <a:cubicBezTo>
                          <a:pt x="8986" y="9821"/>
                          <a:pt x="7990" y="6850"/>
                          <a:pt x="5797" y="3681"/>
                        </a:cubicBezTo>
                        <a:cubicBezTo>
                          <a:pt x="4202" y="1304"/>
                          <a:pt x="2010" y="-479"/>
                          <a:pt x="814" y="115"/>
                        </a:cubicBezTo>
                        <a:cubicBezTo>
                          <a:pt x="-581" y="907"/>
                          <a:pt x="-183" y="3086"/>
                          <a:pt x="2010" y="66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10" name="Freeform 1509">
                    <a:extLst>
                      <a:ext uri="{FF2B5EF4-FFF2-40B4-BE49-F238E27FC236}">
                        <a16:creationId xmlns:a16="http://schemas.microsoft.com/office/drawing/2014/main" id="{AD021B6B-F421-F1CC-CB11-5334C95BBAB3}"/>
                      </a:ext>
                    </a:extLst>
                  </p:cNvPr>
                  <p:cNvSpPr/>
                  <p:nvPr/>
                </p:nvSpPr>
                <p:spPr>
                  <a:xfrm>
                    <a:off x="3103582" y="5149305"/>
                    <a:ext cx="8599" cy="11028"/>
                  </a:xfrm>
                  <a:custGeom>
                    <a:avLst/>
                    <a:gdLst>
                      <a:gd name="connsiteX0" fmla="*/ 8276 w 8599"/>
                      <a:gd name="connsiteY0" fmla="*/ 10705 h 11028"/>
                      <a:gd name="connsiteX1" fmla="*/ 5287 w 8599"/>
                      <a:gd name="connsiteY1" fmla="*/ 3177 h 11028"/>
                      <a:gd name="connsiteX2" fmla="*/ 304 w 8599"/>
                      <a:gd name="connsiteY2" fmla="*/ 404 h 11028"/>
                      <a:gd name="connsiteX3" fmla="*/ 3094 w 8599"/>
                      <a:gd name="connsiteY3" fmla="*/ 7932 h 11028"/>
                      <a:gd name="connsiteX4" fmla="*/ 8276 w 8599"/>
                      <a:gd name="connsiteY4" fmla="*/ 10705 h 110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99" h="11028">
                        <a:moveTo>
                          <a:pt x="8276" y="10705"/>
                        </a:moveTo>
                        <a:cubicBezTo>
                          <a:pt x="9273" y="9318"/>
                          <a:pt x="7878" y="6149"/>
                          <a:pt x="5287" y="3177"/>
                        </a:cubicBezTo>
                        <a:cubicBezTo>
                          <a:pt x="3293" y="800"/>
                          <a:pt x="1101" y="-784"/>
                          <a:pt x="304" y="404"/>
                        </a:cubicBezTo>
                        <a:cubicBezTo>
                          <a:pt x="-693" y="1989"/>
                          <a:pt x="902" y="4960"/>
                          <a:pt x="3094" y="7932"/>
                        </a:cubicBezTo>
                        <a:cubicBezTo>
                          <a:pt x="5287" y="10309"/>
                          <a:pt x="7280" y="11695"/>
                          <a:pt x="8276" y="107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11" name="Freeform 1510">
                    <a:extLst>
                      <a:ext uri="{FF2B5EF4-FFF2-40B4-BE49-F238E27FC236}">
                        <a16:creationId xmlns:a16="http://schemas.microsoft.com/office/drawing/2014/main" id="{D90075F9-6624-0C75-56D5-72F1A86E5597}"/>
                      </a:ext>
                    </a:extLst>
                  </p:cNvPr>
                  <p:cNvSpPr/>
                  <p:nvPr/>
                </p:nvSpPr>
                <p:spPr>
                  <a:xfrm>
                    <a:off x="3054652" y="5162585"/>
                    <a:ext cx="8792" cy="11291"/>
                  </a:xfrm>
                  <a:custGeom>
                    <a:avLst/>
                    <a:gdLst>
                      <a:gd name="connsiteX0" fmla="*/ 6378 w 8792"/>
                      <a:gd name="connsiteY0" fmla="*/ 11291 h 11291"/>
                      <a:gd name="connsiteX1" fmla="*/ 7973 w 8792"/>
                      <a:gd name="connsiteY1" fmla="*/ 10301 h 11291"/>
                      <a:gd name="connsiteX2" fmla="*/ 4983 w 8792"/>
                      <a:gd name="connsiteY2" fmla="*/ 1981 h 11291"/>
                      <a:gd name="connsiteX3" fmla="*/ 2392 w 8792"/>
                      <a:gd name="connsiteY3" fmla="*/ 0 h 11291"/>
                      <a:gd name="connsiteX4" fmla="*/ 0 w 8792"/>
                      <a:gd name="connsiteY4" fmla="*/ 2179 h 11291"/>
                      <a:gd name="connsiteX5" fmla="*/ 3787 w 8792"/>
                      <a:gd name="connsiteY5" fmla="*/ 7924 h 11291"/>
                      <a:gd name="connsiteX6" fmla="*/ 6378 w 8792"/>
                      <a:gd name="connsiteY6" fmla="*/ 11291 h 112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92" h="11291">
                        <a:moveTo>
                          <a:pt x="6378" y="11291"/>
                        </a:moveTo>
                        <a:cubicBezTo>
                          <a:pt x="6976" y="11093"/>
                          <a:pt x="7375" y="10697"/>
                          <a:pt x="7973" y="10301"/>
                        </a:cubicBezTo>
                        <a:cubicBezTo>
                          <a:pt x="9568" y="8716"/>
                          <a:pt x="8970" y="5943"/>
                          <a:pt x="4983" y="1981"/>
                        </a:cubicBezTo>
                        <a:cubicBezTo>
                          <a:pt x="4186" y="1188"/>
                          <a:pt x="3189" y="594"/>
                          <a:pt x="2392" y="0"/>
                        </a:cubicBezTo>
                        <a:cubicBezTo>
                          <a:pt x="1595" y="792"/>
                          <a:pt x="797" y="1387"/>
                          <a:pt x="0" y="2179"/>
                        </a:cubicBezTo>
                        <a:cubicBezTo>
                          <a:pt x="598" y="3764"/>
                          <a:pt x="2193" y="5943"/>
                          <a:pt x="3787" y="7924"/>
                        </a:cubicBezTo>
                        <a:lnTo>
                          <a:pt x="6378" y="11291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12" name="Freeform 1511">
                    <a:extLst>
                      <a:ext uri="{FF2B5EF4-FFF2-40B4-BE49-F238E27FC236}">
                        <a16:creationId xmlns:a16="http://schemas.microsoft.com/office/drawing/2014/main" id="{415705F7-F632-BCD2-6757-00C31757F5B5}"/>
                      </a:ext>
                    </a:extLst>
                  </p:cNvPr>
                  <p:cNvSpPr/>
                  <p:nvPr/>
                </p:nvSpPr>
                <p:spPr>
                  <a:xfrm>
                    <a:off x="3008375" y="5224088"/>
                    <a:ext cx="12470" cy="12659"/>
                  </a:xfrm>
                  <a:custGeom>
                    <a:avLst/>
                    <a:gdLst>
                      <a:gd name="connsiteX0" fmla="*/ 7210 w 12470"/>
                      <a:gd name="connsiteY0" fmla="*/ 10205 h 12659"/>
                      <a:gd name="connsiteX1" fmla="*/ 12193 w 12470"/>
                      <a:gd name="connsiteY1" fmla="*/ 12186 h 12659"/>
                      <a:gd name="connsiteX2" fmla="*/ 8605 w 12470"/>
                      <a:gd name="connsiteY2" fmla="*/ 4856 h 12659"/>
                      <a:gd name="connsiteX3" fmla="*/ 5615 w 12470"/>
                      <a:gd name="connsiteY3" fmla="*/ 2479 h 12659"/>
                      <a:gd name="connsiteX4" fmla="*/ 632 w 12470"/>
                      <a:gd name="connsiteY4" fmla="*/ 300 h 12659"/>
                      <a:gd name="connsiteX5" fmla="*/ 2824 w 12470"/>
                      <a:gd name="connsiteY5" fmla="*/ 7432 h 12659"/>
                      <a:gd name="connsiteX6" fmla="*/ 7210 w 12470"/>
                      <a:gd name="connsiteY6" fmla="*/ 10205 h 126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470" h="12659">
                        <a:moveTo>
                          <a:pt x="7210" y="10205"/>
                        </a:moveTo>
                        <a:cubicBezTo>
                          <a:pt x="9402" y="12186"/>
                          <a:pt x="11595" y="13374"/>
                          <a:pt x="12193" y="12186"/>
                        </a:cubicBezTo>
                        <a:cubicBezTo>
                          <a:pt x="13189" y="10601"/>
                          <a:pt x="11395" y="7629"/>
                          <a:pt x="8605" y="4856"/>
                        </a:cubicBezTo>
                        <a:cubicBezTo>
                          <a:pt x="7608" y="3866"/>
                          <a:pt x="6612" y="3074"/>
                          <a:pt x="5615" y="2479"/>
                        </a:cubicBezTo>
                        <a:cubicBezTo>
                          <a:pt x="3622" y="300"/>
                          <a:pt x="1628" y="-492"/>
                          <a:pt x="632" y="300"/>
                        </a:cubicBezTo>
                        <a:cubicBezTo>
                          <a:pt x="-763" y="1489"/>
                          <a:pt x="233" y="4064"/>
                          <a:pt x="2824" y="7432"/>
                        </a:cubicBezTo>
                        <a:cubicBezTo>
                          <a:pt x="4618" y="9016"/>
                          <a:pt x="6213" y="10007"/>
                          <a:pt x="7210" y="102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13" name="Freeform 1512">
                    <a:extLst>
                      <a:ext uri="{FF2B5EF4-FFF2-40B4-BE49-F238E27FC236}">
                        <a16:creationId xmlns:a16="http://schemas.microsoft.com/office/drawing/2014/main" id="{6829797E-2FBB-1DFF-E748-894B93047D97}"/>
                      </a:ext>
                    </a:extLst>
                  </p:cNvPr>
                  <p:cNvSpPr/>
                  <p:nvPr/>
                </p:nvSpPr>
                <p:spPr>
                  <a:xfrm>
                    <a:off x="3045085" y="5181205"/>
                    <a:ext cx="199" cy="396"/>
                  </a:xfrm>
                  <a:custGeom>
                    <a:avLst/>
                    <a:gdLst>
                      <a:gd name="connsiteX0" fmla="*/ 199 w 199"/>
                      <a:gd name="connsiteY0" fmla="*/ 396 h 396"/>
                      <a:gd name="connsiteX1" fmla="*/ 199 w 199"/>
                      <a:gd name="connsiteY1" fmla="*/ 198 h 396"/>
                      <a:gd name="connsiteX2" fmla="*/ 0 w 199"/>
                      <a:gd name="connsiteY2" fmla="*/ 0 h 396"/>
                      <a:gd name="connsiteX3" fmla="*/ 0 w 199"/>
                      <a:gd name="connsiteY3" fmla="*/ 0 h 396"/>
                      <a:gd name="connsiteX4" fmla="*/ 199 w 199"/>
                      <a:gd name="connsiteY4" fmla="*/ 396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396">
                        <a:moveTo>
                          <a:pt x="199" y="396"/>
                        </a:moveTo>
                        <a:lnTo>
                          <a:pt x="199" y="198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199" y="396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14" name="Freeform 1513">
                    <a:extLst>
                      <a:ext uri="{FF2B5EF4-FFF2-40B4-BE49-F238E27FC236}">
                        <a16:creationId xmlns:a16="http://schemas.microsoft.com/office/drawing/2014/main" id="{BE69A80A-5754-B865-8718-AE7262B673B3}"/>
                      </a:ext>
                    </a:extLst>
                  </p:cNvPr>
                  <p:cNvSpPr/>
                  <p:nvPr/>
                </p:nvSpPr>
                <p:spPr>
                  <a:xfrm>
                    <a:off x="3045483" y="5179148"/>
                    <a:ext cx="10191" cy="10217"/>
                  </a:xfrm>
                  <a:custGeom>
                    <a:avLst/>
                    <a:gdLst>
                      <a:gd name="connsiteX0" fmla="*/ 10166 w 10191"/>
                      <a:gd name="connsiteY0" fmla="*/ 9188 h 10217"/>
                      <a:gd name="connsiteX1" fmla="*/ 8372 w 10191"/>
                      <a:gd name="connsiteY1" fmla="*/ 4632 h 10217"/>
                      <a:gd name="connsiteX2" fmla="*/ 797 w 10191"/>
                      <a:gd name="connsiteY2" fmla="*/ 670 h 10217"/>
                      <a:gd name="connsiteX3" fmla="*/ 0 w 10191"/>
                      <a:gd name="connsiteY3" fmla="*/ 2255 h 10217"/>
                      <a:gd name="connsiteX4" fmla="*/ 2791 w 10191"/>
                      <a:gd name="connsiteY4" fmla="*/ 5424 h 10217"/>
                      <a:gd name="connsiteX5" fmla="*/ 10166 w 10191"/>
                      <a:gd name="connsiteY5" fmla="*/ 9188 h 102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191" h="10217">
                        <a:moveTo>
                          <a:pt x="10166" y="9188"/>
                        </a:moveTo>
                        <a:cubicBezTo>
                          <a:pt x="10365" y="8396"/>
                          <a:pt x="9368" y="6019"/>
                          <a:pt x="8372" y="4632"/>
                        </a:cubicBezTo>
                        <a:cubicBezTo>
                          <a:pt x="4983" y="274"/>
                          <a:pt x="2392" y="-915"/>
                          <a:pt x="797" y="670"/>
                        </a:cubicBezTo>
                        <a:cubicBezTo>
                          <a:pt x="399" y="1066"/>
                          <a:pt x="200" y="1661"/>
                          <a:pt x="0" y="2255"/>
                        </a:cubicBezTo>
                        <a:cubicBezTo>
                          <a:pt x="997" y="3245"/>
                          <a:pt x="1794" y="4434"/>
                          <a:pt x="2791" y="5424"/>
                        </a:cubicBezTo>
                        <a:cubicBezTo>
                          <a:pt x="5781" y="8594"/>
                          <a:pt x="9169" y="11961"/>
                          <a:pt x="10166" y="91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15" name="Freeform 1514">
                    <a:extLst>
                      <a:ext uri="{FF2B5EF4-FFF2-40B4-BE49-F238E27FC236}">
                        <a16:creationId xmlns:a16="http://schemas.microsoft.com/office/drawing/2014/main" id="{B083C5A9-AE21-A764-494B-0E908CE5238E}"/>
                      </a:ext>
                    </a:extLst>
                  </p:cNvPr>
                  <p:cNvSpPr/>
                  <p:nvPr/>
                </p:nvSpPr>
                <p:spPr>
                  <a:xfrm>
                    <a:off x="3089110" y="5333806"/>
                    <a:ext cx="41908" cy="28469"/>
                  </a:xfrm>
                  <a:custGeom>
                    <a:avLst/>
                    <a:gdLst>
                      <a:gd name="connsiteX0" fmla="*/ 32914 w 41908"/>
                      <a:gd name="connsiteY0" fmla="*/ 9237 h 28469"/>
                      <a:gd name="connsiteX1" fmla="*/ 32914 w 41908"/>
                      <a:gd name="connsiteY1" fmla="*/ 10822 h 28469"/>
                      <a:gd name="connsiteX2" fmla="*/ 25340 w 41908"/>
                      <a:gd name="connsiteY2" fmla="*/ 3889 h 28469"/>
                      <a:gd name="connsiteX3" fmla="*/ 23745 w 41908"/>
                      <a:gd name="connsiteY3" fmla="*/ 3493 h 28469"/>
                      <a:gd name="connsiteX4" fmla="*/ 19759 w 41908"/>
                      <a:gd name="connsiteY4" fmla="*/ 1314 h 28469"/>
                      <a:gd name="connsiteX5" fmla="*/ 13779 w 41908"/>
                      <a:gd name="connsiteY5" fmla="*/ 917 h 28469"/>
                      <a:gd name="connsiteX6" fmla="*/ 19958 w 41908"/>
                      <a:gd name="connsiteY6" fmla="*/ 5275 h 28469"/>
                      <a:gd name="connsiteX7" fmla="*/ 23945 w 41908"/>
                      <a:gd name="connsiteY7" fmla="*/ 5870 h 28469"/>
                      <a:gd name="connsiteX8" fmla="*/ 25340 w 41908"/>
                      <a:gd name="connsiteY8" fmla="*/ 8445 h 28469"/>
                      <a:gd name="connsiteX9" fmla="*/ 28330 w 41908"/>
                      <a:gd name="connsiteY9" fmla="*/ 17359 h 28469"/>
                      <a:gd name="connsiteX10" fmla="*/ 28131 w 41908"/>
                      <a:gd name="connsiteY10" fmla="*/ 17161 h 28469"/>
                      <a:gd name="connsiteX11" fmla="*/ 26935 w 41908"/>
                      <a:gd name="connsiteY11" fmla="*/ 15774 h 28469"/>
                      <a:gd name="connsiteX12" fmla="*/ 15374 w 41908"/>
                      <a:gd name="connsiteY12" fmla="*/ 8643 h 28469"/>
                      <a:gd name="connsiteX13" fmla="*/ 14975 w 41908"/>
                      <a:gd name="connsiteY13" fmla="*/ 8841 h 28469"/>
                      <a:gd name="connsiteX14" fmla="*/ 9195 w 41908"/>
                      <a:gd name="connsiteY14" fmla="*/ 5077 h 28469"/>
                      <a:gd name="connsiteX15" fmla="*/ 3614 w 41908"/>
                      <a:gd name="connsiteY15" fmla="*/ 4483 h 28469"/>
                      <a:gd name="connsiteX16" fmla="*/ 3813 w 41908"/>
                      <a:gd name="connsiteY16" fmla="*/ 5077 h 28469"/>
                      <a:gd name="connsiteX17" fmla="*/ 424 w 41908"/>
                      <a:gd name="connsiteY17" fmla="*/ 3691 h 28469"/>
                      <a:gd name="connsiteX18" fmla="*/ 2417 w 41908"/>
                      <a:gd name="connsiteY18" fmla="*/ 9039 h 28469"/>
                      <a:gd name="connsiteX19" fmla="*/ 7799 w 41908"/>
                      <a:gd name="connsiteY19" fmla="*/ 12406 h 28469"/>
                      <a:gd name="connsiteX20" fmla="*/ 6005 w 41908"/>
                      <a:gd name="connsiteY20" fmla="*/ 7256 h 28469"/>
                      <a:gd name="connsiteX21" fmla="*/ 5607 w 41908"/>
                      <a:gd name="connsiteY21" fmla="*/ 6662 h 28469"/>
                      <a:gd name="connsiteX22" fmla="*/ 8796 w 41908"/>
                      <a:gd name="connsiteY22" fmla="*/ 8445 h 28469"/>
                      <a:gd name="connsiteX23" fmla="*/ 14975 w 41908"/>
                      <a:gd name="connsiteY23" fmla="*/ 9831 h 28469"/>
                      <a:gd name="connsiteX24" fmla="*/ 17367 w 41908"/>
                      <a:gd name="connsiteY24" fmla="*/ 13595 h 28469"/>
                      <a:gd name="connsiteX25" fmla="*/ 18762 w 41908"/>
                      <a:gd name="connsiteY25" fmla="*/ 14982 h 28469"/>
                      <a:gd name="connsiteX26" fmla="*/ 22151 w 41908"/>
                      <a:gd name="connsiteY26" fmla="*/ 18547 h 28469"/>
                      <a:gd name="connsiteX27" fmla="*/ 23745 w 41908"/>
                      <a:gd name="connsiteY27" fmla="*/ 19736 h 28469"/>
                      <a:gd name="connsiteX28" fmla="*/ 23945 w 41908"/>
                      <a:gd name="connsiteY28" fmla="*/ 19934 h 28469"/>
                      <a:gd name="connsiteX29" fmla="*/ 30124 w 41908"/>
                      <a:gd name="connsiteY29" fmla="*/ 22707 h 28469"/>
                      <a:gd name="connsiteX30" fmla="*/ 30323 w 41908"/>
                      <a:gd name="connsiteY30" fmla="*/ 22113 h 28469"/>
                      <a:gd name="connsiteX31" fmla="*/ 38296 w 41908"/>
                      <a:gd name="connsiteY31" fmla="*/ 28254 h 28469"/>
                      <a:gd name="connsiteX32" fmla="*/ 36303 w 41908"/>
                      <a:gd name="connsiteY32" fmla="*/ 15576 h 28469"/>
                      <a:gd name="connsiteX33" fmla="*/ 36901 w 41908"/>
                      <a:gd name="connsiteY33" fmla="*/ 16170 h 28469"/>
                      <a:gd name="connsiteX34" fmla="*/ 41884 w 41908"/>
                      <a:gd name="connsiteY34" fmla="*/ 18745 h 28469"/>
                      <a:gd name="connsiteX35" fmla="*/ 38296 w 41908"/>
                      <a:gd name="connsiteY35" fmla="*/ 11614 h 28469"/>
                      <a:gd name="connsiteX36" fmla="*/ 32914 w 41908"/>
                      <a:gd name="connsiteY36" fmla="*/ 9237 h 284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41908" h="28469">
                        <a:moveTo>
                          <a:pt x="32914" y="9237"/>
                        </a:moveTo>
                        <a:cubicBezTo>
                          <a:pt x="32715" y="9633"/>
                          <a:pt x="32715" y="10228"/>
                          <a:pt x="32914" y="10822"/>
                        </a:cubicBezTo>
                        <a:cubicBezTo>
                          <a:pt x="30522" y="7851"/>
                          <a:pt x="27732" y="4879"/>
                          <a:pt x="25340" y="3889"/>
                        </a:cubicBezTo>
                        <a:cubicBezTo>
                          <a:pt x="24543" y="3493"/>
                          <a:pt x="24144" y="3493"/>
                          <a:pt x="23745" y="3493"/>
                        </a:cubicBezTo>
                        <a:cubicBezTo>
                          <a:pt x="22749" y="2700"/>
                          <a:pt x="21354" y="1908"/>
                          <a:pt x="19759" y="1314"/>
                        </a:cubicBezTo>
                        <a:cubicBezTo>
                          <a:pt x="15573" y="-469"/>
                          <a:pt x="13779" y="-271"/>
                          <a:pt x="13779" y="917"/>
                        </a:cubicBezTo>
                        <a:cubicBezTo>
                          <a:pt x="13779" y="1908"/>
                          <a:pt x="15972" y="3493"/>
                          <a:pt x="19958" y="5275"/>
                        </a:cubicBezTo>
                        <a:cubicBezTo>
                          <a:pt x="21752" y="5870"/>
                          <a:pt x="23147" y="6068"/>
                          <a:pt x="23945" y="5870"/>
                        </a:cubicBezTo>
                        <a:cubicBezTo>
                          <a:pt x="24343" y="6662"/>
                          <a:pt x="24941" y="7652"/>
                          <a:pt x="25340" y="8445"/>
                        </a:cubicBezTo>
                        <a:cubicBezTo>
                          <a:pt x="27333" y="12208"/>
                          <a:pt x="28529" y="15180"/>
                          <a:pt x="28330" y="17359"/>
                        </a:cubicBezTo>
                        <a:cubicBezTo>
                          <a:pt x="28330" y="17359"/>
                          <a:pt x="28131" y="17359"/>
                          <a:pt x="28131" y="17161"/>
                        </a:cubicBezTo>
                        <a:cubicBezTo>
                          <a:pt x="27732" y="16764"/>
                          <a:pt x="27333" y="16368"/>
                          <a:pt x="26935" y="15774"/>
                        </a:cubicBezTo>
                        <a:cubicBezTo>
                          <a:pt x="22550" y="11218"/>
                          <a:pt x="18364" y="8445"/>
                          <a:pt x="15374" y="8643"/>
                        </a:cubicBezTo>
                        <a:cubicBezTo>
                          <a:pt x="15174" y="8643"/>
                          <a:pt x="14975" y="8643"/>
                          <a:pt x="14975" y="8841"/>
                        </a:cubicBezTo>
                        <a:cubicBezTo>
                          <a:pt x="14576" y="7652"/>
                          <a:pt x="11786" y="6266"/>
                          <a:pt x="9195" y="5077"/>
                        </a:cubicBezTo>
                        <a:cubicBezTo>
                          <a:pt x="5806" y="3691"/>
                          <a:pt x="3813" y="3493"/>
                          <a:pt x="3614" y="4483"/>
                        </a:cubicBezTo>
                        <a:cubicBezTo>
                          <a:pt x="3614" y="4681"/>
                          <a:pt x="3614" y="4879"/>
                          <a:pt x="3813" y="5077"/>
                        </a:cubicBezTo>
                        <a:cubicBezTo>
                          <a:pt x="2417" y="3889"/>
                          <a:pt x="1022" y="3096"/>
                          <a:pt x="424" y="3691"/>
                        </a:cubicBezTo>
                        <a:cubicBezTo>
                          <a:pt x="-572" y="4285"/>
                          <a:pt x="225" y="6464"/>
                          <a:pt x="2417" y="9039"/>
                        </a:cubicBezTo>
                        <a:cubicBezTo>
                          <a:pt x="4411" y="11020"/>
                          <a:pt x="6603" y="13199"/>
                          <a:pt x="7799" y="12406"/>
                        </a:cubicBezTo>
                        <a:cubicBezTo>
                          <a:pt x="8796" y="11614"/>
                          <a:pt x="8198" y="9831"/>
                          <a:pt x="6005" y="7256"/>
                        </a:cubicBezTo>
                        <a:cubicBezTo>
                          <a:pt x="5806" y="7058"/>
                          <a:pt x="5607" y="6860"/>
                          <a:pt x="5607" y="6662"/>
                        </a:cubicBezTo>
                        <a:cubicBezTo>
                          <a:pt x="6404" y="7256"/>
                          <a:pt x="7600" y="7851"/>
                          <a:pt x="8796" y="8445"/>
                        </a:cubicBezTo>
                        <a:cubicBezTo>
                          <a:pt x="11587" y="9633"/>
                          <a:pt x="14178" y="10426"/>
                          <a:pt x="14975" y="9831"/>
                        </a:cubicBezTo>
                        <a:cubicBezTo>
                          <a:pt x="14975" y="10822"/>
                          <a:pt x="15773" y="12208"/>
                          <a:pt x="17367" y="13595"/>
                        </a:cubicBezTo>
                        <a:lnTo>
                          <a:pt x="18762" y="14982"/>
                        </a:lnTo>
                        <a:cubicBezTo>
                          <a:pt x="18164" y="15774"/>
                          <a:pt x="18961" y="16963"/>
                          <a:pt x="22151" y="18547"/>
                        </a:cubicBezTo>
                        <a:cubicBezTo>
                          <a:pt x="22550" y="18943"/>
                          <a:pt x="23147" y="19340"/>
                          <a:pt x="23745" y="19736"/>
                        </a:cubicBezTo>
                        <a:cubicBezTo>
                          <a:pt x="23945" y="19736"/>
                          <a:pt x="23945" y="19934"/>
                          <a:pt x="23945" y="19934"/>
                        </a:cubicBezTo>
                        <a:cubicBezTo>
                          <a:pt x="26137" y="21717"/>
                          <a:pt x="28330" y="23103"/>
                          <a:pt x="30124" y="22707"/>
                        </a:cubicBezTo>
                        <a:cubicBezTo>
                          <a:pt x="30323" y="22509"/>
                          <a:pt x="30323" y="22311"/>
                          <a:pt x="30323" y="22113"/>
                        </a:cubicBezTo>
                        <a:cubicBezTo>
                          <a:pt x="33114" y="25480"/>
                          <a:pt x="35904" y="29442"/>
                          <a:pt x="38296" y="28254"/>
                        </a:cubicBezTo>
                        <a:cubicBezTo>
                          <a:pt x="40688" y="27065"/>
                          <a:pt x="39492" y="21122"/>
                          <a:pt x="36303" y="15576"/>
                        </a:cubicBezTo>
                        <a:lnTo>
                          <a:pt x="36901" y="16170"/>
                        </a:lnTo>
                        <a:cubicBezTo>
                          <a:pt x="39293" y="18745"/>
                          <a:pt x="40688" y="19142"/>
                          <a:pt x="41884" y="18745"/>
                        </a:cubicBezTo>
                        <a:cubicBezTo>
                          <a:pt x="42083" y="16963"/>
                          <a:pt x="41087" y="14585"/>
                          <a:pt x="38296" y="11614"/>
                        </a:cubicBezTo>
                        <a:cubicBezTo>
                          <a:pt x="35306" y="8643"/>
                          <a:pt x="33513" y="8247"/>
                          <a:pt x="32914" y="92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16" name="Freeform 1515">
                    <a:extLst>
                      <a:ext uri="{FF2B5EF4-FFF2-40B4-BE49-F238E27FC236}">
                        <a16:creationId xmlns:a16="http://schemas.microsoft.com/office/drawing/2014/main" id="{39ACAC7D-29AE-3BC4-EE00-D711802D8684}"/>
                      </a:ext>
                    </a:extLst>
                  </p:cNvPr>
                  <p:cNvSpPr/>
                  <p:nvPr/>
                </p:nvSpPr>
                <p:spPr>
                  <a:xfrm>
                    <a:off x="3108532" y="5300923"/>
                    <a:ext cx="9228" cy="10783"/>
                  </a:xfrm>
                  <a:custGeom>
                    <a:avLst/>
                    <a:gdLst>
                      <a:gd name="connsiteX0" fmla="*/ 8908 w 9228"/>
                      <a:gd name="connsiteY0" fmla="*/ 10427 h 10783"/>
                      <a:gd name="connsiteX1" fmla="*/ 5718 w 9228"/>
                      <a:gd name="connsiteY1" fmla="*/ 3295 h 10783"/>
                      <a:gd name="connsiteX2" fmla="*/ 137 w 9228"/>
                      <a:gd name="connsiteY2" fmla="*/ 126 h 10783"/>
                      <a:gd name="connsiteX3" fmla="*/ 3526 w 9228"/>
                      <a:gd name="connsiteY3" fmla="*/ 7455 h 10783"/>
                      <a:gd name="connsiteX4" fmla="*/ 8908 w 9228"/>
                      <a:gd name="connsiteY4" fmla="*/ 10427 h 107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28" h="10783">
                        <a:moveTo>
                          <a:pt x="8908" y="10427"/>
                        </a:moveTo>
                        <a:cubicBezTo>
                          <a:pt x="9904" y="9040"/>
                          <a:pt x="8509" y="6267"/>
                          <a:pt x="5718" y="3295"/>
                        </a:cubicBezTo>
                        <a:cubicBezTo>
                          <a:pt x="3725" y="1116"/>
                          <a:pt x="1533" y="-468"/>
                          <a:pt x="137" y="126"/>
                        </a:cubicBezTo>
                        <a:cubicBezTo>
                          <a:pt x="-461" y="1909"/>
                          <a:pt x="935" y="4484"/>
                          <a:pt x="3526" y="7455"/>
                        </a:cubicBezTo>
                        <a:cubicBezTo>
                          <a:pt x="5718" y="9634"/>
                          <a:pt x="8111" y="11615"/>
                          <a:pt x="8908" y="1042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17" name="Freeform 1516">
                    <a:extLst>
                      <a:ext uri="{FF2B5EF4-FFF2-40B4-BE49-F238E27FC236}">
                        <a16:creationId xmlns:a16="http://schemas.microsoft.com/office/drawing/2014/main" id="{6A943B08-C2FB-DFEA-9627-AD905BBF3507}"/>
                      </a:ext>
                    </a:extLst>
                  </p:cNvPr>
                  <p:cNvSpPr/>
                  <p:nvPr/>
                </p:nvSpPr>
                <p:spPr>
                  <a:xfrm>
                    <a:off x="3133658" y="5250096"/>
                    <a:ext cx="8693" cy="10480"/>
                  </a:xfrm>
                  <a:custGeom>
                    <a:avLst/>
                    <a:gdLst>
                      <a:gd name="connsiteX0" fmla="*/ 6306 w 8693"/>
                      <a:gd name="connsiteY0" fmla="*/ 4401 h 10480"/>
                      <a:gd name="connsiteX1" fmla="*/ 127 w 8693"/>
                      <a:gd name="connsiteY1" fmla="*/ 638 h 10480"/>
                      <a:gd name="connsiteX2" fmla="*/ 3117 w 8693"/>
                      <a:gd name="connsiteY2" fmla="*/ 6977 h 10480"/>
                      <a:gd name="connsiteX3" fmla="*/ 8499 w 8693"/>
                      <a:gd name="connsiteY3" fmla="*/ 10344 h 10480"/>
                      <a:gd name="connsiteX4" fmla="*/ 6306 w 8693"/>
                      <a:gd name="connsiteY4" fmla="*/ 4401 h 1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93" h="10480">
                        <a:moveTo>
                          <a:pt x="6306" y="4401"/>
                        </a:moveTo>
                        <a:cubicBezTo>
                          <a:pt x="3715" y="1034"/>
                          <a:pt x="1124" y="-1145"/>
                          <a:pt x="127" y="638"/>
                        </a:cubicBezTo>
                        <a:cubicBezTo>
                          <a:pt x="-471" y="1826"/>
                          <a:pt x="1124" y="4600"/>
                          <a:pt x="3117" y="6977"/>
                        </a:cubicBezTo>
                        <a:cubicBezTo>
                          <a:pt x="5310" y="9552"/>
                          <a:pt x="7104" y="10938"/>
                          <a:pt x="8499" y="10344"/>
                        </a:cubicBezTo>
                        <a:cubicBezTo>
                          <a:pt x="9097" y="9155"/>
                          <a:pt x="8299" y="7175"/>
                          <a:pt x="6306" y="440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18" name="Freeform 1517">
                    <a:extLst>
                      <a:ext uri="{FF2B5EF4-FFF2-40B4-BE49-F238E27FC236}">
                        <a16:creationId xmlns:a16="http://schemas.microsoft.com/office/drawing/2014/main" id="{8D91F6F8-BC01-87DF-3F79-E6C1F087F892}"/>
                      </a:ext>
                    </a:extLst>
                  </p:cNvPr>
                  <p:cNvSpPr/>
                  <p:nvPr/>
                </p:nvSpPr>
                <p:spPr>
                  <a:xfrm>
                    <a:off x="3148873" y="5178333"/>
                    <a:ext cx="9092" cy="11153"/>
                  </a:xfrm>
                  <a:custGeom>
                    <a:avLst/>
                    <a:gdLst>
                      <a:gd name="connsiteX0" fmla="*/ 8831 w 9092"/>
                      <a:gd name="connsiteY0" fmla="*/ 10598 h 11153"/>
                      <a:gd name="connsiteX1" fmla="*/ 5243 w 9092"/>
                      <a:gd name="connsiteY1" fmla="*/ 2674 h 11153"/>
                      <a:gd name="connsiteX2" fmla="*/ 61 w 9092"/>
                      <a:gd name="connsiteY2" fmla="*/ 297 h 11153"/>
                      <a:gd name="connsiteX3" fmla="*/ 3848 w 9092"/>
                      <a:gd name="connsiteY3" fmla="*/ 8419 h 11153"/>
                      <a:gd name="connsiteX4" fmla="*/ 8831 w 9092"/>
                      <a:gd name="connsiteY4" fmla="*/ 10598 h 111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92" h="11153">
                        <a:moveTo>
                          <a:pt x="8831" y="10598"/>
                        </a:moveTo>
                        <a:cubicBezTo>
                          <a:pt x="9828" y="8815"/>
                          <a:pt x="7835" y="5646"/>
                          <a:pt x="5243" y="2674"/>
                        </a:cubicBezTo>
                        <a:cubicBezTo>
                          <a:pt x="3051" y="297"/>
                          <a:pt x="1257" y="-495"/>
                          <a:pt x="61" y="297"/>
                        </a:cubicBezTo>
                        <a:cubicBezTo>
                          <a:pt x="-338" y="2476"/>
                          <a:pt x="1257" y="5447"/>
                          <a:pt x="3848" y="8419"/>
                        </a:cubicBezTo>
                        <a:cubicBezTo>
                          <a:pt x="6041" y="10598"/>
                          <a:pt x="8233" y="11984"/>
                          <a:pt x="8831" y="1059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19" name="Freeform 1518">
                    <a:extLst>
                      <a:ext uri="{FF2B5EF4-FFF2-40B4-BE49-F238E27FC236}">
                        <a16:creationId xmlns:a16="http://schemas.microsoft.com/office/drawing/2014/main" id="{613360AF-869F-95D0-BAB9-EF8B03282FB0}"/>
                      </a:ext>
                    </a:extLst>
                  </p:cNvPr>
                  <p:cNvSpPr/>
                  <p:nvPr/>
                </p:nvSpPr>
                <p:spPr>
                  <a:xfrm>
                    <a:off x="2967924" y="5317861"/>
                    <a:ext cx="33128" cy="13994"/>
                  </a:xfrm>
                  <a:custGeom>
                    <a:avLst/>
                    <a:gdLst>
                      <a:gd name="connsiteX0" fmla="*/ 21 w 33128"/>
                      <a:gd name="connsiteY0" fmla="*/ 422 h 13994"/>
                      <a:gd name="connsiteX1" fmla="*/ 3410 w 33128"/>
                      <a:gd name="connsiteY1" fmla="*/ 6364 h 13994"/>
                      <a:gd name="connsiteX2" fmla="*/ 8593 w 33128"/>
                      <a:gd name="connsiteY2" fmla="*/ 7949 h 13994"/>
                      <a:gd name="connsiteX3" fmla="*/ 8792 w 33128"/>
                      <a:gd name="connsiteY3" fmla="*/ 7355 h 13994"/>
                      <a:gd name="connsiteX4" fmla="*/ 12180 w 33128"/>
                      <a:gd name="connsiteY4" fmla="*/ 11118 h 13994"/>
                      <a:gd name="connsiteX5" fmla="*/ 18359 w 33128"/>
                      <a:gd name="connsiteY5" fmla="*/ 13099 h 13994"/>
                      <a:gd name="connsiteX6" fmla="*/ 17562 w 33128"/>
                      <a:gd name="connsiteY6" fmla="*/ 8939 h 13994"/>
                      <a:gd name="connsiteX7" fmla="*/ 20154 w 33128"/>
                      <a:gd name="connsiteY7" fmla="*/ 9138 h 13994"/>
                      <a:gd name="connsiteX8" fmla="*/ 20951 w 33128"/>
                      <a:gd name="connsiteY8" fmla="*/ 9138 h 13994"/>
                      <a:gd name="connsiteX9" fmla="*/ 26931 w 33128"/>
                      <a:gd name="connsiteY9" fmla="*/ 12703 h 13994"/>
                      <a:gd name="connsiteX10" fmla="*/ 27130 w 33128"/>
                      <a:gd name="connsiteY10" fmla="*/ 9930 h 13994"/>
                      <a:gd name="connsiteX11" fmla="*/ 32711 w 33128"/>
                      <a:gd name="connsiteY11" fmla="*/ 9336 h 13994"/>
                      <a:gd name="connsiteX12" fmla="*/ 27130 w 33128"/>
                      <a:gd name="connsiteY12" fmla="*/ 3591 h 13994"/>
                      <a:gd name="connsiteX13" fmla="*/ 14174 w 33128"/>
                      <a:gd name="connsiteY13" fmla="*/ 2601 h 13994"/>
                      <a:gd name="connsiteX14" fmla="*/ 6200 w 33128"/>
                      <a:gd name="connsiteY14" fmla="*/ 2997 h 13994"/>
                      <a:gd name="connsiteX15" fmla="*/ 5403 w 33128"/>
                      <a:gd name="connsiteY15" fmla="*/ 2402 h 13994"/>
                      <a:gd name="connsiteX16" fmla="*/ 21 w 33128"/>
                      <a:gd name="connsiteY16" fmla="*/ 422 h 139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33128" h="13994">
                        <a:moveTo>
                          <a:pt x="21" y="422"/>
                        </a:moveTo>
                        <a:cubicBezTo>
                          <a:pt x="-178" y="2006"/>
                          <a:pt x="1018" y="4185"/>
                          <a:pt x="3410" y="6364"/>
                        </a:cubicBezTo>
                        <a:cubicBezTo>
                          <a:pt x="6001" y="8939"/>
                          <a:pt x="7795" y="9138"/>
                          <a:pt x="8593" y="7949"/>
                        </a:cubicBezTo>
                        <a:cubicBezTo>
                          <a:pt x="8792" y="7751"/>
                          <a:pt x="8593" y="7553"/>
                          <a:pt x="8792" y="7355"/>
                        </a:cubicBezTo>
                        <a:cubicBezTo>
                          <a:pt x="9589" y="8543"/>
                          <a:pt x="10785" y="9732"/>
                          <a:pt x="12180" y="11118"/>
                        </a:cubicBezTo>
                        <a:cubicBezTo>
                          <a:pt x="15170" y="13892"/>
                          <a:pt x="17761" y="14882"/>
                          <a:pt x="18359" y="13099"/>
                        </a:cubicBezTo>
                        <a:cubicBezTo>
                          <a:pt x="18758" y="12109"/>
                          <a:pt x="18559" y="10722"/>
                          <a:pt x="17562" y="8939"/>
                        </a:cubicBezTo>
                        <a:cubicBezTo>
                          <a:pt x="18559" y="9138"/>
                          <a:pt x="19356" y="9138"/>
                          <a:pt x="20154" y="9138"/>
                        </a:cubicBezTo>
                        <a:cubicBezTo>
                          <a:pt x="20353" y="9138"/>
                          <a:pt x="20752" y="9138"/>
                          <a:pt x="20951" y="9138"/>
                        </a:cubicBezTo>
                        <a:cubicBezTo>
                          <a:pt x="23143" y="11515"/>
                          <a:pt x="25336" y="12901"/>
                          <a:pt x="26931" y="12703"/>
                        </a:cubicBezTo>
                        <a:cubicBezTo>
                          <a:pt x="28126" y="12505"/>
                          <a:pt x="27927" y="11515"/>
                          <a:pt x="27130" y="9930"/>
                        </a:cubicBezTo>
                        <a:cubicBezTo>
                          <a:pt x="29721" y="10326"/>
                          <a:pt x="31914" y="10326"/>
                          <a:pt x="32711" y="9336"/>
                        </a:cubicBezTo>
                        <a:cubicBezTo>
                          <a:pt x="33708" y="7949"/>
                          <a:pt x="33309" y="6166"/>
                          <a:pt x="27130" y="3591"/>
                        </a:cubicBezTo>
                        <a:cubicBezTo>
                          <a:pt x="20951" y="1214"/>
                          <a:pt x="19356" y="3591"/>
                          <a:pt x="14174" y="2601"/>
                        </a:cubicBezTo>
                        <a:cubicBezTo>
                          <a:pt x="10586" y="2006"/>
                          <a:pt x="5403" y="818"/>
                          <a:pt x="6200" y="2997"/>
                        </a:cubicBezTo>
                        <a:cubicBezTo>
                          <a:pt x="6001" y="2799"/>
                          <a:pt x="5802" y="2601"/>
                          <a:pt x="5403" y="2402"/>
                        </a:cubicBezTo>
                        <a:cubicBezTo>
                          <a:pt x="3011" y="223"/>
                          <a:pt x="819" y="-569"/>
                          <a:pt x="21" y="42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20" name="Freeform 1519">
                    <a:extLst>
                      <a:ext uri="{FF2B5EF4-FFF2-40B4-BE49-F238E27FC236}">
                        <a16:creationId xmlns:a16="http://schemas.microsoft.com/office/drawing/2014/main" id="{D7364F51-CAF7-BE88-4FEB-F09F617932A8}"/>
                      </a:ext>
                    </a:extLst>
                  </p:cNvPr>
                  <p:cNvSpPr/>
                  <p:nvPr/>
                </p:nvSpPr>
                <p:spPr>
                  <a:xfrm>
                    <a:off x="3041991" y="5196681"/>
                    <a:ext cx="14629" cy="17536"/>
                  </a:xfrm>
                  <a:custGeom>
                    <a:avLst/>
                    <a:gdLst>
                      <a:gd name="connsiteX0" fmla="*/ 4688 w 14629"/>
                      <a:gd name="connsiteY0" fmla="*/ 12058 h 17536"/>
                      <a:gd name="connsiteX1" fmla="*/ 11664 w 14629"/>
                      <a:gd name="connsiteY1" fmla="*/ 17406 h 17536"/>
                      <a:gd name="connsiteX2" fmla="*/ 12262 w 14629"/>
                      <a:gd name="connsiteY2" fmla="*/ 15227 h 17536"/>
                      <a:gd name="connsiteX3" fmla="*/ 14256 w 14629"/>
                      <a:gd name="connsiteY3" fmla="*/ 15426 h 17536"/>
                      <a:gd name="connsiteX4" fmla="*/ 11266 w 14629"/>
                      <a:gd name="connsiteY4" fmla="*/ 8294 h 17536"/>
                      <a:gd name="connsiteX5" fmla="*/ 10469 w 14629"/>
                      <a:gd name="connsiteY5" fmla="*/ 7502 h 17536"/>
                      <a:gd name="connsiteX6" fmla="*/ 6283 w 14629"/>
                      <a:gd name="connsiteY6" fmla="*/ 2748 h 17536"/>
                      <a:gd name="connsiteX7" fmla="*/ 5685 w 14629"/>
                      <a:gd name="connsiteY7" fmla="*/ 2352 h 17536"/>
                      <a:gd name="connsiteX8" fmla="*/ 901 w 14629"/>
                      <a:gd name="connsiteY8" fmla="*/ 173 h 17536"/>
                      <a:gd name="connsiteX9" fmla="*/ 2097 w 14629"/>
                      <a:gd name="connsiteY9" fmla="*/ 6115 h 17536"/>
                      <a:gd name="connsiteX10" fmla="*/ 4688 w 14629"/>
                      <a:gd name="connsiteY10" fmla="*/ 12058 h 17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629" h="17536">
                        <a:moveTo>
                          <a:pt x="4688" y="12058"/>
                        </a:moveTo>
                        <a:cubicBezTo>
                          <a:pt x="7080" y="15227"/>
                          <a:pt x="9871" y="18199"/>
                          <a:pt x="11664" y="17406"/>
                        </a:cubicBezTo>
                        <a:cubicBezTo>
                          <a:pt x="12262" y="17010"/>
                          <a:pt x="12462" y="16218"/>
                          <a:pt x="12262" y="15227"/>
                        </a:cubicBezTo>
                        <a:cubicBezTo>
                          <a:pt x="13060" y="15822"/>
                          <a:pt x="13857" y="16020"/>
                          <a:pt x="14256" y="15426"/>
                        </a:cubicBezTo>
                        <a:cubicBezTo>
                          <a:pt x="15252" y="14039"/>
                          <a:pt x="14256" y="11464"/>
                          <a:pt x="11266" y="8294"/>
                        </a:cubicBezTo>
                        <a:cubicBezTo>
                          <a:pt x="11066" y="8096"/>
                          <a:pt x="10668" y="7700"/>
                          <a:pt x="10469" y="7502"/>
                        </a:cubicBezTo>
                        <a:cubicBezTo>
                          <a:pt x="10070" y="6115"/>
                          <a:pt x="8475" y="4333"/>
                          <a:pt x="6283" y="2748"/>
                        </a:cubicBezTo>
                        <a:cubicBezTo>
                          <a:pt x="6083" y="2550"/>
                          <a:pt x="5884" y="2352"/>
                          <a:pt x="5685" y="2352"/>
                        </a:cubicBezTo>
                        <a:cubicBezTo>
                          <a:pt x="3891" y="569"/>
                          <a:pt x="2097" y="-422"/>
                          <a:pt x="901" y="173"/>
                        </a:cubicBezTo>
                        <a:cubicBezTo>
                          <a:pt x="-694" y="965"/>
                          <a:pt x="-96" y="3144"/>
                          <a:pt x="2097" y="6115"/>
                        </a:cubicBezTo>
                        <a:cubicBezTo>
                          <a:pt x="1698" y="7304"/>
                          <a:pt x="3094" y="9681"/>
                          <a:pt x="4688" y="120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21" name="Freeform 1520">
                    <a:extLst>
                      <a:ext uri="{FF2B5EF4-FFF2-40B4-BE49-F238E27FC236}">
                        <a16:creationId xmlns:a16="http://schemas.microsoft.com/office/drawing/2014/main" id="{56534ED3-3223-70FF-0B34-77890800C1FE}"/>
                      </a:ext>
                    </a:extLst>
                  </p:cNvPr>
                  <p:cNvSpPr/>
                  <p:nvPr/>
                </p:nvSpPr>
                <p:spPr>
                  <a:xfrm>
                    <a:off x="3090455" y="5152401"/>
                    <a:ext cx="9015" cy="10740"/>
                  </a:xfrm>
                  <a:custGeom>
                    <a:avLst/>
                    <a:gdLst>
                      <a:gd name="connsiteX0" fmla="*/ 76 w 9015"/>
                      <a:gd name="connsiteY0" fmla="*/ 874 h 10740"/>
                      <a:gd name="connsiteX1" fmla="*/ 3066 w 9015"/>
                      <a:gd name="connsiteY1" fmla="*/ 7411 h 10740"/>
                      <a:gd name="connsiteX2" fmla="*/ 8846 w 9015"/>
                      <a:gd name="connsiteY2" fmla="*/ 9986 h 10740"/>
                      <a:gd name="connsiteX3" fmla="*/ 6056 w 9015"/>
                      <a:gd name="connsiteY3" fmla="*/ 3845 h 10740"/>
                      <a:gd name="connsiteX4" fmla="*/ 76 w 9015"/>
                      <a:gd name="connsiteY4" fmla="*/ 874 h 10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15" h="10740">
                        <a:moveTo>
                          <a:pt x="76" y="874"/>
                        </a:moveTo>
                        <a:cubicBezTo>
                          <a:pt x="-323" y="2260"/>
                          <a:pt x="873" y="4836"/>
                          <a:pt x="3066" y="7411"/>
                        </a:cubicBezTo>
                        <a:cubicBezTo>
                          <a:pt x="5657" y="10184"/>
                          <a:pt x="8049" y="11769"/>
                          <a:pt x="8846" y="9986"/>
                        </a:cubicBezTo>
                        <a:cubicBezTo>
                          <a:pt x="9444" y="8599"/>
                          <a:pt x="8448" y="6222"/>
                          <a:pt x="6056" y="3845"/>
                        </a:cubicBezTo>
                        <a:cubicBezTo>
                          <a:pt x="3664" y="1468"/>
                          <a:pt x="674" y="-1503"/>
                          <a:pt x="76" y="87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22" name="Freeform 1521">
                    <a:extLst>
                      <a:ext uri="{FF2B5EF4-FFF2-40B4-BE49-F238E27FC236}">
                        <a16:creationId xmlns:a16="http://schemas.microsoft.com/office/drawing/2014/main" id="{4707FBB3-3562-2FB5-B7A6-5B28EFFF4EE3}"/>
                      </a:ext>
                    </a:extLst>
                  </p:cNvPr>
                  <p:cNvSpPr/>
                  <p:nvPr/>
                </p:nvSpPr>
                <p:spPr>
                  <a:xfrm>
                    <a:off x="3118835" y="5114251"/>
                    <a:ext cx="3748" cy="2971"/>
                  </a:xfrm>
                  <a:custGeom>
                    <a:avLst/>
                    <a:gdLst>
                      <a:gd name="connsiteX0" fmla="*/ 2990 w 3748"/>
                      <a:gd name="connsiteY0" fmla="*/ 2773 h 2971"/>
                      <a:gd name="connsiteX1" fmla="*/ 3588 w 3748"/>
                      <a:gd name="connsiteY1" fmla="*/ 0 h 2971"/>
                      <a:gd name="connsiteX2" fmla="*/ 0 w 3748"/>
                      <a:gd name="connsiteY2" fmla="*/ 2179 h 2971"/>
                      <a:gd name="connsiteX3" fmla="*/ 2990 w 3748"/>
                      <a:gd name="connsiteY3" fmla="*/ 2773 h 29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748" h="2971">
                        <a:moveTo>
                          <a:pt x="2990" y="2773"/>
                        </a:moveTo>
                        <a:cubicBezTo>
                          <a:pt x="3588" y="2377"/>
                          <a:pt x="3986" y="1387"/>
                          <a:pt x="3588" y="0"/>
                        </a:cubicBezTo>
                        <a:cubicBezTo>
                          <a:pt x="2392" y="792"/>
                          <a:pt x="1196" y="1387"/>
                          <a:pt x="0" y="2179"/>
                        </a:cubicBezTo>
                        <a:cubicBezTo>
                          <a:pt x="1196" y="2971"/>
                          <a:pt x="2392" y="3169"/>
                          <a:pt x="2990" y="277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23" name="Freeform 1522">
                    <a:extLst>
                      <a:ext uri="{FF2B5EF4-FFF2-40B4-BE49-F238E27FC236}">
                        <a16:creationId xmlns:a16="http://schemas.microsoft.com/office/drawing/2014/main" id="{E5539379-EF00-C56C-EEFB-109428E5F9F4}"/>
                      </a:ext>
                    </a:extLst>
                  </p:cNvPr>
                  <p:cNvSpPr/>
                  <p:nvPr/>
                </p:nvSpPr>
                <p:spPr>
                  <a:xfrm>
                    <a:off x="3038307" y="5176649"/>
                    <a:ext cx="6777" cy="6495"/>
                  </a:xfrm>
                  <a:custGeom>
                    <a:avLst/>
                    <a:gdLst>
                      <a:gd name="connsiteX0" fmla="*/ 6777 w 6777"/>
                      <a:gd name="connsiteY0" fmla="*/ 4556 h 6495"/>
                      <a:gd name="connsiteX1" fmla="*/ 3389 w 6777"/>
                      <a:gd name="connsiteY1" fmla="*/ 0 h 6495"/>
                      <a:gd name="connsiteX2" fmla="*/ 0 w 6777"/>
                      <a:gd name="connsiteY2" fmla="*/ 3367 h 6495"/>
                      <a:gd name="connsiteX3" fmla="*/ 6777 w 6777"/>
                      <a:gd name="connsiteY3" fmla="*/ 4556 h 6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777" h="6495">
                        <a:moveTo>
                          <a:pt x="6777" y="4556"/>
                        </a:moveTo>
                        <a:cubicBezTo>
                          <a:pt x="5581" y="3169"/>
                          <a:pt x="4585" y="1387"/>
                          <a:pt x="3389" y="0"/>
                        </a:cubicBezTo>
                        <a:cubicBezTo>
                          <a:pt x="2193" y="1188"/>
                          <a:pt x="997" y="2179"/>
                          <a:pt x="0" y="3367"/>
                        </a:cubicBezTo>
                        <a:cubicBezTo>
                          <a:pt x="4385" y="8320"/>
                          <a:pt x="5581" y="6339"/>
                          <a:pt x="6777" y="455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24" name="Freeform 1523">
                    <a:extLst>
                      <a:ext uri="{FF2B5EF4-FFF2-40B4-BE49-F238E27FC236}">
                        <a16:creationId xmlns:a16="http://schemas.microsoft.com/office/drawing/2014/main" id="{18358FE4-51F7-151C-377C-0AB152412803}"/>
                      </a:ext>
                    </a:extLst>
                  </p:cNvPr>
                  <p:cNvSpPr/>
                  <p:nvPr/>
                </p:nvSpPr>
                <p:spPr>
                  <a:xfrm>
                    <a:off x="3168362" y="5123428"/>
                    <a:ext cx="16437" cy="15503"/>
                  </a:xfrm>
                  <a:custGeom>
                    <a:avLst/>
                    <a:gdLst>
                      <a:gd name="connsiteX0" fmla="*/ 3096 w 16437"/>
                      <a:gd name="connsiteY0" fmla="*/ 7463 h 15503"/>
                      <a:gd name="connsiteX1" fmla="*/ 3694 w 16437"/>
                      <a:gd name="connsiteY1" fmla="*/ 10038 h 15503"/>
                      <a:gd name="connsiteX2" fmla="*/ 3694 w 16437"/>
                      <a:gd name="connsiteY2" fmla="*/ 11424 h 15503"/>
                      <a:gd name="connsiteX3" fmla="*/ 4890 w 16437"/>
                      <a:gd name="connsiteY3" fmla="*/ 12217 h 15503"/>
                      <a:gd name="connsiteX4" fmla="*/ 9674 w 16437"/>
                      <a:gd name="connsiteY4" fmla="*/ 14990 h 15503"/>
                      <a:gd name="connsiteX5" fmla="*/ 9674 w 16437"/>
                      <a:gd name="connsiteY5" fmla="*/ 13405 h 15503"/>
                      <a:gd name="connsiteX6" fmla="*/ 11468 w 16437"/>
                      <a:gd name="connsiteY6" fmla="*/ 12811 h 15503"/>
                      <a:gd name="connsiteX7" fmla="*/ 11468 w 16437"/>
                      <a:gd name="connsiteY7" fmla="*/ 10434 h 15503"/>
                      <a:gd name="connsiteX8" fmla="*/ 16252 w 16437"/>
                      <a:gd name="connsiteY8" fmla="*/ 4689 h 15503"/>
                      <a:gd name="connsiteX9" fmla="*/ 8677 w 16437"/>
                      <a:gd name="connsiteY9" fmla="*/ 5680 h 15503"/>
                      <a:gd name="connsiteX10" fmla="*/ 8677 w 16437"/>
                      <a:gd name="connsiteY10" fmla="*/ 5680 h 15503"/>
                      <a:gd name="connsiteX11" fmla="*/ 305 w 16437"/>
                      <a:gd name="connsiteY11" fmla="*/ 529 h 15503"/>
                      <a:gd name="connsiteX12" fmla="*/ 2896 w 16437"/>
                      <a:gd name="connsiteY12" fmla="*/ 7264 h 15503"/>
                      <a:gd name="connsiteX13" fmla="*/ 3096 w 16437"/>
                      <a:gd name="connsiteY13" fmla="*/ 7463 h 155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6437" h="15503">
                        <a:moveTo>
                          <a:pt x="3096" y="7463"/>
                        </a:moveTo>
                        <a:cubicBezTo>
                          <a:pt x="3096" y="8057"/>
                          <a:pt x="3295" y="9047"/>
                          <a:pt x="3694" y="10038"/>
                        </a:cubicBezTo>
                        <a:cubicBezTo>
                          <a:pt x="3494" y="10632"/>
                          <a:pt x="3494" y="11028"/>
                          <a:pt x="3694" y="11424"/>
                        </a:cubicBezTo>
                        <a:cubicBezTo>
                          <a:pt x="3893" y="11821"/>
                          <a:pt x="4292" y="12019"/>
                          <a:pt x="4890" y="12217"/>
                        </a:cubicBezTo>
                        <a:cubicBezTo>
                          <a:pt x="6684" y="14792"/>
                          <a:pt x="8876" y="16377"/>
                          <a:pt x="9674" y="14990"/>
                        </a:cubicBezTo>
                        <a:cubicBezTo>
                          <a:pt x="9873" y="14792"/>
                          <a:pt x="9873" y="14198"/>
                          <a:pt x="9674" y="13405"/>
                        </a:cubicBezTo>
                        <a:cubicBezTo>
                          <a:pt x="10272" y="13603"/>
                          <a:pt x="10870" y="13405"/>
                          <a:pt x="11468" y="12811"/>
                        </a:cubicBezTo>
                        <a:cubicBezTo>
                          <a:pt x="11866" y="12415"/>
                          <a:pt x="11866" y="11424"/>
                          <a:pt x="11468" y="10434"/>
                        </a:cubicBezTo>
                        <a:cubicBezTo>
                          <a:pt x="15255" y="8453"/>
                          <a:pt x="17049" y="6076"/>
                          <a:pt x="16252" y="4689"/>
                        </a:cubicBezTo>
                        <a:cubicBezTo>
                          <a:pt x="15454" y="3303"/>
                          <a:pt x="12265" y="3897"/>
                          <a:pt x="8677" y="5680"/>
                        </a:cubicBezTo>
                        <a:cubicBezTo>
                          <a:pt x="8677" y="5680"/>
                          <a:pt x="8677" y="5680"/>
                          <a:pt x="8677" y="5680"/>
                        </a:cubicBezTo>
                        <a:cubicBezTo>
                          <a:pt x="5488" y="1718"/>
                          <a:pt x="2099" y="-1253"/>
                          <a:pt x="305" y="529"/>
                        </a:cubicBezTo>
                        <a:cubicBezTo>
                          <a:pt x="-691" y="1520"/>
                          <a:pt x="903" y="4293"/>
                          <a:pt x="2896" y="7264"/>
                        </a:cubicBezTo>
                        <a:lnTo>
                          <a:pt x="3096" y="7463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25" name="Freeform 1524">
                    <a:extLst>
                      <a:ext uri="{FF2B5EF4-FFF2-40B4-BE49-F238E27FC236}">
                        <a16:creationId xmlns:a16="http://schemas.microsoft.com/office/drawing/2014/main" id="{929988C7-460E-B90C-046D-3982913F12A6}"/>
                      </a:ext>
                    </a:extLst>
                  </p:cNvPr>
                  <p:cNvSpPr/>
                  <p:nvPr/>
                </p:nvSpPr>
                <p:spPr>
                  <a:xfrm>
                    <a:off x="3171974" y="5265888"/>
                    <a:ext cx="7582" cy="9564"/>
                  </a:xfrm>
                  <a:custGeom>
                    <a:avLst/>
                    <a:gdLst>
                      <a:gd name="connsiteX0" fmla="*/ 7058 w 7582"/>
                      <a:gd name="connsiteY0" fmla="*/ 9409 h 9564"/>
                      <a:gd name="connsiteX1" fmla="*/ 5663 w 7582"/>
                      <a:gd name="connsiteY1" fmla="*/ 4061 h 9564"/>
                      <a:gd name="connsiteX2" fmla="*/ 480 w 7582"/>
                      <a:gd name="connsiteY2" fmla="*/ 99 h 9564"/>
                      <a:gd name="connsiteX3" fmla="*/ 1875 w 7582"/>
                      <a:gd name="connsiteY3" fmla="*/ 5447 h 9564"/>
                      <a:gd name="connsiteX4" fmla="*/ 7058 w 7582"/>
                      <a:gd name="connsiteY4" fmla="*/ 9409 h 95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2" h="9564">
                        <a:moveTo>
                          <a:pt x="7058" y="9409"/>
                        </a:moveTo>
                        <a:cubicBezTo>
                          <a:pt x="8054" y="8815"/>
                          <a:pt x="7656" y="6834"/>
                          <a:pt x="5663" y="4061"/>
                        </a:cubicBezTo>
                        <a:cubicBezTo>
                          <a:pt x="3869" y="1684"/>
                          <a:pt x="1676" y="-495"/>
                          <a:pt x="480" y="99"/>
                        </a:cubicBezTo>
                        <a:cubicBezTo>
                          <a:pt x="-517" y="693"/>
                          <a:pt x="81" y="2872"/>
                          <a:pt x="1875" y="5447"/>
                        </a:cubicBezTo>
                        <a:cubicBezTo>
                          <a:pt x="3869" y="7824"/>
                          <a:pt x="5862" y="10201"/>
                          <a:pt x="7058" y="940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26" name="Freeform 1525">
                    <a:extLst>
                      <a:ext uri="{FF2B5EF4-FFF2-40B4-BE49-F238E27FC236}">
                        <a16:creationId xmlns:a16="http://schemas.microsoft.com/office/drawing/2014/main" id="{3C103A5A-0989-6B01-1346-121A0B6BE8D2}"/>
                      </a:ext>
                    </a:extLst>
                  </p:cNvPr>
                  <p:cNvSpPr/>
                  <p:nvPr/>
                </p:nvSpPr>
                <p:spPr>
                  <a:xfrm>
                    <a:off x="3046742" y="5223023"/>
                    <a:ext cx="7511" cy="8636"/>
                  </a:xfrm>
                  <a:custGeom>
                    <a:avLst/>
                    <a:gdLst>
                      <a:gd name="connsiteX0" fmla="*/ 7512 w 7511"/>
                      <a:gd name="connsiteY0" fmla="*/ 7704 h 8636"/>
                      <a:gd name="connsiteX1" fmla="*/ 5120 w 7511"/>
                      <a:gd name="connsiteY1" fmla="*/ 3148 h 8636"/>
                      <a:gd name="connsiteX2" fmla="*/ 137 w 7511"/>
                      <a:gd name="connsiteY2" fmla="*/ 573 h 8636"/>
                      <a:gd name="connsiteX3" fmla="*/ 3724 w 7511"/>
                      <a:gd name="connsiteY3" fmla="*/ 7110 h 8636"/>
                      <a:gd name="connsiteX4" fmla="*/ 7512 w 7511"/>
                      <a:gd name="connsiteY4" fmla="*/ 7704 h 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11" h="8636">
                        <a:moveTo>
                          <a:pt x="7512" y="7704"/>
                        </a:moveTo>
                        <a:cubicBezTo>
                          <a:pt x="7512" y="6911"/>
                          <a:pt x="6316" y="4336"/>
                          <a:pt x="5120" y="3148"/>
                        </a:cubicBezTo>
                        <a:cubicBezTo>
                          <a:pt x="3326" y="969"/>
                          <a:pt x="934" y="-1012"/>
                          <a:pt x="137" y="573"/>
                        </a:cubicBezTo>
                        <a:cubicBezTo>
                          <a:pt x="-461" y="1959"/>
                          <a:pt x="934" y="4138"/>
                          <a:pt x="3724" y="7110"/>
                        </a:cubicBezTo>
                        <a:cubicBezTo>
                          <a:pt x="5518" y="8694"/>
                          <a:pt x="7312" y="9288"/>
                          <a:pt x="7512" y="770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27" name="Freeform 1526">
                    <a:extLst>
                      <a:ext uri="{FF2B5EF4-FFF2-40B4-BE49-F238E27FC236}">
                        <a16:creationId xmlns:a16="http://schemas.microsoft.com/office/drawing/2014/main" id="{41F2F1DE-E8B3-C2B1-52E8-BF43261874E1}"/>
                      </a:ext>
                    </a:extLst>
                  </p:cNvPr>
                  <p:cNvSpPr/>
                  <p:nvPr/>
                </p:nvSpPr>
                <p:spPr>
                  <a:xfrm>
                    <a:off x="3013131" y="5241290"/>
                    <a:ext cx="7037" cy="8042"/>
                  </a:xfrm>
                  <a:custGeom>
                    <a:avLst/>
                    <a:gdLst>
                      <a:gd name="connsiteX0" fmla="*/ 7038 w 7037"/>
                      <a:gd name="connsiteY0" fmla="*/ 7463 h 8042"/>
                      <a:gd name="connsiteX1" fmla="*/ 3649 w 7037"/>
                      <a:gd name="connsiteY1" fmla="*/ 1719 h 8042"/>
                      <a:gd name="connsiteX2" fmla="*/ 61 w 7037"/>
                      <a:gd name="connsiteY2" fmla="*/ 530 h 8042"/>
                      <a:gd name="connsiteX3" fmla="*/ 3649 w 7037"/>
                      <a:gd name="connsiteY3" fmla="*/ 6275 h 8042"/>
                      <a:gd name="connsiteX4" fmla="*/ 7038 w 7037"/>
                      <a:gd name="connsiteY4" fmla="*/ 7463 h 80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37" h="8042">
                        <a:moveTo>
                          <a:pt x="7038" y="7463"/>
                        </a:moveTo>
                        <a:cubicBezTo>
                          <a:pt x="7038" y="5681"/>
                          <a:pt x="6240" y="3700"/>
                          <a:pt x="3649" y="1719"/>
                        </a:cubicBezTo>
                        <a:cubicBezTo>
                          <a:pt x="2054" y="332"/>
                          <a:pt x="260" y="-658"/>
                          <a:pt x="61" y="530"/>
                        </a:cubicBezTo>
                        <a:cubicBezTo>
                          <a:pt x="-338" y="2115"/>
                          <a:pt x="1257" y="4294"/>
                          <a:pt x="3649" y="6275"/>
                        </a:cubicBezTo>
                        <a:cubicBezTo>
                          <a:pt x="5044" y="7463"/>
                          <a:pt x="6838" y="8850"/>
                          <a:pt x="7038" y="746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28" name="Freeform 1527">
                    <a:extLst>
                      <a:ext uri="{FF2B5EF4-FFF2-40B4-BE49-F238E27FC236}">
                        <a16:creationId xmlns:a16="http://schemas.microsoft.com/office/drawing/2014/main" id="{390CFD91-CFB6-F48E-8602-DEECF724F338}"/>
                      </a:ext>
                    </a:extLst>
                  </p:cNvPr>
                  <p:cNvSpPr/>
                  <p:nvPr/>
                </p:nvSpPr>
                <p:spPr>
                  <a:xfrm>
                    <a:off x="2978451" y="5274411"/>
                    <a:ext cx="34352" cy="28957"/>
                  </a:xfrm>
                  <a:custGeom>
                    <a:avLst/>
                    <a:gdLst>
                      <a:gd name="connsiteX0" fmla="*/ 9427 w 34352"/>
                      <a:gd name="connsiteY0" fmla="*/ 16536 h 28957"/>
                      <a:gd name="connsiteX1" fmla="*/ 21387 w 34352"/>
                      <a:gd name="connsiteY1" fmla="*/ 22082 h 28957"/>
                      <a:gd name="connsiteX2" fmla="*/ 24775 w 34352"/>
                      <a:gd name="connsiteY2" fmla="*/ 24261 h 28957"/>
                      <a:gd name="connsiteX3" fmla="*/ 24775 w 34352"/>
                      <a:gd name="connsiteY3" fmla="*/ 24459 h 28957"/>
                      <a:gd name="connsiteX4" fmla="*/ 28961 w 34352"/>
                      <a:gd name="connsiteY4" fmla="*/ 27628 h 28957"/>
                      <a:gd name="connsiteX5" fmla="*/ 34343 w 34352"/>
                      <a:gd name="connsiteY5" fmla="*/ 28223 h 28957"/>
                      <a:gd name="connsiteX6" fmla="*/ 28762 w 34352"/>
                      <a:gd name="connsiteY6" fmla="*/ 24063 h 28957"/>
                      <a:gd name="connsiteX7" fmla="*/ 28363 w 34352"/>
                      <a:gd name="connsiteY7" fmla="*/ 22874 h 28957"/>
                      <a:gd name="connsiteX8" fmla="*/ 18397 w 34352"/>
                      <a:gd name="connsiteY8" fmla="*/ 13564 h 28957"/>
                      <a:gd name="connsiteX9" fmla="*/ 17998 w 34352"/>
                      <a:gd name="connsiteY9" fmla="*/ 13366 h 28957"/>
                      <a:gd name="connsiteX10" fmla="*/ 18397 w 34352"/>
                      <a:gd name="connsiteY10" fmla="*/ 13168 h 28957"/>
                      <a:gd name="connsiteX11" fmla="*/ 22383 w 34352"/>
                      <a:gd name="connsiteY11" fmla="*/ 11979 h 28957"/>
                      <a:gd name="connsiteX12" fmla="*/ 19593 w 34352"/>
                      <a:gd name="connsiteY12" fmla="*/ 8810 h 28957"/>
                      <a:gd name="connsiteX13" fmla="*/ 16603 w 34352"/>
                      <a:gd name="connsiteY13" fmla="*/ 7423 h 28957"/>
                      <a:gd name="connsiteX14" fmla="*/ 15208 w 34352"/>
                      <a:gd name="connsiteY14" fmla="*/ 5839 h 28957"/>
                      <a:gd name="connsiteX15" fmla="*/ 7832 w 34352"/>
                      <a:gd name="connsiteY15" fmla="*/ 1481 h 28957"/>
                      <a:gd name="connsiteX16" fmla="*/ 7832 w 34352"/>
                      <a:gd name="connsiteY16" fmla="*/ 4452 h 28957"/>
                      <a:gd name="connsiteX17" fmla="*/ 7234 w 34352"/>
                      <a:gd name="connsiteY17" fmla="*/ 3660 h 28957"/>
                      <a:gd name="connsiteX18" fmla="*/ 258 w 34352"/>
                      <a:gd name="connsiteY18" fmla="*/ 94 h 28957"/>
                      <a:gd name="connsiteX19" fmla="*/ 4444 w 34352"/>
                      <a:gd name="connsiteY19" fmla="*/ 8612 h 28957"/>
                      <a:gd name="connsiteX20" fmla="*/ 5839 w 34352"/>
                      <a:gd name="connsiteY20" fmla="*/ 9800 h 28957"/>
                      <a:gd name="connsiteX21" fmla="*/ 9427 w 34352"/>
                      <a:gd name="connsiteY21" fmla="*/ 16536 h 289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4352" h="28957">
                        <a:moveTo>
                          <a:pt x="9427" y="16536"/>
                        </a:moveTo>
                        <a:cubicBezTo>
                          <a:pt x="14211" y="21091"/>
                          <a:pt x="16802" y="19309"/>
                          <a:pt x="21387" y="22082"/>
                        </a:cubicBezTo>
                        <a:cubicBezTo>
                          <a:pt x="22383" y="22676"/>
                          <a:pt x="23779" y="23469"/>
                          <a:pt x="24775" y="24261"/>
                        </a:cubicBezTo>
                        <a:cubicBezTo>
                          <a:pt x="24775" y="24261"/>
                          <a:pt x="24775" y="24459"/>
                          <a:pt x="24775" y="24459"/>
                        </a:cubicBezTo>
                        <a:cubicBezTo>
                          <a:pt x="25174" y="25251"/>
                          <a:pt x="27367" y="26836"/>
                          <a:pt x="28961" y="27628"/>
                        </a:cubicBezTo>
                        <a:cubicBezTo>
                          <a:pt x="31552" y="28817"/>
                          <a:pt x="34542" y="29609"/>
                          <a:pt x="34343" y="28223"/>
                        </a:cubicBezTo>
                        <a:cubicBezTo>
                          <a:pt x="34343" y="27034"/>
                          <a:pt x="32150" y="25648"/>
                          <a:pt x="28762" y="24063"/>
                        </a:cubicBezTo>
                        <a:cubicBezTo>
                          <a:pt x="28762" y="23667"/>
                          <a:pt x="28563" y="23270"/>
                          <a:pt x="28363" y="22874"/>
                        </a:cubicBezTo>
                        <a:cubicBezTo>
                          <a:pt x="26968" y="18912"/>
                          <a:pt x="22383" y="14951"/>
                          <a:pt x="18397" y="13564"/>
                        </a:cubicBezTo>
                        <a:lnTo>
                          <a:pt x="17998" y="13366"/>
                        </a:lnTo>
                        <a:cubicBezTo>
                          <a:pt x="18197" y="13366"/>
                          <a:pt x="18197" y="13366"/>
                          <a:pt x="18397" y="13168"/>
                        </a:cubicBezTo>
                        <a:cubicBezTo>
                          <a:pt x="20191" y="13168"/>
                          <a:pt x="21586" y="12772"/>
                          <a:pt x="22383" y="11979"/>
                        </a:cubicBezTo>
                        <a:cubicBezTo>
                          <a:pt x="22782" y="11583"/>
                          <a:pt x="20988" y="9602"/>
                          <a:pt x="19593" y="8810"/>
                        </a:cubicBezTo>
                        <a:cubicBezTo>
                          <a:pt x="18596" y="8216"/>
                          <a:pt x="17599" y="7820"/>
                          <a:pt x="16603" y="7423"/>
                        </a:cubicBezTo>
                        <a:cubicBezTo>
                          <a:pt x="16204" y="6829"/>
                          <a:pt x="15806" y="6433"/>
                          <a:pt x="15208" y="5839"/>
                        </a:cubicBezTo>
                        <a:cubicBezTo>
                          <a:pt x="12417" y="3066"/>
                          <a:pt x="9427" y="688"/>
                          <a:pt x="7832" y="1481"/>
                        </a:cubicBezTo>
                        <a:cubicBezTo>
                          <a:pt x="6636" y="2075"/>
                          <a:pt x="7035" y="3264"/>
                          <a:pt x="7832" y="4452"/>
                        </a:cubicBezTo>
                        <a:cubicBezTo>
                          <a:pt x="7633" y="4254"/>
                          <a:pt x="7434" y="4056"/>
                          <a:pt x="7234" y="3660"/>
                        </a:cubicBezTo>
                        <a:cubicBezTo>
                          <a:pt x="4444" y="490"/>
                          <a:pt x="2052" y="-302"/>
                          <a:pt x="258" y="94"/>
                        </a:cubicBezTo>
                        <a:cubicBezTo>
                          <a:pt x="-738" y="2075"/>
                          <a:pt x="1255" y="5245"/>
                          <a:pt x="4444" y="8612"/>
                        </a:cubicBezTo>
                        <a:lnTo>
                          <a:pt x="5839" y="9800"/>
                        </a:lnTo>
                        <a:cubicBezTo>
                          <a:pt x="5241" y="11187"/>
                          <a:pt x="6039" y="12970"/>
                          <a:pt x="9427" y="1653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29" name="Freeform 1528">
                    <a:extLst>
                      <a:ext uri="{FF2B5EF4-FFF2-40B4-BE49-F238E27FC236}">
                        <a16:creationId xmlns:a16="http://schemas.microsoft.com/office/drawing/2014/main" id="{756D71B3-975A-5E35-1985-8A984603B9BE}"/>
                      </a:ext>
                    </a:extLst>
                  </p:cNvPr>
                  <p:cNvSpPr/>
                  <p:nvPr/>
                </p:nvSpPr>
                <p:spPr>
                  <a:xfrm>
                    <a:off x="3040699" y="5312736"/>
                    <a:ext cx="199" cy="396"/>
                  </a:xfrm>
                  <a:custGeom>
                    <a:avLst/>
                    <a:gdLst>
                      <a:gd name="connsiteX0" fmla="*/ 0 w 199"/>
                      <a:gd name="connsiteY0" fmla="*/ 0 h 396"/>
                      <a:gd name="connsiteX1" fmla="*/ 199 w 199"/>
                      <a:gd name="connsiteY1" fmla="*/ 396 h 396"/>
                      <a:gd name="connsiteX2" fmla="*/ 199 w 199"/>
                      <a:gd name="connsiteY2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0" y="0"/>
                        </a:moveTo>
                        <a:lnTo>
                          <a:pt x="199" y="396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30" name="Freeform 1529">
                    <a:extLst>
                      <a:ext uri="{FF2B5EF4-FFF2-40B4-BE49-F238E27FC236}">
                        <a16:creationId xmlns:a16="http://schemas.microsoft.com/office/drawing/2014/main" id="{EE233431-3A1A-7210-BDBA-2B2B70B9F893}"/>
                      </a:ext>
                    </a:extLst>
                  </p:cNvPr>
                  <p:cNvSpPr/>
                  <p:nvPr/>
                </p:nvSpPr>
                <p:spPr>
                  <a:xfrm>
                    <a:off x="3017549" y="5295814"/>
                    <a:ext cx="29847" cy="18925"/>
                  </a:xfrm>
                  <a:custGeom>
                    <a:avLst/>
                    <a:gdLst>
                      <a:gd name="connsiteX0" fmla="*/ 17968 w 29847"/>
                      <a:gd name="connsiteY0" fmla="*/ 10187 h 18925"/>
                      <a:gd name="connsiteX1" fmla="*/ 27137 w 29847"/>
                      <a:gd name="connsiteY1" fmla="*/ 11970 h 18925"/>
                      <a:gd name="connsiteX2" fmla="*/ 28732 w 29847"/>
                      <a:gd name="connsiteY2" fmla="*/ 12168 h 18925"/>
                      <a:gd name="connsiteX3" fmla="*/ 26539 w 29847"/>
                      <a:gd name="connsiteY3" fmla="*/ 4641 h 18925"/>
                      <a:gd name="connsiteX4" fmla="*/ 19762 w 29847"/>
                      <a:gd name="connsiteY4" fmla="*/ 283 h 18925"/>
                      <a:gd name="connsiteX5" fmla="*/ 20559 w 29847"/>
                      <a:gd name="connsiteY5" fmla="*/ 5235 h 18925"/>
                      <a:gd name="connsiteX6" fmla="*/ 16772 w 29847"/>
                      <a:gd name="connsiteY6" fmla="*/ 3848 h 18925"/>
                      <a:gd name="connsiteX7" fmla="*/ 12786 w 29847"/>
                      <a:gd name="connsiteY7" fmla="*/ 5037 h 18925"/>
                      <a:gd name="connsiteX8" fmla="*/ 8998 w 29847"/>
                      <a:gd name="connsiteY8" fmla="*/ 3848 h 18925"/>
                      <a:gd name="connsiteX9" fmla="*/ 7404 w 29847"/>
                      <a:gd name="connsiteY9" fmla="*/ 4839 h 18925"/>
                      <a:gd name="connsiteX10" fmla="*/ 826 w 29847"/>
                      <a:gd name="connsiteY10" fmla="*/ 3254 h 18925"/>
                      <a:gd name="connsiteX11" fmla="*/ 1823 w 29847"/>
                      <a:gd name="connsiteY11" fmla="*/ 6621 h 18925"/>
                      <a:gd name="connsiteX12" fmla="*/ 7205 w 29847"/>
                      <a:gd name="connsiteY12" fmla="*/ 9593 h 18925"/>
                      <a:gd name="connsiteX13" fmla="*/ 9596 w 29847"/>
                      <a:gd name="connsiteY13" fmla="*/ 14743 h 18925"/>
                      <a:gd name="connsiteX14" fmla="*/ 17769 w 29847"/>
                      <a:gd name="connsiteY14" fmla="*/ 18111 h 18925"/>
                      <a:gd name="connsiteX15" fmla="*/ 18965 w 29847"/>
                      <a:gd name="connsiteY15" fmla="*/ 17714 h 18925"/>
                      <a:gd name="connsiteX16" fmla="*/ 19164 w 29847"/>
                      <a:gd name="connsiteY16" fmla="*/ 17120 h 18925"/>
                      <a:gd name="connsiteX17" fmla="*/ 19961 w 29847"/>
                      <a:gd name="connsiteY17" fmla="*/ 16922 h 18925"/>
                      <a:gd name="connsiteX18" fmla="*/ 23151 w 29847"/>
                      <a:gd name="connsiteY18" fmla="*/ 16526 h 18925"/>
                      <a:gd name="connsiteX19" fmla="*/ 21955 w 29847"/>
                      <a:gd name="connsiteY19" fmla="*/ 15139 h 18925"/>
                      <a:gd name="connsiteX20" fmla="*/ 17968 w 29847"/>
                      <a:gd name="connsiteY20" fmla="*/ 10187 h 18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29847" h="18925">
                        <a:moveTo>
                          <a:pt x="17968" y="10187"/>
                        </a:moveTo>
                        <a:cubicBezTo>
                          <a:pt x="22951" y="12168"/>
                          <a:pt x="26738" y="13356"/>
                          <a:pt x="27137" y="11970"/>
                        </a:cubicBezTo>
                        <a:cubicBezTo>
                          <a:pt x="27735" y="12168"/>
                          <a:pt x="28333" y="12366"/>
                          <a:pt x="28732" y="12168"/>
                        </a:cubicBezTo>
                        <a:cubicBezTo>
                          <a:pt x="31124" y="11574"/>
                          <a:pt x="29330" y="8206"/>
                          <a:pt x="26539" y="4641"/>
                        </a:cubicBezTo>
                        <a:cubicBezTo>
                          <a:pt x="24347" y="1867"/>
                          <a:pt x="21157" y="-906"/>
                          <a:pt x="19762" y="283"/>
                        </a:cubicBezTo>
                        <a:cubicBezTo>
                          <a:pt x="18566" y="1075"/>
                          <a:pt x="19164" y="2858"/>
                          <a:pt x="20559" y="5235"/>
                        </a:cubicBezTo>
                        <a:cubicBezTo>
                          <a:pt x="19363" y="4641"/>
                          <a:pt x="17968" y="4244"/>
                          <a:pt x="16772" y="3848"/>
                        </a:cubicBezTo>
                        <a:cubicBezTo>
                          <a:pt x="12985" y="3056"/>
                          <a:pt x="12387" y="3848"/>
                          <a:pt x="12786" y="5037"/>
                        </a:cubicBezTo>
                        <a:cubicBezTo>
                          <a:pt x="11590" y="4244"/>
                          <a:pt x="10394" y="3848"/>
                          <a:pt x="8998" y="3848"/>
                        </a:cubicBezTo>
                        <a:cubicBezTo>
                          <a:pt x="8201" y="3848"/>
                          <a:pt x="7803" y="4244"/>
                          <a:pt x="7404" y="4839"/>
                        </a:cubicBezTo>
                        <a:cubicBezTo>
                          <a:pt x="4812" y="3650"/>
                          <a:pt x="2221" y="2660"/>
                          <a:pt x="826" y="3254"/>
                        </a:cubicBezTo>
                        <a:cubicBezTo>
                          <a:pt x="-569" y="3848"/>
                          <a:pt x="-171" y="5037"/>
                          <a:pt x="1823" y="6621"/>
                        </a:cubicBezTo>
                        <a:cubicBezTo>
                          <a:pt x="3617" y="8008"/>
                          <a:pt x="5411" y="8998"/>
                          <a:pt x="7205" y="9593"/>
                        </a:cubicBezTo>
                        <a:cubicBezTo>
                          <a:pt x="7603" y="11574"/>
                          <a:pt x="8400" y="13356"/>
                          <a:pt x="9596" y="14743"/>
                        </a:cubicBezTo>
                        <a:cubicBezTo>
                          <a:pt x="14779" y="19893"/>
                          <a:pt x="16373" y="19299"/>
                          <a:pt x="17769" y="18111"/>
                        </a:cubicBezTo>
                        <a:cubicBezTo>
                          <a:pt x="18168" y="18111"/>
                          <a:pt x="18566" y="18111"/>
                          <a:pt x="18965" y="17714"/>
                        </a:cubicBezTo>
                        <a:cubicBezTo>
                          <a:pt x="19164" y="17516"/>
                          <a:pt x="19164" y="17318"/>
                          <a:pt x="19164" y="17120"/>
                        </a:cubicBezTo>
                        <a:cubicBezTo>
                          <a:pt x="19363" y="16922"/>
                          <a:pt x="19762" y="16922"/>
                          <a:pt x="19961" y="16922"/>
                        </a:cubicBezTo>
                        <a:lnTo>
                          <a:pt x="23151" y="16526"/>
                        </a:lnTo>
                        <a:lnTo>
                          <a:pt x="21955" y="15139"/>
                        </a:lnTo>
                        <a:cubicBezTo>
                          <a:pt x="20559" y="13951"/>
                          <a:pt x="19363" y="11970"/>
                          <a:pt x="17968" y="1018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31" name="Freeform 1530">
                    <a:extLst>
                      <a:ext uri="{FF2B5EF4-FFF2-40B4-BE49-F238E27FC236}">
                        <a16:creationId xmlns:a16="http://schemas.microsoft.com/office/drawing/2014/main" id="{26F7A3E4-8787-D3B7-B800-16B1DE114973}"/>
                      </a:ext>
                    </a:extLst>
                  </p:cNvPr>
                  <p:cNvSpPr/>
                  <p:nvPr/>
                </p:nvSpPr>
                <p:spPr>
                  <a:xfrm>
                    <a:off x="3041098" y="5308400"/>
                    <a:ext cx="17554" cy="16221"/>
                  </a:xfrm>
                  <a:custGeom>
                    <a:avLst/>
                    <a:gdLst>
                      <a:gd name="connsiteX0" fmla="*/ 13754 w 17554"/>
                      <a:gd name="connsiteY0" fmla="*/ 10279 h 16221"/>
                      <a:gd name="connsiteX1" fmla="*/ 8970 w 17554"/>
                      <a:gd name="connsiteY1" fmla="*/ 2553 h 16221"/>
                      <a:gd name="connsiteX2" fmla="*/ 2392 w 17554"/>
                      <a:gd name="connsiteY2" fmla="*/ 176 h 16221"/>
                      <a:gd name="connsiteX3" fmla="*/ 0 w 17554"/>
                      <a:gd name="connsiteY3" fmla="*/ 4534 h 16221"/>
                      <a:gd name="connsiteX4" fmla="*/ 8770 w 17554"/>
                      <a:gd name="connsiteY4" fmla="*/ 10675 h 16221"/>
                      <a:gd name="connsiteX5" fmla="*/ 7375 w 17554"/>
                      <a:gd name="connsiteY5" fmla="*/ 11467 h 16221"/>
                      <a:gd name="connsiteX6" fmla="*/ 12358 w 17554"/>
                      <a:gd name="connsiteY6" fmla="*/ 15231 h 16221"/>
                      <a:gd name="connsiteX7" fmla="*/ 17541 w 17554"/>
                      <a:gd name="connsiteY7" fmla="*/ 15429 h 16221"/>
                      <a:gd name="connsiteX8" fmla="*/ 13355 w 17554"/>
                      <a:gd name="connsiteY8" fmla="*/ 12061 h 16221"/>
                      <a:gd name="connsiteX9" fmla="*/ 13754 w 17554"/>
                      <a:gd name="connsiteY9" fmla="*/ 10279 h 16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554" h="16221">
                        <a:moveTo>
                          <a:pt x="13754" y="10279"/>
                        </a:moveTo>
                        <a:cubicBezTo>
                          <a:pt x="13355" y="8100"/>
                          <a:pt x="11960" y="5326"/>
                          <a:pt x="8970" y="2553"/>
                        </a:cubicBezTo>
                        <a:cubicBezTo>
                          <a:pt x="5781" y="-616"/>
                          <a:pt x="4186" y="-22"/>
                          <a:pt x="2392" y="176"/>
                        </a:cubicBezTo>
                        <a:cubicBezTo>
                          <a:pt x="200" y="374"/>
                          <a:pt x="399" y="2751"/>
                          <a:pt x="0" y="4534"/>
                        </a:cubicBezTo>
                        <a:cubicBezTo>
                          <a:pt x="2990" y="6713"/>
                          <a:pt x="5980" y="8892"/>
                          <a:pt x="8770" y="10675"/>
                        </a:cubicBezTo>
                        <a:cubicBezTo>
                          <a:pt x="7973" y="10675"/>
                          <a:pt x="7574" y="10873"/>
                          <a:pt x="7375" y="11467"/>
                        </a:cubicBezTo>
                        <a:cubicBezTo>
                          <a:pt x="7176" y="12656"/>
                          <a:pt x="9568" y="14042"/>
                          <a:pt x="12358" y="15231"/>
                        </a:cubicBezTo>
                        <a:cubicBezTo>
                          <a:pt x="15547" y="16617"/>
                          <a:pt x="17342" y="16419"/>
                          <a:pt x="17541" y="15429"/>
                        </a:cubicBezTo>
                        <a:cubicBezTo>
                          <a:pt x="17740" y="14438"/>
                          <a:pt x="15747" y="13250"/>
                          <a:pt x="13355" y="12061"/>
                        </a:cubicBezTo>
                        <a:cubicBezTo>
                          <a:pt x="13554" y="11665"/>
                          <a:pt x="13754" y="11071"/>
                          <a:pt x="13754" y="102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32" name="Freeform 1531">
                    <a:extLst>
                      <a:ext uri="{FF2B5EF4-FFF2-40B4-BE49-F238E27FC236}">
                        <a16:creationId xmlns:a16="http://schemas.microsoft.com/office/drawing/2014/main" id="{A1AC877E-EF71-407D-6346-2085E90B9A39}"/>
                      </a:ext>
                    </a:extLst>
                  </p:cNvPr>
                  <p:cNvSpPr/>
                  <p:nvPr/>
                </p:nvSpPr>
                <p:spPr>
                  <a:xfrm>
                    <a:off x="3040899" y="5312736"/>
                    <a:ext cx="19932" cy="396"/>
                  </a:xfrm>
                  <a:custGeom>
                    <a:avLst/>
                    <a:gdLst>
                      <a:gd name="connsiteX0" fmla="*/ 0 w 19932"/>
                      <a:gd name="connsiteY0" fmla="*/ 396 h 396"/>
                      <a:gd name="connsiteX1" fmla="*/ 0 w 19932"/>
                      <a:gd name="connsiteY1" fmla="*/ 198 h 396"/>
                      <a:gd name="connsiteX2" fmla="*/ 0 w 19932"/>
                      <a:gd name="connsiteY2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32" h="396">
                        <a:moveTo>
                          <a:pt x="0" y="396"/>
                        </a:moveTo>
                        <a:lnTo>
                          <a:pt x="0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33" name="Freeform 1532">
                    <a:extLst>
                      <a:ext uri="{FF2B5EF4-FFF2-40B4-BE49-F238E27FC236}">
                        <a16:creationId xmlns:a16="http://schemas.microsoft.com/office/drawing/2014/main" id="{20AB292C-0238-C352-EAC4-8C2006404964}"/>
                      </a:ext>
                    </a:extLst>
                  </p:cNvPr>
                  <p:cNvSpPr/>
                  <p:nvPr/>
                </p:nvSpPr>
                <p:spPr>
                  <a:xfrm>
                    <a:off x="3154756" y="5213912"/>
                    <a:ext cx="17847" cy="20073"/>
                  </a:xfrm>
                  <a:custGeom>
                    <a:avLst/>
                    <a:gdLst>
                      <a:gd name="connsiteX0" fmla="*/ 17299 w 17847"/>
                      <a:gd name="connsiteY0" fmla="*/ 19985 h 20073"/>
                      <a:gd name="connsiteX1" fmla="*/ 15704 w 17847"/>
                      <a:gd name="connsiteY1" fmla="*/ 12458 h 20073"/>
                      <a:gd name="connsiteX2" fmla="*/ 8329 w 17847"/>
                      <a:gd name="connsiteY2" fmla="*/ 7901 h 20073"/>
                      <a:gd name="connsiteX3" fmla="*/ 8130 w 17847"/>
                      <a:gd name="connsiteY3" fmla="*/ 8496 h 20073"/>
                      <a:gd name="connsiteX4" fmla="*/ 5140 w 17847"/>
                      <a:gd name="connsiteY4" fmla="*/ 2553 h 20073"/>
                      <a:gd name="connsiteX5" fmla="*/ 556 w 17847"/>
                      <a:gd name="connsiteY5" fmla="*/ 176 h 20073"/>
                      <a:gd name="connsiteX6" fmla="*/ 2350 w 17847"/>
                      <a:gd name="connsiteY6" fmla="*/ 7109 h 20073"/>
                      <a:gd name="connsiteX7" fmla="*/ 8130 w 17847"/>
                      <a:gd name="connsiteY7" fmla="*/ 10279 h 20073"/>
                      <a:gd name="connsiteX8" fmla="*/ 10920 w 17847"/>
                      <a:gd name="connsiteY8" fmla="*/ 16617 h 20073"/>
                      <a:gd name="connsiteX9" fmla="*/ 17299 w 17847"/>
                      <a:gd name="connsiteY9" fmla="*/ 19985 h 200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847" h="20073">
                        <a:moveTo>
                          <a:pt x="17299" y="19985"/>
                        </a:moveTo>
                        <a:cubicBezTo>
                          <a:pt x="17498" y="18400"/>
                          <a:pt x="19093" y="17014"/>
                          <a:pt x="15704" y="12458"/>
                        </a:cubicBezTo>
                        <a:cubicBezTo>
                          <a:pt x="12715" y="8298"/>
                          <a:pt x="9725" y="6317"/>
                          <a:pt x="8329" y="7901"/>
                        </a:cubicBezTo>
                        <a:cubicBezTo>
                          <a:pt x="8130" y="8100"/>
                          <a:pt x="8130" y="8298"/>
                          <a:pt x="8130" y="8496"/>
                        </a:cubicBezTo>
                        <a:cubicBezTo>
                          <a:pt x="7931" y="6911"/>
                          <a:pt x="6735" y="4930"/>
                          <a:pt x="5140" y="2553"/>
                        </a:cubicBezTo>
                        <a:cubicBezTo>
                          <a:pt x="2748" y="-616"/>
                          <a:pt x="1552" y="-22"/>
                          <a:pt x="556" y="176"/>
                        </a:cubicBezTo>
                        <a:cubicBezTo>
                          <a:pt x="-641" y="1365"/>
                          <a:pt x="157" y="4138"/>
                          <a:pt x="2350" y="7109"/>
                        </a:cubicBezTo>
                        <a:cubicBezTo>
                          <a:pt x="4542" y="9882"/>
                          <a:pt x="7333" y="12061"/>
                          <a:pt x="8130" y="10279"/>
                        </a:cubicBezTo>
                        <a:cubicBezTo>
                          <a:pt x="8329" y="12061"/>
                          <a:pt x="9326" y="14042"/>
                          <a:pt x="10920" y="16617"/>
                        </a:cubicBezTo>
                        <a:cubicBezTo>
                          <a:pt x="13512" y="20381"/>
                          <a:pt x="15306" y="20183"/>
                          <a:pt x="17299" y="199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34" name="Freeform 1533">
                    <a:extLst>
                      <a:ext uri="{FF2B5EF4-FFF2-40B4-BE49-F238E27FC236}">
                        <a16:creationId xmlns:a16="http://schemas.microsoft.com/office/drawing/2014/main" id="{C419549F-8C3E-FB8A-A7C0-E66EC3A4D7CA}"/>
                      </a:ext>
                    </a:extLst>
                  </p:cNvPr>
                  <p:cNvSpPr/>
                  <p:nvPr/>
                </p:nvSpPr>
                <p:spPr>
                  <a:xfrm>
                    <a:off x="3023141" y="5410333"/>
                    <a:ext cx="22601" cy="20398"/>
                  </a:xfrm>
                  <a:custGeom>
                    <a:avLst/>
                    <a:gdLst>
                      <a:gd name="connsiteX0" fmla="*/ 22342 w 22601"/>
                      <a:gd name="connsiteY0" fmla="*/ 20266 h 20398"/>
                      <a:gd name="connsiteX1" fmla="*/ 18755 w 22601"/>
                      <a:gd name="connsiteY1" fmla="*/ 13729 h 20398"/>
                      <a:gd name="connsiteX2" fmla="*/ 11579 w 22601"/>
                      <a:gd name="connsiteY2" fmla="*/ 8777 h 20398"/>
                      <a:gd name="connsiteX3" fmla="*/ 7592 w 22601"/>
                      <a:gd name="connsiteY3" fmla="*/ 4022 h 20398"/>
                      <a:gd name="connsiteX4" fmla="*/ 217 w 22601"/>
                      <a:gd name="connsiteY4" fmla="*/ 259 h 20398"/>
                      <a:gd name="connsiteX5" fmla="*/ 4802 w 22601"/>
                      <a:gd name="connsiteY5" fmla="*/ 7192 h 20398"/>
                      <a:gd name="connsiteX6" fmla="*/ 5998 w 22601"/>
                      <a:gd name="connsiteY6" fmla="*/ 8182 h 20398"/>
                      <a:gd name="connsiteX7" fmla="*/ 8589 w 22601"/>
                      <a:gd name="connsiteY7" fmla="*/ 12144 h 20398"/>
                      <a:gd name="connsiteX8" fmla="*/ 22342 w 22601"/>
                      <a:gd name="connsiteY8" fmla="*/ 20266 h 20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2601" h="20398">
                        <a:moveTo>
                          <a:pt x="22342" y="20266"/>
                        </a:moveTo>
                        <a:cubicBezTo>
                          <a:pt x="23140" y="18681"/>
                          <a:pt x="22143" y="16502"/>
                          <a:pt x="18755" y="13729"/>
                        </a:cubicBezTo>
                        <a:cubicBezTo>
                          <a:pt x="16163" y="11550"/>
                          <a:pt x="13771" y="9965"/>
                          <a:pt x="11579" y="8777"/>
                        </a:cubicBezTo>
                        <a:cubicBezTo>
                          <a:pt x="10781" y="7390"/>
                          <a:pt x="9386" y="5805"/>
                          <a:pt x="7592" y="4022"/>
                        </a:cubicBezTo>
                        <a:cubicBezTo>
                          <a:pt x="4403" y="1249"/>
                          <a:pt x="1214" y="-732"/>
                          <a:pt x="217" y="259"/>
                        </a:cubicBezTo>
                        <a:cubicBezTo>
                          <a:pt x="-780" y="1249"/>
                          <a:pt x="1812" y="4419"/>
                          <a:pt x="4802" y="7192"/>
                        </a:cubicBezTo>
                        <a:lnTo>
                          <a:pt x="5998" y="8182"/>
                        </a:lnTo>
                        <a:cubicBezTo>
                          <a:pt x="5998" y="8975"/>
                          <a:pt x="6795" y="10559"/>
                          <a:pt x="8589" y="12144"/>
                        </a:cubicBezTo>
                        <a:cubicBezTo>
                          <a:pt x="13572" y="16502"/>
                          <a:pt x="19153" y="21256"/>
                          <a:pt x="22342" y="202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35" name="Freeform 1534">
                    <a:extLst>
                      <a:ext uri="{FF2B5EF4-FFF2-40B4-BE49-F238E27FC236}">
                        <a16:creationId xmlns:a16="http://schemas.microsoft.com/office/drawing/2014/main" id="{CC550DFD-A7DA-04EE-2FBF-3BB7C28CD297}"/>
                      </a:ext>
                    </a:extLst>
                  </p:cNvPr>
                  <p:cNvSpPr/>
                  <p:nvPr/>
                </p:nvSpPr>
                <p:spPr>
                  <a:xfrm>
                    <a:off x="2965464" y="5324789"/>
                    <a:ext cx="15470" cy="10758"/>
                  </a:xfrm>
                  <a:custGeom>
                    <a:avLst/>
                    <a:gdLst>
                      <a:gd name="connsiteX0" fmla="*/ 1883 w 15470"/>
                      <a:gd name="connsiteY0" fmla="*/ 4586 h 10758"/>
                      <a:gd name="connsiteX1" fmla="*/ 15039 w 15470"/>
                      <a:gd name="connsiteY1" fmla="*/ 10727 h 10758"/>
                      <a:gd name="connsiteX2" fmla="*/ 13245 w 15470"/>
                      <a:gd name="connsiteY2" fmla="*/ 5378 h 10758"/>
                      <a:gd name="connsiteX3" fmla="*/ 89 w 15470"/>
                      <a:gd name="connsiteY3" fmla="*/ 426 h 10758"/>
                      <a:gd name="connsiteX4" fmla="*/ 1883 w 15470"/>
                      <a:gd name="connsiteY4" fmla="*/ 4586 h 10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470" h="10758">
                        <a:moveTo>
                          <a:pt x="1883" y="4586"/>
                        </a:moveTo>
                        <a:cubicBezTo>
                          <a:pt x="7664" y="10331"/>
                          <a:pt x="11650" y="10925"/>
                          <a:pt x="15039" y="10727"/>
                        </a:cubicBezTo>
                        <a:cubicBezTo>
                          <a:pt x="15637" y="9340"/>
                          <a:pt x="16035" y="7954"/>
                          <a:pt x="13245" y="5378"/>
                        </a:cubicBezTo>
                        <a:cubicBezTo>
                          <a:pt x="7464" y="426"/>
                          <a:pt x="3079" y="-762"/>
                          <a:pt x="89" y="426"/>
                        </a:cubicBezTo>
                        <a:cubicBezTo>
                          <a:pt x="-309" y="822"/>
                          <a:pt x="687" y="3397"/>
                          <a:pt x="1883" y="458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36" name="Freeform 1535">
                    <a:extLst>
                      <a:ext uri="{FF2B5EF4-FFF2-40B4-BE49-F238E27FC236}">
                        <a16:creationId xmlns:a16="http://schemas.microsoft.com/office/drawing/2014/main" id="{42CFDCCD-415A-FC19-7F29-31C1A43E8A31}"/>
                      </a:ext>
                    </a:extLst>
                  </p:cNvPr>
                  <p:cNvSpPr/>
                  <p:nvPr/>
                </p:nvSpPr>
                <p:spPr>
                  <a:xfrm>
                    <a:off x="2982376" y="5244930"/>
                    <a:ext cx="27220" cy="34902"/>
                  </a:xfrm>
                  <a:custGeom>
                    <a:avLst/>
                    <a:gdLst>
                      <a:gd name="connsiteX0" fmla="*/ 4903 w 27220"/>
                      <a:gd name="connsiteY0" fmla="*/ 9964 h 34902"/>
                      <a:gd name="connsiteX1" fmla="*/ 3907 w 27220"/>
                      <a:gd name="connsiteY1" fmla="*/ 10360 h 34902"/>
                      <a:gd name="connsiteX2" fmla="*/ 6697 w 27220"/>
                      <a:gd name="connsiteY2" fmla="*/ 14321 h 34902"/>
                      <a:gd name="connsiteX3" fmla="*/ 9887 w 27220"/>
                      <a:gd name="connsiteY3" fmla="*/ 15906 h 34902"/>
                      <a:gd name="connsiteX4" fmla="*/ 9687 w 27220"/>
                      <a:gd name="connsiteY4" fmla="*/ 16104 h 34902"/>
                      <a:gd name="connsiteX5" fmla="*/ 13674 w 27220"/>
                      <a:gd name="connsiteY5" fmla="*/ 23434 h 34902"/>
                      <a:gd name="connsiteX6" fmla="*/ 17062 w 27220"/>
                      <a:gd name="connsiteY6" fmla="*/ 25612 h 34902"/>
                      <a:gd name="connsiteX7" fmla="*/ 20451 w 27220"/>
                      <a:gd name="connsiteY7" fmla="*/ 31357 h 34902"/>
                      <a:gd name="connsiteX8" fmla="*/ 26431 w 27220"/>
                      <a:gd name="connsiteY8" fmla="*/ 34725 h 34902"/>
                      <a:gd name="connsiteX9" fmla="*/ 23839 w 27220"/>
                      <a:gd name="connsiteY9" fmla="*/ 28188 h 34902"/>
                      <a:gd name="connsiteX10" fmla="*/ 19654 w 27220"/>
                      <a:gd name="connsiteY10" fmla="*/ 24820 h 34902"/>
                      <a:gd name="connsiteX11" fmla="*/ 19654 w 27220"/>
                      <a:gd name="connsiteY11" fmla="*/ 24820 h 34902"/>
                      <a:gd name="connsiteX12" fmla="*/ 14870 w 27220"/>
                      <a:gd name="connsiteY12" fmla="*/ 17095 h 34902"/>
                      <a:gd name="connsiteX13" fmla="*/ 14272 w 27220"/>
                      <a:gd name="connsiteY13" fmla="*/ 16500 h 34902"/>
                      <a:gd name="connsiteX14" fmla="*/ 15069 w 27220"/>
                      <a:gd name="connsiteY14" fmla="*/ 16302 h 34902"/>
                      <a:gd name="connsiteX15" fmla="*/ 12278 w 27220"/>
                      <a:gd name="connsiteY15" fmla="*/ 12142 h 34902"/>
                      <a:gd name="connsiteX16" fmla="*/ 11880 w 27220"/>
                      <a:gd name="connsiteY16" fmla="*/ 11944 h 34902"/>
                      <a:gd name="connsiteX17" fmla="*/ 9887 w 27220"/>
                      <a:gd name="connsiteY17" fmla="*/ 5606 h 34902"/>
                      <a:gd name="connsiteX18" fmla="*/ 319 w 27220"/>
                      <a:gd name="connsiteY18" fmla="*/ 653 h 34902"/>
                      <a:gd name="connsiteX19" fmla="*/ 3708 w 27220"/>
                      <a:gd name="connsiteY19" fmla="*/ 8379 h 34902"/>
                      <a:gd name="connsiteX20" fmla="*/ 4903 w 27220"/>
                      <a:gd name="connsiteY20" fmla="*/ 9964 h 349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27220" h="34902">
                        <a:moveTo>
                          <a:pt x="4903" y="9964"/>
                        </a:moveTo>
                        <a:cubicBezTo>
                          <a:pt x="4505" y="9964"/>
                          <a:pt x="4306" y="10162"/>
                          <a:pt x="3907" y="10360"/>
                        </a:cubicBezTo>
                        <a:cubicBezTo>
                          <a:pt x="2910" y="11152"/>
                          <a:pt x="3708" y="12737"/>
                          <a:pt x="6697" y="14321"/>
                        </a:cubicBezTo>
                        <a:cubicBezTo>
                          <a:pt x="7894" y="14916"/>
                          <a:pt x="8890" y="15510"/>
                          <a:pt x="9887" y="15906"/>
                        </a:cubicBezTo>
                        <a:cubicBezTo>
                          <a:pt x="9887" y="15906"/>
                          <a:pt x="9687" y="16104"/>
                          <a:pt x="9687" y="16104"/>
                        </a:cubicBezTo>
                        <a:cubicBezTo>
                          <a:pt x="9289" y="18085"/>
                          <a:pt x="10485" y="20660"/>
                          <a:pt x="13674" y="23434"/>
                        </a:cubicBezTo>
                        <a:cubicBezTo>
                          <a:pt x="14870" y="24424"/>
                          <a:pt x="16066" y="25216"/>
                          <a:pt x="17062" y="25612"/>
                        </a:cubicBezTo>
                        <a:cubicBezTo>
                          <a:pt x="16863" y="26999"/>
                          <a:pt x="18258" y="28980"/>
                          <a:pt x="20451" y="31357"/>
                        </a:cubicBezTo>
                        <a:cubicBezTo>
                          <a:pt x="22644" y="33536"/>
                          <a:pt x="25035" y="35517"/>
                          <a:pt x="26431" y="34725"/>
                        </a:cubicBezTo>
                        <a:cubicBezTo>
                          <a:pt x="28025" y="33734"/>
                          <a:pt x="27228" y="31357"/>
                          <a:pt x="23839" y="28188"/>
                        </a:cubicBezTo>
                        <a:cubicBezTo>
                          <a:pt x="22444" y="26801"/>
                          <a:pt x="20850" y="25612"/>
                          <a:pt x="19654" y="24820"/>
                        </a:cubicBezTo>
                        <a:lnTo>
                          <a:pt x="19654" y="24820"/>
                        </a:lnTo>
                        <a:cubicBezTo>
                          <a:pt x="19853" y="22641"/>
                          <a:pt x="18059" y="19868"/>
                          <a:pt x="14870" y="17095"/>
                        </a:cubicBezTo>
                        <a:cubicBezTo>
                          <a:pt x="14671" y="16897"/>
                          <a:pt x="14471" y="16699"/>
                          <a:pt x="14272" y="16500"/>
                        </a:cubicBezTo>
                        <a:cubicBezTo>
                          <a:pt x="14471" y="16500"/>
                          <a:pt x="14870" y="16302"/>
                          <a:pt x="15069" y="16302"/>
                        </a:cubicBezTo>
                        <a:cubicBezTo>
                          <a:pt x="15667" y="15312"/>
                          <a:pt x="14870" y="13727"/>
                          <a:pt x="12278" y="12142"/>
                        </a:cubicBezTo>
                        <a:cubicBezTo>
                          <a:pt x="12079" y="11944"/>
                          <a:pt x="11880" y="11944"/>
                          <a:pt x="11880" y="11944"/>
                        </a:cubicBezTo>
                        <a:cubicBezTo>
                          <a:pt x="13275" y="10954"/>
                          <a:pt x="12278" y="8379"/>
                          <a:pt x="9887" y="5606"/>
                        </a:cubicBezTo>
                        <a:cubicBezTo>
                          <a:pt x="6099" y="1446"/>
                          <a:pt x="2113" y="-1327"/>
                          <a:pt x="319" y="653"/>
                        </a:cubicBezTo>
                        <a:cubicBezTo>
                          <a:pt x="-678" y="1842"/>
                          <a:pt x="718" y="4813"/>
                          <a:pt x="3708" y="8379"/>
                        </a:cubicBezTo>
                        <a:cubicBezTo>
                          <a:pt x="3708" y="8973"/>
                          <a:pt x="4306" y="9369"/>
                          <a:pt x="4903" y="996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37" name="Freeform 1536">
                    <a:extLst>
                      <a:ext uri="{FF2B5EF4-FFF2-40B4-BE49-F238E27FC236}">
                        <a16:creationId xmlns:a16="http://schemas.microsoft.com/office/drawing/2014/main" id="{0EB8049E-D2EA-05E5-6958-811008CD8EC2}"/>
                      </a:ext>
                    </a:extLst>
                  </p:cNvPr>
                  <p:cNvSpPr/>
                  <p:nvPr/>
                </p:nvSpPr>
                <p:spPr>
                  <a:xfrm>
                    <a:off x="3089002" y="5225231"/>
                    <a:ext cx="28612" cy="24390"/>
                  </a:xfrm>
                  <a:custGeom>
                    <a:avLst/>
                    <a:gdLst>
                      <a:gd name="connsiteX0" fmla="*/ 5715 w 28612"/>
                      <a:gd name="connsiteY0" fmla="*/ 3317 h 24390"/>
                      <a:gd name="connsiteX1" fmla="*/ 134 w 28612"/>
                      <a:gd name="connsiteY1" fmla="*/ 544 h 24390"/>
                      <a:gd name="connsiteX2" fmla="*/ 4519 w 28612"/>
                      <a:gd name="connsiteY2" fmla="*/ 12627 h 24390"/>
                      <a:gd name="connsiteX3" fmla="*/ 8904 w 28612"/>
                      <a:gd name="connsiteY3" fmla="*/ 14212 h 24390"/>
                      <a:gd name="connsiteX4" fmla="*/ 14884 w 28612"/>
                      <a:gd name="connsiteY4" fmla="*/ 19362 h 24390"/>
                      <a:gd name="connsiteX5" fmla="*/ 18472 w 28612"/>
                      <a:gd name="connsiteY5" fmla="*/ 21343 h 24390"/>
                      <a:gd name="connsiteX6" fmla="*/ 23455 w 28612"/>
                      <a:gd name="connsiteY6" fmla="*/ 24315 h 24390"/>
                      <a:gd name="connsiteX7" fmla="*/ 21860 w 28612"/>
                      <a:gd name="connsiteY7" fmla="*/ 18174 h 24390"/>
                      <a:gd name="connsiteX8" fmla="*/ 27840 w 28612"/>
                      <a:gd name="connsiteY8" fmla="*/ 20155 h 24390"/>
                      <a:gd name="connsiteX9" fmla="*/ 26445 w 28612"/>
                      <a:gd name="connsiteY9" fmla="*/ 13618 h 24390"/>
                      <a:gd name="connsiteX10" fmla="*/ 18871 w 28612"/>
                      <a:gd name="connsiteY10" fmla="*/ 9656 h 24390"/>
                      <a:gd name="connsiteX11" fmla="*/ 18671 w 28612"/>
                      <a:gd name="connsiteY11" fmla="*/ 14806 h 24390"/>
                      <a:gd name="connsiteX12" fmla="*/ 19269 w 28612"/>
                      <a:gd name="connsiteY12" fmla="*/ 15401 h 24390"/>
                      <a:gd name="connsiteX13" fmla="*/ 16279 w 28612"/>
                      <a:gd name="connsiteY13" fmla="*/ 14212 h 24390"/>
                      <a:gd name="connsiteX14" fmla="*/ 15482 w 28612"/>
                      <a:gd name="connsiteY14" fmla="*/ 14806 h 24390"/>
                      <a:gd name="connsiteX15" fmla="*/ 12492 w 28612"/>
                      <a:gd name="connsiteY15" fmla="*/ 12627 h 24390"/>
                      <a:gd name="connsiteX16" fmla="*/ 9901 w 28612"/>
                      <a:gd name="connsiteY16" fmla="*/ 11241 h 24390"/>
                      <a:gd name="connsiteX17" fmla="*/ 5715 w 28612"/>
                      <a:gd name="connsiteY17" fmla="*/ 3317 h 24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8612" h="24390">
                        <a:moveTo>
                          <a:pt x="5715" y="3317"/>
                        </a:moveTo>
                        <a:cubicBezTo>
                          <a:pt x="3124" y="544"/>
                          <a:pt x="533" y="-843"/>
                          <a:pt x="134" y="544"/>
                        </a:cubicBezTo>
                        <a:cubicBezTo>
                          <a:pt x="-464" y="3317"/>
                          <a:pt x="931" y="7873"/>
                          <a:pt x="4519" y="12627"/>
                        </a:cubicBezTo>
                        <a:cubicBezTo>
                          <a:pt x="6313" y="15004"/>
                          <a:pt x="8107" y="15004"/>
                          <a:pt x="8904" y="14212"/>
                        </a:cubicBezTo>
                        <a:cubicBezTo>
                          <a:pt x="10100" y="15797"/>
                          <a:pt x="12293" y="17580"/>
                          <a:pt x="14884" y="19362"/>
                        </a:cubicBezTo>
                        <a:cubicBezTo>
                          <a:pt x="16279" y="20353"/>
                          <a:pt x="17675" y="20947"/>
                          <a:pt x="18472" y="21343"/>
                        </a:cubicBezTo>
                        <a:cubicBezTo>
                          <a:pt x="20465" y="23522"/>
                          <a:pt x="22259" y="24711"/>
                          <a:pt x="23455" y="24315"/>
                        </a:cubicBezTo>
                        <a:cubicBezTo>
                          <a:pt x="25249" y="23720"/>
                          <a:pt x="24252" y="21343"/>
                          <a:pt x="21860" y="18174"/>
                        </a:cubicBezTo>
                        <a:cubicBezTo>
                          <a:pt x="24252" y="19957"/>
                          <a:pt x="26046" y="20155"/>
                          <a:pt x="27840" y="20155"/>
                        </a:cubicBezTo>
                        <a:cubicBezTo>
                          <a:pt x="29036" y="18966"/>
                          <a:pt x="29036" y="16985"/>
                          <a:pt x="26445" y="13618"/>
                        </a:cubicBezTo>
                        <a:cubicBezTo>
                          <a:pt x="22857" y="8864"/>
                          <a:pt x="20664" y="9062"/>
                          <a:pt x="18871" y="9656"/>
                        </a:cubicBezTo>
                        <a:cubicBezTo>
                          <a:pt x="17475" y="10052"/>
                          <a:pt x="15881" y="11241"/>
                          <a:pt x="18671" y="14806"/>
                        </a:cubicBezTo>
                        <a:cubicBezTo>
                          <a:pt x="18871" y="15004"/>
                          <a:pt x="19070" y="15202"/>
                          <a:pt x="19269" y="15401"/>
                        </a:cubicBezTo>
                        <a:cubicBezTo>
                          <a:pt x="18073" y="14410"/>
                          <a:pt x="17077" y="14014"/>
                          <a:pt x="16279" y="14212"/>
                        </a:cubicBezTo>
                        <a:cubicBezTo>
                          <a:pt x="15881" y="14410"/>
                          <a:pt x="15681" y="14608"/>
                          <a:pt x="15482" y="14806"/>
                        </a:cubicBezTo>
                        <a:cubicBezTo>
                          <a:pt x="14485" y="14014"/>
                          <a:pt x="13489" y="13420"/>
                          <a:pt x="12492" y="12627"/>
                        </a:cubicBezTo>
                        <a:cubicBezTo>
                          <a:pt x="11496" y="11835"/>
                          <a:pt x="10499" y="11439"/>
                          <a:pt x="9901" y="11241"/>
                        </a:cubicBezTo>
                        <a:cubicBezTo>
                          <a:pt x="10100" y="9260"/>
                          <a:pt x="8705" y="6685"/>
                          <a:pt x="5715" y="331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38" name="Freeform 1537">
                    <a:extLst>
                      <a:ext uri="{FF2B5EF4-FFF2-40B4-BE49-F238E27FC236}">
                        <a16:creationId xmlns:a16="http://schemas.microsoft.com/office/drawing/2014/main" id="{C4DD8CF5-6016-3187-8394-2AB056BDAC36}"/>
                      </a:ext>
                    </a:extLst>
                  </p:cNvPr>
                  <p:cNvSpPr/>
                  <p:nvPr/>
                </p:nvSpPr>
                <p:spPr>
                  <a:xfrm>
                    <a:off x="2962984" y="5298607"/>
                    <a:ext cx="22103" cy="11872"/>
                  </a:xfrm>
                  <a:custGeom>
                    <a:avLst/>
                    <a:gdLst>
                      <a:gd name="connsiteX0" fmla="*/ 178 w 22103"/>
                      <a:gd name="connsiteY0" fmla="*/ 857 h 11872"/>
                      <a:gd name="connsiteX1" fmla="*/ 3965 w 22103"/>
                      <a:gd name="connsiteY1" fmla="*/ 6998 h 11872"/>
                      <a:gd name="connsiteX2" fmla="*/ 13333 w 22103"/>
                      <a:gd name="connsiteY2" fmla="*/ 10960 h 11872"/>
                      <a:gd name="connsiteX3" fmla="*/ 12337 w 22103"/>
                      <a:gd name="connsiteY3" fmla="*/ 7592 h 11872"/>
                      <a:gd name="connsiteX4" fmla="*/ 14729 w 22103"/>
                      <a:gd name="connsiteY4" fmla="*/ 8781 h 11872"/>
                      <a:gd name="connsiteX5" fmla="*/ 22104 w 22103"/>
                      <a:gd name="connsiteY5" fmla="*/ 9177 h 11872"/>
                      <a:gd name="connsiteX6" fmla="*/ 18316 w 22103"/>
                      <a:gd name="connsiteY6" fmla="*/ 5215 h 11872"/>
                      <a:gd name="connsiteX7" fmla="*/ 10941 w 22103"/>
                      <a:gd name="connsiteY7" fmla="*/ 4819 h 11872"/>
                      <a:gd name="connsiteX8" fmla="*/ 10742 w 22103"/>
                      <a:gd name="connsiteY8" fmla="*/ 5611 h 11872"/>
                      <a:gd name="connsiteX9" fmla="*/ 9945 w 22103"/>
                      <a:gd name="connsiteY9" fmla="*/ 4819 h 11872"/>
                      <a:gd name="connsiteX10" fmla="*/ 178 w 22103"/>
                      <a:gd name="connsiteY10" fmla="*/ 857 h 118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2103" h="11872">
                        <a:moveTo>
                          <a:pt x="178" y="857"/>
                        </a:moveTo>
                        <a:cubicBezTo>
                          <a:pt x="-620" y="2046"/>
                          <a:pt x="1374" y="4423"/>
                          <a:pt x="3965" y="6998"/>
                        </a:cubicBezTo>
                        <a:cubicBezTo>
                          <a:pt x="7752" y="10167"/>
                          <a:pt x="11938" y="13535"/>
                          <a:pt x="13333" y="10960"/>
                        </a:cubicBezTo>
                        <a:cubicBezTo>
                          <a:pt x="13732" y="10167"/>
                          <a:pt x="13333" y="8979"/>
                          <a:pt x="12337" y="7592"/>
                        </a:cubicBezTo>
                        <a:cubicBezTo>
                          <a:pt x="12935" y="7988"/>
                          <a:pt x="13732" y="8385"/>
                          <a:pt x="14729" y="8781"/>
                        </a:cubicBezTo>
                        <a:cubicBezTo>
                          <a:pt x="18715" y="10366"/>
                          <a:pt x="21306" y="10564"/>
                          <a:pt x="22104" y="9177"/>
                        </a:cubicBezTo>
                        <a:cubicBezTo>
                          <a:pt x="22104" y="7988"/>
                          <a:pt x="21705" y="6602"/>
                          <a:pt x="18316" y="5215"/>
                        </a:cubicBezTo>
                        <a:cubicBezTo>
                          <a:pt x="14529" y="3631"/>
                          <a:pt x="11739" y="3631"/>
                          <a:pt x="10941" y="4819"/>
                        </a:cubicBezTo>
                        <a:cubicBezTo>
                          <a:pt x="10742" y="5017"/>
                          <a:pt x="10742" y="5413"/>
                          <a:pt x="10742" y="5611"/>
                        </a:cubicBezTo>
                        <a:cubicBezTo>
                          <a:pt x="10543" y="5413"/>
                          <a:pt x="10144" y="5017"/>
                          <a:pt x="9945" y="4819"/>
                        </a:cubicBezTo>
                        <a:cubicBezTo>
                          <a:pt x="5958" y="1452"/>
                          <a:pt x="1772" y="-1520"/>
                          <a:pt x="178" y="85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39" name="Freeform 1538">
                    <a:extLst>
                      <a:ext uri="{FF2B5EF4-FFF2-40B4-BE49-F238E27FC236}">
                        <a16:creationId xmlns:a16="http://schemas.microsoft.com/office/drawing/2014/main" id="{433EB329-4D4F-487E-FD07-834B148F904D}"/>
                      </a:ext>
                    </a:extLst>
                  </p:cNvPr>
                  <p:cNvSpPr/>
                  <p:nvPr/>
                </p:nvSpPr>
                <p:spPr>
                  <a:xfrm>
                    <a:off x="2914526" y="5374737"/>
                    <a:ext cx="2829" cy="5088"/>
                  </a:xfrm>
                  <a:custGeom>
                    <a:avLst/>
                    <a:gdLst>
                      <a:gd name="connsiteX0" fmla="*/ 2791 w 2829"/>
                      <a:gd name="connsiteY0" fmla="*/ 4160 h 5088"/>
                      <a:gd name="connsiteX1" fmla="*/ 1595 w 2829"/>
                      <a:gd name="connsiteY1" fmla="*/ 0 h 5088"/>
                      <a:gd name="connsiteX2" fmla="*/ 0 w 2829"/>
                      <a:gd name="connsiteY2" fmla="*/ 4754 h 5088"/>
                      <a:gd name="connsiteX3" fmla="*/ 2791 w 2829"/>
                      <a:gd name="connsiteY3" fmla="*/ 4160 h 50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29" h="5088">
                        <a:moveTo>
                          <a:pt x="2791" y="4160"/>
                        </a:moveTo>
                        <a:cubicBezTo>
                          <a:pt x="2990" y="2773"/>
                          <a:pt x="2392" y="1387"/>
                          <a:pt x="1595" y="0"/>
                        </a:cubicBezTo>
                        <a:cubicBezTo>
                          <a:pt x="997" y="1585"/>
                          <a:pt x="598" y="3169"/>
                          <a:pt x="0" y="4754"/>
                        </a:cubicBezTo>
                        <a:cubicBezTo>
                          <a:pt x="1595" y="5348"/>
                          <a:pt x="2591" y="5150"/>
                          <a:pt x="2791" y="41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40" name="Freeform 1539">
                    <a:extLst>
                      <a:ext uri="{FF2B5EF4-FFF2-40B4-BE49-F238E27FC236}">
                        <a16:creationId xmlns:a16="http://schemas.microsoft.com/office/drawing/2014/main" id="{334F8260-4300-78A9-1D78-3105BA934907}"/>
                      </a:ext>
                    </a:extLst>
                  </p:cNvPr>
                  <p:cNvSpPr/>
                  <p:nvPr/>
                </p:nvSpPr>
                <p:spPr>
                  <a:xfrm>
                    <a:off x="3094693" y="5270939"/>
                    <a:ext cx="10133" cy="11881"/>
                  </a:xfrm>
                  <a:custGeom>
                    <a:avLst/>
                    <a:gdLst>
                      <a:gd name="connsiteX0" fmla="*/ 9392 w 10133"/>
                      <a:gd name="connsiteY0" fmla="*/ 11687 h 11881"/>
                      <a:gd name="connsiteX1" fmla="*/ 7797 w 10133"/>
                      <a:gd name="connsiteY1" fmla="*/ 5150 h 11881"/>
                      <a:gd name="connsiteX2" fmla="*/ 821 w 10133"/>
                      <a:gd name="connsiteY2" fmla="*/ 0 h 11881"/>
                      <a:gd name="connsiteX3" fmla="*/ 2615 w 10133"/>
                      <a:gd name="connsiteY3" fmla="*/ 6735 h 11881"/>
                      <a:gd name="connsiteX4" fmla="*/ 9392 w 10133"/>
                      <a:gd name="connsiteY4" fmla="*/ 11687 h 118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33" h="11881">
                        <a:moveTo>
                          <a:pt x="9392" y="11687"/>
                        </a:moveTo>
                        <a:cubicBezTo>
                          <a:pt x="10787" y="10895"/>
                          <a:pt x="10189" y="8320"/>
                          <a:pt x="7797" y="5150"/>
                        </a:cubicBezTo>
                        <a:cubicBezTo>
                          <a:pt x="5405" y="1981"/>
                          <a:pt x="2814" y="0"/>
                          <a:pt x="821" y="0"/>
                        </a:cubicBezTo>
                        <a:cubicBezTo>
                          <a:pt x="-973" y="792"/>
                          <a:pt x="422" y="3566"/>
                          <a:pt x="2615" y="6735"/>
                        </a:cubicBezTo>
                        <a:cubicBezTo>
                          <a:pt x="4807" y="9706"/>
                          <a:pt x="7598" y="12678"/>
                          <a:pt x="9392" y="1168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41" name="Freeform 1540">
                    <a:extLst>
                      <a:ext uri="{FF2B5EF4-FFF2-40B4-BE49-F238E27FC236}">
                        <a16:creationId xmlns:a16="http://schemas.microsoft.com/office/drawing/2014/main" id="{0619A474-EF58-621B-763D-DD545CFB05FC}"/>
                      </a:ext>
                    </a:extLst>
                  </p:cNvPr>
                  <p:cNvSpPr/>
                  <p:nvPr/>
                </p:nvSpPr>
                <p:spPr>
                  <a:xfrm>
                    <a:off x="3059037" y="5269156"/>
                    <a:ext cx="35565" cy="28332"/>
                  </a:xfrm>
                  <a:custGeom>
                    <a:avLst/>
                    <a:gdLst>
                      <a:gd name="connsiteX0" fmla="*/ 35480 w 35565"/>
                      <a:gd name="connsiteY0" fmla="*/ 28129 h 28332"/>
                      <a:gd name="connsiteX1" fmla="*/ 32490 w 35565"/>
                      <a:gd name="connsiteY1" fmla="*/ 22186 h 28332"/>
                      <a:gd name="connsiteX2" fmla="*/ 26112 w 35565"/>
                      <a:gd name="connsiteY2" fmla="*/ 18620 h 28332"/>
                      <a:gd name="connsiteX3" fmla="*/ 22324 w 35565"/>
                      <a:gd name="connsiteY3" fmla="*/ 14064 h 28332"/>
                      <a:gd name="connsiteX4" fmla="*/ 18138 w 35565"/>
                      <a:gd name="connsiteY4" fmla="*/ 13074 h 28332"/>
                      <a:gd name="connsiteX5" fmla="*/ 11959 w 35565"/>
                      <a:gd name="connsiteY5" fmla="*/ 10499 h 28332"/>
                      <a:gd name="connsiteX6" fmla="*/ 6976 w 35565"/>
                      <a:gd name="connsiteY6" fmla="*/ 3169 h 28332"/>
                      <a:gd name="connsiteX7" fmla="*/ 0 w 35565"/>
                      <a:gd name="connsiteY7" fmla="*/ 0 h 28332"/>
                      <a:gd name="connsiteX8" fmla="*/ 797 w 35565"/>
                      <a:gd name="connsiteY8" fmla="*/ 2377 h 28332"/>
                      <a:gd name="connsiteX9" fmla="*/ 5182 w 35565"/>
                      <a:gd name="connsiteY9" fmla="*/ 7329 h 28332"/>
                      <a:gd name="connsiteX10" fmla="*/ 9966 w 35565"/>
                      <a:gd name="connsiteY10" fmla="*/ 11093 h 28332"/>
                      <a:gd name="connsiteX11" fmla="*/ 15149 w 35565"/>
                      <a:gd name="connsiteY11" fmla="*/ 15451 h 28332"/>
                      <a:gd name="connsiteX12" fmla="*/ 19135 w 35565"/>
                      <a:gd name="connsiteY12" fmla="*/ 17234 h 28332"/>
                      <a:gd name="connsiteX13" fmla="*/ 21926 w 35565"/>
                      <a:gd name="connsiteY13" fmla="*/ 20997 h 28332"/>
                      <a:gd name="connsiteX14" fmla="*/ 26909 w 35565"/>
                      <a:gd name="connsiteY14" fmla="*/ 22780 h 28332"/>
                      <a:gd name="connsiteX15" fmla="*/ 26909 w 35565"/>
                      <a:gd name="connsiteY15" fmla="*/ 22582 h 28332"/>
                      <a:gd name="connsiteX16" fmla="*/ 28504 w 35565"/>
                      <a:gd name="connsiteY16" fmla="*/ 24563 h 28332"/>
                      <a:gd name="connsiteX17" fmla="*/ 35480 w 35565"/>
                      <a:gd name="connsiteY17" fmla="*/ 28129 h 283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35565" h="28332">
                        <a:moveTo>
                          <a:pt x="35480" y="28129"/>
                        </a:moveTo>
                        <a:cubicBezTo>
                          <a:pt x="35879" y="26742"/>
                          <a:pt x="34882" y="24563"/>
                          <a:pt x="32490" y="22186"/>
                        </a:cubicBezTo>
                        <a:cubicBezTo>
                          <a:pt x="29899" y="19413"/>
                          <a:pt x="27706" y="18026"/>
                          <a:pt x="26112" y="18620"/>
                        </a:cubicBezTo>
                        <a:cubicBezTo>
                          <a:pt x="25314" y="17234"/>
                          <a:pt x="24118" y="15649"/>
                          <a:pt x="22324" y="14064"/>
                        </a:cubicBezTo>
                        <a:cubicBezTo>
                          <a:pt x="20331" y="12282"/>
                          <a:pt x="18338" y="11489"/>
                          <a:pt x="18138" y="13074"/>
                        </a:cubicBezTo>
                        <a:cubicBezTo>
                          <a:pt x="15946" y="11885"/>
                          <a:pt x="13554" y="10895"/>
                          <a:pt x="11959" y="10499"/>
                        </a:cubicBezTo>
                        <a:cubicBezTo>
                          <a:pt x="12358" y="8518"/>
                          <a:pt x="9368" y="5547"/>
                          <a:pt x="6976" y="3169"/>
                        </a:cubicBezTo>
                        <a:cubicBezTo>
                          <a:pt x="3787" y="0"/>
                          <a:pt x="1794" y="0"/>
                          <a:pt x="0" y="0"/>
                        </a:cubicBezTo>
                        <a:lnTo>
                          <a:pt x="797" y="2377"/>
                        </a:lnTo>
                        <a:cubicBezTo>
                          <a:pt x="2193" y="3962"/>
                          <a:pt x="3588" y="5943"/>
                          <a:pt x="5182" y="7329"/>
                        </a:cubicBezTo>
                        <a:cubicBezTo>
                          <a:pt x="6777" y="8914"/>
                          <a:pt x="8571" y="10499"/>
                          <a:pt x="9966" y="11093"/>
                        </a:cubicBezTo>
                        <a:cubicBezTo>
                          <a:pt x="9966" y="12083"/>
                          <a:pt x="12159" y="13866"/>
                          <a:pt x="15149" y="15451"/>
                        </a:cubicBezTo>
                        <a:cubicBezTo>
                          <a:pt x="16544" y="16243"/>
                          <a:pt x="17939" y="16838"/>
                          <a:pt x="19135" y="17234"/>
                        </a:cubicBezTo>
                        <a:cubicBezTo>
                          <a:pt x="19733" y="18422"/>
                          <a:pt x="20531" y="19611"/>
                          <a:pt x="21926" y="20997"/>
                        </a:cubicBezTo>
                        <a:cubicBezTo>
                          <a:pt x="24517" y="23374"/>
                          <a:pt x="26311" y="23969"/>
                          <a:pt x="26909" y="22780"/>
                        </a:cubicBezTo>
                        <a:lnTo>
                          <a:pt x="26909" y="22582"/>
                        </a:lnTo>
                        <a:lnTo>
                          <a:pt x="28504" y="24563"/>
                        </a:lnTo>
                        <a:cubicBezTo>
                          <a:pt x="31494" y="27336"/>
                          <a:pt x="34085" y="28921"/>
                          <a:pt x="35480" y="2812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42" name="Freeform 1541">
                    <a:extLst>
                      <a:ext uri="{FF2B5EF4-FFF2-40B4-BE49-F238E27FC236}">
                        <a16:creationId xmlns:a16="http://schemas.microsoft.com/office/drawing/2014/main" id="{3F91F426-502F-B02C-DDE3-C2303BD101D5}"/>
                      </a:ext>
                    </a:extLst>
                  </p:cNvPr>
                  <p:cNvSpPr/>
                  <p:nvPr/>
                </p:nvSpPr>
                <p:spPr>
                  <a:xfrm>
                    <a:off x="2958127" y="5377696"/>
                    <a:ext cx="18399" cy="12669"/>
                  </a:xfrm>
                  <a:custGeom>
                    <a:avLst/>
                    <a:gdLst>
                      <a:gd name="connsiteX0" fmla="*/ 4437 w 18399"/>
                      <a:gd name="connsiteY0" fmla="*/ 8333 h 12669"/>
                      <a:gd name="connsiteX1" fmla="*/ 10217 w 18399"/>
                      <a:gd name="connsiteY1" fmla="*/ 11304 h 12669"/>
                      <a:gd name="connsiteX2" fmla="*/ 12808 w 18399"/>
                      <a:gd name="connsiteY2" fmla="*/ 12096 h 12669"/>
                      <a:gd name="connsiteX3" fmla="*/ 18390 w 18399"/>
                      <a:gd name="connsiteY3" fmla="*/ 11700 h 12669"/>
                      <a:gd name="connsiteX4" fmla="*/ 11812 w 18399"/>
                      <a:gd name="connsiteY4" fmla="*/ 7738 h 12669"/>
                      <a:gd name="connsiteX5" fmla="*/ 10416 w 18399"/>
                      <a:gd name="connsiteY5" fmla="*/ 7342 h 12669"/>
                      <a:gd name="connsiteX6" fmla="*/ 7626 w 18399"/>
                      <a:gd name="connsiteY6" fmla="*/ 3975 h 12669"/>
                      <a:gd name="connsiteX7" fmla="*/ 450 w 18399"/>
                      <a:gd name="connsiteY7" fmla="*/ 409 h 12669"/>
                      <a:gd name="connsiteX8" fmla="*/ 4437 w 18399"/>
                      <a:gd name="connsiteY8" fmla="*/ 8333 h 126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399" h="12669">
                        <a:moveTo>
                          <a:pt x="4437" y="8333"/>
                        </a:moveTo>
                        <a:cubicBezTo>
                          <a:pt x="6829" y="10512"/>
                          <a:pt x="9021" y="11700"/>
                          <a:pt x="10217" y="11304"/>
                        </a:cubicBezTo>
                        <a:cubicBezTo>
                          <a:pt x="11014" y="11700"/>
                          <a:pt x="12011" y="11898"/>
                          <a:pt x="12808" y="12096"/>
                        </a:cubicBezTo>
                        <a:cubicBezTo>
                          <a:pt x="16197" y="13087"/>
                          <a:pt x="18190" y="12691"/>
                          <a:pt x="18390" y="11700"/>
                        </a:cubicBezTo>
                        <a:cubicBezTo>
                          <a:pt x="18589" y="10115"/>
                          <a:pt x="15798" y="8729"/>
                          <a:pt x="11812" y="7738"/>
                        </a:cubicBezTo>
                        <a:cubicBezTo>
                          <a:pt x="11413" y="7540"/>
                          <a:pt x="10815" y="7540"/>
                          <a:pt x="10416" y="7342"/>
                        </a:cubicBezTo>
                        <a:cubicBezTo>
                          <a:pt x="9818" y="6352"/>
                          <a:pt x="8822" y="5163"/>
                          <a:pt x="7626" y="3975"/>
                        </a:cubicBezTo>
                        <a:cubicBezTo>
                          <a:pt x="5035" y="1399"/>
                          <a:pt x="1845" y="-978"/>
                          <a:pt x="450" y="409"/>
                        </a:cubicBezTo>
                        <a:cubicBezTo>
                          <a:pt x="-945" y="2192"/>
                          <a:pt x="1048" y="5163"/>
                          <a:pt x="4437" y="83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43" name="Freeform 1542">
                    <a:extLst>
                      <a:ext uri="{FF2B5EF4-FFF2-40B4-BE49-F238E27FC236}">
                        <a16:creationId xmlns:a16="http://schemas.microsoft.com/office/drawing/2014/main" id="{F60BC419-7D2A-C247-FD7D-212049017B0B}"/>
                      </a:ext>
                    </a:extLst>
                  </p:cNvPr>
                  <p:cNvSpPr/>
                  <p:nvPr/>
                </p:nvSpPr>
                <p:spPr>
                  <a:xfrm>
                    <a:off x="3021174" y="5251297"/>
                    <a:ext cx="10569" cy="10608"/>
                  </a:xfrm>
                  <a:custGeom>
                    <a:avLst/>
                    <a:gdLst>
                      <a:gd name="connsiteX0" fmla="*/ 589 w 10569"/>
                      <a:gd name="connsiteY0" fmla="*/ 229 h 10608"/>
                      <a:gd name="connsiteX1" fmla="*/ 2981 w 10569"/>
                      <a:gd name="connsiteY1" fmla="*/ 6568 h 10608"/>
                      <a:gd name="connsiteX2" fmla="*/ 10157 w 10569"/>
                      <a:gd name="connsiteY2" fmla="*/ 10133 h 10608"/>
                      <a:gd name="connsiteX3" fmla="*/ 7765 w 10569"/>
                      <a:gd name="connsiteY3" fmla="*/ 4389 h 10608"/>
                      <a:gd name="connsiteX4" fmla="*/ 589 w 10569"/>
                      <a:gd name="connsiteY4" fmla="*/ 229 h 106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69" h="10608">
                        <a:moveTo>
                          <a:pt x="589" y="229"/>
                        </a:moveTo>
                        <a:cubicBezTo>
                          <a:pt x="-806" y="1219"/>
                          <a:pt x="390" y="3993"/>
                          <a:pt x="2981" y="6568"/>
                        </a:cubicBezTo>
                        <a:cubicBezTo>
                          <a:pt x="6569" y="10332"/>
                          <a:pt x="8961" y="11322"/>
                          <a:pt x="10157" y="10133"/>
                        </a:cubicBezTo>
                        <a:cubicBezTo>
                          <a:pt x="11353" y="9143"/>
                          <a:pt x="9758" y="6766"/>
                          <a:pt x="7765" y="4389"/>
                        </a:cubicBezTo>
                        <a:cubicBezTo>
                          <a:pt x="5174" y="1616"/>
                          <a:pt x="2184" y="-761"/>
                          <a:pt x="589" y="22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44" name="Freeform 1543">
                    <a:extLst>
                      <a:ext uri="{FF2B5EF4-FFF2-40B4-BE49-F238E27FC236}">
                        <a16:creationId xmlns:a16="http://schemas.microsoft.com/office/drawing/2014/main" id="{0B4F74EA-443C-0045-34A3-18EEDF0AFA4A}"/>
                      </a:ext>
                    </a:extLst>
                  </p:cNvPr>
                  <p:cNvSpPr/>
                  <p:nvPr/>
                </p:nvSpPr>
                <p:spPr>
                  <a:xfrm>
                    <a:off x="3123021" y="5154977"/>
                    <a:ext cx="20309" cy="28990"/>
                  </a:xfrm>
                  <a:custGeom>
                    <a:avLst/>
                    <a:gdLst>
                      <a:gd name="connsiteX0" fmla="*/ 8770 w 20309"/>
                      <a:gd name="connsiteY0" fmla="*/ 18107 h 28990"/>
                      <a:gd name="connsiteX1" fmla="*/ 10764 w 20309"/>
                      <a:gd name="connsiteY1" fmla="*/ 24446 h 28990"/>
                      <a:gd name="connsiteX2" fmla="*/ 17142 w 20309"/>
                      <a:gd name="connsiteY2" fmla="*/ 28804 h 28990"/>
                      <a:gd name="connsiteX3" fmla="*/ 15946 w 20309"/>
                      <a:gd name="connsiteY3" fmla="*/ 23257 h 28990"/>
                      <a:gd name="connsiteX4" fmla="*/ 10963 w 20309"/>
                      <a:gd name="connsiteY4" fmla="*/ 18107 h 28990"/>
                      <a:gd name="connsiteX5" fmla="*/ 11162 w 20309"/>
                      <a:gd name="connsiteY5" fmla="*/ 17909 h 28990"/>
                      <a:gd name="connsiteX6" fmla="*/ 10564 w 20309"/>
                      <a:gd name="connsiteY6" fmla="*/ 12956 h 28990"/>
                      <a:gd name="connsiteX7" fmla="*/ 12956 w 20309"/>
                      <a:gd name="connsiteY7" fmla="*/ 13155 h 28990"/>
                      <a:gd name="connsiteX8" fmla="*/ 13355 w 20309"/>
                      <a:gd name="connsiteY8" fmla="*/ 12164 h 28990"/>
                      <a:gd name="connsiteX9" fmla="*/ 15348 w 20309"/>
                      <a:gd name="connsiteY9" fmla="*/ 14739 h 28990"/>
                      <a:gd name="connsiteX10" fmla="*/ 20132 w 20309"/>
                      <a:gd name="connsiteY10" fmla="*/ 16918 h 28990"/>
                      <a:gd name="connsiteX11" fmla="*/ 16345 w 20309"/>
                      <a:gd name="connsiteY11" fmla="*/ 8797 h 28990"/>
                      <a:gd name="connsiteX12" fmla="*/ 11162 w 20309"/>
                      <a:gd name="connsiteY12" fmla="*/ 6420 h 28990"/>
                      <a:gd name="connsiteX13" fmla="*/ 11162 w 20309"/>
                      <a:gd name="connsiteY13" fmla="*/ 6420 h 28990"/>
                      <a:gd name="connsiteX14" fmla="*/ 10365 w 20309"/>
                      <a:gd name="connsiteY14" fmla="*/ 5429 h 28990"/>
                      <a:gd name="connsiteX15" fmla="*/ 3389 w 20309"/>
                      <a:gd name="connsiteY15" fmla="*/ 81 h 28990"/>
                      <a:gd name="connsiteX16" fmla="*/ 2791 w 20309"/>
                      <a:gd name="connsiteY16" fmla="*/ 2458 h 28990"/>
                      <a:gd name="connsiteX17" fmla="*/ 0 w 20309"/>
                      <a:gd name="connsiteY17" fmla="*/ 2062 h 28990"/>
                      <a:gd name="connsiteX18" fmla="*/ 6179 w 20309"/>
                      <a:gd name="connsiteY18" fmla="*/ 15532 h 28990"/>
                      <a:gd name="connsiteX19" fmla="*/ 8770 w 20309"/>
                      <a:gd name="connsiteY19" fmla="*/ 18107 h 28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20309" h="28990">
                        <a:moveTo>
                          <a:pt x="8770" y="18107"/>
                        </a:moveTo>
                        <a:cubicBezTo>
                          <a:pt x="7774" y="19097"/>
                          <a:pt x="9169" y="21672"/>
                          <a:pt x="10764" y="24446"/>
                        </a:cubicBezTo>
                        <a:cubicBezTo>
                          <a:pt x="13156" y="27813"/>
                          <a:pt x="15547" y="29596"/>
                          <a:pt x="17142" y="28804"/>
                        </a:cubicBezTo>
                        <a:cubicBezTo>
                          <a:pt x="18139" y="28209"/>
                          <a:pt x="17740" y="26030"/>
                          <a:pt x="15946" y="23257"/>
                        </a:cubicBezTo>
                        <a:cubicBezTo>
                          <a:pt x="14352" y="20880"/>
                          <a:pt x="12757" y="18899"/>
                          <a:pt x="10963" y="18107"/>
                        </a:cubicBezTo>
                        <a:lnTo>
                          <a:pt x="11162" y="17909"/>
                        </a:lnTo>
                        <a:cubicBezTo>
                          <a:pt x="11561" y="16522"/>
                          <a:pt x="11362" y="14937"/>
                          <a:pt x="10564" y="12956"/>
                        </a:cubicBezTo>
                        <a:cubicBezTo>
                          <a:pt x="11561" y="13551"/>
                          <a:pt x="12358" y="13551"/>
                          <a:pt x="12956" y="13155"/>
                        </a:cubicBezTo>
                        <a:cubicBezTo>
                          <a:pt x="13156" y="12956"/>
                          <a:pt x="13355" y="12560"/>
                          <a:pt x="13355" y="12164"/>
                        </a:cubicBezTo>
                        <a:cubicBezTo>
                          <a:pt x="13953" y="12956"/>
                          <a:pt x="14750" y="13947"/>
                          <a:pt x="15348" y="14739"/>
                        </a:cubicBezTo>
                        <a:cubicBezTo>
                          <a:pt x="17541" y="17513"/>
                          <a:pt x="19534" y="18305"/>
                          <a:pt x="20132" y="16918"/>
                        </a:cubicBezTo>
                        <a:cubicBezTo>
                          <a:pt x="20929" y="14937"/>
                          <a:pt x="18936" y="11768"/>
                          <a:pt x="16345" y="8797"/>
                        </a:cubicBezTo>
                        <a:cubicBezTo>
                          <a:pt x="14152" y="6420"/>
                          <a:pt x="12358" y="5627"/>
                          <a:pt x="11162" y="6420"/>
                        </a:cubicBezTo>
                        <a:lnTo>
                          <a:pt x="11162" y="6420"/>
                        </a:lnTo>
                        <a:cubicBezTo>
                          <a:pt x="10963" y="6023"/>
                          <a:pt x="10764" y="5825"/>
                          <a:pt x="10365" y="5429"/>
                        </a:cubicBezTo>
                        <a:cubicBezTo>
                          <a:pt x="7973" y="2260"/>
                          <a:pt x="5183" y="-513"/>
                          <a:pt x="3389" y="81"/>
                        </a:cubicBezTo>
                        <a:cubicBezTo>
                          <a:pt x="2392" y="477"/>
                          <a:pt x="2392" y="1269"/>
                          <a:pt x="2791" y="2458"/>
                        </a:cubicBezTo>
                        <a:cubicBezTo>
                          <a:pt x="1794" y="1864"/>
                          <a:pt x="797" y="1665"/>
                          <a:pt x="0" y="2062"/>
                        </a:cubicBezTo>
                        <a:cubicBezTo>
                          <a:pt x="598" y="6023"/>
                          <a:pt x="2193" y="10381"/>
                          <a:pt x="6179" y="15532"/>
                        </a:cubicBezTo>
                        <a:cubicBezTo>
                          <a:pt x="7176" y="16918"/>
                          <a:pt x="7973" y="17711"/>
                          <a:pt x="8770" y="1810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45" name="Freeform 1544">
                    <a:extLst>
                      <a:ext uri="{FF2B5EF4-FFF2-40B4-BE49-F238E27FC236}">
                        <a16:creationId xmlns:a16="http://schemas.microsoft.com/office/drawing/2014/main" id="{F42017F7-C31E-E57A-6993-C8EF366D9E5C}"/>
                      </a:ext>
                    </a:extLst>
                  </p:cNvPr>
                  <p:cNvSpPr/>
                  <p:nvPr/>
                </p:nvSpPr>
                <p:spPr>
                  <a:xfrm>
                    <a:off x="3050821" y="5188914"/>
                    <a:ext cx="10792" cy="11801"/>
                  </a:xfrm>
                  <a:custGeom>
                    <a:avLst/>
                    <a:gdLst>
                      <a:gd name="connsiteX0" fmla="*/ 642 w 10792"/>
                      <a:gd name="connsiteY0" fmla="*/ 17 h 11801"/>
                      <a:gd name="connsiteX1" fmla="*/ 3034 w 10792"/>
                      <a:gd name="connsiteY1" fmla="*/ 6950 h 11801"/>
                      <a:gd name="connsiteX2" fmla="*/ 10010 w 10792"/>
                      <a:gd name="connsiteY2" fmla="*/ 11704 h 11801"/>
                      <a:gd name="connsiteX3" fmla="*/ 7618 w 10792"/>
                      <a:gd name="connsiteY3" fmla="*/ 4572 h 11801"/>
                      <a:gd name="connsiteX4" fmla="*/ 642 w 10792"/>
                      <a:gd name="connsiteY4" fmla="*/ 17 h 118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92" h="11801">
                        <a:moveTo>
                          <a:pt x="642" y="17"/>
                        </a:moveTo>
                        <a:cubicBezTo>
                          <a:pt x="-953" y="1205"/>
                          <a:pt x="642" y="3978"/>
                          <a:pt x="3034" y="6950"/>
                        </a:cubicBezTo>
                        <a:cubicBezTo>
                          <a:pt x="5426" y="10119"/>
                          <a:pt x="8216" y="12298"/>
                          <a:pt x="10010" y="11704"/>
                        </a:cubicBezTo>
                        <a:cubicBezTo>
                          <a:pt x="12004" y="10911"/>
                          <a:pt x="9811" y="7544"/>
                          <a:pt x="7618" y="4572"/>
                        </a:cubicBezTo>
                        <a:cubicBezTo>
                          <a:pt x="5226" y="1403"/>
                          <a:pt x="2834" y="-182"/>
                          <a:pt x="642" y="1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46" name="Freeform 1545">
                    <a:extLst>
                      <a:ext uri="{FF2B5EF4-FFF2-40B4-BE49-F238E27FC236}">
                        <a16:creationId xmlns:a16="http://schemas.microsoft.com/office/drawing/2014/main" id="{F026228D-E52D-E54D-2B30-6EF07412F7AA}"/>
                      </a:ext>
                    </a:extLst>
                  </p:cNvPr>
                  <p:cNvSpPr/>
                  <p:nvPr/>
                </p:nvSpPr>
                <p:spPr>
                  <a:xfrm>
                    <a:off x="3049071" y="5166943"/>
                    <a:ext cx="9472" cy="10107"/>
                  </a:xfrm>
                  <a:custGeom>
                    <a:avLst/>
                    <a:gdLst>
                      <a:gd name="connsiteX0" fmla="*/ 8770 w 9472"/>
                      <a:gd name="connsiteY0" fmla="*/ 9904 h 10107"/>
                      <a:gd name="connsiteX1" fmla="*/ 7375 w 9472"/>
                      <a:gd name="connsiteY1" fmla="*/ 4358 h 10107"/>
                      <a:gd name="connsiteX2" fmla="*/ 3189 w 9472"/>
                      <a:gd name="connsiteY2" fmla="*/ 0 h 10107"/>
                      <a:gd name="connsiteX3" fmla="*/ 0 w 9472"/>
                      <a:gd name="connsiteY3" fmla="*/ 2971 h 10107"/>
                      <a:gd name="connsiteX4" fmla="*/ 1794 w 9472"/>
                      <a:gd name="connsiteY4" fmla="*/ 6141 h 10107"/>
                      <a:gd name="connsiteX5" fmla="*/ 8770 w 9472"/>
                      <a:gd name="connsiteY5" fmla="*/ 9904 h 101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472" h="10107">
                        <a:moveTo>
                          <a:pt x="8770" y="9904"/>
                        </a:moveTo>
                        <a:cubicBezTo>
                          <a:pt x="10166" y="9112"/>
                          <a:pt x="9368" y="7131"/>
                          <a:pt x="7375" y="4358"/>
                        </a:cubicBezTo>
                        <a:cubicBezTo>
                          <a:pt x="5980" y="2377"/>
                          <a:pt x="4385" y="792"/>
                          <a:pt x="3189" y="0"/>
                        </a:cubicBezTo>
                        <a:cubicBezTo>
                          <a:pt x="2193" y="990"/>
                          <a:pt x="997" y="1981"/>
                          <a:pt x="0" y="2971"/>
                        </a:cubicBezTo>
                        <a:cubicBezTo>
                          <a:pt x="398" y="3962"/>
                          <a:pt x="997" y="4952"/>
                          <a:pt x="1794" y="6141"/>
                        </a:cubicBezTo>
                        <a:cubicBezTo>
                          <a:pt x="4584" y="9112"/>
                          <a:pt x="7176" y="10697"/>
                          <a:pt x="8770" y="990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47" name="Freeform 1546">
                    <a:extLst>
                      <a:ext uri="{FF2B5EF4-FFF2-40B4-BE49-F238E27FC236}">
                        <a16:creationId xmlns:a16="http://schemas.microsoft.com/office/drawing/2014/main" id="{073F4A07-67EB-8865-C17B-F1DDE39300A3}"/>
                      </a:ext>
                    </a:extLst>
                  </p:cNvPr>
                  <p:cNvSpPr/>
                  <p:nvPr/>
                </p:nvSpPr>
                <p:spPr>
                  <a:xfrm>
                    <a:off x="3173245" y="5322405"/>
                    <a:ext cx="10054" cy="11669"/>
                  </a:xfrm>
                  <a:custGeom>
                    <a:avLst/>
                    <a:gdLst>
                      <a:gd name="connsiteX0" fmla="*/ 205 w 10054"/>
                      <a:gd name="connsiteY0" fmla="*/ 433 h 11669"/>
                      <a:gd name="connsiteX1" fmla="*/ 3793 w 10054"/>
                      <a:gd name="connsiteY1" fmla="*/ 8159 h 11669"/>
                      <a:gd name="connsiteX2" fmla="*/ 9972 w 10054"/>
                      <a:gd name="connsiteY2" fmla="*/ 10932 h 11669"/>
                      <a:gd name="connsiteX3" fmla="*/ 5388 w 10054"/>
                      <a:gd name="connsiteY3" fmla="*/ 3008 h 11669"/>
                      <a:gd name="connsiteX4" fmla="*/ 205 w 10054"/>
                      <a:gd name="connsiteY4" fmla="*/ 433 h 116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54" h="11669">
                        <a:moveTo>
                          <a:pt x="205" y="433"/>
                        </a:moveTo>
                        <a:cubicBezTo>
                          <a:pt x="-592" y="1820"/>
                          <a:pt x="1003" y="4791"/>
                          <a:pt x="3793" y="8159"/>
                        </a:cubicBezTo>
                        <a:cubicBezTo>
                          <a:pt x="6584" y="10536"/>
                          <a:pt x="9374" y="12913"/>
                          <a:pt x="9972" y="10932"/>
                        </a:cubicBezTo>
                        <a:cubicBezTo>
                          <a:pt x="10570" y="8951"/>
                          <a:pt x="7780" y="5782"/>
                          <a:pt x="5388" y="3008"/>
                        </a:cubicBezTo>
                        <a:cubicBezTo>
                          <a:pt x="3195" y="631"/>
                          <a:pt x="1003" y="-755"/>
                          <a:pt x="205" y="4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48" name="Freeform 1547">
                    <a:extLst>
                      <a:ext uri="{FF2B5EF4-FFF2-40B4-BE49-F238E27FC236}">
                        <a16:creationId xmlns:a16="http://schemas.microsoft.com/office/drawing/2014/main" id="{3311D548-4FEA-62C3-3373-64F514496F95}"/>
                      </a:ext>
                    </a:extLst>
                  </p:cNvPr>
                  <p:cNvSpPr/>
                  <p:nvPr/>
                </p:nvSpPr>
                <p:spPr>
                  <a:xfrm>
                    <a:off x="3138241" y="5352200"/>
                    <a:ext cx="9881" cy="10518"/>
                  </a:xfrm>
                  <a:custGeom>
                    <a:avLst/>
                    <a:gdLst>
                      <a:gd name="connsiteX0" fmla="*/ 328 w 9881"/>
                      <a:gd name="connsiteY0" fmla="*/ 352 h 10518"/>
                      <a:gd name="connsiteX1" fmla="*/ 2919 w 9881"/>
                      <a:gd name="connsiteY1" fmla="*/ 7087 h 10518"/>
                      <a:gd name="connsiteX2" fmla="*/ 9297 w 9881"/>
                      <a:gd name="connsiteY2" fmla="*/ 10256 h 10518"/>
                      <a:gd name="connsiteX3" fmla="*/ 6706 w 9881"/>
                      <a:gd name="connsiteY3" fmla="*/ 3917 h 10518"/>
                      <a:gd name="connsiteX4" fmla="*/ 328 w 9881"/>
                      <a:gd name="connsiteY4" fmla="*/ 352 h 105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81" h="10518">
                        <a:moveTo>
                          <a:pt x="328" y="352"/>
                        </a:moveTo>
                        <a:cubicBezTo>
                          <a:pt x="-669" y="1540"/>
                          <a:pt x="726" y="4116"/>
                          <a:pt x="2919" y="7087"/>
                        </a:cubicBezTo>
                        <a:cubicBezTo>
                          <a:pt x="5909" y="10058"/>
                          <a:pt x="8101" y="11049"/>
                          <a:pt x="9297" y="10256"/>
                        </a:cubicBezTo>
                        <a:cubicBezTo>
                          <a:pt x="10693" y="9464"/>
                          <a:pt x="9497" y="6691"/>
                          <a:pt x="6706" y="3917"/>
                        </a:cubicBezTo>
                        <a:cubicBezTo>
                          <a:pt x="4115" y="1144"/>
                          <a:pt x="1524" y="-837"/>
                          <a:pt x="328" y="3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49" name="Freeform 1548">
                    <a:extLst>
                      <a:ext uri="{FF2B5EF4-FFF2-40B4-BE49-F238E27FC236}">
                        <a16:creationId xmlns:a16="http://schemas.microsoft.com/office/drawing/2014/main" id="{3B3FB655-AB0E-7413-0134-17233B9EACB8}"/>
                      </a:ext>
                    </a:extLst>
                  </p:cNvPr>
                  <p:cNvSpPr/>
                  <p:nvPr/>
                </p:nvSpPr>
                <p:spPr>
                  <a:xfrm>
                    <a:off x="3093039" y="5382205"/>
                    <a:ext cx="9978" cy="9828"/>
                  </a:xfrm>
                  <a:custGeom>
                    <a:avLst/>
                    <a:gdLst>
                      <a:gd name="connsiteX0" fmla="*/ 282 w 9978"/>
                      <a:gd name="connsiteY0" fmla="*/ 258 h 9828"/>
                      <a:gd name="connsiteX1" fmla="*/ 3272 w 9978"/>
                      <a:gd name="connsiteY1" fmla="*/ 6200 h 9828"/>
                      <a:gd name="connsiteX2" fmla="*/ 9651 w 9978"/>
                      <a:gd name="connsiteY2" fmla="*/ 9568 h 9828"/>
                      <a:gd name="connsiteX3" fmla="*/ 7059 w 9978"/>
                      <a:gd name="connsiteY3" fmla="*/ 4219 h 9828"/>
                      <a:gd name="connsiteX4" fmla="*/ 282 w 9978"/>
                      <a:gd name="connsiteY4" fmla="*/ 258 h 98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978" h="9828">
                        <a:moveTo>
                          <a:pt x="282" y="258"/>
                        </a:moveTo>
                        <a:cubicBezTo>
                          <a:pt x="-714" y="1050"/>
                          <a:pt x="1080" y="3427"/>
                          <a:pt x="3272" y="6200"/>
                        </a:cubicBezTo>
                        <a:cubicBezTo>
                          <a:pt x="5864" y="8577"/>
                          <a:pt x="8455" y="10558"/>
                          <a:pt x="9651" y="9568"/>
                        </a:cubicBezTo>
                        <a:cubicBezTo>
                          <a:pt x="10647" y="8775"/>
                          <a:pt x="9252" y="6596"/>
                          <a:pt x="7059" y="4219"/>
                        </a:cubicBezTo>
                        <a:cubicBezTo>
                          <a:pt x="4269" y="1248"/>
                          <a:pt x="1478" y="-733"/>
                          <a:pt x="282" y="2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50" name="Freeform 1549">
                    <a:extLst>
                      <a:ext uri="{FF2B5EF4-FFF2-40B4-BE49-F238E27FC236}">
                        <a16:creationId xmlns:a16="http://schemas.microsoft.com/office/drawing/2014/main" id="{16D83821-866F-355C-CC54-1AE2CB1A6AD4}"/>
                      </a:ext>
                    </a:extLst>
                  </p:cNvPr>
                  <p:cNvSpPr/>
                  <p:nvPr/>
                </p:nvSpPr>
                <p:spPr>
                  <a:xfrm>
                    <a:off x="2957342" y="5334430"/>
                    <a:ext cx="22562" cy="17130"/>
                  </a:xfrm>
                  <a:custGeom>
                    <a:avLst/>
                    <a:gdLst>
                      <a:gd name="connsiteX0" fmla="*/ 18577 w 22562"/>
                      <a:gd name="connsiteY0" fmla="*/ 16735 h 17130"/>
                      <a:gd name="connsiteX1" fmla="*/ 21168 w 22562"/>
                      <a:gd name="connsiteY1" fmla="*/ 17131 h 17130"/>
                      <a:gd name="connsiteX2" fmla="*/ 20171 w 22562"/>
                      <a:gd name="connsiteY2" fmla="*/ 14952 h 17130"/>
                      <a:gd name="connsiteX3" fmla="*/ 17580 w 22562"/>
                      <a:gd name="connsiteY3" fmla="*/ 11782 h 17130"/>
                      <a:gd name="connsiteX4" fmla="*/ 22563 w 22562"/>
                      <a:gd name="connsiteY4" fmla="*/ 11584 h 17130"/>
                      <a:gd name="connsiteX5" fmla="*/ 20171 w 22562"/>
                      <a:gd name="connsiteY5" fmla="*/ 9207 h 17130"/>
                      <a:gd name="connsiteX6" fmla="*/ 18178 w 22562"/>
                      <a:gd name="connsiteY6" fmla="*/ 4057 h 17130"/>
                      <a:gd name="connsiteX7" fmla="*/ 11201 w 22562"/>
                      <a:gd name="connsiteY7" fmla="*/ 293 h 17130"/>
                      <a:gd name="connsiteX8" fmla="*/ 12597 w 22562"/>
                      <a:gd name="connsiteY8" fmla="*/ 5444 h 17130"/>
                      <a:gd name="connsiteX9" fmla="*/ 14191 w 22562"/>
                      <a:gd name="connsiteY9" fmla="*/ 6830 h 17130"/>
                      <a:gd name="connsiteX10" fmla="*/ 14191 w 22562"/>
                      <a:gd name="connsiteY10" fmla="*/ 6830 h 17130"/>
                      <a:gd name="connsiteX11" fmla="*/ 3826 w 22562"/>
                      <a:gd name="connsiteY11" fmla="*/ 95 h 17130"/>
                      <a:gd name="connsiteX12" fmla="*/ 2032 w 22562"/>
                      <a:gd name="connsiteY12" fmla="*/ 5642 h 17130"/>
                      <a:gd name="connsiteX13" fmla="*/ 2032 w 22562"/>
                      <a:gd name="connsiteY13" fmla="*/ 7226 h 17130"/>
                      <a:gd name="connsiteX14" fmla="*/ 8809 w 22562"/>
                      <a:gd name="connsiteY14" fmla="*/ 10594 h 17130"/>
                      <a:gd name="connsiteX15" fmla="*/ 18577 w 22562"/>
                      <a:gd name="connsiteY15" fmla="*/ 16735 h 171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2562" h="17130">
                        <a:moveTo>
                          <a:pt x="18577" y="16735"/>
                        </a:moveTo>
                        <a:cubicBezTo>
                          <a:pt x="19573" y="17131"/>
                          <a:pt x="20370" y="16933"/>
                          <a:pt x="21168" y="17131"/>
                        </a:cubicBezTo>
                        <a:lnTo>
                          <a:pt x="20171" y="14952"/>
                        </a:lnTo>
                        <a:cubicBezTo>
                          <a:pt x="19374" y="13763"/>
                          <a:pt x="18577" y="12575"/>
                          <a:pt x="17580" y="11782"/>
                        </a:cubicBezTo>
                        <a:cubicBezTo>
                          <a:pt x="20370" y="12575"/>
                          <a:pt x="22363" y="12575"/>
                          <a:pt x="22563" y="11584"/>
                        </a:cubicBezTo>
                        <a:cubicBezTo>
                          <a:pt x="22363" y="10792"/>
                          <a:pt x="21367" y="10000"/>
                          <a:pt x="20171" y="9207"/>
                        </a:cubicBezTo>
                        <a:cubicBezTo>
                          <a:pt x="21367" y="8415"/>
                          <a:pt x="20570" y="6434"/>
                          <a:pt x="18178" y="4057"/>
                        </a:cubicBezTo>
                        <a:cubicBezTo>
                          <a:pt x="15188" y="1086"/>
                          <a:pt x="12597" y="-301"/>
                          <a:pt x="11201" y="293"/>
                        </a:cubicBezTo>
                        <a:cubicBezTo>
                          <a:pt x="9607" y="1284"/>
                          <a:pt x="10005" y="3067"/>
                          <a:pt x="12597" y="5444"/>
                        </a:cubicBezTo>
                        <a:cubicBezTo>
                          <a:pt x="13195" y="6038"/>
                          <a:pt x="13793" y="6434"/>
                          <a:pt x="14191" y="6830"/>
                        </a:cubicBezTo>
                        <a:cubicBezTo>
                          <a:pt x="14191" y="6830"/>
                          <a:pt x="14191" y="6830"/>
                          <a:pt x="14191" y="6830"/>
                        </a:cubicBezTo>
                        <a:cubicBezTo>
                          <a:pt x="11002" y="3859"/>
                          <a:pt x="5820" y="293"/>
                          <a:pt x="3826" y="95"/>
                        </a:cubicBezTo>
                        <a:cubicBezTo>
                          <a:pt x="-3947" y="-697"/>
                          <a:pt x="2630" y="3661"/>
                          <a:pt x="2032" y="5642"/>
                        </a:cubicBezTo>
                        <a:cubicBezTo>
                          <a:pt x="1833" y="6236"/>
                          <a:pt x="2032" y="6632"/>
                          <a:pt x="2032" y="7226"/>
                        </a:cubicBezTo>
                        <a:cubicBezTo>
                          <a:pt x="4225" y="8415"/>
                          <a:pt x="6617" y="9603"/>
                          <a:pt x="8809" y="10594"/>
                        </a:cubicBezTo>
                        <a:cubicBezTo>
                          <a:pt x="11999" y="13565"/>
                          <a:pt x="15387" y="15744"/>
                          <a:pt x="18577" y="1673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51" name="Freeform 1550">
                    <a:extLst>
                      <a:ext uri="{FF2B5EF4-FFF2-40B4-BE49-F238E27FC236}">
                        <a16:creationId xmlns:a16="http://schemas.microsoft.com/office/drawing/2014/main" id="{F53884CA-5810-DE2F-3FB5-3D8D267BC530}"/>
                      </a:ext>
                    </a:extLst>
                  </p:cNvPr>
                  <p:cNvSpPr/>
                  <p:nvPr/>
                </p:nvSpPr>
                <p:spPr>
                  <a:xfrm>
                    <a:off x="3057275" y="5389046"/>
                    <a:ext cx="11025" cy="10209"/>
                  </a:xfrm>
                  <a:custGeom>
                    <a:avLst/>
                    <a:gdLst>
                      <a:gd name="connsiteX0" fmla="*/ 10732 w 11025"/>
                      <a:gd name="connsiteY0" fmla="*/ 9858 h 10209"/>
                      <a:gd name="connsiteX1" fmla="*/ 6745 w 11025"/>
                      <a:gd name="connsiteY1" fmla="*/ 3123 h 10209"/>
                      <a:gd name="connsiteX2" fmla="*/ 167 w 11025"/>
                      <a:gd name="connsiteY2" fmla="*/ 548 h 10209"/>
                      <a:gd name="connsiteX3" fmla="*/ 3755 w 11025"/>
                      <a:gd name="connsiteY3" fmla="*/ 6292 h 10209"/>
                      <a:gd name="connsiteX4" fmla="*/ 10732 w 11025"/>
                      <a:gd name="connsiteY4" fmla="*/ 9858 h 102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25" h="10209">
                        <a:moveTo>
                          <a:pt x="10732" y="9858"/>
                        </a:moveTo>
                        <a:cubicBezTo>
                          <a:pt x="11728" y="8868"/>
                          <a:pt x="10134" y="5896"/>
                          <a:pt x="6745" y="3123"/>
                        </a:cubicBezTo>
                        <a:cubicBezTo>
                          <a:pt x="3755" y="548"/>
                          <a:pt x="1164" y="-839"/>
                          <a:pt x="167" y="548"/>
                        </a:cubicBezTo>
                        <a:cubicBezTo>
                          <a:pt x="-630" y="1736"/>
                          <a:pt x="1563" y="3915"/>
                          <a:pt x="3755" y="6292"/>
                        </a:cubicBezTo>
                        <a:cubicBezTo>
                          <a:pt x="6546" y="9066"/>
                          <a:pt x="9735" y="11047"/>
                          <a:pt x="10732" y="98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52" name="Freeform 1551">
                    <a:extLst>
                      <a:ext uri="{FF2B5EF4-FFF2-40B4-BE49-F238E27FC236}">
                        <a16:creationId xmlns:a16="http://schemas.microsoft.com/office/drawing/2014/main" id="{65A73E92-A18F-4D3F-D8F7-A870954C98C6}"/>
                      </a:ext>
                    </a:extLst>
                  </p:cNvPr>
                  <p:cNvSpPr/>
                  <p:nvPr/>
                </p:nvSpPr>
                <p:spPr>
                  <a:xfrm>
                    <a:off x="3144194" y="5294482"/>
                    <a:ext cx="10799" cy="12579"/>
                  </a:xfrm>
                  <a:custGeom>
                    <a:avLst/>
                    <a:gdLst>
                      <a:gd name="connsiteX0" fmla="*/ 10520 w 10799"/>
                      <a:gd name="connsiteY0" fmla="*/ 12311 h 12579"/>
                      <a:gd name="connsiteX1" fmla="*/ 7131 w 10799"/>
                      <a:gd name="connsiteY1" fmla="*/ 4784 h 12579"/>
                      <a:gd name="connsiteX2" fmla="*/ 354 w 10799"/>
                      <a:gd name="connsiteY2" fmla="*/ 227 h 12579"/>
                      <a:gd name="connsiteX3" fmla="*/ 3942 w 10799"/>
                      <a:gd name="connsiteY3" fmla="*/ 7755 h 12579"/>
                      <a:gd name="connsiteX4" fmla="*/ 10520 w 10799"/>
                      <a:gd name="connsiteY4" fmla="*/ 12311 h 125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99" h="12579">
                        <a:moveTo>
                          <a:pt x="10520" y="12311"/>
                        </a:moveTo>
                        <a:cubicBezTo>
                          <a:pt x="11516" y="11122"/>
                          <a:pt x="9722" y="7953"/>
                          <a:pt x="7131" y="4784"/>
                        </a:cubicBezTo>
                        <a:cubicBezTo>
                          <a:pt x="4540" y="1614"/>
                          <a:pt x="1351" y="-763"/>
                          <a:pt x="354" y="227"/>
                        </a:cubicBezTo>
                        <a:cubicBezTo>
                          <a:pt x="-842" y="1218"/>
                          <a:pt x="1152" y="4585"/>
                          <a:pt x="3942" y="7755"/>
                        </a:cubicBezTo>
                        <a:cubicBezTo>
                          <a:pt x="6334" y="10528"/>
                          <a:pt x="9324" y="13499"/>
                          <a:pt x="10520" y="123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53" name="Freeform 1552">
                    <a:extLst>
                      <a:ext uri="{FF2B5EF4-FFF2-40B4-BE49-F238E27FC236}">
                        <a16:creationId xmlns:a16="http://schemas.microsoft.com/office/drawing/2014/main" id="{1A3D14C4-13BC-D9BF-6770-B56FF4C0CEB3}"/>
                      </a:ext>
                    </a:extLst>
                  </p:cNvPr>
                  <p:cNvSpPr/>
                  <p:nvPr/>
                </p:nvSpPr>
                <p:spPr>
                  <a:xfrm>
                    <a:off x="2990581" y="5346891"/>
                    <a:ext cx="10631" cy="9937"/>
                  </a:xfrm>
                  <a:custGeom>
                    <a:avLst/>
                    <a:gdLst>
                      <a:gd name="connsiteX0" fmla="*/ 10253 w 10631"/>
                      <a:gd name="connsiteY0" fmla="*/ 9424 h 9937"/>
                      <a:gd name="connsiteX1" fmla="*/ 8459 w 10631"/>
                      <a:gd name="connsiteY1" fmla="*/ 4274 h 9937"/>
                      <a:gd name="connsiteX2" fmla="*/ 885 w 10631"/>
                      <a:gd name="connsiteY2" fmla="*/ 114 h 9937"/>
                      <a:gd name="connsiteX3" fmla="*/ 3476 w 10631"/>
                      <a:gd name="connsiteY3" fmla="*/ 6651 h 9937"/>
                      <a:gd name="connsiteX4" fmla="*/ 10253 w 10631"/>
                      <a:gd name="connsiteY4" fmla="*/ 9424 h 99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31" h="9937">
                        <a:moveTo>
                          <a:pt x="10253" y="9424"/>
                        </a:moveTo>
                        <a:cubicBezTo>
                          <a:pt x="11050" y="8632"/>
                          <a:pt x="10652" y="6453"/>
                          <a:pt x="8459" y="4274"/>
                        </a:cubicBezTo>
                        <a:cubicBezTo>
                          <a:pt x="5668" y="1302"/>
                          <a:pt x="2679" y="-480"/>
                          <a:pt x="885" y="114"/>
                        </a:cubicBezTo>
                        <a:cubicBezTo>
                          <a:pt x="-1109" y="708"/>
                          <a:pt x="486" y="3283"/>
                          <a:pt x="3476" y="6651"/>
                        </a:cubicBezTo>
                        <a:cubicBezTo>
                          <a:pt x="6466" y="9226"/>
                          <a:pt x="9057" y="10811"/>
                          <a:pt x="10253" y="942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54" name="Freeform 1553">
                    <a:extLst>
                      <a:ext uri="{FF2B5EF4-FFF2-40B4-BE49-F238E27FC236}">
                        <a16:creationId xmlns:a16="http://schemas.microsoft.com/office/drawing/2014/main" id="{2610FA2E-352D-817D-81FA-317E61AFD8A7}"/>
                      </a:ext>
                    </a:extLst>
                  </p:cNvPr>
                  <p:cNvSpPr/>
                  <p:nvPr/>
                </p:nvSpPr>
                <p:spPr>
                  <a:xfrm>
                    <a:off x="3014580" y="5357483"/>
                    <a:ext cx="31700" cy="14141"/>
                  </a:xfrm>
                  <a:custGeom>
                    <a:avLst/>
                    <a:gdLst>
                      <a:gd name="connsiteX0" fmla="*/ 10771 w 31700"/>
                      <a:gd name="connsiteY0" fmla="*/ 10321 h 14141"/>
                      <a:gd name="connsiteX1" fmla="*/ 10970 w 31700"/>
                      <a:gd name="connsiteY1" fmla="*/ 10123 h 14141"/>
                      <a:gd name="connsiteX2" fmla="*/ 14160 w 31700"/>
                      <a:gd name="connsiteY2" fmla="*/ 11510 h 14141"/>
                      <a:gd name="connsiteX3" fmla="*/ 20140 w 31700"/>
                      <a:gd name="connsiteY3" fmla="*/ 11708 h 14141"/>
                      <a:gd name="connsiteX4" fmla="*/ 19940 w 31700"/>
                      <a:gd name="connsiteY4" fmla="*/ 10717 h 14141"/>
                      <a:gd name="connsiteX5" fmla="*/ 25920 w 31700"/>
                      <a:gd name="connsiteY5" fmla="*/ 13292 h 14141"/>
                      <a:gd name="connsiteX6" fmla="*/ 31701 w 31700"/>
                      <a:gd name="connsiteY6" fmla="*/ 13490 h 14141"/>
                      <a:gd name="connsiteX7" fmla="*/ 22930 w 31700"/>
                      <a:gd name="connsiteY7" fmla="*/ 7746 h 14141"/>
                      <a:gd name="connsiteX8" fmla="*/ 20339 w 31700"/>
                      <a:gd name="connsiteY8" fmla="*/ 5171 h 14141"/>
                      <a:gd name="connsiteX9" fmla="*/ 14957 w 31700"/>
                      <a:gd name="connsiteY9" fmla="*/ 3388 h 14141"/>
                      <a:gd name="connsiteX10" fmla="*/ 17548 w 31700"/>
                      <a:gd name="connsiteY10" fmla="*/ 8340 h 14141"/>
                      <a:gd name="connsiteX11" fmla="*/ 17747 w 31700"/>
                      <a:gd name="connsiteY11" fmla="*/ 8736 h 14141"/>
                      <a:gd name="connsiteX12" fmla="*/ 12964 w 31700"/>
                      <a:gd name="connsiteY12" fmla="*/ 6557 h 14141"/>
                      <a:gd name="connsiteX13" fmla="*/ 9575 w 31700"/>
                      <a:gd name="connsiteY13" fmla="*/ 5765 h 14141"/>
                      <a:gd name="connsiteX14" fmla="*/ 7981 w 31700"/>
                      <a:gd name="connsiteY14" fmla="*/ 3982 h 14141"/>
                      <a:gd name="connsiteX15" fmla="*/ 805 w 31700"/>
                      <a:gd name="connsiteY15" fmla="*/ 219 h 14141"/>
                      <a:gd name="connsiteX16" fmla="*/ 2998 w 31700"/>
                      <a:gd name="connsiteY16" fmla="*/ 6359 h 14141"/>
                      <a:gd name="connsiteX17" fmla="*/ 10771 w 31700"/>
                      <a:gd name="connsiteY17" fmla="*/ 10321 h 141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31700" h="14141">
                        <a:moveTo>
                          <a:pt x="10771" y="10321"/>
                        </a:moveTo>
                        <a:cubicBezTo>
                          <a:pt x="10970" y="10321"/>
                          <a:pt x="10970" y="10123"/>
                          <a:pt x="10970" y="10123"/>
                        </a:cubicBezTo>
                        <a:cubicBezTo>
                          <a:pt x="11768" y="10519"/>
                          <a:pt x="12964" y="11113"/>
                          <a:pt x="14160" y="11510"/>
                        </a:cubicBezTo>
                        <a:cubicBezTo>
                          <a:pt x="17150" y="12698"/>
                          <a:pt x="19940" y="12896"/>
                          <a:pt x="20140" y="11708"/>
                        </a:cubicBezTo>
                        <a:cubicBezTo>
                          <a:pt x="20140" y="11312"/>
                          <a:pt x="20140" y="11113"/>
                          <a:pt x="19940" y="10717"/>
                        </a:cubicBezTo>
                        <a:cubicBezTo>
                          <a:pt x="21535" y="11708"/>
                          <a:pt x="23528" y="12500"/>
                          <a:pt x="25920" y="13292"/>
                        </a:cubicBezTo>
                        <a:cubicBezTo>
                          <a:pt x="28910" y="14283"/>
                          <a:pt x="31103" y="14481"/>
                          <a:pt x="31701" y="13490"/>
                        </a:cubicBezTo>
                        <a:cubicBezTo>
                          <a:pt x="31103" y="11510"/>
                          <a:pt x="27714" y="9331"/>
                          <a:pt x="22930" y="7746"/>
                        </a:cubicBezTo>
                        <a:cubicBezTo>
                          <a:pt x="22332" y="6954"/>
                          <a:pt x="21535" y="6161"/>
                          <a:pt x="20339" y="5171"/>
                        </a:cubicBezTo>
                        <a:cubicBezTo>
                          <a:pt x="17947" y="2992"/>
                          <a:pt x="15954" y="2596"/>
                          <a:pt x="14957" y="3388"/>
                        </a:cubicBezTo>
                        <a:cubicBezTo>
                          <a:pt x="14160" y="4378"/>
                          <a:pt x="15555" y="6359"/>
                          <a:pt x="17548" y="8340"/>
                        </a:cubicBezTo>
                        <a:cubicBezTo>
                          <a:pt x="17548" y="8538"/>
                          <a:pt x="17747" y="8538"/>
                          <a:pt x="17747" y="8736"/>
                        </a:cubicBezTo>
                        <a:cubicBezTo>
                          <a:pt x="16552" y="7944"/>
                          <a:pt x="14957" y="7152"/>
                          <a:pt x="12964" y="6557"/>
                        </a:cubicBezTo>
                        <a:cubicBezTo>
                          <a:pt x="11568" y="6161"/>
                          <a:pt x="10372" y="5963"/>
                          <a:pt x="9575" y="5765"/>
                        </a:cubicBezTo>
                        <a:cubicBezTo>
                          <a:pt x="9177" y="5171"/>
                          <a:pt x="8579" y="4577"/>
                          <a:pt x="7981" y="3982"/>
                        </a:cubicBezTo>
                        <a:cubicBezTo>
                          <a:pt x="5190" y="813"/>
                          <a:pt x="2599" y="-574"/>
                          <a:pt x="805" y="219"/>
                        </a:cubicBezTo>
                        <a:cubicBezTo>
                          <a:pt x="-790" y="1011"/>
                          <a:pt x="7" y="3190"/>
                          <a:pt x="2998" y="6359"/>
                        </a:cubicBezTo>
                        <a:cubicBezTo>
                          <a:pt x="5987" y="8736"/>
                          <a:pt x="8778" y="10717"/>
                          <a:pt x="10771" y="1032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55" name="Freeform 1554">
                    <a:extLst>
                      <a:ext uri="{FF2B5EF4-FFF2-40B4-BE49-F238E27FC236}">
                        <a16:creationId xmlns:a16="http://schemas.microsoft.com/office/drawing/2014/main" id="{3093EB4D-20A3-3BAD-98A4-0A209C5EBEFB}"/>
                      </a:ext>
                    </a:extLst>
                  </p:cNvPr>
                  <p:cNvSpPr/>
                  <p:nvPr/>
                </p:nvSpPr>
                <p:spPr>
                  <a:xfrm>
                    <a:off x="3117889" y="5244803"/>
                    <a:ext cx="9549" cy="11020"/>
                  </a:xfrm>
                  <a:custGeom>
                    <a:avLst/>
                    <a:gdLst>
                      <a:gd name="connsiteX0" fmla="*/ 9318 w 9549"/>
                      <a:gd name="connsiteY0" fmla="*/ 10487 h 11020"/>
                      <a:gd name="connsiteX1" fmla="*/ 7125 w 9549"/>
                      <a:gd name="connsiteY1" fmla="*/ 4544 h 11020"/>
                      <a:gd name="connsiteX2" fmla="*/ 547 w 9549"/>
                      <a:gd name="connsiteY2" fmla="*/ 187 h 11020"/>
                      <a:gd name="connsiteX3" fmla="*/ 3338 w 9549"/>
                      <a:gd name="connsiteY3" fmla="*/ 7120 h 11020"/>
                      <a:gd name="connsiteX4" fmla="*/ 9318 w 9549"/>
                      <a:gd name="connsiteY4" fmla="*/ 10487 h 110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49" h="11020">
                        <a:moveTo>
                          <a:pt x="9318" y="10487"/>
                        </a:moveTo>
                        <a:cubicBezTo>
                          <a:pt x="10115" y="9497"/>
                          <a:pt x="8720" y="6922"/>
                          <a:pt x="7125" y="4544"/>
                        </a:cubicBezTo>
                        <a:cubicBezTo>
                          <a:pt x="4534" y="1177"/>
                          <a:pt x="1943" y="-606"/>
                          <a:pt x="547" y="187"/>
                        </a:cubicBezTo>
                        <a:cubicBezTo>
                          <a:pt x="-848" y="979"/>
                          <a:pt x="547" y="3950"/>
                          <a:pt x="3338" y="7120"/>
                        </a:cubicBezTo>
                        <a:cubicBezTo>
                          <a:pt x="5929" y="10487"/>
                          <a:pt x="8122" y="11874"/>
                          <a:pt x="9318" y="1048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56" name="Freeform 1555">
                    <a:extLst>
                      <a:ext uri="{FF2B5EF4-FFF2-40B4-BE49-F238E27FC236}">
                        <a16:creationId xmlns:a16="http://schemas.microsoft.com/office/drawing/2014/main" id="{AC0CA276-5261-CFFE-3CE5-1408E47268E1}"/>
                      </a:ext>
                    </a:extLst>
                  </p:cNvPr>
                  <p:cNvSpPr/>
                  <p:nvPr/>
                </p:nvSpPr>
                <p:spPr>
                  <a:xfrm>
                    <a:off x="3061162" y="5281834"/>
                    <a:ext cx="22025" cy="21155"/>
                  </a:xfrm>
                  <a:custGeom>
                    <a:avLst/>
                    <a:gdLst>
                      <a:gd name="connsiteX0" fmla="*/ 11230 w 22025"/>
                      <a:gd name="connsiteY0" fmla="*/ 7329 h 21155"/>
                      <a:gd name="connsiteX1" fmla="*/ 7443 w 22025"/>
                      <a:gd name="connsiteY1" fmla="*/ 5150 h 21155"/>
                      <a:gd name="connsiteX2" fmla="*/ 5051 w 22025"/>
                      <a:gd name="connsiteY2" fmla="*/ 2377 h 21155"/>
                      <a:gd name="connsiteX3" fmla="*/ 68 w 22025"/>
                      <a:gd name="connsiteY3" fmla="*/ 594 h 21155"/>
                      <a:gd name="connsiteX4" fmla="*/ 3058 w 22025"/>
                      <a:gd name="connsiteY4" fmla="*/ 6537 h 21155"/>
                      <a:gd name="connsiteX5" fmla="*/ 7044 w 22025"/>
                      <a:gd name="connsiteY5" fmla="*/ 9508 h 21155"/>
                      <a:gd name="connsiteX6" fmla="*/ 8839 w 22025"/>
                      <a:gd name="connsiteY6" fmla="*/ 12083 h 21155"/>
                      <a:gd name="connsiteX7" fmla="*/ 11828 w 22025"/>
                      <a:gd name="connsiteY7" fmla="*/ 14659 h 21155"/>
                      <a:gd name="connsiteX8" fmla="*/ 11031 w 22025"/>
                      <a:gd name="connsiteY8" fmla="*/ 15253 h 21155"/>
                      <a:gd name="connsiteX9" fmla="*/ 15616 w 22025"/>
                      <a:gd name="connsiteY9" fmla="*/ 19413 h 21155"/>
                      <a:gd name="connsiteX10" fmla="*/ 21994 w 22025"/>
                      <a:gd name="connsiteY10" fmla="*/ 20205 h 21155"/>
                      <a:gd name="connsiteX11" fmla="*/ 16214 w 22025"/>
                      <a:gd name="connsiteY11" fmla="*/ 15847 h 21155"/>
                      <a:gd name="connsiteX12" fmla="*/ 14420 w 22025"/>
                      <a:gd name="connsiteY12" fmla="*/ 15055 h 21155"/>
                      <a:gd name="connsiteX13" fmla="*/ 14619 w 22025"/>
                      <a:gd name="connsiteY13" fmla="*/ 14460 h 21155"/>
                      <a:gd name="connsiteX14" fmla="*/ 11230 w 22025"/>
                      <a:gd name="connsiteY14" fmla="*/ 7329 h 211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2025" h="21155">
                        <a:moveTo>
                          <a:pt x="11230" y="7329"/>
                        </a:moveTo>
                        <a:cubicBezTo>
                          <a:pt x="9437" y="5150"/>
                          <a:pt x="8240" y="4952"/>
                          <a:pt x="7443" y="5150"/>
                        </a:cubicBezTo>
                        <a:cubicBezTo>
                          <a:pt x="6845" y="4160"/>
                          <a:pt x="6048" y="3368"/>
                          <a:pt x="5051" y="2377"/>
                        </a:cubicBezTo>
                        <a:cubicBezTo>
                          <a:pt x="2659" y="0"/>
                          <a:pt x="865" y="-594"/>
                          <a:pt x="68" y="594"/>
                        </a:cubicBezTo>
                        <a:cubicBezTo>
                          <a:pt x="-331" y="1981"/>
                          <a:pt x="1065" y="4358"/>
                          <a:pt x="3058" y="6537"/>
                        </a:cubicBezTo>
                        <a:cubicBezTo>
                          <a:pt x="4653" y="8122"/>
                          <a:pt x="6048" y="9310"/>
                          <a:pt x="7044" y="9508"/>
                        </a:cubicBezTo>
                        <a:cubicBezTo>
                          <a:pt x="7443" y="10301"/>
                          <a:pt x="8041" y="11291"/>
                          <a:pt x="8839" y="12083"/>
                        </a:cubicBezTo>
                        <a:cubicBezTo>
                          <a:pt x="9835" y="13074"/>
                          <a:pt x="10832" y="14064"/>
                          <a:pt x="11828" y="14659"/>
                        </a:cubicBezTo>
                        <a:cubicBezTo>
                          <a:pt x="11430" y="14659"/>
                          <a:pt x="11230" y="15055"/>
                          <a:pt x="11031" y="15253"/>
                        </a:cubicBezTo>
                        <a:cubicBezTo>
                          <a:pt x="10832" y="16243"/>
                          <a:pt x="12825" y="18224"/>
                          <a:pt x="15616" y="19413"/>
                        </a:cubicBezTo>
                        <a:cubicBezTo>
                          <a:pt x="19004" y="20997"/>
                          <a:pt x="22393" y="21988"/>
                          <a:pt x="21994" y="20205"/>
                        </a:cubicBezTo>
                        <a:cubicBezTo>
                          <a:pt x="21595" y="18818"/>
                          <a:pt x="19203" y="17234"/>
                          <a:pt x="16214" y="15847"/>
                        </a:cubicBezTo>
                        <a:cubicBezTo>
                          <a:pt x="15616" y="15451"/>
                          <a:pt x="15018" y="15253"/>
                          <a:pt x="14420" y="15055"/>
                        </a:cubicBezTo>
                        <a:cubicBezTo>
                          <a:pt x="14619" y="14857"/>
                          <a:pt x="14619" y="14659"/>
                          <a:pt x="14619" y="14460"/>
                        </a:cubicBezTo>
                        <a:cubicBezTo>
                          <a:pt x="15416" y="12876"/>
                          <a:pt x="13822" y="10301"/>
                          <a:pt x="11230" y="732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57" name="Freeform 1556">
                    <a:extLst>
                      <a:ext uri="{FF2B5EF4-FFF2-40B4-BE49-F238E27FC236}">
                        <a16:creationId xmlns:a16="http://schemas.microsoft.com/office/drawing/2014/main" id="{9EBCCA7C-CCD4-9D11-B97E-BE7ACBF4DBE0}"/>
                      </a:ext>
                    </a:extLst>
                  </p:cNvPr>
                  <p:cNvSpPr/>
                  <p:nvPr/>
                </p:nvSpPr>
                <p:spPr>
                  <a:xfrm>
                    <a:off x="2982304" y="5385258"/>
                    <a:ext cx="14713" cy="13546"/>
                  </a:xfrm>
                  <a:custGeom>
                    <a:avLst/>
                    <a:gdLst>
                      <a:gd name="connsiteX0" fmla="*/ 9361 w 14713"/>
                      <a:gd name="connsiteY0" fmla="*/ 11863 h 13546"/>
                      <a:gd name="connsiteX1" fmla="*/ 14544 w 14713"/>
                      <a:gd name="connsiteY1" fmla="*/ 13052 h 13546"/>
                      <a:gd name="connsiteX2" fmla="*/ 11753 w 14713"/>
                      <a:gd name="connsiteY2" fmla="*/ 7902 h 13546"/>
                      <a:gd name="connsiteX3" fmla="*/ 10358 w 14713"/>
                      <a:gd name="connsiteY3" fmla="*/ 6911 h 13546"/>
                      <a:gd name="connsiteX4" fmla="*/ 8165 w 14713"/>
                      <a:gd name="connsiteY4" fmla="*/ 4138 h 13546"/>
                      <a:gd name="connsiteX5" fmla="*/ 591 w 14713"/>
                      <a:gd name="connsiteY5" fmla="*/ 176 h 13546"/>
                      <a:gd name="connsiteX6" fmla="*/ 2584 w 14713"/>
                      <a:gd name="connsiteY6" fmla="*/ 4930 h 13546"/>
                      <a:gd name="connsiteX7" fmla="*/ 5973 w 14713"/>
                      <a:gd name="connsiteY7" fmla="*/ 7505 h 13546"/>
                      <a:gd name="connsiteX8" fmla="*/ 9361 w 14713"/>
                      <a:gd name="connsiteY8" fmla="*/ 11863 h 135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713" h="13546">
                        <a:moveTo>
                          <a:pt x="9361" y="11863"/>
                        </a:moveTo>
                        <a:cubicBezTo>
                          <a:pt x="12152" y="13844"/>
                          <a:pt x="13547" y="13844"/>
                          <a:pt x="14544" y="13052"/>
                        </a:cubicBezTo>
                        <a:cubicBezTo>
                          <a:pt x="15142" y="11863"/>
                          <a:pt x="14145" y="9882"/>
                          <a:pt x="11753" y="7902"/>
                        </a:cubicBezTo>
                        <a:cubicBezTo>
                          <a:pt x="11155" y="7505"/>
                          <a:pt x="10757" y="7109"/>
                          <a:pt x="10358" y="6911"/>
                        </a:cubicBezTo>
                        <a:cubicBezTo>
                          <a:pt x="9959" y="6119"/>
                          <a:pt x="9162" y="5128"/>
                          <a:pt x="8165" y="4138"/>
                        </a:cubicBezTo>
                        <a:cubicBezTo>
                          <a:pt x="5375" y="1365"/>
                          <a:pt x="2385" y="-616"/>
                          <a:pt x="591" y="176"/>
                        </a:cubicBezTo>
                        <a:cubicBezTo>
                          <a:pt x="-605" y="770"/>
                          <a:pt x="-7" y="2751"/>
                          <a:pt x="2584" y="4930"/>
                        </a:cubicBezTo>
                        <a:cubicBezTo>
                          <a:pt x="3780" y="5921"/>
                          <a:pt x="4777" y="6713"/>
                          <a:pt x="5973" y="7505"/>
                        </a:cubicBezTo>
                        <a:cubicBezTo>
                          <a:pt x="5773" y="8892"/>
                          <a:pt x="7169" y="10279"/>
                          <a:pt x="9361" y="1186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58" name="Freeform 1557">
                    <a:extLst>
                      <a:ext uri="{FF2B5EF4-FFF2-40B4-BE49-F238E27FC236}">
                        <a16:creationId xmlns:a16="http://schemas.microsoft.com/office/drawing/2014/main" id="{048C17FB-D42E-AEE9-1DF3-1A30A9F86B7B}"/>
                      </a:ext>
                    </a:extLst>
                  </p:cNvPr>
                  <p:cNvSpPr/>
                  <p:nvPr/>
                </p:nvSpPr>
                <p:spPr>
                  <a:xfrm>
                    <a:off x="3060914" y="5330686"/>
                    <a:ext cx="18863" cy="11370"/>
                  </a:xfrm>
                  <a:custGeom>
                    <a:avLst/>
                    <a:gdLst>
                      <a:gd name="connsiteX0" fmla="*/ 12076 w 18863"/>
                      <a:gd name="connsiteY0" fmla="*/ 7802 h 11370"/>
                      <a:gd name="connsiteX1" fmla="*/ 18654 w 18863"/>
                      <a:gd name="connsiteY1" fmla="*/ 10971 h 11370"/>
                      <a:gd name="connsiteX2" fmla="*/ 15863 w 18863"/>
                      <a:gd name="connsiteY2" fmla="*/ 5227 h 11370"/>
                      <a:gd name="connsiteX3" fmla="*/ 8887 w 18863"/>
                      <a:gd name="connsiteY3" fmla="*/ 869 h 11370"/>
                      <a:gd name="connsiteX4" fmla="*/ 8488 w 18863"/>
                      <a:gd name="connsiteY4" fmla="*/ 1463 h 11370"/>
                      <a:gd name="connsiteX5" fmla="*/ 3306 w 18863"/>
                      <a:gd name="connsiteY5" fmla="*/ 671 h 11370"/>
                      <a:gd name="connsiteX6" fmla="*/ 116 w 18863"/>
                      <a:gd name="connsiteY6" fmla="*/ 671 h 11370"/>
                      <a:gd name="connsiteX7" fmla="*/ 3505 w 18863"/>
                      <a:gd name="connsiteY7" fmla="*/ 6613 h 11370"/>
                      <a:gd name="connsiteX8" fmla="*/ 9883 w 18863"/>
                      <a:gd name="connsiteY8" fmla="*/ 9188 h 11370"/>
                      <a:gd name="connsiteX9" fmla="*/ 7890 w 18863"/>
                      <a:gd name="connsiteY9" fmla="*/ 4831 h 11370"/>
                      <a:gd name="connsiteX10" fmla="*/ 10681 w 18863"/>
                      <a:gd name="connsiteY10" fmla="*/ 5821 h 11370"/>
                      <a:gd name="connsiteX11" fmla="*/ 12076 w 18863"/>
                      <a:gd name="connsiteY11" fmla="*/ 7802 h 11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8863" h="11370">
                        <a:moveTo>
                          <a:pt x="12076" y="7802"/>
                        </a:moveTo>
                        <a:cubicBezTo>
                          <a:pt x="14867" y="10575"/>
                          <a:pt x="17657" y="12160"/>
                          <a:pt x="18654" y="10971"/>
                        </a:cubicBezTo>
                        <a:cubicBezTo>
                          <a:pt x="19451" y="9981"/>
                          <a:pt x="17856" y="7406"/>
                          <a:pt x="15863" y="5227"/>
                        </a:cubicBezTo>
                        <a:cubicBezTo>
                          <a:pt x="13272" y="2255"/>
                          <a:pt x="10083" y="76"/>
                          <a:pt x="8887" y="869"/>
                        </a:cubicBezTo>
                        <a:cubicBezTo>
                          <a:pt x="8688" y="1067"/>
                          <a:pt x="8488" y="1265"/>
                          <a:pt x="8488" y="1463"/>
                        </a:cubicBezTo>
                        <a:cubicBezTo>
                          <a:pt x="6096" y="473"/>
                          <a:pt x="4302" y="274"/>
                          <a:pt x="3306" y="671"/>
                        </a:cubicBezTo>
                        <a:cubicBezTo>
                          <a:pt x="1711" y="-122"/>
                          <a:pt x="714" y="-320"/>
                          <a:pt x="116" y="671"/>
                        </a:cubicBezTo>
                        <a:cubicBezTo>
                          <a:pt x="-482" y="1859"/>
                          <a:pt x="1312" y="4236"/>
                          <a:pt x="3505" y="6613"/>
                        </a:cubicBezTo>
                        <a:cubicBezTo>
                          <a:pt x="6495" y="9386"/>
                          <a:pt x="9285" y="10971"/>
                          <a:pt x="9883" y="9188"/>
                        </a:cubicBezTo>
                        <a:cubicBezTo>
                          <a:pt x="10282" y="8198"/>
                          <a:pt x="9285" y="6415"/>
                          <a:pt x="7890" y="4831"/>
                        </a:cubicBezTo>
                        <a:cubicBezTo>
                          <a:pt x="8887" y="5227"/>
                          <a:pt x="9684" y="5623"/>
                          <a:pt x="10681" y="5821"/>
                        </a:cubicBezTo>
                        <a:cubicBezTo>
                          <a:pt x="10880" y="6415"/>
                          <a:pt x="11478" y="7009"/>
                          <a:pt x="12076" y="780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59" name="Freeform 1558">
                    <a:extLst>
                      <a:ext uri="{FF2B5EF4-FFF2-40B4-BE49-F238E27FC236}">
                        <a16:creationId xmlns:a16="http://schemas.microsoft.com/office/drawing/2014/main" id="{5239095B-F8BF-74BE-37B4-09168D6421A8}"/>
                      </a:ext>
                    </a:extLst>
                  </p:cNvPr>
                  <p:cNvSpPr/>
                  <p:nvPr/>
                </p:nvSpPr>
                <p:spPr>
                  <a:xfrm>
                    <a:off x="2971053" y="5359459"/>
                    <a:ext cx="19615" cy="11117"/>
                  </a:xfrm>
                  <a:custGeom>
                    <a:avLst/>
                    <a:gdLst>
                      <a:gd name="connsiteX0" fmla="*/ 15031 w 19615"/>
                      <a:gd name="connsiteY0" fmla="*/ 4384 h 11117"/>
                      <a:gd name="connsiteX1" fmla="*/ 10646 w 19615"/>
                      <a:gd name="connsiteY1" fmla="*/ 2403 h 11117"/>
                      <a:gd name="connsiteX2" fmla="*/ 8055 w 19615"/>
                      <a:gd name="connsiteY2" fmla="*/ 1215 h 11117"/>
                      <a:gd name="connsiteX3" fmla="*/ 82 w 19615"/>
                      <a:gd name="connsiteY3" fmla="*/ 1016 h 11117"/>
                      <a:gd name="connsiteX4" fmla="*/ 5065 w 19615"/>
                      <a:gd name="connsiteY4" fmla="*/ 4582 h 11117"/>
                      <a:gd name="connsiteX5" fmla="*/ 11244 w 19615"/>
                      <a:gd name="connsiteY5" fmla="*/ 5969 h 11117"/>
                      <a:gd name="connsiteX6" fmla="*/ 13636 w 19615"/>
                      <a:gd name="connsiteY6" fmla="*/ 8346 h 11117"/>
                      <a:gd name="connsiteX7" fmla="*/ 19616 w 19615"/>
                      <a:gd name="connsiteY7" fmla="*/ 9930 h 11117"/>
                      <a:gd name="connsiteX8" fmla="*/ 15031 w 19615"/>
                      <a:gd name="connsiteY8" fmla="*/ 4384 h 111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615" h="11117">
                        <a:moveTo>
                          <a:pt x="15031" y="4384"/>
                        </a:moveTo>
                        <a:cubicBezTo>
                          <a:pt x="13038" y="2799"/>
                          <a:pt x="11643" y="2205"/>
                          <a:pt x="10646" y="2403"/>
                        </a:cubicBezTo>
                        <a:cubicBezTo>
                          <a:pt x="9849" y="2007"/>
                          <a:pt x="8852" y="1611"/>
                          <a:pt x="8055" y="1215"/>
                        </a:cubicBezTo>
                        <a:cubicBezTo>
                          <a:pt x="3071" y="-370"/>
                          <a:pt x="680" y="-370"/>
                          <a:pt x="82" y="1016"/>
                        </a:cubicBezTo>
                        <a:cubicBezTo>
                          <a:pt x="-516" y="2205"/>
                          <a:pt x="2274" y="3592"/>
                          <a:pt x="5065" y="4582"/>
                        </a:cubicBezTo>
                        <a:cubicBezTo>
                          <a:pt x="7457" y="5374"/>
                          <a:pt x="9649" y="5969"/>
                          <a:pt x="11244" y="5969"/>
                        </a:cubicBezTo>
                        <a:cubicBezTo>
                          <a:pt x="11842" y="6761"/>
                          <a:pt x="12639" y="7553"/>
                          <a:pt x="13636" y="8346"/>
                        </a:cubicBezTo>
                        <a:cubicBezTo>
                          <a:pt x="16825" y="11119"/>
                          <a:pt x="19416" y="12109"/>
                          <a:pt x="19616" y="9930"/>
                        </a:cubicBezTo>
                        <a:cubicBezTo>
                          <a:pt x="19416" y="8346"/>
                          <a:pt x="17423" y="6365"/>
                          <a:pt x="15031" y="438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60" name="Freeform 1559">
                    <a:extLst>
                      <a:ext uri="{FF2B5EF4-FFF2-40B4-BE49-F238E27FC236}">
                        <a16:creationId xmlns:a16="http://schemas.microsoft.com/office/drawing/2014/main" id="{23F9133D-7FD0-DAA2-57EF-6FD597FA9044}"/>
                      </a:ext>
                    </a:extLst>
                  </p:cNvPr>
                  <p:cNvSpPr/>
                  <p:nvPr/>
                </p:nvSpPr>
                <p:spPr>
                  <a:xfrm>
                    <a:off x="3091527" y="5311807"/>
                    <a:ext cx="25106" cy="23594"/>
                  </a:xfrm>
                  <a:custGeom>
                    <a:avLst/>
                    <a:gdLst>
                      <a:gd name="connsiteX0" fmla="*/ 24916 w 25106"/>
                      <a:gd name="connsiteY0" fmla="*/ 20936 h 23594"/>
                      <a:gd name="connsiteX1" fmla="*/ 22325 w 25106"/>
                      <a:gd name="connsiteY1" fmla="*/ 15191 h 23594"/>
                      <a:gd name="connsiteX2" fmla="*/ 16744 w 25106"/>
                      <a:gd name="connsiteY2" fmla="*/ 12418 h 23594"/>
                      <a:gd name="connsiteX3" fmla="*/ 16345 w 25106"/>
                      <a:gd name="connsiteY3" fmla="*/ 14597 h 23594"/>
                      <a:gd name="connsiteX4" fmla="*/ 14152 w 25106"/>
                      <a:gd name="connsiteY4" fmla="*/ 12814 h 23594"/>
                      <a:gd name="connsiteX5" fmla="*/ 14551 w 25106"/>
                      <a:gd name="connsiteY5" fmla="*/ 12418 h 23594"/>
                      <a:gd name="connsiteX6" fmla="*/ 8970 w 25106"/>
                      <a:gd name="connsiteY6" fmla="*/ 5485 h 23594"/>
                      <a:gd name="connsiteX7" fmla="*/ 7574 w 25106"/>
                      <a:gd name="connsiteY7" fmla="*/ 3504 h 23594"/>
                      <a:gd name="connsiteX8" fmla="*/ 1794 w 25106"/>
                      <a:gd name="connsiteY8" fmla="*/ 137 h 23594"/>
                      <a:gd name="connsiteX9" fmla="*/ 997 w 25106"/>
                      <a:gd name="connsiteY9" fmla="*/ 1919 h 23594"/>
                      <a:gd name="connsiteX10" fmla="*/ 0 w 25106"/>
                      <a:gd name="connsiteY10" fmla="*/ 2514 h 23594"/>
                      <a:gd name="connsiteX11" fmla="*/ 10365 w 25106"/>
                      <a:gd name="connsiteY11" fmla="*/ 11824 h 23594"/>
                      <a:gd name="connsiteX12" fmla="*/ 10963 w 25106"/>
                      <a:gd name="connsiteY12" fmla="*/ 12220 h 23594"/>
                      <a:gd name="connsiteX13" fmla="*/ 10764 w 25106"/>
                      <a:gd name="connsiteY13" fmla="*/ 12418 h 23594"/>
                      <a:gd name="connsiteX14" fmla="*/ 14949 w 25106"/>
                      <a:gd name="connsiteY14" fmla="*/ 20540 h 23594"/>
                      <a:gd name="connsiteX15" fmla="*/ 20730 w 25106"/>
                      <a:gd name="connsiteY15" fmla="*/ 23313 h 23594"/>
                      <a:gd name="connsiteX16" fmla="*/ 19933 w 25106"/>
                      <a:gd name="connsiteY16" fmla="*/ 19549 h 23594"/>
                      <a:gd name="connsiteX17" fmla="*/ 24916 w 25106"/>
                      <a:gd name="connsiteY17" fmla="*/ 20936 h 23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5106" h="23594">
                        <a:moveTo>
                          <a:pt x="24916" y="20936"/>
                        </a:moveTo>
                        <a:cubicBezTo>
                          <a:pt x="25514" y="19747"/>
                          <a:pt x="24717" y="17568"/>
                          <a:pt x="22325" y="15191"/>
                        </a:cubicBezTo>
                        <a:cubicBezTo>
                          <a:pt x="20132" y="12814"/>
                          <a:pt x="17940" y="11824"/>
                          <a:pt x="16744" y="12418"/>
                        </a:cubicBezTo>
                        <a:cubicBezTo>
                          <a:pt x="15946" y="12616"/>
                          <a:pt x="15946" y="13408"/>
                          <a:pt x="16345" y="14597"/>
                        </a:cubicBezTo>
                        <a:cubicBezTo>
                          <a:pt x="15547" y="13805"/>
                          <a:pt x="14949" y="13210"/>
                          <a:pt x="14152" y="12814"/>
                        </a:cubicBezTo>
                        <a:cubicBezTo>
                          <a:pt x="14352" y="12814"/>
                          <a:pt x="14551" y="12616"/>
                          <a:pt x="14551" y="12418"/>
                        </a:cubicBezTo>
                        <a:cubicBezTo>
                          <a:pt x="14551" y="10635"/>
                          <a:pt x="13156" y="8258"/>
                          <a:pt x="8970" y="5485"/>
                        </a:cubicBezTo>
                        <a:cubicBezTo>
                          <a:pt x="8571" y="4891"/>
                          <a:pt x="8172" y="4098"/>
                          <a:pt x="7574" y="3504"/>
                        </a:cubicBezTo>
                        <a:cubicBezTo>
                          <a:pt x="5382" y="929"/>
                          <a:pt x="2990" y="-458"/>
                          <a:pt x="1794" y="137"/>
                        </a:cubicBezTo>
                        <a:cubicBezTo>
                          <a:pt x="997" y="335"/>
                          <a:pt x="797" y="929"/>
                          <a:pt x="997" y="1919"/>
                        </a:cubicBezTo>
                        <a:cubicBezTo>
                          <a:pt x="399" y="1721"/>
                          <a:pt x="0" y="1919"/>
                          <a:pt x="0" y="2514"/>
                        </a:cubicBezTo>
                        <a:cubicBezTo>
                          <a:pt x="399" y="5089"/>
                          <a:pt x="3787" y="8258"/>
                          <a:pt x="10365" y="11824"/>
                        </a:cubicBezTo>
                        <a:cubicBezTo>
                          <a:pt x="10564" y="12022"/>
                          <a:pt x="10764" y="12022"/>
                          <a:pt x="10963" y="12220"/>
                        </a:cubicBezTo>
                        <a:cubicBezTo>
                          <a:pt x="10963" y="12220"/>
                          <a:pt x="10764" y="12220"/>
                          <a:pt x="10764" y="12418"/>
                        </a:cubicBezTo>
                        <a:cubicBezTo>
                          <a:pt x="9568" y="13408"/>
                          <a:pt x="10963" y="16182"/>
                          <a:pt x="14949" y="20540"/>
                        </a:cubicBezTo>
                        <a:cubicBezTo>
                          <a:pt x="16744" y="22520"/>
                          <a:pt x="19534" y="24303"/>
                          <a:pt x="20730" y="23313"/>
                        </a:cubicBezTo>
                        <a:cubicBezTo>
                          <a:pt x="21328" y="22719"/>
                          <a:pt x="20929" y="21332"/>
                          <a:pt x="19933" y="19549"/>
                        </a:cubicBezTo>
                        <a:cubicBezTo>
                          <a:pt x="21926" y="20738"/>
                          <a:pt x="24119" y="22520"/>
                          <a:pt x="24916" y="2093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61" name="Freeform 1560">
                    <a:extLst>
                      <a:ext uri="{FF2B5EF4-FFF2-40B4-BE49-F238E27FC236}">
                        <a16:creationId xmlns:a16="http://schemas.microsoft.com/office/drawing/2014/main" id="{010C6FDA-7FCD-027C-B59D-B125B4BB1122}"/>
                      </a:ext>
                    </a:extLst>
                  </p:cNvPr>
                  <p:cNvSpPr/>
                  <p:nvPr/>
                </p:nvSpPr>
                <p:spPr>
                  <a:xfrm>
                    <a:off x="3052148" y="5398249"/>
                    <a:ext cx="14876" cy="9644"/>
                  </a:xfrm>
                  <a:custGeom>
                    <a:avLst/>
                    <a:gdLst>
                      <a:gd name="connsiteX0" fmla="*/ 711 w 14876"/>
                      <a:gd name="connsiteY0" fmla="*/ 61 h 9644"/>
                      <a:gd name="connsiteX1" fmla="*/ 1907 w 14876"/>
                      <a:gd name="connsiteY1" fmla="*/ 4419 h 9644"/>
                      <a:gd name="connsiteX2" fmla="*/ 1907 w 14876"/>
                      <a:gd name="connsiteY2" fmla="*/ 4419 h 9644"/>
                      <a:gd name="connsiteX3" fmla="*/ 3900 w 14876"/>
                      <a:gd name="connsiteY3" fmla="*/ 6598 h 9644"/>
                      <a:gd name="connsiteX4" fmla="*/ 9481 w 14876"/>
                      <a:gd name="connsiteY4" fmla="*/ 9569 h 9644"/>
                      <a:gd name="connsiteX5" fmla="*/ 10079 w 14876"/>
                      <a:gd name="connsiteY5" fmla="*/ 8777 h 9644"/>
                      <a:gd name="connsiteX6" fmla="*/ 14863 w 14876"/>
                      <a:gd name="connsiteY6" fmla="*/ 8579 h 9644"/>
                      <a:gd name="connsiteX7" fmla="*/ 9082 w 14876"/>
                      <a:gd name="connsiteY7" fmla="*/ 4617 h 9644"/>
                      <a:gd name="connsiteX8" fmla="*/ 7288 w 14876"/>
                      <a:gd name="connsiteY8" fmla="*/ 4023 h 9644"/>
                      <a:gd name="connsiteX9" fmla="*/ 6491 w 14876"/>
                      <a:gd name="connsiteY9" fmla="*/ 3230 h 9644"/>
                      <a:gd name="connsiteX10" fmla="*/ 711 w 14876"/>
                      <a:gd name="connsiteY10" fmla="*/ 61 h 96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876" h="9644">
                        <a:moveTo>
                          <a:pt x="711" y="61"/>
                        </a:moveTo>
                        <a:cubicBezTo>
                          <a:pt x="-685" y="655"/>
                          <a:pt x="112" y="2438"/>
                          <a:pt x="1907" y="4419"/>
                        </a:cubicBezTo>
                        <a:cubicBezTo>
                          <a:pt x="1907" y="4419"/>
                          <a:pt x="1907" y="4419"/>
                          <a:pt x="1907" y="4419"/>
                        </a:cubicBezTo>
                        <a:cubicBezTo>
                          <a:pt x="1707" y="5013"/>
                          <a:pt x="2505" y="5806"/>
                          <a:pt x="3900" y="6598"/>
                        </a:cubicBezTo>
                        <a:cubicBezTo>
                          <a:pt x="6292" y="8777"/>
                          <a:pt x="8285" y="9966"/>
                          <a:pt x="9481" y="9569"/>
                        </a:cubicBezTo>
                        <a:cubicBezTo>
                          <a:pt x="9880" y="9371"/>
                          <a:pt x="10079" y="9173"/>
                          <a:pt x="10079" y="8777"/>
                        </a:cubicBezTo>
                        <a:cubicBezTo>
                          <a:pt x="12271" y="9371"/>
                          <a:pt x="14066" y="9371"/>
                          <a:pt x="14863" y="8579"/>
                        </a:cubicBezTo>
                        <a:cubicBezTo>
                          <a:pt x="15062" y="7192"/>
                          <a:pt x="13069" y="5806"/>
                          <a:pt x="9082" y="4617"/>
                        </a:cubicBezTo>
                        <a:cubicBezTo>
                          <a:pt x="8484" y="4419"/>
                          <a:pt x="7886" y="4221"/>
                          <a:pt x="7288" y="4023"/>
                        </a:cubicBezTo>
                        <a:cubicBezTo>
                          <a:pt x="7089" y="3825"/>
                          <a:pt x="6890" y="3627"/>
                          <a:pt x="6491" y="3230"/>
                        </a:cubicBezTo>
                        <a:cubicBezTo>
                          <a:pt x="4498" y="1250"/>
                          <a:pt x="2106" y="-335"/>
                          <a:pt x="711" y="6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62" name="Freeform 1561">
                    <a:extLst>
                      <a:ext uri="{FF2B5EF4-FFF2-40B4-BE49-F238E27FC236}">
                        <a16:creationId xmlns:a16="http://schemas.microsoft.com/office/drawing/2014/main" id="{28DA8A7B-283C-9371-8E95-CAF79C000A06}"/>
                      </a:ext>
                    </a:extLst>
                  </p:cNvPr>
                  <p:cNvSpPr/>
                  <p:nvPr/>
                </p:nvSpPr>
                <p:spPr>
                  <a:xfrm>
                    <a:off x="3073070" y="5386085"/>
                    <a:ext cx="12382" cy="10115"/>
                  </a:xfrm>
                  <a:custGeom>
                    <a:avLst/>
                    <a:gdLst>
                      <a:gd name="connsiteX0" fmla="*/ 1714 w 12382"/>
                      <a:gd name="connsiteY0" fmla="*/ 340 h 10115"/>
                      <a:gd name="connsiteX1" fmla="*/ 3508 w 12382"/>
                      <a:gd name="connsiteY1" fmla="*/ 4698 h 10115"/>
                      <a:gd name="connsiteX2" fmla="*/ 518 w 12382"/>
                      <a:gd name="connsiteY2" fmla="*/ 4698 h 10115"/>
                      <a:gd name="connsiteX3" fmla="*/ 5103 w 12382"/>
                      <a:gd name="connsiteY3" fmla="*/ 8660 h 10115"/>
                      <a:gd name="connsiteX4" fmla="*/ 11880 w 12382"/>
                      <a:gd name="connsiteY4" fmla="*/ 9848 h 10115"/>
                      <a:gd name="connsiteX5" fmla="*/ 11082 w 12382"/>
                      <a:gd name="connsiteY5" fmla="*/ 7867 h 10115"/>
                      <a:gd name="connsiteX6" fmla="*/ 8292 w 12382"/>
                      <a:gd name="connsiteY6" fmla="*/ 3708 h 10115"/>
                      <a:gd name="connsiteX7" fmla="*/ 1714 w 12382"/>
                      <a:gd name="connsiteY7" fmla="*/ 340 h 101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382" h="10115">
                        <a:moveTo>
                          <a:pt x="1714" y="340"/>
                        </a:moveTo>
                        <a:cubicBezTo>
                          <a:pt x="917" y="934"/>
                          <a:pt x="1914" y="2717"/>
                          <a:pt x="3508" y="4698"/>
                        </a:cubicBezTo>
                        <a:cubicBezTo>
                          <a:pt x="2312" y="4500"/>
                          <a:pt x="1116" y="4500"/>
                          <a:pt x="518" y="4698"/>
                        </a:cubicBezTo>
                        <a:cubicBezTo>
                          <a:pt x="-1276" y="5490"/>
                          <a:pt x="1914" y="7273"/>
                          <a:pt x="5103" y="8660"/>
                        </a:cubicBezTo>
                        <a:cubicBezTo>
                          <a:pt x="7893" y="10046"/>
                          <a:pt x="10684" y="10442"/>
                          <a:pt x="11880" y="9848"/>
                        </a:cubicBezTo>
                        <a:cubicBezTo>
                          <a:pt x="12876" y="9452"/>
                          <a:pt x="12278" y="8660"/>
                          <a:pt x="11082" y="7867"/>
                        </a:cubicBezTo>
                        <a:cubicBezTo>
                          <a:pt x="10883" y="6679"/>
                          <a:pt x="9887" y="5292"/>
                          <a:pt x="8292" y="3708"/>
                        </a:cubicBezTo>
                        <a:cubicBezTo>
                          <a:pt x="5501" y="538"/>
                          <a:pt x="2910" y="-650"/>
                          <a:pt x="1714" y="34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63" name="Freeform 1562">
                    <a:extLst>
                      <a:ext uri="{FF2B5EF4-FFF2-40B4-BE49-F238E27FC236}">
                        <a16:creationId xmlns:a16="http://schemas.microsoft.com/office/drawing/2014/main" id="{C633D691-7493-F424-40DC-7EC779152781}"/>
                      </a:ext>
                    </a:extLst>
                  </p:cNvPr>
                  <p:cNvSpPr/>
                  <p:nvPr/>
                </p:nvSpPr>
                <p:spPr>
                  <a:xfrm>
                    <a:off x="3188084" y="5309066"/>
                    <a:ext cx="9154" cy="10362"/>
                  </a:xfrm>
                  <a:custGeom>
                    <a:avLst/>
                    <a:gdLst>
                      <a:gd name="connsiteX0" fmla="*/ 117 w 9154"/>
                      <a:gd name="connsiteY0" fmla="*/ 699 h 10362"/>
                      <a:gd name="connsiteX1" fmla="*/ 3306 w 9154"/>
                      <a:gd name="connsiteY1" fmla="*/ 6840 h 10362"/>
                      <a:gd name="connsiteX2" fmla="*/ 9086 w 9154"/>
                      <a:gd name="connsiteY2" fmla="*/ 9613 h 10362"/>
                      <a:gd name="connsiteX3" fmla="*/ 6097 w 9154"/>
                      <a:gd name="connsiteY3" fmla="*/ 3472 h 10362"/>
                      <a:gd name="connsiteX4" fmla="*/ 117 w 9154"/>
                      <a:gd name="connsiteY4" fmla="*/ 699 h 103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54" h="10362">
                        <a:moveTo>
                          <a:pt x="117" y="699"/>
                        </a:moveTo>
                        <a:cubicBezTo>
                          <a:pt x="-481" y="1887"/>
                          <a:pt x="1313" y="4463"/>
                          <a:pt x="3306" y="6840"/>
                        </a:cubicBezTo>
                        <a:cubicBezTo>
                          <a:pt x="6097" y="9811"/>
                          <a:pt x="8488" y="11396"/>
                          <a:pt x="9086" y="9613"/>
                        </a:cubicBezTo>
                        <a:cubicBezTo>
                          <a:pt x="9485" y="8226"/>
                          <a:pt x="8090" y="5651"/>
                          <a:pt x="6097" y="3472"/>
                        </a:cubicBezTo>
                        <a:cubicBezTo>
                          <a:pt x="3306" y="303"/>
                          <a:pt x="914" y="-886"/>
                          <a:pt x="117" y="69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64" name="Freeform 1563">
                    <a:extLst>
                      <a:ext uri="{FF2B5EF4-FFF2-40B4-BE49-F238E27FC236}">
                        <a16:creationId xmlns:a16="http://schemas.microsoft.com/office/drawing/2014/main" id="{B156AD38-92CE-36AE-E742-41DE5DD3DBB5}"/>
                      </a:ext>
                    </a:extLst>
                  </p:cNvPr>
                  <p:cNvSpPr/>
                  <p:nvPr/>
                </p:nvSpPr>
                <p:spPr>
                  <a:xfrm>
                    <a:off x="3100482" y="5211453"/>
                    <a:ext cx="9545" cy="10127"/>
                  </a:xfrm>
                  <a:custGeom>
                    <a:avLst/>
                    <a:gdLst>
                      <a:gd name="connsiteX0" fmla="*/ 1211 w 9545"/>
                      <a:gd name="connsiteY0" fmla="*/ 60 h 10127"/>
                      <a:gd name="connsiteX1" fmla="*/ 1809 w 9545"/>
                      <a:gd name="connsiteY1" fmla="*/ 5408 h 10127"/>
                      <a:gd name="connsiteX2" fmla="*/ 8785 w 9545"/>
                      <a:gd name="connsiteY2" fmla="*/ 9964 h 10127"/>
                      <a:gd name="connsiteX3" fmla="*/ 7589 w 9545"/>
                      <a:gd name="connsiteY3" fmla="*/ 4616 h 10127"/>
                      <a:gd name="connsiteX4" fmla="*/ 1211 w 9545"/>
                      <a:gd name="connsiteY4" fmla="*/ 60 h 10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45" h="10127">
                        <a:moveTo>
                          <a:pt x="1211" y="60"/>
                        </a:moveTo>
                        <a:cubicBezTo>
                          <a:pt x="-583" y="852"/>
                          <a:pt x="-384" y="2635"/>
                          <a:pt x="1809" y="5408"/>
                        </a:cubicBezTo>
                        <a:cubicBezTo>
                          <a:pt x="4400" y="8577"/>
                          <a:pt x="6991" y="10756"/>
                          <a:pt x="8785" y="9964"/>
                        </a:cubicBezTo>
                        <a:cubicBezTo>
                          <a:pt x="10181" y="9568"/>
                          <a:pt x="9583" y="7389"/>
                          <a:pt x="7589" y="4616"/>
                        </a:cubicBezTo>
                        <a:cubicBezTo>
                          <a:pt x="4998" y="1248"/>
                          <a:pt x="2806" y="-337"/>
                          <a:pt x="1211" y="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65" name="Freeform 1564">
                    <a:extLst>
                      <a:ext uri="{FF2B5EF4-FFF2-40B4-BE49-F238E27FC236}">
                        <a16:creationId xmlns:a16="http://schemas.microsoft.com/office/drawing/2014/main" id="{44D0C97A-FE7E-6EE4-5575-C5E8CF6F19D6}"/>
                      </a:ext>
                    </a:extLst>
                  </p:cNvPr>
                  <p:cNvSpPr/>
                  <p:nvPr/>
                </p:nvSpPr>
                <p:spPr>
                  <a:xfrm>
                    <a:off x="3042721" y="5261852"/>
                    <a:ext cx="9002" cy="9512"/>
                  </a:xfrm>
                  <a:custGeom>
                    <a:avLst/>
                    <a:gdLst>
                      <a:gd name="connsiteX0" fmla="*/ 171 w 9002"/>
                      <a:gd name="connsiteY0" fmla="*/ 371 h 9512"/>
                      <a:gd name="connsiteX1" fmla="*/ 2762 w 9002"/>
                      <a:gd name="connsiteY1" fmla="*/ 6314 h 9512"/>
                      <a:gd name="connsiteX2" fmla="*/ 8941 w 9002"/>
                      <a:gd name="connsiteY2" fmla="*/ 8493 h 9512"/>
                      <a:gd name="connsiteX3" fmla="*/ 5553 w 9002"/>
                      <a:gd name="connsiteY3" fmla="*/ 2352 h 9512"/>
                      <a:gd name="connsiteX4" fmla="*/ 171 w 9002"/>
                      <a:gd name="connsiteY4" fmla="*/ 371 h 95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02" h="9512">
                        <a:moveTo>
                          <a:pt x="171" y="371"/>
                        </a:moveTo>
                        <a:cubicBezTo>
                          <a:pt x="-427" y="1757"/>
                          <a:pt x="569" y="4135"/>
                          <a:pt x="2762" y="6314"/>
                        </a:cubicBezTo>
                        <a:cubicBezTo>
                          <a:pt x="5553" y="9087"/>
                          <a:pt x="8343" y="10672"/>
                          <a:pt x="8941" y="8493"/>
                        </a:cubicBezTo>
                        <a:cubicBezTo>
                          <a:pt x="9340" y="6908"/>
                          <a:pt x="7745" y="4531"/>
                          <a:pt x="5553" y="2352"/>
                        </a:cubicBezTo>
                        <a:cubicBezTo>
                          <a:pt x="2962" y="-25"/>
                          <a:pt x="1367" y="-422"/>
                          <a:pt x="171" y="3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66" name="Freeform 1565">
                    <a:extLst>
                      <a:ext uri="{FF2B5EF4-FFF2-40B4-BE49-F238E27FC236}">
                        <a16:creationId xmlns:a16="http://schemas.microsoft.com/office/drawing/2014/main" id="{3DA02FBF-40B3-5B56-93B4-211E941D9E44}"/>
                      </a:ext>
                    </a:extLst>
                  </p:cNvPr>
                  <p:cNvSpPr/>
                  <p:nvPr/>
                </p:nvSpPr>
                <p:spPr>
                  <a:xfrm>
                    <a:off x="2990289" y="5307607"/>
                    <a:ext cx="51375" cy="40976"/>
                  </a:xfrm>
                  <a:custGeom>
                    <a:avLst/>
                    <a:gdLst>
                      <a:gd name="connsiteX0" fmla="*/ 379 w 51375"/>
                      <a:gd name="connsiteY0" fmla="*/ 375 h 40976"/>
                      <a:gd name="connsiteX1" fmla="*/ 2173 w 51375"/>
                      <a:gd name="connsiteY1" fmla="*/ 5525 h 40976"/>
                      <a:gd name="connsiteX2" fmla="*/ 9150 w 51375"/>
                      <a:gd name="connsiteY2" fmla="*/ 8298 h 40976"/>
                      <a:gd name="connsiteX3" fmla="*/ 9548 w 51375"/>
                      <a:gd name="connsiteY3" fmla="*/ 7704 h 40976"/>
                      <a:gd name="connsiteX4" fmla="*/ 11541 w 51375"/>
                      <a:gd name="connsiteY4" fmla="*/ 10081 h 40976"/>
                      <a:gd name="connsiteX5" fmla="*/ 14531 w 51375"/>
                      <a:gd name="connsiteY5" fmla="*/ 12458 h 40976"/>
                      <a:gd name="connsiteX6" fmla="*/ 18119 w 51375"/>
                      <a:gd name="connsiteY6" fmla="*/ 14439 h 40976"/>
                      <a:gd name="connsiteX7" fmla="*/ 21109 w 51375"/>
                      <a:gd name="connsiteY7" fmla="*/ 15627 h 40976"/>
                      <a:gd name="connsiteX8" fmla="*/ 20711 w 51375"/>
                      <a:gd name="connsiteY8" fmla="*/ 16023 h 40976"/>
                      <a:gd name="connsiteX9" fmla="*/ 21906 w 51375"/>
                      <a:gd name="connsiteY9" fmla="*/ 22560 h 40976"/>
                      <a:gd name="connsiteX10" fmla="*/ 33069 w 51375"/>
                      <a:gd name="connsiteY10" fmla="*/ 26126 h 40976"/>
                      <a:gd name="connsiteX11" fmla="*/ 36059 w 51375"/>
                      <a:gd name="connsiteY11" fmla="*/ 28107 h 40976"/>
                      <a:gd name="connsiteX12" fmla="*/ 40244 w 51375"/>
                      <a:gd name="connsiteY12" fmla="*/ 29692 h 40976"/>
                      <a:gd name="connsiteX13" fmla="*/ 40244 w 51375"/>
                      <a:gd name="connsiteY13" fmla="*/ 31672 h 40976"/>
                      <a:gd name="connsiteX14" fmla="*/ 37454 w 51375"/>
                      <a:gd name="connsiteY14" fmla="*/ 28899 h 40976"/>
                      <a:gd name="connsiteX15" fmla="*/ 34265 w 51375"/>
                      <a:gd name="connsiteY15" fmla="*/ 28503 h 40976"/>
                      <a:gd name="connsiteX16" fmla="*/ 38251 w 51375"/>
                      <a:gd name="connsiteY16" fmla="*/ 34050 h 40976"/>
                      <a:gd name="connsiteX17" fmla="*/ 41640 w 51375"/>
                      <a:gd name="connsiteY17" fmla="*/ 34644 h 40976"/>
                      <a:gd name="connsiteX18" fmla="*/ 41440 w 51375"/>
                      <a:gd name="connsiteY18" fmla="*/ 34248 h 40976"/>
                      <a:gd name="connsiteX19" fmla="*/ 44231 w 51375"/>
                      <a:gd name="connsiteY19" fmla="*/ 38011 h 40976"/>
                      <a:gd name="connsiteX20" fmla="*/ 51207 w 51375"/>
                      <a:gd name="connsiteY20" fmla="*/ 40587 h 40976"/>
                      <a:gd name="connsiteX21" fmla="*/ 48417 w 51375"/>
                      <a:gd name="connsiteY21" fmla="*/ 33257 h 40976"/>
                      <a:gd name="connsiteX22" fmla="*/ 44231 w 51375"/>
                      <a:gd name="connsiteY22" fmla="*/ 29692 h 40976"/>
                      <a:gd name="connsiteX23" fmla="*/ 44829 w 51375"/>
                      <a:gd name="connsiteY23" fmla="*/ 28899 h 40976"/>
                      <a:gd name="connsiteX24" fmla="*/ 44829 w 51375"/>
                      <a:gd name="connsiteY24" fmla="*/ 27513 h 40976"/>
                      <a:gd name="connsiteX25" fmla="*/ 40842 w 51375"/>
                      <a:gd name="connsiteY25" fmla="*/ 25928 h 40976"/>
                      <a:gd name="connsiteX26" fmla="*/ 34464 w 51375"/>
                      <a:gd name="connsiteY26" fmla="*/ 24145 h 40976"/>
                      <a:gd name="connsiteX27" fmla="*/ 30278 w 51375"/>
                      <a:gd name="connsiteY27" fmla="*/ 17806 h 40976"/>
                      <a:gd name="connsiteX28" fmla="*/ 26890 w 51375"/>
                      <a:gd name="connsiteY28" fmla="*/ 15033 h 40976"/>
                      <a:gd name="connsiteX29" fmla="*/ 20511 w 51375"/>
                      <a:gd name="connsiteY29" fmla="*/ 10675 h 40976"/>
                      <a:gd name="connsiteX30" fmla="*/ 17920 w 51375"/>
                      <a:gd name="connsiteY30" fmla="*/ 9685 h 40976"/>
                      <a:gd name="connsiteX31" fmla="*/ 15927 w 51375"/>
                      <a:gd name="connsiteY31" fmla="*/ 7110 h 40976"/>
                      <a:gd name="connsiteX32" fmla="*/ 8950 w 51375"/>
                      <a:gd name="connsiteY32" fmla="*/ 3346 h 40976"/>
                      <a:gd name="connsiteX33" fmla="*/ 8751 w 51375"/>
                      <a:gd name="connsiteY33" fmla="*/ 4138 h 40976"/>
                      <a:gd name="connsiteX34" fmla="*/ 7954 w 51375"/>
                      <a:gd name="connsiteY34" fmla="*/ 3148 h 40976"/>
                      <a:gd name="connsiteX35" fmla="*/ 379 w 51375"/>
                      <a:gd name="connsiteY35" fmla="*/ 375 h 409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</a:cxnLst>
                    <a:rect l="l" t="t" r="r" b="b"/>
                    <a:pathLst>
                      <a:path w="51375" h="40976">
                        <a:moveTo>
                          <a:pt x="379" y="375"/>
                        </a:moveTo>
                        <a:cubicBezTo>
                          <a:pt x="-219" y="1563"/>
                          <a:pt x="-418" y="3148"/>
                          <a:pt x="2173" y="5525"/>
                        </a:cubicBezTo>
                        <a:cubicBezTo>
                          <a:pt x="5163" y="8298"/>
                          <a:pt x="7754" y="9289"/>
                          <a:pt x="9150" y="8298"/>
                        </a:cubicBezTo>
                        <a:cubicBezTo>
                          <a:pt x="9349" y="8100"/>
                          <a:pt x="9349" y="7902"/>
                          <a:pt x="9548" y="7704"/>
                        </a:cubicBezTo>
                        <a:cubicBezTo>
                          <a:pt x="10146" y="8496"/>
                          <a:pt x="10744" y="9289"/>
                          <a:pt x="11541" y="10081"/>
                        </a:cubicBezTo>
                        <a:cubicBezTo>
                          <a:pt x="12738" y="11269"/>
                          <a:pt x="13734" y="12062"/>
                          <a:pt x="14531" y="12458"/>
                        </a:cubicBezTo>
                        <a:cubicBezTo>
                          <a:pt x="15528" y="13052"/>
                          <a:pt x="16724" y="13844"/>
                          <a:pt x="18119" y="14439"/>
                        </a:cubicBezTo>
                        <a:cubicBezTo>
                          <a:pt x="19116" y="14835"/>
                          <a:pt x="20113" y="15231"/>
                          <a:pt x="21109" y="15627"/>
                        </a:cubicBezTo>
                        <a:cubicBezTo>
                          <a:pt x="20910" y="15825"/>
                          <a:pt x="20910" y="15825"/>
                          <a:pt x="20711" y="16023"/>
                        </a:cubicBezTo>
                        <a:cubicBezTo>
                          <a:pt x="19714" y="17410"/>
                          <a:pt x="17322" y="18401"/>
                          <a:pt x="21906" y="22560"/>
                        </a:cubicBezTo>
                        <a:cubicBezTo>
                          <a:pt x="27288" y="27513"/>
                          <a:pt x="30876" y="27513"/>
                          <a:pt x="33069" y="26126"/>
                        </a:cubicBezTo>
                        <a:cubicBezTo>
                          <a:pt x="33866" y="26720"/>
                          <a:pt x="35062" y="27513"/>
                          <a:pt x="36059" y="28107"/>
                        </a:cubicBezTo>
                        <a:cubicBezTo>
                          <a:pt x="37653" y="28899"/>
                          <a:pt x="39049" y="29295"/>
                          <a:pt x="40244" y="29692"/>
                        </a:cubicBezTo>
                        <a:cubicBezTo>
                          <a:pt x="40045" y="30286"/>
                          <a:pt x="40045" y="30880"/>
                          <a:pt x="40244" y="31672"/>
                        </a:cubicBezTo>
                        <a:cubicBezTo>
                          <a:pt x="39646" y="30682"/>
                          <a:pt x="38650" y="29890"/>
                          <a:pt x="37454" y="28899"/>
                        </a:cubicBezTo>
                        <a:cubicBezTo>
                          <a:pt x="35859" y="27711"/>
                          <a:pt x="34265" y="27314"/>
                          <a:pt x="34265" y="28503"/>
                        </a:cubicBezTo>
                        <a:cubicBezTo>
                          <a:pt x="34265" y="30088"/>
                          <a:pt x="35660" y="32069"/>
                          <a:pt x="38251" y="34050"/>
                        </a:cubicBezTo>
                        <a:cubicBezTo>
                          <a:pt x="40045" y="35238"/>
                          <a:pt x="41241" y="35634"/>
                          <a:pt x="41640" y="34644"/>
                        </a:cubicBezTo>
                        <a:lnTo>
                          <a:pt x="41440" y="34248"/>
                        </a:lnTo>
                        <a:cubicBezTo>
                          <a:pt x="42038" y="35436"/>
                          <a:pt x="43035" y="36625"/>
                          <a:pt x="44231" y="38011"/>
                        </a:cubicBezTo>
                        <a:cubicBezTo>
                          <a:pt x="47420" y="41577"/>
                          <a:pt x="49214" y="41181"/>
                          <a:pt x="51207" y="40587"/>
                        </a:cubicBezTo>
                        <a:cubicBezTo>
                          <a:pt x="51207" y="39002"/>
                          <a:pt x="52403" y="37417"/>
                          <a:pt x="48417" y="33257"/>
                        </a:cubicBezTo>
                        <a:cubicBezTo>
                          <a:pt x="46822" y="31672"/>
                          <a:pt x="45427" y="30484"/>
                          <a:pt x="44231" y="29692"/>
                        </a:cubicBezTo>
                        <a:cubicBezTo>
                          <a:pt x="44430" y="29493"/>
                          <a:pt x="44630" y="29295"/>
                          <a:pt x="44829" y="28899"/>
                        </a:cubicBezTo>
                        <a:cubicBezTo>
                          <a:pt x="45028" y="28503"/>
                          <a:pt x="44829" y="27909"/>
                          <a:pt x="44829" y="27513"/>
                        </a:cubicBezTo>
                        <a:cubicBezTo>
                          <a:pt x="43434" y="26918"/>
                          <a:pt x="42238" y="26522"/>
                          <a:pt x="40842" y="25928"/>
                        </a:cubicBezTo>
                        <a:cubicBezTo>
                          <a:pt x="38451" y="25136"/>
                          <a:pt x="36059" y="24343"/>
                          <a:pt x="34464" y="24145"/>
                        </a:cubicBezTo>
                        <a:cubicBezTo>
                          <a:pt x="34265" y="22560"/>
                          <a:pt x="32670" y="20183"/>
                          <a:pt x="30278" y="17806"/>
                        </a:cubicBezTo>
                        <a:cubicBezTo>
                          <a:pt x="28883" y="16420"/>
                          <a:pt x="27687" y="15627"/>
                          <a:pt x="26890" y="15033"/>
                        </a:cubicBezTo>
                        <a:cubicBezTo>
                          <a:pt x="26292" y="13844"/>
                          <a:pt x="23900" y="12260"/>
                          <a:pt x="20511" y="10675"/>
                        </a:cubicBezTo>
                        <a:cubicBezTo>
                          <a:pt x="19714" y="10279"/>
                          <a:pt x="18717" y="10081"/>
                          <a:pt x="17920" y="9685"/>
                        </a:cubicBezTo>
                        <a:cubicBezTo>
                          <a:pt x="17521" y="8892"/>
                          <a:pt x="16724" y="7902"/>
                          <a:pt x="15927" y="7110"/>
                        </a:cubicBezTo>
                        <a:cubicBezTo>
                          <a:pt x="13136" y="4138"/>
                          <a:pt x="10146" y="2157"/>
                          <a:pt x="8950" y="3346"/>
                        </a:cubicBezTo>
                        <a:cubicBezTo>
                          <a:pt x="8751" y="3544"/>
                          <a:pt x="8751" y="3940"/>
                          <a:pt x="8751" y="4138"/>
                        </a:cubicBezTo>
                        <a:cubicBezTo>
                          <a:pt x="8552" y="3742"/>
                          <a:pt x="8352" y="3544"/>
                          <a:pt x="7954" y="3148"/>
                        </a:cubicBezTo>
                        <a:cubicBezTo>
                          <a:pt x="4366" y="375"/>
                          <a:pt x="1775" y="-616"/>
                          <a:pt x="379" y="3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67" name="Freeform 1566">
                    <a:extLst>
                      <a:ext uri="{FF2B5EF4-FFF2-40B4-BE49-F238E27FC236}">
                        <a16:creationId xmlns:a16="http://schemas.microsoft.com/office/drawing/2014/main" id="{5789DD1C-01AE-A59E-0E68-0234C112C9EC}"/>
                      </a:ext>
                    </a:extLst>
                  </p:cNvPr>
                  <p:cNvSpPr/>
                  <p:nvPr/>
                </p:nvSpPr>
                <p:spPr>
                  <a:xfrm>
                    <a:off x="2918313" y="5362654"/>
                    <a:ext cx="6370" cy="8079"/>
                  </a:xfrm>
                  <a:custGeom>
                    <a:avLst/>
                    <a:gdLst>
                      <a:gd name="connsiteX0" fmla="*/ 6179 w 6370"/>
                      <a:gd name="connsiteY0" fmla="*/ 7527 h 8079"/>
                      <a:gd name="connsiteX1" fmla="*/ 2591 w 6370"/>
                      <a:gd name="connsiteY1" fmla="*/ 1585 h 8079"/>
                      <a:gd name="connsiteX2" fmla="*/ 2392 w 6370"/>
                      <a:gd name="connsiteY2" fmla="*/ 792 h 8079"/>
                      <a:gd name="connsiteX3" fmla="*/ 1794 w 6370"/>
                      <a:gd name="connsiteY3" fmla="*/ 0 h 8079"/>
                      <a:gd name="connsiteX4" fmla="*/ 1594 w 6370"/>
                      <a:gd name="connsiteY4" fmla="*/ 792 h 8079"/>
                      <a:gd name="connsiteX5" fmla="*/ 996 w 6370"/>
                      <a:gd name="connsiteY5" fmla="*/ 2575 h 8079"/>
                      <a:gd name="connsiteX6" fmla="*/ 0 w 6370"/>
                      <a:gd name="connsiteY6" fmla="*/ 5150 h 8079"/>
                      <a:gd name="connsiteX7" fmla="*/ 797 w 6370"/>
                      <a:gd name="connsiteY7" fmla="*/ 5745 h 8079"/>
                      <a:gd name="connsiteX8" fmla="*/ 6179 w 6370"/>
                      <a:gd name="connsiteY8" fmla="*/ 7527 h 8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370" h="8079">
                        <a:moveTo>
                          <a:pt x="6179" y="7527"/>
                        </a:moveTo>
                        <a:cubicBezTo>
                          <a:pt x="6976" y="6141"/>
                          <a:pt x="5182" y="3962"/>
                          <a:pt x="2591" y="1585"/>
                        </a:cubicBezTo>
                        <a:cubicBezTo>
                          <a:pt x="2591" y="1387"/>
                          <a:pt x="2591" y="1189"/>
                          <a:pt x="2392" y="792"/>
                        </a:cubicBezTo>
                        <a:cubicBezTo>
                          <a:pt x="2193" y="594"/>
                          <a:pt x="1993" y="198"/>
                          <a:pt x="1794" y="0"/>
                        </a:cubicBezTo>
                        <a:cubicBezTo>
                          <a:pt x="1794" y="198"/>
                          <a:pt x="1594" y="396"/>
                          <a:pt x="1594" y="792"/>
                        </a:cubicBezTo>
                        <a:cubicBezTo>
                          <a:pt x="1395" y="1387"/>
                          <a:pt x="1196" y="1981"/>
                          <a:pt x="996" y="2575"/>
                        </a:cubicBezTo>
                        <a:cubicBezTo>
                          <a:pt x="598" y="3367"/>
                          <a:pt x="398" y="4358"/>
                          <a:pt x="0" y="5150"/>
                        </a:cubicBezTo>
                        <a:cubicBezTo>
                          <a:pt x="199" y="5348"/>
                          <a:pt x="398" y="5546"/>
                          <a:pt x="797" y="5745"/>
                        </a:cubicBezTo>
                        <a:cubicBezTo>
                          <a:pt x="3389" y="7924"/>
                          <a:pt x="5581" y="8716"/>
                          <a:pt x="6179" y="752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68" name="Freeform 1567">
                    <a:extLst>
                      <a:ext uri="{FF2B5EF4-FFF2-40B4-BE49-F238E27FC236}">
                        <a16:creationId xmlns:a16="http://schemas.microsoft.com/office/drawing/2014/main" id="{0684F91B-7181-A649-D9BA-5C0CC1A1B972}"/>
                      </a:ext>
                    </a:extLst>
                  </p:cNvPr>
                  <p:cNvSpPr/>
                  <p:nvPr/>
                </p:nvSpPr>
                <p:spPr>
                  <a:xfrm>
                    <a:off x="3004522" y="5250060"/>
                    <a:ext cx="23911" cy="18979"/>
                  </a:xfrm>
                  <a:custGeom>
                    <a:avLst/>
                    <a:gdLst>
                      <a:gd name="connsiteX0" fmla="*/ 7872 w 23911"/>
                      <a:gd name="connsiteY0" fmla="*/ 11569 h 18979"/>
                      <a:gd name="connsiteX1" fmla="*/ 13254 w 23911"/>
                      <a:gd name="connsiteY1" fmla="*/ 14738 h 18979"/>
                      <a:gd name="connsiteX2" fmla="*/ 18038 w 23911"/>
                      <a:gd name="connsiteY2" fmla="*/ 15728 h 18979"/>
                      <a:gd name="connsiteX3" fmla="*/ 18836 w 23911"/>
                      <a:gd name="connsiteY3" fmla="*/ 16521 h 18979"/>
                      <a:gd name="connsiteX4" fmla="*/ 23819 w 23911"/>
                      <a:gd name="connsiteY4" fmla="*/ 18105 h 18979"/>
                      <a:gd name="connsiteX5" fmla="*/ 19234 w 23911"/>
                      <a:gd name="connsiteY5" fmla="*/ 10380 h 18979"/>
                      <a:gd name="connsiteX6" fmla="*/ 14052 w 23911"/>
                      <a:gd name="connsiteY6" fmla="*/ 8597 h 18979"/>
                      <a:gd name="connsiteX7" fmla="*/ 14650 w 23911"/>
                      <a:gd name="connsiteY7" fmla="*/ 10974 h 18979"/>
                      <a:gd name="connsiteX8" fmla="*/ 11461 w 23911"/>
                      <a:gd name="connsiteY8" fmla="*/ 9191 h 18979"/>
                      <a:gd name="connsiteX9" fmla="*/ 10464 w 23911"/>
                      <a:gd name="connsiteY9" fmla="*/ 8795 h 18979"/>
                      <a:gd name="connsiteX10" fmla="*/ 7275 w 23911"/>
                      <a:gd name="connsiteY10" fmla="*/ 4041 h 18979"/>
                      <a:gd name="connsiteX11" fmla="*/ 298 w 23911"/>
                      <a:gd name="connsiteY11" fmla="*/ 476 h 18979"/>
                      <a:gd name="connsiteX12" fmla="*/ 3687 w 23911"/>
                      <a:gd name="connsiteY12" fmla="*/ 7805 h 18979"/>
                      <a:gd name="connsiteX13" fmla="*/ 7872 w 23911"/>
                      <a:gd name="connsiteY13" fmla="*/ 11569 h 18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3911" h="18979">
                        <a:moveTo>
                          <a:pt x="7872" y="11569"/>
                        </a:moveTo>
                        <a:cubicBezTo>
                          <a:pt x="9268" y="12757"/>
                          <a:pt x="11261" y="13748"/>
                          <a:pt x="13254" y="14738"/>
                        </a:cubicBezTo>
                        <a:cubicBezTo>
                          <a:pt x="15447" y="15728"/>
                          <a:pt x="17042" y="15926"/>
                          <a:pt x="18038" y="15728"/>
                        </a:cubicBezTo>
                        <a:cubicBezTo>
                          <a:pt x="18238" y="15926"/>
                          <a:pt x="18636" y="16323"/>
                          <a:pt x="18836" y="16521"/>
                        </a:cubicBezTo>
                        <a:cubicBezTo>
                          <a:pt x="21427" y="19096"/>
                          <a:pt x="23221" y="19690"/>
                          <a:pt x="23819" y="18105"/>
                        </a:cubicBezTo>
                        <a:cubicBezTo>
                          <a:pt x="24417" y="16125"/>
                          <a:pt x="22025" y="13153"/>
                          <a:pt x="19234" y="10380"/>
                        </a:cubicBezTo>
                        <a:cubicBezTo>
                          <a:pt x="16842" y="8201"/>
                          <a:pt x="15048" y="7607"/>
                          <a:pt x="14052" y="8597"/>
                        </a:cubicBezTo>
                        <a:cubicBezTo>
                          <a:pt x="14052" y="9390"/>
                          <a:pt x="14251" y="10182"/>
                          <a:pt x="14650" y="10974"/>
                        </a:cubicBezTo>
                        <a:cubicBezTo>
                          <a:pt x="13653" y="10380"/>
                          <a:pt x="12656" y="9786"/>
                          <a:pt x="11461" y="9191"/>
                        </a:cubicBezTo>
                        <a:cubicBezTo>
                          <a:pt x="11062" y="8993"/>
                          <a:pt x="10863" y="8795"/>
                          <a:pt x="10464" y="8795"/>
                        </a:cubicBezTo>
                        <a:cubicBezTo>
                          <a:pt x="10065" y="7409"/>
                          <a:pt x="8869" y="5824"/>
                          <a:pt x="7275" y="4041"/>
                        </a:cubicBezTo>
                        <a:cubicBezTo>
                          <a:pt x="4484" y="872"/>
                          <a:pt x="1295" y="-911"/>
                          <a:pt x="298" y="476"/>
                        </a:cubicBezTo>
                        <a:cubicBezTo>
                          <a:pt x="-698" y="1664"/>
                          <a:pt x="896" y="4834"/>
                          <a:pt x="3687" y="7805"/>
                        </a:cubicBezTo>
                        <a:cubicBezTo>
                          <a:pt x="5082" y="9588"/>
                          <a:pt x="6677" y="10974"/>
                          <a:pt x="7872" y="115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69" name="Freeform 1568">
                    <a:extLst>
                      <a:ext uri="{FF2B5EF4-FFF2-40B4-BE49-F238E27FC236}">
                        <a16:creationId xmlns:a16="http://schemas.microsoft.com/office/drawing/2014/main" id="{8FA52721-727B-04CF-DFE6-989E45A1E616}"/>
                      </a:ext>
                    </a:extLst>
                  </p:cNvPr>
                  <p:cNvSpPr/>
                  <p:nvPr/>
                </p:nvSpPr>
                <p:spPr>
                  <a:xfrm>
                    <a:off x="3128344" y="5291519"/>
                    <a:ext cx="9418" cy="10495"/>
                  </a:xfrm>
                  <a:custGeom>
                    <a:avLst/>
                    <a:gdLst>
                      <a:gd name="connsiteX0" fmla="*/ 8829 w 9418"/>
                      <a:gd name="connsiteY0" fmla="*/ 10322 h 10495"/>
                      <a:gd name="connsiteX1" fmla="*/ 6438 w 9418"/>
                      <a:gd name="connsiteY1" fmla="*/ 3587 h 10495"/>
                      <a:gd name="connsiteX2" fmla="*/ 1056 w 9418"/>
                      <a:gd name="connsiteY2" fmla="*/ 21 h 10495"/>
                      <a:gd name="connsiteX3" fmla="*/ 2052 w 9418"/>
                      <a:gd name="connsiteY3" fmla="*/ 5766 h 10495"/>
                      <a:gd name="connsiteX4" fmla="*/ 8829 w 9418"/>
                      <a:gd name="connsiteY4" fmla="*/ 10322 h 10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18" h="10495">
                        <a:moveTo>
                          <a:pt x="8829" y="10322"/>
                        </a:moveTo>
                        <a:cubicBezTo>
                          <a:pt x="10224" y="9728"/>
                          <a:pt x="9029" y="6954"/>
                          <a:pt x="6438" y="3587"/>
                        </a:cubicBezTo>
                        <a:cubicBezTo>
                          <a:pt x="4245" y="1012"/>
                          <a:pt x="2451" y="-177"/>
                          <a:pt x="1056" y="21"/>
                        </a:cubicBezTo>
                        <a:cubicBezTo>
                          <a:pt x="-738" y="417"/>
                          <a:pt x="-140" y="2596"/>
                          <a:pt x="2052" y="5766"/>
                        </a:cubicBezTo>
                        <a:cubicBezTo>
                          <a:pt x="4843" y="9133"/>
                          <a:pt x="7434" y="11114"/>
                          <a:pt x="8829" y="1032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70" name="Freeform 1569">
                    <a:extLst>
                      <a:ext uri="{FF2B5EF4-FFF2-40B4-BE49-F238E27FC236}">
                        <a16:creationId xmlns:a16="http://schemas.microsoft.com/office/drawing/2014/main" id="{1519F0E8-C58C-C159-C7B4-21DB0835D74B}"/>
                      </a:ext>
                    </a:extLst>
                  </p:cNvPr>
                  <p:cNvSpPr/>
                  <p:nvPr/>
                </p:nvSpPr>
                <p:spPr>
                  <a:xfrm>
                    <a:off x="3018956" y="5371986"/>
                    <a:ext cx="32220" cy="14425"/>
                  </a:xfrm>
                  <a:custGeom>
                    <a:avLst/>
                    <a:gdLst>
                      <a:gd name="connsiteX0" fmla="*/ 9385 w 32220"/>
                      <a:gd name="connsiteY0" fmla="*/ 3742 h 14425"/>
                      <a:gd name="connsiteX1" fmla="*/ 415 w 32220"/>
                      <a:gd name="connsiteY1" fmla="*/ 1563 h 14425"/>
                      <a:gd name="connsiteX2" fmla="*/ 2807 w 32220"/>
                      <a:gd name="connsiteY2" fmla="*/ 6713 h 14425"/>
                      <a:gd name="connsiteX3" fmla="*/ 12375 w 32220"/>
                      <a:gd name="connsiteY3" fmla="*/ 10081 h 14425"/>
                      <a:gd name="connsiteX4" fmla="*/ 12574 w 32220"/>
                      <a:gd name="connsiteY4" fmla="*/ 9289 h 14425"/>
                      <a:gd name="connsiteX5" fmla="*/ 14568 w 32220"/>
                      <a:gd name="connsiteY5" fmla="*/ 11468 h 14425"/>
                      <a:gd name="connsiteX6" fmla="*/ 20149 w 32220"/>
                      <a:gd name="connsiteY6" fmla="*/ 14043 h 14425"/>
                      <a:gd name="connsiteX7" fmla="*/ 16162 w 32220"/>
                      <a:gd name="connsiteY7" fmla="*/ 7110 h 14425"/>
                      <a:gd name="connsiteX8" fmla="*/ 14966 w 32220"/>
                      <a:gd name="connsiteY8" fmla="*/ 6119 h 14425"/>
                      <a:gd name="connsiteX9" fmla="*/ 19351 w 32220"/>
                      <a:gd name="connsiteY9" fmla="*/ 8298 h 14425"/>
                      <a:gd name="connsiteX10" fmla="*/ 23736 w 32220"/>
                      <a:gd name="connsiteY10" fmla="*/ 9685 h 14425"/>
                      <a:gd name="connsiteX11" fmla="*/ 31909 w 32220"/>
                      <a:gd name="connsiteY11" fmla="*/ 11666 h 14425"/>
                      <a:gd name="connsiteX12" fmla="*/ 28520 w 32220"/>
                      <a:gd name="connsiteY12" fmla="*/ 4138 h 14425"/>
                      <a:gd name="connsiteX13" fmla="*/ 20747 w 32220"/>
                      <a:gd name="connsiteY13" fmla="*/ 771 h 14425"/>
                      <a:gd name="connsiteX14" fmla="*/ 19750 w 32220"/>
                      <a:gd name="connsiteY14" fmla="*/ 4138 h 14425"/>
                      <a:gd name="connsiteX15" fmla="*/ 13970 w 32220"/>
                      <a:gd name="connsiteY15" fmla="*/ 3940 h 14425"/>
                      <a:gd name="connsiteX16" fmla="*/ 14767 w 32220"/>
                      <a:gd name="connsiteY16" fmla="*/ 5921 h 14425"/>
                      <a:gd name="connsiteX17" fmla="*/ 10382 w 32220"/>
                      <a:gd name="connsiteY17" fmla="*/ 4336 h 14425"/>
                      <a:gd name="connsiteX18" fmla="*/ 10382 w 32220"/>
                      <a:gd name="connsiteY18" fmla="*/ 4732 h 14425"/>
                      <a:gd name="connsiteX19" fmla="*/ 9385 w 32220"/>
                      <a:gd name="connsiteY19" fmla="*/ 3742 h 144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32220" h="14425">
                        <a:moveTo>
                          <a:pt x="9385" y="3742"/>
                        </a:moveTo>
                        <a:cubicBezTo>
                          <a:pt x="4402" y="-418"/>
                          <a:pt x="2209" y="573"/>
                          <a:pt x="415" y="1563"/>
                        </a:cubicBezTo>
                        <a:cubicBezTo>
                          <a:pt x="-581" y="2157"/>
                          <a:pt x="216" y="4534"/>
                          <a:pt x="2807" y="6713"/>
                        </a:cubicBezTo>
                        <a:cubicBezTo>
                          <a:pt x="7591" y="11071"/>
                          <a:pt x="10182" y="10675"/>
                          <a:pt x="12375" y="10081"/>
                        </a:cubicBezTo>
                        <a:cubicBezTo>
                          <a:pt x="12574" y="9883"/>
                          <a:pt x="12574" y="9685"/>
                          <a:pt x="12574" y="9289"/>
                        </a:cubicBezTo>
                        <a:cubicBezTo>
                          <a:pt x="13172" y="9883"/>
                          <a:pt x="13770" y="10675"/>
                          <a:pt x="14568" y="11468"/>
                        </a:cubicBezTo>
                        <a:cubicBezTo>
                          <a:pt x="16760" y="13448"/>
                          <a:pt x="19351" y="15231"/>
                          <a:pt x="20149" y="14043"/>
                        </a:cubicBezTo>
                        <a:cubicBezTo>
                          <a:pt x="20946" y="12656"/>
                          <a:pt x="19351" y="10081"/>
                          <a:pt x="16162" y="7110"/>
                        </a:cubicBezTo>
                        <a:cubicBezTo>
                          <a:pt x="15763" y="6713"/>
                          <a:pt x="15365" y="6317"/>
                          <a:pt x="14966" y="6119"/>
                        </a:cubicBezTo>
                        <a:cubicBezTo>
                          <a:pt x="15963" y="6911"/>
                          <a:pt x="17358" y="7506"/>
                          <a:pt x="19351" y="8298"/>
                        </a:cubicBezTo>
                        <a:cubicBezTo>
                          <a:pt x="20946" y="8892"/>
                          <a:pt x="22341" y="9289"/>
                          <a:pt x="23736" y="9685"/>
                        </a:cubicBezTo>
                        <a:cubicBezTo>
                          <a:pt x="27922" y="13448"/>
                          <a:pt x="29318" y="11666"/>
                          <a:pt x="31909" y="11666"/>
                        </a:cubicBezTo>
                        <a:cubicBezTo>
                          <a:pt x="32706" y="10279"/>
                          <a:pt x="32108" y="7704"/>
                          <a:pt x="28520" y="4138"/>
                        </a:cubicBezTo>
                        <a:cubicBezTo>
                          <a:pt x="24733" y="375"/>
                          <a:pt x="21743" y="-1012"/>
                          <a:pt x="20747" y="771"/>
                        </a:cubicBezTo>
                        <a:cubicBezTo>
                          <a:pt x="20149" y="1761"/>
                          <a:pt x="19351" y="2553"/>
                          <a:pt x="19750" y="4138"/>
                        </a:cubicBezTo>
                        <a:cubicBezTo>
                          <a:pt x="16959" y="3346"/>
                          <a:pt x="14767" y="2950"/>
                          <a:pt x="13970" y="3940"/>
                        </a:cubicBezTo>
                        <a:cubicBezTo>
                          <a:pt x="13571" y="4534"/>
                          <a:pt x="13770" y="5129"/>
                          <a:pt x="14767" y="5921"/>
                        </a:cubicBezTo>
                        <a:cubicBezTo>
                          <a:pt x="12973" y="4534"/>
                          <a:pt x="11378" y="3940"/>
                          <a:pt x="10382" y="4336"/>
                        </a:cubicBezTo>
                        <a:cubicBezTo>
                          <a:pt x="10382" y="4534"/>
                          <a:pt x="10382" y="4534"/>
                          <a:pt x="10382" y="4732"/>
                        </a:cubicBezTo>
                        <a:cubicBezTo>
                          <a:pt x="10182" y="4534"/>
                          <a:pt x="9784" y="4138"/>
                          <a:pt x="9385" y="374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71" name="Freeform 1570">
                    <a:extLst>
                      <a:ext uri="{FF2B5EF4-FFF2-40B4-BE49-F238E27FC236}">
                        <a16:creationId xmlns:a16="http://schemas.microsoft.com/office/drawing/2014/main" id="{29593FD3-6652-0387-35A4-F8987AFAF736}"/>
                      </a:ext>
                    </a:extLst>
                  </p:cNvPr>
                  <p:cNvSpPr/>
                  <p:nvPr/>
                </p:nvSpPr>
                <p:spPr>
                  <a:xfrm>
                    <a:off x="2993532" y="5400973"/>
                    <a:ext cx="9429" cy="8785"/>
                  </a:xfrm>
                  <a:custGeom>
                    <a:avLst/>
                    <a:gdLst>
                      <a:gd name="connsiteX0" fmla="*/ 3316 w 9429"/>
                      <a:gd name="connsiteY0" fmla="*/ 6251 h 8785"/>
                      <a:gd name="connsiteX1" fmla="*/ 9096 w 9429"/>
                      <a:gd name="connsiteY1" fmla="*/ 8430 h 8785"/>
                      <a:gd name="connsiteX2" fmla="*/ 6904 w 9429"/>
                      <a:gd name="connsiteY2" fmla="*/ 3279 h 8785"/>
                      <a:gd name="connsiteX3" fmla="*/ 127 w 9429"/>
                      <a:gd name="connsiteY3" fmla="*/ 704 h 8785"/>
                      <a:gd name="connsiteX4" fmla="*/ 3316 w 9429"/>
                      <a:gd name="connsiteY4" fmla="*/ 6251 h 87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29" h="8785">
                        <a:moveTo>
                          <a:pt x="3316" y="6251"/>
                        </a:moveTo>
                        <a:cubicBezTo>
                          <a:pt x="5907" y="8232"/>
                          <a:pt x="8100" y="9420"/>
                          <a:pt x="9096" y="8430"/>
                        </a:cubicBezTo>
                        <a:cubicBezTo>
                          <a:pt x="9893" y="7637"/>
                          <a:pt x="9296" y="5656"/>
                          <a:pt x="6904" y="3279"/>
                        </a:cubicBezTo>
                        <a:cubicBezTo>
                          <a:pt x="3714" y="308"/>
                          <a:pt x="1123" y="-881"/>
                          <a:pt x="127" y="704"/>
                        </a:cubicBezTo>
                        <a:cubicBezTo>
                          <a:pt x="-471" y="2091"/>
                          <a:pt x="1123" y="4072"/>
                          <a:pt x="3316" y="625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72" name="Freeform 1571">
                    <a:extLst>
                      <a:ext uri="{FF2B5EF4-FFF2-40B4-BE49-F238E27FC236}">
                        <a16:creationId xmlns:a16="http://schemas.microsoft.com/office/drawing/2014/main" id="{9771562A-F057-FB4C-ADD1-A15CA00001BF}"/>
                      </a:ext>
                    </a:extLst>
                  </p:cNvPr>
                  <p:cNvSpPr/>
                  <p:nvPr/>
                </p:nvSpPr>
                <p:spPr>
                  <a:xfrm>
                    <a:off x="3028574" y="5315825"/>
                    <a:ext cx="34106" cy="22871"/>
                  </a:xfrm>
                  <a:custGeom>
                    <a:avLst/>
                    <a:gdLst>
                      <a:gd name="connsiteX0" fmla="*/ 27473 w 34106"/>
                      <a:gd name="connsiteY0" fmla="*/ 12560 h 22871"/>
                      <a:gd name="connsiteX1" fmla="*/ 20896 w 34106"/>
                      <a:gd name="connsiteY1" fmla="*/ 9390 h 22871"/>
                      <a:gd name="connsiteX2" fmla="*/ 24484 w 34106"/>
                      <a:gd name="connsiteY2" fmla="*/ 15531 h 22871"/>
                      <a:gd name="connsiteX3" fmla="*/ 24683 w 34106"/>
                      <a:gd name="connsiteY3" fmla="*/ 15729 h 22871"/>
                      <a:gd name="connsiteX4" fmla="*/ 11926 w 34106"/>
                      <a:gd name="connsiteY4" fmla="*/ 4636 h 22871"/>
                      <a:gd name="connsiteX5" fmla="*/ 8537 w 34106"/>
                      <a:gd name="connsiteY5" fmla="*/ 2061 h 22871"/>
                      <a:gd name="connsiteX6" fmla="*/ 166 w 34106"/>
                      <a:gd name="connsiteY6" fmla="*/ 2259 h 22871"/>
                      <a:gd name="connsiteX7" fmla="*/ 24882 w 34106"/>
                      <a:gd name="connsiteY7" fmla="*/ 20087 h 22871"/>
                      <a:gd name="connsiteX8" fmla="*/ 33652 w 34106"/>
                      <a:gd name="connsiteY8" fmla="*/ 22662 h 22871"/>
                      <a:gd name="connsiteX9" fmla="*/ 30065 w 34106"/>
                      <a:gd name="connsiteY9" fmla="*/ 18304 h 22871"/>
                      <a:gd name="connsiteX10" fmla="*/ 27473 w 34106"/>
                      <a:gd name="connsiteY10" fmla="*/ 12560 h 228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4106" h="22871">
                        <a:moveTo>
                          <a:pt x="27473" y="12560"/>
                        </a:moveTo>
                        <a:cubicBezTo>
                          <a:pt x="24683" y="9390"/>
                          <a:pt x="21693" y="7409"/>
                          <a:pt x="20896" y="9390"/>
                        </a:cubicBezTo>
                        <a:cubicBezTo>
                          <a:pt x="20298" y="10777"/>
                          <a:pt x="22291" y="13154"/>
                          <a:pt x="24484" y="15531"/>
                        </a:cubicBezTo>
                        <a:cubicBezTo>
                          <a:pt x="24484" y="15531"/>
                          <a:pt x="24683" y="15729"/>
                          <a:pt x="24683" y="15729"/>
                        </a:cubicBezTo>
                        <a:cubicBezTo>
                          <a:pt x="16710" y="11965"/>
                          <a:pt x="10132" y="8400"/>
                          <a:pt x="11926" y="4636"/>
                        </a:cubicBezTo>
                        <a:cubicBezTo>
                          <a:pt x="12125" y="4240"/>
                          <a:pt x="9335" y="2655"/>
                          <a:pt x="8537" y="2061"/>
                        </a:cubicBezTo>
                        <a:cubicBezTo>
                          <a:pt x="2757" y="-910"/>
                          <a:pt x="-831" y="-514"/>
                          <a:pt x="166" y="2259"/>
                        </a:cubicBezTo>
                        <a:cubicBezTo>
                          <a:pt x="2757" y="8598"/>
                          <a:pt x="14716" y="14342"/>
                          <a:pt x="24882" y="20087"/>
                        </a:cubicBezTo>
                        <a:cubicBezTo>
                          <a:pt x="28071" y="21870"/>
                          <a:pt x="32058" y="23454"/>
                          <a:pt x="33652" y="22662"/>
                        </a:cubicBezTo>
                        <a:cubicBezTo>
                          <a:pt x="35048" y="21870"/>
                          <a:pt x="33054" y="19889"/>
                          <a:pt x="30065" y="18304"/>
                        </a:cubicBezTo>
                        <a:cubicBezTo>
                          <a:pt x="30663" y="16918"/>
                          <a:pt x="29666" y="14937"/>
                          <a:pt x="27473" y="125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73" name="Freeform 1572">
                    <a:extLst>
                      <a:ext uri="{FF2B5EF4-FFF2-40B4-BE49-F238E27FC236}">
                        <a16:creationId xmlns:a16="http://schemas.microsoft.com/office/drawing/2014/main" id="{7B97CB69-6579-6029-593F-45B9C8B3C38F}"/>
                      </a:ext>
                    </a:extLst>
                  </p:cNvPr>
                  <p:cNvSpPr/>
                  <p:nvPr/>
                </p:nvSpPr>
                <p:spPr>
                  <a:xfrm>
                    <a:off x="3115746" y="5252838"/>
                    <a:ext cx="8032" cy="9465"/>
                  </a:xfrm>
                  <a:custGeom>
                    <a:avLst/>
                    <a:gdLst>
                      <a:gd name="connsiteX0" fmla="*/ 100 w 8032"/>
                      <a:gd name="connsiteY0" fmla="*/ 75 h 9465"/>
                      <a:gd name="connsiteX1" fmla="*/ 2492 w 8032"/>
                      <a:gd name="connsiteY1" fmla="*/ 6017 h 9465"/>
                      <a:gd name="connsiteX2" fmla="*/ 7674 w 8032"/>
                      <a:gd name="connsiteY2" fmla="*/ 9187 h 9465"/>
                      <a:gd name="connsiteX3" fmla="*/ 5481 w 8032"/>
                      <a:gd name="connsiteY3" fmla="*/ 3442 h 9465"/>
                      <a:gd name="connsiteX4" fmla="*/ 100 w 8032"/>
                      <a:gd name="connsiteY4" fmla="*/ 75 h 9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32" h="9465">
                        <a:moveTo>
                          <a:pt x="100" y="75"/>
                        </a:moveTo>
                        <a:cubicBezTo>
                          <a:pt x="-299" y="1461"/>
                          <a:pt x="498" y="3640"/>
                          <a:pt x="2492" y="6017"/>
                        </a:cubicBezTo>
                        <a:cubicBezTo>
                          <a:pt x="4485" y="8394"/>
                          <a:pt x="6877" y="10177"/>
                          <a:pt x="7674" y="9187"/>
                        </a:cubicBezTo>
                        <a:cubicBezTo>
                          <a:pt x="8671" y="8394"/>
                          <a:pt x="7475" y="5819"/>
                          <a:pt x="5481" y="3442"/>
                        </a:cubicBezTo>
                        <a:cubicBezTo>
                          <a:pt x="3488" y="867"/>
                          <a:pt x="1495" y="-321"/>
                          <a:pt x="100" y="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74" name="Freeform 1573">
                    <a:extLst>
                      <a:ext uri="{FF2B5EF4-FFF2-40B4-BE49-F238E27FC236}">
                        <a16:creationId xmlns:a16="http://schemas.microsoft.com/office/drawing/2014/main" id="{4C56A5C1-78D1-E72B-50B4-FB8301182EF4}"/>
                      </a:ext>
                    </a:extLst>
                  </p:cNvPr>
                  <p:cNvSpPr/>
                  <p:nvPr/>
                </p:nvSpPr>
                <p:spPr>
                  <a:xfrm>
                    <a:off x="2977513" y="5349280"/>
                    <a:ext cx="21562" cy="11067"/>
                  </a:xfrm>
                  <a:custGeom>
                    <a:avLst/>
                    <a:gdLst>
                      <a:gd name="connsiteX0" fmla="*/ 5980 w 21562"/>
                      <a:gd name="connsiteY0" fmla="*/ 6837 h 11067"/>
                      <a:gd name="connsiteX1" fmla="*/ 12956 w 21562"/>
                      <a:gd name="connsiteY1" fmla="*/ 9611 h 11067"/>
                      <a:gd name="connsiteX2" fmla="*/ 12956 w 21562"/>
                      <a:gd name="connsiteY2" fmla="*/ 9412 h 11067"/>
                      <a:gd name="connsiteX3" fmla="*/ 13754 w 21562"/>
                      <a:gd name="connsiteY3" fmla="*/ 9809 h 11067"/>
                      <a:gd name="connsiteX4" fmla="*/ 21527 w 21562"/>
                      <a:gd name="connsiteY4" fmla="*/ 10205 h 11067"/>
                      <a:gd name="connsiteX5" fmla="*/ 14949 w 21562"/>
                      <a:gd name="connsiteY5" fmla="*/ 5451 h 11067"/>
                      <a:gd name="connsiteX6" fmla="*/ 9169 w 21562"/>
                      <a:gd name="connsiteY6" fmla="*/ 4064 h 11067"/>
                      <a:gd name="connsiteX7" fmla="*/ 7176 w 21562"/>
                      <a:gd name="connsiteY7" fmla="*/ 2479 h 11067"/>
                      <a:gd name="connsiteX8" fmla="*/ 0 w 21562"/>
                      <a:gd name="connsiteY8" fmla="*/ 102 h 11067"/>
                      <a:gd name="connsiteX9" fmla="*/ 997 w 21562"/>
                      <a:gd name="connsiteY9" fmla="*/ 2281 h 11067"/>
                      <a:gd name="connsiteX10" fmla="*/ 5980 w 21562"/>
                      <a:gd name="connsiteY10" fmla="*/ 6837 h 110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1562" h="11067">
                        <a:moveTo>
                          <a:pt x="5980" y="6837"/>
                        </a:moveTo>
                        <a:cubicBezTo>
                          <a:pt x="8970" y="9214"/>
                          <a:pt x="12358" y="11393"/>
                          <a:pt x="12956" y="9611"/>
                        </a:cubicBezTo>
                        <a:cubicBezTo>
                          <a:pt x="12956" y="9611"/>
                          <a:pt x="12956" y="9412"/>
                          <a:pt x="12956" y="9412"/>
                        </a:cubicBezTo>
                        <a:cubicBezTo>
                          <a:pt x="13156" y="9611"/>
                          <a:pt x="13554" y="9611"/>
                          <a:pt x="13754" y="9809"/>
                        </a:cubicBezTo>
                        <a:cubicBezTo>
                          <a:pt x="17740" y="11195"/>
                          <a:pt x="21129" y="11591"/>
                          <a:pt x="21527" y="10205"/>
                        </a:cubicBezTo>
                        <a:cubicBezTo>
                          <a:pt x="21926" y="8818"/>
                          <a:pt x="18936" y="7035"/>
                          <a:pt x="14949" y="5451"/>
                        </a:cubicBezTo>
                        <a:cubicBezTo>
                          <a:pt x="12558" y="4658"/>
                          <a:pt x="10565" y="4064"/>
                          <a:pt x="9169" y="4064"/>
                        </a:cubicBezTo>
                        <a:cubicBezTo>
                          <a:pt x="8571" y="3470"/>
                          <a:pt x="7774" y="2876"/>
                          <a:pt x="7176" y="2479"/>
                        </a:cubicBezTo>
                        <a:cubicBezTo>
                          <a:pt x="3787" y="-294"/>
                          <a:pt x="1794" y="-96"/>
                          <a:pt x="0" y="102"/>
                        </a:cubicBezTo>
                        <a:lnTo>
                          <a:pt x="997" y="2281"/>
                        </a:lnTo>
                        <a:cubicBezTo>
                          <a:pt x="2591" y="3668"/>
                          <a:pt x="4186" y="5451"/>
                          <a:pt x="5980" y="68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75" name="Freeform 1574">
                    <a:extLst>
                      <a:ext uri="{FF2B5EF4-FFF2-40B4-BE49-F238E27FC236}">
                        <a16:creationId xmlns:a16="http://schemas.microsoft.com/office/drawing/2014/main" id="{E4BF48D5-2BB8-8660-E392-27C416E2B2DB}"/>
                      </a:ext>
                    </a:extLst>
                  </p:cNvPr>
                  <p:cNvSpPr/>
                  <p:nvPr/>
                </p:nvSpPr>
                <p:spPr>
                  <a:xfrm>
                    <a:off x="3031132" y="5284607"/>
                    <a:ext cx="199" cy="197"/>
                  </a:xfrm>
                  <a:custGeom>
                    <a:avLst/>
                    <a:gdLst>
                      <a:gd name="connsiteX0" fmla="*/ 200 w 199"/>
                      <a:gd name="connsiteY0" fmla="*/ 198 h 197"/>
                      <a:gd name="connsiteX1" fmla="*/ 0 w 199"/>
                      <a:gd name="connsiteY1" fmla="*/ 0 h 197"/>
                      <a:gd name="connsiteX2" fmla="*/ 0 w 199"/>
                      <a:gd name="connsiteY2" fmla="*/ 0 h 197"/>
                      <a:gd name="connsiteX3" fmla="*/ 0 w 199"/>
                      <a:gd name="connsiteY3" fmla="*/ 0 h 197"/>
                      <a:gd name="connsiteX4" fmla="*/ 0 w 199"/>
                      <a:gd name="connsiteY4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7">
                        <a:moveTo>
                          <a:pt x="200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76" name="Freeform 1575">
                    <a:extLst>
                      <a:ext uri="{FF2B5EF4-FFF2-40B4-BE49-F238E27FC236}">
                        <a16:creationId xmlns:a16="http://schemas.microsoft.com/office/drawing/2014/main" id="{AEBC7CE1-82F8-C9A2-008A-6889B7F19385}"/>
                      </a:ext>
                    </a:extLst>
                  </p:cNvPr>
                  <p:cNvSpPr/>
                  <p:nvPr/>
                </p:nvSpPr>
                <p:spPr>
                  <a:xfrm>
                    <a:off x="3031331" y="5283617"/>
                    <a:ext cx="14116" cy="8739"/>
                  </a:xfrm>
                  <a:custGeom>
                    <a:avLst/>
                    <a:gdLst>
                      <a:gd name="connsiteX0" fmla="*/ 5581 w 14116"/>
                      <a:gd name="connsiteY0" fmla="*/ 6933 h 8739"/>
                      <a:gd name="connsiteX1" fmla="*/ 9966 w 14116"/>
                      <a:gd name="connsiteY1" fmla="*/ 8122 h 8739"/>
                      <a:gd name="connsiteX2" fmla="*/ 13953 w 14116"/>
                      <a:gd name="connsiteY2" fmla="*/ 8122 h 8739"/>
                      <a:gd name="connsiteX3" fmla="*/ 9169 w 14116"/>
                      <a:gd name="connsiteY3" fmla="*/ 2971 h 8739"/>
                      <a:gd name="connsiteX4" fmla="*/ 7574 w 14116"/>
                      <a:gd name="connsiteY4" fmla="*/ 2377 h 8739"/>
                      <a:gd name="connsiteX5" fmla="*/ 3189 w 14116"/>
                      <a:gd name="connsiteY5" fmla="*/ 0 h 8739"/>
                      <a:gd name="connsiteX6" fmla="*/ 0 w 14116"/>
                      <a:gd name="connsiteY6" fmla="*/ 1387 h 8739"/>
                      <a:gd name="connsiteX7" fmla="*/ 5581 w 14116"/>
                      <a:gd name="connsiteY7" fmla="*/ 6933 h 87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4116" h="8739">
                        <a:moveTo>
                          <a:pt x="5581" y="6933"/>
                        </a:moveTo>
                        <a:cubicBezTo>
                          <a:pt x="7774" y="8716"/>
                          <a:pt x="9568" y="9310"/>
                          <a:pt x="9966" y="8122"/>
                        </a:cubicBezTo>
                        <a:cubicBezTo>
                          <a:pt x="11959" y="8914"/>
                          <a:pt x="13355" y="8716"/>
                          <a:pt x="13953" y="8122"/>
                        </a:cubicBezTo>
                        <a:cubicBezTo>
                          <a:pt x="14750" y="6933"/>
                          <a:pt x="12557" y="4952"/>
                          <a:pt x="9169" y="2971"/>
                        </a:cubicBezTo>
                        <a:cubicBezTo>
                          <a:pt x="8571" y="2773"/>
                          <a:pt x="8172" y="2575"/>
                          <a:pt x="7574" y="2377"/>
                        </a:cubicBezTo>
                        <a:cubicBezTo>
                          <a:pt x="5980" y="792"/>
                          <a:pt x="4385" y="0"/>
                          <a:pt x="3189" y="0"/>
                        </a:cubicBezTo>
                        <a:cubicBezTo>
                          <a:pt x="1794" y="0"/>
                          <a:pt x="996" y="792"/>
                          <a:pt x="0" y="1387"/>
                        </a:cubicBezTo>
                        <a:cubicBezTo>
                          <a:pt x="1794" y="3169"/>
                          <a:pt x="3588" y="5348"/>
                          <a:pt x="5581" y="69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77" name="Freeform 1576">
                    <a:extLst>
                      <a:ext uri="{FF2B5EF4-FFF2-40B4-BE49-F238E27FC236}">
                        <a16:creationId xmlns:a16="http://schemas.microsoft.com/office/drawing/2014/main" id="{553B0925-C651-B1FB-8E71-AE5F3CE695E6}"/>
                      </a:ext>
                    </a:extLst>
                  </p:cNvPr>
                  <p:cNvSpPr/>
                  <p:nvPr/>
                </p:nvSpPr>
                <p:spPr>
                  <a:xfrm>
                    <a:off x="2903364" y="5412176"/>
                    <a:ext cx="7175" cy="12593"/>
                  </a:xfrm>
                  <a:custGeom>
                    <a:avLst/>
                    <a:gdLst>
                      <a:gd name="connsiteX0" fmla="*/ 2990 w 7175"/>
                      <a:gd name="connsiteY0" fmla="*/ 11885 h 12593"/>
                      <a:gd name="connsiteX1" fmla="*/ 6578 w 7175"/>
                      <a:gd name="connsiteY1" fmla="*/ 6735 h 12593"/>
                      <a:gd name="connsiteX2" fmla="*/ 7176 w 7175"/>
                      <a:gd name="connsiteY2" fmla="*/ 5150 h 12593"/>
                      <a:gd name="connsiteX3" fmla="*/ 4983 w 7175"/>
                      <a:gd name="connsiteY3" fmla="*/ 2971 h 12593"/>
                      <a:gd name="connsiteX4" fmla="*/ 2392 w 7175"/>
                      <a:gd name="connsiteY4" fmla="*/ 396 h 12593"/>
                      <a:gd name="connsiteX5" fmla="*/ 1993 w 7175"/>
                      <a:gd name="connsiteY5" fmla="*/ 0 h 12593"/>
                      <a:gd name="connsiteX6" fmla="*/ 1993 w 7175"/>
                      <a:gd name="connsiteY6" fmla="*/ 198 h 12593"/>
                      <a:gd name="connsiteX7" fmla="*/ 996 w 7175"/>
                      <a:gd name="connsiteY7" fmla="*/ 4160 h 12593"/>
                      <a:gd name="connsiteX8" fmla="*/ 797 w 7175"/>
                      <a:gd name="connsiteY8" fmla="*/ 5150 h 12593"/>
                      <a:gd name="connsiteX9" fmla="*/ 0 w 7175"/>
                      <a:gd name="connsiteY9" fmla="*/ 8914 h 12593"/>
                      <a:gd name="connsiteX10" fmla="*/ 0 w 7175"/>
                      <a:gd name="connsiteY10" fmla="*/ 9112 h 12593"/>
                      <a:gd name="connsiteX11" fmla="*/ 2990 w 7175"/>
                      <a:gd name="connsiteY11" fmla="*/ 11885 h 125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7175" h="12593">
                        <a:moveTo>
                          <a:pt x="2990" y="11885"/>
                        </a:moveTo>
                        <a:cubicBezTo>
                          <a:pt x="10166" y="14659"/>
                          <a:pt x="5382" y="8518"/>
                          <a:pt x="6578" y="6735"/>
                        </a:cubicBezTo>
                        <a:cubicBezTo>
                          <a:pt x="6976" y="6339"/>
                          <a:pt x="6976" y="5546"/>
                          <a:pt x="7176" y="5150"/>
                        </a:cubicBezTo>
                        <a:cubicBezTo>
                          <a:pt x="6378" y="4358"/>
                          <a:pt x="5780" y="3764"/>
                          <a:pt x="4983" y="2971"/>
                        </a:cubicBezTo>
                        <a:cubicBezTo>
                          <a:pt x="5182" y="2179"/>
                          <a:pt x="4186" y="1189"/>
                          <a:pt x="2392" y="396"/>
                        </a:cubicBezTo>
                        <a:cubicBezTo>
                          <a:pt x="2193" y="198"/>
                          <a:pt x="1993" y="198"/>
                          <a:pt x="1993" y="0"/>
                        </a:cubicBezTo>
                        <a:cubicBezTo>
                          <a:pt x="1993" y="0"/>
                          <a:pt x="1993" y="198"/>
                          <a:pt x="1993" y="198"/>
                        </a:cubicBezTo>
                        <a:cubicBezTo>
                          <a:pt x="1594" y="1585"/>
                          <a:pt x="1395" y="2773"/>
                          <a:pt x="996" y="4160"/>
                        </a:cubicBezTo>
                        <a:cubicBezTo>
                          <a:pt x="996" y="4556"/>
                          <a:pt x="797" y="4754"/>
                          <a:pt x="797" y="5150"/>
                        </a:cubicBezTo>
                        <a:cubicBezTo>
                          <a:pt x="598" y="6339"/>
                          <a:pt x="199" y="7725"/>
                          <a:pt x="0" y="8914"/>
                        </a:cubicBezTo>
                        <a:cubicBezTo>
                          <a:pt x="0" y="8914"/>
                          <a:pt x="0" y="9112"/>
                          <a:pt x="0" y="9112"/>
                        </a:cubicBezTo>
                        <a:cubicBezTo>
                          <a:pt x="996" y="10301"/>
                          <a:pt x="2193" y="11489"/>
                          <a:pt x="2990" y="118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78" name="Freeform 1577">
                    <a:extLst>
                      <a:ext uri="{FF2B5EF4-FFF2-40B4-BE49-F238E27FC236}">
                        <a16:creationId xmlns:a16="http://schemas.microsoft.com/office/drawing/2014/main" id="{0BE02DEC-A49B-09C1-654D-E8E39A5CB975}"/>
                      </a:ext>
                    </a:extLst>
                  </p:cNvPr>
                  <p:cNvSpPr/>
                  <p:nvPr/>
                </p:nvSpPr>
                <p:spPr>
                  <a:xfrm>
                    <a:off x="3064664" y="5211955"/>
                    <a:ext cx="8033" cy="9508"/>
                  </a:xfrm>
                  <a:custGeom>
                    <a:avLst/>
                    <a:gdLst>
                      <a:gd name="connsiteX0" fmla="*/ 153 w 8033"/>
                      <a:gd name="connsiteY0" fmla="*/ 1143 h 9508"/>
                      <a:gd name="connsiteX1" fmla="*/ 2944 w 8033"/>
                      <a:gd name="connsiteY1" fmla="*/ 7085 h 9508"/>
                      <a:gd name="connsiteX2" fmla="*/ 7728 w 8033"/>
                      <a:gd name="connsiteY2" fmla="*/ 8868 h 9508"/>
                      <a:gd name="connsiteX3" fmla="*/ 5735 w 8033"/>
                      <a:gd name="connsiteY3" fmla="*/ 2926 h 9508"/>
                      <a:gd name="connsiteX4" fmla="*/ 153 w 8033"/>
                      <a:gd name="connsiteY4" fmla="*/ 1143 h 95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33" h="9508">
                        <a:moveTo>
                          <a:pt x="153" y="1143"/>
                        </a:moveTo>
                        <a:cubicBezTo>
                          <a:pt x="-445" y="2529"/>
                          <a:pt x="751" y="4708"/>
                          <a:pt x="2944" y="7085"/>
                        </a:cubicBezTo>
                        <a:cubicBezTo>
                          <a:pt x="5535" y="9661"/>
                          <a:pt x="7130" y="10057"/>
                          <a:pt x="7728" y="8868"/>
                        </a:cubicBezTo>
                        <a:cubicBezTo>
                          <a:pt x="8525" y="7680"/>
                          <a:pt x="7728" y="5303"/>
                          <a:pt x="5735" y="2926"/>
                        </a:cubicBezTo>
                        <a:cubicBezTo>
                          <a:pt x="2944" y="-244"/>
                          <a:pt x="751" y="-838"/>
                          <a:pt x="153" y="114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79" name="Freeform 1578">
                    <a:extLst>
                      <a:ext uri="{FF2B5EF4-FFF2-40B4-BE49-F238E27FC236}">
                        <a16:creationId xmlns:a16="http://schemas.microsoft.com/office/drawing/2014/main" id="{6A8EF128-67D1-F273-7A9B-24EF682C3A79}"/>
                      </a:ext>
                    </a:extLst>
                  </p:cNvPr>
                  <p:cNvSpPr/>
                  <p:nvPr/>
                </p:nvSpPr>
                <p:spPr>
                  <a:xfrm>
                    <a:off x="3084603" y="5177037"/>
                    <a:ext cx="9630" cy="10895"/>
                  </a:xfrm>
                  <a:custGeom>
                    <a:avLst/>
                    <a:gdLst>
                      <a:gd name="connsiteX0" fmla="*/ 9117 w 9630"/>
                      <a:gd name="connsiteY0" fmla="*/ 10705 h 10895"/>
                      <a:gd name="connsiteX1" fmla="*/ 6127 w 9630"/>
                      <a:gd name="connsiteY1" fmla="*/ 3376 h 10895"/>
                      <a:gd name="connsiteX2" fmla="*/ 546 w 9630"/>
                      <a:gd name="connsiteY2" fmla="*/ 206 h 10895"/>
                      <a:gd name="connsiteX3" fmla="*/ 3337 w 9630"/>
                      <a:gd name="connsiteY3" fmla="*/ 7337 h 10895"/>
                      <a:gd name="connsiteX4" fmla="*/ 9117 w 9630"/>
                      <a:gd name="connsiteY4" fmla="*/ 10705 h 10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30" h="10895">
                        <a:moveTo>
                          <a:pt x="9117" y="10705"/>
                        </a:moveTo>
                        <a:cubicBezTo>
                          <a:pt x="10512" y="9516"/>
                          <a:pt x="8918" y="6545"/>
                          <a:pt x="6127" y="3376"/>
                        </a:cubicBezTo>
                        <a:cubicBezTo>
                          <a:pt x="3935" y="998"/>
                          <a:pt x="1742" y="-586"/>
                          <a:pt x="546" y="206"/>
                        </a:cubicBezTo>
                        <a:cubicBezTo>
                          <a:pt x="-1049" y="1395"/>
                          <a:pt x="1144" y="4564"/>
                          <a:pt x="3337" y="7337"/>
                        </a:cubicBezTo>
                        <a:cubicBezTo>
                          <a:pt x="5928" y="9714"/>
                          <a:pt x="8121" y="11497"/>
                          <a:pt x="9117" y="107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80" name="Freeform 1579">
                    <a:extLst>
                      <a:ext uri="{FF2B5EF4-FFF2-40B4-BE49-F238E27FC236}">
                        <a16:creationId xmlns:a16="http://schemas.microsoft.com/office/drawing/2014/main" id="{ACA37BE9-D343-B977-695C-46E6FD31FF07}"/>
                      </a:ext>
                    </a:extLst>
                  </p:cNvPr>
                  <p:cNvSpPr/>
                  <p:nvPr/>
                </p:nvSpPr>
                <p:spPr>
                  <a:xfrm>
                    <a:off x="2961273" y="5284187"/>
                    <a:ext cx="8127" cy="8942"/>
                  </a:xfrm>
                  <a:custGeom>
                    <a:avLst/>
                    <a:gdLst>
                      <a:gd name="connsiteX0" fmla="*/ 3881 w 8127"/>
                      <a:gd name="connsiteY0" fmla="*/ 7155 h 8942"/>
                      <a:gd name="connsiteX1" fmla="*/ 7868 w 8127"/>
                      <a:gd name="connsiteY1" fmla="*/ 8542 h 8942"/>
                      <a:gd name="connsiteX2" fmla="*/ 4280 w 8127"/>
                      <a:gd name="connsiteY2" fmla="*/ 1807 h 8942"/>
                      <a:gd name="connsiteX3" fmla="*/ 94 w 8127"/>
                      <a:gd name="connsiteY3" fmla="*/ 618 h 8942"/>
                      <a:gd name="connsiteX4" fmla="*/ 3881 w 8127"/>
                      <a:gd name="connsiteY4" fmla="*/ 7155 h 89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27" h="8942">
                        <a:moveTo>
                          <a:pt x="3881" y="7155"/>
                        </a:moveTo>
                        <a:cubicBezTo>
                          <a:pt x="5675" y="8542"/>
                          <a:pt x="7469" y="9532"/>
                          <a:pt x="7868" y="8542"/>
                        </a:cubicBezTo>
                        <a:cubicBezTo>
                          <a:pt x="8665" y="6957"/>
                          <a:pt x="7668" y="4580"/>
                          <a:pt x="4280" y="1807"/>
                        </a:cubicBezTo>
                        <a:cubicBezTo>
                          <a:pt x="2685" y="420"/>
                          <a:pt x="891" y="-769"/>
                          <a:pt x="94" y="618"/>
                        </a:cubicBezTo>
                        <a:cubicBezTo>
                          <a:pt x="-305" y="2005"/>
                          <a:pt x="493" y="4382"/>
                          <a:pt x="3881" y="715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81" name="Freeform 1580">
                    <a:extLst>
                      <a:ext uri="{FF2B5EF4-FFF2-40B4-BE49-F238E27FC236}">
                        <a16:creationId xmlns:a16="http://schemas.microsoft.com/office/drawing/2014/main" id="{05C0143D-E892-0F5F-61E6-FFC2D00D510A}"/>
                      </a:ext>
                    </a:extLst>
                  </p:cNvPr>
                  <p:cNvSpPr/>
                  <p:nvPr/>
                </p:nvSpPr>
                <p:spPr>
                  <a:xfrm>
                    <a:off x="2998773" y="5230484"/>
                    <a:ext cx="9680" cy="10295"/>
                  </a:xfrm>
                  <a:custGeom>
                    <a:avLst/>
                    <a:gdLst>
                      <a:gd name="connsiteX0" fmla="*/ 6446 w 9680"/>
                      <a:gd name="connsiteY0" fmla="*/ 3413 h 10295"/>
                      <a:gd name="connsiteX1" fmla="*/ 68 w 9680"/>
                      <a:gd name="connsiteY1" fmla="*/ 1036 h 10295"/>
                      <a:gd name="connsiteX2" fmla="*/ 3456 w 9680"/>
                      <a:gd name="connsiteY2" fmla="*/ 7375 h 10295"/>
                      <a:gd name="connsiteX3" fmla="*/ 9436 w 9680"/>
                      <a:gd name="connsiteY3" fmla="*/ 9356 h 10295"/>
                      <a:gd name="connsiteX4" fmla="*/ 6446 w 9680"/>
                      <a:gd name="connsiteY4" fmla="*/ 3413 h 102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80" h="10295">
                        <a:moveTo>
                          <a:pt x="6446" y="3413"/>
                        </a:moveTo>
                        <a:cubicBezTo>
                          <a:pt x="3855" y="1234"/>
                          <a:pt x="666" y="-1539"/>
                          <a:pt x="68" y="1036"/>
                        </a:cubicBezTo>
                        <a:cubicBezTo>
                          <a:pt x="-331" y="2423"/>
                          <a:pt x="1064" y="4998"/>
                          <a:pt x="3456" y="7375"/>
                        </a:cubicBezTo>
                        <a:cubicBezTo>
                          <a:pt x="6247" y="9950"/>
                          <a:pt x="8838" y="11337"/>
                          <a:pt x="9436" y="9356"/>
                        </a:cubicBezTo>
                        <a:cubicBezTo>
                          <a:pt x="10233" y="7969"/>
                          <a:pt x="9037" y="5394"/>
                          <a:pt x="6446" y="341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82" name="Freeform 1581">
                    <a:extLst>
                      <a:ext uri="{FF2B5EF4-FFF2-40B4-BE49-F238E27FC236}">
                        <a16:creationId xmlns:a16="http://schemas.microsoft.com/office/drawing/2014/main" id="{27F779D6-C284-A2D4-8F95-114220A27C76}"/>
                      </a:ext>
                    </a:extLst>
                  </p:cNvPr>
                  <p:cNvSpPr/>
                  <p:nvPr/>
                </p:nvSpPr>
                <p:spPr>
                  <a:xfrm>
                    <a:off x="3025949" y="5190119"/>
                    <a:ext cx="2666" cy="2872"/>
                  </a:xfrm>
                  <a:custGeom>
                    <a:avLst/>
                    <a:gdLst>
                      <a:gd name="connsiteX0" fmla="*/ 1993 w 2666"/>
                      <a:gd name="connsiteY0" fmla="*/ 2575 h 2872"/>
                      <a:gd name="connsiteX1" fmla="*/ 2591 w 2666"/>
                      <a:gd name="connsiteY1" fmla="*/ 0 h 2872"/>
                      <a:gd name="connsiteX2" fmla="*/ 0 w 2666"/>
                      <a:gd name="connsiteY2" fmla="*/ 2575 h 2872"/>
                      <a:gd name="connsiteX3" fmla="*/ 1993 w 2666"/>
                      <a:gd name="connsiteY3" fmla="*/ 2575 h 28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666" h="2872">
                        <a:moveTo>
                          <a:pt x="1993" y="2575"/>
                        </a:moveTo>
                        <a:cubicBezTo>
                          <a:pt x="2591" y="2179"/>
                          <a:pt x="2791" y="1188"/>
                          <a:pt x="2591" y="0"/>
                        </a:cubicBezTo>
                        <a:cubicBezTo>
                          <a:pt x="1794" y="792"/>
                          <a:pt x="997" y="1783"/>
                          <a:pt x="0" y="2575"/>
                        </a:cubicBezTo>
                        <a:cubicBezTo>
                          <a:pt x="797" y="2971"/>
                          <a:pt x="1395" y="2971"/>
                          <a:pt x="1993" y="25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83" name="Freeform 1582">
                    <a:extLst>
                      <a:ext uri="{FF2B5EF4-FFF2-40B4-BE49-F238E27FC236}">
                        <a16:creationId xmlns:a16="http://schemas.microsoft.com/office/drawing/2014/main" id="{DDCBEB68-DE14-35C1-918A-8CC41902F73E}"/>
                      </a:ext>
                    </a:extLst>
                  </p:cNvPr>
                  <p:cNvSpPr/>
                  <p:nvPr/>
                </p:nvSpPr>
                <p:spPr>
                  <a:xfrm>
                    <a:off x="3071540" y="5201890"/>
                    <a:ext cx="22014" cy="20342"/>
                  </a:xfrm>
                  <a:custGeom>
                    <a:avLst/>
                    <a:gdLst>
                      <a:gd name="connsiteX0" fmla="*/ 1450 w 22014"/>
                      <a:gd name="connsiteY0" fmla="*/ 1898 h 20342"/>
                      <a:gd name="connsiteX1" fmla="*/ 3244 w 22014"/>
                      <a:gd name="connsiteY1" fmla="*/ 9821 h 20342"/>
                      <a:gd name="connsiteX2" fmla="*/ 14606 w 22014"/>
                      <a:gd name="connsiteY2" fmla="*/ 16358 h 20342"/>
                      <a:gd name="connsiteX3" fmla="*/ 21782 w 22014"/>
                      <a:gd name="connsiteY3" fmla="*/ 17745 h 20342"/>
                      <a:gd name="connsiteX4" fmla="*/ 14406 w 22014"/>
                      <a:gd name="connsiteY4" fmla="*/ 8633 h 20342"/>
                      <a:gd name="connsiteX5" fmla="*/ 14008 w 22014"/>
                      <a:gd name="connsiteY5" fmla="*/ 8038 h 20342"/>
                      <a:gd name="connsiteX6" fmla="*/ 12613 w 22014"/>
                      <a:gd name="connsiteY6" fmla="*/ 3878 h 20342"/>
                      <a:gd name="connsiteX7" fmla="*/ 7231 w 22014"/>
                      <a:gd name="connsiteY7" fmla="*/ 115 h 20342"/>
                      <a:gd name="connsiteX8" fmla="*/ 6832 w 22014"/>
                      <a:gd name="connsiteY8" fmla="*/ 1898 h 20342"/>
                      <a:gd name="connsiteX9" fmla="*/ 3045 w 22014"/>
                      <a:gd name="connsiteY9" fmla="*/ 907 h 20342"/>
                      <a:gd name="connsiteX10" fmla="*/ 2845 w 22014"/>
                      <a:gd name="connsiteY10" fmla="*/ 1898 h 20342"/>
                      <a:gd name="connsiteX11" fmla="*/ 1450 w 22014"/>
                      <a:gd name="connsiteY11" fmla="*/ 1898 h 203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2014" h="20342">
                        <a:moveTo>
                          <a:pt x="1450" y="1898"/>
                        </a:moveTo>
                        <a:cubicBezTo>
                          <a:pt x="-543" y="2888"/>
                          <a:pt x="-941" y="4671"/>
                          <a:pt x="3244" y="9821"/>
                        </a:cubicBezTo>
                        <a:cubicBezTo>
                          <a:pt x="7629" y="14773"/>
                          <a:pt x="10420" y="13189"/>
                          <a:pt x="14606" y="16358"/>
                        </a:cubicBezTo>
                        <a:cubicBezTo>
                          <a:pt x="17994" y="18933"/>
                          <a:pt x="23177" y="23093"/>
                          <a:pt x="21782" y="17745"/>
                        </a:cubicBezTo>
                        <a:cubicBezTo>
                          <a:pt x="20984" y="14179"/>
                          <a:pt x="17795" y="10812"/>
                          <a:pt x="14406" y="8633"/>
                        </a:cubicBezTo>
                        <a:cubicBezTo>
                          <a:pt x="14207" y="8435"/>
                          <a:pt x="14008" y="8236"/>
                          <a:pt x="14008" y="8038"/>
                        </a:cubicBezTo>
                        <a:cubicBezTo>
                          <a:pt x="14207" y="7246"/>
                          <a:pt x="13410" y="5265"/>
                          <a:pt x="12613" y="3878"/>
                        </a:cubicBezTo>
                        <a:cubicBezTo>
                          <a:pt x="11018" y="1303"/>
                          <a:pt x="8825" y="-480"/>
                          <a:pt x="7231" y="115"/>
                        </a:cubicBezTo>
                        <a:cubicBezTo>
                          <a:pt x="6832" y="511"/>
                          <a:pt x="6832" y="1105"/>
                          <a:pt x="6832" y="1898"/>
                        </a:cubicBezTo>
                        <a:cubicBezTo>
                          <a:pt x="5238" y="907"/>
                          <a:pt x="3842" y="313"/>
                          <a:pt x="3045" y="907"/>
                        </a:cubicBezTo>
                        <a:cubicBezTo>
                          <a:pt x="2845" y="1105"/>
                          <a:pt x="2646" y="1501"/>
                          <a:pt x="2845" y="1898"/>
                        </a:cubicBezTo>
                        <a:cubicBezTo>
                          <a:pt x="2247" y="1501"/>
                          <a:pt x="1849" y="1501"/>
                          <a:pt x="1450" y="189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84" name="Freeform 1583">
                    <a:extLst>
                      <a:ext uri="{FF2B5EF4-FFF2-40B4-BE49-F238E27FC236}">
                        <a16:creationId xmlns:a16="http://schemas.microsoft.com/office/drawing/2014/main" id="{408EFDCC-3D8A-F93E-4890-F051B4C4C94F}"/>
                      </a:ext>
                    </a:extLst>
                  </p:cNvPr>
                  <p:cNvSpPr/>
                  <p:nvPr/>
                </p:nvSpPr>
                <p:spPr>
                  <a:xfrm>
                    <a:off x="3000528" y="5386699"/>
                    <a:ext cx="9305" cy="8436"/>
                  </a:xfrm>
                  <a:custGeom>
                    <a:avLst/>
                    <a:gdLst>
                      <a:gd name="connsiteX0" fmla="*/ 6286 w 9305"/>
                      <a:gd name="connsiteY0" fmla="*/ 2895 h 8436"/>
                      <a:gd name="connsiteX1" fmla="*/ 107 w 9305"/>
                      <a:gd name="connsiteY1" fmla="*/ 716 h 8436"/>
                      <a:gd name="connsiteX2" fmla="*/ 3894 w 9305"/>
                      <a:gd name="connsiteY2" fmla="*/ 6064 h 8436"/>
                      <a:gd name="connsiteX3" fmla="*/ 9276 w 9305"/>
                      <a:gd name="connsiteY3" fmla="*/ 8243 h 8436"/>
                      <a:gd name="connsiteX4" fmla="*/ 6286 w 9305"/>
                      <a:gd name="connsiteY4" fmla="*/ 2895 h 8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05" h="8436">
                        <a:moveTo>
                          <a:pt x="6286" y="2895"/>
                        </a:moveTo>
                        <a:cubicBezTo>
                          <a:pt x="3296" y="319"/>
                          <a:pt x="705" y="-869"/>
                          <a:pt x="107" y="716"/>
                        </a:cubicBezTo>
                        <a:cubicBezTo>
                          <a:pt x="-491" y="2102"/>
                          <a:pt x="1503" y="4083"/>
                          <a:pt x="3894" y="6064"/>
                        </a:cubicBezTo>
                        <a:cubicBezTo>
                          <a:pt x="6286" y="8045"/>
                          <a:pt x="8280" y="8837"/>
                          <a:pt x="9276" y="8243"/>
                        </a:cubicBezTo>
                        <a:cubicBezTo>
                          <a:pt x="9475" y="6856"/>
                          <a:pt x="8678" y="4875"/>
                          <a:pt x="6286" y="289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85" name="Freeform 1584">
                    <a:extLst>
                      <a:ext uri="{FF2B5EF4-FFF2-40B4-BE49-F238E27FC236}">
                        <a16:creationId xmlns:a16="http://schemas.microsoft.com/office/drawing/2014/main" id="{A6F1C334-EB21-0F29-1154-1DA28ED76679}"/>
                      </a:ext>
                    </a:extLst>
                  </p:cNvPr>
                  <p:cNvSpPr/>
                  <p:nvPr/>
                </p:nvSpPr>
                <p:spPr>
                  <a:xfrm>
                    <a:off x="2947193" y="5413756"/>
                    <a:ext cx="18572" cy="13729"/>
                  </a:xfrm>
                  <a:custGeom>
                    <a:avLst/>
                    <a:gdLst>
                      <a:gd name="connsiteX0" fmla="*/ 7796 w 18572"/>
                      <a:gd name="connsiteY0" fmla="*/ 10503 h 13729"/>
                      <a:gd name="connsiteX1" fmla="*/ 8394 w 18572"/>
                      <a:gd name="connsiteY1" fmla="*/ 10900 h 13729"/>
                      <a:gd name="connsiteX2" fmla="*/ 11981 w 18572"/>
                      <a:gd name="connsiteY2" fmla="*/ 12881 h 13729"/>
                      <a:gd name="connsiteX3" fmla="*/ 18559 w 18572"/>
                      <a:gd name="connsiteY3" fmla="*/ 13079 h 13729"/>
                      <a:gd name="connsiteX4" fmla="*/ 13775 w 18572"/>
                      <a:gd name="connsiteY4" fmla="*/ 9909 h 13729"/>
                      <a:gd name="connsiteX5" fmla="*/ 10785 w 18572"/>
                      <a:gd name="connsiteY5" fmla="*/ 9315 h 13729"/>
                      <a:gd name="connsiteX6" fmla="*/ 9988 w 18572"/>
                      <a:gd name="connsiteY6" fmla="*/ 8324 h 13729"/>
                      <a:gd name="connsiteX7" fmla="*/ 9988 w 18572"/>
                      <a:gd name="connsiteY7" fmla="*/ 8324 h 13729"/>
                      <a:gd name="connsiteX8" fmla="*/ 5204 w 18572"/>
                      <a:gd name="connsiteY8" fmla="*/ 1787 h 13729"/>
                      <a:gd name="connsiteX9" fmla="*/ 221 w 18572"/>
                      <a:gd name="connsiteY9" fmla="*/ 599 h 13729"/>
                      <a:gd name="connsiteX10" fmla="*/ 3809 w 18572"/>
                      <a:gd name="connsiteY10" fmla="*/ 6740 h 13729"/>
                      <a:gd name="connsiteX11" fmla="*/ 7796 w 18572"/>
                      <a:gd name="connsiteY11" fmla="*/ 10503 h 137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8572" h="13729">
                        <a:moveTo>
                          <a:pt x="7796" y="10503"/>
                        </a:moveTo>
                        <a:cubicBezTo>
                          <a:pt x="7995" y="10702"/>
                          <a:pt x="8194" y="10702"/>
                          <a:pt x="8394" y="10900"/>
                        </a:cubicBezTo>
                        <a:cubicBezTo>
                          <a:pt x="8992" y="11494"/>
                          <a:pt x="10586" y="12484"/>
                          <a:pt x="11981" y="12881"/>
                        </a:cubicBezTo>
                        <a:cubicBezTo>
                          <a:pt x="14971" y="13871"/>
                          <a:pt x="17562" y="14069"/>
                          <a:pt x="18559" y="13079"/>
                        </a:cubicBezTo>
                        <a:cubicBezTo>
                          <a:pt x="18759" y="11890"/>
                          <a:pt x="16765" y="10702"/>
                          <a:pt x="13775" y="9909"/>
                        </a:cubicBezTo>
                        <a:cubicBezTo>
                          <a:pt x="12579" y="9711"/>
                          <a:pt x="11583" y="9513"/>
                          <a:pt x="10785" y="9315"/>
                        </a:cubicBezTo>
                        <a:cubicBezTo>
                          <a:pt x="10586" y="8919"/>
                          <a:pt x="10387" y="8721"/>
                          <a:pt x="9988" y="8324"/>
                        </a:cubicBezTo>
                        <a:lnTo>
                          <a:pt x="9988" y="8324"/>
                        </a:lnTo>
                        <a:cubicBezTo>
                          <a:pt x="10187" y="6542"/>
                          <a:pt x="8194" y="4165"/>
                          <a:pt x="5204" y="1787"/>
                        </a:cubicBezTo>
                        <a:cubicBezTo>
                          <a:pt x="2215" y="-788"/>
                          <a:pt x="1218" y="5"/>
                          <a:pt x="221" y="599"/>
                        </a:cubicBezTo>
                        <a:cubicBezTo>
                          <a:pt x="-576" y="1986"/>
                          <a:pt x="819" y="4363"/>
                          <a:pt x="3809" y="6740"/>
                        </a:cubicBezTo>
                        <a:cubicBezTo>
                          <a:pt x="4208" y="7928"/>
                          <a:pt x="5603" y="9315"/>
                          <a:pt x="7796" y="1050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86" name="Freeform 1585">
                    <a:extLst>
                      <a:ext uri="{FF2B5EF4-FFF2-40B4-BE49-F238E27FC236}">
                        <a16:creationId xmlns:a16="http://schemas.microsoft.com/office/drawing/2014/main" id="{850B1626-981D-C7A6-CA2C-E62585A0C9FE}"/>
                      </a:ext>
                    </a:extLst>
                  </p:cNvPr>
                  <p:cNvSpPr/>
                  <p:nvPr/>
                </p:nvSpPr>
                <p:spPr>
                  <a:xfrm>
                    <a:off x="3082559" y="5244758"/>
                    <a:ext cx="6817" cy="7692"/>
                  </a:xfrm>
                  <a:custGeom>
                    <a:avLst/>
                    <a:gdLst>
                      <a:gd name="connsiteX0" fmla="*/ 199 w 6817"/>
                      <a:gd name="connsiteY0" fmla="*/ 628 h 7692"/>
                      <a:gd name="connsiteX1" fmla="*/ 1993 w 6817"/>
                      <a:gd name="connsiteY1" fmla="*/ 4986 h 7692"/>
                      <a:gd name="connsiteX2" fmla="*/ 6378 w 6817"/>
                      <a:gd name="connsiteY2" fmla="*/ 7561 h 7692"/>
                      <a:gd name="connsiteX3" fmla="*/ 4982 w 6817"/>
                      <a:gd name="connsiteY3" fmla="*/ 2807 h 7692"/>
                      <a:gd name="connsiteX4" fmla="*/ 199 w 6817"/>
                      <a:gd name="connsiteY4" fmla="*/ 628 h 76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17" h="7692">
                        <a:moveTo>
                          <a:pt x="199" y="628"/>
                        </a:moveTo>
                        <a:cubicBezTo>
                          <a:pt x="-400" y="1420"/>
                          <a:pt x="398" y="3203"/>
                          <a:pt x="1993" y="4986"/>
                        </a:cubicBezTo>
                        <a:cubicBezTo>
                          <a:pt x="4384" y="7561"/>
                          <a:pt x="5979" y="7957"/>
                          <a:pt x="6378" y="7561"/>
                        </a:cubicBezTo>
                        <a:cubicBezTo>
                          <a:pt x="7374" y="6174"/>
                          <a:pt x="6577" y="4392"/>
                          <a:pt x="4982" y="2807"/>
                        </a:cubicBezTo>
                        <a:cubicBezTo>
                          <a:pt x="2989" y="232"/>
                          <a:pt x="996" y="-759"/>
                          <a:pt x="199" y="62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87" name="Freeform 1586">
                    <a:extLst>
                      <a:ext uri="{FF2B5EF4-FFF2-40B4-BE49-F238E27FC236}">
                        <a16:creationId xmlns:a16="http://schemas.microsoft.com/office/drawing/2014/main" id="{23D7004F-826A-01AD-0613-D555259FF67A}"/>
                      </a:ext>
                    </a:extLst>
                  </p:cNvPr>
                  <p:cNvSpPr/>
                  <p:nvPr/>
                </p:nvSpPr>
                <p:spPr>
                  <a:xfrm>
                    <a:off x="2960645" y="5304401"/>
                    <a:ext cx="8097" cy="8237"/>
                  </a:xfrm>
                  <a:custGeom>
                    <a:avLst/>
                    <a:gdLst>
                      <a:gd name="connsiteX0" fmla="*/ 124 w 8097"/>
                      <a:gd name="connsiteY0" fmla="*/ 610 h 8237"/>
                      <a:gd name="connsiteX1" fmla="*/ 4111 w 8097"/>
                      <a:gd name="connsiteY1" fmla="*/ 6750 h 8237"/>
                      <a:gd name="connsiteX2" fmla="*/ 8098 w 8097"/>
                      <a:gd name="connsiteY2" fmla="*/ 7146 h 8237"/>
                      <a:gd name="connsiteX3" fmla="*/ 5307 w 8097"/>
                      <a:gd name="connsiteY3" fmla="*/ 2789 h 8237"/>
                      <a:gd name="connsiteX4" fmla="*/ 124 w 8097"/>
                      <a:gd name="connsiteY4" fmla="*/ 610 h 82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97" h="8237">
                        <a:moveTo>
                          <a:pt x="124" y="610"/>
                        </a:moveTo>
                        <a:cubicBezTo>
                          <a:pt x="-474" y="1996"/>
                          <a:pt x="1121" y="3977"/>
                          <a:pt x="4111" y="6750"/>
                        </a:cubicBezTo>
                        <a:cubicBezTo>
                          <a:pt x="6104" y="8335"/>
                          <a:pt x="7898" y="8929"/>
                          <a:pt x="8098" y="7146"/>
                        </a:cubicBezTo>
                        <a:cubicBezTo>
                          <a:pt x="8098" y="6354"/>
                          <a:pt x="6702" y="3977"/>
                          <a:pt x="5307" y="2789"/>
                        </a:cubicBezTo>
                        <a:cubicBezTo>
                          <a:pt x="3513" y="808"/>
                          <a:pt x="922" y="-975"/>
                          <a:pt x="124" y="61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88" name="Freeform 1587">
                    <a:extLst>
                      <a:ext uri="{FF2B5EF4-FFF2-40B4-BE49-F238E27FC236}">
                        <a16:creationId xmlns:a16="http://schemas.microsoft.com/office/drawing/2014/main" id="{5BFC4433-66A6-C3CE-F11C-6C6F3A3CC334}"/>
                      </a:ext>
                    </a:extLst>
                  </p:cNvPr>
                  <p:cNvSpPr/>
                  <p:nvPr/>
                </p:nvSpPr>
                <p:spPr>
                  <a:xfrm>
                    <a:off x="2932664" y="5328583"/>
                    <a:ext cx="3986" cy="4989"/>
                  </a:xfrm>
                  <a:custGeom>
                    <a:avLst/>
                    <a:gdLst>
                      <a:gd name="connsiteX0" fmla="*/ 3987 w 3986"/>
                      <a:gd name="connsiteY0" fmla="*/ 4358 h 4989"/>
                      <a:gd name="connsiteX1" fmla="*/ 1395 w 3986"/>
                      <a:gd name="connsiteY1" fmla="*/ 0 h 4989"/>
                      <a:gd name="connsiteX2" fmla="*/ 0 w 3986"/>
                      <a:gd name="connsiteY2" fmla="*/ 3368 h 4989"/>
                      <a:gd name="connsiteX3" fmla="*/ 399 w 3986"/>
                      <a:gd name="connsiteY3" fmla="*/ 3566 h 4989"/>
                      <a:gd name="connsiteX4" fmla="*/ 3987 w 3986"/>
                      <a:gd name="connsiteY4" fmla="*/ 4358 h 4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6" h="4989">
                        <a:moveTo>
                          <a:pt x="3987" y="4358"/>
                        </a:moveTo>
                        <a:cubicBezTo>
                          <a:pt x="3987" y="2971"/>
                          <a:pt x="3189" y="1387"/>
                          <a:pt x="1395" y="0"/>
                        </a:cubicBezTo>
                        <a:cubicBezTo>
                          <a:pt x="797" y="1189"/>
                          <a:pt x="399" y="2179"/>
                          <a:pt x="0" y="3368"/>
                        </a:cubicBezTo>
                        <a:cubicBezTo>
                          <a:pt x="200" y="3368"/>
                          <a:pt x="200" y="3566"/>
                          <a:pt x="399" y="3566"/>
                        </a:cubicBezTo>
                        <a:cubicBezTo>
                          <a:pt x="1993" y="4556"/>
                          <a:pt x="3987" y="5745"/>
                          <a:pt x="3987" y="43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89" name="Freeform 1588">
                    <a:extLst>
                      <a:ext uri="{FF2B5EF4-FFF2-40B4-BE49-F238E27FC236}">
                        <a16:creationId xmlns:a16="http://schemas.microsoft.com/office/drawing/2014/main" id="{78BF00E1-63C6-AC1E-0818-48D46498B94F}"/>
                      </a:ext>
                    </a:extLst>
                  </p:cNvPr>
                  <p:cNvSpPr/>
                  <p:nvPr/>
                </p:nvSpPr>
                <p:spPr>
                  <a:xfrm>
                    <a:off x="2925289" y="5443276"/>
                    <a:ext cx="398" cy="198"/>
                  </a:xfrm>
                  <a:custGeom>
                    <a:avLst/>
                    <a:gdLst>
                      <a:gd name="connsiteX0" fmla="*/ 200 w 398"/>
                      <a:gd name="connsiteY0" fmla="*/ 0 h 198"/>
                      <a:gd name="connsiteX1" fmla="*/ 0 w 398"/>
                      <a:gd name="connsiteY1" fmla="*/ 0 h 198"/>
                      <a:gd name="connsiteX2" fmla="*/ 399 w 398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200" y="0"/>
                        </a:moveTo>
                        <a:lnTo>
                          <a:pt x="0" y="0"/>
                        </a:lnTo>
                        <a:lnTo>
                          <a:pt x="399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90" name="Freeform 1589">
                    <a:extLst>
                      <a:ext uri="{FF2B5EF4-FFF2-40B4-BE49-F238E27FC236}">
                        <a16:creationId xmlns:a16="http://schemas.microsoft.com/office/drawing/2014/main" id="{4440AEA0-265A-66C2-4E50-1233B1BAF137}"/>
                      </a:ext>
                    </a:extLst>
                  </p:cNvPr>
                  <p:cNvSpPr/>
                  <p:nvPr/>
                </p:nvSpPr>
                <p:spPr>
                  <a:xfrm>
                    <a:off x="2910340" y="5417128"/>
                    <a:ext cx="199" cy="198"/>
                  </a:xfrm>
                  <a:custGeom>
                    <a:avLst/>
                    <a:gdLst>
                      <a:gd name="connsiteX0" fmla="*/ 200 w 199"/>
                      <a:gd name="connsiteY0" fmla="*/ 0 h 198"/>
                      <a:gd name="connsiteX1" fmla="*/ 0 w 199"/>
                      <a:gd name="connsiteY1" fmla="*/ 0 h 198"/>
                      <a:gd name="connsiteX2" fmla="*/ 20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200" y="0"/>
                        </a:moveTo>
                        <a:lnTo>
                          <a:pt x="0" y="0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91" name="Freeform 1590">
                    <a:extLst>
                      <a:ext uri="{FF2B5EF4-FFF2-40B4-BE49-F238E27FC236}">
                        <a16:creationId xmlns:a16="http://schemas.microsoft.com/office/drawing/2014/main" id="{C1CB130D-D4A6-5A65-6DA2-0D215EFF6A91}"/>
                      </a:ext>
                    </a:extLst>
                  </p:cNvPr>
                  <p:cNvSpPr/>
                  <p:nvPr/>
                </p:nvSpPr>
                <p:spPr>
                  <a:xfrm>
                    <a:off x="2925803" y="5438188"/>
                    <a:ext cx="38962" cy="13662"/>
                  </a:xfrm>
                  <a:custGeom>
                    <a:avLst/>
                    <a:gdLst>
                      <a:gd name="connsiteX0" fmla="*/ 14236 w 38962"/>
                      <a:gd name="connsiteY0" fmla="*/ 8455 h 13662"/>
                      <a:gd name="connsiteX1" fmla="*/ 18422 w 38962"/>
                      <a:gd name="connsiteY1" fmla="*/ 6870 h 13662"/>
                      <a:gd name="connsiteX2" fmla="*/ 18024 w 38962"/>
                      <a:gd name="connsiteY2" fmla="*/ 5682 h 13662"/>
                      <a:gd name="connsiteX3" fmla="*/ 20415 w 38962"/>
                      <a:gd name="connsiteY3" fmla="*/ 6276 h 13662"/>
                      <a:gd name="connsiteX4" fmla="*/ 25598 w 38962"/>
                      <a:gd name="connsiteY4" fmla="*/ 6078 h 13662"/>
                      <a:gd name="connsiteX5" fmla="*/ 29186 w 38962"/>
                      <a:gd name="connsiteY5" fmla="*/ 9644 h 13662"/>
                      <a:gd name="connsiteX6" fmla="*/ 28588 w 38962"/>
                      <a:gd name="connsiteY6" fmla="*/ 11030 h 13662"/>
                      <a:gd name="connsiteX7" fmla="*/ 33372 w 38962"/>
                      <a:gd name="connsiteY7" fmla="*/ 13209 h 13662"/>
                      <a:gd name="connsiteX8" fmla="*/ 38953 w 38962"/>
                      <a:gd name="connsiteY8" fmla="*/ 12615 h 13662"/>
                      <a:gd name="connsiteX9" fmla="*/ 35564 w 38962"/>
                      <a:gd name="connsiteY9" fmla="*/ 10436 h 13662"/>
                      <a:gd name="connsiteX10" fmla="*/ 30581 w 38962"/>
                      <a:gd name="connsiteY10" fmla="*/ 5286 h 13662"/>
                      <a:gd name="connsiteX11" fmla="*/ 25399 w 38962"/>
                      <a:gd name="connsiteY11" fmla="*/ 4691 h 13662"/>
                      <a:gd name="connsiteX12" fmla="*/ 25399 w 38962"/>
                      <a:gd name="connsiteY12" fmla="*/ 4890 h 13662"/>
                      <a:gd name="connsiteX13" fmla="*/ 20017 w 38962"/>
                      <a:gd name="connsiteY13" fmla="*/ 2512 h 13662"/>
                      <a:gd name="connsiteX14" fmla="*/ 14834 w 38962"/>
                      <a:gd name="connsiteY14" fmla="*/ 3503 h 13662"/>
                      <a:gd name="connsiteX15" fmla="*/ 15034 w 38962"/>
                      <a:gd name="connsiteY15" fmla="*/ 4097 h 13662"/>
                      <a:gd name="connsiteX16" fmla="*/ 10250 w 38962"/>
                      <a:gd name="connsiteY16" fmla="*/ 2711 h 13662"/>
                      <a:gd name="connsiteX17" fmla="*/ 9253 w 38962"/>
                      <a:gd name="connsiteY17" fmla="*/ 2512 h 13662"/>
                      <a:gd name="connsiteX18" fmla="*/ 8257 w 38962"/>
                      <a:gd name="connsiteY18" fmla="*/ 1720 h 13662"/>
                      <a:gd name="connsiteX19" fmla="*/ 1480 w 38962"/>
                      <a:gd name="connsiteY19" fmla="*/ 532 h 13662"/>
                      <a:gd name="connsiteX20" fmla="*/ 84 w 38962"/>
                      <a:gd name="connsiteY20" fmla="*/ 5286 h 13662"/>
                      <a:gd name="connsiteX21" fmla="*/ 10648 w 38962"/>
                      <a:gd name="connsiteY21" fmla="*/ 10238 h 13662"/>
                      <a:gd name="connsiteX22" fmla="*/ 14236 w 38962"/>
                      <a:gd name="connsiteY22" fmla="*/ 8455 h 136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38962" h="13662">
                        <a:moveTo>
                          <a:pt x="14236" y="8455"/>
                        </a:moveTo>
                        <a:cubicBezTo>
                          <a:pt x="16827" y="8653"/>
                          <a:pt x="18223" y="8059"/>
                          <a:pt x="18422" y="6870"/>
                        </a:cubicBezTo>
                        <a:cubicBezTo>
                          <a:pt x="18422" y="6474"/>
                          <a:pt x="18223" y="6078"/>
                          <a:pt x="18024" y="5682"/>
                        </a:cubicBezTo>
                        <a:cubicBezTo>
                          <a:pt x="18821" y="5880"/>
                          <a:pt x="19618" y="6078"/>
                          <a:pt x="20415" y="6276"/>
                        </a:cubicBezTo>
                        <a:cubicBezTo>
                          <a:pt x="23007" y="6672"/>
                          <a:pt x="25000" y="6672"/>
                          <a:pt x="25598" y="6078"/>
                        </a:cubicBezTo>
                        <a:cubicBezTo>
                          <a:pt x="26196" y="7266"/>
                          <a:pt x="27392" y="8455"/>
                          <a:pt x="29186" y="9644"/>
                        </a:cubicBezTo>
                        <a:cubicBezTo>
                          <a:pt x="28388" y="9842"/>
                          <a:pt x="28189" y="10238"/>
                          <a:pt x="28588" y="11030"/>
                        </a:cubicBezTo>
                        <a:cubicBezTo>
                          <a:pt x="28986" y="11624"/>
                          <a:pt x="31578" y="12813"/>
                          <a:pt x="33372" y="13209"/>
                        </a:cubicBezTo>
                        <a:cubicBezTo>
                          <a:pt x="36162" y="13803"/>
                          <a:pt x="39152" y="14002"/>
                          <a:pt x="38953" y="12615"/>
                        </a:cubicBezTo>
                        <a:cubicBezTo>
                          <a:pt x="38753" y="11823"/>
                          <a:pt x="37558" y="11030"/>
                          <a:pt x="35564" y="10436"/>
                        </a:cubicBezTo>
                        <a:cubicBezTo>
                          <a:pt x="35166" y="8851"/>
                          <a:pt x="32973" y="6870"/>
                          <a:pt x="30581" y="5286"/>
                        </a:cubicBezTo>
                        <a:cubicBezTo>
                          <a:pt x="27990" y="3503"/>
                          <a:pt x="26196" y="3503"/>
                          <a:pt x="25399" y="4691"/>
                        </a:cubicBezTo>
                        <a:cubicBezTo>
                          <a:pt x="25399" y="4691"/>
                          <a:pt x="25399" y="4890"/>
                          <a:pt x="25399" y="4890"/>
                        </a:cubicBezTo>
                        <a:cubicBezTo>
                          <a:pt x="24402" y="3899"/>
                          <a:pt x="22409" y="3107"/>
                          <a:pt x="20017" y="2512"/>
                        </a:cubicBezTo>
                        <a:cubicBezTo>
                          <a:pt x="16429" y="1720"/>
                          <a:pt x="14834" y="2314"/>
                          <a:pt x="14834" y="3503"/>
                        </a:cubicBezTo>
                        <a:cubicBezTo>
                          <a:pt x="14834" y="3701"/>
                          <a:pt x="15034" y="3899"/>
                          <a:pt x="15034" y="4097"/>
                        </a:cubicBezTo>
                        <a:cubicBezTo>
                          <a:pt x="13638" y="3503"/>
                          <a:pt x="12044" y="3107"/>
                          <a:pt x="10250" y="2711"/>
                        </a:cubicBezTo>
                        <a:cubicBezTo>
                          <a:pt x="9851" y="2711"/>
                          <a:pt x="9452" y="2512"/>
                          <a:pt x="9253" y="2512"/>
                        </a:cubicBezTo>
                        <a:cubicBezTo>
                          <a:pt x="8854" y="2314"/>
                          <a:pt x="8655" y="1918"/>
                          <a:pt x="8257" y="1720"/>
                        </a:cubicBezTo>
                        <a:cubicBezTo>
                          <a:pt x="4469" y="-657"/>
                          <a:pt x="3074" y="-63"/>
                          <a:pt x="1480" y="532"/>
                        </a:cubicBezTo>
                        <a:cubicBezTo>
                          <a:pt x="-514" y="1126"/>
                          <a:pt x="84" y="3503"/>
                          <a:pt x="84" y="5286"/>
                        </a:cubicBezTo>
                        <a:cubicBezTo>
                          <a:pt x="3672" y="7068"/>
                          <a:pt x="7260" y="9049"/>
                          <a:pt x="10648" y="10238"/>
                        </a:cubicBezTo>
                        <a:cubicBezTo>
                          <a:pt x="13240" y="11228"/>
                          <a:pt x="14834" y="10832"/>
                          <a:pt x="14236" y="845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92" name="Freeform 1591">
                    <a:extLst>
                      <a:ext uri="{FF2B5EF4-FFF2-40B4-BE49-F238E27FC236}">
                        <a16:creationId xmlns:a16="http://schemas.microsoft.com/office/drawing/2014/main" id="{4D872A99-D7E5-7D28-1A17-8C9D8D83AFB7}"/>
                      </a:ext>
                    </a:extLst>
                  </p:cNvPr>
                  <p:cNvSpPr/>
                  <p:nvPr/>
                </p:nvSpPr>
                <p:spPr>
                  <a:xfrm>
                    <a:off x="2925489" y="5443276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199 w 199"/>
                      <a:gd name="connsiteY1" fmla="*/ 198 h 198"/>
                      <a:gd name="connsiteX2" fmla="*/ 199 w 199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199" y="198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93" name="Freeform 1592">
                    <a:extLst>
                      <a:ext uri="{FF2B5EF4-FFF2-40B4-BE49-F238E27FC236}">
                        <a16:creationId xmlns:a16="http://schemas.microsoft.com/office/drawing/2014/main" id="{0F91D329-852B-4471-36E3-B83B4AE86E8E}"/>
                      </a:ext>
                    </a:extLst>
                  </p:cNvPr>
                  <p:cNvSpPr/>
                  <p:nvPr/>
                </p:nvSpPr>
                <p:spPr>
                  <a:xfrm>
                    <a:off x="2958763" y="5349937"/>
                    <a:ext cx="12091" cy="13584"/>
                  </a:xfrm>
                  <a:custGeom>
                    <a:avLst/>
                    <a:gdLst>
                      <a:gd name="connsiteX0" fmla="*/ 7189 w 12091"/>
                      <a:gd name="connsiteY0" fmla="*/ 4001 h 13584"/>
                      <a:gd name="connsiteX1" fmla="*/ 5794 w 12091"/>
                      <a:gd name="connsiteY1" fmla="*/ 2615 h 13584"/>
                      <a:gd name="connsiteX2" fmla="*/ 14 w 12091"/>
                      <a:gd name="connsiteY2" fmla="*/ 634 h 13584"/>
                      <a:gd name="connsiteX3" fmla="*/ 6193 w 12091"/>
                      <a:gd name="connsiteY3" fmla="*/ 11925 h 13584"/>
                      <a:gd name="connsiteX4" fmla="*/ 10976 w 12091"/>
                      <a:gd name="connsiteY4" fmla="*/ 12717 h 13584"/>
                      <a:gd name="connsiteX5" fmla="*/ 11575 w 12091"/>
                      <a:gd name="connsiteY5" fmla="*/ 10934 h 13584"/>
                      <a:gd name="connsiteX6" fmla="*/ 9980 w 12091"/>
                      <a:gd name="connsiteY6" fmla="*/ 6378 h 13584"/>
                      <a:gd name="connsiteX7" fmla="*/ 7189 w 12091"/>
                      <a:gd name="connsiteY7" fmla="*/ 4001 h 13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091" h="13584">
                        <a:moveTo>
                          <a:pt x="7189" y="4001"/>
                        </a:moveTo>
                        <a:cubicBezTo>
                          <a:pt x="6791" y="3605"/>
                          <a:pt x="6392" y="3209"/>
                          <a:pt x="5794" y="2615"/>
                        </a:cubicBezTo>
                        <a:cubicBezTo>
                          <a:pt x="2804" y="238"/>
                          <a:pt x="213" y="-753"/>
                          <a:pt x="14" y="634"/>
                        </a:cubicBezTo>
                        <a:cubicBezTo>
                          <a:pt x="-186" y="3407"/>
                          <a:pt x="1807" y="7765"/>
                          <a:pt x="6193" y="11925"/>
                        </a:cubicBezTo>
                        <a:cubicBezTo>
                          <a:pt x="8584" y="14302"/>
                          <a:pt x="10179" y="13708"/>
                          <a:pt x="10976" y="12717"/>
                        </a:cubicBezTo>
                        <a:cubicBezTo>
                          <a:pt x="11375" y="12123"/>
                          <a:pt x="11375" y="11529"/>
                          <a:pt x="11575" y="10934"/>
                        </a:cubicBezTo>
                        <a:cubicBezTo>
                          <a:pt x="12571" y="10340"/>
                          <a:pt x="12173" y="8557"/>
                          <a:pt x="9980" y="6378"/>
                        </a:cubicBezTo>
                        <a:cubicBezTo>
                          <a:pt x="8983" y="5388"/>
                          <a:pt x="7987" y="4596"/>
                          <a:pt x="7189" y="400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94" name="Freeform 1593">
                    <a:extLst>
                      <a:ext uri="{FF2B5EF4-FFF2-40B4-BE49-F238E27FC236}">
                        <a16:creationId xmlns:a16="http://schemas.microsoft.com/office/drawing/2014/main" id="{0AA2009D-53D8-5B29-3E2C-E7D100487629}"/>
                      </a:ext>
                    </a:extLst>
                  </p:cNvPr>
                  <p:cNvSpPr/>
                  <p:nvPr/>
                </p:nvSpPr>
                <p:spPr>
                  <a:xfrm>
                    <a:off x="2971689" y="5292624"/>
                    <a:ext cx="11808" cy="10393"/>
                  </a:xfrm>
                  <a:custGeom>
                    <a:avLst/>
                    <a:gdLst>
                      <a:gd name="connsiteX0" fmla="*/ 11007 w 11808"/>
                      <a:gd name="connsiteY0" fmla="*/ 10009 h 10393"/>
                      <a:gd name="connsiteX1" fmla="*/ 10209 w 11808"/>
                      <a:gd name="connsiteY1" fmla="*/ 5255 h 10393"/>
                      <a:gd name="connsiteX2" fmla="*/ 442 w 11808"/>
                      <a:gd name="connsiteY2" fmla="*/ 303 h 10393"/>
                      <a:gd name="connsiteX3" fmla="*/ 2635 w 11808"/>
                      <a:gd name="connsiteY3" fmla="*/ 5651 h 10393"/>
                      <a:gd name="connsiteX4" fmla="*/ 11007 w 11808"/>
                      <a:gd name="connsiteY4" fmla="*/ 10009 h 103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08" h="10393">
                        <a:moveTo>
                          <a:pt x="11007" y="10009"/>
                        </a:moveTo>
                        <a:cubicBezTo>
                          <a:pt x="12003" y="9217"/>
                          <a:pt x="12402" y="7830"/>
                          <a:pt x="10209" y="5255"/>
                        </a:cubicBezTo>
                        <a:cubicBezTo>
                          <a:pt x="6223" y="699"/>
                          <a:pt x="2635" y="-688"/>
                          <a:pt x="442" y="303"/>
                        </a:cubicBezTo>
                        <a:cubicBezTo>
                          <a:pt x="-753" y="897"/>
                          <a:pt x="642" y="3274"/>
                          <a:pt x="2635" y="5651"/>
                        </a:cubicBezTo>
                        <a:cubicBezTo>
                          <a:pt x="6024" y="8821"/>
                          <a:pt x="9213" y="11396"/>
                          <a:pt x="11007" y="1000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95" name="Freeform 1594">
                    <a:extLst>
                      <a:ext uri="{FF2B5EF4-FFF2-40B4-BE49-F238E27FC236}">
                        <a16:creationId xmlns:a16="http://schemas.microsoft.com/office/drawing/2014/main" id="{77A91BCE-95ED-77E4-101F-A73B25531B5B}"/>
                      </a:ext>
                    </a:extLst>
                  </p:cNvPr>
                  <p:cNvSpPr/>
                  <p:nvPr/>
                </p:nvSpPr>
                <p:spPr>
                  <a:xfrm>
                    <a:off x="2956742" y="5513604"/>
                    <a:ext cx="22175" cy="8441"/>
                  </a:xfrm>
                  <a:custGeom>
                    <a:avLst/>
                    <a:gdLst>
                      <a:gd name="connsiteX0" fmla="*/ 6818 w 22175"/>
                      <a:gd name="connsiteY0" fmla="*/ 2172 h 8441"/>
                      <a:gd name="connsiteX1" fmla="*/ 41 w 22175"/>
                      <a:gd name="connsiteY1" fmla="*/ 786 h 8441"/>
                      <a:gd name="connsiteX2" fmla="*/ 4825 w 22175"/>
                      <a:gd name="connsiteY2" fmla="*/ 5738 h 8441"/>
                      <a:gd name="connsiteX3" fmla="*/ 12200 w 22175"/>
                      <a:gd name="connsiteY3" fmla="*/ 7917 h 8441"/>
                      <a:gd name="connsiteX4" fmla="*/ 12200 w 22175"/>
                      <a:gd name="connsiteY4" fmla="*/ 6926 h 8441"/>
                      <a:gd name="connsiteX5" fmla="*/ 15588 w 22175"/>
                      <a:gd name="connsiteY5" fmla="*/ 7323 h 8441"/>
                      <a:gd name="connsiteX6" fmla="*/ 21967 w 22175"/>
                      <a:gd name="connsiteY6" fmla="*/ 5738 h 8441"/>
                      <a:gd name="connsiteX7" fmla="*/ 15190 w 22175"/>
                      <a:gd name="connsiteY7" fmla="*/ 3361 h 8441"/>
                      <a:gd name="connsiteX8" fmla="*/ 9608 w 22175"/>
                      <a:gd name="connsiteY8" fmla="*/ 3955 h 8441"/>
                      <a:gd name="connsiteX9" fmla="*/ 6818 w 22175"/>
                      <a:gd name="connsiteY9" fmla="*/ 2172 h 84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2175" h="8441">
                        <a:moveTo>
                          <a:pt x="6818" y="2172"/>
                        </a:moveTo>
                        <a:cubicBezTo>
                          <a:pt x="3429" y="191"/>
                          <a:pt x="639" y="-799"/>
                          <a:pt x="41" y="786"/>
                        </a:cubicBezTo>
                        <a:cubicBezTo>
                          <a:pt x="-358" y="1974"/>
                          <a:pt x="2233" y="3757"/>
                          <a:pt x="4825" y="5738"/>
                        </a:cubicBezTo>
                        <a:cubicBezTo>
                          <a:pt x="8014" y="7719"/>
                          <a:pt x="11403" y="9304"/>
                          <a:pt x="12200" y="7917"/>
                        </a:cubicBezTo>
                        <a:cubicBezTo>
                          <a:pt x="12399" y="7719"/>
                          <a:pt x="12399" y="7323"/>
                          <a:pt x="12200" y="6926"/>
                        </a:cubicBezTo>
                        <a:cubicBezTo>
                          <a:pt x="13196" y="7125"/>
                          <a:pt x="14392" y="7323"/>
                          <a:pt x="15588" y="7323"/>
                        </a:cubicBezTo>
                        <a:cubicBezTo>
                          <a:pt x="18977" y="7521"/>
                          <a:pt x="23163" y="7719"/>
                          <a:pt x="21967" y="5738"/>
                        </a:cubicBezTo>
                        <a:cubicBezTo>
                          <a:pt x="21169" y="4549"/>
                          <a:pt x="18578" y="3757"/>
                          <a:pt x="15190" y="3361"/>
                        </a:cubicBezTo>
                        <a:cubicBezTo>
                          <a:pt x="12598" y="3163"/>
                          <a:pt x="10406" y="3361"/>
                          <a:pt x="9608" y="3955"/>
                        </a:cubicBezTo>
                        <a:cubicBezTo>
                          <a:pt x="8811" y="3361"/>
                          <a:pt x="8014" y="2767"/>
                          <a:pt x="6818" y="217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96" name="Freeform 1595">
                    <a:extLst>
                      <a:ext uri="{FF2B5EF4-FFF2-40B4-BE49-F238E27FC236}">
                        <a16:creationId xmlns:a16="http://schemas.microsoft.com/office/drawing/2014/main" id="{28122869-82D7-E5B5-0D1E-C3C0B17FBE22}"/>
                      </a:ext>
                    </a:extLst>
                  </p:cNvPr>
                  <p:cNvSpPr/>
                  <p:nvPr/>
                </p:nvSpPr>
                <p:spPr>
                  <a:xfrm>
                    <a:off x="2896985" y="5616009"/>
                    <a:ext cx="10374" cy="7472"/>
                  </a:xfrm>
                  <a:custGeom>
                    <a:avLst/>
                    <a:gdLst>
                      <a:gd name="connsiteX0" fmla="*/ 10365 w 10374"/>
                      <a:gd name="connsiteY0" fmla="*/ 6537 h 7472"/>
                      <a:gd name="connsiteX1" fmla="*/ 4983 w 10374"/>
                      <a:gd name="connsiteY1" fmla="*/ 2773 h 7472"/>
                      <a:gd name="connsiteX2" fmla="*/ 1993 w 10374"/>
                      <a:gd name="connsiteY2" fmla="*/ 1783 h 7472"/>
                      <a:gd name="connsiteX3" fmla="*/ 1794 w 10374"/>
                      <a:gd name="connsiteY3" fmla="*/ 1188 h 7472"/>
                      <a:gd name="connsiteX4" fmla="*/ 0 w 10374"/>
                      <a:gd name="connsiteY4" fmla="*/ 0 h 7472"/>
                      <a:gd name="connsiteX5" fmla="*/ 199 w 10374"/>
                      <a:gd name="connsiteY5" fmla="*/ 1188 h 7472"/>
                      <a:gd name="connsiteX6" fmla="*/ 598 w 10374"/>
                      <a:gd name="connsiteY6" fmla="*/ 3764 h 7472"/>
                      <a:gd name="connsiteX7" fmla="*/ 997 w 10374"/>
                      <a:gd name="connsiteY7" fmla="*/ 5546 h 7472"/>
                      <a:gd name="connsiteX8" fmla="*/ 10365 w 10374"/>
                      <a:gd name="connsiteY8" fmla="*/ 6537 h 74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374" h="7472">
                        <a:moveTo>
                          <a:pt x="10365" y="6537"/>
                        </a:moveTo>
                        <a:cubicBezTo>
                          <a:pt x="10564" y="5348"/>
                          <a:pt x="7574" y="3764"/>
                          <a:pt x="4983" y="2773"/>
                        </a:cubicBezTo>
                        <a:cubicBezTo>
                          <a:pt x="3986" y="2377"/>
                          <a:pt x="2990" y="1981"/>
                          <a:pt x="1993" y="1783"/>
                        </a:cubicBezTo>
                        <a:cubicBezTo>
                          <a:pt x="1993" y="1585"/>
                          <a:pt x="1794" y="1387"/>
                          <a:pt x="1794" y="1188"/>
                        </a:cubicBezTo>
                        <a:cubicBezTo>
                          <a:pt x="1595" y="792"/>
                          <a:pt x="997" y="396"/>
                          <a:pt x="0" y="0"/>
                        </a:cubicBezTo>
                        <a:cubicBezTo>
                          <a:pt x="0" y="396"/>
                          <a:pt x="199" y="792"/>
                          <a:pt x="199" y="1188"/>
                        </a:cubicBezTo>
                        <a:cubicBezTo>
                          <a:pt x="399" y="1981"/>
                          <a:pt x="399" y="2773"/>
                          <a:pt x="598" y="3764"/>
                        </a:cubicBezTo>
                        <a:cubicBezTo>
                          <a:pt x="598" y="4358"/>
                          <a:pt x="797" y="4952"/>
                          <a:pt x="997" y="5546"/>
                        </a:cubicBezTo>
                        <a:cubicBezTo>
                          <a:pt x="4784" y="6537"/>
                          <a:pt x="9966" y="8716"/>
                          <a:pt x="10365" y="65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97" name="Freeform 1596">
                    <a:extLst>
                      <a:ext uri="{FF2B5EF4-FFF2-40B4-BE49-F238E27FC236}">
                        <a16:creationId xmlns:a16="http://schemas.microsoft.com/office/drawing/2014/main" id="{574AB3BF-4B7A-C925-BE14-AA93AC884929}"/>
                      </a:ext>
                    </a:extLst>
                  </p:cNvPr>
                  <p:cNvSpPr/>
                  <p:nvPr/>
                </p:nvSpPr>
                <p:spPr>
                  <a:xfrm>
                    <a:off x="2892002" y="5484082"/>
                    <a:ext cx="15780" cy="11960"/>
                  </a:xfrm>
                  <a:custGeom>
                    <a:avLst/>
                    <a:gdLst>
                      <a:gd name="connsiteX0" fmla="*/ 2591 w 15780"/>
                      <a:gd name="connsiteY0" fmla="*/ 9310 h 11960"/>
                      <a:gd name="connsiteX1" fmla="*/ 7774 w 15780"/>
                      <a:gd name="connsiteY1" fmla="*/ 11291 h 11960"/>
                      <a:gd name="connsiteX2" fmla="*/ 15747 w 15780"/>
                      <a:gd name="connsiteY2" fmla="*/ 10697 h 11960"/>
                      <a:gd name="connsiteX3" fmla="*/ 8172 w 15780"/>
                      <a:gd name="connsiteY3" fmla="*/ 6339 h 11960"/>
                      <a:gd name="connsiteX4" fmla="*/ 2591 w 15780"/>
                      <a:gd name="connsiteY4" fmla="*/ 6141 h 11960"/>
                      <a:gd name="connsiteX5" fmla="*/ 2392 w 15780"/>
                      <a:gd name="connsiteY5" fmla="*/ 5744 h 11960"/>
                      <a:gd name="connsiteX6" fmla="*/ 3389 w 15780"/>
                      <a:gd name="connsiteY6" fmla="*/ 4754 h 11960"/>
                      <a:gd name="connsiteX7" fmla="*/ 2591 w 15780"/>
                      <a:gd name="connsiteY7" fmla="*/ 0 h 11960"/>
                      <a:gd name="connsiteX8" fmla="*/ 797 w 15780"/>
                      <a:gd name="connsiteY8" fmla="*/ 0 h 11960"/>
                      <a:gd name="connsiteX9" fmla="*/ 399 w 15780"/>
                      <a:gd name="connsiteY9" fmla="*/ 3962 h 11960"/>
                      <a:gd name="connsiteX10" fmla="*/ 199 w 15780"/>
                      <a:gd name="connsiteY10" fmla="*/ 6735 h 11960"/>
                      <a:gd name="connsiteX11" fmla="*/ 0 w 15780"/>
                      <a:gd name="connsiteY11" fmla="*/ 9112 h 11960"/>
                      <a:gd name="connsiteX12" fmla="*/ 2591 w 15780"/>
                      <a:gd name="connsiteY12" fmla="*/ 9310 h 119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780" h="11960">
                        <a:moveTo>
                          <a:pt x="2591" y="9310"/>
                        </a:moveTo>
                        <a:cubicBezTo>
                          <a:pt x="3787" y="10102"/>
                          <a:pt x="5780" y="10697"/>
                          <a:pt x="7774" y="11291"/>
                        </a:cubicBezTo>
                        <a:cubicBezTo>
                          <a:pt x="11362" y="12083"/>
                          <a:pt x="15348" y="12480"/>
                          <a:pt x="15747" y="10697"/>
                        </a:cubicBezTo>
                        <a:cubicBezTo>
                          <a:pt x="16145" y="8914"/>
                          <a:pt x="12956" y="7527"/>
                          <a:pt x="8172" y="6339"/>
                        </a:cubicBezTo>
                        <a:cubicBezTo>
                          <a:pt x="5780" y="5943"/>
                          <a:pt x="3787" y="5744"/>
                          <a:pt x="2591" y="6141"/>
                        </a:cubicBezTo>
                        <a:cubicBezTo>
                          <a:pt x="2591" y="6141"/>
                          <a:pt x="2392" y="5943"/>
                          <a:pt x="2392" y="5744"/>
                        </a:cubicBezTo>
                        <a:cubicBezTo>
                          <a:pt x="2791" y="5348"/>
                          <a:pt x="3189" y="5150"/>
                          <a:pt x="3389" y="4754"/>
                        </a:cubicBezTo>
                        <a:cubicBezTo>
                          <a:pt x="4784" y="3367"/>
                          <a:pt x="3389" y="1585"/>
                          <a:pt x="2591" y="0"/>
                        </a:cubicBezTo>
                        <a:cubicBezTo>
                          <a:pt x="1993" y="0"/>
                          <a:pt x="1395" y="0"/>
                          <a:pt x="797" y="0"/>
                        </a:cubicBezTo>
                        <a:cubicBezTo>
                          <a:pt x="598" y="1387"/>
                          <a:pt x="598" y="2773"/>
                          <a:pt x="399" y="3962"/>
                        </a:cubicBezTo>
                        <a:cubicBezTo>
                          <a:pt x="399" y="4952"/>
                          <a:pt x="199" y="5744"/>
                          <a:pt x="199" y="6735"/>
                        </a:cubicBezTo>
                        <a:cubicBezTo>
                          <a:pt x="199" y="7527"/>
                          <a:pt x="0" y="8320"/>
                          <a:pt x="0" y="9112"/>
                        </a:cubicBezTo>
                        <a:cubicBezTo>
                          <a:pt x="1196" y="9310"/>
                          <a:pt x="1993" y="9508"/>
                          <a:pt x="2591" y="931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98" name="Freeform 1597">
                    <a:extLst>
                      <a:ext uri="{FF2B5EF4-FFF2-40B4-BE49-F238E27FC236}">
                        <a16:creationId xmlns:a16="http://schemas.microsoft.com/office/drawing/2014/main" id="{C1FF59BA-9F1E-E363-10EF-00C7ABE1153D}"/>
                      </a:ext>
                    </a:extLst>
                  </p:cNvPr>
                  <p:cNvSpPr/>
                  <p:nvPr/>
                </p:nvSpPr>
                <p:spPr>
                  <a:xfrm>
                    <a:off x="2901025" y="5500032"/>
                    <a:ext cx="12305" cy="7587"/>
                  </a:xfrm>
                  <a:custGeom>
                    <a:avLst/>
                    <a:gdLst>
                      <a:gd name="connsiteX0" fmla="*/ 146 w 12305"/>
                      <a:gd name="connsiteY0" fmla="*/ 690 h 7587"/>
                      <a:gd name="connsiteX1" fmla="*/ 4731 w 12305"/>
                      <a:gd name="connsiteY1" fmla="*/ 5444 h 7587"/>
                      <a:gd name="connsiteX2" fmla="*/ 12305 w 12305"/>
                      <a:gd name="connsiteY2" fmla="*/ 7029 h 7587"/>
                      <a:gd name="connsiteX3" fmla="*/ 7721 w 12305"/>
                      <a:gd name="connsiteY3" fmla="*/ 2275 h 7587"/>
                      <a:gd name="connsiteX4" fmla="*/ 146 w 12305"/>
                      <a:gd name="connsiteY4" fmla="*/ 690 h 75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05" h="7587">
                        <a:moveTo>
                          <a:pt x="146" y="690"/>
                        </a:moveTo>
                        <a:cubicBezTo>
                          <a:pt x="-651" y="1878"/>
                          <a:pt x="1940" y="3859"/>
                          <a:pt x="4731" y="5444"/>
                        </a:cubicBezTo>
                        <a:cubicBezTo>
                          <a:pt x="8319" y="7425"/>
                          <a:pt x="11109" y="8217"/>
                          <a:pt x="12305" y="7029"/>
                        </a:cubicBezTo>
                        <a:cubicBezTo>
                          <a:pt x="12305" y="5642"/>
                          <a:pt x="10511" y="3859"/>
                          <a:pt x="7721" y="2275"/>
                        </a:cubicBezTo>
                        <a:cubicBezTo>
                          <a:pt x="3933" y="96"/>
                          <a:pt x="944" y="-697"/>
                          <a:pt x="146" y="69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99" name="Freeform 1598">
                    <a:extLst>
                      <a:ext uri="{FF2B5EF4-FFF2-40B4-BE49-F238E27FC236}">
                        <a16:creationId xmlns:a16="http://schemas.microsoft.com/office/drawing/2014/main" id="{ADB35EE5-1BDA-A8D7-4C60-0A3027F22EBF}"/>
                      </a:ext>
                    </a:extLst>
                  </p:cNvPr>
                  <p:cNvSpPr/>
                  <p:nvPr/>
                </p:nvSpPr>
                <p:spPr>
                  <a:xfrm>
                    <a:off x="2989698" y="5365206"/>
                    <a:ext cx="10864" cy="9844"/>
                  </a:xfrm>
                  <a:custGeom>
                    <a:avLst/>
                    <a:gdLst>
                      <a:gd name="connsiteX0" fmla="*/ 373 w 10864"/>
                      <a:gd name="connsiteY0" fmla="*/ 221 h 9844"/>
                      <a:gd name="connsiteX1" fmla="*/ 4160 w 10864"/>
                      <a:gd name="connsiteY1" fmla="*/ 6758 h 9844"/>
                      <a:gd name="connsiteX2" fmla="*/ 10738 w 10864"/>
                      <a:gd name="connsiteY2" fmla="*/ 9135 h 9844"/>
                      <a:gd name="connsiteX3" fmla="*/ 7548 w 10864"/>
                      <a:gd name="connsiteY3" fmla="*/ 3589 h 9844"/>
                      <a:gd name="connsiteX4" fmla="*/ 373 w 10864"/>
                      <a:gd name="connsiteY4" fmla="*/ 221 h 9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864" h="9844">
                        <a:moveTo>
                          <a:pt x="373" y="221"/>
                        </a:moveTo>
                        <a:cubicBezTo>
                          <a:pt x="-823" y="1212"/>
                          <a:pt x="971" y="3985"/>
                          <a:pt x="4160" y="6758"/>
                        </a:cubicBezTo>
                        <a:cubicBezTo>
                          <a:pt x="7349" y="9531"/>
                          <a:pt x="9741" y="10720"/>
                          <a:pt x="10738" y="9135"/>
                        </a:cubicBezTo>
                        <a:cubicBezTo>
                          <a:pt x="11336" y="7947"/>
                          <a:pt x="9741" y="5768"/>
                          <a:pt x="7548" y="3589"/>
                        </a:cubicBezTo>
                        <a:cubicBezTo>
                          <a:pt x="4559" y="815"/>
                          <a:pt x="1569" y="-571"/>
                          <a:pt x="373" y="22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00" name="Freeform 1599">
                    <a:extLst>
                      <a:ext uri="{FF2B5EF4-FFF2-40B4-BE49-F238E27FC236}">
                        <a16:creationId xmlns:a16="http://schemas.microsoft.com/office/drawing/2014/main" id="{8F2B7A48-3B6B-3498-052A-21F72348EEF7}"/>
                      </a:ext>
                    </a:extLst>
                  </p:cNvPr>
                  <p:cNvSpPr/>
                  <p:nvPr/>
                </p:nvSpPr>
                <p:spPr>
                  <a:xfrm>
                    <a:off x="2890806" y="5521449"/>
                    <a:ext cx="33770" cy="9294"/>
                  </a:xfrm>
                  <a:custGeom>
                    <a:avLst/>
                    <a:gdLst>
                      <a:gd name="connsiteX0" fmla="*/ 4385 w 33770"/>
                      <a:gd name="connsiteY0" fmla="*/ 9184 h 9294"/>
                      <a:gd name="connsiteX1" fmla="*/ 3389 w 33770"/>
                      <a:gd name="connsiteY1" fmla="*/ 6609 h 9294"/>
                      <a:gd name="connsiteX2" fmla="*/ 10763 w 33770"/>
                      <a:gd name="connsiteY2" fmla="*/ 7797 h 9294"/>
                      <a:gd name="connsiteX3" fmla="*/ 17541 w 33770"/>
                      <a:gd name="connsiteY3" fmla="*/ 6213 h 9294"/>
                      <a:gd name="connsiteX4" fmla="*/ 20929 w 33770"/>
                      <a:gd name="connsiteY4" fmla="*/ 6609 h 9294"/>
                      <a:gd name="connsiteX5" fmla="*/ 32889 w 33770"/>
                      <a:gd name="connsiteY5" fmla="*/ 6015 h 9294"/>
                      <a:gd name="connsiteX6" fmla="*/ 32092 w 33770"/>
                      <a:gd name="connsiteY6" fmla="*/ 3836 h 9294"/>
                      <a:gd name="connsiteX7" fmla="*/ 19335 w 33770"/>
                      <a:gd name="connsiteY7" fmla="*/ 3043 h 9294"/>
                      <a:gd name="connsiteX8" fmla="*/ 17541 w 33770"/>
                      <a:gd name="connsiteY8" fmla="*/ 1855 h 9294"/>
                      <a:gd name="connsiteX9" fmla="*/ 10963 w 33770"/>
                      <a:gd name="connsiteY9" fmla="*/ 1062 h 9294"/>
                      <a:gd name="connsiteX10" fmla="*/ 13754 w 33770"/>
                      <a:gd name="connsiteY10" fmla="*/ 4232 h 9294"/>
                      <a:gd name="connsiteX11" fmla="*/ 9368 w 33770"/>
                      <a:gd name="connsiteY11" fmla="*/ 3638 h 9294"/>
                      <a:gd name="connsiteX12" fmla="*/ 2193 w 33770"/>
                      <a:gd name="connsiteY12" fmla="*/ 5222 h 9294"/>
                      <a:gd name="connsiteX13" fmla="*/ 2193 w 33770"/>
                      <a:gd name="connsiteY13" fmla="*/ 5420 h 9294"/>
                      <a:gd name="connsiteX14" fmla="*/ 1196 w 33770"/>
                      <a:gd name="connsiteY14" fmla="*/ 4826 h 9294"/>
                      <a:gd name="connsiteX15" fmla="*/ 0 w 33770"/>
                      <a:gd name="connsiteY15" fmla="*/ 4034 h 9294"/>
                      <a:gd name="connsiteX16" fmla="*/ 0 w 33770"/>
                      <a:gd name="connsiteY16" fmla="*/ 8590 h 9294"/>
                      <a:gd name="connsiteX17" fmla="*/ 4385 w 33770"/>
                      <a:gd name="connsiteY17" fmla="*/ 9184 h 92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33770" h="9294">
                        <a:moveTo>
                          <a:pt x="4385" y="9184"/>
                        </a:moveTo>
                        <a:cubicBezTo>
                          <a:pt x="4784" y="8392"/>
                          <a:pt x="4385" y="7599"/>
                          <a:pt x="3389" y="6609"/>
                        </a:cubicBezTo>
                        <a:cubicBezTo>
                          <a:pt x="5182" y="7401"/>
                          <a:pt x="8172" y="7599"/>
                          <a:pt x="10763" y="7797"/>
                        </a:cubicBezTo>
                        <a:cubicBezTo>
                          <a:pt x="14551" y="7995"/>
                          <a:pt x="16145" y="7203"/>
                          <a:pt x="17541" y="6213"/>
                        </a:cubicBezTo>
                        <a:cubicBezTo>
                          <a:pt x="19135" y="6807"/>
                          <a:pt x="20132" y="7005"/>
                          <a:pt x="20929" y="6609"/>
                        </a:cubicBezTo>
                        <a:cubicBezTo>
                          <a:pt x="25713" y="7797"/>
                          <a:pt x="29700" y="7599"/>
                          <a:pt x="32889" y="6015"/>
                        </a:cubicBezTo>
                        <a:cubicBezTo>
                          <a:pt x="34085" y="5420"/>
                          <a:pt x="34284" y="4430"/>
                          <a:pt x="32092" y="3836"/>
                        </a:cubicBezTo>
                        <a:cubicBezTo>
                          <a:pt x="27308" y="2449"/>
                          <a:pt x="22922" y="2251"/>
                          <a:pt x="19335" y="3043"/>
                        </a:cubicBezTo>
                        <a:cubicBezTo>
                          <a:pt x="18737" y="2647"/>
                          <a:pt x="18139" y="2251"/>
                          <a:pt x="17541" y="1855"/>
                        </a:cubicBezTo>
                        <a:cubicBezTo>
                          <a:pt x="14152" y="-126"/>
                          <a:pt x="11361" y="-720"/>
                          <a:pt x="10963" y="1062"/>
                        </a:cubicBezTo>
                        <a:cubicBezTo>
                          <a:pt x="10763" y="2053"/>
                          <a:pt x="11959" y="3241"/>
                          <a:pt x="13754" y="4232"/>
                        </a:cubicBezTo>
                        <a:cubicBezTo>
                          <a:pt x="12358" y="4034"/>
                          <a:pt x="10763" y="3836"/>
                          <a:pt x="9368" y="3638"/>
                        </a:cubicBezTo>
                        <a:cubicBezTo>
                          <a:pt x="5581" y="3439"/>
                          <a:pt x="1595" y="3439"/>
                          <a:pt x="2193" y="5222"/>
                        </a:cubicBezTo>
                        <a:cubicBezTo>
                          <a:pt x="2193" y="5222"/>
                          <a:pt x="2193" y="5420"/>
                          <a:pt x="2193" y="5420"/>
                        </a:cubicBezTo>
                        <a:cubicBezTo>
                          <a:pt x="1794" y="5222"/>
                          <a:pt x="1595" y="5024"/>
                          <a:pt x="1196" y="4826"/>
                        </a:cubicBezTo>
                        <a:cubicBezTo>
                          <a:pt x="797" y="4628"/>
                          <a:pt x="399" y="4232"/>
                          <a:pt x="0" y="4034"/>
                        </a:cubicBezTo>
                        <a:cubicBezTo>
                          <a:pt x="0" y="5618"/>
                          <a:pt x="0" y="7203"/>
                          <a:pt x="0" y="8590"/>
                        </a:cubicBezTo>
                        <a:cubicBezTo>
                          <a:pt x="1595" y="9382"/>
                          <a:pt x="3189" y="9382"/>
                          <a:pt x="4385" y="918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01" name="Freeform 1600">
                    <a:extLst>
                      <a:ext uri="{FF2B5EF4-FFF2-40B4-BE49-F238E27FC236}">
                        <a16:creationId xmlns:a16="http://schemas.microsoft.com/office/drawing/2014/main" id="{63CC718C-60BD-C43E-F718-E5AECBE43071}"/>
                      </a:ext>
                    </a:extLst>
                  </p:cNvPr>
                  <p:cNvSpPr/>
                  <p:nvPr/>
                </p:nvSpPr>
                <p:spPr>
                  <a:xfrm>
                    <a:off x="2975645" y="5408082"/>
                    <a:ext cx="10924" cy="10191"/>
                  </a:xfrm>
                  <a:custGeom>
                    <a:avLst/>
                    <a:gdLst>
                      <a:gd name="connsiteX0" fmla="*/ 74 w 10924"/>
                      <a:gd name="connsiteY0" fmla="*/ 330 h 10191"/>
                      <a:gd name="connsiteX1" fmla="*/ 4060 w 10924"/>
                      <a:gd name="connsiteY1" fmla="*/ 7065 h 10191"/>
                      <a:gd name="connsiteX2" fmla="*/ 10838 w 10924"/>
                      <a:gd name="connsiteY2" fmla="*/ 9442 h 10191"/>
                      <a:gd name="connsiteX3" fmla="*/ 5655 w 10924"/>
                      <a:gd name="connsiteY3" fmla="*/ 2509 h 10191"/>
                      <a:gd name="connsiteX4" fmla="*/ 74 w 10924"/>
                      <a:gd name="connsiteY4" fmla="*/ 330 h 101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24" h="10191">
                        <a:moveTo>
                          <a:pt x="74" y="330"/>
                        </a:moveTo>
                        <a:cubicBezTo>
                          <a:pt x="-325" y="2113"/>
                          <a:pt x="871" y="4292"/>
                          <a:pt x="4060" y="7065"/>
                        </a:cubicBezTo>
                        <a:cubicBezTo>
                          <a:pt x="7449" y="10037"/>
                          <a:pt x="10240" y="11027"/>
                          <a:pt x="10838" y="9442"/>
                        </a:cubicBezTo>
                        <a:cubicBezTo>
                          <a:pt x="11436" y="7858"/>
                          <a:pt x="8844" y="4886"/>
                          <a:pt x="5655" y="2509"/>
                        </a:cubicBezTo>
                        <a:cubicBezTo>
                          <a:pt x="3263" y="726"/>
                          <a:pt x="871" y="-660"/>
                          <a:pt x="74" y="33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02" name="Freeform 1601">
                    <a:extLst>
                      <a:ext uri="{FF2B5EF4-FFF2-40B4-BE49-F238E27FC236}">
                        <a16:creationId xmlns:a16="http://schemas.microsoft.com/office/drawing/2014/main" id="{CEE48997-863A-D862-FC83-1C8F94C4E198}"/>
                      </a:ext>
                    </a:extLst>
                  </p:cNvPr>
                  <p:cNvSpPr/>
                  <p:nvPr/>
                </p:nvSpPr>
                <p:spPr>
                  <a:xfrm>
                    <a:off x="3004675" y="5437175"/>
                    <a:ext cx="33632" cy="20142"/>
                  </a:xfrm>
                  <a:custGeom>
                    <a:avLst/>
                    <a:gdLst>
                      <a:gd name="connsiteX0" fmla="*/ 4930 w 33632"/>
                      <a:gd name="connsiteY0" fmla="*/ 11251 h 20142"/>
                      <a:gd name="connsiteX1" fmla="*/ 5328 w 33632"/>
                      <a:gd name="connsiteY1" fmla="*/ 11449 h 20142"/>
                      <a:gd name="connsiteX2" fmla="*/ 8318 w 33632"/>
                      <a:gd name="connsiteY2" fmla="*/ 14816 h 20142"/>
                      <a:gd name="connsiteX3" fmla="*/ 15096 w 33632"/>
                      <a:gd name="connsiteY3" fmla="*/ 19373 h 20142"/>
                      <a:gd name="connsiteX4" fmla="*/ 18085 w 33632"/>
                      <a:gd name="connsiteY4" fmla="*/ 17590 h 20142"/>
                      <a:gd name="connsiteX5" fmla="*/ 15096 w 33632"/>
                      <a:gd name="connsiteY5" fmla="*/ 12241 h 20142"/>
                      <a:gd name="connsiteX6" fmla="*/ 15096 w 33632"/>
                      <a:gd name="connsiteY6" fmla="*/ 12241 h 20142"/>
                      <a:gd name="connsiteX7" fmla="*/ 21275 w 33632"/>
                      <a:gd name="connsiteY7" fmla="*/ 15015 h 20142"/>
                      <a:gd name="connsiteX8" fmla="*/ 25859 w 33632"/>
                      <a:gd name="connsiteY8" fmla="*/ 16401 h 20142"/>
                      <a:gd name="connsiteX9" fmla="*/ 33633 w 33632"/>
                      <a:gd name="connsiteY9" fmla="*/ 16203 h 20142"/>
                      <a:gd name="connsiteX10" fmla="*/ 26059 w 33632"/>
                      <a:gd name="connsiteY10" fmla="*/ 12637 h 20142"/>
                      <a:gd name="connsiteX11" fmla="*/ 22271 w 33632"/>
                      <a:gd name="connsiteY11" fmla="*/ 12043 h 20142"/>
                      <a:gd name="connsiteX12" fmla="*/ 18883 w 33632"/>
                      <a:gd name="connsiteY12" fmla="*/ 8280 h 20142"/>
                      <a:gd name="connsiteX13" fmla="*/ 21275 w 33632"/>
                      <a:gd name="connsiteY13" fmla="*/ 8478 h 20142"/>
                      <a:gd name="connsiteX14" fmla="*/ 21673 w 33632"/>
                      <a:gd name="connsiteY14" fmla="*/ 8081 h 20142"/>
                      <a:gd name="connsiteX15" fmla="*/ 25660 w 33632"/>
                      <a:gd name="connsiteY15" fmla="*/ 7685 h 20142"/>
                      <a:gd name="connsiteX16" fmla="*/ 19680 w 33632"/>
                      <a:gd name="connsiteY16" fmla="*/ 3724 h 20142"/>
                      <a:gd name="connsiteX17" fmla="*/ 18484 w 33632"/>
                      <a:gd name="connsiteY17" fmla="*/ 2535 h 20142"/>
                      <a:gd name="connsiteX18" fmla="*/ 12703 w 33632"/>
                      <a:gd name="connsiteY18" fmla="*/ 356 h 20142"/>
                      <a:gd name="connsiteX19" fmla="*/ 12703 w 33632"/>
                      <a:gd name="connsiteY19" fmla="*/ 2535 h 20142"/>
                      <a:gd name="connsiteX20" fmla="*/ 11507 w 33632"/>
                      <a:gd name="connsiteY20" fmla="*/ 2931 h 20142"/>
                      <a:gd name="connsiteX21" fmla="*/ 13700 w 33632"/>
                      <a:gd name="connsiteY21" fmla="*/ 5308 h 20142"/>
                      <a:gd name="connsiteX22" fmla="*/ 13102 w 33632"/>
                      <a:gd name="connsiteY22" fmla="*/ 9270 h 20142"/>
                      <a:gd name="connsiteX23" fmla="*/ 11707 w 33632"/>
                      <a:gd name="connsiteY23" fmla="*/ 8676 h 20142"/>
                      <a:gd name="connsiteX24" fmla="*/ 7920 w 33632"/>
                      <a:gd name="connsiteY24" fmla="*/ 7091 h 20142"/>
                      <a:gd name="connsiteX25" fmla="*/ 6724 w 33632"/>
                      <a:gd name="connsiteY25" fmla="*/ 6101 h 20142"/>
                      <a:gd name="connsiteX26" fmla="*/ 146 w 33632"/>
                      <a:gd name="connsiteY26" fmla="*/ 4318 h 20142"/>
                      <a:gd name="connsiteX27" fmla="*/ 4930 w 33632"/>
                      <a:gd name="connsiteY27" fmla="*/ 11251 h 201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33632" h="20142">
                        <a:moveTo>
                          <a:pt x="4930" y="11251"/>
                        </a:moveTo>
                        <a:lnTo>
                          <a:pt x="5328" y="11449"/>
                        </a:lnTo>
                        <a:cubicBezTo>
                          <a:pt x="5926" y="12439"/>
                          <a:pt x="6923" y="13628"/>
                          <a:pt x="8318" y="14816"/>
                        </a:cubicBezTo>
                        <a:cubicBezTo>
                          <a:pt x="10312" y="16599"/>
                          <a:pt x="12903" y="18382"/>
                          <a:pt x="15096" y="19373"/>
                        </a:cubicBezTo>
                        <a:cubicBezTo>
                          <a:pt x="18484" y="20957"/>
                          <a:pt x="19281" y="19967"/>
                          <a:pt x="18085" y="17590"/>
                        </a:cubicBezTo>
                        <a:cubicBezTo>
                          <a:pt x="17288" y="15807"/>
                          <a:pt x="16092" y="14024"/>
                          <a:pt x="15096" y="12241"/>
                        </a:cubicBezTo>
                        <a:lnTo>
                          <a:pt x="15096" y="12241"/>
                        </a:lnTo>
                        <a:cubicBezTo>
                          <a:pt x="17487" y="13430"/>
                          <a:pt x="19879" y="14618"/>
                          <a:pt x="21275" y="15015"/>
                        </a:cubicBezTo>
                        <a:cubicBezTo>
                          <a:pt x="22470" y="15609"/>
                          <a:pt x="24065" y="16005"/>
                          <a:pt x="25859" y="16401"/>
                        </a:cubicBezTo>
                        <a:cubicBezTo>
                          <a:pt x="29646" y="17194"/>
                          <a:pt x="33434" y="17590"/>
                          <a:pt x="33633" y="16203"/>
                        </a:cubicBezTo>
                        <a:cubicBezTo>
                          <a:pt x="33633" y="14816"/>
                          <a:pt x="29845" y="13628"/>
                          <a:pt x="26059" y="12637"/>
                        </a:cubicBezTo>
                        <a:cubicBezTo>
                          <a:pt x="24663" y="12439"/>
                          <a:pt x="23467" y="12043"/>
                          <a:pt x="22271" y="12043"/>
                        </a:cubicBezTo>
                        <a:cubicBezTo>
                          <a:pt x="21673" y="10855"/>
                          <a:pt x="20477" y="9468"/>
                          <a:pt x="18883" y="8280"/>
                        </a:cubicBezTo>
                        <a:cubicBezTo>
                          <a:pt x="19879" y="8676"/>
                          <a:pt x="20677" y="8874"/>
                          <a:pt x="21275" y="8478"/>
                        </a:cubicBezTo>
                        <a:cubicBezTo>
                          <a:pt x="21474" y="8478"/>
                          <a:pt x="21474" y="8280"/>
                          <a:pt x="21673" y="8081"/>
                        </a:cubicBezTo>
                        <a:cubicBezTo>
                          <a:pt x="23666" y="8478"/>
                          <a:pt x="25261" y="8280"/>
                          <a:pt x="25660" y="7685"/>
                        </a:cubicBezTo>
                        <a:cubicBezTo>
                          <a:pt x="26457" y="6299"/>
                          <a:pt x="23467" y="4912"/>
                          <a:pt x="19680" y="3724"/>
                        </a:cubicBezTo>
                        <a:cubicBezTo>
                          <a:pt x="19281" y="3327"/>
                          <a:pt x="18883" y="2931"/>
                          <a:pt x="18484" y="2535"/>
                        </a:cubicBezTo>
                        <a:cubicBezTo>
                          <a:pt x="16291" y="554"/>
                          <a:pt x="13900" y="-634"/>
                          <a:pt x="12703" y="356"/>
                        </a:cubicBezTo>
                        <a:cubicBezTo>
                          <a:pt x="11906" y="752"/>
                          <a:pt x="11906" y="1545"/>
                          <a:pt x="12703" y="2535"/>
                        </a:cubicBezTo>
                        <a:cubicBezTo>
                          <a:pt x="12305" y="2535"/>
                          <a:pt x="11906" y="2733"/>
                          <a:pt x="11507" y="2931"/>
                        </a:cubicBezTo>
                        <a:cubicBezTo>
                          <a:pt x="11707" y="3724"/>
                          <a:pt x="12504" y="4714"/>
                          <a:pt x="13700" y="5308"/>
                        </a:cubicBezTo>
                        <a:cubicBezTo>
                          <a:pt x="11707" y="5110"/>
                          <a:pt x="12105" y="6893"/>
                          <a:pt x="13102" y="9270"/>
                        </a:cubicBezTo>
                        <a:cubicBezTo>
                          <a:pt x="12504" y="9072"/>
                          <a:pt x="12105" y="8874"/>
                          <a:pt x="11707" y="8676"/>
                        </a:cubicBezTo>
                        <a:cubicBezTo>
                          <a:pt x="11109" y="8081"/>
                          <a:pt x="9514" y="7487"/>
                          <a:pt x="7920" y="7091"/>
                        </a:cubicBezTo>
                        <a:cubicBezTo>
                          <a:pt x="7521" y="6695"/>
                          <a:pt x="7122" y="6497"/>
                          <a:pt x="6724" y="6101"/>
                        </a:cubicBezTo>
                        <a:cubicBezTo>
                          <a:pt x="3136" y="3525"/>
                          <a:pt x="545" y="2931"/>
                          <a:pt x="146" y="4318"/>
                        </a:cubicBezTo>
                        <a:cubicBezTo>
                          <a:pt x="-651" y="5903"/>
                          <a:pt x="1940" y="8676"/>
                          <a:pt x="4930" y="1125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03" name="Freeform 1602">
                    <a:extLst>
                      <a:ext uri="{FF2B5EF4-FFF2-40B4-BE49-F238E27FC236}">
                        <a16:creationId xmlns:a16="http://schemas.microsoft.com/office/drawing/2014/main" id="{13AEDDBA-9F5D-4BDA-B0F8-82C2C1B780EC}"/>
                      </a:ext>
                    </a:extLst>
                  </p:cNvPr>
                  <p:cNvSpPr/>
                  <p:nvPr/>
                </p:nvSpPr>
                <p:spPr>
                  <a:xfrm>
                    <a:off x="3067761" y="5419629"/>
                    <a:ext cx="10227" cy="9395"/>
                  </a:xfrm>
                  <a:custGeom>
                    <a:avLst/>
                    <a:gdLst>
                      <a:gd name="connsiteX0" fmla="*/ 6226 w 10227"/>
                      <a:gd name="connsiteY0" fmla="*/ 2847 h 9395"/>
                      <a:gd name="connsiteX1" fmla="*/ 47 w 10227"/>
                      <a:gd name="connsiteY1" fmla="*/ 668 h 9395"/>
                      <a:gd name="connsiteX2" fmla="*/ 4034 w 10227"/>
                      <a:gd name="connsiteY2" fmla="*/ 6413 h 9395"/>
                      <a:gd name="connsiteX3" fmla="*/ 10213 w 10227"/>
                      <a:gd name="connsiteY3" fmla="*/ 8592 h 9395"/>
                      <a:gd name="connsiteX4" fmla="*/ 6226 w 10227"/>
                      <a:gd name="connsiteY4" fmla="*/ 2847 h 9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27" h="9395">
                        <a:moveTo>
                          <a:pt x="6226" y="2847"/>
                        </a:moveTo>
                        <a:cubicBezTo>
                          <a:pt x="3037" y="74"/>
                          <a:pt x="446" y="-718"/>
                          <a:pt x="47" y="668"/>
                        </a:cubicBezTo>
                        <a:cubicBezTo>
                          <a:pt x="-351" y="1857"/>
                          <a:pt x="1841" y="4234"/>
                          <a:pt x="4034" y="6413"/>
                        </a:cubicBezTo>
                        <a:cubicBezTo>
                          <a:pt x="7223" y="8988"/>
                          <a:pt x="9814" y="10375"/>
                          <a:pt x="10213" y="8592"/>
                        </a:cubicBezTo>
                        <a:cubicBezTo>
                          <a:pt x="10412" y="7205"/>
                          <a:pt x="8618" y="4828"/>
                          <a:pt x="6226" y="284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04" name="Freeform 1603">
                    <a:extLst>
                      <a:ext uri="{FF2B5EF4-FFF2-40B4-BE49-F238E27FC236}">
                        <a16:creationId xmlns:a16="http://schemas.microsoft.com/office/drawing/2014/main" id="{2817C6A8-E785-D4D3-9F26-622B7869AA7F}"/>
                      </a:ext>
                    </a:extLst>
                  </p:cNvPr>
                  <p:cNvSpPr/>
                  <p:nvPr/>
                </p:nvSpPr>
                <p:spPr>
                  <a:xfrm>
                    <a:off x="2918690" y="5392776"/>
                    <a:ext cx="13982" cy="13243"/>
                  </a:xfrm>
                  <a:custGeom>
                    <a:avLst/>
                    <a:gdLst>
                      <a:gd name="connsiteX0" fmla="*/ 3012 w 13982"/>
                      <a:gd name="connsiteY0" fmla="*/ 5732 h 13243"/>
                      <a:gd name="connsiteX1" fmla="*/ 6998 w 13982"/>
                      <a:gd name="connsiteY1" fmla="*/ 10684 h 13243"/>
                      <a:gd name="connsiteX2" fmla="*/ 13775 w 13982"/>
                      <a:gd name="connsiteY2" fmla="*/ 12467 h 13243"/>
                      <a:gd name="connsiteX3" fmla="*/ 10586 w 13982"/>
                      <a:gd name="connsiteY3" fmla="*/ 7119 h 13243"/>
                      <a:gd name="connsiteX4" fmla="*/ 9789 w 13982"/>
                      <a:gd name="connsiteY4" fmla="*/ 6524 h 13243"/>
                      <a:gd name="connsiteX5" fmla="*/ 5603 w 13982"/>
                      <a:gd name="connsiteY5" fmla="*/ 1770 h 13243"/>
                      <a:gd name="connsiteX6" fmla="*/ 22 w 13982"/>
                      <a:gd name="connsiteY6" fmla="*/ 582 h 13243"/>
                      <a:gd name="connsiteX7" fmla="*/ 3012 w 13982"/>
                      <a:gd name="connsiteY7" fmla="*/ 5732 h 132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3982" h="13243">
                        <a:moveTo>
                          <a:pt x="3012" y="5732"/>
                        </a:moveTo>
                        <a:cubicBezTo>
                          <a:pt x="3410" y="7119"/>
                          <a:pt x="4805" y="8901"/>
                          <a:pt x="6998" y="10684"/>
                        </a:cubicBezTo>
                        <a:cubicBezTo>
                          <a:pt x="10586" y="13457"/>
                          <a:pt x="12778" y="13854"/>
                          <a:pt x="13775" y="12467"/>
                        </a:cubicBezTo>
                        <a:cubicBezTo>
                          <a:pt x="14573" y="11278"/>
                          <a:pt x="12978" y="9298"/>
                          <a:pt x="10586" y="7119"/>
                        </a:cubicBezTo>
                        <a:lnTo>
                          <a:pt x="9789" y="6524"/>
                        </a:lnTo>
                        <a:cubicBezTo>
                          <a:pt x="9390" y="5138"/>
                          <a:pt x="7795" y="3355"/>
                          <a:pt x="5603" y="1770"/>
                        </a:cubicBezTo>
                        <a:cubicBezTo>
                          <a:pt x="2812" y="-211"/>
                          <a:pt x="1018" y="-409"/>
                          <a:pt x="22" y="582"/>
                        </a:cubicBezTo>
                        <a:cubicBezTo>
                          <a:pt x="-178" y="1968"/>
                          <a:pt x="1018" y="3949"/>
                          <a:pt x="3012" y="573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05" name="Freeform 1604">
                    <a:extLst>
                      <a:ext uri="{FF2B5EF4-FFF2-40B4-BE49-F238E27FC236}">
                        <a16:creationId xmlns:a16="http://schemas.microsoft.com/office/drawing/2014/main" id="{51EE94DF-5966-5509-EDE1-860C4265E11F}"/>
                      </a:ext>
                    </a:extLst>
                  </p:cNvPr>
                  <p:cNvSpPr/>
                  <p:nvPr/>
                </p:nvSpPr>
                <p:spPr>
                  <a:xfrm>
                    <a:off x="3007100" y="5409730"/>
                    <a:ext cx="21725" cy="10468"/>
                  </a:xfrm>
                  <a:custGeom>
                    <a:avLst/>
                    <a:gdLst>
                      <a:gd name="connsiteX0" fmla="*/ 10278 w 21725"/>
                      <a:gd name="connsiteY0" fmla="*/ 9181 h 10468"/>
                      <a:gd name="connsiteX1" fmla="*/ 10676 w 21725"/>
                      <a:gd name="connsiteY1" fmla="*/ 8389 h 10468"/>
                      <a:gd name="connsiteX2" fmla="*/ 13866 w 21725"/>
                      <a:gd name="connsiteY2" fmla="*/ 9577 h 10468"/>
                      <a:gd name="connsiteX3" fmla="*/ 21639 w 21725"/>
                      <a:gd name="connsiteY3" fmla="*/ 9577 h 10468"/>
                      <a:gd name="connsiteX4" fmla="*/ 16656 w 21725"/>
                      <a:gd name="connsiteY4" fmla="*/ 6210 h 10468"/>
                      <a:gd name="connsiteX5" fmla="*/ 11474 w 21725"/>
                      <a:gd name="connsiteY5" fmla="*/ 5219 h 10468"/>
                      <a:gd name="connsiteX6" fmla="*/ 15261 w 21725"/>
                      <a:gd name="connsiteY6" fmla="*/ 4031 h 10468"/>
                      <a:gd name="connsiteX7" fmla="*/ 10078 w 21725"/>
                      <a:gd name="connsiteY7" fmla="*/ 861 h 10468"/>
                      <a:gd name="connsiteX8" fmla="*/ 4497 w 21725"/>
                      <a:gd name="connsiteY8" fmla="*/ 1059 h 10468"/>
                      <a:gd name="connsiteX9" fmla="*/ 910 w 21725"/>
                      <a:gd name="connsiteY9" fmla="*/ 69 h 10468"/>
                      <a:gd name="connsiteX10" fmla="*/ 2703 w 21725"/>
                      <a:gd name="connsiteY10" fmla="*/ 5615 h 10468"/>
                      <a:gd name="connsiteX11" fmla="*/ 10278 w 21725"/>
                      <a:gd name="connsiteY11" fmla="*/ 9181 h 10468"/>
                      <a:gd name="connsiteX12" fmla="*/ 8683 w 21725"/>
                      <a:gd name="connsiteY12" fmla="*/ 4625 h 10468"/>
                      <a:gd name="connsiteX13" fmla="*/ 11474 w 21725"/>
                      <a:gd name="connsiteY13" fmla="*/ 5219 h 10468"/>
                      <a:gd name="connsiteX14" fmla="*/ 9281 w 21725"/>
                      <a:gd name="connsiteY14" fmla="*/ 5219 h 10468"/>
                      <a:gd name="connsiteX15" fmla="*/ 8683 w 21725"/>
                      <a:gd name="connsiteY15" fmla="*/ 4625 h 10468"/>
                      <a:gd name="connsiteX16" fmla="*/ 8683 w 21725"/>
                      <a:gd name="connsiteY16" fmla="*/ 4625 h 104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1725" h="10468">
                        <a:moveTo>
                          <a:pt x="10278" y="9181"/>
                        </a:moveTo>
                        <a:cubicBezTo>
                          <a:pt x="10477" y="8983"/>
                          <a:pt x="10676" y="8785"/>
                          <a:pt x="10676" y="8389"/>
                        </a:cubicBezTo>
                        <a:cubicBezTo>
                          <a:pt x="11673" y="8785"/>
                          <a:pt x="12670" y="9181"/>
                          <a:pt x="13866" y="9577"/>
                        </a:cubicBezTo>
                        <a:cubicBezTo>
                          <a:pt x="17852" y="10766"/>
                          <a:pt x="21041" y="10766"/>
                          <a:pt x="21639" y="9577"/>
                        </a:cubicBezTo>
                        <a:cubicBezTo>
                          <a:pt x="22237" y="8587"/>
                          <a:pt x="19646" y="7398"/>
                          <a:pt x="16656" y="6210"/>
                        </a:cubicBezTo>
                        <a:cubicBezTo>
                          <a:pt x="14862" y="5813"/>
                          <a:pt x="13068" y="5417"/>
                          <a:pt x="11474" y="5219"/>
                        </a:cubicBezTo>
                        <a:cubicBezTo>
                          <a:pt x="13666" y="5417"/>
                          <a:pt x="15062" y="5021"/>
                          <a:pt x="15261" y="4031"/>
                        </a:cubicBezTo>
                        <a:cubicBezTo>
                          <a:pt x="15261" y="2842"/>
                          <a:pt x="13068" y="1654"/>
                          <a:pt x="10078" y="861"/>
                        </a:cubicBezTo>
                        <a:cubicBezTo>
                          <a:pt x="7089" y="69"/>
                          <a:pt x="5095" y="267"/>
                          <a:pt x="4497" y="1059"/>
                        </a:cubicBezTo>
                        <a:cubicBezTo>
                          <a:pt x="3102" y="69"/>
                          <a:pt x="1707" y="-129"/>
                          <a:pt x="910" y="69"/>
                        </a:cubicBezTo>
                        <a:cubicBezTo>
                          <a:pt x="-885" y="663"/>
                          <a:pt x="112" y="2644"/>
                          <a:pt x="2703" y="5615"/>
                        </a:cubicBezTo>
                        <a:cubicBezTo>
                          <a:pt x="6092" y="8389"/>
                          <a:pt x="8883" y="9973"/>
                          <a:pt x="10278" y="9181"/>
                        </a:cubicBezTo>
                        <a:close/>
                        <a:moveTo>
                          <a:pt x="8683" y="4625"/>
                        </a:moveTo>
                        <a:cubicBezTo>
                          <a:pt x="9680" y="4823"/>
                          <a:pt x="10676" y="5021"/>
                          <a:pt x="11474" y="5219"/>
                        </a:cubicBezTo>
                        <a:cubicBezTo>
                          <a:pt x="10676" y="5021"/>
                          <a:pt x="9879" y="5021"/>
                          <a:pt x="9281" y="5219"/>
                        </a:cubicBezTo>
                        <a:cubicBezTo>
                          <a:pt x="8883" y="5021"/>
                          <a:pt x="8683" y="4823"/>
                          <a:pt x="8683" y="4625"/>
                        </a:cubicBezTo>
                        <a:cubicBezTo>
                          <a:pt x="8484" y="4625"/>
                          <a:pt x="8484" y="4625"/>
                          <a:pt x="8683" y="462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06" name="Freeform 1605">
                    <a:extLst>
                      <a:ext uri="{FF2B5EF4-FFF2-40B4-BE49-F238E27FC236}">
                        <a16:creationId xmlns:a16="http://schemas.microsoft.com/office/drawing/2014/main" id="{0C9F1B00-E58D-7228-2630-0F05B45A9844}"/>
                      </a:ext>
                    </a:extLst>
                  </p:cNvPr>
                  <p:cNvSpPr/>
                  <p:nvPr/>
                </p:nvSpPr>
                <p:spPr>
                  <a:xfrm>
                    <a:off x="2898367" y="5536615"/>
                    <a:ext cx="10728" cy="6989"/>
                  </a:xfrm>
                  <a:custGeom>
                    <a:avLst/>
                    <a:gdLst>
                      <a:gd name="connsiteX0" fmla="*/ 14 w 10728"/>
                      <a:gd name="connsiteY0" fmla="*/ 951 h 6989"/>
                      <a:gd name="connsiteX1" fmla="*/ 4598 w 10728"/>
                      <a:gd name="connsiteY1" fmla="*/ 5507 h 6989"/>
                      <a:gd name="connsiteX2" fmla="*/ 10578 w 10728"/>
                      <a:gd name="connsiteY2" fmla="*/ 6497 h 6989"/>
                      <a:gd name="connsiteX3" fmla="*/ 7190 w 10728"/>
                      <a:gd name="connsiteY3" fmla="*/ 2139 h 6989"/>
                      <a:gd name="connsiteX4" fmla="*/ 14 w 10728"/>
                      <a:gd name="connsiteY4" fmla="*/ 951 h 6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28" h="6989">
                        <a:moveTo>
                          <a:pt x="14" y="951"/>
                        </a:moveTo>
                        <a:cubicBezTo>
                          <a:pt x="-186" y="2139"/>
                          <a:pt x="1808" y="3922"/>
                          <a:pt x="4598" y="5507"/>
                        </a:cubicBezTo>
                        <a:cubicBezTo>
                          <a:pt x="7389" y="6894"/>
                          <a:pt x="9980" y="7488"/>
                          <a:pt x="10578" y="6497"/>
                        </a:cubicBezTo>
                        <a:cubicBezTo>
                          <a:pt x="11176" y="5507"/>
                          <a:pt x="9980" y="3724"/>
                          <a:pt x="7190" y="2139"/>
                        </a:cubicBezTo>
                        <a:cubicBezTo>
                          <a:pt x="3203" y="-238"/>
                          <a:pt x="412" y="-634"/>
                          <a:pt x="14" y="95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07" name="Freeform 1606">
                    <a:extLst>
                      <a:ext uri="{FF2B5EF4-FFF2-40B4-BE49-F238E27FC236}">
                        <a16:creationId xmlns:a16="http://schemas.microsoft.com/office/drawing/2014/main" id="{6AB21C0A-5D3B-8622-6D81-3B1BCDA6E334}"/>
                      </a:ext>
                    </a:extLst>
                  </p:cNvPr>
                  <p:cNvSpPr/>
                  <p:nvPr/>
                </p:nvSpPr>
                <p:spPr>
                  <a:xfrm>
                    <a:off x="2893198" y="5546711"/>
                    <a:ext cx="11760" cy="7001"/>
                  </a:xfrm>
                  <a:custGeom>
                    <a:avLst/>
                    <a:gdLst>
                      <a:gd name="connsiteX0" fmla="*/ 11760 w 11760"/>
                      <a:gd name="connsiteY0" fmla="*/ 5910 h 7001"/>
                      <a:gd name="connsiteX1" fmla="*/ 6578 w 11760"/>
                      <a:gd name="connsiteY1" fmla="*/ 1552 h 7001"/>
                      <a:gd name="connsiteX2" fmla="*/ 0 w 11760"/>
                      <a:gd name="connsiteY2" fmla="*/ 1155 h 7001"/>
                      <a:gd name="connsiteX3" fmla="*/ 5183 w 11760"/>
                      <a:gd name="connsiteY3" fmla="*/ 5513 h 7001"/>
                      <a:gd name="connsiteX4" fmla="*/ 11760 w 11760"/>
                      <a:gd name="connsiteY4" fmla="*/ 5910 h 70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60" h="7001">
                        <a:moveTo>
                          <a:pt x="11760" y="5910"/>
                        </a:moveTo>
                        <a:cubicBezTo>
                          <a:pt x="11760" y="4721"/>
                          <a:pt x="9169" y="2740"/>
                          <a:pt x="6578" y="1552"/>
                        </a:cubicBezTo>
                        <a:cubicBezTo>
                          <a:pt x="2791" y="-231"/>
                          <a:pt x="0" y="-627"/>
                          <a:pt x="0" y="1155"/>
                        </a:cubicBezTo>
                        <a:cubicBezTo>
                          <a:pt x="0" y="2344"/>
                          <a:pt x="2392" y="4127"/>
                          <a:pt x="5183" y="5513"/>
                        </a:cubicBezTo>
                        <a:cubicBezTo>
                          <a:pt x="8770" y="7098"/>
                          <a:pt x="11760" y="7692"/>
                          <a:pt x="11760" y="591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08" name="Freeform 1607">
                    <a:extLst>
                      <a:ext uri="{FF2B5EF4-FFF2-40B4-BE49-F238E27FC236}">
                        <a16:creationId xmlns:a16="http://schemas.microsoft.com/office/drawing/2014/main" id="{CE789009-40E1-2B21-406D-3825F75DFC23}"/>
                      </a:ext>
                    </a:extLst>
                  </p:cNvPr>
                  <p:cNvSpPr/>
                  <p:nvPr/>
                </p:nvSpPr>
                <p:spPr>
                  <a:xfrm>
                    <a:off x="2936240" y="5452945"/>
                    <a:ext cx="10644" cy="8584"/>
                  </a:xfrm>
                  <a:custGeom>
                    <a:avLst/>
                    <a:gdLst>
                      <a:gd name="connsiteX0" fmla="*/ 6989 w 10644"/>
                      <a:gd name="connsiteY0" fmla="*/ 3008 h 8584"/>
                      <a:gd name="connsiteX1" fmla="*/ 13 w 10644"/>
                      <a:gd name="connsiteY1" fmla="*/ 1027 h 8584"/>
                      <a:gd name="connsiteX2" fmla="*/ 4597 w 10644"/>
                      <a:gd name="connsiteY2" fmla="*/ 6376 h 8584"/>
                      <a:gd name="connsiteX3" fmla="*/ 10577 w 10644"/>
                      <a:gd name="connsiteY3" fmla="*/ 8158 h 8584"/>
                      <a:gd name="connsiteX4" fmla="*/ 6989 w 10644"/>
                      <a:gd name="connsiteY4" fmla="*/ 3008 h 8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44" h="8584">
                        <a:moveTo>
                          <a:pt x="6989" y="3008"/>
                        </a:moveTo>
                        <a:cubicBezTo>
                          <a:pt x="3600" y="433"/>
                          <a:pt x="411" y="-1152"/>
                          <a:pt x="13" y="1027"/>
                        </a:cubicBezTo>
                        <a:cubicBezTo>
                          <a:pt x="-187" y="2414"/>
                          <a:pt x="2006" y="4593"/>
                          <a:pt x="4597" y="6376"/>
                        </a:cubicBezTo>
                        <a:cubicBezTo>
                          <a:pt x="7388" y="8357"/>
                          <a:pt x="9580" y="9149"/>
                          <a:pt x="10577" y="8158"/>
                        </a:cubicBezTo>
                        <a:cubicBezTo>
                          <a:pt x="10976" y="6772"/>
                          <a:pt x="9580" y="4989"/>
                          <a:pt x="6989" y="300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09" name="Freeform 1608">
                    <a:extLst>
                      <a:ext uri="{FF2B5EF4-FFF2-40B4-BE49-F238E27FC236}">
                        <a16:creationId xmlns:a16="http://schemas.microsoft.com/office/drawing/2014/main" id="{41721E79-F43A-80DC-CD35-A5F26F76C5BE}"/>
                      </a:ext>
                    </a:extLst>
                  </p:cNvPr>
                  <p:cNvSpPr/>
                  <p:nvPr/>
                </p:nvSpPr>
                <p:spPr>
                  <a:xfrm>
                    <a:off x="2910539" y="5417128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0 w 199"/>
                      <a:gd name="connsiteY1" fmla="*/ 198 h 198"/>
                      <a:gd name="connsiteX2" fmla="*/ 199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10" name="Freeform 1609">
                    <a:extLst>
                      <a:ext uri="{FF2B5EF4-FFF2-40B4-BE49-F238E27FC236}">
                        <a16:creationId xmlns:a16="http://schemas.microsoft.com/office/drawing/2014/main" id="{4889344E-51C5-5999-DC9A-FB4E0BCFC518}"/>
                      </a:ext>
                    </a:extLst>
                  </p:cNvPr>
                  <p:cNvSpPr/>
                  <p:nvPr/>
                </p:nvSpPr>
                <p:spPr>
                  <a:xfrm>
                    <a:off x="2944752" y="5328049"/>
                    <a:ext cx="8069" cy="7997"/>
                  </a:xfrm>
                  <a:custGeom>
                    <a:avLst/>
                    <a:gdLst>
                      <a:gd name="connsiteX0" fmla="*/ 270 w 8069"/>
                      <a:gd name="connsiteY0" fmla="*/ 138 h 7997"/>
                      <a:gd name="connsiteX1" fmla="*/ 2861 w 8069"/>
                      <a:gd name="connsiteY1" fmla="*/ 5486 h 7997"/>
                      <a:gd name="connsiteX2" fmla="*/ 8044 w 8069"/>
                      <a:gd name="connsiteY2" fmla="*/ 7269 h 7997"/>
                      <a:gd name="connsiteX3" fmla="*/ 6051 w 8069"/>
                      <a:gd name="connsiteY3" fmla="*/ 3109 h 7997"/>
                      <a:gd name="connsiteX4" fmla="*/ 270 w 8069"/>
                      <a:gd name="connsiteY4" fmla="*/ 138 h 7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69" h="7997">
                        <a:moveTo>
                          <a:pt x="270" y="138"/>
                        </a:moveTo>
                        <a:cubicBezTo>
                          <a:pt x="-527" y="1326"/>
                          <a:pt x="470" y="3307"/>
                          <a:pt x="2861" y="5486"/>
                        </a:cubicBezTo>
                        <a:cubicBezTo>
                          <a:pt x="5254" y="7665"/>
                          <a:pt x="7645" y="8854"/>
                          <a:pt x="8044" y="7269"/>
                        </a:cubicBezTo>
                        <a:cubicBezTo>
                          <a:pt x="8243" y="6477"/>
                          <a:pt x="7247" y="4496"/>
                          <a:pt x="6051" y="3109"/>
                        </a:cubicBezTo>
                        <a:cubicBezTo>
                          <a:pt x="4058" y="930"/>
                          <a:pt x="1666" y="-456"/>
                          <a:pt x="270" y="13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11" name="Freeform 1610">
                    <a:extLst>
                      <a:ext uri="{FF2B5EF4-FFF2-40B4-BE49-F238E27FC236}">
                        <a16:creationId xmlns:a16="http://schemas.microsoft.com/office/drawing/2014/main" id="{50B1DBB2-8E6F-2F31-7054-F9C8AB14EF7E}"/>
                      </a:ext>
                    </a:extLst>
                  </p:cNvPr>
                  <p:cNvSpPr/>
                  <p:nvPr/>
                </p:nvSpPr>
                <p:spPr>
                  <a:xfrm>
                    <a:off x="2924500" y="5477708"/>
                    <a:ext cx="9684" cy="6798"/>
                  </a:xfrm>
                  <a:custGeom>
                    <a:avLst/>
                    <a:gdLst>
                      <a:gd name="connsiteX0" fmla="*/ 191 w 9684"/>
                      <a:gd name="connsiteY0" fmla="*/ 432 h 6798"/>
                      <a:gd name="connsiteX1" fmla="*/ 3779 w 9684"/>
                      <a:gd name="connsiteY1" fmla="*/ 4988 h 6798"/>
                      <a:gd name="connsiteX2" fmla="*/ 9559 w 9684"/>
                      <a:gd name="connsiteY2" fmla="*/ 6572 h 6798"/>
                      <a:gd name="connsiteX3" fmla="*/ 5972 w 9684"/>
                      <a:gd name="connsiteY3" fmla="*/ 2016 h 6798"/>
                      <a:gd name="connsiteX4" fmla="*/ 191 w 9684"/>
                      <a:gd name="connsiteY4" fmla="*/ 432 h 6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84" h="6798">
                        <a:moveTo>
                          <a:pt x="191" y="432"/>
                        </a:moveTo>
                        <a:cubicBezTo>
                          <a:pt x="-606" y="1422"/>
                          <a:pt x="1188" y="3403"/>
                          <a:pt x="3779" y="4988"/>
                        </a:cubicBezTo>
                        <a:cubicBezTo>
                          <a:pt x="6370" y="6572"/>
                          <a:pt x="8563" y="7166"/>
                          <a:pt x="9559" y="6572"/>
                        </a:cubicBezTo>
                        <a:cubicBezTo>
                          <a:pt x="10157" y="5384"/>
                          <a:pt x="8563" y="3601"/>
                          <a:pt x="5972" y="2016"/>
                        </a:cubicBezTo>
                        <a:cubicBezTo>
                          <a:pt x="3580" y="233"/>
                          <a:pt x="989" y="-559"/>
                          <a:pt x="191" y="43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12" name="Freeform 1611">
                    <a:extLst>
                      <a:ext uri="{FF2B5EF4-FFF2-40B4-BE49-F238E27FC236}">
                        <a16:creationId xmlns:a16="http://schemas.microsoft.com/office/drawing/2014/main" id="{DF50E74E-E5B6-540D-472E-CAE4537D59EF}"/>
                      </a:ext>
                    </a:extLst>
                  </p:cNvPr>
                  <p:cNvSpPr/>
                  <p:nvPr/>
                </p:nvSpPr>
                <p:spPr>
                  <a:xfrm>
                    <a:off x="2984387" y="5409129"/>
                    <a:ext cx="22825" cy="17167"/>
                  </a:xfrm>
                  <a:custGeom>
                    <a:avLst/>
                    <a:gdLst>
                      <a:gd name="connsiteX0" fmla="*/ 16448 w 22825"/>
                      <a:gd name="connsiteY0" fmla="*/ 13942 h 17167"/>
                      <a:gd name="connsiteX1" fmla="*/ 21829 w 22825"/>
                      <a:gd name="connsiteY1" fmla="*/ 17111 h 17167"/>
                      <a:gd name="connsiteX2" fmla="*/ 20234 w 22825"/>
                      <a:gd name="connsiteY2" fmla="*/ 11763 h 17167"/>
                      <a:gd name="connsiteX3" fmla="*/ 18441 w 22825"/>
                      <a:gd name="connsiteY3" fmla="*/ 10178 h 17167"/>
                      <a:gd name="connsiteX4" fmla="*/ 22826 w 22825"/>
                      <a:gd name="connsiteY4" fmla="*/ 8792 h 17167"/>
                      <a:gd name="connsiteX5" fmla="*/ 15650 w 22825"/>
                      <a:gd name="connsiteY5" fmla="*/ 4830 h 17167"/>
                      <a:gd name="connsiteX6" fmla="*/ 13457 w 22825"/>
                      <a:gd name="connsiteY6" fmla="*/ 4434 h 17167"/>
                      <a:gd name="connsiteX7" fmla="*/ 7876 w 22825"/>
                      <a:gd name="connsiteY7" fmla="*/ 868 h 17167"/>
                      <a:gd name="connsiteX8" fmla="*/ 103 w 22825"/>
                      <a:gd name="connsiteY8" fmla="*/ 1066 h 17167"/>
                      <a:gd name="connsiteX9" fmla="*/ 1897 w 22825"/>
                      <a:gd name="connsiteY9" fmla="*/ 3245 h 17167"/>
                      <a:gd name="connsiteX10" fmla="*/ 5285 w 22825"/>
                      <a:gd name="connsiteY10" fmla="*/ 7009 h 17167"/>
                      <a:gd name="connsiteX11" fmla="*/ 11863 w 22825"/>
                      <a:gd name="connsiteY11" fmla="*/ 8990 h 17167"/>
                      <a:gd name="connsiteX12" fmla="*/ 11863 w 22825"/>
                      <a:gd name="connsiteY12" fmla="*/ 8593 h 17167"/>
                      <a:gd name="connsiteX13" fmla="*/ 13059 w 22825"/>
                      <a:gd name="connsiteY13" fmla="*/ 8990 h 17167"/>
                      <a:gd name="connsiteX14" fmla="*/ 16448 w 22825"/>
                      <a:gd name="connsiteY14" fmla="*/ 13942 h 171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2825" h="17167">
                        <a:moveTo>
                          <a:pt x="16448" y="13942"/>
                        </a:moveTo>
                        <a:cubicBezTo>
                          <a:pt x="18640" y="15725"/>
                          <a:pt x="21231" y="17508"/>
                          <a:pt x="21829" y="17111"/>
                        </a:cubicBezTo>
                        <a:cubicBezTo>
                          <a:pt x="23225" y="15725"/>
                          <a:pt x="22427" y="14140"/>
                          <a:pt x="20234" y="11763"/>
                        </a:cubicBezTo>
                        <a:cubicBezTo>
                          <a:pt x="19637" y="11169"/>
                          <a:pt x="19039" y="10574"/>
                          <a:pt x="18441" y="10178"/>
                        </a:cubicBezTo>
                        <a:cubicBezTo>
                          <a:pt x="21032" y="10376"/>
                          <a:pt x="22826" y="9980"/>
                          <a:pt x="22826" y="8792"/>
                        </a:cubicBezTo>
                        <a:cubicBezTo>
                          <a:pt x="22826" y="7207"/>
                          <a:pt x="19836" y="5820"/>
                          <a:pt x="15650" y="4830"/>
                        </a:cubicBezTo>
                        <a:cubicBezTo>
                          <a:pt x="14853" y="4632"/>
                          <a:pt x="14055" y="4632"/>
                          <a:pt x="13457" y="4434"/>
                        </a:cubicBezTo>
                        <a:cubicBezTo>
                          <a:pt x="13657" y="3245"/>
                          <a:pt x="11664" y="2057"/>
                          <a:pt x="7876" y="868"/>
                        </a:cubicBezTo>
                        <a:cubicBezTo>
                          <a:pt x="3491" y="-320"/>
                          <a:pt x="701" y="-320"/>
                          <a:pt x="103" y="1066"/>
                        </a:cubicBezTo>
                        <a:cubicBezTo>
                          <a:pt x="-296" y="1660"/>
                          <a:pt x="501" y="2453"/>
                          <a:pt x="1897" y="3245"/>
                        </a:cubicBezTo>
                        <a:cubicBezTo>
                          <a:pt x="2694" y="4434"/>
                          <a:pt x="3890" y="5622"/>
                          <a:pt x="5285" y="7009"/>
                        </a:cubicBezTo>
                        <a:cubicBezTo>
                          <a:pt x="8474" y="9386"/>
                          <a:pt x="11464" y="10772"/>
                          <a:pt x="11863" y="8990"/>
                        </a:cubicBezTo>
                        <a:cubicBezTo>
                          <a:pt x="11863" y="8792"/>
                          <a:pt x="11863" y="8792"/>
                          <a:pt x="11863" y="8593"/>
                        </a:cubicBezTo>
                        <a:cubicBezTo>
                          <a:pt x="12262" y="8792"/>
                          <a:pt x="12660" y="8792"/>
                          <a:pt x="13059" y="8990"/>
                        </a:cubicBezTo>
                        <a:cubicBezTo>
                          <a:pt x="12461" y="9980"/>
                          <a:pt x="14255" y="12159"/>
                          <a:pt x="16448" y="1394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13" name="Freeform 1612">
                    <a:extLst>
                      <a:ext uri="{FF2B5EF4-FFF2-40B4-BE49-F238E27FC236}">
                        <a16:creationId xmlns:a16="http://schemas.microsoft.com/office/drawing/2014/main" id="{E538DD54-5538-F9C5-05F4-091F10138B4A}"/>
                      </a:ext>
                    </a:extLst>
                  </p:cNvPr>
                  <p:cNvSpPr/>
                  <p:nvPr/>
                </p:nvSpPr>
                <p:spPr>
                  <a:xfrm>
                    <a:off x="2955101" y="5370012"/>
                    <a:ext cx="7540" cy="6671"/>
                  </a:xfrm>
                  <a:custGeom>
                    <a:avLst/>
                    <a:gdLst>
                      <a:gd name="connsiteX0" fmla="*/ 87 w 7540"/>
                      <a:gd name="connsiteY0" fmla="*/ 565 h 6671"/>
                      <a:gd name="connsiteX1" fmla="*/ 2479 w 7540"/>
                      <a:gd name="connsiteY1" fmla="*/ 4527 h 6671"/>
                      <a:gd name="connsiteX2" fmla="*/ 7263 w 7540"/>
                      <a:gd name="connsiteY2" fmla="*/ 6508 h 6671"/>
                      <a:gd name="connsiteX3" fmla="*/ 5270 w 7540"/>
                      <a:gd name="connsiteY3" fmla="*/ 1952 h 6671"/>
                      <a:gd name="connsiteX4" fmla="*/ 87 w 7540"/>
                      <a:gd name="connsiteY4" fmla="*/ 565 h 66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40" h="6671">
                        <a:moveTo>
                          <a:pt x="87" y="565"/>
                        </a:moveTo>
                        <a:cubicBezTo>
                          <a:pt x="-311" y="1556"/>
                          <a:pt x="685" y="3140"/>
                          <a:pt x="2479" y="4527"/>
                        </a:cubicBezTo>
                        <a:cubicBezTo>
                          <a:pt x="5070" y="6706"/>
                          <a:pt x="6864" y="6904"/>
                          <a:pt x="7263" y="6508"/>
                        </a:cubicBezTo>
                        <a:cubicBezTo>
                          <a:pt x="8061" y="4923"/>
                          <a:pt x="7064" y="3536"/>
                          <a:pt x="5270" y="1952"/>
                        </a:cubicBezTo>
                        <a:cubicBezTo>
                          <a:pt x="2679" y="169"/>
                          <a:pt x="685" y="-623"/>
                          <a:pt x="87" y="56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14" name="Freeform 1613">
                    <a:extLst>
                      <a:ext uri="{FF2B5EF4-FFF2-40B4-BE49-F238E27FC236}">
                        <a16:creationId xmlns:a16="http://schemas.microsoft.com/office/drawing/2014/main" id="{69272AF5-BA33-6FC8-308B-F05A2B96D7C9}"/>
                      </a:ext>
                    </a:extLst>
                  </p:cNvPr>
                  <p:cNvSpPr/>
                  <p:nvPr/>
                </p:nvSpPr>
                <p:spPr>
                  <a:xfrm>
                    <a:off x="3258734" y="5243035"/>
                    <a:ext cx="53487" cy="28918"/>
                  </a:xfrm>
                  <a:custGeom>
                    <a:avLst/>
                    <a:gdLst>
                      <a:gd name="connsiteX0" fmla="*/ 42086 w 53487"/>
                      <a:gd name="connsiteY0" fmla="*/ 15623 h 28918"/>
                      <a:gd name="connsiteX1" fmla="*/ 41089 w 53487"/>
                      <a:gd name="connsiteY1" fmla="*/ 15821 h 28918"/>
                      <a:gd name="connsiteX2" fmla="*/ 34113 w 53487"/>
                      <a:gd name="connsiteY2" fmla="*/ 20971 h 28918"/>
                      <a:gd name="connsiteX3" fmla="*/ 36106 w 53487"/>
                      <a:gd name="connsiteY3" fmla="*/ 22754 h 28918"/>
                      <a:gd name="connsiteX4" fmla="*/ 31322 w 53487"/>
                      <a:gd name="connsiteY4" fmla="*/ 23942 h 28918"/>
                      <a:gd name="connsiteX5" fmla="*/ 27734 w 53487"/>
                      <a:gd name="connsiteY5" fmla="*/ 28102 h 28918"/>
                      <a:gd name="connsiteX6" fmla="*/ 34113 w 53487"/>
                      <a:gd name="connsiteY6" fmla="*/ 27904 h 28918"/>
                      <a:gd name="connsiteX7" fmla="*/ 37701 w 53487"/>
                      <a:gd name="connsiteY7" fmla="*/ 23546 h 28918"/>
                      <a:gd name="connsiteX8" fmla="*/ 36106 w 53487"/>
                      <a:gd name="connsiteY8" fmla="*/ 22754 h 28918"/>
                      <a:gd name="connsiteX9" fmla="*/ 40890 w 53487"/>
                      <a:gd name="connsiteY9" fmla="*/ 22160 h 28918"/>
                      <a:gd name="connsiteX10" fmla="*/ 46671 w 53487"/>
                      <a:gd name="connsiteY10" fmla="*/ 16613 h 28918"/>
                      <a:gd name="connsiteX11" fmla="*/ 46671 w 53487"/>
                      <a:gd name="connsiteY11" fmla="*/ 16613 h 28918"/>
                      <a:gd name="connsiteX12" fmla="*/ 46870 w 53487"/>
                      <a:gd name="connsiteY12" fmla="*/ 16613 h 28918"/>
                      <a:gd name="connsiteX13" fmla="*/ 52252 w 53487"/>
                      <a:gd name="connsiteY13" fmla="*/ 9284 h 28918"/>
                      <a:gd name="connsiteX14" fmla="*/ 24346 w 53487"/>
                      <a:gd name="connsiteY14" fmla="*/ 10472 h 28918"/>
                      <a:gd name="connsiteX15" fmla="*/ 24545 w 53487"/>
                      <a:gd name="connsiteY15" fmla="*/ 10076 h 28918"/>
                      <a:gd name="connsiteX16" fmla="*/ 21954 w 53487"/>
                      <a:gd name="connsiteY16" fmla="*/ 3737 h 28918"/>
                      <a:gd name="connsiteX17" fmla="*/ 16174 w 53487"/>
                      <a:gd name="connsiteY17" fmla="*/ 568 h 28918"/>
                      <a:gd name="connsiteX18" fmla="*/ 18964 w 53487"/>
                      <a:gd name="connsiteY18" fmla="*/ 6907 h 28918"/>
                      <a:gd name="connsiteX19" fmla="*/ 23150 w 53487"/>
                      <a:gd name="connsiteY19" fmla="*/ 10670 h 28918"/>
                      <a:gd name="connsiteX20" fmla="*/ 21157 w 53487"/>
                      <a:gd name="connsiteY20" fmla="*/ 11067 h 28918"/>
                      <a:gd name="connsiteX21" fmla="*/ 13981 w 53487"/>
                      <a:gd name="connsiteY21" fmla="*/ 14236 h 28918"/>
                      <a:gd name="connsiteX22" fmla="*/ 7403 w 53487"/>
                      <a:gd name="connsiteY22" fmla="*/ 15623 h 28918"/>
                      <a:gd name="connsiteX23" fmla="*/ 5609 w 53487"/>
                      <a:gd name="connsiteY23" fmla="*/ 16415 h 28918"/>
                      <a:gd name="connsiteX24" fmla="*/ 5211 w 53487"/>
                      <a:gd name="connsiteY24" fmla="*/ 16019 h 28918"/>
                      <a:gd name="connsiteX25" fmla="*/ 227 w 53487"/>
                      <a:gd name="connsiteY25" fmla="*/ 13048 h 28918"/>
                      <a:gd name="connsiteX26" fmla="*/ 1822 w 53487"/>
                      <a:gd name="connsiteY26" fmla="*/ 18792 h 28918"/>
                      <a:gd name="connsiteX27" fmla="*/ 1423 w 53487"/>
                      <a:gd name="connsiteY27" fmla="*/ 20575 h 28918"/>
                      <a:gd name="connsiteX28" fmla="*/ 4015 w 53487"/>
                      <a:gd name="connsiteY28" fmla="*/ 21367 h 28918"/>
                      <a:gd name="connsiteX29" fmla="*/ 9396 w 53487"/>
                      <a:gd name="connsiteY29" fmla="*/ 23942 h 28918"/>
                      <a:gd name="connsiteX30" fmla="*/ 8599 w 53487"/>
                      <a:gd name="connsiteY30" fmla="*/ 20377 h 28918"/>
                      <a:gd name="connsiteX31" fmla="*/ 9994 w 53487"/>
                      <a:gd name="connsiteY31" fmla="*/ 19782 h 28918"/>
                      <a:gd name="connsiteX32" fmla="*/ 14778 w 53487"/>
                      <a:gd name="connsiteY32" fmla="*/ 17207 h 28918"/>
                      <a:gd name="connsiteX33" fmla="*/ 20160 w 53487"/>
                      <a:gd name="connsiteY33" fmla="*/ 16811 h 28918"/>
                      <a:gd name="connsiteX34" fmla="*/ 42086 w 53487"/>
                      <a:gd name="connsiteY34" fmla="*/ 15623 h 289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</a:cxnLst>
                    <a:rect l="l" t="t" r="r" b="b"/>
                    <a:pathLst>
                      <a:path w="53487" h="28918">
                        <a:moveTo>
                          <a:pt x="42086" y="15623"/>
                        </a:moveTo>
                        <a:cubicBezTo>
                          <a:pt x="41687" y="15623"/>
                          <a:pt x="41488" y="15821"/>
                          <a:pt x="41089" y="15821"/>
                        </a:cubicBezTo>
                        <a:cubicBezTo>
                          <a:pt x="36903" y="17009"/>
                          <a:pt x="34312" y="18990"/>
                          <a:pt x="34113" y="20971"/>
                        </a:cubicBezTo>
                        <a:cubicBezTo>
                          <a:pt x="34113" y="22160"/>
                          <a:pt x="34910" y="22556"/>
                          <a:pt x="36106" y="22754"/>
                        </a:cubicBezTo>
                        <a:cubicBezTo>
                          <a:pt x="34910" y="22754"/>
                          <a:pt x="33116" y="23150"/>
                          <a:pt x="31322" y="23942"/>
                        </a:cubicBezTo>
                        <a:cubicBezTo>
                          <a:pt x="28133" y="25329"/>
                          <a:pt x="27136" y="26914"/>
                          <a:pt x="27734" y="28102"/>
                        </a:cubicBezTo>
                        <a:cubicBezTo>
                          <a:pt x="28532" y="29489"/>
                          <a:pt x="31322" y="28895"/>
                          <a:pt x="34113" y="27904"/>
                        </a:cubicBezTo>
                        <a:cubicBezTo>
                          <a:pt x="37103" y="26518"/>
                          <a:pt x="38299" y="24933"/>
                          <a:pt x="37701" y="23546"/>
                        </a:cubicBezTo>
                        <a:cubicBezTo>
                          <a:pt x="37501" y="22952"/>
                          <a:pt x="36903" y="22754"/>
                          <a:pt x="36106" y="22754"/>
                        </a:cubicBezTo>
                        <a:cubicBezTo>
                          <a:pt x="37302" y="22952"/>
                          <a:pt x="39096" y="22556"/>
                          <a:pt x="40890" y="22160"/>
                        </a:cubicBezTo>
                        <a:cubicBezTo>
                          <a:pt x="44677" y="20377"/>
                          <a:pt x="47069" y="18594"/>
                          <a:pt x="46671" y="16613"/>
                        </a:cubicBezTo>
                        <a:lnTo>
                          <a:pt x="46671" y="16613"/>
                        </a:lnTo>
                        <a:lnTo>
                          <a:pt x="46870" y="16613"/>
                        </a:lnTo>
                        <a:cubicBezTo>
                          <a:pt x="53049" y="14632"/>
                          <a:pt x="55042" y="11265"/>
                          <a:pt x="52252" y="9284"/>
                        </a:cubicBezTo>
                        <a:cubicBezTo>
                          <a:pt x="46073" y="5322"/>
                          <a:pt x="34910" y="8095"/>
                          <a:pt x="24346" y="10472"/>
                        </a:cubicBezTo>
                        <a:cubicBezTo>
                          <a:pt x="24346" y="10274"/>
                          <a:pt x="24545" y="10274"/>
                          <a:pt x="24545" y="10076"/>
                        </a:cubicBezTo>
                        <a:cubicBezTo>
                          <a:pt x="25143" y="8690"/>
                          <a:pt x="23748" y="6114"/>
                          <a:pt x="21954" y="3737"/>
                        </a:cubicBezTo>
                        <a:cubicBezTo>
                          <a:pt x="19363" y="370"/>
                          <a:pt x="16971" y="-819"/>
                          <a:pt x="16174" y="568"/>
                        </a:cubicBezTo>
                        <a:cubicBezTo>
                          <a:pt x="15376" y="1757"/>
                          <a:pt x="16971" y="4530"/>
                          <a:pt x="18964" y="6907"/>
                        </a:cubicBezTo>
                        <a:cubicBezTo>
                          <a:pt x="20559" y="8888"/>
                          <a:pt x="22153" y="10274"/>
                          <a:pt x="23150" y="10670"/>
                        </a:cubicBezTo>
                        <a:cubicBezTo>
                          <a:pt x="22552" y="10869"/>
                          <a:pt x="21755" y="10869"/>
                          <a:pt x="21157" y="11067"/>
                        </a:cubicBezTo>
                        <a:cubicBezTo>
                          <a:pt x="18366" y="11661"/>
                          <a:pt x="15376" y="12651"/>
                          <a:pt x="13981" y="14236"/>
                        </a:cubicBezTo>
                        <a:cubicBezTo>
                          <a:pt x="12187" y="14038"/>
                          <a:pt x="9994" y="14434"/>
                          <a:pt x="7403" y="15623"/>
                        </a:cubicBezTo>
                        <a:cubicBezTo>
                          <a:pt x="6805" y="15821"/>
                          <a:pt x="6207" y="16217"/>
                          <a:pt x="5609" y="16415"/>
                        </a:cubicBezTo>
                        <a:cubicBezTo>
                          <a:pt x="5410" y="16217"/>
                          <a:pt x="5410" y="16217"/>
                          <a:pt x="5211" y="16019"/>
                        </a:cubicBezTo>
                        <a:cubicBezTo>
                          <a:pt x="3217" y="13444"/>
                          <a:pt x="1025" y="12057"/>
                          <a:pt x="227" y="13048"/>
                        </a:cubicBezTo>
                        <a:cubicBezTo>
                          <a:pt x="-371" y="14236"/>
                          <a:pt x="227" y="16217"/>
                          <a:pt x="1822" y="18792"/>
                        </a:cubicBezTo>
                        <a:cubicBezTo>
                          <a:pt x="1224" y="19386"/>
                          <a:pt x="1025" y="19981"/>
                          <a:pt x="1423" y="20575"/>
                        </a:cubicBezTo>
                        <a:cubicBezTo>
                          <a:pt x="1822" y="21367"/>
                          <a:pt x="2818" y="21565"/>
                          <a:pt x="4015" y="21367"/>
                        </a:cubicBezTo>
                        <a:cubicBezTo>
                          <a:pt x="6407" y="23744"/>
                          <a:pt x="8599" y="25527"/>
                          <a:pt x="9396" y="23942"/>
                        </a:cubicBezTo>
                        <a:cubicBezTo>
                          <a:pt x="9795" y="22952"/>
                          <a:pt x="9396" y="21763"/>
                          <a:pt x="8599" y="20377"/>
                        </a:cubicBezTo>
                        <a:cubicBezTo>
                          <a:pt x="8998" y="20179"/>
                          <a:pt x="9596" y="19981"/>
                          <a:pt x="9994" y="19782"/>
                        </a:cubicBezTo>
                        <a:cubicBezTo>
                          <a:pt x="11788" y="18990"/>
                          <a:pt x="13582" y="18198"/>
                          <a:pt x="14778" y="17207"/>
                        </a:cubicBezTo>
                        <a:cubicBezTo>
                          <a:pt x="15974" y="17603"/>
                          <a:pt x="17967" y="17406"/>
                          <a:pt x="20160" y="16811"/>
                        </a:cubicBezTo>
                        <a:cubicBezTo>
                          <a:pt x="29528" y="14038"/>
                          <a:pt x="39096" y="10472"/>
                          <a:pt x="42086" y="1562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15" name="Freeform 1614">
                    <a:extLst>
                      <a:ext uri="{FF2B5EF4-FFF2-40B4-BE49-F238E27FC236}">
                        <a16:creationId xmlns:a16="http://schemas.microsoft.com/office/drawing/2014/main" id="{8E3CA664-6592-85EE-A0E3-381C4B532BBD}"/>
                      </a:ext>
                    </a:extLst>
                  </p:cNvPr>
                  <p:cNvSpPr/>
                  <p:nvPr/>
                </p:nvSpPr>
                <p:spPr>
                  <a:xfrm>
                    <a:off x="3369622" y="5203161"/>
                    <a:ext cx="15440" cy="13798"/>
                  </a:xfrm>
                  <a:custGeom>
                    <a:avLst/>
                    <a:gdLst>
                      <a:gd name="connsiteX0" fmla="*/ 15115 w 15440"/>
                      <a:gd name="connsiteY0" fmla="*/ 2013 h 13798"/>
                      <a:gd name="connsiteX1" fmla="*/ 5746 w 15440"/>
                      <a:gd name="connsiteY1" fmla="*/ 1419 h 13798"/>
                      <a:gd name="connsiteX2" fmla="*/ 962 w 15440"/>
                      <a:gd name="connsiteY2" fmla="*/ 10333 h 13798"/>
                      <a:gd name="connsiteX3" fmla="*/ 7939 w 15440"/>
                      <a:gd name="connsiteY3" fmla="*/ 12710 h 13798"/>
                      <a:gd name="connsiteX4" fmla="*/ 15115 w 15440"/>
                      <a:gd name="connsiteY4" fmla="*/ 2013 h 1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440" h="13798">
                        <a:moveTo>
                          <a:pt x="15115" y="2013"/>
                        </a:moveTo>
                        <a:cubicBezTo>
                          <a:pt x="14517" y="-562"/>
                          <a:pt x="10331" y="-562"/>
                          <a:pt x="5746" y="1419"/>
                        </a:cubicBezTo>
                        <a:cubicBezTo>
                          <a:pt x="-2227" y="4786"/>
                          <a:pt x="165" y="7559"/>
                          <a:pt x="962" y="10333"/>
                        </a:cubicBezTo>
                        <a:cubicBezTo>
                          <a:pt x="1959" y="12314"/>
                          <a:pt x="2159" y="15483"/>
                          <a:pt x="7939" y="12710"/>
                        </a:cubicBezTo>
                        <a:cubicBezTo>
                          <a:pt x="15115" y="9540"/>
                          <a:pt x="16111" y="5380"/>
                          <a:pt x="15115" y="201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16" name="Freeform 1615">
                    <a:extLst>
                      <a:ext uri="{FF2B5EF4-FFF2-40B4-BE49-F238E27FC236}">
                        <a16:creationId xmlns:a16="http://schemas.microsoft.com/office/drawing/2014/main" id="{7F008FBE-B8B4-2BEC-98F8-F5EB780DA393}"/>
                      </a:ext>
                    </a:extLst>
                  </p:cNvPr>
                  <p:cNvSpPr/>
                  <p:nvPr/>
                </p:nvSpPr>
                <p:spPr>
                  <a:xfrm>
                    <a:off x="3369189" y="5175262"/>
                    <a:ext cx="398" cy="19808"/>
                  </a:xfrm>
                  <a:custGeom>
                    <a:avLst/>
                    <a:gdLst>
                      <a:gd name="connsiteX0" fmla="*/ 0 w 398"/>
                      <a:gd name="connsiteY0" fmla="*/ 0 h 19808"/>
                      <a:gd name="connsiteX1" fmla="*/ 399 w 398"/>
                      <a:gd name="connsiteY1" fmla="*/ 0 h 19808"/>
                      <a:gd name="connsiteX2" fmla="*/ 0 w 398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08">
                        <a:moveTo>
                          <a:pt x="0" y="0"/>
                        </a:moveTo>
                        <a:lnTo>
                          <a:pt x="3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17" name="Freeform 1616">
                    <a:extLst>
                      <a:ext uri="{FF2B5EF4-FFF2-40B4-BE49-F238E27FC236}">
                        <a16:creationId xmlns:a16="http://schemas.microsoft.com/office/drawing/2014/main" id="{26BF679C-E8E6-F577-CE25-62B13ECADECE}"/>
                      </a:ext>
                    </a:extLst>
                  </p:cNvPr>
                  <p:cNvSpPr/>
                  <p:nvPr/>
                </p:nvSpPr>
                <p:spPr>
                  <a:xfrm>
                    <a:off x="3352159" y="5175461"/>
                    <a:ext cx="17254" cy="14056"/>
                  </a:xfrm>
                  <a:custGeom>
                    <a:avLst/>
                    <a:gdLst>
                      <a:gd name="connsiteX0" fmla="*/ 87 w 17254"/>
                      <a:gd name="connsiteY0" fmla="*/ 8320 h 14056"/>
                      <a:gd name="connsiteX1" fmla="*/ 11050 w 17254"/>
                      <a:gd name="connsiteY1" fmla="*/ 13668 h 14056"/>
                      <a:gd name="connsiteX2" fmla="*/ 16432 w 17254"/>
                      <a:gd name="connsiteY2" fmla="*/ 3566 h 14056"/>
                      <a:gd name="connsiteX3" fmla="*/ 17030 w 17254"/>
                      <a:gd name="connsiteY3" fmla="*/ 0 h 14056"/>
                      <a:gd name="connsiteX4" fmla="*/ 15236 w 17254"/>
                      <a:gd name="connsiteY4" fmla="*/ 594 h 14056"/>
                      <a:gd name="connsiteX5" fmla="*/ 87 w 17254"/>
                      <a:gd name="connsiteY5" fmla="*/ 8320 h 140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254" h="14056">
                        <a:moveTo>
                          <a:pt x="87" y="8320"/>
                        </a:moveTo>
                        <a:cubicBezTo>
                          <a:pt x="-909" y="11687"/>
                          <a:pt x="6865" y="15253"/>
                          <a:pt x="11050" y="13668"/>
                        </a:cubicBezTo>
                        <a:cubicBezTo>
                          <a:pt x="21017" y="9508"/>
                          <a:pt x="15834" y="6735"/>
                          <a:pt x="16432" y="3566"/>
                        </a:cubicBezTo>
                        <a:lnTo>
                          <a:pt x="17030" y="0"/>
                        </a:lnTo>
                        <a:lnTo>
                          <a:pt x="15236" y="594"/>
                        </a:lnTo>
                        <a:cubicBezTo>
                          <a:pt x="9456" y="2179"/>
                          <a:pt x="1882" y="2377"/>
                          <a:pt x="87" y="832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18" name="Freeform 1617">
                    <a:extLst>
                      <a:ext uri="{FF2B5EF4-FFF2-40B4-BE49-F238E27FC236}">
                        <a16:creationId xmlns:a16="http://schemas.microsoft.com/office/drawing/2014/main" id="{ED5D4D36-ABE8-E230-83DE-558DF5980C39}"/>
                      </a:ext>
                    </a:extLst>
                  </p:cNvPr>
                  <p:cNvSpPr/>
                  <p:nvPr/>
                </p:nvSpPr>
                <p:spPr>
                  <a:xfrm>
                    <a:off x="3289459" y="5219832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198 h 198"/>
                      <a:gd name="connsiteX1" fmla="*/ 199 w 199"/>
                      <a:gd name="connsiteY1" fmla="*/ 0 h 198"/>
                      <a:gd name="connsiteX2" fmla="*/ 199 w 199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198"/>
                        </a:moveTo>
                        <a:lnTo>
                          <a:pt x="199" y="0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19" name="Freeform 1618">
                    <a:extLst>
                      <a:ext uri="{FF2B5EF4-FFF2-40B4-BE49-F238E27FC236}">
                        <a16:creationId xmlns:a16="http://schemas.microsoft.com/office/drawing/2014/main" id="{83102FC2-F804-7D13-2ABF-C4D7F771DEC7}"/>
                      </a:ext>
                    </a:extLst>
                  </p:cNvPr>
                  <p:cNvSpPr/>
                  <p:nvPr/>
                </p:nvSpPr>
                <p:spPr>
                  <a:xfrm>
                    <a:off x="3344058" y="5143098"/>
                    <a:ext cx="16075" cy="13607"/>
                  </a:xfrm>
                  <a:custGeom>
                    <a:avLst/>
                    <a:gdLst>
                      <a:gd name="connsiteX0" fmla="*/ 216 w 16075"/>
                      <a:gd name="connsiteY0" fmla="*/ 7998 h 13607"/>
                      <a:gd name="connsiteX1" fmla="*/ 10581 w 16075"/>
                      <a:gd name="connsiteY1" fmla="*/ 9979 h 13607"/>
                      <a:gd name="connsiteX2" fmla="*/ 15364 w 16075"/>
                      <a:gd name="connsiteY2" fmla="*/ 13346 h 13607"/>
                      <a:gd name="connsiteX3" fmla="*/ 14368 w 16075"/>
                      <a:gd name="connsiteY3" fmla="*/ 7800 h 13607"/>
                      <a:gd name="connsiteX4" fmla="*/ 15763 w 16075"/>
                      <a:gd name="connsiteY4" fmla="*/ 2451 h 13607"/>
                      <a:gd name="connsiteX5" fmla="*/ 8787 w 16075"/>
                      <a:gd name="connsiteY5" fmla="*/ 669 h 13607"/>
                      <a:gd name="connsiteX6" fmla="*/ 6594 w 16075"/>
                      <a:gd name="connsiteY6" fmla="*/ 74 h 13607"/>
                      <a:gd name="connsiteX7" fmla="*/ 6196 w 16075"/>
                      <a:gd name="connsiteY7" fmla="*/ 1461 h 13607"/>
                      <a:gd name="connsiteX8" fmla="*/ 5199 w 16075"/>
                      <a:gd name="connsiteY8" fmla="*/ 1857 h 13607"/>
                      <a:gd name="connsiteX9" fmla="*/ 216 w 16075"/>
                      <a:gd name="connsiteY9" fmla="*/ 7998 h 136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6075" h="13607">
                        <a:moveTo>
                          <a:pt x="216" y="7998"/>
                        </a:moveTo>
                        <a:cubicBezTo>
                          <a:pt x="1810" y="10375"/>
                          <a:pt x="5000" y="11563"/>
                          <a:pt x="10581" y="9979"/>
                        </a:cubicBezTo>
                        <a:cubicBezTo>
                          <a:pt x="12375" y="12356"/>
                          <a:pt x="14368" y="14337"/>
                          <a:pt x="15364" y="13346"/>
                        </a:cubicBezTo>
                        <a:cubicBezTo>
                          <a:pt x="16361" y="12554"/>
                          <a:pt x="15763" y="10375"/>
                          <a:pt x="14368" y="7800"/>
                        </a:cubicBezTo>
                        <a:cubicBezTo>
                          <a:pt x="16560" y="5819"/>
                          <a:pt x="16162" y="4036"/>
                          <a:pt x="15763" y="2451"/>
                        </a:cubicBezTo>
                        <a:cubicBezTo>
                          <a:pt x="14966" y="272"/>
                          <a:pt x="12574" y="-322"/>
                          <a:pt x="8787" y="669"/>
                        </a:cubicBezTo>
                        <a:cubicBezTo>
                          <a:pt x="7990" y="74"/>
                          <a:pt x="7192" y="-124"/>
                          <a:pt x="6594" y="74"/>
                        </a:cubicBezTo>
                        <a:cubicBezTo>
                          <a:pt x="6196" y="272"/>
                          <a:pt x="5996" y="867"/>
                          <a:pt x="6196" y="1461"/>
                        </a:cubicBezTo>
                        <a:cubicBezTo>
                          <a:pt x="5797" y="1659"/>
                          <a:pt x="5598" y="1659"/>
                          <a:pt x="5199" y="1857"/>
                        </a:cubicBezTo>
                        <a:cubicBezTo>
                          <a:pt x="1810" y="3838"/>
                          <a:pt x="-781" y="6413"/>
                          <a:pt x="216" y="799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20" name="Freeform 1619">
                    <a:extLst>
                      <a:ext uri="{FF2B5EF4-FFF2-40B4-BE49-F238E27FC236}">
                        <a16:creationId xmlns:a16="http://schemas.microsoft.com/office/drawing/2014/main" id="{E8D3CA4A-0136-34BC-45B6-39EE03C0404A}"/>
                      </a:ext>
                    </a:extLst>
                  </p:cNvPr>
                  <p:cNvSpPr/>
                  <p:nvPr/>
                </p:nvSpPr>
                <p:spPr>
                  <a:xfrm>
                    <a:off x="3233448" y="5263074"/>
                    <a:ext cx="13766" cy="12257"/>
                  </a:xfrm>
                  <a:custGeom>
                    <a:avLst/>
                    <a:gdLst>
                      <a:gd name="connsiteX0" fmla="*/ 6976 w 13766"/>
                      <a:gd name="connsiteY0" fmla="*/ 11233 h 12257"/>
                      <a:gd name="connsiteX1" fmla="*/ 13754 w 13766"/>
                      <a:gd name="connsiteY1" fmla="*/ 2319 h 12257"/>
                      <a:gd name="connsiteX2" fmla="*/ 7774 w 13766"/>
                      <a:gd name="connsiteY2" fmla="*/ 734 h 12257"/>
                      <a:gd name="connsiteX3" fmla="*/ 0 w 13766"/>
                      <a:gd name="connsiteY3" fmla="*/ 10243 h 12257"/>
                      <a:gd name="connsiteX4" fmla="*/ 6976 w 13766"/>
                      <a:gd name="connsiteY4" fmla="*/ 11233 h 122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66" h="12257">
                        <a:moveTo>
                          <a:pt x="6976" y="11233"/>
                        </a:moveTo>
                        <a:cubicBezTo>
                          <a:pt x="14152" y="8262"/>
                          <a:pt x="13554" y="5092"/>
                          <a:pt x="13754" y="2319"/>
                        </a:cubicBezTo>
                        <a:cubicBezTo>
                          <a:pt x="13953" y="338"/>
                          <a:pt x="11760" y="-850"/>
                          <a:pt x="7774" y="734"/>
                        </a:cubicBezTo>
                        <a:cubicBezTo>
                          <a:pt x="-1395" y="4102"/>
                          <a:pt x="1794" y="7271"/>
                          <a:pt x="0" y="10243"/>
                        </a:cubicBezTo>
                        <a:cubicBezTo>
                          <a:pt x="199" y="12620"/>
                          <a:pt x="3189" y="12818"/>
                          <a:pt x="6976" y="112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21" name="Freeform 1620">
                    <a:extLst>
                      <a:ext uri="{FF2B5EF4-FFF2-40B4-BE49-F238E27FC236}">
                        <a16:creationId xmlns:a16="http://schemas.microsoft.com/office/drawing/2014/main" id="{C19BAD91-3028-D1A9-F3D3-0EA7E06E3CF5}"/>
                      </a:ext>
                    </a:extLst>
                  </p:cNvPr>
                  <p:cNvSpPr/>
                  <p:nvPr/>
                </p:nvSpPr>
                <p:spPr>
                  <a:xfrm>
                    <a:off x="3365560" y="5156840"/>
                    <a:ext cx="18179" cy="18224"/>
                  </a:xfrm>
                  <a:custGeom>
                    <a:avLst/>
                    <a:gdLst>
                      <a:gd name="connsiteX0" fmla="*/ 3828 w 18179"/>
                      <a:gd name="connsiteY0" fmla="*/ 18224 h 18224"/>
                      <a:gd name="connsiteX1" fmla="*/ 13396 w 18179"/>
                      <a:gd name="connsiteY1" fmla="*/ 11291 h 18224"/>
                      <a:gd name="connsiteX2" fmla="*/ 15190 w 18179"/>
                      <a:gd name="connsiteY2" fmla="*/ 8320 h 18224"/>
                      <a:gd name="connsiteX3" fmla="*/ 18180 w 18179"/>
                      <a:gd name="connsiteY3" fmla="*/ 7725 h 18224"/>
                      <a:gd name="connsiteX4" fmla="*/ 15589 w 18179"/>
                      <a:gd name="connsiteY4" fmla="*/ 0 h 18224"/>
                      <a:gd name="connsiteX5" fmla="*/ 9808 w 18179"/>
                      <a:gd name="connsiteY5" fmla="*/ 5546 h 18224"/>
                      <a:gd name="connsiteX6" fmla="*/ 4227 w 18179"/>
                      <a:gd name="connsiteY6" fmla="*/ 7131 h 18224"/>
                      <a:gd name="connsiteX7" fmla="*/ 41 w 18179"/>
                      <a:gd name="connsiteY7" fmla="*/ 13074 h 18224"/>
                      <a:gd name="connsiteX8" fmla="*/ 3828 w 18179"/>
                      <a:gd name="connsiteY8" fmla="*/ 18224 h 182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179" h="18224">
                        <a:moveTo>
                          <a:pt x="3828" y="18224"/>
                        </a:moveTo>
                        <a:cubicBezTo>
                          <a:pt x="7018" y="15847"/>
                          <a:pt x="10605" y="13668"/>
                          <a:pt x="13396" y="11291"/>
                        </a:cubicBezTo>
                        <a:cubicBezTo>
                          <a:pt x="14592" y="10301"/>
                          <a:pt x="15190" y="9112"/>
                          <a:pt x="15190" y="8320"/>
                        </a:cubicBezTo>
                        <a:cubicBezTo>
                          <a:pt x="16187" y="8320"/>
                          <a:pt x="17183" y="8122"/>
                          <a:pt x="18180" y="7725"/>
                        </a:cubicBezTo>
                        <a:cubicBezTo>
                          <a:pt x="17383" y="5150"/>
                          <a:pt x="16386" y="2575"/>
                          <a:pt x="15589" y="0"/>
                        </a:cubicBezTo>
                        <a:cubicBezTo>
                          <a:pt x="11802" y="1585"/>
                          <a:pt x="9609" y="3566"/>
                          <a:pt x="9808" y="5546"/>
                        </a:cubicBezTo>
                        <a:cubicBezTo>
                          <a:pt x="8014" y="5546"/>
                          <a:pt x="6220" y="6141"/>
                          <a:pt x="4227" y="7131"/>
                        </a:cubicBezTo>
                        <a:cubicBezTo>
                          <a:pt x="241" y="9112"/>
                          <a:pt x="241" y="11093"/>
                          <a:pt x="41" y="13074"/>
                        </a:cubicBezTo>
                        <a:cubicBezTo>
                          <a:pt x="-357" y="15649"/>
                          <a:pt x="2234" y="16837"/>
                          <a:pt x="3828" y="1822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22" name="Freeform 1621">
                    <a:extLst>
                      <a:ext uri="{FF2B5EF4-FFF2-40B4-BE49-F238E27FC236}">
                        <a16:creationId xmlns:a16="http://schemas.microsoft.com/office/drawing/2014/main" id="{E0BF9A66-8752-57F7-7D37-9CF498051559}"/>
                      </a:ext>
                    </a:extLst>
                  </p:cNvPr>
                  <p:cNvSpPr/>
                  <p:nvPr/>
                </p:nvSpPr>
                <p:spPr>
                  <a:xfrm>
                    <a:off x="3369189" y="5175064"/>
                    <a:ext cx="398" cy="198"/>
                  </a:xfrm>
                  <a:custGeom>
                    <a:avLst/>
                    <a:gdLst>
                      <a:gd name="connsiteX0" fmla="*/ 399 w 398"/>
                      <a:gd name="connsiteY0" fmla="*/ 198 h 198"/>
                      <a:gd name="connsiteX1" fmla="*/ 199 w 398"/>
                      <a:gd name="connsiteY1" fmla="*/ 0 h 198"/>
                      <a:gd name="connsiteX2" fmla="*/ 0 w 398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399" y="198"/>
                        </a:moveTo>
                        <a:lnTo>
                          <a:pt x="199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23" name="Freeform 1622">
                    <a:extLst>
                      <a:ext uri="{FF2B5EF4-FFF2-40B4-BE49-F238E27FC236}">
                        <a16:creationId xmlns:a16="http://schemas.microsoft.com/office/drawing/2014/main" id="{FC51F31A-A3EA-D377-1648-BA9B14CA81DD}"/>
                      </a:ext>
                    </a:extLst>
                  </p:cNvPr>
                  <p:cNvSpPr/>
                  <p:nvPr/>
                </p:nvSpPr>
                <p:spPr>
                  <a:xfrm>
                    <a:off x="3286133" y="5140628"/>
                    <a:ext cx="18487" cy="8364"/>
                  </a:xfrm>
                  <a:custGeom>
                    <a:avLst/>
                    <a:gdLst>
                      <a:gd name="connsiteX0" fmla="*/ 137 w 18487"/>
                      <a:gd name="connsiteY0" fmla="*/ 8091 h 8364"/>
                      <a:gd name="connsiteX1" fmla="*/ 14887 w 18487"/>
                      <a:gd name="connsiteY1" fmla="*/ 5714 h 8364"/>
                      <a:gd name="connsiteX2" fmla="*/ 17877 w 18487"/>
                      <a:gd name="connsiteY2" fmla="*/ 1158 h 8364"/>
                      <a:gd name="connsiteX3" fmla="*/ 3725 w 18487"/>
                      <a:gd name="connsiteY3" fmla="*/ 3337 h 8364"/>
                      <a:gd name="connsiteX4" fmla="*/ 137 w 18487"/>
                      <a:gd name="connsiteY4" fmla="*/ 8091 h 8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487" h="8364">
                        <a:moveTo>
                          <a:pt x="137" y="8091"/>
                        </a:moveTo>
                        <a:cubicBezTo>
                          <a:pt x="4123" y="8685"/>
                          <a:pt x="8907" y="8487"/>
                          <a:pt x="14887" y="5714"/>
                        </a:cubicBezTo>
                        <a:cubicBezTo>
                          <a:pt x="18275" y="4129"/>
                          <a:pt x="19272" y="2148"/>
                          <a:pt x="17877" y="1158"/>
                        </a:cubicBezTo>
                        <a:cubicBezTo>
                          <a:pt x="14887" y="-1021"/>
                          <a:pt x="9704" y="-31"/>
                          <a:pt x="3725" y="3337"/>
                        </a:cubicBezTo>
                        <a:cubicBezTo>
                          <a:pt x="934" y="4922"/>
                          <a:pt x="-461" y="6506"/>
                          <a:pt x="137" y="809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24" name="Freeform 1623">
                    <a:extLst>
                      <a:ext uri="{FF2B5EF4-FFF2-40B4-BE49-F238E27FC236}">
                        <a16:creationId xmlns:a16="http://schemas.microsoft.com/office/drawing/2014/main" id="{5934E14D-5A6A-0705-7D27-6E41829E7F65}"/>
                      </a:ext>
                    </a:extLst>
                  </p:cNvPr>
                  <p:cNvSpPr/>
                  <p:nvPr/>
                </p:nvSpPr>
                <p:spPr>
                  <a:xfrm>
                    <a:off x="3355426" y="5250034"/>
                    <a:ext cx="18919" cy="13354"/>
                  </a:xfrm>
                  <a:custGeom>
                    <a:avLst/>
                    <a:gdLst>
                      <a:gd name="connsiteX0" fmla="*/ 9776 w 18919"/>
                      <a:gd name="connsiteY0" fmla="*/ 700 h 13354"/>
                      <a:gd name="connsiteX1" fmla="*/ 9 w 18919"/>
                      <a:gd name="connsiteY1" fmla="*/ 11199 h 13354"/>
                      <a:gd name="connsiteX2" fmla="*/ 4395 w 18919"/>
                      <a:gd name="connsiteY2" fmla="*/ 11991 h 13354"/>
                      <a:gd name="connsiteX3" fmla="*/ 7185 w 18919"/>
                      <a:gd name="connsiteY3" fmla="*/ 11000 h 13354"/>
                      <a:gd name="connsiteX4" fmla="*/ 7185 w 18919"/>
                      <a:gd name="connsiteY4" fmla="*/ 12189 h 13354"/>
                      <a:gd name="connsiteX5" fmla="*/ 13564 w 18919"/>
                      <a:gd name="connsiteY5" fmla="*/ 12585 h 13354"/>
                      <a:gd name="connsiteX6" fmla="*/ 18746 w 18919"/>
                      <a:gd name="connsiteY6" fmla="*/ 7237 h 13354"/>
                      <a:gd name="connsiteX7" fmla="*/ 13165 w 18919"/>
                      <a:gd name="connsiteY7" fmla="*/ 6642 h 13354"/>
                      <a:gd name="connsiteX8" fmla="*/ 15557 w 18919"/>
                      <a:gd name="connsiteY8" fmla="*/ 2086 h 13354"/>
                      <a:gd name="connsiteX9" fmla="*/ 9776 w 18919"/>
                      <a:gd name="connsiteY9" fmla="*/ 700 h 133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919" h="13354">
                        <a:moveTo>
                          <a:pt x="9776" y="700"/>
                        </a:moveTo>
                        <a:cubicBezTo>
                          <a:pt x="2800" y="3671"/>
                          <a:pt x="-190" y="7435"/>
                          <a:pt x="9" y="11199"/>
                        </a:cubicBezTo>
                        <a:cubicBezTo>
                          <a:pt x="9" y="11793"/>
                          <a:pt x="2999" y="12387"/>
                          <a:pt x="4395" y="11991"/>
                        </a:cubicBezTo>
                        <a:cubicBezTo>
                          <a:pt x="5391" y="11595"/>
                          <a:pt x="6388" y="11397"/>
                          <a:pt x="7185" y="11000"/>
                        </a:cubicBezTo>
                        <a:cubicBezTo>
                          <a:pt x="7185" y="11397"/>
                          <a:pt x="6986" y="11793"/>
                          <a:pt x="7185" y="12189"/>
                        </a:cubicBezTo>
                        <a:cubicBezTo>
                          <a:pt x="7783" y="13774"/>
                          <a:pt x="10374" y="13575"/>
                          <a:pt x="13564" y="12585"/>
                        </a:cubicBezTo>
                        <a:cubicBezTo>
                          <a:pt x="17550" y="11000"/>
                          <a:pt x="19543" y="9218"/>
                          <a:pt x="18746" y="7237"/>
                        </a:cubicBezTo>
                        <a:cubicBezTo>
                          <a:pt x="18148" y="5850"/>
                          <a:pt x="15955" y="5850"/>
                          <a:pt x="13165" y="6642"/>
                        </a:cubicBezTo>
                        <a:cubicBezTo>
                          <a:pt x="14361" y="5256"/>
                          <a:pt x="14959" y="3671"/>
                          <a:pt x="15557" y="2086"/>
                        </a:cubicBezTo>
                        <a:cubicBezTo>
                          <a:pt x="14560" y="502"/>
                          <a:pt x="13165" y="-885"/>
                          <a:pt x="9776" y="70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25" name="Freeform 1624">
                    <a:extLst>
                      <a:ext uri="{FF2B5EF4-FFF2-40B4-BE49-F238E27FC236}">
                        <a16:creationId xmlns:a16="http://schemas.microsoft.com/office/drawing/2014/main" id="{883DD160-8114-E45C-DCB4-17FAE2C8248C}"/>
                      </a:ext>
                    </a:extLst>
                  </p:cNvPr>
                  <p:cNvSpPr/>
                  <p:nvPr/>
                </p:nvSpPr>
                <p:spPr>
                  <a:xfrm>
                    <a:off x="3183616" y="5204580"/>
                    <a:ext cx="199" cy="197"/>
                  </a:xfrm>
                  <a:custGeom>
                    <a:avLst/>
                    <a:gdLst>
                      <a:gd name="connsiteX0" fmla="*/ 0 w 199"/>
                      <a:gd name="connsiteY0" fmla="*/ 0 h 197"/>
                      <a:gd name="connsiteX1" fmla="*/ 0 w 199"/>
                      <a:gd name="connsiteY1" fmla="*/ 198 h 197"/>
                      <a:gd name="connsiteX2" fmla="*/ 199 w 199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26" name="Freeform 1625">
                    <a:extLst>
                      <a:ext uri="{FF2B5EF4-FFF2-40B4-BE49-F238E27FC236}">
                        <a16:creationId xmlns:a16="http://schemas.microsoft.com/office/drawing/2014/main" id="{0056AD4F-A9BD-9286-7DB0-B25E79AE703A}"/>
                      </a:ext>
                    </a:extLst>
                  </p:cNvPr>
                  <p:cNvSpPr/>
                  <p:nvPr/>
                </p:nvSpPr>
                <p:spPr>
                  <a:xfrm>
                    <a:off x="3232850" y="5350039"/>
                    <a:ext cx="28376" cy="13975"/>
                  </a:xfrm>
                  <a:custGeom>
                    <a:avLst/>
                    <a:gdLst>
                      <a:gd name="connsiteX0" fmla="*/ 8970 w 28376"/>
                      <a:gd name="connsiteY0" fmla="*/ 13011 h 13975"/>
                      <a:gd name="connsiteX1" fmla="*/ 16544 w 28376"/>
                      <a:gd name="connsiteY1" fmla="*/ 7069 h 13975"/>
                      <a:gd name="connsiteX2" fmla="*/ 16345 w 28376"/>
                      <a:gd name="connsiteY2" fmla="*/ 6870 h 13975"/>
                      <a:gd name="connsiteX3" fmla="*/ 25713 w 28376"/>
                      <a:gd name="connsiteY3" fmla="*/ 4890 h 13975"/>
                      <a:gd name="connsiteX4" fmla="*/ 27507 w 28376"/>
                      <a:gd name="connsiteY4" fmla="*/ 730 h 13975"/>
                      <a:gd name="connsiteX5" fmla="*/ 12557 w 28376"/>
                      <a:gd name="connsiteY5" fmla="*/ 4097 h 13975"/>
                      <a:gd name="connsiteX6" fmla="*/ 10763 w 28376"/>
                      <a:gd name="connsiteY6" fmla="*/ 4890 h 13975"/>
                      <a:gd name="connsiteX7" fmla="*/ 11959 w 28376"/>
                      <a:gd name="connsiteY7" fmla="*/ 5286 h 13975"/>
                      <a:gd name="connsiteX8" fmla="*/ 12557 w 28376"/>
                      <a:gd name="connsiteY8" fmla="*/ 5484 h 13975"/>
                      <a:gd name="connsiteX9" fmla="*/ 8970 w 28376"/>
                      <a:gd name="connsiteY9" fmla="*/ 6078 h 13975"/>
                      <a:gd name="connsiteX10" fmla="*/ 0 w 28376"/>
                      <a:gd name="connsiteY10" fmla="*/ 12021 h 13975"/>
                      <a:gd name="connsiteX11" fmla="*/ 8970 w 28376"/>
                      <a:gd name="connsiteY11" fmla="*/ 13011 h 13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8376" h="13975">
                        <a:moveTo>
                          <a:pt x="8970" y="13011"/>
                        </a:moveTo>
                        <a:cubicBezTo>
                          <a:pt x="13355" y="11625"/>
                          <a:pt x="17142" y="9446"/>
                          <a:pt x="16544" y="7069"/>
                        </a:cubicBezTo>
                        <a:cubicBezTo>
                          <a:pt x="16544" y="6870"/>
                          <a:pt x="16345" y="6870"/>
                          <a:pt x="16345" y="6870"/>
                        </a:cubicBezTo>
                        <a:cubicBezTo>
                          <a:pt x="18736" y="7267"/>
                          <a:pt x="21527" y="6870"/>
                          <a:pt x="25713" y="4890"/>
                        </a:cubicBezTo>
                        <a:cubicBezTo>
                          <a:pt x="28504" y="3503"/>
                          <a:pt x="29101" y="1720"/>
                          <a:pt x="27507" y="730"/>
                        </a:cubicBezTo>
                        <a:cubicBezTo>
                          <a:pt x="23122" y="-1449"/>
                          <a:pt x="17740" y="1720"/>
                          <a:pt x="12557" y="4097"/>
                        </a:cubicBezTo>
                        <a:lnTo>
                          <a:pt x="10763" y="4890"/>
                        </a:lnTo>
                        <a:cubicBezTo>
                          <a:pt x="11162" y="5088"/>
                          <a:pt x="11561" y="5088"/>
                          <a:pt x="11959" y="5286"/>
                        </a:cubicBezTo>
                        <a:lnTo>
                          <a:pt x="12557" y="5484"/>
                        </a:lnTo>
                        <a:cubicBezTo>
                          <a:pt x="11561" y="5484"/>
                          <a:pt x="10365" y="5682"/>
                          <a:pt x="8970" y="6078"/>
                        </a:cubicBezTo>
                        <a:cubicBezTo>
                          <a:pt x="4584" y="7465"/>
                          <a:pt x="598" y="9049"/>
                          <a:pt x="0" y="12021"/>
                        </a:cubicBezTo>
                        <a:cubicBezTo>
                          <a:pt x="996" y="14200"/>
                          <a:pt x="4186" y="14596"/>
                          <a:pt x="8970" y="130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27" name="Freeform 1626">
                    <a:extLst>
                      <a:ext uri="{FF2B5EF4-FFF2-40B4-BE49-F238E27FC236}">
                        <a16:creationId xmlns:a16="http://schemas.microsoft.com/office/drawing/2014/main" id="{4F38E0FF-D912-3959-9707-DD810202A06E}"/>
                      </a:ext>
                    </a:extLst>
                  </p:cNvPr>
                  <p:cNvSpPr/>
                  <p:nvPr/>
                </p:nvSpPr>
                <p:spPr>
                  <a:xfrm>
                    <a:off x="3177524" y="5139913"/>
                    <a:ext cx="14617" cy="8889"/>
                  </a:xfrm>
                  <a:custGeom>
                    <a:avLst/>
                    <a:gdLst>
                      <a:gd name="connsiteX0" fmla="*/ 113 w 14617"/>
                      <a:gd name="connsiteY0" fmla="*/ 7815 h 8889"/>
                      <a:gd name="connsiteX1" fmla="*/ 9083 w 14617"/>
                      <a:gd name="connsiteY1" fmla="*/ 7022 h 8889"/>
                      <a:gd name="connsiteX2" fmla="*/ 14464 w 14617"/>
                      <a:gd name="connsiteY2" fmla="*/ 1080 h 8889"/>
                      <a:gd name="connsiteX3" fmla="*/ 5096 w 14617"/>
                      <a:gd name="connsiteY3" fmla="*/ 2070 h 8889"/>
                      <a:gd name="connsiteX4" fmla="*/ 113 w 14617"/>
                      <a:gd name="connsiteY4" fmla="*/ 7815 h 88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617" h="8889">
                        <a:moveTo>
                          <a:pt x="113" y="7815"/>
                        </a:moveTo>
                        <a:cubicBezTo>
                          <a:pt x="910" y="9994"/>
                          <a:pt x="5295" y="8409"/>
                          <a:pt x="9083" y="7022"/>
                        </a:cubicBezTo>
                        <a:cubicBezTo>
                          <a:pt x="12870" y="4843"/>
                          <a:pt x="15262" y="2664"/>
                          <a:pt x="14464" y="1080"/>
                        </a:cubicBezTo>
                        <a:cubicBezTo>
                          <a:pt x="13269" y="-901"/>
                          <a:pt x="9481" y="89"/>
                          <a:pt x="5096" y="2070"/>
                        </a:cubicBezTo>
                        <a:cubicBezTo>
                          <a:pt x="1309" y="4051"/>
                          <a:pt x="-485" y="6230"/>
                          <a:pt x="113" y="781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28" name="Freeform 1627">
                    <a:extLst>
                      <a:ext uri="{FF2B5EF4-FFF2-40B4-BE49-F238E27FC236}">
                        <a16:creationId xmlns:a16="http://schemas.microsoft.com/office/drawing/2014/main" id="{32E85639-1DA6-A3A3-31BD-16974415ECA4}"/>
                      </a:ext>
                    </a:extLst>
                  </p:cNvPr>
                  <p:cNvSpPr/>
                  <p:nvPr/>
                </p:nvSpPr>
                <p:spPr>
                  <a:xfrm>
                    <a:off x="3256055" y="5309341"/>
                    <a:ext cx="18565" cy="7305"/>
                  </a:xfrm>
                  <a:custGeom>
                    <a:avLst/>
                    <a:gdLst>
                      <a:gd name="connsiteX0" fmla="*/ 13272 w 18565"/>
                      <a:gd name="connsiteY0" fmla="*/ 6367 h 7305"/>
                      <a:gd name="connsiteX1" fmla="*/ 18255 w 18565"/>
                      <a:gd name="connsiteY1" fmla="*/ 2207 h 7305"/>
                      <a:gd name="connsiteX2" fmla="*/ 3704 w 18565"/>
                      <a:gd name="connsiteY2" fmla="*/ 1414 h 7305"/>
                      <a:gd name="connsiteX3" fmla="*/ 116 w 18565"/>
                      <a:gd name="connsiteY3" fmla="*/ 4386 h 7305"/>
                      <a:gd name="connsiteX4" fmla="*/ 13272 w 18565"/>
                      <a:gd name="connsiteY4" fmla="*/ 6367 h 73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65" h="7305">
                        <a:moveTo>
                          <a:pt x="13272" y="6367"/>
                        </a:moveTo>
                        <a:cubicBezTo>
                          <a:pt x="16062" y="4980"/>
                          <a:pt x="19650" y="3593"/>
                          <a:pt x="18255" y="2207"/>
                        </a:cubicBezTo>
                        <a:cubicBezTo>
                          <a:pt x="15863" y="-368"/>
                          <a:pt x="10879" y="-765"/>
                          <a:pt x="3704" y="1414"/>
                        </a:cubicBezTo>
                        <a:cubicBezTo>
                          <a:pt x="1312" y="2009"/>
                          <a:pt x="-482" y="3593"/>
                          <a:pt x="116" y="4386"/>
                        </a:cubicBezTo>
                        <a:cubicBezTo>
                          <a:pt x="2109" y="6961"/>
                          <a:pt x="6096" y="8347"/>
                          <a:pt x="13272" y="636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29" name="Freeform 1628">
                    <a:extLst>
                      <a:ext uri="{FF2B5EF4-FFF2-40B4-BE49-F238E27FC236}">
                        <a16:creationId xmlns:a16="http://schemas.microsoft.com/office/drawing/2014/main" id="{3115CF18-AE5A-7375-398E-AE0A785B6D01}"/>
                      </a:ext>
                    </a:extLst>
                  </p:cNvPr>
                  <p:cNvSpPr/>
                  <p:nvPr/>
                </p:nvSpPr>
                <p:spPr>
                  <a:xfrm>
                    <a:off x="3280202" y="5195083"/>
                    <a:ext cx="19661" cy="11555"/>
                  </a:xfrm>
                  <a:custGeom>
                    <a:avLst/>
                    <a:gdLst>
                      <a:gd name="connsiteX0" fmla="*/ 7064 w 19661"/>
                      <a:gd name="connsiteY0" fmla="*/ 5139 h 11555"/>
                      <a:gd name="connsiteX1" fmla="*/ 6665 w 19661"/>
                      <a:gd name="connsiteY1" fmla="*/ 4545 h 11555"/>
                      <a:gd name="connsiteX2" fmla="*/ 486 w 19661"/>
                      <a:gd name="connsiteY2" fmla="*/ 187 h 11555"/>
                      <a:gd name="connsiteX3" fmla="*/ 2080 w 19661"/>
                      <a:gd name="connsiteY3" fmla="*/ 6129 h 11555"/>
                      <a:gd name="connsiteX4" fmla="*/ 4672 w 19661"/>
                      <a:gd name="connsiteY4" fmla="*/ 9299 h 11555"/>
                      <a:gd name="connsiteX5" fmla="*/ 4871 w 19661"/>
                      <a:gd name="connsiteY5" fmla="*/ 10091 h 11555"/>
                      <a:gd name="connsiteX6" fmla="*/ 6665 w 19661"/>
                      <a:gd name="connsiteY6" fmla="*/ 11081 h 11555"/>
                      <a:gd name="connsiteX7" fmla="*/ 8459 w 19661"/>
                      <a:gd name="connsiteY7" fmla="*/ 11478 h 11555"/>
                      <a:gd name="connsiteX8" fmla="*/ 9057 w 19661"/>
                      <a:gd name="connsiteY8" fmla="*/ 11081 h 11555"/>
                      <a:gd name="connsiteX9" fmla="*/ 13442 w 19661"/>
                      <a:gd name="connsiteY9" fmla="*/ 9893 h 11555"/>
                      <a:gd name="connsiteX10" fmla="*/ 19621 w 19661"/>
                      <a:gd name="connsiteY10" fmla="*/ 3554 h 11555"/>
                      <a:gd name="connsiteX11" fmla="*/ 12645 w 19661"/>
                      <a:gd name="connsiteY11" fmla="*/ 2762 h 11555"/>
                      <a:gd name="connsiteX12" fmla="*/ 7064 w 19661"/>
                      <a:gd name="connsiteY12" fmla="*/ 5139 h 11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9661" h="11555">
                        <a:moveTo>
                          <a:pt x="7064" y="5139"/>
                        </a:moveTo>
                        <a:cubicBezTo>
                          <a:pt x="6864" y="4941"/>
                          <a:pt x="6665" y="4743"/>
                          <a:pt x="6665" y="4545"/>
                        </a:cubicBezTo>
                        <a:cubicBezTo>
                          <a:pt x="4273" y="1177"/>
                          <a:pt x="1881" y="-606"/>
                          <a:pt x="486" y="187"/>
                        </a:cubicBezTo>
                        <a:cubicBezTo>
                          <a:pt x="-710" y="781"/>
                          <a:pt x="486" y="3356"/>
                          <a:pt x="2080" y="6129"/>
                        </a:cubicBezTo>
                        <a:cubicBezTo>
                          <a:pt x="2878" y="7318"/>
                          <a:pt x="3675" y="8308"/>
                          <a:pt x="4672" y="9299"/>
                        </a:cubicBezTo>
                        <a:cubicBezTo>
                          <a:pt x="4672" y="9497"/>
                          <a:pt x="4871" y="9893"/>
                          <a:pt x="4871" y="10091"/>
                        </a:cubicBezTo>
                        <a:cubicBezTo>
                          <a:pt x="5070" y="10685"/>
                          <a:pt x="5868" y="10883"/>
                          <a:pt x="6665" y="11081"/>
                        </a:cubicBezTo>
                        <a:cubicBezTo>
                          <a:pt x="7263" y="11478"/>
                          <a:pt x="8060" y="11676"/>
                          <a:pt x="8459" y="11478"/>
                        </a:cubicBezTo>
                        <a:cubicBezTo>
                          <a:pt x="8658" y="11280"/>
                          <a:pt x="8857" y="11280"/>
                          <a:pt x="9057" y="11081"/>
                        </a:cubicBezTo>
                        <a:cubicBezTo>
                          <a:pt x="10253" y="10883"/>
                          <a:pt x="11848" y="10487"/>
                          <a:pt x="13442" y="9893"/>
                        </a:cubicBezTo>
                        <a:cubicBezTo>
                          <a:pt x="17429" y="8110"/>
                          <a:pt x="20020" y="5931"/>
                          <a:pt x="19621" y="3554"/>
                        </a:cubicBezTo>
                        <a:cubicBezTo>
                          <a:pt x="19223" y="1573"/>
                          <a:pt x="16232" y="1375"/>
                          <a:pt x="12645" y="2762"/>
                        </a:cubicBezTo>
                        <a:cubicBezTo>
                          <a:pt x="10452" y="3356"/>
                          <a:pt x="8459" y="4148"/>
                          <a:pt x="7064" y="513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30" name="Freeform 1629">
                    <a:extLst>
                      <a:ext uri="{FF2B5EF4-FFF2-40B4-BE49-F238E27FC236}">
                        <a16:creationId xmlns:a16="http://schemas.microsoft.com/office/drawing/2014/main" id="{99F4AABE-2FEF-0608-6CAF-88836B57E9E1}"/>
                      </a:ext>
                    </a:extLst>
                  </p:cNvPr>
                  <p:cNvSpPr/>
                  <p:nvPr/>
                </p:nvSpPr>
                <p:spPr>
                  <a:xfrm>
                    <a:off x="3262552" y="5045226"/>
                    <a:ext cx="13806" cy="9650"/>
                  </a:xfrm>
                  <a:custGeom>
                    <a:avLst/>
                    <a:gdLst>
                      <a:gd name="connsiteX0" fmla="*/ 9764 w 13806"/>
                      <a:gd name="connsiteY0" fmla="*/ 7023 h 9650"/>
                      <a:gd name="connsiteX1" fmla="*/ 13153 w 13806"/>
                      <a:gd name="connsiteY1" fmla="*/ 1081 h 9650"/>
                      <a:gd name="connsiteX2" fmla="*/ 3785 w 13806"/>
                      <a:gd name="connsiteY2" fmla="*/ 2467 h 9650"/>
                      <a:gd name="connsiteX3" fmla="*/ 396 w 13806"/>
                      <a:gd name="connsiteY3" fmla="*/ 8608 h 9650"/>
                      <a:gd name="connsiteX4" fmla="*/ 9764 w 13806"/>
                      <a:gd name="connsiteY4" fmla="*/ 7023 h 9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06" h="9650">
                        <a:moveTo>
                          <a:pt x="9764" y="7023"/>
                        </a:moveTo>
                        <a:cubicBezTo>
                          <a:pt x="13352" y="4844"/>
                          <a:pt x="14748" y="2665"/>
                          <a:pt x="13153" y="1081"/>
                        </a:cubicBezTo>
                        <a:cubicBezTo>
                          <a:pt x="11359" y="-702"/>
                          <a:pt x="7971" y="-306"/>
                          <a:pt x="3785" y="2467"/>
                        </a:cubicBezTo>
                        <a:cubicBezTo>
                          <a:pt x="197" y="4646"/>
                          <a:pt x="-601" y="7023"/>
                          <a:pt x="396" y="8608"/>
                        </a:cubicBezTo>
                        <a:cubicBezTo>
                          <a:pt x="1991" y="10787"/>
                          <a:pt x="5977" y="9202"/>
                          <a:pt x="9764" y="702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31" name="Freeform 1630">
                    <a:extLst>
                      <a:ext uri="{FF2B5EF4-FFF2-40B4-BE49-F238E27FC236}">
                        <a16:creationId xmlns:a16="http://schemas.microsoft.com/office/drawing/2014/main" id="{22D3BD4A-1DEA-BC21-B1CE-15B34E775388}"/>
                      </a:ext>
                    </a:extLst>
                  </p:cNvPr>
                  <p:cNvSpPr/>
                  <p:nvPr/>
                </p:nvSpPr>
                <p:spPr>
                  <a:xfrm>
                    <a:off x="3287266" y="5436519"/>
                    <a:ext cx="13364" cy="6675"/>
                  </a:xfrm>
                  <a:custGeom>
                    <a:avLst/>
                    <a:gdLst>
                      <a:gd name="connsiteX0" fmla="*/ 7375 w 13364"/>
                      <a:gd name="connsiteY0" fmla="*/ 5964 h 6675"/>
                      <a:gd name="connsiteX1" fmla="*/ 13355 w 13364"/>
                      <a:gd name="connsiteY1" fmla="*/ 2201 h 6675"/>
                      <a:gd name="connsiteX2" fmla="*/ 6777 w 13364"/>
                      <a:gd name="connsiteY2" fmla="*/ 220 h 6675"/>
                      <a:gd name="connsiteX3" fmla="*/ 0 w 13364"/>
                      <a:gd name="connsiteY3" fmla="*/ 4578 h 6675"/>
                      <a:gd name="connsiteX4" fmla="*/ 7375 w 13364"/>
                      <a:gd name="connsiteY4" fmla="*/ 5964 h 66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64" h="6675">
                        <a:moveTo>
                          <a:pt x="7375" y="5964"/>
                        </a:moveTo>
                        <a:cubicBezTo>
                          <a:pt x="10365" y="5172"/>
                          <a:pt x="13156" y="3785"/>
                          <a:pt x="13355" y="2201"/>
                        </a:cubicBezTo>
                        <a:cubicBezTo>
                          <a:pt x="13554" y="220"/>
                          <a:pt x="10763" y="-374"/>
                          <a:pt x="6777" y="220"/>
                        </a:cubicBezTo>
                        <a:cubicBezTo>
                          <a:pt x="2591" y="1012"/>
                          <a:pt x="199" y="2597"/>
                          <a:pt x="0" y="4578"/>
                        </a:cubicBezTo>
                        <a:cubicBezTo>
                          <a:pt x="399" y="6955"/>
                          <a:pt x="3189" y="7153"/>
                          <a:pt x="7375" y="596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32" name="Freeform 1631">
                    <a:extLst>
                      <a:ext uri="{FF2B5EF4-FFF2-40B4-BE49-F238E27FC236}">
                        <a16:creationId xmlns:a16="http://schemas.microsoft.com/office/drawing/2014/main" id="{3DC4B701-BA60-6B3A-2E78-495C978A07B7}"/>
                      </a:ext>
                    </a:extLst>
                  </p:cNvPr>
                  <p:cNvSpPr/>
                  <p:nvPr/>
                </p:nvSpPr>
                <p:spPr>
                  <a:xfrm>
                    <a:off x="3357628" y="5341560"/>
                    <a:ext cx="14836" cy="9213"/>
                  </a:xfrm>
                  <a:custGeom>
                    <a:avLst/>
                    <a:gdLst>
                      <a:gd name="connsiteX0" fmla="*/ 9767 w 14836"/>
                      <a:gd name="connsiteY0" fmla="*/ 8416 h 9213"/>
                      <a:gd name="connsiteX1" fmla="*/ 14750 w 14836"/>
                      <a:gd name="connsiteY1" fmla="*/ 4455 h 9213"/>
                      <a:gd name="connsiteX2" fmla="*/ 14152 w 14836"/>
                      <a:gd name="connsiteY2" fmla="*/ 3464 h 9213"/>
                      <a:gd name="connsiteX3" fmla="*/ 14551 w 14836"/>
                      <a:gd name="connsiteY3" fmla="*/ 1483 h 9213"/>
                      <a:gd name="connsiteX4" fmla="*/ 6379 w 14836"/>
                      <a:gd name="connsiteY4" fmla="*/ 691 h 9213"/>
                      <a:gd name="connsiteX5" fmla="*/ 199 w 14836"/>
                      <a:gd name="connsiteY5" fmla="*/ 5841 h 9213"/>
                      <a:gd name="connsiteX6" fmla="*/ 598 w 14836"/>
                      <a:gd name="connsiteY6" fmla="*/ 6237 h 9213"/>
                      <a:gd name="connsiteX7" fmla="*/ 0 w 14836"/>
                      <a:gd name="connsiteY7" fmla="*/ 7624 h 9213"/>
                      <a:gd name="connsiteX8" fmla="*/ 9767 w 14836"/>
                      <a:gd name="connsiteY8" fmla="*/ 8416 h 92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836" h="9213">
                        <a:moveTo>
                          <a:pt x="9767" y="8416"/>
                        </a:moveTo>
                        <a:cubicBezTo>
                          <a:pt x="12757" y="7624"/>
                          <a:pt x="15348" y="6040"/>
                          <a:pt x="14750" y="4455"/>
                        </a:cubicBezTo>
                        <a:cubicBezTo>
                          <a:pt x="14551" y="4059"/>
                          <a:pt x="14352" y="3861"/>
                          <a:pt x="14152" y="3464"/>
                        </a:cubicBezTo>
                        <a:cubicBezTo>
                          <a:pt x="14750" y="2870"/>
                          <a:pt x="14949" y="2276"/>
                          <a:pt x="14551" y="1483"/>
                        </a:cubicBezTo>
                        <a:cubicBezTo>
                          <a:pt x="13754" y="-101"/>
                          <a:pt x="10564" y="-497"/>
                          <a:pt x="6379" y="691"/>
                        </a:cubicBezTo>
                        <a:cubicBezTo>
                          <a:pt x="2392" y="1880"/>
                          <a:pt x="-598" y="4059"/>
                          <a:pt x="199" y="5841"/>
                        </a:cubicBezTo>
                        <a:cubicBezTo>
                          <a:pt x="199" y="6040"/>
                          <a:pt x="399" y="6040"/>
                          <a:pt x="598" y="6237"/>
                        </a:cubicBezTo>
                        <a:cubicBezTo>
                          <a:pt x="399" y="6634"/>
                          <a:pt x="199" y="7228"/>
                          <a:pt x="0" y="7624"/>
                        </a:cubicBezTo>
                        <a:cubicBezTo>
                          <a:pt x="1395" y="9803"/>
                          <a:pt x="5382" y="9407"/>
                          <a:pt x="9767" y="841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33" name="Freeform 1632">
                    <a:extLst>
                      <a:ext uri="{FF2B5EF4-FFF2-40B4-BE49-F238E27FC236}">
                        <a16:creationId xmlns:a16="http://schemas.microsoft.com/office/drawing/2014/main" id="{A9A3F393-8FAF-6039-F782-4BD16D680358}"/>
                      </a:ext>
                    </a:extLst>
                  </p:cNvPr>
                  <p:cNvSpPr/>
                  <p:nvPr/>
                </p:nvSpPr>
                <p:spPr>
                  <a:xfrm>
                    <a:off x="3195366" y="5149436"/>
                    <a:ext cx="14163" cy="9097"/>
                  </a:xfrm>
                  <a:custGeom>
                    <a:avLst/>
                    <a:gdLst>
                      <a:gd name="connsiteX0" fmla="*/ 14163 w 14163"/>
                      <a:gd name="connsiteY0" fmla="*/ 1264 h 9097"/>
                      <a:gd name="connsiteX1" fmla="*/ 6987 w 14163"/>
                      <a:gd name="connsiteY1" fmla="*/ 1264 h 9097"/>
                      <a:gd name="connsiteX2" fmla="*/ 11 w 14163"/>
                      <a:gd name="connsiteY2" fmla="*/ 8197 h 9097"/>
                      <a:gd name="connsiteX3" fmla="*/ 5991 w 14163"/>
                      <a:gd name="connsiteY3" fmla="*/ 7999 h 9097"/>
                      <a:gd name="connsiteX4" fmla="*/ 14163 w 14163"/>
                      <a:gd name="connsiteY4" fmla="*/ 1264 h 90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63" h="9097">
                        <a:moveTo>
                          <a:pt x="14163" y="1264"/>
                        </a:moveTo>
                        <a:cubicBezTo>
                          <a:pt x="13166" y="-321"/>
                          <a:pt x="10774" y="-519"/>
                          <a:pt x="6987" y="1264"/>
                        </a:cubicBezTo>
                        <a:cubicBezTo>
                          <a:pt x="2403" y="3443"/>
                          <a:pt x="-189" y="6018"/>
                          <a:pt x="11" y="8197"/>
                        </a:cubicBezTo>
                        <a:cubicBezTo>
                          <a:pt x="210" y="9782"/>
                          <a:pt x="3200" y="8989"/>
                          <a:pt x="5991" y="7999"/>
                        </a:cubicBezTo>
                        <a:cubicBezTo>
                          <a:pt x="10376" y="6216"/>
                          <a:pt x="13565" y="4037"/>
                          <a:pt x="14163" y="126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34" name="Freeform 1633">
                    <a:extLst>
                      <a:ext uri="{FF2B5EF4-FFF2-40B4-BE49-F238E27FC236}">
                        <a16:creationId xmlns:a16="http://schemas.microsoft.com/office/drawing/2014/main" id="{C5349E53-D149-C78C-081D-0C54E36194EC}"/>
                      </a:ext>
                    </a:extLst>
                  </p:cNvPr>
                  <p:cNvSpPr/>
                  <p:nvPr/>
                </p:nvSpPr>
                <p:spPr>
                  <a:xfrm>
                    <a:off x="3263583" y="5284210"/>
                    <a:ext cx="19820" cy="8071"/>
                  </a:xfrm>
                  <a:custGeom>
                    <a:avLst/>
                    <a:gdLst>
                      <a:gd name="connsiteX0" fmla="*/ 163 w 19820"/>
                      <a:gd name="connsiteY0" fmla="*/ 6736 h 8071"/>
                      <a:gd name="connsiteX1" fmla="*/ 13518 w 19820"/>
                      <a:gd name="connsiteY1" fmla="*/ 5944 h 8071"/>
                      <a:gd name="connsiteX2" fmla="*/ 19697 w 19820"/>
                      <a:gd name="connsiteY2" fmla="*/ 1586 h 8071"/>
                      <a:gd name="connsiteX3" fmla="*/ 5943 w 19820"/>
                      <a:gd name="connsiteY3" fmla="*/ 2774 h 8071"/>
                      <a:gd name="connsiteX4" fmla="*/ 163 w 19820"/>
                      <a:gd name="connsiteY4" fmla="*/ 6736 h 80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820" h="8071">
                        <a:moveTo>
                          <a:pt x="163" y="6736"/>
                        </a:moveTo>
                        <a:cubicBezTo>
                          <a:pt x="2156" y="9707"/>
                          <a:pt x="8933" y="6934"/>
                          <a:pt x="13518" y="5944"/>
                        </a:cubicBezTo>
                        <a:cubicBezTo>
                          <a:pt x="17305" y="4755"/>
                          <a:pt x="20494" y="2972"/>
                          <a:pt x="19697" y="1586"/>
                        </a:cubicBezTo>
                        <a:cubicBezTo>
                          <a:pt x="17903" y="-1782"/>
                          <a:pt x="11325" y="991"/>
                          <a:pt x="5943" y="2774"/>
                        </a:cubicBezTo>
                        <a:cubicBezTo>
                          <a:pt x="2953" y="3765"/>
                          <a:pt x="-834" y="5349"/>
                          <a:pt x="163" y="673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35" name="Freeform 1634">
                    <a:extLst>
                      <a:ext uri="{FF2B5EF4-FFF2-40B4-BE49-F238E27FC236}">
                        <a16:creationId xmlns:a16="http://schemas.microsoft.com/office/drawing/2014/main" id="{B2B9C272-4613-86D4-4DCD-76CD8129A617}"/>
                      </a:ext>
                    </a:extLst>
                  </p:cNvPr>
                  <p:cNvSpPr/>
                  <p:nvPr/>
                </p:nvSpPr>
                <p:spPr>
                  <a:xfrm>
                    <a:off x="3263862" y="5227754"/>
                    <a:ext cx="15042" cy="13474"/>
                  </a:xfrm>
                  <a:custGeom>
                    <a:avLst/>
                    <a:gdLst>
                      <a:gd name="connsiteX0" fmla="*/ 1677 w 15042"/>
                      <a:gd name="connsiteY0" fmla="*/ 11887 h 13474"/>
                      <a:gd name="connsiteX1" fmla="*/ 9052 w 15042"/>
                      <a:gd name="connsiteY1" fmla="*/ 12481 h 13474"/>
                      <a:gd name="connsiteX2" fmla="*/ 15032 w 15042"/>
                      <a:gd name="connsiteY2" fmla="*/ 7133 h 13474"/>
                      <a:gd name="connsiteX3" fmla="*/ 7856 w 15042"/>
                      <a:gd name="connsiteY3" fmla="*/ 6539 h 13474"/>
                      <a:gd name="connsiteX4" fmla="*/ 7856 w 15042"/>
                      <a:gd name="connsiteY4" fmla="*/ 6539 h 13474"/>
                      <a:gd name="connsiteX5" fmla="*/ 6661 w 15042"/>
                      <a:gd name="connsiteY5" fmla="*/ 4558 h 13474"/>
                      <a:gd name="connsiteX6" fmla="*/ 482 w 15042"/>
                      <a:gd name="connsiteY6" fmla="*/ 200 h 13474"/>
                      <a:gd name="connsiteX7" fmla="*/ 2275 w 15042"/>
                      <a:gd name="connsiteY7" fmla="*/ 5945 h 13474"/>
                      <a:gd name="connsiteX8" fmla="*/ 4069 w 15042"/>
                      <a:gd name="connsiteY8" fmla="*/ 8322 h 13474"/>
                      <a:gd name="connsiteX9" fmla="*/ 1677 w 15042"/>
                      <a:gd name="connsiteY9" fmla="*/ 11887 h 134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042" h="13474">
                        <a:moveTo>
                          <a:pt x="1677" y="11887"/>
                        </a:moveTo>
                        <a:cubicBezTo>
                          <a:pt x="2076" y="13670"/>
                          <a:pt x="4667" y="14066"/>
                          <a:pt x="9052" y="12481"/>
                        </a:cubicBezTo>
                        <a:cubicBezTo>
                          <a:pt x="12441" y="10897"/>
                          <a:pt x="15231" y="8916"/>
                          <a:pt x="15032" y="7133"/>
                        </a:cubicBezTo>
                        <a:cubicBezTo>
                          <a:pt x="14833" y="5152"/>
                          <a:pt x="11843" y="5152"/>
                          <a:pt x="7856" y="6539"/>
                        </a:cubicBezTo>
                        <a:lnTo>
                          <a:pt x="7856" y="6539"/>
                        </a:lnTo>
                        <a:cubicBezTo>
                          <a:pt x="7458" y="5945"/>
                          <a:pt x="7059" y="5350"/>
                          <a:pt x="6661" y="4558"/>
                        </a:cubicBezTo>
                        <a:cubicBezTo>
                          <a:pt x="4268" y="992"/>
                          <a:pt x="1877" y="-592"/>
                          <a:pt x="482" y="200"/>
                        </a:cubicBezTo>
                        <a:cubicBezTo>
                          <a:pt x="-715" y="794"/>
                          <a:pt x="482" y="3369"/>
                          <a:pt x="2275" y="5945"/>
                        </a:cubicBezTo>
                        <a:cubicBezTo>
                          <a:pt x="2873" y="6935"/>
                          <a:pt x="3471" y="7727"/>
                          <a:pt x="4069" y="8322"/>
                        </a:cubicBezTo>
                        <a:cubicBezTo>
                          <a:pt x="2475" y="9510"/>
                          <a:pt x="1478" y="10699"/>
                          <a:pt x="1677" y="1188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36" name="Freeform 1635">
                    <a:extLst>
                      <a:ext uri="{FF2B5EF4-FFF2-40B4-BE49-F238E27FC236}">
                        <a16:creationId xmlns:a16="http://schemas.microsoft.com/office/drawing/2014/main" id="{E2715801-4CF2-DCEF-D06B-8FEBAC040E6C}"/>
                      </a:ext>
                    </a:extLst>
                  </p:cNvPr>
                  <p:cNvSpPr/>
                  <p:nvPr/>
                </p:nvSpPr>
                <p:spPr>
                  <a:xfrm>
                    <a:off x="3322275" y="5312937"/>
                    <a:ext cx="14895" cy="8391"/>
                  </a:xfrm>
                  <a:custGeom>
                    <a:avLst/>
                    <a:gdLst>
                      <a:gd name="connsiteX0" fmla="*/ 4856 w 14895"/>
                      <a:gd name="connsiteY0" fmla="*/ 1581 h 8391"/>
                      <a:gd name="connsiteX1" fmla="*/ 272 w 14895"/>
                      <a:gd name="connsiteY1" fmla="*/ 7128 h 8391"/>
                      <a:gd name="connsiteX2" fmla="*/ 8643 w 14895"/>
                      <a:gd name="connsiteY2" fmla="*/ 7128 h 8391"/>
                      <a:gd name="connsiteX3" fmla="*/ 14822 w 14895"/>
                      <a:gd name="connsiteY3" fmla="*/ 1581 h 8391"/>
                      <a:gd name="connsiteX4" fmla="*/ 4856 w 14895"/>
                      <a:gd name="connsiteY4" fmla="*/ 1581 h 83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895" h="8391">
                        <a:moveTo>
                          <a:pt x="4856" y="1581"/>
                        </a:moveTo>
                        <a:cubicBezTo>
                          <a:pt x="1069" y="2968"/>
                          <a:pt x="-725" y="5345"/>
                          <a:pt x="272" y="7128"/>
                        </a:cubicBezTo>
                        <a:cubicBezTo>
                          <a:pt x="1268" y="8911"/>
                          <a:pt x="4657" y="8713"/>
                          <a:pt x="8643" y="7128"/>
                        </a:cubicBezTo>
                        <a:cubicBezTo>
                          <a:pt x="12231" y="5543"/>
                          <a:pt x="15420" y="3562"/>
                          <a:pt x="14822" y="1581"/>
                        </a:cubicBezTo>
                        <a:cubicBezTo>
                          <a:pt x="13826" y="-994"/>
                          <a:pt x="9042" y="-3"/>
                          <a:pt x="4856" y="15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37" name="Freeform 1636">
                    <a:extLst>
                      <a:ext uri="{FF2B5EF4-FFF2-40B4-BE49-F238E27FC236}">
                        <a16:creationId xmlns:a16="http://schemas.microsoft.com/office/drawing/2014/main" id="{EB229D50-063E-34AC-C780-5970C399C207}"/>
                      </a:ext>
                    </a:extLst>
                  </p:cNvPr>
                  <p:cNvSpPr/>
                  <p:nvPr/>
                </p:nvSpPr>
                <p:spPr>
                  <a:xfrm>
                    <a:off x="3338294" y="5081963"/>
                    <a:ext cx="14750" cy="14097"/>
                  </a:xfrm>
                  <a:custGeom>
                    <a:avLst/>
                    <a:gdLst>
                      <a:gd name="connsiteX0" fmla="*/ 6977 w 14750"/>
                      <a:gd name="connsiteY0" fmla="*/ 13074 h 14097"/>
                      <a:gd name="connsiteX1" fmla="*/ 13355 w 14750"/>
                      <a:gd name="connsiteY1" fmla="*/ 8518 h 14097"/>
                      <a:gd name="connsiteX2" fmla="*/ 14750 w 14750"/>
                      <a:gd name="connsiteY2" fmla="*/ 9508 h 14097"/>
                      <a:gd name="connsiteX3" fmla="*/ 9767 w 14750"/>
                      <a:gd name="connsiteY3" fmla="*/ 0 h 14097"/>
                      <a:gd name="connsiteX4" fmla="*/ 11162 w 14750"/>
                      <a:gd name="connsiteY4" fmla="*/ 5546 h 14097"/>
                      <a:gd name="connsiteX5" fmla="*/ 6379 w 14750"/>
                      <a:gd name="connsiteY5" fmla="*/ 6339 h 14097"/>
                      <a:gd name="connsiteX6" fmla="*/ 0 w 14750"/>
                      <a:gd name="connsiteY6" fmla="*/ 12281 h 14097"/>
                      <a:gd name="connsiteX7" fmla="*/ 6977 w 14750"/>
                      <a:gd name="connsiteY7" fmla="*/ 13074 h 140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4750" h="14097">
                        <a:moveTo>
                          <a:pt x="6977" y="13074"/>
                        </a:moveTo>
                        <a:cubicBezTo>
                          <a:pt x="9767" y="12083"/>
                          <a:pt x="12757" y="10499"/>
                          <a:pt x="13355" y="8518"/>
                        </a:cubicBezTo>
                        <a:cubicBezTo>
                          <a:pt x="13754" y="8914"/>
                          <a:pt x="14352" y="9310"/>
                          <a:pt x="14750" y="9508"/>
                        </a:cubicBezTo>
                        <a:cubicBezTo>
                          <a:pt x="13156" y="6339"/>
                          <a:pt x="11362" y="3169"/>
                          <a:pt x="9767" y="0"/>
                        </a:cubicBezTo>
                        <a:cubicBezTo>
                          <a:pt x="9169" y="990"/>
                          <a:pt x="9568" y="3169"/>
                          <a:pt x="11162" y="5546"/>
                        </a:cubicBezTo>
                        <a:cubicBezTo>
                          <a:pt x="9966" y="5348"/>
                          <a:pt x="8172" y="5546"/>
                          <a:pt x="6379" y="6339"/>
                        </a:cubicBezTo>
                        <a:cubicBezTo>
                          <a:pt x="2591" y="7725"/>
                          <a:pt x="199" y="9904"/>
                          <a:pt x="0" y="12281"/>
                        </a:cubicBezTo>
                        <a:cubicBezTo>
                          <a:pt x="199" y="14659"/>
                          <a:pt x="3389" y="14460"/>
                          <a:pt x="6977" y="1307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38" name="Freeform 1637">
                    <a:extLst>
                      <a:ext uri="{FF2B5EF4-FFF2-40B4-BE49-F238E27FC236}">
                        <a16:creationId xmlns:a16="http://schemas.microsoft.com/office/drawing/2014/main" id="{9568ED55-E558-2A40-DFC3-444638B12C2D}"/>
                      </a:ext>
                    </a:extLst>
                  </p:cNvPr>
                  <p:cNvSpPr/>
                  <p:nvPr/>
                </p:nvSpPr>
                <p:spPr>
                  <a:xfrm>
                    <a:off x="3345911" y="5112638"/>
                    <a:ext cx="13261" cy="7758"/>
                  </a:xfrm>
                  <a:custGeom>
                    <a:avLst/>
                    <a:gdLst>
                      <a:gd name="connsiteX0" fmla="*/ 2548 w 13261"/>
                      <a:gd name="connsiteY0" fmla="*/ 2405 h 7758"/>
                      <a:gd name="connsiteX1" fmla="*/ 1153 w 13261"/>
                      <a:gd name="connsiteY1" fmla="*/ 6961 h 7758"/>
                      <a:gd name="connsiteX2" fmla="*/ 9924 w 13261"/>
                      <a:gd name="connsiteY2" fmla="*/ 6169 h 7758"/>
                      <a:gd name="connsiteX3" fmla="*/ 12714 w 13261"/>
                      <a:gd name="connsiteY3" fmla="*/ 1217 h 7758"/>
                      <a:gd name="connsiteX4" fmla="*/ 2548 w 13261"/>
                      <a:gd name="connsiteY4" fmla="*/ 2405 h 7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61" h="7758">
                        <a:moveTo>
                          <a:pt x="2548" y="2405"/>
                        </a:moveTo>
                        <a:cubicBezTo>
                          <a:pt x="157" y="3990"/>
                          <a:pt x="-1039" y="5971"/>
                          <a:pt x="1153" y="6961"/>
                        </a:cubicBezTo>
                        <a:cubicBezTo>
                          <a:pt x="3346" y="7952"/>
                          <a:pt x="5738" y="8348"/>
                          <a:pt x="9924" y="6169"/>
                        </a:cubicBezTo>
                        <a:cubicBezTo>
                          <a:pt x="12714" y="4386"/>
                          <a:pt x="14109" y="2603"/>
                          <a:pt x="12714" y="1217"/>
                        </a:cubicBezTo>
                        <a:cubicBezTo>
                          <a:pt x="10522" y="-566"/>
                          <a:pt x="6934" y="-566"/>
                          <a:pt x="2548" y="24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39" name="Freeform 1638">
                    <a:extLst>
                      <a:ext uri="{FF2B5EF4-FFF2-40B4-BE49-F238E27FC236}">
                        <a16:creationId xmlns:a16="http://schemas.microsoft.com/office/drawing/2014/main" id="{60D4AC64-A53C-2F4F-D23F-5C9493043A5A}"/>
                      </a:ext>
                    </a:extLst>
                  </p:cNvPr>
                  <p:cNvSpPr/>
                  <p:nvPr/>
                </p:nvSpPr>
                <p:spPr>
                  <a:xfrm>
                    <a:off x="3401617" y="5296332"/>
                    <a:ext cx="13616" cy="7322"/>
                  </a:xfrm>
                  <a:custGeom>
                    <a:avLst/>
                    <a:gdLst>
                      <a:gd name="connsiteX0" fmla="*/ 63 w 13616"/>
                      <a:gd name="connsiteY0" fmla="*/ 5311 h 7322"/>
                      <a:gd name="connsiteX1" fmla="*/ 9032 w 13616"/>
                      <a:gd name="connsiteY1" fmla="*/ 6698 h 7322"/>
                      <a:gd name="connsiteX2" fmla="*/ 13617 w 13616"/>
                      <a:gd name="connsiteY2" fmla="*/ 4321 h 7322"/>
                      <a:gd name="connsiteX3" fmla="*/ 13019 w 13616"/>
                      <a:gd name="connsiteY3" fmla="*/ 359 h 7322"/>
                      <a:gd name="connsiteX4" fmla="*/ 6640 w 13616"/>
                      <a:gd name="connsiteY4" fmla="*/ 557 h 7322"/>
                      <a:gd name="connsiteX5" fmla="*/ 63 w 13616"/>
                      <a:gd name="connsiteY5" fmla="*/ 5311 h 7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616" h="7322">
                        <a:moveTo>
                          <a:pt x="63" y="5311"/>
                        </a:moveTo>
                        <a:cubicBezTo>
                          <a:pt x="661" y="7688"/>
                          <a:pt x="4448" y="7688"/>
                          <a:pt x="9032" y="6698"/>
                        </a:cubicBezTo>
                        <a:cubicBezTo>
                          <a:pt x="11026" y="6103"/>
                          <a:pt x="12820" y="5311"/>
                          <a:pt x="13617" y="4321"/>
                        </a:cubicBezTo>
                        <a:cubicBezTo>
                          <a:pt x="13418" y="2934"/>
                          <a:pt x="13218" y="1746"/>
                          <a:pt x="13019" y="359"/>
                        </a:cubicBezTo>
                        <a:cubicBezTo>
                          <a:pt x="11623" y="-235"/>
                          <a:pt x="9232" y="-37"/>
                          <a:pt x="6640" y="557"/>
                        </a:cubicBezTo>
                        <a:cubicBezTo>
                          <a:pt x="3252" y="1349"/>
                          <a:pt x="-535" y="3132"/>
                          <a:pt x="63" y="53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40" name="Freeform 1639">
                    <a:extLst>
                      <a:ext uri="{FF2B5EF4-FFF2-40B4-BE49-F238E27FC236}">
                        <a16:creationId xmlns:a16="http://schemas.microsoft.com/office/drawing/2014/main" id="{0FEAD8A1-4AAC-E9EE-8455-24CFD226A649}"/>
                      </a:ext>
                    </a:extLst>
                  </p:cNvPr>
                  <p:cNvSpPr/>
                  <p:nvPr/>
                </p:nvSpPr>
                <p:spPr>
                  <a:xfrm>
                    <a:off x="3405135" y="5311223"/>
                    <a:ext cx="13288" cy="11623"/>
                  </a:xfrm>
                  <a:custGeom>
                    <a:avLst/>
                    <a:gdLst>
                      <a:gd name="connsiteX0" fmla="*/ 5315 w 13288"/>
                      <a:gd name="connsiteY0" fmla="*/ 1117 h 11623"/>
                      <a:gd name="connsiteX1" fmla="*/ 730 w 13288"/>
                      <a:gd name="connsiteY1" fmla="*/ 7456 h 11623"/>
                      <a:gd name="connsiteX2" fmla="*/ 3920 w 13288"/>
                      <a:gd name="connsiteY2" fmla="*/ 8248 h 11623"/>
                      <a:gd name="connsiteX3" fmla="*/ 3920 w 13288"/>
                      <a:gd name="connsiteY3" fmla="*/ 8248 h 11623"/>
                      <a:gd name="connsiteX4" fmla="*/ 13288 w 13288"/>
                      <a:gd name="connsiteY4" fmla="*/ 11418 h 11623"/>
                      <a:gd name="connsiteX5" fmla="*/ 11893 w 13288"/>
                      <a:gd name="connsiteY5" fmla="*/ 324 h 11623"/>
                      <a:gd name="connsiteX6" fmla="*/ 5315 w 13288"/>
                      <a:gd name="connsiteY6" fmla="*/ 1117 h 11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288" h="11623">
                        <a:moveTo>
                          <a:pt x="5315" y="1117"/>
                        </a:moveTo>
                        <a:cubicBezTo>
                          <a:pt x="-67" y="3098"/>
                          <a:pt x="-864" y="5475"/>
                          <a:pt x="730" y="7456"/>
                        </a:cubicBezTo>
                        <a:cubicBezTo>
                          <a:pt x="1328" y="8248"/>
                          <a:pt x="2524" y="8446"/>
                          <a:pt x="3920" y="8248"/>
                        </a:cubicBezTo>
                        <a:lnTo>
                          <a:pt x="3920" y="8248"/>
                        </a:lnTo>
                        <a:cubicBezTo>
                          <a:pt x="5116" y="10625"/>
                          <a:pt x="7906" y="12210"/>
                          <a:pt x="13288" y="11418"/>
                        </a:cubicBezTo>
                        <a:cubicBezTo>
                          <a:pt x="12889" y="7852"/>
                          <a:pt x="12291" y="4088"/>
                          <a:pt x="11893" y="324"/>
                        </a:cubicBezTo>
                        <a:cubicBezTo>
                          <a:pt x="10298" y="-270"/>
                          <a:pt x="8105" y="-72"/>
                          <a:pt x="5315" y="111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41" name="Freeform 1640">
                    <a:extLst>
                      <a:ext uri="{FF2B5EF4-FFF2-40B4-BE49-F238E27FC236}">
                        <a16:creationId xmlns:a16="http://schemas.microsoft.com/office/drawing/2014/main" id="{612D17DF-42F5-040E-FE37-3B115CDDA0D5}"/>
                      </a:ext>
                    </a:extLst>
                  </p:cNvPr>
                  <p:cNvSpPr/>
                  <p:nvPr/>
                </p:nvSpPr>
                <p:spPr>
                  <a:xfrm>
                    <a:off x="3386328" y="5327592"/>
                    <a:ext cx="33290" cy="24817"/>
                  </a:xfrm>
                  <a:custGeom>
                    <a:avLst/>
                    <a:gdLst>
                      <a:gd name="connsiteX0" fmla="*/ 24520 w 33290"/>
                      <a:gd name="connsiteY0" fmla="*/ 4952 h 24817"/>
                      <a:gd name="connsiteX1" fmla="*/ 20135 w 33290"/>
                      <a:gd name="connsiteY1" fmla="*/ 4160 h 24817"/>
                      <a:gd name="connsiteX2" fmla="*/ 14155 w 33290"/>
                      <a:gd name="connsiteY2" fmla="*/ 7725 h 24817"/>
                      <a:gd name="connsiteX3" fmla="*/ 14155 w 33290"/>
                      <a:gd name="connsiteY3" fmla="*/ 10499 h 24817"/>
                      <a:gd name="connsiteX4" fmla="*/ 5784 w 33290"/>
                      <a:gd name="connsiteY4" fmla="*/ 10697 h 24817"/>
                      <a:gd name="connsiteX5" fmla="*/ 1000 w 33290"/>
                      <a:gd name="connsiteY5" fmla="*/ 15649 h 24817"/>
                      <a:gd name="connsiteX6" fmla="*/ 3 w 33290"/>
                      <a:gd name="connsiteY6" fmla="*/ 18422 h 24817"/>
                      <a:gd name="connsiteX7" fmla="*/ 14155 w 33290"/>
                      <a:gd name="connsiteY7" fmla="*/ 21790 h 24817"/>
                      <a:gd name="connsiteX8" fmla="*/ 13956 w 33290"/>
                      <a:gd name="connsiteY8" fmla="*/ 23176 h 24817"/>
                      <a:gd name="connsiteX9" fmla="*/ 21730 w 33290"/>
                      <a:gd name="connsiteY9" fmla="*/ 24167 h 24817"/>
                      <a:gd name="connsiteX10" fmla="*/ 26713 w 33290"/>
                      <a:gd name="connsiteY10" fmla="*/ 19016 h 24817"/>
                      <a:gd name="connsiteX11" fmla="*/ 20335 w 33290"/>
                      <a:gd name="connsiteY11" fmla="*/ 18224 h 24817"/>
                      <a:gd name="connsiteX12" fmla="*/ 19936 w 33290"/>
                      <a:gd name="connsiteY12" fmla="*/ 18422 h 24817"/>
                      <a:gd name="connsiteX13" fmla="*/ 14953 w 33290"/>
                      <a:gd name="connsiteY13" fmla="*/ 13866 h 24817"/>
                      <a:gd name="connsiteX14" fmla="*/ 15152 w 33290"/>
                      <a:gd name="connsiteY14" fmla="*/ 11489 h 24817"/>
                      <a:gd name="connsiteX15" fmla="*/ 15152 w 33290"/>
                      <a:gd name="connsiteY15" fmla="*/ 11489 h 24817"/>
                      <a:gd name="connsiteX16" fmla="*/ 21929 w 33290"/>
                      <a:gd name="connsiteY16" fmla="*/ 9310 h 24817"/>
                      <a:gd name="connsiteX17" fmla="*/ 25118 w 33290"/>
                      <a:gd name="connsiteY17" fmla="*/ 6141 h 24817"/>
                      <a:gd name="connsiteX18" fmla="*/ 33291 w 33290"/>
                      <a:gd name="connsiteY18" fmla="*/ 5943 h 24817"/>
                      <a:gd name="connsiteX19" fmla="*/ 32494 w 33290"/>
                      <a:gd name="connsiteY19" fmla="*/ 0 h 24817"/>
                      <a:gd name="connsiteX20" fmla="*/ 27710 w 33290"/>
                      <a:gd name="connsiteY20" fmla="*/ 1585 h 24817"/>
                      <a:gd name="connsiteX21" fmla="*/ 24520 w 33290"/>
                      <a:gd name="connsiteY21" fmla="*/ 4952 h 248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3290" h="24817">
                        <a:moveTo>
                          <a:pt x="24520" y="4952"/>
                        </a:moveTo>
                        <a:cubicBezTo>
                          <a:pt x="23723" y="4358"/>
                          <a:pt x="21929" y="3962"/>
                          <a:pt x="20135" y="4160"/>
                        </a:cubicBezTo>
                        <a:cubicBezTo>
                          <a:pt x="16747" y="4358"/>
                          <a:pt x="14753" y="6141"/>
                          <a:pt x="14155" y="7725"/>
                        </a:cubicBezTo>
                        <a:cubicBezTo>
                          <a:pt x="13757" y="8716"/>
                          <a:pt x="13956" y="9706"/>
                          <a:pt x="14155" y="10499"/>
                        </a:cubicBezTo>
                        <a:cubicBezTo>
                          <a:pt x="12361" y="9310"/>
                          <a:pt x="9571" y="9310"/>
                          <a:pt x="5784" y="10697"/>
                        </a:cubicBezTo>
                        <a:cubicBezTo>
                          <a:pt x="1996" y="12083"/>
                          <a:pt x="601" y="13866"/>
                          <a:pt x="1000" y="15649"/>
                        </a:cubicBezTo>
                        <a:cubicBezTo>
                          <a:pt x="402" y="16441"/>
                          <a:pt x="3" y="17234"/>
                          <a:pt x="3" y="18422"/>
                        </a:cubicBezTo>
                        <a:cubicBezTo>
                          <a:pt x="-196" y="20403"/>
                          <a:pt x="8774" y="21988"/>
                          <a:pt x="14155" y="21790"/>
                        </a:cubicBezTo>
                        <a:cubicBezTo>
                          <a:pt x="13956" y="22186"/>
                          <a:pt x="13757" y="22582"/>
                          <a:pt x="13956" y="23176"/>
                        </a:cubicBezTo>
                        <a:cubicBezTo>
                          <a:pt x="14554" y="25157"/>
                          <a:pt x="17743" y="25157"/>
                          <a:pt x="21730" y="24167"/>
                        </a:cubicBezTo>
                        <a:cubicBezTo>
                          <a:pt x="26115" y="22780"/>
                          <a:pt x="27710" y="20997"/>
                          <a:pt x="26713" y="19016"/>
                        </a:cubicBezTo>
                        <a:cubicBezTo>
                          <a:pt x="26115" y="17432"/>
                          <a:pt x="23324" y="17432"/>
                          <a:pt x="20335" y="18224"/>
                        </a:cubicBezTo>
                        <a:lnTo>
                          <a:pt x="19936" y="18422"/>
                        </a:lnTo>
                        <a:cubicBezTo>
                          <a:pt x="20534" y="16243"/>
                          <a:pt x="15750" y="15649"/>
                          <a:pt x="14953" y="13866"/>
                        </a:cubicBezTo>
                        <a:cubicBezTo>
                          <a:pt x="15351" y="13074"/>
                          <a:pt x="15551" y="12281"/>
                          <a:pt x="15152" y="11489"/>
                        </a:cubicBezTo>
                        <a:lnTo>
                          <a:pt x="15152" y="11489"/>
                        </a:lnTo>
                        <a:cubicBezTo>
                          <a:pt x="17544" y="10895"/>
                          <a:pt x="19936" y="10301"/>
                          <a:pt x="21929" y="9310"/>
                        </a:cubicBezTo>
                        <a:cubicBezTo>
                          <a:pt x="23922" y="8320"/>
                          <a:pt x="25118" y="7131"/>
                          <a:pt x="25118" y="6141"/>
                        </a:cubicBezTo>
                        <a:cubicBezTo>
                          <a:pt x="27112" y="7329"/>
                          <a:pt x="30101" y="6933"/>
                          <a:pt x="33291" y="5943"/>
                        </a:cubicBezTo>
                        <a:cubicBezTo>
                          <a:pt x="33092" y="3962"/>
                          <a:pt x="32892" y="1981"/>
                          <a:pt x="32494" y="0"/>
                        </a:cubicBezTo>
                        <a:cubicBezTo>
                          <a:pt x="30899" y="198"/>
                          <a:pt x="29304" y="792"/>
                          <a:pt x="27710" y="1585"/>
                        </a:cubicBezTo>
                        <a:cubicBezTo>
                          <a:pt x="25517" y="2179"/>
                          <a:pt x="24321" y="3566"/>
                          <a:pt x="24520" y="49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42" name="Freeform 1641">
                    <a:extLst>
                      <a:ext uri="{FF2B5EF4-FFF2-40B4-BE49-F238E27FC236}">
                        <a16:creationId xmlns:a16="http://schemas.microsoft.com/office/drawing/2014/main" id="{903A4294-B586-87E6-737C-368C28D57320}"/>
                      </a:ext>
                    </a:extLst>
                  </p:cNvPr>
                  <p:cNvSpPr/>
                  <p:nvPr/>
                </p:nvSpPr>
                <p:spPr>
                  <a:xfrm>
                    <a:off x="3220666" y="5284102"/>
                    <a:ext cx="12981" cy="10996"/>
                  </a:xfrm>
                  <a:custGeom>
                    <a:avLst/>
                    <a:gdLst>
                      <a:gd name="connsiteX0" fmla="*/ 3613 w 12981"/>
                      <a:gd name="connsiteY0" fmla="*/ 8429 h 10996"/>
                      <a:gd name="connsiteX1" fmla="*/ 8596 w 12981"/>
                      <a:gd name="connsiteY1" fmla="*/ 10806 h 10996"/>
                      <a:gd name="connsiteX2" fmla="*/ 8397 w 12981"/>
                      <a:gd name="connsiteY2" fmla="*/ 6844 h 10996"/>
                      <a:gd name="connsiteX3" fmla="*/ 12982 w 12981"/>
                      <a:gd name="connsiteY3" fmla="*/ 2486 h 10996"/>
                      <a:gd name="connsiteX4" fmla="*/ 6803 w 12981"/>
                      <a:gd name="connsiteY4" fmla="*/ 1100 h 10996"/>
                      <a:gd name="connsiteX5" fmla="*/ 4610 w 12981"/>
                      <a:gd name="connsiteY5" fmla="*/ 2090 h 10996"/>
                      <a:gd name="connsiteX6" fmla="*/ 424 w 12981"/>
                      <a:gd name="connsiteY6" fmla="*/ 307 h 10996"/>
                      <a:gd name="connsiteX7" fmla="*/ 1022 w 12981"/>
                      <a:gd name="connsiteY7" fmla="*/ 4665 h 10996"/>
                      <a:gd name="connsiteX8" fmla="*/ 225 w 12981"/>
                      <a:gd name="connsiteY8" fmla="*/ 6448 h 10996"/>
                      <a:gd name="connsiteX9" fmla="*/ 3613 w 12981"/>
                      <a:gd name="connsiteY9" fmla="*/ 8429 h 10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981" h="10996">
                        <a:moveTo>
                          <a:pt x="3613" y="8429"/>
                        </a:moveTo>
                        <a:cubicBezTo>
                          <a:pt x="5806" y="10608"/>
                          <a:pt x="7600" y="11400"/>
                          <a:pt x="8596" y="10806"/>
                        </a:cubicBezTo>
                        <a:cubicBezTo>
                          <a:pt x="9593" y="10212"/>
                          <a:pt x="9394" y="8825"/>
                          <a:pt x="8397" y="6844"/>
                        </a:cubicBezTo>
                        <a:cubicBezTo>
                          <a:pt x="11587" y="5457"/>
                          <a:pt x="12982" y="3873"/>
                          <a:pt x="12982" y="2486"/>
                        </a:cubicBezTo>
                        <a:cubicBezTo>
                          <a:pt x="12982" y="703"/>
                          <a:pt x="11587" y="-485"/>
                          <a:pt x="6803" y="1100"/>
                        </a:cubicBezTo>
                        <a:cubicBezTo>
                          <a:pt x="6005" y="1297"/>
                          <a:pt x="5208" y="1694"/>
                          <a:pt x="4610" y="2090"/>
                        </a:cubicBezTo>
                        <a:cubicBezTo>
                          <a:pt x="2816" y="307"/>
                          <a:pt x="1222" y="-485"/>
                          <a:pt x="424" y="307"/>
                        </a:cubicBezTo>
                        <a:cubicBezTo>
                          <a:pt x="-373" y="1100"/>
                          <a:pt x="26" y="2684"/>
                          <a:pt x="1022" y="4665"/>
                        </a:cubicBezTo>
                        <a:cubicBezTo>
                          <a:pt x="624" y="5259"/>
                          <a:pt x="225" y="5854"/>
                          <a:pt x="225" y="6448"/>
                        </a:cubicBezTo>
                        <a:cubicBezTo>
                          <a:pt x="26" y="8033"/>
                          <a:pt x="1421" y="8627"/>
                          <a:pt x="3613" y="842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43" name="Freeform 1642">
                    <a:extLst>
                      <a:ext uri="{FF2B5EF4-FFF2-40B4-BE49-F238E27FC236}">
                        <a16:creationId xmlns:a16="http://schemas.microsoft.com/office/drawing/2014/main" id="{D6992902-AB8A-2C33-F939-1C0C7CB4181D}"/>
                      </a:ext>
                    </a:extLst>
                  </p:cNvPr>
                  <p:cNvSpPr/>
                  <p:nvPr/>
                </p:nvSpPr>
                <p:spPr>
                  <a:xfrm>
                    <a:off x="3280965" y="5360508"/>
                    <a:ext cx="15099" cy="7250"/>
                  </a:xfrm>
                  <a:custGeom>
                    <a:avLst/>
                    <a:gdLst>
                      <a:gd name="connsiteX0" fmla="*/ 720 w 15099"/>
                      <a:gd name="connsiteY0" fmla="*/ 6108 h 7250"/>
                      <a:gd name="connsiteX1" fmla="*/ 11284 w 15099"/>
                      <a:gd name="connsiteY1" fmla="*/ 5711 h 7250"/>
                      <a:gd name="connsiteX2" fmla="*/ 15071 w 15099"/>
                      <a:gd name="connsiteY2" fmla="*/ 1552 h 7250"/>
                      <a:gd name="connsiteX3" fmla="*/ 4905 w 15099"/>
                      <a:gd name="connsiteY3" fmla="*/ 1155 h 7250"/>
                      <a:gd name="connsiteX4" fmla="*/ 720 w 15099"/>
                      <a:gd name="connsiteY4" fmla="*/ 6108 h 72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099" h="7250">
                        <a:moveTo>
                          <a:pt x="720" y="6108"/>
                        </a:moveTo>
                        <a:cubicBezTo>
                          <a:pt x="2713" y="7692"/>
                          <a:pt x="6500" y="7692"/>
                          <a:pt x="11284" y="5711"/>
                        </a:cubicBezTo>
                        <a:cubicBezTo>
                          <a:pt x="14473" y="4325"/>
                          <a:pt x="15270" y="2938"/>
                          <a:pt x="15071" y="1552"/>
                        </a:cubicBezTo>
                        <a:cubicBezTo>
                          <a:pt x="13078" y="-231"/>
                          <a:pt x="9689" y="-627"/>
                          <a:pt x="4905" y="1155"/>
                        </a:cubicBezTo>
                        <a:cubicBezTo>
                          <a:pt x="1118" y="2542"/>
                          <a:pt x="-1274" y="4721"/>
                          <a:pt x="720" y="610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44" name="Freeform 1643">
                    <a:extLst>
                      <a:ext uri="{FF2B5EF4-FFF2-40B4-BE49-F238E27FC236}">
                        <a16:creationId xmlns:a16="http://schemas.microsoft.com/office/drawing/2014/main" id="{E506AB43-7396-8475-8C40-7B180D5040BB}"/>
                      </a:ext>
                    </a:extLst>
                  </p:cNvPr>
                  <p:cNvSpPr/>
                  <p:nvPr/>
                </p:nvSpPr>
                <p:spPr>
                  <a:xfrm>
                    <a:off x="3308842" y="5260034"/>
                    <a:ext cx="24344" cy="18404"/>
                  </a:xfrm>
                  <a:custGeom>
                    <a:avLst/>
                    <a:gdLst>
                      <a:gd name="connsiteX0" fmla="*/ 10516 w 24344"/>
                      <a:gd name="connsiteY0" fmla="*/ 4765 h 18404"/>
                      <a:gd name="connsiteX1" fmla="*/ 9718 w 24344"/>
                      <a:gd name="connsiteY1" fmla="*/ 7340 h 18404"/>
                      <a:gd name="connsiteX2" fmla="*/ 6928 w 24344"/>
                      <a:gd name="connsiteY2" fmla="*/ 10509 h 18404"/>
                      <a:gd name="connsiteX3" fmla="*/ 3739 w 24344"/>
                      <a:gd name="connsiteY3" fmla="*/ 18235 h 18404"/>
                      <a:gd name="connsiteX4" fmla="*/ 13506 w 24344"/>
                      <a:gd name="connsiteY4" fmla="*/ 15660 h 18404"/>
                      <a:gd name="connsiteX5" fmla="*/ 15100 w 24344"/>
                      <a:gd name="connsiteY5" fmla="*/ 11104 h 18404"/>
                      <a:gd name="connsiteX6" fmla="*/ 21080 w 24344"/>
                      <a:gd name="connsiteY6" fmla="*/ 6152 h 18404"/>
                      <a:gd name="connsiteX7" fmla="*/ 20881 w 24344"/>
                      <a:gd name="connsiteY7" fmla="*/ 5755 h 18404"/>
                      <a:gd name="connsiteX8" fmla="*/ 24269 w 24344"/>
                      <a:gd name="connsiteY8" fmla="*/ 2586 h 18404"/>
                      <a:gd name="connsiteX9" fmla="*/ 20881 w 24344"/>
                      <a:gd name="connsiteY9" fmla="*/ 11 h 18404"/>
                      <a:gd name="connsiteX10" fmla="*/ 10516 w 24344"/>
                      <a:gd name="connsiteY10" fmla="*/ 4765 h 184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344" h="18404">
                        <a:moveTo>
                          <a:pt x="10516" y="4765"/>
                        </a:moveTo>
                        <a:cubicBezTo>
                          <a:pt x="9918" y="5557"/>
                          <a:pt x="9718" y="6548"/>
                          <a:pt x="9718" y="7340"/>
                        </a:cubicBezTo>
                        <a:cubicBezTo>
                          <a:pt x="8323" y="8132"/>
                          <a:pt x="7327" y="9321"/>
                          <a:pt x="6928" y="10509"/>
                        </a:cubicBezTo>
                        <a:cubicBezTo>
                          <a:pt x="550" y="13481"/>
                          <a:pt x="-3238" y="16452"/>
                          <a:pt x="3739" y="18235"/>
                        </a:cubicBezTo>
                        <a:cubicBezTo>
                          <a:pt x="6330" y="18829"/>
                          <a:pt x="10915" y="17839"/>
                          <a:pt x="13506" y="15660"/>
                        </a:cubicBezTo>
                        <a:cubicBezTo>
                          <a:pt x="16496" y="13283"/>
                          <a:pt x="16296" y="11896"/>
                          <a:pt x="15100" y="11104"/>
                        </a:cubicBezTo>
                        <a:cubicBezTo>
                          <a:pt x="18489" y="9915"/>
                          <a:pt x="21279" y="8132"/>
                          <a:pt x="21080" y="6152"/>
                        </a:cubicBezTo>
                        <a:cubicBezTo>
                          <a:pt x="21080" y="5953"/>
                          <a:pt x="20881" y="5755"/>
                          <a:pt x="20881" y="5755"/>
                        </a:cubicBezTo>
                        <a:cubicBezTo>
                          <a:pt x="22675" y="4963"/>
                          <a:pt x="23871" y="3973"/>
                          <a:pt x="24269" y="2586"/>
                        </a:cubicBezTo>
                        <a:cubicBezTo>
                          <a:pt x="24668" y="1001"/>
                          <a:pt x="23472" y="11"/>
                          <a:pt x="20881" y="11"/>
                        </a:cubicBezTo>
                        <a:cubicBezTo>
                          <a:pt x="15898" y="-187"/>
                          <a:pt x="12509" y="2388"/>
                          <a:pt x="10516" y="476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45" name="Freeform 1644">
                    <a:extLst>
                      <a:ext uri="{FF2B5EF4-FFF2-40B4-BE49-F238E27FC236}">
                        <a16:creationId xmlns:a16="http://schemas.microsoft.com/office/drawing/2014/main" id="{501CFD87-2021-C286-C008-26713EACE89C}"/>
                      </a:ext>
                    </a:extLst>
                  </p:cNvPr>
                  <p:cNvSpPr/>
                  <p:nvPr/>
                </p:nvSpPr>
                <p:spPr>
                  <a:xfrm>
                    <a:off x="3285063" y="5297877"/>
                    <a:ext cx="14560" cy="6812"/>
                  </a:xfrm>
                  <a:custGeom>
                    <a:avLst/>
                    <a:gdLst>
                      <a:gd name="connsiteX0" fmla="*/ 8980 w 14560"/>
                      <a:gd name="connsiteY0" fmla="*/ 5549 h 6812"/>
                      <a:gd name="connsiteX1" fmla="*/ 14561 w 14560"/>
                      <a:gd name="connsiteY1" fmla="*/ 1587 h 6812"/>
                      <a:gd name="connsiteX2" fmla="*/ 5392 w 14560"/>
                      <a:gd name="connsiteY2" fmla="*/ 993 h 6812"/>
                      <a:gd name="connsiteX3" fmla="*/ 10 w 14560"/>
                      <a:gd name="connsiteY3" fmla="*/ 4955 h 6812"/>
                      <a:gd name="connsiteX4" fmla="*/ 8980 w 14560"/>
                      <a:gd name="connsiteY4" fmla="*/ 5549 h 6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60" h="6812">
                        <a:moveTo>
                          <a:pt x="8980" y="5549"/>
                        </a:moveTo>
                        <a:cubicBezTo>
                          <a:pt x="11770" y="4756"/>
                          <a:pt x="14362" y="3370"/>
                          <a:pt x="14561" y="1587"/>
                        </a:cubicBezTo>
                        <a:cubicBezTo>
                          <a:pt x="13166" y="-196"/>
                          <a:pt x="9976" y="-592"/>
                          <a:pt x="5392" y="993"/>
                        </a:cubicBezTo>
                        <a:cubicBezTo>
                          <a:pt x="2601" y="1983"/>
                          <a:pt x="-189" y="3568"/>
                          <a:pt x="10" y="4955"/>
                        </a:cubicBezTo>
                        <a:cubicBezTo>
                          <a:pt x="608" y="7728"/>
                          <a:pt x="4594" y="6935"/>
                          <a:pt x="8980" y="55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46" name="Freeform 1645">
                    <a:extLst>
                      <a:ext uri="{FF2B5EF4-FFF2-40B4-BE49-F238E27FC236}">
                        <a16:creationId xmlns:a16="http://schemas.microsoft.com/office/drawing/2014/main" id="{B7E2CA09-EFBF-BA62-BDB0-A8B7ABDDEF22}"/>
                      </a:ext>
                    </a:extLst>
                  </p:cNvPr>
                  <p:cNvSpPr/>
                  <p:nvPr/>
                </p:nvSpPr>
                <p:spPr>
                  <a:xfrm>
                    <a:off x="3246205" y="5098987"/>
                    <a:ext cx="14904" cy="15970"/>
                  </a:xfrm>
                  <a:custGeom>
                    <a:avLst/>
                    <a:gdLst>
                      <a:gd name="connsiteX0" fmla="*/ 0 w 14904"/>
                      <a:gd name="connsiteY0" fmla="*/ 14868 h 15970"/>
                      <a:gd name="connsiteX1" fmla="*/ 7574 w 14904"/>
                      <a:gd name="connsiteY1" fmla="*/ 14274 h 15970"/>
                      <a:gd name="connsiteX2" fmla="*/ 13156 w 14904"/>
                      <a:gd name="connsiteY2" fmla="*/ 10312 h 15970"/>
                      <a:gd name="connsiteX3" fmla="*/ 14750 w 14904"/>
                      <a:gd name="connsiteY3" fmla="*/ 9520 h 15970"/>
                      <a:gd name="connsiteX4" fmla="*/ 12159 w 14904"/>
                      <a:gd name="connsiteY4" fmla="*/ 2983 h 15970"/>
                      <a:gd name="connsiteX5" fmla="*/ 7176 w 14904"/>
                      <a:gd name="connsiteY5" fmla="*/ 209 h 15970"/>
                      <a:gd name="connsiteX6" fmla="*/ 8770 w 14904"/>
                      <a:gd name="connsiteY6" fmla="*/ 6548 h 15970"/>
                      <a:gd name="connsiteX7" fmla="*/ 9568 w 14904"/>
                      <a:gd name="connsiteY7" fmla="*/ 7539 h 15970"/>
                      <a:gd name="connsiteX8" fmla="*/ 6179 w 14904"/>
                      <a:gd name="connsiteY8" fmla="*/ 8925 h 15970"/>
                      <a:gd name="connsiteX9" fmla="*/ 0 w 14904"/>
                      <a:gd name="connsiteY9" fmla="*/ 14868 h 15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4904" h="15970">
                        <a:moveTo>
                          <a:pt x="0" y="14868"/>
                        </a:moveTo>
                        <a:cubicBezTo>
                          <a:pt x="797" y="16849"/>
                          <a:pt x="3986" y="15858"/>
                          <a:pt x="7574" y="14274"/>
                        </a:cubicBezTo>
                        <a:cubicBezTo>
                          <a:pt x="9966" y="13085"/>
                          <a:pt x="12159" y="11699"/>
                          <a:pt x="13156" y="10312"/>
                        </a:cubicBezTo>
                        <a:cubicBezTo>
                          <a:pt x="13754" y="10510"/>
                          <a:pt x="14352" y="10312"/>
                          <a:pt x="14750" y="9520"/>
                        </a:cubicBezTo>
                        <a:cubicBezTo>
                          <a:pt x="15348" y="8133"/>
                          <a:pt x="14152" y="5558"/>
                          <a:pt x="12159" y="2983"/>
                        </a:cubicBezTo>
                        <a:cubicBezTo>
                          <a:pt x="9966" y="209"/>
                          <a:pt x="8372" y="-385"/>
                          <a:pt x="7176" y="209"/>
                        </a:cubicBezTo>
                        <a:cubicBezTo>
                          <a:pt x="6378" y="1596"/>
                          <a:pt x="6976" y="3973"/>
                          <a:pt x="8770" y="6548"/>
                        </a:cubicBezTo>
                        <a:cubicBezTo>
                          <a:pt x="8970" y="6944"/>
                          <a:pt x="9368" y="7143"/>
                          <a:pt x="9568" y="7539"/>
                        </a:cubicBezTo>
                        <a:cubicBezTo>
                          <a:pt x="8372" y="7935"/>
                          <a:pt x="7176" y="8331"/>
                          <a:pt x="6179" y="8925"/>
                        </a:cubicBezTo>
                        <a:cubicBezTo>
                          <a:pt x="2193" y="10708"/>
                          <a:pt x="199" y="12689"/>
                          <a:pt x="0" y="1486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47" name="Freeform 1646">
                    <a:extLst>
                      <a:ext uri="{FF2B5EF4-FFF2-40B4-BE49-F238E27FC236}">
                        <a16:creationId xmlns:a16="http://schemas.microsoft.com/office/drawing/2014/main" id="{D733FF69-E01A-65EF-0ED0-E2F7FA964F11}"/>
                      </a:ext>
                    </a:extLst>
                  </p:cNvPr>
                  <p:cNvSpPr/>
                  <p:nvPr/>
                </p:nvSpPr>
                <p:spPr>
                  <a:xfrm>
                    <a:off x="3264021" y="5193214"/>
                    <a:ext cx="13345" cy="18711"/>
                  </a:xfrm>
                  <a:custGeom>
                    <a:avLst/>
                    <a:gdLst>
                      <a:gd name="connsiteX0" fmla="*/ 123 w 13345"/>
                      <a:gd name="connsiteY0" fmla="*/ 9187 h 18711"/>
                      <a:gd name="connsiteX1" fmla="*/ 1917 w 13345"/>
                      <a:gd name="connsiteY1" fmla="*/ 10573 h 18711"/>
                      <a:gd name="connsiteX2" fmla="*/ 2116 w 13345"/>
                      <a:gd name="connsiteY2" fmla="*/ 13347 h 18711"/>
                      <a:gd name="connsiteX3" fmla="*/ 5904 w 13345"/>
                      <a:gd name="connsiteY3" fmla="*/ 17705 h 18711"/>
                      <a:gd name="connsiteX4" fmla="*/ 12083 w 13345"/>
                      <a:gd name="connsiteY4" fmla="*/ 15129 h 18711"/>
                      <a:gd name="connsiteX5" fmla="*/ 10289 w 13345"/>
                      <a:gd name="connsiteY5" fmla="*/ 8593 h 18711"/>
                      <a:gd name="connsiteX6" fmla="*/ 12880 w 13345"/>
                      <a:gd name="connsiteY6" fmla="*/ 4433 h 18711"/>
                      <a:gd name="connsiteX7" fmla="*/ 6900 w 13345"/>
                      <a:gd name="connsiteY7" fmla="*/ 3838 h 18711"/>
                      <a:gd name="connsiteX8" fmla="*/ 6502 w 13345"/>
                      <a:gd name="connsiteY8" fmla="*/ 3442 h 18711"/>
                      <a:gd name="connsiteX9" fmla="*/ 1319 w 13345"/>
                      <a:gd name="connsiteY9" fmla="*/ 75 h 18711"/>
                      <a:gd name="connsiteX10" fmla="*/ 1518 w 13345"/>
                      <a:gd name="connsiteY10" fmla="*/ 6215 h 18711"/>
                      <a:gd name="connsiteX11" fmla="*/ 123 w 13345"/>
                      <a:gd name="connsiteY11" fmla="*/ 9187 h 18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3345" h="18711">
                        <a:moveTo>
                          <a:pt x="123" y="9187"/>
                        </a:moveTo>
                        <a:cubicBezTo>
                          <a:pt x="522" y="9979"/>
                          <a:pt x="1120" y="10375"/>
                          <a:pt x="1917" y="10573"/>
                        </a:cubicBezTo>
                        <a:cubicBezTo>
                          <a:pt x="1917" y="11366"/>
                          <a:pt x="2116" y="12356"/>
                          <a:pt x="2116" y="13347"/>
                        </a:cubicBezTo>
                        <a:cubicBezTo>
                          <a:pt x="2316" y="14733"/>
                          <a:pt x="4508" y="17110"/>
                          <a:pt x="5904" y="17705"/>
                        </a:cubicBezTo>
                        <a:cubicBezTo>
                          <a:pt x="9890" y="19884"/>
                          <a:pt x="11684" y="18299"/>
                          <a:pt x="12083" y="15129"/>
                        </a:cubicBezTo>
                        <a:cubicBezTo>
                          <a:pt x="12481" y="13347"/>
                          <a:pt x="11684" y="10969"/>
                          <a:pt x="10289" y="8593"/>
                        </a:cubicBezTo>
                        <a:cubicBezTo>
                          <a:pt x="12880" y="7008"/>
                          <a:pt x="14076" y="5423"/>
                          <a:pt x="12880" y="4433"/>
                        </a:cubicBezTo>
                        <a:cubicBezTo>
                          <a:pt x="11684" y="3442"/>
                          <a:pt x="9691" y="3244"/>
                          <a:pt x="6900" y="3838"/>
                        </a:cubicBezTo>
                        <a:cubicBezTo>
                          <a:pt x="6701" y="3640"/>
                          <a:pt x="6701" y="3442"/>
                          <a:pt x="6502" y="3442"/>
                        </a:cubicBezTo>
                        <a:cubicBezTo>
                          <a:pt x="4508" y="867"/>
                          <a:pt x="2714" y="-322"/>
                          <a:pt x="1319" y="75"/>
                        </a:cubicBezTo>
                        <a:cubicBezTo>
                          <a:pt x="1319" y="2056"/>
                          <a:pt x="1518" y="4235"/>
                          <a:pt x="1518" y="6215"/>
                        </a:cubicBezTo>
                        <a:cubicBezTo>
                          <a:pt x="323" y="7206"/>
                          <a:pt x="-276" y="8394"/>
                          <a:pt x="123" y="918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48" name="Freeform 1647">
                    <a:extLst>
                      <a:ext uri="{FF2B5EF4-FFF2-40B4-BE49-F238E27FC236}">
                        <a16:creationId xmlns:a16="http://schemas.microsoft.com/office/drawing/2014/main" id="{1D3F5BC9-6B58-E8E7-DB95-1ABFE454FF73}"/>
                      </a:ext>
                    </a:extLst>
                  </p:cNvPr>
                  <p:cNvSpPr/>
                  <p:nvPr/>
                </p:nvSpPr>
                <p:spPr>
                  <a:xfrm>
                    <a:off x="3332306" y="5359763"/>
                    <a:ext cx="27115" cy="13762"/>
                  </a:xfrm>
                  <a:custGeom>
                    <a:avLst/>
                    <a:gdLst>
                      <a:gd name="connsiteX0" fmla="*/ 20339 w 27115"/>
                      <a:gd name="connsiteY0" fmla="*/ 514 h 13762"/>
                      <a:gd name="connsiteX1" fmla="*/ 11967 w 27115"/>
                      <a:gd name="connsiteY1" fmla="*/ 6258 h 13762"/>
                      <a:gd name="connsiteX2" fmla="*/ 8180 w 27115"/>
                      <a:gd name="connsiteY2" fmla="*/ 6655 h 13762"/>
                      <a:gd name="connsiteX3" fmla="*/ 8 w 27115"/>
                      <a:gd name="connsiteY3" fmla="*/ 12399 h 13762"/>
                      <a:gd name="connsiteX4" fmla="*/ 9177 w 27115"/>
                      <a:gd name="connsiteY4" fmla="*/ 12597 h 13762"/>
                      <a:gd name="connsiteX5" fmla="*/ 14758 w 27115"/>
                      <a:gd name="connsiteY5" fmla="*/ 8635 h 13762"/>
                      <a:gd name="connsiteX6" fmla="*/ 20339 w 27115"/>
                      <a:gd name="connsiteY6" fmla="*/ 7843 h 13762"/>
                      <a:gd name="connsiteX7" fmla="*/ 27116 w 27115"/>
                      <a:gd name="connsiteY7" fmla="*/ 2098 h 13762"/>
                      <a:gd name="connsiteX8" fmla="*/ 20339 w 27115"/>
                      <a:gd name="connsiteY8" fmla="*/ 514 h 137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7115" h="13762">
                        <a:moveTo>
                          <a:pt x="20339" y="514"/>
                        </a:moveTo>
                        <a:cubicBezTo>
                          <a:pt x="15555" y="1702"/>
                          <a:pt x="11768" y="3881"/>
                          <a:pt x="11967" y="6258"/>
                        </a:cubicBezTo>
                        <a:cubicBezTo>
                          <a:pt x="10971" y="6258"/>
                          <a:pt x="9575" y="6258"/>
                          <a:pt x="8180" y="6655"/>
                        </a:cubicBezTo>
                        <a:cubicBezTo>
                          <a:pt x="3596" y="7843"/>
                          <a:pt x="-192" y="10022"/>
                          <a:pt x="8" y="12399"/>
                        </a:cubicBezTo>
                        <a:cubicBezTo>
                          <a:pt x="207" y="14182"/>
                          <a:pt x="3994" y="14182"/>
                          <a:pt x="9177" y="12597"/>
                        </a:cubicBezTo>
                        <a:cubicBezTo>
                          <a:pt x="11170" y="11805"/>
                          <a:pt x="14359" y="10616"/>
                          <a:pt x="14758" y="8635"/>
                        </a:cubicBezTo>
                        <a:cubicBezTo>
                          <a:pt x="16153" y="8635"/>
                          <a:pt x="18146" y="8437"/>
                          <a:pt x="20339" y="7843"/>
                        </a:cubicBezTo>
                        <a:cubicBezTo>
                          <a:pt x="24525" y="6456"/>
                          <a:pt x="27116" y="4476"/>
                          <a:pt x="27116" y="2098"/>
                        </a:cubicBezTo>
                        <a:cubicBezTo>
                          <a:pt x="27116" y="-81"/>
                          <a:pt x="24126" y="-477"/>
                          <a:pt x="20339" y="51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49" name="Freeform 1648">
                    <a:extLst>
                      <a:ext uri="{FF2B5EF4-FFF2-40B4-BE49-F238E27FC236}">
                        <a16:creationId xmlns:a16="http://schemas.microsoft.com/office/drawing/2014/main" id="{0CA1F2F8-CB99-734E-5015-3F8718578622}"/>
                      </a:ext>
                    </a:extLst>
                  </p:cNvPr>
                  <p:cNvSpPr/>
                  <p:nvPr/>
                </p:nvSpPr>
                <p:spPr>
                  <a:xfrm>
                    <a:off x="3222673" y="5103231"/>
                    <a:ext cx="15558" cy="23412"/>
                  </a:xfrm>
                  <a:custGeom>
                    <a:avLst/>
                    <a:gdLst>
                      <a:gd name="connsiteX0" fmla="*/ 11971 w 15558"/>
                      <a:gd name="connsiteY0" fmla="*/ 1115 h 23412"/>
                      <a:gd name="connsiteX1" fmla="*/ 6191 w 15558"/>
                      <a:gd name="connsiteY1" fmla="*/ 1115 h 23412"/>
                      <a:gd name="connsiteX2" fmla="*/ 12 w 15558"/>
                      <a:gd name="connsiteY2" fmla="*/ 7058 h 23412"/>
                      <a:gd name="connsiteX3" fmla="*/ 4596 w 15558"/>
                      <a:gd name="connsiteY3" fmla="*/ 8049 h 23412"/>
                      <a:gd name="connsiteX4" fmla="*/ 9181 w 15558"/>
                      <a:gd name="connsiteY4" fmla="*/ 21717 h 23412"/>
                      <a:gd name="connsiteX5" fmla="*/ 14363 w 15558"/>
                      <a:gd name="connsiteY5" fmla="*/ 17953 h 23412"/>
                      <a:gd name="connsiteX6" fmla="*/ 15559 w 15558"/>
                      <a:gd name="connsiteY6" fmla="*/ 16566 h 23412"/>
                      <a:gd name="connsiteX7" fmla="*/ 8981 w 15558"/>
                      <a:gd name="connsiteY7" fmla="*/ 6068 h 23412"/>
                      <a:gd name="connsiteX8" fmla="*/ 11971 w 15558"/>
                      <a:gd name="connsiteY8" fmla="*/ 1115 h 23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58" h="23412">
                        <a:moveTo>
                          <a:pt x="11971" y="1115"/>
                        </a:moveTo>
                        <a:cubicBezTo>
                          <a:pt x="11373" y="-469"/>
                          <a:pt x="9181" y="-271"/>
                          <a:pt x="6191" y="1115"/>
                        </a:cubicBezTo>
                        <a:cubicBezTo>
                          <a:pt x="2204" y="2898"/>
                          <a:pt x="-188" y="5077"/>
                          <a:pt x="12" y="7058"/>
                        </a:cubicBezTo>
                        <a:cubicBezTo>
                          <a:pt x="211" y="8841"/>
                          <a:pt x="2005" y="8643"/>
                          <a:pt x="4596" y="8049"/>
                        </a:cubicBezTo>
                        <a:cubicBezTo>
                          <a:pt x="4995" y="12407"/>
                          <a:pt x="7387" y="20132"/>
                          <a:pt x="9181" y="21717"/>
                        </a:cubicBezTo>
                        <a:cubicBezTo>
                          <a:pt x="15161" y="26669"/>
                          <a:pt x="12569" y="19340"/>
                          <a:pt x="14363" y="17953"/>
                        </a:cubicBezTo>
                        <a:cubicBezTo>
                          <a:pt x="14762" y="17557"/>
                          <a:pt x="15161" y="17161"/>
                          <a:pt x="15559" y="16566"/>
                        </a:cubicBezTo>
                        <a:cubicBezTo>
                          <a:pt x="13566" y="12605"/>
                          <a:pt x="11573" y="8049"/>
                          <a:pt x="8981" y="6068"/>
                        </a:cubicBezTo>
                        <a:cubicBezTo>
                          <a:pt x="11174" y="4285"/>
                          <a:pt x="12569" y="2700"/>
                          <a:pt x="11971" y="111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50" name="Freeform 1649">
                    <a:extLst>
                      <a:ext uri="{FF2B5EF4-FFF2-40B4-BE49-F238E27FC236}">
                        <a16:creationId xmlns:a16="http://schemas.microsoft.com/office/drawing/2014/main" id="{712F6E6B-D0C1-6E95-0968-0642C2E621C7}"/>
                      </a:ext>
                    </a:extLst>
                  </p:cNvPr>
                  <p:cNvSpPr/>
                  <p:nvPr/>
                </p:nvSpPr>
                <p:spPr>
                  <a:xfrm>
                    <a:off x="3251951" y="5118560"/>
                    <a:ext cx="15202" cy="20009"/>
                  </a:xfrm>
                  <a:custGeom>
                    <a:avLst/>
                    <a:gdLst>
                      <a:gd name="connsiteX0" fmla="*/ 34 w 15202"/>
                      <a:gd name="connsiteY0" fmla="*/ 6983 h 20009"/>
                      <a:gd name="connsiteX1" fmla="*/ 4220 w 15202"/>
                      <a:gd name="connsiteY1" fmla="*/ 8171 h 20009"/>
                      <a:gd name="connsiteX2" fmla="*/ 6811 w 15202"/>
                      <a:gd name="connsiteY2" fmla="*/ 16293 h 20009"/>
                      <a:gd name="connsiteX3" fmla="*/ 13987 w 15202"/>
                      <a:gd name="connsiteY3" fmla="*/ 19462 h 20009"/>
                      <a:gd name="connsiteX4" fmla="*/ 11794 w 15202"/>
                      <a:gd name="connsiteY4" fmla="*/ 9558 h 20009"/>
                      <a:gd name="connsiteX5" fmla="*/ 8804 w 15202"/>
                      <a:gd name="connsiteY5" fmla="*/ 6388 h 20009"/>
                      <a:gd name="connsiteX6" fmla="*/ 12591 w 15202"/>
                      <a:gd name="connsiteY6" fmla="*/ 1040 h 20009"/>
                      <a:gd name="connsiteX7" fmla="*/ 6612 w 15202"/>
                      <a:gd name="connsiteY7" fmla="*/ 1040 h 20009"/>
                      <a:gd name="connsiteX8" fmla="*/ 34 w 15202"/>
                      <a:gd name="connsiteY8" fmla="*/ 6983 h 200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202" h="20009">
                        <a:moveTo>
                          <a:pt x="34" y="6983"/>
                        </a:moveTo>
                        <a:cubicBezTo>
                          <a:pt x="233" y="8567"/>
                          <a:pt x="1828" y="8765"/>
                          <a:pt x="4220" y="8171"/>
                        </a:cubicBezTo>
                        <a:cubicBezTo>
                          <a:pt x="4020" y="10152"/>
                          <a:pt x="4818" y="12727"/>
                          <a:pt x="6811" y="16293"/>
                        </a:cubicBezTo>
                        <a:cubicBezTo>
                          <a:pt x="10598" y="20849"/>
                          <a:pt x="12392" y="20255"/>
                          <a:pt x="13987" y="19462"/>
                        </a:cubicBezTo>
                        <a:cubicBezTo>
                          <a:pt x="16179" y="18274"/>
                          <a:pt x="15382" y="14510"/>
                          <a:pt x="11794" y="9558"/>
                        </a:cubicBezTo>
                        <a:cubicBezTo>
                          <a:pt x="10798" y="8171"/>
                          <a:pt x="9801" y="7181"/>
                          <a:pt x="8804" y="6388"/>
                        </a:cubicBezTo>
                        <a:cubicBezTo>
                          <a:pt x="11794" y="4606"/>
                          <a:pt x="12990" y="2625"/>
                          <a:pt x="12591" y="1040"/>
                        </a:cubicBezTo>
                        <a:cubicBezTo>
                          <a:pt x="12193" y="-347"/>
                          <a:pt x="9601" y="-347"/>
                          <a:pt x="6612" y="1040"/>
                        </a:cubicBezTo>
                        <a:cubicBezTo>
                          <a:pt x="2824" y="2625"/>
                          <a:pt x="-365" y="4804"/>
                          <a:pt x="34" y="698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51" name="Freeform 1650">
                    <a:extLst>
                      <a:ext uri="{FF2B5EF4-FFF2-40B4-BE49-F238E27FC236}">
                        <a16:creationId xmlns:a16="http://schemas.microsoft.com/office/drawing/2014/main" id="{9F989E20-8606-77CC-C4BB-DC591C791A30}"/>
                      </a:ext>
                    </a:extLst>
                  </p:cNvPr>
                  <p:cNvSpPr/>
                  <p:nvPr/>
                </p:nvSpPr>
                <p:spPr>
                  <a:xfrm>
                    <a:off x="3243492" y="5162177"/>
                    <a:ext cx="14620" cy="24782"/>
                  </a:xfrm>
                  <a:custGeom>
                    <a:avLst/>
                    <a:gdLst>
                      <a:gd name="connsiteX0" fmla="*/ 1118 w 14620"/>
                      <a:gd name="connsiteY0" fmla="*/ 13680 h 24782"/>
                      <a:gd name="connsiteX1" fmla="*/ 719 w 14620"/>
                      <a:gd name="connsiteY1" fmla="*/ 13680 h 24782"/>
                      <a:gd name="connsiteX2" fmla="*/ 1716 w 14620"/>
                      <a:gd name="connsiteY2" fmla="*/ 19029 h 24782"/>
                      <a:gd name="connsiteX3" fmla="*/ 8094 w 14620"/>
                      <a:gd name="connsiteY3" fmla="*/ 24575 h 24782"/>
                      <a:gd name="connsiteX4" fmla="*/ 8294 w 14620"/>
                      <a:gd name="connsiteY4" fmla="*/ 21604 h 24782"/>
                      <a:gd name="connsiteX5" fmla="*/ 12878 w 14620"/>
                      <a:gd name="connsiteY5" fmla="*/ 24575 h 24782"/>
                      <a:gd name="connsiteX6" fmla="*/ 10885 w 14620"/>
                      <a:gd name="connsiteY6" fmla="*/ 17642 h 24782"/>
                      <a:gd name="connsiteX7" fmla="*/ 5703 w 14620"/>
                      <a:gd name="connsiteY7" fmla="*/ 15067 h 24782"/>
                      <a:gd name="connsiteX8" fmla="*/ 5503 w 14620"/>
                      <a:gd name="connsiteY8" fmla="*/ 17048 h 24782"/>
                      <a:gd name="connsiteX9" fmla="*/ 3510 w 14620"/>
                      <a:gd name="connsiteY9" fmla="*/ 14869 h 24782"/>
                      <a:gd name="connsiteX10" fmla="*/ 8493 w 14620"/>
                      <a:gd name="connsiteY10" fmla="*/ 13482 h 24782"/>
                      <a:gd name="connsiteX11" fmla="*/ 12280 w 14620"/>
                      <a:gd name="connsiteY11" fmla="*/ 10511 h 24782"/>
                      <a:gd name="connsiteX12" fmla="*/ 14274 w 14620"/>
                      <a:gd name="connsiteY12" fmla="*/ 10907 h 24782"/>
                      <a:gd name="connsiteX13" fmla="*/ 12679 w 14620"/>
                      <a:gd name="connsiteY13" fmla="*/ 4766 h 24782"/>
                      <a:gd name="connsiteX14" fmla="*/ 6699 w 14620"/>
                      <a:gd name="connsiteY14" fmla="*/ 606 h 24782"/>
                      <a:gd name="connsiteX15" fmla="*/ 9091 w 14620"/>
                      <a:gd name="connsiteY15" fmla="*/ 7143 h 24782"/>
                      <a:gd name="connsiteX16" fmla="*/ 5304 w 14620"/>
                      <a:gd name="connsiteY16" fmla="*/ 8530 h 24782"/>
                      <a:gd name="connsiteX17" fmla="*/ 1118 w 14620"/>
                      <a:gd name="connsiteY17" fmla="*/ 13680 h 247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4620" h="24782">
                        <a:moveTo>
                          <a:pt x="1118" y="13680"/>
                        </a:moveTo>
                        <a:cubicBezTo>
                          <a:pt x="919" y="13680"/>
                          <a:pt x="719" y="13680"/>
                          <a:pt x="719" y="13680"/>
                        </a:cubicBezTo>
                        <a:cubicBezTo>
                          <a:pt x="-676" y="13878"/>
                          <a:pt x="121" y="16453"/>
                          <a:pt x="1716" y="19029"/>
                        </a:cubicBezTo>
                        <a:cubicBezTo>
                          <a:pt x="3710" y="22396"/>
                          <a:pt x="5902" y="24575"/>
                          <a:pt x="8094" y="24575"/>
                        </a:cubicBezTo>
                        <a:cubicBezTo>
                          <a:pt x="8693" y="23981"/>
                          <a:pt x="8892" y="22990"/>
                          <a:pt x="8294" y="21604"/>
                        </a:cubicBezTo>
                        <a:cubicBezTo>
                          <a:pt x="10088" y="23783"/>
                          <a:pt x="11882" y="25367"/>
                          <a:pt x="12878" y="24575"/>
                        </a:cubicBezTo>
                        <a:cubicBezTo>
                          <a:pt x="14274" y="23584"/>
                          <a:pt x="13875" y="21208"/>
                          <a:pt x="10885" y="17642"/>
                        </a:cubicBezTo>
                        <a:cubicBezTo>
                          <a:pt x="8892" y="15067"/>
                          <a:pt x="7098" y="14472"/>
                          <a:pt x="5703" y="15067"/>
                        </a:cubicBezTo>
                        <a:cubicBezTo>
                          <a:pt x="5304" y="15463"/>
                          <a:pt x="5304" y="16255"/>
                          <a:pt x="5503" y="17048"/>
                        </a:cubicBezTo>
                        <a:cubicBezTo>
                          <a:pt x="4905" y="16255"/>
                          <a:pt x="4108" y="15463"/>
                          <a:pt x="3510" y="14869"/>
                        </a:cubicBezTo>
                        <a:cubicBezTo>
                          <a:pt x="4706" y="14869"/>
                          <a:pt x="6301" y="14274"/>
                          <a:pt x="8493" y="13482"/>
                        </a:cubicBezTo>
                        <a:cubicBezTo>
                          <a:pt x="10088" y="12690"/>
                          <a:pt x="11483" y="11699"/>
                          <a:pt x="12280" y="10511"/>
                        </a:cubicBezTo>
                        <a:cubicBezTo>
                          <a:pt x="13078" y="11105"/>
                          <a:pt x="13676" y="11105"/>
                          <a:pt x="14274" y="10907"/>
                        </a:cubicBezTo>
                        <a:cubicBezTo>
                          <a:pt x="15071" y="9718"/>
                          <a:pt x="14473" y="7539"/>
                          <a:pt x="12679" y="4766"/>
                        </a:cubicBezTo>
                        <a:cubicBezTo>
                          <a:pt x="10287" y="1201"/>
                          <a:pt x="7895" y="-1177"/>
                          <a:pt x="6699" y="606"/>
                        </a:cubicBezTo>
                        <a:cubicBezTo>
                          <a:pt x="5902" y="1795"/>
                          <a:pt x="7297" y="4568"/>
                          <a:pt x="9091" y="7143"/>
                        </a:cubicBezTo>
                        <a:cubicBezTo>
                          <a:pt x="7895" y="7341"/>
                          <a:pt x="6699" y="7935"/>
                          <a:pt x="5304" y="8530"/>
                        </a:cubicBezTo>
                        <a:cubicBezTo>
                          <a:pt x="2115" y="10313"/>
                          <a:pt x="321" y="12095"/>
                          <a:pt x="1118" y="1368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52" name="Freeform 1651">
                    <a:extLst>
                      <a:ext uri="{FF2B5EF4-FFF2-40B4-BE49-F238E27FC236}">
                        <a16:creationId xmlns:a16="http://schemas.microsoft.com/office/drawing/2014/main" id="{2F7E672E-2EDB-C82C-1FD4-77BD5BBB2EEA}"/>
                      </a:ext>
                    </a:extLst>
                  </p:cNvPr>
                  <p:cNvSpPr/>
                  <p:nvPr/>
                </p:nvSpPr>
                <p:spPr>
                  <a:xfrm>
                    <a:off x="3313279" y="5225330"/>
                    <a:ext cx="14884" cy="12108"/>
                  </a:xfrm>
                  <a:custGeom>
                    <a:avLst/>
                    <a:gdLst>
                      <a:gd name="connsiteX0" fmla="*/ 12656 w 14884"/>
                      <a:gd name="connsiteY0" fmla="*/ 1237 h 12108"/>
                      <a:gd name="connsiteX1" fmla="*/ 4683 w 14884"/>
                      <a:gd name="connsiteY1" fmla="*/ 1634 h 12108"/>
                      <a:gd name="connsiteX2" fmla="*/ 99 w 14884"/>
                      <a:gd name="connsiteY2" fmla="*/ 6190 h 12108"/>
                      <a:gd name="connsiteX3" fmla="*/ 3687 w 14884"/>
                      <a:gd name="connsiteY3" fmla="*/ 7180 h 12108"/>
                      <a:gd name="connsiteX4" fmla="*/ 896 w 14884"/>
                      <a:gd name="connsiteY4" fmla="*/ 10746 h 12108"/>
                      <a:gd name="connsiteX5" fmla="*/ 9467 w 14884"/>
                      <a:gd name="connsiteY5" fmla="*/ 10944 h 12108"/>
                      <a:gd name="connsiteX6" fmla="*/ 14849 w 14884"/>
                      <a:gd name="connsiteY6" fmla="*/ 5991 h 12108"/>
                      <a:gd name="connsiteX7" fmla="*/ 10464 w 14884"/>
                      <a:gd name="connsiteY7" fmla="*/ 4605 h 12108"/>
                      <a:gd name="connsiteX8" fmla="*/ 12656 w 14884"/>
                      <a:gd name="connsiteY8" fmla="*/ 1237 h 121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884" h="12108">
                        <a:moveTo>
                          <a:pt x="12656" y="1237"/>
                        </a:moveTo>
                        <a:cubicBezTo>
                          <a:pt x="11859" y="-744"/>
                          <a:pt x="8470" y="-149"/>
                          <a:pt x="4683" y="1634"/>
                        </a:cubicBezTo>
                        <a:cubicBezTo>
                          <a:pt x="1693" y="3020"/>
                          <a:pt x="-499" y="4803"/>
                          <a:pt x="99" y="6190"/>
                        </a:cubicBezTo>
                        <a:cubicBezTo>
                          <a:pt x="497" y="7378"/>
                          <a:pt x="1893" y="7576"/>
                          <a:pt x="3687" y="7180"/>
                        </a:cubicBezTo>
                        <a:cubicBezTo>
                          <a:pt x="1893" y="8369"/>
                          <a:pt x="697" y="9557"/>
                          <a:pt x="896" y="10746"/>
                        </a:cubicBezTo>
                        <a:cubicBezTo>
                          <a:pt x="1295" y="12726"/>
                          <a:pt x="4683" y="12330"/>
                          <a:pt x="9467" y="10944"/>
                        </a:cubicBezTo>
                        <a:cubicBezTo>
                          <a:pt x="12258" y="9755"/>
                          <a:pt x="15247" y="8170"/>
                          <a:pt x="14849" y="5991"/>
                        </a:cubicBezTo>
                        <a:cubicBezTo>
                          <a:pt x="14450" y="4605"/>
                          <a:pt x="12856" y="4011"/>
                          <a:pt x="10464" y="4605"/>
                        </a:cubicBezTo>
                        <a:cubicBezTo>
                          <a:pt x="12058" y="3416"/>
                          <a:pt x="13055" y="2228"/>
                          <a:pt x="12656" y="12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53" name="Freeform 1652">
                    <a:extLst>
                      <a:ext uri="{FF2B5EF4-FFF2-40B4-BE49-F238E27FC236}">
                        <a16:creationId xmlns:a16="http://schemas.microsoft.com/office/drawing/2014/main" id="{1536C642-A9BA-5437-F8EB-70CCC81115F9}"/>
                      </a:ext>
                    </a:extLst>
                  </p:cNvPr>
                  <p:cNvSpPr/>
                  <p:nvPr/>
                </p:nvSpPr>
                <p:spPr>
                  <a:xfrm>
                    <a:off x="3350446" y="5322797"/>
                    <a:ext cx="28181" cy="11629"/>
                  </a:xfrm>
                  <a:custGeom>
                    <a:avLst/>
                    <a:gdLst>
                      <a:gd name="connsiteX0" fmla="*/ 28112 w 28181"/>
                      <a:gd name="connsiteY0" fmla="*/ 3409 h 11629"/>
                      <a:gd name="connsiteX1" fmla="*/ 23328 w 28181"/>
                      <a:gd name="connsiteY1" fmla="*/ 2419 h 11629"/>
                      <a:gd name="connsiteX2" fmla="*/ 23328 w 28181"/>
                      <a:gd name="connsiteY2" fmla="*/ 2419 h 11629"/>
                      <a:gd name="connsiteX3" fmla="*/ 18544 w 28181"/>
                      <a:gd name="connsiteY3" fmla="*/ 636 h 11629"/>
                      <a:gd name="connsiteX4" fmla="*/ 13163 w 28181"/>
                      <a:gd name="connsiteY4" fmla="*/ 2815 h 11629"/>
                      <a:gd name="connsiteX5" fmla="*/ 12565 w 28181"/>
                      <a:gd name="connsiteY5" fmla="*/ 834 h 11629"/>
                      <a:gd name="connsiteX6" fmla="*/ 3395 w 28181"/>
                      <a:gd name="connsiteY6" fmla="*/ 1626 h 11629"/>
                      <a:gd name="connsiteX7" fmla="*/ 206 w 28181"/>
                      <a:gd name="connsiteY7" fmla="*/ 5984 h 11629"/>
                      <a:gd name="connsiteX8" fmla="*/ 8777 w 28181"/>
                      <a:gd name="connsiteY8" fmla="*/ 5984 h 11629"/>
                      <a:gd name="connsiteX9" fmla="*/ 10372 w 28181"/>
                      <a:gd name="connsiteY9" fmla="*/ 5192 h 11629"/>
                      <a:gd name="connsiteX10" fmla="*/ 9774 w 28181"/>
                      <a:gd name="connsiteY10" fmla="*/ 7371 h 11629"/>
                      <a:gd name="connsiteX11" fmla="*/ 15355 w 28181"/>
                      <a:gd name="connsiteY11" fmla="*/ 8163 h 11629"/>
                      <a:gd name="connsiteX12" fmla="*/ 15554 w 28181"/>
                      <a:gd name="connsiteY12" fmla="*/ 8559 h 11629"/>
                      <a:gd name="connsiteX13" fmla="*/ 15156 w 28181"/>
                      <a:gd name="connsiteY13" fmla="*/ 10342 h 11629"/>
                      <a:gd name="connsiteX14" fmla="*/ 23129 w 28181"/>
                      <a:gd name="connsiteY14" fmla="*/ 10540 h 11629"/>
                      <a:gd name="connsiteX15" fmla="*/ 27514 w 28181"/>
                      <a:gd name="connsiteY15" fmla="*/ 6380 h 11629"/>
                      <a:gd name="connsiteX16" fmla="*/ 27115 w 28181"/>
                      <a:gd name="connsiteY16" fmla="*/ 5984 h 11629"/>
                      <a:gd name="connsiteX17" fmla="*/ 28112 w 28181"/>
                      <a:gd name="connsiteY17" fmla="*/ 3409 h 116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8181" h="11629">
                        <a:moveTo>
                          <a:pt x="28112" y="3409"/>
                        </a:moveTo>
                        <a:cubicBezTo>
                          <a:pt x="27713" y="2022"/>
                          <a:pt x="25720" y="2022"/>
                          <a:pt x="23328" y="2419"/>
                        </a:cubicBezTo>
                        <a:lnTo>
                          <a:pt x="23328" y="2419"/>
                        </a:lnTo>
                        <a:cubicBezTo>
                          <a:pt x="23129" y="1032"/>
                          <a:pt x="21733" y="-157"/>
                          <a:pt x="18544" y="636"/>
                        </a:cubicBezTo>
                        <a:cubicBezTo>
                          <a:pt x="16152" y="1230"/>
                          <a:pt x="14558" y="2022"/>
                          <a:pt x="13163" y="2815"/>
                        </a:cubicBezTo>
                        <a:cubicBezTo>
                          <a:pt x="13362" y="2220"/>
                          <a:pt x="13362" y="1428"/>
                          <a:pt x="12565" y="834"/>
                        </a:cubicBezTo>
                        <a:cubicBezTo>
                          <a:pt x="10571" y="-553"/>
                          <a:pt x="7183" y="-157"/>
                          <a:pt x="3395" y="1626"/>
                        </a:cubicBezTo>
                        <a:cubicBezTo>
                          <a:pt x="206" y="3013"/>
                          <a:pt x="-392" y="4598"/>
                          <a:pt x="206" y="5984"/>
                        </a:cubicBezTo>
                        <a:cubicBezTo>
                          <a:pt x="2000" y="7371"/>
                          <a:pt x="4791" y="7767"/>
                          <a:pt x="8777" y="5984"/>
                        </a:cubicBezTo>
                        <a:cubicBezTo>
                          <a:pt x="9375" y="5786"/>
                          <a:pt x="9774" y="5390"/>
                          <a:pt x="10372" y="5192"/>
                        </a:cubicBezTo>
                        <a:cubicBezTo>
                          <a:pt x="9973" y="5984"/>
                          <a:pt x="9774" y="6578"/>
                          <a:pt x="9774" y="7371"/>
                        </a:cubicBezTo>
                        <a:cubicBezTo>
                          <a:pt x="9774" y="8955"/>
                          <a:pt x="12365" y="8955"/>
                          <a:pt x="15355" y="8163"/>
                        </a:cubicBezTo>
                        <a:cubicBezTo>
                          <a:pt x="15355" y="8361"/>
                          <a:pt x="15554" y="8361"/>
                          <a:pt x="15554" y="8559"/>
                        </a:cubicBezTo>
                        <a:cubicBezTo>
                          <a:pt x="15156" y="9154"/>
                          <a:pt x="14956" y="9748"/>
                          <a:pt x="15156" y="10342"/>
                        </a:cubicBezTo>
                        <a:cubicBezTo>
                          <a:pt x="15953" y="12125"/>
                          <a:pt x="19142" y="11927"/>
                          <a:pt x="23129" y="10540"/>
                        </a:cubicBezTo>
                        <a:cubicBezTo>
                          <a:pt x="26318" y="9352"/>
                          <a:pt x="28112" y="7767"/>
                          <a:pt x="27514" y="6380"/>
                        </a:cubicBezTo>
                        <a:cubicBezTo>
                          <a:pt x="27514" y="6182"/>
                          <a:pt x="27315" y="6182"/>
                          <a:pt x="27115" y="5984"/>
                        </a:cubicBezTo>
                        <a:cubicBezTo>
                          <a:pt x="28112" y="5390"/>
                          <a:pt x="28311" y="4399"/>
                          <a:pt x="28112" y="340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54" name="Freeform 1653">
                    <a:extLst>
                      <a:ext uri="{FF2B5EF4-FFF2-40B4-BE49-F238E27FC236}">
                        <a16:creationId xmlns:a16="http://schemas.microsoft.com/office/drawing/2014/main" id="{D525D04E-EEF0-D926-030B-BD41357609C6}"/>
                      </a:ext>
                    </a:extLst>
                  </p:cNvPr>
                  <p:cNvSpPr/>
                  <p:nvPr/>
                </p:nvSpPr>
                <p:spPr>
                  <a:xfrm>
                    <a:off x="3273100" y="5383781"/>
                    <a:ext cx="12614" cy="7845"/>
                  </a:xfrm>
                  <a:custGeom>
                    <a:avLst/>
                    <a:gdLst>
                      <a:gd name="connsiteX0" fmla="*/ 12571 w 12614"/>
                      <a:gd name="connsiteY0" fmla="*/ 2247 h 7845"/>
                      <a:gd name="connsiteX1" fmla="*/ 6193 w 12614"/>
                      <a:gd name="connsiteY1" fmla="*/ 464 h 7845"/>
                      <a:gd name="connsiteX2" fmla="*/ 14 w 12614"/>
                      <a:gd name="connsiteY2" fmla="*/ 5417 h 7845"/>
                      <a:gd name="connsiteX3" fmla="*/ 5794 w 12614"/>
                      <a:gd name="connsiteY3" fmla="*/ 7596 h 7845"/>
                      <a:gd name="connsiteX4" fmla="*/ 12571 w 12614"/>
                      <a:gd name="connsiteY4" fmla="*/ 2247 h 78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14" h="7845">
                        <a:moveTo>
                          <a:pt x="12571" y="2247"/>
                        </a:moveTo>
                        <a:cubicBezTo>
                          <a:pt x="12970" y="68"/>
                          <a:pt x="10578" y="-526"/>
                          <a:pt x="6193" y="464"/>
                        </a:cubicBezTo>
                        <a:cubicBezTo>
                          <a:pt x="1808" y="1653"/>
                          <a:pt x="-186" y="3436"/>
                          <a:pt x="14" y="5417"/>
                        </a:cubicBezTo>
                        <a:cubicBezTo>
                          <a:pt x="213" y="7199"/>
                          <a:pt x="1409" y="8388"/>
                          <a:pt x="5794" y="7596"/>
                        </a:cubicBezTo>
                        <a:cubicBezTo>
                          <a:pt x="10379" y="6209"/>
                          <a:pt x="12172" y="4228"/>
                          <a:pt x="12571" y="224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55" name="Freeform 1654">
                    <a:extLst>
                      <a:ext uri="{FF2B5EF4-FFF2-40B4-BE49-F238E27FC236}">
                        <a16:creationId xmlns:a16="http://schemas.microsoft.com/office/drawing/2014/main" id="{3E34089F-A684-F591-F3D2-5839E02D7CE1}"/>
                      </a:ext>
                    </a:extLst>
                  </p:cNvPr>
                  <p:cNvSpPr/>
                  <p:nvPr/>
                </p:nvSpPr>
                <p:spPr>
                  <a:xfrm>
                    <a:off x="3183616" y="5204580"/>
                    <a:ext cx="398" cy="197"/>
                  </a:xfrm>
                  <a:custGeom>
                    <a:avLst/>
                    <a:gdLst>
                      <a:gd name="connsiteX0" fmla="*/ 0 w 398"/>
                      <a:gd name="connsiteY0" fmla="*/ 198 h 197"/>
                      <a:gd name="connsiteX1" fmla="*/ 398 w 398"/>
                      <a:gd name="connsiteY1" fmla="*/ 0 h 197"/>
                      <a:gd name="connsiteX2" fmla="*/ 199 w 398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7">
                        <a:moveTo>
                          <a:pt x="0" y="198"/>
                        </a:moveTo>
                        <a:lnTo>
                          <a:pt x="398" y="0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56" name="Freeform 1655">
                    <a:extLst>
                      <a:ext uri="{FF2B5EF4-FFF2-40B4-BE49-F238E27FC236}">
                        <a16:creationId xmlns:a16="http://schemas.microsoft.com/office/drawing/2014/main" id="{96BD2497-4AD5-7CD3-6202-173D7D5B66C2}"/>
                      </a:ext>
                    </a:extLst>
                  </p:cNvPr>
                  <p:cNvSpPr/>
                  <p:nvPr/>
                </p:nvSpPr>
                <p:spPr>
                  <a:xfrm>
                    <a:off x="3231049" y="5317861"/>
                    <a:ext cx="13177" cy="6809"/>
                  </a:xfrm>
                  <a:custGeom>
                    <a:avLst/>
                    <a:gdLst>
                      <a:gd name="connsiteX0" fmla="*/ 7 w 13177"/>
                      <a:gd name="connsiteY0" fmla="*/ 5373 h 6809"/>
                      <a:gd name="connsiteX1" fmla="*/ 7183 w 13177"/>
                      <a:gd name="connsiteY1" fmla="*/ 6166 h 6809"/>
                      <a:gd name="connsiteX2" fmla="*/ 13163 w 13177"/>
                      <a:gd name="connsiteY2" fmla="*/ 1213 h 6809"/>
                      <a:gd name="connsiteX3" fmla="*/ 7382 w 13177"/>
                      <a:gd name="connsiteY3" fmla="*/ 619 h 6809"/>
                      <a:gd name="connsiteX4" fmla="*/ 7 w 13177"/>
                      <a:gd name="connsiteY4" fmla="*/ 5373 h 68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77" h="6809">
                        <a:moveTo>
                          <a:pt x="7" y="5373"/>
                        </a:moveTo>
                        <a:cubicBezTo>
                          <a:pt x="-192" y="7552"/>
                          <a:pt x="3794" y="6760"/>
                          <a:pt x="7183" y="6166"/>
                        </a:cubicBezTo>
                        <a:cubicBezTo>
                          <a:pt x="11568" y="4779"/>
                          <a:pt x="13362" y="2996"/>
                          <a:pt x="13163" y="1213"/>
                        </a:cubicBezTo>
                        <a:cubicBezTo>
                          <a:pt x="12964" y="-173"/>
                          <a:pt x="10372" y="-371"/>
                          <a:pt x="7382" y="619"/>
                        </a:cubicBezTo>
                        <a:cubicBezTo>
                          <a:pt x="3595" y="1609"/>
                          <a:pt x="207" y="3392"/>
                          <a:pt x="7" y="537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57" name="Freeform 1656">
                    <a:extLst>
                      <a:ext uri="{FF2B5EF4-FFF2-40B4-BE49-F238E27FC236}">
                        <a16:creationId xmlns:a16="http://schemas.microsoft.com/office/drawing/2014/main" id="{56BE4780-6624-463D-61C3-13AC02D9E089}"/>
                      </a:ext>
                    </a:extLst>
                  </p:cNvPr>
                  <p:cNvSpPr/>
                  <p:nvPr/>
                </p:nvSpPr>
                <p:spPr>
                  <a:xfrm>
                    <a:off x="3154898" y="5149741"/>
                    <a:ext cx="31384" cy="37778"/>
                  </a:xfrm>
                  <a:custGeom>
                    <a:avLst/>
                    <a:gdLst>
                      <a:gd name="connsiteX0" fmla="*/ 7191 w 31384"/>
                      <a:gd name="connsiteY0" fmla="*/ 13636 h 37778"/>
                      <a:gd name="connsiteX1" fmla="*/ 4002 w 31384"/>
                      <a:gd name="connsiteY1" fmla="*/ 16014 h 37778"/>
                      <a:gd name="connsiteX2" fmla="*/ 614 w 31384"/>
                      <a:gd name="connsiteY2" fmla="*/ 15023 h 37778"/>
                      <a:gd name="connsiteX3" fmla="*/ 2009 w 31384"/>
                      <a:gd name="connsiteY3" fmla="*/ 20768 h 37778"/>
                      <a:gd name="connsiteX4" fmla="*/ 8387 w 31384"/>
                      <a:gd name="connsiteY4" fmla="*/ 24928 h 37778"/>
                      <a:gd name="connsiteX5" fmla="*/ 7191 w 31384"/>
                      <a:gd name="connsiteY5" fmla="*/ 19381 h 37778"/>
                      <a:gd name="connsiteX6" fmla="*/ 7191 w 31384"/>
                      <a:gd name="connsiteY6" fmla="*/ 19183 h 37778"/>
                      <a:gd name="connsiteX7" fmla="*/ 8786 w 31384"/>
                      <a:gd name="connsiteY7" fmla="*/ 18589 h 37778"/>
                      <a:gd name="connsiteX8" fmla="*/ 17357 w 31384"/>
                      <a:gd name="connsiteY8" fmla="*/ 27107 h 37778"/>
                      <a:gd name="connsiteX9" fmla="*/ 19948 w 31384"/>
                      <a:gd name="connsiteY9" fmla="*/ 27899 h 37778"/>
                      <a:gd name="connsiteX10" fmla="*/ 19948 w 31384"/>
                      <a:gd name="connsiteY10" fmla="*/ 27701 h 37778"/>
                      <a:gd name="connsiteX11" fmla="*/ 19948 w 31384"/>
                      <a:gd name="connsiteY11" fmla="*/ 27899 h 37778"/>
                      <a:gd name="connsiteX12" fmla="*/ 21742 w 31384"/>
                      <a:gd name="connsiteY12" fmla="*/ 30474 h 37778"/>
                      <a:gd name="connsiteX13" fmla="*/ 19749 w 31384"/>
                      <a:gd name="connsiteY13" fmla="*/ 34634 h 37778"/>
                      <a:gd name="connsiteX14" fmla="*/ 24931 w 31384"/>
                      <a:gd name="connsiteY14" fmla="*/ 34436 h 37778"/>
                      <a:gd name="connsiteX15" fmla="*/ 30313 w 31384"/>
                      <a:gd name="connsiteY15" fmla="*/ 37209 h 37778"/>
                      <a:gd name="connsiteX16" fmla="*/ 28719 w 31384"/>
                      <a:gd name="connsiteY16" fmla="*/ 32455 h 37778"/>
                      <a:gd name="connsiteX17" fmla="*/ 30911 w 31384"/>
                      <a:gd name="connsiteY17" fmla="*/ 28691 h 37778"/>
                      <a:gd name="connsiteX18" fmla="*/ 25729 w 31384"/>
                      <a:gd name="connsiteY18" fmla="*/ 28691 h 37778"/>
                      <a:gd name="connsiteX19" fmla="*/ 24732 w 31384"/>
                      <a:gd name="connsiteY19" fmla="*/ 27701 h 37778"/>
                      <a:gd name="connsiteX20" fmla="*/ 23536 w 31384"/>
                      <a:gd name="connsiteY20" fmla="*/ 25720 h 37778"/>
                      <a:gd name="connsiteX21" fmla="*/ 18752 w 31384"/>
                      <a:gd name="connsiteY21" fmla="*/ 23343 h 37778"/>
                      <a:gd name="connsiteX22" fmla="*/ 18752 w 31384"/>
                      <a:gd name="connsiteY22" fmla="*/ 23739 h 37778"/>
                      <a:gd name="connsiteX23" fmla="*/ 13370 w 31384"/>
                      <a:gd name="connsiteY23" fmla="*/ 16806 h 37778"/>
                      <a:gd name="connsiteX24" fmla="*/ 15962 w 31384"/>
                      <a:gd name="connsiteY24" fmla="*/ 12844 h 37778"/>
                      <a:gd name="connsiteX25" fmla="*/ 22141 w 31384"/>
                      <a:gd name="connsiteY25" fmla="*/ 16608 h 37778"/>
                      <a:gd name="connsiteX26" fmla="*/ 20945 w 31384"/>
                      <a:gd name="connsiteY26" fmla="*/ 11458 h 37778"/>
                      <a:gd name="connsiteX27" fmla="*/ 25529 w 31384"/>
                      <a:gd name="connsiteY27" fmla="*/ 12844 h 37778"/>
                      <a:gd name="connsiteX28" fmla="*/ 24732 w 31384"/>
                      <a:gd name="connsiteY28" fmla="*/ 7298 h 37778"/>
                      <a:gd name="connsiteX29" fmla="*/ 12773 w 31384"/>
                      <a:gd name="connsiteY29" fmla="*/ 166 h 37778"/>
                      <a:gd name="connsiteX30" fmla="*/ 13570 w 31384"/>
                      <a:gd name="connsiteY30" fmla="*/ 4326 h 37778"/>
                      <a:gd name="connsiteX31" fmla="*/ 15364 w 31384"/>
                      <a:gd name="connsiteY31" fmla="*/ 6703 h 37778"/>
                      <a:gd name="connsiteX32" fmla="*/ 14367 w 31384"/>
                      <a:gd name="connsiteY32" fmla="*/ 6901 h 37778"/>
                      <a:gd name="connsiteX33" fmla="*/ 15962 w 31384"/>
                      <a:gd name="connsiteY33" fmla="*/ 12646 h 37778"/>
                      <a:gd name="connsiteX34" fmla="*/ 7191 w 31384"/>
                      <a:gd name="connsiteY34" fmla="*/ 13636 h 377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</a:cxnLst>
                    <a:rect l="l" t="t" r="r" b="b"/>
                    <a:pathLst>
                      <a:path w="31384" h="37778">
                        <a:moveTo>
                          <a:pt x="7191" y="13636"/>
                        </a:moveTo>
                        <a:cubicBezTo>
                          <a:pt x="5796" y="14429"/>
                          <a:pt x="4600" y="15221"/>
                          <a:pt x="4002" y="16014"/>
                        </a:cubicBezTo>
                        <a:cubicBezTo>
                          <a:pt x="2607" y="15023"/>
                          <a:pt x="1610" y="14429"/>
                          <a:pt x="614" y="15023"/>
                        </a:cubicBezTo>
                        <a:cubicBezTo>
                          <a:pt x="-582" y="15815"/>
                          <a:pt x="16" y="17994"/>
                          <a:pt x="2009" y="20768"/>
                        </a:cubicBezTo>
                        <a:cubicBezTo>
                          <a:pt x="4600" y="24135"/>
                          <a:pt x="6793" y="25720"/>
                          <a:pt x="8387" y="24928"/>
                        </a:cubicBezTo>
                        <a:cubicBezTo>
                          <a:pt x="9184" y="23937"/>
                          <a:pt x="9384" y="22352"/>
                          <a:pt x="7191" y="19381"/>
                        </a:cubicBezTo>
                        <a:cubicBezTo>
                          <a:pt x="7191" y="19381"/>
                          <a:pt x="7191" y="19381"/>
                          <a:pt x="7191" y="19183"/>
                        </a:cubicBezTo>
                        <a:cubicBezTo>
                          <a:pt x="7590" y="18985"/>
                          <a:pt x="8188" y="18787"/>
                          <a:pt x="8786" y="18589"/>
                        </a:cubicBezTo>
                        <a:cubicBezTo>
                          <a:pt x="11178" y="22550"/>
                          <a:pt x="14168" y="25324"/>
                          <a:pt x="17357" y="27107"/>
                        </a:cubicBezTo>
                        <a:cubicBezTo>
                          <a:pt x="18354" y="27503"/>
                          <a:pt x="18952" y="27701"/>
                          <a:pt x="19948" y="27899"/>
                        </a:cubicBezTo>
                        <a:lnTo>
                          <a:pt x="19948" y="27701"/>
                        </a:lnTo>
                        <a:lnTo>
                          <a:pt x="19948" y="27899"/>
                        </a:lnTo>
                        <a:cubicBezTo>
                          <a:pt x="20546" y="28691"/>
                          <a:pt x="21144" y="29484"/>
                          <a:pt x="21742" y="30474"/>
                        </a:cubicBezTo>
                        <a:cubicBezTo>
                          <a:pt x="19350" y="31861"/>
                          <a:pt x="18354" y="33445"/>
                          <a:pt x="19749" y="34634"/>
                        </a:cubicBezTo>
                        <a:cubicBezTo>
                          <a:pt x="20945" y="35030"/>
                          <a:pt x="22739" y="35228"/>
                          <a:pt x="24931" y="34436"/>
                        </a:cubicBezTo>
                        <a:cubicBezTo>
                          <a:pt x="27124" y="36813"/>
                          <a:pt x="29516" y="38794"/>
                          <a:pt x="30313" y="37209"/>
                        </a:cubicBezTo>
                        <a:cubicBezTo>
                          <a:pt x="30911" y="36020"/>
                          <a:pt x="30114" y="34238"/>
                          <a:pt x="28719" y="32455"/>
                        </a:cubicBezTo>
                        <a:cubicBezTo>
                          <a:pt x="30911" y="31068"/>
                          <a:pt x="32107" y="29484"/>
                          <a:pt x="30911" y="28691"/>
                        </a:cubicBezTo>
                        <a:cubicBezTo>
                          <a:pt x="29715" y="27899"/>
                          <a:pt x="27921" y="27899"/>
                          <a:pt x="25729" y="28691"/>
                        </a:cubicBezTo>
                        <a:cubicBezTo>
                          <a:pt x="25330" y="28295"/>
                          <a:pt x="24931" y="27899"/>
                          <a:pt x="24732" y="27701"/>
                        </a:cubicBezTo>
                        <a:cubicBezTo>
                          <a:pt x="24533" y="27107"/>
                          <a:pt x="24134" y="26512"/>
                          <a:pt x="23536" y="25720"/>
                        </a:cubicBezTo>
                        <a:cubicBezTo>
                          <a:pt x="21543" y="23343"/>
                          <a:pt x="19550" y="22154"/>
                          <a:pt x="18752" y="23343"/>
                        </a:cubicBezTo>
                        <a:cubicBezTo>
                          <a:pt x="18752" y="23343"/>
                          <a:pt x="18752" y="23541"/>
                          <a:pt x="18752" y="23739"/>
                        </a:cubicBezTo>
                        <a:cubicBezTo>
                          <a:pt x="17158" y="20768"/>
                          <a:pt x="15364" y="18391"/>
                          <a:pt x="13370" y="16806"/>
                        </a:cubicBezTo>
                        <a:cubicBezTo>
                          <a:pt x="15364" y="15419"/>
                          <a:pt x="16958" y="14033"/>
                          <a:pt x="15962" y="12844"/>
                        </a:cubicBezTo>
                        <a:cubicBezTo>
                          <a:pt x="18553" y="16212"/>
                          <a:pt x="20745" y="17598"/>
                          <a:pt x="22141" y="16608"/>
                        </a:cubicBezTo>
                        <a:cubicBezTo>
                          <a:pt x="23138" y="15815"/>
                          <a:pt x="22340" y="13835"/>
                          <a:pt x="20945" y="11458"/>
                        </a:cubicBezTo>
                        <a:cubicBezTo>
                          <a:pt x="22540" y="12250"/>
                          <a:pt x="24134" y="12646"/>
                          <a:pt x="25529" y="12844"/>
                        </a:cubicBezTo>
                        <a:cubicBezTo>
                          <a:pt x="26327" y="11656"/>
                          <a:pt x="27124" y="10269"/>
                          <a:pt x="24732" y="7298"/>
                        </a:cubicBezTo>
                        <a:cubicBezTo>
                          <a:pt x="19948" y="1355"/>
                          <a:pt x="15762" y="-626"/>
                          <a:pt x="12773" y="166"/>
                        </a:cubicBezTo>
                        <a:cubicBezTo>
                          <a:pt x="12175" y="365"/>
                          <a:pt x="12773" y="3138"/>
                          <a:pt x="13570" y="4326"/>
                        </a:cubicBezTo>
                        <a:cubicBezTo>
                          <a:pt x="14168" y="5119"/>
                          <a:pt x="14766" y="5911"/>
                          <a:pt x="15364" y="6703"/>
                        </a:cubicBezTo>
                        <a:cubicBezTo>
                          <a:pt x="14965" y="6703"/>
                          <a:pt x="14566" y="6703"/>
                          <a:pt x="14367" y="6901"/>
                        </a:cubicBezTo>
                        <a:cubicBezTo>
                          <a:pt x="13370" y="7694"/>
                          <a:pt x="14367" y="10071"/>
                          <a:pt x="15962" y="12646"/>
                        </a:cubicBezTo>
                        <a:cubicBezTo>
                          <a:pt x="14168" y="11259"/>
                          <a:pt x="10779" y="11854"/>
                          <a:pt x="7191" y="1363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58" name="Freeform 1657">
                    <a:extLst>
                      <a:ext uri="{FF2B5EF4-FFF2-40B4-BE49-F238E27FC236}">
                        <a16:creationId xmlns:a16="http://schemas.microsoft.com/office/drawing/2014/main" id="{FE71DFFE-F181-7211-22DF-C871F9537ECD}"/>
                      </a:ext>
                    </a:extLst>
                  </p:cNvPr>
                  <p:cNvSpPr/>
                  <p:nvPr/>
                </p:nvSpPr>
                <p:spPr>
                  <a:xfrm>
                    <a:off x="3225865" y="5327390"/>
                    <a:ext cx="22192" cy="12964"/>
                  </a:xfrm>
                  <a:custGeom>
                    <a:avLst/>
                    <a:gdLst>
                      <a:gd name="connsiteX0" fmla="*/ 18347 w 22192"/>
                      <a:gd name="connsiteY0" fmla="*/ 5155 h 12964"/>
                      <a:gd name="connsiteX1" fmla="*/ 21735 w 22192"/>
                      <a:gd name="connsiteY1" fmla="*/ 995 h 12964"/>
                      <a:gd name="connsiteX2" fmla="*/ 13364 w 22192"/>
                      <a:gd name="connsiteY2" fmla="*/ 1391 h 12964"/>
                      <a:gd name="connsiteX3" fmla="*/ 10174 w 22192"/>
                      <a:gd name="connsiteY3" fmla="*/ 5749 h 12964"/>
                      <a:gd name="connsiteX4" fmla="*/ 6188 w 22192"/>
                      <a:gd name="connsiteY4" fmla="*/ 6343 h 12964"/>
                      <a:gd name="connsiteX5" fmla="*/ 9 w 22192"/>
                      <a:gd name="connsiteY5" fmla="*/ 11296 h 12964"/>
                      <a:gd name="connsiteX6" fmla="*/ 6985 w 22192"/>
                      <a:gd name="connsiteY6" fmla="*/ 12088 h 12964"/>
                      <a:gd name="connsiteX7" fmla="*/ 13563 w 22192"/>
                      <a:gd name="connsiteY7" fmla="*/ 7136 h 12964"/>
                      <a:gd name="connsiteX8" fmla="*/ 12965 w 22192"/>
                      <a:gd name="connsiteY8" fmla="*/ 6343 h 12964"/>
                      <a:gd name="connsiteX9" fmla="*/ 18347 w 22192"/>
                      <a:gd name="connsiteY9" fmla="*/ 5155 h 129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2192" h="12964">
                        <a:moveTo>
                          <a:pt x="18347" y="5155"/>
                        </a:moveTo>
                        <a:cubicBezTo>
                          <a:pt x="21137" y="3966"/>
                          <a:pt x="23131" y="2184"/>
                          <a:pt x="21735" y="995"/>
                        </a:cubicBezTo>
                        <a:cubicBezTo>
                          <a:pt x="20141" y="-392"/>
                          <a:pt x="17350" y="-392"/>
                          <a:pt x="13364" y="1391"/>
                        </a:cubicBezTo>
                        <a:cubicBezTo>
                          <a:pt x="10374" y="2778"/>
                          <a:pt x="8779" y="4164"/>
                          <a:pt x="10174" y="5749"/>
                        </a:cubicBezTo>
                        <a:cubicBezTo>
                          <a:pt x="8978" y="5749"/>
                          <a:pt x="7783" y="5947"/>
                          <a:pt x="6188" y="6343"/>
                        </a:cubicBezTo>
                        <a:cubicBezTo>
                          <a:pt x="2002" y="7532"/>
                          <a:pt x="9" y="9513"/>
                          <a:pt x="9" y="11296"/>
                        </a:cubicBezTo>
                        <a:cubicBezTo>
                          <a:pt x="-190" y="13475"/>
                          <a:pt x="2999" y="13276"/>
                          <a:pt x="6985" y="12088"/>
                        </a:cubicBezTo>
                        <a:cubicBezTo>
                          <a:pt x="10972" y="10900"/>
                          <a:pt x="13164" y="9117"/>
                          <a:pt x="13563" y="7136"/>
                        </a:cubicBezTo>
                        <a:cubicBezTo>
                          <a:pt x="13364" y="6740"/>
                          <a:pt x="13164" y="6542"/>
                          <a:pt x="12965" y="6343"/>
                        </a:cubicBezTo>
                        <a:cubicBezTo>
                          <a:pt x="14360" y="6343"/>
                          <a:pt x="16154" y="6145"/>
                          <a:pt x="18347" y="515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59" name="Freeform 1658">
                    <a:extLst>
                      <a:ext uri="{FF2B5EF4-FFF2-40B4-BE49-F238E27FC236}">
                        <a16:creationId xmlns:a16="http://schemas.microsoft.com/office/drawing/2014/main" id="{F961D054-DE62-DC61-6CE3-E850BDF529BE}"/>
                      </a:ext>
                    </a:extLst>
                  </p:cNvPr>
                  <p:cNvSpPr/>
                  <p:nvPr/>
                </p:nvSpPr>
                <p:spPr>
                  <a:xfrm>
                    <a:off x="3138256" y="5137815"/>
                    <a:ext cx="15781" cy="17303"/>
                  </a:xfrm>
                  <a:custGeom>
                    <a:avLst/>
                    <a:gdLst>
                      <a:gd name="connsiteX0" fmla="*/ 114 w 15781"/>
                      <a:gd name="connsiteY0" fmla="*/ 10706 h 17303"/>
                      <a:gd name="connsiteX1" fmla="*/ 7489 w 15781"/>
                      <a:gd name="connsiteY1" fmla="*/ 9319 h 17303"/>
                      <a:gd name="connsiteX2" fmla="*/ 9482 w 15781"/>
                      <a:gd name="connsiteY2" fmla="*/ 13281 h 17303"/>
                      <a:gd name="connsiteX3" fmla="*/ 14664 w 15781"/>
                      <a:gd name="connsiteY3" fmla="*/ 17243 h 17303"/>
                      <a:gd name="connsiteX4" fmla="*/ 12472 w 15781"/>
                      <a:gd name="connsiteY4" fmla="*/ 9319 h 17303"/>
                      <a:gd name="connsiteX5" fmla="*/ 12273 w 15781"/>
                      <a:gd name="connsiteY5" fmla="*/ 9121 h 17303"/>
                      <a:gd name="connsiteX6" fmla="*/ 11276 w 15781"/>
                      <a:gd name="connsiteY6" fmla="*/ 6348 h 17303"/>
                      <a:gd name="connsiteX7" fmla="*/ 12073 w 15781"/>
                      <a:gd name="connsiteY7" fmla="*/ 3773 h 17303"/>
                      <a:gd name="connsiteX8" fmla="*/ 9083 w 15781"/>
                      <a:gd name="connsiteY8" fmla="*/ 3179 h 17303"/>
                      <a:gd name="connsiteX9" fmla="*/ 4100 w 15781"/>
                      <a:gd name="connsiteY9" fmla="*/ 207 h 17303"/>
                      <a:gd name="connsiteX10" fmla="*/ 4898 w 15781"/>
                      <a:gd name="connsiteY10" fmla="*/ 4961 h 17303"/>
                      <a:gd name="connsiteX11" fmla="*/ 4698 w 15781"/>
                      <a:gd name="connsiteY11" fmla="*/ 5159 h 17303"/>
                      <a:gd name="connsiteX12" fmla="*/ 114 w 15781"/>
                      <a:gd name="connsiteY12" fmla="*/ 10706 h 17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781" h="17303">
                        <a:moveTo>
                          <a:pt x="114" y="10706"/>
                        </a:moveTo>
                        <a:cubicBezTo>
                          <a:pt x="911" y="12291"/>
                          <a:pt x="3901" y="11102"/>
                          <a:pt x="7489" y="9319"/>
                        </a:cubicBezTo>
                        <a:cubicBezTo>
                          <a:pt x="7887" y="10508"/>
                          <a:pt x="8685" y="11894"/>
                          <a:pt x="9482" y="13281"/>
                        </a:cubicBezTo>
                        <a:cubicBezTo>
                          <a:pt x="11276" y="16054"/>
                          <a:pt x="13269" y="17639"/>
                          <a:pt x="14664" y="17243"/>
                        </a:cubicBezTo>
                        <a:cubicBezTo>
                          <a:pt x="16857" y="16450"/>
                          <a:pt x="15661" y="13281"/>
                          <a:pt x="12472" y="9319"/>
                        </a:cubicBezTo>
                        <a:lnTo>
                          <a:pt x="12273" y="9121"/>
                        </a:lnTo>
                        <a:cubicBezTo>
                          <a:pt x="12273" y="8329"/>
                          <a:pt x="11874" y="7338"/>
                          <a:pt x="11276" y="6348"/>
                        </a:cubicBezTo>
                        <a:cubicBezTo>
                          <a:pt x="12273" y="5357"/>
                          <a:pt x="12671" y="4367"/>
                          <a:pt x="12073" y="3773"/>
                        </a:cubicBezTo>
                        <a:cubicBezTo>
                          <a:pt x="11475" y="3179"/>
                          <a:pt x="10479" y="2980"/>
                          <a:pt x="9083" y="3179"/>
                        </a:cubicBezTo>
                        <a:cubicBezTo>
                          <a:pt x="7090" y="1000"/>
                          <a:pt x="5296" y="-585"/>
                          <a:pt x="4100" y="207"/>
                        </a:cubicBezTo>
                        <a:cubicBezTo>
                          <a:pt x="3103" y="801"/>
                          <a:pt x="3701" y="2782"/>
                          <a:pt x="4898" y="4961"/>
                        </a:cubicBezTo>
                        <a:cubicBezTo>
                          <a:pt x="4898" y="4961"/>
                          <a:pt x="4698" y="4961"/>
                          <a:pt x="4698" y="5159"/>
                        </a:cubicBezTo>
                        <a:cubicBezTo>
                          <a:pt x="1310" y="7140"/>
                          <a:pt x="-484" y="9319"/>
                          <a:pt x="114" y="107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60" name="Freeform 1659">
                    <a:extLst>
                      <a:ext uri="{FF2B5EF4-FFF2-40B4-BE49-F238E27FC236}">
                        <a16:creationId xmlns:a16="http://schemas.microsoft.com/office/drawing/2014/main" id="{9D3437A7-26DC-4BBA-F9B1-35992412053F}"/>
                      </a:ext>
                    </a:extLst>
                  </p:cNvPr>
                  <p:cNvSpPr/>
                  <p:nvPr/>
                </p:nvSpPr>
                <p:spPr>
                  <a:xfrm>
                    <a:off x="3386123" y="5241902"/>
                    <a:ext cx="12919" cy="7632"/>
                  </a:xfrm>
                  <a:custGeom>
                    <a:avLst/>
                    <a:gdLst>
                      <a:gd name="connsiteX0" fmla="*/ 12766 w 12919"/>
                      <a:gd name="connsiteY0" fmla="*/ 1701 h 7632"/>
                      <a:gd name="connsiteX1" fmla="*/ 6985 w 12919"/>
                      <a:gd name="connsiteY1" fmla="*/ 315 h 7632"/>
                      <a:gd name="connsiteX2" fmla="*/ 9 w 12919"/>
                      <a:gd name="connsiteY2" fmla="*/ 5663 h 7632"/>
                      <a:gd name="connsiteX3" fmla="*/ 7384 w 12919"/>
                      <a:gd name="connsiteY3" fmla="*/ 6852 h 7632"/>
                      <a:gd name="connsiteX4" fmla="*/ 12766 w 12919"/>
                      <a:gd name="connsiteY4" fmla="*/ 1701 h 76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19" h="7632">
                        <a:moveTo>
                          <a:pt x="12766" y="1701"/>
                        </a:moveTo>
                        <a:cubicBezTo>
                          <a:pt x="12168" y="315"/>
                          <a:pt x="9975" y="-478"/>
                          <a:pt x="6985" y="315"/>
                        </a:cubicBezTo>
                        <a:cubicBezTo>
                          <a:pt x="3198" y="1305"/>
                          <a:pt x="208" y="3484"/>
                          <a:pt x="9" y="5663"/>
                        </a:cubicBezTo>
                        <a:cubicBezTo>
                          <a:pt x="-190" y="8040"/>
                          <a:pt x="2999" y="8040"/>
                          <a:pt x="7384" y="6852"/>
                        </a:cubicBezTo>
                        <a:cubicBezTo>
                          <a:pt x="11171" y="5663"/>
                          <a:pt x="13563" y="3880"/>
                          <a:pt x="12766" y="170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61" name="Freeform 1660">
                    <a:extLst>
                      <a:ext uri="{FF2B5EF4-FFF2-40B4-BE49-F238E27FC236}">
                        <a16:creationId xmlns:a16="http://schemas.microsoft.com/office/drawing/2014/main" id="{9FCA2926-7233-7D0F-049E-910D78A33224}"/>
                      </a:ext>
                    </a:extLst>
                  </p:cNvPr>
                  <p:cNvSpPr/>
                  <p:nvPr/>
                </p:nvSpPr>
                <p:spPr>
                  <a:xfrm>
                    <a:off x="3313016" y="5050921"/>
                    <a:ext cx="19358" cy="15634"/>
                  </a:xfrm>
                  <a:custGeom>
                    <a:avLst/>
                    <a:gdLst>
                      <a:gd name="connsiteX0" fmla="*/ 162 w 19358"/>
                      <a:gd name="connsiteY0" fmla="*/ 7074 h 15634"/>
                      <a:gd name="connsiteX1" fmla="*/ 3750 w 19358"/>
                      <a:gd name="connsiteY1" fmla="*/ 8064 h 15634"/>
                      <a:gd name="connsiteX2" fmla="*/ 4946 w 19358"/>
                      <a:gd name="connsiteY2" fmla="*/ 10243 h 15634"/>
                      <a:gd name="connsiteX3" fmla="*/ 11325 w 19358"/>
                      <a:gd name="connsiteY3" fmla="*/ 15591 h 15634"/>
                      <a:gd name="connsiteX4" fmla="*/ 12122 w 19358"/>
                      <a:gd name="connsiteY4" fmla="*/ 13214 h 15634"/>
                      <a:gd name="connsiteX5" fmla="*/ 15311 w 19358"/>
                      <a:gd name="connsiteY5" fmla="*/ 12224 h 15634"/>
                      <a:gd name="connsiteX6" fmla="*/ 19098 w 19358"/>
                      <a:gd name="connsiteY6" fmla="*/ 7272 h 15634"/>
                      <a:gd name="connsiteX7" fmla="*/ 12521 w 19358"/>
                      <a:gd name="connsiteY7" fmla="*/ 7866 h 15634"/>
                      <a:gd name="connsiteX8" fmla="*/ 10129 w 19358"/>
                      <a:gd name="connsiteY8" fmla="*/ 9451 h 15634"/>
                      <a:gd name="connsiteX9" fmla="*/ 7936 w 19358"/>
                      <a:gd name="connsiteY9" fmla="*/ 6677 h 15634"/>
                      <a:gd name="connsiteX10" fmla="*/ 8135 w 19358"/>
                      <a:gd name="connsiteY10" fmla="*/ 6677 h 15634"/>
                      <a:gd name="connsiteX11" fmla="*/ 12122 w 19358"/>
                      <a:gd name="connsiteY11" fmla="*/ 735 h 15634"/>
                      <a:gd name="connsiteX12" fmla="*/ 5544 w 19358"/>
                      <a:gd name="connsiteY12" fmla="*/ 1329 h 15634"/>
                      <a:gd name="connsiteX13" fmla="*/ 162 w 19358"/>
                      <a:gd name="connsiteY13" fmla="*/ 7074 h 15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9358" h="15634">
                        <a:moveTo>
                          <a:pt x="162" y="7074"/>
                        </a:moveTo>
                        <a:cubicBezTo>
                          <a:pt x="561" y="8262"/>
                          <a:pt x="1956" y="8460"/>
                          <a:pt x="3750" y="8064"/>
                        </a:cubicBezTo>
                        <a:cubicBezTo>
                          <a:pt x="3950" y="8658"/>
                          <a:pt x="4348" y="9451"/>
                          <a:pt x="4946" y="10243"/>
                        </a:cubicBezTo>
                        <a:cubicBezTo>
                          <a:pt x="7139" y="13610"/>
                          <a:pt x="9531" y="15988"/>
                          <a:pt x="11325" y="15591"/>
                        </a:cubicBezTo>
                        <a:cubicBezTo>
                          <a:pt x="12122" y="15393"/>
                          <a:pt x="12521" y="14403"/>
                          <a:pt x="12122" y="13214"/>
                        </a:cubicBezTo>
                        <a:cubicBezTo>
                          <a:pt x="13119" y="13016"/>
                          <a:pt x="14115" y="12620"/>
                          <a:pt x="15311" y="12224"/>
                        </a:cubicBezTo>
                        <a:cubicBezTo>
                          <a:pt x="18102" y="10837"/>
                          <a:pt x="20095" y="8658"/>
                          <a:pt x="19098" y="7272"/>
                        </a:cubicBezTo>
                        <a:cubicBezTo>
                          <a:pt x="18301" y="5885"/>
                          <a:pt x="15311" y="6281"/>
                          <a:pt x="12521" y="7866"/>
                        </a:cubicBezTo>
                        <a:cubicBezTo>
                          <a:pt x="11524" y="8460"/>
                          <a:pt x="10727" y="8856"/>
                          <a:pt x="10129" y="9451"/>
                        </a:cubicBezTo>
                        <a:cubicBezTo>
                          <a:pt x="9331" y="8262"/>
                          <a:pt x="8534" y="7272"/>
                          <a:pt x="7936" y="6677"/>
                        </a:cubicBezTo>
                        <a:cubicBezTo>
                          <a:pt x="7936" y="6677"/>
                          <a:pt x="7936" y="6677"/>
                          <a:pt x="8135" y="6677"/>
                        </a:cubicBezTo>
                        <a:cubicBezTo>
                          <a:pt x="11923" y="4498"/>
                          <a:pt x="13517" y="2319"/>
                          <a:pt x="12122" y="735"/>
                        </a:cubicBezTo>
                        <a:cubicBezTo>
                          <a:pt x="11125" y="-652"/>
                          <a:pt x="8135" y="140"/>
                          <a:pt x="5544" y="1329"/>
                        </a:cubicBezTo>
                        <a:cubicBezTo>
                          <a:pt x="1558" y="2716"/>
                          <a:pt x="-635" y="5291"/>
                          <a:pt x="162" y="707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62" name="Freeform 1661">
                    <a:extLst>
                      <a:ext uri="{FF2B5EF4-FFF2-40B4-BE49-F238E27FC236}">
                        <a16:creationId xmlns:a16="http://schemas.microsoft.com/office/drawing/2014/main" id="{A29657DE-17AA-4C3A-86C7-50D5840C9EC1}"/>
                      </a:ext>
                    </a:extLst>
                  </p:cNvPr>
                  <p:cNvSpPr/>
                  <p:nvPr/>
                </p:nvSpPr>
                <p:spPr>
                  <a:xfrm>
                    <a:off x="3302354" y="5020952"/>
                    <a:ext cx="10721" cy="15594"/>
                  </a:xfrm>
                  <a:custGeom>
                    <a:avLst/>
                    <a:gdLst>
                      <a:gd name="connsiteX0" fmla="*/ 7835 w 10721"/>
                      <a:gd name="connsiteY0" fmla="*/ 13470 h 15594"/>
                      <a:gd name="connsiteX1" fmla="*/ 10426 w 10721"/>
                      <a:gd name="connsiteY1" fmla="*/ 8518 h 15594"/>
                      <a:gd name="connsiteX2" fmla="*/ 7635 w 10721"/>
                      <a:gd name="connsiteY2" fmla="*/ 2773 h 15594"/>
                      <a:gd name="connsiteX3" fmla="*/ 5244 w 10721"/>
                      <a:gd name="connsiteY3" fmla="*/ 0 h 15594"/>
                      <a:gd name="connsiteX4" fmla="*/ 2253 w 10721"/>
                      <a:gd name="connsiteY4" fmla="*/ 1585 h 15594"/>
                      <a:gd name="connsiteX5" fmla="*/ 4845 w 10721"/>
                      <a:gd name="connsiteY5" fmla="*/ 6339 h 15594"/>
                      <a:gd name="connsiteX6" fmla="*/ 6240 w 10721"/>
                      <a:gd name="connsiteY6" fmla="*/ 7924 h 15594"/>
                      <a:gd name="connsiteX7" fmla="*/ 4047 w 10721"/>
                      <a:gd name="connsiteY7" fmla="*/ 8914 h 15594"/>
                      <a:gd name="connsiteX8" fmla="*/ 260 w 10721"/>
                      <a:gd name="connsiteY8" fmla="*/ 14262 h 15594"/>
                      <a:gd name="connsiteX9" fmla="*/ 7835 w 10721"/>
                      <a:gd name="connsiteY9" fmla="*/ 13470 h 1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721" h="15594">
                        <a:moveTo>
                          <a:pt x="7835" y="13470"/>
                        </a:moveTo>
                        <a:cubicBezTo>
                          <a:pt x="10426" y="11687"/>
                          <a:pt x="11223" y="9904"/>
                          <a:pt x="10426" y="8518"/>
                        </a:cubicBezTo>
                        <a:cubicBezTo>
                          <a:pt x="10227" y="6933"/>
                          <a:pt x="9230" y="4952"/>
                          <a:pt x="7635" y="2773"/>
                        </a:cubicBezTo>
                        <a:cubicBezTo>
                          <a:pt x="6838" y="1585"/>
                          <a:pt x="6041" y="594"/>
                          <a:pt x="5244" y="0"/>
                        </a:cubicBezTo>
                        <a:cubicBezTo>
                          <a:pt x="4247" y="594"/>
                          <a:pt x="3250" y="1189"/>
                          <a:pt x="2253" y="1585"/>
                        </a:cubicBezTo>
                        <a:cubicBezTo>
                          <a:pt x="2652" y="2971"/>
                          <a:pt x="3649" y="4754"/>
                          <a:pt x="4845" y="6339"/>
                        </a:cubicBezTo>
                        <a:cubicBezTo>
                          <a:pt x="5244" y="6933"/>
                          <a:pt x="5642" y="7527"/>
                          <a:pt x="6240" y="7924"/>
                        </a:cubicBezTo>
                        <a:cubicBezTo>
                          <a:pt x="5642" y="8122"/>
                          <a:pt x="4845" y="8518"/>
                          <a:pt x="4047" y="8914"/>
                        </a:cubicBezTo>
                        <a:cubicBezTo>
                          <a:pt x="1257" y="10499"/>
                          <a:pt x="-736" y="12678"/>
                          <a:pt x="260" y="14262"/>
                        </a:cubicBezTo>
                        <a:cubicBezTo>
                          <a:pt x="1058" y="16243"/>
                          <a:pt x="4047" y="16045"/>
                          <a:pt x="7835" y="1347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63" name="Freeform 1662">
                    <a:extLst>
                      <a:ext uri="{FF2B5EF4-FFF2-40B4-BE49-F238E27FC236}">
                        <a16:creationId xmlns:a16="http://schemas.microsoft.com/office/drawing/2014/main" id="{34B03AC7-F111-566E-B2D0-50A6A6419F01}"/>
                      </a:ext>
                    </a:extLst>
                  </p:cNvPr>
                  <p:cNvSpPr/>
                  <p:nvPr/>
                </p:nvSpPr>
                <p:spPr>
                  <a:xfrm>
                    <a:off x="3349876" y="5126794"/>
                    <a:ext cx="12324" cy="13890"/>
                  </a:xfrm>
                  <a:custGeom>
                    <a:avLst/>
                    <a:gdLst>
                      <a:gd name="connsiteX0" fmla="*/ 3168 w 12324"/>
                      <a:gd name="connsiteY0" fmla="*/ 1323 h 13890"/>
                      <a:gd name="connsiteX1" fmla="*/ 2172 w 12324"/>
                      <a:gd name="connsiteY1" fmla="*/ 1918 h 13890"/>
                      <a:gd name="connsiteX2" fmla="*/ 1574 w 12324"/>
                      <a:gd name="connsiteY2" fmla="*/ 1918 h 13890"/>
                      <a:gd name="connsiteX3" fmla="*/ 577 w 12324"/>
                      <a:gd name="connsiteY3" fmla="*/ 3106 h 13890"/>
                      <a:gd name="connsiteX4" fmla="*/ 178 w 12324"/>
                      <a:gd name="connsiteY4" fmla="*/ 5879 h 13890"/>
                      <a:gd name="connsiteX5" fmla="*/ 1574 w 12324"/>
                      <a:gd name="connsiteY5" fmla="*/ 7068 h 13890"/>
                      <a:gd name="connsiteX6" fmla="*/ 2570 w 12324"/>
                      <a:gd name="connsiteY6" fmla="*/ 8851 h 13890"/>
                      <a:gd name="connsiteX7" fmla="*/ 9945 w 12324"/>
                      <a:gd name="connsiteY7" fmla="*/ 13605 h 13890"/>
                      <a:gd name="connsiteX8" fmla="*/ 9347 w 12324"/>
                      <a:gd name="connsiteY8" fmla="*/ 8257 h 13890"/>
                      <a:gd name="connsiteX9" fmla="*/ 7952 w 12324"/>
                      <a:gd name="connsiteY9" fmla="*/ 6276 h 13890"/>
                      <a:gd name="connsiteX10" fmla="*/ 11540 w 12324"/>
                      <a:gd name="connsiteY10" fmla="*/ 927 h 13890"/>
                      <a:gd name="connsiteX11" fmla="*/ 3168 w 12324"/>
                      <a:gd name="connsiteY11" fmla="*/ 1323 h 1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2324" h="13890">
                        <a:moveTo>
                          <a:pt x="3168" y="1323"/>
                        </a:moveTo>
                        <a:cubicBezTo>
                          <a:pt x="2769" y="1521"/>
                          <a:pt x="2371" y="1720"/>
                          <a:pt x="2172" y="1918"/>
                        </a:cubicBezTo>
                        <a:cubicBezTo>
                          <a:pt x="1972" y="1918"/>
                          <a:pt x="1773" y="1918"/>
                          <a:pt x="1574" y="1918"/>
                        </a:cubicBezTo>
                        <a:cubicBezTo>
                          <a:pt x="976" y="2116"/>
                          <a:pt x="577" y="2512"/>
                          <a:pt x="577" y="3106"/>
                        </a:cubicBezTo>
                        <a:cubicBezTo>
                          <a:pt x="-220" y="4097"/>
                          <a:pt x="-21" y="4889"/>
                          <a:pt x="178" y="5879"/>
                        </a:cubicBezTo>
                        <a:cubicBezTo>
                          <a:pt x="577" y="6276"/>
                          <a:pt x="976" y="6672"/>
                          <a:pt x="1574" y="7068"/>
                        </a:cubicBezTo>
                        <a:cubicBezTo>
                          <a:pt x="1773" y="7662"/>
                          <a:pt x="2172" y="8257"/>
                          <a:pt x="2570" y="8851"/>
                        </a:cubicBezTo>
                        <a:cubicBezTo>
                          <a:pt x="5560" y="13011"/>
                          <a:pt x="8151" y="14595"/>
                          <a:pt x="9945" y="13605"/>
                        </a:cubicBezTo>
                        <a:cubicBezTo>
                          <a:pt x="10942" y="13011"/>
                          <a:pt x="11340" y="11228"/>
                          <a:pt x="9347" y="8257"/>
                        </a:cubicBezTo>
                        <a:cubicBezTo>
                          <a:pt x="8949" y="7464"/>
                          <a:pt x="8351" y="6870"/>
                          <a:pt x="7952" y="6276"/>
                        </a:cubicBezTo>
                        <a:cubicBezTo>
                          <a:pt x="10942" y="4889"/>
                          <a:pt x="13733" y="2512"/>
                          <a:pt x="11540" y="927"/>
                        </a:cubicBezTo>
                        <a:cubicBezTo>
                          <a:pt x="9746" y="-459"/>
                          <a:pt x="6756" y="-261"/>
                          <a:pt x="3168" y="132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64" name="Freeform 1663">
                    <a:extLst>
                      <a:ext uri="{FF2B5EF4-FFF2-40B4-BE49-F238E27FC236}">
                        <a16:creationId xmlns:a16="http://schemas.microsoft.com/office/drawing/2014/main" id="{400BD27B-713B-AD07-983F-8A3C774E5224}"/>
                      </a:ext>
                    </a:extLst>
                  </p:cNvPr>
                  <p:cNvSpPr/>
                  <p:nvPr/>
                </p:nvSpPr>
                <p:spPr>
                  <a:xfrm>
                    <a:off x="3382323" y="5218050"/>
                    <a:ext cx="18559" cy="8770"/>
                  </a:xfrm>
                  <a:custGeom>
                    <a:avLst/>
                    <a:gdLst>
                      <a:gd name="connsiteX0" fmla="*/ 3012 w 18559"/>
                      <a:gd name="connsiteY0" fmla="*/ 2971 h 8770"/>
                      <a:gd name="connsiteX1" fmla="*/ 620 w 18559"/>
                      <a:gd name="connsiteY1" fmla="*/ 7527 h 8770"/>
                      <a:gd name="connsiteX2" fmla="*/ 6998 w 18559"/>
                      <a:gd name="connsiteY2" fmla="*/ 7725 h 8770"/>
                      <a:gd name="connsiteX3" fmla="*/ 8194 w 18559"/>
                      <a:gd name="connsiteY3" fmla="*/ 6933 h 8770"/>
                      <a:gd name="connsiteX4" fmla="*/ 15370 w 18559"/>
                      <a:gd name="connsiteY4" fmla="*/ 6339 h 8770"/>
                      <a:gd name="connsiteX5" fmla="*/ 18559 w 18559"/>
                      <a:gd name="connsiteY5" fmla="*/ 4754 h 8770"/>
                      <a:gd name="connsiteX6" fmla="*/ 17363 w 18559"/>
                      <a:gd name="connsiteY6" fmla="*/ 0 h 8770"/>
                      <a:gd name="connsiteX7" fmla="*/ 13576 w 18559"/>
                      <a:gd name="connsiteY7" fmla="*/ 792 h 8770"/>
                      <a:gd name="connsiteX8" fmla="*/ 10387 w 18559"/>
                      <a:gd name="connsiteY8" fmla="*/ 2179 h 8770"/>
                      <a:gd name="connsiteX9" fmla="*/ 3012 w 18559"/>
                      <a:gd name="connsiteY9" fmla="*/ 2971 h 87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559" h="8770">
                        <a:moveTo>
                          <a:pt x="3012" y="2971"/>
                        </a:moveTo>
                        <a:cubicBezTo>
                          <a:pt x="-177" y="4358"/>
                          <a:pt x="-576" y="6141"/>
                          <a:pt x="620" y="7527"/>
                        </a:cubicBezTo>
                        <a:cubicBezTo>
                          <a:pt x="1617" y="8716"/>
                          <a:pt x="3411" y="9508"/>
                          <a:pt x="6998" y="7725"/>
                        </a:cubicBezTo>
                        <a:lnTo>
                          <a:pt x="8194" y="6933"/>
                        </a:lnTo>
                        <a:cubicBezTo>
                          <a:pt x="9391" y="7923"/>
                          <a:pt x="12181" y="7527"/>
                          <a:pt x="15370" y="6339"/>
                        </a:cubicBezTo>
                        <a:cubicBezTo>
                          <a:pt x="16566" y="5745"/>
                          <a:pt x="17762" y="5348"/>
                          <a:pt x="18559" y="4754"/>
                        </a:cubicBezTo>
                        <a:cubicBezTo>
                          <a:pt x="18161" y="3169"/>
                          <a:pt x="17762" y="1585"/>
                          <a:pt x="17363" y="0"/>
                        </a:cubicBezTo>
                        <a:cubicBezTo>
                          <a:pt x="16168" y="0"/>
                          <a:pt x="14972" y="396"/>
                          <a:pt x="13576" y="792"/>
                        </a:cubicBezTo>
                        <a:cubicBezTo>
                          <a:pt x="12380" y="1188"/>
                          <a:pt x="11384" y="1585"/>
                          <a:pt x="10387" y="2179"/>
                        </a:cubicBezTo>
                        <a:cubicBezTo>
                          <a:pt x="8992" y="1387"/>
                          <a:pt x="6002" y="1585"/>
                          <a:pt x="3012" y="29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65" name="Freeform 1664">
                    <a:extLst>
                      <a:ext uri="{FF2B5EF4-FFF2-40B4-BE49-F238E27FC236}">
                        <a16:creationId xmlns:a16="http://schemas.microsoft.com/office/drawing/2014/main" id="{37C26DA5-A9BD-C98D-705B-2E962034DBBF}"/>
                      </a:ext>
                    </a:extLst>
                  </p:cNvPr>
                  <p:cNvSpPr/>
                  <p:nvPr/>
                </p:nvSpPr>
                <p:spPr>
                  <a:xfrm>
                    <a:off x="3327103" y="5098586"/>
                    <a:ext cx="12585" cy="12928"/>
                  </a:xfrm>
                  <a:custGeom>
                    <a:avLst/>
                    <a:gdLst>
                      <a:gd name="connsiteX0" fmla="*/ 6407 w 12585"/>
                      <a:gd name="connsiteY0" fmla="*/ 6157 h 12928"/>
                      <a:gd name="connsiteX1" fmla="*/ 5211 w 12585"/>
                      <a:gd name="connsiteY1" fmla="*/ 3978 h 12928"/>
                      <a:gd name="connsiteX2" fmla="*/ 227 w 12585"/>
                      <a:gd name="connsiteY2" fmla="*/ 17 h 12928"/>
                      <a:gd name="connsiteX3" fmla="*/ 1822 w 12585"/>
                      <a:gd name="connsiteY3" fmla="*/ 6157 h 12928"/>
                      <a:gd name="connsiteX4" fmla="*/ 2819 w 12585"/>
                      <a:gd name="connsiteY4" fmla="*/ 7544 h 12928"/>
                      <a:gd name="connsiteX5" fmla="*/ 427 w 12585"/>
                      <a:gd name="connsiteY5" fmla="*/ 11506 h 12928"/>
                      <a:gd name="connsiteX6" fmla="*/ 7603 w 12585"/>
                      <a:gd name="connsiteY6" fmla="*/ 12100 h 12928"/>
                      <a:gd name="connsiteX7" fmla="*/ 12586 w 12585"/>
                      <a:gd name="connsiteY7" fmla="*/ 7544 h 12928"/>
                      <a:gd name="connsiteX8" fmla="*/ 6407 w 12585"/>
                      <a:gd name="connsiteY8" fmla="*/ 6157 h 12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585" h="12928">
                        <a:moveTo>
                          <a:pt x="6407" y="6157"/>
                        </a:moveTo>
                        <a:cubicBezTo>
                          <a:pt x="6008" y="5365"/>
                          <a:pt x="5609" y="4771"/>
                          <a:pt x="5211" y="3978"/>
                        </a:cubicBezTo>
                        <a:cubicBezTo>
                          <a:pt x="3616" y="1403"/>
                          <a:pt x="1623" y="-181"/>
                          <a:pt x="227" y="17"/>
                        </a:cubicBezTo>
                        <a:cubicBezTo>
                          <a:pt x="-371" y="1403"/>
                          <a:pt x="227" y="3582"/>
                          <a:pt x="1822" y="6157"/>
                        </a:cubicBezTo>
                        <a:cubicBezTo>
                          <a:pt x="2221" y="6554"/>
                          <a:pt x="2420" y="7148"/>
                          <a:pt x="2819" y="7544"/>
                        </a:cubicBezTo>
                        <a:cubicBezTo>
                          <a:pt x="825" y="8733"/>
                          <a:pt x="-171" y="10317"/>
                          <a:pt x="427" y="11506"/>
                        </a:cubicBezTo>
                        <a:cubicBezTo>
                          <a:pt x="1224" y="13289"/>
                          <a:pt x="3815" y="13289"/>
                          <a:pt x="7603" y="12100"/>
                        </a:cubicBezTo>
                        <a:cubicBezTo>
                          <a:pt x="10792" y="10911"/>
                          <a:pt x="12586" y="9129"/>
                          <a:pt x="12586" y="7544"/>
                        </a:cubicBezTo>
                        <a:cubicBezTo>
                          <a:pt x="12586" y="4771"/>
                          <a:pt x="9596" y="4969"/>
                          <a:pt x="6407" y="615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66" name="Freeform 1665">
                    <a:extLst>
                      <a:ext uri="{FF2B5EF4-FFF2-40B4-BE49-F238E27FC236}">
                        <a16:creationId xmlns:a16="http://schemas.microsoft.com/office/drawing/2014/main" id="{C18E7EB2-E096-4187-FBD0-3D72FB1D3971}"/>
                      </a:ext>
                    </a:extLst>
                  </p:cNvPr>
                  <p:cNvSpPr/>
                  <p:nvPr/>
                </p:nvSpPr>
                <p:spPr>
                  <a:xfrm>
                    <a:off x="3366199" y="5193502"/>
                    <a:ext cx="11972" cy="7083"/>
                  </a:xfrm>
                  <a:custGeom>
                    <a:avLst/>
                    <a:gdLst>
                      <a:gd name="connsiteX0" fmla="*/ 4983 w 11972"/>
                      <a:gd name="connsiteY0" fmla="*/ 976 h 7083"/>
                      <a:gd name="connsiteX1" fmla="*/ 0 w 11972"/>
                      <a:gd name="connsiteY1" fmla="*/ 5334 h 7083"/>
                      <a:gd name="connsiteX2" fmla="*/ 6977 w 11972"/>
                      <a:gd name="connsiteY2" fmla="*/ 6126 h 7083"/>
                      <a:gd name="connsiteX3" fmla="*/ 11960 w 11972"/>
                      <a:gd name="connsiteY3" fmla="*/ 1570 h 7083"/>
                      <a:gd name="connsiteX4" fmla="*/ 4983 w 11972"/>
                      <a:gd name="connsiteY4" fmla="*/ 976 h 70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72" h="7083">
                        <a:moveTo>
                          <a:pt x="4983" y="976"/>
                        </a:moveTo>
                        <a:cubicBezTo>
                          <a:pt x="1993" y="2164"/>
                          <a:pt x="0" y="3749"/>
                          <a:pt x="0" y="5334"/>
                        </a:cubicBezTo>
                        <a:cubicBezTo>
                          <a:pt x="200" y="7513"/>
                          <a:pt x="2990" y="7513"/>
                          <a:pt x="6977" y="6126"/>
                        </a:cubicBezTo>
                        <a:cubicBezTo>
                          <a:pt x="9966" y="4937"/>
                          <a:pt x="12159" y="3353"/>
                          <a:pt x="11960" y="1570"/>
                        </a:cubicBezTo>
                        <a:cubicBezTo>
                          <a:pt x="11760" y="-411"/>
                          <a:pt x="8770" y="-411"/>
                          <a:pt x="4983" y="9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67" name="Freeform 1666">
                    <a:extLst>
                      <a:ext uri="{FF2B5EF4-FFF2-40B4-BE49-F238E27FC236}">
                        <a16:creationId xmlns:a16="http://schemas.microsoft.com/office/drawing/2014/main" id="{DC46DEEC-881E-F628-59E1-173FDEA99A51}"/>
                      </a:ext>
                    </a:extLst>
                  </p:cNvPr>
                  <p:cNvSpPr/>
                  <p:nvPr/>
                </p:nvSpPr>
                <p:spPr>
                  <a:xfrm>
                    <a:off x="3353888" y="5095829"/>
                    <a:ext cx="3142" cy="3961"/>
                  </a:xfrm>
                  <a:custGeom>
                    <a:avLst/>
                    <a:gdLst>
                      <a:gd name="connsiteX0" fmla="*/ 3143 w 3142"/>
                      <a:gd name="connsiteY0" fmla="*/ 3962 h 3961"/>
                      <a:gd name="connsiteX1" fmla="*/ 1149 w 3142"/>
                      <a:gd name="connsiteY1" fmla="*/ 0 h 3961"/>
                      <a:gd name="connsiteX2" fmla="*/ 153 w 3142"/>
                      <a:gd name="connsiteY2" fmla="*/ 2773 h 3961"/>
                      <a:gd name="connsiteX3" fmla="*/ 3143 w 3142"/>
                      <a:gd name="connsiteY3" fmla="*/ 3962 h 3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42" h="3961">
                        <a:moveTo>
                          <a:pt x="3143" y="3962"/>
                        </a:moveTo>
                        <a:cubicBezTo>
                          <a:pt x="2545" y="2575"/>
                          <a:pt x="1747" y="1387"/>
                          <a:pt x="1149" y="0"/>
                        </a:cubicBezTo>
                        <a:cubicBezTo>
                          <a:pt x="153" y="990"/>
                          <a:pt x="-246" y="1981"/>
                          <a:pt x="153" y="2773"/>
                        </a:cubicBezTo>
                        <a:cubicBezTo>
                          <a:pt x="1149" y="3367"/>
                          <a:pt x="1947" y="3764"/>
                          <a:pt x="3143" y="396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68" name="Freeform 1667">
                    <a:extLst>
                      <a:ext uri="{FF2B5EF4-FFF2-40B4-BE49-F238E27FC236}">
                        <a16:creationId xmlns:a16="http://schemas.microsoft.com/office/drawing/2014/main" id="{FB416D66-89B3-59C3-E179-1664EC1B6B1F}"/>
                      </a:ext>
                    </a:extLst>
                  </p:cNvPr>
                  <p:cNvSpPr/>
                  <p:nvPr/>
                </p:nvSpPr>
                <p:spPr>
                  <a:xfrm>
                    <a:off x="3396155" y="5262775"/>
                    <a:ext cx="11887" cy="6606"/>
                  </a:xfrm>
                  <a:custGeom>
                    <a:avLst/>
                    <a:gdLst>
                      <a:gd name="connsiteX0" fmla="*/ 342 w 11887"/>
                      <a:gd name="connsiteY0" fmla="*/ 5788 h 6606"/>
                      <a:gd name="connsiteX1" fmla="*/ 7119 w 11887"/>
                      <a:gd name="connsiteY1" fmla="*/ 5788 h 6606"/>
                      <a:gd name="connsiteX2" fmla="*/ 11106 w 11887"/>
                      <a:gd name="connsiteY2" fmla="*/ 637 h 6606"/>
                      <a:gd name="connsiteX3" fmla="*/ 3731 w 11887"/>
                      <a:gd name="connsiteY3" fmla="*/ 1430 h 6606"/>
                      <a:gd name="connsiteX4" fmla="*/ 342 w 11887"/>
                      <a:gd name="connsiteY4" fmla="*/ 5788 h 66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87" h="6606">
                        <a:moveTo>
                          <a:pt x="342" y="5788"/>
                        </a:moveTo>
                        <a:cubicBezTo>
                          <a:pt x="1538" y="6976"/>
                          <a:pt x="4329" y="6778"/>
                          <a:pt x="7119" y="5788"/>
                        </a:cubicBezTo>
                        <a:cubicBezTo>
                          <a:pt x="11106" y="4203"/>
                          <a:pt x="13099" y="2222"/>
                          <a:pt x="11106" y="637"/>
                        </a:cubicBezTo>
                        <a:cubicBezTo>
                          <a:pt x="9511" y="-551"/>
                          <a:pt x="6721" y="43"/>
                          <a:pt x="3731" y="1430"/>
                        </a:cubicBezTo>
                        <a:cubicBezTo>
                          <a:pt x="542" y="2618"/>
                          <a:pt x="-655" y="4203"/>
                          <a:pt x="342" y="57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69" name="Freeform 1668">
                    <a:extLst>
                      <a:ext uri="{FF2B5EF4-FFF2-40B4-BE49-F238E27FC236}">
                        <a16:creationId xmlns:a16="http://schemas.microsoft.com/office/drawing/2014/main" id="{7F2A3E82-05E1-6A58-E781-698762038850}"/>
                      </a:ext>
                    </a:extLst>
                  </p:cNvPr>
                  <p:cNvSpPr/>
                  <p:nvPr/>
                </p:nvSpPr>
                <p:spPr>
                  <a:xfrm>
                    <a:off x="3378558" y="5276769"/>
                    <a:ext cx="11968" cy="6960"/>
                  </a:xfrm>
                  <a:custGeom>
                    <a:avLst/>
                    <a:gdLst>
                      <a:gd name="connsiteX0" fmla="*/ 6976 w 11968"/>
                      <a:gd name="connsiteY0" fmla="*/ 311 h 6960"/>
                      <a:gd name="connsiteX1" fmla="*/ 0 w 11968"/>
                      <a:gd name="connsiteY1" fmla="*/ 5065 h 6960"/>
                      <a:gd name="connsiteX2" fmla="*/ 5182 w 11968"/>
                      <a:gd name="connsiteY2" fmla="*/ 6650 h 6960"/>
                      <a:gd name="connsiteX3" fmla="*/ 11959 w 11968"/>
                      <a:gd name="connsiteY3" fmla="*/ 1896 h 6960"/>
                      <a:gd name="connsiteX4" fmla="*/ 6976 w 11968"/>
                      <a:gd name="connsiteY4" fmla="*/ 311 h 69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68" h="6960">
                        <a:moveTo>
                          <a:pt x="6976" y="311"/>
                        </a:moveTo>
                        <a:cubicBezTo>
                          <a:pt x="3189" y="1301"/>
                          <a:pt x="199" y="2688"/>
                          <a:pt x="0" y="5065"/>
                        </a:cubicBezTo>
                        <a:cubicBezTo>
                          <a:pt x="399" y="6650"/>
                          <a:pt x="2193" y="7442"/>
                          <a:pt x="5182" y="6650"/>
                        </a:cubicBezTo>
                        <a:cubicBezTo>
                          <a:pt x="8970" y="5857"/>
                          <a:pt x="12159" y="4075"/>
                          <a:pt x="11959" y="1896"/>
                        </a:cubicBezTo>
                        <a:cubicBezTo>
                          <a:pt x="11959" y="311"/>
                          <a:pt x="10166" y="-482"/>
                          <a:pt x="6976" y="3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70" name="Freeform 1669">
                    <a:extLst>
                      <a:ext uri="{FF2B5EF4-FFF2-40B4-BE49-F238E27FC236}">
                        <a16:creationId xmlns:a16="http://schemas.microsoft.com/office/drawing/2014/main" id="{E2AF6C8B-2268-9670-0012-BE1501C24509}"/>
                      </a:ext>
                    </a:extLst>
                  </p:cNvPr>
                  <p:cNvSpPr/>
                  <p:nvPr/>
                </p:nvSpPr>
                <p:spPr>
                  <a:xfrm>
                    <a:off x="3359160" y="5232721"/>
                    <a:ext cx="12262" cy="6530"/>
                  </a:xfrm>
                  <a:custGeom>
                    <a:avLst/>
                    <a:gdLst>
                      <a:gd name="connsiteX0" fmla="*/ 63 w 12262"/>
                      <a:gd name="connsiteY0" fmla="*/ 5336 h 6530"/>
                      <a:gd name="connsiteX1" fmla="*/ 6441 w 12262"/>
                      <a:gd name="connsiteY1" fmla="*/ 5930 h 6530"/>
                      <a:gd name="connsiteX2" fmla="*/ 12222 w 12262"/>
                      <a:gd name="connsiteY2" fmla="*/ 1770 h 6530"/>
                      <a:gd name="connsiteX3" fmla="*/ 6840 w 12262"/>
                      <a:gd name="connsiteY3" fmla="*/ 582 h 6530"/>
                      <a:gd name="connsiteX4" fmla="*/ 63 w 12262"/>
                      <a:gd name="connsiteY4" fmla="*/ 5336 h 65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62" h="6530">
                        <a:moveTo>
                          <a:pt x="63" y="5336"/>
                        </a:moveTo>
                        <a:cubicBezTo>
                          <a:pt x="461" y="6920"/>
                          <a:pt x="3252" y="6722"/>
                          <a:pt x="6441" y="5930"/>
                        </a:cubicBezTo>
                        <a:cubicBezTo>
                          <a:pt x="9630" y="4940"/>
                          <a:pt x="12022" y="3553"/>
                          <a:pt x="12222" y="1770"/>
                        </a:cubicBezTo>
                        <a:cubicBezTo>
                          <a:pt x="12620" y="-211"/>
                          <a:pt x="10029" y="-409"/>
                          <a:pt x="6840" y="582"/>
                        </a:cubicBezTo>
                        <a:cubicBezTo>
                          <a:pt x="3252" y="1572"/>
                          <a:pt x="-535" y="2959"/>
                          <a:pt x="63" y="533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71" name="Freeform 1670">
                    <a:extLst>
                      <a:ext uri="{FF2B5EF4-FFF2-40B4-BE49-F238E27FC236}">
                        <a16:creationId xmlns:a16="http://schemas.microsoft.com/office/drawing/2014/main" id="{FBF1E101-8F24-F4F6-E738-7D7819B288D8}"/>
                      </a:ext>
                    </a:extLst>
                  </p:cNvPr>
                  <p:cNvSpPr/>
                  <p:nvPr/>
                </p:nvSpPr>
                <p:spPr>
                  <a:xfrm>
                    <a:off x="3318465" y="5142347"/>
                    <a:ext cx="11732" cy="12358"/>
                  </a:xfrm>
                  <a:custGeom>
                    <a:avLst/>
                    <a:gdLst>
                      <a:gd name="connsiteX0" fmla="*/ 10460 w 11732"/>
                      <a:gd name="connsiteY0" fmla="*/ 628 h 12358"/>
                      <a:gd name="connsiteX1" fmla="*/ 3484 w 11732"/>
                      <a:gd name="connsiteY1" fmla="*/ 1618 h 12358"/>
                      <a:gd name="connsiteX2" fmla="*/ 95 w 11732"/>
                      <a:gd name="connsiteY2" fmla="*/ 6372 h 12358"/>
                      <a:gd name="connsiteX3" fmla="*/ 5278 w 11732"/>
                      <a:gd name="connsiteY3" fmla="*/ 6768 h 12358"/>
                      <a:gd name="connsiteX4" fmla="*/ 6075 w 11732"/>
                      <a:gd name="connsiteY4" fmla="*/ 7957 h 12358"/>
                      <a:gd name="connsiteX5" fmla="*/ 10460 w 11732"/>
                      <a:gd name="connsiteY5" fmla="*/ 12315 h 12358"/>
                      <a:gd name="connsiteX6" fmla="*/ 10460 w 11732"/>
                      <a:gd name="connsiteY6" fmla="*/ 6570 h 12358"/>
                      <a:gd name="connsiteX7" fmla="*/ 9265 w 11732"/>
                      <a:gd name="connsiteY7" fmla="*/ 4589 h 12358"/>
                      <a:gd name="connsiteX8" fmla="*/ 10460 w 11732"/>
                      <a:gd name="connsiteY8" fmla="*/ 628 h 123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732" h="12358">
                        <a:moveTo>
                          <a:pt x="10460" y="628"/>
                        </a:moveTo>
                        <a:cubicBezTo>
                          <a:pt x="9065" y="-561"/>
                          <a:pt x="6275" y="33"/>
                          <a:pt x="3484" y="1618"/>
                        </a:cubicBezTo>
                        <a:cubicBezTo>
                          <a:pt x="494" y="3203"/>
                          <a:pt x="-303" y="4985"/>
                          <a:pt x="95" y="6372"/>
                        </a:cubicBezTo>
                        <a:cubicBezTo>
                          <a:pt x="1092" y="7362"/>
                          <a:pt x="3085" y="7561"/>
                          <a:pt x="5278" y="6768"/>
                        </a:cubicBezTo>
                        <a:cubicBezTo>
                          <a:pt x="5477" y="7164"/>
                          <a:pt x="5677" y="7561"/>
                          <a:pt x="6075" y="7957"/>
                        </a:cubicBezTo>
                        <a:cubicBezTo>
                          <a:pt x="7670" y="10334"/>
                          <a:pt x="9663" y="12711"/>
                          <a:pt x="10460" y="12315"/>
                        </a:cubicBezTo>
                        <a:cubicBezTo>
                          <a:pt x="12254" y="11324"/>
                          <a:pt x="12055" y="9343"/>
                          <a:pt x="10460" y="6570"/>
                        </a:cubicBezTo>
                        <a:cubicBezTo>
                          <a:pt x="10062" y="5778"/>
                          <a:pt x="9663" y="5183"/>
                          <a:pt x="9265" y="4589"/>
                        </a:cubicBezTo>
                        <a:cubicBezTo>
                          <a:pt x="11058" y="3401"/>
                          <a:pt x="12055" y="1816"/>
                          <a:pt x="10460" y="62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72" name="Freeform 1671">
                    <a:extLst>
                      <a:ext uri="{FF2B5EF4-FFF2-40B4-BE49-F238E27FC236}">
                        <a16:creationId xmlns:a16="http://schemas.microsoft.com/office/drawing/2014/main" id="{8ABFCC37-BE52-6E48-2333-9B4EC7329354}"/>
                      </a:ext>
                    </a:extLst>
                  </p:cNvPr>
                  <p:cNvSpPr/>
                  <p:nvPr/>
                </p:nvSpPr>
                <p:spPr>
                  <a:xfrm>
                    <a:off x="3298225" y="5108536"/>
                    <a:ext cx="30140" cy="19341"/>
                  </a:xfrm>
                  <a:custGeom>
                    <a:avLst/>
                    <a:gdLst>
                      <a:gd name="connsiteX0" fmla="*/ 204 w 30140"/>
                      <a:gd name="connsiteY0" fmla="*/ 7300 h 19341"/>
                      <a:gd name="connsiteX1" fmla="*/ 4988 w 30140"/>
                      <a:gd name="connsiteY1" fmla="*/ 7895 h 19341"/>
                      <a:gd name="connsiteX2" fmla="*/ 6981 w 30140"/>
                      <a:gd name="connsiteY2" fmla="*/ 12847 h 19341"/>
                      <a:gd name="connsiteX3" fmla="*/ 13160 w 30140"/>
                      <a:gd name="connsiteY3" fmla="*/ 18591 h 19341"/>
                      <a:gd name="connsiteX4" fmla="*/ 13558 w 30140"/>
                      <a:gd name="connsiteY4" fmla="*/ 18195 h 19341"/>
                      <a:gd name="connsiteX5" fmla="*/ 13758 w 30140"/>
                      <a:gd name="connsiteY5" fmla="*/ 18790 h 19341"/>
                      <a:gd name="connsiteX6" fmla="*/ 22728 w 30140"/>
                      <a:gd name="connsiteY6" fmla="*/ 17007 h 19341"/>
                      <a:gd name="connsiteX7" fmla="*/ 25518 w 30140"/>
                      <a:gd name="connsiteY7" fmla="*/ 14432 h 19341"/>
                      <a:gd name="connsiteX8" fmla="*/ 29704 w 30140"/>
                      <a:gd name="connsiteY8" fmla="*/ 16214 h 19341"/>
                      <a:gd name="connsiteX9" fmla="*/ 28309 w 30140"/>
                      <a:gd name="connsiteY9" fmla="*/ 10470 h 19341"/>
                      <a:gd name="connsiteX10" fmla="*/ 22728 w 30140"/>
                      <a:gd name="connsiteY10" fmla="*/ 7697 h 19341"/>
                      <a:gd name="connsiteX11" fmla="*/ 23326 w 30140"/>
                      <a:gd name="connsiteY11" fmla="*/ 11262 h 19341"/>
                      <a:gd name="connsiteX12" fmla="*/ 16947 w 30140"/>
                      <a:gd name="connsiteY12" fmla="*/ 13639 h 19341"/>
                      <a:gd name="connsiteX13" fmla="*/ 14156 w 30140"/>
                      <a:gd name="connsiteY13" fmla="*/ 16214 h 19341"/>
                      <a:gd name="connsiteX14" fmla="*/ 12562 w 30140"/>
                      <a:gd name="connsiteY14" fmla="*/ 11658 h 19341"/>
                      <a:gd name="connsiteX15" fmla="*/ 7977 w 30140"/>
                      <a:gd name="connsiteY15" fmla="*/ 6310 h 19341"/>
                      <a:gd name="connsiteX16" fmla="*/ 11565 w 30140"/>
                      <a:gd name="connsiteY16" fmla="*/ 1160 h 19341"/>
                      <a:gd name="connsiteX17" fmla="*/ 5785 w 30140"/>
                      <a:gd name="connsiteY17" fmla="*/ 962 h 19341"/>
                      <a:gd name="connsiteX18" fmla="*/ 204 w 30140"/>
                      <a:gd name="connsiteY18" fmla="*/ 7300 h 193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30140" h="19341">
                        <a:moveTo>
                          <a:pt x="204" y="7300"/>
                        </a:moveTo>
                        <a:cubicBezTo>
                          <a:pt x="802" y="8489"/>
                          <a:pt x="2595" y="8687"/>
                          <a:pt x="4988" y="7895"/>
                        </a:cubicBezTo>
                        <a:cubicBezTo>
                          <a:pt x="4988" y="9281"/>
                          <a:pt x="5785" y="11064"/>
                          <a:pt x="6981" y="12847"/>
                        </a:cubicBezTo>
                        <a:cubicBezTo>
                          <a:pt x="8775" y="16016"/>
                          <a:pt x="11366" y="19384"/>
                          <a:pt x="13160" y="18591"/>
                        </a:cubicBezTo>
                        <a:cubicBezTo>
                          <a:pt x="13359" y="18591"/>
                          <a:pt x="13558" y="18393"/>
                          <a:pt x="13558" y="18195"/>
                        </a:cubicBezTo>
                        <a:cubicBezTo>
                          <a:pt x="13558" y="18393"/>
                          <a:pt x="13558" y="18591"/>
                          <a:pt x="13758" y="18790"/>
                        </a:cubicBezTo>
                        <a:cubicBezTo>
                          <a:pt x="15951" y="19978"/>
                          <a:pt x="19339" y="19186"/>
                          <a:pt x="22728" y="17007"/>
                        </a:cubicBezTo>
                        <a:cubicBezTo>
                          <a:pt x="23923" y="16214"/>
                          <a:pt x="24920" y="15422"/>
                          <a:pt x="25518" y="14432"/>
                        </a:cubicBezTo>
                        <a:cubicBezTo>
                          <a:pt x="27312" y="16412"/>
                          <a:pt x="28707" y="16611"/>
                          <a:pt x="29704" y="16214"/>
                        </a:cubicBezTo>
                        <a:cubicBezTo>
                          <a:pt x="30501" y="15224"/>
                          <a:pt x="30302" y="12847"/>
                          <a:pt x="28309" y="10470"/>
                        </a:cubicBezTo>
                        <a:cubicBezTo>
                          <a:pt x="25717" y="7102"/>
                          <a:pt x="23724" y="6112"/>
                          <a:pt x="22728" y="7697"/>
                        </a:cubicBezTo>
                        <a:cubicBezTo>
                          <a:pt x="22130" y="8489"/>
                          <a:pt x="22329" y="9876"/>
                          <a:pt x="23326" y="11262"/>
                        </a:cubicBezTo>
                        <a:cubicBezTo>
                          <a:pt x="21532" y="11262"/>
                          <a:pt x="19140" y="12253"/>
                          <a:pt x="16947" y="13639"/>
                        </a:cubicBezTo>
                        <a:cubicBezTo>
                          <a:pt x="15552" y="14432"/>
                          <a:pt x="14555" y="15422"/>
                          <a:pt x="14156" y="16214"/>
                        </a:cubicBezTo>
                        <a:cubicBezTo>
                          <a:pt x="13957" y="15026"/>
                          <a:pt x="13558" y="13441"/>
                          <a:pt x="12562" y="11658"/>
                        </a:cubicBezTo>
                        <a:cubicBezTo>
                          <a:pt x="11167" y="9083"/>
                          <a:pt x="9572" y="7300"/>
                          <a:pt x="7977" y="6310"/>
                        </a:cubicBezTo>
                        <a:cubicBezTo>
                          <a:pt x="10768" y="4725"/>
                          <a:pt x="11964" y="2943"/>
                          <a:pt x="11565" y="1160"/>
                        </a:cubicBezTo>
                        <a:cubicBezTo>
                          <a:pt x="10569" y="-29"/>
                          <a:pt x="8974" y="-623"/>
                          <a:pt x="5785" y="962"/>
                        </a:cubicBezTo>
                        <a:cubicBezTo>
                          <a:pt x="1997" y="2943"/>
                          <a:pt x="-793" y="5320"/>
                          <a:pt x="204" y="730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73" name="Freeform 1672">
                    <a:extLst>
                      <a:ext uri="{FF2B5EF4-FFF2-40B4-BE49-F238E27FC236}">
                        <a16:creationId xmlns:a16="http://schemas.microsoft.com/office/drawing/2014/main" id="{4B233592-2B6E-8E8A-CAB2-64849DC08B45}"/>
                      </a:ext>
                    </a:extLst>
                  </p:cNvPr>
                  <p:cNvSpPr/>
                  <p:nvPr/>
                </p:nvSpPr>
                <p:spPr>
                  <a:xfrm>
                    <a:off x="3348006" y="5219900"/>
                    <a:ext cx="15611" cy="9702"/>
                  </a:xfrm>
                  <a:custGeom>
                    <a:avLst/>
                    <a:gdLst>
                      <a:gd name="connsiteX0" fmla="*/ 11017 w 15611"/>
                      <a:gd name="connsiteY0" fmla="*/ 1517 h 9702"/>
                      <a:gd name="connsiteX1" fmla="*/ 5436 w 15611"/>
                      <a:gd name="connsiteY1" fmla="*/ 725 h 9702"/>
                      <a:gd name="connsiteX2" fmla="*/ 54 w 15611"/>
                      <a:gd name="connsiteY2" fmla="*/ 6271 h 9702"/>
                      <a:gd name="connsiteX3" fmla="*/ 3642 w 15611"/>
                      <a:gd name="connsiteY3" fmla="*/ 7658 h 9702"/>
                      <a:gd name="connsiteX4" fmla="*/ 9223 w 15611"/>
                      <a:gd name="connsiteY4" fmla="*/ 9044 h 9702"/>
                      <a:gd name="connsiteX5" fmla="*/ 15602 w 15611"/>
                      <a:gd name="connsiteY5" fmla="*/ 3498 h 9702"/>
                      <a:gd name="connsiteX6" fmla="*/ 11017 w 15611"/>
                      <a:gd name="connsiteY6" fmla="*/ 2309 h 9702"/>
                      <a:gd name="connsiteX7" fmla="*/ 11017 w 15611"/>
                      <a:gd name="connsiteY7" fmla="*/ 1517 h 97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5611" h="9702">
                        <a:moveTo>
                          <a:pt x="11017" y="1517"/>
                        </a:moveTo>
                        <a:cubicBezTo>
                          <a:pt x="10619" y="130"/>
                          <a:pt x="8825" y="-662"/>
                          <a:pt x="5436" y="725"/>
                        </a:cubicBezTo>
                        <a:cubicBezTo>
                          <a:pt x="1450" y="2309"/>
                          <a:pt x="-344" y="4290"/>
                          <a:pt x="54" y="6271"/>
                        </a:cubicBezTo>
                        <a:cubicBezTo>
                          <a:pt x="852" y="7261"/>
                          <a:pt x="1848" y="8054"/>
                          <a:pt x="3642" y="7658"/>
                        </a:cubicBezTo>
                        <a:cubicBezTo>
                          <a:pt x="4041" y="9837"/>
                          <a:pt x="5835" y="10233"/>
                          <a:pt x="9223" y="9044"/>
                        </a:cubicBezTo>
                        <a:cubicBezTo>
                          <a:pt x="13010" y="7658"/>
                          <a:pt x="15801" y="5677"/>
                          <a:pt x="15602" y="3498"/>
                        </a:cubicBezTo>
                        <a:cubicBezTo>
                          <a:pt x="15402" y="1913"/>
                          <a:pt x="13608" y="1517"/>
                          <a:pt x="11017" y="2309"/>
                        </a:cubicBezTo>
                        <a:cubicBezTo>
                          <a:pt x="11017" y="2111"/>
                          <a:pt x="11017" y="1913"/>
                          <a:pt x="11017" y="151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74" name="Freeform 1673">
                    <a:extLst>
                      <a:ext uri="{FF2B5EF4-FFF2-40B4-BE49-F238E27FC236}">
                        <a16:creationId xmlns:a16="http://schemas.microsoft.com/office/drawing/2014/main" id="{32D7FC8A-D883-A76C-5635-5594107F8370}"/>
                      </a:ext>
                    </a:extLst>
                  </p:cNvPr>
                  <p:cNvSpPr/>
                  <p:nvPr/>
                </p:nvSpPr>
                <p:spPr>
                  <a:xfrm>
                    <a:off x="3256404" y="5145524"/>
                    <a:ext cx="11793" cy="7232"/>
                  </a:xfrm>
                  <a:custGeom>
                    <a:avLst/>
                    <a:gdLst>
                      <a:gd name="connsiteX0" fmla="*/ 4352 w 11793"/>
                      <a:gd name="connsiteY0" fmla="*/ 1412 h 7232"/>
                      <a:gd name="connsiteX1" fmla="*/ 166 w 11793"/>
                      <a:gd name="connsiteY1" fmla="*/ 5968 h 7232"/>
                      <a:gd name="connsiteX2" fmla="*/ 7740 w 11793"/>
                      <a:gd name="connsiteY2" fmla="*/ 5968 h 7232"/>
                      <a:gd name="connsiteX3" fmla="*/ 11727 w 11793"/>
                      <a:gd name="connsiteY3" fmla="*/ 1412 h 7232"/>
                      <a:gd name="connsiteX4" fmla="*/ 4352 w 11793"/>
                      <a:gd name="connsiteY4" fmla="*/ 1412 h 72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3" h="7232">
                        <a:moveTo>
                          <a:pt x="4352" y="1412"/>
                        </a:moveTo>
                        <a:cubicBezTo>
                          <a:pt x="1561" y="2799"/>
                          <a:pt x="-632" y="4582"/>
                          <a:pt x="166" y="5968"/>
                        </a:cubicBezTo>
                        <a:cubicBezTo>
                          <a:pt x="1162" y="7553"/>
                          <a:pt x="3754" y="7751"/>
                          <a:pt x="7740" y="5968"/>
                        </a:cubicBezTo>
                        <a:cubicBezTo>
                          <a:pt x="10730" y="4582"/>
                          <a:pt x="12125" y="2997"/>
                          <a:pt x="11727" y="1412"/>
                        </a:cubicBezTo>
                        <a:cubicBezTo>
                          <a:pt x="10730" y="-370"/>
                          <a:pt x="8338" y="-569"/>
                          <a:pt x="4352" y="141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75" name="Freeform 1674">
                    <a:extLst>
                      <a:ext uri="{FF2B5EF4-FFF2-40B4-BE49-F238E27FC236}">
                        <a16:creationId xmlns:a16="http://schemas.microsoft.com/office/drawing/2014/main" id="{2911BFEE-7A83-FE45-9CF5-D618CA03C883}"/>
                      </a:ext>
                    </a:extLst>
                  </p:cNvPr>
                  <p:cNvSpPr/>
                  <p:nvPr/>
                </p:nvSpPr>
                <p:spPr>
                  <a:xfrm>
                    <a:off x="3275056" y="5113992"/>
                    <a:ext cx="12822" cy="7815"/>
                  </a:xfrm>
                  <a:custGeom>
                    <a:avLst/>
                    <a:gdLst>
                      <a:gd name="connsiteX0" fmla="*/ 4237 w 12822"/>
                      <a:gd name="connsiteY0" fmla="*/ 2042 h 7815"/>
                      <a:gd name="connsiteX1" fmla="*/ 51 w 12822"/>
                      <a:gd name="connsiteY1" fmla="*/ 6994 h 7815"/>
                      <a:gd name="connsiteX2" fmla="*/ 8024 w 12822"/>
                      <a:gd name="connsiteY2" fmla="*/ 6400 h 7815"/>
                      <a:gd name="connsiteX3" fmla="*/ 12808 w 12822"/>
                      <a:gd name="connsiteY3" fmla="*/ 1844 h 7815"/>
                      <a:gd name="connsiteX4" fmla="*/ 4237 w 12822"/>
                      <a:gd name="connsiteY4" fmla="*/ 2042 h 78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22" h="7815">
                        <a:moveTo>
                          <a:pt x="4237" y="2042"/>
                        </a:moveTo>
                        <a:cubicBezTo>
                          <a:pt x="1646" y="3428"/>
                          <a:pt x="-348" y="5211"/>
                          <a:pt x="51" y="6994"/>
                        </a:cubicBezTo>
                        <a:cubicBezTo>
                          <a:pt x="1446" y="8579"/>
                          <a:pt x="4635" y="7588"/>
                          <a:pt x="8024" y="6400"/>
                        </a:cubicBezTo>
                        <a:cubicBezTo>
                          <a:pt x="11213" y="5211"/>
                          <a:pt x="13007" y="3428"/>
                          <a:pt x="12808" y="1844"/>
                        </a:cubicBezTo>
                        <a:cubicBezTo>
                          <a:pt x="12409" y="-930"/>
                          <a:pt x="8821" y="-335"/>
                          <a:pt x="4237" y="204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76" name="Freeform 1675">
                    <a:extLst>
                      <a:ext uri="{FF2B5EF4-FFF2-40B4-BE49-F238E27FC236}">
                        <a16:creationId xmlns:a16="http://schemas.microsoft.com/office/drawing/2014/main" id="{9D654D34-92F4-A6C8-F58B-D3F4638585F6}"/>
                      </a:ext>
                    </a:extLst>
                  </p:cNvPr>
                  <p:cNvSpPr/>
                  <p:nvPr/>
                </p:nvSpPr>
                <p:spPr>
                  <a:xfrm>
                    <a:off x="3178625" y="5227826"/>
                    <a:ext cx="19267" cy="15099"/>
                  </a:xfrm>
                  <a:custGeom>
                    <a:avLst/>
                    <a:gdLst>
                      <a:gd name="connsiteX0" fmla="*/ 9975 w 19267"/>
                      <a:gd name="connsiteY0" fmla="*/ 9240 h 15099"/>
                      <a:gd name="connsiteX1" fmla="*/ 11370 w 19267"/>
                      <a:gd name="connsiteY1" fmla="*/ 11221 h 15099"/>
                      <a:gd name="connsiteX2" fmla="*/ 16552 w 19267"/>
                      <a:gd name="connsiteY2" fmla="*/ 14985 h 15099"/>
                      <a:gd name="connsiteX3" fmla="*/ 15556 w 19267"/>
                      <a:gd name="connsiteY3" fmla="*/ 10032 h 15099"/>
                      <a:gd name="connsiteX4" fmla="*/ 14360 w 19267"/>
                      <a:gd name="connsiteY4" fmla="*/ 8646 h 15099"/>
                      <a:gd name="connsiteX5" fmla="*/ 14958 w 19267"/>
                      <a:gd name="connsiteY5" fmla="*/ 8448 h 15099"/>
                      <a:gd name="connsiteX6" fmla="*/ 19143 w 19267"/>
                      <a:gd name="connsiteY6" fmla="*/ 4288 h 15099"/>
                      <a:gd name="connsiteX7" fmla="*/ 13961 w 19267"/>
                      <a:gd name="connsiteY7" fmla="*/ 3297 h 15099"/>
                      <a:gd name="connsiteX8" fmla="*/ 13961 w 19267"/>
                      <a:gd name="connsiteY8" fmla="*/ 3099 h 15099"/>
                      <a:gd name="connsiteX9" fmla="*/ 6187 w 19267"/>
                      <a:gd name="connsiteY9" fmla="*/ 920 h 15099"/>
                      <a:gd name="connsiteX10" fmla="*/ 2599 w 19267"/>
                      <a:gd name="connsiteY10" fmla="*/ 2703 h 15099"/>
                      <a:gd name="connsiteX11" fmla="*/ 805 w 19267"/>
                      <a:gd name="connsiteY11" fmla="*/ 3099 h 15099"/>
                      <a:gd name="connsiteX12" fmla="*/ 606 w 19267"/>
                      <a:gd name="connsiteY12" fmla="*/ 4684 h 15099"/>
                      <a:gd name="connsiteX13" fmla="*/ 207 w 19267"/>
                      <a:gd name="connsiteY13" fmla="*/ 7655 h 15099"/>
                      <a:gd name="connsiteX14" fmla="*/ 4792 w 19267"/>
                      <a:gd name="connsiteY14" fmla="*/ 11023 h 15099"/>
                      <a:gd name="connsiteX15" fmla="*/ 8180 w 19267"/>
                      <a:gd name="connsiteY15" fmla="*/ 12409 h 15099"/>
                      <a:gd name="connsiteX16" fmla="*/ 8579 w 19267"/>
                      <a:gd name="connsiteY16" fmla="*/ 10230 h 15099"/>
                      <a:gd name="connsiteX17" fmla="*/ 9775 w 19267"/>
                      <a:gd name="connsiteY17" fmla="*/ 9834 h 15099"/>
                      <a:gd name="connsiteX18" fmla="*/ 9975 w 19267"/>
                      <a:gd name="connsiteY18" fmla="*/ 9240 h 150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9267" h="15099">
                        <a:moveTo>
                          <a:pt x="9975" y="9240"/>
                        </a:moveTo>
                        <a:cubicBezTo>
                          <a:pt x="10174" y="9834"/>
                          <a:pt x="10772" y="10429"/>
                          <a:pt x="11370" y="11221"/>
                        </a:cubicBezTo>
                        <a:cubicBezTo>
                          <a:pt x="13363" y="13796"/>
                          <a:pt x="15356" y="15579"/>
                          <a:pt x="16552" y="14985"/>
                        </a:cubicBezTo>
                        <a:cubicBezTo>
                          <a:pt x="17748" y="14390"/>
                          <a:pt x="17748" y="12806"/>
                          <a:pt x="15556" y="10032"/>
                        </a:cubicBezTo>
                        <a:cubicBezTo>
                          <a:pt x="15157" y="9438"/>
                          <a:pt x="14758" y="9042"/>
                          <a:pt x="14360" y="8646"/>
                        </a:cubicBezTo>
                        <a:cubicBezTo>
                          <a:pt x="14559" y="8646"/>
                          <a:pt x="14758" y="8448"/>
                          <a:pt x="14958" y="8448"/>
                        </a:cubicBezTo>
                        <a:cubicBezTo>
                          <a:pt x="18147" y="7259"/>
                          <a:pt x="19741" y="5674"/>
                          <a:pt x="19143" y="4288"/>
                        </a:cubicBezTo>
                        <a:cubicBezTo>
                          <a:pt x="18545" y="3099"/>
                          <a:pt x="16752" y="2703"/>
                          <a:pt x="13961" y="3297"/>
                        </a:cubicBezTo>
                        <a:lnTo>
                          <a:pt x="13961" y="3099"/>
                        </a:lnTo>
                        <a:cubicBezTo>
                          <a:pt x="12765" y="1316"/>
                          <a:pt x="12566" y="-1457"/>
                          <a:pt x="6187" y="920"/>
                        </a:cubicBezTo>
                        <a:cubicBezTo>
                          <a:pt x="4792" y="1515"/>
                          <a:pt x="3596" y="2109"/>
                          <a:pt x="2599" y="2703"/>
                        </a:cubicBezTo>
                        <a:cubicBezTo>
                          <a:pt x="1802" y="2505"/>
                          <a:pt x="1204" y="2505"/>
                          <a:pt x="805" y="3099"/>
                        </a:cubicBezTo>
                        <a:cubicBezTo>
                          <a:pt x="407" y="3495"/>
                          <a:pt x="407" y="3892"/>
                          <a:pt x="606" y="4684"/>
                        </a:cubicBezTo>
                        <a:cubicBezTo>
                          <a:pt x="8" y="5674"/>
                          <a:pt x="-191" y="6665"/>
                          <a:pt x="207" y="7655"/>
                        </a:cubicBezTo>
                        <a:cubicBezTo>
                          <a:pt x="805" y="9240"/>
                          <a:pt x="1603" y="11221"/>
                          <a:pt x="4792" y="11023"/>
                        </a:cubicBezTo>
                        <a:cubicBezTo>
                          <a:pt x="6187" y="12211"/>
                          <a:pt x="7383" y="13004"/>
                          <a:pt x="8180" y="12409"/>
                        </a:cubicBezTo>
                        <a:cubicBezTo>
                          <a:pt x="8779" y="12013"/>
                          <a:pt x="8978" y="11221"/>
                          <a:pt x="8579" y="10230"/>
                        </a:cubicBezTo>
                        <a:cubicBezTo>
                          <a:pt x="8978" y="10032"/>
                          <a:pt x="9377" y="10032"/>
                          <a:pt x="9775" y="9834"/>
                        </a:cubicBezTo>
                        <a:cubicBezTo>
                          <a:pt x="9775" y="9438"/>
                          <a:pt x="9775" y="9240"/>
                          <a:pt x="9975" y="924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77" name="Freeform 1676">
                    <a:extLst>
                      <a:ext uri="{FF2B5EF4-FFF2-40B4-BE49-F238E27FC236}">
                        <a16:creationId xmlns:a16="http://schemas.microsoft.com/office/drawing/2014/main" id="{81C72DA3-EDF3-B84B-7186-CCD1681EA613}"/>
                      </a:ext>
                    </a:extLst>
                  </p:cNvPr>
                  <p:cNvSpPr/>
                  <p:nvPr/>
                </p:nvSpPr>
                <p:spPr>
                  <a:xfrm>
                    <a:off x="3165036" y="5208991"/>
                    <a:ext cx="32159" cy="18157"/>
                  </a:xfrm>
                  <a:custGeom>
                    <a:avLst/>
                    <a:gdLst>
                      <a:gd name="connsiteX0" fmla="*/ 14793 w 32159"/>
                      <a:gd name="connsiteY0" fmla="*/ 10841 h 18157"/>
                      <a:gd name="connsiteX1" fmla="*/ 13398 w 32159"/>
                      <a:gd name="connsiteY1" fmla="*/ 8464 h 18157"/>
                      <a:gd name="connsiteX2" fmla="*/ 6820 w 32159"/>
                      <a:gd name="connsiteY2" fmla="*/ 3314 h 18157"/>
                      <a:gd name="connsiteX3" fmla="*/ 6023 w 32159"/>
                      <a:gd name="connsiteY3" fmla="*/ 4304 h 18157"/>
                      <a:gd name="connsiteX4" fmla="*/ 4229 w 32159"/>
                      <a:gd name="connsiteY4" fmla="*/ 2125 h 18157"/>
                      <a:gd name="connsiteX5" fmla="*/ 43 w 32159"/>
                      <a:gd name="connsiteY5" fmla="*/ 1135 h 18157"/>
                      <a:gd name="connsiteX6" fmla="*/ 3232 w 32159"/>
                      <a:gd name="connsiteY6" fmla="*/ 9058 h 18157"/>
                      <a:gd name="connsiteX7" fmla="*/ 8016 w 32159"/>
                      <a:gd name="connsiteY7" fmla="*/ 11237 h 18157"/>
                      <a:gd name="connsiteX8" fmla="*/ 8415 w 32159"/>
                      <a:gd name="connsiteY8" fmla="*/ 9653 h 18157"/>
                      <a:gd name="connsiteX9" fmla="*/ 14395 w 32159"/>
                      <a:gd name="connsiteY9" fmla="*/ 14208 h 18157"/>
                      <a:gd name="connsiteX10" fmla="*/ 21570 w 32159"/>
                      <a:gd name="connsiteY10" fmla="*/ 13416 h 18157"/>
                      <a:gd name="connsiteX11" fmla="*/ 21969 w 32159"/>
                      <a:gd name="connsiteY11" fmla="*/ 13812 h 18157"/>
                      <a:gd name="connsiteX12" fmla="*/ 28148 w 32159"/>
                      <a:gd name="connsiteY12" fmla="*/ 17576 h 18157"/>
                      <a:gd name="connsiteX13" fmla="*/ 28347 w 32159"/>
                      <a:gd name="connsiteY13" fmla="*/ 16189 h 18157"/>
                      <a:gd name="connsiteX14" fmla="*/ 31935 w 32159"/>
                      <a:gd name="connsiteY14" fmla="*/ 17774 h 18157"/>
                      <a:gd name="connsiteX15" fmla="*/ 30142 w 32159"/>
                      <a:gd name="connsiteY15" fmla="*/ 12029 h 18157"/>
                      <a:gd name="connsiteX16" fmla="*/ 24959 w 32159"/>
                      <a:gd name="connsiteY16" fmla="*/ 8266 h 18157"/>
                      <a:gd name="connsiteX17" fmla="*/ 22966 w 32159"/>
                      <a:gd name="connsiteY17" fmla="*/ 7870 h 18157"/>
                      <a:gd name="connsiteX18" fmla="*/ 19577 w 32159"/>
                      <a:gd name="connsiteY18" fmla="*/ 6483 h 18157"/>
                      <a:gd name="connsiteX19" fmla="*/ 19378 w 32159"/>
                      <a:gd name="connsiteY19" fmla="*/ 8860 h 18157"/>
                      <a:gd name="connsiteX20" fmla="*/ 17584 w 32159"/>
                      <a:gd name="connsiteY20" fmla="*/ 9653 h 18157"/>
                      <a:gd name="connsiteX21" fmla="*/ 14793 w 32159"/>
                      <a:gd name="connsiteY21" fmla="*/ 10841 h 181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2159" h="18157">
                        <a:moveTo>
                          <a:pt x="14793" y="10841"/>
                        </a:moveTo>
                        <a:cubicBezTo>
                          <a:pt x="14594" y="10049"/>
                          <a:pt x="13996" y="9256"/>
                          <a:pt x="13398" y="8464"/>
                        </a:cubicBezTo>
                        <a:cubicBezTo>
                          <a:pt x="11205" y="5295"/>
                          <a:pt x="8614" y="2719"/>
                          <a:pt x="6820" y="3314"/>
                        </a:cubicBezTo>
                        <a:cubicBezTo>
                          <a:pt x="6422" y="3512"/>
                          <a:pt x="6222" y="3710"/>
                          <a:pt x="6023" y="4304"/>
                        </a:cubicBezTo>
                        <a:cubicBezTo>
                          <a:pt x="5425" y="3512"/>
                          <a:pt x="4827" y="2917"/>
                          <a:pt x="4229" y="2125"/>
                        </a:cubicBezTo>
                        <a:cubicBezTo>
                          <a:pt x="2236" y="-54"/>
                          <a:pt x="243" y="-846"/>
                          <a:pt x="43" y="1135"/>
                        </a:cubicBezTo>
                        <a:cubicBezTo>
                          <a:pt x="-156" y="3116"/>
                          <a:pt x="243" y="5493"/>
                          <a:pt x="3232" y="9058"/>
                        </a:cubicBezTo>
                        <a:cubicBezTo>
                          <a:pt x="5624" y="11435"/>
                          <a:pt x="7418" y="12426"/>
                          <a:pt x="8016" y="11237"/>
                        </a:cubicBezTo>
                        <a:cubicBezTo>
                          <a:pt x="8216" y="10841"/>
                          <a:pt x="8415" y="10247"/>
                          <a:pt x="8415" y="9653"/>
                        </a:cubicBezTo>
                        <a:cubicBezTo>
                          <a:pt x="10408" y="12228"/>
                          <a:pt x="12601" y="14010"/>
                          <a:pt x="14395" y="14208"/>
                        </a:cubicBezTo>
                        <a:cubicBezTo>
                          <a:pt x="15591" y="15199"/>
                          <a:pt x="18182" y="15001"/>
                          <a:pt x="21570" y="13416"/>
                        </a:cubicBezTo>
                        <a:cubicBezTo>
                          <a:pt x="21770" y="13614"/>
                          <a:pt x="21770" y="13614"/>
                          <a:pt x="21969" y="13812"/>
                        </a:cubicBezTo>
                        <a:cubicBezTo>
                          <a:pt x="24560" y="17378"/>
                          <a:pt x="26952" y="19161"/>
                          <a:pt x="28148" y="17576"/>
                        </a:cubicBezTo>
                        <a:cubicBezTo>
                          <a:pt x="28347" y="17180"/>
                          <a:pt x="28347" y="16784"/>
                          <a:pt x="28347" y="16189"/>
                        </a:cubicBezTo>
                        <a:cubicBezTo>
                          <a:pt x="29743" y="17576"/>
                          <a:pt x="30939" y="17972"/>
                          <a:pt x="31935" y="17774"/>
                        </a:cubicBezTo>
                        <a:cubicBezTo>
                          <a:pt x="32533" y="16586"/>
                          <a:pt x="31935" y="14407"/>
                          <a:pt x="30142" y="12029"/>
                        </a:cubicBezTo>
                        <a:cubicBezTo>
                          <a:pt x="28148" y="9454"/>
                          <a:pt x="26354" y="8068"/>
                          <a:pt x="24959" y="8266"/>
                        </a:cubicBezTo>
                        <a:cubicBezTo>
                          <a:pt x="24560" y="7870"/>
                          <a:pt x="23763" y="7870"/>
                          <a:pt x="22966" y="7870"/>
                        </a:cubicBezTo>
                        <a:cubicBezTo>
                          <a:pt x="21570" y="6483"/>
                          <a:pt x="20374" y="5691"/>
                          <a:pt x="19577" y="6483"/>
                        </a:cubicBezTo>
                        <a:cubicBezTo>
                          <a:pt x="19179" y="7077"/>
                          <a:pt x="19179" y="7870"/>
                          <a:pt x="19378" y="8860"/>
                        </a:cubicBezTo>
                        <a:cubicBezTo>
                          <a:pt x="18780" y="9058"/>
                          <a:pt x="18182" y="9256"/>
                          <a:pt x="17584" y="9653"/>
                        </a:cubicBezTo>
                        <a:cubicBezTo>
                          <a:pt x="16587" y="9454"/>
                          <a:pt x="15591" y="10247"/>
                          <a:pt x="14793" y="1084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78" name="Freeform 1677">
                    <a:extLst>
                      <a:ext uri="{FF2B5EF4-FFF2-40B4-BE49-F238E27FC236}">
                        <a16:creationId xmlns:a16="http://schemas.microsoft.com/office/drawing/2014/main" id="{1127B402-B82D-524B-B308-FB11483EFF32}"/>
                      </a:ext>
                    </a:extLst>
                  </p:cNvPr>
                  <p:cNvSpPr/>
                  <p:nvPr/>
                </p:nvSpPr>
                <p:spPr>
                  <a:xfrm>
                    <a:off x="3237909" y="5297968"/>
                    <a:ext cx="11557" cy="6850"/>
                  </a:xfrm>
                  <a:custGeom>
                    <a:avLst/>
                    <a:gdLst>
                      <a:gd name="connsiteX0" fmla="*/ 323 w 11557"/>
                      <a:gd name="connsiteY0" fmla="*/ 6052 h 6850"/>
                      <a:gd name="connsiteX1" fmla="*/ 7100 w 11557"/>
                      <a:gd name="connsiteY1" fmla="*/ 5854 h 6850"/>
                      <a:gd name="connsiteX2" fmla="*/ 11087 w 11557"/>
                      <a:gd name="connsiteY2" fmla="*/ 704 h 6850"/>
                      <a:gd name="connsiteX3" fmla="*/ 3313 w 11557"/>
                      <a:gd name="connsiteY3" fmla="*/ 1298 h 6850"/>
                      <a:gd name="connsiteX4" fmla="*/ 323 w 11557"/>
                      <a:gd name="connsiteY4" fmla="*/ 6052 h 6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57" h="6850">
                        <a:moveTo>
                          <a:pt x="323" y="6052"/>
                        </a:moveTo>
                        <a:cubicBezTo>
                          <a:pt x="1320" y="7241"/>
                          <a:pt x="4110" y="7043"/>
                          <a:pt x="7100" y="5854"/>
                        </a:cubicBezTo>
                        <a:cubicBezTo>
                          <a:pt x="11286" y="4071"/>
                          <a:pt x="12283" y="2090"/>
                          <a:pt x="11087" y="704"/>
                        </a:cubicBezTo>
                        <a:cubicBezTo>
                          <a:pt x="10090" y="-485"/>
                          <a:pt x="7499" y="-89"/>
                          <a:pt x="3313" y="1298"/>
                        </a:cubicBezTo>
                        <a:cubicBezTo>
                          <a:pt x="722" y="2685"/>
                          <a:pt x="-673" y="4467"/>
                          <a:pt x="323" y="60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79" name="Freeform 1678">
                    <a:extLst>
                      <a:ext uri="{FF2B5EF4-FFF2-40B4-BE49-F238E27FC236}">
                        <a16:creationId xmlns:a16="http://schemas.microsoft.com/office/drawing/2014/main" id="{020CE4B1-B4CE-178C-469E-0BA77B2F4D28}"/>
                      </a:ext>
                    </a:extLst>
                  </p:cNvPr>
                  <p:cNvSpPr/>
                  <p:nvPr/>
                </p:nvSpPr>
                <p:spPr>
                  <a:xfrm>
                    <a:off x="3207505" y="5208591"/>
                    <a:ext cx="12218" cy="6685"/>
                  </a:xfrm>
                  <a:custGeom>
                    <a:avLst/>
                    <a:gdLst>
                      <a:gd name="connsiteX0" fmla="*/ 5612 w 12218"/>
                      <a:gd name="connsiteY0" fmla="*/ 941 h 6685"/>
                      <a:gd name="connsiteX1" fmla="*/ 31 w 12218"/>
                      <a:gd name="connsiteY1" fmla="*/ 5101 h 6685"/>
                      <a:gd name="connsiteX2" fmla="*/ 6210 w 12218"/>
                      <a:gd name="connsiteY2" fmla="*/ 5893 h 6685"/>
                      <a:gd name="connsiteX3" fmla="*/ 12189 w 12218"/>
                      <a:gd name="connsiteY3" fmla="*/ 1733 h 6685"/>
                      <a:gd name="connsiteX4" fmla="*/ 5612 w 12218"/>
                      <a:gd name="connsiteY4" fmla="*/ 941 h 66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18" h="6685">
                        <a:moveTo>
                          <a:pt x="5612" y="941"/>
                        </a:moveTo>
                        <a:cubicBezTo>
                          <a:pt x="2622" y="1733"/>
                          <a:pt x="230" y="3516"/>
                          <a:pt x="31" y="5101"/>
                        </a:cubicBezTo>
                        <a:cubicBezTo>
                          <a:pt x="-368" y="7478"/>
                          <a:pt x="3220" y="6686"/>
                          <a:pt x="6210" y="5893"/>
                        </a:cubicBezTo>
                        <a:cubicBezTo>
                          <a:pt x="9598" y="4903"/>
                          <a:pt x="11791" y="3318"/>
                          <a:pt x="12189" y="1733"/>
                        </a:cubicBezTo>
                        <a:cubicBezTo>
                          <a:pt x="12588" y="-842"/>
                          <a:pt x="8801" y="-50"/>
                          <a:pt x="5612" y="94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80" name="Freeform 1679">
                    <a:extLst>
                      <a:ext uri="{FF2B5EF4-FFF2-40B4-BE49-F238E27FC236}">
                        <a16:creationId xmlns:a16="http://schemas.microsoft.com/office/drawing/2014/main" id="{CEA6A736-6360-8E83-AD4C-CA5CC563A421}"/>
                      </a:ext>
                    </a:extLst>
                  </p:cNvPr>
                  <p:cNvSpPr/>
                  <p:nvPr/>
                </p:nvSpPr>
                <p:spPr>
                  <a:xfrm>
                    <a:off x="3265846" y="5329930"/>
                    <a:ext cx="11419" cy="6185"/>
                  </a:xfrm>
                  <a:custGeom>
                    <a:avLst/>
                    <a:gdLst>
                      <a:gd name="connsiteX0" fmla="*/ 92 w 11419"/>
                      <a:gd name="connsiteY0" fmla="*/ 4794 h 6185"/>
                      <a:gd name="connsiteX1" fmla="*/ 7667 w 11419"/>
                      <a:gd name="connsiteY1" fmla="*/ 5190 h 6185"/>
                      <a:gd name="connsiteX2" fmla="*/ 11255 w 11419"/>
                      <a:gd name="connsiteY2" fmla="*/ 1030 h 6185"/>
                      <a:gd name="connsiteX3" fmla="*/ 4876 w 11419"/>
                      <a:gd name="connsiteY3" fmla="*/ 634 h 6185"/>
                      <a:gd name="connsiteX4" fmla="*/ 92 w 11419"/>
                      <a:gd name="connsiteY4" fmla="*/ 4794 h 6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19" h="6185">
                        <a:moveTo>
                          <a:pt x="92" y="4794"/>
                        </a:moveTo>
                        <a:cubicBezTo>
                          <a:pt x="890" y="6577"/>
                          <a:pt x="3680" y="6577"/>
                          <a:pt x="7667" y="5190"/>
                        </a:cubicBezTo>
                        <a:cubicBezTo>
                          <a:pt x="10856" y="3804"/>
                          <a:pt x="11853" y="2219"/>
                          <a:pt x="11255" y="1030"/>
                        </a:cubicBezTo>
                        <a:cubicBezTo>
                          <a:pt x="10457" y="-158"/>
                          <a:pt x="7667" y="-356"/>
                          <a:pt x="4876" y="634"/>
                        </a:cubicBezTo>
                        <a:cubicBezTo>
                          <a:pt x="1886" y="1625"/>
                          <a:pt x="-506" y="3407"/>
                          <a:pt x="92" y="479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81" name="Freeform 1680">
                    <a:extLst>
                      <a:ext uri="{FF2B5EF4-FFF2-40B4-BE49-F238E27FC236}">
                        <a16:creationId xmlns:a16="http://schemas.microsoft.com/office/drawing/2014/main" id="{0A295B58-358E-538E-40E1-7FFDF48072A5}"/>
                      </a:ext>
                    </a:extLst>
                  </p:cNvPr>
                  <p:cNvSpPr/>
                  <p:nvPr/>
                </p:nvSpPr>
                <p:spPr>
                  <a:xfrm>
                    <a:off x="3275666" y="5341473"/>
                    <a:ext cx="11017" cy="6548"/>
                  </a:xfrm>
                  <a:custGeom>
                    <a:avLst/>
                    <a:gdLst>
                      <a:gd name="connsiteX0" fmla="*/ 6418 w 11017"/>
                      <a:gd name="connsiteY0" fmla="*/ 5928 h 6548"/>
                      <a:gd name="connsiteX1" fmla="*/ 11002 w 11017"/>
                      <a:gd name="connsiteY1" fmla="*/ 1570 h 6548"/>
                      <a:gd name="connsiteX2" fmla="*/ 5620 w 11017"/>
                      <a:gd name="connsiteY2" fmla="*/ 580 h 6548"/>
                      <a:gd name="connsiteX3" fmla="*/ 238 w 11017"/>
                      <a:gd name="connsiteY3" fmla="*/ 5532 h 6548"/>
                      <a:gd name="connsiteX4" fmla="*/ 6418 w 11017"/>
                      <a:gd name="connsiteY4" fmla="*/ 5928 h 6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17" h="6548">
                        <a:moveTo>
                          <a:pt x="6418" y="5928"/>
                        </a:moveTo>
                        <a:cubicBezTo>
                          <a:pt x="9407" y="4542"/>
                          <a:pt x="11201" y="3155"/>
                          <a:pt x="11002" y="1570"/>
                        </a:cubicBezTo>
                        <a:cubicBezTo>
                          <a:pt x="10803" y="184"/>
                          <a:pt x="9009" y="-609"/>
                          <a:pt x="5620" y="580"/>
                        </a:cubicBezTo>
                        <a:cubicBezTo>
                          <a:pt x="1434" y="1966"/>
                          <a:pt x="-758" y="3551"/>
                          <a:pt x="238" y="5532"/>
                        </a:cubicBezTo>
                        <a:cubicBezTo>
                          <a:pt x="836" y="6919"/>
                          <a:pt x="3428" y="6721"/>
                          <a:pt x="6418" y="592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82" name="Freeform 1681">
                    <a:extLst>
                      <a:ext uri="{FF2B5EF4-FFF2-40B4-BE49-F238E27FC236}">
                        <a16:creationId xmlns:a16="http://schemas.microsoft.com/office/drawing/2014/main" id="{55FF53DE-30A8-7F70-DB02-0929B2F5BB4B}"/>
                      </a:ext>
                    </a:extLst>
                  </p:cNvPr>
                  <p:cNvSpPr/>
                  <p:nvPr/>
                </p:nvSpPr>
                <p:spPr>
                  <a:xfrm>
                    <a:off x="3244610" y="5249565"/>
                    <a:ext cx="14496" cy="6910"/>
                  </a:xfrm>
                  <a:custGeom>
                    <a:avLst/>
                    <a:gdLst>
                      <a:gd name="connsiteX0" fmla="*/ 10963 w 14496"/>
                      <a:gd name="connsiteY0" fmla="*/ 4933 h 6910"/>
                      <a:gd name="connsiteX1" fmla="*/ 13953 w 14496"/>
                      <a:gd name="connsiteY1" fmla="*/ 773 h 6910"/>
                      <a:gd name="connsiteX2" fmla="*/ 1595 w 14496"/>
                      <a:gd name="connsiteY2" fmla="*/ 3348 h 6910"/>
                      <a:gd name="connsiteX3" fmla="*/ 0 w 14496"/>
                      <a:gd name="connsiteY3" fmla="*/ 4140 h 6910"/>
                      <a:gd name="connsiteX4" fmla="*/ 10963 w 14496"/>
                      <a:gd name="connsiteY4" fmla="*/ 4933 h 69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96" h="6910">
                        <a:moveTo>
                          <a:pt x="10963" y="4933"/>
                        </a:moveTo>
                        <a:cubicBezTo>
                          <a:pt x="13953" y="3546"/>
                          <a:pt x="15348" y="1763"/>
                          <a:pt x="13953" y="773"/>
                        </a:cubicBezTo>
                        <a:cubicBezTo>
                          <a:pt x="10963" y="-1208"/>
                          <a:pt x="6179" y="971"/>
                          <a:pt x="1595" y="3348"/>
                        </a:cubicBezTo>
                        <a:lnTo>
                          <a:pt x="0" y="4140"/>
                        </a:lnTo>
                        <a:cubicBezTo>
                          <a:pt x="1595" y="6319"/>
                          <a:pt x="3189" y="8696"/>
                          <a:pt x="10963" y="49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83" name="Freeform 1682">
                    <a:extLst>
                      <a:ext uri="{FF2B5EF4-FFF2-40B4-BE49-F238E27FC236}">
                        <a16:creationId xmlns:a16="http://schemas.microsoft.com/office/drawing/2014/main" id="{05E54A1D-F964-EE03-7EB7-046EA46824AA}"/>
                      </a:ext>
                    </a:extLst>
                  </p:cNvPr>
                  <p:cNvSpPr/>
                  <p:nvPr/>
                </p:nvSpPr>
                <p:spPr>
                  <a:xfrm>
                    <a:off x="3244211" y="5253904"/>
                    <a:ext cx="199" cy="198"/>
                  </a:xfrm>
                  <a:custGeom>
                    <a:avLst/>
                    <a:gdLst>
                      <a:gd name="connsiteX0" fmla="*/ 200 w 199"/>
                      <a:gd name="connsiteY0" fmla="*/ 0 h 198"/>
                      <a:gd name="connsiteX1" fmla="*/ 200 w 199"/>
                      <a:gd name="connsiteY1" fmla="*/ 0 h 198"/>
                      <a:gd name="connsiteX2" fmla="*/ 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200" y="0"/>
                        </a:moveTo>
                        <a:lnTo>
                          <a:pt x="20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84" name="Freeform 1683">
                    <a:extLst>
                      <a:ext uri="{FF2B5EF4-FFF2-40B4-BE49-F238E27FC236}">
                        <a16:creationId xmlns:a16="http://schemas.microsoft.com/office/drawing/2014/main" id="{91CEFDA5-CB17-9883-6AF3-A36E6766EB80}"/>
                      </a:ext>
                    </a:extLst>
                  </p:cNvPr>
                  <p:cNvSpPr/>
                  <p:nvPr/>
                </p:nvSpPr>
                <p:spPr>
                  <a:xfrm>
                    <a:off x="3273267" y="5126958"/>
                    <a:ext cx="11529" cy="12715"/>
                  </a:xfrm>
                  <a:custGeom>
                    <a:avLst/>
                    <a:gdLst>
                      <a:gd name="connsiteX0" fmla="*/ 644 w 11529"/>
                      <a:gd name="connsiteY0" fmla="*/ 12252 h 12715"/>
                      <a:gd name="connsiteX1" fmla="*/ 6624 w 11529"/>
                      <a:gd name="connsiteY1" fmla="*/ 11460 h 12715"/>
                      <a:gd name="connsiteX2" fmla="*/ 8019 w 11529"/>
                      <a:gd name="connsiteY2" fmla="*/ 10668 h 12715"/>
                      <a:gd name="connsiteX3" fmla="*/ 8019 w 11529"/>
                      <a:gd name="connsiteY3" fmla="*/ 10668 h 12715"/>
                      <a:gd name="connsiteX4" fmla="*/ 11208 w 11529"/>
                      <a:gd name="connsiteY4" fmla="*/ 5319 h 12715"/>
                      <a:gd name="connsiteX5" fmla="*/ 6823 w 11529"/>
                      <a:gd name="connsiteY5" fmla="*/ 4923 h 12715"/>
                      <a:gd name="connsiteX6" fmla="*/ 5627 w 11529"/>
                      <a:gd name="connsiteY6" fmla="*/ 2744 h 12715"/>
                      <a:gd name="connsiteX7" fmla="*/ 1043 w 11529"/>
                      <a:gd name="connsiteY7" fmla="*/ 169 h 12715"/>
                      <a:gd name="connsiteX8" fmla="*/ 2438 w 11529"/>
                      <a:gd name="connsiteY8" fmla="*/ 7102 h 12715"/>
                      <a:gd name="connsiteX9" fmla="*/ 644 w 11529"/>
                      <a:gd name="connsiteY9" fmla="*/ 12252 h 127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1529" h="12715">
                        <a:moveTo>
                          <a:pt x="644" y="12252"/>
                        </a:moveTo>
                        <a:cubicBezTo>
                          <a:pt x="1441" y="13045"/>
                          <a:pt x="4232" y="12847"/>
                          <a:pt x="6624" y="11460"/>
                        </a:cubicBezTo>
                        <a:cubicBezTo>
                          <a:pt x="7222" y="11658"/>
                          <a:pt x="7620" y="11460"/>
                          <a:pt x="8019" y="10668"/>
                        </a:cubicBezTo>
                        <a:cubicBezTo>
                          <a:pt x="8019" y="10668"/>
                          <a:pt x="8019" y="10668"/>
                          <a:pt x="8019" y="10668"/>
                        </a:cubicBezTo>
                        <a:cubicBezTo>
                          <a:pt x="10810" y="8885"/>
                          <a:pt x="12205" y="6904"/>
                          <a:pt x="11208" y="5319"/>
                        </a:cubicBezTo>
                        <a:cubicBezTo>
                          <a:pt x="10411" y="4329"/>
                          <a:pt x="8816" y="4329"/>
                          <a:pt x="6823" y="4923"/>
                        </a:cubicBezTo>
                        <a:cubicBezTo>
                          <a:pt x="6424" y="4329"/>
                          <a:pt x="6026" y="3537"/>
                          <a:pt x="5627" y="2744"/>
                        </a:cubicBezTo>
                        <a:cubicBezTo>
                          <a:pt x="3435" y="-623"/>
                          <a:pt x="2239" y="-29"/>
                          <a:pt x="1043" y="169"/>
                        </a:cubicBezTo>
                        <a:cubicBezTo>
                          <a:pt x="-153" y="1358"/>
                          <a:pt x="245" y="4131"/>
                          <a:pt x="2438" y="7102"/>
                        </a:cubicBezTo>
                        <a:cubicBezTo>
                          <a:pt x="245" y="9083"/>
                          <a:pt x="-751" y="10668"/>
                          <a:pt x="644" y="122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85" name="Freeform 1684">
                    <a:extLst>
                      <a:ext uri="{FF2B5EF4-FFF2-40B4-BE49-F238E27FC236}">
                        <a16:creationId xmlns:a16="http://schemas.microsoft.com/office/drawing/2014/main" id="{0119B987-8CA2-6546-A40B-C86A9FE591AD}"/>
                      </a:ext>
                    </a:extLst>
                  </p:cNvPr>
                  <p:cNvSpPr/>
                  <p:nvPr/>
                </p:nvSpPr>
                <p:spPr>
                  <a:xfrm>
                    <a:off x="3228967" y="5182797"/>
                    <a:ext cx="11464" cy="11977"/>
                  </a:xfrm>
                  <a:custGeom>
                    <a:avLst/>
                    <a:gdLst>
                      <a:gd name="connsiteX0" fmla="*/ 6674 w 11464"/>
                      <a:gd name="connsiteY0" fmla="*/ 10888 h 11977"/>
                      <a:gd name="connsiteX1" fmla="*/ 11059 w 11464"/>
                      <a:gd name="connsiteY1" fmla="*/ 5539 h 11977"/>
                      <a:gd name="connsiteX2" fmla="*/ 6873 w 11464"/>
                      <a:gd name="connsiteY2" fmla="*/ 5143 h 11977"/>
                      <a:gd name="connsiteX3" fmla="*/ 5877 w 11464"/>
                      <a:gd name="connsiteY3" fmla="*/ 3558 h 11977"/>
                      <a:gd name="connsiteX4" fmla="*/ 893 w 11464"/>
                      <a:gd name="connsiteY4" fmla="*/ 191 h 11977"/>
                      <a:gd name="connsiteX5" fmla="*/ 2488 w 11464"/>
                      <a:gd name="connsiteY5" fmla="*/ 5935 h 11977"/>
                      <a:gd name="connsiteX6" fmla="*/ 3286 w 11464"/>
                      <a:gd name="connsiteY6" fmla="*/ 6926 h 11977"/>
                      <a:gd name="connsiteX7" fmla="*/ 96 w 11464"/>
                      <a:gd name="connsiteY7" fmla="*/ 10689 h 11977"/>
                      <a:gd name="connsiteX8" fmla="*/ 6674 w 11464"/>
                      <a:gd name="connsiteY8" fmla="*/ 10888 h 11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464" h="11977">
                        <a:moveTo>
                          <a:pt x="6674" y="10888"/>
                        </a:moveTo>
                        <a:cubicBezTo>
                          <a:pt x="10063" y="9105"/>
                          <a:pt x="12454" y="7124"/>
                          <a:pt x="11059" y="5539"/>
                        </a:cubicBezTo>
                        <a:cubicBezTo>
                          <a:pt x="10262" y="4747"/>
                          <a:pt x="8667" y="4747"/>
                          <a:pt x="6873" y="5143"/>
                        </a:cubicBezTo>
                        <a:cubicBezTo>
                          <a:pt x="6475" y="4549"/>
                          <a:pt x="6275" y="4153"/>
                          <a:pt x="5877" y="3558"/>
                        </a:cubicBezTo>
                        <a:cubicBezTo>
                          <a:pt x="4083" y="1181"/>
                          <a:pt x="1890" y="-602"/>
                          <a:pt x="893" y="191"/>
                        </a:cubicBezTo>
                        <a:cubicBezTo>
                          <a:pt x="-302" y="785"/>
                          <a:pt x="694" y="3360"/>
                          <a:pt x="2488" y="5935"/>
                        </a:cubicBezTo>
                        <a:cubicBezTo>
                          <a:pt x="2687" y="6332"/>
                          <a:pt x="2887" y="6530"/>
                          <a:pt x="3286" y="6926"/>
                        </a:cubicBezTo>
                        <a:cubicBezTo>
                          <a:pt x="495" y="8510"/>
                          <a:pt x="-302" y="10095"/>
                          <a:pt x="96" y="10689"/>
                        </a:cubicBezTo>
                        <a:cubicBezTo>
                          <a:pt x="1491" y="12472"/>
                          <a:pt x="4083" y="12274"/>
                          <a:pt x="6674" y="108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86" name="Freeform 1685">
                    <a:extLst>
                      <a:ext uri="{FF2B5EF4-FFF2-40B4-BE49-F238E27FC236}">
                        <a16:creationId xmlns:a16="http://schemas.microsoft.com/office/drawing/2014/main" id="{6A04CAB4-FBFD-EBDD-5B04-857C73911147}"/>
                      </a:ext>
                    </a:extLst>
                  </p:cNvPr>
                  <p:cNvSpPr/>
                  <p:nvPr/>
                </p:nvSpPr>
                <p:spPr>
                  <a:xfrm>
                    <a:off x="3288450" y="5321365"/>
                    <a:ext cx="23203" cy="7095"/>
                  </a:xfrm>
                  <a:custGeom>
                    <a:avLst/>
                    <a:gdLst>
                      <a:gd name="connsiteX0" fmla="*/ 5194 w 23203"/>
                      <a:gd name="connsiteY0" fmla="*/ 1276 h 7095"/>
                      <a:gd name="connsiteX1" fmla="*/ 12 w 23203"/>
                      <a:gd name="connsiteY1" fmla="*/ 5237 h 7095"/>
                      <a:gd name="connsiteX2" fmla="*/ 7187 w 23203"/>
                      <a:gd name="connsiteY2" fmla="*/ 6426 h 7095"/>
                      <a:gd name="connsiteX3" fmla="*/ 11772 w 23203"/>
                      <a:gd name="connsiteY3" fmla="*/ 4445 h 7095"/>
                      <a:gd name="connsiteX4" fmla="*/ 11971 w 23203"/>
                      <a:gd name="connsiteY4" fmla="*/ 6030 h 7095"/>
                      <a:gd name="connsiteX5" fmla="*/ 18350 w 23203"/>
                      <a:gd name="connsiteY5" fmla="*/ 6228 h 7095"/>
                      <a:gd name="connsiteX6" fmla="*/ 22735 w 23203"/>
                      <a:gd name="connsiteY6" fmla="*/ 1077 h 7095"/>
                      <a:gd name="connsiteX7" fmla="*/ 16357 w 23203"/>
                      <a:gd name="connsiteY7" fmla="*/ 879 h 7095"/>
                      <a:gd name="connsiteX8" fmla="*/ 13366 w 23203"/>
                      <a:gd name="connsiteY8" fmla="*/ 2464 h 7095"/>
                      <a:gd name="connsiteX9" fmla="*/ 5194 w 23203"/>
                      <a:gd name="connsiteY9" fmla="*/ 1276 h 70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203" h="7095">
                        <a:moveTo>
                          <a:pt x="5194" y="1276"/>
                        </a:moveTo>
                        <a:cubicBezTo>
                          <a:pt x="2204" y="2068"/>
                          <a:pt x="-188" y="3652"/>
                          <a:pt x="12" y="5237"/>
                        </a:cubicBezTo>
                        <a:cubicBezTo>
                          <a:pt x="211" y="7416"/>
                          <a:pt x="3400" y="7020"/>
                          <a:pt x="7187" y="6426"/>
                        </a:cubicBezTo>
                        <a:cubicBezTo>
                          <a:pt x="9181" y="6030"/>
                          <a:pt x="10576" y="5237"/>
                          <a:pt x="11772" y="4445"/>
                        </a:cubicBezTo>
                        <a:cubicBezTo>
                          <a:pt x="11573" y="5039"/>
                          <a:pt x="11573" y="5435"/>
                          <a:pt x="11971" y="6030"/>
                        </a:cubicBezTo>
                        <a:cubicBezTo>
                          <a:pt x="12768" y="7416"/>
                          <a:pt x="15160" y="7416"/>
                          <a:pt x="18350" y="6228"/>
                        </a:cubicBezTo>
                        <a:cubicBezTo>
                          <a:pt x="22336" y="4643"/>
                          <a:pt x="24130" y="2860"/>
                          <a:pt x="22735" y="1077"/>
                        </a:cubicBezTo>
                        <a:cubicBezTo>
                          <a:pt x="21738" y="-111"/>
                          <a:pt x="19545" y="-507"/>
                          <a:pt x="16357" y="879"/>
                        </a:cubicBezTo>
                        <a:cubicBezTo>
                          <a:pt x="14961" y="1474"/>
                          <a:pt x="14164" y="1870"/>
                          <a:pt x="13366" y="2464"/>
                        </a:cubicBezTo>
                        <a:cubicBezTo>
                          <a:pt x="13964" y="-507"/>
                          <a:pt x="9579" y="87"/>
                          <a:pt x="5194" y="12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87" name="Freeform 1686">
                    <a:extLst>
                      <a:ext uri="{FF2B5EF4-FFF2-40B4-BE49-F238E27FC236}">
                        <a16:creationId xmlns:a16="http://schemas.microsoft.com/office/drawing/2014/main" id="{C0E4DE9F-8A06-D6CC-8AC3-440FDE2F4654}"/>
                      </a:ext>
                    </a:extLst>
                  </p:cNvPr>
                  <p:cNvSpPr/>
                  <p:nvPr/>
                </p:nvSpPr>
                <p:spPr>
                  <a:xfrm>
                    <a:off x="3254960" y="5216508"/>
                    <a:ext cx="12251" cy="6793"/>
                  </a:xfrm>
                  <a:custGeom>
                    <a:avLst/>
                    <a:gdLst>
                      <a:gd name="connsiteX0" fmla="*/ 15 w 12251"/>
                      <a:gd name="connsiteY0" fmla="*/ 5107 h 6793"/>
                      <a:gd name="connsiteX1" fmla="*/ 6991 w 12251"/>
                      <a:gd name="connsiteY1" fmla="*/ 5899 h 6793"/>
                      <a:gd name="connsiteX2" fmla="*/ 12174 w 12251"/>
                      <a:gd name="connsiteY2" fmla="*/ 1542 h 6793"/>
                      <a:gd name="connsiteX3" fmla="*/ 4799 w 12251"/>
                      <a:gd name="connsiteY3" fmla="*/ 749 h 6793"/>
                      <a:gd name="connsiteX4" fmla="*/ 15 w 12251"/>
                      <a:gd name="connsiteY4" fmla="*/ 5107 h 67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51" h="6793">
                        <a:moveTo>
                          <a:pt x="15" y="5107"/>
                        </a:moveTo>
                        <a:cubicBezTo>
                          <a:pt x="214" y="7088"/>
                          <a:pt x="3005" y="7286"/>
                          <a:pt x="6991" y="5899"/>
                        </a:cubicBezTo>
                        <a:cubicBezTo>
                          <a:pt x="9782" y="4711"/>
                          <a:pt x="12772" y="3324"/>
                          <a:pt x="12174" y="1542"/>
                        </a:cubicBezTo>
                        <a:cubicBezTo>
                          <a:pt x="11576" y="-241"/>
                          <a:pt x="8785" y="-439"/>
                          <a:pt x="4799" y="749"/>
                        </a:cubicBezTo>
                        <a:cubicBezTo>
                          <a:pt x="1609" y="1938"/>
                          <a:pt x="-184" y="3721"/>
                          <a:pt x="15" y="510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88" name="Freeform 1687">
                    <a:extLst>
                      <a:ext uri="{FF2B5EF4-FFF2-40B4-BE49-F238E27FC236}">
                        <a16:creationId xmlns:a16="http://schemas.microsoft.com/office/drawing/2014/main" id="{164D428D-97A6-4757-A140-D11FA73F5581}"/>
                      </a:ext>
                    </a:extLst>
                  </p:cNvPr>
                  <p:cNvSpPr/>
                  <p:nvPr/>
                </p:nvSpPr>
                <p:spPr>
                  <a:xfrm>
                    <a:off x="3236790" y="5164280"/>
                    <a:ext cx="11225" cy="7586"/>
                  </a:xfrm>
                  <a:custGeom>
                    <a:avLst/>
                    <a:gdLst>
                      <a:gd name="connsiteX0" fmla="*/ 4232 w 11225"/>
                      <a:gd name="connsiteY0" fmla="*/ 1276 h 7586"/>
                      <a:gd name="connsiteX1" fmla="*/ 446 w 11225"/>
                      <a:gd name="connsiteY1" fmla="*/ 6822 h 7586"/>
                      <a:gd name="connsiteX2" fmla="*/ 6824 w 11225"/>
                      <a:gd name="connsiteY2" fmla="*/ 6228 h 7586"/>
                      <a:gd name="connsiteX3" fmla="*/ 10611 w 11225"/>
                      <a:gd name="connsiteY3" fmla="*/ 682 h 7586"/>
                      <a:gd name="connsiteX4" fmla="*/ 4232 w 11225"/>
                      <a:gd name="connsiteY4" fmla="*/ 1276 h 75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25" h="7586">
                        <a:moveTo>
                          <a:pt x="4232" y="1276"/>
                        </a:moveTo>
                        <a:cubicBezTo>
                          <a:pt x="446" y="3257"/>
                          <a:pt x="-751" y="5238"/>
                          <a:pt x="446" y="6822"/>
                        </a:cubicBezTo>
                        <a:cubicBezTo>
                          <a:pt x="1442" y="8011"/>
                          <a:pt x="3635" y="7813"/>
                          <a:pt x="6824" y="6228"/>
                        </a:cubicBezTo>
                        <a:cubicBezTo>
                          <a:pt x="10611" y="4049"/>
                          <a:pt x="12206" y="2068"/>
                          <a:pt x="10611" y="682"/>
                        </a:cubicBezTo>
                        <a:cubicBezTo>
                          <a:pt x="9415" y="-309"/>
                          <a:pt x="7223" y="-309"/>
                          <a:pt x="4232" y="12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89" name="Freeform 1688">
                    <a:extLst>
                      <a:ext uri="{FF2B5EF4-FFF2-40B4-BE49-F238E27FC236}">
                        <a16:creationId xmlns:a16="http://schemas.microsoft.com/office/drawing/2014/main" id="{D4596D49-7A81-3F2E-741D-C91C17C4F8E2}"/>
                      </a:ext>
                    </a:extLst>
                  </p:cNvPr>
                  <p:cNvSpPr/>
                  <p:nvPr/>
                </p:nvSpPr>
                <p:spPr>
                  <a:xfrm>
                    <a:off x="3315493" y="5354903"/>
                    <a:ext cx="24886" cy="10332"/>
                  </a:xfrm>
                  <a:custGeom>
                    <a:avLst/>
                    <a:gdLst>
                      <a:gd name="connsiteX0" fmla="*/ 277 w 24886"/>
                      <a:gd name="connsiteY0" fmla="*/ 4978 h 10332"/>
                      <a:gd name="connsiteX1" fmla="*/ 8649 w 24886"/>
                      <a:gd name="connsiteY1" fmla="*/ 5374 h 10332"/>
                      <a:gd name="connsiteX2" fmla="*/ 9446 w 24886"/>
                      <a:gd name="connsiteY2" fmla="*/ 4978 h 10332"/>
                      <a:gd name="connsiteX3" fmla="*/ 8449 w 24886"/>
                      <a:gd name="connsiteY3" fmla="*/ 7355 h 10332"/>
                      <a:gd name="connsiteX4" fmla="*/ 13432 w 24886"/>
                      <a:gd name="connsiteY4" fmla="*/ 9138 h 10332"/>
                      <a:gd name="connsiteX5" fmla="*/ 13432 w 24886"/>
                      <a:gd name="connsiteY5" fmla="*/ 9336 h 10332"/>
                      <a:gd name="connsiteX6" fmla="*/ 20010 w 24886"/>
                      <a:gd name="connsiteY6" fmla="*/ 9534 h 10332"/>
                      <a:gd name="connsiteX7" fmla="*/ 24794 w 24886"/>
                      <a:gd name="connsiteY7" fmla="*/ 5374 h 10332"/>
                      <a:gd name="connsiteX8" fmla="*/ 21605 w 24886"/>
                      <a:gd name="connsiteY8" fmla="*/ 3988 h 10332"/>
                      <a:gd name="connsiteX9" fmla="*/ 21605 w 24886"/>
                      <a:gd name="connsiteY9" fmla="*/ 3988 h 10332"/>
                      <a:gd name="connsiteX10" fmla="*/ 13034 w 24886"/>
                      <a:gd name="connsiteY10" fmla="*/ 3393 h 10332"/>
                      <a:gd name="connsiteX11" fmla="*/ 12037 w 24886"/>
                      <a:gd name="connsiteY11" fmla="*/ 3789 h 10332"/>
                      <a:gd name="connsiteX12" fmla="*/ 13432 w 24886"/>
                      <a:gd name="connsiteY12" fmla="*/ 1610 h 10332"/>
                      <a:gd name="connsiteX13" fmla="*/ 4064 w 24886"/>
                      <a:gd name="connsiteY13" fmla="*/ 1214 h 10332"/>
                      <a:gd name="connsiteX14" fmla="*/ 277 w 24886"/>
                      <a:gd name="connsiteY14" fmla="*/ 4978 h 103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4886" h="10332">
                        <a:moveTo>
                          <a:pt x="277" y="4978"/>
                        </a:moveTo>
                        <a:cubicBezTo>
                          <a:pt x="1473" y="6365"/>
                          <a:pt x="4861" y="6365"/>
                          <a:pt x="8649" y="5374"/>
                        </a:cubicBezTo>
                        <a:lnTo>
                          <a:pt x="9446" y="4978"/>
                        </a:lnTo>
                        <a:cubicBezTo>
                          <a:pt x="8449" y="5770"/>
                          <a:pt x="8050" y="6563"/>
                          <a:pt x="8449" y="7355"/>
                        </a:cubicBezTo>
                        <a:cubicBezTo>
                          <a:pt x="9047" y="8940"/>
                          <a:pt x="10841" y="9336"/>
                          <a:pt x="13432" y="9138"/>
                        </a:cubicBezTo>
                        <a:lnTo>
                          <a:pt x="13432" y="9336"/>
                        </a:lnTo>
                        <a:cubicBezTo>
                          <a:pt x="14230" y="10921"/>
                          <a:pt x="17220" y="10326"/>
                          <a:pt x="20010" y="9534"/>
                        </a:cubicBezTo>
                        <a:cubicBezTo>
                          <a:pt x="23000" y="8544"/>
                          <a:pt x="25392" y="6761"/>
                          <a:pt x="24794" y="5374"/>
                        </a:cubicBezTo>
                        <a:cubicBezTo>
                          <a:pt x="24395" y="4384"/>
                          <a:pt x="23199" y="3789"/>
                          <a:pt x="21605" y="3988"/>
                        </a:cubicBezTo>
                        <a:lnTo>
                          <a:pt x="21605" y="3988"/>
                        </a:lnTo>
                        <a:cubicBezTo>
                          <a:pt x="20209" y="2601"/>
                          <a:pt x="17020" y="2205"/>
                          <a:pt x="13034" y="3393"/>
                        </a:cubicBezTo>
                        <a:lnTo>
                          <a:pt x="12037" y="3789"/>
                        </a:lnTo>
                        <a:cubicBezTo>
                          <a:pt x="13034" y="2997"/>
                          <a:pt x="13831" y="2205"/>
                          <a:pt x="13432" y="1610"/>
                        </a:cubicBezTo>
                        <a:cubicBezTo>
                          <a:pt x="12436" y="-767"/>
                          <a:pt x="8250" y="-172"/>
                          <a:pt x="4064" y="1214"/>
                        </a:cubicBezTo>
                        <a:cubicBezTo>
                          <a:pt x="1074" y="1809"/>
                          <a:pt x="-720" y="3789"/>
                          <a:pt x="277" y="497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90" name="Freeform 1689">
                    <a:extLst>
                      <a:ext uri="{FF2B5EF4-FFF2-40B4-BE49-F238E27FC236}">
                        <a16:creationId xmlns:a16="http://schemas.microsoft.com/office/drawing/2014/main" id="{2837352C-79D2-4571-EBD8-71D4EB65B6AD}"/>
                      </a:ext>
                    </a:extLst>
                  </p:cNvPr>
                  <p:cNvSpPr/>
                  <p:nvPr/>
                </p:nvSpPr>
                <p:spPr>
                  <a:xfrm>
                    <a:off x="3276502" y="5216192"/>
                    <a:ext cx="12956" cy="7253"/>
                  </a:xfrm>
                  <a:custGeom>
                    <a:avLst/>
                    <a:gdLst>
                      <a:gd name="connsiteX0" fmla="*/ 3389 w 12956"/>
                      <a:gd name="connsiteY0" fmla="*/ 1858 h 7253"/>
                      <a:gd name="connsiteX1" fmla="*/ 0 w 12956"/>
                      <a:gd name="connsiteY1" fmla="*/ 5423 h 7253"/>
                      <a:gd name="connsiteX2" fmla="*/ 8970 w 12956"/>
                      <a:gd name="connsiteY2" fmla="*/ 5423 h 7253"/>
                      <a:gd name="connsiteX3" fmla="*/ 12956 w 12956"/>
                      <a:gd name="connsiteY3" fmla="*/ 3839 h 7253"/>
                      <a:gd name="connsiteX4" fmla="*/ 12358 w 12956"/>
                      <a:gd name="connsiteY4" fmla="*/ 1858 h 7253"/>
                      <a:gd name="connsiteX5" fmla="*/ 3389 w 12956"/>
                      <a:gd name="connsiteY5" fmla="*/ 1858 h 72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956" h="7253">
                        <a:moveTo>
                          <a:pt x="3389" y="1858"/>
                        </a:moveTo>
                        <a:cubicBezTo>
                          <a:pt x="1794" y="2650"/>
                          <a:pt x="0" y="4631"/>
                          <a:pt x="0" y="5423"/>
                        </a:cubicBezTo>
                        <a:cubicBezTo>
                          <a:pt x="0" y="8593"/>
                          <a:pt x="4585" y="7008"/>
                          <a:pt x="8970" y="5423"/>
                        </a:cubicBezTo>
                        <a:lnTo>
                          <a:pt x="12956" y="3839"/>
                        </a:lnTo>
                        <a:cubicBezTo>
                          <a:pt x="12757" y="3244"/>
                          <a:pt x="12757" y="2452"/>
                          <a:pt x="12358" y="1858"/>
                        </a:cubicBezTo>
                        <a:cubicBezTo>
                          <a:pt x="11362" y="-519"/>
                          <a:pt x="8372" y="-717"/>
                          <a:pt x="3389" y="18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91" name="Freeform 1690">
                    <a:extLst>
                      <a:ext uri="{FF2B5EF4-FFF2-40B4-BE49-F238E27FC236}">
                        <a16:creationId xmlns:a16="http://schemas.microsoft.com/office/drawing/2014/main" id="{B3CAAE03-103C-7F74-BA22-B8D3667C2C9C}"/>
                      </a:ext>
                    </a:extLst>
                  </p:cNvPr>
                  <p:cNvSpPr/>
                  <p:nvPr/>
                </p:nvSpPr>
                <p:spPr>
                  <a:xfrm>
                    <a:off x="3289459" y="5219832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198 h 198"/>
                      <a:gd name="connsiteX1" fmla="*/ 199 w 199"/>
                      <a:gd name="connsiteY1" fmla="*/ 0 h 198"/>
                      <a:gd name="connsiteX2" fmla="*/ 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198"/>
                        </a:moveTo>
                        <a:lnTo>
                          <a:pt x="199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92" name="Freeform 1691">
                    <a:extLst>
                      <a:ext uri="{FF2B5EF4-FFF2-40B4-BE49-F238E27FC236}">
                        <a16:creationId xmlns:a16="http://schemas.microsoft.com/office/drawing/2014/main" id="{F1343271-89DE-9CFA-9672-1DBAB352160A}"/>
                      </a:ext>
                    </a:extLst>
                  </p:cNvPr>
                  <p:cNvSpPr/>
                  <p:nvPr/>
                </p:nvSpPr>
                <p:spPr>
                  <a:xfrm>
                    <a:off x="3322287" y="5288639"/>
                    <a:ext cx="12273" cy="6850"/>
                  </a:xfrm>
                  <a:custGeom>
                    <a:avLst/>
                    <a:gdLst>
                      <a:gd name="connsiteX0" fmla="*/ 4645 w 12273"/>
                      <a:gd name="connsiteY0" fmla="*/ 723 h 6850"/>
                      <a:gd name="connsiteX1" fmla="*/ 60 w 12273"/>
                      <a:gd name="connsiteY1" fmla="*/ 5081 h 6850"/>
                      <a:gd name="connsiteX2" fmla="*/ 7634 w 12273"/>
                      <a:gd name="connsiteY2" fmla="*/ 6269 h 6850"/>
                      <a:gd name="connsiteX3" fmla="*/ 12219 w 12273"/>
                      <a:gd name="connsiteY3" fmla="*/ 1911 h 6850"/>
                      <a:gd name="connsiteX4" fmla="*/ 4645 w 12273"/>
                      <a:gd name="connsiteY4" fmla="*/ 723 h 6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73" h="6850">
                        <a:moveTo>
                          <a:pt x="4645" y="723"/>
                        </a:moveTo>
                        <a:cubicBezTo>
                          <a:pt x="1256" y="1713"/>
                          <a:pt x="-338" y="3496"/>
                          <a:pt x="60" y="5081"/>
                        </a:cubicBezTo>
                        <a:cubicBezTo>
                          <a:pt x="658" y="7062"/>
                          <a:pt x="3448" y="7260"/>
                          <a:pt x="7634" y="6269"/>
                        </a:cubicBezTo>
                        <a:cubicBezTo>
                          <a:pt x="10824" y="5081"/>
                          <a:pt x="12618" y="3496"/>
                          <a:pt x="12219" y="1911"/>
                        </a:cubicBezTo>
                        <a:cubicBezTo>
                          <a:pt x="11621" y="-268"/>
                          <a:pt x="8631" y="-466"/>
                          <a:pt x="4645" y="72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93" name="Freeform 1692">
                    <a:extLst>
                      <a:ext uri="{FF2B5EF4-FFF2-40B4-BE49-F238E27FC236}">
                        <a16:creationId xmlns:a16="http://schemas.microsoft.com/office/drawing/2014/main" id="{437DF2F6-37E9-9EB4-BA09-26C3C55557D1}"/>
                      </a:ext>
                    </a:extLst>
                  </p:cNvPr>
                  <p:cNvSpPr/>
                  <p:nvPr/>
                </p:nvSpPr>
                <p:spPr>
                  <a:xfrm>
                    <a:off x="3292249" y="5239047"/>
                    <a:ext cx="398" cy="19808"/>
                  </a:xfrm>
                  <a:custGeom>
                    <a:avLst/>
                    <a:gdLst>
                      <a:gd name="connsiteX0" fmla="*/ 399 w 398"/>
                      <a:gd name="connsiteY0" fmla="*/ 0 h 19808"/>
                      <a:gd name="connsiteX1" fmla="*/ 199 w 398"/>
                      <a:gd name="connsiteY1" fmla="*/ 0 h 19808"/>
                      <a:gd name="connsiteX2" fmla="*/ 0 w 398"/>
                      <a:gd name="connsiteY2" fmla="*/ 0 h 19808"/>
                      <a:gd name="connsiteX3" fmla="*/ 0 w 398"/>
                      <a:gd name="connsiteY3" fmla="*/ 0 h 19808"/>
                      <a:gd name="connsiteX4" fmla="*/ 399 w 398"/>
                      <a:gd name="connsiteY4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08">
                        <a:moveTo>
                          <a:pt x="399" y="0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94" name="Freeform 1693">
                    <a:extLst>
                      <a:ext uri="{FF2B5EF4-FFF2-40B4-BE49-F238E27FC236}">
                        <a16:creationId xmlns:a16="http://schemas.microsoft.com/office/drawing/2014/main" id="{40E33E71-148F-E78D-071A-3E8B60DF5EAC}"/>
                      </a:ext>
                    </a:extLst>
                  </p:cNvPr>
                  <p:cNvSpPr/>
                  <p:nvPr/>
                </p:nvSpPr>
                <p:spPr>
                  <a:xfrm>
                    <a:off x="3283594" y="5226216"/>
                    <a:ext cx="19301" cy="13124"/>
                  </a:xfrm>
                  <a:custGeom>
                    <a:avLst/>
                    <a:gdLst>
                      <a:gd name="connsiteX0" fmla="*/ 18622 w 19301"/>
                      <a:gd name="connsiteY0" fmla="*/ 4908 h 13124"/>
                      <a:gd name="connsiteX1" fmla="*/ 13639 w 19301"/>
                      <a:gd name="connsiteY1" fmla="*/ 4908 h 13124"/>
                      <a:gd name="connsiteX2" fmla="*/ 10051 w 19301"/>
                      <a:gd name="connsiteY2" fmla="*/ 6492 h 13124"/>
                      <a:gd name="connsiteX3" fmla="*/ 7659 w 19301"/>
                      <a:gd name="connsiteY3" fmla="*/ 6294 h 13124"/>
                      <a:gd name="connsiteX4" fmla="*/ 6862 w 19301"/>
                      <a:gd name="connsiteY4" fmla="*/ 4908 h 13124"/>
                      <a:gd name="connsiteX5" fmla="*/ 682 w 19301"/>
                      <a:gd name="connsiteY5" fmla="*/ 154 h 13124"/>
                      <a:gd name="connsiteX6" fmla="*/ 2676 w 19301"/>
                      <a:gd name="connsiteY6" fmla="*/ 6492 h 13124"/>
                      <a:gd name="connsiteX7" fmla="*/ 3672 w 19301"/>
                      <a:gd name="connsiteY7" fmla="*/ 7681 h 13124"/>
                      <a:gd name="connsiteX8" fmla="*/ 3473 w 19301"/>
                      <a:gd name="connsiteY8" fmla="*/ 7681 h 13124"/>
                      <a:gd name="connsiteX9" fmla="*/ 84 w 19301"/>
                      <a:gd name="connsiteY9" fmla="*/ 12237 h 13124"/>
                      <a:gd name="connsiteX10" fmla="*/ 6662 w 19301"/>
                      <a:gd name="connsiteY10" fmla="*/ 11841 h 13124"/>
                      <a:gd name="connsiteX11" fmla="*/ 7659 w 19301"/>
                      <a:gd name="connsiteY11" fmla="*/ 11246 h 13124"/>
                      <a:gd name="connsiteX12" fmla="*/ 8655 w 19301"/>
                      <a:gd name="connsiteY12" fmla="*/ 12435 h 13124"/>
                      <a:gd name="connsiteX13" fmla="*/ 12642 w 19301"/>
                      <a:gd name="connsiteY13" fmla="*/ 10850 h 13124"/>
                      <a:gd name="connsiteX14" fmla="*/ 18622 w 19301"/>
                      <a:gd name="connsiteY14" fmla="*/ 4908 h 131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9301" h="13124">
                        <a:moveTo>
                          <a:pt x="18622" y="4908"/>
                        </a:moveTo>
                        <a:cubicBezTo>
                          <a:pt x="18024" y="4313"/>
                          <a:pt x="15233" y="4512"/>
                          <a:pt x="13639" y="4908"/>
                        </a:cubicBezTo>
                        <a:cubicBezTo>
                          <a:pt x="12243" y="5502"/>
                          <a:pt x="11047" y="5898"/>
                          <a:pt x="10051" y="6492"/>
                        </a:cubicBezTo>
                        <a:cubicBezTo>
                          <a:pt x="9453" y="6294"/>
                          <a:pt x="8655" y="6096"/>
                          <a:pt x="7659" y="6294"/>
                        </a:cubicBezTo>
                        <a:cubicBezTo>
                          <a:pt x="7459" y="5898"/>
                          <a:pt x="7061" y="5502"/>
                          <a:pt x="6862" y="4908"/>
                        </a:cubicBezTo>
                        <a:cubicBezTo>
                          <a:pt x="4669" y="1738"/>
                          <a:pt x="2078" y="-639"/>
                          <a:pt x="682" y="154"/>
                        </a:cubicBezTo>
                        <a:cubicBezTo>
                          <a:pt x="-314" y="748"/>
                          <a:pt x="882" y="3521"/>
                          <a:pt x="2676" y="6492"/>
                        </a:cubicBezTo>
                        <a:cubicBezTo>
                          <a:pt x="3074" y="6889"/>
                          <a:pt x="3274" y="7285"/>
                          <a:pt x="3672" y="7681"/>
                        </a:cubicBezTo>
                        <a:cubicBezTo>
                          <a:pt x="3672" y="7681"/>
                          <a:pt x="3473" y="7681"/>
                          <a:pt x="3473" y="7681"/>
                        </a:cubicBezTo>
                        <a:cubicBezTo>
                          <a:pt x="682" y="9266"/>
                          <a:pt x="-314" y="10850"/>
                          <a:pt x="84" y="12237"/>
                        </a:cubicBezTo>
                        <a:cubicBezTo>
                          <a:pt x="1081" y="13822"/>
                          <a:pt x="4071" y="13029"/>
                          <a:pt x="6662" y="11841"/>
                        </a:cubicBezTo>
                        <a:lnTo>
                          <a:pt x="7659" y="11246"/>
                        </a:lnTo>
                        <a:cubicBezTo>
                          <a:pt x="7858" y="11643"/>
                          <a:pt x="8257" y="12039"/>
                          <a:pt x="8655" y="12435"/>
                        </a:cubicBezTo>
                        <a:cubicBezTo>
                          <a:pt x="10051" y="11841"/>
                          <a:pt x="11247" y="11445"/>
                          <a:pt x="12642" y="10850"/>
                        </a:cubicBezTo>
                        <a:cubicBezTo>
                          <a:pt x="16628" y="9067"/>
                          <a:pt x="21014" y="6889"/>
                          <a:pt x="18622" y="490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95" name="Freeform 1694">
                    <a:extLst>
                      <a:ext uri="{FF2B5EF4-FFF2-40B4-BE49-F238E27FC236}">
                        <a16:creationId xmlns:a16="http://schemas.microsoft.com/office/drawing/2014/main" id="{265DC659-7352-7A06-E050-0B0CFD209122}"/>
                      </a:ext>
                    </a:extLst>
                  </p:cNvPr>
                  <p:cNvSpPr/>
                  <p:nvPr/>
                </p:nvSpPr>
                <p:spPr>
                  <a:xfrm>
                    <a:off x="3383644" y="5168726"/>
                    <a:ext cx="2886" cy="4159"/>
                  </a:xfrm>
                  <a:custGeom>
                    <a:avLst/>
                    <a:gdLst>
                      <a:gd name="connsiteX0" fmla="*/ 495 w 2886"/>
                      <a:gd name="connsiteY0" fmla="*/ 3368 h 4159"/>
                      <a:gd name="connsiteX1" fmla="*/ 2887 w 2886"/>
                      <a:gd name="connsiteY1" fmla="*/ 4160 h 4159"/>
                      <a:gd name="connsiteX2" fmla="*/ 1492 w 2886"/>
                      <a:gd name="connsiteY2" fmla="*/ 0 h 4159"/>
                      <a:gd name="connsiteX3" fmla="*/ 495 w 2886"/>
                      <a:gd name="connsiteY3" fmla="*/ 3368 h 4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86" h="4159">
                        <a:moveTo>
                          <a:pt x="495" y="3368"/>
                        </a:moveTo>
                        <a:cubicBezTo>
                          <a:pt x="1093" y="3962"/>
                          <a:pt x="1890" y="4160"/>
                          <a:pt x="2887" y="4160"/>
                        </a:cubicBezTo>
                        <a:cubicBezTo>
                          <a:pt x="2488" y="2773"/>
                          <a:pt x="1890" y="1387"/>
                          <a:pt x="1492" y="0"/>
                        </a:cubicBezTo>
                        <a:cubicBezTo>
                          <a:pt x="96" y="1189"/>
                          <a:pt x="-502" y="2377"/>
                          <a:pt x="495" y="336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96" name="Freeform 1695">
                    <a:extLst>
                      <a:ext uri="{FF2B5EF4-FFF2-40B4-BE49-F238E27FC236}">
                        <a16:creationId xmlns:a16="http://schemas.microsoft.com/office/drawing/2014/main" id="{046B5A6D-59D6-20D3-CF9A-5C975D2CB961}"/>
                      </a:ext>
                    </a:extLst>
                  </p:cNvPr>
                  <p:cNvSpPr/>
                  <p:nvPr/>
                </p:nvSpPr>
                <p:spPr>
                  <a:xfrm>
                    <a:off x="3339614" y="5070276"/>
                    <a:ext cx="4659" cy="5375"/>
                  </a:xfrm>
                  <a:custGeom>
                    <a:avLst/>
                    <a:gdLst>
                      <a:gd name="connsiteX0" fmla="*/ 4659 w 4659"/>
                      <a:gd name="connsiteY0" fmla="*/ 4952 h 5375"/>
                      <a:gd name="connsiteX1" fmla="*/ 1869 w 4659"/>
                      <a:gd name="connsiteY1" fmla="*/ 0 h 5375"/>
                      <a:gd name="connsiteX2" fmla="*/ 673 w 4659"/>
                      <a:gd name="connsiteY2" fmla="*/ 4754 h 5375"/>
                      <a:gd name="connsiteX3" fmla="*/ 4659 w 4659"/>
                      <a:gd name="connsiteY3" fmla="*/ 4952 h 53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659" h="5375">
                        <a:moveTo>
                          <a:pt x="4659" y="4952"/>
                        </a:moveTo>
                        <a:cubicBezTo>
                          <a:pt x="3663" y="3368"/>
                          <a:pt x="2865" y="1585"/>
                          <a:pt x="1869" y="0"/>
                        </a:cubicBezTo>
                        <a:cubicBezTo>
                          <a:pt x="-125" y="1783"/>
                          <a:pt x="-523" y="3566"/>
                          <a:pt x="673" y="4754"/>
                        </a:cubicBezTo>
                        <a:cubicBezTo>
                          <a:pt x="1669" y="5546"/>
                          <a:pt x="3065" y="5546"/>
                          <a:pt x="4659" y="49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97" name="Freeform 1696">
                    <a:extLst>
                      <a:ext uri="{FF2B5EF4-FFF2-40B4-BE49-F238E27FC236}">
                        <a16:creationId xmlns:a16="http://schemas.microsoft.com/office/drawing/2014/main" id="{7A6631D7-676A-1DC4-242B-642E0364A18A}"/>
                      </a:ext>
                    </a:extLst>
                  </p:cNvPr>
                  <p:cNvSpPr/>
                  <p:nvPr/>
                </p:nvSpPr>
                <p:spPr>
                  <a:xfrm>
                    <a:off x="3246789" y="5327791"/>
                    <a:ext cx="11634" cy="6111"/>
                  </a:xfrm>
                  <a:custGeom>
                    <a:avLst/>
                    <a:gdLst>
                      <a:gd name="connsiteX0" fmla="*/ 8186 w 11634"/>
                      <a:gd name="connsiteY0" fmla="*/ 5150 h 6111"/>
                      <a:gd name="connsiteX1" fmla="*/ 11375 w 11634"/>
                      <a:gd name="connsiteY1" fmla="*/ 990 h 6111"/>
                      <a:gd name="connsiteX2" fmla="*/ 4797 w 11634"/>
                      <a:gd name="connsiteY2" fmla="*/ 792 h 6111"/>
                      <a:gd name="connsiteX3" fmla="*/ 14 w 11634"/>
                      <a:gd name="connsiteY3" fmla="*/ 4952 h 6111"/>
                      <a:gd name="connsiteX4" fmla="*/ 8186 w 11634"/>
                      <a:gd name="connsiteY4" fmla="*/ 5150 h 6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34" h="6111">
                        <a:moveTo>
                          <a:pt x="8186" y="5150"/>
                        </a:moveTo>
                        <a:cubicBezTo>
                          <a:pt x="11774" y="3764"/>
                          <a:pt x="11973" y="2179"/>
                          <a:pt x="11375" y="990"/>
                        </a:cubicBezTo>
                        <a:cubicBezTo>
                          <a:pt x="10578" y="-396"/>
                          <a:pt x="7787" y="-198"/>
                          <a:pt x="4797" y="792"/>
                        </a:cubicBezTo>
                        <a:cubicBezTo>
                          <a:pt x="1808" y="1783"/>
                          <a:pt x="-186" y="3368"/>
                          <a:pt x="14" y="4952"/>
                        </a:cubicBezTo>
                        <a:cubicBezTo>
                          <a:pt x="1608" y="6141"/>
                          <a:pt x="4000" y="6735"/>
                          <a:pt x="8186" y="51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98" name="Freeform 1697">
                    <a:extLst>
                      <a:ext uri="{FF2B5EF4-FFF2-40B4-BE49-F238E27FC236}">
                        <a16:creationId xmlns:a16="http://schemas.microsoft.com/office/drawing/2014/main" id="{FA1306E6-B1A6-09C8-F799-2A4567437579}"/>
                      </a:ext>
                    </a:extLst>
                  </p:cNvPr>
                  <p:cNvSpPr/>
                  <p:nvPr/>
                </p:nvSpPr>
                <p:spPr>
                  <a:xfrm>
                    <a:off x="3368816" y="5255405"/>
                    <a:ext cx="28484" cy="17393"/>
                  </a:xfrm>
                  <a:custGeom>
                    <a:avLst/>
                    <a:gdLst>
                      <a:gd name="connsiteX0" fmla="*/ 28080 w 28484"/>
                      <a:gd name="connsiteY0" fmla="*/ 875 h 17393"/>
                      <a:gd name="connsiteX1" fmla="*/ 18910 w 28484"/>
                      <a:gd name="connsiteY1" fmla="*/ 2262 h 17393"/>
                      <a:gd name="connsiteX2" fmla="*/ 16917 w 28484"/>
                      <a:gd name="connsiteY2" fmla="*/ 3451 h 17393"/>
                      <a:gd name="connsiteX3" fmla="*/ 14725 w 28484"/>
                      <a:gd name="connsiteY3" fmla="*/ 4045 h 17393"/>
                      <a:gd name="connsiteX4" fmla="*/ 11137 w 28484"/>
                      <a:gd name="connsiteY4" fmla="*/ 8403 h 17393"/>
                      <a:gd name="connsiteX5" fmla="*/ 11535 w 28484"/>
                      <a:gd name="connsiteY5" fmla="*/ 8601 h 17393"/>
                      <a:gd name="connsiteX6" fmla="*/ 373 w 28484"/>
                      <a:gd name="connsiteY6" fmla="*/ 15138 h 17393"/>
                      <a:gd name="connsiteX7" fmla="*/ 2366 w 28484"/>
                      <a:gd name="connsiteY7" fmla="*/ 17317 h 17393"/>
                      <a:gd name="connsiteX8" fmla="*/ 14924 w 28484"/>
                      <a:gd name="connsiteY8" fmla="*/ 11176 h 17393"/>
                      <a:gd name="connsiteX9" fmla="*/ 16319 w 28484"/>
                      <a:gd name="connsiteY9" fmla="*/ 8601 h 17393"/>
                      <a:gd name="connsiteX10" fmla="*/ 15921 w 28484"/>
                      <a:gd name="connsiteY10" fmla="*/ 8601 h 17393"/>
                      <a:gd name="connsiteX11" fmla="*/ 15921 w 28484"/>
                      <a:gd name="connsiteY11" fmla="*/ 8601 h 17393"/>
                      <a:gd name="connsiteX12" fmla="*/ 16319 w 28484"/>
                      <a:gd name="connsiteY12" fmla="*/ 8601 h 17393"/>
                      <a:gd name="connsiteX13" fmla="*/ 22698 w 28484"/>
                      <a:gd name="connsiteY13" fmla="*/ 6422 h 17393"/>
                      <a:gd name="connsiteX14" fmla="*/ 28080 w 28484"/>
                      <a:gd name="connsiteY14" fmla="*/ 875 h 173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8484" h="17393">
                        <a:moveTo>
                          <a:pt x="28080" y="875"/>
                        </a:moveTo>
                        <a:cubicBezTo>
                          <a:pt x="26485" y="-1106"/>
                          <a:pt x="22299" y="677"/>
                          <a:pt x="18910" y="2262"/>
                        </a:cubicBezTo>
                        <a:cubicBezTo>
                          <a:pt x="18113" y="2658"/>
                          <a:pt x="17515" y="3054"/>
                          <a:pt x="16917" y="3451"/>
                        </a:cubicBezTo>
                        <a:cubicBezTo>
                          <a:pt x="16319" y="3451"/>
                          <a:pt x="15522" y="3649"/>
                          <a:pt x="14725" y="4045"/>
                        </a:cubicBezTo>
                        <a:cubicBezTo>
                          <a:pt x="11735" y="5233"/>
                          <a:pt x="10140" y="7016"/>
                          <a:pt x="11137" y="8403"/>
                        </a:cubicBezTo>
                        <a:cubicBezTo>
                          <a:pt x="11137" y="8601"/>
                          <a:pt x="11336" y="8601"/>
                          <a:pt x="11535" y="8601"/>
                        </a:cubicBezTo>
                        <a:cubicBezTo>
                          <a:pt x="6154" y="9393"/>
                          <a:pt x="2366" y="11374"/>
                          <a:pt x="373" y="15138"/>
                        </a:cubicBezTo>
                        <a:cubicBezTo>
                          <a:pt x="-424" y="16524"/>
                          <a:pt x="-25" y="17713"/>
                          <a:pt x="2366" y="17317"/>
                        </a:cubicBezTo>
                        <a:cubicBezTo>
                          <a:pt x="7948" y="16722"/>
                          <a:pt x="12133" y="14345"/>
                          <a:pt x="14924" y="11176"/>
                        </a:cubicBezTo>
                        <a:cubicBezTo>
                          <a:pt x="15721" y="10384"/>
                          <a:pt x="15921" y="9591"/>
                          <a:pt x="16319" y="8601"/>
                        </a:cubicBezTo>
                        <a:lnTo>
                          <a:pt x="15921" y="8601"/>
                        </a:lnTo>
                        <a:lnTo>
                          <a:pt x="15921" y="8601"/>
                        </a:lnTo>
                        <a:lnTo>
                          <a:pt x="16319" y="8601"/>
                        </a:lnTo>
                        <a:cubicBezTo>
                          <a:pt x="18512" y="8007"/>
                          <a:pt x="20705" y="7412"/>
                          <a:pt x="22698" y="6422"/>
                        </a:cubicBezTo>
                        <a:cubicBezTo>
                          <a:pt x="26286" y="4837"/>
                          <a:pt x="29674" y="2658"/>
                          <a:pt x="28080" y="8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99" name="Freeform 1698">
                    <a:extLst>
                      <a:ext uri="{FF2B5EF4-FFF2-40B4-BE49-F238E27FC236}">
                        <a16:creationId xmlns:a16="http://schemas.microsoft.com/office/drawing/2014/main" id="{001D2AF0-7598-8E0A-8128-81D7ADED786C}"/>
                      </a:ext>
                    </a:extLst>
                  </p:cNvPr>
                  <p:cNvSpPr/>
                  <p:nvPr/>
                </p:nvSpPr>
                <p:spPr>
                  <a:xfrm>
                    <a:off x="3257346" y="5298002"/>
                    <a:ext cx="12061" cy="6321"/>
                  </a:xfrm>
                  <a:custGeom>
                    <a:avLst/>
                    <a:gdLst>
                      <a:gd name="connsiteX0" fmla="*/ 6798 w 12061"/>
                      <a:gd name="connsiteY0" fmla="*/ 5424 h 6321"/>
                      <a:gd name="connsiteX1" fmla="*/ 11980 w 12061"/>
                      <a:gd name="connsiteY1" fmla="*/ 1264 h 6321"/>
                      <a:gd name="connsiteX2" fmla="*/ 4007 w 12061"/>
                      <a:gd name="connsiteY2" fmla="*/ 1264 h 6321"/>
                      <a:gd name="connsiteX3" fmla="*/ 220 w 12061"/>
                      <a:gd name="connsiteY3" fmla="*/ 5424 h 6321"/>
                      <a:gd name="connsiteX4" fmla="*/ 6798 w 12061"/>
                      <a:gd name="connsiteY4" fmla="*/ 5424 h 63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61" h="6321">
                        <a:moveTo>
                          <a:pt x="6798" y="5424"/>
                        </a:moveTo>
                        <a:cubicBezTo>
                          <a:pt x="9788" y="4235"/>
                          <a:pt x="12578" y="2651"/>
                          <a:pt x="11980" y="1264"/>
                        </a:cubicBezTo>
                        <a:cubicBezTo>
                          <a:pt x="11183" y="-519"/>
                          <a:pt x="7794" y="-321"/>
                          <a:pt x="4007" y="1264"/>
                        </a:cubicBezTo>
                        <a:cubicBezTo>
                          <a:pt x="818" y="2452"/>
                          <a:pt x="-577" y="4235"/>
                          <a:pt x="220" y="5424"/>
                        </a:cubicBezTo>
                        <a:cubicBezTo>
                          <a:pt x="1017" y="6810"/>
                          <a:pt x="3808" y="6414"/>
                          <a:pt x="6798" y="542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00" name="Freeform 1699">
                    <a:extLst>
                      <a:ext uri="{FF2B5EF4-FFF2-40B4-BE49-F238E27FC236}">
                        <a16:creationId xmlns:a16="http://schemas.microsoft.com/office/drawing/2014/main" id="{FD3596F9-D81C-E697-209E-38034344E373}"/>
                      </a:ext>
                    </a:extLst>
                  </p:cNvPr>
                  <p:cNvSpPr/>
                  <p:nvPr/>
                </p:nvSpPr>
                <p:spPr>
                  <a:xfrm>
                    <a:off x="3321665" y="5163765"/>
                    <a:ext cx="26828" cy="18182"/>
                  </a:xfrm>
                  <a:custGeom>
                    <a:avLst/>
                    <a:gdLst>
                      <a:gd name="connsiteX0" fmla="*/ 15831 w 26828"/>
                      <a:gd name="connsiteY0" fmla="*/ 3970 h 18182"/>
                      <a:gd name="connsiteX1" fmla="*/ 15632 w 26828"/>
                      <a:gd name="connsiteY1" fmla="*/ 4960 h 18182"/>
                      <a:gd name="connsiteX2" fmla="*/ 14237 w 26828"/>
                      <a:gd name="connsiteY2" fmla="*/ 4960 h 18182"/>
                      <a:gd name="connsiteX3" fmla="*/ 13838 w 26828"/>
                      <a:gd name="connsiteY3" fmla="*/ 8526 h 18182"/>
                      <a:gd name="connsiteX4" fmla="*/ 7061 w 26828"/>
                      <a:gd name="connsiteY4" fmla="*/ 10507 h 18182"/>
                      <a:gd name="connsiteX5" fmla="*/ 6264 w 26828"/>
                      <a:gd name="connsiteY5" fmla="*/ 9318 h 18182"/>
                      <a:gd name="connsiteX6" fmla="*/ 284 w 26828"/>
                      <a:gd name="connsiteY6" fmla="*/ 5951 h 18182"/>
                      <a:gd name="connsiteX7" fmla="*/ 3075 w 26828"/>
                      <a:gd name="connsiteY7" fmla="*/ 14270 h 18182"/>
                      <a:gd name="connsiteX8" fmla="*/ 3075 w 26828"/>
                      <a:gd name="connsiteY8" fmla="*/ 14270 h 18182"/>
                      <a:gd name="connsiteX9" fmla="*/ 2875 w 26828"/>
                      <a:gd name="connsiteY9" fmla="*/ 16053 h 18182"/>
                      <a:gd name="connsiteX10" fmla="*/ 7260 w 26828"/>
                      <a:gd name="connsiteY10" fmla="*/ 17836 h 18182"/>
                      <a:gd name="connsiteX11" fmla="*/ 8456 w 26828"/>
                      <a:gd name="connsiteY11" fmla="*/ 18034 h 18182"/>
                      <a:gd name="connsiteX12" fmla="*/ 20815 w 26828"/>
                      <a:gd name="connsiteY12" fmla="*/ 16846 h 18182"/>
                      <a:gd name="connsiteX13" fmla="*/ 21213 w 26828"/>
                      <a:gd name="connsiteY13" fmla="*/ 12091 h 18182"/>
                      <a:gd name="connsiteX14" fmla="*/ 19618 w 26828"/>
                      <a:gd name="connsiteY14" fmla="*/ 8724 h 18182"/>
                      <a:gd name="connsiteX15" fmla="*/ 18622 w 26828"/>
                      <a:gd name="connsiteY15" fmla="*/ 7337 h 18182"/>
                      <a:gd name="connsiteX16" fmla="*/ 24004 w 26828"/>
                      <a:gd name="connsiteY16" fmla="*/ 4960 h 18182"/>
                      <a:gd name="connsiteX17" fmla="*/ 26196 w 26828"/>
                      <a:gd name="connsiteY17" fmla="*/ 602 h 18182"/>
                      <a:gd name="connsiteX18" fmla="*/ 21612 w 26828"/>
                      <a:gd name="connsiteY18" fmla="*/ 206 h 18182"/>
                      <a:gd name="connsiteX19" fmla="*/ 15831 w 26828"/>
                      <a:gd name="connsiteY19" fmla="*/ 3970 h 181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26828" h="18182">
                        <a:moveTo>
                          <a:pt x="15831" y="3970"/>
                        </a:moveTo>
                        <a:cubicBezTo>
                          <a:pt x="15831" y="4366"/>
                          <a:pt x="15632" y="4762"/>
                          <a:pt x="15632" y="4960"/>
                        </a:cubicBezTo>
                        <a:cubicBezTo>
                          <a:pt x="15233" y="4762"/>
                          <a:pt x="14635" y="4762"/>
                          <a:pt x="14237" y="4960"/>
                        </a:cubicBezTo>
                        <a:cubicBezTo>
                          <a:pt x="13240" y="5158"/>
                          <a:pt x="13041" y="6545"/>
                          <a:pt x="13838" y="8526"/>
                        </a:cubicBezTo>
                        <a:cubicBezTo>
                          <a:pt x="11446" y="9120"/>
                          <a:pt x="9054" y="9714"/>
                          <a:pt x="7061" y="10507"/>
                        </a:cubicBezTo>
                        <a:cubicBezTo>
                          <a:pt x="6861" y="10111"/>
                          <a:pt x="6463" y="9714"/>
                          <a:pt x="6264" y="9318"/>
                        </a:cubicBezTo>
                        <a:cubicBezTo>
                          <a:pt x="3672" y="5753"/>
                          <a:pt x="1280" y="4564"/>
                          <a:pt x="284" y="5951"/>
                        </a:cubicBezTo>
                        <a:cubicBezTo>
                          <a:pt x="-713" y="7337"/>
                          <a:pt x="1081" y="10903"/>
                          <a:pt x="3075" y="14270"/>
                        </a:cubicBezTo>
                        <a:cubicBezTo>
                          <a:pt x="3075" y="14270"/>
                          <a:pt x="3075" y="14270"/>
                          <a:pt x="3075" y="14270"/>
                        </a:cubicBezTo>
                        <a:cubicBezTo>
                          <a:pt x="2875" y="14865"/>
                          <a:pt x="2875" y="15459"/>
                          <a:pt x="2875" y="16053"/>
                        </a:cubicBezTo>
                        <a:cubicBezTo>
                          <a:pt x="2875" y="17044"/>
                          <a:pt x="4669" y="17638"/>
                          <a:pt x="7260" y="17836"/>
                        </a:cubicBezTo>
                        <a:cubicBezTo>
                          <a:pt x="7659" y="18034"/>
                          <a:pt x="8058" y="18034"/>
                          <a:pt x="8456" y="18034"/>
                        </a:cubicBezTo>
                        <a:cubicBezTo>
                          <a:pt x="13041" y="18430"/>
                          <a:pt x="19419" y="18034"/>
                          <a:pt x="20815" y="16846"/>
                        </a:cubicBezTo>
                        <a:cubicBezTo>
                          <a:pt x="24203" y="13874"/>
                          <a:pt x="23007" y="12884"/>
                          <a:pt x="21213" y="12091"/>
                        </a:cubicBezTo>
                        <a:cubicBezTo>
                          <a:pt x="20815" y="11101"/>
                          <a:pt x="20217" y="9912"/>
                          <a:pt x="19618" y="8724"/>
                        </a:cubicBezTo>
                        <a:cubicBezTo>
                          <a:pt x="19220" y="8130"/>
                          <a:pt x="19020" y="7733"/>
                          <a:pt x="18622" y="7337"/>
                        </a:cubicBezTo>
                        <a:cubicBezTo>
                          <a:pt x="20416" y="6545"/>
                          <a:pt x="22409" y="5951"/>
                          <a:pt x="24004" y="4960"/>
                        </a:cubicBezTo>
                        <a:cubicBezTo>
                          <a:pt x="26595" y="3376"/>
                          <a:pt x="27592" y="1593"/>
                          <a:pt x="26196" y="602"/>
                        </a:cubicBezTo>
                        <a:cubicBezTo>
                          <a:pt x="25399" y="8"/>
                          <a:pt x="23406" y="-190"/>
                          <a:pt x="21612" y="206"/>
                        </a:cubicBezTo>
                        <a:cubicBezTo>
                          <a:pt x="18223" y="206"/>
                          <a:pt x="16230" y="2385"/>
                          <a:pt x="15831" y="397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01" name="Freeform 1700">
                    <a:extLst>
                      <a:ext uri="{FF2B5EF4-FFF2-40B4-BE49-F238E27FC236}">
                        <a16:creationId xmlns:a16="http://schemas.microsoft.com/office/drawing/2014/main" id="{D25567BB-6864-C7E6-552C-1B37D1B42D0C}"/>
                      </a:ext>
                    </a:extLst>
                  </p:cNvPr>
                  <p:cNvSpPr/>
                  <p:nvPr/>
                </p:nvSpPr>
                <p:spPr>
                  <a:xfrm>
                    <a:off x="3291237" y="5086964"/>
                    <a:ext cx="11250" cy="12897"/>
                  </a:xfrm>
                  <a:custGeom>
                    <a:avLst/>
                    <a:gdLst>
                      <a:gd name="connsiteX0" fmla="*/ 215 w 11250"/>
                      <a:gd name="connsiteY0" fmla="*/ 12035 h 12897"/>
                      <a:gd name="connsiteX1" fmla="*/ 6394 w 11250"/>
                      <a:gd name="connsiteY1" fmla="*/ 11639 h 12897"/>
                      <a:gd name="connsiteX2" fmla="*/ 10979 w 11250"/>
                      <a:gd name="connsiteY2" fmla="*/ 5696 h 12897"/>
                      <a:gd name="connsiteX3" fmla="*/ 9384 w 11250"/>
                      <a:gd name="connsiteY3" fmla="*/ 4904 h 12897"/>
                      <a:gd name="connsiteX4" fmla="*/ 8387 w 11250"/>
                      <a:gd name="connsiteY4" fmla="*/ 3121 h 12897"/>
                      <a:gd name="connsiteX5" fmla="*/ 3803 w 11250"/>
                      <a:gd name="connsiteY5" fmla="*/ 348 h 12897"/>
                      <a:gd name="connsiteX6" fmla="*/ 4999 w 11250"/>
                      <a:gd name="connsiteY6" fmla="*/ 4904 h 12897"/>
                      <a:gd name="connsiteX7" fmla="*/ 5597 w 11250"/>
                      <a:gd name="connsiteY7" fmla="*/ 5696 h 12897"/>
                      <a:gd name="connsiteX8" fmla="*/ 4800 w 11250"/>
                      <a:gd name="connsiteY8" fmla="*/ 6092 h 12897"/>
                      <a:gd name="connsiteX9" fmla="*/ 215 w 11250"/>
                      <a:gd name="connsiteY9" fmla="*/ 12035 h 12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1250" h="12897">
                        <a:moveTo>
                          <a:pt x="215" y="12035"/>
                        </a:moveTo>
                        <a:cubicBezTo>
                          <a:pt x="813" y="13421"/>
                          <a:pt x="3604" y="13025"/>
                          <a:pt x="6394" y="11639"/>
                        </a:cubicBezTo>
                        <a:cubicBezTo>
                          <a:pt x="10181" y="9658"/>
                          <a:pt x="11976" y="7479"/>
                          <a:pt x="10979" y="5696"/>
                        </a:cubicBezTo>
                        <a:cubicBezTo>
                          <a:pt x="10780" y="5102"/>
                          <a:pt x="10181" y="4904"/>
                          <a:pt x="9384" y="4904"/>
                        </a:cubicBezTo>
                        <a:cubicBezTo>
                          <a:pt x="9185" y="4309"/>
                          <a:pt x="8786" y="3715"/>
                          <a:pt x="8387" y="3121"/>
                        </a:cubicBezTo>
                        <a:cubicBezTo>
                          <a:pt x="6394" y="546"/>
                          <a:pt x="4600" y="-643"/>
                          <a:pt x="3803" y="348"/>
                        </a:cubicBezTo>
                        <a:cubicBezTo>
                          <a:pt x="3205" y="1140"/>
                          <a:pt x="3604" y="2923"/>
                          <a:pt x="4999" y="4904"/>
                        </a:cubicBezTo>
                        <a:cubicBezTo>
                          <a:pt x="5198" y="5102"/>
                          <a:pt x="5398" y="5498"/>
                          <a:pt x="5597" y="5696"/>
                        </a:cubicBezTo>
                        <a:cubicBezTo>
                          <a:pt x="5398" y="5894"/>
                          <a:pt x="4999" y="5894"/>
                          <a:pt x="4800" y="6092"/>
                        </a:cubicBezTo>
                        <a:cubicBezTo>
                          <a:pt x="813" y="8073"/>
                          <a:pt x="-582" y="10252"/>
                          <a:pt x="215" y="1203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02" name="Freeform 1701">
                    <a:extLst>
                      <a:ext uri="{FF2B5EF4-FFF2-40B4-BE49-F238E27FC236}">
                        <a16:creationId xmlns:a16="http://schemas.microsoft.com/office/drawing/2014/main" id="{F04C0B29-5BF5-59D1-B728-671C7888A95C}"/>
                      </a:ext>
                    </a:extLst>
                  </p:cNvPr>
                  <p:cNvSpPr/>
                  <p:nvPr/>
                </p:nvSpPr>
                <p:spPr>
                  <a:xfrm>
                    <a:off x="3231048" y="5225996"/>
                    <a:ext cx="18790" cy="28367"/>
                  </a:xfrm>
                  <a:custGeom>
                    <a:avLst/>
                    <a:gdLst>
                      <a:gd name="connsiteX0" fmla="*/ 16154 w 18790"/>
                      <a:gd name="connsiteY0" fmla="*/ 21766 h 28367"/>
                      <a:gd name="connsiteX1" fmla="*/ 14160 w 18790"/>
                      <a:gd name="connsiteY1" fmla="*/ 15229 h 28367"/>
                      <a:gd name="connsiteX2" fmla="*/ 13961 w 18790"/>
                      <a:gd name="connsiteY2" fmla="*/ 15031 h 28367"/>
                      <a:gd name="connsiteX3" fmla="*/ 15555 w 18790"/>
                      <a:gd name="connsiteY3" fmla="*/ 14437 h 28367"/>
                      <a:gd name="connsiteX4" fmla="*/ 17947 w 18790"/>
                      <a:gd name="connsiteY4" fmla="*/ 10475 h 28367"/>
                      <a:gd name="connsiteX5" fmla="*/ 11170 w 18790"/>
                      <a:gd name="connsiteY5" fmla="*/ 11466 h 28367"/>
                      <a:gd name="connsiteX6" fmla="*/ 10772 w 18790"/>
                      <a:gd name="connsiteY6" fmla="*/ 11664 h 28367"/>
                      <a:gd name="connsiteX7" fmla="*/ 10373 w 18790"/>
                      <a:gd name="connsiteY7" fmla="*/ 11466 h 28367"/>
                      <a:gd name="connsiteX8" fmla="*/ 9177 w 18790"/>
                      <a:gd name="connsiteY8" fmla="*/ 8494 h 28367"/>
                      <a:gd name="connsiteX9" fmla="*/ 9974 w 18790"/>
                      <a:gd name="connsiteY9" fmla="*/ 8098 h 28367"/>
                      <a:gd name="connsiteX10" fmla="*/ 13562 w 18790"/>
                      <a:gd name="connsiteY10" fmla="*/ 4731 h 28367"/>
                      <a:gd name="connsiteX11" fmla="*/ 7981 w 18790"/>
                      <a:gd name="connsiteY11" fmla="*/ 3938 h 28367"/>
                      <a:gd name="connsiteX12" fmla="*/ 6586 w 18790"/>
                      <a:gd name="connsiteY12" fmla="*/ 4533 h 28367"/>
                      <a:gd name="connsiteX13" fmla="*/ 407 w 18790"/>
                      <a:gd name="connsiteY13" fmla="*/ 175 h 28367"/>
                      <a:gd name="connsiteX14" fmla="*/ 3197 w 18790"/>
                      <a:gd name="connsiteY14" fmla="*/ 7702 h 28367"/>
                      <a:gd name="connsiteX15" fmla="*/ 3197 w 18790"/>
                      <a:gd name="connsiteY15" fmla="*/ 8296 h 28367"/>
                      <a:gd name="connsiteX16" fmla="*/ 4194 w 18790"/>
                      <a:gd name="connsiteY16" fmla="*/ 9089 h 28367"/>
                      <a:gd name="connsiteX17" fmla="*/ 7582 w 18790"/>
                      <a:gd name="connsiteY17" fmla="*/ 12456 h 28367"/>
                      <a:gd name="connsiteX18" fmla="*/ 7782 w 18790"/>
                      <a:gd name="connsiteY18" fmla="*/ 13645 h 28367"/>
                      <a:gd name="connsiteX19" fmla="*/ 8380 w 18790"/>
                      <a:gd name="connsiteY19" fmla="*/ 15229 h 28367"/>
                      <a:gd name="connsiteX20" fmla="*/ 8579 w 18790"/>
                      <a:gd name="connsiteY20" fmla="*/ 15428 h 28367"/>
                      <a:gd name="connsiteX21" fmla="*/ 9775 w 18790"/>
                      <a:gd name="connsiteY21" fmla="*/ 17408 h 28367"/>
                      <a:gd name="connsiteX22" fmla="*/ 13761 w 18790"/>
                      <a:gd name="connsiteY22" fmla="*/ 21568 h 28367"/>
                      <a:gd name="connsiteX23" fmla="*/ 11968 w 18790"/>
                      <a:gd name="connsiteY23" fmla="*/ 21766 h 28367"/>
                      <a:gd name="connsiteX24" fmla="*/ 4991 w 18790"/>
                      <a:gd name="connsiteY24" fmla="*/ 25530 h 28367"/>
                      <a:gd name="connsiteX25" fmla="*/ 12964 w 18790"/>
                      <a:gd name="connsiteY25" fmla="*/ 27907 h 28367"/>
                      <a:gd name="connsiteX26" fmla="*/ 16154 w 18790"/>
                      <a:gd name="connsiteY26" fmla="*/ 21766 h 283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18790" h="28367">
                        <a:moveTo>
                          <a:pt x="16154" y="21766"/>
                        </a:moveTo>
                        <a:cubicBezTo>
                          <a:pt x="17350" y="20974"/>
                          <a:pt x="16353" y="18399"/>
                          <a:pt x="14160" y="15229"/>
                        </a:cubicBezTo>
                        <a:cubicBezTo>
                          <a:pt x="14160" y="15229"/>
                          <a:pt x="13961" y="15031"/>
                          <a:pt x="13961" y="15031"/>
                        </a:cubicBezTo>
                        <a:cubicBezTo>
                          <a:pt x="14559" y="14833"/>
                          <a:pt x="14957" y="14635"/>
                          <a:pt x="15555" y="14437"/>
                        </a:cubicBezTo>
                        <a:cubicBezTo>
                          <a:pt x="18545" y="12852"/>
                          <a:pt x="19741" y="11466"/>
                          <a:pt x="17947" y="10475"/>
                        </a:cubicBezTo>
                        <a:cubicBezTo>
                          <a:pt x="16353" y="9683"/>
                          <a:pt x="13961" y="10079"/>
                          <a:pt x="11170" y="11466"/>
                        </a:cubicBezTo>
                        <a:cubicBezTo>
                          <a:pt x="10971" y="11466"/>
                          <a:pt x="10971" y="11664"/>
                          <a:pt x="10772" y="11664"/>
                        </a:cubicBezTo>
                        <a:cubicBezTo>
                          <a:pt x="10572" y="11664"/>
                          <a:pt x="10572" y="11466"/>
                          <a:pt x="10373" y="11466"/>
                        </a:cubicBezTo>
                        <a:cubicBezTo>
                          <a:pt x="10174" y="10673"/>
                          <a:pt x="9775" y="9683"/>
                          <a:pt x="9177" y="8494"/>
                        </a:cubicBezTo>
                        <a:cubicBezTo>
                          <a:pt x="9376" y="8296"/>
                          <a:pt x="9775" y="8296"/>
                          <a:pt x="9974" y="8098"/>
                        </a:cubicBezTo>
                        <a:cubicBezTo>
                          <a:pt x="12366" y="7108"/>
                          <a:pt x="13761" y="5919"/>
                          <a:pt x="13562" y="4731"/>
                        </a:cubicBezTo>
                        <a:cubicBezTo>
                          <a:pt x="13363" y="3146"/>
                          <a:pt x="11370" y="2948"/>
                          <a:pt x="7981" y="3938"/>
                        </a:cubicBezTo>
                        <a:cubicBezTo>
                          <a:pt x="7582" y="4137"/>
                          <a:pt x="6984" y="4335"/>
                          <a:pt x="6586" y="4533"/>
                        </a:cubicBezTo>
                        <a:cubicBezTo>
                          <a:pt x="4194" y="1363"/>
                          <a:pt x="1603" y="-618"/>
                          <a:pt x="407" y="175"/>
                        </a:cubicBezTo>
                        <a:cubicBezTo>
                          <a:pt x="-789" y="967"/>
                          <a:pt x="805" y="4335"/>
                          <a:pt x="3197" y="7702"/>
                        </a:cubicBezTo>
                        <a:cubicBezTo>
                          <a:pt x="3197" y="7900"/>
                          <a:pt x="3197" y="8098"/>
                          <a:pt x="3197" y="8296"/>
                        </a:cubicBezTo>
                        <a:cubicBezTo>
                          <a:pt x="3397" y="8693"/>
                          <a:pt x="3795" y="8891"/>
                          <a:pt x="4194" y="9089"/>
                        </a:cubicBezTo>
                        <a:cubicBezTo>
                          <a:pt x="5390" y="10475"/>
                          <a:pt x="6586" y="11862"/>
                          <a:pt x="7582" y="12456"/>
                        </a:cubicBezTo>
                        <a:cubicBezTo>
                          <a:pt x="7582" y="12852"/>
                          <a:pt x="7782" y="13249"/>
                          <a:pt x="7782" y="13645"/>
                        </a:cubicBezTo>
                        <a:cubicBezTo>
                          <a:pt x="7582" y="14239"/>
                          <a:pt x="7782" y="14833"/>
                          <a:pt x="8380" y="15229"/>
                        </a:cubicBezTo>
                        <a:cubicBezTo>
                          <a:pt x="8380" y="15229"/>
                          <a:pt x="8579" y="15229"/>
                          <a:pt x="8579" y="15428"/>
                        </a:cubicBezTo>
                        <a:cubicBezTo>
                          <a:pt x="8978" y="16022"/>
                          <a:pt x="9376" y="16814"/>
                          <a:pt x="9775" y="17408"/>
                        </a:cubicBezTo>
                        <a:cubicBezTo>
                          <a:pt x="11170" y="19389"/>
                          <a:pt x="12566" y="20776"/>
                          <a:pt x="13761" y="21568"/>
                        </a:cubicBezTo>
                        <a:cubicBezTo>
                          <a:pt x="13164" y="21568"/>
                          <a:pt x="12566" y="21568"/>
                          <a:pt x="11968" y="21766"/>
                        </a:cubicBezTo>
                        <a:cubicBezTo>
                          <a:pt x="9376" y="22163"/>
                          <a:pt x="5789" y="23747"/>
                          <a:pt x="4991" y="25530"/>
                        </a:cubicBezTo>
                        <a:cubicBezTo>
                          <a:pt x="2798" y="29690"/>
                          <a:pt x="8978" y="28105"/>
                          <a:pt x="12964" y="27907"/>
                        </a:cubicBezTo>
                        <a:cubicBezTo>
                          <a:pt x="14758" y="25728"/>
                          <a:pt x="18745" y="22361"/>
                          <a:pt x="16154" y="217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03" name="Freeform 1702">
                    <a:extLst>
                      <a:ext uri="{FF2B5EF4-FFF2-40B4-BE49-F238E27FC236}">
                        <a16:creationId xmlns:a16="http://schemas.microsoft.com/office/drawing/2014/main" id="{EC43F899-6BB4-AD9F-5E48-799D533DA387}"/>
                      </a:ext>
                    </a:extLst>
                  </p:cNvPr>
                  <p:cNvSpPr/>
                  <p:nvPr/>
                </p:nvSpPr>
                <p:spPr>
                  <a:xfrm>
                    <a:off x="3244211" y="5253904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198 h 198"/>
                      <a:gd name="connsiteX1" fmla="*/ 200 w 199"/>
                      <a:gd name="connsiteY1" fmla="*/ 0 h 198"/>
                      <a:gd name="connsiteX2" fmla="*/ 0 w 199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198"/>
                        </a:moveTo>
                        <a:lnTo>
                          <a:pt x="20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04" name="Freeform 1703">
                    <a:extLst>
                      <a:ext uri="{FF2B5EF4-FFF2-40B4-BE49-F238E27FC236}">
                        <a16:creationId xmlns:a16="http://schemas.microsoft.com/office/drawing/2014/main" id="{E4041A59-738B-5DB7-2777-5F0B614EDC93}"/>
                      </a:ext>
                    </a:extLst>
                  </p:cNvPr>
                  <p:cNvSpPr/>
                  <p:nvPr/>
                </p:nvSpPr>
                <p:spPr>
                  <a:xfrm>
                    <a:off x="3392654" y="5380823"/>
                    <a:ext cx="11076" cy="5757"/>
                  </a:xfrm>
                  <a:custGeom>
                    <a:avLst/>
                    <a:gdLst>
                      <a:gd name="connsiteX0" fmla="*/ 7032 w 11076"/>
                      <a:gd name="connsiteY0" fmla="*/ 5205 h 5757"/>
                      <a:gd name="connsiteX1" fmla="*/ 10819 w 11076"/>
                      <a:gd name="connsiteY1" fmla="*/ 1243 h 5757"/>
                      <a:gd name="connsiteX2" fmla="*/ 4440 w 11076"/>
                      <a:gd name="connsiteY2" fmla="*/ 847 h 5757"/>
                      <a:gd name="connsiteX3" fmla="*/ 55 w 11076"/>
                      <a:gd name="connsiteY3" fmla="*/ 4809 h 5757"/>
                      <a:gd name="connsiteX4" fmla="*/ 7032 w 11076"/>
                      <a:gd name="connsiteY4" fmla="*/ 5205 h 5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76" h="5757">
                        <a:moveTo>
                          <a:pt x="7032" y="5205"/>
                        </a:moveTo>
                        <a:cubicBezTo>
                          <a:pt x="10619" y="4215"/>
                          <a:pt x="11616" y="2630"/>
                          <a:pt x="10819" y="1243"/>
                        </a:cubicBezTo>
                        <a:cubicBezTo>
                          <a:pt x="10021" y="-341"/>
                          <a:pt x="7430" y="-341"/>
                          <a:pt x="4440" y="847"/>
                        </a:cubicBezTo>
                        <a:cubicBezTo>
                          <a:pt x="1451" y="1838"/>
                          <a:pt x="-343" y="3224"/>
                          <a:pt x="55" y="4809"/>
                        </a:cubicBezTo>
                        <a:cubicBezTo>
                          <a:pt x="1650" y="5997"/>
                          <a:pt x="4042" y="5997"/>
                          <a:pt x="7032" y="52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05" name="Freeform 1704">
                    <a:extLst>
                      <a:ext uri="{FF2B5EF4-FFF2-40B4-BE49-F238E27FC236}">
                        <a16:creationId xmlns:a16="http://schemas.microsoft.com/office/drawing/2014/main" id="{A53A984B-62D1-70C0-E207-FEABC457C90F}"/>
                      </a:ext>
                    </a:extLst>
                  </p:cNvPr>
                  <p:cNvSpPr/>
                  <p:nvPr/>
                </p:nvSpPr>
                <p:spPr>
                  <a:xfrm>
                    <a:off x="3264947" y="5266130"/>
                    <a:ext cx="11754" cy="6799"/>
                  </a:xfrm>
                  <a:custGeom>
                    <a:avLst/>
                    <a:gdLst>
                      <a:gd name="connsiteX0" fmla="*/ 6771 w 11754"/>
                      <a:gd name="connsiteY0" fmla="*/ 5601 h 6799"/>
                      <a:gd name="connsiteX1" fmla="*/ 11755 w 11754"/>
                      <a:gd name="connsiteY1" fmla="*/ 1243 h 6799"/>
                      <a:gd name="connsiteX2" fmla="*/ 5974 w 11754"/>
                      <a:gd name="connsiteY2" fmla="*/ 847 h 6799"/>
                      <a:gd name="connsiteX3" fmla="*/ 194 w 11754"/>
                      <a:gd name="connsiteY3" fmla="*/ 5997 h 6799"/>
                      <a:gd name="connsiteX4" fmla="*/ 6771 w 11754"/>
                      <a:gd name="connsiteY4" fmla="*/ 5601 h 67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54" h="6799">
                        <a:moveTo>
                          <a:pt x="6771" y="5601"/>
                        </a:moveTo>
                        <a:cubicBezTo>
                          <a:pt x="9761" y="4413"/>
                          <a:pt x="11755" y="2828"/>
                          <a:pt x="11755" y="1243"/>
                        </a:cubicBezTo>
                        <a:cubicBezTo>
                          <a:pt x="11755" y="-738"/>
                          <a:pt x="8565" y="55"/>
                          <a:pt x="5974" y="847"/>
                        </a:cubicBezTo>
                        <a:cubicBezTo>
                          <a:pt x="2187" y="2234"/>
                          <a:pt x="-803" y="4215"/>
                          <a:pt x="194" y="5997"/>
                        </a:cubicBezTo>
                        <a:cubicBezTo>
                          <a:pt x="792" y="7384"/>
                          <a:pt x="3781" y="6790"/>
                          <a:pt x="6771" y="560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06" name="Freeform 1705">
                    <a:extLst>
                      <a:ext uri="{FF2B5EF4-FFF2-40B4-BE49-F238E27FC236}">
                        <a16:creationId xmlns:a16="http://schemas.microsoft.com/office/drawing/2014/main" id="{8F5AC3AC-CCAE-2A0A-5D5B-5BDCC9A8177E}"/>
                      </a:ext>
                    </a:extLst>
                  </p:cNvPr>
                  <p:cNvSpPr/>
                  <p:nvPr/>
                </p:nvSpPr>
                <p:spPr>
                  <a:xfrm>
                    <a:off x="3335702" y="5262000"/>
                    <a:ext cx="17512" cy="12933"/>
                  </a:xfrm>
                  <a:custGeom>
                    <a:avLst/>
                    <a:gdLst>
                      <a:gd name="connsiteX0" fmla="*/ 10963 w 17512"/>
                      <a:gd name="connsiteY0" fmla="*/ 619 h 12933"/>
                      <a:gd name="connsiteX1" fmla="*/ 7176 w 17512"/>
                      <a:gd name="connsiteY1" fmla="*/ 5769 h 12933"/>
                      <a:gd name="connsiteX2" fmla="*/ 8172 w 17512"/>
                      <a:gd name="connsiteY2" fmla="*/ 6364 h 12933"/>
                      <a:gd name="connsiteX3" fmla="*/ 5382 w 17512"/>
                      <a:gd name="connsiteY3" fmla="*/ 6958 h 12933"/>
                      <a:gd name="connsiteX4" fmla="*/ 0 w 17512"/>
                      <a:gd name="connsiteY4" fmla="*/ 11316 h 12933"/>
                      <a:gd name="connsiteX5" fmla="*/ 5382 w 17512"/>
                      <a:gd name="connsiteY5" fmla="*/ 12306 h 12933"/>
                      <a:gd name="connsiteX6" fmla="*/ 10764 w 17512"/>
                      <a:gd name="connsiteY6" fmla="*/ 7948 h 12933"/>
                      <a:gd name="connsiteX7" fmla="*/ 9767 w 17512"/>
                      <a:gd name="connsiteY7" fmla="*/ 6562 h 12933"/>
                      <a:gd name="connsiteX8" fmla="*/ 13953 w 17512"/>
                      <a:gd name="connsiteY8" fmla="*/ 5571 h 12933"/>
                      <a:gd name="connsiteX9" fmla="*/ 17142 w 17512"/>
                      <a:gd name="connsiteY9" fmla="*/ 1213 h 12933"/>
                      <a:gd name="connsiteX10" fmla="*/ 10963 w 17512"/>
                      <a:gd name="connsiteY10" fmla="*/ 619 h 129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512" h="12933">
                        <a:moveTo>
                          <a:pt x="10963" y="619"/>
                        </a:moveTo>
                        <a:cubicBezTo>
                          <a:pt x="6777" y="2204"/>
                          <a:pt x="5781" y="4185"/>
                          <a:pt x="7176" y="5769"/>
                        </a:cubicBezTo>
                        <a:cubicBezTo>
                          <a:pt x="7375" y="5967"/>
                          <a:pt x="7774" y="6166"/>
                          <a:pt x="8172" y="6364"/>
                        </a:cubicBezTo>
                        <a:cubicBezTo>
                          <a:pt x="7375" y="6364"/>
                          <a:pt x="6379" y="6562"/>
                          <a:pt x="5382" y="6958"/>
                        </a:cubicBezTo>
                        <a:cubicBezTo>
                          <a:pt x="2392" y="7948"/>
                          <a:pt x="0" y="9533"/>
                          <a:pt x="0" y="11316"/>
                        </a:cubicBezTo>
                        <a:cubicBezTo>
                          <a:pt x="200" y="12900"/>
                          <a:pt x="1993" y="13495"/>
                          <a:pt x="5382" y="12306"/>
                        </a:cubicBezTo>
                        <a:cubicBezTo>
                          <a:pt x="8372" y="11118"/>
                          <a:pt x="10764" y="9533"/>
                          <a:pt x="10764" y="7948"/>
                        </a:cubicBezTo>
                        <a:cubicBezTo>
                          <a:pt x="10764" y="7354"/>
                          <a:pt x="10365" y="6958"/>
                          <a:pt x="9767" y="6562"/>
                        </a:cubicBezTo>
                        <a:cubicBezTo>
                          <a:pt x="10963" y="6562"/>
                          <a:pt x="12358" y="6166"/>
                          <a:pt x="13953" y="5571"/>
                        </a:cubicBezTo>
                        <a:cubicBezTo>
                          <a:pt x="17142" y="4185"/>
                          <a:pt x="18139" y="2402"/>
                          <a:pt x="17142" y="1213"/>
                        </a:cubicBezTo>
                        <a:cubicBezTo>
                          <a:pt x="16544" y="-173"/>
                          <a:pt x="13754" y="-371"/>
                          <a:pt x="10963" y="61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07" name="Freeform 1706">
                    <a:extLst>
                      <a:ext uri="{FF2B5EF4-FFF2-40B4-BE49-F238E27FC236}">
                        <a16:creationId xmlns:a16="http://schemas.microsoft.com/office/drawing/2014/main" id="{F78DB667-1571-17BA-514D-D80A2C6D5FE1}"/>
                      </a:ext>
                    </a:extLst>
                  </p:cNvPr>
                  <p:cNvSpPr/>
                  <p:nvPr/>
                </p:nvSpPr>
                <p:spPr>
                  <a:xfrm>
                    <a:off x="3238316" y="5068175"/>
                    <a:ext cx="18019" cy="17421"/>
                  </a:xfrm>
                  <a:custGeom>
                    <a:avLst/>
                    <a:gdLst>
                      <a:gd name="connsiteX0" fmla="*/ 7889 w 18019"/>
                      <a:gd name="connsiteY0" fmla="*/ 6063 h 17421"/>
                      <a:gd name="connsiteX1" fmla="*/ 8686 w 18019"/>
                      <a:gd name="connsiteY1" fmla="*/ 5468 h 17421"/>
                      <a:gd name="connsiteX2" fmla="*/ 13071 w 18019"/>
                      <a:gd name="connsiteY2" fmla="*/ 14382 h 17421"/>
                      <a:gd name="connsiteX3" fmla="*/ 17656 w 18019"/>
                      <a:gd name="connsiteY3" fmla="*/ 16759 h 17421"/>
                      <a:gd name="connsiteX4" fmla="*/ 12872 w 18019"/>
                      <a:gd name="connsiteY4" fmla="*/ 3686 h 17421"/>
                      <a:gd name="connsiteX5" fmla="*/ 11875 w 18019"/>
                      <a:gd name="connsiteY5" fmla="*/ 2497 h 17421"/>
                      <a:gd name="connsiteX6" fmla="*/ 12074 w 18019"/>
                      <a:gd name="connsiteY6" fmla="*/ 912 h 17421"/>
                      <a:gd name="connsiteX7" fmla="*/ 4101 w 18019"/>
                      <a:gd name="connsiteY7" fmla="*/ 2497 h 17421"/>
                      <a:gd name="connsiteX8" fmla="*/ 115 w 18019"/>
                      <a:gd name="connsiteY8" fmla="*/ 7647 h 17421"/>
                      <a:gd name="connsiteX9" fmla="*/ 7889 w 18019"/>
                      <a:gd name="connsiteY9" fmla="*/ 6063 h 174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019" h="17421">
                        <a:moveTo>
                          <a:pt x="7889" y="6063"/>
                        </a:moveTo>
                        <a:cubicBezTo>
                          <a:pt x="8088" y="5864"/>
                          <a:pt x="8487" y="5666"/>
                          <a:pt x="8686" y="5468"/>
                        </a:cubicBezTo>
                        <a:cubicBezTo>
                          <a:pt x="9483" y="8242"/>
                          <a:pt x="10878" y="11213"/>
                          <a:pt x="13071" y="14382"/>
                        </a:cubicBezTo>
                        <a:cubicBezTo>
                          <a:pt x="15064" y="17354"/>
                          <a:pt x="17058" y="18146"/>
                          <a:pt x="17656" y="16759"/>
                        </a:cubicBezTo>
                        <a:cubicBezTo>
                          <a:pt x="18852" y="13788"/>
                          <a:pt x="17058" y="9034"/>
                          <a:pt x="12872" y="3686"/>
                        </a:cubicBezTo>
                        <a:cubicBezTo>
                          <a:pt x="12473" y="3289"/>
                          <a:pt x="12074" y="2695"/>
                          <a:pt x="11875" y="2497"/>
                        </a:cubicBezTo>
                        <a:cubicBezTo>
                          <a:pt x="12274" y="1903"/>
                          <a:pt x="12274" y="1308"/>
                          <a:pt x="12074" y="912"/>
                        </a:cubicBezTo>
                        <a:cubicBezTo>
                          <a:pt x="10878" y="-871"/>
                          <a:pt x="7689" y="120"/>
                          <a:pt x="4101" y="2497"/>
                        </a:cubicBezTo>
                        <a:cubicBezTo>
                          <a:pt x="1311" y="4280"/>
                          <a:pt x="-483" y="6261"/>
                          <a:pt x="115" y="7647"/>
                        </a:cubicBezTo>
                        <a:cubicBezTo>
                          <a:pt x="1311" y="9430"/>
                          <a:pt x="4699" y="7845"/>
                          <a:pt x="7889" y="606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08" name="Freeform 1707">
                    <a:extLst>
                      <a:ext uri="{FF2B5EF4-FFF2-40B4-BE49-F238E27FC236}">
                        <a16:creationId xmlns:a16="http://schemas.microsoft.com/office/drawing/2014/main" id="{8D186B28-5A4E-F127-4018-32E2A9E2DAC2}"/>
                      </a:ext>
                    </a:extLst>
                  </p:cNvPr>
                  <p:cNvSpPr/>
                  <p:nvPr/>
                </p:nvSpPr>
                <p:spPr>
                  <a:xfrm>
                    <a:off x="3314763" y="5238997"/>
                    <a:ext cx="10983" cy="5749"/>
                  </a:xfrm>
                  <a:custGeom>
                    <a:avLst/>
                    <a:gdLst>
                      <a:gd name="connsiteX0" fmla="*/ 7983 w 10983"/>
                      <a:gd name="connsiteY0" fmla="*/ 4407 h 5749"/>
                      <a:gd name="connsiteX1" fmla="*/ 10774 w 10983"/>
                      <a:gd name="connsiteY1" fmla="*/ 1238 h 5749"/>
                      <a:gd name="connsiteX2" fmla="*/ 3000 w 10983"/>
                      <a:gd name="connsiteY2" fmla="*/ 1436 h 5749"/>
                      <a:gd name="connsiteX3" fmla="*/ 210 w 10983"/>
                      <a:gd name="connsiteY3" fmla="*/ 5002 h 5749"/>
                      <a:gd name="connsiteX4" fmla="*/ 7983 w 10983"/>
                      <a:gd name="connsiteY4" fmla="*/ 4407 h 57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83" h="5749">
                        <a:moveTo>
                          <a:pt x="7983" y="4407"/>
                        </a:moveTo>
                        <a:cubicBezTo>
                          <a:pt x="9977" y="3417"/>
                          <a:pt x="11571" y="2228"/>
                          <a:pt x="10774" y="1238"/>
                        </a:cubicBezTo>
                        <a:cubicBezTo>
                          <a:pt x="9578" y="-347"/>
                          <a:pt x="6787" y="-545"/>
                          <a:pt x="3000" y="1436"/>
                        </a:cubicBezTo>
                        <a:cubicBezTo>
                          <a:pt x="1007" y="2427"/>
                          <a:pt x="-588" y="3615"/>
                          <a:pt x="210" y="5002"/>
                        </a:cubicBezTo>
                        <a:cubicBezTo>
                          <a:pt x="1605" y="5992"/>
                          <a:pt x="3997" y="6190"/>
                          <a:pt x="7983" y="440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09" name="Freeform 1708">
                    <a:extLst>
                      <a:ext uri="{FF2B5EF4-FFF2-40B4-BE49-F238E27FC236}">
                        <a16:creationId xmlns:a16="http://schemas.microsoft.com/office/drawing/2014/main" id="{01B6834F-2651-10FB-B5A2-E8EE616CD0E5}"/>
                      </a:ext>
                    </a:extLst>
                  </p:cNvPr>
                  <p:cNvSpPr/>
                  <p:nvPr/>
                </p:nvSpPr>
                <p:spPr>
                  <a:xfrm>
                    <a:off x="3268533" y="5172154"/>
                    <a:ext cx="18949" cy="11685"/>
                  </a:xfrm>
                  <a:custGeom>
                    <a:avLst/>
                    <a:gdLst>
                      <a:gd name="connsiteX0" fmla="*/ 14547 w 18949"/>
                      <a:gd name="connsiteY0" fmla="*/ 9249 h 11685"/>
                      <a:gd name="connsiteX1" fmla="*/ 18334 w 18949"/>
                      <a:gd name="connsiteY1" fmla="*/ 3900 h 11685"/>
                      <a:gd name="connsiteX2" fmla="*/ 11557 w 18949"/>
                      <a:gd name="connsiteY2" fmla="*/ 4891 h 11685"/>
                      <a:gd name="connsiteX3" fmla="*/ 8169 w 18949"/>
                      <a:gd name="connsiteY3" fmla="*/ 7070 h 11685"/>
                      <a:gd name="connsiteX4" fmla="*/ 6973 w 18949"/>
                      <a:gd name="connsiteY4" fmla="*/ 5287 h 11685"/>
                      <a:gd name="connsiteX5" fmla="*/ 594 w 18949"/>
                      <a:gd name="connsiteY5" fmla="*/ 137 h 11685"/>
                      <a:gd name="connsiteX6" fmla="*/ 2787 w 18949"/>
                      <a:gd name="connsiteY6" fmla="*/ 7466 h 11685"/>
                      <a:gd name="connsiteX7" fmla="*/ 8767 w 18949"/>
                      <a:gd name="connsiteY7" fmla="*/ 11428 h 11685"/>
                      <a:gd name="connsiteX8" fmla="*/ 8966 w 18949"/>
                      <a:gd name="connsiteY8" fmla="*/ 10834 h 11685"/>
                      <a:gd name="connsiteX9" fmla="*/ 14547 w 18949"/>
                      <a:gd name="connsiteY9" fmla="*/ 9249 h 116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949" h="11685">
                        <a:moveTo>
                          <a:pt x="14547" y="9249"/>
                        </a:moveTo>
                        <a:cubicBezTo>
                          <a:pt x="17736" y="7268"/>
                          <a:pt x="20128" y="5287"/>
                          <a:pt x="18334" y="3900"/>
                        </a:cubicBezTo>
                        <a:cubicBezTo>
                          <a:pt x="17138" y="2910"/>
                          <a:pt x="14348" y="3108"/>
                          <a:pt x="11557" y="4891"/>
                        </a:cubicBezTo>
                        <a:cubicBezTo>
                          <a:pt x="10361" y="5683"/>
                          <a:pt x="9165" y="6278"/>
                          <a:pt x="8169" y="7070"/>
                        </a:cubicBezTo>
                        <a:cubicBezTo>
                          <a:pt x="7770" y="6476"/>
                          <a:pt x="7371" y="5881"/>
                          <a:pt x="6973" y="5287"/>
                        </a:cubicBezTo>
                        <a:cubicBezTo>
                          <a:pt x="4780" y="2118"/>
                          <a:pt x="1990" y="-656"/>
                          <a:pt x="594" y="137"/>
                        </a:cubicBezTo>
                        <a:cubicBezTo>
                          <a:pt x="-801" y="731"/>
                          <a:pt x="395" y="3900"/>
                          <a:pt x="2787" y="7466"/>
                        </a:cubicBezTo>
                        <a:cubicBezTo>
                          <a:pt x="5179" y="10437"/>
                          <a:pt x="7571" y="12418"/>
                          <a:pt x="8767" y="11428"/>
                        </a:cubicBezTo>
                        <a:cubicBezTo>
                          <a:pt x="8966" y="11230"/>
                          <a:pt x="8966" y="11032"/>
                          <a:pt x="8966" y="10834"/>
                        </a:cubicBezTo>
                        <a:cubicBezTo>
                          <a:pt x="10760" y="10635"/>
                          <a:pt x="12554" y="10239"/>
                          <a:pt x="14547" y="92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10" name="Freeform 1709">
                    <a:extLst>
                      <a:ext uri="{FF2B5EF4-FFF2-40B4-BE49-F238E27FC236}">
                        <a16:creationId xmlns:a16="http://schemas.microsoft.com/office/drawing/2014/main" id="{96B7108A-DDD9-5089-5276-D34A9CAE5587}"/>
                      </a:ext>
                    </a:extLst>
                  </p:cNvPr>
                  <p:cNvSpPr/>
                  <p:nvPr/>
                </p:nvSpPr>
                <p:spPr>
                  <a:xfrm>
                    <a:off x="3266462" y="5311244"/>
                    <a:ext cx="34521" cy="13408"/>
                  </a:xfrm>
                  <a:custGeom>
                    <a:avLst/>
                    <a:gdLst>
                      <a:gd name="connsiteX0" fmla="*/ 274 w 34521"/>
                      <a:gd name="connsiteY0" fmla="*/ 10406 h 13408"/>
                      <a:gd name="connsiteX1" fmla="*/ 74 w 34521"/>
                      <a:gd name="connsiteY1" fmla="*/ 12387 h 13408"/>
                      <a:gd name="connsiteX2" fmla="*/ 2466 w 34521"/>
                      <a:gd name="connsiteY2" fmla="*/ 13377 h 13408"/>
                      <a:gd name="connsiteX3" fmla="*/ 29176 w 34521"/>
                      <a:gd name="connsiteY3" fmla="*/ 5652 h 13408"/>
                      <a:gd name="connsiteX4" fmla="*/ 29575 w 34521"/>
                      <a:gd name="connsiteY4" fmla="*/ 5454 h 13408"/>
                      <a:gd name="connsiteX5" fmla="*/ 30572 w 34521"/>
                      <a:gd name="connsiteY5" fmla="*/ 5256 h 13408"/>
                      <a:gd name="connsiteX6" fmla="*/ 34358 w 34521"/>
                      <a:gd name="connsiteY6" fmla="*/ 1096 h 13408"/>
                      <a:gd name="connsiteX7" fmla="*/ 27980 w 34521"/>
                      <a:gd name="connsiteY7" fmla="*/ 700 h 13408"/>
                      <a:gd name="connsiteX8" fmla="*/ 26386 w 34521"/>
                      <a:gd name="connsiteY8" fmla="*/ 1492 h 13408"/>
                      <a:gd name="connsiteX9" fmla="*/ 19409 w 34521"/>
                      <a:gd name="connsiteY9" fmla="*/ 3473 h 13408"/>
                      <a:gd name="connsiteX10" fmla="*/ 274 w 34521"/>
                      <a:gd name="connsiteY10" fmla="*/ 10406 h 134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4521" h="13408">
                        <a:moveTo>
                          <a:pt x="274" y="10406"/>
                        </a:moveTo>
                        <a:cubicBezTo>
                          <a:pt x="-324" y="11000"/>
                          <a:pt x="274" y="11792"/>
                          <a:pt x="74" y="12387"/>
                        </a:cubicBezTo>
                        <a:cubicBezTo>
                          <a:pt x="872" y="12783"/>
                          <a:pt x="1669" y="13575"/>
                          <a:pt x="2466" y="13377"/>
                        </a:cubicBezTo>
                        <a:cubicBezTo>
                          <a:pt x="11436" y="11000"/>
                          <a:pt x="20406" y="8425"/>
                          <a:pt x="29176" y="5652"/>
                        </a:cubicBezTo>
                        <a:lnTo>
                          <a:pt x="29575" y="5454"/>
                        </a:lnTo>
                        <a:lnTo>
                          <a:pt x="30572" y="5256"/>
                        </a:lnTo>
                        <a:cubicBezTo>
                          <a:pt x="33960" y="3869"/>
                          <a:pt x="34956" y="2482"/>
                          <a:pt x="34358" y="1096"/>
                        </a:cubicBezTo>
                        <a:cubicBezTo>
                          <a:pt x="33561" y="-291"/>
                          <a:pt x="30771" y="-291"/>
                          <a:pt x="27980" y="700"/>
                        </a:cubicBezTo>
                        <a:lnTo>
                          <a:pt x="26386" y="1492"/>
                        </a:lnTo>
                        <a:cubicBezTo>
                          <a:pt x="24193" y="1888"/>
                          <a:pt x="21801" y="2680"/>
                          <a:pt x="19409" y="3473"/>
                        </a:cubicBezTo>
                        <a:cubicBezTo>
                          <a:pt x="12832" y="5850"/>
                          <a:pt x="5057" y="4661"/>
                          <a:pt x="274" y="104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11" name="Freeform 1710">
                    <a:extLst>
                      <a:ext uri="{FF2B5EF4-FFF2-40B4-BE49-F238E27FC236}">
                        <a16:creationId xmlns:a16="http://schemas.microsoft.com/office/drawing/2014/main" id="{DF6C692B-FA32-AC53-2A35-0DD0CF3DAD94}"/>
                      </a:ext>
                    </a:extLst>
                  </p:cNvPr>
                  <p:cNvSpPr/>
                  <p:nvPr/>
                </p:nvSpPr>
                <p:spPr>
                  <a:xfrm>
                    <a:off x="3210429" y="5079847"/>
                    <a:ext cx="20778" cy="19621"/>
                  </a:xfrm>
                  <a:custGeom>
                    <a:avLst/>
                    <a:gdLst>
                      <a:gd name="connsiteX0" fmla="*/ 6475 w 20778"/>
                      <a:gd name="connsiteY0" fmla="*/ 5879 h 19621"/>
                      <a:gd name="connsiteX1" fmla="*/ 8867 w 20778"/>
                      <a:gd name="connsiteY1" fmla="*/ 10435 h 19621"/>
                      <a:gd name="connsiteX2" fmla="*/ 14249 w 20778"/>
                      <a:gd name="connsiteY2" fmla="*/ 15189 h 19621"/>
                      <a:gd name="connsiteX3" fmla="*/ 20229 w 20778"/>
                      <a:gd name="connsiteY3" fmla="*/ 19349 h 19621"/>
                      <a:gd name="connsiteX4" fmla="*/ 18235 w 20778"/>
                      <a:gd name="connsiteY4" fmla="*/ 11822 h 19621"/>
                      <a:gd name="connsiteX5" fmla="*/ 12056 w 20778"/>
                      <a:gd name="connsiteY5" fmla="*/ 6275 h 19621"/>
                      <a:gd name="connsiteX6" fmla="*/ 9664 w 20778"/>
                      <a:gd name="connsiteY6" fmla="*/ 3700 h 19621"/>
                      <a:gd name="connsiteX7" fmla="*/ 10462 w 20778"/>
                      <a:gd name="connsiteY7" fmla="*/ 927 h 19621"/>
                      <a:gd name="connsiteX8" fmla="*/ 2887 w 20778"/>
                      <a:gd name="connsiteY8" fmla="*/ 2512 h 19621"/>
                      <a:gd name="connsiteX9" fmla="*/ 296 w 20778"/>
                      <a:gd name="connsiteY9" fmla="*/ 7464 h 19621"/>
                      <a:gd name="connsiteX10" fmla="*/ 6475 w 20778"/>
                      <a:gd name="connsiteY10" fmla="*/ 5879 h 19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0778" h="19621">
                        <a:moveTo>
                          <a:pt x="6475" y="5879"/>
                        </a:moveTo>
                        <a:cubicBezTo>
                          <a:pt x="6874" y="7266"/>
                          <a:pt x="7671" y="8850"/>
                          <a:pt x="8867" y="10435"/>
                        </a:cubicBezTo>
                        <a:cubicBezTo>
                          <a:pt x="10860" y="13406"/>
                          <a:pt x="12853" y="15387"/>
                          <a:pt x="14249" y="15189"/>
                        </a:cubicBezTo>
                        <a:cubicBezTo>
                          <a:pt x="16641" y="18557"/>
                          <a:pt x="19033" y="20339"/>
                          <a:pt x="20229" y="19349"/>
                        </a:cubicBezTo>
                        <a:cubicBezTo>
                          <a:pt x="21425" y="18359"/>
                          <a:pt x="20627" y="15189"/>
                          <a:pt x="18235" y="11822"/>
                        </a:cubicBezTo>
                        <a:cubicBezTo>
                          <a:pt x="16242" y="8850"/>
                          <a:pt x="13850" y="6275"/>
                          <a:pt x="12056" y="6275"/>
                        </a:cubicBezTo>
                        <a:cubicBezTo>
                          <a:pt x="11259" y="5285"/>
                          <a:pt x="10462" y="4294"/>
                          <a:pt x="9664" y="3700"/>
                        </a:cubicBezTo>
                        <a:cubicBezTo>
                          <a:pt x="10661" y="2710"/>
                          <a:pt x="11060" y="1719"/>
                          <a:pt x="10462" y="927"/>
                        </a:cubicBezTo>
                        <a:cubicBezTo>
                          <a:pt x="9465" y="-658"/>
                          <a:pt x="6475" y="-262"/>
                          <a:pt x="2887" y="2512"/>
                        </a:cubicBezTo>
                        <a:cubicBezTo>
                          <a:pt x="296" y="4492"/>
                          <a:pt x="-501" y="6077"/>
                          <a:pt x="296" y="7464"/>
                        </a:cubicBezTo>
                        <a:cubicBezTo>
                          <a:pt x="1292" y="8652"/>
                          <a:pt x="3884" y="7464"/>
                          <a:pt x="6475" y="58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12" name="Freeform 1711">
                    <a:extLst>
                      <a:ext uri="{FF2B5EF4-FFF2-40B4-BE49-F238E27FC236}">
                        <a16:creationId xmlns:a16="http://schemas.microsoft.com/office/drawing/2014/main" id="{81087C9B-ECFA-0E8E-C2DD-8F2B5E891D90}"/>
                      </a:ext>
                    </a:extLst>
                  </p:cNvPr>
                  <p:cNvSpPr/>
                  <p:nvPr/>
                </p:nvSpPr>
                <p:spPr>
                  <a:xfrm>
                    <a:off x="3282278" y="5239047"/>
                    <a:ext cx="11170" cy="7636"/>
                  </a:xfrm>
                  <a:custGeom>
                    <a:avLst/>
                    <a:gdLst>
                      <a:gd name="connsiteX0" fmla="*/ 5 w 11170"/>
                      <a:gd name="connsiteY0" fmla="*/ 6339 h 7636"/>
                      <a:gd name="connsiteX1" fmla="*/ 5786 w 11170"/>
                      <a:gd name="connsiteY1" fmla="*/ 6933 h 7636"/>
                      <a:gd name="connsiteX2" fmla="*/ 9972 w 11170"/>
                      <a:gd name="connsiteY2" fmla="*/ 0 h 7636"/>
                      <a:gd name="connsiteX3" fmla="*/ 5 w 11170"/>
                      <a:gd name="connsiteY3" fmla="*/ 6339 h 7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170" h="7636">
                        <a:moveTo>
                          <a:pt x="5" y="6339"/>
                        </a:moveTo>
                        <a:cubicBezTo>
                          <a:pt x="204" y="7725"/>
                          <a:pt x="2796" y="8122"/>
                          <a:pt x="5786" y="6933"/>
                        </a:cubicBezTo>
                        <a:cubicBezTo>
                          <a:pt x="12961" y="4160"/>
                          <a:pt x="11367" y="1981"/>
                          <a:pt x="9972" y="0"/>
                        </a:cubicBezTo>
                        <a:cubicBezTo>
                          <a:pt x="5387" y="1585"/>
                          <a:pt x="-194" y="2575"/>
                          <a:pt x="5" y="633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13" name="Freeform 1712">
                    <a:extLst>
                      <a:ext uri="{FF2B5EF4-FFF2-40B4-BE49-F238E27FC236}">
                        <a16:creationId xmlns:a16="http://schemas.microsoft.com/office/drawing/2014/main" id="{F1F41412-D98C-B05F-EF8B-AFC3017FE385}"/>
                      </a:ext>
                    </a:extLst>
                  </p:cNvPr>
                  <p:cNvSpPr/>
                  <p:nvPr/>
                </p:nvSpPr>
                <p:spPr>
                  <a:xfrm>
                    <a:off x="3305323" y="5304812"/>
                    <a:ext cx="11483" cy="6041"/>
                  </a:xfrm>
                  <a:custGeom>
                    <a:avLst/>
                    <a:gdLst>
                      <a:gd name="connsiteX0" fmla="*/ 4865 w 11483"/>
                      <a:gd name="connsiteY0" fmla="*/ 792 h 6041"/>
                      <a:gd name="connsiteX1" fmla="*/ 82 w 11483"/>
                      <a:gd name="connsiteY1" fmla="*/ 4754 h 6041"/>
                      <a:gd name="connsiteX2" fmla="*/ 7656 w 11483"/>
                      <a:gd name="connsiteY2" fmla="*/ 4952 h 6041"/>
                      <a:gd name="connsiteX3" fmla="*/ 11244 w 11483"/>
                      <a:gd name="connsiteY3" fmla="*/ 990 h 6041"/>
                      <a:gd name="connsiteX4" fmla="*/ 4865 w 11483"/>
                      <a:gd name="connsiteY4" fmla="*/ 792 h 60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83" h="6041">
                        <a:moveTo>
                          <a:pt x="4865" y="792"/>
                        </a:moveTo>
                        <a:cubicBezTo>
                          <a:pt x="2274" y="1783"/>
                          <a:pt x="-516" y="3169"/>
                          <a:pt x="82" y="4754"/>
                        </a:cubicBezTo>
                        <a:cubicBezTo>
                          <a:pt x="879" y="6537"/>
                          <a:pt x="3869" y="6339"/>
                          <a:pt x="7656" y="4952"/>
                        </a:cubicBezTo>
                        <a:cubicBezTo>
                          <a:pt x="10845" y="3764"/>
                          <a:pt x="12041" y="2179"/>
                          <a:pt x="11244" y="990"/>
                        </a:cubicBezTo>
                        <a:cubicBezTo>
                          <a:pt x="10447" y="-396"/>
                          <a:pt x="7656" y="-198"/>
                          <a:pt x="4865" y="79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14" name="Freeform 1713">
                    <a:extLst>
                      <a:ext uri="{FF2B5EF4-FFF2-40B4-BE49-F238E27FC236}">
                        <a16:creationId xmlns:a16="http://schemas.microsoft.com/office/drawing/2014/main" id="{2C844A7D-97EE-BBD3-0055-C21861F1805E}"/>
                      </a:ext>
                    </a:extLst>
                  </p:cNvPr>
                  <p:cNvSpPr/>
                  <p:nvPr/>
                </p:nvSpPr>
                <p:spPr>
                  <a:xfrm>
                    <a:off x="3216398" y="5127865"/>
                    <a:ext cx="10091" cy="6860"/>
                  </a:xfrm>
                  <a:custGeom>
                    <a:avLst/>
                    <a:gdLst>
                      <a:gd name="connsiteX0" fmla="*/ 107 w 10091"/>
                      <a:gd name="connsiteY0" fmla="*/ 5998 h 6860"/>
                      <a:gd name="connsiteX1" fmla="*/ 6087 w 10091"/>
                      <a:gd name="connsiteY1" fmla="*/ 5601 h 6860"/>
                      <a:gd name="connsiteX2" fmla="*/ 10073 w 10091"/>
                      <a:gd name="connsiteY2" fmla="*/ 847 h 6860"/>
                      <a:gd name="connsiteX3" fmla="*/ 4093 w 10091"/>
                      <a:gd name="connsiteY3" fmla="*/ 1243 h 6860"/>
                      <a:gd name="connsiteX4" fmla="*/ 107 w 10091"/>
                      <a:gd name="connsiteY4" fmla="*/ 5998 h 68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91" h="6860">
                        <a:moveTo>
                          <a:pt x="107" y="5998"/>
                        </a:moveTo>
                        <a:cubicBezTo>
                          <a:pt x="705" y="7384"/>
                          <a:pt x="3296" y="6988"/>
                          <a:pt x="6087" y="5601"/>
                        </a:cubicBezTo>
                        <a:cubicBezTo>
                          <a:pt x="8877" y="4215"/>
                          <a:pt x="10272" y="2432"/>
                          <a:pt x="10073" y="847"/>
                        </a:cubicBezTo>
                        <a:cubicBezTo>
                          <a:pt x="9076" y="-341"/>
                          <a:pt x="7083" y="-341"/>
                          <a:pt x="4093" y="1243"/>
                        </a:cubicBezTo>
                        <a:cubicBezTo>
                          <a:pt x="1502" y="2630"/>
                          <a:pt x="-491" y="4611"/>
                          <a:pt x="107" y="599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15" name="Freeform 1714">
                    <a:extLst>
                      <a:ext uri="{FF2B5EF4-FFF2-40B4-BE49-F238E27FC236}">
                        <a16:creationId xmlns:a16="http://schemas.microsoft.com/office/drawing/2014/main" id="{CFA5C81C-30B7-868B-F632-C01E8788B4C5}"/>
                      </a:ext>
                    </a:extLst>
                  </p:cNvPr>
                  <p:cNvSpPr/>
                  <p:nvPr/>
                </p:nvSpPr>
                <p:spPr>
                  <a:xfrm>
                    <a:off x="3295023" y="5287086"/>
                    <a:ext cx="10005" cy="5917"/>
                  </a:xfrm>
                  <a:custGeom>
                    <a:avLst/>
                    <a:gdLst>
                      <a:gd name="connsiteX0" fmla="*/ 9784 w 10005"/>
                      <a:gd name="connsiteY0" fmla="*/ 691 h 5917"/>
                      <a:gd name="connsiteX1" fmla="*/ 3007 w 10005"/>
                      <a:gd name="connsiteY1" fmla="*/ 1483 h 5917"/>
                      <a:gd name="connsiteX2" fmla="*/ 17 w 10005"/>
                      <a:gd name="connsiteY2" fmla="*/ 4851 h 5917"/>
                      <a:gd name="connsiteX3" fmla="*/ 6196 w 10005"/>
                      <a:gd name="connsiteY3" fmla="*/ 5049 h 5917"/>
                      <a:gd name="connsiteX4" fmla="*/ 9784 w 10005"/>
                      <a:gd name="connsiteY4" fmla="*/ 691 h 59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5" h="5917">
                        <a:moveTo>
                          <a:pt x="9784" y="691"/>
                        </a:moveTo>
                        <a:cubicBezTo>
                          <a:pt x="8189" y="-497"/>
                          <a:pt x="5797" y="-101"/>
                          <a:pt x="3007" y="1483"/>
                        </a:cubicBezTo>
                        <a:cubicBezTo>
                          <a:pt x="1412" y="2276"/>
                          <a:pt x="-182" y="4059"/>
                          <a:pt x="17" y="4851"/>
                        </a:cubicBezTo>
                        <a:cubicBezTo>
                          <a:pt x="416" y="6436"/>
                          <a:pt x="3206" y="6040"/>
                          <a:pt x="6196" y="5049"/>
                        </a:cubicBezTo>
                        <a:cubicBezTo>
                          <a:pt x="9186" y="3464"/>
                          <a:pt x="10581" y="2078"/>
                          <a:pt x="9784" y="69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16" name="Freeform 1715">
                    <a:extLst>
                      <a:ext uri="{FF2B5EF4-FFF2-40B4-BE49-F238E27FC236}">
                        <a16:creationId xmlns:a16="http://schemas.microsoft.com/office/drawing/2014/main" id="{C8C57DC6-FA62-E3A1-2B12-EDB747B265C1}"/>
                      </a:ext>
                    </a:extLst>
                  </p:cNvPr>
                  <p:cNvSpPr/>
                  <p:nvPr/>
                </p:nvSpPr>
                <p:spPr>
                  <a:xfrm>
                    <a:off x="3311936" y="5370042"/>
                    <a:ext cx="11694" cy="5691"/>
                  </a:xfrm>
                  <a:custGeom>
                    <a:avLst/>
                    <a:gdLst>
                      <a:gd name="connsiteX0" fmla="*/ 6624 w 11694"/>
                      <a:gd name="connsiteY0" fmla="*/ 5091 h 5691"/>
                      <a:gd name="connsiteX1" fmla="*/ 11607 w 11694"/>
                      <a:gd name="connsiteY1" fmla="*/ 1130 h 5691"/>
                      <a:gd name="connsiteX2" fmla="*/ 5030 w 11694"/>
                      <a:gd name="connsiteY2" fmla="*/ 535 h 5691"/>
                      <a:gd name="connsiteX3" fmla="*/ 47 w 11694"/>
                      <a:gd name="connsiteY3" fmla="*/ 4497 h 5691"/>
                      <a:gd name="connsiteX4" fmla="*/ 6624 w 11694"/>
                      <a:gd name="connsiteY4" fmla="*/ 5091 h 56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94" h="5691">
                        <a:moveTo>
                          <a:pt x="6624" y="5091"/>
                        </a:moveTo>
                        <a:cubicBezTo>
                          <a:pt x="9614" y="4101"/>
                          <a:pt x="12206" y="2714"/>
                          <a:pt x="11607" y="1130"/>
                        </a:cubicBezTo>
                        <a:cubicBezTo>
                          <a:pt x="11009" y="-257"/>
                          <a:pt x="8020" y="-257"/>
                          <a:pt x="5030" y="535"/>
                        </a:cubicBezTo>
                        <a:cubicBezTo>
                          <a:pt x="1841" y="1526"/>
                          <a:pt x="-352" y="3110"/>
                          <a:pt x="47" y="4497"/>
                        </a:cubicBezTo>
                        <a:cubicBezTo>
                          <a:pt x="645" y="6082"/>
                          <a:pt x="3435" y="5884"/>
                          <a:pt x="6624" y="509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17" name="Freeform 1716">
                    <a:extLst>
                      <a:ext uri="{FF2B5EF4-FFF2-40B4-BE49-F238E27FC236}">
                        <a16:creationId xmlns:a16="http://schemas.microsoft.com/office/drawing/2014/main" id="{E84F667B-2598-C5DD-F456-3F8DA1680039}"/>
                      </a:ext>
                    </a:extLst>
                  </p:cNvPr>
                  <p:cNvSpPr/>
                  <p:nvPr/>
                </p:nvSpPr>
                <p:spPr>
                  <a:xfrm>
                    <a:off x="3324939" y="5337718"/>
                    <a:ext cx="11834" cy="5797"/>
                  </a:xfrm>
                  <a:custGeom>
                    <a:avLst/>
                    <a:gdLst>
                      <a:gd name="connsiteX0" fmla="*/ 5382 w 11834"/>
                      <a:gd name="connsiteY0" fmla="*/ 572 h 5797"/>
                      <a:gd name="connsiteX1" fmla="*/ 0 w 11834"/>
                      <a:gd name="connsiteY1" fmla="*/ 4335 h 5797"/>
                      <a:gd name="connsiteX2" fmla="*/ 7574 w 11834"/>
                      <a:gd name="connsiteY2" fmla="*/ 4731 h 5797"/>
                      <a:gd name="connsiteX3" fmla="*/ 11561 w 11834"/>
                      <a:gd name="connsiteY3" fmla="*/ 770 h 5797"/>
                      <a:gd name="connsiteX4" fmla="*/ 5382 w 11834"/>
                      <a:gd name="connsiteY4" fmla="*/ 572 h 57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34" h="5797">
                        <a:moveTo>
                          <a:pt x="5382" y="572"/>
                        </a:moveTo>
                        <a:cubicBezTo>
                          <a:pt x="2392" y="1364"/>
                          <a:pt x="0" y="2751"/>
                          <a:pt x="0" y="4335"/>
                        </a:cubicBezTo>
                        <a:cubicBezTo>
                          <a:pt x="199" y="6514"/>
                          <a:pt x="3588" y="5920"/>
                          <a:pt x="7574" y="4731"/>
                        </a:cubicBezTo>
                        <a:cubicBezTo>
                          <a:pt x="9767" y="3543"/>
                          <a:pt x="12757" y="2354"/>
                          <a:pt x="11561" y="770"/>
                        </a:cubicBezTo>
                        <a:cubicBezTo>
                          <a:pt x="10763" y="-221"/>
                          <a:pt x="8372" y="-221"/>
                          <a:pt x="5382" y="57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18" name="Freeform 1717">
                    <a:extLst>
                      <a:ext uri="{FF2B5EF4-FFF2-40B4-BE49-F238E27FC236}">
                        <a16:creationId xmlns:a16="http://schemas.microsoft.com/office/drawing/2014/main" id="{B761F7BF-62B1-72F2-4CE4-3D6507B59DD9}"/>
                      </a:ext>
                    </a:extLst>
                  </p:cNvPr>
                  <p:cNvSpPr/>
                  <p:nvPr/>
                </p:nvSpPr>
                <p:spPr>
                  <a:xfrm>
                    <a:off x="3263296" y="5083387"/>
                    <a:ext cx="9877" cy="6238"/>
                  </a:xfrm>
                  <a:custGeom>
                    <a:avLst/>
                    <a:gdLst>
                      <a:gd name="connsiteX0" fmla="*/ 9419 w 9877"/>
                      <a:gd name="connsiteY0" fmla="*/ 359 h 6238"/>
                      <a:gd name="connsiteX1" fmla="*/ 4635 w 9877"/>
                      <a:gd name="connsiteY1" fmla="*/ 557 h 6238"/>
                      <a:gd name="connsiteX2" fmla="*/ 51 w 9877"/>
                      <a:gd name="connsiteY2" fmla="*/ 5311 h 6238"/>
                      <a:gd name="connsiteX3" fmla="*/ 6230 w 9877"/>
                      <a:gd name="connsiteY3" fmla="*/ 4915 h 6238"/>
                      <a:gd name="connsiteX4" fmla="*/ 9419 w 9877"/>
                      <a:gd name="connsiteY4" fmla="*/ 359 h 62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77" h="6238">
                        <a:moveTo>
                          <a:pt x="9419" y="359"/>
                        </a:moveTo>
                        <a:cubicBezTo>
                          <a:pt x="8821" y="-235"/>
                          <a:pt x="6230" y="-37"/>
                          <a:pt x="4635" y="557"/>
                        </a:cubicBezTo>
                        <a:cubicBezTo>
                          <a:pt x="1645" y="1745"/>
                          <a:pt x="-348" y="3528"/>
                          <a:pt x="51" y="5311"/>
                        </a:cubicBezTo>
                        <a:cubicBezTo>
                          <a:pt x="1047" y="6698"/>
                          <a:pt x="3439" y="6500"/>
                          <a:pt x="6230" y="4915"/>
                        </a:cubicBezTo>
                        <a:cubicBezTo>
                          <a:pt x="8821" y="3528"/>
                          <a:pt x="10814" y="1349"/>
                          <a:pt x="9419" y="35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19" name="Freeform 1718">
                    <a:extLst>
                      <a:ext uri="{FF2B5EF4-FFF2-40B4-BE49-F238E27FC236}">
                        <a16:creationId xmlns:a16="http://schemas.microsoft.com/office/drawing/2014/main" id="{E34B82A7-806E-C704-A400-41CEC4498A6A}"/>
                      </a:ext>
                    </a:extLst>
                  </p:cNvPr>
                  <p:cNvSpPr/>
                  <p:nvPr/>
                </p:nvSpPr>
                <p:spPr>
                  <a:xfrm>
                    <a:off x="3240344" y="5283914"/>
                    <a:ext cx="11775" cy="6584"/>
                  </a:xfrm>
                  <a:custGeom>
                    <a:avLst/>
                    <a:gdLst>
                      <a:gd name="connsiteX0" fmla="*/ 5263 w 11775"/>
                      <a:gd name="connsiteY0" fmla="*/ 891 h 6584"/>
                      <a:gd name="connsiteX1" fmla="*/ 479 w 11775"/>
                      <a:gd name="connsiteY1" fmla="*/ 6042 h 6584"/>
                      <a:gd name="connsiteX2" fmla="*/ 7455 w 11775"/>
                      <a:gd name="connsiteY2" fmla="*/ 5249 h 6584"/>
                      <a:gd name="connsiteX3" fmla="*/ 11641 w 11775"/>
                      <a:gd name="connsiteY3" fmla="*/ 891 h 6584"/>
                      <a:gd name="connsiteX4" fmla="*/ 5263 w 11775"/>
                      <a:gd name="connsiteY4" fmla="*/ 891 h 6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75" h="6584">
                        <a:moveTo>
                          <a:pt x="5263" y="891"/>
                        </a:moveTo>
                        <a:cubicBezTo>
                          <a:pt x="1475" y="2476"/>
                          <a:pt x="-1116" y="4457"/>
                          <a:pt x="479" y="6042"/>
                        </a:cubicBezTo>
                        <a:cubicBezTo>
                          <a:pt x="1675" y="7230"/>
                          <a:pt x="4665" y="6240"/>
                          <a:pt x="7455" y="5249"/>
                        </a:cubicBezTo>
                        <a:cubicBezTo>
                          <a:pt x="10844" y="3863"/>
                          <a:pt x="12239" y="2278"/>
                          <a:pt x="11641" y="891"/>
                        </a:cubicBezTo>
                        <a:cubicBezTo>
                          <a:pt x="11043" y="-297"/>
                          <a:pt x="8252" y="-297"/>
                          <a:pt x="5263" y="89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0" name="Freeform 1719">
                    <a:extLst>
                      <a:ext uri="{FF2B5EF4-FFF2-40B4-BE49-F238E27FC236}">
                        <a16:creationId xmlns:a16="http://schemas.microsoft.com/office/drawing/2014/main" id="{12BEBA03-E1DC-AF0A-B840-351F3F170EF9}"/>
                      </a:ext>
                    </a:extLst>
                  </p:cNvPr>
                  <p:cNvSpPr/>
                  <p:nvPr/>
                </p:nvSpPr>
                <p:spPr>
                  <a:xfrm>
                    <a:off x="3308563" y="5092709"/>
                    <a:ext cx="8697" cy="6329"/>
                  </a:xfrm>
                  <a:custGeom>
                    <a:avLst/>
                    <a:gdLst>
                      <a:gd name="connsiteX0" fmla="*/ 430 w 8697"/>
                      <a:gd name="connsiteY0" fmla="*/ 5695 h 6329"/>
                      <a:gd name="connsiteX1" fmla="*/ 5214 w 8697"/>
                      <a:gd name="connsiteY1" fmla="*/ 5299 h 6329"/>
                      <a:gd name="connsiteX2" fmla="*/ 8602 w 8697"/>
                      <a:gd name="connsiteY2" fmla="*/ 1139 h 6329"/>
                      <a:gd name="connsiteX3" fmla="*/ 3420 w 8697"/>
                      <a:gd name="connsiteY3" fmla="*/ 941 h 6329"/>
                      <a:gd name="connsiteX4" fmla="*/ 430 w 8697"/>
                      <a:gd name="connsiteY4" fmla="*/ 5695 h 63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97" h="6329">
                        <a:moveTo>
                          <a:pt x="430" y="5695"/>
                        </a:moveTo>
                        <a:cubicBezTo>
                          <a:pt x="1227" y="6686"/>
                          <a:pt x="3221" y="6487"/>
                          <a:pt x="5214" y="5299"/>
                        </a:cubicBezTo>
                        <a:cubicBezTo>
                          <a:pt x="8204" y="3714"/>
                          <a:pt x="9001" y="1931"/>
                          <a:pt x="8602" y="1139"/>
                        </a:cubicBezTo>
                        <a:cubicBezTo>
                          <a:pt x="7207" y="-446"/>
                          <a:pt x="5413" y="-248"/>
                          <a:pt x="3420" y="941"/>
                        </a:cubicBezTo>
                        <a:cubicBezTo>
                          <a:pt x="629" y="2724"/>
                          <a:pt x="-766" y="4507"/>
                          <a:pt x="430" y="569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1" name="Freeform 1720">
                    <a:extLst>
                      <a:ext uri="{FF2B5EF4-FFF2-40B4-BE49-F238E27FC236}">
                        <a16:creationId xmlns:a16="http://schemas.microsoft.com/office/drawing/2014/main" id="{ECDA0DA0-A4F9-C280-FCCE-66D6B993F751}"/>
                      </a:ext>
                    </a:extLst>
                  </p:cNvPr>
                  <p:cNvSpPr/>
                  <p:nvPr/>
                </p:nvSpPr>
                <p:spPr>
                  <a:xfrm>
                    <a:off x="3334022" y="5250132"/>
                    <a:ext cx="10379" cy="5453"/>
                  </a:xfrm>
                  <a:custGeom>
                    <a:avLst/>
                    <a:gdLst>
                      <a:gd name="connsiteX0" fmla="*/ 7660 w 10379"/>
                      <a:gd name="connsiteY0" fmla="*/ 3970 h 5453"/>
                      <a:gd name="connsiteX1" fmla="*/ 9654 w 10379"/>
                      <a:gd name="connsiteY1" fmla="*/ 206 h 5453"/>
                      <a:gd name="connsiteX2" fmla="*/ 4471 w 10379"/>
                      <a:gd name="connsiteY2" fmla="*/ 602 h 5453"/>
                      <a:gd name="connsiteX3" fmla="*/ 285 w 10379"/>
                      <a:gd name="connsiteY3" fmla="*/ 4762 h 5453"/>
                      <a:gd name="connsiteX4" fmla="*/ 7660 w 10379"/>
                      <a:gd name="connsiteY4" fmla="*/ 3970 h 54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79" h="5453">
                        <a:moveTo>
                          <a:pt x="7660" y="3970"/>
                        </a:moveTo>
                        <a:cubicBezTo>
                          <a:pt x="10052" y="2781"/>
                          <a:pt x="11248" y="1197"/>
                          <a:pt x="9654" y="206"/>
                        </a:cubicBezTo>
                        <a:cubicBezTo>
                          <a:pt x="8856" y="-190"/>
                          <a:pt x="6066" y="8"/>
                          <a:pt x="4471" y="602"/>
                        </a:cubicBezTo>
                        <a:cubicBezTo>
                          <a:pt x="1880" y="1593"/>
                          <a:pt x="-911" y="3177"/>
                          <a:pt x="285" y="4762"/>
                        </a:cubicBezTo>
                        <a:cubicBezTo>
                          <a:pt x="1282" y="5951"/>
                          <a:pt x="3873" y="5554"/>
                          <a:pt x="7660" y="397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2" name="Freeform 1721">
                    <a:extLst>
                      <a:ext uri="{FF2B5EF4-FFF2-40B4-BE49-F238E27FC236}">
                        <a16:creationId xmlns:a16="http://schemas.microsoft.com/office/drawing/2014/main" id="{B5467CD0-36A6-15DA-3149-D3784AB7889F}"/>
                      </a:ext>
                    </a:extLst>
                  </p:cNvPr>
                  <p:cNvSpPr/>
                  <p:nvPr/>
                </p:nvSpPr>
                <p:spPr>
                  <a:xfrm>
                    <a:off x="3325902" y="5413726"/>
                    <a:ext cx="40728" cy="9773"/>
                  </a:xfrm>
                  <a:custGeom>
                    <a:avLst/>
                    <a:gdLst>
                      <a:gd name="connsiteX0" fmla="*/ 39700 w 40728"/>
                      <a:gd name="connsiteY0" fmla="*/ 3006 h 9773"/>
                      <a:gd name="connsiteX1" fmla="*/ 8405 w 40728"/>
                      <a:gd name="connsiteY1" fmla="*/ 1818 h 9773"/>
                      <a:gd name="connsiteX2" fmla="*/ 34 w 40728"/>
                      <a:gd name="connsiteY2" fmla="*/ 5780 h 9773"/>
                      <a:gd name="connsiteX3" fmla="*/ 6612 w 40728"/>
                      <a:gd name="connsiteY3" fmla="*/ 7761 h 9773"/>
                      <a:gd name="connsiteX4" fmla="*/ 29135 w 40728"/>
                      <a:gd name="connsiteY4" fmla="*/ 9345 h 9773"/>
                      <a:gd name="connsiteX5" fmla="*/ 33520 w 40728"/>
                      <a:gd name="connsiteY5" fmla="*/ 9741 h 9773"/>
                      <a:gd name="connsiteX6" fmla="*/ 39700 w 40728"/>
                      <a:gd name="connsiteY6" fmla="*/ 3006 h 97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728" h="9773">
                        <a:moveTo>
                          <a:pt x="39700" y="3006"/>
                        </a:moveTo>
                        <a:cubicBezTo>
                          <a:pt x="33321" y="-2144"/>
                          <a:pt x="20166" y="629"/>
                          <a:pt x="8405" y="1818"/>
                        </a:cubicBezTo>
                        <a:cubicBezTo>
                          <a:pt x="4618" y="2214"/>
                          <a:pt x="632" y="3403"/>
                          <a:pt x="34" y="5780"/>
                        </a:cubicBezTo>
                        <a:cubicBezTo>
                          <a:pt x="-365" y="7959"/>
                          <a:pt x="2824" y="8553"/>
                          <a:pt x="6612" y="7761"/>
                        </a:cubicBezTo>
                        <a:cubicBezTo>
                          <a:pt x="16976" y="5383"/>
                          <a:pt x="27541" y="2412"/>
                          <a:pt x="29135" y="9345"/>
                        </a:cubicBezTo>
                        <a:cubicBezTo>
                          <a:pt x="29335" y="9940"/>
                          <a:pt x="32524" y="9741"/>
                          <a:pt x="33520" y="9741"/>
                        </a:cubicBezTo>
                        <a:cubicBezTo>
                          <a:pt x="39899" y="8553"/>
                          <a:pt x="42291" y="5185"/>
                          <a:pt x="39700" y="30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3" name="Freeform 1722">
                    <a:extLst>
                      <a:ext uri="{FF2B5EF4-FFF2-40B4-BE49-F238E27FC236}">
                        <a16:creationId xmlns:a16="http://schemas.microsoft.com/office/drawing/2014/main" id="{996D3075-7E63-9A7E-CA4C-52D217CE4D37}"/>
                      </a:ext>
                    </a:extLst>
                  </p:cNvPr>
                  <p:cNvSpPr/>
                  <p:nvPr/>
                </p:nvSpPr>
                <p:spPr>
                  <a:xfrm>
                    <a:off x="3413085" y="5347401"/>
                    <a:ext cx="9324" cy="11694"/>
                  </a:xfrm>
                  <a:custGeom>
                    <a:avLst/>
                    <a:gdLst>
                      <a:gd name="connsiteX0" fmla="*/ 155 w 9324"/>
                      <a:gd name="connsiteY0" fmla="*/ 5150 h 11694"/>
                      <a:gd name="connsiteX1" fmla="*/ 9324 w 9324"/>
                      <a:gd name="connsiteY1" fmla="*/ 11687 h 11694"/>
                      <a:gd name="connsiteX2" fmla="*/ 8128 w 9324"/>
                      <a:gd name="connsiteY2" fmla="*/ 0 h 11694"/>
                      <a:gd name="connsiteX3" fmla="*/ 155 w 9324"/>
                      <a:gd name="connsiteY3" fmla="*/ 5150 h 11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9324" h="11694">
                        <a:moveTo>
                          <a:pt x="155" y="5150"/>
                        </a:moveTo>
                        <a:cubicBezTo>
                          <a:pt x="-1041" y="8122"/>
                          <a:pt x="4939" y="11885"/>
                          <a:pt x="9324" y="11687"/>
                        </a:cubicBezTo>
                        <a:cubicBezTo>
                          <a:pt x="8925" y="7924"/>
                          <a:pt x="8527" y="3962"/>
                          <a:pt x="8128" y="0"/>
                        </a:cubicBezTo>
                        <a:cubicBezTo>
                          <a:pt x="4740" y="792"/>
                          <a:pt x="1550" y="1981"/>
                          <a:pt x="155" y="51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4" name="Freeform 1723">
                    <a:extLst>
                      <a:ext uri="{FF2B5EF4-FFF2-40B4-BE49-F238E27FC236}">
                        <a16:creationId xmlns:a16="http://schemas.microsoft.com/office/drawing/2014/main" id="{6B88D468-C779-BB17-9027-DBB2AC53DA5D}"/>
                      </a:ext>
                    </a:extLst>
                  </p:cNvPr>
                  <p:cNvSpPr/>
                  <p:nvPr/>
                </p:nvSpPr>
                <p:spPr>
                  <a:xfrm>
                    <a:off x="3347662" y="5369293"/>
                    <a:ext cx="31169" cy="15187"/>
                  </a:xfrm>
                  <a:custGeom>
                    <a:avLst/>
                    <a:gdLst>
                      <a:gd name="connsiteX0" fmla="*/ 30298 w 31169"/>
                      <a:gd name="connsiteY0" fmla="*/ 492 h 15187"/>
                      <a:gd name="connsiteX1" fmla="*/ 22524 w 31169"/>
                      <a:gd name="connsiteY1" fmla="*/ 1482 h 15187"/>
                      <a:gd name="connsiteX2" fmla="*/ 0 w 31169"/>
                      <a:gd name="connsiteY2" fmla="*/ 12971 h 15187"/>
                      <a:gd name="connsiteX3" fmla="*/ 9568 w 31169"/>
                      <a:gd name="connsiteY3" fmla="*/ 14358 h 15187"/>
                      <a:gd name="connsiteX4" fmla="*/ 15747 w 31169"/>
                      <a:gd name="connsiteY4" fmla="*/ 13368 h 15187"/>
                      <a:gd name="connsiteX5" fmla="*/ 24318 w 31169"/>
                      <a:gd name="connsiteY5" fmla="*/ 7623 h 15187"/>
                      <a:gd name="connsiteX6" fmla="*/ 23321 w 31169"/>
                      <a:gd name="connsiteY6" fmla="*/ 6434 h 15187"/>
                      <a:gd name="connsiteX7" fmla="*/ 27507 w 31169"/>
                      <a:gd name="connsiteY7" fmla="*/ 4652 h 15187"/>
                      <a:gd name="connsiteX8" fmla="*/ 30298 w 31169"/>
                      <a:gd name="connsiteY8" fmla="*/ 492 h 151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1169" h="15187">
                        <a:moveTo>
                          <a:pt x="30298" y="492"/>
                        </a:moveTo>
                        <a:cubicBezTo>
                          <a:pt x="28703" y="-499"/>
                          <a:pt x="25115" y="96"/>
                          <a:pt x="22524" y="1482"/>
                        </a:cubicBezTo>
                        <a:cubicBezTo>
                          <a:pt x="14949" y="5246"/>
                          <a:pt x="7375" y="9208"/>
                          <a:pt x="0" y="12971"/>
                        </a:cubicBezTo>
                        <a:cubicBezTo>
                          <a:pt x="2193" y="14754"/>
                          <a:pt x="5182" y="16141"/>
                          <a:pt x="9568" y="14358"/>
                        </a:cubicBezTo>
                        <a:cubicBezTo>
                          <a:pt x="11362" y="14358"/>
                          <a:pt x="13554" y="13962"/>
                          <a:pt x="15747" y="13368"/>
                        </a:cubicBezTo>
                        <a:cubicBezTo>
                          <a:pt x="20331" y="12179"/>
                          <a:pt x="24717" y="10198"/>
                          <a:pt x="24318" y="7623"/>
                        </a:cubicBezTo>
                        <a:cubicBezTo>
                          <a:pt x="24318" y="7029"/>
                          <a:pt x="23919" y="6632"/>
                          <a:pt x="23321" y="6434"/>
                        </a:cubicBezTo>
                        <a:cubicBezTo>
                          <a:pt x="24717" y="5840"/>
                          <a:pt x="25912" y="5246"/>
                          <a:pt x="27507" y="4652"/>
                        </a:cubicBezTo>
                        <a:cubicBezTo>
                          <a:pt x="31095" y="3463"/>
                          <a:pt x="32092" y="1482"/>
                          <a:pt x="30298" y="49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5" name="Freeform 1724">
                    <a:extLst>
                      <a:ext uri="{FF2B5EF4-FFF2-40B4-BE49-F238E27FC236}">
                        <a16:creationId xmlns:a16="http://schemas.microsoft.com/office/drawing/2014/main" id="{16498DAC-15AE-DD03-A0A7-71967020C63D}"/>
                      </a:ext>
                    </a:extLst>
                  </p:cNvPr>
                  <p:cNvSpPr/>
                  <p:nvPr/>
                </p:nvSpPr>
                <p:spPr>
                  <a:xfrm rot="-536374">
                    <a:off x="3347436" y="5382307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0 h 198"/>
                      <a:gd name="connsiteX1" fmla="*/ 399 w 398"/>
                      <a:gd name="connsiteY1" fmla="*/ 0 h 198"/>
                      <a:gd name="connsiteX2" fmla="*/ 399 w 398"/>
                      <a:gd name="connsiteY2" fmla="*/ 198 h 198"/>
                      <a:gd name="connsiteX3" fmla="*/ 0 w 398"/>
                      <a:gd name="connsiteY3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98" h="198">
                        <a:moveTo>
                          <a:pt x="0" y="0"/>
                        </a:moveTo>
                        <a:lnTo>
                          <a:pt x="399" y="0"/>
                        </a:lnTo>
                        <a:lnTo>
                          <a:pt x="399" y="198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6" name="Freeform 1725">
                    <a:extLst>
                      <a:ext uri="{FF2B5EF4-FFF2-40B4-BE49-F238E27FC236}">
                        <a16:creationId xmlns:a16="http://schemas.microsoft.com/office/drawing/2014/main" id="{8ABD4CCE-69A8-FE29-EB4E-526804EFCE9E}"/>
                      </a:ext>
                    </a:extLst>
                  </p:cNvPr>
                  <p:cNvSpPr/>
                  <p:nvPr/>
                </p:nvSpPr>
                <p:spPr>
                  <a:xfrm>
                    <a:off x="3286070" y="5421047"/>
                    <a:ext cx="14597" cy="11532"/>
                  </a:xfrm>
                  <a:custGeom>
                    <a:avLst/>
                    <a:gdLst>
                      <a:gd name="connsiteX0" fmla="*/ 6976 w 14597"/>
                      <a:gd name="connsiteY0" fmla="*/ 10938 h 11532"/>
                      <a:gd name="connsiteX1" fmla="*/ 14551 w 14597"/>
                      <a:gd name="connsiteY1" fmla="*/ 2619 h 11532"/>
                      <a:gd name="connsiteX2" fmla="*/ 8770 w 14597"/>
                      <a:gd name="connsiteY2" fmla="*/ 440 h 11532"/>
                      <a:gd name="connsiteX3" fmla="*/ 0 w 14597"/>
                      <a:gd name="connsiteY3" fmla="*/ 9156 h 11532"/>
                      <a:gd name="connsiteX4" fmla="*/ 6976 w 14597"/>
                      <a:gd name="connsiteY4" fmla="*/ 10938 h 11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97" h="11532">
                        <a:moveTo>
                          <a:pt x="6976" y="10938"/>
                        </a:moveTo>
                        <a:cubicBezTo>
                          <a:pt x="14551" y="8561"/>
                          <a:pt x="14152" y="5590"/>
                          <a:pt x="14551" y="2619"/>
                        </a:cubicBezTo>
                        <a:cubicBezTo>
                          <a:pt x="14949" y="638"/>
                          <a:pt x="12757" y="-749"/>
                          <a:pt x="8770" y="440"/>
                        </a:cubicBezTo>
                        <a:cubicBezTo>
                          <a:pt x="-598" y="2817"/>
                          <a:pt x="2193" y="6382"/>
                          <a:pt x="0" y="9156"/>
                        </a:cubicBezTo>
                        <a:cubicBezTo>
                          <a:pt x="199" y="11533"/>
                          <a:pt x="3189" y="12127"/>
                          <a:pt x="6976" y="1093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7" name="Freeform 1726">
                    <a:extLst>
                      <a:ext uri="{FF2B5EF4-FFF2-40B4-BE49-F238E27FC236}">
                        <a16:creationId xmlns:a16="http://schemas.microsoft.com/office/drawing/2014/main" id="{2A9CD947-37CC-EB93-EE5A-5EFE31513ED3}"/>
                      </a:ext>
                    </a:extLst>
                  </p:cNvPr>
                  <p:cNvSpPr/>
                  <p:nvPr/>
                </p:nvSpPr>
                <p:spPr>
                  <a:xfrm>
                    <a:off x="3409054" y="5419851"/>
                    <a:ext cx="21128" cy="11372"/>
                  </a:xfrm>
                  <a:custGeom>
                    <a:avLst/>
                    <a:gdLst>
                      <a:gd name="connsiteX0" fmla="*/ 15348 w 21128"/>
                      <a:gd name="connsiteY0" fmla="*/ 1041 h 11372"/>
                      <a:gd name="connsiteX1" fmla="*/ 10763 w 21128"/>
                      <a:gd name="connsiteY1" fmla="*/ 645 h 11372"/>
                      <a:gd name="connsiteX2" fmla="*/ 0 w 21128"/>
                      <a:gd name="connsiteY2" fmla="*/ 10153 h 11372"/>
                      <a:gd name="connsiteX3" fmla="*/ 4385 w 21128"/>
                      <a:gd name="connsiteY3" fmla="*/ 11341 h 11372"/>
                      <a:gd name="connsiteX4" fmla="*/ 13953 w 21128"/>
                      <a:gd name="connsiteY4" fmla="*/ 6389 h 11372"/>
                      <a:gd name="connsiteX5" fmla="*/ 20331 w 21128"/>
                      <a:gd name="connsiteY5" fmla="*/ 5399 h 11372"/>
                      <a:gd name="connsiteX6" fmla="*/ 21129 w 21128"/>
                      <a:gd name="connsiteY6" fmla="*/ 5201 h 11372"/>
                      <a:gd name="connsiteX7" fmla="*/ 20531 w 21128"/>
                      <a:gd name="connsiteY7" fmla="*/ 50 h 11372"/>
                      <a:gd name="connsiteX8" fmla="*/ 15348 w 21128"/>
                      <a:gd name="connsiteY8" fmla="*/ 1041 h 11372"/>
                      <a:gd name="connsiteX9" fmla="*/ 15348 w 21128"/>
                      <a:gd name="connsiteY9" fmla="*/ 1041 h 113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1128" h="11372">
                        <a:moveTo>
                          <a:pt x="15348" y="1041"/>
                        </a:moveTo>
                        <a:cubicBezTo>
                          <a:pt x="14551" y="249"/>
                          <a:pt x="13156" y="-148"/>
                          <a:pt x="10763" y="645"/>
                        </a:cubicBezTo>
                        <a:cubicBezTo>
                          <a:pt x="3588" y="3022"/>
                          <a:pt x="199" y="6587"/>
                          <a:pt x="0" y="10153"/>
                        </a:cubicBezTo>
                        <a:cubicBezTo>
                          <a:pt x="0" y="10747"/>
                          <a:pt x="2791" y="11540"/>
                          <a:pt x="4385" y="11341"/>
                        </a:cubicBezTo>
                        <a:cubicBezTo>
                          <a:pt x="9368" y="10153"/>
                          <a:pt x="12159" y="8568"/>
                          <a:pt x="13953" y="6389"/>
                        </a:cubicBezTo>
                        <a:cubicBezTo>
                          <a:pt x="15747" y="6587"/>
                          <a:pt x="17939" y="6389"/>
                          <a:pt x="20331" y="5399"/>
                        </a:cubicBezTo>
                        <a:cubicBezTo>
                          <a:pt x="20531" y="5399"/>
                          <a:pt x="20730" y="5201"/>
                          <a:pt x="21129" y="5201"/>
                        </a:cubicBezTo>
                        <a:cubicBezTo>
                          <a:pt x="20929" y="3418"/>
                          <a:pt x="20730" y="1635"/>
                          <a:pt x="20531" y="50"/>
                        </a:cubicBezTo>
                        <a:cubicBezTo>
                          <a:pt x="18936" y="-148"/>
                          <a:pt x="17142" y="249"/>
                          <a:pt x="15348" y="1041"/>
                        </a:cubicBezTo>
                        <a:lnTo>
                          <a:pt x="15348" y="1041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8" name="Freeform 1727">
                    <a:extLst>
                      <a:ext uri="{FF2B5EF4-FFF2-40B4-BE49-F238E27FC236}">
                        <a16:creationId xmlns:a16="http://schemas.microsoft.com/office/drawing/2014/main" id="{A86E97B9-A6E5-E84C-137E-067739558B80}"/>
                      </a:ext>
                    </a:extLst>
                  </p:cNvPr>
                  <p:cNvSpPr/>
                  <p:nvPr/>
                </p:nvSpPr>
                <p:spPr>
                  <a:xfrm>
                    <a:off x="3361528" y="5423578"/>
                    <a:ext cx="31145" cy="19733"/>
                  </a:xfrm>
                  <a:custGeom>
                    <a:avLst/>
                    <a:gdLst>
                      <a:gd name="connsiteX0" fmla="*/ 30982 w 31145"/>
                      <a:gd name="connsiteY0" fmla="*/ 1276 h 19733"/>
                      <a:gd name="connsiteX1" fmla="*/ 24404 w 31145"/>
                      <a:gd name="connsiteY1" fmla="*/ 681 h 19733"/>
                      <a:gd name="connsiteX2" fmla="*/ 20418 w 31145"/>
                      <a:gd name="connsiteY2" fmla="*/ 2662 h 19733"/>
                      <a:gd name="connsiteX3" fmla="*/ 11448 w 31145"/>
                      <a:gd name="connsiteY3" fmla="*/ 6624 h 19733"/>
                      <a:gd name="connsiteX4" fmla="*/ 10252 w 31145"/>
                      <a:gd name="connsiteY4" fmla="*/ 10784 h 19733"/>
                      <a:gd name="connsiteX5" fmla="*/ 5070 w 31145"/>
                      <a:gd name="connsiteY5" fmla="*/ 11180 h 19733"/>
                      <a:gd name="connsiteX6" fmla="*/ 87 w 31145"/>
                      <a:gd name="connsiteY6" fmla="*/ 14944 h 19733"/>
                      <a:gd name="connsiteX7" fmla="*/ 485 w 31145"/>
                      <a:gd name="connsiteY7" fmla="*/ 15538 h 19733"/>
                      <a:gd name="connsiteX8" fmla="*/ 3475 w 31145"/>
                      <a:gd name="connsiteY8" fmla="*/ 19302 h 19733"/>
                      <a:gd name="connsiteX9" fmla="*/ 13441 w 31145"/>
                      <a:gd name="connsiteY9" fmla="*/ 17717 h 19733"/>
                      <a:gd name="connsiteX10" fmla="*/ 10850 w 31145"/>
                      <a:gd name="connsiteY10" fmla="*/ 10982 h 19733"/>
                      <a:gd name="connsiteX11" fmla="*/ 10850 w 31145"/>
                      <a:gd name="connsiteY11" fmla="*/ 10982 h 19733"/>
                      <a:gd name="connsiteX12" fmla="*/ 10850 w 31145"/>
                      <a:gd name="connsiteY12" fmla="*/ 10982 h 19733"/>
                      <a:gd name="connsiteX13" fmla="*/ 17229 w 31145"/>
                      <a:gd name="connsiteY13" fmla="*/ 9794 h 19733"/>
                      <a:gd name="connsiteX14" fmla="*/ 24604 w 31145"/>
                      <a:gd name="connsiteY14" fmla="*/ 6822 h 19733"/>
                      <a:gd name="connsiteX15" fmla="*/ 25999 w 31145"/>
                      <a:gd name="connsiteY15" fmla="*/ 6426 h 19733"/>
                      <a:gd name="connsiteX16" fmla="*/ 30982 w 31145"/>
                      <a:gd name="connsiteY16" fmla="*/ 1276 h 197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31145" h="19733">
                        <a:moveTo>
                          <a:pt x="30982" y="1276"/>
                        </a:moveTo>
                        <a:cubicBezTo>
                          <a:pt x="30185" y="-309"/>
                          <a:pt x="27195" y="-309"/>
                          <a:pt x="24404" y="681"/>
                        </a:cubicBezTo>
                        <a:cubicBezTo>
                          <a:pt x="22611" y="1276"/>
                          <a:pt x="21215" y="1870"/>
                          <a:pt x="20418" y="2662"/>
                        </a:cubicBezTo>
                        <a:cubicBezTo>
                          <a:pt x="16431" y="2860"/>
                          <a:pt x="13441" y="4445"/>
                          <a:pt x="11448" y="6624"/>
                        </a:cubicBezTo>
                        <a:cubicBezTo>
                          <a:pt x="10252" y="8011"/>
                          <a:pt x="10651" y="9397"/>
                          <a:pt x="10252" y="10784"/>
                        </a:cubicBezTo>
                        <a:cubicBezTo>
                          <a:pt x="9056" y="10388"/>
                          <a:pt x="7462" y="10388"/>
                          <a:pt x="5070" y="11180"/>
                        </a:cubicBezTo>
                        <a:cubicBezTo>
                          <a:pt x="2080" y="11972"/>
                          <a:pt x="-511" y="13359"/>
                          <a:pt x="87" y="14944"/>
                        </a:cubicBezTo>
                        <a:cubicBezTo>
                          <a:pt x="87" y="15142"/>
                          <a:pt x="286" y="15340"/>
                          <a:pt x="485" y="15538"/>
                        </a:cubicBezTo>
                        <a:cubicBezTo>
                          <a:pt x="-511" y="16727"/>
                          <a:pt x="87" y="18113"/>
                          <a:pt x="3475" y="19302"/>
                        </a:cubicBezTo>
                        <a:cubicBezTo>
                          <a:pt x="5867" y="20292"/>
                          <a:pt x="10651" y="19500"/>
                          <a:pt x="13441" y="17717"/>
                        </a:cubicBezTo>
                        <a:cubicBezTo>
                          <a:pt x="19620" y="13557"/>
                          <a:pt x="13840" y="12567"/>
                          <a:pt x="10850" y="10982"/>
                        </a:cubicBezTo>
                        <a:lnTo>
                          <a:pt x="10850" y="10982"/>
                        </a:lnTo>
                        <a:cubicBezTo>
                          <a:pt x="10850" y="10982"/>
                          <a:pt x="10850" y="10982"/>
                          <a:pt x="10850" y="10982"/>
                        </a:cubicBezTo>
                        <a:lnTo>
                          <a:pt x="17229" y="9794"/>
                        </a:lnTo>
                        <a:cubicBezTo>
                          <a:pt x="20219" y="9199"/>
                          <a:pt x="23208" y="8407"/>
                          <a:pt x="24604" y="6822"/>
                        </a:cubicBezTo>
                        <a:cubicBezTo>
                          <a:pt x="25002" y="6822"/>
                          <a:pt x="25600" y="6624"/>
                          <a:pt x="25999" y="6426"/>
                        </a:cubicBezTo>
                        <a:cubicBezTo>
                          <a:pt x="29587" y="5238"/>
                          <a:pt x="31779" y="3257"/>
                          <a:pt x="30982" y="12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29" name="Freeform 1728">
                    <a:extLst>
                      <a:ext uri="{FF2B5EF4-FFF2-40B4-BE49-F238E27FC236}">
                        <a16:creationId xmlns:a16="http://schemas.microsoft.com/office/drawing/2014/main" id="{6A53A5F4-5215-71AC-8004-60449EFC6CC7}"/>
                      </a:ext>
                    </a:extLst>
                  </p:cNvPr>
                  <p:cNvSpPr/>
                  <p:nvPr/>
                </p:nvSpPr>
                <p:spPr>
                  <a:xfrm>
                    <a:off x="3243215" y="5355127"/>
                    <a:ext cx="199" cy="198"/>
                  </a:xfrm>
                  <a:custGeom>
                    <a:avLst/>
                    <a:gdLst>
                      <a:gd name="connsiteX0" fmla="*/ 200 w 199"/>
                      <a:gd name="connsiteY0" fmla="*/ 0 h 198"/>
                      <a:gd name="connsiteX1" fmla="*/ 0 w 199"/>
                      <a:gd name="connsiteY1" fmla="*/ 198 h 198"/>
                      <a:gd name="connsiteX2" fmla="*/ 200 w 199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200" y="0"/>
                        </a:moveTo>
                        <a:lnTo>
                          <a:pt x="0" y="198"/>
                        </a:lnTo>
                        <a:lnTo>
                          <a:pt x="20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30" name="Freeform 1729">
                    <a:extLst>
                      <a:ext uri="{FF2B5EF4-FFF2-40B4-BE49-F238E27FC236}">
                        <a16:creationId xmlns:a16="http://schemas.microsoft.com/office/drawing/2014/main" id="{25FCC45C-1503-A9FD-B5D9-92620DF7BE7F}"/>
                      </a:ext>
                    </a:extLst>
                  </p:cNvPr>
                  <p:cNvSpPr/>
                  <p:nvPr/>
                </p:nvSpPr>
                <p:spPr>
                  <a:xfrm>
                    <a:off x="3224109" y="5343334"/>
                    <a:ext cx="21648" cy="13700"/>
                  </a:xfrm>
                  <a:custGeom>
                    <a:avLst/>
                    <a:gdLst>
                      <a:gd name="connsiteX0" fmla="*/ 15917 w 21648"/>
                      <a:gd name="connsiteY0" fmla="*/ 6246 h 13700"/>
                      <a:gd name="connsiteX1" fmla="*/ 14122 w 21648"/>
                      <a:gd name="connsiteY1" fmla="*/ 6642 h 13700"/>
                      <a:gd name="connsiteX2" fmla="*/ 14122 w 21648"/>
                      <a:gd name="connsiteY2" fmla="*/ 5057 h 13700"/>
                      <a:gd name="connsiteX3" fmla="*/ 13923 w 21648"/>
                      <a:gd name="connsiteY3" fmla="*/ 4463 h 13700"/>
                      <a:gd name="connsiteX4" fmla="*/ 17511 w 21648"/>
                      <a:gd name="connsiteY4" fmla="*/ 1096 h 13700"/>
                      <a:gd name="connsiteX5" fmla="*/ 11332 w 21648"/>
                      <a:gd name="connsiteY5" fmla="*/ 700 h 13700"/>
                      <a:gd name="connsiteX6" fmla="*/ 9339 w 21648"/>
                      <a:gd name="connsiteY6" fmla="*/ 1492 h 13700"/>
                      <a:gd name="connsiteX7" fmla="*/ 6548 w 21648"/>
                      <a:gd name="connsiteY7" fmla="*/ 1888 h 13700"/>
                      <a:gd name="connsiteX8" fmla="*/ 170 w 21648"/>
                      <a:gd name="connsiteY8" fmla="*/ 7831 h 13700"/>
                      <a:gd name="connsiteX9" fmla="*/ 5552 w 21648"/>
                      <a:gd name="connsiteY9" fmla="*/ 11792 h 13700"/>
                      <a:gd name="connsiteX10" fmla="*/ 17113 w 21648"/>
                      <a:gd name="connsiteY10" fmla="*/ 12189 h 13700"/>
                      <a:gd name="connsiteX11" fmla="*/ 19305 w 21648"/>
                      <a:gd name="connsiteY11" fmla="*/ 11594 h 13700"/>
                      <a:gd name="connsiteX12" fmla="*/ 15917 w 21648"/>
                      <a:gd name="connsiteY12" fmla="*/ 6246 h 13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1648" h="13700">
                        <a:moveTo>
                          <a:pt x="15917" y="6246"/>
                        </a:moveTo>
                        <a:lnTo>
                          <a:pt x="14122" y="6642"/>
                        </a:lnTo>
                        <a:cubicBezTo>
                          <a:pt x="14122" y="6048"/>
                          <a:pt x="14122" y="5652"/>
                          <a:pt x="14122" y="5057"/>
                        </a:cubicBezTo>
                        <a:lnTo>
                          <a:pt x="13923" y="4463"/>
                        </a:lnTo>
                        <a:cubicBezTo>
                          <a:pt x="16315" y="3473"/>
                          <a:pt x="17910" y="2284"/>
                          <a:pt x="17511" y="1096"/>
                        </a:cubicBezTo>
                        <a:cubicBezTo>
                          <a:pt x="16913" y="-291"/>
                          <a:pt x="14322" y="-291"/>
                          <a:pt x="11332" y="700"/>
                        </a:cubicBezTo>
                        <a:cubicBezTo>
                          <a:pt x="10535" y="898"/>
                          <a:pt x="9937" y="1294"/>
                          <a:pt x="9339" y="1492"/>
                        </a:cubicBezTo>
                        <a:cubicBezTo>
                          <a:pt x="8541" y="1492"/>
                          <a:pt x="7744" y="1690"/>
                          <a:pt x="6548" y="1888"/>
                        </a:cubicBezTo>
                        <a:cubicBezTo>
                          <a:pt x="1366" y="3275"/>
                          <a:pt x="-628" y="5850"/>
                          <a:pt x="170" y="7831"/>
                        </a:cubicBezTo>
                        <a:cubicBezTo>
                          <a:pt x="768" y="9812"/>
                          <a:pt x="1565" y="11991"/>
                          <a:pt x="5552" y="11792"/>
                        </a:cubicBezTo>
                        <a:cubicBezTo>
                          <a:pt x="5153" y="15358"/>
                          <a:pt x="12329" y="12981"/>
                          <a:pt x="17113" y="12189"/>
                        </a:cubicBezTo>
                        <a:cubicBezTo>
                          <a:pt x="17710" y="11991"/>
                          <a:pt x="18508" y="11792"/>
                          <a:pt x="19305" y="11594"/>
                        </a:cubicBezTo>
                        <a:cubicBezTo>
                          <a:pt x="21099" y="8821"/>
                          <a:pt x="24886" y="4859"/>
                          <a:pt x="15917" y="624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31" name="Freeform 1730">
                    <a:extLst>
                      <a:ext uri="{FF2B5EF4-FFF2-40B4-BE49-F238E27FC236}">
                        <a16:creationId xmlns:a16="http://schemas.microsoft.com/office/drawing/2014/main" id="{1FF6C81E-945F-2C84-45A8-E7CBBA7CCA34}"/>
                      </a:ext>
                    </a:extLst>
                  </p:cNvPr>
                  <p:cNvSpPr/>
                  <p:nvPr/>
                </p:nvSpPr>
                <p:spPr>
                  <a:xfrm>
                    <a:off x="3277698" y="5514001"/>
                    <a:ext cx="17002" cy="7484"/>
                  </a:xfrm>
                  <a:custGeom>
                    <a:avLst/>
                    <a:gdLst>
                      <a:gd name="connsiteX0" fmla="*/ 9368 w 17002"/>
                      <a:gd name="connsiteY0" fmla="*/ 389 h 7484"/>
                      <a:gd name="connsiteX1" fmla="*/ 0 w 17002"/>
                      <a:gd name="connsiteY1" fmla="*/ 5341 h 7484"/>
                      <a:gd name="connsiteX2" fmla="*/ 8970 w 17002"/>
                      <a:gd name="connsiteY2" fmla="*/ 6926 h 7484"/>
                      <a:gd name="connsiteX3" fmla="*/ 16943 w 17002"/>
                      <a:gd name="connsiteY3" fmla="*/ 1776 h 7484"/>
                      <a:gd name="connsiteX4" fmla="*/ 9368 w 17002"/>
                      <a:gd name="connsiteY4" fmla="*/ 389 h 74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002" h="7484">
                        <a:moveTo>
                          <a:pt x="9368" y="389"/>
                        </a:moveTo>
                        <a:cubicBezTo>
                          <a:pt x="4784" y="1182"/>
                          <a:pt x="797" y="2568"/>
                          <a:pt x="0" y="5341"/>
                        </a:cubicBezTo>
                        <a:cubicBezTo>
                          <a:pt x="996" y="7322"/>
                          <a:pt x="3986" y="8115"/>
                          <a:pt x="8970" y="6926"/>
                        </a:cubicBezTo>
                        <a:cubicBezTo>
                          <a:pt x="13554" y="5936"/>
                          <a:pt x="17541" y="3955"/>
                          <a:pt x="16943" y="1776"/>
                        </a:cubicBezTo>
                        <a:cubicBezTo>
                          <a:pt x="16544" y="-7"/>
                          <a:pt x="13355" y="-403"/>
                          <a:pt x="9368" y="3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32" name="Freeform 1731">
                    <a:extLst>
                      <a:ext uri="{FF2B5EF4-FFF2-40B4-BE49-F238E27FC236}">
                        <a16:creationId xmlns:a16="http://schemas.microsoft.com/office/drawing/2014/main" id="{17DACC53-032E-88F2-5A46-CE0E9FCA9625}"/>
                      </a:ext>
                    </a:extLst>
                  </p:cNvPr>
                  <p:cNvSpPr/>
                  <p:nvPr/>
                </p:nvSpPr>
                <p:spPr>
                  <a:xfrm>
                    <a:off x="3243168" y="5289336"/>
                    <a:ext cx="15286" cy="7854"/>
                  </a:xfrm>
                  <a:custGeom>
                    <a:avLst/>
                    <a:gdLst>
                      <a:gd name="connsiteX0" fmla="*/ 15195 w 15286"/>
                      <a:gd name="connsiteY0" fmla="*/ 1611 h 7854"/>
                      <a:gd name="connsiteX1" fmla="*/ 5827 w 15286"/>
                      <a:gd name="connsiteY1" fmla="*/ 1214 h 7854"/>
                      <a:gd name="connsiteX2" fmla="*/ 46 w 15286"/>
                      <a:gd name="connsiteY2" fmla="*/ 6365 h 7854"/>
                      <a:gd name="connsiteX3" fmla="*/ 9016 w 15286"/>
                      <a:gd name="connsiteY3" fmla="*/ 6959 h 7854"/>
                      <a:gd name="connsiteX4" fmla="*/ 15195 w 15286"/>
                      <a:gd name="connsiteY4" fmla="*/ 1611 h 78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286" h="7854">
                        <a:moveTo>
                          <a:pt x="15195" y="1611"/>
                        </a:moveTo>
                        <a:cubicBezTo>
                          <a:pt x="14398" y="-568"/>
                          <a:pt x="10411" y="-370"/>
                          <a:pt x="5827" y="1214"/>
                        </a:cubicBezTo>
                        <a:cubicBezTo>
                          <a:pt x="1840" y="2601"/>
                          <a:pt x="-352" y="4582"/>
                          <a:pt x="46" y="6365"/>
                        </a:cubicBezTo>
                        <a:cubicBezTo>
                          <a:pt x="644" y="8742"/>
                          <a:pt x="5029" y="7751"/>
                          <a:pt x="9016" y="6959"/>
                        </a:cubicBezTo>
                        <a:cubicBezTo>
                          <a:pt x="13401" y="5374"/>
                          <a:pt x="15793" y="3393"/>
                          <a:pt x="15195" y="16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33" name="Freeform 1732">
                    <a:extLst>
                      <a:ext uri="{FF2B5EF4-FFF2-40B4-BE49-F238E27FC236}">
                        <a16:creationId xmlns:a16="http://schemas.microsoft.com/office/drawing/2014/main" id="{E9C14C48-301F-5F8A-B67A-A40E0C83F5C0}"/>
                      </a:ext>
                    </a:extLst>
                  </p:cNvPr>
                  <p:cNvSpPr/>
                  <p:nvPr/>
                </p:nvSpPr>
                <p:spPr>
                  <a:xfrm>
                    <a:off x="3305298" y="5469746"/>
                    <a:ext cx="18481" cy="6987"/>
                  </a:xfrm>
                  <a:custGeom>
                    <a:avLst/>
                    <a:gdLst>
                      <a:gd name="connsiteX0" fmla="*/ 12864 w 18481"/>
                      <a:gd name="connsiteY0" fmla="*/ 6611 h 6987"/>
                      <a:gd name="connsiteX1" fmla="*/ 18246 w 18481"/>
                      <a:gd name="connsiteY1" fmla="*/ 2847 h 6987"/>
                      <a:gd name="connsiteX2" fmla="*/ 3894 w 18481"/>
                      <a:gd name="connsiteY2" fmla="*/ 668 h 6987"/>
                      <a:gd name="connsiteX3" fmla="*/ 107 w 18481"/>
                      <a:gd name="connsiteY3" fmla="*/ 3442 h 6987"/>
                      <a:gd name="connsiteX4" fmla="*/ 12864 w 18481"/>
                      <a:gd name="connsiteY4" fmla="*/ 6611 h 69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481" h="6987">
                        <a:moveTo>
                          <a:pt x="12864" y="6611"/>
                        </a:moveTo>
                        <a:cubicBezTo>
                          <a:pt x="15854" y="5422"/>
                          <a:pt x="19442" y="4432"/>
                          <a:pt x="18246" y="2847"/>
                        </a:cubicBezTo>
                        <a:cubicBezTo>
                          <a:pt x="16053" y="74"/>
                          <a:pt x="11269" y="-718"/>
                          <a:pt x="3894" y="668"/>
                        </a:cubicBezTo>
                        <a:cubicBezTo>
                          <a:pt x="1502" y="1064"/>
                          <a:pt x="-491" y="2451"/>
                          <a:pt x="107" y="3442"/>
                        </a:cubicBezTo>
                        <a:cubicBezTo>
                          <a:pt x="1702" y="6017"/>
                          <a:pt x="5489" y="7800"/>
                          <a:pt x="12864" y="66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34" name="Freeform 1733">
                    <a:extLst>
                      <a:ext uri="{FF2B5EF4-FFF2-40B4-BE49-F238E27FC236}">
                        <a16:creationId xmlns:a16="http://schemas.microsoft.com/office/drawing/2014/main" id="{A53B5E4B-766C-191F-BB44-DBD233ABCD75}"/>
                      </a:ext>
                    </a:extLst>
                  </p:cNvPr>
                  <p:cNvSpPr/>
                  <p:nvPr/>
                </p:nvSpPr>
                <p:spPr>
                  <a:xfrm>
                    <a:off x="3362481" y="5235135"/>
                    <a:ext cx="23526" cy="13888"/>
                  </a:xfrm>
                  <a:custGeom>
                    <a:avLst/>
                    <a:gdLst>
                      <a:gd name="connsiteX0" fmla="*/ 15080 w 23526"/>
                      <a:gd name="connsiteY0" fmla="*/ 1139 h 13888"/>
                      <a:gd name="connsiteX1" fmla="*/ 11094 w 23526"/>
                      <a:gd name="connsiteY1" fmla="*/ 5695 h 13888"/>
                      <a:gd name="connsiteX2" fmla="*/ 11492 w 23526"/>
                      <a:gd name="connsiteY2" fmla="*/ 5893 h 13888"/>
                      <a:gd name="connsiteX3" fmla="*/ 4715 w 23526"/>
                      <a:gd name="connsiteY3" fmla="*/ 7280 h 13888"/>
                      <a:gd name="connsiteX4" fmla="*/ 330 w 23526"/>
                      <a:gd name="connsiteY4" fmla="*/ 12034 h 13888"/>
                      <a:gd name="connsiteX5" fmla="*/ 13485 w 23526"/>
                      <a:gd name="connsiteY5" fmla="*/ 12826 h 13888"/>
                      <a:gd name="connsiteX6" fmla="*/ 16077 w 23526"/>
                      <a:gd name="connsiteY6" fmla="*/ 8468 h 13888"/>
                      <a:gd name="connsiteX7" fmla="*/ 14482 w 23526"/>
                      <a:gd name="connsiteY7" fmla="*/ 6685 h 13888"/>
                      <a:gd name="connsiteX8" fmla="*/ 19664 w 23526"/>
                      <a:gd name="connsiteY8" fmla="*/ 5497 h 13888"/>
                      <a:gd name="connsiteX9" fmla="*/ 23452 w 23526"/>
                      <a:gd name="connsiteY9" fmla="*/ 941 h 13888"/>
                      <a:gd name="connsiteX10" fmla="*/ 15080 w 23526"/>
                      <a:gd name="connsiteY10" fmla="*/ 1139 h 138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3526" h="13888">
                        <a:moveTo>
                          <a:pt x="15080" y="1139"/>
                        </a:moveTo>
                        <a:cubicBezTo>
                          <a:pt x="12289" y="2328"/>
                          <a:pt x="10097" y="4506"/>
                          <a:pt x="11094" y="5695"/>
                        </a:cubicBezTo>
                        <a:cubicBezTo>
                          <a:pt x="11094" y="5893"/>
                          <a:pt x="11293" y="5893"/>
                          <a:pt x="11492" y="5893"/>
                        </a:cubicBezTo>
                        <a:cubicBezTo>
                          <a:pt x="9698" y="5893"/>
                          <a:pt x="7506" y="6289"/>
                          <a:pt x="4715" y="7280"/>
                        </a:cubicBezTo>
                        <a:cubicBezTo>
                          <a:pt x="1326" y="8864"/>
                          <a:pt x="-866" y="11043"/>
                          <a:pt x="330" y="12034"/>
                        </a:cubicBezTo>
                        <a:cubicBezTo>
                          <a:pt x="2921" y="14015"/>
                          <a:pt x="7705" y="14609"/>
                          <a:pt x="13485" y="12826"/>
                        </a:cubicBezTo>
                        <a:cubicBezTo>
                          <a:pt x="16675" y="11836"/>
                          <a:pt x="16874" y="9855"/>
                          <a:pt x="16077" y="8468"/>
                        </a:cubicBezTo>
                        <a:cubicBezTo>
                          <a:pt x="15678" y="7676"/>
                          <a:pt x="15080" y="7082"/>
                          <a:pt x="14482" y="6685"/>
                        </a:cubicBezTo>
                        <a:cubicBezTo>
                          <a:pt x="16077" y="6685"/>
                          <a:pt x="17871" y="6289"/>
                          <a:pt x="19664" y="5497"/>
                        </a:cubicBezTo>
                        <a:cubicBezTo>
                          <a:pt x="22655" y="4308"/>
                          <a:pt x="23850" y="2526"/>
                          <a:pt x="23452" y="941"/>
                        </a:cubicBezTo>
                        <a:cubicBezTo>
                          <a:pt x="21857" y="-248"/>
                          <a:pt x="19066" y="-446"/>
                          <a:pt x="15080" y="113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35" name="Freeform 1734">
                    <a:extLst>
                      <a:ext uri="{FF2B5EF4-FFF2-40B4-BE49-F238E27FC236}">
                        <a16:creationId xmlns:a16="http://schemas.microsoft.com/office/drawing/2014/main" id="{1343C0A9-0915-ED26-12E3-89F99FB8CA08}"/>
                      </a:ext>
                    </a:extLst>
                  </p:cNvPr>
                  <p:cNvSpPr/>
                  <p:nvPr/>
                </p:nvSpPr>
                <p:spPr>
                  <a:xfrm>
                    <a:off x="3322308" y="5201051"/>
                    <a:ext cx="32826" cy="20473"/>
                  </a:xfrm>
                  <a:custGeom>
                    <a:avLst/>
                    <a:gdLst>
                      <a:gd name="connsiteX0" fmla="*/ 22563 w 32826"/>
                      <a:gd name="connsiteY0" fmla="*/ 6698 h 20473"/>
                      <a:gd name="connsiteX1" fmla="*/ 21367 w 32826"/>
                      <a:gd name="connsiteY1" fmla="*/ 7292 h 20473"/>
                      <a:gd name="connsiteX2" fmla="*/ 21168 w 32826"/>
                      <a:gd name="connsiteY2" fmla="*/ 6896 h 20473"/>
                      <a:gd name="connsiteX3" fmla="*/ 20969 w 32826"/>
                      <a:gd name="connsiteY3" fmla="*/ 2340 h 20473"/>
                      <a:gd name="connsiteX4" fmla="*/ 18178 w 32826"/>
                      <a:gd name="connsiteY4" fmla="*/ 2340 h 20473"/>
                      <a:gd name="connsiteX5" fmla="*/ 13992 w 32826"/>
                      <a:gd name="connsiteY5" fmla="*/ 359 h 20473"/>
                      <a:gd name="connsiteX6" fmla="*/ 13793 w 32826"/>
                      <a:gd name="connsiteY6" fmla="*/ 3925 h 20473"/>
                      <a:gd name="connsiteX7" fmla="*/ 8611 w 32826"/>
                      <a:gd name="connsiteY7" fmla="*/ 8084 h 20473"/>
                      <a:gd name="connsiteX8" fmla="*/ 39 w 32826"/>
                      <a:gd name="connsiteY8" fmla="*/ 17989 h 20473"/>
                      <a:gd name="connsiteX9" fmla="*/ 8411 w 32826"/>
                      <a:gd name="connsiteY9" fmla="*/ 19177 h 20473"/>
                      <a:gd name="connsiteX10" fmla="*/ 17580 w 32826"/>
                      <a:gd name="connsiteY10" fmla="*/ 9867 h 20473"/>
                      <a:gd name="connsiteX11" fmla="*/ 18377 w 32826"/>
                      <a:gd name="connsiteY11" fmla="*/ 10462 h 20473"/>
                      <a:gd name="connsiteX12" fmla="*/ 18577 w 32826"/>
                      <a:gd name="connsiteY12" fmla="*/ 12046 h 20473"/>
                      <a:gd name="connsiteX13" fmla="*/ 28144 w 32826"/>
                      <a:gd name="connsiteY13" fmla="*/ 11848 h 20473"/>
                      <a:gd name="connsiteX14" fmla="*/ 32330 w 32826"/>
                      <a:gd name="connsiteY14" fmla="*/ 6500 h 20473"/>
                      <a:gd name="connsiteX15" fmla="*/ 22563 w 32826"/>
                      <a:gd name="connsiteY15" fmla="*/ 6698 h 20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2826" h="20473">
                        <a:moveTo>
                          <a:pt x="22563" y="6698"/>
                        </a:moveTo>
                        <a:cubicBezTo>
                          <a:pt x="22165" y="6896"/>
                          <a:pt x="21766" y="7094"/>
                          <a:pt x="21367" y="7292"/>
                        </a:cubicBezTo>
                        <a:cubicBezTo>
                          <a:pt x="21367" y="7094"/>
                          <a:pt x="21168" y="7094"/>
                          <a:pt x="21168" y="6896"/>
                        </a:cubicBezTo>
                        <a:cubicBezTo>
                          <a:pt x="23560" y="4915"/>
                          <a:pt x="24756" y="2934"/>
                          <a:pt x="20969" y="2340"/>
                        </a:cubicBezTo>
                        <a:cubicBezTo>
                          <a:pt x="19972" y="2142"/>
                          <a:pt x="19175" y="2340"/>
                          <a:pt x="18178" y="2340"/>
                        </a:cubicBezTo>
                        <a:cubicBezTo>
                          <a:pt x="16583" y="557"/>
                          <a:pt x="14989" y="-631"/>
                          <a:pt x="13992" y="359"/>
                        </a:cubicBezTo>
                        <a:cubicBezTo>
                          <a:pt x="13195" y="953"/>
                          <a:pt x="13394" y="2340"/>
                          <a:pt x="13793" y="3925"/>
                        </a:cubicBezTo>
                        <a:cubicBezTo>
                          <a:pt x="11800" y="4915"/>
                          <a:pt x="9806" y="6500"/>
                          <a:pt x="8611" y="8084"/>
                        </a:cubicBezTo>
                        <a:cubicBezTo>
                          <a:pt x="5820" y="11452"/>
                          <a:pt x="-559" y="14621"/>
                          <a:pt x="39" y="17989"/>
                        </a:cubicBezTo>
                        <a:cubicBezTo>
                          <a:pt x="438" y="20366"/>
                          <a:pt x="2232" y="21554"/>
                          <a:pt x="8411" y="19177"/>
                        </a:cubicBezTo>
                        <a:cubicBezTo>
                          <a:pt x="14391" y="16602"/>
                          <a:pt x="13793" y="13037"/>
                          <a:pt x="17580" y="9867"/>
                        </a:cubicBezTo>
                        <a:cubicBezTo>
                          <a:pt x="17779" y="10065"/>
                          <a:pt x="18178" y="10263"/>
                          <a:pt x="18377" y="10462"/>
                        </a:cubicBezTo>
                        <a:cubicBezTo>
                          <a:pt x="18178" y="11056"/>
                          <a:pt x="18377" y="11650"/>
                          <a:pt x="18577" y="12046"/>
                        </a:cubicBezTo>
                        <a:cubicBezTo>
                          <a:pt x="19773" y="14423"/>
                          <a:pt x="23958" y="13631"/>
                          <a:pt x="28144" y="11848"/>
                        </a:cubicBezTo>
                        <a:cubicBezTo>
                          <a:pt x="32131" y="10263"/>
                          <a:pt x="33726" y="8283"/>
                          <a:pt x="32330" y="6500"/>
                        </a:cubicBezTo>
                        <a:cubicBezTo>
                          <a:pt x="30536" y="4717"/>
                          <a:pt x="27148" y="4717"/>
                          <a:pt x="22563" y="669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36" name="Freeform 1735">
                    <a:extLst>
                      <a:ext uri="{FF2B5EF4-FFF2-40B4-BE49-F238E27FC236}">
                        <a16:creationId xmlns:a16="http://schemas.microsoft.com/office/drawing/2014/main" id="{4F5DC7B7-83A9-6438-8A46-4222C69DBFD2}"/>
                      </a:ext>
                    </a:extLst>
                  </p:cNvPr>
                  <p:cNvSpPr/>
                  <p:nvPr/>
                </p:nvSpPr>
                <p:spPr>
                  <a:xfrm>
                    <a:off x="3263157" y="5393308"/>
                    <a:ext cx="14277" cy="6635"/>
                  </a:xfrm>
                  <a:custGeom>
                    <a:avLst/>
                    <a:gdLst>
                      <a:gd name="connsiteX0" fmla="*/ 4176 w 14277"/>
                      <a:gd name="connsiteY0" fmla="*/ 1238 h 6635"/>
                      <a:gd name="connsiteX1" fmla="*/ 189 w 14277"/>
                      <a:gd name="connsiteY1" fmla="*/ 5200 h 6635"/>
                      <a:gd name="connsiteX2" fmla="*/ 10156 w 14277"/>
                      <a:gd name="connsiteY2" fmla="*/ 5398 h 6635"/>
                      <a:gd name="connsiteX3" fmla="*/ 14142 w 14277"/>
                      <a:gd name="connsiteY3" fmla="*/ 1436 h 6635"/>
                      <a:gd name="connsiteX4" fmla="*/ 4176 w 14277"/>
                      <a:gd name="connsiteY4" fmla="*/ 1238 h 66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277" h="6635">
                        <a:moveTo>
                          <a:pt x="4176" y="1238"/>
                        </a:moveTo>
                        <a:cubicBezTo>
                          <a:pt x="1186" y="2229"/>
                          <a:pt x="-608" y="4011"/>
                          <a:pt x="189" y="5200"/>
                        </a:cubicBezTo>
                        <a:cubicBezTo>
                          <a:pt x="1585" y="7181"/>
                          <a:pt x="5372" y="6983"/>
                          <a:pt x="10156" y="5398"/>
                        </a:cubicBezTo>
                        <a:cubicBezTo>
                          <a:pt x="13345" y="4408"/>
                          <a:pt x="14740" y="2823"/>
                          <a:pt x="14142" y="1436"/>
                        </a:cubicBezTo>
                        <a:cubicBezTo>
                          <a:pt x="12548" y="-545"/>
                          <a:pt x="8760" y="-347"/>
                          <a:pt x="4176" y="123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37" name="Freeform 1736">
                    <a:extLst>
                      <a:ext uri="{FF2B5EF4-FFF2-40B4-BE49-F238E27FC236}">
                        <a16:creationId xmlns:a16="http://schemas.microsoft.com/office/drawing/2014/main" id="{A962A8B4-1507-1093-670F-F76C0E141C50}"/>
                      </a:ext>
                    </a:extLst>
                  </p:cNvPr>
                  <p:cNvSpPr/>
                  <p:nvPr/>
                </p:nvSpPr>
                <p:spPr>
                  <a:xfrm>
                    <a:off x="3259958" y="5301558"/>
                    <a:ext cx="14949" cy="8014"/>
                  </a:xfrm>
                  <a:custGeom>
                    <a:avLst/>
                    <a:gdLst>
                      <a:gd name="connsiteX0" fmla="*/ 5980 w 14949"/>
                      <a:gd name="connsiteY0" fmla="*/ 7414 h 8014"/>
                      <a:gd name="connsiteX1" fmla="*/ 14949 w 14949"/>
                      <a:gd name="connsiteY1" fmla="*/ 1670 h 8014"/>
                      <a:gd name="connsiteX2" fmla="*/ 7774 w 14949"/>
                      <a:gd name="connsiteY2" fmla="*/ 679 h 8014"/>
                      <a:gd name="connsiteX3" fmla="*/ 0 w 14949"/>
                      <a:gd name="connsiteY3" fmla="*/ 6820 h 8014"/>
                      <a:gd name="connsiteX4" fmla="*/ 5980 w 14949"/>
                      <a:gd name="connsiteY4" fmla="*/ 7414 h 80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49" h="8014">
                        <a:moveTo>
                          <a:pt x="5980" y="7414"/>
                        </a:moveTo>
                        <a:cubicBezTo>
                          <a:pt x="10564" y="6226"/>
                          <a:pt x="14152" y="4443"/>
                          <a:pt x="14949" y="1670"/>
                        </a:cubicBezTo>
                        <a:cubicBezTo>
                          <a:pt x="14152" y="-113"/>
                          <a:pt x="11760" y="-509"/>
                          <a:pt x="7774" y="679"/>
                        </a:cubicBezTo>
                        <a:cubicBezTo>
                          <a:pt x="2990" y="2264"/>
                          <a:pt x="0" y="4443"/>
                          <a:pt x="0" y="6820"/>
                        </a:cubicBezTo>
                        <a:cubicBezTo>
                          <a:pt x="0" y="8405"/>
                          <a:pt x="2990" y="8207"/>
                          <a:pt x="5980" y="741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38" name="Freeform 1737">
                    <a:extLst>
                      <a:ext uri="{FF2B5EF4-FFF2-40B4-BE49-F238E27FC236}">
                        <a16:creationId xmlns:a16="http://schemas.microsoft.com/office/drawing/2014/main" id="{833E4463-C601-A46E-AA57-8E482E2E70D1}"/>
                      </a:ext>
                    </a:extLst>
                  </p:cNvPr>
                  <p:cNvSpPr/>
                  <p:nvPr/>
                </p:nvSpPr>
                <p:spPr>
                  <a:xfrm>
                    <a:off x="3314869" y="5445681"/>
                    <a:ext cx="19909" cy="6874"/>
                  </a:xfrm>
                  <a:custGeom>
                    <a:avLst/>
                    <a:gdLst>
                      <a:gd name="connsiteX0" fmla="*/ 19837 w 19909"/>
                      <a:gd name="connsiteY0" fmla="*/ 1953 h 6874"/>
                      <a:gd name="connsiteX1" fmla="*/ 6083 w 19909"/>
                      <a:gd name="connsiteY1" fmla="*/ 1755 h 6874"/>
                      <a:gd name="connsiteX2" fmla="*/ 103 w 19909"/>
                      <a:gd name="connsiteY2" fmla="*/ 5122 h 6874"/>
                      <a:gd name="connsiteX3" fmla="*/ 13458 w 19909"/>
                      <a:gd name="connsiteY3" fmla="*/ 5717 h 6874"/>
                      <a:gd name="connsiteX4" fmla="*/ 19837 w 19909"/>
                      <a:gd name="connsiteY4" fmla="*/ 1953 h 68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09" h="6874">
                        <a:moveTo>
                          <a:pt x="19837" y="1953"/>
                        </a:moveTo>
                        <a:cubicBezTo>
                          <a:pt x="18441" y="-1613"/>
                          <a:pt x="11664" y="566"/>
                          <a:pt x="6083" y="1755"/>
                        </a:cubicBezTo>
                        <a:cubicBezTo>
                          <a:pt x="3293" y="2349"/>
                          <a:pt x="-694" y="3736"/>
                          <a:pt x="103" y="5122"/>
                        </a:cubicBezTo>
                        <a:cubicBezTo>
                          <a:pt x="1698" y="8292"/>
                          <a:pt x="8674" y="6311"/>
                          <a:pt x="13458" y="5717"/>
                        </a:cubicBezTo>
                        <a:cubicBezTo>
                          <a:pt x="17245" y="4726"/>
                          <a:pt x="20435" y="3340"/>
                          <a:pt x="19837" y="195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39" name="Freeform 1738">
                    <a:extLst>
                      <a:ext uri="{FF2B5EF4-FFF2-40B4-BE49-F238E27FC236}">
                        <a16:creationId xmlns:a16="http://schemas.microsoft.com/office/drawing/2014/main" id="{79F6F86E-4468-FA66-90E9-B04EE3F01E06}"/>
                      </a:ext>
                    </a:extLst>
                  </p:cNvPr>
                  <p:cNvSpPr/>
                  <p:nvPr/>
                </p:nvSpPr>
                <p:spPr>
                  <a:xfrm>
                    <a:off x="3245924" y="5227035"/>
                    <a:ext cx="16304" cy="12887"/>
                  </a:xfrm>
                  <a:custGeom>
                    <a:avLst/>
                    <a:gdLst>
                      <a:gd name="connsiteX0" fmla="*/ 879 w 16304"/>
                      <a:gd name="connsiteY0" fmla="*/ 6069 h 12887"/>
                      <a:gd name="connsiteX1" fmla="*/ 2673 w 16304"/>
                      <a:gd name="connsiteY1" fmla="*/ 7852 h 12887"/>
                      <a:gd name="connsiteX2" fmla="*/ 2673 w 16304"/>
                      <a:gd name="connsiteY2" fmla="*/ 8050 h 12887"/>
                      <a:gd name="connsiteX3" fmla="*/ 8852 w 16304"/>
                      <a:gd name="connsiteY3" fmla="*/ 12606 h 12887"/>
                      <a:gd name="connsiteX4" fmla="*/ 7656 w 16304"/>
                      <a:gd name="connsiteY4" fmla="*/ 7258 h 12887"/>
                      <a:gd name="connsiteX5" fmla="*/ 10845 w 16304"/>
                      <a:gd name="connsiteY5" fmla="*/ 6465 h 12887"/>
                      <a:gd name="connsiteX6" fmla="*/ 16227 w 16304"/>
                      <a:gd name="connsiteY6" fmla="*/ 2108 h 12887"/>
                      <a:gd name="connsiteX7" fmla="*/ 6061 w 16304"/>
                      <a:gd name="connsiteY7" fmla="*/ 1513 h 12887"/>
                      <a:gd name="connsiteX8" fmla="*/ 3869 w 16304"/>
                      <a:gd name="connsiteY8" fmla="*/ 2504 h 12887"/>
                      <a:gd name="connsiteX9" fmla="*/ 281 w 16304"/>
                      <a:gd name="connsiteY9" fmla="*/ 1513 h 12887"/>
                      <a:gd name="connsiteX10" fmla="*/ 1078 w 16304"/>
                      <a:gd name="connsiteY10" fmla="*/ 5079 h 12887"/>
                      <a:gd name="connsiteX11" fmla="*/ 879 w 16304"/>
                      <a:gd name="connsiteY11" fmla="*/ 6069 h 128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6304" h="12887">
                        <a:moveTo>
                          <a:pt x="879" y="6069"/>
                        </a:moveTo>
                        <a:cubicBezTo>
                          <a:pt x="879" y="7258"/>
                          <a:pt x="1676" y="7654"/>
                          <a:pt x="2673" y="7852"/>
                        </a:cubicBezTo>
                        <a:cubicBezTo>
                          <a:pt x="2673" y="7852"/>
                          <a:pt x="2673" y="7852"/>
                          <a:pt x="2673" y="8050"/>
                        </a:cubicBezTo>
                        <a:cubicBezTo>
                          <a:pt x="5065" y="11021"/>
                          <a:pt x="7656" y="13795"/>
                          <a:pt x="8852" y="12606"/>
                        </a:cubicBezTo>
                        <a:cubicBezTo>
                          <a:pt x="9649" y="11814"/>
                          <a:pt x="9251" y="9833"/>
                          <a:pt x="7656" y="7258"/>
                        </a:cubicBezTo>
                        <a:cubicBezTo>
                          <a:pt x="8653" y="7060"/>
                          <a:pt x="9849" y="6664"/>
                          <a:pt x="10845" y="6465"/>
                        </a:cubicBezTo>
                        <a:cubicBezTo>
                          <a:pt x="13835" y="5277"/>
                          <a:pt x="16825" y="3494"/>
                          <a:pt x="16227" y="2108"/>
                        </a:cubicBezTo>
                        <a:cubicBezTo>
                          <a:pt x="15230" y="-270"/>
                          <a:pt x="11842" y="-864"/>
                          <a:pt x="6061" y="1513"/>
                        </a:cubicBezTo>
                        <a:cubicBezTo>
                          <a:pt x="5264" y="1909"/>
                          <a:pt x="4467" y="2108"/>
                          <a:pt x="3869" y="2504"/>
                        </a:cubicBezTo>
                        <a:cubicBezTo>
                          <a:pt x="2274" y="1117"/>
                          <a:pt x="1078" y="721"/>
                          <a:pt x="281" y="1513"/>
                        </a:cubicBezTo>
                        <a:cubicBezTo>
                          <a:pt x="-317" y="2306"/>
                          <a:pt x="81" y="3494"/>
                          <a:pt x="1078" y="5079"/>
                        </a:cubicBezTo>
                        <a:cubicBezTo>
                          <a:pt x="879" y="5475"/>
                          <a:pt x="879" y="5871"/>
                          <a:pt x="879" y="60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40" name="Freeform 1739">
                    <a:extLst>
                      <a:ext uri="{FF2B5EF4-FFF2-40B4-BE49-F238E27FC236}">
                        <a16:creationId xmlns:a16="http://schemas.microsoft.com/office/drawing/2014/main" id="{8A8D47CC-1256-0C51-ED7D-956A0D4B5A6D}"/>
                      </a:ext>
                    </a:extLst>
                  </p:cNvPr>
                  <p:cNvSpPr/>
                  <p:nvPr/>
                </p:nvSpPr>
                <p:spPr>
                  <a:xfrm>
                    <a:off x="3321541" y="5394076"/>
                    <a:ext cx="18185" cy="10796"/>
                  </a:xfrm>
                  <a:custGeom>
                    <a:avLst/>
                    <a:gdLst>
                      <a:gd name="connsiteX0" fmla="*/ 13763 w 18185"/>
                      <a:gd name="connsiteY0" fmla="*/ 1857 h 10796"/>
                      <a:gd name="connsiteX1" fmla="*/ 6786 w 18185"/>
                      <a:gd name="connsiteY1" fmla="*/ 669 h 10796"/>
                      <a:gd name="connsiteX2" fmla="*/ 9 w 18185"/>
                      <a:gd name="connsiteY2" fmla="*/ 5423 h 10796"/>
                      <a:gd name="connsiteX3" fmla="*/ 3597 w 18185"/>
                      <a:gd name="connsiteY3" fmla="*/ 7205 h 10796"/>
                      <a:gd name="connsiteX4" fmla="*/ 2800 w 18185"/>
                      <a:gd name="connsiteY4" fmla="*/ 9186 h 10796"/>
                      <a:gd name="connsiteX5" fmla="*/ 14759 w 18185"/>
                      <a:gd name="connsiteY5" fmla="*/ 9582 h 10796"/>
                      <a:gd name="connsiteX6" fmla="*/ 17749 w 18185"/>
                      <a:gd name="connsiteY6" fmla="*/ 5621 h 10796"/>
                      <a:gd name="connsiteX7" fmla="*/ 12168 w 18185"/>
                      <a:gd name="connsiteY7" fmla="*/ 4234 h 10796"/>
                      <a:gd name="connsiteX8" fmla="*/ 13763 w 18185"/>
                      <a:gd name="connsiteY8" fmla="*/ 1857 h 107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185" h="10796">
                        <a:moveTo>
                          <a:pt x="13763" y="1857"/>
                        </a:moveTo>
                        <a:cubicBezTo>
                          <a:pt x="13763" y="-124"/>
                          <a:pt x="10773" y="-520"/>
                          <a:pt x="6786" y="669"/>
                        </a:cubicBezTo>
                        <a:cubicBezTo>
                          <a:pt x="2800" y="1659"/>
                          <a:pt x="-190" y="3442"/>
                          <a:pt x="9" y="5423"/>
                        </a:cubicBezTo>
                        <a:cubicBezTo>
                          <a:pt x="9" y="6611"/>
                          <a:pt x="1405" y="7205"/>
                          <a:pt x="3597" y="7205"/>
                        </a:cubicBezTo>
                        <a:cubicBezTo>
                          <a:pt x="2999" y="7800"/>
                          <a:pt x="2601" y="8394"/>
                          <a:pt x="2800" y="9186"/>
                        </a:cubicBezTo>
                        <a:cubicBezTo>
                          <a:pt x="4793" y="11365"/>
                          <a:pt x="9378" y="11167"/>
                          <a:pt x="14759" y="9582"/>
                        </a:cubicBezTo>
                        <a:cubicBezTo>
                          <a:pt x="18148" y="8592"/>
                          <a:pt x="18746" y="6809"/>
                          <a:pt x="17749" y="5621"/>
                        </a:cubicBezTo>
                        <a:cubicBezTo>
                          <a:pt x="16753" y="4432"/>
                          <a:pt x="14759" y="4036"/>
                          <a:pt x="12168" y="4234"/>
                        </a:cubicBezTo>
                        <a:cubicBezTo>
                          <a:pt x="13165" y="3640"/>
                          <a:pt x="13763" y="2848"/>
                          <a:pt x="13763" y="185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41" name="Freeform 1740">
                    <a:extLst>
                      <a:ext uri="{FF2B5EF4-FFF2-40B4-BE49-F238E27FC236}">
                        <a16:creationId xmlns:a16="http://schemas.microsoft.com/office/drawing/2014/main" id="{A344BFEF-3C08-DAB8-8FF6-F03BF081B48E}"/>
                      </a:ext>
                    </a:extLst>
                  </p:cNvPr>
                  <p:cNvSpPr/>
                  <p:nvPr/>
                </p:nvSpPr>
                <p:spPr>
                  <a:xfrm>
                    <a:off x="3370544" y="5479352"/>
                    <a:ext cx="15022" cy="7720"/>
                  </a:xfrm>
                  <a:custGeom>
                    <a:avLst/>
                    <a:gdLst>
                      <a:gd name="connsiteX0" fmla="*/ 8413 w 15022"/>
                      <a:gd name="connsiteY0" fmla="*/ 6909 h 7720"/>
                      <a:gd name="connsiteX1" fmla="*/ 14990 w 15022"/>
                      <a:gd name="connsiteY1" fmla="*/ 1957 h 7720"/>
                      <a:gd name="connsiteX2" fmla="*/ 5223 w 15022"/>
                      <a:gd name="connsiteY2" fmla="*/ 1165 h 7720"/>
                      <a:gd name="connsiteX3" fmla="*/ 240 w 15022"/>
                      <a:gd name="connsiteY3" fmla="*/ 6117 h 7720"/>
                      <a:gd name="connsiteX4" fmla="*/ 8413 w 15022"/>
                      <a:gd name="connsiteY4" fmla="*/ 6909 h 7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022" h="7720">
                        <a:moveTo>
                          <a:pt x="8413" y="6909"/>
                        </a:moveTo>
                        <a:cubicBezTo>
                          <a:pt x="12000" y="5721"/>
                          <a:pt x="15389" y="3938"/>
                          <a:pt x="14990" y="1957"/>
                        </a:cubicBezTo>
                        <a:cubicBezTo>
                          <a:pt x="14392" y="-816"/>
                          <a:pt x="9409" y="-222"/>
                          <a:pt x="5223" y="1165"/>
                        </a:cubicBezTo>
                        <a:cubicBezTo>
                          <a:pt x="1436" y="2353"/>
                          <a:pt x="-757" y="4532"/>
                          <a:pt x="240" y="6117"/>
                        </a:cubicBezTo>
                        <a:cubicBezTo>
                          <a:pt x="1037" y="8098"/>
                          <a:pt x="4227" y="8098"/>
                          <a:pt x="8413" y="690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42" name="Freeform 1741">
                    <a:extLst>
                      <a:ext uri="{FF2B5EF4-FFF2-40B4-BE49-F238E27FC236}">
                        <a16:creationId xmlns:a16="http://schemas.microsoft.com/office/drawing/2014/main" id="{FB162B55-DEFC-1DD6-15FA-47F579AD7BBA}"/>
                      </a:ext>
                    </a:extLst>
                  </p:cNvPr>
                  <p:cNvSpPr/>
                  <p:nvPr/>
                </p:nvSpPr>
                <p:spPr>
                  <a:xfrm>
                    <a:off x="3271871" y="5441163"/>
                    <a:ext cx="13220" cy="7456"/>
                  </a:xfrm>
                  <a:custGeom>
                    <a:avLst/>
                    <a:gdLst>
                      <a:gd name="connsiteX0" fmla="*/ 47 w 13220"/>
                      <a:gd name="connsiteY0" fmla="*/ 5084 h 7456"/>
                      <a:gd name="connsiteX1" fmla="*/ 4831 w 13220"/>
                      <a:gd name="connsiteY1" fmla="*/ 7263 h 7456"/>
                      <a:gd name="connsiteX2" fmla="*/ 13202 w 13220"/>
                      <a:gd name="connsiteY2" fmla="*/ 2509 h 7456"/>
                      <a:gd name="connsiteX3" fmla="*/ 7223 w 13220"/>
                      <a:gd name="connsiteY3" fmla="*/ 330 h 7456"/>
                      <a:gd name="connsiteX4" fmla="*/ 47 w 13220"/>
                      <a:gd name="connsiteY4" fmla="*/ 5084 h 74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20" h="7456">
                        <a:moveTo>
                          <a:pt x="47" y="5084"/>
                        </a:moveTo>
                        <a:cubicBezTo>
                          <a:pt x="-352" y="7065"/>
                          <a:pt x="1841" y="7858"/>
                          <a:pt x="4831" y="7263"/>
                        </a:cubicBezTo>
                        <a:cubicBezTo>
                          <a:pt x="10412" y="6075"/>
                          <a:pt x="13003" y="4292"/>
                          <a:pt x="13202" y="2509"/>
                        </a:cubicBezTo>
                        <a:cubicBezTo>
                          <a:pt x="13402" y="726"/>
                          <a:pt x="12007" y="-660"/>
                          <a:pt x="7223" y="330"/>
                        </a:cubicBezTo>
                        <a:cubicBezTo>
                          <a:pt x="3435" y="1519"/>
                          <a:pt x="645" y="3302"/>
                          <a:pt x="47" y="508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43" name="Freeform 1742">
                    <a:extLst>
                      <a:ext uri="{FF2B5EF4-FFF2-40B4-BE49-F238E27FC236}">
                        <a16:creationId xmlns:a16="http://schemas.microsoft.com/office/drawing/2014/main" id="{B436A07B-0B39-2E7E-13D7-764ACFEED69E}"/>
                      </a:ext>
                    </a:extLst>
                  </p:cNvPr>
                  <p:cNvSpPr/>
                  <p:nvPr/>
                </p:nvSpPr>
                <p:spPr>
                  <a:xfrm>
                    <a:off x="3261936" y="5376294"/>
                    <a:ext cx="11789" cy="7461"/>
                  </a:xfrm>
                  <a:custGeom>
                    <a:avLst/>
                    <a:gdLst>
                      <a:gd name="connsiteX0" fmla="*/ 215 w 11789"/>
                      <a:gd name="connsiteY0" fmla="*/ 6169 h 7461"/>
                      <a:gd name="connsiteX1" fmla="*/ 5996 w 11789"/>
                      <a:gd name="connsiteY1" fmla="*/ 6962 h 7461"/>
                      <a:gd name="connsiteX2" fmla="*/ 11776 w 11789"/>
                      <a:gd name="connsiteY2" fmla="*/ 1811 h 7461"/>
                      <a:gd name="connsiteX3" fmla="*/ 4800 w 11789"/>
                      <a:gd name="connsiteY3" fmla="*/ 821 h 7461"/>
                      <a:gd name="connsiteX4" fmla="*/ 215 w 11789"/>
                      <a:gd name="connsiteY4" fmla="*/ 6169 h 74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89" h="7461">
                        <a:moveTo>
                          <a:pt x="215" y="6169"/>
                        </a:moveTo>
                        <a:cubicBezTo>
                          <a:pt x="813" y="7358"/>
                          <a:pt x="2607" y="7952"/>
                          <a:pt x="5996" y="6962"/>
                        </a:cubicBezTo>
                        <a:cubicBezTo>
                          <a:pt x="9982" y="5575"/>
                          <a:pt x="11975" y="3792"/>
                          <a:pt x="11776" y="1811"/>
                        </a:cubicBezTo>
                        <a:cubicBezTo>
                          <a:pt x="11577" y="-170"/>
                          <a:pt x="8786" y="-566"/>
                          <a:pt x="4800" y="821"/>
                        </a:cubicBezTo>
                        <a:cubicBezTo>
                          <a:pt x="813" y="2604"/>
                          <a:pt x="-582" y="4585"/>
                          <a:pt x="215" y="61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44" name="Freeform 1743">
                    <a:extLst>
                      <a:ext uri="{FF2B5EF4-FFF2-40B4-BE49-F238E27FC236}">
                        <a16:creationId xmlns:a16="http://schemas.microsoft.com/office/drawing/2014/main" id="{71CDCF2B-8A77-D5FA-DADC-C428B5DE94D8}"/>
                      </a:ext>
                    </a:extLst>
                  </p:cNvPr>
                  <p:cNvSpPr/>
                  <p:nvPr/>
                </p:nvSpPr>
                <p:spPr>
                  <a:xfrm>
                    <a:off x="3325418" y="5520870"/>
                    <a:ext cx="15068" cy="8838"/>
                  </a:xfrm>
                  <a:custGeom>
                    <a:avLst/>
                    <a:gdLst>
                      <a:gd name="connsiteX0" fmla="*/ 10882 w 15068"/>
                      <a:gd name="connsiteY0" fmla="*/ 7782 h 8838"/>
                      <a:gd name="connsiteX1" fmla="*/ 15068 w 15068"/>
                      <a:gd name="connsiteY1" fmla="*/ 4019 h 8838"/>
                      <a:gd name="connsiteX2" fmla="*/ 13673 w 15068"/>
                      <a:gd name="connsiteY2" fmla="*/ 2830 h 8838"/>
                      <a:gd name="connsiteX3" fmla="*/ 13673 w 15068"/>
                      <a:gd name="connsiteY3" fmla="*/ 849 h 8838"/>
                      <a:gd name="connsiteX4" fmla="*/ 6696 w 15068"/>
                      <a:gd name="connsiteY4" fmla="*/ 651 h 8838"/>
                      <a:gd name="connsiteX5" fmla="*/ 3308 w 15068"/>
                      <a:gd name="connsiteY5" fmla="*/ 3226 h 8838"/>
                      <a:gd name="connsiteX6" fmla="*/ 517 w 15068"/>
                      <a:gd name="connsiteY6" fmla="*/ 7188 h 8838"/>
                      <a:gd name="connsiteX7" fmla="*/ 10882 w 15068"/>
                      <a:gd name="connsiteY7" fmla="*/ 7782 h 88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5068" h="8838">
                        <a:moveTo>
                          <a:pt x="10882" y="7782"/>
                        </a:moveTo>
                        <a:cubicBezTo>
                          <a:pt x="14071" y="6792"/>
                          <a:pt x="15068" y="5405"/>
                          <a:pt x="15068" y="4019"/>
                        </a:cubicBezTo>
                        <a:cubicBezTo>
                          <a:pt x="14669" y="3622"/>
                          <a:pt x="14271" y="3226"/>
                          <a:pt x="13673" y="2830"/>
                        </a:cubicBezTo>
                        <a:cubicBezTo>
                          <a:pt x="14470" y="2236"/>
                          <a:pt x="14470" y="1444"/>
                          <a:pt x="13673" y="849"/>
                        </a:cubicBezTo>
                        <a:cubicBezTo>
                          <a:pt x="12277" y="-141"/>
                          <a:pt x="9886" y="-339"/>
                          <a:pt x="6696" y="651"/>
                        </a:cubicBezTo>
                        <a:cubicBezTo>
                          <a:pt x="4105" y="1444"/>
                          <a:pt x="3108" y="2434"/>
                          <a:pt x="3308" y="3226"/>
                        </a:cubicBezTo>
                        <a:cubicBezTo>
                          <a:pt x="716" y="4217"/>
                          <a:pt x="-878" y="5801"/>
                          <a:pt x="517" y="7188"/>
                        </a:cubicBezTo>
                        <a:cubicBezTo>
                          <a:pt x="2112" y="9169"/>
                          <a:pt x="5899" y="9367"/>
                          <a:pt x="10882" y="778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45" name="Freeform 1744">
                    <a:extLst>
                      <a:ext uri="{FF2B5EF4-FFF2-40B4-BE49-F238E27FC236}">
                        <a16:creationId xmlns:a16="http://schemas.microsoft.com/office/drawing/2014/main" id="{14969A21-2E45-9371-381C-E1955DB735D9}"/>
                      </a:ext>
                    </a:extLst>
                  </p:cNvPr>
                  <p:cNvSpPr/>
                  <p:nvPr/>
                </p:nvSpPr>
                <p:spPr>
                  <a:xfrm>
                    <a:off x="3254577" y="5241148"/>
                    <a:ext cx="13330" cy="7964"/>
                  </a:xfrm>
                  <a:custGeom>
                    <a:avLst/>
                    <a:gdLst>
                      <a:gd name="connsiteX0" fmla="*/ 6378 w 13330"/>
                      <a:gd name="connsiteY0" fmla="*/ 7209 h 7964"/>
                      <a:gd name="connsiteX1" fmla="*/ 13156 w 13330"/>
                      <a:gd name="connsiteY1" fmla="*/ 672 h 7964"/>
                      <a:gd name="connsiteX2" fmla="*/ 6378 w 13330"/>
                      <a:gd name="connsiteY2" fmla="*/ 870 h 7964"/>
                      <a:gd name="connsiteX3" fmla="*/ 0 w 13330"/>
                      <a:gd name="connsiteY3" fmla="*/ 6020 h 7964"/>
                      <a:gd name="connsiteX4" fmla="*/ 6378 w 13330"/>
                      <a:gd name="connsiteY4" fmla="*/ 7209 h 79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30" h="7964">
                        <a:moveTo>
                          <a:pt x="6378" y="7209"/>
                        </a:moveTo>
                        <a:cubicBezTo>
                          <a:pt x="10763" y="5228"/>
                          <a:pt x="14152" y="2851"/>
                          <a:pt x="13156" y="672"/>
                        </a:cubicBezTo>
                        <a:cubicBezTo>
                          <a:pt x="12558" y="-516"/>
                          <a:pt x="9169" y="78"/>
                          <a:pt x="6378" y="870"/>
                        </a:cubicBezTo>
                        <a:cubicBezTo>
                          <a:pt x="2193" y="2059"/>
                          <a:pt x="0" y="4040"/>
                          <a:pt x="0" y="6020"/>
                        </a:cubicBezTo>
                        <a:cubicBezTo>
                          <a:pt x="0" y="8001"/>
                          <a:pt x="2193" y="8596"/>
                          <a:pt x="6378" y="720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46" name="Freeform 1745">
                    <a:extLst>
                      <a:ext uri="{FF2B5EF4-FFF2-40B4-BE49-F238E27FC236}">
                        <a16:creationId xmlns:a16="http://schemas.microsoft.com/office/drawing/2014/main" id="{5E3ABA03-30DC-37F2-5A66-2745A5BA5C62}"/>
                      </a:ext>
                    </a:extLst>
                  </p:cNvPr>
                  <p:cNvSpPr/>
                  <p:nvPr/>
                </p:nvSpPr>
                <p:spPr>
                  <a:xfrm>
                    <a:off x="3335104" y="5455516"/>
                    <a:ext cx="22365" cy="11420"/>
                  </a:xfrm>
                  <a:custGeom>
                    <a:avLst/>
                    <a:gdLst>
                      <a:gd name="connsiteX0" fmla="*/ 0 w 22365"/>
                      <a:gd name="connsiteY0" fmla="*/ 9352 h 11420"/>
                      <a:gd name="connsiteX1" fmla="*/ 8770 w 22365"/>
                      <a:gd name="connsiteY1" fmla="*/ 10738 h 11420"/>
                      <a:gd name="connsiteX2" fmla="*/ 14750 w 22365"/>
                      <a:gd name="connsiteY2" fmla="*/ 7173 h 11420"/>
                      <a:gd name="connsiteX3" fmla="*/ 14152 w 22365"/>
                      <a:gd name="connsiteY3" fmla="*/ 6578 h 11420"/>
                      <a:gd name="connsiteX4" fmla="*/ 16943 w 22365"/>
                      <a:gd name="connsiteY4" fmla="*/ 6182 h 11420"/>
                      <a:gd name="connsiteX5" fmla="*/ 22325 w 22365"/>
                      <a:gd name="connsiteY5" fmla="*/ 1626 h 11420"/>
                      <a:gd name="connsiteX6" fmla="*/ 14750 w 22365"/>
                      <a:gd name="connsiteY6" fmla="*/ 834 h 11420"/>
                      <a:gd name="connsiteX7" fmla="*/ 9767 w 22365"/>
                      <a:gd name="connsiteY7" fmla="*/ 5390 h 11420"/>
                      <a:gd name="connsiteX8" fmla="*/ 5581 w 22365"/>
                      <a:gd name="connsiteY8" fmla="*/ 5984 h 11420"/>
                      <a:gd name="connsiteX9" fmla="*/ 0 w 22365"/>
                      <a:gd name="connsiteY9" fmla="*/ 9352 h 114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2365" h="11420">
                        <a:moveTo>
                          <a:pt x="0" y="9352"/>
                        </a:moveTo>
                        <a:cubicBezTo>
                          <a:pt x="200" y="11927"/>
                          <a:pt x="4385" y="11729"/>
                          <a:pt x="8770" y="10738"/>
                        </a:cubicBezTo>
                        <a:cubicBezTo>
                          <a:pt x="11561" y="10144"/>
                          <a:pt x="14352" y="9154"/>
                          <a:pt x="14750" y="7173"/>
                        </a:cubicBezTo>
                        <a:cubicBezTo>
                          <a:pt x="14551" y="6975"/>
                          <a:pt x="14352" y="6776"/>
                          <a:pt x="14152" y="6578"/>
                        </a:cubicBezTo>
                        <a:cubicBezTo>
                          <a:pt x="14949" y="6578"/>
                          <a:pt x="15946" y="6380"/>
                          <a:pt x="16943" y="6182"/>
                        </a:cubicBezTo>
                        <a:cubicBezTo>
                          <a:pt x="20132" y="5192"/>
                          <a:pt x="22723" y="3409"/>
                          <a:pt x="22325" y="1626"/>
                        </a:cubicBezTo>
                        <a:cubicBezTo>
                          <a:pt x="21926" y="-157"/>
                          <a:pt x="18737" y="-553"/>
                          <a:pt x="14750" y="834"/>
                        </a:cubicBezTo>
                        <a:cubicBezTo>
                          <a:pt x="10963" y="2022"/>
                          <a:pt x="9169" y="3607"/>
                          <a:pt x="9767" y="5390"/>
                        </a:cubicBezTo>
                        <a:cubicBezTo>
                          <a:pt x="8571" y="5390"/>
                          <a:pt x="7176" y="5588"/>
                          <a:pt x="5581" y="5984"/>
                        </a:cubicBezTo>
                        <a:cubicBezTo>
                          <a:pt x="2791" y="6578"/>
                          <a:pt x="0" y="7767"/>
                          <a:pt x="0" y="93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47" name="Freeform 1746">
                    <a:extLst>
                      <a:ext uri="{FF2B5EF4-FFF2-40B4-BE49-F238E27FC236}">
                        <a16:creationId xmlns:a16="http://schemas.microsoft.com/office/drawing/2014/main" id="{79C76211-734E-B776-3395-66B4C23C9DBB}"/>
                      </a:ext>
                    </a:extLst>
                  </p:cNvPr>
                  <p:cNvSpPr/>
                  <p:nvPr/>
                </p:nvSpPr>
                <p:spPr>
                  <a:xfrm>
                    <a:off x="3292050" y="5350700"/>
                    <a:ext cx="27935" cy="8116"/>
                  </a:xfrm>
                  <a:custGeom>
                    <a:avLst/>
                    <a:gdLst>
                      <a:gd name="connsiteX0" fmla="*/ 20929 w 27935"/>
                      <a:gd name="connsiteY0" fmla="*/ 861 h 8116"/>
                      <a:gd name="connsiteX1" fmla="*/ 15747 w 27935"/>
                      <a:gd name="connsiteY1" fmla="*/ 2842 h 8116"/>
                      <a:gd name="connsiteX2" fmla="*/ 15747 w 27935"/>
                      <a:gd name="connsiteY2" fmla="*/ 2445 h 8116"/>
                      <a:gd name="connsiteX3" fmla="*/ 5581 w 27935"/>
                      <a:gd name="connsiteY3" fmla="*/ 1059 h 8116"/>
                      <a:gd name="connsiteX4" fmla="*/ 0 w 27935"/>
                      <a:gd name="connsiteY4" fmla="*/ 5021 h 8116"/>
                      <a:gd name="connsiteX5" fmla="*/ 10166 w 27935"/>
                      <a:gd name="connsiteY5" fmla="*/ 6407 h 8116"/>
                      <a:gd name="connsiteX6" fmla="*/ 13155 w 27935"/>
                      <a:gd name="connsiteY6" fmla="*/ 5219 h 8116"/>
                      <a:gd name="connsiteX7" fmla="*/ 12956 w 27935"/>
                      <a:gd name="connsiteY7" fmla="*/ 6803 h 8116"/>
                      <a:gd name="connsiteX8" fmla="*/ 21129 w 27935"/>
                      <a:gd name="connsiteY8" fmla="*/ 7199 h 8116"/>
                      <a:gd name="connsiteX9" fmla="*/ 27906 w 27935"/>
                      <a:gd name="connsiteY9" fmla="*/ 2247 h 8116"/>
                      <a:gd name="connsiteX10" fmla="*/ 20929 w 27935"/>
                      <a:gd name="connsiteY10" fmla="*/ 861 h 81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7935" h="8116">
                        <a:moveTo>
                          <a:pt x="20929" y="861"/>
                        </a:moveTo>
                        <a:cubicBezTo>
                          <a:pt x="18936" y="1455"/>
                          <a:pt x="17142" y="2049"/>
                          <a:pt x="15747" y="2842"/>
                        </a:cubicBezTo>
                        <a:cubicBezTo>
                          <a:pt x="15747" y="2643"/>
                          <a:pt x="15946" y="2445"/>
                          <a:pt x="15747" y="2445"/>
                        </a:cubicBezTo>
                        <a:cubicBezTo>
                          <a:pt x="14750" y="68"/>
                          <a:pt x="11561" y="-922"/>
                          <a:pt x="5581" y="1059"/>
                        </a:cubicBezTo>
                        <a:cubicBezTo>
                          <a:pt x="2791" y="1851"/>
                          <a:pt x="0" y="3436"/>
                          <a:pt x="0" y="5021"/>
                        </a:cubicBezTo>
                        <a:cubicBezTo>
                          <a:pt x="0" y="8388"/>
                          <a:pt x="5581" y="7199"/>
                          <a:pt x="10166" y="6407"/>
                        </a:cubicBezTo>
                        <a:cubicBezTo>
                          <a:pt x="11162" y="6011"/>
                          <a:pt x="12358" y="5615"/>
                          <a:pt x="13155" y="5219"/>
                        </a:cubicBezTo>
                        <a:cubicBezTo>
                          <a:pt x="12956" y="5615"/>
                          <a:pt x="12757" y="6209"/>
                          <a:pt x="12956" y="6803"/>
                        </a:cubicBezTo>
                        <a:cubicBezTo>
                          <a:pt x="13554" y="8586"/>
                          <a:pt x="17142" y="8388"/>
                          <a:pt x="21129" y="7199"/>
                        </a:cubicBezTo>
                        <a:cubicBezTo>
                          <a:pt x="24716" y="5813"/>
                          <a:pt x="28304" y="4228"/>
                          <a:pt x="27906" y="2247"/>
                        </a:cubicBezTo>
                        <a:cubicBezTo>
                          <a:pt x="27706" y="68"/>
                          <a:pt x="25115" y="-328"/>
                          <a:pt x="20929" y="86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48" name="Freeform 1747">
                    <a:extLst>
                      <a:ext uri="{FF2B5EF4-FFF2-40B4-BE49-F238E27FC236}">
                        <a16:creationId xmlns:a16="http://schemas.microsoft.com/office/drawing/2014/main" id="{D4527AC0-8820-0C87-C1A9-BDDDF4901AB7}"/>
                      </a:ext>
                    </a:extLst>
                  </p:cNvPr>
                  <p:cNvSpPr/>
                  <p:nvPr/>
                </p:nvSpPr>
                <p:spPr>
                  <a:xfrm>
                    <a:off x="3365003" y="5564463"/>
                    <a:ext cx="15433" cy="6300"/>
                  </a:xfrm>
                  <a:custGeom>
                    <a:avLst/>
                    <a:gdLst>
                      <a:gd name="connsiteX0" fmla="*/ 0 w 15433"/>
                      <a:gd name="connsiteY0" fmla="*/ 4203 h 6300"/>
                      <a:gd name="connsiteX1" fmla="*/ 11760 w 15433"/>
                      <a:gd name="connsiteY1" fmla="*/ 5589 h 6300"/>
                      <a:gd name="connsiteX2" fmla="*/ 15149 w 15433"/>
                      <a:gd name="connsiteY2" fmla="*/ 1826 h 6300"/>
                      <a:gd name="connsiteX3" fmla="*/ 4983 w 15433"/>
                      <a:gd name="connsiteY3" fmla="*/ 637 h 6300"/>
                      <a:gd name="connsiteX4" fmla="*/ 0 w 15433"/>
                      <a:gd name="connsiteY4" fmla="*/ 4203 h 63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433" h="6300">
                        <a:moveTo>
                          <a:pt x="0" y="4203"/>
                        </a:moveTo>
                        <a:cubicBezTo>
                          <a:pt x="1794" y="6580"/>
                          <a:pt x="6379" y="6778"/>
                          <a:pt x="11760" y="5589"/>
                        </a:cubicBezTo>
                        <a:cubicBezTo>
                          <a:pt x="15149" y="4797"/>
                          <a:pt x="15946" y="3212"/>
                          <a:pt x="15149" y="1826"/>
                        </a:cubicBezTo>
                        <a:cubicBezTo>
                          <a:pt x="13754" y="-353"/>
                          <a:pt x="9767" y="-353"/>
                          <a:pt x="4983" y="637"/>
                        </a:cubicBezTo>
                        <a:cubicBezTo>
                          <a:pt x="1993" y="1231"/>
                          <a:pt x="0" y="2420"/>
                          <a:pt x="0" y="420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49" name="Freeform 1748">
                    <a:extLst>
                      <a:ext uri="{FF2B5EF4-FFF2-40B4-BE49-F238E27FC236}">
                        <a16:creationId xmlns:a16="http://schemas.microsoft.com/office/drawing/2014/main" id="{432A98D1-D9AB-FE7E-CB21-32D261493960}"/>
                      </a:ext>
                    </a:extLst>
                  </p:cNvPr>
                  <p:cNvSpPr/>
                  <p:nvPr/>
                </p:nvSpPr>
                <p:spPr>
                  <a:xfrm>
                    <a:off x="3320146" y="5277577"/>
                    <a:ext cx="13210" cy="7711"/>
                  </a:xfrm>
                  <a:custGeom>
                    <a:avLst/>
                    <a:gdLst>
                      <a:gd name="connsiteX0" fmla="*/ 6985 w 13210"/>
                      <a:gd name="connsiteY0" fmla="*/ 691 h 7711"/>
                      <a:gd name="connsiteX1" fmla="*/ 8 w 13210"/>
                      <a:gd name="connsiteY1" fmla="*/ 5841 h 7711"/>
                      <a:gd name="connsiteX2" fmla="*/ 7184 w 13210"/>
                      <a:gd name="connsiteY2" fmla="*/ 6832 h 7711"/>
                      <a:gd name="connsiteX3" fmla="*/ 13164 w 13210"/>
                      <a:gd name="connsiteY3" fmla="*/ 1483 h 7711"/>
                      <a:gd name="connsiteX4" fmla="*/ 6985 w 13210"/>
                      <a:gd name="connsiteY4" fmla="*/ 691 h 7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10" h="7711">
                        <a:moveTo>
                          <a:pt x="6985" y="691"/>
                        </a:moveTo>
                        <a:cubicBezTo>
                          <a:pt x="3198" y="1880"/>
                          <a:pt x="-191" y="3662"/>
                          <a:pt x="8" y="5841"/>
                        </a:cubicBezTo>
                        <a:cubicBezTo>
                          <a:pt x="208" y="8020"/>
                          <a:pt x="2998" y="8218"/>
                          <a:pt x="7184" y="6832"/>
                        </a:cubicBezTo>
                        <a:cubicBezTo>
                          <a:pt x="11370" y="5247"/>
                          <a:pt x="13563" y="3266"/>
                          <a:pt x="13164" y="1483"/>
                        </a:cubicBezTo>
                        <a:cubicBezTo>
                          <a:pt x="12765" y="-101"/>
                          <a:pt x="10174" y="-498"/>
                          <a:pt x="6985" y="69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50" name="Freeform 1749">
                    <a:extLst>
                      <a:ext uri="{FF2B5EF4-FFF2-40B4-BE49-F238E27FC236}">
                        <a16:creationId xmlns:a16="http://schemas.microsoft.com/office/drawing/2014/main" id="{C593D327-3CB1-8604-4E89-7E53703E9520}"/>
                      </a:ext>
                    </a:extLst>
                  </p:cNvPr>
                  <p:cNvSpPr/>
                  <p:nvPr/>
                </p:nvSpPr>
                <p:spPr>
                  <a:xfrm>
                    <a:off x="3304368" y="5327005"/>
                    <a:ext cx="15232" cy="7577"/>
                  </a:xfrm>
                  <a:custGeom>
                    <a:avLst/>
                    <a:gdLst>
                      <a:gd name="connsiteX0" fmla="*/ 12996 w 15232"/>
                      <a:gd name="connsiteY0" fmla="*/ 588 h 7577"/>
                      <a:gd name="connsiteX1" fmla="*/ 6219 w 15232"/>
                      <a:gd name="connsiteY1" fmla="*/ 786 h 7577"/>
                      <a:gd name="connsiteX2" fmla="*/ 40 w 15232"/>
                      <a:gd name="connsiteY2" fmla="*/ 5936 h 7577"/>
                      <a:gd name="connsiteX3" fmla="*/ 3429 w 15232"/>
                      <a:gd name="connsiteY3" fmla="*/ 6926 h 7577"/>
                      <a:gd name="connsiteX4" fmla="*/ 10007 w 15232"/>
                      <a:gd name="connsiteY4" fmla="*/ 6728 h 7577"/>
                      <a:gd name="connsiteX5" fmla="*/ 15189 w 15232"/>
                      <a:gd name="connsiteY5" fmla="*/ 1776 h 7577"/>
                      <a:gd name="connsiteX6" fmla="*/ 12996 w 15232"/>
                      <a:gd name="connsiteY6" fmla="*/ 588 h 75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232" h="7577">
                        <a:moveTo>
                          <a:pt x="12996" y="588"/>
                        </a:moveTo>
                        <a:cubicBezTo>
                          <a:pt x="12000" y="-403"/>
                          <a:pt x="9209" y="-7"/>
                          <a:pt x="6219" y="786"/>
                        </a:cubicBezTo>
                        <a:cubicBezTo>
                          <a:pt x="2233" y="1974"/>
                          <a:pt x="-358" y="3955"/>
                          <a:pt x="40" y="5936"/>
                        </a:cubicBezTo>
                        <a:cubicBezTo>
                          <a:pt x="240" y="6926"/>
                          <a:pt x="1635" y="7125"/>
                          <a:pt x="3429" y="6926"/>
                        </a:cubicBezTo>
                        <a:cubicBezTo>
                          <a:pt x="4426" y="7917"/>
                          <a:pt x="6618" y="7719"/>
                          <a:pt x="10007" y="6728"/>
                        </a:cubicBezTo>
                        <a:cubicBezTo>
                          <a:pt x="13196" y="5540"/>
                          <a:pt x="15588" y="3559"/>
                          <a:pt x="15189" y="1776"/>
                        </a:cubicBezTo>
                        <a:cubicBezTo>
                          <a:pt x="14990" y="1182"/>
                          <a:pt x="13993" y="588"/>
                          <a:pt x="12996" y="5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51" name="Freeform 1750">
                    <a:extLst>
                      <a:ext uri="{FF2B5EF4-FFF2-40B4-BE49-F238E27FC236}">
                        <a16:creationId xmlns:a16="http://schemas.microsoft.com/office/drawing/2014/main" id="{68332F5D-5A59-D68D-9921-5E4526476F2C}"/>
                      </a:ext>
                    </a:extLst>
                  </p:cNvPr>
                  <p:cNvSpPr/>
                  <p:nvPr/>
                </p:nvSpPr>
                <p:spPr>
                  <a:xfrm>
                    <a:off x="3351638" y="5486569"/>
                    <a:ext cx="21810" cy="11797"/>
                  </a:xfrm>
                  <a:custGeom>
                    <a:avLst/>
                    <a:gdLst>
                      <a:gd name="connsiteX0" fmla="*/ 21537 w 21810"/>
                      <a:gd name="connsiteY0" fmla="*/ 1673 h 11797"/>
                      <a:gd name="connsiteX1" fmla="*/ 13166 w 21810"/>
                      <a:gd name="connsiteY1" fmla="*/ 484 h 11797"/>
                      <a:gd name="connsiteX2" fmla="*/ 8182 w 21810"/>
                      <a:gd name="connsiteY2" fmla="*/ 4248 h 11797"/>
                      <a:gd name="connsiteX3" fmla="*/ 8980 w 21810"/>
                      <a:gd name="connsiteY3" fmla="*/ 5436 h 11797"/>
                      <a:gd name="connsiteX4" fmla="*/ 6588 w 21810"/>
                      <a:gd name="connsiteY4" fmla="*/ 5833 h 11797"/>
                      <a:gd name="connsiteX5" fmla="*/ 10 w 21810"/>
                      <a:gd name="connsiteY5" fmla="*/ 10389 h 11797"/>
                      <a:gd name="connsiteX6" fmla="*/ 6189 w 21810"/>
                      <a:gd name="connsiteY6" fmla="*/ 11577 h 11797"/>
                      <a:gd name="connsiteX7" fmla="*/ 13764 w 21810"/>
                      <a:gd name="connsiteY7" fmla="*/ 7219 h 11797"/>
                      <a:gd name="connsiteX8" fmla="*/ 13365 w 21810"/>
                      <a:gd name="connsiteY8" fmla="*/ 6427 h 11797"/>
                      <a:gd name="connsiteX9" fmla="*/ 17152 w 21810"/>
                      <a:gd name="connsiteY9" fmla="*/ 5833 h 11797"/>
                      <a:gd name="connsiteX10" fmla="*/ 21537 w 21810"/>
                      <a:gd name="connsiteY10" fmla="*/ 1673 h 117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1810" h="11797">
                        <a:moveTo>
                          <a:pt x="21537" y="1673"/>
                        </a:moveTo>
                        <a:cubicBezTo>
                          <a:pt x="20341" y="88"/>
                          <a:pt x="17152" y="-506"/>
                          <a:pt x="13166" y="484"/>
                        </a:cubicBezTo>
                        <a:cubicBezTo>
                          <a:pt x="9976" y="1277"/>
                          <a:pt x="7585" y="2861"/>
                          <a:pt x="8182" y="4248"/>
                        </a:cubicBezTo>
                        <a:cubicBezTo>
                          <a:pt x="8382" y="4644"/>
                          <a:pt x="8581" y="5040"/>
                          <a:pt x="8980" y="5436"/>
                        </a:cubicBezTo>
                        <a:cubicBezTo>
                          <a:pt x="8182" y="5436"/>
                          <a:pt x="7385" y="5634"/>
                          <a:pt x="6588" y="5833"/>
                        </a:cubicBezTo>
                        <a:cubicBezTo>
                          <a:pt x="2601" y="6823"/>
                          <a:pt x="-189" y="8408"/>
                          <a:pt x="10" y="10389"/>
                        </a:cubicBezTo>
                        <a:cubicBezTo>
                          <a:pt x="210" y="11973"/>
                          <a:pt x="3000" y="11973"/>
                          <a:pt x="6189" y="11577"/>
                        </a:cubicBezTo>
                        <a:cubicBezTo>
                          <a:pt x="9578" y="10587"/>
                          <a:pt x="13564" y="9398"/>
                          <a:pt x="13764" y="7219"/>
                        </a:cubicBezTo>
                        <a:cubicBezTo>
                          <a:pt x="13764" y="6823"/>
                          <a:pt x="13564" y="6625"/>
                          <a:pt x="13365" y="6427"/>
                        </a:cubicBezTo>
                        <a:cubicBezTo>
                          <a:pt x="14561" y="6427"/>
                          <a:pt x="15757" y="6229"/>
                          <a:pt x="17152" y="5833"/>
                        </a:cubicBezTo>
                        <a:cubicBezTo>
                          <a:pt x="20740" y="4446"/>
                          <a:pt x="22534" y="2861"/>
                          <a:pt x="21537" y="167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52" name="Freeform 1751">
                    <a:extLst>
                      <a:ext uri="{FF2B5EF4-FFF2-40B4-BE49-F238E27FC236}">
                        <a16:creationId xmlns:a16="http://schemas.microsoft.com/office/drawing/2014/main" id="{D9311BB1-20F9-7B39-6A57-26C77D0FE1C6}"/>
                      </a:ext>
                    </a:extLst>
                  </p:cNvPr>
                  <p:cNvSpPr/>
                  <p:nvPr/>
                </p:nvSpPr>
                <p:spPr>
                  <a:xfrm>
                    <a:off x="3370177" y="5395473"/>
                    <a:ext cx="14368" cy="7053"/>
                  </a:xfrm>
                  <a:custGeom>
                    <a:avLst/>
                    <a:gdLst>
                      <a:gd name="connsiteX0" fmla="*/ 7184 w 14368"/>
                      <a:gd name="connsiteY0" fmla="*/ 658 h 7053"/>
                      <a:gd name="connsiteX1" fmla="*/ 8 w 14368"/>
                      <a:gd name="connsiteY1" fmla="*/ 5413 h 7053"/>
                      <a:gd name="connsiteX2" fmla="*/ 8579 w 14368"/>
                      <a:gd name="connsiteY2" fmla="*/ 6403 h 7053"/>
                      <a:gd name="connsiteX3" fmla="*/ 14360 w 14368"/>
                      <a:gd name="connsiteY3" fmla="*/ 2045 h 7053"/>
                      <a:gd name="connsiteX4" fmla="*/ 7184 w 14368"/>
                      <a:gd name="connsiteY4" fmla="*/ 658 h 7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68" h="7053">
                        <a:moveTo>
                          <a:pt x="7184" y="658"/>
                        </a:moveTo>
                        <a:cubicBezTo>
                          <a:pt x="3197" y="1649"/>
                          <a:pt x="-191" y="3432"/>
                          <a:pt x="8" y="5413"/>
                        </a:cubicBezTo>
                        <a:cubicBezTo>
                          <a:pt x="208" y="7393"/>
                          <a:pt x="3596" y="7393"/>
                          <a:pt x="8579" y="6403"/>
                        </a:cubicBezTo>
                        <a:cubicBezTo>
                          <a:pt x="11370" y="5611"/>
                          <a:pt x="14559" y="4224"/>
                          <a:pt x="14360" y="2045"/>
                        </a:cubicBezTo>
                        <a:cubicBezTo>
                          <a:pt x="13961" y="-134"/>
                          <a:pt x="11171" y="-530"/>
                          <a:pt x="7184" y="6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53" name="Freeform 1752">
                    <a:extLst>
                      <a:ext uri="{FF2B5EF4-FFF2-40B4-BE49-F238E27FC236}">
                        <a16:creationId xmlns:a16="http://schemas.microsoft.com/office/drawing/2014/main" id="{8D9549FE-D4F2-0F9E-49D7-D8EA64A883CD}"/>
                      </a:ext>
                    </a:extLst>
                  </p:cNvPr>
                  <p:cNvSpPr/>
                  <p:nvPr/>
                </p:nvSpPr>
                <p:spPr>
                  <a:xfrm>
                    <a:off x="3271121" y="5334584"/>
                    <a:ext cx="13451" cy="7113"/>
                  </a:xfrm>
                  <a:custGeom>
                    <a:avLst/>
                    <a:gdLst>
                      <a:gd name="connsiteX0" fmla="*/ 13355 w 13451"/>
                      <a:gd name="connsiteY0" fmla="*/ 1130 h 7113"/>
                      <a:gd name="connsiteX1" fmla="*/ 6976 w 13451"/>
                      <a:gd name="connsiteY1" fmla="*/ 535 h 7113"/>
                      <a:gd name="connsiteX2" fmla="*/ 0 w 13451"/>
                      <a:gd name="connsiteY2" fmla="*/ 5488 h 7113"/>
                      <a:gd name="connsiteX3" fmla="*/ 7375 w 13451"/>
                      <a:gd name="connsiteY3" fmla="*/ 6280 h 7113"/>
                      <a:gd name="connsiteX4" fmla="*/ 13355 w 13451"/>
                      <a:gd name="connsiteY4" fmla="*/ 1130 h 71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51" h="7113">
                        <a:moveTo>
                          <a:pt x="13355" y="1130"/>
                        </a:moveTo>
                        <a:cubicBezTo>
                          <a:pt x="12956" y="-257"/>
                          <a:pt x="9966" y="-257"/>
                          <a:pt x="6976" y="535"/>
                        </a:cubicBezTo>
                        <a:cubicBezTo>
                          <a:pt x="3189" y="1526"/>
                          <a:pt x="398" y="3309"/>
                          <a:pt x="0" y="5488"/>
                        </a:cubicBezTo>
                        <a:cubicBezTo>
                          <a:pt x="997" y="7270"/>
                          <a:pt x="3389" y="7667"/>
                          <a:pt x="7375" y="6280"/>
                        </a:cubicBezTo>
                        <a:cubicBezTo>
                          <a:pt x="11760" y="4893"/>
                          <a:pt x="13953" y="2912"/>
                          <a:pt x="13355" y="113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54" name="Freeform 1753">
                    <a:extLst>
                      <a:ext uri="{FF2B5EF4-FFF2-40B4-BE49-F238E27FC236}">
                        <a16:creationId xmlns:a16="http://schemas.microsoft.com/office/drawing/2014/main" id="{119F827B-8A8B-9E9D-E999-793D0EFD1E3D}"/>
                      </a:ext>
                    </a:extLst>
                  </p:cNvPr>
                  <p:cNvSpPr/>
                  <p:nvPr/>
                </p:nvSpPr>
                <p:spPr>
                  <a:xfrm>
                    <a:off x="3239523" y="5274875"/>
                    <a:ext cx="13563" cy="7381"/>
                  </a:xfrm>
                  <a:custGeom>
                    <a:avLst/>
                    <a:gdLst>
                      <a:gd name="connsiteX0" fmla="*/ 104 w 13563"/>
                      <a:gd name="connsiteY0" fmla="*/ 6167 h 7381"/>
                      <a:gd name="connsiteX1" fmla="*/ 7878 w 13563"/>
                      <a:gd name="connsiteY1" fmla="*/ 6365 h 7381"/>
                      <a:gd name="connsiteX2" fmla="*/ 13459 w 13563"/>
                      <a:gd name="connsiteY2" fmla="*/ 1215 h 7381"/>
                      <a:gd name="connsiteX3" fmla="*/ 5685 w 13563"/>
                      <a:gd name="connsiteY3" fmla="*/ 1016 h 7381"/>
                      <a:gd name="connsiteX4" fmla="*/ 104 w 13563"/>
                      <a:gd name="connsiteY4" fmla="*/ 6167 h 7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63" h="7381">
                        <a:moveTo>
                          <a:pt x="104" y="6167"/>
                        </a:moveTo>
                        <a:cubicBezTo>
                          <a:pt x="702" y="7751"/>
                          <a:pt x="3891" y="7751"/>
                          <a:pt x="7878" y="6365"/>
                        </a:cubicBezTo>
                        <a:cubicBezTo>
                          <a:pt x="12064" y="4978"/>
                          <a:pt x="14057" y="2799"/>
                          <a:pt x="13459" y="1215"/>
                        </a:cubicBezTo>
                        <a:cubicBezTo>
                          <a:pt x="12861" y="-370"/>
                          <a:pt x="9672" y="-370"/>
                          <a:pt x="5685" y="1016"/>
                        </a:cubicBezTo>
                        <a:cubicBezTo>
                          <a:pt x="1499" y="2601"/>
                          <a:pt x="-494" y="4582"/>
                          <a:pt x="104" y="616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55" name="Freeform 1754">
                    <a:extLst>
                      <a:ext uri="{FF2B5EF4-FFF2-40B4-BE49-F238E27FC236}">
                        <a16:creationId xmlns:a16="http://schemas.microsoft.com/office/drawing/2014/main" id="{A414D8FA-DEE5-CB68-3D63-E866874DC48D}"/>
                      </a:ext>
                    </a:extLst>
                  </p:cNvPr>
                  <p:cNvSpPr/>
                  <p:nvPr/>
                </p:nvSpPr>
                <p:spPr>
                  <a:xfrm>
                    <a:off x="3211263" y="5247757"/>
                    <a:ext cx="16259" cy="22786"/>
                  </a:xfrm>
                  <a:custGeom>
                    <a:avLst/>
                    <a:gdLst>
                      <a:gd name="connsiteX0" fmla="*/ 4445 w 16259"/>
                      <a:gd name="connsiteY0" fmla="*/ 21796 h 22786"/>
                      <a:gd name="connsiteX1" fmla="*/ 10823 w 16259"/>
                      <a:gd name="connsiteY1" fmla="*/ 21994 h 22786"/>
                      <a:gd name="connsiteX2" fmla="*/ 16205 w 16259"/>
                      <a:gd name="connsiteY2" fmla="*/ 16844 h 22786"/>
                      <a:gd name="connsiteX3" fmla="*/ 13415 w 16259"/>
                      <a:gd name="connsiteY3" fmla="*/ 15853 h 22786"/>
                      <a:gd name="connsiteX4" fmla="*/ 11820 w 16259"/>
                      <a:gd name="connsiteY4" fmla="*/ 13476 h 22786"/>
                      <a:gd name="connsiteX5" fmla="*/ 11023 w 16259"/>
                      <a:gd name="connsiteY5" fmla="*/ 12486 h 22786"/>
                      <a:gd name="connsiteX6" fmla="*/ 14611 w 16259"/>
                      <a:gd name="connsiteY6" fmla="*/ 14268 h 22786"/>
                      <a:gd name="connsiteX7" fmla="*/ 13216 w 16259"/>
                      <a:gd name="connsiteY7" fmla="*/ 7930 h 22786"/>
                      <a:gd name="connsiteX8" fmla="*/ 13614 w 16259"/>
                      <a:gd name="connsiteY8" fmla="*/ 6543 h 22786"/>
                      <a:gd name="connsiteX9" fmla="*/ 11421 w 16259"/>
                      <a:gd name="connsiteY9" fmla="*/ 5751 h 22786"/>
                      <a:gd name="connsiteX10" fmla="*/ 7634 w 16259"/>
                      <a:gd name="connsiteY10" fmla="*/ 4364 h 22786"/>
                      <a:gd name="connsiteX11" fmla="*/ 7036 w 16259"/>
                      <a:gd name="connsiteY11" fmla="*/ 6543 h 22786"/>
                      <a:gd name="connsiteX12" fmla="*/ 6837 w 16259"/>
                      <a:gd name="connsiteY12" fmla="*/ 6543 h 22786"/>
                      <a:gd name="connsiteX13" fmla="*/ 5242 w 16259"/>
                      <a:gd name="connsiteY13" fmla="*/ 7335 h 22786"/>
                      <a:gd name="connsiteX14" fmla="*/ 3050 w 16259"/>
                      <a:gd name="connsiteY14" fmla="*/ 6147 h 22786"/>
                      <a:gd name="connsiteX15" fmla="*/ 6040 w 16259"/>
                      <a:gd name="connsiteY15" fmla="*/ 5156 h 22786"/>
                      <a:gd name="connsiteX16" fmla="*/ 10624 w 16259"/>
                      <a:gd name="connsiteY16" fmla="*/ 997 h 22786"/>
                      <a:gd name="connsiteX17" fmla="*/ 4445 w 16259"/>
                      <a:gd name="connsiteY17" fmla="*/ 799 h 22786"/>
                      <a:gd name="connsiteX18" fmla="*/ 60 w 16259"/>
                      <a:gd name="connsiteY18" fmla="*/ 5355 h 22786"/>
                      <a:gd name="connsiteX19" fmla="*/ 259 w 16259"/>
                      <a:gd name="connsiteY19" fmla="*/ 5949 h 22786"/>
                      <a:gd name="connsiteX20" fmla="*/ 1854 w 16259"/>
                      <a:gd name="connsiteY20" fmla="*/ 10703 h 22786"/>
                      <a:gd name="connsiteX21" fmla="*/ 2253 w 16259"/>
                      <a:gd name="connsiteY21" fmla="*/ 11099 h 22786"/>
                      <a:gd name="connsiteX22" fmla="*/ 2253 w 16259"/>
                      <a:gd name="connsiteY22" fmla="*/ 11099 h 22786"/>
                      <a:gd name="connsiteX23" fmla="*/ 2851 w 16259"/>
                      <a:gd name="connsiteY23" fmla="*/ 11693 h 22786"/>
                      <a:gd name="connsiteX24" fmla="*/ 7236 w 16259"/>
                      <a:gd name="connsiteY24" fmla="*/ 16646 h 22786"/>
                      <a:gd name="connsiteX25" fmla="*/ 5442 w 16259"/>
                      <a:gd name="connsiteY25" fmla="*/ 19419 h 22786"/>
                      <a:gd name="connsiteX26" fmla="*/ 4445 w 16259"/>
                      <a:gd name="connsiteY26" fmla="*/ 21796 h 227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16259" h="22786">
                        <a:moveTo>
                          <a:pt x="4445" y="21796"/>
                        </a:moveTo>
                        <a:cubicBezTo>
                          <a:pt x="4844" y="23183"/>
                          <a:pt x="7634" y="22984"/>
                          <a:pt x="10823" y="21994"/>
                        </a:cubicBezTo>
                        <a:cubicBezTo>
                          <a:pt x="14810" y="20607"/>
                          <a:pt x="16604" y="18626"/>
                          <a:pt x="16205" y="16844"/>
                        </a:cubicBezTo>
                        <a:cubicBezTo>
                          <a:pt x="16006" y="16051"/>
                          <a:pt x="14810" y="15655"/>
                          <a:pt x="13415" y="15853"/>
                        </a:cubicBezTo>
                        <a:cubicBezTo>
                          <a:pt x="13016" y="15061"/>
                          <a:pt x="12418" y="14268"/>
                          <a:pt x="11820" y="13476"/>
                        </a:cubicBezTo>
                        <a:lnTo>
                          <a:pt x="11023" y="12486"/>
                        </a:lnTo>
                        <a:cubicBezTo>
                          <a:pt x="12219" y="13674"/>
                          <a:pt x="13614" y="14467"/>
                          <a:pt x="14611" y="14268"/>
                        </a:cubicBezTo>
                        <a:cubicBezTo>
                          <a:pt x="16205" y="13674"/>
                          <a:pt x="15209" y="10901"/>
                          <a:pt x="13216" y="7930"/>
                        </a:cubicBezTo>
                        <a:cubicBezTo>
                          <a:pt x="13415" y="7534"/>
                          <a:pt x="13614" y="7137"/>
                          <a:pt x="13614" y="6543"/>
                        </a:cubicBezTo>
                        <a:cubicBezTo>
                          <a:pt x="13016" y="6147"/>
                          <a:pt x="12418" y="5949"/>
                          <a:pt x="11421" y="5751"/>
                        </a:cubicBezTo>
                        <a:cubicBezTo>
                          <a:pt x="10026" y="4364"/>
                          <a:pt x="8830" y="3770"/>
                          <a:pt x="7634" y="4364"/>
                        </a:cubicBezTo>
                        <a:cubicBezTo>
                          <a:pt x="6837" y="4562"/>
                          <a:pt x="6638" y="5355"/>
                          <a:pt x="7036" y="6543"/>
                        </a:cubicBezTo>
                        <a:cubicBezTo>
                          <a:pt x="7036" y="6543"/>
                          <a:pt x="7036" y="6543"/>
                          <a:pt x="6837" y="6543"/>
                        </a:cubicBezTo>
                        <a:cubicBezTo>
                          <a:pt x="6239" y="6741"/>
                          <a:pt x="5840" y="6939"/>
                          <a:pt x="5242" y="7335"/>
                        </a:cubicBezTo>
                        <a:cubicBezTo>
                          <a:pt x="4445" y="6741"/>
                          <a:pt x="3648" y="6345"/>
                          <a:pt x="3050" y="6147"/>
                        </a:cubicBezTo>
                        <a:cubicBezTo>
                          <a:pt x="4046" y="5949"/>
                          <a:pt x="5043" y="5553"/>
                          <a:pt x="6040" y="5156"/>
                        </a:cubicBezTo>
                        <a:cubicBezTo>
                          <a:pt x="8830" y="3968"/>
                          <a:pt x="11023" y="2383"/>
                          <a:pt x="10624" y="997"/>
                        </a:cubicBezTo>
                        <a:cubicBezTo>
                          <a:pt x="9628" y="-192"/>
                          <a:pt x="7236" y="-390"/>
                          <a:pt x="4445" y="799"/>
                        </a:cubicBezTo>
                        <a:cubicBezTo>
                          <a:pt x="1655" y="1987"/>
                          <a:pt x="-140" y="3968"/>
                          <a:pt x="60" y="5355"/>
                        </a:cubicBezTo>
                        <a:cubicBezTo>
                          <a:pt x="60" y="5553"/>
                          <a:pt x="259" y="5751"/>
                          <a:pt x="259" y="5949"/>
                        </a:cubicBezTo>
                        <a:cubicBezTo>
                          <a:pt x="-339" y="6543"/>
                          <a:pt x="60" y="8722"/>
                          <a:pt x="1854" y="10703"/>
                        </a:cubicBezTo>
                        <a:cubicBezTo>
                          <a:pt x="2053" y="10901"/>
                          <a:pt x="2053" y="10901"/>
                          <a:pt x="2253" y="11099"/>
                        </a:cubicBezTo>
                        <a:cubicBezTo>
                          <a:pt x="2253" y="11099"/>
                          <a:pt x="2253" y="11099"/>
                          <a:pt x="2253" y="11099"/>
                        </a:cubicBezTo>
                        <a:cubicBezTo>
                          <a:pt x="2253" y="11495"/>
                          <a:pt x="2651" y="11693"/>
                          <a:pt x="2851" y="11693"/>
                        </a:cubicBezTo>
                        <a:cubicBezTo>
                          <a:pt x="4246" y="13476"/>
                          <a:pt x="5641" y="15259"/>
                          <a:pt x="7236" y="16646"/>
                        </a:cubicBezTo>
                        <a:cubicBezTo>
                          <a:pt x="5641" y="17636"/>
                          <a:pt x="5043" y="18626"/>
                          <a:pt x="5442" y="19419"/>
                        </a:cubicBezTo>
                        <a:cubicBezTo>
                          <a:pt x="4644" y="20211"/>
                          <a:pt x="4246" y="21004"/>
                          <a:pt x="4445" y="2179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56" name="Freeform 1755">
                    <a:extLst>
                      <a:ext uri="{FF2B5EF4-FFF2-40B4-BE49-F238E27FC236}">
                        <a16:creationId xmlns:a16="http://schemas.microsoft.com/office/drawing/2014/main" id="{80D2E574-3515-2C0A-4DB1-F35FA96F7904}"/>
                      </a:ext>
                    </a:extLst>
                  </p:cNvPr>
                  <p:cNvSpPr/>
                  <p:nvPr/>
                </p:nvSpPr>
                <p:spPr>
                  <a:xfrm>
                    <a:off x="3243215" y="5355127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198 h 198"/>
                      <a:gd name="connsiteX1" fmla="*/ 399 w 398"/>
                      <a:gd name="connsiteY1" fmla="*/ 0 h 198"/>
                      <a:gd name="connsiteX2" fmla="*/ 200 w 398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0" y="198"/>
                        </a:moveTo>
                        <a:lnTo>
                          <a:pt x="399" y="0"/>
                        </a:lnTo>
                        <a:lnTo>
                          <a:pt x="20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57" name="Freeform 1756">
                    <a:extLst>
                      <a:ext uri="{FF2B5EF4-FFF2-40B4-BE49-F238E27FC236}">
                        <a16:creationId xmlns:a16="http://schemas.microsoft.com/office/drawing/2014/main" id="{4A5FCEF4-1740-AD2C-672C-122F08105C8B}"/>
                      </a:ext>
                    </a:extLst>
                  </p:cNvPr>
                  <p:cNvSpPr/>
                  <p:nvPr/>
                </p:nvSpPr>
                <p:spPr>
                  <a:xfrm>
                    <a:off x="3221289" y="5308625"/>
                    <a:ext cx="13181" cy="7084"/>
                  </a:xfrm>
                  <a:custGeom>
                    <a:avLst/>
                    <a:gdLst>
                      <a:gd name="connsiteX0" fmla="*/ 12956 w 13181"/>
                      <a:gd name="connsiteY0" fmla="*/ 1139 h 7084"/>
                      <a:gd name="connsiteX1" fmla="*/ 4784 w 13181"/>
                      <a:gd name="connsiteY1" fmla="*/ 941 h 7084"/>
                      <a:gd name="connsiteX2" fmla="*/ 0 w 13181"/>
                      <a:gd name="connsiteY2" fmla="*/ 5299 h 7084"/>
                      <a:gd name="connsiteX3" fmla="*/ 6976 w 13181"/>
                      <a:gd name="connsiteY3" fmla="*/ 6289 h 7084"/>
                      <a:gd name="connsiteX4" fmla="*/ 12956 w 13181"/>
                      <a:gd name="connsiteY4" fmla="*/ 1139 h 70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81" h="7084">
                        <a:moveTo>
                          <a:pt x="12956" y="1139"/>
                        </a:moveTo>
                        <a:cubicBezTo>
                          <a:pt x="11959" y="-446"/>
                          <a:pt x="8571" y="-248"/>
                          <a:pt x="4784" y="941"/>
                        </a:cubicBezTo>
                        <a:cubicBezTo>
                          <a:pt x="1595" y="1931"/>
                          <a:pt x="0" y="3714"/>
                          <a:pt x="0" y="5299"/>
                        </a:cubicBezTo>
                        <a:cubicBezTo>
                          <a:pt x="0" y="7478"/>
                          <a:pt x="2791" y="7478"/>
                          <a:pt x="6976" y="6289"/>
                        </a:cubicBezTo>
                        <a:cubicBezTo>
                          <a:pt x="10365" y="4705"/>
                          <a:pt x="14152" y="3120"/>
                          <a:pt x="12956" y="113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58" name="Freeform 1757">
                    <a:extLst>
                      <a:ext uri="{FF2B5EF4-FFF2-40B4-BE49-F238E27FC236}">
                        <a16:creationId xmlns:a16="http://schemas.microsoft.com/office/drawing/2014/main" id="{D67554A5-8E23-8F85-E404-BB268AD75CE7}"/>
                      </a:ext>
                    </a:extLst>
                  </p:cNvPr>
                  <p:cNvSpPr/>
                  <p:nvPr/>
                </p:nvSpPr>
                <p:spPr>
                  <a:xfrm>
                    <a:off x="3272202" y="5490476"/>
                    <a:ext cx="14266" cy="6528"/>
                  </a:xfrm>
                  <a:custGeom>
                    <a:avLst/>
                    <a:gdLst>
                      <a:gd name="connsiteX0" fmla="*/ 14266 w 14266"/>
                      <a:gd name="connsiteY0" fmla="*/ 1728 h 6528"/>
                      <a:gd name="connsiteX1" fmla="*/ 8287 w 14266"/>
                      <a:gd name="connsiteY1" fmla="*/ 143 h 6528"/>
                      <a:gd name="connsiteX2" fmla="*/ 4499 w 14266"/>
                      <a:gd name="connsiteY2" fmla="*/ 737 h 6528"/>
                      <a:gd name="connsiteX3" fmla="*/ 114 w 14266"/>
                      <a:gd name="connsiteY3" fmla="*/ 4501 h 6528"/>
                      <a:gd name="connsiteX4" fmla="*/ 513 w 14266"/>
                      <a:gd name="connsiteY4" fmla="*/ 4897 h 6528"/>
                      <a:gd name="connsiteX5" fmla="*/ 7290 w 14266"/>
                      <a:gd name="connsiteY5" fmla="*/ 6086 h 6528"/>
                      <a:gd name="connsiteX6" fmla="*/ 14266 w 14266"/>
                      <a:gd name="connsiteY6" fmla="*/ 1728 h 65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266" h="6528">
                        <a:moveTo>
                          <a:pt x="14266" y="1728"/>
                        </a:moveTo>
                        <a:cubicBezTo>
                          <a:pt x="13668" y="143"/>
                          <a:pt x="11476" y="-253"/>
                          <a:pt x="8287" y="143"/>
                        </a:cubicBezTo>
                        <a:cubicBezTo>
                          <a:pt x="7091" y="143"/>
                          <a:pt x="5894" y="341"/>
                          <a:pt x="4499" y="737"/>
                        </a:cubicBezTo>
                        <a:cubicBezTo>
                          <a:pt x="1310" y="1529"/>
                          <a:pt x="-484" y="3312"/>
                          <a:pt x="114" y="4501"/>
                        </a:cubicBezTo>
                        <a:cubicBezTo>
                          <a:pt x="114" y="4699"/>
                          <a:pt x="313" y="4699"/>
                          <a:pt x="513" y="4897"/>
                        </a:cubicBezTo>
                        <a:cubicBezTo>
                          <a:pt x="513" y="6680"/>
                          <a:pt x="3503" y="6878"/>
                          <a:pt x="7290" y="6086"/>
                        </a:cubicBezTo>
                        <a:cubicBezTo>
                          <a:pt x="11276" y="5293"/>
                          <a:pt x="13668" y="3708"/>
                          <a:pt x="14266" y="172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59" name="Freeform 1758">
                    <a:extLst>
                      <a:ext uri="{FF2B5EF4-FFF2-40B4-BE49-F238E27FC236}">
                        <a16:creationId xmlns:a16="http://schemas.microsoft.com/office/drawing/2014/main" id="{6A1BFA53-8060-1719-F250-11224C3DAD3F}"/>
                      </a:ext>
                    </a:extLst>
                  </p:cNvPr>
                  <p:cNvSpPr/>
                  <p:nvPr/>
                </p:nvSpPr>
                <p:spPr>
                  <a:xfrm>
                    <a:off x="3421582" y="5434956"/>
                    <a:ext cx="10195" cy="7725"/>
                  </a:xfrm>
                  <a:custGeom>
                    <a:avLst/>
                    <a:gdLst>
                      <a:gd name="connsiteX0" fmla="*/ 428 w 10195"/>
                      <a:gd name="connsiteY0" fmla="*/ 5348 h 7725"/>
                      <a:gd name="connsiteX1" fmla="*/ 2023 w 10195"/>
                      <a:gd name="connsiteY1" fmla="*/ 7725 h 7725"/>
                      <a:gd name="connsiteX2" fmla="*/ 10195 w 10195"/>
                      <a:gd name="connsiteY2" fmla="*/ 5943 h 7725"/>
                      <a:gd name="connsiteX3" fmla="*/ 9598 w 10195"/>
                      <a:gd name="connsiteY3" fmla="*/ 0 h 7725"/>
                      <a:gd name="connsiteX4" fmla="*/ 428 w 10195"/>
                      <a:gd name="connsiteY4" fmla="*/ 5348 h 7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95" h="7725">
                        <a:moveTo>
                          <a:pt x="428" y="5348"/>
                        </a:moveTo>
                        <a:cubicBezTo>
                          <a:pt x="-369" y="6537"/>
                          <a:pt x="-170" y="7725"/>
                          <a:pt x="2023" y="7725"/>
                        </a:cubicBezTo>
                        <a:cubicBezTo>
                          <a:pt x="5013" y="7725"/>
                          <a:pt x="7804" y="7131"/>
                          <a:pt x="10195" y="5943"/>
                        </a:cubicBezTo>
                        <a:cubicBezTo>
                          <a:pt x="9996" y="3962"/>
                          <a:pt x="9797" y="1981"/>
                          <a:pt x="9598" y="0"/>
                        </a:cubicBezTo>
                        <a:cubicBezTo>
                          <a:pt x="5412" y="594"/>
                          <a:pt x="2223" y="2377"/>
                          <a:pt x="428" y="534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60" name="Freeform 1759">
                    <a:extLst>
                      <a:ext uri="{FF2B5EF4-FFF2-40B4-BE49-F238E27FC236}">
                        <a16:creationId xmlns:a16="http://schemas.microsoft.com/office/drawing/2014/main" id="{35D69C23-E904-8775-0215-A3C297EADB75}"/>
                      </a:ext>
                    </a:extLst>
                  </p:cNvPr>
                  <p:cNvSpPr/>
                  <p:nvPr/>
                </p:nvSpPr>
                <p:spPr>
                  <a:xfrm>
                    <a:off x="3382181" y="5195392"/>
                    <a:ext cx="11620" cy="7210"/>
                  </a:xfrm>
                  <a:custGeom>
                    <a:avLst/>
                    <a:gdLst>
                      <a:gd name="connsiteX0" fmla="*/ 164 w 11620"/>
                      <a:gd name="connsiteY0" fmla="*/ 5622 h 7210"/>
                      <a:gd name="connsiteX1" fmla="*/ 8137 w 11620"/>
                      <a:gd name="connsiteY1" fmla="*/ 5820 h 7210"/>
                      <a:gd name="connsiteX2" fmla="*/ 11525 w 11620"/>
                      <a:gd name="connsiteY2" fmla="*/ 1066 h 7210"/>
                      <a:gd name="connsiteX3" fmla="*/ 4948 w 11620"/>
                      <a:gd name="connsiteY3" fmla="*/ 868 h 7210"/>
                      <a:gd name="connsiteX4" fmla="*/ 164 w 11620"/>
                      <a:gd name="connsiteY4" fmla="*/ 5622 h 72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20" h="7210">
                        <a:moveTo>
                          <a:pt x="164" y="5622"/>
                        </a:moveTo>
                        <a:cubicBezTo>
                          <a:pt x="961" y="7603"/>
                          <a:pt x="3951" y="7801"/>
                          <a:pt x="8137" y="5820"/>
                        </a:cubicBezTo>
                        <a:cubicBezTo>
                          <a:pt x="11127" y="4434"/>
                          <a:pt x="11924" y="2651"/>
                          <a:pt x="11525" y="1066"/>
                        </a:cubicBezTo>
                        <a:cubicBezTo>
                          <a:pt x="10529" y="-320"/>
                          <a:pt x="7938" y="-320"/>
                          <a:pt x="4948" y="868"/>
                        </a:cubicBezTo>
                        <a:cubicBezTo>
                          <a:pt x="1559" y="2255"/>
                          <a:pt x="-633" y="4038"/>
                          <a:pt x="164" y="562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61" name="Freeform 1760">
                    <a:extLst>
                      <a:ext uri="{FF2B5EF4-FFF2-40B4-BE49-F238E27FC236}">
                        <a16:creationId xmlns:a16="http://schemas.microsoft.com/office/drawing/2014/main" id="{E3845258-477E-C7AB-5214-CF97DEE1EF54}"/>
                      </a:ext>
                    </a:extLst>
                  </p:cNvPr>
                  <p:cNvSpPr/>
                  <p:nvPr/>
                </p:nvSpPr>
                <p:spPr>
                  <a:xfrm>
                    <a:off x="3396989" y="5272245"/>
                    <a:ext cx="12869" cy="6853"/>
                  </a:xfrm>
                  <a:custGeom>
                    <a:avLst/>
                    <a:gdLst>
                      <a:gd name="connsiteX0" fmla="*/ 4491 w 12869"/>
                      <a:gd name="connsiteY0" fmla="*/ 873 h 6853"/>
                      <a:gd name="connsiteX1" fmla="*/ 106 w 12869"/>
                      <a:gd name="connsiteY1" fmla="*/ 5033 h 6853"/>
                      <a:gd name="connsiteX2" fmla="*/ 7282 w 12869"/>
                      <a:gd name="connsiteY2" fmla="*/ 6420 h 6853"/>
                      <a:gd name="connsiteX3" fmla="*/ 12863 w 12869"/>
                      <a:gd name="connsiteY3" fmla="*/ 2458 h 6853"/>
                      <a:gd name="connsiteX4" fmla="*/ 4491 w 12869"/>
                      <a:gd name="connsiteY4" fmla="*/ 873 h 68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69" h="6853">
                        <a:moveTo>
                          <a:pt x="4491" y="873"/>
                        </a:moveTo>
                        <a:cubicBezTo>
                          <a:pt x="1502" y="1666"/>
                          <a:pt x="-492" y="3448"/>
                          <a:pt x="106" y="5033"/>
                        </a:cubicBezTo>
                        <a:cubicBezTo>
                          <a:pt x="704" y="7014"/>
                          <a:pt x="3295" y="7212"/>
                          <a:pt x="7282" y="6420"/>
                        </a:cubicBezTo>
                        <a:cubicBezTo>
                          <a:pt x="10471" y="5627"/>
                          <a:pt x="12664" y="4043"/>
                          <a:pt x="12863" y="2458"/>
                        </a:cubicBezTo>
                        <a:cubicBezTo>
                          <a:pt x="13062" y="-711"/>
                          <a:pt x="8677" y="-315"/>
                          <a:pt x="4491" y="87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62" name="Freeform 1761">
                    <a:extLst>
                      <a:ext uri="{FF2B5EF4-FFF2-40B4-BE49-F238E27FC236}">
                        <a16:creationId xmlns:a16="http://schemas.microsoft.com/office/drawing/2014/main" id="{8EFCF9EE-D481-BA5B-2168-11C39218E0CA}"/>
                      </a:ext>
                    </a:extLst>
                  </p:cNvPr>
                  <p:cNvSpPr/>
                  <p:nvPr/>
                </p:nvSpPr>
                <p:spPr>
                  <a:xfrm>
                    <a:off x="3422409" y="5361267"/>
                    <a:ext cx="996" cy="5150"/>
                  </a:xfrm>
                  <a:custGeom>
                    <a:avLst/>
                    <a:gdLst>
                      <a:gd name="connsiteX0" fmla="*/ 997 w 996"/>
                      <a:gd name="connsiteY0" fmla="*/ 5150 h 5150"/>
                      <a:gd name="connsiteX1" fmla="*/ 399 w 996"/>
                      <a:gd name="connsiteY1" fmla="*/ 0 h 5150"/>
                      <a:gd name="connsiteX2" fmla="*/ 0 w 996"/>
                      <a:gd name="connsiteY2" fmla="*/ 2377 h 5150"/>
                      <a:gd name="connsiteX3" fmla="*/ 997 w 996"/>
                      <a:gd name="connsiteY3" fmla="*/ 5150 h 51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996" h="5150">
                        <a:moveTo>
                          <a:pt x="997" y="5150"/>
                        </a:moveTo>
                        <a:cubicBezTo>
                          <a:pt x="797" y="3566"/>
                          <a:pt x="598" y="1783"/>
                          <a:pt x="399" y="0"/>
                        </a:cubicBezTo>
                        <a:cubicBezTo>
                          <a:pt x="0" y="792"/>
                          <a:pt x="0" y="1585"/>
                          <a:pt x="0" y="2377"/>
                        </a:cubicBezTo>
                        <a:cubicBezTo>
                          <a:pt x="0" y="3367"/>
                          <a:pt x="0" y="4556"/>
                          <a:pt x="997" y="51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63" name="Freeform 1762">
                    <a:extLst>
                      <a:ext uri="{FF2B5EF4-FFF2-40B4-BE49-F238E27FC236}">
                        <a16:creationId xmlns:a16="http://schemas.microsoft.com/office/drawing/2014/main" id="{BB9E3D55-6041-5BB5-DB14-8923B9E95E61}"/>
                      </a:ext>
                    </a:extLst>
                  </p:cNvPr>
                  <p:cNvSpPr/>
                  <p:nvPr/>
                </p:nvSpPr>
                <p:spPr>
                  <a:xfrm>
                    <a:off x="3429784" y="5449813"/>
                    <a:ext cx="3189" cy="4952"/>
                  </a:xfrm>
                  <a:custGeom>
                    <a:avLst/>
                    <a:gdLst>
                      <a:gd name="connsiteX0" fmla="*/ 0 w 3189"/>
                      <a:gd name="connsiteY0" fmla="*/ 2773 h 4952"/>
                      <a:gd name="connsiteX1" fmla="*/ 3189 w 3189"/>
                      <a:gd name="connsiteY1" fmla="*/ 4952 h 4952"/>
                      <a:gd name="connsiteX2" fmla="*/ 2791 w 3189"/>
                      <a:gd name="connsiteY2" fmla="*/ 0 h 4952"/>
                      <a:gd name="connsiteX3" fmla="*/ 0 w 3189"/>
                      <a:gd name="connsiteY3" fmla="*/ 2773 h 4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89" h="4952">
                        <a:moveTo>
                          <a:pt x="0" y="2773"/>
                        </a:moveTo>
                        <a:cubicBezTo>
                          <a:pt x="200" y="3962"/>
                          <a:pt x="1395" y="4754"/>
                          <a:pt x="3189" y="4952"/>
                        </a:cubicBezTo>
                        <a:cubicBezTo>
                          <a:pt x="2990" y="3367"/>
                          <a:pt x="2990" y="1783"/>
                          <a:pt x="2791" y="0"/>
                        </a:cubicBezTo>
                        <a:cubicBezTo>
                          <a:pt x="1395" y="594"/>
                          <a:pt x="399" y="1585"/>
                          <a:pt x="0" y="277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64" name="Freeform 1763">
                    <a:extLst>
                      <a:ext uri="{FF2B5EF4-FFF2-40B4-BE49-F238E27FC236}">
                        <a16:creationId xmlns:a16="http://schemas.microsoft.com/office/drawing/2014/main" id="{84C13B4D-65C7-4FB7-ED7C-73D70B049E6C}"/>
                      </a:ext>
                    </a:extLst>
                  </p:cNvPr>
                  <p:cNvSpPr/>
                  <p:nvPr/>
                </p:nvSpPr>
                <p:spPr>
                  <a:xfrm>
                    <a:off x="3409016" y="5403013"/>
                    <a:ext cx="18268" cy="10019"/>
                  </a:xfrm>
                  <a:custGeom>
                    <a:avLst/>
                    <a:gdLst>
                      <a:gd name="connsiteX0" fmla="*/ 13194 w 18268"/>
                      <a:gd name="connsiteY0" fmla="*/ 249 h 10019"/>
                      <a:gd name="connsiteX1" fmla="*/ 6018 w 18268"/>
                      <a:gd name="connsiteY1" fmla="*/ 3617 h 10019"/>
                      <a:gd name="connsiteX2" fmla="*/ 38 w 18268"/>
                      <a:gd name="connsiteY2" fmla="*/ 8371 h 10019"/>
                      <a:gd name="connsiteX3" fmla="*/ 6018 w 18268"/>
                      <a:gd name="connsiteY3" fmla="*/ 9757 h 10019"/>
                      <a:gd name="connsiteX4" fmla="*/ 11997 w 18268"/>
                      <a:gd name="connsiteY4" fmla="*/ 5796 h 10019"/>
                      <a:gd name="connsiteX5" fmla="*/ 18177 w 18268"/>
                      <a:gd name="connsiteY5" fmla="*/ 2230 h 10019"/>
                      <a:gd name="connsiteX6" fmla="*/ 13194 w 18268"/>
                      <a:gd name="connsiteY6" fmla="*/ 249 h 100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268" h="10019">
                        <a:moveTo>
                          <a:pt x="13194" y="249"/>
                        </a:moveTo>
                        <a:cubicBezTo>
                          <a:pt x="9805" y="843"/>
                          <a:pt x="6616" y="1636"/>
                          <a:pt x="6018" y="3617"/>
                        </a:cubicBezTo>
                        <a:cubicBezTo>
                          <a:pt x="2430" y="4607"/>
                          <a:pt x="-361" y="6192"/>
                          <a:pt x="38" y="8371"/>
                        </a:cubicBezTo>
                        <a:cubicBezTo>
                          <a:pt x="437" y="9955"/>
                          <a:pt x="2629" y="10352"/>
                          <a:pt x="6018" y="9757"/>
                        </a:cubicBezTo>
                        <a:cubicBezTo>
                          <a:pt x="9606" y="8965"/>
                          <a:pt x="11798" y="7578"/>
                          <a:pt x="11997" y="5796"/>
                        </a:cubicBezTo>
                        <a:cubicBezTo>
                          <a:pt x="15386" y="5201"/>
                          <a:pt x="17778" y="3815"/>
                          <a:pt x="18177" y="2230"/>
                        </a:cubicBezTo>
                        <a:cubicBezTo>
                          <a:pt x="18775" y="51"/>
                          <a:pt x="16383" y="-345"/>
                          <a:pt x="13194" y="2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65" name="Freeform 1764">
                    <a:extLst>
                      <a:ext uri="{FF2B5EF4-FFF2-40B4-BE49-F238E27FC236}">
                        <a16:creationId xmlns:a16="http://schemas.microsoft.com/office/drawing/2014/main" id="{24AE5F26-7DE3-1E8E-A5ED-81623339F1B0}"/>
                      </a:ext>
                    </a:extLst>
                  </p:cNvPr>
                  <p:cNvSpPr/>
                  <p:nvPr/>
                </p:nvSpPr>
                <p:spPr>
                  <a:xfrm>
                    <a:off x="3383317" y="5308984"/>
                    <a:ext cx="11794" cy="6747"/>
                  </a:xfrm>
                  <a:custGeom>
                    <a:avLst/>
                    <a:gdLst>
                      <a:gd name="connsiteX0" fmla="*/ 6802 w 11794"/>
                      <a:gd name="connsiteY0" fmla="*/ 6129 h 6747"/>
                      <a:gd name="connsiteX1" fmla="*/ 11187 w 11794"/>
                      <a:gd name="connsiteY1" fmla="*/ 780 h 6747"/>
                      <a:gd name="connsiteX2" fmla="*/ 4011 w 11794"/>
                      <a:gd name="connsiteY2" fmla="*/ 1177 h 6747"/>
                      <a:gd name="connsiteX3" fmla="*/ 24 w 11794"/>
                      <a:gd name="connsiteY3" fmla="*/ 5534 h 6747"/>
                      <a:gd name="connsiteX4" fmla="*/ 6802 w 11794"/>
                      <a:gd name="connsiteY4" fmla="*/ 6129 h 67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4" h="6747">
                        <a:moveTo>
                          <a:pt x="6802" y="6129"/>
                        </a:moveTo>
                        <a:cubicBezTo>
                          <a:pt x="10589" y="4742"/>
                          <a:pt x="12981" y="2563"/>
                          <a:pt x="11187" y="780"/>
                        </a:cubicBezTo>
                        <a:cubicBezTo>
                          <a:pt x="9791" y="-408"/>
                          <a:pt x="7001" y="-210"/>
                          <a:pt x="4011" y="1177"/>
                        </a:cubicBezTo>
                        <a:cubicBezTo>
                          <a:pt x="822" y="2563"/>
                          <a:pt x="-175" y="3950"/>
                          <a:pt x="24" y="5534"/>
                        </a:cubicBezTo>
                        <a:cubicBezTo>
                          <a:pt x="1420" y="6921"/>
                          <a:pt x="4011" y="7119"/>
                          <a:pt x="6802" y="612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66" name="Freeform 1765">
                    <a:extLst>
                      <a:ext uri="{FF2B5EF4-FFF2-40B4-BE49-F238E27FC236}">
                        <a16:creationId xmlns:a16="http://schemas.microsoft.com/office/drawing/2014/main" id="{443447CF-6B1B-3B17-8791-D58B6D5C58B1}"/>
                      </a:ext>
                    </a:extLst>
                  </p:cNvPr>
                  <p:cNvSpPr/>
                  <p:nvPr/>
                </p:nvSpPr>
                <p:spPr>
                  <a:xfrm>
                    <a:off x="3367514" y="5273521"/>
                    <a:ext cx="11887" cy="7334"/>
                  </a:xfrm>
                  <a:custGeom>
                    <a:avLst/>
                    <a:gdLst>
                      <a:gd name="connsiteX0" fmla="*/ 6061 w 11887"/>
                      <a:gd name="connsiteY0" fmla="*/ 588 h 7334"/>
                      <a:gd name="connsiteX1" fmla="*/ 81 w 11887"/>
                      <a:gd name="connsiteY1" fmla="*/ 5936 h 7334"/>
                      <a:gd name="connsiteX2" fmla="*/ 6061 w 11887"/>
                      <a:gd name="connsiteY2" fmla="*/ 6729 h 7334"/>
                      <a:gd name="connsiteX3" fmla="*/ 11841 w 11887"/>
                      <a:gd name="connsiteY3" fmla="*/ 1380 h 7334"/>
                      <a:gd name="connsiteX4" fmla="*/ 6061 w 11887"/>
                      <a:gd name="connsiteY4" fmla="*/ 588 h 73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87" h="7334">
                        <a:moveTo>
                          <a:pt x="6061" y="588"/>
                        </a:moveTo>
                        <a:cubicBezTo>
                          <a:pt x="2273" y="1975"/>
                          <a:pt x="-517" y="3757"/>
                          <a:pt x="81" y="5936"/>
                        </a:cubicBezTo>
                        <a:cubicBezTo>
                          <a:pt x="480" y="7521"/>
                          <a:pt x="2871" y="7719"/>
                          <a:pt x="6061" y="6729"/>
                        </a:cubicBezTo>
                        <a:cubicBezTo>
                          <a:pt x="10047" y="5540"/>
                          <a:pt x="12240" y="3559"/>
                          <a:pt x="11841" y="1380"/>
                        </a:cubicBezTo>
                        <a:cubicBezTo>
                          <a:pt x="11044" y="192"/>
                          <a:pt x="9449" y="-601"/>
                          <a:pt x="6061" y="5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67" name="Freeform 1766">
                    <a:extLst>
                      <a:ext uri="{FF2B5EF4-FFF2-40B4-BE49-F238E27FC236}">
                        <a16:creationId xmlns:a16="http://schemas.microsoft.com/office/drawing/2014/main" id="{529CBEE8-F08B-70AB-101D-98970A836C04}"/>
                      </a:ext>
                    </a:extLst>
                  </p:cNvPr>
                  <p:cNvSpPr/>
                  <p:nvPr/>
                </p:nvSpPr>
                <p:spPr>
                  <a:xfrm>
                    <a:off x="3405015" y="5388151"/>
                    <a:ext cx="12513" cy="8071"/>
                  </a:xfrm>
                  <a:custGeom>
                    <a:avLst/>
                    <a:gdLst>
                      <a:gd name="connsiteX0" fmla="*/ 10617 w 12513"/>
                      <a:gd name="connsiteY0" fmla="*/ 4613 h 8071"/>
                      <a:gd name="connsiteX1" fmla="*/ 12411 w 12513"/>
                      <a:gd name="connsiteY1" fmla="*/ 1443 h 8071"/>
                      <a:gd name="connsiteX2" fmla="*/ 6232 w 12513"/>
                      <a:gd name="connsiteY2" fmla="*/ 453 h 8071"/>
                      <a:gd name="connsiteX3" fmla="*/ 651 w 12513"/>
                      <a:gd name="connsiteY3" fmla="*/ 4216 h 8071"/>
                      <a:gd name="connsiteX4" fmla="*/ 53 w 12513"/>
                      <a:gd name="connsiteY4" fmla="*/ 6197 h 8071"/>
                      <a:gd name="connsiteX5" fmla="*/ 5634 w 12513"/>
                      <a:gd name="connsiteY5" fmla="*/ 7584 h 8071"/>
                      <a:gd name="connsiteX6" fmla="*/ 10617 w 12513"/>
                      <a:gd name="connsiteY6" fmla="*/ 4613 h 80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513" h="8071">
                        <a:moveTo>
                          <a:pt x="10617" y="4613"/>
                        </a:moveTo>
                        <a:cubicBezTo>
                          <a:pt x="12012" y="3622"/>
                          <a:pt x="12810" y="2632"/>
                          <a:pt x="12411" y="1443"/>
                        </a:cubicBezTo>
                        <a:cubicBezTo>
                          <a:pt x="12012" y="-142"/>
                          <a:pt x="9222" y="-340"/>
                          <a:pt x="6232" y="453"/>
                        </a:cubicBezTo>
                        <a:cubicBezTo>
                          <a:pt x="2844" y="1245"/>
                          <a:pt x="1049" y="2632"/>
                          <a:pt x="651" y="4216"/>
                        </a:cubicBezTo>
                        <a:cubicBezTo>
                          <a:pt x="252" y="4811"/>
                          <a:pt x="-146" y="5405"/>
                          <a:pt x="53" y="6197"/>
                        </a:cubicBezTo>
                        <a:cubicBezTo>
                          <a:pt x="850" y="7584"/>
                          <a:pt x="2246" y="8772"/>
                          <a:pt x="5634" y="7584"/>
                        </a:cubicBezTo>
                        <a:cubicBezTo>
                          <a:pt x="8026" y="6990"/>
                          <a:pt x="9820" y="5801"/>
                          <a:pt x="10617" y="461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68" name="Freeform 1767">
                    <a:extLst>
                      <a:ext uri="{FF2B5EF4-FFF2-40B4-BE49-F238E27FC236}">
                        <a16:creationId xmlns:a16="http://schemas.microsoft.com/office/drawing/2014/main" id="{E7B4128B-707F-536E-EF50-6012BFB4A6FD}"/>
                      </a:ext>
                    </a:extLst>
                  </p:cNvPr>
                  <p:cNvSpPr/>
                  <p:nvPr/>
                </p:nvSpPr>
                <p:spPr>
                  <a:xfrm>
                    <a:off x="3321458" y="5305082"/>
                    <a:ext cx="12251" cy="6508"/>
                  </a:xfrm>
                  <a:custGeom>
                    <a:avLst/>
                    <a:gdLst>
                      <a:gd name="connsiteX0" fmla="*/ 7667 w 12251"/>
                      <a:gd name="connsiteY0" fmla="*/ 5871 h 6508"/>
                      <a:gd name="connsiteX1" fmla="*/ 12251 w 12251"/>
                      <a:gd name="connsiteY1" fmla="*/ 1711 h 6508"/>
                      <a:gd name="connsiteX2" fmla="*/ 4876 w 12251"/>
                      <a:gd name="connsiteY2" fmla="*/ 919 h 6508"/>
                      <a:gd name="connsiteX3" fmla="*/ 92 w 12251"/>
                      <a:gd name="connsiteY3" fmla="*/ 5079 h 6508"/>
                      <a:gd name="connsiteX4" fmla="*/ 7667 w 12251"/>
                      <a:gd name="connsiteY4" fmla="*/ 5871 h 65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51" h="6508">
                        <a:moveTo>
                          <a:pt x="7667" y="5871"/>
                        </a:moveTo>
                        <a:cubicBezTo>
                          <a:pt x="10856" y="4881"/>
                          <a:pt x="12251" y="3296"/>
                          <a:pt x="12251" y="1711"/>
                        </a:cubicBezTo>
                        <a:cubicBezTo>
                          <a:pt x="11454" y="-71"/>
                          <a:pt x="9062" y="-666"/>
                          <a:pt x="4876" y="919"/>
                        </a:cubicBezTo>
                        <a:cubicBezTo>
                          <a:pt x="1886" y="1910"/>
                          <a:pt x="-506" y="3494"/>
                          <a:pt x="92" y="5079"/>
                        </a:cubicBezTo>
                        <a:cubicBezTo>
                          <a:pt x="1089" y="6466"/>
                          <a:pt x="3680" y="7060"/>
                          <a:pt x="7667" y="58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69" name="Freeform 1768">
                    <a:extLst>
                      <a:ext uri="{FF2B5EF4-FFF2-40B4-BE49-F238E27FC236}">
                        <a16:creationId xmlns:a16="http://schemas.microsoft.com/office/drawing/2014/main" id="{CBB1BFB9-B6B7-8F37-9631-14311F01F420}"/>
                      </a:ext>
                    </a:extLst>
                  </p:cNvPr>
                  <p:cNvSpPr/>
                  <p:nvPr/>
                </p:nvSpPr>
                <p:spPr>
                  <a:xfrm>
                    <a:off x="3408382" y="5464644"/>
                    <a:ext cx="13451" cy="6137"/>
                  </a:xfrm>
                  <a:custGeom>
                    <a:avLst/>
                    <a:gdLst>
                      <a:gd name="connsiteX0" fmla="*/ 13030 w 13451"/>
                      <a:gd name="connsiteY0" fmla="*/ 1214 h 6137"/>
                      <a:gd name="connsiteX1" fmla="*/ 4060 w 13451"/>
                      <a:gd name="connsiteY1" fmla="*/ 1017 h 6137"/>
                      <a:gd name="connsiteX2" fmla="*/ 74 w 13451"/>
                      <a:gd name="connsiteY2" fmla="*/ 5176 h 6137"/>
                      <a:gd name="connsiteX3" fmla="*/ 9442 w 13451"/>
                      <a:gd name="connsiteY3" fmla="*/ 4978 h 6137"/>
                      <a:gd name="connsiteX4" fmla="*/ 13030 w 13451"/>
                      <a:gd name="connsiteY4" fmla="*/ 1214 h 61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51" h="6137">
                        <a:moveTo>
                          <a:pt x="13030" y="1214"/>
                        </a:moveTo>
                        <a:cubicBezTo>
                          <a:pt x="11635" y="-568"/>
                          <a:pt x="7648" y="-172"/>
                          <a:pt x="4060" y="1017"/>
                        </a:cubicBezTo>
                        <a:cubicBezTo>
                          <a:pt x="871" y="2007"/>
                          <a:pt x="-325" y="3592"/>
                          <a:pt x="74" y="5176"/>
                        </a:cubicBezTo>
                        <a:cubicBezTo>
                          <a:pt x="2067" y="6761"/>
                          <a:pt x="5854" y="6167"/>
                          <a:pt x="9442" y="4978"/>
                        </a:cubicBezTo>
                        <a:cubicBezTo>
                          <a:pt x="12831" y="4186"/>
                          <a:pt x="14226" y="2601"/>
                          <a:pt x="13030" y="121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70" name="Freeform 1769">
                    <a:extLst>
                      <a:ext uri="{FF2B5EF4-FFF2-40B4-BE49-F238E27FC236}">
                        <a16:creationId xmlns:a16="http://schemas.microsoft.com/office/drawing/2014/main" id="{AEC59F32-DC6F-79D6-2E8D-5A1AFDEA5A27}"/>
                      </a:ext>
                    </a:extLst>
                  </p:cNvPr>
                  <p:cNvSpPr/>
                  <p:nvPr/>
                </p:nvSpPr>
                <p:spPr>
                  <a:xfrm>
                    <a:off x="3337224" y="5275978"/>
                    <a:ext cx="19620" cy="8102"/>
                  </a:xfrm>
                  <a:custGeom>
                    <a:avLst/>
                    <a:gdLst>
                      <a:gd name="connsiteX0" fmla="*/ 11235 w 19620"/>
                      <a:gd name="connsiteY0" fmla="*/ 1300 h 8102"/>
                      <a:gd name="connsiteX1" fmla="*/ 11235 w 19620"/>
                      <a:gd name="connsiteY1" fmla="*/ 1300 h 8102"/>
                      <a:gd name="connsiteX2" fmla="*/ 6252 w 19620"/>
                      <a:gd name="connsiteY2" fmla="*/ 1894 h 8102"/>
                      <a:gd name="connsiteX3" fmla="*/ 73 w 19620"/>
                      <a:gd name="connsiteY3" fmla="*/ 6847 h 8102"/>
                      <a:gd name="connsiteX4" fmla="*/ 6052 w 19620"/>
                      <a:gd name="connsiteY4" fmla="*/ 7639 h 8102"/>
                      <a:gd name="connsiteX5" fmla="*/ 8444 w 19620"/>
                      <a:gd name="connsiteY5" fmla="*/ 6847 h 8102"/>
                      <a:gd name="connsiteX6" fmla="*/ 14424 w 19620"/>
                      <a:gd name="connsiteY6" fmla="*/ 6252 h 8102"/>
                      <a:gd name="connsiteX7" fmla="*/ 19607 w 19620"/>
                      <a:gd name="connsiteY7" fmla="*/ 2291 h 8102"/>
                      <a:gd name="connsiteX8" fmla="*/ 11235 w 19620"/>
                      <a:gd name="connsiteY8" fmla="*/ 1300 h 8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620" h="8102">
                        <a:moveTo>
                          <a:pt x="11235" y="1300"/>
                        </a:moveTo>
                        <a:lnTo>
                          <a:pt x="11235" y="1300"/>
                        </a:lnTo>
                        <a:cubicBezTo>
                          <a:pt x="10039" y="1102"/>
                          <a:pt x="8046" y="1300"/>
                          <a:pt x="6252" y="1894"/>
                        </a:cubicBezTo>
                        <a:cubicBezTo>
                          <a:pt x="2664" y="3281"/>
                          <a:pt x="-525" y="4866"/>
                          <a:pt x="73" y="6847"/>
                        </a:cubicBezTo>
                        <a:cubicBezTo>
                          <a:pt x="471" y="8233"/>
                          <a:pt x="3063" y="8431"/>
                          <a:pt x="6052" y="7639"/>
                        </a:cubicBezTo>
                        <a:cubicBezTo>
                          <a:pt x="6850" y="7441"/>
                          <a:pt x="7647" y="7045"/>
                          <a:pt x="8444" y="6847"/>
                        </a:cubicBezTo>
                        <a:cubicBezTo>
                          <a:pt x="10039" y="7045"/>
                          <a:pt x="12231" y="6847"/>
                          <a:pt x="14424" y="6252"/>
                        </a:cubicBezTo>
                        <a:cubicBezTo>
                          <a:pt x="17813" y="5460"/>
                          <a:pt x="19806" y="4073"/>
                          <a:pt x="19607" y="2291"/>
                        </a:cubicBezTo>
                        <a:cubicBezTo>
                          <a:pt x="19607" y="-681"/>
                          <a:pt x="16019" y="-483"/>
                          <a:pt x="11235" y="130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71" name="Freeform 1770">
                    <a:extLst>
                      <a:ext uri="{FF2B5EF4-FFF2-40B4-BE49-F238E27FC236}">
                        <a16:creationId xmlns:a16="http://schemas.microsoft.com/office/drawing/2014/main" id="{846B9814-32F5-CE4A-C66D-88CE112B103C}"/>
                      </a:ext>
                    </a:extLst>
                  </p:cNvPr>
                  <p:cNvSpPr/>
                  <p:nvPr/>
                </p:nvSpPr>
                <p:spPr>
                  <a:xfrm>
                    <a:off x="3242617" y="5382771"/>
                    <a:ext cx="12065" cy="5966"/>
                  </a:xfrm>
                  <a:custGeom>
                    <a:avLst/>
                    <a:gdLst>
                      <a:gd name="connsiteX0" fmla="*/ 7375 w 12065"/>
                      <a:gd name="connsiteY0" fmla="*/ 5436 h 5966"/>
                      <a:gd name="connsiteX1" fmla="*/ 11960 w 12065"/>
                      <a:gd name="connsiteY1" fmla="*/ 1673 h 5966"/>
                      <a:gd name="connsiteX2" fmla="*/ 4784 w 12065"/>
                      <a:gd name="connsiteY2" fmla="*/ 484 h 5966"/>
                      <a:gd name="connsiteX3" fmla="*/ 0 w 12065"/>
                      <a:gd name="connsiteY3" fmla="*/ 4248 h 5966"/>
                      <a:gd name="connsiteX4" fmla="*/ 7375 w 12065"/>
                      <a:gd name="connsiteY4" fmla="*/ 5436 h 59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65" h="5966">
                        <a:moveTo>
                          <a:pt x="7375" y="5436"/>
                        </a:moveTo>
                        <a:cubicBezTo>
                          <a:pt x="10564" y="4644"/>
                          <a:pt x="12558" y="3059"/>
                          <a:pt x="11960" y="1673"/>
                        </a:cubicBezTo>
                        <a:cubicBezTo>
                          <a:pt x="11362" y="88"/>
                          <a:pt x="8970" y="-506"/>
                          <a:pt x="4784" y="484"/>
                        </a:cubicBezTo>
                        <a:cubicBezTo>
                          <a:pt x="1395" y="1277"/>
                          <a:pt x="200" y="2861"/>
                          <a:pt x="0" y="4248"/>
                        </a:cubicBezTo>
                        <a:cubicBezTo>
                          <a:pt x="997" y="6031"/>
                          <a:pt x="3588" y="6427"/>
                          <a:pt x="7375" y="543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72" name="Freeform 1771">
                    <a:extLst>
                      <a:ext uri="{FF2B5EF4-FFF2-40B4-BE49-F238E27FC236}">
                        <a16:creationId xmlns:a16="http://schemas.microsoft.com/office/drawing/2014/main" id="{59DAA9C3-DDA5-F911-4B8F-B098BDA6E23D}"/>
                      </a:ext>
                    </a:extLst>
                  </p:cNvPr>
                  <p:cNvSpPr/>
                  <p:nvPr/>
                </p:nvSpPr>
                <p:spPr>
                  <a:xfrm>
                    <a:off x="3236722" y="5367404"/>
                    <a:ext cx="12387" cy="6596"/>
                  </a:xfrm>
                  <a:custGeom>
                    <a:avLst/>
                    <a:gdLst>
                      <a:gd name="connsiteX0" fmla="*/ 12273 w 12387"/>
                      <a:gd name="connsiteY0" fmla="*/ 1391 h 6596"/>
                      <a:gd name="connsiteX1" fmla="*/ 4300 w 12387"/>
                      <a:gd name="connsiteY1" fmla="*/ 995 h 6596"/>
                      <a:gd name="connsiteX2" fmla="*/ 115 w 12387"/>
                      <a:gd name="connsiteY2" fmla="*/ 5155 h 6596"/>
                      <a:gd name="connsiteX3" fmla="*/ 7888 w 12387"/>
                      <a:gd name="connsiteY3" fmla="*/ 5749 h 6596"/>
                      <a:gd name="connsiteX4" fmla="*/ 12273 w 12387"/>
                      <a:gd name="connsiteY4" fmla="*/ 1391 h 65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87" h="6596">
                        <a:moveTo>
                          <a:pt x="12273" y="1391"/>
                        </a:moveTo>
                        <a:cubicBezTo>
                          <a:pt x="11476" y="-392"/>
                          <a:pt x="8287" y="-392"/>
                          <a:pt x="4300" y="995"/>
                        </a:cubicBezTo>
                        <a:cubicBezTo>
                          <a:pt x="1310" y="2184"/>
                          <a:pt x="-483" y="3966"/>
                          <a:pt x="115" y="5155"/>
                        </a:cubicBezTo>
                        <a:cubicBezTo>
                          <a:pt x="1111" y="6740"/>
                          <a:pt x="3702" y="7136"/>
                          <a:pt x="7888" y="5749"/>
                        </a:cubicBezTo>
                        <a:cubicBezTo>
                          <a:pt x="11078" y="4363"/>
                          <a:pt x="12871" y="2778"/>
                          <a:pt x="12273" y="139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73" name="Freeform 1772">
                    <a:extLst>
                      <a:ext uri="{FF2B5EF4-FFF2-40B4-BE49-F238E27FC236}">
                        <a16:creationId xmlns:a16="http://schemas.microsoft.com/office/drawing/2014/main" id="{A1F971F3-159E-EF93-6014-8D4671A48EAB}"/>
                      </a:ext>
                    </a:extLst>
                  </p:cNvPr>
                  <p:cNvSpPr/>
                  <p:nvPr/>
                </p:nvSpPr>
                <p:spPr>
                  <a:xfrm>
                    <a:off x="3373964" y="5357530"/>
                    <a:ext cx="13174" cy="6711"/>
                  </a:xfrm>
                  <a:custGeom>
                    <a:avLst/>
                    <a:gdLst>
                      <a:gd name="connsiteX0" fmla="*/ 5789 w 13174"/>
                      <a:gd name="connsiteY0" fmla="*/ 964 h 6711"/>
                      <a:gd name="connsiteX1" fmla="*/ 9 w 13174"/>
                      <a:gd name="connsiteY1" fmla="*/ 4926 h 6711"/>
                      <a:gd name="connsiteX2" fmla="*/ 7583 w 13174"/>
                      <a:gd name="connsiteY2" fmla="*/ 5916 h 6711"/>
                      <a:gd name="connsiteX3" fmla="*/ 13164 w 13174"/>
                      <a:gd name="connsiteY3" fmla="*/ 1954 h 6711"/>
                      <a:gd name="connsiteX4" fmla="*/ 5789 w 13174"/>
                      <a:gd name="connsiteY4" fmla="*/ 964 h 6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74" h="6711">
                        <a:moveTo>
                          <a:pt x="5789" y="964"/>
                        </a:moveTo>
                        <a:cubicBezTo>
                          <a:pt x="2999" y="1954"/>
                          <a:pt x="-191" y="3341"/>
                          <a:pt x="9" y="4926"/>
                        </a:cubicBezTo>
                        <a:cubicBezTo>
                          <a:pt x="208" y="7105"/>
                          <a:pt x="3397" y="7105"/>
                          <a:pt x="7583" y="5916"/>
                        </a:cubicBezTo>
                        <a:cubicBezTo>
                          <a:pt x="10573" y="4926"/>
                          <a:pt x="13364" y="3737"/>
                          <a:pt x="13164" y="1954"/>
                        </a:cubicBezTo>
                        <a:cubicBezTo>
                          <a:pt x="12766" y="-225"/>
                          <a:pt x="10174" y="-621"/>
                          <a:pt x="5789" y="96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74" name="Freeform 1773">
                    <a:extLst>
                      <a:ext uri="{FF2B5EF4-FFF2-40B4-BE49-F238E27FC236}">
                        <a16:creationId xmlns:a16="http://schemas.microsoft.com/office/drawing/2014/main" id="{9487DF27-276A-BCBD-69DD-C35BE150F172}"/>
                      </a:ext>
                    </a:extLst>
                  </p:cNvPr>
                  <p:cNvSpPr/>
                  <p:nvPr/>
                </p:nvSpPr>
                <p:spPr>
                  <a:xfrm>
                    <a:off x="3263105" y="5404615"/>
                    <a:ext cx="16188" cy="9879"/>
                  </a:xfrm>
                  <a:custGeom>
                    <a:avLst/>
                    <a:gdLst>
                      <a:gd name="connsiteX0" fmla="*/ 4627 w 16188"/>
                      <a:gd name="connsiteY0" fmla="*/ 8750 h 9879"/>
                      <a:gd name="connsiteX1" fmla="*/ 11005 w 16188"/>
                      <a:gd name="connsiteY1" fmla="*/ 9344 h 9879"/>
                      <a:gd name="connsiteX2" fmla="*/ 16188 w 16188"/>
                      <a:gd name="connsiteY2" fmla="*/ 5382 h 9879"/>
                      <a:gd name="connsiteX3" fmla="*/ 12401 w 16188"/>
                      <a:gd name="connsiteY3" fmla="*/ 4194 h 9879"/>
                      <a:gd name="connsiteX4" fmla="*/ 14195 w 16188"/>
                      <a:gd name="connsiteY4" fmla="*/ 1816 h 9879"/>
                      <a:gd name="connsiteX5" fmla="*/ 5225 w 16188"/>
                      <a:gd name="connsiteY5" fmla="*/ 1024 h 9879"/>
                      <a:gd name="connsiteX6" fmla="*/ 441 w 16188"/>
                      <a:gd name="connsiteY6" fmla="*/ 5778 h 9879"/>
                      <a:gd name="connsiteX7" fmla="*/ 6022 w 16188"/>
                      <a:gd name="connsiteY7" fmla="*/ 6373 h 9879"/>
                      <a:gd name="connsiteX8" fmla="*/ 4627 w 16188"/>
                      <a:gd name="connsiteY8" fmla="*/ 8750 h 98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188" h="9879">
                        <a:moveTo>
                          <a:pt x="4627" y="8750"/>
                        </a:moveTo>
                        <a:cubicBezTo>
                          <a:pt x="4826" y="10136"/>
                          <a:pt x="7816" y="10136"/>
                          <a:pt x="11005" y="9344"/>
                        </a:cubicBezTo>
                        <a:cubicBezTo>
                          <a:pt x="13995" y="8353"/>
                          <a:pt x="15989" y="6967"/>
                          <a:pt x="16188" y="5382"/>
                        </a:cubicBezTo>
                        <a:cubicBezTo>
                          <a:pt x="15391" y="4590"/>
                          <a:pt x="13995" y="4194"/>
                          <a:pt x="12401" y="4194"/>
                        </a:cubicBezTo>
                        <a:cubicBezTo>
                          <a:pt x="13597" y="3599"/>
                          <a:pt x="14394" y="2807"/>
                          <a:pt x="14195" y="1816"/>
                        </a:cubicBezTo>
                        <a:cubicBezTo>
                          <a:pt x="13597" y="-561"/>
                          <a:pt x="9610" y="-363"/>
                          <a:pt x="5225" y="1024"/>
                        </a:cubicBezTo>
                        <a:cubicBezTo>
                          <a:pt x="1837" y="2213"/>
                          <a:pt x="-1154" y="4194"/>
                          <a:pt x="441" y="5778"/>
                        </a:cubicBezTo>
                        <a:cubicBezTo>
                          <a:pt x="1438" y="6769"/>
                          <a:pt x="3431" y="6769"/>
                          <a:pt x="6022" y="6373"/>
                        </a:cubicBezTo>
                        <a:cubicBezTo>
                          <a:pt x="5026" y="7165"/>
                          <a:pt x="4627" y="7957"/>
                          <a:pt x="4627" y="87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75" name="Freeform 1774">
                    <a:extLst>
                      <a:ext uri="{FF2B5EF4-FFF2-40B4-BE49-F238E27FC236}">
                        <a16:creationId xmlns:a16="http://schemas.microsoft.com/office/drawing/2014/main" id="{A08C28A0-F39E-44AF-8C09-45FD20336ED6}"/>
                      </a:ext>
                    </a:extLst>
                  </p:cNvPr>
                  <p:cNvSpPr/>
                  <p:nvPr/>
                </p:nvSpPr>
                <p:spPr>
                  <a:xfrm>
                    <a:off x="3288164" y="5456224"/>
                    <a:ext cx="11789" cy="6391"/>
                  </a:xfrm>
                  <a:custGeom>
                    <a:avLst/>
                    <a:gdLst>
                      <a:gd name="connsiteX0" fmla="*/ 6876 w 11789"/>
                      <a:gd name="connsiteY0" fmla="*/ 5672 h 6391"/>
                      <a:gd name="connsiteX1" fmla="*/ 11461 w 11789"/>
                      <a:gd name="connsiteY1" fmla="*/ 918 h 6391"/>
                      <a:gd name="connsiteX2" fmla="*/ 3687 w 11789"/>
                      <a:gd name="connsiteY2" fmla="*/ 720 h 6391"/>
                      <a:gd name="connsiteX3" fmla="*/ 298 w 11789"/>
                      <a:gd name="connsiteY3" fmla="*/ 5474 h 6391"/>
                      <a:gd name="connsiteX4" fmla="*/ 6876 w 11789"/>
                      <a:gd name="connsiteY4" fmla="*/ 5672 h 63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89" h="6391">
                        <a:moveTo>
                          <a:pt x="6876" y="5672"/>
                        </a:moveTo>
                        <a:cubicBezTo>
                          <a:pt x="11261" y="4285"/>
                          <a:pt x="12457" y="2503"/>
                          <a:pt x="11461" y="918"/>
                        </a:cubicBezTo>
                        <a:cubicBezTo>
                          <a:pt x="10663" y="-271"/>
                          <a:pt x="7873" y="-271"/>
                          <a:pt x="3687" y="720"/>
                        </a:cubicBezTo>
                        <a:cubicBezTo>
                          <a:pt x="896" y="2106"/>
                          <a:pt x="-698" y="3889"/>
                          <a:pt x="298" y="5474"/>
                        </a:cubicBezTo>
                        <a:cubicBezTo>
                          <a:pt x="896" y="6663"/>
                          <a:pt x="3886" y="6663"/>
                          <a:pt x="6876" y="567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76" name="Freeform 1775">
                    <a:extLst>
                      <a:ext uri="{FF2B5EF4-FFF2-40B4-BE49-F238E27FC236}">
                        <a16:creationId xmlns:a16="http://schemas.microsoft.com/office/drawing/2014/main" id="{5135F410-F092-9205-AD1E-9077FE27421F}"/>
                      </a:ext>
                    </a:extLst>
                  </p:cNvPr>
                  <p:cNvSpPr/>
                  <p:nvPr/>
                </p:nvSpPr>
                <p:spPr>
                  <a:xfrm>
                    <a:off x="3266224" y="5363147"/>
                    <a:ext cx="12578" cy="5611"/>
                  </a:xfrm>
                  <a:custGeom>
                    <a:avLst/>
                    <a:gdLst>
                      <a:gd name="connsiteX0" fmla="*/ 6092 w 12578"/>
                      <a:gd name="connsiteY0" fmla="*/ 5450 h 5611"/>
                      <a:gd name="connsiteX1" fmla="*/ 12471 w 12578"/>
                      <a:gd name="connsiteY1" fmla="*/ 1884 h 5611"/>
                      <a:gd name="connsiteX2" fmla="*/ 6092 w 12578"/>
                      <a:gd name="connsiteY2" fmla="*/ 299 h 5611"/>
                      <a:gd name="connsiteX3" fmla="*/ 113 w 12578"/>
                      <a:gd name="connsiteY3" fmla="*/ 3865 h 5611"/>
                      <a:gd name="connsiteX4" fmla="*/ 6092 w 12578"/>
                      <a:gd name="connsiteY4" fmla="*/ 5450 h 56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78" h="5611">
                        <a:moveTo>
                          <a:pt x="6092" y="5450"/>
                        </a:moveTo>
                        <a:cubicBezTo>
                          <a:pt x="9481" y="4657"/>
                          <a:pt x="11873" y="3469"/>
                          <a:pt x="12471" y="1884"/>
                        </a:cubicBezTo>
                        <a:cubicBezTo>
                          <a:pt x="13268" y="-493"/>
                          <a:pt x="9481" y="-97"/>
                          <a:pt x="6092" y="299"/>
                        </a:cubicBezTo>
                        <a:cubicBezTo>
                          <a:pt x="3103" y="696"/>
                          <a:pt x="511" y="2280"/>
                          <a:pt x="113" y="3865"/>
                        </a:cubicBezTo>
                        <a:cubicBezTo>
                          <a:pt x="-685" y="6044"/>
                          <a:pt x="2903" y="5648"/>
                          <a:pt x="6092" y="54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77" name="Freeform 1776">
                    <a:extLst>
                      <a:ext uri="{FF2B5EF4-FFF2-40B4-BE49-F238E27FC236}">
                        <a16:creationId xmlns:a16="http://schemas.microsoft.com/office/drawing/2014/main" id="{09BC6407-7D75-2B84-A3AC-ED928C234153}"/>
                      </a:ext>
                    </a:extLst>
                  </p:cNvPr>
                  <p:cNvSpPr/>
                  <p:nvPr/>
                </p:nvSpPr>
                <p:spPr>
                  <a:xfrm>
                    <a:off x="3312892" y="5491096"/>
                    <a:ext cx="11685" cy="5600"/>
                  </a:xfrm>
                  <a:custGeom>
                    <a:avLst/>
                    <a:gdLst>
                      <a:gd name="connsiteX0" fmla="*/ 87 w 11685"/>
                      <a:gd name="connsiteY0" fmla="*/ 3881 h 5600"/>
                      <a:gd name="connsiteX1" fmla="*/ 7661 w 11685"/>
                      <a:gd name="connsiteY1" fmla="*/ 5070 h 5600"/>
                      <a:gd name="connsiteX2" fmla="*/ 11448 w 11685"/>
                      <a:gd name="connsiteY2" fmla="*/ 1306 h 5600"/>
                      <a:gd name="connsiteX3" fmla="*/ 5070 w 11685"/>
                      <a:gd name="connsiteY3" fmla="*/ 316 h 5600"/>
                      <a:gd name="connsiteX4" fmla="*/ 87 w 11685"/>
                      <a:gd name="connsiteY4" fmla="*/ 3881 h 5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85" h="5600">
                        <a:moveTo>
                          <a:pt x="87" y="3881"/>
                        </a:moveTo>
                        <a:cubicBezTo>
                          <a:pt x="684" y="5664"/>
                          <a:pt x="3475" y="6060"/>
                          <a:pt x="7661" y="5070"/>
                        </a:cubicBezTo>
                        <a:cubicBezTo>
                          <a:pt x="11050" y="4080"/>
                          <a:pt x="12245" y="2495"/>
                          <a:pt x="11448" y="1306"/>
                        </a:cubicBezTo>
                        <a:cubicBezTo>
                          <a:pt x="10850" y="-80"/>
                          <a:pt x="8060" y="-278"/>
                          <a:pt x="5070" y="316"/>
                        </a:cubicBezTo>
                        <a:cubicBezTo>
                          <a:pt x="2080" y="910"/>
                          <a:pt x="-511" y="2495"/>
                          <a:pt x="87" y="38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78" name="Freeform 1777">
                    <a:extLst>
                      <a:ext uri="{FF2B5EF4-FFF2-40B4-BE49-F238E27FC236}">
                        <a16:creationId xmlns:a16="http://schemas.microsoft.com/office/drawing/2014/main" id="{5EA73709-3063-F41E-4606-FD6A2D310728}"/>
                      </a:ext>
                    </a:extLst>
                  </p:cNvPr>
                  <p:cNvSpPr/>
                  <p:nvPr/>
                </p:nvSpPr>
                <p:spPr>
                  <a:xfrm>
                    <a:off x="3321597" y="5503411"/>
                    <a:ext cx="11328" cy="5945"/>
                  </a:xfrm>
                  <a:custGeom>
                    <a:avLst/>
                    <a:gdLst>
                      <a:gd name="connsiteX0" fmla="*/ 152 w 11328"/>
                      <a:gd name="connsiteY0" fmla="*/ 4640 h 5945"/>
                      <a:gd name="connsiteX1" fmla="*/ 6531 w 11328"/>
                      <a:gd name="connsiteY1" fmla="*/ 5630 h 5945"/>
                      <a:gd name="connsiteX2" fmla="*/ 11315 w 11328"/>
                      <a:gd name="connsiteY2" fmla="*/ 1866 h 5945"/>
                      <a:gd name="connsiteX3" fmla="*/ 5933 w 11328"/>
                      <a:gd name="connsiteY3" fmla="*/ 282 h 5945"/>
                      <a:gd name="connsiteX4" fmla="*/ 152 w 11328"/>
                      <a:gd name="connsiteY4" fmla="*/ 4640 h 59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28" h="5945">
                        <a:moveTo>
                          <a:pt x="152" y="4640"/>
                        </a:moveTo>
                        <a:cubicBezTo>
                          <a:pt x="750" y="6026"/>
                          <a:pt x="3342" y="6224"/>
                          <a:pt x="6531" y="5630"/>
                        </a:cubicBezTo>
                        <a:cubicBezTo>
                          <a:pt x="9521" y="4640"/>
                          <a:pt x="11514" y="3253"/>
                          <a:pt x="11315" y="1866"/>
                        </a:cubicBezTo>
                        <a:cubicBezTo>
                          <a:pt x="11115" y="480"/>
                          <a:pt x="9521" y="-511"/>
                          <a:pt x="5933" y="282"/>
                        </a:cubicBezTo>
                        <a:cubicBezTo>
                          <a:pt x="1747" y="1272"/>
                          <a:pt x="-645" y="2857"/>
                          <a:pt x="152" y="464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79" name="Freeform 1778">
                    <a:extLst>
                      <a:ext uri="{FF2B5EF4-FFF2-40B4-BE49-F238E27FC236}">
                        <a16:creationId xmlns:a16="http://schemas.microsoft.com/office/drawing/2014/main" id="{D77BDB88-EDC5-F648-EDD8-616B632D61AB}"/>
                      </a:ext>
                    </a:extLst>
                  </p:cNvPr>
                  <p:cNvSpPr/>
                  <p:nvPr/>
                </p:nvSpPr>
                <p:spPr>
                  <a:xfrm>
                    <a:off x="3299425" y="5408463"/>
                    <a:ext cx="14551" cy="6436"/>
                  </a:xfrm>
                  <a:custGeom>
                    <a:avLst/>
                    <a:gdLst>
                      <a:gd name="connsiteX0" fmla="*/ 10763 w 14551"/>
                      <a:gd name="connsiteY0" fmla="*/ 5099 h 6436"/>
                      <a:gd name="connsiteX1" fmla="*/ 14152 w 14551"/>
                      <a:gd name="connsiteY1" fmla="*/ 1138 h 6436"/>
                      <a:gd name="connsiteX2" fmla="*/ 1595 w 14551"/>
                      <a:gd name="connsiteY2" fmla="*/ 2524 h 6436"/>
                      <a:gd name="connsiteX3" fmla="*/ 0 w 14551"/>
                      <a:gd name="connsiteY3" fmla="*/ 3119 h 6436"/>
                      <a:gd name="connsiteX4" fmla="*/ 10763 w 14551"/>
                      <a:gd name="connsiteY4" fmla="*/ 5099 h 6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51" h="6436">
                        <a:moveTo>
                          <a:pt x="10763" y="5099"/>
                        </a:moveTo>
                        <a:cubicBezTo>
                          <a:pt x="13754" y="3911"/>
                          <a:pt x="15348" y="2326"/>
                          <a:pt x="14152" y="1138"/>
                        </a:cubicBezTo>
                        <a:cubicBezTo>
                          <a:pt x="11361" y="-1239"/>
                          <a:pt x="6378" y="543"/>
                          <a:pt x="1595" y="2524"/>
                        </a:cubicBezTo>
                        <a:lnTo>
                          <a:pt x="0" y="3119"/>
                        </a:lnTo>
                        <a:cubicBezTo>
                          <a:pt x="1395" y="5496"/>
                          <a:pt x="2591" y="8071"/>
                          <a:pt x="10763" y="509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80" name="Freeform 1779">
                    <a:extLst>
                      <a:ext uri="{FF2B5EF4-FFF2-40B4-BE49-F238E27FC236}">
                        <a16:creationId xmlns:a16="http://schemas.microsoft.com/office/drawing/2014/main" id="{01FEED2F-1611-3560-929A-3397EEF92998}"/>
                      </a:ext>
                    </a:extLst>
                  </p:cNvPr>
                  <p:cNvSpPr/>
                  <p:nvPr/>
                </p:nvSpPr>
                <p:spPr>
                  <a:xfrm>
                    <a:off x="3340009" y="5293482"/>
                    <a:ext cx="11894" cy="7120"/>
                  </a:xfrm>
                  <a:custGeom>
                    <a:avLst/>
                    <a:gdLst>
                      <a:gd name="connsiteX0" fmla="*/ 477 w 11894"/>
                      <a:gd name="connsiteY0" fmla="*/ 6378 h 7120"/>
                      <a:gd name="connsiteX1" fmla="*/ 6856 w 11894"/>
                      <a:gd name="connsiteY1" fmla="*/ 6378 h 7120"/>
                      <a:gd name="connsiteX2" fmla="*/ 11639 w 11894"/>
                      <a:gd name="connsiteY2" fmla="*/ 1029 h 7120"/>
                      <a:gd name="connsiteX3" fmla="*/ 7055 w 11894"/>
                      <a:gd name="connsiteY3" fmla="*/ 237 h 7120"/>
                      <a:gd name="connsiteX4" fmla="*/ 2869 w 11894"/>
                      <a:gd name="connsiteY4" fmla="*/ 1425 h 7120"/>
                      <a:gd name="connsiteX5" fmla="*/ 278 w 11894"/>
                      <a:gd name="connsiteY5" fmla="*/ 4199 h 7120"/>
                      <a:gd name="connsiteX6" fmla="*/ 477 w 11894"/>
                      <a:gd name="connsiteY6" fmla="*/ 6378 h 71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1894" h="7120">
                        <a:moveTo>
                          <a:pt x="477" y="6378"/>
                        </a:moveTo>
                        <a:cubicBezTo>
                          <a:pt x="1274" y="7368"/>
                          <a:pt x="4264" y="7368"/>
                          <a:pt x="6856" y="6378"/>
                        </a:cubicBezTo>
                        <a:cubicBezTo>
                          <a:pt x="10643" y="4991"/>
                          <a:pt x="12636" y="2812"/>
                          <a:pt x="11639" y="1029"/>
                        </a:cubicBezTo>
                        <a:cubicBezTo>
                          <a:pt x="11041" y="-159"/>
                          <a:pt x="9048" y="-159"/>
                          <a:pt x="7055" y="237"/>
                        </a:cubicBezTo>
                        <a:cubicBezTo>
                          <a:pt x="5859" y="237"/>
                          <a:pt x="4464" y="633"/>
                          <a:pt x="2869" y="1425"/>
                        </a:cubicBezTo>
                        <a:cubicBezTo>
                          <a:pt x="1274" y="2218"/>
                          <a:pt x="78" y="3208"/>
                          <a:pt x="278" y="4199"/>
                        </a:cubicBezTo>
                        <a:cubicBezTo>
                          <a:pt x="-121" y="4793"/>
                          <a:pt x="-121" y="5387"/>
                          <a:pt x="477" y="637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81" name="Freeform 1780">
                    <a:extLst>
                      <a:ext uri="{FF2B5EF4-FFF2-40B4-BE49-F238E27FC236}">
                        <a16:creationId xmlns:a16="http://schemas.microsoft.com/office/drawing/2014/main" id="{E0721831-D026-3472-B885-C5007A8DC801}"/>
                      </a:ext>
                    </a:extLst>
                  </p:cNvPr>
                  <p:cNvSpPr/>
                  <p:nvPr/>
                </p:nvSpPr>
                <p:spPr>
                  <a:xfrm>
                    <a:off x="3289593" y="5344076"/>
                    <a:ext cx="12120" cy="6525"/>
                  </a:xfrm>
                  <a:custGeom>
                    <a:avLst/>
                    <a:gdLst>
                      <a:gd name="connsiteX0" fmla="*/ 65 w 12120"/>
                      <a:gd name="connsiteY0" fmla="*/ 4514 h 6525"/>
                      <a:gd name="connsiteX1" fmla="*/ 6842 w 12120"/>
                      <a:gd name="connsiteY1" fmla="*/ 5901 h 6525"/>
                      <a:gd name="connsiteX2" fmla="*/ 11825 w 12120"/>
                      <a:gd name="connsiteY2" fmla="*/ 948 h 6525"/>
                      <a:gd name="connsiteX3" fmla="*/ 5248 w 12120"/>
                      <a:gd name="connsiteY3" fmla="*/ 552 h 6525"/>
                      <a:gd name="connsiteX4" fmla="*/ 65 w 12120"/>
                      <a:gd name="connsiteY4" fmla="*/ 4514 h 6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20" h="6525">
                        <a:moveTo>
                          <a:pt x="65" y="4514"/>
                        </a:moveTo>
                        <a:cubicBezTo>
                          <a:pt x="1461" y="6891"/>
                          <a:pt x="4052" y="6891"/>
                          <a:pt x="6842" y="5901"/>
                        </a:cubicBezTo>
                        <a:cubicBezTo>
                          <a:pt x="10430" y="4514"/>
                          <a:pt x="13021" y="2731"/>
                          <a:pt x="11825" y="948"/>
                        </a:cubicBezTo>
                        <a:cubicBezTo>
                          <a:pt x="10829" y="-240"/>
                          <a:pt x="8038" y="-240"/>
                          <a:pt x="5248" y="552"/>
                        </a:cubicBezTo>
                        <a:cubicBezTo>
                          <a:pt x="1062" y="1939"/>
                          <a:pt x="-333" y="3920"/>
                          <a:pt x="65" y="451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82" name="Freeform 1781">
                    <a:extLst>
                      <a:ext uri="{FF2B5EF4-FFF2-40B4-BE49-F238E27FC236}">
                        <a16:creationId xmlns:a16="http://schemas.microsoft.com/office/drawing/2014/main" id="{32BD861B-D9D1-9FDF-E48E-F082D4014A3C}"/>
                      </a:ext>
                    </a:extLst>
                  </p:cNvPr>
                  <p:cNvSpPr/>
                  <p:nvPr/>
                </p:nvSpPr>
                <p:spPr>
                  <a:xfrm>
                    <a:off x="3336101" y="5478858"/>
                    <a:ext cx="20530" cy="12040"/>
                  </a:xfrm>
                  <a:custGeom>
                    <a:avLst/>
                    <a:gdLst>
                      <a:gd name="connsiteX0" fmla="*/ 20531 w 20530"/>
                      <a:gd name="connsiteY0" fmla="*/ 2055 h 12040"/>
                      <a:gd name="connsiteX1" fmla="*/ 13554 w 20530"/>
                      <a:gd name="connsiteY1" fmla="*/ 470 h 12040"/>
                      <a:gd name="connsiteX2" fmla="*/ 5382 w 20530"/>
                      <a:gd name="connsiteY2" fmla="*/ 5621 h 12040"/>
                      <a:gd name="connsiteX3" fmla="*/ 5980 w 20530"/>
                      <a:gd name="connsiteY3" fmla="*/ 6413 h 12040"/>
                      <a:gd name="connsiteX4" fmla="*/ 5581 w 20530"/>
                      <a:gd name="connsiteY4" fmla="*/ 6413 h 12040"/>
                      <a:gd name="connsiteX5" fmla="*/ 0 w 20530"/>
                      <a:gd name="connsiteY5" fmla="*/ 9979 h 12040"/>
                      <a:gd name="connsiteX6" fmla="*/ 6977 w 20530"/>
                      <a:gd name="connsiteY6" fmla="*/ 11960 h 12040"/>
                      <a:gd name="connsiteX7" fmla="*/ 13554 w 20530"/>
                      <a:gd name="connsiteY7" fmla="*/ 8592 h 12040"/>
                      <a:gd name="connsiteX8" fmla="*/ 12956 w 20530"/>
                      <a:gd name="connsiteY8" fmla="*/ 6611 h 12040"/>
                      <a:gd name="connsiteX9" fmla="*/ 13554 w 20530"/>
                      <a:gd name="connsiteY9" fmla="*/ 6413 h 12040"/>
                      <a:gd name="connsiteX10" fmla="*/ 20531 w 20530"/>
                      <a:gd name="connsiteY10" fmla="*/ 2055 h 12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0530" h="12040">
                        <a:moveTo>
                          <a:pt x="20531" y="2055"/>
                        </a:moveTo>
                        <a:cubicBezTo>
                          <a:pt x="20531" y="74"/>
                          <a:pt x="17740" y="-520"/>
                          <a:pt x="13554" y="470"/>
                        </a:cubicBezTo>
                        <a:cubicBezTo>
                          <a:pt x="8571" y="1461"/>
                          <a:pt x="4784" y="3244"/>
                          <a:pt x="5382" y="5621"/>
                        </a:cubicBezTo>
                        <a:cubicBezTo>
                          <a:pt x="5382" y="6017"/>
                          <a:pt x="5781" y="6215"/>
                          <a:pt x="5980" y="6413"/>
                        </a:cubicBezTo>
                        <a:lnTo>
                          <a:pt x="5581" y="6413"/>
                        </a:lnTo>
                        <a:cubicBezTo>
                          <a:pt x="2591" y="7007"/>
                          <a:pt x="0" y="8394"/>
                          <a:pt x="0" y="9979"/>
                        </a:cubicBezTo>
                        <a:cubicBezTo>
                          <a:pt x="0" y="12158"/>
                          <a:pt x="3189" y="12158"/>
                          <a:pt x="6977" y="11960"/>
                        </a:cubicBezTo>
                        <a:cubicBezTo>
                          <a:pt x="10365" y="11563"/>
                          <a:pt x="12956" y="10177"/>
                          <a:pt x="13554" y="8592"/>
                        </a:cubicBezTo>
                        <a:cubicBezTo>
                          <a:pt x="13953" y="7602"/>
                          <a:pt x="13554" y="7007"/>
                          <a:pt x="12956" y="6611"/>
                        </a:cubicBezTo>
                        <a:lnTo>
                          <a:pt x="13554" y="6413"/>
                        </a:lnTo>
                        <a:cubicBezTo>
                          <a:pt x="16943" y="5621"/>
                          <a:pt x="20531" y="4234"/>
                          <a:pt x="20531" y="205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83" name="Freeform 1782">
                    <a:extLst>
                      <a:ext uri="{FF2B5EF4-FFF2-40B4-BE49-F238E27FC236}">
                        <a16:creationId xmlns:a16="http://schemas.microsoft.com/office/drawing/2014/main" id="{AB0E3F15-5DE5-30FD-7270-B80605CDEF28}"/>
                      </a:ext>
                    </a:extLst>
                  </p:cNvPr>
                  <p:cNvSpPr/>
                  <p:nvPr/>
                </p:nvSpPr>
                <p:spPr>
                  <a:xfrm>
                    <a:off x="3312138" y="5247508"/>
                    <a:ext cx="11645" cy="6734"/>
                  </a:xfrm>
                  <a:custGeom>
                    <a:avLst/>
                    <a:gdLst>
                      <a:gd name="connsiteX0" fmla="*/ 44 w 11645"/>
                      <a:gd name="connsiteY0" fmla="*/ 5009 h 6734"/>
                      <a:gd name="connsiteX1" fmla="*/ 6821 w 11645"/>
                      <a:gd name="connsiteY1" fmla="*/ 5999 h 6734"/>
                      <a:gd name="connsiteX2" fmla="*/ 11605 w 11645"/>
                      <a:gd name="connsiteY2" fmla="*/ 1641 h 6734"/>
                      <a:gd name="connsiteX3" fmla="*/ 4628 w 11645"/>
                      <a:gd name="connsiteY3" fmla="*/ 651 h 6734"/>
                      <a:gd name="connsiteX4" fmla="*/ 44 w 11645"/>
                      <a:gd name="connsiteY4" fmla="*/ 5009 h 67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45" h="6734">
                        <a:moveTo>
                          <a:pt x="44" y="5009"/>
                        </a:moveTo>
                        <a:cubicBezTo>
                          <a:pt x="442" y="6989"/>
                          <a:pt x="2834" y="7188"/>
                          <a:pt x="6821" y="5999"/>
                        </a:cubicBezTo>
                        <a:cubicBezTo>
                          <a:pt x="9412" y="4612"/>
                          <a:pt x="12003" y="3226"/>
                          <a:pt x="11605" y="1641"/>
                        </a:cubicBezTo>
                        <a:cubicBezTo>
                          <a:pt x="11206" y="-340"/>
                          <a:pt x="8216" y="-340"/>
                          <a:pt x="4628" y="651"/>
                        </a:cubicBezTo>
                        <a:cubicBezTo>
                          <a:pt x="2037" y="1641"/>
                          <a:pt x="-355" y="3226"/>
                          <a:pt x="44" y="500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84" name="Freeform 1783">
                    <a:extLst>
                      <a:ext uri="{FF2B5EF4-FFF2-40B4-BE49-F238E27FC236}">
                        <a16:creationId xmlns:a16="http://schemas.microsoft.com/office/drawing/2014/main" id="{32D729B3-A526-251B-D512-7EC858ECE445}"/>
                      </a:ext>
                    </a:extLst>
                  </p:cNvPr>
                  <p:cNvSpPr/>
                  <p:nvPr/>
                </p:nvSpPr>
                <p:spPr>
                  <a:xfrm>
                    <a:off x="3337851" y="5322834"/>
                    <a:ext cx="12966" cy="6293"/>
                  </a:xfrm>
                  <a:custGeom>
                    <a:avLst/>
                    <a:gdLst>
                      <a:gd name="connsiteX0" fmla="*/ 244 w 12966"/>
                      <a:gd name="connsiteY0" fmla="*/ 5155 h 6293"/>
                      <a:gd name="connsiteX1" fmla="*/ 8615 w 12966"/>
                      <a:gd name="connsiteY1" fmla="*/ 5353 h 6293"/>
                      <a:gd name="connsiteX2" fmla="*/ 12801 w 12966"/>
                      <a:gd name="connsiteY2" fmla="*/ 1193 h 6293"/>
                      <a:gd name="connsiteX3" fmla="*/ 4429 w 12966"/>
                      <a:gd name="connsiteY3" fmla="*/ 1193 h 6293"/>
                      <a:gd name="connsiteX4" fmla="*/ 244 w 12966"/>
                      <a:gd name="connsiteY4" fmla="*/ 5155 h 62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66" h="6293">
                        <a:moveTo>
                          <a:pt x="244" y="5155"/>
                        </a:moveTo>
                        <a:cubicBezTo>
                          <a:pt x="1440" y="6740"/>
                          <a:pt x="4828" y="6541"/>
                          <a:pt x="8615" y="5353"/>
                        </a:cubicBezTo>
                        <a:cubicBezTo>
                          <a:pt x="11406" y="3966"/>
                          <a:pt x="13598" y="2382"/>
                          <a:pt x="12801" y="1193"/>
                        </a:cubicBezTo>
                        <a:cubicBezTo>
                          <a:pt x="11805" y="-590"/>
                          <a:pt x="8217" y="-193"/>
                          <a:pt x="4429" y="1193"/>
                        </a:cubicBezTo>
                        <a:cubicBezTo>
                          <a:pt x="1440" y="2184"/>
                          <a:pt x="-753" y="3768"/>
                          <a:pt x="244" y="515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85" name="Freeform 1784">
                    <a:extLst>
                      <a:ext uri="{FF2B5EF4-FFF2-40B4-BE49-F238E27FC236}">
                        <a16:creationId xmlns:a16="http://schemas.microsoft.com/office/drawing/2014/main" id="{E298DA8D-75C0-581F-CCEF-8C652CC28598}"/>
                      </a:ext>
                    </a:extLst>
                  </p:cNvPr>
                  <p:cNvSpPr/>
                  <p:nvPr/>
                </p:nvSpPr>
                <p:spPr>
                  <a:xfrm>
                    <a:off x="3334102" y="5378155"/>
                    <a:ext cx="13161" cy="6635"/>
                  </a:xfrm>
                  <a:custGeom>
                    <a:avLst/>
                    <a:gdLst>
                      <a:gd name="connsiteX0" fmla="*/ 3793 w 13161"/>
                      <a:gd name="connsiteY0" fmla="*/ 1337 h 6635"/>
                      <a:gd name="connsiteX1" fmla="*/ 6 w 13161"/>
                      <a:gd name="connsiteY1" fmla="*/ 4506 h 6635"/>
                      <a:gd name="connsiteX2" fmla="*/ 8976 w 13161"/>
                      <a:gd name="connsiteY2" fmla="*/ 5497 h 6635"/>
                      <a:gd name="connsiteX3" fmla="*/ 13162 w 13161"/>
                      <a:gd name="connsiteY3" fmla="*/ 4308 h 6635"/>
                      <a:gd name="connsiteX4" fmla="*/ 12763 w 13161"/>
                      <a:gd name="connsiteY4" fmla="*/ 2327 h 6635"/>
                      <a:gd name="connsiteX5" fmla="*/ 3793 w 13161"/>
                      <a:gd name="connsiteY5" fmla="*/ 1337 h 66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161" h="6635">
                        <a:moveTo>
                          <a:pt x="3793" y="1337"/>
                        </a:moveTo>
                        <a:cubicBezTo>
                          <a:pt x="2199" y="1931"/>
                          <a:pt x="6" y="3714"/>
                          <a:pt x="6" y="4506"/>
                        </a:cubicBezTo>
                        <a:cubicBezTo>
                          <a:pt x="-193" y="7675"/>
                          <a:pt x="4391" y="6685"/>
                          <a:pt x="8976" y="5497"/>
                        </a:cubicBezTo>
                        <a:lnTo>
                          <a:pt x="13162" y="4308"/>
                        </a:lnTo>
                        <a:cubicBezTo>
                          <a:pt x="13162" y="3714"/>
                          <a:pt x="13162" y="2921"/>
                          <a:pt x="12763" y="2327"/>
                        </a:cubicBezTo>
                        <a:cubicBezTo>
                          <a:pt x="11966" y="-248"/>
                          <a:pt x="9175" y="-842"/>
                          <a:pt x="3793" y="13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86" name="Freeform 1785">
                    <a:extLst>
                      <a:ext uri="{FF2B5EF4-FFF2-40B4-BE49-F238E27FC236}">
                        <a16:creationId xmlns:a16="http://schemas.microsoft.com/office/drawing/2014/main" id="{978D4FAC-9C9E-6420-05B8-08002DCDE633}"/>
                      </a:ext>
                    </a:extLst>
                  </p:cNvPr>
                  <p:cNvSpPr/>
                  <p:nvPr/>
                </p:nvSpPr>
                <p:spPr>
                  <a:xfrm>
                    <a:off x="3373157" y="5453225"/>
                    <a:ext cx="16270" cy="7934"/>
                  </a:xfrm>
                  <a:custGeom>
                    <a:avLst/>
                    <a:gdLst>
                      <a:gd name="connsiteX0" fmla="*/ 7593 w 16270"/>
                      <a:gd name="connsiteY0" fmla="*/ 748 h 7934"/>
                      <a:gd name="connsiteX1" fmla="*/ 4205 w 16270"/>
                      <a:gd name="connsiteY1" fmla="*/ 2333 h 7934"/>
                      <a:gd name="connsiteX2" fmla="*/ 19 w 16270"/>
                      <a:gd name="connsiteY2" fmla="*/ 5898 h 7934"/>
                      <a:gd name="connsiteX3" fmla="*/ 7394 w 16270"/>
                      <a:gd name="connsiteY3" fmla="*/ 7681 h 7934"/>
                      <a:gd name="connsiteX4" fmla="*/ 11978 w 16270"/>
                      <a:gd name="connsiteY4" fmla="*/ 5106 h 7934"/>
                      <a:gd name="connsiteX5" fmla="*/ 16164 w 16270"/>
                      <a:gd name="connsiteY5" fmla="*/ 1342 h 7934"/>
                      <a:gd name="connsiteX6" fmla="*/ 7593 w 16270"/>
                      <a:gd name="connsiteY6" fmla="*/ 748 h 79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6270" h="7934">
                        <a:moveTo>
                          <a:pt x="7593" y="748"/>
                        </a:moveTo>
                        <a:cubicBezTo>
                          <a:pt x="6198" y="1144"/>
                          <a:pt x="5002" y="1739"/>
                          <a:pt x="4205" y="2333"/>
                        </a:cubicBezTo>
                        <a:cubicBezTo>
                          <a:pt x="1215" y="3125"/>
                          <a:pt x="-181" y="4710"/>
                          <a:pt x="19" y="5898"/>
                        </a:cubicBezTo>
                        <a:cubicBezTo>
                          <a:pt x="417" y="7879"/>
                          <a:pt x="3208" y="8276"/>
                          <a:pt x="7394" y="7681"/>
                        </a:cubicBezTo>
                        <a:cubicBezTo>
                          <a:pt x="9586" y="7087"/>
                          <a:pt x="11181" y="6097"/>
                          <a:pt x="11978" y="5106"/>
                        </a:cubicBezTo>
                        <a:cubicBezTo>
                          <a:pt x="14769" y="4116"/>
                          <a:pt x="16762" y="2729"/>
                          <a:pt x="16164" y="1342"/>
                        </a:cubicBezTo>
                        <a:cubicBezTo>
                          <a:pt x="14968" y="-440"/>
                          <a:pt x="11380" y="-242"/>
                          <a:pt x="7593" y="74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87" name="Freeform 1786">
                    <a:extLst>
                      <a:ext uri="{FF2B5EF4-FFF2-40B4-BE49-F238E27FC236}">
                        <a16:creationId xmlns:a16="http://schemas.microsoft.com/office/drawing/2014/main" id="{B698D8FA-2ECB-1AE3-7CE6-78F1DDEFEC69}"/>
                      </a:ext>
                    </a:extLst>
                  </p:cNvPr>
                  <p:cNvSpPr/>
                  <p:nvPr/>
                </p:nvSpPr>
                <p:spPr>
                  <a:xfrm>
                    <a:off x="3348061" y="5401677"/>
                    <a:ext cx="398" cy="198"/>
                  </a:xfrm>
                  <a:custGeom>
                    <a:avLst/>
                    <a:gdLst>
                      <a:gd name="connsiteX0" fmla="*/ 199 w 398"/>
                      <a:gd name="connsiteY0" fmla="*/ 198 h 198"/>
                      <a:gd name="connsiteX1" fmla="*/ 398 w 398"/>
                      <a:gd name="connsiteY1" fmla="*/ 0 h 198"/>
                      <a:gd name="connsiteX2" fmla="*/ 398 w 398"/>
                      <a:gd name="connsiteY2" fmla="*/ 0 h 198"/>
                      <a:gd name="connsiteX3" fmla="*/ 398 w 398"/>
                      <a:gd name="connsiteY3" fmla="*/ 0 h 198"/>
                      <a:gd name="connsiteX4" fmla="*/ 0 w 398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">
                        <a:moveTo>
                          <a:pt x="199" y="198"/>
                        </a:moveTo>
                        <a:lnTo>
                          <a:pt x="398" y="0"/>
                        </a:lnTo>
                        <a:lnTo>
                          <a:pt x="398" y="0"/>
                        </a:lnTo>
                        <a:lnTo>
                          <a:pt x="398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88" name="Freeform 1787">
                    <a:extLst>
                      <a:ext uri="{FF2B5EF4-FFF2-40B4-BE49-F238E27FC236}">
                        <a16:creationId xmlns:a16="http://schemas.microsoft.com/office/drawing/2014/main" id="{E82D6CD9-A956-BE96-0D18-CD95A34AFD2C}"/>
                      </a:ext>
                    </a:extLst>
                  </p:cNvPr>
                  <p:cNvSpPr/>
                  <p:nvPr/>
                </p:nvSpPr>
                <p:spPr>
                  <a:xfrm>
                    <a:off x="3347161" y="5394142"/>
                    <a:ext cx="12358" cy="7535"/>
                  </a:xfrm>
                  <a:custGeom>
                    <a:avLst/>
                    <a:gdLst>
                      <a:gd name="connsiteX0" fmla="*/ 6880 w 12358"/>
                      <a:gd name="connsiteY0" fmla="*/ 206 h 7535"/>
                      <a:gd name="connsiteX1" fmla="*/ 102 w 12358"/>
                      <a:gd name="connsiteY1" fmla="*/ 5951 h 7535"/>
                      <a:gd name="connsiteX2" fmla="*/ 1298 w 12358"/>
                      <a:gd name="connsiteY2" fmla="*/ 7535 h 7535"/>
                      <a:gd name="connsiteX3" fmla="*/ 5285 w 12358"/>
                      <a:gd name="connsiteY3" fmla="*/ 6347 h 7535"/>
                      <a:gd name="connsiteX4" fmla="*/ 11863 w 12358"/>
                      <a:gd name="connsiteY4" fmla="*/ 602 h 7535"/>
                      <a:gd name="connsiteX5" fmla="*/ 6880 w 12358"/>
                      <a:gd name="connsiteY5" fmla="*/ 206 h 75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358" h="7535">
                        <a:moveTo>
                          <a:pt x="6880" y="206"/>
                        </a:moveTo>
                        <a:cubicBezTo>
                          <a:pt x="1498" y="1395"/>
                          <a:pt x="-496" y="3574"/>
                          <a:pt x="102" y="5951"/>
                        </a:cubicBezTo>
                        <a:cubicBezTo>
                          <a:pt x="302" y="6545"/>
                          <a:pt x="900" y="7139"/>
                          <a:pt x="1298" y="7535"/>
                        </a:cubicBezTo>
                        <a:cubicBezTo>
                          <a:pt x="2694" y="7139"/>
                          <a:pt x="4089" y="6743"/>
                          <a:pt x="5285" y="6347"/>
                        </a:cubicBezTo>
                        <a:cubicBezTo>
                          <a:pt x="9471" y="4762"/>
                          <a:pt x="13856" y="2979"/>
                          <a:pt x="11863" y="602"/>
                        </a:cubicBezTo>
                        <a:cubicBezTo>
                          <a:pt x="11265" y="8"/>
                          <a:pt x="8474" y="-190"/>
                          <a:pt x="6880" y="2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89" name="Freeform 1788">
                    <a:extLst>
                      <a:ext uri="{FF2B5EF4-FFF2-40B4-BE49-F238E27FC236}">
                        <a16:creationId xmlns:a16="http://schemas.microsoft.com/office/drawing/2014/main" id="{95AEDB3F-DDEE-6590-C367-B1C3EAA842EC}"/>
                      </a:ext>
                    </a:extLst>
                  </p:cNvPr>
                  <p:cNvSpPr/>
                  <p:nvPr/>
                </p:nvSpPr>
                <p:spPr>
                  <a:xfrm>
                    <a:off x="3397279" y="5226567"/>
                    <a:ext cx="5596" cy="5088"/>
                  </a:xfrm>
                  <a:custGeom>
                    <a:avLst/>
                    <a:gdLst>
                      <a:gd name="connsiteX0" fmla="*/ 15 w 5596"/>
                      <a:gd name="connsiteY0" fmla="*/ 4160 h 5088"/>
                      <a:gd name="connsiteX1" fmla="*/ 5596 w 5596"/>
                      <a:gd name="connsiteY1" fmla="*/ 4754 h 5088"/>
                      <a:gd name="connsiteX2" fmla="*/ 4400 w 5596"/>
                      <a:gd name="connsiteY2" fmla="*/ 0 h 5088"/>
                      <a:gd name="connsiteX3" fmla="*/ 15 w 5596"/>
                      <a:gd name="connsiteY3" fmla="*/ 4160 h 50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596" h="5088">
                        <a:moveTo>
                          <a:pt x="15" y="4160"/>
                        </a:moveTo>
                        <a:cubicBezTo>
                          <a:pt x="1211" y="5150"/>
                          <a:pt x="3204" y="5348"/>
                          <a:pt x="5596" y="4754"/>
                        </a:cubicBezTo>
                        <a:cubicBezTo>
                          <a:pt x="5197" y="3169"/>
                          <a:pt x="4799" y="1585"/>
                          <a:pt x="4400" y="0"/>
                        </a:cubicBezTo>
                        <a:cubicBezTo>
                          <a:pt x="1610" y="990"/>
                          <a:pt x="-184" y="2575"/>
                          <a:pt x="15" y="41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90" name="Freeform 1789">
                    <a:extLst>
                      <a:ext uri="{FF2B5EF4-FFF2-40B4-BE49-F238E27FC236}">
                        <a16:creationId xmlns:a16="http://schemas.microsoft.com/office/drawing/2014/main" id="{11E68D15-B0A9-E518-74B0-E3A6A8E110DE}"/>
                      </a:ext>
                    </a:extLst>
                  </p:cNvPr>
                  <p:cNvSpPr/>
                  <p:nvPr/>
                </p:nvSpPr>
                <p:spPr>
                  <a:xfrm>
                    <a:off x="3379686" y="5286079"/>
                    <a:ext cx="12902" cy="7101"/>
                  </a:xfrm>
                  <a:custGeom>
                    <a:avLst/>
                    <a:gdLst>
                      <a:gd name="connsiteX0" fmla="*/ 9037 w 12902"/>
                      <a:gd name="connsiteY0" fmla="*/ 5659 h 7101"/>
                      <a:gd name="connsiteX1" fmla="*/ 12625 w 12902"/>
                      <a:gd name="connsiteY1" fmla="*/ 1103 h 7101"/>
                      <a:gd name="connsiteX2" fmla="*/ 3854 w 12902"/>
                      <a:gd name="connsiteY2" fmla="*/ 1697 h 7101"/>
                      <a:gd name="connsiteX3" fmla="*/ 67 w 12902"/>
                      <a:gd name="connsiteY3" fmla="*/ 6253 h 7101"/>
                      <a:gd name="connsiteX4" fmla="*/ 9037 w 12902"/>
                      <a:gd name="connsiteY4" fmla="*/ 5659 h 71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02" h="7101">
                        <a:moveTo>
                          <a:pt x="9037" y="5659"/>
                        </a:moveTo>
                        <a:cubicBezTo>
                          <a:pt x="11827" y="4471"/>
                          <a:pt x="13621" y="2490"/>
                          <a:pt x="12625" y="1103"/>
                        </a:cubicBezTo>
                        <a:cubicBezTo>
                          <a:pt x="11229" y="-878"/>
                          <a:pt x="7442" y="113"/>
                          <a:pt x="3854" y="1697"/>
                        </a:cubicBezTo>
                        <a:cubicBezTo>
                          <a:pt x="1064" y="3084"/>
                          <a:pt x="-332" y="4669"/>
                          <a:pt x="67" y="6253"/>
                        </a:cubicBezTo>
                        <a:cubicBezTo>
                          <a:pt x="1861" y="7640"/>
                          <a:pt x="5449" y="7244"/>
                          <a:pt x="9037" y="565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91" name="Freeform 1790">
                    <a:extLst>
                      <a:ext uri="{FF2B5EF4-FFF2-40B4-BE49-F238E27FC236}">
                        <a16:creationId xmlns:a16="http://schemas.microsoft.com/office/drawing/2014/main" id="{5B3F1054-DB7E-4287-066F-B5E924F3F38D}"/>
                      </a:ext>
                    </a:extLst>
                  </p:cNvPr>
                  <p:cNvSpPr/>
                  <p:nvPr/>
                </p:nvSpPr>
                <p:spPr>
                  <a:xfrm>
                    <a:off x="3290638" y="5405434"/>
                    <a:ext cx="12672" cy="6346"/>
                  </a:xfrm>
                  <a:custGeom>
                    <a:avLst/>
                    <a:gdLst>
                      <a:gd name="connsiteX0" fmla="*/ 7990 w 12672"/>
                      <a:gd name="connsiteY0" fmla="*/ 8 h 6346"/>
                      <a:gd name="connsiteX1" fmla="*/ 615 w 12672"/>
                      <a:gd name="connsiteY1" fmla="*/ 3177 h 6346"/>
                      <a:gd name="connsiteX2" fmla="*/ 8388 w 12672"/>
                      <a:gd name="connsiteY2" fmla="*/ 6346 h 6346"/>
                      <a:gd name="connsiteX3" fmla="*/ 7990 w 12672"/>
                      <a:gd name="connsiteY3" fmla="*/ 8 h 63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2672" h="6346">
                        <a:moveTo>
                          <a:pt x="7990" y="8"/>
                        </a:moveTo>
                        <a:cubicBezTo>
                          <a:pt x="5399" y="8"/>
                          <a:pt x="1611" y="1394"/>
                          <a:pt x="615" y="3177"/>
                        </a:cubicBezTo>
                        <a:cubicBezTo>
                          <a:pt x="-1977" y="7139"/>
                          <a:pt x="4203" y="6148"/>
                          <a:pt x="8388" y="6346"/>
                        </a:cubicBezTo>
                        <a:cubicBezTo>
                          <a:pt x="10382" y="3573"/>
                          <a:pt x="17159" y="-191"/>
                          <a:pt x="7990" y="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92" name="Freeform 1791">
                    <a:extLst>
                      <a:ext uri="{FF2B5EF4-FFF2-40B4-BE49-F238E27FC236}">
                        <a16:creationId xmlns:a16="http://schemas.microsoft.com/office/drawing/2014/main" id="{7600A519-43FB-5EE3-7613-8D526B3471CB}"/>
                      </a:ext>
                    </a:extLst>
                  </p:cNvPr>
                  <p:cNvSpPr/>
                  <p:nvPr/>
                </p:nvSpPr>
                <p:spPr>
                  <a:xfrm>
                    <a:off x="3298827" y="5411582"/>
                    <a:ext cx="398" cy="198"/>
                  </a:xfrm>
                  <a:custGeom>
                    <a:avLst/>
                    <a:gdLst>
                      <a:gd name="connsiteX0" fmla="*/ 199 w 398"/>
                      <a:gd name="connsiteY0" fmla="*/ 0 h 198"/>
                      <a:gd name="connsiteX1" fmla="*/ 0 w 398"/>
                      <a:gd name="connsiteY1" fmla="*/ 198 h 198"/>
                      <a:gd name="connsiteX2" fmla="*/ 0 w 398"/>
                      <a:gd name="connsiteY2" fmla="*/ 198 h 198"/>
                      <a:gd name="connsiteX3" fmla="*/ 399 w 398"/>
                      <a:gd name="connsiteY3" fmla="*/ 198 h 198"/>
                      <a:gd name="connsiteX4" fmla="*/ 199 w 398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">
                        <a:moveTo>
                          <a:pt x="199" y="0"/>
                        </a:move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399" y="198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93" name="Freeform 1792">
                    <a:extLst>
                      <a:ext uri="{FF2B5EF4-FFF2-40B4-BE49-F238E27FC236}">
                        <a16:creationId xmlns:a16="http://schemas.microsoft.com/office/drawing/2014/main" id="{F53B3337-98F5-C409-8254-361409F070C3}"/>
                      </a:ext>
                    </a:extLst>
                  </p:cNvPr>
                  <p:cNvSpPr/>
                  <p:nvPr/>
                </p:nvSpPr>
                <p:spPr>
                  <a:xfrm>
                    <a:off x="3434952" y="5553611"/>
                    <a:ext cx="4798" cy="4952"/>
                  </a:xfrm>
                  <a:custGeom>
                    <a:avLst/>
                    <a:gdLst>
                      <a:gd name="connsiteX0" fmla="*/ 15 w 4798"/>
                      <a:gd name="connsiteY0" fmla="*/ 3566 h 4952"/>
                      <a:gd name="connsiteX1" fmla="*/ 4799 w 4798"/>
                      <a:gd name="connsiteY1" fmla="*/ 4952 h 4952"/>
                      <a:gd name="connsiteX2" fmla="*/ 4599 w 4798"/>
                      <a:gd name="connsiteY2" fmla="*/ 0 h 4952"/>
                      <a:gd name="connsiteX3" fmla="*/ 15 w 4798"/>
                      <a:gd name="connsiteY3" fmla="*/ 3566 h 4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798" h="4952">
                        <a:moveTo>
                          <a:pt x="15" y="3566"/>
                        </a:moveTo>
                        <a:cubicBezTo>
                          <a:pt x="1011" y="4556"/>
                          <a:pt x="2606" y="4952"/>
                          <a:pt x="4799" y="4952"/>
                        </a:cubicBezTo>
                        <a:cubicBezTo>
                          <a:pt x="4799" y="3368"/>
                          <a:pt x="4599" y="1783"/>
                          <a:pt x="4599" y="0"/>
                        </a:cubicBezTo>
                        <a:cubicBezTo>
                          <a:pt x="1610" y="792"/>
                          <a:pt x="-184" y="1981"/>
                          <a:pt x="15" y="35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94" name="Freeform 1793">
                    <a:extLst>
                      <a:ext uri="{FF2B5EF4-FFF2-40B4-BE49-F238E27FC236}">
                        <a16:creationId xmlns:a16="http://schemas.microsoft.com/office/drawing/2014/main" id="{633AA83A-FC96-7380-6242-591569BE56D3}"/>
                      </a:ext>
                    </a:extLst>
                  </p:cNvPr>
                  <p:cNvSpPr/>
                  <p:nvPr/>
                </p:nvSpPr>
                <p:spPr>
                  <a:xfrm>
                    <a:off x="3291161" y="5386821"/>
                    <a:ext cx="10656" cy="5325"/>
                  </a:xfrm>
                  <a:custGeom>
                    <a:avLst/>
                    <a:gdLst>
                      <a:gd name="connsiteX0" fmla="*/ 6670 w 10656"/>
                      <a:gd name="connsiteY0" fmla="*/ 4556 h 5325"/>
                      <a:gd name="connsiteX1" fmla="*/ 10656 w 10656"/>
                      <a:gd name="connsiteY1" fmla="*/ 1585 h 5325"/>
                      <a:gd name="connsiteX2" fmla="*/ 5075 w 10656"/>
                      <a:gd name="connsiteY2" fmla="*/ 396 h 5325"/>
                      <a:gd name="connsiteX3" fmla="*/ 92 w 10656"/>
                      <a:gd name="connsiteY3" fmla="*/ 4160 h 5325"/>
                      <a:gd name="connsiteX4" fmla="*/ 6670 w 10656"/>
                      <a:gd name="connsiteY4" fmla="*/ 4556 h 5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56" h="5325">
                        <a:moveTo>
                          <a:pt x="6670" y="4556"/>
                        </a:moveTo>
                        <a:cubicBezTo>
                          <a:pt x="9062" y="3962"/>
                          <a:pt x="10656" y="2773"/>
                          <a:pt x="10656" y="1585"/>
                        </a:cubicBezTo>
                        <a:cubicBezTo>
                          <a:pt x="10457" y="0"/>
                          <a:pt x="8464" y="-396"/>
                          <a:pt x="5075" y="396"/>
                        </a:cubicBezTo>
                        <a:cubicBezTo>
                          <a:pt x="1886" y="1387"/>
                          <a:pt x="-506" y="2773"/>
                          <a:pt x="92" y="4160"/>
                        </a:cubicBezTo>
                        <a:cubicBezTo>
                          <a:pt x="491" y="5745"/>
                          <a:pt x="3481" y="5546"/>
                          <a:pt x="6670" y="455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95" name="Freeform 1794">
                    <a:extLst>
                      <a:ext uri="{FF2B5EF4-FFF2-40B4-BE49-F238E27FC236}">
                        <a16:creationId xmlns:a16="http://schemas.microsoft.com/office/drawing/2014/main" id="{E453D291-618A-AD7D-14E2-3B3788393C8B}"/>
                      </a:ext>
                    </a:extLst>
                  </p:cNvPr>
                  <p:cNvSpPr/>
                  <p:nvPr/>
                </p:nvSpPr>
                <p:spPr>
                  <a:xfrm>
                    <a:off x="3317640" y="5426978"/>
                    <a:ext cx="12290" cy="6123"/>
                  </a:xfrm>
                  <a:custGeom>
                    <a:avLst/>
                    <a:gdLst>
                      <a:gd name="connsiteX0" fmla="*/ 123 w 12290"/>
                      <a:gd name="connsiteY0" fmla="*/ 5205 h 6123"/>
                      <a:gd name="connsiteX1" fmla="*/ 6900 w 12290"/>
                      <a:gd name="connsiteY1" fmla="*/ 5403 h 6123"/>
                      <a:gd name="connsiteX2" fmla="*/ 12282 w 12290"/>
                      <a:gd name="connsiteY2" fmla="*/ 1441 h 6123"/>
                      <a:gd name="connsiteX3" fmla="*/ 6502 w 12290"/>
                      <a:gd name="connsiteY3" fmla="*/ 649 h 6123"/>
                      <a:gd name="connsiteX4" fmla="*/ 123 w 12290"/>
                      <a:gd name="connsiteY4" fmla="*/ 5205 h 6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90" h="6123">
                        <a:moveTo>
                          <a:pt x="123" y="5205"/>
                        </a:moveTo>
                        <a:cubicBezTo>
                          <a:pt x="721" y="6592"/>
                          <a:pt x="3910" y="6196"/>
                          <a:pt x="6900" y="5403"/>
                        </a:cubicBezTo>
                        <a:cubicBezTo>
                          <a:pt x="10089" y="4413"/>
                          <a:pt x="12083" y="3026"/>
                          <a:pt x="12282" y="1441"/>
                        </a:cubicBezTo>
                        <a:cubicBezTo>
                          <a:pt x="12481" y="-539"/>
                          <a:pt x="9292" y="-143"/>
                          <a:pt x="6502" y="649"/>
                        </a:cubicBezTo>
                        <a:cubicBezTo>
                          <a:pt x="2515" y="1640"/>
                          <a:pt x="-674" y="3422"/>
                          <a:pt x="123" y="52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96" name="Freeform 1795">
                    <a:extLst>
                      <a:ext uri="{FF2B5EF4-FFF2-40B4-BE49-F238E27FC236}">
                        <a16:creationId xmlns:a16="http://schemas.microsoft.com/office/drawing/2014/main" id="{76292744-C029-0336-81FD-553AA0162A8A}"/>
                      </a:ext>
                    </a:extLst>
                  </p:cNvPr>
                  <p:cNvSpPr/>
                  <p:nvPr/>
                </p:nvSpPr>
                <p:spPr>
                  <a:xfrm>
                    <a:off x="3388324" y="5435883"/>
                    <a:ext cx="21547" cy="7052"/>
                  </a:xfrm>
                  <a:custGeom>
                    <a:avLst/>
                    <a:gdLst>
                      <a:gd name="connsiteX0" fmla="*/ 10565 w 21547"/>
                      <a:gd name="connsiteY0" fmla="*/ 659 h 7052"/>
                      <a:gd name="connsiteX1" fmla="*/ 5781 w 21547"/>
                      <a:gd name="connsiteY1" fmla="*/ 460 h 7052"/>
                      <a:gd name="connsiteX2" fmla="*/ 0 w 21547"/>
                      <a:gd name="connsiteY2" fmla="*/ 4224 h 7052"/>
                      <a:gd name="connsiteX3" fmla="*/ 3389 w 21547"/>
                      <a:gd name="connsiteY3" fmla="*/ 6007 h 7052"/>
                      <a:gd name="connsiteX4" fmla="*/ 17342 w 21547"/>
                      <a:gd name="connsiteY4" fmla="*/ 6007 h 7052"/>
                      <a:gd name="connsiteX5" fmla="*/ 21129 w 21547"/>
                      <a:gd name="connsiteY5" fmla="*/ 2045 h 7052"/>
                      <a:gd name="connsiteX6" fmla="*/ 10565 w 21547"/>
                      <a:gd name="connsiteY6" fmla="*/ 659 h 70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547" h="7052">
                        <a:moveTo>
                          <a:pt x="10565" y="659"/>
                        </a:moveTo>
                        <a:cubicBezTo>
                          <a:pt x="9767" y="64"/>
                          <a:pt x="8172" y="-134"/>
                          <a:pt x="5781" y="460"/>
                        </a:cubicBezTo>
                        <a:cubicBezTo>
                          <a:pt x="2791" y="1253"/>
                          <a:pt x="200" y="2639"/>
                          <a:pt x="0" y="4224"/>
                        </a:cubicBezTo>
                        <a:cubicBezTo>
                          <a:pt x="0" y="5413"/>
                          <a:pt x="1196" y="6205"/>
                          <a:pt x="3389" y="6007"/>
                        </a:cubicBezTo>
                        <a:cubicBezTo>
                          <a:pt x="7176" y="7195"/>
                          <a:pt x="11561" y="7592"/>
                          <a:pt x="17342" y="6007"/>
                        </a:cubicBezTo>
                        <a:cubicBezTo>
                          <a:pt x="20929" y="5016"/>
                          <a:pt x="22325" y="3432"/>
                          <a:pt x="21129" y="2045"/>
                        </a:cubicBezTo>
                        <a:cubicBezTo>
                          <a:pt x="19135" y="-134"/>
                          <a:pt x="15348" y="-530"/>
                          <a:pt x="10565" y="65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97" name="Freeform 1796">
                    <a:extLst>
                      <a:ext uri="{FF2B5EF4-FFF2-40B4-BE49-F238E27FC236}">
                        <a16:creationId xmlns:a16="http://schemas.microsoft.com/office/drawing/2014/main" id="{EFDEE3DD-F807-DEB1-BBF9-3786C39CFF41}"/>
                      </a:ext>
                    </a:extLst>
                  </p:cNvPr>
                  <p:cNvSpPr/>
                  <p:nvPr/>
                </p:nvSpPr>
                <p:spPr>
                  <a:xfrm>
                    <a:off x="3388889" y="5444978"/>
                    <a:ext cx="12401" cy="6093"/>
                  </a:xfrm>
                  <a:custGeom>
                    <a:avLst/>
                    <a:gdLst>
                      <a:gd name="connsiteX0" fmla="*/ 6611 w 12401"/>
                      <a:gd name="connsiteY0" fmla="*/ 279 h 6093"/>
                      <a:gd name="connsiteX1" fmla="*/ 34 w 12401"/>
                      <a:gd name="connsiteY1" fmla="*/ 4637 h 6093"/>
                      <a:gd name="connsiteX2" fmla="*/ 5814 w 12401"/>
                      <a:gd name="connsiteY2" fmla="*/ 5826 h 6093"/>
                      <a:gd name="connsiteX3" fmla="*/ 12392 w 12401"/>
                      <a:gd name="connsiteY3" fmla="*/ 1270 h 6093"/>
                      <a:gd name="connsiteX4" fmla="*/ 6611 w 12401"/>
                      <a:gd name="connsiteY4" fmla="*/ 279 h 60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01" h="6093">
                        <a:moveTo>
                          <a:pt x="6611" y="279"/>
                        </a:moveTo>
                        <a:cubicBezTo>
                          <a:pt x="2824" y="1270"/>
                          <a:pt x="-365" y="2458"/>
                          <a:pt x="34" y="4637"/>
                        </a:cubicBezTo>
                        <a:cubicBezTo>
                          <a:pt x="432" y="6024"/>
                          <a:pt x="2824" y="6420"/>
                          <a:pt x="5814" y="5826"/>
                        </a:cubicBezTo>
                        <a:cubicBezTo>
                          <a:pt x="10199" y="5033"/>
                          <a:pt x="12192" y="3250"/>
                          <a:pt x="12392" y="1270"/>
                        </a:cubicBezTo>
                        <a:cubicBezTo>
                          <a:pt x="12591" y="-315"/>
                          <a:pt x="9601" y="-117"/>
                          <a:pt x="6611" y="2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98" name="Freeform 1797">
                    <a:extLst>
                      <a:ext uri="{FF2B5EF4-FFF2-40B4-BE49-F238E27FC236}">
                        <a16:creationId xmlns:a16="http://schemas.microsoft.com/office/drawing/2014/main" id="{7DDFBF34-911F-3478-119E-E3BD87B6C4BE}"/>
                      </a:ext>
                    </a:extLst>
                  </p:cNvPr>
                  <p:cNvSpPr/>
                  <p:nvPr/>
                </p:nvSpPr>
                <p:spPr>
                  <a:xfrm>
                    <a:off x="3361814" y="5404448"/>
                    <a:ext cx="20537" cy="9835"/>
                  </a:xfrm>
                  <a:custGeom>
                    <a:avLst/>
                    <a:gdLst>
                      <a:gd name="connsiteX0" fmla="*/ 19534 w 20537"/>
                      <a:gd name="connsiteY0" fmla="*/ 1587 h 9835"/>
                      <a:gd name="connsiteX1" fmla="*/ 11760 w 20537"/>
                      <a:gd name="connsiteY1" fmla="*/ 993 h 9835"/>
                      <a:gd name="connsiteX2" fmla="*/ 9169 w 20537"/>
                      <a:gd name="connsiteY2" fmla="*/ 2379 h 9835"/>
                      <a:gd name="connsiteX3" fmla="*/ 7375 w 20537"/>
                      <a:gd name="connsiteY3" fmla="*/ 2578 h 9835"/>
                      <a:gd name="connsiteX4" fmla="*/ 0 w 20537"/>
                      <a:gd name="connsiteY4" fmla="*/ 7332 h 9835"/>
                      <a:gd name="connsiteX5" fmla="*/ 5980 w 20537"/>
                      <a:gd name="connsiteY5" fmla="*/ 9114 h 9835"/>
                      <a:gd name="connsiteX6" fmla="*/ 12757 w 20537"/>
                      <a:gd name="connsiteY6" fmla="*/ 9511 h 9835"/>
                      <a:gd name="connsiteX7" fmla="*/ 20531 w 20537"/>
                      <a:gd name="connsiteY7" fmla="*/ 5153 h 9835"/>
                      <a:gd name="connsiteX8" fmla="*/ 18736 w 20537"/>
                      <a:gd name="connsiteY8" fmla="*/ 3568 h 9835"/>
                      <a:gd name="connsiteX9" fmla="*/ 19534 w 20537"/>
                      <a:gd name="connsiteY9" fmla="*/ 1587 h 98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0537" h="9835">
                        <a:moveTo>
                          <a:pt x="19534" y="1587"/>
                        </a:moveTo>
                        <a:cubicBezTo>
                          <a:pt x="18537" y="-196"/>
                          <a:pt x="15747" y="-592"/>
                          <a:pt x="11760" y="993"/>
                        </a:cubicBezTo>
                        <a:cubicBezTo>
                          <a:pt x="10763" y="1389"/>
                          <a:pt x="9767" y="1785"/>
                          <a:pt x="9169" y="2379"/>
                        </a:cubicBezTo>
                        <a:cubicBezTo>
                          <a:pt x="8571" y="2379"/>
                          <a:pt x="7973" y="2578"/>
                          <a:pt x="7375" y="2578"/>
                        </a:cubicBezTo>
                        <a:cubicBezTo>
                          <a:pt x="3588" y="3568"/>
                          <a:pt x="0" y="4955"/>
                          <a:pt x="0" y="7332"/>
                        </a:cubicBezTo>
                        <a:cubicBezTo>
                          <a:pt x="0" y="9312"/>
                          <a:pt x="2392" y="9709"/>
                          <a:pt x="5980" y="9114"/>
                        </a:cubicBezTo>
                        <a:cubicBezTo>
                          <a:pt x="7375" y="10105"/>
                          <a:pt x="9966" y="9907"/>
                          <a:pt x="12757" y="9511"/>
                        </a:cubicBezTo>
                        <a:cubicBezTo>
                          <a:pt x="16743" y="8916"/>
                          <a:pt x="20730" y="7530"/>
                          <a:pt x="20531" y="5153"/>
                        </a:cubicBezTo>
                        <a:cubicBezTo>
                          <a:pt x="20531" y="4360"/>
                          <a:pt x="19733" y="3766"/>
                          <a:pt x="18736" y="3568"/>
                        </a:cubicBezTo>
                        <a:cubicBezTo>
                          <a:pt x="19334" y="2974"/>
                          <a:pt x="19733" y="2181"/>
                          <a:pt x="19534" y="158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799" name="Freeform 1798">
                    <a:extLst>
                      <a:ext uri="{FF2B5EF4-FFF2-40B4-BE49-F238E27FC236}">
                        <a16:creationId xmlns:a16="http://schemas.microsoft.com/office/drawing/2014/main" id="{7C2C072A-6E31-50C0-A599-666D98A02B20}"/>
                      </a:ext>
                    </a:extLst>
                  </p:cNvPr>
                  <p:cNvSpPr/>
                  <p:nvPr/>
                </p:nvSpPr>
                <p:spPr>
                  <a:xfrm>
                    <a:off x="3336942" y="5337223"/>
                    <a:ext cx="12796" cy="6669"/>
                  </a:xfrm>
                  <a:custGeom>
                    <a:avLst/>
                    <a:gdLst>
                      <a:gd name="connsiteX0" fmla="*/ 554 w 12796"/>
                      <a:gd name="connsiteY0" fmla="*/ 6018 h 6669"/>
                      <a:gd name="connsiteX1" fmla="*/ 7929 w 12796"/>
                      <a:gd name="connsiteY1" fmla="*/ 5820 h 6669"/>
                      <a:gd name="connsiteX2" fmla="*/ 12314 w 12796"/>
                      <a:gd name="connsiteY2" fmla="*/ 868 h 6669"/>
                      <a:gd name="connsiteX3" fmla="*/ 5537 w 12796"/>
                      <a:gd name="connsiteY3" fmla="*/ 1066 h 6669"/>
                      <a:gd name="connsiteX4" fmla="*/ 554 w 12796"/>
                      <a:gd name="connsiteY4" fmla="*/ 6018 h 66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96" h="6669">
                        <a:moveTo>
                          <a:pt x="554" y="6018"/>
                        </a:moveTo>
                        <a:cubicBezTo>
                          <a:pt x="1750" y="7009"/>
                          <a:pt x="4541" y="6811"/>
                          <a:pt x="7929" y="5820"/>
                        </a:cubicBezTo>
                        <a:cubicBezTo>
                          <a:pt x="11318" y="4235"/>
                          <a:pt x="13909" y="2453"/>
                          <a:pt x="12314" y="868"/>
                        </a:cubicBezTo>
                        <a:cubicBezTo>
                          <a:pt x="11118" y="-320"/>
                          <a:pt x="8527" y="-320"/>
                          <a:pt x="5537" y="1066"/>
                        </a:cubicBezTo>
                        <a:cubicBezTo>
                          <a:pt x="2348" y="2453"/>
                          <a:pt x="-1439" y="4235"/>
                          <a:pt x="554" y="601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00" name="Freeform 1799">
                    <a:extLst>
                      <a:ext uri="{FF2B5EF4-FFF2-40B4-BE49-F238E27FC236}">
                        <a16:creationId xmlns:a16="http://schemas.microsoft.com/office/drawing/2014/main" id="{A3248B34-1979-0E15-A8B3-0C687F3619FD}"/>
                      </a:ext>
                    </a:extLst>
                  </p:cNvPr>
                  <p:cNvSpPr/>
                  <p:nvPr/>
                </p:nvSpPr>
                <p:spPr>
                  <a:xfrm>
                    <a:off x="3337778" y="5474368"/>
                    <a:ext cx="12038" cy="5976"/>
                  </a:xfrm>
                  <a:custGeom>
                    <a:avLst/>
                    <a:gdLst>
                      <a:gd name="connsiteX0" fmla="*/ 515 w 12038"/>
                      <a:gd name="connsiteY0" fmla="*/ 5158 h 5976"/>
                      <a:gd name="connsiteX1" fmla="*/ 7890 w 12038"/>
                      <a:gd name="connsiteY1" fmla="*/ 5158 h 5976"/>
                      <a:gd name="connsiteX2" fmla="*/ 11877 w 12038"/>
                      <a:gd name="connsiteY2" fmla="*/ 1394 h 5976"/>
                      <a:gd name="connsiteX3" fmla="*/ 5498 w 12038"/>
                      <a:gd name="connsiteY3" fmla="*/ 404 h 5976"/>
                      <a:gd name="connsiteX4" fmla="*/ 515 w 12038"/>
                      <a:gd name="connsiteY4" fmla="*/ 5158 h 59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38" h="5976">
                        <a:moveTo>
                          <a:pt x="515" y="5158"/>
                        </a:moveTo>
                        <a:cubicBezTo>
                          <a:pt x="1711" y="6346"/>
                          <a:pt x="4701" y="6148"/>
                          <a:pt x="7890" y="5158"/>
                        </a:cubicBezTo>
                        <a:cubicBezTo>
                          <a:pt x="11478" y="4167"/>
                          <a:pt x="12475" y="2781"/>
                          <a:pt x="11877" y="1394"/>
                        </a:cubicBezTo>
                        <a:cubicBezTo>
                          <a:pt x="11279" y="8"/>
                          <a:pt x="8488" y="-389"/>
                          <a:pt x="5498" y="404"/>
                        </a:cubicBezTo>
                        <a:cubicBezTo>
                          <a:pt x="1910" y="1592"/>
                          <a:pt x="-1279" y="3375"/>
                          <a:pt x="515" y="51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01" name="Freeform 1800">
                    <a:extLst>
                      <a:ext uri="{FF2B5EF4-FFF2-40B4-BE49-F238E27FC236}">
                        <a16:creationId xmlns:a16="http://schemas.microsoft.com/office/drawing/2014/main" id="{2BD2667D-CCF0-7539-6943-BBC4C48EE0F6}"/>
                      </a:ext>
                    </a:extLst>
                  </p:cNvPr>
                  <p:cNvSpPr/>
                  <p:nvPr/>
                </p:nvSpPr>
                <p:spPr>
                  <a:xfrm>
                    <a:off x="3300947" y="5294861"/>
                    <a:ext cx="10503" cy="6836"/>
                  </a:xfrm>
                  <a:custGeom>
                    <a:avLst/>
                    <a:gdLst>
                      <a:gd name="connsiteX0" fmla="*/ 6251 w 10503"/>
                      <a:gd name="connsiteY0" fmla="*/ 5989 h 6836"/>
                      <a:gd name="connsiteX1" fmla="*/ 10437 w 10503"/>
                      <a:gd name="connsiteY1" fmla="*/ 1631 h 6836"/>
                      <a:gd name="connsiteX2" fmla="*/ 5055 w 10503"/>
                      <a:gd name="connsiteY2" fmla="*/ 442 h 6836"/>
                      <a:gd name="connsiteX3" fmla="*/ 72 w 10503"/>
                      <a:gd name="connsiteY3" fmla="*/ 5593 h 6836"/>
                      <a:gd name="connsiteX4" fmla="*/ 6251 w 10503"/>
                      <a:gd name="connsiteY4" fmla="*/ 5989 h 68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03" h="6836">
                        <a:moveTo>
                          <a:pt x="6251" y="5989"/>
                        </a:moveTo>
                        <a:cubicBezTo>
                          <a:pt x="9441" y="4800"/>
                          <a:pt x="10836" y="3018"/>
                          <a:pt x="10437" y="1631"/>
                        </a:cubicBezTo>
                        <a:cubicBezTo>
                          <a:pt x="10039" y="244"/>
                          <a:pt x="8444" y="-548"/>
                          <a:pt x="5055" y="442"/>
                        </a:cubicBezTo>
                        <a:cubicBezTo>
                          <a:pt x="869" y="1829"/>
                          <a:pt x="-326" y="3810"/>
                          <a:pt x="72" y="5593"/>
                        </a:cubicBezTo>
                        <a:cubicBezTo>
                          <a:pt x="670" y="7178"/>
                          <a:pt x="3262" y="7178"/>
                          <a:pt x="6251" y="59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02" name="Freeform 1801">
                    <a:extLst>
                      <a:ext uri="{FF2B5EF4-FFF2-40B4-BE49-F238E27FC236}">
                        <a16:creationId xmlns:a16="http://schemas.microsoft.com/office/drawing/2014/main" id="{B4D12EF5-E62A-C38D-6781-61291A18A2ED}"/>
                      </a:ext>
                    </a:extLst>
                  </p:cNvPr>
                  <p:cNvSpPr/>
                  <p:nvPr/>
                </p:nvSpPr>
                <p:spPr>
                  <a:xfrm>
                    <a:off x="3337696" y="5401876"/>
                    <a:ext cx="11522" cy="6781"/>
                  </a:xfrm>
                  <a:custGeom>
                    <a:avLst/>
                    <a:gdLst>
                      <a:gd name="connsiteX0" fmla="*/ 0 w 11522"/>
                      <a:gd name="connsiteY0" fmla="*/ 5150 h 6781"/>
                      <a:gd name="connsiteX1" fmla="*/ 5780 w 11522"/>
                      <a:gd name="connsiteY1" fmla="*/ 6339 h 6781"/>
                      <a:gd name="connsiteX2" fmla="*/ 10564 w 11522"/>
                      <a:gd name="connsiteY2" fmla="*/ 0 h 6781"/>
                      <a:gd name="connsiteX3" fmla="*/ 0 w 11522"/>
                      <a:gd name="connsiteY3" fmla="*/ 5150 h 67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522" h="6781">
                        <a:moveTo>
                          <a:pt x="0" y="5150"/>
                        </a:moveTo>
                        <a:cubicBezTo>
                          <a:pt x="0" y="6537"/>
                          <a:pt x="2591" y="7329"/>
                          <a:pt x="5780" y="6339"/>
                        </a:cubicBezTo>
                        <a:cubicBezTo>
                          <a:pt x="13156" y="4358"/>
                          <a:pt x="11760" y="1981"/>
                          <a:pt x="10564" y="0"/>
                        </a:cubicBezTo>
                        <a:cubicBezTo>
                          <a:pt x="5780" y="990"/>
                          <a:pt x="0" y="1387"/>
                          <a:pt x="0" y="51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03" name="Freeform 1802">
                    <a:extLst>
                      <a:ext uri="{FF2B5EF4-FFF2-40B4-BE49-F238E27FC236}">
                        <a16:creationId xmlns:a16="http://schemas.microsoft.com/office/drawing/2014/main" id="{5C7A2CB1-81A4-DAED-002D-6C2379F90747}"/>
                      </a:ext>
                    </a:extLst>
                  </p:cNvPr>
                  <p:cNvSpPr/>
                  <p:nvPr/>
                </p:nvSpPr>
                <p:spPr>
                  <a:xfrm>
                    <a:off x="3354600" y="5469356"/>
                    <a:ext cx="11746" cy="5670"/>
                  </a:xfrm>
                  <a:custGeom>
                    <a:avLst/>
                    <a:gdLst>
                      <a:gd name="connsiteX0" fmla="*/ 7612 w 11746"/>
                      <a:gd name="connsiteY0" fmla="*/ 5019 h 5670"/>
                      <a:gd name="connsiteX1" fmla="*/ 11599 w 11746"/>
                      <a:gd name="connsiteY1" fmla="*/ 1256 h 5670"/>
                      <a:gd name="connsiteX2" fmla="*/ 5221 w 11746"/>
                      <a:gd name="connsiteY2" fmla="*/ 463 h 5670"/>
                      <a:gd name="connsiteX3" fmla="*/ 38 w 11746"/>
                      <a:gd name="connsiteY3" fmla="*/ 4029 h 5670"/>
                      <a:gd name="connsiteX4" fmla="*/ 7612 w 11746"/>
                      <a:gd name="connsiteY4" fmla="*/ 5019 h 56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46" h="5670">
                        <a:moveTo>
                          <a:pt x="7612" y="5019"/>
                        </a:moveTo>
                        <a:cubicBezTo>
                          <a:pt x="11001" y="4029"/>
                          <a:pt x="12197" y="2642"/>
                          <a:pt x="11599" y="1256"/>
                        </a:cubicBezTo>
                        <a:cubicBezTo>
                          <a:pt x="10802" y="-131"/>
                          <a:pt x="8011" y="-329"/>
                          <a:pt x="5221" y="463"/>
                        </a:cubicBezTo>
                        <a:cubicBezTo>
                          <a:pt x="2430" y="1058"/>
                          <a:pt x="-361" y="2444"/>
                          <a:pt x="38" y="4029"/>
                        </a:cubicBezTo>
                        <a:cubicBezTo>
                          <a:pt x="636" y="6010"/>
                          <a:pt x="3825" y="6010"/>
                          <a:pt x="7612" y="501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04" name="Freeform 1803">
                    <a:extLst>
                      <a:ext uri="{FF2B5EF4-FFF2-40B4-BE49-F238E27FC236}">
                        <a16:creationId xmlns:a16="http://schemas.microsoft.com/office/drawing/2014/main" id="{CDE2639F-64DD-C939-BFDB-6F2F8E3B8FB2}"/>
                      </a:ext>
                    </a:extLst>
                  </p:cNvPr>
                  <p:cNvSpPr/>
                  <p:nvPr/>
                </p:nvSpPr>
                <p:spPr>
                  <a:xfrm>
                    <a:off x="3339142" y="5428443"/>
                    <a:ext cx="10462" cy="5747"/>
                  </a:xfrm>
                  <a:custGeom>
                    <a:avLst/>
                    <a:gdLst>
                      <a:gd name="connsiteX0" fmla="*/ 149 w 10462"/>
                      <a:gd name="connsiteY0" fmla="*/ 4731 h 5747"/>
                      <a:gd name="connsiteX1" fmla="*/ 6527 w 10462"/>
                      <a:gd name="connsiteY1" fmla="*/ 5127 h 5747"/>
                      <a:gd name="connsiteX2" fmla="*/ 10314 w 10462"/>
                      <a:gd name="connsiteY2" fmla="*/ 1165 h 5747"/>
                      <a:gd name="connsiteX3" fmla="*/ 3936 w 10462"/>
                      <a:gd name="connsiteY3" fmla="*/ 769 h 5747"/>
                      <a:gd name="connsiteX4" fmla="*/ 149 w 10462"/>
                      <a:gd name="connsiteY4" fmla="*/ 4731 h 57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462" h="5747">
                        <a:moveTo>
                          <a:pt x="149" y="4731"/>
                        </a:moveTo>
                        <a:cubicBezTo>
                          <a:pt x="747" y="6117"/>
                          <a:pt x="3537" y="5919"/>
                          <a:pt x="6527" y="5127"/>
                        </a:cubicBezTo>
                        <a:cubicBezTo>
                          <a:pt x="9716" y="3938"/>
                          <a:pt x="10912" y="2552"/>
                          <a:pt x="10314" y="1165"/>
                        </a:cubicBezTo>
                        <a:cubicBezTo>
                          <a:pt x="9716" y="-420"/>
                          <a:pt x="6926" y="-221"/>
                          <a:pt x="3936" y="769"/>
                        </a:cubicBezTo>
                        <a:cubicBezTo>
                          <a:pt x="747" y="1957"/>
                          <a:pt x="-449" y="3542"/>
                          <a:pt x="149" y="473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05" name="Freeform 1804">
                    <a:extLst>
                      <a:ext uri="{FF2B5EF4-FFF2-40B4-BE49-F238E27FC236}">
                        <a16:creationId xmlns:a16="http://schemas.microsoft.com/office/drawing/2014/main" id="{998D6FE6-DBAB-5F34-59A6-FE44D02AB73B}"/>
                      </a:ext>
                    </a:extLst>
                  </p:cNvPr>
                  <p:cNvSpPr/>
                  <p:nvPr/>
                </p:nvSpPr>
                <p:spPr>
                  <a:xfrm>
                    <a:off x="3283627" y="5281846"/>
                    <a:ext cx="10615" cy="6298"/>
                  </a:xfrm>
                  <a:custGeom>
                    <a:avLst/>
                    <a:gdLst>
                      <a:gd name="connsiteX0" fmla="*/ 6030 w 10615"/>
                      <a:gd name="connsiteY0" fmla="*/ 5535 h 6298"/>
                      <a:gd name="connsiteX1" fmla="*/ 10615 w 10615"/>
                      <a:gd name="connsiteY1" fmla="*/ 1177 h 6298"/>
                      <a:gd name="connsiteX2" fmla="*/ 4635 w 10615"/>
                      <a:gd name="connsiteY2" fmla="*/ 780 h 6298"/>
                      <a:gd name="connsiteX3" fmla="*/ 51 w 10615"/>
                      <a:gd name="connsiteY3" fmla="*/ 4940 h 6298"/>
                      <a:gd name="connsiteX4" fmla="*/ 6030 w 10615"/>
                      <a:gd name="connsiteY4" fmla="*/ 5535 h 62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15" h="6298">
                        <a:moveTo>
                          <a:pt x="6030" y="5535"/>
                        </a:moveTo>
                        <a:cubicBezTo>
                          <a:pt x="9021" y="4544"/>
                          <a:pt x="10615" y="2761"/>
                          <a:pt x="10615" y="1177"/>
                        </a:cubicBezTo>
                        <a:cubicBezTo>
                          <a:pt x="9818" y="-210"/>
                          <a:pt x="7625" y="-408"/>
                          <a:pt x="4635" y="780"/>
                        </a:cubicBezTo>
                        <a:cubicBezTo>
                          <a:pt x="1645" y="1969"/>
                          <a:pt x="-348" y="3554"/>
                          <a:pt x="51" y="4940"/>
                        </a:cubicBezTo>
                        <a:cubicBezTo>
                          <a:pt x="449" y="6525"/>
                          <a:pt x="3240" y="6723"/>
                          <a:pt x="6030" y="553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06" name="Freeform 1805">
                    <a:extLst>
                      <a:ext uri="{FF2B5EF4-FFF2-40B4-BE49-F238E27FC236}">
                        <a16:creationId xmlns:a16="http://schemas.microsoft.com/office/drawing/2014/main" id="{BC2DFA32-885B-2D33-08CA-7E07A579A854}"/>
                      </a:ext>
                    </a:extLst>
                  </p:cNvPr>
                  <p:cNvSpPr/>
                  <p:nvPr/>
                </p:nvSpPr>
                <p:spPr>
                  <a:xfrm>
                    <a:off x="3355225" y="5535079"/>
                    <a:ext cx="11809" cy="5282"/>
                  </a:xfrm>
                  <a:custGeom>
                    <a:avLst/>
                    <a:gdLst>
                      <a:gd name="connsiteX0" fmla="*/ 6390 w 11809"/>
                      <a:gd name="connsiteY0" fmla="*/ 5062 h 5282"/>
                      <a:gd name="connsiteX1" fmla="*/ 11772 w 11809"/>
                      <a:gd name="connsiteY1" fmla="*/ 1497 h 5282"/>
                      <a:gd name="connsiteX2" fmla="*/ 5393 w 11809"/>
                      <a:gd name="connsiteY2" fmla="*/ 308 h 5282"/>
                      <a:gd name="connsiteX3" fmla="*/ 12 w 11809"/>
                      <a:gd name="connsiteY3" fmla="*/ 3874 h 5282"/>
                      <a:gd name="connsiteX4" fmla="*/ 6390 w 11809"/>
                      <a:gd name="connsiteY4" fmla="*/ 5062 h 52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09" h="5282">
                        <a:moveTo>
                          <a:pt x="6390" y="5062"/>
                        </a:moveTo>
                        <a:cubicBezTo>
                          <a:pt x="9380" y="4270"/>
                          <a:pt x="12171" y="3081"/>
                          <a:pt x="11772" y="1497"/>
                        </a:cubicBezTo>
                        <a:cubicBezTo>
                          <a:pt x="11373" y="-88"/>
                          <a:pt x="8383" y="-286"/>
                          <a:pt x="5393" y="308"/>
                        </a:cubicBezTo>
                        <a:cubicBezTo>
                          <a:pt x="2204" y="902"/>
                          <a:pt x="-188" y="2289"/>
                          <a:pt x="12" y="3874"/>
                        </a:cubicBezTo>
                        <a:cubicBezTo>
                          <a:pt x="211" y="5458"/>
                          <a:pt x="3201" y="5458"/>
                          <a:pt x="6390" y="506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07" name="Freeform 1806">
                    <a:extLst>
                      <a:ext uri="{FF2B5EF4-FFF2-40B4-BE49-F238E27FC236}">
                        <a16:creationId xmlns:a16="http://schemas.microsoft.com/office/drawing/2014/main" id="{3434DC99-874D-CBE7-2381-F4783C96B08B}"/>
                      </a:ext>
                    </a:extLst>
                  </p:cNvPr>
                  <p:cNvSpPr/>
                  <p:nvPr/>
                </p:nvSpPr>
                <p:spPr>
                  <a:xfrm>
                    <a:off x="3297144" y="5365153"/>
                    <a:ext cx="15552" cy="9881"/>
                  </a:xfrm>
                  <a:custGeom>
                    <a:avLst/>
                    <a:gdLst>
                      <a:gd name="connsiteX0" fmla="*/ 15436 w 15552"/>
                      <a:gd name="connsiteY0" fmla="*/ 869 h 9881"/>
                      <a:gd name="connsiteX1" fmla="*/ 8659 w 15552"/>
                      <a:gd name="connsiteY1" fmla="*/ 473 h 9881"/>
                      <a:gd name="connsiteX2" fmla="*/ 2081 w 15552"/>
                      <a:gd name="connsiteY2" fmla="*/ 5227 h 9881"/>
                      <a:gd name="connsiteX3" fmla="*/ 2281 w 15552"/>
                      <a:gd name="connsiteY3" fmla="*/ 5821 h 9881"/>
                      <a:gd name="connsiteX4" fmla="*/ 88 w 15552"/>
                      <a:gd name="connsiteY4" fmla="*/ 8594 h 9881"/>
                      <a:gd name="connsiteX5" fmla="*/ 7862 w 15552"/>
                      <a:gd name="connsiteY5" fmla="*/ 8792 h 9881"/>
                      <a:gd name="connsiteX6" fmla="*/ 11848 w 15552"/>
                      <a:gd name="connsiteY6" fmla="*/ 5623 h 9881"/>
                      <a:gd name="connsiteX7" fmla="*/ 15436 w 15552"/>
                      <a:gd name="connsiteY7" fmla="*/ 869 h 98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5552" h="9881">
                        <a:moveTo>
                          <a:pt x="15436" y="869"/>
                        </a:moveTo>
                        <a:cubicBezTo>
                          <a:pt x="15037" y="-320"/>
                          <a:pt x="11449" y="-122"/>
                          <a:pt x="8659" y="473"/>
                        </a:cubicBezTo>
                        <a:cubicBezTo>
                          <a:pt x="4274" y="1463"/>
                          <a:pt x="2081" y="3246"/>
                          <a:pt x="2081" y="5227"/>
                        </a:cubicBezTo>
                        <a:cubicBezTo>
                          <a:pt x="2081" y="5425"/>
                          <a:pt x="2281" y="5623"/>
                          <a:pt x="2281" y="5821"/>
                        </a:cubicBezTo>
                        <a:cubicBezTo>
                          <a:pt x="686" y="6613"/>
                          <a:pt x="-311" y="7604"/>
                          <a:pt x="88" y="8594"/>
                        </a:cubicBezTo>
                        <a:cubicBezTo>
                          <a:pt x="1085" y="10377"/>
                          <a:pt x="4074" y="10179"/>
                          <a:pt x="7862" y="8792"/>
                        </a:cubicBezTo>
                        <a:cubicBezTo>
                          <a:pt x="10652" y="7802"/>
                          <a:pt x="12247" y="6613"/>
                          <a:pt x="11848" y="5623"/>
                        </a:cubicBezTo>
                        <a:cubicBezTo>
                          <a:pt x="14240" y="4038"/>
                          <a:pt x="16034" y="2453"/>
                          <a:pt x="15436" y="8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08" name="Freeform 1807">
                    <a:extLst>
                      <a:ext uri="{FF2B5EF4-FFF2-40B4-BE49-F238E27FC236}">
                        <a16:creationId xmlns:a16="http://schemas.microsoft.com/office/drawing/2014/main" id="{77DAA79B-D5E0-7907-C3C6-4DE791E8DE49}"/>
                      </a:ext>
                    </a:extLst>
                  </p:cNvPr>
                  <p:cNvSpPr/>
                  <p:nvPr/>
                </p:nvSpPr>
                <p:spPr>
                  <a:xfrm>
                    <a:off x="3329390" y="5240676"/>
                    <a:ext cx="17209" cy="9671"/>
                  </a:xfrm>
                  <a:custGeom>
                    <a:avLst/>
                    <a:gdLst>
                      <a:gd name="connsiteX0" fmla="*/ 14884 w 17209"/>
                      <a:gd name="connsiteY0" fmla="*/ 946 h 9671"/>
                      <a:gd name="connsiteX1" fmla="*/ 8107 w 17209"/>
                      <a:gd name="connsiteY1" fmla="*/ 1144 h 9671"/>
                      <a:gd name="connsiteX2" fmla="*/ 333 w 17209"/>
                      <a:gd name="connsiteY2" fmla="*/ 8870 h 9671"/>
                      <a:gd name="connsiteX3" fmla="*/ 7708 w 17209"/>
                      <a:gd name="connsiteY3" fmla="*/ 8474 h 9671"/>
                      <a:gd name="connsiteX4" fmla="*/ 7907 w 17209"/>
                      <a:gd name="connsiteY4" fmla="*/ 8276 h 9671"/>
                      <a:gd name="connsiteX5" fmla="*/ 12890 w 17209"/>
                      <a:gd name="connsiteY5" fmla="*/ 7879 h 9671"/>
                      <a:gd name="connsiteX6" fmla="*/ 16877 w 17209"/>
                      <a:gd name="connsiteY6" fmla="*/ 3719 h 9671"/>
                      <a:gd name="connsiteX7" fmla="*/ 15282 w 17209"/>
                      <a:gd name="connsiteY7" fmla="*/ 3125 h 9671"/>
                      <a:gd name="connsiteX8" fmla="*/ 14884 w 17209"/>
                      <a:gd name="connsiteY8" fmla="*/ 946 h 96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209" h="9671">
                        <a:moveTo>
                          <a:pt x="14884" y="946"/>
                        </a:moveTo>
                        <a:cubicBezTo>
                          <a:pt x="14086" y="-440"/>
                          <a:pt x="10897" y="-242"/>
                          <a:pt x="8107" y="1144"/>
                        </a:cubicBezTo>
                        <a:cubicBezTo>
                          <a:pt x="3124" y="3323"/>
                          <a:pt x="-1262" y="6097"/>
                          <a:pt x="333" y="8870"/>
                        </a:cubicBezTo>
                        <a:cubicBezTo>
                          <a:pt x="1130" y="10256"/>
                          <a:pt x="4319" y="9662"/>
                          <a:pt x="7708" y="8474"/>
                        </a:cubicBezTo>
                        <a:lnTo>
                          <a:pt x="7907" y="8276"/>
                        </a:lnTo>
                        <a:cubicBezTo>
                          <a:pt x="9103" y="8672"/>
                          <a:pt x="10897" y="8672"/>
                          <a:pt x="12890" y="7879"/>
                        </a:cubicBezTo>
                        <a:cubicBezTo>
                          <a:pt x="15880" y="6889"/>
                          <a:pt x="18073" y="4908"/>
                          <a:pt x="16877" y="3719"/>
                        </a:cubicBezTo>
                        <a:cubicBezTo>
                          <a:pt x="16678" y="3521"/>
                          <a:pt x="16080" y="3323"/>
                          <a:pt x="15282" y="3125"/>
                        </a:cubicBezTo>
                        <a:cubicBezTo>
                          <a:pt x="15482" y="2333"/>
                          <a:pt x="15482" y="1739"/>
                          <a:pt x="14884" y="94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09" name="Freeform 1808">
                    <a:extLst>
                      <a:ext uri="{FF2B5EF4-FFF2-40B4-BE49-F238E27FC236}">
                        <a16:creationId xmlns:a16="http://schemas.microsoft.com/office/drawing/2014/main" id="{D89B8958-2490-36B4-6971-EFC98055FB9C}"/>
                      </a:ext>
                    </a:extLst>
                  </p:cNvPr>
                  <p:cNvSpPr/>
                  <p:nvPr/>
                </p:nvSpPr>
                <p:spPr>
                  <a:xfrm>
                    <a:off x="3291685" y="5442473"/>
                    <a:ext cx="12049" cy="6130"/>
                  </a:xfrm>
                  <a:custGeom>
                    <a:avLst/>
                    <a:gdLst>
                      <a:gd name="connsiteX0" fmla="*/ 5548 w 12049"/>
                      <a:gd name="connsiteY0" fmla="*/ 605 h 6130"/>
                      <a:gd name="connsiteX1" fmla="*/ 365 w 12049"/>
                      <a:gd name="connsiteY1" fmla="*/ 5360 h 6130"/>
                      <a:gd name="connsiteX2" fmla="*/ 7541 w 12049"/>
                      <a:gd name="connsiteY2" fmla="*/ 5360 h 6130"/>
                      <a:gd name="connsiteX3" fmla="*/ 11926 w 12049"/>
                      <a:gd name="connsiteY3" fmla="*/ 1398 h 6130"/>
                      <a:gd name="connsiteX4" fmla="*/ 5548 w 12049"/>
                      <a:gd name="connsiteY4" fmla="*/ 605 h 61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49" h="6130">
                        <a:moveTo>
                          <a:pt x="5548" y="605"/>
                        </a:moveTo>
                        <a:cubicBezTo>
                          <a:pt x="1760" y="1794"/>
                          <a:pt x="-1030" y="3577"/>
                          <a:pt x="365" y="5360"/>
                        </a:cubicBezTo>
                        <a:cubicBezTo>
                          <a:pt x="1561" y="6746"/>
                          <a:pt x="4551" y="5954"/>
                          <a:pt x="7541" y="5360"/>
                        </a:cubicBezTo>
                        <a:cubicBezTo>
                          <a:pt x="10930" y="4369"/>
                          <a:pt x="12524" y="2784"/>
                          <a:pt x="11926" y="1398"/>
                        </a:cubicBezTo>
                        <a:cubicBezTo>
                          <a:pt x="11527" y="-187"/>
                          <a:pt x="8537" y="-385"/>
                          <a:pt x="5548" y="6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10" name="Freeform 1809">
                    <a:extLst>
                      <a:ext uri="{FF2B5EF4-FFF2-40B4-BE49-F238E27FC236}">
                        <a16:creationId xmlns:a16="http://schemas.microsoft.com/office/drawing/2014/main" id="{48564BC9-784D-B152-9818-684A28AFD589}"/>
                      </a:ext>
                    </a:extLst>
                  </p:cNvPr>
                  <p:cNvSpPr/>
                  <p:nvPr/>
                </p:nvSpPr>
                <p:spPr>
                  <a:xfrm>
                    <a:off x="3276260" y="5501148"/>
                    <a:ext cx="11448" cy="5089"/>
                  </a:xfrm>
                  <a:custGeom>
                    <a:avLst/>
                    <a:gdLst>
                      <a:gd name="connsiteX0" fmla="*/ 6422 w 11448"/>
                      <a:gd name="connsiteY0" fmla="*/ 4724 h 5089"/>
                      <a:gd name="connsiteX1" fmla="*/ 11405 w 11448"/>
                      <a:gd name="connsiteY1" fmla="*/ 1356 h 5089"/>
                      <a:gd name="connsiteX2" fmla="*/ 5226 w 11448"/>
                      <a:gd name="connsiteY2" fmla="*/ 366 h 5089"/>
                      <a:gd name="connsiteX3" fmla="*/ 43 w 11448"/>
                      <a:gd name="connsiteY3" fmla="*/ 3733 h 5089"/>
                      <a:gd name="connsiteX4" fmla="*/ 6422 w 11448"/>
                      <a:gd name="connsiteY4" fmla="*/ 4724 h 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48" h="5089">
                        <a:moveTo>
                          <a:pt x="6422" y="4724"/>
                        </a:moveTo>
                        <a:cubicBezTo>
                          <a:pt x="9412" y="3931"/>
                          <a:pt x="11804" y="2941"/>
                          <a:pt x="11405" y="1356"/>
                        </a:cubicBezTo>
                        <a:cubicBezTo>
                          <a:pt x="11006" y="-229"/>
                          <a:pt x="8415" y="-229"/>
                          <a:pt x="5226" y="366"/>
                        </a:cubicBezTo>
                        <a:cubicBezTo>
                          <a:pt x="2037" y="1158"/>
                          <a:pt x="-355" y="2148"/>
                          <a:pt x="43" y="3733"/>
                        </a:cubicBezTo>
                        <a:cubicBezTo>
                          <a:pt x="641" y="5318"/>
                          <a:pt x="3034" y="5318"/>
                          <a:pt x="6422" y="472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11" name="Freeform 1810">
                    <a:extLst>
                      <a:ext uri="{FF2B5EF4-FFF2-40B4-BE49-F238E27FC236}">
                        <a16:creationId xmlns:a16="http://schemas.microsoft.com/office/drawing/2014/main" id="{07B60D44-5776-2087-5825-FF75B30932C3}"/>
                      </a:ext>
                    </a:extLst>
                  </p:cNvPr>
                  <p:cNvSpPr/>
                  <p:nvPr/>
                </p:nvSpPr>
                <p:spPr>
                  <a:xfrm>
                    <a:off x="3251153" y="5423151"/>
                    <a:ext cx="12035" cy="5393"/>
                  </a:xfrm>
                  <a:custGeom>
                    <a:avLst/>
                    <a:gdLst>
                      <a:gd name="connsiteX0" fmla="*/ 11995 w 12035"/>
                      <a:gd name="connsiteY0" fmla="*/ 1306 h 5393"/>
                      <a:gd name="connsiteX1" fmla="*/ 6214 w 12035"/>
                      <a:gd name="connsiteY1" fmla="*/ 316 h 5393"/>
                      <a:gd name="connsiteX2" fmla="*/ 235 w 12035"/>
                      <a:gd name="connsiteY2" fmla="*/ 4476 h 5393"/>
                      <a:gd name="connsiteX3" fmla="*/ 6812 w 12035"/>
                      <a:gd name="connsiteY3" fmla="*/ 4674 h 5393"/>
                      <a:gd name="connsiteX4" fmla="*/ 11995 w 12035"/>
                      <a:gd name="connsiteY4" fmla="*/ 1306 h 53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35" h="5393">
                        <a:moveTo>
                          <a:pt x="11995" y="1306"/>
                        </a:moveTo>
                        <a:cubicBezTo>
                          <a:pt x="11796" y="-80"/>
                          <a:pt x="9204" y="-278"/>
                          <a:pt x="6214" y="316"/>
                        </a:cubicBezTo>
                        <a:cubicBezTo>
                          <a:pt x="2626" y="1108"/>
                          <a:pt x="-961" y="2495"/>
                          <a:pt x="235" y="4476"/>
                        </a:cubicBezTo>
                        <a:cubicBezTo>
                          <a:pt x="1032" y="5664"/>
                          <a:pt x="3623" y="5664"/>
                          <a:pt x="6812" y="4674"/>
                        </a:cubicBezTo>
                        <a:cubicBezTo>
                          <a:pt x="9802" y="3881"/>
                          <a:pt x="12393" y="2891"/>
                          <a:pt x="11995" y="13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12" name="Freeform 1811">
                    <a:extLst>
                      <a:ext uri="{FF2B5EF4-FFF2-40B4-BE49-F238E27FC236}">
                        <a16:creationId xmlns:a16="http://schemas.microsoft.com/office/drawing/2014/main" id="{9B5341DF-E3F1-1FD5-79FE-AD1A18E7DAF3}"/>
                      </a:ext>
                    </a:extLst>
                  </p:cNvPr>
                  <p:cNvSpPr/>
                  <p:nvPr/>
                </p:nvSpPr>
                <p:spPr>
                  <a:xfrm>
                    <a:off x="3295072" y="5394025"/>
                    <a:ext cx="11035" cy="5255"/>
                  </a:xfrm>
                  <a:custGeom>
                    <a:avLst/>
                    <a:gdLst>
                      <a:gd name="connsiteX0" fmla="*/ 7542 w 11035"/>
                      <a:gd name="connsiteY0" fmla="*/ 4285 h 5255"/>
                      <a:gd name="connsiteX1" fmla="*/ 10332 w 11035"/>
                      <a:gd name="connsiteY1" fmla="*/ 720 h 5255"/>
                      <a:gd name="connsiteX2" fmla="*/ 3356 w 11035"/>
                      <a:gd name="connsiteY2" fmla="*/ 918 h 5255"/>
                      <a:gd name="connsiteX3" fmla="*/ 565 w 11035"/>
                      <a:gd name="connsiteY3" fmla="*/ 4682 h 5255"/>
                      <a:gd name="connsiteX4" fmla="*/ 7542 w 11035"/>
                      <a:gd name="connsiteY4" fmla="*/ 4285 h 52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35" h="5255">
                        <a:moveTo>
                          <a:pt x="7542" y="4285"/>
                        </a:moveTo>
                        <a:cubicBezTo>
                          <a:pt x="10731" y="3097"/>
                          <a:pt x="11927" y="1710"/>
                          <a:pt x="10332" y="720"/>
                        </a:cubicBezTo>
                        <a:cubicBezTo>
                          <a:pt x="8937" y="-271"/>
                          <a:pt x="6346" y="-271"/>
                          <a:pt x="3356" y="918"/>
                        </a:cubicBezTo>
                        <a:cubicBezTo>
                          <a:pt x="-33" y="2106"/>
                          <a:pt x="-631" y="3493"/>
                          <a:pt x="565" y="4682"/>
                        </a:cubicBezTo>
                        <a:cubicBezTo>
                          <a:pt x="1961" y="5672"/>
                          <a:pt x="4751" y="5276"/>
                          <a:pt x="7542" y="42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13" name="Freeform 1812">
                    <a:extLst>
                      <a:ext uri="{FF2B5EF4-FFF2-40B4-BE49-F238E27FC236}">
                        <a16:creationId xmlns:a16="http://schemas.microsoft.com/office/drawing/2014/main" id="{774B33C8-B014-1B13-98BC-FDFB4A71206C}"/>
                      </a:ext>
                    </a:extLst>
                  </p:cNvPr>
                  <p:cNvSpPr/>
                  <p:nvPr/>
                </p:nvSpPr>
                <p:spPr>
                  <a:xfrm>
                    <a:off x="3388053" y="5417446"/>
                    <a:ext cx="10627" cy="4808"/>
                  </a:xfrm>
                  <a:custGeom>
                    <a:avLst/>
                    <a:gdLst>
                      <a:gd name="connsiteX0" fmla="*/ 10039 w 10627"/>
                      <a:gd name="connsiteY0" fmla="*/ 474 h 4808"/>
                      <a:gd name="connsiteX1" fmla="*/ 4657 w 10627"/>
                      <a:gd name="connsiteY1" fmla="*/ 276 h 4808"/>
                      <a:gd name="connsiteX2" fmla="*/ 271 w 10627"/>
                      <a:gd name="connsiteY2" fmla="*/ 3842 h 4808"/>
                      <a:gd name="connsiteX3" fmla="*/ 7647 w 10627"/>
                      <a:gd name="connsiteY3" fmla="*/ 3842 h 4808"/>
                      <a:gd name="connsiteX4" fmla="*/ 10039 w 10627"/>
                      <a:gd name="connsiteY4" fmla="*/ 474 h 4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27" h="4808">
                        <a:moveTo>
                          <a:pt x="10039" y="474"/>
                        </a:moveTo>
                        <a:cubicBezTo>
                          <a:pt x="9241" y="-120"/>
                          <a:pt x="6451" y="-120"/>
                          <a:pt x="4657" y="276"/>
                        </a:cubicBezTo>
                        <a:cubicBezTo>
                          <a:pt x="2066" y="1068"/>
                          <a:pt x="-924" y="2257"/>
                          <a:pt x="271" y="3842"/>
                        </a:cubicBezTo>
                        <a:cubicBezTo>
                          <a:pt x="1268" y="5228"/>
                          <a:pt x="3860" y="5030"/>
                          <a:pt x="7647" y="3842"/>
                        </a:cubicBezTo>
                        <a:cubicBezTo>
                          <a:pt x="10238" y="3049"/>
                          <a:pt x="11434" y="1663"/>
                          <a:pt x="10039" y="47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14" name="Freeform 1813">
                    <a:extLst>
                      <a:ext uri="{FF2B5EF4-FFF2-40B4-BE49-F238E27FC236}">
                        <a16:creationId xmlns:a16="http://schemas.microsoft.com/office/drawing/2014/main" id="{A222C0CC-961A-23A0-70FA-45E145A0EC75}"/>
                      </a:ext>
                    </a:extLst>
                  </p:cNvPr>
                  <p:cNvSpPr/>
                  <p:nvPr/>
                </p:nvSpPr>
                <p:spPr>
                  <a:xfrm>
                    <a:off x="3390411" y="5461395"/>
                    <a:ext cx="10116" cy="4520"/>
                  </a:xfrm>
                  <a:custGeom>
                    <a:avLst/>
                    <a:gdLst>
                      <a:gd name="connsiteX0" fmla="*/ 7082 w 10116"/>
                      <a:gd name="connsiteY0" fmla="*/ 3671 h 4520"/>
                      <a:gd name="connsiteX1" fmla="*/ 9674 w 10116"/>
                      <a:gd name="connsiteY1" fmla="*/ 897 h 4520"/>
                      <a:gd name="connsiteX2" fmla="*/ 2896 w 10116"/>
                      <a:gd name="connsiteY2" fmla="*/ 897 h 4520"/>
                      <a:gd name="connsiteX3" fmla="*/ 305 w 10116"/>
                      <a:gd name="connsiteY3" fmla="*/ 3869 h 4520"/>
                      <a:gd name="connsiteX4" fmla="*/ 7082 w 10116"/>
                      <a:gd name="connsiteY4" fmla="*/ 3671 h 45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16" h="4520">
                        <a:moveTo>
                          <a:pt x="7082" y="3671"/>
                        </a:moveTo>
                        <a:cubicBezTo>
                          <a:pt x="8876" y="2878"/>
                          <a:pt x="11069" y="2086"/>
                          <a:pt x="9674" y="897"/>
                        </a:cubicBezTo>
                        <a:cubicBezTo>
                          <a:pt x="8079" y="-93"/>
                          <a:pt x="5887" y="-489"/>
                          <a:pt x="2896" y="897"/>
                        </a:cubicBezTo>
                        <a:cubicBezTo>
                          <a:pt x="903" y="1690"/>
                          <a:pt x="-691" y="2878"/>
                          <a:pt x="305" y="3869"/>
                        </a:cubicBezTo>
                        <a:cubicBezTo>
                          <a:pt x="1501" y="4859"/>
                          <a:pt x="4093" y="4661"/>
                          <a:pt x="7082" y="36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15" name="Freeform 1814">
                    <a:extLst>
                      <a:ext uri="{FF2B5EF4-FFF2-40B4-BE49-F238E27FC236}">
                        <a16:creationId xmlns:a16="http://schemas.microsoft.com/office/drawing/2014/main" id="{B5E66C76-33E9-6519-F690-C3D2649D009B}"/>
                      </a:ext>
                    </a:extLst>
                  </p:cNvPr>
                  <p:cNvSpPr/>
                  <p:nvPr/>
                </p:nvSpPr>
                <p:spPr>
                  <a:xfrm>
                    <a:off x="3269872" y="5418490"/>
                    <a:ext cx="8802" cy="4729"/>
                  </a:xfrm>
                  <a:custGeom>
                    <a:avLst/>
                    <a:gdLst>
                      <a:gd name="connsiteX0" fmla="*/ 4638 w 8802"/>
                      <a:gd name="connsiteY0" fmla="*/ 4383 h 4729"/>
                      <a:gd name="connsiteX1" fmla="*/ 8624 w 8802"/>
                      <a:gd name="connsiteY1" fmla="*/ 1016 h 4729"/>
                      <a:gd name="connsiteX2" fmla="*/ 3840 w 8802"/>
                      <a:gd name="connsiteY2" fmla="*/ 422 h 4729"/>
                      <a:gd name="connsiteX3" fmla="*/ 452 w 8802"/>
                      <a:gd name="connsiteY3" fmla="*/ 4185 h 4729"/>
                      <a:gd name="connsiteX4" fmla="*/ 4638 w 8802"/>
                      <a:gd name="connsiteY4" fmla="*/ 4383 h 47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02" h="4729">
                        <a:moveTo>
                          <a:pt x="4638" y="4383"/>
                        </a:moveTo>
                        <a:cubicBezTo>
                          <a:pt x="8425" y="2997"/>
                          <a:pt x="9222" y="2006"/>
                          <a:pt x="8624" y="1016"/>
                        </a:cubicBezTo>
                        <a:cubicBezTo>
                          <a:pt x="8026" y="25"/>
                          <a:pt x="6232" y="-371"/>
                          <a:pt x="3840" y="422"/>
                        </a:cubicBezTo>
                        <a:cubicBezTo>
                          <a:pt x="452" y="1412"/>
                          <a:pt x="-744" y="2997"/>
                          <a:pt x="452" y="4185"/>
                        </a:cubicBezTo>
                        <a:cubicBezTo>
                          <a:pt x="1448" y="4977"/>
                          <a:pt x="3641" y="4780"/>
                          <a:pt x="4638" y="438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16" name="Freeform 1815">
                    <a:extLst>
                      <a:ext uri="{FF2B5EF4-FFF2-40B4-BE49-F238E27FC236}">
                        <a16:creationId xmlns:a16="http://schemas.microsoft.com/office/drawing/2014/main" id="{60AFDCF9-7E44-23CB-C68D-E3AB3859EEF6}"/>
                      </a:ext>
                    </a:extLst>
                  </p:cNvPr>
                  <p:cNvSpPr/>
                  <p:nvPr/>
                </p:nvSpPr>
                <p:spPr>
                  <a:xfrm>
                    <a:off x="3357556" y="5544292"/>
                    <a:ext cx="57085" cy="10309"/>
                  </a:xfrm>
                  <a:custGeom>
                    <a:avLst/>
                    <a:gdLst>
                      <a:gd name="connsiteX0" fmla="*/ 47512 w 57085"/>
                      <a:gd name="connsiteY0" fmla="*/ 999 h 10309"/>
                      <a:gd name="connsiteX1" fmla="*/ 39539 w 57085"/>
                      <a:gd name="connsiteY1" fmla="*/ 3772 h 10309"/>
                      <a:gd name="connsiteX2" fmla="*/ 8643 w 57085"/>
                      <a:gd name="connsiteY2" fmla="*/ 603 h 10309"/>
                      <a:gd name="connsiteX3" fmla="*/ 72 w 57085"/>
                      <a:gd name="connsiteY3" fmla="*/ 3971 h 10309"/>
                      <a:gd name="connsiteX4" fmla="*/ 6650 w 57085"/>
                      <a:gd name="connsiteY4" fmla="*/ 6348 h 10309"/>
                      <a:gd name="connsiteX5" fmla="*/ 28975 w 57085"/>
                      <a:gd name="connsiteY5" fmla="*/ 9517 h 10309"/>
                      <a:gd name="connsiteX6" fmla="*/ 33360 w 57085"/>
                      <a:gd name="connsiteY6" fmla="*/ 10309 h 10309"/>
                      <a:gd name="connsiteX7" fmla="*/ 40137 w 57085"/>
                      <a:gd name="connsiteY7" fmla="*/ 7338 h 10309"/>
                      <a:gd name="connsiteX8" fmla="*/ 48110 w 57085"/>
                      <a:gd name="connsiteY8" fmla="*/ 7338 h 10309"/>
                      <a:gd name="connsiteX9" fmla="*/ 57080 w 57085"/>
                      <a:gd name="connsiteY9" fmla="*/ 2386 h 10309"/>
                      <a:gd name="connsiteX10" fmla="*/ 47512 w 57085"/>
                      <a:gd name="connsiteY10" fmla="*/ 999 h 103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57085" h="10309">
                        <a:moveTo>
                          <a:pt x="47512" y="999"/>
                        </a:moveTo>
                        <a:cubicBezTo>
                          <a:pt x="44124" y="1395"/>
                          <a:pt x="41134" y="2386"/>
                          <a:pt x="39539" y="3772"/>
                        </a:cubicBezTo>
                        <a:cubicBezTo>
                          <a:pt x="33360" y="-1576"/>
                          <a:pt x="20204" y="207"/>
                          <a:pt x="8643" y="603"/>
                        </a:cubicBezTo>
                        <a:cubicBezTo>
                          <a:pt x="4856" y="801"/>
                          <a:pt x="670" y="1792"/>
                          <a:pt x="72" y="3971"/>
                        </a:cubicBezTo>
                        <a:cubicBezTo>
                          <a:pt x="-526" y="6150"/>
                          <a:pt x="2664" y="6942"/>
                          <a:pt x="6650" y="6348"/>
                        </a:cubicBezTo>
                        <a:cubicBezTo>
                          <a:pt x="17214" y="4763"/>
                          <a:pt x="27978" y="2386"/>
                          <a:pt x="28975" y="9517"/>
                        </a:cubicBezTo>
                        <a:cubicBezTo>
                          <a:pt x="28975" y="10111"/>
                          <a:pt x="32363" y="10111"/>
                          <a:pt x="33360" y="10309"/>
                        </a:cubicBezTo>
                        <a:cubicBezTo>
                          <a:pt x="36948" y="9913"/>
                          <a:pt x="39140" y="8725"/>
                          <a:pt x="40137" y="7338"/>
                        </a:cubicBezTo>
                        <a:cubicBezTo>
                          <a:pt x="42130" y="8130"/>
                          <a:pt x="45120" y="7734"/>
                          <a:pt x="48110" y="7338"/>
                        </a:cubicBezTo>
                        <a:cubicBezTo>
                          <a:pt x="52694" y="6744"/>
                          <a:pt x="57279" y="4961"/>
                          <a:pt x="57080" y="2386"/>
                        </a:cubicBezTo>
                        <a:cubicBezTo>
                          <a:pt x="57279" y="-387"/>
                          <a:pt x="51897" y="405"/>
                          <a:pt x="47512" y="99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17" name="Freeform 1816">
                    <a:extLst>
                      <a:ext uri="{FF2B5EF4-FFF2-40B4-BE49-F238E27FC236}">
                        <a16:creationId xmlns:a16="http://schemas.microsoft.com/office/drawing/2014/main" id="{FA0341FB-78F8-1C29-7D1C-D7F878D51E4D}"/>
                      </a:ext>
                    </a:extLst>
                  </p:cNvPr>
                  <p:cNvSpPr/>
                  <p:nvPr/>
                </p:nvSpPr>
                <p:spPr>
                  <a:xfrm>
                    <a:off x="3402676" y="5505022"/>
                    <a:ext cx="34084" cy="15406"/>
                  </a:xfrm>
                  <a:custGeom>
                    <a:avLst/>
                    <a:gdLst>
                      <a:gd name="connsiteX0" fmla="*/ 21328 w 34084"/>
                      <a:gd name="connsiteY0" fmla="*/ 3821 h 15406"/>
                      <a:gd name="connsiteX1" fmla="*/ 20929 w 34084"/>
                      <a:gd name="connsiteY1" fmla="*/ 4019 h 15406"/>
                      <a:gd name="connsiteX2" fmla="*/ 20929 w 34084"/>
                      <a:gd name="connsiteY2" fmla="*/ 3425 h 15406"/>
                      <a:gd name="connsiteX3" fmla="*/ 12956 w 34084"/>
                      <a:gd name="connsiteY3" fmla="*/ 2039 h 15406"/>
                      <a:gd name="connsiteX4" fmla="*/ 5183 w 34084"/>
                      <a:gd name="connsiteY4" fmla="*/ 6397 h 15406"/>
                      <a:gd name="connsiteX5" fmla="*/ 7774 w 34084"/>
                      <a:gd name="connsiteY5" fmla="*/ 8377 h 15406"/>
                      <a:gd name="connsiteX6" fmla="*/ 6777 w 34084"/>
                      <a:gd name="connsiteY6" fmla="*/ 8377 h 15406"/>
                      <a:gd name="connsiteX7" fmla="*/ 0 w 34084"/>
                      <a:gd name="connsiteY7" fmla="*/ 12735 h 15406"/>
                      <a:gd name="connsiteX8" fmla="*/ 9568 w 34084"/>
                      <a:gd name="connsiteY8" fmla="*/ 14320 h 15406"/>
                      <a:gd name="connsiteX9" fmla="*/ 11362 w 34084"/>
                      <a:gd name="connsiteY9" fmla="*/ 13924 h 15406"/>
                      <a:gd name="connsiteX10" fmla="*/ 18936 w 34084"/>
                      <a:gd name="connsiteY10" fmla="*/ 14914 h 15406"/>
                      <a:gd name="connsiteX11" fmla="*/ 29899 w 34084"/>
                      <a:gd name="connsiteY11" fmla="*/ 7189 h 15406"/>
                      <a:gd name="connsiteX12" fmla="*/ 34085 w 34084"/>
                      <a:gd name="connsiteY12" fmla="*/ 4812 h 15406"/>
                      <a:gd name="connsiteX13" fmla="*/ 33886 w 34084"/>
                      <a:gd name="connsiteY13" fmla="*/ 454 h 15406"/>
                      <a:gd name="connsiteX14" fmla="*/ 21328 w 34084"/>
                      <a:gd name="connsiteY14" fmla="*/ 3821 h 15406"/>
                      <a:gd name="connsiteX15" fmla="*/ 13554 w 34084"/>
                      <a:gd name="connsiteY15" fmla="*/ 8774 h 15406"/>
                      <a:gd name="connsiteX16" fmla="*/ 11362 w 34084"/>
                      <a:gd name="connsiteY16" fmla="*/ 8179 h 15406"/>
                      <a:gd name="connsiteX17" fmla="*/ 14750 w 34084"/>
                      <a:gd name="connsiteY17" fmla="*/ 7783 h 15406"/>
                      <a:gd name="connsiteX18" fmla="*/ 14750 w 34084"/>
                      <a:gd name="connsiteY18" fmla="*/ 7783 h 15406"/>
                      <a:gd name="connsiteX19" fmla="*/ 13554 w 34084"/>
                      <a:gd name="connsiteY19" fmla="*/ 8774 h 154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34084" h="15406">
                        <a:moveTo>
                          <a:pt x="21328" y="3821"/>
                        </a:moveTo>
                        <a:lnTo>
                          <a:pt x="20929" y="4019"/>
                        </a:lnTo>
                        <a:cubicBezTo>
                          <a:pt x="20929" y="3821"/>
                          <a:pt x="21129" y="3623"/>
                          <a:pt x="20929" y="3425"/>
                        </a:cubicBezTo>
                        <a:cubicBezTo>
                          <a:pt x="20331" y="1642"/>
                          <a:pt x="17142" y="1048"/>
                          <a:pt x="12956" y="2039"/>
                        </a:cubicBezTo>
                        <a:cubicBezTo>
                          <a:pt x="9169" y="2831"/>
                          <a:pt x="5382" y="4416"/>
                          <a:pt x="5183" y="6397"/>
                        </a:cubicBezTo>
                        <a:cubicBezTo>
                          <a:pt x="4983" y="7783"/>
                          <a:pt x="6179" y="8179"/>
                          <a:pt x="7774" y="8377"/>
                        </a:cubicBezTo>
                        <a:cubicBezTo>
                          <a:pt x="7375" y="8377"/>
                          <a:pt x="7176" y="8377"/>
                          <a:pt x="6777" y="8377"/>
                        </a:cubicBezTo>
                        <a:cubicBezTo>
                          <a:pt x="2591" y="8972"/>
                          <a:pt x="598" y="10755"/>
                          <a:pt x="0" y="12735"/>
                        </a:cubicBezTo>
                        <a:cubicBezTo>
                          <a:pt x="1196" y="14914"/>
                          <a:pt x="4983" y="15112"/>
                          <a:pt x="9568" y="14320"/>
                        </a:cubicBezTo>
                        <a:cubicBezTo>
                          <a:pt x="10166" y="14122"/>
                          <a:pt x="10764" y="14122"/>
                          <a:pt x="11362" y="13924"/>
                        </a:cubicBezTo>
                        <a:cubicBezTo>
                          <a:pt x="12159" y="15310"/>
                          <a:pt x="14152" y="15905"/>
                          <a:pt x="18936" y="14914"/>
                        </a:cubicBezTo>
                        <a:cubicBezTo>
                          <a:pt x="25315" y="13330"/>
                          <a:pt x="25115" y="9566"/>
                          <a:pt x="29899" y="7189"/>
                        </a:cubicBezTo>
                        <a:cubicBezTo>
                          <a:pt x="31294" y="6397"/>
                          <a:pt x="32889" y="5604"/>
                          <a:pt x="34085" y="4812"/>
                        </a:cubicBezTo>
                        <a:cubicBezTo>
                          <a:pt x="34085" y="3425"/>
                          <a:pt x="33886" y="1840"/>
                          <a:pt x="33886" y="454"/>
                        </a:cubicBezTo>
                        <a:cubicBezTo>
                          <a:pt x="30098" y="-933"/>
                          <a:pt x="24517" y="1048"/>
                          <a:pt x="21328" y="3821"/>
                        </a:cubicBezTo>
                        <a:close/>
                        <a:moveTo>
                          <a:pt x="13554" y="8774"/>
                        </a:moveTo>
                        <a:cubicBezTo>
                          <a:pt x="12956" y="8377"/>
                          <a:pt x="12159" y="8179"/>
                          <a:pt x="11362" y="8179"/>
                        </a:cubicBezTo>
                        <a:cubicBezTo>
                          <a:pt x="12558" y="7981"/>
                          <a:pt x="13754" y="7981"/>
                          <a:pt x="14750" y="7783"/>
                        </a:cubicBezTo>
                        <a:lnTo>
                          <a:pt x="14750" y="7783"/>
                        </a:lnTo>
                        <a:cubicBezTo>
                          <a:pt x="14352" y="8179"/>
                          <a:pt x="13953" y="8576"/>
                          <a:pt x="13554" y="877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18" name="Freeform 1817">
                    <a:extLst>
                      <a:ext uri="{FF2B5EF4-FFF2-40B4-BE49-F238E27FC236}">
                        <a16:creationId xmlns:a16="http://schemas.microsoft.com/office/drawing/2014/main" id="{84736791-FC53-F08D-FC7F-AB3DAA3B102B}"/>
                      </a:ext>
                    </a:extLst>
                  </p:cNvPr>
                  <p:cNvSpPr/>
                  <p:nvPr/>
                </p:nvSpPr>
                <p:spPr>
                  <a:xfrm>
                    <a:off x="3305275" y="5438985"/>
                    <a:ext cx="32631" cy="10259"/>
                  </a:xfrm>
                  <a:custGeom>
                    <a:avLst/>
                    <a:gdLst>
                      <a:gd name="connsiteX0" fmla="*/ 2522 w 32631"/>
                      <a:gd name="connsiteY0" fmla="*/ 10234 h 10259"/>
                      <a:gd name="connsiteX1" fmla="*/ 29830 w 32631"/>
                      <a:gd name="connsiteY1" fmla="*/ 4489 h 10259"/>
                      <a:gd name="connsiteX2" fmla="*/ 32421 w 32631"/>
                      <a:gd name="connsiteY2" fmla="*/ 1518 h 10259"/>
                      <a:gd name="connsiteX3" fmla="*/ 19863 w 32631"/>
                      <a:gd name="connsiteY3" fmla="*/ 1518 h 10259"/>
                      <a:gd name="connsiteX4" fmla="*/ 329 w 32631"/>
                      <a:gd name="connsiteY4" fmla="*/ 7064 h 10259"/>
                      <a:gd name="connsiteX5" fmla="*/ 130 w 32631"/>
                      <a:gd name="connsiteY5" fmla="*/ 9045 h 10259"/>
                      <a:gd name="connsiteX6" fmla="*/ 2522 w 32631"/>
                      <a:gd name="connsiteY6" fmla="*/ 10234 h 102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2631" h="10259">
                        <a:moveTo>
                          <a:pt x="2522" y="10234"/>
                        </a:moveTo>
                        <a:cubicBezTo>
                          <a:pt x="11691" y="8451"/>
                          <a:pt x="20661" y="6668"/>
                          <a:pt x="29830" y="4489"/>
                        </a:cubicBezTo>
                        <a:cubicBezTo>
                          <a:pt x="31624" y="4093"/>
                          <a:pt x="33218" y="2508"/>
                          <a:pt x="32421" y="1518"/>
                        </a:cubicBezTo>
                        <a:cubicBezTo>
                          <a:pt x="30228" y="-1057"/>
                          <a:pt x="25046" y="131"/>
                          <a:pt x="19863" y="1518"/>
                        </a:cubicBezTo>
                        <a:cubicBezTo>
                          <a:pt x="13286" y="3301"/>
                          <a:pt x="5512" y="1716"/>
                          <a:pt x="329" y="7064"/>
                        </a:cubicBezTo>
                        <a:cubicBezTo>
                          <a:pt x="-269" y="7659"/>
                          <a:pt x="130" y="8451"/>
                          <a:pt x="130" y="9045"/>
                        </a:cubicBezTo>
                        <a:cubicBezTo>
                          <a:pt x="927" y="9441"/>
                          <a:pt x="1725" y="10432"/>
                          <a:pt x="2522" y="1023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19" name="Freeform 1818">
                    <a:extLst>
                      <a:ext uri="{FF2B5EF4-FFF2-40B4-BE49-F238E27FC236}">
                        <a16:creationId xmlns:a16="http://schemas.microsoft.com/office/drawing/2014/main" id="{06C6AB33-5714-D37F-B9DE-5DB6782C1687}"/>
                      </a:ext>
                    </a:extLst>
                  </p:cNvPr>
                  <p:cNvSpPr/>
                  <p:nvPr/>
                </p:nvSpPr>
                <p:spPr>
                  <a:xfrm>
                    <a:off x="3417983" y="5473377"/>
                    <a:ext cx="17182" cy="9714"/>
                  </a:xfrm>
                  <a:custGeom>
                    <a:avLst/>
                    <a:gdLst>
                      <a:gd name="connsiteX0" fmla="*/ 7814 w 17182"/>
                      <a:gd name="connsiteY0" fmla="*/ 206 h 9714"/>
                      <a:gd name="connsiteX1" fmla="*/ 41 w 17182"/>
                      <a:gd name="connsiteY1" fmla="*/ 4168 h 9714"/>
                      <a:gd name="connsiteX2" fmla="*/ 5423 w 17182"/>
                      <a:gd name="connsiteY2" fmla="*/ 6149 h 9714"/>
                      <a:gd name="connsiteX3" fmla="*/ 17183 w 17182"/>
                      <a:gd name="connsiteY3" fmla="*/ 9714 h 9714"/>
                      <a:gd name="connsiteX4" fmla="*/ 16386 w 17182"/>
                      <a:gd name="connsiteY4" fmla="*/ 206 h 9714"/>
                      <a:gd name="connsiteX5" fmla="*/ 12000 w 17182"/>
                      <a:gd name="connsiteY5" fmla="*/ 602 h 9714"/>
                      <a:gd name="connsiteX6" fmla="*/ 7814 w 17182"/>
                      <a:gd name="connsiteY6" fmla="*/ 206 h 97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182" h="9714">
                        <a:moveTo>
                          <a:pt x="7814" y="206"/>
                        </a:moveTo>
                        <a:cubicBezTo>
                          <a:pt x="4027" y="800"/>
                          <a:pt x="639" y="1989"/>
                          <a:pt x="41" y="4168"/>
                        </a:cubicBezTo>
                        <a:cubicBezTo>
                          <a:pt x="-358" y="6149"/>
                          <a:pt x="2233" y="6347"/>
                          <a:pt x="5423" y="6149"/>
                        </a:cubicBezTo>
                        <a:cubicBezTo>
                          <a:pt x="6818" y="7734"/>
                          <a:pt x="12598" y="9318"/>
                          <a:pt x="17183" y="9714"/>
                        </a:cubicBezTo>
                        <a:cubicBezTo>
                          <a:pt x="16983" y="6545"/>
                          <a:pt x="16784" y="3376"/>
                          <a:pt x="16386" y="206"/>
                        </a:cubicBezTo>
                        <a:cubicBezTo>
                          <a:pt x="14990" y="206"/>
                          <a:pt x="13395" y="404"/>
                          <a:pt x="12000" y="602"/>
                        </a:cubicBezTo>
                        <a:cubicBezTo>
                          <a:pt x="11203" y="8"/>
                          <a:pt x="9808" y="-190"/>
                          <a:pt x="7814" y="2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20" name="Freeform 1819">
                    <a:extLst>
                      <a:ext uri="{FF2B5EF4-FFF2-40B4-BE49-F238E27FC236}">
                        <a16:creationId xmlns:a16="http://schemas.microsoft.com/office/drawing/2014/main" id="{2F6977F5-F720-B67F-5451-17A76F63D7B3}"/>
                      </a:ext>
                    </a:extLst>
                  </p:cNvPr>
                  <p:cNvSpPr/>
                  <p:nvPr/>
                </p:nvSpPr>
                <p:spPr>
                  <a:xfrm>
                    <a:off x="3381946" y="5498274"/>
                    <a:ext cx="43304" cy="17003"/>
                  </a:xfrm>
                  <a:custGeom>
                    <a:avLst/>
                    <a:gdLst>
                      <a:gd name="connsiteX0" fmla="*/ 31693 w 43304"/>
                      <a:gd name="connsiteY0" fmla="*/ 5419 h 17003"/>
                      <a:gd name="connsiteX1" fmla="*/ 38470 w 43304"/>
                      <a:gd name="connsiteY1" fmla="*/ 5221 h 17003"/>
                      <a:gd name="connsiteX2" fmla="*/ 43254 w 43304"/>
                      <a:gd name="connsiteY2" fmla="*/ 1458 h 17003"/>
                      <a:gd name="connsiteX3" fmla="*/ 35281 w 43304"/>
                      <a:gd name="connsiteY3" fmla="*/ 665 h 17003"/>
                      <a:gd name="connsiteX4" fmla="*/ 30696 w 43304"/>
                      <a:gd name="connsiteY4" fmla="*/ 3835 h 17003"/>
                      <a:gd name="connsiteX5" fmla="*/ 23321 w 43304"/>
                      <a:gd name="connsiteY5" fmla="*/ 4429 h 17003"/>
                      <a:gd name="connsiteX6" fmla="*/ 0 w 43304"/>
                      <a:gd name="connsiteY6" fmla="*/ 14333 h 17003"/>
                      <a:gd name="connsiteX7" fmla="*/ 13156 w 43304"/>
                      <a:gd name="connsiteY7" fmla="*/ 14928 h 17003"/>
                      <a:gd name="connsiteX8" fmla="*/ 28304 w 43304"/>
                      <a:gd name="connsiteY8" fmla="*/ 7995 h 17003"/>
                      <a:gd name="connsiteX9" fmla="*/ 31693 w 43304"/>
                      <a:gd name="connsiteY9" fmla="*/ 5419 h 170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3304" h="17003">
                        <a:moveTo>
                          <a:pt x="31693" y="5419"/>
                        </a:moveTo>
                        <a:cubicBezTo>
                          <a:pt x="33088" y="6212"/>
                          <a:pt x="35480" y="6014"/>
                          <a:pt x="38470" y="5221"/>
                        </a:cubicBezTo>
                        <a:cubicBezTo>
                          <a:pt x="41659" y="4429"/>
                          <a:pt x="43653" y="2844"/>
                          <a:pt x="43254" y="1458"/>
                        </a:cubicBezTo>
                        <a:cubicBezTo>
                          <a:pt x="42457" y="-325"/>
                          <a:pt x="39068" y="-325"/>
                          <a:pt x="35281" y="665"/>
                        </a:cubicBezTo>
                        <a:cubicBezTo>
                          <a:pt x="32291" y="1458"/>
                          <a:pt x="30896" y="2646"/>
                          <a:pt x="30696" y="3835"/>
                        </a:cubicBezTo>
                        <a:cubicBezTo>
                          <a:pt x="28902" y="3042"/>
                          <a:pt x="25912" y="3439"/>
                          <a:pt x="23321" y="4429"/>
                        </a:cubicBezTo>
                        <a:cubicBezTo>
                          <a:pt x="15547" y="7797"/>
                          <a:pt x="7774" y="10966"/>
                          <a:pt x="0" y="14333"/>
                        </a:cubicBezTo>
                        <a:cubicBezTo>
                          <a:pt x="2591" y="16909"/>
                          <a:pt x="6179" y="18493"/>
                          <a:pt x="13156" y="14928"/>
                        </a:cubicBezTo>
                        <a:cubicBezTo>
                          <a:pt x="17939" y="12353"/>
                          <a:pt x="22324" y="9777"/>
                          <a:pt x="28304" y="7995"/>
                        </a:cubicBezTo>
                        <a:cubicBezTo>
                          <a:pt x="30298" y="7202"/>
                          <a:pt x="31294" y="6410"/>
                          <a:pt x="31693" y="541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21" name="Freeform 1820">
                    <a:extLst>
                      <a:ext uri="{FF2B5EF4-FFF2-40B4-BE49-F238E27FC236}">
                        <a16:creationId xmlns:a16="http://schemas.microsoft.com/office/drawing/2014/main" id="{1B98485B-C546-653E-1A7B-00754B5E2DD9}"/>
                      </a:ext>
                    </a:extLst>
                  </p:cNvPr>
                  <p:cNvSpPr/>
                  <p:nvPr/>
                </p:nvSpPr>
                <p:spPr>
                  <a:xfrm>
                    <a:off x="3315172" y="5545493"/>
                    <a:ext cx="17202" cy="13087"/>
                  </a:xfrm>
                  <a:custGeom>
                    <a:avLst/>
                    <a:gdLst>
                      <a:gd name="connsiteX0" fmla="*/ 8970 w 17202"/>
                      <a:gd name="connsiteY0" fmla="*/ 12675 h 13087"/>
                      <a:gd name="connsiteX1" fmla="*/ 17142 w 17202"/>
                      <a:gd name="connsiteY1" fmla="*/ 4949 h 13087"/>
                      <a:gd name="connsiteX2" fmla="*/ 12757 w 17202"/>
                      <a:gd name="connsiteY2" fmla="*/ 2176 h 13087"/>
                      <a:gd name="connsiteX3" fmla="*/ 6578 w 17202"/>
                      <a:gd name="connsiteY3" fmla="*/ 195 h 13087"/>
                      <a:gd name="connsiteX4" fmla="*/ 0 w 17202"/>
                      <a:gd name="connsiteY4" fmla="*/ 4553 h 13087"/>
                      <a:gd name="connsiteX5" fmla="*/ 3588 w 17202"/>
                      <a:gd name="connsiteY5" fmla="*/ 7128 h 13087"/>
                      <a:gd name="connsiteX6" fmla="*/ 2193 w 17202"/>
                      <a:gd name="connsiteY6" fmla="*/ 10298 h 13087"/>
                      <a:gd name="connsiteX7" fmla="*/ 8970 w 17202"/>
                      <a:gd name="connsiteY7" fmla="*/ 12675 h 130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7202" h="13087">
                        <a:moveTo>
                          <a:pt x="8970" y="12675"/>
                        </a:moveTo>
                        <a:cubicBezTo>
                          <a:pt x="16544" y="10892"/>
                          <a:pt x="16544" y="7722"/>
                          <a:pt x="17142" y="4949"/>
                        </a:cubicBezTo>
                        <a:cubicBezTo>
                          <a:pt x="17541" y="3166"/>
                          <a:pt x="15946" y="1978"/>
                          <a:pt x="12757" y="2176"/>
                        </a:cubicBezTo>
                        <a:cubicBezTo>
                          <a:pt x="12956" y="393"/>
                          <a:pt x="10764" y="-399"/>
                          <a:pt x="6578" y="195"/>
                        </a:cubicBezTo>
                        <a:cubicBezTo>
                          <a:pt x="2193" y="987"/>
                          <a:pt x="0" y="2572"/>
                          <a:pt x="0" y="4553"/>
                        </a:cubicBezTo>
                        <a:cubicBezTo>
                          <a:pt x="0" y="5940"/>
                          <a:pt x="997" y="7128"/>
                          <a:pt x="3588" y="7128"/>
                        </a:cubicBezTo>
                        <a:cubicBezTo>
                          <a:pt x="3189" y="8317"/>
                          <a:pt x="2990" y="9307"/>
                          <a:pt x="2193" y="10298"/>
                        </a:cubicBezTo>
                        <a:cubicBezTo>
                          <a:pt x="1993" y="12873"/>
                          <a:pt x="4983" y="13665"/>
                          <a:pt x="8970" y="126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22" name="Freeform 1821">
                    <a:extLst>
                      <a:ext uri="{FF2B5EF4-FFF2-40B4-BE49-F238E27FC236}">
                        <a16:creationId xmlns:a16="http://schemas.microsoft.com/office/drawing/2014/main" id="{71DD55E1-6F99-23A8-B0AA-DA842241090A}"/>
                      </a:ext>
                    </a:extLst>
                  </p:cNvPr>
                  <p:cNvSpPr/>
                  <p:nvPr/>
                </p:nvSpPr>
                <p:spPr>
                  <a:xfrm>
                    <a:off x="3439751" y="5563318"/>
                    <a:ext cx="199" cy="1188"/>
                  </a:xfrm>
                  <a:custGeom>
                    <a:avLst/>
                    <a:gdLst>
                      <a:gd name="connsiteX0" fmla="*/ 200 w 199"/>
                      <a:gd name="connsiteY0" fmla="*/ 1188 h 1188"/>
                      <a:gd name="connsiteX1" fmla="*/ 200 w 199"/>
                      <a:gd name="connsiteY1" fmla="*/ 0 h 1188"/>
                      <a:gd name="connsiteX2" fmla="*/ 0 w 199"/>
                      <a:gd name="connsiteY2" fmla="*/ 792 h 1188"/>
                      <a:gd name="connsiteX3" fmla="*/ 200 w 199"/>
                      <a:gd name="connsiteY3" fmla="*/ 1188 h 11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9" h="1188">
                        <a:moveTo>
                          <a:pt x="200" y="1188"/>
                        </a:moveTo>
                        <a:cubicBezTo>
                          <a:pt x="200" y="792"/>
                          <a:pt x="200" y="396"/>
                          <a:pt x="200" y="0"/>
                        </a:cubicBezTo>
                        <a:cubicBezTo>
                          <a:pt x="200" y="198"/>
                          <a:pt x="0" y="594"/>
                          <a:pt x="0" y="792"/>
                        </a:cubicBezTo>
                        <a:cubicBezTo>
                          <a:pt x="0" y="990"/>
                          <a:pt x="200" y="1188"/>
                          <a:pt x="200" y="11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23" name="Freeform 1822">
                    <a:extLst>
                      <a:ext uri="{FF2B5EF4-FFF2-40B4-BE49-F238E27FC236}">
                        <a16:creationId xmlns:a16="http://schemas.microsoft.com/office/drawing/2014/main" id="{6E40F327-DA81-06C5-751E-04017B52A540}"/>
                      </a:ext>
                    </a:extLst>
                  </p:cNvPr>
                  <p:cNvSpPr/>
                  <p:nvPr/>
                </p:nvSpPr>
                <p:spPr>
                  <a:xfrm>
                    <a:off x="3413593" y="5674636"/>
                    <a:ext cx="23572" cy="10865"/>
                  </a:xfrm>
                  <a:custGeom>
                    <a:avLst/>
                    <a:gdLst>
                      <a:gd name="connsiteX0" fmla="*/ 23567 w 23572"/>
                      <a:gd name="connsiteY0" fmla="*/ 6545 h 10865"/>
                      <a:gd name="connsiteX1" fmla="*/ 13999 w 23572"/>
                      <a:gd name="connsiteY1" fmla="*/ 4366 h 10865"/>
                      <a:gd name="connsiteX2" fmla="*/ 10212 w 23572"/>
                      <a:gd name="connsiteY2" fmla="*/ 4762 h 10865"/>
                      <a:gd name="connsiteX3" fmla="*/ 12803 w 23572"/>
                      <a:gd name="connsiteY3" fmla="*/ 1394 h 10865"/>
                      <a:gd name="connsiteX4" fmla="*/ 6026 w 23572"/>
                      <a:gd name="connsiteY4" fmla="*/ 404 h 10865"/>
                      <a:gd name="connsiteX5" fmla="*/ 445 w 23572"/>
                      <a:gd name="connsiteY5" fmla="*/ 4366 h 10865"/>
                      <a:gd name="connsiteX6" fmla="*/ 7621 w 23572"/>
                      <a:gd name="connsiteY6" fmla="*/ 5554 h 10865"/>
                      <a:gd name="connsiteX7" fmla="*/ 4631 w 23572"/>
                      <a:gd name="connsiteY7" fmla="*/ 8525 h 10865"/>
                      <a:gd name="connsiteX8" fmla="*/ 14398 w 23572"/>
                      <a:gd name="connsiteY8" fmla="*/ 10704 h 10865"/>
                      <a:gd name="connsiteX9" fmla="*/ 23567 w 23572"/>
                      <a:gd name="connsiteY9" fmla="*/ 6545 h 108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572" h="10865">
                        <a:moveTo>
                          <a:pt x="23567" y="6545"/>
                        </a:moveTo>
                        <a:cubicBezTo>
                          <a:pt x="23766" y="3771"/>
                          <a:pt x="18185" y="4167"/>
                          <a:pt x="13999" y="4366"/>
                        </a:cubicBezTo>
                        <a:cubicBezTo>
                          <a:pt x="12604" y="4366"/>
                          <a:pt x="11408" y="4564"/>
                          <a:pt x="10212" y="4762"/>
                        </a:cubicBezTo>
                        <a:cubicBezTo>
                          <a:pt x="12404" y="3969"/>
                          <a:pt x="13800" y="2781"/>
                          <a:pt x="12803" y="1394"/>
                        </a:cubicBezTo>
                        <a:cubicBezTo>
                          <a:pt x="11807" y="8"/>
                          <a:pt x="9215" y="-389"/>
                          <a:pt x="6026" y="404"/>
                        </a:cubicBezTo>
                        <a:cubicBezTo>
                          <a:pt x="2638" y="1196"/>
                          <a:pt x="-1349" y="2385"/>
                          <a:pt x="445" y="4366"/>
                        </a:cubicBezTo>
                        <a:cubicBezTo>
                          <a:pt x="1442" y="5554"/>
                          <a:pt x="4232" y="5950"/>
                          <a:pt x="7621" y="5554"/>
                        </a:cubicBezTo>
                        <a:cubicBezTo>
                          <a:pt x="6026" y="6148"/>
                          <a:pt x="5029" y="7139"/>
                          <a:pt x="4631" y="8525"/>
                        </a:cubicBezTo>
                        <a:cubicBezTo>
                          <a:pt x="5627" y="10903"/>
                          <a:pt x="10013" y="11101"/>
                          <a:pt x="14398" y="10704"/>
                        </a:cubicBezTo>
                        <a:cubicBezTo>
                          <a:pt x="18783" y="10308"/>
                          <a:pt x="23367" y="8922"/>
                          <a:pt x="23567" y="654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24" name="Freeform 1823">
                    <a:extLst>
                      <a:ext uri="{FF2B5EF4-FFF2-40B4-BE49-F238E27FC236}">
                        <a16:creationId xmlns:a16="http://schemas.microsoft.com/office/drawing/2014/main" id="{67E10FBF-55A2-E45D-6656-D547E3EF713A}"/>
                      </a:ext>
                    </a:extLst>
                  </p:cNvPr>
                  <p:cNvSpPr/>
                  <p:nvPr/>
                </p:nvSpPr>
                <p:spPr>
                  <a:xfrm>
                    <a:off x="3391498" y="5566091"/>
                    <a:ext cx="16057" cy="8614"/>
                  </a:xfrm>
                  <a:custGeom>
                    <a:avLst/>
                    <a:gdLst>
                      <a:gd name="connsiteX0" fmla="*/ 3205 w 16057"/>
                      <a:gd name="connsiteY0" fmla="*/ 7923 h 8614"/>
                      <a:gd name="connsiteX1" fmla="*/ 13171 w 16057"/>
                      <a:gd name="connsiteY1" fmla="*/ 7131 h 8614"/>
                      <a:gd name="connsiteX2" fmla="*/ 10979 w 16057"/>
                      <a:gd name="connsiteY2" fmla="*/ 198 h 8614"/>
                      <a:gd name="connsiteX3" fmla="*/ 10580 w 16057"/>
                      <a:gd name="connsiteY3" fmla="*/ 0 h 8614"/>
                      <a:gd name="connsiteX4" fmla="*/ 3205 w 16057"/>
                      <a:gd name="connsiteY4" fmla="*/ 7923 h 8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057" h="8614">
                        <a:moveTo>
                          <a:pt x="3205" y="7923"/>
                        </a:moveTo>
                        <a:cubicBezTo>
                          <a:pt x="5597" y="9112"/>
                          <a:pt x="10381" y="8716"/>
                          <a:pt x="13171" y="7131"/>
                        </a:cubicBezTo>
                        <a:cubicBezTo>
                          <a:pt x="19549" y="3566"/>
                          <a:pt x="13769" y="1981"/>
                          <a:pt x="10979" y="198"/>
                        </a:cubicBezTo>
                        <a:lnTo>
                          <a:pt x="10580" y="0"/>
                        </a:lnTo>
                        <a:cubicBezTo>
                          <a:pt x="2408" y="2179"/>
                          <a:pt x="-4170" y="4556"/>
                          <a:pt x="3205" y="792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25" name="Freeform 1824">
                    <a:extLst>
                      <a:ext uri="{FF2B5EF4-FFF2-40B4-BE49-F238E27FC236}">
                        <a16:creationId xmlns:a16="http://schemas.microsoft.com/office/drawing/2014/main" id="{D975B4CD-3FFE-C6E4-5C17-16E6430EA264}"/>
                      </a:ext>
                    </a:extLst>
                  </p:cNvPr>
                  <p:cNvSpPr/>
                  <p:nvPr/>
                </p:nvSpPr>
                <p:spPr>
                  <a:xfrm>
                    <a:off x="3266079" y="5472131"/>
                    <a:ext cx="16436" cy="7348"/>
                  </a:xfrm>
                  <a:custGeom>
                    <a:avLst/>
                    <a:gdLst>
                      <a:gd name="connsiteX0" fmla="*/ 13812 w 16436"/>
                      <a:gd name="connsiteY0" fmla="*/ 5810 h 7348"/>
                      <a:gd name="connsiteX1" fmla="*/ 10822 w 16436"/>
                      <a:gd name="connsiteY1" fmla="*/ 66 h 7348"/>
                      <a:gd name="connsiteX2" fmla="*/ 258 w 16436"/>
                      <a:gd name="connsiteY2" fmla="*/ 4424 h 7348"/>
                      <a:gd name="connsiteX3" fmla="*/ 11620 w 16436"/>
                      <a:gd name="connsiteY3" fmla="*/ 6404 h 7348"/>
                      <a:gd name="connsiteX4" fmla="*/ 13812 w 16436"/>
                      <a:gd name="connsiteY4" fmla="*/ 5810 h 73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436" h="7348">
                        <a:moveTo>
                          <a:pt x="13812" y="5810"/>
                        </a:moveTo>
                        <a:cubicBezTo>
                          <a:pt x="15805" y="3037"/>
                          <a:pt x="19792" y="-529"/>
                          <a:pt x="10822" y="66"/>
                        </a:cubicBezTo>
                        <a:cubicBezTo>
                          <a:pt x="6636" y="264"/>
                          <a:pt x="1255" y="1452"/>
                          <a:pt x="258" y="4424"/>
                        </a:cubicBezTo>
                        <a:cubicBezTo>
                          <a:pt x="-1536" y="9178"/>
                          <a:pt x="6437" y="6801"/>
                          <a:pt x="11620" y="6404"/>
                        </a:cubicBezTo>
                        <a:cubicBezTo>
                          <a:pt x="12218" y="6206"/>
                          <a:pt x="13015" y="6008"/>
                          <a:pt x="13812" y="581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26" name="Freeform 1825">
                    <a:extLst>
                      <a:ext uri="{FF2B5EF4-FFF2-40B4-BE49-F238E27FC236}">
                        <a16:creationId xmlns:a16="http://schemas.microsoft.com/office/drawing/2014/main" id="{C62A0EAE-F25E-C602-C28E-20FBA35C9781}"/>
                      </a:ext>
                    </a:extLst>
                  </p:cNvPr>
                  <p:cNvSpPr/>
                  <p:nvPr/>
                </p:nvSpPr>
                <p:spPr>
                  <a:xfrm>
                    <a:off x="3302415" y="5639662"/>
                    <a:ext cx="17148" cy="6927"/>
                  </a:xfrm>
                  <a:custGeom>
                    <a:avLst/>
                    <a:gdLst>
                      <a:gd name="connsiteX0" fmla="*/ 8571 w 17148"/>
                      <a:gd name="connsiteY0" fmla="*/ 6654 h 6927"/>
                      <a:gd name="connsiteX1" fmla="*/ 17142 w 17148"/>
                      <a:gd name="connsiteY1" fmla="*/ 2098 h 6927"/>
                      <a:gd name="connsiteX2" fmla="*/ 9767 w 17148"/>
                      <a:gd name="connsiteY2" fmla="*/ 117 h 6927"/>
                      <a:gd name="connsiteX3" fmla="*/ 0 w 17148"/>
                      <a:gd name="connsiteY3" fmla="*/ 4475 h 6927"/>
                      <a:gd name="connsiteX4" fmla="*/ 8571 w 17148"/>
                      <a:gd name="connsiteY4" fmla="*/ 6654 h 69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48" h="6927">
                        <a:moveTo>
                          <a:pt x="8571" y="6654"/>
                        </a:moveTo>
                        <a:cubicBezTo>
                          <a:pt x="13156" y="6060"/>
                          <a:pt x="17342" y="4475"/>
                          <a:pt x="17142" y="2098"/>
                        </a:cubicBezTo>
                        <a:cubicBezTo>
                          <a:pt x="16943" y="315"/>
                          <a:pt x="13754" y="-279"/>
                          <a:pt x="9767" y="117"/>
                        </a:cubicBezTo>
                        <a:cubicBezTo>
                          <a:pt x="5183" y="712"/>
                          <a:pt x="997" y="1702"/>
                          <a:pt x="0" y="4475"/>
                        </a:cubicBezTo>
                        <a:cubicBezTo>
                          <a:pt x="598" y="6456"/>
                          <a:pt x="3588" y="7447"/>
                          <a:pt x="8571" y="665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27" name="Freeform 1826">
                    <a:extLst>
                      <a:ext uri="{FF2B5EF4-FFF2-40B4-BE49-F238E27FC236}">
                        <a16:creationId xmlns:a16="http://schemas.microsoft.com/office/drawing/2014/main" id="{9C0EDDCD-A605-83AF-5A19-09C3BBB7DA4A}"/>
                      </a:ext>
                    </a:extLst>
                  </p:cNvPr>
                  <p:cNvSpPr/>
                  <p:nvPr/>
                </p:nvSpPr>
                <p:spPr>
                  <a:xfrm>
                    <a:off x="3284230" y="5412840"/>
                    <a:ext cx="15235" cy="7344"/>
                  </a:xfrm>
                  <a:custGeom>
                    <a:avLst/>
                    <a:gdLst>
                      <a:gd name="connsiteX0" fmla="*/ 8816 w 15235"/>
                      <a:gd name="connsiteY0" fmla="*/ 6665 h 7344"/>
                      <a:gd name="connsiteX1" fmla="*/ 15195 w 15235"/>
                      <a:gd name="connsiteY1" fmla="*/ 1911 h 7344"/>
                      <a:gd name="connsiteX2" fmla="*/ 6026 w 15235"/>
                      <a:gd name="connsiteY2" fmla="*/ 723 h 7344"/>
                      <a:gd name="connsiteX3" fmla="*/ 46 w 15235"/>
                      <a:gd name="connsiteY3" fmla="*/ 5477 h 7344"/>
                      <a:gd name="connsiteX4" fmla="*/ 8816 w 15235"/>
                      <a:gd name="connsiteY4" fmla="*/ 6665 h 73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235" h="7344">
                        <a:moveTo>
                          <a:pt x="8816" y="6665"/>
                        </a:moveTo>
                        <a:cubicBezTo>
                          <a:pt x="13002" y="5279"/>
                          <a:pt x="15594" y="3694"/>
                          <a:pt x="15195" y="1911"/>
                        </a:cubicBezTo>
                        <a:cubicBezTo>
                          <a:pt x="14398" y="-268"/>
                          <a:pt x="10611" y="-466"/>
                          <a:pt x="6026" y="723"/>
                        </a:cubicBezTo>
                        <a:cubicBezTo>
                          <a:pt x="1840" y="1713"/>
                          <a:pt x="-352" y="3694"/>
                          <a:pt x="46" y="5477"/>
                        </a:cubicBezTo>
                        <a:cubicBezTo>
                          <a:pt x="246" y="8052"/>
                          <a:pt x="4830" y="7458"/>
                          <a:pt x="8816" y="666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28" name="Freeform 1827">
                    <a:extLst>
                      <a:ext uri="{FF2B5EF4-FFF2-40B4-BE49-F238E27FC236}">
                        <a16:creationId xmlns:a16="http://schemas.microsoft.com/office/drawing/2014/main" id="{D8E13580-DE3D-D15A-A321-80743BA02BEC}"/>
                      </a:ext>
                    </a:extLst>
                  </p:cNvPr>
                  <p:cNvSpPr/>
                  <p:nvPr/>
                </p:nvSpPr>
                <p:spPr>
                  <a:xfrm>
                    <a:off x="3324540" y="5595653"/>
                    <a:ext cx="27271" cy="9607"/>
                  </a:xfrm>
                  <a:custGeom>
                    <a:avLst/>
                    <a:gdLst>
                      <a:gd name="connsiteX0" fmla="*/ 7176 w 27271"/>
                      <a:gd name="connsiteY0" fmla="*/ 9263 h 9607"/>
                      <a:gd name="connsiteX1" fmla="*/ 12558 w 27271"/>
                      <a:gd name="connsiteY1" fmla="*/ 7481 h 9607"/>
                      <a:gd name="connsiteX2" fmla="*/ 21328 w 27271"/>
                      <a:gd name="connsiteY2" fmla="*/ 8471 h 9607"/>
                      <a:gd name="connsiteX3" fmla="*/ 27108 w 27271"/>
                      <a:gd name="connsiteY3" fmla="*/ 5104 h 9607"/>
                      <a:gd name="connsiteX4" fmla="*/ 18538 w 27271"/>
                      <a:gd name="connsiteY4" fmla="*/ 1736 h 9607"/>
                      <a:gd name="connsiteX5" fmla="*/ 10963 w 27271"/>
                      <a:gd name="connsiteY5" fmla="*/ 349 h 9607"/>
                      <a:gd name="connsiteX6" fmla="*/ 4585 w 27271"/>
                      <a:gd name="connsiteY6" fmla="*/ 4311 h 9607"/>
                      <a:gd name="connsiteX7" fmla="*/ 0 w 27271"/>
                      <a:gd name="connsiteY7" fmla="*/ 7679 h 9607"/>
                      <a:gd name="connsiteX8" fmla="*/ 7176 w 27271"/>
                      <a:gd name="connsiteY8" fmla="*/ 9263 h 96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7271" h="9607">
                        <a:moveTo>
                          <a:pt x="7176" y="9263"/>
                        </a:moveTo>
                        <a:cubicBezTo>
                          <a:pt x="9368" y="8867"/>
                          <a:pt x="11362" y="8273"/>
                          <a:pt x="12558" y="7481"/>
                        </a:cubicBezTo>
                        <a:cubicBezTo>
                          <a:pt x="14551" y="8273"/>
                          <a:pt x="17342" y="8867"/>
                          <a:pt x="21328" y="8471"/>
                        </a:cubicBezTo>
                        <a:cubicBezTo>
                          <a:pt x="24318" y="7481"/>
                          <a:pt x="28105" y="6688"/>
                          <a:pt x="27108" y="5104"/>
                        </a:cubicBezTo>
                        <a:cubicBezTo>
                          <a:pt x="25713" y="3123"/>
                          <a:pt x="22723" y="1934"/>
                          <a:pt x="18538" y="1736"/>
                        </a:cubicBezTo>
                        <a:cubicBezTo>
                          <a:pt x="18139" y="151"/>
                          <a:pt x="15149" y="-443"/>
                          <a:pt x="10963" y="349"/>
                        </a:cubicBezTo>
                        <a:cubicBezTo>
                          <a:pt x="6578" y="944"/>
                          <a:pt x="4385" y="2528"/>
                          <a:pt x="4585" y="4311"/>
                        </a:cubicBezTo>
                        <a:cubicBezTo>
                          <a:pt x="1993" y="4905"/>
                          <a:pt x="399" y="6094"/>
                          <a:pt x="0" y="7679"/>
                        </a:cubicBezTo>
                        <a:cubicBezTo>
                          <a:pt x="200" y="9462"/>
                          <a:pt x="2791" y="10056"/>
                          <a:pt x="7176" y="926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29" name="Freeform 1828">
                    <a:extLst>
                      <a:ext uri="{FF2B5EF4-FFF2-40B4-BE49-F238E27FC236}">
                        <a16:creationId xmlns:a16="http://schemas.microsoft.com/office/drawing/2014/main" id="{0976B7A6-3B35-B107-8B23-068C2F600FA4}"/>
                      </a:ext>
                    </a:extLst>
                  </p:cNvPr>
                  <p:cNvSpPr/>
                  <p:nvPr/>
                </p:nvSpPr>
                <p:spPr>
                  <a:xfrm>
                    <a:off x="3379412" y="5490680"/>
                    <a:ext cx="15888" cy="8060"/>
                  </a:xfrm>
                  <a:custGeom>
                    <a:avLst/>
                    <a:gdLst>
                      <a:gd name="connsiteX0" fmla="*/ 8713 w 15888"/>
                      <a:gd name="connsiteY0" fmla="*/ 7664 h 8060"/>
                      <a:gd name="connsiteX1" fmla="*/ 15889 w 15888"/>
                      <a:gd name="connsiteY1" fmla="*/ 2316 h 8060"/>
                      <a:gd name="connsiteX2" fmla="*/ 9112 w 15888"/>
                      <a:gd name="connsiteY2" fmla="*/ 335 h 8060"/>
                      <a:gd name="connsiteX3" fmla="*/ 142 w 15888"/>
                      <a:gd name="connsiteY3" fmla="*/ 6476 h 8060"/>
                      <a:gd name="connsiteX4" fmla="*/ 8713 w 15888"/>
                      <a:gd name="connsiteY4" fmla="*/ 7664 h 80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888" h="8060">
                        <a:moveTo>
                          <a:pt x="8713" y="7664"/>
                        </a:moveTo>
                        <a:cubicBezTo>
                          <a:pt x="13098" y="6674"/>
                          <a:pt x="15889" y="4693"/>
                          <a:pt x="15889" y="2316"/>
                        </a:cubicBezTo>
                        <a:cubicBezTo>
                          <a:pt x="15889" y="137"/>
                          <a:pt x="12899" y="-457"/>
                          <a:pt x="9112" y="335"/>
                        </a:cubicBezTo>
                        <a:cubicBezTo>
                          <a:pt x="3530" y="1325"/>
                          <a:pt x="-855" y="3504"/>
                          <a:pt x="142" y="6476"/>
                        </a:cubicBezTo>
                        <a:cubicBezTo>
                          <a:pt x="939" y="8061"/>
                          <a:pt x="4128" y="8457"/>
                          <a:pt x="8713" y="766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30" name="Freeform 1829">
                    <a:extLst>
                      <a:ext uri="{FF2B5EF4-FFF2-40B4-BE49-F238E27FC236}">
                        <a16:creationId xmlns:a16="http://schemas.microsoft.com/office/drawing/2014/main" id="{85B0BEBD-E115-A5DF-715B-A4E6F04A8BB9}"/>
                      </a:ext>
                    </a:extLst>
                  </p:cNvPr>
                  <p:cNvSpPr/>
                  <p:nvPr/>
                </p:nvSpPr>
                <p:spPr>
                  <a:xfrm>
                    <a:off x="3406533" y="5373421"/>
                    <a:ext cx="16707" cy="7811"/>
                  </a:xfrm>
                  <a:custGeom>
                    <a:avLst/>
                    <a:gdLst>
                      <a:gd name="connsiteX0" fmla="*/ 16474 w 16707"/>
                      <a:gd name="connsiteY0" fmla="*/ 3099 h 7811"/>
                      <a:gd name="connsiteX1" fmla="*/ 4913 w 16707"/>
                      <a:gd name="connsiteY1" fmla="*/ 1118 h 7811"/>
                      <a:gd name="connsiteX2" fmla="*/ 328 w 16707"/>
                      <a:gd name="connsiteY2" fmla="*/ 5476 h 7811"/>
                      <a:gd name="connsiteX3" fmla="*/ 13484 w 16707"/>
                      <a:gd name="connsiteY3" fmla="*/ 7259 h 7811"/>
                      <a:gd name="connsiteX4" fmla="*/ 16474 w 16707"/>
                      <a:gd name="connsiteY4" fmla="*/ 3099 h 78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707" h="7811">
                        <a:moveTo>
                          <a:pt x="16474" y="3099"/>
                        </a:moveTo>
                        <a:cubicBezTo>
                          <a:pt x="15079" y="128"/>
                          <a:pt x="11690" y="-1061"/>
                          <a:pt x="4913" y="1118"/>
                        </a:cubicBezTo>
                        <a:cubicBezTo>
                          <a:pt x="1325" y="2505"/>
                          <a:pt x="-867" y="4486"/>
                          <a:pt x="328" y="5476"/>
                        </a:cubicBezTo>
                        <a:cubicBezTo>
                          <a:pt x="2720" y="7655"/>
                          <a:pt x="7504" y="8448"/>
                          <a:pt x="13484" y="7259"/>
                        </a:cubicBezTo>
                        <a:cubicBezTo>
                          <a:pt x="16673" y="6467"/>
                          <a:pt x="17072" y="4486"/>
                          <a:pt x="16474" y="309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31" name="Freeform 1830">
                    <a:extLst>
                      <a:ext uri="{FF2B5EF4-FFF2-40B4-BE49-F238E27FC236}">
                        <a16:creationId xmlns:a16="http://schemas.microsoft.com/office/drawing/2014/main" id="{010D787F-ECAD-977D-43E0-D3E972B93876}"/>
                      </a:ext>
                    </a:extLst>
                  </p:cNvPr>
                  <p:cNvSpPr/>
                  <p:nvPr/>
                </p:nvSpPr>
                <p:spPr>
                  <a:xfrm>
                    <a:off x="3416098" y="5541718"/>
                    <a:ext cx="16117" cy="7971"/>
                  </a:xfrm>
                  <a:custGeom>
                    <a:avLst/>
                    <a:gdLst>
                      <a:gd name="connsiteX0" fmla="*/ 15879 w 16117"/>
                      <a:gd name="connsiteY0" fmla="*/ 1394 h 7971"/>
                      <a:gd name="connsiteX1" fmla="*/ 9102 w 16117"/>
                      <a:gd name="connsiteY1" fmla="*/ 404 h 7971"/>
                      <a:gd name="connsiteX2" fmla="*/ 133 w 16117"/>
                      <a:gd name="connsiteY2" fmla="*/ 6743 h 7971"/>
                      <a:gd name="connsiteX3" fmla="*/ 7508 w 16117"/>
                      <a:gd name="connsiteY3" fmla="*/ 7535 h 7971"/>
                      <a:gd name="connsiteX4" fmla="*/ 15879 w 16117"/>
                      <a:gd name="connsiteY4" fmla="*/ 1394 h 79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117" h="7971">
                        <a:moveTo>
                          <a:pt x="15879" y="1394"/>
                        </a:moveTo>
                        <a:cubicBezTo>
                          <a:pt x="15281" y="8"/>
                          <a:pt x="12092" y="-389"/>
                          <a:pt x="9102" y="404"/>
                        </a:cubicBezTo>
                        <a:cubicBezTo>
                          <a:pt x="3920" y="1790"/>
                          <a:pt x="-864" y="3771"/>
                          <a:pt x="133" y="6743"/>
                        </a:cubicBezTo>
                        <a:cubicBezTo>
                          <a:pt x="731" y="8327"/>
                          <a:pt x="3920" y="8129"/>
                          <a:pt x="7508" y="7535"/>
                        </a:cubicBezTo>
                        <a:cubicBezTo>
                          <a:pt x="12291" y="6148"/>
                          <a:pt x="17275" y="4564"/>
                          <a:pt x="15879" y="139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32" name="Freeform 1831">
                    <a:extLst>
                      <a:ext uri="{FF2B5EF4-FFF2-40B4-BE49-F238E27FC236}">
                        <a16:creationId xmlns:a16="http://schemas.microsoft.com/office/drawing/2014/main" id="{AC23B4B5-A67D-88D8-6E05-7B0256DCA9B4}"/>
                      </a:ext>
                    </a:extLst>
                  </p:cNvPr>
                  <p:cNvSpPr/>
                  <p:nvPr/>
                </p:nvSpPr>
                <p:spPr>
                  <a:xfrm>
                    <a:off x="3296844" y="5518333"/>
                    <a:ext cx="14400" cy="6261"/>
                  </a:xfrm>
                  <a:custGeom>
                    <a:avLst/>
                    <a:gdLst>
                      <a:gd name="connsiteX0" fmla="*/ 9955 w 14400"/>
                      <a:gd name="connsiteY0" fmla="*/ 5367 h 6261"/>
                      <a:gd name="connsiteX1" fmla="*/ 14341 w 14400"/>
                      <a:gd name="connsiteY1" fmla="*/ 1603 h 6261"/>
                      <a:gd name="connsiteX2" fmla="*/ 4374 w 14400"/>
                      <a:gd name="connsiteY2" fmla="*/ 811 h 6261"/>
                      <a:gd name="connsiteX3" fmla="*/ 189 w 14400"/>
                      <a:gd name="connsiteY3" fmla="*/ 4575 h 6261"/>
                      <a:gd name="connsiteX4" fmla="*/ 9955 w 14400"/>
                      <a:gd name="connsiteY4" fmla="*/ 5367 h 62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00" h="6261">
                        <a:moveTo>
                          <a:pt x="9955" y="5367"/>
                        </a:moveTo>
                        <a:cubicBezTo>
                          <a:pt x="13145" y="4575"/>
                          <a:pt x="14739" y="3188"/>
                          <a:pt x="14341" y="1603"/>
                        </a:cubicBezTo>
                        <a:cubicBezTo>
                          <a:pt x="12746" y="-377"/>
                          <a:pt x="8959" y="-377"/>
                          <a:pt x="4374" y="811"/>
                        </a:cubicBezTo>
                        <a:cubicBezTo>
                          <a:pt x="1185" y="1603"/>
                          <a:pt x="-609" y="3188"/>
                          <a:pt x="189" y="4575"/>
                        </a:cubicBezTo>
                        <a:cubicBezTo>
                          <a:pt x="1185" y="6556"/>
                          <a:pt x="4972" y="6754"/>
                          <a:pt x="9955" y="536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33" name="Freeform 1832">
                    <a:extLst>
                      <a:ext uri="{FF2B5EF4-FFF2-40B4-BE49-F238E27FC236}">
                        <a16:creationId xmlns:a16="http://schemas.microsoft.com/office/drawing/2014/main" id="{62F6FB60-E616-720E-0FD6-79C19A3D3C35}"/>
                      </a:ext>
                    </a:extLst>
                  </p:cNvPr>
                  <p:cNvSpPr/>
                  <p:nvPr/>
                </p:nvSpPr>
                <p:spPr>
                  <a:xfrm>
                    <a:off x="3342280" y="5726740"/>
                    <a:ext cx="13839" cy="5842"/>
                  </a:xfrm>
                  <a:custGeom>
                    <a:avLst/>
                    <a:gdLst>
                      <a:gd name="connsiteX0" fmla="*/ 13754 w 13839"/>
                      <a:gd name="connsiteY0" fmla="*/ 2971 h 5842"/>
                      <a:gd name="connsiteX1" fmla="*/ 7574 w 13839"/>
                      <a:gd name="connsiteY1" fmla="*/ 0 h 5842"/>
                      <a:gd name="connsiteX2" fmla="*/ 0 w 13839"/>
                      <a:gd name="connsiteY2" fmla="*/ 3169 h 5842"/>
                      <a:gd name="connsiteX3" fmla="*/ 6977 w 13839"/>
                      <a:gd name="connsiteY3" fmla="*/ 5744 h 5842"/>
                      <a:gd name="connsiteX4" fmla="*/ 13754 w 13839"/>
                      <a:gd name="connsiteY4" fmla="*/ 2971 h 5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39" h="5842">
                        <a:moveTo>
                          <a:pt x="13754" y="2971"/>
                        </a:moveTo>
                        <a:cubicBezTo>
                          <a:pt x="14352" y="990"/>
                          <a:pt x="11760" y="0"/>
                          <a:pt x="7574" y="0"/>
                        </a:cubicBezTo>
                        <a:cubicBezTo>
                          <a:pt x="3189" y="0"/>
                          <a:pt x="598" y="1188"/>
                          <a:pt x="0" y="3169"/>
                        </a:cubicBezTo>
                        <a:cubicBezTo>
                          <a:pt x="200" y="5348"/>
                          <a:pt x="2591" y="6141"/>
                          <a:pt x="6977" y="5744"/>
                        </a:cubicBezTo>
                        <a:cubicBezTo>
                          <a:pt x="10166" y="5348"/>
                          <a:pt x="13355" y="4556"/>
                          <a:pt x="13754" y="29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34" name="Freeform 1833">
                    <a:extLst>
                      <a:ext uri="{FF2B5EF4-FFF2-40B4-BE49-F238E27FC236}">
                        <a16:creationId xmlns:a16="http://schemas.microsoft.com/office/drawing/2014/main" id="{1303C00F-E8E4-FEDF-7E26-8630853C1F5E}"/>
                      </a:ext>
                    </a:extLst>
                  </p:cNvPr>
                  <p:cNvSpPr/>
                  <p:nvPr/>
                </p:nvSpPr>
                <p:spPr>
                  <a:xfrm>
                    <a:off x="3427392" y="5645524"/>
                    <a:ext cx="14949" cy="8367"/>
                  </a:xfrm>
                  <a:custGeom>
                    <a:avLst/>
                    <a:gdLst>
                      <a:gd name="connsiteX0" fmla="*/ 7176 w 14949"/>
                      <a:gd name="connsiteY0" fmla="*/ 1981 h 8367"/>
                      <a:gd name="connsiteX1" fmla="*/ 7176 w 14949"/>
                      <a:gd name="connsiteY1" fmla="*/ 1981 h 8367"/>
                      <a:gd name="connsiteX2" fmla="*/ 0 w 14949"/>
                      <a:gd name="connsiteY2" fmla="*/ 5943 h 8367"/>
                      <a:gd name="connsiteX3" fmla="*/ 9368 w 14949"/>
                      <a:gd name="connsiteY3" fmla="*/ 8122 h 8367"/>
                      <a:gd name="connsiteX4" fmla="*/ 14352 w 14949"/>
                      <a:gd name="connsiteY4" fmla="*/ 6339 h 8367"/>
                      <a:gd name="connsiteX5" fmla="*/ 14949 w 14949"/>
                      <a:gd name="connsiteY5" fmla="*/ 6339 h 8367"/>
                      <a:gd name="connsiteX6" fmla="*/ 14949 w 14949"/>
                      <a:gd name="connsiteY6" fmla="*/ 0 h 8367"/>
                      <a:gd name="connsiteX7" fmla="*/ 10963 w 14949"/>
                      <a:gd name="connsiteY7" fmla="*/ 594 h 8367"/>
                      <a:gd name="connsiteX8" fmla="*/ 7176 w 14949"/>
                      <a:gd name="connsiteY8" fmla="*/ 1981 h 83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949" h="8367">
                        <a:moveTo>
                          <a:pt x="7176" y="1981"/>
                        </a:moveTo>
                        <a:lnTo>
                          <a:pt x="7176" y="1981"/>
                        </a:lnTo>
                        <a:cubicBezTo>
                          <a:pt x="2990" y="2377"/>
                          <a:pt x="797" y="3962"/>
                          <a:pt x="0" y="5943"/>
                        </a:cubicBezTo>
                        <a:cubicBezTo>
                          <a:pt x="997" y="8320"/>
                          <a:pt x="4784" y="8716"/>
                          <a:pt x="9368" y="8122"/>
                        </a:cubicBezTo>
                        <a:cubicBezTo>
                          <a:pt x="11561" y="7924"/>
                          <a:pt x="13355" y="7329"/>
                          <a:pt x="14352" y="6339"/>
                        </a:cubicBezTo>
                        <a:cubicBezTo>
                          <a:pt x="14551" y="6339"/>
                          <a:pt x="14750" y="6339"/>
                          <a:pt x="14949" y="6339"/>
                        </a:cubicBezTo>
                        <a:cubicBezTo>
                          <a:pt x="14949" y="4160"/>
                          <a:pt x="14949" y="1981"/>
                          <a:pt x="14949" y="0"/>
                        </a:cubicBezTo>
                        <a:cubicBezTo>
                          <a:pt x="13754" y="198"/>
                          <a:pt x="12358" y="396"/>
                          <a:pt x="10963" y="594"/>
                        </a:cubicBezTo>
                        <a:cubicBezTo>
                          <a:pt x="9169" y="991"/>
                          <a:pt x="7973" y="1387"/>
                          <a:pt x="7176" y="19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35" name="Freeform 1834">
                    <a:extLst>
                      <a:ext uri="{FF2B5EF4-FFF2-40B4-BE49-F238E27FC236}">
                        <a16:creationId xmlns:a16="http://schemas.microsoft.com/office/drawing/2014/main" id="{E82269F9-CD21-E353-0316-EF9C2C1684D7}"/>
                      </a:ext>
                    </a:extLst>
                  </p:cNvPr>
                  <p:cNvSpPr/>
                  <p:nvPr/>
                </p:nvSpPr>
                <p:spPr>
                  <a:xfrm>
                    <a:off x="3299624" y="5426358"/>
                    <a:ext cx="15348" cy="7379"/>
                  </a:xfrm>
                  <a:custGeom>
                    <a:avLst/>
                    <a:gdLst>
                      <a:gd name="connsiteX0" fmla="*/ 15348 w 15348"/>
                      <a:gd name="connsiteY0" fmla="*/ 1864 h 7379"/>
                      <a:gd name="connsiteX1" fmla="*/ 8172 w 15348"/>
                      <a:gd name="connsiteY1" fmla="*/ 477 h 7379"/>
                      <a:gd name="connsiteX2" fmla="*/ 0 w 15348"/>
                      <a:gd name="connsiteY2" fmla="*/ 6024 h 7379"/>
                      <a:gd name="connsiteX3" fmla="*/ 5980 w 15348"/>
                      <a:gd name="connsiteY3" fmla="*/ 7014 h 7379"/>
                      <a:gd name="connsiteX4" fmla="*/ 15348 w 15348"/>
                      <a:gd name="connsiteY4" fmla="*/ 1864 h 73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48" h="7379">
                        <a:moveTo>
                          <a:pt x="15348" y="1864"/>
                        </a:moveTo>
                        <a:cubicBezTo>
                          <a:pt x="14750" y="81"/>
                          <a:pt x="12358" y="-513"/>
                          <a:pt x="8172" y="477"/>
                        </a:cubicBezTo>
                        <a:cubicBezTo>
                          <a:pt x="3389" y="1666"/>
                          <a:pt x="200" y="3647"/>
                          <a:pt x="0" y="6024"/>
                        </a:cubicBezTo>
                        <a:cubicBezTo>
                          <a:pt x="0" y="7608"/>
                          <a:pt x="2990" y="7608"/>
                          <a:pt x="5980" y="7014"/>
                        </a:cubicBezTo>
                        <a:cubicBezTo>
                          <a:pt x="10764" y="6024"/>
                          <a:pt x="14551" y="4439"/>
                          <a:pt x="15348" y="186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36" name="Freeform 1835">
                    <a:extLst>
                      <a:ext uri="{FF2B5EF4-FFF2-40B4-BE49-F238E27FC236}">
                        <a16:creationId xmlns:a16="http://schemas.microsoft.com/office/drawing/2014/main" id="{889EFA3B-06B7-2AE2-D05A-F1C5452DD575}"/>
                      </a:ext>
                    </a:extLst>
                  </p:cNvPr>
                  <p:cNvSpPr/>
                  <p:nvPr/>
                </p:nvSpPr>
                <p:spPr>
                  <a:xfrm>
                    <a:off x="3344216" y="5574556"/>
                    <a:ext cx="20258" cy="5945"/>
                  </a:xfrm>
                  <a:custGeom>
                    <a:avLst/>
                    <a:gdLst>
                      <a:gd name="connsiteX0" fmla="*/ 13412 w 20258"/>
                      <a:gd name="connsiteY0" fmla="*/ 5401 h 5945"/>
                      <a:gd name="connsiteX1" fmla="*/ 20190 w 20258"/>
                      <a:gd name="connsiteY1" fmla="*/ 2232 h 5945"/>
                      <a:gd name="connsiteX2" fmla="*/ 6436 w 20258"/>
                      <a:gd name="connsiteY2" fmla="*/ 1043 h 5945"/>
                      <a:gd name="connsiteX3" fmla="*/ 58 w 20258"/>
                      <a:gd name="connsiteY3" fmla="*/ 3816 h 5945"/>
                      <a:gd name="connsiteX4" fmla="*/ 13412 w 20258"/>
                      <a:gd name="connsiteY4" fmla="*/ 5401 h 59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258" h="5945">
                        <a:moveTo>
                          <a:pt x="13412" y="5401"/>
                        </a:moveTo>
                        <a:cubicBezTo>
                          <a:pt x="17399" y="4807"/>
                          <a:pt x="20787" y="3618"/>
                          <a:pt x="20190" y="2232"/>
                        </a:cubicBezTo>
                        <a:cubicBezTo>
                          <a:pt x="18994" y="-1334"/>
                          <a:pt x="12017" y="251"/>
                          <a:pt x="6436" y="1043"/>
                        </a:cubicBezTo>
                        <a:cubicBezTo>
                          <a:pt x="3645" y="1439"/>
                          <a:pt x="-540" y="2430"/>
                          <a:pt x="58" y="3816"/>
                        </a:cubicBezTo>
                        <a:cubicBezTo>
                          <a:pt x="1652" y="7184"/>
                          <a:pt x="8629" y="5599"/>
                          <a:pt x="13412" y="540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37" name="Freeform 1836">
                    <a:extLst>
                      <a:ext uri="{FF2B5EF4-FFF2-40B4-BE49-F238E27FC236}">
                        <a16:creationId xmlns:a16="http://schemas.microsoft.com/office/drawing/2014/main" id="{4ADABB88-FE79-010C-8A0B-870FEAA08B1B}"/>
                      </a:ext>
                    </a:extLst>
                  </p:cNvPr>
                  <p:cNvSpPr/>
                  <p:nvPr/>
                </p:nvSpPr>
                <p:spPr>
                  <a:xfrm>
                    <a:off x="3354838" y="5520085"/>
                    <a:ext cx="19216" cy="10095"/>
                  </a:xfrm>
                  <a:custGeom>
                    <a:avLst/>
                    <a:gdLst>
                      <a:gd name="connsiteX0" fmla="*/ 9767 w 19216"/>
                      <a:gd name="connsiteY0" fmla="*/ 842 h 10095"/>
                      <a:gd name="connsiteX1" fmla="*/ 5581 w 19216"/>
                      <a:gd name="connsiteY1" fmla="*/ 4012 h 10095"/>
                      <a:gd name="connsiteX2" fmla="*/ 0 w 19216"/>
                      <a:gd name="connsiteY2" fmla="*/ 7973 h 10095"/>
                      <a:gd name="connsiteX3" fmla="*/ 7176 w 19216"/>
                      <a:gd name="connsiteY3" fmla="*/ 9756 h 10095"/>
                      <a:gd name="connsiteX4" fmla="*/ 13953 w 19216"/>
                      <a:gd name="connsiteY4" fmla="*/ 5596 h 10095"/>
                      <a:gd name="connsiteX5" fmla="*/ 19135 w 19216"/>
                      <a:gd name="connsiteY5" fmla="*/ 2031 h 10095"/>
                      <a:gd name="connsiteX6" fmla="*/ 9767 w 19216"/>
                      <a:gd name="connsiteY6" fmla="*/ 842 h 100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216" h="10095">
                        <a:moveTo>
                          <a:pt x="9767" y="842"/>
                        </a:moveTo>
                        <a:cubicBezTo>
                          <a:pt x="6977" y="1436"/>
                          <a:pt x="5382" y="2823"/>
                          <a:pt x="5581" y="4012"/>
                        </a:cubicBezTo>
                        <a:cubicBezTo>
                          <a:pt x="2392" y="4804"/>
                          <a:pt x="0" y="6190"/>
                          <a:pt x="0" y="7973"/>
                        </a:cubicBezTo>
                        <a:cubicBezTo>
                          <a:pt x="0" y="9954"/>
                          <a:pt x="2591" y="10548"/>
                          <a:pt x="7176" y="9756"/>
                        </a:cubicBezTo>
                        <a:cubicBezTo>
                          <a:pt x="10564" y="8964"/>
                          <a:pt x="13355" y="7379"/>
                          <a:pt x="13953" y="5596"/>
                        </a:cubicBezTo>
                        <a:cubicBezTo>
                          <a:pt x="16943" y="4606"/>
                          <a:pt x="19733" y="3417"/>
                          <a:pt x="19135" y="2031"/>
                        </a:cubicBezTo>
                        <a:cubicBezTo>
                          <a:pt x="18338" y="-545"/>
                          <a:pt x="14152" y="-346"/>
                          <a:pt x="9767" y="84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38" name="Freeform 1837">
                    <a:extLst>
                      <a:ext uri="{FF2B5EF4-FFF2-40B4-BE49-F238E27FC236}">
                        <a16:creationId xmlns:a16="http://schemas.microsoft.com/office/drawing/2014/main" id="{3929382C-16F7-A9AD-6554-C9BEFA342AB5}"/>
                      </a:ext>
                    </a:extLst>
                  </p:cNvPr>
                  <p:cNvSpPr/>
                  <p:nvPr/>
                </p:nvSpPr>
                <p:spPr>
                  <a:xfrm>
                    <a:off x="3397530" y="5611563"/>
                    <a:ext cx="24081" cy="8130"/>
                  </a:xfrm>
                  <a:custGeom>
                    <a:avLst/>
                    <a:gdLst>
                      <a:gd name="connsiteX0" fmla="*/ 24082 w 24081"/>
                      <a:gd name="connsiteY0" fmla="*/ 3455 h 8130"/>
                      <a:gd name="connsiteX1" fmla="*/ 18301 w 24081"/>
                      <a:gd name="connsiteY1" fmla="*/ 1474 h 8130"/>
                      <a:gd name="connsiteX2" fmla="*/ 15112 w 24081"/>
                      <a:gd name="connsiteY2" fmla="*/ 2069 h 8130"/>
                      <a:gd name="connsiteX3" fmla="*/ 5544 w 24081"/>
                      <a:gd name="connsiteY3" fmla="*/ 682 h 8130"/>
                      <a:gd name="connsiteX4" fmla="*/ 162 w 24081"/>
                      <a:gd name="connsiteY4" fmla="*/ 5436 h 8130"/>
                      <a:gd name="connsiteX5" fmla="*/ 8534 w 24081"/>
                      <a:gd name="connsiteY5" fmla="*/ 6823 h 8130"/>
                      <a:gd name="connsiteX6" fmla="*/ 10727 w 24081"/>
                      <a:gd name="connsiteY6" fmla="*/ 6229 h 8130"/>
                      <a:gd name="connsiteX7" fmla="*/ 17504 w 24081"/>
                      <a:gd name="connsiteY7" fmla="*/ 8011 h 8130"/>
                      <a:gd name="connsiteX8" fmla="*/ 24082 w 24081"/>
                      <a:gd name="connsiteY8" fmla="*/ 3455 h 81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4081" h="8130">
                        <a:moveTo>
                          <a:pt x="24082" y="3455"/>
                        </a:moveTo>
                        <a:cubicBezTo>
                          <a:pt x="24082" y="1871"/>
                          <a:pt x="21490" y="1078"/>
                          <a:pt x="18301" y="1474"/>
                        </a:cubicBezTo>
                        <a:cubicBezTo>
                          <a:pt x="17304" y="1673"/>
                          <a:pt x="16109" y="1871"/>
                          <a:pt x="15112" y="2069"/>
                        </a:cubicBezTo>
                        <a:cubicBezTo>
                          <a:pt x="14514" y="-506"/>
                          <a:pt x="9730" y="-308"/>
                          <a:pt x="5544" y="682"/>
                        </a:cubicBezTo>
                        <a:cubicBezTo>
                          <a:pt x="1558" y="1474"/>
                          <a:pt x="-635" y="3455"/>
                          <a:pt x="162" y="5436"/>
                        </a:cubicBezTo>
                        <a:cubicBezTo>
                          <a:pt x="960" y="7417"/>
                          <a:pt x="4149" y="7615"/>
                          <a:pt x="8534" y="6823"/>
                        </a:cubicBezTo>
                        <a:cubicBezTo>
                          <a:pt x="9332" y="6625"/>
                          <a:pt x="9929" y="6427"/>
                          <a:pt x="10727" y="6229"/>
                        </a:cubicBezTo>
                        <a:cubicBezTo>
                          <a:pt x="11125" y="7813"/>
                          <a:pt x="13517" y="8408"/>
                          <a:pt x="17504" y="8011"/>
                        </a:cubicBezTo>
                        <a:cubicBezTo>
                          <a:pt x="21690" y="7021"/>
                          <a:pt x="24082" y="5436"/>
                          <a:pt x="24082" y="345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39" name="Freeform 1838">
                    <a:extLst>
                      <a:ext uri="{FF2B5EF4-FFF2-40B4-BE49-F238E27FC236}">
                        <a16:creationId xmlns:a16="http://schemas.microsoft.com/office/drawing/2014/main" id="{6ACBAA5A-A8F2-1AED-34C6-604AF9BEFC5E}"/>
                      </a:ext>
                    </a:extLst>
                  </p:cNvPr>
                  <p:cNvSpPr/>
                  <p:nvPr/>
                </p:nvSpPr>
                <p:spPr>
                  <a:xfrm>
                    <a:off x="3403265" y="5457328"/>
                    <a:ext cx="13412" cy="6932"/>
                  </a:xfrm>
                  <a:custGeom>
                    <a:avLst/>
                    <a:gdLst>
                      <a:gd name="connsiteX0" fmla="*/ 7184 w 13412"/>
                      <a:gd name="connsiteY0" fmla="*/ 409 h 6932"/>
                      <a:gd name="connsiteX1" fmla="*/ 8 w 13412"/>
                      <a:gd name="connsiteY1" fmla="*/ 4965 h 6932"/>
                      <a:gd name="connsiteX2" fmla="*/ 6786 w 13412"/>
                      <a:gd name="connsiteY2" fmla="*/ 6550 h 6932"/>
                      <a:gd name="connsiteX3" fmla="*/ 13363 w 13412"/>
                      <a:gd name="connsiteY3" fmla="*/ 1597 h 6932"/>
                      <a:gd name="connsiteX4" fmla="*/ 7184 w 13412"/>
                      <a:gd name="connsiteY4" fmla="*/ 409 h 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12" h="6932">
                        <a:moveTo>
                          <a:pt x="7184" y="409"/>
                        </a:moveTo>
                        <a:cubicBezTo>
                          <a:pt x="3198" y="1201"/>
                          <a:pt x="-191" y="2786"/>
                          <a:pt x="8" y="4965"/>
                        </a:cubicBezTo>
                        <a:cubicBezTo>
                          <a:pt x="208" y="6946"/>
                          <a:pt x="3397" y="7342"/>
                          <a:pt x="6786" y="6550"/>
                        </a:cubicBezTo>
                        <a:cubicBezTo>
                          <a:pt x="11769" y="5163"/>
                          <a:pt x="13762" y="3578"/>
                          <a:pt x="13363" y="1597"/>
                        </a:cubicBezTo>
                        <a:cubicBezTo>
                          <a:pt x="13164" y="-383"/>
                          <a:pt x="10174" y="-185"/>
                          <a:pt x="7184" y="40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40" name="Freeform 1839">
                    <a:extLst>
                      <a:ext uri="{FF2B5EF4-FFF2-40B4-BE49-F238E27FC236}">
                        <a16:creationId xmlns:a16="http://schemas.microsoft.com/office/drawing/2014/main" id="{594D388D-A40A-3A85-DBC1-CE0A65921AE3}"/>
                      </a:ext>
                    </a:extLst>
                  </p:cNvPr>
                  <p:cNvSpPr/>
                  <p:nvPr/>
                </p:nvSpPr>
                <p:spPr>
                  <a:xfrm>
                    <a:off x="3350652" y="5294948"/>
                    <a:ext cx="31536" cy="17000"/>
                  </a:xfrm>
                  <a:custGeom>
                    <a:avLst/>
                    <a:gdLst>
                      <a:gd name="connsiteX0" fmla="*/ 31494 w 31536"/>
                      <a:gd name="connsiteY0" fmla="*/ 9270 h 17000"/>
                      <a:gd name="connsiteX1" fmla="*/ 25713 w 31536"/>
                      <a:gd name="connsiteY1" fmla="*/ 8082 h 17000"/>
                      <a:gd name="connsiteX2" fmla="*/ 19335 w 31536"/>
                      <a:gd name="connsiteY2" fmla="*/ 11053 h 17000"/>
                      <a:gd name="connsiteX3" fmla="*/ 19335 w 31536"/>
                      <a:gd name="connsiteY3" fmla="*/ 10855 h 17000"/>
                      <a:gd name="connsiteX4" fmla="*/ 14352 w 31536"/>
                      <a:gd name="connsiteY4" fmla="*/ 9270 h 17000"/>
                      <a:gd name="connsiteX5" fmla="*/ 15149 w 31536"/>
                      <a:gd name="connsiteY5" fmla="*/ 6893 h 17000"/>
                      <a:gd name="connsiteX6" fmla="*/ 14352 w 31536"/>
                      <a:gd name="connsiteY6" fmla="*/ 6101 h 17000"/>
                      <a:gd name="connsiteX7" fmla="*/ 17541 w 31536"/>
                      <a:gd name="connsiteY7" fmla="*/ 5111 h 17000"/>
                      <a:gd name="connsiteX8" fmla="*/ 20929 w 31536"/>
                      <a:gd name="connsiteY8" fmla="*/ 951 h 17000"/>
                      <a:gd name="connsiteX9" fmla="*/ 11960 w 31536"/>
                      <a:gd name="connsiteY9" fmla="*/ 1743 h 17000"/>
                      <a:gd name="connsiteX10" fmla="*/ 8372 w 31536"/>
                      <a:gd name="connsiteY10" fmla="*/ 6299 h 17000"/>
                      <a:gd name="connsiteX11" fmla="*/ 8372 w 31536"/>
                      <a:gd name="connsiteY11" fmla="*/ 6299 h 17000"/>
                      <a:gd name="connsiteX12" fmla="*/ 7176 w 31536"/>
                      <a:gd name="connsiteY12" fmla="*/ 6695 h 17000"/>
                      <a:gd name="connsiteX13" fmla="*/ 0 w 31536"/>
                      <a:gd name="connsiteY13" fmla="*/ 11845 h 17000"/>
                      <a:gd name="connsiteX14" fmla="*/ 2193 w 31536"/>
                      <a:gd name="connsiteY14" fmla="*/ 13430 h 17000"/>
                      <a:gd name="connsiteX15" fmla="*/ 997 w 31536"/>
                      <a:gd name="connsiteY15" fmla="*/ 16203 h 17000"/>
                      <a:gd name="connsiteX16" fmla="*/ 15946 w 31536"/>
                      <a:gd name="connsiteY16" fmla="*/ 15411 h 17000"/>
                      <a:gd name="connsiteX17" fmla="*/ 18737 w 31536"/>
                      <a:gd name="connsiteY17" fmla="*/ 13826 h 17000"/>
                      <a:gd name="connsiteX18" fmla="*/ 25514 w 31536"/>
                      <a:gd name="connsiteY18" fmla="*/ 14421 h 17000"/>
                      <a:gd name="connsiteX19" fmla="*/ 31494 w 31536"/>
                      <a:gd name="connsiteY19" fmla="*/ 9270 h 17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31536" h="17000">
                        <a:moveTo>
                          <a:pt x="31494" y="9270"/>
                        </a:moveTo>
                        <a:cubicBezTo>
                          <a:pt x="31294" y="7884"/>
                          <a:pt x="28903" y="7289"/>
                          <a:pt x="25713" y="8082"/>
                        </a:cubicBezTo>
                        <a:cubicBezTo>
                          <a:pt x="22923" y="8676"/>
                          <a:pt x="20531" y="9666"/>
                          <a:pt x="19335" y="11053"/>
                        </a:cubicBezTo>
                        <a:cubicBezTo>
                          <a:pt x="19335" y="11053"/>
                          <a:pt x="19335" y="10855"/>
                          <a:pt x="19335" y="10855"/>
                        </a:cubicBezTo>
                        <a:cubicBezTo>
                          <a:pt x="18139" y="9865"/>
                          <a:pt x="16345" y="9270"/>
                          <a:pt x="14352" y="9270"/>
                        </a:cubicBezTo>
                        <a:cubicBezTo>
                          <a:pt x="15149" y="8478"/>
                          <a:pt x="15547" y="7686"/>
                          <a:pt x="15149" y="6893"/>
                        </a:cubicBezTo>
                        <a:cubicBezTo>
                          <a:pt x="14949" y="6497"/>
                          <a:pt x="14750" y="6299"/>
                          <a:pt x="14352" y="6101"/>
                        </a:cubicBezTo>
                        <a:cubicBezTo>
                          <a:pt x="15348" y="5903"/>
                          <a:pt x="16544" y="5507"/>
                          <a:pt x="17541" y="5111"/>
                        </a:cubicBezTo>
                        <a:cubicBezTo>
                          <a:pt x="20929" y="3922"/>
                          <a:pt x="22125" y="2139"/>
                          <a:pt x="20929" y="951"/>
                        </a:cubicBezTo>
                        <a:cubicBezTo>
                          <a:pt x="19335" y="-832"/>
                          <a:pt x="15547" y="158"/>
                          <a:pt x="11960" y="1743"/>
                        </a:cubicBezTo>
                        <a:cubicBezTo>
                          <a:pt x="8970" y="3130"/>
                          <a:pt x="7774" y="4714"/>
                          <a:pt x="8372" y="6299"/>
                        </a:cubicBezTo>
                        <a:lnTo>
                          <a:pt x="8372" y="6299"/>
                        </a:lnTo>
                        <a:cubicBezTo>
                          <a:pt x="7973" y="6497"/>
                          <a:pt x="7574" y="6497"/>
                          <a:pt x="7176" y="6695"/>
                        </a:cubicBezTo>
                        <a:cubicBezTo>
                          <a:pt x="3389" y="7884"/>
                          <a:pt x="0" y="9865"/>
                          <a:pt x="0" y="11845"/>
                        </a:cubicBezTo>
                        <a:cubicBezTo>
                          <a:pt x="0" y="13034"/>
                          <a:pt x="997" y="13430"/>
                          <a:pt x="2193" y="13430"/>
                        </a:cubicBezTo>
                        <a:cubicBezTo>
                          <a:pt x="1196" y="14223"/>
                          <a:pt x="797" y="15213"/>
                          <a:pt x="997" y="16203"/>
                        </a:cubicBezTo>
                        <a:cubicBezTo>
                          <a:pt x="4983" y="17194"/>
                          <a:pt x="9767" y="17590"/>
                          <a:pt x="15946" y="15411"/>
                        </a:cubicBezTo>
                        <a:cubicBezTo>
                          <a:pt x="17342" y="15015"/>
                          <a:pt x="18139" y="14421"/>
                          <a:pt x="18737" y="13826"/>
                        </a:cubicBezTo>
                        <a:cubicBezTo>
                          <a:pt x="19335" y="15213"/>
                          <a:pt x="22325" y="15015"/>
                          <a:pt x="25514" y="14421"/>
                        </a:cubicBezTo>
                        <a:cubicBezTo>
                          <a:pt x="29501" y="13034"/>
                          <a:pt x="31892" y="11251"/>
                          <a:pt x="31494" y="927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41" name="Freeform 1840">
                    <a:extLst>
                      <a:ext uri="{FF2B5EF4-FFF2-40B4-BE49-F238E27FC236}">
                        <a16:creationId xmlns:a16="http://schemas.microsoft.com/office/drawing/2014/main" id="{F2EFD337-0B73-1266-E8F8-D21D3B76FCC4}"/>
                      </a:ext>
                    </a:extLst>
                  </p:cNvPr>
                  <p:cNvSpPr/>
                  <p:nvPr/>
                </p:nvSpPr>
                <p:spPr>
                  <a:xfrm>
                    <a:off x="3301918" y="5562494"/>
                    <a:ext cx="16063" cy="11211"/>
                  </a:xfrm>
                  <a:custGeom>
                    <a:avLst/>
                    <a:gdLst>
                      <a:gd name="connsiteX0" fmla="*/ 4882 w 16063"/>
                      <a:gd name="connsiteY0" fmla="*/ 11124 h 11211"/>
                      <a:gd name="connsiteX1" fmla="*/ 13254 w 16063"/>
                      <a:gd name="connsiteY1" fmla="*/ 7559 h 11211"/>
                      <a:gd name="connsiteX2" fmla="*/ 16044 w 16063"/>
                      <a:gd name="connsiteY2" fmla="*/ 5182 h 11211"/>
                      <a:gd name="connsiteX3" fmla="*/ 14450 w 16063"/>
                      <a:gd name="connsiteY3" fmla="*/ 3597 h 11211"/>
                      <a:gd name="connsiteX4" fmla="*/ 15845 w 16063"/>
                      <a:gd name="connsiteY4" fmla="*/ 1616 h 11211"/>
                      <a:gd name="connsiteX5" fmla="*/ 9666 w 16063"/>
                      <a:gd name="connsiteY5" fmla="*/ 229 h 11211"/>
                      <a:gd name="connsiteX6" fmla="*/ 4483 w 16063"/>
                      <a:gd name="connsiteY6" fmla="*/ 3795 h 11211"/>
                      <a:gd name="connsiteX7" fmla="*/ 4683 w 16063"/>
                      <a:gd name="connsiteY7" fmla="*/ 4389 h 11211"/>
                      <a:gd name="connsiteX8" fmla="*/ 1494 w 16063"/>
                      <a:gd name="connsiteY8" fmla="*/ 6965 h 11211"/>
                      <a:gd name="connsiteX9" fmla="*/ 99 w 16063"/>
                      <a:gd name="connsiteY9" fmla="*/ 8747 h 11211"/>
                      <a:gd name="connsiteX10" fmla="*/ 4882 w 16063"/>
                      <a:gd name="connsiteY10" fmla="*/ 11124 h 112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063" h="11211">
                        <a:moveTo>
                          <a:pt x="4882" y="11124"/>
                        </a:moveTo>
                        <a:cubicBezTo>
                          <a:pt x="9865" y="10530"/>
                          <a:pt x="12457" y="9144"/>
                          <a:pt x="13254" y="7559"/>
                        </a:cubicBezTo>
                        <a:cubicBezTo>
                          <a:pt x="14848" y="6965"/>
                          <a:pt x="16244" y="6172"/>
                          <a:pt x="16044" y="5182"/>
                        </a:cubicBezTo>
                        <a:cubicBezTo>
                          <a:pt x="15845" y="4389"/>
                          <a:pt x="15247" y="3993"/>
                          <a:pt x="14450" y="3597"/>
                        </a:cubicBezTo>
                        <a:cubicBezTo>
                          <a:pt x="15446" y="3003"/>
                          <a:pt x="15845" y="2408"/>
                          <a:pt x="15845" y="1616"/>
                        </a:cubicBezTo>
                        <a:cubicBezTo>
                          <a:pt x="15048" y="229"/>
                          <a:pt x="12656" y="-365"/>
                          <a:pt x="9666" y="229"/>
                        </a:cubicBezTo>
                        <a:cubicBezTo>
                          <a:pt x="6676" y="824"/>
                          <a:pt x="4483" y="2408"/>
                          <a:pt x="4483" y="3795"/>
                        </a:cubicBezTo>
                        <a:cubicBezTo>
                          <a:pt x="4483" y="3993"/>
                          <a:pt x="4683" y="4191"/>
                          <a:pt x="4683" y="4389"/>
                        </a:cubicBezTo>
                        <a:cubicBezTo>
                          <a:pt x="2889" y="4984"/>
                          <a:pt x="1693" y="5974"/>
                          <a:pt x="1494" y="6965"/>
                        </a:cubicBezTo>
                        <a:cubicBezTo>
                          <a:pt x="896" y="7559"/>
                          <a:pt x="298" y="8153"/>
                          <a:pt x="99" y="8747"/>
                        </a:cubicBezTo>
                        <a:cubicBezTo>
                          <a:pt x="-500" y="10530"/>
                          <a:pt x="1693" y="11520"/>
                          <a:pt x="4882" y="1112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42" name="Freeform 1841">
                    <a:extLst>
                      <a:ext uri="{FF2B5EF4-FFF2-40B4-BE49-F238E27FC236}">
                        <a16:creationId xmlns:a16="http://schemas.microsoft.com/office/drawing/2014/main" id="{7709BDCD-C3A3-6EE7-282F-B19FE1816328}"/>
                      </a:ext>
                    </a:extLst>
                  </p:cNvPr>
                  <p:cNvSpPr/>
                  <p:nvPr/>
                </p:nvSpPr>
                <p:spPr>
                  <a:xfrm>
                    <a:off x="3296701" y="5501300"/>
                    <a:ext cx="11905" cy="6980"/>
                  </a:xfrm>
                  <a:custGeom>
                    <a:avLst/>
                    <a:gdLst>
                      <a:gd name="connsiteX0" fmla="*/ 5913 w 11905"/>
                      <a:gd name="connsiteY0" fmla="*/ 6751 h 6980"/>
                      <a:gd name="connsiteX1" fmla="*/ 11893 w 11905"/>
                      <a:gd name="connsiteY1" fmla="*/ 1996 h 6980"/>
                      <a:gd name="connsiteX2" fmla="*/ 4917 w 11905"/>
                      <a:gd name="connsiteY2" fmla="*/ 610 h 6980"/>
                      <a:gd name="connsiteX3" fmla="*/ 133 w 11905"/>
                      <a:gd name="connsiteY3" fmla="*/ 5364 h 6980"/>
                      <a:gd name="connsiteX4" fmla="*/ 5913 w 11905"/>
                      <a:gd name="connsiteY4" fmla="*/ 6751 h 69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05" h="6980">
                        <a:moveTo>
                          <a:pt x="5913" y="6751"/>
                        </a:moveTo>
                        <a:cubicBezTo>
                          <a:pt x="9900" y="5562"/>
                          <a:pt x="12092" y="3977"/>
                          <a:pt x="11893" y="1996"/>
                        </a:cubicBezTo>
                        <a:cubicBezTo>
                          <a:pt x="11694" y="16"/>
                          <a:pt x="9102" y="-579"/>
                          <a:pt x="4917" y="610"/>
                        </a:cubicBezTo>
                        <a:cubicBezTo>
                          <a:pt x="930" y="1798"/>
                          <a:pt x="-465" y="3779"/>
                          <a:pt x="133" y="5364"/>
                        </a:cubicBezTo>
                        <a:cubicBezTo>
                          <a:pt x="531" y="6751"/>
                          <a:pt x="2325" y="7345"/>
                          <a:pt x="5913" y="675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43" name="Freeform 1842">
                    <a:extLst>
                      <a:ext uri="{FF2B5EF4-FFF2-40B4-BE49-F238E27FC236}">
                        <a16:creationId xmlns:a16="http://schemas.microsoft.com/office/drawing/2014/main" id="{4849E2F1-7A1B-BE44-C54F-793582535CDE}"/>
                      </a:ext>
                    </a:extLst>
                  </p:cNvPr>
                  <p:cNvSpPr/>
                  <p:nvPr/>
                </p:nvSpPr>
                <p:spPr>
                  <a:xfrm>
                    <a:off x="3349198" y="5651474"/>
                    <a:ext cx="15207" cy="6405"/>
                  </a:xfrm>
                  <a:custGeom>
                    <a:avLst/>
                    <a:gdLst>
                      <a:gd name="connsiteX0" fmla="*/ 5441 w 15207"/>
                      <a:gd name="connsiteY0" fmla="*/ 389 h 6405"/>
                      <a:gd name="connsiteX1" fmla="*/ 458 w 15207"/>
                      <a:gd name="connsiteY1" fmla="*/ 4549 h 6405"/>
                      <a:gd name="connsiteX2" fmla="*/ 10823 w 15207"/>
                      <a:gd name="connsiteY2" fmla="*/ 5737 h 6405"/>
                      <a:gd name="connsiteX3" fmla="*/ 15208 w 15207"/>
                      <a:gd name="connsiteY3" fmla="*/ 2370 h 6405"/>
                      <a:gd name="connsiteX4" fmla="*/ 5441 w 15207"/>
                      <a:gd name="connsiteY4" fmla="*/ 389 h 64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207" h="6405">
                        <a:moveTo>
                          <a:pt x="5441" y="389"/>
                        </a:moveTo>
                        <a:cubicBezTo>
                          <a:pt x="1654" y="1181"/>
                          <a:pt x="-1137" y="2964"/>
                          <a:pt x="458" y="4549"/>
                        </a:cubicBezTo>
                        <a:cubicBezTo>
                          <a:pt x="2252" y="6529"/>
                          <a:pt x="5839" y="6925"/>
                          <a:pt x="10823" y="5737"/>
                        </a:cubicBezTo>
                        <a:cubicBezTo>
                          <a:pt x="14211" y="4945"/>
                          <a:pt x="15208" y="3558"/>
                          <a:pt x="15208" y="2370"/>
                        </a:cubicBezTo>
                        <a:cubicBezTo>
                          <a:pt x="13613" y="389"/>
                          <a:pt x="10225" y="-602"/>
                          <a:pt x="5441" y="3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44" name="Freeform 1843">
                    <a:extLst>
                      <a:ext uri="{FF2B5EF4-FFF2-40B4-BE49-F238E27FC236}">
                        <a16:creationId xmlns:a16="http://schemas.microsoft.com/office/drawing/2014/main" id="{4550B3FC-66FE-BEA4-3D08-A2D9EA363CAF}"/>
                      </a:ext>
                    </a:extLst>
                  </p:cNvPr>
                  <p:cNvSpPr/>
                  <p:nvPr/>
                </p:nvSpPr>
                <p:spPr>
                  <a:xfrm>
                    <a:off x="3289674" y="5331257"/>
                    <a:ext cx="13577" cy="7699"/>
                  </a:xfrm>
                  <a:custGeom>
                    <a:avLst/>
                    <a:gdLst>
                      <a:gd name="connsiteX0" fmla="*/ 5764 w 13577"/>
                      <a:gd name="connsiteY0" fmla="*/ 7428 h 7699"/>
                      <a:gd name="connsiteX1" fmla="*/ 13339 w 13577"/>
                      <a:gd name="connsiteY1" fmla="*/ 2674 h 7699"/>
                      <a:gd name="connsiteX2" fmla="*/ 8156 w 13577"/>
                      <a:gd name="connsiteY2" fmla="*/ 297 h 7699"/>
                      <a:gd name="connsiteX3" fmla="*/ 183 w 13577"/>
                      <a:gd name="connsiteY3" fmla="*/ 5051 h 7699"/>
                      <a:gd name="connsiteX4" fmla="*/ 5764 w 13577"/>
                      <a:gd name="connsiteY4" fmla="*/ 7428 h 76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77" h="7699">
                        <a:moveTo>
                          <a:pt x="5764" y="7428"/>
                        </a:moveTo>
                        <a:cubicBezTo>
                          <a:pt x="9552" y="6438"/>
                          <a:pt x="12342" y="4853"/>
                          <a:pt x="13339" y="2674"/>
                        </a:cubicBezTo>
                        <a:cubicBezTo>
                          <a:pt x="14335" y="297"/>
                          <a:pt x="12143" y="-495"/>
                          <a:pt x="8156" y="297"/>
                        </a:cubicBezTo>
                        <a:cubicBezTo>
                          <a:pt x="3970" y="1090"/>
                          <a:pt x="1180" y="2872"/>
                          <a:pt x="183" y="5051"/>
                        </a:cubicBezTo>
                        <a:cubicBezTo>
                          <a:pt x="-614" y="7230"/>
                          <a:pt x="1180" y="8221"/>
                          <a:pt x="5764" y="742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45" name="Freeform 1844">
                    <a:extLst>
                      <a:ext uri="{FF2B5EF4-FFF2-40B4-BE49-F238E27FC236}">
                        <a16:creationId xmlns:a16="http://schemas.microsoft.com/office/drawing/2014/main" id="{42FE748A-0EF4-9454-113E-6927464FC94E}"/>
                      </a:ext>
                    </a:extLst>
                  </p:cNvPr>
                  <p:cNvSpPr/>
                  <p:nvPr/>
                </p:nvSpPr>
                <p:spPr>
                  <a:xfrm>
                    <a:off x="3402277" y="5558570"/>
                    <a:ext cx="21966" cy="7718"/>
                  </a:xfrm>
                  <a:custGeom>
                    <a:avLst/>
                    <a:gdLst>
                      <a:gd name="connsiteX0" fmla="*/ 12358 w 21966"/>
                      <a:gd name="connsiteY0" fmla="*/ 192 h 7718"/>
                      <a:gd name="connsiteX1" fmla="*/ 1595 w 21966"/>
                      <a:gd name="connsiteY1" fmla="*/ 3361 h 7718"/>
                      <a:gd name="connsiteX2" fmla="*/ 0 w 21966"/>
                      <a:gd name="connsiteY2" fmla="*/ 7521 h 7718"/>
                      <a:gd name="connsiteX3" fmla="*/ 199 w 21966"/>
                      <a:gd name="connsiteY3" fmla="*/ 7719 h 7718"/>
                      <a:gd name="connsiteX4" fmla="*/ 6777 w 21966"/>
                      <a:gd name="connsiteY4" fmla="*/ 6927 h 7718"/>
                      <a:gd name="connsiteX5" fmla="*/ 8970 w 21966"/>
                      <a:gd name="connsiteY5" fmla="*/ 6531 h 7718"/>
                      <a:gd name="connsiteX6" fmla="*/ 16345 w 21966"/>
                      <a:gd name="connsiteY6" fmla="*/ 7125 h 7718"/>
                      <a:gd name="connsiteX7" fmla="*/ 21926 w 21966"/>
                      <a:gd name="connsiteY7" fmla="*/ 3361 h 7718"/>
                      <a:gd name="connsiteX8" fmla="*/ 15348 w 21966"/>
                      <a:gd name="connsiteY8" fmla="*/ 1975 h 7718"/>
                      <a:gd name="connsiteX9" fmla="*/ 12358 w 21966"/>
                      <a:gd name="connsiteY9" fmla="*/ 192 h 77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1966" h="7718">
                        <a:moveTo>
                          <a:pt x="12358" y="192"/>
                        </a:moveTo>
                        <a:cubicBezTo>
                          <a:pt x="7574" y="-601"/>
                          <a:pt x="3986" y="1182"/>
                          <a:pt x="1595" y="3361"/>
                        </a:cubicBezTo>
                        <a:cubicBezTo>
                          <a:pt x="199" y="4550"/>
                          <a:pt x="598" y="6134"/>
                          <a:pt x="0" y="7521"/>
                        </a:cubicBezTo>
                        <a:lnTo>
                          <a:pt x="199" y="7719"/>
                        </a:lnTo>
                        <a:lnTo>
                          <a:pt x="6777" y="6927"/>
                        </a:lnTo>
                        <a:lnTo>
                          <a:pt x="8970" y="6531"/>
                        </a:lnTo>
                        <a:cubicBezTo>
                          <a:pt x="9966" y="7917"/>
                          <a:pt x="13155" y="7719"/>
                          <a:pt x="16345" y="7125"/>
                        </a:cubicBezTo>
                        <a:cubicBezTo>
                          <a:pt x="19733" y="6134"/>
                          <a:pt x="22324" y="4946"/>
                          <a:pt x="21926" y="3361"/>
                        </a:cubicBezTo>
                        <a:cubicBezTo>
                          <a:pt x="21527" y="1380"/>
                          <a:pt x="18736" y="1182"/>
                          <a:pt x="15348" y="1975"/>
                        </a:cubicBezTo>
                        <a:cubicBezTo>
                          <a:pt x="15149" y="1182"/>
                          <a:pt x="13953" y="588"/>
                          <a:pt x="12358" y="19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46" name="Freeform 1845">
                    <a:extLst>
                      <a:ext uri="{FF2B5EF4-FFF2-40B4-BE49-F238E27FC236}">
                        <a16:creationId xmlns:a16="http://schemas.microsoft.com/office/drawing/2014/main" id="{F4745EEE-4676-E05E-AB33-BDF50FA47E6B}"/>
                      </a:ext>
                    </a:extLst>
                  </p:cNvPr>
                  <p:cNvSpPr/>
                  <p:nvPr/>
                </p:nvSpPr>
                <p:spPr>
                  <a:xfrm>
                    <a:off x="3363608" y="5590548"/>
                    <a:ext cx="14949" cy="5777"/>
                  </a:xfrm>
                  <a:custGeom>
                    <a:avLst/>
                    <a:gdLst>
                      <a:gd name="connsiteX0" fmla="*/ 14949 w 14949"/>
                      <a:gd name="connsiteY0" fmla="*/ 2284 h 5777"/>
                      <a:gd name="connsiteX1" fmla="*/ 5980 w 14949"/>
                      <a:gd name="connsiteY1" fmla="*/ 304 h 5777"/>
                      <a:gd name="connsiteX2" fmla="*/ 0 w 14949"/>
                      <a:gd name="connsiteY2" fmla="*/ 3473 h 5777"/>
                      <a:gd name="connsiteX3" fmla="*/ 8770 w 14949"/>
                      <a:gd name="connsiteY3" fmla="*/ 5454 h 5777"/>
                      <a:gd name="connsiteX4" fmla="*/ 14949 w 14949"/>
                      <a:gd name="connsiteY4" fmla="*/ 2284 h 57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49" h="5777">
                        <a:moveTo>
                          <a:pt x="14949" y="2284"/>
                        </a:moveTo>
                        <a:cubicBezTo>
                          <a:pt x="13754" y="304"/>
                          <a:pt x="10963" y="-489"/>
                          <a:pt x="5980" y="304"/>
                        </a:cubicBezTo>
                        <a:cubicBezTo>
                          <a:pt x="2990" y="700"/>
                          <a:pt x="0" y="1888"/>
                          <a:pt x="0" y="3473"/>
                        </a:cubicBezTo>
                        <a:cubicBezTo>
                          <a:pt x="0" y="6048"/>
                          <a:pt x="4186" y="6048"/>
                          <a:pt x="8770" y="5454"/>
                        </a:cubicBezTo>
                        <a:cubicBezTo>
                          <a:pt x="11561" y="5058"/>
                          <a:pt x="14352" y="4067"/>
                          <a:pt x="14949" y="228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47" name="Freeform 1846">
                    <a:extLst>
                      <a:ext uri="{FF2B5EF4-FFF2-40B4-BE49-F238E27FC236}">
                        <a16:creationId xmlns:a16="http://schemas.microsoft.com/office/drawing/2014/main" id="{D98DAE84-BE58-1438-E9E6-1F0E6F1D93B8}"/>
                      </a:ext>
                    </a:extLst>
                  </p:cNvPr>
                  <p:cNvSpPr/>
                  <p:nvPr/>
                </p:nvSpPr>
                <p:spPr>
                  <a:xfrm>
                    <a:off x="3385534" y="5691579"/>
                    <a:ext cx="25089" cy="10137"/>
                  </a:xfrm>
                  <a:custGeom>
                    <a:avLst/>
                    <a:gdLst>
                      <a:gd name="connsiteX0" fmla="*/ 19933 w 25089"/>
                      <a:gd name="connsiteY0" fmla="*/ 5845 h 10137"/>
                      <a:gd name="connsiteX1" fmla="*/ 24916 w 25089"/>
                      <a:gd name="connsiteY1" fmla="*/ 2279 h 10137"/>
                      <a:gd name="connsiteX2" fmla="*/ 16744 w 25089"/>
                      <a:gd name="connsiteY2" fmla="*/ 100 h 10137"/>
                      <a:gd name="connsiteX3" fmla="*/ 11163 w 25089"/>
                      <a:gd name="connsiteY3" fmla="*/ 3269 h 10137"/>
                      <a:gd name="connsiteX4" fmla="*/ 11760 w 25089"/>
                      <a:gd name="connsiteY4" fmla="*/ 4458 h 10137"/>
                      <a:gd name="connsiteX5" fmla="*/ 5382 w 25089"/>
                      <a:gd name="connsiteY5" fmla="*/ 4458 h 10137"/>
                      <a:gd name="connsiteX6" fmla="*/ 0 w 25089"/>
                      <a:gd name="connsiteY6" fmla="*/ 7627 h 10137"/>
                      <a:gd name="connsiteX7" fmla="*/ 11561 w 25089"/>
                      <a:gd name="connsiteY7" fmla="*/ 9806 h 10137"/>
                      <a:gd name="connsiteX8" fmla="*/ 15348 w 25089"/>
                      <a:gd name="connsiteY8" fmla="*/ 6439 h 10137"/>
                      <a:gd name="connsiteX9" fmla="*/ 14750 w 25089"/>
                      <a:gd name="connsiteY9" fmla="*/ 5845 h 10137"/>
                      <a:gd name="connsiteX10" fmla="*/ 19933 w 25089"/>
                      <a:gd name="connsiteY10" fmla="*/ 5845 h 101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5089" h="10137">
                        <a:moveTo>
                          <a:pt x="19933" y="5845"/>
                        </a:moveTo>
                        <a:cubicBezTo>
                          <a:pt x="23720" y="5052"/>
                          <a:pt x="25713" y="3864"/>
                          <a:pt x="24916" y="2279"/>
                        </a:cubicBezTo>
                        <a:cubicBezTo>
                          <a:pt x="23919" y="496"/>
                          <a:pt x="20929" y="-296"/>
                          <a:pt x="16744" y="100"/>
                        </a:cubicBezTo>
                        <a:cubicBezTo>
                          <a:pt x="13554" y="496"/>
                          <a:pt x="10963" y="1685"/>
                          <a:pt x="11163" y="3269"/>
                        </a:cubicBezTo>
                        <a:cubicBezTo>
                          <a:pt x="11163" y="3666"/>
                          <a:pt x="11561" y="4062"/>
                          <a:pt x="11760" y="4458"/>
                        </a:cubicBezTo>
                        <a:cubicBezTo>
                          <a:pt x="9966" y="4062"/>
                          <a:pt x="7774" y="4260"/>
                          <a:pt x="5382" y="4458"/>
                        </a:cubicBezTo>
                        <a:cubicBezTo>
                          <a:pt x="2193" y="4854"/>
                          <a:pt x="0" y="5845"/>
                          <a:pt x="0" y="7627"/>
                        </a:cubicBezTo>
                        <a:cubicBezTo>
                          <a:pt x="1595" y="10004"/>
                          <a:pt x="6179" y="10599"/>
                          <a:pt x="11561" y="9806"/>
                        </a:cubicBezTo>
                        <a:cubicBezTo>
                          <a:pt x="15149" y="9410"/>
                          <a:pt x="15946" y="7627"/>
                          <a:pt x="15348" y="6439"/>
                        </a:cubicBezTo>
                        <a:cubicBezTo>
                          <a:pt x="15149" y="6241"/>
                          <a:pt x="14949" y="6043"/>
                          <a:pt x="14750" y="5845"/>
                        </a:cubicBezTo>
                        <a:cubicBezTo>
                          <a:pt x="16146" y="6043"/>
                          <a:pt x="17940" y="6043"/>
                          <a:pt x="19933" y="584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48" name="Freeform 1847">
                    <a:extLst>
                      <a:ext uri="{FF2B5EF4-FFF2-40B4-BE49-F238E27FC236}">
                        <a16:creationId xmlns:a16="http://schemas.microsoft.com/office/drawing/2014/main" id="{CE89F08A-2DD7-FF24-88C3-E28451561C25}"/>
                      </a:ext>
                    </a:extLst>
                  </p:cNvPr>
                  <p:cNvSpPr/>
                  <p:nvPr/>
                </p:nvSpPr>
                <p:spPr>
                  <a:xfrm>
                    <a:off x="3357827" y="5393848"/>
                    <a:ext cx="14750" cy="7154"/>
                  </a:xfrm>
                  <a:custGeom>
                    <a:avLst/>
                    <a:gdLst>
                      <a:gd name="connsiteX0" fmla="*/ 14750 w 14750"/>
                      <a:gd name="connsiteY0" fmla="*/ 1689 h 7154"/>
                      <a:gd name="connsiteX1" fmla="*/ 7176 w 14750"/>
                      <a:gd name="connsiteY1" fmla="*/ 698 h 7154"/>
                      <a:gd name="connsiteX2" fmla="*/ 0 w 14750"/>
                      <a:gd name="connsiteY2" fmla="*/ 5452 h 7154"/>
                      <a:gd name="connsiteX3" fmla="*/ 7574 w 14750"/>
                      <a:gd name="connsiteY3" fmla="*/ 6443 h 7154"/>
                      <a:gd name="connsiteX4" fmla="*/ 14750 w 14750"/>
                      <a:gd name="connsiteY4" fmla="*/ 1689 h 71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50" h="7154">
                        <a:moveTo>
                          <a:pt x="14750" y="1689"/>
                        </a:moveTo>
                        <a:cubicBezTo>
                          <a:pt x="14750" y="-689"/>
                          <a:pt x="10963" y="-94"/>
                          <a:pt x="7176" y="698"/>
                        </a:cubicBezTo>
                        <a:cubicBezTo>
                          <a:pt x="3189" y="1490"/>
                          <a:pt x="598" y="3273"/>
                          <a:pt x="0" y="5452"/>
                        </a:cubicBezTo>
                        <a:cubicBezTo>
                          <a:pt x="399" y="7631"/>
                          <a:pt x="3787" y="7433"/>
                          <a:pt x="7574" y="6443"/>
                        </a:cubicBezTo>
                        <a:cubicBezTo>
                          <a:pt x="11561" y="5254"/>
                          <a:pt x="14750" y="3669"/>
                          <a:pt x="14750" y="16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49" name="Freeform 1848">
                    <a:extLst>
                      <a:ext uri="{FF2B5EF4-FFF2-40B4-BE49-F238E27FC236}">
                        <a16:creationId xmlns:a16="http://schemas.microsoft.com/office/drawing/2014/main" id="{04D6B8C1-8EFF-0AFB-0C9B-8C76312B1BD3}"/>
                      </a:ext>
                    </a:extLst>
                  </p:cNvPr>
                  <p:cNvSpPr/>
                  <p:nvPr/>
                </p:nvSpPr>
                <p:spPr>
                  <a:xfrm>
                    <a:off x="3398490" y="5665631"/>
                    <a:ext cx="15383" cy="6263"/>
                  </a:xfrm>
                  <a:custGeom>
                    <a:avLst/>
                    <a:gdLst>
                      <a:gd name="connsiteX0" fmla="*/ 15348 w 15383"/>
                      <a:gd name="connsiteY0" fmla="*/ 2673 h 6263"/>
                      <a:gd name="connsiteX1" fmla="*/ 8970 w 15383"/>
                      <a:gd name="connsiteY1" fmla="*/ 98 h 6263"/>
                      <a:gd name="connsiteX2" fmla="*/ 0 w 15383"/>
                      <a:gd name="connsiteY2" fmla="*/ 4258 h 6263"/>
                      <a:gd name="connsiteX3" fmla="*/ 8970 w 15383"/>
                      <a:gd name="connsiteY3" fmla="*/ 6041 h 6263"/>
                      <a:gd name="connsiteX4" fmla="*/ 15348 w 15383"/>
                      <a:gd name="connsiteY4" fmla="*/ 2673 h 6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83" h="6263">
                        <a:moveTo>
                          <a:pt x="15348" y="2673"/>
                        </a:moveTo>
                        <a:cubicBezTo>
                          <a:pt x="15747" y="494"/>
                          <a:pt x="12757" y="-298"/>
                          <a:pt x="8970" y="98"/>
                        </a:cubicBezTo>
                        <a:cubicBezTo>
                          <a:pt x="4186" y="494"/>
                          <a:pt x="0" y="2079"/>
                          <a:pt x="0" y="4258"/>
                        </a:cubicBezTo>
                        <a:cubicBezTo>
                          <a:pt x="0" y="6041"/>
                          <a:pt x="3588" y="6635"/>
                          <a:pt x="8970" y="6041"/>
                        </a:cubicBezTo>
                        <a:cubicBezTo>
                          <a:pt x="11361" y="5446"/>
                          <a:pt x="15149" y="4852"/>
                          <a:pt x="15348" y="267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50" name="Freeform 1849">
                    <a:extLst>
                      <a:ext uri="{FF2B5EF4-FFF2-40B4-BE49-F238E27FC236}">
                        <a16:creationId xmlns:a16="http://schemas.microsoft.com/office/drawing/2014/main" id="{605CE51E-8B5D-6D23-D57B-D1B7A04944E0}"/>
                      </a:ext>
                    </a:extLst>
                  </p:cNvPr>
                  <p:cNvSpPr/>
                  <p:nvPr/>
                </p:nvSpPr>
                <p:spPr>
                  <a:xfrm>
                    <a:off x="3335670" y="5385331"/>
                    <a:ext cx="13028" cy="7080"/>
                  </a:xfrm>
                  <a:custGeom>
                    <a:avLst/>
                    <a:gdLst>
                      <a:gd name="connsiteX0" fmla="*/ 7407 w 13028"/>
                      <a:gd name="connsiteY0" fmla="*/ 301 h 7080"/>
                      <a:gd name="connsiteX1" fmla="*/ 32 w 13028"/>
                      <a:gd name="connsiteY1" fmla="*/ 5055 h 7080"/>
                      <a:gd name="connsiteX2" fmla="*/ 6809 w 13028"/>
                      <a:gd name="connsiteY2" fmla="*/ 6838 h 7080"/>
                      <a:gd name="connsiteX3" fmla="*/ 12988 w 13028"/>
                      <a:gd name="connsiteY3" fmla="*/ 1688 h 7080"/>
                      <a:gd name="connsiteX4" fmla="*/ 7407 w 13028"/>
                      <a:gd name="connsiteY4" fmla="*/ 301 h 70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028" h="7080">
                        <a:moveTo>
                          <a:pt x="7407" y="301"/>
                        </a:moveTo>
                        <a:cubicBezTo>
                          <a:pt x="3221" y="1094"/>
                          <a:pt x="231" y="2876"/>
                          <a:pt x="32" y="5055"/>
                        </a:cubicBezTo>
                        <a:cubicBezTo>
                          <a:pt x="-366" y="7432"/>
                          <a:pt x="3022" y="7234"/>
                          <a:pt x="6809" y="6838"/>
                        </a:cubicBezTo>
                        <a:cubicBezTo>
                          <a:pt x="10796" y="5451"/>
                          <a:pt x="13387" y="3669"/>
                          <a:pt x="12988" y="1688"/>
                        </a:cubicBezTo>
                        <a:cubicBezTo>
                          <a:pt x="12988" y="-95"/>
                          <a:pt x="10796" y="-293"/>
                          <a:pt x="7407" y="30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51" name="Freeform 1850">
                    <a:extLst>
                      <a:ext uri="{FF2B5EF4-FFF2-40B4-BE49-F238E27FC236}">
                        <a16:creationId xmlns:a16="http://schemas.microsoft.com/office/drawing/2014/main" id="{29C90034-6C5F-7475-34DB-858EA443B27E}"/>
                      </a:ext>
                    </a:extLst>
                  </p:cNvPr>
                  <p:cNvSpPr/>
                  <p:nvPr/>
                </p:nvSpPr>
                <p:spPr>
                  <a:xfrm>
                    <a:off x="3303299" y="5376374"/>
                    <a:ext cx="21874" cy="12364"/>
                  </a:xfrm>
                  <a:custGeom>
                    <a:avLst/>
                    <a:gdLst>
                      <a:gd name="connsiteX0" fmla="*/ 15062 w 21874"/>
                      <a:gd name="connsiteY0" fmla="*/ 6485 h 12364"/>
                      <a:gd name="connsiteX1" fmla="*/ 14065 w 21874"/>
                      <a:gd name="connsiteY1" fmla="*/ 6089 h 12364"/>
                      <a:gd name="connsiteX2" fmla="*/ 16258 w 21874"/>
                      <a:gd name="connsiteY2" fmla="*/ 5693 h 12364"/>
                      <a:gd name="connsiteX3" fmla="*/ 21839 w 21874"/>
                      <a:gd name="connsiteY3" fmla="*/ 1929 h 12364"/>
                      <a:gd name="connsiteX4" fmla="*/ 14663 w 21874"/>
                      <a:gd name="connsiteY4" fmla="*/ 344 h 12364"/>
                      <a:gd name="connsiteX5" fmla="*/ 9281 w 21874"/>
                      <a:gd name="connsiteY5" fmla="*/ 4108 h 12364"/>
                      <a:gd name="connsiteX6" fmla="*/ 10278 w 21874"/>
                      <a:gd name="connsiteY6" fmla="*/ 5495 h 12364"/>
                      <a:gd name="connsiteX7" fmla="*/ 6491 w 21874"/>
                      <a:gd name="connsiteY7" fmla="*/ 6485 h 12364"/>
                      <a:gd name="connsiteX8" fmla="*/ 112 w 21874"/>
                      <a:gd name="connsiteY8" fmla="*/ 11239 h 12364"/>
                      <a:gd name="connsiteX9" fmla="*/ 8484 w 21874"/>
                      <a:gd name="connsiteY9" fmla="*/ 11239 h 12364"/>
                      <a:gd name="connsiteX10" fmla="*/ 15062 w 21874"/>
                      <a:gd name="connsiteY10" fmla="*/ 6485 h 12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1874" h="12364">
                        <a:moveTo>
                          <a:pt x="15062" y="6485"/>
                        </a:moveTo>
                        <a:cubicBezTo>
                          <a:pt x="14862" y="6287"/>
                          <a:pt x="14464" y="6089"/>
                          <a:pt x="14065" y="6089"/>
                        </a:cubicBezTo>
                        <a:cubicBezTo>
                          <a:pt x="14862" y="6089"/>
                          <a:pt x="15460" y="5891"/>
                          <a:pt x="16258" y="5693"/>
                        </a:cubicBezTo>
                        <a:cubicBezTo>
                          <a:pt x="19248" y="4702"/>
                          <a:pt x="22237" y="3712"/>
                          <a:pt x="21839" y="1929"/>
                        </a:cubicBezTo>
                        <a:cubicBezTo>
                          <a:pt x="21440" y="146"/>
                          <a:pt x="18650" y="-448"/>
                          <a:pt x="14663" y="344"/>
                        </a:cubicBezTo>
                        <a:cubicBezTo>
                          <a:pt x="11274" y="1137"/>
                          <a:pt x="9281" y="2523"/>
                          <a:pt x="9281" y="4108"/>
                        </a:cubicBezTo>
                        <a:cubicBezTo>
                          <a:pt x="9281" y="4702"/>
                          <a:pt x="9680" y="5297"/>
                          <a:pt x="10278" y="5495"/>
                        </a:cubicBezTo>
                        <a:cubicBezTo>
                          <a:pt x="9082" y="5693"/>
                          <a:pt x="7886" y="5891"/>
                          <a:pt x="6491" y="6485"/>
                        </a:cubicBezTo>
                        <a:cubicBezTo>
                          <a:pt x="2903" y="7674"/>
                          <a:pt x="-685" y="9456"/>
                          <a:pt x="112" y="11239"/>
                        </a:cubicBezTo>
                        <a:cubicBezTo>
                          <a:pt x="910" y="13022"/>
                          <a:pt x="4896" y="12428"/>
                          <a:pt x="8484" y="11239"/>
                        </a:cubicBezTo>
                        <a:cubicBezTo>
                          <a:pt x="12271" y="10051"/>
                          <a:pt x="15460" y="8664"/>
                          <a:pt x="15062" y="64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52" name="Freeform 1851">
                    <a:extLst>
                      <a:ext uri="{FF2B5EF4-FFF2-40B4-BE49-F238E27FC236}">
                        <a16:creationId xmlns:a16="http://schemas.microsoft.com/office/drawing/2014/main" id="{E70F597B-B8DB-3AE6-7CF2-203E56BE5336}"/>
                      </a:ext>
                    </a:extLst>
                  </p:cNvPr>
                  <p:cNvSpPr/>
                  <p:nvPr/>
                </p:nvSpPr>
                <p:spPr>
                  <a:xfrm>
                    <a:off x="3403266" y="5527952"/>
                    <a:ext cx="14567" cy="6628"/>
                  </a:xfrm>
                  <a:custGeom>
                    <a:avLst/>
                    <a:gdLst>
                      <a:gd name="connsiteX0" fmla="*/ 7383 w 14567"/>
                      <a:gd name="connsiteY0" fmla="*/ 304 h 6628"/>
                      <a:gd name="connsiteX1" fmla="*/ 8 w 14567"/>
                      <a:gd name="connsiteY1" fmla="*/ 4662 h 6628"/>
                      <a:gd name="connsiteX2" fmla="*/ 8579 w 14567"/>
                      <a:gd name="connsiteY2" fmla="*/ 6246 h 6628"/>
                      <a:gd name="connsiteX3" fmla="*/ 14559 w 14567"/>
                      <a:gd name="connsiteY3" fmla="*/ 2284 h 6628"/>
                      <a:gd name="connsiteX4" fmla="*/ 7383 w 14567"/>
                      <a:gd name="connsiteY4" fmla="*/ 304 h 6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67" h="6628">
                        <a:moveTo>
                          <a:pt x="7383" y="304"/>
                        </a:moveTo>
                        <a:cubicBezTo>
                          <a:pt x="3397" y="1096"/>
                          <a:pt x="-191" y="2483"/>
                          <a:pt x="8" y="4662"/>
                        </a:cubicBezTo>
                        <a:cubicBezTo>
                          <a:pt x="8" y="6642"/>
                          <a:pt x="3397" y="7039"/>
                          <a:pt x="8579" y="6246"/>
                        </a:cubicBezTo>
                        <a:cubicBezTo>
                          <a:pt x="11569" y="5652"/>
                          <a:pt x="14758" y="4463"/>
                          <a:pt x="14559" y="2284"/>
                        </a:cubicBezTo>
                        <a:cubicBezTo>
                          <a:pt x="14359" y="304"/>
                          <a:pt x="11370" y="-489"/>
                          <a:pt x="7383" y="30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53" name="Freeform 1852">
                    <a:extLst>
                      <a:ext uri="{FF2B5EF4-FFF2-40B4-BE49-F238E27FC236}">
                        <a16:creationId xmlns:a16="http://schemas.microsoft.com/office/drawing/2014/main" id="{FBC00219-0206-E855-31E3-B23F98E11265}"/>
                      </a:ext>
                    </a:extLst>
                  </p:cNvPr>
                  <p:cNvSpPr/>
                  <p:nvPr/>
                </p:nvSpPr>
                <p:spPr>
                  <a:xfrm>
                    <a:off x="3307474" y="5458176"/>
                    <a:ext cx="14720" cy="8490"/>
                  </a:xfrm>
                  <a:custGeom>
                    <a:avLst/>
                    <a:gdLst>
                      <a:gd name="connsiteX0" fmla="*/ 8695 w 14720"/>
                      <a:gd name="connsiteY0" fmla="*/ 7880 h 8490"/>
                      <a:gd name="connsiteX1" fmla="*/ 14675 w 14720"/>
                      <a:gd name="connsiteY1" fmla="*/ 3126 h 8490"/>
                      <a:gd name="connsiteX2" fmla="*/ 12283 w 14720"/>
                      <a:gd name="connsiteY2" fmla="*/ 1938 h 8490"/>
                      <a:gd name="connsiteX3" fmla="*/ 12283 w 14720"/>
                      <a:gd name="connsiteY3" fmla="*/ 1541 h 8490"/>
                      <a:gd name="connsiteX4" fmla="*/ 4310 w 14720"/>
                      <a:gd name="connsiteY4" fmla="*/ 749 h 8490"/>
                      <a:gd name="connsiteX5" fmla="*/ 124 w 14720"/>
                      <a:gd name="connsiteY5" fmla="*/ 4513 h 8490"/>
                      <a:gd name="connsiteX6" fmla="*/ 1719 w 14720"/>
                      <a:gd name="connsiteY6" fmla="*/ 5503 h 8490"/>
                      <a:gd name="connsiteX7" fmla="*/ 1320 w 14720"/>
                      <a:gd name="connsiteY7" fmla="*/ 6494 h 8490"/>
                      <a:gd name="connsiteX8" fmla="*/ 8695 w 14720"/>
                      <a:gd name="connsiteY8" fmla="*/ 7880 h 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720" h="8490">
                        <a:moveTo>
                          <a:pt x="8695" y="7880"/>
                        </a:moveTo>
                        <a:cubicBezTo>
                          <a:pt x="12881" y="6890"/>
                          <a:pt x="15073" y="5107"/>
                          <a:pt x="14675" y="3126"/>
                        </a:cubicBezTo>
                        <a:cubicBezTo>
                          <a:pt x="14475" y="2334"/>
                          <a:pt x="13479" y="1938"/>
                          <a:pt x="12283" y="1938"/>
                        </a:cubicBezTo>
                        <a:cubicBezTo>
                          <a:pt x="12283" y="1740"/>
                          <a:pt x="12482" y="1740"/>
                          <a:pt x="12283" y="1541"/>
                        </a:cubicBezTo>
                        <a:cubicBezTo>
                          <a:pt x="11685" y="-241"/>
                          <a:pt x="8296" y="-439"/>
                          <a:pt x="4310" y="749"/>
                        </a:cubicBezTo>
                        <a:cubicBezTo>
                          <a:pt x="1120" y="1740"/>
                          <a:pt x="-474" y="3126"/>
                          <a:pt x="124" y="4513"/>
                        </a:cubicBezTo>
                        <a:cubicBezTo>
                          <a:pt x="323" y="5107"/>
                          <a:pt x="921" y="5305"/>
                          <a:pt x="1719" y="5503"/>
                        </a:cubicBezTo>
                        <a:cubicBezTo>
                          <a:pt x="1519" y="5899"/>
                          <a:pt x="1320" y="6098"/>
                          <a:pt x="1320" y="6494"/>
                        </a:cubicBezTo>
                        <a:cubicBezTo>
                          <a:pt x="2117" y="8475"/>
                          <a:pt x="4509" y="9069"/>
                          <a:pt x="8695" y="788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54" name="Freeform 1853">
                    <a:extLst>
                      <a:ext uri="{FF2B5EF4-FFF2-40B4-BE49-F238E27FC236}">
                        <a16:creationId xmlns:a16="http://schemas.microsoft.com/office/drawing/2014/main" id="{52300096-89E1-592A-0D3C-95C89B73B157}"/>
                      </a:ext>
                    </a:extLst>
                  </p:cNvPr>
                  <p:cNvSpPr/>
                  <p:nvPr/>
                </p:nvSpPr>
                <p:spPr>
                  <a:xfrm>
                    <a:off x="3423910" y="5625842"/>
                    <a:ext cx="13737" cy="12501"/>
                  </a:xfrm>
                  <a:custGeom>
                    <a:avLst/>
                    <a:gdLst>
                      <a:gd name="connsiteX0" fmla="*/ 13050 w 13737"/>
                      <a:gd name="connsiteY0" fmla="*/ 1458 h 12501"/>
                      <a:gd name="connsiteX1" fmla="*/ 3881 w 13737"/>
                      <a:gd name="connsiteY1" fmla="*/ 665 h 12501"/>
                      <a:gd name="connsiteX2" fmla="*/ 94 w 13737"/>
                      <a:gd name="connsiteY2" fmla="*/ 4627 h 12501"/>
                      <a:gd name="connsiteX3" fmla="*/ 6273 w 13737"/>
                      <a:gd name="connsiteY3" fmla="*/ 6410 h 12501"/>
                      <a:gd name="connsiteX4" fmla="*/ 692 w 13737"/>
                      <a:gd name="connsiteY4" fmla="*/ 11164 h 12501"/>
                      <a:gd name="connsiteX5" fmla="*/ 6871 w 13737"/>
                      <a:gd name="connsiteY5" fmla="*/ 12353 h 12501"/>
                      <a:gd name="connsiteX6" fmla="*/ 12652 w 13737"/>
                      <a:gd name="connsiteY6" fmla="*/ 7796 h 12501"/>
                      <a:gd name="connsiteX7" fmla="*/ 7669 w 13737"/>
                      <a:gd name="connsiteY7" fmla="*/ 6212 h 12501"/>
                      <a:gd name="connsiteX8" fmla="*/ 8466 w 13737"/>
                      <a:gd name="connsiteY8" fmla="*/ 6014 h 12501"/>
                      <a:gd name="connsiteX9" fmla="*/ 13050 w 13737"/>
                      <a:gd name="connsiteY9" fmla="*/ 1458 h 125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3737" h="12501">
                        <a:moveTo>
                          <a:pt x="13050" y="1458"/>
                        </a:moveTo>
                        <a:cubicBezTo>
                          <a:pt x="11455" y="-325"/>
                          <a:pt x="8067" y="-325"/>
                          <a:pt x="3881" y="665"/>
                        </a:cubicBezTo>
                        <a:cubicBezTo>
                          <a:pt x="493" y="1656"/>
                          <a:pt x="-305" y="3042"/>
                          <a:pt x="94" y="4627"/>
                        </a:cubicBezTo>
                        <a:cubicBezTo>
                          <a:pt x="1290" y="6014"/>
                          <a:pt x="3283" y="6806"/>
                          <a:pt x="6273" y="6410"/>
                        </a:cubicBezTo>
                        <a:cubicBezTo>
                          <a:pt x="2287" y="7202"/>
                          <a:pt x="-504" y="8589"/>
                          <a:pt x="692" y="11164"/>
                        </a:cubicBezTo>
                        <a:cubicBezTo>
                          <a:pt x="1290" y="12353"/>
                          <a:pt x="4080" y="12749"/>
                          <a:pt x="6871" y="12353"/>
                        </a:cubicBezTo>
                        <a:cubicBezTo>
                          <a:pt x="10858" y="11560"/>
                          <a:pt x="13250" y="9975"/>
                          <a:pt x="12652" y="7796"/>
                        </a:cubicBezTo>
                        <a:cubicBezTo>
                          <a:pt x="12253" y="6410"/>
                          <a:pt x="10060" y="6014"/>
                          <a:pt x="7669" y="6212"/>
                        </a:cubicBezTo>
                        <a:cubicBezTo>
                          <a:pt x="7868" y="6212"/>
                          <a:pt x="8266" y="6014"/>
                          <a:pt x="8466" y="6014"/>
                        </a:cubicBezTo>
                        <a:cubicBezTo>
                          <a:pt x="12452" y="5023"/>
                          <a:pt x="15043" y="3240"/>
                          <a:pt x="13050" y="14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55" name="Freeform 1854">
                    <a:extLst>
                      <a:ext uri="{FF2B5EF4-FFF2-40B4-BE49-F238E27FC236}">
                        <a16:creationId xmlns:a16="http://schemas.microsoft.com/office/drawing/2014/main" id="{D316F178-B23C-0D2A-E601-ABBB089BD0A7}"/>
                      </a:ext>
                    </a:extLst>
                  </p:cNvPr>
                  <p:cNvSpPr/>
                  <p:nvPr/>
                </p:nvSpPr>
                <p:spPr>
                  <a:xfrm>
                    <a:off x="3281189" y="5397843"/>
                    <a:ext cx="13941" cy="6960"/>
                  </a:xfrm>
                  <a:custGeom>
                    <a:avLst/>
                    <a:gdLst>
                      <a:gd name="connsiteX0" fmla="*/ 7871 w 13941"/>
                      <a:gd name="connsiteY0" fmla="*/ 6212 h 6960"/>
                      <a:gd name="connsiteX1" fmla="*/ 13850 w 13941"/>
                      <a:gd name="connsiteY1" fmla="*/ 1458 h 6960"/>
                      <a:gd name="connsiteX2" fmla="*/ 6077 w 13941"/>
                      <a:gd name="connsiteY2" fmla="*/ 665 h 6960"/>
                      <a:gd name="connsiteX3" fmla="*/ 97 w 13941"/>
                      <a:gd name="connsiteY3" fmla="*/ 5419 h 6960"/>
                      <a:gd name="connsiteX4" fmla="*/ 7871 w 13941"/>
                      <a:gd name="connsiteY4" fmla="*/ 6212 h 69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941" h="6960">
                        <a:moveTo>
                          <a:pt x="7871" y="6212"/>
                        </a:moveTo>
                        <a:cubicBezTo>
                          <a:pt x="12057" y="5023"/>
                          <a:pt x="14448" y="3042"/>
                          <a:pt x="13850" y="1458"/>
                        </a:cubicBezTo>
                        <a:cubicBezTo>
                          <a:pt x="13452" y="-325"/>
                          <a:pt x="10262" y="-325"/>
                          <a:pt x="6077" y="665"/>
                        </a:cubicBezTo>
                        <a:cubicBezTo>
                          <a:pt x="1691" y="1854"/>
                          <a:pt x="-501" y="3835"/>
                          <a:pt x="97" y="5419"/>
                        </a:cubicBezTo>
                        <a:cubicBezTo>
                          <a:pt x="695" y="7202"/>
                          <a:pt x="3884" y="7400"/>
                          <a:pt x="7871" y="621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56" name="Freeform 1855">
                    <a:extLst>
                      <a:ext uri="{FF2B5EF4-FFF2-40B4-BE49-F238E27FC236}">
                        <a16:creationId xmlns:a16="http://schemas.microsoft.com/office/drawing/2014/main" id="{A7D26758-0DFA-9CA9-1EB5-1561D1126CAD}"/>
                      </a:ext>
                    </a:extLst>
                  </p:cNvPr>
                  <p:cNvSpPr/>
                  <p:nvPr/>
                </p:nvSpPr>
                <p:spPr>
                  <a:xfrm>
                    <a:off x="3337098" y="5673181"/>
                    <a:ext cx="13117" cy="6829"/>
                  </a:xfrm>
                  <a:custGeom>
                    <a:avLst/>
                    <a:gdLst>
                      <a:gd name="connsiteX0" fmla="*/ 5382 w 13117"/>
                      <a:gd name="connsiteY0" fmla="*/ 6811 h 6829"/>
                      <a:gd name="connsiteX1" fmla="*/ 12956 w 13117"/>
                      <a:gd name="connsiteY1" fmla="*/ 2849 h 6829"/>
                      <a:gd name="connsiteX2" fmla="*/ 6977 w 13117"/>
                      <a:gd name="connsiteY2" fmla="*/ 76 h 6829"/>
                      <a:gd name="connsiteX3" fmla="*/ 0 w 13117"/>
                      <a:gd name="connsiteY3" fmla="*/ 3840 h 6829"/>
                      <a:gd name="connsiteX4" fmla="*/ 5382 w 13117"/>
                      <a:gd name="connsiteY4" fmla="*/ 6811 h 68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17" h="6829">
                        <a:moveTo>
                          <a:pt x="5382" y="6811"/>
                        </a:moveTo>
                        <a:cubicBezTo>
                          <a:pt x="10365" y="6217"/>
                          <a:pt x="12358" y="4434"/>
                          <a:pt x="12956" y="2849"/>
                        </a:cubicBezTo>
                        <a:cubicBezTo>
                          <a:pt x="13754" y="868"/>
                          <a:pt x="11561" y="-320"/>
                          <a:pt x="6977" y="76"/>
                        </a:cubicBezTo>
                        <a:cubicBezTo>
                          <a:pt x="2591" y="472"/>
                          <a:pt x="199" y="1859"/>
                          <a:pt x="0" y="3840"/>
                        </a:cubicBezTo>
                        <a:cubicBezTo>
                          <a:pt x="0" y="5622"/>
                          <a:pt x="997" y="7009"/>
                          <a:pt x="5382" y="68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57" name="Freeform 1856">
                    <a:extLst>
                      <a:ext uri="{FF2B5EF4-FFF2-40B4-BE49-F238E27FC236}">
                        <a16:creationId xmlns:a16="http://schemas.microsoft.com/office/drawing/2014/main" id="{46560CA2-61CA-8BAA-3F67-CAE667B1AD01}"/>
                      </a:ext>
                    </a:extLst>
                  </p:cNvPr>
                  <p:cNvSpPr/>
                  <p:nvPr/>
                </p:nvSpPr>
                <p:spPr>
                  <a:xfrm>
                    <a:off x="3258323" y="5384377"/>
                    <a:ext cx="12249" cy="6387"/>
                  </a:xfrm>
                  <a:custGeom>
                    <a:avLst/>
                    <a:gdLst>
                      <a:gd name="connsiteX0" fmla="*/ 6618 w 12249"/>
                      <a:gd name="connsiteY0" fmla="*/ 6010 h 6387"/>
                      <a:gd name="connsiteX1" fmla="*/ 12199 w 12249"/>
                      <a:gd name="connsiteY1" fmla="*/ 1256 h 6387"/>
                      <a:gd name="connsiteX2" fmla="*/ 6219 w 12249"/>
                      <a:gd name="connsiteY2" fmla="*/ 463 h 6387"/>
                      <a:gd name="connsiteX3" fmla="*/ 40 w 12249"/>
                      <a:gd name="connsiteY3" fmla="*/ 5218 h 6387"/>
                      <a:gd name="connsiteX4" fmla="*/ 6618 w 12249"/>
                      <a:gd name="connsiteY4" fmla="*/ 6010 h 63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49" h="6387">
                        <a:moveTo>
                          <a:pt x="6618" y="6010"/>
                        </a:moveTo>
                        <a:cubicBezTo>
                          <a:pt x="10605" y="4821"/>
                          <a:pt x="12598" y="3039"/>
                          <a:pt x="12199" y="1256"/>
                        </a:cubicBezTo>
                        <a:cubicBezTo>
                          <a:pt x="12000" y="-131"/>
                          <a:pt x="9209" y="-329"/>
                          <a:pt x="6219" y="463"/>
                        </a:cubicBezTo>
                        <a:cubicBezTo>
                          <a:pt x="2233" y="1652"/>
                          <a:pt x="-358" y="3435"/>
                          <a:pt x="40" y="5218"/>
                        </a:cubicBezTo>
                        <a:cubicBezTo>
                          <a:pt x="439" y="6604"/>
                          <a:pt x="3229" y="6604"/>
                          <a:pt x="6618" y="601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58" name="Freeform 1857">
                    <a:extLst>
                      <a:ext uri="{FF2B5EF4-FFF2-40B4-BE49-F238E27FC236}">
                        <a16:creationId xmlns:a16="http://schemas.microsoft.com/office/drawing/2014/main" id="{D6DF858B-FA74-B83E-FBE2-DE2A19EB397A}"/>
                      </a:ext>
                    </a:extLst>
                  </p:cNvPr>
                  <p:cNvSpPr/>
                  <p:nvPr/>
                </p:nvSpPr>
                <p:spPr>
                  <a:xfrm>
                    <a:off x="3279236" y="5474166"/>
                    <a:ext cx="18610" cy="7700"/>
                  </a:xfrm>
                  <a:custGeom>
                    <a:avLst/>
                    <a:gdLst>
                      <a:gd name="connsiteX0" fmla="*/ 58 w 18610"/>
                      <a:gd name="connsiteY0" fmla="*/ 5954 h 7700"/>
                      <a:gd name="connsiteX1" fmla="*/ 7034 w 18610"/>
                      <a:gd name="connsiteY1" fmla="*/ 7539 h 7700"/>
                      <a:gd name="connsiteX2" fmla="*/ 10821 w 18610"/>
                      <a:gd name="connsiteY2" fmla="*/ 6351 h 7700"/>
                      <a:gd name="connsiteX3" fmla="*/ 15804 w 18610"/>
                      <a:gd name="connsiteY3" fmla="*/ 4964 h 7700"/>
                      <a:gd name="connsiteX4" fmla="*/ 17798 w 18610"/>
                      <a:gd name="connsiteY4" fmla="*/ 1002 h 7700"/>
                      <a:gd name="connsiteX5" fmla="*/ 2449 w 18610"/>
                      <a:gd name="connsiteY5" fmla="*/ 3379 h 7700"/>
                      <a:gd name="connsiteX6" fmla="*/ 656 w 18610"/>
                      <a:gd name="connsiteY6" fmla="*/ 3973 h 7700"/>
                      <a:gd name="connsiteX7" fmla="*/ 1453 w 18610"/>
                      <a:gd name="connsiteY7" fmla="*/ 4370 h 7700"/>
                      <a:gd name="connsiteX8" fmla="*/ 58 w 18610"/>
                      <a:gd name="connsiteY8" fmla="*/ 5954 h 7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610" h="7700">
                        <a:moveTo>
                          <a:pt x="58" y="5954"/>
                        </a:moveTo>
                        <a:cubicBezTo>
                          <a:pt x="-541" y="8133"/>
                          <a:pt x="3645" y="7737"/>
                          <a:pt x="7034" y="7539"/>
                        </a:cubicBezTo>
                        <a:cubicBezTo>
                          <a:pt x="8628" y="7143"/>
                          <a:pt x="9824" y="6747"/>
                          <a:pt x="10821" y="6351"/>
                        </a:cubicBezTo>
                        <a:cubicBezTo>
                          <a:pt x="12216" y="6152"/>
                          <a:pt x="14010" y="5756"/>
                          <a:pt x="15804" y="4964"/>
                        </a:cubicBezTo>
                        <a:cubicBezTo>
                          <a:pt x="18595" y="3775"/>
                          <a:pt x="19392" y="1993"/>
                          <a:pt x="17798" y="1002"/>
                        </a:cubicBezTo>
                        <a:cubicBezTo>
                          <a:pt x="13612" y="-1573"/>
                          <a:pt x="7831" y="1398"/>
                          <a:pt x="2449" y="3379"/>
                        </a:cubicBezTo>
                        <a:lnTo>
                          <a:pt x="656" y="3973"/>
                        </a:lnTo>
                        <a:lnTo>
                          <a:pt x="1453" y="4370"/>
                        </a:lnTo>
                        <a:cubicBezTo>
                          <a:pt x="855" y="4766"/>
                          <a:pt x="257" y="5360"/>
                          <a:pt x="58" y="595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59" name="Freeform 1858">
                    <a:extLst>
                      <a:ext uri="{FF2B5EF4-FFF2-40B4-BE49-F238E27FC236}">
                        <a16:creationId xmlns:a16="http://schemas.microsoft.com/office/drawing/2014/main" id="{924CDBD7-B554-504E-7F9D-3458AC3DD944}"/>
                      </a:ext>
                    </a:extLst>
                  </p:cNvPr>
                  <p:cNvSpPr/>
                  <p:nvPr/>
                </p:nvSpPr>
                <p:spPr>
                  <a:xfrm>
                    <a:off x="3279692" y="5477941"/>
                    <a:ext cx="398" cy="198"/>
                  </a:xfrm>
                  <a:custGeom>
                    <a:avLst/>
                    <a:gdLst>
                      <a:gd name="connsiteX0" fmla="*/ 399 w 398"/>
                      <a:gd name="connsiteY0" fmla="*/ 0 h 198"/>
                      <a:gd name="connsiteX1" fmla="*/ 200 w 398"/>
                      <a:gd name="connsiteY1" fmla="*/ 0 h 198"/>
                      <a:gd name="connsiteX2" fmla="*/ 200 w 398"/>
                      <a:gd name="connsiteY2" fmla="*/ 0 h 198"/>
                      <a:gd name="connsiteX3" fmla="*/ 200 w 398"/>
                      <a:gd name="connsiteY3" fmla="*/ 0 h 198"/>
                      <a:gd name="connsiteX4" fmla="*/ 0 w 398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">
                        <a:moveTo>
                          <a:pt x="399" y="0"/>
                        </a:moveTo>
                        <a:lnTo>
                          <a:pt x="200" y="0"/>
                        </a:lnTo>
                        <a:lnTo>
                          <a:pt x="200" y="0"/>
                        </a:lnTo>
                        <a:lnTo>
                          <a:pt x="20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60" name="Freeform 1859">
                    <a:extLst>
                      <a:ext uri="{FF2B5EF4-FFF2-40B4-BE49-F238E27FC236}">
                        <a16:creationId xmlns:a16="http://schemas.microsoft.com/office/drawing/2014/main" id="{FD191502-3933-BEAB-E981-C46A9497BA8E}"/>
                      </a:ext>
                    </a:extLst>
                  </p:cNvPr>
                  <p:cNvSpPr/>
                  <p:nvPr/>
                </p:nvSpPr>
                <p:spPr>
                  <a:xfrm>
                    <a:off x="3324205" y="5692024"/>
                    <a:ext cx="14695" cy="5421"/>
                  </a:xfrm>
                  <a:custGeom>
                    <a:avLst/>
                    <a:gdLst>
                      <a:gd name="connsiteX0" fmla="*/ 5717 w 14695"/>
                      <a:gd name="connsiteY0" fmla="*/ 249 h 5421"/>
                      <a:gd name="connsiteX1" fmla="*/ 335 w 14695"/>
                      <a:gd name="connsiteY1" fmla="*/ 4013 h 5421"/>
                      <a:gd name="connsiteX2" fmla="*/ 9305 w 14695"/>
                      <a:gd name="connsiteY2" fmla="*/ 5201 h 5421"/>
                      <a:gd name="connsiteX3" fmla="*/ 14687 w 14695"/>
                      <a:gd name="connsiteY3" fmla="*/ 2230 h 5421"/>
                      <a:gd name="connsiteX4" fmla="*/ 5717 w 14695"/>
                      <a:gd name="connsiteY4" fmla="*/ 249 h 54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695" h="5421">
                        <a:moveTo>
                          <a:pt x="5717" y="249"/>
                        </a:moveTo>
                        <a:cubicBezTo>
                          <a:pt x="2129" y="843"/>
                          <a:pt x="-1060" y="2230"/>
                          <a:pt x="335" y="4013"/>
                        </a:cubicBezTo>
                        <a:cubicBezTo>
                          <a:pt x="1531" y="5598"/>
                          <a:pt x="5318" y="5598"/>
                          <a:pt x="9305" y="5201"/>
                        </a:cubicBezTo>
                        <a:cubicBezTo>
                          <a:pt x="11697" y="4409"/>
                          <a:pt x="14886" y="3815"/>
                          <a:pt x="14687" y="2230"/>
                        </a:cubicBezTo>
                        <a:cubicBezTo>
                          <a:pt x="14288" y="51"/>
                          <a:pt x="10301" y="-345"/>
                          <a:pt x="5717" y="2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61" name="Freeform 1860">
                    <a:extLst>
                      <a:ext uri="{FF2B5EF4-FFF2-40B4-BE49-F238E27FC236}">
                        <a16:creationId xmlns:a16="http://schemas.microsoft.com/office/drawing/2014/main" id="{4E1ADA6C-0EB4-BD3D-4F54-E8FCD1D003F4}"/>
                      </a:ext>
                    </a:extLst>
                  </p:cNvPr>
                  <p:cNvSpPr/>
                  <p:nvPr/>
                </p:nvSpPr>
                <p:spPr>
                  <a:xfrm>
                    <a:off x="3306740" y="5601428"/>
                    <a:ext cx="13625" cy="5671"/>
                  </a:xfrm>
                  <a:custGeom>
                    <a:avLst/>
                    <a:gdLst>
                      <a:gd name="connsiteX0" fmla="*/ 6837 w 13625"/>
                      <a:gd name="connsiteY0" fmla="*/ 5667 h 5671"/>
                      <a:gd name="connsiteX1" fmla="*/ 13614 w 13625"/>
                      <a:gd name="connsiteY1" fmla="*/ 1705 h 5671"/>
                      <a:gd name="connsiteX2" fmla="*/ 8033 w 13625"/>
                      <a:gd name="connsiteY2" fmla="*/ 121 h 5671"/>
                      <a:gd name="connsiteX3" fmla="*/ 60 w 13625"/>
                      <a:gd name="connsiteY3" fmla="*/ 3686 h 5671"/>
                      <a:gd name="connsiteX4" fmla="*/ 6837 w 13625"/>
                      <a:gd name="connsiteY4" fmla="*/ 5667 h 56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625" h="5671">
                        <a:moveTo>
                          <a:pt x="6837" y="5667"/>
                        </a:moveTo>
                        <a:cubicBezTo>
                          <a:pt x="11222" y="5073"/>
                          <a:pt x="13415" y="3488"/>
                          <a:pt x="13614" y="1705"/>
                        </a:cubicBezTo>
                        <a:cubicBezTo>
                          <a:pt x="13814" y="319"/>
                          <a:pt x="11222" y="-276"/>
                          <a:pt x="8033" y="121"/>
                        </a:cubicBezTo>
                        <a:cubicBezTo>
                          <a:pt x="4246" y="517"/>
                          <a:pt x="658" y="1705"/>
                          <a:pt x="60" y="3686"/>
                        </a:cubicBezTo>
                        <a:cubicBezTo>
                          <a:pt x="-538" y="5865"/>
                          <a:pt x="3449" y="5667"/>
                          <a:pt x="6837" y="566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62" name="Freeform 1861">
                    <a:extLst>
                      <a:ext uri="{FF2B5EF4-FFF2-40B4-BE49-F238E27FC236}">
                        <a16:creationId xmlns:a16="http://schemas.microsoft.com/office/drawing/2014/main" id="{87932E03-C09B-3994-08AD-430736AC3C99}"/>
                      </a:ext>
                    </a:extLst>
                  </p:cNvPr>
                  <p:cNvSpPr/>
                  <p:nvPr/>
                </p:nvSpPr>
                <p:spPr>
                  <a:xfrm>
                    <a:off x="3260746" y="5430329"/>
                    <a:ext cx="13334" cy="6584"/>
                  </a:xfrm>
                  <a:custGeom>
                    <a:avLst/>
                    <a:gdLst>
                      <a:gd name="connsiteX0" fmla="*/ 13166 w 13334"/>
                      <a:gd name="connsiteY0" fmla="*/ 1458 h 6584"/>
                      <a:gd name="connsiteX1" fmla="*/ 4993 w 13334"/>
                      <a:gd name="connsiteY1" fmla="*/ 665 h 6584"/>
                      <a:gd name="connsiteX2" fmla="*/ 10 w 13334"/>
                      <a:gd name="connsiteY2" fmla="*/ 4627 h 6584"/>
                      <a:gd name="connsiteX3" fmla="*/ 6787 w 13334"/>
                      <a:gd name="connsiteY3" fmla="*/ 6014 h 6584"/>
                      <a:gd name="connsiteX4" fmla="*/ 13166 w 13334"/>
                      <a:gd name="connsiteY4" fmla="*/ 1458 h 6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34" h="6584">
                        <a:moveTo>
                          <a:pt x="13166" y="1458"/>
                        </a:moveTo>
                        <a:cubicBezTo>
                          <a:pt x="12368" y="-325"/>
                          <a:pt x="8980" y="-325"/>
                          <a:pt x="4993" y="665"/>
                        </a:cubicBezTo>
                        <a:cubicBezTo>
                          <a:pt x="1804" y="1458"/>
                          <a:pt x="10" y="3240"/>
                          <a:pt x="10" y="4627"/>
                        </a:cubicBezTo>
                        <a:cubicBezTo>
                          <a:pt x="-189" y="6806"/>
                          <a:pt x="2601" y="7004"/>
                          <a:pt x="6787" y="6014"/>
                        </a:cubicBezTo>
                        <a:cubicBezTo>
                          <a:pt x="10574" y="4825"/>
                          <a:pt x="14162" y="3439"/>
                          <a:pt x="13166" y="14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63" name="Freeform 1862">
                    <a:extLst>
                      <a:ext uri="{FF2B5EF4-FFF2-40B4-BE49-F238E27FC236}">
                        <a16:creationId xmlns:a16="http://schemas.microsoft.com/office/drawing/2014/main" id="{1AABE706-C313-764A-AF22-B7197F5DC69E}"/>
                      </a:ext>
                    </a:extLst>
                  </p:cNvPr>
                  <p:cNvSpPr/>
                  <p:nvPr/>
                </p:nvSpPr>
                <p:spPr>
                  <a:xfrm>
                    <a:off x="3298991" y="5615673"/>
                    <a:ext cx="14187" cy="6105"/>
                  </a:xfrm>
                  <a:custGeom>
                    <a:avLst/>
                    <a:gdLst>
                      <a:gd name="connsiteX0" fmla="*/ 6813 w 14187"/>
                      <a:gd name="connsiteY0" fmla="*/ 5883 h 6105"/>
                      <a:gd name="connsiteX1" fmla="*/ 14188 w 14187"/>
                      <a:gd name="connsiteY1" fmla="*/ 2119 h 6105"/>
                      <a:gd name="connsiteX2" fmla="*/ 7012 w 14187"/>
                      <a:gd name="connsiteY2" fmla="*/ 138 h 6105"/>
                      <a:gd name="connsiteX3" fmla="*/ 36 w 14187"/>
                      <a:gd name="connsiteY3" fmla="*/ 4100 h 6105"/>
                      <a:gd name="connsiteX4" fmla="*/ 6813 w 14187"/>
                      <a:gd name="connsiteY4" fmla="*/ 5883 h 6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87" h="6105">
                        <a:moveTo>
                          <a:pt x="6813" y="5883"/>
                        </a:moveTo>
                        <a:cubicBezTo>
                          <a:pt x="10799" y="5288"/>
                          <a:pt x="13390" y="3902"/>
                          <a:pt x="14188" y="2119"/>
                        </a:cubicBezTo>
                        <a:cubicBezTo>
                          <a:pt x="13789" y="138"/>
                          <a:pt x="10999" y="-258"/>
                          <a:pt x="7012" y="138"/>
                        </a:cubicBezTo>
                        <a:cubicBezTo>
                          <a:pt x="2627" y="732"/>
                          <a:pt x="434" y="2317"/>
                          <a:pt x="36" y="4100"/>
                        </a:cubicBezTo>
                        <a:cubicBezTo>
                          <a:pt x="-363" y="5883"/>
                          <a:pt x="2627" y="6477"/>
                          <a:pt x="6813" y="588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64" name="Freeform 1863">
                    <a:extLst>
                      <a:ext uri="{FF2B5EF4-FFF2-40B4-BE49-F238E27FC236}">
                        <a16:creationId xmlns:a16="http://schemas.microsoft.com/office/drawing/2014/main" id="{71F83AE8-16C7-6A21-FE20-BB3C4CE61AF2}"/>
                      </a:ext>
                    </a:extLst>
                  </p:cNvPr>
                  <p:cNvSpPr/>
                  <p:nvPr/>
                </p:nvSpPr>
                <p:spPr>
                  <a:xfrm>
                    <a:off x="3245395" y="5403405"/>
                    <a:ext cx="13537" cy="7113"/>
                  </a:xfrm>
                  <a:custGeom>
                    <a:avLst/>
                    <a:gdLst>
                      <a:gd name="connsiteX0" fmla="*/ 13367 w 13537"/>
                      <a:gd name="connsiteY0" fmla="*/ 1442 h 7113"/>
                      <a:gd name="connsiteX1" fmla="*/ 5793 w 13537"/>
                      <a:gd name="connsiteY1" fmla="*/ 848 h 7113"/>
                      <a:gd name="connsiteX2" fmla="*/ 13 w 13537"/>
                      <a:gd name="connsiteY2" fmla="*/ 5800 h 7113"/>
                      <a:gd name="connsiteX3" fmla="*/ 7986 w 13537"/>
                      <a:gd name="connsiteY3" fmla="*/ 6196 h 7113"/>
                      <a:gd name="connsiteX4" fmla="*/ 13367 w 13537"/>
                      <a:gd name="connsiteY4" fmla="*/ 1442 h 71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37" h="7113">
                        <a:moveTo>
                          <a:pt x="13367" y="1442"/>
                        </a:moveTo>
                        <a:cubicBezTo>
                          <a:pt x="12570" y="-143"/>
                          <a:pt x="9780" y="-539"/>
                          <a:pt x="5793" y="848"/>
                        </a:cubicBezTo>
                        <a:cubicBezTo>
                          <a:pt x="2006" y="2234"/>
                          <a:pt x="-187" y="4017"/>
                          <a:pt x="13" y="5800"/>
                        </a:cubicBezTo>
                        <a:cubicBezTo>
                          <a:pt x="411" y="7781"/>
                          <a:pt x="3800" y="7187"/>
                          <a:pt x="7986" y="6196"/>
                        </a:cubicBezTo>
                        <a:cubicBezTo>
                          <a:pt x="10776" y="4810"/>
                          <a:pt x="14364" y="3423"/>
                          <a:pt x="13367" y="144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65" name="Freeform 1864">
                    <a:extLst>
                      <a:ext uri="{FF2B5EF4-FFF2-40B4-BE49-F238E27FC236}">
                        <a16:creationId xmlns:a16="http://schemas.microsoft.com/office/drawing/2014/main" id="{11B7F74A-271A-1110-9B7B-388F7DADC60F}"/>
                      </a:ext>
                    </a:extLst>
                  </p:cNvPr>
                  <p:cNvSpPr/>
                  <p:nvPr/>
                </p:nvSpPr>
                <p:spPr>
                  <a:xfrm>
                    <a:off x="3397493" y="5353549"/>
                    <a:ext cx="12158" cy="7149"/>
                  </a:xfrm>
                  <a:custGeom>
                    <a:avLst/>
                    <a:gdLst>
                      <a:gd name="connsiteX0" fmla="*/ 6578 w 12158"/>
                      <a:gd name="connsiteY0" fmla="*/ 389 h 7149"/>
                      <a:gd name="connsiteX1" fmla="*/ 0 w 12158"/>
                      <a:gd name="connsiteY1" fmla="*/ 4747 h 7149"/>
                      <a:gd name="connsiteX2" fmla="*/ 5382 w 12158"/>
                      <a:gd name="connsiteY2" fmla="*/ 6728 h 7149"/>
                      <a:gd name="connsiteX3" fmla="*/ 12159 w 12158"/>
                      <a:gd name="connsiteY3" fmla="*/ 1776 h 7149"/>
                      <a:gd name="connsiteX4" fmla="*/ 6578 w 12158"/>
                      <a:gd name="connsiteY4" fmla="*/ 389 h 71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58" h="7149">
                        <a:moveTo>
                          <a:pt x="6578" y="389"/>
                        </a:moveTo>
                        <a:cubicBezTo>
                          <a:pt x="2392" y="1380"/>
                          <a:pt x="199" y="3162"/>
                          <a:pt x="0" y="4747"/>
                        </a:cubicBezTo>
                        <a:cubicBezTo>
                          <a:pt x="199" y="6926"/>
                          <a:pt x="1993" y="7718"/>
                          <a:pt x="5382" y="6728"/>
                        </a:cubicBezTo>
                        <a:cubicBezTo>
                          <a:pt x="9368" y="5737"/>
                          <a:pt x="12159" y="3955"/>
                          <a:pt x="12159" y="1776"/>
                        </a:cubicBezTo>
                        <a:cubicBezTo>
                          <a:pt x="12159" y="-7"/>
                          <a:pt x="9966" y="-403"/>
                          <a:pt x="6578" y="3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66" name="Freeform 1865">
                    <a:extLst>
                      <a:ext uri="{FF2B5EF4-FFF2-40B4-BE49-F238E27FC236}">
                        <a16:creationId xmlns:a16="http://schemas.microsoft.com/office/drawing/2014/main" id="{B4F3B312-8C80-9C13-9AD8-076DE8741983}"/>
                      </a:ext>
                    </a:extLst>
                  </p:cNvPr>
                  <p:cNvSpPr/>
                  <p:nvPr/>
                </p:nvSpPr>
                <p:spPr>
                  <a:xfrm>
                    <a:off x="3422584" y="5442607"/>
                    <a:ext cx="9791" cy="6222"/>
                  </a:xfrm>
                  <a:custGeom>
                    <a:avLst/>
                    <a:gdLst>
                      <a:gd name="connsiteX0" fmla="*/ 4210 w 9791"/>
                      <a:gd name="connsiteY0" fmla="*/ 669 h 6222"/>
                      <a:gd name="connsiteX1" fmla="*/ 24 w 9791"/>
                      <a:gd name="connsiteY1" fmla="*/ 4828 h 6222"/>
                      <a:gd name="connsiteX2" fmla="*/ 6602 w 9791"/>
                      <a:gd name="connsiteY2" fmla="*/ 5819 h 6222"/>
                      <a:gd name="connsiteX3" fmla="*/ 9791 w 9791"/>
                      <a:gd name="connsiteY3" fmla="*/ 4630 h 6222"/>
                      <a:gd name="connsiteX4" fmla="*/ 9393 w 9791"/>
                      <a:gd name="connsiteY4" fmla="*/ 74 h 6222"/>
                      <a:gd name="connsiteX5" fmla="*/ 4210 w 9791"/>
                      <a:gd name="connsiteY5" fmla="*/ 669 h 6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791" h="6222">
                        <a:moveTo>
                          <a:pt x="4210" y="669"/>
                        </a:moveTo>
                        <a:cubicBezTo>
                          <a:pt x="822" y="1659"/>
                          <a:pt x="-175" y="3244"/>
                          <a:pt x="24" y="4828"/>
                        </a:cubicBezTo>
                        <a:cubicBezTo>
                          <a:pt x="1021" y="6215"/>
                          <a:pt x="3811" y="6611"/>
                          <a:pt x="6602" y="5819"/>
                        </a:cubicBezTo>
                        <a:cubicBezTo>
                          <a:pt x="7798" y="5423"/>
                          <a:pt x="8795" y="5027"/>
                          <a:pt x="9791" y="4630"/>
                        </a:cubicBezTo>
                        <a:cubicBezTo>
                          <a:pt x="9592" y="3046"/>
                          <a:pt x="9592" y="1461"/>
                          <a:pt x="9393" y="74"/>
                        </a:cubicBezTo>
                        <a:cubicBezTo>
                          <a:pt x="7997" y="-124"/>
                          <a:pt x="6204" y="74"/>
                          <a:pt x="4210" y="6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67" name="Freeform 1866">
                    <a:extLst>
                      <a:ext uri="{FF2B5EF4-FFF2-40B4-BE49-F238E27FC236}">
                        <a16:creationId xmlns:a16="http://schemas.microsoft.com/office/drawing/2014/main" id="{B00DA30F-E461-791A-0035-DEEFEC5F7B3B}"/>
                      </a:ext>
                    </a:extLst>
                  </p:cNvPr>
                  <p:cNvSpPr/>
                  <p:nvPr/>
                </p:nvSpPr>
                <p:spPr>
                  <a:xfrm>
                    <a:off x="3432764" y="5600162"/>
                    <a:ext cx="8781" cy="7138"/>
                  </a:xfrm>
                  <a:custGeom>
                    <a:avLst/>
                    <a:gdLst>
                      <a:gd name="connsiteX0" fmla="*/ 4994 w 8781"/>
                      <a:gd name="connsiteY0" fmla="*/ 1387 h 7138"/>
                      <a:gd name="connsiteX1" fmla="*/ 409 w 8781"/>
                      <a:gd name="connsiteY1" fmla="*/ 5744 h 7138"/>
                      <a:gd name="connsiteX2" fmla="*/ 7186 w 8781"/>
                      <a:gd name="connsiteY2" fmla="*/ 6735 h 7138"/>
                      <a:gd name="connsiteX3" fmla="*/ 8781 w 8781"/>
                      <a:gd name="connsiteY3" fmla="*/ 6141 h 7138"/>
                      <a:gd name="connsiteX4" fmla="*/ 8582 w 8781"/>
                      <a:gd name="connsiteY4" fmla="*/ 0 h 7138"/>
                      <a:gd name="connsiteX5" fmla="*/ 7984 w 8781"/>
                      <a:gd name="connsiteY5" fmla="*/ 198 h 7138"/>
                      <a:gd name="connsiteX6" fmla="*/ 5193 w 8781"/>
                      <a:gd name="connsiteY6" fmla="*/ 1387 h 7138"/>
                      <a:gd name="connsiteX7" fmla="*/ 4994 w 8781"/>
                      <a:gd name="connsiteY7" fmla="*/ 1387 h 71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781" h="7138">
                        <a:moveTo>
                          <a:pt x="4994" y="1387"/>
                        </a:moveTo>
                        <a:cubicBezTo>
                          <a:pt x="609" y="2179"/>
                          <a:pt x="-787" y="3962"/>
                          <a:pt x="409" y="5744"/>
                        </a:cubicBezTo>
                        <a:cubicBezTo>
                          <a:pt x="1406" y="7131"/>
                          <a:pt x="3798" y="7527"/>
                          <a:pt x="7186" y="6735"/>
                        </a:cubicBezTo>
                        <a:cubicBezTo>
                          <a:pt x="7784" y="6537"/>
                          <a:pt x="8382" y="6339"/>
                          <a:pt x="8781" y="6141"/>
                        </a:cubicBezTo>
                        <a:cubicBezTo>
                          <a:pt x="8781" y="4160"/>
                          <a:pt x="8582" y="1981"/>
                          <a:pt x="8582" y="0"/>
                        </a:cubicBezTo>
                        <a:cubicBezTo>
                          <a:pt x="8382" y="0"/>
                          <a:pt x="8183" y="0"/>
                          <a:pt x="7984" y="198"/>
                        </a:cubicBezTo>
                        <a:cubicBezTo>
                          <a:pt x="6788" y="396"/>
                          <a:pt x="5991" y="792"/>
                          <a:pt x="5193" y="1387"/>
                        </a:cubicBezTo>
                        <a:lnTo>
                          <a:pt x="4994" y="1387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68" name="Freeform 1867">
                    <a:extLst>
                      <a:ext uri="{FF2B5EF4-FFF2-40B4-BE49-F238E27FC236}">
                        <a16:creationId xmlns:a16="http://schemas.microsoft.com/office/drawing/2014/main" id="{38FA3B49-50CE-EE15-F97E-BBEB64650B93}"/>
                      </a:ext>
                    </a:extLst>
                  </p:cNvPr>
                  <p:cNvSpPr/>
                  <p:nvPr/>
                </p:nvSpPr>
                <p:spPr>
                  <a:xfrm>
                    <a:off x="3384137" y="5406924"/>
                    <a:ext cx="15861" cy="9808"/>
                  </a:xfrm>
                  <a:custGeom>
                    <a:avLst/>
                    <a:gdLst>
                      <a:gd name="connsiteX0" fmla="*/ 201 w 15861"/>
                      <a:gd name="connsiteY0" fmla="*/ 8818 h 9808"/>
                      <a:gd name="connsiteX1" fmla="*/ 7576 w 15861"/>
                      <a:gd name="connsiteY1" fmla="*/ 9016 h 9808"/>
                      <a:gd name="connsiteX2" fmla="*/ 15549 w 15861"/>
                      <a:gd name="connsiteY2" fmla="*/ 2479 h 9808"/>
                      <a:gd name="connsiteX3" fmla="*/ 14552 w 15861"/>
                      <a:gd name="connsiteY3" fmla="*/ 1686 h 9808"/>
                      <a:gd name="connsiteX4" fmla="*/ 6380 w 15861"/>
                      <a:gd name="connsiteY4" fmla="*/ 894 h 9808"/>
                      <a:gd name="connsiteX5" fmla="*/ 1198 w 15861"/>
                      <a:gd name="connsiteY5" fmla="*/ 4856 h 9808"/>
                      <a:gd name="connsiteX6" fmla="*/ 1795 w 15861"/>
                      <a:gd name="connsiteY6" fmla="*/ 5252 h 9808"/>
                      <a:gd name="connsiteX7" fmla="*/ 201 w 15861"/>
                      <a:gd name="connsiteY7" fmla="*/ 8818 h 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5861" h="9808">
                        <a:moveTo>
                          <a:pt x="201" y="8818"/>
                        </a:moveTo>
                        <a:cubicBezTo>
                          <a:pt x="799" y="10204"/>
                          <a:pt x="3988" y="10006"/>
                          <a:pt x="7576" y="9016"/>
                        </a:cubicBezTo>
                        <a:cubicBezTo>
                          <a:pt x="12360" y="7431"/>
                          <a:pt x="17144" y="5450"/>
                          <a:pt x="15549" y="2479"/>
                        </a:cubicBezTo>
                        <a:cubicBezTo>
                          <a:pt x="15350" y="2083"/>
                          <a:pt x="14951" y="1885"/>
                          <a:pt x="14552" y="1686"/>
                        </a:cubicBezTo>
                        <a:cubicBezTo>
                          <a:pt x="13954" y="-294"/>
                          <a:pt x="10765" y="-493"/>
                          <a:pt x="6380" y="894"/>
                        </a:cubicBezTo>
                        <a:cubicBezTo>
                          <a:pt x="3589" y="1686"/>
                          <a:pt x="1397" y="3073"/>
                          <a:pt x="1198" y="4856"/>
                        </a:cubicBezTo>
                        <a:cubicBezTo>
                          <a:pt x="1397" y="5054"/>
                          <a:pt x="1596" y="5252"/>
                          <a:pt x="1795" y="5252"/>
                        </a:cubicBezTo>
                        <a:cubicBezTo>
                          <a:pt x="400" y="6441"/>
                          <a:pt x="-397" y="7629"/>
                          <a:pt x="201" y="881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69" name="Freeform 1868">
                    <a:extLst>
                      <a:ext uri="{FF2B5EF4-FFF2-40B4-BE49-F238E27FC236}">
                        <a16:creationId xmlns:a16="http://schemas.microsoft.com/office/drawing/2014/main" id="{65890DF8-B406-60A7-B883-4D6AD61C76AE}"/>
                      </a:ext>
                    </a:extLst>
                  </p:cNvPr>
                  <p:cNvSpPr/>
                  <p:nvPr/>
                </p:nvSpPr>
                <p:spPr>
                  <a:xfrm>
                    <a:off x="3277101" y="5506320"/>
                    <a:ext cx="12014" cy="5526"/>
                  </a:xfrm>
                  <a:custGeom>
                    <a:avLst/>
                    <a:gdLst>
                      <a:gd name="connsiteX0" fmla="*/ 7176 w 12014"/>
                      <a:gd name="connsiteY0" fmla="*/ 5297 h 5526"/>
                      <a:gd name="connsiteX1" fmla="*/ 11959 w 12014"/>
                      <a:gd name="connsiteY1" fmla="*/ 1929 h 5526"/>
                      <a:gd name="connsiteX2" fmla="*/ 4983 w 12014"/>
                      <a:gd name="connsiteY2" fmla="*/ 344 h 5526"/>
                      <a:gd name="connsiteX3" fmla="*/ 0 w 12014"/>
                      <a:gd name="connsiteY3" fmla="*/ 3910 h 5526"/>
                      <a:gd name="connsiteX4" fmla="*/ 7176 w 12014"/>
                      <a:gd name="connsiteY4" fmla="*/ 5297 h 5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14" h="5526">
                        <a:moveTo>
                          <a:pt x="7176" y="5297"/>
                        </a:moveTo>
                        <a:cubicBezTo>
                          <a:pt x="10564" y="4702"/>
                          <a:pt x="12358" y="3316"/>
                          <a:pt x="11959" y="1929"/>
                        </a:cubicBezTo>
                        <a:cubicBezTo>
                          <a:pt x="11361" y="146"/>
                          <a:pt x="8970" y="-448"/>
                          <a:pt x="4983" y="344"/>
                        </a:cubicBezTo>
                        <a:cubicBezTo>
                          <a:pt x="1594" y="939"/>
                          <a:pt x="199" y="2325"/>
                          <a:pt x="0" y="3910"/>
                        </a:cubicBezTo>
                        <a:cubicBezTo>
                          <a:pt x="797" y="5297"/>
                          <a:pt x="3189" y="5891"/>
                          <a:pt x="7176" y="529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70" name="Freeform 1869">
                    <a:extLst>
                      <a:ext uri="{FF2B5EF4-FFF2-40B4-BE49-F238E27FC236}">
                        <a16:creationId xmlns:a16="http://schemas.microsoft.com/office/drawing/2014/main" id="{39247E9C-7AAC-F1D7-DFE8-F5445C7044B9}"/>
                      </a:ext>
                    </a:extLst>
                  </p:cNvPr>
                  <p:cNvSpPr/>
                  <p:nvPr/>
                </p:nvSpPr>
                <p:spPr>
                  <a:xfrm>
                    <a:off x="3397997" y="5490421"/>
                    <a:ext cx="25010" cy="8304"/>
                  </a:xfrm>
                  <a:custGeom>
                    <a:avLst/>
                    <a:gdLst>
                      <a:gd name="connsiteX0" fmla="*/ 17835 w 25010"/>
                      <a:gd name="connsiteY0" fmla="*/ 594 h 8304"/>
                      <a:gd name="connsiteX1" fmla="*/ 12852 w 25010"/>
                      <a:gd name="connsiteY1" fmla="*/ 2575 h 8304"/>
                      <a:gd name="connsiteX2" fmla="*/ 12852 w 25010"/>
                      <a:gd name="connsiteY2" fmla="*/ 2575 h 8304"/>
                      <a:gd name="connsiteX3" fmla="*/ 3683 w 25010"/>
                      <a:gd name="connsiteY3" fmla="*/ 2575 h 8304"/>
                      <a:gd name="connsiteX4" fmla="*/ 95 w 25010"/>
                      <a:gd name="connsiteY4" fmla="*/ 6735 h 8304"/>
                      <a:gd name="connsiteX5" fmla="*/ 8666 w 25010"/>
                      <a:gd name="connsiteY5" fmla="*/ 7527 h 8304"/>
                      <a:gd name="connsiteX6" fmla="*/ 12254 w 25010"/>
                      <a:gd name="connsiteY6" fmla="*/ 5745 h 8304"/>
                      <a:gd name="connsiteX7" fmla="*/ 19031 w 25010"/>
                      <a:gd name="connsiteY7" fmla="*/ 5943 h 8304"/>
                      <a:gd name="connsiteX8" fmla="*/ 25011 w 25010"/>
                      <a:gd name="connsiteY8" fmla="*/ 2377 h 8304"/>
                      <a:gd name="connsiteX9" fmla="*/ 17835 w 25010"/>
                      <a:gd name="connsiteY9" fmla="*/ 594 h 8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5010" h="8304">
                        <a:moveTo>
                          <a:pt x="17835" y="594"/>
                        </a:moveTo>
                        <a:cubicBezTo>
                          <a:pt x="16041" y="1189"/>
                          <a:pt x="14048" y="1783"/>
                          <a:pt x="12852" y="2575"/>
                        </a:cubicBezTo>
                        <a:lnTo>
                          <a:pt x="12852" y="2575"/>
                        </a:lnTo>
                        <a:cubicBezTo>
                          <a:pt x="11058" y="990"/>
                          <a:pt x="7669" y="1189"/>
                          <a:pt x="3683" y="2575"/>
                        </a:cubicBezTo>
                        <a:cubicBezTo>
                          <a:pt x="493" y="3764"/>
                          <a:pt x="-304" y="5150"/>
                          <a:pt x="95" y="6735"/>
                        </a:cubicBezTo>
                        <a:cubicBezTo>
                          <a:pt x="1689" y="8320"/>
                          <a:pt x="4480" y="8914"/>
                          <a:pt x="8666" y="7527"/>
                        </a:cubicBezTo>
                        <a:cubicBezTo>
                          <a:pt x="10260" y="6933"/>
                          <a:pt x="11456" y="6339"/>
                          <a:pt x="12254" y="5745"/>
                        </a:cubicBezTo>
                        <a:cubicBezTo>
                          <a:pt x="13250" y="6735"/>
                          <a:pt x="15842" y="6735"/>
                          <a:pt x="19031" y="5943"/>
                        </a:cubicBezTo>
                        <a:cubicBezTo>
                          <a:pt x="22021" y="5150"/>
                          <a:pt x="25011" y="4160"/>
                          <a:pt x="25011" y="2377"/>
                        </a:cubicBezTo>
                        <a:cubicBezTo>
                          <a:pt x="25011" y="0"/>
                          <a:pt x="22419" y="-594"/>
                          <a:pt x="17835" y="59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71" name="Freeform 1870">
                    <a:extLst>
                      <a:ext uri="{FF2B5EF4-FFF2-40B4-BE49-F238E27FC236}">
                        <a16:creationId xmlns:a16="http://schemas.microsoft.com/office/drawing/2014/main" id="{FC40E632-6028-D15F-AF60-04BB863BAD82}"/>
                      </a:ext>
                    </a:extLst>
                  </p:cNvPr>
                  <p:cNvSpPr/>
                  <p:nvPr/>
                </p:nvSpPr>
                <p:spPr>
                  <a:xfrm>
                    <a:off x="3300023" y="5533965"/>
                    <a:ext cx="11959" cy="5303"/>
                  </a:xfrm>
                  <a:custGeom>
                    <a:avLst/>
                    <a:gdLst>
                      <a:gd name="connsiteX0" fmla="*/ 6378 w 11959"/>
                      <a:gd name="connsiteY0" fmla="*/ 4987 h 5303"/>
                      <a:gd name="connsiteX1" fmla="*/ 11960 w 11959"/>
                      <a:gd name="connsiteY1" fmla="*/ 1422 h 5303"/>
                      <a:gd name="connsiteX2" fmla="*/ 5382 w 11959"/>
                      <a:gd name="connsiteY2" fmla="*/ 233 h 5303"/>
                      <a:gd name="connsiteX3" fmla="*/ 0 w 11959"/>
                      <a:gd name="connsiteY3" fmla="*/ 3997 h 5303"/>
                      <a:gd name="connsiteX4" fmla="*/ 6378 w 11959"/>
                      <a:gd name="connsiteY4" fmla="*/ 4987 h 5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59" h="5303">
                        <a:moveTo>
                          <a:pt x="6378" y="4987"/>
                        </a:moveTo>
                        <a:cubicBezTo>
                          <a:pt x="9568" y="4195"/>
                          <a:pt x="11561" y="3006"/>
                          <a:pt x="11960" y="1422"/>
                        </a:cubicBezTo>
                        <a:cubicBezTo>
                          <a:pt x="10763" y="233"/>
                          <a:pt x="8372" y="-361"/>
                          <a:pt x="5382" y="233"/>
                        </a:cubicBezTo>
                        <a:cubicBezTo>
                          <a:pt x="2392" y="827"/>
                          <a:pt x="0" y="2610"/>
                          <a:pt x="0" y="3997"/>
                        </a:cubicBezTo>
                        <a:cubicBezTo>
                          <a:pt x="199" y="5383"/>
                          <a:pt x="3189" y="5581"/>
                          <a:pt x="6378" y="498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72" name="Freeform 1871">
                    <a:extLst>
                      <a:ext uri="{FF2B5EF4-FFF2-40B4-BE49-F238E27FC236}">
                        <a16:creationId xmlns:a16="http://schemas.microsoft.com/office/drawing/2014/main" id="{19C6AB4A-CC17-9F47-4D13-644FA4C93021}"/>
                      </a:ext>
                    </a:extLst>
                  </p:cNvPr>
                  <p:cNvSpPr/>
                  <p:nvPr/>
                </p:nvSpPr>
                <p:spPr>
                  <a:xfrm>
                    <a:off x="3437896" y="5633837"/>
                    <a:ext cx="4246" cy="5150"/>
                  </a:xfrm>
                  <a:custGeom>
                    <a:avLst/>
                    <a:gdLst>
                      <a:gd name="connsiteX0" fmla="*/ 60 w 4246"/>
                      <a:gd name="connsiteY0" fmla="*/ 3169 h 5150"/>
                      <a:gd name="connsiteX1" fmla="*/ 4246 w 4246"/>
                      <a:gd name="connsiteY1" fmla="*/ 5150 h 5150"/>
                      <a:gd name="connsiteX2" fmla="*/ 4246 w 4246"/>
                      <a:gd name="connsiteY2" fmla="*/ 0 h 5150"/>
                      <a:gd name="connsiteX3" fmla="*/ 60 w 4246"/>
                      <a:gd name="connsiteY3" fmla="*/ 3169 h 51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246" h="5150">
                        <a:moveTo>
                          <a:pt x="60" y="3169"/>
                        </a:moveTo>
                        <a:cubicBezTo>
                          <a:pt x="459" y="4556"/>
                          <a:pt x="2054" y="5150"/>
                          <a:pt x="4246" y="5150"/>
                        </a:cubicBezTo>
                        <a:cubicBezTo>
                          <a:pt x="4246" y="3367"/>
                          <a:pt x="4246" y="1783"/>
                          <a:pt x="4246" y="0"/>
                        </a:cubicBezTo>
                        <a:cubicBezTo>
                          <a:pt x="1256" y="792"/>
                          <a:pt x="-338" y="1981"/>
                          <a:pt x="60" y="31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73" name="Freeform 1872">
                    <a:extLst>
                      <a:ext uri="{FF2B5EF4-FFF2-40B4-BE49-F238E27FC236}">
                        <a16:creationId xmlns:a16="http://schemas.microsoft.com/office/drawing/2014/main" id="{08D162BE-3557-0450-5013-A7C62C357E23}"/>
                      </a:ext>
                    </a:extLst>
                  </p:cNvPr>
                  <p:cNvSpPr/>
                  <p:nvPr/>
                </p:nvSpPr>
                <p:spPr>
                  <a:xfrm>
                    <a:off x="3316961" y="5582353"/>
                    <a:ext cx="12071" cy="6178"/>
                  </a:xfrm>
                  <a:custGeom>
                    <a:avLst/>
                    <a:gdLst>
                      <a:gd name="connsiteX0" fmla="*/ 6981 w 12071"/>
                      <a:gd name="connsiteY0" fmla="*/ 5726 h 6178"/>
                      <a:gd name="connsiteX1" fmla="*/ 11765 w 12071"/>
                      <a:gd name="connsiteY1" fmla="*/ 1170 h 6178"/>
                      <a:gd name="connsiteX2" fmla="*/ 3992 w 12071"/>
                      <a:gd name="connsiteY2" fmla="*/ 377 h 6178"/>
                      <a:gd name="connsiteX3" fmla="*/ 204 w 12071"/>
                      <a:gd name="connsiteY3" fmla="*/ 4735 h 6178"/>
                      <a:gd name="connsiteX4" fmla="*/ 6981 w 12071"/>
                      <a:gd name="connsiteY4" fmla="*/ 5726 h 61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71" h="6178">
                        <a:moveTo>
                          <a:pt x="6981" y="5726"/>
                        </a:moveTo>
                        <a:cubicBezTo>
                          <a:pt x="11366" y="4735"/>
                          <a:pt x="12762" y="2952"/>
                          <a:pt x="11765" y="1170"/>
                        </a:cubicBezTo>
                        <a:cubicBezTo>
                          <a:pt x="10968" y="-217"/>
                          <a:pt x="8377" y="-217"/>
                          <a:pt x="3992" y="377"/>
                        </a:cubicBezTo>
                        <a:cubicBezTo>
                          <a:pt x="1001" y="1566"/>
                          <a:pt x="-593" y="3150"/>
                          <a:pt x="204" y="4735"/>
                        </a:cubicBezTo>
                        <a:cubicBezTo>
                          <a:pt x="802" y="6320"/>
                          <a:pt x="3792" y="6518"/>
                          <a:pt x="6981" y="572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74" name="Freeform 1873">
                    <a:extLst>
                      <a:ext uri="{FF2B5EF4-FFF2-40B4-BE49-F238E27FC236}">
                        <a16:creationId xmlns:a16="http://schemas.microsoft.com/office/drawing/2014/main" id="{97414C4B-01D8-0021-ED85-EDDC0C043464}"/>
                      </a:ext>
                    </a:extLst>
                  </p:cNvPr>
                  <p:cNvSpPr/>
                  <p:nvPr/>
                </p:nvSpPr>
                <p:spPr>
                  <a:xfrm>
                    <a:off x="3394826" y="5473432"/>
                    <a:ext cx="14756" cy="6536"/>
                  </a:xfrm>
                  <a:custGeom>
                    <a:avLst/>
                    <a:gdLst>
                      <a:gd name="connsiteX0" fmla="*/ 8249 w 14756"/>
                      <a:gd name="connsiteY0" fmla="*/ 6094 h 6536"/>
                      <a:gd name="connsiteX1" fmla="*/ 14627 w 14756"/>
                      <a:gd name="connsiteY1" fmla="*/ 1736 h 6536"/>
                      <a:gd name="connsiteX2" fmla="*/ 6654 w 14756"/>
                      <a:gd name="connsiteY2" fmla="*/ 349 h 6536"/>
                      <a:gd name="connsiteX3" fmla="*/ 76 w 14756"/>
                      <a:gd name="connsiteY3" fmla="*/ 4906 h 6536"/>
                      <a:gd name="connsiteX4" fmla="*/ 8249 w 14756"/>
                      <a:gd name="connsiteY4" fmla="*/ 6094 h 6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56" h="6536">
                        <a:moveTo>
                          <a:pt x="8249" y="6094"/>
                        </a:moveTo>
                        <a:cubicBezTo>
                          <a:pt x="12435" y="5302"/>
                          <a:pt x="15424" y="3519"/>
                          <a:pt x="14627" y="1736"/>
                        </a:cubicBezTo>
                        <a:cubicBezTo>
                          <a:pt x="13830" y="151"/>
                          <a:pt x="10640" y="-443"/>
                          <a:pt x="6654" y="349"/>
                        </a:cubicBezTo>
                        <a:cubicBezTo>
                          <a:pt x="2468" y="1340"/>
                          <a:pt x="-522" y="3123"/>
                          <a:pt x="76" y="4906"/>
                        </a:cubicBezTo>
                        <a:cubicBezTo>
                          <a:pt x="475" y="6688"/>
                          <a:pt x="4063" y="6886"/>
                          <a:pt x="8249" y="609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75" name="Freeform 1874">
                    <a:extLst>
                      <a:ext uri="{FF2B5EF4-FFF2-40B4-BE49-F238E27FC236}">
                        <a16:creationId xmlns:a16="http://schemas.microsoft.com/office/drawing/2014/main" id="{129B2149-FE25-6483-A92F-4D753CB403B7}"/>
                      </a:ext>
                    </a:extLst>
                  </p:cNvPr>
                  <p:cNvSpPr/>
                  <p:nvPr/>
                </p:nvSpPr>
                <p:spPr>
                  <a:xfrm>
                    <a:off x="3293844" y="5486986"/>
                    <a:ext cx="20692" cy="6499"/>
                  </a:xfrm>
                  <a:custGeom>
                    <a:avLst/>
                    <a:gdLst>
                      <a:gd name="connsiteX0" fmla="*/ 7973 w 20692"/>
                      <a:gd name="connsiteY0" fmla="*/ 5218 h 6499"/>
                      <a:gd name="connsiteX1" fmla="*/ 13953 w 20692"/>
                      <a:gd name="connsiteY1" fmla="*/ 6406 h 6499"/>
                      <a:gd name="connsiteX2" fmla="*/ 20531 w 20692"/>
                      <a:gd name="connsiteY2" fmla="*/ 3237 h 6499"/>
                      <a:gd name="connsiteX3" fmla="*/ 14152 w 20692"/>
                      <a:gd name="connsiteY3" fmla="*/ 1256 h 6499"/>
                      <a:gd name="connsiteX4" fmla="*/ 11959 w 20692"/>
                      <a:gd name="connsiteY4" fmla="*/ 1652 h 6499"/>
                      <a:gd name="connsiteX5" fmla="*/ 11760 w 20692"/>
                      <a:gd name="connsiteY5" fmla="*/ 1256 h 6499"/>
                      <a:gd name="connsiteX6" fmla="*/ 5182 w 20692"/>
                      <a:gd name="connsiteY6" fmla="*/ 463 h 6499"/>
                      <a:gd name="connsiteX7" fmla="*/ 0 w 20692"/>
                      <a:gd name="connsiteY7" fmla="*/ 4227 h 6499"/>
                      <a:gd name="connsiteX8" fmla="*/ 7973 w 20692"/>
                      <a:gd name="connsiteY8" fmla="*/ 5218 h 6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692" h="6499">
                        <a:moveTo>
                          <a:pt x="7973" y="5218"/>
                        </a:moveTo>
                        <a:cubicBezTo>
                          <a:pt x="8372" y="6604"/>
                          <a:pt x="11162" y="6604"/>
                          <a:pt x="13953" y="6406"/>
                        </a:cubicBezTo>
                        <a:cubicBezTo>
                          <a:pt x="17341" y="6010"/>
                          <a:pt x="19933" y="4821"/>
                          <a:pt x="20531" y="3237"/>
                        </a:cubicBezTo>
                        <a:cubicBezTo>
                          <a:pt x="21527" y="860"/>
                          <a:pt x="17740" y="1058"/>
                          <a:pt x="14152" y="1256"/>
                        </a:cubicBezTo>
                        <a:cubicBezTo>
                          <a:pt x="13355" y="1256"/>
                          <a:pt x="12557" y="1454"/>
                          <a:pt x="11959" y="1652"/>
                        </a:cubicBezTo>
                        <a:cubicBezTo>
                          <a:pt x="11959" y="1454"/>
                          <a:pt x="11959" y="1454"/>
                          <a:pt x="11760" y="1256"/>
                        </a:cubicBezTo>
                        <a:cubicBezTo>
                          <a:pt x="11162" y="-131"/>
                          <a:pt x="8372" y="-329"/>
                          <a:pt x="5182" y="463"/>
                        </a:cubicBezTo>
                        <a:cubicBezTo>
                          <a:pt x="1993" y="1256"/>
                          <a:pt x="0" y="2642"/>
                          <a:pt x="0" y="4227"/>
                        </a:cubicBezTo>
                        <a:cubicBezTo>
                          <a:pt x="1595" y="5614"/>
                          <a:pt x="3986" y="6208"/>
                          <a:pt x="7973" y="521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76" name="Freeform 1875">
                    <a:extLst>
                      <a:ext uri="{FF2B5EF4-FFF2-40B4-BE49-F238E27FC236}">
                        <a16:creationId xmlns:a16="http://schemas.microsoft.com/office/drawing/2014/main" id="{BCCD392B-FEC8-21EB-57B6-B7E73A3DFB35}"/>
                      </a:ext>
                    </a:extLst>
                  </p:cNvPr>
                  <p:cNvSpPr/>
                  <p:nvPr/>
                </p:nvSpPr>
                <p:spPr>
                  <a:xfrm>
                    <a:off x="3339250" y="5619033"/>
                    <a:ext cx="11736" cy="5320"/>
                  </a:xfrm>
                  <a:custGeom>
                    <a:avLst/>
                    <a:gdLst>
                      <a:gd name="connsiteX0" fmla="*/ 41 w 11736"/>
                      <a:gd name="connsiteY0" fmla="*/ 3315 h 5320"/>
                      <a:gd name="connsiteX1" fmla="*/ 7416 w 11736"/>
                      <a:gd name="connsiteY1" fmla="*/ 5098 h 5320"/>
                      <a:gd name="connsiteX2" fmla="*/ 11602 w 11736"/>
                      <a:gd name="connsiteY2" fmla="*/ 1532 h 5320"/>
                      <a:gd name="connsiteX3" fmla="*/ 5423 w 11736"/>
                      <a:gd name="connsiteY3" fmla="*/ 146 h 5320"/>
                      <a:gd name="connsiteX4" fmla="*/ 41 w 11736"/>
                      <a:gd name="connsiteY4" fmla="*/ 3315 h 5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36" h="5320">
                        <a:moveTo>
                          <a:pt x="41" y="3315"/>
                        </a:moveTo>
                        <a:cubicBezTo>
                          <a:pt x="439" y="5098"/>
                          <a:pt x="3230" y="5692"/>
                          <a:pt x="7416" y="5098"/>
                        </a:cubicBezTo>
                        <a:cubicBezTo>
                          <a:pt x="10804" y="4305"/>
                          <a:pt x="12200" y="2919"/>
                          <a:pt x="11602" y="1532"/>
                        </a:cubicBezTo>
                        <a:cubicBezTo>
                          <a:pt x="11004" y="146"/>
                          <a:pt x="8412" y="-251"/>
                          <a:pt x="5423" y="146"/>
                        </a:cubicBezTo>
                        <a:cubicBezTo>
                          <a:pt x="2233" y="344"/>
                          <a:pt x="-358" y="1730"/>
                          <a:pt x="41" y="331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77" name="Freeform 1876">
                    <a:extLst>
                      <a:ext uri="{FF2B5EF4-FFF2-40B4-BE49-F238E27FC236}">
                        <a16:creationId xmlns:a16="http://schemas.microsoft.com/office/drawing/2014/main" id="{12D7884E-B567-FE3F-971D-EB6C8983E695}"/>
                      </a:ext>
                    </a:extLst>
                  </p:cNvPr>
                  <p:cNvSpPr/>
                  <p:nvPr/>
                </p:nvSpPr>
                <p:spPr>
                  <a:xfrm>
                    <a:off x="3347172" y="5631768"/>
                    <a:ext cx="11452" cy="5697"/>
                  </a:xfrm>
                  <a:custGeom>
                    <a:avLst/>
                    <a:gdLst>
                      <a:gd name="connsiteX0" fmla="*/ 6270 w 11452"/>
                      <a:gd name="connsiteY0" fmla="*/ 5635 h 5697"/>
                      <a:gd name="connsiteX1" fmla="*/ 11452 w 11452"/>
                      <a:gd name="connsiteY1" fmla="*/ 2069 h 5697"/>
                      <a:gd name="connsiteX2" fmla="*/ 6270 w 11452"/>
                      <a:gd name="connsiteY2" fmla="*/ 88 h 5697"/>
                      <a:gd name="connsiteX3" fmla="*/ 91 w 11452"/>
                      <a:gd name="connsiteY3" fmla="*/ 4050 h 5697"/>
                      <a:gd name="connsiteX4" fmla="*/ 6270 w 11452"/>
                      <a:gd name="connsiteY4" fmla="*/ 5635 h 56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52" h="5697">
                        <a:moveTo>
                          <a:pt x="6270" y="5635"/>
                        </a:moveTo>
                        <a:cubicBezTo>
                          <a:pt x="9459" y="4842"/>
                          <a:pt x="11452" y="3654"/>
                          <a:pt x="11452" y="2069"/>
                        </a:cubicBezTo>
                        <a:cubicBezTo>
                          <a:pt x="11452" y="682"/>
                          <a:pt x="9858" y="-308"/>
                          <a:pt x="6270" y="88"/>
                        </a:cubicBezTo>
                        <a:cubicBezTo>
                          <a:pt x="1885" y="682"/>
                          <a:pt x="-507" y="2069"/>
                          <a:pt x="91" y="4050"/>
                        </a:cubicBezTo>
                        <a:cubicBezTo>
                          <a:pt x="489" y="5635"/>
                          <a:pt x="3081" y="5833"/>
                          <a:pt x="6270" y="563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78" name="Freeform 1877">
                    <a:extLst>
                      <a:ext uri="{FF2B5EF4-FFF2-40B4-BE49-F238E27FC236}">
                        <a16:creationId xmlns:a16="http://schemas.microsoft.com/office/drawing/2014/main" id="{CFF8F78A-C53D-2F3D-0F29-4502F5A55629}"/>
                      </a:ext>
                    </a:extLst>
                  </p:cNvPr>
                  <p:cNvSpPr/>
                  <p:nvPr/>
                </p:nvSpPr>
                <p:spPr>
                  <a:xfrm>
                    <a:off x="3331317" y="5536204"/>
                    <a:ext cx="14948" cy="5843"/>
                  </a:xfrm>
                  <a:custGeom>
                    <a:avLst/>
                    <a:gdLst>
                      <a:gd name="connsiteX0" fmla="*/ 10963 w 14948"/>
                      <a:gd name="connsiteY0" fmla="*/ 4928 h 5843"/>
                      <a:gd name="connsiteX1" fmla="*/ 14551 w 14948"/>
                      <a:gd name="connsiteY1" fmla="*/ 1362 h 5843"/>
                      <a:gd name="connsiteX2" fmla="*/ 1794 w 14948"/>
                      <a:gd name="connsiteY2" fmla="*/ 1956 h 5843"/>
                      <a:gd name="connsiteX3" fmla="*/ 0 w 14948"/>
                      <a:gd name="connsiteY3" fmla="*/ 2550 h 5843"/>
                      <a:gd name="connsiteX4" fmla="*/ 10963 w 14948"/>
                      <a:gd name="connsiteY4" fmla="*/ 4928 h 58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48" h="5843">
                        <a:moveTo>
                          <a:pt x="10963" y="4928"/>
                        </a:moveTo>
                        <a:cubicBezTo>
                          <a:pt x="14152" y="3937"/>
                          <a:pt x="15747" y="2550"/>
                          <a:pt x="14551" y="1362"/>
                        </a:cubicBezTo>
                        <a:cubicBezTo>
                          <a:pt x="11960" y="-1213"/>
                          <a:pt x="6777" y="371"/>
                          <a:pt x="1794" y="1956"/>
                        </a:cubicBezTo>
                        <a:lnTo>
                          <a:pt x="0" y="2550"/>
                        </a:lnTo>
                        <a:cubicBezTo>
                          <a:pt x="1595" y="4531"/>
                          <a:pt x="2791" y="7305"/>
                          <a:pt x="10963" y="492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79" name="Freeform 1878">
                    <a:extLst>
                      <a:ext uri="{FF2B5EF4-FFF2-40B4-BE49-F238E27FC236}">
                        <a16:creationId xmlns:a16="http://schemas.microsoft.com/office/drawing/2014/main" id="{E484FCD2-C57B-B790-A6C1-C51F99F9022B}"/>
                      </a:ext>
                    </a:extLst>
                  </p:cNvPr>
                  <p:cNvSpPr/>
                  <p:nvPr/>
                </p:nvSpPr>
                <p:spPr>
                  <a:xfrm>
                    <a:off x="3326275" y="5470941"/>
                    <a:ext cx="12299" cy="6229"/>
                  </a:xfrm>
                  <a:custGeom>
                    <a:avLst/>
                    <a:gdLst>
                      <a:gd name="connsiteX0" fmla="*/ 6836 w 12299"/>
                      <a:gd name="connsiteY0" fmla="*/ 5812 h 6229"/>
                      <a:gd name="connsiteX1" fmla="*/ 12019 w 12299"/>
                      <a:gd name="connsiteY1" fmla="*/ 1256 h 6229"/>
                      <a:gd name="connsiteX2" fmla="*/ 5441 w 12299"/>
                      <a:gd name="connsiteY2" fmla="*/ 463 h 6229"/>
                      <a:gd name="connsiteX3" fmla="*/ 59 w 12299"/>
                      <a:gd name="connsiteY3" fmla="*/ 4029 h 6229"/>
                      <a:gd name="connsiteX4" fmla="*/ 6836 w 12299"/>
                      <a:gd name="connsiteY4" fmla="*/ 5812 h 62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99" h="6229">
                        <a:moveTo>
                          <a:pt x="6836" y="5812"/>
                        </a:moveTo>
                        <a:cubicBezTo>
                          <a:pt x="10424" y="4821"/>
                          <a:pt x="13215" y="3039"/>
                          <a:pt x="12019" y="1256"/>
                        </a:cubicBezTo>
                        <a:cubicBezTo>
                          <a:pt x="11222" y="-131"/>
                          <a:pt x="8232" y="-329"/>
                          <a:pt x="5441" y="463"/>
                        </a:cubicBezTo>
                        <a:cubicBezTo>
                          <a:pt x="1255" y="1454"/>
                          <a:pt x="-339" y="3237"/>
                          <a:pt x="59" y="4029"/>
                        </a:cubicBezTo>
                        <a:cubicBezTo>
                          <a:pt x="1455" y="6406"/>
                          <a:pt x="4046" y="6604"/>
                          <a:pt x="6836" y="581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80" name="Freeform 1879">
                    <a:extLst>
                      <a:ext uri="{FF2B5EF4-FFF2-40B4-BE49-F238E27FC236}">
                        <a16:creationId xmlns:a16="http://schemas.microsoft.com/office/drawing/2014/main" id="{7AB4BB13-517D-8796-6891-406E72B0D5F8}"/>
                      </a:ext>
                    </a:extLst>
                  </p:cNvPr>
                  <p:cNvSpPr/>
                  <p:nvPr/>
                </p:nvSpPr>
                <p:spPr>
                  <a:xfrm>
                    <a:off x="3362802" y="5610431"/>
                    <a:ext cx="19543" cy="10133"/>
                  </a:xfrm>
                  <a:custGeom>
                    <a:avLst/>
                    <a:gdLst>
                      <a:gd name="connsiteX0" fmla="*/ 19543 w 19543"/>
                      <a:gd name="connsiteY0" fmla="*/ 1616 h 10133"/>
                      <a:gd name="connsiteX1" fmla="*/ 13762 w 19543"/>
                      <a:gd name="connsiteY1" fmla="*/ 229 h 10133"/>
                      <a:gd name="connsiteX2" fmla="*/ 8580 w 19543"/>
                      <a:gd name="connsiteY2" fmla="*/ 3597 h 10133"/>
                      <a:gd name="connsiteX3" fmla="*/ 8979 w 19543"/>
                      <a:gd name="connsiteY3" fmla="*/ 4389 h 10133"/>
                      <a:gd name="connsiteX4" fmla="*/ 5789 w 19543"/>
                      <a:gd name="connsiteY4" fmla="*/ 4587 h 10133"/>
                      <a:gd name="connsiteX5" fmla="*/ 9 w 19543"/>
                      <a:gd name="connsiteY5" fmla="*/ 7757 h 10133"/>
                      <a:gd name="connsiteX6" fmla="*/ 6786 w 19543"/>
                      <a:gd name="connsiteY6" fmla="*/ 10134 h 10133"/>
                      <a:gd name="connsiteX7" fmla="*/ 13563 w 19543"/>
                      <a:gd name="connsiteY7" fmla="*/ 7361 h 10133"/>
                      <a:gd name="connsiteX8" fmla="*/ 13164 w 19543"/>
                      <a:gd name="connsiteY8" fmla="*/ 5380 h 10133"/>
                      <a:gd name="connsiteX9" fmla="*/ 14560 w 19543"/>
                      <a:gd name="connsiteY9" fmla="*/ 5182 h 10133"/>
                      <a:gd name="connsiteX10" fmla="*/ 19543 w 19543"/>
                      <a:gd name="connsiteY10" fmla="*/ 1616 h 101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9543" h="10133">
                        <a:moveTo>
                          <a:pt x="19543" y="1616"/>
                        </a:moveTo>
                        <a:cubicBezTo>
                          <a:pt x="18945" y="229"/>
                          <a:pt x="16952" y="-365"/>
                          <a:pt x="13762" y="229"/>
                        </a:cubicBezTo>
                        <a:cubicBezTo>
                          <a:pt x="10773" y="824"/>
                          <a:pt x="8381" y="2012"/>
                          <a:pt x="8580" y="3597"/>
                        </a:cubicBezTo>
                        <a:cubicBezTo>
                          <a:pt x="8580" y="3795"/>
                          <a:pt x="8779" y="4191"/>
                          <a:pt x="8979" y="4389"/>
                        </a:cubicBezTo>
                        <a:cubicBezTo>
                          <a:pt x="7982" y="4389"/>
                          <a:pt x="6985" y="4389"/>
                          <a:pt x="5789" y="4587"/>
                        </a:cubicBezTo>
                        <a:cubicBezTo>
                          <a:pt x="2600" y="4785"/>
                          <a:pt x="208" y="6172"/>
                          <a:pt x="9" y="7757"/>
                        </a:cubicBezTo>
                        <a:cubicBezTo>
                          <a:pt x="-190" y="9936"/>
                          <a:pt x="2999" y="10134"/>
                          <a:pt x="6786" y="10134"/>
                        </a:cubicBezTo>
                        <a:cubicBezTo>
                          <a:pt x="10175" y="9936"/>
                          <a:pt x="12766" y="8747"/>
                          <a:pt x="13563" y="7361"/>
                        </a:cubicBezTo>
                        <a:cubicBezTo>
                          <a:pt x="13962" y="6370"/>
                          <a:pt x="13762" y="5974"/>
                          <a:pt x="13164" y="5380"/>
                        </a:cubicBezTo>
                        <a:cubicBezTo>
                          <a:pt x="13563" y="5380"/>
                          <a:pt x="13962" y="5380"/>
                          <a:pt x="14560" y="5182"/>
                        </a:cubicBezTo>
                        <a:cubicBezTo>
                          <a:pt x="17350" y="4389"/>
                          <a:pt x="19344" y="3201"/>
                          <a:pt x="19543" y="161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81" name="Freeform 1880">
                    <a:extLst>
                      <a:ext uri="{FF2B5EF4-FFF2-40B4-BE49-F238E27FC236}">
                        <a16:creationId xmlns:a16="http://schemas.microsoft.com/office/drawing/2014/main" id="{2B8B084D-727C-F355-BCF2-A77DE1026A33}"/>
                      </a:ext>
                    </a:extLst>
                  </p:cNvPr>
                  <p:cNvSpPr/>
                  <p:nvPr/>
                </p:nvSpPr>
                <p:spPr>
                  <a:xfrm>
                    <a:off x="3347463" y="5504583"/>
                    <a:ext cx="12566" cy="5895"/>
                  </a:xfrm>
                  <a:custGeom>
                    <a:avLst/>
                    <a:gdLst>
                      <a:gd name="connsiteX0" fmla="*/ 12557 w 12566"/>
                      <a:gd name="connsiteY0" fmla="*/ 2279 h 5895"/>
                      <a:gd name="connsiteX1" fmla="*/ 5581 w 12566"/>
                      <a:gd name="connsiteY1" fmla="*/ 100 h 5895"/>
                      <a:gd name="connsiteX2" fmla="*/ 0 w 12566"/>
                      <a:gd name="connsiteY2" fmla="*/ 3666 h 5895"/>
                      <a:gd name="connsiteX3" fmla="*/ 6777 w 12566"/>
                      <a:gd name="connsiteY3" fmla="*/ 5647 h 5895"/>
                      <a:gd name="connsiteX4" fmla="*/ 12557 w 12566"/>
                      <a:gd name="connsiteY4" fmla="*/ 2279 h 58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66" h="5895">
                        <a:moveTo>
                          <a:pt x="12557" y="2279"/>
                        </a:moveTo>
                        <a:cubicBezTo>
                          <a:pt x="12358" y="496"/>
                          <a:pt x="9568" y="-296"/>
                          <a:pt x="5581" y="100"/>
                        </a:cubicBezTo>
                        <a:cubicBezTo>
                          <a:pt x="2193" y="496"/>
                          <a:pt x="0" y="1883"/>
                          <a:pt x="0" y="3666"/>
                        </a:cubicBezTo>
                        <a:cubicBezTo>
                          <a:pt x="0" y="5845"/>
                          <a:pt x="2591" y="6241"/>
                          <a:pt x="6777" y="5647"/>
                        </a:cubicBezTo>
                        <a:cubicBezTo>
                          <a:pt x="9767" y="5052"/>
                          <a:pt x="12757" y="4062"/>
                          <a:pt x="12557" y="22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82" name="Freeform 1881">
                    <a:extLst>
                      <a:ext uri="{FF2B5EF4-FFF2-40B4-BE49-F238E27FC236}">
                        <a16:creationId xmlns:a16="http://schemas.microsoft.com/office/drawing/2014/main" id="{459AA70E-4CFA-1942-BD31-5CD9282EC52B}"/>
                      </a:ext>
                    </a:extLst>
                  </p:cNvPr>
                  <p:cNvSpPr/>
                  <p:nvPr/>
                </p:nvSpPr>
                <p:spPr>
                  <a:xfrm>
                    <a:off x="3338207" y="5449313"/>
                    <a:ext cx="18161" cy="6765"/>
                  </a:xfrm>
                  <a:custGeom>
                    <a:avLst/>
                    <a:gdLst>
                      <a:gd name="connsiteX0" fmla="*/ 286 w 18161"/>
                      <a:gd name="connsiteY0" fmla="*/ 5056 h 6765"/>
                      <a:gd name="connsiteX1" fmla="*/ 6665 w 18161"/>
                      <a:gd name="connsiteY1" fmla="*/ 5848 h 6765"/>
                      <a:gd name="connsiteX2" fmla="*/ 7860 w 18161"/>
                      <a:gd name="connsiteY2" fmla="*/ 5452 h 6765"/>
                      <a:gd name="connsiteX3" fmla="*/ 7860 w 18161"/>
                      <a:gd name="connsiteY3" fmla="*/ 5452 h 6765"/>
                      <a:gd name="connsiteX4" fmla="*/ 14040 w 18161"/>
                      <a:gd name="connsiteY4" fmla="*/ 6245 h 6765"/>
                      <a:gd name="connsiteX5" fmla="*/ 18026 w 18161"/>
                      <a:gd name="connsiteY5" fmla="*/ 2481 h 6765"/>
                      <a:gd name="connsiteX6" fmla="*/ 11847 w 18161"/>
                      <a:gd name="connsiteY6" fmla="*/ 2283 h 6765"/>
                      <a:gd name="connsiteX7" fmla="*/ 11648 w 18161"/>
                      <a:gd name="connsiteY7" fmla="*/ 1292 h 6765"/>
                      <a:gd name="connsiteX8" fmla="*/ 5269 w 18161"/>
                      <a:gd name="connsiteY8" fmla="*/ 500 h 6765"/>
                      <a:gd name="connsiteX9" fmla="*/ 286 w 18161"/>
                      <a:gd name="connsiteY9" fmla="*/ 5056 h 67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161" h="6765">
                        <a:moveTo>
                          <a:pt x="286" y="5056"/>
                        </a:moveTo>
                        <a:cubicBezTo>
                          <a:pt x="1083" y="6443"/>
                          <a:pt x="3276" y="6641"/>
                          <a:pt x="6665" y="5848"/>
                        </a:cubicBezTo>
                        <a:cubicBezTo>
                          <a:pt x="7063" y="5650"/>
                          <a:pt x="7462" y="5452"/>
                          <a:pt x="7860" y="5452"/>
                        </a:cubicBezTo>
                        <a:lnTo>
                          <a:pt x="7860" y="5452"/>
                        </a:lnTo>
                        <a:cubicBezTo>
                          <a:pt x="8060" y="7037"/>
                          <a:pt x="11050" y="7037"/>
                          <a:pt x="14040" y="6245"/>
                        </a:cubicBezTo>
                        <a:cubicBezTo>
                          <a:pt x="17229" y="5254"/>
                          <a:pt x="18624" y="3868"/>
                          <a:pt x="18026" y="2481"/>
                        </a:cubicBezTo>
                        <a:cubicBezTo>
                          <a:pt x="16830" y="1292"/>
                          <a:pt x="14438" y="1292"/>
                          <a:pt x="11847" y="2283"/>
                        </a:cubicBezTo>
                        <a:cubicBezTo>
                          <a:pt x="11847" y="1887"/>
                          <a:pt x="11847" y="1491"/>
                          <a:pt x="11648" y="1292"/>
                        </a:cubicBezTo>
                        <a:cubicBezTo>
                          <a:pt x="10851" y="104"/>
                          <a:pt x="8658" y="-490"/>
                          <a:pt x="5269" y="500"/>
                        </a:cubicBezTo>
                        <a:cubicBezTo>
                          <a:pt x="884" y="1491"/>
                          <a:pt x="-710" y="3273"/>
                          <a:pt x="286" y="505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83" name="Freeform 1882">
                    <a:extLst>
                      <a:ext uri="{FF2B5EF4-FFF2-40B4-BE49-F238E27FC236}">
                        <a16:creationId xmlns:a16="http://schemas.microsoft.com/office/drawing/2014/main" id="{2F1F4DA2-6BCB-BB95-CC8A-50EAD0AF0B2C}"/>
                      </a:ext>
                    </a:extLst>
                  </p:cNvPr>
                  <p:cNvSpPr/>
                  <p:nvPr/>
                </p:nvSpPr>
                <p:spPr>
                  <a:xfrm>
                    <a:off x="3368368" y="5504169"/>
                    <a:ext cx="14931" cy="10136"/>
                  </a:xfrm>
                  <a:custGeom>
                    <a:avLst/>
                    <a:gdLst>
                      <a:gd name="connsiteX0" fmla="*/ 11187 w 14931"/>
                      <a:gd name="connsiteY0" fmla="*/ 4476 h 10136"/>
                      <a:gd name="connsiteX1" fmla="*/ 14774 w 14931"/>
                      <a:gd name="connsiteY1" fmla="*/ 1306 h 10136"/>
                      <a:gd name="connsiteX2" fmla="*/ 8595 w 14931"/>
                      <a:gd name="connsiteY2" fmla="*/ 316 h 10136"/>
                      <a:gd name="connsiteX3" fmla="*/ 3014 w 14931"/>
                      <a:gd name="connsiteY3" fmla="*/ 3683 h 10136"/>
                      <a:gd name="connsiteX4" fmla="*/ 3811 w 14931"/>
                      <a:gd name="connsiteY4" fmla="*/ 5070 h 10136"/>
                      <a:gd name="connsiteX5" fmla="*/ 24 w 14931"/>
                      <a:gd name="connsiteY5" fmla="*/ 7843 h 10136"/>
                      <a:gd name="connsiteX6" fmla="*/ 8994 w 14931"/>
                      <a:gd name="connsiteY6" fmla="*/ 9428 h 10136"/>
                      <a:gd name="connsiteX7" fmla="*/ 13180 w 14931"/>
                      <a:gd name="connsiteY7" fmla="*/ 8636 h 10136"/>
                      <a:gd name="connsiteX8" fmla="*/ 12981 w 14931"/>
                      <a:gd name="connsiteY8" fmla="*/ 6655 h 10136"/>
                      <a:gd name="connsiteX9" fmla="*/ 11187 w 14931"/>
                      <a:gd name="connsiteY9" fmla="*/ 4476 h 101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4931" h="10136">
                        <a:moveTo>
                          <a:pt x="11187" y="4476"/>
                        </a:moveTo>
                        <a:cubicBezTo>
                          <a:pt x="13180" y="3683"/>
                          <a:pt x="15572" y="2693"/>
                          <a:pt x="14774" y="1306"/>
                        </a:cubicBezTo>
                        <a:cubicBezTo>
                          <a:pt x="13977" y="-80"/>
                          <a:pt x="11585" y="-278"/>
                          <a:pt x="8595" y="316"/>
                        </a:cubicBezTo>
                        <a:cubicBezTo>
                          <a:pt x="5606" y="910"/>
                          <a:pt x="3014" y="2099"/>
                          <a:pt x="3014" y="3683"/>
                        </a:cubicBezTo>
                        <a:cubicBezTo>
                          <a:pt x="3014" y="4278"/>
                          <a:pt x="3413" y="4674"/>
                          <a:pt x="3811" y="5070"/>
                        </a:cubicBezTo>
                        <a:cubicBezTo>
                          <a:pt x="2217" y="5664"/>
                          <a:pt x="224" y="7051"/>
                          <a:pt x="24" y="7843"/>
                        </a:cubicBezTo>
                        <a:cubicBezTo>
                          <a:pt x="-374" y="11013"/>
                          <a:pt x="4210" y="10220"/>
                          <a:pt x="8994" y="9428"/>
                        </a:cubicBezTo>
                        <a:lnTo>
                          <a:pt x="13180" y="8636"/>
                        </a:lnTo>
                        <a:cubicBezTo>
                          <a:pt x="13180" y="8041"/>
                          <a:pt x="13180" y="7249"/>
                          <a:pt x="12981" y="6655"/>
                        </a:cubicBezTo>
                        <a:cubicBezTo>
                          <a:pt x="12781" y="5466"/>
                          <a:pt x="12183" y="4872"/>
                          <a:pt x="11187" y="44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84" name="Freeform 1883">
                    <a:extLst>
                      <a:ext uri="{FF2B5EF4-FFF2-40B4-BE49-F238E27FC236}">
                        <a16:creationId xmlns:a16="http://schemas.microsoft.com/office/drawing/2014/main" id="{E5F56FC0-AA52-3AAA-BC95-73894FAF2CF3}"/>
                      </a:ext>
                    </a:extLst>
                  </p:cNvPr>
                  <p:cNvSpPr/>
                  <p:nvPr/>
                </p:nvSpPr>
                <p:spPr>
                  <a:xfrm>
                    <a:off x="3381547" y="5512409"/>
                    <a:ext cx="398" cy="197"/>
                  </a:xfrm>
                  <a:custGeom>
                    <a:avLst/>
                    <a:gdLst>
                      <a:gd name="connsiteX0" fmla="*/ 0 w 398"/>
                      <a:gd name="connsiteY0" fmla="*/ 0 h 197"/>
                      <a:gd name="connsiteX1" fmla="*/ 0 w 398"/>
                      <a:gd name="connsiteY1" fmla="*/ 198 h 197"/>
                      <a:gd name="connsiteX2" fmla="*/ 0 w 398"/>
                      <a:gd name="connsiteY2" fmla="*/ 198 h 197"/>
                      <a:gd name="connsiteX3" fmla="*/ 0 w 398"/>
                      <a:gd name="connsiteY3" fmla="*/ 198 h 197"/>
                      <a:gd name="connsiteX4" fmla="*/ 0 w 398"/>
                      <a:gd name="connsiteY4" fmla="*/ 198 h 197"/>
                      <a:gd name="connsiteX5" fmla="*/ 399 w 398"/>
                      <a:gd name="connsiteY5" fmla="*/ 0 h 197"/>
                      <a:gd name="connsiteX6" fmla="*/ 200 w 398"/>
                      <a:gd name="connsiteY6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98" h="197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399" y="0"/>
                        </a:lnTo>
                        <a:lnTo>
                          <a:pt x="20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85" name="Freeform 1884">
                    <a:extLst>
                      <a:ext uri="{FF2B5EF4-FFF2-40B4-BE49-F238E27FC236}">
                        <a16:creationId xmlns:a16="http://schemas.microsoft.com/office/drawing/2014/main" id="{842EBB9E-D1C8-718F-420A-C270A9FA1967}"/>
                      </a:ext>
                    </a:extLst>
                  </p:cNvPr>
                  <p:cNvSpPr/>
                  <p:nvPr/>
                </p:nvSpPr>
                <p:spPr>
                  <a:xfrm>
                    <a:off x="3401864" y="5577741"/>
                    <a:ext cx="28953" cy="15721"/>
                  </a:xfrm>
                  <a:custGeom>
                    <a:avLst/>
                    <a:gdLst>
                      <a:gd name="connsiteX0" fmla="*/ 23535 w 28953"/>
                      <a:gd name="connsiteY0" fmla="*/ 1027 h 15721"/>
                      <a:gd name="connsiteX1" fmla="*/ 19948 w 28953"/>
                      <a:gd name="connsiteY1" fmla="*/ 2018 h 15721"/>
                      <a:gd name="connsiteX2" fmla="*/ 12971 w 28953"/>
                      <a:gd name="connsiteY2" fmla="*/ 37 h 15721"/>
                      <a:gd name="connsiteX3" fmla="*/ 4599 w 28953"/>
                      <a:gd name="connsiteY3" fmla="*/ 3999 h 15721"/>
                      <a:gd name="connsiteX4" fmla="*/ 5596 w 28953"/>
                      <a:gd name="connsiteY4" fmla="*/ 5385 h 15721"/>
                      <a:gd name="connsiteX5" fmla="*/ 3802 w 28953"/>
                      <a:gd name="connsiteY5" fmla="*/ 7564 h 15721"/>
                      <a:gd name="connsiteX6" fmla="*/ 6393 w 28953"/>
                      <a:gd name="connsiteY6" fmla="*/ 9743 h 15721"/>
                      <a:gd name="connsiteX7" fmla="*/ 5197 w 28953"/>
                      <a:gd name="connsiteY7" fmla="*/ 9743 h 15721"/>
                      <a:gd name="connsiteX8" fmla="*/ 15 w 28953"/>
                      <a:gd name="connsiteY8" fmla="*/ 13309 h 15721"/>
                      <a:gd name="connsiteX9" fmla="*/ 7191 w 28953"/>
                      <a:gd name="connsiteY9" fmla="*/ 15686 h 15721"/>
                      <a:gd name="connsiteX10" fmla="*/ 12373 w 28953"/>
                      <a:gd name="connsiteY10" fmla="*/ 12120 h 15721"/>
                      <a:gd name="connsiteX11" fmla="*/ 9583 w 28953"/>
                      <a:gd name="connsiteY11" fmla="*/ 9941 h 15721"/>
                      <a:gd name="connsiteX12" fmla="*/ 10180 w 28953"/>
                      <a:gd name="connsiteY12" fmla="*/ 9941 h 15721"/>
                      <a:gd name="connsiteX13" fmla="*/ 15762 w 28953"/>
                      <a:gd name="connsiteY13" fmla="*/ 6574 h 15721"/>
                      <a:gd name="connsiteX14" fmla="*/ 15363 w 28953"/>
                      <a:gd name="connsiteY14" fmla="*/ 5583 h 15721"/>
                      <a:gd name="connsiteX15" fmla="*/ 16559 w 28953"/>
                      <a:gd name="connsiteY15" fmla="*/ 5187 h 15721"/>
                      <a:gd name="connsiteX16" fmla="*/ 22140 w 28953"/>
                      <a:gd name="connsiteY16" fmla="*/ 6574 h 15721"/>
                      <a:gd name="connsiteX17" fmla="*/ 28917 w 28953"/>
                      <a:gd name="connsiteY17" fmla="*/ 2612 h 15721"/>
                      <a:gd name="connsiteX18" fmla="*/ 23535 w 28953"/>
                      <a:gd name="connsiteY18" fmla="*/ 1027 h 15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28953" h="15721">
                        <a:moveTo>
                          <a:pt x="23535" y="1027"/>
                        </a:moveTo>
                        <a:cubicBezTo>
                          <a:pt x="22140" y="1225"/>
                          <a:pt x="20944" y="1622"/>
                          <a:pt x="19948" y="2018"/>
                        </a:cubicBezTo>
                        <a:cubicBezTo>
                          <a:pt x="19350" y="433"/>
                          <a:pt x="16559" y="-161"/>
                          <a:pt x="12971" y="37"/>
                        </a:cubicBezTo>
                        <a:cubicBezTo>
                          <a:pt x="8785" y="235"/>
                          <a:pt x="5995" y="1820"/>
                          <a:pt x="4599" y="3999"/>
                        </a:cubicBezTo>
                        <a:cubicBezTo>
                          <a:pt x="4599" y="4593"/>
                          <a:pt x="5197" y="4989"/>
                          <a:pt x="5596" y="5385"/>
                        </a:cubicBezTo>
                        <a:cubicBezTo>
                          <a:pt x="4599" y="5979"/>
                          <a:pt x="3802" y="6772"/>
                          <a:pt x="3802" y="7564"/>
                        </a:cubicBezTo>
                        <a:cubicBezTo>
                          <a:pt x="3802" y="8753"/>
                          <a:pt x="4799" y="9545"/>
                          <a:pt x="6393" y="9743"/>
                        </a:cubicBezTo>
                        <a:cubicBezTo>
                          <a:pt x="5995" y="9743"/>
                          <a:pt x="5596" y="9743"/>
                          <a:pt x="5197" y="9743"/>
                        </a:cubicBezTo>
                        <a:cubicBezTo>
                          <a:pt x="1610" y="10139"/>
                          <a:pt x="-184" y="11724"/>
                          <a:pt x="15" y="13309"/>
                        </a:cubicBezTo>
                        <a:cubicBezTo>
                          <a:pt x="214" y="15290"/>
                          <a:pt x="3005" y="15884"/>
                          <a:pt x="7191" y="15686"/>
                        </a:cubicBezTo>
                        <a:cubicBezTo>
                          <a:pt x="10579" y="14893"/>
                          <a:pt x="12573" y="13705"/>
                          <a:pt x="12373" y="12120"/>
                        </a:cubicBezTo>
                        <a:cubicBezTo>
                          <a:pt x="12174" y="10932"/>
                          <a:pt x="11177" y="10337"/>
                          <a:pt x="9583" y="9941"/>
                        </a:cubicBezTo>
                        <a:cubicBezTo>
                          <a:pt x="9782" y="9941"/>
                          <a:pt x="9981" y="9941"/>
                          <a:pt x="10180" y="9941"/>
                        </a:cubicBezTo>
                        <a:cubicBezTo>
                          <a:pt x="12971" y="9149"/>
                          <a:pt x="15762" y="8158"/>
                          <a:pt x="15762" y="6574"/>
                        </a:cubicBezTo>
                        <a:cubicBezTo>
                          <a:pt x="15762" y="6177"/>
                          <a:pt x="15562" y="5979"/>
                          <a:pt x="15363" y="5583"/>
                        </a:cubicBezTo>
                        <a:lnTo>
                          <a:pt x="16559" y="5187"/>
                        </a:lnTo>
                        <a:cubicBezTo>
                          <a:pt x="16958" y="6376"/>
                          <a:pt x="19350" y="6970"/>
                          <a:pt x="22140" y="6574"/>
                        </a:cubicBezTo>
                        <a:cubicBezTo>
                          <a:pt x="26525" y="6177"/>
                          <a:pt x="28718" y="4395"/>
                          <a:pt x="28917" y="2612"/>
                        </a:cubicBezTo>
                        <a:cubicBezTo>
                          <a:pt x="29316" y="829"/>
                          <a:pt x="26326" y="829"/>
                          <a:pt x="23535" y="102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86" name="Freeform 1885">
                    <a:extLst>
                      <a:ext uri="{FF2B5EF4-FFF2-40B4-BE49-F238E27FC236}">
                        <a16:creationId xmlns:a16="http://schemas.microsoft.com/office/drawing/2014/main" id="{08323C9E-7CAD-32E6-8E98-B6F0C5844E9F}"/>
                      </a:ext>
                    </a:extLst>
                  </p:cNvPr>
                  <p:cNvSpPr/>
                  <p:nvPr/>
                </p:nvSpPr>
                <p:spPr>
                  <a:xfrm>
                    <a:off x="3381149" y="5531821"/>
                    <a:ext cx="199" cy="198"/>
                  </a:xfrm>
                  <a:custGeom>
                    <a:avLst/>
                    <a:gdLst>
                      <a:gd name="connsiteX0" fmla="*/ 200 w 199"/>
                      <a:gd name="connsiteY0" fmla="*/ 198 h 198"/>
                      <a:gd name="connsiteX1" fmla="*/ 200 w 199"/>
                      <a:gd name="connsiteY1" fmla="*/ 0 h 198"/>
                      <a:gd name="connsiteX2" fmla="*/ 0 w 199"/>
                      <a:gd name="connsiteY2" fmla="*/ 0 h 198"/>
                      <a:gd name="connsiteX3" fmla="*/ 0 w 199"/>
                      <a:gd name="connsiteY3" fmla="*/ 198 h 198"/>
                      <a:gd name="connsiteX4" fmla="*/ 200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200" y="198"/>
                        </a:moveTo>
                        <a:lnTo>
                          <a:pt x="20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87" name="Freeform 1886">
                    <a:extLst>
                      <a:ext uri="{FF2B5EF4-FFF2-40B4-BE49-F238E27FC236}">
                        <a16:creationId xmlns:a16="http://schemas.microsoft.com/office/drawing/2014/main" id="{E88EABCD-5FCB-5633-2E67-8B36B7AB8D7C}"/>
                      </a:ext>
                    </a:extLst>
                  </p:cNvPr>
                  <p:cNvSpPr/>
                  <p:nvPr/>
                </p:nvSpPr>
                <p:spPr>
                  <a:xfrm>
                    <a:off x="3380262" y="5524837"/>
                    <a:ext cx="12648" cy="6984"/>
                  </a:xfrm>
                  <a:custGeom>
                    <a:avLst/>
                    <a:gdLst>
                      <a:gd name="connsiteX0" fmla="*/ 12249 w 12648"/>
                      <a:gd name="connsiteY0" fmla="*/ 844 h 6984"/>
                      <a:gd name="connsiteX1" fmla="*/ 7265 w 12648"/>
                      <a:gd name="connsiteY1" fmla="*/ 52 h 6984"/>
                      <a:gd name="connsiteX2" fmla="*/ 90 w 12648"/>
                      <a:gd name="connsiteY2" fmla="*/ 5202 h 6984"/>
                      <a:gd name="connsiteX3" fmla="*/ 1086 w 12648"/>
                      <a:gd name="connsiteY3" fmla="*/ 6985 h 6984"/>
                      <a:gd name="connsiteX4" fmla="*/ 5272 w 12648"/>
                      <a:gd name="connsiteY4" fmla="*/ 5994 h 6984"/>
                      <a:gd name="connsiteX5" fmla="*/ 12249 w 12648"/>
                      <a:gd name="connsiteY5" fmla="*/ 844 h 69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648" h="6984">
                        <a:moveTo>
                          <a:pt x="12249" y="844"/>
                        </a:moveTo>
                        <a:cubicBezTo>
                          <a:pt x="11850" y="250"/>
                          <a:pt x="9059" y="-147"/>
                          <a:pt x="7265" y="52"/>
                        </a:cubicBezTo>
                        <a:cubicBezTo>
                          <a:pt x="1884" y="844"/>
                          <a:pt x="-508" y="2825"/>
                          <a:pt x="90" y="5202"/>
                        </a:cubicBezTo>
                        <a:cubicBezTo>
                          <a:pt x="289" y="5796"/>
                          <a:pt x="688" y="6390"/>
                          <a:pt x="1086" y="6985"/>
                        </a:cubicBezTo>
                        <a:cubicBezTo>
                          <a:pt x="2482" y="6786"/>
                          <a:pt x="3877" y="6390"/>
                          <a:pt x="5272" y="5994"/>
                        </a:cubicBezTo>
                        <a:cubicBezTo>
                          <a:pt x="9458" y="4806"/>
                          <a:pt x="14042" y="3419"/>
                          <a:pt x="12249" y="84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88" name="Freeform 1887">
                    <a:extLst>
                      <a:ext uri="{FF2B5EF4-FFF2-40B4-BE49-F238E27FC236}">
                        <a16:creationId xmlns:a16="http://schemas.microsoft.com/office/drawing/2014/main" id="{1A23EFA5-882E-FDDF-C034-B5741B939C74}"/>
                      </a:ext>
                    </a:extLst>
                  </p:cNvPr>
                  <p:cNvSpPr/>
                  <p:nvPr/>
                </p:nvSpPr>
                <p:spPr>
                  <a:xfrm>
                    <a:off x="3273993" y="5450074"/>
                    <a:ext cx="12610" cy="6172"/>
                  </a:xfrm>
                  <a:custGeom>
                    <a:avLst/>
                    <a:gdLst>
                      <a:gd name="connsiteX0" fmla="*/ 8489 w 12610"/>
                      <a:gd name="connsiteY0" fmla="*/ 5285 h 6172"/>
                      <a:gd name="connsiteX1" fmla="*/ 12277 w 12610"/>
                      <a:gd name="connsiteY1" fmla="*/ 1324 h 6172"/>
                      <a:gd name="connsiteX2" fmla="*/ 3905 w 12610"/>
                      <a:gd name="connsiteY2" fmla="*/ 927 h 6172"/>
                      <a:gd name="connsiteX3" fmla="*/ 317 w 12610"/>
                      <a:gd name="connsiteY3" fmla="*/ 4889 h 6172"/>
                      <a:gd name="connsiteX4" fmla="*/ 8489 w 12610"/>
                      <a:gd name="connsiteY4" fmla="*/ 5285 h 61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10" h="6172">
                        <a:moveTo>
                          <a:pt x="8489" y="5285"/>
                        </a:moveTo>
                        <a:cubicBezTo>
                          <a:pt x="11280" y="4295"/>
                          <a:pt x="13472" y="2710"/>
                          <a:pt x="12277" y="1324"/>
                        </a:cubicBezTo>
                        <a:cubicBezTo>
                          <a:pt x="10881" y="-261"/>
                          <a:pt x="7891" y="-459"/>
                          <a:pt x="3905" y="927"/>
                        </a:cubicBezTo>
                        <a:cubicBezTo>
                          <a:pt x="716" y="1918"/>
                          <a:pt x="-680" y="3304"/>
                          <a:pt x="317" y="4889"/>
                        </a:cubicBezTo>
                        <a:cubicBezTo>
                          <a:pt x="1911" y="6078"/>
                          <a:pt x="4503" y="6870"/>
                          <a:pt x="8489" y="52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89" name="Freeform 1888">
                    <a:extLst>
                      <a:ext uri="{FF2B5EF4-FFF2-40B4-BE49-F238E27FC236}">
                        <a16:creationId xmlns:a16="http://schemas.microsoft.com/office/drawing/2014/main" id="{D07B3263-B7E1-4B16-2BF2-D8662602166F}"/>
                      </a:ext>
                    </a:extLst>
                  </p:cNvPr>
                  <p:cNvSpPr/>
                  <p:nvPr/>
                </p:nvSpPr>
                <p:spPr>
                  <a:xfrm>
                    <a:off x="3336386" y="5586105"/>
                    <a:ext cx="12306" cy="5173"/>
                  </a:xfrm>
                  <a:custGeom>
                    <a:avLst/>
                    <a:gdLst>
                      <a:gd name="connsiteX0" fmla="*/ 6492 w 12306"/>
                      <a:gd name="connsiteY0" fmla="*/ 4945 h 5173"/>
                      <a:gd name="connsiteX1" fmla="*/ 12273 w 12306"/>
                      <a:gd name="connsiteY1" fmla="*/ 1776 h 5173"/>
                      <a:gd name="connsiteX2" fmla="*/ 4499 w 12306"/>
                      <a:gd name="connsiteY2" fmla="*/ 389 h 5173"/>
                      <a:gd name="connsiteX3" fmla="*/ 114 w 12306"/>
                      <a:gd name="connsiteY3" fmla="*/ 3955 h 5173"/>
                      <a:gd name="connsiteX4" fmla="*/ 6492 w 12306"/>
                      <a:gd name="connsiteY4" fmla="*/ 4945 h 51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06" h="5173">
                        <a:moveTo>
                          <a:pt x="6492" y="4945"/>
                        </a:moveTo>
                        <a:cubicBezTo>
                          <a:pt x="9483" y="4351"/>
                          <a:pt x="12672" y="3162"/>
                          <a:pt x="12273" y="1776"/>
                        </a:cubicBezTo>
                        <a:cubicBezTo>
                          <a:pt x="11874" y="-7"/>
                          <a:pt x="8486" y="-403"/>
                          <a:pt x="4499" y="389"/>
                        </a:cubicBezTo>
                        <a:cubicBezTo>
                          <a:pt x="1310" y="983"/>
                          <a:pt x="-484" y="2568"/>
                          <a:pt x="114" y="3955"/>
                        </a:cubicBezTo>
                        <a:cubicBezTo>
                          <a:pt x="513" y="5341"/>
                          <a:pt x="3303" y="5341"/>
                          <a:pt x="6492" y="494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90" name="Freeform 1889">
                    <a:extLst>
                      <a:ext uri="{FF2B5EF4-FFF2-40B4-BE49-F238E27FC236}">
                        <a16:creationId xmlns:a16="http://schemas.microsoft.com/office/drawing/2014/main" id="{6DC07FA0-D708-B569-E4F0-970F05CA9A32}"/>
                      </a:ext>
                    </a:extLst>
                  </p:cNvPr>
                  <p:cNvSpPr/>
                  <p:nvPr/>
                </p:nvSpPr>
                <p:spPr>
                  <a:xfrm>
                    <a:off x="3322971" y="5532196"/>
                    <a:ext cx="13006" cy="6360"/>
                  </a:xfrm>
                  <a:custGeom>
                    <a:avLst/>
                    <a:gdLst>
                      <a:gd name="connsiteX0" fmla="*/ 8346 w 13006"/>
                      <a:gd name="connsiteY0" fmla="*/ 22 h 6360"/>
                      <a:gd name="connsiteX1" fmla="*/ 771 w 13006"/>
                      <a:gd name="connsiteY1" fmla="*/ 2597 h 6360"/>
                      <a:gd name="connsiteX2" fmla="*/ 8346 w 13006"/>
                      <a:gd name="connsiteY2" fmla="*/ 6360 h 6360"/>
                      <a:gd name="connsiteX3" fmla="*/ 8346 w 13006"/>
                      <a:gd name="connsiteY3" fmla="*/ 22 h 63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006" h="6360">
                        <a:moveTo>
                          <a:pt x="8346" y="22"/>
                        </a:moveTo>
                        <a:cubicBezTo>
                          <a:pt x="5755" y="-177"/>
                          <a:pt x="1967" y="1012"/>
                          <a:pt x="771" y="2597"/>
                        </a:cubicBezTo>
                        <a:cubicBezTo>
                          <a:pt x="-2219" y="6360"/>
                          <a:pt x="4160" y="5766"/>
                          <a:pt x="8346" y="6360"/>
                        </a:cubicBezTo>
                        <a:cubicBezTo>
                          <a:pt x="10738" y="3785"/>
                          <a:pt x="17515" y="418"/>
                          <a:pt x="8346" y="2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91" name="Freeform 1890">
                    <a:extLst>
                      <a:ext uri="{FF2B5EF4-FFF2-40B4-BE49-F238E27FC236}">
                        <a16:creationId xmlns:a16="http://schemas.microsoft.com/office/drawing/2014/main" id="{F485163F-FBD2-0DF9-CBB6-F6AE75E223F9}"/>
                      </a:ext>
                    </a:extLst>
                  </p:cNvPr>
                  <p:cNvSpPr/>
                  <p:nvPr/>
                </p:nvSpPr>
                <p:spPr>
                  <a:xfrm>
                    <a:off x="3331118" y="5538358"/>
                    <a:ext cx="398" cy="198"/>
                  </a:xfrm>
                  <a:custGeom>
                    <a:avLst/>
                    <a:gdLst>
                      <a:gd name="connsiteX0" fmla="*/ 199 w 398"/>
                      <a:gd name="connsiteY0" fmla="*/ 0 h 198"/>
                      <a:gd name="connsiteX1" fmla="*/ 0 w 398"/>
                      <a:gd name="connsiteY1" fmla="*/ 198 h 198"/>
                      <a:gd name="connsiteX2" fmla="*/ 0 w 398"/>
                      <a:gd name="connsiteY2" fmla="*/ 198 h 198"/>
                      <a:gd name="connsiteX3" fmla="*/ 399 w 398"/>
                      <a:gd name="connsiteY3" fmla="*/ 198 h 198"/>
                      <a:gd name="connsiteX4" fmla="*/ 399 w 398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">
                        <a:moveTo>
                          <a:pt x="199" y="0"/>
                        </a:move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399" y="198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92" name="Freeform 1891">
                    <a:extLst>
                      <a:ext uri="{FF2B5EF4-FFF2-40B4-BE49-F238E27FC236}">
                        <a16:creationId xmlns:a16="http://schemas.microsoft.com/office/drawing/2014/main" id="{AA131551-89B9-6B99-52A3-B485D5394993}"/>
                      </a:ext>
                    </a:extLst>
                  </p:cNvPr>
                  <p:cNvSpPr/>
                  <p:nvPr/>
                </p:nvSpPr>
                <p:spPr>
                  <a:xfrm>
                    <a:off x="3324895" y="5513569"/>
                    <a:ext cx="10806" cy="5047"/>
                  </a:xfrm>
                  <a:custGeom>
                    <a:avLst/>
                    <a:gdLst>
                      <a:gd name="connsiteX0" fmla="*/ 6621 w 10806"/>
                      <a:gd name="connsiteY0" fmla="*/ 4584 h 5047"/>
                      <a:gd name="connsiteX1" fmla="*/ 10807 w 10806"/>
                      <a:gd name="connsiteY1" fmla="*/ 1811 h 5047"/>
                      <a:gd name="connsiteX2" fmla="*/ 5425 w 10806"/>
                      <a:gd name="connsiteY2" fmla="*/ 226 h 5047"/>
                      <a:gd name="connsiteX3" fmla="*/ 43 w 10806"/>
                      <a:gd name="connsiteY3" fmla="*/ 3792 h 5047"/>
                      <a:gd name="connsiteX4" fmla="*/ 6621 w 10806"/>
                      <a:gd name="connsiteY4" fmla="*/ 4584 h 5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806" h="5047">
                        <a:moveTo>
                          <a:pt x="6621" y="4584"/>
                        </a:moveTo>
                        <a:cubicBezTo>
                          <a:pt x="9013" y="3990"/>
                          <a:pt x="10807" y="2999"/>
                          <a:pt x="10807" y="1811"/>
                        </a:cubicBezTo>
                        <a:cubicBezTo>
                          <a:pt x="10807" y="226"/>
                          <a:pt x="9013" y="-368"/>
                          <a:pt x="5425" y="226"/>
                        </a:cubicBezTo>
                        <a:cubicBezTo>
                          <a:pt x="2037" y="1018"/>
                          <a:pt x="-355" y="2207"/>
                          <a:pt x="43" y="3792"/>
                        </a:cubicBezTo>
                        <a:cubicBezTo>
                          <a:pt x="442" y="5178"/>
                          <a:pt x="3432" y="5376"/>
                          <a:pt x="6621" y="458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93" name="Freeform 1892">
                    <a:extLst>
                      <a:ext uri="{FF2B5EF4-FFF2-40B4-BE49-F238E27FC236}">
                        <a16:creationId xmlns:a16="http://schemas.microsoft.com/office/drawing/2014/main" id="{A4939387-FB4B-E45B-C2BF-AF1798E008CD}"/>
                      </a:ext>
                    </a:extLst>
                  </p:cNvPr>
                  <p:cNvSpPr/>
                  <p:nvPr/>
                </p:nvSpPr>
                <p:spPr>
                  <a:xfrm>
                    <a:off x="3384860" y="5392601"/>
                    <a:ext cx="11298" cy="6379"/>
                  </a:xfrm>
                  <a:custGeom>
                    <a:avLst/>
                    <a:gdLst>
                      <a:gd name="connsiteX0" fmla="*/ 4661 w 11298"/>
                      <a:gd name="connsiteY0" fmla="*/ 361 h 6379"/>
                      <a:gd name="connsiteX1" fmla="*/ 674 w 11298"/>
                      <a:gd name="connsiteY1" fmla="*/ 5313 h 6379"/>
                      <a:gd name="connsiteX2" fmla="*/ 7452 w 11298"/>
                      <a:gd name="connsiteY2" fmla="*/ 5511 h 6379"/>
                      <a:gd name="connsiteX3" fmla="*/ 11039 w 11298"/>
                      <a:gd name="connsiteY3" fmla="*/ 1351 h 6379"/>
                      <a:gd name="connsiteX4" fmla="*/ 4661 w 11298"/>
                      <a:gd name="connsiteY4" fmla="*/ 361 h 63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98" h="6379">
                        <a:moveTo>
                          <a:pt x="4661" y="361"/>
                        </a:moveTo>
                        <a:cubicBezTo>
                          <a:pt x="276" y="1549"/>
                          <a:pt x="-920" y="3530"/>
                          <a:pt x="674" y="5313"/>
                        </a:cubicBezTo>
                        <a:cubicBezTo>
                          <a:pt x="1870" y="6700"/>
                          <a:pt x="4262" y="6700"/>
                          <a:pt x="7452" y="5511"/>
                        </a:cubicBezTo>
                        <a:cubicBezTo>
                          <a:pt x="10840" y="4323"/>
                          <a:pt x="11837" y="2738"/>
                          <a:pt x="11039" y="1351"/>
                        </a:cubicBezTo>
                        <a:cubicBezTo>
                          <a:pt x="10242" y="163"/>
                          <a:pt x="7651" y="-432"/>
                          <a:pt x="4661" y="36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94" name="Freeform 1893">
                    <a:extLst>
                      <a:ext uri="{FF2B5EF4-FFF2-40B4-BE49-F238E27FC236}">
                        <a16:creationId xmlns:a16="http://schemas.microsoft.com/office/drawing/2014/main" id="{592B03A9-B276-02A3-0591-F8173F3F7F77}"/>
                      </a:ext>
                    </a:extLst>
                  </p:cNvPr>
                  <p:cNvSpPr/>
                  <p:nvPr/>
                </p:nvSpPr>
                <p:spPr>
                  <a:xfrm>
                    <a:off x="3418408" y="5569349"/>
                    <a:ext cx="11223" cy="5654"/>
                  </a:xfrm>
                  <a:custGeom>
                    <a:avLst/>
                    <a:gdLst>
                      <a:gd name="connsiteX0" fmla="*/ 5995 w 11223"/>
                      <a:gd name="connsiteY0" fmla="*/ 307 h 5654"/>
                      <a:gd name="connsiteX1" fmla="*/ 15 w 11223"/>
                      <a:gd name="connsiteY1" fmla="*/ 3675 h 5654"/>
                      <a:gd name="connsiteX2" fmla="*/ 5197 w 11223"/>
                      <a:gd name="connsiteY2" fmla="*/ 5457 h 5654"/>
                      <a:gd name="connsiteX3" fmla="*/ 11177 w 11223"/>
                      <a:gd name="connsiteY3" fmla="*/ 2090 h 5654"/>
                      <a:gd name="connsiteX4" fmla="*/ 5995 w 11223"/>
                      <a:gd name="connsiteY4" fmla="*/ 307 h 56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23" h="5654">
                        <a:moveTo>
                          <a:pt x="5995" y="307"/>
                        </a:moveTo>
                        <a:cubicBezTo>
                          <a:pt x="3005" y="901"/>
                          <a:pt x="214" y="2090"/>
                          <a:pt x="15" y="3675"/>
                        </a:cubicBezTo>
                        <a:cubicBezTo>
                          <a:pt x="-185" y="5259"/>
                          <a:pt x="1610" y="6052"/>
                          <a:pt x="5197" y="5457"/>
                        </a:cubicBezTo>
                        <a:cubicBezTo>
                          <a:pt x="8187" y="4665"/>
                          <a:pt x="10978" y="3675"/>
                          <a:pt x="11177" y="2090"/>
                        </a:cubicBezTo>
                        <a:cubicBezTo>
                          <a:pt x="11576" y="307"/>
                          <a:pt x="9383" y="-485"/>
                          <a:pt x="5995" y="30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95" name="Freeform 1894">
                    <a:extLst>
                      <a:ext uri="{FF2B5EF4-FFF2-40B4-BE49-F238E27FC236}">
                        <a16:creationId xmlns:a16="http://schemas.microsoft.com/office/drawing/2014/main" id="{0ACCADBE-0443-44E7-925D-D7112F3B4F48}"/>
                      </a:ext>
                    </a:extLst>
                  </p:cNvPr>
                  <p:cNvSpPr/>
                  <p:nvPr/>
                </p:nvSpPr>
                <p:spPr>
                  <a:xfrm>
                    <a:off x="3358581" y="5353889"/>
                    <a:ext cx="13043" cy="6789"/>
                  </a:xfrm>
                  <a:custGeom>
                    <a:avLst/>
                    <a:gdLst>
                      <a:gd name="connsiteX0" fmla="*/ 5027 w 13043"/>
                      <a:gd name="connsiteY0" fmla="*/ 1238 h 6789"/>
                      <a:gd name="connsiteX1" fmla="*/ 44 w 13043"/>
                      <a:gd name="connsiteY1" fmla="*/ 5398 h 6789"/>
                      <a:gd name="connsiteX2" fmla="*/ 7817 w 13043"/>
                      <a:gd name="connsiteY2" fmla="*/ 5794 h 6789"/>
                      <a:gd name="connsiteX3" fmla="*/ 13000 w 13043"/>
                      <a:gd name="connsiteY3" fmla="*/ 1436 h 6789"/>
                      <a:gd name="connsiteX4" fmla="*/ 5027 w 13043"/>
                      <a:gd name="connsiteY4" fmla="*/ 1238 h 67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043" h="6789">
                        <a:moveTo>
                          <a:pt x="5027" y="1238"/>
                        </a:moveTo>
                        <a:cubicBezTo>
                          <a:pt x="2037" y="2427"/>
                          <a:pt x="-355" y="4011"/>
                          <a:pt x="44" y="5398"/>
                        </a:cubicBezTo>
                        <a:cubicBezTo>
                          <a:pt x="642" y="7577"/>
                          <a:pt x="4429" y="6785"/>
                          <a:pt x="7817" y="5794"/>
                        </a:cubicBezTo>
                        <a:cubicBezTo>
                          <a:pt x="11007" y="4606"/>
                          <a:pt x="13398" y="3021"/>
                          <a:pt x="13000" y="1436"/>
                        </a:cubicBezTo>
                        <a:cubicBezTo>
                          <a:pt x="12402" y="-545"/>
                          <a:pt x="9013" y="-347"/>
                          <a:pt x="5027" y="123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96" name="Freeform 1895">
                    <a:extLst>
                      <a:ext uri="{FF2B5EF4-FFF2-40B4-BE49-F238E27FC236}">
                        <a16:creationId xmlns:a16="http://schemas.microsoft.com/office/drawing/2014/main" id="{9B833823-3AE1-FD81-F20B-4693A96F0F90}"/>
                      </a:ext>
                    </a:extLst>
                  </p:cNvPr>
                  <p:cNvSpPr/>
                  <p:nvPr/>
                </p:nvSpPr>
                <p:spPr>
                  <a:xfrm>
                    <a:off x="3402759" y="5536750"/>
                    <a:ext cx="11196" cy="5159"/>
                  </a:xfrm>
                  <a:custGeom>
                    <a:avLst/>
                    <a:gdLst>
                      <a:gd name="connsiteX0" fmla="*/ 117 w 11196"/>
                      <a:gd name="connsiteY0" fmla="*/ 3590 h 5159"/>
                      <a:gd name="connsiteX1" fmla="*/ 7691 w 11196"/>
                      <a:gd name="connsiteY1" fmla="*/ 4580 h 5159"/>
                      <a:gd name="connsiteX2" fmla="*/ 11080 w 11196"/>
                      <a:gd name="connsiteY2" fmla="*/ 1807 h 5159"/>
                      <a:gd name="connsiteX3" fmla="*/ 3306 w 11196"/>
                      <a:gd name="connsiteY3" fmla="*/ 618 h 5159"/>
                      <a:gd name="connsiteX4" fmla="*/ 117 w 11196"/>
                      <a:gd name="connsiteY4" fmla="*/ 3590 h 5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96" h="5159">
                        <a:moveTo>
                          <a:pt x="117" y="3590"/>
                        </a:moveTo>
                        <a:cubicBezTo>
                          <a:pt x="1114" y="4976"/>
                          <a:pt x="3505" y="5769"/>
                          <a:pt x="7691" y="4580"/>
                        </a:cubicBezTo>
                        <a:cubicBezTo>
                          <a:pt x="9884" y="3986"/>
                          <a:pt x="11678" y="2995"/>
                          <a:pt x="11080" y="1807"/>
                        </a:cubicBezTo>
                        <a:cubicBezTo>
                          <a:pt x="10282" y="24"/>
                          <a:pt x="7492" y="-570"/>
                          <a:pt x="3306" y="618"/>
                        </a:cubicBezTo>
                        <a:cubicBezTo>
                          <a:pt x="1313" y="1213"/>
                          <a:pt x="-481" y="2005"/>
                          <a:pt x="117" y="359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97" name="Freeform 1896">
                    <a:extLst>
                      <a:ext uri="{FF2B5EF4-FFF2-40B4-BE49-F238E27FC236}">
                        <a16:creationId xmlns:a16="http://schemas.microsoft.com/office/drawing/2014/main" id="{0B8DEFCC-9566-FF7A-DA67-E7DBF6604754}"/>
                      </a:ext>
                    </a:extLst>
                  </p:cNvPr>
                  <p:cNvSpPr/>
                  <p:nvPr/>
                </p:nvSpPr>
                <p:spPr>
                  <a:xfrm>
                    <a:off x="3374036" y="5467437"/>
                    <a:ext cx="12975" cy="6302"/>
                  </a:xfrm>
                  <a:custGeom>
                    <a:avLst/>
                    <a:gdLst>
                      <a:gd name="connsiteX0" fmla="*/ 7910 w 12975"/>
                      <a:gd name="connsiteY0" fmla="*/ 5751 h 6302"/>
                      <a:gd name="connsiteX1" fmla="*/ 12495 w 12975"/>
                      <a:gd name="connsiteY1" fmla="*/ 997 h 6302"/>
                      <a:gd name="connsiteX2" fmla="*/ 5718 w 12975"/>
                      <a:gd name="connsiteY2" fmla="*/ 799 h 6302"/>
                      <a:gd name="connsiteX3" fmla="*/ 535 w 12975"/>
                      <a:gd name="connsiteY3" fmla="*/ 5355 h 6302"/>
                      <a:gd name="connsiteX4" fmla="*/ 7910 w 12975"/>
                      <a:gd name="connsiteY4" fmla="*/ 5751 h 6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75" h="6302">
                        <a:moveTo>
                          <a:pt x="7910" y="5751"/>
                        </a:moveTo>
                        <a:cubicBezTo>
                          <a:pt x="11498" y="4562"/>
                          <a:pt x="14089" y="2779"/>
                          <a:pt x="12495" y="997"/>
                        </a:cubicBezTo>
                        <a:cubicBezTo>
                          <a:pt x="11498" y="-192"/>
                          <a:pt x="8707" y="-390"/>
                          <a:pt x="5718" y="799"/>
                        </a:cubicBezTo>
                        <a:cubicBezTo>
                          <a:pt x="2528" y="1987"/>
                          <a:pt x="-1458" y="3572"/>
                          <a:pt x="535" y="5355"/>
                        </a:cubicBezTo>
                        <a:cubicBezTo>
                          <a:pt x="1731" y="6543"/>
                          <a:pt x="4522" y="6543"/>
                          <a:pt x="7910" y="575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98" name="Freeform 1897">
                    <a:extLst>
                      <a:ext uri="{FF2B5EF4-FFF2-40B4-BE49-F238E27FC236}">
                        <a16:creationId xmlns:a16="http://schemas.microsoft.com/office/drawing/2014/main" id="{9B35944B-E91C-2B38-FFA5-B2E4A2B0EE2B}"/>
                      </a:ext>
                    </a:extLst>
                  </p:cNvPr>
                  <p:cNvSpPr/>
                  <p:nvPr/>
                </p:nvSpPr>
                <p:spPr>
                  <a:xfrm>
                    <a:off x="3365196" y="5604170"/>
                    <a:ext cx="12039" cy="5754"/>
                  </a:xfrm>
                  <a:custGeom>
                    <a:avLst/>
                    <a:gdLst>
                      <a:gd name="connsiteX0" fmla="*/ 5787 w 12039"/>
                      <a:gd name="connsiteY0" fmla="*/ 349 h 5754"/>
                      <a:gd name="connsiteX1" fmla="*/ 405 w 12039"/>
                      <a:gd name="connsiteY1" fmla="*/ 4707 h 5754"/>
                      <a:gd name="connsiteX2" fmla="*/ 7581 w 12039"/>
                      <a:gd name="connsiteY2" fmla="*/ 5302 h 5754"/>
                      <a:gd name="connsiteX3" fmla="*/ 11966 w 12039"/>
                      <a:gd name="connsiteY3" fmla="*/ 1736 h 5754"/>
                      <a:gd name="connsiteX4" fmla="*/ 5787 w 12039"/>
                      <a:gd name="connsiteY4" fmla="*/ 349 h 57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39" h="5754">
                        <a:moveTo>
                          <a:pt x="5787" y="349"/>
                        </a:moveTo>
                        <a:cubicBezTo>
                          <a:pt x="2199" y="1142"/>
                          <a:pt x="-1189" y="2727"/>
                          <a:pt x="405" y="4707"/>
                        </a:cubicBezTo>
                        <a:cubicBezTo>
                          <a:pt x="1601" y="6094"/>
                          <a:pt x="4591" y="5896"/>
                          <a:pt x="7581" y="5302"/>
                        </a:cubicBezTo>
                        <a:cubicBezTo>
                          <a:pt x="11169" y="4509"/>
                          <a:pt x="12365" y="3123"/>
                          <a:pt x="11966" y="1736"/>
                        </a:cubicBezTo>
                        <a:cubicBezTo>
                          <a:pt x="11567" y="151"/>
                          <a:pt x="8777" y="-443"/>
                          <a:pt x="5787" y="3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899" name="Freeform 1898">
                    <a:extLst>
                      <a:ext uri="{FF2B5EF4-FFF2-40B4-BE49-F238E27FC236}">
                        <a16:creationId xmlns:a16="http://schemas.microsoft.com/office/drawing/2014/main" id="{0B827B2E-B9A9-B545-D64B-96E28C4E54A5}"/>
                      </a:ext>
                    </a:extLst>
                  </p:cNvPr>
                  <p:cNvSpPr/>
                  <p:nvPr/>
                </p:nvSpPr>
                <p:spPr>
                  <a:xfrm>
                    <a:off x="3341162" y="5422393"/>
                    <a:ext cx="10746" cy="6493"/>
                  </a:xfrm>
                  <a:custGeom>
                    <a:avLst/>
                    <a:gdLst>
                      <a:gd name="connsiteX0" fmla="*/ 6301 w 10746"/>
                      <a:gd name="connsiteY0" fmla="*/ 5828 h 6493"/>
                      <a:gd name="connsiteX1" fmla="*/ 10686 w 10746"/>
                      <a:gd name="connsiteY1" fmla="*/ 1866 h 6493"/>
                      <a:gd name="connsiteX2" fmla="*/ 5304 w 10746"/>
                      <a:gd name="connsiteY2" fmla="*/ 282 h 6493"/>
                      <a:gd name="connsiteX3" fmla="*/ 121 w 10746"/>
                      <a:gd name="connsiteY3" fmla="*/ 5036 h 6493"/>
                      <a:gd name="connsiteX4" fmla="*/ 6301 w 10746"/>
                      <a:gd name="connsiteY4" fmla="*/ 5828 h 6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46" h="6493">
                        <a:moveTo>
                          <a:pt x="6301" y="5828"/>
                        </a:moveTo>
                        <a:cubicBezTo>
                          <a:pt x="9490" y="4838"/>
                          <a:pt x="11084" y="3253"/>
                          <a:pt x="10686" y="1866"/>
                        </a:cubicBezTo>
                        <a:cubicBezTo>
                          <a:pt x="10287" y="480"/>
                          <a:pt x="8693" y="-511"/>
                          <a:pt x="5304" y="282"/>
                        </a:cubicBezTo>
                        <a:cubicBezTo>
                          <a:pt x="1118" y="1470"/>
                          <a:pt x="-477" y="3253"/>
                          <a:pt x="121" y="5036"/>
                        </a:cubicBezTo>
                        <a:cubicBezTo>
                          <a:pt x="720" y="6819"/>
                          <a:pt x="3311" y="6819"/>
                          <a:pt x="6301" y="582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00" name="Freeform 1899">
                    <a:extLst>
                      <a:ext uri="{FF2B5EF4-FFF2-40B4-BE49-F238E27FC236}">
                        <a16:creationId xmlns:a16="http://schemas.microsoft.com/office/drawing/2014/main" id="{787114F6-A3A9-2073-8287-72096E866E57}"/>
                      </a:ext>
                    </a:extLst>
                  </p:cNvPr>
                  <p:cNvSpPr/>
                  <p:nvPr/>
                </p:nvSpPr>
                <p:spPr>
                  <a:xfrm>
                    <a:off x="3370374" y="5531821"/>
                    <a:ext cx="20351" cy="8008"/>
                  </a:xfrm>
                  <a:custGeom>
                    <a:avLst/>
                    <a:gdLst>
                      <a:gd name="connsiteX0" fmla="*/ 11 w 20351"/>
                      <a:gd name="connsiteY0" fmla="*/ 4556 h 8008"/>
                      <a:gd name="connsiteX1" fmla="*/ 5393 w 20351"/>
                      <a:gd name="connsiteY1" fmla="*/ 6141 h 8008"/>
                      <a:gd name="connsiteX2" fmla="*/ 5193 w 20351"/>
                      <a:gd name="connsiteY2" fmla="*/ 6339 h 8008"/>
                      <a:gd name="connsiteX3" fmla="*/ 14163 w 20351"/>
                      <a:gd name="connsiteY3" fmla="*/ 7329 h 8008"/>
                      <a:gd name="connsiteX4" fmla="*/ 20342 w 20351"/>
                      <a:gd name="connsiteY4" fmla="*/ 3566 h 8008"/>
                      <a:gd name="connsiteX5" fmla="*/ 13764 w 20351"/>
                      <a:gd name="connsiteY5" fmla="*/ 1387 h 8008"/>
                      <a:gd name="connsiteX6" fmla="*/ 11373 w 20351"/>
                      <a:gd name="connsiteY6" fmla="*/ 1981 h 8008"/>
                      <a:gd name="connsiteX7" fmla="*/ 10575 w 20351"/>
                      <a:gd name="connsiteY7" fmla="*/ 0 h 8008"/>
                      <a:gd name="connsiteX8" fmla="*/ 11 w 20351"/>
                      <a:gd name="connsiteY8" fmla="*/ 4556 h 8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351" h="8008">
                        <a:moveTo>
                          <a:pt x="11" y="4556"/>
                        </a:moveTo>
                        <a:cubicBezTo>
                          <a:pt x="-188" y="5943"/>
                          <a:pt x="2403" y="6735"/>
                          <a:pt x="5393" y="6141"/>
                        </a:cubicBezTo>
                        <a:cubicBezTo>
                          <a:pt x="5393" y="6339"/>
                          <a:pt x="5193" y="6339"/>
                          <a:pt x="5193" y="6339"/>
                        </a:cubicBezTo>
                        <a:cubicBezTo>
                          <a:pt x="5193" y="8122"/>
                          <a:pt x="8980" y="8518"/>
                          <a:pt x="14163" y="7329"/>
                        </a:cubicBezTo>
                        <a:cubicBezTo>
                          <a:pt x="16356" y="6735"/>
                          <a:pt x="20143" y="5745"/>
                          <a:pt x="20342" y="3566"/>
                        </a:cubicBezTo>
                        <a:cubicBezTo>
                          <a:pt x="20541" y="1387"/>
                          <a:pt x="17552" y="792"/>
                          <a:pt x="13764" y="1387"/>
                        </a:cubicBezTo>
                        <a:cubicBezTo>
                          <a:pt x="12967" y="1585"/>
                          <a:pt x="12170" y="1783"/>
                          <a:pt x="11373" y="1981"/>
                        </a:cubicBezTo>
                        <a:cubicBezTo>
                          <a:pt x="11173" y="1387"/>
                          <a:pt x="10974" y="594"/>
                          <a:pt x="10575" y="0"/>
                        </a:cubicBezTo>
                        <a:cubicBezTo>
                          <a:pt x="5991" y="792"/>
                          <a:pt x="210" y="991"/>
                          <a:pt x="11" y="455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01" name="Freeform 1900">
                    <a:extLst>
                      <a:ext uri="{FF2B5EF4-FFF2-40B4-BE49-F238E27FC236}">
                        <a16:creationId xmlns:a16="http://schemas.microsoft.com/office/drawing/2014/main" id="{8395A4F5-92AD-0BDC-20BF-8D4E0001D96B}"/>
                      </a:ext>
                    </a:extLst>
                  </p:cNvPr>
                  <p:cNvSpPr/>
                  <p:nvPr/>
                </p:nvSpPr>
                <p:spPr>
                  <a:xfrm>
                    <a:off x="3382508" y="5600489"/>
                    <a:ext cx="11731" cy="5124"/>
                  </a:xfrm>
                  <a:custGeom>
                    <a:avLst/>
                    <a:gdLst>
                      <a:gd name="connsiteX0" fmla="*/ 7411 w 11731"/>
                      <a:gd name="connsiteY0" fmla="*/ 4823 h 5124"/>
                      <a:gd name="connsiteX1" fmla="*/ 11597 w 11731"/>
                      <a:gd name="connsiteY1" fmla="*/ 1456 h 5124"/>
                      <a:gd name="connsiteX2" fmla="*/ 5418 w 11731"/>
                      <a:gd name="connsiteY2" fmla="*/ 267 h 5124"/>
                      <a:gd name="connsiteX3" fmla="*/ 36 w 11731"/>
                      <a:gd name="connsiteY3" fmla="*/ 3437 h 5124"/>
                      <a:gd name="connsiteX4" fmla="*/ 7411 w 11731"/>
                      <a:gd name="connsiteY4" fmla="*/ 4823 h 51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31" h="5124">
                        <a:moveTo>
                          <a:pt x="7411" y="4823"/>
                        </a:moveTo>
                        <a:cubicBezTo>
                          <a:pt x="10799" y="4031"/>
                          <a:pt x="12195" y="2843"/>
                          <a:pt x="11597" y="1456"/>
                        </a:cubicBezTo>
                        <a:cubicBezTo>
                          <a:pt x="10999" y="69"/>
                          <a:pt x="8208" y="-327"/>
                          <a:pt x="5418" y="267"/>
                        </a:cubicBezTo>
                        <a:cubicBezTo>
                          <a:pt x="2627" y="664"/>
                          <a:pt x="-363" y="1852"/>
                          <a:pt x="36" y="3437"/>
                        </a:cubicBezTo>
                        <a:cubicBezTo>
                          <a:pt x="435" y="5220"/>
                          <a:pt x="3624" y="5418"/>
                          <a:pt x="7411" y="482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02" name="Freeform 1901">
                    <a:extLst>
                      <a:ext uri="{FF2B5EF4-FFF2-40B4-BE49-F238E27FC236}">
                        <a16:creationId xmlns:a16="http://schemas.microsoft.com/office/drawing/2014/main" id="{E1911498-ADEF-E353-AF62-A9E37FE02CD3}"/>
                      </a:ext>
                    </a:extLst>
                  </p:cNvPr>
                  <p:cNvSpPr/>
                  <p:nvPr/>
                </p:nvSpPr>
                <p:spPr>
                  <a:xfrm>
                    <a:off x="3370112" y="5558651"/>
                    <a:ext cx="10573" cy="5342"/>
                  </a:xfrm>
                  <a:custGeom>
                    <a:avLst/>
                    <a:gdLst>
                      <a:gd name="connsiteX0" fmla="*/ 4259 w 10573"/>
                      <a:gd name="connsiteY0" fmla="*/ 507 h 5342"/>
                      <a:gd name="connsiteX1" fmla="*/ 74 w 10573"/>
                      <a:gd name="connsiteY1" fmla="*/ 4073 h 5342"/>
                      <a:gd name="connsiteX2" fmla="*/ 6452 w 10573"/>
                      <a:gd name="connsiteY2" fmla="*/ 5063 h 5342"/>
                      <a:gd name="connsiteX3" fmla="*/ 10438 w 10573"/>
                      <a:gd name="connsiteY3" fmla="*/ 1498 h 5342"/>
                      <a:gd name="connsiteX4" fmla="*/ 4259 w 10573"/>
                      <a:gd name="connsiteY4" fmla="*/ 507 h 53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73" h="5342">
                        <a:moveTo>
                          <a:pt x="4259" y="507"/>
                        </a:moveTo>
                        <a:cubicBezTo>
                          <a:pt x="871" y="1299"/>
                          <a:pt x="-325" y="2686"/>
                          <a:pt x="74" y="4073"/>
                        </a:cubicBezTo>
                        <a:cubicBezTo>
                          <a:pt x="672" y="5657"/>
                          <a:pt x="3462" y="5459"/>
                          <a:pt x="6452" y="5063"/>
                        </a:cubicBezTo>
                        <a:cubicBezTo>
                          <a:pt x="9641" y="4073"/>
                          <a:pt x="11036" y="2884"/>
                          <a:pt x="10438" y="1498"/>
                        </a:cubicBezTo>
                        <a:cubicBezTo>
                          <a:pt x="10040" y="-285"/>
                          <a:pt x="7249" y="-285"/>
                          <a:pt x="4259" y="50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03" name="Freeform 1902">
                    <a:extLst>
                      <a:ext uri="{FF2B5EF4-FFF2-40B4-BE49-F238E27FC236}">
                        <a16:creationId xmlns:a16="http://schemas.microsoft.com/office/drawing/2014/main" id="{40A766CD-9F4C-62D3-0C94-A1969BC0645E}"/>
                      </a:ext>
                    </a:extLst>
                  </p:cNvPr>
                  <p:cNvSpPr/>
                  <p:nvPr/>
                </p:nvSpPr>
                <p:spPr>
                  <a:xfrm>
                    <a:off x="3324727" y="5408258"/>
                    <a:ext cx="10975" cy="5767"/>
                  </a:xfrm>
                  <a:custGeom>
                    <a:avLst/>
                    <a:gdLst>
                      <a:gd name="connsiteX0" fmla="*/ 6192 w 10975"/>
                      <a:gd name="connsiteY0" fmla="*/ 5304 h 5767"/>
                      <a:gd name="connsiteX1" fmla="*/ 10975 w 10975"/>
                      <a:gd name="connsiteY1" fmla="*/ 1343 h 5767"/>
                      <a:gd name="connsiteX2" fmla="*/ 4996 w 10975"/>
                      <a:gd name="connsiteY2" fmla="*/ 550 h 5767"/>
                      <a:gd name="connsiteX3" fmla="*/ 13 w 10975"/>
                      <a:gd name="connsiteY3" fmla="*/ 4512 h 5767"/>
                      <a:gd name="connsiteX4" fmla="*/ 6192 w 10975"/>
                      <a:gd name="connsiteY4" fmla="*/ 5304 h 57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75" h="5767">
                        <a:moveTo>
                          <a:pt x="6192" y="5304"/>
                        </a:moveTo>
                        <a:cubicBezTo>
                          <a:pt x="9181" y="4512"/>
                          <a:pt x="10975" y="2927"/>
                          <a:pt x="10975" y="1343"/>
                        </a:cubicBezTo>
                        <a:cubicBezTo>
                          <a:pt x="10178" y="-44"/>
                          <a:pt x="8185" y="-440"/>
                          <a:pt x="4996" y="550"/>
                        </a:cubicBezTo>
                        <a:cubicBezTo>
                          <a:pt x="2006" y="1541"/>
                          <a:pt x="-187" y="2927"/>
                          <a:pt x="13" y="4512"/>
                        </a:cubicBezTo>
                        <a:cubicBezTo>
                          <a:pt x="611" y="5899"/>
                          <a:pt x="3202" y="6097"/>
                          <a:pt x="6192" y="530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04" name="Freeform 1903">
                    <a:extLst>
                      <a:ext uri="{FF2B5EF4-FFF2-40B4-BE49-F238E27FC236}">
                        <a16:creationId xmlns:a16="http://schemas.microsoft.com/office/drawing/2014/main" id="{6CA1278D-6935-EA6D-6C5F-582057892488}"/>
                      </a:ext>
                    </a:extLst>
                  </p:cNvPr>
                  <p:cNvSpPr/>
                  <p:nvPr/>
                </p:nvSpPr>
                <p:spPr>
                  <a:xfrm>
                    <a:off x="3375155" y="5580959"/>
                    <a:ext cx="10382" cy="5050"/>
                  </a:xfrm>
                  <a:custGeom>
                    <a:avLst/>
                    <a:gdLst>
                      <a:gd name="connsiteX0" fmla="*/ 10179 w 10382"/>
                      <a:gd name="connsiteY0" fmla="*/ 1177 h 5050"/>
                      <a:gd name="connsiteX1" fmla="*/ 3402 w 10382"/>
                      <a:gd name="connsiteY1" fmla="*/ 780 h 5050"/>
                      <a:gd name="connsiteX2" fmla="*/ 14 w 10382"/>
                      <a:gd name="connsiteY2" fmla="*/ 3554 h 5050"/>
                      <a:gd name="connsiteX3" fmla="*/ 6193 w 10382"/>
                      <a:gd name="connsiteY3" fmla="*/ 4742 h 5050"/>
                      <a:gd name="connsiteX4" fmla="*/ 10179 w 10382"/>
                      <a:gd name="connsiteY4" fmla="*/ 1177 h 5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82" h="5050">
                        <a:moveTo>
                          <a:pt x="10179" y="1177"/>
                        </a:moveTo>
                        <a:cubicBezTo>
                          <a:pt x="8784" y="-210"/>
                          <a:pt x="6392" y="-408"/>
                          <a:pt x="3402" y="780"/>
                        </a:cubicBezTo>
                        <a:cubicBezTo>
                          <a:pt x="1808" y="1375"/>
                          <a:pt x="-186" y="2761"/>
                          <a:pt x="14" y="3554"/>
                        </a:cubicBezTo>
                        <a:cubicBezTo>
                          <a:pt x="14" y="5138"/>
                          <a:pt x="3004" y="5336"/>
                          <a:pt x="6193" y="4742"/>
                        </a:cubicBezTo>
                        <a:cubicBezTo>
                          <a:pt x="9382" y="3950"/>
                          <a:pt x="10977" y="2761"/>
                          <a:pt x="10179" y="117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05" name="Freeform 1904">
                    <a:extLst>
                      <a:ext uri="{FF2B5EF4-FFF2-40B4-BE49-F238E27FC236}">
                        <a16:creationId xmlns:a16="http://schemas.microsoft.com/office/drawing/2014/main" id="{17382EB1-43CF-AE70-82C4-67B6AC2A54E7}"/>
                      </a:ext>
                    </a:extLst>
                  </p:cNvPr>
                  <p:cNvSpPr/>
                  <p:nvPr/>
                </p:nvSpPr>
                <p:spPr>
                  <a:xfrm>
                    <a:off x="3378148" y="5665586"/>
                    <a:ext cx="11980" cy="4960"/>
                  </a:xfrm>
                  <a:custGeom>
                    <a:avLst/>
                    <a:gdLst>
                      <a:gd name="connsiteX0" fmla="*/ 11 w 11980"/>
                      <a:gd name="connsiteY0" fmla="*/ 3312 h 4960"/>
                      <a:gd name="connsiteX1" fmla="*/ 6190 w 11980"/>
                      <a:gd name="connsiteY1" fmla="*/ 4897 h 4960"/>
                      <a:gd name="connsiteX2" fmla="*/ 11970 w 11980"/>
                      <a:gd name="connsiteY2" fmla="*/ 1728 h 4960"/>
                      <a:gd name="connsiteX3" fmla="*/ 5592 w 11980"/>
                      <a:gd name="connsiteY3" fmla="*/ 143 h 4960"/>
                      <a:gd name="connsiteX4" fmla="*/ 11 w 11980"/>
                      <a:gd name="connsiteY4" fmla="*/ 3312 h 49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80" h="4960">
                        <a:moveTo>
                          <a:pt x="11" y="3312"/>
                        </a:moveTo>
                        <a:cubicBezTo>
                          <a:pt x="210" y="4897"/>
                          <a:pt x="3001" y="5095"/>
                          <a:pt x="6190" y="4897"/>
                        </a:cubicBezTo>
                        <a:cubicBezTo>
                          <a:pt x="9379" y="4303"/>
                          <a:pt x="12170" y="3312"/>
                          <a:pt x="11970" y="1728"/>
                        </a:cubicBezTo>
                        <a:cubicBezTo>
                          <a:pt x="11771" y="143"/>
                          <a:pt x="8781" y="-253"/>
                          <a:pt x="5592" y="143"/>
                        </a:cubicBezTo>
                        <a:cubicBezTo>
                          <a:pt x="2403" y="737"/>
                          <a:pt x="-188" y="1926"/>
                          <a:pt x="11" y="331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06" name="Freeform 1905">
                    <a:extLst>
                      <a:ext uri="{FF2B5EF4-FFF2-40B4-BE49-F238E27FC236}">
                        <a16:creationId xmlns:a16="http://schemas.microsoft.com/office/drawing/2014/main" id="{4A4C2FD2-7C25-9797-9382-FC976E21E460}"/>
                      </a:ext>
                    </a:extLst>
                  </p:cNvPr>
                  <p:cNvSpPr/>
                  <p:nvPr/>
                </p:nvSpPr>
                <p:spPr>
                  <a:xfrm>
                    <a:off x="3396298" y="5636068"/>
                    <a:ext cx="12283" cy="5031"/>
                  </a:xfrm>
                  <a:custGeom>
                    <a:avLst/>
                    <a:gdLst>
                      <a:gd name="connsiteX0" fmla="*/ 7574 w 12283"/>
                      <a:gd name="connsiteY0" fmla="*/ 4702 h 5031"/>
                      <a:gd name="connsiteX1" fmla="*/ 12159 w 12283"/>
                      <a:gd name="connsiteY1" fmla="*/ 1532 h 5031"/>
                      <a:gd name="connsiteX2" fmla="*/ 5980 w 12283"/>
                      <a:gd name="connsiteY2" fmla="*/ 146 h 5031"/>
                      <a:gd name="connsiteX3" fmla="*/ 0 w 12283"/>
                      <a:gd name="connsiteY3" fmla="*/ 2919 h 5031"/>
                      <a:gd name="connsiteX4" fmla="*/ 7574 w 12283"/>
                      <a:gd name="connsiteY4" fmla="*/ 4702 h 50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83" h="5031">
                        <a:moveTo>
                          <a:pt x="7574" y="4702"/>
                        </a:moveTo>
                        <a:cubicBezTo>
                          <a:pt x="9767" y="3909"/>
                          <a:pt x="12956" y="3315"/>
                          <a:pt x="12159" y="1532"/>
                        </a:cubicBezTo>
                        <a:cubicBezTo>
                          <a:pt x="11561" y="146"/>
                          <a:pt x="9169" y="-251"/>
                          <a:pt x="5980" y="146"/>
                        </a:cubicBezTo>
                        <a:cubicBezTo>
                          <a:pt x="2791" y="542"/>
                          <a:pt x="199" y="1532"/>
                          <a:pt x="0" y="2919"/>
                        </a:cubicBezTo>
                        <a:cubicBezTo>
                          <a:pt x="0" y="5296"/>
                          <a:pt x="3588" y="5296"/>
                          <a:pt x="7574" y="470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07" name="Freeform 1906">
                    <a:extLst>
                      <a:ext uri="{FF2B5EF4-FFF2-40B4-BE49-F238E27FC236}">
                        <a16:creationId xmlns:a16="http://schemas.microsoft.com/office/drawing/2014/main" id="{616FA4B9-E59B-B59E-0FA6-4B18C3BC6B55}"/>
                      </a:ext>
                    </a:extLst>
                  </p:cNvPr>
                  <p:cNvSpPr/>
                  <p:nvPr/>
                </p:nvSpPr>
                <p:spPr>
                  <a:xfrm>
                    <a:off x="3332046" y="5496507"/>
                    <a:ext cx="12179" cy="5308"/>
                  </a:xfrm>
                  <a:custGeom>
                    <a:avLst/>
                    <a:gdLst>
                      <a:gd name="connsiteX0" fmla="*/ 11828 w 12179"/>
                      <a:gd name="connsiteY0" fmla="*/ 1045 h 5308"/>
                      <a:gd name="connsiteX1" fmla="*/ 3058 w 12179"/>
                      <a:gd name="connsiteY1" fmla="*/ 1045 h 5308"/>
                      <a:gd name="connsiteX2" fmla="*/ 68 w 12179"/>
                      <a:gd name="connsiteY2" fmla="*/ 3818 h 5308"/>
                      <a:gd name="connsiteX3" fmla="*/ 7842 w 12179"/>
                      <a:gd name="connsiteY3" fmla="*/ 4413 h 5308"/>
                      <a:gd name="connsiteX4" fmla="*/ 11828 w 12179"/>
                      <a:gd name="connsiteY4" fmla="*/ 1045 h 53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79" h="5308">
                        <a:moveTo>
                          <a:pt x="11828" y="1045"/>
                        </a:moveTo>
                        <a:cubicBezTo>
                          <a:pt x="10433" y="-539"/>
                          <a:pt x="6845" y="-143"/>
                          <a:pt x="3058" y="1045"/>
                        </a:cubicBezTo>
                        <a:cubicBezTo>
                          <a:pt x="1065" y="1640"/>
                          <a:pt x="-331" y="2828"/>
                          <a:pt x="68" y="3818"/>
                        </a:cubicBezTo>
                        <a:cubicBezTo>
                          <a:pt x="865" y="5799"/>
                          <a:pt x="3855" y="5601"/>
                          <a:pt x="7842" y="4413"/>
                        </a:cubicBezTo>
                        <a:cubicBezTo>
                          <a:pt x="11031" y="3620"/>
                          <a:pt x="13024" y="2234"/>
                          <a:pt x="11828" y="104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08" name="Freeform 1907">
                    <a:extLst>
                      <a:ext uri="{FF2B5EF4-FFF2-40B4-BE49-F238E27FC236}">
                        <a16:creationId xmlns:a16="http://schemas.microsoft.com/office/drawing/2014/main" id="{66C6F9D7-82B5-7526-6E7A-3B67F32482A9}"/>
                      </a:ext>
                    </a:extLst>
                  </p:cNvPr>
                  <p:cNvSpPr/>
                  <p:nvPr/>
                </p:nvSpPr>
                <p:spPr>
                  <a:xfrm>
                    <a:off x="3379943" y="5371109"/>
                    <a:ext cx="24743" cy="16389"/>
                  </a:xfrm>
                  <a:custGeom>
                    <a:avLst/>
                    <a:gdLst>
                      <a:gd name="connsiteX0" fmla="*/ 10574 w 24743"/>
                      <a:gd name="connsiteY0" fmla="*/ 3629 h 16389"/>
                      <a:gd name="connsiteX1" fmla="*/ 5990 w 24743"/>
                      <a:gd name="connsiteY1" fmla="*/ 2836 h 16389"/>
                      <a:gd name="connsiteX2" fmla="*/ 409 w 24743"/>
                      <a:gd name="connsiteY2" fmla="*/ 6402 h 16389"/>
                      <a:gd name="connsiteX3" fmla="*/ 5392 w 24743"/>
                      <a:gd name="connsiteY3" fmla="*/ 7590 h 16389"/>
                      <a:gd name="connsiteX4" fmla="*/ 10 w 24743"/>
                      <a:gd name="connsiteY4" fmla="*/ 13533 h 16389"/>
                      <a:gd name="connsiteX5" fmla="*/ 8183 w 24743"/>
                      <a:gd name="connsiteY5" fmla="*/ 15712 h 16389"/>
                      <a:gd name="connsiteX6" fmla="*/ 18548 w 24743"/>
                      <a:gd name="connsiteY6" fmla="*/ 7194 h 16389"/>
                      <a:gd name="connsiteX7" fmla="*/ 22335 w 24743"/>
                      <a:gd name="connsiteY7" fmla="*/ 261 h 16389"/>
                      <a:gd name="connsiteX8" fmla="*/ 10574 w 24743"/>
                      <a:gd name="connsiteY8" fmla="*/ 3629 h 16389"/>
                      <a:gd name="connsiteX9" fmla="*/ 10574 w 24743"/>
                      <a:gd name="connsiteY9" fmla="*/ 3629 h 163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4743" h="16389">
                        <a:moveTo>
                          <a:pt x="10574" y="3629"/>
                        </a:moveTo>
                        <a:cubicBezTo>
                          <a:pt x="9976" y="3034"/>
                          <a:pt x="7585" y="2638"/>
                          <a:pt x="5990" y="2836"/>
                        </a:cubicBezTo>
                        <a:cubicBezTo>
                          <a:pt x="3000" y="3232"/>
                          <a:pt x="608" y="4619"/>
                          <a:pt x="409" y="6402"/>
                        </a:cubicBezTo>
                        <a:cubicBezTo>
                          <a:pt x="1007" y="7788"/>
                          <a:pt x="3000" y="8185"/>
                          <a:pt x="5392" y="7590"/>
                        </a:cubicBezTo>
                        <a:cubicBezTo>
                          <a:pt x="2601" y="9373"/>
                          <a:pt x="-189" y="11354"/>
                          <a:pt x="10" y="13533"/>
                        </a:cubicBezTo>
                        <a:cubicBezTo>
                          <a:pt x="210" y="15910"/>
                          <a:pt x="1804" y="17297"/>
                          <a:pt x="8183" y="15712"/>
                        </a:cubicBezTo>
                        <a:cubicBezTo>
                          <a:pt x="14561" y="13731"/>
                          <a:pt x="14162" y="9967"/>
                          <a:pt x="18548" y="7194"/>
                        </a:cubicBezTo>
                        <a:cubicBezTo>
                          <a:pt x="22135" y="5015"/>
                          <a:pt x="28115" y="1648"/>
                          <a:pt x="22335" y="261"/>
                        </a:cubicBezTo>
                        <a:cubicBezTo>
                          <a:pt x="18548" y="-729"/>
                          <a:pt x="13764" y="1252"/>
                          <a:pt x="10574" y="3629"/>
                        </a:cubicBezTo>
                        <a:lnTo>
                          <a:pt x="10574" y="3629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09" name="Freeform 1908">
                    <a:extLst>
                      <a:ext uri="{FF2B5EF4-FFF2-40B4-BE49-F238E27FC236}">
                        <a16:creationId xmlns:a16="http://schemas.microsoft.com/office/drawing/2014/main" id="{076B9981-779D-8C28-39AB-B317377CA65F}"/>
                      </a:ext>
                    </a:extLst>
                  </p:cNvPr>
                  <p:cNvSpPr/>
                  <p:nvPr/>
                </p:nvSpPr>
                <p:spPr>
                  <a:xfrm>
                    <a:off x="3321784" y="5569191"/>
                    <a:ext cx="12383" cy="5566"/>
                  </a:xfrm>
                  <a:custGeom>
                    <a:avLst/>
                    <a:gdLst>
                      <a:gd name="connsiteX0" fmla="*/ 5746 w 12383"/>
                      <a:gd name="connsiteY0" fmla="*/ 267 h 5566"/>
                      <a:gd name="connsiteX1" fmla="*/ 364 w 12383"/>
                      <a:gd name="connsiteY1" fmla="*/ 4625 h 5566"/>
                      <a:gd name="connsiteX2" fmla="*/ 7540 w 12383"/>
                      <a:gd name="connsiteY2" fmla="*/ 5021 h 5566"/>
                      <a:gd name="connsiteX3" fmla="*/ 12324 w 12383"/>
                      <a:gd name="connsiteY3" fmla="*/ 1456 h 5566"/>
                      <a:gd name="connsiteX4" fmla="*/ 5746 w 12383"/>
                      <a:gd name="connsiteY4" fmla="*/ 267 h 55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83" h="5566">
                        <a:moveTo>
                          <a:pt x="5746" y="267"/>
                        </a:moveTo>
                        <a:cubicBezTo>
                          <a:pt x="1759" y="1060"/>
                          <a:pt x="-1031" y="2645"/>
                          <a:pt x="364" y="4625"/>
                        </a:cubicBezTo>
                        <a:cubicBezTo>
                          <a:pt x="1361" y="6012"/>
                          <a:pt x="4550" y="5616"/>
                          <a:pt x="7540" y="5021"/>
                        </a:cubicBezTo>
                        <a:cubicBezTo>
                          <a:pt x="11128" y="4229"/>
                          <a:pt x="12722" y="2843"/>
                          <a:pt x="12324" y="1456"/>
                        </a:cubicBezTo>
                        <a:cubicBezTo>
                          <a:pt x="11726" y="69"/>
                          <a:pt x="8736" y="-327"/>
                          <a:pt x="5746" y="26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10" name="Freeform 1909">
                    <a:extLst>
                      <a:ext uri="{FF2B5EF4-FFF2-40B4-BE49-F238E27FC236}">
                        <a16:creationId xmlns:a16="http://schemas.microsoft.com/office/drawing/2014/main" id="{F74B66A1-F5EC-F57F-FEB3-50FA6FFF40F3}"/>
                      </a:ext>
                    </a:extLst>
                  </p:cNvPr>
                  <p:cNvSpPr/>
                  <p:nvPr/>
                </p:nvSpPr>
                <p:spPr>
                  <a:xfrm>
                    <a:off x="3254975" y="5367452"/>
                    <a:ext cx="11174" cy="6073"/>
                  </a:xfrm>
                  <a:custGeom>
                    <a:avLst/>
                    <a:gdLst>
                      <a:gd name="connsiteX0" fmla="*/ 0 w 11174"/>
                      <a:gd name="connsiteY0" fmla="*/ 4908 h 6073"/>
                      <a:gd name="connsiteX1" fmla="*/ 6179 w 11174"/>
                      <a:gd name="connsiteY1" fmla="*/ 5304 h 6073"/>
                      <a:gd name="connsiteX2" fmla="*/ 11162 w 11174"/>
                      <a:gd name="connsiteY2" fmla="*/ 1343 h 6073"/>
                      <a:gd name="connsiteX3" fmla="*/ 4983 w 11174"/>
                      <a:gd name="connsiteY3" fmla="*/ 550 h 6073"/>
                      <a:gd name="connsiteX4" fmla="*/ 0 w 11174"/>
                      <a:gd name="connsiteY4" fmla="*/ 4908 h 60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74" h="6073">
                        <a:moveTo>
                          <a:pt x="0" y="4908"/>
                        </a:moveTo>
                        <a:cubicBezTo>
                          <a:pt x="199" y="6493"/>
                          <a:pt x="3189" y="6295"/>
                          <a:pt x="6179" y="5304"/>
                        </a:cubicBezTo>
                        <a:cubicBezTo>
                          <a:pt x="9169" y="4314"/>
                          <a:pt x="11361" y="2927"/>
                          <a:pt x="11162" y="1343"/>
                        </a:cubicBezTo>
                        <a:cubicBezTo>
                          <a:pt x="10166" y="-44"/>
                          <a:pt x="7774" y="-440"/>
                          <a:pt x="4983" y="550"/>
                        </a:cubicBezTo>
                        <a:cubicBezTo>
                          <a:pt x="1993" y="1739"/>
                          <a:pt x="0" y="3521"/>
                          <a:pt x="0" y="490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11" name="Freeform 1910">
                    <a:extLst>
                      <a:ext uri="{FF2B5EF4-FFF2-40B4-BE49-F238E27FC236}">
                        <a16:creationId xmlns:a16="http://schemas.microsoft.com/office/drawing/2014/main" id="{8C939365-6387-4922-502A-D8BA8DFBF630}"/>
                      </a:ext>
                    </a:extLst>
                  </p:cNvPr>
                  <p:cNvSpPr/>
                  <p:nvPr/>
                </p:nvSpPr>
                <p:spPr>
                  <a:xfrm>
                    <a:off x="3282855" y="5547127"/>
                    <a:ext cx="11985" cy="4978"/>
                  </a:xfrm>
                  <a:custGeom>
                    <a:avLst/>
                    <a:gdLst>
                      <a:gd name="connsiteX0" fmla="*/ 11986 w 11985"/>
                      <a:gd name="connsiteY0" fmla="*/ 1532 h 4978"/>
                      <a:gd name="connsiteX1" fmla="*/ 6405 w 11985"/>
                      <a:gd name="connsiteY1" fmla="*/ 146 h 4978"/>
                      <a:gd name="connsiteX2" fmla="*/ 225 w 11985"/>
                      <a:gd name="connsiteY2" fmla="*/ 3909 h 4978"/>
                      <a:gd name="connsiteX3" fmla="*/ 6604 w 11985"/>
                      <a:gd name="connsiteY3" fmla="*/ 4504 h 4978"/>
                      <a:gd name="connsiteX4" fmla="*/ 11986 w 11985"/>
                      <a:gd name="connsiteY4" fmla="*/ 1532 h 49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85" h="4978">
                        <a:moveTo>
                          <a:pt x="11986" y="1532"/>
                        </a:moveTo>
                        <a:cubicBezTo>
                          <a:pt x="11786" y="146"/>
                          <a:pt x="9195" y="-251"/>
                          <a:pt x="6405" y="146"/>
                        </a:cubicBezTo>
                        <a:cubicBezTo>
                          <a:pt x="2817" y="740"/>
                          <a:pt x="-971" y="1928"/>
                          <a:pt x="225" y="3909"/>
                        </a:cubicBezTo>
                        <a:cubicBezTo>
                          <a:pt x="823" y="5098"/>
                          <a:pt x="3614" y="5296"/>
                          <a:pt x="6604" y="4504"/>
                        </a:cubicBezTo>
                        <a:cubicBezTo>
                          <a:pt x="9394" y="4107"/>
                          <a:pt x="11986" y="3117"/>
                          <a:pt x="11986" y="153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12" name="Freeform 1911">
                    <a:extLst>
                      <a:ext uri="{FF2B5EF4-FFF2-40B4-BE49-F238E27FC236}">
                        <a16:creationId xmlns:a16="http://schemas.microsoft.com/office/drawing/2014/main" id="{6FBEDF26-E970-52C2-D1B6-1A524785A82B}"/>
                      </a:ext>
                    </a:extLst>
                  </p:cNvPr>
                  <p:cNvSpPr/>
                  <p:nvPr/>
                </p:nvSpPr>
                <p:spPr>
                  <a:xfrm>
                    <a:off x="3422711" y="5392565"/>
                    <a:ext cx="4482" cy="4747"/>
                  </a:xfrm>
                  <a:custGeom>
                    <a:avLst/>
                    <a:gdLst>
                      <a:gd name="connsiteX0" fmla="*/ 297 w 4482"/>
                      <a:gd name="connsiteY0" fmla="*/ 3764 h 4747"/>
                      <a:gd name="connsiteX1" fmla="*/ 4483 w 4482"/>
                      <a:gd name="connsiteY1" fmla="*/ 4556 h 4747"/>
                      <a:gd name="connsiteX2" fmla="*/ 3885 w 4482"/>
                      <a:gd name="connsiteY2" fmla="*/ 0 h 4747"/>
                      <a:gd name="connsiteX3" fmla="*/ 297 w 4482"/>
                      <a:gd name="connsiteY3" fmla="*/ 3764 h 47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482" h="4747">
                        <a:moveTo>
                          <a:pt x="297" y="3764"/>
                        </a:moveTo>
                        <a:cubicBezTo>
                          <a:pt x="895" y="4754"/>
                          <a:pt x="2489" y="4952"/>
                          <a:pt x="4483" y="4556"/>
                        </a:cubicBezTo>
                        <a:cubicBezTo>
                          <a:pt x="4283" y="2971"/>
                          <a:pt x="4084" y="1387"/>
                          <a:pt x="3885" y="0"/>
                        </a:cubicBezTo>
                        <a:cubicBezTo>
                          <a:pt x="895" y="991"/>
                          <a:pt x="-700" y="2377"/>
                          <a:pt x="297" y="376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13" name="Freeform 1912">
                    <a:extLst>
                      <a:ext uri="{FF2B5EF4-FFF2-40B4-BE49-F238E27FC236}">
                        <a16:creationId xmlns:a16="http://schemas.microsoft.com/office/drawing/2014/main" id="{64CA0315-7527-191F-2511-F390642B50ED}"/>
                      </a:ext>
                    </a:extLst>
                  </p:cNvPr>
                  <p:cNvSpPr/>
                  <p:nvPr/>
                </p:nvSpPr>
                <p:spPr>
                  <a:xfrm>
                    <a:off x="3419946" y="5550962"/>
                    <a:ext cx="10593" cy="4537"/>
                  </a:xfrm>
                  <a:custGeom>
                    <a:avLst/>
                    <a:gdLst>
                      <a:gd name="connsiteX0" fmla="*/ 10038 w 10593"/>
                      <a:gd name="connsiteY0" fmla="*/ 669 h 4537"/>
                      <a:gd name="connsiteX1" fmla="*/ 4855 w 10593"/>
                      <a:gd name="connsiteY1" fmla="*/ 74 h 4537"/>
                      <a:gd name="connsiteX2" fmla="*/ 271 w 10593"/>
                      <a:gd name="connsiteY2" fmla="*/ 3442 h 4537"/>
                      <a:gd name="connsiteX3" fmla="*/ 7646 w 10593"/>
                      <a:gd name="connsiteY3" fmla="*/ 3838 h 4537"/>
                      <a:gd name="connsiteX4" fmla="*/ 10038 w 10593"/>
                      <a:gd name="connsiteY4" fmla="*/ 669 h 45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93" h="4537">
                        <a:moveTo>
                          <a:pt x="10038" y="669"/>
                        </a:moveTo>
                        <a:cubicBezTo>
                          <a:pt x="9240" y="74"/>
                          <a:pt x="6450" y="-124"/>
                          <a:pt x="4855" y="74"/>
                        </a:cubicBezTo>
                        <a:cubicBezTo>
                          <a:pt x="2065" y="669"/>
                          <a:pt x="-925" y="1659"/>
                          <a:pt x="271" y="3442"/>
                        </a:cubicBezTo>
                        <a:cubicBezTo>
                          <a:pt x="1267" y="4828"/>
                          <a:pt x="3859" y="4828"/>
                          <a:pt x="7646" y="3838"/>
                        </a:cubicBezTo>
                        <a:cubicBezTo>
                          <a:pt x="10038" y="3244"/>
                          <a:pt x="11433" y="1857"/>
                          <a:pt x="10038" y="6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14" name="Freeform 1913">
                    <a:extLst>
                      <a:ext uri="{FF2B5EF4-FFF2-40B4-BE49-F238E27FC236}">
                        <a16:creationId xmlns:a16="http://schemas.microsoft.com/office/drawing/2014/main" id="{54B48BD2-5A7B-2869-8D4D-8319F36B17F9}"/>
                      </a:ext>
                    </a:extLst>
                  </p:cNvPr>
                  <p:cNvSpPr/>
                  <p:nvPr/>
                </p:nvSpPr>
                <p:spPr>
                  <a:xfrm>
                    <a:off x="3418737" y="5594648"/>
                    <a:ext cx="10212" cy="4430"/>
                  </a:xfrm>
                  <a:custGeom>
                    <a:avLst/>
                    <a:gdLst>
                      <a:gd name="connsiteX0" fmla="*/ 7061 w 10212"/>
                      <a:gd name="connsiteY0" fmla="*/ 3731 h 4430"/>
                      <a:gd name="connsiteX1" fmla="*/ 9852 w 10212"/>
                      <a:gd name="connsiteY1" fmla="*/ 1156 h 4430"/>
                      <a:gd name="connsiteX2" fmla="*/ 3075 w 10212"/>
                      <a:gd name="connsiteY2" fmla="*/ 561 h 4430"/>
                      <a:gd name="connsiteX3" fmla="*/ 284 w 10212"/>
                      <a:gd name="connsiteY3" fmla="*/ 3335 h 4430"/>
                      <a:gd name="connsiteX4" fmla="*/ 7061 w 10212"/>
                      <a:gd name="connsiteY4" fmla="*/ 3731 h 44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12" h="4430">
                        <a:moveTo>
                          <a:pt x="7061" y="3731"/>
                        </a:moveTo>
                        <a:cubicBezTo>
                          <a:pt x="9054" y="3137"/>
                          <a:pt x="11047" y="2344"/>
                          <a:pt x="9852" y="1156"/>
                        </a:cubicBezTo>
                        <a:cubicBezTo>
                          <a:pt x="8456" y="-33"/>
                          <a:pt x="6264" y="-429"/>
                          <a:pt x="3075" y="561"/>
                        </a:cubicBezTo>
                        <a:cubicBezTo>
                          <a:pt x="1081" y="1156"/>
                          <a:pt x="-713" y="2146"/>
                          <a:pt x="284" y="3335"/>
                        </a:cubicBezTo>
                        <a:cubicBezTo>
                          <a:pt x="1480" y="4721"/>
                          <a:pt x="4071" y="4721"/>
                          <a:pt x="7061" y="373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15" name="Freeform 1914">
                    <a:extLst>
                      <a:ext uri="{FF2B5EF4-FFF2-40B4-BE49-F238E27FC236}">
                        <a16:creationId xmlns:a16="http://schemas.microsoft.com/office/drawing/2014/main" id="{8B7B482F-AEEA-9906-9130-C184ED9FB09F}"/>
                      </a:ext>
                    </a:extLst>
                  </p:cNvPr>
                  <p:cNvSpPr/>
                  <p:nvPr/>
                </p:nvSpPr>
                <p:spPr>
                  <a:xfrm>
                    <a:off x="3301767" y="5543555"/>
                    <a:ext cx="8798" cy="4473"/>
                  </a:xfrm>
                  <a:custGeom>
                    <a:avLst/>
                    <a:gdLst>
                      <a:gd name="connsiteX0" fmla="*/ 4435 w 8798"/>
                      <a:gd name="connsiteY0" fmla="*/ 4312 h 4473"/>
                      <a:gd name="connsiteX1" fmla="*/ 8621 w 8798"/>
                      <a:gd name="connsiteY1" fmla="*/ 1142 h 4473"/>
                      <a:gd name="connsiteX2" fmla="*/ 4036 w 8798"/>
                      <a:gd name="connsiteY2" fmla="*/ 152 h 4473"/>
                      <a:gd name="connsiteX3" fmla="*/ 448 w 8798"/>
                      <a:gd name="connsiteY3" fmla="*/ 3717 h 4473"/>
                      <a:gd name="connsiteX4" fmla="*/ 4435 w 8798"/>
                      <a:gd name="connsiteY4" fmla="*/ 4312 h 4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98" h="4473">
                        <a:moveTo>
                          <a:pt x="4435" y="4312"/>
                        </a:moveTo>
                        <a:cubicBezTo>
                          <a:pt x="8421" y="3123"/>
                          <a:pt x="9219" y="2133"/>
                          <a:pt x="8621" y="1142"/>
                        </a:cubicBezTo>
                        <a:cubicBezTo>
                          <a:pt x="8023" y="152"/>
                          <a:pt x="6229" y="-244"/>
                          <a:pt x="4036" y="152"/>
                        </a:cubicBezTo>
                        <a:cubicBezTo>
                          <a:pt x="448" y="944"/>
                          <a:pt x="-747" y="2529"/>
                          <a:pt x="448" y="3717"/>
                        </a:cubicBezTo>
                        <a:cubicBezTo>
                          <a:pt x="1246" y="4708"/>
                          <a:pt x="3438" y="4510"/>
                          <a:pt x="4435" y="431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16" name="Freeform 1915">
                    <a:extLst>
                      <a:ext uri="{FF2B5EF4-FFF2-40B4-BE49-F238E27FC236}">
                        <a16:creationId xmlns:a16="http://schemas.microsoft.com/office/drawing/2014/main" id="{40D02C31-34D6-006D-3C8B-E68FE351D54D}"/>
                      </a:ext>
                    </a:extLst>
                  </p:cNvPr>
                  <p:cNvSpPr/>
                  <p:nvPr/>
                </p:nvSpPr>
                <p:spPr>
                  <a:xfrm>
                    <a:off x="3387797" y="5748812"/>
                    <a:ext cx="40108" cy="12792"/>
                  </a:xfrm>
                  <a:custGeom>
                    <a:avLst/>
                    <a:gdLst>
                      <a:gd name="connsiteX0" fmla="*/ 39397 w 40108"/>
                      <a:gd name="connsiteY0" fmla="*/ 7246 h 12792"/>
                      <a:gd name="connsiteX1" fmla="*/ 9099 w 40108"/>
                      <a:gd name="connsiteY1" fmla="*/ 114 h 12792"/>
                      <a:gd name="connsiteX2" fmla="*/ 129 w 40108"/>
                      <a:gd name="connsiteY2" fmla="*/ 2492 h 12792"/>
                      <a:gd name="connsiteX3" fmla="*/ 6308 w 40108"/>
                      <a:gd name="connsiteY3" fmla="*/ 5661 h 12792"/>
                      <a:gd name="connsiteX4" fmla="*/ 27836 w 40108"/>
                      <a:gd name="connsiteY4" fmla="*/ 11604 h 12792"/>
                      <a:gd name="connsiteX5" fmla="*/ 32021 w 40108"/>
                      <a:gd name="connsiteY5" fmla="*/ 12792 h 12792"/>
                      <a:gd name="connsiteX6" fmla="*/ 39397 w 40108"/>
                      <a:gd name="connsiteY6" fmla="*/ 7246 h 12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108" h="12792">
                        <a:moveTo>
                          <a:pt x="39397" y="7246"/>
                        </a:moveTo>
                        <a:cubicBezTo>
                          <a:pt x="34414" y="907"/>
                          <a:pt x="20660" y="1105"/>
                          <a:pt x="9099" y="114"/>
                        </a:cubicBezTo>
                        <a:cubicBezTo>
                          <a:pt x="5312" y="-282"/>
                          <a:pt x="1126" y="313"/>
                          <a:pt x="129" y="2492"/>
                        </a:cubicBezTo>
                        <a:cubicBezTo>
                          <a:pt x="-668" y="4472"/>
                          <a:pt x="2322" y="5859"/>
                          <a:pt x="6308" y="5661"/>
                        </a:cubicBezTo>
                        <a:cubicBezTo>
                          <a:pt x="16873" y="5463"/>
                          <a:pt x="27836" y="4472"/>
                          <a:pt x="27836" y="11604"/>
                        </a:cubicBezTo>
                        <a:cubicBezTo>
                          <a:pt x="27836" y="12198"/>
                          <a:pt x="31025" y="12594"/>
                          <a:pt x="32021" y="12792"/>
                        </a:cubicBezTo>
                        <a:cubicBezTo>
                          <a:pt x="38599" y="12594"/>
                          <a:pt x="41589" y="9821"/>
                          <a:pt x="39397" y="724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17" name="Freeform 1916">
                    <a:extLst>
                      <a:ext uri="{FF2B5EF4-FFF2-40B4-BE49-F238E27FC236}">
                        <a16:creationId xmlns:a16="http://schemas.microsoft.com/office/drawing/2014/main" id="{88996D1C-ECFE-8F07-0D39-CB791D9C51CB}"/>
                      </a:ext>
                    </a:extLst>
                  </p:cNvPr>
                  <p:cNvSpPr/>
                  <p:nvPr/>
                </p:nvSpPr>
                <p:spPr>
                  <a:xfrm>
                    <a:off x="3347662" y="5640703"/>
                    <a:ext cx="33016" cy="7395"/>
                  </a:xfrm>
                  <a:custGeom>
                    <a:avLst/>
                    <a:gdLst>
                      <a:gd name="connsiteX0" fmla="*/ 29899 w 33016"/>
                      <a:gd name="connsiteY0" fmla="*/ 4821 h 7395"/>
                      <a:gd name="connsiteX1" fmla="*/ 32889 w 33016"/>
                      <a:gd name="connsiteY1" fmla="*/ 2048 h 7395"/>
                      <a:gd name="connsiteX2" fmla="*/ 20531 w 33016"/>
                      <a:gd name="connsiteY2" fmla="*/ 661 h 7395"/>
                      <a:gd name="connsiteX3" fmla="*/ 598 w 33016"/>
                      <a:gd name="connsiteY3" fmla="*/ 4029 h 7395"/>
                      <a:gd name="connsiteX4" fmla="*/ 0 w 33016"/>
                      <a:gd name="connsiteY4" fmla="*/ 6009 h 7395"/>
                      <a:gd name="connsiteX5" fmla="*/ 2193 w 33016"/>
                      <a:gd name="connsiteY5" fmla="*/ 7396 h 7395"/>
                      <a:gd name="connsiteX6" fmla="*/ 29899 w 33016"/>
                      <a:gd name="connsiteY6" fmla="*/ 4821 h 7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3016" h="7395">
                        <a:moveTo>
                          <a:pt x="29899" y="4821"/>
                        </a:moveTo>
                        <a:cubicBezTo>
                          <a:pt x="31892" y="4623"/>
                          <a:pt x="33487" y="3236"/>
                          <a:pt x="32889" y="2048"/>
                        </a:cubicBezTo>
                        <a:cubicBezTo>
                          <a:pt x="31095" y="-726"/>
                          <a:pt x="25912" y="-131"/>
                          <a:pt x="20531" y="661"/>
                        </a:cubicBezTo>
                        <a:cubicBezTo>
                          <a:pt x="13754" y="1651"/>
                          <a:pt x="6379" y="-726"/>
                          <a:pt x="598" y="4029"/>
                        </a:cubicBezTo>
                        <a:cubicBezTo>
                          <a:pt x="0" y="4623"/>
                          <a:pt x="199" y="5415"/>
                          <a:pt x="0" y="6009"/>
                        </a:cubicBezTo>
                        <a:cubicBezTo>
                          <a:pt x="598" y="6405"/>
                          <a:pt x="1395" y="7396"/>
                          <a:pt x="2193" y="7396"/>
                        </a:cubicBezTo>
                        <a:cubicBezTo>
                          <a:pt x="11362" y="6604"/>
                          <a:pt x="20531" y="5811"/>
                          <a:pt x="29899" y="482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18" name="Freeform 1917">
                    <a:extLst>
                      <a:ext uri="{FF2B5EF4-FFF2-40B4-BE49-F238E27FC236}">
                        <a16:creationId xmlns:a16="http://schemas.microsoft.com/office/drawing/2014/main" id="{F226687A-FC52-9827-475E-9EB8DAF1A022}"/>
                      </a:ext>
                    </a:extLst>
                  </p:cNvPr>
                  <p:cNvSpPr/>
                  <p:nvPr/>
                </p:nvSpPr>
                <p:spPr>
                  <a:xfrm>
                    <a:off x="3416031" y="5711488"/>
                    <a:ext cx="26510" cy="10843"/>
                  </a:xfrm>
                  <a:custGeom>
                    <a:avLst/>
                    <a:gdLst>
                      <a:gd name="connsiteX0" fmla="*/ 22723 w 26510"/>
                      <a:gd name="connsiteY0" fmla="*/ 991 h 10843"/>
                      <a:gd name="connsiteX1" fmla="*/ 18338 w 26510"/>
                      <a:gd name="connsiteY1" fmla="*/ 396 h 10843"/>
                      <a:gd name="connsiteX2" fmla="*/ 9767 w 26510"/>
                      <a:gd name="connsiteY2" fmla="*/ 3566 h 10843"/>
                      <a:gd name="connsiteX3" fmla="*/ 10166 w 26510"/>
                      <a:gd name="connsiteY3" fmla="*/ 4556 h 10843"/>
                      <a:gd name="connsiteX4" fmla="*/ 0 w 26510"/>
                      <a:gd name="connsiteY4" fmla="*/ 7527 h 10843"/>
                      <a:gd name="connsiteX5" fmla="*/ 12956 w 26510"/>
                      <a:gd name="connsiteY5" fmla="*/ 9508 h 10843"/>
                      <a:gd name="connsiteX6" fmla="*/ 26510 w 26510"/>
                      <a:gd name="connsiteY6" fmla="*/ 4952 h 10843"/>
                      <a:gd name="connsiteX7" fmla="*/ 26510 w 26510"/>
                      <a:gd name="connsiteY7" fmla="*/ 0 h 10843"/>
                      <a:gd name="connsiteX8" fmla="*/ 24119 w 26510"/>
                      <a:gd name="connsiteY8" fmla="*/ 396 h 10843"/>
                      <a:gd name="connsiteX9" fmla="*/ 22723 w 26510"/>
                      <a:gd name="connsiteY9" fmla="*/ 991 h 108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6510" h="10843">
                        <a:moveTo>
                          <a:pt x="22723" y="991"/>
                        </a:moveTo>
                        <a:cubicBezTo>
                          <a:pt x="21527" y="594"/>
                          <a:pt x="20132" y="396"/>
                          <a:pt x="18338" y="396"/>
                        </a:cubicBezTo>
                        <a:cubicBezTo>
                          <a:pt x="14152" y="396"/>
                          <a:pt x="11362" y="1585"/>
                          <a:pt x="9767" y="3566"/>
                        </a:cubicBezTo>
                        <a:cubicBezTo>
                          <a:pt x="9767" y="3962"/>
                          <a:pt x="9966" y="4358"/>
                          <a:pt x="10166" y="4556"/>
                        </a:cubicBezTo>
                        <a:lnTo>
                          <a:pt x="0" y="7527"/>
                        </a:lnTo>
                        <a:cubicBezTo>
                          <a:pt x="2193" y="10301"/>
                          <a:pt x="5781" y="12282"/>
                          <a:pt x="12956" y="9508"/>
                        </a:cubicBezTo>
                        <a:cubicBezTo>
                          <a:pt x="17342" y="7924"/>
                          <a:pt x="21527" y="6141"/>
                          <a:pt x="26510" y="4952"/>
                        </a:cubicBezTo>
                        <a:cubicBezTo>
                          <a:pt x="26510" y="3367"/>
                          <a:pt x="26510" y="1783"/>
                          <a:pt x="26510" y="0"/>
                        </a:cubicBezTo>
                        <a:cubicBezTo>
                          <a:pt x="25713" y="0"/>
                          <a:pt x="24916" y="198"/>
                          <a:pt x="24119" y="396"/>
                        </a:cubicBezTo>
                        <a:lnTo>
                          <a:pt x="22723" y="991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19" name="Freeform 1918">
                    <a:extLst>
                      <a:ext uri="{FF2B5EF4-FFF2-40B4-BE49-F238E27FC236}">
                        <a16:creationId xmlns:a16="http://schemas.microsoft.com/office/drawing/2014/main" id="{469787FD-1ADA-C95A-D912-F833277C9489}"/>
                      </a:ext>
                    </a:extLst>
                  </p:cNvPr>
                  <p:cNvSpPr/>
                  <p:nvPr/>
                </p:nvSpPr>
                <p:spPr>
                  <a:xfrm>
                    <a:off x="3415632" y="5719015"/>
                    <a:ext cx="398" cy="19808"/>
                  </a:xfrm>
                  <a:custGeom>
                    <a:avLst/>
                    <a:gdLst>
                      <a:gd name="connsiteX0" fmla="*/ 0 w 398"/>
                      <a:gd name="connsiteY0" fmla="*/ 0 h 19808"/>
                      <a:gd name="connsiteX1" fmla="*/ 398 w 398"/>
                      <a:gd name="connsiteY1" fmla="*/ 0 h 19808"/>
                      <a:gd name="connsiteX2" fmla="*/ 199 w 398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08">
                        <a:moveTo>
                          <a:pt x="0" y="0"/>
                        </a:moveTo>
                        <a:lnTo>
                          <a:pt x="398" y="0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20" name="Freeform 1919">
                    <a:extLst>
                      <a:ext uri="{FF2B5EF4-FFF2-40B4-BE49-F238E27FC236}">
                        <a16:creationId xmlns:a16="http://schemas.microsoft.com/office/drawing/2014/main" id="{BFFA9191-E81E-1A3B-3EB7-58E4AD39F8B0}"/>
                      </a:ext>
                    </a:extLst>
                  </p:cNvPr>
                  <p:cNvSpPr/>
                  <p:nvPr/>
                </p:nvSpPr>
                <p:spPr>
                  <a:xfrm>
                    <a:off x="3277653" y="5536181"/>
                    <a:ext cx="14397" cy="10255"/>
                  </a:xfrm>
                  <a:custGeom>
                    <a:avLst/>
                    <a:gdLst>
                      <a:gd name="connsiteX0" fmla="*/ 9015 w 14397"/>
                      <a:gd name="connsiteY0" fmla="*/ 9903 h 10255"/>
                      <a:gd name="connsiteX1" fmla="*/ 14397 w 14397"/>
                      <a:gd name="connsiteY1" fmla="*/ 4158 h 10255"/>
                      <a:gd name="connsiteX2" fmla="*/ 7222 w 14397"/>
                      <a:gd name="connsiteY2" fmla="*/ 197 h 10255"/>
                      <a:gd name="connsiteX3" fmla="*/ 46 w 14397"/>
                      <a:gd name="connsiteY3" fmla="*/ 5545 h 10255"/>
                      <a:gd name="connsiteX4" fmla="*/ 9015 w 14397"/>
                      <a:gd name="connsiteY4" fmla="*/ 9903 h 102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97" h="10255">
                        <a:moveTo>
                          <a:pt x="9015" y="9903"/>
                        </a:moveTo>
                        <a:cubicBezTo>
                          <a:pt x="15593" y="8913"/>
                          <a:pt x="13999" y="6337"/>
                          <a:pt x="14397" y="4158"/>
                        </a:cubicBezTo>
                        <a:cubicBezTo>
                          <a:pt x="13600" y="2178"/>
                          <a:pt x="13999" y="-794"/>
                          <a:pt x="7222" y="197"/>
                        </a:cubicBezTo>
                        <a:cubicBezTo>
                          <a:pt x="1840" y="989"/>
                          <a:pt x="-353" y="3366"/>
                          <a:pt x="46" y="5545"/>
                        </a:cubicBezTo>
                        <a:cubicBezTo>
                          <a:pt x="444" y="8318"/>
                          <a:pt x="1042" y="11290"/>
                          <a:pt x="9015" y="990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21" name="Freeform 1920">
                    <a:extLst>
                      <a:ext uri="{FF2B5EF4-FFF2-40B4-BE49-F238E27FC236}">
                        <a16:creationId xmlns:a16="http://schemas.microsoft.com/office/drawing/2014/main" id="{B33A77F2-4EF6-7663-9093-2216ED042554}"/>
                      </a:ext>
                    </a:extLst>
                  </p:cNvPr>
                  <p:cNvSpPr/>
                  <p:nvPr/>
                </p:nvSpPr>
                <p:spPr>
                  <a:xfrm>
                    <a:off x="3346655" y="5746929"/>
                    <a:ext cx="15678" cy="9996"/>
                  </a:xfrm>
                  <a:custGeom>
                    <a:avLst/>
                    <a:gdLst>
                      <a:gd name="connsiteX0" fmla="*/ 10 w 15678"/>
                      <a:gd name="connsiteY0" fmla="*/ 6950 h 9996"/>
                      <a:gd name="connsiteX1" fmla="*/ 6588 w 15678"/>
                      <a:gd name="connsiteY1" fmla="*/ 9921 h 9996"/>
                      <a:gd name="connsiteX2" fmla="*/ 15557 w 15678"/>
                      <a:gd name="connsiteY2" fmla="*/ 3384 h 9996"/>
                      <a:gd name="connsiteX3" fmla="*/ 10176 w 15678"/>
                      <a:gd name="connsiteY3" fmla="*/ 17 h 9996"/>
                      <a:gd name="connsiteX4" fmla="*/ 10 w 15678"/>
                      <a:gd name="connsiteY4" fmla="*/ 6950 h 9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678" h="9996">
                        <a:moveTo>
                          <a:pt x="10" y="6950"/>
                        </a:moveTo>
                        <a:cubicBezTo>
                          <a:pt x="-189" y="9129"/>
                          <a:pt x="2601" y="10317"/>
                          <a:pt x="6588" y="9921"/>
                        </a:cubicBezTo>
                        <a:cubicBezTo>
                          <a:pt x="14362" y="9129"/>
                          <a:pt x="14561" y="5959"/>
                          <a:pt x="15557" y="3384"/>
                        </a:cubicBezTo>
                        <a:cubicBezTo>
                          <a:pt x="16155" y="1403"/>
                          <a:pt x="14561" y="-181"/>
                          <a:pt x="10176" y="17"/>
                        </a:cubicBezTo>
                        <a:cubicBezTo>
                          <a:pt x="409" y="809"/>
                          <a:pt x="2601" y="4771"/>
                          <a:pt x="10" y="69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22" name="Freeform 1921">
                    <a:extLst>
                      <a:ext uri="{FF2B5EF4-FFF2-40B4-BE49-F238E27FC236}">
                        <a16:creationId xmlns:a16="http://schemas.microsoft.com/office/drawing/2014/main" id="{34A8D02A-2419-0172-D793-A52B4FF268DC}"/>
                      </a:ext>
                    </a:extLst>
                  </p:cNvPr>
                  <p:cNvSpPr/>
                  <p:nvPr/>
                </p:nvSpPr>
                <p:spPr>
                  <a:xfrm>
                    <a:off x="3428190" y="5888535"/>
                    <a:ext cx="11760" cy="6580"/>
                  </a:xfrm>
                  <a:custGeom>
                    <a:avLst/>
                    <a:gdLst>
                      <a:gd name="connsiteX0" fmla="*/ 0 w 11760"/>
                      <a:gd name="connsiteY0" fmla="*/ 2619 h 6580"/>
                      <a:gd name="connsiteX1" fmla="*/ 9169 w 11760"/>
                      <a:gd name="connsiteY1" fmla="*/ 6383 h 6580"/>
                      <a:gd name="connsiteX2" fmla="*/ 11561 w 11760"/>
                      <a:gd name="connsiteY2" fmla="*/ 6581 h 6580"/>
                      <a:gd name="connsiteX3" fmla="*/ 11760 w 11760"/>
                      <a:gd name="connsiteY3" fmla="*/ 440 h 6580"/>
                      <a:gd name="connsiteX4" fmla="*/ 10166 w 11760"/>
                      <a:gd name="connsiteY4" fmla="*/ 242 h 6580"/>
                      <a:gd name="connsiteX5" fmla="*/ 0 w 11760"/>
                      <a:gd name="connsiteY5" fmla="*/ 2619 h 65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760" h="6580">
                        <a:moveTo>
                          <a:pt x="0" y="2619"/>
                        </a:moveTo>
                        <a:cubicBezTo>
                          <a:pt x="399" y="5194"/>
                          <a:pt x="4784" y="5986"/>
                          <a:pt x="9169" y="6383"/>
                        </a:cubicBezTo>
                        <a:cubicBezTo>
                          <a:pt x="9966" y="6383"/>
                          <a:pt x="10764" y="6581"/>
                          <a:pt x="11561" y="6581"/>
                        </a:cubicBezTo>
                        <a:cubicBezTo>
                          <a:pt x="11561" y="4600"/>
                          <a:pt x="11760" y="2421"/>
                          <a:pt x="11760" y="440"/>
                        </a:cubicBezTo>
                        <a:cubicBezTo>
                          <a:pt x="11163" y="440"/>
                          <a:pt x="10764" y="242"/>
                          <a:pt x="10166" y="242"/>
                        </a:cubicBezTo>
                        <a:cubicBezTo>
                          <a:pt x="5183" y="-353"/>
                          <a:pt x="1196" y="44"/>
                          <a:pt x="0" y="261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23" name="Freeform 1922">
                    <a:extLst>
                      <a:ext uri="{FF2B5EF4-FFF2-40B4-BE49-F238E27FC236}">
                        <a16:creationId xmlns:a16="http://schemas.microsoft.com/office/drawing/2014/main" id="{7CDB32EB-AE3A-8207-A13F-D33FD2BB5290}"/>
                      </a:ext>
                    </a:extLst>
                  </p:cNvPr>
                  <p:cNvSpPr/>
                  <p:nvPr/>
                </p:nvSpPr>
                <p:spPr>
                  <a:xfrm>
                    <a:off x="3418041" y="5774282"/>
                    <a:ext cx="16020" cy="8109"/>
                  </a:xfrm>
                  <a:custGeom>
                    <a:avLst/>
                    <a:gdLst>
                      <a:gd name="connsiteX0" fmla="*/ 2773 w 16020"/>
                      <a:gd name="connsiteY0" fmla="*/ 6933 h 8109"/>
                      <a:gd name="connsiteX1" fmla="*/ 12739 w 16020"/>
                      <a:gd name="connsiteY1" fmla="*/ 7329 h 8109"/>
                      <a:gd name="connsiteX2" fmla="*/ 11344 w 16020"/>
                      <a:gd name="connsiteY2" fmla="*/ 198 h 8109"/>
                      <a:gd name="connsiteX3" fmla="*/ 10946 w 16020"/>
                      <a:gd name="connsiteY3" fmla="*/ 0 h 8109"/>
                      <a:gd name="connsiteX4" fmla="*/ 2773 w 16020"/>
                      <a:gd name="connsiteY4" fmla="*/ 6933 h 81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020" h="8109">
                        <a:moveTo>
                          <a:pt x="2773" y="6933"/>
                        </a:moveTo>
                        <a:cubicBezTo>
                          <a:pt x="4966" y="8320"/>
                          <a:pt x="9750" y="8518"/>
                          <a:pt x="12739" y="7329"/>
                        </a:cubicBezTo>
                        <a:cubicBezTo>
                          <a:pt x="19516" y="4556"/>
                          <a:pt x="14135" y="2377"/>
                          <a:pt x="11344" y="198"/>
                        </a:cubicBezTo>
                        <a:lnTo>
                          <a:pt x="10946" y="0"/>
                        </a:lnTo>
                        <a:cubicBezTo>
                          <a:pt x="2773" y="1189"/>
                          <a:pt x="-4004" y="2575"/>
                          <a:pt x="2773" y="69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24" name="Freeform 1923">
                    <a:extLst>
                      <a:ext uri="{FF2B5EF4-FFF2-40B4-BE49-F238E27FC236}">
                        <a16:creationId xmlns:a16="http://schemas.microsoft.com/office/drawing/2014/main" id="{28AB9E85-7DAD-B04F-37A9-D21827950352}"/>
                      </a:ext>
                    </a:extLst>
                  </p:cNvPr>
                  <p:cNvSpPr/>
                  <p:nvPr/>
                </p:nvSpPr>
                <p:spPr>
                  <a:xfrm>
                    <a:off x="3318760" y="5673257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0 h 198"/>
                      <a:gd name="connsiteX1" fmla="*/ 0 w 199"/>
                      <a:gd name="connsiteY1" fmla="*/ 0 h 198"/>
                      <a:gd name="connsiteX2" fmla="*/ 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199" y="0"/>
                        </a:move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25" name="Freeform 1924">
                    <a:extLst>
                      <a:ext uri="{FF2B5EF4-FFF2-40B4-BE49-F238E27FC236}">
                        <a16:creationId xmlns:a16="http://schemas.microsoft.com/office/drawing/2014/main" id="{9748C9C2-7002-D5F5-440E-4BDD6E474AE9}"/>
                      </a:ext>
                    </a:extLst>
                  </p:cNvPr>
                  <p:cNvSpPr/>
                  <p:nvPr/>
                </p:nvSpPr>
                <p:spPr>
                  <a:xfrm>
                    <a:off x="3305039" y="5667279"/>
                    <a:ext cx="16810" cy="6236"/>
                  </a:xfrm>
                  <a:custGeom>
                    <a:avLst/>
                    <a:gdLst>
                      <a:gd name="connsiteX0" fmla="*/ 11528 w 16810"/>
                      <a:gd name="connsiteY0" fmla="*/ 6176 h 6236"/>
                      <a:gd name="connsiteX1" fmla="*/ 13720 w 16810"/>
                      <a:gd name="connsiteY1" fmla="*/ 5978 h 6236"/>
                      <a:gd name="connsiteX2" fmla="*/ 11328 w 16810"/>
                      <a:gd name="connsiteY2" fmla="*/ 35 h 6236"/>
                      <a:gd name="connsiteX3" fmla="*/ 366 w 16810"/>
                      <a:gd name="connsiteY3" fmla="*/ 3006 h 6236"/>
                      <a:gd name="connsiteX4" fmla="*/ 11528 w 16810"/>
                      <a:gd name="connsiteY4" fmla="*/ 6176 h 62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810" h="6236">
                        <a:moveTo>
                          <a:pt x="11528" y="6176"/>
                        </a:moveTo>
                        <a:cubicBezTo>
                          <a:pt x="12126" y="6176"/>
                          <a:pt x="12923" y="6176"/>
                          <a:pt x="13720" y="5978"/>
                        </a:cubicBezTo>
                        <a:cubicBezTo>
                          <a:pt x="16112" y="3403"/>
                          <a:pt x="20298" y="431"/>
                          <a:pt x="11328" y="35"/>
                        </a:cubicBezTo>
                        <a:cubicBezTo>
                          <a:pt x="7143" y="-163"/>
                          <a:pt x="1761" y="431"/>
                          <a:pt x="366" y="3006"/>
                        </a:cubicBezTo>
                        <a:cubicBezTo>
                          <a:pt x="-1827" y="7364"/>
                          <a:pt x="6345" y="5978"/>
                          <a:pt x="11528" y="61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26" name="Freeform 1925">
                    <a:extLst>
                      <a:ext uri="{FF2B5EF4-FFF2-40B4-BE49-F238E27FC236}">
                        <a16:creationId xmlns:a16="http://schemas.microsoft.com/office/drawing/2014/main" id="{67800C09-21D5-D323-2B7A-C1DC89303355}"/>
                      </a:ext>
                    </a:extLst>
                  </p:cNvPr>
                  <p:cNvSpPr/>
                  <p:nvPr/>
                </p:nvSpPr>
                <p:spPr>
                  <a:xfrm>
                    <a:off x="3319756" y="5833906"/>
                    <a:ext cx="17341" cy="6140"/>
                  </a:xfrm>
                  <a:custGeom>
                    <a:avLst/>
                    <a:gdLst>
                      <a:gd name="connsiteX0" fmla="*/ 17341 w 17341"/>
                      <a:gd name="connsiteY0" fmla="*/ 2971 h 6140"/>
                      <a:gd name="connsiteX1" fmla="*/ 10365 w 17341"/>
                      <a:gd name="connsiteY1" fmla="*/ 0 h 6140"/>
                      <a:gd name="connsiteX2" fmla="*/ 0 w 17341"/>
                      <a:gd name="connsiteY2" fmla="*/ 2773 h 6140"/>
                      <a:gd name="connsiteX3" fmla="*/ 8372 w 17341"/>
                      <a:gd name="connsiteY3" fmla="*/ 6141 h 6140"/>
                      <a:gd name="connsiteX4" fmla="*/ 17341 w 17341"/>
                      <a:gd name="connsiteY4" fmla="*/ 2971 h 6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341" h="6140">
                        <a:moveTo>
                          <a:pt x="17341" y="2971"/>
                        </a:moveTo>
                        <a:cubicBezTo>
                          <a:pt x="17341" y="1188"/>
                          <a:pt x="14352" y="198"/>
                          <a:pt x="10365" y="0"/>
                        </a:cubicBezTo>
                        <a:cubicBezTo>
                          <a:pt x="5780" y="0"/>
                          <a:pt x="1594" y="396"/>
                          <a:pt x="0" y="2773"/>
                        </a:cubicBezTo>
                        <a:cubicBezTo>
                          <a:pt x="398" y="4754"/>
                          <a:pt x="3189" y="6141"/>
                          <a:pt x="8372" y="6141"/>
                        </a:cubicBezTo>
                        <a:cubicBezTo>
                          <a:pt x="12956" y="6141"/>
                          <a:pt x="17142" y="5348"/>
                          <a:pt x="17341" y="29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27" name="Freeform 1926">
                    <a:extLst>
                      <a:ext uri="{FF2B5EF4-FFF2-40B4-BE49-F238E27FC236}">
                        <a16:creationId xmlns:a16="http://schemas.microsoft.com/office/drawing/2014/main" id="{BF956A23-D193-1018-CA65-1B6FCACB6D9C}"/>
                      </a:ext>
                    </a:extLst>
                  </p:cNvPr>
                  <p:cNvSpPr/>
                  <p:nvPr/>
                </p:nvSpPr>
                <p:spPr>
                  <a:xfrm>
                    <a:off x="3320753" y="5610642"/>
                    <a:ext cx="24754" cy="8253"/>
                  </a:xfrm>
                  <a:custGeom>
                    <a:avLst/>
                    <a:gdLst>
                      <a:gd name="connsiteX0" fmla="*/ 11561 w 24754"/>
                      <a:gd name="connsiteY0" fmla="*/ 6358 h 8253"/>
                      <a:gd name="connsiteX1" fmla="*/ 17940 w 24754"/>
                      <a:gd name="connsiteY1" fmla="*/ 6556 h 8253"/>
                      <a:gd name="connsiteX2" fmla="*/ 24717 w 24754"/>
                      <a:gd name="connsiteY2" fmla="*/ 2396 h 8253"/>
                      <a:gd name="connsiteX3" fmla="*/ 15547 w 24754"/>
                      <a:gd name="connsiteY3" fmla="*/ 217 h 8253"/>
                      <a:gd name="connsiteX4" fmla="*/ 9568 w 24754"/>
                      <a:gd name="connsiteY4" fmla="*/ 2990 h 8253"/>
                      <a:gd name="connsiteX5" fmla="*/ 5382 w 24754"/>
                      <a:gd name="connsiteY5" fmla="*/ 2990 h 8253"/>
                      <a:gd name="connsiteX6" fmla="*/ 0 w 24754"/>
                      <a:gd name="connsiteY6" fmla="*/ 6358 h 8253"/>
                      <a:gd name="connsiteX7" fmla="*/ 8172 w 24754"/>
                      <a:gd name="connsiteY7" fmla="*/ 7942 h 8253"/>
                      <a:gd name="connsiteX8" fmla="*/ 11561 w 24754"/>
                      <a:gd name="connsiteY8" fmla="*/ 6358 h 82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4754" h="8253">
                        <a:moveTo>
                          <a:pt x="11561" y="6358"/>
                        </a:moveTo>
                        <a:cubicBezTo>
                          <a:pt x="13355" y="6754"/>
                          <a:pt x="15547" y="6754"/>
                          <a:pt x="17940" y="6556"/>
                        </a:cubicBezTo>
                        <a:cubicBezTo>
                          <a:pt x="22325" y="5764"/>
                          <a:pt x="25115" y="4377"/>
                          <a:pt x="24717" y="2396"/>
                        </a:cubicBezTo>
                        <a:cubicBezTo>
                          <a:pt x="24318" y="217"/>
                          <a:pt x="20331" y="-377"/>
                          <a:pt x="15547" y="217"/>
                        </a:cubicBezTo>
                        <a:cubicBezTo>
                          <a:pt x="12558" y="613"/>
                          <a:pt x="10365" y="1604"/>
                          <a:pt x="9568" y="2990"/>
                        </a:cubicBezTo>
                        <a:cubicBezTo>
                          <a:pt x="8372" y="2792"/>
                          <a:pt x="6977" y="2792"/>
                          <a:pt x="5382" y="2990"/>
                        </a:cubicBezTo>
                        <a:cubicBezTo>
                          <a:pt x="2193" y="3585"/>
                          <a:pt x="0" y="4773"/>
                          <a:pt x="0" y="6358"/>
                        </a:cubicBezTo>
                        <a:cubicBezTo>
                          <a:pt x="1395" y="7942"/>
                          <a:pt x="3787" y="8735"/>
                          <a:pt x="8172" y="7942"/>
                        </a:cubicBezTo>
                        <a:cubicBezTo>
                          <a:pt x="9966" y="7546"/>
                          <a:pt x="11163" y="6952"/>
                          <a:pt x="11561" y="63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28" name="Freeform 1927">
                    <a:extLst>
                      <a:ext uri="{FF2B5EF4-FFF2-40B4-BE49-F238E27FC236}">
                        <a16:creationId xmlns:a16="http://schemas.microsoft.com/office/drawing/2014/main" id="{1A729F31-D5E0-258B-2034-FC6D7D27C744}"/>
                      </a:ext>
                    </a:extLst>
                  </p:cNvPr>
                  <p:cNvSpPr/>
                  <p:nvPr/>
                </p:nvSpPr>
                <p:spPr>
                  <a:xfrm>
                    <a:off x="3356784" y="5796666"/>
                    <a:ext cx="17949" cy="7527"/>
                  </a:xfrm>
                  <a:custGeom>
                    <a:avLst/>
                    <a:gdLst>
                      <a:gd name="connsiteX0" fmla="*/ 4233 w 17949"/>
                      <a:gd name="connsiteY0" fmla="*/ 0 h 7527"/>
                      <a:gd name="connsiteX1" fmla="*/ 47 w 17949"/>
                      <a:gd name="connsiteY1" fmla="*/ 1783 h 7527"/>
                      <a:gd name="connsiteX2" fmla="*/ 11807 w 17949"/>
                      <a:gd name="connsiteY2" fmla="*/ 7527 h 7527"/>
                      <a:gd name="connsiteX3" fmla="*/ 17787 w 17949"/>
                      <a:gd name="connsiteY3" fmla="*/ 4952 h 7527"/>
                      <a:gd name="connsiteX4" fmla="*/ 4233 w 17949"/>
                      <a:gd name="connsiteY4" fmla="*/ 0 h 75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949" h="7527">
                        <a:moveTo>
                          <a:pt x="4233" y="0"/>
                        </a:moveTo>
                        <a:cubicBezTo>
                          <a:pt x="1841" y="0"/>
                          <a:pt x="-352" y="792"/>
                          <a:pt x="47" y="1783"/>
                        </a:cubicBezTo>
                        <a:cubicBezTo>
                          <a:pt x="1044" y="4754"/>
                          <a:pt x="4432" y="7131"/>
                          <a:pt x="11807" y="7527"/>
                        </a:cubicBezTo>
                        <a:cubicBezTo>
                          <a:pt x="14997" y="7131"/>
                          <a:pt x="18784" y="6735"/>
                          <a:pt x="17787" y="4952"/>
                        </a:cubicBezTo>
                        <a:cubicBezTo>
                          <a:pt x="16193" y="1981"/>
                          <a:pt x="11608" y="198"/>
                          <a:pt x="4233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29" name="Freeform 1928">
                    <a:extLst>
                      <a:ext uri="{FF2B5EF4-FFF2-40B4-BE49-F238E27FC236}">
                        <a16:creationId xmlns:a16="http://schemas.microsoft.com/office/drawing/2014/main" id="{C51184FF-57E8-EAB3-CDDE-4401BD66D448}"/>
                      </a:ext>
                    </a:extLst>
                  </p:cNvPr>
                  <p:cNvSpPr/>
                  <p:nvPr/>
                </p:nvSpPr>
                <p:spPr>
                  <a:xfrm>
                    <a:off x="3415608" y="5698389"/>
                    <a:ext cx="16008" cy="7256"/>
                  </a:xfrm>
                  <a:custGeom>
                    <a:avLst/>
                    <a:gdLst>
                      <a:gd name="connsiteX0" fmla="*/ 9791 w 16008"/>
                      <a:gd name="connsiteY0" fmla="*/ 25 h 7256"/>
                      <a:gd name="connsiteX1" fmla="*/ 24 w 16008"/>
                      <a:gd name="connsiteY1" fmla="*/ 4977 h 7256"/>
                      <a:gd name="connsiteX2" fmla="*/ 8197 w 16008"/>
                      <a:gd name="connsiteY2" fmla="*/ 7156 h 7256"/>
                      <a:gd name="connsiteX3" fmla="*/ 15970 w 16008"/>
                      <a:gd name="connsiteY3" fmla="*/ 2798 h 7256"/>
                      <a:gd name="connsiteX4" fmla="*/ 9791 w 16008"/>
                      <a:gd name="connsiteY4" fmla="*/ 25 h 72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008" h="7256">
                        <a:moveTo>
                          <a:pt x="9791" y="25"/>
                        </a:moveTo>
                        <a:cubicBezTo>
                          <a:pt x="4210" y="421"/>
                          <a:pt x="-375" y="2006"/>
                          <a:pt x="24" y="4977"/>
                        </a:cubicBezTo>
                        <a:cubicBezTo>
                          <a:pt x="423" y="6760"/>
                          <a:pt x="3612" y="7552"/>
                          <a:pt x="8197" y="7156"/>
                        </a:cubicBezTo>
                        <a:cubicBezTo>
                          <a:pt x="12582" y="6562"/>
                          <a:pt x="15572" y="5175"/>
                          <a:pt x="15970" y="2798"/>
                        </a:cubicBezTo>
                        <a:cubicBezTo>
                          <a:pt x="16369" y="817"/>
                          <a:pt x="13578" y="-173"/>
                          <a:pt x="9791" y="2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30" name="Freeform 1929">
                    <a:extLst>
                      <a:ext uri="{FF2B5EF4-FFF2-40B4-BE49-F238E27FC236}">
                        <a16:creationId xmlns:a16="http://schemas.microsoft.com/office/drawing/2014/main" id="{A0471621-7633-02D0-9474-6FA5620A281F}"/>
                      </a:ext>
                    </a:extLst>
                  </p:cNvPr>
                  <p:cNvSpPr/>
                  <p:nvPr/>
                </p:nvSpPr>
                <p:spPr>
                  <a:xfrm>
                    <a:off x="3415622" y="5530096"/>
                    <a:ext cx="13970" cy="7645"/>
                  </a:xfrm>
                  <a:custGeom>
                    <a:avLst/>
                    <a:gdLst>
                      <a:gd name="connsiteX0" fmla="*/ 9378 w 13970"/>
                      <a:gd name="connsiteY0" fmla="*/ 140 h 7645"/>
                      <a:gd name="connsiteX1" fmla="*/ 10 w 13970"/>
                      <a:gd name="connsiteY1" fmla="*/ 6083 h 7645"/>
                      <a:gd name="connsiteX2" fmla="*/ 5790 w 13970"/>
                      <a:gd name="connsiteY2" fmla="*/ 7470 h 7645"/>
                      <a:gd name="connsiteX3" fmla="*/ 13963 w 13970"/>
                      <a:gd name="connsiteY3" fmla="*/ 2518 h 7645"/>
                      <a:gd name="connsiteX4" fmla="*/ 9378 w 13970"/>
                      <a:gd name="connsiteY4" fmla="*/ 140 h 76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970" h="7645">
                        <a:moveTo>
                          <a:pt x="9378" y="140"/>
                        </a:moveTo>
                        <a:cubicBezTo>
                          <a:pt x="3399" y="933"/>
                          <a:pt x="209" y="3310"/>
                          <a:pt x="10" y="6083"/>
                        </a:cubicBezTo>
                        <a:cubicBezTo>
                          <a:pt x="-189" y="7668"/>
                          <a:pt x="2601" y="7866"/>
                          <a:pt x="5790" y="7470"/>
                        </a:cubicBezTo>
                        <a:cubicBezTo>
                          <a:pt x="10375" y="6479"/>
                          <a:pt x="14162" y="5291"/>
                          <a:pt x="13963" y="2518"/>
                        </a:cubicBezTo>
                        <a:cubicBezTo>
                          <a:pt x="13764" y="933"/>
                          <a:pt x="12567" y="-454"/>
                          <a:pt x="9378" y="14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31" name="Freeform 1930">
                    <a:extLst>
                      <a:ext uri="{FF2B5EF4-FFF2-40B4-BE49-F238E27FC236}">
                        <a16:creationId xmlns:a16="http://schemas.microsoft.com/office/drawing/2014/main" id="{C04CC119-26C8-93CE-2BC2-ADFC0DEC0C88}"/>
                      </a:ext>
                    </a:extLst>
                  </p:cNvPr>
                  <p:cNvSpPr/>
                  <p:nvPr/>
                </p:nvSpPr>
                <p:spPr>
                  <a:xfrm>
                    <a:off x="3330157" y="5715795"/>
                    <a:ext cx="14729" cy="5734"/>
                  </a:xfrm>
                  <a:custGeom>
                    <a:avLst/>
                    <a:gdLst>
                      <a:gd name="connsiteX0" fmla="*/ 164 w 14729"/>
                      <a:gd name="connsiteY0" fmla="*/ 3418 h 5734"/>
                      <a:gd name="connsiteX1" fmla="*/ 9931 w 14729"/>
                      <a:gd name="connsiteY1" fmla="*/ 5399 h 5734"/>
                      <a:gd name="connsiteX2" fmla="*/ 14715 w 14729"/>
                      <a:gd name="connsiteY2" fmla="*/ 2230 h 5734"/>
                      <a:gd name="connsiteX3" fmla="*/ 4948 w 14729"/>
                      <a:gd name="connsiteY3" fmla="*/ 249 h 5734"/>
                      <a:gd name="connsiteX4" fmla="*/ 164 w 14729"/>
                      <a:gd name="connsiteY4" fmla="*/ 3418 h 57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29" h="5734">
                        <a:moveTo>
                          <a:pt x="164" y="3418"/>
                        </a:moveTo>
                        <a:cubicBezTo>
                          <a:pt x="1160" y="5597"/>
                          <a:pt x="4948" y="6192"/>
                          <a:pt x="9931" y="5399"/>
                        </a:cubicBezTo>
                        <a:cubicBezTo>
                          <a:pt x="13120" y="5003"/>
                          <a:pt x="14914" y="3815"/>
                          <a:pt x="14715" y="2230"/>
                        </a:cubicBezTo>
                        <a:cubicBezTo>
                          <a:pt x="13519" y="51"/>
                          <a:pt x="9732" y="-345"/>
                          <a:pt x="4948" y="249"/>
                        </a:cubicBezTo>
                        <a:cubicBezTo>
                          <a:pt x="1559" y="645"/>
                          <a:pt x="-633" y="2032"/>
                          <a:pt x="164" y="341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32" name="Freeform 1931">
                    <a:extLst>
                      <a:ext uri="{FF2B5EF4-FFF2-40B4-BE49-F238E27FC236}">
                        <a16:creationId xmlns:a16="http://schemas.microsoft.com/office/drawing/2014/main" id="{9EDC0AD2-8260-7557-29FB-2AE567EE3525}"/>
                      </a:ext>
                    </a:extLst>
                  </p:cNvPr>
                  <p:cNvSpPr/>
                  <p:nvPr/>
                </p:nvSpPr>
                <p:spPr>
                  <a:xfrm>
                    <a:off x="3346454" y="5922031"/>
                    <a:ext cx="13519" cy="5636"/>
                  </a:xfrm>
                  <a:custGeom>
                    <a:avLst/>
                    <a:gdLst>
                      <a:gd name="connsiteX0" fmla="*/ 7785 w 13519"/>
                      <a:gd name="connsiteY0" fmla="*/ 223 h 5636"/>
                      <a:gd name="connsiteX1" fmla="*/ 12 w 13519"/>
                      <a:gd name="connsiteY1" fmla="*/ 2006 h 5636"/>
                      <a:gd name="connsiteX2" fmla="*/ 6589 w 13519"/>
                      <a:gd name="connsiteY2" fmla="*/ 5571 h 5636"/>
                      <a:gd name="connsiteX3" fmla="*/ 13366 w 13519"/>
                      <a:gd name="connsiteY3" fmla="*/ 4185 h 5636"/>
                      <a:gd name="connsiteX4" fmla="*/ 7785 w 13519"/>
                      <a:gd name="connsiteY4" fmla="*/ 223 h 5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19" h="5636">
                        <a:moveTo>
                          <a:pt x="7785" y="223"/>
                        </a:moveTo>
                        <a:cubicBezTo>
                          <a:pt x="3599" y="-371"/>
                          <a:pt x="610" y="223"/>
                          <a:pt x="12" y="2006"/>
                        </a:cubicBezTo>
                        <a:cubicBezTo>
                          <a:pt x="-188" y="3987"/>
                          <a:pt x="2204" y="5175"/>
                          <a:pt x="6589" y="5571"/>
                        </a:cubicBezTo>
                        <a:cubicBezTo>
                          <a:pt x="9778" y="5769"/>
                          <a:pt x="12768" y="5571"/>
                          <a:pt x="13366" y="4185"/>
                        </a:cubicBezTo>
                        <a:cubicBezTo>
                          <a:pt x="14164" y="2204"/>
                          <a:pt x="11772" y="817"/>
                          <a:pt x="7785" y="22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33" name="Freeform 1932">
                    <a:extLst>
                      <a:ext uri="{FF2B5EF4-FFF2-40B4-BE49-F238E27FC236}">
                        <a16:creationId xmlns:a16="http://schemas.microsoft.com/office/drawing/2014/main" id="{7FDD02D0-3785-004C-9186-A30AEF458FA0}"/>
                      </a:ext>
                    </a:extLst>
                  </p:cNvPr>
                  <p:cNvSpPr/>
                  <p:nvPr/>
                </p:nvSpPr>
                <p:spPr>
                  <a:xfrm>
                    <a:off x="3344239" y="5625720"/>
                    <a:ext cx="15581" cy="6397"/>
                  </a:xfrm>
                  <a:custGeom>
                    <a:avLst/>
                    <a:gdLst>
                      <a:gd name="connsiteX0" fmla="*/ 5814 w 15581"/>
                      <a:gd name="connsiteY0" fmla="*/ 6334 h 6397"/>
                      <a:gd name="connsiteX1" fmla="*/ 15581 w 15581"/>
                      <a:gd name="connsiteY1" fmla="*/ 2372 h 6397"/>
                      <a:gd name="connsiteX2" fmla="*/ 8605 w 15581"/>
                      <a:gd name="connsiteY2" fmla="*/ 193 h 6397"/>
                      <a:gd name="connsiteX3" fmla="*/ 34 w 15581"/>
                      <a:gd name="connsiteY3" fmla="*/ 4749 h 6397"/>
                      <a:gd name="connsiteX4" fmla="*/ 5814 w 15581"/>
                      <a:gd name="connsiteY4" fmla="*/ 6334 h 63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581" h="6397">
                        <a:moveTo>
                          <a:pt x="5814" y="6334"/>
                        </a:moveTo>
                        <a:cubicBezTo>
                          <a:pt x="10598" y="5938"/>
                          <a:pt x="14385" y="4947"/>
                          <a:pt x="15581" y="2372"/>
                        </a:cubicBezTo>
                        <a:cubicBezTo>
                          <a:pt x="15183" y="391"/>
                          <a:pt x="12791" y="-401"/>
                          <a:pt x="8605" y="193"/>
                        </a:cubicBezTo>
                        <a:cubicBezTo>
                          <a:pt x="3622" y="787"/>
                          <a:pt x="233" y="2570"/>
                          <a:pt x="34" y="4749"/>
                        </a:cubicBezTo>
                        <a:cubicBezTo>
                          <a:pt x="-365" y="6334"/>
                          <a:pt x="2824" y="6532"/>
                          <a:pt x="5814" y="633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34" name="Freeform 1933">
                    <a:extLst>
                      <a:ext uri="{FF2B5EF4-FFF2-40B4-BE49-F238E27FC236}">
                        <a16:creationId xmlns:a16="http://schemas.microsoft.com/office/drawing/2014/main" id="{7D556506-179F-C6BB-9789-3BBB3678453C}"/>
                      </a:ext>
                    </a:extLst>
                  </p:cNvPr>
                  <p:cNvSpPr/>
                  <p:nvPr/>
                </p:nvSpPr>
                <p:spPr>
                  <a:xfrm>
                    <a:off x="3370327" y="5777047"/>
                    <a:ext cx="20197" cy="5356"/>
                  </a:xfrm>
                  <a:custGeom>
                    <a:avLst/>
                    <a:gdLst>
                      <a:gd name="connsiteX0" fmla="*/ 20189 w 20197"/>
                      <a:gd name="connsiteY0" fmla="*/ 2979 h 5356"/>
                      <a:gd name="connsiteX1" fmla="*/ 6635 w 20197"/>
                      <a:gd name="connsiteY1" fmla="*/ 206 h 5356"/>
                      <a:gd name="connsiteX2" fmla="*/ 58 w 20197"/>
                      <a:gd name="connsiteY2" fmla="*/ 2187 h 5356"/>
                      <a:gd name="connsiteX3" fmla="*/ 13014 w 20197"/>
                      <a:gd name="connsiteY3" fmla="*/ 5356 h 5356"/>
                      <a:gd name="connsiteX4" fmla="*/ 20189 w 20197"/>
                      <a:gd name="connsiteY4" fmla="*/ 2979 h 53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197" h="5356">
                        <a:moveTo>
                          <a:pt x="20189" y="2979"/>
                        </a:moveTo>
                        <a:cubicBezTo>
                          <a:pt x="19392" y="-785"/>
                          <a:pt x="12416" y="8"/>
                          <a:pt x="6635" y="206"/>
                        </a:cubicBezTo>
                        <a:cubicBezTo>
                          <a:pt x="3646" y="206"/>
                          <a:pt x="-540" y="800"/>
                          <a:pt x="58" y="2187"/>
                        </a:cubicBezTo>
                        <a:cubicBezTo>
                          <a:pt x="1054" y="5554"/>
                          <a:pt x="8230" y="4960"/>
                          <a:pt x="13014" y="5356"/>
                        </a:cubicBezTo>
                        <a:cubicBezTo>
                          <a:pt x="17000" y="5158"/>
                          <a:pt x="20389" y="4564"/>
                          <a:pt x="20189" y="29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35" name="Freeform 1934">
                    <a:extLst>
                      <a:ext uri="{FF2B5EF4-FFF2-40B4-BE49-F238E27FC236}">
                        <a16:creationId xmlns:a16="http://schemas.microsoft.com/office/drawing/2014/main" id="{6D33AD76-7008-0546-DB41-787B8ED55DB5}"/>
                      </a:ext>
                    </a:extLst>
                  </p:cNvPr>
                  <p:cNvSpPr/>
                  <p:nvPr/>
                </p:nvSpPr>
                <p:spPr>
                  <a:xfrm>
                    <a:off x="3345065" y="5549810"/>
                    <a:ext cx="16182" cy="11665"/>
                  </a:xfrm>
                  <a:custGeom>
                    <a:avLst/>
                    <a:gdLst>
                      <a:gd name="connsiteX0" fmla="*/ 15952 w 16182"/>
                      <a:gd name="connsiteY0" fmla="*/ 3008 h 11665"/>
                      <a:gd name="connsiteX1" fmla="*/ 5985 w 16182"/>
                      <a:gd name="connsiteY1" fmla="*/ 433 h 11665"/>
                      <a:gd name="connsiteX2" fmla="*/ 5 w 16182"/>
                      <a:gd name="connsiteY2" fmla="*/ 3801 h 11665"/>
                      <a:gd name="connsiteX3" fmla="*/ 9972 w 16182"/>
                      <a:gd name="connsiteY3" fmla="*/ 6376 h 11665"/>
                      <a:gd name="connsiteX4" fmla="*/ 3793 w 16182"/>
                      <a:gd name="connsiteY4" fmla="*/ 10536 h 11665"/>
                      <a:gd name="connsiteX5" fmla="*/ 10570 w 16182"/>
                      <a:gd name="connsiteY5" fmla="*/ 11130 h 11665"/>
                      <a:gd name="connsiteX6" fmla="*/ 16151 w 16182"/>
                      <a:gd name="connsiteY6" fmla="*/ 7564 h 11665"/>
                      <a:gd name="connsiteX7" fmla="*/ 10370 w 16182"/>
                      <a:gd name="connsiteY7" fmla="*/ 6376 h 11665"/>
                      <a:gd name="connsiteX8" fmla="*/ 10171 w 16182"/>
                      <a:gd name="connsiteY8" fmla="*/ 6376 h 11665"/>
                      <a:gd name="connsiteX9" fmla="*/ 15952 w 16182"/>
                      <a:gd name="connsiteY9" fmla="*/ 3008 h 116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6182" h="11665">
                        <a:moveTo>
                          <a:pt x="15952" y="3008"/>
                        </a:moveTo>
                        <a:cubicBezTo>
                          <a:pt x="15354" y="631"/>
                          <a:pt x="11965" y="-755"/>
                          <a:pt x="5985" y="433"/>
                        </a:cubicBezTo>
                        <a:cubicBezTo>
                          <a:pt x="3195" y="1028"/>
                          <a:pt x="5" y="2216"/>
                          <a:pt x="5" y="3801"/>
                        </a:cubicBezTo>
                        <a:cubicBezTo>
                          <a:pt x="-194" y="6970"/>
                          <a:pt x="5188" y="6574"/>
                          <a:pt x="9972" y="6376"/>
                        </a:cubicBezTo>
                        <a:cubicBezTo>
                          <a:pt x="6184" y="7168"/>
                          <a:pt x="2995" y="8555"/>
                          <a:pt x="3793" y="10536"/>
                        </a:cubicBezTo>
                        <a:cubicBezTo>
                          <a:pt x="4391" y="11922"/>
                          <a:pt x="7381" y="11922"/>
                          <a:pt x="10570" y="11130"/>
                        </a:cubicBezTo>
                        <a:cubicBezTo>
                          <a:pt x="13759" y="10338"/>
                          <a:pt x="15952" y="9149"/>
                          <a:pt x="16151" y="7564"/>
                        </a:cubicBezTo>
                        <a:cubicBezTo>
                          <a:pt x="16549" y="5584"/>
                          <a:pt x="13161" y="5782"/>
                          <a:pt x="10370" y="6376"/>
                        </a:cubicBezTo>
                        <a:cubicBezTo>
                          <a:pt x="10370" y="6376"/>
                          <a:pt x="10171" y="6376"/>
                          <a:pt x="10171" y="6376"/>
                        </a:cubicBezTo>
                        <a:cubicBezTo>
                          <a:pt x="12962" y="5584"/>
                          <a:pt x="16350" y="4593"/>
                          <a:pt x="15952" y="300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36" name="Freeform 1935">
                    <a:extLst>
                      <a:ext uri="{FF2B5EF4-FFF2-40B4-BE49-F238E27FC236}">
                        <a16:creationId xmlns:a16="http://schemas.microsoft.com/office/drawing/2014/main" id="{39AF78D3-DC05-15FF-D583-1CB2226E322C}"/>
                      </a:ext>
                    </a:extLst>
                  </p:cNvPr>
                  <p:cNvSpPr/>
                  <p:nvPr/>
                </p:nvSpPr>
                <p:spPr>
                  <a:xfrm>
                    <a:off x="3387117" y="5727305"/>
                    <a:ext cx="14398" cy="6195"/>
                  </a:xfrm>
                  <a:custGeom>
                    <a:avLst/>
                    <a:gdLst>
                      <a:gd name="connsiteX0" fmla="*/ 11 w 14398"/>
                      <a:gd name="connsiteY0" fmla="*/ 3595 h 6195"/>
                      <a:gd name="connsiteX1" fmla="*/ 6988 w 14398"/>
                      <a:gd name="connsiteY1" fmla="*/ 6170 h 6195"/>
                      <a:gd name="connsiteX2" fmla="*/ 14363 w 14398"/>
                      <a:gd name="connsiteY2" fmla="*/ 2605 h 6195"/>
                      <a:gd name="connsiteX3" fmla="*/ 7586 w 14398"/>
                      <a:gd name="connsiteY3" fmla="*/ 30 h 6195"/>
                      <a:gd name="connsiteX4" fmla="*/ 11 w 14398"/>
                      <a:gd name="connsiteY4" fmla="*/ 3595 h 6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98" h="6195">
                        <a:moveTo>
                          <a:pt x="11" y="3595"/>
                        </a:moveTo>
                        <a:cubicBezTo>
                          <a:pt x="-188" y="5378"/>
                          <a:pt x="2204" y="6368"/>
                          <a:pt x="6988" y="6170"/>
                        </a:cubicBezTo>
                        <a:cubicBezTo>
                          <a:pt x="10775" y="5774"/>
                          <a:pt x="13964" y="4585"/>
                          <a:pt x="14363" y="2605"/>
                        </a:cubicBezTo>
                        <a:cubicBezTo>
                          <a:pt x="14762" y="624"/>
                          <a:pt x="11772" y="-169"/>
                          <a:pt x="7586" y="30"/>
                        </a:cubicBezTo>
                        <a:cubicBezTo>
                          <a:pt x="3600" y="624"/>
                          <a:pt x="410" y="1812"/>
                          <a:pt x="11" y="359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37" name="Freeform 1936">
                    <a:extLst>
                      <a:ext uri="{FF2B5EF4-FFF2-40B4-BE49-F238E27FC236}">
                        <a16:creationId xmlns:a16="http://schemas.microsoft.com/office/drawing/2014/main" id="{9B1AC86D-17F3-2717-C1B4-317F7FAEBB72}"/>
                      </a:ext>
                    </a:extLst>
                  </p:cNvPr>
                  <p:cNvSpPr/>
                  <p:nvPr/>
                </p:nvSpPr>
                <p:spPr>
                  <a:xfrm>
                    <a:off x="3417939" y="5819799"/>
                    <a:ext cx="15632" cy="6481"/>
                  </a:xfrm>
                  <a:custGeom>
                    <a:avLst/>
                    <a:gdLst>
                      <a:gd name="connsiteX0" fmla="*/ 85 w 15632"/>
                      <a:gd name="connsiteY0" fmla="*/ 4005 h 6481"/>
                      <a:gd name="connsiteX1" fmla="*/ 8058 w 15632"/>
                      <a:gd name="connsiteY1" fmla="*/ 6382 h 6481"/>
                      <a:gd name="connsiteX2" fmla="*/ 15633 w 15632"/>
                      <a:gd name="connsiteY2" fmla="*/ 3015 h 6481"/>
                      <a:gd name="connsiteX3" fmla="*/ 6265 w 15632"/>
                      <a:gd name="connsiteY3" fmla="*/ 43 h 6481"/>
                      <a:gd name="connsiteX4" fmla="*/ 85 w 15632"/>
                      <a:gd name="connsiteY4" fmla="*/ 4005 h 64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632" h="6481">
                        <a:moveTo>
                          <a:pt x="85" y="4005"/>
                        </a:moveTo>
                        <a:cubicBezTo>
                          <a:pt x="484" y="5986"/>
                          <a:pt x="3673" y="6778"/>
                          <a:pt x="8058" y="6382"/>
                        </a:cubicBezTo>
                        <a:cubicBezTo>
                          <a:pt x="11846" y="5986"/>
                          <a:pt x="15434" y="4996"/>
                          <a:pt x="15633" y="3015"/>
                        </a:cubicBezTo>
                        <a:cubicBezTo>
                          <a:pt x="15633" y="242"/>
                          <a:pt x="10849" y="-155"/>
                          <a:pt x="6265" y="43"/>
                        </a:cubicBezTo>
                        <a:cubicBezTo>
                          <a:pt x="2079" y="439"/>
                          <a:pt x="-513" y="2024"/>
                          <a:pt x="85" y="40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38" name="Freeform 1937">
                    <a:extLst>
                      <a:ext uri="{FF2B5EF4-FFF2-40B4-BE49-F238E27FC236}">
                        <a16:creationId xmlns:a16="http://schemas.microsoft.com/office/drawing/2014/main" id="{5A2D81C9-3D1F-CED9-DB03-75E9AD805171}"/>
                      </a:ext>
                    </a:extLst>
                  </p:cNvPr>
                  <p:cNvSpPr/>
                  <p:nvPr/>
                </p:nvSpPr>
                <p:spPr>
                  <a:xfrm>
                    <a:off x="3329210" y="5763570"/>
                    <a:ext cx="13823" cy="6155"/>
                  </a:xfrm>
                  <a:custGeom>
                    <a:avLst/>
                    <a:gdLst>
                      <a:gd name="connsiteX0" fmla="*/ 4499 w 13823"/>
                      <a:gd name="connsiteY0" fmla="*/ 6156 h 6155"/>
                      <a:gd name="connsiteX1" fmla="*/ 13668 w 13823"/>
                      <a:gd name="connsiteY1" fmla="*/ 3184 h 6155"/>
                      <a:gd name="connsiteX2" fmla="*/ 8287 w 13823"/>
                      <a:gd name="connsiteY2" fmla="*/ 15 h 6155"/>
                      <a:gd name="connsiteX3" fmla="*/ 114 w 13823"/>
                      <a:gd name="connsiteY3" fmla="*/ 2986 h 6155"/>
                      <a:gd name="connsiteX4" fmla="*/ 4499 w 13823"/>
                      <a:gd name="connsiteY4" fmla="*/ 6156 h 61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23" h="6155">
                        <a:moveTo>
                          <a:pt x="4499" y="6156"/>
                        </a:moveTo>
                        <a:cubicBezTo>
                          <a:pt x="10080" y="6156"/>
                          <a:pt x="13070" y="4967"/>
                          <a:pt x="13668" y="3184"/>
                        </a:cubicBezTo>
                        <a:cubicBezTo>
                          <a:pt x="14266" y="1600"/>
                          <a:pt x="13270" y="-183"/>
                          <a:pt x="8287" y="15"/>
                        </a:cubicBezTo>
                        <a:cubicBezTo>
                          <a:pt x="4101" y="213"/>
                          <a:pt x="911" y="1402"/>
                          <a:pt x="114" y="2986"/>
                        </a:cubicBezTo>
                        <a:cubicBezTo>
                          <a:pt x="-484" y="4967"/>
                          <a:pt x="1310" y="6156"/>
                          <a:pt x="4499" y="615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39" name="Freeform 1938">
                    <a:extLst>
                      <a:ext uri="{FF2B5EF4-FFF2-40B4-BE49-F238E27FC236}">
                        <a16:creationId xmlns:a16="http://schemas.microsoft.com/office/drawing/2014/main" id="{A7C147F2-45BC-A78D-1627-BB3FAB52DC7B}"/>
                      </a:ext>
                    </a:extLst>
                  </p:cNvPr>
                  <p:cNvSpPr/>
                  <p:nvPr/>
                </p:nvSpPr>
                <p:spPr>
                  <a:xfrm>
                    <a:off x="3332297" y="5698933"/>
                    <a:ext cx="12186" cy="6444"/>
                  </a:xfrm>
                  <a:custGeom>
                    <a:avLst/>
                    <a:gdLst>
                      <a:gd name="connsiteX0" fmla="*/ 16 w 12186"/>
                      <a:gd name="connsiteY0" fmla="*/ 4433 h 6444"/>
                      <a:gd name="connsiteX1" fmla="*/ 5598 w 12186"/>
                      <a:gd name="connsiteY1" fmla="*/ 6414 h 6444"/>
                      <a:gd name="connsiteX2" fmla="*/ 12175 w 12186"/>
                      <a:gd name="connsiteY2" fmla="*/ 2452 h 6444"/>
                      <a:gd name="connsiteX3" fmla="*/ 5598 w 12186"/>
                      <a:gd name="connsiteY3" fmla="*/ 274 h 6444"/>
                      <a:gd name="connsiteX4" fmla="*/ 16 w 12186"/>
                      <a:gd name="connsiteY4" fmla="*/ 4433 h 64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86" h="6444">
                        <a:moveTo>
                          <a:pt x="16" y="4433"/>
                        </a:moveTo>
                        <a:cubicBezTo>
                          <a:pt x="216" y="5820"/>
                          <a:pt x="1811" y="6612"/>
                          <a:pt x="5598" y="6414"/>
                        </a:cubicBezTo>
                        <a:cubicBezTo>
                          <a:pt x="9784" y="5820"/>
                          <a:pt x="12175" y="4433"/>
                          <a:pt x="12175" y="2452"/>
                        </a:cubicBezTo>
                        <a:cubicBezTo>
                          <a:pt x="12375" y="472"/>
                          <a:pt x="9784" y="-519"/>
                          <a:pt x="5598" y="274"/>
                        </a:cubicBezTo>
                        <a:cubicBezTo>
                          <a:pt x="1412" y="1066"/>
                          <a:pt x="-183" y="2651"/>
                          <a:pt x="16" y="44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40" name="Freeform 1939">
                    <a:extLst>
                      <a:ext uri="{FF2B5EF4-FFF2-40B4-BE49-F238E27FC236}">
                        <a16:creationId xmlns:a16="http://schemas.microsoft.com/office/drawing/2014/main" id="{37D44E2C-21A3-85FE-B1C3-D1A0F71128B9}"/>
                      </a:ext>
                    </a:extLst>
                  </p:cNvPr>
                  <p:cNvSpPr/>
                  <p:nvPr/>
                </p:nvSpPr>
                <p:spPr>
                  <a:xfrm>
                    <a:off x="3364537" y="5851517"/>
                    <a:ext cx="15216" cy="6235"/>
                  </a:xfrm>
                  <a:custGeom>
                    <a:avLst/>
                    <a:gdLst>
                      <a:gd name="connsiteX0" fmla="*/ 5848 w 15216"/>
                      <a:gd name="connsiteY0" fmla="*/ 19 h 6235"/>
                      <a:gd name="connsiteX1" fmla="*/ 267 w 15216"/>
                      <a:gd name="connsiteY1" fmla="*/ 3386 h 6235"/>
                      <a:gd name="connsiteX2" fmla="*/ 10433 w 15216"/>
                      <a:gd name="connsiteY2" fmla="*/ 6160 h 6235"/>
                      <a:gd name="connsiteX3" fmla="*/ 15217 w 15216"/>
                      <a:gd name="connsiteY3" fmla="*/ 3584 h 6235"/>
                      <a:gd name="connsiteX4" fmla="*/ 5848 w 15216"/>
                      <a:gd name="connsiteY4" fmla="*/ 19 h 62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216" h="6235">
                        <a:moveTo>
                          <a:pt x="5848" y="19"/>
                        </a:moveTo>
                        <a:cubicBezTo>
                          <a:pt x="2061" y="217"/>
                          <a:pt x="-929" y="1405"/>
                          <a:pt x="267" y="3386"/>
                        </a:cubicBezTo>
                        <a:cubicBezTo>
                          <a:pt x="1662" y="5367"/>
                          <a:pt x="5250" y="6556"/>
                          <a:pt x="10433" y="6160"/>
                        </a:cubicBezTo>
                        <a:cubicBezTo>
                          <a:pt x="13821" y="5961"/>
                          <a:pt x="15017" y="4773"/>
                          <a:pt x="15217" y="3584"/>
                        </a:cubicBezTo>
                        <a:cubicBezTo>
                          <a:pt x="14021" y="1207"/>
                          <a:pt x="10831" y="-179"/>
                          <a:pt x="5848" y="1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41" name="Freeform 1940">
                    <a:extLst>
                      <a:ext uri="{FF2B5EF4-FFF2-40B4-BE49-F238E27FC236}">
                        <a16:creationId xmlns:a16="http://schemas.microsoft.com/office/drawing/2014/main" id="{3439E119-D1EF-BA42-8309-E071144CD877}"/>
                      </a:ext>
                    </a:extLst>
                  </p:cNvPr>
                  <p:cNvSpPr/>
                  <p:nvPr/>
                </p:nvSpPr>
                <p:spPr>
                  <a:xfrm>
                    <a:off x="3350199" y="5564920"/>
                    <a:ext cx="13872" cy="6690"/>
                  </a:xfrm>
                  <a:custGeom>
                    <a:avLst/>
                    <a:gdLst>
                      <a:gd name="connsiteX0" fmla="*/ 7230 w 13872"/>
                      <a:gd name="connsiteY0" fmla="*/ 180 h 6690"/>
                      <a:gd name="connsiteX1" fmla="*/ 54 w 13872"/>
                      <a:gd name="connsiteY1" fmla="*/ 4142 h 6690"/>
                      <a:gd name="connsiteX2" fmla="*/ 6033 w 13872"/>
                      <a:gd name="connsiteY2" fmla="*/ 6519 h 6690"/>
                      <a:gd name="connsiteX3" fmla="*/ 13808 w 13872"/>
                      <a:gd name="connsiteY3" fmla="*/ 1369 h 6690"/>
                      <a:gd name="connsiteX4" fmla="*/ 7230 w 13872"/>
                      <a:gd name="connsiteY4" fmla="*/ 180 h 66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72" h="6690">
                        <a:moveTo>
                          <a:pt x="7230" y="180"/>
                        </a:moveTo>
                        <a:cubicBezTo>
                          <a:pt x="2844" y="576"/>
                          <a:pt x="452" y="2161"/>
                          <a:pt x="54" y="4142"/>
                        </a:cubicBezTo>
                        <a:cubicBezTo>
                          <a:pt x="-345" y="6123"/>
                          <a:pt x="1449" y="7113"/>
                          <a:pt x="6033" y="6519"/>
                        </a:cubicBezTo>
                        <a:cubicBezTo>
                          <a:pt x="10817" y="5331"/>
                          <a:pt x="14405" y="3548"/>
                          <a:pt x="13808" y="1369"/>
                        </a:cubicBezTo>
                        <a:cubicBezTo>
                          <a:pt x="13808" y="-18"/>
                          <a:pt x="10219" y="-216"/>
                          <a:pt x="7230" y="18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42" name="Freeform 1941">
                    <a:extLst>
                      <a:ext uri="{FF2B5EF4-FFF2-40B4-BE49-F238E27FC236}">
                        <a16:creationId xmlns:a16="http://schemas.microsoft.com/office/drawing/2014/main" id="{43289309-8FC1-FBA7-DD16-1EE65E8B7B01}"/>
                      </a:ext>
                    </a:extLst>
                  </p:cNvPr>
                  <p:cNvSpPr/>
                  <p:nvPr/>
                </p:nvSpPr>
                <p:spPr>
                  <a:xfrm>
                    <a:off x="3344312" y="5530349"/>
                    <a:ext cx="14134" cy="6841"/>
                  </a:xfrm>
                  <a:custGeom>
                    <a:avLst/>
                    <a:gdLst>
                      <a:gd name="connsiteX0" fmla="*/ 8732 w 14134"/>
                      <a:gd name="connsiteY0" fmla="*/ 85 h 6841"/>
                      <a:gd name="connsiteX1" fmla="*/ 360 w 14134"/>
                      <a:gd name="connsiteY1" fmla="*/ 3849 h 6841"/>
                      <a:gd name="connsiteX2" fmla="*/ 5543 w 14134"/>
                      <a:gd name="connsiteY2" fmla="*/ 6821 h 6841"/>
                      <a:gd name="connsiteX3" fmla="*/ 13715 w 14134"/>
                      <a:gd name="connsiteY3" fmla="*/ 2859 h 6841"/>
                      <a:gd name="connsiteX4" fmla="*/ 8732 w 14134"/>
                      <a:gd name="connsiteY4" fmla="*/ 85 h 68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34" h="6841">
                        <a:moveTo>
                          <a:pt x="8732" y="85"/>
                        </a:moveTo>
                        <a:cubicBezTo>
                          <a:pt x="4546" y="284"/>
                          <a:pt x="1357" y="1868"/>
                          <a:pt x="360" y="3849"/>
                        </a:cubicBezTo>
                        <a:cubicBezTo>
                          <a:pt x="-836" y="5830"/>
                          <a:pt x="958" y="7019"/>
                          <a:pt x="5543" y="6821"/>
                        </a:cubicBezTo>
                        <a:cubicBezTo>
                          <a:pt x="9330" y="6226"/>
                          <a:pt x="12320" y="4840"/>
                          <a:pt x="13715" y="2859"/>
                        </a:cubicBezTo>
                        <a:cubicBezTo>
                          <a:pt x="15110" y="680"/>
                          <a:pt x="12918" y="-311"/>
                          <a:pt x="8732" y="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43" name="Freeform 1942">
                    <a:extLst>
                      <a:ext uri="{FF2B5EF4-FFF2-40B4-BE49-F238E27FC236}">
                        <a16:creationId xmlns:a16="http://schemas.microsoft.com/office/drawing/2014/main" id="{D4E8A59F-5281-5C46-E77A-45B51143799B}"/>
                      </a:ext>
                    </a:extLst>
                  </p:cNvPr>
                  <p:cNvSpPr/>
                  <p:nvPr/>
                </p:nvSpPr>
                <p:spPr>
                  <a:xfrm>
                    <a:off x="3429386" y="5768094"/>
                    <a:ext cx="12956" cy="6583"/>
                  </a:xfrm>
                  <a:custGeom>
                    <a:avLst/>
                    <a:gdLst>
                      <a:gd name="connsiteX0" fmla="*/ 1993 w 12956"/>
                      <a:gd name="connsiteY0" fmla="*/ 2424 h 6583"/>
                      <a:gd name="connsiteX1" fmla="*/ 0 w 12956"/>
                      <a:gd name="connsiteY1" fmla="*/ 6386 h 6583"/>
                      <a:gd name="connsiteX2" fmla="*/ 398 w 12956"/>
                      <a:gd name="connsiteY2" fmla="*/ 6584 h 6583"/>
                      <a:gd name="connsiteX3" fmla="*/ 6976 w 12956"/>
                      <a:gd name="connsiteY3" fmla="*/ 6584 h 6583"/>
                      <a:gd name="connsiteX4" fmla="*/ 12956 w 12956"/>
                      <a:gd name="connsiteY4" fmla="*/ 5990 h 6583"/>
                      <a:gd name="connsiteX5" fmla="*/ 12956 w 12956"/>
                      <a:gd name="connsiteY5" fmla="*/ 443 h 6583"/>
                      <a:gd name="connsiteX6" fmla="*/ 1993 w 12956"/>
                      <a:gd name="connsiteY6" fmla="*/ 2424 h 6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956" h="6583">
                        <a:moveTo>
                          <a:pt x="1993" y="2424"/>
                        </a:moveTo>
                        <a:cubicBezTo>
                          <a:pt x="398" y="3414"/>
                          <a:pt x="598" y="4999"/>
                          <a:pt x="0" y="6386"/>
                        </a:cubicBezTo>
                        <a:lnTo>
                          <a:pt x="398" y="6584"/>
                        </a:lnTo>
                        <a:lnTo>
                          <a:pt x="6976" y="6584"/>
                        </a:lnTo>
                        <a:cubicBezTo>
                          <a:pt x="9169" y="6584"/>
                          <a:pt x="11162" y="6584"/>
                          <a:pt x="12956" y="5990"/>
                        </a:cubicBezTo>
                        <a:cubicBezTo>
                          <a:pt x="12956" y="4207"/>
                          <a:pt x="12956" y="2226"/>
                          <a:pt x="12956" y="443"/>
                        </a:cubicBezTo>
                        <a:cubicBezTo>
                          <a:pt x="8372" y="-745"/>
                          <a:pt x="4584" y="641"/>
                          <a:pt x="1993" y="242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44" name="Freeform 1943">
                    <a:extLst>
                      <a:ext uri="{FF2B5EF4-FFF2-40B4-BE49-F238E27FC236}">
                        <a16:creationId xmlns:a16="http://schemas.microsoft.com/office/drawing/2014/main" id="{862A272A-82E4-C72F-FBB7-EC9821C55874}"/>
                      </a:ext>
                    </a:extLst>
                  </p:cNvPr>
                  <p:cNvSpPr/>
                  <p:nvPr/>
                </p:nvSpPr>
                <p:spPr>
                  <a:xfrm>
                    <a:off x="3387501" y="5794465"/>
                    <a:ext cx="14975" cy="5404"/>
                  </a:xfrm>
                  <a:custGeom>
                    <a:avLst/>
                    <a:gdLst>
                      <a:gd name="connsiteX0" fmla="*/ 6405 w 14975"/>
                      <a:gd name="connsiteY0" fmla="*/ 21 h 5404"/>
                      <a:gd name="connsiteX1" fmla="*/ 26 w 14975"/>
                      <a:gd name="connsiteY1" fmla="*/ 2398 h 5404"/>
                      <a:gd name="connsiteX2" fmla="*/ 8398 w 14975"/>
                      <a:gd name="connsiteY2" fmla="*/ 5370 h 5404"/>
                      <a:gd name="connsiteX3" fmla="*/ 14976 w 14975"/>
                      <a:gd name="connsiteY3" fmla="*/ 3191 h 5404"/>
                      <a:gd name="connsiteX4" fmla="*/ 6405 w 14975"/>
                      <a:gd name="connsiteY4" fmla="*/ 21 h 54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75" h="5404">
                        <a:moveTo>
                          <a:pt x="6405" y="21"/>
                        </a:moveTo>
                        <a:cubicBezTo>
                          <a:pt x="3415" y="21"/>
                          <a:pt x="425" y="814"/>
                          <a:pt x="26" y="2398"/>
                        </a:cubicBezTo>
                        <a:cubicBezTo>
                          <a:pt x="-372" y="4974"/>
                          <a:pt x="3814" y="5568"/>
                          <a:pt x="8398" y="5370"/>
                        </a:cubicBezTo>
                        <a:cubicBezTo>
                          <a:pt x="11388" y="5370"/>
                          <a:pt x="14179" y="4974"/>
                          <a:pt x="14976" y="3191"/>
                        </a:cubicBezTo>
                        <a:cubicBezTo>
                          <a:pt x="14179" y="1012"/>
                          <a:pt x="11388" y="-177"/>
                          <a:pt x="6405" y="2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45" name="Freeform 1944">
                    <a:extLst>
                      <a:ext uri="{FF2B5EF4-FFF2-40B4-BE49-F238E27FC236}">
                        <a16:creationId xmlns:a16="http://schemas.microsoft.com/office/drawing/2014/main" id="{83161E2E-D732-03D9-4F18-D2748C5A3FD1}"/>
                      </a:ext>
                    </a:extLst>
                  </p:cNvPr>
                  <p:cNvSpPr/>
                  <p:nvPr/>
                </p:nvSpPr>
                <p:spPr>
                  <a:xfrm>
                    <a:off x="3430971" y="5921660"/>
                    <a:ext cx="7982" cy="6139"/>
                  </a:xfrm>
                  <a:custGeom>
                    <a:avLst/>
                    <a:gdLst>
                      <a:gd name="connsiteX0" fmla="*/ 9 w 7982"/>
                      <a:gd name="connsiteY0" fmla="*/ 1980 h 6139"/>
                      <a:gd name="connsiteX1" fmla="*/ 6786 w 7982"/>
                      <a:gd name="connsiteY1" fmla="*/ 5942 h 6139"/>
                      <a:gd name="connsiteX2" fmla="*/ 7783 w 7982"/>
                      <a:gd name="connsiteY2" fmla="*/ 6140 h 6139"/>
                      <a:gd name="connsiteX3" fmla="*/ 7982 w 7982"/>
                      <a:gd name="connsiteY3" fmla="*/ 197 h 6139"/>
                      <a:gd name="connsiteX4" fmla="*/ 9 w 7982"/>
                      <a:gd name="connsiteY4" fmla="*/ 1980 h 61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82" h="6139">
                        <a:moveTo>
                          <a:pt x="9" y="1980"/>
                        </a:moveTo>
                        <a:cubicBezTo>
                          <a:pt x="-190" y="4159"/>
                          <a:pt x="2999" y="5149"/>
                          <a:pt x="6786" y="5942"/>
                        </a:cubicBezTo>
                        <a:cubicBezTo>
                          <a:pt x="7185" y="5942"/>
                          <a:pt x="7583" y="6140"/>
                          <a:pt x="7783" y="6140"/>
                        </a:cubicBezTo>
                        <a:cubicBezTo>
                          <a:pt x="7783" y="4159"/>
                          <a:pt x="7982" y="2178"/>
                          <a:pt x="7982" y="197"/>
                        </a:cubicBezTo>
                        <a:cubicBezTo>
                          <a:pt x="4394" y="-397"/>
                          <a:pt x="1604" y="395"/>
                          <a:pt x="9" y="198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46" name="Freeform 1945">
                    <a:extLst>
                      <a:ext uri="{FF2B5EF4-FFF2-40B4-BE49-F238E27FC236}">
                        <a16:creationId xmlns:a16="http://schemas.microsoft.com/office/drawing/2014/main" id="{91E2972D-CBA4-647F-4B1A-D0960089377A}"/>
                      </a:ext>
                    </a:extLst>
                  </p:cNvPr>
                  <p:cNvSpPr/>
                  <p:nvPr/>
                </p:nvSpPr>
                <p:spPr>
                  <a:xfrm>
                    <a:off x="3379348" y="5682468"/>
                    <a:ext cx="15564" cy="6209"/>
                  </a:xfrm>
                  <a:custGeom>
                    <a:avLst/>
                    <a:gdLst>
                      <a:gd name="connsiteX0" fmla="*/ 15555 w 15564"/>
                      <a:gd name="connsiteY0" fmla="*/ 2476 h 6209"/>
                      <a:gd name="connsiteX1" fmla="*/ 8778 w 15564"/>
                      <a:gd name="connsiteY1" fmla="*/ 99 h 6209"/>
                      <a:gd name="connsiteX2" fmla="*/ 7 w 15564"/>
                      <a:gd name="connsiteY2" fmla="*/ 4259 h 6209"/>
                      <a:gd name="connsiteX3" fmla="*/ 7980 w 15564"/>
                      <a:gd name="connsiteY3" fmla="*/ 6042 h 6209"/>
                      <a:gd name="connsiteX4" fmla="*/ 15555 w 15564"/>
                      <a:gd name="connsiteY4" fmla="*/ 2476 h 62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564" h="6209">
                        <a:moveTo>
                          <a:pt x="15555" y="2476"/>
                        </a:moveTo>
                        <a:cubicBezTo>
                          <a:pt x="15754" y="495"/>
                          <a:pt x="12964" y="-297"/>
                          <a:pt x="8778" y="99"/>
                        </a:cubicBezTo>
                        <a:cubicBezTo>
                          <a:pt x="3794" y="495"/>
                          <a:pt x="-192" y="1684"/>
                          <a:pt x="7" y="4259"/>
                        </a:cubicBezTo>
                        <a:cubicBezTo>
                          <a:pt x="207" y="6240"/>
                          <a:pt x="3794" y="6438"/>
                          <a:pt x="7980" y="6042"/>
                        </a:cubicBezTo>
                        <a:cubicBezTo>
                          <a:pt x="11767" y="5447"/>
                          <a:pt x="15555" y="4655"/>
                          <a:pt x="15555" y="24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47" name="Freeform 1946">
                    <a:extLst>
                      <a:ext uri="{FF2B5EF4-FFF2-40B4-BE49-F238E27FC236}">
                        <a16:creationId xmlns:a16="http://schemas.microsoft.com/office/drawing/2014/main" id="{32CABCE8-F101-074B-507C-67687575845B}"/>
                      </a:ext>
                    </a:extLst>
                  </p:cNvPr>
                  <p:cNvSpPr/>
                  <p:nvPr/>
                </p:nvSpPr>
                <p:spPr>
                  <a:xfrm>
                    <a:off x="3393507" y="5899443"/>
                    <a:ext cx="15495" cy="6187"/>
                  </a:xfrm>
                  <a:custGeom>
                    <a:avLst/>
                    <a:gdLst>
                      <a:gd name="connsiteX0" fmla="*/ 5780 w 15495"/>
                      <a:gd name="connsiteY0" fmla="*/ 30 h 6187"/>
                      <a:gd name="connsiteX1" fmla="*/ 0 w 15495"/>
                      <a:gd name="connsiteY1" fmla="*/ 2209 h 6187"/>
                      <a:gd name="connsiteX2" fmla="*/ 11162 w 15495"/>
                      <a:gd name="connsiteY2" fmla="*/ 6171 h 6187"/>
                      <a:gd name="connsiteX3" fmla="*/ 15348 w 15495"/>
                      <a:gd name="connsiteY3" fmla="*/ 3398 h 6187"/>
                      <a:gd name="connsiteX4" fmla="*/ 5780 w 15495"/>
                      <a:gd name="connsiteY4" fmla="*/ 30 h 61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495" h="6187">
                        <a:moveTo>
                          <a:pt x="5780" y="30"/>
                        </a:moveTo>
                        <a:cubicBezTo>
                          <a:pt x="2591" y="-168"/>
                          <a:pt x="399" y="624"/>
                          <a:pt x="0" y="2209"/>
                        </a:cubicBezTo>
                        <a:cubicBezTo>
                          <a:pt x="1196" y="4784"/>
                          <a:pt x="5581" y="5973"/>
                          <a:pt x="11162" y="6171"/>
                        </a:cubicBezTo>
                        <a:cubicBezTo>
                          <a:pt x="14750" y="6369"/>
                          <a:pt x="15946" y="4784"/>
                          <a:pt x="15348" y="3398"/>
                        </a:cubicBezTo>
                        <a:cubicBezTo>
                          <a:pt x="14551" y="1219"/>
                          <a:pt x="10564" y="228"/>
                          <a:pt x="5780" y="3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48" name="Freeform 1947">
                    <a:extLst>
                      <a:ext uri="{FF2B5EF4-FFF2-40B4-BE49-F238E27FC236}">
                        <a16:creationId xmlns:a16="http://schemas.microsoft.com/office/drawing/2014/main" id="{7683C594-4040-9085-0A69-EFAD5E15B123}"/>
                      </a:ext>
                    </a:extLst>
                  </p:cNvPr>
                  <p:cNvSpPr/>
                  <p:nvPr/>
                </p:nvSpPr>
                <p:spPr>
                  <a:xfrm>
                    <a:off x="3405466" y="5599966"/>
                    <a:ext cx="14977" cy="6229"/>
                  </a:xfrm>
                  <a:custGeom>
                    <a:avLst/>
                    <a:gdLst>
                      <a:gd name="connsiteX0" fmla="*/ 7574 w 14977"/>
                      <a:gd name="connsiteY0" fmla="*/ 196 h 6229"/>
                      <a:gd name="connsiteX1" fmla="*/ 0 w 14977"/>
                      <a:gd name="connsiteY1" fmla="*/ 4158 h 6229"/>
                      <a:gd name="connsiteX2" fmla="*/ 7375 w 14977"/>
                      <a:gd name="connsiteY2" fmla="*/ 5941 h 6229"/>
                      <a:gd name="connsiteX3" fmla="*/ 14949 w 14977"/>
                      <a:gd name="connsiteY3" fmla="*/ 2177 h 6229"/>
                      <a:gd name="connsiteX4" fmla="*/ 7574 w 14977"/>
                      <a:gd name="connsiteY4" fmla="*/ 196 h 62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77" h="6229">
                        <a:moveTo>
                          <a:pt x="7574" y="196"/>
                        </a:moveTo>
                        <a:cubicBezTo>
                          <a:pt x="3389" y="593"/>
                          <a:pt x="797" y="1979"/>
                          <a:pt x="0" y="4158"/>
                        </a:cubicBezTo>
                        <a:cubicBezTo>
                          <a:pt x="200" y="6337"/>
                          <a:pt x="3588" y="6535"/>
                          <a:pt x="7375" y="5941"/>
                        </a:cubicBezTo>
                        <a:cubicBezTo>
                          <a:pt x="11362" y="5545"/>
                          <a:pt x="14750" y="4158"/>
                          <a:pt x="14949" y="2177"/>
                        </a:cubicBezTo>
                        <a:cubicBezTo>
                          <a:pt x="15348" y="-200"/>
                          <a:pt x="11362" y="-200"/>
                          <a:pt x="7574" y="19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49" name="Freeform 1948">
                    <a:extLst>
                      <a:ext uri="{FF2B5EF4-FFF2-40B4-BE49-F238E27FC236}">
                        <a16:creationId xmlns:a16="http://schemas.microsoft.com/office/drawing/2014/main" id="{AEF1EA3D-E1AA-28A4-16BB-391133BAD9BA}"/>
                      </a:ext>
                    </a:extLst>
                  </p:cNvPr>
                  <p:cNvSpPr/>
                  <p:nvPr/>
                </p:nvSpPr>
                <p:spPr>
                  <a:xfrm>
                    <a:off x="3411415" y="5872646"/>
                    <a:ext cx="15660" cy="5830"/>
                  </a:xfrm>
                  <a:custGeom>
                    <a:avLst/>
                    <a:gdLst>
                      <a:gd name="connsiteX0" fmla="*/ 9599 w 15660"/>
                      <a:gd name="connsiteY0" fmla="*/ 85 h 5830"/>
                      <a:gd name="connsiteX1" fmla="*/ 32 w 15660"/>
                      <a:gd name="connsiteY1" fmla="*/ 2859 h 5830"/>
                      <a:gd name="connsiteX2" fmla="*/ 8603 w 15660"/>
                      <a:gd name="connsiteY2" fmla="*/ 5830 h 5830"/>
                      <a:gd name="connsiteX3" fmla="*/ 15579 w 15660"/>
                      <a:gd name="connsiteY3" fmla="*/ 3651 h 5830"/>
                      <a:gd name="connsiteX4" fmla="*/ 9599 w 15660"/>
                      <a:gd name="connsiteY4" fmla="*/ 85 h 5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660" h="5830">
                        <a:moveTo>
                          <a:pt x="9599" y="85"/>
                        </a:moveTo>
                        <a:cubicBezTo>
                          <a:pt x="4816" y="-311"/>
                          <a:pt x="630" y="680"/>
                          <a:pt x="32" y="2859"/>
                        </a:cubicBezTo>
                        <a:cubicBezTo>
                          <a:pt x="-367" y="4642"/>
                          <a:pt x="3022" y="5632"/>
                          <a:pt x="8603" y="5830"/>
                        </a:cubicBezTo>
                        <a:cubicBezTo>
                          <a:pt x="10995" y="5632"/>
                          <a:pt x="14782" y="5632"/>
                          <a:pt x="15579" y="3651"/>
                        </a:cubicBezTo>
                        <a:cubicBezTo>
                          <a:pt x="16177" y="1472"/>
                          <a:pt x="13387" y="284"/>
                          <a:pt x="9599" y="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50" name="Freeform 1949">
                    <a:extLst>
                      <a:ext uri="{FF2B5EF4-FFF2-40B4-BE49-F238E27FC236}">
                        <a16:creationId xmlns:a16="http://schemas.microsoft.com/office/drawing/2014/main" id="{579D410B-9DE4-A50F-9BA6-561FC4DC0D98}"/>
                      </a:ext>
                    </a:extLst>
                  </p:cNvPr>
                  <p:cNvSpPr/>
                  <p:nvPr/>
                </p:nvSpPr>
                <p:spPr>
                  <a:xfrm>
                    <a:off x="3384269" y="5589148"/>
                    <a:ext cx="13423" cy="6304"/>
                  </a:xfrm>
                  <a:custGeom>
                    <a:avLst/>
                    <a:gdLst>
                      <a:gd name="connsiteX0" fmla="*/ 13424 w 13423"/>
                      <a:gd name="connsiteY0" fmla="*/ 1902 h 6304"/>
                      <a:gd name="connsiteX1" fmla="*/ 7843 w 13423"/>
                      <a:gd name="connsiteY1" fmla="*/ 119 h 6304"/>
                      <a:gd name="connsiteX2" fmla="*/ 69 w 13423"/>
                      <a:gd name="connsiteY2" fmla="*/ 3883 h 6304"/>
                      <a:gd name="connsiteX3" fmla="*/ 6647 w 13423"/>
                      <a:gd name="connsiteY3" fmla="*/ 6260 h 6304"/>
                      <a:gd name="connsiteX4" fmla="*/ 13424 w 13423"/>
                      <a:gd name="connsiteY4" fmla="*/ 1902 h 6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23" h="6304">
                        <a:moveTo>
                          <a:pt x="13424" y="1902"/>
                        </a:moveTo>
                        <a:cubicBezTo>
                          <a:pt x="13424" y="317"/>
                          <a:pt x="11231" y="-277"/>
                          <a:pt x="7843" y="119"/>
                        </a:cubicBezTo>
                        <a:cubicBezTo>
                          <a:pt x="3457" y="515"/>
                          <a:pt x="468" y="1902"/>
                          <a:pt x="69" y="3883"/>
                        </a:cubicBezTo>
                        <a:cubicBezTo>
                          <a:pt x="-529" y="6062"/>
                          <a:pt x="2859" y="6458"/>
                          <a:pt x="6647" y="6260"/>
                        </a:cubicBezTo>
                        <a:cubicBezTo>
                          <a:pt x="10633" y="5269"/>
                          <a:pt x="13424" y="3883"/>
                          <a:pt x="13424" y="190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51" name="Freeform 1950">
                    <a:extLst>
                      <a:ext uri="{FF2B5EF4-FFF2-40B4-BE49-F238E27FC236}">
                        <a16:creationId xmlns:a16="http://schemas.microsoft.com/office/drawing/2014/main" id="{F26BE48A-F379-4865-5630-23B8468E16A1}"/>
                      </a:ext>
                    </a:extLst>
                  </p:cNvPr>
                  <p:cNvSpPr/>
                  <p:nvPr/>
                </p:nvSpPr>
                <p:spPr>
                  <a:xfrm>
                    <a:off x="3385371" y="5659479"/>
                    <a:ext cx="13118" cy="5999"/>
                  </a:xfrm>
                  <a:custGeom>
                    <a:avLst/>
                    <a:gdLst>
                      <a:gd name="connsiteX0" fmla="*/ 13119 w 13118"/>
                      <a:gd name="connsiteY0" fmla="*/ 2090 h 5999"/>
                      <a:gd name="connsiteX1" fmla="*/ 5544 w 13118"/>
                      <a:gd name="connsiteY1" fmla="*/ 307 h 5999"/>
                      <a:gd name="connsiteX2" fmla="*/ 162 w 13118"/>
                      <a:gd name="connsiteY2" fmla="*/ 4467 h 5999"/>
                      <a:gd name="connsiteX3" fmla="*/ 7139 w 13118"/>
                      <a:gd name="connsiteY3" fmla="*/ 5854 h 5999"/>
                      <a:gd name="connsiteX4" fmla="*/ 13119 w 13118"/>
                      <a:gd name="connsiteY4" fmla="*/ 2090 h 5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18" h="5999">
                        <a:moveTo>
                          <a:pt x="13119" y="2090"/>
                        </a:moveTo>
                        <a:cubicBezTo>
                          <a:pt x="12919" y="307"/>
                          <a:pt x="9730" y="-485"/>
                          <a:pt x="5544" y="307"/>
                        </a:cubicBezTo>
                        <a:cubicBezTo>
                          <a:pt x="1558" y="1100"/>
                          <a:pt x="-635" y="2486"/>
                          <a:pt x="162" y="4467"/>
                        </a:cubicBezTo>
                        <a:cubicBezTo>
                          <a:pt x="760" y="5854"/>
                          <a:pt x="2953" y="6250"/>
                          <a:pt x="7139" y="5854"/>
                        </a:cubicBezTo>
                        <a:cubicBezTo>
                          <a:pt x="10527" y="5457"/>
                          <a:pt x="13119" y="3873"/>
                          <a:pt x="13119" y="209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52" name="Freeform 1951">
                    <a:extLst>
                      <a:ext uri="{FF2B5EF4-FFF2-40B4-BE49-F238E27FC236}">
                        <a16:creationId xmlns:a16="http://schemas.microsoft.com/office/drawing/2014/main" id="{4259B85E-3A99-CEA3-B052-8D94124F1F97}"/>
                      </a:ext>
                    </a:extLst>
                  </p:cNvPr>
                  <p:cNvSpPr/>
                  <p:nvPr/>
                </p:nvSpPr>
                <p:spPr>
                  <a:xfrm>
                    <a:off x="3396686" y="5827567"/>
                    <a:ext cx="14234" cy="5348"/>
                  </a:xfrm>
                  <a:custGeom>
                    <a:avLst/>
                    <a:gdLst>
                      <a:gd name="connsiteX0" fmla="*/ 5790 w 14234"/>
                      <a:gd name="connsiteY0" fmla="*/ 5348 h 5348"/>
                      <a:gd name="connsiteX1" fmla="*/ 14162 w 14234"/>
                      <a:gd name="connsiteY1" fmla="*/ 2773 h 5348"/>
                      <a:gd name="connsiteX2" fmla="*/ 7584 w 14234"/>
                      <a:gd name="connsiteY2" fmla="*/ 0 h 5348"/>
                      <a:gd name="connsiteX3" fmla="*/ 10 w 14234"/>
                      <a:gd name="connsiteY3" fmla="*/ 2971 h 5348"/>
                      <a:gd name="connsiteX4" fmla="*/ 5790 w 14234"/>
                      <a:gd name="connsiteY4" fmla="*/ 5348 h 53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234" h="5348">
                        <a:moveTo>
                          <a:pt x="5790" y="5348"/>
                        </a:moveTo>
                        <a:cubicBezTo>
                          <a:pt x="9378" y="5150"/>
                          <a:pt x="13564" y="4754"/>
                          <a:pt x="14162" y="2773"/>
                        </a:cubicBezTo>
                        <a:cubicBezTo>
                          <a:pt x="14760" y="792"/>
                          <a:pt x="11571" y="0"/>
                          <a:pt x="7584" y="0"/>
                        </a:cubicBezTo>
                        <a:cubicBezTo>
                          <a:pt x="3399" y="0"/>
                          <a:pt x="409" y="991"/>
                          <a:pt x="10" y="2971"/>
                        </a:cubicBezTo>
                        <a:cubicBezTo>
                          <a:pt x="-189" y="4358"/>
                          <a:pt x="2601" y="4952"/>
                          <a:pt x="5790" y="534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53" name="Freeform 1952">
                    <a:extLst>
                      <a:ext uri="{FF2B5EF4-FFF2-40B4-BE49-F238E27FC236}">
                        <a16:creationId xmlns:a16="http://schemas.microsoft.com/office/drawing/2014/main" id="{E7D32ACD-8DD1-D480-B99B-E0CE4F6E38CD}"/>
                      </a:ext>
                    </a:extLst>
                  </p:cNvPr>
                  <p:cNvSpPr/>
                  <p:nvPr/>
                </p:nvSpPr>
                <p:spPr>
                  <a:xfrm>
                    <a:off x="3352538" y="5582323"/>
                    <a:ext cx="15255" cy="5942"/>
                  </a:xfrm>
                  <a:custGeom>
                    <a:avLst/>
                    <a:gdLst>
                      <a:gd name="connsiteX0" fmla="*/ 8280 w 15255"/>
                      <a:gd name="connsiteY0" fmla="*/ 5360 h 5942"/>
                      <a:gd name="connsiteX1" fmla="*/ 15256 w 15255"/>
                      <a:gd name="connsiteY1" fmla="*/ 1398 h 5942"/>
                      <a:gd name="connsiteX2" fmla="*/ 6884 w 15255"/>
                      <a:gd name="connsiteY2" fmla="*/ 605 h 5942"/>
                      <a:gd name="connsiteX3" fmla="*/ 107 w 15255"/>
                      <a:gd name="connsiteY3" fmla="*/ 4567 h 5942"/>
                      <a:gd name="connsiteX4" fmla="*/ 8280 w 15255"/>
                      <a:gd name="connsiteY4" fmla="*/ 5360 h 59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255" h="5942">
                        <a:moveTo>
                          <a:pt x="8280" y="5360"/>
                        </a:moveTo>
                        <a:cubicBezTo>
                          <a:pt x="12067" y="4567"/>
                          <a:pt x="15256" y="3577"/>
                          <a:pt x="15256" y="1398"/>
                        </a:cubicBezTo>
                        <a:cubicBezTo>
                          <a:pt x="13661" y="-187"/>
                          <a:pt x="10671" y="-385"/>
                          <a:pt x="6884" y="605"/>
                        </a:cubicBezTo>
                        <a:cubicBezTo>
                          <a:pt x="3097" y="1398"/>
                          <a:pt x="-690" y="2784"/>
                          <a:pt x="107" y="4567"/>
                        </a:cubicBezTo>
                        <a:cubicBezTo>
                          <a:pt x="506" y="6350"/>
                          <a:pt x="4492" y="6152"/>
                          <a:pt x="8280" y="53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54" name="Freeform 1953">
                    <a:extLst>
                      <a:ext uri="{FF2B5EF4-FFF2-40B4-BE49-F238E27FC236}">
                        <a16:creationId xmlns:a16="http://schemas.microsoft.com/office/drawing/2014/main" id="{235888A4-7135-D507-5043-10E859B03644}"/>
                      </a:ext>
                    </a:extLst>
                  </p:cNvPr>
                  <p:cNvSpPr/>
                  <p:nvPr/>
                </p:nvSpPr>
                <p:spPr>
                  <a:xfrm>
                    <a:off x="3434758" y="5738229"/>
                    <a:ext cx="7583" cy="5942"/>
                  </a:xfrm>
                  <a:custGeom>
                    <a:avLst/>
                    <a:gdLst>
                      <a:gd name="connsiteX0" fmla="*/ 9 w 7583"/>
                      <a:gd name="connsiteY0" fmla="*/ 3169 h 5942"/>
                      <a:gd name="connsiteX1" fmla="*/ 7584 w 7583"/>
                      <a:gd name="connsiteY1" fmla="*/ 5943 h 5942"/>
                      <a:gd name="connsiteX2" fmla="*/ 7584 w 7583"/>
                      <a:gd name="connsiteY2" fmla="*/ 0 h 5942"/>
                      <a:gd name="connsiteX3" fmla="*/ 9 w 7583"/>
                      <a:gd name="connsiteY3" fmla="*/ 3169 h 59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583" h="5942">
                        <a:moveTo>
                          <a:pt x="9" y="3169"/>
                        </a:moveTo>
                        <a:cubicBezTo>
                          <a:pt x="-190" y="4952"/>
                          <a:pt x="2800" y="5745"/>
                          <a:pt x="7584" y="5943"/>
                        </a:cubicBezTo>
                        <a:cubicBezTo>
                          <a:pt x="7584" y="3962"/>
                          <a:pt x="7584" y="1981"/>
                          <a:pt x="7584" y="0"/>
                        </a:cubicBezTo>
                        <a:cubicBezTo>
                          <a:pt x="3797" y="198"/>
                          <a:pt x="209" y="1189"/>
                          <a:pt x="9" y="31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55" name="Freeform 1954">
                    <a:extLst>
                      <a:ext uri="{FF2B5EF4-FFF2-40B4-BE49-F238E27FC236}">
                        <a16:creationId xmlns:a16="http://schemas.microsoft.com/office/drawing/2014/main" id="{069F9C93-2620-8C40-0FAC-4D97D949D7EE}"/>
                      </a:ext>
                    </a:extLst>
                  </p:cNvPr>
                  <p:cNvSpPr/>
                  <p:nvPr/>
                </p:nvSpPr>
                <p:spPr>
                  <a:xfrm>
                    <a:off x="3349057" y="5659947"/>
                    <a:ext cx="13764" cy="5954"/>
                  </a:xfrm>
                  <a:custGeom>
                    <a:avLst/>
                    <a:gdLst>
                      <a:gd name="connsiteX0" fmla="*/ 13753 w 13764"/>
                      <a:gd name="connsiteY0" fmla="*/ 1820 h 5954"/>
                      <a:gd name="connsiteX1" fmla="*/ 7574 w 13764"/>
                      <a:gd name="connsiteY1" fmla="*/ 37 h 5954"/>
                      <a:gd name="connsiteX2" fmla="*/ 0 w 13764"/>
                      <a:gd name="connsiteY2" fmla="*/ 3603 h 5954"/>
                      <a:gd name="connsiteX3" fmla="*/ 7175 w 13764"/>
                      <a:gd name="connsiteY3" fmla="*/ 5782 h 5954"/>
                      <a:gd name="connsiteX4" fmla="*/ 13753 w 13764"/>
                      <a:gd name="connsiteY4" fmla="*/ 1820 h 59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64" h="5954">
                        <a:moveTo>
                          <a:pt x="13753" y="1820"/>
                        </a:moveTo>
                        <a:cubicBezTo>
                          <a:pt x="13554" y="433"/>
                          <a:pt x="10763" y="-161"/>
                          <a:pt x="7574" y="37"/>
                        </a:cubicBezTo>
                        <a:cubicBezTo>
                          <a:pt x="3588" y="433"/>
                          <a:pt x="598" y="1424"/>
                          <a:pt x="0" y="3603"/>
                        </a:cubicBezTo>
                        <a:cubicBezTo>
                          <a:pt x="598" y="5385"/>
                          <a:pt x="2990" y="6376"/>
                          <a:pt x="7175" y="5782"/>
                        </a:cubicBezTo>
                        <a:cubicBezTo>
                          <a:pt x="11361" y="5187"/>
                          <a:pt x="13953" y="3801"/>
                          <a:pt x="13753" y="182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56" name="Freeform 1955">
                    <a:extLst>
                      <a:ext uri="{FF2B5EF4-FFF2-40B4-BE49-F238E27FC236}">
                        <a16:creationId xmlns:a16="http://schemas.microsoft.com/office/drawing/2014/main" id="{5C6BDD7B-FDD7-0F1B-DC28-EF5F89EB1796}"/>
                      </a:ext>
                    </a:extLst>
                  </p:cNvPr>
                  <p:cNvSpPr/>
                  <p:nvPr/>
                </p:nvSpPr>
                <p:spPr>
                  <a:xfrm>
                    <a:off x="3349763" y="5870527"/>
                    <a:ext cx="13171" cy="6165"/>
                  </a:xfrm>
                  <a:custGeom>
                    <a:avLst/>
                    <a:gdLst>
                      <a:gd name="connsiteX0" fmla="*/ 7466 w 13171"/>
                      <a:gd name="connsiteY0" fmla="*/ 25 h 6165"/>
                      <a:gd name="connsiteX1" fmla="*/ 91 w 13171"/>
                      <a:gd name="connsiteY1" fmla="*/ 2600 h 6165"/>
                      <a:gd name="connsiteX2" fmla="*/ 4676 w 13171"/>
                      <a:gd name="connsiteY2" fmla="*/ 6166 h 6165"/>
                      <a:gd name="connsiteX3" fmla="*/ 12848 w 13171"/>
                      <a:gd name="connsiteY3" fmla="*/ 3393 h 6165"/>
                      <a:gd name="connsiteX4" fmla="*/ 7466 w 13171"/>
                      <a:gd name="connsiteY4" fmla="*/ 25 h 61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71" h="6165">
                        <a:moveTo>
                          <a:pt x="7466" y="25"/>
                        </a:moveTo>
                        <a:cubicBezTo>
                          <a:pt x="2882" y="-173"/>
                          <a:pt x="490" y="817"/>
                          <a:pt x="91" y="2600"/>
                        </a:cubicBezTo>
                        <a:cubicBezTo>
                          <a:pt x="-307" y="4185"/>
                          <a:pt x="490" y="5770"/>
                          <a:pt x="4676" y="6166"/>
                        </a:cubicBezTo>
                        <a:cubicBezTo>
                          <a:pt x="9659" y="6166"/>
                          <a:pt x="11852" y="4977"/>
                          <a:pt x="12848" y="3393"/>
                        </a:cubicBezTo>
                        <a:cubicBezTo>
                          <a:pt x="14044" y="1808"/>
                          <a:pt x="11852" y="421"/>
                          <a:pt x="7466" y="2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57" name="Freeform 1956">
                    <a:extLst>
                      <a:ext uri="{FF2B5EF4-FFF2-40B4-BE49-F238E27FC236}">
                        <a16:creationId xmlns:a16="http://schemas.microsoft.com/office/drawing/2014/main" id="{A0542C2D-9523-61E9-8095-C868ADBEE1A0}"/>
                      </a:ext>
                    </a:extLst>
                  </p:cNvPr>
                  <p:cNvSpPr/>
                  <p:nvPr/>
                </p:nvSpPr>
                <p:spPr>
                  <a:xfrm>
                    <a:off x="3307797" y="5579331"/>
                    <a:ext cx="12570" cy="5921"/>
                  </a:xfrm>
                  <a:custGeom>
                    <a:avLst/>
                    <a:gdLst>
                      <a:gd name="connsiteX0" fmla="*/ 6777 w 12570"/>
                      <a:gd name="connsiteY0" fmla="*/ 230 h 5921"/>
                      <a:gd name="connsiteX1" fmla="*/ 0 w 12570"/>
                      <a:gd name="connsiteY1" fmla="*/ 4389 h 5921"/>
                      <a:gd name="connsiteX2" fmla="*/ 6379 w 12570"/>
                      <a:gd name="connsiteY2" fmla="*/ 5776 h 5921"/>
                      <a:gd name="connsiteX3" fmla="*/ 12558 w 12570"/>
                      <a:gd name="connsiteY3" fmla="*/ 1616 h 5921"/>
                      <a:gd name="connsiteX4" fmla="*/ 6777 w 12570"/>
                      <a:gd name="connsiteY4" fmla="*/ 230 h 59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70" h="5921">
                        <a:moveTo>
                          <a:pt x="6777" y="230"/>
                        </a:moveTo>
                        <a:cubicBezTo>
                          <a:pt x="2791" y="1022"/>
                          <a:pt x="0" y="2606"/>
                          <a:pt x="0" y="4389"/>
                        </a:cubicBezTo>
                        <a:cubicBezTo>
                          <a:pt x="199" y="5776"/>
                          <a:pt x="2791" y="6172"/>
                          <a:pt x="6379" y="5776"/>
                        </a:cubicBezTo>
                        <a:cubicBezTo>
                          <a:pt x="10564" y="4984"/>
                          <a:pt x="12757" y="3399"/>
                          <a:pt x="12558" y="1616"/>
                        </a:cubicBezTo>
                        <a:cubicBezTo>
                          <a:pt x="12558" y="230"/>
                          <a:pt x="9767" y="-365"/>
                          <a:pt x="6777" y="23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58" name="Freeform 1957">
                    <a:extLst>
                      <a:ext uri="{FF2B5EF4-FFF2-40B4-BE49-F238E27FC236}">
                        <a16:creationId xmlns:a16="http://schemas.microsoft.com/office/drawing/2014/main" id="{970DFB23-ED8A-77BC-B394-4CCA5DEE333D}"/>
                      </a:ext>
                    </a:extLst>
                  </p:cNvPr>
                  <p:cNvSpPr/>
                  <p:nvPr/>
                </p:nvSpPr>
                <p:spPr>
                  <a:xfrm>
                    <a:off x="3319158" y="5670980"/>
                    <a:ext cx="17807" cy="5870"/>
                  </a:xfrm>
                  <a:custGeom>
                    <a:avLst/>
                    <a:gdLst>
                      <a:gd name="connsiteX0" fmla="*/ 14750 w 17807"/>
                      <a:gd name="connsiteY0" fmla="*/ 5050 h 5870"/>
                      <a:gd name="connsiteX1" fmla="*/ 17142 w 17807"/>
                      <a:gd name="connsiteY1" fmla="*/ 1484 h 5870"/>
                      <a:gd name="connsiteX2" fmla="*/ 1794 w 17807"/>
                      <a:gd name="connsiteY2" fmla="*/ 2078 h 5870"/>
                      <a:gd name="connsiteX3" fmla="*/ 0 w 17807"/>
                      <a:gd name="connsiteY3" fmla="*/ 2475 h 5870"/>
                      <a:gd name="connsiteX4" fmla="*/ 1196 w 17807"/>
                      <a:gd name="connsiteY4" fmla="*/ 3069 h 5870"/>
                      <a:gd name="connsiteX5" fmla="*/ 14750 w 17807"/>
                      <a:gd name="connsiteY5" fmla="*/ 5050 h 58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807" h="5870">
                        <a:moveTo>
                          <a:pt x="14750" y="5050"/>
                        </a:moveTo>
                        <a:cubicBezTo>
                          <a:pt x="17740" y="4257"/>
                          <a:pt x="18537" y="2475"/>
                          <a:pt x="17142" y="1484"/>
                        </a:cubicBezTo>
                        <a:cubicBezTo>
                          <a:pt x="13155" y="-1487"/>
                          <a:pt x="7175" y="692"/>
                          <a:pt x="1794" y="2078"/>
                        </a:cubicBezTo>
                        <a:lnTo>
                          <a:pt x="0" y="2475"/>
                        </a:lnTo>
                        <a:cubicBezTo>
                          <a:pt x="398" y="2673"/>
                          <a:pt x="797" y="2871"/>
                          <a:pt x="1196" y="3069"/>
                        </a:cubicBezTo>
                        <a:cubicBezTo>
                          <a:pt x="3986" y="5050"/>
                          <a:pt x="7375" y="7031"/>
                          <a:pt x="14750" y="50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59" name="Freeform 1958">
                    <a:extLst>
                      <a:ext uri="{FF2B5EF4-FFF2-40B4-BE49-F238E27FC236}">
                        <a16:creationId xmlns:a16="http://schemas.microsoft.com/office/drawing/2014/main" id="{5B31B9D6-169F-392C-BE8E-EC838341A51F}"/>
                      </a:ext>
                    </a:extLst>
                  </p:cNvPr>
                  <p:cNvSpPr/>
                  <p:nvPr/>
                </p:nvSpPr>
                <p:spPr>
                  <a:xfrm>
                    <a:off x="3318760" y="5673257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0 h 198"/>
                      <a:gd name="connsiteX1" fmla="*/ 0 w 199"/>
                      <a:gd name="connsiteY1" fmla="*/ 198 h 198"/>
                      <a:gd name="connsiteX2" fmla="*/ 199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199" y="0"/>
                        </a:moveTo>
                        <a:lnTo>
                          <a:pt x="0" y="198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60" name="Freeform 1959">
                    <a:extLst>
                      <a:ext uri="{FF2B5EF4-FFF2-40B4-BE49-F238E27FC236}">
                        <a16:creationId xmlns:a16="http://schemas.microsoft.com/office/drawing/2014/main" id="{3D2DB33A-E0A4-AB0B-9627-9AFCD7501B87}"/>
                      </a:ext>
                    </a:extLst>
                  </p:cNvPr>
                  <p:cNvSpPr/>
                  <p:nvPr/>
                </p:nvSpPr>
                <p:spPr>
                  <a:xfrm>
                    <a:off x="3333533" y="5886598"/>
                    <a:ext cx="14535" cy="5348"/>
                  </a:xfrm>
                  <a:custGeom>
                    <a:avLst/>
                    <a:gdLst>
                      <a:gd name="connsiteX0" fmla="*/ 14528 w 14535"/>
                      <a:gd name="connsiteY0" fmla="*/ 3367 h 5348"/>
                      <a:gd name="connsiteX1" fmla="*/ 6156 w 14535"/>
                      <a:gd name="connsiteY1" fmla="*/ 0 h 5348"/>
                      <a:gd name="connsiteX2" fmla="*/ 177 w 14535"/>
                      <a:gd name="connsiteY2" fmla="*/ 2773 h 5348"/>
                      <a:gd name="connsiteX3" fmla="*/ 8747 w 14535"/>
                      <a:gd name="connsiteY3" fmla="*/ 5348 h 5348"/>
                      <a:gd name="connsiteX4" fmla="*/ 14528 w 14535"/>
                      <a:gd name="connsiteY4" fmla="*/ 3367 h 53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5" h="5348">
                        <a:moveTo>
                          <a:pt x="14528" y="3367"/>
                        </a:moveTo>
                        <a:cubicBezTo>
                          <a:pt x="14727" y="990"/>
                          <a:pt x="10940" y="0"/>
                          <a:pt x="6156" y="0"/>
                        </a:cubicBezTo>
                        <a:cubicBezTo>
                          <a:pt x="2568" y="0"/>
                          <a:pt x="-820" y="990"/>
                          <a:pt x="177" y="2773"/>
                        </a:cubicBezTo>
                        <a:cubicBezTo>
                          <a:pt x="974" y="4556"/>
                          <a:pt x="4761" y="5150"/>
                          <a:pt x="8747" y="5348"/>
                        </a:cubicBezTo>
                        <a:cubicBezTo>
                          <a:pt x="11140" y="4952"/>
                          <a:pt x="14528" y="4952"/>
                          <a:pt x="14528" y="336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61" name="Freeform 1960">
                    <a:extLst>
                      <a:ext uri="{FF2B5EF4-FFF2-40B4-BE49-F238E27FC236}">
                        <a16:creationId xmlns:a16="http://schemas.microsoft.com/office/drawing/2014/main" id="{19ACBD9C-DACB-2AF1-63C4-8BEE5D6873A2}"/>
                      </a:ext>
                    </a:extLst>
                  </p:cNvPr>
                  <p:cNvSpPr/>
                  <p:nvPr/>
                </p:nvSpPr>
                <p:spPr>
                  <a:xfrm>
                    <a:off x="3329573" y="5797656"/>
                    <a:ext cx="13914" cy="5171"/>
                  </a:xfrm>
                  <a:custGeom>
                    <a:avLst/>
                    <a:gdLst>
                      <a:gd name="connsiteX0" fmla="*/ 13903 w 13914"/>
                      <a:gd name="connsiteY0" fmla="*/ 2377 h 5171"/>
                      <a:gd name="connsiteX1" fmla="*/ 8521 w 13914"/>
                      <a:gd name="connsiteY1" fmla="*/ 0 h 5171"/>
                      <a:gd name="connsiteX2" fmla="*/ 150 w 13914"/>
                      <a:gd name="connsiteY2" fmla="*/ 2377 h 5171"/>
                      <a:gd name="connsiteX3" fmla="*/ 6727 w 13914"/>
                      <a:gd name="connsiteY3" fmla="*/ 5150 h 5171"/>
                      <a:gd name="connsiteX4" fmla="*/ 13903 w 13914"/>
                      <a:gd name="connsiteY4" fmla="*/ 2377 h 51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914" h="5171">
                        <a:moveTo>
                          <a:pt x="13903" y="2377"/>
                        </a:moveTo>
                        <a:cubicBezTo>
                          <a:pt x="14102" y="991"/>
                          <a:pt x="11710" y="198"/>
                          <a:pt x="8521" y="0"/>
                        </a:cubicBezTo>
                        <a:cubicBezTo>
                          <a:pt x="4734" y="0"/>
                          <a:pt x="947" y="594"/>
                          <a:pt x="150" y="2377"/>
                        </a:cubicBezTo>
                        <a:cubicBezTo>
                          <a:pt x="-847" y="4358"/>
                          <a:pt x="3339" y="4754"/>
                          <a:pt x="6727" y="5150"/>
                        </a:cubicBezTo>
                        <a:cubicBezTo>
                          <a:pt x="11312" y="5348"/>
                          <a:pt x="13504" y="4160"/>
                          <a:pt x="13903" y="237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62" name="Freeform 1961">
                    <a:extLst>
                      <a:ext uri="{FF2B5EF4-FFF2-40B4-BE49-F238E27FC236}">
                        <a16:creationId xmlns:a16="http://schemas.microsoft.com/office/drawing/2014/main" id="{3AE4ABC9-18A8-B42B-7B3E-1DE1F6FCED67}"/>
                      </a:ext>
                    </a:extLst>
                  </p:cNvPr>
                  <p:cNvSpPr/>
                  <p:nvPr/>
                </p:nvSpPr>
                <p:spPr>
                  <a:xfrm>
                    <a:off x="3302169" y="5625260"/>
                    <a:ext cx="16299" cy="5754"/>
                  </a:xfrm>
                  <a:custGeom>
                    <a:avLst/>
                    <a:gdLst>
                      <a:gd name="connsiteX0" fmla="*/ 5229 w 16299"/>
                      <a:gd name="connsiteY0" fmla="*/ 5606 h 5754"/>
                      <a:gd name="connsiteX1" fmla="*/ 9415 w 16299"/>
                      <a:gd name="connsiteY1" fmla="*/ 5606 h 5754"/>
                      <a:gd name="connsiteX2" fmla="*/ 16192 w 16299"/>
                      <a:gd name="connsiteY2" fmla="*/ 1842 h 5754"/>
                      <a:gd name="connsiteX3" fmla="*/ 8219 w 16299"/>
                      <a:gd name="connsiteY3" fmla="*/ 258 h 5754"/>
                      <a:gd name="connsiteX4" fmla="*/ 4831 w 16299"/>
                      <a:gd name="connsiteY4" fmla="*/ 1248 h 5754"/>
                      <a:gd name="connsiteX5" fmla="*/ 47 w 16299"/>
                      <a:gd name="connsiteY5" fmla="*/ 4219 h 5754"/>
                      <a:gd name="connsiteX6" fmla="*/ 5229 w 16299"/>
                      <a:gd name="connsiteY6" fmla="*/ 5606 h 57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6299" h="5754">
                        <a:moveTo>
                          <a:pt x="5229" y="5606"/>
                        </a:moveTo>
                        <a:cubicBezTo>
                          <a:pt x="6425" y="5804"/>
                          <a:pt x="7821" y="5804"/>
                          <a:pt x="9415" y="5606"/>
                        </a:cubicBezTo>
                        <a:cubicBezTo>
                          <a:pt x="13202" y="4814"/>
                          <a:pt x="16990" y="3823"/>
                          <a:pt x="16192" y="1842"/>
                        </a:cubicBezTo>
                        <a:cubicBezTo>
                          <a:pt x="15594" y="59"/>
                          <a:pt x="12206" y="-337"/>
                          <a:pt x="8219" y="258"/>
                        </a:cubicBezTo>
                        <a:cubicBezTo>
                          <a:pt x="6824" y="456"/>
                          <a:pt x="5827" y="852"/>
                          <a:pt x="4831" y="1248"/>
                        </a:cubicBezTo>
                        <a:cubicBezTo>
                          <a:pt x="1841" y="1842"/>
                          <a:pt x="-352" y="2635"/>
                          <a:pt x="47" y="4219"/>
                        </a:cubicBezTo>
                        <a:cubicBezTo>
                          <a:pt x="446" y="5606"/>
                          <a:pt x="2439" y="6002"/>
                          <a:pt x="5229" y="56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63" name="Freeform 1962">
                    <a:extLst>
                      <a:ext uri="{FF2B5EF4-FFF2-40B4-BE49-F238E27FC236}">
                        <a16:creationId xmlns:a16="http://schemas.microsoft.com/office/drawing/2014/main" id="{751E773A-61EA-3D8A-0C12-E8F380B32D68}"/>
                      </a:ext>
                    </a:extLst>
                  </p:cNvPr>
                  <p:cNvSpPr/>
                  <p:nvPr/>
                </p:nvSpPr>
                <p:spPr>
                  <a:xfrm>
                    <a:off x="3320231" y="5810334"/>
                    <a:ext cx="14275" cy="5744"/>
                  </a:xfrm>
                  <a:custGeom>
                    <a:avLst/>
                    <a:gdLst>
                      <a:gd name="connsiteX0" fmla="*/ 14275 w 14275"/>
                      <a:gd name="connsiteY0" fmla="*/ 2773 h 5744"/>
                      <a:gd name="connsiteX1" fmla="*/ 7498 w 14275"/>
                      <a:gd name="connsiteY1" fmla="*/ 0 h 5744"/>
                      <a:gd name="connsiteX2" fmla="*/ 123 w 14275"/>
                      <a:gd name="connsiteY2" fmla="*/ 2971 h 5744"/>
                      <a:gd name="connsiteX3" fmla="*/ 6501 w 14275"/>
                      <a:gd name="connsiteY3" fmla="*/ 5745 h 5744"/>
                      <a:gd name="connsiteX4" fmla="*/ 14275 w 14275"/>
                      <a:gd name="connsiteY4" fmla="*/ 2773 h 57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275" h="5744">
                        <a:moveTo>
                          <a:pt x="14275" y="2773"/>
                        </a:moveTo>
                        <a:cubicBezTo>
                          <a:pt x="14076" y="792"/>
                          <a:pt x="11484" y="0"/>
                          <a:pt x="7498" y="0"/>
                        </a:cubicBezTo>
                        <a:cubicBezTo>
                          <a:pt x="3113" y="0"/>
                          <a:pt x="721" y="1189"/>
                          <a:pt x="123" y="2971"/>
                        </a:cubicBezTo>
                        <a:cubicBezTo>
                          <a:pt x="-674" y="4952"/>
                          <a:pt x="2515" y="5745"/>
                          <a:pt x="6501" y="5745"/>
                        </a:cubicBezTo>
                        <a:cubicBezTo>
                          <a:pt x="10687" y="5547"/>
                          <a:pt x="13278" y="4556"/>
                          <a:pt x="14275" y="277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64" name="Freeform 1963">
                    <a:extLst>
                      <a:ext uri="{FF2B5EF4-FFF2-40B4-BE49-F238E27FC236}">
                        <a16:creationId xmlns:a16="http://schemas.microsoft.com/office/drawing/2014/main" id="{F9C9173F-480E-3397-17A2-B44A3CE9C501}"/>
                      </a:ext>
                    </a:extLst>
                  </p:cNvPr>
                  <p:cNvSpPr/>
                  <p:nvPr/>
                </p:nvSpPr>
                <p:spPr>
                  <a:xfrm>
                    <a:off x="3292238" y="5597150"/>
                    <a:ext cx="13877" cy="6392"/>
                  </a:xfrm>
                  <a:custGeom>
                    <a:avLst/>
                    <a:gdLst>
                      <a:gd name="connsiteX0" fmla="*/ 13764 w 13877"/>
                      <a:gd name="connsiteY0" fmla="*/ 1823 h 6392"/>
                      <a:gd name="connsiteX1" fmla="*/ 6190 w 13877"/>
                      <a:gd name="connsiteY1" fmla="*/ 437 h 6392"/>
                      <a:gd name="connsiteX2" fmla="*/ 11 w 13877"/>
                      <a:gd name="connsiteY2" fmla="*/ 4795 h 6392"/>
                      <a:gd name="connsiteX3" fmla="*/ 7984 w 13877"/>
                      <a:gd name="connsiteY3" fmla="*/ 5983 h 6392"/>
                      <a:gd name="connsiteX4" fmla="*/ 13764 w 13877"/>
                      <a:gd name="connsiteY4" fmla="*/ 1823 h 63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77" h="6392">
                        <a:moveTo>
                          <a:pt x="13764" y="1823"/>
                        </a:moveTo>
                        <a:cubicBezTo>
                          <a:pt x="13166" y="239"/>
                          <a:pt x="10376" y="-554"/>
                          <a:pt x="6190" y="437"/>
                        </a:cubicBezTo>
                        <a:cubicBezTo>
                          <a:pt x="2403" y="1427"/>
                          <a:pt x="-188" y="3012"/>
                          <a:pt x="11" y="4795"/>
                        </a:cubicBezTo>
                        <a:cubicBezTo>
                          <a:pt x="210" y="6776"/>
                          <a:pt x="3798" y="6577"/>
                          <a:pt x="7984" y="5983"/>
                        </a:cubicBezTo>
                        <a:cubicBezTo>
                          <a:pt x="10974" y="4993"/>
                          <a:pt x="14561" y="3804"/>
                          <a:pt x="13764" y="182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65" name="Freeform 1964">
                    <a:extLst>
                      <a:ext uri="{FF2B5EF4-FFF2-40B4-BE49-F238E27FC236}">
                        <a16:creationId xmlns:a16="http://schemas.microsoft.com/office/drawing/2014/main" id="{1B28D6F9-A989-97EC-CBA6-568C9EF5BAB3}"/>
                      </a:ext>
                    </a:extLst>
                  </p:cNvPr>
                  <p:cNvSpPr/>
                  <p:nvPr/>
                </p:nvSpPr>
                <p:spPr>
                  <a:xfrm>
                    <a:off x="3404260" y="5640100"/>
                    <a:ext cx="12567" cy="5794"/>
                  </a:xfrm>
                  <a:custGeom>
                    <a:avLst/>
                    <a:gdLst>
                      <a:gd name="connsiteX0" fmla="*/ 7186 w 12567"/>
                      <a:gd name="connsiteY0" fmla="*/ 5622 h 5794"/>
                      <a:gd name="connsiteX1" fmla="*/ 12568 w 12567"/>
                      <a:gd name="connsiteY1" fmla="*/ 2453 h 5794"/>
                      <a:gd name="connsiteX2" fmla="*/ 5591 w 12567"/>
                      <a:gd name="connsiteY2" fmla="*/ 274 h 5794"/>
                      <a:gd name="connsiteX3" fmla="*/ 10 w 12567"/>
                      <a:gd name="connsiteY3" fmla="*/ 3443 h 5794"/>
                      <a:gd name="connsiteX4" fmla="*/ 7186 w 12567"/>
                      <a:gd name="connsiteY4" fmla="*/ 5622 h 57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67" h="5794">
                        <a:moveTo>
                          <a:pt x="7186" y="5622"/>
                        </a:moveTo>
                        <a:cubicBezTo>
                          <a:pt x="10574" y="5226"/>
                          <a:pt x="12169" y="4037"/>
                          <a:pt x="12568" y="2453"/>
                        </a:cubicBezTo>
                        <a:cubicBezTo>
                          <a:pt x="12169" y="472"/>
                          <a:pt x="9976" y="-519"/>
                          <a:pt x="5591" y="274"/>
                        </a:cubicBezTo>
                        <a:cubicBezTo>
                          <a:pt x="2601" y="670"/>
                          <a:pt x="-189" y="1858"/>
                          <a:pt x="10" y="3443"/>
                        </a:cubicBezTo>
                        <a:cubicBezTo>
                          <a:pt x="409" y="5226"/>
                          <a:pt x="2801" y="6216"/>
                          <a:pt x="7186" y="562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66" name="Freeform 1965">
                    <a:extLst>
                      <a:ext uri="{FF2B5EF4-FFF2-40B4-BE49-F238E27FC236}">
                        <a16:creationId xmlns:a16="http://schemas.microsoft.com/office/drawing/2014/main" id="{6DEB9DAE-BF5B-2440-4155-B75FE2E842F5}"/>
                      </a:ext>
                    </a:extLst>
                  </p:cNvPr>
                  <p:cNvSpPr/>
                  <p:nvPr/>
                </p:nvSpPr>
                <p:spPr>
                  <a:xfrm>
                    <a:off x="3431379" y="5615613"/>
                    <a:ext cx="10365" cy="5828"/>
                  </a:xfrm>
                  <a:custGeom>
                    <a:avLst/>
                    <a:gdLst>
                      <a:gd name="connsiteX0" fmla="*/ 5581 w 10365"/>
                      <a:gd name="connsiteY0" fmla="*/ 594 h 5828"/>
                      <a:gd name="connsiteX1" fmla="*/ 0 w 10365"/>
                      <a:gd name="connsiteY1" fmla="*/ 3962 h 5828"/>
                      <a:gd name="connsiteX2" fmla="*/ 7774 w 10365"/>
                      <a:gd name="connsiteY2" fmla="*/ 5745 h 5828"/>
                      <a:gd name="connsiteX3" fmla="*/ 10365 w 10365"/>
                      <a:gd name="connsiteY3" fmla="*/ 5348 h 5828"/>
                      <a:gd name="connsiteX4" fmla="*/ 10166 w 10365"/>
                      <a:gd name="connsiteY4" fmla="*/ 0 h 5828"/>
                      <a:gd name="connsiteX5" fmla="*/ 5581 w 10365"/>
                      <a:gd name="connsiteY5" fmla="*/ 594 h 58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365" h="5828">
                        <a:moveTo>
                          <a:pt x="5581" y="594"/>
                        </a:moveTo>
                        <a:cubicBezTo>
                          <a:pt x="2591" y="1188"/>
                          <a:pt x="399" y="2377"/>
                          <a:pt x="0" y="3962"/>
                        </a:cubicBezTo>
                        <a:cubicBezTo>
                          <a:pt x="797" y="5943"/>
                          <a:pt x="4186" y="5943"/>
                          <a:pt x="7774" y="5745"/>
                        </a:cubicBezTo>
                        <a:cubicBezTo>
                          <a:pt x="8770" y="5745"/>
                          <a:pt x="9568" y="5546"/>
                          <a:pt x="10365" y="5348"/>
                        </a:cubicBezTo>
                        <a:cubicBezTo>
                          <a:pt x="10365" y="3566"/>
                          <a:pt x="10365" y="1783"/>
                          <a:pt x="10166" y="0"/>
                        </a:cubicBezTo>
                        <a:cubicBezTo>
                          <a:pt x="8970" y="198"/>
                          <a:pt x="7375" y="198"/>
                          <a:pt x="5581" y="59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67" name="Freeform 1966">
                    <a:extLst>
                      <a:ext uri="{FF2B5EF4-FFF2-40B4-BE49-F238E27FC236}">
                        <a16:creationId xmlns:a16="http://schemas.microsoft.com/office/drawing/2014/main" id="{0C8B940A-095D-8508-2E1D-480CD7101C62}"/>
                      </a:ext>
                    </a:extLst>
                  </p:cNvPr>
                  <p:cNvSpPr/>
                  <p:nvPr/>
                </p:nvSpPr>
                <p:spPr>
                  <a:xfrm>
                    <a:off x="3312581" y="5701496"/>
                    <a:ext cx="11973" cy="5266"/>
                  </a:xfrm>
                  <a:custGeom>
                    <a:avLst/>
                    <a:gdLst>
                      <a:gd name="connsiteX0" fmla="*/ 6777 w 11973"/>
                      <a:gd name="connsiteY0" fmla="*/ 5237 h 5266"/>
                      <a:gd name="connsiteX1" fmla="*/ 11959 w 11973"/>
                      <a:gd name="connsiteY1" fmla="*/ 2464 h 5266"/>
                      <a:gd name="connsiteX2" fmla="*/ 5382 w 11973"/>
                      <a:gd name="connsiteY2" fmla="*/ 87 h 5266"/>
                      <a:gd name="connsiteX3" fmla="*/ 0 w 11973"/>
                      <a:gd name="connsiteY3" fmla="*/ 2860 h 5266"/>
                      <a:gd name="connsiteX4" fmla="*/ 6777 w 11973"/>
                      <a:gd name="connsiteY4" fmla="*/ 5237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73" h="5266">
                        <a:moveTo>
                          <a:pt x="6777" y="5237"/>
                        </a:moveTo>
                        <a:cubicBezTo>
                          <a:pt x="10166" y="5039"/>
                          <a:pt x="12159" y="3850"/>
                          <a:pt x="11959" y="2464"/>
                        </a:cubicBezTo>
                        <a:cubicBezTo>
                          <a:pt x="11760" y="681"/>
                          <a:pt x="9568" y="-309"/>
                          <a:pt x="5382" y="87"/>
                        </a:cubicBezTo>
                        <a:cubicBezTo>
                          <a:pt x="1993" y="285"/>
                          <a:pt x="398" y="1473"/>
                          <a:pt x="0" y="2860"/>
                        </a:cubicBezTo>
                        <a:cubicBezTo>
                          <a:pt x="398" y="4643"/>
                          <a:pt x="2791" y="5435"/>
                          <a:pt x="6777" y="52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68" name="Freeform 1967">
                    <a:extLst>
                      <a:ext uri="{FF2B5EF4-FFF2-40B4-BE49-F238E27FC236}">
                        <a16:creationId xmlns:a16="http://schemas.microsoft.com/office/drawing/2014/main" id="{43136EB3-191C-723A-6C42-7F0051E9B696}"/>
                      </a:ext>
                    </a:extLst>
                  </p:cNvPr>
                  <p:cNvSpPr/>
                  <p:nvPr/>
                </p:nvSpPr>
                <p:spPr>
                  <a:xfrm>
                    <a:off x="3309293" y="5685627"/>
                    <a:ext cx="12706" cy="5652"/>
                  </a:xfrm>
                  <a:custGeom>
                    <a:avLst/>
                    <a:gdLst>
                      <a:gd name="connsiteX0" fmla="*/ 7673 w 12706"/>
                      <a:gd name="connsiteY0" fmla="*/ 5457 h 5652"/>
                      <a:gd name="connsiteX1" fmla="*/ 12656 w 12706"/>
                      <a:gd name="connsiteY1" fmla="*/ 2090 h 5652"/>
                      <a:gd name="connsiteX2" fmla="*/ 4882 w 12706"/>
                      <a:gd name="connsiteY2" fmla="*/ 307 h 5652"/>
                      <a:gd name="connsiteX3" fmla="*/ 98 w 12706"/>
                      <a:gd name="connsiteY3" fmla="*/ 3477 h 5652"/>
                      <a:gd name="connsiteX4" fmla="*/ 7673 w 12706"/>
                      <a:gd name="connsiteY4" fmla="*/ 5457 h 5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06" h="5652">
                        <a:moveTo>
                          <a:pt x="7673" y="5457"/>
                        </a:moveTo>
                        <a:cubicBezTo>
                          <a:pt x="11061" y="4665"/>
                          <a:pt x="13055" y="3477"/>
                          <a:pt x="12656" y="2090"/>
                        </a:cubicBezTo>
                        <a:cubicBezTo>
                          <a:pt x="12257" y="307"/>
                          <a:pt x="9068" y="-485"/>
                          <a:pt x="4882" y="307"/>
                        </a:cubicBezTo>
                        <a:cubicBezTo>
                          <a:pt x="1693" y="901"/>
                          <a:pt x="-500" y="2288"/>
                          <a:pt x="98" y="3477"/>
                        </a:cubicBezTo>
                        <a:cubicBezTo>
                          <a:pt x="896" y="5259"/>
                          <a:pt x="3487" y="6052"/>
                          <a:pt x="7673" y="545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69" name="Freeform 1968">
                    <a:extLst>
                      <a:ext uri="{FF2B5EF4-FFF2-40B4-BE49-F238E27FC236}">
                        <a16:creationId xmlns:a16="http://schemas.microsoft.com/office/drawing/2014/main" id="{930AA4AF-712F-7C73-FB7F-D9BDC645EBA9}"/>
                      </a:ext>
                    </a:extLst>
                  </p:cNvPr>
                  <p:cNvSpPr/>
                  <p:nvPr/>
                </p:nvSpPr>
                <p:spPr>
                  <a:xfrm>
                    <a:off x="3331915" y="5731195"/>
                    <a:ext cx="12158" cy="4892"/>
                  </a:xfrm>
                  <a:custGeom>
                    <a:avLst/>
                    <a:gdLst>
                      <a:gd name="connsiteX0" fmla="*/ 5581 w 12158"/>
                      <a:gd name="connsiteY0" fmla="*/ 101 h 4892"/>
                      <a:gd name="connsiteX1" fmla="*/ 0 w 12158"/>
                      <a:gd name="connsiteY1" fmla="*/ 3072 h 4892"/>
                      <a:gd name="connsiteX2" fmla="*/ 6179 w 12158"/>
                      <a:gd name="connsiteY2" fmla="*/ 4855 h 4892"/>
                      <a:gd name="connsiteX3" fmla="*/ 12159 w 12158"/>
                      <a:gd name="connsiteY3" fmla="*/ 2082 h 4892"/>
                      <a:gd name="connsiteX4" fmla="*/ 5581 w 12158"/>
                      <a:gd name="connsiteY4" fmla="*/ 101 h 4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58" h="4892">
                        <a:moveTo>
                          <a:pt x="5581" y="101"/>
                        </a:moveTo>
                        <a:cubicBezTo>
                          <a:pt x="2392" y="299"/>
                          <a:pt x="0" y="1686"/>
                          <a:pt x="0" y="3072"/>
                        </a:cubicBezTo>
                        <a:cubicBezTo>
                          <a:pt x="0" y="4459"/>
                          <a:pt x="2990" y="5053"/>
                          <a:pt x="6179" y="4855"/>
                        </a:cubicBezTo>
                        <a:cubicBezTo>
                          <a:pt x="9368" y="4459"/>
                          <a:pt x="11561" y="3468"/>
                          <a:pt x="12159" y="2082"/>
                        </a:cubicBezTo>
                        <a:cubicBezTo>
                          <a:pt x="10963" y="497"/>
                          <a:pt x="8571" y="-295"/>
                          <a:pt x="5581" y="10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70" name="Freeform 1969">
                    <a:extLst>
                      <a:ext uri="{FF2B5EF4-FFF2-40B4-BE49-F238E27FC236}">
                        <a16:creationId xmlns:a16="http://schemas.microsoft.com/office/drawing/2014/main" id="{F7C96BAD-F0B8-DF80-463C-BA8D2F22E80B}"/>
                      </a:ext>
                    </a:extLst>
                  </p:cNvPr>
                  <p:cNvSpPr/>
                  <p:nvPr/>
                </p:nvSpPr>
                <p:spPr>
                  <a:xfrm>
                    <a:off x="3342365" y="5780422"/>
                    <a:ext cx="12006" cy="5468"/>
                  </a:xfrm>
                  <a:custGeom>
                    <a:avLst/>
                    <a:gdLst>
                      <a:gd name="connsiteX0" fmla="*/ 11875 w 12006"/>
                      <a:gd name="connsiteY0" fmla="*/ 1783 h 5468"/>
                      <a:gd name="connsiteX1" fmla="*/ 4300 w 12006"/>
                      <a:gd name="connsiteY1" fmla="*/ 0 h 5468"/>
                      <a:gd name="connsiteX2" fmla="*/ 115 w 12006"/>
                      <a:gd name="connsiteY2" fmla="*/ 3764 h 5468"/>
                      <a:gd name="connsiteX3" fmla="*/ 6692 w 12006"/>
                      <a:gd name="connsiteY3" fmla="*/ 5348 h 5468"/>
                      <a:gd name="connsiteX4" fmla="*/ 11875 w 12006"/>
                      <a:gd name="connsiteY4" fmla="*/ 1783 h 54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06" h="5468">
                        <a:moveTo>
                          <a:pt x="11875" y="1783"/>
                        </a:moveTo>
                        <a:cubicBezTo>
                          <a:pt x="11277" y="396"/>
                          <a:pt x="8685" y="0"/>
                          <a:pt x="4300" y="0"/>
                        </a:cubicBezTo>
                        <a:cubicBezTo>
                          <a:pt x="1310" y="792"/>
                          <a:pt x="-483" y="2179"/>
                          <a:pt x="115" y="3764"/>
                        </a:cubicBezTo>
                        <a:cubicBezTo>
                          <a:pt x="713" y="5150"/>
                          <a:pt x="3503" y="5745"/>
                          <a:pt x="6692" y="5348"/>
                        </a:cubicBezTo>
                        <a:cubicBezTo>
                          <a:pt x="11077" y="4952"/>
                          <a:pt x="12473" y="3367"/>
                          <a:pt x="11875" y="178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71" name="Freeform 1970">
                    <a:extLst>
                      <a:ext uri="{FF2B5EF4-FFF2-40B4-BE49-F238E27FC236}">
                        <a16:creationId xmlns:a16="http://schemas.microsoft.com/office/drawing/2014/main" id="{3AFDD792-7C1E-5ACE-D4C5-3D38F1CB6F7B}"/>
                      </a:ext>
                    </a:extLst>
                  </p:cNvPr>
                  <p:cNvSpPr/>
                  <p:nvPr/>
                </p:nvSpPr>
                <p:spPr>
                  <a:xfrm>
                    <a:off x="3433139" y="5682765"/>
                    <a:ext cx="9402" cy="6177"/>
                  </a:xfrm>
                  <a:custGeom>
                    <a:avLst/>
                    <a:gdLst>
                      <a:gd name="connsiteX0" fmla="*/ 34 w 9402"/>
                      <a:gd name="connsiteY0" fmla="*/ 3962 h 6177"/>
                      <a:gd name="connsiteX1" fmla="*/ 8007 w 9402"/>
                      <a:gd name="connsiteY1" fmla="*/ 6141 h 6177"/>
                      <a:gd name="connsiteX2" fmla="*/ 9402 w 9402"/>
                      <a:gd name="connsiteY2" fmla="*/ 5943 h 6177"/>
                      <a:gd name="connsiteX3" fmla="*/ 9402 w 9402"/>
                      <a:gd name="connsiteY3" fmla="*/ 0 h 6177"/>
                      <a:gd name="connsiteX4" fmla="*/ 7010 w 9402"/>
                      <a:gd name="connsiteY4" fmla="*/ 198 h 6177"/>
                      <a:gd name="connsiteX5" fmla="*/ 34 w 9402"/>
                      <a:gd name="connsiteY5" fmla="*/ 3962 h 61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402" h="6177">
                        <a:moveTo>
                          <a:pt x="34" y="3962"/>
                        </a:moveTo>
                        <a:cubicBezTo>
                          <a:pt x="432" y="5745"/>
                          <a:pt x="3821" y="6339"/>
                          <a:pt x="8007" y="6141"/>
                        </a:cubicBezTo>
                        <a:cubicBezTo>
                          <a:pt x="8406" y="6141"/>
                          <a:pt x="9004" y="5943"/>
                          <a:pt x="9402" y="5943"/>
                        </a:cubicBezTo>
                        <a:cubicBezTo>
                          <a:pt x="9402" y="3962"/>
                          <a:pt x="9402" y="1981"/>
                          <a:pt x="9402" y="0"/>
                        </a:cubicBezTo>
                        <a:cubicBezTo>
                          <a:pt x="8605" y="0"/>
                          <a:pt x="7807" y="0"/>
                          <a:pt x="7010" y="198"/>
                        </a:cubicBezTo>
                        <a:cubicBezTo>
                          <a:pt x="2824" y="594"/>
                          <a:pt x="-365" y="2179"/>
                          <a:pt x="34" y="396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72" name="Freeform 1971">
                    <a:extLst>
                      <a:ext uri="{FF2B5EF4-FFF2-40B4-BE49-F238E27FC236}">
                        <a16:creationId xmlns:a16="http://schemas.microsoft.com/office/drawing/2014/main" id="{8134507B-BD22-B7C3-BEAC-88E2B920AABD}"/>
                      </a:ext>
                    </a:extLst>
                  </p:cNvPr>
                  <p:cNvSpPr/>
                  <p:nvPr/>
                </p:nvSpPr>
                <p:spPr>
                  <a:xfrm>
                    <a:off x="3339121" y="5686727"/>
                    <a:ext cx="12952" cy="5150"/>
                  </a:xfrm>
                  <a:custGeom>
                    <a:avLst/>
                    <a:gdLst>
                      <a:gd name="connsiteX0" fmla="*/ 12727 w 12952"/>
                      <a:gd name="connsiteY0" fmla="*/ 2575 h 5150"/>
                      <a:gd name="connsiteX1" fmla="*/ 6747 w 12952"/>
                      <a:gd name="connsiteY1" fmla="*/ 0 h 5150"/>
                      <a:gd name="connsiteX2" fmla="*/ 170 w 12952"/>
                      <a:gd name="connsiteY2" fmla="*/ 2377 h 5150"/>
                      <a:gd name="connsiteX3" fmla="*/ 5950 w 12952"/>
                      <a:gd name="connsiteY3" fmla="*/ 5150 h 5150"/>
                      <a:gd name="connsiteX4" fmla="*/ 12727 w 12952"/>
                      <a:gd name="connsiteY4" fmla="*/ 2575 h 51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52" h="5150">
                        <a:moveTo>
                          <a:pt x="12727" y="2575"/>
                        </a:moveTo>
                        <a:cubicBezTo>
                          <a:pt x="13923" y="396"/>
                          <a:pt x="10136" y="0"/>
                          <a:pt x="6747" y="0"/>
                        </a:cubicBezTo>
                        <a:cubicBezTo>
                          <a:pt x="3558" y="0"/>
                          <a:pt x="967" y="792"/>
                          <a:pt x="170" y="2377"/>
                        </a:cubicBezTo>
                        <a:cubicBezTo>
                          <a:pt x="-827" y="4556"/>
                          <a:pt x="2761" y="4754"/>
                          <a:pt x="5950" y="5150"/>
                        </a:cubicBezTo>
                        <a:cubicBezTo>
                          <a:pt x="9338" y="4754"/>
                          <a:pt x="11930" y="3962"/>
                          <a:pt x="12727" y="25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73" name="Freeform 1972">
                    <a:extLst>
                      <a:ext uri="{FF2B5EF4-FFF2-40B4-BE49-F238E27FC236}">
                        <a16:creationId xmlns:a16="http://schemas.microsoft.com/office/drawing/2014/main" id="{5768BFEE-6C37-A47A-A27F-4EFB2B15241D}"/>
                      </a:ext>
                    </a:extLst>
                  </p:cNvPr>
                  <p:cNvSpPr/>
                  <p:nvPr/>
                </p:nvSpPr>
                <p:spPr>
                  <a:xfrm>
                    <a:off x="3359622" y="5818653"/>
                    <a:ext cx="11820" cy="4952"/>
                  </a:xfrm>
                  <a:custGeom>
                    <a:avLst/>
                    <a:gdLst>
                      <a:gd name="connsiteX0" fmla="*/ 7176 w 11820"/>
                      <a:gd name="connsiteY0" fmla="*/ 4952 h 4952"/>
                      <a:gd name="connsiteX1" fmla="*/ 11760 w 11820"/>
                      <a:gd name="connsiteY1" fmla="*/ 2179 h 4952"/>
                      <a:gd name="connsiteX2" fmla="*/ 5780 w 11820"/>
                      <a:gd name="connsiteY2" fmla="*/ 0 h 4952"/>
                      <a:gd name="connsiteX3" fmla="*/ 0 w 11820"/>
                      <a:gd name="connsiteY3" fmla="*/ 2377 h 4952"/>
                      <a:gd name="connsiteX4" fmla="*/ 7176 w 11820"/>
                      <a:gd name="connsiteY4" fmla="*/ 4952 h 4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20" h="4952">
                        <a:moveTo>
                          <a:pt x="7176" y="4952"/>
                        </a:moveTo>
                        <a:cubicBezTo>
                          <a:pt x="10564" y="4556"/>
                          <a:pt x="12159" y="3566"/>
                          <a:pt x="11760" y="2179"/>
                        </a:cubicBezTo>
                        <a:cubicBezTo>
                          <a:pt x="11361" y="792"/>
                          <a:pt x="8770" y="0"/>
                          <a:pt x="5780" y="0"/>
                        </a:cubicBezTo>
                        <a:cubicBezTo>
                          <a:pt x="2791" y="0"/>
                          <a:pt x="0" y="990"/>
                          <a:pt x="0" y="2377"/>
                        </a:cubicBezTo>
                        <a:cubicBezTo>
                          <a:pt x="199" y="4160"/>
                          <a:pt x="2791" y="4952"/>
                          <a:pt x="7176" y="49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74" name="Freeform 1973">
                    <a:extLst>
                      <a:ext uri="{FF2B5EF4-FFF2-40B4-BE49-F238E27FC236}">
                        <a16:creationId xmlns:a16="http://schemas.microsoft.com/office/drawing/2014/main" id="{2FC0467C-BBE9-6BCF-C08D-9A5B225CA1C4}"/>
                      </a:ext>
                    </a:extLst>
                  </p:cNvPr>
                  <p:cNvSpPr/>
                  <p:nvPr/>
                </p:nvSpPr>
                <p:spPr>
                  <a:xfrm>
                    <a:off x="3365162" y="5832321"/>
                    <a:ext cx="11619" cy="5150"/>
                  </a:xfrm>
                  <a:custGeom>
                    <a:avLst/>
                    <a:gdLst>
                      <a:gd name="connsiteX0" fmla="*/ 6020 w 11619"/>
                      <a:gd name="connsiteY0" fmla="*/ 5150 h 5150"/>
                      <a:gd name="connsiteX1" fmla="*/ 11601 w 11619"/>
                      <a:gd name="connsiteY1" fmla="*/ 2575 h 5150"/>
                      <a:gd name="connsiteX2" fmla="*/ 6618 w 11619"/>
                      <a:gd name="connsiteY2" fmla="*/ 0 h 5150"/>
                      <a:gd name="connsiteX3" fmla="*/ 40 w 11619"/>
                      <a:gd name="connsiteY3" fmla="*/ 2971 h 5150"/>
                      <a:gd name="connsiteX4" fmla="*/ 6020 w 11619"/>
                      <a:gd name="connsiteY4" fmla="*/ 5150 h 51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19" h="5150">
                        <a:moveTo>
                          <a:pt x="6020" y="5150"/>
                        </a:moveTo>
                        <a:cubicBezTo>
                          <a:pt x="9209" y="4754"/>
                          <a:pt x="11402" y="3962"/>
                          <a:pt x="11601" y="2575"/>
                        </a:cubicBezTo>
                        <a:cubicBezTo>
                          <a:pt x="11800" y="1189"/>
                          <a:pt x="10405" y="0"/>
                          <a:pt x="6618" y="0"/>
                        </a:cubicBezTo>
                        <a:cubicBezTo>
                          <a:pt x="2233" y="0"/>
                          <a:pt x="-358" y="991"/>
                          <a:pt x="40" y="2971"/>
                        </a:cubicBezTo>
                        <a:cubicBezTo>
                          <a:pt x="239" y="4358"/>
                          <a:pt x="2831" y="4952"/>
                          <a:pt x="6020" y="51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75" name="Freeform 1974">
                    <a:extLst>
                      <a:ext uri="{FF2B5EF4-FFF2-40B4-BE49-F238E27FC236}">
                        <a16:creationId xmlns:a16="http://schemas.microsoft.com/office/drawing/2014/main" id="{E42507C1-51EB-BAB8-1ABD-2C4636864E63}"/>
                      </a:ext>
                    </a:extLst>
                  </p:cNvPr>
                  <p:cNvSpPr/>
                  <p:nvPr/>
                </p:nvSpPr>
                <p:spPr>
                  <a:xfrm>
                    <a:off x="3362811" y="5737312"/>
                    <a:ext cx="14825" cy="5375"/>
                  </a:xfrm>
                  <a:custGeom>
                    <a:avLst/>
                    <a:gdLst>
                      <a:gd name="connsiteX0" fmla="*/ 14551 w 14825"/>
                      <a:gd name="connsiteY0" fmla="*/ 1908 h 5375"/>
                      <a:gd name="connsiteX1" fmla="*/ 1794 w 14825"/>
                      <a:gd name="connsiteY1" fmla="*/ 917 h 5375"/>
                      <a:gd name="connsiteX2" fmla="*/ 0 w 14825"/>
                      <a:gd name="connsiteY2" fmla="*/ 1115 h 5375"/>
                      <a:gd name="connsiteX3" fmla="*/ 10365 w 14825"/>
                      <a:gd name="connsiteY3" fmla="*/ 5077 h 5375"/>
                      <a:gd name="connsiteX4" fmla="*/ 14551 w 14825"/>
                      <a:gd name="connsiteY4" fmla="*/ 1908 h 53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825" h="5375">
                        <a:moveTo>
                          <a:pt x="14551" y="1908"/>
                        </a:moveTo>
                        <a:cubicBezTo>
                          <a:pt x="12358" y="-866"/>
                          <a:pt x="6977" y="-73"/>
                          <a:pt x="1794" y="917"/>
                        </a:cubicBezTo>
                        <a:lnTo>
                          <a:pt x="0" y="1115"/>
                        </a:lnTo>
                        <a:cubicBezTo>
                          <a:pt x="1196" y="3690"/>
                          <a:pt x="1993" y="6266"/>
                          <a:pt x="10365" y="5077"/>
                        </a:cubicBezTo>
                        <a:cubicBezTo>
                          <a:pt x="13754" y="4483"/>
                          <a:pt x="15547" y="3294"/>
                          <a:pt x="14551" y="190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76" name="Freeform 1975">
                    <a:extLst>
                      <a:ext uri="{FF2B5EF4-FFF2-40B4-BE49-F238E27FC236}">
                        <a16:creationId xmlns:a16="http://schemas.microsoft.com/office/drawing/2014/main" id="{6490FB4F-6FD0-58F0-3383-4DE188AFF491}"/>
                      </a:ext>
                    </a:extLst>
                  </p:cNvPr>
                  <p:cNvSpPr/>
                  <p:nvPr/>
                </p:nvSpPr>
                <p:spPr>
                  <a:xfrm>
                    <a:off x="3365586" y="5672517"/>
                    <a:ext cx="12367" cy="5705"/>
                  </a:xfrm>
                  <a:custGeom>
                    <a:avLst/>
                    <a:gdLst>
                      <a:gd name="connsiteX0" fmla="*/ 5796 w 12367"/>
                      <a:gd name="connsiteY0" fmla="*/ 146 h 5705"/>
                      <a:gd name="connsiteX1" fmla="*/ 15 w 12367"/>
                      <a:gd name="connsiteY1" fmla="*/ 2919 h 5705"/>
                      <a:gd name="connsiteX2" fmla="*/ 6393 w 12367"/>
                      <a:gd name="connsiteY2" fmla="*/ 5494 h 5705"/>
                      <a:gd name="connsiteX3" fmla="*/ 12174 w 12367"/>
                      <a:gd name="connsiteY3" fmla="*/ 1532 h 5705"/>
                      <a:gd name="connsiteX4" fmla="*/ 5796 w 12367"/>
                      <a:gd name="connsiteY4" fmla="*/ 146 h 5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67" h="5705">
                        <a:moveTo>
                          <a:pt x="5796" y="146"/>
                        </a:moveTo>
                        <a:cubicBezTo>
                          <a:pt x="1610" y="740"/>
                          <a:pt x="-184" y="2325"/>
                          <a:pt x="15" y="2919"/>
                        </a:cubicBezTo>
                        <a:cubicBezTo>
                          <a:pt x="1012" y="5494"/>
                          <a:pt x="3404" y="6088"/>
                          <a:pt x="6393" y="5494"/>
                        </a:cubicBezTo>
                        <a:cubicBezTo>
                          <a:pt x="10181" y="4900"/>
                          <a:pt x="13170" y="3513"/>
                          <a:pt x="12174" y="1532"/>
                        </a:cubicBezTo>
                        <a:cubicBezTo>
                          <a:pt x="11377" y="146"/>
                          <a:pt x="8586" y="-251"/>
                          <a:pt x="5796" y="14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77" name="Freeform 1976">
                    <a:extLst>
                      <a:ext uri="{FF2B5EF4-FFF2-40B4-BE49-F238E27FC236}">
                        <a16:creationId xmlns:a16="http://schemas.microsoft.com/office/drawing/2014/main" id="{6FA95724-CA8A-608D-A6EC-67F1F2E3A9F7}"/>
                      </a:ext>
                    </a:extLst>
                  </p:cNvPr>
                  <p:cNvSpPr/>
                  <p:nvPr/>
                </p:nvSpPr>
                <p:spPr>
                  <a:xfrm>
                    <a:off x="3383468" y="5817638"/>
                    <a:ext cx="13838" cy="5410"/>
                  </a:xfrm>
                  <a:custGeom>
                    <a:avLst/>
                    <a:gdLst>
                      <a:gd name="connsiteX0" fmla="*/ 13427 w 13838"/>
                      <a:gd name="connsiteY0" fmla="*/ 3591 h 5410"/>
                      <a:gd name="connsiteX1" fmla="*/ 6252 w 13838"/>
                      <a:gd name="connsiteY1" fmla="*/ 25 h 5410"/>
                      <a:gd name="connsiteX2" fmla="*/ 73 w 13838"/>
                      <a:gd name="connsiteY2" fmla="*/ 2204 h 5410"/>
                      <a:gd name="connsiteX3" fmla="*/ 6252 w 13838"/>
                      <a:gd name="connsiteY3" fmla="*/ 5374 h 5410"/>
                      <a:gd name="connsiteX4" fmla="*/ 13427 w 13838"/>
                      <a:gd name="connsiteY4" fmla="*/ 3591 h 54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38" h="5410">
                        <a:moveTo>
                          <a:pt x="13427" y="3591"/>
                        </a:moveTo>
                        <a:cubicBezTo>
                          <a:pt x="15221" y="1016"/>
                          <a:pt x="10836" y="223"/>
                          <a:pt x="6252" y="25"/>
                        </a:cubicBezTo>
                        <a:cubicBezTo>
                          <a:pt x="3062" y="-173"/>
                          <a:pt x="471" y="818"/>
                          <a:pt x="73" y="2204"/>
                        </a:cubicBezTo>
                        <a:cubicBezTo>
                          <a:pt x="-525" y="4185"/>
                          <a:pt x="2664" y="4977"/>
                          <a:pt x="6252" y="5374"/>
                        </a:cubicBezTo>
                        <a:cubicBezTo>
                          <a:pt x="9839" y="5572"/>
                          <a:pt x="12630" y="4977"/>
                          <a:pt x="13427" y="359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78" name="Freeform 1977">
                    <a:extLst>
                      <a:ext uri="{FF2B5EF4-FFF2-40B4-BE49-F238E27FC236}">
                        <a16:creationId xmlns:a16="http://schemas.microsoft.com/office/drawing/2014/main" id="{39172F29-0E82-A136-04E9-87C10EB99CB4}"/>
                      </a:ext>
                    </a:extLst>
                  </p:cNvPr>
                  <p:cNvSpPr/>
                  <p:nvPr/>
                </p:nvSpPr>
                <p:spPr>
                  <a:xfrm>
                    <a:off x="3382105" y="5708099"/>
                    <a:ext cx="12797" cy="5592"/>
                  </a:xfrm>
                  <a:custGeom>
                    <a:avLst/>
                    <a:gdLst>
                      <a:gd name="connsiteX0" fmla="*/ 6020 w 12797"/>
                      <a:gd name="connsiteY0" fmla="*/ 21 h 5592"/>
                      <a:gd name="connsiteX1" fmla="*/ 40 w 12797"/>
                      <a:gd name="connsiteY1" fmla="*/ 2795 h 5592"/>
                      <a:gd name="connsiteX2" fmla="*/ 6618 w 12797"/>
                      <a:gd name="connsiteY2" fmla="*/ 5568 h 5592"/>
                      <a:gd name="connsiteX3" fmla="*/ 12797 w 12797"/>
                      <a:gd name="connsiteY3" fmla="*/ 2993 h 5592"/>
                      <a:gd name="connsiteX4" fmla="*/ 6020 w 12797"/>
                      <a:gd name="connsiteY4" fmla="*/ 21 h 55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97" h="5592">
                        <a:moveTo>
                          <a:pt x="6020" y="21"/>
                        </a:moveTo>
                        <a:cubicBezTo>
                          <a:pt x="2432" y="21"/>
                          <a:pt x="240" y="1210"/>
                          <a:pt x="40" y="2795"/>
                        </a:cubicBezTo>
                        <a:cubicBezTo>
                          <a:pt x="-358" y="4776"/>
                          <a:pt x="2233" y="5766"/>
                          <a:pt x="6618" y="5568"/>
                        </a:cubicBezTo>
                        <a:cubicBezTo>
                          <a:pt x="9807" y="5172"/>
                          <a:pt x="12797" y="4776"/>
                          <a:pt x="12797" y="2993"/>
                        </a:cubicBezTo>
                        <a:cubicBezTo>
                          <a:pt x="12598" y="1012"/>
                          <a:pt x="10206" y="-177"/>
                          <a:pt x="6020" y="2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79" name="Freeform 1978">
                    <a:extLst>
                      <a:ext uri="{FF2B5EF4-FFF2-40B4-BE49-F238E27FC236}">
                        <a16:creationId xmlns:a16="http://schemas.microsoft.com/office/drawing/2014/main" id="{45BE17B8-EC21-F4BA-0610-64765DB6CAD6}"/>
                      </a:ext>
                    </a:extLst>
                  </p:cNvPr>
                  <p:cNvSpPr/>
                  <p:nvPr/>
                </p:nvSpPr>
                <p:spPr>
                  <a:xfrm>
                    <a:off x="3379955" y="5651445"/>
                    <a:ext cx="18172" cy="6986"/>
                  </a:xfrm>
                  <a:custGeom>
                    <a:avLst/>
                    <a:gdLst>
                      <a:gd name="connsiteX0" fmla="*/ 9765 w 18172"/>
                      <a:gd name="connsiteY0" fmla="*/ 5370 h 6986"/>
                      <a:gd name="connsiteX1" fmla="*/ 12556 w 18172"/>
                      <a:gd name="connsiteY1" fmla="*/ 5370 h 6986"/>
                      <a:gd name="connsiteX2" fmla="*/ 18137 w 18172"/>
                      <a:gd name="connsiteY2" fmla="*/ 2201 h 6986"/>
                      <a:gd name="connsiteX3" fmla="*/ 8968 w 18172"/>
                      <a:gd name="connsiteY3" fmla="*/ 418 h 6986"/>
                      <a:gd name="connsiteX4" fmla="*/ 6775 w 18172"/>
                      <a:gd name="connsiteY4" fmla="*/ 1013 h 6986"/>
                      <a:gd name="connsiteX5" fmla="*/ 5380 w 18172"/>
                      <a:gd name="connsiteY5" fmla="*/ 1210 h 6986"/>
                      <a:gd name="connsiteX6" fmla="*/ 198 w 18172"/>
                      <a:gd name="connsiteY6" fmla="*/ 5370 h 6986"/>
                      <a:gd name="connsiteX7" fmla="*/ 6377 w 18172"/>
                      <a:gd name="connsiteY7" fmla="*/ 6757 h 6986"/>
                      <a:gd name="connsiteX8" fmla="*/ 9765 w 18172"/>
                      <a:gd name="connsiteY8" fmla="*/ 5370 h 6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172" h="6986">
                        <a:moveTo>
                          <a:pt x="9765" y="5370"/>
                        </a:moveTo>
                        <a:cubicBezTo>
                          <a:pt x="10562" y="5370"/>
                          <a:pt x="11559" y="5370"/>
                          <a:pt x="12556" y="5370"/>
                        </a:cubicBezTo>
                        <a:cubicBezTo>
                          <a:pt x="15545" y="4578"/>
                          <a:pt x="18536" y="3786"/>
                          <a:pt x="18137" y="2201"/>
                        </a:cubicBezTo>
                        <a:cubicBezTo>
                          <a:pt x="17738" y="-176"/>
                          <a:pt x="13353" y="-374"/>
                          <a:pt x="8968" y="418"/>
                        </a:cubicBezTo>
                        <a:cubicBezTo>
                          <a:pt x="8171" y="616"/>
                          <a:pt x="7373" y="814"/>
                          <a:pt x="6775" y="1013"/>
                        </a:cubicBezTo>
                        <a:cubicBezTo>
                          <a:pt x="6377" y="1013"/>
                          <a:pt x="5779" y="1013"/>
                          <a:pt x="5380" y="1210"/>
                        </a:cubicBezTo>
                        <a:cubicBezTo>
                          <a:pt x="995" y="2003"/>
                          <a:pt x="-600" y="3588"/>
                          <a:pt x="198" y="5370"/>
                        </a:cubicBezTo>
                        <a:cubicBezTo>
                          <a:pt x="796" y="6757"/>
                          <a:pt x="2988" y="7351"/>
                          <a:pt x="6377" y="6757"/>
                        </a:cubicBezTo>
                        <a:cubicBezTo>
                          <a:pt x="7772" y="6361"/>
                          <a:pt x="8768" y="5767"/>
                          <a:pt x="9765" y="537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80" name="Freeform 1979">
                    <a:extLst>
                      <a:ext uri="{FF2B5EF4-FFF2-40B4-BE49-F238E27FC236}">
                        <a16:creationId xmlns:a16="http://schemas.microsoft.com/office/drawing/2014/main" id="{25B7B0D5-21FE-2948-F1B4-0F838C083C11}"/>
                      </a:ext>
                    </a:extLst>
                  </p:cNvPr>
                  <p:cNvSpPr/>
                  <p:nvPr/>
                </p:nvSpPr>
                <p:spPr>
                  <a:xfrm>
                    <a:off x="3399388" y="5856092"/>
                    <a:ext cx="13851" cy="5546"/>
                  </a:xfrm>
                  <a:custGeom>
                    <a:avLst/>
                    <a:gdLst>
                      <a:gd name="connsiteX0" fmla="*/ 7872 w 13851"/>
                      <a:gd name="connsiteY0" fmla="*/ 5546 h 5546"/>
                      <a:gd name="connsiteX1" fmla="*/ 13852 w 13851"/>
                      <a:gd name="connsiteY1" fmla="*/ 3169 h 5546"/>
                      <a:gd name="connsiteX2" fmla="*/ 4882 w 13851"/>
                      <a:gd name="connsiteY2" fmla="*/ 0 h 5546"/>
                      <a:gd name="connsiteX3" fmla="*/ 98 w 13851"/>
                      <a:gd name="connsiteY3" fmla="*/ 2575 h 5546"/>
                      <a:gd name="connsiteX4" fmla="*/ 7872 w 13851"/>
                      <a:gd name="connsiteY4" fmla="*/ 5546 h 55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51" h="5546">
                        <a:moveTo>
                          <a:pt x="7872" y="5546"/>
                        </a:moveTo>
                        <a:cubicBezTo>
                          <a:pt x="10862" y="5348"/>
                          <a:pt x="13852" y="4754"/>
                          <a:pt x="13852" y="3169"/>
                        </a:cubicBezTo>
                        <a:cubicBezTo>
                          <a:pt x="13652" y="792"/>
                          <a:pt x="9467" y="0"/>
                          <a:pt x="4882" y="0"/>
                        </a:cubicBezTo>
                        <a:cubicBezTo>
                          <a:pt x="1693" y="0"/>
                          <a:pt x="-500" y="1188"/>
                          <a:pt x="98" y="2575"/>
                        </a:cubicBezTo>
                        <a:cubicBezTo>
                          <a:pt x="896" y="4556"/>
                          <a:pt x="4085" y="5348"/>
                          <a:pt x="7872" y="554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81" name="Freeform 1980">
                    <a:extLst>
                      <a:ext uri="{FF2B5EF4-FFF2-40B4-BE49-F238E27FC236}">
                        <a16:creationId xmlns:a16="http://schemas.microsoft.com/office/drawing/2014/main" id="{F77C091C-893F-5535-6F11-465F31F741E0}"/>
                      </a:ext>
                    </a:extLst>
                  </p:cNvPr>
                  <p:cNvSpPr/>
                  <p:nvPr/>
                </p:nvSpPr>
                <p:spPr>
                  <a:xfrm>
                    <a:off x="3416873" y="5660680"/>
                    <a:ext cx="13203" cy="5414"/>
                  </a:xfrm>
                  <a:custGeom>
                    <a:avLst/>
                    <a:gdLst>
                      <a:gd name="connsiteX0" fmla="*/ 8327 w 13203"/>
                      <a:gd name="connsiteY0" fmla="*/ 5247 h 5414"/>
                      <a:gd name="connsiteX1" fmla="*/ 13111 w 13203"/>
                      <a:gd name="connsiteY1" fmla="*/ 1879 h 5414"/>
                      <a:gd name="connsiteX2" fmla="*/ 4938 w 13203"/>
                      <a:gd name="connsiteY2" fmla="*/ 295 h 5414"/>
                      <a:gd name="connsiteX3" fmla="*/ 154 w 13203"/>
                      <a:gd name="connsiteY3" fmla="*/ 3464 h 5414"/>
                      <a:gd name="connsiteX4" fmla="*/ 8327 w 13203"/>
                      <a:gd name="connsiteY4" fmla="*/ 5247 h 54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03" h="5414">
                        <a:moveTo>
                          <a:pt x="8327" y="5247"/>
                        </a:moveTo>
                        <a:cubicBezTo>
                          <a:pt x="11317" y="4455"/>
                          <a:pt x="13709" y="3266"/>
                          <a:pt x="13111" y="1879"/>
                        </a:cubicBezTo>
                        <a:cubicBezTo>
                          <a:pt x="12313" y="-101"/>
                          <a:pt x="8925" y="-300"/>
                          <a:pt x="4938" y="295"/>
                        </a:cubicBezTo>
                        <a:cubicBezTo>
                          <a:pt x="1749" y="889"/>
                          <a:pt x="-643" y="1879"/>
                          <a:pt x="154" y="3464"/>
                        </a:cubicBezTo>
                        <a:cubicBezTo>
                          <a:pt x="1151" y="5445"/>
                          <a:pt x="4340" y="5643"/>
                          <a:pt x="8327" y="524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82" name="Freeform 1981">
                    <a:extLst>
                      <a:ext uri="{FF2B5EF4-FFF2-40B4-BE49-F238E27FC236}">
                        <a16:creationId xmlns:a16="http://schemas.microsoft.com/office/drawing/2014/main" id="{0E195017-4FAC-5478-C891-6EA0FE9EBCD4}"/>
                      </a:ext>
                    </a:extLst>
                  </p:cNvPr>
                  <p:cNvSpPr/>
                  <p:nvPr/>
                </p:nvSpPr>
                <p:spPr>
                  <a:xfrm>
                    <a:off x="3402389" y="5713996"/>
                    <a:ext cx="13325" cy="5513"/>
                  </a:xfrm>
                  <a:custGeom>
                    <a:avLst/>
                    <a:gdLst>
                      <a:gd name="connsiteX0" fmla="*/ 13243 w 13325"/>
                      <a:gd name="connsiteY0" fmla="*/ 3038 h 5513"/>
                      <a:gd name="connsiteX1" fmla="*/ 4473 w 13325"/>
                      <a:gd name="connsiteY1" fmla="*/ 463 h 5513"/>
                      <a:gd name="connsiteX2" fmla="*/ 88 w 13325"/>
                      <a:gd name="connsiteY2" fmla="*/ 2840 h 5513"/>
                      <a:gd name="connsiteX3" fmla="*/ 8858 w 13325"/>
                      <a:gd name="connsiteY3" fmla="*/ 5415 h 5513"/>
                      <a:gd name="connsiteX4" fmla="*/ 13044 w 13325"/>
                      <a:gd name="connsiteY4" fmla="*/ 5019 h 5513"/>
                      <a:gd name="connsiteX5" fmla="*/ 13243 w 13325"/>
                      <a:gd name="connsiteY5" fmla="*/ 3038 h 55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325" h="5513">
                        <a:moveTo>
                          <a:pt x="13243" y="3038"/>
                        </a:moveTo>
                        <a:cubicBezTo>
                          <a:pt x="12844" y="463"/>
                          <a:pt x="10054" y="-726"/>
                          <a:pt x="4473" y="463"/>
                        </a:cubicBezTo>
                        <a:cubicBezTo>
                          <a:pt x="2679" y="859"/>
                          <a:pt x="287" y="2047"/>
                          <a:pt x="88" y="2840"/>
                        </a:cubicBezTo>
                        <a:cubicBezTo>
                          <a:pt x="-710" y="5811"/>
                          <a:pt x="4074" y="5613"/>
                          <a:pt x="8858" y="5415"/>
                        </a:cubicBezTo>
                        <a:lnTo>
                          <a:pt x="13044" y="5019"/>
                        </a:lnTo>
                        <a:cubicBezTo>
                          <a:pt x="13243" y="4226"/>
                          <a:pt x="13442" y="3632"/>
                          <a:pt x="13243" y="303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83" name="Freeform 1982">
                    <a:extLst>
                      <a:ext uri="{FF2B5EF4-FFF2-40B4-BE49-F238E27FC236}">
                        <a16:creationId xmlns:a16="http://schemas.microsoft.com/office/drawing/2014/main" id="{356ADD00-AB4B-4468-7569-E6E44A89EE2C}"/>
                      </a:ext>
                    </a:extLst>
                  </p:cNvPr>
                  <p:cNvSpPr/>
                  <p:nvPr/>
                </p:nvSpPr>
                <p:spPr>
                  <a:xfrm>
                    <a:off x="3415632" y="5719015"/>
                    <a:ext cx="199" cy="19808"/>
                  </a:xfrm>
                  <a:custGeom>
                    <a:avLst/>
                    <a:gdLst>
                      <a:gd name="connsiteX0" fmla="*/ 0 w 199"/>
                      <a:gd name="connsiteY0" fmla="*/ 0 h 19808"/>
                      <a:gd name="connsiteX1" fmla="*/ 199 w 199"/>
                      <a:gd name="connsiteY1" fmla="*/ 0 h 19808"/>
                      <a:gd name="connsiteX2" fmla="*/ 0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0" y="0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84" name="Freeform 1983">
                    <a:extLst>
                      <a:ext uri="{FF2B5EF4-FFF2-40B4-BE49-F238E27FC236}">
                        <a16:creationId xmlns:a16="http://schemas.microsoft.com/office/drawing/2014/main" id="{830C35D0-992B-0B41-80F3-FC3C277B3038}"/>
                      </a:ext>
                    </a:extLst>
                  </p:cNvPr>
                  <p:cNvSpPr/>
                  <p:nvPr/>
                </p:nvSpPr>
                <p:spPr>
                  <a:xfrm>
                    <a:off x="3425798" y="5796071"/>
                    <a:ext cx="12557" cy="5942"/>
                  </a:xfrm>
                  <a:custGeom>
                    <a:avLst/>
                    <a:gdLst>
                      <a:gd name="connsiteX0" fmla="*/ 6977 w 12557"/>
                      <a:gd name="connsiteY0" fmla="*/ 5943 h 5942"/>
                      <a:gd name="connsiteX1" fmla="*/ 12558 w 12557"/>
                      <a:gd name="connsiteY1" fmla="*/ 3169 h 5942"/>
                      <a:gd name="connsiteX2" fmla="*/ 5581 w 12557"/>
                      <a:gd name="connsiteY2" fmla="*/ 0 h 5942"/>
                      <a:gd name="connsiteX3" fmla="*/ 0 w 12557"/>
                      <a:gd name="connsiteY3" fmla="*/ 2773 h 5942"/>
                      <a:gd name="connsiteX4" fmla="*/ 6977 w 12557"/>
                      <a:gd name="connsiteY4" fmla="*/ 5943 h 59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57" h="5942">
                        <a:moveTo>
                          <a:pt x="6977" y="5943"/>
                        </a:moveTo>
                        <a:cubicBezTo>
                          <a:pt x="10365" y="5744"/>
                          <a:pt x="12558" y="4754"/>
                          <a:pt x="12558" y="3169"/>
                        </a:cubicBezTo>
                        <a:cubicBezTo>
                          <a:pt x="12558" y="1188"/>
                          <a:pt x="9767" y="0"/>
                          <a:pt x="5581" y="0"/>
                        </a:cubicBezTo>
                        <a:cubicBezTo>
                          <a:pt x="1993" y="0"/>
                          <a:pt x="0" y="1188"/>
                          <a:pt x="0" y="2773"/>
                        </a:cubicBezTo>
                        <a:cubicBezTo>
                          <a:pt x="0" y="4556"/>
                          <a:pt x="2791" y="5546"/>
                          <a:pt x="6977" y="594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85" name="Freeform 1984">
                    <a:extLst>
                      <a:ext uri="{FF2B5EF4-FFF2-40B4-BE49-F238E27FC236}">
                        <a16:creationId xmlns:a16="http://schemas.microsoft.com/office/drawing/2014/main" id="{0F5F788F-52D8-4CFC-E5D4-D38B5082BAEA}"/>
                      </a:ext>
                    </a:extLst>
                  </p:cNvPr>
                  <p:cNvSpPr/>
                  <p:nvPr/>
                </p:nvSpPr>
                <p:spPr>
                  <a:xfrm>
                    <a:off x="3413041" y="5738031"/>
                    <a:ext cx="199" cy="197"/>
                  </a:xfrm>
                  <a:custGeom>
                    <a:avLst/>
                    <a:gdLst>
                      <a:gd name="connsiteX0" fmla="*/ 199 w 199"/>
                      <a:gd name="connsiteY0" fmla="*/ 198 h 197"/>
                      <a:gd name="connsiteX1" fmla="*/ 199 w 199"/>
                      <a:gd name="connsiteY1" fmla="*/ 0 h 197"/>
                      <a:gd name="connsiteX2" fmla="*/ 0 w 199"/>
                      <a:gd name="connsiteY2" fmla="*/ 0 h 197"/>
                      <a:gd name="connsiteX3" fmla="*/ 0 w 199"/>
                      <a:gd name="connsiteY3" fmla="*/ 198 h 197"/>
                      <a:gd name="connsiteX4" fmla="*/ 199 w 199"/>
                      <a:gd name="connsiteY4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7">
                        <a:moveTo>
                          <a:pt x="199" y="198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86" name="Freeform 1985">
                    <a:extLst>
                      <a:ext uri="{FF2B5EF4-FFF2-40B4-BE49-F238E27FC236}">
                        <a16:creationId xmlns:a16="http://schemas.microsoft.com/office/drawing/2014/main" id="{F4BB7112-8D3E-5062-A94F-B642EDC8A5DA}"/>
                      </a:ext>
                    </a:extLst>
                  </p:cNvPr>
                  <p:cNvSpPr/>
                  <p:nvPr/>
                </p:nvSpPr>
                <p:spPr>
                  <a:xfrm>
                    <a:off x="3412432" y="5731891"/>
                    <a:ext cx="12882" cy="6140"/>
                  </a:xfrm>
                  <a:custGeom>
                    <a:avLst/>
                    <a:gdLst>
                      <a:gd name="connsiteX0" fmla="*/ 12568 w 12882"/>
                      <a:gd name="connsiteY0" fmla="*/ 1387 h 6140"/>
                      <a:gd name="connsiteX1" fmla="*/ 7784 w 12882"/>
                      <a:gd name="connsiteY1" fmla="*/ 0 h 6140"/>
                      <a:gd name="connsiteX2" fmla="*/ 11 w 12882"/>
                      <a:gd name="connsiteY2" fmla="*/ 4358 h 6140"/>
                      <a:gd name="connsiteX3" fmla="*/ 808 w 12882"/>
                      <a:gd name="connsiteY3" fmla="*/ 6141 h 6140"/>
                      <a:gd name="connsiteX4" fmla="*/ 4994 w 12882"/>
                      <a:gd name="connsiteY4" fmla="*/ 5745 h 6140"/>
                      <a:gd name="connsiteX5" fmla="*/ 12568 w 12882"/>
                      <a:gd name="connsiteY5" fmla="*/ 1387 h 6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882" h="6140">
                        <a:moveTo>
                          <a:pt x="12568" y="1387"/>
                        </a:moveTo>
                        <a:cubicBezTo>
                          <a:pt x="12170" y="594"/>
                          <a:pt x="9578" y="0"/>
                          <a:pt x="7784" y="0"/>
                        </a:cubicBezTo>
                        <a:cubicBezTo>
                          <a:pt x="2402" y="198"/>
                          <a:pt x="-189" y="1783"/>
                          <a:pt x="11" y="4358"/>
                        </a:cubicBezTo>
                        <a:cubicBezTo>
                          <a:pt x="11" y="4952"/>
                          <a:pt x="609" y="5546"/>
                          <a:pt x="808" y="6141"/>
                        </a:cubicBezTo>
                        <a:cubicBezTo>
                          <a:pt x="2203" y="5943"/>
                          <a:pt x="3598" y="5943"/>
                          <a:pt x="4994" y="5745"/>
                        </a:cubicBezTo>
                        <a:cubicBezTo>
                          <a:pt x="9379" y="4952"/>
                          <a:pt x="14163" y="4160"/>
                          <a:pt x="12568" y="138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87" name="Freeform 1986">
                    <a:extLst>
                      <a:ext uri="{FF2B5EF4-FFF2-40B4-BE49-F238E27FC236}">
                        <a16:creationId xmlns:a16="http://schemas.microsoft.com/office/drawing/2014/main" id="{C29C19D0-CAD1-9262-DE78-51A5059536E4}"/>
                      </a:ext>
                    </a:extLst>
                  </p:cNvPr>
                  <p:cNvSpPr/>
                  <p:nvPr/>
                </p:nvSpPr>
                <p:spPr>
                  <a:xfrm>
                    <a:off x="3315694" y="5646228"/>
                    <a:ext cx="12877" cy="5576"/>
                  </a:xfrm>
                  <a:custGeom>
                    <a:avLst/>
                    <a:gdLst>
                      <a:gd name="connsiteX0" fmla="*/ 276 w 12877"/>
                      <a:gd name="connsiteY0" fmla="*/ 4050 h 5576"/>
                      <a:gd name="connsiteX1" fmla="*/ 8448 w 12877"/>
                      <a:gd name="connsiteY1" fmla="*/ 5040 h 5576"/>
                      <a:gd name="connsiteX2" fmla="*/ 12634 w 12877"/>
                      <a:gd name="connsiteY2" fmla="*/ 1673 h 5576"/>
                      <a:gd name="connsiteX3" fmla="*/ 4262 w 12877"/>
                      <a:gd name="connsiteY3" fmla="*/ 484 h 5576"/>
                      <a:gd name="connsiteX4" fmla="*/ 276 w 12877"/>
                      <a:gd name="connsiteY4" fmla="*/ 4050 h 55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77" h="5576">
                        <a:moveTo>
                          <a:pt x="276" y="4050"/>
                        </a:moveTo>
                        <a:cubicBezTo>
                          <a:pt x="1870" y="5238"/>
                          <a:pt x="4063" y="6229"/>
                          <a:pt x="8448" y="5040"/>
                        </a:cubicBezTo>
                        <a:cubicBezTo>
                          <a:pt x="11438" y="4248"/>
                          <a:pt x="13630" y="3059"/>
                          <a:pt x="12634" y="1673"/>
                        </a:cubicBezTo>
                        <a:cubicBezTo>
                          <a:pt x="11438" y="88"/>
                          <a:pt x="8647" y="-506"/>
                          <a:pt x="4262" y="484"/>
                        </a:cubicBezTo>
                        <a:cubicBezTo>
                          <a:pt x="1073" y="1277"/>
                          <a:pt x="-721" y="2465"/>
                          <a:pt x="276" y="40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88" name="Freeform 1987">
                    <a:extLst>
                      <a:ext uri="{FF2B5EF4-FFF2-40B4-BE49-F238E27FC236}">
                        <a16:creationId xmlns:a16="http://schemas.microsoft.com/office/drawing/2014/main" id="{8C9AF853-036F-2F35-E4A0-20CC241CF9F4}"/>
                      </a:ext>
                    </a:extLst>
                  </p:cNvPr>
                  <p:cNvSpPr/>
                  <p:nvPr/>
                </p:nvSpPr>
                <p:spPr>
                  <a:xfrm>
                    <a:off x="3342280" y="5810928"/>
                    <a:ext cx="12052" cy="5226"/>
                  </a:xfrm>
                  <a:custGeom>
                    <a:avLst/>
                    <a:gdLst>
                      <a:gd name="connsiteX0" fmla="*/ 7774 w 12052"/>
                      <a:gd name="connsiteY0" fmla="*/ 5150 h 5226"/>
                      <a:gd name="connsiteX1" fmla="*/ 11960 w 12052"/>
                      <a:gd name="connsiteY1" fmla="*/ 2179 h 5226"/>
                      <a:gd name="connsiteX2" fmla="*/ 5781 w 12052"/>
                      <a:gd name="connsiteY2" fmla="*/ 0 h 5226"/>
                      <a:gd name="connsiteX3" fmla="*/ 0 w 12052"/>
                      <a:gd name="connsiteY3" fmla="*/ 2575 h 5226"/>
                      <a:gd name="connsiteX4" fmla="*/ 7774 w 12052"/>
                      <a:gd name="connsiteY4" fmla="*/ 5150 h 52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52" h="5226">
                        <a:moveTo>
                          <a:pt x="7774" y="5150"/>
                        </a:moveTo>
                        <a:cubicBezTo>
                          <a:pt x="11561" y="4952"/>
                          <a:pt x="12358" y="3566"/>
                          <a:pt x="11960" y="2179"/>
                        </a:cubicBezTo>
                        <a:cubicBezTo>
                          <a:pt x="11561" y="594"/>
                          <a:pt x="8770" y="0"/>
                          <a:pt x="5781" y="0"/>
                        </a:cubicBezTo>
                        <a:cubicBezTo>
                          <a:pt x="2591" y="0"/>
                          <a:pt x="200" y="990"/>
                          <a:pt x="0" y="2575"/>
                        </a:cubicBezTo>
                        <a:cubicBezTo>
                          <a:pt x="997" y="4358"/>
                          <a:pt x="3189" y="5546"/>
                          <a:pt x="7774" y="51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89" name="Freeform 1988">
                    <a:extLst>
                      <a:ext uri="{FF2B5EF4-FFF2-40B4-BE49-F238E27FC236}">
                        <a16:creationId xmlns:a16="http://schemas.microsoft.com/office/drawing/2014/main" id="{83D4C69F-CA8B-3A9B-7F9D-3C94AF603FDD}"/>
                      </a:ext>
                    </a:extLst>
                  </p:cNvPr>
                  <p:cNvSpPr/>
                  <p:nvPr/>
                </p:nvSpPr>
                <p:spPr>
                  <a:xfrm>
                    <a:off x="3360962" y="5786464"/>
                    <a:ext cx="12621" cy="4853"/>
                  </a:xfrm>
                  <a:custGeom>
                    <a:avLst/>
                    <a:gdLst>
                      <a:gd name="connsiteX0" fmla="*/ 4839 w 12621"/>
                      <a:gd name="connsiteY0" fmla="*/ 99 h 4853"/>
                      <a:gd name="connsiteX1" fmla="*/ 55 w 12621"/>
                      <a:gd name="connsiteY1" fmla="*/ 2872 h 4853"/>
                      <a:gd name="connsiteX2" fmla="*/ 6433 w 12621"/>
                      <a:gd name="connsiteY2" fmla="*/ 4853 h 4853"/>
                      <a:gd name="connsiteX3" fmla="*/ 12612 w 12621"/>
                      <a:gd name="connsiteY3" fmla="*/ 2476 h 4853"/>
                      <a:gd name="connsiteX4" fmla="*/ 4839 w 12621"/>
                      <a:gd name="connsiteY4" fmla="*/ 99 h 48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21" h="4853">
                        <a:moveTo>
                          <a:pt x="4839" y="99"/>
                        </a:moveTo>
                        <a:cubicBezTo>
                          <a:pt x="1450" y="297"/>
                          <a:pt x="-344" y="1486"/>
                          <a:pt x="55" y="2872"/>
                        </a:cubicBezTo>
                        <a:cubicBezTo>
                          <a:pt x="454" y="4457"/>
                          <a:pt x="3244" y="4655"/>
                          <a:pt x="6433" y="4853"/>
                        </a:cubicBezTo>
                        <a:cubicBezTo>
                          <a:pt x="9622" y="4655"/>
                          <a:pt x="12812" y="3863"/>
                          <a:pt x="12612" y="2476"/>
                        </a:cubicBezTo>
                        <a:cubicBezTo>
                          <a:pt x="12214" y="495"/>
                          <a:pt x="9024" y="-297"/>
                          <a:pt x="4839" y="9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90" name="Freeform 1989">
                    <a:extLst>
                      <a:ext uri="{FF2B5EF4-FFF2-40B4-BE49-F238E27FC236}">
                        <a16:creationId xmlns:a16="http://schemas.microsoft.com/office/drawing/2014/main" id="{D3B8F7D7-6980-9163-B0E8-9C423EC2FD2C}"/>
                      </a:ext>
                    </a:extLst>
                  </p:cNvPr>
                  <p:cNvSpPr/>
                  <p:nvPr/>
                </p:nvSpPr>
                <p:spPr>
                  <a:xfrm>
                    <a:off x="3354678" y="5732166"/>
                    <a:ext cx="13255" cy="6261"/>
                  </a:xfrm>
                  <a:custGeom>
                    <a:avLst/>
                    <a:gdLst>
                      <a:gd name="connsiteX0" fmla="*/ 8731 w 13255"/>
                      <a:gd name="connsiteY0" fmla="*/ 121 h 6261"/>
                      <a:gd name="connsiteX1" fmla="*/ 957 w 13255"/>
                      <a:gd name="connsiteY1" fmla="*/ 1705 h 6261"/>
                      <a:gd name="connsiteX2" fmla="*/ 8133 w 13255"/>
                      <a:gd name="connsiteY2" fmla="*/ 6261 h 6261"/>
                      <a:gd name="connsiteX3" fmla="*/ 8731 w 13255"/>
                      <a:gd name="connsiteY3" fmla="*/ 121 h 62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255" h="6261">
                        <a:moveTo>
                          <a:pt x="8731" y="121"/>
                        </a:moveTo>
                        <a:cubicBezTo>
                          <a:pt x="6140" y="-276"/>
                          <a:pt x="2352" y="319"/>
                          <a:pt x="957" y="1705"/>
                        </a:cubicBezTo>
                        <a:cubicBezTo>
                          <a:pt x="-2432" y="5073"/>
                          <a:pt x="3947" y="5271"/>
                          <a:pt x="8133" y="6261"/>
                        </a:cubicBezTo>
                        <a:cubicBezTo>
                          <a:pt x="10724" y="4082"/>
                          <a:pt x="17900" y="1705"/>
                          <a:pt x="8731" y="12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91" name="Freeform 1990">
                    <a:extLst>
                      <a:ext uri="{FF2B5EF4-FFF2-40B4-BE49-F238E27FC236}">
                        <a16:creationId xmlns:a16="http://schemas.microsoft.com/office/drawing/2014/main" id="{27E6FBAC-7DE1-8FBA-CC92-DA2B4C822AFE}"/>
                      </a:ext>
                    </a:extLst>
                  </p:cNvPr>
                  <p:cNvSpPr/>
                  <p:nvPr/>
                </p:nvSpPr>
                <p:spPr>
                  <a:xfrm>
                    <a:off x="3362611" y="5738428"/>
                    <a:ext cx="398" cy="198"/>
                  </a:xfrm>
                  <a:custGeom>
                    <a:avLst/>
                    <a:gdLst>
                      <a:gd name="connsiteX0" fmla="*/ 199 w 398"/>
                      <a:gd name="connsiteY0" fmla="*/ 0 h 198"/>
                      <a:gd name="connsiteX1" fmla="*/ 0 w 398"/>
                      <a:gd name="connsiteY1" fmla="*/ 198 h 198"/>
                      <a:gd name="connsiteX2" fmla="*/ 0 w 398"/>
                      <a:gd name="connsiteY2" fmla="*/ 198 h 198"/>
                      <a:gd name="connsiteX3" fmla="*/ 399 w 398"/>
                      <a:gd name="connsiteY3" fmla="*/ 198 h 198"/>
                      <a:gd name="connsiteX4" fmla="*/ 199 w 398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">
                        <a:moveTo>
                          <a:pt x="199" y="0"/>
                        </a:move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399" y="198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92" name="Freeform 1991">
                    <a:extLst>
                      <a:ext uri="{FF2B5EF4-FFF2-40B4-BE49-F238E27FC236}">
                        <a16:creationId xmlns:a16="http://schemas.microsoft.com/office/drawing/2014/main" id="{4E96E529-B41C-2D8C-1556-A3DBF1FC4BB7}"/>
                      </a:ext>
                    </a:extLst>
                  </p:cNvPr>
                  <p:cNvSpPr/>
                  <p:nvPr/>
                </p:nvSpPr>
                <p:spPr>
                  <a:xfrm>
                    <a:off x="3358813" y="5714231"/>
                    <a:ext cx="10789" cy="4530"/>
                  </a:xfrm>
                  <a:custGeom>
                    <a:avLst/>
                    <a:gdLst>
                      <a:gd name="connsiteX0" fmla="*/ 6389 w 10789"/>
                      <a:gd name="connsiteY0" fmla="*/ 4388 h 4530"/>
                      <a:gd name="connsiteX1" fmla="*/ 10775 w 10789"/>
                      <a:gd name="connsiteY1" fmla="*/ 2209 h 4530"/>
                      <a:gd name="connsiteX2" fmla="*/ 5791 w 10789"/>
                      <a:gd name="connsiteY2" fmla="*/ 30 h 4530"/>
                      <a:gd name="connsiteX3" fmla="*/ 11 w 10789"/>
                      <a:gd name="connsiteY3" fmla="*/ 2803 h 4530"/>
                      <a:gd name="connsiteX4" fmla="*/ 6389 w 10789"/>
                      <a:gd name="connsiteY4" fmla="*/ 4388 h 45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89" h="4530">
                        <a:moveTo>
                          <a:pt x="6389" y="4388"/>
                        </a:moveTo>
                        <a:cubicBezTo>
                          <a:pt x="8980" y="4190"/>
                          <a:pt x="10775" y="3397"/>
                          <a:pt x="10775" y="2209"/>
                        </a:cubicBezTo>
                        <a:cubicBezTo>
                          <a:pt x="10974" y="624"/>
                          <a:pt x="9180" y="-168"/>
                          <a:pt x="5791" y="30"/>
                        </a:cubicBezTo>
                        <a:cubicBezTo>
                          <a:pt x="2403" y="426"/>
                          <a:pt x="-188" y="1417"/>
                          <a:pt x="11" y="2803"/>
                        </a:cubicBezTo>
                        <a:cubicBezTo>
                          <a:pt x="210" y="4388"/>
                          <a:pt x="3200" y="4784"/>
                          <a:pt x="6389" y="43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93" name="Freeform 1992">
                    <a:extLst>
                      <a:ext uri="{FF2B5EF4-FFF2-40B4-BE49-F238E27FC236}">
                        <a16:creationId xmlns:a16="http://schemas.microsoft.com/office/drawing/2014/main" id="{97D0514D-1108-71CD-F397-487C5C321927}"/>
                      </a:ext>
                    </a:extLst>
                  </p:cNvPr>
                  <p:cNvSpPr/>
                  <p:nvPr/>
                </p:nvSpPr>
                <p:spPr>
                  <a:xfrm>
                    <a:off x="3377331" y="5758572"/>
                    <a:ext cx="12660" cy="4877"/>
                  </a:xfrm>
                  <a:custGeom>
                    <a:avLst/>
                    <a:gdLst>
                      <a:gd name="connsiteX0" fmla="*/ 6409 w 12660"/>
                      <a:gd name="connsiteY0" fmla="*/ 4815 h 4877"/>
                      <a:gd name="connsiteX1" fmla="*/ 12588 w 12660"/>
                      <a:gd name="connsiteY1" fmla="*/ 2041 h 4877"/>
                      <a:gd name="connsiteX2" fmla="*/ 7206 w 12660"/>
                      <a:gd name="connsiteY2" fmla="*/ 61 h 4877"/>
                      <a:gd name="connsiteX3" fmla="*/ 30 w 12660"/>
                      <a:gd name="connsiteY3" fmla="*/ 3230 h 4877"/>
                      <a:gd name="connsiteX4" fmla="*/ 6409 w 12660"/>
                      <a:gd name="connsiteY4" fmla="*/ 4815 h 48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60" h="4877">
                        <a:moveTo>
                          <a:pt x="6409" y="4815"/>
                        </a:moveTo>
                        <a:cubicBezTo>
                          <a:pt x="9598" y="4418"/>
                          <a:pt x="11990" y="3626"/>
                          <a:pt x="12588" y="2041"/>
                        </a:cubicBezTo>
                        <a:cubicBezTo>
                          <a:pt x="13186" y="61"/>
                          <a:pt x="9997" y="-138"/>
                          <a:pt x="7206" y="61"/>
                        </a:cubicBezTo>
                        <a:cubicBezTo>
                          <a:pt x="3219" y="258"/>
                          <a:pt x="-368" y="1249"/>
                          <a:pt x="30" y="3230"/>
                        </a:cubicBezTo>
                        <a:cubicBezTo>
                          <a:pt x="230" y="4815"/>
                          <a:pt x="3219" y="5013"/>
                          <a:pt x="6409" y="481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94" name="Freeform 1993">
                    <a:extLst>
                      <a:ext uri="{FF2B5EF4-FFF2-40B4-BE49-F238E27FC236}">
                        <a16:creationId xmlns:a16="http://schemas.microsoft.com/office/drawing/2014/main" id="{DFC2584D-3F9C-E0F4-E25F-39E8B502D5BA}"/>
                      </a:ext>
                    </a:extLst>
                  </p:cNvPr>
                  <p:cNvSpPr/>
                  <p:nvPr/>
                </p:nvSpPr>
                <p:spPr>
                  <a:xfrm>
                    <a:off x="3433663" y="5746273"/>
                    <a:ext cx="8678" cy="5006"/>
                  </a:xfrm>
                  <a:custGeom>
                    <a:avLst/>
                    <a:gdLst>
                      <a:gd name="connsiteX0" fmla="*/ 3695 w 8678"/>
                      <a:gd name="connsiteY0" fmla="*/ 276 h 5006"/>
                      <a:gd name="connsiteX1" fmla="*/ 108 w 8678"/>
                      <a:gd name="connsiteY1" fmla="*/ 2851 h 5006"/>
                      <a:gd name="connsiteX2" fmla="*/ 7483 w 8678"/>
                      <a:gd name="connsiteY2" fmla="*/ 4832 h 5006"/>
                      <a:gd name="connsiteX3" fmla="*/ 8678 w 8678"/>
                      <a:gd name="connsiteY3" fmla="*/ 4634 h 5006"/>
                      <a:gd name="connsiteX4" fmla="*/ 8678 w 8678"/>
                      <a:gd name="connsiteY4" fmla="*/ 474 h 5006"/>
                      <a:gd name="connsiteX5" fmla="*/ 3695 w 8678"/>
                      <a:gd name="connsiteY5" fmla="*/ 276 h 50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678" h="5006">
                        <a:moveTo>
                          <a:pt x="3695" y="276"/>
                        </a:moveTo>
                        <a:cubicBezTo>
                          <a:pt x="1503" y="672"/>
                          <a:pt x="-491" y="1267"/>
                          <a:pt x="108" y="2851"/>
                        </a:cubicBezTo>
                        <a:cubicBezTo>
                          <a:pt x="905" y="4436"/>
                          <a:pt x="3097" y="5426"/>
                          <a:pt x="7483" y="4832"/>
                        </a:cubicBezTo>
                        <a:cubicBezTo>
                          <a:pt x="7881" y="4832"/>
                          <a:pt x="8280" y="4634"/>
                          <a:pt x="8678" y="4634"/>
                        </a:cubicBezTo>
                        <a:cubicBezTo>
                          <a:pt x="8678" y="3247"/>
                          <a:pt x="8678" y="1861"/>
                          <a:pt x="8678" y="474"/>
                        </a:cubicBezTo>
                        <a:cubicBezTo>
                          <a:pt x="7483" y="-120"/>
                          <a:pt x="5689" y="-120"/>
                          <a:pt x="3695" y="2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95" name="Freeform 1994">
                    <a:extLst>
                      <a:ext uri="{FF2B5EF4-FFF2-40B4-BE49-F238E27FC236}">
                        <a16:creationId xmlns:a16="http://schemas.microsoft.com/office/drawing/2014/main" id="{585BBECD-9F6A-B8D9-C695-B1D045EE9D12}"/>
                      </a:ext>
                    </a:extLst>
                  </p:cNvPr>
                  <p:cNvSpPr/>
                  <p:nvPr/>
                </p:nvSpPr>
                <p:spPr>
                  <a:xfrm>
                    <a:off x="3387419" y="5807927"/>
                    <a:ext cx="12285" cy="5029"/>
                  </a:xfrm>
                  <a:custGeom>
                    <a:avLst/>
                    <a:gdLst>
                      <a:gd name="connsiteX0" fmla="*/ 308 w 12285"/>
                      <a:gd name="connsiteY0" fmla="*/ 3397 h 5029"/>
                      <a:gd name="connsiteX1" fmla="*/ 7483 w 12285"/>
                      <a:gd name="connsiteY1" fmla="*/ 4982 h 5029"/>
                      <a:gd name="connsiteX2" fmla="*/ 12267 w 12285"/>
                      <a:gd name="connsiteY2" fmla="*/ 2209 h 5029"/>
                      <a:gd name="connsiteX3" fmla="*/ 6287 w 12285"/>
                      <a:gd name="connsiteY3" fmla="*/ 30 h 5029"/>
                      <a:gd name="connsiteX4" fmla="*/ 308 w 12285"/>
                      <a:gd name="connsiteY4" fmla="*/ 3397 h 50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85" h="5029">
                        <a:moveTo>
                          <a:pt x="308" y="3397"/>
                        </a:moveTo>
                        <a:cubicBezTo>
                          <a:pt x="1304" y="4784"/>
                          <a:pt x="4294" y="5180"/>
                          <a:pt x="7483" y="4982"/>
                        </a:cubicBezTo>
                        <a:cubicBezTo>
                          <a:pt x="11071" y="4784"/>
                          <a:pt x="12467" y="3596"/>
                          <a:pt x="12267" y="2209"/>
                        </a:cubicBezTo>
                        <a:cubicBezTo>
                          <a:pt x="11869" y="624"/>
                          <a:pt x="9278" y="-168"/>
                          <a:pt x="6287" y="30"/>
                        </a:cubicBezTo>
                        <a:cubicBezTo>
                          <a:pt x="2500" y="228"/>
                          <a:pt x="-1088" y="1417"/>
                          <a:pt x="308" y="339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96" name="Freeform 1995">
                    <a:extLst>
                      <a:ext uri="{FF2B5EF4-FFF2-40B4-BE49-F238E27FC236}">
                        <a16:creationId xmlns:a16="http://schemas.microsoft.com/office/drawing/2014/main" id="{749F3FBB-9980-6D48-1940-9938989C5002}"/>
                      </a:ext>
                    </a:extLst>
                  </p:cNvPr>
                  <p:cNvSpPr/>
                  <p:nvPr/>
                </p:nvSpPr>
                <p:spPr>
                  <a:xfrm>
                    <a:off x="3380532" y="5561571"/>
                    <a:ext cx="11989" cy="5847"/>
                  </a:xfrm>
                  <a:custGeom>
                    <a:avLst/>
                    <a:gdLst>
                      <a:gd name="connsiteX0" fmla="*/ 11978 w 11989"/>
                      <a:gd name="connsiteY0" fmla="*/ 1944 h 5847"/>
                      <a:gd name="connsiteX1" fmla="*/ 4205 w 11989"/>
                      <a:gd name="connsiteY1" fmla="*/ 756 h 5847"/>
                      <a:gd name="connsiteX2" fmla="*/ 19 w 11989"/>
                      <a:gd name="connsiteY2" fmla="*/ 4519 h 5847"/>
                      <a:gd name="connsiteX3" fmla="*/ 6596 w 11989"/>
                      <a:gd name="connsiteY3" fmla="*/ 5510 h 5847"/>
                      <a:gd name="connsiteX4" fmla="*/ 11978 w 11989"/>
                      <a:gd name="connsiteY4" fmla="*/ 1944 h 58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89" h="5847">
                        <a:moveTo>
                          <a:pt x="11978" y="1944"/>
                        </a:moveTo>
                        <a:cubicBezTo>
                          <a:pt x="11580" y="-37"/>
                          <a:pt x="8590" y="-631"/>
                          <a:pt x="4205" y="756"/>
                        </a:cubicBezTo>
                        <a:cubicBezTo>
                          <a:pt x="1215" y="1746"/>
                          <a:pt x="-181" y="3133"/>
                          <a:pt x="19" y="4519"/>
                        </a:cubicBezTo>
                        <a:cubicBezTo>
                          <a:pt x="617" y="6302"/>
                          <a:pt x="3607" y="5906"/>
                          <a:pt x="6596" y="5510"/>
                        </a:cubicBezTo>
                        <a:cubicBezTo>
                          <a:pt x="9786" y="4717"/>
                          <a:pt x="12178" y="3331"/>
                          <a:pt x="11978" y="194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97" name="Freeform 1996">
                    <a:extLst>
                      <a:ext uri="{FF2B5EF4-FFF2-40B4-BE49-F238E27FC236}">
                        <a16:creationId xmlns:a16="http://schemas.microsoft.com/office/drawing/2014/main" id="{F1855E56-95B8-D9B9-4618-623E5EBEDD91}"/>
                      </a:ext>
                    </a:extLst>
                  </p:cNvPr>
                  <p:cNvSpPr/>
                  <p:nvPr/>
                </p:nvSpPr>
                <p:spPr>
                  <a:xfrm>
                    <a:off x="3377561" y="5622524"/>
                    <a:ext cx="19334" cy="9396"/>
                  </a:xfrm>
                  <a:custGeom>
                    <a:avLst/>
                    <a:gdLst>
                      <a:gd name="connsiteX0" fmla="*/ 19335 w 19334"/>
                      <a:gd name="connsiteY0" fmla="*/ 5766 h 9396"/>
                      <a:gd name="connsiteX1" fmla="*/ 14152 w 19334"/>
                      <a:gd name="connsiteY1" fmla="*/ 3785 h 9396"/>
                      <a:gd name="connsiteX2" fmla="*/ 11561 w 19334"/>
                      <a:gd name="connsiteY2" fmla="*/ 4380 h 9396"/>
                      <a:gd name="connsiteX3" fmla="*/ 14152 w 19334"/>
                      <a:gd name="connsiteY3" fmla="*/ 2201 h 9396"/>
                      <a:gd name="connsiteX4" fmla="*/ 6977 w 19334"/>
                      <a:gd name="connsiteY4" fmla="*/ 220 h 9396"/>
                      <a:gd name="connsiteX5" fmla="*/ 0 w 19334"/>
                      <a:gd name="connsiteY5" fmla="*/ 4182 h 9396"/>
                      <a:gd name="connsiteX6" fmla="*/ 6179 w 19334"/>
                      <a:gd name="connsiteY6" fmla="*/ 5766 h 9396"/>
                      <a:gd name="connsiteX7" fmla="*/ 11162 w 19334"/>
                      <a:gd name="connsiteY7" fmla="*/ 4380 h 9396"/>
                      <a:gd name="connsiteX8" fmla="*/ 8172 w 19334"/>
                      <a:gd name="connsiteY8" fmla="*/ 7747 h 9396"/>
                      <a:gd name="connsiteX9" fmla="*/ 14152 w 19334"/>
                      <a:gd name="connsiteY9" fmla="*/ 9134 h 9396"/>
                      <a:gd name="connsiteX10" fmla="*/ 19335 w 19334"/>
                      <a:gd name="connsiteY10" fmla="*/ 5766 h 9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9334" h="9396">
                        <a:moveTo>
                          <a:pt x="19335" y="5766"/>
                        </a:moveTo>
                        <a:cubicBezTo>
                          <a:pt x="19135" y="4380"/>
                          <a:pt x="17740" y="3191"/>
                          <a:pt x="14152" y="3785"/>
                        </a:cubicBezTo>
                        <a:cubicBezTo>
                          <a:pt x="13156" y="3983"/>
                          <a:pt x="12159" y="4182"/>
                          <a:pt x="11561" y="4380"/>
                        </a:cubicBezTo>
                        <a:cubicBezTo>
                          <a:pt x="12956" y="3785"/>
                          <a:pt x="13953" y="2993"/>
                          <a:pt x="14152" y="2201"/>
                        </a:cubicBezTo>
                        <a:cubicBezTo>
                          <a:pt x="14551" y="220"/>
                          <a:pt x="11162" y="-374"/>
                          <a:pt x="6977" y="220"/>
                        </a:cubicBezTo>
                        <a:cubicBezTo>
                          <a:pt x="2791" y="814"/>
                          <a:pt x="0" y="2399"/>
                          <a:pt x="0" y="4182"/>
                        </a:cubicBezTo>
                        <a:cubicBezTo>
                          <a:pt x="0" y="5766"/>
                          <a:pt x="2990" y="5964"/>
                          <a:pt x="6179" y="5766"/>
                        </a:cubicBezTo>
                        <a:cubicBezTo>
                          <a:pt x="7973" y="5370"/>
                          <a:pt x="9767" y="4974"/>
                          <a:pt x="11162" y="4380"/>
                        </a:cubicBezTo>
                        <a:cubicBezTo>
                          <a:pt x="8970" y="5172"/>
                          <a:pt x="8172" y="6361"/>
                          <a:pt x="8172" y="7747"/>
                        </a:cubicBezTo>
                        <a:cubicBezTo>
                          <a:pt x="8571" y="9332"/>
                          <a:pt x="11162" y="9728"/>
                          <a:pt x="14152" y="9134"/>
                        </a:cubicBezTo>
                        <a:cubicBezTo>
                          <a:pt x="17541" y="8738"/>
                          <a:pt x="19335" y="7351"/>
                          <a:pt x="19335" y="57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98" name="Freeform 1997">
                    <a:extLst>
                      <a:ext uri="{FF2B5EF4-FFF2-40B4-BE49-F238E27FC236}">
                        <a16:creationId xmlns:a16="http://schemas.microsoft.com/office/drawing/2014/main" id="{728332AF-F872-271A-DE37-D166D8431969}"/>
                      </a:ext>
                    </a:extLst>
                  </p:cNvPr>
                  <p:cNvSpPr/>
                  <p:nvPr/>
                </p:nvSpPr>
                <p:spPr>
                  <a:xfrm>
                    <a:off x="3401668" y="5738192"/>
                    <a:ext cx="11865" cy="5407"/>
                  </a:xfrm>
                  <a:custGeom>
                    <a:avLst/>
                    <a:gdLst>
                      <a:gd name="connsiteX0" fmla="*/ 12 w 11865"/>
                      <a:gd name="connsiteY0" fmla="*/ 3008 h 5407"/>
                      <a:gd name="connsiteX1" fmla="*/ 5393 w 11865"/>
                      <a:gd name="connsiteY1" fmla="*/ 5386 h 5407"/>
                      <a:gd name="connsiteX2" fmla="*/ 11373 w 11865"/>
                      <a:gd name="connsiteY2" fmla="*/ 37 h 5407"/>
                      <a:gd name="connsiteX3" fmla="*/ 12 w 11865"/>
                      <a:gd name="connsiteY3" fmla="*/ 3008 h 54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865" h="5407">
                        <a:moveTo>
                          <a:pt x="12" y="3008"/>
                        </a:moveTo>
                        <a:cubicBezTo>
                          <a:pt x="-188" y="4395"/>
                          <a:pt x="2204" y="5584"/>
                          <a:pt x="5393" y="5386"/>
                        </a:cubicBezTo>
                        <a:cubicBezTo>
                          <a:pt x="12968" y="4791"/>
                          <a:pt x="12171" y="2414"/>
                          <a:pt x="11373" y="37"/>
                        </a:cubicBezTo>
                        <a:cubicBezTo>
                          <a:pt x="6589" y="37"/>
                          <a:pt x="809" y="-557"/>
                          <a:pt x="12" y="300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999" name="Freeform 1998">
                    <a:extLst>
                      <a:ext uri="{FF2B5EF4-FFF2-40B4-BE49-F238E27FC236}">
                        <a16:creationId xmlns:a16="http://schemas.microsoft.com/office/drawing/2014/main" id="{85E74421-2398-9568-E67C-65EEFB0971C7}"/>
                      </a:ext>
                    </a:extLst>
                  </p:cNvPr>
                  <p:cNvSpPr/>
                  <p:nvPr/>
                </p:nvSpPr>
                <p:spPr>
                  <a:xfrm>
                    <a:off x="3405068" y="5806372"/>
                    <a:ext cx="11826" cy="4790"/>
                  </a:xfrm>
                  <a:custGeom>
                    <a:avLst/>
                    <a:gdLst>
                      <a:gd name="connsiteX0" fmla="*/ 11760 w 11826"/>
                      <a:gd name="connsiteY0" fmla="*/ 2179 h 4790"/>
                      <a:gd name="connsiteX1" fmla="*/ 5780 w 11826"/>
                      <a:gd name="connsiteY1" fmla="*/ 0 h 4790"/>
                      <a:gd name="connsiteX2" fmla="*/ 0 w 11826"/>
                      <a:gd name="connsiteY2" fmla="*/ 2377 h 4790"/>
                      <a:gd name="connsiteX3" fmla="*/ 7176 w 11826"/>
                      <a:gd name="connsiteY3" fmla="*/ 4754 h 4790"/>
                      <a:gd name="connsiteX4" fmla="*/ 11760 w 11826"/>
                      <a:gd name="connsiteY4" fmla="*/ 2179 h 47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26" h="4790">
                        <a:moveTo>
                          <a:pt x="11760" y="2179"/>
                        </a:moveTo>
                        <a:cubicBezTo>
                          <a:pt x="11361" y="792"/>
                          <a:pt x="8571" y="0"/>
                          <a:pt x="5780" y="0"/>
                        </a:cubicBezTo>
                        <a:cubicBezTo>
                          <a:pt x="2990" y="0"/>
                          <a:pt x="0" y="792"/>
                          <a:pt x="0" y="2377"/>
                        </a:cubicBezTo>
                        <a:cubicBezTo>
                          <a:pt x="199" y="4358"/>
                          <a:pt x="3189" y="4952"/>
                          <a:pt x="7176" y="4754"/>
                        </a:cubicBezTo>
                        <a:cubicBezTo>
                          <a:pt x="10763" y="4556"/>
                          <a:pt x="12159" y="3566"/>
                          <a:pt x="11760" y="21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00" name="Freeform 1999">
                    <a:extLst>
                      <a:ext uri="{FF2B5EF4-FFF2-40B4-BE49-F238E27FC236}">
                        <a16:creationId xmlns:a16="http://schemas.microsoft.com/office/drawing/2014/main" id="{25C5713A-2942-87C9-2351-7AABA6C457F2}"/>
                      </a:ext>
                    </a:extLst>
                  </p:cNvPr>
                  <p:cNvSpPr/>
                  <p:nvPr/>
                </p:nvSpPr>
                <p:spPr>
                  <a:xfrm>
                    <a:off x="3398031" y="5763838"/>
                    <a:ext cx="10842" cy="4896"/>
                  </a:xfrm>
                  <a:custGeom>
                    <a:avLst/>
                    <a:gdLst>
                      <a:gd name="connsiteX0" fmla="*/ 4644 w 10842"/>
                      <a:gd name="connsiteY0" fmla="*/ 143 h 4896"/>
                      <a:gd name="connsiteX1" fmla="*/ 60 w 10842"/>
                      <a:gd name="connsiteY1" fmla="*/ 3114 h 4896"/>
                      <a:gd name="connsiteX2" fmla="*/ 6239 w 10842"/>
                      <a:gd name="connsiteY2" fmla="*/ 4897 h 4896"/>
                      <a:gd name="connsiteX3" fmla="*/ 10824 w 10842"/>
                      <a:gd name="connsiteY3" fmla="*/ 1728 h 4896"/>
                      <a:gd name="connsiteX4" fmla="*/ 4644 w 10842"/>
                      <a:gd name="connsiteY4" fmla="*/ 143 h 4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842" h="4896">
                        <a:moveTo>
                          <a:pt x="4644" y="143"/>
                        </a:moveTo>
                        <a:cubicBezTo>
                          <a:pt x="1256" y="539"/>
                          <a:pt x="-339" y="1728"/>
                          <a:pt x="60" y="3114"/>
                        </a:cubicBezTo>
                        <a:cubicBezTo>
                          <a:pt x="459" y="4699"/>
                          <a:pt x="3249" y="4897"/>
                          <a:pt x="6239" y="4897"/>
                        </a:cubicBezTo>
                        <a:cubicBezTo>
                          <a:pt x="9628" y="4303"/>
                          <a:pt x="11023" y="3312"/>
                          <a:pt x="10824" y="1728"/>
                        </a:cubicBezTo>
                        <a:cubicBezTo>
                          <a:pt x="10425" y="143"/>
                          <a:pt x="7635" y="-253"/>
                          <a:pt x="4644" y="14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01" name="Freeform 2000">
                    <a:extLst>
                      <a:ext uri="{FF2B5EF4-FFF2-40B4-BE49-F238E27FC236}">
                        <a16:creationId xmlns:a16="http://schemas.microsoft.com/office/drawing/2014/main" id="{D720089A-A95A-CC00-3B23-517CE1AA4C94}"/>
                      </a:ext>
                    </a:extLst>
                  </p:cNvPr>
                  <p:cNvSpPr/>
                  <p:nvPr/>
                </p:nvSpPr>
                <p:spPr>
                  <a:xfrm>
                    <a:off x="3400075" y="5786365"/>
                    <a:ext cx="10633" cy="4592"/>
                  </a:xfrm>
                  <a:custGeom>
                    <a:avLst/>
                    <a:gdLst>
                      <a:gd name="connsiteX0" fmla="*/ 3797 w 10633"/>
                      <a:gd name="connsiteY0" fmla="*/ 396 h 4592"/>
                      <a:gd name="connsiteX1" fmla="*/ 9 w 10633"/>
                      <a:gd name="connsiteY1" fmla="*/ 2575 h 4592"/>
                      <a:gd name="connsiteX2" fmla="*/ 5989 w 10633"/>
                      <a:gd name="connsiteY2" fmla="*/ 4556 h 4592"/>
                      <a:gd name="connsiteX3" fmla="*/ 10574 w 10633"/>
                      <a:gd name="connsiteY3" fmla="*/ 1585 h 4592"/>
                      <a:gd name="connsiteX4" fmla="*/ 3797 w 10633"/>
                      <a:gd name="connsiteY4" fmla="*/ 396 h 45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33" h="4592">
                        <a:moveTo>
                          <a:pt x="3797" y="396"/>
                        </a:moveTo>
                        <a:cubicBezTo>
                          <a:pt x="2202" y="792"/>
                          <a:pt x="9" y="1981"/>
                          <a:pt x="9" y="2575"/>
                        </a:cubicBezTo>
                        <a:cubicBezTo>
                          <a:pt x="-190" y="4160"/>
                          <a:pt x="2800" y="4754"/>
                          <a:pt x="5989" y="4556"/>
                        </a:cubicBezTo>
                        <a:cubicBezTo>
                          <a:pt x="9378" y="4358"/>
                          <a:pt x="10972" y="3169"/>
                          <a:pt x="10574" y="1585"/>
                        </a:cubicBezTo>
                        <a:cubicBezTo>
                          <a:pt x="9378" y="0"/>
                          <a:pt x="6986" y="-396"/>
                          <a:pt x="3797" y="39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02" name="Freeform 2001">
                    <a:extLst>
                      <a:ext uri="{FF2B5EF4-FFF2-40B4-BE49-F238E27FC236}">
                        <a16:creationId xmlns:a16="http://schemas.microsoft.com/office/drawing/2014/main" id="{E2125C35-3A7F-9E9E-E49C-065EAFA32803}"/>
                      </a:ext>
                    </a:extLst>
                  </p:cNvPr>
                  <p:cNvSpPr/>
                  <p:nvPr/>
                </p:nvSpPr>
                <p:spPr>
                  <a:xfrm>
                    <a:off x="3391514" y="5869334"/>
                    <a:ext cx="11969" cy="4586"/>
                  </a:xfrm>
                  <a:custGeom>
                    <a:avLst/>
                    <a:gdLst>
                      <a:gd name="connsiteX0" fmla="*/ 11960 w 11969"/>
                      <a:gd name="connsiteY0" fmla="*/ 2605 h 4586"/>
                      <a:gd name="connsiteX1" fmla="*/ 5980 w 11969"/>
                      <a:gd name="connsiteY1" fmla="*/ 30 h 4586"/>
                      <a:gd name="connsiteX2" fmla="*/ 0 w 11969"/>
                      <a:gd name="connsiteY2" fmla="*/ 2209 h 4586"/>
                      <a:gd name="connsiteX3" fmla="*/ 5980 w 11969"/>
                      <a:gd name="connsiteY3" fmla="*/ 4586 h 4586"/>
                      <a:gd name="connsiteX4" fmla="*/ 11960 w 11969"/>
                      <a:gd name="connsiteY4" fmla="*/ 2605 h 45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69" h="4586">
                        <a:moveTo>
                          <a:pt x="11960" y="2605"/>
                        </a:moveTo>
                        <a:cubicBezTo>
                          <a:pt x="11960" y="1020"/>
                          <a:pt x="8970" y="228"/>
                          <a:pt x="5980" y="30"/>
                        </a:cubicBezTo>
                        <a:cubicBezTo>
                          <a:pt x="2791" y="-168"/>
                          <a:pt x="0" y="624"/>
                          <a:pt x="0" y="2209"/>
                        </a:cubicBezTo>
                        <a:cubicBezTo>
                          <a:pt x="0" y="3794"/>
                          <a:pt x="2791" y="4388"/>
                          <a:pt x="5980" y="4586"/>
                        </a:cubicBezTo>
                        <a:cubicBezTo>
                          <a:pt x="9169" y="4586"/>
                          <a:pt x="12159" y="4190"/>
                          <a:pt x="11960" y="26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03" name="Freeform 2002">
                    <a:extLst>
                      <a:ext uri="{FF2B5EF4-FFF2-40B4-BE49-F238E27FC236}">
                        <a16:creationId xmlns:a16="http://schemas.microsoft.com/office/drawing/2014/main" id="{71CDA819-7D37-888C-7290-1AE7B291F57E}"/>
                      </a:ext>
                    </a:extLst>
                  </p:cNvPr>
                  <p:cNvSpPr/>
                  <p:nvPr/>
                </p:nvSpPr>
                <p:spPr>
                  <a:xfrm>
                    <a:off x="3413607" y="5843414"/>
                    <a:ext cx="12264" cy="4555"/>
                  </a:xfrm>
                  <a:custGeom>
                    <a:avLst/>
                    <a:gdLst>
                      <a:gd name="connsiteX0" fmla="*/ 7208 w 12264"/>
                      <a:gd name="connsiteY0" fmla="*/ 4556 h 4555"/>
                      <a:gd name="connsiteX1" fmla="*/ 12191 w 12264"/>
                      <a:gd name="connsiteY1" fmla="*/ 2179 h 4555"/>
                      <a:gd name="connsiteX2" fmla="*/ 6211 w 12264"/>
                      <a:gd name="connsiteY2" fmla="*/ 0 h 4555"/>
                      <a:gd name="connsiteX3" fmla="*/ 32 w 12264"/>
                      <a:gd name="connsiteY3" fmla="*/ 1981 h 4555"/>
                      <a:gd name="connsiteX4" fmla="*/ 7208 w 12264"/>
                      <a:gd name="connsiteY4" fmla="*/ 4556 h 4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64" h="4555">
                        <a:moveTo>
                          <a:pt x="7208" y="4556"/>
                        </a:moveTo>
                        <a:cubicBezTo>
                          <a:pt x="9600" y="4160"/>
                          <a:pt x="12789" y="3962"/>
                          <a:pt x="12191" y="2179"/>
                        </a:cubicBezTo>
                        <a:cubicBezTo>
                          <a:pt x="11792" y="594"/>
                          <a:pt x="9400" y="0"/>
                          <a:pt x="6211" y="0"/>
                        </a:cubicBezTo>
                        <a:cubicBezTo>
                          <a:pt x="3022" y="0"/>
                          <a:pt x="231" y="396"/>
                          <a:pt x="32" y="1981"/>
                        </a:cubicBezTo>
                        <a:cubicBezTo>
                          <a:pt x="-367" y="3962"/>
                          <a:pt x="3022" y="4358"/>
                          <a:pt x="7208" y="455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04" name="Freeform 2003">
                    <a:extLst>
                      <a:ext uri="{FF2B5EF4-FFF2-40B4-BE49-F238E27FC236}">
                        <a16:creationId xmlns:a16="http://schemas.microsoft.com/office/drawing/2014/main" id="{AFACBE9F-0F81-B119-3DA6-F34E322439BC}"/>
                      </a:ext>
                    </a:extLst>
                  </p:cNvPr>
                  <p:cNvSpPr/>
                  <p:nvPr/>
                </p:nvSpPr>
                <p:spPr>
                  <a:xfrm>
                    <a:off x="3368174" y="5698357"/>
                    <a:ext cx="12221" cy="4709"/>
                  </a:xfrm>
                  <a:custGeom>
                    <a:avLst/>
                    <a:gdLst>
                      <a:gd name="connsiteX0" fmla="*/ 11979 w 12221"/>
                      <a:gd name="connsiteY0" fmla="*/ 1443 h 4709"/>
                      <a:gd name="connsiteX1" fmla="*/ 3407 w 12221"/>
                      <a:gd name="connsiteY1" fmla="*/ 453 h 4709"/>
                      <a:gd name="connsiteX2" fmla="*/ 19 w 12221"/>
                      <a:gd name="connsiteY2" fmla="*/ 2830 h 4709"/>
                      <a:gd name="connsiteX3" fmla="*/ 7593 w 12221"/>
                      <a:gd name="connsiteY3" fmla="*/ 4414 h 4709"/>
                      <a:gd name="connsiteX4" fmla="*/ 11979 w 12221"/>
                      <a:gd name="connsiteY4" fmla="*/ 1443 h 4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21" h="4709">
                        <a:moveTo>
                          <a:pt x="11979" y="1443"/>
                        </a:moveTo>
                        <a:cubicBezTo>
                          <a:pt x="10783" y="-142"/>
                          <a:pt x="7195" y="-340"/>
                          <a:pt x="3407" y="453"/>
                        </a:cubicBezTo>
                        <a:cubicBezTo>
                          <a:pt x="1215" y="849"/>
                          <a:pt x="-180" y="1839"/>
                          <a:pt x="19" y="2830"/>
                        </a:cubicBezTo>
                        <a:cubicBezTo>
                          <a:pt x="418" y="4811"/>
                          <a:pt x="3407" y="5009"/>
                          <a:pt x="7593" y="4414"/>
                        </a:cubicBezTo>
                        <a:cubicBezTo>
                          <a:pt x="10783" y="4018"/>
                          <a:pt x="12975" y="2830"/>
                          <a:pt x="11979" y="144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05" name="Freeform 2004">
                    <a:extLst>
                      <a:ext uri="{FF2B5EF4-FFF2-40B4-BE49-F238E27FC236}">
                        <a16:creationId xmlns:a16="http://schemas.microsoft.com/office/drawing/2014/main" id="{FE3BEB8E-8BA1-B406-3154-89B7B9B13CA8}"/>
                      </a:ext>
                    </a:extLst>
                  </p:cNvPr>
                  <p:cNvSpPr/>
                  <p:nvPr/>
                </p:nvSpPr>
                <p:spPr>
                  <a:xfrm>
                    <a:off x="3429784" y="5582136"/>
                    <a:ext cx="10593" cy="4782"/>
                  </a:xfrm>
                  <a:custGeom>
                    <a:avLst/>
                    <a:gdLst>
                      <a:gd name="connsiteX0" fmla="*/ 5980 w 10593"/>
                      <a:gd name="connsiteY0" fmla="*/ 0 h 4782"/>
                      <a:gd name="connsiteX1" fmla="*/ 0 w 10593"/>
                      <a:gd name="connsiteY1" fmla="*/ 2971 h 4782"/>
                      <a:gd name="connsiteX2" fmla="*/ 5781 w 10593"/>
                      <a:gd name="connsiteY2" fmla="*/ 4556 h 4782"/>
                      <a:gd name="connsiteX3" fmla="*/ 10365 w 10593"/>
                      <a:gd name="connsiteY3" fmla="*/ 1188 h 4782"/>
                      <a:gd name="connsiteX4" fmla="*/ 5980 w 10593"/>
                      <a:gd name="connsiteY4" fmla="*/ 0 h 47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93" h="4782">
                        <a:moveTo>
                          <a:pt x="5980" y="0"/>
                        </a:moveTo>
                        <a:cubicBezTo>
                          <a:pt x="2791" y="198"/>
                          <a:pt x="399" y="1188"/>
                          <a:pt x="0" y="2971"/>
                        </a:cubicBezTo>
                        <a:cubicBezTo>
                          <a:pt x="399" y="4556"/>
                          <a:pt x="2791" y="5150"/>
                          <a:pt x="5781" y="4556"/>
                        </a:cubicBezTo>
                        <a:cubicBezTo>
                          <a:pt x="8970" y="4160"/>
                          <a:pt x="11362" y="2575"/>
                          <a:pt x="10365" y="1188"/>
                        </a:cubicBezTo>
                        <a:cubicBezTo>
                          <a:pt x="10166" y="594"/>
                          <a:pt x="7774" y="0"/>
                          <a:pt x="5980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06" name="Freeform 2005">
                    <a:extLst>
                      <a:ext uri="{FF2B5EF4-FFF2-40B4-BE49-F238E27FC236}">
                        <a16:creationId xmlns:a16="http://schemas.microsoft.com/office/drawing/2014/main" id="{A5516679-1220-8EBC-D0E6-70899DC9AA2E}"/>
                      </a:ext>
                    </a:extLst>
                  </p:cNvPr>
                  <p:cNvSpPr/>
                  <p:nvPr/>
                </p:nvSpPr>
                <p:spPr>
                  <a:xfrm>
                    <a:off x="3348603" y="5768309"/>
                    <a:ext cx="12428" cy="4916"/>
                  </a:xfrm>
                  <a:custGeom>
                    <a:avLst/>
                    <a:gdLst>
                      <a:gd name="connsiteX0" fmla="*/ 12413 w 12428"/>
                      <a:gd name="connsiteY0" fmla="*/ 2011 h 4916"/>
                      <a:gd name="connsiteX1" fmla="*/ 6234 w 12428"/>
                      <a:gd name="connsiteY1" fmla="*/ 30 h 4916"/>
                      <a:gd name="connsiteX2" fmla="*/ 255 w 12428"/>
                      <a:gd name="connsiteY2" fmla="*/ 3596 h 4916"/>
                      <a:gd name="connsiteX3" fmla="*/ 7231 w 12428"/>
                      <a:gd name="connsiteY3" fmla="*/ 4784 h 4916"/>
                      <a:gd name="connsiteX4" fmla="*/ 12413 w 12428"/>
                      <a:gd name="connsiteY4" fmla="*/ 2011 h 49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28" h="4916">
                        <a:moveTo>
                          <a:pt x="12413" y="2011"/>
                        </a:moveTo>
                        <a:cubicBezTo>
                          <a:pt x="12214" y="624"/>
                          <a:pt x="9424" y="-168"/>
                          <a:pt x="6234" y="30"/>
                        </a:cubicBezTo>
                        <a:cubicBezTo>
                          <a:pt x="2248" y="426"/>
                          <a:pt x="-941" y="1615"/>
                          <a:pt x="255" y="3596"/>
                        </a:cubicBezTo>
                        <a:cubicBezTo>
                          <a:pt x="1052" y="5180"/>
                          <a:pt x="4241" y="4982"/>
                          <a:pt x="7231" y="4784"/>
                        </a:cubicBezTo>
                        <a:cubicBezTo>
                          <a:pt x="10819" y="4586"/>
                          <a:pt x="12613" y="3398"/>
                          <a:pt x="12413" y="20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07" name="Freeform 2006">
                    <a:extLst>
                      <a:ext uri="{FF2B5EF4-FFF2-40B4-BE49-F238E27FC236}">
                        <a16:creationId xmlns:a16="http://schemas.microsoft.com/office/drawing/2014/main" id="{67775599-C98A-7DF2-1355-AE03A0BC68E0}"/>
                      </a:ext>
                    </a:extLst>
                  </p:cNvPr>
                  <p:cNvSpPr/>
                  <p:nvPr/>
                </p:nvSpPr>
                <p:spPr>
                  <a:xfrm>
                    <a:off x="3321949" y="5820832"/>
                    <a:ext cx="11372" cy="4189"/>
                  </a:xfrm>
                  <a:custGeom>
                    <a:avLst/>
                    <a:gdLst>
                      <a:gd name="connsiteX0" fmla="*/ 5780 w 11372"/>
                      <a:gd name="connsiteY0" fmla="*/ 0 h 4189"/>
                      <a:gd name="connsiteX1" fmla="*/ 0 w 11372"/>
                      <a:gd name="connsiteY1" fmla="*/ 2179 h 4189"/>
                      <a:gd name="connsiteX2" fmla="*/ 5780 w 11372"/>
                      <a:gd name="connsiteY2" fmla="*/ 4160 h 4189"/>
                      <a:gd name="connsiteX3" fmla="*/ 11361 w 11372"/>
                      <a:gd name="connsiteY3" fmla="*/ 1981 h 4189"/>
                      <a:gd name="connsiteX4" fmla="*/ 5780 w 11372"/>
                      <a:gd name="connsiteY4" fmla="*/ 0 h 41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2" h="4189">
                        <a:moveTo>
                          <a:pt x="5780" y="0"/>
                        </a:moveTo>
                        <a:cubicBezTo>
                          <a:pt x="2591" y="0"/>
                          <a:pt x="0" y="594"/>
                          <a:pt x="0" y="2179"/>
                        </a:cubicBezTo>
                        <a:cubicBezTo>
                          <a:pt x="0" y="3566"/>
                          <a:pt x="2392" y="4358"/>
                          <a:pt x="5780" y="4160"/>
                        </a:cubicBezTo>
                        <a:cubicBezTo>
                          <a:pt x="8970" y="3962"/>
                          <a:pt x="11561" y="3566"/>
                          <a:pt x="11361" y="1981"/>
                        </a:cubicBezTo>
                        <a:cubicBezTo>
                          <a:pt x="11561" y="594"/>
                          <a:pt x="8970" y="0"/>
                          <a:pt x="5780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08" name="Freeform 2007">
                    <a:extLst>
                      <a:ext uri="{FF2B5EF4-FFF2-40B4-BE49-F238E27FC236}">
                        <a16:creationId xmlns:a16="http://schemas.microsoft.com/office/drawing/2014/main" id="{6FD28D4F-5561-6919-A5D9-3DB7FA45CB37}"/>
                      </a:ext>
                    </a:extLst>
                  </p:cNvPr>
                  <p:cNvSpPr/>
                  <p:nvPr/>
                </p:nvSpPr>
                <p:spPr>
                  <a:xfrm>
                    <a:off x="3313023" y="5742191"/>
                    <a:ext cx="12114" cy="4480"/>
                  </a:xfrm>
                  <a:custGeom>
                    <a:avLst/>
                    <a:gdLst>
                      <a:gd name="connsiteX0" fmla="*/ 12115 w 12114"/>
                      <a:gd name="connsiteY0" fmla="*/ 1981 h 4480"/>
                      <a:gd name="connsiteX1" fmla="*/ 6733 w 12114"/>
                      <a:gd name="connsiteY1" fmla="*/ 0 h 4480"/>
                      <a:gd name="connsiteX2" fmla="*/ 155 w 12114"/>
                      <a:gd name="connsiteY2" fmla="*/ 2971 h 4480"/>
                      <a:gd name="connsiteX3" fmla="*/ 6534 w 12114"/>
                      <a:gd name="connsiteY3" fmla="*/ 4358 h 4480"/>
                      <a:gd name="connsiteX4" fmla="*/ 12115 w 12114"/>
                      <a:gd name="connsiteY4" fmla="*/ 1981 h 4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14" h="4480">
                        <a:moveTo>
                          <a:pt x="12115" y="1981"/>
                        </a:moveTo>
                        <a:cubicBezTo>
                          <a:pt x="12115" y="594"/>
                          <a:pt x="9524" y="0"/>
                          <a:pt x="6733" y="0"/>
                        </a:cubicBezTo>
                        <a:cubicBezTo>
                          <a:pt x="3145" y="198"/>
                          <a:pt x="-841" y="792"/>
                          <a:pt x="155" y="2971"/>
                        </a:cubicBezTo>
                        <a:cubicBezTo>
                          <a:pt x="753" y="4160"/>
                          <a:pt x="3344" y="4754"/>
                          <a:pt x="6534" y="4358"/>
                        </a:cubicBezTo>
                        <a:cubicBezTo>
                          <a:pt x="9524" y="3962"/>
                          <a:pt x="12115" y="3566"/>
                          <a:pt x="12115" y="19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09" name="Freeform 2008">
                    <a:extLst>
                      <a:ext uri="{FF2B5EF4-FFF2-40B4-BE49-F238E27FC236}">
                        <a16:creationId xmlns:a16="http://schemas.microsoft.com/office/drawing/2014/main" id="{597093B4-8073-D228-9174-B340848923B0}"/>
                      </a:ext>
                    </a:extLst>
                  </p:cNvPr>
                  <p:cNvSpPr/>
                  <p:nvPr/>
                </p:nvSpPr>
                <p:spPr>
                  <a:xfrm>
                    <a:off x="3361617" y="5721911"/>
                    <a:ext cx="11098" cy="4559"/>
                  </a:xfrm>
                  <a:custGeom>
                    <a:avLst/>
                    <a:gdLst>
                      <a:gd name="connsiteX0" fmla="*/ 7173 w 11098"/>
                      <a:gd name="connsiteY0" fmla="*/ 4235 h 4559"/>
                      <a:gd name="connsiteX1" fmla="*/ 10562 w 11098"/>
                      <a:gd name="connsiteY1" fmla="*/ 1264 h 4559"/>
                      <a:gd name="connsiteX2" fmla="*/ 3785 w 11098"/>
                      <a:gd name="connsiteY2" fmla="*/ 273 h 4559"/>
                      <a:gd name="connsiteX3" fmla="*/ 396 w 11098"/>
                      <a:gd name="connsiteY3" fmla="*/ 3443 h 4559"/>
                      <a:gd name="connsiteX4" fmla="*/ 7173 w 11098"/>
                      <a:gd name="connsiteY4" fmla="*/ 4235 h 45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98" h="4559">
                        <a:moveTo>
                          <a:pt x="7173" y="4235"/>
                        </a:moveTo>
                        <a:cubicBezTo>
                          <a:pt x="10562" y="3640"/>
                          <a:pt x="11957" y="2650"/>
                          <a:pt x="10562" y="1264"/>
                        </a:cubicBezTo>
                        <a:cubicBezTo>
                          <a:pt x="9366" y="75"/>
                          <a:pt x="6774" y="-321"/>
                          <a:pt x="3785" y="273"/>
                        </a:cubicBezTo>
                        <a:cubicBezTo>
                          <a:pt x="197" y="867"/>
                          <a:pt x="-601" y="2056"/>
                          <a:pt x="396" y="3443"/>
                        </a:cubicBezTo>
                        <a:cubicBezTo>
                          <a:pt x="1393" y="4631"/>
                          <a:pt x="4183" y="4829"/>
                          <a:pt x="7173" y="423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10" name="Freeform 2009">
                    <a:extLst>
                      <a:ext uri="{FF2B5EF4-FFF2-40B4-BE49-F238E27FC236}">
                        <a16:creationId xmlns:a16="http://schemas.microsoft.com/office/drawing/2014/main" id="{F495E0FE-D017-D2D6-9F26-90E1FE1E02E4}"/>
                      </a:ext>
                    </a:extLst>
                  </p:cNvPr>
                  <p:cNvSpPr/>
                  <p:nvPr/>
                </p:nvSpPr>
                <p:spPr>
                  <a:xfrm>
                    <a:off x="3332320" y="5740700"/>
                    <a:ext cx="9044" cy="4065"/>
                  </a:xfrm>
                  <a:custGeom>
                    <a:avLst/>
                    <a:gdLst>
                      <a:gd name="connsiteX0" fmla="*/ 4379 w 9044"/>
                      <a:gd name="connsiteY0" fmla="*/ 4066 h 4065"/>
                      <a:gd name="connsiteX1" fmla="*/ 8964 w 9044"/>
                      <a:gd name="connsiteY1" fmla="*/ 1491 h 4065"/>
                      <a:gd name="connsiteX2" fmla="*/ 4379 w 9044"/>
                      <a:gd name="connsiteY2" fmla="*/ 104 h 4065"/>
                      <a:gd name="connsiteX3" fmla="*/ 393 w 9044"/>
                      <a:gd name="connsiteY3" fmla="*/ 3076 h 4065"/>
                      <a:gd name="connsiteX4" fmla="*/ 4379 w 9044"/>
                      <a:gd name="connsiteY4" fmla="*/ 4066 h 40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44" h="4065">
                        <a:moveTo>
                          <a:pt x="4379" y="4066"/>
                        </a:moveTo>
                        <a:cubicBezTo>
                          <a:pt x="8366" y="3472"/>
                          <a:pt x="9362" y="2481"/>
                          <a:pt x="8964" y="1491"/>
                        </a:cubicBezTo>
                        <a:cubicBezTo>
                          <a:pt x="8565" y="500"/>
                          <a:pt x="6771" y="-292"/>
                          <a:pt x="4379" y="104"/>
                        </a:cubicBezTo>
                        <a:cubicBezTo>
                          <a:pt x="791" y="500"/>
                          <a:pt x="-803" y="1689"/>
                          <a:pt x="393" y="3076"/>
                        </a:cubicBezTo>
                        <a:cubicBezTo>
                          <a:pt x="991" y="4066"/>
                          <a:pt x="3382" y="4066"/>
                          <a:pt x="4379" y="40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11" name="Freeform 2010">
                    <a:extLst>
                      <a:ext uri="{FF2B5EF4-FFF2-40B4-BE49-F238E27FC236}">
                        <a16:creationId xmlns:a16="http://schemas.microsoft.com/office/drawing/2014/main" id="{E24CA7B5-55AC-FBEB-4B50-67A8F579DC51}"/>
                      </a:ext>
                    </a:extLst>
                  </p:cNvPr>
                  <p:cNvSpPr/>
                  <p:nvPr/>
                </p:nvSpPr>
                <p:spPr>
                  <a:xfrm>
                    <a:off x="2967535" y="5674841"/>
                    <a:ext cx="52462" cy="14114"/>
                  </a:xfrm>
                  <a:custGeom>
                    <a:avLst/>
                    <a:gdLst>
                      <a:gd name="connsiteX0" fmla="*/ 610 w 52462"/>
                      <a:gd name="connsiteY0" fmla="*/ 9706 h 14114"/>
                      <a:gd name="connsiteX1" fmla="*/ 30708 w 52462"/>
                      <a:gd name="connsiteY1" fmla="*/ 14064 h 14114"/>
                      <a:gd name="connsiteX2" fmla="*/ 38482 w 52462"/>
                      <a:gd name="connsiteY2" fmla="*/ 13074 h 14114"/>
                      <a:gd name="connsiteX3" fmla="*/ 45059 w 52462"/>
                      <a:gd name="connsiteY3" fmla="*/ 13272 h 14114"/>
                      <a:gd name="connsiteX4" fmla="*/ 52434 w 52462"/>
                      <a:gd name="connsiteY4" fmla="*/ 10697 h 14114"/>
                      <a:gd name="connsiteX5" fmla="*/ 44262 w 52462"/>
                      <a:gd name="connsiteY5" fmla="*/ 9706 h 14114"/>
                      <a:gd name="connsiteX6" fmla="*/ 39080 w 52462"/>
                      <a:gd name="connsiteY6" fmla="*/ 10697 h 14114"/>
                      <a:gd name="connsiteX7" fmla="*/ 33897 w 52462"/>
                      <a:gd name="connsiteY7" fmla="*/ 10103 h 14114"/>
                      <a:gd name="connsiteX8" fmla="*/ 12569 w 52462"/>
                      <a:gd name="connsiteY8" fmla="*/ 7131 h 14114"/>
                      <a:gd name="connsiteX9" fmla="*/ 13566 w 52462"/>
                      <a:gd name="connsiteY9" fmla="*/ 7131 h 14114"/>
                      <a:gd name="connsiteX10" fmla="*/ 21738 w 52462"/>
                      <a:gd name="connsiteY10" fmla="*/ 4754 h 14114"/>
                      <a:gd name="connsiteX11" fmla="*/ 20542 w 52462"/>
                      <a:gd name="connsiteY11" fmla="*/ 3169 h 14114"/>
                      <a:gd name="connsiteX12" fmla="*/ 25326 w 52462"/>
                      <a:gd name="connsiteY12" fmla="*/ 3367 h 14114"/>
                      <a:gd name="connsiteX13" fmla="*/ 29910 w 52462"/>
                      <a:gd name="connsiteY13" fmla="*/ 1188 h 14114"/>
                      <a:gd name="connsiteX14" fmla="*/ 23731 w 52462"/>
                      <a:gd name="connsiteY14" fmla="*/ 0 h 14114"/>
                      <a:gd name="connsiteX15" fmla="*/ 19147 w 52462"/>
                      <a:gd name="connsiteY15" fmla="*/ 2377 h 14114"/>
                      <a:gd name="connsiteX16" fmla="*/ 20343 w 52462"/>
                      <a:gd name="connsiteY16" fmla="*/ 3169 h 14114"/>
                      <a:gd name="connsiteX17" fmla="*/ 15559 w 52462"/>
                      <a:gd name="connsiteY17" fmla="*/ 2575 h 14114"/>
                      <a:gd name="connsiteX18" fmla="*/ 8383 w 52462"/>
                      <a:gd name="connsiteY18" fmla="*/ 5348 h 14114"/>
                      <a:gd name="connsiteX19" fmla="*/ 8383 w 52462"/>
                      <a:gd name="connsiteY19" fmla="*/ 5348 h 14114"/>
                      <a:gd name="connsiteX20" fmla="*/ 8184 w 52462"/>
                      <a:gd name="connsiteY20" fmla="*/ 5348 h 14114"/>
                      <a:gd name="connsiteX21" fmla="*/ 610 w 52462"/>
                      <a:gd name="connsiteY21" fmla="*/ 9706 h 141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52462" h="14114">
                        <a:moveTo>
                          <a:pt x="610" y="9706"/>
                        </a:moveTo>
                        <a:cubicBezTo>
                          <a:pt x="5593" y="14064"/>
                          <a:pt x="19147" y="13668"/>
                          <a:pt x="30708" y="14064"/>
                        </a:cubicBezTo>
                        <a:cubicBezTo>
                          <a:pt x="33498" y="14262"/>
                          <a:pt x="36688" y="13866"/>
                          <a:pt x="38482" y="13074"/>
                        </a:cubicBezTo>
                        <a:cubicBezTo>
                          <a:pt x="40076" y="13470"/>
                          <a:pt x="42269" y="13470"/>
                          <a:pt x="45059" y="13272"/>
                        </a:cubicBezTo>
                        <a:cubicBezTo>
                          <a:pt x="48847" y="12876"/>
                          <a:pt x="52833" y="12083"/>
                          <a:pt x="52434" y="10697"/>
                        </a:cubicBezTo>
                        <a:cubicBezTo>
                          <a:pt x="52036" y="9310"/>
                          <a:pt x="48049" y="9310"/>
                          <a:pt x="44262" y="9706"/>
                        </a:cubicBezTo>
                        <a:cubicBezTo>
                          <a:pt x="42269" y="9904"/>
                          <a:pt x="40275" y="10103"/>
                          <a:pt x="39080" y="10697"/>
                        </a:cubicBezTo>
                        <a:cubicBezTo>
                          <a:pt x="38083" y="10301"/>
                          <a:pt x="36090" y="9904"/>
                          <a:pt x="33897" y="10103"/>
                        </a:cubicBezTo>
                        <a:cubicBezTo>
                          <a:pt x="23931" y="10499"/>
                          <a:pt x="13765" y="11489"/>
                          <a:pt x="12569" y="7131"/>
                        </a:cubicBezTo>
                        <a:cubicBezTo>
                          <a:pt x="12968" y="7131"/>
                          <a:pt x="13167" y="7131"/>
                          <a:pt x="13566" y="7131"/>
                        </a:cubicBezTo>
                        <a:cubicBezTo>
                          <a:pt x="17951" y="7131"/>
                          <a:pt x="21140" y="6339"/>
                          <a:pt x="21738" y="4754"/>
                        </a:cubicBezTo>
                        <a:cubicBezTo>
                          <a:pt x="22137" y="3962"/>
                          <a:pt x="21539" y="3566"/>
                          <a:pt x="20542" y="3169"/>
                        </a:cubicBezTo>
                        <a:cubicBezTo>
                          <a:pt x="21738" y="3566"/>
                          <a:pt x="23532" y="3566"/>
                          <a:pt x="25326" y="3367"/>
                        </a:cubicBezTo>
                        <a:cubicBezTo>
                          <a:pt x="28714" y="2971"/>
                          <a:pt x="30309" y="2179"/>
                          <a:pt x="29910" y="1188"/>
                        </a:cubicBezTo>
                        <a:cubicBezTo>
                          <a:pt x="29512" y="0"/>
                          <a:pt x="26721" y="0"/>
                          <a:pt x="23731" y="0"/>
                        </a:cubicBezTo>
                        <a:cubicBezTo>
                          <a:pt x="20343" y="396"/>
                          <a:pt x="18748" y="1188"/>
                          <a:pt x="19147" y="2377"/>
                        </a:cubicBezTo>
                        <a:cubicBezTo>
                          <a:pt x="19346" y="2773"/>
                          <a:pt x="19745" y="2971"/>
                          <a:pt x="20343" y="3169"/>
                        </a:cubicBezTo>
                        <a:cubicBezTo>
                          <a:pt x="19147" y="2773"/>
                          <a:pt x="17353" y="2773"/>
                          <a:pt x="15559" y="2575"/>
                        </a:cubicBezTo>
                        <a:cubicBezTo>
                          <a:pt x="11373" y="2971"/>
                          <a:pt x="8583" y="3962"/>
                          <a:pt x="8383" y="5348"/>
                        </a:cubicBezTo>
                        <a:lnTo>
                          <a:pt x="8383" y="5348"/>
                        </a:lnTo>
                        <a:lnTo>
                          <a:pt x="8184" y="5348"/>
                        </a:lnTo>
                        <a:cubicBezTo>
                          <a:pt x="1606" y="5943"/>
                          <a:pt x="-1384" y="7924"/>
                          <a:pt x="610" y="97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12" name="Freeform 2011">
                    <a:extLst>
                      <a:ext uri="{FF2B5EF4-FFF2-40B4-BE49-F238E27FC236}">
                        <a16:creationId xmlns:a16="http://schemas.microsoft.com/office/drawing/2014/main" id="{739E1E07-18AC-459C-ED54-1E3312B21647}"/>
                      </a:ext>
                    </a:extLst>
                  </p:cNvPr>
                  <p:cNvSpPr/>
                  <p:nvPr/>
                </p:nvSpPr>
                <p:spPr>
                  <a:xfrm>
                    <a:off x="2923296" y="5703608"/>
                    <a:ext cx="23936" cy="10532"/>
                  </a:xfrm>
                  <a:custGeom>
                    <a:avLst/>
                    <a:gdLst>
                      <a:gd name="connsiteX0" fmla="*/ 23919 w 23936"/>
                      <a:gd name="connsiteY0" fmla="*/ 2532 h 10532"/>
                      <a:gd name="connsiteX1" fmla="*/ 16145 w 23936"/>
                      <a:gd name="connsiteY1" fmla="*/ 155 h 10532"/>
                      <a:gd name="connsiteX2" fmla="*/ 4385 w 23936"/>
                      <a:gd name="connsiteY2" fmla="*/ 5305 h 10532"/>
                      <a:gd name="connsiteX3" fmla="*/ 0 w 23936"/>
                      <a:gd name="connsiteY3" fmla="*/ 6890 h 10532"/>
                      <a:gd name="connsiteX4" fmla="*/ 1594 w 23936"/>
                      <a:gd name="connsiteY4" fmla="*/ 10455 h 10532"/>
                      <a:gd name="connsiteX5" fmla="*/ 12956 w 23936"/>
                      <a:gd name="connsiteY5" fmla="*/ 8078 h 10532"/>
                      <a:gd name="connsiteX6" fmla="*/ 23919 w 23936"/>
                      <a:gd name="connsiteY6" fmla="*/ 2532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3936" h="10532">
                        <a:moveTo>
                          <a:pt x="23919" y="2532"/>
                        </a:moveTo>
                        <a:cubicBezTo>
                          <a:pt x="24118" y="749"/>
                          <a:pt x="22723" y="-440"/>
                          <a:pt x="16145" y="155"/>
                        </a:cubicBezTo>
                        <a:cubicBezTo>
                          <a:pt x="9568" y="947"/>
                          <a:pt x="9368" y="3720"/>
                          <a:pt x="4385" y="5305"/>
                        </a:cubicBezTo>
                        <a:cubicBezTo>
                          <a:pt x="2990" y="5701"/>
                          <a:pt x="1395" y="6295"/>
                          <a:pt x="0" y="6890"/>
                        </a:cubicBezTo>
                        <a:cubicBezTo>
                          <a:pt x="398" y="8078"/>
                          <a:pt x="996" y="9267"/>
                          <a:pt x="1594" y="10455"/>
                        </a:cubicBezTo>
                        <a:cubicBezTo>
                          <a:pt x="5382" y="10851"/>
                          <a:pt x="9966" y="9663"/>
                          <a:pt x="12956" y="8078"/>
                        </a:cubicBezTo>
                        <a:cubicBezTo>
                          <a:pt x="16544" y="6295"/>
                          <a:pt x="23720" y="5107"/>
                          <a:pt x="23919" y="253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13" name="Freeform 2012">
                    <a:extLst>
                      <a:ext uri="{FF2B5EF4-FFF2-40B4-BE49-F238E27FC236}">
                        <a16:creationId xmlns:a16="http://schemas.microsoft.com/office/drawing/2014/main" id="{3E7051F9-D6E3-BA95-A6B6-9C5D47D3F832}"/>
                      </a:ext>
                    </a:extLst>
                  </p:cNvPr>
                  <p:cNvSpPr/>
                  <p:nvPr/>
                </p:nvSpPr>
                <p:spPr>
                  <a:xfrm>
                    <a:off x="3013075" y="5754433"/>
                    <a:ext cx="32607" cy="8080"/>
                  </a:xfrm>
                  <a:custGeom>
                    <a:avLst/>
                    <a:gdLst>
                      <a:gd name="connsiteX0" fmla="*/ 32608 w 32607"/>
                      <a:gd name="connsiteY0" fmla="*/ 634 h 8080"/>
                      <a:gd name="connsiteX1" fmla="*/ 30415 w 32607"/>
                      <a:gd name="connsiteY1" fmla="*/ 40 h 8080"/>
                      <a:gd name="connsiteX2" fmla="*/ 3107 w 32607"/>
                      <a:gd name="connsiteY2" fmla="*/ 4992 h 8080"/>
                      <a:gd name="connsiteX3" fmla="*/ 117 w 32607"/>
                      <a:gd name="connsiteY3" fmla="*/ 7171 h 8080"/>
                      <a:gd name="connsiteX4" fmla="*/ 12276 w 32607"/>
                      <a:gd name="connsiteY4" fmla="*/ 6577 h 8080"/>
                      <a:gd name="connsiteX5" fmla="*/ 32010 w 32607"/>
                      <a:gd name="connsiteY5" fmla="*/ 2021 h 8080"/>
                      <a:gd name="connsiteX6" fmla="*/ 32608 w 32607"/>
                      <a:gd name="connsiteY6" fmla="*/ 634 h 80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2607" h="8080">
                        <a:moveTo>
                          <a:pt x="32608" y="634"/>
                        </a:moveTo>
                        <a:cubicBezTo>
                          <a:pt x="32010" y="436"/>
                          <a:pt x="31411" y="-158"/>
                          <a:pt x="30415" y="40"/>
                        </a:cubicBezTo>
                        <a:cubicBezTo>
                          <a:pt x="21246" y="1625"/>
                          <a:pt x="12276" y="3407"/>
                          <a:pt x="3107" y="4992"/>
                        </a:cubicBezTo>
                        <a:cubicBezTo>
                          <a:pt x="1313" y="5388"/>
                          <a:pt x="-481" y="6577"/>
                          <a:pt x="117" y="7171"/>
                        </a:cubicBezTo>
                        <a:cubicBezTo>
                          <a:pt x="1911" y="8954"/>
                          <a:pt x="7094" y="7765"/>
                          <a:pt x="12276" y="6577"/>
                        </a:cubicBezTo>
                        <a:cubicBezTo>
                          <a:pt x="18854" y="4992"/>
                          <a:pt x="26229" y="5784"/>
                          <a:pt x="32010" y="2021"/>
                        </a:cubicBezTo>
                        <a:cubicBezTo>
                          <a:pt x="32807" y="1625"/>
                          <a:pt x="32408" y="1228"/>
                          <a:pt x="32608" y="63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14" name="Freeform 2013">
                    <a:extLst>
                      <a:ext uri="{FF2B5EF4-FFF2-40B4-BE49-F238E27FC236}">
                        <a16:creationId xmlns:a16="http://schemas.microsoft.com/office/drawing/2014/main" id="{A5BC7B70-8655-3FD0-ED53-E4AA642B5582}"/>
                      </a:ext>
                    </a:extLst>
                  </p:cNvPr>
                  <p:cNvSpPr/>
                  <p:nvPr/>
                </p:nvSpPr>
                <p:spPr>
                  <a:xfrm>
                    <a:off x="2945851" y="5708847"/>
                    <a:ext cx="32658" cy="8978"/>
                  </a:xfrm>
                  <a:custGeom>
                    <a:avLst/>
                    <a:gdLst>
                      <a:gd name="connsiteX0" fmla="*/ 19703 w 32658"/>
                      <a:gd name="connsiteY0" fmla="*/ 1254 h 8978"/>
                      <a:gd name="connsiteX1" fmla="*/ 3956 w 32658"/>
                      <a:gd name="connsiteY1" fmla="*/ 5611 h 8978"/>
                      <a:gd name="connsiteX2" fmla="*/ 567 w 32658"/>
                      <a:gd name="connsiteY2" fmla="*/ 8385 h 8978"/>
                      <a:gd name="connsiteX3" fmla="*/ 8341 w 32658"/>
                      <a:gd name="connsiteY3" fmla="*/ 8385 h 8978"/>
                      <a:gd name="connsiteX4" fmla="*/ 32659 w 32658"/>
                      <a:gd name="connsiteY4" fmla="*/ 2244 h 8978"/>
                      <a:gd name="connsiteX5" fmla="*/ 19703 w 32658"/>
                      <a:gd name="connsiteY5" fmla="*/ 1254 h 89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2658" h="8978">
                        <a:moveTo>
                          <a:pt x="19703" y="1254"/>
                        </a:moveTo>
                        <a:cubicBezTo>
                          <a:pt x="14720" y="2838"/>
                          <a:pt x="10135" y="4621"/>
                          <a:pt x="3956" y="5611"/>
                        </a:cubicBezTo>
                        <a:cubicBezTo>
                          <a:pt x="368" y="6206"/>
                          <a:pt x="-828" y="7394"/>
                          <a:pt x="567" y="8385"/>
                        </a:cubicBezTo>
                        <a:cubicBezTo>
                          <a:pt x="1963" y="9177"/>
                          <a:pt x="5551" y="9177"/>
                          <a:pt x="8341" y="8385"/>
                        </a:cubicBezTo>
                        <a:cubicBezTo>
                          <a:pt x="16514" y="6206"/>
                          <a:pt x="24487" y="4225"/>
                          <a:pt x="32659" y="2244"/>
                        </a:cubicBezTo>
                        <a:cubicBezTo>
                          <a:pt x="30466" y="263"/>
                          <a:pt x="27078" y="-1124"/>
                          <a:pt x="19703" y="125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15" name="Freeform 2014">
                    <a:extLst>
                      <a:ext uri="{FF2B5EF4-FFF2-40B4-BE49-F238E27FC236}">
                        <a16:creationId xmlns:a16="http://schemas.microsoft.com/office/drawing/2014/main" id="{0963C0DA-6861-3305-C94C-3C43F6214BDF}"/>
                      </a:ext>
                    </a:extLst>
                  </p:cNvPr>
                  <p:cNvSpPr/>
                  <p:nvPr/>
                </p:nvSpPr>
                <p:spPr>
                  <a:xfrm>
                    <a:off x="3099301" y="5802973"/>
                    <a:ext cx="13567" cy="7899"/>
                  </a:xfrm>
                  <a:custGeom>
                    <a:avLst/>
                    <a:gdLst>
                      <a:gd name="connsiteX0" fmla="*/ 5183 w 13567"/>
                      <a:gd name="connsiteY0" fmla="*/ 1617 h 7899"/>
                      <a:gd name="connsiteX1" fmla="*/ 0 w 13567"/>
                      <a:gd name="connsiteY1" fmla="*/ 6371 h 7899"/>
                      <a:gd name="connsiteX2" fmla="*/ 6777 w 13567"/>
                      <a:gd name="connsiteY2" fmla="*/ 6569 h 7899"/>
                      <a:gd name="connsiteX3" fmla="*/ 13554 w 13567"/>
                      <a:gd name="connsiteY3" fmla="*/ 1418 h 7899"/>
                      <a:gd name="connsiteX4" fmla="*/ 5183 w 13567"/>
                      <a:gd name="connsiteY4" fmla="*/ 1617 h 7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67" h="7899">
                        <a:moveTo>
                          <a:pt x="5183" y="1617"/>
                        </a:moveTo>
                        <a:cubicBezTo>
                          <a:pt x="-996" y="3994"/>
                          <a:pt x="399" y="4984"/>
                          <a:pt x="0" y="6371"/>
                        </a:cubicBezTo>
                        <a:cubicBezTo>
                          <a:pt x="797" y="7361"/>
                          <a:pt x="399" y="9144"/>
                          <a:pt x="6777" y="6569"/>
                        </a:cubicBezTo>
                        <a:cubicBezTo>
                          <a:pt x="11760" y="4588"/>
                          <a:pt x="13754" y="2607"/>
                          <a:pt x="13554" y="1418"/>
                        </a:cubicBezTo>
                        <a:cubicBezTo>
                          <a:pt x="13156" y="230"/>
                          <a:pt x="12558" y="-1157"/>
                          <a:pt x="5183" y="161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16" name="Freeform 2015">
                    <a:extLst>
                      <a:ext uri="{FF2B5EF4-FFF2-40B4-BE49-F238E27FC236}">
                        <a16:creationId xmlns:a16="http://schemas.microsoft.com/office/drawing/2014/main" id="{1A95D435-2314-91B5-84E7-C594E17CA1A1}"/>
                      </a:ext>
                    </a:extLst>
                  </p:cNvPr>
                  <p:cNvSpPr/>
                  <p:nvPr/>
                </p:nvSpPr>
                <p:spPr>
                  <a:xfrm>
                    <a:off x="3032529" y="5681854"/>
                    <a:ext cx="15982" cy="6941"/>
                  </a:xfrm>
                  <a:custGeom>
                    <a:avLst/>
                    <a:gdLst>
                      <a:gd name="connsiteX0" fmla="*/ 15944 w 15982"/>
                      <a:gd name="connsiteY0" fmla="*/ 1902 h 6941"/>
                      <a:gd name="connsiteX1" fmla="*/ 9566 w 15982"/>
                      <a:gd name="connsiteY1" fmla="*/ 119 h 6941"/>
                      <a:gd name="connsiteX2" fmla="*/ 197 w 15982"/>
                      <a:gd name="connsiteY2" fmla="*/ 4873 h 6941"/>
                      <a:gd name="connsiteX3" fmla="*/ 5380 w 15982"/>
                      <a:gd name="connsiteY3" fmla="*/ 6854 h 6941"/>
                      <a:gd name="connsiteX4" fmla="*/ 15944 w 15982"/>
                      <a:gd name="connsiteY4" fmla="*/ 1902 h 69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982" h="6941">
                        <a:moveTo>
                          <a:pt x="15944" y="1902"/>
                        </a:moveTo>
                        <a:cubicBezTo>
                          <a:pt x="16343" y="317"/>
                          <a:pt x="13552" y="-277"/>
                          <a:pt x="9566" y="119"/>
                        </a:cubicBezTo>
                        <a:cubicBezTo>
                          <a:pt x="1792" y="911"/>
                          <a:pt x="1393" y="3090"/>
                          <a:pt x="197" y="4873"/>
                        </a:cubicBezTo>
                        <a:cubicBezTo>
                          <a:pt x="-600" y="6260"/>
                          <a:pt x="995" y="7250"/>
                          <a:pt x="5380" y="6854"/>
                        </a:cubicBezTo>
                        <a:cubicBezTo>
                          <a:pt x="15147" y="6260"/>
                          <a:pt x="13154" y="3684"/>
                          <a:pt x="15944" y="190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17" name="Freeform 2016">
                    <a:extLst>
                      <a:ext uri="{FF2B5EF4-FFF2-40B4-BE49-F238E27FC236}">
                        <a16:creationId xmlns:a16="http://schemas.microsoft.com/office/drawing/2014/main" id="{4C33FCB0-41F3-5FD6-3C20-7D22A5B14F55}"/>
                      </a:ext>
                    </a:extLst>
                  </p:cNvPr>
                  <p:cNvSpPr/>
                  <p:nvPr/>
                </p:nvSpPr>
                <p:spPr>
                  <a:xfrm>
                    <a:off x="2949009" y="5761516"/>
                    <a:ext cx="11959" cy="4842"/>
                  </a:xfrm>
                  <a:custGeom>
                    <a:avLst/>
                    <a:gdLst>
                      <a:gd name="connsiteX0" fmla="*/ 11960 w 11959"/>
                      <a:gd name="connsiteY0" fmla="*/ 880 h 4842"/>
                      <a:gd name="connsiteX1" fmla="*/ 0 w 11959"/>
                      <a:gd name="connsiteY1" fmla="*/ 286 h 4842"/>
                      <a:gd name="connsiteX2" fmla="*/ 2591 w 11959"/>
                      <a:gd name="connsiteY2" fmla="*/ 4644 h 4842"/>
                      <a:gd name="connsiteX3" fmla="*/ 2791 w 11959"/>
                      <a:gd name="connsiteY3" fmla="*/ 4842 h 4842"/>
                      <a:gd name="connsiteX4" fmla="*/ 7176 w 11959"/>
                      <a:gd name="connsiteY4" fmla="*/ 4050 h 4842"/>
                      <a:gd name="connsiteX5" fmla="*/ 11960 w 11959"/>
                      <a:gd name="connsiteY5" fmla="*/ 880 h 4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959" h="4842">
                        <a:moveTo>
                          <a:pt x="11960" y="880"/>
                        </a:moveTo>
                        <a:cubicBezTo>
                          <a:pt x="8770" y="88"/>
                          <a:pt x="4983" y="-308"/>
                          <a:pt x="0" y="286"/>
                        </a:cubicBezTo>
                        <a:cubicBezTo>
                          <a:pt x="797" y="1673"/>
                          <a:pt x="1794" y="3257"/>
                          <a:pt x="2591" y="4644"/>
                        </a:cubicBezTo>
                        <a:cubicBezTo>
                          <a:pt x="2591" y="4644"/>
                          <a:pt x="2591" y="4842"/>
                          <a:pt x="2791" y="4842"/>
                        </a:cubicBezTo>
                        <a:cubicBezTo>
                          <a:pt x="4186" y="4644"/>
                          <a:pt x="5581" y="4248"/>
                          <a:pt x="7176" y="4050"/>
                        </a:cubicBezTo>
                        <a:cubicBezTo>
                          <a:pt x="10365" y="3257"/>
                          <a:pt x="11960" y="2069"/>
                          <a:pt x="11960" y="88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18" name="Freeform 2017">
                    <a:extLst>
                      <a:ext uri="{FF2B5EF4-FFF2-40B4-BE49-F238E27FC236}">
                        <a16:creationId xmlns:a16="http://schemas.microsoft.com/office/drawing/2014/main" id="{CA0B66EA-1FA3-937E-EE6D-70C76783B15B}"/>
                      </a:ext>
                    </a:extLst>
                  </p:cNvPr>
                  <p:cNvSpPr/>
                  <p:nvPr/>
                </p:nvSpPr>
                <p:spPr>
                  <a:xfrm>
                    <a:off x="2909930" y="5666125"/>
                    <a:ext cx="18957" cy="9133"/>
                  </a:xfrm>
                  <a:custGeom>
                    <a:avLst/>
                    <a:gdLst>
                      <a:gd name="connsiteX0" fmla="*/ 1208 w 18957"/>
                      <a:gd name="connsiteY0" fmla="*/ 6933 h 9133"/>
                      <a:gd name="connsiteX1" fmla="*/ 6390 w 18957"/>
                      <a:gd name="connsiteY1" fmla="*/ 9112 h 9133"/>
                      <a:gd name="connsiteX2" fmla="*/ 18948 w 18957"/>
                      <a:gd name="connsiteY2" fmla="*/ 3566 h 9133"/>
                      <a:gd name="connsiteX3" fmla="*/ 14961 w 18957"/>
                      <a:gd name="connsiteY3" fmla="*/ 2179 h 9133"/>
                      <a:gd name="connsiteX4" fmla="*/ 11971 w 18957"/>
                      <a:gd name="connsiteY4" fmla="*/ 2377 h 9133"/>
                      <a:gd name="connsiteX5" fmla="*/ 12370 w 18957"/>
                      <a:gd name="connsiteY5" fmla="*/ 1585 h 9133"/>
                      <a:gd name="connsiteX6" fmla="*/ 6589 w 18957"/>
                      <a:gd name="connsiteY6" fmla="*/ 0 h 9133"/>
                      <a:gd name="connsiteX7" fmla="*/ 12 w 18957"/>
                      <a:gd name="connsiteY7" fmla="*/ 2773 h 9133"/>
                      <a:gd name="connsiteX8" fmla="*/ 5194 w 18957"/>
                      <a:gd name="connsiteY8" fmla="*/ 4358 h 9133"/>
                      <a:gd name="connsiteX9" fmla="*/ 1208 w 18957"/>
                      <a:gd name="connsiteY9" fmla="*/ 6933 h 91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957" h="9133">
                        <a:moveTo>
                          <a:pt x="1208" y="6933"/>
                        </a:moveTo>
                        <a:cubicBezTo>
                          <a:pt x="1806" y="8122"/>
                          <a:pt x="2603" y="9310"/>
                          <a:pt x="6390" y="9112"/>
                        </a:cubicBezTo>
                        <a:cubicBezTo>
                          <a:pt x="13965" y="8320"/>
                          <a:pt x="17951" y="6141"/>
                          <a:pt x="18948" y="3566"/>
                        </a:cubicBezTo>
                        <a:cubicBezTo>
                          <a:pt x="19147" y="3169"/>
                          <a:pt x="16356" y="2179"/>
                          <a:pt x="14961" y="2179"/>
                        </a:cubicBezTo>
                        <a:cubicBezTo>
                          <a:pt x="13965" y="2179"/>
                          <a:pt x="12968" y="2377"/>
                          <a:pt x="11971" y="2377"/>
                        </a:cubicBezTo>
                        <a:cubicBezTo>
                          <a:pt x="12170" y="2179"/>
                          <a:pt x="12370" y="1783"/>
                          <a:pt x="12370" y="1585"/>
                        </a:cubicBezTo>
                        <a:cubicBezTo>
                          <a:pt x="12370" y="396"/>
                          <a:pt x="9579" y="0"/>
                          <a:pt x="6589" y="0"/>
                        </a:cubicBezTo>
                        <a:cubicBezTo>
                          <a:pt x="2204" y="198"/>
                          <a:pt x="-188" y="1189"/>
                          <a:pt x="12" y="2773"/>
                        </a:cubicBezTo>
                        <a:cubicBezTo>
                          <a:pt x="211" y="3962"/>
                          <a:pt x="2404" y="4358"/>
                          <a:pt x="5194" y="4358"/>
                        </a:cubicBezTo>
                        <a:cubicBezTo>
                          <a:pt x="3201" y="4952"/>
                          <a:pt x="2005" y="5943"/>
                          <a:pt x="1208" y="69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19" name="Freeform 2018">
                    <a:extLst>
                      <a:ext uri="{FF2B5EF4-FFF2-40B4-BE49-F238E27FC236}">
                        <a16:creationId xmlns:a16="http://schemas.microsoft.com/office/drawing/2014/main" id="{56B00254-3EE4-55DB-D379-45B1A4898B2F}"/>
                      </a:ext>
                    </a:extLst>
                  </p:cNvPr>
                  <p:cNvSpPr/>
                  <p:nvPr/>
                </p:nvSpPr>
                <p:spPr>
                  <a:xfrm>
                    <a:off x="3071264" y="5733574"/>
                    <a:ext cx="16705" cy="5001"/>
                  </a:xfrm>
                  <a:custGeom>
                    <a:avLst/>
                    <a:gdLst>
                      <a:gd name="connsiteX0" fmla="*/ 5314 w 16705"/>
                      <a:gd name="connsiteY0" fmla="*/ 892 h 5001"/>
                      <a:gd name="connsiteX1" fmla="*/ 3122 w 16705"/>
                      <a:gd name="connsiteY1" fmla="*/ 1288 h 5001"/>
                      <a:gd name="connsiteX2" fmla="*/ 5314 w 16705"/>
                      <a:gd name="connsiteY2" fmla="*/ 4854 h 5001"/>
                      <a:gd name="connsiteX3" fmla="*/ 16277 w 16705"/>
                      <a:gd name="connsiteY3" fmla="*/ 1684 h 5001"/>
                      <a:gd name="connsiteX4" fmla="*/ 5314 w 16705"/>
                      <a:gd name="connsiteY4" fmla="*/ 892 h 50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705" h="5001">
                        <a:moveTo>
                          <a:pt x="5314" y="892"/>
                        </a:moveTo>
                        <a:cubicBezTo>
                          <a:pt x="4716" y="892"/>
                          <a:pt x="3919" y="1090"/>
                          <a:pt x="3122" y="1288"/>
                        </a:cubicBezTo>
                        <a:cubicBezTo>
                          <a:pt x="730" y="3071"/>
                          <a:pt x="-3456" y="5646"/>
                          <a:pt x="5314" y="4854"/>
                        </a:cubicBezTo>
                        <a:cubicBezTo>
                          <a:pt x="9500" y="4458"/>
                          <a:pt x="14882" y="3665"/>
                          <a:pt x="16277" y="1684"/>
                        </a:cubicBezTo>
                        <a:cubicBezTo>
                          <a:pt x="18669" y="-1287"/>
                          <a:pt x="10497" y="496"/>
                          <a:pt x="5314" y="89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20" name="Freeform 2019">
                    <a:extLst>
                      <a:ext uri="{FF2B5EF4-FFF2-40B4-BE49-F238E27FC236}">
                        <a16:creationId xmlns:a16="http://schemas.microsoft.com/office/drawing/2014/main" id="{C0BDED8B-7953-2B31-EDD2-76EDFBEAAF0E}"/>
                      </a:ext>
                    </a:extLst>
                  </p:cNvPr>
                  <p:cNvSpPr/>
                  <p:nvPr/>
                </p:nvSpPr>
                <p:spPr>
                  <a:xfrm>
                    <a:off x="3047018" y="5624923"/>
                    <a:ext cx="29958" cy="5298"/>
                  </a:xfrm>
                  <a:custGeom>
                    <a:avLst/>
                    <a:gdLst>
                      <a:gd name="connsiteX0" fmla="*/ 16006 w 29958"/>
                      <a:gd name="connsiteY0" fmla="*/ 3764 h 5298"/>
                      <a:gd name="connsiteX1" fmla="*/ 19593 w 29958"/>
                      <a:gd name="connsiteY1" fmla="*/ 4160 h 5298"/>
                      <a:gd name="connsiteX2" fmla="*/ 29958 w 29958"/>
                      <a:gd name="connsiteY2" fmla="*/ 2377 h 5298"/>
                      <a:gd name="connsiteX3" fmla="*/ 21587 w 29958"/>
                      <a:gd name="connsiteY3" fmla="*/ 0 h 5298"/>
                      <a:gd name="connsiteX4" fmla="*/ 12617 w 29958"/>
                      <a:gd name="connsiteY4" fmla="*/ 2179 h 5298"/>
                      <a:gd name="connsiteX5" fmla="*/ 12816 w 29958"/>
                      <a:gd name="connsiteY5" fmla="*/ 2377 h 5298"/>
                      <a:gd name="connsiteX6" fmla="*/ 3448 w 29958"/>
                      <a:gd name="connsiteY6" fmla="*/ 1585 h 5298"/>
                      <a:gd name="connsiteX7" fmla="*/ 458 w 29958"/>
                      <a:gd name="connsiteY7" fmla="*/ 3764 h 5298"/>
                      <a:gd name="connsiteX8" fmla="*/ 15806 w 29958"/>
                      <a:gd name="connsiteY8" fmla="*/ 4754 h 5298"/>
                      <a:gd name="connsiteX9" fmla="*/ 17600 w 29958"/>
                      <a:gd name="connsiteY9" fmla="*/ 4556 h 5298"/>
                      <a:gd name="connsiteX10" fmla="*/ 16604 w 29958"/>
                      <a:gd name="connsiteY10" fmla="*/ 3962 h 5298"/>
                      <a:gd name="connsiteX11" fmla="*/ 16006 w 29958"/>
                      <a:gd name="connsiteY11" fmla="*/ 3764 h 52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9958" h="5298">
                        <a:moveTo>
                          <a:pt x="16006" y="3764"/>
                        </a:moveTo>
                        <a:cubicBezTo>
                          <a:pt x="17002" y="3962"/>
                          <a:pt x="18198" y="4160"/>
                          <a:pt x="19593" y="4160"/>
                        </a:cubicBezTo>
                        <a:cubicBezTo>
                          <a:pt x="24178" y="4358"/>
                          <a:pt x="28364" y="3962"/>
                          <a:pt x="29958" y="2377"/>
                        </a:cubicBezTo>
                        <a:cubicBezTo>
                          <a:pt x="29560" y="990"/>
                          <a:pt x="26769" y="0"/>
                          <a:pt x="21587" y="0"/>
                        </a:cubicBezTo>
                        <a:cubicBezTo>
                          <a:pt x="17002" y="0"/>
                          <a:pt x="12617" y="594"/>
                          <a:pt x="12617" y="2179"/>
                        </a:cubicBezTo>
                        <a:cubicBezTo>
                          <a:pt x="12617" y="2179"/>
                          <a:pt x="12816" y="2377"/>
                          <a:pt x="12816" y="2377"/>
                        </a:cubicBezTo>
                        <a:cubicBezTo>
                          <a:pt x="10624" y="1585"/>
                          <a:pt x="7833" y="1188"/>
                          <a:pt x="3448" y="1585"/>
                        </a:cubicBezTo>
                        <a:cubicBezTo>
                          <a:pt x="458" y="1783"/>
                          <a:pt x="-738" y="2971"/>
                          <a:pt x="458" y="3764"/>
                        </a:cubicBezTo>
                        <a:cubicBezTo>
                          <a:pt x="3847" y="6141"/>
                          <a:pt x="10225" y="5150"/>
                          <a:pt x="15806" y="4754"/>
                        </a:cubicBezTo>
                        <a:lnTo>
                          <a:pt x="17600" y="4556"/>
                        </a:lnTo>
                        <a:cubicBezTo>
                          <a:pt x="17202" y="4358"/>
                          <a:pt x="16803" y="4160"/>
                          <a:pt x="16604" y="3962"/>
                        </a:cubicBezTo>
                        <a:lnTo>
                          <a:pt x="16006" y="3764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21" name="Freeform 2020">
                    <a:extLst>
                      <a:ext uri="{FF2B5EF4-FFF2-40B4-BE49-F238E27FC236}">
                        <a16:creationId xmlns:a16="http://schemas.microsoft.com/office/drawing/2014/main" id="{26DD73A6-5CC6-EE29-5663-14E1969C5FFA}"/>
                      </a:ext>
                    </a:extLst>
                  </p:cNvPr>
                  <p:cNvSpPr/>
                  <p:nvPr/>
                </p:nvSpPr>
                <p:spPr>
                  <a:xfrm>
                    <a:off x="3047638" y="5772237"/>
                    <a:ext cx="15397" cy="5417"/>
                  </a:xfrm>
                  <a:custGeom>
                    <a:avLst/>
                    <a:gdLst>
                      <a:gd name="connsiteX0" fmla="*/ 9007 w 15397"/>
                      <a:gd name="connsiteY0" fmla="*/ 4421 h 5417"/>
                      <a:gd name="connsiteX1" fmla="*/ 15386 w 15397"/>
                      <a:gd name="connsiteY1" fmla="*/ 856 h 5417"/>
                      <a:gd name="connsiteX2" fmla="*/ 6616 w 15397"/>
                      <a:gd name="connsiteY2" fmla="*/ 856 h 5417"/>
                      <a:gd name="connsiteX3" fmla="*/ 38 w 15397"/>
                      <a:gd name="connsiteY3" fmla="*/ 4619 h 5417"/>
                      <a:gd name="connsiteX4" fmla="*/ 9007 w 15397"/>
                      <a:gd name="connsiteY4" fmla="*/ 4421 h 54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97" h="5417">
                        <a:moveTo>
                          <a:pt x="9007" y="4421"/>
                        </a:moveTo>
                        <a:cubicBezTo>
                          <a:pt x="13193" y="3431"/>
                          <a:pt x="15585" y="1846"/>
                          <a:pt x="15386" y="856"/>
                        </a:cubicBezTo>
                        <a:cubicBezTo>
                          <a:pt x="15187" y="-729"/>
                          <a:pt x="10802" y="262"/>
                          <a:pt x="6616" y="856"/>
                        </a:cubicBezTo>
                        <a:cubicBezTo>
                          <a:pt x="2430" y="2044"/>
                          <a:pt x="-361" y="3431"/>
                          <a:pt x="38" y="4619"/>
                        </a:cubicBezTo>
                        <a:cubicBezTo>
                          <a:pt x="437" y="5808"/>
                          <a:pt x="4224" y="5610"/>
                          <a:pt x="9007" y="442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22" name="Freeform 2021">
                    <a:extLst>
                      <a:ext uri="{FF2B5EF4-FFF2-40B4-BE49-F238E27FC236}">
                        <a16:creationId xmlns:a16="http://schemas.microsoft.com/office/drawing/2014/main" id="{B7770740-D706-FB87-08AB-EC8D558C44D1}"/>
                      </a:ext>
                    </a:extLst>
                  </p:cNvPr>
                  <p:cNvSpPr/>
                  <p:nvPr/>
                </p:nvSpPr>
                <p:spPr>
                  <a:xfrm>
                    <a:off x="3021058" y="5649486"/>
                    <a:ext cx="17894" cy="5188"/>
                  </a:xfrm>
                  <a:custGeom>
                    <a:avLst/>
                    <a:gdLst>
                      <a:gd name="connsiteX0" fmla="*/ 17848 w 17894"/>
                      <a:gd name="connsiteY0" fmla="*/ 3962 h 5188"/>
                      <a:gd name="connsiteX1" fmla="*/ 6287 w 17894"/>
                      <a:gd name="connsiteY1" fmla="*/ 0 h 5188"/>
                      <a:gd name="connsiteX2" fmla="*/ 108 w 17894"/>
                      <a:gd name="connsiteY2" fmla="*/ 1783 h 5188"/>
                      <a:gd name="connsiteX3" fmla="*/ 13662 w 17894"/>
                      <a:gd name="connsiteY3" fmla="*/ 5150 h 5188"/>
                      <a:gd name="connsiteX4" fmla="*/ 17848 w 17894"/>
                      <a:gd name="connsiteY4" fmla="*/ 3962 h 51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894" h="5188">
                        <a:moveTo>
                          <a:pt x="17848" y="3962"/>
                        </a:moveTo>
                        <a:cubicBezTo>
                          <a:pt x="17051" y="1783"/>
                          <a:pt x="13861" y="396"/>
                          <a:pt x="6287" y="0"/>
                        </a:cubicBezTo>
                        <a:cubicBezTo>
                          <a:pt x="3098" y="396"/>
                          <a:pt x="-690" y="594"/>
                          <a:pt x="108" y="1783"/>
                        </a:cubicBezTo>
                        <a:cubicBezTo>
                          <a:pt x="1503" y="3962"/>
                          <a:pt x="6087" y="5150"/>
                          <a:pt x="13662" y="5150"/>
                        </a:cubicBezTo>
                        <a:cubicBezTo>
                          <a:pt x="16054" y="5348"/>
                          <a:pt x="18246" y="4754"/>
                          <a:pt x="17848" y="396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23" name="Freeform 2022">
                    <a:extLst>
                      <a:ext uri="{FF2B5EF4-FFF2-40B4-BE49-F238E27FC236}">
                        <a16:creationId xmlns:a16="http://schemas.microsoft.com/office/drawing/2014/main" id="{D22513C2-2B30-4949-1A7D-5F6D8BDE9C38}"/>
                      </a:ext>
                    </a:extLst>
                  </p:cNvPr>
                  <p:cNvSpPr/>
                  <p:nvPr/>
                </p:nvSpPr>
                <p:spPr>
                  <a:xfrm>
                    <a:off x="2962926" y="5720847"/>
                    <a:ext cx="16006" cy="5524"/>
                  </a:xfrm>
                  <a:custGeom>
                    <a:avLst/>
                    <a:gdLst>
                      <a:gd name="connsiteX0" fmla="*/ 15982 w 16006"/>
                      <a:gd name="connsiteY0" fmla="*/ 1337 h 5524"/>
                      <a:gd name="connsiteX1" fmla="*/ 7809 w 16006"/>
                      <a:gd name="connsiteY1" fmla="*/ 149 h 5524"/>
                      <a:gd name="connsiteX2" fmla="*/ 36 w 16006"/>
                      <a:gd name="connsiteY2" fmla="*/ 3714 h 5524"/>
                      <a:gd name="connsiteX3" fmla="*/ 6414 w 16006"/>
                      <a:gd name="connsiteY3" fmla="*/ 5299 h 5524"/>
                      <a:gd name="connsiteX4" fmla="*/ 15982 w 16006"/>
                      <a:gd name="connsiteY4" fmla="*/ 1337 h 55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006" h="5524">
                        <a:moveTo>
                          <a:pt x="15982" y="1337"/>
                        </a:moveTo>
                        <a:cubicBezTo>
                          <a:pt x="15583" y="149"/>
                          <a:pt x="12593" y="-248"/>
                          <a:pt x="7809" y="149"/>
                        </a:cubicBezTo>
                        <a:cubicBezTo>
                          <a:pt x="3424" y="743"/>
                          <a:pt x="434" y="2129"/>
                          <a:pt x="36" y="3714"/>
                        </a:cubicBezTo>
                        <a:cubicBezTo>
                          <a:pt x="-363" y="5299"/>
                          <a:pt x="2627" y="5893"/>
                          <a:pt x="6414" y="5299"/>
                        </a:cubicBezTo>
                        <a:cubicBezTo>
                          <a:pt x="11796" y="4903"/>
                          <a:pt x="16381" y="3318"/>
                          <a:pt x="15982" y="13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24" name="Freeform 2023">
                    <a:extLst>
                      <a:ext uri="{FF2B5EF4-FFF2-40B4-BE49-F238E27FC236}">
                        <a16:creationId xmlns:a16="http://schemas.microsoft.com/office/drawing/2014/main" id="{E0AD9D21-B0E8-ECE8-296E-DD3A8C9BAD91}"/>
                      </a:ext>
                    </a:extLst>
                  </p:cNvPr>
                  <p:cNvSpPr/>
                  <p:nvPr/>
                </p:nvSpPr>
                <p:spPr>
                  <a:xfrm>
                    <a:off x="3049455" y="5704883"/>
                    <a:ext cx="14664" cy="4010"/>
                  </a:xfrm>
                  <a:custGeom>
                    <a:avLst/>
                    <a:gdLst>
                      <a:gd name="connsiteX0" fmla="*/ 14566 w 14664"/>
                      <a:gd name="connsiteY0" fmla="*/ 1256 h 4010"/>
                      <a:gd name="connsiteX1" fmla="*/ 4799 w 14664"/>
                      <a:gd name="connsiteY1" fmla="*/ 463 h 4010"/>
                      <a:gd name="connsiteX2" fmla="*/ 15 w 14664"/>
                      <a:gd name="connsiteY2" fmla="*/ 2840 h 4010"/>
                      <a:gd name="connsiteX3" fmla="*/ 9782 w 14664"/>
                      <a:gd name="connsiteY3" fmla="*/ 3633 h 4010"/>
                      <a:gd name="connsiteX4" fmla="*/ 14566 w 14664"/>
                      <a:gd name="connsiteY4" fmla="*/ 1256 h 40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664" h="4010">
                        <a:moveTo>
                          <a:pt x="14566" y="1256"/>
                        </a:moveTo>
                        <a:cubicBezTo>
                          <a:pt x="13569" y="-131"/>
                          <a:pt x="9782" y="-329"/>
                          <a:pt x="4799" y="463"/>
                        </a:cubicBezTo>
                        <a:cubicBezTo>
                          <a:pt x="1610" y="1058"/>
                          <a:pt x="-184" y="1850"/>
                          <a:pt x="15" y="2840"/>
                        </a:cubicBezTo>
                        <a:cubicBezTo>
                          <a:pt x="1211" y="4227"/>
                          <a:pt x="4998" y="4227"/>
                          <a:pt x="9782" y="3633"/>
                        </a:cubicBezTo>
                        <a:cubicBezTo>
                          <a:pt x="12971" y="3039"/>
                          <a:pt x="15164" y="2048"/>
                          <a:pt x="14566" y="125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25" name="Freeform 2024">
                    <a:extLst>
                      <a:ext uri="{FF2B5EF4-FFF2-40B4-BE49-F238E27FC236}">
                        <a16:creationId xmlns:a16="http://schemas.microsoft.com/office/drawing/2014/main" id="{5AF60EE6-0F8A-3B5E-5D85-A1167FCF0B7E}"/>
                      </a:ext>
                    </a:extLst>
                  </p:cNvPr>
                  <p:cNvSpPr/>
                  <p:nvPr/>
                </p:nvSpPr>
                <p:spPr>
                  <a:xfrm>
                    <a:off x="3037158" y="5561827"/>
                    <a:ext cx="13718" cy="4140"/>
                  </a:xfrm>
                  <a:custGeom>
                    <a:avLst/>
                    <a:gdLst>
                      <a:gd name="connsiteX0" fmla="*/ 13707 w 13718"/>
                      <a:gd name="connsiteY0" fmla="*/ 2877 h 4140"/>
                      <a:gd name="connsiteX1" fmla="*/ 7129 w 13718"/>
                      <a:gd name="connsiteY1" fmla="*/ 104 h 4140"/>
                      <a:gd name="connsiteX2" fmla="*/ 153 w 13718"/>
                      <a:gd name="connsiteY2" fmla="*/ 896 h 4140"/>
                      <a:gd name="connsiteX3" fmla="*/ 5734 w 13718"/>
                      <a:gd name="connsiteY3" fmla="*/ 3867 h 4140"/>
                      <a:gd name="connsiteX4" fmla="*/ 13707 w 13718"/>
                      <a:gd name="connsiteY4" fmla="*/ 2877 h 4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18" h="4140">
                        <a:moveTo>
                          <a:pt x="13707" y="2877"/>
                        </a:moveTo>
                        <a:cubicBezTo>
                          <a:pt x="13906" y="1490"/>
                          <a:pt x="11514" y="500"/>
                          <a:pt x="7129" y="104"/>
                        </a:cubicBezTo>
                        <a:cubicBezTo>
                          <a:pt x="3940" y="-95"/>
                          <a:pt x="950" y="-95"/>
                          <a:pt x="153" y="896"/>
                        </a:cubicBezTo>
                        <a:cubicBezTo>
                          <a:pt x="-644" y="2084"/>
                          <a:pt x="1747" y="3273"/>
                          <a:pt x="5734" y="3867"/>
                        </a:cubicBezTo>
                        <a:cubicBezTo>
                          <a:pt x="10119" y="4461"/>
                          <a:pt x="12910" y="4065"/>
                          <a:pt x="13707" y="287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26" name="Freeform 2025">
                    <a:extLst>
                      <a:ext uri="{FF2B5EF4-FFF2-40B4-BE49-F238E27FC236}">
                        <a16:creationId xmlns:a16="http://schemas.microsoft.com/office/drawing/2014/main" id="{0DE83A40-4B97-E1B0-154A-FAF17D964D01}"/>
                      </a:ext>
                    </a:extLst>
                  </p:cNvPr>
                  <p:cNvSpPr/>
                  <p:nvPr/>
                </p:nvSpPr>
                <p:spPr>
                  <a:xfrm>
                    <a:off x="2938605" y="5604669"/>
                    <a:ext cx="15586" cy="6021"/>
                  </a:xfrm>
                  <a:custGeom>
                    <a:avLst/>
                    <a:gdLst>
                      <a:gd name="connsiteX0" fmla="*/ 15586 w 15586"/>
                      <a:gd name="connsiteY0" fmla="*/ 2822 h 6021"/>
                      <a:gd name="connsiteX1" fmla="*/ 6816 w 15586"/>
                      <a:gd name="connsiteY1" fmla="*/ 49 h 6021"/>
                      <a:gd name="connsiteX2" fmla="*/ 837 w 15586"/>
                      <a:gd name="connsiteY2" fmla="*/ 1435 h 6021"/>
                      <a:gd name="connsiteX3" fmla="*/ 1036 w 15586"/>
                      <a:gd name="connsiteY3" fmla="*/ 2228 h 6021"/>
                      <a:gd name="connsiteX4" fmla="*/ 39 w 15586"/>
                      <a:gd name="connsiteY4" fmla="*/ 3416 h 6021"/>
                      <a:gd name="connsiteX5" fmla="*/ 7414 w 15586"/>
                      <a:gd name="connsiteY5" fmla="*/ 5991 h 6021"/>
                      <a:gd name="connsiteX6" fmla="*/ 14989 w 15586"/>
                      <a:gd name="connsiteY6" fmla="*/ 4010 h 6021"/>
                      <a:gd name="connsiteX7" fmla="*/ 14789 w 15586"/>
                      <a:gd name="connsiteY7" fmla="*/ 3614 h 6021"/>
                      <a:gd name="connsiteX8" fmla="*/ 15586 w 15586"/>
                      <a:gd name="connsiteY8" fmla="*/ 2822 h 6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86" h="6021">
                        <a:moveTo>
                          <a:pt x="15586" y="2822"/>
                        </a:moveTo>
                        <a:cubicBezTo>
                          <a:pt x="14989" y="1039"/>
                          <a:pt x="11201" y="247"/>
                          <a:pt x="6816" y="49"/>
                        </a:cubicBezTo>
                        <a:cubicBezTo>
                          <a:pt x="3826" y="-149"/>
                          <a:pt x="837" y="247"/>
                          <a:pt x="837" y="1435"/>
                        </a:cubicBezTo>
                        <a:cubicBezTo>
                          <a:pt x="837" y="1633"/>
                          <a:pt x="1036" y="2030"/>
                          <a:pt x="1036" y="2228"/>
                        </a:cubicBezTo>
                        <a:cubicBezTo>
                          <a:pt x="438" y="2624"/>
                          <a:pt x="-160" y="3020"/>
                          <a:pt x="39" y="3416"/>
                        </a:cubicBezTo>
                        <a:cubicBezTo>
                          <a:pt x="239" y="4803"/>
                          <a:pt x="3228" y="5793"/>
                          <a:pt x="7414" y="5991"/>
                        </a:cubicBezTo>
                        <a:cubicBezTo>
                          <a:pt x="11600" y="6189"/>
                          <a:pt x="14989" y="5397"/>
                          <a:pt x="14989" y="4010"/>
                        </a:cubicBezTo>
                        <a:cubicBezTo>
                          <a:pt x="14989" y="3812"/>
                          <a:pt x="14789" y="3812"/>
                          <a:pt x="14789" y="3614"/>
                        </a:cubicBezTo>
                        <a:cubicBezTo>
                          <a:pt x="14989" y="3416"/>
                          <a:pt x="15188" y="3218"/>
                          <a:pt x="15586" y="282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27" name="Freeform 2026">
                    <a:extLst>
                      <a:ext uri="{FF2B5EF4-FFF2-40B4-BE49-F238E27FC236}">
                        <a16:creationId xmlns:a16="http://schemas.microsoft.com/office/drawing/2014/main" id="{798EA768-2D53-B38F-1B03-3DA0FA1A0F41}"/>
                      </a:ext>
                    </a:extLst>
                  </p:cNvPr>
                  <p:cNvSpPr/>
                  <p:nvPr/>
                </p:nvSpPr>
                <p:spPr>
                  <a:xfrm>
                    <a:off x="3033524" y="5764674"/>
                    <a:ext cx="15357" cy="5487"/>
                  </a:xfrm>
                  <a:custGeom>
                    <a:avLst/>
                    <a:gdLst>
                      <a:gd name="connsiteX0" fmla="*/ 0 w 15357"/>
                      <a:gd name="connsiteY0" fmla="*/ 4457 h 5487"/>
                      <a:gd name="connsiteX1" fmla="*/ 6976 w 15357"/>
                      <a:gd name="connsiteY1" fmla="*/ 4853 h 5487"/>
                      <a:gd name="connsiteX2" fmla="*/ 15348 w 15357"/>
                      <a:gd name="connsiteY2" fmla="*/ 693 h 5487"/>
                      <a:gd name="connsiteX3" fmla="*/ 9767 w 15357"/>
                      <a:gd name="connsiteY3" fmla="*/ 495 h 5487"/>
                      <a:gd name="connsiteX4" fmla="*/ 0 w 15357"/>
                      <a:gd name="connsiteY4" fmla="*/ 4457 h 54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57" h="5487">
                        <a:moveTo>
                          <a:pt x="0" y="4457"/>
                        </a:moveTo>
                        <a:cubicBezTo>
                          <a:pt x="398" y="5646"/>
                          <a:pt x="2791" y="5844"/>
                          <a:pt x="6976" y="4853"/>
                        </a:cubicBezTo>
                        <a:cubicBezTo>
                          <a:pt x="11959" y="3665"/>
                          <a:pt x="15149" y="2278"/>
                          <a:pt x="15348" y="693"/>
                        </a:cubicBezTo>
                        <a:cubicBezTo>
                          <a:pt x="15547" y="-297"/>
                          <a:pt x="12757" y="-99"/>
                          <a:pt x="9767" y="495"/>
                        </a:cubicBezTo>
                        <a:cubicBezTo>
                          <a:pt x="4983" y="1288"/>
                          <a:pt x="1196" y="2674"/>
                          <a:pt x="0" y="445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28" name="Freeform 2027">
                    <a:extLst>
                      <a:ext uri="{FF2B5EF4-FFF2-40B4-BE49-F238E27FC236}">
                        <a16:creationId xmlns:a16="http://schemas.microsoft.com/office/drawing/2014/main" id="{F6B411B1-CB97-85F6-C4C8-60D95BF2D97A}"/>
                      </a:ext>
                    </a:extLst>
                  </p:cNvPr>
                  <p:cNvSpPr/>
                  <p:nvPr/>
                </p:nvSpPr>
                <p:spPr>
                  <a:xfrm>
                    <a:off x="3005012" y="5665135"/>
                    <a:ext cx="20168" cy="3767"/>
                  </a:xfrm>
                  <a:custGeom>
                    <a:avLst/>
                    <a:gdLst>
                      <a:gd name="connsiteX0" fmla="*/ 20141 w 20168"/>
                      <a:gd name="connsiteY0" fmla="*/ 1981 h 3767"/>
                      <a:gd name="connsiteX1" fmla="*/ 7184 w 20168"/>
                      <a:gd name="connsiteY1" fmla="*/ 0 h 3767"/>
                      <a:gd name="connsiteX2" fmla="*/ 8 w 20168"/>
                      <a:gd name="connsiteY2" fmla="*/ 1783 h 3767"/>
                      <a:gd name="connsiteX3" fmla="*/ 13563 w 20168"/>
                      <a:gd name="connsiteY3" fmla="*/ 3566 h 3767"/>
                      <a:gd name="connsiteX4" fmla="*/ 20141 w 20168"/>
                      <a:gd name="connsiteY4" fmla="*/ 1981 h 37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168" h="3767">
                        <a:moveTo>
                          <a:pt x="20141" y="1981"/>
                        </a:moveTo>
                        <a:cubicBezTo>
                          <a:pt x="19144" y="-198"/>
                          <a:pt x="11968" y="198"/>
                          <a:pt x="7184" y="0"/>
                        </a:cubicBezTo>
                        <a:cubicBezTo>
                          <a:pt x="3198" y="198"/>
                          <a:pt x="-191" y="594"/>
                          <a:pt x="8" y="1783"/>
                        </a:cubicBezTo>
                        <a:cubicBezTo>
                          <a:pt x="806" y="4358"/>
                          <a:pt x="7782" y="3764"/>
                          <a:pt x="13563" y="3566"/>
                        </a:cubicBezTo>
                        <a:cubicBezTo>
                          <a:pt x="16552" y="3367"/>
                          <a:pt x="20539" y="2971"/>
                          <a:pt x="20141" y="19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29" name="Freeform 2028">
                    <a:extLst>
                      <a:ext uri="{FF2B5EF4-FFF2-40B4-BE49-F238E27FC236}">
                        <a16:creationId xmlns:a16="http://schemas.microsoft.com/office/drawing/2014/main" id="{4E239BF9-C7A5-07CD-7567-4F00C1ABBCE5}"/>
                      </a:ext>
                    </a:extLst>
                  </p:cNvPr>
                  <p:cNvSpPr/>
                  <p:nvPr/>
                </p:nvSpPr>
                <p:spPr>
                  <a:xfrm>
                    <a:off x="3033650" y="5813815"/>
                    <a:ext cx="15426" cy="6477"/>
                  </a:xfrm>
                  <a:custGeom>
                    <a:avLst/>
                    <a:gdLst>
                      <a:gd name="connsiteX0" fmla="*/ 15421 w 15426"/>
                      <a:gd name="connsiteY0" fmla="*/ 1075 h 6477"/>
                      <a:gd name="connsiteX1" fmla="*/ 5654 w 15426"/>
                      <a:gd name="connsiteY1" fmla="*/ 1867 h 6477"/>
                      <a:gd name="connsiteX2" fmla="*/ 73 w 15426"/>
                      <a:gd name="connsiteY2" fmla="*/ 5433 h 6477"/>
                      <a:gd name="connsiteX3" fmla="*/ 9840 w 15426"/>
                      <a:gd name="connsiteY3" fmla="*/ 4839 h 6477"/>
                      <a:gd name="connsiteX4" fmla="*/ 15421 w 15426"/>
                      <a:gd name="connsiteY4" fmla="*/ 1075 h 64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426" h="6477">
                        <a:moveTo>
                          <a:pt x="15421" y="1075"/>
                        </a:moveTo>
                        <a:cubicBezTo>
                          <a:pt x="15620" y="-1104"/>
                          <a:pt x="10238" y="481"/>
                          <a:pt x="5654" y="1867"/>
                        </a:cubicBezTo>
                        <a:cubicBezTo>
                          <a:pt x="2664" y="3056"/>
                          <a:pt x="-525" y="4442"/>
                          <a:pt x="73" y="5433"/>
                        </a:cubicBezTo>
                        <a:cubicBezTo>
                          <a:pt x="870" y="6819"/>
                          <a:pt x="4059" y="7018"/>
                          <a:pt x="9840" y="4839"/>
                        </a:cubicBezTo>
                        <a:cubicBezTo>
                          <a:pt x="12631" y="3650"/>
                          <a:pt x="15421" y="2065"/>
                          <a:pt x="15421" y="10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30" name="Freeform 2029">
                    <a:extLst>
                      <a:ext uri="{FF2B5EF4-FFF2-40B4-BE49-F238E27FC236}">
                        <a16:creationId xmlns:a16="http://schemas.microsoft.com/office/drawing/2014/main" id="{BB976DA2-8B5D-0585-789E-FA3F79CF1FAD}"/>
                      </a:ext>
                    </a:extLst>
                  </p:cNvPr>
                  <p:cNvSpPr/>
                  <p:nvPr/>
                </p:nvSpPr>
                <p:spPr>
                  <a:xfrm>
                    <a:off x="2993025" y="5699554"/>
                    <a:ext cx="14398" cy="4548"/>
                  </a:xfrm>
                  <a:custGeom>
                    <a:avLst/>
                    <a:gdLst>
                      <a:gd name="connsiteX0" fmla="*/ 6813 w 14398"/>
                      <a:gd name="connsiteY0" fmla="*/ 4406 h 4548"/>
                      <a:gd name="connsiteX1" fmla="*/ 14387 w 14398"/>
                      <a:gd name="connsiteY1" fmla="*/ 1633 h 4548"/>
                      <a:gd name="connsiteX2" fmla="*/ 7411 w 14398"/>
                      <a:gd name="connsiteY2" fmla="*/ 48 h 4548"/>
                      <a:gd name="connsiteX3" fmla="*/ 36 w 14398"/>
                      <a:gd name="connsiteY3" fmla="*/ 2821 h 4548"/>
                      <a:gd name="connsiteX4" fmla="*/ 6813 w 14398"/>
                      <a:gd name="connsiteY4" fmla="*/ 4406 h 4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98" h="4548">
                        <a:moveTo>
                          <a:pt x="6813" y="4406"/>
                        </a:moveTo>
                        <a:cubicBezTo>
                          <a:pt x="10799" y="4010"/>
                          <a:pt x="14188" y="3019"/>
                          <a:pt x="14387" y="1633"/>
                        </a:cubicBezTo>
                        <a:cubicBezTo>
                          <a:pt x="14586" y="246"/>
                          <a:pt x="12195" y="-150"/>
                          <a:pt x="7411" y="48"/>
                        </a:cubicBezTo>
                        <a:cubicBezTo>
                          <a:pt x="3623" y="444"/>
                          <a:pt x="434" y="1434"/>
                          <a:pt x="36" y="2821"/>
                        </a:cubicBezTo>
                        <a:cubicBezTo>
                          <a:pt x="-363" y="4406"/>
                          <a:pt x="2627" y="4802"/>
                          <a:pt x="6813" y="44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31" name="Freeform 2030">
                    <a:extLst>
                      <a:ext uri="{FF2B5EF4-FFF2-40B4-BE49-F238E27FC236}">
                        <a16:creationId xmlns:a16="http://schemas.microsoft.com/office/drawing/2014/main" id="{58F30171-849F-D108-FABE-A4F8FF8F2082}"/>
                      </a:ext>
                    </a:extLst>
                  </p:cNvPr>
                  <p:cNvSpPr/>
                  <p:nvPr/>
                </p:nvSpPr>
                <p:spPr>
                  <a:xfrm>
                    <a:off x="2963162" y="5633800"/>
                    <a:ext cx="15587" cy="4638"/>
                  </a:xfrm>
                  <a:custGeom>
                    <a:avLst/>
                    <a:gdLst>
                      <a:gd name="connsiteX0" fmla="*/ 15547 w 15587"/>
                      <a:gd name="connsiteY0" fmla="*/ 1820 h 4638"/>
                      <a:gd name="connsiteX1" fmla="*/ 7574 w 15587"/>
                      <a:gd name="connsiteY1" fmla="*/ 37 h 4638"/>
                      <a:gd name="connsiteX2" fmla="*/ 0 w 15587"/>
                      <a:gd name="connsiteY2" fmla="*/ 2414 h 4638"/>
                      <a:gd name="connsiteX3" fmla="*/ 9368 w 15587"/>
                      <a:gd name="connsiteY3" fmla="*/ 4593 h 4638"/>
                      <a:gd name="connsiteX4" fmla="*/ 15547 w 15587"/>
                      <a:gd name="connsiteY4" fmla="*/ 1820 h 46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587" h="4638">
                        <a:moveTo>
                          <a:pt x="15547" y="1820"/>
                        </a:moveTo>
                        <a:cubicBezTo>
                          <a:pt x="15149" y="433"/>
                          <a:pt x="11959" y="-161"/>
                          <a:pt x="7574" y="37"/>
                        </a:cubicBezTo>
                        <a:cubicBezTo>
                          <a:pt x="3787" y="433"/>
                          <a:pt x="199" y="1028"/>
                          <a:pt x="0" y="2414"/>
                        </a:cubicBezTo>
                        <a:cubicBezTo>
                          <a:pt x="0" y="4395"/>
                          <a:pt x="4784" y="4791"/>
                          <a:pt x="9368" y="4593"/>
                        </a:cubicBezTo>
                        <a:cubicBezTo>
                          <a:pt x="13355" y="4395"/>
                          <a:pt x="15946" y="3206"/>
                          <a:pt x="15547" y="182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32" name="Freeform 2031">
                    <a:extLst>
                      <a:ext uri="{FF2B5EF4-FFF2-40B4-BE49-F238E27FC236}">
                        <a16:creationId xmlns:a16="http://schemas.microsoft.com/office/drawing/2014/main" id="{56748587-325A-D108-61F5-B0D73483C737}"/>
                      </a:ext>
                    </a:extLst>
                  </p:cNvPr>
                  <p:cNvSpPr/>
                  <p:nvPr/>
                </p:nvSpPr>
                <p:spPr>
                  <a:xfrm>
                    <a:off x="2895390" y="5593204"/>
                    <a:ext cx="30952" cy="14891"/>
                  </a:xfrm>
                  <a:custGeom>
                    <a:avLst/>
                    <a:gdLst>
                      <a:gd name="connsiteX0" fmla="*/ 3189 w 30952"/>
                      <a:gd name="connsiteY0" fmla="*/ 12901 h 14891"/>
                      <a:gd name="connsiteX1" fmla="*/ 6977 w 30952"/>
                      <a:gd name="connsiteY1" fmla="*/ 14684 h 14891"/>
                      <a:gd name="connsiteX2" fmla="*/ 13754 w 30952"/>
                      <a:gd name="connsiteY2" fmla="*/ 13693 h 14891"/>
                      <a:gd name="connsiteX3" fmla="*/ 14750 w 30952"/>
                      <a:gd name="connsiteY3" fmla="*/ 11712 h 14891"/>
                      <a:gd name="connsiteX4" fmla="*/ 22723 w 30952"/>
                      <a:gd name="connsiteY4" fmla="*/ 13693 h 14891"/>
                      <a:gd name="connsiteX5" fmla="*/ 28902 w 30952"/>
                      <a:gd name="connsiteY5" fmla="*/ 11316 h 14891"/>
                      <a:gd name="connsiteX6" fmla="*/ 30896 w 30952"/>
                      <a:gd name="connsiteY6" fmla="*/ 9732 h 14891"/>
                      <a:gd name="connsiteX7" fmla="*/ 18737 w 30952"/>
                      <a:gd name="connsiteY7" fmla="*/ 3789 h 14891"/>
                      <a:gd name="connsiteX8" fmla="*/ 19335 w 30952"/>
                      <a:gd name="connsiteY8" fmla="*/ 2798 h 14891"/>
                      <a:gd name="connsiteX9" fmla="*/ 12358 w 30952"/>
                      <a:gd name="connsiteY9" fmla="*/ 25 h 14891"/>
                      <a:gd name="connsiteX10" fmla="*/ 5781 w 30952"/>
                      <a:gd name="connsiteY10" fmla="*/ 2402 h 14891"/>
                      <a:gd name="connsiteX11" fmla="*/ 11561 w 30952"/>
                      <a:gd name="connsiteY11" fmla="*/ 4581 h 14891"/>
                      <a:gd name="connsiteX12" fmla="*/ 11960 w 30952"/>
                      <a:gd name="connsiteY12" fmla="*/ 4581 h 14891"/>
                      <a:gd name="connsiteX13" fmla="*/ 14949 w 30952"/>
                      <a:gd name="connsiteY13" fmla="*/ 8939 h 14891"/>
                      <a:gd name="connsiteX14" fmla="*/ 14152 w 30952"/>
                      <a:gd name="connsiteY14" fmla="*/ 10524 h 14891"/>
                      <a:gd name="connsiteX15" fmla="*/ 14152 w 30952"/>
                      <a:gd name="connsiteY15" fmla="*/ 10524 h 14891"/>
                      <a:gd name="connsiteX16" fmla="*/ 6977 w 30952"/>
                      <a:gd name="connsiteY16" fmla="*/ 10326 h 14891"/>
                      <a:gd name="connsiteX17" fmla="*/ 2990 w 30952"/>
                      <a:gd name="connsiteY17" fmla="*/ 11712 h 14891"/>
                      <a:gd name="connsiteX18" fmla="*/ 0 w 30952"/>
                      <a:gd name="connsiteY18" fmla="*/ 10326 h 14891"/>
                      <a:gd name="connsiteX19" fmla="*/ 598 w 30952"/>
                      <a:gd name="connsiteY19" fmla="*/ 14287 h 14891"/>
                      <a:gd name="connsiteX20" fmla="*/ 3189 w 30952"/>
                      <a:gd name="connsiteY20" fmla="*/ 12901 h 148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30952" h="14891">
                        <a:moveTo>
                          <a:pt x="3189" y="12901"/>
                        </a:moveTo>
                        <a:cubicBezTo>
                          <a:pt x="3787" y="13495"/>
                          <a:pt x="5382" y="14287"/>
                          <a:pt x="6977" y="14684"/>
                        </a:cubicBezTo>
                        <a:cubicBezTo>
                          <a:pt x="10166" y="15278"/>
                          <a:pt x="12757" y="14486"/>
                          <a:pt x="13754" y="13693"/>
                        </a:cubicBezTo>
                        <a:cubicBezTo>
                          <a:pt x="14551" y="13099"/>
                          <a:pt x="14551" y="12505"/>
                          <a:pt x="14750" y="11712"/>
                        </a:cubicBezTo>
                        <a:cubicBezTo>
                          <a:pt x="15946" y="12901"/>
                          <a:pt x="18737" y="13693"/>
                          <a:pt x="22723" y="13693"/>
                        </a:cubicBezTo>
                        <a:cubicBezTo>
                          <a:pt x="26710" y="13693"/>
                          <a:pt x="28703" y="12703"/>
                          <a:pt x="28902" y="11316"/>
                        </a:cubicBezTo>
                        <a:cubicBezTo>
                          <a:pt x="29700" y="10920"/>
                          <a:pt x="30298" y="10524"/>
                          <a:pt x="30896" y="9732"/>
                        </a:cubicBezTo>
                        <a:cubicBezTo>
                          <a:pt x="31693" y="8345"/>
                          <a:pt x="23919" y="4977"/>
                          <a:pt x="18737" y="3789"/>
                        </a:cubicBezTo>
                        <a:cubicBezTo>
                          <a:pt x="19135" y="3591"/>
                          <a:pt x="19335" y="3195"/>
                          <a:pt x="19335" y="2798"/>
                        </a:cubicBezTo>
                        <a:cubicBezTo>
                          <a:pt x="19534" y="1214"/>
                          <a:pt x="16544" y="421"/>
                          <a:pt x="12358" y="25"/>
                        </a:cubicBezTo>
                        <a:cubicBezTo>
                          <a:pt x="7774" y="-173"/>
                          <a:pt x="5781" y="817"/>
                          <a:pt x="5781" y="2402"/>
                        </a:cubicBezTo>
                        <a:cubicBezTo>
                          <a:pt x="5980" y="3591"/>
                          <a:pt x="8372" y="4383"/>
                          <a:pt x="11561" y="4581"/>
                        </a:cubicBezTo>
                        <a:lnTo>
                          <a:pt x="11960" y="4581"/>
                        </a:lnTo>
                        <a:cubicBezTo>
                          <a:pt x="10764" y="5968"/>
                          <a:pt x="14949" y="7553"/>
                          <a:pt x="14949" y="8939"/>
                        </a:cubicBezTo>
                        <a:cubicBezTo>
                          <a:pt x="14152" y="9335"/>
                          <a:pt x="13754" y="9930"/>
                          <a:pt x="14152" y="10524"/>
                        </a:cubicBezTo>
                        <a:lnTo>
                          <a:pt x="14152" y="10524"/>
                        </a:lnTo>
                        <a:cubicBezTo>
                          <a:pt x="11760" y="10326"/>
                          <a:pt x="9169" y="10326"/>
                          <a:pt x="6977" y="10326"/>
                        </a:cubicBezTo>
                        <a:cubicBezTo>
                          <a:pt x="4784" y="10524"/>
                          <a:pt x="3189" y="10920"/>
                          <a:pt x="2990" y="11712"/>
                        </a:cubicBezTo>
                        <a:cubicBezTo>
                          <a:pt x="2193" y="11118"/>
                          <a:pt x="1196" y="10524"/>
                          <a:pt x="0" y="10326"/>
                        </a:cubicBezTo>
                        <a:cubicBezTo>
                          <a:pt x="200" y="11712"/>
                          <a:pt x="399" y="12901"/>
                          <a:pt x="598" y="14287"/>
                        </a:cubicBezTo>
                        <a:cubicBezTo>
                          <a:pt x="1993" y="14089"/>
                          <a:pt x="2791" y="13495"/>
                          <a:pt x="3189" y="1290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33" name="Freeform 2032">
                    <a:extLst>
                      <a:ext uri="{FF2B5EF4-FFF2-40B4-BE49-F238E27FC236}">
                        <a16:creationId xmlns:a16="http://schemas.microsoft.com/office/drawing/2014/main" id="{5F81237A-9FF8-FDD3-0EDC-2FE54A0ED2E8}"/>
                      </a:ext>
                    </a:extLst>
                  </p:cNvPr>
                  <p:cNvSpPr/>
                  <p:nvPr/>
                </p:nvSpPr>
                <p:spPr>
                  <a:xfrm>
                    <a:off x="2940438" y="5745647"/>
                    <a:ext cx="10165" cy="4864"/>
                  </a:xfrm>
                  <a:custGeom>
                    <a:avLst/>
                    <a:gdLst>
                      <a:gd name="connsiteX0" fmla="*/ 10166 w 10165"/>
                      <a:gd name="connsiteY0" fmla="*/ 1497 h 4864"/>
                      <a:gd name="connsiteX1" fmla="*/ 3588 w 10165"/>
                      <a:gd name="connsiteY1" fmla="*/ 308 h 4864"/>
                      <a:gd name="connsiteX2" fmla="*/ 0 w 10165"/>
                      <a:gd name="connsiteY2" fmla="*/ 1100 h 4864"/>
                      <a:gd name="connsiteX3" fmla="*/ 1993 w 10165"/>
                      <a:gd name="connsiteY3" fmla="*/ 4864 h 4864"/>
                      <a:gd name="connsiteX4" fmla="*/ 2591 w 10165"/>
                      <a:gd name="connsiteY4" fmla="*/ 4864 h 4864"/>
                      <a:gd name="connsiteX5" fmla="*/ 10166 w 10165"/>
                      <a:gd name="connsiteY5" fmla="*/ 1497 h 48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165" h="4864">
                        <a:moveTo>
                          <a:pt x="10166" y="1497"/>
                        </a:moveTo>
                        <a:cubicBezTo>
                          <a:pt x="10166" y="-88"/>
                          <a:pt x="7175" y="-286"/>
                          <a:pt x="3588" y="308"/>
                        </a:cubicBezTo>
                        <a:cubicBezTo>
                          <a:pt x="2192" y="506"/>
                          <a:pt x="996" y="903"/>
                          <a:pt x="0" y="1100"/>
                        </a:cubicBezTo>
                        <a:cubicBezTo>
                          <a:pt x="598" y="2289"/>
                          <a:pt x="1395" y="3676"/>
                          <a:pt x="1993" y="4864"/>
                        </a:cubicBezTo>
                        <a:cubicBezTo>
                          <a:pt x="2192" y="4864"/>
                          <a:pt x="2392" y="4864"/>
                          <a:pt x="2591" y="4864"/>
                        </a:cubicBezTo>
                        <a:cubicBezTo>
                          <a:pt x="6578" y="4072"/>
                          <a:pt x="10166" y="3081"/>
                          <a:pt x="10166" y="149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34" name="Freeform 2033">
                    <a:extLst>
                      <a:ext uri="{FF2B5EF4-FFF2-40B4-BE49-F238E27FC236}">
                        <a16:creationId xmlns:a16="http://schemas.microsoft.com/office/drawing/2014/main" id="{C002F7A2-4038-E982-8266-107B2E7534F0}"/>
                      </a:ext>
                    </a:extLst>
                  </p:cNvPr>
                  <p:cNvSpPr/>
                  <p:nvPr/>
                </p:nvSpPr>
                <p:spPr>
                  <a:xfrm>
                    <a:off x="3052304" y="5672662"/>
                    <a:ext cx="13768" cy="4185"/>
                  </a:xfrm>
                  <a:custGeom>
                    <a:avLst/>
                    <a:gdLst>
                      <a:gd name="connsiteX0" fmla="*/ 13511 w 13768"/>
                      <a:gd name="connsiteY0" fmla="*/ 1981 h 4185"/>
                      <a:gd name="connsiteX1" fmla="*/ 9325 w 13768"/>
                      <a:gd name="connsiteY1" fmla="*/ 0 h 4185"/>
                      <a:gd name="connsiteX2" fmla="*/ 156 w 13768"/>
                      <a:gd name="connsiteY2" fmla="*/ 2179 h 4185"/>
                      <a:gd name="connsiteX3" fmla="*/ 5338 w 13768"/>
                      <a:gd name="connsiteY3" fmla="*/ 4160 h 4185"/>
                      <a:gd name="connsiteX4" fmla="*/ 13511 w 13768"/>
                      <a:gd name="connsiteY4" fmla="*/ 1981 h 4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68" h="4185">
                        <a:moveTo>
                          <a:pt x="13511" y="1981"/>
                        </a:moveTo>
                        <a:cubicBezTo>
                          <a:pt x="14507" y="792"/>
                          <a:pt x="12514" y="0"/>
                          <a:pt x="9325" y="0"/>
                        </a:cubicBezTo>
                        <a:cubicBezTo>
                          <a:pt x="3744" y="198"/>
                          <a:pt x="754" y="991"/>
                          <a:pt x="156" y="2179"/>
                        </a:cubicBezTo>
                        <a:cubicBezTo>
                          <a:pt x="-442" y="3367"/>
                          <a:pt x="555" y="4358"/>
                          <a:pt x="5338" y="4160"/>
                        </a:cubicBezTo>
                        <a:cubicBezTo>
                          <a:pt x="9524" y="4160"/>
                          <a:pt x="12714" y="3169"/>
                          <a:pt x="13511" y="19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35" name="Freeform 2034">
                    <a:extLst>
                      <a:ext uri="{FF2B5EF4-FFF2-40B4-BE49-F238E27FC236}">
                        <a16:creationId xmlns:a16="http://schemas.microsoft.com/office/drawing/2014/main" id="{AA9780EC-D402-BAA2-495F-C823BC52FD28}"/>
                      </a:ext>
                    </a:extLst>
                  </p:cNvPr>
                  <p:cNvSpPr/>
                  <p:nvPr/>
                </p:nvSpPr>
                <p:spPr>
                  <a:xfrm>
                    <a:off x="3049459" y="5715604"/>
                    <a:ext cx="12186" cy="4606"/>
                  </a:xfrm>
                  <a:custGeom>
                    <a:avLst/>
                    <a:gdLst>
                      <a:gd name="connsiteX0" fmla="*/ 6788 w 12186"/>
                      <a:gd name="connsiteY0" fmla="*/ 241 h 4606"/>
                      <a:gd name="connsiteX1" fmla="*/ 11 w 12186"/>
                      <a:gd name="connsiteY1" fmla="*/ 3213 h 4606"/>
                      <a:gd name="connsiteX2" fmla="*/ 6589 w 12186"/>
                      <a:gd name="connsiteY2" fmla="*/ 4203 h 4606"/>
                      <a:gd name="connsiteX3" fmla="*/ 12170 w 12186"/>
                      <a:gd name="connsiteY3" fmla="*/ 1034 h 4606"/>
                      <a:gd name="connsiteX4" fmla="*/ 6788 w 12186"/>
                      <a:gd name="connsiteY4" fmla="*/ 241 h 46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86" h="4606">
                        <a:moveTo>
                          <a:pt x="6788" y="241"/>
                        </a:moveTo>
                        <a:cubicBezTo>
                          <a:pt x="2602" y="1034"/>
                          <a:pt x="210" y="2024"/>
                          <a:pt x="11" y="3213"/>
                        </a:cubicBezTo>
                        <a:cubicBezTo>
                          <a:pt x="-188" y="4599"/>
                          <a:pt x="2403" y="4995"/>
                          <a:pt x="6589" y="4203"/>
                        </a:cubicBezTo>
                        <a:cubicBezTo>
                          <a:pt x="10775" y="3411"/>
                          <a:pt x="12369" y="2222"/>
                          <a:pt x="12170" y="1034"/>
                        </a:cubicBezTo>
                        <a:cubicBezTo>
                          <a:pt x="11970" y="241"/>
                          <a:pt x="10376" y="-353"/>
                          <a:pt x="6788" y="24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36" name="Freeform 2035">
                    <a:extLst>
                      <a:ext uri="{FF2B5EF4-FFF2-40B4-BE49-F238E27FC236}">
                        <a16:creationId xmlns:a16="http://schemas.microsoft.com/office/drawing/2014/main" id="{42C557BF-64CA-5A8A-C21D-84AC7F2C1B5B}"/>
                      </a:ext>
                    </a:extLst>
                  </p:cNvPr>
                  <p:cNvSpPr/>
                  <p:nvPr/>
                </p:nvSpPr>
                <p:spPr>
                  <a:xfrm>
                    <a:off x="3016581" y="5611626"/>
                    <a:ext cx="15496" cy="4404"/>
                  </a:xfrm>
                  <a:custGeom>
                    <a:avLst/>
                    <a:gdLst>
                      <a:gd name="connsiteX0" fmla="*/ 15149 w 15496"/>
                      <a:gd name="connsiteY0" fmla="*/ 2204 h 4404"/>
                      <a:gd name="connsiteX1" fmla="*/ 4983 w 15496"/>
                      <a:gd name="connsiteY1" fmla="*/ 25 h 4404"/>
                      <a:gd name="connsiteX2" fmla="*/ 0 w 15496"/>
                      <a:gd name="connsiteY2" fmla="*/ 1808 h 4404"/>
                      <a:gd name="connsiteX3" fmla="*/ 9568 w 15496"/>
                      <a:gd name="connsiteY3" fmla="*/ 4383 h 4404"/>
                      <a:gd name="connsiteX4" fmla="*/ 15149 w 15496"/>
                      <a:gd name="connsiteY4" fmla="*/ 2204 h 44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496" h="4404">
                        <a:moveTo>
                          <a:pt x="15149" y="2204"/>
                        </a:moveTo>
                        <a:cubicBezTo>
                          <a:pt x="13754" y="818"/>
                          <a:pt x="10365" y="-173"/>
                          <a:pt x="4983" y="25"/>
                        </a:cubicBezTo>
                        <a:cubicBezTo>
                          <a:pt x="1595" y="223"/>
                          <a:pt x="199" y="1016"/>
                          <a:pt x="0" y="1808"/>
                        </a:cubicBezTo>
                        <a:cubicBezTo>
                          <a:pt x="1196" y="3393"/>
                          <a:pt x="4584" y="4581"/>
                          <a:pt x="9568" y="4383"/>
                        </a:cubicBezTo>
                        <a:cubicBezTo>
                          <a:pt x="13554" y="4383"/>
                          <a:pt x="16544" y="3591"/>
                          <a:pt x="15149" y="220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37" name="Freeform 2036">
                    <a:extLst>
                      <a:ext uri="{FF2B5EF4-FFF2-40B4-BE49-F238E27FC236}">
                        <a16:creationId xmlns:a16="http://schemas.microsoft.com/office/drawing/2014/main" id="{185EA7D3-B31E-E745-9ABD-C486A75B8C02}"/>
                      </a:ext>
                    </a:extLst>
                  </p:cNvPr>
                  <p:cNvSpPr/>
                  <p:nvPr/>
                </p:nvSpPr>
                <p:spPr>
                  <a:xfrm>
                    <a:off x="3030067" y="5805030"/>
                    <a:ext cx="13438" cy="6265"/>
                  </a:xfrm>
                  <a:custGeom>
                    <a:avLst/>
                    <a:gdLst>
                      <a:gd name="connsiteX0" fmla="*/ 13423 w 13438"/>
                      <a:gd name="connsiteY0" fmla="*/ 1144 h 6265"/>
                      <a:gd name="connsiteX1" fmla="*/ 7444 w 13438"/>
                      <a:gd name="connsiteY1" fmla="*/ 946 h 6265"/>
                      <a:gd name="connsiteX2" fmla="*/ 69 w 13438"/>
                      <a:gd name="connsiteY2" fmla="*/ 5898 h 6265"/>
                      <a:gd name="connsiteX3" fmla="*/ 6646 w 13438"/>
                      <a:gd name="connsiteY3" fmla="*/ 5106 h 6265"/>
                      <a:gd name="connsiteX4" fmla="*/ 13423 w 13438"/>
                      <a:gd name="connsiteY4" fmla="*/ 1144 h 62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38" h="6265">
                        <a:moveTo>
                          <a:pt x="13423" y="1144"/>
                        </a:moveTo>
                        <a:cubicBezTo>
                          <a:pt x="13623" y="-242"/>
                          <a:pt x="11829" y="-440"/>
                          <a:pt x="7444" y="946"/>
                        </a:cubicBezTo>
                        <a:cubicBezTo>
                          <a:pt x="2859" y="2729"/>
                          <a:pt x="-530" y="4512"/>
                          <a:pt x="69" y="5898"/>
                        </a:cubicBezTo>
                        <a:cubicBezTo>
                          <a:pt x="467" y="6691"/>
                          <a:pt x="3855" y="6096"/>
                          <a:pt x="6646" y="5106"/>
                        </a:cubicBezTo>
                        <a:cubicBezTo>
                          <a:pt x="10832" y="4116"/>
                          <a:pt x="13224" y="2531"/>
                          <a:pt x="13423" y="114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38" name="Freeform 2037">
                    <a:extLst>
                      <a:ext uri="{FF2B5EF4-FFF2-40B4-BE49-F238E27FC236}">
                        <a16:creationId xmlns:a16="http://schemas.microsoft.com/office/drawing/2014/main" id="{190C8778-580B-4D97-F97D-F007DE651196}"/>
                      </a:ext>
                    </a:extLst>
                  </p:cNvPr>
                  <p:cNvSpPr/>
                  <p:nvPr/>
                </p:nvSpPr>
                <p:spPr>
                  <a:xfrm>
                    <a:off x="3036767" y="5825927"/>
                    <a:ext cx="13264" cy="6945"/>
                  </a:xfrm>
                  <a:custGeom>
                    <a:avLst/>
                    <a:gdLst>
                      <a:gd name="connsiteX0" fmla="*/ 7919 w 13264"/>
                      <a:gd name="connsiteY0" fmla="*/ 848 h 6945"/>
                      <a:gd name="connsiteX1" fmla="*/ 345 w 13264"/>
                      <a:gd name="connsiteY1" fmla="*/ 5404 h 6945"/>
                      <a:gd name="connsiteX2" fmla="*/ 5129 w 13264"/>
                      <a:gd name="connsiteY2" fmla="*/ 6196 h 6945"/>
                      <a:gd name="connsiteX3" fmla="*/ 12902 w 13264"/>
                      <a:gd name="connsiteY3" fmla="*/ 1442 h 6945"/>
                      <a:gd name="connsiteX4" fmla="*/ 7919 w 13264"/>
                      <a:gd name="connsiteY4" fmla="*/ 848 h 69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64" h="6945">
                        <a:moveTo>
                          <a:pt x="7919" y="848"/>
                        </a:moveTo>
                        <a:cubicBezTo>
                          <a:pt x="4331" y="2036"/>
                          <a:pt x="1341" y="3819"/>
                          <a:pt x="345" y="5404"/>
                        </a:cubicBezTo>
                        <a:cubicBezTo>
                          <a:pt x="-851" y="7187"/>
                          <a:pt x="1142" y="7385"/>
                          <a:pt x="5129" y="6196"/>
                        </a:cubicBezTo>
                        <a:cubicBezTo>
                          <a:pt x="9115" y="5008"/>
                          <a:pt x="11906" y="3027"/>
                          <a:pt x="12902" y="1442"/>
                        </a:cubicBezTo>
                        <a:cubicBezTo>
                          <a:pt x="14098" y="-143"/>
                          <a:pt x="12304" y="-539"/>
                          <a:pt x="7919" y="84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39" name="Freeform 2038">
                    <a:extLst>
                      <a:ext uri="{FF2B5EF4-FFF2-40B4-BE49-F238E27FC236}">
                        <a16:creationId xmlns:a16="http://schemas.microsoft.com/office/drawing/2014/main" id="{BE6AC6A8-6121-4CEC-1D23-20C2366ADDD0}"/>
                      </a:ext>
                    </a:extLst>
                  </p:cNvPr>
                  <p:cNvSpPr/>
                  <p:nvPr/>
                </p:nvSpPr>
                <p:spPr>
                  <a:xfrm>
                    <a:off x="2950507" y="5665474"/>
                    <a:ext cx="26992" cy="10524"/>
                  </a:xfrm>
                  <a:custGeom>
                    <a:avLst/>
                    <a:gdLst>
                      <a:gd name="connsiteX0" fmla="*/ 24215 w 26992"/>
                      <a:gd name="connsiteY0" fmla="*/ 849 h 10524"/>
                      <a:gd name="connsiteX1" fmla="*/ 14249 w 26992"/>
                      <a:gd name="connsiteY1" fmla="*/ 651 h 10524"/>
                      <a:gd name="connsiteX2" fmla="*/ 11458 w 26992"/>
                      <a:gd name="connsiteY2" fmla="*/ 3424 h 10524"/>
                      <a:gd name="connsiteX3" fmla="*/ 4282 w 26992"/>
                      <a:gd name="connsiteY3" fmla="*/ 5603 h 10524"/>
                      <a:gd name="connsiteX4" fmla="*/ 4482 w 26992"/>
                      <a:gd name="connsiteY4" fmla="*/ 6000 h 10524"/>
                      <a:gd name="connsiteX5" fmla="*/ 296 w 26992"/>
                      <a:gd name="connsiteY5" fmla="*/ 7584 h 10524"/>
                      <a:gd name="connsiteX6" fmla="*/ 2887 w 26992"/>
                      <a:gd name="connsiteY6" fmla="*/ 10159 h 10524"/>
                      <a:gd name="connsiteX7" fmla="*/ 14049 w 26992"/>
                      <a:gd name="connsiteY7" fmla="*/ 8575 h 10524"/>
                      <a:gd name="connsiteX8" fmla="*/ 15445 w 26992"/>
                      <a:gd name="connsiteY8" fmla="*/ 6990 h 10524"/>
                      <a:gd name="connsiteX9" fmla="*/ 19033 w 26992"/>
                      <a:gd name="connsiteY9" fmla="*/ 5405 h 10524"/>
                      <a:gd name="connsiteX10" fmla="*/ 24215 w 26992"/>
                      <a:gd name="connsiteY10" fmla="*/ 849 h 105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6992" h="10524">
                        <a:moveTo>
                          <a:pt x="24215" y="849"/>
                        </a:moveTo>
                        <a:cubicBezTo>
                          <a:pt x="22022" y="-141"/>
                          <a:pt x="17239" y="-339"/>
                          <a:pt x="14249" y="651"/>
                        </a:cubicBezTo>
                        <a:cubicBezTo>
                          <a:pt x="10661" y="1642"/>
                          <a:pt x="10462" y="2632"/>
                          <a:pt x="11458" y="3424"/>
                        </a:cubicBezTo>
                        <a:cubicBezTo>
                          <a:pt x="7870" y="3622"/>
                          <a:pt x="4681" y="4217"/>
                          <a:pt x="4282" y="5603"/>
                        </a:cubicBezTo>
                        <a:cubicBezTo>
                          <a:pt x="4282" y="5801"/>
                          <a:pt x="4482" y="5801"/>
                          <a:pt x="4482" y="6000"/>
                        </a:cubicBezTo>
                        <a:cubicBezTo>
                          <a:pt x="2488" y="6198"/>
                          <a:pt x="1093" y="6792"/>
                          <a:pt x="296" y="7584"/>
                        </a:cubicBezTo>
                        <a:cubicBezTo>
                          <a:pt x="-501" y="8575"/>
                          <a:pt x="296" y="9565"/>
                          <a:pt x="2887" y="10159"/>
                        </a:cubicBezTo>
                        <a:cubicBezTo>
                          <a:pt x="7472" y="11150"/>
                          <a:pt x="11458" y="9961"/>
                          <a:pt x="14049" y="8575"/>
                        </a:cubicBezTo>
                        <a:cubicBezTo>
                          <a:pt x="15046" y="8179"/>
                          <a:pt x="15245" y="7584"/>
                          <a:pt x="15445" y="6990"/>
                        </a:cubicBezTo>
                        <a:cubicBezTo>
                          <a:pt x="17039" y="6594"/>
                          <a:pt x="18235" y="6198"/>
                          <a:pt x="19033" y="5405"/>
                        </a:cubicBezTo>
                        <a:cubicBezTo>
                          <a:pt x="25610" y="4811"/>
                          <a:pt x="30195" y="3424"/>
                          <a:pt x="24215" y="8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40" name="Freeform 2039">
                    <a:extLst>
                      <a:ext uri="{FF2B5EF4-FFF2-40B4-BE49-F238E27FC236}">
                        <a16:creationId xmlns:a16="http://schemas.microsoft.com/office/drawing/2014/main" id="{B5821AF7-31D5-F201-E206-5969D192247F}"/>
                      </a:ext>
                    </a:extLst>
                  </p:cNvPr>
                  <p:cNvSpPr/>
                  <p:nvPr/>
                </p:nvSpPr>
                <p:spPr>
                  <a:xfrm>
                    <a:off x="2993260" y="5652853"/>
                    <a:ext cx="14777" cy="3793"/>
                  </a:xfrm>
                  <a:custGeom>
                    <a:avLst/>
                    <a:gdLst>
                      <a:gd name="connsiteX0" fmla="*/ 14750 w 14777"/>
                      <a:gd name="connsiteY0" fmla="*/ 2179 h 3793"/>
                      <a:gd name="connsiteX1" fmla="*/ 6578 w 14777"/>
                      <a:gd name="connsiteY1" fmla="*/ 0 h 3793"/>
                      <a:gd name="connsiteX2" fmla="*/ 0 w 14777"/>
                      <a:gd name="connsiteY2" fmla="*/ 1585 h 3793"/>
                      <a:gd name="connsiteX3" fmla="*/ 8571 w 14777"/>
                      <a:gd name="connsiteY3" fmla="*/ 3764 h 3793"/>
                      <a:gd name="connsiteX4" fmla="*/ 14750 w 14777"/>
                      <a:gd name="connsiteY4" fmla="*/ 2179 h 37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77" h="3793">
                        <a:moveTo>
                          <a:pt x="14750" y="2179"/>
                        </a:moveTo>
                        <a:cubicBezTo>
                          <a:pt x="15149" y="396"/>
                          <a:pt x="11162" y="0"/>
                          <a:pt x="6578" y="0"/>
                        </a:cubicBezTo>
                        <a:cubicBezTo>
                          <a:pt x="3588" y="0"/>
                          <a:pt x="797" y="396"/>
                          <a:pt x="0" y="1585"/>
                        </a:cubicBezTo>
                        <a:cubicBezTo>
                          <a:pt x="797" y="3169"/>
                          <a:pt x="3588" y="3962"/>
                          <a:pt x="8571" y="3764"/>
                        </a:cubicBezTo>
                        <a:cubicBezTo>
                          <a:pt x="11561" y="3764"/>
                          <a:pt x="14551" y="3169"/>
                          <a:pt x="14750" y="21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41" name="Freeform 2040">
                    <a:extLst>
                      <a:ext uri="{FF2B5EF4-FFF2-40B4-BE49-F238E27FC236}">
                        <a16:creationId xmlns:a16="http://schemas.microsoft.com/office/drawing/2014/main" id="{C6BBEC30-6809-F21E-AAE2-D058F80968DD}"/>
                      </a:ext>
                    </a:extLst>
                  </p:cNvPr>
                  <p:cNvSpPr/>
                  <p:nvPr/>
                </p:nvSpPr>
                <p:spPr>
                  <a:xfrm>
                    <a:off x="2999029" y="5730325"/>
                    <a:ext cx="15565" cy="5002"/>
                  </a:xfrm>
                  <a:custGeom>
                    <a:avLst/>
                    <a:gdLst>
                      <a:gd name="connsiteX0" fmla="*/ 15558 w 15565"/>
                      <a:gd name="connsiteY0" fmla="*/ 1170 h 5002"/>
                      <a:gd name="connsiteX1" fmla="*/ 7784 w 15565"/>
                      <a:gd name="connsiteY1" fmla="*/ 377 h 5002"/>
                      <a:gd name="connsiteX2" fmla="*/ 11 w 15565"/>
                      <a:gd name="connsiteY2" fmla="*/ 3547 h 5002"/>
                      <a:gd name="connsiteX3" fmla="*/ 6589 w 15565"/>
                      <a:gd name="connsiteY3" fmla="*/ 4735 h 5002"/>
                      <a:gd name="connsiteX4" fmla="*/ 15558 w 15565"/>
                      <a:gd name="connsiteY4" fmla="*/ 1170 h 5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565" h="5002">
                        <a:moveTo>
                          <a:pt x="15558" y="1170"/>
                        </a:moveTo>
                        <a:cubicBezTo>
                          <a:pt x="15359" y="-217"/>
                          <a:pt x="11771" y="-217"/>
                          <a:pt x="7784" y="377"/>
                        </a:cubicBezTo>
                        <a:cubicBezTo>
                          <a:pt x="3997" y="1170"/>
                          <a:pt x="409" y="1962"/>
                          <a:pt x="11" y="3547"/>
                        </a:cubicBezTo>
                        <a:cubicBezTo>
                          <a:pt x="-188" y="4933"/>
                          <a:pt x="2403" y="5329"/>
                          <a:pt x="6589" y="4735"/>
                        </a:cubicBezTo>
                        <a:cubicBezTo>
                          <a:pt x="11572" y="4141"/>
                          <a:pt x="15758" y="2952"/>
                          <a:pt x="15558" y="117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42" name="Freeform 2041">
                    <a:extLst>
                      <a:ext uri="{FF2B5EF4-FFF2-40B4-BE49-F238E27FC236}">
                        <a16:creationId xmlns:a16="http://schemas.microsoft.com/office/drawing/2014/main" id="{8265442E-D723-8A97-AB5A-1DFB45040FE5}"/>
                      </a:ext>
                    </a:extLst>
                  </p:cNvPr>
                  <p:cNvSpPr/>
                  <p:nvPr/>
                </p:nvSpPr>
                <p:spPr>
                  <a:xfrm>
                    <a:off x="2974117" y="5791043"/>
                    <a:ext cx="14757" cy="5708"/>
                  </a:xfrm>
                  <a:custGeom>
                    <a:avLst/>
                    <a:gdLst>
                      <a:gd name="connsiteX0" fmla="*/ 14758 w 14757"/>
                      <a:gd name="connsiteY0" fmla="*/ 1066 h 5708"/>
                      <a:gd name="connsiteX1" fmla="*/ 7383 w 14757"/>
                      <a:gd name="connsiteY1" fmla="*/ 868 h 5708"/>
                      <a:gd name="connsiteX2" fmla="*/ 8 w 14757"/>
                      <a:gd name="connsiteY2" fmla="*/ 4632 h 5708"/>
                      <a:gd name="connsiteX3" fmla="*/ 7383 w 14757"/>
                      <a:gd name="connsiteY3" fmla="*/ 4830 h 5708"/>
                      <a:gd name="connsiteX4" fmla="*/ 14758 w 14757"/>
                      <a:gd name="connsiteY4" fmla="*/ 1066 h 5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57" h="5708">
                        <a:moveTo>
                          <a:pt x="14758" y="1066"/>
                        </a:moveTo>
                        <a:cubicBezTo>
                          <a:pt x="14559" y="-519"/>
                          <a:pt x="11170" y="-122"/>
                          <a:pt x="7383" y="868"/>
                        </a:cubicBezTo>
                        <a:cubicBezTo>
                          <a:pt x="3396" y="1859"/>
                          <a:pt x="207" y="3245"/>
                          <a:pt x="8" y="4632"/>
                        </a:cubicBezTo>
                        <a:cubicBezTo>
                          <a:pt x="-192" y="6415"/>
                          <a:pt x="3596" y="5622"/>
                          <a:pt x="7383" y="4830"/>
                        </a:cubicBezTo>
                        <a:cubicBezTo>
                          <a:pt x="11568" y="4038"/>
                          <a:pt x="13961" y="2651"/>
                          <a:pt x="14758" y="10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43" name="Freeform 2042">
                    <a:extLst>
                      <a:ext uri="{FF2B5EF4-FFF2-40B4-BE49-F238E27FC236}">
                        <a16:creationId xmlns:a16="http://schemas.microsoft.com/office/drawing/2014/main" id="{60346614-DF64-FDAB-4C26-8AFD84870069}"/>
                      </a:ext>
                    </a:extLst>
                  </p:cNvPr>
                  <p:cNvSpPr/>
                  <p:nvPr/>
                </p:nvSpPr>
                <p:spPr>
                  <a:xfrm>
                    <a:off x="2983718" y="5725307"/>
                    <a:ext cx="13927" cy="4479"/>
                  </a:xfrm>
                  <a:custGeom>
                    <a:avLst/>
                    <a:gdLst>
                      <a:gd name="connsiteX0" fmla="*/ 13927 w 13927"/>
                      <a:gd name="connsiteY0" fmla="*/ 1631 h 4479"/>
                      <a:gd name="connsiteX1" fmla="*/ 5157 w 13927"/>
                      <a:gd name="connsiteY1" fmla="*/ 443 h 4479"/>
                      <a:gd name="connsiteX2" fmla="*/ 174 w 13927"/>
                      <a:gd name="connsiteY2" fmla="*/ 3216 h 4479"/>
                      <a:gd name="connsiteX3" fmla="*/ 8147 w 13927"/>
                      <a:gd name="connsiteY3" fmla="*/ 4207 h 4479"/>
                      <a:gd name="connsiteX4" fmla="*/ 13927 w 13927"/>
                      <a:gd name="connsiteY4" fmla="*/ 1631 h 4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927" h="4479">
                        <a:moveTo>
                          <a:pt x="13927" y="1631"/>
                        </a:moveTo>
                        <a:cubicBezTo>
                          <a:pt x="13529" y="-151"/>
                          <a:pt x="10140" y="-349"/>
                          <a:pt x="5157" y="443"/>
                        </a:cubicBezTo>
                        <a:cubicBezTo>
                          <a:pt x="1370" y="1235"/>
                          <a:pt x="-623" y="2226"/>
                          <a:pt x="174" y="3216"/>
                        </a:cubicBezTo>
                        <a:cubicBezTo>
                          <a:pt x="1171" y="4405"/>
                          <a:pt x="4160" y="4801"/>
                          <a:pt x="8147" y="4207"/>
                        </a:cubicBezTo>
                        <a:cubicBezTo>
                          <a:pt x="11536" y="3810"/>
                          <a:pt x="13927" y="2820"/>
                          <a:pt x="13927" y="163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44" name="Freeform 2043">
                    <a:extLst>
                      <a:ext uri="{FF2B5EF4-FFF2-40B4-BE49-F238E27FC236}">
                        <a16:creationId xmlns:a16="http://schemas.microsoft.com/office/drawing/2014/main" id="{4FC402EF-E3B7-AC7B-2F70-4E5A93D093D8}"/>
                      </a:ext>
                    </a:extLst>
                  </p:cNvPr>
                  <p:cNvSpPr/>
                  <p:nvPr/>
                </p:nvSpPr>
                <p:spPr>
                  <a:xfrm>
                    <a:off x="2956702" y="5595804"/>
                    <a:ext cx="29212" cy="5467"/>
                  </a:xfrm>
                  <a:custGeom>
                    <a:avLst/>
                    <a:gdLst>
                      <a:gd name="connsiteX0" fmla="*/ 20611 w 29212"/>
                      <a:gd name="connsiteY0" fmla="*/ 0 h 5467"/>
                      <a:gd name="connsiteX1" fmla="*/ 14034 w 29212"/>
                      <a:gd name="connsiteY1" fmla="*/ 1387 h 5467"/>
                      <a:gd name="connsiteX2" fmla="*/ 8453 w 29212"/>
                      <a:gd name="connsiteY2" fmla="*/ 396 h 5467"/>
                      <a:gd name="connsiteX3" fmla="*/ 81 w 29212"/>
                      <a:gd name="connsiteY3" fmla="*/ 2575 h 5467"/>
                      <a:gd name="connsiteX4" fmla="*/ 6061 w 29212"/>
                      <a:gd name="connsiteY4" fmla="*/ 5348 h 5467"/>
                      <a:gd name="connsiteX5" fmla="*/ 16027 w 29212"/>
                      <a:gd name="connsiteY5" fmla="*/ 3566 h 5467"/>
                      <a:gd name="connsiteX6" fmla="*/ 19615 w 29212"/>
                      <a:gd name="connsiteY6" fmla="*/ 4160 h 5467"/>
                      <a:gd name="connsiteX7" fmla="*/ 29183 w 29212"/>
                      <a:gd name="connsiteY7" fmla="*/ 2377 h 5467"/>
                      <a:gd name="connsiteX8" fmla="*/ 20611 w 29212"/>
                      <a:gd name="connsiteY8" fmla="*/ 0 h 54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9212" h="5467">
                        <a:moveTo>
                          <a:pt x="20611" y="0"/>
                        </a:moveTo>
                        <a:cubicBezTo>
                          <a:pt x="18419" y="0"/>
                          <a:pt x="15030" y="0"/>
                          <a:pt x="14034" y="1387"/>
                        </a:cubicBezTo>
                        <a:cubicBezTo>
                          <a:pt x="12639" y="990"/>
                          <a:pt x="10844" y="594"/>
                          <a:pt x="8453" y="396"/>
                        </a:cubicBezTo>
                        <a:cubicBezTo>
                          <a:pt x="4067" y="198"/>
                          <a:pt x="878" y="990"/>
                          <a:pt x="81" y="2575"/>
                        </a:cubicBezTo>
                        <a:cubicBezTo>
                          <a:pt x="-517" y="3962"/>
                          <a:pt x="2273" y="5150"/>
                          <a:pt x="6061" y="5348"/>
                        </a:cubicBezTo>
                        <a:cubicBezTo>
                          <a:pt x="11044" y="5745"/>
                          <a:pt x="15230" y="5150"/>
                          <a:pt x="16027" y="3566"/>
                        </a:cubicBezTo>
                        <a:cubicBezTo>
                          <a:pt x="17024" y="3764"/>
                          <a:pt x="18220" y="4160"/>
                          <a:pt x="19615" y="4160"/>
                        </a:cubicBezTo>
                        <a:cubicBezTo>
                          <a:pt x="24399" y="4556"/>
                          <a:pt x="28784" y="3962"/>
                          <a:pt x="29183" y="2377"/>
                        </a:cubicBezTo>
                        <a:cubicBezTo>
                          <a:pt x="29581" y="990"/>
                          <a:pt x="25993" y="198"/>
                          <a:pt x="20611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45" name="Freeform 2044">
                    <a:extLst>
                      <a:ext uri="{FF2B5EF4-FFF2-40B4-BE49-F238E27FC236}">
                        <a16:creationId xmlns:a16="http://schemas.microsoft.com/office/drawing/2014/main" id="{CDF0D1AA-FB2C-1FDA-1E56-8FF5DA91F2BB}"/>
                      </a:ext>
                    </a:extLst>
                  </p:cNvPr>
                  <p:cNvSpPr/>
                  <p:nvPr/>
                </p:nvSpPr>
                <p:spPr>
                  <a:xfrm>
                    <a:off x="2996847" y="5795273"/>
                    <a:ext cx="13224" cy="5708"/>
                  </a:xfrm>
                  <a:custGeom>
                    <a:avLst/>
                    <a:gdLst>
                      <a:gd name="connsiteX0" fmla="*/ 13156 w 13224"/>
                      <a:gd name="connsiteY0" fmla="*/ 1195 h 5708"/>
                      <a:gd name="connsiteX1" fmla="*/ 6578 w 13224"/>
                      <a:gd name="connsiteY1" fmla="*/ 601 h 5708"/>
                      <a:gd name="connsiteX2" fmla="*/ 0 w 13224"/>
                      <a:gd name="connsiteY2" fmla="*/ 4760 h 5708"/>
                      <a:gd name="connsiteX3" fmla="*/ 5382 w 13224"/>
                      <a:gd name="connsiteY3" fmla="*/ 5157 h 5708"/>
                      <a:gd name="connsiteX4" fmla="*/ 13156 w 13224"/>
                      <a:gd name="connsiteY4" fmla="*/ 1195 h 5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24" h="5708">
                        <a:moveTo>
                          <a:pt x="13156" y="1195"/>
                        </a:moveTo>
                        <a:cubicBezTo>
                          <a:pt x="13754" y="-390"/>
                          <a:pt x="10365" y="-192"/>
                          <a:pt x="6578" y="601"/>
                        </a:cubicBezTo>
                        <a:cubicBezTo>
                          <a:pt x="2591" y="1987"/>
                          <a:pt x="0" y="3374"/>
                          <a:pt x="0" y="4760"/>
                        </a:cubicBezTo>
                        <a:cubicBezTo>
                          <a:pt x="0" y="5949"/>
                          <a:pt x="2193" y="5949"/>
                          <a:pt x="5382" y="5157"/>
                        </a:cubicBezTo>
                        <a:cubicBezTo>
                          <a:pt x="9767" y="4166"/>
                          <a:pt x="12558" y="2780"/>
                          <a:pt x="13156" y="119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46" name="Freeform 2045">
                    <a:extLst>
                      <a:ext uri="{FF2B5EF4-FFF2-40B4-BE49-F238E27FC236}">
                        <a16:creationId xmlns:a16="http://schemas.microsoft.com/office/drawing/2014/main" id="{7FC23AE7-1882-0BD1-DAAF-2371C846BF59}"/>
                      </a:ext>
                    </a:extLst>
                  </p:cNvPr>
                  <p:cNvSpPr/>
                  <p:nvPr/>
                </p:nvSpPr>
                <p:spPr>
                  <a:xfrm>
                    <a:off x="2972718" y="5781883"/>
                    <a:ext cx="13575" cy="5551"/>
                  </a:xfrm>
                  <a:custGeom>
                    <a:avLst/>
                    <a:gdLst>
                      <a:gd name="connsiteX0" fmla="*/ 5991 w 13575"/>
                      <a:gd name="connsiteY0" fmla="*/ 5076 h 5551"/>
                      <a:gd name="connsiteX1" fmla="*/ 13566 w 13575"/>
                      <a:gd name="connsiteY1" fmla="*/ 1313 h 5551"/>
                      <a:gd name="connsiteX2" fmla="*/ 6589 w 13575"/>
                      <a:gd name="connsiteY2" fmla="*/ 520 h 5551"/>
                      <a:gd name="connsiteX3" fmla="*/ 12 w 13575"/>
                      <a:gd name="connsiteY3" fmla="*/ 4482 h 5551"/>
                      <a:gd name="connsiteX4" fmla="*/ 5991 w 13575"/>
                      <a:gd name="connsiteY4" fmla="*/ 5076 h 55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75" h="5551">
                        <a:moveTo>
                          <a:pt x="5991" y="5076"/>
                        </a:moveTo>
                        <a:cubicBezTo>
                          <a:pt x="9778" y="4284"/>
                          <a:pt x="13566" y="2898"/>
                          <a:pt x="13566" y="1313"/>
                        </a:cubicBezTo>
                        <a:cubicBezTo>
                          <a:pt x="13765" y="-272"/>
                          <a:pt x="10975" y="-272"/>
                          <a:pt x="6589" y="520"/>
                        </a:cubicBezTo>
                        <a:cubicBezTo>
                          <a:pt x="2204" y="1511"/>
                          <a:pt x="-188" y="3096"/>
                          <a:pt x="12" y="4482"/>
                        </a:cubicBezTo>
                        <a:cubicBezTo>
                          <a:pt x="211" y="5671"/>
                          <a:pt x="2603" y="5869"/>
                          <a:pt x="5991" y="50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47" name="Freeform 2046">
                    <a:extLst>
                      <a:ext uri="{FF2B5EF4-FFF2-40B4-BE49-F238E27FC236}">
                        <a16:creationId xmlns:a16="http://schemas.microsoft.com/office/drawing/2014/main" id="{3137CA71-C263-6B9B-B92C-A6625175A427}"/>
                      </a:ext>
                    </a:extLst>
                  </p:cNvPr>
                  <p:cNvSpPr/>
                  <p:nvPr/>
                </p:nvSpPr>
                <p:spPr>
                  <a:xfrm>
                    <a:off x="2995442" y="5746936"/>
                    <a:ext cx="12872" cy="4730"/>
                  </a:xfrm>
                  <a:custGeom>
                    <a:avLst/>
                    <a:gdLst>
                      <a:gd name="connsiteX0" fmla="*/ 7386 w 12872"/>
                      <a:gd name="connsiteY0" fmla="*/ 4169 h 4730"/>
                      <a:gd name="connsiteX1" fmla="*/ 12768 w 12872"/>
                      <a:gd name="connsiteY1" fmla="*/ 802 h 4730"/>
                      <a:gd name="connsiteX2" fmla="*/ 5791 w 12872"/>
                      <a:gd name="connsiteY2" fmla="*/ 406 h 4730"/>
                      <a:gd name="connsiteX3" fmla="*/ 11 w 12872"/>
                      <a:gd name="connsiteY3" fmla="*/ 3575 h 4730"/>
                      <a:gd name="connsiteX4" fmla="*/ 7386 w 12872"/>
                      <a:gd name="connsiteY4" fmla="*/ 4169 h 47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72" h="4730">
                        <a:moveTo>
                          <a:pt x="7386" y="4169"/>
                        </a:moveTo>
                        <a:cubicBezTo>
                          <a:pt x="11372" y="3179"/>
                          <a:pt x="13366" y="1990"/>
                          <a:pt x="12768" y="802"/>
                        </a:cubicBezTo>
                        <a:cubicBezTo>
                          <a:pt x="12170" y="-189"/>
                          <a:pt x="9977" y="-189"/>
                          <a:pt x="5791" y="406"/>
                        </a:cubicBezTo>
                        <a:cubicBezTo>
                          <a:pt x="2403" y="1000"/>
                          <a:pt x="-188" y="2387"/>
                          <a:pt x="11" y="3575"/>
                        </a:cubicBezTo>
                        <a:cubicBezTo>
                          <a:pt x="11" y="4764"/>
                          <a:pt x="3200" y="5160"/>
                          <a:pt x="7386" y="41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48" name="Freeform 2047">
                    <a:extLst>
                      <a:ext uri="{FF2B5EF4-FFF2-40B4-BE49-F238E27FC236}">
                        <a16:creationId xmlns:a16="http://schemas.microsoft.com/office/drawing/2014/main" id="{91C3CD22-7BC1-5315-DEE2-5C840D779C6A}"/>
                      </a:ext>
                    </a:extLst>
                  </p:cNvPr>
                  <p:cNvSpPr/>
                  <p:nvPr/>
                </p:nvSpPr>
                <p:spPr>
                  <a:xfrm>
                    <a:off x="3025949" y="5794544"/>
                    <a:ext cx="15015" cy="5892"/>
                  </a:xfrm>
                  <a:custGeom>
                    <a:avLst/>
                    <a:gdLst>
                      <a:gd name="connsiteX0" fmla="*/ 14949 w 15015"/>
                      <a:gd name="connsiteY0" fmla="*/ 537 h 5892"/>
                      <a:gd name="connsiteX1" fmla="*/ 6777 w 15015"/>
                      <a:gd name="connsiteY1" fmla="*/ 1527 h 5892"/>
                      <a:gd name="connsiteX2" fmla="*/ 0 w 15015"/>
                      <a:gd name="connsiteY2" fmla="*/ 5489 h 5892"/>
                      <a:gd name="connsiteX3" fmla="*/ 8172 w 15015"/>
                      <a:gd name="connsiteY3" fmla="*/ 4498 h 5892"/>
                      <a:gd name="connsiteX4" fmla="*/ 14949 w 15015"/>
                      <a:gd name="connsiteY4" fmla="*/ 537 h 5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015" h="5892">
                        <a:moveTo>
                          <a:pt x="14949" y="537"/>
                        </a:moveTo>
                        <a:cubicBezTo>
                          <a:pt x="14352" y="-652"/>
                          <a:pt x="10564" y="338"/>
                          <a:pt x="6777" y="1527"/>
                        </a:cubicBezTo>
                        <a:cubicBezTo>
                          <a:pt x="3189" y="2715"/>
                          <a:pt x="0" y="4102"/>
                          <a:pt x="0" y="5489"/>
                        </a:cubicBezTo>
                        <a:cubicBezTo>
                          <a:pt x="1395" y="6281"/>
                          <a:pt x="4385" y="5885"/>
                          <a:pt x="8172" y="4498"/>
                        </a:cubicBezTo>
                        <a:cubicBezTo>
                          <a:pt x="11960" y="3310"/>
                          <a:pt x="15547" y="1725"/>
                          <a:pt x="14949" y="5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49" name="Freeform 2048">
                    <a:extLst>
                      <a:ext uri="{FF2B5EF4-FFF2-40B4-BE49-F238E27FC236}">
                        <a16:creationId xmlns:a16="http://schemas.microsoft.com/office/drawing/2014/main" id="{ABEC60B5-34FD-EFA4-36CA-BA6D6682CF2D}"/>
                      </a:ext>
                    </a:extLst>
                  </p:cNvPr>
                  <p:cNvSpPr/>
                  <p:nvPr/>
                </p:nvSpPr>
                <p:spPr>
                  <a:xfrm>
                    <a:off x="2945405" y="5693858"/>
                    <a:ext cx="14775" cy="7835"/>
                  </a:xfrm>
                  <a:custGeom>
                    <a:avLst/>
                    <a:gdLst>
                      <a:gd name="connsiteX0" fmla="*/ 415 w 14775"/>
                      <a:gd name="connsiteY0" fmla="*/ 6339 h 7835"/>
                      <a:gd name="connsiteX1" fmla="*/ 8189 w 14775"/>
                      <a:gd name="connsiteY1" fmla="*/ 7527 h 7835"/>
                      <a:gd name="connsiteX2" fmla="*/ 13970 w 14775"/>
                      <a:gd name="connsiteY2" fmla="*/ 5150 h 7835"/>
                      <a:gd name="connsiteX3" fmla="*/ 10980 w 14775"/>
                      <a:gd name="connsiteY3" fmla="*/ 3764 h 7835"/>
                      <a:gd name="connsiteX4" fmla="*/ 14767 w 14775"/>
                      <a:gd name="connsiteY4" fmla="*/ 1783 h 7835"/>
                      <a:gd name="connsiteX5" fmla="*/ 6594 w 14775"/>
                      <a:gd name="connsiteY5" fmla="*/ 0 h 7835"/>
                      <a:gd name="connsiteX6" fmla="*/ 17 w 14775"/>
                      <a:gd name="connsiteY6" fmla="*/ 2575 h 7835"/>
                      <a:gd name="connsiteX7" fmla="*/ 3804 w 14775"/>
                      <a:gd name="connsiteY7" fmla="*/ 4358 h 7835"/>
                      <a:gd name="connsiteX8" fmla="*/ 415 w 14775"/>
                      <a:gd name="connsiteY8" fmla="*/ 6339 h 78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775" h="7835">
                        <a:moveTo>
                          <a:pt x="415" y="6339"/>
                        </a:moveTo>
                        <a:cubicBezTo>
                          <a:pt x="615" y="7924"/>
                          <a:pt x="4003" y="8122"/>
                          <a:pt x="8189" y="7527"/>
                        </a:cubicBezTo>
                        <a:cubicBezTo>
                          <a:pt x="11378" y="7131"/>
                          <a:pt x="13970" y="6141"/>
                          <a:pt x="13970" y="5150"/>
                        </a:cubicBezTo>
                        <a:cubicBezTo>
                          <a:pt x="13970" y="4160"/>
                          <a:pt x="12774" y="3962"/>
                          <a:pt x="10980" y="3764"/>
                        </a:cubicBezTo>
                        <a:cubicBezTo>
                          <a:pt x="12973" y="3367"/>
                          <a:pt x="14568" y="2575"/>
                          <a:pt x="14767" y="1783"/>
                        </a:cubicBezTo>
                        <a:cubicBezTo>
                          <a:pt x="14966" y="396"/>
                          <a:pt x="11777" y="0"/>
                          <a:pt x="6594" y="0"/>
                        </a:cubicBezTo>
                        <a:cubicBezTo>
                          <a:pt x="3605" y="198"/>
                          <a:pt x="216" y="991"/>
                          <a:pt x="17" y="2575"/>
                        </a:cubicBezTo>
                        <a:cubicBezTo>
                          <a:pt x="-183" y="3764"/>
                          <a:pt x="1412" y="4358"/>
                          <a:pt x="3804" y="4358"/>
                        </a:cubicBezTo>
                        <a:cubicBezTo>
                          <a:pt x="1811" y="4952"/>
                          <a:pt x="415" y="5546"/>
                          <a:pt x="415" y="633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0" name="Freeform 2049">
                    <a:extLst>
                      <a:ext uri="{FF2B5EF4-FFF2-40B4-BE49-F238E27FC236}">
                        <a16:creationId xmlns:a16="http://schemas.microsoft.com/office/drawing/2014/main" id="{89D23903-FBFC-C104-6C59-D8A46481D292}"/>
                      </a:ext>
                    </a:extLst>
                  </p:cNvPr>
                  <p:cNvSpPr/>
                  <p:nvPr/>
                </p:nvSpPr>
                <p:spPr>
                  <a:xfrm>
                    <a:off x="3030693" y="5743103"/>
                    <a:ext cx="13594" cy="4499"/>
                  </a:xfrm>
                  <a:custGeom>
                    <a:avLst/>
                    <a:gdLst>
                      <a:gd name="connsiteX0" fmla="*/ 6020 w 13594"/>
                      <a:gd name="connsiteY0" fmla="*/ 4239 h 4499"/>
                      <a:gd name="connsiteX1" fmla="*/ 13594 w 13594"/>
                      <a:gd name="connsiteY1" fmla="*/ 1070 h 4499"/>
                      <a:gd name="connsiteX2" fmla="*/ 6419 w 13594"/>
                      <a:gd name="connsiteY2" fmla="*/ 475 h 4499"/>
                      <a:gd name="connsiteX3" fmla="*/ 40 w 13594"/>
                      <a:gd name="connsiteY3" fmla="*/ 3843 h 4499"/>
                      <a:gd name="connsiteX4" fmla="*/ 6020 w 13594"/>
                      <a:gd name="connsiteY4" fmla="*/ 4239 h 4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94" h="4499">
                        <a:moveTo>
                          <a:pt x="6020" y="4239"/>
                        </a:moveTo>
                        <a:cubicBezTo>
                          <a:pt x="10007" y="3645"/>
                          <a:pt x="12996" y="2456"/>
                          <a:pt x="13594" y="1070"/>
                        </a:cubicBezTo>
                        <a:cubicBezTo>
                          <a:pt x="12996" y="-119"/>
                          <a:pt x="10605" y="-317"/>
                          <a:pt x="6419" y="475"/>
                        </a:cubicBezTo>
                        <a:cubicBezTo>
                          <a:pt x="2233" y="1268"/>
                          <a:pt x="-358" y="2654"/>
                          <a:pt x="40" y="3843"/>
                        </a:cubicBezTo>
                        <a:cubicBezTo>
                          <a:pt x="240" y="4635"/>
                          <a:pt x="3229" y="4635"/>
                          <a:pt x="6020" y="423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1" name="Freeform 2050">
                    <a:extLst>
                      <a:ext uri="{FF2B5EF4-FFF2-40B4-BE49-F238E27FC236}">
                        <a16:creationId xmlns:a16="http://schemas.microsoft.com/office/drawing/2014/main" id="{24A80CF0-DCBC-A5C8-BC1B-D420F4C8DCE3}"/>
                      </a:ext>
                    </a:extLst>
                  </p:cNvPr>
                  <p:cNvSpPr/>
                  <p:nvPr/>
                </p:nvSpPr>
                <p:spPr>
                  <a:xfrm>
                    <a:off x="2927083" y="5614394"/>
                    <a:ext cx="27706" cy="11243"/>
                  </a:xfrm>
                  <a:custGeom>
                    <a:avLst/>
                    <a:gdLst>
                      <a:gd name="connsiteX0" fmla="*/ 4385 w 27706"/>
                      <a:gd name="connsiteY0" fmla="*/ 5775 h 11243"/>
                      <a:gd name="connsiteX1" fmla="*/ 4385 w 27706"/>
                      <a:gd name="connsiteY1" fmla="*/ 5775 h 11243"/>
                      <a:gd name="connsiteX2" fmla="*/ 8372 w 27706"/>
                      <a:gd name="connsiteY2" fmla="*/ 8152 h 11243"/>
                      <a:gd name="connsiteX3" fmla="*/ 14352 w 27706"/>
                      <a:gd name="connsiteY3" fmla="*/ 7954 h 11243"/>
                      <a:gd name="connsiteX4" fmla="*/ 14352 w 27706"/>
                      <a:gd name="connsiteY4" fmla="*/ 9538 h 11243"/>
                      <a:gd name="connsiteX5" fmla="*/ 23321 w 27706"/>
                      <a:gd name="connsiteY5" fmla="*/ 11123 h 11243"/>
                      <a:gd name="connsiteX6" fmla="*/ 27706 w 27706"/>
                      <a:gd name="connsiteY6" fmla="*/ 8746 h 11243"/>
                      <a:gd name="connsiteX7" fmla="*/ 19534 w 27706"/>
                      <a:gd name="connsiteY7" fmla="*/ 6765 h 11243"/>
                      <a:gd name="connsiteX8" fmla="*/ 17740 w 27706"/>
                      <a:gd name="connsiteY8" fmla="*/ 6963 h 11243"/>
                      <a:gd name="connsiteX9" fmla="*/ 18936 w 27706"/>
                      <a:gd name="connsiteY9" fmla="*/ 5577 h 11243"/>
                      <a:gd name="connsiteX10" fmla="*/ 13953 w 27706"/>
                      <a:gd name="connsiteY10" fmla="*/ 3596 h 11243"/>
                      <a:gd name="connsiteX11" fmla="*/ 13754 w 27706"/>
                      <a:gd name="connsiteY11" fmla="*/ 3200 h 11243"/>
                      <a:gd name="connsiteX12" fmla="*/ 14551 w 27706"/>
                      <a:gd name="connsiteY12" fmla="*/ 2011 h 11243"/>
                      <a:gd name="connsiteX13" fmla="*/ 6977 w 27706"/>
                      <a:gd name="connsiteY13" fmla="*/ 30 h 11243"/>
                      <a:gd name="connsiteX14" fmla="*/ 1595 w 27706"/>
                      <a:gd name="connsiteY14" fmla="*/ 1813 h 11243"/>
                      <a:gd name="connsiteX15" fmla="*/ 1794 w 27706"/>
                      <a:gd name="connsiteY15" fmla="*/ 2209 h 11243"/>
                      <a:gd name="connsiteX16" fmla="*/ 0 w 27706"/>
                      <a:gd name="connsiteY16" fmla="*/ 3992 h 11243"/>
                      <a:gd name="connsiteX17" fmla="*/ 4385 w 27706"/>
                      <a:gd name="connsiteY17" fmla="*/ 5775 h 112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7706" h="11243">
                        <a:moveTo>
                          <a:pt x="4385" y="5775"/>
                        </a:moveTo>
                        <a:lnTo>
                          <a:pt x="4385" y="5775"/>
                        </a:lnTo>
                        <a:cubicBezTo>
                          <a:pt x="4186" y="6765"/>
                          <a:pt x="4983" y="7954"/>
                          <a:pt x="8372" y="8152"/>
                        </a:cubicBezTo>
                        <a:cubicBezTo>
                          <a:pt x="10764" y="8350"/>
                          <a:pt x="12558" y="8152"/>
                          <a:pt x="14352" y="7954"/>
                        </a:cubicBezTo>
                        <a:cubicBezTo>
                          <a:pt x="13953" y="8350"/>
                          <a:pt x="13754" y="8944"/>
                          <a:pt x="14352" y="9538"/>
                        </a:cubicBezTo>
                        <a:cubicBezTo>
                          <a:pt x="15747" y="10925"/>
                          <a:pt x="19135" y="11519"/>
                          <a:pt x="23321" y="11123"/>
                        </a:cubicBezTo>
                        <a:cubicBezTo>
                          <a:pt x="26710" y="10925"/>
                          <a:pt x="27706" y="9935"/>
                          <a:pt x="27706" y="8746"/>
                        </a:cubicBezTo>
                        <a:cubicBezTo>
                          <a:pt x="26510" y="7359"/>
                          <a:pt x="23720" y="6567"/>
                          <a:pt x="19534" y="6765"/>
                        </a:cubicBezTo>
                        <a:cubicBezTo>
                          <a:pt x="18936" y="6765"/>
                          <a:pt x="18338" y="6963"/>
                          <a:pt x="17740" y="6963"/>
                        </a:cubicBezTo>
                        <a:cubicBezTo>
                          <a:pt x="18338" y="6567"/>
                          <a:pt x="18737" y="6171"/>
                          <a:pt x="18936" y="5577"/>
                        </a:cubicBezTo>
                        <a:cubicBezTo>
                          <a:pt x="19335" y="4586"/>
                          <a:pt x="16943" y="3992"/>
                          <a:pt x="13953" y="3596"/>
                        </a:cubicBezTo>
                        <a:cubicBezTo>
                          <a:pt x="13953" y="3398"/>
                          <a:pt x="13953" y="3398"/>
                          <a:pt x="13754" y="3200"/>
                        </a:cubicBezTo>
                        <a:cubicBezTo>
                          <a:pt x="14352" y="2803"/>
                          <a:pt x="14750" y="2605"/>
                          <a:pt x="14551" y="2011"/>
                        </a:cubicBezTo>
                        <a:cubicBezTo>
                          <a:pt x="14352" y="624"/>
                          <a:pt x="11163" y="-168"/>
                          <a:pt x="6977" y="30"/>
                        </a:cubicBezTo>
                        <a:cubicBezTo>
                          <a:pt x="3588" y="30"/>
                          <a:pt x="1395" y="822"/>
                          <a:pt x="1595" y="1813"/>
                        </a:cubicBezTo>
                        <a:cubicBezTo>
                          <a:pt x="1595" y="2011"/>
                          <a:pt x="1794" y="2011"/>
                          <a:pt x="1794" y="2209"/>
                        </a:cubicBezTo>
                        <a:cubicBezTo>
                          <a:pt x="598" y="2605"/>
                          <a:pt x="0" y="3200"/>
                          <a:pt x="0" y="3992"/>
                        </a:cubicBezTo>
                        <a:cubicBezTo>
                          <a:pt x="0" y="5180"/>
                          <a:pt x="1993" y="5577"/>
                          <a:pt x="4385" y="57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2" name="Freeform 2051">
                    <a:extLst>
                      <a:ext uri="{FF2B5EF4-FFF2-40B4-BE49-F238E27FC236}">
                        <a16:creationId xmlns:a16="http://schemas.microsoft.com/office/drawing/2014/main" id="{31D9D03A-EFDA-7C93-DBFA-11602FE8EF6C}"/>
                      </a:ext>
                    </a:extLst>
                  </p:cNvPr>
                  <p:cNvSpPr/>
                  <p:nvPr/>
                </p:nvSpPr>
                <p:spPr>
                  <a:xfrm>
                    <a:off x="3050056" y="5781716"/>
                    <a:ext cx="13777" cy="5366"/>
                  </a:xfrm>
                  <a:custGeom>
                    <a:avLst/>
                    <a:gdLst>
                      <a:gd name="connsiteX0" fmla="*/ 6390 w 13777"/>
                      <a:gd name="connsiteY0" fmla="*/ 885 h 5366"/>
                      <a:gd name="connsiteX1" fmla="*/ 12 w 13777"/>
                      <a:gd name="connsiteY1" fmla="*/ 4649 h 5366"/>
                      <a:gd name="connsiteX2" fmla="*/ 7387 w 13777"/>
                      <a:gd name="connsiteY2" fmla="*/ 4253 h 5366"/>
                      <a:gd name="connsiteX3" fmla="*/ 13765 w 13777"/>
                      <a:gd name="connsiteY3" fmla="*/ 489 h 5366"/>
                      <a:gd name="connsiteX4" fmla="*/ 6390 w 13777"/>
                      <a:gd name="connsiteY4" fmla="*/ 885 h 53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77" h="5366">
                        <a:moveTo>
                          <a:pt x="6390" y="885"/>
                        </a:moveTo>
                        <a:cubicBezTo>
                          <a:pt x="2204" y="2074"/>
                          <a:pt x="-188" y="3658"/>
                          <a:pt x="12" y="4649"/>
                        </a:cubicBezTo>
                        <a:cubicBezTo>
                          <a:pt x="211" y="5837"/>
                          <a:pt x="3400" y="5441"/>
                          <a:pt x="7387" y="4253"/>
                        </a:cubicBezTo>
                        <a:cubicBezTo>
                          <a:pt x="11772" y="3064"/>
                          <a:pt x="13964" y="1479"/>
                          <a:pt x="13765" y="489"/>
                        </a:cubicBezTo>
                        <a:cubicBezTo>
                          <a:pt x="13566" y="-303"/>
                          <a:pt x="10576" y="-105"/>
                          <a:pt x="6390" y="8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3" name="Freeform 2052">
                    <a:extLst>
                      <a:ext uri="{FF2B5EF4-FFF2-40B4-BE49-F238E27FC236}">
                        <a16:creationId xmlns:a16="http://schemas.microsoft.com/office/drawing/2014/main" id="{350A8C09-1D91-923E-0D88-7129C1C23F6F}"/>
                      </a:ext>
                    </a:extLst>
                  </p:cNvPr>
                  <p:cNvSpPr/>
                  <p:nvPr/>
                </p:nvSpPr>
                <p:spPr>
                  <a:xfrm>
                    <a:off x="3034269" y="5598547"/>
                    <a:ext cx="13298" cy="4491"/>
                  </a:xfrm>
                  <a:custGeom>
                    <a:avLst/>
                    <a:gdLst>
                      <a:gd name="connsiteX0" fmla="*/ 5832 w 13298"/>
                      <a:gd name="connsiteY0" fmla="*/ 4388 h 4491"/>
                      <a:gd name="connsiteX1" fmla="*/ 13207 w 13298"/>
                      <a:gd name="connsiteY1" fmla="*/ 2804 h 4491"/>
                      <a:gd name="connsiteX2" fmla="*/ 8423 w 13298"/>
                      <a:gd name="connsiteY2" fmla="*/ 30 h 4491"/>
                      <a:gd name="connsiteX3" fmla="*/ 251 w 13298"/>
                      <a:gd name="connsiteY3" fmla="*/ 1813 h 4491"/>
                      <a:gd name="connsiteX4" fmla="*/ 5832 w 13298"/>
                      <a:gd name="connsiteY4" fmla="*/ 4388 h 44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98" h="4491">
                        <a:moveTo>
                          <a:pt x="5832" y="4388"/>
                        </a:moveTo>
                        <a:cubicBezTo>
                          <a:pt x="10217" y="4784"/>
                          <a:pt x="12809" y="3992"/>
                          <a:pt x="13207" y="2804"/>
                        </a:cubicBezTo>
                        <a:cubicBezTo>
                          <a:pt x="13606" y="1615"/>
                          <a:pt x="12809" y="625"/>
                          <a:pt x="8423" y="30"/>
                        </a:cubicBezTo>
                        <a:cubicBezTo>
                          <a:pt x="3440" y="-168"/>
                          <a:pt x="1248" y="625"/>
                          <a:pt x="251" y="1813"/>
                        </a:cubicBezTo>
                        <a:cubicBezTo>
                          <a:pt x="-745" y="3002"/>
                          <a:pt x="1248" y="3992"/>
                          <a:pt x="5832" y="43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4" name="Freeform 2053">
                    <a:extLst>
                      <a:ext uri="{FF2B5EF4-FFF2-40B4-BE49-F238E27FC236}">
                        <a16:creationId xmlns:a16="http://schemas.microsoft.com/office/drawing/2014/main" id="{C5A4100E-FD39-5C2B-A3F9-22DC1C49A0C7}"/>
                      </a:ext>
                    </a:extLst>
                  </p:cNvPr>
                  <p:cNvSpPr/>
                  <p:nvPr/>
                </p:nvSpPr>
                <p:spPr>
                  <a:xfrm>
                    <a:off x="3072180" y="5787914"/>
                    <a:ext cx="11982" cy="5080"/>
                  </a:xfrm>
                  <a:custGeom>
                    <a:avLst/>
                    <a:gdLst>
                      <a:gd name="connsiteX0" fmla="*/ 11972 w 11982"/>
                      <a:gd name="connsiteY0" fmla="*/ 432 h 5080"/>
                      <a:gd name="connsiteX1" fmla="*/ 5992 w 11982"/>
                      <a:gd name="connsiteY1" fmla="*/ 828 h 5080"/>
                      <a:gd name="connsiteX2" fmla="*/ 12 w 11982"/>
                      <a:gd name="connsiteY2" fmla="*/ 4592 h 5080"/>
                      <a:gd name="connsiteX3" fmla="*/ 5793 w 11982"/>
                      <a:gd name="connsiteY3" fmla="*/ 4196 h 5080"/>
                      <a:gd name="connsiteX4" fmla="*/ 11972 w 11982"/>
                      <a:gd name="connsiteY4" fmla="*/ 432 h 50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82" h="5080">
                        <a:moveTo>
                          <a:pt x="11972" y="432"/>
                        </a:moveTo>
                        <a:cubicBezTo>
                          <a:pt x="11773" y="-360"/>
                          <a:pt x="9182" y="36"/>
                          <a:pt x="5992" y="828"/>
                        </a:cubicBezTo>
                        <a:cubicBezTo>
                          <a:pt x="2006" y="2017"/>
                          <a:pt x="-187" y="3601"/>
                          <a:pt x="12" y="4592"/>
                        </a:cubicBezTo>
                        <a:cubicBezTo>
                          <a:pt x="212" y="5384"/>
                          <a:pt x="2803" y="5186"/>
                          <a:pt x="5793" y="4196"/>
                        </a:cubicBezTo>
                        <a:cubicBezTo>
                          <a:pt x="9580" y="3007"/>
                          <a:pt x="12171" y="1422"/>
                          <a:pt x="11972" y="43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5" name="Freeform 2054">
                    <a:extLst>
                      <a:ext uri="{FF2B5EF4-FFF2-40B4-BE49-F238E27FC236}">
                        <a16:creationId xmlns:a16="http://schemas.microsoft.com/office/drawing/2014/main" id="{99ED333C-ACAD-3D63-D035-461765038687}"/>
                      </a:ext>
                    </a:extLst>
                  </p:cNvPr>
                  <p:cNvSpPr/>
                  <p:nvPr/>
                </p:nvSpPr>
                <p:spPr>
                  <a:xfrm>
                    <a:off x="3056378" y="5733520"/>
                    <a:ext cx="17807" cy="4272"/>
                  </a:xfrm>
                  <a:custGeom>
                    <a:avLst/>
                    <a:gdLst>
                      <a:gd name="connsiteX0" fmla="*/ 3058 w 17807"/>
                      <a:gd name="connsiteY0" fmla="*/ 1144 h 4272"/>
                      <a:gd name="connsiteX1" fmla="*/ 666 w 17807"/>
                      <a:gd name="connsiteY1" fmla="*/ 3719 h 4272"/>
                      <a:gd name="connsiteX2" fmla="*/ 16014 w 17807"/>
                      <a:gd name="connsiteY2" fmla="*/ 1738 h 4272"/>
                      <a:gd name="connsiteX3" fmla="*/ 17808 w 17807"/>
                      <a:gd name="connsiteY3" fmla="*/ 1342 h 4272"/>
                      <a:gd name="connsiteX4" fmla="*/ 16811 w 17807"/>
                      <a:gd name="connsiteY4" fmla="*/ 1144 h 4272"/>
                      <a:gd name="connsiteX5" fmla="*/ 3058 w 17807"/>
                      <a:gd name="connsiteY5" fmla="*/ 1144 h 42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807" h="4272">
                        <a:moveTo>
                          <a:pt x="3058" y="1144"/>
                        </a:moveTo>
                        <a:cubicBezTo>
                          <a:pt x="68" y="1936"/>
                          <a:pt x="-729" y="3125"/>
                          <a:pt x="666" y="3719"/>
                        </a:cubicBezTo>
                        <a:cubicBezTo>
                          <a:pt x="4453" y="5304"/>
                          <a:pt x="10433" y="3125"/>
                          <a:pt x="16014" y="1738"/>
                        </a:cubicBezTo>
                        <a:lnTo>
                          <a:pt x="17808" y="1342"/>
                        </a:lnTo>
                        <a:cubicBezTo>
                          <a:pt x="17409" y="1342"/>
                          <a:pt x="17011" y="1144"/>
                          <a:pt x="16811" y="1144"/>
                        </a:cubicBezTo>
                        <a:cubicBezTo>
                          <a:pt x="13622" y="153"/>
                          <a:pt x="10433" y="-837"/>
                          <a:pt x="3058" y="114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6" name="Freeform 2055">
                    <a:extLst>
                      <a:ext uri="{FF2B5EF4-FFF2-40B4-BE49-F238E27FC236}">
                        <a16:creationId xmlns:a16="http://schemas.microsoft.com/office/drawing/2014/main" id="{D68CEBA9-B161-53DC-FA9F-608B83D1DCF5}"/>
                      </a:ext>
                    </a:extLst>
                  </p:cNvPr>
                  <p:cNvSpPr/>
                  <p:nvPr/>
                </p:nvSpPr>
                <p:spPr>
                  <a:xfrm>
                    <a:off x="3074186" y="5734664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198 h 198"/>
                      <a:gd name="connsiteX1" fmla="*/ 199 w 398"/>
                      <a:gd name="connsiteY1" fmla="*/ 198 h 198"/>
                      <a:gd name="connsiteX2" fmla="*/ 199 w 398"/>
                      <a:gd name="connsiteY2" fmla="*/ 198 h 198"/>
                      <a:gd name="connsiteX3" fmla="*/ 199 w 398"/>
                      <a:gd name="connsiteY3" fmla="*/ 198 h 198"/>
                      <a:gd name="connsiteX4" fmla="*/ 399 w 398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">
                        <a:moveTo>
                          <a:pt x="0" y="198"/>
                        </a:move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7" name="Freeform 2056">
                    <a:extLst>
                      <a:ext uri="{FF2B5EF4-FFF2-40B4-BE49-F238E27FC236}">
                        <a16:creationId xmlns:a16="http://schemas.microsoft.com/office/drawing/2014/main" id="{404E8A04-547E-7E9E-DAC7-E47E2BCC79D0}"/>
                      </a:ext>
                    </a:extLst>
                  </p:cNvPr>
                  <p:cNvSpPr/>
                  <p:nvPr/>
                </p:nvSpPr>
                <p:spPr>
                  <a:xfrm>
                    <a:off x="3052217" y="5650451"/>
                    <a:ext cx="13952" cy="3590"/>
                  </a:xfrm>
                  <a:custGeom>
                    <a:avLst/>
                    <a:gdLst>
                      <a:gd name="connsiteX0" fmla="*/ 43 w 13952"/>
                      <a:gd name="connsiteY0" fmla="*/ 2006 h 3590"/>
                      <a:gd name="connsiteX1" fmla="*/ 5226 w 13952"/>
                      <a:gd name="connsiteY1" fmla="*/ 3591 h 3590"/>
                      <a:gd name="connsiteX2" fmla="*/ 13797 w 13952"/>
                      <a:gd name="connsiteY2" fmla="*/ 1808 h 3590"/>
                      <a:gd name="connsiteX3" fmla="*/ 7419 w 13952"/>
                      <a:gd name="connsiteY3" fmla="*/ 25 h 3590"/>
                      <a:gd name="connsiteX4" fmla="*/ 43 w 13952"/>
                      <a:gd name="connsiteY4" fmla="*/ 2006 h 35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952" h="3590">
                        <a:moveTo>
                          <a:pt x="43" y="2006"/>
                        </a:moveTo>
                        <a:cubicBezTo>
                          <a:pt x="-355" y="2997"/>
                          <a:pt x="2037" y="3591"/>
                          <a:pt x="5226" y="3591"/>
                        </a:cubicBezTo>
                        <a:cubicBezTo>
                          <a:pt x="9013" y="3591"/>
                          <a:pt x="12801" y="3195"/>
                          <a:pt x="13797" y="1808"/>
                        </a:cubicBezTo>
                        <a:cubicBezTo>
                          <a:pt x="14794" y="422"/>
                          <a:pt x="10807" y="223"/>
                          <a:pt x="7419" y="25"/>
                        </a:cubicBezTo>
                        <a:cubicBezTo>
                          <a:pt x="2834" y="-173"/>
                          <a:pt x="442" y="818"/>
                          <a:pt x="43" y="20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8" name="Freeform 2057">
                    <a:extLst>
                      <a:ext uri="{FF2B5EF4-FFF2-40B4-BE49-F238E27FC236}">
                        <a16:creationId xmlns:a16="http://schemas.microsoft.com/office/drawing/2014/main" id="{5AF1113D-631B-08CC-6EE8-9CB36E054A48}"/>
                      </a:ext>
                    </a:extLst>
                  </p:cNvPr>
                  <p:cNvSpPr/>
                  <p:nvPr/>
                </p:nvSpPr>
                <p:spPr>
                  <a:xfrm>
                    <a:off x="3074079" y="5759716"/>
                    <a:ext cx="13300" cy="4718"/>
                  </a:xfrm>
                  <a:custGeom>
                    <a:avLst/>
                    <a:gdLst>
                      <a:gd name="connsiteX0" fmla="*/ 6685 w 13300"/>
                      <a:gd name="connsiteY0" fmla="*/ 700 h 4718"/>
                      <a:gd name="connsiteX1" fmla="*/ 107 w 13300"/>
                      <a:gd name="connsiteY1" fmla="*/ 4067 h 4718"/>
                      <a:gd name="connsiteX2" fmla="*/ 7881 w 13300"/>
                      <a:gd name="connsiteY2" fmla="*/ 3869 h 4718"/>
                      <a:gd name="connsiteX3" fmla="*/ 13263 w 13300"/>
                      <a:gd name="connsiteY3" fmla="*/ 1096 h 4718"/>
                      <a:gd name="connsiteX4" fmla="*/ 6685 w 13300"/>
                      <a:gd name="connsiteY4" fmla="*/ 700 h 47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00" h="4718">
                        <a:moveTo>
                          <a:pt x="6685" y="700"/>
                        </a:moveTo>
                        <a:cubicBezTo>
                          <a:pt x="3097" y="1690"/>
                          <a:pt x="-690" y="2879"/>
                          <a:pt x="107" y="4067"/>
                        </a:cubicBezTo>
                        <a:cubicBezTo>
                          <a:pt x="705" y="5058"/>
                          <a:pt x="4094" y="4859"/>
                          <a:pt x="7881" y="3869"/>
                        </a:cubicBezTo>
                        <a:cubicBezTo>
                          <a:pt x="11070" y="3077"/>
                          <a:pt x="13063" y="1888"/>
                          <a:pt x="13263" y="1096"/>
                        </a:cubicBezTo>
                        <a:cubicBezTo>
                          <a:pt x="13662" y="-291"/>
                          <a:pt x="10871" y="-291"/>
                          <a:pt x="6685" y="70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59" name="Freeform 2058">
                    <a:extLst>
                      <a:ext uri="{FF2B5EF4-FFF2-40B4-BE49-F238E27FC236}">
                        <a16:creationId xmlns:a16="http://schemas.microsoft.com/office/drawing/2014/main" id="{E64A249B-8293-5EC2-AD36-379C9CF8F88B}"/>
                      </a:ext>
                    </a:extLst>
                  </p:cNvPr>
                  <p:cNvSpPr/>
                  <p:nvPr/>
                </p:nvSpPr>
                <p:spPr>
                  <a:xfrm>
                    <a:off x="3051844" y="5641562"/>
                    <a:ext cx="24464" cy="5668"/>
                  </a:xfrm>
                  <a:custGeom>
                    <a:avLst/>
                    <a:gdLst>
                      <a:gd name="connsiteX0" fmla="*/ 4802 w 24464"/>
                      <a:gd name="connsiteY0" fmla="*/ 2179 h 5668"/>
                      <a:gd name="connsiteX1" fmla="*/ 217 w 24464"/>
                      <a:gd name="connsiteY1" fmla="*/ 4160 h 5668"/>
                      <a:gd name="connsiteX2" fmla="*/ 8190 w 24464"/>
                      <a:gd name="connsiteY2" fmla="*/ 5546 h 5668"/>
                      <a:gd name="connsiteX3" fmla="*/ 12775 w 24464"/>
                      <a:gd name="connsiteY3" fmla="*/ 3367 h 5668"/>
                      <a:gd name="connsiteX4" fmla="*/ 16761 w 24464"/>
                      <a:gd name="connsiteY4" fmla="*/ 3764 h 5668"/>
                      <a:gd name="connsiteX5" fmla="*/ 24336 w 24464"/>
                      <a:gd name="connsiteY5" fmla="*/ 1783 h 5668"/>
                      <a:gd name="connsiteX6" fmla="*/ 17957 w 24464"/>
                      <a:gd name="connsiteY6" fmla="*/ 0 h 5668"/>
                      <a:gd name="connsiteX7" fmla="*/ 9984 w 24464"/>
                      <a:gd name="connsiteY7" fmla="*/ 1783 h 5668"/>
                      <a:gd name="connsiteX8" fmla="*/ 10383 w 24464"/>
                      <a:gd name="connsiteY8" fmla="*/ 2377 h 5668"/>
                      <a:gd name="connsiteX9" fmla="*/ 4802 w 24464"/>
                      <a:gd name="connsiteY9" fmla="*/ 2179 h 5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4464" h="5668">
                        <a:moveTo>
                          <a:pt x="4802" y="2179"/>
                        </a:moveTo>
                        <a:cubicBezTo>
                          <a:pt x="1812" y="2377"/>
                          <a:pt x="-780" y="3169"/>
                          <a:pt x="217" y="4160"/>
                        </a:cubicBezTo>
                        <a:cubicBezTo>
                          <a:pt x="1214" y="5348"/>
                          <a:pt x="4004" y="5943"/>
                          <a:pt x="8190" y="5546"/>
                        </a:cubicBezTo>
                        <a:cubicBezTo>
                          <a:pt x="11379" y="5348"/>
                          <a:pt x="13373" y="4754"/>
                          <a:pt x="12775" y="3367"/>
                        </a:cubicBezTo>
                        <a:cubicBezTo>
                          <a:pt x="13771" y="3566"/>
                          <a:pt x="15167" y="3764"/>
                          <a:pt x="16761" y="3764"/>
                        </a:cubicBezTo>
                        <a:cubicBezTo>
                          <a:pt x="21146" y="3764"/>
                          <a:pt x="23738" y="2971"/>
                          <a:pt x="24336" y="1783"/>
                        </a:cubicBezTo>
                        <a:cubicBezTo>
                          <a:pt x="25133" y="396"/>
                          <a:pt x="22143" y="0"/>
                          <a:pt x="17957" y="0"/>
                        </a:cubicBezTo>
                        <a:cubicBezTo>
                          <a:pt x="13971" y="0"/>
                          <a:pt x="11180" y="792"/>
                          <a:pt x="9984" y="1783"/>
                        </a:cubicBezTo>
                        <a:cubicBezTo>
                          <a:pt x="9984" y="1981"/>
                          <a:pt x="10183" y="2179"/>
                          <a:pt x="10383" y="2377"/>
                        </a:cubicBezTo>
                        <a:cubicBezTo>
                          <a:pt x="8988" y="2179"/>
                          <a:pt x="7393" y="1981"/>
                          <a:pt x="4802" y="21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0" name="Freeform 2059">
                    <a:extLst>
                      <a:ext uri="{FF2B5EF4-FFF2-40B4-BE49-F238E27FC236}">
                        <a16:creationId xmlns:a16="http://schemas.microsoft.com/office/drawing/2014/main" id="{9767F75D-1641-496A-8C2B-2CB607E4433F}"/>
                      </a:ext>
                    </a:extLst>
                  </p:cNvPr>
                  <p:cNvSpPr/>
                  <p:nvPr/>
                </p:nvSpPr>
                <p:spPr>
                  <a:xfrm>
                    <a:off x="3086033" y="5773842"/>
                    <a:ext cx="13279" cy="5530"/>
                  </a:xfrm>
                  <a:custGeom>
                    <a:avLst/>
                    <a:gdLst>
                      <a:gd name="connsiteX0" fmla="*/ 5694 w 13279"/>
                      <a:gd name="connsiteY0" fmla="*/ 1430 h 5530"/>
                      <a:gd name="connsiteX1" fmla="*/ 113 w 13279"/>
                      <a:gd name="connsiteY1" fmla="*/ 4995 h 5530"/>
                      <a:gd name="connsiteX2" fmla="*/ 7289 w 13279"/>
                      <a:gd name="connsiteY2" fmla="*/ 4401 h 5530"/>
                      <a:gd name="connsiteX3" fmla="*/ 13268 w 13279"/>
                      <a:gd name="connsiteY3" fmla="*/ 637 h 5530"/>
                      <a:gd name="connsiteX4" fmla="*/ 5694 w 13279"/>
                      <a:gd name="connsiteY4" fmla="*/ 1430 h 55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79" h="5530">
                        <a:moveTo>
                          <a:pt x="5694" y="1430"/>
                        </a:moveTo>
                        <a:cubicBezTo>
                          <a:pt x="2904" y="2618"/>
                          <a:pt x="-684" y="4005"/>
                          <a:pt x="113" y="4995"/>
                        </a:cubicBezTo>
                        <a:cubicBezTo>
                          <a:pt x="711" y="5788"/>
                          <a:pt x="3302" y="5788"/>
                          <a:pt x="7289" y="4401"/>
                        </a:cubicBezTo>
                        <a:cubicBezTo>
                          <a:pt x="11076" y="3014"/>
                          <a:pt x="13468" y="1628"/>
                          <a:pt x="13268" y="637"/>
                        </a:cubicBezTo>
                        <a:cubicBezTo>
                          <a:pt x="13268" y="-551"/>
                          <a:pt x="9681" y="43"/>
                          <a:pt x="5694" y="143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1" name="Freeform 2060">
                    <a:extLst>
                      <a:ext uri="{FF2B5EF4-FFF2-40B4-BE49-F238E27FC236}">
                        <a16:creationId xmlns:a16="http://schemas.microsoft.com/office/drawing/2014/main" id="{6F1B0F2B-76B3-A2D4-A02B-2AC1184DB6D5}"/>
                      </a:ext>
                    </a:extLst>
                  </p:cNvPr>
                  <p:cNvSpPr/>
                  <p:nvPr/>
                </p:nvSpPr>
                <p:spPr>
                  <a:xfrm>
                    <a:off x="2903364" y="5647625"/>
                    <a:ext cx="9766" cy="4284"/>
                  </a:xfrm>
                  <a:custGeom>
                    <a:avLst/>
                    <a:gdLst>
                      <a:gd name="connsiteX0" fmla="*/ 9767 w 9766"/>
                      <a:gd name="connsiteY0" fmla="*/ 2455 h 4284"/>
                      <a:gd name="connsiteX1" fmla="*/ 5382 w 9766"/>
                      <a:gd name="connsiteY1" fmla="*/ 78 h 4284"/>
                      <a:gd name="connsiteX2" fmla="*/ 0 w 9766"/>
                      <a:gd name="connsiteY2" fmla="*/ 474 h 4284"/>
                      <a:gd name="connsiteX3" fmla="*/ 996 w 9766"/>
                      <a:gd name="connsiteY3" fmla="*/ 4237 h 4284"/>
                      <a:gd name="connsiteX4" fmla="*/ 1594 w 9766"/>
                      <a:gd name="connsiteY4" fmla="*/ 4237 h 4284"/>
                      <a:gd name="connsiteX5" fmla="*/ 9767 w 9766"/>
                      <a:gd name="connsiteY5" fmla="*/ 2455 h 42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766" h="4284">
                        <a:moveTo>
                          <a:pt x="9767" y="2455"/>
                        </a:moveTo>
                        <a:cubicBezTo>
                          <a:pt x="9767" y="1266"/>
                          <a:pt x="8372" y="276"/>
                          <a:pt x="5382" y="78"/>
                        </a:cubicBezTo>
                        <a:cubicBezTo>
                          <a:pt x="3389" y="-120"/>
                          <a:pt x="1594" y="78"/>
                          <a:pt x="0" y="474"/>
                        </a:cubicBezTo>
                        <a:cubicBezTo>
                          <a:pt x="398" y="1662"/>
                          <a:pt x="598" y="3049"/>
                          <a:pt x="996" y="4237"/>
                        </a:cubicBezTo>
                        <a:cubicBezTo>
                          <a:pt x="1196" y="4237"/>
                          <a:pt x="1395" y="4237"/>
                          <a:pt x="1594" y="4237"/>
                        </a:cubicBezTo>
                        <a:cubicBezTo>
                          <a:pt x="5382" y="4436"/>
                          <a:pt x="8770" y="4040"/>
                          <a:pt x="9767" y="245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2" name="Freeform 2061">
                    <a:extLst>
                      <a:ext uri="{FF2B5EF4-FFF2-40B4-BE49-F238E27FC236}">
                        <a16:creationId xmlns:a16="http://schemas.microsoft.com/office/drawing/2014/main" id="{3AA2E116-7816-0E70-6036-7C3A55E969B9}"/>
                      </a:ext>
                    </a:extLst>
                  </p:cNvPr>
                  <p:cNvSpPr/>
                  <p:nvPr/>
                </p:nvSpPr>
                <p:spPr>
                  <a:xfrm>
                    <a:off x="2913529" y="5683953"/>
                    <a:ext cx="4584" cy="3565"/>
                  </a:xfrm>
                  <a:custGeom>
                    <a:avLst/>
                    <a:gdLst>
                      <a:gd name="connsiteX0" fmla="*/ 4584 w 4584"/>
                      <a:gd name="connsiteY0" fmla="*/ 1585 h 3565"/>
                      <a:gd name="connsiteX1" fmla="*/ 0 w 4584"/>
                      <a:gd name="connsiteY1" fmla="*/ 0 h 3565"/>
                      <a:gd name="connsiteX2" fmla="*/ 1196 w 4584"/>
                      <a:gd name="connsiteY2" fmla="*/ 3566 h 3565"/>
                      <a:gd name="connsiteX3" fmla="*/ 4584 w 4584"/>
                      <a:gd name="connsiteY3" fmla="*/ 1585 h 3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584" h="3565">
                        <a:moveTo>
                          <a:pt x="4584" y="1585"/>
                        </a:moveTo>
                        <a:cubicBezTo>
                          <a:pt x="4584" y="594"/>
                          <a:pt x="2591" y="0"/>
                          <a:pt x="0" y="0"/>
                        </a:cubicBezTo>
                        <a:cubicBezTo>
                          <a:pt x="399" y="1188"/>
                          <a:pt x="797" y="2377"/>
                          <a:pt x="1196" y="3566"/>
                        </a:cubicBezTo>
                        <a:cubicBezTo>
                          <a:pt x="3189" y="3169"/>
                          <a:pt x="4385" y="2773"/>
                          <a:pt x="4584" y="15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3" name="Freeform 2062">
                    <a:extLst>
                      <a:ext uri="{FF2B5EF4-FFF2-40B4-BE49-F238E27FC236}">
                        <a16:creationId xmlns:a16="http://schemas.microsoft.com/office/drawing/2014/main" id="{38524446-335C-79FD-DD44-38D85C17D471}"/>
                      </a:ext>
                    </a:extLst>
                  </p:cNvPr>
                  <p:cNvSpPr/>
                  <p:nvPr/>
                </p:nvSpPr>
                <p:spPr>
                  <a:xfrm>
                    <a:off x="2916519" y="5692441"/>
                    <a:ext cx="8371" cy="6765"/>
                  </a:xfrm>
                  <a:custGeom>
                    <a:avLst/>
                    <a:gdLst>
                      <a:gd name="connsiteX0" fmla="*/ 8372 w 8371"/>
                      <a:gd name="connsiteY0" fmla="*/ 3992 h 6765"/>
                      <a:gd name="connsiteX1" fmla="*/ 5382 w 8371"/>
                      <a:gd name="connsiteY1" fmla="*/ 2209 h 6765"/>
                      <a:gd name="connsiteX2" fmla="*/ 598 w 8371"/>
                      <a:gd name="connsiteY2" fmla="*/ 30 h 6765"/>
                      <a:gd name="connsiteX3" fmla="*/ 0 w 8371"/>
                      <a:gd name="connsiteY3" fmla="*/ 30 h 6765"/>
                      <a:gd name="connsiteX4" fmla="*/ 2392 w 8371"/>
                      <a:gd name="connsiteY4" fmla="*/ 6765 h 6765"/>
                      <a:gd name="connsiteX5" fmla="*/ 8372 w 8371"/>
                      <a:gd name="connsiteY5" fmla="*/ 3992 h 67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371" h="6765">
                        <a:moveTo>
                          <a:pt x="8372" y="3992"/>
                        </a:moveTo>
                        <a:cubicBezTo>
                          <a:pt x="7973" y="3199"/>
                          <a:pt x="7375" y="2407"/>
                          <a:pt x="5382" y="2209"/>
                        </a:cubicBezTo>
                        <a:cubicBezTo>
                          <a:pt x="5781" y="624"/>
                          <a:pt x="4186" y="-168"/>
                          <a:pt x="598" y="30"/>
                        </a:cubicBezTo>
                        <a:cubicBezTo>
                          <a:pt x="399" y="30"/>
                          <a:pt x="200" y="30"/>
                          <a:pt x="0" y="30"/>
                        </a:cubicBezTo>
                        <a:cubicBezTo>
                          <a:pt x="797" y="2407"/>
                          <a:pt x="1595" y="4586"/>
                          <a:pt x="2392" y="6765"/>
                        </a:cubicBezTo>
                        <a:cubicBezTo>
                          <a:pt x="5980" y="6369"/>
                          <a:pt x="8172" y="5378"/>
                          <a:pt x="8372" y="399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4" name="Freeform 2063">
                    <a:extLst>
                      <a:ext uri="{FF2B5EF4-FFF2-40B4-BE49-F238E27FC236}">
                        <a16:creationId xmlns:a16="http://schemas.microsoft.com/office/drawing/2014/main" id="{2BFE20D3-EA55-86AE-EDBA-785CC98EEF48}"/>
                      </a:ext>
                    </a:extLst>
                  </p:cNvPr>
                  <p:cNvSpPr/>
                  <p:nvPr/>
                </p:nvSpPr>
                <p:spPr>
                  <a:xfrm>
                    <a:off x="2977513" y="5762630"/>
                    <a:ext cx="12197" cy="4674"/>
                  </a:xfrm>
                  <a:custGeom>
                    <a:avLst/>
                    <a:gdLst>
                      <a:gd name="connsiteX0" fmla="*/ 5183 w 12197"/>
                      <a:gd name="connsiteY0" fmla="*/ 361 h 4674"/>
                      <a:gd name="connsiteX1" fmla="*/ 0 w 12197"/>
                      <a:gd name="connsiteY1" fmla="*/ 3332 h 4674"/>
                      <a:gd name="connsiteX2" fmla="*/ 6777 w 12197"/>
                      <a:gd name="connsiteY2" fmla="*/ 4124 h 4674"/>
                      <a:gd name="connsiteX3" fmla="*/ 12159 w 12197"/>
                      <a:gd name="connsiteY3" fmla="*/ 1351 h 4674"/>
                      <a:gd name="connsiteX4" fmla="*/ 5183 w 12197"/>
                      <a:gd name="connsiteY4" fmla="*/ 361 h 4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97" h="4674">
                        <a:moveTo>
                          <a:pt x="5183" y="361"/>
                        </a:moveTo>
                        <a:cubicBezTo>
                          <a:pt x="1993" y="955"/>
                          <a:pt x="200" y="2144"/>
                          <a:pt x="0" y="3332"/>
                        </a:cubicBezTo>
                        <a:cubicBezTo>
                          <a:pt x="399" y="4719"/>
                          <a:pt x="2591" y="5115"/>
                          <a:pt x="6777" y="4124"/>
                        </a:cubicBezTo>
                        <a:cubicBezTo>
                          <a:pt x="9767" y="3530"/>
                          <a:pt x="12558" y="2342"/>
                          <a:pt x="12159" y="1351"/>
                        </a:cubicBezTo>
                        <a:cubicBezTo>
                          <a:pt x="11760" y="163"/>
                          <a:pt x="9368" y="-432"/>
                          <a:pt x="5183" y="36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5" name="Freeform 2064">
                    <a:extLst>
                      <a:ext uri="{FF2B5EF4-FFF2-40B4-BE49-F238E27FC236}">
                        <a16:creationId xmlns:a16="http://schemas.microsoft.com/office/drawing/2014/main" id="{7EF28706-E21C-8E87-7251-A1D989D73B49}"/>
                      </a:ext>
                    </a:extLst>
                  </p:cNvPr>
                  <p:cNvSpPr/>
                  <p:nvPr/>
                </p:nvSpPr>
                <p:spPr>
                  <a:xfrm>
                    <a:off x="3069389" y="5713185"/>
                    <a:ext cx="18949" cy="6606"/>
                  </a:xfrm>
                  <a:custGeom>
                    <a:avLst/>
                    <a:gdLst>
                      <a:gd name="connsiteX0" fmla="*/ 10578 w 18949"/>
                      <a:gd name="connsiteY0" fmla="*/ 284 h 6606"/>
                      <a:gd name="connsiteX1" fmla="*/ 9980 w 18949"/>
                      <a:gd name="connsiteY1" fmla="*/ 482 h 6606"/>
                      <a:gd name="connsiteX2" fmla="*/ 5196 w 18949"/>
                      <a:gd name="connsiteY2" fmla="*/ 482 h 6606"/>
                      <a:gd name="connsiteX3" fmla="*/ 14 w 18949"/>
                      <a:gd name="connsiteY3" fmla="*/ 2661 h 6606"/>
                      <a:gd name="connsiteX4" fmla="*/ 4598 w 18949"/>
                      <a:gd name="connsiteY4" fmla="*/ 3849 h 6606"/>
                      <a:gd name="connsiteX5" fmla="*/ 4598 w 18949"/>
                      <a:gd name="connsiteY5" fmla="*/ 4047 h 6606"/>
                      <a:gd name="connsiteX6" fmla="*/ 11176 w 18949"/>
                      <a:gd name="connsiteY6" fmla="*/ 6424 h 6606"/>
                      <a:gd name="connsiteX7" fmla="*/ 18950 w 18949"/>
                      <a:gd name="connsiteY7" fmla="*/ 2859 h 6606"/>
                      <a:gd name="connsiteX8" fmla="*/ 10578 w 18949"/>
                      <a:gd name="connsiteY8" fmla="*/ 284 h 66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949" h="6606">
                        <a:moveTo>
                          <a:pt x="10578" y="284"/>
                        </a:moveTo>
                        <a:cubicBezTo>
                          <a:pt x="10379" y="284"/>
                          <a:pt x="10179" y="284"/>
                          <a:pt x="9980" y="482"/>
                        </a:cubicBezTo>
                        <a:cubicBezTo>
                          <a:pt x="8784" y="284"/>
                          <a:pt x="7189" y="284"/>
                          <a:pt x="5196" y="482"/>
                        </a:cubicBezTo>
                        <a:cubicBezTo>
                          <a:pt x="1808" y="878"/>
                          <a:pt x="-186" y="1670"/>
                          <a:pt x="14" y="2661"/>
                        </a:cubicBezTo>
                        <a:cubicBezTo>
                          <a:pt x="213" y="3651"/>
                          <a:pt x="1808" y="4047"/>
                          <a:pt x="4598" y="3849"/>
                        </a:cubicBezTo>
                        <a:lnTo>
                          <a:pt x="4598" y="4047"/>
                        </a:lnTo>
                        <a:cubicBezTo>
                          <a:pt x="4997" y="5236"/>
                          <a:pt x="4399" y="7217"/>
                          <a:pt x="11176" y="6424"/>
                        </a:cubicBezTo>
                        <a:cubicBezTo>
                          <a:pt x="16558" y="5830"/>
                          <a:pt x="18950" y="4246"/>
                          <a:pt x="18950" y="2859"/>
                        </a:cubicBezTo>
                        <a:cubicBezTo>
                          <a:pt x="18750" y="1076"/>
                          <a:pt x="18551" y="-707"/>
                          <a:pt x="10578" y="28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6" name="Freeform 2065">
                    <a:extLst>
                      <a:ext uri="{FF2B5EF4-FFF2-40B4-BE49-F238E27FC236}">
                        <a16:creationId xmlns:a16="http://schemas.microsoft.com/office/drawing/2014/main" id="{6C2CBAD4-75C8-A260-AEB0-7EB5E03B6602}"/>
                      </a:ext>
                    </a:extLst>
                  </p:cNvPr>
                  <p:cNvSpPr/>
                  <p:nvPr/>
                </p:nvSpPr>
                <p:spPr>
                  <a:xfrm>
                    <a:off x="3071345" y="5723237"/>
                    <a:ext cx="12459" cy="3794"/>
                  </a:xfrm>
                  <a:custGeom>
                    <a:avLst/>
                    <a:gdLst>
                      <a:gd name="connsiteX0" fmla="*/ 7625 w 12459"/>
                      <a:gd name="connsiteY0" fmla="*/ 3306 h 3794"/>
                      <a:gd name="connsiteX1" fmla="*/ 12409 w 12459"/>
                      <a:gd name="connsiteY1" fmla="*/ 928 h 3794"/>
                      <a:gd name="connsiteX2" fmla="*/ 5034 w 12459"/>
                      <a:gd name="connsiteY2" fmla="*/ 334 h 3794"/>
                      <a:gd name="connsiteX3" fmla="*/ 50 w 12459"/>
                      <a:gd name="connsiteY3" fmla="*/ 2909 h 3794"/>
                      <a:gd name="connsiteX4" fmla="*/ 7625 w 12459"/>
                      <a:gd name="connsiteY4" fmla="*/ 3306 h 37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59" h="3794">
                        <a:moveTo>
                          <a:pt x="7625" y="3306"/>
                        </a:moveTo>
                        <a:cubicBezTo>
                          <a:pt x="10814" y="2711"/>
                          <a:pt x="12807" y="1721"/>
                          <a:pt x="12409" y="928"/>
                        </a:cubicBezTo>
                        <a:cubicBezTo>
                          <a:pt x="11811" y="-62"/>
                          <a:pt x="9220" y="-260"/>
                          <a:pt x="5034" y="334"/>
                        </a:cubicBezTo>
                        <a:cubicBezTo>
                          <a:pt x="1645" y="1127"/>
                          <a:pt x="-348" y="2117"/>
                          <a:pt x="50" y="2909"/>
                        </a:cubicBezTo>
                        <a:cubicBezTo>
                          <a:pt x="449" y="3900"/>
                          <a:pt x="3439" y="4098"/>
                          <a:pt x="7625" y="33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7" name="Freeform 2066">
                    <a:extLst>
                      <a:ext uri="{FF2B5EF4-FFF2-40B4-BE49-F238E27FC236}">
                        <a16:creationId xmlns:a16="http://schemas.microsoft.com/office/drawing/2014/main" id="{92785FE1-1006-B6BE-2680-AE1F354E99F9}"/>
                      </a:ext>
                    </a:extLst>
                  </p:cNvPr>
                  <p:cNvSpPr/>
                  <p:nvPr/>
                </p:nvSpPr>
                <p:spPr>
                  <a:xfrm>
                    <a:off x="3050466" y="5695449"/>
                    <a:ext cx="12158" cy="3318"/>
                  </a:xfrm>
                  <a:custGeom>
                    <a:avLst/>
                    <a:gdLst>
                      <a:gd name="connsiteX0" fmla="*/ 6379 w 12158"/>
                      <a:gd name="connsiteY0" fmla="*/ 3163 h 3318"/>
                      <a:gd name="connsiteX1" fmla="*/ 12159 w 12158"/>
                      <a:gd name="connsiteY1" fmla="*/ 984 h 3318"/>
                      <a:gd name="connsiteX2" fmla="*/ 5980 w 12158"/>
                      <a:gd name="connsiteY2" fmla="*/ 191 h 3318"/>
                      <a:gd name="connsiteX3" fmla="*/ 0 w 12158"/>
                      <a:gd name="connsiteY3" fmla="*/ 2370 h 3318"/>
                      <a:gd name="connsiteX4" fmla="*/ 6379 w 12158"/>
                      <a:gd name="connsiteY4" fmla="*/ 3163 h 33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58" h="3318">
                        <a:moveTo>
                          <a:pt x="6379" y="3163"/>
                        </a:moveTo>
                        <a:cubicBezTo>
                          <a:pt x="9568" y="2766"/>
                          <a:pt x="11960" y="1776"/>
                          <a:pt x="12159" y="984"/>
                        </a:cubicBezTo>
                        <a:cubicBezTo>
                          <a:pt x="12159" y="-7"/>
                          <a:pt x="9368" y="-205"/>
                          <a:pt x="5980" y="191"/>
                        </a:cubicBezTo>
                        <a:cubicBezTo>
                          <a:pt x="2791" y="587"/>
                          <a:pt x="598" y="1380"/>
                          <a:pt x="0" y="2370"/>
                        </a:cubicBezTo>
                        <a:cubicBezTo>
                          <a:pt x="997" y="3163"/>
                          <a:pt x="3389" y="3559"/>
                          <a:pt x="6379" y="316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8" name="Freeform 2067">
                    <a:extLst>
                      <a:ext uri="{FF2B5EF4-FFF2-40B4-BE49-F238E27FC236}">
                        <a16:creationId xmlns:a16="http://schemas.microsoft.com/office/drawing/2014/main" id="{C8D62D7F-6D15-FFB6-B9FD-0E37573F5EF7}"/>
                      </a:ext>
                    </a:extLst>
                  </p:cNvPr>
                  <p:cNvSpPr/>
                  <p:nvPr/>
                </p:nvSpPr>
                <p:spPr>
                  <a:xfrm>
                    <a:off x="3041167" y="5662012"/>
                    <a:ext cx="12204" cy="3786"/>
                  </a:xfrm>
                  <a:custGeom>
                    <a:avLst/>
                    <a:gdLst>
                      <a:gd name="connsiteX0" fmla="*/ 12090 w 12204"/>
                      <a:gd name="connsiteY0" fmla="*/ 1142 h 3786"/>
                      <a:gd name="connsiteX1" fmla="*/ 5512 w 12204"/>
                      <a:gd name="connsiteY1" fmla="*/ 152 h 3786"/>
                      <a:gd name="connsiteX2" fmla="*/ 131 w 12204"/>
                      <a:gd name="connsiteY2" fmla="*/ 2727 h 3786"/>
                      <a:gd name="connsiteX3" fmla="*/ 7705 w 12204"/>
                      <a:gd name="connsiteY3" fmla="*/ 3717 h 3786"/>
                      <a:gd name="connsiteX4" fmla="*/ 12090 w 12204"/>
                      <a:gd name="connsiteY4" fmla="*/ 1142 h 37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04" h="3786">
                        <a:moveTo>
                          <a:pt x="12090" y="1142"/>
                        </a:moveTo>
                        <a:cubicBezTo>
                          <a:pt x="11692" y="152"/>
                          <a:pt x="8702" y="-244"/>
                          <a:pt x="5512" y="152"/>
                        </a:cubicBezTo>
                        <a:cubicBezTo>
                          <a:pt x="928" y="548"/>
                          <a:pt x="-467" y="1737"/>
                          <a:pt x="131" y="2727"/>
                        </a:cubicBezTo>
                        <a:cubicBezTo>
                          <a:pt x="729" y="3717"/>
                          <a:pt x="3320" y="3916"/>
                          <a:pt x="7705" y="3717"/>
                        </a:cubicBezTo>
                        <a:cubicBezTo>
                          <a:pt x="10894" y="3123"/>
                          <a:pt x="12688" y="2331"/>
                          <a:pt x="12090" y="114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69" name="Freeform 2068">
                    <a:extLst>
                      <a:ext uri="{FF2B5EF4-FFF2-40B4-BE49-F238E27FC236}">
                        <a16:creationId xmlns:a16="http://schemas.microsoft.com/office/drawing/2014/main" id="{9FE94257-F0D6-1215-876E-2757B5572C97}"/>
                      </a:ext>
                    </a:extLst>
                  </p:cNvPr>
                  <p:cNvSpPr/>
                  <p:nvPr/>
                </p:nvSpPr>
                <p:spPr>
                  <a:xfrm>
                    <a:off x="3041470" y="5725346"/>
                    <a:ext cx="13018" cy="3663"/>
                  </a:xfrm>
                  <a:custGeom>
                    <a:avLst/>
                    <a:gdLst>
                      <a:gd name="connsiteX0" fmla="*/ 6205 w 13018"/>
                      <a:gd name="connsiteY0" fmla="*/ 3574 h 3663"/>
                      <a:gd name="connsiteX1" fmla="*/ 12783 w 13018"/>
                      <a:gd name="connsiteY1" fmla="*/ 1395 h 3663"/>
                      <a:gd name="connsiteX2" fmla="*/ 7202 w 13018"/>
                      <a:gd name="connsiteY2" fmla="*/ 8 h 3663"/>
                      <a:gd name="connsiteX3" fmla="*/ 226 w 13018"/>
                      <a:gd name="connsiteY3" fmla="*/ 2187 h 3663"/>
                      <a:gd name="connsiteX4" fmla="*/ 6205 w 13018"/>
                      <a:gd name="connsiteY4" fmla="*/ 3574 h 3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018" h="3663">
                        <a:moveTo>
                          <a:pt x="6205" y="3574"/>
                        </a:moveTo>
                        <a:cubicBezTo>
                          <a:pt x="9196" y="3375"/>
                          <a:pt x="11986" y="2583"/>
                          <a:pt x="12783" y="1395"/>
                        </a:cubicBezTo>
                        <a:cubicBezTo>
                          <a:pt x="13979" y="-190"/>
                          <a:pt x="10391" y="8"/>
                          <a:pt x="7202" y="8"/>
                        </a:cubicBezTo>
                        <a:cubicBezTo>
                          <a:pt x="3814" y="404"/>
                          <a:pt x="1222" y="998"/>
                          <a:pt x="226" y="2187"/>
                        </a:cubicBezTo>
                        <a:cubicBezTo>
                          <a:pt x="-970" y="3772"/>
                          <a:pt x="2817" y="3772"/>
                          <a:pt x="6205" y="357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70" name="Freeform 2069">
                    <a:extLst>
                      <a:ext uri="{FF2B5EF4-FFF2-40B4-BE49-F238E27FC236}">
                        <a16:creationId xmlns:a16="http://schemas.microsoft.com/office/drawing/2014/main" id="{91406F8B-05A2-385D-27D6-AFAC36E6EA0E}"/>
                      </a:ext>
                    </a:extLst>
                  </p:cNvPr>
                  <p:cNvSpPr/>
                  <p:nvPr/>
                </p:nvSpPr>
                <p:spPr>
                  <a:xfrm>
                    <a:off x="3025291" y="5636016"/>
                    <a:ext cx="11820" cy="3565"/>
                  </a:xfrm>
                  <a:custGeom>
                    <a:avLst/>
                    <a:gdLst>
                      <a:gd name="connsiteX0" fmla="*/ 4644 w 11820"/>
                      <a:gd name="connsiteY0" fmla="*/ 0 h 3565"/>
                      <a:gd name="connsiteX1" fmla="*/ 60 w 11820"/>
                      <a:gd name="connsiteY1" fmla="*/ 1981 h 3565"/>
                      <a:gd name="connsiteX2" fmla="*/ 6040 w 11820"/>
                      <a:gd name="connsiteY2" fmla="*/ 3566 h 3565"/>
                      <a:gd name="connsiteX3" fmla="*/ 11820 w 11820"/>
                      <a:gd name="connsiteY3" fmla="*/ 1981 h 3565"/>
                      <a:gd name="connsiteX4" fmla="*/ 4644 w 11820"/>
                      <a:gd name="connsiteY4" fmla="*/ 0 h 3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20" h="3565">
                        <a:moveTo>
                          <a:pt x="4644" y="0"/>
                        </a:moveTo>
                        <a:cubicBezTo>
                          <a:pt x="1256" y="198"/>
                          <a:pt x="-339" y="990"/>
                          <a:pt x="60" y="1981"/>
                        </a:cubicBezTo>
                        <a:cubicBezTo>
                          <a:pt x="459" y="2971"/>
                          <a:pt x="3050" y="3566"/>
                          <a:pt x="6040" y="3566"/>
                        </a:cubicBezTo>
                        <a:cubicBezTo>
                          <a:pt x="9030" y="3566"/>
                          <a:pt x="11820" y="2971"/>
                          <a:pt x="11820" y="1981"/>
                        </a:cubicBezTo>
                        <a:cubicBezTo>
                          <a:pt x="11421" y="594"/>
                          <a:pt x="8830" y="0"/>
                          <a:pt x="4644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71" name="Freeform 2070">
                    <a:extLst>
                      <a:ext uri="{FF2B5EF4-FFF2-40B4-BE49-F238E27FC236}">
                        <a16:creationId xmlns:a16="http://schemas.microsoft.com/office/drawing/2014/main" id="{CBE544CB-12F1-68ED-9A54-253B9856CC6D}"/>
                      </a:ext>
                    </a:extLst>
                  </p:cNvPr>
                  <p:cNvSpPr/>
                  <p:nvPr/>
                </p:nvSpPr>
                <p:spPr>
                  <a:xfrm>
                    <a:off x="3019752" y="5626112"/>
                    <a:ext cx="11619" cy="3565"/>
                  </a:xfrm>
                  <a:custGeom>
                    <a:avLst/>
                    <a:gdLst>
                      <a:gd name="connsiteX0" fmla="*/ 5600 w 11619"/>
                      <a:gd name="connsiteY0" fmla="*/ 0 h 3565"/>
                      <a:gd name="connsiteX1" fmla="*/ 19 w 11619"/>
                      <a:gd name="connsiteY1" fmla="*/ 1783 h 3565"/>
                      <a:gd name="connsiteX2" fmla="*/ 5002 w 11619"/>
                      <a:gd name="connsiteY2" fmla="*/ 3566 h 3565"/>
                      <a:gd name="connsiteX3" fmla="*/ 11579 w 11619"/>
                      <a:gd name="connsiteY3" fmla="*/ 1585 h 3565"/>
                      <a:gd name="connsiteX4" fmla="*/ 5600 w 11619"/>
                      <a:gd name="connsiteY4" fmla="*/ 0 h 3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19" h="3565">
                        <a:moveTo>
                          <a:pt x="5600" y="0"/>
                        </a:moveTo>
                        <a:cubicBezTo>
                          <a:pt x="2410" y="198"/>
                          <a:pt x="218" y="792"/>
                          <a:pt x="19" y="1783"/>
                        </a:cubicBezTo>
                        <a:cubicBezTo>
                          <a:pt x="-181" y="2773"/>
                          <a:pt x="1214" y="3566"/>
                          <a:pt x="5002" y="3566"/>
                        </a:cubicBezTo>
                        <a:cubicBezTo>
                          <a:pt x="9387" y="3566"/>
                          <a:pt x="11978" y="2971"/>
                          <a:pt x="11579" y="1585"/>
                        </a:cubicBezTo>
                        <a:cubicBezTo>
                          <a:pt x="11380" y="792"/>
                          <a:pt x="8789" y="198"/>
                          <a:pt x="5600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72" name="Freeform 2071">
                    <a:extLst>
                      <a:ext uri="{FF2B5EF4-FFF2-40B4-BE49-F238E27FC236}">
                        <a16:creationId xmlns:a16="http://schemas.microsoft.com/office/drawing/2014/main" id="{6E70F7E8-AB8E-5F3C-E6F4-F466B9819A12}"/>
                      </a:ext>
                    </a:extLst>
                  </p:cNvPr>
                  <p:cNvSpPr/>
                  <p:nvPr/>
                </p:nvSpPr>
                <p:spPr>
                  <a:xfrm>
                    <a:off x="3016921" y="5692307"/>
                    <a:ext cx="14609" cy="3816"/>
                  </a:xfrm>
                  <a:custGeom>
                    <a:avLst/>
                    <a:gdLst>
                      <a:gd name="connsiteX0" fmla="*/ 4444 w 14609"/>
                      <a:gd name="connsiteY0" fmla="*/ 363 h 3816"/>
                      <a:gd name="connsiteX1" fmla="*/ 258 w 14609"/>
                      <a:gd name="connsiteY1" fmla="*/ 2740 h 3816"/>
                      <a:gd name="connsiteX2" fmla="*/ 12816 w 14609"/>
                      <a:gd name="connsiteY2" fmla="*/ 2938 h 3816"/>
                      <a:gd name="connsiteX3" fmla="*/ 14610 w 14609"/>
                      <a:gd name="connsiteY3" fmla="*/ 2740 h 3816"/>
                      <a:gd name="connsiteX4" fmla="*/ 4444 w 14609"/>
                      <a:gd name="connsiteY4" fmla="*/ 363 h 3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609" h="3816">
                        <a:moveTo>
                          <a:pt x="4444" y="363"/>
                        </a:moveTo>
                        <a:cubicBezTo>
                          <a:pt x="1255" y="759"/>
                          <a:pt x="-739" y="1749"/>
                          <a:pt x="258" y="2740"/>
                        </a:cubicBezTo>
                        <a:cubicBezTo>
                          <a:pt x="2451" y="4522"/>
                          <a:pt x="7833" y="3730"/>
                          <a:pt x="12816" y="2938"/>
                        </a:cubicBezTo>
                        <a:lnTo>
                          <a:pt x="14610" y="2740"/>
                        </a:lnTo>
                        <a:cubicBezTo>
                          <a:pt x="13414" y="1155"/>
                          <a:pt x="12816" y="-826"/>
                          <a:pt x="4444" y="36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73" name="Freeform 2072">
                    <a:extLst>
                      <a:ext uri="{FF2B5EF4-FFF2-40B4-BE49-F238E27FC236}">
                        <a16:creationId xmlns:a16="http://schemas.microsoft.com/office/drawing/2014/main" id="{EDBA3FDF-9149-FA52-7DA5-A281098866AA}"/>
                      </a:ext>
                    </a:extLst>
                  </p:cNvPr>
                  <p:cNvSpPr/>
                  <p:nvPr/>
                </p:nvSpPr>
                <p:spPr>
                  <a:xfrm>
                    <a:off x="3031530" y="5694848"/>
                    <a:ext cx="398" cy="197"/>
                  </a:xfrm>
                  <a:custGeom>
                    <a:avLst/>
                    <a:gdLst>
                      <a:gd name="connsiteX0" fmla="*/ 0 w 398"/>
                      <a:gd name="connsiteY0" fmla="*/ 198 h 197"/>
                      <a:gd name="connsiteX1" fmla="*/ 0 w 398"/>
                      <a:gd name="connsiteY1" fmla="*/ 198 h 197"/>
                      <a:gd name="connsiteX2" fmla="*/ 399 w 398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7">
                        <a:moveTo>
                          <a:pt x="0" y="198"/>
                        </a:moveTo>
                        <a:lnTo>
                          <a:pt x="0" y="198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74" name="Freeform 2073">
                    <a:extLst>
                      <a:ext uri="{FF2B5EF4-FFF2-40B4-BE49-F238E27FC236}">
                        <a16:creationId xmlns:a16="http://schemas.microsoft.com/office/drawing/2014/main" id="{39B5A7EF-7C58-DEAC-3904-8205FD090F7E}"/>
                      </a:ext>
                    </a:extLst>
                  </p:cNvPr>
                  <p:cNvSpPr/>
                  <p:nvPr/>
                </p:nvSpPr>
                <p:spPr>
                  <a:xfrm>
                    <a:off x="2957694" y="5770292"/>
                    <a:ext cx="12324" cy="5254"/>
                  </a:xfrm>
                  <a:custGeom>
                    <a:avLst/>
                    <a:gdLst>
                      <a:gd name="connsiteX0" fmla="*/ 5866 w 12324"/>
                      <a:gd name="connsiteY0" fmla="*/ 424 h 5254"/>
                      <a:gd name="connsiteX1" fmla="*/ 86 w 12324"/>
                      <a:gd name="connsiteY1" fmla="*/ 4385 h 5254"/>
                      <a:gd name="connsiteX2" fmla="*/ 6464 w 12324"/>
                      <a:gd name="connsiteY2" fmla="*/ 4782 h 5254"/>
                      <a:gd name="connsiteX3" fmla="*/ 12045 w 12324"/>
                      <a:gd name="connsiteY3" fmla="*/ 622 h 5254"/>
                      <a:gd name="connsiteX4" fmla="*/ 5866 w 12324"/>
                      <a:gd name="connsiteY4" fmla="*/ 424 h 52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24" h="5254">
                        <a:moveTo>
                          <a:pt x="5866" y="424"/>
                        </a:moveTo>
                        <a:cubicBezTo>
                          <a:pt x="2079" y="1414"/>
                          <a:pt x="-512" y="2801"/>
                          <a:pt x="86" y="4385"/>
                        </a:cubicBezTo>
                        <a:cubicBezTo>
                          <a:pt x="684" y="5574"/>
                          <a:pt x="3474" y="5376"/>
                          <a:pt x="6464" y="4782"/>
                        </a:cubicBezTo>
                        <a:cubicBezTo>
                          <a:pt x="10451" y="3791"/>
                          <a:pt x="13241" y="2405"/>
                          <a:pt x="12045" y="622"/>
                        </a:cubicBezTo>
                        <a:cubicBezTo>
                          <a:pt x="11447" y="-171"/>
                          <a:pt x="8657" y="-171"/>
                          <a:pt x="5866" y="42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75" name="Freeform 2074">
                    <a:extLst>
                      <a:ext uri="{FF2B5EF4-FFF2-40B4-BE49-F238E27FC236}">
                        <a16:creationId xmlns:a16="http://schemas.microsoft.com/office/drawing/2014/main" id="{147A587B-7A10-623F-3860-CD17EF206F01}"/>
                      </a:ext>
                    </a:extLst>
                  </p:cNvPr>
                  <p:cNvSpPr/>
                  <p:nvPr/>
                </p:nvSpPr>
                <p:spPr>
                  <a:xfrm>
                    <a:off x="3015979" y="5736487"/>
                    <a:ext cx="12178" cy="4266"/>
                  </a:xfrm>
                  <a:custGeom>
                    <a:avLst/>
                    <a:gdLst>
                      <a:gd name="connsiteX0" fmla="*/ 6383 w 12178"/>
                      <a:gd name="connsiteY0" fmla="*/ 3921 h 4266"/>
                      <a:gd name="connsiteX1" fmla="*/ 12163 w 12178"/>
                      <a:gd name="connsiteY1" fmla="*/ 1544 h 4266"/>
                      <a:gd name="connsiteX2" fmla="*/ 5785 w 12178"/>
                      <a:gd name="connsiteY2" fmla="*/ 355 h 4266"/>
                      <a:gd name="connsiteX3" fmla="*/ 203 w 12178"/>
                      <a:gd name="connsiteY3" fmla="*/ 3525 h 4266"/>
                      <a:gd name="connsiteX4" fmla="*/ 6383 w 12178"/>
                      <a:gd name="connsiteY4" fmla="*/ 3921 h 4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78" h="4266">
                        <a:moveTo>
                          <a:pt x="6383" y="3921"/>
                        </a:moveTo>
                        <a:cubicBezTo>
                          <a:pt x="10569" y="3129"/>
                          <a:pt x="12362" y="1940"/>
                          <a:pt x="12163" y="1544"/>
                        </a:cubicBezTo>
                        <a:cubicBezTo>
                          <a:pt x="11366" y="-239"/>
                          <a:pt x="8775" y="-239"/>
                          <a:pt x="5785" y="355"/>
                        </a:cubicBezTo>
                        <a:cubicBezTo>
                          <a:pt x="1998" y="1148"/>
                          <a:pt x="-793" y="2336"/>
                          <a:pt x="203" y="3525"/>
                        </a:cubicBezTo>
                        <a:cubicBezTo>
                          <a:pt x="602" y="4317"/>
                          <a:pt x="3592" y="4515"/>
                          <a:pt x="6383" y="392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76" name="Freeform 2075">
                    <a:extLst>
                      <a:ext uri="{FF2B5EF4-FFF2-40B4-BE49-F238E27FC236}">
                        <a16:creationId xmlns:a16="http://schemas.microsoft.com/office/drawing/2014/main" id="{1A8BC4F1-7B9C-9BCC-B39F-6AC4345662B1}"/>
                      </a:ext>
                    </a:extLst>
                  </p:cNvPr>
                  <p:cNvSpPr/>
                  <p:nvPr/>
                </p:nvSpPr>
                <p:spPr>
                  <a:xfrm>
                    <a:off x="2990166" y="5633837"/>
                    <a:ext cx="22899" cy="6376"/>
                  </a:xfrm>
                  <a:custGeom>
                    <a:avLst/>
                    <a:gdLst>
                      <a:gd name="connsiteX0" fmla="*/ 6083 w 22899"/>
                      <a:gd name="connsiteY0" fmla="*/ 4160 h 6376"/>
                      <a:gd name="connsiteX1" fmla="*/ 9472 w 22899"/>
                      <a:gd name="connsiteY1" fmla="*/ 3764 h 6376"/>
                      <a:gd name="connsiteX2" fmla="*/ 16648 w 22899"/>
                      <a:gd name="connsiteY2" fmla="*/ 6339 h 6376"/>
                      <a:gd name="connsiteX3" fmla="*/ 22827 w 22899"/>
                      <a:gd name="connsiteY3" fmla="*/ 4754 h 6376"/>
                      <a:gd name="connsiteX4" fmla="*/ 16648 w 22899"/>
                      <a:gd name="connsiteY4" fmla="*/ 2377 h 6376"/>
                      <a:gd name="connsiteX5" fmla="*/ 11665 w 22899"/>
                      <a:gd name="connsiteY5" fmla="*/ 2773 h 6376"/>
                      <a:gd name="connsiteX6" fmla="*/ 11864 w 22899"/>
                      <a:gd name="connsiteY6" fmla="*/ 1585 h 6376"/>
                      <a:gd name="connsiteX7" fmla="*/ 5884 w 22899"/>
                      <a:gd name="connsiteY7" fmla="*/ 0 h 6376"/>
                      <a:gd name="connsiteX8" fmla="*/ 104 w 22899"/>
                      <a:gd name="connsiteY8" fmla="*/ 2377 h 6376"/>
                      <a:gd name="connsiteX9" fmla="*/ 6083 w 22899"/>
                      <a:gd name="connsiteY9" fmla="*/ 4160 h 63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2899" h="6376">
                        <a:moveTo>
                          <a:pt x="6083" y="4160"/>
                        </a:moveTo>
                        <a:cubicBezTo>
                          <a:pt x="7479" y="4160"/>
                          <a:pt x="8476" y="3962"/>
                          <a:pt x="9472" y="3764"/>
                        </a:cubicBezTo>
                        <a:cubicBezTo>
                          <a:pt x="7878" y="5546"/>
                          <a:pt x="12063" y="6141"/>
                          <a:pt x="16648" y="6339"/>
                        </a:cubicBezTo>
                        <a:cubicBezTo>
                          <a:pt x="19837" y="6537"/>
                          <a:pt x="22428" y="5943"/>
                          <a:pt x="22827" y="4754"/>
                        </a:cubicBezTo>
                        <a:cubicBezTo>
                          <a:pt x="23425" y="3367"/>
                          <a:pt x="20236" y="2773"/>
                          <a:pt x="16648" y="2377"/>
                        </a:cubicBezTo>
                        <a:cubicBezTo>
                          <a:pt x="14655" y="2179"/>
                          <a:pt x="13060" y="2377"/>
                          <a:pt x="11665" y="2773"/>
                        </a:cubicBezTo>
                        <a:cubicBezTo>
                          <a:pt x="12063" y="2377"/>
                          <a:pt x="12063" y="2179"/>
                          <a:pt x="11864" y="1585"/>
                        </a:cubicBezTo>
                        <a:cubicBezTo>
                          <a:pt x="11465" y="594"/>
                          <a:pt x="9273" y="0"/>
                          <a:pt x="5884" y="0"/>
                        </a:cubicBezTo>
                        <a:cubicBezTo>
                          <a:pt x="1499" y="198"/>
                          <a:pt x="-494" y="991"/>
                          <a:pt x="104" y="2377"/>
                        </a:cubicBezTo>
                        <a:cubicBezTo>
                          <a:pt x="702" y="3566"/>
                          <a:pt x="2695" y="4358"/>
                          <a:pt x="6083" y="41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77" name="Freeform 2076">
                    <a:extLst>
                      <a:ext uri="{FF2B5EF4-FFF2-40B4-BE49-F238E27FC236}">
                        <a16:creationId xmlns:a16="http://schemas.microsoft.com/office/drawing/2014/main" id="{E7F2B7BC-85DB-EF18-EE7F-21E2799285C7}"/>
                      </a:ext>
                    </a:extLst>
                  </p:cNvPr>
                  <p:cNvSpPr/>
                  <p:nvPr/>
                </p:nvSpPr>
                <p:spPr>
                  <a:xfrm>
                    <a:off x="2999638" y="5713326"/>
                    <a:ext cx="12768" cy="4027"/>
                  </a:xfrm>
                  <a:custGeom>
                    <a:avLst/>
                    <a:gdLst>
                      <a:gd name="connsiteX0" fmla="*/ 6179 w 12768"/>
                      <a:gd name="connsiteY0" fmla="*/ 143 h 4027"/>
                      <a:gd name="connsiteX1" fmla="*/ 0 w 12768"/>
                      <a:gd name="connsiteY1" fmla="*/ 2322 h 4027"/>
                      <a:gd name="connsiteX2" fmla="*/ 6777 w 12768"/>
                      <a:gd name="connsiteY2" fmla="*/ 3907 h 4027"/>
                      <a:gd name="connsiteX3" fmla="*/ 12757 w 12768"/>
                      <a:gd name="connsiteY3" fmla="*/ 1728 h 4027"/>
                      <a:gd name="connsiteX4" fmla="*/ 6179 w 12768"/>
                      <a:gd name="connsiteY4" fmla="*/ 143 h 40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68" h="4027">
                        <a:moveTo>
                          <a:pt x="6179" y="143"/>
                        </a:moveTo>
                        <a:cubicBezTo>
                          <a:pt x="2990" y="539"/>
                          <a:pt x="0" y="1133"/>
                          <a:pt x="0" y="2322"/>
                        </a:cubicBezTo>
                        <a:cubicBezTo>
                          <a:pt x="0" y="3708"/>
                          <a:pt x="2591" y="4303"/>
                          <a:pt x="6777" y="3907"/>
                        </a:cubicBezTo>
                        <a:cubicBezTo>
                          <a:pt x="10365" y="3708"/>
                          <a:pt x="12558" y="2718"/>
                          <a:pt x="12757" y="1728"/>
                        </a:cubicBezTo>
                        <a:cubicBezTo>
                          <a:pt x="12956" y="143"/>
                          <a:pt x="10565" y="-253"/>
                          <a:pt x="6179" y="14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78" name="Freeform 2077">
                    <a:extLst>
                      <a:ext uri="{FF2B5EF4-FFF2-40B4-BE49-F238E27FC236}">
                        <a16:creationId xmlns:a16="http://schemas.microsoft.com/office/drawing/2014/main" id="{5BB643E6-1CD5-FC57-90D3-24A276FFCAAA}"/>
                      </a:ext>
                    </a:extLst>
                  </p:cNvPr>
                  <p:cNvSpPr/>
                  <p:nvPr/>
                </p:nvSpPr>
                <p:spPr>
                  <a:xfrm>
                    <a:off x="3002375" y="5751294"/>
                    <a:ext cx="11799" cy="4601"/>
                  </a:xfrm>
                  <a:custGeom>
                    <a:avLst/>
                    <a:gdLst>
                      <a:gd name="connsiteX0" fmla="*/ 11614 w 11799"/>
                      <a:gd name="connsiteY0" fmla="*/ 802 h 4601"/>
                      <a:gd name="connsiteX1" fmla="*/ 5435 w 11799"/>
                      <a:gd name="connsiteY1" fmla="*/ 406 h 4601"/>
                      <a:gd name="connsiteX2" fmla="*/ 253 w 11799"/>
                      <a:gd name="connsiteY2" fmla="*/ 3773 h 4601"/>
                      <a:gd name="connsiteX3" fmla="*/ 6432 w 11799"/>
                      <a:gd name="connsiteY3" fmla="*/ 4169 h 4601"/>
                      <a:gd name="connsiteX4" fmla="*/ 11614 w 11799"/>
                      <a:gd name="connsiteY4" fmla="*/ 802 h 4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9" h="4601">
                        <a:moveTo>
                          <a:pt x="11614" y="802"/>
                        </a:moveTo>
                        <a:cubicBezTo>
                          <a:pt x="11016" y="-189"/>
                          <a:pt x="8824" y="-189"/>
                          <a:pt x="5435" y="406"/>
                        </a:cubicBezTo>
                        <a:cubicBezTo>
                          <a:pt x="1250" y="1396"/>
                          <a:pt x="-744" y="2585"/>
                          <a:pt x="253" y="3773"/>
                        </a:cubicBezTo>
                        <a:cubicBezTo>
                          <a:pt x="851" y="4565"/>
                          <a:pt x="3044" y="4962"/>
                          <a:pt x="6432" y="4169"/>
                        </a:cubicBezTo>
                        <a:cubicBezTo>
                          <a:pt x="10618" y="3179"/>
                          <a:pt x="12412" y="1990"/>
                          <a:pt x="11614" y="80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79" name="Freeform 2078">
                    <a:extLst>
                      <a:ext uri="{FF2B5EF4-FFF2-40B4-BE49-F238E27FC236}">
                        <a16:creationId xmlns:a16="http://schemas.microsoft.com/office/drawing/2014/main" id="{6A08B171-E3CD-0FD3-1311-7B93772ECFAA}"/>
                      </a:ext>
                    </a:extLst>
                  </p:cNvPr>
                  <p:cNvSpPr/>
                  <p:nvPr/>
                </p:nvSpPr>
                <p:spPr>
                  <a:xfrm>
                    <a:off x="2974324" y="5602737"/>
                    <a:ext cx="22815" cy="9508"/>
                  </a:xfrm>
                  <a:custGeom>
                    <a:avLst/>
                    <a:gdLst>
                      <a:gd name="connsiteX0" fmla="*/ 5980 w 22815"/>
                      <a:gd name="connsiteY0" fmla="*/ 0 h 9508"/>
                      <a:gd name="connsiteX1" fmla="*/ 0 w 22815"/>
                      <a:gd name="connsiteY1" fmla="*/ 1585 h 9508"/>
                      <a:gd name="connsiteX2" fmla="*/ 2392 w 22815"/>
                      <a:gd name="connsiteY2" fmla="*/ 3367 h 9508"/>
                      <a:gd name="connsiteX3" fmla="*/ 2392 w 22815"/>
                      <a:gd name="connsiteY3" fmla="*/ 3367 h 9508"/>
                      <a:gd name="connsiteX4" fmla="*/ 10166 w 22815"/>
                      <a:gd name="connsiteY4" fmla="*/ 5943 h 9508"/>
                      <a:gd name="connsiteX5" fmla="*/ 11162 w 22815"/>
                      <a:gd name="connsiteY5" fmla="*/ 5943 h 9508"/>
                      <a:gd name="connsiteX6" fmla="*/ 8970 w 22815"/>
                      <a:gd name="connsiteY6" fmla="*/ 7131 h 9508"/>
                      <a:gd name="connsiteX7" fmla="*/ 17740 w 22815"/>
                      <a:gd name="connsiteY7" fmla="*/ 9508 h 9508"/>
                      <a:gd name="connsiteX8" fmla="*/ 22723 w 22815"/>
                      <a:gd name="connsiteY8" fmla="*/ 7725 h 9508"/>
                      <a:gd name="connsiteX9" fmla="*/ 14949 w 22815"/>
                      <a:gd name="connsiteY9" fmla="*/ 5546 h 9508"/>
                      <a:gd name="connsiteX10" fmla="*/ 14152 w 22815"/>
                      <a:gd name="connsiteY10" fmla="*/ 5546 h 9508"/>
                      <a:gd name="connsiteX11" fmla="*/ 15946 w 22815"/>
                      <a:gd name="connsiteY11" fmla="*/ 4160 h 9508"/>
                      <a:gd name="connsiteX12" fmla="*/ 11760 w 22815"/>
                      <a:gd name="connsiteY12" fmla="*/ 1783 h 9508"/>
                      <a:gd name="connsiteX13" fmla="*/ 11760 w 22815"/>
                      <a:gd name="connsiteY13" fmla="*/ 1585 h 9508"/>
                      <a:gd name="connsiteX14" fmla="*/ 5980 w 22815"/>
                      <a:gd name="connsiteY14" fmla="*/ 0 h 95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2815" h="9508">
                        <a:moveTo>
                          <a:pt x="5980" y="0"/>
                        </a:moveTo>
                        <a:cubicBezTo>
                          <a:pt x="2791" y="0"/>
                          <a:pt x="0" y="594"/>
                          <a:pt x="0" y="1585"/>
                        </a:cubicBezTo>
                        <a:cubicBezTo>
                          <a:pt x="0" y="2377"/>
                          <a:pt x="997" y="2971"/>
                          <a:pt x="2392" y="3367"/>
                        </a:cubicBezTo>
                        <a:lnTo>
                          <a:pt x="2392" y="3367"/>
                        </a:lnTo>
                        <a:cubicBezTo>
                          <a:pt x="3189" y="4754"/>
                          <a:pt x="5980" y="5745"/>
                          <a:pt x="10166" y="5943"/>
                        </a:cubicBezTo>
                        <a:lnTo>
                          <a:pt x="11162" y="5943"/>
                        </a:lnTo>
                        <a:cubicBezTo>
                          <a:pt x="9966" y="6141"/>
                          <a:pt x="8970" y="6537"/>
                          <a:pt x="8970" y="7131"/>
                        </a:cubicBezTo>
                        <a:cubicBezTo>
                          <a:pt x="8970" y="8914"/>
                          <a:pt x="13155" y="9508"/>
                          <a:pt x="17740" y="9508"/>
                        </a:cubicBezTo>
                        <a:cubicBezTo>
                          <a:pt x="20929" y="9508"/>
                          <a:pt x="23321" y="8716"/>
                          <a:pt x="22723" y="7725"/>
                        </a:cubicBezTo>
                        <a:cubicBezTo>
                          <a:pt x="22125" y="6537"/>
                          <a:pt x="18936" y="5745"/>
                          <a:pt x="14949" y="5546"/>
                        </a:cubicBezTo>
                        <a:lnTo>
                          <a:pt x="14152" y="5546"/>
                        </a:lnTo>
                        <a:cubicBezTo>
                          <a:pt x="15348" y="5348"/>
                          <a:pt x="15946" y="4754"/>
                          <a:pt x="15946" y="4160"/>
                        </a:cubicBezTo>
                        <a:cubicBezTo>
                          <a:pt x="15946" y="2971"/>
                          <a:pt x="14352" y="2179"/>
                          <a:pt x="11760" y="1783"/>
                        </a:cubicBezTo>
                        <a:lnTo>
                          <a:pt x="11760" y="1585"/>
                        </a:lnTo>
                        <a:cubicBezTo>
                          <a:pt x="11959" y="396"/>
                          <a:pt x="8970" y="0"/>
                          <a:pt x="5980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0" name="Freeform 2079">
                    <a:extLst>
                      <a:ext uri="{FF2B5EF4-FFF2-40B4-BE49-F238E27FC236}">
                        <a16:creationId xmlns:a16="http://schemas.microsoft.com/office/drawing/2014/main" id="{2B9B9C6E-70D2-4D6D-4C23-1BB8C220A728}"/>
                      </a:ext>
                    </a:extLst>
                  </p:cNvPr>
                  <p:cNvSpPr/>
                  <p:nvPr/>
                </p:nvSpPr>
                <p:spPr>
                  <a:xfrm>
                    <a:off x="2979705" y="5804380"/>
                    <a:ext cx="9567" cy="4963"/>
                  </a:xfrm>
                  <a:custGeom>
                    <a:avLst/>
                    <a:gdLst>
                      <a:gd name="connsiteX0" fmla="*/ 3189 w 9567"/>
                      <a:gd name="connsiteY0" fmla="*/ 605 h 4963"/>
                      <a:gd name="connsiteX1" fmla="*/ 0 w 9567"/>
                      <a:gd name="connsiteY1" fmla="*/ 1992 h 4963"/>
                      <a:gd name="connsiteX2" fmla="*/ 2193 w 9567"/>
                      <a:gd name="connsiteY2" fmla="*/ 4963 h 4963"/>
                      <a:gd name="connsiteX3" fmla="*/ 4385 w 9567"/>
                      <a:gd name="connsiteY3" fmla="*/ 4567 h 4963"/>
                      <a:gd name="connsiteX4" fmla="*/ 9568 w 9567"/>
                      <a:gd name="connsiteY4" fmla="*/ 1398 h 4963"/>
                      <a:gd name="connsiteX5" fmla="*/ 3189 w 9567"/>
                      <a:gd name="connsiteY5" fmla="*/ 605 h 49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567" h="4963">
                        <a:moveTo>
                          <a:pt x="3189" y="605"/>
                        </a:moveTo>
                        <a:cubicBezTo>
                          <a:pt x="1993" y="1002"/>
                          <a:pt x="797" y="1596"/>
                          <a:pt x="0" y="1992"/>
                        </a:cubicBezTo>
                        <a:cubicBezTo>
                          <a:pt x="797" y="2983"/>
                          <a:pt x="1595" y="3973"/>
                          <a:pt x="2193" y="4963"/>
                        </a:cubicBezTo>
                        <a:cubicBezTo>
                          <a:pt x="2990" y="4765"/>
                          <a:pt x="3588" y="4765"/>
                          <a:pt x="4385" y="4567"/>
                        </a:cubicBezTo>
                        <a:cubicBezTo>
                          <a:pt x="7176" y="3775"/>
                          <a:pt x="9568" y="2586"/>
                          <a:pt x="9568" y="1398"/>
                        </a:cubicBezTo>
                        <a:cubicBezTo>
                          <a:pt x="9368" y="-187"/>
                          <a:pt x="7176" y="-385"/>
                          <a:pt x="3189" y="6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1" name="Freeform 2080">
                    <a:extLst>
                      <a:ext uri="{FF2B5EF4-FFF2-40B4-BE49-F238E27FC236}">
                        <a16:creationId xmlns:a16="http://schemas.microsoft.com/office/drawing/2014/main" id="{E30CA253-A95B-437C-D0EC-89F12708C75A}"/>
                      </a:ext>
                    </a:extLst>
                  </p:cNvPr>
                  <p:cNvSpPr/>
                  <p:nvPr/>
                </p:nvSpPr>
                <p:spPr>
                  <a:xfrm>
                    <a:off x="2963866" y="5749328"/>
                    <a:ext cx="13202" cy="4180"/>
                  </a:xfrm>
                  <a:custGeom>
                    <a:avLst/>
                    <a:gdLst>
                      <a:gd name="connsiteX0" fmla="*/ 13048 w 13202"/>
                      <a:gd name="connsiteY0" fmla="*/ 985 h 4180"/>
                      <a:gd name="connsiteX1" fmla="*/ 4876 w 13202"/>
                      <a:gd name="connsiteY1" fmla="*/ 390 h 4180"/>
                      <a:gd name="connsiteX2" fmla="*/ 92 w 13202"/>
                      <a:gd name="connsiteY2" fmla="*/ 3164 h 4180"/>
                      <a:gd name="connsiteX3" fmla="*/ 8265 w 13202"/>
                      <a:gd name="connsiteY3" fmla="*/ 3560 h 4180"/>
                      <a:gd name="connsiteX4" fmla="*/ 13048 w 13202"/>
                      <a:gd name="connsiteY4" fmla="*/ 985 h 4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02" h="4180">
                        <a:moveTo>
                          <a:pt x="13048" y="985"/>
                        </a:moveTo>
                        <a:cubicBezTo>
                          <a:pt x="12251" y="-204"/>
                          <a:pt x="8863" y="-204"/>
                          <a:pt x="4876" y="390"/>
                        </a:cubicBezTo>
                        <a:cubicBezTo>
                          <a:pt x="1886" y="1183"/>
                          <a:pt x="-506" y="2173"/>
                          <a:pt x="92" y="3164"/>
                        </a:cubicBezTo>
                        <a:cubicBezTo>
                          <a:pt x="889" y="4550"/>
                          <a:pt x="4278" y="4352"/>
                          <a:pt x="8265" y="3560"/>
                        </a:cubicBezTo>
                        <a:cubicBezTo>
                          <a:pt x="11454" y="3164"/>
                          <a:pt x="13846" y="2173"/>
                          <a:pt x="13048" y="9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2" name="Freeform 2081">
                    <a:extLst>
                      <a:ext uri="{FF2B5EF4-FFF2-40B4-BE49-F238E27FC236}">
                        <a16:creationId xmlns:a16="http://schemas.microsoft.com/office/drawing/2014/main" id="{01E0DCD9-DFDA-2029-4D30-F3D3C1DFF4D9}"/>
                      </a:ext>
                    </a:extLst>
                  </p:cNvPr>
                  <p:cNvSpPr/>
                  <p:nvPr/>
                </p:nvSpPr>
                <p:spPr>
                  <a:xfrm>
                    <a:off x="2979019" y="5710186"/>
                    <a:ext cx="12933" cy="4109"/>
                  </a:xfrm>
                  <a:custGeom>
                    <a:avLst/>
                    <a:gdLst>
                      <a:gd name="connsiteX0" fmla="*/ 8460 w 12933"/>
                      <a:gd name="connsiteY0" fmla="*/ 3678 h 4109"/>
                      <a:gd name="connsiteX1" fmla="*/ 12845 w 12933"/>
                      <a:gd name="connsiteY1" fmla="*/ 1697 h 4109"/>
                      <a:gd name="connsiteX2" fmla="*/ 4275 w 12933"/>
                      <a:gd name="connsiteY2" fmla="*/ 311 h 4109"/>
                      <a:gd name="connsiteX3" fmla="*/ 89 w 12933"/>
                      <a:gd name="connsiteY3" fmla="*/ 707 h 4109"/>
                      <a:gd name="connsiteX4" fmla="*/ 89 w 12933"/>
                      <a:gd name="connsiteY4" fmla="*/ 2094 h 4109"/>
                      <a:gd name="connsiteX5" fmla="*/ 8460 w 12933"/>
                      <a:gd name="connsiteY5" fmla="*/ 3678 h 41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933" h="4109">
                        <a:moveTo>
                          <a:pt x="8460" y="3678"/>
                        </a:moveTo>
                        <a:cubicBezTo>
                          <a:pt x="10254" y="3282"/>
                          <a:pt x="12646" y="2292"/>
                          <a:pt x="12845" y="1697"/>
                        </a:cubicBezTo>
                        <a:cubicBezTo>
                          <a:pt x="13643" y="-482"/>
                          <a:pt x="8859" y="-85"/>
                          <a:pt x="4275" y="311"/>
                        </a:cubicBezTo>
                        <a:lnTo>
                          <a:pt x="89" y="707"/>
                        </a:lnTo>
                        <a:cubicBezTo>
                          <a:pt x="89" y="1103"/>
                          <a:pt x="-111" y="1697"/>
                          <a:pt x="89" y="2094"/>
                        </a:cubicBezTo>
                        <a:cubicBezTo>
                          <a:pt x="89" y="3876"/>
                          <a:pt x="2879" y="4669"/>
                          <a:pt x="8460" y="367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3" name="Freeform 2082">
                    <a:extLst>
                      <a:ext uri="{FF2B5EF4-FFF2-40B4-BE49-F238E27FC236}">
                        <a16:creationId xmlns:a16="http://schemas.microsoft.com/office/drawing/2014/main" id="{1F1EA912-94C0-DD0F-5043-D4D2AB66C36F}"/>
                      </a:ext>
                    </a:extLst>
                  </p:cNvPr>
                  <p:cNvSpPr/>
                  <p:nvPr/>
                </p:nvSpPr>
                <p:spPr>
                  <a:xfrm>
                    <a:off x="2957381" y="5651467"/>
                    <a:ext cx="12567" cy="4357"/>
                  </a:xfrm>
                  <a:custGeom>
                    <a:avLst/>
                    <a:gdLst>
                      <a:gd name="connsiteX0" fmla="*/ 12558 w 12567"/>
                      <a:gd name="connsiteY0" fmla="*/ 2377 h 4357"/>
                      <a:gd name="connsiteX1" fmla="*/ 5781 w 12567"/>
                      <a:gd name="connsiteY1" fmla="*/ 0 h 4357"/>
                      <a:gd name="connsiteX2" fmla="*/ 0 w 12567"/>
                      <a:gd name="connsiteY2" fmla="*/ 1981 h 4357"/>
                      <a:gd name="connsiteX3" fmla="*/ 6777 w 12567"/>
                      <a:gd name="connsiteY3" fmla="*/ 4358 h 4357"/>
                      <a:gd name="connsiteX4" fmla="*/ 12558 w 12567"/>
                      <a:gd name="connsiteY4" fmla="*/ 2377 h 43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67" h="4357">
                        <a:moveTo>
                          <a:pt x="12558" y="2377"/>
                        </a:moveTo>
                        <a:cubicBezTo>
                          <a:pt x="12757" y="991"/>
                          <a:pt x="9966" y="198"/>
                          <a:pt x="5781" y="0"/>
                        </a:cubicBezTo>
                        <a:cubicBezTo>
                          <a:pt x="2392" y="198"/>
                          <a:pt x="0" y="991"/>
                          <a:pt x="0" y="1981"/>
                        </a:cubicBezTo>
                        <a:cubicBezTo>
                          <a:pt x="0" y="3367"/>
                          <a:pt x="2591" y="4358"/>
                          <a:pt x="6777" y="4358"/>
                        </a:cubicBezTo>
                        <a:cubicBezTo>
                          <a:pt x="10365" y="4358"/>
                          <a:pt x="12358" y="3367"/>
                          <a:pt x="12558" y="237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4" name="Freeform 2083">
                    <a:extLst>
                      <a:ext uri="{FF2B5EF4-FFF2-40B4-BE49-F238E27FC236}">
                        <a16:creationId xmlns:a16="http://schemas.microsoft.com/office/drawing/2014/main" id="{1D2A21B2-05BD-208D-02BF-1D3F76AEC115}"/>
                      </a:ext>
                    </a:extLst>
                  </p:cNvPr>
                  <p:cNvSpPr/>
                  <p:nvPr/>
                </p:nvSpPr>
                <p:spPr>
                  <a:xfrm>
                    <a:off x="2981300" y="5697225"/>
                    <a:ext cx="398" cy="19808"/>
                  </a:xfrm>
                  <a:custGeom>
                    <a:avLst/>
                    <a:gdLst>
                      <a:gd name="connsiteX0" fmla="*/ 0 w 398"/>
                      <a:gd name="connsiteY0" fmla="*/ 0 h 19808"/>
                      <a:gd name="connsiteX1" fmla="*/ 0 w 398"/>
                      <a:gd name="connsiteY1" fmla="*/ 0 h 19808"/>
                      <a:gd name="connsiteX2" fmla="*/ 399 w 398"/>
                      <a:gd name="connsiteY2" fmla="*/ 0 h 19808"/>
                      <a:gd name="connsiteX3" fmla="*/ 200 w 398"/>
                      <a:gd name="connsiteY3" fmla="*/ 0 h 19808"/>
                      <a:gd name="connsiteX4" fmla="*/ 0 w 398"/>
                      <a:gd name="connsiteY4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08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99" y="0"/>
                        </a:lnTo>
                        <a:lnTo>
                          <a:pt x="20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5" name="Freeform 2084">
                    <a:extLst>
                      <a:ext uri="{FF2B5EF4-FFF2-40B4-BE49-F238E27FC236}">
                        <a16:creationId xmlns:a16="http://schemas.microsoft.com/office/drawing/2014/main" id="{00A6C445-C3BD-3628-794F-1C81071C873D}"/>
                      </a:ext>
                    </a:extLst>
                  </p:cNvPr>
                  <p:cNvSpPr/>
                  <p:nvPr/>
                </p:nvSpPr>
                <p:spPr>
                  <a:xfrm>
                    <a:off x="2969235" y="5697423"/>
                    <a:ext cx="20255" cy="4556"/>
                  </a:xfrm>
                  <a:custGeom>
                    <a:avLst/>
                    <a:gdLst>
                      <a:gd name="connsiteX0" fmla="*/ 305 w 20255"/>
                      <a:gd name="connsiteY0" fmla="*/ 3764 h 4556"/>
                      <a:gd name="connsiteX1" fmla="*/ 5089 w 20255"/>
                      <a:gd name="connsiteY1" fmla="*/ 4556 h 4556"/>
                      <a:gd name="connsiteX2" fmla="*/ 9075 w 20255"/>
                      <a:gd name="connsiteY2" fmla="*/ 3962 h 4556"/>
                      <a:gd name="connsiteX3" fmla="*/ 15852 w 20255"/>
                      <a:gd name="connsiteY3" fmla="*/ 4160 h 4556"/>
                      <a:gd name="connsiteX4" fmla="*/ 20237 w 20255"/>
                      <a:gd name="connsiteY4" fmla="*/ 1585 h 4556"/>
                      <a:gd name="connsiteX5" fmla="*/ 13859 w 20255"/>
                      <a:gd name="connsiteY5" fmla="*/ 792 h 4556"/>
                      <a:gd name="connsiteX6" fmla="*/ 12663 w 20255"/>
                      <a:gd name="connsiteY6" fmla="*/ 991 h 4556"/>
                      <a:gd name="connsiteX7" fmla="*/ 12065 w 20255"/>
                      <a:gd name="connsiteY7" fmla="*/ 0 h 4556"/>
                      <a:gd name="connsiteX8" fmla="*/ 7879 w 20255"/>
                      <a:gd name="connsiteY8" fmla="*/ 396 h 4556"/>
                      <a:gd name="connsiteX9" fmla="*/ 305 w 20255"/>
                      <a:gd name="connsiteY9" fmla="*/ 3764 h 4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0255" h="4556">
                        <a:moveTo>
                          <a:pt x="305" y="3764"/>
                        </a:moveTo>
                        <a:cubicBezTo>
                          <a:pt x="703" y="4160"/>
                          <a:pt x="3294" y="4556"/>
                          <a:pt x="5089" y="4556"/>
                        </a:cubicBezTo>
                        <a:cubicBezTo>
                          <a:pt x="6683" y="4358"/>
                          <a:pt x="7879" y="4160"/>
                          <a:pt x="9075" y="3962"/>
                        </a:cubicBezTo>
                        <a:cubicBezTo>
                          <a:pt x="10271" y="4556"/>
                          <a:pt x="12464" y="4754"/>
                          <a:pt x="15852" y="4160"/>
                        </a:cubicBezTo>
                        <a:cubicBezTo>
                          <a:pt x="19041" y="3566"/>
                          <a:pt x="20436" y="2575"/>
                          <a:pt x="20237" y="1585"/>
                        </a:cubicBezTo>
                        <a:cubicBezTo>
                          <a:pt x="19639" y="396"/>
                          <a:pt x="16650" y="396"/>
                          <a:pt x="13859" y="792"/>
                        </a:cubicBezTo>
                        <a:lnTo>
                          <a:pt x="12663" y="991"/>
                        </a:lnTo>
                        <a:cubicBezTo>
                          <a:pt x="12464" y="594"/>
                          <a:pt x="12264" y="396"/>
                          <a:pt x="12065" y="0"/>
                        </a:cubicBezTo>
                        <a:cubicBezTo>
                          <a:pt x="10670" y="198"/>
                          <a:pt x="9274" y="198"/>
                          <a:pt x="7879" y="396"/>
                        </a:cubicBezTo>
                        <a:cubicBezTo>
                          <a:pt x="3693" y="991"/>
                          <a:pt x="-1290" y="1783"/>
                          <a:pt x="305" y="376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6" name="Freeform 2085">
                    <a:extLst>
                      <a:ext uri="{FF2B5EF4-FFF2-40B4-BE49-F238E27FC236}">
                        <a16:creationId xmlns:a16="http://schemas.microsoft.com/office/drawing/2014/main" id="{6A27DF18-12EF-3A18-AC22-A74D9BFE1C23}"/>
                      </a:ext>
                    </a:extLst>
                  </p:cNvPr>
                  <p:cNvSpPr/>
                  <p:nvPr/>
                </p:nvSpPr>
                <p:spPr>
                  <a:xfrm>
                    <a:off x="3064574" y="5748454"/>
                    <a:ext cx="12592" cy="4293"/>
                  </a:xfrm>
                  <a:custGeom>
                    <a:avLst/>
                    <a:gdLst>
                      <a:gd name="connsiteX0" fmla="*/ 12403 w 12592"/>
                      <a:gd name="connsiteY0" fmla="*/ 473 h 4293"/>
                      <a:gd name="connsiteX1" fmla="*/ 4430 w 12592"/>
                      <a:gd name="connsiteY1" fmla="*/ 869 h 4293"/>
                      <a:gd name="connsiteX2" fmla="*/ 244 w 12592"/>
                      <a:gd name="connsiteY2" fmla="*/ 3642 h 4293"/>
                      <a:gd name="connsiteX3" fmla="*/ 8416 w 12592"/>
                      <a:gd name="connsiteY3" fmla="*/ 3444 h 4293"/>
                      <a:gd name="connsiteX4" fmla="*/ 12403 w 12592"/>
                      <a:gd name="connsiteY4" fmla="*/ 473 h 42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92" h="4293">
                        <a:moveTo>
                          <a:pt x="12403" y="473"/>
                        </a:moveTo>
                        <a:cubicBezTo>
                          <a:pt x="11007" y="-122"/>
                          <a:pt x="8615" y="-320"/>
                          <a:pt x="4430" y="869"/>
                        </a:cubicBezTo>
                        <a:cubicBezTo>
                          <a:pt x="1440" y="1661"/>
                          <a:pt x="-753" y="2850"/>
                          <a:pt x="244" y="3642"/>
                        </a:cubicBezTo>
                        <a:cubicBezTo>
                          <a:pt x="1440" y="4632"/>
                          <a:pt x="4230" y="4434"/>
                          <a:pt x="8416" y="3444"/>
                        </a:cubicBezTo>
                        <a:cubicBezTo>
                          <a:pt x="11406" y="2453"/>
                          <a:pt x="13200" y="1463"/>
                          <a:pt x="12403" y="47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7" name="Freeform 2086">
                    <a:extLst>
                      <a:ext uri="{FF2B5EF4-FFF2-40B4-BE49-F238E27FC236}">
                        <a16:creationId xmlns:a16="http://schemas.microsoft.com/office/drawing/2014/main" id="{8CB1F513-6015-B8C2-8064-C4DCB612C1DD}"/>
                      </a:ext>
                    </a:extLst>
                  </p:cNvPr>
                  <p:cNvSpPr/>
                  <p:nvPr/>
                </p:nvSpPr>
                <p:spPr>
                  <a:xfrm>
                    <a:off x="3042266" y="5641334"/>
                    <a:ext cx="12187" cy="3436"/>
                  </a:xfrm>
                  <a:custGeom>
                    <a:avLst/>
                    <a:gdLst>
                      <a:gd name="connsiteX0" fmla="*/ 4413 w 12187"/>
                      <a:gd name="connsiteY0" fmla="*/ 31 h 3436"/>
                      <a:gd name="connsiteX1" fmla="*/ 28 w 12187"/>
                      <a:gd name="connsiteY1" fmla="*/ 2011 h 3436"/>
                      <a:gd name="connsiteX2" fmla="*/ 6207 w 12187"/>
                      <a:gd name="connsiteY2" fmla="*/ 3398 h 3436"/>
                      <a:gd name="connsiteX3" fmla="*/ 12187 w 12187"/>
                      <a:gd name="connsiteY3" fmla="*/ 1615 h 3436"/>
                      <a:gd name="connsiteX4" fmla="*/ 4413 w 12187"/>
                      <a:gd name="connsiteY4" fmla="*/ 31 h 3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87" h="3436">
                        <a:moveTo>
                          <a:pt x="4413" y="31"/>
                        </a:moveTo>
                        <a:cubicBezTo>
                          <a:pt x="626" y="229"/>
                          <a:pt x="-171" y="1219"/>
                          <a:pt x="28" y="2011"/>
                        </a:cubicBezTo>
                        <a:cubicBezTo>
                          <a:pt x="427" y="3002"/>
                          <a:pt x="3018" y="3596"/>
                          <a:pt x="6207" y="3398"/>
                        </a:cubicBezTo>
                        <a:cubicBezTo>
                          <a:pt x="9396" y="3398"/>
                          <a:pt x="11789" y="2606"/>
                          <a:pt x="12187" y="1615"/>
                        </a:cubicBezTo>
                        <a:cubicBezTo>
                          <a:pt x="10991" y="625"/>
                          <a:pt x="8799" y="-167"/>
                          <a:pt x="4413" y="3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8" name="Freeform 2087">
                    <a:extLst>
                      <a:ext uri="{FF2B5EF4-FFF2-40B4-BE49-F238E27FC236}">
                        <a16:creationId xmlns:a16="http://schemas.microsoft.com/office/drawing/2014/main" id="{F8BBB4E7-E22B-C71C-472F-EB63A442F872}"/>
                      </a:ext>
                    </a:extLst>
                  </p:cNvPr>
                  <p:cNvSpPr/>
                  <p:nvPr/>
                </p:nvSpPr>
                <p:spPr>
                  <a:xfrm>
                    <a:off x="2906154" y="5657916"/>
                    <a:ext cx="12600" cy="4871"/>
                  </a:xfrm>
                  <a:custGeom>
                    <a:avLst/>
                    <a:gdLst>
                      <a:gd name="connsiteX0" fmla="*/ 10763 w 12600"/>
                      <a:gd name="connsiteY0" fmla="*/ 286 h 4871"/>
                      <a:gd name="connsiteX1" fmla="*/ 0 w 12600"/>
                      <a:gd name="connsiteY1" fmla="*/ 880 h 4871"/>
                      <a:gd name="connsiteX2" fmla="*/ 996 w 12600"/>
                      <a:gd name="connsiteY2" fmla="*/ 4842 h 4871"/>
                      <a:gd name="connsiteX3" fmla="*/ 11959 w 12600"/>
                      <a:gd name="connsiteY3" fmla="*/ 2465 h 4871"/>
                      <a:gd name="connsiteX4" fmla="*/ 10763 w 12600"/>
                      <a:gd name="connsiteY4" fmla="*/ 286 h 48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00" h="4871">
                        <a:moveTo>
                          <a:pt x="10763" y="286"/>
                        </a:moveTo>
                        <a:cubicBezTo>
                          <a:pt x="6777" y="-308"/>
                          <a:pt x="3189" y="88"/>
                          <a:pt x="0" y="880"/>
                        </a:cubicBezTo>
                        <a:cubicBezTo>
                          <a:pt x="398" y="2267"/>
                          <a:pt x="598" y="3456"/>
                          <a:pt x="996" y="4842"/>
                        </a:cubicBezTo>
                        <a:cubicBezTo>
                          <a:pt x="5581" y="5040"/>
                          <a:pt x="9169" y="4248"/>
                          <a:pt x="11959" y="2465"/>
                        </a:cubicBezTo>
                        <a:cubicBezTo>
                          <a:pt x="12956" y="1475"/>
                          <a:pt x="12956" y="682"/>
                          <a:pt x="10763" y="28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89" name="Freeform 2088">
                    <a:extLst>
                      <a:ext uri="{FF2B5EF4-FFF2-40B4-BE49-F238E27FC236}">
                        <a16:creationId xmlns:a16="http://schemas.microsoft.com/office/drawing/2014/main" id="{D22A0E60-E364-1517-C1AC-5F408468F33F}"/>
                      </a:ext>
                    </a:extLst>
                  </p:cNvPr>
                  <p:cNvSpPr/>
                  <p:nvPr/>
                </p:nvSpPr>
                <p:spPr>
                  <a:xfrm>
                    <a:off x="3022153" y="5658796"/>
                    <a:ext cx="12581" cy="3217"/>
                  </a:xfrm>
                  <a:custGeom>
                    <a:avLst/>
                    <a:gdLst>
                      <a:gd name="connsiteX0" fmla="*/ 7583 w 12581"/>
                      <a:gd name="connsiteY0" fmla="*/ 3169 h 3217"/>
                      <a:gd name="connsiteX1" fmla="*/ 12567 w 12581"/>
                      <a:gd name="connsiteY1" fmla="*/ 1188 h 3217"/>
                      <a:gd name="connsiteX2" fmla="*/ 6188 w 12581"/>
                      <a:gd name="connsiteY2" fmla="*/ 0 h 3217"/>
                      <a:gd name="connsiteX3" fmla="*/ 9 w 12581"/>
                      <a:gd name="connsiteY3" fmla="*/ 1783 h 3217"/>
                      <a:gd name="connsiteX4" fmla="*/ 7583 w 12581"/>
                      <a:gd name="connsiteY4" fmla="*/ 3169 h 32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81" h="3217">
                        <a:moveTo>
                          <a:pt x="7583" y="3169"/>
                        </a:moveTo>
                        <a:cubicBezTo>
                          <a:pt x="10972" y="2971"/>
                          <a:pt x="12766" y="2179"/>
                          <a:pt x="12567" y="1188"/>
                        </a:cubicBezTo>
                        <a:cubicBezTo>
                          <a:pt x="12168" y="198"/>
                          <a:pt x="9377" y="0"/>
                          <a:pt x="6188" y="0"/>
                        </a:cubicBezTo>
                        <a:cubicBezTo>
                          <a:pt x="2999" y="198"/>
                          <a:pt x="-190" y="792"/>
                          <a:pt x="9" y="1783"/>
                        </a:cubicBezTo>
                        <a:cubicBezTo>
                          <a:pt x="208" y="2971"/>
                          <a:pt x="3597" y="3367"/>
                          <a:pt x="7583" y="31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0" name="Freeform 2089">
                    <a:extLst>
                      <a:ext uri="{FF2B5EF4-FFF2-40B4-BE49-F238E27FC236}">
                        <a16:creationId xmlns:a16="http://schemas.microsoft.com/office/drawing/2014/main" id="{C375FEFE-2397-7914-A68F-61D7E43424E4}"/>
                      </a:ext>
                    </a:extLst>
                  </p:cNvPr>
                  <p:cNvSpPr/>
                  <p:nvPr/>
                </p:nvSpPr>
                <p:spPr>
                  <a:xfrm>
                    <a:off x="3026555" y="5695046"/>
                    <a:ext cx="13109" cy="4197"/>
                  </a:xfrm>
                  <a:custGeom>
                    <a:avLst/>
                    <a:gdLst>
                      <a:gd name="connsiteX0" fmla="*/ 5174 w 13109"/>
                      <a:gd name="connsiteY0" fmla="*/ 0 h 4197"/>
                      <a:gd name="connsiteX1" fmla="*/ 4377 w 13109"/>
                      <a:gd name="connsiteY1" fmla="*/ 4160 h 4197"/>
                      <a:gd name="connsiteX2" fmla="*/ 12151 w 13109"/>
                      <a:gd name="connsiteY2" fmla="*/ 2773 h 4197"/>
                      <a:gd name="connsiteX3" fmla="*/ 5174 w 13109"/>
                      <a:gd name="connsiteY3" fmla="*/ 0 h 4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109" h="4197">
                        <a:moveTo>
                          <a:pt x="5174" y="0"/>
                        </a:moveTo>
                        <a:cubicBezTo>
                          <a:pt x="2583" y="1585"/>
                          <a:pt x="-4592" y="3566"/>
                          <a:pt x="4377" y="4160"/>
                        </a:cubicBezTo>
                        <a:cubicBezTo>
                          <a:pt x="6968" y="4358"/>
                          <a:pt x="10755" y="3764"/>
                          <a:pt x="12151" y="2773"/>
                        </a:cubicBezTo>
                        <a:cubicBezTo>
                          <a:pt x="15539" y="198"/>
                          <a:pt x="9161" y="396"/>
                          <a:pt x="5174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1" name="Freeform 2090">
                    <a:extLst>
                      <a:ext uri="{FF2B5EF4-FFF2-40B4-BE49-F238E27FC236}">
                        <a16:creationId xmlns:a16="http://schemas.microsoft.com/office/drawing/2014/main" id="{FDAE4D0B-4A03-F86D-8595-83A09A07A7EB}"/>
                      </a:ext>
                    </a:extLst>
                  </p:cNvPr>
                  <p:cNvSpPr/>
                  <p:nvPr/>
                </p:nvSpPr>
                <p:spPr>
                  <a:xfrm>
                    <a:off x="3031530" y="5694848"/>
                    <a:ext cx="398" cy="197"/>
                  </a:xfrm>
                  <a:custGeom>
                    <a:avLst/>
                    <a:gdLst>
                      <a:gd name="connsiteX0" fmla="*/ 0 w 398"/>
                      <a:gd name="connsiteY0" fmla="*/ 198 h 197"/>
                      <a:gd name="connsiteX1" fmla="*/ 199 w 398"/>
                      <a:gd name="connsiteY1" fmla="*/ 198 h 197"/>
                      <a:gd name="connsiteX2" fmla="*/ 399 w 398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7">
                        <a:moveTo>
                          <a:pt x="0" y="198"/>
                        </a:moveTo>
                        <a:lnTo>
                          <a:pt x="199" y="198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2" name="Freeform 2091">
                    <a:extLst>
                      <a:ext uri="{FF2B5EF4-FFF2-40B4-BE49-F238E27FC236}">
                        <a16:creationId xmlns:a16="http://schemas.microsoft.com/office/drawing/2014/main" id="{52A427AD-A52C-A244-9D70-F72A4116FCB6}"/>
                      </a:ext>
                    </a:extLst>
                  </p:cNvPr>
                  <p:cNvSpPr/>
                  <p:nvPr/>
                </p:nvSpPr>
                <p:spPr>
                  <a:xfrm>
                    <a:off x="3024738" y="5708467"/>
                    <a:ext cx="10789" cy="3342"/>
                  </a:xfrm>
                  <a:custGeom>
                    <a:avLst/>
                    <a:gdLst>
                      <a:gd name="connsiteX0" fmla="*/ 10779 w 10789"/>
                      <a:gd name="connsiteY0" fmla="*/ 842 h 3342"/>
                      <a:gd name="connsiteX1" fmla="*/ 4400 w 10789"/>
                      <a:gd name="connsiteY1" fmla="*/ 247 h 3342"/>
                      <a:gd name="connsiteX2" fmla="*/ 15 w 10789"/>
                      <a:gd name="connsiteY2" fmla="*/ 2030 h 3342"/>
                      <a:gd name="connsiteX3" fmla="*/ 4998 w 10789"/>
                      <a:gd name="connsiteY3" fmla="*/ 3219 h 3342"/>
                      <a:gd name="connsiteX4" fmla="*/ 10779 w 10789"/>
                      <a:gd name="connsiteY4" fmla="*/ 842 h 33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89" h="3342">
                        <a:moveTo>
                          <a:pt x="10779" y="842"/>
                        </a:moveTo>
                        <a:cubicBezTo>
                          <a:pt x="10579" y="-149"/>
                          <a:pt x="7589" y="-149"/>
                          <a:pt x="4400" y="247"/>
                        </a:cubicBezTo>
                        <a:cubicBezTo>
                          <a:pt x="1809" y="446"/>
                          <a:pt x="15" y="1238"/>
                          <a:pt x="15" y="2030"/>
                        </a:cubicBezTo>
                        <a:cubicBezTo>
                          <a:pt x="-184" y="3021"/>
                          <a:pt x="1610" y="3615"/>
                          <a:pt x="4998" y="3219"/>
                        </a:cubicBezTo>
                        <a:cubicBezTo>
                          <a:pt x="8387" y="2625"/>
                          <a:pt x="10978" y="1832"/>
                          <a:pt x="10779" y="84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3" name="Freeform 2092">
                    <a:extLst>
                      <a:ext uri="{FF2B5EF4-FFF2-40B4-BE49-F238E27FC236}">
                        <a16:creationId xmlns:a16="http://schemas.microsoft.com/office/drawing/2014/main" id="{82AD8461-A39E-DBE8-77AE-0DA42042A9C6}"/>
                      </a:ext>
                    </a:extLst>
                  </p:cNvPr>
                  <p:cNvSpPr/>
                  <p:nvPr/>
                </p:nvSpPr>
                <p:spPr>
                  <a:xfrm>
                    <a:off x="3005346" y="5678303"/>
                    <a:ext cx="12661" cy="3564"/>
                  </a:xfrm>
                  <a:custGeom>
                    <a:avLst/>
                    <a:gdLst>
                      <a:gd name="connsiteX0" fmla="*/ 6252 w 12661"/>
                      <a:gd name="connsiteY0" fmla="*/ 104 h 3564"/>
                      <a:gd name="connsiteX1" fmla="*/ 73 w 12661"/>
                      <a:gd name="connsiteY1" fmla="*/ 2283 h 3564"/>
                      <a:gd name="connsiteX2" fmla="*/ 5455 w 12661"/>
                      <a:gd name="connsiteY2" fmla="*/ 3471 h 3564"/>
                      <a:gd name="connsiteX3" fmla="*/ 12631 w 12661"/>
                      <a:gd name="connsiteY3" fmla="*/ 896 h 3564"/>
                      <a:gd name="connsiteX4" fmla="*/ 6252 w 12661"/>
                      <a:gd name="connsiteY4" fmla="*/ 104 h 35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61" h="3564">
                        <a:moveTo>
                          <a:pt x="6252" y="104"/>
                        </a:moveTo>
                        <a:cubicBezTo>
                          <a:pt x="3063" y="500"/>
                          <a:pt x="671" y="1094"/>
                          <a:pt x="73" y="2283"/>
                        </a:cubicBezTo>
                        <a:cubicBezTo>
                          <a:pt x="-525" y="3669"/>
                          <a:pt x="2664" y="3669"/>
                          <a:pt x="5455" y="3471"/>
                        </a:cubicBezTo>
                        <a:cubicBezTo>
                          <a:pt x="9441" y="3273"/>
                          <a:pt x="13029" y="2481"/>
                          <a:pt x="12631" y="896"/>
                        </a:cubicBezTo>
                        <a:cubicBezTo>
                          <a:pt x="12631" y="-95"/>
                          <a:pt x="9441" y="-95"/>
                          <a:pt x="6252" y="10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4" name="Freeform 2093">
                    <a:extLst>
                      <a:ext uri="{FF2B5EF4-FFF2-40B4-BE49-F238E27FC236}">
                        <a16:creationId xmlns:a16="http://schemas.microsoft.com/office/drawing/2014/main" id="{CD1570B6-9B41-F703-37B8-DD6BFACAFBD7}"/>
                      </a:ext>
                    </a:extLst>
                  </p:cNvPr>
                  <p:cNvSpPr/>
                  <p:nvPr/>
                </p:nvSpPr>
                <p:spPr>
                  <a:xfrm>
                    <a:off x="2931595" y="5663352"/>
                    <a:ext cx="19467" cy="7161"/>
                  </a:xfrm>
                  <a:custGeom>
                    <a:avLst/>
                    <a:gdLst>
                      <a:gd name="connsiteX0" fmla="*/ 5854 w 19467"/>
                      <a:gd name="connsiteY0" fmla="*/ 7131 h 7161"/>
                      <a:gd name="connsiteX1" fmla="*/ 10837 w 19467"/>
                      <a:gd name="connsiteY1" fmla="*/ 4160 h 7161"/>
                      <a:gd name="connsiteX2" fmla="*/ 10040 w 19467"/>
                      <a:gd name="connsiteY2" fmla="*/ 3566 h 7161"/>
                      <a:gd name="connsiteX3" fmla="*/ 13029 w 19467"/>
                      <a:gd name="connsiteY3" fmla="*/ 3764 h 7161"/>
                      <a:gd name="connsiteX4" fmla="*/ 19408 w 19467"/>
                      <a:gd name="connsiteY4" fmla="*/ 1783 h 7161"/>
                      <a:gd name="connsiteX5" fmla="*/ 14425 w 19467"/>
                      <a:gd name="connsiteY5" fmla="*/ 0 h 7161"/>
                      <a:gd name="connsiteX6" fmla="*/ 8046 w 19467"/>
                      <a:gd name="connsiteY6" fmla="*/ 1981 h 7161"/>
                      <a:gd name="connsiteX7" fmla="*/ 8644 w 19467"/>
                      <a:gd name="connsiteY7" fmla="*/ 3169 h 7161"/>
                      <a:gd name="connsiteX8" fmla="*/ 4458 w 19467"/>
                      <a:gd name="connsiteY8" fmla="*/ 2971 h 7161"/>
                      <a:gd name="connsiteX9" fmla="*/ 73 w 19467"/>
                      <a:gd name="connsiteY9" fmla="*/ 5348 h 7161"/>
                      <a:gd name="connsiteX10" fmla="*/ 5854 w 19467"/>
                      <a:gd name="connsiteY10" fmla="*/ 7131 h 7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9467" h="7161">
                        <a:moveTo>
                          <a:pt x="5854" y="7131"/>
                        </a:moveTo>
                        <a:cubicBezTo>
                          <a:pt x="10239" y="6933"/>
                          <a:pt x="12033" y="5745"/>
                          <a:pt x="10837" y="4160"/>
                        </a:cubicBezTo>
                        <a:cubicBezTo>
                          <a:pt x="10638" y="3962"/>
                          <a:pt x="10438" y="3764"/>
                          <a:pt x="10040" y="3566"/>
                        </a:cubicBezTo>
                        <a:cubicBezTo>
                          <a:pt x="10837" y="3764"/>
                          <a:pt x="11833" y="3764"/>
                          <a:pt x="13029" y="3764"/>
                        </a:cubicBezTo>
                        <a:cubicBezTo>
                          <a:pt x="16019" y="3566"/>
                          <a:pt x="19009" y="2971"/>
                          <a:pt x="19408" y="1783"/>
                        </a:cubicBezTo>
                        <a:cubicBezTo>
                          <a:pt x="19806" y="594"/>
                          <a:pt x="18212" y="0"/>
                          <a:pt x="14425" y="0"/>
                        </a:cubicBezTo>
                        <a:cubicBezTo>
                          <a:pt x="11236" y="198"/>
                          <a:pt x="8445" y="792"/>
                          <a:pt x="8046" y="1981"/>
                        </a:cubicBezTo>
                        <a:cubicBezTo>
                          <a:pt x="7847" y="2377"/>
                          <a:pt x="8245" y="2773"/>
                          <a:pt x="8644" y="3169"/>
                        </a:cubicBezTo>
                        <a:cubicBezTo>
                          <a:pt x="7448" y="2971"/>
                          <a:pt x="6053" y="2971"/>
                          <a:pt x="4458" y="2971"/>
                        </a:cubicBezTo>
                        <a:cubicBezTo>
                          <a:pt x="870" y="3367"/>
                          <a:pt x="-325" y="4358"/>
                          <a:pt x="73" y="5348"/>
                        </a:cubicBezTo>
                        <a:cubicBezTo>
                          <a:pt x="472" y="6537"/>
                          <a:pt x="2864" y="7329"/>
                          <a:pt x="5854" y="713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5" name="Freeform 2094">
                    <a:extLst>
                      <a:ext uri="{FF2B5EF4-FFF2-40B4-BE49-F238E27FC236}">
                        <a16:creationId xmlns:a16="http://schemas.microsoft.com/office/drawing/2014/main" id="{C49E916F-3FA3-2E4D-A2A5-C8935BD98EF3}"/>
                      </a:ext>
                    </a:extLst>
                  </p:cNvPr>
                  <p:cNvSpPr/>
                  <p:nvPr/>
                </p:nvSpPr>
                <p:spPr>
                  <a:xfrm>
                    <a:off x="2950353" y="5688503"/>
                    <a:ext cx="11264" cy="3603"/>
                  </a:xfrm>
                  <a:custGeom>
                    <a:avLst/>
                    <a:gdLst>
                      <a:gd name="connsiteX0" fmla="*/ 3838 w 11264"/>
                      <a:gd name="connsiteY0" fmla="*/ 205 h 3603"/>
                      <a:gd name="connsiteX1" fmla="*/ 51 w 11264"/>
                      <a:gd name="connsiteY1" fmla="*/ 1988 h 3603"/>
                      <a:gd name="connsiteX2" fmla="*/ 7426 w 11264"/>
                      <a:gd name="connsiteY2" fmla="*/ 3374 h 3603"/>
                      <a:gd name="connsiteX3" fmla="*/ 11213 w 11264"/>
                      <a:gd name="connsiteY3" fmla="*/ 1393 h 3603"/>
                      <a:gd name="connsiteX4" fmla="*/ 3838 w 11264"/>
                      <a:gd name="connsiteY4" fmla="*/ 205 h 36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64" h="3603">
                        <a:moveTo>
                          <a:pt x="3838" y="205"/>
                        </a:moveTo>
                        <a:cubicBezTo>
                          <a:pt x="1646" y="403"/>
                          <a:pt x="-348" y="1195"/>
                          <a:pt x="51" y="1988"/>
                        </a:cubicBezTo>
                        <a:cubicBezTo>
                          <a:pt x="649" y="3374"/>
                          <a:pt x="3240" y="3968"/>
                          <a:pt x="7426" y="3374"/>
                        </a:cubicBezTo>
                        <a:cubicBezTo>
                          <a:pt x="9619" y="2978"/>
                          <a:pt x="11612" y="2582"/>
                          <a:pt x="11213" y="1393"/>
                        </a:cubicBezTo>
                        <a:cubicBezTo>
                          <a:pt x="10416" y="403"/>
                          <a:pt x="8223" y="-390"/>
                          <a:pt x="3838" y="2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6" name="Freeform 2095">
                    <a:extLst>
                      <a:ext uri="{FF2B5EF4-FFF2-40B4-BE49-F238E27FC236}">
                        <a16:creationId xmlns:a16="http://schemas.microsoft.com/office/drawing/2014/main" id="{A7B665DE-8584-CC1B-B73E-B3514DFDBB12}"/>
                      </a:ext>
                    </a:extLst>
                  </p:cNvPr>
                  <p:cNvSpPr/>
                  <p:nvPr/>
                </p:nvSpPr>
                <p:spPr>
                  <a:xfrm>
                    <a:off x="2967452" y="5738994"/>
                    <a:ext cx="13028" cy="4493"/>
                  </a:xfrm>
                  <a:custGeom>
                    <a:avLst/>
                    <a:gdLst>
                      <a:gd name="connsiteX0" fmla="*/ 7071 w 13028"/>
                      <a:gd name="connsiteY0" fmla="*/ 3989 h 4493"/>
                      <a:gd name="connsiteX1" fmla="*/ 12653 w 13028"/>
                      <a:gd name="connsiteY1" fmla="*/ 622 h 4493"/>
                      <a:gd name="connsiteX2" fmla="*/ 5477 w 13028"/>
                      <a:gd name="connsiteY2" fmla="*/ 424 h 4493"/>
                      <a:gd name="connsiteX3" fmla="*/ 294 w 13028"/>
                      <a:gd name="connsiteY3" fmla="*/ 3791 h 4493"/>
                      <a:gd name="connsiteX4" fmla="*/ 7071 w 13028"/>
                      <a:gd name="connsiteY4" fmla="*/ 3989 h 4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028" h="4493">
                        <a:moveTo>
                          <a:pt x="7071" y="3989"/>
                        </a:moveTo>
                        <a:cubicBezTo>
                          <a:pt x="10460" y="2999"/>
                          <a:pt x="14247" y="2008"/>
                          <a:pt x="12653" y="622"/>
                        </a:cubicBezTo>
                        <a:cubicBezTo>
                          <a:pt x="11656" y="-171"/>
                          <a:pt x="8865" y="-171"/>
                          <a:pt x="5477" y="424"/>
                        </a:cubicBezTo>
                        <a:cubicBezTo>
                          <a:pt x="1690" y="1414"/>
                          <a:pt x="-902" y="2404"/>
                          <a:pt x="294" y="3791"/>
                        </a:cubicBezTo>
                        <a:cubicBezTo>
                          <a:pt x="1291" y="4583"/>
                          <a:pt x="3882" y="4782"/>
                          <a:pt x="7071" y="39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7" name="Freeform 2096">
                    <a:extLst>
                      <a:ext uri="{FF2B5EF4-FFF2-40B4-BE49-F238E27FC236}">
                        <a16:creationId xmlns:a16="http://schemas.microsoft.com/office/drawing/2014/main" id="{4E1DD7BD-AC11-2A02-1DD5-491C3FAB394D}"/>
                      </a:ext>
                    </a:extLst>
                  </p:cNvPr>
                  <p:cNvSpPr/>
                  <p:nvPr/>
                </p:nvSpPr>
                <p:spPr>
                  <a:xfrm>
                    <a:off x="2996432" y="5643147"/>
                    <a:ext cx="36094" cy="4477"/>
                  </a:xfrm>
                  <a:custGeom>
                    <a:avLst/>
                    <a:gdLst>
                      <a:gd name="connsiteX0" fmla="*/ 6196 w 36094"/>
                      <a:gd name="connsiteY0" fmla="*/ 3962 h 4477"/>
                      <a:gd name="connsiteX1" fmla="*/ 7790 w 36094"/>
                      <a:gd name="connsiteY1" fmla="*/ 3764 h 4477"/>
                      <a:gd name="connsiteX2" fmla="*/ 15165 w 36094"/>
                      <a:gd name="connsiteY2" fmla="*/ 3764 h 4477"/>
                      <a:gd name="connsiteX3" fmla="*/ 35297 w 36094"/>
                      <a:gd name="connsiteY3" fmla="*/ 2971 h 4477"/>
                      <a:gd name="connsiteX4" fmla="*/ 36095 w 36094"/>
                      <a:gd name="connsiteY4" fmla="*/ 1585 h 4477"/>
                      <a:gd name="connsiteX5" fmla="*/ 34101 w 36094"/>
                      <a:gd name="connsiteY5" fmla="*/ 396 h 4477"/>
                      <a:gd name="connsiteX6" fmla="*/ 6395 w 36094"/>
                      <a:gd name="connsiteY6" fmla="*/ 0 h 4477"/>
                      <a:gd name="connsiteX7" fmla="*/ 5996 w 36094"/>
                      <a:gd name="connsiteY7" fmla="*/ 0 h 4477"/>
                      <a:gd name="connsiteX8" fmla="*/ 5000 w 36094"/>
                      <a:gd name="connsiteY8" fmla="*/ 0 h 4477"/>
                      <a:gd name="connsiteX9" fmla="*/ 17 w 36094"/>
                      <a:gd name="connsiteY9" fmla="*/ 1981 h 4477"/>
                      <a:gd name="connsiteX10" fmla="*/ 6196 w 36094"/>
                      <a:gd name="connsiteY10" fmla="*/ 3962 h 44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6094" h="4477">
                        <a:moveTo>
                          <a:pt x="6196" y="3962"/>
                        </a:moveTo>
                        <a:lnTo>
                          <a:pt x="7790" y="3764"/>
                        </a:lnTo>
                        <a:cubicBezTo>
                          <a:pt x="9983" y="3962"/>
                          <a:pt x="12574" y="3962"/>
                          <a:pt x="15165" y="3764"/>
                        </a:cubicBezTo>
                        <a:cubicBezTo>
                          <a:pt x="21942" y="3566"/>
                          <a:pt x="28919" y="5943"/>
                          <a:pt x="35297" y="2971"/>
                        </a:cubicBezTo>
                        <a:cubicBezTo>
                          <a:pt x="36095" y="2575"/>
                          <a:pt x="35895" y="2179"/>
                          <a:pt x="36095" y="1585"/>
                        </a:cubicBezTo>
                        <a:cubicBezTo>
                          <a:pt x="35497" y="1188"/>
                          <a:pt x="34899" y="396"/>
                          <a:pt x="34101" y="396"/>
                        </a:cubicBezTo>
                        <a:cubicBezTo>
                          <a:pt x="24932" y="198"/>
                          <a:pt x="15564" y="198"/>
                          <a:pt x="6395" y="0"/>
                        </a:cubicBezTo>
                        <a:lnTo>
                          <a:pt x="5996" y="0"/>
                        </a:lnTo>
                        <a:lnTo>
                          <a:pt x="5000" y="0"/>
                        </a:lnTo>
                        <a:cubicBezTo>
                          <a:pt x="1412" y="198"/>
                          <a:pt x="-183" y="990"/>
                          <a:pt x="17" y="1981"/>
                        </a:cubicBezTo>
                        <a:cubicBezTo>
                          <a:pt x="415" y="3367"/>
                          <a:pt x="3206" y="4160"/>
                          <a:pt x="6196" y="396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8" name="Freeform 2097">
                    <a:extLst>
                      <a:ext uri="{FF2B5EF4-FFF2-40B4-BE49-F238E27FC236}">
                        <a16:creationId xmlns:a16="http://schemas.microsoft.com/office/drawing/2014/main" id="{85799064-6CAF-ACA9-7951-27641CED7984}"/>
                      </a:ext>
                    </a:extLst>
                  </p:cNvPr>
                  <p:cNvSpPr/>
                  <p:nvPr/>
                </p:nvSpPr>
                <p:spPr>
                  <a:xfrm>
                    <a:off x="3002784" y="5813928"/>
                    <a:ext cx="11429" cy="5276"/>
                  </a:xfrm>
                  <a:custGeom>
                    <a:avLst/>
                    <a:gdLst>
                      <a:gd name="connsiteX0" fmla="*/ 5027 w 11429"/>
                      <a:gd name="connsiteY0" fmla="*/ 1160 h 5276"/>
                      <a:gd name="connsiteX1" fmla="*/ 44 w 11429"/>
                      <a:gd name="connsiteY1" fmla="*/ 4527 h 5276"/>
                      <a:gd name="connsiteX2" fmla="*/ 7618 w 11429"/>
                      <a:gd name="connsiteY2" fmla="*/ 3735 h 5276"/>
                      <a:gd name="connsiteX3" fmla="*/ 11405 w 11429"/>
                      <a:gd name="connsiteY3" fmla="*/ 367 h 5276"/>
                      <a:gd name="connsiteX4" fmla="*/ 5027 w 11429"/>
                      <a:gd name="connsiteY4" fmla="*/ 1160 h 52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29" h="5276">
                        <a:moveTo>
                          <a:pt x="5027" y="1160"/>
                        </a:moveTo>
                        <a:cubicBezTo>
                          <a:pt x="2037" y="2150"/>
                          <a:pt x="-355" y="3735"/>
                          <a:pt x="44" y="4527"/>
                        </a:cubicBezTo>
                        <a:cubicBezTo>
                          <a:pt x="642" y="5716"/>
                          <a:pt x="3432" y="5518"/>
                          <a:pt x="7618" y="3735"/>
                        </a:cubicBezTo>
                        <a:cubicBezTo>
                          <a:pt x="10608" y="2546"/>
                          <a:pt x="11605" y="1358"/>
                          <a:pt x="11405" y="367"/>
                        </a:cubicBezTo>
                        <a:cubicBezTo>
                          <a:pt x="10608" y="-425"/>
                          <a:pt x="7817" y="169"/>
                          <a:pt x="5027" y="11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099" name="Freeform 2098">
                    <a:extLst>
                      <a:ext uri="{FF2B5EF4-FFF2-40B4-BE49-F238E27FC236}">
                        <a16:creationId xmlns:a16="http://schemas.microsoft.com/office/drawing/2014/main" id="{B8C195CA-65BE-CF41-11D3-034F9D1463BD}"/>
                      </a:ext>
                    </a:extLst>
                  </p:cNvPr>
                  <p:cNvSpPr/>
                  <p:nvPr/>
                </p:nvSpPr>
                <p:spPr>
                  <a:xfrm>
                    <a:off x="2997231" y="5770144"/>
                    <a:ext cx="10793" cy="4702"/>
                  </a:xfrm>
                  <a:custGeom>
                    <a:avLst/>
                    <a:gdLst>
                      <a:gd name="connsiteX0" fmla="*/ 4799 w 10793"/>
                      <a:gd name="connsiteY0" fmla="*/ 571 h 4702"/>
                      <a:gd name="connsiteX1" fmla="*/ 15 w 10793"/>
                      <a:gd name="connsiteY1" fmla="*/ 3543 h 4702"/>
                      <a:gd name="connsiteX2" fmla="*/ 4998 w 10793"/>
                      <a:gd name="connsiteY2" fmla="*/ 4335 h 4702"/>
                      <a:gd name="connsiteX3" fmla="*/ 10779 w 10793"/>
                      <a:gd name="connsiteY3" fmla="*/ 770 h 4702"/>
                      <a:gd name="connsiteX4" fmla="*/ 4799 w 10793"/>
                      <a:gd name="connsiteY4" fmla="*/ 571 h 47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93" h="4702">
                        <a:moveTo>
                          <a:pt x="4799" y="571"/>
                        </a:moveTo>
                        <a:cubicBezTo>
                          <a:pt x="1610" y="1364"/>
                          <a:pt x="-184" y="2552"/>
                          <a:pt x="15" y="3543"/>
                        </a:cubicBezTo>
                        <a:cubicBezTo>
                          <a:pt x="214" y="4533"/>
                          <a:pt x="1610" y="5128"/>
                          <a:pt x="4998" y="4335"/>
                        </a:cubicBezTo>
                        <a:cubicBezTo>
                          <a:pt x="9184" y="3345"/>
                          <a:pt x="10978" y="1958"/>
                          <a:pt x="10779" y="770"/>
                        </a:cubicBezTo>
                        <a:cubicBezTo>
                          <a:pt x="10181" y="-221"/>
                          <a:pt x="7789" y="-221"/>
                          <a:pt x="4799" y="5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00" name="Freeform 2099">
                    <a:extLst>
                      <a:ext uri="{FF2B5EF4-FFF2-40B4-BE49-F238E27FC236}">
                        <a16:creationId xmlns:a16="http://schemas.microsoft.com/office/drawing/2014/main" id="{DCF6F233-B259-BAA7-4626-CCDF33367615}"/>
                      </a:ext>
                    </a:extLst>
                  </p:cNvPr>
                  <p:cNvSpPr/>
                  <p:nvPr/>
                </p:nvSpPr>
                <p:spPr>
                  <a:xfrm>
                    <a:off x="2981337" y="5693159"/>
                    <a:ext cx="11766" cy="4065"/>
                  </a:xfrm>
                  <a:custGeom>
                    <a:avLst/>
                    <a:gdLst>
                      <a:gd name="connsiteX0" fmla="*/ 11723 w 11766"/>
                      <a:gd name="connsiteY0" fmla="*/ 1491 h 4065"/>
                      <a:gd name="connsiteX1" fmla="*/ 6541 w 11766"/>
                      <a:gd name="connsiteY1" fmla="*/ 104 h 4065"/>
                      <a:gd name="connsiteX2" fmla="*/ 361 w 11766"/>
                      <a:gd name="connsiteY2" fmla="*/ 4066 h 4065"/>
                      <a:gd name="connsiteX3" fmla="*/ 11723 w 11766"/>
                      <a:gd name="connsiteY3" fmla="*/ 1491 h 40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766" h="4065">
                        <a:moveTo>
                          <a:pt x="11723" y="1491"/>
                        </a:moveTo>
                        <a:cubicBezTo>
                          <a:pt x="12122" y="500"/>
                          <a:pt x="9730" y="-292"/>
                          <a:pt x="6541" y="104"/>
                        </a:cubicBezTo>
                        <a:cubicBezTo>
                          <a:pt x="-1034" y="698"/>
                          <a:pt x="-236" y="2481"/>
                          <a:pt x="361" y="4066"/>
                        </a:cubicBezTo>
                        <a:cubicBezTo>
                          <a:pt x="4946" y="3868"/>
                          <a:pt x="10727" y="4066"/>
                          <a:pt x="11723" y="149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01" name="Freeform 2100">
                    <a:extLst>
                      <a:ext uri="{FF2B5EF4-FFF2-40B4-BE49-F238E27FC236}">
                        <a16:creationId xmlns:a16="http://schemas.microsoft.com/office/drawing/2014/main" id="{C246A3DA-4C2C-1181-2DDA-0E15EBBF488B}"/>
                      </a:ext>
                    </a:extLst>
                  </p:cNvPr>
                  <p:cNvSpPr/>
                  <p:nvPr/>
                </p:nvSpPr>
                <p:spPr>
                  <a:xfrm>
                    <a:off x="2979241" y="5644534"/>
                    <a:ext cx="11834" cy="3565"/>
                  </a:xfrm>
                  <a:custGeom>
                    <a:avLst/>
                    <a:gdLst>
                      <a:gd name="connsiteX0" fmla="*/ 6046 w 11834"/>
                      <a:gd name="connsiteY0" fmla="*/ 3566 h 3565"/>
                      <a:gd name="connsiteX1" fmla="*/ 11826 w 11834"/>
                      <a:gd name="connsiteY1" fmla="*/ 1783 h 3565"/>
                      <a:gd name="connsiteX2" fmla="*/ 4650 w 11834"/>
                      <a:gd name="connsiteY2" fmla="*/ 0 h 3565"/>
                      <a:gd name="connsiteX3" fmla="*/ 66 w 11834"/>
                      <a:gd name="connsiteY3" fmla="*/ 1981 h 3565"/>
                      <a:gd name="connsiteX4" fmla="*/ 6046 w 11834"/>
                      <a:gd name="connsiteY4" fmla="*/ 3566 h 3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34" h="3565">
                        <a:moveTo>
                          <a:pt x="6046" y="3566"/>
                        </a:moveTo>
                        <a:cubicBezTo>
                          <a:pt x="8836" y="3566"/>
                          <a:pt x="12025" y="2971"/>
                          <a:pt x="11826" y="1783"/>
                        </a:cubicBezTo>
                        <a:cubicBezTo>
                          <a:pt x="11826" y="396"/>
                          <a:pt x="8637" y="0"/>
                          <a:pt x="4650" y="0"/>
                        </a:cubicBezTo>
                        <a:cubicBezTo>
                          <a:pt x="1063" y="198"/>
                          <a:pt x="-333" y="990"/>
                          <a:pt x="66" y="1981"/>
                        </a:cubicBezTo>
                        <a:cubicBezTo>
                          <a:pt x="464" y="3169"/>
                          <a:pt x="3255" y="3566"/>
                          <a:pt x="6046" y="35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02" name="Freeform 2101">
                    <a:extLst>
                      <a:ext uri="{FF2B5EF4-FFF2-40B4-BE49-F238E27FC236}">
                        <a16:creationId xmlns:a16="http://schemas.microsoft.com/office/drawing/2014/main" id="{51C40FFA-9197-AB99-9C8D-575246C0773C}"/>
                      </a:ext>
                    </a:extLst>
                  </p:cNvPr>
                  <p:cNvSpPr/>
                  <p:nvPr/>
                </p:nvSpPr>
                <p:spPr>
                  <a:xfrm>
                    <a:off x="3011398" y="5779455"/>
                    <a:ext cx="10974" cy="4312"/>
                  </a:xfrm>
                  <a:custGeom>
                    <a:avLst/>
                    <a:gdLst>
                      <a:gd name="connsiteX0" fmla="*/ 5182 w 10974"/>
                      <a:gd name="connsiteY0" fmla="*/ 572 h 4312"/>
                      <a:gd name="connsiteX1" fmla="*/ 0 w 10974"/>
                      <a:gd name="connsiteY1" fmla="*/ 3543 h 4312"/>
                      <a:gd name="connsiteX2" fmla="*/ 5780 w 10974"/>
                      <a:gd name="connsiteY2" fmla="*/ 3741 h 4312"/>
                      <a:gd name="connsiteX3" fmla="*/ 10963 w 10974"/>
                      <a:gd name="connsiteY3" fmla="*/ 770 h 4312"/>
                      <a:gd name="connsiteX4" fmla="*/ 5182 w 10974"/>
                      <a:gd name="connsiteY4" fmla="*/ 572 h 43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74" h="4312">
                        <a:moveTo>
                          <a:pt x="5182" y="572"/>
                        </a:moveTo>
                        <a:cubicBezTo>
                          <a:pt x="2193" y="1364"/>
                          <a:pt x="199" y="2552"/>
                          <a:pt x="0" y="3543"/>
                        </a:cubicBezTo>
                        <a:cubicBezTo>
                          <a:pt x="598" y="4533"/>
                          <a:pt x="2591" y="4533"/>
                          <a:pt x="5780" y="3741"/>
                        </a:cubicBezTo>
                        <a:cubicBezTo>
                          <a:pt x="8770" y="2949"/>
                          <a:pt x="11162" y="1760"/>
                          <a:pt x="10963" y="770"/>
                        </a:cubicBezTo>
                        <a:cubicBezTo>
                          <a:pt x="10763" y="-221"/>
                          <a:pt x="8172" y="-221"/>
                          <a:pt x="5182" y="57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03" name="Freeform 2102">
                    <a:extLst>
                      <a:ext uri="{FF2B5EF4-FFF2-40B4-BE49-F238E27FC236}">
                        <a16:creationId xmlns:a16="http://schemas.microsoft.com/office/drawing/2014/main" id="{29305AD4-6523-AAC3-8AFF-8FBB6D2BD8FA}"/>
                      </a:ext>
                    </a:extLst>
                  </p:cNvPr>
                  <p:cNvSpPr/>
                  <p:nvPr/>
                </p:nvSpPr>
                <p:spPr>
                  <a:xfrm>
                    <a:off x="2984828" y="5659144"/>
                    <a:ext cx="10633" cy="3299"/>
                  </a:xfrm>
                  <a:custGeom>
                    <a:avLst/>
                    <a:gdLst>
                      <a:gd name="connsiteX0" fmla="*/ 6837 w 10633"/>
                      <a:gd name="connsiteY0" fmla="*/ 3020 h 3299"/>
                      <a:gd name="connsiteX1" fmla="*/ 10624 w 10633"/>
                      <a:gd name="connsiteY1" fmla="*/ 1435 h 3299"/>
                      <a:gd name="connsiteX2" fmla="*/ 4644 w 10633"/>
                      <a:gd name="connsiteY2" fmla="*/ 49 h 3299"/>
                      <a:gd name="connsiteX3" fmla="*/ 60 w 10633"/>
                      <a:gd name="connsiteY3" fmla="*/ 2228 h 3299"/>
                      <a:gd name="connsiteX4" fmla="*/ 6837 w 10633"/>
                      <a:gd name="connsiteY4" fmla="*/ 3020 h 32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33" h="3299">
                        <a:moveTo>
                          <a:pt x="6837" y="3020"/>
                        </a:moveTo>
                        <a:cubicBezTo>
                          <a:pt x="8631" y="2624"/>
                          <a:pt x="10624" y="1832"/>
                          <a:pt x="10624" y="1435"/>
                        </a:cubicBezTo>
                        <a:cubicBezTo>
                          <a:pt x="10824" y="247"/>
                          <a:pt x="7834" y="-149"/>
                          <a:pt x="4644" y="49"/>
                        </a:cubicBezTo>
                        <a:cubicBezTo>
                          <a:pt x="1256" y="247"/>
                          <a:pt x="-339" y="1039"/>
                          <a:pt x="60" y="2228"/>
                        </a:cubicBezTo>
                        <a:cubicBezTo>
                          <a:pt x="1256" y="3218"/>
                          <a:pt x="3648" y="3614"/>
                          <a:pt x="6837" y="302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04" name="Freeform 2103">
                    <a:extLst>
                      <a:ext uri="{FF2B5EF4-FFF2-40B4-BE49-F238E27FC236}">
                        <a16:creationId xmlns:a16="http://schemas.microsoft.com/office/drawing/2014/main" id="{E21373FA-7FBB-2612-B9E3-8342576F5882}"/>
                      </a:ext>
                    </a:extLst>
                  </p:cNvPr>
                  <p:cNvSpPr/>
                  <p:nvPr/>
                </p:nvSpPr>
                <p:spPr>
                  <a:xfrm>
                    <a:off x="2993658" y="5599568"/>
                    <a:ext cx="12168" cy="3405"/>
                  </a:xfrm>
                  <a:custGeom>
                    <a:avLst/>
                    <a:gdLst>
                      <a:gd name="connsiteX0" fmla="*/ 5980 w 12168"/>
                      <a:gd name="connsiteY0" fmla="*/ 3368 h 3405"/>
                      <a:gd name="connsiteX1" fmla="*/ 12159 w 12168"/>
                      <a:gd name="connsiteY1" fmla="*/ 1981 h 3405"/>
                      <a:gd name="connsiteX2" fmla="*/ 6179 w 12168"/>
                      <a:gd name="connsiteY2" fmla="*/ 0 h 3405"/>
                      <a:gd name="connsiteX3" fmla="*/ 0 w 12168"/>
                      <a:gd name="connsiteY3" fmla="*/ 1387 h 3405"/>
                      <a:gd name="connsiteX4" fmla="*/ 5980 w 12168"/>
                      <a:gd name="connsiteY4" fmla="*/ 3368 h 34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68" h="3405">
                        <a:moveTo>
                          <a:pt x="5980" y="3368"/>
                        </a:moveTo>
                        <a:cubicBezTo>
                          <a:pt x="9169" y="3566"/>
                          <a:pt x="11959" y="2971"/>
                          <a:pt x="12159" y="1981"/>
                        </a:cubicBezTo>
                        <a:cubicBezTo>
                          <a:pt x="12358" y="792"/>
                          <a:pt x="9368" y="396"/>
                          <a:pt x="6179" y="0"/>
                        </a:cubicBezTo>
                        <a:cubicBezTo>
                          <a:pt x="2990" y="0"/>
                          <a:pt x="0" y="198"/>
                          <a:pt x="0" y="1387"/>
                        </a:cubicBezTo>
                        <a:cubicBezTo>
                          <a:pt x="0" y="2377"/>
                          <a:pt x="2990" y="3169"/>
                          <a:pt x="5980" y="336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05" name="Freeform 2104">
                    <a:extLst>
                      <a:ext uri="{FF2B5EF4-FFF2-40B4-BE49-F238E27FC236}">
                        <a16:creationId xmlns:a16="http://schemas.microsoft.com/office/drawing/2014/main" id="{24446731-4B3C-0CD2-FEFF-A7AA8B55EB90}"/>
                      </a:ext>
                    </a:extLst>
                  </p:cNvPr>
                  <p:cNvSpPr/>
                  <p:nvPr/>
                </p:nvSpPr>
                <p:spPr>
                  <a:xfrm>
                    <a:off x="2970663" y="5617792"/>
                    <a:ext cx="12264" cy="3614"/>
                  </a:xfrm>
                  <a:custGeom>
                    <a:avLst/>
                    <a:gdLst>
                      <a:gd name="connsiteX0" fmla="*/ 12232 w 12264"/>
                      <a:gd name="connsiteY0" fmla="*/ 2179 h 3614"/>
                      <a:gd name="connsiteX1" fmla="*/ 5056 w 12264"/>
                      <a:gd name="connsiteY1" fmla="*/ 0 h 3614"/>
                      <a:gd name="connsiteX2" fmla="*/ 73 w 12264"/>
                      <a:gd name="connsiteY2" fmla="*/ 1783 h 3614"/>
                      <a:gd name="connsiteX3" fmla="*/ 6053 w 12264"/>
                      <a:gd name="connsiteY3" fmla="*/ 3566 h 3614"/>
                      <a:gd name="connsiteX4" fmla="*/ 12232 w 12264"/>
                      <a:gd name="connsiteY4" fmla="*/ 2179 h 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64" h="3614">
                        <a:moveTo>
                          <a:pt x="12232" y="2179"/>
                        </a:moveTo>
                        <a:cubicBezTo>
                          <a:pt x="12631" y="594"/>
                          <a:pt x="9242" y="198"/>
                          <a:pt x="5056" y="0"/>
                        </a:cubicBezTo>
                        <a:cubicBezTo>
                          <a:pt x="2665" y="198"/>
                          <a:pt x="-525" y="396"/>
                          <a:pt x="73" y="1783"/>
                        </a:cubicBezTo>
                        <a:cubicBezTo>
                          <a:pt x="472" y="2971"/>
                          <a:pt x="2864" y="3367"/>
                          <a:pt x="6053" y="3566"/>
                        </a:cubicBezTo>
                        <a:cubicBezTo>
                          <a:pt x="9242" y="3764"/>
                          <a:pt x="11833" y="3367"/>
                          <a:pt x="12232" y="21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06" name="Freeform 2105">
                    <a:extLst>
                      <a:ext uri="{FF2B5EF4-FFF2-40B4-BE49-F238E27FC236}">
                        <a16:creationId xmlns:a16="http://schemas.microsoft.com/office/drawing/2014/main" id="{F1D7B1BD-2CF1-7B89-14F0-201DDBDEADD5}"/>
                      </a:ext>
                    </a:extLst>
                  </p:cNvPr>
                  <p:cNvSpPr/>
                  <p:nvPr/>
                </p:nvSpPr>
                <p:spPr>
                  <a:xfrm>
                    <a:off x="3034505" y="5670776"/>
                    <a:ext cx="12367" cy="3520"/>
                  </a:xfrm>
                  <a:custGeom>
                    <a:avLst/>
                    <a:gdLst>
                      <a:gd name="connsiteX0" fmla="*/ 12174 w 12367"/>
                      <a:gd name="connsiteY0" fmla="*/ 896 h 3520"/>
                      <a:gd name="connsiteX1" fmla="*/ 5198 w 12367"/>
                      <a:gd name="connsiteY1" fmla="*/ 104 h 3520"/>
                      <a:gd name="connsiteX2" fmla="*/ 15 w 12367"/>
                      <a:gd name="connsiteY2" fmla="*/ 2282 h 3520"/>
                      <a:gd name="connsiteX3" fmla="*/ 6194 w 12367"/>
                      <a:gd name="connsiteY3" fmla="*/ 3471 h 3520"/>
                      <a:gd name="connsiteX4" fmla="*/ 12174 w 12367"/>
                      <a:gd name="connsiteY4" fmla="*/ 896 h 35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67" h="3520">
                        <a:moveTo>
                          <a:pt x="12174" y="896"/>
                        </a:moveTo>
                        <a:cubicBezTo>
                          <a:pt x="11377" y="-95"/>
                          <a:pt x="8187" y="-95"/>
                          <a:pt x="5198" y="104"/>
                        </a:cubicBezTo>
                        <a:cubicBezTo>
                          <a:pt x="1610" y="500"/>
                          <a:pt x="-184" y="1292"/>
                          <a:pt x="15" y="2282"/>
                        </a:cubicBezTo>
                        <a:cubicBezTo>
                          <a:pt x="214" y="3273"/>
                          <a:pt x="3005" y="3669"/>
                          <a:pt x="6194" y="3471"/>
                        </a:cubicBezTo>
                        <a:cubicBezTo>
                          <a:pt x="10181" y="3075"/>
                          <a:pt x="13171" y="2282"/>
                          <a:pt x="12174" y="89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07" name="Freeform 2106">
                    <a:extLst>
                      <a:ext uri="{FF2B5EF4-FFF2-40B4-BE49-F238E27FC236}">
                        <a16:creationId xmlns:a16="http://schemas.microsoft.com/office/drawing/2014/main" id="{161F36AC-168E-F950-A55B-8EB18AFCCD68}"/>
                      </a:ext>
                    </a:extLst>
                  </p:cNvPr>
                  <p:cNvSpPr/>
                  <p:nvPr/>
                </p:nvSpPr>
                <p:spPr>
                  <a:xfrm>
                    <a:off x="3075170" y="5797597"/>
                    <a:ext cx="10975" cy="4807"/>
                  </a:xfrm>
                  <a:custGeom>
                    <a:avLst/>
                    <a:gdLst>
                      <a:gd name="connsiteX0" fmla="*/ 4996 w 10975"/>
                      <a:gd name="connsiteY0" fmla="*/ 1248 h 4807"/>
                      <a:gd name="connsiteX1" fmla="*/ 13 w 10975"/>
                      <a:gd name="connsiteY1" fmla="*/ 4417 h 4807"/>
                      <a:gd name="connsiteX2" fmla="*/ 5992 w 10975"/>
                      <a:gd name="connsiteY2" fmla="*/ 3823 h 4807"/>
                      <a:gd name="connsiteX3" fmla="*/ 10976 w 10975"/>
                      <a:gd name="connsiteY3" fmla="*/ 455 h 4807"/>
                      <a:gd name="connsiteX4" fmla="*/ 4996 w 10975"/>
                      <a:gd name="connsiteY4" fmla="*/ 1248 h 48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75" h="4807">
                        <a:moveTo>
                          <a:pt x="4996" y="1248"/>
                        </a:moveTo>
                        <a:cubicBezTo>
                          <a:pt x="2006" y="2238"/>
                          <a:pt x="-187" y="3625"/>
                          <a:pt x="13" y="4417"/>
                        </a:cubicBezTo>
                        <a:cubicBezTo>
                          <a:pt x="810" y="5011"/>
                          <a:pt x="3002" y="5011"/>
                          <a:pt x="5992" y="3823"/>
                        </a:cubicBezTo>
                        <a:cubicBezTo>
                          <a:pt x="8783" y="2634"/>
                          <a:pt x="10976" y="1248"/>
                          <a:pt x="10976" y="455"/>
                        </a:cubicBezTo>
                        <a:cubicBezTo>
                          <a:pt x="10776" y="-535"/>
                          <a:pt x="7786" y="257"/>
                          <a:pt x="4996" y="124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08" name="Freeform 2107">
                    <a:extLst>
                      <a:ext uri="{FF2B5EF4-FFF2-40B4-BE49-F238E27FC236}">
                        <a16:creationId xmlns:a16="http://schemas.microsoft.com/office/drawing/2014/main" id="{D9DB9112-8F61-3CE0-8D1C-38F291EB2CDA}"/>
                      </a:ext>
                    </a:extLst>
                  </p:cNvPr>
                  <p:cNvSpPr/>
                  <p:nvPr/>
                </p:nvSpPr>
                <p:spPr>
                  <a:xfrm>
                    <a:off x="3069203" y="5687717"/>
                    <a:ext cx="12115" cy="3040"/>
                  </a:xfrm>
                  <a:custGeom>
                    <a:avLst/>
                    <a:gdLst>
                      <a:gd name="connsiteX0" fmla="*/ 5781 w 12115"/>
                      <a:gd name="connsiteY0" fmla="*/ 198 h 3040"/>
                      <a:gd name="connsiteX1" fmla="*/ 0 w 12115"/>
                      <a:gd name="connsiteY1" fmla="*/ 1981 h 3040"/>
                      <a:gd name="connsiteX2" fmla="*/ 5382 w 12115"/>
                      <a:gd name="connsiteY2" fmla="*/ 2971 h 3040"/>
                      <a:gd name="connsiteX3" fmla="*/ 11960 w 12115"/>
                      <a:gd name="connsiteY3" fmla="*/ 792 h 3040"/>
                      <a:gd name="connsiteX4" fmla="*/ 5781 w 12115"/>
                      <a:gd name="connsiteY4" fmla="*/ 198 h 3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15" h="3040">
                        <a:moveTo>
                          <a:pt x="5781" y="198"/>
                        </a:moveTo>
                        <a:cubicBezTo>
                          <a:pt x="2791" y="594"/>
                          <a:pt x="0" y="990"/>
                          <a:pt x="0" y="1981"/>
                        </a:cubicBezTo>
                        <a:cubicBezTo>
                          <a:pt x="0" y="2971"/>
                          <a:pt x="2591" y="3169"/>
                          <a:pt x="5382" y="2971"/>
                        </a:cubicBezTo>
                        <a:cubicBezTo>
                          <a:pt x="8970" y="2773"/>
                          <a:pt x="12956" y="2179"/>
                          <a:pt x="11960" y="792"/>
                        </a:cubicBezTo>
                        <a:cubicBezTo>
                          <a:pt x="11561" y="0"/>
                          <a:pt x="8970" y="-198"/>
                          <a:pt x="5781" y="19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09" name="Freeform 2108">
                    <a:extLst>
                      <a:ext uri="{FF2B5EF4-FFF2-40B4-BE49-F238E27FC236}">
                        <a16:creationId xmlns:a16="http://schemas.microsoft.com/office/drawing/2014/main" id="{7EBE7298-E5A6-4BB3-665C-1EE1F3D8C518}"/>
                      </a:ext>
                    </a:extLst>
                  </p:cNvPr>
                  <p:cNvSpPr/>
                  <p:nvPr/>
                </p:nvSpPr>
                <p:spPr>
                  <a:xfrm>
                    <a:off x="3021825" y="5703304"/>
                    <a:ext cx="11098" cy="3180"/>
                  </a:xfrm>
                  <a:custGeom>
                    <a:avLst/>
                    <a:gdLst>
                      <a:gd name="connsiteX0" fmla="*/ 7314 w 11098"/>
                      <a:gd name="connsiteY0" fmla="*/ 2835 h 3180"/>
                      <a:gd name="connsiteX1" fmla="*/ 10702 w 11098"/>
                      <a:gd name="connsiteY1" fmla="*/ 656 h 3180"/>
                      <a:gd name="connsiteX2" fmla="*/ 3925 w 11098"/>
                      <a:gd name="connsiteY2" fmla="*/ 260 h 3180"/>
                      <a:gd name="connsiteX3" fmla="*/ 536 w 11098"/>
                      <a:gd name="connsiteY3" fmla="*/ 2439 h 3180"/>
                      <a:gd name="connsiteX4" fmla="*/ 7314 w 11098"/>
                      <a:gd name="connsiteY4" fmla="*/ 2835 h 3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98" h="3180">
                        <a:moveTo>
                          <a:pt x="7314" y="2835"/>
                        </a:moveTo>
                        <a:cubicBezTo>
                          <a:pt x="10901" y="2241"/>
                          <a:pt x="11699" y="1449"/>
                          <a:pt x="10702" y="656"/>
                        </a:cubicBezTo>
                        <a:cubicBezTo>
                          <a:pt x="9705" y="-136"/>
                          <a:pt x="6915" y="-136"/>
                          <a:pt x="3925" y="260"/>
                        </a:cubicBezTo>
                        <a:cubicBezTo>
                          <a:pt x="536" y="855"/>
                          <a:pt x="-859" y="1647"/>
                          <a:pt x="536" y="2439"/>
                        </a:cubicBezTo>
                        <a:cubicBezTo>
                          <a:pt x="1733" y="3232"/>
                          <a:pt x="4124" y="3430"/>
                          <a:pt x="7314" y="283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10" name="Freeform 2109">
                    <a:extLst>
                      <a:ext uri="{FF2B5EF4-FFF2-40B4-BE49-F238E27FC236}">
                        <a16:creationId xmlns:a16="http://schemas.microsoft.com/office/drawing/2014/main" id="{153EE92B-4ECC-E0C1-A117-2FB73A5F2249}"/>
                      </a:ext>
                    </a:extLst>
                  </p:cNvPr>
                  <p:cNvSpPr/>
                  <p:nvPr/>
                </p:nvSpPr>
                <p:spPr>
                  <a:xfrm>
                    <a:off x="2936446" y="5677423"/>
                    <a:ext cx="10893" cy="3162"/>
                  </a:xfrm>
                  <a:custGeom>
                    <a:avLst/>
                    <a:gdLst>
                      <a:gd name="connsiteX0" fmla="*/ 3394 w 10893"/>
                      <a:gd name="connsiteY0" fmla="*/ 191 h 3162"/>
                      <a:gd name="connsiteX1" fmla="*/ 404 w 10893"/>
                      <a:gd name="connsiteY1" fmla="*/ 2370 h 3162"/>
                      <a:gd name="connsiteX2" fmla="*/ 5587 w 10893"/>
                      <a:gd name="connsiteY2" fmla="*/ 3163 h 3162"/>
                      <a:gd name="connsiteX3" fmla="*/ 10769 w 10893"/>
                      <a:gd name="connsiteY3" fmla="*/ 984 h 3162"/>
                      <a:gd name="connsiteX4" fmla="*/ 3394 w 10893"/>
                      <a:gd name="connsiteY4" fmla="*/ 191 h 31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893" h="3162">
                        <a:moveTo>
                          <a:pt x="3394" y="191"/>
                        </a:moveTo>
                        <a:cubicBezTo>
                          <a:pt x="803" y="587"/>
                          <a:pt x="-792" y="1380"/>
                          <a:pt x="404" y="2370"/>
                        </a:cubicBezTo>
                        <a:cubicBezTo>
                          <a:pt x="1002" y="2965"/>
                          <a:pt x="3793" y="3163"/>
                          <a:pt x="5587" y="3163"/>
                        </a:cubicBezTo>
                        <a:cubicBezTo>
                          <a:pt x="8377" y="2965"/>
                          <a:pt x="11566" y="2370"/>
                          <a:pt x="10769" y="984"/>
                        </a:cubicBezTo>
                        <a:cubicBezTo>
                          <a:pt x="9972" y="-7"/>
                          <a:pt x="7381" y="-205"/>
                          <a:pt x="3394" y="19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11" name="Freeform 2110">
                    <a:extLst>
                      <a:ext uri="{FF2B5EF4-FFF2-40B4-BE49-F238E27FC236}">
                        <a16:creationId xmlns:a16="http://schemas.microsoft.com/office/drawing/2014/main" id="{8CED68C0-B203-9EC0-8848-B154AF4EEB0B}"/>
                      </a:ext>
                    </a:extLst>
                  </p:cNvPr>
                  <p:cNvSpPr/>
                  <p:nvPr/>
                </p:nvSpPr>
                <p:spPr>
                  <a:xfrm>
                    <a:off x="2968464" y="5556357"/>
                    <a:ext cx="38828" cy="12929"/>
                  </a:xfrm>
                  <a:custGeom>
                    <a:avLst/>
                    <a:gdLst>
                      <a:gd name="connsiteX0" fmla="*/ 8451 w 38828"/>
                      <a:gd name="connsiteY0" fmla="*/ 225 h 12929"/>
                      <a:gd name="connsiteX1" fmla="*/ 478 w 38828"/>
                      <a:gd name="connsiteY1" fmla="*/ 2998 h 12929"/>
                      <a:gd name="connsiteX2" fmla="*/ 29380 w 38828"/>
                      <a:gd name="connsiteY2" fmla="*/ 12309 h 12929"/>
                      <a:gd name="connsiteX3" fmla="*/ 38549 w 38828"/>
                      <a:gd name="connsiteY3" fmla="*/ 11913 h 12929"/>
                      <a:gd name="connsiteX4" fmla="*/ 32968 w 38828"/>
                      <a:gd name="connsiteY4" fmla="*/ 8941 h 12929"/>
                      <a:gd name="connsiteX5" fmla="*/ 12437 w 38828"/>
                      <a:gd name="connsiteY5" fmla="*/ 1810 h 12929"/>
                      <a:gd name="connsiteX6" fmla="*/ 8451 w 38828"/>
                      <a:gd name="connsiteY6" fmla="*/ 225 h 129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8828" h="12929">
                        <a:moveTo>
                          <a:pt x="8451" y="225"/>
                        </a:moveTo>
                        <a:cubicBezTo>
                          <a:pt x="2072" y="-567"/>
                          <a:pt x="-1316" y="820"/>
                          <a:pt x="478" y="2998"/>
                        </a:cubicBezTo>
                        <a:cubicBezTo>
                          <a:pt x="4664" y="8149"/>
                          <a:pt x="18019" y="9932"/>
                          <a:pt x="29380" y="12309"/>
                        </a:cubicBezTo>
                        <a:cubicBezTo>
                          <a:pt x="32968" y="13101"/>
                          <a:pt x="37353" y="13299"/>
                          <a:pt x="38549" y="11913"/>
                        </a:cubicBezTo>
                        <a:cubicBezTo>
                          <a:pt x="39745" y="10724"/>
                          <a:pt x="36955" y="9337"/>
                          <a:pt x="32968" y="8941"/>
                        </a:cubicBezTo>
                        <a:cubicBezTo>
                          <a:pt x="22404" y="7753"/>
                          <a:pt x="11441" y="6762"/>
                          <a:pt x="12437" y="1810"/>
                        </a:cubicBezTo>
                        <a:cubicBezTo>
                          <a:pt x="12437" y="1216"/>
                          <a:pt x="9447" y="622"/>
                          <a:pt x="8451" y="22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12" name="Freeform 2111">
                    <a:extLst>
                      <a:ext uri="{FF2B5EF4-FFF2-40B4-BE49-F238E27FC236}">
                        <a16:creationId xmlns:a16="http://schemas.microsoft.com/office/drawing/2014/main" id="{50567B7C-CC15-8887-7B94-A945ADDED791}"/>
                      </a:ext>
                    </a:extLst>
                  </p:cNvPr>
                  <p:cNvSpPr/>
                  <p:nvPr/>
                </p:nvSpPr>
                <p:spPr>
                  <a:xfrm>
                    <a:off x="2891205" y="5557375"/>
                    <a:ext cx="7197" cy="11885"/>
                  </a:xfrm>
                  <a:custGeom>
                    <a:avLst/>
                    <a:gdLst>
                      <a:gd name="connsiteX0" fmla="*/ 7176 w 7197"/>
                      <a:gd name="connsiteY0" fmla="*/ 7329 h 11885"/>
                      <a:gd name="connsiteX1" fmla="*/ 6578 w 7197"/>
                      <a:gd name="connsiteY1" fmla="*/ 4556 h 11885"/>
                      <a:gd name="connsiteX2" fmla="*/ 1196 w 7197"/>
                      <a:gd name="connsiteY2" fmla="*/ 594 h 11885"/>
                      <a:gd name="connsiteX3" fmla="*/ 0 w 7197"/>
                      <a:gd name="connsiteY3" fmla="*/ 0 h 11885"/>
                      <a:gd name="connsiteX4" fmla="*/ 199 w 7197"/>
                      <a:gd name="connsiteY4" fmla="*/ 3367 h 11885"/>
                      <a:gd name="connsiteX5" fmla="*/ 199 w 7197"/>
                      <a:gd name="connsiteY5" fmla="*/ 5150 h 11885"/>
                      <a:gd name="connsiteX6" fmla="*/ 598 w 7197"/>
                      <a:gd name="connsiteY6" fmla="*/ 11885 h 11885"/>
                      <a:gd name="connsiteX7" fmla="*/ 7176 w 7197"/>
                      <a:gd name="connsiteY7" fmla="*/ 7329 h 118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197" h="11885">
                        <a:moveTo>
                          <a:pt x="7176" y="7329"/>
                        </a:moveTo>
                        <a:cubicBezTo>
                          <a:pt x="7176" y="6339"/>
                          <a:pt x="7375" y="5348"/>
                          <a:pt x="6578" y="4556"/>
                        </a:cubicBezTo>
                        <a:cubicBezTo>
                          <a:pt x="5780" y="3367"/>
                          <a:pt x="3787" y="1783"/>
                          <a:pt x="1196" y="594"/>
                        </a:cubicBezTo>
                        <a:cubicBezTo>
                          <a:pt x="797" y="396"/>
                          <a:pt x="398" y="198"/>
                          <a:pt x="0" y="0"/>
                        </a:cubicBezTo>
                        <a:cubicBezTo>
                          <a:pt x="0" y="1188"/>
                          <a:pt x="0" y="2179"/>
                          <a:pt x="199" y="3367"/>
                        </a:cubicBezTo>
                        <a:cubicBezTo>
                          <a:pt x="199" y="3962"/>
                          <a:pt x="199" y="4556"/>
                          <a:pt x="199" y="5150"/>
                        </a:cubicBezTo>
                        <a:cubicBezTo>
                          <a:pt x="398" y="7329"/>
                          <a:pt x="398" y="9706"/>
                          <a:pt x="598" y="11885"/>
                        </a:cubicBezTo>
                        <a:cubicBezTo>
                          <a:pt x="7574" y="11885"/>
                          <a:pt x="6578" y="9310"/>
                          <a:pt x="7176" y="732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13" name="Freeform 2112">
                    <a:extLst>
                      <a:ext uri="{FF2B5EF4-FFF2-40B4-BE49-F238E27FC236}">
                        <a16:creationId xmlns:a16="http://schemas.microsoft.com/office/drawing/2014/main" id="{EC4AFD45-999E-67BF-AF0E-B2AA984E5DDA}"/>
                      </a:ext>
                    </a:extLst>
                  </p:cNvPr>
                  <p:cNvSpPr/>
                  <p:nvPr/>
                </p:nvSpPr>
                <p:spPr>
                  <a:xfrm>
                    <a:off x="2892799" y="5583721"/>
                    <a:ext cx="10724" cy="9120"/>
                  </a:xfrm>
                  <a:custGeom>
                    <a:avLst/>
                    <a:gdLst>
                      <a:gd name="connsiteX0" fmla="*/ 10166 w 10724"/>
                      <a:gd name="connsiteY0" fmla="*/ 7329 h 9120"/>
                      <a:gd name="connsiteX1" fmla="*/ 2193 w 10724"/>
                      <a:gd name="connsiteY1" fmla="*/ 0 h 9120"/>
                      <a:gd name="connsiteX2" fmla="*/ 0 w 10724"/>
                      <a:gd name="connsiteY2" fmla="*/ 0 h 9120"/>
                      <a:gd name="connsiteX3" fmla="*/ 997 w 10724"/>
                      <a:gd name="connsiteY3" fmla="*/ 8914 h 9120"/>
                      <a:gd name="connsiteX4" fmla="*/ 10166 w 10724"/>
                      <a:gd name="connsiteY4" fmla="*/ 7329 h 91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24" h="9120">
                        <a:moveTo>
                          <a:pt x="10166" y="7329"/>
                        </a:moveTo>
                        <a:cubicBezTo>
                          <a:pt x="12558" y="5348"/>
                          <a:pt x="6777" y="396"/>
                          <a:pt x="2193" y="0"/>
                        </a:cubicBezTo>
                        <a:cubicBezTo>
                          <a:pt x="1395" y="0"/>
                          <a:pt x="598" y="0"/>
                          <a:pt x="0" y="0"/>
                        </a:cubicBezTo>
                        <a:cubicBezTo>
                          <a:pt x="200" y="2971"/>
                          <a:pt x="598" y="5943"/>
                          <a:pt x="997" y="8914"/>
                        </a:cubicBezTo>
                        <a:cubicBezTo>
                          <a:pt x="4585" y="9310"/>
                          <a:pt x="7973" y="9310"/>
                          <a:pt x="10166" y="732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14" name="Freeform 2113">
                    <a:extLst>
                      <a:ext uri="{FF2B5EF4-FFF2-40B4-BE49-F238E27FC236}">
                        <a16:creationId xmlns:a16="http://schemas.microsoft.com/office/drawing/2014/main" id="{7CFF83FC-3484-D38D-4304-225CE50384D5}"/>
                      </a:ext>
                    </a:extLst>
                  </p:cNvPr>
                  <p:cNvSpPr/>
                  <p:nvPr/>
                </p:nvSpPr>
                <p:spPr>
                  <a:xfrm>
                    <a:off x="2941611" y="5582983"/>
                    <a:ext cx="33111" cy="6530"/>
                  </a:xfrm>
                  <a:custGeom>
                    <a:avLst/>
                    <a:gdLst>
                      <a:gd name="connsiteX0" fmla="*/ 422 w 33111"/>
                      <a:gd name="connsiteY0" fmla="*/ 5095 h 6530"/>
                      <a:gd name="connsiteX1" fmla="*/ 8195 w 33111"/>
                      <a:gd name="connsiteY1" fmla="*/ 6482 h 6530"/>
                      <a:gd name="connsiteX2" fmla="*/ 33111 w 33111"/>
                      <a:gd name="connsiteY2" fmla="*/ 4501 h 6530"/>
                      <a:gd name="connsiteX3" fmla="*/ 24341 w 33111"/>
                      <a:gd name="connsiteY3" fmla="*/ 1133 h 6530"/>
                      <a:gd name="connsiteX4" fmla="*/ 18162 w 33111"/>
                      <a:gd name="connsiteY4" fmla="*/ 143 h 6530"/>
                      <a:gd name="connsiteX5" fmla="*/ 8195 w 33111"/>
                      <a:gd name="connsiteY5" fmla="*/ 1728 h 6530"/>
                      <a:gd name="connsiteX6" fmla="*/ 8594 w 33111"/>
                      <a:gd name="connsiteY6" fmla="*/ 2718 h 6530"/>
                      <a:gd name="connsiteX7" fmla="*/ 4010 w 33111"/>
                      <a:gd name="connsiteY7" fmla="*/ 2916 h 6530"/>
                      <a:gd name="connsiteX8" fmla="*/ 422 w 33111"/>
                      <a:gd name="connsiteY8" fmla="*/ 5095 h 65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3111" h="6530">
                        <a:moveTo>
                          <a:pt x="422" y="5095"/>
                        </a:moveTo>
                        <a:cubicBezTo>
                          <a:pt x="1618" y="6284"/>
                          <a:pt x="5206" y="6680"/>
                          <a:pt x="8195" y="6482"/>
                        </a:cubicBezTo>
                        <a:cubicBezTo>
                          <a:pt x="16567" y="5887"/>
                          <a:pt x="24939" y="5095"/>
                          <a:pt x="33111" y="4501"/>
                        </a:cubicBezTo>
                        <a:cubicBezTo>
                          <a:pt x="31716" y="2718"/>
                          <a:pt x="29324" y="1133"/>
                          <a:pt x="24341" y="1133"/>
                        </a:cubicBezTo>
                        <a:cubicBezTo>
                          <a:pt x="22547" y="737"/>
                          <a:pt x="20354" y="341"/>
                          <a:pt x="18162" y="143"/>
                        </a:cubicBezTo>
                        <a:cubicBezTo>
                          <a:pt x="13378" y="-253"/>
                          <a:pt x="8794" y="143"/>
                          <a:pt x="8195" y="1728"/>
                        </a:cubicBezTo>
                        <a:cubicBezTo>
                          <a:pt x="7996" y="2124"/>
                          <a:pt x="8395" y="2520"/>
                          <a:pt x="8594" y="2718"/>
                        </a:cubicBezTo>
                        <a:cubicBezTo>
                          <a:pt x="7199" y="2718"/>
                          <a:pt x="5604" y="2718"/>
                          <a:pt x="4010" y="2916"/>
                        </a:cubicBezTo>
                        <a:cubicBezTo>
                          <a:pt x="621" y="3114"/>
                          <a:pt x="-774" y="4105"/>
                          <a:pt x="422" y="509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15" name="Freeform 2114">
                    <a:extLst>
                      <a:ext uri="{FF2B5EF4-FFF2-40B4-BE49-F238E27FC236}">
                        <a16:creationId xmlns:a16="http://schemas.microsoft.com/office/drawing/2014/main" id="{01FFFCBD-CB35-05C2-76FF-9F8AF32C144C}"/>
                      </a:ext>
                    </a:extLst>
                  </p:cNvPr>
                  <p:cNvSpPr/>
                  <p:nvPr/>
                </p:nvSpPr>
                <p:spPr>
                  <a:xfrm>
                    <a:off x="2974722" y="5587484"/>
                    <a:ext cx="398" cy="19808"/>
                  </a:xfrm>
                  <a:custGeom>
                    <a:avLst/>
                    <a:gdLst>
                      <a:gd name="connsiteX0" fmla="*/ 399 w 398"/>
                      <a:gd name="connsiteY0" fmla="*/ 0 h 19808"/>
                      <a:gd name="connsiteX1" fmla="*/ 399 w 398"/>
                      <a:gd name="connsiteY1" fmla="*/ 0 h 19808"/>
                      <a:gd name="connsiteX2" fmla="*/ 399 w 398"/>
                      <a:gd name="connsiteY2" fmla="*/ 0 h 19808"/>
                      <a:gd name="connsiteX3" fmla="*/ 0 w 398"/>
                      <a:gd name="connsiteY3" fmla="*/ 0 h 19808"/>
                      <a:gd name="connsiteX4" fmla="*/ 200 w 398"/>
                      <a:gd name="connsiteY4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08">
                        <a:moveTo>
                          <a:pt x="399" y="0"/>
                        </a:moveTo>
                        <a:lnTo>
                          <a:pt x="399" y="0"/>
                        </a:lnTo>
                        <a:lnTo>
                          <a:pt x="399" y="0"/>
                        </a:lnTo>
                        <a:lnTo>
                          <a:pt x="0" y="0"/>
                        </a:lnTo>
                        <a:lnTo>
                          <a:pt x="20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16" name="Freeform 2115">
                    <a:extLst>
                      <a:ext uri="{FF2B5EF4-FFF2-40B4-BE49-F238E27FC236}">
                        <a16:creationId xmlns:a16="http://schemas.microsoft.com/office/drawing/2014/main" id="{78BDDD17-C27C-A661-B996-C44BA9662461}"/>
                      </a:ext>
                    </a:extLst>
                  </p:cNvPr>
                  <p:cNvSpPr/>
                  <p:nvPr/>
                </p:nvSpPr>
                <p:spPr>
                  <a:xfrm>
                    <a:off x="3031842" y="5568962"/>
                    <a:ext cx="16368" cy="6571"/>
                  </a:xfrm>
                  <a:custGeom>
                    <a:avLst/>
                    <a:gdLst>
                      <a:gd name="connsiteX0" fmla="*/ 10252 w 16368"/>
                      <a:gd name="connsiteY0" fmla="*/ 100 h 6571"/>
                      <a:gd name="connsiteX1" fmla="*/ 286 w 16368"/>
                      <a:gd name="connsiteY1" fmla="*/ 3467 h 6571"/>
                      <a:gd name="connsiteX2" fmla="*/ 5269 w 16368"/>
                      <a:gd name="connsiteY2" fmla="*/ 6439 h 6571"/>
                      <a:gd name="connsiteX3" fmla="*/ 16232 w 16368"/>
                      <a:gd name="connsiteY3" fmla="*/ 3071 h 6571"/>
                      <a:gd name="connsiteX4" fmla="*/ 10252 w 16368"/>
                      <a:gd name="connsiteY4" fmla="*/ 100 h 65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368" h="6571">
                        <a:moveTo>
                          <a:pt x="10252" y="100"/>
                        </a:moveTo>
                        <a:cubicBezTo>
                          <a:pt x="2479" y="-494"/>
                          <a:pt x="1682" y="1685"/>
                          <a:pt x="286" y="3467"/>
                        </a:cubicBezTo>
                        <a:cubicBezTo>
                          <a:pt x="-711" y="4656"/>
                          <a:pt x="884" y="6043"/>
                          <a:pt x="5269" y="6439"/>
                        </a:cubicBezTo>
                        <a:cubicBezTo>
                          <a:pt x="15036" y="7231"/>
                          <a:pt x="13243" y="4260"/>
                          <a:pt x="16232" y="3071"/>
                        </a:cubicBezTo>
                        <a:cubicBezTo>
                          <a:pt x="17029" y="1487"/>
                          <a:pt x="14239" y="298"/>
                          <a:pt x="10252" y="10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17" name="Freeform 2116">
                    <a:extLst>
                      <a:ext uri="{FF2B5EF4-FFF2-40B4-BE49-F238E27FC236}">
                        <a16:creationId xmlns:a16="http://schemas.microsoft.com/office/drawing/2014/main" id="{C3AE4938-6621-AC69-0BA8-0D51B0004840}"/>
                      </a:ext>
                    </a:extLst>
                  </p:cNvPr>
                  <p:cNvSpPr/>
                  <p:nvPr/>
                </p:nvSpPr>
                <p:spPr>
                  <a:xfrm>
                    <a:off x="2906541" y="5535555"/>
                    <a:ext cx="25935" cy="6040"/>
                  </a:xfrm>
                  <a:custGeom>
                    <a:avLst/>
                    <a:gdLst>
                      <a:gd name="connsiteX0" fmla="*/ 11573 w 25935"/>
                      <a:gd name="connsiteY0" fmla="*/ 1219 h 6040"/>
                      <a:gd name="connsiteX1" fmla="*/ 5194 w 25935"/>
                      <a:gd name="connsiteY1" fmla="*/ 30 h 6040"/>
                      <a:gd name="connsiteX2" fmla="*/ 12 w 25935"/>
                      <a:gd name="connsiteY2" fmla="*/ 1813 h 6040"/>
                      <a:gd name="connsiteX3" fmla="*/ 8383 w 25935"/>
                      <a:gd name="connsiteY3" fmla="*/ 4388 h 6040"/>
                      <a:gd name="connsiteX4" fmla="*/ 8583 w 25935"/>
                      <a:gd name="connsiteY4" fmla="*/ 4388 h 6040"/>
                      <a:gd name="connsiteX5" fmla="*/ 12768 w 25935"/>
                      <a:gd name="connsiteY5" fmla="*/ 5973 h 6040"/>
                      <a:gd name="connsiteX6" fmla="*/ 25924 w 25935"/>
                      <a:gd name="connsiteY6" fmla="*/ 2605 h 6040"/>
                      <a:gd name="connsiteX7" fmla="*/ 22137 w 25935"/>
                      <a:gd name="connsiteY7" fmla="*/ 625 h 6040"/>
                      <a:gd name="connsiteX8" fmla="*/ 11573 w 25935"/>
                      <a:gd name="connsiteY8" fmla="*/ 1219 h 6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35" h="6040">
                        <a:moveTo>
                          <a:pt x="11573" y="1219"/>
                        </a:moveTo>
                        <a:cubicBezTo>
                          <a:pt x="9978" y="625"/>
                          <a:pt x="7785" y="30"/>
                          <a:pt x="5194" y="30"/>
                        </a:cubicBezTo>
                        <a:cubicBezTo>
                          <a:pt x="2204" y="-168"/>
                          <a:pt x="-188" y="625"/>
                          <a:pt x="12" y="1813"/>
                        </a:cubicBezTo>
                        <a:cubicBezTo>
                          <a:pt x="610" y="3596"/>
                          <a:pt x="4397" y="4388"/>
                          <a:pt x="8383" y="4388"/>
                        </a:cubicBezTo>
                        <a:lnTo>
                          <a:pt x="8583" y="4388"/>
                        </a:lnTo>
                        <a:cubicBezTo>
                          <a:pt x="9181" y="5181"/>
                          <a:pt x="10177" y="5973"/>
                          <a:pt x="12768" y="5973"/>
                        </a:cubicBezTo>
                        <a:cubicBezTo>
                          <a:pt x="20343" y="6369"/>
                          <a:pt x="24529" y="4983"/>
                          <a:pt x="25924" y="2605"/>
                        </a:cubicBezTo>
                        <a:cubicBezTo>
                          <a:pt x="26123" y="2209"/>
                          <a:pt x="23731" y="823"/>
                          <a:pt x="22137" y="625"/>
                        </a:cubicBezTo>
                        <a:cubicBezTo>
                          <a:pt x="17154" y="30"/>
                          <a:pt x="13965" y="426"/>
                          <a:pt x="11573" y="121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18" name="Freeform 2117">
                    <a:extLst>
                      <a:ext uri="{FF2B5EF4-FFF2-40B4-BE49-F238E27FC236}">
                        <a16:creationId xmlns:a16="http://schemas.microsoft.com/office/drawing/2014/main" id="{0E917C29-A7B4-09DF-247A-551D6C03AD71}"/>
                      </a:ext>
                    </a:extLst>
                  </p:cNvPr>
                  <p:cNvSpPr/>
                  <p:nvPr/>
                </p:nvSpPr>
                <p:spPr>
                  <a:xfrm>
                    <a:off x="2946607" y="5540237"/>
                    <a:ext cx="34541" cy="9072"/>
                  </a:xfrm>
                  <a:custGeom>
                    <a:avLst/>
                    <a:gdLst>
                      <a:gd name="connsiteX0" fmla="*/ 6588 w 34541"/>
                      <a:gd name="connsiteY0" fmla="*/ 4262 h 9072"/>
                      <a:gd name="connsiteX1" fmla="*/ 10 w 34541"/>
                      <a:gd name="connsiteY1" fmla="*/ 6243 h 9072"/>
                      <a:gd name="connsiteX2" fmla="*/ 5990 w 34541"/>
                      <a:gd name="connsiteY2" fmla="*/ 8620 h 9072"/>
                      <a:gd name="connsiteX3" fmla="*/ 10574 w 34541"/>
                      <a:gd name="connsiteY3" fmla="*/ 8422 h 9072"/>
                      <a:gd name="connsiteX4" fmla="*/ 20341 w 34541"/>
                      <a:gd name="connsiteY4" fmla="*/ 8224 h 9072"/>
                      <a:gd name="connsiteX5" fmla="*/ 22932 w 34541"/>
                      <a:gd name="connsiteY5" fmla="*/ 5648 h 9072"/>
                      <a:gd name="connsiteX6" fmla="*/ 27916 w 34541"/>
                      <a:gd name="connsiteY6" fmla="*/ 6837 h 9072"/>
                      <a:gd name="connsiteX7" fmla="*/ 33895 w 34541"/>
                      <a:gd name="connsiteY7" fmla="*/ 5847 h 9072"/>
                      <a:gd name="connsiteX8" fmla="*/ 33696 w 34541"/>
                      <a:gd name="connsiteY8" fmla="*/ 5252 h 9072"/>
                      <a:gd name="connsiteX9" fmla="*/ 32102 w 34541"/>
                      <a:gd name="connsiteY9" fmla="*/ 1885 h 9072"/>
                      <a:gd name="connsiteX10" fmla="*/ 22335 w 34541"/>
                      <a:gd name="connsiteY10" fmla="*/ 102 h 9072"/>
                      <a:gd name="connsiteX11" fmla="*/ 22733 w 34541"/>
                      <a:gd name="connsiteY11" fmla="*/ 5450 h 9072"/>
                      <a:gd name="connsiteX12" fmla="*/ 22733 w 34541"/>
                      <a:gd name="connsiteY12" fmla="*/ 5450 h 9072"/>
                      <a:gd name="connsiteX13" fmla="*/ 16355 w 34541"/>
                      <a:gd name="connsiteY13" fmla="*/ 4460 h 9072"/>
                      <a:gd name="connsiteX14" fmla="*/ 15557 w 34541"/>
                      <a:gd name="connsiteY14" fmla="*/ 4262 h 9072"/>
                      <a:gd name="connsiteX15" fmla="*/ 12567 w 34541"/>
                      <a:gd name="connsiteY15" fmla="*/ 2281 h 9072"/>
                      <a:gd name="connsiteX16" fmla="*/ 7385 w 34541"/>
                      <a:gd name="connsiteY16" fmla="*/ 1489 h 9072"/>
                      <a:gd name="connsiteX17" fmla="*/ 8780 w 34541"/>
                      <a:gd name="connsiteY17" fmla="*/ 4262 h 9072"/>
                      <a:gd name="connsiteX18" fmla="*/ 8382 w 34541"/>
                      <a:gd name="connsiteY18" fmla="*/ 4262 h 9072"/>
                      <a:gd name="connsiteX19" fmla="*/ 6588 w 34541"/>
                      <a:gd name="connsiteY19" fmla="*/ 4262 h 9072"/>
                      <a:gd name="connsiteX20" fmla="*/ 22534 w 34541"/>
                      <a:gd name="connsiteY20" fmla="*/ 5648 h 9072"/>
                      <a:gd name="connsiteX21" fmla="*/ 22534 w 34541"/>
                      <a:gd name="connsiteY21" fmla="*/ 5648 h 9072"/>
                      <a:gd name="connsiteX22" fmla="*/ 22534 w 34541"/>
                      <a:gd name="connsiteY22" fmla="*/ 5648 h 9072"/>
                      <a:gd name="connsiteX23" fmla="*/ 22534 w 34541"/>
                      <a:gd name="connsiteY23" fmla="*/ 5648 h 90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34541" h="9072">
                        <a:moveTo>
                          <a:pt x="6588" y="4262"/>
                        </a:moveTo>
                        <a:cubicBezTo>
                          <a:pt x="2601" y="3866"/>
                          <a:pt x="-189" y="4658"/>
                          <a:pt x="10" y="6243"/>
                        </a:cubicBezTo>
                        <a:cubicBezTo>
                          <a:pt x="209" y="7629"/>
                          <a:pt x="3000" y="8422"/>
                          <a:pt x="5990" y="8620"/>
                        </a:cubicBezTo>
                        <a:cubicBezTo>
                          <a:pt x="7784" y="8818"/>
                          <a:pt x="9378" y="8620"/>
                          <a:pt x="10574" y="8422"/>
                        </a:cubicBezTo>
                        <a:cubicBezTo>
                          <a:pt x="14362" y="9412"/>
                          <a:pt x="17750" y="9214"/>
                          <a:pt x="20341" y="8224"/>
                        </a:cubicBezTo>
                        <a:cubicBezTo>
                          <a:pt x="21936" y="7629"/>
                          <a:pt x="22135" y="6639"/>
                          <a:pt x="22932" y="5648"/>
                        </a:cubicBezTo>
                        <a:cubicBezTo>
                          <a:pt x="23929" y="6243"/>
                          <a:pt x="25524" y="6639"/>
                          <a:pt x="27916" y="6837"/>
                        </a:cubicBezTo>
                        <a:cubicBezTo>
                          <a:pt x="31105" y="7035"/>
                          <a:pt x="33895" y="6837"/>
                          <a:pt x="33895" y="5847"/>
                        </a:cubicBezTo>
                        <a:cubicBezTo>
                          <a:pt x="33895" y="5648"/>
                          <a:pt x="33696" y="5450"/>
                          <a:pt x="33696" y="5252"/>
                        </a:cubicBezTo>
                        <a:cubicBezTo>
                          <a:pt x="35091" y="4658"/>
                          <a:pt x="34892" y="3668"/>
                          <a:pt x="32102" y="1885"/>
                        </a:cubicBezTo>
                        <a:cubicBezTo>
                          <a:pt x="30108" y="498"/>
                          <a:pt x="25324" y="-294"/>
                          <a:pt x="22335" y="102"/>
                        </a:cubicBezTo>
                        <a:cubicBezTo>
                          <a:pt x="15159" y="1092"/>
                          <a:pt x="20341" y="3469"/>
                          <a:pt x="22733" y="5450"/>
                        </a:cubicBezTo>
                        <a:lnTo>
                          <a:pt x="22733" y="5450"/>
                        </a:lnTo>
                        <a:lnTo>
                          <a:pt x="16355" y="4460"/>
                        </a:lnTo>
                        <a:cubicBezTo>
                          <a:pt x="16155" y="4460"/>
                          <a:pt x="15757" y="4460"/>
                          <a:pt x="15557" y="4262"/>
                        </a:cubicBezTo>
                        <a:cubicBezTo>
                          <a:pt x="14760" y="3668"/>
                          <a:pt x="13764" y="2875"/>
                          <a:pt x="12567" y="2281"/>
                        </a:cubicBezTo>
                        <a:cubicBezTo>
                          <a:pt x="9378" y="498"/>
                          <a:pt x="7584" y="498"/>
                          <a:pt x="7385" y="1489"/>
                        </a:cubicBezTo>
                        <a:cubicBezTo>
                          <a:pt x="7186" y="2281"/>
                          <a:pt x="7584" y="3271"/>
                          <a:pt x="8780" y="4262"/>
                        </a:cubicBezTo>
                        <a:cubicBezTo>
                          <a:pt x="8581" y="4262"/>
                          <a:pt x="8581" y="4262"/>
                          <a:pt x="8382" y="4262"/>
                        </a:cubicBezTo>
                        <a:lnTo>
                          <a:pt x="6588" y="4262"/>
                        </a:lnTo>
                        <a:close/>
                        <a:moveTo>
                          <a:pt x="22534" y="5648"/>
                        </a:moveTo>
                        <a:lnTo>
                          <a:pt x="22534" y="5648"/>
                        </a:lnTo>
                        <a:lnTo>
                          <a:pt x="22534" y="5648"/>
                        </a:lnTo>
                        <a:lnTo>
                          <a:pt x="22534" y="564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19" name="Freeform 2118">
                    <a:extLst>
                      <a:ext uri="{FF2B5EF4-FFF2-40B4-BE49-F238E27FC236}">
                        <a16:creationId xmlns:a16="http://schemas.microsoft.com/office/drawing/2014/main" id="{68436215-64C8-610B-A2C5-22FA62E26BCF}"/>
                      </a:ext>
                    </a:extLst>
                  </p:cNvPr>
                  <p:cNvSpPr/>
                  <p:nvPr/>
                </p:nvSpPr>
                <p:spPr>
                  <a:xfrm>
                    <a:off x="3064619" y="5629479"/>
                    <a:ext cx="199" cy="19808"/>
                  </a:xfrm>
                  <a:custGeom>
                    <a:avLst/>
                    <a:gdLst>
                      <a:gd name="connsiteX0" fmla="*/ 0 w 199"/>
                      <a:gd name="connsiteY0" fmla="*/ 0 h 19808"/>
                      <a:gd name="connsiteX1" fmla="*/ 199 w 199"/>
                      <a:gd name="connsiteY1" fmla="*/ 0 h 19808"/>
                      <a:gd name="connsiteX2" fmla="*/ 199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0" y="0"/>
                        </a:moveTo>
                        <a:lnTo>
                          <a:pt x="199" y="0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20" name="Freeform 2119">
                    <a:extLst>
                      <a:ext uri="{FF2B5EF4-FFF2-40B4-BE49-F238E27FC236}">
                        <a16:creationId xmlns:a16="http://schemas.microsoft.com/office/drawing/2014/main" id="{D34BC7A7-292C-C6AB-3261-48BE9140BE00}"/>
                      </a:ext>
                    </a:extLst>
                  </p:cNvPr>
                  <p:cNvSpPr/>
                  <p:nvPr/>
                </p:nvSpPr>
                <p:spPr>
                  <a:xfrm>
                    <a:off x="3060966" y="5629479"/>
                    <a:ext cx="20859" cy="8737"/>
                  </a:xfrm>
                  <a:custGeom>
                    <a:avLst/>
                    <a:gdLst>
                      <a:gd name="connsiteX0" fmla="*/ 16808 w 20859"/>
                      <a:gd name="connsiteY0" fmla="*/ 2773 h 8737"/>
                      <a:gd name="connsiteX1" fmla="*/ 5845 w 20859"/>
                      <a:gd name="connsiteY1" fmla="*/ 198 h 8737"/>
                      <a:gd name="connsiteX2" fmla="*/ 3652 w 20859"/>
                      <a:gd name="connsiteY2" fmla="*/ 0 h 8737"/>
                      <a:gd name="connsiteX3" fmla="*/ 5047 w 20859"/>
                      <a:gd name="connsiteY3" fmla="*/ 4160 h 8737"/>
                      <a:gd name="connsiteX4" fmla="*/ 6841 w 20859"/>
                      <a:gd name="connsiteY4" fmla="*/ 4358 h 8737"/>
                      <a:gd name="connsiteX5" fmla="*/ 6443 w 20859"/>
                      <a:gd name="connsiteY5" fmla="*/ 5348 h 8737"/>
                      <a:gd name="connsiteX6" fmla="*/ 6443 w 20859"/>
                      <a:gd name="connsiteY6" fmla="*/ 5745 h 8737"/>
                      <a:gd name="connsiteX7" fmla="*/ 1858 w 20859"/>
                      <a:gd name="connsiteY7" fmla="*/ 7131 h 8737"/>
                      <a:gd name="connsiteX8" fmla="*/ 7639 w 20859"/>
                      <a:gd name="connsiteY8" fmla="*/ 8518 h 8737"/>
                      <a:gd name="connsiteX9" fmla="*/ 9831 w 20859"/>
                      <a:gd name="connsiteY9" fmla="*/ 8518 h 8737"/>
                      <a:gd name="connsiteX10" fmla="*/ 12622 w 20859"/>
                      <a:gd name="connsiteY10" fmla="*/ 8716 h 8737"/>
                      <a:gd name="connsiteX11" fmla="*/ 20794 w 20859"/>
                      <a:gd name="connsiteY11" fmla="*/ 6141 h 8737"/>
                      <a:gd name="connsiteX12" fmla="*/ 16808 w 20859"/>
                      <a:gd name="connsiteY12" fmla="*/ 2773 h 87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0859" h="8737">
                        <a:moveTo>
                          <a:pt x="16808" y="2773"/>
                        </a:moveTo>
                        <a:cubicBezTo>
                          <a:pt x="18203" y="594"/>
                          <a:pt x="10628" y="792"/>
                          <a:pt x="5845" y="198"/>
                        </a:cubicBezTo>
                        <a:cubicBezTo>
                          <a:pt x="5247" y="198"/>
                          <a:pt x="4449" y="198"/>
                          <a:pt x="3652" y="0"/>
                        </a:cubicBezTo>
                        <a:cubicBezTo>
                          <a:pt x="1061" y="1585"/>
                          <a:pt x="-3723" y="3169"/>
                          <a:pt x="5047" y="4160"/>
                        </a:cubicBezTo>
                        <a:cubicBezTo>
                          <a:pt x="5645" y="4160"/>
                          <a:pt x="6243" y="4160"/>
                          <a:pt x="6841" y="4358"/>
                        </a:cubicBezTo>
                        <a:cubicBezTo>
                          <a:pt x="6642" y="4754"/>
                          <a:pt x="6642" y="4952"/>
                          <a:pt x="6443" y="5348"/>
                        </a:cubicBezTo>
                        <a:lnTo>
                          <a:pt x="6443" y="5745"/>
                        </a:lnTo>
                        <a:cubicBezTo>
                          <a:pt x="3851" y="5943"/>
                          <a:pt x="1858" y="6339"/>
                          <a:pt x="1858" y="7131"/>
                        </a:cubicBezTo>
                        <a:cubicBezTo>
                          <a:pt x="1858" y="8122"/>
                          <a:pt x="4449" y="8518"/>
                          <a:pt x="7639" y="8518"/>
                        </a:cubicBezTo>
                        <a:cubicBezTo>
                          <a:pt x="8436" y="8518"/>
                          <a:pt x="9233" y="8518"/>
                          <a:pt x="9831" y="8518"/>
                        </a:cubicBezTo>
                        <a:cubicBezTo>
                          <a:pt x="10628" y="8716"/>
                          <a:pt x="11426" y="8716"/>
                          <a:pt x="12622" y="8716"/>
                        </a:cubicBezTo>
                        <a:cubicBezTo>
                          <a:pt x="18004" y="8914"/>
                          <a:pt x="20595" y="7725"/>
                          <a:pt x="20794" y="6141"/>
                        </a:cubicBezTo>
                        <a:cubicBezTo>
                          <a:pt x="20993" y="4952"/>
                          <a:pt x="20993" y="3367"/>
                          <a:pt x="16808" y="277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21" name="Freeform 2120">
                    <a:extLst>
                      <a:ext uri="{FF2B5EF4-FFF2-40B4-BE49-F238E27FC236}">
                        <a16:creationId xmlns:a16="http://schemas.microsoft.com/office/drawing/2014/main" id="{4A75789B-E5E0-FB32-3EAA-D83A6A5188D0}"/>
                      </a:ext>
                    </a:extLst>
                  </p:cNvPr>
                  <p:cNvSpPr/>
                  <p:nvPr/>
                </p:nvSpPr>
                <p:spPr>
                  <a:xfrm>
                    <a:off x="3068595" y="5514860"/>
                    <a:ext cx="17152" cy="5202"/>
                  </a:xfrm>
                  <a:custGeom>
                    <a:avLst/>
                    <a:gdLst>
                      <a:gd name="connsiteX0" fmla="*/ 9378 w 17152"/>
                      <a:gd name="connsiteY0" fmla="*/ 520 h 5202"/>
                      <a:gd name="connsiteX1" fmla="*/ 10 w 17152"/>
                      <a:gd name="connsiteY1" fmla="*/ 1313 h 5202"/>
                      <a:gd name="connsiteX2" fmla="*/ 6588 w 17152"/>
                      <a:gd name="connsiteY2" fmla="*/ 4482 h 5202"/>
                      <a:gd name="connsiteX3" fmla="*/ 17152 w 17152"/>
                      <a:gd name="connsiteY3" fmla="*/ 4284 h 5202"/>
                      <a:gd name="connsiteX4" fmla="*/ 9378 w 17152"/>
                      <a:gd name="connsiteY4" fmla="*/ 520 h 52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52" h="5202">
                        <a:moveTo>
                          <a:pt x="9378" y="520"/>
                        </a:moveTo>
                        <a:cubicBezTo>
                          <a:pt x="4794" y="-272"/>
                          <a:pt x="409" y="-272"/>
                          <a:pt x="10" y="1313"/>
                        </a:cubicBezTo>
                        <a:cubicBezTo>
                          <a:pt x="-189" y="2501"/>
                          <a:pt x="2601" y="3690"/>
                          <a:pt x="6588" y="4482"/>
                        </a:cubicBezTo>
                        <a:cubicBezTo>
                          <a:pt x="11172" y="5275"/>
                          <a:pt x="15358" y="5671"/>
                          <a:pt x="17152" y="4284"/>
                        </a:cubicBezTo>
                        <a:cubicBezTo>
                          <a:pt x="16953" y="2699"/>
                          <a:pt x="14362" y="1313"/>
                          <a:pt x="9378" y="52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22" name="Freeform 2121">
                    <a:extLst>
                      <a:ext uri="{FF2B5EF4-FFF2-40B4-BE49-F238E27FC236}">
                        <a16:creationId xmlns:a16="http://schemas.microsoft.com/office/drawing/2014/main" id="{67BA6B8A-FA4E-5B5E-47C6-EC98B5893CE4}"/>
                      </a:ext>
                    </a:extLst>
                  </p:cNvPr>
                  <p:cNvSpPr/>
                  <p:nvPr/>
                </p:nvSpPr>
                <p:spPr>
                  <a:xfrm>
                    <a:off x="3030325" y="5665531"/>
                    <a:ext cx="15756" cy="4394"/>
                  </a:xfrm>
                  <a:custGeom>
                    <a:avLst/>
                    <a:gdLst>
                      <a:gd name="connsiteX0" fmla="*/ 7185 w 15756"/>
                      <a:gd name="connsiteY0" fmla="*/ 0 h 4394"/>
                      <a:gd name="connsiteX1" fmla="*/ 9 w 15756"/>
                      <a:gd name="connsiteY1" fmla="*/ 2377 h 4394"/>
                      <a:gd name="connsiteX2" fmla="*/ 8780 w 15756"/>
                      <a:gd name="connsiteY2" fmla="*/ 4358 h 4394"/>
                      <a:gd name="connsiteX3" fmla="*/ 15756 w 15756"/>
                      <a:gd name="connsiteY3" fmla="*/ 1981 h 4394"/>
                      <a:gd name="connsiteX4" fmla="*/ 7185 w 15756"/>
                      <a:gd name="connsiteY4" fmla="*/ 0 h 43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756" h="4394">
                        <a:moveTo>
                          <a:pt x="7185" y="0"/>
                        </a:moveTo>
                        <a:cubicBezTo>
                          <a:pt x="2800" y="396"/>
                          <a:pt x="-190" y="1188"/>
                          <a:pt x="9" y="2377"/>
                        </a:cubicBezTo>
                        <a:cubicBezTo>
                          <a:pt x="209" y="3962"/>
                          <a:pt x="3996" y="4556"/>
                          <a:pt x="8780" y="4358"/>
                        </a:cubicBezTo>
                        <a:cubicBezTo>
                          <a:pt x="12965" y="4160"/>
                          <a:pt x="15756" y="3169"/>
                          <a:pt x="15756" y="1981"/>
                        </a:cubicBezTo>
                        <a:cubicBezTo>
                          <a:pt x="15756" y="198"/>
                          <a:pt x="11371" y="198"/>
                          <a:pt x="7185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23" name="Freeform 2122">
                    <a:extLst>
                      <a:ext uri="{FF2B5EF4-FFF2-40B4-BE49-F238E27FC236}">
                        <a16:creationId xmlns:a16="http://schemas.microsoft.com/office/drawing/2014/main" id="{F39219F7-033F-DDA8-1BE0-271E1DFF26F8}"/>
                      </a:ext>
                    </a:extLst>
                  </p:cNvPr>
                  <p:cNvSpPr/>
                  <p:nvPr/>
                </p:nvSpPr>
                <p:spPr>
                  <a:xfrm>
                    <a:off x="3026684" y="5533851"/>
                    <a:ext cx="17417" cy="6686"/>
                  </a:xfrm>
                  <a:custGeom>
                    <a:avLst/>
                    <a:gdLst>
                      <a:gd name="connsiteX0" fmla="*/ 6441 w 17417"/>
                      <a:gd name="connsiteY0" fmla="*/ 150 h 6686"/>
                      <a:gd name="connsiteX1" fmla="*/ 63 w 17417"/>
                      <a:gd name="connsiteY1" fmla="*/ 942 h 6686"/>
                      <a:gd name="connsiteX2" fmla="*/ 13019 w 17417"/>
                      <a:gd name="connsiteY2" fmla="*/ 6489 h 6686"/>
                      <a:gd name="connsiteX3" fmla="*/ 17404 w 17417"/>
                      <a:gd name="connsiteY3" fmla="*/ 5894 h 6686"/>
                      <a:gd name="connsiteX4" fmla="*/ 6441 w 17417"/>
                      <a:gd name="connsiteY4" fmla="*/ 150 h 66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17" h="6686">
                        <a:moveTo>
                          <a:pt x="6441" y="150"/>
                        </a:moveTo>
                        <a:cubicBezTo>
                          <a:pt x="3252" y="-48"/>
                          <a:pt x="-535" y="-246"/>
                          <a:pt x="63" y="942"/>
                        </a:cubicBezTo>
                        <a:cubicBezTo>
                          <a:pt x="1259" y="3319"/>
                          <a:pt x="5644" y="5300"/>
                          <a:pt x="13019" y="6489"/>
                        </a:cubicBezTo>
                        <a:cubicBezTo>
                          <a:pt x="15411" y="6885"/>
                          <a:pt x="17604" y="6687"/>
                          <a:pt x="17404" y="5894"/>
                        </a:cubicBezTo>
                        <a:cubicBezTo>
                          <a:pt x="16806" y="3517"/>
                          <a:pt x="13816" y="1536"/>
                          <a:pt x="6441" y="1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24" name="Freeform 2123">
                    <a:extLst>
                      <a:ext uri="{FF2B5EF4-FFF2-40B4-BE49-F238E27FC236}">
                        <a16:creationId xmlns:a16="http://schemas.microsoft.com/office/drawing/2014/main" id="{51F9F074-9A51-6CD1-7299-DFDCBD6041E6}"/>
                      </a:ext>
                    </a:extLst>
                  </p:cNvPr>
                  <p:cNvSpPr/>
                  <p:nvPr/>
                </p:nvSpPr>
                <p:spPr>
                  <a:xfrm>
                    <a:off x="2910938" y="5675435"/>
                    <a:ext cx="6731" cy="5150"/>
                  </a:xfrm>
                  <a:custGeom>
                    <a:avLst/>
                    <a:gdLst>
                      <a:gd name="connsiteX0" fmla="*/ 6578 w 6731"/>
                      <a:gd name="connsiteY0" fmla="*/ 2773 h 5150"/>
                      <a:gd name="connsiteX1" fmla="*/ 0 w 6731"/>
                      <a:gd name="connsiteY1" fmla="*/ 0 h 5150"/>
                      <a:gd name="connsiteX2" fmla="*/ 1595 w 6731"/>
                      <a:gd name="connsiteY2" fmla="*/ 5150 h 5150"/>
                      <a:gd name="connsiteX3" fmla="*/ 6578 w 6731"/>
                      <a:gd name="connsiteY3" fmla="*/ 2773 h 51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731" h="5150">
                        <a:moveTo>
                          <a:pt x="6578" y="2773"/>
                        </a:moveTo>
                        <a:cubicBezTo>
                          <a:pt x="5382" y="1585"/>
                          <a:pt x="2990" y="594"/>
                          <a:pt x="0" y="0"/>
                        </a:cubicBezTo>
                        <a:cubicBezTo>
                          <a:pt x="598" y="1783"/>
                          <a:pt x="997" y="3566"/>
                          <a:pt x="1595" y="5150"/>
                        </a:cubicBezTo>
                        <a:cubicBezTo>
                          <a:pt x="4983" y="4556"/>
                          <a:pt x="7375" y="3566"/>
                          <a:pt x="6578" y="277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25" name="Freeform 2124">
                    <a:extLst>
                      <a:ext uri="{FF2B5EF4-FFF2-40B4-BE49-F238E27FC236}">
                        <a16:creationId xmlns:a16="http://schemas.microsoft.com/office/drawing/2014/main" id="{A4B7554E-4C6B-4161-645D-8D89FC5422A1}"/>
                      </a:ext>
                    </a:extLst>
                  </p:cNvPr>
                  <p:cNvSpPr/>
                  <p:nvPr/>
                </p:nvSpPr>
                <p:spPr>
                  <a:xfrm>
                    <a:off x="2921104" y="5705300"/>
                    <a:ext cx="6795" cy="4999"/>
                  </a:xfrm>
                  <a:custGeom>
                    <a:avLst/>
                    <a:gdLst>
                      <a:gd name="connsiteX0" fmla="*/ 6777 w 6795"/>
                      <a:gd name="connsiteY0" fmla="*/ 1830 h 4999"/>
                      <a:gd name="connsiteX1" fmla="*/ 0 w 6795"/>
                      <a:gd name="connsiteY1" fmla="*/ 47 h 4999"/>
                      <a:gd name="connsiteX2" fmla="*/ 1993 w 6795"/>
                      <a:gd name="connsiteY2" fmla="*/ 4999 h 4999"/>
                      <a:gd name="connsiteX3" fmla="*/ 6777 w 6795"/>
                      <a:gd name="connsiteY3" fmla="*/ 1830 h 4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795" h="4999">
                        <a:moveTo>
                          <a:pt x="6777" y="1830"/>
                        </a:moveTo>
                        <a:cubicBezTo>
                          <a:pt x="6378" y="245"/>
                          <a:pt x="3588" y="-151"/>
                          <a:pt x="0" y="47"/>
                        </a:cubicBezTo>
                        <a:cubicBezTo>
                          <a:pt x="598" y="1632"/>
                          <a:pt x="1395" y="3415"/>
                          <a:pt x="1993" y="4999"/>
                        </a:cubicBezTo>
                        <a:cubicBezTo>
                          <a:pt x="5581" y="4207"/>
                          <a:pt x="6976" y="3216"/>
                          <a:pt x="6777" y="183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26" name="Freeform 2125">
                    <a:extLst>
                      <a:ext uri="{FF2B5EF4-FFF2-40B4-BE49-F238E27FC236}">
                        <a16:creationId xmlns:a16="http://schemas.microsoft.com/office/drawing/2014/main" id="{7CD7E199-271E-6069-024A-D889FB5DE9B0}"/>
                      </a:ext>
                    </a:extLst>
                  </p:cNvPr>
                  <p:cNvSpPr/>
                  <p:nvPr/>
                </p:nvSpPr>
                <p:spPr>
                  <a:xfrm>
                    <a:off x="2935643" y="5718552"/>
                    <a:ext cx="15995" cy="7349"/>
                  </a:xfrm>
                  <a:custGeom>
                    <a:avLst/>
                    <a:gdLst>
                      <a:gd name="connsiteX0" fmla="*/ 13167 w 15995"/>
                      <a:gd name="connsiteY0" fmla="*/ 4425 h 7349"/>
                      <a:gd name="connsiteX1" fmla="*/ 12968 w 15995"/>
                      <a:gd name="connsiteY1" fmla="*/ 3831 h 7349"/>
                      <a:gd name="connsiteX2" fmla="*/ 15958 w 15995"/>
                      <a:gd name="connsiteY2" fmla="*/ 1255 h 7349"/>
                      <a:gd name="connsiteX3" fmla="*/ 10377 w 15995"/>
                      <a:gd name="connsiteY3" fmla="*/ 67 h 7349"/>
                      <a:gd name="connsiteX4" fmla="*/ 1805 w 15995"/>
                      <a:gd name="connsiteY4" fmla="*/ 3633 h 7349"/>
                      <a:gd name="connsiteX5" fmla="*/ 2005 w 15995"/>
                      <a:gd name="connsiteY5" fmla="*/ 4029 h 7349"/>
                      <a:gd name="connsiteX6" fmla="*/ 12 w 15995"/>
                      <a:gd name="connsiteY6" fmla="*/ 5613 h 7349"/>
                      <a:gd name="connsiteX7" fmla="*/ 6789 w 15995"/>
                      <a:gd name="connsiteY7" fmla="*/ 7000 h 7349"/>
                      <a:gd name="connsiteX8" fmla="*/ 13167 w 15995"/>
                      <a:gd name="connsiteY8" fmla="*/ 4425 h 73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995" h="7349">
                        <a:moveTo>
                          <a:pt x="13167" y="4425"/>
                        </a:moveTo>
                        <a:cubicBezTo>
                          <a:pt x="13167" y="4227"/>
                          <a:pt x="12968" y="4029"/>
                          <a:pt x="12968" y="3831"/>
                        </a:cubicBezTo>
                        <a:cubicBezTo>
                          <a:pt x="14562" y="3038"/>
                          <a:pt x="15758" y="2246"/>
                          <a:pt x="15958" y="1255"/>
                        </a:cubicBezTo>
                        <a:cubicBezTo>
                          <a:pt x="16356" y="67"/>
                          <a:pt x="13566" y="-131"/>
                          <a:pt x="10377" y="67"/>
                        </a:cubicBezTo>
                        <a:cubicBezTo>
                          <a:pt x="5792" y="661"/>
                          <a:pt x="1805" y="1454"/>
                          <a:pt x="1805" y="3633"/>
                        </a:cubicBezTo>
                        <a:cubicBezTo>
                          <a:pt x="1805" y="3831"/>
                          <a:pt x="1805" y="4029"/>
                          <a:pt x="2005" y="4029"/>
                        </a:cubicBezTo>
                        <a:cubicBezTo>
                          <a:pt x="809" y="4425"/>
                          <a:pt x="12" y="4821"/>
                          <a:pt x="12" y="5613"/>
                        </a:cubicBezTo>
                        <a:cubicBezTo>
                          <a:pt x="-188" y="7198"/>
                          <a:pt x="2204" y="7792"/>
                          <a:pt x="6789" y="7000"/>
                        </a:cubicBezTo>
                        <a:cubicBezTo>
                          <a:pt x="9779" y="6406"/>
                          <a:pt x="12968" y="5613"/>
                          <a:pt x="13167" y="442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27" name="Freeform 2126">
                    <a:extLst>
                      <a:ext uri="{FF2B5EF4-FFF2-40B4-BE49-F238E27FC236}">
                        <a16:creationId xmlns:a16="http://schemas.microsoft.com/office/drawing/2014/main" id="{E5FDEA1E-899A-7703-CEE5-AA3C771B572F}"/>
                      </a:ext>
                    </a:extLst>
                  </p:cNvPr>
                  <p:cNvSpPr/>
                  <p:nvPr/>
                </p:nvSpPr>
                <p:spPr>
                  <a:xfrm>
                    <a:off x="3045085" y="5595012"/>
                    <a:ext cx="14642" cy="4159"/>
                  </a:xfrm>
                  <a:custGeom>
                    <a:avLst/>
                    <a:gdLst>
                      <a:gd name="connsiteX0" fmla="*/ 14551 w 14642"/>
                      <a:gd name="connsiteY0" fmla="*/ 2575 h 4159"/>
                      <a:gd name="connsiteX1" fmla="*/ 5182 w 14642"/>
                      <a:gd name="connsiteY1" fmla="*/ 0 h 4159"/>
                      <a:gd name="connsiteX2" fmla="*/ 0 w 14642"/>
                      <a:gd name="connsiteY2" fmla="*/ 1585 h 4159"/>
                      <a:gd name="connsiteX3" fmla="*/ 9568 w 14642"/>
                      <a:gd name="connsiteY3" fmla="*/ 4160 h 4159"/>
                      <a:gd name="connsiteX4" fmla="*/ 14551 w 14642"/>
                      <a:gd name="connsiteY4" fmla="*/ 2575 h 4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642" h="4159">
                        <a:moveTo>
                          <a:pt x="14551" y="2575"/>
                        </a:moveTo>
                        <a:cubicBezTo>
                          <a:pt x="13753" y="990"/>
                          <a:pt x="10166" y="198"/>
                          <a:pt x="5182" y="0"/>
                        </a:cubicBezTo>
                        <a:cubicBezTo>
                          <a:pt x="1794" y="0"/>
                          <a:pt x="0" y="594"/>
                          <a:pt x="0" y="1585"/>
                        </a:cubicBezTo>
                        <a:cubicBezTo>
                          <a:pt x="996" y="3169"/>
                          <a:pt x="4584" y="3962"/>
                          <a:pt x="9568" y="4160"/>
                        </a:cubicBezTo>
                        <a:cubicBezTo>
                          <a:pt x="12757" y="4160"/>
                          <a:pt x="15149" y="3566"/>
                          <a:pt x="14551" y="25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28" name="Freeform 2127">
                    <a:extLst>
                      <a:ext uri="{FF2B5EF4-FFF2-40B4-BE49-F238E27FC236}">
                        <a16:creationId xmlns:a16="http://schemas.microsoft.com/office/drawing/2014/main" id="{1D175E1D-DF48-A7BC-8DA8-D079AAB9F300}"/>
                      </a:ext>
                    </a:extLst>
                  </p:cNvPr>
                  <p:cNvSpPr/>
                  <p:nvPr/>
                </p:nvSpPr>
                <p:spPr>
                  <a:xfrm>
                    <a:off x="3018176" y="5654834"/>
                    <a:ext cx="15782" cy="3961"/>
                  </a:xfrm>
                  <a:custGeom>
                    <a:avLst/>
                    <a:gdLst>
                      <a:gd name="connsiteX0" fmla="*/ 0 w 15782"/>
                      <a:gd name="connsiteY0" fmla="*/ 1981 h 3961"/>
                      <a:gd name="connsiteX1" fmla="*/ 6578 w 15782"/>
                      <a:gd name="connsiteY1" fmla="*/ 3962 h 3961"/>
                      <a:gd name="connsiteX2" fmla="*/ 15747 w 15782"/>
                      <a:gd name="connsiteY2" fmla="*/ 1387 h 3961"/>
                      <a:gd name="connsiteX3" fmla="*/ 10166 w 15782"/>
                      <a:gd name="connsiteY3" fmla="*/ 0 h 3961"/>
                      <a:gd name="connsiteX4" fmla="*/ 0 w 15782"/>
                      <a:gd name="connsiteY4" fmla="*/ 1981 h 3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782" h="3961">
                        <a:moveTo>
                          <a:pt x="0" y="1981"/>
                        </a:moveTo>
                        <a:cubicBezTo>
                          <a:pt x="199" y="3367"/>
                          <a:pt x="2392" y="3962"/>
                          <a:pt x="6578" y="3962"/>
                        </a:cubicBezTo>
                        <a:cubicBezTo>
                          <a:pt x="11561" y="3764"/>
                          <a:pt x="15149" y="2971"/>
                          <a:pt x="15747" y="1387"/>
                        </a:cubicBezTo>
                        <a:cubicBezTo>
                          <a:pt x="16145" y="396"/>
                          <a:pt x="13156" y="0"/>
                          <a:pt x="10166" y="0"/>
                        </a:cubicBezTo>
                        <a:cubicBezTo>
                          <a:pt x="5382" y="0"/>
                          <a:pt x="1395" y="396"/>
                          <a:pt x="0" y="19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29" name="Freeform 2128">
                    <a:extLst>
                      <a:ext uri="{FF2B5EF4-FFF2-40B4-BE49-F238E27FC236}">
                        <a16:creationId xmlns:a16="http://schemas.microsoft.com/office/drawing/2014/main" id="{014CC5BA-AAD5-329F-901D-EFFC75B60341}"/>
                      </a:ext>
                    </a:extLst>
                  </p:cNvPr>
                  <p:cNvSpPr/>
                  <p:nvPr/>
                </p:nvSpPr>
                <p:spPr>
                  <a:xfrm>
                    <a:off x="3008400" y="5546684"/>
                    <a:ext cx="19748" cy="5271"/>
                  </a:xfrm>
                  <a:custGeom>
                    <a:avLst/>
                    <a:gdLst>
                      <a:gd name="connsiteX0" fmla="*/ 8 w 19748"/>
                      <a:gd name="connsiteY0" fmla="*/ 985 h 5271"/>
                      <a:gd name="connsiteX1" fmla="*/ 12964 w 19748"/>
                      <a:gd name="connsiteY1" fmla="*/ 4946 h 5271"/>
                      <a:gd name="connsiteX2" fmla="*/ 19741 w 19748"/>
                      <a:gd name="connsiteY2" fmla="*/ 4550 h 5271"/>
                      <a:gd name="connsiteX3" fmla="*/ 7383 w 19748"/>
                      <a:gd name="connsiteY3" fmla="*/ 390 h 5271"/>
                      <a:gd name="connsiteX4" fmla="*/ 8 w 19748"/>
                      <a:gd name="connsiteY4" fmla="*/ 985 h 52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748" h="5271">
                        <a:moveTo>
                          <a:pt x="8" y="985"/>
                        </a:moveTo>
                        <a:cubicBezTo>
                          <a:pt x="207" y="3758"/>
                          <a:pt x="7383" y="4154"/>
                          <a:pt x="12964" y="4946"/>
                        </a:cubicBezTo>
                        <a:cubicBezTo>
                          <a:pt x="15755" y="5343"/>
                          <a:pt x="19941" y="5541"/>
                          <a:pt x="19741" y="4550"/>
                        </a:cubicBezTo>
                        <a:cubicBezTo>
                          <a:pt x="19143" y="2173"/>
                          <a:pt x="11968" y="1381"/>
                          <a:pt x="7383" y="390"/>
                        </a:cubicBezTo>
                        <a:cubicBezTo>
                          <a:pt x="3396" y="-204"/>
                          <a:pt x="-191" y="-204"/>
                          <a:pt x="8" y="9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30" name="Freeform 2129">
                    <a:extLst>
                      <a:ext uri="{FF2B5EF4-FFF2-40B4-BE49-F238E27FC236}">
                        <a16:creationId xmlns:a16="http://schemas.microsoft.com/office/drawing/2014/main" id="{1655EF14-C345-2FC1-B942-E07ADD0381BA}"/>
                      </a:ext>
                    </a:extLst>
                  </p:cNvPr>
                  <p:cNvSpPr/>
                  <p:nvPr/>
                </p:nvSpPr>
                <p:spPr>
                  <a:xfrm>
                    <a:off x="3007603" y="5706619"/>
                    <a:ext cx="16000" cy="4273"/>
                  </a:xfrm>
                  <a:custGeom>
                    <a:avLst/>
                    <a:gdLst>
                      <a:gd name="connsiteX0" fmla="*/ 9576 w 16000"/>
                      <a:gd name="connsiteY0" fmla="*/ 4076 h 4273"/>
                      <a:gd name="connsiteX1" fmla="*/ 15955 w 16000"/>
                      <a:gd name="connsiteY1" fmla="*/ 1897 h 4273"/>
                      <a:gd name="connsiteX2" fmla="*/ 6387 w 16000"/>
                      <a:gd name="connsiteY2" fmla="*/ 114 h 4273"/>
                      <a:gd name="connsiteX3" fmla="*/ 8 w 16000"/>
                      <a:gd name="connsiteY3" fmla="*/ 2293 h 4273"/>
                      <a:gd name="connsiteX4" fmla="*/ 9576 w 16000"/>
                      <a:gd name="connsiteY4" fmla="*/ 4076 h 42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000" h="4273">
                        <a:moveTo>
                          <a:pt x="9576" y="4076"/>
                        </a:moveTo>
                        <a:cubicBezTo>
                          <a:pt x="12566" y="3680"/>
                          <a:pt x="15556" y="2888"/>
                          <a:pt x="15955" y="1897"/>
                        </a:cubicBezTo>
                        <a:cubicBezTo>
                          <a:pt x="16553" y="-282"/>
                          <a:pt x="11171" y="-84"/>
                          <a:pt x="6387" y="114"/>
                        </a:cubicBezTo>
                        <a:cubicBezTo>
                          <a:pt x="3198" y="511"/>
                          <a:pt x="-191" y="1105"/>
                          <a:pt x="8" y="2293"/>
                        </a:cubicBezTo>
                        <a:cubicBezTo>
                          <a:pt x="208" y="3878"/>
                          <a:pt x="3397" y="4670"/>
                          <a:pt x="9576" y="40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31" name="Freeform 2130">
                    <a:extLst>
                      <a:ext uri="{FF2B5EF4-FFF2-40B4-BE49-F238E27FC236}">
                        <a16:creationId xmlns:a16="http://schemas.microsoft.com/office/drawing/2014/main" id="{C58D70B8-3395-89F1-A216-2B7739582421}"/>
                      </a:ext>
                    </a:extLst>
                  </p:cNvPr>
                  <p:cNvSpPr/>
                  <p:nvPr/>
                </p:nvSpPr>
                <p:spPr>
                  <a:xfrm>
                    <a:off x="2988194" y="5575970"/>
                    <a:ext cx="16902" cy="8195"/>
                  </a:xfrm>
                  <a:custGeom>
                    <a:avLst/>
                    <a:gdLst>
                      <a:gd name="connsiteX0" fmla="*/ 2474 w 16902"/>
                      <a:gd name="connsiteY0" fmla="*/ 5572 h 8195"/>
                      <a:gd name="connsiteX1" fmla="*/ 8853 w 16902"/>
                      <a:gd name="connsiteY1" fmla="*/ 8147 h 8195"/>
                      <a:gd name="connsiteX2" fmla="*/ 16826 w 16902"/>
                      <a:gd name="connsiteY2" fmla="*/ 6760 h 8195"/>
                      <a:gd name="connsiteX3" fmla="*/ 14035 w 16902"/>
                      <a:gd name="connsiteY3" fmla="*/ 4581 h 8195"/>
                      <a:gd name="connsiteX4" fmla="*/ 15430 w 16902"/>
                      <a:gd name="connsiteY4" fmla="*/ 3393 h 8195"/>
                      <a:gd name="connsiteX5" fmla="*/ 4268 w 16902"/>
                      <a:gd name="connsiteY5" fmla="*/ 26 h 8195"/>
                      <a:gd name="connsiteX6" fmla="*/ 82 w 16902"/>
                      <a:gd name="connsiteY6" fmla="*/ 1808 h 8195"/>
                      <a:gd name="connsiteX7" fmla="*/ 4866 w 16902"/>
                      <a:gd name="connsiteY7" fmla="*/ 4185 h 8195"/>
                      <a:gd name="connsiteX8" fmla="*/ 2474 w 16902"/>
                      <a:gd name="connsiteY8" fmla="*/ 5572 h 8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02" h="8195">
                        <a:moveTo>
                          <a:pt x="2474" y="5572"/>
                        </a:moveTo>
                        <a:cubicBezTo>
                          <a:pt x="1876" y="6959"/>
                          <a:pt x="4667" y="7949"/>
                          <a:pt x="8853" y="8147"/>
                        </a:cubicBezTo>
                        <a:cubicBezTo>
                          <a:pt x="12839" y="8345"/>
                          <a:pt x="16228" y="7949"/>
                          <a:pt x="16826" y="6760"/>
                        </a:cubicBezTo>
                        <a:cubicBezTo>
                          <a:pt x="17224" y="5968"/>
                          <a:pt x="16028" y="5176"/>
                          <a:pt x="14035" y="4581"/>
                        </a:cubicBezTo>
                        <a:cubicBezTo>
                          <a:pt x="14833" y="4383"/>
                          <a:pt x="15231" y="3987"/>
                          <a:pt x="15430" y="3393"/>
                        </a:cubicBezTo>
                        <a:cubicBezTo>
                          <a:pt x="14234" y="1412"/>
                          <a:pt x="9849" y="422"/>
                          <a:pt x="4268" y="26"/>
                        </a:cubicBezTo>
                        <a:cubicBezTo>
                          <a:pt x="680" y="-173"/>
                          <a:pt x="-316" y="818"/>
                          <a:pt x="82" y="1808"/>
                        </a:cubicBezTo>
                        <a:cubicBezTo>
                          <a:pt x="680" y="2997"/>
                          <a:pt x="2474" y="3591"/>
                          <a:pt x="4866" y="4185"/>
                        </a:cubicBezTo>
                        <a:cubicBezTo>
                          <a:pt x="3670" y="4581"/>
                          <a:pt x="2674" y="4978"/>
                          <a:pt x="2474" y="557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32" name="Freeform 2131">
                    <a:extLst>
                      <a:ext uri="{FF2B5EF4-FFF2-40B4-BE49-F238E27FC236}">
                        <a16:creationId xmlns:a16="http://schemas.microsoft.com/office/drawing/2014/main" id="{63D862B8-6823-D40D-6152-1E049EE6B473}"/>
                      </a:ext>
                    </a:extLst>
                  </p:cNvPr>
                  <p:cNvSpPr/>
                  <p:nvPr/>
                </p:nvSpPr>
                <p:spPr>
                  <a:xfrm>
                    <a:off x="2971694" y="5508123"/>
                    <a:ext cx="15405" cy="7510"/>
                  </a:xfrm>
                  <a:custGeom>
                    <a:avLst/>
                    <a:gdLst>
                      <a:gd name="connsiteX0" fmla="*/ 6018 w 15405"/>
                      <a:gd name="connsiteY0" fmla="*/ 1117 h 7510"/>
                      <a:gd name="connsiteX1" fmla="*/ 1234 w 15405"/>
                      <a:gd name="connsiteY1" fmla="*/ 324 h 7510"/>
                      <a:gd name="connsiteX2" fmla="*/ 1234 w 15405"/>
                      <a:gd name="connsiteY2" fmla="*/ 1315 h 7510"/>
                      <a:gd name="connsiteX3" fmla="*/ 38 w 15405"/>
                      <a:gd name="connsiteY3" fmla="*/ 2305 h 7510"/>
                      <a:gd name="connsiteX4" fmla="*/ 5619 w 15405"/>
                      <a:gd name="connsiteY4" fmla="*/ 5475 h 7510"/>
                      <a:gd name="connsiteX5" fmla="*/ 11998 w 15405"/>
                      <a:gd name="connsiteY5" fmla="*/ 7258 h 7510"/>
                      <a:gd name="connsiteX6" fmla="*/ 11798 w 15405"/>
                      <a:gd name="connsiteY6" fmla="*/ 6069 h 7510"/>
                      <a:gd name="connsiteX7" fmla="*/ 15386 w 15405"/>
                      <a:gd name="connsiteY7" fmla="*/ 4286 h 7510"/>
                      <a:gd name="connsiteX8" fmla="*/ 7812 w 15405"/>
                      <a:gd name="connsiteY8" fmla="*/ 1315 h 7510"/>
                      <a:gd name="connsiteX9" fmla="*/ 6018 w 15405"/>
                      <a:gd name="connsiteY9" fmla="*/ 1117 h 7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405" h="7510">
                        <a:moveTo>
                          <a:pt x="6018" y="1117"/>
                        </a:moveTo>
                        <a:cubicBezTo>
                          <a:pt x="3626" y="-72"/>
                          <a:pt x="2031" y="-270"/>
                          <a:pt x="1234" y="324"/>
                        </a:cubicBezTo>
                        <a:cubicBezTo>
                          <a:pt x="1035" y="523"/>
                          <a:pt x="1035" y="919"/>
                          <a:pt x="1234" y="1315"/>
                        </a:cubicBezTo>
                        <a:cubicBezTo>
                          <a:pt x="636" y="1513"/>
                          <a:pt x="237" y="1909"/>
                          <a:pt x="38" y="2305"/>
                        </a:cubicBezTo>
                        <a:cubicBezTo>
                          <a:pt x="-361" y="3890"/>
                          <a:pt x="2430" y="4881"/>
                          <a:pt x="5619" y="5475"/>
                        </a:cubicBezTo>
                        <a:cubicBezTo>
                          <a:pt x="8609" y="7456"/>
                          <a:pt x="10802" y="7852"/>
                          <a:pt x="11998" y="7258"/>
                        </a:cubicBezTo>
                        <a:cubicBezTo>
                          <a:pt x="12197" y="6861"/>
                          <a:pt x="11998" y="6465"/>
                          <a:pt x="11798" y="6069"/>
                        </a:cubicBezTo>
                        <a:cubicBezTo>
                          <a:pt x="14190" y="5871"/>
                          <a:pt x="15586" y="5277"/>
                          <a:pt x="15386" y="4286"/>
                        </a:cubicBezTo>
                        <a:cubicBezTo>
                          <a:pt x="15187" y="2702"/>
                          <a:pt x="12197" y="1711"/>
                          <a:pt x="7812" y="1315"/>
                        </a:cubicBezTo>
                        <a:cubicBezTo>
                          <a:pt x="7214" y="1117"/>
                          <a:pt x="6616" y="1117"/>
                          <a:pt x="6018" y="111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33" name="Freeform 2132">
                    <a:extLst>
                      <a:ext uri="{FF2B5EF4-FFF2-40B4-BE49-F238E27FC236}">
                        <a16:creationId xmlns:a16="http://schemas.microsoft.com/office/drawing/2014/main" id="{C24188EE-FC1F-132A-CDA9-41EEBB30DD87}"/>
                      </a:ext>
                    </a:extLst>
                  </p:cNvPr>
                  <p:cNvSpPr/>
                  <p:nvPr/>
                </p:nvSpPr>
                <p:spPr>
                  <a:xfrm>
                    <a:off x="2939999" y="5733995"/>
                    <a:ext cx="21209" cy="7473"/>
                  </a:xfrm>
                  <a:custGeom>
                    <a:avLst/>
                    <a:gdLst>
                      <a:gd name="connsiteX0" fmla="*/ 7814 w 21209"/>
                      <a:gd name="connsiteY0" fmla="*/ 7206 h 7473"/>
                      <a:gd name="connsiteX1" fmla="*/ 15588 w 21209"/>
                      <a:gd name="connsiteY1" fmla="*/ 4235 h 7473"/>
                      <a:gd name="connsiteX2" fmla="*/ 21169 w 21209"/>
                      <a:gd name="connsiteY2" fmla="*/ 1264 h 7473"/>
                      <a:gd name="connsiteX3" fmla="*/ 13196 w 21209"/>
                      <a:gd name="connsiteY3" fmla="*/ 273 h 7473"/>
                      <a:gd name="connsiteX4" fmla="*/ 6419 w 21209"/>
                      <a:gd name="connsiteY4" fmla="*/ 2848 h 7473"/>
                      <a:gd name="connsiteX5" fmla="*/ 40 w 21209"/>
                      <a:gd name="connsiteY5" fmla="*/ 6018 h 7473"/>
                      <a:gd name="connsiteX6" fmla="*/ 7814 w 21209"/>
                      <a:gd name="connsiteY6" fmla="*/ 7206 h 7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209" h="7473">
                        <a:moveTo>
                          <a:pt x="7814" y="7206"/>
                        </a:moveTo>
                        <a:cubicBezTo>
                          <a:pt x="11402" y="6612"/>
                          <a:pt x="14790" y="5621"/>
                          <a:pt x="15588" y="4235"/>
                        </a:cubicBezTo>
                        <a:cubicBezTo>
                          <a:pt x="18976" y="3640"/>
                          <a:pt x="21568" y="2452"/>
                          <a:pt x="21169" y="1264"/>
                        </a:cubicBezTo>
                        <a:cubicBezTo>
                          <a:pt x="20770" y="75"/>
                          <a:pt x="17382" y="-321"/>
                          <a:pt x="13196" y="273"/>
                        </a:cubicBezTo>
                        <a:cubicBezTo>
                          <a:pt x="9608" y="669"/>
                          <a:pt x="7017" y="1660"/>
                          <a:pt x="6419" y="2848"/>
                        </a:cubicBezTo>
                        <a:cubicBezTo>
                          <a:pt x="2233" y="3442"/>
                          <a:pt x="-358" y="4829"/>
                          <a:pt x="40" y="6018"/>
                        </a:cubicBezTo>
                        <a:cubicBezTo>
                          <a:pt x="439" y="7404"/>
                          <a:pt x="3828" y="7800"/>
                          <a:pt x="7814" y="72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34" name="Freeform 2133">
                    <a:extLst>
                      <a:ext uri="{FF2B5EF4-FFF2-40B4-BE49-F238E27FC236}">
                        <a16:creationId xmlns:a16="http://schemas.microsoft.com/office/drawing/2014/main" id="{1A91AAF8-E8D5-EB07-D46C-597FDCDBDD0E}"/>
                      </a:ext>
                    </a:extLst>
                  </p:cNvPr>
                  <p:cNvSpPr/>
                  <p:nvPr/>
                </p:nvSpPr>
                <p:spPr>
                  <a:xfrm>
                    <a:off x="3053187" y="5562311"/>
                    <a:ext cx="13996" cy="4448"/>
                  </a:xfrm>
                  <a:custGeom>
                    <a:avLst/>
                    <a:gdLst>
                      <a:gd name="connsiteX0" fmla="*/ 13624 w 13996"/>
                      <a:gd name="connsiteY0" fmla="*/ 3186 h 4448"/>
                      <a:gd name="connsiteX1" fmla="*/ 9837 w 13996"/>
                      <a:gd name="connsiteY1" fmla="*/ 412 h 4448"/>
                      <a:gd name="connsiteX2" fmla="*/ 269 w 13996"/>
                      <a:gd name="connsiteY2" fmla="*/ 1205 h 4448"/>
                      <a:gd name="connsiteX3" fmla="*/ 5053 w 13996"/>
                      <a:gd name="connsiteY3" fmla="*/ 4176 h 4448"/>
                      <a:gd name="connsiteX4" fmla="*/ 13624 w 13996"/>
                      <a:gd name="connsiteY4" fmla="*/ 3186 h 4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996" h="4448">
                        <a:moveTo>
                          <a:pt x="13624" y="3186"/>
                        </a:moveTo>
                        <a:cubicBezTo>
                          <a:pt x="14820" y="1997"/>
                          <a:pt x="13026" y="1007"/>
                          <a:pt x="9837" y="412"/>
                        </a:cubicBezTo>
                        <a:cubicBezTo>
                          <a:pt x="4256" y="-380"/>
                          <a:pt x="1266" y="16"/>
                          <a:pt x="269" y="1205"/>
                        </a:cubicBezTo>
                        <a:cubicBezTo>
                          <a:pt x="-528" y="2195"/>
                          <a:pt x="269" y="3582"/>
                          <a:pt x="5053" y="4176"/>
                        </a:cubicBezTo>
                        <a:cubicBezTo>
                          <a:pt x="9239" y="4770"/>
                          <a:pt x="12628" y="4374"/>
                          <a:pt x="13624" y="318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35" name="Freeform 2134">
                    <a:extLst>
                      <a:ext uri="{FF2B5EF4-FFF2-40B4-BE49-F238E27FC236}">
                        <a16:creationId xmlns:a16="http://schemas.microsoft.com/office/drawing/2014/main" id="{FA216F35-B321-F517-AB53-ED0D6D294FF5}"/>
                      </a:ext>
                    </a:extLst>
                  </p:cNvPr>
                  <p:cNvSpPr/>
                  <p:nvPr/>
                </p:nvSpPr>
                <p:spPr>
                  <a:xfrm>
                    <a:off x="3043048" y="5606105"/>
                    <a:ext cx="12414" cy="4159"/>
                  </a:xfrm>
                  <a:custGeom>
                    <a:avLst/>
                    <a:gdLst>
                      <a:gd name="connsiteX0" fmla="*/ 12401 w 12414"/>
                      <a:gd name="connsiteY0" fmla="*/ 1981 h 4159"/>
                      <a:gd name="connsiteX1" fmla="*/ 7219 w 12414"/>
                      <a:gd name="connsiteY1" fmla="*/ 0 h 4159"/>
                      <a:gd name="connsiteX2" fmla="*/ 43 w 12414"/>
                      <a:gd name="connsiteY2" fmla="*/ 1981 h 4159"/>
                      <a:gd name="connsiteX3" fmla="*/ 6421 w 12414"/>
                      <a:gd name="connsiteY3" fmla="*/ 4160 h 4159"/>
                      <a:gd name="connsiteX4" fmla="*/ 12401 w 12414"/>
                      <a:gd name="connsiteY4" fmla="*/ 1981 h 4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14" h="4159">
                        <a:moveTo>
                          <a:pt x="12401" y="1981"/>
                        </a:moveTo>
                        <a:cubicBezTo>
                          <a:pt x="12401" y="991"/>
                          <a:pt x="10807" y="198"/>
                          <a:pt x="7219" y="0"/>
                        </a:cubicBezTo>
                        <a:cubicBezTo>
                          <a:pt x="3033" y="0"/>
                          <a:pt x="442" y="594"/>
                          <a:pt x="43" y="1981"/>
                        </a:cubicBezTo>
                        <a:cubicBezTo>
                          <a:pt x="-356" y="3367"/>
                          <a:pt x="2036" y="4160"/>
                          <a:pt x="6421" y="4160"/>
                        </a:cubicBezTo>
                        <a:cubicBezTo>
                          <a:pt x="10607" y="4160"/>
                          <a:pt x="12601" y="3169"/>
                          <a:pt x="12401" y="19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36" name="Freeform 2135">
                    <a:extLst>
                      <a:ext uri="{FF2B5EF4-FFF2-40B4-BE49-F238E27FC236}">
                        <a16:creationId xmlns:a16="http://schemas.microsoft.com/office/drawing/2014/main" id="{28E865F2-BDE5-0871-6068-6D32B3C1D671}"/>
                      </a:ext>
                    </a:extLst>
                  </p:cNvPr>
                  <p:cNvSpPr/>
                  <p:nvPr/>
                </p:nvSpPr>
                <p:spPr>
                  <a:xfrm>
                    <a:off x="3028341" y="5495049"/>
                    <a:ext cx="15207" cy="6030"/>
                  </a:xfrm>
                  <a:custGeom>
                    <a:avLst/>
                    <a:gdLst>
                      <a:gd name="connsiteX0" fmla="*/ 14949 w 15207"/>
                      <a:gd name="connsiteY0" fmla="*/ 3692 h 6030"/>
                      <a:gd name="connsiteX1" fmla="*/ 5183 w 15207"/>
                      <a:gd name="connsiteY1" fmla="*/ 126 h 6030"/>
                      <a:gd name="connsiteX2" fmla="*/ 0 w 15207"/>
                      <a:gd name="connsiteY2" fmla="*/ 1117 h 6030"/>
                      <a:gd name="connsiteX3" fmla="*/ 997 w 15207"/>
                      <a:gd name="connsiteY3" fmla="*/ 2305 h 6030"/>
                      <a:gd name="connsiteX4" fmla="*/ 399 w 15207"/>
                      <a:gd name="connsiteY4" fmla="*/ 3494 h 6030"/>
                      <a:gd name="connsiteX5" fmla="*/ 6777 w 15207"/>
                      <a:gd name="connsiteY5" fmla="*/ 5871 h 6030"/>
                      <a:gd name="connsiteX6" fmla="*/ 10764 w 15207"/>
                      <a:gd name="connsiteY6" fmla="*/ 5276 h 6030"/>
                      <a:gd name="connsiteX7" fmla="*/ 14949 w 15207"/>
                      <a:gd name="connsiteY7" fmla="*/ 3692 h 60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5207" h="6030">
                        <a:moveTo>
                          <a:pt x="14949" y="3692"/>
                        </a:moveTo>
                        <a:cubicBezTo>
                          <a:pt x="13754" y="1909"/>
                          <a:pt x="10365" y="720"/>
                          <a:pt x="5183" y="126"/>
                        </a:cubicBezTo>
                        <a:cubicBezTo>
                          <a:pt x="1794" y="-270"/>
                          <a:pt x="399" y="324"/>
                          <a:pt x="0" y="1117"/>
                        </a:cubicBezTo>
                        <a:cubicBezTo>
                          <a:pt x="200" y="1513"/>
                          <a:pt x="598" y="1909"/>
                          <a:pt x="997" y="2305"/>
                        </a:cubicBezTo>
                        <a:cubicBezTo>
                          <a:pt x="200" y="2503"/>
                          <a:pt x="-199" y="2899"/>
                          <a:pt x="399" y="3494"/>
                        </a:cubicBezTo>
                        <a:cubicBezTo>
                          <a:pt x="1395" y="4682"/>
                          <a:pt x="3588" y="5474"/>
                          <a:pt x="6777" y="5871"/>
                        </a:cubicBezTo>
                        <a:cubicBezTo>
                          <a:pt x="9368" y="6267"/>
                          <a:pt x="10764" y="5871"/>
                          <a:pt x="10764" y="5276"/>
                        </a:cubicBezTo>
                        <a:cubicBezTo>
                          <a:pt x="13953" y="5474"/>
                          <a:pt x="15946" y="5078"/>
                          <a:pt x="14949" y="369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37" name="Freeform 2136">
                    <a:extLst>
                      <a:ext uri="{FF2B5EF4-FFF2-40B4-BE49-F238E27FC236}">
                        <a16:creationId xmlns:a16="http://schemas.microsoft.com/office/drawing/2014/main" id="{D4A12084-472A-5602-6620-C1E62E01EBF2}"/>
                      </a:ext>
                    </a:extLst>
                  </p:cNvPr>
                  <p:cNvSpPr/>
                  <p:nvPr/>
                </p:nvSpPr>
                <p:spPr>
                  <a:xfrm>
                    <a:off x="3005810" y="5696000"/>
                    <a:ext cx="14270" cy="4395"/>
                  </a:xfrm>
                  <a:custGeom>
                    <a:avLst/>
                    <a:gdLst>
                      <a:gd name="connsiteX0" fmla="*/ 6585 w 14270"/>
                      <a:gd name="connsiteY0" fmla="*/ 4395 h 4395"/>
                      <a:gd name="connsiteX1" fmla="*/ 14160 w 14270"/>
                      <a:gd name="connsiteY1" fmla="*/ 1820 h 4395"/>
                      <a:gd name="connsiteX2" fmla="*/ 8379 w 14270"/>
                      <a:gd name="connsiteY2" fmla="*/ 37 h 4395"/>
                      <a:gd name="connsiteX3" fmla="*/ 8 w 14270"/>
                      <a:gd name="connsiteY3" fmla="*/ 3405 h 4395"/>
                      <a:gd name="connsiteX4" fmla="*/ 6585 w 14270"/>
                      <a:gd name="connsiteY4" fmla="*/ 4395 h 4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270" h="4395">
                        <a:moveTo>
                          <a:pt x="6585" y="4395"/>
                        </a:moveTo>
                        <a:cubicBezTo>
                          <a:pt x="10970" y="4197"/>
                          <a:pt x="13562" y="3207"/>
                          <a:pt x="14160" y="1820"/>
                        </a:cubicBezTo>
                        <a:cubicBezTo>
                          <a:pt x="14757" y="433"/>
                          <a:pt x="12964" y="-161"/>
                          <a:pt x="8379" y="37"/>
                        </a:cubicBezTo>
                        <a:cubicBezTo>
                          <a:pt x="3595" y="631"/>
                          <a:pt x="-192" y="1820"/>
                          <a:pt x="8" y="3405"/>
                        </a:cubicBezTo>
                        <a:cubicBezTo>
                          <a:pt x="207" y="4395"/>
                          <a:pt x="3595" y="4395"/>
                          <a:pt x="6585" y="439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38" name="Freeform 2137">
                    <a:extLst>
                      <a:ext uri="{FF2B5EF4-FFF2-40B4-BE49-F238E27FC236}">
                        <a16:creationId xmlns:a16="http://schemas.microsoft.com/office/drawing/2014/main" id="{56B0052D-282C-329A-C139-A84B92CCBCA9}"/>
                      </a:ext>
                    </a:extLst>
                  </p:cNvPr>
                  <p:cNvSpPr/>
                  <p:nvPr/>
                </p:nvSpPr>
                <p:spPr>
                  <a:xfrm>
                    <a:off x="3007661" y="5719570"/>
                    <a:ext cx="18506" cy="4829"/>
                  </a:xfrm>
                  <a:custGeom>
                    <a:avLst/>
                    <a:gdLst>
                      <a:gd name="connsiteX0" fmla="*/ 15099 w 18506"/>
                      <a:gd name="connsiteY0" fmla="*/ 3010 h 4829"/>
                      <a:gd name="connsiteX1" fmla="*/ 18487 w 18506"/>
                      <a:gd name="connsiteY1" fmla="*/ 1029 h 4829"/>
                      <a:gd name="connsiteX2" fmla="*/ 12508 w 18506"/>
                      <a:gd name="connsiteY2" fmla="*/ 237 h 4829"/>
                      <a:gd name="connsiteX3" fmla="*/ 8920 w 18506"/>
                      <a:gd name="connsiteY3" fmla="*/ 39 h 4829"/>
                      <a:gd name="connsiteX4" fmla="*/ 548 w 18506"/>
                      <a:gd name="connsiteY4" fmla="*/ 2812 h 4829"/>
                      <a:gd name="connsiteX5" fmla="*/ 5132 w 18506"/>
                      <a:gd name="connsiteY5" fmla="*/ 4793 h 4829"/>
                      <a:gd name="connsiteX6" fmla="*/ 11511 w 18506"/>
                      <a:gd name="connsiteY6" fmla="*/ 3406 h 4829"/>
                      <a:gd name="connsiteX7" fmla="*/ 15099 w 18506"/>
                      <a:gd name="connsiteY7" fmla="*/ 3010 h 48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8506" h="4829">
                        <a:moveTo>
                          <a:pt x="15099" y="3010"/>
                        </a:moveTo>
                        <a:cubicBezTo>
                          <a:pt x="17291" y="2614"/>
                          <a:pt x="18687" y="1822"/>
                          <a:pt x="18487" y="1029"/>
                        </a:cubicBezTo>
                        <a:cubicBezTo>
                          <a:pt x="18089" y="-159"/>
                          <a:pt x="15697" y="-159"/>
                          <a:pt x="12508" y="237"/>
                        </a:cubicBezTo>
                        <a:cubicBezTo>
                          <a:pt x="11710" y="39"/>
                          <a:pt x="10514" y="39"/>
                          <a:pt x="8920" y="39"/>
                        </a:cubicBezTo>
                        <a:cubicBezTo>
                          <a:pt x="5132" y="435"/>
                          <a:pt x="1943" y="1426"/>
                          <a:pt x="548" y="2812"/>
                        </a:cubicBezTo>
                        <a:cubicBezTo>
                          <a:pt x="-1047" y="4397"/>
                          <a:pt x="947" y="4991"/>
                          <a:pt x="5132" y="4793"/>
                        </a:cubicBezTo>
                        <a:cubicBezTo>
                          <a:pt x="7724" y="4595"/>
                          <a:pt x="9916" y="4199"/>
                          <a:pt x="11511" y="3406"/>
                        </a:cubicBezTo>
                        <a:cubicBezTo>
                          <a:pt x="12508" y="3406"/>
                          <a:pt x="13704" y="3208"/>
                          <a:pt x="15099" y="301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39" name="Freeform 2138">
                    <a:extLst>
                      <a:ext uri="{FF2B5EF4-FFF2-40B4-BE49-F238E27FC236}">
                        <a16:creationId xmlns:a16="http://schemas.microsoft.com/office/drawing/2014/main" id="{F418B72E-0BB8-4556-FD58-6A3EF954A72F}"/>
                      </a:ext>
                    </a:extLst>
                  </p:cNvPr>
                  <p:cNvSpPr/>
                  <p:nvPr/>
                </p:nvSpPr>
                <p:spPr>
                  <a:xfrm>
                    <a:off x="2989862" y="5532505"/>
                    <a:ext cx="23827" cy="5108"/>
                  </a:xfrm>
                  <a:custGeom>
                    <a:avLst/>
                    <a:gdLst>
                      <a:gd name="connsiteX0" fmla="*/ 9 w 23827"/>
                      <a:gd name="connsiteY0" fmla="*/ 2288 h 5108"/>
                      <a:gd name="connsiteX1" fmla="*/ 6986 w 23827"/>
                      <a:gd name="connsiteY1" fmla="*/ 5061 h 5108"/>
                      <a:gd name="connsiteX2" fmla="*/ 12966 w 23827"/>
                      <a:gd name="connsiteY2" fmla="*/ 3476 h 5108"/>
                      <a:gd name="connsiteX3" fmla="*/ 17151 w 23827"/>
                      <a:gd name="connsiteY3" fmla="*/ 4268 h 5108"/>
                      <a:gd name="connsiteX4" fmla="*/ 23729 w 23827"/>
                      <a:gd name="connsiteY4" fmla="*/ 3674 h 5108"/>
                      <a:gd name="connsiteX5" fmla="*/ 15756 w 23827"/>
                      <a:gd name="connsiteY5" fmla="*/ 307 h 5108"/>
                      <a:gd name="connsiteX6" fmla="*/ 8979 w 23827"/>
                      <a:gd name="connsiteY6" fmla="*/ 901 h 5108"/>
                      <a:gd name="connsiteX7" fmla="*/ 9378 w 23827"/>
                      <a:gd name="connsiteY7" fmla="*/ 1495 h 5108"/>
                      <a:gd name="connsiteX8" fmla="*/ 6587 w 23827"/>
                      <a:gd name="connsiteY8" fmla="*/ 901 h 5108"/>
                      <a:gd name="connsiteX9" fmla="*/ 9 w 23827"/>
                      <a:gd name="connsiteY9" fmla="*/ 2288 h 51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827" h="5108">
                        <a:moveTo>
                          <a:pt x="9" y="2288"/>
                        </a:moveTo>
                        <a:cubicBezTo>
                          <a:pt x="-190" y="3476"/>
                          <a:pt x="2800" y="4863"/>
                          <a:pt x="6986" y="5061"/>
                        </a:cubicBezTo>
                        <a:cubicBezTo>
                          <a:pt x="10773" y="5259"/>
                          <a:pt x="13165" y="4863"/>
                          <a:pt x="12966" y="3476"/>
                        </a:cubicBezTo>
                        <a:cubicBezTo>
                          <a:pt x="14161" y="3872"/>
                          <a:pt x="15358" y="4070"/>
                          <a:pt x="17151" y="4268"/>
                        </a:cubicBezTo>
                        <a:cubicBezTo>
                          <a:pt x="20141" y="4665"/>
                          <a:pt x="23331" y="4665"/>
                          <a:pt x="23729" y="3674"/>
                        </a:cubicBezTo>
                        <a:cubicBezTo>
                          <a:pt x="24526" y="1891"/>
                          <a:pt x="20341" y="901"/>
                          <a:pt x="15756" y="307"/>
                        </a:cubicBezTo>
                        <a:cubicBezTo>
                          <a:pt x="12766" y="-90"/>
                          <a:pt x="9976" y="-287"/>
                          <a:pt x="8979" y="901"/>
                        </a:cubicBezTo>
                        <a:cubicBezTo>
                          <a:pt x="8979" y="1099"/>
                          <a:pt x="9178" y="1297"/>
                          <a:pt x="9378" y="1495"/>
                        </a:cubicBezTo>
                        <a:cubicBezTo>
                          <a:pt x="8580" y="1297"/>
                          <a:pt x="7584" y="1099"/>
                          <a:pt x="6587" y="901"/>
                        </a:cubicBezTo>
                        <a:cubicBezTo>
                          <a:pt x="3199" y="703"/>
                          <a:pt x="209" y="1099"/>
                          <a:pt x="9" y="22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40" name="Freeform 2139">
                    <a:extLst>
                      <a:ext uri="{FF2B5EF4-FFF2-40B4-BE49-F238E27FC236}">
                        <a16:creationId xmlns:a16="http://schemas.microsoft.com/office/drawing/2014/main" id="{0FA9538D-52CA-6105-A6B7-353A40BB2B90}"/>
                      </a:ext>
                    </a:extLst>
                  </p:cNvPr>
                  <p:cNvSpPr/>
                  <p:nvPr/>
                </p:nvSpPr>
                <p:spPr>
                  <a:xfrm>
                    <a:off x="2990828" y="5612443"/>
                    <a:ext cx="27663" cy="7527"/>
                  </a:xfrm>
                  <a:custGeom>
                    <a:avLst/>
                    <a:gdLst>
                      <a:gd name="connsiteX0" fmla="*/ 40 w 27663"/>
                      <a:gd name="connsiteY0" fmla="*/ 1783 h 7527"/>
                      <a:gd name="connsiteX1" fmla="*/ 6419 w 27663"/>
                      <a:gd name="connsiteY1" fmla="*/ 4160 h 7527"/>
                      <a:gd name="connsiteX2" fmla="*/ 12000 w 27663"/>
                      <a:gd name="connsiteY2" fmla="*/ 3962 h 7527"/>
                      <a:gd name="connsiteX3" fmla="*/ 11800 w 27663"/>
                      <a:gd name="connsiteY3" fmla="*/ 4160 h 7527"/>
                      <a:gd name="connsiteX4" fmla="*/ 20969 w 27663"/>
                      <a:gd name="connsiteY4" fmla="*/ 7527 h 7527"/>
                      <a:gd name="connsiteX5" fmla="*/ 27547 w 27663"/>
                      <a:gd name="connsiteY5" fmla="*/ 6141 h 7527"/>
                      <a:gd name="connsiteX6" fmla="*/ 18179 w 27663"/>
                      <a:gd name="connsiteY6" fmla="*/ 2971 h 7527"/>
                      <a:gd name="connsiteX7" fmla="*/ 14990 w 27663"/>
                      <a:gd name="connsiteY7" fmla="*/ 3169 h 7527"/>
                      <a:gd name="connsiteX8" fmla="*/ 15588 w 27663"/>
                      <a:gd name="connsiteY8" fmla="*/ 2179 h 7527"/>
                      <a:gd name="connsiteX9" fmla="*/ 8013 w 27663"/>
                      <a:gd name="connsiteY9" fmla="*/ 0 h 7527"/>
                      <a:gd name="connsiteX10" fmla="*/ 40 w 27663"/>
                      <a:gd name="connsiteY10" fmla="*/ 1783 h 75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7663" h="7527">
                        <a:moveTo>
                          <a:pt x="40" y="1783"/>
                        </a:moveTo>
                        <a:cubicBezTo>
                          <a:pt x="-358" y="3169"/>
                          <a:pt x="2233" y="3962"/>
                          <a:pt x="6419" y="4160"/>
                        </a:cubicBezTo>
                        <a:cubicBezTo>
                          <a:pt x="8611" y="4160"/>
                          <a:pt x="10405" y="4160"/>
                          <a:pt x="12000" y="3962"/>
                        </a:cubicBezTo>
                        <a:cubicBezTo>
                          <a:pt x="12000" y="4160"/>
                          <a:pt x="11800" y="4160"/>
                          <a:pt x="11800" y="4160"/>
                        </a:cubicBezTo>
                        <a:cubicBezTo>
                          <a:pt x="12000" y="5943"/>
                          <a:pt x="14990" y="7329"/>
                          <a:pt x="20969" y="7527"/>
                        </a:cubicBezTo>
                        <a:cubicBezTo>
                          <a:pt x="23959" y="7527"/>
                          <a:pt x="27149" y="7329"/>
                          <a:pt x="27547" y="6141"/>
                        </a:cubicBezTo>
                        <a:cubicBezTo>
                          <a:pt x="28544" y="3962"/>
                          <a:pt x="22963" y="3566"/>
                          <a:pt x="18179" y="2971"/>
                        </a:cubicBezTo>
                        <a:cubicBezTo>
                          <a:pt x="16983" y="2971"/>
                          <a:pt x="15986" y="2971"/>
                          <a:pt x="14990" y="3169"/>
                        </a:cubicBezTo>
                        <a:cubicBezTo>
                          <a:pt x="15388" y="2971"/>
                          <a:pt x="15588" y="2575"/>
                          <a:pt x="15588" y="2179"/>
                        </a:cubicBezTo>
                        <a:cubicBezTo>
                          <a:pt x="15588" y="792"/>
                          <a:pt x="12000" y="198"/>
                          <a:pt x="8013" y="0"/>
                        </a:cubicBezTo>
                        <a:cubicBezTo>
                          <a:pt x="4226" y="0"/>
                          <a:pt x="439" y="198"/>
                          <a:pt x="40" y="178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41" name="Freeform 2140">
                    <a:extLst>
                      <a:ext uri="{FF2B5EF4-FFF2-40B4-BE49-F238E27FC236}">
                        <a16:creationId xmlns:a16="http://schemas.microsoft.com/office/drawing/2014/main" id="{08CD20CB-98A6-6147-E5E7-7B90833F936D}"/>
                      </a:ext>
                    </a:extLst>
                  </p:cNvPr>
                  <p:cNvSpPr/>
                  <p:nvPr/>
                </p:nvSpPr>
                <p:spPr>
                  <a:xfrm>
                    <a:off x="3005552" y="5455040"/>
                    <a:ext cx="15015" cy="6255"/>
                  </a:xfrm>
                  <a:custGeom>
                    <a:avLst/>
                    <a:gdLst>
                      <a:gd name="connsiteX0" fmla="*/ 9235 w 15015"/>
                      <a:gd name="connsiteY0" fmla="*/ 5865 h 6255"/>
                      <a:gd name="connsiteX1" fmla="*/ 15016 w 15015"/>
                      <a:gd name="connsiteY1" fmla="*/ 5271 h 6255"/>
                      <a:gd name="connsiteX2" fmla="*/ 4451 w 15015"/>
                      <a:gd name="connsiteY2" fmla="*/ 319 h 6255"/>
                      <a:gd name="connsiteX3" fmla="*/ 66 w 15015"/>
                      <a:gd name="connsiteY3" fmla="*/ 1508 h 6255"/>
                      <a:gd name="connsiteX4" fmla="*/ 9235 w 15015"/>
                      <a:gd name="connsiteY4" fmla="*/ 5865 h 62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015" h="6255">
                        <a:moveTo>
                          <a:pt x="9235" y="5865"/>
                        </a:moveTo>
                        <a:cubicBezTo>
                          <a:pt x="12425" y="6460"/>
                          <a:pt x="14617" y="6460"/>
                          <a:pt x="15016" y="5271"/>
                        </a:cubicBezTo>
                        <a:cubicBezTo>
                          <a:pt x="14019" y="3092"/>
                          <a:pt x="9833" y="1508"/>
                          <a:pt x="4451" y="319"/>
                        </a:cubicBezTo>
                        <a:cubicBezTo>
                          <a:pt x="1063" y="-473"/>
                          <a:pt x="-332" y="319"/>
                          <a:pt x="66" y="1508"/>
                        </a:cubicBezTo>
                        <a:cubicBezTo>
                          <a:pt x="664" y="3488"/>
                          <a:pt x="4451" y="4875"/>
                          <a:pt x="9235" y="586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42" name="Freeform 2141">
                    <a:extLst>
                      <a:ext uri="{FF2B5EF4-FFF2-40B4-BE49-F238E27FC236}">
                        <a16:creationId xmlns:a16="http://schemas.microsoft.com/office/drawing/2014/main" id="{0CDEAA33-E1C8-19F5-BC74-4FA22EC49A0A}"/>
                      </a:ext>
                    </a:extLst>
                  </p:cNvPr>
                  <p:cNvSpPr/>
                  <p:nvPr/>
                </p:nvSpPr>
                <p:spPr>
                  <a:xfrm>
                    <a:off x="2955177" y="5659192"/>
                    <a:ext cx="14004" cy="4357"/>
                  </a:xfrm>
                  <a:custGeom>
                    <a:avLst/>
                    <a:gdLst>
                      <a:gd name="connsiteX0" fmla="*/ 12 w 14004"/>
                      <a:gd name="connsiteY0" fmla="*/ 2575 h 4357"/>
                      <a:gd name="connsiteX1" fmla="*/ 5593 w 14004"/>
                      <a:gd name="connsiteY1" fmla="*/ 4358 h 4357"/>
                      <a:gd name="connsiteX2" fmla="*/ 13964 w 14004"/>
                      <a:gd name="connsiteY2" fmla="*/ 2179 h 4357"/>
                      <a:gd name="connsiteX3" fmla="*/ 7387 w 14004"/>
                      <a:gd name="connsiteY3" fmla="*/ 0 h 4357"/>
                      <a:gd name="connsiteX4" fmla="*/ 12 w 14004"/>
                      <a:gd name="connsiteY4" fmla="*/ 2575 h 43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004" h="4357">
                        <a:moveTo>
                          <a:pt x="12" y="2575"/>
                        </a:moveTo>
                        <a:cubicBezTo>
                          <a:pt x="-188" y="3764"/>
                          <a:pt x="2204" y="4358"/>
                          <a:pt x="5593" y="4358"/>
                        </a:cubicBezTo>
                        <a:cubicBezTo>
                          <a:pt x="9579" y="4358"/>
                          <a:pt x="13366" y="3764"/>
                          <a:pt x="13964" y="2179"/>
                        </a:cubicBezTo>
                        <a:cubicBezTo>
                          <a:pt x="14363" y="594"/>
                          <a:pt x="11772" y="0"/>
                          <a:pt x="7387" y="0"/>
                        </a:cubicBezTo>
                        <a:cubicBezTo>
                          <a:pt x="2802" y="0"/>
                          <a:pt x="211" y="991"/>
                          <a:pt x="12" y="25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43" name="Freeform 2142">
                    <a:extLst>
                      <a:ext uri="{FF2B5EF4-FFF2-40B4-BE49-F238E27FC236}">
                        <a16:creationId xmlns:a16="http://schemas.microsoft.com/office/drawing/2014/main" id="{AFD29C88-D28F-CC21-3E36-CB509F21A75E}"/>
                      </a:ext>
                    </a:extLst>
                  </p:cNvPr>
                  <p:cNvSpPr/>
                  <p:nvPr/>
                </p:nvSpPr>
                <p:spPr>
                  <a:xfrm>
                    <a:off x="2984290" y="5628265"/>
                    <a:ext cx="15765" cy="4779"/>
                  </a:xfrm>
                  <a:custGeom>
                    <a:avLst/>
                    <a:gdLst>
                      <a:gd name="connsiteX0" fmla="*/ 0 w 15765"/>
                      <a:gd name="connsiteY0" fmla="*/ 2006 h 4779"/>
                      <a:gd name="connsiteX1" fmla="*/ 1595 w 15765"/>
                      <a:gd name="connsiteY1" fmla="*/ 3393 h 4779"/>
                      <a:gd name="connsiteX2" fmla="*/ 8172 w 15765"/>
                      <a:gd name="connsiteY2" fmla="*/ 4779 h 4779"/>
                      <a:gd name="connsiteX3" fmla="*/ 15747 w 15765"/>
                      <a:gd name="connsiteY3" fmla="*/ 2799 h 4779"/>
                      <a:gd name="connsiteX4" fmla="*/ 12956 w 15765"/>
                      <a:gd name="connsiteY4" fmla="*/ 1412 h 4779"/>
                      <a:gd name="connsiteX5" fmla="*/ 6578 w 15765"/>
                      <a:gd name="connsiteY5" fmla="*/ 25 h 4779"/>
                      <a:gd name="connsiteX6" fmla="*/ 0 w 15765"/>
                      <a:gd name="connsiteY6" fmla="*/ 2006 h 4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765" h="4779">
                        <a:moveTo>
                          <a:pt x="0" y="2006"/>
                        </a:moveTo>
                        <a:cubicBezTo>
                          <a:pt x="0" y="2600"/>
                          <a:pt x="598" y="2997"/>
                          <a:pt x="1595" y="3393"/>
                        </a:cubicBezTo>
                        <a:cubicBezTo>
                          <a:pt x="2392" y="4185"/>
                          <a:pt x="4983" y="4581"/>
                          <a:pt x="8172" y="4779"/>
                        </a:cubicBezTo>
                        <a:cubicBezTo>
                          <a:pt x="12358" y="4779"/>
                          <a:pt x="15348" y="3987"/>
                          <a:pt x="15747" y="2799"/>
                        </a:cubicBezTo>
                        <a:cubicBezTo>
                          <a:pt x="15946" y="2006"/>
                          <a:pt x="14551" y="1610"/>
                          <a:pt x="12956" y="1412"/>
                        </a:cubicBezTo>
                        <a:cubicBezTo>
                          <a:pt x="12159" y="620"/>
                          <a:pt x="10166" y="223"/>
                          <a:pt x="6578" y="25"/>
                        </a:cubicBezTo>
                        <a:cubicBezTo>
                          <a:pt x="2990" y="-173"/>
                          <a:pt x="0" y="818"/>
                          <a:pt x="0" y="20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44" name="Freeform 2143">
                    <a:extLst>
                      <a:ext uri="{FF2B5EF4-FFF2-40B4-BE49-F238E27FC236}">
                        <a16:creationId xmlns:a16="http://schemas.microsoft.com/office/drawing/2014/main" id="{8C0F3989-99DA-7C04-BEE7-FA27F7585527}"/>
                      </a:ext>
                    </a:extLst>
                  </p:cNvPr>
                  <p:cNvSpPr/>
                  <p:nvPr/>
                </p:nvSpPr>
                <p:spPr>
                  <a:xfrm>
                    <a:off x="2985594" y="5501785"/>
                    <a:ext cx="23251" cy="11689"/>
                  </a:xfrm>
                  <a:custGeom>
                    <a:avLst/>
                    <a:gdLst>
                      <a:gd name="connsiteX0" fmla="*/ 92 w 23251"/>
                      <a:gd name="connsiteY0" fmla="*/ 8049 h 11689"/>
                      <a:gd name="connsiteX1" fmla="*/ 7467 w 23251"/>
                      <a:gd name="connsiteY1" fmla="*/ 11416 h 11689"/>
                      <a:gd name="connsiteX2" fmla="*/ 13446 w 23251"/>
                      <a:gd name="connsiteY2" fmla="*/ 10426 h 11689"/>
                      <a:gd name="connsiteX3" fmla="*/ 13048 w 23251"/>
                      <a:gd name="connsiteY3" fmla="*/ 9435 h 11689"/>
                      <a:gd name="connsiteX4" fmla="*/ 15440 w 23251"/>
                      <a:gd name="connsiteY4" fmla="*/ 10030 h 11689"/>
                      <a:gd name="connsiteX5" fmla="*/ 23214 w 23251"/>
                      <a:gd name="connsiteY5" fmla="*/ 9237 h 11689"/>
                      <a:gd name="connsiteX6" fmla="*/ 17832 w 23251"/>
                      <a:gd name="connsiteY6" fmla="*/ 6464 h 11689"/>
                      <a:gd name="connsiteX7" fmla="*/ 15241 w 23251"/>
                      <a:gd name="connsiteY7" fmla="*/ 6266 h 11689"/>
                      <a:gd name="connsiteX8" fmla="*/ 11852 w 23251"/>
                      <a:gd name="connsiteY8" fmla="*/ 3097 h 11689"/>
                      <a:gd name="connsiteX9" fmla="*/ 4477 w 23251"/>
                      <a:gd name="connsiteY9" fmla="*/ 323 h 11689"/>
                      <a:gd name="connsiteX10" fmla="*/ 8663 w 23251"/>
                      <a:gd name="connsiteY10" fmla="*/ 5474 h 11689"/>
                      <a:gd name="connsiteX11" fmla="*/ 10257 w 23251"/>
                      <a:gd name="connsiteY11" fmla="*/ 6464 h 11689"/>
                      <a:gd name="connsiteX12" fmla="*/ 9261 w 23251"/>
                      <a:gd name="connsiteY12" fmla="*/ 7058 h 11689"/>
                      <a:gd name="connsiteX13" fmla="*/ 9261 w 23251"/>
                      <a:gd name="connsiteY13" fmla="*/ 7653 h 11689"/>
                      <a:gd name="connsiteX14" fmla="*/ 5473 w 23251"/>
                      <a:gd name="connsiteY14" fmla="*/ 6860 h 11689"/>
                      <a:gd name="connsiteX15" fmla="*/ 92 w 23251"/>
                      <a:gd name="connsiteY15" fmla="*/ 8049 h 116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3251" h="11689">
                        <a:moveTo>
                          <a:pt x="92" y="8049"/>
                        </a:moveTo>
                        <a:cubicBezTo>
                          <a:pt x="690" y="9435"/>
                          <a:pt x="3480" y="10822"/>
                          <a:pt x="7467" y="11416"/>
                        </a:cubicBezTo>
                        <a:cubicBezTo>
                          <a:pt x="10656" y="12011"/>
                          <a:pt x="13446" y="11614"/>
                          <a:pt x="13446" y="10426"/>
                        </a:cubicBezTo>
                        <a:cubicBezTo>
                          <a:pt x="13446" y="10030"/>
                          <a:pt x="13247" y="9832"/>
                          <a:pt x="13048" y="9435"/>
                        </a:cubicBezTo>
                        <a:cubicBezTo>
                          <a:pt x="13845" y="9633"/>
                          <a:pt x="14643" y="9832"/>
                          <a:pt x="15440" y="10030"/>
                        </a:cubicBezTo>
                        <a:cubicBezTo>
                          <a:pt x="19626" y="10624"/>
                          <a:pt x="22616" y="10426"/>
                          <a:pt x="23214" y="9237"/>
                        </a:cubicBezTo>
                        <a:cubicBezTo>
                          <a:pt x="23612" y="8247"/>
                          <a:pt x="20822" y="7256"/>
                          <a:pt x="17832" y="6464"/>
                        </a:cubicBezTo>
                        <a:cubicBezTo>
                          <a:pt x="17034" y="6266"/>
                          <a:pt x="16038" y="6266"/>
                          <a:pt x="15241" y="6266"/>
                        </a:cubicBezTo>
                        <a:cubicBezTo>
                          <a:pt x="14643" y="5276"/>
                          <a:pt x="13247" y="4087"/>
                          <a:pt x="11852" y="3097"/>
                        </a:cubicBezTo>
                        <a:cubicBezTo>
                          <a:pt x="8663" y="720"/>
                          <a:pt x="5473" y="-667"/>
                          <a:pt x="4477" y="323"/>
                        </a:cubicBezTo>
                        <a:cubicBezTo>
                          <a:pt x="3680" y="1116"/>
                          <a:pt x="5872" y="3295"/>
                          <a:pt x="8663" y="5474"/>
                        </a:cubicBezTo>
                        <a:cubicBezTo>
                          <a:pt x="9261" y="5870"/>
                          <a:pt x="9659" y="6068"/>
                          <a:pt x="10257" y="6464"/>
                        </a:cubicBezTo>
                        <a:cubicBezTo>
                          <a:pt x="9859" y="6662"/>
                          <a:pt x="9460" y="6860"/>
                          <a:pt x="9261" y="7058"/>
                        </a:cubicBezTo>
                        <a:cubicBezTo>
                          <a:pt x="9061" y="7256"/>
                          <a:pt x="9261" y="7455"/>
                          <a:pt x="9261" y="7653"/>
                        </a:cubicBezTo>
                        <a:cubicBezTo>
                          <a:pt x="8065" y="7256"/>
                          <a:pt x="6869" y="7058"/>
                          <a:pt x="5473" y="6860"/>
                        </a:cubicBezTo>
                        <a:cubicBezTo>
                          <a:pt x="1885" y="6464"/>
                          <a:pt x="-506" y="6860"/>
                          <a:pt x="92" y="80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45" name="Freeform 2144">
                    <a:extLst>
                      <a:ext uri="{FF2B5EF4-FFF2-40B4-BE49-F238E27FC236}">
                        <a16:creationId xmlns:a16="http://schemas.microsoft.com/office/drawing/2014/main" id="{66448344-5F69-4D62-3272-09468DB6E3D2}"/>
                      </a:ext>
                    </a:extLst>
                  </p:cNvPr>
                  <p:cNvSpPr/>
                  <p:nvPr/>
                </p:nvSpPr>
                <p:spPr>
                  <a:xfrm>
                    <a:off x="2934437" y="5545569"/>
                    <a:ext cx="35709" cy="29467"/>
                  </a:xfrm>
                  <a:custGeom>
                    <a:avLst/>
                    <a:gdLst>
                      <a:gd name="connsiteX0" fmla="*/ 9988 w 35709"/>
                      <a:gd name="connsiteY0" fmla="*/ 21909 h 29467"/>
                      <a:gd name="connsiteX1" fmla="*/ 16366 w 35709"/>
                      <a:gd name="connsiteY1" fmla="*/ 24880 h 29467"/>
                      <a:gd name="connsiteX2" fmla="*/ 17363 w 35709"/>
                      <a:gd name="connsiteY2" fmla="*/ 24880 h 29467"/>
                      <a:gd name="connsiteX3" fmla="*/ 18958 w 35709"/>
                      <a:gd name="connsiteY3" fmla="*/ 25474 h 29467"/>
                      <a:gd name="connsiteX4" fmla="*/ 21748 w 35709"/>
                      <a:gd name="connsiteY4" fmla="*/ 25672 h 29467"/>
                      <a:gd name="connsiteX5" fmla="*/ 20751 w 35709"/>
                      <a:gd name="connsiteY5" fmla="*/ 26465 h 29467"/>
                      <a:gd name="connsiteX6" fmla="*/ 27528 w 35709"/>
                      <a:gd name="connsiteY6" fmla="*/ 29238 h 29467"/>
                      <a:gd name="connsiteX7" fmla="*/ 35701 w 35709"/>
                      <a:gd name="connsiteY7" fmla="*/ 27851 h 29467"/>
                      <a:gd name="connsiteX8" fmla="*/ 28924 w 35709"/>
                      <a:gd name="connsiteY8" fmla="*/ 25078 h 29467"/>
                      <a:gd name="connsiteX9" fmla="*/ 21947 w 35709"/>
                      <a:gd name="connsiteY9" fmla="*/ 25474 h 29467"/>
                      <a:gd name="connsiteX10" fmla="*/ 21748 w 35709"/>
                      <a:gd name="connsiteY10" fmla="*/ 24682 h 29467"/>
                      <a:gd name="connsiteX11" fmla="*/ 24738 w 35709"/>
                      <a:gd name="connsiteY11" fmla="*/ 23295 h 29467"/>
                      <a:gd name="connsiteX12" fmla="*/ 17961 w 35709"/>
                      <a:gd name="connsiteY12" fmla="*/ 20324 h 29467"/>
                      <a:gd name="connsiteX13" fmla="*/ 12978 w 35709"/>
                      <a:gd name="connsiteY13" fmla="*/ 16560 h 29467"/>
                      <a:gd name="connsiteX14" fmla="*/ 7995 w 35709"/>
                      <a:gd name="connsiteY14" fmla="*/ 12995 h 29467"/>
                      <a:gd name="connsiteX15" fmla="*/ 14174 w 35709"/>
                      <a:gd name="connsiteY15" fmla="*/ 11806 h 29467"/>
                      <a:gd name="connsiteX16" fmla="*/ 13775 w 35709"/>
                      <a:gd name="connsiteY16" fmla="*/ 11212 h 29467"/>
                      <a:gd name="connsiteX17" fmla="*/ 16566 w 35709"/>
                      <a:gd name="connsiteY17" fmla="*/ 9231 h 29467"/>
                      <a:gd name="connsiteX18" fmla="*/ 16566 w 35709"/>
                      <a:gd name="connsiteY18" fmla="*/ 9033 h 29467"/>
                      <a:gd name="connsiteX19" fmla="*/ 20353 w 35709"/>
                      <a:gd name="connsiteY19" fmla="*/ 9033 h 29467"/>
                      <a:gd name="connsiteX20" fmla="*/ 15569 w 35709"/>
                      <a:gd name="connsiteY20" fmla="*/ 3684 h 29467"/>
                      <a:gd name="connsiteX21" fmla="*/ 2413 w 35709"/>
                      <a:gd name="connsiteY21" fmla="*/ 317 h 29467"/>
                      <a:gd name="connsiteX22" fmla="*/ 4207 w 35709"/>
                      <a:gd name="connsiteY22" fmla="*/ 3684 h 29467"/>
                      <a:gd name="connsiteX23" fmla="*/ 4407 w 35709"/>
                      <a:gd name="connsiteY23" fmla="*/ 4081 h 29467"/>
                      <a:gd name="connsiteX24" fmla="*/ 6998 w 35709"/>
                      <a:gd name="connsiteY24" fmla="*/ 5269 h 29467"/>
                      <a:gd name="connsiteX25" fmla="*/ 11583 w 35709"/>
                      <a:gd name="connsiteY25" fmla="*/ 7448 h 29467"/>
                      <a:gd name="connsiteX26" fmla="*/ 9788 w 35709"/>
                      <a:gd name="connsiteY26" fmla="*/ 7250 h 29467"/>
                      <a:gd name="connsiteX27" fmla="*/ 22 w 35709"/>
                      <a:gd name="connsiteY27" fmla="*/ 9627 h 29467"/>
                      <a:gd name="connsiteX28" fmla="*/ 819 w 35709"/>
                      <a:gd name="connsiteY28" fmla="*/ 10420 h 29467"/>
                      <a:gd name="connsiteX29" fmla="*/ 1218 w 35709"/>
                      <a:gd name="connsiteY29" fmla="*/ 11410 h 29467"/>
                      <a:gd name="connsiteX30" fmla="*/ 4805 w 35709"/>
                      <a:gd name="connsiteY30" fmla="*/ 15174 h 29467"/>
                      <a:gd name="connsiteX31" fmla="*/ 11383 w 35709"/>
                      <a:gd name="connsiteY31" fmla="*/ 20720 h 29467"/>
                      <a:gd name="connsiteX32" fmla="*/ 9988 w 35709"/>
                      <a:gd name="connsiteY32" fmla="*/ 21909 h 294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</a:cxnLst>
                    <a:rect l="l" t="t" r="r" b="b"/>
                    <a:pathLst>
                      <a:path w="35709" h="29467">
                        <a:moveTo>
                          <a:pt x="9988" y="21909"/>
                        </a:moveTo>
                        <a:cubicBezTo>
                          <a:pt x="9589" y="23295"/>
                          <a:pt x="12181" y="24484"/>
                          <a:pt x="16366" y="24880"/>
                        </a:cubicBezTo>
                        <a:cubicBezTo>
                          <a:pt x="16765" y="24880"/>
                          <a:pt x="16964" y="24880"/>
                          <a:pt x="17363" y="24880"/>
                        </a:cubicBezTo>
                        <a:cubicBezTo>
                          <a:pt x="17762" y="25078"/>
                          <a:pt x="18360" y="25276"/>
                          <a:pt x="18958" y="25474"/>
                        </a:cubicBezTo>
                        <a:cubicBezTo>
                          <a:pt x="19954" y="25870"/>
                          <a:pt x="20552" y="25672"/>
                          <a:pt x="21748" y="25672"/>
                        </a:cubicBezTo>
                        <a:cubicBezTo>
                          <a:pt x="21349" y="25870"/>
                          <a:pt x="20951" y="26069"/>
                          <a:pt x="20751" y="26465"/>
                        </a:cubicBezTo>
                        <a:cubicBezTo>
                          <a:pt x="19954" y="28049"/>
                          <a:pt x="23941" y="28842"/>
                          <a:pt x="27528" y="29238"/>
                        </a:cubicBezTo>
                        <a:cubicBezTo>
                          <a:pt x="31714" y="29832"/>
                          <a:pt x="34505" y="29238"/>
                          <a:pt x="35701" y="27851"/>
                        </a:cubicBezTo>
                        <a:cubicBezTo>
                          <a:pt x="35900" y="26267"/>
                          <a:pt x="32711" y="25474"/>
                          <a:pt x="28924" y="25078"/>
                        </a:cubicBezTo>
                        <a:cubicBezTo>
                          <a:pt x="25934" y="24682"/>
                          <a:pt x="23343" y="24880"/>
                          <a:pt x="21947" y="25474"/>
                        </a:cubicBezTo>
                        <a:cubicBezTo>
                          <a:pt x="21947" y="25276"/>
                          <a:pt x="21947" y="25078"/>
                          <a:pt x="21748" y="24682"/>
                        </a:cubicBezTo>
                        <a:cubicBezTo>
                          <a:pt x="23343" y="24484"/>
                          <a:pt x="24539" y="24088"/>
                          <a:pt x="24738" y="23295"/>
                        </a:cubicBezTo>
                        <a:cubicBezTo>
                          <a:pt x="25137" y="22107"/>
                          <a:pt x="22346" y="21116"/>
                          <a:pt x="17961" y="20324"/>
                        </a:cubicBezTo>
                        <a:cubicBezTo>
                          <a:pt x="16566" y="19136"/>
                          <a:pt x="14772" y="17749"/>
                          <a:pt x="12978" y="16560"/>
                        </a:cubicBezTo>
                        <a:cubicBezTo>
                          <a:pt x="11383" y="15372"/>
                          <a:pt x="9788" y="13985"/>
                          <a:pt x="7995" y="12995"/>
                        </a:cubicBezTo>
                        <a:cubicBezTo>
                          <a:pt x="10985" y="13193"/>
                          <a:pt x="13376" y="12797"/>
                          <a:pt x="14174" y="11806"/>
                        </a:cubicBezTo>
                        <a:cubicBezTo>
                          <a:pt x="14174" y="11608"/>
                          <a:pt x="13974" y="11410"/>
                          <a:pt x="13775" y="11212"/>
                        </a:cubicBezTo>
                        <a:cubicBezTo>
                          <a:pt x="15370" y="10816"/>
                          <a:pt x="16566" y="10221"/>
                          <a:pt x="16566" y="9231"/>
                        </a:cubicBezTo>
                        <a:cubicBezTo>
                          <a:pt x="16566" y="9231"/>
                          <a:pt x="16566" y="9231"/>
                          <a:pt x="16566" y="9033"/>
                        </a:cubicBezTo>
                        <a:cubicBezTo>
                          <a:pt x="18160" y="9429"/>
                          <a:pt x="19356" y="9429"/>
                          <a:pt x="20353" y="9033"/>
                        </a:cubicBezTo>
                        <a:cubicBezTo>
                          <a:pt x="20951" y="7448"/>
                          <a:pt x="19356" y="5666"/>
                          <a:pt x="15569" y="3684"/>
                        </a:cubicBezTo>
                        <a:cubicBezTo>
                          <a:pt x="9788" y="713"/>
                          <a:pt x="5005" y="-673"/>
                          <a:pt x="2413" y="317"/>
                        </a:cubicBezTo>
                        <a:cubicBezTo>
                          <a:pt x="1417" y="713"/>
                          <a:pt x="2015" y="2298"/>
                          <a:pt x="4207" y="3684"/>
                        </a:cubicBezTo>
                        <a:cubicBezTo>
                          <a:pt x="4207" y="3883"/>
                          <a:pt x="4407" y="3883"/>
                          <a:pt x="4407" y="4081"/>
                        </a:cubicBezTo>
                        <a:cubicBezTo>
                          <a:pt x="4805" y="4477"/>
                          <a:pt x="5802" y="4873"/>
                          <a:pt x="6998" y="5269"/>
                        </a:cubicBezTo>
                        <a:cubicBezTo>
                          <a:pt x="8593" y="6062"/>
                          <a:pt x="10187" y="6854"/>
                          <a:pt x="11583" y="7448"/>
                        </a:cubicBezTo>
                        <a:cubicBezTo>
                          <a:pt x="10985" y="7448"/>
                          <a:pt x="10386" y="7250"/>
                          <a:pt x="9788" y="7250"/>
                        </a:cubicBezTo>
                        <a:cubicBezTo>
                          <a:pt x="4805" y="7052"/>
                          <a:pt x="-377" y="7052"/>
                          <a:pt x="22" y="9627"/>
                        </a:cubicBezTo>
                        <a:cubicBezTo>
                          <a:pt x="22" y="10023"/>
                          <a:pt x="420" y="10221"/>
                          <a:pt x="819" y="10420"/>
                        </a:cubicBezTo>
                        <a:cubicBezTo>
                          <a:pt x="819" y="10816"/>
                          <a:pt x="1018" y="11212"/>
                          <a:pt x="1218" y="11410"/>
                        </a:cubicBezTo>
                        <a:cubicBezTo>
                          <a:pt x="620" y="12202"/>
                          <a:pt x="2812" y="13985"/>
                          <a:pt x="4805" y="15174"/>
                        </a:cubicBezTo>
                        <a:cubicBezTo>
                          <a:pt x="7795" y="16957"/>
                          <a:pt x="9390" y="18937"/>
                          <a:pt x="11383" y="20720"/>
                        </a:cubicBezTo>
                        <a:cubicBezTo>
                          <a:pt x="10586" y="20918"/>
                          <a:pt x="10187" y="21314"/>
                          <a:pt x="9988" y="2190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46" name="Freeform 2145">
                    <a:extLst>
                      <a:ext uri="{FF2B5EF4-FFF2-40B4-BE49-F238E27FC236}">
                        <a16:creationId xmlns:a16="http://schemas.microsoft.com/office/drawing/2014/main" id="{8177484D-8908-3395-0D2C-77A39A9786D7}"/>
                      </a:ext>
                    </a:extLst>
                  </p:cNvPr>
                  <p:cNvSpPr/>
                  <p:nvPr/>
                </p:nvSpPr>
                <p:spPr>
                  <a:xfrm>
                    <a:off x="3019571" y="5631262"/>
                    <a:ext cx="13753" cy="3998"/>
                  </a:xfrm>
                  <a:custGeom>
                    <a:avLst/>
                    <a:gdLst>
                      <a:gd name="connsiteX0" fmla="*/ 6977 w 13753"/>
                      <a:gd name="connsiteY0" fmla="*/ 0 h 3998"/>
                      <a:gd name="connsiteX1" fmla="*/ 0 w 13753"/>
                      <a:gd name="connsiteY1" fmla="*/ 2179 h 3998"/>
                      <a:gd name="connsiteX2" fmla="*/ 5781 w 13753"/>
                      <a:gd name="connsiteY2" fmla="*/ 3962 h 3998"/>
                      <a:gd name="connsiteX3" fmla="*/ 13754 w 13753"/>
                      <a:gd name="connsiteY3" fmla="*/ 2179 h 3998"/>
                      <a:gd name="connsiteX4" fmla="*/ 6977 w 13753"/>
                      <a:gd name="connsiteY4" fmla="*/ 0 h 3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53" h="3998">
                        <a:moveTo>
                          <a:pt x="6977" y="0"/>
                        </a:moveTo>
                        <a:cubicBezTo>
                          <a:pt x="2791" y="0"/>
                          <a:pt x="0" y="792"/>
                          <a:pt x="0" y="2179"/>
                        </a:cubicBezTo>
                        <a:cubicBezTo>
                          <a:pt x="0" y="3169"/>
                          <a:pt x="2791" y="3764"/>
                          <a:pt x="5781" y="3962"/>
                        </a:cubicBezTo>
                        <a:cubicBezTo>
                          <a:pt x="9767" y="4160"/>
                          <a:pt x="12956" y="3566"/>
                          <a:pt x="13754" y="2179"/>
                        </a:cubicBezTo>
                        <a:cubicBezTo>
                          <a:pt x="13554" y="792"/>
                          <a:pt x="11362" y="0"/>
                          <a:pt x="6977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47" name="Freeform 2146">
                    <a:extLst>
                      <a:ext uri="{FF2B5EF4-FFF2-40B4-BE49-F238E27FC236}">
                        <a16:creationId xmlns:a16="http://schemas.microsoft.com/office/drawing/2014/main" id="{51E7F7C9-3223-1CE7-81D0-D01692377B07}"/>
                      </a:ext>
                    </a:extLst>
                  </p:cNvPr>
                  <p:cNvSpPr/>
                  <p:nvPr/>
                </p:nvSpPr>
                <p:spPr>
                  <a:xfrm>
                    <a:off x="3030733" y="5676190"/>
                    <a:ext cx="14351" cy="4047"/>
                  </a:xfrm>
                  <a:custGeom>
                    <a:avLst/>
                    <a:gdLst>
                      <a:gd name="connsiteX0" fmla="*/ 6976 w 14351"/>
                      <a:gd name="connsiteY0" fmla="*/ 38 h 4047"/>
                      <a:gd name="connsiteX1" fmla="*/ 0 w 14351"/>
                      <a:gd name="connsiteY1" fmla="*/ 2613 h 4047"/>
                      <a:gd name="connsiteX2" fmla="*/ 7375 w 14351"/>
                      <a:gd name="connsiteY2" fmla="*/ 3999 h 4047"/>
                      <a:gd name="connsiteX3" fmla="*/ 14352 w 14351"/>
                      <a:gd name="connsiteY3" fmla="*/ 1622 h 4047"/>
                      <a:gd name="connsiteX4" fmla="*/ 6976 w 14351"/>
                      <a:gd name="connsiteY4" fmla="*/ 38 h 4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51" h="4047">
                        <a:moveTo>
                          <a:pt x="6976" y="38"/>
                        </a:moveTo>
                        <a:cubicBezTo>
                          <a:pt x="2591" y="236"/>
                          <a:pt x="0" y="1424"/>
                          <a:pt x="0" y="2613"/>
                        </a:cubicBezTo>
                        <a:cubicBezTo>
                          <a:pt x="0" y="3801"/>
                          <a:pt x="3189" y="4197"/>
                          <a:pt x="7375" y="3999"/>
                        </a:cubicBezTo>
                        <a:cubicBezTo>
                          <a:pt x="11760" y="3801"/>
                          <a:pt x="14352" y="2613"/>
                          <a:pt x="14352" y="1622"/>
                        </a:cubicBezTo>
                        <a:cubicBezTo>
                          <a:pt x="14152" y="434"/>
                          <a:pt x="11162" y="-161"/>
                          <a:pt x="6976" y="3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48" name="Freeform 2147">
                    <a:extLst>
                      <a:ext uri="{FF2B5EF4-FFF2-40B4-BE49-F238E27FC236}">
                        <a16:creationId xmlns:a16="http://schemas.microsoft.com/office/drawing/2014/main" id="{FB7A4835-5A79-063A-6613-2B836EB01CE5}"/>
                      </a:ext>
                    </a:extLst>
                  </p:cNvPr>
                  <p:cNvSpPr/>
                  <p:nvPr/>
                </p:nvSpPr>
                <p:spPr>
                  <a:xfrm>
                    <a:off x="3050865" y="5688044"/>
                    <a:ext cx="12756" cy="4388"/>
                  </a:xfrm>
                  <a:custGeom>
                    <a:avLst/>
                    <a:gdLst>
                      <a:gd name="connsiteX0" fmla="*/ 12757 w 12756"/>
                      <a:gd name="connsiteY0" fmla="*/ 1060 h 4388"/>
                      <a:gd name="connsiteX1" fmla="*/ 6777 w 12756"/>
                      <a:gd name="connsiteY1" fmla="*/ 69 h 4388"/>
                      <a:gd name="connsiteX2" fmla="*/ 0 w 12756"/>
                      <a:gd name="connsiteY2" fmla="*/ 2644 h 4388"/>
                      <a:gd name="connsiteX3" fmla="*/ 2392 w 12756"/>
                      <a:gd name="connsiteY3" fmla="*/ 3635 h 4388"/>
                      <a:gd name="connsiteX4" fmla="*/ 6777 w 12756"/>
                      <a:gd name="connsiteY4" fmla="*/ 4229 h 4388"/>
                      <a:gd name="connsiteX5" fmla="*/ 10963 w 12756"/>
                      <a:gd name="connsiteY5" fmla="*/ 2446 h 4388"/>
                      <a:gd name="connsiteX6" fmla="*/ 12757 w 12756"/>
                      <a:gd name="connsiteY6" fmla="*/ 1060 h 43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756" h="4388">
                        <a:moveTo>
                          <a:pt x="12757" y="1060"/>
                        </a:moveTo>
                        <a:cubicBezTo>
                          <a:pt x="12757" y="69"/>
                          <a:pt x="10166" y="-129"/>
                          <a:pt x="6777" y="69"/>
                        </a:cubicBezTo>
                        <a:cubicBezTo>
                          <a:pt x="2591" y="465"/>
                          <a:pt x="199" y="1456"/>
                          <a:pt x="0" y="2644"/>
                        </a:cubicBezTo>
                        <a:cubicBezTo>
                          <a:pt x="0" y="3239"/>
                          <a:pt x="997" y="3635"/>
                          <a:pt x="2392" y="3635"/>
                        </a:cubicBezTo>
                        <a:cubicBezTo>
                          <a:pt x="2990" y="4229"/>
                          <a:pt x="4584" y="4625"/>
                          <a:pt x="6777" y="4229"/>
                        </a:cubicBezTo>
                        <a:cubicBezTo>
                          <a:pt x="9966" y="3833"/>
                          <a:pt x="11361" y="3239"/>
                          <a:pt x="10963" y="2446"/>
                        </a:cubicBezTo>
                        <a:cubicBezTo>
                          <a:pt x="12159" y="2050"/>
                          <a:pt x="12757" y="1654"/>
                          <a:pt x="12757" y="10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49" name="Freeform 2148">
                    <a:extLst>
                      <a:ext uri="{FF2B5EF4-FFF2-40B4-BE49-F238E27FC236}">
                        <a16:creationId xmlns:a16="http://schemas.microsoft.com/office/drawing/2014/main" id="{C07F1591-2EC8-387B-C5FC-3BE3EF420756}"/>
                      </a:ext>
                    </a:extLst>
                  </p:cNvPr>
                  <p:cNvSpPr/>
                  <p:nvPr/>
                </p:nvSpPr>
                <p:spPr>
                  <a:xfrm>
                    <a:off x="3064619" y="5629479"/>
                    <a:ext cx="199" cy="19808"/>
                  </a:xfrm>
                  <a:custGeom>
                    <a:avLst/>
                    <a:gdLst>
                      <a:gd name="connsiteX0" fmla="*/ 0 w 199"/>
                      <a:gd name="connsiteY0" fmla="*/ 0 h 19808"/>
                      <a:gd name="connsiteX1" fmla="*/ 199 w 199"/>
                      <a:gd name="connsiteY1" fmla="*/ 0 h 19808"/>
                      <a:gd name="connsiteX2" fmla="*/ 0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0" y="0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50" name="Freeform 2149">
                    <a:extLst>
                      <a:ext uri="{FF2B5EF4-FFF2-40B4-BE49-F238E27FC236}">
                        <a16:creationId xmlns:a16="http://schemas.microsoft.com/office/drawing/2014/main" id="{E8435015-287B-CB28-24CD-CCE095029AB6}"/>
                      </a:ext>
                    </a:extLst>
                  </p:cNvPr>
                  <p:cNvSpPr/>
                  <p:nvPr/>
                </p:nvSpPr>
                <p:spPr>
                  <a:xfrm>
                    <a:off x="3058778" y="5658004"/>
                    <a:ext cx="13699" cy="3801"/>
                  </a:xfrm>
                  <a:custGeom>
                    <a:avLst/>
                    <a:gdLst>
                      <a:gd name="connsiteX0" fmla="*/ 13614 w 13699"/>
                      <a:gd name="connsiteY0" fmla="*/ 1783 h 3801"/>
                      <a:gd name="connsiteX1" fmla="*/ 7236 w 13699"/>
                      <a:gd name="connsiteY1" fmla="*/ 0 h 3801"/>
                      <a:gd name="connsiteX2" fmla="*/ 60 w 13699"/>
                      <a:gd name="connsiteY2" fmla="*/ 2179 h 3801"/>
                      <a:gd name="connsiteX3" fmla="*/ 7834 w 13699"/>
                      <a:gd name="connsiteY3" fmla="*/ 3764 h 3801"/>
                      <a:gd name="connsiteX4" fmla="*/ 13614 w 13699"/>
                      <a:gd name="connsiteY4" fmla="*/ 1783 h 38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699" h="3801">
                        <a:moveTo>
                          <a:pt x="13614" y="1783"/>
                        </a:moveTo>
                        <a:cubicBezTo>
                          <a:pt x="14212" y="396"/>
                          <a:pt x="11621" y="0"/>
                          <a:pt x="7236" y="0"/>
                        </a:cubicBezTo>
                        <a:cubicBezTo>
                          <a:pt x="3448" y="198"/>
                          <a:pt x="-538" y="594"/>
                          <a:pt x="60" y="2179"/>
                        </a:cubicBezTo>
                        <a:cubicBezTo>
                          <a:pt x="459" y="3367"/>
                          <a:pt x="3847" y="3962"/>
                          <a:pt x="7834" y="3764"/>
                        </a:cubicBezTo>
                        <a:cubicBezTo>
                          <a:pt x="11222" y="3566"/>
                          <a:pt x="13216" y="2773"/>
                          <a:pt x="13614" y="178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51" name="Freeform 2150">
                    <a:extLst>
                      <a:ext uri="{FF2B5EF4-FFF2-40B4-BE49-F238E27FC236}">
                        <a16:creationId xmlns:a16="http://schemas.microsoft.com/office/drawing/2014/main" id="{47348BF1-4D60-CDC4-4990-D237D7F580D9}"/>
                      </a:ext>
                    </a:extLst>
                  </p:cNvPr>
                  <p:cNvSpPr/>
                  <p:nvPr/>
                </p:nvSpPr>
                <p:spPr>
                  <a:xfrm>
                    <a:off x="3067808" y="5532280"/>
                    <a:ext cx="14362" cy="4422"/>
                  </a:xfrm>
                  <a:custGeom>
                    <a:avLst/>
                    <a:gdLst>
                      <a:gd name="connsiteX0" fmla="*/ 5182 w 14362"/>
                      <a:gd name="connsiteY0" fmla="*/ 3504 h 4422"/>
                      <a:gd name="connsiteX1" fmla="*/ 8970 w 14362"/>
                      <a:gd name="connsiteY1" fmla="*/ 4296 h 4422"/>
                      <a:gd name="connsiteX2" fmla="*/ 14351 w 14362"/>
                      <a:gd name="connsiteY2" fmla="*/ 3306 h 4422"/>
                      <a:gd name="connsiteX3" fmla="*/ 14152 w 14362"/>
                      <a:gd name="connsiteY3" fmla="*/ 2909 h 4422"/>
                      <a:gd name="connsiteX4" fmla="*/ 8172 w 14362"/>
                      <a:gd name="connsiteY4" fmla="*/ 334 h 4422"/>
                      <a:gd name="connsiteX5" fmla="*/ 0 w 14362"/>
                      <a:gd name="connsiteY5" fmla="*/ 928 h 4422"/>
                      <a:gd name="connsiteX6" fmla="*/ 5182 w 14362"/>
                      <a:gd name="connsiteY6" fmla="*/ 3504 h 44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362" h="4422">
                        <a:moveTo>
                          <a:pt x="5182" y="3504"/>
                        </a:moveTo>
                        <a:cubicBezTo>
                          <a:pt x="6179" y="3900"/>
                          <a:pt x="7574" y="4098"/>
                          <a:pt x="8970" y="4296"/>
                        </a:cubicBezTo>
                        <a:cubicBezTo>
                          <a:pt x="12159" y="4692"/>
                          <a:pt x="14551" y="4098"/>
                          <a:pt x="14351" y="3306"/>
                        </a:cubicBezTo>
                        <a:cubicBezTo>
                          <a:pt x="14351" y="3107"/>
                          <a:pt x="14152" y="3107"/>
                          <a:pt x="14152" y="2909"/>
                        </a:cubicBezTo>
                        <a:cubicBezTo>
                          <a:pt x="14750" y="1721"/>
                          <a:pt x="12159" y="928"/>
                          <a:pt x="8172" y="334"/>
                        </a:cubicBezTo>
                        <a:cubicBezTo>
                          <a:pt x="4186" y="-260"/>
                          <a:pt x="1395" y="-62"/>
                          <a:pt x="0" y="928"/>
                        </a:cubicBezTo>
                        <a:cubicBezTo>
                          <a:pt x="0" y="1919"/>
                          <a:pt x="1993" y="2909"/>
                          <a:pt x="5182" y="350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52" name="Freeform 2151">
                    <a:extLst>
                      <a:ext uri="{FF2B5EF4-FFF2-40B4-BE49-F238E27FC236}">
                        <a16:creationId xmlns:a16="http://schemas.microsoft.com/office/drawing/2014/main" id="{6210F0B2-7BBB-EB18-2355-7646B45670A5}"/>
                      </a:ext>
                    </a:extLst>
                  </p:cNvPr>
                  <p:cNvSpPr/>
                  <p:nvPr/>
                </p:nvSpPr>
                <p:spPr>
                  <a:xfrm>
                    <a:off x="3067545" y="5676594"/>
                    <a:ext cx="14015" cy="3942"/>
                  </a:xfrm>
                  <a:custGeom>
                    <a:avLst/>
                    <a:gdLst>
                      <a:gd name="connsiteX0" fmla="*/ 6242 w 14015"/>
                      <a:gd name="connsiteY0" fmla="*/ 228 h 3942"/>
                      <a:gd name="connsiteX1" fmla="*/ 63 w 14015"/>
                      <a:gd name="connsiteY1" fmla="*/ 2605 h 3942"/>
                      <a:gd name="connsiteX2" fmla="*/ 7239 w 14015"/>
                      <a:gd name="connsiteY2" fmla="*/ 3793 h 3942"/>
                      <a:gd name="connsiteX3" fmla="*/ 14016 w 14015"/>
                      <a:gd name="connsiteY3" fmla="*/ 1218 h 3942"/>
                      <a:gd name="connsiteX4" fmla="*/ 6242 w 14015"/>
                      <a:gd name="connsiteY4" fmla="*/ 228 h 39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015" h="3942">
                        <a:moveTo>
                          <a:pt x="6242" y="228"/>
                        </a:moveTo>
                        <a:cubicBezTo>
                          <a:pt x="3252" y="822"/>
                          <a:pt x="-535" y="1416"/>
                          <a:pt x="63" y="2605"/>
                        </a:cubicBezTo>
                        <a:cubicBezTo>
                          <a:pt x="462" y="3793"/>
                          <a:pt x="3053" y="4190"/>
                          <a:pt x="7239" y="3793"/>
                        </a:cubicBezTo>
                        <a:cubicBezTo>
                          <a:pt x="11225" y="3397"/>
                          <a:pt x="13816" y="2407"/>
                          <a:pt x="14016" y="1218"/>
                        </a:cubicBezTo>
                        <a:cubicBezTo>
                          <a:pt x="14016" y="-168"/>
                          <a:pt x="10428" y="-168"/>
                          <a:pt x="6242" y="22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53" name="Freeform 2152">
                    <a:extLst>
                      <a:ext uri="{FF2B5EF4-FFF2-40B4-BE49-F238E27FC236}">
                        <a16:creationId xmlns:a16="http://schemas.microsoft.com/office/drawing/2014/main" id="{6BBDEE4C-CE25-818A-C139-90720833A89B}"/>
                      </a:ext>
                    </a:extLst>
                  </p:cNvPr>
                  <p:cNvSpPr/>
                  <p:nvPr/>
                </p:nvSpPr>
                <p:spPr>
                  <a:xfrm>
                    <a:off x="2890407" y="5532614"/>
                    <a:ext cx="8848" cy="5062"/>
                  </a:xfrm>
                  <a:custGeom>
                    <a:avLst/>
                    <a:gdLst>
                      <a:gd name="connsiteX0" fmla="*/ 8571 w 8848"/>
                      <a:gd name="connsiteY0" fmla="*/ 3566 h 5062"/>
                      <a:gd name="connsiteX1" fmla="*/ 2392 w 8848"/>
                      <a:gd name="connsiteY1" fmla="*/ 198 h 5062"/>
                      <a:gd name="connsiteX2" fmla="*/ 0 w 8848"/>
                      <a:gd name="connsiteY2" fmla="*/ 0 h 5062"/>
                      <a:gd name="connsiteX3" fmla="*/ 0 w 8848"/>
                      <a:gd name="connsiteY3" fmla="*/ 4754 h 5062"/>
                      <a:gd name="connsiteX4" fmla="*/ 8571 w 8848"/>
                      <a:gd name="connsiteY4" fmla="*/ 3566 h 5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48" h="5062">
                        <a:moveTo>
                          <a:pt x="8571" y="3566"/>
                        </a:moveTo>
                        <a:cubicBezTo>
                          <a:pt x="9767" y="1981"/>
                          <a:pt x="6977" y="991"/>
                          <a:pt x="2392" y="198"/>
                        </a:cubicBezTo>
                        <a:cubicBezTo>
                          <a:pt x="1595" y="0"/>
                          <a:pt x="797" y="0"/>
                          <a:pt x="0" y="0"/>
                        </a:cubicBezTo>
                        <a:cubicBezTo>
                          <a:pt x="0" y="1585"/>
                          <a:pt x="0" y="3169"/>
                          <a:pt x="0" y="4754"/>
                        </a:cubicBezTo>
                        <a:cubicBezTo>
                          <a:pt x="3986" y="5348"/>
                          <a:pt x="7574" y="5150"/>
                          <a:pt x="8571" y="35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54" name="Freeform 2153">
                    <a:extLst>
                      <a:ext uri="{FF2B5EF4-FFF2-40B4-BE49-F238E27FC236}">
                        <a16:creationId xmlns:a16="http://schemas.microsoft.com/office/drawing/2014/main" id="{C8694EEE-9F6B-34C0-12E4-1AD211746A7C}"/>
                      </a:ext>
                    </a:extLst>
                  </p:cNvPr>
                  <p:cNvSpPr/>
                  <p:nvPr/>
                </p:nvSpPr>
                <p:spPr>
                  <a:xfrm>
                    <a:off x="2890806" y="5550640"/>
                    <a:ext cx="1915" cy="3763"/>
                  </a:xfrm>
                  <a:custGeom>
                    <a:avLst/>
                    <a:gdLst>
                      <a:gd name="connsiteX0" fmla="*/ 1794 w 1915"/>
                      <a:gd name="connsiteY0" fmla="*/ 1783 h 3763"/>
                      <a:gd name="connsiteX1" fmla="*/ 0 w 1915"/>
                      <a:gd name="connsiteY1" fmla="*/ 0 h 3763"/>
                      <a:gd name="connsiteX2" fmla="*/ 199 w 1915"/>
                      <a:gd name="connsiteY2" fmla="*/ 3764 h 3763"/>
                      <a:gd name="connsiteX3" fmla="*/ 1794 w 1915"/>
                      <a:gd name="connsiteY3" fmla="*/ 1783 h 37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15" h="3763">
                        <a:moveTo>
                          <a:pt x="1794" y="1783"/>
                        </a:moveTo>
                        <a:cubicBezTo>
                          <a:pt x="1595" y="1188"/>
                          <a:pt x="997" y="396"/>
                          <a:pt x="0" y="0"/>
                        </a:cubicBezTo>
                        <a:cubicBezTo>
                          <a:pt x="0" y="1188"/>
                          <a:pt x="0" y="2575"/>
                          <a:pt x="199" y="3764"/>
                        </a:cubicBezTo>
                        <a:cubicBezTo>
                          <a:pt x="1595" y="3367"/>
                          <a:pt x="2193" y="2575"/>
                          <a:pt x="1794" y="178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55" name="Freeform 2154">
                    <a:extLst>
                      <a:ext uri="{FF2B5EF4-FFF2-40B4-BE49-F238E27FC236}">
                        <a16:creationId xmlns:a16="http://schemas.microsoft.com/office/drawing/2014/main" id="{3BC88BC9-3ACF-83B2-F703-0262C4F0F4A2}"/>
                      </a:ext>
                    </a:extLst>
                  </p:cNvPr>
                  <p:cNvSpPr/>
                  <p:nvPr/>
                </p:nvSpPr>
                <p:spPr>
                  <a:xfrm>
                    <a:off x="2892002" y="5573222"/>
                    <a:ext cx="6297" cy="10300"/>
                  </a:xfrm>
                  <a:custGeom>
                    <a:avLst/>
                    <a:gdLst>
                      <a:gd name="connsiteX0" fmla="*/ 5980 w 6297"/>
                      <a:gd name="connsiteY0" fmla="*/ 7527 h 10300"/>
                      <a:gd name="connsiteX1" fmla="*/ 2392 w 6297"/>
                      <a:gd name="connsiteY1" fmla="*/ 4160 h 10300"/>
                      <a:gd name="connsiteX2" fmla="*/ 1595 w 6297"/>
                      <a:gd name="connsiteY2" fmla="*/ 4160 h 10300"/>
                      <a:gd name="connsiteX3" fmla="*/ 4385 w 6297"/>
                      <a:gd name="connsiteY3" fmla="*/ 2773 h 10300"/>
                      <a:gd name="connsiteX4" fmla="*/ 0 w 6297"/>
                      <a:gd name="connsiteY4" fmla="*/ 0 h 10300"/>
                      <a:gd name="connsiteX5" fmla="*/ 797 w 6297"/>
                      <a:gd name="connsiteY5" fmla="*/ 10301 h 10300"/>
                      <a:gd name="connsiteX6" fmla="*/ 5980 w 6297"/>
                      <a:gd name="connsiteY6" fmla="*/ 7527 h 103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297" h="10300">
                        <a:moveTo>
                          <a:pt x="5980" y="7527"/>
                        </a:moveTo>
                        <a:cubicBezTo>
                          <a:pt x="6578" y="6141"/>
                          <a:pt x="6777" y="4556"/>
                          <a:pt x="2392" y="4160"/>
                        </a:cubicBezTo>
                        <a:cubicBezTo>
                          <a:pt x="1993" y="4160"/>
                          <a:pt x="1993" y="4160"/>
                          <a:pt x="1595" y="4160"/>
                        </a:cubicBezTo>
                        <a:cubicBezTo>
                          <a:pt x="2990" y="3962"/>
                          <a:pt x="4186" y="3566"/>
                          <a:pt x="4385" y="2773"/>
                        </a:cubicBezTo>
                        <a:cubicBezTo>
                          <a:pt x="4983" y="1387"/>
                          <a:pt x="3189" y="594"/>
                          <a:pt x="0" y="0"/>
                        </a:cubicBezTo>
                        <a:cubicBezTo>
                          <a:pt x="199" y="3367"/>
                          <a:pt x="598" y="6933"/>
                          <a:pt x="797" y="10301"/>
                        </a:cubicBezTo>
                        <a:cubicBezTo>
                          <a:pt x="4385" y="10102"/>
                          <a:pt x="5382" y="8914"/>
                          <a:pt x="5980" y="752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56" name="Freeform 2155">
                    <a:extLst>
                      <a:ext uri="{FF2B5EF4-FFF2-40B4-BE49-F238E27FC236}">
                        <a16:creationId xmlns:a16="http://schemas.microsoft.com/office/drawing/2014/main" id="{58C1BE18-ACBC-842E-33EA-047B9C297A58}"/>
                      </a:ext>
                    </a:extLst>
                  </p:cNvPr>
                  <p:cNvSpPr/>
                  <p:nvPr/>
                </p:nvSpPr>
                <p:spPr>
                  <a:xfrm>
                    <a:off x="2906377" y="5548309"/>
                    <a:ext cx="19524" cy="5180"/>
                  </a:xfrm>
                  <a:custGeom>
                    <a:avLst/>
                    <a:gdLst>
                      <a:gd name="connsiteX0" fmla="*/ 4561 w 19524"/>
                      <a:gd name="connsiteY0" fmla="*/ 4708 h 5180"/>
                      <a:gd name="connsiteX1" fmla="*/ 12335 w 19524"/>
                      <a:gd name="connsiteY1" fmla="*/ 4312 h 5180"/>
                      <a:gd name="connsiteX2" fmla="*/ 19510 w 19524"/>
                      <a:gd name="connsiteY2" fmla="*/ 2727 h 5180"/>
                      <a:gd name="connsiteX3" fmla="*/ 14328 w 19524"/>
                      <a:gd name="connsiteY3" fmla="*/ 152 h 5180"/>
                      <a:gd name="connsiteX4" fmla="*/ 7152 w 19524"/>
                      <a:gd name="connsiteY4" fmla="*/ 1142 h 5180"/>
                      <a:gd name="connsiteX5" fmla="*/ 176 w 19524"/>
                      <a:gd name="connsiteY5" fmla="*/ 1935 h 5180"/>
                      <a:gd name="connsiteX6" fmla="*/ 4561 w 19524"/>
                      <a:gd name="connsiteY6" fmla="*/ 4708 h 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524" h="5180">
                        <a:moveTo>
                          <a:pt x="4561" y="4708"/>
                        </a:moveTo>
                        <a:cubicBezTo>
                          <a:pt x="7949" y="5302"/>
                          <a:pt x="11139" y="5500"/>
                          <a:pt x="12335" y="4312"/>
                        </a:cubicBezTo>
                        <a:cubicBezTo>
                          <a:pt x="16122" y="4510"/>
                          <a:pt x="19311" y="4312"/>
                          <a:pt x="19510" y="2727"/>
                        </a:cubicBezTo>
                        <a:cubicBezTo>
                          <a:pt x="19710" y="1538"/>
                          <a:pt x="17717" y="548"/>
                          <a:pt x="14328" y="152"/>
                        </a:cubicBezTo>
                        <a:cubicBezTo>
                          <a:pt x="10541" y="-244"/>
                          <a:pt x="8149" y="152"/>
                          <a:pt x="7152" y="1142"/>
                        </a:cubicBezTo>
                        <a:cubicBezTo>
                          <a:pt x="3764" y="548"/>
                          <a:pt x="1172" y="746"/>
                          <a:pt x="176" y="1935"/>
                        </a:cubicBezTo>
                        <a:cubicBezTo>
                          <a:pt x="-621" y="3123"/>
                          <a:pt x="1372" y="4114"/>
                          <a:pt x="4561" y="470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57" name="Freeform 2156">
                    <a:extLst>
                      <a:ext uri="{FF2B5EF4-FFF2-40B4-BE49-F238E27FC236}">
                        <a16:creationId xmlns:a16="http://schemas.microsoft.com/office/drawing/2014/main" id="{71B3336F-01B3-7341-7E7E-9F7CC3A50222}"/>
                      </a:ext>
                    </a:extLst>
                  </p:cNvPr>
                  <p:cNvSpPr/>
                  <p:nvPr/>
                </p:nvSpPr>
                <p:spPr>
                  <a:xfrm>
                    <a:off x="2906486" y="5623536"/>
                    <a:ext cx="12225" cy="4208"/>
                  </a:xfrm>
                  <a:custGeom>
                    <a:avLst/>
                    <a:gdLst>
                      <a:gd name="connsiteX0" fmla="*/ 12226 w 12225"/>
                      <a:gd name="connsiteY0" fmla="*/ 1981 h 4208"/>
                      <a:gd name="connsiteX1" fmla="*/ 6047 w 12225"/>
                      <a:gd name="connsiteY1" fmla="*/ 0 h 4208"/>
                      <a:gd name="connsiteX2" fmla="*/ 266 w 12225"/>
                      <a:gd name="connsiteY2" fmla="*/ 2773 h 4208"/>
                      <a:gd name="connsiteX3" fmla="*/ 7243 w 12225"/>
                      <a:gd name="connsiteY3" fmla="*/ 4160 h 4208"/>
                      <a:gd name="connsiteX4" fmla="*/ 12226 w 12225"/>
                      <a:gd name="connsiteY4" fmla="*/ 1981 h 42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25" h="4208">
                        <a:moveTo>
                          <a:pt x="12226" y="1981"/>
                        </a:moveTo>
                        <a:cubicBezTo>
                          <a:pt x="11628" y="792"/>
                          <a:pt x="9037" y="0"/>
                          <a:pt x="6047" y="0"/>
                        </a:cubicBezTo>
                        <a:cubicBezTo>
                          <a:pt x="2060" y="0"/>
                          <a:pt x="-929" y="991"/>
                          <a:pt x="266" y="2773"/>
                        </a:cubicBezTo>
                        <a:cubicBezTo>
                          <a:pt x="1064" y="3962"/>
                          <a:pt x="3854" y="4358"/>
                          <a:pt x="7243" y="4160"/>
                        </a:cubicBezTo>
                        <a:cubicBezTo>
                          <a:pt x="10631" y="3962"/>
                          <a:pt x="12027" y="3169"/>
                          <a:pt x="12226" y="19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58" name="Freeform 2157">
                    <a:extLst>
                      <a:ext uri="{FF2B5EF4-FFF2-40B4-BE49-F238E27FC236}">
                        <a16:creationId xmlns:a16="http://schemas.microsoft.com/office/drawing/2014/main" id="{3F5C6FA9-5609-0444-F59B-57BC2ED0E884}"/>
                      </a:ext>
                    </a:extLst>
                  </p:cNvPr>
                  <p:cNvSpPr/>
                  <p:nvPr/>
                </p:nvSpPr>
                <p:spPr>
                  <a:xfrm>
                    <a:off x="2910141" y="5652061"/>
                    <a:ext cx="12557" cy="4556"/>
                  </a:xfrm>
                  <a:custGeom>
                    <a:avLst/>
                    <a:gdLst>
                      <a:gd name="connsiteX0" fmla="*/ 0 w 12557"/>
                      <a:gd name="connsiteY0" fmla="*/ 2575 h 4556"/>
                      <a:gd name="connsiteX1" fmla="*/ 5182 w 12557"/>
                      <a:gd name="connsiteY1" fmla="*/ 4556 h 4556"/>
                      <a:gd name="connsiteX2" fmla="*/ 12557 w 12557"/>
                      <a:gd name="connsiteY2" fmla="*/ 1981 h 4556"/>
                      <a:gd name="connsiteX3" fmla="*/ 7176 w 12557"/>
                      <a:gd name="connsiteY3" fmla="*/ 0 h 4556"/>
                      <a:gd name="connsiteX4" fmla="*/ 0 w 12557"/>
                      <a:gd name="connsiteY4" fmla="*/ 2575 h 4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57" h="4556">
                        <a:moveTo>
                          <a:pt x="0" y="2575"/>
                        </a:moveTo>
                        <a:cubicBezTo>
                          <a:pt x="199" y="3764"/>
                          <a:pt x="1595" y="4556"/>
                          <a:pt x="5182" y="4556"/>
                        </a:cubicBezTo>
                        <a:cubicBezTo>
                          <a:pt x="9169" y="4358"/>
                          <a:pt x="12557" y="3764"/>
                          <a:pt x="12557" y="1981"/>
                        </a:cubicBezTo>
                        <a:cubicBezTo>
                          <a:pt x="12557" y="792"/>
                          <a:pt x="10564" y="0"/>
                          <a:pt x="7176" y="0"/>
                        </a:cubicBezTo>
                        <a:cubicBezTo>
                          <a:pt x="2990" y="198"/>
                          <a:pt x="399" y="991"/>
                          <a:pt x="0" y="25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59" name="Freeform 2158">
                    <a:extLst>
                      <a:ext uri="{FF2B5EF4-FFF2-40B4-BE49-F238E27FC236}">
                        <a16:creationId xmlns:a16="http://schemas.microsoft.com/office/drawing/2014/main" id="{9194CD2A-4587-341A-5A72-8758B098F526}"/>
                      </a:ext>
                    </a:extLst>
                  </p:cNvPr>
                  <p:cNvSpPr/>
                  <p:nvPr/>
                </p:nvSpPr>
                <p:spPr>
                  <a:xfrm>
                    <a:off x="2910739" y="5561375"/>
                    <a:ext cx="13155" cy="5039"/>
                  </a:xfrm>
                  <a:custGeom>
                    <a:avLst/>
                    <a:gdLst>
                      <a:gd name="connsiteX0" fmla="*/ 2791 w 13155"/>
                      <a:gd name="connsiteY0" fmla="*/ 754 h 5039"/>
                      <a:gd name="connsiteX1" fmla="*/ 0 w 13155"/>
                      <a:gd name="connsiteY1" fmla="*/ 2537 h 5039"/>
                      <a:gd name="connsiteX2" fmla="*/ 5581 w 13155"/>
                      <a:gd name="connsiteY2" fmla="*/ 4914 h 5039"/>
                      <a:gd name="connsiteX3" fmla="*/ 11959 w 13155"/>
                      <a:gd name="connsiteY3" fmla="*/ 3923 h 5039"/>
                      <a:gd name="connsiteX4" fmla="*/ 13156 w 13155"/>
                      <a:gd name="connsiteY4" fmla="*/ 2735 h 5039"/>
                      <a:gd name="connsiteX5" fmla="*/ 8372 w 13155"/>
                      <a:gd name="connsiteY5" fmla="*/ 159 h 5039"/>
                      <a:gd name="connsiteX6" fmla="*/ 2791 w 13155"/>
                      <a:gd name="connsiteY6" fmla="*/ 754 h 50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155" h="5039">
                        <a:moveTo>
                          <a:pt x="2791" y="754"/>
                        </a:moveTo>
                        <a:cubicBezTo>
                          <a:pt x="1196" y="952"/>
                          <a:pt x="0" y="1546"/>
                          <a:pt x="0" y="2537"/>
                        </a:cubicBezTo>
                        <a:cubicBezTo>
                          <a:pt x="0" y="3725"/>
                          <a:pt x="2392" y="4517"/>
                          <a:pt x="5581" y="4914"/>
                        </a:cubicBezTo>
                        <a:cubicBezTo>
                          <a:pt x="9169" y="5310"/>
                          <a:pt x="11162" y="4716"/>
                          <a:pt x="11959" y="3923"/>
                        </a:cubicBezTo>
                        <a:cubicBezTo>
                          <a:pt x="12558" y="3527"/>
                          <a:pt x="12956" y="3131"/>
                          <a:pt x="13156" y="2735"/>
                        </a:cubicBezTo>
                        <a:cubicBezTo>
                          <a:pt x="12757" y="1546"/>
                          <a:pt x="11959" y="358"/>
                          <a:pt x="8372" y="159"/>
                        </a:cubicBezTo>
                        <a:cubicBezTo>
                          <a:pt x="5980" y="-237"/>
                          <a:pt x="3986" y="159"/>
                          <a:pt x="2791" y="75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60" name="Freeform 2159">
                    <a:extLst>
                      <a:ext uri="{FF2B5EF4-FFF2-40B4-BE49-F238E27FC236}">
                        <a16:creationId xmlns:a16="http://schemas.microsoft.com/office/drawing/2014/main" id="{C084BEBE-A3F5-0B6E-39FB-D0DAE4CDE292}"/>
                      </a:ext>
                    </a:extLst>
                  </p:cNvPr>
                  <p:cNvSpPr/>
                  <p:nvPr/>
                </p:nvSpPr>
                <p:spPr>
                  <a:xfrm>
                    <a:off x="2963361" y="5640374"/>
                    <a:ext cx="12567" cy="3986"/>
                  </a:xfrm>
                  <a:custGeom>
                    <a:avLst/>
                    <a:gdLst>
                      <a:gd name="connsiteX0" fmla="*/ 12558 w 12567"/>
                      <a:gd name="connsiteY0" fmla="*/ 2179 h 3986"/>
                      <a:gd name="connsiteX1" fmla="*/ 5780 w 12567"/>
                      <a:gd name="connsiteY1" fmla="*/ 0 h 3986"/>
                      <a:gd name="connsiteX2" fmla="*/ 0 w 12567"/>
                      <a:gd name="connsiteY2" fmla="*/ 1783 h 3986"/>
                      <a:gd name="connsiteX3" fmla="*/ 6578 w 12567"/>
                      <a:gd name="connsiteY3" fmla="*/ 3962 h 3986"/>
                      <a:gd name="connsiteX4" fmla="*/ 12558 w 12567"/>
                      <a:gd name="connsiteY4" fmla="*/ 2179 h 3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67" h="3986">
                        <a:moveTo>
                          <a:pt x="12558" y="2179"/>
                        </a:moveTo>
                        <a:cubicBezTo>
                          <a:pt x="12358" y="792"/>
                          <a:pt x="10166" y="0"/>
                          <a:pt x="5780" y="0"/>
                        </a:cubicBezTo>
                        <a:cubicBezTo>
                          <a:pt x="2392" y="0"/>
                          <a:pt x="598" y="792"/>
                          <a:pt x="0" y="1783"/>
                        </a:cubicBezTo>
                        <a:cubicBezTo>
                          <a:pt x="199" y="3169"/>
                          <a:pt x="2193" y="4160"/>
                          <a:pt x="6578" y="3962"/>
                        </a:cubicBezTo>
                        <a:cubicBezTo>
                          <a:pt x="9966" y="3962"/>
                          <a:pt x="12757" y="3367"/>
                          <a:pt x="12558" y="21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61" name="Freeform 2160">
                    <a:extLst>
                      <a:ext uri="{FF2B5EF4-FFF2-40B4-BE49-F238E27FC236}">
                        <a16:creationId xmlns:a16="http://schemas.microsoft.com/office/drawing/2014/main" id="{B192D690-5EFB-FD28-864F-EE2981533BA1}"/>
                      </a:ext>
                    </a:extLst>
                  </p:cNvPr>
                  <p:cNvSpPr/>
                  <p:nvPr/>
                </p:nvSpPr>
                <p:spPr>
                  <a:xfrm>
                    <a:off x="2931998" y="5655901"/>
                    <a:ext cx="20200" cy="4678"/>
                  </a:xfrm>
                  <a:custGeom>
                    <a:avLst/>
                    <a:gdLst>
                      <a:gd name="connsiteX0" fmla="*/ 68 w 20200"/>
                      <a:gd name="connsiteY0" fmla="*/ 1509 h 4678"/>
                      <a:gd name="connsiteX1" fmla="*/ 7842 w 20200"/>
                      <a:gd name="connsiteY1" fmla="*/ 3886 h 4678"/>
                      <a:gd name="connsiteX2" fmla="*/ 8042 w 20200"/>
                      <a:gd name="connsiteY2" fmla="*/ 3886 h 4678"/>
                      <a:gd name="connsiteX3" fmla="*/ 12825 w 20200"/>
                      <a:gd name="connsiteY3" fmla="*/ 4678 h 4678"/>
                      <a:gd name="connsiteX4" fmla="*/ 20200 w 20200"/>
                      <a:gd name="connsiteY4" fmla="*/ 2499 h 4678"/>
                      <a:gd name="connsiteX5" fmla="*/ 14819 w 20200"/>
                      <a:gd name="connsiteY5" fmla="*/ 717 h 4678"/>
                      <a:gd name="connsiteX6" fmla="*/ 12427 w 20200"/>
                      <a:gd name="connsiteY6" fmla="*/ 914 h 4678"/>
                      <a:gd name="connsiteX7" fmla="*/ 6447 w 20200"/>
                      <a:gd name="connsiteY7" fmla="*/ 122 h 4678"/>
                      <a:gd name="connsiteX8" fmla="*/ 68 w 20200"/>
                      <a:gd name="connsiteY8" fmla="*/ 1509 h 46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200" h="4678">
                        <a:moveTo>
                          <a:pt x="68" y="1509"/>
                        </a:moveTo>
                        <a:cubicBezTo>
                          <a:pt x="-530" y="3490"/>
                          <a:pt x="2859" y="4084"/>
                          <a:pt x="7842" y="3886"/>
                        </a:cubicBezTo>
                        <a:lnTo>
                          <a:pt x="8042" y="3886"/>
                        </a:lnTo>
                        <a:cubicBezTo>
                          <a:pt x="9038" y="4282"/>
                          <a:pt x="10832" y="4480"/>
                          <a:pt x="12825" y="4678"/>
                        </a:cubicBezTo>
                        <a:cubicBezTo>
                          <a:pt x="16612" y="4480"/>
                          <a:pt x="20200" y="4084"/>
                          <a:pt x="20200" y="2499"/>
                        </a:cubicBezTo>
                        <a:cubicBezTo>
                          <a:pt x="20200" y="1509"/>
                          <a:pt x="17808" y="717"/>
                          <a:pt x="14819" y="717"/>
                        </a:cubicBezTo>
                        <a:cubicBezTo>
                          <a:pt x="13822" y="717"/>
                          <a:pt x="13025" y="717"/>
                          <a:pt x="12427" y="914"/>
                        </a:cubicBezTo>
                        <a:cubicBezTo>
                          <a:pt x="11031" y="320"/>
                          <a:pt x="8839" y="122"/>
                          <a:pt x="6447" y="122"/>
                        </a:cubicBezTo>
                        <a:cubicBezTo>
                          <a:pt x="3058" y="-274"/>
                          <a:pt x="467" y="320"/>
                          <a:pt x="68" y="150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62" name="Freeform 2161">
                    <a:extLst>
                      <a:ext uri="{FF2B5EF4-FFF2-40B4-BE49-F238E27FC236}">
                        <a16:creationId xmlns:a16="http://schemas.microsoft.com/office/drawing/2014/main" id="{EC3BA8DA-BA5E-4646-9715-E560AAD3BA97}"/>
                      </a:ext>
                    </a:extLst>
                  </p:cNvPr>
                  <p:cNvSpPr/>
                  <p:nvPr/>
                </p:nvSpPr>
                <p:spPr>
                  <a:xfrm>
                    <a:off x="3063410" y="5607046"/>
                    <a:ext cx="11971" cy="3850"/>
                  </a:xfrm>
                  <a:custGeom>
                    <a:avLst/>
                    <a:gdLst>
                      <a:gd name="connsiteX0" fmla="*/ 6192 w 11971"/>
                      <a:gd name="connsiteY0" fmla="*/ 3812 h 3850"/>
                      <a:gd name="connsiteX1" fmla="*/ 11972 w 11971"/>
                      <a:gd name="connsiteY1" fmla="*/ 2426 h 3850"/>
                      <a:gd name="connsiteX2" fmla="*/ 5594 w 11971"/>
                      <a:gd name="connsiteY2" fmla="*/ 49 h 3850"/>
                      <a:gd name="connsiteX3" fmla="*/ 13 w 11971"/>
                      <a:gd name="connsiteY3" fmla="*/ 1435 h 3850"/>
                      <a:gd name="connsiteX4" fmla="*/ 6192 w 11971"/>
                      <a:gd name="connsiteY4" fmla="*/ 3812 h 3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71" h="3850">
                        <a:moveTo>
                          <a:pt x="6192" y="3812"/>
                        </a:moveTo>
                        <a:cubicBezTo>
                          <a:pt x="9580" y="4010"/>
                          <a:pt x="11374" y="3416"/>
                          <a:pt x="11972" y="2426"/>
                        </a:cubicBezTo>
                        <a:cubicBezTo>
                          <a:pt x="11773" y="1237"/>
                          <a:pt x="9580" y="445"/>
                          <a:pt x="5594" y="49"/>
                        </a:cubicBezTo>
                        <a:cubicBezTo>
                          <a:pt x="2205" y="-149"/>
                          <a:pt x="13" y="247"/>
                          <a:pt x="13" y="1435"/>
                        </a:cubicBezTo>
                        <a:cubicBezTo>
                          <a:pt x="-187" y="2624"/>
                          <a:pt x="2006" y="3614"/>
                          <a:pt x="6192" y="381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63" name="Freeform 2162">
                    <a:extLst>
                      <a:ext uri="{FF2B5EF4-FFF2-40B4-BE49-F238E27FC236}">
                        <a16:creationId xmlns:a16="http://schemas.microsoft.com/office/drawing/2014/main" id="{7FED5FF7-7E2A-A165-F36E-BB58CB9EAE79}"/>
                      </a:ext>
                    </a:extLst>
                  </p:cNvPr>
                  <p:cNvSpPr/>
                  <p:nvPr/>
                </p:nvSpPr>
                <p:spPr>
                  <a:xfrm>
                    <a:off x="3063609" y="5617990"/>
                    <a:ext cx="12613" cy="3565"/>
                  </a:xfrm>
                  <a:custGeom>
                    <a:avLst/>
                    <a:gdLst>
                      <a:gd name="connsiteX0" fmla="*/ 7388 w 12613"/>
                      <a:gd name="connsiteY0" fmla="*/ 3566 h 3565"/>
                      <a:gd name="connsiteX1" fmla="*/ 12570 w 12613"/>
                      <a:gd name="connsiteY1" fmla="*/ 1981 h 3565"/>
                      <a:gd name="connsiteX2" fmla="*/ 5394 w 12613"/>
                      <a:gd name="connsiteY2" fmla="*/ 0 h 3565"/>
                      <a:gd name="connsiteX3" fmla="*/ 13 w 12613"/>
                      <a:gd name="connsiteY3" fmla="*/ 1783 h 3565"/>
                      <a:gd name="connsiteX4" fmla="*/ 7388 w 12613"/>
                      <a:gd name="connsiteY4" fmla="*/ 3566 h 3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13" h="3565">
                        <a:moveTo>
                          <a:pt x="7388" y="3566"/>
                        </a:moveTo>
                        <a:cubicBezTo>
                          <a:pt x="10577" y="3566"/>
                          <a:pt x="12969" y="2773"/>
                          <a:pt x="12570" y="1981"/>
                        </a:cubicBezTo>
                        <a:cubicBezTo>
                          <a:pt x="12171" y="792"/>
                          <a:pt x="9580" y="0"/>
                          <a:pt x="5394" y="0"/>
                        </a:cubicBezTo>
                        <a:cubicBezTo>
                          <a:pt x="2006" y="198"/>
                          <a:pt x="-187" y="792"/>
                          <a:pt x="13" y="1783"/>
                        </a:cubicBezTo>
                        <a:cubicBezTo>
                          <a:pt x="212" y="2971"/>
                          <a:pt x="3202" y="3566"/>
                          <a:pt x="7388" y="35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64" name="Freeform 2163">
                    <a:extLst>
                      <a:ext uri="{FF2B5EF4-FFF2-40B4-BE49-F238E27FC236}">
                        <a16:creationId xmlns:a16="http://schemas.microsoft.com/office/drawing/2014/main" id="{CEF8FB55-F3AD-C6B6-4CB5-D0CDD06137E3}"/>
                      </a:ext>
                    </a:extLst>
                  </p:cNvPr>
                  <p:cNvSpPr/>
                  <p:nvPr/>
                </p:nvSpPr>
                <p:spPr>
                  <a:xfrm>
                    <a:off x="2930027" y="5591644"/>
                    <a:ext cx="13476" cy="3961"/>
                  </a:xfrm>
                  <a:custGeom>
                    <a:avLst/>
                    <a:gdLst>
                      <a:gd name="connsiteX0" fmla="*/ 46 w 13476"/>
                      <a:gd name="connsiteY0" fmla="*/ 1387 h 3961"/>
                      <a:gd name="connsiteX1" fmla="*/ 6624 w 13476"/>
                      <a:gd name="connsiteY1" fmla="*/ 3962 h 3961"/>
                      <a:gd name="connsiteX2" fmla="*/ 13401 w 13476"/>
                      <a:gd name="connsiteY2" fmla="*/ 2575 h 3961"/>
                      <a:gd name="connsiteX3" fmla="*/ 6624 w 13476"/>
                      <a:gd name="connsiteY3" fmla="*/ 0 h 3961"/>
                      <a:gd name="connsiteX4" fmla="*/ 46 w 13476"/>
                      <a:gd name="connsiteY4" fmla="*/ 1387 h 3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76" h="3961">
                        <a:moveTo>
                          <a:pt x="46" y="1387"/>
                        </a:moveTo>
                        <a:cubicBezTo>
                          <a:pt x="-353" y="2971"/>
                          <a:pt x="1840" y="3962"/>
                          <a:pt x="6624" y="3962"/>
                        </a:cubicBezTo>
                        <a:cubicBezTo>
                          <a:pt x="9614" y="3962"/>
                          <a:pt x="13002" y="3962"/>
                          <a:pt x="13401" y="2575"/>
                        </a:cubicBezTo>
                        <a:cubicBezTo>
                          <a:pt x="13999" y="990"/>
                          <a:pt x="11009" y="198"/>
                          <a:pt x="6624" y="0"/>
                        </a:cubicBezTo>
                        <a:cubicBezTo>
                          <a:pt x="3634" y="0"/>
                          <a:pt x="445" y="0"/>
                          <a:pt x="46" y="138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65" name="Freeform 2164">
                    <a:extLst>
                      <a:ext uri="{FF2B5EF4-FFF2-40B4-BE49-F238E27FC236}">
                        <a16:creationId xmlns:a16="http://schemas.microsoft.com/office/drawing/2014/main" id="{10598DDD-91F8-0979-04ED-658F306596EC}"/>
                      </a:ext>
                    </a:extLst>
                  </p:cNvPr>
                  <p:cNvSpPr/>
                  <p:nvPr/>
                </p:nvSpPr>
                <p:spPr>
                  <a:xfrm>
                    <a:off x="3048274" y="5585256"/>
                    <a:ext cx="15325" cy="6508"/>
                  </a:xfrm>
                  <a:custGeom>
                    <a:avLst/>
                    <a:gdLst>
                      <a:gd name="connsiteX0" fmla="*/ 15149 w 15325"/>
                      <a:gd name="connsiteY0" fmla="*/ 4804 h 6508"/>
                      <a:gd name="connsiteX1" fmla="*/ 9966 w 15325"/>
                      <a:gd name="connsiteY1" fmla="*/ 3021 h 6508"/>
                      <a:gd name="connsiteX2" fmla="*/ 11960 w 15325"/>
                      <a:gd name="connsiteY2" fmla="*/ 2030 h 6508"/>
                      <a:gd name="connsiteX3" fmla="*/ 6179 w 15325"/>
                      <a:gd name="connsiteY3" fmla="*/ 50 h 6508"/>
                      <a:gd name="connsiteX4" fmla="*/ 0 w 15325"/>
                      <a:gd name="connsiteY4" fmla="*/ 1238 h 6508"/>
                      <a:gd name="connsiteX5" fmla="*/ 3389 w 15325"/>
                      <a:gd name="connsiteY5" fmla="*/ 2823 h 6508"/>
                      <a:gd name="connsiteX6" fmla="*/ 997 w 15325"/>
                      <a:gd name="connsiteY6" fmla="*/ 3813 h 6508"/>
                      <a:gd name="connsiteX7" fmla="*/ 9368 w 15325"/>
                      <a:gd name="connsiteY7" fmla="*/ 6388 h 6508"/>
                      <a:gd name="connsiteX8" fmla="*/ 15149 w 15325"/>
                      <a:gd name="connsiteY8" fmla="*/ 4804 h 65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325" h="6508">
                        <a:moveTo>
                          <a:pt x="15149" y="4804"/>
                        </a:moveTo>
                        <a:cubicBezTo>
                          <a:pt x="14551" y="4011"/>
                          <a:pt x="12558" y="3417"/>
                          <a:pt x="9966" y="3021"/>
                        </a:cubicBezTo>
                        <a:cubicBezTo>
                          <a:pt x="10963" y="2823"/>
                          <a:pt x="11760" y="2427"/>
                          <a:pt x="11960" y="2030"/>
                        </a:cubicBezTo>
                        <a:cubicBezTo>
                          <a:pt x="12159" y="1040"/>
                          <a:pt x="9368" y="248"/>
                          <a:pt x="6179" y="50"/>
                        </a:cubicBezTo>
                        <a:cubicBezTo>
                          <a:pt x="2990" y="-149"/>
                          <a:pt x="598" y="248"/>
                          <a:pt x="0" y="1238"/>
                        </a:cubicBezTo>
                        <a:cubicBezTo>
                          <a:pt x="598" y="2030"/>
                          <a:pt x="1794" y="2427"/>
                          <a:pt x="3389" y="2823"/>
                        </a:cubicBezTo>
                        <a:cubicBezTo>
                          <a:pt x="1993" y="3021"/>
                          <a:pt x="997" y="3219"/>
                          <a:pt x="997" y="3813"/>
                        </a:cubicBezTo>
                        <a:cubicBezTo>
                          <a:pt x="997" y="5398"/>
                          <a:pt x="4585" y="6388"/>
                          <a:pt x="9368" y="6388"/>
                        </a:cubicBezTo>
                        <a:cubicBezTo>
                          <a:pt x="12757" y="6784"/>
                          <a:pt x="16145" y="6190"/>
                          <a:pt x="15149" y="480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66" name="Freeform 2165">
                    <a:extLst>
                      <a:ext uri="{FF2B5EF4-FFF2-40B4-BE49-F238E27FC236}">
                        <a16:creationId xmlns:a16="http://schemas.microsoft.com/office/drawing/2014/main" id="{BD52C9D4-2749-8F3B-273C-00819ADE3BB7}"/>
                      </a:ext>
                    </a:extLst>
                  </p:cNvPr>
                  <p:cNvSpPr/>
                  <p:nvPr/>
                </p:nvSpPr>
                <p:spPr>
                  <a:xfrm>
                    <a:off x="3044428" y="5549561"/>
                    <a:ext cx="12264" cy="4050"/>
                  </a:xfrm>
                  <a:custGeom>
                    <a:avLst/>
                    <a:gdLst>
                      <a:gd name="connsiteX0" fmla="*/ 5839 w 12264"/>
                      <a:gd name="connsiteY0" fmla="*/ 89 h 4050"/>
                      <a:gd name="connsiteX1" fmla="*/ 59 w 12264"/>
                      <a:gd name="connsiteY1" fmla="*/ 1871 h 4050"/>
                      <a:gd name="connsiteX2" fmla="*/ 7434 w 12264"/>
                      <a:gd name="connsiteY2" fmla="*/ 4050 h 4050"/>
                      <a:gd name="connsiteX3" fmla="*/ 12218 w 12264"/>
                      <a:gd name="connsiteY3" fmla="*/ 2070 h 4050"/>
                      <a:gd name="connsiteX4" fmla="*/ 5839 w 12264"/>
                      <a:gd name="connsiteY4" fmla="*/ 89 h 4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64" h="4050">
                        <a:moveTo>
                          <a:pt x="5839" y="89"/>
                        </a:moveTo>
                        <a:cubicBezTo>
                          <a:pt x="1255" y="-308"/>
                          <a:pt x="-340" y="683"/>
                          <a:pt x="59" y="1871"/>
                        </a:cubicBezTo>
                        <a:cubicBezTo>
                          <a:pt x="458" y="2862"/>
                          <a:pt x="3049" y="3654"/>
                          <a:pt x="7434" y="4050"/>
                        </a:cubicBezTo>
                        <a:cubicBezTo>
                          <a:pt x="10424" y="4050"/>
                          <a:pt x="12616" y="3258"/>
                          <a:pt x="12218" y="2070"/>
                        </a:cubicBezTo>
                        <a:cubicBezTo>
                          <a:pt x="11819" y="1079"/>
                          <a:pt x="9029" y="287"/>
                          <a:pt x="5839" y="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67" name="Freeform 2166">
                    <a:extLst>
                      <a:ext uri="{FF2B5EF4-FFF2-40B4-BE49-F238E27FC236}">
                        <a16:creationId xmlns:a16="http://schemas.microsoft.com/office/drawing/2014/main" id="{626BF65C-E00B-CE2D-5884-B12F0F6BD53E}"/>
                      </a:ext>
                    </a:extLst>
                  </p:cNvPr>
                  <p:cNvSpPr/>
                  <p:nvPr/>
                </p:nvSpPr>
                <p:spPr>
                  <a:xfrm>
                    <a:off x="3033813" y="5614471"/>
                    <a:ext cx="12977" cy="3671"/>
                  </a:xfrm>
                  <a:custGeom>
                    <a:avLst/>
                    <a:gdLst>
                      <a:gd name="connsiteX0" fmla="*/ 7485 w 12977"/>
                      <a:gd name="connsiteY0" fmla="*/ 152 h 3671"/>
                      <a:gd name="connsiteX1" fmla="*/ 309 w 12977"/>
                      <a:gd name="connsiteY1" fmla="*/ 1142 h 3671"/>
                      <a:gd name="connsiteX2" fmla="*/ 5890 w 12977"/>
                      <a:gd name="connsiteY2" fmla="*/ 3519 h 3671"/>
                      <a:gd name="connsiteX3" fmla="*/ 12667 w 12977"/>
                      <a:gd name="connsiteY3" fmla="*/ 2529 h 3671"/>
                      <a:gd name="connsiteX4" fmla="*/ 7485 w 12977"/>
                      <a:gd name="connsiteY4" fmla="*/ 152 h 36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77" h="3671">
                        <a:moveTo>
                          <a:pt x="7485" y="152"/>
                        </a:moveTo>
                        <a:cubicBezTo>
                          <a:pt x="4096" y="-244"/>
                          <a:pt x="1306" y="152"/>
                          <a:pt x="309" y="1142"/>
                        </a:cubicBezTo>
                        <a:cubicBezTo>
                          <a:pt x="-1086" y="2529"/>
                          <a:pt x="2502" y="3123"/>
                          <a:pt x="5890" y="3519"/>
                        </a:cubicBezTo>
                        <a:cubicBezTo>
                          <a:pt x="8880" y="3916"/>
                          <a:pt x="11870" y="3519"/>
                          <a:pt x="12667" y="2529"/>
                        </a:cubicBezTo>
                        <a:cubicBezTo>
                          <a:pt x="14063" y="1340"/>
                          <a:pt x="10475" y="746"/>
                          <a:pt x="7485" y="1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68" name="Freeform 2167">
                    <a:extLst>
                      <a:ext uri="{FF2B5EF4-FFF2-40B4-BE49-F238E27FC236}">
                        <a16:creationId xmlns:a16="http://schemas.microsoft.com/office/drawing/2014/main" id="{D193F130-6CEB-8A8D-1BE8-645E48B219B3}"/>
                      </a:ext>
                    </a:extLst>
                  </p:cNvPr>
                  <p:cNvSpPr/>
                  <p:nvPr/>
                </p:nvSpPr>
                <p:spPr>
                  <a:xfrm>
                    <a:off x="3032711" y="5520604"/>
                    <a:ext cx="11586" cy="4079"/>
                  </a:xfrm>
                  <a:custGeom>
                    <a:avLst/>
                    <a:gdLst>
                      <a:gd name="connsiteX0" fmla="*/ 11576 w 11586"/>
                      <a:gd name="connsiteY0" fmla="*/ 3095 h 4079"/>
                      <a:gd name="connsiteX1" fmla="*/ 4998 w 11586"/>
                      <a:gd name="connsiteY1" fmla="*/ 124 h 4079"/>
                      <a:gd name="connsiteX2" fmla="*/ 15 w 11586"/>
                      <a:gd name="connsiteY2" fmla="*/ 1313 h 4079"/>
                      <a:gd name="connsiteX3" fmla="*/ 5596 w 11586"/>
                      <a:gd name="connsiteY3" fmla="*/ 3888 h 4079"/>
                      <a:gd name="connsiteX4" fmla="*/ 11576 w 11586"/>
                      <a:gd name="connsiteY4" fmla="*/ 3095 h 4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86" h="4079">
                        <a:moveTo>
                          <a:pt x="11576" y="3095"/>
                        </a:moveTo>
                        <a:cubicBezTo>
                          <a:pt x="11775" y="1907"/>
                          <a:pt x="9184" y="718"/>
                          <a:pt x="4998" y="124"/>
                        </a:cubicBezTo>
                        <a:cubicBezTo>
                          <a:pt x="1610" y="-272"/>
                          <a:pt x="-184" y="322"/>
                          <a:pt x="15" y="1313"/>
                        </a:cubicBezTo>
                        <a:cubicBezTo>
                          <a:pt x="215" y="2303"/>
                          <a:pt x="2606" y="3293"/>
                          <a:pt x="5596" y="3888"/>
                        </a:cubicBezTo>
                        <a:cubicBezTo>
                          <a:pt x="8586" y="4284"/>
                          <a:pt x="11576" y="4086"/>
                          <a:pt x="11576" y="309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69" name="Freeform 2168">
                    <a:extLst>
                      <a:ext uri="{FF2B5EF4-FFF2-40B4-BE49-F238E27FC236}">
                        <a16:creationId xmlns:a16="http://schemas.microsoft.com/office/drawing/2014/main" id="{43EAA923-A8A9-D7F0-7F21-242DED61432D}"/>
                      </a:ext>
                    </a:extLst>
                  </p:cNvPr>
                  <p:cNvSpPr/>
                  <p:nvPr/>
                </p:nvSpPr>
                <p:spPr>
                  <a:xfrm>
                    <a:off x="3029073" y="5510161"/>
                    <a:ext cx="11626" cy="4038"/>
                  </a:xfrm>
                  <a:custGeom>
                    <a:avLst/>
                    <a:gdLst>
                      <a:gd name="connsiteX0" fmla="*/ 5846 w 11626"/>
                      <a:gd name="connsiteY0" fmla="*/ 69 h 4038"/>
                      <a:gd name="connsiteX1" fmla="*/ 66 w 11626"/>
                      <a:gd name="connsiteY1" fmla="*/ 1059 h 4038"/>
                      <a:gd name="connsiteX2" fmla="*/ 4650 w 11626"/>
                      <a:gd name="connsiteY2" fmla="*/ 3635 h 4038"/>
                      <a:gd name="connsiteX3" fmla="*/ 11627 w 11626"/>
                      <a:gd name="connsiteY3" fmla="*/ 2644 h 4038"/>
                      <a:gd name="connsiteX4" fmla="*/ 5846 w 11626"/>
                      <a:gd name="connsiteY4" fmla="*/ 69 h 4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26" h="4038">
                        <a:moveTo>
                          <a:pt x="5846" y="69"/>
                        </a:moveTo>
                        <a:cubicBezTo>
                          <a:pt x="2657" y="-129"/>
                          <a:pt x="265" y="69"/>
                          <a:pt x="66" y="1059"/>
                        </a:cubicBezTo>
                        <a:cubicBezTo>
                          <a:pt x="-333" y="2050"/>
                          <a:pt x="1063" y="3040"/>
                          <a:pt x="4650" y="3635"/>
                        </a:cubicBezTo>
                        <a:cubicBezTo>
                          <a:pt x="9036" y="4427"/>
                          <a:pt x="11627" y="4031"/>
                          <a:pt x="11627" y="2644"/>
                        </a:cubicBezTo>
                        <a:cubicBezTo>
                          <a:pt x="11427" y="1456"/>
                          <a:pt x="9036" y="663"/>
                          <a:pt x="5846" y="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70" name="Freeform 2169">
                    <a:extLst>
                      <a:ext uri="{FF2B5EF4-FFF2-40B4-BE49-F238E27FC236}">
                        <a16:creationId xmlns:a16="http://schemas.microsoft.com/office/drawing/2014/main" id="{63884826-0194-7CD3-1BC8-80617A78F1C2}"/>
                      </a:ext>
                    </a:extLst>
                  </p:cNvPr>
                  <p:cNvSpPr/>
                  <p:nvPr/>
                </p:nvSpPr>
                <p:spPr>
                  <a:xfrm>
                    <a:off x="3015608" y="5576391"/>
                    <a:ext cx="14327" cy="3961"/>
                  </a:xfrm>
                  <a:custGeom>
                    <a:avLst/>
                    <a:gdLst>
                      <a:gd name="connsiteX0" fmla="*/ 4561 w 14327"/>
                      <a:gd name="connsiteY0" fmla="*/ 0 h 3961"/>
                      <a:gd name="connsiteX1" fmla="*/ 176 w 14327"/>
                      <a:gd name="connsiteY1" fmla="*/ 1585 h 3961"/>
                      <a:gd name="connsiteX2" fmla="*/ 12534 w 14327"/>
                      <a:gd name="connsiteY2" fmla="*/ 3962 h 3961"/>
                      <a:gd name="connsiteX3" fmla="*/ 14328 w 14327"/>
                      <a:gd name="connsiteY3" fmla="*/ 3962 h 3961"/>
                      <a:gd name="connsiteX4" fmla="*/ 4561 w 14327"/>
                      <a:gd name="connsiteY4" fmla="*/ 0 h 3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7" h="3961">
                        <a:moveTo>
                          <a:pt x="4561" y="0"/>
                        </a:moveTo>
                        <a:cubicBezTo>
                          <a:pt x="1372" y="0"/>
                          <a:pt x="-622" y="594"/>
                          <a:pt x="176" y="1585"/>
                        </a:cubicBezTo>
                        <a:cubicBezTo>
                          <a:pt x="2169" y="3764"/>
                          <a:pt x="7352" y="3962"/>
                          <a:pt x="12534" y="3962"/>
                        </a:cubicBezTo>
                        <a:lnTo>
                          <a:pt x="14328" y="3962"/>
                        </a:lnTo>
                        <a:cubicBezTo>
                          <a:pt x="13531" y="2179"/>
                          <a:pt x="12933" y="198"/>
                          <a:pt x="4561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71" name="Freeform 2170">
                    <a:extLst>
                      <a:ext uri="{FF2B5EF4-FFF2-40B4-BE49-F238E27FC236}">
                        <a16:creationId xmlns:a16="http://schemas.microsoft.com/office/drawing/2014/main" id="{0BE225B6-76B1-EDB2-9338-0804B74CFC83}"/>
                      </a:ext>
                    </a:extLst>
                  </p:cNvPr>
                  <p:cNvSpPr/>
                  <p:nvPr/>
                </p:nvSpPr>
                <p:spPr>
                  <a:xfrm>
                    <a:off x="3029936" y="5580353"/>
                    <a:ext cx="398" cy="197"/>
                  </a:xfrm>
                  <a:custGeom>
                    <a:avLst/>
                    <a:gdLst>
                      <a:gd name="connsiteX0" fmla="*/ 0 w 398"/>
                      <a:gd name="connsiteY0" fmla="*/ 0 h 197"/>
                      <a:gd name="connsiteX1" fmla="*/ 0 w 398"/>
                      <a:gd name="connsiteY1" fmla="*/ 198 h 197"/>
                      <a:gd name="connsiteX2" fmla="*/ 399 w 398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7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72" name="Freeform 2171">
                    <a:extLst>
                      <a:ext uri="{FF2B5EF4-FFF2-40B4-BE49-F238E27FC236}">
                        <a16:creationId xmlns:a16="http://schemas.microsoft.com/office/drawing/2014/main" id="{BE61E01C-9737-3CA6-B17A-E9C07A75C9D1}"/>
                      </a:ext>
                    </a:extLst>
                  </p:cNvPr>
                  <p:cNvSpPr/>
                  <p:nvPr/>
                </p:nvSpPr>
                <p:spPr>
                  <a:xfrm>
                    <a:off x="2942593" y="5644297"/>
                    <a:ext cx="12755" cy="4544"/>
                  </a:xfrm>
                  <a:custGeom>
                    <a:avLst/>
                    <a:gdLst>
                      <a:gd name="connsiteX0" fmla="*/ 6416 w 12755"/>
                      <a:gd name="connsiteY0" fmla="*/ 38 h 4544"/>
                      <a:gd name="connsiteX1" fmla="*/ 38 w 12755"/>
                      <a:gd name="connsiteY1" fmla="*/ 2812 h 4544"/>
                      <a:gd name="connsiteX2" fmla="*/ 4224 w 12755"/>
                      <a:gd name="connsiteY2" fmla="*/ 4396 h 4544"/>
                      <a:gd name="connsiteX3" fmla="*/ 8609 w 12755"/>
                      <a:gd name="connsiteY3" fmla="*/ 4396 h 4544"/>
                      <a:gd name="connsiteX4" fmla="*/ 11998 w 12755"/>
                      <a:gd name="connsiteY4" fmla="*/ 3010 h 4544"/>
                      <a:gd name="connsiteX5" fmla="*/ 12595 w 12755"/>
                      <a:gd name="connsiteY5" fmla="*/ 1227 h 4544"/>
                      <a:gd name="connsiteX6" fmla="*/ 6416 w 12755"/>
                      <a:gd name="connsiteY6" fmla="*/ 38 h 45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755" h="4544">
                        <a:moveTo>
                          <a:pt x="6416" y="38"/>
                        </a:moveTo>
                        <a:cubicBezTo>
                          <a:pt x="2430" y="237"/>
                          <a:pt x="-361" y="1227"/>
                          <a:pt x="38" y="2812"/>
                        </a:cubicBezTo>
                        <a:cubicBezTo>
                          <a:pt x="237" y="3802"/>
                          <a:pt x="2031" y="4198"/>
                          <a:pt x="4224" y="4396"/>
                        </a:cubicBezTo>
                        <a:cubicBezTo>
                          <a:pt x="5420" y="4594"/>
                          <a:pt x="6815" y="4594"/>
                          <a:pt x="8609" y="4396"/>
                        </a:cubicBezTo>
                        <a:cubicBezTo>
                          <a:pt x="10403" y="4198"/>
                          <a:pt x="11998" y="3802"/>
                          <a:pt x="11998" y="3010"/>
                        </a:cubicBezTo>
                        <a:cubicBezTo>
                          <a:pt x="12595" y="2613"/>
                          <a:pt x="12994" y="2019"/>
                          <a:pt x="12595" y="1227"/>
                        </a:cubicBezTo>
                        <a:cubicBezTo>
                          <a:pt x="11998" y="435"/>
                          <a:pt x="9207" y="-160"/>
                          <a:pt x="6416" y="3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73" name="Freeform 2172">
                    <a:extLst>
                      <a:ext uri="{FF2B5EF4-FFF2-40B4-BE49-F238E27FC236}">
                        <a16:creationId xmlns:a16="http://schemas.microsoft.com/office/drawing/2014/main" id="{A42566FC-2D9E-FDDC-557C-DF3DD3F0768E}"/>
                      </a:ext>
                    </a:extLst>
                  </p:cNvPr>
                  <p:cNvSpPr/>
                  <p:nvPr/>
                </p:nvSpPr>
                <p:spPr>
                  <a:xfrm>
                    <a:off x="3006292" y="5621321"/>
                    <a:ext cx="12295" cy="3997"/>
                  </a:xfrm>
                  <a:custGeom>
                    <a:avLst/>
                    <a:gdLst>
                      <a:gd name="connsiteX0" fmla="*/ 12282 w 12295"/>
                      <a:gd name="connsiteY0" fmla="*/ 2413 h 3997"/>
                      <a:gd name="connsiteX1" fmla="*/ 6302 w 12295"/>
                      <a:gd name="connsiteY1" fmla="*/ 36 h 3997"/>
                      <a:gd name="connsiteX2" fmla="*/ 123 w 12295"/>
                      <a:gd name="connsiteY2" fmla="*/ 2215 h 3997"/>
                      <a:gd name="connsiteX3" fmla="*/ 6302 w 12295"/>
                      <a:gd name="connsiteY3" fmla="*/ 3998 h 3997"/>
                      <a:gd name="connsiteX4" fmla="*/ 12282 w 12295"/>
                      <a:gd name="connsiteY4" fmla="*/ 2413 h 3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95" h="3997">
                        <a:moveTo>
                          <a:pt x="12282" y="2413"/>
                        </a:moveTo>
                        <a:cubicBezTo>
                          <a:pt x="11684" y="432"/>
                          <a:pt x="9292" y="-162"/>
                          <a:pt x="6302" y="36"/>
                        </a:cubicBezTo>
                        <a:cubicBezTo>
                          <a:pt x="2515" y="36"/>
                          <a:pt x="-674" y="828"/>
                          <a:pt x="123" y="2215"/>
                        </a:cubicBezTo>
                        <a:cubicBezTo>
                          <a:pt x="721" y="3205"/>
                          <a:pt x="3512" y="3800"/>
                          <a:pt x="6302" y="3998"/>
                        </a:cubicBezTo>
                        <a:cubicBezTo>
                          <a:pt x="10488" y="3800"/>
                          <a:pt x="12481" y="3007"/>
                          <a:pt x="12282" y="241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74" name="Freeform 2173">
                    <a:extLst>
                      <a:ext uri="{FF2B5EF4-FFF2-40B4-BE49-F238E27FC236}">
                        <a16:creationId xmlns:a16="http://schemas.microsoft.com/office/drawing/2014/main" id="{8737BFDE-767A-C21C-348F-0C71F0506E1F}"/>
                      </a:ext>
                    </a:extLst>
                  </p:cNvPr>
                  <p:cNvSpPr/>
                  <p:nvPr/>
                </p:nvSpPr>
                <p:spPr>
                  <a:xfrm>
                    <a:off x="2998551" y="5516857"/>
                    <a:ext cx="21947" cy="6373"/>
                  </a:xfrm>
                  <a:custGeom>
                    <a:avLst/>
                    <a:gdLst>
                      <a:gd name="connsiteX0" fmla="*/ 91 w 21947"/>
                      <a:gd name="connsiteY0" fmla="*/ 2683 h 6373"/>
                      <a:gd name="connsiteX1" fmla="*/ 6070 w 21947"/>
                      <a:gd name="connsiteY1" fmla="*/ 5853 h 6373"/>
                      <a:gd name="connsiteX2" fmla="*/ 15439 w 21947"/>
                      <a:gd name="connsiteY2" fmla="*/ 5060 h 6373"/>
                      <a:gd name="connsiteX3" fmla="*/ 15040 w 21947"/>
                      <a:gd name="connsiteY3" fmla="*/ 4268 h 6373"/>
                      <a:gd name="connsiteX4" fmla="*/ 15439 w 21947"/>
                      <a:gd name="connsiteY4" fmla="*/ 4466 h 6373"/>
                      <a:gd name="connsiteX5" fmla="*/ 21817 w 21947"/>
                      <a:gd name="connsiteY5" fmla="*/ 3872 h 6373"/>
                      <a:gd name="connsiteX6" fmla="*/ 16037 w 21947"/>
                      <a:gd name="connsiteY6" fmla="*/ 504 h 6373"/>
                      <a:gd name="connsiteX7" fmla="*/ 8861 w 21947"/>
                      <a:gd name="connsiteY7" fmla="*/ 702 h 6373"/>
                      <a:gd name="connsiteX8" fmla="*/ 8861 w 21947"/>
                      <a:gd name="connsiteY8" fmla="*/ 2089 h 6373"/>
                      <a:gd name="connsiteX9" fmla="*/ 8263 w 21947"/>
                      <a:gd name="connsiteY9" fmla="*/ 1891 h 6373"/>
                      <a:gd name="connsiteX10" fmla="*/ 91 w 21947"/>
                      <a:gd name="connsiteY10" fmla="*/ 2683 h 63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1947" h="6373">
                        <a:moveTo>
                          <a:pt x="91" y="2683"/>
                        </a:moveTo>
                        <a:cubicBezTo>
                          <a:pt x="-507" y="4070"/>
                          <a:pt x="1885" y="5060"/>
                          <a:pt x="6070" y="5853"/>
                        </a:cubicBezTo>
                        <a:cubicBezTo>
                          <a:pt x="11054" y="6645"/>
                          <a:pt x="15240" y="6645"/>
                          <a:pt x="15439" y="5060"/>
                        </a:cubicBezTo>
                        <a:cubicBezTo>
                          <a:pt x="15439" y="4862"/>
                          <a:pt x="15240" y="4664"/>
                          <a:pt x="15040" y="4268"/>
                        </a:cubicBezTo>
                        <a:lnTo>
                          <a:pt x="15439" y="4466"/>
                        </a:lnTo>
                        <a:cubicBezTo>
                          <a:pt x="18429" y="5060"/>
                          <a:pt x="21219" y="4862"/>
                          <a:pt x="21817" y="3872"/>
                        </a:cubicBezTo>
                        <a:cubicBezTo>
                          <a:pt x="22615" y="2485"/>
                          <a:pt x="19625" y="1495"/>
                          <a:pt x="16037" y="504"/>
                        </a:cubicBezTo>
                        <a:cubicBezTo>
                          <a:pt x="12648" y="-288"/>
                          <a:pt x="9858" y="-90"/>
                          <a:pt x="8861" y="702"/>
                        </a:cubicBezTo>
                        <a:cubicBezTo>
                          <a:pt x="8263" y="1297"/>
                          <a:pt x="8263" y="1693"/>
                          <a:pt x="8861" y="2089"/>
                        </a:cubicBezTo>
                        <a:lnTo>
                          <a:pt x="8263" y="1891"/>
                        </a:lnTo>
                        <a:cubicBezTo>
                          <a:pt x="4476" y="1495"/>
                          <a:pt x="689" y="1297"/>
                          <a:pt x="91" y="268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75" name="Freeform 2174">
                    <a:extLst>
                      <a:ext uri="{FF2B5EF4-FFF2-40B4-BE49-F238E27FC236}">
                        <a16:creationId xmlns:a16="http://schemas.microsoft.com/office/drawing/2014/main" id="{938CA96E-BED4-4B70-DFC3-2C66D9D57A42}"/>
                      </a:ext>
                    </a:extLst>
                  </p:cNvPr>
                  <p:cNvSpPr/>
                  <p:nvPr/>
                </p:nvSpPr>
                <p:spPr>
                  <a:xfrm>
                    <a:off x="2954953" y="5682338"/>
                    <a:ext cx="12207" cy="4226"/>
                  </a:xfrm>
                  <a:custGeom>
                    <a:avLst/>
                    <a:gdLst>
                      <a:gd name="connsiteX0" fmla="*/ 12195 w 12207"/>
                      <a:gd name="connsiteY0" fmla="*/ 2011 h 4226"/>
                      <a:gd name="connsiteX1" fmla="*/ 6016 w 12207"/>
                      <a:gd name="connsiteY1" fmla="*/ 30 h 4226"/>
                      <a:gd name="connsiteX2" fmla="*/ 36 w 12207"/>
                      <a:gd name="connsiteY2" fmla="*/ 2209 h 4226"/>
                      <a:gd name="connsiteX3" fmla="*/ 6414 w 12207"/>
                      <a:gd name="connsiteY3" fmla="*/ 4190 h 4226"/>
                      <a:gd name="connsiteX4" fmla="*/ 12195 w 12207"/>
                      <a:gd name="connsiteY4" fmla="*/ 2011 h 42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07" h="4226">
                        <a:moveTo>
                          <a:pt x="12195" y="2011"/>
                        </a:moveTo>
                        <a:cubicBezTo>
                          <a:pt x="12394" y="624"/>
                          <a:pt x="10201" y="-168"/>
                          <a:pt x="6016" y="30"/>
                        </a:cubicBezTo>
                        <a:cubicBezTo>
                          <a:pt x="3225" y="426"/>
                          <a:pt x="235" y="1021"/>
                          <a:pt x="36" y="2209"/>
                        </a:cubicBezTo>
                        <a:cubicBezTo>
                          <a:pt x="-363" y="3794"/>
                          <a:pt x="2627" y="4388"/>
                          <a:pt x="6414" y="4190"/>
                        </a:cubicBezTo>
                        <a:cubicBezTo>
                          <a:pt x="9404" y="3992"/>
                          <a:pt x="11995" y="3200"/>
                          <a:pt x="12195" y="20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76" name="Freeform 2175">
                    <a:extLst>
                      <a:ext uri="{FF2B5EF4-FFF2-40B4-BE49-F238E27FC236}">
                        <a16:creationId xmlns:a16="http://schemas.microsoft.com/office/drawing/2014/main" id="{186FC4D7-72AC-694D-77C2-CF6A790BBEBC}"/>
                      </a:ext>
                    </a:extLst>
                  </p:cNvPr>
                  <p:cNvSpPr/>
                  <p:nvPr/>
                </p:nvSpPr>
                <p:spPr>
                  <a:xfrm>
                    <a:off x="2952955" y="5624725"/>
                    <a:ext cx="13282" cy="3763"/>
                  </a:xfrm>
                  <a:custGeom>
                    <a:avLst/>
                    <a:gdLst>
                      <a:gd name="connsiteX0" fmla="*/ 41 w 13282"/>
                      <a:gd name="connsiteY0" fmla="*/ 1783 h 3763"/>
                      <a:gd name="connsiteX1" fmla="*/ 8014 w 13282"/>
                      <a:gd name="connsiteY1" fmla="*/ 3764 h 3763"/>
                      <a:gd name="connsiteX2" fmla="*/ 13196 w 13282"/>
                      <a:gd name="connsiteY2" fmla="*/ 1981 h 3763"/>
                      <a:gd name="connsiteX3" fmla="*/ 5423 w 13282"/>
                      <a:gd name="connsiteY3" fmla="*/ 0 h 3763"/>
                      <a:gd name="connsiteX4" fmla="*/ 41 w 13282"/>
                      <a:gd name="connsiteY4" fmla="*/ 1783 h 37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82" h="3763">
                        <a:moveTo>
                          <a:pt x="41" y="1783"/>
                        </a:moveTo>
                        <a:cubicBezTo>
                          <a:pt x="439" y="3169"/>
                          <a:pt x="4027" y="3764"/>
                          <a:pt x="8014" y="3764"/>
                        </a:cubicBezTo>
                        <a:cubicBezTo>
                          <a:pt x="11203" y="3764"/>
                          <a:pt x="13794" y="3169"/>
                          <a:pt x="13196" y="1981"/>
                        </a:cubicBezTo>
                        <a:cubicBezTo>
                          <a:pt x="12598" y="594"/>
                          <a:pt x="9409" y="0"/>
                          <a:pt x="5423" y="0"/>
                        </a:cubicBezTo>
                        <a:cubicBezTo>
                          <a:pt x="2233" y="0"/>
                          <a:pt x="-358" y="594"/>
                          <a:pt x="41" y="178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77" name="Freeform 2176">
                    <a:extLst>
                      <a:ext uri="{FF2B5EF4-FFF2-40B4-BE49-F238E27FC236}">
                        <a16:creationId xmlns:a16="http://schemas.microsoft.com/office/drawing/2014/main" id="{36DCE3C5-8D8C-44FF-07E3-1892E3FC6FFF}"/>
                      </a:ext>
                    </a:extLst>
                  </p:cNvPr>
                  <p:cNvSpPr/>
                  <p:nvPr/>
                </p:nvSpPr>
                <p:spPr>
                  <a:xfrm>
                    <a:off x="2974922" y="5587484"/>
                    <a:ext cx="12942" cy="4379"/>
                  </a:xfrm>
                  <a:custGeom>
                    <a:avLst/>
                    <a:gdLst>
                      <a:gd name="connsiteX0" fmla="*/ 8172 w 12942"/>
                      <a:gd name="connsiteY0" fmla="*/ 4358 h 4379"/>
                      <a:gd name="connsiteX1" fmla="*/ 12757 w 12942"/>
                      <a:gd name="connsiteY1" fmla="*/ 3169 h 4379"/>
                      <a:gd name="connsiteX2" fmla="*/ 4584 w 12942"/>
                      <a:gd name="connsiteY2" fmla="*/ 198 h 4379"/>
                      <a:gd name="connsiteX3" fmla="*/ 399 w 12942"/>
                      <a:gd name="connsiteY3" fmla="*/ 0 h 4379"/>
                      <a:gd name="connsiteX4" fmla="*/ 0 w 12942"/>
                      <a:gd name="connsiteY4" fmla="*/ 1387 h 4379"/>
                      <a:gd name="connsiteX5" fmla="*/ 8172 w 12942"/>
                      <a:gd name="connsiteY5" fmla="*/ 4358 h 43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942" h="4379">
                        <a:moveTo>
                          <a:pt x="8172" y="4358"/>
                        </a:moveTo>
                        <a:cubicBezTo>
                          <a:pt x="9966" y="4358"/>
                          <a:pt x="12358" y="3764"/>
                          <a:pt x="12757" y="3169"/>
                        </a:cubicBezTo>
                        <a:cubicBezTo>
                          <a:pt x="13953" y="1189"/>
                          <a:pt x="9169" y="594"/>
                          <a:pt x="4584" y="198"/>
                        </a:cubicBezTo>
                        <a:lnTo>
                          <a:pt x="399" y="0"/>
                        </a:lnTo>
                        <a:cubicBezTo>
                          <a:pt x="199" y="396"/>
                          <a:pt x="0" y="991"/>
                          <a:pt x="0" y="1387"/>
                        </a:cubicBezTo>
                        <a:cubicBezTo>
                          <a:pt x="0" y="3368"/>
                          <a:pt x="2392" y="4556"/>
                          <a:pt x="8172" y="43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78" name="Freeform 2177">
                    <a:extLst>
                      <a:ext uri="{FF2B5EF4-FFF2-40B4-BE49-F238E27FC236}">
                        <a16:creationId xmlns:a16="http://schemas.microsoft.com/office/drawing/2014/main" id="{8BCBA72D-2BB3-F694-6C31-2B995296A888}"/>
                      </a:ext>
                    </a:extLst>
                  </p:cNvPr>
                  <p:cNvSpPr/>
                  <p:nvPr/>
                </p:nvSpPr>
                <p:spPr>
                  <a:xfrm>
                    <a:off x="2954361" y="5523252"/>
                    <a:ext cx="21594" cy="8027"/>
                  </a:xfrm>
                  <a:custGeom>
                    <a:avLst/>
                    <a:gdLst>
                      <a:gd name="connsiteX0" fmla="*/ 16374 w 21594"/>
                      <a:gd name="connsiteY0" fmla="*/ 6985 h 8027"/>
                      <a:gd name="connsiteX1" fmla="*/ 21557 w 21594"/>
                      <a:gd name="connsiteY1" fmla="*/ 5797 h 8027"/>
                      <a:gd name="connsiteX2" fmla="*/ 15179 w 21594"/>
                      <a:gd name="connsiteY2" fmla="*/ 2429 h 8027"/>
                      <a:gd name="connsiteX3" fmla="*/ 9996 w 21594"/>
                      <a:gd name="connsiteY3" fmla="*/ 2825 h 8027"/>
                      <a:gd name="connsiteX4" fmla="*/ 7405 w 21594"/>
                      <a:gd name="connsiteY4" fmla="*/ 2825 h 8027"/>
                      <a:gd name="connsiteX5" fmla="*/ 6807 w 21594"/>
                      <a:gd name="connsiteY5" fmla="*/ 2429 h 8027"/>
                      <a:gd name="connsiteX6" fmla="*/ 428 w 21594"/>
                      <a:gd name="connsiteY6" fmla="*/ 250 h 8027"/>
                      <a:gd name="connsiteX7" fmla="*/ 4415 w 21594"/>
                      <a:gd name="connsiteY7" fmla="*/ 5598 h 8027"/>
                      <a:gd name="connsiteX8" fmla="*/ 10993 w 21594"/>
                      <a:gd name="connsiteY8" fmla="*/ 7777 h 8027"/>
                      <a:gd name="connsiteX9" fmla="*/ 11391 w 21594"/>
                      <a:gd name="connsiteY9" fmla="*/ 6787 h 8027"/>
                      <a:gd name="connsiteX10" fmla="*/ 12587 w 21594"/>
                      <a:gd name="connsiteY10" fmla="*/ 6985 h 8027"/>
                      <a:gd name="connsiteX11" fmla="*/ 16374 w 21594"/>
                      <a:gd name="connsiteY11" fmla="*/ 6985 h 80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1594" h="8027">
                        <a:moveTo>
                          <a:pt x="16374" y="6985"/>
                        </a:moveTo>
                        <a:cubicBezTo>
                          <a:pt x="19365" y="7381"/>
                          <a:pt x="21358" y="6787"/>
                          <a:pt x="21557" y="5797"/>
                        </a:cubicBezTo>
                        <a:cubicBezTo>
                          <a:pt x="21956" y="4410"/>
                          <a:pt x="19165" y="3222"/>
                          <a:pt x="15179" y="2429"/>
                        </a:cubicBezTo>
                        <a:cubicBezTo>
                          <a:pt x="12787" y="2231"/>
                          <a:pt x="10993" y="2231"/>
                          <a:pt x="9996" y="2825"/>
                        </a:cubicBezTo>
                        <a:cubicBezTo>
                          <a:pt x="8999" y="2825"/>
                          <a:pt x="8202" y="2825"/>
                          <a:pt x="7405" y="2825"/>
                        </a:cubicBezTo>
                        <a:cubicBezTo>
                          <a:pt x="7206" y="2627"/>
                          <a:pt x="7006" y="2627"/>
                          <a:pt x="6807" y="2429"/>
                        </a:cubicBezTo>
                        <a:cubicBezTo>
                          <a:pt x="4216" y="646"/>
                          <a:pt x="1425" y="-542"/>
                          <a:pt x="428" y="250"/>
                        </a:cubicBezTo>
                        <a:cubicBezTo>
                          <a:pt x="-967" y="1241"/>
                          <a:pt x="1226" y="3420"/>
                          <a:pt x="4415" y="5598"/>
                        </a:cubicBezTo>
                        <a:cubicBezTo>
                          <a:pt x="7405" y="7381"/>
                          <a:pt x="9996" y="8570"/>
                          <a:pt x="10993" y="7777"/>
                        </a:cubicBezTo>
                        <a:cubicBezTo>
                          <a:pt x="11391" y="7579"/>
                          <a:pt x="11591" y="7183"/>
                          <a:pt x="11391" y="6787"/>
                        </a:cubicBezTo>
                        <a:cubicBezTo>
                          <a:pt x="11790" y="6787"/>
                          <a:pt x="12189" y="6787"/>
                          <a:pt x="12587" y="6985"/>
                        </a:cubicBezTo>
                        <a:cubicBezTo>
                          <a:pt x="13983" y="7183"/>
                          <a:pt x="15378" y="7183"/>
                          <a:pt x="16374" y="69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79" name="Freeform 2178">
                    <a:extLst>
                      <a:ext uri="{FF2B5EF4-FFF2-40B4-BE49-F238E27FC236}">
                        <a16:creationId xmlns:a16="http://schemas.microsoft.com/office/drawing/2014/main" id="{9E1FF8AA-12DC-DE2B-5D6E-0FD8599E9E6D}"/>
                      </a:ext>
                    </a:extLst>
                  </p:cNvPr>
                  <p:cNvSpPr/>
                  <p:nvPr/>
                </p:nvSpPr>
                <p:spPr>
                  <a:xfrm>
                    <a:off x="2979905" y="5574212"/>
                    <a:ext cx="398" cy="19808"/>
                  </a:xfrm>
                  <a:custGeom>
                    <a:avLst/>
                    <a:gdLst>
                      <a:gd name="connsiteX0" fmla="*/ 399 w 398"/>
                      <a:gd name="connsiteY0" fmla="*/ 0 h 19808"/>
                      <a:gd name="connsiteX1" fmla="*/ 0 w 398"/>
                      <a:gd name="connsiteY1" fmla="*/ 0 h 19808"/>
                      <a:gd name="connsiteX2" fmla="*/ 0 w 398"/>
                      <a:gd name="connsiteY2" fmla="*/ 0 h 19808"/>
                      <a:gd name="connsiteX3" fmla="*/ 199 w 398"/>
                      <a:gd name="connsiteY3" fmla="*/ 0 h 19808"/>
                      <a:gd name="connsiteX4" fmla="*/ 399 w 398"/>
                      <a:gd name="connsiteY4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08">
                        <a:moveTo>
                          <a:pt x="399" y="0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199" y="0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80" name="Freeform 2179">
                    <a:extLst>
                      <a:ext uri="{FF2B5EF4-FFF2-40B4-BE49-F238E27FC236}">
                        <a16:creationId xmlns:a16="http://schemas.microsoft.com/office/drawing/2014/main" id="{0A153F1A-C594-A08E-3A57-CE558CC0343F}"/>
                      </a:ext>
                    </a:extLst>
                  </p:cNvPr>
                  <p:cNvSpPr/>
                  <p:nvPr/>
                </p:nvSpPr>
                <p:spPr>
                  <a:xfrm>
                    <a:off x="2967560" y="5574131"/>
                    <a:ext cx="12943" cy="3841"/>
                  </a:xfrm>
                  <a:custGeom>
                    <a:avLst/>
                    <a:gdLst>
                      <a:gd name="connsiteX0" fmla="*/ 186 w 12943"/>
                      <a:gd name="connsiteY0" fmla="*/ 2062 h 3841"/>
                      <a:gd name="connsiteX1" fmla="*/ 4771 w 12943"/>
                      <a:gd name="connsiteY1" fmla="*/ 3647 h 3841"/>
                      <a:gd name="connsiteX2" fmla="*/ 12943 w 12943"/>
                      <a:gd name="connsiteY2" fmla="*/ 1666 h 3841"/>
                      <a:gd name="connsiteX3" fmla="*/ 12345 w 12943"/>
                      <a:gd name="connsiteY3" fmla="*/ 279 h 3841"/>
                      <a:gd name="connsiteX4" fmla="*/ 8159 w 12943"/>
                      <a:gd name="connsiteY4" fmla="*/ 81 h 3841"/>
                      <a:gd name="connsiteX5" fmla="*/ 186 w 12943"/>
                      <a:gd name="connsiteY5" fmla="*/ 2062 h 38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943" h="3841">
                        <a:moveTo>
                          <a:pt x="186" y="2062"/>
                        </a:moveTo>
                        <a:cubicBezTo>
                          <a:pt x="585" y="2656"/>
                          <a:pt x="2977" y="3449"/>
                          <a:pt x="4771" y="3647"/>
                        </a:cubicBezTo>
                        <a:cubicBezTo>
                          <a:pt x="10153" y="4241"/>
                          <a:pt x="12943" y="3449"/>
                          <a:pt x="12943" y="1666"/>
                        </a:cubicBezTo>
                        <a:cubicBezTo>
                          <a:pt x="12943" y="1270"/>
                          <a:pt x="12544" y="675"/>
                          <a:pt x="12345" y="279"/>
                        </a:cubicBezTo>
                        <a:cubicBezTo>
                          <a:pt x="10950" y="81"/>
                          <a:pt x="9555" y="81"/>
                          <a:pt x="8159" y="81"/>
                        </a:cubicBezTo>
                        <a:cubicBezTo>
                          <a:pt x="3774" y="-117"/>
                          <a:pt x="-1010" y="-117"/>
                          <a:pt x="186" y="206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81" name="Freeform 2180">
                    <a:extLst>
                      <a:ext uri="{FF2B5EF4-FFF2-40B4-BE49-F238E27FC236}">
                        <a16:creationId xmlns:a16="http://schemas.microsoft.com/office/drawing/2014/main" id="{167C87B6-1D73-43E7-6301-3E6D3C6B4646}"/>
                      </a:ext>
                    </a:extLst>
                  </p:cNvPr>
                  <p:cNvSpPr/>
                  <p:nvPr/>
                </p:nvSpPr>
                <p:spPr>
                  <a:xfrm>
                    <a:off x="2902167" y="5640451"/>
                    <a:ext cx="13554" cy="4267"/>
                  </a:xfrm>
                  <a:custGeom>
                    <a:avLst/>
                    <a:gdLst>
                      <a:gd name="connsiteX0" fmla="*/ 8372 w 13554"/>
                      <a:gd name="connsiteY0" fmla="*/ 4082 h 4267"/>
                      <a:gd name="connsiteX1" fmla="*/ 13554 w 13554"/>
                      <a:gd name="connsiteY1" fmla="*/ 1705 h 4267"/>
                      <a:gd name="connsiteX2" fmla="*/ 4784 w 13554"/>
                      <a:gd name="connsiteY2" fmla="*/ 120 h 4267"/>
                      <a:gd name="connsiteX3" fmla="*/ 0 w 13554"/>
                      <a:gd name="connsiteY3" fmla="*/ 1705 h 4267"/>
                      <a:gd name="connsiteX4" fmla="*/ 399 w 13554"/>
                      <a:gd name="connsiteY4" fmla="*/ 3092 h 4267"/>
                      <a:gd name="connsiteX5" fmla="*/ 8372 w 13554"/>
                      <a:gd name="connsiteY5" fmla="*/ 4082 h 42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54" h="4267">
                        <a:moveTo>
                          <a:pt x="8372" y="4082"/>
                        </a:moveTo>
                        <a:cubicBezTo>
                          <a:pt x="11561" y="3884"/>
                          <a:pt x="13355" y="2894"/>
                          <a:pt x="13554" y="1705"/>
                        </a:cubicBezTo>
                        <a:cubicBezTo>
                          <a:pt x="12159" y="319"/>
                          <a:pt x="8770" y="-276"/>
                          <a:pt x="4784" y="120"/>
                        </a:cubicBezTo>
                        <a:cubicBezTo>
                          <a:pt x="2392" y="319"/>
                          <a:pt x="598" y="913"/>
                          <a:pt x="0" y="1705"/>
                        </a:cubicBezTo>
                        <a:cubicBezTo>
                          <a:pt x="200" y="2101"/>
                          <a:pt x="200" y="2696"/>
                          <a:pt x="399" y="3092"/>
                        </a:cubicBezTo>
                        <a:cubicBezTo>
                          <a:pt x="1595" y="4280"/>
                          <a:pt x="4983" y="4478"/>
                          <a:pt x="8372" y="408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82" name="Freeform 2181">
                    <a:extLst>
                      <a:ext uri="{FF2B5EF4-FFF2-40B4-BE49-F238E27FC236}">
                        <a16:creationId xmlns:a16="http://schemas.microsoft.com/office/drawing/2014/main" id="{440907EF-A76F-257E-4C2F-72BECAAF2959}"/>
                      </a:ext>
                    </a:extLst>
                  </p:cNvPr>
                  <p:cNvSpPr/>
                  <p:nvPr/>
                </p:nvSpPr>
                <p:spPr>
                  <a:xfrm>
                    <a:off x="3024432" y="5580551"/>
                    <a:ext cx="13241" cy="4583"/>
                  </a:xfrm>
                  <a:custGeom>
                    <a:avLst/>
                    <a:gdLst>
                      <a:gd name="connsiteX0" fmla="*/ 12082 w 13241"/>
                      <a:gd name="connsiteY0" fmla="*/ 3962 h 4583"/>
                      <a:gd name="connsiteX1" fmla="*/ 5703 w 13241"/>
                      <a:gd name="connsiteY1" fmla="*/ 0 h 4583"/>
                      <a:gd name="connsiteX2" fmla="*/ 4109 w 13241"/>
                      <a:gd name="connsiteY2" fmla="*/ 4160 h 4583"/>
                      <a:gd name="connsiteX3" fmla="*/ 12082 w 13241"/>
                      <a:gd name="connsiteY3" fmla="*/ 3962 h 4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241" h="4583">
                        <a:moveTo>
                          <a:pt x="12082" y="3962"/>
                        </a:moveTo>
                        <a:cubicBezTo>
                          <a:pt x="15869" y="1981"/>
                          <a:pt x="9490" y="1189"/>
                          <a:pt x="5703" y="0"/>
                        </a:cubicBezTo>
                        <a:cubicBezTo>
                          <a:pt x="2913" y="1189"/>
                          <a:pt x="-4662" y="1981"/>
                          <a:pt x="4109" y="4160"/>
                        </a:cubicBezTo>
                        <a:cubicBezTo>
                          <a:pt x="6700" y="4754"/>
                          <a:pt x="10487" y="4754"/>
                          <a:pt x="12082" y="396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83" name="Freeform 2182">
                    <a:extLst>
                      <a:ext uri="{FF2B5EF4-FFF2-40B4-BE49-F238E27FC236}">
                        <a16:creationId xmlns:a16="http://schemas.microsoft.com/office/drawing/2014/main" id="{E752D61D-16C2-3164-25BF-DE1B466810C9}"/>
                      </a:ext>
                    </a:extLst>
                  </p:cNvPr>
                  <p:cNvSpPr/>
                  <p:nvPr/>
                </p:nvSpPr>
                <p:spPr>
                  <a:xfrm>
                    <a:off x="3029936" y="5580353"/>
                    <a:ext cx="398" cy="197"/>
                  </a:xfrm>
                  <a:custGeom>
                    <a:avLst/>
                    <a:gdLst>
                      <a:gd name="connsiteX0" fmla="*/ 0 w 398"/>
                      <a:gd name="connsiteY0" fmla="*/ 198 h 197"/>
                      <a:gd name="connsiteX1" fmla="*/ 200 w 398"/>
                      <a:gd name="connsiteY1" fmla="*/ 198 h 197"/>
                      <a:gd name="connsiteX2" fmla="*/ 399 w 398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7">
                        <a:moveTo>
                          <a:pt x="0" y="198"/>
                        </a:moveTo>
                        <a:lnTo>
                          <a:pt x="200" y="198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84" name="Freeform 2183">
                    <a:extLst>
                      <a:ext uri="{FF2B5EF4-FFF2-40B4-BE49-F238E27FC236}">
                        <a16:creationId xmlns:a16="http://schemas.microsoft.com/office/drawing/2014/main" id="{E3C5D698-780A-8928-B3DD-CF29344420D7}"/>
                      </a:ext>
                    </a:extLst>
                  </p:cNvPr>
                  <p:cNvSpPr/>
                  <p:nvPr/>
                </p:nvSpPr>
                <p:spPr>
                  <a:xfrm>
                    <a:off x="3020313" y="5593773"/>
                    <a:ext cx="10818" cy="3269"/>
                  </a:xfrm>
                  <a:custGeom>
                    <a:avLst/>
                    <a:gdLst>
                      <a:gd name="connsiteX0" fmla="*/ 4639 w 10818"/>
                      <a:gd name="connsiteY0" fmla="*/ 50 h 3269"/>
                      <a:gd name="connsiteX1" fmla="*/ 55 w 10818"/>
                      <a:gd name="connsiteY1" fmla="*/ 1041 h 3269"/>
                      <a:gd name="connsiteX2" fmla="*/ 4839 w 10818"/>
                      <a:gd name="connsiteY2" fmla="*/ 3220 h 3269"/>
                      <a:gd name="connsiteX3" fmla="*/ 10818 w 10818"/>
                      <a:gd name="connsiteY3" fmla="*/ 2031 h 3269"/>
                      <a:gd name="connsiteX4" fmla="*/ 4639 w 10818"/>
                      <a:gd name="connsiteY4" fmla="*/ 50 h 32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818" h="3269">
                        <a:moveTo>
                          <a:pt x="4639" y="50"/>
                        </a:moveTo>
                        <a:cubicBezTo>
                          <a:pt x="2048" y="-148"/>
                          <a:pt x="254" y="249"/>
                          <a:pt x="55" y="1041"/>
                        </a:cubicBezTo>
                        <a:cubicBezTo>
                          <a:pt x="-344" y="2031"/>
                          <a:pt x="1450" y="2824"/>
                          <a:pt x="4839" y="3220"/>
                        </a:cubicBezTo>
                        <a:cubicBezTo>
                          <a:pt x="8227" y="3418"/>
                          <a:pt x="10818" y="3022"/>
                          <a:pt x="10818" y="2031"/>
                        </a:cubicBezTo>
                        <a:cubicBezTo>
                          <a:pt x="10818" y="843"/>
                          <a:pt x="7829" y="249"/>
                          <a:pt x="4639" y="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85" name="Freeform 2184">
                    <a:extLst>
                      <a:ext uri="{FF2B5EF4-FFF2-40B4-BE49-F238E27FC236}">
                        <a16:creationId xmlns:a16="http://schemas.microsoft.com/office/drawing/2014/main" id="{9CC31363-C1EF-797C-1241-1CAB4FE4C870}"/>
                      </a:ext>
                    </a:extLst>
                  </p:cNvPr>
                  <p:cNvSpPr/>
                  <p:nvPr/>
                </p:nvSpPr>
                <p:spPr>
                  <a:xfrm>
                    <a:off x="3006291" y="5560279"/>
                    <a:ext cx="12881" cy="3610"/>
                  </a:xfrm>
                  <a:custGeom>
                    <a:avLst/>
                    <a:gdLst>
                      <a:gd name="connsiteX0" fmla="*/ 5307 w 12881"/>
                      <a:gd name="connsiteY0" fmla="*/ 3434 h 3610"/>
                      <a:gd name="connsiteX1" fmla="*/ 12881 w 12881"/>
                      <a:gd name="connsiteY1" fmla="*/ 2048 h 3610"/>
                      <a:gd name="connsiteX2" fmla="*/ 6503 w 12881"/>
                      <a:gd name="connsiteY2" fmla="*/ 67 h 3610"/>
                      <a:gd name="connsiteX3" fmla="*/ 124 w 12881"/>
                      <a:gd name="connsiteY3" fmla="*/ 1255 h 3610"/>
                      <a:gd name="connsiteX4" fmla="*/ 5307 w 12881"/>
                      <a:gd name="connsiteY4" fmla="*/ 3434 h 36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81" h="3610">
                        <a:moveTo>
                          <a:pt x="5307" y="3434"/>
                        </a:moveTo>
                        <a:cubicBezTo>
                          <a:pt x="9293" y="3831"/>
                          <a:pt x="12881" y="3633"/>
                          <a:pt x="12881" y="2048"/>
                        </a:cubicBezTo>
                        <a:cubicBezTo>
                          <a:pt x="12881" y="1057"/>
                          <a:pt x="9692" y="463"/>
                          <a:pt x="6503" y="67"/>
                        </a:cubicBezTo>
                        <a:cubicBezTo>
                          <a:pt x="3313" y="-131"/>
                          <a:pt x="922" y="67"/>
                          <a:pt x="124" y="1255"/>
                        </a:cubicBezTo>
                        <a:cubicBezTo>
                          <a:pt x="-673" y="2444"/>
                          <a:pt x="2516" y="3038"/>
                          <a:pt x="5307" y="343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86" name="Freeform 2185">
                    <a:extLst>
                      <a:ext uri="{FF2B5EF4-FFF2-40B4-BE49-F238E27FC236}">
                        <a16:creationId xmlns:a16="http://schemas.microsoft.com/office/drawing/2014/main" id="{A9420C39-6DEC-87A3-C3D9-5E7D83E3195C}"/>
                      </a:ext>
                    </a:extLst>
                  </p:cNvPr>
                  <p:cNvSpPr/>
                  <p:nvPr/>
                </p:nvSpPr>
                <p:spPr>
                  <a:xfrm>
                    <a:off x="2928708" y="5528843"/>
                    <a:ext cx="26777" cy="9701"/>
                  </a:xfrm>
                  <a:custGeom>
                    <a:avLst/>
                    <a:gdLst>
                      <a:gd name="connsiteX0" fmla="*/ 7544 w 26777"/>
                      <a:gd name="connsiteY0" fmla="*/ 2187 h 9701"/>
                      <a:gd name="connsiteX1" fmla="*/ 7544 w 26777"/>
                      <a:gd name="connsiteY1" fmla="*/ 2187 h 9701"/>
                      <a:gd name="connsiteX2" fmla="*/ 169 w 26777"/>
                      <a:gd name="connsiteY2" fmla="*/ 602 h 9701"/>
                      <a:gd name="connsiteX3" fmla="*/ 6747 w 26777"/>
                      <a:gd name="connsiteY3" fmla="*/ 6941 h 9701"/>
                      <a:gd name="connsiteX4" fmla="*/ 12926 w 26777"/>
                      <a:gd name="connsiteY4" fmla="*/ 7931 h 9701"/>
                      <a:gd name="connsiteX5" fmla="*/ 13125 w 26777"/>
                      <a:gd name="connsiteY5" fmla="*/ 7535 h 9701"/>
                      <a:gd name="connsiteX6" fmla="*/ 15717 w 26777"/>
                      <a:gd name="connsiteY6" fmla="*/ 7931 h 9701"/>
                      <a:gd name="connsiteX7" fmla="*/ 20102 w 26777"/>
                      <a:gd name="connsiteY7" fmla="*/ 9516 h 9701"/>
                      <a:gd name="connsiteX8" fmla="*/ 26680 w 26777"/>
                      <a:gd name="connsiteY8" fmla="*/ 8525 h 9701"/>
                      <a:gd name="connsiteX9" fmla="*/ 23889 w 26777"/>
                      <a:gd name="connsiteY9" fmla="*/ 6346 h 9701"/>
                      <a:gd name="connsiteX10" fmla="*/ 10733 w 26777"/>
                      <a:gd name="connsiteY10" fmla="*/ 2187 h 9701"/>
                      <a:gd name="connsiteX11" fmla="*/ 7544 w 26777"/>
                      <a:gd name="connsiteY11" fmla="*/ 2187 h 97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6777" h="9701">
                        <a:moveTo>
                          <a:pt x="7544" y="2187"/>
                        </a:moveTo>
                        <a:lnTo>
                          <a:pt x="7544" y="2187"/>
                        </a:lnTo>
                        <a:cubicBezTo>
                          <a:pt x="3757" y="8"/>
                          <a:pt x="966" y="-587"/>
                          <a:pt x="169" y="602"/>
                        </a:cubicBezTo>
                        <a:cubicBezTo>
                          <a:pt x="-628" y="1790"/>
                          <a:pt x="1365" y="3969"/>
                          <a:pt x="6747" y="6941"/>
                        </a:cubicBezTo>
                        <a:cubicBezTo>
                          <a:pt x="9139" y="8327"/>
                          <a:pt x="12328" y="9120"/>
                          <a:pt x="12926" y="7931"/>
                        </a:cubicBezTo>
                        <a:cubicBezTo>
                          <a:pt x="12926" y="7733"/>
                          <a:pt x="13125" y="7733"/>
                          <a:pt x="13125" y="7535"/>
                        </a:cubicBezTo>
                        <a:cubicBezTo>
                          <a:pt x="13922" y="7733"/>
                          <a:pt x="14720" y="7931"/>
                          <a:pt x="15717" y="7931"/>
                        </a:cubicBezTo>
                        <a:cubicBezTo>
                          <a:pt x="16315" y="8525"/>
                          <a:pt x="17710" y="9120"/>
                          <a:pt x="20102" y="9516"/>
                        </a:cubicBezTo>
                        <a:cubicBezTo>
                          <a:pt x="23092" y="9912"/>
                          <a:pt x="26081" y="9714"/>
                          <a:pt x="26680" y="8525"/>
                        </a:cubicBezTo>
                        <a:cubicBezTo>
                          <a:pt x="27078" y="7733"/>
                          <a:pt x="26281" y="6941"/>
                          <a:pt x="23889" y="6346"/>
                        </a:cubicBezTo>
                        <a:cubicBezTo>
                          <a:pt x="20700" y="4564"/>
                          <a:pt x="16713" y="2979"/>
                          <a:pt x="10733" y="2187"/>
                        </a:cubicBezTo>
                        <a:cubicBezTo>
                          <a:pt x="9338" y="1989"/>
                          <a:pt x="8341" y="1989"/>
                          <a:pt x="7544" y="218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87" name="Freeform 2186">
                    <a:extLst>
                      <a:ext uri="{FF2B5EF4-FFF2-40B4-BE49-F238E27FC236}">
                        <a16:creationId xmlns:a16="http://schemas.microsoft.com/office/drawing/2014/main" id="{26BBEAAD-1CC7-5D03-BFE7-251BC92E6BF5}"/>
                      </a:ext>
                    </a:extLst>
                  </p:cNvPr>
                  <p:cNvSpPr/>
                  <p:nvPr/>
                </p:nvSpPr>
                <p:spPr>
                  <a:xfrm>
                    <a:off x="2944941" y="5527764"/>
                    <a:ext cx="12651" cy="4336"/>
                  </a:xfrm>
                  <a:custGeom>
                    <a:avLst/>
                    <a:gdLst>
                      <a:gd name="connsiteX0" fmla="*/ 82 w 12651"/>
                      <a:gd name="connsiteY0" fmla="*/ 1482 h 4336"/>
                      <a:gd name="connsiteX1" fmla="*/ 5065 w 12651"/>
                      <a:gd name="connsiteY1" fmla="*/ 4057 h 4336"/>
                      <a:gd name="connsiteX2" fmla="*/ 12639 w 12651"/>
                      <a:gd name="connsiteY2" fmla="*/ 3067 h 4336"/>
                      <a:gd name="connsiteX3" fmla="*/ 7457 w 12651"/>
                      <a:gd name="connsiteY3" fmla="*/ 492 h 4336"/>
                      <a:gd name="connsiteX4" fmla="*/ 82 w 12651"/>
                      <a:gd name="connsiteY4" fmla="*/ 1482 h 43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51" h="4336">
                        <a:moveTo>
                          <a:pt x="82" y="1482"/>
                        </a:moveTo>
                        <a:cubicBezTo>
                          <a:pt x="-516" y="2671"/>
                          <a:pt x="2274" y="3463"/>
                          <a:pt x="5065" y="4057"/>
                        </a:cubicBezTo>
                        <a:cubicBezTo>
                          <a:pt x="8852" y="4454"/>
                          <a:pt x="12440" y="4652"/>
                          <a:pt x="12639" y="3067"/>
                        </a:cubicBezTo>
                        <a:cubicBezTo>
                          <a:pt x="12839" y="2077"/>
                          <a:pt x="10646" y="1086"/>
                          <a:pt x="7457" y="492"/>
                        </a:cubicBezTo>
                        <a:cubicBezTo>
                          <a:pt x="3470" y="-499"/>
                          <a:pt x="879" y="96"/>
                          <a:pt x="82" y="148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88" name="Freeform 2187">
                    <a:extLst>
                      <a:ext uri="{FF2B5EF4-FFF2-40B4-BE49-F238E27FC236}">
                        <a16:creationId xmlns:a16="http://schemas.microsoft.com/office/drawing/2014/main" id="{599BB3CF-6F43-4CDE-87AA-FFDCC4FF8E1E}"/>
                      </a:ext>
                    </a:extLst>
                  </p:cNvPr>
                  <p:cNvSpPr/>
                  <p:nvPr/>
                </p:nvSpPr>
                <p:spPr>
                  <a:xfrm>
                    <a:off x="2950374" y="5558721"/>
                    <a:ext cx="20666" cy="6797"/>
                  </a:xfrm>
                  <a:custGeom>
                    <a:avLst/>
                    <a:gdLst>
                      <a:gd name="connsiteX0" fmla="*/ 31 w 20666"/>
                      <a:gd name="connsiteY0" fmla="*/ 3804 h 6797"/>
                      <a:gd name="connsiteX1" fmla="*/ 7206 w 20666"/>
                      <a:gd name="connsiteY1" fmla="*/ 6379 h 6797"/>
                      <a:gd name="connsiteX2" fmla="*/ 10196 w 20666"/>
                      <a:gd name="connsiteY2" fmla="*/ 6181 h 6797"/>
                      <a:gd name="connsiteX3" fmla="*/ 11990 w 20666"/>
                      <a:gd name="connsiteY3" fmla="*/ 6577 h 6797"/>
                      <a:gd name="connsiteX4" fmla="*/ 20561 w 20666"/>
                      <a:gd name="connsiteY4" fmla="*/ 5389 h 6797"/>
                      <a:gd name="connsiteX5" fmla="*/ 15578 w 20666"/>
                      <a:gd name="connsiteY5" fmla="*/ 2616 h 6797"/>
                      <a:gd name="connsiteX6" fmla="*/ 9399 w 20666"/>
                      <a:gd name="connsiteY6" fmla="*/ 437 h 6797"/>
                      <a:gd name="connsiteX7" fmla="*/ 629 w 20666"/>
                      <a:gd name="connsiteY7" fmla="*/ 1229 h 6797"/>
                      <a:gd name="connsiteX8" fmla="*/ 1824 w 20666"/>
                      <a:gd name="connsiteY8" fmla="*/ 2814 h 6797"/>
                      <a:gd name="connsiteX9" fmla="*/ 31 w 20666"/>
                      <a:gd name="connsiteY9" fmla="*/ 3804 h 67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0666" h="6797">
                        <a:moveTo>
                          <a:pt x="31" y="3804"/>
                        </a:moveTo>
                        <a:cubicBezTo>
                          <a:pt x="429" y="5191"/>
                          <a:pt x="2821" y="6181"/>
                          <a:pt x="7206" y="6379"/>
                        </a:cubicBezTo>
                        <a:cubicBezTo>
                          <a:pt x="8402" y="6379"/>
                          <a:pt x="9399" y="6379"/>
                          <a:pt x="10196" y="6181"/>
                        </a:cubicBezTo>
                        <a:cubicBezTo>
                          <a:pt x="10794" y="6181"/>
                          <a:pt x="11392" y="6379"/>
                          <a:pt x="11990" y="6577"/>
                        </a:cubicBezTo>
                        <a:cubicBezTo>
                          <a:pt x="15777" y="6974"/>
                          <a:pt x="19764" y="6974"/>
                          <a:pt x="20561" y="5389"/>
                        </a:cubicBezTo>
                        <a:cubicBezTo>
                          <a:pt x="21159" y="4002"/>
                          <a:pt x="19166" y="3210"/>
                          <a:pt x="15578" y="2616"/>
                        </a:cubicBezTo>
                        <a:cubicBezTo>
                          <a:pt x="14581" y="1625"/>
                          <a:pt x="12189" y="1031"/>
                          <a:pt x="9399" y="437"/>
                        </a:cubicBezTo>
                        <a:cubicBezTo>
                          <a:pt x="5412" y="-158"/>
                          <a:pt x="1226" y="-356"/>
                          <a:pt x="629" y="1229"/>
                        </a:cubicBezTo>
                        <a:cubicBezTo>
                          <a:pt x="429" y="1823"/>
                          <a:pt x="828" y="2418"/>
                          <a:pt x="1824" y="2814"/>
                        </a:cubicBezTo>
                        <a:cubicBezTo>
                          <a:pt x="629" y="2814"/>
                          <a:pt x="-169" y="3210"/>
                          <a:pt x="31" y="380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89" name="Freeform 2188">
                    <a:extLst>
                      <a:ext uri="{FF2B5EF4-FFF2-40B4-BE49-F238E27FC236}">
                        <a16:creationId xmlns:a16="http://schemas.microsoft.com/office/drawing/2014/main" id="{BB4D4D14-E16C-0BC1-6CD6-0D17B9E7BBAF}"/>
                      </a:ext>
                    </a:extLst>
                  </p:cNvPr>
                  <p:cNvSpPr/>
                  <p:nvPr/>
                </p:nvSpPr>
                <p:spPr>
                  <a:xfrm>
                    <a:off x="2958573" y="5614821"/>
                    <a:ext cx="13236" cy="3885"/>
                  </a:xfrm>
                  <a:custGeom>
                    <a:avLst/>
                    <a:gdLst>
                      <a:gd name="connsiteX0" fmla="*/ 6781 w 13236"/>
                      <a:gd name="connsiteY0" fmla="*/ 3764 h 3885"/>
                      <a:gd name="connsiteX1" fmla="*/ 12960 w 13236"/>
                      <a:gd name="connsiteY1" fmla="*/ 1585 h 3885"/>
                      <a:gd name="connsiteX2" fmla="*/ 5785 w 13236"/>
                      <a:gd name="connsiteY2" fmla="*/ 0 h 3885"/>
                      <a:gd name="connsiteX3" fmla="*/ 204 w 13236"/>
                      <a:gd name="connsiteY3" fmla="*/ 2377 h 3885"/>
                      <a:gd name="connsiteX4" fmla="*/ 6781 w 13236"/>
                      <a:gd name="connsiteY4" fmla="*/ 3764 h 38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36" h="3885">
                        <a:moveTo>
                          <a:pt x="6781" y="3764"/>
                        </a:moveTo>
                        <a:cubicBezTo>
                          <a:pt x="10170" y="3566"/>
                          <a:pt x="14356" y="3169"/>
                          <a:pt x="12960" y="1585"/>
                        </a:cubicBezTo>
                        <a:cubicBezTo>
                          <a:pt x="12163" y="594"/>
                          <a:pt x="9372" y="0"/>
                          <a:pt x="5785" y="0"/>
                        </a:cubicBezTo>
                        <a:cubicBezTo>
                          <a:pt x="1997" y="198"/>
                          <a:pt x="-793" y="792"/>
                          <a:pt x="204" y="2377"/>
                        </a:cubicBezTo>
                        <a:cubicBezTo>
                          <a:pt x="802" y="3566"/>
                          <a:pt x="3393" y="4160"/>
                          <a:pt x="6781" y="376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90" name="Freeform 2189">
                    <a:extLst>
                      <a:ext uri="{FF2B5EF4-FFF2-40B4-BE49-F238E27FC236}">
                        <a16:creationId xmlns:a16="http://schemas.microsoft.com/office/drawing/2014/main" id="{1942CE6C-5432-2D9E-47E3-44FEBE432245}"/>
                      </a:ext>
                    </a:extLst>
                  </p:cNvPr>
                  <p:cNvSpPr/>
                  <p:nvPr/>
                </p:nvSpPr>
                <p:spPr>
                  <a:xfrm>
                    <a:off x="3003226" y="5523576"/>
                    <a:ext cx="12128" cy="4059"/>
                  </a:xfrm>
                  <a:custGeom>
                    <a:avLst/>
                    <a:gdLst>
                      <a:gd name="connsiteX0" fmla="*/ 11960 w 12128"/>
                      <a:gd name="connsiteY0" fmla="*/ 2303 h 4059"/>
                      <a:gd name="connsiteX1" fmla="*/ 5182 w 12128"/>
                      <a:gd name="connsiteY1" fmla="*/ 124 h 4059"/>
                      <a:gd name="connsiteX2" fmla="*/ 0 w 12128"/>
                      <a:gd name="connsiteY2" fmla="*/ 1313 h 4059"/>
                      <a:gd name="connsiteX3" fmla="*/ 5581 w 12128"/>
                      <a:gd name="connsiteY3" fmla="*/ 3888 h 4059"/>
                      <a:gd name="connsiteX4" fmla="*/ 11960 w 12128"/>
                      <a:gd name="connsiteY4" fmla="*/ 2303 h 4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28" h="4059">
                        <a:moveTo>
                          <a:pt x="11960" y="2303"/>
                        </a:moveTo>
                        <a:cubicBezTo>
                          <a:pt x="11162" y="1114"/>
                          <a:pt x="8372" y="520"/>
                          <a:pt x="5182" y="124"/>
                        </a:cubicBezTo>
                        <a:cubicBezTo>
                          <a:pt x="1595" y="-272"/>
                          <a:pt x="0" y="322"/>
                          <a:pt x="0" y="1313"/>
                        </a:cubicBezTo>
                        <a:cubicBezTo>
                          <a:pt x="0" y="2501"/>
                          <a:pt x="2591" y="3492"/>
                          <a:pt x="5581" y="3888"/>
                        </a:cubicBezTo>
                        <a:cubicBezTo>
                          <a:pt x="9368" y="4284"/>
                          <a:pt x="12956" y="4086"/>
                          <a:pt x="11960" y="230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91" name="Freeform 2190">
                    <a:extLst>
                      <a:ext uri="{FF2B5EF4-FFF2-40B4-BE49-F238E27FC236}">
                        <a16:creationId xmlns:a16="http://schemas.microsoft.com/office/drawing/2014/main" id="{AEA8FD5E-8783-9C1F-53D1-7FAAD9653048}"/>
                      </a:ext>
                    </a:extLst>
                  </p:cNvPr>
                  <p:cNvSpPr/>
                  <p:nvPr/>
                </p:nvSpPr>
                <p:spPr>
                  <a:xfrm>
                    <a:off x="2981300" y="5651814"/>
                    <a:ext cx="11162" cy="4035"/>
                  </a:xfrm>
                  <a:custGeom>
                    <a:avLst/>
                    <a:gdLst>
                      <a:gd name="connsiteX0" fmla="*/ 4784 w 11162"/>
                      <a:gd name="connsiteY0" fmla="*/ 4010 h 4035"/>
                      <a:gd name="connsiteX1" fmla="*/ 11162 w 11162"/>
                      <a:gd name="connsiteY1" fmla="*/ 1435 h 4035"/>
                      <a:gd name="connsiteX2" fmla="*/ 5382 w 11162"/>
                      <a:gd name="connsiteY2" fmla="*/ 49 h 4035"/>
                      <a:gd name="connsiteX3" fmla="*/ 0 w 11162"/>
                      <a:gd name="connsiteY3" fmla="*/ 2228 h 4035"/>
                      <a:gd name="connsiteX4" fmla="*/ 4784 w 11162"/>
                      <a:gd name="connsiteY4" fmla="*/ 4010 h 40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62" h="4035">
                        <a:moveTo>
                          <a:pt x="4784" y="4010"/>
                        </a:moveTo>
                        <a:cubicBezTo>
                          <a:pt x="9169" y="3812"/>
                          <a:pt x="10963" y="2822"/>
                          <a:pt x="11162" y="1435"/>
                        </a:cubicBezTo>
                        <a:cubicBezTo>
                          <a:pt x="10963" y="247"/>
                          <a:pt x="8571" y="-149"/>
                          <a:pt x="5382" y="49"/>
                        </a:cubicBezTo>
                        <a:cubicBezTo>
                          <a:pt x="1993" y="247"/>
                          <a:pt x="0" y="1039"/>
                          <a:pt x="0" y="2228"/>
                        </a:cubicBezTo>
                        <a:cubicBezTo>
                          <a:pt x="0" y="3218"/>
                          <a:pt x="1395" y="4209"/>
                          <a:pt x="4784" y="401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92" name="Freeform 2191">
                    <a:extLst>
                      <a:ext uri="{FF2B5EF4-FFF2-40B4-BE49-F238E27FC236}">
                        <a16:creationId xmlns:a16="http://schemas.microsoft.com/office/drawing/2014/main" id="{82DEA062-6C2F-2C25-E373-ADF98FC5D37F}"/>
                      </a:ext>
                    </a:extLst>
                  </p:cNvPr>
                  <p:cNvSpPr/>
                  <p:nvPr/>
                </p:nvSpPr>
                <p:spPr>
                  <a:xfrm>
                    <a:off x="2980098" y="5571124"/>
                    <a:ext cx="11813" cy="3915"/>
                  </a:xfrm>
                  <a:custGeom>
                    <a:avLst/>
                    <a:gdLst>
                      <a:gd name="connsiteX0" fmla="*/ 11767 w 11813"/>
                      <a:gd name="connsiteY0" fmla="*/ 2494 h 3915"/>
                      <a:gd name="connsiteX1" fmla="*/ 6783 w 11813"/>
                      <a:gd name="connsiteY1" fmla="*/ 117 h 3915"/>
                      <a:gd name="connsiteX2" fmla="*/ 206 w 11813"/>
                      <a:gd name="connsiteY2" fmla="*/ 3088 h 3915"/>
                      <a:gd name="connsiteX3" fmla="*/ 11767 w 11813"/>
                      <a:gd name="connsiteY3" fmla="*/ 2494 h 3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813" h="3915">
                        <a:moveTo>
                          <a:pt x="11767" y="2494"/>
                        </a:moveTo>
                        <a:cubicBezTo>
                          <a:pt x="12165" y="1503"/>
                          <a:pt x="9973" y="315"/>
                          <a:pt x="6783" y="117"/>
                        </a:cubicBezTo>
                        <a:cubicBezTo>
                          <a:pt x="-791" y="-478"/>
                          <a:pt x="-193" y="1305"/>
                          <a:pt x="206" y="3088"/>
                        </a:cubicBezTo>
                        <a:cubicBezTo>
                          <a:pt x="4989" y="3682"/>
                          <a:pt x="10571" y="4871"/>
                          <a:pt x="11767" y="249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93" name="Freeform 2192">
                    <a:extLst>
                      <a:ext uri="{FF2B5EF4-FFF2-40B4-BE49-F238E27FC236}">
                        <a16:creationId xmlns:a16="http://schemas.microsoft.com/office/drawing/2014/main" id="{A4E73969-3A73-2039-304B-4E3680E831C5}"/>
                      </a:ext>
                    </a:extLst>
                  </p:cNvPr>
                  <p:cNvSpPr/>
                  <p:nvPr/>
                </p:nvSpPr>
                <p:spPr>
                  <a:xfrm>
                    <a:off x="2986067" y="5521991"/>
                    <a:ext cx="11776" cy="3926"/>
                  </a:xfrm>
                  <a:custGeom>
                    <a:avLst/>
                    <a:gdLst>
                      <a:gd name="connsiteX0" fmla="*/ 5000 w 11776"/>
                      <a:gd name="connsiteY0" fmla="*/ 124 h 3926"/>
                      <a:gd name="connsiteX1" fmla="*/ 17 w 11776"/>
                      <a:gd name="connsiteY1" fmla="*/ 1313 h 3926"/>
                      <a:gd name="connsiteX2" fmla="*/ 5797 w 11776"/>
                      <a:gd name="connsiteY2" fmla="*/ 3690 h 3926"/>
                      <a:gd name="connsiteX3" fmla="*/ 11777 w 11776"/>
                      <a:gd name="connsiteY3" fmla="*/ 2897 h 3926"/>
                      <a:gd name="connsiteX4" fmla="*/ 5000 w 11776"/>
                      <a:gd name="connsiteY4" fmla="*/ 124 h 3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76" h="3926">
                        <a:moveTo>
                          <a:pt x="5000" y="124"/>
                        </a:moveTo>
                        <a:cubicBezTo>
                          <a:pt x="1412" y="-272"/>
                          <a:pt x="-183" y="322"/>
                          <a:pt x="17" y="1313"/>
                        </a:cubicBezTo>
                        <a:cubicBezTo>
                          <a:pt x="216" y="2501"/>
                          <a:pt x="2807" y="3293"/>
                          <a:pt x="5797" y="3690"/>
                        </a:cubicBezTo>
                        <a:cubicBezTo>
                          <a:pt x="8587" y="4086"/>
                          <a:pt x="11578" y="4086"/>
                          <a:pt x="11777" y="2897"/>
                        </a:cubicBezTo>
                        <a:cubicBezTo>
                          <a:pt x="11777" y="1511"/>
                          <a:pt x="8787" y="718"/>
                          <a:pt x="5000" y="12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94" name="Freeform 2193">
                    <a:extLst>
                      <a:ext uri="{FF2B5EF4-FFF2-40B4-BE49-F238E27FC236}">
                        <a16:creationId xmlns:a16="http://schemas.microsoft.com/office/drawing/2014/main" id="{5746DEED-F244-600D-70A8-9FC128C7A399}"/>
                      </a:ext>
                    </a:extLst>
                  </p:cNvPr>
                  <p:cNvSpPr/>
                  <p:nvPr/>
                </p:nvSpPr>
                <p:spPr>
                  <a:xfrm>
                    <a:off x="2988277" y="5553574"/>
                    <a:ext cx="10778" cy="3641"/>
                  </a:xfrm>
                  <a:custGeom>
                    <a:avLst/>
                    <a:gdLst>
                      <a:gd name="connsiteX0" fmla="*/ 4983 w 10778"/>
                      <a:gd name="connsiteY0" fmla="*/ 38 h 3641"/>
                      <a:gd name="connsiteX1" fmla="*/ 0 w 10778"/>
                      <a:gd name="connsiteY1" fmla="*/ 1622 h 3641"/>
                      <a:gd name="connsiteX2" fmla="*/ 5780 w 10778"/>
                      <a:gd name="connsiteY2" fmla="*/ 3603 h 3641"/>
                      <a:gd name="connsiteX3" fmla="*/ 10763 w 10778"/>
                      <a:gd name="connsiteY3" fmla="*/ 2216 h 3641"/>
                      <a:gd name="connsiteX4" fmla="*/ 4983 w 10778"/>
                      <a:gd name="connsiteY4" fmla="*/ 38 h 36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78" h="3641">
                        <a:moveTo>
                          <a:pt x="4983" y="38"/>
                        </a:moveTo>
                        <a:cubicBezTo>
                          <a:pt x="1595" y="-160"/>
                          <a:pt x="0" y="434"/>
                          <a:pt x="0" y="1622"/>
                        </a:cubicBezTo>
                        <a:cubicBezTo>
                          <a:pt x="199" y="2811"/>
                          <a:pt x="2791" y="3405"/>
                          <a:pt x="5780" y="3603"/>
                        </a:cubicBezTo>
                        <a:cubicBezTo>
                          <a:pt x="9169" y="3801"/>
                          <a:pt x="10963" y="3207"/>
                          <a:pt x="10763" y="2216"/>
                        </a:cubicBezTo>
                        <a:cubicBezTo>
                          <a:pt x="10763" y="1028"/>
                          <a:pt x="8172" y="434"/>
                          <a:pt x="4983" y="3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95" name="Freeform 2194">
                    <a:extLst>
                      <a:ext uri="{FF2B5EF4-FFF2-40B4-BE49-F238E27FC236}">
                        <a16:creationId xmlns:a16="http://schemas.microsoft.com/office/drawing/2014/main" id="{3739EE17-BA46-DE23-4524-583B9F96AE04}"/>
                      </a:ext>
                    </a:extLst>
                  </p:cNvPr>
                  <p:cNvSpPr/>
                  <p:nvPr/>
                </p:nvSpPr>
                <p:spPr>
                  <a:xfrm>
                    <a:off x="2993658" y="5664503"/>
                    <a:ext cx="11162" cy="3443"/>
                  </a:xfrm>
                  <a:custGeom>
                    <a:avLst/>
                    <a:gdLst>
                      <a:gd name="connsiteX0" fmla="*/ 5581 w 11162"/>
                      <a:gd name="connsiteY0" fmla="*/ 3405 h 3443"/>
                      <a:gd name="connsiteX1" fmla="*/ 11162 w 11162"/>
                      <a:gd name="connsiteY1" fmla="*/ 1425 h 3443"/>
                      <a:gd name="connsiteX2" fmla="*/ 5581 w 11162"/>
                      <a:gd name="connsiteY2" fmla="*/ 38 h 3443"/>
                      <a:gd name="connsiteX3" fmla="*/ 0 w 11162"/>
                      <a:gd name="connsiteY3" fmla="*/ 2019 h 3443"/>
                      <a:gd name="connsiteX4" fmla="*/ 5581 w 11162"/>
                      <a:gd name="connsiteY4" fmla="*/ 3405 h 34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62" h="3443">
                        <a:moveTo>
                          <a:pt x="5581" y="3405"/>
                        </a:moveTo>
                        <a:cubicBezTo>
                          <a:pt x="8770" y="3207"/>
                          <a:pt x="11162" y="2415"/>
                          <a:pt x="11162" y="1425"/>
                        </a:cubicBezTo>
                        <a:cubicBezTo>
                          <a:pt x="11162" y="434"/>
                          <a:pt x="8571" y="-160"/>
                          <a:pt x="5581" y="38"/>
                        </a:cubicBezTo>
                        <a:cubicBezTo>
                          <a:pt x="2392" y="236"/>
                          <a:pt x="398" y="1028"/>
                          <a:pt x="0" y="2019"/>
                        </a:cubicBezTo>
                        <a:cubicBezTo>
                          <a:pt x="398" y="3009"/>
                          <a:pt x="2193" y="3603"/>
                          <a:pt x="5581" y="340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96" name="Freeform 2195">
                    <a:extLst>
                      <a:ext uri="{FF2B5EF4-FFF2-40B4-BE49-F238E27FC236}">
                        <a16:creationId xmlns:a16="http://schemas.microsoft.com/office/drawing/2014/main" id="{D35E1B95-DB9C-8A7D-93AD-C371AAF11FA9}"/>
                      </a:ext>
                    </a:extLst>
                  </p:cNvPr>
                  <p:cNvSpPr/>
                  <p:nvPr/>
                </p:nvSpPr>
                <p:spPr>
                  <a:xfrm>
                    <a:off x="3007401" y="5479319"/>
                    <a:ext cx="11809" cy="3965"/>
                  </a:xfrm>
                  <a:custGeom>
                    <a:avLst/>
                    <a:gdLst>
                      <a:gd name="connsiteX0" fmla="*/ 6389 w 11809"/>
                      <a:gd name="connsiteY0" fmla="*/ 406 h 3965"/>
                      <a:gd name="connsiteX1" fmla="*/ 11 w 11809"/>
                      <a:gd name="connsiteY1" fmla="*/ 802 h 3965"/>
                      <a:gd name="connsiteX2" fmla="*/ 5592 w 11809"/>
                      <a:gd name="connsiteY2" fmla="*/ 3575 h 3965"/>
                      <a:gd name="connsiteX3" fmla="*/ 11771 w 11809"/>
                      <a:gd name="connsiteY3" fmla="*/ 2981 h 3965"/>
                      <a:gd name="connsiteX4" fmla="*/ 6389 w 11809"/>
                      <a:gd name="connsiteY4" fmla="*/ 406 h 39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09" h="3965">
                        <a:moveTo>
                          <a:pt x="6389" y="406"/>
                        </a:moveTo>
                        <a:cubicBezTo>
                          <a:pt x="3200" y="-189"/>
                          <a:pt x="210" y="-189"/>
                          <a:pt x="11" y="802"/>
                        </a:cubicBezTo>
                        <a:cubicBezTo>
                          <a:pt x="-188" y="1990"/>
                          <a:pt x="2403" y="2981"/>
                          <a:pt x="5592" y="3575"/>
                        </a:cubicBezTo>
                        <a:cubicBezTo>
                          <a:pt x="8781" y="4169"/>
                          <a:pt x="11572" y="4169"/>
                          <a:pt x="11771" y="2981"/>
                        </a:cubicBezTo>
                        <a:cubicBezTo>
                          <a:pt x="12170" y="1990"/>
                          <a:pt x="9379" y="1198"/>
                          <a:pt x="6389" y="4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97" name="Freeform 2196">
                    <a:extLst>
                      <a:ext uri="{FF2B5EF4-FFF2-40B4-BE49-F238E27FC236}">
                        <a16:creationId xmlns:a16="http://schemas.microsoft.com/office/drawing/2014/main" id="{7D3DCDF8-C0E8-326D-FEF7-B1EBD8B39D4D}"/>
                      </a:ext>
                    </a:extLst>
                  </p:cNvPr>
                  <p:cNvSpPr/>
                  <p:nvPr/>
                </p:nvSpPr>
                <p:spPr>
                  <a:xfrm>
                    <a:off x="3002429" y="5603727"/>
                    <a:ext cx="17163" cy="5270"/>
                  </a:xfrm>
                  <a:custGeom>
                    <a:avLst/>
                    <a:gdLst>
                      <a:gd name="connsiteX0" fmla="*/ 17142 w 17163"/>
                      <a:gd name="connsiteY0" fmla="*/ 1981 h 5270"/>
                      <a:gd name="connsiteX1" fmla="*/ 9966 w 17163"/>
                      <a:gd name="connsiteY1" fmla="*/ 0 h 5270"/>
                      <a:gd name="connsiteX2" fmla="*/ 5183 w 17163"/>
                      <a:gd name="connsiteY2" fmla="*/ 1189 h 5270"/>
                      <a:gd name="connsiteX3" fmla="*/ 0 w 17163"/>
                      <a:gd name="connsiteY3" fmla="*/ 3368 h 5270"/>
                      <a:gd name="connsiteX4" fmla="*/ 6379 w 17163"/>
                      <a:gd name="connsiteY4" fmla="*/ 5150 h 5270"/>
                      <a:gd name="connsiteX5" fmla="*/ 14352 w 17163"/>
                      <a:gd name="connsiteY5" fmla="*/ 3566 h 5270"/>
                      <a:gd name="connsiteX6" fmla="*/ 14352 w 17163"/>
                      <a:gd name="connsiteY6" fmla="*/ 3169 h 5270"/>
                      <a:gd name="connsiteX7" fmla="*/ 17142 w 17163"/>
                      <a:gd name="connsiteY7" fmla="*/ 1981 h 52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7163" h="5270">
                        <a:moveTo>
                          <a:pt x="17142" y="1981"/>
                        </a:moveTo>
                        <a:cubicBezTo>
                          <a:pt x="16943" y="594"/>
                          <a:pt x="13953" y="0"/>
                          <a:pt x="9966" y="0"/>
                        </a:cubicBezTo>
                        <a:cubicBezTo>
                          <a:pt x="7176" y="0"/>
                          <a:pt x="5183" y="396"/>
                          <a:pt x="5183" y="1189"/>
                        </a:cubicBezTo>
                        <a:cubicBezTo>
                          <a:pt x="2193" y="1387"/>
                          <a:pt x="0" y="2179"/>
                          <a:pt x="0" y="3368"/>
                        </a:cubicBezTo>
                        <a:cubicBezTo>
                          <a:pt x="0" y="4358"/>
                          <a:pt x="3389" y="4952"/>
                          <a:pt x="6379" y="5150"/>
                        </a:cubicBezTo>
                        <a:cubicBezTo>
                          <a:pt x="10764" y="5547"/>
                          <a:pt x="13554" y="4952"/>
                          <a:pt x="14352" y="3566"/>
                        </a:cubicBezTo>
                        <a:cubicBezTo>
                          <a:pt x="14352" y="3368"/>
                          <a:pt x="14352" y="3368"/>
                          <a:pt x="14352" y="3169"/>
                        </a:cubicBezTo>
                        <a:cubicBezTo>
                          <a:pt x="16146" y="2971"/>
                          <a:pt x="17342" y="2575"/>
                          <a:pt x="17142" y="19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98" name="Freeform 2197">
                    <a:extLst>
                      <a:ext uri="{FF2B5EF4-FFF2-40B4-BE49-F238E27FC236}">
                        <a16:creationId xmlns:a16="http://schemas.microsoft.com/office/drawing/2014/main" id="{46B35D70-DA5F-FE06-40A1-A17234C9FD33}"/>
                      </a:ext>
                    </a:extLst>
                  </p:cNvPr>
                  <p:cNvSpPr/>
                  <p:nvPr/>
                </p:nvSpPr>
                <p:spPr>
                  <a:xfrm>
                    <a:off x="2932120" y="5681502"/>
                    <a:ext cx="17535" cy="5769"/>
                  </a:xfrm>
                  <a:custGeom>
                    <a:avLst/>
                    <a:gdLst>
                      <a:gd name="connsiteX0" fmla="*/ 1142 w 17535"/>
                      <a:gd name="connsiteY0" fmla="*/ 4432 h 5769"/>
                      <a:gd name="connsiteX1" fmla="*/ 7720 w 17535"/>
                      <a:gd name="connsiteY1" fmla="*/ 5621 h 5769"/>
                      <a:gd name="connsiteX2" fmla="*/ 17487 w 17535"/>
                      <a:gd name="connsiteY2" fmla="*/ 1659 h 5769"/>
                      <a:gd name="connsiteX3" fmla="*/ 10311 w 17535"/>
                      <a:gd name="connsiteY3" fmla="*/ 669 h 5769"/>
                      <a:gd name="connsiteX4" fmla="*/ 9912 w 17535"/>
                      <a:gd name="connsiteY4" fmla="*/ 669 h 5769"/>
                      <a:gd name="connsiteX5" fmla="*/ 5129 w 17535"/>
                      <a:gd name="connsiteY5" fmla="*/ 74 h 5769"/>
                      <a:gd name="connsiteX6" fmla="*/ 146 w 17535"/>
                      <a:gd name="connsiteY6" fmla="*/ 2253 h 5769"/>
                      <a:gd name="connsiteX7" fmla="*/ 1541 w 17535"/>
                      <a:gd name="connsiteY7" fmla="*/ 2848 h 5769"/>
                      <a:gd name="connsiteX8" fmla="*/ 1142 w 17535"/>
                      <a:gd name="connsiteY8" fmla="*/ 4432 h 57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535" h="5769">
                        <a:moveTo>
                          <a:pt x="1142" y="4432"/>
                        </a:moveTo>
                        <a:cubicBezTo>
                          <a:pt x="1541" y="5621"/>
                          <a:pt x="4531" y="6017"/>
                          <a:pt x="7720" y="5621"/>
                        </a:cubicBezTo>
                        <a:cubicBezTo>
                          <a:pt x="13102" y="5026"/>
                          <a:pt x="18085" y="3838"/>
                          <a:pt x="17487" y="1659"/>
                        </a:cubicBezTo>
                        <a:cubicBezTo>
                          <a:pt x="17288" y="470"/>
                          <a:pt x="14098" y="272"/>
                          <a:pt x="10311" y="669"/>
                        </a:cubicBezTo>
                        <a:lnTo>
                          <a:pt x="9912" y="669"/>
                        </a:lnTo>
                        <a:cubicBezTo>
                          <a:pt x="8916" y="74"/>
                          <a:pt x="7321" y="-124"/>
                          <a:pt x="5129" y="74"/>
                        </a:cubicBezTo>
                        <a:cubicBezTo>
                          <a:pt x="1940" y="272"/>
                          <a:pt x="-652" y="1065"/>
                          <a:pt x="146" y="2253"/>
                        </a:cubicBezTo>
                        <a:cubicBezTo>
                          <a:pt x="345" y="2451"/>
                          <a:pt x="744" y="2649"/>
                          <a:pt x="1541" y="2848"/>
                        </a:cubicBezTo>
                        <a:cubicBezTo>
                          <a:pt x="1142" y="3244"/>
                          <a:pt x="943" y="3838"/>
                          <a:pt x="1142" y="443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99" name="Freeform 2198">
                    <a:extLst>
                      <a:ext uri="{FF2B5EF4-FFF2-40B4-BE49-F238E27FC236}">
                        <a16:creationId xmlns:a16="http://schemas.microsoft.com/office/drawing/2014/main" id="{2C5C5ED5-6F86-8B2D-E3B5-B9273FD12E05}"/>
                      </a:ext>
                    </a:extLst>
                  </p:cNvPr>
                  <p:cNvSpPr/>
                  <p:nvPr/>
                </p:nvSpPr>
                <p:spPr>
                  <a:xfrm>
                    <a:off x="3036115" y="5557325"/>
                    <a:ext cx="12281" cy="3559"/>
                  </a:xfrm>
                  <a:custGeom>
                    <a:avLst/>
                    <a:gdLst>
                      <a:gd name="connsiteX0" fmla="*/ 5581 w 12281"/>
                      <a:gd name="connsiteY0" fmla="*/ 50 h 3559"/>
                      <a:gd name="connsiteX1" fmla="*/ 0 w 12281"/>
                      <a:gd name="connsiteY1" fmla="*/ 1238 h 3559"/>
                      <a:gd name="connsiteX2" fmla="*/ 5781 w 12281"/>
                      <a:gd name="connsiteY2" fmla="*/ 3417 h 3559"/>
                      <a:gd name="connsiteX3" fmla="*/ 12159 w 12281"/>
                      <a:gd name="connsiteY3" fmla="*/ 1832 h 3559"/>
                      <a:gd name="connsiteX4" fmla="*/ 5581 w 12281"/>
                      <a:gd name="connsiteY4" fmla="*/ 50 h 35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81" h="3559">
                        <a:moveTo>
                          <a:pt x="5581" y="50"/>
                        </a:moveTo>
                        <a:cubicBezTo>
                          <a:pt x="1993" y="-149"/>
                          <a:pt x="0" y="248"/>
                          <a:pt x="0" y="1238"/>
                        </a:cubicBezTo>
                        <a:cubicBezTo>
                          <a:pt x="0" y="2229"/>
                          <a:pt x="2791" y="3219"/>
                          <a:pt x="5781" y="3417"/>
                        </a:cubicBezTo>
                        <a:cubicBezTo>
                          <a:pt x="9767" y="3813"/>
                          <a:pt x="12956" y="3417"/>
                          <a:pt x="12159" y="1832"/>
                        </a:cubicBezTo>
                        <a:cubicBezTo>
                          <a:pt x="11760" y="842"/>
                          <a:pt x="8770" y="446"/>
                          <a:pt x="5581" y="5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00" name="Freeform 2199">
                    <a:extLst>
                      <a:ext uri="{FF2B5EF4-FFF2-40B4-BE49-F238E27FC236}">
                        <a16:creationId xmlns:a16="http://schemas.microsoft.com/office/drawing/2014/main" id="{E19FB089-8C83-0EAC-97F3-7C51F993EF87}"/>
                      </a:ext>
                    </a:extLst>
                  </p:cNvPr>
                  <p:cNvSpPr/>
                  <p:nvPr/>
                </p:nvSpPr>
                <p:spPr>
                  <a:xfrm>
                    <a:off x="3051862" y="5699411"/>
                    <a:ext cx="11370" cy="3512"/>
                  </a:xfrm>
                  <a:custGeom>
                    <a:avLst/>
                    <a:gdLst>
                      <a:gd name="connsiteX0" fmla="*/ 5780 w 11370"/>
                      <a:gd name="connsiteY0" fmla="*/ 3361 h 3512"/>
                      <a:gd name="connsiteX1" fmla="*/ 11361 w 11370"/>
                      <a:gd name="connsiteY1" fmla="*/ 984 h 3512"/>
                      <a:gd name="connsiteX2" fmla="*/ 5581 w 11370"/>
                      <a:gd name="connsiteY2" fmla="*/ 191 h 3512"/>
                      <a:gd name="connsiteX3" fmla="*/ 0 w 11370"/>
                      <a:gd name="connsiteY3" fmla="*/ 2370 h 3512"/>
                      <a:gd name="connsiteX4" fmla="*/ 5780 w 11370"/>
                      <a:gd name="connsiteY4" fmla="*/ 3361 h 35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0" h="3512">
                        <a:moveTo>
                          <a:pt x="5780" y="3361"/>
                        </a:moveTo>
                        <a:cubicBezTo>
                          <a:pt x="8770" y="2965"/>
                          <a:pt x="11162" y="1974"/>
                          <a:pt x="11361" y="984"/>
                        </a:cubicBezTo>
                        <a:cubicBezTo>
                          <a:pt x="11561" y="-7"/>
                          <a:pt x="8571" y="-205"/>
                          <a:pt x="5581" y="191"/>
                        </a:cubicBezTo>
                        <a:cubicBezTo>
                          <a:pt x="2392" y="587"/>
                          <a:pt x="0" y="1380"/>
                          <a:pt x="0" y="2370"/>
                        </a:cubicBezTo>
                        <a:cubicBezTo>
                          <a:pt x="398" y="3361"/>
                          <a:pt x="2591" y="3757"/>
                          <a:pt x="5780" y="336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01" name="Freeform 2200">
                    <a:extLst>
                      <a:ext uri="{FF2B5EF4-FFF2-40B4-BE49-F238E27FC236}">
                        <a16:creationId xmlns:a16="http://schemas.microsoft.com/office/drawing/2014/main" id="{84CD2CC6-4202-01EA-143F-CAEFEE5A0C6E}"/>
                      </a:ext>
                    </a:extLst>
                  </p:cNvPr>
                  <p:cNvSpPr/>
                  <p:nvPr/>
                </p:nvSpPr>
                <p:spPr>
                  <a:xfrm>
                    <a:off x="3070387" y="5525631"/>
                    <a:ext cx="11373" cy="3525"/>
                  </a:xfrm>
                  <a:custGeom>
                    <a:avLst/>
                    <a:gdLst>
                      <a:gd name="connsiteX0" fmla="*/ 11373 w 11373"/>
                      <a:gd name="connsiteY0" fmla="*/ 2625 h 3525"/>
                      <a:gd name="connsiteX1" fmla="*/ 5792 w 11373"/>
                      <a:gd name="connsiteY1" fmla="*/ 248 h 3525"/>
                      <a:gd name="connsiteX2" fmla="*/ 12 w 11373"/>
                      <a:gd name="connsiteY2" fmla="*/ 842 h 3525"/>
                      <a:gd name="connsiteX3" fmla="*/ 5393 w 11373"/>
                      <a:gd name="connsiteY3" fmla="*/ 3219 h 3525"/>
                      <a:gd name="connsiteX4" fmla="*/ 11373 w 11373"/>
                      <a:gd name="connsiteY4" fmla="*/ 2625 h 3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3" h="3525">
                        <a:moveTo>
                          <a:pt x="11373" y="2625"/>
                        </a:moveTo>
                        <a:cubicBezTo>
                          <a:pt x="11373" y="1634"/>
                          <a:pt x="9380" y="842"/>
                          <a:pt x="5792" y="248"/>
                        </a:cubicBezTo>
                        <a:cubicBezTo>
                          <a:pt x="2603" y="-149"/>
                          <a:pt x="12" y="-149"/>
                          <a:pt x="12" y="842"/>
                        </a:cubicBezTo>
                        <a:cubicBezTo>
                          <a:pt x="-188" y="1832"/>
                          <a:pt x="2204" y="2625"/>
                          <a:pt x="5393" y="3219"/>
                        </a:cubicBezTo>
                        <a:cubicBezTo>
                          <a:pt x="8583" y="3615"/>
                          <a:pt x="11373" y="3813"/>
                          <a:pt x="11373" y="262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02" name="Freeform 2201">
                    <a:extLst>
                      <a:ext uri="{FF2B5EF4-FFF2-40B4-BE49-F238E27FC236}">
                        <a16:creationId xmlns:a16="http://schemas.microsoft.com/office/drawing/2014/main" id="{BB18A90F-F1A5-A972-B837-58DE92133881}"/>
                      </a:ext>
                    </a:extLst>
                  </p:cNvPr>
                  <p:cNvSpPr/>
                  <p:nvPr/>
                </p:nvSpPr>
                <p:spPr>
                  <a:xfrm>
                    <a:off x="3067995" y="5580448"/>
                    <a:ext cx="12230" cy="3096"/>
                  </a:xfrm>
                  <a:custGeom>
                    <a:avLst/>
                    <a:gdLst>
                      <a:gd name="connsiteX0" fmla="*/ 5991 w 12230"/>
                      <a:gd name="connsiteY0" fmla="*/ 103 h 3096"/>
                      <a:gd name="connsiteX1" fmla="*/ 12 w 12230"/>
                      <a:gd name="connsiteY1" fmla="*/ 896 h 3096"/>
                      <a:gd name="connsiteX2" fmla="*/ 5194 w 12230"/>
                      <a:gd name="connsiteY2" fmla="*/ 2877 h 3096"/>
                      <a:gd name="connsiteX3" fmla="*/ 12171 w 12230"/>
                      <a:gd name="connsiteY3" fmla="*/ 1688 h 3096"/>
                      <a:gd name="connsiteX4" fmla="*/ 5991 w 12230"/>
                      <a:gd name="connsiteY4" fmla="*/ 103 h 30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30" h="3096">
                        <a:moveTo>
                          <a:pt x="5991" y="103"/>
                        </a:moveTo>
                        <a:cubicBezTo>
                          <a:pt x="3001" y="-95"/>
                          <a:pt x="211" y="-95"/>
                          <a:pt x="12" y="896"/>
                        </a:cubicBezTo>
                        <a:cubicBezTo>
                          <a:pt x="-188" y="1886"/>
                          <a:pt x="2204" y="2679"/>
                          <a:pt x="5194" y="2877"/>
                        </a:cubicBezTo>
                        <a:cubicBezTo>
                          <a:pt x="8782" y="3273"/>
                          <a:pt x="12768" y="3273"/>
                          <a:pt x="12171" y="1688"/>
                        </a:cubicBezTo>
                        <a:cubicBezTo>
                          <a:pt x="11772" y="896"/>
                          <a:pt x="9180" y="302"/>
                          <a:pt x="5991" y="10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03" name="Freeform 2202">
                    <a:extLst>
                      <a:ext uri="{FF2B5EF4-FFF2-40B4-BE49-F238E27FC236}">
                        <a16:creationId xmlns:a16="http://schemas.microsoft.com/office/drawing/2014/main" id="{1126B849-D2A6-EC94-E7CC-1081A4B456C7}"/>
                      </a:ext>
                    </a:extLst>
                  </p:cNvPr>
                  <p:cNvSpPr/>
                  <p:nvPr/>
                </p:nvSpPr>
                <p:spPr>
                  <a:xfrm>
                    <a:off x="3018379" y="5588277"/>
                    <a:ext cx="11017" cy="3169"/>
                  </a:xfrm>
                  <a:custGeom>
                    <a:avLst/>
                    <a:gdLst>
                      <a:gd name="connsiteX0" fmla="*/ 4182 w 11017"/>
                      <a:gd name="connsiteY0" fmla="*/ 0 h 3169"/>
                      <a:gd name="connsiteX1" fmla="*/ 395 w 11017"/>
                      <a:gd name="connsiteY1" fmla="*/ 1585 h 3169"/>
                      <a:gd name="connsiteX2" fmla="*/ 6973 w 11017"/>
                      <a:gd name="connsiteY2" fmla="*/ 3169 h 3169"/>
                      <a:gd name="connsiteX3" fmla="*/ 10760 w 11017"/>
                      <a:gd name="connsiteY3" fmla="*/ 1387 h 3169"/>
                      <a:gd name="connsiteX4" fmla="*/ 4182 w 11017"/>
                      <a:gd name="connsiteY4" fmla="*/ 0 h 31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17" h="3169">
                        <a:moveTo>
                          <a:pt x="4182" y="0"/>
                        </a:moveTo>
                        <a:cubicBezTo>
                          <a:pt x="794" y="0"/>
                          <a:pt x="-801" y="594"/>
                          <a:pt x="395" y="1585"/>
                        </a:cubicBezTo>
                        <a:cubicBezTo>
                          <a:pt x="1591" y="2575"/>
                          <a:pt x="3783" y="3169"/>
                          <a:pt x="6973" y="3169"/>
                        </a:cubicBezTo>
                        <a:cubicBezTo>
                          <a:pt x="10560" y="3169"/>
                          <a:pt x="11557" y="2377"/>
                          <a:pt x="10760" y="1387"/>
                        </a:cubicBezTo>
                        <a:cubicBezTo>
                          <a:pt x="9763" y="396"/>
                          <a:pt x="7172" y="0"/>
                          <a:pt x="4182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04" name="Freeform 2203">
                    <a:extLst>
                      <a:ext uri="{FF2B5EF4-FFF2-40B4-BE49-F238E27FC236}">
                        <a16:creationId xmlns:a16="http://schemas.microsoft.com/office/drawing/2014/main" id="{2455FD1D-12D7-B70D-03C6-A18CA5B465A3}"/>
                      </a:ext>
                    </a:extLst>
                  </p:cNvPr>
                  <p:cNvSpPr/>
                  <p:nvPr/>
                </p:nvSpPr>
                <p:spPr>
                  <a:xfrm>
                    <a:off x="2951101" y="5517857"/>
                    <a:ext cx="9983" cy="3267"/>
                  </a:xfrm>
                  <a:custGeom>
                    <a:avLst/>
                    <a:gdLst>
                      <a:gd name="connsiteX0" fmla="*/ 100 w 9983"/>
                      <a:gd name="connsiteY0" fmla="*/ 1089 h 3267"/>
                      <a:gd name="connsiteX1" fmla="*/ 6479 w 9983"/>
                      <a:gd name="connsiteY1" fmla="*/ 3268 h 3267"/>
                      <a:gd name="connsiteX2" fmla="*/ 9868 w 9983"/>
                      <a:gd name="connsiteY2" fmla="*/ 2079 h 3267"/>
                      <a:gd name="connsiteX3" fmla="*/ 3489 w 9983"/>
                      <a:gd name="connsiteY3" fmla="*/ 98 h 3267"/>
                      <a:gd name="connsiteX4" fmla="*/ 100 w 9983"/>
                      <a:gd name="connsiteY4" fmla="*/ 1089 h 32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983" h="3267">
                        <a:moveTo>
                          <a:pt x="100" y="1089"/>
                        </a:moveTo>
                        <a:cubicBezTo>
                          <a:pt x="1097" y="2277"/>
                          <a:pt x="3290" y="3070"/>
                          <a:pt x="6479" y="3268"/>
                        </a:cubicBezTo>
                        <a:cubicBezTo>
                          <a:pt x="8671" y="3268"/>
                          <a:pt x="10465" y="3070"/>
                          <a:pt x="9868" y="2079"/>
                        </a:cubicBezTo>
                        <a:cubicBezTo>
                          <a:pt x="9070" y="891"/>
                          <a:pt x="6678" y="98"/>
                          <a:pt x="3489" y="98"/>
                        </a:cubicBezTo>
                        <a:cubicBezTo>
                          <a:pt x="1695" y="-100"/>
                          <a:pt x="-498" y="-100"/>
                          <a:pt x="100" y="10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05" name="Freeform 2204">
                    <a:extLst>
                      <a:ext uri="{FF2B5EF4-FFF2-40B4-BE49-F238E27FC236}">
                        <a16:creationId xmlns:a16="http://schemas.microsoft.com/office/drawing/2014/main" id="{D1208EB4-4B29-DC09-FDA7-BCC47B456B51}"/>
                      </a:ext>
                    </a:extLst>
                  </p:cNvPr>
                  <p:cNvSpPr/>
                  <p:nvPr/>
                </p:nvSpPr>
                <p:spPr>
                  <a:xfrm>
                    <a:off x="3051838" y="5579522"/>
                    <a:ext cx="8796" cy="2849"/>
                  </a:xfrm>
                  <a:custGeom>
                    <a:avLst/>
                    <a:gdLst>
                      <a:gd name="connsiteX0" fmla="*/ 24 w 8796"/>
                      <a:gd name="connsiteY0" fmla="*/ 1227 h 2849"/>
                      <a:gd name="connsiteX1" fmla="*/ 4210 w 8796"/>
                      <a:gd name="connsiteY1" fmla="*/ 2812 h 2849"/>
                      <a:gd name="connsiteX2" fmla="*/ 8595 w 8796"/>
                      <a:gd name="connsiteY2" fmla="*/ 1227 h 2849"/>
                      <a:gd name="connsiteX3" fmla="*/ 4808 w 8796"/>
                      <a:gd name="connsiteY3" fmla="*/ 38 h 2849"/>
                      <a:gd name="connsiteX4" fmla="*/ 24 w 8796"/>
                      <a:gd name="connsiteY4" fmla="*/ 1227 h 28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96" h="2849">
                        <a:moveTo>
                          <a:pt x="24" y="1227"/>
                        </a:moveTo>
                        <a:cubicBezTo>
                          <a:pt x="422" y="2019"/>
                          <a:pt x="2017" y="2614"/>
                          <a:pt x="4210" y="2812"/>
                        </a:cubicBezTo>
                        <a:cubicBezTo>
                          <a:pt x="7798" y="3010"/>
                          <a:pt x="9392" y="2415"/>
                          <a:pt x="8595" y="1227"/>
                        </a:cubicBezTo>
                        <a:cubicBezTo>
                          <a:pt x="7997" y="435"/>
                          <a:pt x="5804" y="38"/>
                          <a:pt x="4808" y="38"/>
                        </a:cubicBezTo>
                        <a:cubicBezTo>
                          <a:pt x="821" y="-160"/>
                          <a:pt x="-176" y="435"/>
                          <a:pt x="24" y="122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06" name="Freeform 2205">
                    <a:extLst>
                      <a:ext uri="{FF2B5EF4-FFF2-40B4-BE49-F238E27FC236}">
                        <a16:creationId xmlns:a16="http://schemas.microsoft.com/office/drawing/2014/main" id="{35F990E3-C8C0-826E-A8EA-A2592DA70130}"/>
                      </a:ext>
                    </a:extLst>
                  </p:cNvPr>
                  <p:cNvSpPr/>
                  <p:nvPr/>
                </p:nvSpPr>
                <p:spPr>
                  <a:xfrm>
                    <a:off x="2929710" y="5467362"/>
                    <a:ext cx="56374" cy="30426"/>
                  </a:xfrm>
                  <a:custGeom>
                    <a:avLst/>
                    <a:gdLst>
                      <a:gd name="connsiteX0" fmla="*/ 15712 w 56374"/>
                      <a:gd name="connsiteY0" fmla="*/ 5628 h 30426"/>
                      <a:gd name="connsiteX1" fmla="*/ 13519 w 56374"/>
                      <a:gd name="connsiteY1" fmla="*/ 3449 h 30426"/>
                      <a:gd name="connsiteX2" fmla="*/ 5745 w 56374"/>
                      <a:gd name="connsiteY2" fmla="*/ 279 h 30426"/>
                      <a:gd name="connsiteX3" fmla="*/ 8536 w 56374"/>
                      <a:gd name="connsiteY3" fmla="*/ 4835 h 30426"/>
                      <a:gd name="connsiteX4" fmla="*/ 11326 w 56374"/>
                      <a:gd name="connsiteY4" fmla="*/ 6816 h 30426"/>
                      <a:gd name="connsiteX5" fmla="*/ 7738 w 56374"/>
                      <a:gd name="connsiteY5" fmla="*/ 7410 h 30426"/>
                      <a:gd name="connsiteX6" fmla="*/ 1559 w 56374"/>
                      <a:gd name="connsiteY6" fmla="*/ 10580 h 30426"/>
                      <a:gd name="connsiteX7" fmla="*/ 15113 w 56374"/>
                      <a:gd name="connsiteY7" fmla="*/ 12561 h 30426"/>
                      <a:gd name="connsiteX8" fmla="*/ 15512 w 56374"/>
                      <a:gd name="connsiteY8" fmla="*/ 12561 h 30426"/>
                      <a:gd name="connsiteX9" fmla="*/ 15313 w 56374"/>
                      <a:gd name="connsiteY9" fmla="*/ 12957 h 30426"/>
                      <a:gd name="connsiteX10" fmla="*/ 22289 w 56374"/>
                      <a:gd name="connsiteY10" fmla="*/ 16522 h 30426"/>
                      <a:gd name="connsiteX11" fmla="*/ 30860 w 56374"/>
                      <a:gd name="connsiteY11" fmla="*/ 16126 h 30426"/>
                      <a:gd name="connsiteX12" fmla="*/ 29066 w 56374"/>
                      <a:gd name="connsiteY12" fmla="*/ 13947 h 30426"/>
                      <a:gd name="connsiteX13" fmla="*/ 30063 w 56374"/>
                      <a:gd name="connsiteY13" fmla="*/ 14145 h 30426"/>
                      <a:gd name="connsiteX14" fmla="*/ 33452 w 56374"/>
                      <a:gd name="connsiteY14" fmla="*/ 14542 h 30426"/>
                      <a:gd name="connsiteX15" fmla="*/ 35644 w 56374"/>
                      <a:gd name="connsiteY15" fmla="*/ 19296 h 30426"/>
                      <a:gd name="connsiteX16" fmla="*/ 27472 w 56374"/>
                      <a:gd name="connsiteY16" fmla="*/ 18900 h 30426"/>
                      <a:gd name="connsiteX17" fmla="*/ 23485 w 56374"/>
                      <a:gd name="connsiteY17" fmla="*/ 19296 h 30426"/>
                      <a:gd name="connsiteX18" fmla="*/ 17107 w 56374"/>
                      <a:gd name="connsiteY18" fmla="*/ 17315 h 30426"/>
                      <a:gd name="connsiteX19" fmla="*/ 11526 w 56374"/>
                      <a:gd name="connsiteY19" fmla="*/ 18305 h 30426"/>
                      <a:gd name="connsiteX20" fmla="*/ 15512 w 56374"/>
                      <a:gd name="connsiteY20" fmla="*/ 20880 h 30426"/>
                      <a:gd name="connsiteX21" fmla="*/ 17306 w 56374"/>
                      <a:gd name="connsiteY21" fmla="*/ 23257 h 30426"/>
                      <a:gd name="connsiteX22" fmla="*/ 11127 w 56374"/>
                      <a:gd name="connsiteY22" fmla="*/ 23852 h 30426"/>
                      <a:gd name="connsiteX23" fmla="*/ 17306 w 56374"/>
                      <a:gd name="connsiteY23" fmla="*/ 27219 h 30426"/>
                      <a:gd name="connsiteX24" fmla="*/ 22688 w 56374"/>
                      <a:gd name="connsiteY24" fmla="*/ 27417 h 30426"/>
                      <a:gd name="connsiteX25" fmla="*/ 22688 w 56374"/>
                      <a:gd name="connsiteY25" fmla="*/ 27417 h 30426"/>
                      <a:gd name="connsiteX26" fmla="*/ 31259 w 56374"/>
                      <a:gd name="connsiteY26" fmla="*/ 30389 h 30426"/>
                      <a:gd name="connsiteX27" fmla="*/ 35843 w 56374"/>
                      <a:gd name="connsiteY27" fmla="*/ 28804 h 30426"/>
                      <a:gd name="connsiteX28" fmla="*/ 28070 w 56374"/>
                      <a:gd name="connsiteY28" fmla="*/ 25635 h 30426"/>
                      <a:gd name="connsiteX29" fmla="*/ 27272 w 56374"/>
                      <a:gd name="connsiteY29" fmla="*/ 25635 h 30426"/>
                      <a:gd name="connsiteX30" fmla="*/ 23286 w 56374"/>
                      <a:gd name="connsiteY30" fmla="*/ 21871 h 30426"/>
                      <a:gd name="connsiteX31" fmla="*/ 22887 w 56374"/>
                      <a:gd name="connsiteY31" fmla="*/ 21673 h 30426"/>
                      <a:gd name="connsiteX32" fmla="*/ 24083 w 56374"/>
                      <a:gd name="connsiteY32" fmla="*/ 21078 h 30426"/>
                      <a:gd name="connsiteX33" fmla="*/ 31259 w 56374"/>
                      <a:gd name="connsiteY33" fmla="*/ 23059 h 30426"/>
                      <a:gd name="connsiteX34" fmla="*/ 38634 w 56374"/>
                      <a:gd name="connsiteY34" fmla="*/ 23257 h 30426"/>
                      <a:gd name="connsiteX35" fmla="*/ 42222 w 56374"/>
                      <a:gd name="connsiteY35" fmla="*/ 24842 h 30426"/>
                      <a:gd name="connsiteX36" fmla="*/ 46806 w 56374"/>
                      <a:gd name="connsiteY36" fmla="*/ 23654 h 30426"/>
                      <a:gd name="connsiteX37" fmla="*/ 56374 w 56374"/>
                      <a:gd name="connsiteY37" fmla="*/ 24050 h 30426"/>
                      <a:gd name="connsiteX38" fmla="*/ 48800 w 56374"/>
                      <a:gd name="connsiteY38" fmla="*/ 19692 h 30426"/>
                      <a:gd name="connsiteX39" fmla="*/ 46009 w 56374"/>
                      <a:gd name="connsiteY39" fmla="*/ 17315 h 30426"/>
                      <a:gd name="connsiteX40" fmla="*/ 42222 w 56374"/>
                      <a:gd name="connsiteY40" fmla="*/ 14938 h 30426"/>
                      <a:gd name="connsiteX41" fmla="*/ 37837 w 56374"/>
                      <a:gd name="connsiteY41" fmla="*/ 11768 h 30426"/>
                      <a:gd name="connsiteX42" fmla="*/ 32255 w 56374"/>
                      <a:gd name="connsiteY42" fmla="*/ 9986 h 30426"/>
                      <a:gd name="connsiteX43" fmla="*/ 29864 w 56374"/>
                      <a:gd name="connsiteY43" fmla="*/ 9391 h 30426"/>
                      <a:gd name="connsiteX44" fmla="*/ 28070 w 56374"/>
                      <a:gd name="connsiteY44" fmla="*/ 9193 h 30426"/>
                      <a:gd name="connsiteX45" fmla="*/ 21293 w 56374"/>
                      <a:gd name="connsiteY45" fmla="*/ 6024 h 30426"/>
                      <a:gd name="connsiteX46" fmla="*/ 15712 w 56374"/>
                      <a:gd name="connsiteY46" fmla="*/ 5628 h 30426"/>
                      <a:gd name="connsiteX47" fmla="*/ 24083 w 56374"/>
                      <a:gd name="connsiteY47" fmla="*/ 11570 h 30426"/>
                      <a:gd name="connsiteX48" fmla="*/ 25877 w 56374"/>
                      <a:gd name="connsiteY48" fmla="*/ 12759 h 30426"/>
                      <a:gd name="connsiteX49" fmla="*/ 22489 w 56374"/>
                      <a:gd name="connsiteY49" fmla="*/ 11768 h 30426"/>
                      <a:gd name="connsiteX50" fmla="*/ 22489 w 56374"/>
                      <a:gd name="connsiteY50" fmla="*/ 11768 h 30426"/>
                      <a:gd name="connsiteX51" fmla="*/ 24083 w 56374"/>
                      <a:gd name="connsiteY51" fmla="*/ 11570 h 304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</a:cxnLst>
                    <a:rect l="l" t="t" r="r" b="b"/>
                    <a:pathLst>
                      <a:path w="56374" h="30426">
                        <a:moveTo>
                          <a:pt x="15712" y="5628"/>
                        </a:moveTo>
                        <a:cubicBezTo>
                          <a:pt x="15313" y="5033"/>
                          <a:pt x="14515" y="4241"/>
                          <a:pt x="13519" y="3449"/>
                        </a:cubicBezTo>
                        <a:cubicBezTo>
                          <a:pt x="10529" y="1072"/>
                          <a:pt x="7140" y="-711"/>
                          <a:pt x="5745" y="279"/>
                        </a:cubicBezTo>
                        <a:cubicBezTo>
                          <a:pt x="4549" y="873"/>
                          <a:pt x="6343" y="3052"/>
                          <a:pt x="8536" y="4835"/>
                        </a:cubicBezTo>
                        <a:cubicBezTo>
                          <a:pt x="9532" y="5628"/>
                          <a:pt x="10529" y="6222"/>
                          <a:pt x="11326" y="6816"/>
                        </a:cubicBezTo>
                        <a:cubicBezTo>
                          <a:pt x="10330" y="7014"/>
                          <a:pt x="9134" y="7410"/>
                          <a:pt x="7738" y="7410"/>
                        </a:cubicBezTo>
                        <a:cubicBezTo>
                          <a:pt x="3553" y="7410"/>
                          <a:pt x="-3025" y="7410"/>
                          <a:pt x="1559" y="10580"/>
                        </a:cubicBezTo>
                        <a:cubicBezTo>
                          <a:pt x="5147" y="12957"/>
                          <a:pt x="11127" y="13353"/>
                          <a:pt x="15113" y="12561"/>
                        </a:cubicBezTo>
                        <a:lnTo>
                          <a:pt x="15512" y="12561"/>
                        </a:lnTo>
                        <a:cubicBezTo>
                          <a:pt x="15512" y="12759"/>
                          <a:pt x="15313" y="12759"/>
                          <a:pt x="15313" y="12957"/>
                        </a:cubicBezTo>
                        <a:cubicBezTo>
                          <a:pt x="15113" y="14344"/>
                          <a:pt x="18103" y="15730"/>
                          <a:pt x="22289" y="16522"/>
                        </a:cubicBezTo>
                        <a:cubicBezTo>
                          <a:pt x="26076" y="17315"/>
                          <a:pt x="30063" y="17513"/>
                          <a:pt x="30860" y="16126"/>
                        </a:cubicBezTo>
                        <a:cubicBezTo>
                          <a:pt x="31458" y="15334"/>
                          <a:pt x="30462" y="14542"/>
                          <a:pt x="29066" y="13947"/>
                        </a:cubicBezTo>
                        <a:cubicBezTo>
                          <a:pt x="29465" y="13947"/>
                          <a:pt x="29664" y="14145"/>
                          <a:pt x="30063" y="14145"/>
                        </a:cubicBezTo>
                        <a:cubicBezTo>
                          <a:pt x="31259" y="14344"/>
                          <a:pt x="32455" y="14542"/>
                          <a:pt x="33452" y="14542"/>
                        </a:cubicBezTo>
                        <a:cubicBezTo>
                          <a:pt x="34050" y="16126"/>
                          <a:pt x="34847" y="17711"/>
                          <a:pt x="35644" y="19296"/>
                        </a:cubicBezTo>
                        <a:cubicBezTo>
                          <a:pt x="33053" y="19296"/>
                          <a:pt x="30462" y="19098"/>
                          <a:pt x="27472" y="18900"/>
                        </a:cubicBezTo>
                        <a:cubicBezTo>
                          <a:pt x="25279" y="18701"/>
                          <a:pt x="23884" y="18900"/>
                          <a:pt x="23485" y="19296"/>
                        </a:cubicBezTo>
                        <a:cubicBezTo>
                          <a:pt x="22489" y="18305"/>
                          <a:pt x="20097" y="17711"/>
                          <a:pt x="17107" y="17315"/>
                        </a:cubicBezTo>
                        <a:cubicBezTo>
                          <a:pt x="13718" y="16919"/>
                          <a:pt x="11526" y="17315"/>
                          <a:pt x="11526" y="18305"/>
                        </a:cubicBezTo>
                        <a:cubicBezTo>
                          <a:pt x="11526" y="19296"/>
                          <a:pt x="13120" y="20286"/>
                          <a:pt x="15512" y="20880"/>
                        </a:cubicBezTo>
                        <a:cubicBezTo>
                          <a:pt x="15712" y="21475"/>
                          <a:pt x="16310" y="22465"/>
                          <a:pt x="17306" y="23257"/>
                        </a:cubicBezTo>
                        <a:cubicBezTo>
                          <a:pt x="14515" y="22861"/>
                          <a:pt x="11725" y="22663"/>
                          <a:pt x="11127" y="23852"/>
                        </a:cubicBezTo>
                        <a:cubicBezTo>
                          <a:pt x="10529" y="25436"/>
                          <a:pt x="12722" y="26625"/>
                          <a:pt x="17306" y="27219"/>
                        </a:cubicBezTo>
                        <a:cubicBezTo>
                          <a:pt x="19299" y="27417"/>
                          <a:pt x="21293" y="27615"/>
                          <a:pt x="22688" y="27417"/>
                        </a:cubicBezTo>
                        <a:lnTo>
                          <a:pt x="22688" y="27417"/>
                        </a:lnTo>
                        <a:cubicBezTo>
                          <a:pt x="23884" y="29002"/>
                          <a:pt x="27073" y="29993"/>
                          <a:pt x="31259" y="30389"/>
                        </a:cubicBezTo>
                        <a:cubicBezTo>
                          <a:pt x="34648" y="30587"/>
                          <a:pt x="35843" y="29993"/>
                          <a:pt x="35843" y="28804"/>
                        </a:cubicBezTo>
                        <a:cubicBezTo>
                          <a:pt x="34847" y="27219"/>
                          <a:pt x="32255" y="26031"/>
                          <a:pt x="28070" y="25635"/>
                        </a:cubicBezTo>
                        <a:cubicBezTo>
                          <a:pt x="27671" y="25635"/>
                          <a:pt x="27472" y="25635"/>
                          <a:pt x="27272" y="25635"/>
                        </a:cubicBezTo>
                        <a:cubicBezTo>
                          <a:pt x="26674" y="24644"/>
                          <a:pt x="25279" y="23257"/>
                          <a:pt x="23286" y="21871"/>
                        </a:cubicBezTo>
                        <a:cubicBezTo>
                          <a:pt x="23087" y="21871"/>
                          <a:pt x="23087" y="21673"/>
                          <a:pt x="22887" y="21673"/>
                        </a:cubicBezTo>
                        <a:cubicBezTo>
                          <a:pt x="23485" y="21475"/>
                          <a:pt x="23884" y="21277"/>
                          <a:pt x="24083" y="21078"/>
                        </a:cubicBezTo>
                        <a:cubicBezTo>
                          <a:pt x="25478" y="22069"/>
                          <a:pt x="28469" y="22861"/>
                          <a:pt x="31259" y="23059"/>
                        </a:cubicBezTo>
                        <a:cubicBezTo>
                          <a:pt x="33651" y="23059"/>
                          <a:pt x="36242" y="23257"/>
                          <a:pt x="38634" y="23257"/>
                        </a:cubicBezTo>
                        <a:cubicBezTo>
                          <a:pt x="39830" y="24050"/>
                          <a:pt x="41225" y="24644"/>
                          <a:pt x="42222" y="24842"/>
                        </a:cubicBezTo>
                        <a:cubicBezTo>
                          <a:pt x="45012" y="25436"/>
                          <a:pt x="46408" y="24842"/>
                          <a:pt x="46806" y="23654"/>
                        </a:cubicBezTo>
                        <a:cubicBezTo>
                          <a:pt x="49995" y="23852"/>
                          <a:pt x="53185" y="23852"/>
                          <a:pt x="56374" y="24050"/>
                        </a:cubicBezTo>
                        <a:cubicBezTo>
                          <a:pt x="55178" y="22069"/>
                          <a:pt x="53185" y="20286"/>
                          <a:pt x="48800" y="19692"/>
                        </a:cubicBezTo>
                        <a:cubicBezTo>
                          <a:pt x="48002" y="18900"/>
                          <a:pt x="47006" y="18107"/>
                          <a:pt x="46009" y="17315"/>
                        </a:cubicBezTo>
                        <a:cubicBezTo>
                          <a:pt x="44813" y="16522"/>
                          <a:pt x="43418" y="15532"/>
                          <a:pt x="42222" y="14938"/>
                        </a:cubicBezTo>
                        <a:cubicBezTo>
                          <a:pt x="40827" y="13947"/>
                          <a:pt x="39431" y="12759"/>
                          <a:pt x="37837" y="11768"/>
                        </a:cubicBezTo>
                        <a:cubicBezTo>
                          <a:pt x="35246" y="10184"/>
                          <a:pt x="33452" y="9589"/>
                          <a:pt x="32255" y="9986"/>
                        </a:cubicBezTo>
                        <a:cubicBezTo>
                          <a:pt x="31458" y="9787"/>
                          <a:pt x="30661" y="9589"/>
                          <a:pt x="29864" y="9391"/>
                        </a:cubicBezTo>
                        <a:lnTo>
                          <a:pt x="28070" y="9193"/>
                        </a:lnTo>
                        <a:cubicBezTo>
                          <a:pt x="27671" y="8005"/>
                          <a:pt x="26076" y="7014"/>
                          <a:pt x="21293" y="6024"/>
                        </a:cubicBezTo>
                        <a:cubicBezTo>
                          <a:pt x="18502" y="5430"/>
                          <a:pt x="17107" y="5430"/>
                          <a:pt x="15712" y="5628"/>
                        </a:cubicBezTo>
                        <a:close/>
                        <a:moveTo>
                          <a:pt x="24083" y="11570"/>
                        </a:moveTo>
                        <a:cubicBezTo>
                          <a:pt x="24482" y="11966"/>
                          <a:pt x="25080" y="12363"/>
                          <a:pt x="25877" y="12759"/>
                        </a:cubicBezTo>
                        <a:cubicBezTo>
                          <a:pt x="24681" y="12363"/>
                          <a:pt x="23685" y="12165"/>
                          <a:pt x="22489" y="11768"/>
                        </a:cubicBezTo>
                        <a:lnTo>
                          <a:pt x="22489" y="11768"/>
                        </a:lnTo>
                        <a:cubicBezTo>
                          <a:pt x="23286" y="11768"/>
                          <a:pt x="23685" y="11768"/>
                          <a:pt x="24083" y="1157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07" name="Freeform 2206">
                    <a:extLst>
                      <a:ext uri="{FF2B5EF4-FFF2-40B4-BE49-F238E27FC236}">
                        <a16:creationId xmlns:a16="http://schemas.microsoft.com/office/drawing/2014/main" id="{1A19BD8B-4AD3-B88D-A4C2-8C2056404AC8}"/>
                      </a:ext>
                    </a:extLst>
                  </p:cNvPr>
                  <p:cNvSpPr/>
                  <p:nvPr/>
                </p:nvSpPr>
                <p:spPr>
                  <a:xfrm>
                    <a:off x="2895789" y="5449509"/>
                    <a:ext cx="20720" cy="22393"/>
                  </a:xfrm>
                  <a:custGeom>
                    <a:avLst/>
                    <a:gdLst>
                      <a:gd name="connsiteX0" fmla="*/ 1595 w 20720"/>
                      <a:gd name="connsiteY0" fmla="*/ 11199 h 22393"/>
                      <a:gd name="connsiteX1" fmla="*/ 4983 w 20720"/>
                      <a:gd name="connsiteY1" fmla="*/ 15755 h 22393"/>
                      <a:gd name="connsiteX2" fmla="*/ 7176 w 20720"/>
                      <a:gd name="connsiteY2" fmla="*/ 16943 h 22393"/>
                      <a:gd name="connsiteX3" fmla="*/ 6777 w 20720"/>
                      <a:gd name="connsiteY3" fmla="*/ 16943 h 22393"/>
                      <a:gd name="connsiteX4" fmla="*/ 3986 w 20720"/>
                      <a:gd name="connsiteY4" fmla="*/ 16943 h 22393"/>
                      <a:gd name="connsiteX5" fmla="*/ 1196 w 20720"/>
                      <a:gd name="connsiteY5" fmla="*/ 17933 h 22393"/>
                      <a:gd name="connsiteX6" fmla="*/ 6777 w 20720"/>
                      <a:gd name="connsiteY6" fmla="*/ 21499 h 22393"/>
                      <a:gd name="connsiteX7" fmla="*/ 8172 w 20720"/>
                      <a:gd name="connsiteY7" fmla="*/ 21697 h 22393"/>
                      <a:gd name="connsiteX8" fmla="*/ 12159 w 20720"/>
                      <a:gd name="connsiteY8" fmla="*/ 22291 h 22393"/>
                      <a:gd name="connsiteX9" fmla="*/ 16943 w 20720"/>
                      <a:gd name="connsiteY9" fmla="*/ 20509 h 22393"/>
                      <a:gd name="connsiteX10" fmla="*/ 14152 w 20720"/>
                      <a:gd name="connsiteY10" fmla="*/ 18330 h 22393"/>
                      <a:gd name="connsiteX11" fmla="*/ 17142 w 20720"/>
                      <a:gd name="connsiteY11" fmla="*/ 16745 h 22393"/>
                      <a:gd name="connsiteX12" fmla="*/ 15547 w 20720"/>
                      <a:gd name="connsiteY12" fmla="*/ 12387 h 22393"/>
                      <a:gd name="connsiteX13" fmla="*/ 16544 w 20720"/>
                      <a:gd name="connsiteY13" fmla="*/ 9812 h 22393"/>
                      <a:gd name="connsiteX14" fmla="*/ 16743 w 20720"/>
                      <a:gd name="connsiteY14" fmla="*/ 7633 h 22393"/>
                      <a:gd name="connsiteX15" fmla="*/ 20132 w 20720"/>
                      <a:gd name="connsiteY15" fmla="*/ 8029 h 22393"/>
                      <a:gd name="connsiteX16" fmla="*/ 16544 w 20720"/>
                      <a:gd name="connsiteY16" fmla="*/ 2284 h 22393"/>
                      <a:gd name="connsiteX17" fmla="*/ 10365 w 20720"/>
                      <a:gd name="connsiteY17" fmla="*/ 304 h 22393"/>
                      <a:gd name="connsiteX18" fmla="*/ 13156 w 20720"/>
                      <a:gd name="connsiteY18" fmla="*/ 5454 h 22393"/>
                      <a:gd name="connsiteX19" fmla="*/ 11760 w 20720"/>
                      <a:gd name="connsiteY19" fmla="*/ 5256 h 22393"/>
                      <a:gd name="connsiteX20" fmla="*/ 0 w 20720"/>
                      <a:gd name="connsiteY20" fmla="*/ 8623 h 22393"/>
                      <a:gd name="connsiteX21" fmla="*/ 1595 w 20720"/>
                      <a:gd name="connsiteY21" fmla="*/ 11199 h 223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20720" h="22393">
                        <a:moveTo>
                          <a:pt x="1595" y="11199"/>
                        </a:moveTo>
                        <a:cubicBezTo>
                          <a:pt x="1196" y="12387"/>
                          <a:pt x="1395" y="13576"/>
                          <a:pt x="4983" y="15755"/>
                        </a:cubicBezTo>
                        <a:cubicBezTo>
                          <a:pt x="5780" y="16151"/>
                          <a:pt x="6578" y="16745"/>
                          <a:pt x="7176" y="16943"/>
                        </a:cubicBezTo>
                        <a:cubicBezTo>
                          <a:pt x="6976" y="16943"/>
                          <a:pt x="6976" y="16943"/>
                          <a:pt x="6777" y="16943"/>
                        </a:cubicBezTo>
                        <a:cubicBezTo>
                          <a:pt x="5581" y="16745"/>
                          <a:pt x="4784" y="16745"/>
                          <a:pt x="3986" y="16943"/>
                        </a:cubicBezTo>
                        <a:cubicBezTo>
                          <a:pt x="2591" y="16943"/>
                          <a:pt x="1595" y="17141"/>
                          <a:pt x="1196" y="17933"/>
                        </a:cubicBezTo>
                        <a:cubicBezTo>
                          <a:pt x="199" y="19518"/>
                          <a:pt x="2791" y="20707"/>
                          <a:pt x="6777" y="21499"/>
                        </a:cubicBezTo>
                        <a:cubicBezTo>
                          <a:pt x="7176" y="21499"/>
                          <a:pt x="7574" y="21697"/>
                          <a:pt x="8172" y="21697"/>
                        </a:cubicBezTo>
                        <a:cubicBezTo>
                          <a:pt x="9368" y="21895"/>
                          <a:pt x="10763" y="22291"/>
                          <a:pt x="12159" y="22291"/>
                        </a:cubicBezTo>
                        <a:cubicBezTo>
                          <a:pt x="15348" y="22688"/>
                          <a:pt x="16943" y="21895"/>
                          <a:pt x="16943" y="20509"/>
                        </a:cubicBezTo>
                        <a:cubicBezTo>
                          <a:pt x="16345" y="19716"/>
                          <a:pt x="15348" y="18924"/>
                          <a:pt x="14152" y="18330"/>
                        </a:cubicBezTo>
                        <a:cubicBezTo>
                          <a:pt x="15547" y="18132"/>
                          <a:pt x="16345" y="17537"/>
                          <a:pt x="17142" y="16745"/>
                        </a:cubicBezTo>
                        <a:cubicBezTo>
                          <a:pt x="18139" y="15755"/>
                          <a:pt x="17341" y="14170"/>
                          <a:pt x="15547" y="12387"/>
                        </a:cubicBezTo>
                        <a:cubicBezTo>
                          <a:pt x="16145" y="11595"/>
                          <a:pt x="16345" y="10604"/>
                          <a:pt x="16544" y="9812"/>
                        </a:cubicBezTo>
                        <a:cubicBezTo>
                          <a:pt x="16544" y="9218"/>
                          <a:pt x="16943" y="8425"/>
                          <a:pt x="16743" y="7633"/>
                        </a:cubicBezTo>
                        <a:cubicBezTo>
                          <a:pt x="18139" y="8227"/>
                          <a:pt x="19335" y="8623"/>
                          <a:pt x="20132" y="8029"/>
                        </a:cubicBezTo>
                        <a:cubicBezTo>
                          <a:pt x="21726" y="7039"/>
                          <a:pt x="19933" y="4860"/>
                          <a:pt x="16544" y="2284"/>
                        </a:cubicBezTo>
                        <a:cubicBezTo>
                          <a:pt x="13953" y="304"/>
                          <a:pt x="11561" y="-489"/>
                          <a:pt x="10365" y="304"/>
                        </a:cubicBezTo>
                        <a:cubicBezTo>
                          <a:pt x="8970" y="1294"/>
                          <a:pt x="10166" y="3077"/>
                          <a:pt x="13156" y="5454"/>
                        </a:cubicBezTo>
                        <a:cubicBezTo>
                          <a:pt x="12757" y="5454"/>
                          <a:pt x="12358" y="5256"/>
                          <a:pt x="11760" y="5256"/>
                        </a:cubicBezTo>
                        <a:cubicBezTo>
                          <a:pt x="3986" y="4067"/>
                          <a:pt x="997" y="6246"/>
                          <a:pt x="0" y="8623"/>
                        </a:cubicBezTo>
                        <a:cubicBezTo>
                          <a:pt x="0" y="9614"/>
                          <a:pt x="598" y="10406"/>
                          <a:pt x="1595" y="1119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08" name="Freeform 2207">
                    <a:extLst>
                      <a:ext uri="{FF2B5EF4-FFF2-40B4-BE49-F238E27FC236}">
                        <a16:creationId xmlns:a16="http://schemas.microsoft.com/office/drawing/2014/main" id="{BABC8D06-2FBE-C545-AFAA-AC06601130D7}"/>
                      </a:ext>
                    </a:extLst>
                  </p:cNvPr>
                  <p:cNvSpPr/>
                  <p:nvPr/>
                </p:nvSpPr>
                <p:spPr>
                  <a:xfrm>
                    <a:off x="2894792" y="5483884"/>
                    <a:ext cx="398" cy="198"/>
                  </a:xfrm>
                  <a:custGeom>
                    <a:avLst/>
                    <a:gdLst>
                      <a:gd name="connsiteX0" fmla="*/ 399 w 398"/>
                      <a:gd name="connsiteY0" fmla="*/ 198 h 198"/>
                      <a:gd name="connsiteX1" fmla="*/ 0 w 398"/>
                      <a:gd name="connsiteY1" fmla="*/ 0 h 198"/>
                      <a:gd name="connsiteX2" fmla="*/ 199 w 398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399" y="198"/>
                        </a:moveTo>
                        <a:lnTo>
                          <a:pt x="0" y="0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09" name="Freeform 2208">
                    <a:extLst>
                      <a:ext uri="{FF2B5EF4-FFF2-40B4-BE49-F238E27FC236}">
                        <a16:creationId xmlns:a16="http://schemas.microsoft.com/office/drawing/2014/main" id="{36B5C87C-2644-B9A1-591D-B724BEC21995}"/>
                      </a:ext>
                    </a:extLst>
                  </p:cNvPr>
                  <p:cNvSpPr/>
                  <p:nvPr/>
                </p:nvSpPr>
                <p:spPr>
                  <a:xfrm>
                    <a:off x="2895191" y="5471796"/>
                    <a:ext cx="19647" cy="15497"/>
                  </a:xfrm>
                  <a:custGeom>
                    <a:avLst/>
                    <a:gdLst>
                      <a:gd name="connsiteX0" fmla="*/ 18936 w 19647"/>
                      <a:gd name="connsiteY0" fmla="*/ 14267 h 15497"/>
                      <a:gd name="connsiteX1" fmla="*/ 11959 w 19647"/>
                      <a:gd name="connsiteY1" fmla="*/ 6145 h 15497"/>
                      <a:gd name="connsiteX2" fmla="*/ 6777 w 19647"/>
                      <a:gd name="connsiteY2" fmla="*/ 1193 h 15497"/>
                      <a:gd name="connsiteX3" fmla="*/ 1993 w 19647"/>
                      <a:gd name="connsiteY3" fmla="*/ 1193 h 15497"/>
                      <a:gd name="connsiteX4" fmla="*/ 5581 w 19647"/>
                      <a:gd name="connsiteY4" fmla="*/ 5947 h 15497"/>
                      <a:gd name="connsiteX5" fmla="*/ 3189 w 19647"/>
                      <a:gd name="connsiteY5" fmla="*/ 8126 h 15497"/>
                      <a:gd name="connsiteX6" fmla="*/ 2392 w 19647"/>
                      <a:gd name="connsiteY6" fmla="*/ 9117 h 15497"/>
                      <a:gd name="connsiteX7" fmla="*/ 2591 w 19647"/>
                      <a:gd name="connsiteY7" fmla="*/ 9711 h 15497"/>
                      <a:gd name="connsiteX8" fmla="*/ 2193 w 19647"/>
                      <a:gd name="connsiteY8" fmla="*/ 10305 h 15497"/>
                      <a:gd name="connsiteX9" fmla="*/ 0 w 19647"/>
                      <a:gd name="connsiteY9" fmla="*/ 12286 h 15497"/>
                      <a:gd name="connsiteX10" fmla="*/ 1794 w 19647"/>
                      <a:gd name="connsiteY10" fmla="*/ 12682 h 15497"/>
                      <a:gd name="connsiteX11" fmla="*/ 18936 w 19647"/>
                      <a:gd name="connsiteY11" fmla="*/ 14267 h 15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9647" h="15497">
                        <a:moveTo>
                          <a:pt x="18936" y="14267"/>
                        </a:moveTo>
                        <a:cubicBezTo>
                          <a:pt x="21527" y="12682"/>
                          <a:pt x="16544" y="6938"/>
                          <a:pt x="11959" y="6145"/>
                        </a:cubicBezTo>
                        <a:cubicBezTo>
                          <a:pt x="11561" y="4759"/>
                          <a:pt x="9568" y="2778"/>
                          <a:pt x="6777" y="1193"/>
                        </a:cubicBezTo>
                        <a:cubicBezTo>
                          <a:pt x="3588" y="-590"/>
                          <a:pt x="2193" y="-194"/>
                          <a:pt x="1993" y="1193"/>
                        </a:cubicBezTo>
                        <a:cubicBezTo>
                          <a:pt x="1794" y="2382"/>
                          <a:pt x="2392" y="3966"/>
                          <a:pt x="5581" y="5947"/>
                        </a:cubicBezTo>
                        <a:cubicBezTo>
                          <a:pt x="3986" y="6343"/>
                          <a:pt x="3588" y="7136"/>
                          <a:pt x="3189" y="8126"/>
                        </a:cubicBezTo>
                        <a:cubicBezTo>
                          <a:pt x="2791" y="8324"/>
                          <a:pt x="2591" y="8721"/>
                          <a:pt x="2392" y="9117"/>
                        </a:cubicBezTo>
                        <a:cubicBezTo>
                          <a:pt x="2392" y="9315"/>
                          <a:pt x="2591" y="9513"/>
                          <a:pt x="2591" y="9711"/>
                        </a:cubicBezTo>
                        <a:cubicBezTo>
                          <a:pt x="2392" y="9909"/>
                          <a:pt x="2392" y="10107"/>
                          <a:pt x="2193" y="10305"/>
                        </a:cubicBezTo>
                        <a:lnTo>
                          <a:pt x="0" y="12286"/>
                        </a:lnTo>
                        <a:lnTo>
                          <a:pt x="1794" y="12682"/>
                        </a:lnTo>
                        <a:cubicBezTo>
                          <a:pt x="7774" y="14069"/>
                          <a:pt x="14352" y="17238"/>
                          <a:pt x="18936" y="1426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10" name="Freeform 2209">
                    <a:extLst>
                      <a:ext uri="{FF2B5EF4-FFF2-40B4-BE49-F238E27FC236}">
                        <a16:creationId xmlns:a16="http://schemas.microsoft.com/office/drawing/2014/main" id="{B9185688-1CE8-90B8-3C82-423D26DAA185}"/>
                      </a:ext>
                    </a:extLst>
                  </p:cNvPr>
                  <p:cNvSpPr/>
                  <p:nvPr/>
                </p:nvSpPr>
                <p:spPr>
                  <a:xfrm>
                    <a:off x="3003317" y="5550403"/>
                    <a:ext cx="32797" cy="7020"/>
                  </a:xfrm>
                  <a:custGeom>
                    <a:avLst/>
                    <a:gdLst>
                      <a:gd name="connsiteX0" fmla="*/ 11669 w 32797"/>
                      <a:gd name="connsiteY0" fmla="*/ 4594 h 7020"/>
                      <a:gd name="connsiteX1" fmla="*/ 31801 w 32797"/>
                      <a:gd name="connsiteY1" fmla="*/ 6377 h 7020"/>
                      <a:gd name="connsiteX2" fmla="*/ 32797 w 32797"/>
                      <a:gd name="connsiteY2" fmla="*/ 5189 h 7020"/>
                      <a:gd name="connsiteX3" fmla="*/ 31003 w 32797"/>
                      <a:gd name="connsiteY3" fmla="*/ 3802 h 7020"/>
                      <a:gd name="connsiteX4" fmla="*/ 3496 w 32797"/>
                      <a:gd name="connsiteY4" fmla="*/ 38 h 7020"/>
                      <a:gd name="connsiteX5" fmla="*/ 108 w 32797"/>
                      <a:gd name="connsiteY5" fmla="*/ 1227 h 7020"/>
                      <a:gd name="connsiteX6" fmla="*/ 11669 w 32797"/>
                      <a:gd name="connsiteY6" fmla="*/ 4594 h 70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2797" h="7020">
                        <a:moveTo>
                          <a:pt x="11669" y="4594"/>
                        </a:moveTo>
                        <a:cubicBezTo>
                          <a:pt x="18446" y="5189"/>
                          <a:pt x="25223" y="8358"/>
                          <a:pt x="31801" y="6377"/>
                        </a:cubicBezTo>
                        <a:cubicBezTo>
                          <a:pt x="32598" y="6179"/>
                          <a:pt x="32399" y="5585"/>
                          <a:pt x="32797" y="5189"/>
                        </a:cubicBezTo>
                        <a:cubicBezTo>
                          <a:pt x="32199" y="4792"/>
                          <a:pt x="31801" y="4000"/>
                          <a:pt x="31003" y="3802"/>
                        </a:cubicBezTo>
                        <a:cubicBezTo>
                          <a:pt x="21835" y="2614"/>
                          <a:pt x="12666" y="1227"/>
                          <a:pt x="3496" y="38"/>
                        </a:cubicBezTo>
                        <a:cubicBezTo>
                          <a:pt x="1503" y="-160"/>
                          <a:pt x="-490" y="435"/>
                          <a:pt x="108" y="1227"/>
                        </a:cubicBezTo>
                        <a:cubicBezTo>
                          <a:pt x="1105" y="3406"/>
                          <a:pt x="6486" y="4000"/>
                          <a:pt x="11669" y="459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11" name="Freeform 2210">
                    <a:extLst>
                      <a:ext uri="{FF2B5EF4-FFF2-40B4-BE49-F238E27FC236}">
                        <a16:creationId xmlns:a16="http://schemas.microsoft.com/office/drawing/2014/main" id="{5D8E5F3E-12FA-AE23-EEDA-9B842E50328D}"/>
                      </a:ext>
                    </a:extLst>
                  </p:cNvPr>
                  <p:cNvSpPr/>
                  <p:nvPr/>
                </p:nvSpPr>
                <p:spPr>
                  <a:xfrm>
                    <a:off x="2908810" y="5490516"/>
                    <a:ext cx="53155" cy="28410"/>
                  </a:xfrm>
                  <a:custGeom>
                    <a:avLst/>
                    <a:gdLst>
                      <a:gd name="connsiteX0" fmla="*/ 22459 w 53155"/>
                      <a:gd name="connsiteY0" fmla="*/ 12780 h 28410"/>
                      <a:gd name="connsiteX1" fmla="*/ 27043 w 53155"/>
                      <a:gd name="connsiteY1" fmla="*/ 13375 h 28410"/>
                      <a:gd name="connsiteX2" fmla="*/ 31229 w 53155"/>
                      <a:gd name="connsiteY2" fmla="*/ 17931 h 28410"/>
                      <a:gd name="connsiteX3" fmla="*/ 31429 w 53155"/>
                      <a:gd name="connsiteY3" fmla="*/ 18129 h 28410"/>
                      <a:gd name="connsiteX4" fmla="*/ 28837 w 53155"/>
                      <a:gd name="connsiteY4" fmla="*/ 17733 h 28410"/>
                      <a:gd name="connsiteX5" fmla="*/ 25050 w 53155"/>
                      <a:gd name="connsiteY5" fmla="*/ 17733 h 28410"/>
                      <a:gd name="connsiteX6" fmla="*/ 24851 w 53155"/>
                      <a:gd name="connsiteY6" fmla="*/ 17535 h 28410"/>
                      <a:gd name="connsiteX7" fmla="*/ 18672 w 53155"/>
                      <a:gd name="connsiteY7" fmla="*/ 15950 h 28410"/>
                      <a:gd name="connsiteX8" fmla="*/ 24253 w 53155"/>
                      <a:gd name="connsiteY8" fmla="*/ 21893 h 28410"/>
                      <a:gd name="connsiteX9" fmla="*/ 28439 w 53155"/>
                      <a:gd name="connsiteY9" fmla="*/ 23873 h 28410"/>
                      <a:gd name="connsiteX10" fmla="*/ 25648 w 53155"/>
                      <a:gd name="connsiteY10" fmla="*/ 25458 h 28410"/>
                      <a:gd name="connsiteX11" fmla="*/ 31229 w 53155"/>
                      <a:gd name="connsiteY11" fmla="*/ 28033 h 28410"/>
                      <a:gd name="connsiteX12" fmla="*/ 39402 w 53155"/>
                      <a:gd name="connsiteY12" fmla="*/ 27241 h 28410"/>
                      <a:gd name="connsiteX13" fmla="*/ 33621 w 53155"/>
                      <a:gd name="connsiteY13" fmla="*/ 24071 h 28410"/>
                      <a:gd name="connsiteX14" fmla="*/ 29834 w 53155"/>
                      <a:gd name="connsiteY14" fmla="*/ 23873 h 28410"/>
                      <a:gd name="connsiteX15" fmla="*/ 30033 w 53155"/>
                      <a:gd name="connsiteY15" fmla="*/ 23477 h 28410"/>
                      <a:gd name="connsiteX16" fmla="*/ 29635 w 53155"/>
                      <a:gd name="connsiteY16" fmla="*/ 21694 h 28410"/>
                      <a:gd name="connsiteX17" fmla="*/ 32226 w 53155"/>
                      <a:gd name="connsiteY17" fmla="*/ 22091 h 28410"/>
                      <a:gd name="connsiteX18" fmla="*/ 37408 w 53155"/>
                      <a:gd name="connsiteY18" fmla="*/ 20506 h 28410"/>
                      <a:gd name="connsiteX19" fmla="*/ 37010 w 53155"/>
                      <a:gd name="connsiteY19" fmla="*/ 20110 h 28410"/>
                      <a:gd name="connsiteX20" fmla="*/ 40398 w 53155"/>
                      <a:gd name="connsiteY20" fmla="*/ 19119 h 28410"/>
                      <a:gd name="connsiteX21" fmla="*/ 40398 w 53155"/>
                      <a:gd name="connsiteY21" fmla="*/ 18723 h 28410"/>
                      <a:gd name="connsiteX22" fmla="*/ 45381 w 53155"/>
                      <a:gd name="connsiteY22" fmla="*/ 20110 h 28410"/>
                      <a:gd name="connsiteX23" fmla="*/ 53155 w 53155"/>
                      <a:gd name="connsiteY23" fmla="*/ 19119 h 28410"/>
                      <a:gd name="connsiteX24" fmla="*/ 45780 w 53155"/>
                      <a:gd name="connsiteY24" fmla="*/ 15752 h 28410"/>
                      <a:gd name="connsiteX25" fmla="*/ 39003 w 53155"/>
                      <a:gd name="connsiteY25" fmla="*/ 15752 h 28410"/>
                      <a:gd name="connsiteX26" fmla="*/ 35216 w 53155"/>
                      <a:gd name="connsiteY26" fmla="*/ 12582 h 28410"/>
                      <a:gd name="connsiteX27" fmla="*/ 27841 w 53155"/>
                      <a:gd name="connsiteY27" fmla="*/ 9809 h 28410"/>
                      <a:gd name="connsiteX28" fmla="*/ 26445 w 53155"/>
                      <a:gd name="connsiteY28" fmla="*/ 9413 h 28410"/>
                      <a:gd name="connsiteX29" fmla="*/ 11695 w 53155"/>
                      <a:gd name="connsiteY29" fmla="*/ 1886 h 28410"/>
                      <a:gd name="connsiteX30" fmla="*/ 8307 w 53155"/>
                      <a:gd name="connsiteY30" fmla="*/ 2876 h 28410"/>
                      <a:gd name="connsiteX31" fmla="*/ 8107 w 53155"/>
                      <a:gd name="connsiteY31" fmla="*/ 2876 h 28410"/>
                      <a:gd name="connsiteX32" fmla="*/ 533 w 53155"/>
                      <a:gd name="connsiteY32" fmla="*/ 499 h 28410"/>
                      <a:gd name="connsiteX33" fmla="*/ 4121 w 53155"/>
                      <a:gd name="connsiteY33" fmla="*/ 6046 h 28410"/>
                      <a:gd name="connsiteX34" fmla="*/ 11097 w 53155"/>
                      <a:gd name="connsiteY34" fmla="*/ 9017 h 28410"/>
                      <a:gd name="connsiteX35" fmla="*/ 11097 w 53155"/>
                      <a:gd name="connsiteY35" fmla="*/ 9413 h 28410"/>
                      <a:gd name="connsiteX36" fmla="*/ 18273 w 53155"/>
                      <a:gd name="connsiteY36" fmla="*/ 11394 h 28410"/>
                      <a:gd name="connsiteX37" fmla="*/ 22459 w 53155"/>
                      <a:gd name="connsiteY37" fmla="*/ 12780 h 284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</a:cxnLst>
                    <a:rect l="l" t="t" r="r" b="b"/>
                    <a:pathLst>
                      <a:path w="53155" h="28410">
                        <a:moveTo>
                          <a:pt x="22459" y="12780"/>
                        </a:moveTo>
                        <a:cubicBezTo>
                          <a:pt x="24054" y="13177"/>
                          <a:pt x="25648" y="13375"/>
                          <a:pt x="27043" y="13375"/>
                        </a:cubicBezTo>
                        <a:cubicBezTo>
                          <a:pt x="27243" y="14563"/>
                          <a:pt x="28239" y="15950"/>
                          <a:pt x="31229" y="17931"/>
                        </a:cubicBezTo>
                        <a:cubicBezTo>
                          <a:pt x="31229" y="17931"/>
                          <a:pt x="31429" y="17931"/>
                          <a:pt x="31429" y="18129"/>
                        </a:cubicBezTo>
                        <a:cubicBezTo>
                          <a:pt x="30631" y="17931"/>
                          <a:pt x="29635" y="17931"/>
                          <a:pt x="28837" y="17733"/>
                        </a:cubicBezTo>
                        <a:cubicBezTo>
                          <a:pt x="27243" y="17535"/>
                          <a:pt x="25847" y="17535"/>
                          <a:pt x="25050" y="17733"/>
                        </a:cubicBezTo>
                        <a:cubicBezTo>
                          <a:pt x="25050" y="17733"/>
                          <a:pt x="24851" y="17535"/>
                          <a:pt x="24851" y="17535"/>
                        </a:cubicBezTo>
                        <a:cubicBezTo>
                          <a:pt x="22260" y="15950"/>
                          <a:pt x="19868" y="15158"/>
                          <a:pt x="18672" y="15950"/>
                        </a:cubicBezTo>
                        <a:cubicBezTo>
                          <a:pt x="18672" y="17733"/>
                          <a:pt x="20665" y="19714"/>
                          <a:pt x="24253" y="21893"/>
                        </a:cubicBezTo>
                        <a:cubicBezTo>
                          <a:pt x="25847" y="22883"/>
                          <a:pt x="27243" y="23477"/>
                          <a:pt x="28439" y="23873"/>
                        </a:cubicBezTo>
                        <a:cubicBezTo>
                          <a:pt x="26844" y="24071"/>
                          <a:pt x="25847" y="24666"/>
                          <a:pt x="25648" y="25458"/>
                        </a:cubicBezTo>
                        <a:cubicBezTo>
                          <a:pt x="25249" y="26647"/>
                          <a:pt x="28239" y="27637"/>
                          <a:pt x="31229" y="28033"/>
                        </a:cubicBezTo>
                        <a:cubicBezTo>
                          <a:pt x="35216" y="28628"/>
                          <a:pt x="38804" y="28628"/>
                          <a:pt x="39402" y="27241"/>
                        </a:cubicBezTo>
                        <a:cubicBezTo>
                          <a:pt x="40000" y="25854"/>
                          <a:pt x="37010" y="24666"/>
                          <a:pt x="33621" y="24071"/>
                        </a:cubicBezTo>
                        <a:cubicBezTo>
                          <a:pt x="32026" y="23873"/>
                          <a:pt x="30831" y="23873"/>
                          <a:pt x="29834" y="23873"/>
                        </a:cubicBezTo>
                        <a:cubicBezTo>
                          <a:pt x="30033" y="23873"/>
                          <a:pt x="30033" y="23675"/>
                          <a:pt x="30033" y="23477"/>
                        </a:cubicBezTo>
                        <a:cubicBezTo>
                          <a:pt x="30233" y="22883"/>
                          <a:pt x="30033" y="22289"/>
                          <a:pt x="29635" y="21694"/>
                        </a:cubicBezTo>
                        <a:cubicBezTo>
                          <a:pt x="30432" y="21893"/>
                          <a:pt x="31429" y="21893"/>
                          <a:pt x="32226" y="22091"/>
                        </a:cubicBezTo>
                        <a:cubicBezTo>
                          <a:pt x="35615" y="22289"/>
                          <a:pt x="37209" y="21694"/>
                          <a:pt x="37408" y="20506"/>
                        </a:cubicBezTo>
                        <a:cubicBezTo>
                          <a:pt x="37209" y="20308"/>
                          <a:pt x="37209" y="20308"/>
                          <a:pt x="37010" y="20110"/>
                        </a:cubicBezTo>
                        <a:cubicBezTo>
                          <a:pt x="38206" y="19912"/>
                          <a:pt x="39202" y="19317"/>
                          <a:pt x="40398" y="19119"/>
                        </a:cubicBezTo>
                        <a:cubicBezTo>
                          <a:pt x="40398" y="18921"/>
                          <a:pt x="40398" y="18921"/>
                          <a:pt x="40398" y="18723"/>
                        </a:cubicBezTo>
                        <a:cubicBezTo>
                          <a:pt x="41594" y="19317"/>
                          <a:pt x="43388" y="19714"/>
                          <a:pt x="45381" y="20110"/>
                        </a:cubicBezTo>
                        <a:cubicBezTo>
                          <a:pt x="49567" y="20704"/>
                          <a:pt x="52956" y="20308"/>
                          <a:pt x="53155" y="19119"/>
                        </a:cubicBezTo>
                        <a:cubicBezTo>
                          <a:pt x="53155" y="17733"/>
                          <a:pt x="49966" y="16544"/>
                          <a:pt x="45780" y="15752"/>
                        </a:cubicBezTo>
                        <a:cubicBezTo>
                          <a:pt x="42790" y="15158"/>
                          <a:pt x="40199" y="15158"/>
                          <a:pt x="39003" y="15752"/>
                        </a:cubicBezTo>
                        <a:cubicBezTo>
                          <a:pt x="38206" y="14761"/>
                          <a:pt x="37010" y="13771"/>
                          <a:pt x="35216" y="12582"/>
                        </a:cubicBezTo>
                        <a:cubicBezTo>
                          <a:pt x="31827" y="10205"/>
                          <a:pt x="29236" y="9215"/>
                          <a:pt x="27841" y="9809"/>
                        </a:cubicBezTo>
                        <a:cubicBezTo>
                          <a:pt x="27442" y="9611"/>
                          <a:pt x="26844" y="9611"/>
                          <a:pt x="26445" y="9413"/>
                        </a:cubicBezTo>
                        <a:cubicBezTo>
                          <a:pt x="25449" y="7234"/>
                          <a:pt x="14685" y="1688"/>
                          <a:pt x="11695" y="1886"/>
                        </a:cubicBezTo>
                        <a:cubicBezTo>
                          <a:pt x="9702" y="2084"/>
                          <a:pt x="8705" y="2282"/>
                          <a:pt x="8307" y="2876"/>
                        </a:cubicBezTo>
                        <a:cubicBezTo>
                          <a:pt x="8307" y="2876"/>
                          <a:pt x="8307" y="2876"/>
                          <a:pt x="8107" y="2876"/>
                        </a:cubicBezTo>
                        <a:cubicBezTo>
                          <a:pt x="4719" y="301"/>
                          <a:pt x="1928" y="-690"/>
                          <a:pt x="533" y="499"/>
                        </a:cubicBezTo>
                        <a:cubicBezTo>
                          <a:pt x="-862" y="1489"/>
                          <a:pt x="533" y="3668"/>
                          <a:pt x="4121" y="6046"/>
                        </a:cubicBezTo>
                        <a:cubicBezTo>
                          <a:pt x="6712" y="7828"/>
                          <a:pt x="9303" y="9017"/>
                          <a:pt x="11097" y="9017"/>
                        </a:cubicBezTo>
                        <a:cubicBezTo>
                          <a:pt x="11097" y="9215"/>
                          <a:pt x="11097" y="9215"/>
                          <a:pt x="11097" y="9413"/>
                        </a:cubicBezTo>
                        <a:cubicBezTo>
                          <a:pt x="13489" y="10007"/>
                          <a:pt x="15881" y="10800"/>
                          <a:pt x="18273" y="11394"/>
                        </a:cubicBezTo>
                        <a:cubicBezTo>
                          <a:pt x="19270" y="11790"/>
                          <a:pt x="20665" y="12384"/>
                          <a:pt x="22459" y="1278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12" name="Freeform 2211">
                    <a:extLst>
                      <a:ext uri="{FF2B5EF4-FFF2-40B4-BE49-F238E27FC236}">
                        <a16:creationId xmlns:a16="http://schemas.microsoft.com/office/drawing/2014/main" id="{B6AB8DD0-7DD4-AFDB-4221-4245981755DE}"/>
                      </a:ext>
                    </a:extLst>
                  </p:cNvPr>
                  <p:cNvSpPr/>
                  <p:nvPr/>
                </p:nvSpPr>
                <p:spPr>
                  <a:xfrm>
                    <a:off x="2891005" y="5503803"/>
                    <a:ext cx="12964" cy="7735"/>
                  </a:xfrm>
                  <a:custGeom>
                    <a:avLst/>
                    <a:gdLst>
                      <a:gd name="connsiteX0" fmla="*/ 12956 w 12964"/>
                      <a:gd name="connsiteY0" fmla="*/ 6031 h 7735"/>
                      <a:gd name="connsiteX1" fmla="*/ 3986 w 12964"/>
                      <a:gd name="connsiteY1" fmla="*/ 88 h 7735"/>
                      <a:gd name="connsiteX2" fmla="*/ 399 w 12964"/>
                      <a:gd name="connsiteY2" fmla="*/ 88 h 7735"/>
                      <a:gd name="connsiteX3" fmla="*/ 0 w 12964"/>
                      <a:gd name="connsiteY3" fmla="*/ 6427 h 7735"/>
                      <a:gd name="connsiteX4" fmla="*/ 5581 w 12964"/>
                      <a:gd name="connsiteY4" fmla="*/ 7615 h 7735"/>
                      <a:gd name="connsiteX5" fmla="*/ 12956 w 12964"/>
                      <a:gd name="connsiteY5" fmla="*/ 6031 h 77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964" h="7735">
                        <a:moveTo>
                          <a:pt x="12956" y="6031"/>
                        </a:moveTo>
                        <a:cubicBezTo>
                          <a:pt x="12757" y="3852"/>
                          <a:pt x="10564" y="1475"/>
                          <a:pt x="3986" y="88"/>
                        </a:cubicBezTo>
                        <a:cubicBezTo>
                          <a:pt x="2392" y="-110"/>
                          <a:pt x="1395" y="88"/>
                          <a:pt x="399" y="88"/>
                        </a:cubicBezTo>
                        <a:cubicBezTo>
                          <a:pt x="200" y="2267"/>
                          <a:pt x="200" y="4248"/>
                          <a:pt x="0" y="6427"/>
                        </a:cubicBezTo>
                        <a:cubicBezTo>
                          <a:pt x="1395" y="7021"/>
                          <a:pt x="3389" y="7417"/>
                          <a:pt x="5581" y="7615"/>
                        </a:cubicBezTo>
                        <a:cubicBezTo>
                          <a:pt x="9568" y="8011"/>
                          <a:pt x="13156" y="7417"/>
                          <a:pt x="12956" y="603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13" name="Freeform 2212">
                    <a:extLst>
                      <a:ext uri="{FF2B5EF4-FFF2-40B4-BE49-F238E27FC236}">
                        <a16:creationId xmlns:a16="http://schemas.microsoft.com/office/drawing/2014/main" id="{F46D0C80-DB72-6444-5FA1-D6980FDE2C78}"/>
                      </a:ext>
                    </a:extLst>
                  </p:cNvPr>
                  <p:cNvSpPr/>
                  <p:nvPr/>
                </p:nvSpPr>
                <p:spPr>
                  <a:xfrm>
                    <a:off x="3044315" y="5480243"/>
                    <a:ext cx="16331" cy="9352"/>
                  </a:xfrm>
                  <a:custGeom>
                    <a:avLst/>
                    <a:gdLst>
                      <a:gd name="connsiteX0" fmla="*/ 10736 w 16331"/>
                      <a:gd name="connsiteY0" fmla="*/ 471 h 9352"/>
                      <a:gd name="connsiteX1" fmla="*/ 371 w 16331"/>
                      <a:gd name="connsiteY1" fmla="*/ 2452 h 9352"/>
                      <a:gd name="connsiteX2" fmla="*/ 3560 w 16331"/>
                      <a:gd name="connsiteY2" fmla="*/ 5622 h 9352"/>
                      <a:gd name="connsiteX3" fmla="*/ 8543 w 16331"/>
                      <a:gd name="connsiteY3" fmla="*/ 8791 h 9352"/>
                      <a:gd name="connsiteX4" fmla="*/ 16117 w 16331"/>
                      <a:gd name="connsiteY4" fmla="*/ 8197 h 9352"/>
                      <a:gd name="connsiteX5" fmla="*/ 13726 w 16331"/>
                      <a:gd name="connsiteY5" fmla="*/ 5423 h 9352"/>
                      <a:gd name="connsiteX6" fmla="*/ 16117 w 16331"/>
                      <a:gd name="connsiteY6" fmla="*/ 3839 h 9352"/>
                      <a:gd name="connsiteX7" fmla="*/ 10736 w 16331"/>
                      <a:gd name="connsiteY7" fmla="*/ 471 h 9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331" h="9352">
                        <a:moveTo>
                          <a:pt x="10736" y="471"/>
                        </a:moveTo>
                        <a:cubicBezTo>
                          <a:pt x="2962" y="-915"/>
                          <a:pt x="1965" y="1066"/>
                          <a:pt x="371" y="2452"/>
                        </a:cubicBezTo>
                        <a:cubicBezTo>
                          <a:pt x="-626" y="3443"/>
                          <a:pt x="371" y="4631"/>
                          <a:pt x="3560" y="5622"/>
                        </a:cubicBezTo>
                        <a:cubicBezTo>
                          <a:pt x="2763" y="6612"/>
                          <a:pt x="4357" y="7999"/>
                          <a:pt x="8543" y="8791"/>
                        </a:cubicBezTo>
                        <a:cubicBezTo>
                          <a:pt x="12928" y="9781"/>
                          <a:pt x="15519" y="9385"/>
                          <a:pt x="16117" y="8197"/>
                        </a:cubicBezTo>
                        <a:cubicBezTo>
                          <a:pt x="16516" y="7206"/>
                          <a:pt x="16117" y="6414"/>
                          <a:pt x="13726" y="5423"/>
                        </a:cubicBezTo>
                        <a:cubicBezTo>
                          <a:pt x="14523" y="4829"/>
                          <a:pt x="15121" y="4235"/>
                          <a:pt x="16117" y="3839"/>
                        </a:cubicBezTo>
                        <a:cubicBezTo>
                          <a:pt x="17114" y="2650"/>
                          <a:pt x="14523" y="1264"/>
                          <a:pt x="10736" y="4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14" name="Freeform 2213">
                    <a:extLst>
                      <a:ext uri="{FF2B5EF4-FFF2-40B4-BE49-F238E27FC236}">
                        <a16:creationId xmlns:a16="http://schemas.microsoft.com/office/drawing/2014/main" id="{2D33553D-18D6-5BDE-B0C4-4627A366FD96}"/>
                      </a:ext>
                    </a:extLst>
                  </p:cNvPr>
                  <p:cNvSpPr/>
                  <p:nvPr/>
                </p:nvSpPr>
                <p:spPr>
                  <a:xfrm>
                    <a:off x="2894792" y="5483884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0 w 199"/>
                      <a:gd name="connsiteY1" fmla="*/ 198 h 198"/>
                      <a:gd name="connsiteX2" fmla="*/ 199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15" name="Freeform 2214">
                    <a:extLst>
                      <a:ext uri="{FF2B5EF4-FFF2-40B4-BE49-F238E27FC236}">
                        <a16:creationId xmlns:a16="http://schemas.microsoft.com/office/drawing/2014/main" id="{FDCE057D-195A-F621-F302-8D4B1BAC20B5}"/>
                      </a:ext>
                    </a:extLst>
                  </p:cNvPr>
                  <p:cNvSpPr/>
                  <p:nvPr/>
                </p:nvSpPr>
                <p:spPr>
                  <a:xfrm>
                    <a:off x="2931668" y="5433779"/>
                    <a:ext cx="17983" cy="5977"/>
                  </a:xfrm>
                  <a:custGeom>
                    <a:avLst/>
                    <a:gdLst>
                      <a:gd name="connsiteX0" fmla="*/ 0 w 17983"/>
                      <a:gd name="connsiteY0" fmla="*/ 1970 h 5977"/>
                      <a:gd name="connsiteX1" fmla="*/ 4385 w 17983"/>
                      <a:gd name="connsiteY1" fmla="*/ 5337 h 5977"/>
                      <a:gd name="connsiteX2" fmla="*/ 17939 w 17983"/>
                      <a:gd name="connsiteY2" fmla="*/ 3555 h 5977"/>
                      <a:gd name="connsiteX3" fmla="*/ 14551 w 17983"/>
                      <a:gd name="connsiteY3" fmla="*/ 1178 h 5977"/>
                      <a:gd name="connsiteX4" fmla="*/ 0 w 17983"/>
                      <a:gd name="connsiteY4" fmla="*/ 1970 h 5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983" h="5977">
                        <a:moveTo>
                          <a:pt x="0" y="1970"/>
                        </a:moveTo>
                        <a:cubicBezTo>
                          <a:pt x="199" y="3357"/>
                          <a:pt x="598" y="4743"/>
                          <a:pt x="4385" y="5337"/>
                        </a:cubicBezTo>
                        <a:cubicBezTo>
                          <a:pt x="11959" y="6724"/>
                          <a:pt x="16145" y="5734"/>
                          <a:pt x="17939" y="3555"/>
                        </a:cubicBezTo>
                        <a:cubicBezTo>
                          <a:pt x="18338" y="3158"/>
                          <a:pt x="15946" y="1574"/>
                          <a:pt x="14551" y="1178"/>
                        </a:cubicBezTo>
                        <a:cubicBezTo>
                          <a:pt x="6378" y="-1001"/>
                          <a:pt x="2791" y="187"/>
                          <a:pt x="0" y="197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16" name="Freeform 2215">
                    <a:extLst>
                      <a:ext uri="{FF2B5EF4-FFF2-40B4-BE49-F238E27FC236}">
                        <a16:creationId xmlns:a16="http://schemas.microsoft.com/office/drawing/2014/main" id="{6BD104EC-2EF2-3B11-6212-852AC20D74F8}"/>
                      </a:ext>
                    </a:extLst>
                  </p:cNvPr>
                  <p:cNvSpPr/>
                  <p:nvPr/>
                </p:nvSpPr>
                <p:spPr>
                  <a:xfrm>
                    <a:off x="2993052" y="5360680"/>
                    <a:ext cx="22154" cy="13742"/>
                  </a:xfrm>
                  <a:custGeom>
                    <a:avLst/>
                    <a:gdLst>
                      <a:gd name="connsiteX0" fmla="*/ 207 w 22154"/>
                      <a:gd name="connsiteY0" fmla="*/ 786 h 13742"/>
                      <a:gd name="connsiteX1" fmla="*/ 606 w 22154"/>
                      <a:gd name="connsiteY1" fmla="*/ 2172 h 13742"/>
                      <a:gd name="connsiteX2" fmla="*/ 4593 w 22154"/>
                      <a:gd name="connsiteY2" fmla="*/ 7719 h 13742"/>
                      <a:gd name="connsiteX3" fmla="*/ 9376 w 22154"/>
                      <a:gd name="connsiteY3" fmla="*/ 9898 h 13742"/>
                      <a:gd name="connsiteX4" fmla="*/ 14160 w 22154"/>
                      <a:gd name="connsiteY4" fmla="*/ 11879 h 13742"/>
                      <a:gd name="connsiteX5" fmla="*/ 18147 w 22154"/>
                      <a:gd name="connsiteY5" fmla="*/ 12671 h 13742"/>
                      <a:gd name="connsiteX6" fmla="*/ 22133 w 22154"/>
                      <a:gd name="connsiteY6" fmla="*/ 13463 h 13742"/>
                      <a:gd name="connsiteX7" fmla="*/ 18745 w 22154"/>
                      <a:gd name="connsiteY7" fmla="*/ 7719 h 13742"/>
                      <a:gd name="connsiteX8" fmla="*/ 18346 w 22154"/>
                      <a:gd name="connsiteY8" fmla="*/ 7521 h 13742"/>
                      <a:gd name="connsiteX9" fmla="*/ 18545 w 22154"/>
                      <a:gd name="connsiteY9" fmla="*/ 7521 h 13742"/>
                      <a:gd name="connsiteX10" fmla="*/ 10572 w 22154"/>
                      <a:gd name="connsiteY10" fmla="*/ 2172 h 13742"/>
                      <a:gd name="connsiteX11" fmla="*/ 207 w 22154"/>
                      <a:gd name="connsiteY11" fmla="*/ 786 h 13742"/>
                      <a:gd name="connsiteX12" fmla="*/ 11768 w 22154"/>
                      <a:gd name="connsiteY12" fmla="*/ 7323 h 13742"/>
                      <a:gd name="connsiteX13" fmla="*/ 9376 w 22154"/>
                      <a:gd name="connsiteY13" fmla="*/ 7125 h 13742"/>
                      <a:gd name="connsiteX14" fmla="*/ 8978 w 22154"/>
                      <a:gd name="connsiteY14" fmla="*/ 6332 h 13742"/>
                      <a:gd name="connsiteX15" fmla="*/ 11768 w 22154"/>
                      <a:gd name="connsiteY15" fmla="*/ 7323 h 13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2154" h="13742">
                        <a:moveTo>
                          <a:pt x="207" y="786"/>
                        </a:moveTo>
                        <a:cubicBezTo>
                          <a:pt x="-191" y="1182"/>
                          <a:pt x="8" y="1776"/>
                          <a:pt x="606" y="2172"/>
                        </a:cubicBezTo>
                        <a:cubicBezTo>
                          <a:pt x="407" y="3559"/>
                          <a:pt x="2201" y="5738"/>
                          <a:pt x="4593" y="7719"/>
                        </a:cubicBezTo>
                        <a:cubicBezTo>
                          <a:pt x="6586" y="9304"/>
                          <a:pt x="8380" y="10294"/>
                          <a:pt x="9376" y="9898"/>
                        </a:cubicBezTo>
                        <a:cubicBezTo>
                          <a:pt x="10373" y="10690"/>
                          <a:pt x="12167" y="11483"/>
                          <a:pt x="14160" y="11879"/>
                        </a:cubicBezTo>
                        <a:cubicBezTo>
                          <a:pt x="15556" y="12275"/>
                          <a:pt x="16951" y="12473"/>
                          <a:pt x="18147" y="12671"/>
                        </a:cubicBezTo>
                        <a:cubicBezTo>
                          <a:pt x="19941" y="13662"/>
                          <a:pt x="21336" y="14058"/>
                          <a:pt x="22133" y="13463"/>
                        </a:cubicBezTo>
                        <a:cubicBezTo>
                          <a:pt x="22333" y="11879"/>
                          <a:pt x="21137" y="9898"/>
                          <a:pt x="18745" y="7719"/>
                        </a:cubicBezTo>
                        <a:cubicBezTo>
                          <a:pt x="18545" y="7521"/>
                          <a:pt x="18545" y="7521"/>
                          <a:pt x="18346" y="7521"/>
                        </a:cubicBezTo>
                        <a:cubicBezTo>
                          <a:pt x="18346" y="7521"/>
                          <a:pt x="18346" y="7521"/>
                          <a:pt x="18545" y="7521"/>
                        </a:cubicBezTo>
                        <a:cubicBezTo>
                          <a:pt x="18545" y="5540"/>
                          <a:pt x="14559" y="3757"/>
                          <a:pt x="10572" y="2172"/>
                        </a:cubicBezTo>
                        <a:cubicBezTo>
                          <a:pt x="5988" y="191"/>
                          <a:pt x="1204" y="-799"/>
                          <a:pt x="207" y="786"/>
                        </a:cubicBezTo>
                        <a:close/>
                        <a:moveTo>
                          <a:pt x="11768" y="7323"/>
                        </a:moveTo>
                        <a:cubicBezTo>
                          <a:pt x="10772" y="7125"/>
                          <a:pt x="9975" y="7125"/>
                          <a:pt x="9376" y="7125"/>
                        </a:cubicBezTo>
                        <a:cubicBezTo>
                          <a:pt x="9177" y="6926"/>
                          <a:pt x="9177" y="6530"/>
                          <a:pt x="8978" y="6332"/>
                        </a:cubicBezTo>
                        <a:cubicBezTo>
                          <a:pt x="9975" y="6728"/>
                          <a:pt x="10971" y="7125"/>
                          <a:pt x="11768" y="732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17" name="Freeform 2216">
                    <a:extLst>
                      <a:ext uri="{FF2B5EF4-FFF2-40B4-BE49-F238E27FC236}">
                        <a16:creationId xmlns:a16="http://schemas.microsoft.com/office/drawing/2014/main" id="{3CA3FE8E-A281-8E47-805C-80539C501109}"/>
                      </a:ext>
                    </a:extLst>
                  </p:cNvPr>
                  <p:cNvSpPr/>
                  <p:nvPr/>
                </p:nvSpPr>
                <p:spPr>
                  <a:xfrm>
                    <a:off x="3065844" y="5543905"/>
                    <a:ext cx="17020" cy="5499"/>
                  </a:xfrm>
                  <a:custGeom>
                    <a:avLst/>
                    <a:gdLst>
                      <a:gd name="connsiteX0" fmla="*/ 6150 w 17020"/>
                      <a:gd name="connsiteY0" fmla="*/ 396 h 5499"/>
                      <a:gd name="connsiteX1" fmla="*/ 3957 w 17020"/>
                      <a:gd name="connsiteY1" fmla="*/ 0 h 5499"/>
                      <a:gd name="connsiteX2" fmla="*/ 4954 w 17020"/>
                      <a:gd name="connsiteY2" fmla="*/ 4358 h 5499"/>
                      <a:gd name="connsiteX3" fmla="*/ 16315 w 17020"/>
                      <a:gd name="connsiteY3" fmla="*/ 4754 h 5499"/>
                      <a:gd name="connsiteX4" fmla="*/ 6150 w 17020"/>
                      <a:gd name="connsiteY4" fmla="*/ 396 h 5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020" h="5499">
                        <a:moveTo>
                          <a:pt x="6150" y="396"/>
                        </a:moveTo>
                        <a:cubicBezTo>
                          <a:pt x="5552" y="198"/>
                          <a:pt x="4755" y="198"/>
                          <a:pt x="3957" y="0"/>
                        </a:cubicBezTo>
                        <a:cubicBezTo>
                          <a:pt x="1167" y="1188"/>
                          <a:pt x="-3817" y="2377"/>
                          <a:pt x="4954" y="4358"/>
                        </a:cubicBezTo>
                        <a:cubicBezTo>
                          <a:pt x="9140" y="5348"/>
                          <a:pt x="14322" y="6141"/>
                          <a:pt x="16315" y="4754"/>
                        </a:cubicBezTo>
                        <a:cubicBezTo>
                          <a:pt x="19505" y="2179"/>
                          <a:pt x="11133" y="1585"/>
                          <a:pt x="6150" y="39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18" name="Freeform 2217">
                    <a:extLst>
                      <a:ext uri="{FF2B5EF4-FFF2-40B4-BE49-F238E27FC236}">
                        <a16:creationId xmlns:a16="http://schemas.microsoft.com/office/drawing/2014/main" id="{26C0F77F-CBCB-B94A-2220-7AE61207409F}"/>
                      </a:ext>
                    </a:extLst>
                  </p:cNvPr>
                  <p:cNvSpPr/>
                  <p:nvPr/>
                </p:nvSpPr>
                <p:spPr>
                  <a:xfrm>
                    <a:off x="3087102" y="5430642"/>
                    <a:ext cx="16783" cy="6478"/>
                  </a:xfrm>
                  <a:custGeom>
                    <a:avLst/>
                    <a:gdLst>
                      <a:gd name="connsiteX0" fmla="*/ 16784 w 16783"/>
                      <a:gd name="connsiteY0" fmla="*/ 5899 h 6478"/>
                      <a:gd name="connsiteX1" fmla="*/ 9409 w 16783"/>
                      <a:gd name="connsiteY1" fmla="*/ 1342 h 6478"/>
                      <a:gd name="connsiteX2" fmla="*/ 40 w 16783"/>
                      <a:gd name="connsiteY2" fmla="*/ 946 h 6478"/>
                      <a:gd name="connsiteX3" fmla="*/ 6220 w 16783"/>
                      <a:gd name="connsiteY3" fmla="*/ 4908 h 6478"/>
                      <a:gd name="connsiteX4" fmla="*/ 16784 w 16783"/>
                      <a:gd name="connsiteY4" fmla="*/ 5899 h 6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783" h="6478">
                        <a:moveTo>
                          <a:pt x="16784" y="5899"/>
                        </a:moveTo>
                        <a:cubicBezTo>
                          <a:pt x="16784" y="4512"/>
                          <a:pt x="14392" y="2729"/>
                          <a:pt x="9409" y="1342"/>
                        </a:cubicBezTo>
                        <a:cubicBezTo>
                          <a:pt x="5023" y="-44"/>
                          <a:pt x="639" y="-638"/>
                          <a:pt x="40" y="946"/>
                        </a:cubicBezTo>
                        <a:cubicBezTo>
                          <a:pt x="-358" y="2135"/>
                          <a:pt x="2233" y="3720"/>
                          <a:pt x="6220" y="4908"/>
                        </a:cubicBezTo>
                        <a:cubicBezTo>
                          <a:pt x="10804" y="6295"/>
                          <a:pt x="14990" y="7087"/>
                          <a:pt x="16784" y="589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19" name="Freeform 2218">
                    <a:extLst>
                      <a:ext uri="{FF2B5EF4-FFF2-40B4-BE49-F238E27FC236}">
                        <a16:creationId xmlns:a16="http://schemas.microsoft.com/office/drawing/2014/main" id="{ACED4567-376A-E8B2-05F0-58EE7A947076}"/>
                      </a:ext>
                    </a:extLst>
                  </p:cNvPr>
                  <p:cNvSpPr/>
                  <p:nvPr/>
                </p:nvSpPr>
                <p:spPr>
                  <a:xfrm>
                    <a:off x="3030733" y="5576938"/>
                    <a:ext cx="15571" cy="4832"/>
                  </a:xfrm>
                  <a:custGeom>
                    <a:avLst/>
                    <a:gdLst>
                      <a:gd name="connsiteX0" fmla="*/ 15547 w 15571"/>
                      <a:gd name="connsiteY0" fmla="*/ 3019 h 4832"/>
                      <a:gd name="connsiteX1" fmla="*/ 7375 w 15571"/>
                      <a:gd name="connsiteY1" fmla="*/ 48 h 4832"/>
                      <a:gd name="connsiteX2" fmla="*/ 0 w 15571"/>
                      <a:gd name="connsiteY2" fmla="*/ 1633 h 4832"/>
                      <a:gd name="connsiteX3" fmla="*/ 8372 w 15571"/>
                      <a:gd name="connsiteY3" fmla="*/ 4802 h 4832"/>
                      <a:gd name="connsiteX4" fmla="*/ 15547 w 15571"/>
                      <a:gd name="connsiteY4" fmla="*/ 3019 h 48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571" h="4832">
                        <a:moveTo>
                          <a:pt x="15547" y="3019"/>
                        </a:moveTo>
                        <a:cubicBezTo>
                          <a:pt x="15946" y="1434"/>
                          <a:pt x="11361" y="642"/>
                          <a:pt x="7375" y="48"/>
                        </a:cubicBezTo>
                        <a:cubicBezTo>
                          <a:pt x="2990" y="-150"/>
                          <a:pt x="0" y="246"/>
                          <a:pt x="0" y="1633"/>
                        </a:cubicBezTo>
                        <a:cubicBezTo>
                          <a:pt x="0" y="3217"/>
                          <a:pt x="3787" y="4208"/>
                          <a:pt x="8372" y="4802"/>
                        </a:cubicBezTo>
                        <a:cubicBezTo>
                          <a:pt x="12557" y="5000"/>
                          <a:pt x="15348" y="4208"/>
                          <a:pt x="15547" y="301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20" name="Freeform 2219">
                    <a:extLst>
                      <a:ext uri="{FF2B5EF4-FFF2-40B4-BE49-F238E27FC236}">
                        <a16:creationId xmlns:a16="http://schemas.microsoft.com/office/drawing/2014/main" id="{FFE97B45-419B-6463-68E4-65590E0EF566}"/>
                      </a:ext>
                    </a:extLst>
                  </p:cNvPr>
                  <p:cNvSpPr/>
                  <p:nvPr/>
                </p:nvSpPr>
                <p:spPr>
                  <a:xfrm>
                    <a:off x="3043427" y="5443892"/>
                    <a:ext cx="25872" cy="10206"/>
                  </a:xfrm>
                  <a:custGeom>
                    <a:avLst/>
                    <a:gdLst>
                      <a:gd name="connsiteX0" fmla="*/ 19796 w 25872"/>
                      <a:gd name="connsiteY0" fmla="*/ 5327 h 10206"/>
                      <a:gd name="connsiteX1" fmla="*/ 14215 w 25872"/>
                      <a:gd name="connsiteY1" fmla="*/ 4534 h 10206"/>
                      <a:gd name="connsiteX2" fmla="*/ 6441 w 25872"/>
                      <a:gd name="connsiteY2" fmla="*/ 771 h 10206"/>
                      <a:gd name="connsiteX3" fmla="*/ 63 w 25872"/>
                      <a:gd name="connsiteY3" fmla="*/ 771 h 10206"/>
                      <a:gd name="connsiteX4" fmla="*/ 6840 w 25872"/>
                      <a:gd name="connsiteY4" fmla="*/ 5921 h 10206"/>
                      <a:gd name="connsiteX5" fmla="*/ 13418 w 25872"/>
                      <a:gd name="connsiteY5" fmla="*/ 9486 h 10206"/>
                      <a:gd name="connsiteX6" fmla="*/ 20593 w 25872"/>
                      <a:gd name="connsiteY6" fmla="*/ 9288 h 10206"/>
                      <a:gd name="connsiteX7" fmla="*/ 25776 w 25872"/>
                      <a:gd name="connsiteY7" fmla="*/ 8892 h 10206"/>
                      <a:gd name="connsiteX8" fmla="*/ 19796 w 25872"/>
                      <a:gd name="connsiteY8" fmla="*/ 5327 h 102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872" h="10206">
                        <a:moveTo>
                          <a:pt x="19796" y="5327"/>
                        </a:moveTo>
                        <a:cubicBezTo>
                          <a:pt x="17603" y="4732"/>
                          <a:pt x="15610" y="4534"/>
                          <a:pt x="14215" y="4534"/>
                        </a:cubicBezTo>
                        <a:cubicBezTo>
                          <a:pt x="12620" y="3346"/>
                          <a:pt x="10228" y="1959"/>
                          <a:pt x="6441" y="771"/>
                        </a:cubicBezTo>
                        <a:cubicBezTo>
                          <a:pt x="3252" y="176"/>
                          <a:pt x="-535" y="-616"/>
                          <a:pt x="63" y="771"/>
                        </a:cubicBezTo>
                        <a:cubicBezTo>
                          <a:pt x="661" y="2553"/>
                          <a:pt x="3053" y="4336"/>
                          <a:pt x="6840" y="5921"/>
                        </a:cubicBezTo>
                        <a:cubicBezTo>
                          <a:pt x="6641" y="7109"/>
                          <a:pt x="9431" y="8496"/>
                          <a:pt x="13418" y="9486"/>
                        </a:cubicBezTo>
                        <a:cubicBezTo>
                          <a:pt x="17603" y="10477"/>
                          <a:pt x="20195" y="10477"/>
                          <a:pt x="20593" y="9288"/>
                        </a:cubicBezTo>
                        <a:cubicBezTo>
                          <a:pt x="23184" y="9883"/>
                          <a:pt x="25178" y="9685"/>
                          <a:pt x="25776" y="8892"/>
                        </a:cubicBezTo>
                        <a:cubicBezTo>
                          <a:pt x="26374" y="7704"/>
                          <a:pt x="24181" y="6515"/>
                          <a:pt x="19796" y="532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21" name="Freeform 2220">
                    <a:extLst>
                      <a:ext uri="{FF2B5EF4-FFF2-40B4-BE49-F238E27FC236}">
                        <a16:creationId xmlns:a16="http://schemas.microsoft.com/office/drawing/2014/main" id="{C1D0442D-DEF7-0312-1BD1-59D51AF067B3}"/>
                      </a:ext>
                    </a:extLst>
                  </p:cNvPr>
                  <p:cNvSpPr/>
                  <p:nvPr/>
                </p:nvSpPr>
                <p:spPr>
                  <a:xfrm>
                    <a:off x="2966406" y="5498234"/>
                    <a:ext cx="16289" cy="5699"/>
                  </a:xfrm>
                  <a:custGeom>
                    <a:avLst/>
                    <a:gdLst>
                      <a:gd name="connsiteX0" fmla="*/ 8715 w 16289"/>
                      <a:gd name="connsiteY0" fmla="*/ 308 h 5699"/>
                      <a:gd name="connsiteX1" fmla="*/ 145 w 16289"/>
                      <a:gd name="connsiteY1" fmla="*/ 1497 h 5699"/>
                      <a:gd name="connsiteX2" fmla="*/ 5726 w 16289"/>
                      <a:gd name="connsiteY2" fmla="*/ 5062 h 5699"/>
                      <a:gd name="connsiteX3" fmla="*/ 16290 w 16289"/>
                      <a:gd name="connsiteY3" fmla="*/ 3874 h 5699"/>
                      <a:gd name="connsiteX4" fmla="*/ 8715 w 16289"/>
                      <a:gd name="connsiteY4" fmla="*/ 308 h 56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289" h="5699">
                        <a:moveTo>
                          <a:pt x="8715" y="308"/>
                        </a:moveTo>
                        <a:cubicBezTo>
                          <a:pt x="4330" y="-286"/>
                          <a:pt x="1141" y="-88"/>
                          <a:pt x="145" y="1497"/>
                        </a:cubicBezTo>
                        <a:cubicBezTo>
                          <a:pt x="-653" y="2883"/>
                          <a:pt x="1938" y="4270"/>
                          <a:pt x="5726" y="5062"/>
                        </a:cubicBezTo>
                        <a:cubicBezTo>
                          <a:pt x="11307" y="6053"/>
                          <a:pt x="16090" y="6053"/>
                          <a:pt x="16290" y="3874"/>
                        </a:cubicBezTo>
                        <a:cubicBezTo>
                          <a:pt x="16290" y="2487"/>
                          <a:pt x="13300" y="1299"/>
                          <a:pt x="8715" y="30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22" name="Freeform 2221">
                    <a:extLst>
                      <a:ext uri="{FF2B5EF4-FFF2-40B4-BE49-F238E27FC236}">
                        <a16:creationId xmlns:a16="http://schemas.microsoft.com/office/drawing/2014/main" id="{182E5C87-F868-0575-0C1F-D36406FA677A}"/>
                      </a:ext>
                    </a:extLst>
                  </p:cNvPr>
                  <p:cNvSpPr/>
                  <p:nvPr/>
                </p:nvSpPr>
                <p:spPr>
                  <a:xfrm>
                    <a:off x="2901370" y="5569389"/>
                    <a:ext cx="16282" cy="6606"/>
                  </a:xfrm>
                  <a:custGeom>
                    <a:avLst/>
                    <a:gdLst>
                      <a:gd name="connsiteX0" fmla="*/ 10365 w 16282"/>
                      <a:gd name="connsiteY0" fmla="*/ 6606 h 6606"/>
                      <a:gd name="connsiteX1" fmla="*/ 16145 w 16282"/>
                      <a:gd name="connsiteY1" fmla="*/ 4823 h 6606"/>
                      <a:gd name="connsiteX2" fmla="*/ 4186 w 16282"/>
                      <a:gd name="connsiteY2" fmla="*/ 69 h 6606"/>
                      <a:gd name="connsiteX3" fmla="*/ 0 w 16282"/>
                      <a:gd name="connsiteY3" fmla="*/ 2248 h 6606"/>
                      <a:gd name="connsiteX4" fmla="*/ 10365 w 16282"/>
                      <a:gd name="connsiteY4" fmla="*/ 6606 h 66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282" h="6606">
                        <a:moveTo>
                          <a:pt x="10365" y="6606"/>
                        </a:moveTo>
                        <a:cubicBezTo>
                          <a:pt x="14152" y="6606"/>
                          <a:pt x="16943" y="5814"/>
                          <a:pt x="16145" y="4823"/>
                        </a:cubicBezTo>
                        <a:cubicBezTo>
                          <a:pt x="14551" y="2644"/>
                          <a:pt x="10365" y="663"/>
                          <a:pt x="4186" y="69"/>
                        </a:cubicBezTo>
                        <a:cubicBezTo>
                          <a:pt x="997" y="-327"/>
                          <a:pt x="0" y="1060"/>
                          <a:pt x="0" y="2248"/>
                        </a:cubicBezTo>
                        <a:cubicBezTo>
                          <a:pt x="399" y="4625"/>
                          <a:pt x="3389" y="6408"/>
                          <a:pt x="10365" y="660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23" name="Freeform 2222">
                    <a:extLst>
                      <a:ext uri="{FF2B5EF4-FFF2-40B4-BE49-F238E27FC236}">
                        <a16:creationId xmlns:a16="http://schemas.microsoft.com/office/drawing/2014/main" id="{66E221B3-5B6A-E160-A02E-B0932E1D07DB}"/>
                      </a:ext>
                    </a:extLst>
                  </p:cNvPr>
                  <p:cNvSpPr/>
                  <p:nvPr/>
                </p:nvSpPr>
                <p:spPr>
                  <a:xfrm>
                    <a:off x="3054652" y="5507503"/>
                    <a:ext cx="14195" cy="4859"/>
                  </a:xfrm>
                  <a:custGeom>
                    <a:avLst/>
                    <a:gdLst>
                      <a:gd name="connsiteX0" fmla="*/ 14152 w 14195"/>
                      <a:gd name="connsiteY0" fmla="*/ 3717 h 4859"/>
                      <a:gd name="connsiteX1" fmla="*/ 5182 w 14195"/>
                      <a:gd name="connsiteY1" fmla="*/ 152 h 4859"/>
                      <a:gd name="connsiteX2" fmla="*/ 0 w 14195"/>
                      <a:gd name="connsiteY2" fmla="*/ 1142 h 4859"/>
                      <a:gd name="connsiteX3" fmla="*/ 9169 w 14195"/>
                      <a:gd name="connsiteY3" fmla="*/ 4708 h 4859"/>
                      <a:gd name="connsiteX4" fmla="*/ 14152 w 14195"/>
                      <a:gd name="connsiteY4" fmla="*/ 3717 h 4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95" h="4859">
                        <a:moveTo>
                          <a:pt x="14152" y="3717"/>
                        </a:moveTo>
                        <a:cubicBezTo>
                          <a:pt x="13554" y="2133"/>
                          <a:pt x="10166" y="746"/>
                          <a:pt x="5182" y="152"/>
                        </a:cubicBezTo>
                        <a:cubicBezTo>
                          <a:pt x="1993" y="-244"/>
                          <a:pt x="0" y="152"/>
                          <a:pt x="0" y="1142"/>
                        </a:cubicBezTo>
                        <a:cubicBezTo>
                          <a:pt x="797" y="2925"/>
                          <a:pt x="4385" y="4114"/>
                          <a:pt x="9169" y="4708"/>
                        </a:cubicBezTo>
                        <a:cubicBezTo>
                          <a:pt x="12159" y="5104"/>
                          <a:pt x="14551" y="4708"/>
                          <a:pt x="14152" y="371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24" name="Freeform 2223">
                    <a:extLst>
                      <a:ext uri="{FF2B5EF4-FFF2-40B4-BE49-F238E27FC236}">
                        <a16:creationId xmlns:a16="http://schemas.microsoft.com/office/drawing/2014/main" id="{413E827C-5D58-450F-E6C6-5AF857B7CE74}"/>
                      </a:ext>
                    </a:extLst>
                  </p:cNvPr>
                  <p:cNvSpPr/>
                  <p:nvPr/>
                </p:nvSpPr>
                <p:spPr>
                  <a:xfrm>
                    <a:off x="2967297" y="5375420"/>
                    <a:ext cx="23571" cy="9815"/>
                  </a:xfrm>
                  <a:custGeom>
                    <a:avLst/>
                    <a:gdLst>
                      <a:gd name="connsiteX0" fmla="*/ 51 w 23571"/>
                      <a:gd name="connsiteY0" fmla="*/ 1298 h 9815"/>
                      <a:gd name="connsiteX1" fmla="*/ 12010 w 23571"/>
                      <a:gd name="connsiteY1" fmla="*/ 8231 h 9815"/>
                      <a:gd name="connsiteX2" fmla="*/ 15798 w 23571"/>
                      <a:gd name="connsiteY2" fmla="*/ 8825 h 9815"/>
                      <a:gd name="connsiteX3" fmla="*/ 15798 w 23571"/>
                      <a:gd name="connsiteY3" fmla="*/ 8825 h 9815"/>
                      <a:gd name="connsiteX4" fmla="*/ 23571 w 23571"/>
                      <a:gd name="connsiteY4" fmla="*/ 9023 h 9815"/>
                      <a:gd name="connsiteX5" fmla="*/ 15798 w 23571"/>
                      <a:gd name="connsiteY5" fmla="*/ 3873 h 9815"/>
                      <a:gd name="connsiteX6" fmla="*/ 10615 w 23571"/>
                      <a:gd name="connsiteY6" fmla="*/ 3081 h 9815"/>
                      <a:gd name="connsiteX7" fmla="*/ 4835 w 23571"/>
                      <a:gd name="connsiteY7" fmla="*/ 704 h 9815"/>
                      <a:gd name="connsiteX8" fmla="*/ 51 w 23571"/>
                      <a:gd name="connsiteY8" fmla="*/ 1298 h 98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571" h="9815">
                        <a:moveTo>
                          <a:pt x="51" y="1298"/>
                        </a:moveTo>
                        <a:cubicBezTo>
                          <a:pt x="1047" y="4071"/>
                          <a:pt x="5432" y="6448"/>
                          <a:pt x="12010" y="8231"/>
                        </a:cubicBezTo>
                        <a:cubicBezTo>
                          <a:pt x="13605" y="8627"/>
                          <a:pt x="14801" y="8825"/>
                          <a:pt x="15798" y="8825"/>
                        </a:cubicBezTo>
                        <a:lnTo>
                          <a:pt x="15798" y="8825"/>
                        </a:lnTo>
                        <a:cubicBezTo>
                          <a:pt x="19784" y="10212"/>
                          <a:pt x="22176" y="10014"/>
                          <a:pt x="23571" y="9023"/>
                        </a:cubicBezTo>
                        <a:cubicBezTo>
                          <a:pt x="23571" y="7241"/>
                          <a:pt x="20182" y="5458"/>
                          <a:pt x="15798" y="3873"/>
                        </a:cubicBezTo>
                        <a:cubicBezTo>
                          <a:pt x="13804" y="3081"/>
                          <a:pt x="11811" y="2883"/>
                          <a:pt x="10615" y="3081"/>
                        </a:cubicBezTo>
                        <a:cubicBezTo>
                          <a:pt x="8821" y="2288"/>
                          <a:pt x="7027" y="1496"/>
                          <a:pt x="4835" y="704"/>
                        </a:cubicBezTo>
                        <a:cubicBezTo>
                          <a:pt x="1645" y="-485"/>
                          <a:pt x="-348" y="-89"/>
                          <a:pt x="51" y="129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25" name="Freeform 2224">
                    <a:extLst>
                      <a:ext uri="{FF2B5EF4-FFF2-40B4-BE49-F238E27FC236}">
                        <a16:creationId xmlns:a16="http://schemas.microsoft.com/office/drawing/2014/main" id="{588C522A-4903-C9F7-8672-99147640765D}"/>
                      </a:ext>
                    </a:extLst>
                  </p:cNvPr>
                  <p:cNvSpPr/>
                  <p:nvPr/>
                </p:nvSpPr>
                <p:spPr>
                  <a:xfrm>
                    <a:off x="3020368" y="5564525"/>
                    <a:ext cx="15628" cy="4172"/>
                  </a:xfrm>
                  <a:custGeom>
                    <a:avLst/>
                    <a:gdLst>
                      <a:gd name="connsiteX0" fmla="*/ 15547 w 15628"/>
                      <a:gd name="connsiteY0" fmla="*/ 2556 h 4172"/>
                      <a:gd name="connsiteX1" fmla="*/ 10365 w 15628"/>
                      <a:gd name="connsiteY1" fmla="*/ 377 h 4172"/>
                      <a:gd name="connsiteX2" fmla="*/ 0 w 15628"/>
                      <a:gd name="connsiteY2" fmla="*/ 1170 h 4172"/>
                      <a:gd name="connsiteX3" fmla="*/ 6179 w 15628"/>
                      <a:gd name="connsiteY3" fmla="*/ 3943 h 4172"/>
                      <a:gd name="connsiteX4" fmla="*/ 15547 w 15628"/>
                      <a:gd name="connsiteY4" fmla="*/ 2556 h 41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628" h="4172">
                        <a:moveTo>
                          <a:pt x="15547" y="2556"/>
                        </a:moveTo>
                        <a:cubicBezTo>
                          <a:pt x="16145" y="1566"/>
                          <a:pt x="13355" y="773"/>
                          <a:pt x="10365" y="377"/>
                        </a:cubicBezTo>
                        <a:cubicBezTo>
                          <a:pt x="5581" y="-217"/>
                          <a:pt x="1595" y="-217"/>
                          <a:pt x="0" y="1170"/>
                        </a:cubicBezTo>
                        <a:cubicBezTo>
                          <a:pt x="0" y="2556"/>
                          <a:pt x="1993" y="3547"/>
                          <a:pt x="6179" y="3943"/>
                        </a:cubicBezTo>
                        <a:cubicBezTo>
                          <a:pt x="10963" y="4537"/>
                          <a:pt x="14750" y="3943"/>
                          <a:pt x="15547" y="255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26" name="Freeform 2225">
                    <a:extLst>
                      <a:ext uri="{FF2B5EF4-FFF2-40B4-BE49-F238E27FC236}">
                        <a16:creationId xmlns:a16="http://schemas.microsoft.com/office/drawing/2014/main" id="{FD39F28A-0619-FC5B-D6C2-2B96F469F620}"/>
                      </a:ext>
                    </a:extLst>
                  </p:cNvPr>
                  <p:cNvSpPr/>
                  <p:nvPr/>
                </p:nvSpPr>
                <p:spPr>
                  <a:xfrm>
                    <a:off x="3023757" y="5454825"/>
                    <a:ext cx="19334" cy="7083"/>
                  </a:xfrm>
                  <a:custGeom>
                    <a:avLst/>
                    <a:gdLst>
                      <a:gd name="connsiteX0" fmla="*/ 19335 w 19334"/>
                      <a:gd name="connsiteY0" fmla="*/ 6478 h 7083"/>
                      <a:gd name="connsiteX1" fmla="*/ 7375 w 19334"/>
                      <a:gd name="connsiteY1" fmla="*/ 931 h 7083"/>
                      <a:gd name="connsiteX2" fmla="*/ 0 w 19334"/>
                      <a:gd name="connsiteY2" fmla="*/ 733 h 7083"/>
                      <a:gd name="connsiteX3" fmla="*/ 12358 w 19334"/>
                      <a:gd name="connsiteY3" fmla="*/ 6081 h 7083"/>
                      <a:gd name="connsiteX4" fmla="*/ 19335 w 19334"/>
                      <a:gd name="connsiteY4" fmla="*/ 6478 h 70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34" h="7083">
                        <a:moveTo>
                          <a:pt x="19335" y="6478"/>
                        </a:moveTo>
                        <a:cubicBezTo>
                          <a:pt x="18936" y="3902"/>
                          <a:pt x="11960" y="2516"/>
                          <a:pt x="7375" y="931"/>
                        </a:cubicBezTo>
                        <a:cubicBezTo>
                          <a:pt x="3389" y="-59"/>
                          <a:pt x="0" y="-456"/>
                          <a:pt x="0" y="733"/>
                        </a:cubicBezTo>
                        <a:cubicBezTo>
                          <a:pt x="0" y="3506"/>
                          <a:pt x="6977" y="4695"/>
                          <a:pt x="12358" y="6081"/>
                        </a:cubicBezTo>
                        <a:cubicBezTo>
                          <a:pt x="15348" y="6874"/>
                          <a:pt x="19335" y="7666"/>
                          <a:pt x="19335" y="647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27" name="Freeform 2226">
                    <a:extLst>
                      <a:ext uri="{FF2B5EF4-FFF2-40B4-BE49-F238E27FC236}">
                        <a16:creationId xmlns:a16="http://schemas.microsoft.com/office/drawing/2014/main" id="{A2C56651-6620-A9A7-4F2D-2924016F772B}"/>
                      </a:ext>
                    </a:extLst>
                  </p:cNvPr>
                  <p:cNvSpPr/>
                  <p:nvPr/>
                </p:nvSpPr>
                <p:spPr>
                  <a:xfrm>
                    <a:off x="2995851" y="5485658"/>
                    <a:ext cx="20029" cy="10943"/>
                  </a:xfrm>
                  <a:custGeom>
                    <a:avLst/>
                    <a:gdLst>
                      <a:gd name="connsiteX0" fmla="*/ 6976 w 20029"/>
                      <a:gd name="connsiteY0" fmla="*/ 5160 h 10943"/>
                      <a:gd name="connsiteX1" fmla="*/ 10365 w 20029"/>
                      <a:gd name="connsiteY1" fmla="*/ 8329 h 10943"/>
                      <a:gd name="connsiteX2" fmla="*/ 16943 w 20029"/>
                      <a:gd name="connsiteY2" fmla="*/ 10310 h 10943"/>
                      <a:gd name="connsiteX3" fmla="*/ 13155 w 20029"/>
                      <a:gd name="connsiteY3" fmla="*/ 5160 h 10943"/>
                      <a:gd name="connsiteX4" fmla="*/ 13554 w 20029"/>
                      <a:gd name="connsiteY4" fmla="*/ 4764 h 10943"/>
                      <a:gd name="connsiteX5" fmla="*/ 19933 w 20029"/>
                      <a:gd name="connsiteY5" fmla="*/ 3971 h 10943"/>
                      <a:gd name="connsiteX6" fmla="*/ 13753 w 20029"/>
                      <a:gd name="connsiteY6" fmla="*/ 406 h 10943"/>
                      <a:gd name="connsiteX7" fmla="*/ 6179 w 20029"/>
                      <a:gd name="connsiteY7" fmla="*/ 802 h 10943"/>
                      <a:gd name="connsiteX8" fmla="*/ 0 w 20029"/>
                      <a:gd name="connsiteY8" fmla="*/ 1396 h 10943"/>
                      <a:gd name="connsiteX9" fmla="*/ 6976 w 20029"/>
                      <a:gd name="connsiteY9" fmla="*/ 5160 h 10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0029" h="10943">
                        <a:moveTo>
                          <a:pt x="6976" y="5160"/>
                        </a:moveTo>
                        <a:cubicBezTo>
                          <a:pt x="7574" y="6150"/>
                          <a:pt x="8770" y="7140"/>
                          <a:pt x="10365" y="8329"/>
                        </a:cubicBezTo>
                        <a:cubicBezTo>
                          <a:pt x="13753" y="10706"/>
                          <a:pt x="16544" y="11697"/>
                          <a:pt x="16943" y="10310"/>
                        </a:cubicBezTo>
                        <a:cubicBezTo>
                          <a:pt x="17341" y="9121"/>
                          <a:pt x="15747" y="7140"/>
                          <a:pt x="13155" y="5160"/>
                        </a:cubicBezTo>
                        <a:cubicBezTo>
                          <a:pt x="13355" y="4961"/>
                          <a:pt x="13554" y="4961"/>
                          <a:pt x="13554" y="4764"/>
                        </a:cubicBezTo>
                        <a:cubicBezTo>
                          <a:pt x="16743" y="5160"/>
                          <a:pt x="19534" y="5160"/>
                          <a:pt x="19933" y="3971"/>
                        </a:cubicBezTo>
                        <a:cubicBezTo>
                          <a:pt x="20531" y="2783"/>
                          <a:pt x="18338" y="1396"/>
                          <a:pt x="13753" y="406"/>
                        </a:cubicBezTo>
                        <a:cubicBezTo>
                          <a:pt x="10365" y="-189"/>
                          <a:pt x="7176" y="-189"/>
                          <a:pt x="6179" y="802"/>
                        </a:cubicBezTo>
                        <a:cubicBezTo>
                          <a:pt x="3189" y="406"/>
                          <a:pt x="199" y="406"/>
                          <a:pt x="0" y="1396"/>
                        </a:cubicBezTo>
                        <a:cubicBezTo>
                          <a:pt x="199" y="3377"/>
                          <a:pt x="3189" y="4565"/>
                          <a:pt x="6976" y="51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28" name="Freeform 2227">
                    <a:extLst>
                      <a:ext uri="{FF2B5EF4-FFF2-40B4-BE49-F238E27FC236}">
                        <a16:creationId xmlns:a16="http://schemas.microsoft.com/office/drawing/2014/main" id="{17C9CCE9-CF71-4CF3-B2E2-360F86884A74}"/>
                      </a:ext>
                    </a:extLst>
                  </p:cNvPr>
                  <p:cNvSpPr/>
                  <p:nvPr/>
                </p:nvSpPr>
                <p:spPr>
                  <a:xfrm>
                    <a:off x="2916300" y="5384783"/>
                    <a:ext cx="14243" cy="7085"/>
                  </a:xfrm>
                  <a:custGeom>
                    <a:avLst/>
                    <a:gdLst>
                      <a:gd name="connsiteX0" fmla="*/ 7195 w 14243"/>
                      <a:gd name="connsiteY0" fmla="*/ 849 h 7085"/>
                      <a:gd name="connsiteX1" fmla="*/ 418 w 14243"/>
                      <a:gd name="connsiteY1" fmla="*/ 651 h 7085"/>
                      <a:gd name="connsiteX2" fmla="*/ 6199 w 14243"/>
                      <a:gd name="connsiteY2" fmla="*/ 5802 h 7085"/>
                      <a:gd name="connsiteX3" fmla="*/ 14172 w 14243"/>
                      <a:gd name="connsiteY3" fmla="*/ 6198 h 7085"/>
                      <a:gd name="connsiteX4" fmla="*/ 7195 w 14243"/>
                      <a:gd name="connsiteY4" fmla="*/ 849 h 70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243" h="7085">
                        <a:moveTo>
                          <a:pt x="7195" y="849"/>
                        </a:moveTo>
                        <a:cubicBezTo>
                          <a:pt x="4006" y="-141"/>
                          <a:pt x="1415" y="-339"/>
                          <a:pt x="418" y="651"/>
                        </a:cubicBezTo>
                        <a:cubicBezTo>
                          <a:pt x="-1176" y="2236"/>
                          <a:pt x="2013" y="4217"/>
                          <a:pt x="6199" y="5802"/>
                        </a:cubicBezTo>
                        <a:cubicBezTo>
                          <a:pt x="9587" y="6990"/>
                          <a:pt x="13574" y="7782"/>
                          <a:pt x="14172" y="6198"/>
                        </a:cubicBezTo>
                        <a:cubicBezTo>
                          <a:pt x="14770" y="4415"/>
                          <a:pt x="11580" y="2632"/>
                          <a:pt x="7195" y="8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29" name="Freeform 2228">
                    <a:extLst>
                      <a:ext uri="{FF2B5EF4-FFF2-40B4-BE49-F238E27FC236}">
                        <a16:creationId xmlns:a16="http://schemas.microsoft.com/office/drawing/2014/main" id="{7E2583B9-9E2F-46B0-CAD8-EF754D22B515}"/>
                      </a:ext>
                    </a:extLst>
                  </p:cNvPr>
                  <p:cNvSpPr/>
                  <p:nvPr/>
                </p:nvSpPr>
                <p:spPr>
                  <a:xfrm>
                    <a:off x="2923802" y="5361936"/>
                    <a:ext cx="22293" cy="12582"/>
                  </a:xfrm>
                  <a:custGeom>
                    <a:avLst/>
                    <a:gdLst>
                      <a:gd name="connsiteX0" fmla="*/ 92 w 22293"/>
                      <a:gd name="connsiteY0" fmla="*/ 1313 h 12582"/>
                      <a:gd name="connsiteX1" fmla="*/ 9461 w 22293"/>
                      <a:gd name="connsiteY1" fmla="*/ 6463 h 12582"/>
                      <a:gd name="connsiteX2" fmla="*/ 12450 w 22293"/>
                      <a:gd name="connsiteY2" fmla="*/ 6661 h 12582"/>
                      <a:gd name="connsiteX3" fmla="*/ 14842 w 22293"/>
                      <a:gd name="connsiteY3" fmla="*/ 9434 h 12582"/>
                      <a:gd name="connsiteX4" fmla="*/ 22018 w 22293"/>
                      <a:gd name="connsiteY4" fmla="*/ 12208 h 12582"/>
                      <a:gd name="connsiteX5" fmla="*/ 19626 w 22293"/>
                      <a:gd name="connsiteY5" fmla="*/ 7255 h 12582"/>
                      <a:gd name="connsiteX6" fmla="*/ 13248 w 22293"/>
                      <a:gd name="connsiteY6" fmla="*/ 3888 h 12582"/>
                      <a:gd name="connsiteX7" fmla="*/ 4876 w 22293"/>
                      <a:gd name="connsiteY7" fmla="*/ 520 h 12582"/>
                      <a:gd name="connsiteX8" fmla="*/ 92 w 22293"/>
                      <a:gd name="connsiteY8" fmla="*/ 1313 h 125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2293" h="12582">
                        <a:moveTo>
                          <a:pt x="92" y="1313"/>
                        </a:moveTo>
                        <a:cubicBezTo>
                          <a:pt x="889" y="3690"/>
                          <a:pt x="4876" y="5275"/>
                          <a:pt x="9461" y="6463"/>
                        </a:cubicBezTo>
                        <a:cubicBezTo>
                          <a:pt x="10657" y="6661"/>
                          <a:pt x="11653" y="6859"/>
                          <a:pt x="12450" y="6661"/>
                        </a:cubicBezTo>
                        <a:cubicBezTo>
                          <a:pt x="12849" y="7454"/>
                          <a:pt x="13646" y="8444"/>
                          <a:pt x="14842" y="9434"/>
                        </a:cubicBezTo>
                        <a:cubicBezTo>
                          <a:pt x="18031" y="12208"/>
                          <a:pt x="20623" y="13198"/>
                          <a:pt x="22018" y="12208"/>
                        </a:cubicBezTo>
                        <a:cubicBezTo>
                          <a:pt x="22616" y="11019"/>
                          <a:pt x="22417" y="9434"/>
                          <a:pt x="19626" y="7255"/>
                        </a:cubicBezTo>
                        <a:cubicBezTo>
                          <a:pt x="17234" y="5275"/>
                          <a:pt x="14842" y="3690"/>
                          <a:pt x="13248" y="3888"/>
                        </a:cubicBezTo>
                        <a:cubicBezTo>
                          <a:pt x="11454" y="2303"/>
                          <a:pt x="8464" y="1313"/>
                          <a:pt x="4876" y="520"/>
                        </a:cubicBezTo>
                        <a:cubicBezTo>
                          <a:pt x="1886" y="-272"/>
                          <a:pt x="-506" y="-272"/>
                          <a:pt x="92" y="131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30" name="Freeform 2229">
                    <a:extLst>
                      <a:ext uri="{FF2B5EF4-FFF2-40B4-BE49-F238E27FC236}">
                        <a16:creationId xmlns:a16="http://schemas.microsoft.com/office/drawing/2014/main" id="{53F34107-A02C-2574-A45C-22A326074F7E}"/>
                      </a:ext>
                    </a:extLst>
                  </p:cNvPr>
                  <p:cNvSpPr/>
                  <p:nvPr/>
                </p:nvSpPr>
                <p:spPr>
                  <a:xfrm>
                    <a:off x="2917104" y="5631232"/>
                    <a:ext cx="31107" cy="11978"/>
                  </a:xfrm>
                  <a:custGeom>
                    <a:avLst/>
                    <a:gdLst>
                      <a:gd name="connsiteX0" fmla="*/ 7388 w 31107"/>
                      <a:gd name="connsiteY0" fmla="*/ 10330 h 11978"/>
                      <a:gd name="connsiteX1" fmla="*/ 16158 w 31107"/>
                      <a:gd name="connsiteY1" fmla="*/ 11915 h 11978"/>
                      <a:gd name="connsiteX2" fmla="*/ 21141 w 31107"/>
                      <a:gd name="connsiteY2" fmla="*/ 9538 h 11978"/>
                      <a:gd name="connsiteX3" fmla="*/ 21141 w 31107"/>
                      <a:gd name="connsiteY3" fmla="*/ 9538 h 11978"/>
                      <a:gd name="connsiteX4" fmla="*/ 22337 w 31107"/>
                      <a:gd name="connsiteY4" fmla="*/ 9538 h 11978"/>
                      <a:gd name="connsiteX5" fmla="*/ 30709 w 31107"/>
                      <a:gd name="connsiteY5" fmla="*/ 7557 h 11978"/>
                      <a:gd name="connsiteX6" fmla="*/ 29114 w 31107"/>
                      <a:gd name="connsiteY6" fmla="*/ 5972 h 11978"/>
                      <a:gd name="connsiteX7" fmla="*/ 31108 w 31107"/>
                      <a:gd name="connsiteY7" fmla="*/ 4388 h 11978"/>
                      <a:gd name="connsiteX8" fmla="*/ 16557 w 31107"/>
                      <a:gd name="connsiteY8" fmla="*/ 1615 h 11978"/>
                      <a:gd name="connsiteX9" fmla="*/ 13368 w 31107"/>
                      <a:gd name="connsiteY9" fmla="*/ 2011 h 11978"/>
                      <a:gd name="connsiteX10" fmla="*/ 7188 w 31107"/>
                      <a:gd name="connsiteY10" fmla="*/ 30 h 11978"/>
                      <a:gd name="connsiteX11" fmla="*/ 13 w 31107"/>
                      <a:gd name="connsiteY11" fmla="*/ 2209 h 11978"/>
                      <a:gd name="connsiteX12" fmla="*/ 5195 w 31107"/>
                      <a:gd name="connsiteY12" fmla="*/ 4388 h 11978"/>
                      <a:gd name="connsiteX13" fmla="*/ 12171 w 31107"/>
                      <a:gd name="connsiteY13" fmla="*/ 3794 h 11978"/>
                      <a:gd name="connsiteX14" fmla="*/ 12171 w 31107"/>
                      <a:gd name="connsiteY14" fmla="*/ 3992 h 11978"/>
                      <a:gd name="connsiteX15" fmla="*/ 16357 w 31107"/>
                      <a:gd name="connsiteY15" fmla="*/ 6171 h 11978"/>
                      <a:gd name="connsiteX16" fmla="*/ 14763 w 31107"/>
                      <a:gd name="connsiteY16" fmla="*/ 7755 h 11978"/>
                      <a:gd name="connsiteX17" fmla="*/ 15361 w 31107"/>
                      <a:gd name="connsiteY17" fmla="*/ 8548 h 11978"/>
                      <a:gd name="connsiteX18" fmla="*/ 11972 w 31107"/>
                      <a:gd name="connsiteY18" fmla="*/ 8548 h 11978"/>
                      <a:gd name="connsiteX19" fmla="*/ 7388 w 31107"/>
                      <a:gd name="connsiteY19" fmla="*/ 10330 h 119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31107" h="11978">
                        <a:moveTo>
                          <a:pt x="7388" y="10330"/>
                        </a:moveTo>
                        <a:cubicBezTo>
                          <a:pt x="8385" y="11915"/>
                          <a:pt x="12171" y="12113"/>
                          <a:pt x="16158" y="11915"/>
                        </a:cubicBezTo>
                        <a:cubicBezTo>
                          <a:pt x="19547" y="11717"/>
                          <a:pt x="21141" y="10727"/>
                          <a:pt x="21141" y="9538"/>
                        </a:cubicBezTo>
                        <a:lnTo>
                          <a:pt x="21141" y="9538"/>
                        </a:lnTo>
                        <a:cubicBezTo>
                          <a:pt x="21540" y="9538"/>
                          <a:pt x="21939" y="9538"/>
                          <a:pt x="22337" y="9538"/>
                        </a:cubicBezTo>
                        <a:cubicBezTo>
                          <a:pt x="26125" y="9538"/>
                          <a:pt x="30111" y="8944"/>
                          <a:pt x="30709" y="7557"/>
                        </a:cubicBezTo>
                        <a:cubicBezTo>
                          <a:pt x="31108" y="6765"/>
                          <a:pt x="30310" y="6171"/>
                          <a:pt x="29114" y="5972"/>
                        </a:cubicBezTo>
                        <a:cubicBezTo>
                          <a:pt x="30310" y="5576"/>
                          <a:pt x="30908" y="4982"/>
                          <a:pt x="31108" y="4388"/>
                        </a:cubicBezTo>
                        <a:cubicBezTo>
                          <a:pt x="27719" y="2803"/>
                          <a:pt x="23134" y="1417"/>
                          <a:pt x="16557" y="1615"/>
                        </a:cubicBezTo>
                        <a:cubicBezTo>
                          <a:pt x="15162" y="1615"/>
                          <a:pt x="14165" y="1813"/>
                          <a:pt x="13368" y="2011"/>
                        </a:cubicBezTo>
                        <a:cubicBezTo>
                          <a:pt x="13168" y="822"/>
                          <a:pt x="10378" y="426"/>
                          <a:pt x="7188" y="30"/>
                        </a:cubicBezTo>
                        <a:cubicBezTo>
                          <a:pt x="3003" y="-168"/>
                          <a:pt x="212" y="624"/>
                          <a:pt x="13" y="2209"/>
                        </a:cubicBezTo>
                        <a:cubicBezTo>
                          <a:pt x="-187" y="3199"/>
                          <a:pt x="2006" y="4190"/>
                          <a:pt x="5195" y="4388"/>
                        </a:cubicBezTo>
                        <a:cubicBezTo>
                          <a:pt x="7986" y="4586"/>
                          <a:pt x="10577" y="4388"/>
                          <a:pt x="12171" y="3794"/>
                        </a:cubicBezTo>
                        <a:lnTo>
                          <a:pt x="12171" y="3992"/>
                        </a:lnTo>
                        <a:cubicBezTo>
                          <a:pt x="12969" y="4982"/>
                          <a:pt x="14564" y="5774"/>
                          <a:pt x="16357" y="6171"/>
                        </a:cubicBezTo>
                        <a:cubicBezTo>
                          <a:pt x="15361" y="6567"/>
                          <a:pt x="14763" y="6963"/>
                          <a:pt x="14763" y="7755"/>
                        </a:cubicBezTo>
                        <a:cubicBezTo>
                          <a:pt x="14763" y="7953"/>
                          <a:pt x="14962" y="8350"/>
                          <a:pt x="15361" y="8548"/>
                        </a:cubicBezTo>
                        <a:cubicBezTo>
                          <a:pt x="14364" y="8548"/>
                          <a:pt x="13168" y="8548"/>
                          <a:pt x="11972" y="8548"/>
                        </a:cubicBezTo>
                        <a:cubicBezTo>
                          <a:pt x="8385" y="8151"/>
                          <a:pt x="6590" y="9142"/>
                          <a:pt x="7388" y="1033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31" name="Freeform 2230">
                    <a:extLst>
                      <a:ext uri="{FF2B5EF4-FFF2-40B4-BE49-F238E27FC236}">
                        <a16:creationId xmlns:a16="http://schemas.microsoft.com/office/drawing/2014/main" id="{7A5D8985-0AC0-B890-BDEE-6BD0A107EAA5}"/>
                      </a:ext>
                    </a:extLst>
                  </p:cNvPr>
                  <p:cNvSpPr/>
                  <p:nvPr/>
                </p:nvSpPr>
                <p:spPr>
                  <a:xfrm>
                    <a:off x="3063223" y="5475881"/>
                    <a:ext cx="17142" cy="6752"/>
                  </a:xfrm>
                  <a:custGeom>
                    <a:avLst/>
                    <a:gdLst>
                      <a:gd name="connsiteX0" fmla="*/ 14750 w 17142"/>
                      <a:gd name="connsiteY0" fmla="*/ 4833 h 6752"/>
                      <a:gd name="connsiteX1" fmla="*/ 16744 w 17142"/>
                      <a:gd name="connsiteY1" fmla="*/ 4239 h 6752"/>
                      <a:gd name="connsiteX2" fmla="*/ 13355 w 17142"/>
                      <a:gd name="connsiteY2" fmla="*/ 1070 h 6752"/>
                      <a:gd name="connsiteX3" fmla="*/ 4385 w 17142"/>
                      <a:gd name="connsiteY3" fmla="*/ 475 h 6752"/>
                      <a:gd name="connsiteX4" fmla="*/ 997 w 17142"/>
                      <a:gd name="connsiteY4" fmla="*/ 1070 h 6752"/>
                      <a:gd name="connsiteX5" fmla="*/ 1993 w 17142"/>
                      <a:gd name="connsiteY5" fmla="*/ 2654 h 6752"/>
                      <a:gd name="connsiteX6" fmla="*/ 0 w 17142"/>
                      <a:gd name="connsiteY6" fmla="*/ 3447 h 6752"/>
                      <a:gd name="connsiteX7" fmla="*/ 5183 w 17142"/>
                      <a:gd name="connsiteY7" fmla="*/ 6418 h 6752"/>
                      <a:gd name="connsiteX8" fmla="*/ 11162 w 17142"/>
                      <a:gd name="connsiteY8" fmla="*/ 5824 h 6752"/>
                      <a:gd name="connsiteX9" fmla="*/ 11162 w 17142"/>
                      <a:gd name="connsiteY9" fmla="*/ 5428 h 6752"/>
                      <a:gd name="connsiteX10" fmla="*/ 14750 w 17142"/>
                      <a:gd name="connsiteY10" fmla="*/ 4833 h 67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142" h="6752">
                        <a:moveTo>
                          <a:pt x="14750" y="4833"/>
                        </a:moveTo>
                        <a:cubicBezTo>
                          <a:pt x="15547" y="4635"/>
                          <a:pt x="16345" y="4635"/>
                          <a:pt x="16744" y="4239"/>
                        </a:cubicBezTo>
                        <a:cubicBezTo>
                          <a:pt x="17940" y="3249"/>
                          <a:pt x="16345" y="2060"/>
                          <a:pt x="13355" y="1070"/>
                        </a:cubicBezTo>
                        <a:cubicBezTo>
                          <a:pt x="8571" y="-119"/>
                          <a:pt x="5781" y="-317"/>
                          <a:pt x="4385" y="475"/>
                        </a:cubicBezTo>
                        <a:cubicBezTo>
                          <a:pt x="2591" y="277"/>
                          <a:pt x="1196" y="277"/>
                          <a:pt x="997" y="1070"/>
                        </a:cubicBezTo>
                        <a:cubicBezTo>
                          <a:pt x="797" y="1664"/>
                          <a:pt x="1395" y="2060"/>
                          <a:pt x="1993" y="2654"/>
                        </a:cubicBezTo>
                        <a:cubicBezTo>
                          <a:pt x="997" y="2654"/>
                          <a:pt x="200" y="2852"/>
                          <a:pt x="0" y="3447"/>
                        </a:cubicBezTo>
                        <a:cubicBezTo>
                          <a:pt x="200" y="4635"/>
                          <a:pt x="2193" y="5824"/>
                          <a:pt x="5183" y="6418"/>
                        </a:cubicBezTo>
                        <a:cubicBezTo>
                          <a:pt x="8172" y="7012"/>
                          <a:pt x="10764" y="6814"/>
                          <a:pt x="11162" y="5824"/>
                        </a:cubicBezTo>
                        <a:cubicBezTo>
                          <a:pt x="11162" y="5626"/>
                          <a:pt x="11162" y="5626"/>
                          <a:pt x="11162" y="5428"/>
                        </a:cubicBezTo>
                        <a:cubicBezTo>
                          <a:pt x="12757" y="5428"/>
                          <a:pt x="14152" y="5428"/>
                          <a:pt x="14750" y="48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32" name="Freeform 2231">
                    <a:extLst>
                      <a:ext uri="{FF2B5EF4-FFF2-40B4-BE49-F238E27FC236}">
                        <a16:creationId xmlns:a16="http://schemas.microsoft.com/office/drawing/2014/main" id="{4F2460FE-6857-F2DC-DB6D-3DA61AE286B3}"/>
                      </a:ext>
                    </a:extLst>
                  </p:cNvPr>
                  <p:cNvSpPr/>
                  <p:nvPr/>
                </p:nvSpPr>
                <p:spPr>
                  <a:xfrm>
                    <a:off x="3050973" y="5518364"/>
                    <a:ext cx="12449" cy="4349"/>
                  </a:xfrm>
                  <a:custGeom>
                    <a:avLst/>
                    <a:gdLst>
                      <a:gd name="connsiteX0" fmla="*/ 12449 w 12449"/>
                      <a:gd name="connsiteY0" fmla="*/ 2761 h 4349"/>
                      <a:gd name="connsiteX1" fmla="*/ 7466 w 12449"/>
                      <a:gd name="connsiteY1" fmla="*/ 185 h 4349"/>
                      <a:gd name="connsiteX2" fmla="*/ 91 w 12449"/>
                      <a:gd name="connsiteY2" fmla="*/ 1176 h 4349"/>
                      <a:gd name="connsiteX3" fmla="*/ 6071 w 12449"/>
                      <a:gd name="connsiteY3" fmla="*/ 4147 h 4349"/>
                      <a:gd name="connsiteX4" fmla="*/ 12449 w 12449"/>
                      <a:gd name="connsiteY4" fmla="*/ 2761 h 43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49" h="4349">
                        <a:moveTo>
                          <a:pt x="12449" y="2761"/>
                        </a:moveTo>
                        <a:cubicBezTo>
                          <a:pt x="12449" y="1770"/>
                          <a:pt x="11054" y="780"/>
                          <a:pt x="7466" y="185"/>
                        </a:cubicBezTo>
                        <a:cubicBezTo>
                          <a:pt x="3280" y="-211"/>
                          <a:pt x="689" y="-13"/>
                          <a:pt x="91" y="1176"/>
                        </a:cubicBezTo>
                        <a:cubicBezTo>
                          <a:pt x="-507" y="2563"/>
                          <a:pt x="1885" y="3751"/>
                          <a:pt x="6071" y="4147"/>
                        </a:cubicBezTo>
                        <a:cubicBezTo>
                          <a:pt x="10456" y="4741"/>
                          <a:pt x="12449" y="3949"/>
                          <a:pt x="12449" y="276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33" name="Freeform 2232">
                    <a:extLst>
                      <a:ext uri="{FF2B5EF4-FFF2-40B4-BE49-F238E27FC236}">
                        <a16:creationId xmlns:a16="http://schemas.microsoft.com/office/drawing/2014/main" id="{67ABD678-0E6F-7878-95FC-619574FA8EB8}"/>
                      </a:ext>
                    </a:extLst>
                  </p:cNvPr>
                  <p:cNvSpPr/>
                  <p:nvPr/>
                </p:nvSpPr>
                <p:spPr>
                  <a:xfrm>
                    <a:off x="3049868" y="5406198"/>
                    <a:ext cx="14481" cy="6643"/>
                  </a:xfrm>
                  <a:custGeom>
                    <a:avLst/>
                    <a:gdLst>
                      <a:gd name="connsiteX0" fmla="*/ 14352 w 14481"/>
                      <a:gd name="connsiteY0" fmla="*/ 5186 h 6643"/>
                      <a:gd name="connsiteX1" fmla="*/ 5183 w 14481"/>
                      <a:gd name="connsiteY1" fmla="*/ 432 h 6643"/>
                      <a:gd name="connsiteX2" fmla="*/ 0 w 14481"/>
                      <a:gd name="connsiteY2" fmla="*/ 828 h 6643"/>
                      <a:gd name="connsiteX3" fmla="*/ 8372 w 14481"/>
                      <a:gd name="connsiteY3" fmla="*/ 5978 h 6643"/>
                      <a:gd name="connsiteX4" fmla="*/ 14352 w 14481"/>
                      <a:gd name="connsiteY4" fmla="*/ 5186 h 66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81" h="6643">
                        <a:moveTo>
                          <a:pt x="14352" y="5186"/>
                        </a:moveTo>
                        <a:cubicBezTo>
                          <a:pt x="13355" y="3403"/>
                          <a:pt x="10166" y="1620"/>
                          <a:pt x="5183" y="432"/>
                        </a:cubicBezTo>
                        <a:cubicBezTo>
                          <a:pt x="1794" y="-360"/>
                          <a:pt x="598" y="36"/>
                          <a:pt x="0" y="828"/>
                        </a:cubicBezTo>
                        <a:cubicBezTo>
                          <a:pt x="797" y="2809"/>
                          <a:pt x="3588" y="4592"/>
                          <a:pt x="8372" y="5978"/>
                        </a:cubicBezTo>
                        <a:cubicBezTo>
                          <a:pt x="12159" y="6969"/>
                          <a:pt x="15149" y="6969"/>
                          <a:pt x="14352" y="518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34" name="Freeform 2233">
                    <a:extLst>
                      <a:ext uri="{FF2B5EF4-FFF2-40B4-BE49-F238E27FC236}">
                        <a16:creationId xmlns:a16="http://schemas.microsoft.com/office/drawing/2014/main" id="{2520137E-0301-7458-EE6F-9042D6CAC7B9}"/>
                      </a:ext>
                    </a:extLst>
                  </p:cNvPr>
                  <p:cNvSpPr/>
                  <p:nvPr/>
                </p:nvSpPr>
                <p:spPr>
                  <a:xfrm>
                    <a:off x="3000739" y="5629034"/>
                    <a:ext cx="14449" cy="4330"/>
                  </a:xfrm>
                  <a:custGeom>
                    <a:avLst/>
                    <a:gdLst>
                      <a:gd name="connsiteX0" fmla="*/ 693 w 14449"/>
                      <a:gd name="connsiteY0" fmla="*/ 1435 h 4330"/>
                      <a:gd name="connsiteX1" fmla="*/ 4878 w 14449"/>
                      <a:gd name="connsiteY1" fmla="*/ 4208 h 4330"/>
                      <a:gd name="connsiteX2" fmla="*/ 13848 w 14449"/>
                      <a:gd name="connsiteY2" fmla="*/ 2822 h 4330"/>
                      <a:gd name="connsiteX3" fmla="*/ 9264 w 14449"/>
                      <a:gd name="connsiteY3" fmla="*/ 49 h 4330"/>
                      <a:gd name="connsiteX4" fmla="*/ 693 w 14449"/>
                      <a:gd name="connsiteY4" fmla="*/ 1435 h 4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49" h="4330">
                        <a:moveTo>
                          <a:pt x="693" y="1435"/>
                        </a:moveTo>
                        <a:cubicBezTo>
                          <a:pt x="-1101" y="2822"/>
                          <a:pt x="693" y="3812"/>
                          <a:pt x="4878" y="4208"/>
                        </a:cubicBezTo>
                        <a:cubicBezTo>
                          <a:pt x="9064" y="4605"/>
                          <a:pt x="12453" y="4010"/>
                          <a:pt x="13848" y="2822"/>
                        </a:cubicBezTo>
                        <a:cubicBezTo>
                          <a:pt x="15443" y="1633"/>
                          <a:pt x="13848" y="643"/>
                          <a:pt x="9264" y="49"/>
                        </a:cubicBezTo>
                        <a:cubicBezTo>
                          <a:pt x="5676" y="-149"/>
                          <a:pt x="2287" y="247"/>
                          <a:pt x="693" y="143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35" name="Freeform 2234">
                    <a:extLst>
                      <a:ext uri="{FF2B5EF4-FFF2-40B4-BE49-F238E27FC236}">
                        <a16:creationId xmlns:a16="http://schemas.microsoft.com/office/drawing/2014/main" id="{4473838C-EE02-2B19-EBCB-F9B5D4E2AD78}"/>
                      </a:ext>
                    </a:extLst>
                  </p:cNvPr>
                  <p:cNvSpPr/>
                  <p:nvPr/>
                </p:nvSpPr>
                <p:spPr>
                  <a:xfrm>
                    <a:off x="2963668" y="5443105"/>
                    <a:ext cx="56810" cy="35536"/>
                  </a:xfrm>
                  <a:custGeom>
                    <a:avLst/>
                    <a:gdLst>
                      <a:gd name="connsiteX0" fmla="*/ 5274 w 56810"/>
                      <a:gd name="connsiteY0" fmla="*/ 4331 h 35536"/>
                      <a:gd name="connsiteX1" fmla="*/ 7467 w 56810"/>
                      <a:gd name="connsiteY1" fmla="*/ 6708 h 35536"/>
                      <a:gd name="connsiteX2" fmla="*/ 12450 w 56810"/>
                      <a:gd name="connsiteY2" fmla="*/ 8491 h 35536"/>
                      <a:gd name="connsiteX3" fmla="*/ 16038 w 56810"/>
                      <a:gd name="connsiteY3" fmla="*/ 9283 h 35536"/>
                      <a:gd name="connsiteX4" fmla="*/ 16436 w 56810"/>
                      <a:gd name="connsiteY4" fmla="*/ 8689 h 35536"/>
                      <a:gd name="connsiteX5" fmla="*/ 18430 w 56810"/>
                      <a:gd name="connsiteY5" fmla="*/ 8491 h 35536"/>
                      <a:gd name="connsiteX6" fmla="*/ 21220 w 56810"/>
                      <a:gd name="connsiteY6" fmla="*/ 6312 h 35536"/>
                      <a:gd name="connsiteX7" fmla="*/ 25207 w 56810"/>
                      <a:gd name="connsiteY7" fmla="*/ 6906 h 35536"/>
                      <a:gd name="connsiteX8" fmla="*/ 28197 w 56810"/>
                      <a:gd name="connsiteY8" fmla="*/ 11660 h 35536"/>
                      <a:gd name="connsiteX9" fmla="*/ 36170 w 56810"/>
                      <a:gd name="connsiteY9" fmla="*/ 15226 h 35536"/>
                      <a:gd name="connsiteX10" fmla="*/ 36369 w 56810"/>
                      <a:gd name="connsiteY10" fmla="*/ 15028 h 35536"/>
                      <a:gd name="connsiteX11" fmla="*/ 38562 w 56810"/>
                      <a:gd name="connsiteY11" fmla="*/ 17999 h 35536"/>
                      <a:gd name="connsiteX12" fmla="*/ 42947 w 56810"/>
                      <a:gd name="connsiteY12" fmla="*/ 27309 h 35536"/>
                      <a:gd name="connsiteX13" fmla="*/ 41950 w 56810"/>
                      <a:gd name="connsiteY13" fmla="*/ 27111 h 35536"/>
                      <a:gd name="connsiteX14" fmla="*/ 36369 w 56810"/>
                      <a:gd name="connsiteY14" fmla="*/ 22357 h 35536"/>
                      <a:gd name="connsiteX15" fmla="*/ 31585 w 56810"/>
                      <a:gd name="connsiteY15" fmla="*/ 20574 h 35536"/>
                      <a:gd name="connsiteX16" fmla="*/ 31785 w 56810"/>
                      <a:gd name="connsiteY16" fmla="*/ 19584 h 35536"/>
                      <a:gd name="connsiteX17" fmla="*/ 27997 w 56810"/>
                      <a:gd name="connsiteY17" fmla="*/ 17603 h 35536"/>
                      <a:gd name="connsiteX18" fmla="*/ 20622 w 56810"/>
                      <a:gd name="connsiteY18" fmla="*/ 17207 h 35536"/>
                      <a:gd name="connsiteX19" fmla="*/ 13247 w 56810"/>
                      <a:gd name="connsiteY19" fmla="*/ 14434 h 35536"/>
                      <a:gd name="connsiteX20" fmla="*/ 3082 w 56810"/>
                      <a:gd name="connsiteY20" fmla="*/ 14632 h 35536"/>
                      <a:gd name="connsiteX21" fmla="*/ 11653 w 56810"/>
                      <a:gd name="connsiteY21" fmla="*/ 18990 h 35536"/>
                      <a:gd name="connsiteX22" fmla="*/ 14244 w 56810"/>
                      <a:gd name="connsiteY22" fmla="*/ 19584 h 35536"/>
                      <a:gd name="connsiteX23" fmla="*/ 16237 w 56810"/>
                      <a:gd name="connsiteY23" fmla="*/ 21565 h 35536"/>
                      <a:gd name="connsiteX24" fmla="*/ 22018 w 56810"/>
                      <a:gd name="connsiteY24" fmla="*/ 23942 h 35536"/>
                      <a:gd name="connsiteX25" fmla="*/ 21818 w 56810"/>
                      <a:gd name="connsiteY25" fmla="*/ 21763 h 35536"/>
                      <a:gd name="connsiteX26" fmla="*/ 47332 w 56810"/>
                      <a:gd name="connsiteY26" fmla="*/ 32262 h 35536"/>
                      <a:gd name="connsiteX27" fmla="*/ 48329 w 56810"/>
                      <a:gd name="connsiteY27" fmla="*/ 32658 h 35536"/>
                      <a:gd name="connsiteX28" fmla="*/ 54508 w 56810"/>
                      <a:gd name="connsiteY28" fmla="*/ 35233 h 35536"/>
                      <a:gd name="connsiteX29" fmla="*/ 55305 w 56810"/>
                      <a:gd name="connsiteY29" fmla="*/ 33648 h 35536"/>
                      <a:gd name="connsiteX30" fmla="*/ 56501 w 56810"/>
                      <a:gd name="connsiteY30" fmla="*/ 33054 h 35536"/>
                      <a:gd name="connsiteX31" fmla="*/ 54707 w 56810"/>
                      <a:gd name="connsiteY31" fmla="*/ 30479 h 35536"/>
                      <a:gd name="connsiteX32" fmla="*/ 48129 w 56810"/>
                      <a:gd name="connsiteY32" fmla="*/ 20772 h 35536"/>
                      <a:gd name="connsiteX33" fmla="*/ 50123 w 56810"/>
                      <a:gd name="connsiteY33" fmla="*/ 19584 h 35536"/>
                      <a:gd name="connsiteX34" fmla="*/ 44541 w 56810"/>
                      <a:gd name="connsiteY34" fmla="*/ 16811 h 35536"/>
                      <a:gd name="connsiteX35" fmla="*/ 43545 w 56810"/>
                      <a:gd name="connsiteY35" fmla="*/ 16613 h 35536"/>
                      <a:gd name="connsiteX36" fmla="*/ 40754 w 56810"/>
                      <a:gd name="connsiteY36" fmla="*/ 14632 h 35536"/>
                      <a:gd name="connsiteX37" fmla="*/ 41751 w 56810"/>
                      <a:gd name="connsiteY37" fmla="*/ 13641 h 35536"/>
                      <a:gd name="connsiteX38" fmla="*/ 35970 w 56810"/>
                      <a:gd name="connsiteY38" fmla="*/ 10868 h 35536"/>
                      <a:gd name="connsiteX39" fmla="*/ 34376 w 56810"/>
                      <a:gd name="connsiteY39" fmla="*/ 10670 h 35536"/>
                      <a:gd name="connsiteX40" fmla="*/ 29393 w 56810"/>
                      <a:gd name="connsiteY40" fmla="*/ 7302 h 35536"/>
                      <a:gd name="connsiteX41" fmla="*/ 33379 w 56810"/>
                      <a:gd name="connsiteY41" fmla="*/ 6708 h 35536"/>
                      <a:gd name="connsiteX42" fmla="*/ 39359 w 56810"/>
                      <a:gd name="connsiteY42" fmla="*/ 8491 h 35536"/>
                      <a:gd name="connsiteX43" fmla="*/ 35771 w 56810"/>
                      <a:gd name="connsiteY43" fmla="*/ 3143 h 35536"/>
                      <a:gd name="connsiteX44" fmla="*/ 29791 w 56810"/>
                      <a:gd name="connsiteY44" fmla="*/ 1162 h 35536"/>
                      <a:gd name="connsiteX45" fmla="*/ 29393 w 56810"/>
                      <a:gd name="connsiteY45" fmla="*/ 2350 h 35536"/>
                      <a:gd name="connsiteX46" fmla="*/ 21619 w 56810"/>
                      <a:gd name="connsiteY46" fmla="*/ 568 h 35536"/>
                      <a:gd name="connsiteX47" fmla="*/ 21420 w 56810"/>
                      <a:gd name="connsiteY47" fmla="*/ 5916 h 35536"/>
                      <a:gd name="connsiteX48" fmla="*/ 21420 w 56810"/>
                      <a:gd name="connsiteY48" fmla="*/ 5916 h 35536"/>
                      <a:gd name="connsiteX49" fmla="*/ 15041 w 56810"/>
                      <a:gd name="connsiteY49" fmla="*/ 4133 h 35536"/>
                      <a:gd name="connsiteX50" fmla="*/ 13447 w 56810"/>
                      <a:gd name="connsiteY50" fmla="*/ 3737 h 35536"/>
                      <a:gd name="connsiteX51" fmla="*/ 12649 w 56810"/>
                      <a:gd name="connsiteY51" fmla="*/ 2944 h 35536"/>
                      <a:gd name="connsiteX52" fmla="*/ 12051 w 56810"/>
                      <a:gd name="connsiteY52" fmla="*/ 2548 h 35536"/>
                      <a:gd name="connsiteX53" fmla="*/ 5274 w 56810"/>
                      <a:gd name="connsiteY53" fmla="*/ 171 h 35536"/>
                      <a:gd name="connsiteX54" fmla="*/ 4875 w 56810"/>
                      <a:gd name="connsiteY54" fmla="*/ 568 h 35536"/>
                      <a:gd name="connsiteX55" fmla="*/ 92 w 56810"/>
                      <a:gd name="connsiteY55" fmla="*/ 1360 h 35536"/>
                      <a:gd name="connsiteX56" fmla="*/ 5274 w 56810"/>
                      <a:gd name="connsiteY56" fmla="*/ 4331 h 35536"/>
                      <a:gd name="connsiteX57" fmla="*/ 19825 w 56810"/>
                      <a:gd name="connsiteY57" fmla="*/ 19584 h 35536"/>
                      <a:gd name="connsiteX58" fmla="*/ 19825 w 56810"/>
                      <a:gd name="connsiteY58" fmla="*/ 19584 h 35536"/>
                      <a:gd name="connsiteX59" fmla="*/ 19825 w 56810"/>
                      <a:gd name="connsiteY59" fmla="*/ 19584 h 35536"/>
                      <a:gd name="connsiteX60" fmla="*/ 19825 w 56810"/>
                      <a:gd name="connsiteY60" fmla="*/ 19584 h 35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56810" h="35536">
                        <a:moveTo>
                          <a:pt x="5274" y="4331"/>
                        </a:moveTo>
                        <a:cubicBezTo>
                          <a:pt x="5274" y="4925"/>
                          <a:pt x="5872" y="5916"/>
                          <a:pt x="7467" y="6708"/>
                        </a:cubicBezTo>
                        <a:cubicBezTo>
                          <a:pt x="9261" y="7699"/>
                          <a:pt x="10855" y="8095"/>
                          <a:pt x="12450" y="8491"/>
                        </a:cubicBezTo>
                        <a:cubicBezTo>
                          <a:pt x="13845" y="9085"/>
                          <a:pt x="15041" y="9481"/>
                          <a:pt x="16038" y="9283"/>
                        </a:cubicBezTo>
                        <a:cubicBezTo>
                          <a:pt x="16237" y="9085"/>
                          <a:pt x="16436" y="8887"/>
                          <a:pt x="16436" y="8689"/>
                        </a:cubicBezTo>
                        <a:cubicBezTo>
                          <a:pt x="17234" y="8689"/>
                          <a:pt x="17832" y="8491"/>
                          <a:pt x="18430" y="8491"/>
                        </a:cubicBezTo>
                        <a:cubicBezTo>
                          <a:pt x="20224" y="8095"/>
                          <a:pt x="20423" y="7104"/>
                          <a:pt x="21220" y="6312"/>
                        </a:cubicBezTo>
                        <a:cubicBezTo>
                          <a:pt x="22615" y="6510"/>
                          <a:pt x="24011" y="6708"/>
                          <a:pt x="25207" y="6906"/>
                        </a:cubicBezTo>
                        <a:cubicBezTo>
                          <a:pt x="24808" y="7897"/>
                          <a:pt x="25606" y="9680"/>
                          <a:pt x="28197" y="11660"/>
                        </a:cubicBezTo>
                        <a:cubicBezTo>
                          <a:pt x="31187" y="13839"/>
                          <a:pt x="34376" y="15622"/>
                          <a:pt x="36170" y="15226"/>
                        </a:cubicBezTo>
                        <a:cubicBezTo>
                          <a:pt x="36369" y="15226"/>
                          <a:pt x="36369" y="15028"/>
                          <a:pt x="36369" y="15028"/>
                        </a:cubicBezTo>
                        <a:cubicBezTo>
                          <a:pt x="36967" y="15820"/>
                          <a:pt x="37764" y="17009"/>
                          <a:pt x="38562" y="17999"/>
                        </a:cubicBezTo>
                        <a:cubicBezTo>
                          <a:pt x="41751" y="21961"/>
                          <a:pt x="43744" y="25329"/>
                          <a:pt x="42947" y="27309"/>
                        </a:cubicBezTo>
                        <a:cubicBezTo>
                          <a:pt x="42548" y="27309"/>
                          <a:pt x="42349" y="27111"/>
                          <a:pt x="41950" y="27111"/>
                        </a:cubicBezTo>
                        <a:cubicBezTo>
                          <a:pt x="40156" y="25527"/>
                          <a:pt x="38163" y="23546"/>
                          <a:pt x="36369" y="22357"/>
                        </a:cubicBezTo>
                        <a:cubicBezTo>
                          <a:pt x="33977" y="20772"/>
                          <a:pt x="32383" y="20376"/>
                          <a:pt x="31585" y="20574"/>
                        </a:cubicBezTo>
                        <a:cubicBezTo>
                          <a:pt x="31585" y="20178"/>
                          <a:pt x="31585" y="19980"/>
                          <a:pt x="31785" y="19584"/>
                        </a:cubicBezTo>
                        <a:cubicBezTo>
                          <a:pt x="31984" y="19188"/>
                          <a:pt x="28994" y="17999"/>
                          <a:pt x="27997" y="17603"/>
                        </a:cubicBezTo>
                        <a:cubicBezTo>
                          <a:pt x="24609" y="16613"/>
                          <a:pt x="22018" y="16613"/>
                          <a:pt x="20622" y="17207"/>
                        </a:cubicBezTo>
                        <a:cubicBezTo>
                          <a:pt x="19028" y="16018"/>
                          <a:pt x="16237" y="15226"/>
                          <a:pt x="13247" y="14434"/>
                        </a:cubicBezTo>
                        <a:cubicBezTo>
                          <a:pt x="8663" y="13245"/>
                          <a:pt x="3879" y="12849"/>
                          <a:pt x="3082" y="14632"/>
                        </a:cubicBezTo>
                        <a:cubicBezTo>
                          <a:pt x="2085" y="16414"/>
                          <a:pt x="7467" y="17801"/>
                          <a:pt x="11653" y="18990"/>
                        </a:cubicBezTo>
                        <a:cubicBezTo>
                          <a:pt x="12649" y="19188"/>
                          <a:pt x="13447" y="19386"/>
                          <a:pt x="14244" y="19584"/>
                        </a:cubicBezTo>
                        <a:cubicBezTo>
                          <a:pt x="14842" y="20178"/>
                          <a:pt x="15440" y="20772"/>
                          <a:pt x="16237" y="21565"/>
                        </a:cubicBezTo>
                        <a:cubicBezTo>
                          <a:pt x="18629" y="23150"/>
                          <a:pt x="21021" y="24932"/>
                          <a:pt x="22018" y="23942"/>
                        </a:cubicBezTo>
                        <a:cubicBezTo>
                          <a:pt x="22416" y="23546"/>
                          <a:pt x="22416" y="22753"/>
                          <a:pt x="21818" y="21763"/>
                        </a:cubicBezTo>
                        <a:cubicBezTo>
                          <a:pt x="27001" y="26121"/>
                          <a:pt x="37964" y="29092"/>
                          <a:pt x="47332" y="32262"/>
                        </a:cubicBezTo>
                        <a:cubicBezTo>
                          <a:pt x="47731" y="32460"/>
                          <a:pt x="47930" y="32460"/>
                          <a:pt x="48329" y="32658"/>
                        </a:cubicBezTo>
                        <a:cubicBezTo>
                          <a:pt x="50721" y="34639"/>
                          <a:pt x="53112" y="36223"/>
                          <a:pt x="54508" y="35233"/>
                        </a:cubicBezTo>
                        <a:cubicBezTo>
                          <a:pt x="55106" y="34837"/>
                          <a:pt x="55305" y="34242"/>
                          <a:pt x="55305" y="33648"/>
                        </a:cubicBezTo>
                        <a:cubicBezTo>
                          <a:pt x="55704" y="33450"/>
                          <a:pt x="56102" y="33450"/>
                          <a:pt x="56501" y="33054"/>
                        </a:cubicBezTo>
                        <a:cubicBezTo>
                          <a:pt x="57298" y="32262"/>
                          <a:pt x="56501" y="31271"/>
                          <a:pt x="54707" y="30479"/>
                        </a:cubicBezTo>
                        <a:cubicBezTo>
                          <a:pt x="53511" y="27706"/>
                          <a:pt x="51119" y="23942"/>
                          <a:pt x="48129" y="20772"/>
                        </a:cubicBezTo>
                        <a:cubicBezTo>
                          <a:pt x="49525" y="20772"/>
                          <a:pt x="50123" y="20376"/>
                          <a:pt x="50123" y="19584"/>
                        </a:cubicBezTo>
                        <a:cubicBezTo>
                          <a:pt x="50123" y="18396"/>
                          <a:pt x="47531" y="17603"/>
                          <a:pt x="44541" y="16811"/>
                        </a:cubicBezTo>
                        <a:cubicBezTo>
                          <a:pt x="44143" y="16811"/>
                          <a:pt x="43944" y="16811"/>
                          <a:pt x="43545" y="16613"/>
                        </a:cubicBezTo>
                        <a:cubicBezTo>
                          <a:pt x="42548" y="15820"/>
                          <a:pt x="41751" y="15226"/>
                          <a:pt x="40754" y="14632"/>
                        </a:cubicBezTo>
                        <a:cubicBezTo>
                          <a:pt x="41153" y="14434"/>
                          <a:pt x="41552" y="14038"/>
                          <a:pt x="41751" y="13641"/>
                        </a:cubicBezTo>
                        <a:cubicBezTo>
                          <a:pt x="41751" y="12255"/>
                          <a:pt x="38761" y="11462"/>
                          <a:pt x="35970" y="10868"/>
                        </a:cubicBezTo>
                        <a:cubicBezTo>
                          <a:pt x="35372" y="10670"/>
                          <a:pt x="34774" y="10670"/>
                          <a:pt x="34376" y="10670"/>
                        </a:cubicBezTo>
                        <a:cubicBezTo>
                          <a:pt x="32582" y="9085"/>
                          <a:pt x="30788" y="7897"/>
                          <a:pt x="29393" y="7302"/>
                        </a:cubicBezTo>
                        <a:cubicBezTo>
                          <a:pt x="31585" y="7501"/>
                          <a:pt x="32981" y="7302"/>
                          <a:pt x="33379" y="6708"/>
                        </a:cubicBezTo>
                        <a:cubicBezTo>
                          <a:pt x="35771" y="8293"/>
                          <a:pt x="38761" y="10274"/>
                          <a:pt x="39359" y="8491"/>
                        </a:cubicBezTo>
                        <a:cubicBezTo>
                          <a:pt x="39758" y="7302"/>
                          <a:pt x="38362" y="5322"/>
                          <a:pt x="35771" y="3143"/>
                        </a:cubicBezTo>
                        <a:cubicBezTo>
                          <a:pt x="33180" y="1162"/>
                          <a:pt x="30987" y="568"/>
                          <a:pt x="29791" y="1162"/>
                        </a:cubicBezTo>
                        <a:cubicBezTo>
                          <a:pt x="29393" y="1360"/>
                          <a:pt x="29193" y="1756"/>
                          <a:pt x="29393" y="2350"/>
                        </a:cubicBezTo>
                        <a:cubicBezTo>
                          <a:pt x="27200" y="1360"/>
                          <a:pt x="24011" y="568"/>
                          <a:pt x="21619" y="568"/>
                        </a:cubicBezTo>
                        <a:cubicBezTo>
                          <a:pt x="14443" y="766"/>
                          <a:pt x="19227" y="3737"/>
                          <a:pt x="21420" y="5916"/>
                        </a:cubicBezTo>
                        <a:lnTo>
                          <a:pt x="21420" y="5916"/>
                        </a:lnTo>
                        <a:lnTo>
                          <a:pt x="15041" y="4133"/>
                        </a:lnTo>
                        <a:lnTo>
                          <a:pt x="13447" y="3737"/>
                        </a:lnTo>
                        <a:cubicBezTo>
                          <a:pt x="13247" y="3539"/>
                          <a:pt x="12849" y="3143"/>
                          <a:pt x="12649" y="2944"/>
                        </a:cubicBezTo>
                        <a:cubicBezTo>
                          <a:pt x="12450" y="2747"/>
                          <a:pt x="12251" y="2548"/>
                          <a:pt x="12051" y="2548"/>
                        </a:cubicBezTo>
                        <a:cubicBezTo>
                          <a:pt x="9460" y="568"/>
                          <a:pt x="7068" y="-423"/>
                          <a:pt x="5274" y="171"/>
                        </a:cubicBezTo>
                        <a:cubicBezTo>
                          <a:pt x="5075" y="171"/>
                          <a:pt x="4875" y="369"/>
                          <a:pt x="4875" y="568"/>
                        </a:cubicBezTo>
                        <a:cubicBezTo>
                          <a:pt x="2284" y="171"/>
                          <a:pt x="291" y="369"/>
                          <a:pt x="92" y="1360"/>
                        </a:cubicBezTo>
                        <a:cubicBezTo>
                          <a:pt x="-506" y="2548"/>
                          <a:pt x="1886" y="3539"/>
                          <a:pt x="5274" y="4331"/>
                        </a:cubicBezTo>
                        <a:close/>
                        <a:moveTo>
                          <a:pt x="19825" y="19584"/>
                        </a:moveTo>
                        <a:cubicBezTo>
                          <a:pt x="19825" y="19584"/>
                          <a:pt x="19825" y="19584"/>
                          <a:pt x="19825" y="19584"/>
                        </a:cubicBezTo>
                        <a:cubicBezTo>
                          <a:pt x="19825" y="19782"/>
                          <a:pt x="19825" y="19782"/>
                          <a:pt x="19825" y="19584"/>
                        </a:cubicBezTo>
                        <a:cubicBezTo>
                          <a:pt x="19825" y="19782"/>
                          <a:pt x="19825" y="19782"/>
                          <a:pt x="19825" y="1958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36" name="Freeform 2235">
                    <a:extLst>
                      <a:ext uri="{FF2B5EF4-FFF2-40B4-BE49-F238E27FC236}">
                        <a16:creationId xmlns:a16="http://schemas.microsoft.com/office/drawing/2014/main" id="{AA6F79E3-F2A0-9098-FAC2-9C9D303F04BD}"/>
                      </a:ext>
                    </a:extLst>
                  </p:cNvPr>
                  <p:cNvSpPr/>
                  <p:nvPr/>
                </p:nvSpPr>
                <p:spPr>
                  <a:xfrm>
                    <a:off x="3009376" y="5378331"/>
                    <a:ext cx="24147" cy="16438"/>
                  </a:xfrm>
                  <a:custGeom>
                    <a:avLst/>
                    <a:gdLst>
                      <a:gd name="connsiteX0" fmla="*/ 228 w 24147"/>
                      <a:gd name="connsiteY0" fmla="*/ 566 h 16438"/>
                      <a:gd name="connsiteX1" fmla="*/ 5012 w 24147"/>
                      <a:gd name="connsiteY1" fmla="*/ 4726 h 16438"/>
                      <a:gd name="connsiteX2" fmla="*/ 9596 w 24147"/>
                      <a:gd name="connsiteY2" fmla="*/ 6112 h 16438"/>
                      <a:gd name="connsiteX3" fmla="*/ 7404 w 24147"/>
                      <a:gd name="connsiteY3" fmla="*/ 6112 h 16438"/>
                      <a:gd name="connsiteX4" fmla="*/ 9796 w 24147"/>
                      <a:gd name="connsiteY4" fmla="*/ 10470 h 16438"/>
                      <a:gd name="connsiteX5" fmla="*/ 22553 w 24147"/>
                      <a:gd name="connsiteY5" fmla="*/ 16215 h 16438"/>
                      <a:gd name="connsiteX6" fmla="*/ 22951 w 24147"/>
                      <a:gd name="connsiteY6" fmla="*/ 15423 h 16438"/>
                      <a:gd name="connsiteX7" fmla="*/ 24147 w 24147"/>
                      <a:gd name="connsiteY7" fmla="*/ 14234 h 16438"/>
                      <a:gd name="connsiteX8" fmla="*/ 20559 w 24147"/>
                      <a:gd name="connsiteY8" fmla="*/ 11461 h 16438"/>
                      <a:gd name="connsiteX9" fmla="*/ 20161 w 24147"/>
                      <a:gd name="connsiteY9" fmla="*/ 11065 h 16438"/>
                      <a:gd name="connsiteX10" fmla="*/ 11191 w 24147"/>
                      <a:gd name="connsiteY10" fmla="*/ 6112 h 16438"/>
                      <a:gd name="connsiteX11" fmla="*/ 14580 w 24147"/>
                      <a:gd name="connsiteY11" fmla="*/ 5320 h 16438"/>
                      <a:gd name="connsiteX12" fmla="*/ 7005 w 24147"/>
                      <a:gd name="connsiteY12" fmla="*/ 764 h 16438"/>
                      <a:gd name="connsiteX13" fmla="*/ 228 w 24147"/>
                      <a:gd name="connsiteY13" fmla="*/ 566 h 164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4147" h="16438">
                        <a:moveTo>
                          <a:pt x="228" y="566"/>
                        </a:moveTo>
                        <a:cubicBezTo>
                          <a:pt x="-768" y="1755"/>
                          <a:pt x="1623" y="3339"/>
                          <a:pt x="5012" y="4726"/>
                        </a:cubicBezTo>
                        <a:cubicBezTo>
                          <a:pt x="6607" y="5320"/>
                          <a:pt x="8201" y="5716"/>
                          <a:pt x="9596" y="6112"/>
                        </a:cubicBezTo>
                        <a:cubicBezTo>
                          <a:pt x="8799" y="6112"/>
                          <a:pt x="8002" y="6112"/>
                          <a:pt x="7404" y="6112"/>
                        </a:cubicBezTo>
                        <a:cubicBezTo>
                          <a:pt x="6407" y="6311"/>
                          <a:pt x="8002" y="8490"/>
                          <a:pt x="9796" y="10470"/>
                        </a:cubicBezTo>
                        <a:cubicBezTo>
                          <a:pt x="15177" y="14828"/>
                          <a:pt x="19762" y="17206"/>
                          <a:pt x="22553" y="16215"/>
                        </a:cubicBezTo>
                        <a:cubicBezTo>
                          <a:pt x="22951" y="16017"/>
                          <a:pt x="22951" y="15819"/>
                          <a:pt x="22951" y="15423"/>
                        </a:cubicBezTo>
                        <a:cubicBezTo>
                          <a:pt x="23749" y="15225"/>
                          <a:pt x="24147" y="14828"/>
                          <a:pt x="24147" y="14234"/>
                        </a:cubicBezTo>
                        <a:cubicBezTo>
                          <a:pt x="24147" y="13442"/>
                          <a:pt x="22951" y="12451"/>
                          <a:pt x="20559" y="11461"/>
                        </a:cubicBezTo>
                        <a:cubicBezTo>
                          <a:pt x="20360" y="11263"/>
                          <a:pt x="20161" y="11263"/>
                          <a:pt x="20161" y="11065"/>
                        </a:cubicBezTo>
                        <a:cubicBezTo>
                          <a:pt x="16573" y="8291"/>
                          <a:pt x="13583" y="6707"/>
                          <a:pt x="11191" y="6112"/>
                        </a:cubicBezTo>
                        <a:cubicBezTo>
                          <a:pt x="12786" y="6311"/>
                          <a:pt x="14181" y="6112"/>
                          <a:pt x="14580" y="5320"/>
                        </a:cubicBezTo>
                        <a:cubicBezTo>
                          <a:pt x="15177" y="4132"/>
                          <a:pt x="12188" y="2349"/>
                          <a:pt x="7005" y="764"/>
                        </a:cubicBezTo>
                        <a:cubicBezTo>
                          <a:pt x="5012" y="368"/>
                          <a:pt x="1424" y="-622"/>
                          <a:pt x="228" y="5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37" name="Freeform 2236">
                    <a:extLst>
                      <a:ext uri="{FF2B5EF4-FFF2-40B4-BE49-F238E27FC236}">
                        <a16:creationId xmlns:a16="http://schemas.microsoft.com/office/drawing/2014/main" id="{8AD60362-EEFD-3A91-06F2-348DA78BE70A}"/>
                      </a:ext>
                    </a:extLst>
                  </p:cNvPr>
                  <p:cNvSpPr/>
                  <p:nvPr/>
                </p:nvSpPr>
                <p:spPr>
                  <a:xfrm>
                    <a:off x="2975071" y="5582136"/>
                    <a:ext cx="13789" cy="4308"/>
                  </a:xfrm>
                  <a:custGeom>
                    <a:avLst/>
                    <a:gdLst>
                      <a:gd name="connsiteX0" fmla="*/ 5034 w 13789"/>
                      <a:gd name="connsiteY0" fmla="*/ 4160 h 4308"/>
                      <a:gd name="connsiteX1" fmla="*/ 13605 w 13789"/>
                      <a:gd name="connsiteY1" fmla="*/ 2971 h 4308"/>
                      <a:gd name="connsiteX2" fmla="*/ 7625 w 13789"/>
                      <a:gd name="connsiteY2" fmla="*/ 0 h 4308"/>
                      <a:gd name="connsiteX3" fmla="*/ 50 w 13789"/>
                      <a:gd name="connsiteY3" fmla="*/ 1783 h 4308"/>
                      <a:gd name="connsiteX4" fmla="*/ 5034 w 13789"/>
                      <a:gd name="connsiteY4" fmla="*/ 4160 h 43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89" h="4308">
                        <a:moveTo>
                          <a:pt x="5034" y="4160"/>
                        </a:moveTo>
                        <a:cubicBezTo>
                          <a:pt x="9419" y="4556"/>
                          <a:pt x="12608" y="4160"/>
                          <a:pt x="13605" y="2971"/>
                        </a:cubicBezTo>
                        <a:cubicBezTo>
                          <a:pt x="14601" y="1585"/>
                          <a:pt x="11412" y="594"/>
                          <a:pt x="7625" y="0"/>
                        </a:cubicBezTo>
                        <a:cubicBezTo>
                          <a:pt x="3439" y="0"/>
                          <a:pt x="449" y="396"/>
                          <a:pt x="50" y="1783"/>
                        </a:cubicBezTo>
                        <a:cubicBezTo>
                          <a:pt x="-348" y="2971"/>
                          <a:pt x="1645" y="3764"/>
                          <a:pt x="5034" y="41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38" name="Freeform 2237">
                    <a:extLst>
                      <a:ext uri="{FF2B5EF4-FFF2-40B4-BE49-F238E27FC236}">
                        <a16:creationId xmlns:a16="http://schemas.microsoft.com/office/drawing/2014/main" id="{86D91060-B051-5B43-1A24-99526EF91799}"/>
                      </a:ext>
                    </a:extLst>
                  </p:cNvPr>
                  <p:cNvSpPr/>
                  <p:nvPr/>
                </p:nvSpPr>
                <p:spPr>
                  <a:xfrm>
                    <a:off x="2994444" y="5592966"/>
                    <a:ext cx="23738" cy="5735"/>
                  </a:xfrm>
                  <a:custGeom>
                    <a:avLst/>
                    <a:gdLst>
                      <a:gd name="connsiteX0" fmla="*/ 8184 w 23738"/>
                      <a:gd name="connsiteY0" fmla="*/ 1452 h 5735"/>
                      <a:gd name="connsiteX1" fmla="*/ 8782 w 23738"/>
                      <a:gd name="connsiteY1" fmla="*/ 2046 h 5735"/>
                      <a:gd name="connsiteX2" fmla="*/ 6589 w 23738"/>
                      <a:gd name="connsiteY2" fmla="*/ 1650 h 5735"/>
                      <a:gd name="connsiteX3" fmla="*/ 12 w 23738"/>
                      <a:gd name="connsiteY3" fmla="*/ 2838 h 5735"/>
                      <a:gd name="connsiteX4" fmla="*/ 6191 w 23738"/>
                      <a:gd name="connsiteY4" fmla="*/ 5612 h 5735"/>
                      <a:gd name="connsiteX5" fmla="*/ 12569 w 23738"/>
                      <a:gd name="connsiteY5" fmla="*/ 4423 h 5735"/>
                      <a:gd name="connsiteX6" fmla="*/ 12170 w 23738"/>
                      <a:gd name="connsiteY6" fmla="*/ 3234 h 5735"/>
                      <a:gd name="connsiteX7" fmla="*/ 16157 w 23738"/>
                      <a:gd name="connsiteY7" fmla="*/ 3631 h 5735"/>
                      <a:gd name="connsiteX8" fmla="*/ 23731 w 23738"/>
                      <a:gd name="connsiteY8" fmla="*/ 2046 h 5735"/>
                      <a:gd name="connsiteX9" fmla="*/ 15758 w 23738"/>
                      <a:gd name="connsiteY9" fmla="*/ 65 h 5735"/>
                      <a:gd name="connsiteX10" fmla="*/ 8184 w 23738"/>
                      <a:gd name="connsiteY10" fmla="*/ 1452 h 57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3738" h="5735">
                        <a:moveTo>
                          <a:pt x="8184" y="1452"/>
                        </a:moveTo>
                        <a:cubicBezTo>
                          <a:pt x="8383" y="1650"/>
                          <a:pt x="8583" y="1848"/>
                          <a:pt x="8782" y="2046"/>
                        </a:cubicBezTo>
                        <a:cubicBezTo>
                          <a:pt x="8184" y="2046"/>
                          <a:pt x="7387" y="1848"/>
                          <a:pt x="6589" y="1650"/>
                        </a:cubicBezTo>
                        <a:cubicBezTo>
                          <a:pt x="3400" y="1452"/>
                          <a:pt x="211" y="1452"/>
                          <a:pt x="12" y="2838"/>
                        </a:cubicBezTo>
                        <a:cubicBezTo>
                          <a:pt x="-188" y="4225"/>
                          <a:pt x="2204" y="5215"/>
                          <a:pt x="6191" y="5612"/>
                        </a:cubicBezTo>
                        <a:cubicBezTo>
                          <a:pt x="9579" y="6008"/>
                          <a:pt x="12170" y="5413"/>
                          <a:pt x="12569" y="4423"/>
                        </a:cubicBezTo>
                        <a:cubicBezTo>
                          <a:pt x="12768" y="4027"/>
                          <a:pt x="12569" y="3631"/>
                          <a:pt x="12170" y="3234"/>
                        </a:cubicBezTo>
                        <a:cubicBezTo>
                          <a:pt x="13366" y="3433"/>
                          <a:pt x="14562" y="3631"/>
                          <a:pt x="16157" y="3631"/>
                        </a:cubicBezTo>
                        <a:cubicBezTo>
                          <a:pt x="19944" y="3631"/>
                          <a:pt x="23931" y="3433"/>
                          <a:pt x="23731" y="2046"/>
                        </a:cubicBezTo>
                        <a:cubicBezTo>
                          <a:pt x="23532" y="659"/>
                          <a:pt x="19545" y="65"/>
                          <a:pt x="15758" y="65"/>
                        </a:cubicBezTo>
                        <a:cubicBezTo>
                          <a:pt x="12170" y="-133"/>
                          <a:pt x="8782" y="65"/>
                          <a:pt x="8184" y="14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39" name="Freeform 2238">
                    <a:extLst>
                      <a:ext uri="{FF2B5EF4-FFF2-40B4-BE49-F238E27FC236}">
                        <a16:creationId xmlns:a16="http://schemas.microsoft.com/office/drawing/2014/main" id="{B3225DD1-84CB-AB60-6FF3-A16BBCA28924}"/>
                      </a:ext>
                    </a:extLst>
                  </p:cNvPr>
                  <p:cNvSpPr/>
                  <p:nvPr/>
                </p:nvSpPr>
                <p:spPr>
                  <a:xfrm>
                    <a:off x="2957888" y="5466494"/>
                    <a:ext cx="14518" cy="5332"/>
                  </a:xfrm>
                  <a:custGeom>
                    <a:avLst/>
                    <a:gdLst>
                      <a:gd name="connsiteX0" fmla="*/ 91 w 14518"/>
                      <a:gd name="connsiteY0" fmla="*/ 1147 h 5332"/>
                      <a:gd name="connsiteX1" fmla="*/ 6071 w 14518"/>
                      <a:gd name="connsiteY1" fmla="*/ 4712 h 5332"/>
                      <a:gd name="connsiteX2" fmla="*/ 14442 w 14518"/>
                      <a:gd name="connsiteY2" fmla="*/ 4316 h 5332"/>
                      <a:gd name="connsiteX3" fmla="*/ 7067 w 14518"/>
                      <a:gd name="connsiteY3" fmla="*/ 354 h 5332"/>
                      <a:gd name="connsiteX4" fmla="*/ 91 w 14518"/>
                      <a:gd name="connsiteY4" fmla="*/ 1147 h 53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18" h="5332">
                        <a:moveTo>
                          <a:pt x="91" y="1147"/>
                        </a:moveTo>
                        <a:cubicBezTo>
                          <a:pt x="-507" y="2533"/>
                          <a:pt x="1885" y="3920"/>
                          <a:pt x="6071" y="4712"/>
                        </a:cubicBezTo>
                        <a:cubicBezTo>
                          <a:pt x="10057" y="5505"/>
                          <a:pt x="13844" y="5703"/>
                          <a:pt x="14442" y="4316"/>
                        </a:cubicBezTo>
                        <a:cubicBezTo>
                          <a:pt x="15040" y="2929"/>
                          <a:pt x="12051" y="1741"/>
                          <a:pt x="7067" y="354"/>
                        </a:cubicBezTo>
                        <a:cubicBezTo>
                          <a:pt x="4277" y="-42"/>
                          <a:pt x="888" y="-438"/>
                          <a:pt x="91" y="114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40" name="Freeform 2239">
                    <a:extLst>
                      <a:ext uri="{FF2B5EF4-FFF2-40B4-BE49-F238E27FC236}">
                        <a16:creationId xmlns:a16="http://schemas.microsoft.com/office/drawing/2014/main" id="{A4EC2165-83F4-D823-C92C-28A61523ABE7}"/>
                      </a:ext>
                    </a:extLst>
                  </p:cNvPr>
                  <p:cNvSpPr/>
                  <p:nvPr/>
                </p:nvSpPr>
                <p:spPr>
                  <a:xfrm>
                    <a:off x="3024554" y="5540700"/>
                    <a:ext cx="14165" cy="6101"/>
                  </a:xfrm>
                  <a:custGeom>
                    <a:avLst/>
                    <a:gdLst>
                      <a:gd name="connsiteX0" fmla="*/ 7176 w 14165"/>
                      <a:gd name="connsiteY0" fmla="*/ 233 h 6101"/>
                      <a:gd name="connsiteX1" fmla="*/ 0 w 14165"/>
                      <a:gd name="connsiteY1" fmla="*/ 1422 h 6101"/>
                      <a:gd name="connsiteX2" fmla="*/ 1993 w 14165"/>
                      <a:gd name="connsiteY2" fmla="*/ 3006 h 6101"/>
                      <a:gd name="connsiteX3" fmla="*/ 1794 w 14165"/>
                      <a:gd name="connsiteY3" fmla="*/ 3204 h 6101"/>
                      <a:gd name="connsiteX4" fmla="*/ 8970 w 14165"/>
                      <a:gd name="connsiteY4" fmla="*/ 5978 h 6101"/>
                      <a:gd name="connsiteX5" fmla="*/ 14152 w 14165"/>
                      <a:gd name="connsiteY5" fmla="*/ 4789 h 6101"/>
                      <a:gd name="connsiteX6" fmla="*/ 12956 w 14165"/>
                      <a:gd name="connsiteY6" fmla="*/ 3799 h 6101"/>
                      <a:gd name="connsiteX7" fmla="*/ 13754 w 14165"/>
                      <a:gd name="connsiteY7" fmla="*/ 3204 h 6101"/>
                      <a:gd name="connsiteX8" fmla="*/ 7176 w 14165"/>
                      <a:gd name="connsiteY8" fmla="*/ 233 h 61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165" h="6101">
                        <a:moveTo>
                          <a:pt x="7176" y="233"/>
                        </a:moveTo>
                        <a:cubicBezTo>
                          <a:pt x="2990" y="-361"/>
                          <a:pt x="200" y="233"/>
                          <a:pt x="0" y="1422"/>
                        </a:cubicBezTo>
                        <a:cubicBezTo>
                          <a:pt x="0" y="2016"/>
                          <a:pt x="797" y="2412"/>
                          <a:pt x="1993" y="3006"/>
                        </a:cubicBezTo>
                        <a:cubicBezTo>
                          <a:pt x="1993" y="3006"/>
                          <a:pt x="1794" y="3204"/>
                          <a:pt x="1794" y="3204"/>
                        </a:cubicBezTo>
                        <a:cubicBezTo>
                          <a:pt x="1794" y="4591"/>
                          <a:pt x="4983" y="5582"/>
                          <a:pt x="8970" y="5978"/>
                        </a:cubicBezTo>
                        <a:cubicBezTo>
                          <a:pt x="12358" y="6374"/>
                          <a:pt x="14352" y="5780"/>
                          <a:pt x="14152" y="4789"/>
                        </a:cubicBezTo>
                        <a:cubicBezTo>
                          <a:pt x="14152" y="4393"/>
                          <a:pt x="13554" y="3997"/>
                          <a:pt x="12956" y="3799"/>
                        </a:cubicBezTo>
                        <a:cubicBezTo>
                          <a:pt x="13156" y="3601"/>
                          <a:pt x="13554" y="3601"/>
                          <a:pt x="13754" y="3204"/>
                        </a:cubicBezTo>
                        <a:cubicBezTo>
                          <a:pt x="13554" y="1818"/>
                          <a:pt x="11362" y="827"/>
                          <a:pt x="7176" y="2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41" name="Freeform 2240">
                    <a:extLst>
                      <a:ext uri="{FF2B5EF4-FFF2-40B4-BE49-F238E27FC236}">
                        <a16:creationId xmlns:a16="http://schemas.microsoft.com/office/drawing/2014/main" id="{D70F13BB-9B9B-6756-39FF-FF25F6CCCFA7}"/>
                      </a:ext>
                    </a:extLst>
                  </p:cNvPr>
                  <p:cNvSpPr/>
                  <p:nvPr/>
                </p:nvSpPr>
                <p:spPr>
                  <a:xfrm>
                    <a:off x="3029926" y="5587843"/>
                    <a:ext cx="14161" cy="4036"/>
                  </a:xfrm>
                  <a:custGeom>
                    <a:avLst/>
                    <a:gdLst>
                      <a:gd name="connsiteX0" fmla="*/ 14162 w 14161"/>
                      <a:gd name="connsiteY0" fmla="*/ 2415 h 4036"/>
                      <a:gd name="connsiteX1" fmla="*/ 7185 w 14161"/>
                      <a:gd name="connsiteY1" fmla="*/ 38 h 4036"/>
                      <a:gd name="connsiteX2" fmla="*/ 9 w 14161"/>
                      <a:gd name="connsiteY2" fmla="*/ 1622 h 4036"/>
                      <a:gd name="connsiteX3" fmla="*/ 7185 w 14161"/>
                      <a:gd name="connsiteY3" fmla="*/ 3999 h 4036"/>
                      <a:gd name="connsiteX4" fmla="*/ 14162 w 14161"/>
                      <a:gd name="connsiteY4" fmla="*/ 2415 h 40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61" h="4036">
                        <a:moveTo>
                          <a:pt x="14162" y="2415"/>
                        </a:moveTo>
                        <a:cubicBezTo>
                          <a:pt x="14162" y="1226"/>
                          <a:pt x="11371" y="236"/>
                          <a:pt x="7185" y="38"/>
                        </a:cubicBezTo>
                        <a:cubicBezTo>
                          <a:pt x="2800" y="-161"/>
                          <a:pt x="9" y="434"/>
                          <a:pt x="9" y="1622"/>
                        </a:cubicBezTo>
                        <a:cubicBezTo>
                          <a:pt x="-190" y="2811"/>
                          <a:pt x="2800" y="3801"/>
                          <a:pt x="7185" y="3999"/>
                        </a:cubicBezTo>
                        <a:cubicBezTo>
                          <a:pt x="11371" y="4197"/>
                          <a:pt x="14162" y="3603"/>
                          <a:pt x="14162" y="241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42" name="Freeform 2241">
                    <a:extLst>
                      <a:ext uri="{FF2B5EF4-FFF2-40B4-BE49-F238E27FC236}">
                        <a16:creationId xmlns:a16="http://schemas.microsoft.com/office/drawing/2014/main" id="{5F281929-AE33-752B-16AA-25A2C3A3BF6B}"/>
                      </a:ext>
                    </a:extLst>
                  </p:cNvPr>
                  <p:cNvSpPr/>
                  <p:nvPr/>
                </p:nvSpPr>
                <p:spPr>
                  <a:xfrm>
                    <a:off x="3070107" y="5398700"/>
                    <a:ext cx="12872" cy="5805"/>
                  </a:xfrm>
                  <a:custGeom>
                    <a:avLst/>
                    <a:gdLst>
                      <a:gd name="connsiteX0" fmla="*/ 12650 w 12872"/>
                      <a:gd name="connsiteY0" fmla="*/ 4958 h 5805"/>
                      <a:gd name="connsiteX1" fmla="*/ 8863 w 12872"/>
                      <a:gd name="connsiteY1" fmla="*/ 1195 h 5805"/>
                      <a:gd name="connsiteX2" fmla="*/ 491 w 12872"/>
                      <a:gd name="connsiteY2" fmla="*/ 600 h 5805"/>
                      <a:gd name="connsiteX3" fmla="*/ 5075 w 12872"/>
                      <a:gd name="connsiteY3" fmla="*/ 4562 h 5805"/>
                      <a:gd name="connsiteX4" fmla="*/ 12650 w 12872"/>
                      <a:gd name="connsiteY4" fmla="*/ 4958 h 58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72" h="5805">
                        <a:moveTo>
                          <a:pt x="12650" y="4958"/>
                        </a:moveTo>
                        <a:cubicBezTo>
                          <a:pt x="13248" y="3968"/>
                          <a:pt x="12849" y="2779"/>
                          <a:pt x="8863" y="1195"/>
                        </a:cubicBezTo>
                        <a:cubicBezTo>
                          <a:pt x="4079" y="-390"/>
                          <a:pt x="1687" y="-192"/>
                          <a:pt x="491" y="600"/>
                        </a:cubicBezTo>
                        <a:cubicBezTo>
                          <a:pt x="-904" y="1591"/>
                          <a:pt x="690" y="2978"/>
                          <a:pt x="5075" y="4562"/>
                        </a:cubicBezTo>
                        <a:cubicBezTo>
                          <a:pt x="9062" y="6147"/>
                          <a:pt x="11852" y="6147"/>
                          <a:pt x="12650" y="49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43" name="Freeform 2242">
                    <a:extLst>
                      <a:ext uri="{FF2B5EF4-FFF2-40B4-BE49-F238E27FC236}">
                        <a16:creationId xmlns:a16="http://schemas.microsoft.com/office/drawing/2014/main" id="{4463FE1D-08FB-1F27-666B-87EF7AE03D25}"/>
                      </a:ext>
                    </a:extLst>
                  </p:cNvPr>
                  <p:cNvSpPr/>
                  <p:nvPr/>
                </p:nvSpPr>
                <p:spPr>
                  <a:xfrm>
                    <a:off x="3048462" y="5602311"/>
                    <a:ext cx="12779" cy="3716"/>
                  </a:xfrm>
                  <a:custGeom>
                    <a:avLst/>
                    <a:gdLst>
                      <a:gd name="connsiteX0" fmla="*/ 12768 w 12779"/>
                      <a:gd name="connsiteY0" fmla="*/ 2011 h 3716"/>
                      <a:gd name="connsiteX1" fmla="*/ 6988 w 12779"/>
                      <a:gd name="connsiteY1" fmla="*/ 30 h 3716"/>
                      <a:gd name="connsiteX2" fmla="*/ 12 w 12779"/>
                      <a:gd name="connsiteY2" fmla="*/ 1813 h 3716"/>
                      <a:gd name="connsiteX3" fmla="*/ 5393 w 12779"/>
                      <a:gd name="connsiteY3" fmla="*/ 3596 h 3716"/>
                      <a:gd name="connsiteX4" fmla="*/ 12768 w 12779"/>
                      <a:gd name="connsiteY4" fmla="*/ 2011 h 3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79" h="3716">
                        <a:moveTo>
                          <a:pt x="12768" y="2011"/>
                        </a:moveTo>
                        <a:cubicBezTo>
                          <a:pt x="12968" y="1021"/>
                          <a:pt x="10376" y="427"/>
                          <a:pt x="6988" y="30"/>
                        </a:cubicBezTo>
                        <a:cubicBezTo>
                          <a:pt x="2802" y="-168"/>
                          <a:pt x="410" y="625"/>
                          <a:pt x="12" y="1813"/>
                        </a:cubicBezTo>
                        <a:cubicBezTo>
                          <a:pt x="-188" y="2804"/>
                          <a:pt x="2204" y="3596"/>
                          <a:pt x="5393" y="3596"/>
                        </a:cubicBezTo>
                        <a:cubicBezTo>
                          <a:pt x="9579" y="3992"/>
                          <a:pt x="12569" y="3398"/>
                          <a:pt x="12768" y="20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44" name="Freeform 2243">
                    <a:extLst>
                      <a:ext uri="{FF2B5EF4-FFF2-40B4-BE49-F238E27FC236}">
                        <a16:creationId xmlns:a16="http://schemas.microsoft.com/office/drawing/2014/main" id="{36B6EC71-052C-8A3F-8920-32F154A227E9}"/>
                      </a:ext>
                    </a:extLst>
                  </p:cNvPr>
                  <p:cNvSpPr/>
                  <p:nvPr/>
                </p:nvSpPr>
                <p:spPr>
                  <a:xfrm>
                    <a:off x="3052033" y="5538953"/>
                    <a:ext cx="19181" cy="4952"/>
                  </a:xfrm>
                  <a:custGeom>
                    <a:avLst/>
                    <a:gdLst>
                      <a:gd name="connsiteX0" fmla="*/ 18964 w 19181"/>
                      <a:gd name="connsiteY0" fmla="*/ 3764 h 4952"/>
                      <a:gd name="connsiteX1" fmla="*/ 12785 w 19181"/>
                      <a:gd name="connsiteY1" fmla="*/ 792 h 4952"/>
                      <a:gd name="connsiteX2" fmla="*/ 8799 w 19181"/>
                      <a:gd name="connsiteY2" fmla="*/ 594 h 4952"/>
                      <a:gd name="connsiteX3" fmla="*/ 3616 w 19181"/>
                      <a:gd name="connsiteY3" fmla="*/ 0 h 4952"/>
                      <a:gd name="connsiteX4" fmla="*/ 427 w 19181"/>
                      <a:gd name="connsiteY4" fmla="*/ 1981 h 4952"/>
                      <a:gd name="connsiteX5" fmla="*/ 15576 w 19181"/>
                      <a:gd name="connsiteY5" fmla="*/ 4754 h 4952"/>
                      <a:gd name="connsiteX6" fmla="*/ 17370 w 19181"/>
                      <a:gd name="connsiteY6" fmla="*/ 4952 h 4952"/>
                      <a:gd name="connsiteX7" fmla="*/ 16772 w 19181"/>
                      <a:gd name="connsiteY7" fmla="*/ 4556 h 4952"/>
                      <a:gd name="connsiteX8" fmla="*/ 18964 w 19181"/>
                      <a:gd name="connsiteY8" fmla="*/ 3764 h 4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181" h="4952">
                        <a:moveTo>
                          <a:pt x="18964" y="3764"/>
                        </a:moveTo>
                        <a:cubicBezTo>
                          <a:pt x="20160" y="2575"/>
                          <a:pt x="16174" y="1783"/>
                          <a:pt x="12785" y="792"/>
                        </a:cubicBezTo>
                        <a:cubicBezTo>
                          <a:pt x="11191" y="594"/>
                          <a:pt x="9995" y="594"/>
                          <a:pt x="8799" y="594"/>
                        </a:cubicBezTo>
                        <a:cubicBezTo>
                          <a:pt x="7403" y="198"/>
                          <a:pt x="5609" y="0"/>
                          <a:pt x="3616" y="0"/>
                        </a:cubicBezTo>
                        <a:cubicBezTo>
                          <a:pt x="626" y="0"/>
                          <a:pt x="-769" y="792"/>
                          <a:pt x="427" y="1981"/>
                        </a:cubicBezTo>
                        <a:cubicBezTo>
                          <a:pt x="3616" y="4754"/>
                          <a:pt x="9795" y="4556"/>
                          <a:pt x="15576" y="4754"/>
                        </a:cubicBezTo>
                        <a:lnTo>
                          <a:pt x="17370" y="4952"/>
                        </a:lnTo>
                        <a:lnTo>
                          <a:pt x="16772" y="4556"/>
                        </a:lnTo>
                        <a:cubicBezTo>
                          <a:pt x="17768" y="4160"/>
                          <a:pt x="18566" y="3962"/>
                          <a:pt x="18964" y="376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45" name="Freeform 2244">
                    <a:extLst>
                      <a:ext uri="{FF2B5EF4-FFF2-40B4-BE49-F238E27FC236}">
                        <a16:creationId xmlns:a16="http://schemas.microsoft.com/office/drawing/2014/main" id="{A8BFBEA0-49CB-79DF-421D-8C5AACA9E5C4}"/>
                      </a:ext>
                    </a:extLst>
                  </p:cNvPr>
                  <p:cNvSpPr/>
                  <p:nvPr/>
                </p:nvSpPr>
                <p:spPr>
                  <a:xfrm>
                    <a:off x="3069602" y="5543707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0 h 198"/>
                      <a:gd name="connsiteX1" fmla="*/ 199 w 398"/>
                      <a:gd name="connsiteY1" fmla="*/ 198 h 198"/>
                      <a:gd name="connsiteX2" fmla="*/ 199 w 398"/>
                      <a:gd name="connsiteY2" fmla="*/ 198 h 198"/>
                      <a:gd name="connsiteX3" fmla="*/ 199 w 398"/>
                      <a:gd name="connsiteY3" fmla="*/ 198 h 198"/>
                      <a:gd name="connsiteX4" fmla="*/ 399 w 398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">
                        <a:moveTo>
                          <a:pt x="0" y="0"/>
                        </a:move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46" name="Freeform 2245">
                    <a:extLst>
                      <a:ext uri="{FF2B5EF4-FFF2-40B4-BE49-F238E27FC236}">
                        <a16:creationId xmlns:a16="http://schemas.microsoft.com/office/drawing/2014/main" id="{8930545B-D482-D12A-BCDD-B2C62FC420AD}"/>
                      </a:ext>
                    </a:extLst>
                  </p:cNvPr>
                  <p:cNvSpPr/>
                  <p:nvPr/>
                </p:nvSpPr>
                <p:spPr>
                  <a:xfrm>
                    <a:off x="3087273" y="5392337"/>
                    <a:ext cx="13691" cy="6147"/>
                  </a:xfrm>
                  <a:custGeom>
                    <a:avLst/>
                    <a:gdLst>
                      <a:gd name="connsiteX0" fmla="*/ 68 w 13691"/>
                      <a:gd name="connsiteY0" fmla="*/ 427 h 6147"/>
                      <a:gd name="connsiteX1" fmla="*/ 7443 w 13691"/>
                      <a:gd name="connsiteY1" fmla="*/ 5181 h 6147"/>
                      <a:gd name="connsiteX2" fmla="*/ 13623 w 13691"/>
                      <a:gd name="connsiteY2" fmla="*/ 5181 h 6147"/>
                      <a:gd name="connsiteX3" fmla="*/ 5849 w 13691"/>
                      <a:gd name="connsiteY3" fmla="*/ 823 h 6147"/>
                      <a:gd name="connsiteX4" fmla="*/ 68 w 13691"/>
                      <a:gd name="connsiteY4" fmla="*/ 427 h 61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691" h="6147">
                        <a:moveTo>
                          <a:pt x="68" y="427"/>
                        </a:moveTo>
                        <a:cubicBezTo>
                          <a:pt x="-529" y="2011"/>
                          <a:pt x="2859" y="3794"/>
                          <a:pt x="7443" y="5181"/>
                        </a:cubicBezTo>
                        <a:cubicBezTo>
                          <a:pt x="10832" y="6369"/>
                          <a:pt x="14220" y="6568"/>
                          <a:pt x="13623" y="5181"/>
                        </a:cubicBezTo>
                        <a:cubicBezTo>
                          <a:pt x="13025" y="3794"/>
                          <a:pt x="9636" y="2210"/>
                          <a:pt x="5849" y="823"/>
                        </a:cubicBezTo>
                        <a:cubicBezTo>
                          <a:pt x="3656" y="427"/>
                          <a:pt x="467" y="-564"/>
                          <a:pt x="68" y="42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47" name="Freeform 2246">
                    <a:extLst>
                      <a:ext uri="{FF2B5EF4-FFF2-40B4-BE49-F238E27FC236}">
                        <a16:creationId xmlns:a16="http://schemas.microsoft.com/office/drawing/2014/main" id="{C6E1003E-AEBE-B072-19DD-114EB450673D}"/>
                      </a:ext>
                    </a:extLst>
                  </p:cNvPr>
                  <p:cNvSpPr/>
                  <p:nvPr/>
                </p:nvSpPr>
                <p:spPr>
                  <a:xfrm>
                    <a:off x="3073091" y="5453402"/>
                    <a:ext cx="13480" cy="5041"/>
                  </a:xfrm>
                  <a:custGeom>
                    <a:avLst/>
                    <a:gdLst>
                      <a:gd name="connsiteX0" fmla="*/ 99 w 13480"/>
                      <a:gd name="connsiteY0" fmla="*/ 967 h 5041"/>
                      <a:gd name="connsiteX1" fmla="*/ 4683 w 13480"/>
                      <a:gd name="connsiteY1" fmla="*/ 3938 h 5041"/>
                      <a:gd name="connsiteX2" fmla="*/ 13254 w 13480"/>
                      <a:gd name="connsiteY2" fmla="*/ 4533 h 5041"/>
                      <a:gd name="connsiteX3" fmla="*/ 7474 w 13480"/>
                      <a:gd name="connsiteY3" fmla="*/ 967 h 5041"/>
                      <a:gd name="connsiteX4" fmla="*/ 99 w 13480"/>
                      <a:gd name="connsiteY4" fmla="*/ 967 h 50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80" h="5041">
                        <a:moveTo>
                          <a:pt x="99" y="967"/>
                        </a:moveTo>
                        <a:cubicBezTo>
                          <a:pt x="-499" y="1759"/>
                          <a:pt x="1693" y="3146"/>
                          <a:pt x="4683" y="3938"/>
                        </a:cubicBezTo>
                        <a:cubicBezTo>
                          <a:pt x="8470" y="4929"/>
                          <a:pt x="12058" y="5523"/>
                          <a:pt x="13254" y="4533"/>
                        </a:cubicBezTo>
                        <a:cubicBezTo>
                          <a:pt x="14450" y="3344"/>
                          <a:pt x="10663" y="2156"/>
                          <a:pt x="7474" y="967"/>
                        </a:cubicBezTo>
                        <a:cubicBezTo>
                          <a:pt x="3288" y="-419"/>
                          <a:pt x="697" y="-221"/>
                          <a:pt x="99" y="96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48" name="Freeform 2247">
                    <a:extLst>
                      <a:ext uri="{FF2B5EF4-FFF2-40B4-BE49-F238E27FC236}">
                        <a16:creationId xmlns:a16="http://schemas.microsoft.com/office/drawing/2014/main" id="{F69EA2C4-0BAA-8B2C-8EE2-E44B35FDDCAE}"/>
                      </a:ext>
                    </a:extLst>
                  </p:cNvPr>
                  <p:cNvSpPr/>
                  <p:nvPr/>
                </p:nvSpPr>
                <p:spPr>
                  <a:xfrm>
                    <a:off x="3060027" y="5572694"/>
                    <a:ext cx="13704" cy="3945"/>
                  </a:xfrm>
                  <a:custGeom>
                    <a:avLst/>
                    <a:gdLst>
                      <a:gd name="connsiteX0" fmla="*/ 7581 w 13704"/>
                      <a:gd name="connsiteY0" fmla="*/ 132 h 3945"/>
                      <a:gd name="connsiteX1" fmla="*/ 7 w 13704"/>
                      <a:gd name="connsiteY1" fmla="*/ 1321 h 3945"/>
                      <a:gd name="connsiteX2" fmla="*/ 7581 w 13704"/>
                      <a:gd name="connsiteY2" fmla="*/ 3896 h 3945"/>
                      <a:gd name="connsiteX3" fmla="*/ 13561 w 13704"/>
                      <a:gd name="connsiteY3" fmla="*/ 2707 h 3945"/>
                      <a:gd name="connsiteX4" fmla="*/ 7581 w 13704"/>
                      <a:gd name="connsiteY4" fmla="*/ 132 h 39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04" h="3945">
                        <a:moveTo>
                          <a:pt x="7581" y="132"/>
                        </a:moveTo>
                        <a:cubicBezTo>
                          <a:pt x="3794" y="-66"/>
                          <a:pt x="-192" y="-264"/>
                          <a:pt x="7" y="1321"/>
                        </a:cubicBezTo>
                        <a:cubicBezTo>
                          <a:pt x="206" y="2509"/>
                          <a:pt x="3396" y="3500"/>
                          <a:pt x="7581" y="3896"/>
                        </a:cubicBezTo>
                        <a:cubicBezTo>
                          <a:pt x="10970" y="4094"/>
                          <a:pt x="12963" y="3698"/>
                          <a:pt x="13561" y="2707"/>
                        </a:cubicBezTo>
                        <a:cubicBezTo>
                          <a:pt x="14358" y="1519"/>
                          <a:pt x="11767" y="726"/>
                          <a:pt x="7581" y="13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49" name="Freeform 2248">
                    <a:extLst>
                      <a:ext uri="{FF2B5EF4-FFF2-40B4-BE49-F238E27FC236}">
                        <a16:creationId xmlns:a16="http://schemas.microsoft.com/office/drawing/2014/main" id="{E03F01D5-35E9-2815-C99F-F121C6DFDBD0}"/>
                      </a:ext>
                    </a:extLst>
                  </p:cNvPr>
                  <p:cNvSpPr/>
                  <p:nvPr/>
                </p:nvSpPr>
                <p:spPr>
                  <a:xfrm>
                    <a:off x="3084738" y="5447478"/>
                    <a:ext cx="14045" cy="5306"/>
                  </a:xfrm>
                  <a:custGeom>
                    <a:avLst/>
                    <a:gdLst>
                      <a:gd name="connsiteX0" fmla="*/ 13766 w 14045"/>
                      <a:gd name="connsiteY0" fmla="*/ 4514 h 5306"/>
                      <a:gd name="connsiteX1" fmla="*/ 8185 w 14045"/>
                      <a:gd name="connsiteY1" fmla="*/ 948 h 5306"/>
                      <a:gd name="connsiteX2" fmla="*/ 13 w 14045"/>
                      <a:gd name="connsiteY2" fmla="*/ 552 h 5306"/>
                      <a:gd name="connsiteX3" fmla="*/ 5793 w 14045"/>
                      <a:gd name="connsiteY3" fmla="*/ 4316 h 5306"/>
                      <a:gd name="connsiteX4" fmla="*/ 13766 w 14045"/>
                      <a:gd name="connsiteY4" fmla="*/ 4514 h 53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045" h="5306">
                        <a:moveTo>
                          <a:pt x="13766" y="4514"/>
                        </a:moveTo>
                        <a:cubicBezTo>
                          <a:pt x="14962" y="3523"/>
                          <a:pt x="12171" y="2137"/>
                          <a:pt x="8185" y="948"/>
                        </a:cubicBezTo>
                        <a:cubicBezTo>
                          <a:pt x="4198" y="-240"/>
                          <a:pt x="1408" y="-240"/>
                          <a:pt x="13" y="552"/>
                        </a:cubicBezTo>
                        <a:cubicBezTo>
                          <a:pt x="-187" y="1741"/>
                          <a:pt x="2006" y="3127"/>
                          <a:pt x="5793" y="4316"/>
                        </a:cubicBezTo>
                        <a:cubicBezTo>
                          <a:pt x="10178" y="5702"/>
                          <a:pt x="12769" y="5504"/>
                          <a:pt x="13766" y="451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50" name="Freeform 2249">
                    <a:extLst>
                      <a:ext uri="{FF2B5EF4-FFF2-40B4-BE49-F238E27FC236}">
                        <a16:creationId xmlns:a16="http://schemas.microsoft.com/office/drawing/2014/main" id="{28719D7B-547D-80EE-93BA-3515735C3968}"/>
                      </a:ext>
                    </a:extLst>
                  </p:cNvPr>
                  <p:cNvSpPr/>
                  <p:nvPr/>
                </p:nvSpPr>
                <p:spPr>
                  <a:xfrm>
                    <a:off x="3066383" y="5593031"/>
                    <a:ext cx="13990" cy="3794"/>
                  </a:xfrm>
                  <a:custGeom>
                    <a:avLst/>
                    <a:gdLst>
                      <a:gd name="connsiteX0" fmla="*/ 13982 w 13990"/>
                      <a:gd name="connsiteY0" fmla="*/ 2179 h 3794"/>
                      <a:gd name="connsiteX1" fmla="*/ 6408 w 13990"/>
                      <a:gd name="connsiteY1" fmla="*/ 0 h 3794"/>
                      <a:gd name="connsiteX2" fmla="*/ 29 w 13990"/>
                      <a:gd name="connsiteY2" fmla="*/ 1585 h 3794"/>
                      <a:gd name="connsiteX3" fmla="*/ 7006 w 13990"/>
                      <a:gd name="connsiteY3" fmla="*/ 3764 h 3794"/>
                      <a:gd name="connsiteX4" fmla="*/ 13982 w 13990"/>
                      <a:gd name="connsiteY4" fmla="*/ 2179 h 37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990" h="3794">
                        <a:moveTo>
                          <a:pt x="13982" y="2179"/>
                        </a:moveTo>
                        <a:cubicBezTo>
                          <a:pt x="14181" y="792"/>
                          <a:pt x="10793" y="396"/>
                          <a:pt x="6408" y="0"/>
                        </a:cubicBezTo>
                        <a:cubicBezTo>
                          <a:pt x="3418" y="198"/>
                          <a:pt x="-370" y="396"/>
                          <a:pt x="29" y="1585"/>
                        </a:cubicBezTo>
                        <a:cubicBezTo>
                          <a:pt x="228" y="2773"/>
                          <a:pt x="2820" y="3566"/>
                          <a:pt x="7006" y="3764"/>
                        </a:cubicBezTo>
                        <a:cubicBezTo>
                          <a:pt x="10992" y="3962"/>
                          <a:pt x="13783" y="3169"/>
                          <a:pt x="13982" y="21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51" name="Freeform 2250">
                    <a:extLst>
                      <a:ext uri="{FF2B5EF4-FFF2-40B4-BE49-F238E27FC236}">
                        <a16:creationId xmlns:a16="http://schemas.microsoft.com/office/drawing/2014/main" id="{6A7B1920-D0B5-4648-8AFC-1D18FC8E7434}"/>
                      </a:ext>
                    </a:extLst>
                  </p:cNvPr>
                  <p:cNvSpPr/>
                  <p:nvPr/>
                </p:nvSpPr>
                <p:spPr>
                  <a:xfrm>
                    <a:off x="2948157" y="5397864"/>
                    <a:ext cx="13346" cy="5837"/>
                  </a:xfrm>
                  <a:custGeom>
                    <a:avLst/>
                    <a:gdLst>
                      <a:gd name="connsiteX0" fmla="*/ 13011 w 13346"/>
                      <a:gd name="connsiteY0" fmla="*/ 5200 h 5837"/>
                      <a:gd name="connsiteX1" fmla="*/ 7629 w 13346"/>
                      <a:gd name="connsiteY1" fmla="*/ 1040 h 5837"/>
                      <a:gd name="connsiteX2" fmla="*/ 55 w 13346"/>
                      <a:gd name="connsiteY2" fmla="*/ 1040 h 5837"/>
                      <a:gd name="connsiteX3" fmla="*/ 4440 w 13346"/>
                      <a:gd name="connsiteY3" fmla="*/ 4407 h 5837"/>
                      <a:gd name="connsiteX4" fmla="*/ 13011 w 13346"/>
                      <a:gd name="connsiteY4" fmla="*/ 5200 h 58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46" h="5837">
                        <a:moveTo>
                          <a:pt x="13011" y="5200"/>
                        </a:moveTo>
                        <a:cubicBezTo>
                          <a:pt x="14406" y="3813"/>
                          <a:pt x="11217" y="2427"/>
                          <a:pt x="7629" y="1040"/>
                        </a:cubicBezTo>
                        <a:cubicBezTo>
                          <a:pt x="3643" y="-347"/>
                          <a:pt x="653" y="-347"/>
                          <a:pt x="55" y="1040"/>
                        </a:cubicBezTo>
                        <a:cubicBezTo>
                          <a:pt x="-344" y="2030"/>
                          <a:pt x="1450" y="3417"/>
                          <a:pt x="4440" y="4407"/>
                        </a:cubicBezTo>
                        <a:cubicBezTo>
                          <a:pt x="8028" y="5794"/>
                          <a:pt x="11815" y="6388"/>
                          <a:pt x="13011" y="520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52" name="Freeform 2251">
                    <a:extLst>
                      <a:ext uri="{FF2B5EF4-FFF2-40B4-BE49-F238E27FC236}">
                        <a16:creationId xmlns:a16="http://schemas.microsoft.com/office/drawing/2014/main" id="{D20A66A5-19A4-8590-4AB0-7A35FA922009}"/>
                      </a:ext>
                    </a:extLst>
                  </p:cNvPr>
                  <p:cNvSpPr/>
                  <p:nvPr/>
                </p:nvSpPr>
                <p:spPr>
                  <a:xfrm>
                    <a:off x="2903544" y="5426512"/>
                    <a:ext cx="13266" cy="5746"/>
                  </a:xfrm>
                  <a:custGeom>
                    <a:avLst/>
                    <a:gdLst>
                      <a:gd name="connsiteX0" fmla="*/ 19 w 13266"/>
                      <a:gd name="connsiteY0" fmla="*/ 1313 h 5746"/>
                      <a:gd name="connsiteX1" fmla="*/ 4404 w 13266"/>
                      <a:gd name="connsiteY1" fmla="*/ 4878 h 5746"/>
                      <a:gd name="connsiteX2" fmla="*/ 12975 w 13266"/>
                      <a:gd name="connsiteY2" fmla="*/ 4680 h 5746"/>
                      <a:gd name="connsiteX3" fmla="*/ 7194 w 13266"/>
                      <a:gd name="connsiteY3" fmla="*/ 520 h 5746"/>
                      <a:gd name="connsiteX4" fmla="*/ 19 w 13266"/>
                      <a:gd name="connsiteY4" fmla="*/ 1313 h 57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66" h="5746">
                        <a:moveTo>
                          <a:pt x="19" y="1313"/>
                        </a:moveTo>
                        <a:cubicBezTo>
                          <a:pt x="-181" y="2501"/>
                          <a:pt x="1215" y="3888"/>
                          <a:pt x="4404" y="4878"/>
                        </a:cubicBezTo>
                        <a:cubicBezTo>
                          <a:pt x="8191" y="6067"/>
                          <a:pt x="11779" y="6067"/>
                          <a:pt x="12975" y="4680"/>
                        </a:cubicBezTo>
                        <a:cubicBezTo>
                          <a:pt x="14171" y="3294"/>
                          <a:pt x="11580" y="1907"/>
                          <a:pt x="7194" y="520"/>
                        </a:cubicBezTo>
                        <a:cubicBezTo>
                          <a:pt x="3407" y="-272"/>
                          <a:pt x="218" y="-272"/>
                          <a:pt x="19" y="131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53" name="Freeform 2252">
                    <a:extLst>
                      <a:ext uri="{FF2B5EF4-FFF2-40B4-BE49-F238E27FC236}">
                        <a16:creationId xmlns:a16="http://schemas.microsoft.com/office/drawing/2014/main" id="{B87E998E-D804-C296-2C91-D27EDC3D437B}"/>
                      </a:ext>
                    </a:extLst>
                  </p:cNvPr>
                  <p:cNvSpPr/>
                  <p:nvPr/>
                </p:nvSpPr>
                <p:spPr>
                  <a:xfrm>
                    <a:off x="2890806" y="5515974"/>
                    <a:ext cx="7574" cy="4280"/>
                  </a:xfrm>
                  <a:custGeom>
                    <a:avLst/>
                    <a:gdLst>
                      <a:gd name="connsiteX0" fmla="*/ 7574 w 7574"/>
                      <a:gd name="connsiteY0" fmla="*/ 2575 h 4280"/>
                      <a:gd name="connsiteX1" fmla="*/ 1395 w 7574"/>
                      <a:gd name="connsiteY1" fmla="*/ 198 h 4280"/>
                      <a:gd name="connsiteX2" fmla="*/ 199 w 7574"/>
                      <a:gd name="connsiteY2" fmla="*/ 0 h 4280"/>
                      <a:gd name="connsiteX3" fmla="*/ 0 w 7574"/>
                      <a:gd name="connsiteY3" fmla="*/ 3962 h 4280"/>
                      <a:gd name="connsiteX4" fmla="*/ 2591 w 7574"/>
                      <a:gd name="connsiteY4" fmla="*/ 4160 h 4280"/>
                      <a:gd name="connsiteX5" fmla="*/ 7574 w 7574"/>
                      <a:gd name="connsiteY5" fmla="*/ 2575 h 4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574" h="4280">
                        <a:moveTo>
                          <a:pt x="7574" y="2575"/>
                        </a:moveTo>
                        <a:cubicBezTo>
                          <a:pt x="6976" y="1387"/>
                          <a:pt x="4385" y="396"/>
                          <a:pt x="1395" y="198"/>
                        </a:cubicBezTo>
                        <a:cubicBezTo>
                          <a:pt x="997" y="198"/>
                          <a:pt x="598" y="198"/>
                          <a:pt x="199" y="0"/>
                        </a:cubicBezTo>
                        <a:cubicBezTo>
                          <a:pt x="199" y="1387"/>
                          <a:pt x="199" y="2773"/>
                          <a:pt x="0" y="3962"/>
                        </a:cubicBezTo>
                        <a:cubicBezTo>
                          <a:pt x="797" y="4160"/>
                          <a:pt x="1595" y="4160"/>
                          <a:pt x="2591" y="4160"/>
                        </a:cubicBezTo>
                        <a:cubicBezTo>
                          <a:pt x="5980" y="4556"/>
                          <a:pt x="7574" y="3962"/>
                          <a:pt x="7574" y="25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54" name="Freeform 2253">
                    <a:extLst>
                      <a:ext uri="{FF2B5EF4-FFF2-40B4-BE49-F238E27FC236}">
                        <a16:creationId xmlns:a16="http://schemas.microsoft.com/office/drawing/2014/main" id="{D7C394F2-16CE-4193-8C71-685D509396AF}"/>
                      </a:ext>
                    </a:extLst>
                  </p:cNvPr>
                  <p:cNvSpPr/>
                  <p:nvPr/>
                </p:nvSpPr>
                <p:spPr>
                  <a:xfrm>
                    <a:off x="2897782" y="5433093"/>
                    <a:ext cx="27507" cy="15383"/>
                  </a:xfrm>
                  <a:custGeom>
                    <a:avLst/>
                    <a:gdLst>
                      <a:gd name="connsiteX0" fmla="*/ 10565 w 27507"/>
                      <a:gd name="connsiteY0" fmla="*/ 14145 h 15383"/>
                      <a:gd name="connsiteX1" fmla="*/ 17940 w 27507"/>
                      <a:gd name="connsiteY1" fmla="*/ 12957 h 15383"/>
                      <a:gd name="connsiteX2" fmla="*/ 24517 w 27507"/>
                      <a:gd name="connsiteY2" fmla="*/ 10976 h 15383"/>
                      <a:gd name="connsiteX3" fmla="*/ 27507 w 27507"/>
                      <a:gd name="connsiteY3" fmla="*/ 10183 h 15383"/>
                      <a:gd name="connsiteX4" fmla="*/ 26112 w 27507"/>
                      <a:gd name="connsiteY4" fmla="*/ 8995 h 15383"/>
                      <a:gd name="connsiteX5" fmla="*/ 25912 w 27507"/>
                      <a:gd name="connsiteY5" fmla="*/ 8797 h 15383"/>
                      <a:gd name="connsiteX6" fmla="*/ 26112 w 27507"/>
                      <a:gd name="connsiteY6" fmla="*/ 8203 h 15383"/>
                      <a:gd name="connsiteX7" fmla="*/ 21727 w 27507"/>
                      <a:gd name="connsiteY7" fmla="*/ 5231 h 15383"/>
                      <a:gd name="connsiteX8" fmla="*/ 11362 w 27507"/>
                      <a:gd name="connsiteY8" fmla="*/ 81 h 15383"/>
                      <a:gd name="connsiteX9" fmla="*/ 11561 w 27507"/>
                      <a:gd name="connsiteY9" fmla="*/ 8203 h 15383"/>
                      <a:gd name="connsiteX10" fmla="*/ 4385 w 27507"/>
                      <a:gd name="connsiteY10" fmla="*/ 10183 h 15383"/>
                      <a:gd name="connsiteX11" fmla="*/ 4385 w 27507"/>
                      <a:gd name="connsiteY11" fmla="*/ 10580 h 15383"/>
                      <a:gd name="connsiteX12" fmla="*/ 399 w 27507"/>
                      <a:gd name="connsiteY12" fmla="*/ 10580 h 15383"/>
                      <a:gd name="connsiteX13" fmla="*/ 0 w 27507"/>
                      <a:gd name="connsiteY13" fmla="*/ 13353 h 15383"/>
                      <a:gd name="connsiteX14" fmla="*/ 5980 w 27507"/>
                      <a:gd name="connsiteY14" fmla="*/ 15334 h 15383"/>
                      <a:gd name="connsiteX15" fmla="*/ 10565 w 27507"/>
                      <a:gd name="connsiteY15" fmla="*/ 14145 h 153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7507" h="15383">
                        <a:moveTo>
                          <a:pt x="10565" y="14145"/>
                        </a:moveTo>
                        <a:cubicBezTo>
                          <a:pt x="15348" y="15136"/>
                          <a:pt x="16943" y="14145"/>
                          <a:pt x="17940" y="12957"/>
                        </a:cubicBezTo>
                        <a:cubicBezTo>
                          <a:pt x="22723" y="15136"/>
                          <a:pt x="22325" y="11570"/>
                          <a:pt x="24517" y="10976"/>
                        </a:cubicBezTo>
                        <a:lnTo>
                          <a:pt x="27507" y="10183"/>
                        </a:lnTo>
                        <a:lnTo>
                          <a:pt x="26112" y="8995"/>
                        </a:lnTo>
                        <a:cubicBezTo>
                          <a:pt x="26112" y="8995"/>
                          <a:pt x="25912" y="8797"/>
                          <a:pt x="25912" y="8797"/>
                        </a:cubicBezTo>
                        <a:cubicBezTo>
                          <a:pt x="26112" y="8599"/>
                          <a:pt x="26311" y="8401"/>
                          <a:pt x="26112" y="8203"/>
                        </a:cubicBezTo>
                        <a:cubicBezTo>
                          <a:pt x="25912" y="7212"/>
                          <a:pt x="24119" y="6024"/>
                          <a:pt x="21727" y="5231"/>
                        </a:cubicBezTo>
                        <a:cubicBezTo>
                          <a:pt x="18538" y="2260"/>
                          <a:pt x="15149" y="-513"/>
                          <a:pt x="11362" y="81"/>
                        </a:cubicBezTo>
                        <a:cubicBezTo>
                          <a:pt x="8970" y="477"/>
                          <a:pt x="9568" y="5033"/>
                          <a:pt x="11561" y="8203"/>
                        </a:cubicBezTo>
                        <a:cubicBezTo>
                          <a:pt x="7774" y="7806"/>
                          <a:pt x="5980" y="8995"/>
                          <a:pt x="4385" y="10183"/>
                        </a:cubicBezTo>
                        <a:cubicBezTo>
                          <a:pt x="4385" y="10382"/>
                          <a:pt x="4385" y="10382"/>
                          <a:pt x="4385" y="10580"/>
                        </a:cubicBezTo>
                        <a:cubicBezTo>
                          <a:pt x="2990" y="10382"/>
                          <a:pt x="1395" y="10382"/>
                          <a:pt x="399" y="10580"/>
                        </a:cubicBezTo>
                        <a:cubicBezTo>
                          <a:pt x="200" y="11570"/>
                          <a:pt x="0" y="12362"/>
                          <a:pt x="0" y="13353"/>
                        </a:cubicBezTo>
                        <a:cubicBezTo>
                          <a:pt x="1196" y="14145"/>
                          <a:pt x="3389" y="14938"/>
                          <a:pt x="5980" y="15334"/>
                        </a:cubicBezTo>
                        <a:cubicBezTo>
                          <a:pt x="8970" y="15532"/>
                          <a:pt x="10365" y="15136"/>
                          <a:pt x="10565" y="1414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55" name="Freeform 2254">
                    <a:extLst>
                      <a:ext uri="{FF2B5EF4-FFF2-40B4-BE49-F238E27FC236}">
                        <a16:creationId xmlns:a16="http://schemas.microsoft.com/office/drawing/2014/main" id="{8B9027B0-65A1-0629-0D48-464B20A9B46F}"/>
                      </a:ext>
                    </a:extLst>
                  </p:cNvPr>
                  <p:cNvSpPr/>
                  <p:nvPr/>
                </p:nvSpPr>
                <p:spPr>
                  <a:xfrm>
                    <a:off x="2890607" y="5539151"/>
                    <a:ext cx="16953" cy="7953"/>
                  </a:xfrm>
                  <a:custGeom>
                    <a:avLst/>
                    <a:gdLst>
                      <a:gd name="connsiteX0" fmla="*/ 3588 w 16953"/>
                      <a:gd name="connsiteY0" fmla="*/ 4952 h 7953"/>
                      <a:gd name="connsiteX1" fmla="*/ 11361 w 16953"/>
                      <a:gd name="connsiteY1" fmla="*/ 7924 h 7953"/>
                      <a:gd name="connsiteX2" fmla="*/ 16943 w 16953"/>
                      <a:gd name="connsiteY2" fmla="*/ 6141 h 7953"/>
                      <a:gd name="connsiteX3" fmla="*/ 8970 w 16953"/>
                      <a:gd name="connsiteY3" fmla="*/ 3169 h 7953"/>
                      <a:gd name="connsiteX4" fmla="*/ 7574 w 16953"/>
                      <a:gd name="connsiteY4" fmla="*/ 3169 h 7953"/>
                      <a:gd name="connsiteX5" fmla="*/ 1794 w 16953"/>
                      <a:gd name="connsiteY5" fmla="*/ 198 h 7953"/>
                      <a:gd name="connsiteX6" fmla="*/ 0 w 16953"/>
                      <a:gd name="connsiteY6" fmla="*/ 0 h 7953"/>
                      <a:gd name="connsiteX7" fmla="*/ 0 w 16953"/>
                      <a:gd name="connsiteY7" fmla="*/ 4556 h 7953"/>
                      <a:gd name="connsiteX8" fmla="*/ 1794 w 16953"/>
                      <a:gd name="connsiteY8" fmla="*/ 4952 h 7953"/>
                      <a:gd name="connsiteX9" fmla="*/ 3588 w 16953"/>
                      <a:gd name="connsiteY9" fmla="*/ 4952 h 7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6953" h="7953">
                        <a:moveTo>
                          <a:pt x="3588" y="4952"/>
                        </a:moveTo>
                        <a:cubicBezTo>
                          <a:pt x="4784" y="6537"/>
                          <a:pt x="7175" y="7725"/>
                          <a:pt x="11361" y="7924"/>
                        </a:cubicBezTo>
                        <a:cubicBezTo>
                          <a:pt x="14551" y="8122"/>
                          <a:pt x="17142" y="7329"/>
                          <a:pt x="16943" y="6141"/>
                        </a:cubicBezTo>
                        <a:cubicBezTo>
                          <a:pt x="16345" y="4556"/>
                          <a:pt x="12956" y="3367"/>
                          <a:pt x="8970" y="3169"/>
                        </a:cubicBezTo>
                        <a:cubicBezTo>
                          <a:pt x="8372" y="3169"/>
                          <a:pt x="7973" y="3169"/>
                          <a:pt x="7574" y="3169"/>
                        </a:cubicBezTo>
                        <a:cubicBezTo>
                          <a:pt x="7375" y="1981"/>
                          <a:pt x="5382" y="792"/>
                          <a:pt x="1794" y="198"/>
                        </a:cubicBezTo>
                        <a:cubicBezTo>
                          <a:pt x="1196" y="0"/>
                          <a:pt x="598" y="0"/>
                          <a:pt x="0" y="0"/>
                        </a:cubicBezTo>
                        <a:cubicBezTo>
                          <a:pt x="0" y="1585"/>
                          <a:pt x="0" y="2971"/>
                          <a:pt x="0" y="4556"/>
                        </a:cubicBezTo>
                        <a:cubicBezTo>
                          <a:pt x="598" y="4754"/>
                          <a:pt x="1196" y="4754"/>
                          <a:pt x="1794" y="4952"/>
                        </a:cubicBezTo>
                        <a:cubicBezTo>
                          <a:pt x="2392" y="4952"/>
                          <a:pt x="2990" y="4952"/>
                          <a:pt x="3588" y="49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56" name="Freeform 2255">
                    <a:extLst>
                      <a:ext uri="{FF2B5EF4-FFF2-40B4-BE49-F238E27FC236}">
                        <a16:creationId xmlns:a16="http://schemas.microsoft.com/office/drawing/2014/main" id="{52649D81-81ED-5DE9-2B02-FBA68EF52DD1}"/>
                      </a:ext>
                    </a:extLst>
                  </p:cNvPr>
                  <p:cNvSpPr/>
                  <p:nvPr/>
                </p:nvSpPr>
                <p:spPr>
                  <a:xfrm>
                    <a:off x="2905952" y="5409871"/>
                    <a:ext cx="11962" cy="5147"/>
                  </a:xfrm>
                  <a:custGeom>
                    <a:avLst/>
                    <a:gdLst>
                      <a:gd name="connsiteX0" fmla="*/ 6780 w 11962"/>
                      <a:gd name="connsiteY0" fmla="*/ 4880 h 5147"/>
                      <a:gd name="connsiteX1" fmla="*/ 11963 w 11962"/>
                      <a:gd name="connsiteY1" fmla="*/ 3691 h 5147"/>
                      <a:gd name="connsiteX2" fmla="*/ 6182 w 11962"/>
                      <a:gd name="connsiteY2" fmla="*/ 522 h 5147"/>
                      <a:gd name="connsiteX3" fmla="*/ 203 w 11962"/>
                      <a:gd name="connsiteY3" fmla="*/ 1909 h 5147"/>
                      <a:gd name="connsiteX4" fmla="*/ 6780 w 11962"/>
                      <a:gd name="connsiteY4" fmla="*/ 4880 h 51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62" h="5147">
                        <a:moveTo>
                          <a:pt x="6780" y="4880"/>
                        </a:moveTo>
                        <a:cubicBezTo>
                          <a:pt x="10169" y="5474"/>
                          <a:pt x="11963" y="5078"/>
                          <a:pt x="11963" y="3691"/>
                        </a:cubicBezTo>
                        <a:cubicBezTo>
                          <a:pt x="11564" y="2503"/>
                          <a:pt x="9172" y="1116"/>
                          <a:pt x="6182" y="522"/>
                        </a:cubicBezTo>
                        <a:cubicBezTo>
                          <a:pt x="1996" y="-469"/>
                          <a:pt x="-794" y="-72"/>
                          <a:pt x="203" y="1909"/>
                        </a:cubicBezTo>
                        <a:cubicBezTo>
                          <a:pt x="801" y="3493"/>
                          <a:pt x="3591" y="4285"/>
                          <a:pt x="6780" y="488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57" name="Freeform 2256">
                    <a:extLst>
                      <a:ext uri="{FF2B5EF4-FFF2-40B4-BE49-F238E27FC236}">
                        <a16:creationId xmlns:a16="http://schemas.microsoft.com/office/drawing/2014/main" id="{E675FF9C-C82F-20AF-CDFD-5A9F1C4771EF}"/>
                      </a:ext>
                    </a:extLst>
                  </p:cNvPr>
                  <p:cNvSpPr/>
                  <p:nvPr/>
                </p:nvSpPr>
                <p:spPr>
                  <a:xfrm>
                    <a:off x="2922084" y="5445504"/>
                    <a:ext cx="12813" cy="10173"/>
                  </a:xfrm>
                  <a:custGeom>
                    <a:avLst/>
                    <a:gdLst>
                      <a:gd name="connsiteX0" fmla="*/ 12773 w 12813"/>
                      <a:gd name="connsiteY0" fmla="*/ 3912 h 10173"/>
                      <a:gd name="connsiteX1" fmla="*/ 7591 w 12813"/>
                      <a:gd name="connsiteY1" fmla="*/ 743 h 10173"/>
                      <a:gd name="connsiteX2" fmla="*/ 415 w 12813"/>
                      <a:gd name="connsiteY2" fmla="*/ 743 h 10173"/>
                      <a:gd name="connsiteX3" fmla="*/ 1212 w 12813"/>
                      <a:gd name="connsiteY3" fmla="*/ 2724 h 10173"/>
                      <a:gd name="connsiteX4" fmla="*/ 1013 w 12813"/>
                      <a:gd name="connsiteY4" fmla="*/ 3318 h 10173"/>
                      <a:gd name="connsiteX5" fmla="*/ 5597 w 12813"/>
                      <a:gd name="connsiteY5" fmla="*/ 8468 h 10173"/>
                      <a:gd name="connsiteX6" fmla="*/ 10979 w 12813"/>
                      <a:gd name="connsiteY6" fmla="*/ 9459 h 10173"/>
                      <a:gd name="connsiteX7" fmla="*/ 7790 w 12813"/>
                      <a:gd name="connsiteY7" fmla="*/ 4903 h 10173"/>
                      <a:gd name="connsiteX8" fmla="*/ 12773 w 12813"/>
                      <a:gd name="connsiteY8" fmla="*/ 3912 h 101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813" h="10173">
                        <a:moveTo>
                          <a:pt x="12773" y="3912"/>
                        </a:moveTo>
                        <a:cubicBezTo>
                          <a:pt x="13172" y="2724"/>
                          <a:pt x="10580" y="1535"/>
                          <a:pt x="7591" y="743"/>
                        </a:cubicBezTo>
                        <a:cubicBezTo>
                          <a:pt x="4401" y="-248"/>
                          <a:pt x="1611" y="-248"/>
                          <a:pt x="415" y="743"/>
                        </a:cubicBezTo>
                        <a:cubicBezTo>
                          <a:pt x="-382" y="1337"/>
                          <a:pt x="16" y="2129"/>
                          <a:pt x="1212" y="2724"/>
                        </a:cubicBezTo>
                        <a:cubicBezTo>
                          <a:pt x="1212" y="2922"/>
                          <a:pt x="1013" y="3120"/>
                          <a:pt x="1013" y="3318"/>
                        </a:cubicBezTo>
                        <a:cubicBezTo>
                          <a:pt x="1013" y="4705"/>
                          <a:pt x="2807" y="6884"/>
                          <a:pt x="5597" y="8468"/>
                        </a:cubicBezTo>
                        <a:cubicBezTo>
                          <a:pt x="8188" y="10053"/>
                          <a:pt x="10381" y="10845"/>
                          <a:pt x="10979" y="9459"/>
                        </a:cubicBezTo>
                        <a:cubicBezTo>
                          <a:pt x="11179" y="8270"/>
                          <a:pt x="9982" y="6487"/>
                          <a:pt x="7790" y="4903"/>
                        </a:cubicBezTo>
                        <a:cubicBezTo>
                          <a:pt x="10580" y="5101"/>
                          <a:pt x="12374" y="5101"/>
                          <a:pt x="12773" y="391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58" name="Freeform 2257">
                    <a:extLst>
                      <a:ext uri="{FF2B5EF4-FFF2-40B4-BE49-F238E27FC236}">
                        <a16:creationId xmlns:a16="http://schemas.microsoft.com/office/drawing/2014/main" id="{77507C45-1F13-F3B0-F3C6-55F7FF42F0FB}"/>
                      </a:ext>
                    </a:extLst>
                  </p:cNvPr>
                  <p:cNvSpPr/>
                  <p:nvPr/>
                </p:nvSpPr>
                <p:spPr>
                  <a:xfrm>
                    <a:off x="2905535" y="5583064"/>
                    <a:ext cx="14493" cy="9494"/>
                  </a:xfrm>
                  <a:custGeom>
                    <a:avLst/>
                    <a:gdLst>
                      <a:gd name="connsiteX0" fmla="*/ 1815 w 14493"/>
                      <a:gd name="connsiteY0" fmla="*/ 6995 h 9494"/>
                      <a:gd name="connsiteX1" fmla="*/ 6599 w 14493"/>
                      <a:gd name="connsiteY1" fmla="*/ 9372 h 9494"/>
                      <a:gd name="connsiteX2" fmla="*/ 14372 w 14493"/>
                      <a:gd name="connsiteY2" fmla="*/ 7986 h 9494"/>
                      <a:gd name="connsiteX3" fmla="*/ 12778 w 14493"/>
                      <a:gd name="connsiteY3" fmla="*/ 5807 h 9494"/>
                      <a:gd name="connsiteX4" fmla="*/ 9788 w 14493"/>
                      <a:gd name="connsiteY4" fmla="*/ 2439 h 9494"/>
                      <a:gd name="connsiteX5" fmla="*/ 21 w 14493"/>
                      <a:gd name="connsiteY5" fmla="*/ 458 h 9494"/>
                      <a:gd name="connsiteX6" fmla="*/ 4207 w 14493"/>
                      <a:gd name="connsiteY6" fmla="*/ 4222 h 9494"/>
                      <a:gd name="connsiteX7" fmla="*/ 6599 w 14493"/>
                      <a:gd name="connsiteY7" fmla="*/ 5212 h 9494"/>
                      <a:gd name="connsiteX8" fmla="*/ 1815 w 14493"/>
                      <a:gd name="connsiteY8" fmla="*/ 6995 h 9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493" h="9494">
                        <a:moveTo>
                          <a:pt x="1815" y="6995"/>
                        </a:moveTo>
                        <a:cubicBezTo>
                          <a:pt x="1217" y="8184"/>
                          <a:pt x="3210" y="9174"/>
                          <a:pt x="6599" y="9372"/>
                        </a:cubicBezTo>
                        <a:cubicBezTo>
                          <a:pt x="10785" y="9769"/>
                          <a:pt x="13575" y="9174"/>
                          <a:pt x="14372" y="7986"/>
                        </a:cubicBezTo>
                        <a:cubicBezTo>
                          <a:pt x="14771" y="6995"/>
                          <a:pt x="14173" y="6203"/>
                          <a:pt x="12778" y="5807"/>
                        </a:cubicBezTo>
                        <a:cubicBezTo>
                          <a:pt x="13376" y="5212"/>
                          <a:pt x="12579" y="4024"/>
                          <a:pt x="9788" y="2439"/>
                        </a:cubicBezTo>
                        <a:cubicBezTo>
                          <a:pt x="5204" y="62"/>
                          <a:pt x="1815" y="-532"/>
                          <a:pt x="21" y="458"/>
                        </a:cubicBezTo>
                        <a:cubicBezTo>
                          <a:pt x="-178" y="1647"/>
                          <a:pt x="1018" y="3034"/>
                          <a:pt x="4207" y="4222"/>
                        </a:cubicBezTo>
                        <a:cubicBezTo>
                          <a:pt x="5004" y="4618"/>
                          <a:pt x="5802" y="4816"/>
                          <a:pt x="6599" y="5212"/>
                        </a:cubicBezTo>
                        <a:cubicBezTo>
                          <a:pt x="4207" y="5411"/>
                          <a:pt x="2413" y="5807"/>
                          <a:pt x="1815" y="699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59" name="Freeform 2258">
                    <a:extLst>
                      <a:ext uri="{FF2B5EF4-FFF2-40B4-BE49-F238E27FC236}">
                        <a16:creationId xmlns:a16="http://schemas.microsoft.com/office/drawing/2014/main" id="{78683E46-20E1-E4CF-0AE8-F274EB971F5E}"/>
                      </a:ext>
                    </a:extLst>
                  </p:cNvPr>
                  <p:cNvSpPr/>
                  <p:nvPr/>
                </p:nvSpPr>
                <p:spPr>
                  <a:xfrm>
                    <a:off x="2907800" y="5513260"/>
                    <a:ext cx="26538" cy="10979"/>
                  </a:xfrm>
                  <a:custGeom>
                    <a:avLst/>
                    <a:gdLst>
                      <a:gd name="connsiteX0" fmla="*/ 5530 w 26538"/>
                      <a:gd name="connsiteY0" fmla="*/ 8261 h 10979"/>
                      <a:gd name="connsiteX1" fmla="*/ 12107 w 26538"/>
                      <a:gd name="connsiteY1" fmla="*/ 10638 h 10979"/>
                      <a:gd name="connsiteX2" fmla="*/ 17290 w 26538"/>
                      <a:gd name="connsiteY2" fmla="*/ 9449 h 10979"/>
                      <a:gd name="connsiteX3" fmla="*/ 26259 w 26538"/>
                      <a:gd name="connsiteY3" fmla="*/ 10440 h 10979"/>
                      <a:gd name="connsiteX4" fmla="*/ 22871 w 26538"/>
                      <a:gd name="connsiteY4" fmla="*/ 6082 h 10979"/>
                      <a:gd name="connsiteX5" fmla="*/ 12307 w 26538"/>
                      <a:gd name="connsiteY5" fmla="*/ 3110 h 10979"/>
                      <a:gd name="connsiteX6" fmla="*/ 8320 w 26538"/>
                      <a:gd name="connsiteY6" fmla="*/ 535 h 10979"/>
                      <a:gd name="connsiteX7" fmla="*/ 148 w 26538"/>
                      <a:gd name="connsiteY7" fmla="*/ 1130 h 10979"/>
                      <a:gd name="connsiteX8" fmla="*/ 4134 w 26538"/>
                      <a:gd name="connsiteY8" fmla="*/ 3903 h 10979"/>
                      <a:gd name="connsiteX9" fmla="*/ 9516 w 26538"/>
                      <a:gd name="connsiteY9" fmla="*/ 4497 h 10979"/>
                      <a:gd name="connsiteX10" fmla="*/ 11709 w 26538"/>
                      <a:gd name="connsiteY10" fmla="*/ 6478 h 10979"/>
                      <a:gd name="connsiteX11" fmla="*/ 5530 w 26538"/>
                      <a:gd name="connsiteY11" fmla="*/ 8261 h 10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6538" h="10979">
                        <a:moveTo>
                          <a:pt x="5530" y="8261"/>
                        </a:moveTo>
                        <a:cubicBezTo>
                          <a:pt x="6327" y="9647"/>
                          <a:pt x="8918" y="10242"/>
                          <a:pt x="12107" y="10638"/>
                        </a:cubicBezTo>
                        <a:cubicBezTo>
                          <a:pt x="15097" y="10836"/>
                          <a:pt x="16692" y="10242"/>
                          <a:pt x="17290" y="9449"/>
                        </a:cubicBezTo>
                        <a:cubicBezTo>
                          <a:pt x="21276" y="11034"/>
                          <a:pt x="24466" y="11430"/>
                          <a:pt x="26259" y="10440"/>
                        </a:cubicBezTo>
                        <a:cubicBezTo>
                          <a:pt x="27256" y="9845"/>
                          <a:pt x="25462" y="7468"/>
                          <a:pt x="22871" y="6082"/>
                        </a:cubicBezTo>
                        <a:cubicBezTo>
                          <a:pt x="18486" y="3705"/>
                          <a:pt x="14898" y="2912"/>
                          <a:pt x="12307" y="3110"/>
                        </a:cubicBezTo>
                        <a:cubicBezTo>
                          <a:pt x="12307" y="2120"/>
                          <a:pt x="10911" y="1130"/>
                          <a:pt x="8320" y="535"/>
                        </a:cubicBezTo>
                        <a:cubicBezTo>
                          <a:pt x="4533" y="-257"/>
                          <a:pt x="945" y="-257"/>
                          <a:pt x="148" y="1130"/>
                        </a:cubicBezTo>
                        <a:cubicBezTo>
                          <a:pt x="-450" y="2120"/>
                          <a:pt x="746" y="3309"/>
                          <a:pt x="4134" y="3903"/>
                        </a:cubicBezTo>
                        <a:cubicBezTo>
                          <a:pt x="6128" y="4299"/>
                          <a:pt x="7921" y="4497"/>
                          <a:pt x="9516" y="4497"/>
                        </a:cubicBezTo>
                        <a:cubicBezTo>
                          <a:pt x="9914" y="5091"/>
                          <a:pt x="10712" y="5686"/>
                          <a:pt x="11709" y="6478"/>
                        </a:cubicBezTo>
                        <a:cubicBezTo>
                          <a:pt x="7523" y="5884"/>
                          <a:pt x="4533" y="6280"/>
                          <a:pt x="5530" y="826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60" name="Freeform 2259">
                    <a:extLst>
                      <a:ext uri="{FF2B5EF4-FFF2-40B4-BE49-F238E27FC236}">
                        <a16:creationId xmlns:a16="http://schemas.microsoft.com/office/drawing/2014/main" id="{24D08AC9-2672-9F7D-433A-A5F61B454272}"/>
                      </a:ext>
                    </a:extLst>
                  </p:cNvPr>
                  <p:cNvSpPr/>
                  <p:nvPr/>
                </p:nvSpPr>
                <p:spPr>
                  <a:xfrm>
                    <a:off x="2916707" y="5458174"/>
                    <a:ext cx="21538" cy="6186"/>
                  </a:xfrm>
                  <a:custGeom>
                    <a:avLst/>
                    <a:gdLst>
                      <a:gd name="connsiteX0" fmla="*/ 12 w 21538"/>
                      <a:gd name="connsiteY0" fmla="*/ 2534 h 6186"/>
                      <a:gd name="connsiteX1" fmla="*/ 5194 w 21538"/>
                      <a:gd name="connsiteY1" fmla="*/ 5505 h 6186"/>
                      <a:gd name="connsiteX2" fmla="*/ 13167 w 21538"/>
                      <a:gd name="connsiteY2" fmla="*/ 4911 h 6186"/>
                      <a:gd name="connsiteX3" fmla="*/ 12968 w 21538"/>
                      <a:gd name="connsiteY3" fmla="*/ 4118 h 6186"/>
                      <a:gd name="connsiteX4" fmla="*/ 14164 w 21538"/>
                      <a:gd name="connsiteY4" fmla="*/ 4515 h 6186"/>
                      <a:gd name="connsiteX5" fmla="*/ 21539 w 21538"/>
                      <a:gd name="connsiteY5" fmla="*/ 3524 h 6186"/>
                      <a:gd name="connsiteX6" fmla="*/ 17154 w 21538"/>
                      <a:gd name="connsiteY6" fmla="*/ 355 h 6186"/>
                      <a:gd name="connsiteX7" fmla="*/ 9778 w 21538"/>
                      <a:gd name="connsiteY7" fmla="*/ 1543 h 6186"/>
                      <a:gd name="connsiteX8" fmla="*/ 9778 w 21538"/>
                      <a:gd name="connsiteY8" fmla="*/ 2138 h 6186"/>
                      <a:gd name="connsiteX9" fmla="*/ 6789 w 21538"/>
                      <a:gd name="connsiteY9" fmla="*/ 1147 h 6186"/>
                      <a:gd name="connsiteX10" fmla="*/ 12 w 21538"/>
                      <a:gd name="connsiteY10" fmla="*/ 2534 h 61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1538" h="6186">
                        <a:moveTo>
                          <a:pt x="12" y="2534"/>
                        </a:moveTo>
                        <a:cubicBezTo>
                          <a:pt x="-188" y="3722"/>
                          <a:pt x="2204" y="4911"/>
                          <a:pt x="5194" y="5505"/>
                        </a:cubicBezTo>
                        <a:cubicBezTo>
                          <a:pt x="9180" y="6496"/>
                          <a:pt x="12769" y="6496"/>
                          <a:pt x="13167" y="4911"/>
                        </a:cubicBezTo>
                        <a:cubicBezTo>
                          <a:pt x="13167" y="4713"/>
                          <a:pt x="13167" y="4317"/>
                          <a:pt x="12968" y="4118"/>
                        </a:cubicBezTo>
                        <a:cubicBezTo>
                          <a:pt x="13366" y="4317"/>
                          <a:pt x="13765" y="4317"/>
                          <a:pt x="14164" y="4515"/>
                        </a:cubicBezTo>
                        <a:cubicBezTo>
                          <a:pt x="18350" y="5307"/>
                          <a:pt x="20941" y="4911"/>
                          <a:pt x="21539" y="3524"/>
                        </a:cubicBezTo>
                        <a:cubicBezTo>
                          <a:pt x="21339" y="2336"/>
                          <a:pt x="20741" y="1147"/>
                          <a:pt x="17154" y="355"/>
                        </a:cubicBezTo>
                        <a:cubicBezTo>
                          <a:pt x="13167" y="-437"/>
                          <a:pt x="10376" y="157"/>
                          <a:pt x="9778" y="1543"/>
                        </a:cubicBezTo>
                        <a:cubicBezTo>
                          <a:pt x="9778" y="1742"/>
                          <a:pt x="9778" y="1940"/>
                          <a:pt x="9778" y="2138"/>
                        </a:cubicBezTo>
                        <a:cubicBezTo>
                          <a:pt x="8981" y="1742"/>
                          <a:pt x="7785" y="1543"/>
                          <a:pt x="6789" y="1147"/>
                        </a:cubicBezTo>
                        <a:cubicBezTo>
                          <a:pt x="2204" y="355"/>
                          <a:pt x="211" y="949"/>
                          <a:pt x="12" y="253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61" name="Freeform 2260">
                    <a:extLst>
                      <a:ext uri="{FF2B5EF4-FFF2-40B4-BE49-F238E27FC236}">
                        <a16:creationId xmlns:a16="http://schemas.microsoft.com/office/drawing/2014/main" id="{0B184FDD-6CA5-84F7-7E6C-246AE104B5DF}"/>
                      </a:ext>
                    </a:extLst>
                  </p:cNvPr>
                  <p:cNvSpPr/>
                  <p:nvPr/>
                </p:nvSpPr>
                <p:spPr>
                  <a:xfrm>
                    <a:off x="2953165" y="5406645"/>
                    <a:ext cx="17038" cy="9863"/>
                  </a:xfrm>
                  <a:custGeom>
                    <a:avLst/>
                    <a:gdLst>
                      <a:gd name="connsiteX0" fmla="*/ 4614 w 17038"/>
                      <a:gd name="connsiteY0" fmla="*/ 5333 h 9863"/>
                      <a:gd name="connsiteX1" fmla="*/ 7604 w 17038"/>
                      <a:gd name="connsiteY1" fmla="*/ 8107 h 9863"/>
                      <a:gd name="connsiteX2" fmla="*/ 12787 w 17038"/>
                      <a:gd name="connsiteY2" fmla="*/ 9097 h 9863"/>
                      <a:gd name="connsiteX3" fmla="*/ 12388 w 17038"/>
                      <a:gd name="connsiteY3" fmla="*/ 6918 h 9863"/>
                      <a:gd name="connsiteX4" fmla="*/ 16972 w 17038"/>
                      <a:gd name="connsiteY4" fmla="*/ 5531 h 9863"/>
                      <a:gd name="connsiteX5" fmla="*/ 11192 w 17038"/>
                      <a:gd name="connsiteY5" fmla="*/ 2362 h 9863"/>
                      <a:gd name="connsiteX6" fmla="*/ 7803 w 17038"/>
                      <a:gd name="connsiteY6" fmla="*/ 2164 h 9863"/>
                      <a:gd name="connsiteX7" fmla="*/ 6807 w 17038"/>
                      <a:gd name="connsiteY7" fmla="*/ 1372 h 9863"/>
                      <a:gd name="connsiteX8" fmla="*/ 2621 w 17038"/>
                      <a:gd name="connsiteY8" fmla="*/ 1173 h 9863"/>
                      <a:gd name="connsiteX9" fmla="*/ 30 w 17038"/>
                      <a:gd name="connsiteY9" fmla="*/ 2560 h 9863"/>
                      <a:gd name="connsiteX10" fmla="*/ 4614 w 17038"/>
                      <a:gd name="connsiteY10" fmla="*/ 5333 h 9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38" h="9863">
                        <a:moveTo>
                          <a:pt x="4614" y="5333"/>
                        </a:moveTo>
                        <a:cubicBezTo>
                          <a:pt x="5411" y="6126"/>
                          <a:pt x="6408" y="7116"/>
                          <a:pt x="7604" y="8107"/>
                        </a:cubicBezTo>
                        <a:cubicBezTo>
                          <a:pt x="10395" y="9889"/>
                          <a:pt x="12388" y="10484"/>
                          <a:pt x="12787" y="9097"/>
                        </a:cubicBezTo>
                        <a:cubicBezTo>
                          <a:pt x="12986" y="8503"/>
                          <a:pt x="12787" y="7710"/>
                          <a:pt x="12388" y="6918"/>
                        </a:cubicBezTo>
                        <a:cubicBezTo>
                          <a:pt x="15976" y="7710"/>
                          <a:pt x="17371" y="6918"/>
                          <a:pt x="16972" y="5531"/>
                        </a:cubicBezTo>
                        <a:cubicBezTo>
                          <a:pt x="16574" y="4343"/>
                          <a:pt x="14381" y="3154"/>
                          <a:pt x="11192" y="2362"/>
                        </a:cubicBezTo>
                        <a:cubicBezTo>
                          <a:pt x="9797" y="1966"/>
                          <a:pt x="8601" y="1966"/>
                          <a:pt x="7803" y="2164"/>
                        </a:cubicBezTo>
                        <a:cubicBezTo>
                          <a:pt x="7405" y="1966"/>
                          <a:pt x="7206" y="1768"/>
                          <a:pt x="6807" y="1372"/>
                        </a:cubicBezTo>
                        <a:cubicBezTo>
                          <a:pt x="4415" y="-213"/>
                          <a:pt x="2422" y="-609"/>
                          <a:pt x="2621" y="1173"/>
                        </a:cubicBezTo>
                        <a:cubicBezTo>
                          <a:pt x="628" y="976"/>
                          <a:pt x="-170" y="1570"/>
                          <a:pt x="30" y="2560"/>
                        </a:cubicBezTo>
                        <a:cubicBezTo>
                          <a:pt x="428" y="3551"/>
                          <a:pt x="2222" y="4541"/>
                          <a:pt x="4614" y="53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62" name="Freeform 2261">
                    <a:extLst>
                      <a:ext uri="{FF2B5EF4-FFF2-40B4-BE49-F238E27FC236}">
                        <a16:creationId xmlns:a16="http://schemas.microsoft.com/office/drawing/2014/main" id="{F737FBE5-272A-B2D7-BE2C-78EB3A85138C}"/>
                      </a:ext>
                    </a:extLst>
                  </p:cNvPr>
                  <p:cNvSpPr/>
                  <p:nvPr/>
                </p:nvSpPr>
                <p:spPr>
                  <a:xfrm>
                    <a:off x="3071196" y="5521583"/>
                    <a:ext cx="11760" cy="4384"/>
                  </a:xfrm>
                  <a:custGeom>
                    <a:avLst/>
                    <a:gdLst>
                      <a:gd name="connsiteX0" fmla="*/ 5581 w 11760"/>
                      <a:gd name="connsiteY0" fmla="*/ 334 h 4384"/>
                      <a:gd name="connsiteX1" fmla="*/ 0 w 11760"/>
                      <a:gd name="connsiteY1" fmla="*/ 928 h 4384"/>
                      <a:gd name="connsiteX2" fmla="*/ 5980 w 11760"/>
                      <a:gd name="connsiteY2" fmla="*/ 4098 h 4384"/>
                      <a:gd name="connsiteX3" fmla="*/ 11760 w 11760"/>
                      <a:gd name="connsiteY3" fmla="*/ 3504 h 4384"/>
                      <a:gd name="connsiteX4" fmla="*/ 5581 w 11760"/>
                      <a:gd name="connsiteY4" fmla="*/ 334 h 43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60" h="4384">
                        <a:moveTo>
                          <a:pt x="5581" y="334"/>
                        </a:moveTo>
                        <a:cubicBezTo>
                          <a:pt x="2193" y="-260"/>
                          <a:pt x="0" y="-62"/>
                          <a:pt x="0" y="928"/>
                        </a:cubicBezTo>
                        <a:cubicBezTo>
                          <a:pt x="0" y="2117"/>
                          <a:pt x="1794" y="3306"/>
                          <a:pt x="5980" y="4098"/>
                        </a:cubicBezTo>
                        <a:cubicBezTo>
                          <a:pt x="9368" y="4692"/>
                          <a:pt x="11162" y="4296"/>
                          <a:pt x="11760" y="3504"/>
                        </a:cubicBezTo>
                        <a:cubicBezTo>
                          <a:pt x="11561" y="2117"/>
                          <a:pt x="9568" y="1127"/>
                          <a:pt x="5581" y="33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63" name="Freeform 2262">
                    <a:extLst>
                      <a:ext uri="{FF2B5EF4-FFF2-40B4-BE49-F238E27FC236}">
                        <a16:creationId xmlns:a16="http://schemas.microsoft.com/office/drawing/2014/main" id="{EDFB6F40-210C-727F-3B41-FE78039396AB}"/>
                      </a:ext>
                    </a:extLst>
                  </p:cNvPr>
                  <p:cNvSpPr/>
                  <p:nvPr/>
                </p:nvSpPr>
                <p:spPr>
                  <a:xfrm>
                    <a:off x="3058440" y="5497999"/>
                    <a:ext cx="11997" cy="3801"/>
                  </a:xfrm>
                  <a:custGeom>
                    <a:avLst/>
                    <a:gdLst>
                      <a:gd name="connsiteX0" fmla="*/ 11959 w 11997"/>
                      <a:gd name="connsiteY0" fmla="*/ 2921 h 3801"/>
                      <a:gd name="connsiteX1" fmla="*/ 6378 w 11997"/>
                      <a:gd name="connsiteY1" fmla="*/ 345 h 3801"/>
                      <a:gd name="connsiteX2" fmla="*/ 0 w 11997"/>
                      <a:gd name="connsiteY2" fmla="*/ 742 h 3801"/>
                      <a:gd name="connsiteX3" fmla="*/ 5780 w 11997"/>
                      <a:gd name="connsiteY3" fmla="*/ 3515 h 3801"/>
                      <a:gd name="connsiteX4" fmla="*/ 11959 w 11997"/>
                      <a:gd name="connsiteY4" fmla="*/ 2921 h 38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97" h="3801">
                        <a:moveTo>
                          <a:pt x="11959" y="2921"/>
                        </a:moveTo>
                        <a:cubicBezTo>
                          <a:pt x="12358" y="1930"/>
                          <a:pt x="9568" y="940"/>
                          <a:pt x="6378" y="345"/>
                        </a:cubicBezTo>
                        <a:cubicBezTo>
                          <a:pt x="3189" y="-249"/>
                          <a:pt x="797" y="-51"/>
                          <a:pt x="0" y="742"/>
                        </a:cubicBezTo>
                        <a:cubicBezTo>
                          <a:pt x="598" y="1930"/>
                          <a:pt x="2791" y="2921"/>
                          <a:pt x="5780" y="3515"/>
                        </a:cubicBezTo>
                        <a:cubicBezTo>
                          <a:pt x="8970" y="4109"/>
                          <a:pt x="11760" y="3713"/>
                          <a:pt x="11959" y="292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64" name="Freeform 2263">
                    <a:extLst>
                      <a:ext uri="{FF2B5EF4-FFF2-40B4-BE49-F238E27FC236}">
                        <a16:creationId xmlns:a16="http://schemas.microsoft.com/office/drawing/2014/main" id="{F192D629-5A5C-8877-9889-3177B111E2FE}"/>
                      </a:ext>
                    </a:extLst>
                  </p:cNvPr>
                  <p:cNvSpPr/>
                  <p:nvPr/>
                </p:nvSpPr>
                <p:spPr>
                  <a:xfrm>
                    <a:off x="3059222" y="5462136"/>
                    <a:ext cx="11987" cy="4712"/>
                  </a:xfrm>
                  <a:custGeom>
                    <a:avLst/>
                    <a:gdLst>
                      <a:gd name="connsiteX0" fmla="*/ 11975 w 11987"/>
                      <a:gd name="connsiteY0" fmla="*/ 3128 h 4712"/>
                      <a:gd name="connsiteX1" fmla="*/ 5995 w 11987"/>
                      <a:gd name="connsiteY1" fmla="*/ 355 h 4712"/>
                      <a:gd name="connsiteX2" fmla="*/ 15 w 11987"/>
                      <a:gd name="connsiteY2" fmla="*/ 1543 h 4712"/>
                      <a:gd name="connsiteX3" fmla="*/ 6991 w 11987"/>
                      <a:gd name="connsiteY3" fmla="*/ 4713 h 4712"/>
                      <a:gd name="connsiteX4" fmla="*/ 11975 w 11987"/>
                      <a:gd name="connsiteY4" fmla="*/ 3128 h 4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87" h="4712">
                        <a:moveTo>
                          <a:pt x="11975" y="3128"/>
                        </a:moveTo>
                        <a:cubicBezTo>
                          <a:pt x="11775" y="2138"/>
                          <a:pt x="9184" y="949"/>
                          <a:pt x="5995" y="355"/>
                        </a:cubicBezTo>
                        <a:cubicBezTo>
                          <a:pt x="1610" y="-437"/>
                          <a:pt x="-184" y="157"/>
                          <a:pt x="15" y="1543"/>
                        </a:cubicBezTo>
                        <a:cubicBezTo>
                          <a:pt x="214" y="2534"/>
                          <a:pt x="2805" y="3722"/>
                          <a:pt x="6991" y="4713"/>
                        </a:cubicBezTo>
                        <a:cubicBezTo>
                          <a:pt x="9981" y="4713"/>
                          <a:pt x="12174" y="4317"/>
                          <a:pt x="11975" y="312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65" name="Freeform 2264">
                    <a:extLst>
                      <a:ext uri="{FF2B5EF4-FFF2-40B4-BE49-F238E27FC236}">
                        <a16:creationId xmlns:a16="http://schemas.microsoft.com/office/drawing/2014/main" id="{225346E6-C447-0EA3-43C8-792BC51EAAF9}"/>
                      </a:ext>
                    </a:extLst>
                  </p:cNvPr>
                  <p:cNvSpPr/>
                  <p:nvPr/>
                </p:nvSpPr>
                <p:spPr>
                  <a:xfrm>
                    <a:off x="3040891" y="5525483"/>
                    <a:ext cx="19740" cy="7124"/>
                  </a:xfrm>
                  <a:custGeom>
                    <a:avLst/>
                    <a:gdLst>
                      <a:gd name="connsiteX0" fmla="*/ 19741 w 19740"/>
                      <a:gd name="connsiteY0" fmla="*/ 6141 h 7124"/>
                      <a:gd name="connsiteX1" fmla="*/ 12764 w 19740"/>
                      <a:gd name="connsiteY1" fmla="*/ 3170 h 7124"/>
                      <a:gd name="connsiteX2" fmla="*/ 7582 w 19740"/>
                      <a:gd name="connsiteY2" fmla="*/ 594 h 7124"/>
                      <a:gd name="connsiteX3" fmla="*/ 406 w 19740"/>
                      <a:gd name="connsiteY3" fmla="*/ 594 h 7124"/>
                      <a:gd name="connsiteX4" fmla="*/ 5588 w 19740"/>
                      <a:gd name="connsiteY4" fmla="*/ 3764 h 7124"/>
                      <a:gd name="connsiteX5" fmla="*/ 7781 w 19740"/>
                      <a:gd name="connsiteY5" fmla="*/ 4160 h 7124"/>
                      <a:gd name="connsiteX6" fmla="*/ 7781 w 19740"/>
                      <a:gd name="connsiteY6" fmla="*/ 4556 h 7124"/>
                      <a:gd name="connsiteX7" fmla="*/ 13561 w 19740"/>
                      <a:gd name="connsiteY7" fmla="*/ 6933 h 7124"/>
                      <a:gd name="connsiteX8" fmla="*/ 19741 w 19740"/>
                      <a:gd name="connsiteY8" fmla="*/ 6141 h 71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740" h="7124">
                        <a:moveTo>
                          <a:pt x="19741" y="6141"/>
                        </a:moveTo>
                        <a:cubicBezTo>
                          <a:pt x="18943" y="4952"/>
                          <a:pt x="16950" y="3764"/>
                          <a:pt x="12764" y="3170"/>
                        </a:cubicBezTo>
                        <a:cubicBezTo>
                          <a:pt x="12963" y="2179"/>
                          <a:pt x="10173" y="1387"/>
                          <a:pt x="7582" y="594"/>
                        </a:cubicBezTo>
                        <a:cubicBezTo>
                          <a:pt x="4193" y="-198"/>
                          <a:pt x="1402" y="-198"/>
                          <a:pt x="406" y="594"/>
                        </a:cubicBezTo>
                        <a:cubicBezTo>
                          <a:pt x="-1189" y="1783"/>
                          <a:pt x="2200" y="2773"/>
                          <a:pt x="5588" y="3764"/>
                        </a:cubicBezTo>
                        <a:cubicBezTo>
                          <a:pt x="6386" y="3962"/>
                          <a:pt x="7183" y="4160"/>
                          <a:pt x="7781" y="4160"/>
                        </a:cubicBezTo>
                        <a:cubicBezTo>
                          <a:pt x="7781" y="4358"/>
                          <a:pt x="7781" y="4358"/>
                          <a:pt x="7781" y="4556"/>
                        </a:cubicBezTo>
                        <a:cubicBezTo>
                          <a:pt x="7980" y="5745"/>
                          <a:pt x="10372" y="6537"/>
                          <a:pt x="13561" y="6933"/>
                        </a:cubicBezTo>
                        <a:cubicBezTo>
                          <a:pt x="16751" y="7329"/>
                          <a:pt x="19143" y="7131"/>
                          <a:pt x="19741" y="614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66" name="Freeform 2265">
                    <a:extLst>
                      <a:ext uri="{FF2B5EF4-FFF2-40B4-BE49-F238E27FC236}">
                        <a16:creationId xmlns:a16="http://schemas.microsoft.com/office/drawing/2014/main" id="{0DAB7E7E-136B-59A1-7C27-1982B1D69738}"/>
                      </a:ext>
                    </a:extLst>
                  </p:cNvPr>
                  <p:cNvSpPr/>
                  <p:nvPr/>
                </p:nvSpPr>
                <p:spPr>
                  <a:xfrm>
                    <a:off x="3046881" y="5416710"/>
                    <a:ext cx="12953" cy="9413"/>
                  </a:xfrm>
                  <a:custGeom>
                    <a:avLst/>
                    <a:gdLst>
                      <a:gd name="connsiteX0" fmla="*/ 1791 w 12953"/>
                      <a:gd name="connsiteY0" fmla="*/ 5172 h 9413"/>
                      <a:gd name="connsiteX1" fmla="*/ 5977 w 12953"/>
                      <a:gd name="connsiteY1" fmla="*/ 8342 h 9413"/>
                      <a:gd name="connsiteX2" fmla="*/ 7173 w 12953"/>
                      <a:gd name="connsiteY2" fmla="*/ 8738 h 9413"/>
                      <a:gd name="connsiteX3" fmla="*/ 8768 w 12953"/>
                      <a:gd name="connsiteY3" fmla="*/ 9134 h 9413"/>
                      <a:gd name="connsiteX4" fmla="*/ 12953 w 12953"/>
                      <a:gd name="connsiteY4" fmla="*/ 8342 h 9413"/>
                      <a:gd name="connsiteX5" fmla="*/ 7970 w 12953"/>
                      <a:gd name="connsiteY5" fmla="*/ 5172 h 9413"/>
                      <a:gd name="connsiteX6" fmla="*/ 5179 w 12953"/>
                      <a:gd name="connsiteY6" fmla="*/ 2201 h 9413"/>
                      <a:gd name="connsiteX7" fmla="*/ 196 w 12953"/>
                      <a:gd name="connsiteY7" fmla="*/ 418 h 9413"/>
                      <a:gd name="connsiteX8" fmla="*/ 2190 w 12953"/>
                      <a:gd name="connsiteY8" fmla="*/ 4974 h 9413"/>
                      <a:gd name="connsiteX9" fmla="*/ 1791 w 12953"/>
                      <a:gd name="connsiteY9" fmla="*/ 5172 h 9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953" h="9413">
                        <a:moveTo>
                          <a:pt x="1791" y="5172"/>
                        </a:moveTo>
                        <a:cubicBezTo>
                          <a:pt x="1392" y="5965"/>
                          <a:pt x="2389" y="7351"/>
                          <a:pt x="5977" y="8342"/>
                        </a:cubicBezTo>
                        <a:cubicBezTo>
                          <a:pt x="6375" y="8540"/>
                          <a:pt x="6774" y="8540"/>
                          <a:pt x="7173" y="8738"/>
                        </a:cubicBezTo>
                        <a:cubicBezTo>
                          <a:pt x="7771" y="8936"/>
                          <a:pt x="8170" y="9134"/>
                          <a:pt x="8768" y="9134"/>
                        </a:cubicBezTo>
                        <a:cubicBezTo>
                          <a:pt x="11359" y="9728"/>
                          <a:pt x="12953" y="9332"/>
                          <a:pt x="12953" y="8342"/>
                        </a:cubicBezTo>
                        <a:cubicBezTo>
                          <a:pt x="12953" y="7351"/>
                          <a:pt x="10960" y="6163"/>
                          <a:pt x="7970" y="5172"/>
                        </a:cubicBezTo>
                        <a:cubicBezTo>
                          <a:pt x="7372" y="4182"/>
                          <a:pt x="6375" y="3191"/>
                          <a:pt x="5179" y="2201"/>
                        </a:cubicBezTo>
                        <a:cubicBezTo>
                          <a:pt x="2389" y="-176"/>
                          <a:pt x="794" y="-374"/>
                          <a:pt x="196" y="418"/>
                        </a:cubicBezTo>
                        <a:cubicBezTo>
                          <a:pt x="-402" y="1409"/>
                          <a:pt x="396" y="2993"/>
                          <a:pt x="2190" y="4974"/>
                        </a:cubicBezTo>
                        <a:cubicBezTo>
                          <a:pt x="1990" y="4776"/>
                          <a:pt x="1990" y="4974"/>
                          <a:pt x="1791" y="517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67" name="Freeform 2266">
                    <a:extLst>
                      <a:ext uri="{FF2B5EF4-FFF2-40B4-BE49-F238E27FC236}">
                        <a16:creationId xmlns:a16="http://schemas.microsoft.com/office/drawing/2014/main" id="{189F7933-6EF2-CEA9-5C6E-8E0E903895C0}"/>
                      </a:ext>
                    </a:extLst>
                  </p:cNvPr>
                  <p:cNvSpPr/>
                  <p:nvPr/>
                </p:nvSpPr>
                <p:spPr>
                  <a:xfrm>
                    <a:off x="3027180" y="5485122"/>
                    <a:ext cx="14117" cy="5298"/>
                  </a:xfrm>
                  <a:custGeom>
                    <a:avLst/>
                    <a:gdLst>
                      <a:gd name="connsiteX0" fmla="*/ 164 w 14117"/>
                      <a:gd name="connsiteY0" fmla="*/ 1337 h 5298"/>
                      <a:gd name="connsiteX1" fmla="*/ 12323 w 14117"/>
                      <a:gd name="connsiteY1" fmla="*/ 5101 h 5298"/>
                      <a:gd name="connsiteX2" fmla="*/ 14117 w 14117"/>
                      <a:gd name="connsiteY2" fmla="*/ 5299 h 5298"/>
                      <a:gd name="connsiteX3" fmla="*/ 4948 w 14117"/>
                      <a:gd name="connsiteY3" fmla="*/ 149 h 5298"/>
                      <a:gd name="connsiteX4" fmla="*/ 164 w 14117"/>
                      <a:gd name="connsiteY4" fmla="*/ 1337 h 52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17" h="5298">
                        <a:moveTo>
                          <a:pt x="164" y="1337"/>
                        </a:moveTo>
                        <a:cubicBezTo>
                          <a:pt x="1759" y="3714"/>
                          <a:pt x="6941" y="4507"/>
                          <a:pt x="12323" y="5101"/>
                        </a:cubicBezTo>
                        <a:lnTo>
                          <a:pt x="14117" y="5299"/>
                        </a:lnTo>
                        <a:cubicBezTo>
                          <a:pt x="13519" y="3318"/>
                          <a:pt x="13320" y="1337"/>
                          <a:pt x="4948" y="149"/>
                        </a:cubicBezTo>
                        <a:cubicBezTo>
                          <a:pt x="1559" y="-248"/>
                          <a:pt x="-633" y="149"/>
                          <a:pt x="164" y="13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68" name="Freeform 2267">
                    <a:extLst>
                      <a:ext uri="{FF2B5EF4-FFF2-40B4-BE49-F238E27FC236}">
                        <a16:creationId xmlns:a16="http://schemas.microsoft.com/office/drawing/2014/main" id="{C70E6B86-0DD4-3052-9AA8-5C871AEE1959}"/>
                      </a:ext>
                    </a:extLst>
                  </p:cNvPr>
                  <p:cNvSpPr/>
                  <p:nvPr/>
                </p:nvSpPr>
                <p:spPr>
                  <a:xfrm>
                    <a:off x="3012522" y="5528873"/>
                    <a:ext cx="12243" cy="4347"/>
                  </a:xfrm>
                  <a:custGeom>
                    <a:avLst/>
                    <a:gdLst>
                      <a:gd name="connsiteX0" fmla="*/ 6052 w 12243"/>
                      <a:gd name="connsiteY0" fmla="*/ 4137 h 4347"/>
                      <a:gd name="connsiteX1" fmla="*/ 12231 w 12243"/>
                      <a:gd name="connsiteY1" fmla="*/ 3345 h 4347"/>
                      <a:gd name="connsiteX2" fmla="*/ 6451 w 12243"/>
                      <a:gd name="connsiteY2" fmla="*/ 176 h 4347"/>
                      <a:gd name="connsiteX3" fmla="*/ 72 w 12243"/>
                      <a:gd name="connsiteY3" fmla="*/ 1562 h 4347"/>
                      <a:gd name="connsiteX4" fmla="*/ 6052 w 12243"/>
                      <a:gd name="connsiteY4" fmla="*/ 4137 h 43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43" h="4347">
                        <a:moveTo>
                          <a:pt x="6052" y="4137"/>
                        </a:moveTo>
                        <a:cubicBezTo>
                          <a:pt x="10238" y="4732"/>
                          <a:pt x="12431" y="3939"/>
                          <a:pt x="12231" y="3345"/>
                        </a:cubicBezTo>
                        <a:cubicBezTo>
                          <a:pt x="11833" y="1364"/>
                          <a:pt x="9441" y="374"/>
                          <a:pt x="6451" y="176"/>
                        </a:cubicBezTo>
                        <a:cubicBezTo>
                          <a:pt x="2664" y="-221"/>
                          <a:pt x="-525" y="-23"/>
                          <a:pt x="72" y="1562"/>
                        </a:cubicBezTo>
                        <a:cubicBezTo>
                          <a:pt x="471" y="2949"/>
                          <a:pt x="3262" y="3939"/>
                          <a:pt x="6052" y="41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69" name="Freeform 2268">
                    <a:extLst>
                      <a:ext uri="{FF2B5EF4-FFF2-40B4-BE49-F238E27FC236}">
                        <a16:creationId xmlns:a16="http://schemas.microsoft.com/office/drawing/2014/main" id="{CC0D117D-0958-7B5C-B441-ED28DE2B5011}"/>
                      </a:ext>
                    </a:extLst>
                  </p:cNvPr>
                  <p:cNvSpPr/>
                  <p:nvPr/>
                </p:nvSpPr>
                <p:spPr>
                  <a:xfrm>
                    <a:off x="3004376" y="5500771"/>
                    <a:ext cx="12556" cy="4995"/>
                  </a:xfrm>
                  <a:custGeom>
                    <a:avLst/>
                    <a:gdLst>
                      <a:gd name="connsiteX0" fmla="*/ 6624 w 12556"/>
                      <a:gd name="connsiteY0" fmla="*/ 545 h 4995"/>
                      <a:gd name="connsiteX1" fmla="*/ 46 w 12556"/>
                      <a:gd name="connsiteY1" fmla="*/ 941 h 4995"/>
                      <a:gd name="connsiteX2" fmla="*/ 6026 w 12556"/>
                      <a:gd name="connsiteY2" fmla="*/ 4507 h 4995"/>
                      <a:gd name="connsiteX3" fmla="*/ 12404 w 12556"/>
                      <a:gd name="connsiteY3" fmla="*/ 4110 h 4995"/>
                      <a:gd name="connsiteX4" fmla="*/ 6624 w 12556"/>
                      <a:gd name="connsiteY4" fmla="*/ 545 h 49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56" h="4995">
                        <a:moveTo>
                          <a:pt x="6624" y="545"/>
                        </a:moveTo>
                        <a:cubicBezTo>
                          <a:pt x="3634" y="-50"/>
                          <a:pt x="445" y="-446"/>
                          <a:pt x="46" y="941"/>
                        </a:cubicBezTo>
                        <a:cubicBezTo>
                          <a:pt x="-352" y="2328"/>
                          <a:pt x="1840" y="3516"/>
                          <a:pt x="6026" y="4507"/>
                        </a:cubicBezTo>
                        <a:cubicBezTo>
                          <a:pt x="9415" y="5299"/>
                          <a:pt x="11806" y="5101"/>
                          <a:pt x="12404" y="4110"/>
                        </a:cubicBezTo>
                        <a:cubicBezTo>
                          <a:pt x="13202" y="2724"/>
                          <a:pt x="10810" y="1535"/>
                          <a:pt x="6624" y="54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70" name="Freeform 2269">
                    <a:extLst>
                      <a:ext uri="{FF2B5EF4-FFF2-40B4-BE49-F238E27FC236}">
                        <a16:creationId xmlns:a16="http://schemas.microsoft.com/office/drawing/2014/main" id="{41AD8230-D8A6-A745-4D5F-09BB633001BF}"/>
                      </a:ext>
                    </a:extLst>
                  </p:cNvPr>
                  <p:cNvSpPr/>
                  <p:nvPr/>
                </p:nvSpPr>
                <p:spPr>
                  <a:xfrm>
                    <a:off x="2989457" y="5537444"/>
                    <a:ext cx="17602" cy="6579"/>
                  </a:xfrm>
                  <a:custGeom>
                    <a:avLst/>
                    <a:gdLst>
                      <a:gd name="connsiteX0" fmla="*/ 17556 w 17602"/>
                      <a:gd name="connsiteY0" fmla="*/ 4678 h 6579"/>
                      <a:gd name="connsiteX1" fmla="*/ 11775 w 17602"/>
                      <a:gd name="connsiteY1" fmla="*/ 2301 h 6579"/>
                      <a:gd name="connsiteX2" fmla="*/ 10579 w 17602"/>
                      <a:gd name="connsiteY2" fmla="*/ 2301 h 6579"/>
                      <a:gd name="connsiteX3" fmla="*/ 10579 w 17602"/>
                      <a:gd name="connsiteY3" fmla="*/ 2301 h 6579"/>
                      <a:gd name="connsiteX4" fmla="*/ 4998 w 17602"/>
                      <a:gd name="connsiteY4" fmla="*/ 122 h 6579"/>
                      <a:gd name="connsiteX5" fmla="*/ 15 w 17602"/>
                      <a:gd name="connsiteY5" fmla="*/ 1509 h 6579"/>
                      <a:gd name="connsiteX6" fmla="*/ 5796 w 17602"/>
                      <a:gd name="connsiteY6" fmla="*/ 3292 h 6579"/>
                      <a:gd name="connsiteX7" fmla="*/ 5796 w 17602"/>
                      <a:gd name="connsiteY7" fmla="*/ 4084 h 6579"/>
                      <a:gd name="connsiteX8" fmla="*/ 11576 w 17602"/>
                      <a:gd name="connsiteY8" fmla="*/ 6461 h 6579"/>
                      <a:gd name="connsiteX9" fmla="*/ 17556 w 17602"/>
                      <a:gd name="connsiteY9" fmla="*/ 4678 h 65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602" h="6579">
                        <a:moveTo>
                          <a:pt x="17556" y="4678"/>
                        </a:moveTo>
                        <a:cubicBezTo>
                          <a:pt x="17157" y="3490"/>
                          <a:pt x="15164" y="2697"/>
                          <a:pt x="11775" y="2301"/>
                        </a:cubicBezTo>
                        <a:cubicBezTo>
                          <a:pt x="11377" y="2301"/>
                          <a:pt x="10978" y="2301"/>
                          <a:pt x="10579" y="2301"/>
                        </a:cubicBezTo>
                        <a:lnTo>
                          <a:pt x="10579" y="2301"/>
                        </a:lnTo>
                        <a:cubicBezTo>
                          <a:pt x="10978" y="1311"/>
                          <a:pt x="8187" y="320"/>
                          <a:pt x="4998" y="122"/>
                        </a:cubicBezTo>
                        <a:cubicBezTo>
                          <a:pt x="1610" y="-274"/>
                          <a:pt x="-184" y="320"/>
                          <a:pt x="15" y="1509"/>
                        </a:cubicBezTo>
                        <a:cubicBezTo>
                          <a:pt x="812" y="2697"/>
                          <a:pt x="3005" y="3292"/>
                          <a:pt x="5796" y="3292"/>
                        </a:cubicBezTo>
                        <a:cubicBezTo>
                          <a:pt x="5596" y="3490"/>
                          <a:pt x="5596" y="3688"/>
                          <a:pt x="5796" y="4084"/>
                        </a:cubicBezTo>
                        <a:cubicBezTo>
                          <a:pt x="6194" y="5074"/>
                          <a:pt x="8187" y="6065"/>
                          <a:pt x="11576" y="6461"/>
                        </a:cubicBezTo>
                        <a:cubicBezTo>
                          <a:pt x="15762" y="6857"/>
                          <a:pt x="17954" y="6263"/>
                          <a:pt x="17556" y="467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71" name="Freeform 2270">
                    <a:extLst>
                      <a:ext uri="{FF2B5EF4-FFF2-40B4-BE49-F238E27FC236}">
                        <a16:creationId xmlns:a16="http://schemas.microsoft.com/office/drawing/2014/main" id="{1F9492B5-577D-C6E4-9296-74BC2C1EA64C}"/>
                      </a:ext>
                    </a:extLst>
                  </p:cNvPr>
                  <p:cNvSpPr/>
                  <p:nvPr/>
                </p:nvSpPr>
                <p:spPr>
                  <a:xfrm>
                    <a:off x="2982086" y="5491213"/>
                    <a:ext cx="16212" cy="7140"/>
                  </a:xfrm>
                  <a:custGeom>
                    <a:avLst/>
                    <a:gdLst>
                      <a:gd name="connsiteX0" fmla="*/ 4397 w 16212"/>
                      <a:gd name="connsiteY0" fmla="*/ 3169 h 7140"/>
                      <a:gd name="connsiteX1" fmla="*/ 12 w 16212"/>
                      <a:gd name="connsiteY1" fmla="*/ 4160 h 7140"/>
                      <a:gd name="connsiteX2" fmla="*/ 5593 w 16212"/>
                      <a:gd name="connsiteY2" fmla="*/ 6735 h 7140"/>
                      <a:gd name="connsiteX3" fmla="*/ 11971 w 16212"/>
                      <a:gd name="connsiteY3" fmla="*/ 6339 h 7140"/>
                      <a:gd name="connsiteX4" fmla="*/ 11573 w 16212"/>
                      <a:gd name="connsiteY4" fmla="*/ 5150 h 7140"/>
                      <a:gd name="connsiteX5" fmla="*/ 15958 w 16212"/>
                      <a:gd name="connsiteY5" fmla="*/ 4556 h 7140"/>
                      <a:gd name="connsiteX6" fmla="*/ 7985 w 16212"/>
                      <a:gd name="connsiteY6" fmla="*/ 792 h 7140"/>
                      <a:gd name="connsiteX7" fmla="*/ 3799 w 16212"/>
                      <a:gd name="connsiteY7" fmla="*/ 0 h 7140"/>
                      <a:gd name="connsiteX8" fmla="*/ 3400 w 16212"/>
                      <a:gd name="connsiteY8" fmla="*/ 1387 h 7140"/>
                      <a:gd name="connsiteX9" fmla="*/ 4397 w 16212"/>
                      <a:gd name="connsiteY9" fmla="*/ 3169 h 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6212" h="7140">
                        <a:moveTo>
                          <a:pt x="4397" y="3169"/>
                        </a:moveTo>
                        <a:cubicBezTo>
                          <a:pt x="2204" y="2971"/>
                          <a:pt x="-188" y="2971"/>
                          <a:pt x="12" y="4160"/>
                        </a:cubicBezTo>
                        <a:cubicBezTo>
                          <a:pt x="211" y="5348"/>
                          <a:pt x="2404" y="6141"/>
                          <a:pt x="5593" y="6735"/>
                        </a:cubicBezTo>
                        <a:cubicBezTo>
                          <a:pt x="8583" y="7329"/>
                          <a:pt x="11373" y="7329"/>
                          <a:pt x="11971" y="6339"/>
                        </a:cubicBezTo>
                        <a:cubicBezTo>
                          <a:pt x="12171" y="5943"/>
                          <a:pt x="11971" y="5546"/>
                          <a:pt x="11573" y="5150"/>
                        </a:cubicBezTo>
                        <a:cubicBezTo>
                          <a:pt x="13367" y="5348"/>
                          <a:pt x="15559" y="4952"/>
                          <a:pt x="15958" y="4556"/>
                        </a:cubicBezTo>
                        <a:cubicBezTo>
                          <a:pt x="17353" y="2575"/>
                          <a:pt x="12769" y="1585"/>
                          <a:pt x="7985" y="792"/>
                        </a:cubicBezTo>
                        <a:lnTo>
                          <a:pt x="3799" y="0"/>
                        </a:lnTo>
                        <a:cubicBezTo>
                          <a:pt x="3599" y="396"/>
                          <a:pt x="3400" y="792"/>
                          <a:pt x="3400" y="1387"/>
                        </a:cubicBezTo>
                        <a:cubicBezTo>
                          <a:pt x="3400" y="1981"/>
                          <a:pt x="3799" y="2575"/>
                          <a:pt x="4397" y="31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72" name="Freeform 2271">
                    <a:extLst>
                      <a:ext uri="{FF2B5EF4-FFF2-40B4-BE49-F238E27FC236}">
                        <a16:creationId xmlns:a16="http://schemas.microsoft.com/office/drawing/2014/main" id="{2353CBF0-81D5-D397-4F06-AA57E25FCA58}"/>
                      </a:ext>
                    </a:extLst>
                  </p:cNvPr>
                  <p:cNvSpPr/>
                  <p:nvPr/>
                </p:nvSpPr>
                <p:spPr>
                  <a:xfrm>
                    <a:off x="2985685" y="5491015"/>
                    <a:ext cx="199" cy="198"/>
                  </a:xfrm>
                  <a:custGeom>
                    <a:avLst/>
                    <a:gdLst>
                      <a:gd name="connsiteX0" fmla="*/ 200 w 199"/>
                      <a:gd name="connsiteY0" fmla="*/ 198 h 198"/>
                      <a:gd name="connsiteX1" fmla="*/ 200 w 199"/>
                      <a:gd name="connsiteY1" fmla="*/ 0 h 198"/>
                      <a:gd name="connsiteX2" fmla="*/ 200 w 199"/>
                      <a:gd name="connsiteY2" fmla="*/ 0 h 198"/>
                      <a:gd name="connsiteX3" fmla="*/ 0 w 199"/>
                      <a:gd name="connsiteY3" fmla="*/ 0 h 198"/>
                      <a:gd name="connsiteX4" fmla="*/ 0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200" y="198"/>
                        </a:moveTo>
                        <a:lnTo>
                          <a:pt x="200" y="0"/>
                        </a:lnTo>
                        <a:lnTo>
                          <a:pt x="20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73" name="Freeform 2272">
                    <a:extLst>
                      <a:ext uri="{FF2B5EF4-FFF2-40B4-BE49-F238E27FC236}">
                        <a16:creationId xmlns:a16="http://schemas.microsoft.com/office/drawing/2014/main" id="{70C8C577-795D-0673-AF12-EF2BA99D8A9B}"/>
                      </a:ext>
                    </a:extLst>
                  </p:cNvPr>
                  <p:cNvSpPr/>
                  <p:nvPr/>
                </p:nvSpPr>
                <p:spPr>
                  <a:xfrm>
                    <a:off x="2992263" y="5478536"/>
                    <a:ext cx="398" cy="19808"/>
                  </a:xfrm>
                  <a:custGeom>
                    <a:avLst/>
                    <a:gdLst>
                      <a:gd name="connsiteX0" fmla="*/ 0 w 398"/>
                      <a:gd name="connsiteY0" fmla="*/ 0 h 19808"/>
                      <a:gd name="connsiteX1" fmla="*/ 199 w 398"/>
                      <a:gd name="connsiteY1" fmla="*/ 0 h 19808"/>
                      <a:gd name="connsiteX2" fmla="*/ 399 w 398"/>
                      <a:gd name="connsiteY2" fmla="*/ 0 h 19808"/>
                      <a:gd name="connsiteX3" fmla="*/ 399 w 398"/>
                      <a:gd name="connsiteY3" fmla="*/ 0 h 19808"/>
                      <a:gd name="connsiteX4" fmla="*/ 0 w 398"/>
                      <a:gd name="connsiteY4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08">
                        <a:moveTo>
                          <a:pt x="0" y="0"/>
                        </a:moveTo>
                        <a:lnTo>
                          <a:pt x="199" y="0"/>
                        </a:lnTo>
                        <a:lnTo>
                          <a:pt x="399" y="0"/>
                        </a:lnTo>
                        <a:lnTo>
                          <a:pt x="3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74" name="Freeform 2273">
                    <a:extLst>
                      <a:ext uri="{FF2B5EF4-FFF2-40B4-BE49-F238E27FC236}">
                        <a16:creationId xmlns:a16="http://schemas.microsoft.com/office/drawing/2014/main" id="{54AC4F30-1331-A4F2-CD66-1D344E0BE0E7}"/>
                      </a:ext>
                    </a:extLst>
                  </p:cNvPr>
                  <p:cNvSpPr/>
                  <p:nvPr/>
                </p:nvSpPr>
                <p:spPr>
                  <a:xfrm>
                    <a:off x="2975142" y="5474471"/>
                    <a:ext cx="17719" cy="8956"/>
                  </a:xfrm>
                  <a:custGeom>
                    <a:avLst/>
                    <a:gdLst>
                      <a:gd name="connsiteX0" fmla="*/ 7354 w 17719"/>
                      <a:gd name="connsiteY0" fmla="*/ 2876 h 8956"/>
                      <a:gd name="connsiteX1" fmla="*/ 7354 w 17719"/>
                      <a:gd name="connsiteY1" fmla="*/ 2876 h 8956"/>
                      <a:gd name="connsiteX2" fmla="*/ 179 w 17719"/>
                      <a:gd name="connsiteY2" fmla="*/ 499 h 8956"/>
                      <a:gd name="connsiteX3" fmla="*/ 3766 w 17719"/>
                      <a:gd name="connsiteY3" fmla="*/ 5451 h 8956"/>
                      <a:gd name="connsiteX4" fmla="*/ 11540 w 17719"/>
                      <a:gd name="connsiteY4" fmla="*/ 8621 h 8956"/>
                      <a:gd name="connsiteX5" fmla="*/ 11739 w 17719"/>
                      <a:gd name="connsiteY5" fmla="*/ 7036 h 8956"/>
                      <a:gd name="connsiteX6" fmla="*/ 17719 w 17719"/>
                      <a:gd name="connsiteY6" fmla="*/ 5451 h 8956"/>
                      <a:gd name="connsiteX7" fmla="*/ 17320 w 17719"/>
                      <a:gd name="connsiteY7" fmla="*/ 4065 h 8956"/>
                      <a:gd name="connsiteX8" fmla="*/ 13135 w 17719"/>
                      <a:gd name="connsiteY8" fmla="*/ 3272 h 8956"/>
                      <a:gd name="connsiteX9" fmla="*/ 7354 w 17719"/>
                      <a:gd name="connsiteY9" fmla="*/ 2876 h 89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719" h="8956">
                        <a:moveTo>
                          <a:pt x="7354" y="2876"/>
                        </a:moveTo>
                        <a:cubicBezTo>
                          <a:pt x="7354" y="2876"/>
                          <a:pt x="7354" y="2876"/>
                          <a:pt x="7354" y="2876"/>
                        </a:cubicBezTo>
                        <a:cubicBezTo>
                          <a:pt x="3966" y="301"/>
                          <a:pt x="1175" y="-690"/>
                          <a:pt x="179" y="499"/>
                        </a:cubicBezTo>
                        <a:cubicBezTo>
                          <a:pt x="-619" y="1489"/>
                          <a:pt x="1375" y="3470"/>
                          <a:pt x="3766" y="5451"/>
                        </a:cubicBezTo>
                        <a:cubicBezTo>
                          <a:pt x="6956" y="7630"/>
                          <a:pt x="10145" y="9809"/>
                          <a:pt x="11540" y="8621"/>
                        </a:cubicBezTo>
                        <a:cubicBezTo>
                          <a:pt x="11939" y="8225"/>
                          <a:pt x="11939" y="7828"/>
                          <a:pt x="11739" y="7036"/>
                        </a:cubicBezTo>
                        <a:cubicBezTo>
                          <a:pt x="15527" y="7630"/>
                          <a:pt x="17520" y="7036"/>
                          <a:pt x="17719" y="5451"/>
                        </a:cubicBezTo>
                        <a:cubicBezTo>
                          <a:pt x="17719" y="5055"/>
                          <a:pt x="17520" y="4461"/>
                          <a:pt x="17320" y="4065"/>
                        </a:cubicBezTo>
                        <a:cubicBezTo>
                          <a:pt x="15925" y="3867"/>
                          <a:pt x="14530" y="3470"/>
                          <a:pt x="13135" y="3272"/>
                        </a:cubicBezTo>
                        <a:cubicBezTo>
                          <a:pt x="11141" y="3074"/>
                          <a:pt x="8949" y="2876"/>
                          <a:pt x="7354" y="28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75" name="Freeform 2274">
                    <a:extLst>
                      <a:ext uri="{FF2B5EF4-FFF2-40B4-BE49-F238E27FC236}">
                        <a16:creationId xmlns:a16="http://schemas.microsoft.com/office/drawing/2014/main" id="{C19FC8FA-3518-64BB-48A6-9725D35835FA}"/>
                      </a:ext>
                    </a:extLst>
                  </p:cNvPr>
                  <p:cNvSpPr/>
                  <p:nvPr/>
                </p:nvSpPr>
                <p:spPr>
                  <a:xfrm>
                    <a:off x="3055104" y="5557128"/>
                    <a:ext cx="12754" cy="3860"/>
                  </a:xfrm>
                  <a:custGeom>
                    <a:avLst/>
                    <a:gdLst>
                      <a:gd name="connsiteX0" fmla="*/ 4930 w 12754"/>
                      <a:gd name="connsiteY0" fmla="*/ 49 h 3860"/>
                      <a:gd name="connsiteX1" fmla="*/ 146 w 12754"/>
                      <a:gd name="connsiteY1" fmla="*/ 1435 h 3860"/>
                      <a:gd name="connsiteX2" fmla="*/ 7920 w 12754"/>
                      <a:gd name="connsiteY2" fmla="*/ 3812 h 3860"/>
                      <a:gd name="connsiteX3" fmla="*/ 12704 w 12754"/>
                      <a:gd name="connsiteY3" fmla="*/ 2228 h 3860"/>
                      <a:gd name="connsiteX4" fmla="*/ 4930 w 12754"/>
                      <a:gd name="connsiteY4" fmla="*/ 49 h 38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54" h="3860">
                        <a:moveTo>
                          <a:pt x="4930" y="49"/>
                        </a:moveTo>
                        <a:cubicBezTo>
                          <a:pt x="1940" y="-149"/>
                          <a:pt x="-651" y="247"/>
                          <a:pt x="146" y="1435"/>
                        </a:cubicBezTo>
                        <a:cubicBezTo>
                          <a:pt x="943" y="2822"/>
                          <a:pt x="3734" y="3614"/>
                          <a:pt x="7920" y="3812"/>
                        </a:cubicBezTo>
                        <a:cubicBezTo>
                          <a:pt x="11109" y="4010"/>
                          <a:pt x="13102" y="3614"/>
                          <a:pt x="12704" y="2228"/>
                        </a:cubicBezTo>
                        <a:cubicBezTo>
                          <a:pt x="11507" y="1237"/>
                          <a:pt x="9514" y="247"/>
                          <a:pt x="4930" y="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76" name="Freeform 2275">
                    <a:extLst>
                      <a:ext uri="{FF2B5EF4-FFF2-40B4-BE49-F238E27FC236}">
                        <a16:creationId xmlns:a16="http://schemas.microsoft.com/office/drawing/2014/main" id="{7CD8BEC7-B940-9F6B-0D26-1626D79326BE}"/>
                      </a:ext>
                    </a:extLst>
                  </p:cNvPr>
                  <p:cNvSpPr/>
                  <p:nvPr/>
                </p:nvSpPr>
                <p:spPr>
                  <a:xfrm>
                    <a:off x="2910739" y="5414755"/>
                    <a:ext cx="32258" cy="17256"/>
                  </a:xfrm>
                  <a:custGeom>
                    <a:avLst/>
                    <a:gdLst>
                      <a:gd name="connsiteX0" fmla="*/ 598 w 32258"/>
                      <a:gd name="connsiteY0" fmla="*/ 6137 h 17256"/>
                      <a:gd name="connsiteX1" fmla="*/ 8970 w 32258"/>
                      <a:gd name="connsiteY1" fmla="*/ 9504 h 17256"/>
                      <a:gd name="connsiteX2" fmla="*/ 15149 w 32258"/>
                      <a:gd name="connsiteY2" fmla="*/ 9108 h 17256"/>
                      <a:gd name="connsiteX3" fmla="*/ 15946 w 32258"/>
                      <a:gd name="connsiteY3" fmla="*/ 9901 h 17256"/>
                      <a:gd name="connsiteX4" fmla="*/ 19933 w 32258"/>
                      <a:gd name="connsiteY4" fmla="*/ 12476 h 17256"/>
                      <a:gd name="connsiteX5" fmla="*/ 19135 w 32258"/>
                      <a:gd name="connsiteY5" fmla="*/ 13070 h 17256"/>
                      <a:gd name="connsiteX6" fmla="*/ 23321 w 32258"/>
                      <a:gd name="connsiteY6" fmla="*/ 16437 h 17256"/>
                      <a:gd name="connsiteX7" fmla="*/ 31095 w 32258"/>
                      <a:gd name="connsiteY7" fmla="*/ 16437 h 17256"/>
                      <a:gd name="connsiteX8" fmla="*/ 27308 w 32258"/>
                      <a:gd name="connsiteY8" fmla="*/ 12872 h 17256"/>
                      <a:gd name="connsiteX9" fmla="*/ 26311 w 32258"/>
                      <a:gd name="connsiteY9" fmla="*/ 12674 h 17256"/>
                      <a:gd name="connsiteX10" fmla="*/ 26510 w 32258"/>
                      <a:gd name="connsiteY10" fmla="*/ 11683 h 17256"/>
                      <a:gd name="connsiteX11" fmla="*/ 31693 w 32258"/>
                      <a:gd name="connsiteY11" fmla="*/ 11287 h 17256"/>
                      <a:gd name="connsiteX12" fmla="*/ 26510 w 32258"/>
                      <a:gd name="connsiteY12" fmla="*/ 2769 h 17256"/>
                      <a:gd name="connsiteX13" fmla="*/ 19335 w 32258"/>
                      <a:gd name="connsiteY13" fmla="*/ 591 h 17256"/>
                      <a:gd name="connsiteX14" fmla="*/ 19534 w 32258"/>
                      <a:gd name="connsiteY14" fmla="*/ 4750 h 17256"/>
                      <a:gd name="connsiteX15" fmla="*/ 15149 w 32258"/>
                      <a:gd name="connsiteY15" fmla="*/ 4948 h 17256"/>
                      <a:gd name="connsiteX16" fmla="*/ 13754 w 32258"/>
                      <a:gd name="connsiteY16" fmla="*/ 6731 h 17256"/>
                      <a:gd name="connsiteX17" fmla="*/ 10564 w 32258"/>
                      <a:gd name="connsiteY17" fmla="*/ 5741 h 17256"/>
                      <a:gd name="connsiteX18" fmla="*/ 8970 w 32258"/>
                      <a:gd name="connsiteY18" fmla="*/ 3364 h 17256"/>
                      <a:gd name="connsiteX19" fmla="*/ 2791 w 32258"/>
                      <a:gd name="connsiteY19" fmla="*/ 392 h 17256"/>
                      <a:gd name="connsiteX20" fmla="*/ 0 w 32258"/>
                      <a:gd name="connsiteY20" fmla="*/ 2175 h 17256"/>
                      <a:gd name="connsiteX21" fmla="*/ 2990 w 32258"/>
                      <a:gd name="connsiteY21" fmla="*/ 4552 h 17256"/>
                      <a:gd name="connsiteX22" fmla="*/ 598 w 32258"/>
                      <a:gd name="connsiteY22" fmla="*/ 6137 h 172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32258" h="17256">
                        <a:moveTo>
                          <a:pt x="598" y="6137"/>
                        </a:moveTo>
                        <a:cubicBezTo>
                          <a:pt x="997" y="8118"/>
                          <a:pt x="5581" y="8910"/>
                          <a:pt x="8970" y="9504"/>
                        </a:cubicBezTo>
                        <a:cubicBezTo>
                          <a:pt x="12159" y="10099"/>
                          <a:pt x="13953" y="9703"/>
                          <a:pt x="15149" y="9108"/>
                        </a:cubicBezTo>
                        <a:cubicBezTo>
                          <a:pt x="15348" y="9306"/>
                          <a:pt x="15747" y="9703"/>
                          <a:pt x="15946" y="9901"/>
                        </a:cubicBezTo>
                        <a:cubicBezTo>
                          <a:pt x="17541" y="11089"/>
                          <a:pt x="18737" y="12080"/>
                          <a:pt x="19933" y="12476"/>
                        </a:cubicBezTo>
                        <a:cubicBezTo>
                          <a:pt x="19534" y="12674"/>
                          <a:pt x="19335" y="12872"/>
                          <a:pt x="19135" y="13070"/>
                        </a:cubicBezTo>
                        <a:cubicBezTo>
                          <a:pt x="18338" y="14258"/>
                          <a:pt x="20132" y="15447"/>
                          <a:pt x="23321" y="16437"/>
                        </a:cubicBezTo>
                        <a:cubicBezTo>
                          <a:pt x="27507" y="17626"/>
                          <a:pt x="30298" y="17428"/>
                          <a:pt x="31095" y="16437"/>
                        </a:cubicBezTo>
                        <a:cubicBezTo>
                          <a:pt x="31892" y="15051"/>
                          <a:pt x="30696" y="13862"/>
                          <a:pt x="27308" y="12872"/>
                        </a:cubicBezTo>
                        <a:cubicBezTo>
                          <a:pt x="26909" y="12872"/>
                          <a:pt x="26710" y="12674"/>
                          <a:pt x="26311" y="12674"/>
                        </a:cubicBezTo>
                        <a:cubicBezTo>
                          <a:pt x="26510" y="12278"/>
                          <a:pt x="26510" y="12080"/>
                          <a:pt x="26510" y="11683"/>
                        </a:cubicBezTo>
                        <a:cubicBezTo>
                          <a:pt x="29500" y="13070"/>
                          <a:pt x="30696" y="12278"/>
                          <a:pt x="31693" y="11287"/>
                        </a:cubicBezTo>
                        <a:cubicBezTo>
                          <a:pt x="33287" y="9703"/>
                          <a:pt x="31494" y="6335"/>
                          <a:pt x="26510" y="2769"/>
                        </a:cubicBezTo>
                        <a:cubicBezTo>
                          <a:pt x="23321" y="392"/>
                          <a:pt x="20132" y="-796"/>
                          <a:pt x="19335" y="591"/>
                        </a:cubicBezTo>
                        <a:cubicBezTo>
                          <a:pt x="18737" y="1779"/>
                          <a:pt x="18737" y="2967"/>
                          <a:pt x="19534" y="4750"/>
                        </a:cubicBezTo>
                        <a:cubicBezTo>
                          <a:pt x="17541" y="3958"/>
                          <a:pt x="16345" y="4354"/>
                          <a:pt x="15149" y="4948"/>
                        </a:cubicBezTo>
                        <a:cubicBezTo>
                          <a:pt x="14352" y="5345"/>
                          <a:pt x="13754" y="5939"/>
                          <a:pt x="13754" y="6731"/>
                        </a:cubicBezTo>
                        <a:cubicBezTo>
                          <a:pt x="12757" y="6335"/>
                          <a:pt x="11561" y="6137"/>
                          <a:pt x="10564" y="5741"/>
                        </a:cubicBezTo>
                        <a:cubicBezTo>
                          <a:pt x="10166" y="4948"/>
                          <a:pt x="9568" y="4156"/>
                          <a:pt x="8970" y="3364"/>
                        </a:cubicBezTo>
                        <a:cubicBezTo>
                          <a:pt x="6777" y="987"/>
                          <a:pt x="4186" y="194"/>
                          <a:pt x="2791" y="392"/>
                        </a:cubicBezTo>
                        <a:cubicBezTo>
                          <a:pt x="1395" y="591"/>
                          <a:pt x="797" y="1581"/>
                          <a:pt x="0" y="2175"/>
                        </a:cubicBezTo>
                        <a:cubicBezTo>
                          <a:pt x="997" y="2967"/>
                          <a:pt x="1993" y="3760"/>
                          <a:pt x="2990" y="4552"/>
                        </a:cubicBezTo>
                        <a:cubicBezTo>
                          <a:pt x="1395" y="4750"/>
                          <a:pt x="399" y="5146"/>
                          <a:pt x="598" y="61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77" name="Freeform 2276">
                    <a:extLst>
                      <a:ext uri="{FF2B5EF4-FFF2-40B4-BE49-F238E27FC236}">
                        <a16:creationId xmlns:a16="http://schemas.microsoft.com/office/drawing/2014/main" id="{AFE4918C-B75C-6835-D318-1AFE08107EB9}"/>
                      </a:ext>
                    </a:extLst>
                  </p:cNvPr>
                  <p:cNvSpPr/>
                  <p:nvPr/>
                </p:nvSpPr>
                <p:spPr>
                  <a:xfrm>
                    <a:off x="3042085" y="5453370"/>
                    <a:ext cx="12168" cy="4503"/>
                  </a:xfrm>
                  <a:custGeom>
                    <a:avLst/>
                    <a:gdLst>
                      <a:gd name="connsiteX0" fmla="*/ 12168 w 12168"/>
                      <a:gd name="connsiteY0" fmla="*/ 3575 h 4503"/>
                      <a:gd name="connsiteX1" fmla="*/ 6388 w 12168"/>
                      <a:gd name="connsiteY1" fmla="*/ 603 h 4503"/>
                      <a:gd name="connsiteX2" fmla="*/ 9 w 12168"/>
                      <a:gd name="connsiteY2" fmla="*/ 603 h 4503"/>
                      <a:gd name="connsiteX3" fmla="*/ 6986 w 12168"/>
                      <a:gd name="connsiteY3" fmla="*/ 4169 h 4503"/>
                      <a:gd name="connsiteX4" fmla="*/ 12168 w 12168"/>
                      <a:gd name="connsiteY4" fmla="*/ 3575 h 45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68" h="4503">
                        <a:moveTo>
                          <a:pt x="12168" y="3575"/>
                        </a:moveTo>
                        <a:cubicBezTo>
                          <a:pt x="12168" y="2386"/>
                          <a:pt x="9378" y="1396"/>
                          <a:pt x="6388" y="603"/>
                        </a:cubicBezTo>
                        <a:cubicBezTo>
                          <a:pt x="3398" y="9"/>
                          <a:pt x="209" y="-387"/>
                          <a:pt x="9" y="603"/>
                        </a:cubicBezTo>
                        <a:cubicBezTo>
                          <a:pt x="-190" y="1990"/>
                          <a:pt x="2800" y="3376"/>
                          <a:pt x="6986" y="4169"/>
                        </a:cubicBezTo>
                        <a:cubicBezTo>
                          <a:pt x="9976" y="4763"/>
                          <a:pt x="12168" y="4565"/>
                          <a:pt x="12168" y="357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78" name="Freeform 2277">
                    <a:extLst>
                      <a:ext uri="{FF2B5EF4-FFF2-40B4-BE49-F238E27FC236}">
                        <a16:creationId xmlns:a16="http://schemas.microsoft.com/office/drawing/2014/main" id="{B1CC0485-CD16-9078-8198-6E51C96EA597}"/>
                      </a:ext>
                    </a:extLst>
                  </p:cNvPr>
                  <p:cNvSpPr/>
                  <p:nvPr/>
                </p:nvSpPr>
                <p:spPr>
                  <a:xfrm>
                    <a:off x="2919907" y="5499533"/>
                    <a:ext cx="398" cy="197"/>
                  </a:xfrm>
                  <a:custGeom>
                    <a:avLst/>
                    <a:gdLst>
                      <a:gd name="connsiteX0" fmla="*/ 0 w 398"/>
                      <a:gd name="connsiteY0" fmla="*/ 198 h 197"/>
                      <a:gd name="connsiteX1" fmla="*/ 399 w 398"/>
                      <a:gd name="connsiteY1" fmla="*/ 198 h 197"/>
                      <a:gd name="connsiteX2" fmla="*/ 399 w 398"/>
                      <a:gd name="connsiteY2" fmla="*/ 198 h 197"/>
                      <a:gd name="connsiteX3" fmla="*/ 399 w 398"/>
                      <a:gd name="connsiteY3" fmla="*/ 198 h 197"/>
                      <a:gd name="connsiteX4" fmla="*/ 0 w 398"/>
                      <a:gd name="connsiteY4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7">
                        <a:moveTo>
                          <a:pt x="0" y="198"/>
                        </a:moveTo>
                        <a:lnTo>
                          <a:pt x="399" y="198"/>
                        </a:lnTo>
                        <a:lnTo>
                          <a:pt x="399" y="198"/>
                        </a:lnTo>
                        <a:lnTo>
                          <a:pt x="399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79" name="Freeform 2278">
                    <a:extLst>
                      <a:ext uri="{FF2B5EF4-FFF2-40B4-BE49-F238E27FC236}">
                        <a16:creationId xmlns:a16="http://schemas.microsoft.com/office/drawing/2014/main" id="{A20F69A6-C18B-5766-9448-66FE4391A97D}"/>
                      </a:ext>
                    </a:extLst>
                  </p:cNvPr>
                  <p:cNvSpPr/>
                  <p:nvPr/>
                </p:nvSpPr>
                <p:spPr>
                  <a:xfrm>
                    <a:off x="2907572" y="5498512"/>
                    <a:ext cx="12335" cy="4777"/>
                  </a:xfrm>
                  <a:custGeom>
                    <a:avLst/>
                    <a:gdLst>
                      <a:gd name="connsiteX0" fmla="*/ 176 w 12335"/>
                      <a:gd name="connsiteY0" fmla="*/ 2011 h 4777"/>
                      <a:gd name="connsiteX1" fmla="*/ 3764 w 12335"/>
                      <a:gd name="connsiteY1" fmla="*/ 4190 h 4777"/>
                      <a:gd name="connsiteX2" fmla="*/ 10741 w 12335"/>
                      <a:gd name="connsiteY2" fmla="*/ 3992 h 4777"/>
                      <a:gd name="connsiteX3" fmla="*/ 12335 w 12335"/>
                      <a:gd name="connsiteY3" fmla="*/ 1219 h 4777"/>
                      <a:gd name="connsiteX4" fmla="*/ 4362 w 12335"/>
                      <a:gd name="connsiteY4" fmla="*/ 30 h 4777"/>
                      <a:gd name="connsiteX5" fmla="*/ 176 w 12335"/>
                      <a:gd name="connsiteY5" fmla="*/ 2011 h 47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335" h="4777">
                        <a:moveTo>
                          <a:pt x="176" y="2011"/>
                        </a:moveTo>
                        <a:cubicBezTo>
                          <a:pt x="575" y="2803"/>
                          <a:pt x="2170" y="3596"/>
                          <a:pt x="3764" y="4190"/>
                        </a:cubicBezTo>
                        <a:cubicBezTo>
                          <a:pt x="6954" y="5180"/>
                          <a:pt x="9545" y="4784"/>
                          <a:pt x="10741" y="3992"/>
                        </a:cubicBezTo>
                        <a:cubicBezTo>
                          <a:pt x="11737" y="3200"/>
                          <a:pt x="11937" y="2209"/>
                          <a:pt x="12335" y="1219"/>
                        </a:cubicBezTo>
                        <a:cubicBezTo>
                          <a:pt x="9744" y="823"/>
                          <a:pt x="6954" y="228"/>
                          <a:pt x="4362" y="30"/>
                        </a:cubicBezTo>
                        <a:cubicBezTo>
                          <a:pt x="1373" y="-168"/>
                          <a:pt x="-621" y="624"/>
                          <a:pt x="176" y="20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80" name="Freeform 2279">
                    <a:extLst>
                      <a:ext uri="{FF2B5EF4-FFF2-40B4-BE49-F238E27FC236}">
                        <a16:creationId xmlns:a16="http://schemas.microsoft.com/office/drawing/2014/main" id="{F87219D3-ADCC-B3A5-0BDD-F4A3DB990CAB}"/>
                      </a:ext>
                    </a:extLst>
                  </p:cNvPr>
                  <p:cNvSpPr/>
                  <p:nvPr/>
                </p:nvSpPr>
                <p:spPr>
                  <a:xfrm>
                    <a:off x="3035435" y="5490619"/>
                    <a:ext cx="13132" cy="5033"/>
                  </a:xfrm>
                  <a:custGeom>
                    <a:avLst/>
                    <a:gdLst>
                      <a:gd name="connsiteX0" fmla="*/ 3869 w 13132"/>
                      <a:gd name="connsiteY0" fmla="*/ 3962 h 5033"/>
                      <a:gd name="connsiteX1" fmla="*/ 11842 w 13132"/>
                      <a:gd name="connsiteY1" fmla="*/ 4754 h 5033"/>
                      <a:gd name="connsiteX2" fmla="*/ 5863 w 13132"/>
                      <a:gd name="connsiteY2" fmla="*/ 0 h 5033"/>
                      <a:gd name="connsiteX3" fmla="*/ 3869 w 13132"/>
                      <a:gd name="connsiteY3" fmla="*/ 3962 h 50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132" h="5033">
                        <a:moveTo>
                          <a:pt x="3869" y="3962"/>
                        </a:moveTo>
                        <a:cubicBezTo>
                          <a:pt x="6261" y="4952"/>
                          <a:pt x="10248" y="5348"/>
                          <a:pt x="11842" y="4754"/>
                        </a:cubicBezTo>
                        <a:cubicBezTo>
                          <a:pt x="15829" y="3368"/>
                          <a:pt x="9650" y="1585"/>
                          <a:pt x="5863" y="0"/>
                        </a:cubicBezTo>
                        <a:cubicBezTo>
                          <a:pt x="2873" y="792"/>
                          <a:pt x="-4502" y="792"/>
                          <a:pt x="3869" y="396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81" name="Freeform 2280">
                    <a:extLst>
                      <a:ext uri="{FF2B5EF4-FFF2-40B4-BE49-F238E27FC236}">
                        <a16:creationId xmlns:a16="http://schemas.microsoft.com/office/drawing/2014/main" id="{D687DB97-F585-8082-9AD8-A3B1E5917D3E}"/>
                      </a:ext>
                    </a:extLst>
                  </p:cNvPr>
                  <p:cNvSpPr/>
                  <p:nvPr/>
                </p:nvSpPr>
                <p:spPr>
                  <a:xfrm>
                    <a:off x="3041098" y="5490421"/>
                    <a:ext cx="398" cy="197"/>
                  </a:xfrm>
                  <a:custGeom>
                    <a:avLst/>
                    <a:gdLst>
                      <a:gd name="connsiteX0" fmla="*/ 200 w 398"/>
                      <a:gd name="connsiteY0" fmla="*/ 198 h 197"/>
                      <a:gd name="connsiteX1" fmla="*/ 399 w 398"/>
                      <a:gd name="connsiteY1" fmla="*/ 198 h 197"/>
                      <a:gd name="connsiteX2" fmla="*/ 399 w 398"/>
                      <a:gd name="connsiteY2" fmla="*/ 198 h 197"/>
                      <a:gd name="connsiteX3" fmla="*/ 0 w 398"/>
                      <a:gd name="connsiteY3" fmla="*/ 0 h 197"/>
                      <a:gd name="connsiteX4" fmla="*/ 0 w 398"/>
                      <a:gd name="connsiteY4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7">
                        <a:moveTo>
                          <a:pt x="200" y="198"/>
                        </a:moveTo>
                        <a:lnTo>
                          <a:pt x="399" y="198"/>
                        </a:lnTo>
                        <a:lnTo>
                          <a:pt x="399" y="198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82" name="Freeform 2281">
                    <a:extLst>
                      <a:ext uri="{FF2B5EF4-FFF2-40B4-BE49-F238E27FC236}">
                        <a16:creationId xmlns:a16="http://schemas.microsoft.com/office/drawing/2014/main" id="{EF5EE5B6-A2C3-00C0-8898-222BEDCF8AC4}"/>
                      </a:ext>
                    </a:extLst>
                  </p:cNvPr>
                  <p:cNvSpPr/>
                  <p:nvPr/>
                </p:nvSpPr>
                <p:spPr>
                  <a:xfrm>
                    <a:off x="3029870" y="5503037"/>
                    <a:ext cx="10640" cy="3763"/>
                  </a:xfrm>
                  <a:custGeom>
                    <a:avLst/>
                    <a:gdLst>
                      <a:gd name="connsiteX0" fmla="*/ 4850 w 10640"/>
                      <a:gd name="connsiteY0" fmla="*/ 260 h 3763"/>
                      <a:gd name="connsiteX1" fmla="*/ 66 w 10640"/>
                      <a:gd name="connsiteY1" fmla="*/ 656 h 3763"/>
                      <a:gd name="connsiteX2" fmla="*/ 4451 w 10640"/>
                      <a:gd name="connsiteY2" fmla="*/ 3430 h 3763"/>
                      <a:gd name="connsiteX3" fmla="*/ 10630 w 10640"/>
                      <a:gd name="connsiteY3" fmla="*/ 2835 h 3763"/>
                      <a:gd name="connsiteX4" fmla="*/ 4850 w 10640"/>
                      <a:gd name="connsiteY4" fmla="*/ 260 h 37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40" h="3763">
                        <a:moveTo>
                          <a:pt x="4850" y="260"/>
                        </a:moveTo>
                        <a:cubicBezTo>
                          <a:pt x="2259" y="-136"/>
                          <a:pt x="465" y="-136"/>
                          <a:pt x="66" y="656"/>
                        </a:cubicBezTo>
                        <a:cubicBezTo>
                          <a:pt x="-333" y="1647"/>
                          <a:pt x="1063" y="2637"/>
                          <a:pt x="4451" y="3430"/>
                        </a:cubicBezTo>
                        <a:cubicBezTo>
                          <a:pt x="7840" y="4024"/>
                          <a:pt x="10431" y="3826"/>
                          <a:pt x="10630" y="2835"/>
                        </a:cubicBezTo>
                        <a:cubicBezTo>
                          <a:pt x="10830" y="1845"/>
                          <a:pt x="8039" y="855"/>
                          <a:pt x="4850" y="2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83" name="Freeform 2282">
                    <a:extLst>
                      <a:ext uri="{FF2B5EF4-FFF2-40B4-BE49-F238E27FC236}">
                        <a16:creationId xmlns:a16="http://schemas.microsoft.com/office/drawing/2014/main" id="{3C2F5A67-97C0-BC02-C1B0-28D1C94EC642}"/>
                      </a:ext>
                    </a:extLst>
                  </p:cNvPr>
                  <p:cNvSpPr/>
                  <p:nvPr/>
                </p:nvSpPr>
                <p:spPr>
                  <a:xfrm>
                    <a:off x="2932599" y="5564902"/>
                    <a:ext cx="11212" cy="4237"/>
                  </a:xfrm>
                  <a:custGeom>
                    <a:avLst/>
                    <a:gdLst>
                      <a:gd name="connsiteX0" fmla="*/ 5647 w 11212"/>
                      <a:gd name="connsiteY0" fmla="*/ 4160 h 4237"/>
                      <a:gd name="connsiteX1" fmla="*/ 11029 w 11212"/>
                      <a:gd name="connsiteY1" fmla="*/ 1981 h 4237"/>
                      <a:gd name="connsiteX2" fmla="*/ 4651 w 11212"/>
                      <a:gd name="connsiteY2" fmla="*/ 0 h 4237"/>
                      <a:gd name="connsiteX3" fmla="*/ 66 w 11212"/>
                      <a:gd name="connsiteY3" fmla="*/ 1783 h 4237"/>
                      <a:gd name="connsiteX4" fmla="*/ 5647 w 11212"/>
                      <a:gd name="connsiteY4" fmla="*/ 4160 h 42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12" h="4237">
                        <a:moveTo>
                          <a:pt x="5647" y="4160"/>
                        </a:moveTo>
                        <a:cubicBezTo>
                          <a:pt x="10032" y="4556"/>
                          <a:pt x="11826" y="3368"/>
                          <a:pt x="11029" y="1981"/>
                        </a:cubicBezTo>
                        <a:cubicBezTo>
                          <a:pt x="10431" y="792"/>
                          <a:pt x="8039" y="198"/>
                          <a:pt x="4651" y="0"/>
                        </a:cubicBezTo>
                        <a:cubicBezTo>
                          <a:pt x="1063" y="0"/>
                          <a:pt x="-333" y="792"/>
                          <a:pt x="66" y="1783"/>
                        </a:cubicBezTo>
                        <a:cubicBezTo>
                          <a:pt x="265" y="2971"/>
                          <a:pt x="2657" y="3962"/>
                          <a:pt x="5647" y="416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84" name="Freeform 2283">
                    <a:extLst>
                      <a:ext uri="{FF2B5EF4-FFF2-40B4-BE49-F238E27FC236}">
                        <a16:creationId xmlns:a16="http://schemas.microsoft.com/office/drawing/2014/main" id="{8A7F362F-D664-2002-2A82-1A3C90FC73E3}"/>
                      </a:ext>
                    </a:extLst>
                  </p:cNvPr>
                  <p:cNvSpPr/>
                  <p:nvPr/>
                </p:nvSpPr>
                <p:spPr>
                  <a:xfrm>
                    <a:off x="2961045" y="5435253"/>
                    <a:ext cx="11233" cy="4506"/>
                  </a:xfrm>
                  <a:custGeom>
                    <a:avLst/>
                    <a:gdLst>
                      <a:gd name="connsiteX0" fmla="*/ 4509 w 11233"/>
                      <a:gd name="connsiteY0" fmla="*/ 3863 h 4506"/>
                      <a:gd name="connsiteX1" fmla="*/ 11086 w 11233"/>
                      <a:gd name="connsiteY1" fmla="*/ 3665 h 4506"/>
                      <a:gd name="connsiteX2" fmla="*/ 6900 w 11233"/>
                      <a:gd name="connsiteY2" fmla="*/ 495 h 4506"/>
                      <a:gd name="connsiteX3" fmla="*/ 123 w 11233"/>
                      <a:gd name="connsiteY3" fmla="*/ 693 h 4506"/>
                      <a:gd name="connsiteX4" fmla="*/ 4509 w 11233"/>
                      <a:gd name="connsiteY4" fmla="*/ 3863 h 45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33" h="4506">
                        <a:moveTo>
                          <a:pt x="4509" y="3863"/>
                        </a:moveTo>
                        <a:cubicBezTo>
                          <a:pt x="7498" y="4655"/>
                          <a:pt x="10488" y="4853"/>
                          <a:pt x="11086" y="3665"/>
                        </a:cubicBezTo>
                        <a:cubicBezTo>
                          <a:pt x="11684" y="2674"/>
                          <a:pt x="10488" y="1486"/>
                          <a:pt x="6900" y="495"/>
                        </a:cubicBezTo>
                        <a:cubicBezTo>
                          <a:pt x="3711" y="-99"/>
                          <a:pt x="921" y="-297"/>
                          <a:pt x="123" y="693"/>
                        </a:cubicBezTo>
                        <a:cubicBezTo>
                          <a:pt x="-475" y="1882"/>
                          <a:pt x="1120" y="3070"/>
                          <a:pt x="4509" y="386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85" name="Freeform 2284">
                    <a:extLst>
                      <a:ext uri="{FF2B5EF4-FFF2-40B4-BE49-F238E27FC236}">
                        <a16:creationId xmlns:a16="http://schemas.microsoft.com/office/drawing/2014/main" id="{1D16668F-A81A-734E-1178-613485A56EF7}"/>
                      </a:ext>
                    </a:extLst>
                  </p:cNvPr>
                  <p:cNvSpPr/>
                  <p:nvPr/>
                </p:nvSpPr>
                <p:spPr>
                  <a:xfrm>
                    <a:off x="2943029" y="5598181"/>
                    <a:ext cx="13561" cy="3763"/>
                  </a:xfrm>
                  <a:custGeom>
                    <a:avLst/>
                    <a:gdLst>
                      <a:gd name="connsiteX0" fmla="*/ 13554 w 13561"/>
                      <a:gd name="connsiteY0" fmla="*/ 2179 h 3763"/>
                      <a:gd name="connsiteX1" fmla="*/ 6379 w 13561"/>
                      <a:gd name="connsiteY1" fmla="*/ 0 h 3763"/>
                      <a:gd name="connsiteX2" fmla="*/ 0 w 13561"/>
                      <a:gd name="connsiteY2" fmla="*/ 1585 h 3763"/>
                      <a:gd name="connsiteX3" fmla="*/ 7574 w 13561"/>
                      <a:gd name="connsiteY3" fmla="*/ 3764 h 3763"/>
                      <a:gd name="connsiteX4" fmla="*/ 13554 w 13561"/>
                      <a:gd name="connsiteY4" fmla="*/ 2179 h 37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61" h="3763">
                        <a:moveTo>
                          <a:pt x="13554" y="2179"/>
                        </a:moveTo>
                        <a:cubicBezTo>
                          <a:pt x="13754" y="594"/>
                          <a:pt x="9966" y="198"/>
                          <a:pt x="6379" y="0"/>
                        </a:cubicBezTo>
                        <a:cubicBezTo>
                          <a:pt x="2990" y="0"/>
                          <a:pt x="0" y="396"/>
                          <a:pt x="0" y="1585"/>
                        </a:cubicBezTo>
                        <a:cubicBezTo>
                          <a:pt x="0" y="3169"/>
                          <a:pt x="3389" y="3764"/>
                          <a:pt x="7574" y="3764"/>
                        </a:cubicBezTo>
                        <a:cubicBezTo>
                          <a:pt x="10764" y="3764"/>
                          <a:pt x="13554" y="3368"/>
                          <a:pt x="13554" y="21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86" name="Freeform 2285">
                    <a:extLst>
                      <a:ext uri="{FF2B5EF4-FFF2-40B4-BE49-F238E27FC236}">
                        <a16:creationId xmlns:a16="http://schemas.microsoft.com/office/drawing/2014/main" id="{C7DB5F88-3269-D8C4-68E1-359EC8FD85A9}"/>
                      </a:ext>
                    </a:extLst>
                  </p:cNvPr>
                  <p:cNvSpPr/>
                  <p:nvPr/>
                </p:nvSpPr>
                <p:spPr>
                  <a:xfrm>
                    <a:off x="3019172" y="5425124"/>
                    <a:ext cx="23483" cy="22510"/>
                  </a:xfrm>
                  <a:custGeom>
                    <a:avLst/>
                    <a:gdLst>
                      <a:gd name="connsiteX0" fmla="*/ 2392 w 23483"/>
                      <a:gd name="connsiteY0" fmla="*/ 7258 h 22510"/>
                      <a:gd name="connsiteX1" fmla="*/ 7774 w 23483"/>
                      <a:gd name="connsiteY1" fmla="*/ 10427 h 22510"/>
                      <a:gd name="connsiteX2" fmla="*/ 11162 w 23483"/>
                      <a:gd name="connsiteY2" fmla="*/ 11021 h 22510"/>
                      <a:gd name="connsiteX3" fmla="*/ 20331 w 23483"/>
                      <a:gd name="connsiteY3" fmla="*/ 21718 h 22510"/>
                      <a:gd name="connsiteX4" fmla="*/ 23321 w 23483"/>
                      <a:gd name="connsiteY4" fmla="*/ 22510 h 22510"/>
                      <a:gd name="connsiteX5" fmla="*/ 16943 w 23483"/>
                      <a:gd name="connsiteY5" fmla="*/ 11814 h 22510"/>
                      <a:gd name="connsiteX6" fmla="*/ 10365 w 23483"/>
                      <a:gd name="connsiteY6" fmla="*/ 5079 h 22510"/>
                      <a:gd name="connsiteX7" fmla="*/ 10963 w 23483"/>
                      <a:gd name="connsiteY7" fmla="*/ 4484 h 22510"/>
                      <a:gd name="connsiteX8" fmla="*/ 10763 w 23483"/>
                      <a:gd name="connsiteY8" fmla="*/ 3890 h 22510"/>
                      <a:gd name="connsiteX9" fmla="*/ 13754 w 23483"/>
                      <a:gd name="connsiteY9" fmla="*/ 4881 h 22510"/>
                      <a:gd name="connsiteX10" fmla="*/ 20132 w 23483"/>
                      <a:gd name="connsiteY10" fmla="*/ 5079 h 22510"/>
                      <a:gd name="connsiteX11" fmla="*/ 14750 w 23483"/>
                      <a:gd name="connsiteY11" fmla="*/ 1117 h 22510"/>
                      <a:gd name="connsiteX12" fmla="*/ 7574 w 23483"/>
                      <a:gd name="connsiteY12" fmla="*/ 324 h 22510"/>
                      <a:gd name="connsiteX13" fmla="*/ 7375 w 23483"/>
                      <a:gd name="connsiteY13" fmla="*/ 1711 h 22510"/>
                      <a:gd name="connsiteX14" fmla="*/ 5980 w 23483"/>
                      <a:gd name="connsiteY14" fmla="*/ 1315 h 22510"/>
                      <a:gd name="connsiteX15" fmla="*/ 0 w 23483"/>
                      <a:gd name="connsiteY15" fmla="*/ 1513 h 22510"/>
                      <a:gd name="connsiteX16" fmla="*/ 4784 w 23483"/>
                      <a:gd name="connsiteY16" fmla="*/ 4484 h 22510"/>
                      <a:gd name="connsiteX17" fmla="*/ 6179 w 23483"/>
                      <a:gd name="connsiteY17" fmla="*/ 4682 h 22510"/>
                      <a:gd name="connsiteX18" fmla="*/ 7176 w 23483"/>
                      <a:gd name="connsiteY18" fmla="*/ 6267 h 22510"/>
                      <a:gd name="connsiteX19" fmla="*/ 2392 w 23483"/>
                      <a:gd name="connsiteY19" fmla="*/ 7258 h 2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23483" h="22510">
                        <a:moveTo>
                          <a:pt x="2392" y="7258"/>
                        </a:moveTo>
                        <a:cubicBezTo>
                          <a:pt x="2392" y="8446"/>
                          <a:pt x="4784" y="9833"/>
                          <a:pt x="7774" y="10427"/>
                        </a:cubicBezTo>
                        <a:cubicBezTo>
                          <a:pt x="8970" y="10625"/>
                          <a:pt x="10166" y="10823"/>
                          <a:pt x="11162" y="11021"/>
                        </a:cubicBezTo>
                        <a:cubicBezTo>
                          <a:pt x="13754" y="14587"/>
                          <a:pt x="14551" y="18152"/>
                          <a:pt x="20331" y="21718"/>
                        </a:cubicBezTo>
                        <a:cubicBezTo>
                          <a:pt x="21328" y="22312"/>
                          <a:pt x="22125" y="22114"/>
                          <a:pt x="23321" y="22510"/>
                        </a:cubicBezTo>
                        <a:cubicBezTo>
                          <a:pt x="24318" y="20133"/>
                          <a:pt x="20531" y="15973"/>
                          <a:pt x="16943" y="11814"/>
                        </a:cubicBezTo>
                        <a:cubicBezTo>
                          <a:pt x="14949" y="9437"/>
                          <a:pt x="12956" y="6861"/>
                          <a:pt x="10365" y="5079"/>
                        </a:cubicBezTo>
                        <a:cubicBezTo>
                          <a:pt x="10564" y="4881"/>
                          <a:pt x="10763" y="4881"/>
                          <a:pt x="10963" y="4484"/>
                        </a:cubicBezTo>
                        <a:cubicBezTo>
                          <a:pt x="10963" y="4286"/>
                          <a:pt x="10963" y="4088"/>
                          <a:pt x="10763" y="3890"/>
                        </a:cubicBezTo>
                        <a:cubicBezTo>
                          <a:pt x="11760" y="4286"/>
                          <a:pt x="12757" y="4484"/>
                          <a:pt x="13754" y="4881"/>
                        </a:cubicBezTo>
                        <a:cubicBezTo>
                          <a:pt x="16743" y="5871"/>
                          <a:pt x="19534" y="6069"/>
                          <a:pt x="20132" y="5079"/>
                        </a:cubicBezTo>
                        <a:cubicBezTo>
                          <a:pt x="21129" y="3890"/>
                          <a:pt x="18138" y="2503"/>
                          <a:pt x="14750" y="1117"/>
                        </a:cubicBezTo>
                        <a:cubicBezTo>
                          <a:pt x="11561" y="-72"/>
                          <a:pt x="8770" y="-270"/>
                          <a:pt x="7574" y="324"/>
                        </a:cubicBezTo>
                        <a:cubicBezTo>
                          <a:pt x="6976" y="721"/>
                          <a:pt x="6976" y="1117"/>
                          <a:pt x="7375" y="1711"/>
                        </a:cubicBezTo>
                        <a:cubicBezTo>
                          <a:pt x="6976" y="1513"/>
                          <a:pt x="6578" y="1513"/>
                          <a:pt x="5980" y="1315"/>
                        </a:cubicBezTo>
                        <a:cubicBezTo>
                          <a:pt x="2990" y="523"/>
                          <a:pt x="797" y="523"/>
                          <a:pt x="0" y="1513"/>
                        </a:cubicBezTo>
                        <a:cubicBezTo>
                          <a:pt x="0" y="2702"/>
                          <a:pt x="1595" y="3692"/>
                          <a:pt x="4784" y="4484"/>
                        </a:cubicBezTo>
                        <a:cubicBezTo>
                          <a:pt x="5182" y="4682"/>
                          <a:pt x="5581" y="4682"/>
                          <a:pt x="6179" y="4682"/>
                        </a:cubicBezTo>
                        <a:cubicBezTo>
                          <a:pt x="6378" y="5079"/>
                          <a:pt x="6777" y="5673"/>
                          <a:pt x="7176" y="6267"/>
                        </a:cubicBezTo>
                        <a:cubicBezTo>
                          <a:pt x="3986" y="5871"/>
                          <a:pt x="2392" y="6267"/>
                          <a:pt x="2392" y="725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87" name="Freeform 2286">
                    <a:extLst>
                      <a:ext uri="{FF2B5EF4-FFF2-40B4-BE49-F238E27FC236}">
                        <a16:creationId xmlns:a16="http://schemas.microsoft.com/office/drawing/2014/main" id="{279DF763-20F8-F54C-CD5A-B2C07DDBD775}"/>
                      </a:ext>
                    </a:extLst>
                  </p:cNvPr>
                  <p:cNvSpPr/>
                  <p:nvPr/>
                </p:nvSpPr>
                <p:spPr>
                  <a:xfrm>
                    <a:off x="2984269" y="5556582"/>
                    <a:ext cx="11183" cy="4063"/>
                  </a:xfrm>
                  <a:custGeom>
                    <a:avLst/>
                    <a:gdLst>
                      <a:gd name="connsiteX0" fmla="*/ 21 w 11183"/>
                      <a:gd name="connsiteY0" fmla="*/ 1585 h 4063"/>
                      <a:gd name="connsiteX1" fmla="*/ 4605 w 11183"/>
                      <a:gd name="connsiteY1" fmla="*/ 3962 h 4063"/>
                      <a:gd name="connsiteX2" fmla="*/ 11183 w 11183"/>
                      <a:gd name="connsiteY2" fmla="*/ 2179 h 4063"/>
                      <a:gd name="connsiteX3" fmla="*/ 5602 w 11183"/>
                      <a:gd name="connsiteY3" fmla="*/ 0 h 4063"/>
                      <a:gd name="connsiteX4" fmla="*/ 21 w 11183"/>
                      <a:gd name="connsiteY4" fmla="*/ 1585 h 40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83" h="4063">
                        <a:moveTo>
                          <a:pt x="21" y="1585"/>
                        </a:moveTo>
                        <a:cubicBezTo>
                          <a:pt x="-178" y="2575"/>
                          <a:pt x="1018" y="3764"/>
                          <a:pt x="4605" y="3962"/>
                        </a:cubicBezTo>
                        <a:cubicBezTo>
                          <a:pt x="8991" y="4358"/>
                          <a:pt x="10984" y="3566"/>
                          <a:pt x="11183" y="2179"/>
                        </a:cubicBezTo>
                        <a:cubicBezTo>
                          <a:pt x="10984" y="991"/>
                          <a:pt x="8791" y="198"/>
                          <a:pt x="5602" y="0"/>
                        </a:cubicBezTo>
                        <a:cubicBezTo>
                          <a:pt x="2214" y="0"/>
                          <a:pt x="220" y="594"/>
                          <a:pt x="21" y="15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88" name="Freeform 2287">
                    <a:extLst>
                      <a:ext uri="{FF2B5EF4-FFF2-40B4-BE49-F238E27FC236}">
                        <a16:creationId xmlns:a16="http://schemas.microsoft.com/office/drawing/2014/main" id="{8F2B4E28-C043-A102-CBE6-CBE8800360BA}"/>
                      </a:ext>
                    </a:extLst>
                  </p:cNvPr>
                  <p:cNvSpPr/>
                  <p:nvPr/>
                </p:nvSpPr>
                <p:spPr>
                  <a:xfrm>
                    <a:off x="2984873" y="5471923"/>
                    <a:ext cx="19456" cy="8370"/>
                  </a:xfrm>
                  <a:custGeom>
                    <a:avLst/>
                    <a:gdLst>
                      <a:gd name="connsiteX0" fmla="*/ 19350 w 19456"/>
                      <a:gd name="connsiteY0" fmla="*/ 7207 h 8370"/>
                      <a:gd name="connsiteX1" fmla="*/ 14965 w 19456"/>
                      <a:gd name="connsiteY1" fmla="*/ 4434 h 8370"/>
                      <a:gd name="connsiteX2" fmla="*/ 15164 w 19456"/>
                      <a:gd name="connsiteY2" fmla="*/ 4236 h 8370"/>
                      <a:gd name="connsiteX3" fmla="*/ 7191 w 19456"/>
                      <a:gd name="connsiteY3" fmla="*/ 472 h 8370"/>
                      <a:gd name="connsiteX4" fmla="*/ 215 w 19456"/>
                      <a:gd name="connsiteY4" fmla="*/ 869 h 8370"/>
                      <a:gd name="connsiteX5" fmla="*/ 5596 w 19456"/>
                      <a:gd name="connsiteY5" fmla="*/ 4434 h 8370"/>
                      <a:gd name="connsiteX6" fmla="*/ 7988 w 19456"/>
                      <a:gd name="connsiteY6" fmla="*/ 4830 h 8370"/>
                      <a:gd name="connsiteX7" fmla="*/ 7988 w 19456"/>
                      <a:gd name="connsiteY7" fmla="*/ 6415 h 8370"/>
                      <a:gd name="connsiteX8" fmla="*/ 19350 w 19456"/>
                      <a:gd name="connsiteY8" fmla="*/ 7207 h 8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56" h="8370">
                        <a:moveTo>
                          <a:pt x="19350" y="7207"/>
                        </a:moveTo>
                        <a:cubicBezTo>
                          <a:pt x="19948" y="6415"/>
                          <a:pt x="17955" y="5029"/>
                          <a:pt x="14965" y="4434"/>
                        </a:cubicBezTo>
                        <a:cubicBezTo>
                          <a:pt x="14965" y="4434"/>
                          <a:pt x="15164" y="4434"/>
                          <a:pt x="15164" y="4236"/>
                        </a:cubicBezTo>
                        <a:cubicBezTo>
                          <a:pt x="15762" y="3048"/>
                          <a:pt x="12373" y="1661"/>
                          <a:pt x="7191" y="472"/>
                        </a:cubicBezTo>
                        <a:cubicBezTo>
                          <a:pt x="4799" y="76"/>
                          <a:pt x="1211" y="-518"/>
                          <a:pt x="215" y="869"/>
                        </a:cubicBezTo>
                        <a:cubicBezTo>
                          <a:pt x="-782" y="2255"/>
                          <a:pt x="1809" y="3642"/>
                          <a:pt x="5596" y="4434"/>
                        </a:cubicBezTo>
                        <a:cubicBezTo>
                          <a:pt x="6394" y="4632"/>
                          <a:pt x="7191" y="4632"/>
                          <a:pt x="7988" y="4830"/>
                        </a:cubicBezTo>
                        <a:cubicBezTo>
                          <a:pt x="7789" y="5226"/>
                          <a:pt x="7988" y="5821"/>
                          <a:pt x="7988" y="6415"/>
                        </a:cubicBezTo>
                        <a:cubicBezTo>
                          <a:pt x="12373" y="7802"/>
                          <a:pt x="17755" y="9584"/>
                          <a:pt x="19350" y="720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89" name="Freeform 2288">
                    <a:extLst>
                      <a:ext uri="{FF2B5EF4-FFF2-40B4-BE49-F238E27FC236}">
                        <a16:creationId xmlns:a16="http://schemas.microsoft.com/office/drawing/2014/main" id="{C54382CF-A584-253E-7BBB-41436C0DCD85}"/>
                      </a:ext>
                    </a:extLst>
                  </p:cNvPr>
                  <p:cNvSpPr/>
                  <p:nvPr/>
                </p:nvSpPr>
                <p:spPr>
                  <a:xfrm>
                    <a:off x="3004621" y="5427800"/>
                    <a:ext cx="11399" cy="4590"/>
                  </a:xfrm>
                  <a:custGeom>
                    <a:avLst/>
                    <a:gdLst>
                      <a:gd name="connsiteX0" fmla="*/ 0 w 11399"/>
                      <a:gd name="connsiteY0" fmla="*/ 1016 h 4590"/>
                      <a:gd name="connsiteX1" fmla="*/ 5382 w 11399"/>
                      <a:gd name="connsiteY1" fmla="*/ 3987 h 4590"/>
                      <a:gd name="connsiteX2" fmla="*/ 11362 w 11399"/>
                      <a:gd name="connsiteY2" fmla="*/ 3987 h 4590"/>
                      <a:gd name="connsiteX3" fmla="*/ 4983 w 11399"/>
                      <a:gd name="connsiteY3" fmla="*/ 422 h 4590"/>
                      <a:gd name="connsiteX4" fmla="*/ 0 w 11399"/>
                      <a:gd name="connsiteY4" fmla="*/ 1016 h 45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99" h="4590">
                        <a:moveTo>
                          <a:pt x="0" y="1016"/>
                        </a:moveTo>
                        <a:cubicBezTo>
                          <a:pt x="0" y="2204"/>
                          <a:pt x="2591" y="3393"/>
                          <a:pt x="5382" y="3987"/>
                        </a:cubicBezTo>
                        <a:cubicBezTo>
                          <a:pt x="7973" y="4581"/>
                          <a:pt x="11163" y="4977"/>
                          <a:pt x="11362" y="3987"/>
                        </a:cubicBezTo>
                        <a:cubicBezTo>
                          <a:pt x="11760" y="2600"/>
                          <a:pt x="8970" y="1412"/>
                          <a:pt x="4983" y="422"/>
                        </a:cubicBezTo>
                        <a:cubicBezTo>
                          <a:pt x="1794" y="-371"/>
                          <a:pt x="0" y="25"/>
                          <a:pt x="0" y="101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90" name="Freeform 2289">
                    <a:extLst>
                      <a:ext uri="{FF2B5EF4-FFF2-40B4-BE49-F238E27FC236}">
                        <a16:creationId xmlns:a16="http://schemas.microsoft.com/office/drawing/2014/main" id="{E8661BB8-0AC8-FB28-17E8-CCBAEE56E2DB}"/>
                      </a:ext>
                    </a:extLst>
                  </p:cNvPr>
                  <p:cNvSpPr/>
                  <p:nvPr/>
                </p:nvSpPr>
                <p:spPr>
                  <a:xfrm>
                    <a:off x="2994456" y="5570994"/>
                    <a:ext cx="11173" cy="3663"/>
                  </a:xfrm>
                  <a:custGeom>
                    <a:avLst/>
                    <a:gdLst>
                      <a:gd name="connsiteX0" fmla="*/ 5781 w 11173"/>
                      <a:gd name="connsiteY0" fmla="*/ 49 h 3663"/>
                      <a:gd name="connsiteX1" fmla="*/ 0 w 11173"/>
                      <a:gd name="connsiteY1" fmla="*/ 1435 h 3663"/>
                      <a:gd name="connsiteX2" fmla="*/ 5382 w 11173"/>
                      <a:gd name="connsiteY2" fmla="*/ 3614 h 3663"/>
                      <a:gd name="connsiteX3" fmla="*/ 11162 w 11173"/>
                      <a:gd name="connsiteY3" fmla="*/ 2426 h 3663"/>
                      <a:gd name="connsiteX4" fmla="*/ 5781 w 11173"/>
                      <a:gd name="connsiteY4" fmla="*/ 49 h 3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73" h="3663">
                        <a:moveTo>
                          <a:pt x="5781" y="49"/>
                        </a:moveTo>
                        <a:cubicBezTo>
                          <a:pt x="2791" y="-149"/>
                          <a:pt x="399" y="247"/>
                          <a:pt x="0" y="1435"/>
                        </a:cubicBezTo>
                        <a:cubicBezTo>
                          <a:pt x="199" y="2624"/>
                          <a:pt x="2193" y="3416"/>
                          <a:pt x="5382" y="3614"/>
                        </a:cubicBezTo>
                        <a:cubicBezTo>
                          <a:pt x="8571" y="3812"/>
                          <a:pt x="11162" y="3416"/>
                          <a:pt x="11162" y="2426"/>
                        </a:cubicBezTo>
                        <a:cubicBezTo>
                          <a:pt x="11362" y="1039"/>
                          <a:pt x="8970" y="247"/>
                          <a:pt x="5781" y="4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91" name="Freeform 2290">
                    <a:extLst>
                      <a:ext uri="{FF2B5EF4-FFF2-40B4-BE49-F238E27FC236}">
                        <a16:creationId xmlns:a16="http://schemas.microsoft.com/office/drawing/2014/main" id="{6FA0C682-3D2D-6096-1ACF-38C3E2D00404}"/>
                      </a:ext>
                    </a:extLst>
                  </p:cNvPr>
                  <p:cNvSpPr/>
                  <p:nvPr/>
                </p:nvSpPr>
                <p:spPr>
                  <a:xfrm>
                    <a:off x="3031076" y="5387807"/>
                    <a:ext cx="13208" cy="10168"/>
                  </a:xfrm>
                  <a:custGeom>
                    <a:avLst/>
                    <a:gdLst>
                      <a:gd name="connsiteX0" fmla="*/ 3843 w 13208"/>
                      <a:gd name="connsiteY0" fmla="*/ 3966 h 10168"/>
                      <a:gd name="connsiteX1" fmla="*/ 6434 w 13208"/>
                      <a:gd name="connsiteY1" fmla="*/ 6739 h 10168"/>
                      <a:gd name="connsiteX2" fmla="*/ 13012 w 13208"/>
                      <a:gd name="connsiteY2" fmla="*/ 9710 h 10168"/>
                      <a:gd name="connsiteX3" fmla="*/ 11019 w 13208"/>
                      <a:gd name="connsiteY3" fmla="*/ 5154 h 10168"/>
                      <a:gd name="connsiteX4" fmla="*/ 11417 w 13208"/>
                      <a:gd name="connsiteY4" fmla="*/ 4758 h 10168"/>
                      <a:gd name="connsiteX5" fmla="*/ 7032 w 13208"/>
                      <a:gd name="connsiteY5" fmla="*/ 1589 h 10168"/>
                      <a:gd name="connsiteX6" fmla="*/ 3046 w 13208"/>
                      <a:gd name="connsiteY6" fmla="*/ 202 h 10168"/>
                      <a:gd name="connsiteX7" fmla="*/ 2846 w 13208"/>
                      <a:gd name="connsiteY7" fmla="*/ 400 h 10168"/>
                      <a:gd name="connsiteX8" fmla="*/ 56 w 13208"/>
                      <a:gd name="connsiteY8" fmla="*/ 994 h 10168"/>
                      <a:gd name="connsiteX9" fmla="*/ 3843 w 13208"/>
                      <a:gd name="connsiteY9" fmla="*/ 3966 h 101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3208" h="10168">
                        <a:moveTo>
                          <a:pt x="3843" y="3966"/>
                        </a:moveTo>
                        <a:cubicBezTo>
                          <a:pt x="4441" y="4758"/>
                          <a:pt x="5437" y="5749"/>
                          <a:pt x="6434" y="6739"/>
                        </a:cubicBezTo>
                        <a:cubicBezTo>
                          <a:pt x="9225" y="9116"/>
                          <a:pt x="12015" y="11097"/>
                          <a:pt x="13012" y="9710"/>
                        </a:cubicBezTo>
                        <a:cubicBezTo>
                          <a:pt x="13610" y="8720"/>
                          <a:pt x="12812" y="7135"/>
                          <a:pt x="11019" y="5154"/>
                        </a:cubicBezTo>
                        <a:cubicBezTo>
                          <a:pt x="11218" y="4956"/>
                          <a:pt x="11417" y="4956"/>
                          <a:pt x="11417" y="4758"/>
                        </a:cubicBezTo>
                        <a:cubicBezTo>
                          <a:pt x="11816" y="3768"/>
                          <a:pt x="9623" y="2579"/>
                          <a:pt x="7032" y="1589"/>
                        </a:cubicBezTo>
                        <a:cubicBezTo>
                          <a:pt x="5437" y="400"/>
                          <a:pt x="3843" y="-392"/>
                          <a:pt x="3046" y="202"/>
                        </a:cubicBezTo>
                        <a:cubicBezTo>
                          <a:pt x="2846" y="202"/>
                          <a:pt x="2846" y="400"/>
                          <a:pt x="2846" y="400"/>
                        </a:cubicBezTo>
                        <a:cubicBezTo>
                          <a:pt x="1451" y="202"/>
                          <a:pt x="255" y="202"/>
                          <a:pt x="56" y="994"/>
                        </a:cubicBezTo>
                        <a:cubicBezTo>
                          <a:pt x="-343" y="1985"/>
                          <a:pt x="1451" y="2975"/>
                          <a:pt x="3843" y="39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92" name="Freeform 2291">
                    <a:extLst>
                      <a:ext uri="{FF2B5EF4-FFF2-40B4-BE49-F238E27FC236}">
                        <a16:creationId xmlns:a16="http://schemas.microsoft.com/office/drawing/2014/main" id="{4161FB49-0279-A718-7E9B-85BAEE7F1553}"/>
                      </a:ext>
                    </a:extLst>
                  </p:cNvPr>
                  <p:cNvSpPr/>
                  <p:nvPr/>
                </p:nvSpPr>
                <p:spPr>
                  <a:xfrm>
                    <a:off x="3003824" y="5399704"/>
                    <a:ext cx="11684" cy="5122"/>
                  </a:xfrm>
                  <a:custGeom>
                    <a:avLst/>
                    <a:gdLst>
                      <a:gd name="connsiteX0" fmla="*/ 5182 w 11684"/>
                      <a:gd name="connsiteY0" fmla="*/ 4152 h 5122"/>
                      <a:gd name="connsiteX1" fmla="*/ 11561 w 11684"/>
                      <a:gd name="connsiteY1" fmla="*/ 4548 h 5122"/>
                      <a:gd name="connsiteX2" fmla="*/ 5382 w 11684"/>
                      <a:gd name="connsiteY2" fmla="*/ 587 h 5122"/>
                      <a:gd name="connsiteX3" fmla="*/ 0 w 11684"/>
                      <a:gd name="connsiteY3" fmla="*/ 785 h 5122"/>
                      <a:gd name="connsiteX4" fmla="*/ 5182 w 11684"/>
                      <a:gd name="connsiteY4" fmla="*/ 4152 h 51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84" h="5122">
                        <a:moveTo>
                          <a:pt x="5182" y="4152"/>
                        </a:moveTo>
                        <a:cubicBezTo>
                          <a:pt x="8172" y="5143"/>
                          <a:pt x="10963" y="5539"/>
                          <a:pt x="11561" y="4548"/>
                        </a:cubicBezTo>
                        <a:cubicBezTo>
                          <a:pt x="12358" y="3162"/>
                          <a:pt x="9169" y="1775"/>
                          <a:pt x="5382" y="587"/>
                        </a:cubicBezTo>
                        <a:cubicBezTo>
                          <a:pt x="2990" y="191"/>
                          <a:pt x="0" y="-602"/>
                          <a:pt x="0" y="785"/>
                        </a:cubicBezTo>
                        <a:cubicBezTo>
                          <a:pt x="199" y="1973"/>
                          <a:pt x="2392" y="3162"/>
                          <a:pt x="5182" y="415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93" name="Freeform 2292">
                    <a:extLst>
                      <a:ext uri="{FF2B5EF4-FFF2-40B4-BE49-F238E27FC236}">
                        <a16:creationId xmlns:a16="http://schemas.microsoft.com/office/drawing/2014/main" id="{FE8FAD99-EB2E-80F3-9385-C5455E172F98}"/>
                      </a:ext>
                    </a:extLst>
                  </p:cNvPr>
                  <p:cNvSpPr/>
                  <p:nvPr/>
                </p:nvSpPr>
                <p:spPr>
                  <a:xfrm>
                    <a:off x="3016084" y="5511431"/>
                    <a:ext cx="12057" cy="3801"/>
                  </a:xfrm>
                  <a:custGeom>
                    <a:avLst/>
                    <a:gdLst>
                      <a:gd name="connsiteX0" fmla="*/ 5081 w 12057"/>
                      <a:gd name="connsiteY0" fmla="*/ 185 h 3801"/>
                      <a:gd name="connsiteX1" fmla="*/ 98 w 12057"/>
                      <a:gd name="connsiteY1" fmla="*/ 1176 h 3801"/>
                      <a:gd name="connsiteX2" fmla="*/ 8271 w 12057"/>
                      <a:gd name="connsiteY2" fmla="*/ 3751 h 3801"/>
                      <a:gd name="connsiteX3" fmla="*/ 12058 w 12057"/>
                      <a:gd name="connsiteY3" fmla="*/ 2761 h 3801"/>
                      <a:gd name="connsiteX4" fmla="*/ 5081 w 12057"/>
                      <a:gd name="connsiteY4" fmla="*/ 185 h 38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57" h="3801">
                        <a:moveTo>
                          <a:pt x="5081" y="185"/>
                        </a:moveTo>
                        <a:cubicBezTo>
                          <a:pt x="1693" y="-211"/>
                          <a:pt x="-500" y="-13"/>
                          <a:pt x="98" y="1176"/>
                        </a:cubicBezTo>
                        <a:cubicBezTo>
                          <a:pt x="896" y="2562"/>
                          <a:pt x="4483" y="3553"/>
                          <a:pt x="8271" y="3751"/>
                        </a:cubicBezTo>
                        <a:cubicBezTo>
                          <a:pt x="10463" y="3949"/>
                          <a:pt x="12058" y="3553"/>
                          <a:pt x="12058" y="2761"/>
                        </a:cubicBezTo>
                        <a:cubicBezTo>
                          <a:pt x="12058" y="1572"/>
                          <a:pt x="9267" y="780"/>
                          <a:pt x="5081" y="18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94" name="Freeform 2293">
                    <a:extLst>
                      <a:ext uri="{FF2B5EF4-FFF2-40B4-BE49-F238E27FC236}">
                        <a16:creationId xmlns:a16="http://schemas.microsoft.com/office/drawing/2014/main" id="{FE404C44-25B2-4B15-7A4F-DD69D1DE0F22}"/>
                      </a:ext>
                    </a:extLst>
                  </p:cNvPr>
                  <p:cNvSpPr/>
                  <p:nvPr/>
                </p:nvSpPr>
                <p:spPr>
                  <a:xfrm>
                    <a:off x="2917825" y="5570815"/>
                    <a:ext cx="27303" cy="13053"/>
                  </a:xfrm>
                  <a:custGeom>
                    <a:avLst/>
                    <a:gdLst>
                      <a:gd name="connsiteX0" fmla="*/ 13245 w 27303"/>
                      <a:gd name="connsiteY0" fmla="*/ 10727 h 13053"/>
                      <a:gd name="connsiteX1" fmla="*/ 14840 w 27303"/>
                      <a:gd name="connsiteY1" fmla="*/ 11321 h 13053"/>
                      <a:gd name="connsiteX2" fmla="*/ 17032 w 27303"/>
                      <a:gd name="connsiteY2" fmla="*/ 12114 h 13053"/>
                      <a:gd name="connsiteX3" fmla="*/ 19225 w 27303"/>
                      <a:gd name="connsiteY3" fmla="*/ 12708 h 13053"/>
                      <a:gd name="connsiteX4" fmla="*/ 22614 w 27303"/>
                      <a:gd name="connsiteY4" fmla="*/ 12312 h 13053"/>
                      <a:gd name="connsiteX5" fmla="*/ 24607 w 27303"/>
                      <a:gd name="connsiteY5" fmla="*/ 11123 h 13053"/>
                      <a:gd name="connsiteX6" fmla="*/ 20421 w 27303"/>
                      <a:gd name="connsiteY6" fmla="*/ 8944 h 13053"/>
                      <a:gd name="connsiteX7" fmla="*/ 20421 w 27303"/>
                      <a:gd name="connsiteY7" fmla="*/ 8944 h 13053"/>
                      <a:gd name="connsiteX8" fmla="*/ 27198 w 27303"/>
                      <a:gd name="connsiteY8" fmla="*/ 6369 h 13053"/>
                      <a:gd name="connsiteX9" fmla="*/ 23012 w 27303"/>
                      <a:gd name="connsiteY9" fmla="*/ 3002 h 13053"/>
                      <a:gd name="connsiteX10" fmla="*/ 18029 w 27303"/>
                      <a:gd name="connsiteY10" fmla="*/ 625 h 13053"/>
                      <a:gd name="connsiteX11" fmla="*/ 13245 w 27303"/>
                      <a:gd name="connsiteY11" fmla="*/ 1021 h 13053"/>
                      <a:gd name="connsiteX12" fmla="*/ 8660 w 27303"/>
                      <a:gd name="connsiteY12" fmla="*/ 30 h 13053"/>
                      <a:gd name="connsiteX13" fmla="*/ 3877 w 27303"/>
                      <a:gd name="connsiteY13" fmla="*/ 1813 h 13053"/>
                      <a:gd name="connsiteX14" fmla="*/ 7465 w 27303"/>
                      <a:gd name="connsiteY14" fmla="*/ 3596 h 13053"/>
                      <a:gd name="connsiteX15" fmla="*/ 6867 w 27303"/>
                      <a:gd name="connsiteY15" fmla="*/ 4586 h 13053"/>
                      <a:gd name="connsiteX16" fmla="*/ 7066 w 27303"/>
                      <a:gd name="connsiteY16" fmla="*/ 5973 h 13053"/>
                      <a:gd name="connsiteX17" fmla="*/ 1684 w 27303"/>
                      <a:gd name="connsiteY17" fmla="*/ 9737 h 13053"/>
                      <a:gd name="connsiteX18" fmla="*/ 13245 w 27303"/>
                      <a:gd name="connsiteY18" fmla="*/ 10727 h 13053"/>
                      <a:gd name="connsiteX19" fmla="*/ 14242 w 27303"/>
                      <a:gd name="connsiteY19" fmla="*/ 3596 h 13053"/>
                      <a:gd name="connsiteX20" fmla="*/ 13644 w 27303"/>
                      <a:gd name="connsiteY20" fmla="*/ 3794 h 13053"/>
                      <a:gd name="connsiteX21" fmla="*/ 13444 w 27303"/>
                      <a:gd name="connsiteY21" fmla="*/ 3794 h 13053"/>
                      <a:gd name="connsiteX22" fmla="*/ 14242 w 27303"/>
                      <a:gd name="connsiteY22" fmla="*/ 3596 h 13053"/>
                      <a:gd name="connsiteX23" fmla="*/ 14242 w 27303"/>
                      <a:gd name="connsiteY23" fmla="*/ 3596 h 13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27303" h="13053">
                        <a:moveTo>
                          <a:pt x="13245" y="10727"/>
                        </a:moveTo>
                        <a:cubicBezTo>
                          <a:pt x="13843" y="10925"/>
                          <a:pt x="14242" y="11123"/>
                          <a:pt x="14840" y="11321"/>
                        </a:cubicBezTo>
                        <a:cubicBezTo>
                          <a:pt x="15438" y="11717"/>
                          <a:pt x="16235" y="11916"/>
                          <a:pt x="17032" y="12114"/>
                        </a:cubicBezTo>
                        <a:cubicBezTo>
                          <a:pt x="17830" y="12312"/>
                          <a:pt x="18627" y="12510"/>
                          <a:pt x="19225" y="12708"/>
                        </a:cubicBezTo>
                        <a:cubicBezTo>
                          <a:pt x="21417" y="13302"/>
                          <a:pt x="22414" y="13104"/>
                          <a:pt x="22614" y="12312"/>
                        </a:cubicBezTo>
                        <a:cubicBezTo>
                          <a:pt x="23610" y="12114"/>
                          <a:pt x="24407" y="11717"/>
                          <a:pt x="24607" y="11123"/>
                        </a:cubicBezTo>
                        <a:cubicBezTo>
                          <a:pt x="24407" y="10133"/>
                          <a:pt x="22813" y="9341"/>
                          <a:pt x="20421" y="8944"/>
                        </a:cubicBezTo>
                        <a:cubicBezTo>
                          <a:pt x="20421" y="8944"/>
                          <a:pt x="20421" y="8944"/>
                          <a:pt x="20421" y="8944"/>
                        </a:cubicBezTo>
                        <a:cubicBezTo>
                          <a:pt x="23610" y="8350"/>
                          <a:pt x="26799" y="7954"/>
                          <a:pt x="27198" y="6369"/>
                        </a:cubicBezTo>
                        <a:cubicBezTo>
                          <a:pt x="27597" y="4983"/>
                          <a:pt x="26998" y="3794"/>
                          <a:pt x="23012" y="3002"/>
                        </a:cubicBezTo>
                        <a:cubicBezTo>
                          <a:pt x="21617" y="2011"/>
                          <a:pt x="19823" y="1219"/>
                          <a:pt x="18029" y="625"/>
                        </a:cubicBezTo>
                        <a:cubicBezTo>
                          <a:pt x="14441" y="-366"/>
                          <a:pt x="13245" y="30"/>
                          <a:pt x="13245" y="1021"/>
                        </a:cubicBezTo>
                        <a:cubicBezTo>
                          <a:pt x="12049" y="625"/>
                          <a:pt x="10455" y="228"/>
                          <a:pt x="8660" y="30"/>
                        </a:cubicBezTo>
                        <a:cubicBezTo>
                          <a:pt x="4873" y="-168"/>
                          <a:pt x="3677" y="625"/>
                          <a:pt x="3877" y="1813"/>
                        </a:cubicBezTo>
                        <a:cubicBezTo>
                          <a:pt x="4076" y="2804"/>
                          <a:pt x="5471" y="3398"/>
                          <a:pt x="7465" y="3596"/>
                        </a:cubicBezTo>
                        <a:cubicBezTo>
                          <a:pt x="7066" y="3794"/>
                          <a:pt x="6867" y="4190"/>
                          <a:pt x="6867" y="4586"/>
                        </a:cubicBezTo>
                        <a:cubicBezTo>
                          <a:pt x="6867" y="4983"/>
                          <a:pt x="6867" y="5379"/>
                          <a:pt x="7066" y="5973"/>
                        </a:cubicBezTo>
                        <a:cubicBezTo>
                          <a:pt x="2880" y="6567"/>
                          <a:pt x="-2901" y="7360"/>
                          <a:pt x="1684" y="9737"/>
                        </a:cubicBezTo>
                        <a:cubicBezTo>
                          <a:pt x="4674" y="11520"/>
                          <a:pt x="9458" y="11520"/>
                          <a:pt x="13245" y="10727"/>
                        </a:cubicBezTo>
                        <a:close/>
                        <a:moveTo>
                          <a:pt x="14242" y="3596"/>
                        </a:moveTo>
                        <a:cubicBezTo>
                          <a:pt x="14042" y="3596"/>
                          <a:pt x="13843" y="3794"/>
                          <a:pt x="13644" y="3794"/>
                        </a:cubicBezTo>
                        <a:cubicBezTo>
                          <a:pt x="13644" y="3794"/>
                          <a:pt x="13444" y="3794"/>
                          <a:pt x="13444" y="3794"/>
                        </a:cubicBezTo>
                        <a:cubicBezTo>
                          <a:pt x="13644" y="3794"/>
                          <a:pt x="14042" y="3596"/>
                          <a:pt x="14242" y="3596"/>
                        </a:cubicBezTo>
                        <a:cubicBezTo>
                          <a:pt x="14242" y="3596"/>
                          <a:pt x="14242" y="3596"/>
                          <a:pt x="14242" y="359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95" name="Freeform 2294">
                    <a:extLst>
                      <a:ext uri="{FF2B5EF4-FFF2-40B4-BE49-F238E27FC236}">
                        <a16:creationId xmlns:a16="http://schemas.microsoft.com/office/drawing/2014/main" id="{50E0A975-96F2-E4F8-4A64-0325B93BF899}"/>
                      </a:ext>
                    </a:extLst>
                  </p:cNvPr>
                  <p:cNvSpPr/>
                  <p:nvPr/>
                </p:nvSpPr>
                <p:spPr>
                  <a:xfrm>
                    <a:off x="3050068" y="5468804"/>
                    <a:ext cx="12231" cy="4352"/>
                  </a:xfrm>
                  <a:custGeom>
                    <a:avLst/>
                    <a:gdLst>
                      <a:gd name="connsiteX0" fmla="*/ 12159 w 12231"/>
                      <a:gd name="connsiteY0" fmla="*/ 2997 h 4352"/>
                      <a:gd name="connsiteX1" fmla="*/ 5581 w 12231"/>
                      <a:gd name="connsiteY1" fmla="*/ 422 h 4352"/>
                      <a:gd name="connsiteX2" fmla="*/ 0 w 12231"/>
                      <a:gd name="connsiteY2" fmla="*/ 1016 h 4352"/>
                      <a:gd name="connsiteX3" fmla="*/ 5581 w 12231"/>
                      <a:gd name="connsiteY3" fmla="*/ 3987 h 4352"/>
                      <a:gd name="connsiteX4" fmla="*/ 12159 w 12231"/>
                      <a:gd name="connsiteY4" fmla="*/ 2997 h 4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31" h="4352">
                        <a:moveTo>
                          <a:pt x="12159" y="2997"/>
                        </a:moveTo>
                        <a:cubicBezTo>
                          <a:pt x="11760" y="1808"/>
                          <a:pt x="8571" y="1016"/>
                          <a:pt x="5581" y="422"/>
                        </a:cubicBezTo>
                        <a:cubicBezTo>
                          <a:pt x="1993" y="-371"/>
                          <a:pt x="0" y="25"/>
                          <a:pt x="0" y="1016"/>
                        </a:cubicBezTo>
                        <a:cubicBezTo>
                          <a:pt x="0" y="2006"/>
                          <a:pt x="2392" y="3195"/>
                          <a:pt x="5581" y="3987"/>
                        </a:cubicBezTo>
                        <a:cubicBezTo>
                          <a:pt x="9568" y="4581"/>
                          <a:pt x="12757" y="4581"/>
                          <a:pt x="12159" y="299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96" name="Freeform 2295">
                    <a:extLst>
                      <a:ext uri="{FF2B5EF4-FFF2-40B4-BE49-F238E27FC236}">
                        <a16:creationId xmlns:a16="http://schemas.microsoft.com/office/drawing/2014/main" id="{62CDC93F-7F85-2A38-085D-197895DBB843}"/>
                      </a:ext>
                    </a:extLst>
                  </p:cNvPr>
                  <p:cNvSpPr/>
                  <p:nvPr/>
                </p:nvSpPr>
                <p:spPr>
                  <a:xfrm>
                    <a:off x="3047277" y="5614424"/>
                    <a:ext cx="11596" cy="3169"/>
                  </a:xfrm>
                  <a:custGeom>
                    <a:avLst/>
                    <a:gdLst>
                      <a:gd name="connsiteX0" fmla="*/ 5781 w 11596"/>
                      <a:gd name="connsiteY0" fmla="*/ 3169 h 3169"/>
                      <a:gd name="connsiteX1" fmla="*/ 11561 w 11596"/>
                      <a:gd name="connsiteY1" fmla="*/ 1585 h 3169"/>
                      <a:gd name="connsiteX2" fmla="*/ 5781 w 11596"/>
                      <a:gd name="connsiteY2" fmla="*/ 0 h 3169"/>
                      <a:gd name="connsiteX3" fmla="*/ 0 w 11596"/>
                      <a:gd name="connsiteY3" fmla="*/ 1387 h 3169"/>
                      <a:gd name="connsiteX4" fmla="*/ 5781 w 11596"/>
                      <a:gd name="connsiteY4" fmla="*/ 3169 h 31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96" h="3169">
                        <a:moveTo>
                          <a:pt x="5781" y="3169"/>
                        </a:moveTo>
                        <a:cubicBezTo>
                          <a:pt x="8770" y="3169"/>
                          <a:pt x="11362" y="2575"/>
                          <a:pt x="11561" y="1585"/>
                        </a:cubicBezTo>
                        <a:cubicBezTo>
                          <a:pt x="11960" y="594"/>
                          <a:pt x="8970" y="0"/>
                          <a:pt x="5781" y="0"/>
                        </a:cubicBezTo>
                        <a:cubicBezTo>
                          <a:pt x="2591" y="0"/>
                          <a:pt x="200" y="396"/>
                          <a:pt x="0" y="1387"/>
                        </a:cubicBezTo>
                        <a:cubicBezTo>
                          <a:pt x="598" y="2377"/>
                          <a:pt x="2591" y="3169"/>
                          <a:pt x="5781" y="316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97" name="Freeform 2296">
                    <a:extLst>
                      <a:ext uri="{FF2B5EF4-FFF2-40B4-BE49-F238E27FC236}">
                        <a16:creationId xmlns:a16="http://schemas.microsoft.com/office/drawing/2014/main" id="{7B4A5B15-EE88-0B3D-2702-9EC726AA4D86}"/>
                      </a:ext>
                    </a:extLst>
                  </p:cNvPr>
                  <p:cNvSpPr/>
                  <p:nvPr/>
                </p:nvSpPr>
                <p:spPr>
                  <a:xfrm>
                    <a:off x="3078758" y="5495274"/>
                    <a:ext cx="12001" cy="3961"/>
                  </a:xfrm>
                  <a:custGeom>
                    <a:avLst/>
                    <a:gdLst>
                      <a:gd name="connsiteX0" fmla="*/ 4996 w 12001"/>
                      <a:gd name="connsiteY0" fmla="*/ 3268 h 3961"/>
                      <a:gd name="connsiteX1" fmla="*/ 11972 w 12001"/>
                      <a:gd name="connsiteY1" fmla="*/ 2872 h 3961"/>
                      <a:gd name="connsiteX2" fmla="*/ 6192 w 12001"/>
                      <a:gd name="connsiteY2" fmla="*/ 495 h 3961"/>
                      <a:gd name="connsiteX3" fmla="*/ 13 w 12001"/>
                      <a:gd name="connsiteY3" fmla="*/ 693 h 3961"/>
                      <a:gd name="connsiteX4" fmla="*/ 4996 w 12001"/>
                      <a:gd name="connsiteY4" fmla="*/ 3268 h 3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01" h="3961">
                        <a:moveTo>
                          <a:pt x="4996" y="3268"/>
                        </a:moveTo>
                        <a:cubicBezTo>
                          <a:pt x="8584" y="4061"/>
                          <a:pt x="12371" y="4457"/>
                          <a:pt x="11972" y="2872"/>
                        </a:cubicBezTo>
                        <a:cubicBezTo>
                          <a:pt x="11773" y="1882"/>
                          <a:pt x="9381" y="1089"/>
                          <a:pt x="6192" y="495"/>
                        </a:cubicBezTo>
                        <a:cubicBezTo>
                          <a:pt x="3202" y="-99"/>
                          <a:pt x="411" y="-297"/>
                          <a:pt x="13" y="693"/>
                        </a:cubicBezTo>
                        <a:cubicBezTo>
                          <a:pt x="-187" y="1684"/>
                          <a:pt x="2006" y="2674"/>
                          <a:pt x="4996" y="326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98" name="Freeform 2297">
                    <a:extLst>
                      <a:ext uri="{FF2B5EF4-FFF2-40B4-BE49-F238E27FC236}">
                        <a16:creationId xmlns:a16="http://schemas.microsoft.com/office/drawing/2014/main" id="{A3AF8E60-754B-9680-903B-2EF5972290D2}"/>
                      </a:ext>
                    </a:extLst>
                  </p:cNvPr>
                  <p:cNvSpPr/>
                  <p:nvPr/>
                </p:nvSpPr>
                <p:spPr>
                  <a:xfrm>
                    <a:off x="2922499" y="5348194"/>
                    <a:ext cx="9875" cy="9109"/>
                  </a:xfrm>
                  <a:custGeom>
                    <a:avLst/>
                    <a:gdLst>
                      <a:gd name="connsiteX0" fmla="*/ 3986 w 9875"/>
                      <a:gd name="connsiteY0" fmla="*/ 6933 h 9109"/>
                      <a:gd name="connsiteX1" fmla="*/ 8970 w 9875"/>
                      <a:gd name="connsiteY1" fmla="*/ 8914 h 9109"/>
                      <a:gd name="connsiteX2" fmla="*/ 5182 w 9875"/>
                      <a:gd name="connsiteY2" fmla="*/ 1585 h 9109"/>
                      <a:gd name="connsiteX3" fmla="*/ 2990 w 9875"/>
                      <a:gd name="connsiteY3" fmla="*/ 0 h 9109"/>
                      <a:gd name="connsiteX4" fmla="*/ 1595 w 9875"/>
                      <a:gd name="connsiteY4" fmla="*/ 3566 h 9109"/>
                      <a:gd name="connsiteX5" fmla="*/ 1395 w 9875"/>
                      <a:gd name="connsiteY5" fmla="*/ 4160 h 9109"/>
                      <a:gd name="connsiteX6" fmla="*/ 0 w 9875"/>
                      <a:gd name="connsiteY6" fmla="*/ 7725 h 9109"/>
                      <a:gd name="connsiteX7" fmla="*/ 3986 w 9875"/>
                      <a:gd name="connsiteY7" fmla="*/ 6933 h 91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875" h="9109">
                        <a:moveTo>
                          <a:pt x="3986" y="6933"/>
                        </a:moveTo>
                        <a:cubicBezTo>
                          <a:pt x="5980" y="8716"/>
                          <a:pt x="7973" y="9508"/>
                          <a:pt x="8970" y="8914"/>
                        </a:cubicBezTo>
                        <a:cubicBezTo>
                          <a:pt x="11162" y="7725"/>
                          <a:pt x="9169" y="4754"/>
                          <a:pt x="5182" y="1585"/>
                        </a:cubicBezTo>
                        <a:cubicBezTo>
                          <a:pt x="4385" y="990"/>
                          <a:pt x="3787" y="396"/>
                          <a:pt x="2990" y="0"/>
                        </a:cubicBezTo>
                        <a:cubicBezTo>
                          <a:pt x="2591" y="1188"/>
                          <a:pt x="1993" y="2377"/>
                          <a:pt x="1595" y="3566"/>
                        </a:cubicBezTo>
                        <a:cubicBezTo>
                          <a:pt x="1595" y="3764"/>
                          <a:pt x="1395" y="3962"/>
                          <a:pt x="1395" y="4160"/>
                        </a:cubicBezTo>
                        <a:cubicBezTo>
                          <a:pt x="997" y="5348"/>
                          <a:pt x="399" y="6537"/>
                          <a:pt x="0" y="7725"/>
                        </a:cubicBezTo>
                        <a:cubicBezTo>
                          <a:pt x="2791" y="8518"/>
                          <a:pt x="3389" y="7527"/>
                          <a:pt x="3986" y="69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99" name="Freeform 2298">
                    <a:extLst>
                      <a:ext uri="{FF2B5EF4-FFF2-40B4-BE49-F238E27FC236}">
                        <a16:creationId xmlns:a16="http://schemas.microsoft.com/office/drawing/2014/main" id="{54C735C8-31BF-9AAE-0476-EAD67AA7233A}"/>
                      </a:ext>
                    </a:extLst>
                  </p:cNvPr>
                  <p:cNvSpPr/>
                  <p:nvPr/>
                </p:nvSpPr>
                <p:spPr>
                  <a:xfrm>
                    <a:off x="2898580" y="5555759"/>
                    <a:ext cx="9415" cy="3633"/>
                  </a:xfrm>
                  <a:custGeom>
                    <a:avLst/>
                    <a:gdLst>
                      <a:gd name="connsiteX0" fmla="*/ 4385 w 9415"/>
                      <a:gd name="connsiteY0" fmla="*/ 3597 h 3633"/>
                      <a:gd name="connsiteX1" fmla="*/ 9368 w 9415"/>
                      <a:gd name="connsiteY1" fmla="*/ 1814 h 3633"/>
                      <a:gd name="connsiteX2" fmla="*/ 4983 w 9415"/>
                      <a:gd name="connsiteY2" fmla="*/ 31 h 3633"/>
                      <a:gd name="connsiteX3" fmla="*/ 0 w 9415"/>
                      <a:gd name="connsiteY3" fmla="*/ 1220 h 3633"/>
                      <a:gd name="connsiteX4" fmla="*/ 4385 w 9415"/>
                      <a:gd name="connsiteY4" fmla="*/ 3597 h 36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15" h="3633">
                        <a:moveTo>
                          <a:pt x="4385" y="3597"/>
                        </a:moveTo>
                        <a:cubicBezTo>
                          <a:pt x="7574" y="3795"/>
                          <a:pt x="9767" y="3200"/>
                          <a:pt x="9368" y="1814"/>
                        </a:cubicBezTo>
                        <a:cubicBezTo>
                          <a:pt x="9169" y="823"/>
                          <a:pt x="7375" y="229"/>
                          <a:pt x="4983" y="31"/>
                        </a:cubicBezTo>
                        <a:cubicBezTo>
                          <a:pt x="1595" y="-167"/>
                          <a:pt x="0" y="625"/>
                          <a:pt x="0" y="1220"/>
                        </a:cubicBezTo>
                        <a:cubicBezTo>
                          <a:pt x="399" y="2804"/>
                          <a:pt x="1993" y="3398"/>
                          <a:pt x="4385" y="359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00" name="Freeform 2299">
                    <a:extLst>
                      <a:ext uri="{FF2B5EF4-FFF2-40B4-BE49-F238E27FC236}">
                        <a16:creationId xmlns:a16="http://schemas.microsoft.com/office/drawing/2014/main" id="{54DF5783-F7B2-5C97-860A-828A9F6C3EFC}"/>
                      </a:ext>
                    </a:extLst>
                  </p:cNvPr>
                  <p:cNvSpPr/>
                  <p:nvPr/>
                </p:nvSpPr>
                <p:spPr>
                  <a:xfrm>
                    <a:off x="3063003" y="5492512"/>
                    <a:ext cx="8714" cy="3134"/>
                  </a:xfrm>
                  <a:custGeom>
                    <a:avLst/>
                    <a:gdLst>
                      <a:gd name="connsiteX0" fmla="*/ 8592 w 8714"/>
                      <a:gd name="connsiteY0" fmla="*/ 1871 h 3134"/>
                      <a:gd name="connsiteX1" fmla="*/ 5004 w 8714"/>
                      <a:gd name="connsiteY1" fmla="*/ 286 h 3134"/>
                      <a:gd name="connsiteX2" fmla="*/ 21 w 8714"/>
                      <a:gd name="connsiteY2" fmla="*/ 880 h 3134"/>
                      <a:gd name="connsiteX3" fmla="*/ 4007 w 8714"/>
                      <a:gd name="connsiteY3" fmla="*/ 2861 h 3134"/>
                      <a:gd name="connsiteX4" fmla="*/ 8592 w 8714"/>
                      <a:gd name="connsiteY4" fmla="*/ 1871 h 31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14" h="3134">
                        <a:moveTo>
                          <a:pt x="8592" y="1871"/>
                        </a:moveTo>
                        <a:cubicBezTo>
                          <a:pt x="8193" y="1078"/>
                          <a:pt x="6001" y="484"/>
                          <a:pt x="5004" y="286"/>
                        </a:cubicBezTo>
                        <a:cubicBezTo>
                          <a:pt x="1018" y="-308"/>
                          <a:pt x="-178" y="88"/>
                          <a:pt x="21" y="880"/>
                        </a:cubicBezTo>
                        <a:cubicBezTo>
                          <a:pt x="220" y="1673"/>
                          <a:pt x="1815" y="2465"/>
                          <a:pt x="4007" y="2861"/>
                        </a:cubicBezTo>
                        <a:cubicBezTo>
                          <a:pt x="7595" y="3456"/>
                          <a:pt x="9190" y="3059"/>
                          <a:pt x="8592" y="18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01" name="Freeform 2300">
                    <a:extLst>
                      <a:ext uri="{FF2B5EF4-FFF2-40B4-BE49-F238E27FC236}">
                        <a16:creationId xmlns:a16="http://schemas.microsoft.com/office/drawing/2014/main" id="{B84ABD96-B354-9FE8-E837-3C46A6293C09}"/>
                      </a:ext>
                    </a:extLst>
                  </p:cNvPr>
                  <p:cNvSpPr/>
                  <p:nvPr/>
                </p:nvSpPr>
                <p:spPr>
                  <a:xfrm>
                    <a:off x="2937648" y="5321055"/>
                    <a:ext cx="199" cy="198"/>
                  </a:xfrm>
                  <a:custGeom>
                    <a:avLst/>
                    <a:gdLst>
                      <a:gd name="connsiteX0" fmla="*/ 200 w 199"/>
                      <a:gd name="connsiteY0" fmla="*/ 198 h 198"/>
                      <a:gd name="connsiteX1" fmla="*/ 0 w 199"/>
                      <a:gd name="connsiteY1" fmla="*/ 0 h 198"/>
                      <a:gd name="connsiteX2" fmla="*/ 0 w 199"/>
                      <a:gd name="connsiteY2" fmla="*/ 0 h 198"/>
                      <a:gd name="connsiteX3" fmla="*/ 200 w 199"/>
                      <a:gd name="connsiteY3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9" h="198">
                        <a:moveTo>
                          <a:pt x="200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02" name="Freeform 2301">
                    <a:extLst>
                      <a:ext uri="{FF2B5EF4-FFF2-40B4-BE49-F238E27FC236}">
                        <a16:creationId xmlns:a16="http://schemas.microsoft.com/office/drawing/2014/main" id="{DC7D92F4-0D88-3BEA-026E-3775DF9E4FE3}"/>
                      </a:ext>
                    </a:extLst>
                  </p:cNvPr>
                  <p:cNvSpPr/>
                  <p:nvPr/>
                </p:nvSpPr>
                <p:spPr>
                  <a:xfrm>
                    <a:off x="2938046" y="5312727"/>
                    <a:ext cx="19126" cy="14760"/>
                  </a:xfrm>
                  <a:custGeom>
                    <a:avLst/>
                    <a:gdLst>
                      <a:gd name="connsiteX0" fmla="*/ 3588 w 19126"/>
                      <a:gd name="connsiteY0" fmla="*/ 10112 h 14760"/>
                      <a:gd name="connsiteX1" fmla="*/ 3986 w 19126"/>
                      <a:gd name="connsiteY1" fmla="*/ 10706 h 14760"/>
                      <a:gd name="connsiteX2" fmla="*/ 11162 w 19126"/>
                      <a:gd name="connsiteY2" fmla="*/ 13875 h 14760"/>
                      <a:gd name="connsiteX3" fmla="*/ 11162 w 19126"/>
                      <a:gd name="connsiteY3" fmla="*/ 13875 h 14760"/>
                      <a:gd name="connsiteX4" fmla="*/ 18139 w 19126"/>
                      <a:gd name="connsiteY4" fmla="*/ 14272 h 14760"/>
                      <a:gd name="connsiteX5" fmla="*/ 16943 w 19126"/>
                      <a:gd name="connsiteY5" fmla="*/ 7933 h 14760"/>
                      <a:gd name="connsiteX6" fmla="*/ 14551 w 19126"/>
                      <a:gd name="connsiteY6" fmla="*/ 3178 h 14760"/>
                      <a:gd name="connsiteX7" fmla="*/ 8571 w 19126"/>
                      <a:gd name="connsiteY7" fmla="*/ 207 h 14760"/>
                      <a:gd name="connsiteX8" fmla="*/ 8970 w 19126"/>
                      <a:gd name="connsiteY8" fmla="*/ 3575 h 14760"/>
                      <a:gd name="connsiteX9" fmla="*/ 5581 w 19126"/>
                      <a:gd name="connsiteY9" fmla="*/ 3575 h 14760"/>
                      <a:gd name="connsiteX10" fmla="*/ 3588 w 19126"/>
                      <a:gd name="connsiteY10" fmla="*/ 405 h 14760"/>
                      <a:gd name="connsiteX11" fmla="*/ 1196 w 19126"/>
                      <a:gd name="connsiteY11" fmla="*/ 5159 h 14760"/>
                      <a:gd name="connsiteX12" fmla="*/ 1595 w 19126"/>
                      <a:gd name="connsiteY12" fmla="*/ 5556 h 14760"/>
                      <a:gd name="connsiteX13" fmla="*/ 1794 w 19126"/>
                      <a:gd name="connsiteY13" fmla="*/ 7536 h 14760"/>
                      <a:gd name="connsiteX14" fmla="*/ 0 w 19126"/>
                      <a:gd name="connsiteY14" fmla="*/ 8527 h 14760"/>
                      <a:gd name="connsiteX15" fmla="*/ 1595 w 19126"/>
                      <a:gd name="connsiteY15" fmla="*/ 9319 h 14760"/>
                      <a:gd name="connsiteX16" fmla="*/ 3588 w 19126"/>
                      <a:gd name="connsiteY16" fmla="*/ 10112 h 14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9126" h="14760">
                        <a:moveTo>
                          <a:pt x="3588" y="10112"/>
                        </a:moveTo>
                        <a:cubicBezTo>
                          <a:pt x="3787" y="10310"/>
                          <a:pt x="3986" y="10508"/>
                          <a:pt x="3986" y="10706"/>
                        </a:cubicBezTo>
                        <a:cubicBezTo>
                          <a:pt x="6977" y="13875"/>
                          <a:pt x="9568" y="14668"/>
                          <a:pt x="11162" y="13875"/>
                        </a:cubicBezTo>
                        <a:cubicBezTo>
                          <a:pt x="11162" y="13875"/>
                          <a:pt x="11162" y="13875"/>
                          <a:pt x="11162" y="13875"/>
                        </a:cubicBezTo>
                        <a:cubicBezTo>
                          <a:pt x="13554" y="14866"/>
                          <a:pt x="15946" y="15064"/>
                          <a:pt x="18139" y="14272"/>
                        </a:cubicBezTo>
                        <a:cubicBezTo>
                          <a:pt x="19933" y="13479"/>
                          <a:pt x="19135" y="10508"/>
                          <a:pt x="16943" y="7933"/>
                        </a:cubicBezTo>
                        <a:cubicBezTo>
                          <a:pt x="17541" y="7140"/>
                          <a:pt x="16743" y="5357"/>
                          <a:pt x="14551" y="3178"/>
                        </a:cubicBezTo>
                        <a:cubicBezTo>
                          <a:pt x="12358" y="999"/>
                          <a:pt x="9767" y="-585"/>
                          <a:pt x="8571" y="207"/>
                        </a:cubicBezTo>
                        <a:cubicBezTo>
                          <a:pt x="7574" y="801"/>
                          <a:pt x="7774" y="1792"/>
                          <a:pt x="8970" y="3575"/>
                        </a:cubicBezTo>
                        <a:cubicBezTo>
                          <a:pt x="7375" y="3178"/>
                          <a:pt x="6379" y="3377"/>
                          <a:pt x="5581" y="3575"/>
                        </a:cubicBezTo>
                        <a:cubicBezTo>
                          <a:pt x="5183" y="2584"/>
                          <a:pt x="4385" y="1594"/>
                          <a:pt x="3588" y="405"/>
                        </a:cubicBezTo>
                        <a:cubicBezTo>
                          <a:pt x="2791" y="1990"/>
                          <a:pt x="1993" y="3575"/>
                          <a:pt x="1196" y="5159"/>
                        </a:cubicBezTo>
                        <a:lnTo>
                          <a:pt x="1595" y="5556"/>
                        </a:lnTo>
                        <a:cubicBezTo>
                          <a:pt x="1395" y="5952"/>
                          <a:pt x="1395" y="6744"/>
                          <a:pt x="1794" y="7536"/>
                        </a:cubicBezTo>
                        <a:lnTo>
                          <a:pt x="0" y="8527"/>
                        </a:lnTo>
                        <a:lnTo>
                          <a:pt x="1595" y="9319"/>
                        </a:lnTo>
                        <a:cubicBezTo>
                          <a:pt x="2193" y="9517"/>
                          <a:pt x="2791" y="9914"/>
                          <a:pt x="3588" y="1011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03" name="Freeform 2302">
                    <a:extLst>
                      <a:ext uri="{FF2B5EF4-FFF2-40B4-BE49-F238E27FC236}">
                        <a16:creationId xmlns:a16="http://schemas.microsoft.com/office/drawing/2014/main" id="{946A03E7-1C71-3EA2-515B-B121F83BB998}"/>
                      </a:ext>
                    </a:extLst>
                  </p:cNvPr>
                  <p:cNvSpPr/>
                  <p:nvPr/>
                </p:nvSpPr>
                <p:spPr>
                  <a:xfrm>
                    <a:off x="3018743" y="5393761"/>
                    <a:ext cx="44280" cy="25440"/>
                  </a:xfrm>
                  <a:custGeom>
                    <a:avLst/>
                    <a:gdLst>
                      <a:gd name="connsiteX0" fmla="*/ 44281 w 44280"/>
                      <a:gd name="connsiteY0" fmla="*/ 24160 h 25440"/>
                      <a:gd name="connsiteX1" fmla="*/ 42686 w 44280"/>
                      <a:gd name="connsiteY1" fmla="*/ 22575 h 25440"/>
                      <a:gd name="connsiteX2" fmla="*/ 25345 w 44280"/>
                      <a:gd name="connsiteY2" fmla="*/ 16633 h 25440"/>
                      <a:gd name="connsiteX3" fmla="*/ 25544 w 44280"/>
                      <a:gd name="connsiteY3" fmla="*/ 16435 h 25440"/>
                      <a:gd name="connsiteX4" fmla="*/ 21957 w 44280"/>
                      <a:gd name="connsiteY4" fmla="*/ 10888 h 25440"/>
                      <a:gd name="connsiteX5" fmla="*/ 16973 w 44280"/>
                      <a:gd name="connsiteY5" fmla="*/ 6926 h 25440"/>
                      <a:gd name="connsiteX6" fmla="*/ 17771 w 44280"/>
                      <a:gd name="connsiteY6" fmla="*/ 5738 h 25440"/>
                      <a:gd name="connsiteX7" fmla="*/ 12588 w 44280"/>
                      <a:gd name="connsiteY7" fmla="*/ 2370 h 25440"/>
                      <a:gd name="connsiteX8" fmla="*/ 8801 w 44280"/>
                      <a:gd name="connsiteY8" fmla="*/ 1776 h 25440"/>
                      <a:gd name="connsiteX9" fmla="*/ 6210 w 44280"/>
                      <a:gd name="connsiteY9" fmla="*/ 786 h 25440"/>
                      <a:gd name="connsiteX10" fmla="*/ 30 w 44280"/>
                      <a:gd name="connsiteY10" fmla="*/ 587 h 25440"/>
                      <a:gd name="connsiteX11" fmla="*/ 1824 w 44280"/>
                      <a:gd name="connsiteY11" fmla="*/ 2965 h 25440"/>
                      <a:gd name="connsiteX12" fmla="*/ 828 w 44280"/>
                      <a:gd name="connsiteY12" fmla="*/ 3163 h 25440"/>
                      <a:gd name="connsiteX13" fmla="*/ 3618 w 44280"/>
                      <a:gd name="connsiteY13" fmla="*/ 9502 h 25440"/>
                      <a:gd name="connsiteX14" fmla="*/ 11193 w 44280"/>
                      <a:gd name="connsiteY14" fmla="*/ 12671 h 25440"/>
                      <a:gd name="connsiteX15" fmla="*/ 11990 w 44280"/>
                      <a:gd name="connsiteY15" fmla="*/ 13463 h 25440"/>
                      <a:gd name="connsiteX16" fmla="*/ 12588 w 44280"/>
                      <a:gd name="connsiteY16" fmla="*/ 14058 h 25440"/>
                      <a:gd name="connsiteX17" fmla="*/ 12588 w 44280"/>
                      <a:gd name="connsiteY17" fmla="*/ 14256 h 25440"/>
                      <a:gd name="connsiteX18" fmla="*/ 23551 w 44280"/>
                      <a:gd name="connsiteY18" fmla="*/ 19802 h 25440"/>
                      <a:gd name="connsiteX19" fmla="*/ 43085 w 44280"/>
                      <a:gd name="connsiteY19" fmla="*/ 25349 h 25440"/>
                      <a:gd name="connsiteX20" fmla="*/ 44281 w 44280"/>
                      <a:gd name="connsiteY20" fmla="*/ 24160 h 25440"/>
                      <a:gd name="connsiteX21" fmla="*/ 7605 w 44280"/>
                      <a:gd name="connsiteY21" fmla="*/ 5738 h 25440"/>
                      <a:gd name="connsiteX22" fmla="*/ 6808 w 44280"/>
                      <a:gd name="connsiteY22" fmla="*/ 5144 h 25440"/>
                      <a:gd name="connsiteX23" fmla="*/ 8003 w 44280"/>
                      <a:gd name="connsiteY23" fmla="*/ 5540 h 25440"/>
                      <a:gd name="connsiteX24" fmla="*/ 10196 w 44280"/>
                      <a:gd name="connsiteY24" fmla="*/ 5936 h 25440"/>
                      <a:gd name="connsiteX25" fmla="*/ 11591 w 44280"/>
                      <a:gd name="connsiteY25" fmla="*/ 6332 h 25440"/>
                      <a:gd name="connsiteX26" fmla="*/ 13186 w 44280"/>
                      <a:gd name="connsiteY26" fmla="*/ 6728 h 25440"/>
                      <a:gd name="connsiteX27" fmla="*/ 15179 w 44280"/>
                      <a:gd name="connsiteY27" fmla="*/ 10294 h 25440"/>
                      <a:gd name="connsiteX28" fmla="*/ 13784 w 44280"/>
                      <a:gd name="connsiteY28" fmla="*/ 8907 h 25440"/>
                      <a:gd name="connsiteX29" fmla="*/ 7605 w 44280"/>
                      <a:gd name="connsiteY29" fmla="*/ 5738 h 25440"/>
                      <a:gd name="connsiteX30" fmla="*/ 17970 w 44280"/>
                      <a:gd name="connsiteY30" fmla="*/ 14256 h 25440"/>
                      <a:gd name="connsiteX31" fmla="*/ 15977 w 44280"/>
                      <a:gd name="connsiteY31" fmla="*/ 11284 h 25440"/>
                      <a:gd name="connsiteX32" fmla="*/ 16973 w 44280"/>
                      <a:gd name="connsiteY32" fmla="*/ 12275 h 25440"/>
                      <a:gd name="connsiteX33" fmla="*/ 20760 w 44280"/>
                      <a:gd name="connsiteY33" fmla="*/ 15246 h 25440"/>
                      <a:gd name="connsiteX34" fmla="*/ 17970 w 44280"/>
                      <a:gd name="connsiteY34" fmla="*/ 14256 h 254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</a:cxnLst>
                    <a:rect l="l" t="t" r="r" b="b"/>
                    <a:pathLst>
                      <a:path w="44280" h="25440">
                        <a:moveTo>
                          <a:pt x="44281" y="24160"/>
                        </a:moveTo>
                        <a:cubicBezTo>
                          <a:pt x="43882" y="23566"/>
                          <a:pt x="43483" y="22773"/>
                          <a:pt x="42686" y="22575"/>
                        </a:cubicBezTo>
                        <a:cubicBezTo>
                          <a:pt x="36906" y="20594"/>
                          <a:pt x="31125" y="18614"/>
                          <a:pt x="25345" y="16633"/>
                        </a:cubicBezTo>
                        <a:cubicBezTo>
                          <a:pt x="25345" y="16633"/>
                          <a:pt x="25544" y="16435"/>
                          <a:pt x="25544" y="16435"/>
                        </a:cubicBezTo>
                        <a:cubicBezTo>
                          <a:pt x="26142" y="15246"/>
                          <a:pt x="24149" y="12671"/>
                          <a:pt x="21957" y="10888"/>
                        </a:cubicBezTo>
                        <a:cubicBezTo>
                          <a:pt x="20362" y="9502"/>
                          <a:pt x="18568" y="7917"/>
                          <a:pt x="16973" y="6926"/>
                        </a:cubicBezTo>
                        <a:cubicBezTo>
                          <a:pt x="17571" y="6728"/>
                          <a:pt x="17970" y="6332"/>
                          <a:pt x="17771" y="5738"/>
                        </a:cubicBezTo>
                        <a:cubicBezTo>
                          <a:pt x="17771" y="4549"/>
                          <a:pt x="15977" y="3361"/>
                          <a:pt x="12588" y="2370"/>
                        </a:cubicBezTo>
                        <a:cubicBezTo>
                          <a:pt x="10994" y="1974"/>
                          <a:pt x="9798" y="1776"/>
                          <a:pt x="8801" y="1776"/>
                        </a:cubicBezTo>
                        <a:cubicBezTo>
                          <a:pt x="8003" y="1380"/>
                          <a:pt x="7206" y="1182"/>
                          <a:pt x="6210" y="786"/>
                        </a:cubicBezTo>
                        <a:cubicBezTo>
                          <a:pt x="3220" y="-7"/>
                          <a:pt x="230" y="-403"/>
                          <a:pt x="30" y="587"/>
                        </a:cubicBezTo>
                        <a:cubicBezTo>
                          <a:pt x="-169" y="1380"/>
                          <a:pt x="628" y="2172"/>
                          <a:pt x="1824" y="2965"/>
                        </a:cubicBezTo>
                        <a:cubicBezTo>
                          <a:pt x="1426" y="2965"/>
                          <a:pt x="1226" y="3163"/>
                          <a:pt x="828" y="3163"/>
                        </a:cubicBezTo>
                        <a:cubicBezTo>
                          <a:pt x="-767" y="3955"/>
                          <a:pt x="429" y="6332"/>
                          <a:pt x="3618" y="9502"/>
                        </a:cubicBezTo>
                        <a:cubicBezTo>
                          <a:pt x="7206" y="12473"/>
                          <a:pt x="9798" y="13463"/>
                          <a:pt x="11193" y="12671"/>
                        </a:cubicBezTo>
                        <a:cubicBezTo>
                          <a:pt x="11392" y="12869"/>
                          <a:pt x="11591" y="13067"/>
                          <a:pt x="11990" y="13463"/>
                        </a:cubicBezTo>
                        <a:cubicBezTo>
                          <a:pt x="12189" y="13661"/>
                          <a:pt x="12389" y="13860"/>
                          <a:pt x="12588" y="14058"/>
                        </a:cubicBezTo>
                        <a:cubicBezTo>
                          <a:pt x="12588" y="14058"/>
                          <a:pt x="12588" y="14058"/>
                          <a:pt x="12588" y="14256"/>
                        </a:cubicBezTo>
                        <a:cubicBezTo>
                          <a:pt x="13385" y="16633"/>
                          <a:pt x="18368" y="18217"/>
                          <a:pt x="23551" y="19802"/>
                        </a:cubicBezTo>
                        <a:cubicBezTo>
                          <a:pt x="30129" y="21585"/>
                          <a:pt x="36109" y="26141"/>
                          <a:pt x="43085" y="25349"/>
                        </a:cubicBezTo>
                        <a:cubicBezTo>
                          <a:pt x="43882" y="25151"/>
                          <a:pt x="43882" y="24556"/>
                          <a:pt x="44281" y="24160"/>
                        </a:cubicBezTo>
                        <a:close/>
                        <a:moveTo>
                          <a:pt x="7605" y="5738"/>
                        </a:moveTo>
                        <a:cubicBezTo>
                          <a:pt x="7206" y="5540"/>
                          <a:pt x="7007" y="5342"/>
                          <a:pt x="6808" y="5144"/>
                        </a:cubicBezTo>
                        <a:cubicBezTo>
                          <a:pt x="7206" y="5342"/>
                          <a:pt x="7605" y="5342"/>
                          <a:pt x="8003" y="5540"/>
                        </a:cubicBezTo>
                        <a:cubicBezTo>
                          <a:pt x="8801" y="5738"/>
                          <a:pt x="9598" y="5936"/>
                          <a:pt x="10196" y="5936"/>
                        </a:cubicBezTo>
                        <a:cubicBezTo>
                          <a:pt x="10595" y="6134"/>
                          <a:pt x="10994" y="6134"/>
                          <a:pt x="11591" y="6332"/>
                        </a:cubicBezTo>
                        <a:cubicBezTo>
                          <a:pt x="12189" y="6530"/>
                          <a:pt x="12787" y="6530"/>
                          <a:pt x="13186" y="6728"/>
                        </a:cubicBezTo>
                        <a:cubicBezTo>
                          <a:pt x="12987" y="7521"/>
                          <a:pt x="13983" y="8907"/>
                          <a:pt x="15179" y="10294"/>
                        </a:cubicBezTo>
                        <a:cubicBezTo>
                          <a:pt x="14781" y="9898"/>
                          <a:pt x="14382" y="9502"/>
                          <a:pt x="13784" y="8907"/>
                        </a:cubicBezTo>
                        <a:cubicBezTo>
                          <a:pt x="11193" y="6332"/>
                          <a:pt x="8801" y="5342"/>
                          <a:pt x="7605" y="5738"/>
                        </a:cubicBezTo>
                        <a:close/>
                        <a:moveTo>
                          <a:pt x="17970" y="14256"/>
                        </a:moveTo>
                        <a:cubicBezTo>
                          <a:pt x="17771" y="13463"/>
                          <a:pt x="16973" y="12275"/>
                          <a:pt x="15977" y="11284"/>
                        </a:cubicBezTo>
                        <a:lnTo>
                          <a:pt x="16973" y="12275"/>
                        </a:lnTo>
                        <a:cubicBezTo>
                          <a:pt x="18169" y="13265"/>
                          <a:pt x="19564" y="14256"/>
                          <a:pt x="20760" y="15246"/>
                        </a:cubicBezTo>
                        <a:cubicBezTo>
                          <a:pt x="19764" y="14850"/>
                          <a:pt x="18966" y="14454"/>
                          <a:pt x="17970" y="1425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04" name="Freeform 2303">
                    <a:extLst>
                      <a:ext uri="{FF2B5EF4-FFF2-40B4-BE49-F238E27FC236}">
                        <a16:creationId xmlns:a16="http://schemas.microsoft.com/office/drawing/2014/main" id="{1688DB2F-9506-C0CA-11B5-DB215549E1CE}"/>
                      </a:ext>
                    </a:extLst>
                  </p:cNvPr>
                  <p:cNvSpPr/>
                  <p:nvPr/>
                </p:nvSpPr>
                <p:spPr>
                  <a:xfrm>
                    <a:off x="2990363" y="5333850"/>
                    <a:ext cx="34988" cy="11966"/>
                  </a:xfrm>
                  <a:custGeom>
                    <a:avLst/>
                    <a:gdLst>
                      <a:gd name="connsiteX0" fmla="*/ 10670 w 34988"/>
                      <a:gd name="connsiteY0" fmla="*/ 6024 h 11966"/>
                      <a:gd name="connsiteX1" fmla="*/ 18643 w 34988"/>
                      <a:gd name="connsiteY1" fmla="*/ 9788 h 11966"/>
                      <a:gd name="connsiteX2" fmla="*/ 21235 w 34988"/>
                      <a:gd name="connsiteY2" fmla="*/ 10382 h 11966"/>
                      <a:gd name="connsiteX3" fmla="*/ 25221 w 34988"/>
                      <a:gd name="connsiteY3" fmla="*/ 11571 h 11966"/>
                      <a:gd name="connsiteX4" fmla="*/ 25221 w 34988"/>
                      <a:gd name="connsiteY4" fmla="*/ 9590 h 11966"/>
                      <a:gd name="connsiteX5" fmla="*/ 34988 w 34988"/>
                      <a:gd name="connsiteY5" fmla="*/ 11967 h 11966"/>
                      <a:gd name="connsiteX6" fmla="*/ 24025 w 34988"/>
                      <a:gd name="connsiteY6" fmla="*/ 5232 h 11966"/>
                      <a:gd name="connsiteX7" fmla="*/ 21434 w 34988"/>
                      <a:gd name="connsiteY7" fmla="*/ 4836 h 11966"/>
                      <a:gd name="connsiteX8" fmla="*/ 21235 w 34988"/>
                      <a:gd name="connsiteY8" fmla="*/ 4638 h 11966"/>
                      <a:gd name="connsiteX9" fmla="*/ 17049 w 34988"/>
                      <a:gd name="connsiteY9" fmla="*/ 3053 h 11966"/>
                      <a:gd name="connsiteX10" fmla="*/ 9674 w 34988"/>
                      <a:gd name="connsiteY10" fmla="*/ 478 h 11966"/>
                      <a:gd name="connsiteX11" fmla="*/ 8279 w 34988"/>
                      <a:gd name="connsiteY11" fmla="*/ 1864 h 11966"/>
                      <a:gd name="connsiteX12" fmla="*/ 8079 w 34988"/>
                      <a:gd name="connsiteY12" fmla="*/ 1864 h 11966"/>
                      <a:gd name="connsiteX13" fmla="*/ 4093 w 34988"/>
                      <a:gd name="connsiteY13" fmla="*/ 1270 h 11966"/>
                      <a:gd name="connsiteX14" fmla="*/ 106 w 34988"/>
                      <a:gd name="connsiteY14" fmla="*/ 478 h 11966"/>
                      <a:gd name="connsiteX15" fmla="*/ 4491 w 34988"/>
                      <a:gd name="connsiteY15" fmla="*/ 7807 h 11966"/>
                      <a:gd name="connsiteX16" fmla="*/ 9873 w 34988"/>
                      <a:gd name="connsiteY16" fmla="*/ 9590 h 11966"/>
                      <a:gd name="connsiteX17" fmla="*/ 8478 w 34988"/>
                      <a:gd name="connsiteY17" fmla="*/ 5430 h 11966"/>
                      <a:gd name="connsiteX18" fmla="*/ 10670 w 34988"/>
                      <a:gd name="connsiteY18" fmla="*/ 6024 h 11966"/>
                      <a:gd name="connsiteX19" fmla="*/ 10670 w 34988"/>
                      <a:gd name="connsiteY19" fmla="*/ 6024 h 119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34988" h="11966">
                        <a:moveTo>
                          <a:pt x="10670" y="6024"/>
                        </a:moveTo>
                        <a:cubicBezTo>
                          <a:pt x="14258" y="9590"/>
                          <a:pt x="16650" y="9986"/>
                          <a:pt x="18643" y="9788"/>
                        </a:cubicBezTo>
                        <a:cubicBezTo>
                          <a:pt x="19640" y="9986"/>
                          <a:pt x="20437" y="10184"/>
                          <a:pt x="21235" y="10382"/>
                        </a:cubicBezTo>
                        <a:cubicBezTo>
                          <a:pt x="23028" y="11571"/>
                          <a:pt x="24623" y="12363"/>
                          <a:pt x="25221" y="11571"/>
                        </a:cubicBezTo>
                        <a:cubicBezTo>
                          <a:pt x="25620" y="11175"/>
                          <a:pt x="25620" y="10382"/>
                          <a:pt x="25221" y="9590"/>
                        </a:cubicBezTo>
                        <a:lnTo>
                          <a:pt x="34988" y="11967"/>
                        </a:lnTo>
                        <a:cubicBezTo>
                          <a:pt x="33992" y="9392"/>
                          <a:pt x="31600" y="6619"/>
                          <a:pt x="24025" y="5232"/>
                        </a:cubicBezTo>
                        <a:cubicBezTo>
                          <a:pt x="23228" y="5034"/>
                          <a:pt x="22431" y="5034"/>
                          <a:pt x="21434" y="4836"/>
                        </a:cubicBezTo>
                        <a:cubicBezTo>
                          <a:pt x="21434" y="4836"/>
                          <a:pt x="21235" y="4638"/>
                          <a:pt x="21235" y="4638"/>
                        </a:cubicBezTo>
                        <a:cubicBezTo>
                          <a:pt x="19042" y="2855"/>
                          <a:pt x="17647" y="2459"/>
                          <a:pt x="17049" y="3053"/>
                        </a:cubicBezTo>
                        <a:cubicBezTo>
                          <a:pt x="13461" y="-513"/>
                          <a:pt x="11268" y="-315"/>
                          <a:pt x="9674" y="478"/>
                        </a:cubicBezTo>
                        <a:cubicBezTo>
                          <a:pt x="9076" y="676"/>
                          <a:pt x="8478" y="1072"/>
                          <a:pt x="8279" y="1864"/>
                        </a:cubicBezTo>
                        <a:cubicBezTo>
                          <a:pt x="8279" y="1864"/>
                          <a:pt x="8079" y="1864"/>
                          <a:pt x="8079" y="1864"/>
                        </a:cubicBezTo>
                        <a:cubicBezTo>
                          <a:pt x="6285" y="1270"/>
                          <a:pt x="4890" y="1072"/>
                          <a:pt x="4093" y="1270"/>
                        </a:cubicBezTo>
                        <a:cubicBezTo>
                          <a:pt x="2299" y="82"/>
                          <a:pt x="505" y="-315"/>
                          <a:pt x="106" y="478"/>
                        </a:cubicBezTo>
                        <a:cubicBezTo>
                          <a:pt x="-492" y="2062"/>
                          <a:pt x="1501" y="5034"/>
                          <a:pt x="4491" y="7807"/>
                        </a:cubicBezTo>
                        <a:cubicBezTo>
                          <a:pt x="6883" y="9986"/>
                          <a:pt x="8876" y="10382"/>
                          <a:pt x="9873" y="9590"/>
                        </a:cubicBezTo>
                        <a:cubicBezTo>
                          <a:pt x="10072" y="8401"/>
                          <a:pt x="9474" y="7015"/>
                          <a:pt x="8478" y="5430"/>
                        </a:cubicBezTo>
                        <a:cubicBezTo>
                          <a:pt x="9275" y="5628"/>
                          <a:pt x="10072" y="6024"/>
                          <a:pt x="10670" y="6024"/>
                        </a:cubicBezTo>
                        <a:lnTo>
                          <a:pt x="10670" y="6024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05" name="Freeform 2304">
                    <a:extLst>
                      <a:ext uri="{FF2B5EF4-FFF2-40B4-BE49-F238E27FC236}">
                        <a16:creationId xmlns:a16="http://schemas.microsoft.com/office/drawing/2014/main" id="{BAD056DD-9ECE-B664-B350-DC4CFA094F34}"/>
                      </a:ext>
                    </a:extLst>
                  </p:cNvPr>
                  <p:cNvSpPr/>
                  <p:nvPr/>
                </p:nvSpPr>
                <p:spPr>
                  <a:xfrm>
                    <a:off x="3025550" y="5345817"/>
                    <a:ext cx="199" cy="19808"/>
                  </a:xfrm>
                  <a:custGeom>
                    <a:avLst/>
                    <a:gdLst>
                      <a:gd name="connsiteX0" fmla="*/ 200 w 199"/>
                      <a:gd name="connsiteY0" fmla="*/ 0 h 19808"/>
                      <a:gd name="connsiteX1" fmla="*/ 0 w 199"/>
                      <a:gd name="connsiteY1" fmla="*/ 0 h 19808"/>
                      <a:gd name="connsiteX2" fmla="*/ 0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200" y="0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06" name="Freeform 2305">
                    <a:extLst>
                      <a:ext uri="{FF2B5EF4-FFF2-40B4-BE49-F238E27FC236}">
                        <a16:creationId xmlns:a16="http://schemas.microsoft.com/office/drawing/2014/main" id="{5C3DF121-9DCD-42AC-E530-AF47FE57BE5E}"/>
                      </a:ext>
                    </a:extLst>
                  </p:cNvPr>
                  <p:cNvSpPr/>
                  <p:nvPr/>
                </p:nvSpPr>
                <p:spPr>
                  <a:xfrm>
                    <a:off x="2927083" y="5337427"/>
                    <a:ext cx="19577" cy="14744"/>
                  </a:xfrm>
                  <a:custGeom>
                    <a:avLst/>
                    <a:gdLst>
                      <a:gd name="connsiteX0" fmla="*/ 7574 w 19577"/>
                      <a:gd name="connsiteY0" fmla="*/ 11163 h 14744"/>
                      <a:gd name="connsiteX1" fmla="*/ 13554 w 19577"/>
                      <a:gd name="connsiteY1" fmla="*/ 11955 h 14744"/>
                      <a:gd name="connsiteX2" fmla="*/ 14352 w 19577"/>
                      <a:gd name="connsiteY2" fmla="*/ 12747 h 14744"/>
                      <a:gd name="connsiteX3" fmla="*/ 19534 w 19577"/>
                      <a:gd name="connsiteY3" fmla="*/ 13936 h 14744"/>
                      <a:gd name="connsiteX4" fmla="*/ 14750 w 19577"/>
                      <a:gd name="connsiteY4" fmla="*/ 7201 h 14744"/>
                      <a:gd name="connsiteX5" fmla="*/ 17541 w 19577"/>
                      <a:gd name="connsiteY5" fmla="*/ 5814 h 14744"/>
                      <a:gd name="connsiteX6" fmla="*/ 14949 w 19577"/>
                      <a:gd name="connsiteY6" fmla="*/ 1456 h 14744"/>
                      <a:gd name="connsiteX7" fmla="*/ 4385 w 19577"/>
                      <a:gd name="connsiteY7" fmla="*/ 1456 h 14744"/>
                      <a:gd name="connsiteX8" fmla="*/ 4585 w 19577"/>
                      <a:gd name="connsiteY8" fmla="*/ 2843 h 14744"/>
                      <a:gd name="connsiteX9" fmla="*/ 1794 w 19577"/>
                      <a:gd name="connsiteY9" fmla="*/ 3041 h 14744"/>
                      <a:gd name="connsiteX10" fmla="*/ 0 w 19577"/>
                      <a:gd name="connsiteY10" fmla="*/ 7201 h 14744"/>
                      <a:gd name="connsiteX11" fmla="*/ 7574 w 19577"/>
                      <a:gd name="connsiteY11" fmla="*/ 11163 h 147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9577" h="14744">
                        <a:moveTo>
                          <a:pt x="7574" y="11163"/>
                        </a:moveTo>
                        <a:cubicBezTo>
                          <a:pt x="9966" y="11955"/>
                          <a:pt x="12159" y="12351"/>
                          <a:pt x="13554" y="11955"/>
                        </a:cubicBezTo>
                        <a:lnTo>
                          <a:pt x="14352" y="12747"/>
                        </a:lnTo>
                        <a:cubicBezTo>
                          <a:pt x="17142" y="14926"/>
                          <a:pt x="19135" y="15323"/>
                          <a:pt x="19534" y="13936"/>
                        </a:cubicBezTo>
                        <a:cubicBezTo>
                          <a:pt x="19933" y="11955"/>
                          <a:pt x="17541" y="9380"/>
                          <a:pt x="14750" y="7201"/>
                        </a:cubicBezTo>
                        <a:cubicBezTo>
                          <a:pt x="15946" y="7003"/>
                          <a:pt x="16943" y="6409"/>
                          <a:pt x="17541" y="5814"/>
                        </a:cubicBezTo>
                        <a:cubicBezTo>
                          <a:pt x="18538" y="4824"/>
                          <a:pt x="19135" y="3239"/>
                          <a:pt x="14949" y="1456"/>
                        </a:cubicBezTo>
                        <a:cubicBezTo>
                          <a:pt x="8970" y="-1119"/>
                          <a:pt x="6578" y="268"/>
                          <a:pt x="4385" y="1456"/>
                        </a:cubicBezTo>
                        <a:cubicBezTo>
                          <a:pt x="4186" y="1853"/>
                          <a:pt x="4385" y="2447"/>
                          <a:pt x="4585" y="2843"/>
                        </a:cubicBezTo>
                        <a:cubicBezTo>
                          <a:pt x="3389" y="2645"/>
                          <a:pt x="2591" y="2843"/>
                          <a:pt x="1794" y="3041"/>
                        </a:cubicBezTo>
                        <a:cubicBezTo>
                          <a:pt x="1196" y="4428"/>
                          <a:pt x="598" y="5814"/>
                          <a:pt x="0" y="7201"/>
                        </a:cubicBezTo>
                        <a:cubicBezTo>
                          <a:pt x="1196" y="8588"/>
                          <a:pt x="3787" y="9974"/>
                          <a:pt x="7574" y="1116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07" name="Freeform 2306">
                    <a:extLst>
                      <a:ext uri="{FF2B5EF4-FFF2-40B4-BE49-F238E27FC236}">
                        <a16:creationId xmlns:a16="http://schemas.microsoft.com/office/drawing/2014/main" id="{C803F41F-BF80-CF7D-F6F5-FFB0B3BB5D9D}"/>
                      </a:ext>
                    </a:extLst>
                  </p:cNvPr>
                  <p:cNvSpPr/>
                  <p:nvPr/>
                </p:nvSpPr>
                <p:spPr>
                  <a:xfrm>
                    <a:off x="3078771" y="5499653"/>
                    <a:ext cx="14106" cy="7453"/>
                  </a:xfrm>
                  <a:custGeom>
                    <a:avLst/>
                    <a:gdLst>
                      <a:gd name="connsiteX0" fmla="*/ 13953 w 14106"/>
                      <a:gd name="connsiteY0" fmla="*/ 5822 h 7453"/>
                      <a:gd name="connsiteX1" fmla="*/ 6777 w 14106"/>
                      <a:gd name="connsiteY1" fmla="*/ 474 h 7453"/>
                      <a:gd name="connsiteX2" fmla="*/ 0 w 14106"/>
                      <a:gd name="connsiteY2" fmla="*/ 2257 h 7453"/>
                      <a:gd name="connsiteX3" fmla="*/ 5581 w 14106"/>
                      <a:gd name="connsiteY3" fmla="*/ 7011 h 7453"/>
                      <a:gd name="connsiteX4" fmla="*/ 13953 w 14106"/>
                      <a:gd name="connsiteY4" fmla="*/ 5822 h 74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06" h="7453">
                        <a:moveTo>
                          <a:pt x="13953" y="5822"/>
                        </a:moveTo>
                        <a:cubicBezTo>
                          <a:pt x="14352" y="4040"/>
                          <a:pt x="14551" y="2059"/>
                          <a:pt x="6777" y="474"/>
                        </a:cubicBezTo>
                        <a:cubicBezTo>
                          <a:pt x="200" y="-913"/>
                          <a:pt x="997" y="1068"/>
                          <a:pt x="0" y="2257"/>
                        </a:cubicBezTo>
                        <a:cubicBezTo>
                          <a:pt x="200" y="3643"/>
                          <a:pt x="-1196" y="5426"/>
                          <a:pt x="5581" y="7011"/>
                        </a:cubicBezTo>
                        <a:cubicBezTo>
                          <a:pt x="10963" y="8001"/>
                          <a:pt x="13754" y="7209"/>
                          <a:pt x="13953" y="582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08" name="Freeform 2307">
                    <a:extLst>
                      <a:ext uri="{FF2B5EF4-FFF2-40B4-BE49-F238E27FC236}">
                        <a16:creationId xmlns:a16="http://schemas.microsoft.com/office/drawing/2014/main" id="{EBFA094A-B42A-0DEC-14B1-4DE643771B61}"/>
                      </a:ext>
                    </a:extLst>
                  </p:cNvPr>
                  <p:cNvSpPr/>
                  <p:nvPr/>
                </p:nvSpPr>
                <p:spPr>
                  <a:xfrm>
                    <a:off x="2934658" y="5321254"/>
                    <a:ext cx="3795" cy="6140"/>
                  </a:xfrm>
                  <a:custGeom>
                    <a:avLst/>
                    <a:gdLst>
                      <a:gd name="connsiteX0" fmla="*/ 2990 w 3795"/>
                      <a:gd name="connsiteY0" fmla="*/ 0 h 6140"/>
                      <a:gd name="connsiteX1" fmla="*/ 2990 w 3795"/>
                      <a:gd name="connsiteY1" fmla="*/ 0 h 6140"/>
                      <a:gd name="connsiteX2" fmla="*/ 0 w 3795"/>
                      <a:gd name="connsiteY2" fmla="*/ 6141 h 6140"/>
                      <a:gd name="connsiteX3" fmla="*/ 2990 w 3795"/>
                      <a:gd name="connsiteY3" fmla="*/ 4952 h 6140"/>
                      <a:gd name="connsiteX4" fmla="*/ 2990 w 3795"/>
                      <a:gd name="connsiteY4" fmla="*/ 0 h 6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5" h="6140">
                        <a:moveTo>
                          <a:pt x="2990" y="0"/>
                        </a:moveTo>
                        <a:cubicBezTo>
                          <a:pt x="2990" y="0"/>
                          <a:pt x="2990" y="0"/>
                          <a:pt x="2990" y="0"/>
                        </a:cubicBezTo>
                        <a:cubicBezTo>
                          <a:pt x="1993" y="1981"/>
                          <a:pt x="997" y="4160"/>
                          <a:pt x="0" y="6141"/>
                        </a:cubicBezTo>
                        <a:cubicBezTo>
                          <a:pt x="1395" y="5943"/>
                          <a:pt x="1993" y="5348"/>
                          <a:pt x="2990" y="4952"/>
                        </a:cubicBezTo>
                        <a:cubicBezTo>
                          <a:pt x="4584" y="3764"/>
                          <a:pt x="3389" y="1783"/>
                          <a:pt x="2990" y="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09" name="Freeform 2308">
                    <a:extLst>
                      <a:ext uri="{FF2B5EF4-FFF2-40B4-BE49-F238E27FC236}">
                        <a16:creationId xmlns:a16="http://schemas.microsoft.com/office/drawing/2014/main" id="{3B88B743-CDF4-B7B8-1EA1-4DD56ECD9F3E}"/>
                      </a:ext>
                    </a:extLst>
                  </p:cNvPr>
                  <p:cNvSpPr/>
                  <p:nvPr/>
                </p:nvSpPr>
                <p:spPr>
                  <a:xfrm>
                    <a:off x="2937648" y="5321055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0 w 199"/>
                      <a:gd name="connsiteY1" fmla="*/ 0 h 198"/>
                      <a:gd name="connsiteX2" fmla="*/ 0 w 199"/>
                      <a:gd name="connsiteY2" fmla="*/ 198 h 198"/>
                      <a:gd name="connsiteX3" fmla="*/ 200 w 199"/>
                      <a:gd name="connsiteY3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10" name="Freeform 2309">
                    <a:extLst>
                      <a:ext uri="{FF2B5EF4-FFF2-40B4-BE49-F238E27FC236}">
                        <a16:creationId xmlns:a16="http://schemas.microsoft.com/office/drawing/2014/main" id="{4E10D489-A6AA-A924-77EC-300EEAF466BD}"/>
                      </a:ext>
                    </a:extLst>
                  </p:cNvPr>
                  <p:cNvSpPr/>
                  <p:nvPr/>
                </p:nvSpPr>
                <p:spPr>
                  <a:xfrm>
                    <a:off x="3049388" y="5217066"/>
                    <a:ext cx="36546" cy="21721"/>
                  </a:xfrm>
                  <a:custGeom>
                    <a:avLst/>
                    <a:gdLst>
                      <a:gd name="connsiteX0" fmla="*/ 27389 w 36546"/>
                      <a:gd name="connsiteY0" fmla="*/ 16831 h 21721"/>
                      <a:gd name="connsiteX1" fmla="*/ 27389 w 36546"/>
                      <a:gd name="connsiteY1" fmla="*/ 16435 h 21721"/>
                      <a:gd name="connsiteX2" fmla="*/ 28187 w 36546"/>
                      <a:gd name="connsiteY2" fmla="*/ 17425 h 21721"/>
                      <a:gd name="connsiteX3" fmla="*/ 32971 w 36546"/>
                      <a:gd name="connsiteY3" fmla="*/ 20793 h 21721"/>
                      <a:gd name="connsiteX4" fmla="*/ 36160 w 36546"/>
                      <a:gd name="connsiteY4" fmla="*/ 21387 h 21721"/>
                      <a:gd name="connsiteX5" fmla="*/ 33967 w 36546"/>
                      <a:gd name="connsiteY5" fmla="*/ 15642 h 21721"/>
                      <a:gd name="connsiteX6" fmla="*/ 28585 w 36546"/>
                      <a:gd name="connsiteY6" fmla="*/ 11879 h 21721"/>
                      <a:gd name="connsiteX7" fmla="*/ 26791 w 36546"/>
                      <a:gd name="connsiteY7" fmla="*/ 11879 h 21721"/>
                      <a:gd name="connsiteX8" fmla="*/ 26393 w 36546"/>
                      <a:gd name="connsiteY8" fmla="*/ 14256 h 21721"/>
                      <a:gd name="connsiteX9" fmla="*/ 21011 w 36546"/>
                      <a:gd name="connsiteY9" fmla="*/ 9502 h 21721"/>
                      <a:gd name="connsiteX10" fmla="*/ 11642 w 36546"/>
                      <a:gd name="connsiteY10" fmla="*/ 5738 h 21721"/>
                      <a:gd name="connsiteX11" fmla="*/ 11642 w 36546"/>
                      <a:gd name="connsiteY11" fmla="*/ 5738 h 21721"/>
                      <a:gd name="connsiteX12" fmla="*/ 9649 w 36546"/>
                      <a:gd name="connsiteY12" fmla="*/ 3361 h 21721"/>
                      <a:gd name="connsiteX13" fmla="*/ 4068 w 36546"/>
                      <a:gd name="connsiteY13" fmla="*/ 191 h 21721"/>
                      <a:gd name="connsiteX14" fmla="*/ 3869 w 36546"/>
                      <a:gd name="connsiteY14" fmla="*/ 786 h 21721"/>
                      <a:gd name="connsiteX15" fmla="*/ 281 w 36546"/>
                      <a:gd name="connsiteY15" fmla="*/ 587 h 21721"/>
                      <a:gd name="connsiteX16" fmla="*/ 3470 w 36546"/>
                      <a:gd name="connsiteY16" fmla="*/ 7124 h 21721"/>
                      <a:gd name="connsiteX17" fmla="*/ 12440 w 36546"/>
                      <a:gd name="connsiteY17" fmla="*/ 11879 h 21721"/>
                      <a:gd name="connsiteX18" fmla="*/ 12639 w 36546"/>
                      <a:gd name="connsiteY18" fmla="*/ 10690 h 21721"/>
                      <a:gd name="connsiteX19" fmla="*/ 13038 w 36546"/>
                      <a:gd name="connsiteY19" fmla="*/ 8907 h 21721"/>
                      <a:gd name="connsiteX20" fmla="*/ 17822 w 36546"/>
                      <a:gd name="connsiteY20" fmla="*/ 12671 h 21721"/>
                      <a:gd name="connsiteX21" fmla="*/ 27389 w 36546"/>
                      <a:gd name="connsiteY21" fmla="*/ 16831 h 21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6546" h="21721">
                        <a:moveTo>
                          <a:pt x="27389" y="16831"/>
                        </a:moveTo>
                        <a:cubicBezTo>
                          <a:pt x="27389" y="16633"/>
                          <a:pt x="27389" y="16435"/>
                          <a:pt x="27389" y="16435"/>
                        </a:cubicBezTo>
                        <a:cubicBezTo>
                          <a:pt x="27589" y="16831"/>
                          <a:pt x="27788" y="17029"/>
                          <a:pt x="28187" y="17425"/>
                        </a:cubicBezTo>
                        <a:cubicBezTo>
                          <a:pt x="29980" y="19406"/>
                          <a:pt x="31575" y="20594"/>
                          <a:pt x="32971" y="20793"/>
                        </a:cubicBezTo>
                        <a:cubicBezTo>
                          <a:pt x="34366" y="21783"/>
                          <a:pt x="35562" y="21981"/>
                          <a:pt x="36160" y="21387"/>
                        </a:cubicBezTo>
                        <a:cubicBezTo>
                          <a:pt x="37156" y="20396"/>
                          <a:pt x="36160" y="18019"/>
                          <a:pt x="33967" y="15642"/>
                        </a:cubicBezTo>
                        <a:cubicBezTo>
                          <a:pt x="31775" y="12869"/>
                          <a:pt x="29781" y="11879"/>
                          <a:pt x="28585" y="11879"/>
                        </a:cubicBezTo>
                        <a:cubicBezTo>
                          <a:pt x="27987" y="11681"/>
                          <a:pt x="27190" y="11681"/>
                          <a:pt x="26791" y="11879"/>
                        </a:cubicBezTo>
                        <a:cubicBezTo>
                          <a:pt x="26393" y="12473"/>
                          <a:pt x="26193" y="13265"/>
                          <a:pt x="26393" y="14256"/>
                        </a:cubicBezTo>
                        <a:cubicBezTo>
                          <a:pt x="25197" y="12869"/>
                          <a:pt x="23203" y="11086"/>
                          <a:pt x="21011" y="9502"/>
                        </a:cubicBezTo>
                        <a:cubicBezTo>
                          <a:pt x="17224" y="6728"/>
                          <a:pt x="13038" y="4549"/>
                          <a:pt x="11642" y="5738"/>
                        </a:cubicBezTo>
                        <a:cubicBezTo>
                          <a:pt x="11642" y="5738"/>
                          <a:pt x="11642" y="5738"/>
                          <a:pt x="11642" y="5738"/>
                        </a:cubicBezTo>
                        <a:cubicBezTo>
                          <a:pt x="11044" y="4945"/>
                          <a:pt x="10447" y="4153"/>
                          <a:pt x="9649" y="3361"/>
                        </a:cubicBezTo>
                        <a:cubicBezTo>
                          <a:pt x="7656" y="1182"/>
                          <a:pt x="5463" y="-205"/>
                          <a:pt x="4068" y="191"/>
                        </a:cubicBezTo>
                        <a:cubicBezTo>
                          <a:pt x="3869" y="389"/>
                          <a:pt x="4068" y="587"/>
                          <a:pt x="3869" y="786"/>
                        </a:cubicBezTo>
                        <a:cubicBezTo>
                          <a:pt x="2274" y="-7"/>
                          <a:pt x="1078" y="-403"/>
                          <a:pt x="281" y="587"/>
                        </a:cubicBezTo>
                        <a:cubicBezTo>
                          <a:pt x="-716" y="1578"/>
                          <a:pt x="1078" y="4351"/>
                          <a:pt x="3470" y="7124"/>
                        </a:cubicBezTo>
                        <a:cubicBezTo>
                          <a:pt x="7058" y="10690"/>
                          <a:pt x="10845" y="14256"/>
                          <a:pt x="12440" y="11879"/>
                        </a:cubicBezTo>
                        <a:cubicBezTo>
                          <a:pt x="12639" y="11681"/>
                          <a:pt x="12639" y="11086"/>
                          <a:pt x="12639" y="10690"/>
                        </a:cubicBezTo>
                        <a:cubicBezTo>
                          <a:pt x="13038" y="10294"/>
                          <a:pt x="13237" y="9700"/>
                          <a:pt x="13038" y="8907"/>
                        </a:cubicBezTo>
                        <a:cubicBezTo>
                          <a:pt x="14433" y="10096"/>
                          <a:pt x="16227" y="11482"/>
                          <a:pt x="17822" y="12671"/>
                        </a:cubicBezTo>
                        <a:cubicBezTo>
                          <a:pt x="21808" y="15840"/>
                          <a:pt x="25197" y="17623"/>
                          <a:pt x="27389" y="1683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11" name="Freeform 2310">
                    <a:extLst>
                      <a:ext uri="{FF2B5EF4-FFF2-40B4-BE49-F238E27FC236}">
                        <a16:creationId xmlns:a16="http://schemas.microsoft.com/office/drawing/2014/main" id="{47ECCE67-13E4-E9B3-6A04-3AB124E20146}"/>
                      </a:ext>
                    </a:extLst>
                  </p:cNvPr>
                  <p:cNvSpPr/>
                  <p:nvPr/>
                </p:nvSpPr>
                <p:spPr>
                  <a:xfrm>
                    <a:off x="3098105" y="5412968"/>
                    <a:ext cx="199" cy="19808"/>
                  </a:xfrm>
                  <a:custGeom>
                    <a:avLst/>
                    <a:gdLst>
                      <a:gd name="connsiteX0" fmla="*/ 0 w 199"/>
                      <a:gd name="connsiteY0" fmla="*/ 0 h 19808"/>
                      <a:gd name="connsiteX1" fmla="*/ 0 w 199"/>
                      <a:gd name="connsiteY1" fmla="*/ 0 h 19808"/>
                      <a:gd name="connsiteX2" fmla="*/ 200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20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12" name="Freeform 2311">
                    <a:extLst>
                      <a:ext uri="{FF2B5EF4-FFF2-40B4-BE49-F238E27FC236}">
                        <a16:creationId xmlns:a16="http://schemas.microsoft.com/office/drawing/2014/main" id="{842EC6CB-85A3-735E-C9D9-21D65EAAB784}"/>
                      </a:ext>
                    </a:extLst>
                  </p:cNvPr>
                  <p:cNvSpPr/>
                  <p:nvPr/>
                </p:nvSpPr>
                <p:spPr>
                  <a:xfrm>
                    <a:off x="3093714" y="5412968"/>
                    <a:ext cx="16454" cy="7216"/>
                  </a:xfrm>
                  <a:custGeom>
                    <a:avLst/>
                    <a:gdLst>
                      <a:gd name="connsiteX0" fmla="*/ 15554 w 16454"/>
                      <a:gd name="connsiteY0" fmla="*/ 6933 h 7216"/>
                      <a:gd name="connsiteX1" fmla="*/ 6385 w 16454"/>
                      <a:gd name="connsiteY1" fmla="*/ 792 h 7216"/>
                      <a:gd name="connsiteX2" fmla="*/ 4391 w 16454"/>
                      <a:gd name="connsiteY2" fmla="*/ 0 h 7216"/>
                      <a:gd name="connsiteX3" fmla="*/ 4391 w 16454"/>
                      <a:gd name="connsiteY3" fmla="*/ 4358 h 7216"/>
                      <a:gd name="connsiteX4" fmla="*/ 15554 w 16454"/>
                      <a:gd name="connsiteY4" fmla="*/ 6933 h 72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454" h="7216">
                        <a:moveTo>
                          <a:pt x="15554" y="6933"/>
                        </a:moveTo>
                        <a:cubicBezTo>
                          <a:pt x="19142" y="5348"/>
                          <a:pt x="11169" y="2971"/>
                          <a:pt x="6385" y="792"/>
                        </a:cubicBezTo>
                        <a:cubicBezTo>
                          <a:pt x="5787" y="594"/>
                          <a:pt x="4989" y="198"/>
                          <a:pt x="4391" y="0"/>
                        </a:cubicBezTo>
                        <a:cubicBezTo>
                          <a:pt x="1402" y="594"/>
                          <a:pt x="-3781" y="792"/>
                          <a:pt x="4391" y="4358"/>
                        </a:cubicBezTo>
                        <a:cubicBezTo>
                          <a:pt x="8179" y="6141"/>
                          <a:pt x="13361" y="7924"/>
                          <a:pt x="15554" y="69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13" name="Freeform 2312">
                    <a:extLst>
                      <a:ext uri="{FF2B5EF4-FFF2-40B4-BE49-F238E27FC236}">
                        <a16:creationId xmlns:a16="http://schemas.microsoft.com/office/drawing/2014/main" id="{D220BDE3-A144-F214-AB2A-E6957116D287}"/>
                      </a:ext>
                    </a:extLst>
                  </p:cNvPr>
                  <p:cNvSpPr/>
                  <p:nvPr/>
                </p:nvSpPr>
                <p:spPr>
                  <a:xfrm>
                    <a:off x="3131925" y="5304028"/>
                    <a:ext cx="19214" cy="16548"/>
                  </a:xfrm>
                  <a:custGeom>
                    <a:avLst/>
                    <a:gdLst>
                      <a:gd name="connsiteX0" fmla="*/ 13022 w 19214"/>
                      <a:gd name="connsiteY0" fmla="*/ 10689 h 16548"/>
                      <a:gd name="connsiteX1" fmla="*/ 10829 w 19214"/>
                      <a:gd name="connsiteY1" fmla="*/ 9500 h 16548"/>
                      <a:gd name="connsiteX2" fmla="*/ 8238 w 19214"/>
                      <a:gd name="connsiteY2" fmla="*/ 5736 h 16548"/>
                      <a:gd name="connsiteX3" fmla="*/ 265 w 19214"/>
                      <a:gd name="connsiteY3" fmla="*/ 388 h 16548"/>
                      <a:gd name="connsiteX4" fmla="*/ 3255 w 19214"/>
                      <a:gd name="connsiteY4" fmla="*/ 6529 h 16548"/>
                      <a:gd name="connsiteX5" fmla="*/ 4451 w 19214"/>
                      <a:gd name="connsiteY5" fmla="*/ 7717 h 16548"/>
                      <a:gd name="connsiteX6" fmla="*/ 4252 w 19214"/>
                      <a:gd name="connsiteY6" fmla="*/ 7915 h 16548"/>
                      <a:gd name="connsiteX7" fmla="*/ 9434 w 19214"/>
                      <a:gd name="connsiteY7" fmla="*/ 12867 h 16548"/>
                      <a:gd name="connsiteX8" fmla="*/ 19201 w 19214"/>
                      <a:gd name="connsiteY8" fmla="*/ 16433 h 16548"/>
                      <a:gd name="connsiteX9" fmla="*/ 13022 w 19214"/>
                      <a:gd name="connsiteY9" fmla="*/ 10689 h 16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214" h="16548">
                        <a:moveTo>
                          <a:pt x="13022" y="10689"/>
                        </a:moveTo>
                        <a:cubicBezTo>
                          <a:pt x="12225" y="10292"/>
                          <a:pt x="11627" y="9896"/>
                          <a:pt x="10829" y="9500"/>
                        </a:cubicBezTo>
                        <a:cubicBezTo>
                          <a:pt x="10231" y="8311"/>
                          <a:pt x="9235" y="6925"/>
                          <a:pt x="8238" y="5736"/>
                        </a:cubicBezTo>
                        <a:cubicBezTo>
                          <a:pt x="5248" y="2369"/>
                          <a:pt x="1860" y="-1197"/>
                          <a:pt x="265" y="388"/>
                        </a:cubicBezTo>
                        <a:cubicBezTo>
                          <a:pt x="-732" y="1378"/>
                          <a:pt x="1262" y="4152"/>
                          <a:pt x="3255" y="6529"/>
                        </a:cubicBezTo>
                        <a:cubicBezTo>
                          <a:pt x="3654" y="6925"/>
                          <a:pt x="4052" y="7321"/>
                          <a:pt x="4451" y="7717"/>
                        </a:cubicBezTo>
                        <a:cubicBezTo>
                          <a:pt x="4451" y="7717"/>
                          <a:pt x="4252" y="7915"/>
                          <a:pt x="4252" y="7915"/>
                        </a:cubicBezTo>
                        <a:cubicBezTo>
                          <a:pt x="3654" y="8906"/>
                          <a:pt x="5846" y="10887"/>
                          <a:pt x="9434" y="12867"/>
                        </a:cubicBezTo>
                        <a:cubicBezTo>
                          <a:pt x="13421" y="15245"/>
                          <a:pt x="17208" y="17027"/>
                          <a:pt x="19201" y="16433"/>
                        </a:cubicBezTo>
                        <a:cubicBezTo>
                          <a:pt x="19400" y="15245"/>
                          <a:pt x="17407" y="13264"/>
                          <a:pt x="13022" y="106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14" name="Freeform 2313">
                    <a:extLst>
                      <a:ext uri="{FF2B5EF4-FFF2-40B4-BE49-F238E27FC236}">
                        <a16:creationId xmlns:a16="http://schemas.microsoft.com/office/drawing/2014/main" id="{79A1E273-B7BD-5B6A-4110-90FA08D42CEE}"/>
                      </a:ext>
                    </a:extLst>
                  </p:cNvPr>
                  <p:cNvSpPr/>
                  <p:nvPr/>
                </p:nvSpPr>
                <p:spPr>
                  <a:xfrm>
                    <a:off x="3051448" y="5432158"/>
                    <a:ext cx="26326" cy="14349"/>
                  </a:xfrm>
                  <a:custGeom>
                    <a:avLst/>
                    <a:gdLst>
                      <a:gd name="connsiteX0" fmla="*/ 26326 w 26326"/>
                      <a:gd name="connsiteY0" fmla="*/ 13693 h 14349"/>
                      <a:gd name="connsiteX1" fmla="*/ 19350 w 26326"/>
                      <a:gd name="connsiteY1" fmla="*/ 9930 h 14349"/>
                      <a:gd name="connsiteX2" fmla="*/ 15562 w 26326"/>
                      <a:gd name="connsiteY2" fmla="*/ 9732 h 14349"/>
                      <a:gd name="connsiteX3" fmla="*/ 14765 w 26326"/>
                      <a:gd name="connsiteY3" fmla="*/ 9335 h 14349"/>
                      <a:gd name="connsiteX4" fmla="*/ 10181 w 26326"/>
                      <a:gd name="connsiteY4" fmla="*/ 4978 h 14349"/>
                      <a:gd name="connsiteX5" fmla="*/ 9981 w 26326"/>
                      <a:gd name="connsiteY5" fmla="*/ 4779 h 14349"/>
                      <a:gd name="connsiteX6" fmla="*/ 11177 w 26326"/>
                      <a:gd name="connsiteY6" fmla="*/ 4185 h 14349"/>
                      <a:gd name="connsiteX7" fmla="*/ 4998 w 26326"/>
                      <a:gd name="connsiteY7" fmla="*/ 421 h 14349"/>
                      <a:gd name="connsiteX8" fmla="*/ 15 w 26326"/>
                      <a:gd name="connsiteY8" fmla="*/ 1016 h 14349"/>
                      <a:gd name="connsiteX9" fmla="*/ 4998 w 26326"/>
                      <a:gd name="connsiteY9" fmla="*/ 4185 h 14349"/>
                      <a:gd name="connsiteX10" fmla="*/ 6394 w 26326"/>
                      <a:gd name="connsiteY10" fmla="*/ 6760 h 14349"/>
                      <a:gd name="connsiteX11" fmla="*/ 2208 w 26326"/>
                      <a:gd name="connsiteY11" fmla="*/ 7553 h 14349"/>
                      <a:gd name="connsiteX12" fmla="*/ 9782 w 26326"/>
                      <a:gd name="connsiteY12" fmla="*/ 12109 h 14349"/>
                      <a:gd name="connsiteX13" fmla="*/ 14566 w 26326"/>
                      <a:gd name="connsiteY13" fmla="*/ 12901 h 14349"/>
                      <a:gd name="connsiteX14" fmla="*/ 15562 w 26326"/>
                      <a:gd name="connsiteY14" fmla="*/ 12901 h 14349"/>
                      <a:gd name="connsiteX15" fmla="*/ 16360 w 26326"/>
                      <a:gd name="connsiteY15" fmla="*/ 12703 h 14349"/>
                      <a:gd name="connsiteX16" fmla="*/ 20147 w 26326"/>
                      <a:gd name="connsiteY16" fmla="*/ 14090 h 14349"/>
                      <a:gd name="connsiteX17" fmla="*/ 26326 w 26326"/>
                      <a:gd name="connsiteY17" fmla="*/ 13693 h 143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6326" h="14349">
                        <a:moveTo>
                          <a:pt x="26326" y="13693"/>
                        </a:moveTo>
                        <a:cubicBezTo>
                          <a:pt x="25529" y="12307"/>
                          <a:pt x="23735" y="10920"/>
                          <a:pt x="19350" y="9930"/>
                        </a:cubicBezTo>
                        <a:cubicBezTo>
                          <a:pt x="17356" y="9534"/>
                          <a:pt x="16160" y="9534"/>
                          <a:pt x="15562" y="9732"/>
                        </a:cubicBezTo>
                        <a:cubicBezTo>
                          <a:pt x="15363" y="9534"/>
                          <a:pt x="14964" y="9335"/>
                          <a:pt x="14765" y="9335"/>
                        </a:cubicBezTo>
                        <a:cubicBezTo>
                          <a:pt x="13569" y="7949"/>
                          <a:pt x="11775" y="6364"/>
                          <a:pt x="10181" y="4978"/>
                        </a:cubicBezTo>
                        <a:cubicBezTo>
                          <a:pt x="10181" y="4978"/>
                          <a:pt x="9981" y="4779"/>
                          <a:pt x="9981" y="4779"/>
                        </a:cubicBezTo>
                        <a:cubicBezTo>
                          <a:pt x="10579" y="4779"/>
                          <a:pt x="11177" y="4383"/>
                          <a:pt x="11177" y="4185"/>
                        </a:cubicBezTo>
                        <a:cubicBezTo>
                          <a:pt x="11377" y="2997"/>
                          <a:pt x="8985" y="1610"/>
                          <a:pt x="4998" y="421"/>
                        </a:cubicBezTo>
                        <a:cubicBezTo>
                          <a:pt x="1610" y="-371"/>
                          <a:pt x="-184" y="25"/>
                          <a:pt x="15" y="1016"/>
                        </a:cubicBezTo>
                        <a:cubicBezTo>
                          <a:pt x="15" y="2006"/>
                          <a:pt x="2208" y="3195"/>
                          <a:pt x="4998" y="4185"/>
                        </a:cubicBezTo>
                        <a:cubicBezTo>
                          <a:pt x="5197" y="4978"/>
                          <a:pt x="5795" y="5770"/>
                          <a:pt x="6394" y="6760"/>
                        </a:cubicBezTo>
                        <a:cubicBezTo>
                          <a:pt x="4001" y="6364"/>
                          <a:pt x="2407" y="6562"/>
                          <a:pt x="2208" y="7553"/>
                        </a:cubicBezTo>
                        <a:cubicBezTo>
                          <a:pt x="1809" y="9137"/>
                          <a:pt x="5197" y="10722"/>
                          <a:pt x="9782" y="12109"/>
                        </a:cubicBezTo>
                        <a:cubicBezTo>
                          <a:pt x="11775" y="12703"/>
                          <a:pt x="13370" y="12901"/>
                          <a:pt x="14566" y="12901"/>
                        </a:cubicBezTo>
                        <a:cubicBezTo>
                          <a:pt x="14964" y="12901"/>
                          <a:pt x="15363" y="12901"/>
                          <a:pt x="15562" y="12901"/>
                        </a:cubicBezTo>
                        <a:cubicBezTo>
                          <a:pt x="15961" y="12901"/>
                          <a:pt x="16160" y="12901"/>
                          <a:pt x="16360" y="12703"/>
                        </a:cubicBezTo>
                        <a:cubicBezTo>
                          <a:pt x="17356" y="13297"/>
                          <a:pt x="18752" y="13693"/>
                          <a:pt x="20147" y="14090"/>
                        </a:cubicBezTo>
                        <a:cubicBezTo>
                          <a:pt x="23137" y="14486"/>
                          <a:pt x="25529" y="14486"/>
                          <a:pt x="26326" y="1369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15" name="Freeform 2314">
                    <a:extLst>
                      <a:ext uri="{FF2B5EF4-FFF2-40B4-BE49-F238E27FC236}">
                        <a16:creationId xmlns:a16="http://schemas.microsoft.com/office/drawing/2014/main" id="{C50A078A-FDE6-A828-DCAE-35850B5892BC}"/>
                      </a:ext>
                    </a:extLst>
                  </p:cNvPr>
                  <p:cNvSpPr/>
                  <p:nvPr/>
                </p:nvSpPr>
                <p:spPr>
                  <a:xfrm>
                    <a:off x="3004000" y="5349445"/>
                    <a:ext cx="16378" cy="11851"/>
                  </a:xfrm>
                  <a:custGeom>
                    <a:avLst/>
                    <a:gdLst>
                      <a:gd name="connsiteX0" fmla="*/ 16368 w 16378"/>
                      <a:gd name="connsiteY0" fmla="*/ 6276 h 11851"/>
                      <a:gd name="connsiteX1" fmla="*/ 9591 w 16378"/>
                      <a:gd name="connsiteY1" fmla="*/ 1323 h 11851"/>
                      <a:gd name="connsiteX2" fmla="*/ 1020 w 16378"/>
                      <a:gd name="connsiteY2" fmla="*/ 927 h 11851"/>
                      <a:gd name="connsiteX3" fmla="*/ 1219 w 16378"/>
                      <a:gd name="connsiteY3" fmla="*/ 2710 h 11851"/>
                      <a:gd name="connsiteX4" fmla="*/ 422 w 16378"/>
                      <a:gd name="connsiteY4" fmla="*/ 3106 h 11851"/>
                      <a:gd name="connsiteX5" fmla="*/ 4010 w 16378"/>
                      <a:gd name="connsiteY5" fmla="*/ 9841 h 11851"/>
                      <a:gd name="connsiteX6" fmla="*/ 9192 w 16378"/>
                      <a:gd name="connsiteY6" fmla="*/ 11426 h 11851"/>
                      <a:gd name="connsiteX7" fmla="*/ 6202 w 16378"/>
                      <a:gd name="connsiteY7" fmla="*/ 5880 h 11851"/>
                      <a:gd name="connsiteX8" fmla="*/ 6003 w 16378"/>
                      <a:gd name="connsiteY8" fmla="*/ 5681 h 11851"/>
                      <a:gd name="connsiteX9" fmla="*/ 16368 w 16378"/>
                      <a:gd name="connsiteY9" fmla="*/ 6276 h 118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6378" h="11851">
                        <a:moveTo>
                          <a:pt x="16368" y="6276"/>
                        </a:moveTo>
                        <a:cubicBezTo>
                          <a:pt x="16567" y="5087"/>
                          <a:pt x="13976" y="3106"/>
                          <a:pt x="9591" y="1323"/>
                        </a:cubicBezTo>
                        <a:cubicBezTo>
                          <a:pt x="5405" y="-261"/>
                          <a:pt x="2216" y="-459"/>
                          <a:pt x="1020" y="927"/>
                        </a:cubicBezTo>
                        <a:cubicBezTo>
                          <a:pt x="621" y="1323"/>
                          <a:pt x="820" y="2116"/>
                          <a:pt x="1219" y="2710"/>
                        </a:cubicBezTo>
                        <a:cubicBezTo>
                          <a:pt x="820" y="2710"/>
                          <a:pt x="621" y="2710"/>
                          <a:pt x="422" y="3106"/>
                        </a:cubicBezTo>
                        <a:cubicBezTo>
                          <a:pt x="-774" y="4295"/>
                          <a:pt x="621" y="6870"/>
                          <a:pt x="4010" y="9841"/>
                        </a:cubicBezTo>
                        <a:cubicBezTo>
                          <a:pt x="6601" y="12020"/>
                          <a:pt x="8395" y="12218"/>
                          <a:pt x="9192" y="11426"/>
                        </a:cubicBezTo>
                        <a:cubicBezTo>
                          <a:pt x="9790" y="10237"/>
                          <a:pt x="8594" y="8059"/>
                          <a:pt x="6202" y="5880"/>
                        </a:cubicBezTo>
                        <a:cubicBezTo>
                          <a:pt x="6202" y="5880"/>
                          <a:pt x="6202" y="5880"/>
                          <a:pt x="6003" y="5681"/>
                        </a:cubicBezTo>
                        <a:cubicBezTo>
                          <a:pt x="11385" y="7662"/>
                          <a:pt x="15969" y="8455"/>
                          <a:pt x="16368" y="62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16" name="Freeform 2315">
                    <a:extLst>
                      <a:ext uri="{FF2B5EF4-FFF2-40B4-BE49-F238E27FC236}">
                        <a16:creationId xmlns:a16="http://schemas.microsoft.com/office/drawing/2014/main" id="{7CAB91DC-AD9E-9CED-7B67-F945572814F3}"/>
                      </a:ext>
                    </a:extLst>
                  </p:cNvPr>
                  <p:cNvSpPr/>
                  <p:nvPr/>
                </p:nvSpPr>
                <p:spPr>
                  <a:xfrm>
                    <a:off x="2927482" y="5407049"/>
                    <a:ext cx="15429" cy="8234"/>
                  </a:xfrm>
                  <a:custGeom>
                    <a:avLst/>
                    <a:gdLst>
                      <a:gd name="connsiteX0" fmla="*/ 4186 w 15429"/>
                      <a:gd name="connsiteY0" fmla="*/ 6513 h 8234"/>
                      <a:gd name="connsiteX1" fmla="*/ 7574 w 15429"/>
                      <a:gd name="connsiteY1" fmla="*/ 7306 h 8234"/>
                      <a:gd name="connsiteX2" fmla="*/ 9368 w 15429"/>
                      <a:gd name="connsiteY2" fmla="*/ 7900 h 8234"/>
                      <a:gd name="connsiteX3" fmla="*/ 15348 w 15429"/>
                      <a:gd name="connsiteY3" fmla="*/ 7306 h 8234"/>
                      <a:gd name="connsiteX4" fmla="*/ 4584 w 15429"/>
                      <a:gd name="connsiteY4" fmla="*/ 373 h 8234"/>
                      <a:gd name="connsiteX5" fmla="*/ 0 w 15429"/>
                      <a:gd name="connsiteY5" fmla="*/ 1561 h 8234"/>
                      <a:gd name="connsiteX6" fmla="*/ 399 w 15429"/>
                      <a:gd name="connsiteY6" fmla="*/ 3344 h 8234"/>
                      <a:gd name="connsiteX7" fmla="*/ 4186 w 15429"/>
                      <a:gd name="connsiteY7" fmla="*/ 6513 h 82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5429" h="8234">
                        <a:moveTo>
                          <a:pt x="4186" y="6513"/>
                        </a:moveTo>
                        <a:cubicBezTo>
                          <a:pt x="5382" y="6910"/>
                          <a:pt x="6578" y="7108"/>
                          <a:pt x="7574" y="7306"/>
                        </a:cubicBezTo>
                        <a:cubicBezTo>
                          <a:pt x="8172" y="7504"/>
                          <a:pt x="8571" y="7702"/>
                          <a:pt x="9368" y="7900"/>
                        </a:cubicBezTo>
                        <a:cubicBezTo>
                          <a:pt x="13156" y="8494"/>
                          <a:pt x="15946" y="8296"/>
                          <a:pt x="15348" y="7306"/>
                        </a:cubicBezTo>
                        <a:cubicBezTo>
                          <a:pt x="14152" y="4929"/>
                          <a:pt x="10365" y="2353"/>
                          <a:pt x="4584" y="373"/>
                        </a:cubicBezTo>
                        <a:cubicBezTo>
                          <a:pt x="1395" y="-618"/>
                          <a:pt x="199" y="571"/>
                          <a:pt x="0" y="1561"/>
                        </a:cubicBezTo>
                        <a:cubicBezTo>
                          <a:pt x="0" y="2155"/>
                          <a:pt x="0" y="2750"/>
                          <a:pt x="399" y="3344"/>
                        </a:cubicBezTo>
                        <a:cubicBezTo>
                          <a:pt x="0" y="4334"/>
                          <a:pt x="997" y="5523"/>
                          <a:pt x="4186" y="651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17" name="Freeform 2316">
                    <a:extLst>
                      <a:ext uri="{FF2B5EF4-FFF2-40B4-BE49-F238E27FC236}">
                        <a16:creationId xmlns:a16="http://schemas.microsoft.com/office/drawing/2014/main" id="{B9752AF5-C87E-F9F2-185E-CAFF1D730AA1}"/>
                      </a:ext>
                    </a:extLst>
                  </p:cNvPr>
                  <p:cNvSpPr/>
                  <p:nvPr/>
                </p:nvSpPr>
                <p:spPr>
                  <a:xfrm>
                    <a:off x="2947903" y="5452304"/>
                    <a:ext cx="27815" cy="14583"/>
                  </a:xfrm>
                  <a:custGeom>
                    <a:avLst/>
                    <a:gdLst>
                      <a:gd name="connsiteX0" fmla="*/ 109 w 27815"/>
                      <a:gd name="connsiteY0" fmla="*/ 9791 h 14583"/>
                      <a:gd name="connsiteX1" fmla="*/ 3498 w 27815"/>
                      <a:gd name="connsiteY1" fmla="*/ 12960 h 14583"/>
                      <a:gd name="connsiteX2" fmla="*/ 14461 w 27815"/>
                      <a:gd name="connsiteY2" fmla="*/ 12168 h 14583"/>
                      <a:gd name="connsiteX3" fmla="*/ 14461 w 27815"/>
                      <a:gd name="connsiteY3" fmla="*/ 11375 h 14583"/>
                      <a:gd name="connsiteX4" fmla="*/ 14859 w 27815"/>
                      <a:gd name="connsiteY4" fmla="*/ 11177 h 14583"/>
                      <a:gd name="connsiteX5" fmla="*/ 18647 w 27815"/>
                      <a:gd name="connsiteY5" fmla="*/ 12960 h 14583"/>
                      <a:gd name="connsiteX6" fmla="*/ 23630 w 27815"/>
                      <a:gd name="connsiteY6" fmla="*/ 14347 h 14583"/>
                      <a:gd name="connsiteX7" fmla="*/ 27816 w 27815"/>
                      <a:gd name="connsiteY7" fmla="*/ 13554 h 14583"/>
                      <a:gd name="connsiteX8" fmla="*/ 21039 w 27815"/>
                      <a:gd name="connsiteY8" fmla="*/ 10385 h 14583"/>
                      <a:gd name="connsiteX9" fmla="*/ 19444 w 27815"/>
                      <a:gd name="connsiteY9" fmla="*/ 10187 h 14583"/>
                      <a:gd name="connsiteX10" fmla="*/ 16454 w 27815"/>
                      <a:gd name="connsiteY10" fmla="*/ 7612 h 14583"/>
                      <a:gd name="connsiteX11" fmla="*/ 13265 w 27815"/>
                      <a:gd name="connsiteY11" fmla="*/ 5433 h 14583"/>
                      <a:gd name="connsiteX12" fmla="*/ 18049 w 27815"/>
                      <a:gd name="connsiteY12" fmla="*/ 3650 h 14583"/>
                      <a:gd name="connsiteX13" fmla="*/ 11471 w 27815"/>
                      <a:gd name="connsiteY13" fmla="*/ 679 h 14583"/>
                      <a:gd name="connsiteX14" fmla="*/ 1505 w 27815"/>
                      <a:gd name="connsiteY14" fmla="*/ 1867 h 14583"/>
                      <a:gd name="connsiteX15" fmla="*/ 3099 w 27815"/>
                      <a:gd name="connsiteY15" fmla="*/ 3452 h 14583"/>
                      <a:gd name="connsiteX16" fmla="*/ 2103 w 27815"/>
                      <a:gd name="connsiteY16" fmla="*/ 4244 h 14583"/>
                      <a:gd name="connsiteX17" fmla="*/ 4494 w 27815"/>
                      <a:gd name="connsiteY17" fmla="*/ 8602 h 14583"/>
                      <a:gd name="connsiteX18" fmla="*/ 109 w 27815"/>
                      <a:gd name="connsiteY18" fmla="*/ 9791 h 14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27815" h="14583">
                        <a:moveTo>
                          <a:pt x="109" y="9791"/>
                        </a:moveTo>
                        <a:cubicBezTo>
                          <a:pt x="-290" y="10781"/>
                          <a:pt x="309" y="11970"/>
                          <a:pt x="3498" y="12960"/>
                        </a:cubicBezTo>
                        <a:cubicBezTo>
                          <a:pt x="9278" y="14545"/>
                          <a:pt x="13066" y="13951"/>
                          <a:pt x="14461" y="12168"/>
                        </a:cubicBezTo>
                        <a:cubicBezTo>
                          <a:pt x="14660" y="11970"/>
                          <a:pt x="14660" y="11573"/>
                          <a:pt x="14461" y="11375"/>
                        </a:cubicBezTo>
                        <a:cubicBezTo>
                          <a:pt x="14660" y="11375"/>
                          <a:pt x="14660" y="11375"/>
                          <a:pt x="14859" y="11177"/>
                        </a:cubicBezTo>
                        <a:cubicBezTo>
                          <a:pt x="16255" y="11970"/>
                          <a:pt x="17650" y="12762"/>
                          <a:pt x="18647" y="12960"/>
                        </a:cubicBezTo>
                        <a:cubicBezTo>
                          <a:pt x="19843" y="13554"/>
                          <a:pt x="21437" y="14149"/>
                          <a:pt x="23630" y="14347"/>
                        </a:cubicBezTo>
                        <a:cubicBezTo>
                          <a:pt x="25822" y="14743"/>
                          <a:pt x="27816" y="14743"/>
                          <a:pt x="27816" y="13554"/>
                        </a:cubicBezTo>
                        <a:cubicBezTo>
                          <a:pt x="27417" y="12366"/>
                          <a:pt x="25424" y="10979"/>
                          <a:pt x="21039" y="10385"/>
                        </a:cubicBezTo>
                        <a:cubicBezTo>
                          <a:pt x="20441" y="10385"/>
                          <a:pt x="20042" y="10187"/>
                          <a:pt x="19444" y="10187"/>
                        </a:cubicBezTo>
                        <a:cubicBezTo>
                          <a:pt x="18647" y="9394"/>
                          <a:pt x="17650" y="8404"/>
                          <a:pt x="16454" y="7612"/>
                        </a:cubicBezTo>
                        <a:cubicBezTo>
                          <a:pt x="15258" y="6819"/>
                          <a:pt x="14262" y="6027"/>
                          <a:pt x="13265" y="5433"/>
                        </a:cubicBezTo>
                        <a:cubicBezTo>
                          <a:pt x="16055" y="5631"/>
                          <a:pt x="18049" y="5036"/>
                          <a:pt x="18049" y="3650"/>
                        </a:cubicBezTo>
                        <a:cubicBezTo>
                          <a:pt x="18049" y="2461"/>
                          <a:pt x="15059" y="1471"/>
                          <a:pt x="11471" y="679"/>
                        </a:cubicBezTo>
                        <a:cubicBezTo>
                          <a:pt x="6488" y="-114"/>
                          <a:pt x="1305" y="-708"/>
                          <a:pt x="1505" y="1867"/>
                        </a:cubicBezTo>
                        <a:cubicBezTo>
                          <a:pt x="1505" y="2461"/>
                          <a:pt x="2103" y="3056"/>
                          <a:pt x="3099" y="3452"/>
                        </a:cubicBezTo>
                        <a:cubicBezTo>
                          <a:pt x="2701" y="3650"/>
                          <a:pt x="2302" y="3848"/>
                          <a:pt x="2103" y="4244"/>
                        </a:cubicBezTo>
                        <a:cubicBezTo>
                          <a:pt x="1305" y="5036"/>
                          <a:pt x="2302" y="6819"/>
                          <a:pt x="4494" y="8602"/>
                        </a:cubicBezTo>
                        <a:cubicBezTo>
                          <a:pt x="2302" y="8404"/>
                          <a:pt x="508" y="8602"/>
                          <a:pt x="109" y="979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18" name="Freeform 2317">
                    <a:extLst>
                      <a:ext uri="{FF2B5EF4-FFF2-40B4-BE49-F238E27FC236}">
                        <a16:creationId xmlns:a16="http://schemas.microsoft.com/office/drawing/2014/main" id="{FC5441FA-D5D9-F6D5-8379-4543DFDDC615}"/>
                      </a:ext>
                    </a:extLst>
                  </p:cNvPr>
                  <p:cNvSpPr/>
                  <p:nvPr/>
                </p:nvSpPr>
                <p:spPr>
                  <a:xfrm>
                    <a:off x="2997434" y="5301145"/>
                    <a:ext cx="15768" cy="7693"/>
                  </a:xfrm>
                  <a:custGeom>
                    <a:avLst/>
                    <a:gdLst>
                      <a:gd name="connsiteX0" fmla="*/ 9978 w 15768"/>
                      <a:gd name="connsiteY0" fmla="*/ 2281 h 7693"/>
                      <a:gd name="connsiteX1" fmla="*/ 12 w 15768"/>
                      <a:gd name="connsiteY1" fmla="*/ 1290 h 7693"/>
                      <a:gd name="connsiteX2" fmla="*/ 5194 w 15768"/>
                      <a:gd name="connsiteY2" fmla="*/ 5450 h 7693"/>
                      <a:gd name="connsiteX3" fmla="*/ 15759 w 15768"/>
                      <a:gd name="connsiteY3" fmla="*/ 6440 h 7693"/>
                      <a:gd name="connsiteX4" fmla="*/ 9978 w 15768"/>
                      <a:gd name="connsiteY4" fmla="*/ 2281 h 76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768" h="7693">
                        <a:moveTo>
                          <a:pt x="9978" y="2281"/>
                        </a:moveTo>
                        <a:cubicBezTo>
                          <a:pt x="5393" y="498"/>
                          <a:pt x="410" y="-1285"/>
                          <a:pt x="12" y="1290"/>
                        </a:cubicBezTo>
                        <a:cubicBezTo>
                          <a:pt x="-188" y="2479"/>
                          <a:pt x="2204" y="4261"/>
                          <a:pt x="5194" y="5450"/>
                        </a:cubicBezTo>
                        <a:cubicBezTo>
                          <a:pt x="10177" y="7431"/>
                          <a:pt x="15161" y="8818"/>
                          <a:pt x="15759" y="6440"/>
                        </a:cubicBezTo>
                        <a:cubicBezTo>
                          <a:pt x="15958" y="5450"/>
                          <a:pt x="13167" y="3865"/>
                          <a:pt x="9978" y="228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19" name="Freeform 2318">
                    <a:extLst>
                      <a:ext uri="{FF2B5EF4-FFF2-40B4-BE49-F238E27FC236}">
                        <a16:creationId xmlns:a16="http://schemas.microsoft.com/office/drawing/2014/main" id="{D9044A52-ED26-303F-51C4-2567207790C2}"/>
                      </a:ext>
                    </a:extLst>
                  </p:cNvPr>
                  <p:cNvSpPr/>
                  <p:nvPr/>
                </p:nvSpPr>
                <p:spPr>
                  <a:xfrm>
                    <a:off x="3041083" y="5235485"/>
                    <a:ext cx="27552" cy="27246"/>
                  </a:xfrm>
                  <a:custGeom>
                    <a:avLst/>
                    <a:gdLst>
                      <a:gd name="connsiteX0" fmla="*/ 214 w 27552"/>
                      <a:gd name="connsiteY0" fmla="*/ 392 h 27246"/>
                      <a:gd name="connsiteX1" fmla="*/ 4998 w 27552"/>
                      <a:gd name="connsiteY1" fmla="*/ 6929 h 27246"/>
                      <a:gd name="connsiteX2" fmla="*/ 8785 w 27552"/>
                      <a:gd name="connsiteY2" fmla="*/ 8910 h 27246"/>
                      <a:gd name="connsiteX3" fmla="*/ 9981 w 27552"/>
                      <a:gd name="connsiteY3" fmla="*/ 13070 h 27246"/>
                      <a:gd name="connsiteX4" fmla="*/ 18353 w 27552"/>
                      <a:gd name="connsiteY4" fmla="*/ 19607 h 27246"/>
                      <a:gd name="connsiteX5" fmla="*/ 22140 w 27552"/>
                      <a:gd name="connsiteY5" fmla="*/ 24757 h 27246"/>
                      <a:gd name="connsiteX6" fmla="*/ 27322 w 27552"/>
                      <a:gd name="connsiteY6" fmla="*/ 26738 h 27246"/>
                      <a:gd name="connsiteX7" fmla="*/ 23136 w 27552"/>
                      <a:gd name="connsiteY7" fmla="*/ 19211 h 27246"/>
                      <a:gd name="connsiteX8" fmla="*/ 22937 w 27552"/>
                      <a:gd name="connsiteY8" fmla="*/ 19013 h 27246"/>
                      <a:gd name="connsiteX9" fmla="*/ 21143 w 27552"/>
                      <a:gd name="connsiteY9" fmla="*/ 14853 h 27246"/>
                      <a:gd name="connsiteX10" fmla="*/ 12373 w 27552"/>
                      <a:gd name="connsiteY10" fmla="*/ 8712 h 27246"/>
                      <a:gd name="connsiteX11" fmla="*/ 5994 w 27552"/>
                      <a:gd name="connsiteY11" fmla="*/ 2175 h 27246"/>
                      <a:gd name="connsiteX12" fmla="*/ 214 w 27552"/>
                      <a:gd name="connsiteY12" fmla="*/ 392 h 272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7552" h="27246">
                        <a:moveTo>
                          <a:pt x="214" y="392"/>
                        </a:moveTo>
                        <a:cubicBezTo>
                          <a:pt x="-583" y="1779"/>
                          <a:pt x="812" y="4156"/>
                          <a:pt x="4998" y="6929"/>
                        </a:cubicBezTo>
                        <a:cubicBezTo>
                          <a:pt x="6393" y="7920"/>
                          <a:pt x="7589" y="8514"/>
                          <a:pt x="8785" y="8910"/>
                        </a:cubicBezTo>
                        <a:cubicBezTo>
                          <a:pt x="8386" y="9306"/>
                          <a:pt x="9184" y="11882"/>
                          <a:pt x="9981" y="13070"/>
                        </a:cubicBezTo>
                        <a:cubicBezTo>
                          <a:pt x="13170" y="17032"/>
                          <a:pt x="15961" y="18815"/>
                          <a:pt x="18353" y="19607"/>
                        </a:cubicBezTo>
                        <a:cubicBezTo>
                          <a:pt x="19150" y="21192"/>
                          <a:pt x="20346" y="22975"/>
                          <a:pt x="22140" y="24757"/>
                        </a:cubicBezTo>
                        <a:cubicBezTo>
                          <a:pt x="24332" y="26936"/>
                          <a:pt x="26724" y="27927"/>
                          <a:pt x="27322" y="26738"/>
                        </a:cubicBezTo>
                        <a:cubicBezTo>
                          <a:pt x="28319" y="24955"/>
                          <a:pt x="25927" y="21984"/>
                          <a:pt x="23136" y="19211"/>
                        </a:cubicBezTo>
                        <a:lnTo>
                          <a:pt x="22937" y="19013"/>
                        </a:lnTo>
                        <a:cubicBezTo>
                          <a:pt x="23136" y="18022"/>
                          <a:pt x="22937" y="16834"/>
                          <a:pt x="21143" y="14853"/>
                        </a:cubicBezTo>
                        <a:cubicBezTo>
                          <a:pt x="17755" y="11287"/>
                          <a:pt x="14765" y="9505"/>
                          <a:pt x="12373" y="8712"/>
                        </a:cubicBezTo>
                        <a:cubicBezTo>
                          <a:pt x="12373" y="6929"/>
                          <a:pt x="9582" y="4552"/>
                          <a:pt x="5994" y="2175"/>
                        </a:cubicBezTo>
                        <a:cubicBezTo>
                          <a:pt x="3603" y="392"/>
                          <a:pt x="812" y="-598"/>
                          <a:pt x="214" y="39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20" name="Freeform 2319">
                    <a:extLst>
                      <a:ext uri="{FF2B5EF4-FFF2-40B4-BE49-F238E27FC236}">
                        <a16:creationId xmlns:a16="http://schemas.microsoft.com/office/drawing/2014/main" id="{EA4289AB-607E-D120-8557-8454B9EA2738}"/>
                      </a:ext>
                    </a:extLst>
                  </p:cNvPr>
                  <p:cNvSpPr/>
                  <p:nvPr/>
                </p:nvSpPr>
                <p:spPr>
                  <a:xfrm>
                    <a:off x="3045668" y="5424282"/>
                    <a:ext cx="15301" cy="5857"/>
                  </a:xfrm>
                  <a:custGeom>
                    <a:avLst/>
                    <a:gdLst>
                      <a:gd name="connsiteX0" fmla="*/ 15164 w 15301"/>
                      <a:gd name="connsiteY0" fmla="*/ 4930 h 5857"/>
                      <a:gd name="connsiteX1" fmla="*/ 10380 w 15301"/>
                      <a:gd name="connsiteY1" fmla="*/ 1761 h 5857"/>
                      <a:gd name="connsiteX2" fmla="*/ 15 w 15301"/>
                      <a:gd name="connsiteY2" fmla="*/ 572 h 5857"/>
                      <a:gd name="connsiteX3" fmla="*/ 5596 w 15301"/>
                      <a:gd name="connsiteY3" fmla="*/ 4534 h 5857"/>
                      <a:gd name="connsiteX4" fmla="*/ 15164 w 15301"/>
                      <a:gd name="connsiteY4" fmla="*/ 4930 h 58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01" h="5857">
                        <a:moveTo>
                          <a:pt x="15164" y="4930"/>
                        </a:moveTo>
                        <a:cubicBezTo>
                          <a:pt x="15961" y="4138"/>
                          <a:pt x="13170" y="2751"/>
                          <a:pt x="10380" y="1761"/>
                        </a:cubicBezTo>
                        <a:cubicBezTo>
                          <a:pt x="5795" y="176"/>
                          <a:pt x="2008" y="-616"/>
                          <a:pt x="15" y="572"/>
                        </a:cubicBezTo>
                        <a:cubicBezTo>
                          <a:pt x="-185" y="1959"/>
                          <a:pt x="1609" y="3345"/>
                          <a:pt x="5596" y="4534"/>
                        </a:cubicBezTo>
                        <a:cubicBezTo>
                          <a:pt x="10380" y="6119"/>
                          <a:pt x="14167" y="6317"/>
                          <a:pt x="15164" y="493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21" name="Freeform 2320">
                    <a:extLst>
                      <a:ext uri="{FF2B5EF4-FFF2-40B4-BE49-F238E27FC236}">
                        <a16:creationId xmlns:a16="http://schemas.microsoft.com/office/drawing/2014/main" id="{BE979E8B-D0AC-0F84-2EEE-913A6BA90197}"/>
                      </a:ext>
                    </a:extLst>
                  </p:cNvPr>
                  <p:cNvSpPr/>
                  <p:nvPr/>
                </p:nvSpPr>
                <p:spPr>
                  <a:xfrm>
                    <a:off x="3066515" y="5316126"/>
                    <a:ext cx="20831" cy="15851"/>
                  </a:xfrm>
                  <a:custGeom>
                    <a:avLst/>
                    <a:gdLst>
                      <a:gd name="connsiteX0" fmla="*/ 20827 w 20831"/>
                      <a:gd name="connsiteY0" fmla="*/ 12853 h 15851"/>
                      <a:gd name="connsiteX1" fmla="*/ 10462 w 20831"/>
                      <a:gd name="connsiteY1" fmla="*/ 5127 h 15851"/>
                      <a:gd name="connsiteX2" fmla="*/ 6675 w 20831"/>
                      <a:gd name="connsiteY2" fmla="*/ 3542 h 15851"/>
                      <a:gd name="connsiteX3" fmla="*/ 5080 w 20831"/>
                      <a:gd name="connsiteY3" fmla="*/ 1958 h 15851"/>
                      <a:gd name="connsiteX4" fmla="*/ 97 w 20831"/>
                      <a:gd name="connsiteY4" fmla="*/ 571 h 15851"/>
                      <a:gd name="connsiteX5" fmla="*/ 3087 w 20831"/>
                      <a:gd name="connsiteY5" fmla="*/ 6514 h 15851"/>
                      <a:gd name="connsiteX6" fmla="*/ 3685 w 20831"/>
                      <a:gd name="connsiteY6" fmla="*/ 6910 h 15851"/>
                      <a:gd name="connsiteX7" fmla="*/ 3286 w 20831"/>
                      <a:gd name="connsiteY7" fmla="*/ 7108 h 15851"/>
                      <a:gd name="connsiteX8" fmla="*/ 5878 w 20831"/>
                      <a:gd name="connsiteY8" fmla="*/ 12853 h 15851"/>
                      <a:gd name="connsiteX9" fmla="*/ 11459 w 20831"/>
                      <a:gd name="connsiteY9" fmla="*/ 15626 h 15851"/>
                      <a:gd name="connsiteX10" fmla="*/ 9665 w 20831"/>
                      <a:gd name="connsiteY10" fmla="*/ 10277 h 15851"/>
                      <a:gd name="connsiteX11" fmla="*/ 8668 w 20831"/>
                      <a:gd name="connsiteY11" fmla="*/ 9287 h 15851"/>
                      <a:gd name="connsiteX12" fmla="*/ 8668 w 20831"/>
                      <a:gd name="connsiteY12" fmla="*/ 9287 h 15851"/>
                      <a:gd name="connsiteX13" fmla="*/ 8867 w 20831"/>
                      <a:gd name="connsiteY13" fmla="*/ 8693 h 15851"/>
                      <a:gd name="connsiteX14" fmla="*/ 13851 w 20831"/>
                      <a:gd name="connsiteY14" fmla="*/ 11070 h 15851"/>
                      <a:gd name="connsiteX15" fmla="*/ 20827 w 20831"/>
                      <a:gd name="connsiteY15" fmla="*/ 12853 h 158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0831" h="15851">
                        <a:moveTo>
                          <a:pt x="20827" y="12853"/>
                        </a:moveTo>
                        <a:cubicBezTo>
                          <a:pt x="21026" y="10476"/>
                          <a:pt x="14448" y="7504"/>
                          <a:pt x="10462" y="5127"/>
                        </a:cubicBezTo>
                        <a:cubicBezTo>
                          <a:pt x="9067" y="4533"/>
                          <a:pt x="7871" y="3939"/>
                          <a:pt x="6675" y="3542"/>
                        </a:cubicBezTo>
                        <a:cubicBezTo>
                          <a:pt x="6276" y="2948"/>
                          <a:pt x="5678" y="2354"/>
                          <a:pt x="5080" y="1958"/>
                        </a:cubicBezTo>
                        <a:cubicBezTo>
                          <a:pt x="2688" y="-221"/>
                          <a:pt x="894" y="-419"/>
                          <a:pt x="97" y="571"/>
                        </a:cubicBezTo>
                        <a:cubicBezTo>
                          <a:pt x="-301" y="1958"/>
                          <a:pt x="496" y="3939"/>
                          <a:pt x="3087" y="6514"/>
                        </a:cubicBezTo>
                        <a:lnTo>
                          <a:pt x="3685" y="6910"/>
                        </a:lnTo>
                        <a:cubicBezTo>
                          <a:pt x="3486" y="6910"/>
                          <a:pt x="3486" y="6910"/>
                          <a:pt x="3286" y="7108"/>
                        </a:cubicBezTo>
                        <a:cubicBezTo>
                          <a:pt x="2489" y="8099"/>
                          <a:pt x="3884" y="10476"/>
                          <a:pt x="5878" y="12853"/>
                        </a:cubicBezTo>
                        <a:cubicBezTo>
                          <a:pt x="8269" y="15032"/>
                          <a:pt x="10462" y="16418"/>
                          <a:pt x="11459" y="15626"/>
                        </a:cubicBezTo>
                        <a:cubicBezTo>
                          <a:pt x="12455" y="14833"/>
                          <a:pt x="11857" y="12853"/>
                          <a:pt x="9665" y="10277"/>
                        </a:cubicBezTo>
                        <a:cubicBezTo>
                          <a:pt x="9266" y="9881"/>
                          <a:pt x="9067" y="9683"/>
                          <a:pt x="8668" y="9287"/>
                        </a:cubicBezTo>
                        <a:lnTo>
                          <a:pt x="8668" y="9287"/>
                        </a:lnTo>
                        <a:cubicBezTo>
                          <a:pt x="8867" y="9089"/>
                          <a:pt x="8867" y="8891"/>
                          <a:pt x="8867" y="8693"/>
                        </a:cubicBezTo>
                        <a:cubicBezTo>
                          <a:pt x="10462" y="9485"/>
                          <a:pt x="12256" y="10277"/>
                          <a:pt x="13851" y="11070"/>
                        </a:cubicBezTo>
                        <a:cubicBezTo>
                          <a:pt x="16841" y="12456"/>
                          <a:pt x="20628" y="14041"/>
                          <a:pt x="20827" y="1285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22" name="Freeform 2321">
                    <a:extLst>
                      <a:ext uri="{FF2B5EF4-FFF2-40B4-BE49-F238E27FC236}">
                        <a16:creationId xmlns:a16="http://schemas.microsoft.com/office/drawing/2014/main" id="{B7ADCA8C-91B1-9872-83E6-18884D06242F}"/>
                      </a:ext>
                    </a:extLst>
                  </p:cNvPr>
                  <p:cNvSpPr/>
                  <p:nvPr/>
                </p:nvSpPr>
                <p:spPr>
                  <a:xfrm>
                    <a:off x="3018574" y="5467124"/>
                    <a:ext cx="19707" cy="10124"/>
                  </a:xfrm>
                  <a:custGeom>
                    <a:avLst/>
                    <a:gdLst>
                      <a:gd name="connsiteX0" fmla="*/ 8571 w 19707"/>
                      <a:gd name="connsiteY0" fmla="*/ 9629 h 10124"/>
                      <a:gd name="connsiteX1" fmla="*/ 15348 w 19707"/>
                      <a:gd name="connsiteY1" fmla="*/ 9431 h 10124"/>
                      <a:gd name="connsiteX2" fmla="*/ 15348 w 19707"/>
                      <a:gd name="connsiteY2" fmla="*/ 8243 h 10124"/>
                      <a:gd name="connsiteX3" fmla="*/ 19335 w 19707"/>
                      <a:gd name="connsiteY3" fmla="*/ 8837 h 10124"/>
                      <a:gd name="connsiteX4" fmla="*/ 15547 w 19707"/>
                      <a:gd name="connsiteY4" fmla="*/ 3092 h 10124"/>
                      <a:gd name="connsiteX5" fmla="*/ 8770 w 19707"/>
                      <a:gd name="connsiteY5" fmla="*/ 517 h 10124"/>
                      <a:gd name="connsiteX6" fmla="*/ 8770 w 19707"/>
                      <a:gd name="connsiteY6" fmla="*/ 1706 h 10124"/>
                      <a:gd name="connsiteX7" fmla="*/ 7973 w 19707"/>
                      <a:gd name="connsiteY7" fmla="*/ 1508 h 10124"/>
                      <a:gd name="connsiteX8" fmla="*/ 1595 w 19707"/>
                      <a:gd name="connsiteY8" fmla="*/ 1904 h 10124"/>
                      <a:gd name="connsiteX9" fmla="*/ 6378 w 19707"/>
                      <a:gd name="connsiteY9" fmla="*/ 4677 h 10124"/>
                      <a:gd name="connsiteX10" fmla="*/ 6578 w 19707"/>
                      <a:gd name="connsiteY10" fmla="*/ 4677 h 10124"/>
                      <a:gd name="connsiteX11" fmla="*/ 0 w 19707"/>
                      <a:gd name="connsiteY11" fmla="*/ 4677 h 10124"/>
                      <a:gd name="connsiteX12" fmla="*/ 8571 w 19707"/>
                      <a:gd name="connsiteY12" fmla="*/ 9629 h 10124"/>
                      <a:gd name="connsiteX13" fmla="*/ 11361 w 19707"/>
                      <a:gd name="connsiteY13" fmla="*/ 5271 h 10124"/>
                      <a:gd name="connsiteX14" fmla="*/ 12757 w 19707"/>
                      <a:gd name="connsiteY14" fmla="*/ 6658 h 10124"/>
                      <a:gd name="connsiteX15" fmla="*/ 12956 w 19707"/>
                      <a:gd name="connsiteY15" fmla="*/ 6856 h 10124"/>
                      <a:gd name="connsiteX16" fmla="*/ 6976 w 19707"/>
                      <a:gd name="connsiteY16" fmla="*/ 4875 h 10124"/>
                      <a:gd name="connsiteX17" fmla="*/ 11361 w 19707"/>
                      <a:gd name="connsiteY17" fmla="*/ 5271 h 101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9707" h="10124">
                        <a:moveTo>
                          <a:pt x="8571" y="9629"/>
                        </a:moveTo>
                        <a:cubicBezTo>
                          <a:pt x="11361" y="10224"/>
                          <a:pt x="14551" y="10422"/>
                          <a:pt x="15348" y="9431"/>
                        </a:cubicBezTo>
                        <a:cubicBezTo>
                          <a:pt x="15747" y="9035"/>
                          <a:pt x="15547" y="8639"/>
                          <a:pt x="15348" y="8243"/>
                        </a:cubicBezTo>
                        <a:cubicBezTo>
                          <a:pt x="17341" y="9233"/>
                          <a:pt x="18537" y="9431"/>
                          <a:pt x="19335" y="8837"/>
                        </a:cubicBezTo>
                        <a:cubicBezTo>
                          <a:pt x="20531" y="7846"/>
                          <a:pt x="18736" y="5470"/>
                          <a:pt x="15547" y="3092"/>
                        </a:cubicBezTo>
                        <a:cubicBezTo>
                          <a:pt x="12557" y="715"/>
                          <a:pt x="9767" y="-869"/>
                          <a:pt x="8770" y="517"/>
                        </a:cubicBezTo>
                        <a:cubicBezTo>
                          <a:pt x="8571" y="913"/>
                          <a:pt x="8571" y="1310"/>
                          <a:pt x="8770" y="1706"/>
                        </a:cubicBezTo>
                        <a:cubicBezTo>
                          <a:pt x="8571" y="1706"/>
                          <a:pt x="8372" y="1508"/>
                          <a:pt x="7973" y="1508"/>
                        </a:cubicBezTo>
                        <a:cubicBezTo>
                          <a:pt x="4784" y="913"/>
                          <a:pt x="2392" y="913"/>
                          <a:pt x="1595" y="1904"/>
                        </a:cubicBezTo>
                        <a:cubicBezTo>
                          <a:pt x="598" y="3092"/>
                          <a:pt x="3787" y="4083"/>
                          <a:pt x="6378" y="4677"/>
                        </a:cubicBezTo>
                        <a:cubicBezTo>
                          <a:pt x="6378" y="4677"/>
                          <a:pt x="6578" y="4677"/>
                          <a:pt x="6578" y="4677"/>
                        </a:cubicBezTo>
                        <a:cubicBezTo>
                          <a:pt x="3389" y="4083"/>
                          <a:pt x="199" y="3687"/>
                          <a:pt x="0" y="4677"/>
                        </a:cubicBezTo>
                        <a:cubicBezTo>
                          <a:pt x="0" y="6460"/>
                          <a:pt x="2591" y="8441"/>
                          <a:pt x="8571" y="9629"/>
                        </a:cubicBezTo>
                        <a:close/>
                        <a:moveTo>
                          <a:pt x="11361" y="5271"/>
                        </a:moveTo>
                        <a:cubicBezTo>
                          <a:pt x="11760" y="5668"/>
                          <a:pt x="12159" y="6064"/>
                          <a:pt x="12757" y="6658"/>
                        </a:cubicBezTo>
                        <a:cubicBezTo>
                          <a:pt x="12757" y="6658"/>
                          <a:pt x="12956" y="6658"/>
                          <a:pt x="12956" y="6856"/>
                        </a:cubicBezTo>
                        <a:cubicBezTo>
                          <a:pt x="11361" y="6064"/>
                          <a:pt x="9169" y="5470"/>
                          <a:pt x="6976" y="4875"/>
                        </a:cubicBezTo>
                        <a:cubicBezTo>
                          <a:pt x="8571" y="5073"/>
                          <a:pt x="10166" y="5271"/>
                          <a:pt x="11361" y="52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23" name="Freeform 2322">
                    <a:extLst>
                      <a:ext uri="{FF2B5EF4-FFF2-40B4-BE49-F238E27FC236}">
                        <a16:creationId xmlns:a16="http://schemas.microsoft.com/office/drawing/2014/main" id="{D4238F0A-1BB2-6C01-3BAD-C7E129575964}"/>
                      </a:ext>
                    </a:extLst>
                  </p:cNvPr>
                  <p:cNvSpPr/>
                  <p:nvPr/>
                </p:nvSpPr>
                <p:spPr>
                  <a:xfrm>
                    <a:off x="3042384" y="5337525"/>
                    <a:ext cx="17999" cy="13728"/>
                  </a:xfrm>
                  <a:custGeom>
                    <a:avLst/>
                    <a:gdLst>
                      <a:gd name="connsiteX0" fmla="*/ 309 w 17999"/>
                      <a:gd name="connsiteY0" fmla="*/ 7698 h 13728"/>
                      <a:gd name="connsiteX1" fmla="*/ 5492 w 17999"/>
                      <a:gd name="connsiteY1" fmla="*/ 12056 h 13728"/>
                      <a:gd name="connsiteX2" fmla="*/ 13465 w 17999"/>
                      <a:gd name="connsiteY2" fmla="*/ 13244 h 13728"/>
                      <a:gd name="connsiteX3" fmla="*/ 12269 w 17999"/>
                      <a:gd name="connsiteY3" fmla="*/ 10867 h 13728"/>
                      <a:gd name="connsiteX4" fmla="*/ 12667 w 17999"/>
                      <a:gd name="connsiteY4" fmla="*/ 10867 h 13728"/>
                      <a:gd name="connsiteX5" fmla="*/ 12867 w 17999"/>
                      <a:gd name="connsiteY5" fmla="*/ 8886 h 13728"/>
                      <a:gd name="connsiteX6" fmla="*/ 17850 w 17999"/>
                      <a:gd name="connsiteY6" fmla="*/ 10669 h 13728"/>
                      <a:gd name="connsiteX7" fmla="*/ 14262 w 17999"/>
                      <a:gd name="connsiteY7" fmla="*/ 3538 h 13728"/>
                      <a:gd name="connsiteX8" fmla="*/ 7485 w 17999"/>
                      <a:gd name="connsiteY8" fmla="*/ 368 h 13728"/>
                      <a:gd name="connsiteX9" fmla="*/ 7485 w 17999"/>
                      <a:gd name="connsiteY9" fmla="*/ 2547 h 13728"/>
                      <a:gd name="connsiteX10" fmla="*/ 3897 w 17999"/>
                      <a:gd name="connsiteY10" fmla="*/ 1161 h 13728"/>
                      <a:gd name="connsiteX11" fmla="*/ 5890 w 17999"/>
                      <a:gd name="connsiteY11" fmla="*/ 6311 h 13728"/>
                      <a:gd name="connsiteX12" fmla="*/ 8083 w 17999"/>
                      <a:gd name="connsiteY12" fmla="*/ 8490 h 13728"/>
                      <a:gd name="connsiteX13" fmla="*/ 309 w 17999"/>
                      <a:gd name="connsiteY13" fmla="*/ 7698 h 137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7999" h="13728">
                        <a:moveTo>
                          <a:pt x="309" y="7698"/>
                        </a:moveTo>
                        <a:cubicBezTo>
                          <a:pt x="-887" y="8688"/>
                          <a:pt x="1505" y="10471"/>
                          <a:pt x="5492" y="12056"/>
                        </a:cubicBezTo>
                        <a:cubicBezTo>
                          <a:pt x="9279" y="13640"/>
                          <a:pt x="12667" y="14235"/>
                          <a:pt x="13465" y="13244"/>
                        </a:cubicBezTo>
                        <a:cubicBezTo>
                          <a:pt x="14062" y="12650"/>
                          <a:pt x="13465" y="11857"/>
                          <a:pt x="12269" y="10867"/>
                        </a:cubicBezTo>
                        <a:cubicBezTo>
                          <a:pt x="12468" y="10867"/>
                          <a:pt x="12468" y="10867"/>
                          <a:pt x="12667" y="10867"/>
                        </a:cubicBezTo>
                        <a:cubicBezTo>
                          <a:pt x="13066" y="10273"/>
                          <a:pt x="13066" y="9679"/>
                          <a:pt x="12867" y="8886"/>
                        </a:cubicBezTo>
                        <a:cubicBezTo>
                          <a:pt x="15258" y="10867"/>
                          <a:pt x="17252" y="12056"/>
                          <a:pt x="17850" y="10669"/>
                        </a:cubicBezTo>
                        <a:cubicBezTo>
                          <a:pt x="18448" y="9282"/>
                          <a:pt x="17252" y="6509"/>
                          <a:pt x="14262" y="3538"/>
                        </a:cubicBezTo>
                        <a:cubicBezTo>
                          <a:pt x="11272" y="368"/>
                          <a:pt x="8481" y="-622"/>
                          <a:pt x="7485" y="368"/>
                        </a:cubicBezTo>
                        <a:cubicBezTo>
                          <a:pt x="7086" y="765"/>
                          <a:pt x="7086" y="1557"/>
                          <a:pt x="7485" y="2547"/>
                        </a:cubicBezTo>
                        <a:cubicBezTo>
                          <a:pt x="6090" y="1557"/>
                          <a:pt x="4694" y="963"/>
                          <a:pt x="3897" y="1161"/>
                        </a:cubicBezTo>
                        <a:cubicBezTo>
                          <a:pt x="2701" y="1557"/>
                          <a:pt x="3897" y="4132"/>
                          <a:pt x="5890" y="6311"/>
                        </a:cubicBezTo>
                        <a:cubicBezTo>
                          <a:pt x="6687" y="7103"/>
                          <a:pt x="7285" y="7896"/>
                          <a:pt x="8083" y="8490"/>
                        </a:cubicBezTo>
                        <a:cubicBezTo>
                          <a:pt x="4295" y="7301"/>
                          <a:pt x="1306" y="6707"/>
                          <a:pt x="309" y="769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24" name="Freeform 2323">
                    <a:extLst>
                      <a:ext uri="{FF2B5EF4-FFF2-40B4-BE49-F238E27FC236}">
                        <a16:creationId xmlns:a16="http://schemas.microsoft.com/office/drawing/2014/main" id="{B05EA12C-37EB-FF1F-68E2-F8F195CB2B7E}"/>
                      </a:ext>
                    </a:extLst>
                  </p:cNvPr>
                  <p:cNvSpPr/>
                  <p:nvPr/>
                </p:nvSpPr>
                <p:spPr>
                  <a:xfrm>
                    <a:off x="3042096" y="5270122"/>
                    <a:ext cx="18778" cy="10641"/>
                  </a:xfrm>
                  <a:custGeom>
                    <a:avLst/>
                    <a:gdLst>
                      <a:gd name="connsiteX0" fmla="*/ 12756 w 18778"/>
                      <a:gd name="connsiteY0" fmla="*/ 4383 h 10641"/>
                      <a:gd name="connsiteX1" fmla="*/ 5381 w 18778"/>
                      <a:gd name="connsiteY1" fmla="*/ 2600 h 10641"/>
                      <a:gd name="connsiteX2" fmla="*/ 597 w 18778"/>
                      <a:gd name="connsiteY2" fmla="*/ 25 h 10641"/>
                      <a:gd name="connsiteX3" fmla="*/ 1593 w 18778"/>
                      <a:gd name="connsiteY3" fmla="*/ 4977 h 10641"/>
                      <a:gd name="connsiteX4" fmla="*/ 8370 w 18778"/>
                      <a:gd name="connsiteY4" fmla="*/ 9533 h 10641"/>
                      <a:gd name="connsiteX5" fmla="*/ 8968 w 18778"/>
                      <a:gd name="connsiteY5" fmla="*/ 7354 h 10641"/>
                      <a:gd name="connsiteX6" fmla="*/ 12158 w 18778"/>
                      <a:gd name="connsiteY6" fmla="*/ 9137 h 10641"/>
                      <a:gd name="connsiteX7" fmla="*/ 18735 w 18778"/>
                      <a:gd name="connsiteY7" fmla="*/ 9731 h 10641"/>
                      <a:gd name="connsiteX8" fmla="*/ 12756 w 18778"/>
                      <a:gd name="connsiteY8" fmla="*/ 4383 h 106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778" h="10641">
                        <a:moveTo>
                          <a:pt x="12756" y="4383"/>
                        </a:moveTo>
                        <a:cubicBezTo>
                          <a:pt x="9566" y="2996"/>
                          <a:pt x="6577" y="1808"/>
                          <a:pt x="5381" y="2600"/>
                        </a:cubicBezTo>
                        <a:cubicBezTo>
                          <a:pt x="3587" y="817"/>
                          <a:pt x="1992" y="-173"/>
                          <a:pt x="597" y="25"/>
                        </a:cubicBezTo>
                        <a:cubicBezTo>
                          <a:pt x="-400" y="817"/>
                          <a:pt x="-200" y="2600"/>
                          <a:pt x="1593" y="4977"/>
                        </a:cubicBezTo>
                        <a:cubicBezTo>
                          <a:pt x="3985" y="7949"/>
                          <a:pt x="6776" y="10326"/>
                          <a:pt x="8370" y="9533"/>
                        </a:cubicBezTo>
                        <a:cubicBezTo>
                          <a:pt x="9168" y="9335"/>
                          <a:pt x="9367" y="8543"/>
                          <a:pt x="8968" y="7354"/>
                        </a:cubicBezTo>
                        <a:cubicBezTo>
                          <a:pt x="9965" y="7949"/>
                          <a:pt x="11161" y="8543"/>
                          <a:pt x="12158" y="9137"/>
                        </a:cubicBezTo>
                        <a:cubicBezTo>
                          <a:pt x="15746" y="10920"/>
                          <a:pt x="18536" y="11118"/>
                          <a:pt x="18735" y="9731"/>
                        </a:cubicBezTo>
                        <a:cubicBezTo>
                          <a:pt x="19134" y="8345"/>
                          <a:pt x="16742" y="6364"/>
                          <a:pt x="12756" y="438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25" name="Freeform 2324">
                    <a:extLst>
                      <a:ext uri="{FF2B5EF4-FFF2-40B4-BE49-F238E27FC236}">
                        <a16:creationId xmlns:a16="http://schemas.microsoft.com/office/drawing/2014/main" id="{5CC75C3B-8504-C83B-9AD0-5993926BF99F}"/>
                      </a:ext>
                    </a:extLst>
                  </p:cNvPr>
                  <p:cNvSpPr/>
                  <p:nvPr/>
                </p:nvSpPr>
                <p:spPr>
                  <a:xfrm>
                    <a:off x="2996249" y="5223200"/>
                    <a:ext cx="4385" cy="4200"/>
                  </a:xfrm>
                  <a:custGeom>
                    <a:avLst/>
                    <a:gdLst>
                      <a:gd name="connsiteX0" fmla="*/ 4385 w 4385"/>
                      <a:gd name="connsiteY0" fmla="*/ 2377 h 4200"/>
                      <a:gd name="connsiteX1" fmla="*/ 2990 w 4385"/>
                      <a:gd name="connsiteY1" fmla="*/ 0 h 4200"/>
                      <a:gd name="connsiteX2" fmla="*/ 0 w 4385"/>
                      <a:gd name="connsiteY2" fmla="*/ 3764 h 4200"/>
                      <a:gd name="connsiteX3" fmla="*/ 4385 w 4385"/>
                      <a:gd name="connsiteY3" fmla="*/ 2377 h 42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85" h="4200">
                        <a:moveTo>
                          <a:pt x="4385" y="2377"/>
                        </a:moveTo>
                        <a:cubicBezTo>
                          <a:pt x="4385" y="1585"/>
                          <a:pt x="3987" y="792"/>
                          <a:pt x="2990" y="0"/>
                        </a:cubicBezTo>
                        <a:cubicBezTo>
                          <a:pt x="1993" y="1189"/>
                          <a:pt x="997" y="2377"/>
                          <a:pt x="0" y="3764"/>
                        </a:cubicBezTo>
                        <a:cubicBezTo>
                          <a:pt x="2990" y="4754"/>
                          <a:pt x="4385" y="3962"/>
                          <a:pt x="4385" y="237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26" name="Freeform 2325">
                    <a:extLst>
                      <a:ext uri="{FF2B5EF4-FFF2-40B4-BE49-F238E27FC236}">
                        <a16:creationId xmlns:a16="http://schemas.microsoft.com/office/drawing/2014/main" id="{BA597B01-BA00-6A3A-191C-9C9B89A8D16D}"/>
                      </a:ext>
                    </a:extLst>
                  </p:cNvPr>
                  <p:cNvSpPr/>
                  <p:nvPr/>
                </p:nvSpPr>
                <p:spPr>
                  <a:xfrm>
                    <a:off x="3005020" y="5214484"/>
                    <a:ext cx="1594" cy="1584"/>
                  </a:xfrm>
                  <a:custGeom>
                    <a:avLst/>
                    <a:gdLst>
                      <a:gd name="connsiteX0" fmla="*/ 1595 w 1594"/>
                      <a:gd name="connsiteY0" fmla="*/ 594 h 1584"/>
                      <a:gd name="connsiteX1" fmla="*/ 1395 w 1594"/>
                      <a:gd name="connsiteY1" fmla="*/ 0 h 1584"/>
                      <a:gd name="connsiteX2" fmla="*/ 0 w 1594"/>
                      <a:gd name="connsiteY2" fmla="*/ 1585 h 1584"/>
                      <a:gd name="connsiteX3" fmla="*/ 1595 w 1594"/>
                      <a:gd name="connsiteY3" fmla="*/ 594 h 1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594" h="1584">
                        <a:moveTo>
                          <a:pt x="1595" y="594"/>
                        </a:moveTo>
                        <a:cubicBezTo>
                          <a:pt x="1595" y="396"/>
                          <a:pt x="1595" y="198"/>
                          <a:pt x="1395" y="0"/>
                        </a:cubicBezTo>
                        <a:cubicBezTo>
                          <a:pt x="997" y="594"/>
                          <a:pt x="598" y="990"/>
                          <a:pt x="0" y="1585"/>
                        </a:cubicBezTo>
                        <a:cubicBezTo>
                          <a:pt x="797" y="1585"/>
                          <a:pt x="1395" y="1188"/>
                          <a:pt x="1595" y="59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27" name="Freeform 2326">
                    <a:extLst>
                      <a:ext uri="{FF2B5EF4-FFF2-40B4-BE49-F238E27FC236}">
                        <a16:creationId xmlns:a16="http://schemas.microsoft.com/office/drawing/2014/main" id="{568C5F2B-E4BF-BA9E-95DD-C5316B22FC7C}"/>
                      </a:ext>
                    </a:extLst>
                  </p:cNvPr>
                  <p:cNvSpPr/>
                  <p:nvPr/>
                </p:nvSpPr>
                <p:spPr>
                  <a:xfrm>
                    <a:off x="3084179" y="5385592"/>
                    <a:ext cx="11954" cy="5394"/>
                  </a:xfrm>
                  <a:custGeom>
                    <a:avLst/>
                    <a:gdLst>
                      <a:gd name="connsiteX0" fmla="*/ 7548 w 11954"/>
                      <a:gd name="connsiteY0" fmla="*/ 1030 h 5394"/>
                      <a:gd name="connsiteX1" fmla="*/ 173 w 11954"/>
                      <a:gd name="connsiteY1" fmla="*/ 634 h 5394"/>
                      <a:gd name="connsiteX2" fmla="*/ 5554 w 11954"/>
                      <a:gd name="connsiteY2" fmla="*/ 4596 h 5394"/>
                      <a:gd name="connsiteX3" fmla="*/ 11933 w 11954"/>
                      <a:gd name="connsiteY3" fmla="*/ 4398 h 5394"/>
                      <a:gd name="connsiteX4" fmla="*/ 7548 w 11954"/>
                      <a:gd name="connsiteY4" fmla="*/ 1030 h 53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54" h="5394">
                        <a:moveTo>
                          <a:pt x="7548" y="1030"/>
                        </a:moveTo>
                        <a:cubicBezTo>
                          <a:pt x="3561" y="-158"/>
                          <a:pt x="970" y="-356"/>
                          <a:pt x="173" y="634"/>
                        </a:cubicBezTo>
                        <a:cubicBezTo>
                          <a:pt x="-625" y="1823"/>
                          <a:pt x="1369" y="3407"/>
                          <a:pt x="5554" y="4596"/>
                        </a:cubicBezTo>
                        <a:cubicBezTo>
                          <a:pt x="9541" y="5785"/>
                          <a:pt x="11734" y="5586"/>
                          <a:pt x="11933" y="4398"/>
                        </a:cubicBezTo>
                        <a:cubicBezTo>
                          <a:pt x="12132" y="3606"/>
                          <a:pt x="10936" y="2417"/>
                          <a:pt x="7548" y="103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28" name="Freeform 2327">
                    <a:extLst>
                      <a:ext uri="{FF2B5EF4-FFF2-40B4-BE49-F238E27FC236}">
                        <a16:creationId xmlns:a16="http://schemas.microsoft.com/office/drawing/2014/main" id="{795DCC2A-6237-A36D-F2C0-DFFD6E5F4461}"/>
                      </a:ext>
                    </a:extLst>
                  </p:cNvPr>
                  <p:cNvSpPr/>
                  <p:nvPr/>
                </p:nvSpPr>
                <p:spPr>
                  <a:xfrm>
                    <a:off x="3105281" y="5280082"/>
                    <a:ext cx="12829" cy="9084"/>
                  </a:xfrm>
                  <a:custGeom>
                    <a:avLst/>
                    <a:gdLst>
                      <a:gd name="connsiteX0" fmla="*/ 12757 w 12829"/>
                      <a:gd name="connsiteY0" fmla="*/ 8091 h 9084"/>
                      <a:gd name="connsiteX1" fmla="*/ 4983 w 12829"/>
                      <a:gd name="connsiteY1" fmla="*/ 1356 h 9084"/>
                      <a:gd name="connsiteX2" fmla="*/ 0 w 12829"/>
                      <a:gd name="connsiteY2" fmla="*/ 366 h 9084"/>
                      <a:gd name="connsiteX3" fmla="*/ 6977 w 12829"/>
                      <a:gd name="connsiteY3" fmla="*/ 7101 h 9084"/>
                      <a:gd name="connsiteX4" fmla="*/ 12757 w 12829"/>
                      <a:gd name="connsiteY4" fmla="*/ 8091 h 90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29" h="9084">
                        <a:moveTo>
                          <a:pt x="12757" y="8091"/>
                        </a:moveTo>
                        <a:cubicBezTo>
                          <a:pt x="12159" y="6308"/>
                          <a:pt x="9568" y="3733"/>
                          <a:pt x="4983" y="1356"/>
                        </a:cubicBezTo>
                        <a:cubicBezTo>
                          <a:pt x="1993" y="-229"/>
                          <a:pt x="598" y="-229"/>
                          <a:pt x="0" y="366"/>
                        </a:cubicBezTo>
                        <a:cubicBezTo>
                          <a:pt x="399" y="2347"/>
                          <a:pt x="2591" y="4724"/>
                          <a:pt x="6977" y="7101"/>
                        </a:cubicBezTo>
                        <a:cubicBezTo>
                          <a:pt x="10166" y="9082"/>
                          <a:pt x="13355" y="9874"/>
                          <a:pt x="12757" y="809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29" name="Freeform 2328">
                    <a:extLst>
                      <a:ext uri="{FF2B5EF4-FFF2-40B4-BE49-F238E27FC236}">
                        <a16:creationId xmlns:a16="http://schemas.microsoft.com/office/drawing/2014/main" id="{82BE05B5-4E7C-2859-36EE-AC0E5591D85C}"/>
                      </a:ext>
                    </a:extLst>
                  </p:cNvPr>
                  <p:cNvSpPr/>
                  <p:nvPr/>
                </p:nvSpPr>
                <p:spPr>
                  <a:xfrm>
                    <a:off x="3020558" y="5461017"/>
                    <a:ext cx="14266" cy="5065"/>
                  </a:xfrm>
                  <a:custGeom>
                    <a:avLst/>
                    <a:gdLst>
                      <a:gd name="connsiteX0" fmla="*/ 9 w 14266"/>
                      <a:gd name="connsiteY0" fmla="*/ 1276 h 5065"/>
                      <a:gd name="connsiteX1" fmla="*/ 5989 w 14266"/>
                      <a:gd name="connsiteY1" fmla="*/ 4247 h 5065"/>
                      <a:gd name="connsiteX2" fmla="*/ 13962 w 14266"/>
                      <a:gd name="connsiteY2" fmla="*/ 4247 h 5065"/>
                      <a:gd name="connsiteX3" fmla="*/ 8979 w 14266"/>
                      <a:gd name="connsiteY3" fmla="*/ 681 h 5065"/>
                      <a:gd name="connsiteX4" fmla="*/ 9 w 14266"/>
                      <a:gd name="connsiteY4" fmla="*/ 1276 h 50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266" h="5065">
                        <a:moveTo>
                          <a:pt x="9" y="1276"/>
                        </a:moveTo>
                        <a:cubicBezTo>
                          <a:pt x="-190" y="2266"/>
                          <a:pt x="2999" y="3455"/>
                          <a:pt x="5989" y="4247"/>
                        </a:cubicBezTo>
                        <a:cubicBezTo>
                          <a:pt x="10175" y="5436"/>
                          <a:pt x="12965" y="5238"/>
                          <a:pt x="13962" y="4247"/>
                        </a:cubicBezTo>
                        <a:cubicBezTo>
                          <a:pt x="14958" y="3059"/>
                          <a:pt x="13563" y="1870"/>
                          <a:pt x="8979" y="681"/>
                        </a:cubicBezTo>
                        <a:cubicBezTo>
                          <a:pt x="4195" y="-309"/>
                          <a:pt x="208" y="-309"/>
                          <a:pt x="9" y="12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30" name="Freeform 2329">
                    <a:extLst>
                      <a:ext uri="{FF2B5EF4-FFF2-40B4-BE49-F238E27FC236}">
                        <a16:creationId xmlns:a16="http://schemas.microsoft.com/office/drawing/2014/main" id="{05ECEEED-810B-3049-0615-EDCE0401E978}"/>
                      </a:ext>
                    </a:extLst>
                  </p:cNvPr>
                  <p:cNvSpPr/>
                  <p:nvPr/>
                </p:nvSpPr>
                <p:spPr>
                  <a:xfrm>
                    <a:off x="3013769" y="5484620"/>
                    <a:ext cx="14536" cy="5134"/>
                  </a:xfrm>
                  <a:custGeom>
                    <a:avLst/>
                    <a:gdLst>
                      <a:gd name="connsiteX0" fmla="*/ 818 w 14536"/>
                      <a:gd name="connsiteY0" fmla="*/ 651 h 5134"/>
                      <a:gd name="connsiteX1" fmla="*/ 4606 w 14536"/>
                      <a:gd name="connsiteY1" fmla="*/ 4217 h 5134"/>
                      <a:gd name="connsiteX2" fmla="*/ 13775 w 14536"/>
                      <a:gd name="connsiteY2" fmla="*/ 4415 h 5134"/>
                      <a:gd name="connsiteX3" fmla="*/ 9788 w 14536"/>
                      <a:gd name="connsiteY3" fmla="*/ 849 h 5134"/>
                      <a:gd name="connsiteX4" fmla="*/ 818 w 14536"/>
                      <a:gd name="connsiteY4" fmla="*/ 651 h 51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6" h="5134">
                        <a:moveTo>
                          <a:pt x="818" y="651"/>
                        </a:moveTo>
                        <a:cubicBezTo>
                          <a:pt x="-1175" y="1642"/>
                          <a:pt x="619" y="3028"/>
                          <a:pt x="4606" y="4217"/>
                        </a:cubicBezTo>
                        <a:cubicBezTo>
                          <a:pt x="8592" y="5405"/>
                          <a:pt x="11981" y="5405"/>
                          <a:pt x="13775" y="4415"/>
                        </a:cubicBezTo>
                        <a:cubicBezTo>
                          <a:pt x="15569" y="3424"/>
                          <a:pt x="14174" y="2236"/>
                          <a:pt x="9788" y="849"/>
                        </a:cubicBezTo>
                        <a:cubicBezTo>
                          <a:pt x="6001" y="-141"/>
                          <a:pt x="2613" y="-339"/>
                          <a:pt x="818" y="65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31" name="Freeform 2330">
                    <a:extLst>
                      <a:ext uri="{FF2B5EF4-FFF2-40B4-BE49-F238E27FC236}">
                        <a16:creationId xmlns:a16="http://schemas.microsoft.com/office/drawing/2014/main" id="{883FB5C2-2EB9-0A8B-251D-6065348FD84F}"/>
                      </a:ext>
                    </a:extLst>
                  </p:cNvPr>
                  <p:cNvSpPr/>
                  <p:nvPr/>
                </p:nvSpPr>
                <p:spPr>
                  <a:xfrm>
                    <a:off x="3065416" y="5303250"/>
                    <a:ext cx="21642" cy="14410"/>
                  </a:xfrm>
                  <a:custGeom>
                    <a:avLst/>
                    <a:gdLst>
                      <a:gd name="connsiteX0" fmla="*/ 12956 w 21642"/>
                      <a:gd name="connsiteY0" fmla="*/ 7703 h 14410"/>
                      <a:gd name="connsiteX1" fmla="*/ 13156 w 21642"/>
                      <a:gd name="connsiteY1" fmla="*/ 7505 h 14410"/>
                      <a:gd name="connsiteX2" fmla="*/ 16345 w 21642"/>
                      <a:gd name="connsiteY2" fmla="*/ 11665 h 14410"/>
                      <a:gd name="connsiteX3" fmla="*/ 21527 w 21642"/>
                      <a:gd name="connsiteY3" fmla="*/ 14240 h 14410"/>
                      <a:gd name="connsiteX4" fmla="*/ 19135 w 21642"/>
                      <a:gd name="connsiteY4" fmla="*/ 8694 h 14410"/>
                      <a:gd name="connsiteX5" fmla="*/ 13156 w 21642"/>
                      <a:gd name="connsiteY5" fmla="*/ 5921 h 14410"/>
                      <a:gd name="connsiteX6" fmla="*/ 12956 w 21642"/>
                      <a:gd name="connsiteY6" fmla="*/ 6317 h 14410"/>
                      <a:gd name="connsiteX7" fmla="*/ 6578 w 21642"/>
                      <a:gd name="connsiteY7" fmla="*/ 1959 h 14410"/>
                      <a:gd name="connsiteX8" fmla="*/ 0 w 21642"/>
                      <a:gd name="connsiteY8" fmla="*/ 176 h 14410"/>
                      <a:gd name="connsiteX9" fmla="*/ 6578 w 21642"/>
                      <a:gd name="connsiteY9" fmla="*/ 6119 h 14410"/>
                      <a:gd name="connsiteX10" fmla="*/ 12956 w 21642"/>
                      <a:gd name="connsiteY10" fmla="*/ 7703 h 144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1642" h="14410">
                        <a:moveTo>
                          <a:pt x="12956" y="7703"/>
                        </a:moveTo>
                        <a:cubicBezTo>
                          <a:pt x="12956" y="7703"/>
                          <a:pt x="13156" y="7505"/>
                          <a:pt x="13156" y="7505"/>
                        </a:cubicBezTo>
                        <a:cubicBezTo>
                          <a:pt x="13554" y="8694"/>
                          <a:pt x="14949" y="10278"/>
                          <a:pt x="16345" y="11665"/>
                        </a:cubicBezTo>
                        <a:cubicBezTo>
                          <a:pt x="18538" y="13844"/>
                          <a:pt x="20331" y="14834"/>
                          <a:pt x="21527" y="14240"/>
                        </a:cubicBezTo>
                        <a:cubicBezTo>
                          <a:pt x="21926" y="12854"/>
                          <a:pt x="21328" y="10873"/>
                          <a:pt x="19135" y="8694"/>
                        </a:cubicBezTo>
                        <a:cubicBezTo>
                          <a:pt x="16544" y="5921"/>
                          <a:pt x="13953" y="4336"/>
                          <a:pt x="13156" y="5921"/>
                        </a:cubicBezTo>
                        <a:cubicBezTo>
                          <a:pt x="13156" y="6119"/>
                          <a:pt x="13156" y="6119"/>
                          <a:pt x="12956" y="6317"/>
                        </a:cubicBezTo>
                        <a:cubicBezTo>
                          <a:pt x="12159" y="5128"/>
                          <a:pt x="9568" y="3543"/>
                          <a:pt x="6578" y="1959"/>
                        </a:cubicBezTo>
                        <a:cubicBezTo>
                          <a:pt x="3986" y="572"/>
                          <a:pt x="1395" y="-418"/>
                          <a:pt x="0" y="176"/>
                        </a:cubicBezTo>
                        <a:cubicBezTo>
                          <a:pt x="0" y="1761"/>
                          <a:pt x="1993" y="3940"/>
                          <a:pt x="6578" y="6119"/>
                        </a:cubicBezTo>
                        <a:cubicBezTo>
                          <a:pt x="9169" y="7505"/>
                          <a:pt x="12159" y="8496"/>
                          <a:pt x="12956" y="770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32" name="Freeform 2331">
                    <a:extLst>
                      <a:ext uri="{FF2B5EF4-FFF2-40B4-BE49-F238E27FC236}">
                        <a16:creationId xmlns:a16="http://schemas.microsoft.com/office/drawing/2014/main" id="{1FD64093-91B6-BCBD-0ABA-EBCEA86FC20D}"/>
                      </a:ext>
                    </a:extLst>
                  </p:cNvPr>
                  <p:cNvSpPr/>
                  <p:nvPr/>
                </p:nvSpPr>
                <p:spPr>
                  <a:xfrm>
                    <a:off x="2962824" y="5417777"/>
                    <a:ext cx="32306" cy="24876"/>
                  </a:xfrm>
                  <a:custGeom>
                    <a:avLst/>
                    <a:gdLst>
                      <a:gd name="connsiteX0" fmla="*/ 32230 w 32306"/>
                      <a:gd name="connsiteY0" fmla="*/ 5492 h 24876"/>
                      <a:gd name="connsiteX1" fmla="*/ 26051 w 32306"/>
                      <a:gd name="connsiteY1" fmla="*/ 1530 h 24876"/>
                      <a:gd name="connsiteX2" fmla="*/ 17679 w 32306"/>
                      <a:gd name="connsiteY2" fmla="*/ 1332 h 24876"/>
                      <a:gd name="connsiteX3" fmla="*/ 17679 w 32306"/>
                      <a:gd name="connsiteY3" fmla="*/ 1530 h 24876"/>
                      <a:gd name="connsiteX4" fmla="*/ 12696 w 32306"/>
                      <a:gd name="connsiteY4" fmla="*/ 540 h 24876"/>
                      <a:gd name="connsiteX5" fmla="*/ 12497 w 32306"/>
                      <a:gd name="connsiteY5" fmla="*/ 1927 h 24876"/>
                      <a:gd name="connsiteX6" fmla="*/ 11500 w 32306"/>
                      <a:gd name="connsiteY6" fmla="*/ 1729 h 24876"/>
                      <a:gd name="connsiteX7" fmla="*/ 7912 w 32306"/>
                      <a:gd name="connsiteY7" fmla="*/ 2323 h 24876"/>
                      <a:gd name="connsiteX8" fmla="*/ 13892 w 32306"/>
                      <a:gd name="connsiteY8" fmla="*/ 5096 h 24876"/>
                      <a:gd name="connsiteX9" fmla="*/ 15088 w 32306"/>
                      <a:gd name="connsiteY9" fmla="*/ 5294 h 24876"/>
                      <a:gd name="connsiteX10" fmla="*/ 16284 w 32306"/>
                      <a:gd name="connsiteY10" fmla="*/ 6284 h 24876"/>
                      <a:gd name="connsiteX11" fmla="*/ 21068 w 32306"/>
                      <a:gd name="connsiteY11" fmla="*/ 9454 h 24876"/>
                      <a:gd name="connsiteX12" fmla="*/ 21666 w 32306"/>
                      <a:gd name="connsiteY12" fmla="*/ 10642 h 24876"/>
                      <a:gd name="connsiteX13" fmla="*/ 18875 w 32306"/>
                      <a:gd name="connsiteY13" fmla="*/ 11435 h 24876"/>
                      <a:gd name="connsiteX14" fmla="*/ 20669 w 32306"/>
                      <a:gd name="connsiteY14" fmla="*/ 13812 h 24876"/>
                      <a:gd name="connsiteX15" fmla="*/ 20071 w 32306"/>
                      <a:gd name="connsiteY15" fmla="*/ 13614 h 24876"/>
                      <a:gd name="connsiteX16" fmla="*/ 13693 w 32306"/>
                      <a:gd name="connsiteY16" fmla="*/ 13812 h 24876"/>
                      <a:gd name="connsiteX17" fmla="*/ 13693 w 32306"/>
                      <a:gd name="connsiteY17" fmla="*/ 14604 h 24876"/>
                      <a:gd name="connsiteX18" fmla="*/ 12497 w 32306"/>
                      <a:gd name="connsiteY18" fmla="*/ 14406 h 24876"/>
                      <a:gd name="connsiteX19" fmla="*/ 7713 w 32306"/>
                      <a:gd name="connsiteY19" fmla="*/ 11435 h 24876"/>
                      <a:gd name="connsiteX20" fmla="*/ 138 w 32306"/>
                      <a:gd name="connsiteY20" fmla="*/ 11633 h 24876"/>
                      <a:gd name="connsiteX21" fmla="*/ 4922 w 32306"/>
                      <a:gd name="connsiteY21" fmla="*/ 14802 h 24876"/>
                      <a:gd name="connsiteX22" fmla="*/ 8510 w 32306"/>
                      <a:gd name="connsiteY22" fmla="*/ 15397 h 24876"/>
                      <a:gd name="connsiteX23" fmla="*/ 13493 w 32306"/>
                      <a:gd name="connsiteY23" fmla="*/ 18962 h 24876"/>
                      <a:gd name="connsiteX24" fmla="*/ 16483 w 32306"/>
                      <a:gd name="connsiteY24" fmla="*/ 22132 h 24876"/>
                      <a:gd name="connsiteX25" fmla="*/ 22662 w 32306"/>
                      <a:gd name="connsiteY25" fmla="*/ 24707 h 24876"/>
                      <a:gd name="connsiteX26" fmla="*/ 21466 w 32306"/>
                      <a:gd name="connsiteY26" fmla="*/ 20151 h 24876"/>
                      <a:gd name="connsiteX27" fmla="*/ 23459 w 32306"/>
                      <a:gd name="connsiteY27" fmla="*/ 19557 h 24876"/>
                      <a:gd name="connsiteX28" fmla="*/ 22861 w 32306"/>
                      <a:gd name="connsiteY28" fmla="*/ 18170 h 24876"/>
                      <a:gd name="connsiteX29" fmla="*/ 25254 w 32306"/>
                      <a:gd name="connsiteY29" fmla="*/ 17378 h 24876"/>
                      <a:gd name="connsiteX30" fmla="*/ 23659 w 32306"/>
                      <a:gd name="connsiteY30" fmla="*/ 15000 h 24876"/>
                      <a:gd name="connsiteX31" fmla="*/ 24855 w 32306"/>
                      <a:gd name="connsiteY31" fmla="*/ 15397 h 24876"/>
                      <a:gd name="connsiteX32" fmla="*/ 30835 w 32306"/>
                      <a:gd name="connsiteY32" fmla="*/ 15000 h 24876"/>
                      <a:gd name="connsiteX33" fmla="*/ 29838 w 32306"/>
                      <a:gd name="connsiteY33" fmla="*/ 13218 h 24876"/>
                      <a:gd name="connsiteX34" fmla="*/ 27446 w 32306"/>
                      <a:gd name="connsiteY34" fmla="*/ 10444 h 24876"/>
                      <a:gd name="connsiteX35" fmla="*/ 24057 w 32306"/>
                      <a:gd name="connsiteY35" fmla="*/ 8265 h 24876"/>
                      <a:gd name="connsiteX36" fmla="*/ 21267 w 32306"/>
                      <a:gd name="connsiteY36" fmla="*/ 4106 h 24876"/>
                      <a:gd name="connsiteX37" fmla="*/ 23858 w 32306"/>
                      <a:gd name="connsiteY37" fmla="*/ 5096 h 24876"/>
                      <a:gd name="connsiteX38" fmla="*/ 32230 w 32306"/>
                      <a:gd name="connsiteY38" fmla="*/ 5492 h 248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</a:cxnLst>
                    <a:rect l="l" t="t" r="r" b="b"/>
                    <a:pathLst>
                      <a:path w="32306" h="24876">
                        <a:moveTo>
                          <a:pt x="32230" y="5492"/>
                        </a:moveTo>
                        <a:cubicBezTo>
                          <a:pt x="32828" y="4106"/>
                          <a:pt x="29838" y="2719"/>
                          <a:pt x="26051" y="1530"/>
                        </a:cubicBezTo>
                        <a:cubicBezTo>
                          <a:pt x="22263" y="342"/>
                          <a:pt x="18676" y="-54"/>
                          <a:pt x="17679" y="1332"/>
                        </a:cubicBezTo>
                        <a:cubicBezTo>
                          <a:pt x="17679" y="1332"/>
                          <a:pt x="17679" y="1332"/>
                          <a:pt x="17679" y="1530"/>
                        </a:cubicBezTo>
                        <a:cubicBezTo>
                          <a:pt x="15287" y="-54"/>
                          <a:pt x="13294" y="-450"/>
                          <a:pt x="12696" y="540"/>
                        </a:cubicBezTo>
                        <a:cubicBezTo>
                          <a:pt x="12297" y="936"/>
                          <a:pt x="12297" y="1332"/>
                          <a:pt x="12497" y="1927"/>
                        </a:cubicBezTo>
                        <a:cubicBezTo>
                          <a:pt x="12098" y="1927"/>
                          <a:pt x="11898" y="1729"/>
                          <a:pt x="11500" y="1729"/>
                        </a:cubicBezTo>
                        <a:cubicBezTo>
                          <a:pt x="9507" y="1332"/>
                          <a:pt x="7314" y="1134"/>
                          <a:pt x="7912" y="2323"/>
                        </a:cubicBezTo>
                        <a:cubicBezTo>
                          <a:pt x="8709" y="3709"/>
                          <a:pt x="10702" y="4700"/>
                          <a:pt x="13892" y="5096"/>
                        </a:cubicBezTo>
                        <a:cubicBezTo>
                          <a:pt x="14291" y="5096"/>
                          <a:pt x="14689" y="5294"/>
                          <a:pt x="15088" y="5294"/>
                        </a:cubicBezTo>
                        <a:cubicBezTo>
                          <a:pt x="15486" y="5690"/>
                          <a:pt x="15885" y="6086"/>
                          <a:pt x="16284" y="6284"/>
                        </a:cubicBezTo>
                        <a:cubicBezTo>
                          <a:pt x="18078" y="7671"/>
                          <a:pt x="19872" y="8860"/>
                          <a:pt x="21068" y="9454"/>
                        </a:cubicBezTo>
                        <a:cubicBezTo>
                          <a:pt x="21068" y="9850"/>
                          <a:pt x="21267" y="10048"/>
                          <a:pt x="21666" y="10642"/>
                        </a:cubicBezTo>
                        <a:cubicBezTo>
                          <a:pt x="20071" y="10642"/>
                          <a:pt x="19074" y="10841"/>
                          <a:pt x="18875" y="11435"/>
                        </a:cubicBezTo>
                        <a:cubicBezTo>
                          <a:pt x="18676" y="12227"/>
                          <a:pt x="19274" y="13020"/>
                          <a:pt x="20669" y="13812"/>
                        </a:cubicBezTo>
                        <a:cubicBezTo>
                          <a:pt x="20470" y="13812"/>
                          <a:pt x="20270" y="13614"/>
                          <a:pt x="20071" y="13614"/>
                        </a:cubicBezTo>
                        <a:cubicBezTo>
                          <a:pt x="17280" y="13218"/>
                          <a:pt x="14291" y="12821"/>
                          <a:pt x="13693" y="13812"/>
                        </a:cubicBezTo>
                        <a:cubicBezTo>
                          <a:pt x="13493" y="14010"/>
                          <a:pt x="13693" y="14208"/>
                          <a:pt x="13693" y="14604"/>
                        </a:cubicBezTo>
                        <a:lnTo>
                          <a:pt x="12497" y="14406"/>
                        </a:lnTo>
                        <a:cubicBezTo>
                          <a:pt x="12497" y="13416"/>
                          <a:pt x="10503" y="12227"/>
                          <a:pt x="7713" y="11435"/>
                        </a:cubicBezTo>
                        <a:cubicBezTo>
                          <a:pt x="3527" y="10246"/>
                          <a:pt x="936" y="10444"/>
                          <a:pt x="138" y="11633"/>
                        </a:cubicBezTo>
                        <a:cubicBezTo>
                          <a:pt x="-659" y="12623"/>
                          <a:pt x="2132" y="13812"/>
                          <a:pt x="4922" y="14802"/>
                        </a:cubicBezTo>
                        <a:cubicBezTo>
                          <a:pt x="6317" y="15199"/>
                          <a:pt x="7514" y="15397"/>
                          <a:pt x="8510" y="15397"/>
                        </a:cubicBezTo>
                        <a:cubicBezTo>
                          <a:pt x="8510" y="16585"/>
                          <a:pt x="10503" y="17774"/>
                          <a:pt x="13493" y="18962"/>
                        </a:cubicBezTo>
                        <a:cubicBezTo>
                          <a:pt x="14091" y="19754"/>
                          <a:pt x="14888" y="20943"/>
                          <a:pt x="16483" y="22132"/>
                        </a:cubicBezTo>
                        <a:cubicBezTo>
                          <a:pt x="19274" y="24311"/>
                          <a:pt x="21666" y="25301"/>
                          <a:pt x="22662" y="24707"/>
                        </a:cubicBezTo>
                        <a:cubicBezTo>
                          <a:pt x="23659" y="23914"/>
                          <a:pt x="23459" y="22528"/>
                          <a:pt x="21466" y="20151"/>
                        </a:cubicBezTo>
                        <a:cubicBezTo>
                          <a:pt x="22263" y="20151"/>
                          <a:pt x="22861" y="19953"/>
                          <a:pt x="23459" y="19557"/>
                        </a:cubicBezTo>
                        <a:cubicBezTo>
                          <a:pt x="23659" y="19160"/>
                          <a:pt x="23260" y="18764"/>
                          <a:pt x="22861" y="18170"/>
                        </a:cubicBezTo>
                        <a:cubicBezTo>
                          <a:pt x="24057" y="18170"/>
                          <a:pt x="25054" y="17972"/>
                          <a:pt x="25254" y="17378"/>
                        </a:cubicBezTo>
                        <a:cubicBezTo>
                          <a:pt x="25652" y="16585"/>
                          <a:pt x="25054" y="15793"/>
                          <a:pt x="23659" y="15000"/>
                        </a:cubicBezTo>
                        <a:cubicBezTo>
                          <a:pt x="24057" y="15199"/>
                          <a:pt x="24456" y="15199"/>
                          <a:pt x="24855" y="15397"/>
                        </a:cubicBezTo>
                        <a:cubicBezTo>
                          <a:pt x="28243" y="16387"/>
                          <a:pt x="30436" y="15991"/>
                          <a:pt x="30835" y="15000"/>
                        </a:cubicBezTo>
                        <a:cubicBezTo>
                          <a:pt x="31034" y="14406"/>
                          <a:pt x="30635" y="13812"/>
                          <a:pt x="29838" y="13218"/>
                        </a:cubicBezTo>
                        <a:cubicBezTo>
                          <a:pt x="29439" y="12425"/>
                          <a:pt x="28642" y="11633"/>
                          <a:pt x="27446" y="10444"/>
                        </a:cubicBezTo>
                        <a:cubicBezTo>
                          <a:pt x="26250" y="9454"/>
                          <a:pt x="25054" y="8662"/>
                          <a:pt x="24057" y="8265"/>
                        </a:cubicBezTo>
                        <a:cubicBezTo>
                          <a:pt x="23858" y="7077"/>
                          <a:pt x="22861" y="5690"/>
                          <a:pt x="21267" y="4106"/>
                        </a:cubicBezTo>
                        <a:cubicBezTo>
                          <a:pt x="22064" y="4502"/>
                          <a:pt x="23061" y="4700"/>
                          <a:pt x="23858" y="5096"/>
                        </a:cubicBezTo>
                        <a:cubicBezTo>
                          <a:pt x="27845" y="6483"/>
                          <a:pt x="30635" y="6681"/>
                          <a:pt x="32230" y="549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33" name="Freeform 2332">
                    <a:extLst>
                      <a:ext uri="{FF2B5EF4-FFF2-40B4-BE49-F238E27FC236}">
                        <a16:creationId xmlns:a16="http://schemas.microsoft.com/office/drawing/2014/main" id="{0628A7F0-89C8-8329-3296-29CEE17D25A2}"/>
                      </a:ext>
                    </a:extLst>
                  </p:cNvPr>
                  <p:cNvSpPr/>
                  <p:nvPr/>
                </p:nvSpPr>
                <p:spPr>
                  <a:xfrm>
                    <a:off x="2997469" y="5433543"/>
                    <a:ext cx="13482" cy="5216"/>
                  </a:xfrm>
                  <a:custGeom>
                    <a:avLst/>
                    <a:gdLst>
                      <a:gd name="connsiteX0" fmla="*/ 4561 w 13482"/>
                      <a:gd name="connsiteY0" fmla="*/ 4186 h 5216"/>
                      <a:gd name="connsiteX1" fmla="*/ 13132 w 13482"/>
                      <a:gd name="connsiteY1" fmla="*/ 4583 h 5216"/>
                      <a:gd name="connsiteX2" fmla="*/ 7950 w 13482"/>
                      <a:gd name="connsiteY2" fmla="*/ 621 h 5216"/>
                      <a:gd name="connsiteX3" fmla="*/ 176 w 13482"/>
                      <a:gd name="connsiteY3" fmla="*/ 1017 h 5216"/>
                      <a:gd name="connsiteX4" fmla="*/ 4561 w 13482"/>
                      <a:gd name="connsiteY4" fmla="*/ 4186 h 52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82" h="5216">
                        <a:moveTo>
                          <a:pt x="4561" y="4186"/>
                        </a:moveTo>
                        <a:cubicBezTo>
                          <a:pt x="8747" y="5375"/>
                          <a:pt x="11936" y="5573"/>
                          <a:pt x="13132" y="4583"/>
                        </a:cubicBezTo>
                        <a:cubicBezTo>
                          <a:pt x="14527" y="3394"/>
                          <a:pt x="11537" y="2007"/>
                          <a:pt x="7950" y="621"/>
                        </a:cubicBezTo>
                        <a:cubicBezTo>
                          <a:pt x="3764" y="-172"/>
                          <a:pt x="774" y="-370"/>
                          <a:pt x="176" y="1017"/>
                        </a:cubicBezTo>
                        <a:cubicBezTo>
                          <a:pt x="-622" y="2007"/>
                          <a:pt x="1372" y="3196"/>
                          <a:pt x="4561" y="418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34" name="Freeform 2333">
                    <a:extLst>
                      <a:ext uri="{FF2B5EF4-FFF2-40B4-BE49-F238E27FC236}">
                        <a16:creationId xmlns:a16="http://schemas.microsoft.com/office/drawing/2014/main" id="{8CD8B3B2-D2F9-1C01-E749-FE65DD951983}"/>
                      </a:ext>
                    </a:extLst>
                  </p:cNvPr>
                  <p:cNvSpPr/>
                  <p:nvPr/>
                </p:nvSpPr>
                <p:spPr>
                  <a:xfrm>
                    <a:off x="3034240" y="5250602"/>
                    <a:ext cx="12040" cy="8056"/>
                  </a:xfrm>
                  <a:custGeom>
                    <a:avLst/>
                    <a:gdLst>
                      <a:gd name="connsiteX0" fmla="*/ 5862 w 12040"/>
                      <a:gd name="connsiteY0" fmla="*/ 1519 h 8056"/>
                      <a:gd name="connsiteX1" fmla="*/ 81 w 12040"/>
                      <a:gd name="connsiteY1" fmla="*/ 1321 h 8056"/>
                      <a:gd name="connsiteX2" fmla="*/ 7058 w 12040"/>
                      <a:gd name="connsiteY2" fmla="*/ 7066 h 8056"/>
                      <a:gd name="connsiteX3" fmla="*/ 12041 w 12040"/>
                      <a:gd name="connsiteY3" fmla="*/ 7264 h 8056"/>
                      <a:gd name="connsiteX4" fmla="*/ 5862 w 12040"/>
                      <a:gd name="connsiteY4" fmla="*/ 1519 h 80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40" h="8056">
                        <a:moveTo>
                          <a:pt x="5862" y="1519"/>
                        </a:moveTo>
                        <a:cubicBezTo>
                          <a:pt x="2274" y="-264"/>
                          <a:pt x="-517" y="-660"/>
                          <a:pt x="81" y="1321"/>
                        </a:cubicBezTo>
                        <a:cubicBezTo>
                          <a:pt x="679" y="3302"/>
                          <a:pt x="3270" y="5283"/>
                          <a:pt x="7058" y="7066"/>
                        </a:cubicBezTo>
                        <a:cubicBezTo>
                          <a:pt x="10247" y="8452"/>
                          <a:pt x="11642" y="8254"/>
                          <a:pt x="12041" y="7264"/>
                        </a:cubicBezTo>
                        <a:cubicBezTo>
                          <a:pt x="11443" y="5481"/>
                          <a:pt x="9649" y="3302"/>
                          <a:pt x="5862" y="151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35" name="Freeform 2334">
                    <a:extLst>
                      <a:ext uri="{FF2B5EF4-FFF2-40B4-BE49-F238E27FC236}">
                        <a16:creationId xmlns:a16="http://schemas.microsoft.com/office/drawing/2014/main" id="{E4EDDA06-D7E6-640C-F777-267B5937F88F}"/>
                      </a:ext>
                    </a:extLst>
                  </p:cNvPr>
                  <p:cNvSpPr/>
                  <p:nvPr/>
                </p:nvSpPr>
                <p:spPr>
                  <a:xfrm>
                    <a:off x="3066170" y="5467007"/>
                    <a:ext cx="12641" cy="4523"/>
                  </a:xfrm>
                  <a:custGeom>
                    <a:avLst/>
                    <a:gdLst>
                      <a:gd name="connsiteX0" fmla="*/ 7219 w 12641"/>
                      <a:gd name="connsiteY0" fmla="*/ 634 h 4523"/>
                      <a:gd name="connsiteX1" fmla="*/ 44 w 12641"/>
                      <a:gd name="connsiteY1" fmla="*/ 1030 h 4523"/>
                      <a:gd name="connsiteX2" fmla="*/ 5027 w 12641"/>
                      <a:gd name="connsiteY2" fmla="*/ 3804 h 4523"/>
                      <a:gd name="connsiteX3" fmla="*/ 12601 w 12641"/>
                      <a:gd name="connsiteY3" fmla="*/ 3606 h 4523"/>
                      <a:gd name="connsiteX4" fmla="*/ 7219 w 12641"/>
                      <a:gd name="connsiteY4" fmla="*/ 634 h 45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41" h="4523">
                        <a:moveTo>
                          <a:pt x="7219" y="634"/>
                        </a:moveTo>
                        <a:cubicBezTo>
                          <a:pt x="3033" y="-356"/>
                          <a:pt x="642" y="-158"/>
                          <a:pt x="44" y="1030"/>
                        </a:cubicBezTo>
                        <a:cubicBezTo>
                          <a:pt x="-355" y="1823"/>
                          <a:pt x="2037" y="3209"/>
                          <a:pt x="5027" y="3804"/>
                        </a:cubicBezTo>
                        <a:cubicBezTo>
                          <a:pt x="9013" y="4794"/>
                          <a:pt x="12202" y="4794"/>
                          <a:pt x="12601" y="3606"/>
                        </a:cubicBezTo>
                        <a:cubicBezTo>
                          <a:pt x="13000" y="2615"/>
                          <a:pt x="10408" y="1427"/>
                          <a:pt x="7219" y="63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36" name="Freeform 2335">
                    <a:extLst>
                      <a:ext uri="{FF2B5EF4-FFF2-40B4-BE49-F238E27FC236}">
                        <a16:creationId xmlns:a16="http://schemas.microsoft.com/office/drawing/2014/main" id="{3ABC052A-1783-E2CF-1163-5BA84180FDED}"/>
                      </a:ext>
                    </a:extLst>
                  </p:cNvPr>
                  <p:cNvSpPr/>
                  <p:nvPr/>
                </p:nvSpPr>
                <p:spPr>
                  <a:xfrm>
                    <a:off x="3081539" y="5405406"/>
                    <a:ext cx="16366" cy="7364"/>
                  </a:xfrm>
                  <a:custGeom>
                    <a:avLst/>
                    <a:gdLst>
                      <a:gd name="connsiteX0" fmla="*/ 3809 w 16366"/>
                      <a:gd name="connsiteY0" fmla="*/ 233 h 7364"/>
                      <a:gd name="connsiteX1" fmla="*/ 221 w 16366"/>
                      <a:gd name="connsiteY1" fmla="*/ 1422 h 7364"/>
                      <a:gd name="connsiteX2" fmla="*/ 14573 w 16366"/>
                      <a:gd name="connsiteY2" fmla="*/ 6968 h 7364"/>
                      <a:gd name="connsiteX3" fmla="*/ 16367 w 16366"/>
                      <a:gd name="connsiteY3" fmla="*/ 7364 h 7364"/>
                      <a:gd name="connsiteX4" fmla="*/ 15569 w 16366"/>
                      <a:gd name="connsiteY4" fmla="*/ 6572 h 7364"/>
                      <a:gd name="connsiteX5" fmla="*/ 3809 w 16366"/>
                      <a:gd name="connsiteY5" fmla="*/ 233 h 7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366" h="7364">
                        <a:moveTo>
                          <a:pt x="3809" y="233"/>
                        </a:moveTo>
                        <a:cubicBezTo>
                          <a:pt x="819" y="-361"/>
                          <a:pt x="-576" y="233"/>
                          <a:pt x="221" y="1422"/>
                        </a:cubicBezTo>
                        <a:cubicBezTo>
                          <a:pt x="2812" y="4591"/>
                          <a:pt x="8992" y="5582"/>
                          <a:pt x="14573" y="6968"/>
                        </a:cubicBezTo>
                        <a:lnTo>
                          <a:pt x="16367" y="7364"/>
                        </a:lnTo>
                        <a:lnTo>
                          <a:pt x="15569" y="6572"/>
                        </a:lnTo>
                        <a:cubicBezTo>
                          <a:pt x="13576" y="4393"/>
                          <a:pt x="11383" y="2016"/>
                          <a:pt x="3809" y="23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37" name="Freeform 2336">
                    <a:extLst>
                      <a:ext uri="{FF2B5EF4-FFF2-40B4-BE49-F238E27FC236}">
                        <a16:creationId xmlns:a16="http://schemas.microsoft.com/office/drawing/2014/main" id="{D3697453-BB5D-584F-B717-9A75A6599325}"/>
                      </a:ext>
                    </a:extLst>
                  </p:cNvPr>
                  <p:cNvSpPr/>
                  <p:nvPr/>
                </p:nvSpPr>
                <p:spPr>
                  <a:xfrm>
                    <a:off x="3098105" y="5412968"/>
                    <a:ext cx="199" cy="19808"/>
                  </a:xfrm>
                  <a:custGeom>
                    <a:avLst/>
                    <a:gdLst>
                      <a:gd name="connsiteX0" fmla="*/ 0 w 199"/>
                      <a:gd name="connsiteY0" fmla="*/ 0 h 19808"/>
                      <a:gd name="connsiteX1" fmla="*/ 200 w 199"/>
                      <a:gd name="connsiteY1" fmla="*/ 0 h 19808"/>
                      <a:gd name="connsiteX2" fmla="*/ 0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0" y="0"/>
                        </a:moveTo>
                        <a:lnTo>
                          <a:pt x="20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38" name="Freeform 2337">
                    <a:extLst>
                      <a:ext uri="{FF2B5EF4-FFF2-40B4-BE49-F238E27FC236}">
                        <a16:creationId xmlns:a16="http://schemas.microsoft.com/office/drawing/2014/main" id="{A679AC90-A53A-AD84-13DB-F1DE709A617B}"/>
                      </a:ext>
                    </a:extLst>
                  </p:cNvPr>
                  <p:cNvSpPr/>
                  <p:nvPr/>
                </p:nvSpPr>
                <p:spPr>
                  <a:xfrm>
                    <a:off x="3113441" y="5316523"/>
                    <a:ext cx="17506" cy="19727"/>
                  </a:xfrm>
                  <a:custGeom>
                    <a:avLst/>
                    <a:gdLst>
                      <a:gd name="connsiteX0" fmla="*/ 16357 w 17506"/>
                      <a:gd name="connsiteY0" fmla="*/ 17607 h 19727"/>
                      <a:gd name="connsiteX1" fmla="*/ 16756 w 17506"/>
                      <a:gd name="connsiteY1" fmla="*/ 16814 h 19727"/>
                      <a:gd name="connsiteX2" fmla="*/ 12969 w 17506"/>
                      <a:gd name="connsiteY2" fmla="*/ 9287 h 19727"/>
                      <a:gd name="connsiteX3" fmla="*/ 9381 w 17506"/>
                      <a:gd name="connsiteY3" fmla="*/ 6514 h 19727"/>
                      <a:gd name="connsiteX4" fmla="*/ 10577 w 17506"/>
                      <a:gd name="connsiteY4" fmla="*/ 6316 h 19727"/>
                      <a:gd name="connsiteX5" fmla="*/ 4597 w 17506"/>
                      <a:gd name="connsiteY5" fmla="*/ 1165 h 19727"/>
                      <a:gd name="connsiteX6" fmla="*/ 13 w 17506"/>
                      <a:gd name="connsiteY6" fmla="*/ 769 h 19727"/>
                      <a:gd name="connsiteX7" fmla="*/ 4797 w 17506"/>
                      <a:gd name="connsiteY7" fmla="*/ 4929 h 19727"/>
                      <a:gd name="connsiteX8" fmla="*/ 7587 w 17506"/>
                      <a:gd name="connsiteY8" fmla="*/ 6117 h 19727"/>
                      <a:gd name="connsiteX9" fmla="*/ 6790 w 17506"/>
                      <a:gd name="connsiteY9" fmla="*/ 6712 h 19727"/>
                      <a:gd name="connsiteX10" fmla="*/ 10378 w 17506"/>
                      <a:gd name="connsiteY10" fmla="*/ 14041 h 19727"/>
                      <a:gd name="connsiteX11" fmla="*/ 4996 w 17506"/>
                      <a:gd name="connsiteY11" fmla="*/ 13249 h 19727"/>
                      <a:gd name="connsiteX12" fmla="*/ 8982 w 17506"/>
                      <a:gd name="connsiteY12" fmla="*/ 17012 h 19727"/>
                      <a:gd name="connsiteX13" fmla="*/ 17354 w 17506"/>
                      <a:gd name="connsiteY13" fmla="*/ 19587 h 19727"/>
                      <a:gd name="connsiteX14" fmla="*/ 16357 w 17506"/>
                      <a:gd name="connsiteY14" fmla="*/ 17607 h 197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7506" h="19727">
                        <a:moveTo>
                          <a:pt x="16357" y="17607"/>
                        </a:moveTo>
                        <a:cubicBezTo>
                          <a:pt x="16557" y="17408"/>
                          <a:pt x="16756" y="17210"/>
                          <a:pt x="16756" y="16814"/>
                        </a:cubicBezTo>
                        <a:cubicBezTo>
                          <a:pt x="17155" y="15031"/>
                          <a:pt x="15959" y="12258"/>
                          <a:pt x="12969" y="9287"/>
                        </a:cubicBezTo>
                        <a:cubicBezTo>
                          <a:pt x="11574" y="7900"/>
                          <a:pt x="10378" y="6910"/>
                          <a:pt x="9381" y="6514"/>
                        </a:cubicBezTo>
                        <a:cubicBezTo>
                          <a:pt x="9979" y="6514"/>
                          <a:pt x="10378" y="6514"/>
                          <a:pt x="10577" y="6316"/>
                        </a:cubicBezTo>
                        <a:cubicBezTo>
                          <a:pt x="10178" y="4731"/>
                          <a:pt x="8583" y="3146"/>
                          <a:pt x="4597" y="1165"/>
                        </a:cubicBezTo>
                        <a:cubicBezTo>
                          <a:pt x="1208" y="-618"/>
                          <a:pt x="13" y="-23"/>
                          <a:pt x="13" y="769"/>
                        </a:cubicBezTo>
                        <a:cubicBezTo>
                          <a:pt x="-187" y="1760"/>
                          <a:pt x="2006" y="3542"/>
                          <a:pt x="4797" y="4929"/>
                        </a:cubicBezTo>
                        <a:cubicBezTo>
                          <a:pt x="5793" y="5523"/>
                          <a:pt x="6590" y="5919"/>
                          <a:pt x="7587" y="6117"/>
                        </a:cubicBezTo>
                        <a:cubicBezTo>
                          <a:pt x="7188" y="6117"/>
                          <a:pt x="6989" y="6316"/>
                          <a:pt x="6790" y="6712"/>
                        </a:cubicBezTo>
                        <a:cubicBezTo>
                          <a:pt x="5992" y="8098"/>
                          <a:pt x="7986" y="11070"/>
                          <a:pt x="10378" y="14041"/>
                        </a:cubicBezTo>
                        <a:cubicBezTo>
                          <a:pt x="7587" y="12852"/>
                          <a:pt x="5793" y="12654"/>
                          <a:pt x="4996" y="13249"/>
                        </a:cubicBezTo>
                        <a:cubicBezTo>
                          <a:pt x="4199" y="13843"/>
                          <a:pt x="6192" y="15428"/>
                          <a:pt x="8982" y="17012"/>
                        </a:cubicBezTo>
                        <a:cubicBezTo>
                          <a:pt x="12371" y="18795"/>
                          <a:pt x="15959" y="20182"/>
                          <a:pt x="17354" y="19587"/>
                        </a:cubicBezTo>
                        <a:cubicBezTo>
                          <a:pt x="17753" y="18993"/>
                          <a:pt x="17354" y="18399"/>
                          <a:pt x="16357" y="1760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39" name="Freeform 2338">
                    <a:extLst>
                      <a:ext uri="{FF2B5EF4-FFF2-40B4-BE49-F238E27FC236}">
                        <a16:creationId xmlns:a16="http://schemas.microsoft.com/office/drawing/2014/main" id="{58D90142-FFEA-3FBD-1FA2-73ECB45FCF0D}"/>
                      </a:ext>
                    </a:extLst>
                  </p:cNvPr>
                  <p:cNvSpPr/>
                  <p:nvPr/>
                </p:nvSpPr>
                <p:spPr>
                  <a:xfrm>
                    <a:off x="3083355" y="5439800"/>
                    <a:ext cx="15761" cy="6127"/>
                  </a:xfrm>
                  <a:custGeom>
                    <a:avLst/>
                    <a:gdLst>
                      <a:gd name="connsiteX0" fmla="*/ 11561 w 15761"/>
                      <a:gd name="connsiteY0" fmla="*/ 2683 h 6127"/>
                      <a:gd name="connsiteX1" fmla="*/ 7574 w 15761"/>
                      <a:gd name="connsiteY1" fmla="*/ 1099 h 6127"/>
                      <a:gd name="connsiteX2" fmla="*/ 0 w 15761"/>
                      <a:gd name="connsiteY2" fmla="*/ 901 h 6127"/>
                      <a:gd name="connsiteX3" fmla="*/ 6777 w 15761"/>
                      <a:gd name="connsiteY3" fmla="*/ 4862 h 6127"/>
                      <a:gd name="connsiteX4" fmla="*/ 10166 w 15761"/>
                      <a:gd name="connsiteY4" fmla="*/ 5457 h 6127"/>
                      <a:gd name="connsiteX5" fmla="*/ 15747 w 15761"/>
                      <a:gd name="connsiteY5" fmla="*/ 5457 h 6127"/>
                      <a:gd name="connsiteX6" fmla="*/ 11561 w 15761"/>
                      <a:gd name="connsiteY6" fmla="*/ 2683 h 6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761" h="6127">
                        <a:moveTo>
                          <a:pt x="11561" y="2683"/>
                        </a:moveTo>
                        <a:cubicBezTo>
                          <a:pt x="10564" y="2089"/>
                          <a:pt x="9368" y="1693"/>
                          <a:pt x="7574" y="1099"/>
                        </a:cubicBezTo>
                        <a:cubicBezTo>
                          <a:pt x="3787" y="108"/>
                          <a:pt x="0" y="-684"/>
                          <a:pt x="0" y="901"/>
                        </a:cubicBezTo>
                        <a:cubicBezTo>
                          <a:pt x="0" y="2287"/>
                          <a:pt x="2990" y="3674"/>
                          <a:pt x="6777" y="4862"/>
                        </a:cubicBezTo>
                        <a:cubicBezTo>
                          <a:pt x="8172" y="5259"/>
                          <a:pt x="9169" y="5457"/>
                          <a:pt x="10166" y="5457"/>
                        </a:cubicBezTo>
                        <a:cubicBezTo>
                          <a:pt x="13155" y="6249"/>
                          <a:pt x="15547" y="6447"/>
                          <a:pt x="15747" y="5457"/>
                        </a:cubicBezTo>
                        <a:cubicBezTo>
                          <a:pt x="15946" y="4466"/>
                          <a:pt x="14152" y="3476"/>
                          <a:pt x="11561" y="268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40" name="Freeform 2339">
                    <a:extLst>
                      <a:ext uri="{FF2B5EF4-FFF2-40B4-BE49-F238E27FC236}">
                        <a16:creationId xmlns:a16="http://schemas.microsoft.com/office/drawing/2014/main" id="{E9BC4EA4-5146-85D7-42C2-620804F1CD8F}"/>
                      </a:ext>
                    </a:extLst>
                  </p:cNvPr>
                  <p:cNvSpPr/>
                  <p:nvPr/>
                </p:nvSpPr>
                <p:spPr>
                  <a:xfrm>
                    <a:off x="3085142" y="5460830"/>
                    <a:ext cx="13792" cy="4887"/>
                  </a:xfrm>
                  <a:custGeom>
                    <a:avLst/>
                    <a:gdLst>
                      <a:gd name="connsiteX0" fmla="*/ 13761 w 13792"/>
                      <a:gd name="connsiteY0" fmla="*/ 4038 h 4887"/>
                      <a:gd name="connsiteX1" fmla="*/ 6585 w 13792"/>
                      <a:gd name="connsiteY1" fmla="*/ 473 h 4887"/>
                      <a:gd name="connsiteX2" fmla="*/ 8 w 13792"/>
                      <a:gd name="connsiteY2" fmla="*/ 869 h 4887"/>
                      <a:gd name="connsiteX3" fmla="*/ 6585 w 13792"/>
                      <a:gd name="connsiteY3" fmla="*/ 4236 h 4887"/>
                      <a:gd name="connsiteX4" fmla="*/ 13761 w 13792"/>
                      <a:gd name="connsiteY4" fmla="*/ 4038 h 48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92" h="4887">
                        <a:moveTo>
                          <a:pt x="13761" y="4038"/>
                        </a:moveTo>
                        <a:cubicBezTo>
                          <a:pt x="14160" y="2850"/>
                          <a:pt x="10771" y="1661"/>
                          <a:pt x="6585" y="473"/>
                        </a:cubicBezTo>
                        <a:cubicBezTo>
                          <a:pt x="3595" y="76"/>
                          <a:pt x="-192" y="-518"/>
                          <a:pt x="8" y="869"/>
                        </a:cubicBezTo>
                        <a:cubicBezTo>
                          <a:pt x="8" y="2057"/>
                          <a:pt x="2399" y="3444"/>
                          <a:pt x="6585" y="4236"/>
                        </a:cubicBezTo>
                        <a:cubicBezTo>
                          <a:pt x="10572" y="5227"/>
                          <a:pt x="13362" y="5028"/>
                          <a:pt x="13761" y="403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41" name="Freeform 2340">
                    <a:extLst>
                      <a:ext uri="{FF2B5EF4-FFF2-40B4-BE49-F238E27FC236}">
                        <a16:creationId xmlns:a16="http://schemas.microsoft.com/office/drawing/2014/main" id="{D2F1E0E0-0629-6D6C-4D04-9D375578EC82}"/>
                      </a:ext>
                    </a:extLst>
                  </p:cNvPr>
                  <p:cNvSpPr/>
                  <p:nvPr/>
                </p:nvSpPr>
                <p:spPr>
                  <a:xfrm>
                    <a:off x="3007987" y="5247763"/>
                    <a:ext cx="12325" cy="7754"/>
                  </a:xfrm>
                  <a:custGeom>
                    <a:avLst/>
                    <a:gdLst>
                      <a:gd name="connsiteX0" fmla="*/ 223 w 12325"/>
                      <a:gd name="connsiteY0" fmla="*/ 594 h 7754"/>
                      <a:gd name="connsiteX1" fmla="*/ 3611 w 12325"/>
                      <a:gd name="connsiteY1" fmla="*/ 4952 h 7754"/>
                      <a:gd name="connsiteX2" fmla="*/ 11784 w 12325"/>
                      <a:gd name="connsiteY2" fmla="*/ 7527 h 7754"/>
                      <a:gd name="connsiteX3" fmla="*/ 7598 w 12325"/>
                      <a:gd name="connsiteY3" fmla="*/ 2377 h 7754"/>
                      <a:gd name="connsiteX4" fmla="*/ 223 w 12325"/>
                      <a:gd name="connsiteY4" fmla="*/ 594 h 77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25" h="7754">
                        <a:moveTo>
                          <a:pt x="223" y="594"/>
                        </a:moveTo>
                        <a:cubicBezTo>
                          <a:pt x="-575" y="1387"/>
                          <a:pt x="821" y="3169"/>
                          <a:pt x="3611" y="4952"/>
                        </a:cubicBezTo>
                        <a:cubicBezTo>
                          <a:pt x="6800" y="6933"/>
                          <a:pt x="10189" y="8320"/>
                          <a:pt x="11784" y="7527"/>
                        </a:cubicBezTo>
                        <a:cubicBezTo>
                          <a:pt x="13577" y="6537"/>
                          <a:pt x="10588" y="4556"/>
                          <a:pt x="7598" y="2377"/>
                        </a:cubicBezTo>
                        <a:cubicBezTo>
                          <a:pt x="4010" y="0"/>
                          <a:pt x="1219" y="-594"/>
                          <a:pt x="223" y="59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42" name="Freeform 2341">
                    <a:extLst>
                      <a:ext uri="{FF2B5EF4-FFF2-40B4-BE49-F238E27FC236}">
                        <a16:creationId xmlns:a16="http://schemas.microsoft.com/office/drawing/2014/main" id="{ECD62F3B-7304-3F4B-939D-966B91FAA84F}"/>
                      </a:ext>
                    </a:extLst>
                  </p:cNvPr>
                  <p:cNvSpPr/>
                  <p:nvPr/>
                </p:nvSpPr>
                <p:spPr>
                  <a:xfrm>
                    <a:off x="3013177" y="5206063"/>
                    <a:ext cx="33009" cy="22864"/>
                  </a:xfrm>
                  <a:custGeom>
                    <a:avLst/>
                    <a:gdLst>
                      <a:gd name="connsiteX0" fmla="*/ 4201 w 33009"/>
                      <a:gd name="connsiteY0" fmla="*/ 6243 h 22864"/>
                      <a:gd name="connsiteX1" fmla="*/ 6393 w 33009"/>
                      <a:gd name="connsiteY1" fmla="*/ 7629 h 22864"/>
                      <a:gd name="connsiteX2" fmla="*/ 11177 w 33009"/>
                      <a:gd name="connsiteY2" fmla="*/ 12779 h 22864"/>
                      <a:gd name="connsiteX3" fmla="*/ 15363 w 33009"/>
                      <a:gd name="connsiteY3" fmla="*/ 7827 h 22864"/>
                      <a:gd name="connsiteX4" fmla="*/ 15363 w 33009"/>
                      <a:gd name="connsiteY4" fmla="*/ 7827 h 22864"/>
                      <a:gd name="connsiteX5" fmla="*/ 19350 w 33009"/>
                      <a:gd name="connsiteY5" fmla="*/ 12977 h 22864"/>
                      <a:gd name="connsiteX6" fmla="*/ 25130 w 33009"/>
                      <a:gd name="connsiteY6" fmla="*/ 18326 h 22864"/>
                      <a:gd name="connsiteX7" fmla="*/ 26127 w 33009"/>
                      <a:gd name="connsiteY7" fmla="*/ 19514 h 22864"/>
                      <a:gd name="connsiteX8" fmla="*/ 32705 w 33009"/>
                      <a:gd name="connsiteY8" fmla="*/ 22288 h 22864"/>
                      <a:gd name="connsiteX9" fmla="*/ 30113 w 33009"/>
                      <a:gd name="connsiteY9" fmla="*/ 16345 h 22864"/>
                      <a:gd name="connsiteX10" fmla="*/ 26725 w 33009"/>
                      <a:gd name="connsiteY10" fmla="*/ 13374 h 22864"/>
                      <a:gd name="connsiteX11" fmla="*/ 19350 w 33009"/>
                      <a:gd name="connsiteY11" fmla="*/ 7035 h 22864"/>
                      <a:gd name="connsiteX12" fmla="*/ 15363 w 33009"/>
                      <a:gd name="connsiteY12" fmla="*/ 7629 h 22864"/>
                      <a:gd name="connsiteX13" fmla="*/ 12772 w 33009"/>
                      <a:gd name="connsiteY13" fmla="*/ 3271 h 22864"/>
                      <a:gd name="connsiteX14" fmla="*/ 7191 w 33009"/>
                      <a:gd name="connsiteY14" fmla="*/ 300 h 22864"/>
                      <a:gd name="connsiteX15" fmla="*/ 6792 w 33009"/>
                      <a:gd name="connsiteY15" fmla="*/ 894 h 22864"/>
                      <a:gd name="connsiteX16" fmla="*/ 4998 w 33009"/>
                      <a:gd name="connsiteY16" fmla="*/ 1686 h 22864"/>
                      <a:gd name="connsiteX17" fmla="*/ 15 w 33009"/>
                      <a:gd name="connsiteY17" fmla="*/ 1488 h 22864"/>
                      <a:gd name="connsiteX18" fmla="*/ 4201 w 33009"/>
                      <a:gd name="connsiteY18" fmla="*/ 6243 h 22864"/>
                      <a:gd name="connsiteX19" fmla="*/ 15363 w 33009"/>
                      <a:gd name="connsiteY19" fmla="*/ 7629 h 22864"/>
                      <a:gd name="connsiteX20" fmla="*/ 15363 w 33009"/>
                      <a:gd name="connsiteY20" fmla="*/ 7629 h 22864"/>
                      <a:gd name="connsiteX21" fmla="*/ 15363 w 33009"/>
                      <a:gd name="connsiteY21" fmla="*/ 7629 h 22864"/>
                      <a:gd name="connsiteX22" fmla="*/ 15363 w 33009"/>
                      <a:gd name="connsiteY22" fmla="*/ 7629 h 228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33009" h="22864">
                        <a:moveTo>
                          <a:pt x="4201" y="6243"/>
                        </a:moveTo>
                        <a:cubicBezTo>
                          <a:pt x="4998" y="6837"/>
                          <a:pt x="5795" y="7233"/>
                          <a:pt x="6393" y="7629"/>
                        </a:cubicBezTo>
                        <a:cubicBezTo>
                          <a:pt x="7590" y="9610"/>
                          <a:pt x="9383" y="11591"/>
                          <a:pt x="11177" y="12779"/>
                        </a:cubicBezTo>
                        <a:cubicBezTo>
                          <a:pt x="17356" y="16543"/>
                          <a:pt x="15563" y="11195"/>
                          <a:pt x="15363" y="7827"/>
                        </a:cubicBezTo>
                        <a:lnTo>
                          <a:pt x="15363" y="7827"/>
                        </a:lnTo>
                        <a:lnTo>
                          <a:pt x="19350" y="12977"/>
                        </a:lnTo>
                        <a:cubicBezTo>
                          <a:pt x="21343" y="15355"/>
                          <a:pt x="23336" y="17534"/>
                          <a:pt x="25130" y="18326"/>
                        </a:cubicBezTo>
                        <a:lnTo>
                          <a:pt x="26127" y="19514"/>
                        </a:lnTo>
                        <a:cubicBezTo>
                          <a:pt x="28917" y="22486"/>
                          <a:pt x="31509" y="23674"/>
                          <a:pt x="32705" y="22288"/>
                        </a:cubicBezTo>
                        <a:cubicBezTo>
                          <a:pt x="33701" y="21099"/>
                          <a:pt x="32107" y="18524"/>
                          <a:pt x="30113" y="16345"/>
                        </a:cubicBezTo>
                        <a:cubicBezTo>
                          <a:pt x="28917" y="14958"/>
                          <a:pt x="27721" y="13968"/>
                          <a:pt x="26725" y="13374"/>
                        </a:cubicBezTo>
                        <a:cubicBezTo>
                          <a:pt x="24732" y="10006"/>
                          <a:pt x="21941" y="8025"/>
                          <a:pt x="19350" y="7035"/>
                        </a:cubicBezTo>
                        <a:cubicBezTo>
                          <a:pt x="17755" y="6441"/>
                          <a:pt x="16559" y="7233"/>
                          <a:pt x="15363" y="7629"/>
                        </a:cubicBezTo>
                        <a:cubicBezTo>
                          <a:pt x="15164" y="6441"/>
                          <a:pt x="14367" y="5054"/>
                          <a:pt x="12772" y="3271"/>
                        </a:cubicBezTo>
                        <a:cubicBezTo>
                          <a:pt x="10779" y="894"/>
                          <a:pt x="8387" y="-691"/>
                          <a:pt x="7191" y="300"/>
                        </a:cubicBezTo>
                        <a:cubicBezTo>
                          <a:pt x="6992" y="498"/>
                          <a:pt x="6992" y="696"/>
                          <a:pt x="6792" y="894"/>
                        </a:cubicBezTo>
                        <a:cubicBezTo>
                          <a:pt x="5995" y="696"/>
                          <a:pt x="5397" y="894"/>
                          <a:pt x="4998" y="1686"/>
                        </a:cubicBezTo>
                        <a:cubicBezTo>
                          <a:pt x="2208" y="300"/>
                          <a:pt x="613" y="300"/>
                          <a:pt x="15" y="1488"/>
                        </a:cubicBezTo>
                        <a:cubicBezTo>
                          <a:pt x="-184" y="2479"/>
                          <a:pt x="1610" y="4460"/>
                          <a:pt x="4201" y="6243"/>
                        </a:cubicBezTo>
                        <a:close/>
                        <a:moveTo>
                          <a:pt x="15363" y="7629"/>
                        </a:moveTo>
                        <a:cubicBezTo>
                          <a:pt x="15363" y="7629"/>
                          <a:pt x="15363" y="7629"/>
                          <a:pt x="15363" y="7629"/>
                        </a:cubicBezTo>
                        <a:lnTo>
                          <a:pt x="15363" y="7629"/>
                        </a:lnTo>
                        <a:lnTo>
                          <a:pt x="15363" y="7629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43" name="Freeform 2342">
                    <a:extLst>
                      <a:ext uri="{FF2B5EF4-FFF2-40B4-BE49-F238E27FC236}">
                        <a16:creationId xmlns:a16="http://schemas.microsoft.com/office/drawing/2014/main" id="{ACF26DD1-7077-7561-8ACF-9D4EF583705C}"/>
                      </a:ext>
                    </a:extLst>
                  </p:cNvPr>
                  <p:cNvSpPr/>
                  <p:nvPr/>
                </p:nvSpPr>
                <p:spPr>
                  <a:xfrm>
                    <a:off x="2964158" y="5268562"/>
                    <a:ext cx="6291" cy="5229"/>
                  </a:xfrm>
                  <a:custGeom>
                    <a:avLst/>
                    <a:gdLst>
                      <a:gd name="connsiteX0" fmla="*/ 5781 w 6291"/>
                      <a:gd name="connsiteY0" fmla="*/ 4754 h 5229"/>
                      <a:gd name="connsiteX1" fmla="*/ 2591 w 6291"/>
                      <a:gd name="connsiteY1" fmla="*/ 396 h 5229"/>
                      <a:gd name="connsiteX2" fmla="*/ 2591 w 6291"/>
                      <a:gd name="connsiteY2" fmla="*/ 0 h 5229"/>
                      <a:gd name="connsiteX3" fmla="*/ 2392 w 6291"/>
                      <a:gd name="connsiteY3" fmla="*/ 198 h 5229"/>
                      <a:gd name="connsiteX4" fmla="*/ 1395 w 6291"/>
                      <a:gd name="connsiteY4" fmla="*/ 1783 h 5229"/>
                      <a:gd name="connsiteX5" fmla="*/ 0 w 6291"/>
                      <a:gd name="connsiteY5" fmla="*/ 4160 h 5229"/>
                      <a:gd name="connsiteX6" fmla="*/ 5781 w 6291"/>
                      <a:gd name="connsiteY6" fmla="*/ 4754 h 52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291" h="5229">
                        <a:moveTo>
                          <a:pt x="5781" y="4754"/>
                        </a:moveTo>
                        <a:cubicBezTo>
                          <a:pt x="7176" y="3764"/>
                          <a:pt x="5581" y="2179"/>
                          <a:pt x="2591" y="396"/>
                        </a:cubicBezTo>
                        <a:cubicBezTo>
                          <a:pt x="2591" y="198"/>
                          <a:pt x="2591" y="198"/>
                          <a:pt x="2591" y="0"/>
                        </a:cubicBezTo>
                        <a:cubicBezTo>
                          <a:pt x="2591" y="0"/>
                          <a:pt x="2392" y="198"/>
                          <a:pt x="2392" y="198"/>
                        </a:cubicBezTo>
                        <a:cubicBezTo>
                          <a:pt x="1993" y="792"/>
                          <a:pt x="1595" y="1387"/>
                          <a:pt x="1395" y="1783"/>
                        </a:cubicBezTo>
                        <a:cubicBezTo>
                          <a:pt x="797" y="2575"/>
                          <a:pt x="399" y="3367"/>
                          <a:pt x="0" y="4160"/>
                        </a:cubicBezTo>
                        <a:cubicBezTo>
                          <a:pt x="2392" y="5348"/>
                          <a:pt x="4585" y="5546"/>
                          <a:pt x="5781" y="475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44" name="Freeform 2343">
                    <a:extLst>
                      <a:ext uri="{FF2B5EF4-FFF2-40B4-BE49-F238E27FC236}">
                        <a16:creationId xmlns:a16="http://schemas.microsoft.com/office/drawing/2014/main" id="{854B2F46-11F0-685A-3BE0-EAED397D0581}"/>
                      </a:ext>
                    </a:extLst>
                  </p:cNvPr>
                  <p:cNvSpPr/>
                  <p:nvPr/>
                </p:nvSpPr>
                <p:spPr>
                  <a:xfrm>
                    <a:off x="2900374" y="5430796"/>
                    <a:ext cx="2230" cy="3367"/>
                  </a:xfrm>
                  <a:custGeom>
                    <a:avLst/>
                    <a:gdLst>
                      <a:gd name="connsiteX0" fmla="*/ 2193 w 2230"/>
                      <a:gd name="connsiteY0" fmla="*/ 2179 h 3367"/>
                      <a:gd name="connsiteX1" fmla="*/ 598 w 2230"/>
                      <a:gd name="connsiteY1" fmla="*/ 0 h 3367"/>
                      <a:gd name="connsiteX2" fmla="*/ 0 w 2230"/>
                      <a:gd name="connsiteY2" fmla="*/ 3367 h 3367"/>
                      <a:gd name="connsiteX3" fmla="*/ 2193 w 2230"/>
                      <a:gd name="connsiteY3" fmla="*/ 2179 h 33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30" h="3367">
                        <a:moveTo>
                          <a:pt x="2193" y="2179"/>
                        </a:moveTo>
                        <a:cubicBezTo>
                          <a:pt x="2392" y="1387"/>
                          <a:pt x="1794" y="594"/>
                          <a:pt x="598" y="0"/>
                        </a:cubicBezTo>
                        <a:cubicBezTo>
                          <a:pt x="399" y="1188"/>
                          <a:pt x="200" y="2179"/>
                          <a:pt x="0" y="3367"/>
                        </a:cubicBezTo>
                        <a:cubicBezTo>
                          <a:pt x="1196" y="3169"/>
                          <a:pt x="1993" y="2773"/>
                          <a:pt x="2193" y="217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45" name="Freeform 2344">
                    <a:extLst>
                      <a:ext uri="{FF2B5EF4-FFF2-40B4-BE49-F238E27FC236}">
                        <a16:creationId xmlns:a16="http://schemas.microsoft.com/office/drawing/2014/main" id="{BD615724-1C81-5BE7-FEC4-07C802B7662D}"/>
                      </a:ext>
                    </a:extLst>
                  </p:cNvPr>
                  <p:cNvSpPr/>
                  <p:nvPr/>
                </p:nvSpPr>
                <p:spPr>
                  <a:xfrm>
                    <a:off x="2917258" y="5374017"/>
                    <a:ext cx="26450" cy="15551"/>
                  </a:xfrm>
                  <a:custGeom>
                    <a:avLst/>
                    <a:gdLst>
                      <a:gd name="connsiteX0" fmla="*/ 6636 w 26450"/>
                      <a:gd name="connsiteY0" fmla="*/ 5871 h 15551"/>
                      <a:gd name="connsiteX1" fmla="*/ 11819 w 26450"/>
                      <a:gd name="connsiteY1" fmla="*/ 6267 h 15551"/>
                      <a:gd name="connsiteX2" fmla="*/ 15805 w 26450"/>
                      <a:gd name="connsiteY2" fmla="*/ 6663 h 15551"/>
                      <a:gd name="connsiteX3" fmla="*/ 15406 w 26450"/>
                      <a:gd name="connsiteY3" fmla="*/ 6861 h 15551"/>
                      <a:gd name="connsiteX4" fmla="*/ 20988 w 26450"/>
                      <a:gd name="connsiteY4" fmla="*/ 13795 h 15551"/>
                      <a:gd name="connsiteX5" fmla="*/ 26369 w 26450"/>
                      <a:gd name="connsiteY5" fmla="*/ 14785 h 15551"/>
                      <a:gd name="connsiteX6" fmla="*/ 20988 w 26450"/>
                      <a:gd name="connsiteY6" fmla="*/ 7852 h 15551"/>
                      <a:gd name="connsiteX7" fmla="*/ 16802 w 26450"/>
                      <a:gd name="connsiteY7" fmla="*/ 6069 h 15551"/>
                      <a:gd name="connsiteX8" fmla="*/ 17798 w 26450"/>
                      <a:gd name="connsiteY8" fmla="*/ 4286 h 15551"/>
                      <a:gd name="connsiteX9" fmla="*/ 12018 w 26450"/>
                      <a:gd name="connsiteY9" fmla="*/ 919 h 15551"/>
                      <a:gd name="connsiteX10" fmla="*/ 5839 w 26450"/>
                      <a:gd name="connsiteY10" fmla="*/ 523 h 15551"/>
                      <a:gd name="connsiteX11" fmla="*/ 457 w 26450"/>
                      <a:gd name="connsiteY11" fmla="*/ 523 h 15551"/>
                      <a:gd name="connsiteX12" fmla="*/ 6636 w 26450"/>
                      <a:gd name="connsiteY12" fmla="*/ 5871 h 155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6450" h="15551">
                        <a:moveTo>
                          <a:pt x="6636" y="5871"/>
                        </a:moveTo>
                        <a:cubicBezTo>
                          <a:pt x="8829" y="6663"/>
                          <a:pt x="10623" y="6663"/>
                          <a:pt x="11819" y="6267"/>
                        </a:cubicBezTo>
                        <a:cubicBezTo>
                          <a:pt x="13612" y="6663"/>
                          <a:pt x="15008" y="6861"/>
                          <a:pt x="15805" y="6663"/>
                        </a:cubicBezTo>
                        <a:cubicBezTo>
                          <a:pt x="15606" y="6663"/>
                          <a:pt x="15606" y="6861"/>
                          <a:pt x="15406" y="6861"/>
                        </a:cubicBezTo>
                        <a:cubicBezTo>
                          <a:pt x="15606" y="9040"/>
                          <a:pt x="17798" y="11616"/>
                          <a:pt x="20988" y="13795"/>
                        </a:cubicBezTo>
                        <a:cubicBezTo>
                          <a:pt x="23579" y="15577"/>
                          <a:pt x="25971" y="16172"/>
                          <a:pt x="26369" y="14785"/>
                        </a:cubicBezTo>
                        <a:cubicBezTo>
                          <a:pt x="26967" y="12804"/>
                          <a:pt x="24177" y="10229"/>
                          <a:pt x="20988" y="7852"/>
                        </a:cubicBezTo>
                        <a:cubicBezTo>
                          <a:pt x="19393" y="6663"/>
                          <a:pt x="17998" y="6069"/>
                          <a:pt x="16802" y="6069"/>
                        </a:cubicBezTo>
                        <a:cubicBezTo>
                          <a:pt x="17599" y="5673"/>
                          <a:pt x="17798" y="5079"/>
                          <a:pt x="17798" y="4286"/>
                        </a:cubicBezTo>
                        <a:cubicBezTo>
                          <a:pt x="17599" y="3098"/>
                          <a:pt x="15406" y="1711"/>
                          <a:pt x="12018" y="919"/>
                        </a:cubicBezTo>
                        <a:cubicBezTo>
                          <a:pt x="9427" y="325"/>
                          <a:pt x="7234" y="126"/>
                          <a:pt x="5839" y="523"/>
                        </a:cubicBezTo>
                        <a:cubicBezTo>
                          <a:pt x="3447" y="-72"/>
                          <a:pt x="1453" y="-270"/>
                          <a:pt x="457" y="523"/>
                        </a:cubicBezTo>
                        <a:cubicBezTo>
                          <a:pt x="-1337" y="2504"/>
                          <a:pt x="2450" y="4484"/>
                          <a:pt x="6636" y="587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46" name="Freeform 2345">
                    <a:extLst>
                      <a:ext uri="{FF2B5EF4-FFF2-40B4-BE49-F238E27FC236}">
                        <a16:creationId xmlns:a16="http://schemas.microsoft.com/office/drawing/2014/main" id="{B14672B6-4FFA-0A97-76C9-B40B450B1B38}"/>
                      </a:ext>
                    </a:extLst>
                  </p:cNvPr>
                  <p:cNvSpPr/>
                  <p:nvPr/>
                </p:nvSpPr>
                <p:spPr>
                  <a:xfrm>
                    <a:off x="2944624" y="5284211"/>
                    <a:ext cx="19711" cy="28291"/>
                  </a:xfrm>
                  <a:custGeom>
                    <a:avLst/>
                    <a:gdLst>
                      <a:gd name="connsiteX0" fmla="*/ 9169 w 19711"/>
                      <a:gd name="connsiteY0" fmla="*/ 26940 h 28291"/>
                      <a:gd name="connsiteX1" fmla="*/ 12956 w 19711"/>
                      <a:gd name="connsiteY1" fmla="*/ 27931 h 28291"/>
                      <a:gd name="connsiteX2" fmla="*/ 10166 w 19711"/>
                      <a:gd name="connsiteY2" fmla="*/ 21988 h 28291"/>
                      <a:gd name="connsiteX3" fmla="*/ 9966 w 19711"/>
                      <a:gd name="connsiteY3" fmla="*/ 19016 h 28291"/>
                      <a:gd name="connsiteX4" fmla="*/ 15946 w 19711"/>
                      <a:gd name="connsiteY4" fmla="*/ 16243 h 28291"/>
                      <a:gd name="connsiteX5" fmla="*/ 15946 w 19711"/>
                      <a:gd name="connsiteY5" fmla="*/ 12876 h 28291"/>
                      <a:gd name="connsiteX6" fmla="*/ 19135 w 19711"/>
                      <a:gd name="connsiteY6" fmla="*/ 13272 h 28291"/>
                      <a:gd name="connsiteX7" fmla="*/ 14551 w 19711"/>
                      <a:gd name="connsiteY7" fmla="*/ 4754 h 28291"/>
                      <a:gd name="connsiteX8" fmla="*/ 13754 w 19711"/>
                      <a:gd name="connsiteY8" fmla="*/ 3764 h 28291"/>
                      <a:gd name="connsiteX9" fmla="*/ 14352 w 19711"/>
                      <a:gd name="connsiteY9" fmla="*/ 2575 h 28291"/>
                      <a:gd name="connsiteX10" fmla="*/ 12558 w 19711"/>
                      <a:gd name="connsiteY10" fmla="*/ 0 h 28291"/>
                      <a:gd name="connsiteX11" fmla="*/ 11561 w 19711"/>
                      <a:gd name="connsiteY11" fmla="*/ 1783 h 28291"/>
                      <a:gd name="connsiteX12" fmla="*/ 10564 w 19711"/>
                      <a:gd name="connsiteY12" fmla="*/ 3566 h 28291"/>
                      <a:gd name="connsiteX13" fmla="*/ 8770 w 19711"/>
                      <a:gd name="connsiteY13" fmla="*/ 6735 h 28291"/>
                      <a:gd name="connsiteX14" fmla="*/ 10166 w 19711"/>
                      <a:gd name="connsiteY14" fmla="*/ 8320 h 28291"/>
                      <a:gd name="connsiteX15" fmla="*/ 13355 w 19711"/>
                      <a:gd name="connsiteY15" fmla="*/ 11291 h 28291"/>
                      <a:gd name="connsiteX16" fmla="*/ 12358 w 19711"/>
                      <a:gd name="connsiteY16" fmla="*/ 10895 h 28291"/>
                      <a:gd name="connsiteX17" fmla="*/ 7375 w 19711"/>
                      <a:gd name="connsiteY17" fmla="*/ 9508 h 28291"/>
                      <a:gd name="connsiteX18" fmla="*/ 5182 w 19711"/>
                      <a:gd name="connsiteY18" fmla="*/ 13470 h 28291"/>
                      <a:gd name="connsiteX19" fmla="*/ 3588 w 19711"/>
                      <a:gd name="connsiteY19" fmla="*/ 16441 h 28291"/>
                      <a:gd name="connsiteX20" fmla="*/ 2591 w 19711"/>
                      <a:gd name="connsiteY20" fmla="*/ 18422 h 28291"/>
                      <a:gd name="connsiteX21" fmla="*/ 3389 w 19711"/>
                      <a:gd name="connsiteY21" fmla="*/ 19215 h 28291"/>
                      <a:gd name="connsiteX22" fmla="*/ 3787 w 19711"/>
                      <a:gd name="connsiteY22" fmla="*/ 20997 h 28291"/>
                      <a:gd name="connsiteX23" fmla="*/ 1395 w 19711"/>
                      <a:gd name="connsiteY23" fmla="*/ 20601 h 28291"/>
                      <a:gd name="connsiteX24" fmla="*/ 0 w 19711"/>
                      <a:gd name="connsiteY24" fmla="*/ 23374 h 28291"/>
                      <a:gd name="connsiteX25" fmla="*/ 4186 w 19711"/>
                      <a:gd name="connsiteY25" fmla="*/ 25752 h 28291"/>
                      <a:gd name="connsiteX26" fmla="*/ 9169 w 19711"/>
                      <a:gd name="connsiteY26" fmla="*/ 26940 h 282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19711" h="28291">
                        <a:moveTo>
                          <a:pt x="9169" y="26940"/>
                        </a:moveTo>
                        <a:cubicBezTo>
                          <a:pt x="10963" y="28129"/>
                          <a:pt x="12358" y="28723"/>
                          <a:pt x="12956" y="27931"/>
                        </a:cubicBezTo>
                        <a:cubicBezTo>
                          <a:pt x="14152" y="26742"/>
                          <a:pt x="12558" y="24365"/>
                          <a:pt x="10166" y="21988"/>
                        </a:cubicBezTo>
                        <a:cubicBezTo>
                          <a:pt x="10564" y="21394"/>
                          <a:pt x="10564" y="20403"/>
                          <a:pt x="9966" y="19016"/>
                        </a:cubicBezTo>
                        <a:cubicBezTo>
                          <a:pt x="14949" y="20205"/>
                          <a:pt x="14949" y="17828"/>
                          <a:pt x="15946" y="16243"/>
                        </a:cubicBezTo>
                        <a:cubicBezTo>
                          <a:pt x="16345" y="15253"/>
                          <a:pt x="17142" y="14064"/>
                          <a:pt x="15946" y="12876"/>
                        </a:cubicBezTo>
                        <a:cubicBezTo>
                          <a:pt x="17142" y="13470"/>
                          <a:pt x="18338" y="13668"/>
                          <a:pt x="19135" y="13272"/>
                        </a:cubicBezTo>
                        <a:cubicBezTo>
                          <a:pt x="21129" y="11885"/>
                          <a:pt x="17541" y="7924"/>
                          <a:pt x="14551" y="4754"/>
                        </a:cubicBezTo>
                        <a:cubicBezTo>
                          <a:pt x="14352" y="4358"/>
                          <a:pt x="13953" y="4160"/>
                          <a:pt x="13754" y="3764"/>
                        </a:cubicBezTo>
                        <a:cubicBezTo>
                          <a:pt x="14152" y="3566"/>
                          <a:pt x="14352" y="3169"/>
                          <a:pt x="14352" y="2575"/>
                        </a:cubicBezTo>
                        <a:cubicBezTo>
                          <a:pt x="14352" y="1783"/>
                          <a:pt x="13953" y="792"/>
                          <a:pt x="12558" y="0"/>
                        </a:cubicBezTo>
                        <a:cubicBezTo>
                          <a:pt x="12159" y="594"/>
                          <a:pt x="11760" y="1188"/>
                          <a:pt x="11561" y="1783"/>
                        </a:cubicBezTo>
                        <a:cubicBezTo>
                          <a:pt x="11162" y="2377"/>
                          <a:pt x="10764" y="2971"/>
                          <a:pt x="10564" y="3566"/>
                        </a:cubicBezTo>
                        <a:cubicBezTo>
                          <a:pt x="9966" y="4556"/>
                          <a:pt x="9368" y="5546"/>
                          <a:pt x="8770" y="6735"/>
                        </a:cubicBezTo>
                        <a:cubicBezTo>
                          <a:pt x="9169" y="7329"/>
                          <a:pt x="9767" y="7725"/>
                          <a:pt x="10166" y="8320"/>
                        </a:cubicBezTo>
                        <a:cubicBezTo>
                          <a:pt x="11162" y="9310"/>
                          <a:pt x="12358" y="10499"/>
                          <a:pt x="13355" y="11291"/>
                        </a:cubicBezTo>
                        <a:cubicBezTo>
                          <a:pt x="12956" y="11093"/>
                          <a:pt x="12757" y="11093"/>
                          <a:pt x="12358" y="10895"/>
                        </a:cubicBezTo>
                        <a:cubicBezTo>
                          <a:pt x="10365" y="10103"/>
                          <a:pt x="8770" y="9706"/>
                          <a:pt x="7375" y="9508"/>
                        </a:cubicBezTo>
                        <a:cubicBezTo>
                          <a:pt x="6578" y="10895"/>
                          <a:pt x="5980" y="12083"/>
                          <a:pt x="5182" y="13470"/>
                        </a:cubicBezTo>
                        <a:cubicBezTo>
                          <a:pt x="4584" y="14461"/>
                          <a:pt x="4186" y="15451"/>
                          <a:pt x="3588" y="16441"/>
                        </a:cubicBezTo>
                        <a:cubicBezTo>
                          <a:pt x="3189" y="17036"/>
                          <a:pt x="2791" y="17828"/>
                          <a:pt x="2591" y="18422"/>
                        </a:cubicBezTo>
                        <a:lnTo>
                          <a:pt x="3389" y="19215"/>
                        </a:lnTo>
                        <a:cubicBezTo>
                          <a:pt x="3189" y="19809"/>
                          <a:pt x="3389" y="20403"/>
                          <a:pt x="3787" y="20997"/>
                        </a:cubicBezTo>
                        <a:cubicBezTo>
                          <a:pt x="2990" y="20799"/>
                          <a:pt x="2193" y="20601"/>
                          <a:pt x="1395" y="20601"/>
                        </a:cubicBezTo>
                        <a:cubicBezTo>
                          <a:pt x="797" y="21592"/>
                          <a:pt x="399" y="22582"/>
                          <a:pt x="0" y="23374"/>
                        </a:cubicBezTo>
                        <a:cubicBezTo>
                          <a:pt x="797" y="24167"/>
                          <a:pt x="2392" y="24959"/>
                          <a:pt x="4186" y="25752"/>
                        </a:cubicBezTo>
                        <a:cubicBezTo>
                          <a:pt x="5980" y="26742"/>
                          <a:pt x="7973" y="27138"/>
                          <a:pt x="9169" y="2694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47" name="Freeform 2346">
                    <a:extLst>
                      <a:ext uri="{FF2B5EF4-FFF2-40B4-BE49-F238E27FC236}">
                        <a16:creationId xmlns:a16="http://schemas.microsoft.com/office/drawing/2014/main" id="{70BF07EB-DE9A-43FC-42F4-7318B4EF0A6B}"/>
                      </a:ext>
                    </a:extLst>
                  </p:cNvPr>
                  <p:cNvSpPr/>
                  <p:nvPr/>
                </p:nvSpPr>
                <p:spPr>
                  <a:xfrm>
                    <a:off x="2962962" y="5278361"/>
                    <a:ext cx="21427" cy="17284"/>
                  </a:xfrm>
                  <a:custGeom>
                    <a:avLst/>
                    <a:gdLst>
                      <a:gd name="connsiteX0" fmla="*/ 4385 w 21427"/>
                      <a:gd name="connsiteY0" fmla="*/ 5255 h 17284"/>
                      <a:gd name="connsiteX1" fmla="*/ 8172 w 21427"/>
                      <a:gd name="connsiteY1" fmla="*/ 10604 h 17284"/>
                      <a:gd name="connsiteX2" fmla="*/ 9368 w 21427"/>
                      <a:gd name="connsiteY2" fmla="*/ 11594 h 17284"/>
                      <a:gd name="connsiteX3" fmla="*/ 13156 w 21427"/>
                      <a:gd name="connsiteY3" fmla="*/ 14764 h 17284"/>
                      <a:gd name="connsiteX4" fmla="*/ 21328 w 21427"/>
                      <a:gd name="connsiteY4" fmla="*/ 16546 h 17284"/>
                      <a:gd name="connsiteX5" fmla="*/ 16943 w 21427"/>
                      <a:gd name="connsiteY5" fmla="*/ 12387 h 17284"/>
                      <a:gd name="connsiteX6" fmla="*/ 15348 w 21427"/>
                      <a:gd name="connsiteY6" fmla="*/ 11594 h 17284"/>
                      <a:gd name="connsiteX7" fmla="*/ 12159 w 21427"/>
                      <a:gd name="connsiteY7" fmla="*/ 7038 h 17284"/>
                      <a:gd name="connsiteX8" fmla="*/ 11960 w 21427"/>
                      <a:gd name="connsiteY8" fmla="*/ 6840 h 17284"/>
                      <a:gd name="connsiteX9" fmla="*/ 12159 w 21427"/>
                      <a:gd name="connsiteY9" fmla="*/ 6246 h 17284"/>
                      <a:gd name="connsiteX10" fmla="*/ 5581 w 21427"/>
                      <a:gd name="connsiteY10" fmla="*/ 897 h 17284"/>
                      <a:gd name="connsiteX11" fmla="*/ 0 w 21427"/>
                      <a:gd name="connsiteY11" fmla="*/ 897 h 17284"/>
                      <a:gd name="connsiteX12" fmla="*/ 4385 w 21427"/>
                      <a:gd name="connsiteY12" fmla="*/ 5255 h 172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1427" h="17284">
                        <a:moveTo>
                          <a:pt x="4385" y="5255"/>
                        </a:moveTo>
                        <a:cubicBezTo>
                          <a:pt x="4983" y="6642"/>
                          <a:pt x="6379" y="8425"/>
                          <a:pt x="8172" y="10604"/>
                        </a:cubicBezTo>
                        <a:cubicBezTo>
                          <a:pt x="8571" y="11000"/>
                          <a:pt x="8970" y="11396"/>
                          <a:pt x="9368" y="11594"/>
                        </a:cubicBezTo>
                        <a:cubicBezTo>
                          <a:pt x="9568" y="12387"/>
                          <a:pt x="10963" y="13575"/>
                          <a:pt x="13156" y="14764"/>
                        </a:cubicBezTo>
                        <a:cubicBezTo>
                          <a:pt x="16544" y="16546"/>
                          <a:pt x="20331" y="18329"/>
                          <a:pt x="21328" y="16546"/>
                        </a:cubicBezTo>
                        <a:cubicBezTo>
                          <a:pt x="21926" y="15556"/>
                          <a:pt x="19733" y="13773"/>
                          <a:pt x="16943" y="12387"/>
                        </a:cubicBezTo>
                        <a:cubicBezTo>
                          <a:pt x="16345" y="12188"/>
                          <a:pt x="15946" y="11792"/>
                          <a:pt x="15348" y="11594"/>
                        </a:cubicBezTo>
                        <a:cubicBezTo>
                          <a:pt x="14949" y="10406"/>
                          <a:pt x="13953" y="8821"/>
                          <a:pt x="12159" y="7038"/>
                        </a:cubicBezTo>
                        <a:cubicBezTo>
                          <a:pt x="12159" y="7038"/>
                          <a:pt x="11960" y="6840"/>
                          <a:pt x="11960" y="6840"/>
                        </a:cubicBezTo>
                        <a:cubicBezTo>
                          <a:pt x="12159" y="6642"/>
                          <a:pt x="12159" y="6444"/>
                          <a:pt x="12159" y="6246"/>
                        </a:cubicBezTo>
                        <a:cubicBezTo>
                          <a:pt x="12159" y="4661"/>
                          <a:pt x="9368" y="2482"/>
                          <a:pt x="5581" y="897"/>
                        </a:cubicBezTo>
                        <a:cubicBezTo>
                          <a:pt x="2591" y="-489"/>
                          <a:pt x="598" y="-93"/>
                          <a:pt x="0" y="897"/>
                        </a:cubicBezTo>
                        <a:cubicBezTo>
                          <a:pt x="200" y="2284"/>
                          <a:pt x="1794" y="3869"/>
                          <a:pt x="4385" y="525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48" name="Freeform 2347">
                    <a:extLst>
                      <a:ext uri="{FF2B5EF4-FFF2-40B4-BE49-F238E27FC236}">
                        <a16:creationId xmlns:a16="http://schemas.microsoft.com/office/drawing/2014/main" id="{989A6F71-5826-41D5-DE2F-0C371E397C87}"/>
                      </a:ext>
                    </a:extLst>
                  </p:cNvPr>
                  <p:cNvSpPr/>
                  <p:nvPr/>
                </p:nvSpPr>
                <p:spPr>
                  <a:xfrm>
                    <a:off x="2935510" y="5354030"/>
                    <a:ext cx="25060" cy="11674"/>
                  </a:xfrm>
                  <a:custGeom>
                    <a:avLst/>
                    <a:gdLst>
                      <a:gd name="connsiteX0" fmla="*/ 8118 w 25060"/>
                      <a:gd name="connsiteY0" fmla="*/ 4068 h 11674"/>
                      <a:gd name="connsiteX1" fmla="*/ 743 w 25060"/>
                      <a:gd name="connsiteY1" fmla="*/ 106 h 11674"/>
                      <a:gd name="connsiteX2" fmla="*/ 3533 w 25060"/>
                      <a:gd name="connsiteY2" fmla="*/ 6445 h 11674"/>
                      <a:gd name="connsiteX3" fmla="*/ 10510 w 25060"/>
                      <a:gd name="connsiteY3" fmla="*/ 9416 h 11674"/>
                      <a:gd name="connsiteX4" fmla="*/ 10310 w 25060"/>
                      <a:gd name="connsiteY4" fmla="*/ 6841 h 11674"/>
                      <a:gd name="connsiteX5" fmla="*/ 12901 w 25060"/>
                      <a:gd name="connsiteY5" fmla="*/ 8030 h 11674"/>
                      <a:gd name="connsiteX6" fmla="*/ 13898 w 25060"/>
                      <a:gd name="connsiteY6" fmla="*/ 8426 h 11674"/>
                      <a:gd name="connsiteX7" fmla="*/ 19479 w 25060"/>
                      <a:gd name="connsiteY7" fmla="*/ 11199 h 11674"/>
                      <a:gd name="connsiteX8" fmla="*/ 25060 w 25060"/>
                      <a:gd name="connsiteY8" fmla="*/ 10605 h 11674"/>
                      <a:gd name="connsiteX9" fmla="*/ 21472 w 25060"/>
                      <a:gd name="connsiteY9" fmla="*/ 7435 h 11674"/>
                      <a:gd name="connsiteX10" fmla="*/ 18682 w 25060"/>
                      <a:gd name="connsiteY10" fmla="*/ 4068 h 11674"/>
                      <a:gd name="connsiteX11" fmla="*/ 11905 w 25060"/>
                      <a:gd name="connsiteY11" fmla="*/ 1691 h 11674"/>
                      <a:gd name="connsiteX12" fmla="*/ 11706 w 25060"/>
                      <a:gd name="connsiteY12" fmla="*/ 3077 h 11674"/>
                      <a:gd name="connsiteX13" fmla="*/ 8118 w 25060"/>
                      <a:gd name="connsiteY13" fmla="*/ 4068 h 11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5060" h="11674">
                        <a:moveTo>
                          <a:pt x="8118" y="4068"/>
                        </a:moveTo>
                        <a:cubicBezTo>
                          <a:pt x="5527" y="1493"/>
                          <a:pt x="2536" y="-488"/>
                          <a:pt x="743" y="106"/>
                        </a:cubicBezTo>
                        <a:cubicBezTo>
                          <a:pt x="-1251" y="898"/>
                          <a:pt x="1141" y="3672"/>
                          <a:pt x="3533" y="6445"/>
                        </a:cubicBezTo>
                        <a:cubicBezTo>
                          <a:pt x="6523" y="9416"/>
                          <a:pt x="9313" y="10407"/>
                          <a:pt x="10510" y="9416"/>
                        </a:cubicBezTo>
                        <a:cubicBezTo>
                          <a:pt x="11108" y="9020"/>
                          <a:pt x="10908" y="8030"/>
                          <a:pt x="10310" y="6841"/>
                        </a:cubicBezTo>
                        <a:cubicBezTo>
                          <a:pt x="11108" y="7237"/>
                          <a:pt x="11905" y="7634"/>
                          <a:pt x="12901" y="8030"/>
                        </a:cubicBezTo>
                        <a:lnTo>
                          <a:pt x="13898" y="8426"/>
                        </a:lnTo>
                        <a:cubicBezTo>
                          <a:pt x="14695" y="9614"/>
                          <a:pt x="16888" y="10605"/>
                          <a:pt x="19479" y="11199"/>
                        </a:cubicBezTo>
                        <a:cubicBezTo>
                          <a:pt x="22868" y="11991"/>
                          <a:pt x="24462" y="11793"/>
                          <a:pt x="25060" y="10605"/>
                        </a:cubicBezTo>
                        <a:cubicBezTo>
                          <a:pt x="24861" y="9614"/>
                          <a:pt x="23466" y="8228"/>
                          <a:pt x="21472" y="7435"/>
                        </a:cubicBezTo>
                        <a:cubicBezTo>
                          <a:pt x="21074" y="6445"/>
                          <a:pt x="19878" y="5256"/>
                          <a:pt x="18682" y="4068"/>
                        </a:cubicBezTo>
                        <a:cubicBezTo>
                          <a:pt x="15493" y="1097"/>
                          <a:pt x="12901" y="502"/>
                          <a:pt x="11905" y="1691"/>
                        </a:cubicBezTo>
                        <a:cubicBezTo>
                          <a:pt x="11506" y="2087"/>
                          <a:pt x="11506" y="2483"/>
                          <a:pt x="11706" y="3077"/>
                        </a:cubicBezTo>
                        <a:cubicBezTo>
                          <a:pt x="9513" y="2681"/>
                          <a:pt x="8317" y="3077"/>
                          <a:pt x="8118" y="406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49" name="Freeform 2348">
                    <a:extLst>
                      <a:ext uri="{FF2B5EF4-FFF2-40B4-BE49-F238E27FC236}">
                        <a16:creationId xmlns:a16="http://schemas.microsoft.com/office/drawing/2014/main" id="{D2807F89-2EF5-5895-C200-BC25D32FDE84}"/>
                      </a:ext>
                    </a:extLst>
                  </p:cNvPr>
                  <p:cNvSpPr/>
                  <p:nvPr/>
                </p:nvSpPr>
                <p:spPr>
                  <a:xfrm>
                    <a:off x="2943428" y="5386647"/>
                    <a:ext cx="20464" cy="11764"/>
                  </a:xfrm>
                  <a:custGeom>
                    <a:avLst/>
                    <a:gdLst>
                      <a:gd name="connsiteX0" fmla="*/ 0 w 20464"/>
                      <a:gd name="connsiteY0" fmla="*/ 3344 h 11764"/>
                      <a:gd name="connsiteX1" fmla="*/ 4385 w 20464"/>
                      <a:gd name="connsiteY1" fmla="*/ 6711 h 11764"/>
                      <a:gd name="connsiteX2" fmla="*/ 9966 w 20464"/>
                      <a:gd name="connsiteY2" fmla="*/ 7701 h 11764"/>
                      <a:gd name="connsiteX3" fmla="*/ 14551 w 20464"/>
                      <a:gd name="connsiteY3" fmla="*/ 9682 h 11764"/>
                      <a:gd name="connsiteX4" fmla="*/ 19534 w 20464"/>
                      <a:gd name="connsiteY4" fmla="*/ 11663 h 11764"/>
                      <a:gd name="connsiteX5" fmla="*/ 15946 w 20464"/>
                      <a:gd name="connsiteY5" fmla="*/ 4532 h 11764"/>
                      <a:gd name="connsiteX6" fmla="*/ 11361 w 20464"/>
                      <a:gd name="connsiteY6" fmla="*/ 2155 h 11764"/>
                      <a:gd name="connsiteX7" fmla="*/ 4983 w 20464"/>
                      <a:gd name="connsiteY7" fmla="*/ 1561 h 11764"/>
                      <a:gd name="connsiteX8" fmla="*/ 4983 w 20464"/>
                      <a:gd name="connsiteY8" fmla="*/ 2353 h 11764"/>
                      <a:gd name="connsiteX9" fmla="*/ 0 w 20464"/>
                      <a:gd name="connsiteY9" fmla="*/ 3344 h 117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0464" h="11764">
                        <a:moveTo>
                          <a:pt x="0" y="3344"/>
                        </a:moveTo>
                        <a:cubicBezTo>
                          <a:pt x="0" y="4532"/>
                          <a:pt x="997" y="5721"/>
                          <a:pt x="4385" y="6711"/>
                        </a:cubicBezTo>
                        <a:cubicBezTo>
                          <a:pt x="6578" y="7305"/>
                          <a:pt x="8372" y="7701"/>
                          <a:pt x="9966" y="7701"/>
                        </a:cubicBezTo>
                        <a:cubicBezTo>
                          <a:pt x="11760" y="8890"/>
                          <a:pt x="13355" y="9484"/>
                          <a:pt x="14551" y="9682"/>
                        </a:cubicBezTo>
                        <a:cubicBezTo>
                          <a:pt x="16544" y="11267"/>
                          <a:pt x="18338" y="12059"/>
                          <a:pt x="19534" y="11663"/>
                        </a:cubicBezTo>
                        <a:cubicBezTo>
                          <a:pt x="21926" y="10871"/>
                          <a:pt x="19335" y="7503"/>
                          <a:pt x="15946" y="4532"/>
                        </a:cubicBezTo>
                        <a:cubicBezTo>
                          <a:pt x="14352" y="2947"/>
                          <a:pt x="12558" y="2155"/>
                          <a:pt x="11361" y="2155"/>
                        </a:cubicBezTo>
                        <a:cubicBezTo>
                          <a:pt x="7375" y="-816"/>
                          <a:pt x="5382" y="-420"/>
                          <a:pt x="4983" y="1561"/>
                        </a:cubicBezTo>
                        <a:cubicBezTo>
                          <a:pt x="4983" y="1759"/>
                          <a:pt x="4983" y="2155"/>
                          <a:pt x="4983" y="2353"/>
                        </a:cubicBezTo>
                        <a:cubicBezTo>
                          <a:pt x="2392" y="1957"/>
                          <a:pt x="797" y="2155"/>
                          <a:pt x="0" y="334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50" name="Freeform 2349">
                    <a:extLst>
                      <a:ext uri="{FF2B5EF4-FFF2-40B4-BE49-F238E27FC236}">
                        <a16:creationId xmlns:a16="http://schemas.microsoft.com/office/drawing/2014/main" id="{AF53FAD0-AB24-B226-1ACC-94C1ABCC6D67}"/>
                      </a:ext>
                    </a:extLst>
                  </p:cNvPr>
                  <p:cNvSpPr/>
                  <p:nvPr/>
                </p:nvSpPr>
                <p:spPr>
                  <a:xfrm>
                    <a:off x="2997828" y="5393605"/>
                    <a:ext cx="11791" cy="5573"/>
                  </a:xfrm>
                  <a:custGeom>
                    <a:avLst/>
                    <a:gdLst>
                      <a:gd name="connsiteX0" fmla="*/ 11777 w 11791"/>
                      <a:gd name="connsiteY0" fmla="*/ 4903 h 5573"/>
                      <a:gd name="connsiteX1" fmla="*/ 5996 w 11791"/>
                      <a:gd name="connsiteY1" fmla="*/ 743 h 5573"/>
                      <a:gd name="connsiteX2" fmla="*/ 16 w 11791"/>
                      <a:gd name="connsiteY2" fmla="*/ 743 h 5573"/>
                      <a:gd name="connsiteX3" fmla="*/ 5598 w 11791"/>
                      <a:gd name="connsiteY3" fmla="*/ 4903 h 5573"/>
                      <a:gd name="connsiteX4" fmla="*/ 11777 w 11791"/>
                      <a:gd name="connsiteY4" fmla="*/ 4903 h 55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1" h="5573">
                        <a:moveTo>
                          <a:pt x="11777" y="4903"/>
                        </a:moveTo>
                        <a:cubicBezTo>
                          <a:pt x="11976" y="3516"/>
                          <a:pt x="10182" y="1931"/>
                          <a:pt x="5996" y="743"/>
                        </a:cubicBezTo>
                        <a:cubicBezTo>
                          <a:pt x="2807" y="-248"/>
                          <a:pt x="814" y="-248"/>
                          <a:pt x="16" y="743"/>
                        </a:cubicBezTo>
                        <a:cubicBezTo>
                          <a:pt x="-183" y="2129"/>
                          <a:pt x="1412" y="3516"/>
                          <a:pt x="5598" y="4903"/>
                        </a:cubicBezTo>
                        <a:cubicBezTo>
                          <a:pt x="8787" y="5695"/>
                          <a:pt x="11577" y="5893"/>
                          <a:pt x="11777" y="490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51" name="Freeform 2350">
                    <a:extLst>
                      <a:ext uri="{FF2B5EF4-FFF2-40B4-BE49-F238E27FC236}">
                        <a16:creationId xmlns:a16="http://schemas.microsoft.com/office/drawing/2014/main" id="{C4A31D14-8EDB-7207-9262-B4806CBB44FB}"/>
                      </a:ext>
                    </a:extLst>
                  </p:cNvPr>
                  <p:cNvSpPr/>
                  <p:nvPr/>
                </p:nvSpPr>
                <p:spPr>
                  <a:xfrm>
                    <a:off x="2963615" y="5398468"/>
                    <a:ext cx="13299" cy="5959"/>
                  </a:xfrm>
                  <a:custGeom>
                    <a:avLst/>
                    <a:gdLst>
                      <a:gd name="connsiteX0" fmla="*/ 6921 w 13299"/>
                      <a:gd name="connsiteY0" fmla="*/ 5388 h 5959"/>
                      <a:gd name="connsiteX1" fmla="*/ 13299 w 13299"/>
                      <a:gd name="connsiteY1" fmla="*/ 5190 h 5959"/>
                      <a:gd name="connsiteX2" fmla="*/ 6722 w 13299"/>
                      <a:gd name="connsiteY2" fmla="*/ 1030 h 5959"/>
                      <a:gd name="connsiteX3" fmla="*/ 343 w 13299"/>
                      <a:gd name="connsiteY3" fmla="*/ 634 h 5959"/>
                      <a:gd name="connsiteX4" fmla="*/ 6921 w 13299"/>
                      <a:gd name="connsiteY4" fmla="*/ 5388 h 59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99" h="5959">
                        <a:moveTo>
                          <a:pt x="6921" y="5388"/>
                        </a:moveTo>
                        <a:cubicBezTo>
                          <a:pt x="9712" y="6181"/>
                          <a:pt x="12303" y="6181"/>
                          <a:pt x="13299" y="5190"/>
                        </a:cubicBezTo>
                        <a:cubicBezTo>
                          <a:pt x="13299" y="3606"/>
                          <a:pt x="10110" y="2219"/>
                          <a:pt x="6722" y="1030"/>
                        </a:cubicBezTo>
                        <a:cubicBezTo>
                          <a:pt x="3533" y="-158"/>
                          <a:pt x="1141" y="-356"/>
                          <a:pt x="343" y="634"/>
                        </a:cubicBezTo>
                        <a:cubicBezTo>
                          <a:pt x="-1052" y="2417"/>
                          <a:pt x="1938" y="4002"/>
                          <a:pt x="6921" y="538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52" name="Freeform 2351">
                    <a:extLst>
                      <a:ext uri="{FF2B5EF4-FFF2-40B4-BE49-F238E27FC236}">
                        <a16:creationId xmlns:a16="http://schemas.microsoft.com/office/drawing/2014/main" id="{E6F6459D-B984-4387-954D-3190F42EE79A}"/>
                      </a:ext>
                    </a:extLst>
                  </p:cNvPr>
                  <p:cNvSpPr/>
                  <p:nvPr/>
                </p:nvSpPr>
                <p:spPr>
                  <a:xfrm>
                    <a:off x="3103471" y="5392327"/>
                    <a:ext cx="11178" cy="5742"/>
                  </a:xfrm>
                  <a:custGeom>
                    <a:avLst/>
                    <a:gdLst>
                      <a:gd name="connsiteX0" fmla="*/ 5598 w 11178"/>
                      <a:gd name="connsiteY0" fmla="*/ 1030 h 5742"/>
                      <a:gd name="connsiteX1" fmla="*/ 16 w 11178"/>
                      <a:gd name="connsiteY1" fmla="*/ 634 h 5742"/>
                      <a:gd name="connsiteX2" fmla="*/ 5398 w 11178"/>
                      <a:gd name="connsiteY2" fmla="*/ 4794 h 5742"/>
                      <a:gd name="connsiteX3" fmla="*/ 11179 w 11178"/>
                      <a:gd name="connsiteY3" fmla="*/ 5190 h 5742"/>
                      <a:gd name="connsiteX4" fmla="*/ 5598 w 11178"/>
                      <a:gd name="connsiteY4" fmla="*/ 1030 h 5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78" h="5742">
                        <a:moveTo>
                          <a:pt x="5598" y="1030"/>
                        </a:moveTo>
                        <a:cubicBezTo>
                          <a:pt x="2408" y="-158"/>
                          <a:pt x="216" y="-356"/>
                          <a:pt x="16" y="634"/>
                        </a:cubicBezTo>
                        <a:cubicBezTo>
                          <a:pt x="-183" y="1823"/>
                          <a:pt x="1412" y="3209"/>
                          <a:pt x="5398" y="4794"/>
                        </a:cubicBezTo>
                        <a:cubicBezTo>
                          <a:pt x="8587" y="5983"/>
                          <a:pt x="10382" y="5983"/>
                          <a:pt x="11179" y="5190"/>
                        </a:cubicBezTo>
                        <a:cubicBezTo>
                          <a:pt x="11179" y="4002"/>
                          <a:pt x="9186" y="2615"/>
                          <a:pt x="5598" y="103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53" name="Freeform 2352">
                    <a:extLst>
                      <a:ext uri="{FF2B5EF4-FFF2-40B4-BE49-F238E27FC236}">
                        <a16:creationId xmlns:a16="http://schemas.microsoft.com/office/drawing/2014/main" id="{C7B0A511-A81F-DEA9-32A5-DCB56689B4F5}"/>
                      </a:ext>
                    </a:extLst>
                  </p:cNvPr>
                  <p:cNvSpPr/>
                  <p:nvPr/>
                </p:nvSpPr>
                <p:spPr>
                  <a:xfrm>
                    <a:off x="3100287" y="5402988"/>
                    <a:ext cx="11970" cy="5254"/>
                  </a:xfrm>
                  <a:custGeom>
                    <a:avLst/>
                    <a:gdLst>
                      <a:gd name="connsiteX0" fmla="*/ 11970 w 11970"/>
                      <a:gd name="connsiteY0" fmla="*/ 4632 h 5254"/>
                      <a:gd name="connsiteX1" fmla="*/ 5791 w 11970"/>
                      <a:gd name="connsiteY1" fmla="*/ 671 h 5254"/>
                      <a:gd name="connsiteX2" fmla="*/ 11 w 11970"/>
                      <a:gd name="connsiteY2" fmla="*/ 671 h 5254"/>
                      <a:gd name="connsiteX3" fmla="*/ 6389 w 11970"/>
                      <a:gd name="connsiteY3" fmla="*/ 4830 h 5254"/>
                      <a:gd name="connsiteX4" fmla="*/ 11970 w 11970"/>
                      <a:gd name="connsiteY4" fmla="*/ 4632 h 52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70" h="5254">
                        <a:moveTo>
                          <a:pt x="11970" y="4632"/>
                        </a:moveTo>
                        <a:cubicBezTo>
                          <a:pt x="11970" y="3444"/>
                          <a:pt x="9778" y="1859"/>
                          <a:pt x="5791" y="671"/>
                        </a:cubicBezTo>
                        <a:cubicBezTo>
                          <a:pt x="2403" y="-122"/>
                          <a:pt x="210" y="-320"/>
                          <a:pt x="11" y="671"/>
                        </a:cubicBezTo>
                        <a:cubicBezTo>
                          <a:pt x="-188" y="1859"/>
                          <a:pt x="2403" y="3444"/>
                          <a:pt x="6389" y="4830"/>
                        </a:cubicBezTo>
                        <a:cubicBezTo>
                          <a:pt x="9579" y="5425"/>
                          <a:pt x="11970" y="5425"/>
                          <a:pt x="11970" y="463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54" name="Freeform 2353">
                    <a:extLst>
                      <a:ext uri="{FF2B5EF4-FFF2-40B4-BE49-F238E27FC236}">
                        <a16:creationId xmlns:a16="http://schemas.microsoft.com/office/drawing/2014/main" id="{A5CE648E-75F1-20EB-6B15-C0BE46ECA697}"/>
                      </a:ext>
                    </a:extLst>
                  </p:cNvPr>
                  <p:cNvSpPr/>
                  <p:nvPr/>
                </p:nvSpPr>
                <p:spPr>
                  <a:xfrm>
                    <a:off x="2980918" y="5336646"/>
                    <a:ext cx="12755" cy="6346"/>
                  </a:xfrm>
                  <a:custGeom>
                    <a:avLst/>
                    <a:gdLst>
                      <a:gd name="connsiteX0" fmla="*/ 5764 w 12755"/>
                      <a:gd name="connsiteY0" fmla="*/ 5011 h 6346"/>
                      <a:gd name="connsiteX1" fmla="*/ 12541 w 12755"/>
                      <a:gd name="connsiteY1" fmla="*/ 5804 h 6346"/>
                      <a:gd name="connsiteX2" fmla="*/ 6960 w 12755"/>
                      <a:gd name="connsiteY2" fmla="*/ 1247 h 6346"/>
                      <a:gd name="connsiteX3" fmla="*/ 183 w 12755"/>
                      <a:gd name="connsiteY3" fmla="*/ 455 h 6346"/>
                      <a:gd name="connsiteX4" fmla="*/ 5764 w 12755"/>
                      <a:gd name="connsiteY4" fmla="*/ 5011 h 63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55" h="6346">
                        <a:moveTo>
                          <a:pt x="5764" y="5011"/>
                        </a:moveTo>
                        <a:cubicBezTo>
                          <a:pt x="8555" y="6002"/>
                          <a:pt x="11943" y="6992"/>
                          <a:pt x="12541" y="5804"/>
                        </a:cubicBezTo>
                        <a:cubicBezTo>
                          <a:pt x="13538" y="4417"/>
                          <a:pt x="10947" y="2832"/>
                          <a:pt x="6960" y="1247"/>
                        </a:cubicBezTo>
                        <a:cubicBezTo>
                          <a:pt x="3970" y="257"/>
                          <a:pt x="980" y="-535"/>
                          <a:pt x="183" y="455"/>
                        </a:cubicBezTo>
                        <a:cubicBezTo>
                          <a:pt x="-614" y="1842"/>
                          <a:pt x="1180" y="3426"/>
                          <a:pt x="5764" y="501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55" name="Freeform 2354">
                    <a:extLst>
                      <a:ext uri="{FF2B5EF4-FFF2-40B4-BE49-F238E27FC236}">
                        <a16:creationId xmlns:a16="http://schemas.microsoft.com/office/drawing/2014/main" id="{6BD0BF5B-5479-0FAD-98B6-AAECBE42AC04}"/>
                      </a:ext>
                    </a:extLst>
                  </p:cNvPr>
                  <p:cNvSpPr/>
                  <p:nvPr/>
                </p:nvSpPr>
                <p:spPr>
                  <a:xfrm>
                    <a:off x="3095514" y="5367333"/>
                    <a:ext cx="11447" cy="5304"/>
                  </a:xfrm>
                  <a:custGeom>
                    <a:avLst/>
                    <a:gdLst>
                      <a:gd name="connsiteX0" fmla="*/ 5182 w 11447"/>
                      <a:gd name="connsiteY0" fmla="*/ 4235 h 5304"/>
                      <a:gd name="connsiteX1" fmla="*/ 11361 w 11447"/>
                      <a:gd name="connsiteY1" fmla="*/ 4829 h 5304"/>
                      <a:gd name="connsiteX2" fmla="*/ 6378 w 11447"/>
                      <a:gd name="connsiteY2" fmla="*/ 1263 h 5304"/>
                      <a:gd name="connsiteX3" fmla="*/ 0 w 11447"/>
                      <a:gd name="connsiteY3" fmla="*/ 273 h 5304"/>
                      <a:gd name="connsiteX4" fmla="*/ 5182 w 11447"/>
                      <a:gd name="connsiteY4" fmla="*/ 4235 h 5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47" h="5304">
                        <a:moveTo>
                          <a:pt x="5182" y="4235"/>
                        </a:moveTo>
                        <a:cubicBezTo>
                          <a:pt x="8172" y="5423"/>
                          <a:pt x="10963" y="5621"/>
                          <a:pt x="11361" y="4829"/>
                        </a:cubicBezTo>
                        <a:cubicBezTo>
                          <a:pt x="11959" y="4037"/>
                          <a:pt x="9368" y="2452"/>
                          <a:pt x="6378" y="1263"/>
                        </a:cubicBezTo>
                        <a:cubicBezTo>
                          <a:pt x="3389" y="75"/>
                          <a:pt x="996" y="-321"/>
                          <a:pt x="0" y="273"/>
                        </a:cubicBezTo>
                        <a:cubicBezTo>
                          <a:pt x="398" y="1660"/>
                          <a:pt x="2193" y="3244"/>
                          <a:pt x="5182" y="423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56" name="Freeform 2355">
                    <a:extLst>
                      <a:ext uri="{FF2B5EF4-FFF2-40B4-BE49-F238E27FC236}">
                        <a16:creationId xmlns:a16="http://schemas.microsoft.com/office/drawing/2014/main" id="{A9E35B23-833A-76C7-3804-7C4682E975A0}"/>
                      </a:ext>
                    </a:extLst>
                  </p:cNvPr>
                  <p:cNvSpPr/>
                  <p:nvPr/>
                </p:nvSpPr>
                <p:spPr>
                  <a:xfrm>
                    <a:off x="3023960" y="5230018"/>
                    <a:ext cx="19654" cy="18323"/>
                  </a:xfrm>
                  <a:custGeom>
                    <a:avLst/>
                    <a:gdLst>
                      <a:gd name="connsiteX0" fmla="*/ 8767 w 19654"/>
                      <a:gd name="connsiteY0" fmla="*/ 10614 h 18323"/>
                      <a:gd name="connsiteX1" fmla="*/ 7172 w 19654"/>
                      <a:gd name="connsiteY1" fmla="*/ 8237 h 18323"/>
                      <a:gd name="connsiteX2" fmla="*/ 395 w 19654"/>
                      <a:gd name="connsiteY2" fmla="*/ 4275 h 18323"/>
                      <a:gd name="connsiteX3" fmla="*/ 2189 w 19654"/>
                      <a:gd name="connsiteY3" fmla="*/ 9822 h 18323"/>
                      <a:gd name="connsiteX4" fmla="*/ 3584 w 19654"/>
                      <a:gd name="connsiteY4" fmla="*/ 11406 h 18323"/>
                      <a:gd name="connsiteX5" fmla="*/ 8567 w 19654"/>
                      <a:gd name="connsiteY5" fmla="*/ 15170 h 18323"/>
                      <a:gd name="connsiteX6" fmla="*/ 13949 w 19654"/>
                      <a:gd name="connsiteY6" fmla="*/ 16160 h 18323"/>
                      <a:gd name="connsiteX7" fmla="*/ 13750 w 19654"/>
                      <a:gd name="connsiteY7" fmla="*/ 14774 h 18323"/>
                      <a:gd name="connsiteX8" fmla="*/ 14746 w 19654"/>
                      <a:gd name="connsiteY8" fmla="*/ 15764 h 18323"/>
                      <a:gd name="connsiteX9" fmla="*/ 19530 w 19654"/>
                      <a:gd name="connsiteY9" fmla="*/ 17547 h 18323"/>
                      <a:gd name="connsiteX10" fmla="*/ 15544 w 19654"/>
                      <a:gd name="connsiteY10" fmla="*/ 7841 h 18323"/>
                      <a:gd name="connsiteX11" fmla="*/ 13351 w 19654"/>
                      <a:gd name="connsiteY11" fmla="*/ 3681 h 18323"/>
                      <a:gd name="connsiteX12" fmla="*/ 7571 w 19654"/>
                      <a:gd name="connsiteY12" fmla="*/ 115 h 18323"/>
                      <a:gd name="connsiteX13" fmla="*/ 7770 w 19654"/>
                      <a:gd name="connsiteY13" fmla="*/ 3681 h 18323"/>
                      <a:gd name="connsiteX14" fmla="*/ 12554 w 19654"/>
                      <a:gd name="connsiteY14" fmla="*/ 13387 h 18323"/>
                      <a:gd name="connsiteX15" fmla="*/ 8767 w 19654"/>
                      <a:gd name="connsiteY15" fmla="*/ 10614 h 18323"/>
                      <a:gd name="connsiteX16" fmla="*/ 8767 w 19654"/>
                      <a:gd name="connsiteY16" fmla="*/ 10614 h 183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9654" h="18323">
                        <a:moveTo>
                          <a:pt x="8767" y="10614"/>
                        </a:moveTo>
                        <a:cubicBezTo>
                          <a:pt x="8368" y="9822"/>
                          <a:pt x="7770" y="9029"/>
                          <a:pt x="7172" y="8237"/>
                        </a:cubicBezTo>
                        <a:cubicBezTo>
                          <a:pt x="4581" y="5464"/>
                          <a:pt x="1990" y="3086"/>
                          <a:pt x="395" y="4275"/>
                        </a:cubicBezTo>
                        <a:cubicBezTo>
                          <a:pt x="-602" y="5067"/>
                          <a:pt x="395" y="7444"/>
                          <a:pt x="2189" y="9822"/>
                        </a:cubicBezTo>
                        <a:cubicBezTo>
                          <a:pt x="2588" y="10416"/>
                          <a:pt x="3185" y="11010"/>
                          <a:pt x="3584" y="11406"/>
                        </a:cubicBezTo>
                        <a:cubicBezTo>
                          <a:pt x="4581" y="12595"/>
                          <a:pt x="6375" y="13783"/>
                          <a:pt x="8567" y="15170"/>
                        </a:cubicBezTo>
                        <a:cubicBezTo>
                          <a:pt x="11557" y="16953"/>
                          <a:pt x="13750" y="17151"/>
                          <a:pt x="13949" y="16160"/>
                        </a:cubicBezTo>
                        <a:cubicBezTo>
                          <a:pt x="14149" y="15764"/>
                          <a:pt x="13949" y="15368"/>
                          <a:pt x="13750" y="14774"/>
                        </a:cubicBezTo>
                        <a:cubicBezTo>
                          <a:pt x="13949" y="15170"/>
                          <a:pt x="14348" y="15566"/>
                          <a:pt x="14746" y="15764"/>
                        </a:cubicBezTo>
                        <a:cubicBezTo>
                          <a:pt x="17138" y="18537"/>
                          <a:pt x="19331" y="18934"/>
                          <a:pt x="19530" y="17547"/>
                        </a:cubicBezTo>
                        <a:cubicBezTo>
                          <a:pt x="20128" y="14972"/>
                          <a:pt x="18534" y="11604"/>
                          <a:pt x="15544" y="7841"/>
                        </a:cubicBezTo>
                        <a:cubicBezTo>
                          <a:pt x="15743" y="6850"/>
                          <a:pt x="14946" y="5464"/>
                          <a:pt x="13351" y="3681"/>
                        </a:cubicBezTo>
                        <a:cubicBezTo>
                          <a:pt x="11358" y="1304"/>
                          <a:pt x="8966" y="-479"/>
                          <a:pt x="7571" y="115"/>
                        </a:cubicBezTo>
                        <a:cubicBezTo>
                          <a:pt x="6574" y="511"/>
                          <a:pt x="6574" y="1898"/>
                          <a:pt x="7770" y="3681"/>
                        </a:cubicBezTo>
                        <a:cubicBezTo>
                          <a:pt x="8567" y="6652"/>
                          <a:pt x="9963" y="9822"/>
                          <a:pt x="12554" y="13387"/>
                        </a:cubicBezTo>
                        <a:cubicBezTo>
                          <a:pt x="12155" y="12595"/>
                          <a:pt x="10560" y="11604"/>
                          <a:pt x="8767" y="10614"/>
                        </a:cubicBezTo>
                        <a:cubicBezTo>
                          <a:pt x="8767" y="10614"/>
                          <a:pt x="8767" y="10614"/>
                          <a:pt x="8767" y="1061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57" name="Freeform 2356">
                    <a:extLst>
                      <a:ext uri="{FF2B5EF4-FFF2-40B4-BE49-F238E27FC236}">
                        <a16:creationId xmlns:a16="http://schemas.microsoft.com/office/drawing/2014/main" id="{E63F40D1-6BF1-2A0C-B21D-639C645F0B4E}"/>
                      </a:ext>
                    </a:extLst>
                  </p:cNvPr>
                  <p:cNvSpPr/>
                  <p:nvPr/>
                </p:nvSpPr>
                <p:spPr>
                  <a:xfrm>
                    <a:off x="3100697" y="5303797"/>
                    <a:ext cx="10415" cy="9460"/>
                  </a:xfrm>
                  <a:custGeom>
                    <a:avLst/>
                    <a:gdLst>
                      <a:gd name="connsiteX0" fmla="*/ 10365 w 10415"/>
                      <a:gd name="connsiteY0" fmla="*/ 6166 h 9460"/>
                      <a:gd name="connsiteX1" fmla="*/ 4983 w 10415"/>
                      <a:gd name="connsiteY1" fmla="*/ 1213 h 9460"/>
                      <a:gd name="connsiteX2" fmla="*/ 0 w 10415"/>
                      <a:gd name="connsiteY2" fmla="*/ 619 h 9460"/>
                      <a:gd name="connsiteX3" fmla="*/ 1395 w 10415"/>
                      <a:gd name="connsiteY3" fmla="*/ 2798 h 9460"/>
                      <a:gd name="connsiteX4" fmla="*/ 3389 w 10415"/>
                      <a:gd name="connsiteY4" fmla="*/ 5967 h 9460"/>
                      <a:gd name="connsiteX5" fmla="*/ 8770 w 10415"/>
                      <a:gd name="connsiteY5" fmla="*/ 9335 h 9460"/>
                      <a:gd name="connsiteX6" fmla="*/ 8970 w 10415"/>
                      <a:gd name="connsiteY6" fmla="*/ 6562 h 9460"/>
                      <a:gd name="connsiteX7" fmla="*/ 10365 w 10415"/>
                      <a:gd name="connsiteY7" fmla="*/ 6166 h 94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415" h="9460">
                        <a:moveTo>
                          <a:pt x="10365" y="6166"/>
                        </a:moveTo>
                        <a:cubicBezTo>
                          <a:pt x="10763" y="4977"/>
                          <a:pt x="8770" y="3194"/>
                          <a:pt x="4983" y="1213"/>
                        </a:cubicBezTo>
                        <a:cubicBezTo>
                          <a:pt x="1794" y="-173"/>
                          <a:pt x="199" y="-371"/>
                          <a:pt x="0" y="619"/>
                        </a:cubicBezTo>
                        <a:cubicBezTo>
                          <a:pt x="0" y="1213"/>
                          <a:pt x="399" y="2006"/>
                          <a:pt x="1395" y="2798"/>
                        </a:cubicBezTo>
                        <a:cubicBezTo>
                          <a:pt x="1595" y="3590"/>
                          <a:pt x="2193" y="4581"/>
                          <a:pt x="3389" y="5967"/>
                        </a:cubicBezTo>
                        <a:cubicBezTo>
                          <a:pt x="5382" y="8344"/>
                          <a:pt x="7574" y="9929"/>
                          <a:pt x="8770" y="9335"/>
                        </a:cubicBezTo>
                        <a:cubicBezTo>
                          <a:pt x="9568" y="8939"/>
                          <a:pt x="9767" y="7948"/>
                          <a:pt x="8970" y="6562"/>
                        </a:cubicBezTo>
                        <a:cubicBezTo>
                          <a:pt x="9767" y="6562"/>
                          <a:pt x="10166" y="6363"/>
                          <a:pt x="10365" y="616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58" name="Freeform 2357">
                    <a:extLst>
                      <a:ext uri="{FF2B5EF4-FFF2-40B4-BE49-F238E27FC236}">
                        <a16:creationId xmlns:a16="http://schemas.microsoft.com/office/drawing/2014/main" id="{7EB4D63C-3C9A-481F-99E6-EF7283B7C600}"/>
                      </a:ext>
                    </a:extLst>
                  </p:cNvPr>
                  <p:cNvSpPr/>
                  <p:nvPr/>
                </p:nvSpPr>
                <p:spPr>
                  <a:xfrm>
                    <a:off x="3095598" y="5280459"/>
                    <a:ext cx="15277" cy="19218"/>
                  </a:xfrm>
                  <a:custGeom>
                    <a:avLst/>
                    <a:gdLst>
                      <a:gd name="connsiteX0" fmla="*/ 15264 w 15277"/>
                      <a:gd name="connsiteY0" fmla="*/ 18609 h 19218"/>
                      <a:gd name="connsiteX1" fmla="*/ 10879 w 15277"/>
                      <a:gd name="connsiteY1" fmla="*/ 14449 h 19218"/>
                      <a:gd name="connsiteX2" fmla="*/ 9085 w 15277"/>
                      <a:gd name="connsiteY2" fmla="*/ 11280 h 19218"/>
                      <a:gd name="connsiteX3" fmla="*/ 9683 w 15277"/>
                      <a:gd name="connsiteY3" fmla="*/ 11280 h 19218"/>
                      <a:gd name="connsiteX4" fmla="*/ 7690 w 15277"/>
                      <a:gd name="connsiteY4" fmla="*/ 4545 h 19218"/>
                      <a:gd name="connsiteX5" fmla="*/ 912 w 15277"/>
                      <a:gd name="connsiteY5" fmla="*/ 187 h 19218"/>
                      <a:gd name="connsiteX6" fmla="*/ 1909 w 15277"/>
                      <a:gd name="connsiteY6" fmla="*/ 5535 h 19218"/>
                      <a:gd name="connsiteX7" fmla="*/ 1510 w 15277"/>
                      <a:gd name="connsiteY7" fmla="*/ 5733 h 19218"/>
                      <a:gd name="connsiteX8" fmla="*/ 4301 w 15277"/>
                      <a:gd name="connsiteY8" fmla="*/ 13062 h 19218"/>
                      <a:gd name="connsiteX9" fmla="*/ 4700 w 15277"/>
                      <a:gd name="connsiteY9" fmla="*/ 13657 h 19218"/>
                      <a:gd name="connsiteX10" fmla="*/ 8288 w 15277"/>
                      <a:gd name="connsiteY10" fmla="*/ 17222 h 19218"/>
                      <a:gd name="connsiteX11" fmla="*/ 15264 w 15277"/>
                      <a:gd name="connsiteY11" fmla="*/ 18609 h 19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5277" h="19218">
                        <a:moveTo>
                          <a:pt x="15264" y="18609"/>
                        </a:moveTo>
                        <a:cubicBezTo>
                          <a:pt x="15463" y="17618"/>
                          <a:pt x="13470" y="16034"/>
                          <a:pt x="10879" y="14449"/>
                        </a:cubicBezTo>
                        <a:cubicBezTo>
                          <a:pt x="10480" y="13459"/>
                          <a:pt x="9882" y="12468"/>
                          <a:pt x="9085" y="11280"/>
                        </a:cubicBezTo>
                        <a:cubicBezTo>
                          <a:pt x="9284" y="11280"/>
                          <a:pt x="9484" y="11478"/>
                          <a:pt x="9683" y="11280"/>
                        </a:cubicBezTo>
                        <a:cubicBezTo>
                          <a:pt x="11078" y="10289"/>
                          <a:pt x="9882" y="7516"/>
                          <a:pt x="7690" y="4545"/>
                        </a:cubicBezTo>
                        <a:cubicBezTo>
                          <a:pt x="5098" y="1177"/>
                          <a:pt x="2707" y="-606"/>
                          <a:pt x="912" y="187"/>
                        </a:cubicBezTo>
                        <a:cubicBezTo>
                          <a:pt x="-682" y="781"/>
                          <a:pt x="-84" y="2762"/>
                          <a:pt x="1909" y="5535"/>
                        </a:cubicBezTo>
                        <a:cubicBezTo>
                          <a:pt x="1710" y="5535"/>
                          <a:pt x="1710" y="5535"/>
                          <a:pt x="1510" y="5733"/>
                        </a:cubicBezTo>
                        <a:cubicBezTo>
                          <a:pt x="912" y="7318"/>
                          <a:pt x="1710" y="9893"/>
                          <a:pt x="4301" y="13062"/>
                        </a:cubicBezTo>
                        <a:cubicBezTo>
                          <a:pt x="4500" y="13261"/>
                          <a:pt x="4700" y="13459"/>
                          <a:pt x="4700" y="13657"/>
                        </a:cubicBezTo>
                        <a:cubicBezTo>
                          <a:pt x="4500" y="14449"/>
                          <a:pt x="5497" y="15637"/>
                          <a:pt x="8288" y="17222"/>
                        </a:cubicBezTo>
                        <a:cubicBezTo>
                          <a:pt x="12274" y="19203"/>
                          <a:pt x="14865" y="19797"/>
                          <a:pt x="15264" y="1860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59" name="Freeform 2358">
                    <a:extLst>
                      <a:ext uri="{FF2B5EF4-FFF2-40B4-BE49-F238E27FC236}">
                        <a16:creationId xmlns:a16="http://schemas.microsoft.com/office/drawing/2014/main" id="{F881284E-A342-963D-9356-4F10E6CD3042}"/>
                      </a:ext>
                    </a:extLst>
                  </p:cNvPr>
                  <p:cNvSpPr/>
                  <p:nvPr/>
                </p:nvSpPr>
                <p:spPr>
                  <a:xfrm>
                    <a:off x="2970900" y="5391108"/>
                    <a:ext cx="17984" cy="13443"/>
                  </a:xfrm>
                  <a:custGeom>
                    <a:avLst/>
                    <a:gdLst>
                      <a:gd name="connsiteX0" fmla="*/ 17975 w 17984"/>
                      <a:gd name="connsiteY0" fmla="*/ 3835 h 13443"/>
                      <a:gd name="connsiteX1" fmla="*/ 12593 w 17984"/>
                      <a:gd name="connsiteY1" fmla="*/ 665 h 13443"/>
                      <a:gd name="connsiteX2" fmla="*/ 5816 w 17984"/>
                      <a:gd name="connsiteY2" fmla="*/ 1458 h 13443"/>
                      <a:gd name="connsiteX3" fmla="*/ 10002 w 17984"/>
                      <a:gd name="connsiteY3" fmla="*/ 4429 h 13443"/>
                      <a:gd name="connsiteX4" fmla="*/ 9204 w 17984"/>
                      <a:gd name="connsiteY4" fmla="*/ 4231 h 13443"/>
                      <a:gd name="connsiteX5" fmla="*/ 4221 w 17984"/>
                      <a:gd name="connsiteY5" fmla="*/ 3835 h 13443"/>
                      <a:gd name="connsiteX6" fmla="*/ 633 w 17984"/>
                      <a:gd name="connsiteY6" fmla="*/ 3042 h 13443"/>
                      <a:gd name="connsiteX7" fmla="*/ 3424 w 17984"/>
                      <a:gd name="connsiteY7" fmla="*/ 9183 h 13443"/>
                      <a:gd name="connsiteX8" fmla="*/ 10998 w 17984"/>
                      <a:gd name="connsiteY8" fmla="*/ 13145 h 13443"/>
                      <a:gd name="connsiteX9" fmla="*/ 10201 w 17984"/>
                      <a:gd name="connsiteY9" fmla="*/ 8985 h 13443"/>
                      <a:gd name="connsiteX10" fmla="*/ 11596 w 17984"/>
                      <a:gd name="connsiteY10" fmla="*/ 9381 h 13443"/>
                      <a:gd name="connsiteX11" fmla="*/ 16380 w 17984"/>
                      <a:gd name="connsiteY11" fmla="*/ 8391 h 13443"/>
                      <a:gd name="connsiteX12" fmla="*/ 11397 w 17984"/>
                      <a:gd name="connsiteY12" fmla="*/ 4825 h 13443"/>
                      <a:gd name="connsiteX13" fmla="*/ 17975 w 17984"/>
                      <a:gd name="connsiteY13" fmla="*/ 3835 h 134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7984" h="13443">
                        <a:moveTo>
                          <a:pt x="17975" y="3835"/>
                        </a:moveTo>
                        <a:cubicBezTo>
                          <a:pt x="17776" y="2844"/>
                          <a:pt x="15383" y="1458"/>
                          <a:pt x="12593" y="665"/>
                        </a:cubicBezTo>
                        <a:cubicBezTo>
                          <a:pt x="8806" y="-325"/>
                          <a:pt x="5816" y="-325"/>
                          <a:pt x="5816" y="1458"/>
                        </a:cubicBezTo>
                        <a:cubicBezTo>
                          <a:pt x="5816" y="2646"/>
                          <a:pt x="7610" y="3637"/>
                          <a:pt x="10002" y="4429"/>
                        </a:cubicBezTo>
                        <a:cubicBezTo>
                          <a:pt x="9802" y="4429"/>
                          <a:pt x="9404" y="4231"/>
                          <a:pt x="9204" y="4231"/>
                        </a:cubicBezTo>
                        <a:cubicBezTo>
                          <a:pt x="7012" y="3835"/>
                          <a:pt x="5218" y="3637"/>
                          <a:pt x="4221" y="3835"/>
                        </a:cubicBezTo>
                        <a:cubicBezTo>
                          <a:pt x="2826" y="3240"/>
                          <a:pt x="1630" y="2844"/>
                          <a:pt x="633" y="3042"/>
                        </a:cubicBezTo>
                        <a:cubicBezTo>
                          <a:pt x="-961" y="4033"/>
                          <a:pt x="633" y="6608"/>
                          <a:pt x="3424" y="9183"/>
                        </a:cubicBezTo>
                        <a:cubicBezTo>
                          <a:pt x="6015" y="11758"/>
                          <a:pt x="9404" y="14333"/>
                          <a:pt x="10998" y="13145"/>
                        </a:cubicBezTo>
                        <a:cubicBezTo>
                          <a:pt x="11995" y="12353"/>
                          <a:pt x="11596" y="10966"/>
                          <a:pt x="10201" y="8985"/>
                        </a:cubicBezTo>
                        <a:cubicBezTo>
                          <a:pt x="10600" y="9183"/>
                          <a:pt x="11198" y="9183"/>
                          <a:pt x="11596" y="9381"/>
                        </a:cubicBezTo>
                        <a:cubicBezTo>
                          <a:pt x="14985" y="9976"/>
                          <a:pt x="16181" y="9381"/>
                          <a:pt x="16380" y="8391"/>
                        </a:cubicBezTo>
                        <a:cubicBezTo>
                          <a:pt x="15782" y="7004"/>
                          <a:pt x="14188" y="5816"/>
                          <a:pt x="11397" y="4825"/>
                        </a:cubicBezTo>
                        <a:cubicBezTo>
                          <a:pt x="15184" y="5816"/>
                          <a:pt x="18174" y="5816"/>
                          <a:pt x="17975" y="3835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0" name="Freeform 2359">
                    <a:extLst>
                      <a:ext uri="{FF2B5EF4-FFF2-40B4-BE49-F238E27FC236}">
                        <a16:creationId xmlns:a16="http://schemas.microsoft.com/office/drawing/2014/main" id="{C76DD0F7-F678-E8A8-5591-0FEA4BDC6FBD}"/>
                      </a:ext>
                    </a:extLst>
                  </p:cNvPr>
                  <p:cNvSpPr/>
                  <p:nvPr/>
                </p:nvSpPr>
                <p:spPr>
                  <a:xfrm>
                    <a:off x="3044677" y="5388528"/>
                    <a:ext cx="11417" cy="5481"/>
                  </a:xfrm>
                  <a:custGeom>
                    <a:avLst/>
                    <a:gdLst>
                      <a:gd name="connsiteX0" fmla="*/ 6587 w 11417"/>
                      <a:gd name="connsiteY0" fmla="*/ 868 h 5481"/>
                      <a:gd name="connsiteX1" fmla="*/ 9 w 11417"/>
                      <a:gd name="connsiteY1" fmla="*/ 1066 h 5481"/>
                      <a:gd name="connsiteX2" fmla="*/ 5191 w 11417"/>
                      <a:gd name="connsiteY2" fmla="*/ 4434 h 5481"/>
                      <a:gd name="connsiteX3" fmla="*/ 11370 w 11417"/>
                      <a:gd name="connsiteY3" fmla="*/ 5028 h 5481"/>
                      <a:gd name="connsiteX4" fmla="*/ 6587 w 11417"/>
                      <a:gd name="connsiteY4" fmla="*/ 868 h 54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17" h="5481">
                        <a:moveTo>
                          <a:pt x="6587" y="868"/>
                        </a:moveTo>
                        <a:cubicBezTo>
                          <a:pt x="2999" y="-122"/>
                          <a:pt x="-191" y="-519"/>
                          <a:pt x="9" y="1066"/>
                        </a:cubicBezTo>
                        <a:cubicBezTo>
                          <a:pt x="208" y="2255"/>
                          <a:pt x="2600" y="3641"/>
                          <a:pt x="5191" y="4434"/>
                        </a:cubicBezTo>
                        <a:cubicBezTo>
                          <a:pt x="9178" y="5820"/>
                          <a:pt x="11370" y="5622"/>
                          <a:pt x="11370" y="5028"/>
                        </a:cubicBezTo>
                        <a:cubicBezTo>
                          <a:pt x="11769" y="3047"/>
                          <a:pt x="9576" y="1660"/>
                          <a:pt x="6587" y="868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1" name="Freeform 2360">
                    <a:extLst>
                      <a:ext uri="{FF2B5EF4-FFF2-40B4-BE49-F238E27FC236}">
                        <a16:creationId xmlns:a16="http://schemas.microsoft.com/office/drawing/2014/main" id="{63200FB5-DB0A-EA41-C82F-9935324E20B3}"/>
                      </a:ext>
                    </a:extLst>
                  </p:cNvPr>
                  <p:cNvSpPr/>
                  <p:nvPr/>
                </p:nvSpPr>
                <p:spPr>
                  <a:xfrm>
                    <a:off x="3077799" y="5291652"/>
                    <a:ext cx="12232" cy="7726"/>
                  </a:xfrm>
                  <a:custGeom>
                    <a:avLst/>
                    <a:gdLst>
                      <a:gd name="connsiteX0" fmla="*/ 11934 w 12232"/>
                      <a:gd name="connsiteY0" fmla="*/ 7416 h 7726"/>
                      <a:gd name="connsiteX1" fmla="*/ 7549 w 12232"/>
                      <a:gd name="connsiteY1" fmla="*/ 2464 h 7726"/>
                      <a:gd name="connsiteX2" fmla="*/ 772 w 12232"/>
                      <a:gd name="connsiteY2" fmla="*/ 87 h 7726"/>
                      <a:gd name="connsiteX3" fmla="*/ 5755 w 12232"/>
                      <a:gd name="connsiteY3" fmla="*/ 5831 h 7726"/>
                      <a:gd name="connsiteX4" fmla="*/ 11934 w 12232"/>
                      <a:gd name="connsiteY4" fmla="*/ 7416 h 77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32" h="7726">
                        <a:moveTo>
                          <a:pt x="11934" y="7416"/>
                        </a:moveTo>
                        <a:cubicBezTo>
                          <a:pt x="13130" y="6426"/>
                          <a:pt x="10539" y="4445"/>
                          <a:pt x="7549" y="2464"/>
                        </a:cubicBezTo>
                        <a:cubicBezTo>
                          <a:pt x="4559" y="681"/>
                          <a:pt x="1968" y="-309"/>
                          <a:pt x="772" y="87"/>
                        </a:cubicBezTo>
                        <a:cubicBezTo>
                          <a:pt x="-1620" y="879"/>
                          <a:pt x="1968" y="3454"/>
                          <a:pt x="5755" y="5831"/>
                        </a:cubicBezTo>
                        <a:cubicBezTo>
                          <a:pt x="8546" y="7416"/>
                          <a:pt x="11137" y="8208"/>
                          <a:pt x="11934" y="741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2" name="Freeform 2361">
                    <a:extLst>
                      <a:ext uri="{FF2B5EF4-FFF2-40B4-BE49-F238E27FC236}">
                        <a16:creationId xmlns:a16="http://schemas.microsoft.com/office/drawing/2014/main" id="{CB37EBA8-761E-C554-1902-3B90F02DB299}"/>
                      </a:ext>
                    </a:extLst>
                  </p:cNvPr>
                  <p:cNvSpPr/>
                  <p:nvPr/>
                </p:nvSpPr>
                <p:spPr>
                  <a:xfrm>
                    <a:off x="3041591" y="5359146"/>
                    <a:ext cx="20499" cy="10956"/>
                  </a:xfrm>
                  <a:custGeom>
                    <a:avLst/>
                    <a:gdLst>
                      <a:gd name="connsiteX0" fmla="*/ 105 w 20499"/>
                      <a:gd name="connsiteY0" fmla="*/ 536 h 10956"/>
                      <a:gd name="connsiteX1" fmla="*/ 5287 w 20499"/>
                      <a:gd name="connsiteY1" fmla="*/ 5093 h 10956"/>
                      <a:gd name="connsiteX2" fmla="*/ 11666 w 20499"/>
                      <a:gd name="connsiteY2" fmla="*/ 5885 h 10956"/>
                      <a:gd name="connsiteX3" fmla="*/ 11865 w 20499"/>
                      <a:gd name="connsiteY3" fmla="*/ 5687 h 10956"/>
                      <a:gd name="connsiteX4" fmla="*/ 13260 w 20499"/>
                      <a:gd name="connsiteY4" fmla="*/ 7272 h 10956"/>
                      <a:gd name="connsiteX5" fmla="*/ 20037 w 20499"/>
                      <a:gd name="connsiteY5" fmla="*/ 10639 h 10956"/>
                      <a:gd name="connsiteX6" fmla="*/ 17247 w 20499"/>
                      <a:gd name="connsiteY6" fmla="*/ 4102 h 10956"/>
                      <a:gd name="connsiteX7" fmla="*/ 10470 w 20499"/>
                      <a:gd name="connsiteY7" fmla="*/ 735 h 10956"/>
                      <a:gd name="connsiteX8" fmla="*/ 10470 w 20499"/>
                      <a:gd name="connsiteY8" fmla="*/ 3310 h 10956"/>
                      <a:gd name="connsiteX9" fmla="*/ 6882 w 20499"/>
                      <a:gd name="connsiteY9" fmla="*/ 1527 h 10956"/>
                      <a:gd name="connsiteX10" fmla="*/ 105 w 20499"/>
                      <a:gd name="connsiteY10" fmla="*/ 536 h 109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0499" h="10956">
                        <a:moveTo>
                          <a:pt x="105" y="536"/>
                        </a:moveTo>
                        <a:cubicBezTo>
                          <a:pt x="-493" y="1725"/>
                          <a:pt x="1500" y="3508"/>
                          <a:pt x="5287" y="5093"/>
                        </a:cubicBezTo>
                        <a:cubicBezTo>
                          <a:pt x="8477" y="6479"/>
                          <a:pt x="10869" y="6677"/>
                          <a:pt x="11666" y="5885"/>
                        </a:cubicBezTo>
                        <a:cubicBezTo>
                          <a:pt x="11666" y="5885"/>
                          <a:pt x="11865" y="5687"/>
                          <a:pt x="11865" y="5687"/>
                        </a:cubicBezTo>
                        <a:cubicBezTo>
                          <a:pt x="12264" y="6281"/>
                          <a:pt x="12862" y="6677"/>
                          <a:pt x="13260" y="7272"/>
                        </a:cubicBezTo>
                        <a:cubicBezTo>
                          <a:pt x="16450" y="10243"/>
                          <a:pt x="18841" y="11630"/>
                          <a:pt x="20037" y="10639"/>
                        </a:cubicBezTo>
                        <a:cubicBezTo>
                          <a:pt x="21234" y="9649"/>
                          <a:pt x="20037" y="7073"/>
                          <a:pt x="17247" y="4102"/>
                        </a:cubicBezTo>
                        <a:cubicBezTo>
                          <a:pt x="14257" y="1131"/>
                          <a:pt x="11666" y="-58"/>
                          <a:pt x="10470" y="735"/>
                        </a:cubicBezTo>
                        <a:cubicBezTo>
                          <a:pt x="9673" y="1131"/>
                          <a:pt x="9872" y="2121"/>
                          <a:pt x="10470" y="3310"/>
                        </a:cubicBezTo>
                        <a:cubicBezTo>
                          <a:pt x="9673" y="2715"/>
                          <a:pt x="8277" y="2121"/>
                          <a:pt x="6882" y="1527"/>
                        </a:cubicBezTo>
                        <a:cubicBezTo>
                          <a:pt x="3693" y="338"/>
                          <a:pt x="503" y="-652"/>
                          <a:pt x="105" y="53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3" name="Freeform 2362">
                    <a:extLst>
                      <a:ext uri="{FF2B5EF4-FFF2-40B4-BE49-F238E27FC236}">
                        <a16:creationId xmlns:a16="http://schemas.microsoft.com/office/drawing/2014/main" id="{235797D9-57CA-729D-0351-5DCC694E9386}"/>
                      </a:ext>
                    </a:extLst>
                  </p:cNvPr>
                  <p:cNvSpPr/>
                  <p:nvPr/>
                </p:nvSpPr>
                <p:spPr>
                  <a:xfrm>
                    <a:off x="3073796" y="5254656"/>
                    <a:ext cx="15937" cy="19271"/>
                  </a:xfrm>
                  <a:custGeom>
                    <a:avLst/>
                    <a:gdLst>
                      <a:gd name="connsiteX0" fmla="*/ 15938 w 15937"/>
                      <a:gd name="connsiteY0" fmla="*/ 13510 h 19271"/>
                      <a:gd name="connsiteX1" fmla="*/ 10357 w 15937"/>
                      <a:gd name="connsiteY1" fmla="*/ 7766 h 19271"/>
                      <a:gd name="connsiteX2" fmla="*/ 8363 w 15937"/>
                      <a:gd name="connsiteY2" fmla="*/ 6775 h 19271"/>
                      <a:gd name="connsiteX3" fmla="*/ 5573 w 15937"/>
                      <a:gd name="connsiteY3" fmla="*/ 2814 h 19271"/>
                      <a:gd name="connsiteX4" fmla="*/ 191 w 15937"/>
                      <a:gd name="connsiteY4" fmla="*/ 436 h 19271"/>
                      <a:gd name="connsiteX5" fmla="*/ 3779 w 15937"/>
                      <a:gd name="connsiteY5" fmla="*/ 8162 h 19271"/>
                      <a:gd name="connsiteX6" fmla="*/ 4776 w 15937"/>
                      <a:gd name="connsiteY6" fmla="*/ 9152 h 19271"/>
                      <a:gd name="connsiteX7" fmla="*/ 6968 w 15937"/>
                      <a:gd name="connsiteY7" fmla="*/ 15293 h 19271"/>
                      <a:gd name="connsiteX8" fmla="*/ 12549 w 15937"/>
                      <a:gd name="connsiteY8" fmla="*/ 19255 h 19271"/>
                      <a:gd name="connsiteX9" fmla="*/ 10955 w 15937"/>
                      <a:gd name="connsiteY9" fmla="*/ 12520 h 19271"/>
                      <a:gd name="connsiteX10" fmla="*/ 10955 w 15937"/>
                      <a:gd name="connsiteY10" fmla="*/ 12520 h 19271"/>
                      <a:gd name="connsiteX11" fmla="*/ 15938 w 15937"/>
                      <a:gd name="connsiteY11" fmla="*/ 13510 h 192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5937" h="19271">
                        <a:moveTo>
                          <a:pt x="15938" y="13510"/>
                        </a:moveTo>
                        <a:cubicBezTo>
                          <a:pt x="15938" y="12124"/>
                          <a:pt x="13546" y="9945"/>
                          <a:pt x="10357" y="7766"/>
                        </a:cubicBezTo>
                        <a:cubicBezTo>
                          <a:pt x="9759" y="7370"/>
                          <a:pt x="8962" y="7172"/>
                          <a:pt x="8363" y="6775"/>
                        </a:cubicBezTo>
                        <a:cubicBezTo>
                          <a:pt x="7765" y="5587"/>
                          <a:pt x="6769" y="4200"/>
                          <a:pt x="5573" y="2814"/>
                        </a:cubicBezTo>
                        <a:cubicBezTo>
                          <a:pt x="3380" y="635"/>
                          <a:pt x="789" y="-752"/>
                          <a:pt x="191" y="436"/>
                        </a:cubicBezTo>
                        <a:cubicBezTo>
                          <a:pt x="-606" y="2021"/>
                          <a:pt x="1188" y="5191"/>
                          <a:pt x="3779" y="8162"/>
                        </a:cubicBezTo>
                        <a:cubicBezTo>
                          <a:pt x="4178" y="8558"/>
                          <a:pt x="4576" y="8756"/>
                          <a:pt x="4776" y="9152"/>
                        </a:cubicBezTo>
                        <a:cubicBezTo>
                          <a:pt x="3978" y="10341"/>
                          <a:pt x="4776" y="12520"/>
                          <a:pt x="6968" y="15293"/>
                        </a:cubicBezTo>
                        <a:cubicBezTo>
                          <a:pt x="8962" y="17868"/>
                          <a:pt x="11154" y="19453"/>
                          <a:pt x="12549" y="19255"/>
                        </a:cubicBezTo>
                        <a:cubicBezTo>
                          <a:pt x="14941" y="18859"/>
                          <a:pt x="13346" y="15689"/>
                          <a:pt x="10955" y="12520"/>
                        </a:cubicBezTo>
                        <a:cubicBezTo>
                          <a:pt x="10955" y="12520"/>
                          <a:pt x="10955" y="12520"/>
                          <a:pt x="10955" y="12520"/>
                        </a:cubicBezTo>
                        <a:cubicBezTo>
                          <a:pt x="13546" y="14303"/>
                          <a:pt x="15938" y="14699"/>
                          <a:pt x="15938" y="1351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4" name="Freeform 2363">
                    <a:extLst>
                      <a:ext uri="{FF2B5EF4-FFF2-40B4-BE49-F238E27FC236}">
                        <a16:creationId xmlns:a16="http://schemas.microsoft.com/office/drawing/2014/main" id="{4DD1B99B-AE46-16EF-A0E9-AD249E36FC94}"/>
                      </a:ext>
                    </a:extLst>
                  </p:cNvPr>
                  <p:cNvSpPr/>
                  <p:nvPr/>
                </p:nvSpPr>
                <p:spPr>
                  <a:xfrm>
                    <a:off x="2988853" y="5373430"/>
                    <a:ext cx="16366" cy="8395"/>
                  </a:xfrm>
                  <a:custGeom>
                    <a:avLst/>
                    <a:gdLst>
                      <a:gd name="connsiteX0" fmla="*/ 9789 w 16366"/>
                      <a:gd name="connsiteY0" fmla="*/ 2496 h 8395"/>
                      <a:gd name="connsiteX1" fmla="*/ 4805 w 16366"/>
                      <a:gd name="connsiteY1" fmla="*/ 1902 h 8395"/>
                      <a:gd name="connsiteX2" fmla="*/ 21 w 16366"/>
                      <a:gd name="connsiteY2" fmla="*/ 119 h 8395"/>
                      <a:gd name="connsiteX3" fmla="*/ 3211 w 16366"/>
                      <a:gd name="connsiteY3" fmla="*/ 5665 h 8395"/>
                      <a:gd name="connsiteX4" fmla="*/ 8792 w 16366"/>
                      <a:gd name="connsiteY4" fmla="*/ 8042 h 8395"/>
                      <a:gd name="connsiteX5" fmla="*/ 8393 w 16366"/>
                      <a:gd name="connsiteY5" fmla="*/ 5863 h 8395"/>
                      <a:gd name="connsiteX6" fmla="*/ 10785 w 16366"/>
                      <a:gd name="connsiteY6" fmla="*/ 6656 h 8395"/>
                      <a:gd name="connsiteX7" fmla="*/ 16366 w 16366"/>
                      <a:gd name="connsiteY7" fmla="*/ 6458 h 8395"/>
                      <a:gd name="connsiteX8" fmla="*/ 9789 w 16366"/>
                      <a:gd name="connsiteY8" fmla="*/ 2496 h 8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366" h="8395">
                        <a:moveTo>
                          <a:pt x="9789" y="2496"/>
                        </a:moveTo>
                        <a:cubicBezTo>
                          <a:pt x="7795" y="1902"/>
                          <a:pt x="5802" y="1704"/>
                          <a:pt x="4805" y="1902"/>
                        </a:cubicBezTo>
                        <a:cubicBezTo>
                          <a:pt x="3011" y="317"/>
                          <a:pt x="1217" y="-277"/>
                          <a:pt x="21" y="119"/>
                        </a:cubicBezTo>
                        <a:cubicBezTo>
                          <a:pt x="-178" y="1505"/>
                          <a:pt x="1018" y="3684"/>
                          <a:pt x="3211" y="5665"/>
                        </a:cubicBezTo>
                        <a:cubicBezTo>
                          <a:pt x="5603" y="7844"/>
                          <a:pt x="7994" y="9033"/>
                          <a:pt x="8792" y="8042"/>
                        </a:cubicBezTo>
                        <a:cubicBezTo>
                          <a:pt x="9191" y="7646"/>
                          <a:pt x="8991" y="6854"/>
                          <a:pt x="8393" y="5863"/>
                        </a:cubicBezTo>
                        <a:cubicBezTo>
                          <a:pt x="9191" y="6061"/>
                          <a:pt x="9789" y="6458"/>
                          <a:pt x="10785" y="6656"/>
                        </a:cubicBezTo>
                        <a:cubicBezTo>
                          <a:pt x="13775" y="7646"/>
                          <a:pt x="16366" y="7844"/>
                          <a:pt x="16366" y="6458"/>
                        </a:cubicBezTo>
                        <a:cubicBezTo>
                          <a:pt x="16366" y="5269"/>
                          <a:pt x="13376" y="3684"/>
                          <a:pt x="9789" y="249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5" name="Freeform 2364">
                    <a:extLst>
                      <a:ext uri="{FF2B5EF4-FFF2-40B4-BE49-F238E27FC236}">
                        <a16:creationId xmlns:a16="http://schemas.microsoft.com/office/drawing/2014/main" id="{1264C414-B253-50E7-81FA-3FB2C67E0933}"/>
                      </a:ext>
                    </a:extLst>
                  </p:cNvPr>
                  <p:cNvSpPr/>
                  <p:nvPr/>
                </p:nvSpPr>
                <p:spPr>
                  <a:xfrm>
                    <a:off x="3024857" y="5345817"/>
                    <a:ext cx="16688" cy="9607"/>
                  </a:xfrm>
                  <a:custGeom>
                    <a:avLst/>
                    <a:gdLst>
                      <a:gd name="connsiteX0" fmla="*/ 7072 w 16688"/>
                      <a:gd name="connsiteY0" fmla="*/ 6537 h 9607"/>
                      <a:gd name="connsiteX1" fmla="*/ 11258 w 16688"/>
                      <a:gd name="connsiteY1" fmla="*/ 7131 h 9607"/>
                      <a:gd name="connsiteX2" fmla="*/ 16441 w 16688"/>
                      <a:gd name="connsiteY2" fmla="*/ 9508 h 9607"/>
                      <a:gd name="connsiteX3" fmla="*/ 13849 w 16688"/>
                      <a:gd name="connsiteY3" fmla="*/ 4160 h 9607"/>
                      <a:gd name="connsiteX4" fmla="*/ 8467 w 16688"/>
                      <a:gd name="connsiteY4" fmla="*/ 1585 h 9607"/>
                      <a:gd name="connsiteX5" fmla="*/ 8268 w 16688"/>
                      <a:gd name="connsiteY5" fmla="*/ 2971 h 9607"/>
                      <a:gd name="connsiteX6" fmla="*/ 4880 w 16688"/>
                      <a:gd name="connsiteY6" fmla="*/ 1585 h 9607"/>
                      <a:gd name="connsiteX7" fmla="*/ 893 w 16688"/>
                      <a:gd name="connsiteY7" fmla="*/ 0 h 9607"/>
                      <a:gd name="connsiteX8" fmla="*/ 96 w 16688"/>
                      <a:gd name="connsiteY8" fmla="*/ 1188 h 9607"/>
                      <a:gd name="connsiteX9" fmla="*/ 7072 w 16688"/>
                      <a:gd name="connsiteY9" fmla="*/ 6537 h 96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6688" h="9607">
                        <a:moveTo>
                          <a:pt x="7072" y="6537"/>
                        </a:moveTo>
                        <a:cubicBezTo>
                          <a:pt x="8467" y="6933"/>
                          <a:pt x="10261" y="7131"/>
                          <a:pt x="11258" y="7131"/>
                        </a:cubicBezTo>
                        <a:cubicBezTo>
                          <a:pt x="13251" y="9112"/>
                          <a:pt x="15245" y="9904"/>
                          <a:pt x="16441" y="9508"/>
                        </a:cubicBezTo>
                        <a:cubicBezTo>
                          <a:pt x="17238" y="8518"/>
                          <a:pt x="16042" y="6339"/>
                          <a:pt x="13849" y="4160"/>
                        </a:cubicBezTo>
                        <a:cubicBezTo>
                          <a:pt x="11657" y="1981"/>
                          <a:pt x="9265" y="792"/>
                          <a:pt x="8467" y="1585"/>
                        </a:cubicBezTo>
                        <a:cubicBezTo>
                          <a:pt x="8069" y="1981"/>
                          <a:pt x="8069" y="2377"/>
                          <a:pt x="8268" y="2971"/>
                        </a:cubicBezTo>
                        <a:cubicBezTo>
                          <a:pt x="7271" y="2575"/>
                          <a:pt x="6075" y="1981"/>
                          <a:pt x="4880" y="1585"/>
                        </a:cubicBezTo>
                        <a:lnTo>
                          <a:pt x="893" y="0"/>
                        </a:lnTo>
                        <a:cubicBezTo>
                          <a:pt x="694" y="396"/>
                          <a:pt x="295" y="792"/>
                          <a:pt x="96" y="1188"/>
                        </a:cubicBezTo>
                        <a:cubicBezTo>
                          <a:pt x="-502" y="3169"/>
                          <a:pt x="1690" y="4952"/>
                          <a:pt x="7072" y="653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6" name="Freeform 2365">
                    <a:extLst>
                      <a:ext uri="{FF2B5EF4-FFF2-40B4-BE49-F238E27FC236}">
                        <a16:creationId xmlns:a16="http://schemas.microsoft.com/office/drawing/2014/main" id="{D0E74478-C1C5-6A22-B354-0A541D8E25C9}"/>
                      </a:ext>
                    </a:extLst>
                  </p:cNvPr>
                  <p:cNvSpPr/>
                  <p:nvPr/>
                </p:nvSpPr>
                <p:spPr>
                  <a:xfrm>
                    <a:off x="3025550" y="5345817"/>
                    <a:ext cx="199" cy="198"/>
                  </a:xfrm>
                  <a:custGeom>
                    <a:avLst/>
                    <a:gdLst>
                      <a:gd name="connsiteX0" fmla="*/ 200 w 199"/>
                      <a:gd name="connsiteY0" fmla="*/ 0 h 198"/>
                      <a:gd name="connsiteX1" fmla="*/ 0 w 199"/>
                      <a:gd name="connsiteY1" fmla="*/ 0 h 198"/>
                      <a:gd name="connsiteX2" fmla="*/ 20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200" y="0"/>
                        </a:moveTo>
                        <a:lnTo>
                          <a:pt x="0" y="0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7" name="Freeform 2366">
                    <a:extLst>
                      <a:ext uri="{FF2B5EF4-FFF2-40B4-BE49-F238E27FC236}">
                        <a16:creationId xmlns:a16="http://schemas.microsoft.com/office/drawing/2014/main" id="{F2643A1D-D2E3-FF52-C238-B1CB693E5F15}"/>
                      </a:ext>
                    </a:extLst>
                  </p:cNvPr>
                  <p:cNvSpPr/>
                  <p:nvPr/>
                </p:nvSpPr>
                <p:spPr>
                  <a:xfrm>
                    <a:off x="3034919" y="5335120"/>
                    <a:ext cx="199" cy="198"/>
                  </a:xfrm>
                  <a:custGeom>
                    <a:avLst/>
                    <a:gdLst>
                      <a:gd name="connsiteX0" fmla="*/ 200 w 199"/>
                      <a:gd name="connsiteY0" fmla="*/ 0 h 198"/>
                      <a:gd name="connsiteX1" fmla="*/ 0 w 199"/>
                      <a:gd name="connsiteY1" fmla="*/ 0 h 198"/>
                      <a:gd name="connsiteX2" fmla="*/ 0 w 199"/>
                      <a:gd name="connsiteY2" fmla="*/ 0 h 198"/>
                      <a:gd name="connsiteX3" fmla="*/ 0 w 199"/>
                      <a:gd name="connsiteY3" fmla="*/ 0 h 198"/>
                      <a:gd name="connsiteX4" fmla="*/ 200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200" y="0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8" name="Freeform 2367">
                    <a:extLst>
                      <a:ext uri="{FF2B5EF4-FFF2-40B4-BE49-F238E27FC236}">
                        <a16:creationId xmlns:a16="http://schemas.microsoft.com/office/drawing/2014/main" id="{9FD61E25-80E8-FF27-00E1-07C08800C4D3}"/>
                      </a:ext>
                    </a:extLst>
                  </p:cNvPr>
                  <p:cNvSpPr/>
                  <p:nvPr/>
                </p:nvSpPr>
                <p:spPr>
                  <a:xfrm>
                    <a:off x="3081119" y="5423589"/>
                    <a:ext cx="12216" cy="5305"/>
                  </a:xfrm>
                  <a:custGeom>
                    <a:avLst/>
                    <a:gdLst>
                      <a:gd name="connsiteX0" fmla="*/ 12202 w 12216"/>
                      <a:gd name="connsiteY0" fmla="*/ 4236 h 5305"/>
                      <a:gd name="connsiteX1" fmla="*/ 5027 w 12216"/>
                      <a:gd name="connsiteY1" fmla="*/ 472 h 5305"/>
                      <a:gd name="connsiteX2" fmla="*/ 44 w 12216"/>
                      <a:gd name="connsiteY2" fmla="*/ 869 h 5305"/>
                      <a:gd name="connsiteX3" fmla="*/ 7219 w 12216"/>
                      <a:gd name="connsiteY3" fmla="*/ 4830 h 5305"/>
                      <a:gd name="connsiteX4" fmla="*/ 12202 w 12216"/>
                      <a:gd name="connsiteY4" fmla="*/ 4236 h 53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16" h="5305">
                        <a:moveTo>
                          <a:pt x="12202" y="4236"/>
                        </a:moveTo>
                        <a:cubicBezTo>
                          <a:pt x="11206" y="3048"/>
                          <a:pt x="9412" y="1463"/>
                          <a:pt x="5027" y="472"/>
                        </a:cubicBezTo>
                        <a:cubicBezTo>
                          <a:pt x="2037" y="-122"/>
                          <a:pt x="-355" y="-320"/>
                          <a:pt x="44" y="869"/>
                        </a:cubicBezTo>
                        <a:cubicBezTo>
                          <a:pt x="642" y="2255"/>
                          <a:pt x="3033" y="3642"/>
                          <a:pt x="7219" y="4830"/>
                        </a:cubicBezTo>
                        <a:cubicBezTo>
                          <a:pt x="10408" y="5623"/>
                          <a:pt x="12402" y="5425"/>
                          <a:pt x="12202" y="423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69" name="Freeform 2368">
                    <a:extLst>
                      <a:ext uri="{FF2B5EF4-FFF2-40B4-BE49-F238E27FC236}">
                        <a16:creationId xmlns:a16="http://schemas.microsoft.com/office/drawing/2014/main" id="{15265218-3ADF-80BB-A917-24852E24B848}"/>
                      </a:ext>
                    </a:extLst>
                  </p:cNvPr>
                  <p:cNvSpPr/>
                  <p:nvPr/>
                </p:nvSpPr>
                <p:spPr>
                  <a:xfrm>
                    <a:off x="2969141" y="5255092"/>
                    <a:ext cx="35557" cy="29896"/>
                  </a:xfrm>
                  <a:custGeom>
                    <a:avLst/>
                    <a:gdLst>
                      <a:gd name="connsiteX0" fmla="*/ 12757 w 35557"/>
                      <a:gd name="connsiteY0" fmla="*/ 12876 h 29896"/>
                      <a:gd name="connsiteX1" fmla="*/ 22325 w 35557"/>
                      <a:gd name="connsiteY1" fmla="*/ 19809 h 29896"/>
                      <a:gd name="connsiteX2" fmla="*/ 26112 w 35557"/>
                      <a:gd name="connsiteY2" fmla="*/ 21592 h 29896"/>
                      <a:gd name="connsiteX3" fmla="*/ 29899 w 35557"/>
                      <a:gd name="connsiteY3" fmla="*/ 27138 h 29896"/>
                      <a:gd name="connsiteX4" fmla="*/ 35281 w 35557"/>
                      <a:gd name="connsiteY4" fmla="*/ 29515 h 29896"/>
                      <a:gd name="connsiteX5" fmla="*/ 31494 w 35557"/>
                      <a:gd name="connsiteY5" fmla="*/ 22582 h 29896"/>
                      <a:gd name="connsiteX6" fmla="*/ 26710 w 35557"/>
                      <a:gd name="connsiteY6" fmla="*/ 20205 h 29896"/>
                      <a:gd name="connsiteX7" fmla="*/ 25713 w 35557"/>
                      <a:gd name="connsiteY7" fmla="*/ 18026 h 29896"/>
                      <a:gd name="connsiteX8" fmla="*/ 27507 w 35557"/>
                      <a:gd name="connsiteY8" fmla="*/ 17828 h 29896"/>
                      <a:gd name="connsiteX9" fmla="*/ 27507 w 35557"/>
                      <a:gd name="connsiteY9" fmla="*/ 15451 h 29896"/>
                      <a:gd name="connsiteX10" fmla="*/ 17740 w 35557"/>
                      <a:gd name="connsiteY10" fmla="*/ 10895 h 29896"/>
                      <a:gd name="connsiteX11" fmla="*/ 5781 w 35557"/>
                      <a:gd name="connsiteY11" fmla="*/ 1981 h 29896"/>
                      <a:gd name="connsiteX12" fmla="*/ 6578 w 35557"/>
                      <a:gd name="connsiteY12" fmla="*/ 991 h 29896"/>
                      <a:gd name="connsiteX13" fmla="*/ 6179 w 35557"/>
                      <a:gd name="connsiteY13" fmla="*/ 0 h 29896"/>
                      <a:gd name="connsiteX14" fmla="*/ 5183 w 35557"/>
                      <a:gd name="connsiteY14" fmla="*/ 1387 h 29896"/>
                      <a:gd name="connsiteX15" fmla="*/ 4784 w 35557"/>
                      <a:gd name="connsiteY15" fmla="*/ 1981 h 29896"/>
                      <a:gd name="connsiteX16" fmla="*/ 2791 w 35557"/>
                      <a:gd name="connsiteY16" fmla="*/ 4754 h 29896"/>
                      <a:gd name="connsiteX17" fmla="*/ 4585 w 35557"/>
                      <a:gd name="connsiteY17" fmla="*/ 6933 h 29896"/>
                      <a:gd name="connsiteX18" fmla="*/ 1993 w 35557"/>
                      <a:gd name="connsiteY18" fmla="*/ 5943 h 29896"/>
                      <a:gd name="connsiteX19" fmla="*/ 0 w 35557"/>
                      <a:gd name="connsiteY19" fmla="*/ 8914 h 29896"/>
                      <a:gd name="connsiteX20" fmla="*/ 5781 w 35557"/>
                      <a:gd name="connsiteY20" fmla="*/ 11687 h 29896"/>
                      <a:gd name="connsiteX21" fmla="*/ 12757 w 35557"/>
                      <a:gd name="connsiteY21" fmla="*/ 12876 h 29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5557" h="29896">
                        <a:moveTo>
                          <a:pt x="12757" y="12876"/>
                        </a:moveTo>
                        <a:cubicBezTo>
                          <a:pt x="15946" y="14857"/>
                          <a:pt x="18936" y="16837"/>
                          <a:pt x="22325" y="19809"/>
                        </a:cubicBezTo>
                        <a:cubicBezTo>
                          <a:pt x="23919" y="21195"/>
                          <a:pt x="25315" y="21790"/>
                          <a:pt x="26112" y="21592"/>
                        </a:cubicBezTo>
                        <a:cubicBezTo>
                          <a:pt x="26311" y="22978"/>
                          <a:pt x="27706" y="24959"/>
                          <a:pt x="29899" y="27138"/>
                        </a:cubicBezTo>
                        <a:cubicBezTo>
                          <a:pt x="32291" y="29515"/>
                          <a:pt x="34484" y="30506"/>
                          <a:pt x="35281" y="29515"/>
                        </a:cubicBezTo>
                        <a:cubicBezTo>
                          <a:pt x="36278" y="28129"/>
                          <a:pt x="34484" y="25355"/>
                          <a:pt x="31494" y="22582"/>
                        </a:cubicBezTo>
                        <a:cubicBezTo>
                          <a:pt x="29301" y="20403"/>
                          <a:pt x="27706" y="19809"/>
                          <a:pt x="26710" y="20205"/>
                        </a:cubicBezTo>
                        <a:cubicBezTo>
                          <a:pt x="26510" y="19611"/>
                          <a:pt x="26112" y="18818"/>
                          <a:pt x="25713" y="18026"/>
                        </a:cubicBezTo>
                        <a:cubicBezTo>
                          <a:pt x="26311" y="18026"/>
                          <a:pt x="26909" y="18026"/>
                          <a:pt x="27507" y="17828"/>
                        </a:cubicBezTo>
                        <a:cubicBezTo>
                          <a:pt x="28903" y="17630"/>
                          <a:pt x="29301" y="16837"/>
                          <a:pt x="27507" y="15451"/>
                        </a:cubicBezTo>
                        <a:cubicBezTo>
                          <a:pt x="24318" y="13074"/>
                          <a:pt x="20929" y="11489"/>
                          <a:pt x="17740" y="10895"/>
                        </a:cubicBezTo>
                        <a:cubicBezTo>
                          <a:pt x="13754" y="7924"/>
                          <a:pt x="9767" y="4952"/>
                          <a:pt x="5781" y="1981"/>
                        </a:cubicBezTo>
                        <a:cubicBezTo>
                          <a:pt x="6179" y="1783"/>
                          <a:pt x="6379" y="1585"/>
                          <a:pt x="6578" y="991"/>
                        </a:cubicBezTo>
                        <a:cubicBezTo>
                          <a:pt x="6578" y="792"/>
                          <a:pt x="6379" y="396"/>
                          <a:pt x="6179" y="0"/>
                        </a:cubicBezTo>
                        <a:cubicBezTo>
                          <a:pt x="5781" y="396"/>
                          <a:pt x="5581" y="991"/>
                          <a:pt x="5183" y="1387"/>
                        </a:cubicBezTo>
                        <a:cubicBezTo>
                          <a:pt x="4983" y="1585"/>
                          <a:pt x="4983" y="1783"/>
                          <a:pt x="4784" y="1981"/>
                        </a:cubicBezTo>
                        <a:cubicBezTo>
                          <a:pt x="4186" y="2971"/>
                          <a:pt x="3588" y="3962"/>
                          <a:pt x="2791" y="4754"/>
                        </a:cubicBezTo>
                        <a:cubicBezTo>
                          <a:pt x="3189" y="5546"/>
                          <a:pt x="3787" y="6339"/>
                          <a:pt x="4585" y="6933"/>
                        </a:cubicBezTo>
                        <a:cubicBezTo>
                          <a:pt x="3588" y="6537"/>
                          <a:pt x="2791" y="6339"/>
                          <a:pt x="1993" y="5943"/>
                        </a:cubicBezTo>
                        <a:cubicBezTo>
                          <a:pt x="1395" y="6933"/>
                          <a:pt x="797" y="7924"/>
                          <a:pt x="0" y="8914"/>
                        </a:cubicBezTo>
                        <a:cubicBezTo>
                          <a:pt x="1595" y="9904"/>
                          <a:pt x="3787" y="10895"/>
                          <a:pt x="5781" y="11687"/>
                        </a:cubicBezTo>
                        <a:cubicBezTo>
                          <a:pt x="9368" y="13668"/>
                          <a:pt x="11163" y="13470"/>
                          <a:pt x="12757" y="1287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0" name="Freeform 2369">
                    <a:extLst>
                      <a:ext uri="{FF2B5EF4-FFF2-40B4-BE49-F238E27FC236}">
                        <a16:creationId xmlns:a16="http://schemas.microsoft.com/office/drawing/2014/main" id="{32C6AC6E-EF42-0EAB-7326-69C3DF9A724A}"/>
                      </a:ext>
                    </a:extLst>
                  </p:cNvPr>
                  <p:cNvSpPr/>
                  <p:nvPr/>
                </p:nvSpPr>
                <p:spPr>
                  <a:xfrm>
                    <a:off x="3083339" y="5319639"/>
                    <a:ext cx="15974" cy="10924"/>
                  </a:xfrm>
                  <a:custGeom>
                    <a:avLst/>
                    <a:gdLst>
                      <a:gd name="connsiteX0" fmla="*/ 15963 w 15974"/>
                      <a:gd name="connsiteY0" fmla="*/ 7953 h 10924"/>
                      <a:gd name="connsiteX1" fmla="*/ 10979 w 15974"/>
                      <a:gd name="connsiteY1" fmla="*/ 3992 h 10924"/>
                      <a:gd name="connsiteX2" fmla="*/ 5598 w 15974"/>
                      <a:gd name="connsiteY2" fmla="*/ 2209 h 10924"/>
                      <a:gd name="connsiteX3" fmla="*/ 814 w 15974"/>
                      <a:gd name="connsiteY3" fmla="*/ 30 h 10924"/>
                      <a:gd name="connsiteX4" fmla="*/ 2010 w 15974"/>
                      <a:gd name="connsiteY4" fmla="*/ 4784 h 10924"/>
                      <a:gd name="connsiteX5" fmla="*/ 10381 w 15974"/>
                      <a:gd name="connsiteY5" fmla="*/ 10925 h 10924"/>
                      <a:gd name="connsiteX6" fmla="*/ 9783 w 15974"/>
                      <a:gd name="connsiteY6" fmla="*/ 6963 h 10924"/>
                      <a:gd name="connsiteX7" fmla="*/ 10581 w 15974"/>
                      <a:gd name="connsiteY7" fmla="*/ 7359 h 10924"/>
                      <a:gd name="connsiteX8" fmla="*/ 15963 w 15974"/>
                      <a:gd name="connsiteY8" fmla="*/ 7953 h 109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974" h="10924">
                        <a:moveTo>
                          <a:pt x="15963" y="7953"/>
                        </a:moveTo>
                        <a:cubicBezTo>
                          <a:pt x="16162" y="6963"/>
                          <a:pt x="13770" y="5378"/>
                          <a:pt x="10979" y="3992"/>
                        </a:cubicBezTo>
                        <a:cubicBezTo>
                          <a:pt x="8787" y="3001"/>
                          <a:pt x="6794" y="2209"/>
                          <a:pt x="5598" y="2209"/>
                        </a:cubicBezTo>
                        <a:cubicBezTo>
                          <a:pt x="3804" y="624"/>
                          <a:pt x="2209" y="-168"/>
                          <a:pt x="814" y="30"/>
                        </a:cubicBezTo>
                        <a:cubicBezTo>
                          <a:pt x="-581" y="228"/>
                          <a:pt x="-183" y="2209"/>
                          <a:pt x="2010" y="4784"/>
                        </a:cubicBezTo>
                        <a:cubicBezTo>
                          <a:pt x="5000" y="8548"/>
                          <a:pt x="7990" y="10925"/>
                          <a:pt x="10381" y="10925"/>
                        </a:cubicBezTo>
                        <a:cubicBezTo>
                          <a:pt x="11378" y="10330"/>
                          <a:pt x="11179" y="8944"/>
                          <a:pt x="9783" y="6963"/>
                        </a:cubicBezTo>
                        <a:cubicBezTo>
                          <a:pt x="9983" y="7161"/>
                          <a:pt x="10381" y="7161"/>
                          <a:pt x="10581" y="7359"/>
                        </a:cubicBezTo>
                        <a:cubicBezTo>
                          <a:pt x="13571" y="8746"/>
                          <a:pt x="15763" y="8944"/>
                          <a:pt x="15963" y="795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1" name="Freeform 2370">
                    <a:extLst>
                      <a:ext uri="{FF2B5EF4-FFF2-40B4-BE49-F238E27FC236}">
                        <a16:creationId xmlns:a16="http://schemas.microsoft.com/office/drawing/2014/main" id="{3CDC2D6B-FDF1-9738-2894-D0929844D370}"/>
                      </a:ext>
                    </a:extLst>
                  </p:cNvPr>
                  <p:cNvSpPr/>
                  <p:nvPr/>
                </p:nvSpPr>
                <p:spPr>
                  <a:xfrm>
                    <a:off x="2959374" y="5341459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0 h 198"/>
                      <a:gd name="connsiteX1" fmla="*/ 398 w 398"/>
                      <a:gd name="connsiteY1" fmla="*/ 198 h 198"/>
                      <a:gd name="connsiteX2" fmla="*/ 398 w 398"/>
                      <a:gd name="connsiteY2" fmla="*/ 198 h 198"/>
                      <a:gd name="connsiteX3" fmla="*/ 398 w 398"/>
                      <a:gd name="connsiteY3" fmla="*/ 198 h 198"/>
                      <a:gd name="connsiteX4" fmla="*/ 199 w 398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">
                        <a:moveTo>
                          <a:pt x="0" y="0"/>
                        </a:moveTo>
                        <a:lnTo>
                          <a:pt x="398" y="198"/>
                        </a:lnTo>
                        <a:lnTo>
                          <a:pt x="398" y="198"/>
                        </a:lnTo>
                        <a:lnTo>
                          <a:pt x="398" y="198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2" name="Freeform 2371">
                    <a:extLst>
                      <a:ext uri="{FF2B5EF4-FFF2-40B4-BE49-F238E27FC236}">
                        <a16:creationId xmlns:a16="http://schemas.microsoft.com/office/drawing/2014/main" id="{8B8E62F0-6169-0087-6F4B-E7A515F8CC7C}"/>
                      </a:ext>
                    </a:extLst>
                  </p:cNvPr>
                  <p:cNvSpPr/>
                  <p:nvPr/>
                </p:nvSpPr>
                <p:spPr>
                  <a:xfrm>
                    <a:off x="2947309" y="5338531"/>
                    <a:ext cx="12065" cy="5722"/>
                  </a:xfrm>
                  <a:custGeom>
                    <a:avLst/>
                    <a:gdLst>
                      <a:gd name="connsiteX0" fmla="*/ 106 w 12065"/>
                      <a:gd name="connsiteY0" fmla="*/ 1342 h 5722"/>
                      <a:gd name="connsiteX1" fmla="*/ 3295 w 12065"/>
                      <a:gd name="connsiteY1" fmla="*/ 4314 h 5722"/>
                      <a:gd name="connsiteX2" fmla="*/ 10072 w 12065"/>
                      <a:gd name="connsiteY2" fmla="*/ 5502 h 5722"/>
                      <a:gd name="connsiteX3" fmla="*/ 12066 w 12065"/>
                      <a:gd name="connsiteY3" fmla="*/ 3125 h 5722"/>
                      <a:gd name="connsiteX4" fmla="*/ 4491 w 12065"/>
                      <a:gd name="connsiteY4" fmla="*/ 550 h 5722"/>
                      <a:gd name="connsiteX5" fmla="*/ 106 w 12065"/>
                      <a:gd name="connsiteY5" fmla="*/ 1342 h 57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065" h="5722">
                        <a:moveTo>
                          <a:pt x="106" y="1342"/>
                        </a:moveTo>
                        <a:cubicBezTo>
                          <a:pt x="505" y="2135"/>
                          <a:pt x="1900" y="3323"/>
                          <a:pt x="3295" y="4314"/>
                        </a:cubicBezTo>
                        <a:cubicBezTo>
                          <a:pt x="6086" y="5899"/>
                          <a:pt x="8677" y="5899"/>
                          <a:pt x="10072" y="5502"/>
                        </a:cubicBezTo>
                        <a:cubicBezTo>
                          <a:pt x="11268" y="4908"/>
                          <a:pt x="11468" y="3918"/>
                          <a:pt x="12066" y="3125"/>
                        </a:cubicBezTo>
                        <a:cubicBezTo>
                          <a:pt x="9474" y="2135"/>
                          <a:pt x="6883" y="1144"/>
                          <a:pt x="4491" y="550"/>
                        </a:cubicBezTo>
                        <a:cubicBezTo>
                          <a:pt x="1502" y="-440"/>
                          <a:pt x="-492" y="-44"/>
                          <a:pt x="106" y="134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3" name="Freeform 2372">
                    <a:extLst>
                      <a:ext uri="{FF2B5EF4-FFF2-40B4-BE49-F238E27FC236}">
                        <a16:creationId xmlns:a16="http://schemas.microsoft.com/office/drawing/2014/main" id="{902A1FCB-CF81-967B-F106-F437F80CA8BF}"/>
                      </a:ext>
                    </a:extLst>
                  </p:cNvPr>
                  <p:cNvSpPr/>
                  <p:nvPr/>
                </p:nvSpPr>
                <p:spPr>
                  <a:xfrm>
                    <a:off x="2939043" y="5375007"/>
                    <a:ext cx="13354" cy="5601"/>
                  </a:xfrm>
                  <a:custGeom>
                    <a:avLst/>
                    <a:gdLst>
                      <a:gd name="connsiteX0" fmla="*/ 7774 w 13354"/>
                      <a:gd name="connsiteY0" fmla="*/ 5277 h 5601"/>
                      <a:gd name="connsiteX1" fmla="*/ 13355 w 13354"/>
                      <a:gd name="connsiteY1" fmla="*/ 4484 h 5601"/>
                      <a:gd name="connsiteX2" fmla="*/ 5382 w 13354"/>
                      <a:gd name="connsiteY2" fmla="*/ 324 h 5601"/>
                      <a:gd name="connsiteX3" fmla="*/ 0 w 13354"/>
                      <a:gd name="connsiteY3" fmla="*/ 1117 h 5601"/>
                      <a:gd name="connsiteX4" fmla="*/ 7774 w 13354"/>
                      <a:gd name="connsiteY4" fmla="*/ 5277 h 5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54" h="5601">
                        <a:moveTo>
                          <a:pt x="7774" y="5277"/>
                        </a:moveTo>
                        <a:cubicBezTo>
                          <a:pt x="10763" y="5871"/>
                          <a:pt x="12757" y="5673"/>
                          <a:pt x="13355" y="4484"/>
                        </a:cubicBezTo>
                        <a:cubicBezTo>
                          <a:pt x="12358" y="2702"/>
                          <a:pt x="9368" y="1117"/>
                          <a:pt x="5382" y="324"/>
                        </a:cubicBezTo>
                        <a:cubicBezTo>
                          <a:pt x="2392" y="-270"/>
                          <a:pt x="0" y="-72"/>
                          <a:pt x="0" y="1117"/>
                        </a:cubicBezTo>
                        <a:cubicBezTo>
                          <a:pt x="199" y="3098"/>
                          <a:pt x="3787" y="4484"/>
                          <a:pt x="7774" y="527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4" name="Freeform 2373">
                    <a:extLst>
                      <a:ext uri="{FF2B5EF4-FFF2-40B4-BE49-F238E27FC236}">
                        <a16:creationId xmlns:a16="http://schemas.microsoft.com/office/drawing/2014/main" id="{758A60F7-4E97-976B-16BE-6EC5F154BEEB}"/>
                      </a:ext>
                    </a:extLst>
                  </p:cNvPr>
                  <p:cNvSpPr/>
                  <p:nvPr/>
                </p:nvSpPr>
                <p:spPr>
                  <a:xfrm>
                    <a:off x="2938632" y="5397400"/>
                    <a:ext cx="14164" cy="10703"/>
                  </a:xfrm>
                  <a:custGeom>
                    <a:avLst/>
                    <a:gdLst>
                      <a:gd name="connsiteX0" fmla="*/ 10378 w 14164"/>
                      <a:gd name="connsiteY0" fmla="*/ 9626 h 10703"/>
                      <a:gd name="connsiteX1" fmla="*/ 14165 w 14164"/>
                      <a:gd name="connsiteY1" fmla="*/ 9824 h 10703"/>
                      <a:gd name="connsiteX2" fmla="*/ 7388 w 14164"/>
                      <a:gd name="connsiteY2" fmla="*/ 1504 h 10703"/>
                      <a:gd name="connsiteX3" fmla="*/ 2205 w 14164"/>
                      <a:gd name="connsiteY3" fmla="*/ 910 h 10703"/>
                      <a:gd name="connsiteX4" fmla="*/ 3800 w 14164"/>
                      <a:gd name="connsiteY4" fmla="*/ 4476 h 10703"/>
                      <a:gd name="connsiteX5" fmla="*/ 13 w 14164"/>
                      <a:gd name="connsiteY5" fmla="*/ 5664 h 10703"/>
                      <a:gd name="connsiteX6" fmla="*/ 4996 w 14164"/>
                      <a:gd name="connsiteY6" fmla="*/ 9031 h 10703"/>
                      <a:gd name="connsiteX7" fmla="*/ 10378 w 14164"/>
                      <a:gd name="connsiteY7" fmla="*/ 9626 h 107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4164" h="10703">
                        <a:moveTo>
                          <a:pt x="10378" y="9626"/>
                        </a:moveTo>
                        <a:cubicBezTo>
                          <a:pt x="12570" y="10814"/>
                          <a:pt x="14165" y="11210"/>
                          <a:pt x="14165" y="9824"/>
                        </a:cubicBezTo>
                        <a:cubicBezTo>
                          <a:pt x="14165" y="7249"/>
                          <a:pt x="11175" y="4277"/>
                          <a:pt x="7388" y="1504"/>
                        </a:cubicBezTo>
                        <a:cubicBezTo>
                          <a:pt x="4797" y="-279"/>
                          <a:pt x="3003" y="-477"/>
                          <a:pt x="2205" y="910"/>
                        </a:cubicBezTo>
                        <a:cubicBezTo>
                          <a:pt x="2205" y="2098"/>
                          <a:pt x="2803" y="3287"/>
                          <a:pt x="3800" y="4476"/>
                        </a:cubicBezTo>
                        <a:cubicBezTo>
                          <a:pt x="1607" y="4277"/>
                          <a:pt x="212" y="4674"/>
                          <a:pt x="13" y="5664"/>
                        </a:cubicBezTo>
                        <a:cubicBezTo>
                          <a:pt x="-187" y="6853"/>
                          <a:pt x="2006" y="8041"/>
                          <a:pt x="4996" y="9031"/>
                        </a:cubicBezTo>
                        <a:cubicBezTo>
                          <a:pt x="7388" y="9626"/>
                          <a:pt x="9182" y="9824"/>
                          <a:pt x="10378" y="962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5" name="Freeform 2374">
                    <a:extLst>
                      <a:ext uri="{FF2B5EF4-FFF2-40B4-BE49-F238E27FC236}">
                        <a16:creationId xmlns:a16="http://schemas.microsoft.com/office/drawing/2014/main" id="{24BE71D3-450E-4F58-A56C-7B8DCAA51F99}"/>
                      </a:ext>
                    </a:extLst>
                  </p:cNvPr>
                  <p:cNvSpPr/>
                  <p:nvPr/>
                </p:nvSpPr>
                <p:spPr>
                  <a:xfrm>
                    <a:off x="3066025" y="5348910"/>
                    <a:ext cx="36477" cy="33579"/>
                  </a:xfrm>
                  <a:custGeom>
                    <a:avLst/>
                    <a:gdLst>
                      <a:gd name="connsiteX0" fmla="*/ 19125 w 36477"/>
                      <a:gd name="connsiteY0" fmla="*/ 13546 h 33579"/>
                      <a:gd name="connsiteX1" fmla="*/ 14341 w 36477"/>
                      <a:gd name="connsiteY1" fmla="*/ 7801 h 33579"/>
                      <a:gd name="connsiteX2" fmla="*/ 10354 w 36477"/>
                      <a:gd name="connsiteY2" fmla="*/ 7603 h 33579"/>
                      <a:gd name="connsiteX3" fmla="*/ 8959 w 36477"/>
                      <a:gd name="connsiteY3" fmla="*/ 6216 h 33579"/>
                      <a:gd name="connsiteX4" fmla="*/ 8162 w 36477"/>
                      <a:gd name="connsiteY4" fmla="*/ 5424 h 33579"/>
                      <a:gd name="connsiteX5" fmla="*/ 12547 w 36477"/>
                      <a:gd name="connsiteY5" fmla="*/ 7009 h 33579"/>
                      <a:gd name="connsiteX6" fmla="*/ 14141 w 36477"/>
                      <a:gd name="connsiteY6" fmla="*/ 7603 h 33579"/>
                      <a:gd name="connsiteX7" fmla="*/ 6168 w 36477"/>
                      <a:gd name="connsiteY7" fmla="*/ 868 h 33579"/>
                      <a:gd name="connsiteX8" fmla="*/ 1385 w 36477"/>
                      <a:gd name="connsiteY8" fmla="*/ 1066 h 33579"/>
                      <a:gd name="connsiteX9" fmla="*/ 3776 w 36477"/>
                      <a:gd name="connsiteY9" fmla="*/ 3641 h 33579"/>
                      <a:gd name="connsiteX10" fmla="*/ 3178 w 36477"/>
                      <a:gd name="connsiteY10" fmla="*/ 3839 h 33579"/>
                      <a:gd name="connsiteX11" fmla="*/ 5172 w 36477"/>
                      <a:gd name="connsiteY11" fmla="*/ 12753 h 33579"/>
                      <a:gd name="connsiteX12" fmla="*/ 4374 w 36477"/>
                      <a:gd name="connsiteY12" fmla="*/ 12555 h 33579"/>
                      <a:gd name="connsiteX13" fmla="*/ 189 w 36477"/>
                      <a:gd name="connsiteY13" fmla="*/ 12951 h 33579"/>
                      <a:gd name="connsiteX14" fmla="*/ 5969 w 36477"/>
                      <a:gd name="connsiteY14" fmla="*/ 16517 h 33579"/>
                      <a:gd name="connsiteX15" fmla="*/ 5969 w 36477"/>
                      <a:gd name="connsiteY15" fmla="*/ 16517 h 33579"/>
                      <a:gd name="connsiteX16" fmla="*/ 5969 w 36477"/>
                      <a:gd name="connsiteY16" fmla="*/ 16715 h 33579"/>
                      <a:gd name="connsiteX17" fmla="*/ 10354 w 36477"/>
                      <a:gd name="connsiteY17" fmla="*/ 20479 h 33579"/>
                      <a:gd name="connsiteX18" fmla="*/ 13743 w 36477"/>
                      <a:gd name="connsiteY18" fmla="*/ 20875 h 33579"/>
                      <a:gd name="connsiteX19" fmla="*/ 16733 w 36477"/>
                      <a:gd name="connsiteY19" fmla="*/ 26620 h 33579"/>
                      <a:gd name="connsiteX20" fmla="*/ 22912 w 36477"/>
                      <a:gd name="connsiteY20" fmla="*/ 31968 h 33579"/>
                      <a:gd name="connsiteX21" fmla="*/ 26101 w 36477"/>
                      <a:gd name="connsiteY21" fmla="*/ 30383 h 33579"/>
                      <a:gd name="connsiteX22" fmla="*/ 31284 w 36477"/>
                      <a:gd name="connsiteY22" fmla="*/ 32760 h 33579"/>
                      <a:gd name="connsiteX23" fmla="*/ 36466 w 36477"/>
                      <a:gd name="connsiteY23" fmla="*/ 32760 h 33579"/>
                      <a:gd name="connsiteX24" fmla="*/ 29689 w 36477"/>
                      <a:gd name="connsiteY24" fmla="*/ 28006 h 33579"/>
                      <a:gd name="connsiteX25" fmla="*/ 31483 w 36477"/>
                      <a:gd name="connsiteY25" fmla="*/ 25431 h 33579"/>
                      <a:gd name="connsiteX26" fmla="*/ 29091 w 36477"/>
                      <a:gd name="connsiteY26" fmla="*/ 21667 h 33579"/>
                      <a:gd name="connsiteX27" fmla="*/ 29290 w 36477"/>
                      <a:gd name="connsiteY27" fmla="*/ 21469 h 33579"/>
                      <a:gd name="connsiteX28" fmla="*/ 23909 w 36477"/>
                      <a:gd name="connsiteY28" fmla="*/ 17111 h 33579"/>
                      <a:gd name="connsiteX29" fmla="*/ 17131 w 36477"/>
                      <a:gd name="connsiteY29" fmla="*/ 15923 h 33579"/>
                      <a:gd name="connsiteX30" fmla="*/ 21516 w 36477"/>
                      <a:gd name="connsiteY30" fmla="*/ 20281 h 33579"/>
                      <a:gd name="connsiteX31" fmla="*/ 21716 w 36477"/>
                      <a:gd name="connsiteY31" fmla="*/ 20479 h 33579"/>
                      <a:gd name="connsiteX32" fmla="*/ 21915 w 36477"/>
                      <a:gd name="connsiteY32" fmla="*/ 21667 h 33579"/>
                      <a:gd name="connsiteX33" fmla="*/ 15537 w 36477"/>
                      <a:gd name="connsiteY33" fmla="*/ 19290 h 33579"/>
                      <a:gd name="connsiteX34" fmla="*/ 15736 w 36477"/>
                      <a:gd name="connsiteY34" fmla="*/ 17309 h 33579"/>
                      <a:gd name="connsiteX35" fmla="*/ 14141 w 36477"/>
                      <a:gd name="connsiteY35" fmla="*/ 12753 h 33579"/>
                      <a:gd name="connsiteX36" fmla="*/ 19125 w 36477"/>
                      <a:gd name="connsiteY36" fmla="*/ 13546 h 33579"/>
                      <a:gd name="connsiteX37" fmla="*/ 29689 w 36477"/>
                      <a:gd name="connsiteY37" fmla="*/ 27610 h 33579"/>
                      <a:gd name="connsiteX38" fmla="*/ 28892 w 36477"/>
                      <a:gd name="connsiteY38" fmla="*/ 27412 h 33579"/>
                      <a:gd name="connsiteX39" fmla="*/ 25104 w 36477"/>
                      <a:gd name="connsiteY39" fmla="*/ 26620 h 33579"/>
                      <a:gd name="connsiteX40" fmla="*/ 24307 w 36477"/>
                      <a:gd name="connsiteY40" fmla="*/ 24441 h 33579"/>
                      <a:gd name="connsiteX41" fmla="*/ 24307 w 36477"/>
                      <a:gd name="connsiteY41" fmla="*/ 24441 h 33579"/>
                      <a:gd name="connsiteX42" fmla="*/ 29689 w 36477"/>
                      <a:gd name="connsiteY42" fmla="*/ 27610 h 335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36477" h="33579">
                        <a:moveTo>
                          <a:pt x="19125" y="13546"/>
                        </a:moveTo>
                        <a:cubicBezTo>
                          <a:pt x="23310" y="12951"/>
                          <a:pt x="17530" y="10178"/>
                          <a:pt x="14341" y="7801"/>
                        </a:cubicBezTo>
                        <a:cubicBezTo>
                          <a:pt x="13344" y="7801"/>
                          <a:pt x="11750" y="7603"/>
                          <a:pt x="10354" y="7603"/>
                        </a:cubicBezTo>
                        <a:cubicBezTo>
                          <a:pt x="9955" y="7207"/>
                          <a:pt x="9358" y="6613"/>
                          <a:pt x="8959" y="6216"/>
                        </a:cubicBezTo>
                        <a:cubicBezTo>
                          <a:pt x="8760" y="6018"/>
                          <a:pt x="8361" y="5820"/>
                          <a:pt x="8162" y="5424"/>
                        </a:cubicBezTo>
                        <a:cubicBezTo>
                          <a:pt x="9557" y="6018"/>
                          <a:pt x="10952" y="6415"/>
                          <a:pt x="12547" y="7009"/>
                        </a:cubicBezTo>
                        <a:lnTo>
                          <a:pt x="14141" y="7603"/>
                        </a:lnTo>
                        <a:cubicBezTo>
                          <a:pt x="13942" y="5622"/>
                          <a:pt x="14141" y="3641"/>
                          <a:pt x="6168" y="868"/>
                        </a:cubicBezTo>
                        <a:cubicBezTo>
                          <a:pt x="3178" y="-320"/>
                          <a:pt x="986" y="-320"/>
                          <a:pt x="1385" y="1066"/>
                        </a:cubicBezTo>
                        <a:cubicBezTo>
                          <a:pt x="1783" y="2057"/>
                          <a:pt x="2580" y="2849"/>
                          <a:pt x="3776" y="3641"/>
                        </a:cubicBezTo>
                        <a:cubicBezTo>
                          <a:pt x="3577" y="3641"/>
                          <a:pt x="3378" y="3641"/>
                          <a:pt x="3178" y="3839"/>
                        </a:cubicBezTo>
                        <a:cubicBezTo>
                          <a:pt x="3776" y="6811"/>
                          <a:pt x="4374" y="9782"/>
                          <a:pt x="5172" y="12753"/>
                        </a:cubicBezTo>
                        <a:cubicBezTo>
                          <a:pt x="4972" y="12753"/>
                          <a:pt x="4773" y="12555"/>
                          <a:pt x="4374" y="12555"/>
                        </a:cubicBezTo>
                        <a:cubicBezTo>
                          <a:pt x="1185" y="11565"/>
                          <a:pt x="-609" y="11565"/>
                          <a:pt x="189" y="12951"/>
                        </a:cubicBezTo>
                        <a:cubicBezTo>
                          <a:pt x="986" y="14140"/>
                          <a:pt x="2979" y="15527"/>
                          <a:pt x="5969" y="16517"/>
                        </a:cubicBezTo>
                        <a:cubicBezTo>
                          <a:pt x="5969" y="16517"/>
                          <a:pt x="5969" y="16517"/>
                          <a:pt x="5969" y="16517"/>
                        </a:cubicBezTo>
                        <a:cubicBezTo>
                          <a:pt x="5969" y="16517"/>
                          <a:pt x="5969" y="16715"/>
                          <a:pt x="5969" y="16715"/>
                        </a:cubicBezTo>
                        <a:cubicBezTo>
                          <a:pt x="6368" y="18102"/>
                          <a:pt x="8959" y="20083"/>
                          <a:pt x="10354" y="20479"/>
                        </a:cubicBezTo>
                        <a:cubicBezTo>
                          <a:pt x="11750" y="21073"/>
                          <a:pt x="12946" y="21073"/>
                          <a:pt x="13743" y="20875"/>
                        </a:cubicBezTo>
                        <a:cubicBezTo>
                          <a:pt x="13544" y="22262"/>
                          <a:pt x="14739" y="24441"/>
                          <a:pt x="16733" y="26620"/>
                        </a:cubicBezTo>
                        <a:cubicBezTo>
                          <a:pt x="18527" y="28600"/>
                          <a:pt x="20918" y="30581"/>
                          <a:pt x="22912" y="31968"/>
                        </a:cubicBezTo>
                        <a:cubicBezTo>
                          <a:pt x="26101" y="33949"/>
                          <a:pt x="26898" y="32958"/>
                          <a:pt x="26101" y="30383"/>
                        </a:cubicBezTo>
                        <a:cubicBezTo>
                          <a:pt x="27496" y="31176"/>
                          <a:pt x="29290" y="31968"/>
                          <a:pt x="31284" y="32760"/>
                        </a:cubicBezTo>
                        <a:cubicBezTo>
                          <a:pt x="34273" y="33751"/>
                          <a:pt x="36665" y="33949"/>
                          <a:pt x="36466" y="32760"/>
                        </a:cubicBezTo>
                        <a:cubicBezTo>
                          <a:pt x="36267" y="31374"/>
                          <a:pt x="33675" y="29591"/>
                          <a:pt x="29689" y="28006"/>
                        </a:cubicBezTo>
                        <a:cubicBezTo>
                          <a:pt x="31284" y="28600"/>
                          <a:pt x="32081" y="28006"/>
                          <a:pt x="31483" y="25431"/>
                        </a:cubicBezTo>
                        <a:cubicBezTo>
                          <a:pt x="31084" y="24242"/>
                          <a:pt x="30287" y="23054"/>
                          <a:pt x="29091" y="21667"/>
                        </a:cubicBezTo>
                        <a:cubicBezTo>
                          <a:pt x="29091" y="21667"/>
                          <a:pt x="29290" y="21667"/>
                          <a:pt x="29290" y="21469"/>
                        </a:cubicBezTo>
                        <a:cubicBezTo>
                          <a:pt x="29888" y="20083"/>
                          <a:pt x="27895" y="18696"/>
                          <a:pt x="23909" y="17111"/>
                        </a:cubicBezTo>
                        <a:cubicBezTo>
                          <a:pt x="20918" y="15923"/>
                          <a:pt x="17929" y="15130"/>
                          <a:pt x="17131" y="15923"/>
                        </a:cubicBezTo>
                        <a:cubicBezTo>
                          <a:pt x="15935" y="16913"/>
                          <a:pt x="17929" y="18498"/>
                          <a:pt x="21516" y="20281"/>
                        </a:cubicBezTo>
                        <a:cubicBezTo>
                          <a:pt x="21516" y="20281"/>
                          <a:pt x="21716" y="20281"/>
                          <a:pt x="21716" y="20479"/>
                        </a:cubicBezTo>
                        <a:cubicBezTo>
                          <a:pt x="21716" y="20875"/>
                          <a:pt x="21915" y="21271"/>
                          <a:pt x="21915" y="21667"/>
                        </a:cubicBezTo>
                        <a:cubicBezTo>
                          <a:pt x="19125" y="19885"/>
                          <a:pt x="16932" y="19092"/>
                          <a:pt x="15537" y="19290"/>
                        </a:cubicBezTo>
                        <a:cubicBezTo>
                          <a:pt x="15736" y="18696"/>
                          <a:pt x="15736" y="18102"/>
                          <a:pt x="15736" y="17309"/>
                        </a:cubicBezTo>
                        <a:cubicBezTo>
                          <a:pt x="15736" y="15923"/>
                          <a:pt x="15138" y="14338"/>
                          <a:pt x="14141" y="12753"/>
                        </a:cubicBezTo>
                        <a:cubicBezTo>
                          <a:pt x="16334" y="13150"/>
                          <a:pt x="18128" y="13546"/>
                          <a:pt x="19125" y="13546"/>
                        </a:cubicBezTo>
                        <a:close/>
                        <a:moveTo>
                          <a:pt x="29689" y="27610"/>
                        </a:moveTo>
                        <a:cubicBezTo>
                          <a:pt x="29490" y="27610"/>
                          <a:pt x="29091" y="27412"/>
                          <a:pt x="28892" y="27412"/>
                        </a:cubicBezTo>
                        <a:cubicBezTo>
                          <a:pt x="27297" y="26818"/>
                          <a:pt x="26101" y="26620"/>
                          <a:pt x="25104" y="26620"/>
                        </a:cubicBezTo>
                        <a:cubicBezTo>
                          <a:pt x="24905" y="25827"/>
                          <a:pt x="24507" y="25233"/>
                          <a:pt x="24307" y="24441"/>
                        </a:cubicBezTo>
                        <a:lnTo>
                          <a:pt x="24307" y="24441"/>
                        </a:lnTo>
                        <a:cubicBezTo>
                          <a:pt x="26101" y="25827"/>
                          <a:pt x="28094" y="27016"/>
                          <a:pt x="29689" y="2761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6" name="Freeform 2375">
                    <a:extLst>
                      <a:ext uri="{FF2B5EF4-FFF2-40B4-BE49-F238E27FC236}">
                        <a16:creationId xmlns:a16="http://schemas.microsoft.com/office/drawing/2014/main" id="{B6057949-FDC4-06D1-AC70-9DA8C3524207}"/>
                      </a:ext>
                    </a:extLst>
                  </p:cNvPr>
                  <p:cNvSpPr/>
                  <p:nvPr/>
                </p:nvSpPr>
                <p:spPr>
                  <a:xfrm>
                    <a:off x="3080365" y="5356513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198 h 198"/>
                      <a:gd name="connsiteX1" fmla="*/ 200 w 199"/>
                      <a:gd name="connsiteY1" fmla="*/ 198 h 198"/>
                      <a:gd name="connsiteX2" fmla="*/ 200 w 199"/>
                      <a:gd name="connsiteY2" fmla="*/ 198 h 198"/>
                      <a:gd name="connsiteX3" fmla="*/ 0 w 199"/>
                      <a:gd name="connsiteY3" fmla="*/ 0 h 198"/>
                      <a:gd name="connsiteX4" fmla="*/ 0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0" y="198"/>
                        </a:moveTo>
                        <a:lnTo>
                          <a:pt x="200" y="198"/>
                        </a:lnTo>
                        <a:lnTo>
                          <a:pt x="200" y="198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7" name="Freeform 2376">
                    <a:extLst>
                      <a:ext uri="{FF2B5EF4-FFF2-40B4-BE49-F238E27FC236}">
                        <a16:creationId xmlns:a16="http://schemas.microsoft.com/office/drawing/2014/main" id="{D2B77DB2-5466-9F3E-8F16-71713BAEFBBF}"/>
                      </a:ext>
                    </a:extLst>
                  </p:cNvPr>
                  <p:cNvSpPr/>
                  <p:nvPr/>
                </p:nvSpPr>
                <p:spPr>
                  <a:xfrm>
                    <a:off x="3066193" y="5366480"/>
                    <a:ext cx="10197" cy="4857"/>
                  </a:xfrm>
                  <a:custGeom>
                    <a:avLst/>
                    <a:gdLst>
                      <a:gd name="connsiteX0" fmla="*/ 5004 w 10197"/>
                      <a:gd name="connsiteY0" fmla="*/ 929 h 4857"/>
                      <a:gd name="connsiteX1" fmla="*/ 220 w 10197"/>
                      <a:gd name="connsiteY1" fmla="*/ 334 h 4857"/>
                      <a:gd name="connsiteX2" fmla="*/ 4007 w 10197"/>
                      <a:gd name="connsiteY2" fmla="*/ 3702 h 4857"/>
                      <a:gd name="connsiteX3" fmla="*/ 10186 w 10197"/>
                      <a:gd name="connsiteY3" fmla="*/ 4296 h 4857"/>
                      <a:gd name="connsiteX4" fmla="*/ 5004 w 10197"/>
                      <a:gd name="connsiteY4" fmla="*/ 929 h 48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97" h="4857">
                        <a:moveTo>
                          <a:pt x="5004" y="929"/>
                        </a:moveTo>
                        <a:cubicBezTo>
                          <a:pt x="2612" y="-62"/>
                          <a:pt x="818" y="-260"/>
                          <a:pt x="220" y="334"/>
                        </a:cubicBezTo>
                        <a:cubicBezTo>
                          <a:pt x="-577" y="1127"/>
                          <a:pt x="818" y="2513"/>
                          <a:pt x="4007" y="3702"/>
                        </a:cubicBezTo>
                        <a:cubicBezTo>
                          <a:pt x="7196" y="4890"/>
                          <a:pt x="9787" y="5286"/>
                          <a:pt x="10186" y="4296"/>
                        </a:cubicBezTo>
                        <a:cubicBezTo>
                          <a:pt x="10385" y="3504"/>
                          <a:pt x="7994" y="2117"/>
                          <a:pt x="5004" y="92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8" name="Freeform 2377">
                    <a:extLst>
                      <a:ext uri="{FF2B5EF4-FFF2-40B4-BE49-F238E27FC236}">
                        <a16:creationId xmlns:a16="http://schemas.microsoft.com/office/drawing/2014/main" id="{71A34381-CAB4-C730-BFFD-2550B0A0C87C}"/>
                      </a:ext>
                    </a:extLst>
                  </p:cNvPr>
                  <p:cNvSpPr/>
                  <p:nvPr/>
                </p:nvSpPr>
                <p:spPr>
                  <a:xfrm>
                    <a:off x="3012674" y="5287178"/>
                    <a:ext cx="10546" cy="6064"/>
                  </a:xfrm>
                  <a:custGeom>
                    <a:avLst/>
                    <a:gdLst>
                      <a:gd name="connsiteX0" fmla="*/ 319 w 10546"/>
                      <a:gd name="connsiteY0" fmla="*/ 401 h 6064"/>
                      <a:gd name="connsiteX1" fmla="*/ 3708 w 10546"/>
                      <a:gd name="connsiteY1" fmla="*/ 4363 h 6064"/>
                      <a:gd name="connsiteX2" fmla="*/ 10285 w 10546"/>
                      <a:gd name="connsiteY2" fmla="*/ 5749 h 6064"/>
                      <a:gd name="connsiteX3" fmla="*/ 6897 w 10546"/>
                      <a:gd name="connsiteY3" fmla="*/ 1787 h 6064"/>
                      <a:gd name="connsiteX4" fmla="*/ 319 w 10546"/>
                      <a:gd name="connsiteY4" fmla="*/ 401 h 60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46" h="6064">
                        <a:moveTo>
                          <a:pt x="319" y="401"/>
                        </a:moveTo>
                        <a:cubicBezTo>
                          <a:pt x="-678" y="1193"/>
                          <a:pt x="718" y="2778"/>
                          <a:pt x="3708" y="4363"/>
                        </a:cubicBezTo>
                        <a:cubicBezTo>
                          <a:pt x="6498" y="5749"/>
                          <a:pt x="9289" y="6542"/>
                          <a:pt x="10285" y="5749"/>
                        </a:cubicBezTo>
                        <a:cubicBezTo>
                          <a:pt x="11083" y="4957"/>
                          <a:pt x="10086" y="3570"/>
                          <a:pt x="6897" y="1787"/>
                        </a:cubicBezTo>
                        <a:cubicBezTo>
                          <a:pt x="3907" y="401"/>
                          <a:pt x="1315" y="-590"/>
                          <a:pt x="319" y="40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79" name="Freeform 2378">
                    <a:extLst>
                      <a:ext uri="{FF2B5EF4-FFF2-40B4-BE49-F238E27FC236}">
                        <a16:creationId xmlns:a16="http://schemas.microsoft.com/office/drawing/2014/main" id="{C0530CA4-7586-E0F2-C9EB-280F40ECA16E}"/>
                      </a:ext>
                    </a:extLst>
                  </p:cNvPr>
                  <p:cNvSpPr/>
                  <p:nvPr/>
                </p:nvSpPr>
                <p:spPr>
                  <a:xfrm>
                    <a:off x="3015951" y="5269905"/>
                    <a:ext cx="15180" cy="21733"/>
                  </a:xfrm>
                  <a:custGeom>
                    <a:avLst/>
                    <a:gdLst>
                      <a:gd name="connsiteX0" fmla="*/ 231 w 15180"/>
                      <a:gd name="connsiteY0" fmla="*/ 11731 h 21733"/>
                      <a:gd name="connsiteX1" fmla="*/ 4218 w 15180"/>
                      <a:gd name="connsiteY1" fmla="*/ 15692 h 21733"/>
                      <a:gd name="connsiteX2" fmla="*/ 6809 w 15180"/>
                      <a:gd name="connsiteY2" fmla="*/ 16881 h 21733"/>
                      <a:gd name="connsiteX3" fmla="*/ 9599 w 15180"/>
                      <a:gd name="connsiteY3" fmla="*/ 20446 h 21733"/>
                      <a:gd name="connsiteX4" fmla="*/ 14184 w 15180"/>
                      <a:gd name="connsiteY4" fmla="*/ 16089 h 21733"/>
                      <a:gd name="connsiteX5" fmla="*/ 15181 w 15180"/>
                      <a:gd name="connsiteY5" fmla="*/ 14702 h 21733"/>
                      <a:gd name="connsiteX6" fmla="*/ 10995 w 15180"/>
                      <a:gd name="connsiteY6" fmla="*/ 8759 h 21733"/>
                      <a:gd name="connsiteX7" fmla="*/ 9002 w 15180"/>
                      <a:gd name="connsiteY7" fmla="*/ 4995 h 21733"/>
                      <a:gd name="connsiteX8" fmla="*/ 1826 w 15180"/>
                      <a:gd name="connsiteY8" fmla="*/ 43 h 21733"/>
                      <a:gd name="connsiteX9" fmla="*/ 3022 w 15180"/>
                      <a:gd name="connsiteY9" fmla="*/ 5392 h 21733"/>
                      <a:gd name="connsiteX10" fmla="*/ 4417 w 15180"/>
                      <a:gd name="connsiteY10" fmla="*/ 11731 h 21733"/>
                      <a:gd name="connsiteX11" fmla="*/ 231 w 15180"/>
                      <a:gd name="connsiteY11" fmla="*/ 11731 h 217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5180" h="21733">
                        <a:moveTo>
                          <a:pt x="231" y="11731"/>
                        </a:moveTo>
                        <a:cubicBezTo>
                          <a:pt x="-765" y="12523"/>
                          <a:pt x="1627" y="14306"/>
                          <a:pt x="4218" y="15692"/>
                        </a:cubicBezTo>
                        <a:cubicBezTo>
                          <a:pt x="5214" y="16089"/>
                          <a:pt x="6012" y="16485"/>
                          <a:pt x="6809" y="16881"/>
                        </a:cubicBezTo>
                        <a:cubicBezTo>
                          <a:pt x="7806" y="18664"/>
                          <a:pt x="8802" y="20050"/>
                          <a:pt x="9599" y="20446"/>
                        </a:cubicBezTo>
                        <a:cubicBezTo>
                          <a:pt x="16377" y="24606"/>
                          <a:pt x="12590" y="17475"/>
                          <a:pt x="14184" y="16089"/>
                        </a:cubicBezTo>
                        <a:cubicBezTo>
                          <a:pt x="14583" y="15692"/>
                          <a:pt x="14782" y="15098"/>
                          <a:pt x="15181" y="14702"/>
                        </a:cubicBezTo>
                        <a:cubicBezTo>
                          <a:pt x="13785" y="12721"/>
                          <a:pt x="12390" y="10542"/>
                          <a:pt x="10995" y="8759"/>
                        </a:cubicBezTo>
                        <a:cubicBezTo>
                          <a:pt x="10795" y="7769"/>
                          <a:pt x="10197" y="6382"/>
                          <a:pt x="9002" y="4995"/>
                        </a:cubicBezTo>
                        <a:cubicBezTo>
                          <a:pt x="6610" y="2024"/>
                          <a:pt x="3819" y="-353"/>
                          <a:pt x="1826" y="43"/>
                        </a:cubicBezTo>
                        <a:cubicBezTo>
                          <a:pt x="32" y="440"/>
                          <a:pt x="1228" y="2816"/>
                          <a:pt x="3022" y="5392"/>
                        </a:cubicBezTo>
                        <a:cubicBezTo>
                          <a:pt x="2623" y="6382"/>
                          <a:pt x="3420" y="8957"/>
                          <a:pt x="4417" y="11731"/>
                        </a:cubicBezTo>
                        <a:cubicBezTo>
                          <a:pt x="2424" y="11136"/>
                          <a:pt x="1029" y="11136"/>
                          <a:pt x="231" y="11731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80" name="Freeform 2379">
                    <a:extLst>
                      <a:ext uri="{FF2B5EF4-FFF2-40B4-BE49-F238E27FC236}">
                        <a16:creationId xmlns:a16="http://schemas.microsoft.com/office/drawing/2014/main" id="{8DFDB049-F889-87DB-DF39-F2809C927928}"/>
                      </a:ext>
                    </a:extLst>
                  </p:cNvPr>
                  <p:cNvSpPr/>
                  <p:nvPr/>
                </p:nvSpPr>
                <p:spPr>
                  <a:xfrm>
                    <a:off x="3010587" y="5313454"/>
                    <a:ext cx="18954" cy="12114"/>
                  </a:xfrm>
                  <a:custGeom>
                    <a:avLst/>
                    <a:gdLst>
                      <a:gd name="connsiteX0" fmla="*/ 14 w 18954"/>
                      <a:gd name="connsiteY0" fmla="*/ 1263 h 12114"/>
                      <a:gd name="connsiteX1" fmla="*/ 5993 w 18954"/>
                      <a:gd name="connsiteY1" fmla="*/ 6017 h 12114"/>
                      <a:gd name="connsiteX2" fmla="*/ 9781 w 18954"/>
                      <a:gd name="connsiteY2" fmla="*/ 6611 h 12114"/>
                      <a:gd name="connsiteX3" fmla="*/ 12970 w 18954"/>
                      <a:gd name="connsiteY3" fmla="*/ 9582 h 12114"/>
                      <a:gd name="connsiteX4" fmla="*/ 15362 w 18954"/>
                      <a:gd name="connsiteY4" fmla="*/ 11167 h 12114"/>
                      <a:gd name="connsiteX5" fmla="*/ 18152 w 18954"/>
                      <a:gd name="connsiteY5" fmla="*/ 11960 h 12114"/>
                      <a:gd name="connsiteX6" fmla="*/ 15761 w 18954"/>
                      <a:gd name="connsiteY6" fmla="*/ 5621 h 12114"/>
                      <a:gd name="connsiteX7" fmla="*/ 14764 w 18954"/>
                      <a:gd name="connsiteY7" fmla="*/ 4630 h 12114"/>
                      <a:gd name="connsiteX8" fmla="*/ 11774 w 18954"/>
                      <a:gd name="connsiteY8" fmla="*/ 1857 h 12114"/>
                      <a:gd name="connsiteX9" fmla="*/ 6791 w 18954"/>
                      <a:gd name="connsiteY9" fmla="*/ 669 h 12114"/>
                      <a:gd name="connsiteX10" fmla="*/ 7189 w 18954"/>
                      <a:gd name="connsiteY10" fmla="*/ 2649 h 12114"/>
                      <a:gd name="connsiteX11" fmla="*/ 4200 w 18954"/>
                      <a:gd name="connsiteY11" fmla="*/ 1263 h 12114"/>
                      <a:gd name="connsiteX12" fmla="*/ 14 w 18954"/>
                      <a:gd name="connsiteY12" fmla="*/ 1263 h 121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8954" h="12114">
                        <a:moveTo>
                          <a:pt x="14" y="1263"/>
                        </a:moveTo>
                        <a:cubicBezTo>
                          <a:pt x="-186" y="2848"/>
                          <a:pt x="1807" y="4432"/>
                          <a:pt x="5993" y="6017"/>
                        </a:cubicBezTo>
                        <a:cubicBezTo>
                          <a:pt x="7588" y="6611"/>
                          <a:pt x="8983" y="7007"/>
                          <a:pt x="9781" y="6611"/>
                        </a:cubicBezTo>
                        <a:cubicBezTo>
                          <a:pt x="10777" y="7602"/>
                          <a:pt x="11774" y="8592"/>
                          <a:pt x="12970" y="9582"/>
                        </a:cubicBezTo>
                        <a:cubicBezTo>
                          <a:pt x="13767" y="10375"/>
                          <a:pt x="14565" y="10771"/>
                          <a:pt x="15362" y="11167"/>
                        </a:cubicBezTo>
                        <a:cubicBezTo>
                          <a:pt x="16558" y="11960"/>
                          <a:pt x="17554" y="12356"/>
                          <a:pt x="18152" y="11960"/>
                        </a:cubicBezTo>
                        <a:cubicBezTo>
                          <a:pt x="19946" y="11167"/>
                          <a:pt x="18551" y="8592"/>
                          <a:pt x="15761" y="5621"/>
                        </a:cubicBezTo>
                        <a:lnTo>
                          <a:pt x="14764" y="4630"/>
                        </a:lnTo>
                        <a:cubicBezTo>
                          <a:pt x="13966" y="3640"/>
                          <a:pt x="12970" y="2649"/>
                          <a:pt x="11774" y="1857"/>
                        </a:cubicBezTo>
                        <a:cubicBezTo>
                          <a:pt x="9382" y="-124"/>
                          <a:pt x="7588" y="-520"/>
                          <a:pt x="6791" y="669"/>
                        </a:cubicBezTo>
                        <a:cubicBezTo>
                          <a:pt x="6791" y="1263"/>
                          <a:pt x="6791" y="2055"/>
                          <a:pt x="7189" y="2649"/>
                        </a:cubicBezTo>
                        <a:cubicBezTo>
                          <a:pt x="6392" y="2253"/>
                          <a:pt x="5395" y="1659"/>
                          <a:pt x="4200" y="1263"/>
                        </a:cubicBezTo>
                        <a:cubicBezTo>
                          <a:pt x="2007" y="669"/>
                          <a:pt x="14" y="272"/>
                          <a:pt x="14" y="1263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81" name="Freeform 2380">
                    <a:extLst>
                      <a:ext uri="{FF2B5EF4-FFF2-40B4-BE49-F238E27FC236}">
                        <a16:creationId xmlns:a16="http://schemas.microsoft.com/office/drawing/2014/main" id="{A7E89EA3-469E-8DE1-15A0-F70751C2C5C8}"/>
                      </a:ext>
                    </a:extLst>
                  </p:cNvPr>
                  <p:cNvSpPr/>
                  <p:nvPr/>
                </p:nvSpPr>
                <p:spPr>
                  <a:xfrm>
                    <a:off x="3035318" y="5333000"/>
                    <a:ext cx="11351" cy="5861"/>
                  </a:xfrm>
                  <a:custGeom>
                    <a:avLst/>
                    <a:gdLst>
                      <a:gd name="connsiteX0" fmla="*/ 11162 w 11351"/>
                      <a:gd name="connsiteY0" fmla="*/ 5289 h 5861"/>
                      <a:gd name="connsiteX1" fmla="*/ 7176 w 11351"/>
                      <a:gd name="connsiteY1" fmla="*/ 1525 h 5861"/>
                      <a:gd name="connsiteX2" fmla="*/ 0 w 11351"/>
                      <a:gd name="connsiteY2" fmla="*/ 2318 h 5861"/>
                      <a:gd name="connsiteX3" fmla="*/ 11162 w 11351"/>
                      <a:gd name="connsiteY3" fmla="*/ 5289 h 58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351" h="5861">
                        <a:moveTo>
                          <a:pt x="11162" y="5289"/>
                        </a:moveTo>
                        <a:cubicBezTo>
                          <a:pt x="11959" y="4695"/>
                          <a:pt x="10166" y="2714"/>
                          <a:pt x="7176" y="1525"/>
                        </a:cubicBezTo>
                        <a:cubicBezTo>
                          <a:pt x="199" y="-1446"/>
                          <a:pt x="0" y="535"/>
                          <a:pt x="0" y="2318"/>
                        </a:cubicBezTo>
                        <a:cubicBezTo>
                          <a:pt x="4186" y="4298"/>
                          <a:pt x="9169" y="7072"/>
                          <a:pt x="11162" y="5289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82" name="Freeform 2381">
                    <a:extLst>
                      <a:ext uri="{FF2B5EF4-FFF2-40B4-BE49-F238E27FC236}">
                        <a16:creationId xmlns:a16="http://schemas.microsoft.com/office/drawing/2014/main" id="{6A09CBFE-64B2-E67E-CDFE-C38F35BA2AAF}"/>
                      </a:ext>
                    </a:extLst>
                  </p:cNvPr>
                  <p:cNvSpPr/>
                  <p:nvPr/>
                </p:nvSpPr>
                <p:spPr>
                  <a:xfrm>
                    <a:off x="3049889" y="5285516"/>
                    <a:ext cx="17406" cy="14159"/>
                  </a:xfrm>
                  <a:custGeom>
                    <a:avLst/>
                    <a:gdLst>
                      <a:gd name="connsiteX0" fmla="*/ 7554 w 17406"/>
                      <a:gd name="connsiteY0" fmla="*/ 3846 h 14159"/>
                      <a:gd name="connsiteX1" fmla="*/ 7554 w 17406"/>
                      <a:gd name="connsiteY1" fmla="*/ 3846 h 14159"/>
                      <a:gd name="connsiteX2" fmla="*/ 777 w 17406"/>
                      <a:gd name="connsiteY2" fmla="*/ 478 h 14159"/>
                      <a:gd name="connsiteX3" fmla="*/ 3766 w 17406"/>
                      <a:gd name="connsiteY3" fmla="*/ 11175 h 14159"/>
                      <a:gd name="connsiteX4" fmla="*/ 11141 w 17406"/>
                      <a:gd name="connsiteY4" fmla="*/ 13354 h 14159"/>
                      <a:gd name="connsiteX5" fmla="*/ 11141 w 17406"/>
                      <a:gd name="connsiteY5" fmla="*/ 8600 h 14159"/>
                      <a:gd name="connsiteX6" fmla="*/ 11540 w 17406"/>
                      <a:gd name="connsiteY6" fmla="*/ 8798 h 14159"/>
                      <a:gd name="connsiteX7" fmla="*/ 17320 w 17406"/>
                      <a:gd name="connsiteY7" fmla="*/ 9986 h 14159"/>
                      <a:gd name="connsiteX8" fmla="*/ 11939 w 17406"/>
                      <a:gd name="connsiteY8" fmla="*/ 5034 h 14159"/>
                      <a:gd name="connsiteX9" fmla="*/ 7554 w 17406"/>
                      <a:gd name="connsiteY9" fmla="*/ 3846 h 14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406" h="14159">
                        <a:moveTo>
                          <a:pt x="7554" y="3846"/>
                        </a:moveTo>
                        <a:cubicBezTo>
                          <a:pt x="7554" y="3846"/>
                          <a:pt x="7554" y="3846"/>
                          <a:pt x="7554" y="3846"/>
                        </a:cubicBezTo>
                        <a:cubicBezTo>
                          <a:pt x="4763" y="874"/>
                          <a:pt x="1773" y="-908"/>
                          <a:pt x="777" y="478"/>
                        </a:cubicBezTo>
                        <a:cubicBezTo>
                          <a:pt x="-619" y="2459"/>
                          <a:pt x="-420" y="5827"/>
                          <a:pt x="3766" y="11175"/>
                        </a:cubicBezTo>
                        <a:cubicBezTo>
                          <a:pt x="8152" y="15137"/>
                          <a:pt x="9746" y="14344"/>
                          <a:pt x="11141" y="13354"/>
                        </a:cubicBezTo>
                        <a:cubicBezTo>
                          <a:pt x="12337" y="12562"/>
                          <a:pt x="12337" y="10779"/>
                          <a:pt x="11141" y="8600"/>
                        </a:cubicBezTo>
                        <a:cubicBezTo>
                          <a:pt x="11341" y="8600"/>
                          <a:pt x="11341" y="8798"/>
                          <a:pt x="11540" y="8798"/>
                        </a:cubicBezTo>
                        <a:cubicBezTo>
                          <a:pt x="13932" y="9986"/>
                          <a:pt x="16922" y="11175"/>
                          <a:pt x="17320" y="9986"/>
                        </a:cubicBezTo>
                        <a:cubicBezTo>
                          <a:pt x="17919" y="8798"/>
                          <a:pt x="15327" y="6817"/>
                          <a:pt x="11939" y="5034"/>
                        </a:cubicBezTo>
                        <a:cubicBezTo>
                          <a:pt x="9746" y="4044"/>
                          <a:pt x="8351" y="3648"/>
                          <a:pt x="7554" y="3846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83" name="Freeform 2382">
                    <a:extLst>
                      <a:ext uri="{FF2B5EF4-FFF2-40B4-BE49-F238E27FC236}">
                        <a16:creationId xmlns:a16="http://schemas.microsoft.com/office/drawing/2014/main" id="{41AAB77E-6D2C-FA0F-9F94-F9B79D57EDE1}"/>
                      </a:ext>
                    </a:extLst>
                  </p:cNvPr>
                  <p:cNvSpPr/>
                  <p:nvPr/>
                </p:nvSpPr>
                <p:spPr>
                  <a:xfrm>
                    <a:off x="3062211" y="5262441"/>
                    <a:ext cx="20185" cy="16595"/>
                  </a:xfrm>
                  <a:custGeom>
                    <a:avLst/>
                    <a:gdLst>
                      <a:gd name="connsiteX0" fmla="*/ 15 w 20185"/>
                      <a:gd name="connsiteY0" fmla="*/ 574 h 16595"/>
                      <a:gd name="connsiteX1" fmla="*/ 4201 w 20185"/>
                      <a:gd name="connsiteY1" fmla="*/ 4932 h 16595"/>
                      <a:gd name="connsiteX2" fmla="*/ 10380 w 20185"/>
                      <a:gd name="connsiteY2" fmla="*/ 6913 h 16595"/>
                      <a:gd name="connsiteX3" fmla="*/ 10380 w 20185"/>
                      <a:gd name="connsiteY3" fmla="*/ 6913 h 16595"/>
                      <a:gd name="connsiteX4" fmla="*/ 13370 w 20185"/>
                      <a:gd name="connsiteY4" fmla="*/ 12658 h 16595"/>
                      <a:gd name="connsiteX5" fmla="*/ 19749 w 20185"/>
                      <a:gd name="connsiteY5" fmla="*/ 16223 h 16595"/>
                      <a:gd name="connsiteX6" fmla="*/ 18353 w 20185"/>
                      <a:gd name="connsiteY6" fmla="*/ 10875 h 16595"/>
                      <a:gd name="connsiteX7" fmla="*/ 11178 w 20185"/>
                      <a:gd name="connsiteY7" fmla="*/ 6121 h 16595"/>
                      <a:gd name="connsiteX8" fmla="*/ 10380 w 20185"/>
                      <a:gd name="connsiteY8" fmla="*/ 6517 h 16595"/>
                      <a:gd name="connsiteX9" fmla="*/ 4998 w 20185"/>
                      <a:gd name="connsiteY9" fmla="*/ 1961 h 16595"/>
                      <a:gd name="connsiteX10" fmla="*/ 15 w 20185"/>
                      <a:gd name="connsiteY10" fmla="*/ 574 h 165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0185" h="16595">
                        <a:moveTo>
                          <a:pt x="15" y="574"/>
                        </a:moveTo>
                        <a:cubicBezTo>
                          <a:pt x="-184" y="1763"/>
                          <a:pt x="1610" y="3348"/>
                          <a:pt x="4201" y="4932"/>
                        </a:cubicBezTo>
                        <a:cubicBezTo>
                          <a:pt x="6792" y="6517"/>
                          <a:pt x="9383" y="7507"/>
                          <a:pt x="10380" y="6913"/>
                        </a:cubicBezTo>
                        <a:cubicBezTo>
                          <a:pt x="10380" y="6913"/>
                          <a:pt x="10380" y="6913"/>
                          <a:pt x="10380" y="6913"/>
                        </a:cubicBezTo>
                        <a:cubicBezTo>
                          <a:pt x="10181" y="8102"/>
                          <a:pt x="11576" y="10083"/>
                          <a:pt x="13370" y="12658"/>
                        </a:cubicBezTo>
                        <a:cubicBezTo>
                          <a:pt x="15961" y="15629"/>
                          <a:pt x="18553" y="17412"/>
                          <a:pt x="19749" y="16223"/>
                        </a:cubicBezTo>
                        <a:cubicBezTo>
                          <a:pt x="20546" y="15431"/>
                          <a:pt x="20346" y="13252"/>
                          <a:pt x="18353" y="10875"/>
                        </a:cubicBezTo>
                        <a:cubicBezTo>
                          <a:pt x="15961" y="7706"/>
                          <a:pt x="12971" y="5527"/>
                          <a:pt x="11178" y="6121"/>
                        </a:cubicBezTo>
                        <a:cubicBezTo>
                          <a:pt x="10779" y="6121"/>
                          <a:pt x="10580" y="6319"/>
                          <a:pt x="10380" y="6517"/>
                        </a:cubicBezTo>
                        <a:cubicBezTo>
                          <a:pt x="10181" y="5328"/>
                          <a:pt x="7789" y="3744"/>
                          <a:pt x="4998" y="1961"/>
                        </a:cubicBezTo>
                        <a:cubicBezTo>
                          <a:pt x="3005" y="574"/>
                          <a:pt x="215" y="-812"/>
                          <a:pt x="15" y="574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84" name="Freeform 2383">
                    <a:extLst>
                      <a:ext uri="{FF2B5EF4-FFF2-40B4-BE49-F238E27FC236}">
                        <a16:creationId xmlns:a16="http://schemas.microsoft.com/office/drawing/2014/main" id="{0E0B8589-9B6B-8517-65F0-D9FAF9F4D530}"/>
                      </a:ext>
                    </a:extLst>
                  </p:cNvPr>
                  <p:cNvSpPr/>
                  <p:nvPr/>
                </p:nvSpPr>
                <p:spPr>
                  <a:xfrm>
                    <a:off x="3115946" y="5369070"/>
                    <a:ext cx="11261" cy="5580"/>
                  </a:xfrm>
                  <a:custGeom>
                    <a:avLst/>
                    <a:gdLst>
                      <a:gd name="connsiteX0" fmla="*/ 6079 w 11261"/>
                      <a:gd name="connsiteY0" fmla="*/ 1507 h 5580"/>
                      <a:gd name="connsiteX1" fmla="*/ 99 w 11261"/>
                      <a:gd name="connsiteY1" fmla="*/ 319 h 5580"/>
                      <a:gd name="connsiteX2" fmla="*/ 4285 w 11261"/>
                      <a:gd name="connsiteY2" fmla="*/ 3686 h 5580"/>
                      <a:gd name="connsiteX3" fmla="*/ 11261 w 11261"/>
                      <a:gd name="connsiteY3" fmla="*/ 4875 h 5580"/>
                      <a:gd name="connsiteX4" fmla="*/ 6079 w 11261"/>
                      <a:gd name="connsiteY4" fmla="*/ 1507 h 55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61" h="5580">
                        <a:moveTo>
                          <a:pt x="6079" y="1507"/>
                        </a:moveTo>
                        <a:cubicBezTo>
                          <a:pt x="3288" y="319"/>
                          <a:pt x="697" y="-473"/>
                          <a:pt x="99" y="319"/>
                        </a:cubicBezTo>
                        <a:cubicBezTo>
                          <a:pt x="-499" y="1111"/>
                          <a:pt x="1694" y="2498"/>
                          <a:pt x="4285" y="3686"/>
                        </a:cubicBezTo>
                        <a:cubicBezTo>
                          <a:pt x="7673" y="5073"/>
                          <a:pt x="11261" y="6460"/>
                          <a:pt x="11261" y="4875"/>
                        </a:cubicBezTo>
                        <a:cubicBezTo>
                          <a:pt x="11261" y="4083"/>
                          <a:pt x="9069" y="2696"/>
                          <a:pt x="6079" y="1507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85" name="Freeform 2384">
                    <a:extLst>
                      <a:ext uri="{FF2B5EF4-FFF2-40B4-BE49-F238E27FC236}">
                        <a16:creationId xmlns:a16="http://schemas.microsoft.com/office/drawing/2014/main" id="{60D400B5-DF9F-DC1D-5D66-1B0E3D917F12}"/>
                      </a:ext>
                    </a:extLst>
                  </p:cNvPr>
                  <p:cNvSpPr/>
                  <p:nvPr/>
                </p:nvSpPr>
                <p:spPr>
                  <a:xfrm>
                    <a:off x="2927881" y="5393310"/>
                    <a:ext cx="8982" cy="4274"/>
                  </a:xfrm>
                  <a:custGeom>
                    <a:avLst/>
                    <a:gdLst>
                      <a:gd name="connsiteX0" fmla="*/ 0 w 8982"/>
                      <a:gd name="connsiteY0" fmla="*/ 642 h 4274"/>
                      <a:gd name="connsiteX1" fmla="*/ 3787 w 8982"/>
                      <a:gd name="connsiteY1" fmla="*/ 3811 h 4274"/>
                      <a:gd name="connsiteX2" fmla="*/ 8970 w 8982"/>
                      <a:gd name="connsiteY2" fmla="*/ 3019 h 4274"/>
                      <a:gd name="connsiteX3" fmla="*/ 4983 w 8982"/>
                      <a:gd name="connsiteY3" fmla="*/ 444 h 4274"/>
                      <a:gd name="connsiteX4" fmla="*/ 0 w 8982"/>
                      <a:gd name="connsiteY4" fmla="*/ 642 h 42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82" h="4274">
                        <a:moveTo>
                          <a:pt x="0" y="642"/>
                        </a:moveTo>
                        <a:cubicBezTo>
                          <a:pt x="0" y="2227"/>
                          <a:pt x="1595" y="3217"/>
                          <a:pt x="3787" y="3811"/>
                        </a:cubicBezTo>
                        <a:cubicBezTo>
                          <a:pt x="6976" y="4604"/>
                          <a:pt x="9169" y="4406"/>
                          <a:pt x="8970" y="3019"/>
                        </a:cubicBezTo>
                        <a:cubicBezTo>
                          <a:pt x="8970" y="2028"/>
                          <a:pt x="7375" y="1038"/>
                          <a:pt x="4983" y="444"/>
                        </a:cubicBezTo>
                        <a:cubicBezTo>
                          <a:pt x="1794" y="-349"/>
                          <a:pt x="0" y="48"/>
                          <a:pt x="0" y="642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86" name="Freeform 2385">
                    <a:extLst>
                      <a:ext uri="{FF2B5EF4-FFF2-40B4-BE49-F238E27FC236}">
                        <a16:creationId xmlns:a16="http://schemas.microsoft.com/office/drawing/2014/main" id="{3218B29B-CE97-41F8-9A74-4FA925DC44B6}"/>
                      </a:ext>
                    </a:extLst>
                  </p:cNvPr>
                  <p:cNvSpPr/>
                  <p:nvPr/>
                </p:nvSpPr>
                <p:spPr>
                  <a:xfrm>
                    <a:off x="3025503" y="5273436"/>
                    <a:ext cx="9068" cy="5582"/>
                  </a:xfrm>
                  <a:custGeom>
                    <a:avLst/>
                    <a:gdLst>
                      <a:gd name="connsiteX0" fmla="*/ 3635 w 9068"/>
                      <a:gd name="connsiteY0" fmla="*/ 870 h 5582"/>
                      <a:gd name="connsiteX1" fmla="*/ 47 w 9068"/>
                      <a:gd name="connsiteY1" fmla="*/ 672 h 5582"/>
                      <a:gd name="connsiteX2" fmla="*/ 5429 w 9068"/>
                      <a:gd name="connsiteY2" fmla="*/ 4832 h 5582"/>
                      <a:gd name="connsiteX3" fmla="*/ 9017 w 9068"/>
                      <a:gd name="connsiteY3" fmla="*/ 4832 h 5582"/>
                      <a:gd name="connsiteX4" fmla="*/ 3635 w 9068"/>
                      <a:gd name="connsiteY4" fmla="*/ 870 h 55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68" h="5582">
                        <a:moveTo>
                          <a:pt x="3635" y="870"/>
                        </a:moveTo>
                        <a:cubicBezTo>
                          <a:pt x="1841" y="78"/>
                          <a:pt x="-351" y="-516"/>
                          <a:pt x="47" y="672"/>
                        </a:cubicBezTo>
                        <a:cubicBezTo>
                          <a:pt x="645" y="2059"/>
                          <a:pt x="2240" y="3643"/>
                          <a:pt x="5429" y="4832"/>
                        </a:cubicBezTo>
                        <a:cubicBezTo>
                          <a:pt x="7423" y="5624"/>
                          <a:pt x="9416" y="6021"/>
                          <a:pt x="9017" y="4832"/>
                        </a:cubicBezTo>
                        <a:cubicBezTo>
                          <a:pt x="8818" y="3445"/>
                          <a:pt x="6625" y="2059"/>
                          <a:pt x="3635" y="870"/>
                        </a:cubicBezTo>
                        <a:close/>
                      </a:path>
                    </a:pathLst>
                  </a:custGeom>
                  <a:solidFill>
                    <a:srgbClr val="AAD2F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2387" name="Graphic 12">
                <a:extLst>
                  <a:ext uri="{FF2B5EF4-FFF2-40B4-BE49-F238E27FC236}">
                    <a16:creationId xmlns:a16="http://schemas.microsoft.com/office/drawing/2014/main" id="{8E43B79A-3ABB-CE43-B636-6B2EA490AFE9}"/>
                  </a:ext>
                </a:extLst>
              </p:cNvPr>
              <p:cNvGrpSpPr/>
              <p:nvPr/>
            </p:nvGrpSpPr>
            <p:grpSpPr>
              <a:xfrm>
                <a:off x="3528364" y="4682815"/>
                <a:ext cx="705702" cy="1392957"/>
                <a:chOff x="3528364" y="4682815"/>
                <a:chExt cx="705702" cy="1392957"/>
              </a:xfrm>
            </p:grpSpPr>
            <p:sp>
              <p:nvSpPr>
                <p:cNvPr id="2388" name="Freeform 2387">
                  <a:extLst>
                    <a:ext uri="{FF2B5EF4-FFF2-40B4-BE49-F238E27FC236}">
                      <a16:creationId xmlns:a16="http://schemas.microsoft.com/office/drawing/2014/main" id="{E55CD1C3-92D9-CA01-8669-A1D10BC1BB65}"/>
                    </a:ext>
                  </a:extLst>
                </p:cNvPr>
                <p:cNvSpPr/>
                <p:nvPr/>
              </p:nvSpPr>
              <p:spPr>
                <a:xfrm>
                  <a:off x="3560941" y="4682815"/>
                  <a:ext cx="673125" cy="1392957"/>
                </a:xfrm>
                <a:custGeom>
                  <a:avLst/>
                  <a:gdLst>
                    <a:gd name="connsiteX0" fmla="*/ 180191 w 673125"/>
                    <a:gd name="connsiteY0" fmla="*/ 714307 h 1392957"/>
                    <a:gd name="connsiteX1" fmla="*/ 351612 w 673125"/>
                    <a:gd name="connsiteY1" fmla="*/ 401723 h 1392957"/>
                    <a:gd name="connsiteX2" fmla="*/ 673125 w 673125"/>
                    <a:gd name="connsiteY2" fmla="*/ 135889 h 1392957"/>
                    <a:gd name="connsiteX3" fmla="*/ 502502 w 673125"/>
                    <a:gd name="connsiteY3" fmla="*/ 0 h 1392957"/>
                    <a:gd name="connsiteX4" fmla="*/ 105643 w 673125"/>
                    <a:gd name="connsiteY4" fmla="*/ 293765 h 1392957"/>
                    <a:gd name="connsiteX5" fmla="*/ 25514 w 673125"/>
                    <a:gd name="connsiteY5" fmla="*/ 319715 h 1392957"/>
                    <a:gd name="connsiteX6" fmla="*/ 52423 w 673125"/>
                    <a:gd name="connsiteY6" fmla="*/ 366067 h 1392957"/>
                    <a:gd name="connsiteX7" fmla="*/ 53021 w 673125"/>
                    <a:gd name="connsiteY7" fmla="*/ 369039 h 1392957"/>
                    <a:gd name="connsiteX8" fmla="*/ 51027 w 673125"/>
                    <a:gd name="connsiteY8" fmla="*/ 371416 h 1392957"/>
                    <a:gd name="connsiteX9" fmla="*/ 15747 w 673125"/>
                    <a:gd name="connsiteY9" fmla="*/ 387263 h 1392957"/>
                    <a:gd name="connsiteX10" fmla="*/ 56808 w 673125"/>
                    <a:gd name="connsiteY10" fmla="*/ 438964 h 1392957"/>
                    <a:gd name="connsiteX11" fmla="*/ 57406 w 673125"/>
                    <a:gd name="connsiteY11" fmla="*/ 442529 h 1392957"/>
                    <a:gd name="connsiteX12" fmla="*/ 0 w 673125"/>
                    <a:gd name="connsiteY12" fmla="*/ 595057 h 1392957"/>
                    <a:gd name="connsiteX13" fmla="*/ 86308 w 673125"/>
                    <a:gd name="connsiteY13" fmla="*/ 889021 h 1392957"/>
                    <a:gd name="connsiteX14" fmla="*/ 154877 w 673125"/>
                    <a:gd name="connsiteY14" fmla="*/ 1088693 h 1392957"/>
                    <a:gd name="connsiteX15" fmla="*/ 284838 w 673125"/>
                    <a:gd name="connsiteY15" fmla="*/ 1392957 h 1392957"/>
                    <a:gd name="connsiteX16" fmla="*/ 285635 w 673125"/>
                    <a:gd name="connsiteY16" fmla="*/ 1392759 h 1392957"/>
                    <a:gd name="connsiteX17" fmla="*/ 378321 w 673125"/>
                    <a:gd name="connsiteY17" fmla="*/ 1364234 h 1392957"/>
                    <a:gd name="connsiteX18" fmla="*/ 180191 w 673125"/>
                    <a:gd name="connsiteY18" fmla="*/ 714307 h 1392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673125" h="1392957">
                      <a:moveTo>
                        <a:pt x="180191" y="714307"/>
                      </a:moveTo>
                      <a:cubicBezTo>
                        <a:pt x="186968" y="578616"/>
                        <a:pt x="255537" y="489278"/>
                        <a:pt x="351612" y="401723"/>
                      </a:cubicBezTo>
                      <a:cubicBezTo>
                        <a:pt x="454464" y="308027"/>
                        <a:pt x="561702" y="219284"/>
                        <a:pt x="673125" y="135889"/>
                      </a:cubicBezTo>
                      <a:cubicBezTo>
                        <a:pt x="671331" y="137275"/>
                        <a:pt x="506688" y="4160"/>
                        <a:pt x="502502" y="0"/>
                      </a:cubicBezTo>
                      <a:cubicBezTo>
                        <a:pt x="394865" y="114099"/>
                        <a:pt x="254141" y="235725"/>
                        <a:pt x="105643" y="293765"/>
                      </a:cubicBezTo>
                      <a:cubicBezTo>
                        <a:pt x="78734" y="304264"/>
                        <a:pt x="52423" y="312980"/>
                        <a:pt x="25514" y="319715"/>
                      </a:cubicBezTo>
                      <a:cubicBezTo>
                        <a:pt x="30298" y="335364"/>
                        <a:pt x="45646" y="357351"/>
                        <a:pt x="52423" y="366067"/>
                      </a:cubicBezTo>
                      <a:cubicBezTo>
                        <a:pt x="53021" y="366860"/>
                        <a:pt x="53420" y="368048"/>
                        <a:pt x="53021" y="369039"/>
                      </a:cubicBezTo>
                      <a:cubicBezTo>
                        <a:pt x="52822" y="370029"/>
                        <a:pt x="52024" y="371020"/>
                        <a:pt x="51027" y="371416"/>
                      </a:cubicBezTo>
                      <a:lnTo>
                        <a:pt x="15747" y="387263"/>
                      </a:lnTo>
                      <a:lnTo>
                        <a:pt x="56808" y="438964"/>
                      </a:lnTo>
                      <a:cubicBezTo>
                        <a:pt x="57605" y="439954"/>
                        <a:pt x="57805" y="441341"/>
                        <a:pt x="57406" y="442529"/>
                      </a:cubicBezTo>
                      <a:cubicBezTo>
                        <a:pt x="56808" y="443718"/>
                        <a:pt x="5781" y="566731"/>
                        <a:pt x="0" y="595057"/>
                      </a:cubicBezTo>
                      <a:cubicBezTo>
                        <a:pt x="12358" y="642797"/>
                        <a:pt x="44649" y="759074"/>
                        <a:pt x="86308" y="889021"/>
                      </a:cubicBezTo>
                      <a:cubicBezTo>
                        <a:pt x="107238" y="954390"/>
                        <a:pt x="130559" y="1023324"/>
                        <a:pt x="154877" y="1088693"/>
                      </a:cubicBezTo>
                      <a:cubicBezTo>
                        <a:pt x="202914" y="1218045"/>
                        <a:pt x="251351" y="1327984"/>
                        <a:pt x="284838" y="1392957"/>
                      </a:cubicBezTo>
                      <a:cubicBezTo>
                        <a:pt x="285037" y="1392957"/>
                        <a:pt x="285236" y="1392759"/>
                        <a:pt x="285635" y="1392759"/>
                      </a:cubicBezTo>
                      <a:cubicBezTo>
                        <a:pt x="317128" y="1384836"/>
                        <a:pt x="348024" y="1375327"/>
                        <a:pt x="378321" y="1364234"/>
                      </a:cubicBezTo>
                      <a:cubicBezTo>
                        <a:pt x="312544" y="1204773"/>
                        <a:pt x="173414" y="849997"/>
                        <a:pt x="180191" y="714307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2389" name="Graphic 12">
                  <a:extLst>
                    <a:ext uri="{FF2B5EF4-FFF2-40B4-BE49-F238E27FC236}">
                      <a16:creationId xmlns:a16="http://schemas.microsoft.com/office/drawing/2014/main" id="{8082C01B-05EB-8D86-1C3F-9304D31C3402}"/>
                    </a:ext>
                  </a:extLst>
                </p:cNvPr>
                <p:cNvGrpSpPr/>
                <p:nvPr/>
              </p:nvGrpSpPr>
              <p:grpSpPr>
                <a:xfrm>
                  <a:off x="3528364" y="4689513"/>
                  <a:ext cx="669671" cy="1073728"/>
                  <a:chOff x="3528364" y="4689513"/>
                  <a:chExt cx="669671" cy="1073728"/>
                </a:xfrm>
                <a:solidFill>
                  <a:srgbClr val="79ADDD"/>
                </a:solidFill>
              </p:grpSpPr>
              <p:sp>
                <p:nvSpPr>
                  <p:cNvPr id="2390" name="Freeform 2389">
                    <a:extLst>
                      <a:ext uri="{FF2B5EF4-FFF2-40B4-BE49-F238E27FC236}">
                        <a16:creationId xmlns:a16="http://schemas.microsoft.com/office/drawing/2014/main" id="{EF722E35-0EDA-94A8-E940-5D8D7DB379D6}"/>
                      </a:ext>
                    </a:extLst>
                  </p:cNvPr>
                  <p:cNvSpPr/>
                  <p:nvPr/>
                </p:nvSpPr>
                <p:spPr>
                  <a:xfrm>
                    <a:off x="3663392" y="5613914"/>
                    <a:ext cx="34321" cy="21963"/>
                  </a:xfrm>
                  <a:custGeom>
                    <a:avLst/>
                    <a:gdLst>
                      <a:gd name="connsiteX0" fmla="*/ 3 w 34321"/>
                      <a:gd name="connsiteY0" fmla="*/ 13783 h 21963"/>
                      <a:gd name="connsiteX1" fmla="*/ 17743 w 34321"/>
                      <a:gd name="connsiteY1" fmla="*/ 21904 h 21963"/>
                      <a:gd name="connsiteX2" fmla="*/ 27909 w 34321"/>
                      <a:gd name="connsiteY2" fmla="*/ 18735 h 21963"/>
                      <a:gd name="connsiteX3" fmla="*/ 26713 w 34321"/>
                      <a:gd name="connsiteY3" fmla="*/ 15764 h 21963"/>
                      <a:gd name="connsiteX4" fmla="*/ 27111 w 34321"/>
                      <a:gd name="connsiteY4" fmla="*/ 15565 h 21963"/>
                      <a:gd name="connsiteX5" fmla="*/ 34088 w 34321"/>
                      <a:gd name="connsiteY5" fmla="*/ 6255 h 21963"/>
                      <a:gd name="connsiteX6" fmla="*/ 25318 w 34321"/>
                      <a:gd name="connsiteY6" fmla="*/ 7840 h 21963"/>
                      <a:gd name="connsiteX7" fmla="*/ 20334 w 34321"/>
                      <a:gd name="connsiteY7" fmla="*/ 14773 h 21963"/>
                      <a:gd name="connsiteX8" fmla="*/ 12959 w 34321"/>
                      <a:gd name="connsiteY8" fmla="*/ 9821 h 21963"/>
                      <a:gd name="connsiteX9" fmla="*/ 12959 w 34321"/>
                      <a:gd name="connsiteY9" fmla="*/ 9821 h 21963"/>
                      <a:gd name="connsiteX10" fmla="*/ 21331 w 34321"/>
                      <a:gd name="connsiteY10" fmla="*/ 8830 h 21963"/>
                      <a:gd name="connsiteX11" fmla="*/ 25118 w 34321"/>
                      <a:gd name="connsiteY11" fmla="*/ 4076 h 21963"/>
                      <a:gd name="connsiteX12" fmla="*/ 28108 w 34321"/>
                      <a:gd name="connsiteY12" fmla="*/ 907 h 21963"/>
                      <a:gd name="connsiteX13" fmla="*/ 21530 w 34321"/>
                      <a:gd name="connsiteY13" fmla="*/ 1897 h 21963"/>
                      <a:gd name="connsiteX14" fmla="*/ 20135 w 34321"/>
                      <a:gd name="connsiteY14" fmla="*/ 2690 h 21963"/>
                      <a:gd name="connsiteX15" fmla="*/ 14355 w 34321"/>
                      <a:gd name="connsiteY15" fmla="*/ 4472 h 21963"/>
                      <a:gd name="connsiteX16" fmla="*/ 11564 w 34321"/>
                      <a:gd name="connsiteY16" fmla="*/ 9623 h 21963"/>
                      <a:gd name="connsiteX17" fmla="*/ 3 w 34321"/>
                      <a:gd name="connsiteY17" fmla="*/ 13783 h 219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34321" h="21963">
                        <a:moveTo>
                          <a:pt x="3" y="13783"/>
                        </a:moveTo>
                        <a:cubicBezTo>
                          <a:pt x="-196" y="18537"/>
                          <a:pt x="9371" y="22498"/>
                          <a:pt x="17743" y="21904"/>
                        </a:cubicBezTo>
                        <a:cubicBezTo>
                          <a:pt x="21530" y="21706"/>
                          <a:pt x="25517" y="20716"/>
                          <a:pt x="27909" y="18735"/>
                        </a:cubicBezTo>
                        <a:cubicBezTo>
                          <a:pt x="30102" y="16952"/>
                          <a:pt x="28706" y="16160"/>
                          <a:pt x="26713" y="15764"/>
                        </a:cubicBezTo>
                        <a:cubicBezTo>
                          <a:pt x="26912" y="15764"/>
                          <a:pt x="27111" y="15565"/>
                          <a:pt x="27111" y="15565"/>
                        </a:cubicBezTo>
                        <a:cubicBezTo>
                          <a:pt x="33888" y="11604"/>
                          <a:pt x="34885" y="8434"/>
                          <a:pt x="34088" y="6255"/>
                        </a:cubicBezTo>
                        <a:cubicBezTo>
                          <a:pt x="33490" y="4670"/>
                          <a:pt x="29703" y="5463"/>
                          <a:pt x="25318" y="7840"/>
                        </a:cubicBezTo>
                        <a:cubicBezTo>
                          <a:pt x="18541" y="11604"/>
                          <a:pt x="19537" y="13188"/>
                          <a:pt x="20334" y="14773"/>
                        </a:cubicBezTo>
                        <a:cubicBezTo>
                          <a:pt x="16348" y="13783"/>
                          <a:pt x="13757" y="12396"/>
                          <a:pt x="12959" y="9821"/>
                        </a:cubicBezTo>
                        <a:lnTo>
                          <a:pt x="12959" y="9821"/>
                        </a:lnTo>
                        <a:cubicBezTo>
                          <a:pt x="15750" y="9425"/>
                          <a:pt x="18939" y="9623"/>
                          <a:pt x="21331" y="8830"/>
                        </a:cubicBezTo>
                        <a:cubicBezTo>
                          <a:pt x="25517" y="7444"/>
                          <a:pt x="26513" y="5661"/>
                          <a:pt x="25118" y="4076"/>
                        </a:cubicBezTo>
                        <a:cubicBezTo>
                          <a:pt x="26912" y="2888"/>
                          <a:pt x="28108" y="1699"/>
                          <a:pt x="28108" y="907"/>
                        </a:cubicBezTo>
                        <a:cubicBezTo>
                          <a:pt x="28108" y="-678"/>
                          <a:pt x="25318" y="-84"/>
                          <a:pt x="21530" y="1897"/>
                        </a:cubicBezTo>
                        <a:cubicBezTo>
                          <a:pt x="21132" y="2095"/>
                          <a:pt x="20534" y="2294"/>
                          <a:pt x="20135" y="2690"/>
                        </a:cubicBezTo>
                        <a:cubicBezTo>
                          <a:pt x="18341" y="2888"/>
                          <a:pt x="16148" y="3482"/>
                          <a:pt x="14355" y="4472"/>
                        </a:cubicBezTo>
                        <a:cubicBezTo>
                          <a:pt x="10767" y="6255"/>
                          <a:pt x="10966" y="7840"/>
                          <a:pt x="11564" y="9623"/>
                        </a:cubicBezTo>
                        <a:cubicBezTo>
                          <a:pt x="7378" y="10217"/>
                          <a:pt x="3" y="9227"/>
                          <a:pt x="3" y="137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91" name="Freeform 2390">
                    <a:extLst>
                      <a:ext uri="{FF2B5EF4-FFF2-40B4-BE49-F238E27FC236}">
                        <a16:creationId xmlns:a16="http://schemas.microsoft.com/office/drawing/2014/main" id="{F02E4B95-277E-CB5D-1272-A54374B0AE6E}"/>
                      </a:ext>
                    </a:extLst>
                  </p:cNvPr>
                  <p:cNvSpPr/>
                  <p:nvPr/>
                </p:nvSpPr>
                <p:spPr>
                  <a:xfrm>
                    <a:off x="3670570" y="5564813"/>
                    <a:ext cx="30895" cy="12147"/>
                  </a:xfrm>
                  <a:custGeom>
                    <a:avLst/>
                    <a:gdLst>
                      <a:gd name="connsiteX0" fmla="*/ 12558 w 30895"/>
                      <a:gd name="connsiteY0" fmla="*/ 1674 h 12147"/>
                      <a:gd name="connsiteX1" fmla="*/ 10365 w 30895"/>
                      <a:gd name="connsiteY1" fmla="*/ 4646 h 12147"/>
                      <a:gd name="connsiteX2" fmla="*/ 3588 w 30895"/>
                      <a:gd name="connsiteY2" fmla="*/ 6428 h 12147"/>
                      <a:gd name="connsiteX3" fmla="*/ 0 w 30895"/>
                      <a:gd name="connsiteY3" fmla="*/ 9994 h 12147"/>
                      <a:gd name="connsiteX4" fmla="*/ 6977 w 30895"/>
                      <a:gd name="connsiteY4" fmla="*/ 9201 h 12147"/>
                      <a:gd name="connsiteX5" fmla="*/ 10764 w 30895"/>
                      <a:gd name="connsiteY5" fmla="*/ 8013 h 12147"/>
                      <a:gd name="connsiteX6" fmla="*/ 12358 w 30895"/>
                      <a:gd name="connsiteY6" fmla="*/ 9994 h 12147"/>
                      <a:gd name="connsiteX7" fmla="*/ 25514 w 30895"/>
                      <a:gd name="connsiteY7" fmla="*/ 11380 h 12147"/>
                      <a:gd name="connsiteX8" fmla="*/ 30896 w 30895"/>
                      <a:gd name="connsiteY8" fmla="*/ 7617 h 12147"/>
                      <a:gd name="connsiteX9" fmla="*/ 18338 w 30895"/>
                      <a:gd name="connsiteY9" fmla="*/ 89 h 12147"/>
                      <a:gd name="connsiteX10" fmla="*/ 12558 w 30895"/>
                      <a:gd name="connsiteY10" fmla="*/ 1674 h 121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0895" h="12147">
                        <a:moveTo>
                          <a:pt x="12558" y="1674"/>
                        </a:moveTo>
                        <a:cubicBezTo>
                          <a:pt x="11362" y="2665"/>
                          <a:pt x="10564" y="3655"/>
                          <a:pt x="10365" y="4646"/>
                        </a:cubicBezTo>
                        <a:cubicBezTo>
                          <a:pt x="8770" y="4646"/>
                          <a:pt x="6379" y="5240"/>
                          <a:pt x="3588" y="6428"/>
                        </a:cubicBezTo>
                        <a:cubicBezTo>
                          <a:pt x="0" y="8013"/>
                          <a:pt x="0" y="9003"/>
                          <a:pt x="0" y="9994"/>
                        </a:cubicBezTo>
                        <a:cubicBezTo>
                          <a:pt x="797" y="10984"/>
                          <a:pt x="3588" y="10786"/>
                          <a:pt x="6977" y="9201"/>
                        </a:cubicBezTo>
                        <a:cubicBezTo>
                          <a:pt x="7973" y="9201"/>
                          <a:pt x="9368" y="8805"/>
                          <a:pt x="10764" y="8013"/>
                        </a:cubicBezTo>
                        <a:cubicBezTo>
                          <a:pt x="11162" y="8805"/>
                          <a:pt x="11760" y="9400"/>
                          <a:pt x="12358" y="9994"/>
                        </a:cubicBezTo>
                        <a:cubicBezTo>
                          <a:pt x="14949" y="12569"/>
                          <a:pt x="19933" y="12569"/>
                          <a:pt x="25514" y="11380"/>
                        </a:cubicBezTo>
                        <a:cubicBezTo>
                          <a:pt x="28703" y="10786"/>
                          <a:pt x="30497" y="9400"/>
                          <a:pt x="30896" y="7617"/>
                        </a:cubicBezTo>
                        <a:cubicBezTo>
                          <a:pt x="26909" y="5240"/>
                          <a:pt x="22923" y="2467"/>
                          <a:pt x="18338" y="89"/>
                        </a:cubicBezTo>
                        <a:cubicBezTo>
                          <a:pt x="16743" y="-307"/>
                          <a:pt x="13754" y="684"/>
                          <a:pt x="12558" y="16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92" name="Freeform 2391">
                    <a:extLst>
                      <a:ext uri="{FF2B5EF4-FFF2-40B4-BE49-F238E27FC236}">
                        <a16:creationId xmlns:a16="http://schemas.microsoft.com/office/drawing/2014/main" id="{ED040375-5D17-501B-2D57-6C099A50FCB7}"/>
                      </a:ext>
                    </a:extLst>
                  </p:cNvPr>
                  <p:cNvSpPr/>
                  <p:nvPr/>
                </p:nvSpPr>
                <p:spPr>
                  <a:xfrm>
                    <a:off x="3750501" y="5574807"/>
                    <a:ext cx="398" cy="198"/>
                  </a:xfrm>
                  <a:custGeom>
                    <a:avLst/>
                    <a:gdLst>
                      <a:gd name="connsiteX0" fmla="*/ 398 w 398"/>
                      <a:gd name="connsiteY0" fmla="*/ 0 h 198"/>
                      <a:gd name="connsiteX1" fmla="*/ 0 w 398"/>
                      <a:gd name="connsiteY1" fmla="*/ 0 h 198"/>
                      <a:gd name="connsiteX2" fmla="*/ 398 w 398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398" y="0"/>
                        </a:moveTo>
                        <a:lnTo>
                          <a:pt x="0" y="0"/>
                        </a:lnTo>
                        <a:lnTo>
                          <a:pt x="398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93" name="Freeform 2392">
                    <a:extLst>
                      <a:ext uri="{FF2B5EF4-FFF2-40B4-BE49-F238E27FC236}">
                        <a16:creationId xmlns:a16="http://schemas.microsoft.com/office/drawing/2014/main" id="{275A9B6A-AA2D-CEF3-2534-46AFF7CDA51D}"/>
                      </a:ext>
                    </a:extLst>
                  </p:cNvPr>
                  <p:cNvSpPr/>
                  <p:nvPr/>
                </p:nvSpPr>
                <p:spPr>
                  <a:xfrm>
                    <a:off x="3750899" y="5563119"/>
                    <a:ext cx="14949" cy="11516"/>
                  </a:xfrm>
                  <a:custGeom>
                    <a:avLst/>
                    <a:gdLst>
                      <a:gd name="connsiteX0" fmla="*/ 14949 w 14949"/>
                      <a:gd name="connsiteY0" fmla="*/ 10697 h 11516"/>
                      <a:gd name="connsiteX1" fmla="*/ 12358 w 14949"/>
                      <a:gd name="connsiteY1" fmla="*/ 396 h 11516"/>
                      <a:gd name="connsiteX2" fmla="*/ 9169 w 14949"/>
                      <a:gd name="connsiteY2" fmla="*/ 0 h 11516"/>
                      <a:gd name="connsiteX3" fmla="*/ 1395 w 14949"/>
                      <a:gd name="connsiteY3" fmla="*/ 8320 h 11516"/>
                      <a:gd name="connsiteX4" fmla="*/ 0 w 14949"/>
                      <a:gd name="connsiteY4" fmla="*/ 11489 h 11516"/>
                      <a:gd name="connsiteX5" fmla="*/ 1794 w 14949"/>
                      <a:gd name="connsiteY5" fmla="*/ 11291 h 11516"/>
                      <a:gd name="connsiteX6" fmla="*/ 14949 w 14949"/>
                      <a:gd name="connsiteY6" fmla="*/ 10697 h 11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949" h="11516">
                        <a:moveTo>
                          <a:pt x="14949" y="10697"/>
                        </a:moveTo>
                        <a:cubicBezTo>
                          <a:pt x="14152" y="7329"/>
                          <a:pt x="13156" y="3764"/>
                          <a:pt x="12358" y="396"/>
                        </a:cubicBezTo>
                        <a:cubicBezTo>
                          <a:pt x="11362" y="0"/>
                          <a:pt x="10166" y="0"/>
                          <a:pt x="9169" y="0"/>
                        </a:cubicBezTo>
                        <a:cubicBezTo>
                          <a:pt x="-1595" y="1585"/>
                          <a:pt x="2791" y="5348"/>
                          <a:pt x="1395" y="8320"/>
                        </a:cubicBezTo>
                        <a:lnTo>
                          <a:pt x="0" y="11489"/>
                        </a:lnTo>
                        <a:lnTo>
                          <a:pt x="1794" y="11291"/>
                        </a:lnTo>
                        <a:cubicBezTo>
                          <a:pt x="6179" y="11291"/>
                          <a:pt x="11162" y="12083"/>
                          <a:pt x="14949" y="106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94" name="Freeform 2393">
                    <a:extLst>
                      <a:ext uri="{FF2B5EF4-FFF2-40B4-BE49-F238E27FC236}">
                        <a16:creationId xmlns:a16="http://schemas.microsoft.com/office/drawing/2014/main" id="{8AF725CC-FAEB-8897-578C-898F4958CDB3}"/>
                      </a:ext>
                    </a:extLst>
                  </p:cNvPr>
                  <p:cNvSpPr/>
                  <p:nvPr/>
                </p:nvSpPr>
                <p:spPr>
                  <a:xfrm>
                    <a:off x="3726581" y="5573958"/>
                    <a:ext cx="26693" cy="15798"/>
                  </a:xfrm>
                  <a:custGeom>
                    <a:avLst/>
                    <a:gdLst>
                      <a:gd name="connsiteX0" fmla="*/ 7774 w 26693"/>
                      <a:gd name="connsiteY0" fmla="*/ 15705 h 15798"/>
                      <a:gd name="connsiteX1" fmla="*/ 15149 w 26693"/>
                      <a:gd name="connsiteY1" fmla="*/ 11743 h 15798"/>
                      <a:gd name="connsiteX2" fmla="*/ 20929 w 26693"/>
                      <a:gd name="connsiteY2" fmla="*/ 11545 h 15798"/>
                      <a:gd name="connsiteX3" fmla="*/ 26510 w 26693"/>
                      <a:gd name="connsiteY3" fmla="*/ 6791 h 15798"/>
                      <a:gd name="connsiteX4" fmla="*/ 24119 w 26693"/>
                      <a:gd name="connsiteY4" fmla="*/ 1047 h 15798"/>
                      <a:gd name="connsiteX5" fmla="*/ 23321 w 26693"/>
                      <a:gd name="connsiteY5" fmla="*/ 1245 h 15798"/>
                      <a:gd name="connsiteX6" fmla="*/ 23122 w 26693"/>
                      <a:gd name="connsiteY6" fmla="*/ 254 h 15798"/>
                      <a:gd name="connsiteX7" fmla="*/ 16744 w 26693"/>
                      <a:gd name="connsiteY7" fmla="*/ 2037 h 15798"/>
                      <a:gd name="connsiteX8" fmla="*/ 12757 w 26693"/>
                      <a:gd name="connsiteY8" fmla="*/ 4216 h 15798"/>
                      <a:gd name="connsiteX9" fmla="*/ 7973 w 26693"/>
                      <a:gd name="connsiteY9" fmla="*/ 6593 h 15798"/>
                      <a:gd name="connsiteX10" fmla="*/ 6379 w 26693"/>
                      <a:gd name="connsiteY10" fmla="*/ 7584 h 15798"/>
                      <a:gd name="connsiteX11" fmla="*/ 5980 w 26693"/>
                      <a:gd name="connsiteY11" fmla="*/ 7584 h 15798"/>
                      <a:gd name="connsiteX12" fmla="*/ 0 w 26693"/>
                      <a:gd name="connsiteY12" fmla="*/ 12536 h 15798"/>
                      <a:gd name="connsiteX13" fmla="*/ 7774 w 26693"/>
                      <a:gd name="connsiteY13" fmla="*/ 15705 h 15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6693" h="15798">
                        <a:moveTo>
                          <a:pt x="7774" y="15705"/>
                        </a:moveTo>
                        <a:cubicBezTo>
                          <a:pt x="12159" y="15111"/>
                          <a:pt x="14949" y="13724"/>
                          <a:pt x="15149" y="11743"/>
                        </a:cubicBezTo>
                        <a:cubicBezTo>
                          <a:pt x="16744" y="12140"/>
                          <a:pt x="18737" y="12140"/>
                          <a:pt x="20929" y="11545"/>
                        </a:cubicBezTo>
                        <a:cubicBezTo>
                          <a:pt x="25315" y="10555"/>
                          <a:pt x="25713" y="8574"/>
                          <a:pt x="26510" y="6791"/>
                        </a:cubicBezTo>
                        <a:cubicBezTo>
                          <a:pt x="27308" y="4414"/>
                          <a:pt x="25315" y="2830"/>
                          <a:pt x="24119" y="1047"/>
                        </a:cubicBezTo>
                        <a:cubicBezTo>
                          <a:pt x="23919" y="1245"/>
                          <a:pt x="23521" y="1245"/>
                          <a:pt x="23321" y="1245"/>
                        </a:cubicBezTo>
                        <a:cubicBezTo>
                          <a:pt x="23521" y="849"/>
                          <a:pt x="23521" y="651"/>
                          <a:pt x="23122" y="254"/>
                        </a:cubicBezTo>
                        <a:cubicBezTo>
                          <a:pt x="22325" y="-538"/>
                          <a:pt x="19335" y="651"/>
                          <a:pt x="16744" y="2037"/>
                        </a:cubicBezTo>
                        <a:cubicBezTo>
                          <a:pt x="15348" y="2830"/>
                          <a:pt x="13953" y="3622"/>
                          <a:pt x="12757" y="4216"/>
                        </a:cubicBezTo>
                        <a:cubicBezTo>
                          <a:pt x="11163" y="4810"/>
                          <a:pt x="9568" y="5603"/>
                          <a:pt x="7973" y="6593"/>
                        </a:cubicBezTo>
                        <a:cubicBezTo>
                          <a:pt x="7375" y="6989"/>
                          <a:pt x="6977" y="7187"/>
                          <a:pt x="6379" y="7584"/>
                        </a:cubicBezTo>
                        <a:cubicBezTo>
                          <a:pt x="6179" y="7584"/>
                          <a:pt x="6179" y="7584"/>
                          <a:pt x="5980" y="7584"/>
                        </a:cubicBezTo>
                        <a:cubicBezTo>
                          <a:pt x="1196" y="7980"/>
                          <a:pt x="598" y="9961"/>
                          <a:pt x="0" y="12536"/>
                        </a:cubicBezTo>
                        <a:cubicBezTo>
                          <a:pt x="1395" y="13922"/>
                          <a:pt x="1993" y="16300"/>
                          <a:pt x="7774" y="157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95" name="Freeform 2394">
                    <a:extLst>
                      <a:ext uri="{FF2B5EF4-FFF2-40B4-BE49-F238E27FC236}">
                        <a16:creationId xmlns:a16="http://schemas.microsoft.com/office/drawing/2014/main" id="{B8483218-ECB5-4476-31E4-2A511C08047A}"/>
                      </a:ext>
                    </a:extLst>
                  </p:cNvPr>
                  <p:cNvSpPr/>
                  <p:nvPr/>
                </p:nvSpPr>
                <p:spPr>
                  <a:xfrm>
                    <a:off x="3750501" y="5574807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0 h 198"/>
                      <a:gd name="connsiteX1" fmla="*/ 199 w 398"/>
                      <a:gd name="connsiteY1" fmla="*/ 198 h 198"/>
                      <a:gd name="connsiteX2" fmla="*/ 398 w 398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0" y="0"/>
                        </a:moveTo>
                        <a:lnTo>
                          <a:pt x="199" y="198"/>
                        </a:lnTo>
                        <a:lnTo>
                          <a:pt x="398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96" name="Freeform 2395">
                    <a:extLst>
                      <a:ext uri="{FF2B5EF4-FFF2-40B4-BE49-F238E27FC236}">
                        <a16:creationId xmlns:a16="http://schemas.microsoft.com/office/drawing/2014/main" id="{2B40CEC2-4170-02F5-1A3B-42D0AB6BAE13}"/>
                      </a:ext>
                    </a:extLst>
                  </p:cNvPr>
                  <p:cNvSpPr/>
                  <p:nvPr/>
                </p:nvSpPr>
                <p:spPr>
                  <a:xfrm>
                    <a:off x="3642225" y="5416905"/>
                    <a:ext cx="29342" cy="43567"/>
                  </a:xfrm>
                  <a:custGeom>
                    <a:avLst/>
                    <a:gdLst>
                      <a:gd name="connsiteX0" fmla="*/ 13596 w 29342"/>
                      <a:gd name="connsiteY0" fmla="*/ 42218 h 43567"/>
                      <a:gd name="connsiteX1" fmla="*/ 13596 w 29342"/>
                      <a:gd name="connsiteY1" fmla="*/ 42218 h 43567"/>
                      <a:gd name="connsiteX2" fmla="*/ 13795 w 29342"/>
                      <a:gd name="connsiteY2" fmla="*/ 43209 h 43567"/>
                      <a:gd name="connsiteX3" fmla="*/ 18977 w 29342"/>
                      <a:gd name="connsiteY3" fmla="*/ 43011 h 43567"/>
                      <a:gd name="connsiteX4" fmla="*/ 25755 w 29342"/>
                      <a:gd name="connsiteY4" fmla="*/ 41624 h 43567"/>
                      <a:gd name="connsiteX5" fmla="*/ 26552 w 29342"/>
                      <a:gd name="connsiteY5" fmla="*/ 40633 h 43567"/>
                      <a:gd name="connsiteX6" fmla="*/ 21569 w 29342"/>
                      <a:gd name="connsiteY6" fmla="*/ 37860 h 43567"/>
                      <a:gd name="connsiteX7" fmla="*/ 8413 w 29342"/>
                      <a:gd name="connsiteY7" fmla="*/ 34295 h 43567"/>
                      <a:gd name="connsiteX8" fmla="*/ 10606 w 29342"/>
                      <a:gd name="connsiteY8" fmla="*/ 33700 h 43567"/>
                      <a:gd name="connsiteX9" fmla="*/ 11204 w 29342"/>
                      <a:gd name="connsiteY9" fmla="*/ 33502 h 43567"/>
                      <a:gd name="connsiteX10" fmla="*/ 11204 w 29342"/>
                      <a:gd name="connsiteY10" fmla="*/ 33898 h 43567"/>
                      <a:gd name="connsiteX11" fmla="*/ 17383 w 29342"/>
                      <a:gd name="connsiteY11" fmla="*/ 33898 h 43567"/>
                      <a:gd name="connsiteX12" fmla="*/ 22565 w 29342"/>
                      <a:gd name="connsiteY12" fmla="*/ 30729 h 43567"/>
                      <a:gd name="connsiteX13" fmla="*/ 22366 w 29342"/>
                      <a:gd name="connsiteY13" fmla="*/ 30531 h 43567"/>
                      <a:gd name="connsiteX14" fmla="*/ 26751 w 29342"/>
                      <a:gd name="connsiteY14" fmla="*/ 28946 h 43567"/>
                      <a:gd name="connsiteX15" fmla="*/ 23163 w 29342"/>
                      <a:gd name="connsiteY15" fmla="*/ 24786 h 43567"/>
                      <a:gd name="connsiteX16" fmla="*/ 18977 w 29342"/>
                      <a:gd name="connsiteY16" fmla="*/ 23202 h 43567"/>
                      <a:gd name="connsiteX17" fmla="*/ 19974 w 29342"/>
                      <a:gd name="connsiteY17" fmla="*/ 23004 h 43567"/>
                      <a:gd name="connsiteX18" fmla="*/ 29342 w 29342"/>
                      <a:gd name="connsiteY18" fmla="*/ 18844 h 43567"/>
                      <a:gd name="connsiteX19" fmla="*/ 24558 w 29342"/>
                      <a:gd name="connsiteY19" fmla="*/ 18051 h 43567"/>
                      <a:gd name="connsiteX20" fmla="*/ 22366 w 29342"/>
                      <a:gd name="connsiteY20" fmla="*/ 18447 h 43567"/>
                      <a:gd name="connsiteX21" fmla="*/ 22764 w 29342"/>
                      <a:gd name="connsiteY21" fmla="*/ 17457 h 43567"/>
                      <a:gd name="connsiteX22" fmla="*/ 25356 w 29342"/>
                      <a:gd name="connsiteY22" fmla="*/ 12307 h 43567"/>
                      <a:gd name="connsiteX23" fmla="*/ 24160 w 29342"/>
                      <a:gd name="connsiteY23" fmla="*/ 11713 h 43567"/>
                      <a:gd name="connsiteX24" fmla="*/ 24160 w 29342"/>
                      <a:gd name="connsiteY24" fmla="*/ 11713 h 43567"/>
                      <a:gd name="connsiteX25" fmla="*/ 24957 w 29342"/>
                      <a:gd name="connsiteY25" fmla="*/ 10920 h 43567"/>
                      <a:gd name="connsiteX26" fmla="*/ 26552 w 29342"/>
                      <a:gd name="connsiteY26" fmla="*/ 7156 h 43567"/>
                      <a:gd name="connsiteX27" fmla="*/ 25755 w 29342"/>
                      <a:gd name="connsiteY27" fmla="*/ 5572 h 43567"/>
                      <a:gd name="connsiteX28" fmla="*/ 27748 w 29342"/>
                      <a:gd name="connsiteY28" fmla="*/ 3195 h 43567"/>
                      <a:gd name="connsiteX29" fmla="*/ 22366 w 29342"/>
                      <a:gd name="connsiteY29" fmla="*/ 2799 h 43567"/>
                      <a:gd name="connsiteX30" fmla="*/ 19775 w 29342"/>
                      <a:gd name="connsiteY30" fmla="*/ 3591 h 43567"/>
                      <a:gd name="connsiteX31" fmla="*/ 19775 w 29342"/>
                      <a:gd name="connsiteY31" fmla="*/ 3591 h 43567"/>
                      <a:gd name="connsiteX32" fmla="*/ 17582 w 29342"/>
                      <a:gd name="connsiteY32" fmla="*/ 3591 h 43567"/>
                      <a:gd name="connsiteX33" fmla="*/ 22167 w 29342"/>
                      <a:gd name="connsiteY33" fmla="*/ 1016 h 43567"/>
                      <a:gd name="connsiteX34" fmla="*/ 17183 w 29342"/>
                      <a:gd name="connsiteY34" fmla="*/ 422 h 43567"/>
                      <a:gd name="connsiteX35" fmla="*/ 11403 w 29342"/>
                      <a:gd name="connsiteY35" fmla="*/ 3393 h 43567"/>
                      <a:gd name="connsiteX36" fmla="*/ 12997 w 29342"/>
                      <a:gd name="connsiteY36" fmla="*/ 4383 h 43567"/>
                      <a:gd name="connsiteX37" fmla="*/ 11403 w 29342"/>
                      <a:gd name="connsiteY37" fmla="*/ 4779 h 43567"/>
                      <a:gd name="connsiteX38" fmla="*/ 10406 w 29342"/>
                      <a:gd name="connsiteY38" fmla="*/ 9534 h 43567"/>
                      <a:gd name="connsiteX39" fmla="*/ 10606 w 29342"/>
                      <a:gd name="connsiteY39" fmla="*/ 9732 h 43567"/>
                      <a:gd name="connsiteX40" fmla="*/ 10606 w 29342"/>
                      <a:gd name="connsiteY40" fmla="*/ 9930 h 43567"/>
                      <a:gd name="connsiteX41" fmla="*/ 11801 w 29342"/>
                      <a:gd name="connsiteY41" fmla="*/ 10524 h 43567"/>
                      <a:gd name="connsiteX42" fmla="*/ 13994 w 29342"/>
                      <a:gd name="connsiteY42" fmla="*/ 11713 h 43567"/>
                      <a:gd name="connsiteX43" fmla="*/ 13197 w 29342"/>
                      <a:gd name="connsiteY43" fmla="*/ 12703 h 43567"/>
                      <a:gd name="connsiteX44" fmla="*/ 13396 w 29342"/>
                      <a:gd name="connsiteY44" fmla="*/ 13297 h 43567"/>
                      <a:gd name="connsiteX45" fmla="*/ 12599 w 29342"/>
                      <a:gd name="connsiteY45" fmla="*/ 14288 h 43567"/>
                      <a:gd name="connsiteX46" fmla="*/ 9210 w 29342"/>
                      <a:gd name="connsiteY46" fmla="*/ 16863 h 43567"/>
                      <a:gd name="connsiteX47" fmla="*/ 41 w 29342"/>
                      <a:gd name="connsiteY47" fmla="*/ 19636 h 43567"/>
                      <a:gd name="connsiteX48" fmla="*/ 12399 w 29342"/>
                      <a:gd name="connsiteY48" fmla="*/ 29739 h 43567"/>
                      <a:gd name="connsiteX49" fmla="*/ 8014 w 29342"/>
                      <a:gd name="connsiteY49" fmla="*/ 30729 h 43567"/>
                      <a:gd name="connsiteX50" fmla="*/ 4227 w 29342"/>
                      <a:gd name="connsiteY50" fmla="*/ 33898 h 43567"/>
                      <a:gd name="connsiteX51" fmla="*/ 5423 w 29342"/>
                      <a:gd name="connsiteY51" fmla="*/ 34295 h 43567"/>
                      <a:gd name="connsiteX52" fmla="*/ 4028 w 29342"/>
                      <a:gd name="connsiteY52" fmla="*/ 34691 h 43567"/>
                      <a:gd name="connsiteX53" fmla="*/ 1437 w 29342"/>
                      <a:gd name="connsiteY53" fmla="*/ 36870 h 43567"/>
                      <a:gd name="connsiteX54" fmla="*/ 13596 w 29342"/>
                      <a:gd name="connsiteY54" fmla="*/ 42218 h 43567"/>
                      <a:gd name="connsiteX55" fmla="*/ 15987 w 29342"/>
                      <a:gd name="connsiteY55" fmla="*/ 30333 h 43567"/>
                      <a:gd name="connsiteX56" fmla="*/ 15987 w 29342"/>
                      <a:gd name="connsiteY56" fmla="*/ 30333 h 43567"/>
                      <a:gd name="connsiteX57" fmla="*/ 15987 w 29342"/>
                      <a:gd name="connsiteY57" fmla="*/ 30333 h 43567"/>
                      <a:gd name="connsiteX58" fmla="*/ 15987 w 29342"/>
                      <a:gd name="connsiteY58" fmla="*/ 30333 h 43567"/>
                      <a:gd name="connsiteX59" fmla="*/ 15987 w 29342"/>
                      <a:gd name="connsiteY59" fmla="*/ 30333 h 43567"/>
                      <a:gd name="connsiteX60" fmla="*/ 16585 w 29342"/>
                      <a:gd name="connsiteY60" fmla="*/ 20825 h 43567"/>
                      <a:gd name="connsiteX61" fmla="*/ 16187 w 29342"/>
                      <a:gd name="connsiteY61" fmla="*/ 21023 h 43567"/>
                      <a:gd name="connsiteX62" fmla="*/ 15987 w 29342"/>
                      <a:gd name="connsiteY62" fmla="*/ 20825 h 43567"/>
                      <a:gd name="connsiteX63" fmla="*/ 16585 w 29342"/>
                      <a:gd name="connsiteY63" fmla="*/ 20825 h 435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</a:cxnLst>
                    <a:rect l="l" t="t" r="r" b="b"/>
                    <a:pathLst>
                      <a:path w="29342" h="43567">
                        <a:moveTo>
                          <a:pt x="13596" y="42218"/>
                        </a:moveTo>
                        <a:cubicBezTo>
                          <a:pt x="13596" y="42218"/>
                          <a:pt x="13596" y="42218"/>
                          <a:pt x="13596" y="42218"/>
                        </a:cubicBezTo>
                        <a:cubicBezTo>
                          <a:pt x="13596" y="42614"/>
                          <a:pt x="13596" y="43011"/>
                          <a:pt x="13795" y="43209"/>
                        </a:cubicBezTo>
                        <a:cubicBezTo>
                          <a:pt x="14393" y="43803"/>
                          <a:pt x="16585" y="43605"/>
                          <a:pt x="18977" y="43011"/>
                        </a:cubicBezTo>
                        <a:cubicBezTo>
                          <a:pt x="21170" y="43209"/>
                          <a:pt x="23562" y="42812"/>
                          <a:pt x="25755" y="41624"/>
                        </a:cubicBezTo>
                        <a:cubicBezTo>
                          <a:pt x="26153" y="41426"/>
                          <a:pt x="26552" y="41030"/>
                          <a:pt x="26552" y="40633"/>
                        </a:cubicBezTo>
                        <a:cubicBezTo>
                          <a:pt x="27349" y="38653"/>
                          <a:pt x="24359" y="37860"/>
                          <a:pt x="21569" y="37860"/>
                        </a:cubicBezTo>
                        <a:cubicBezTo>
                          <a:pt x="16386" y="37662"/>
                          <a:pt x="13396" y="34493"/>
                          <a:pt x="8413" y="34295"/>
                        </a:cubicBezTo>
                        <a:cubicBezTo>
                          <a:pt x="9011" y="34096"/>
                          <a:pt x="9808" y="33898"/>
                          <a:pt x="10606" y="33700"/>
                        </a:cubicBezTo>
                        <a:lnTo>
                          <a:pt x="11204" y="33502"/>
                        </a:lnTo>
                        <a:cubicBezTo>
                          <a:pt x="11204" y="33700"/>
                          <a:pt x="11204" y="33700"/>
                          <a:pt x="11204" y="33898"/>
                        </a:cubicBezTo>
                        <a:cubicBezTo>
                          <a:pt x="11801" y="34889"/>
                          <a:pt x="14393" y="34493"/>
                          <a:pt x="17383" y="33898"/>
                        </a:cubicBezTo>
                        <a:cubicBezTo>
                          <a:pt x="20373" y="32908"/>
                          <a:pt x="22764" y="31719"/>
                          <a:pt x="22565" y="30729"/>
                        </a:cubicBezTo>
                        <a:cubicBezTo>
                          <a:pt x="22565" y="30531"/>
                          <a:pt x="22565" y="30531"/>
                          <a:pt x="22366" y="30531"/>
                        </a:cubicBezTo>
                        <a:cubicBezTo>
                          <a:pt x="24160" y="30333"/>
                          <a:pt x="25555" y="29739"/>
                          <a:pt x="26751" y="28946"/>
                        </a:cubicBezTo>
                        <a:cubicBezTo>
                          <a:pt x="30339" y="26569"/>
                          <a:pt x="26153" y="25579"/>
                          <a:pt x="23163" y="24786"/>
                        </a:cubicBezTo>
                        <a:cubicBezTo>
                          <a:pt x="21569" y="24390"/>
                          <a:pt x="20173" y="23796"/>
                          <a:pt x="18977" y="23202"/>
                        </a:cubicBezTo>
                        <a:cubicBezTo>
                          <a:pt x="19177" y="23202"/>
                          <a:pt x="19575" y="23004"/>
                          <a:pt x="19974" y="23004"/>
                        </a:cubicBezTo>
                        <a:cubicBezTo>
                          <a:pt x="24758" y="22013"/>
                          <a:pt x="28146" y="20626"/>
                          <a:pt x="29342" y="18844"/>
                        </a:cubicBezTo>
                        <a:cubicBezTo>
                          <a:pt x="29342" y="17853"/>
                          <a:pt x="27748" y="17457"/>
                          <a:pt x="24558" y="18051"/>
                        </a:cubicBezTo>
                        <a:cubicBezTo>
                          <a:pt x="23761" y="18249"/>
                          <a:pt x="23163" y="18447"/>
                          <a:pt x="22366" y="18447"/>
                        </a:cubicBezTo>
                        <a:cubicBezTo>
                          <a:pt x="22565" y="18051"/>
                          <a:pt x="22764" y="17655"/>
                          <a:pt x="22764" y="17457"/>
                        </a:cubicBezTo>
                        <a:cubicBezTo>
                          <a:pt x="27150" y="16467"/>
                          <a:pt x="27947" y="14288"/>
                          <a:pt x="25356" y="12307"/>
                        </a:cubicBezTo>
                        <a:cubicBezTo>
                          <a:pt x="24957" y="12109"/>
                          <a:pt x="24558" y="11911"/>
                          <a:pt x="24160" y="11713"/>
                        </a:cubicBezTo>
                        <a:cubicBezTo>
                          <a:pt x="24160" y="11713"/>
                          <a:pt x="24160" y="11713"/>
                          <a:pt x="24160" y="11713"/>
                        </a:cubicBezTo>
                        <a:cubicBezTo>
                          <a:pt x="24558" y="11514"/>
                          <a:pt x="24758" y="11316"/>
                          <a:pt x="24957" y="10920"/>
                        </a:cubicBezTo>
                        <a:cubicBezTo>
                          <a:pt x="26153" y="9732"/>
                          <a:pt x="26751" y="8543"/>
                          <a:pt x="26552" y="7156"/>
                        </a:cubicBezTo>
                        <a:cubicBezTo>
                          <a:pt x="26353" y="6562"/>
                          <a:pt x="26153" y="5968"/>
                          <a:pt x="25755" y="5572"/>
                        </a:cubicBezTo>
                        <a:cubicBezTo>
                          <a:pt x="26751" y="4779"/>
                          <a:pt x="27548" y="3987"/>
                          <a:pt x="27748" y="3195"/>
                        </a:cubicBezTo>
                        <a:cubicBezTo>
                          <a:pt x="28146" y="2204"/>
                          <a:pt x="25156" y="1808"/>
                          <a:pt x="22366" y="2799"/>
                        </a:cubicBezTo>
                        <a:cubicBezTo>
                          <a:pt x="21569" y="2997"/>
                          <a:pt x="20572" y="3393"/>
                          <a:pt x="19775" y="3591"/>
                        </a:cubicBezTo>
                        <a:cubicBezTo>
                          <a:pt x="19775" y="3591"/>
                          <a:pt x="19775" y="3591"/>
                          <a:pt x="19775" y="3591"/>
                        </a:cubicBezTo>
                        <a:cubicBezTo>
                          <a:pt x="19177" y="3591"/>
                          <a:pt x="18379" y="3591"/>
                          <a:pt x="17582" y="3591"/>
                        </a:cubicBezTo>
                        <a:cubicBezTo>
                          <a:pt x="20173" y="2799"/>
                          <a:pt x="22167" y="2006"/>
                          <a:pt x="22167" y="1016"/>
                        </a:cubicBezTo>
                        <a:cubicBezTo>
                          <a:pt x="22167" y="25"/>
                          <a:pt x="20771" y="-371"/>
                          <a:pt x="17183" y="422"/>
                        </a:cubicBezTo>
                        <a:cubicBezTo>
                          <a:pt x="14194" y="1214"/>
                          <a:pt x="11801" y="2204"/>
                          <a:pt x="11403" y="3393"/>
                        </a:cubicBezTo>
                        <a:cubicBezTo>
                          <a:pt x="11602" y="3987"/>
                          <a:pt x="12001" y="4383"/>
                          <a:pt x="12997" y="4383"/>
                        </a:cubicBezTo>
                        <a:cubicBezTo>
                          <a:pt x="12399" y="4581"/>
                          <a:pt x="12001" y="4581"/>
                          <a:pt x="11403" y="4779"/>
                        </a:cubicBezTo>
                        <a:cubicBezTo>
                          <a:pt x="7815" y="5968"/>
                          <a:pt x="7815" y="7949"/>
                          <a:pt x="10406" y="9534"/>
                        </a:cubicBezTo>
                        <a:cubicBezTo>
                          <a:pt x="10406" y="9534"/>
                          <a:pt x="10606" y="9534"/>
                          <a:pt x="10606" y="9732"/>
                        </a:cubicBezTo>
                        <a:cubicBezTo>
                          <a:pt x="10606" y="9732"/>
                          <a:pt x="10606" y="9732"/>
                          <a:pt x="10606" y="9930"/>
                        </a:cubicBezTo>
                        <a:cubicBezTo>
                          <a:pt x="10406" y="10326"/>
                          <a:pt x="10805" y="10524"/>
                          <a:pt x="11801" y="10524"/>
                        </a:cubicBezTo>
                        <a:cubicBezTo>
                          <a:pt x="12399" y="10920"/>
                          <a:pt x="13197" y="11316"/>
                          <a:pt x="13994" y="11713"/>
                        </a:cubicBezTo>
                        <a:cubicBezTo>
                          <a:pt x="13596" y="12109"/>
                          <a:pt x="13197" y="12505"/>
                          <a:pt x="13197" y="12703"/>
                        </a:cubicBezTo>
                        <a:cubicBezTo>
                          <a:pt x="13197" y="12901"/>
                          <a:pt x="13197" y="13099"/>
                          <a:pt x="13396" y="13297"/>
                        </a:cubicBezTo>
                        <a:cubicBezTo>
                          <a:pt x="12997" y="13693"/>
                          <a:pt x="12798" y="13892"/>
                          <a:pt x="12599" y="14288"/>
                        </a:cubicBezTo>
                        <a:cubicBezTo>
                          <a:pt x="10805" y="15080"/>
                          <a:pt x="9609" y="15872"/>
                          <a:pt x="9210" y="16863"/>
                        </a:cubicBezTo>
                        <a:cubicBezTo>
                          <a:pt x="5024" y="16665"/>
                          <a:pt x="639" y="16269"/>
                          <a:pt x="41" y="19636"/>
                        </a:cubicBezTo>
                        <a:cubicBezTo>
                          <a:pt x="-557" y="23598"/>
                          <a:pt x="5423" y="27956"/>
                          <a:pt x="12399" y="29739"/>
                        </a:cubicBezTo>
                        <a:cubicBezTo>
                          <a:pt x="11004" y="29937"/>
                          <a:pt x="9410" y="30333"/>
                          <a:pt x="8014" y="30729"/>
                        </a:cubicBezTo>
                        <a:cubicBezTo>
                          <a:pt x="5024" y="31719"/>
                          <a:pt x="3829" y="32908"/>
                          <a:pt x="4227" y="33898"/>
                        </a:cubicBezTo>
                        <a:cubicBezTo>
                          <a:pt x="4626" y="34096"/>
                          <a:pt x="5024" y="34295"/>
                          <a:pt x="5423" y="34295"/>
                        </a:cubicBezTo>
                        <a:cubicBezTo>
                          <a:pt x="5024" y="34295"/>
                          <a:pt x="4427" y="34493"/>
                          <a:pt x="4028" y="34691"/>
                        </a:cubicBezTo>
                        <a:cubicBezTo>
                          <a:pt x="3031" y="34889"/>
                          <a:pt x="2433" y="35879"/>
                          <a:pt x="1437" y="36870"/>
                        </a:cubicBezTo>
                        <a:cubicBezTo>
                          <a:pt x="2433" y="40237"/>
                          <a:pt x="8214" y="41228"/>
                          <a:pt x="13596" y="42218"/>
                        </a:cubicBezTo>
                        <a:close/>
                        <a:moveTo>
                          <a:pt x="15987" y="30333"/>
                        </a:moveTo>
                        <a:lnTo>
                          <a:pt x="15987" y="30333"/>
                        </a:lnTo>
                        <a:cubicBezTo>
                          <a:pt x="15987" y="30333"/>
                          <a:pt x="15987" y="30333"/>
                          <a:pt x="15987" y="30333"/>
                        </a:cubicBezTo>
                        <a:cubicBezTo>
                          <a:pt x="16187" y="30333"/>
                          <a:pt x="16187" y="30333"/>
                          <a:pt x="15987" y="30333"/>
                        </a:cubicBezTo>
                        <a:cubicBezTo>
                          <a:pt x="16187" y="30333"/>
                          <a:pt x="16187" y="30333"/>
                          <a:pt x="15987" y="30333"/>
                        </a:cubicBezTo>
                        <a:close/>
                        <a:moveTo>
                          <a:pt x="16585" y="20825"/>
                        </a:moveTo>
                        <a:cubicBezTo>
                          <a:pt x="16386" y="20825"/>
                          <a:pt x="16386" y="21023"/>
                          <a:pt x="16187" y="21023"/>
                        </a:cubicBezTo>
                        <a:cubicBezTo>
                          <a:pt x="16187" y="21023"/>
                          <a:pt x="15987" y="20825"/>
                          <a:pt x="15987" y="20825"/>
                        </a:cubicBezTo>
                        <a:cubicBezTo>
                          <a:pt x="16187" y="20825"/>
                          <a:pt x="16386" y="20825"/>
                          <a:pt x="16585" y="208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97" name="Freeform 2396">
                    <a:extLst>
                      <a:ext uri="{FF2B5EF4-FFF2-40B4-BE49-F238E27FC236}">
                        <a16:creationId xmlns:a16="http://schemas.microsoft.com/office/drawing/2014/main" id="{EE80CA8A-8DFE-5506-9008-27147D4992D4}"/>
                      </a:ext>
                    </a:extLst>
                  </p:cNvPr>
                  <p:cNvSpPr/>
                  <p:nvPr/>
                </p:nvSpPr>
                <p:spPr>
                  <a:xfrm>
                    <a:off x="3762659" y="5755163"/>
                    <a:ext cx="15131" cy="8078"/>
                  </a:xfrm>
                  <a:custGeom>
                    <a:avLst/>
                    <a:gdLst>
                      <a:gd name="connsiteX0" fmla="*/ 5780 w 15131"/>
                      <a:gd name="connsiteY0" fmla="*/ 300 h 8078"/>
                      <a:gd name="connsiteX1" fmla="*/ 0 w 15131"/>
                      <a:gd name="connsiteY1" fmla="*/ 5451 h 8078"/>
                      <a:gd name="connsiteX2" fmla="*/ 7774 w 15131"/>
                      <a:gd name="connsiteY2" fmla="*/ 7828 h 8078"/>
                      <a:gd name="connsiteX3" fmla="*/ 14949 w 15131"/>
                      <a:gd name="connsiteY3" fmla="*/ 2479 h 8078"/>
                      <a:gd name="connsiteX4" fmla="*/ 5780 w 15131"/>
                      <a:gd name="connsiteY4" fmla="*/ 300 h 80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31" h="8078">
                        <a:moveTo>
                          <a:pt x="5780" y="300"/>
                        </a:moveTo>
                        <a:cubicBezTo>
                          <a:pt x="996" y="1093"/>
                          <a:pt x="398" y="3074"/>
                          <a:pt x="0" y="5451"/>
                        </a:cubicBezTo>
                        <a:cubicBezTo>
                          <a:pt x="1395" y="6639"/>
                          <a:pt x="2192" y="8818"/>
                          <a:pt x="7774" y="7828"/>
                        </a:cubicBezTo>
                        <a:cubicBezTo>
                          <a:pt x="12757" y="6837"/>
                          <a:pt x="15946" y="4856"/>
                          <a:pt x="14949" y="2479"/>
                        </a:cubicBezTo>
                        <a:cubicBezTo>
                          <a:pt x="13953" y="300"/>
                          <a:pt x="10365" y="-492"/>
                          <a:pt x="5780" y="3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98" name="Freeform 2397">
                    <a:extLst>
                      <a:ext uri="{FF2B5EF4-FFF2-40B4-BE49-F238E27FC236}">
                        <a16:creationId xmlns:a16="http://schemas.microsoft.com/office/drawing/2014/main" id="{155E7304-3EFE-1940-7D45-02A5B97B6CAB}"/>
                      </a:ext>
                    </a:extLst>
                  </p:cNvPr>
                  <p:cNvSpPr/>
                  <p:nvPr/>
                </p:nvSpPr>
                <p:spPr>
                  <a:xfrm>
                    <a:off x="3787768" y="5676740"/>
                    <a:ext cx="11567" cy="7410"/>
                  </a:xfrm>
                  <a:custGeom>
                    <a:avLst/>
                    <a:gdLst>
                      <a:gd name="connsiteX0" fmla="*/ 3395 w 11567"/>
                      <a:gd name="connsiteY0" fmla="*/ 280 h 7410"/>
                      <a:gd name="connsiteX1" fmla="*/ 206 w 11567"/>
                      <a:gd name="connsiteY1" fmla="*/ 4044 h 7410"/>
                      <a:gd name="connsiteX2" fmla="*/ 11568 w 11567"/>
                      <a:gd name="connsiteY2" fmla="*/ 6619 h 7410"/>
                      <a:gd name="connsiteX3" fmla="*/ 11568 w 11567"/>
                      <a:gd name="connsiteY3" fmla="*/ 6619 h 7410"/>
                      <a:gd name="connsiteX4" fmla="*/ 9375 w 11567"/>
                      <a:gd name="connsiteY4" fmla="*/ 82 h 7410"/>
                      <a:gd name="connsiteX5" fmla="*/ 3395 w 11567"/>
                      <a:gd name="connsiteY5" fmla="*/ 280 h 74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567" h="7410">
                        <a:moveTo>
                          <a:pt x="3395" y="280"/>
                        </a:moveTo>
                        <a:cubicBezTo>
                          <a:pt x="206" y="676"/>
                          <a:pt x="-392" y="2855"/>
                          <a:pt x="206" y="4044"/>
                        </a:cubicBezTo>
                        <a:cubicBezTo>
                          <a:pt x="1402" y="7015"/>
                          <a:pt x="4791" y="8402"/>
                          <a:pt x="11568" y="6619"/>
                        </a:cubicBezTo>
                        <a:cubicBezTo>
                          <a:pt x="11568" y="6619"/>
                          <a:pt x="11568" y="6619"/>
                          <a:pt x="11568" y="6619"/>
                        </a:cubicBezTo>
                        <a:cubicBezTo>
                          <a:pt x="10770" y="4440"/>
                          <a:pt x="9973" y="2261"/>
                          <a:pt x="9375" y="82"/>
                        </a:cubicBezTo>
                        <a:cubicBezTo>
                          <a:pt x="7382" y="-116"/>
                          <a:pt x="5389" y="82"/>
                          <a:pt x="3395" y="2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399" name="Freeform 2398">
                    <a:extLst>
                      <a:ext uri="{FF2B5EF4-FFF2-40B4-BE49-F238E27FC236}">
                        <a16:creationId xmlns:a16="http://schemas.microsoft.com/office/drawing/2014/main" id="{2C93BE80-E5FC-DADE-C9A9-7C0D3D1B529E}"/>
                      </a:ext>
                    </a:extLst>
                  </p:cNvPr>
                  <p:cNvSpPr/>
                  <p:nvPr/>
                </p:nvSpPr>
                <p:spPr>
                  <a:xfrm>
                    <a:off x="3805819" y="5714459"/>
                    <a:ext cx="6472" cy="6439"/>
                  </a:xfrm>
                  <a:custGeom>
                    <a:avLst/>
                    <a:gdLst>
                      <a:gd name="connsiteX0" fmla="*/ 293 w 6472"/>
                      <a:gd name="connsiteY0" fmla="*/ 4358 h 6439"/>
                      <a:gd name="connsiteX1" fmla="*/ 6473 w 6472"/>
                      <a:gd name="connsiteY1" fmla="*/ 6339 h 6439"/>
                      <a:gd name="connsiteX2" fmla="*/ 4280 w 6472"/>
                      <a:gd name="connsiteY2" fmla="*/ 0 h 6439"/>
                      <a:gd name="connsiteX3" fmla="*/ 293 w 6472"/>
                      <a:gd name="connsiteY3" fmla="*/ 4358 h 64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472" h="6439">
                        <a:moveTo>
                          <a:pt x="293" y="4358"/>
                        </a:moveTo>
                        <a:cubicBezTo>
                          <a:pt x="1290" y="5943"/>
                          <a:pt x="3483" y="6735"/>
                          <a:pt x="6473" y="6339"/>
                        </a:cubicBezTo>
                        <a:cubicBezTo>
                          <a:pt x="5675" y="4160"/>
                          <a:pt x="4878" y="2179"/>
                          <a:pt x="4280" y="0"/>
                        </a:cubicBezTo>
                        <a:cubicBezTo>
                          <a:pt x="891" y="991"/>
                          <a:pt x="-703" y="2575"/>
                          <a:pt x="293" y="43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0" name="Freeform 2399">
                    <a:extLst>
                      <a:ext uri="{FF2B5EF4-FFF2-40B4-BE49-F238E27FC236}">
                        <a16:creationId xmlns:a16="http://schemas.microsoft.com/office/drawing/2014/main" id="{5E18E58F-F031-69E6-15D3-7A379F4C078E}"/>
                      </a:ext>
                    </a:extLst>
                  </p:cNvPr>
                  <p:cNvSpPr/>
                  <p:nvPr/>
                </p:nvSpPr>
                <p:spPr>
                  <a:xfrm>
                    <a:off x="3746115" y="5651410"/>
                    <a:ext cx="14151" cy="11433"/>
                  </a:xfrm>
                  <a:custGeom>
                    <a:avLst/>
                    <a:gdLst>
                      <a:gd name="connsiteX0" fmla="*/ 14152 w 14151"/>
                      <a:gd name="connsiteY0" fmla="*/ 7188 h 11433"/>
                      <a:gd name="connsiteX1" fmla="*/ 8970 w 14151"/>
                      <a:gd name="connsiteY1" fmla="*/ 4613 h 11433"/>
                      <a:gd name="connsiteX2" fmla="*/ 12557 w 14151"/>
                      <a:gd name="connsiteY2" fmla="*/ 453 h 11433"/>
                      <a:gd name="connsiteX3" fmla="*/ 7176 w 14151"/>
                      <a:gd name="connsiteY3" fmla="*/ 1443 h 11433"/>
                      <a:gd name="connsiteX4" fmla="*/ 2392 w 14151"/>
                      <a:gd name="connsiteY4" fmla="*/ 5999 h 11433"/>
                      <a:gd name="connsiteX5" fmla="*/ 0 w 14151"/>
                      <a:gd name="connsiteY5" fmla="*/ 8772 h 11433"/>
                      <a:gd name="connsiteX6" fmla="*/ 6578 w 14151"/>
                      <a:gd name="connsiteY6" fmla="*/ 11348 h 11433"/>
                      <a:gd name="connsiteX7" fmla="*/ 14152 w 14151"/>
                      <a:gd name="connsiteY7" fmla="*/ 7188 h 114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4151" h="11433">
                        <a:moveTo>
                          <a:pt x="14152" y="7188"/>
                        </a:moveTo>
                        <a:cubicBezTo>
                          <a:pt x="14152" y="5207"/>
                          <a:pt x="11959" y="4613"/>
                          <a:pt x="8970" y="4613"/>
                        </a:cubicBezTo>
                        <a:cubicBezTo>
                          <a:pt x="11361" y="2830"/>
                          <a:pt x="12956" y="1245"/>
                          <a:pt x="12557" y="453"/>
                        </a:cubicBezTo>
                        <a:cubicBezTo>
                          <a:pt x="11959" y="-340"/>
                          <a:pt x="9966" y="-142"/>
                          <a:pt x="7176" y="1443"/>
                        </a:cubicBezTo>
                        <a:cubicBezTo>
                          <a:pt x="4186" y="3226"/>
                          <a:pt x="2392" y="4811"/>
                          <a:pt x="2392" y="5999"/>
                        </a:cubicBezTo>
                        <a:cubicBezTo>
                          <a:pt x="996" y="6593"/>
                          <a:pt x="0" y="7386"/>
                          <a:pt x="0" y="8772"/>
                        </a:cubicBezTo>
                        <a:cubicBezTo>
                          <a:pt x="0" y="10753"/>
                          <a:pt x="2591" y="11744"/>
                          <a:pt x="6578" y="11348"/>
                        </a:cubicBezTo>
                        <a:cubicBezTo>
                          <a:pt x="10365" y="10753"/>
                          <a:pt x="13355" y="9367"/>
                          <a:pt x="14152" y="718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1" name="Freeform 2400">
                    <a:extLst>
                      <a:ext uri="{FF2B5EF4-FFF2-40B4-BE49-F238E27FC236}">
                        <a16:creationId xmlns:a16="http://schemas.microsoft.com/office/drawing/2014/main" id="{FB0FA5D4-8E59-6B02-3CC4-7AF0F7F9E922}"/>
                      </a:ext>
                    </a:extLst>
                  </p:cNvPr>
                  <p:cNvSpPr/>
                  <p:nvPr/>
                </p:nvSpPr>
                <p:spPr>
                  <a:xfrm>
                    <a:off x="3745713" y="5630930"/>
                    <a:ext cx="13520" cy="6662"/>
                  </a:xfrm>
                  <a:custGeom>
                    <a:avLst/>
                    <a:gdLst>
                      <a:gd name="connsiteX0" fmla="*/ 10169 w 13520"/>
                      <a:gd name="connsiteY0" fmla="*/ 5681 h 6662"/>
                      <a:gd name="connsiteX1" fmla="*/ 12761 w 13520"/>
                      <a:gd name="connsiteY1" fmla="*/ 1719 h 6662"/>
                      <a:gd name="connsiteX2" fmla="*/ 4190 w 13520"/>
                      <a:gd name="connsiteY2" fmla="*/ 530 h 6662"/>
                      <a:gd name="connsiteX3" fmla="*/ 203 w 13520"/>
                      <a:gd name="connsiteY3" fmla="*/ 4492 h 6662"/>
                      <a:gd name="connsiteX4" fmla="*/ 10169 w 13520"/>
                      <a:gd name="connsiteY4" fmla="*/ 5681 h 66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20" h="6662">
                        <a:moveTo>
                          <a:pt x="10169" y="5681"/>
                        </a:moveTo>
                        <a:cubicBezTo>
                          <a:pt x="12960" y="4690"/>
                          <a:pt x="14555" y="3105"/>
                          <a:pt x="12761" y="1719"/>
                        </a:cubicBezTo>
                        <a:cubicBezTo>
                          <a:pt x="10967" y="332"/>
                          <a:pt x="8575" y="-658"/>
                          <a:pt x="4190" y="530"/>
                        </a:cubicBezTo>
                        <a:cubicBezTo>
                          <a:pt x="1001" y="1521"/>
                          <a:pt x="-594" y="3105"/>
                          <a:pt x="203" y="4492"/>
                        </a:cubicBezTo>
                        <a:cubicBezTo>
                          <a:pt x="1599" y="6671"/>
                          <a:pt x="5186" y="7463"/>
                          <a:pt x="10169" y="56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2" name="Freeform 2401">
                    <a:extLst>
                      <a:ext uri="{FF2B5EF4-FFF2-40B4-BE49-F238E27FC236}">
                        <a16:creationId xmlns:a16="http://schemas.microsoft.com/office/drawing/2014/main" id="{9C717C0B-77DB-D8EF-953B-BED9C2C9834E}"/>
                      </a:ext>
                    </a:extLst>
                  </p:cNvPr>
                  <p:cNvSpPr/>
                  <p:nvPr/>
                </p:nvSpPr>
                <p:spPr>
                  <a:xfrm>
                    <a:off x="3737390" y="5442682"/>
                    <a:ext cx="5137" cy="6140"/>
                  </a:xfrm>
                  <a:custGeom>
                    <a:avLst/>
                    <a:gdLst>
                      <a:gd name="connsiteX0" fmla="*/ 5137 w 5137"/>
                      <a:gd name="connsiteY0" fmla="*/ 6141 h 6140"/>
                      <a:gd name="connsiteX1" fmla="*/ 4539 w 5137"/>
                      <a:gd name="connsiteY1" fmla="*/ 0 h 6140"/>
                      <a:gd name="connsiteX2" fmla="*/ 154 w 5137"/>
                      <a:gd name="connsiteY2" fmla="*/ 2179 h 6140"/>
                      <a:gd name="connsiteX3" fmla="*/ 5137 w 5137"/>
                      <a:gd name="connsiteY3" fmla="*/ 6141 h 6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137" h="6140">
                        <a:moveTo>
                          <a:pt x="5137" y="6141"/>
                        </a:moveTo>
                        <a:cubicBezTo>
                          <a:pt x="4938" y="4160"/>
                          <a:pt x="4738" y="1981"/>
                          <a:pt x="4539" y="0"/>
                        </a:cubicBezTo>
                        <a:cubicBezTo>
                          <a:pt x="2147" y="198"/>
                          <a:pt x="553" y="991"/>
                          <a:pt x="154" y="2179"/>
                        </a:cubicBezTo>
                        <a:cubicBezTo>
                          <a:pt x="-643" y="4556"/>
                          <a:pt x="1749" y="5745"/>
                          <a:pt x="5137" y="61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3" name="Freeform 2402">
                    <a:extLst>
                      <a:ext uri="{FF2B5EF4-FFF2-40B4-BE49-F238E27FC236}">
                        <a16:creationId xmlns:a16="http://schemas.microsoft.com/office/drawing/2014/main" id="{AF884950-7BD5-B42E-8590-CF3113BBA6C4}"/>
                      </a:ext>
                    </a:extLst>
                  </p:cNvPr>
                  <p:cNvSpPr/>
                  <p:nvPr/>
                </p:nvSpPr>
                <p:spPr>
                  <a:xfrm>
                    <a:off x="3733744" y="5421684"/>
                    <a:ext cx="7587" cy="11687"/>
                  </a:xfrm>
                  <a:custGeom>
                    <a:avLst/>
                    <a:gdLst>
                      <a:gd name="connsiteX0" fmla="*/ 13 w 7587"/>
                      <a:gd name="connsiteY0" fmla="*/ 4952 h 11687"/>
                      <a:gd name="connsiteX1" fmla="*/ 5793 w 7587"/>
                      <a:gd name="connsiteY1" fmla="*/ 9112 h 11687"/>
                      <a:gd name="connsiteX2" fmla="*/ 5594 w 7587"/>
                      <a:gd name="connsiteY2" fmla="*/ 9508 h 11687"/>
                      <a:gd name="connsiteX3" fmla="*/ 7587 w 7587"/>
                      <a:gd name="connsiteY3" fmla="*/ 11687 h 11687"/>
                      <a:gd name="connsiteX4" fmla="*/ 7188 w 7587"/>
                      <a:gd name="connsiteY4" fmla="*/ 0 h 11687"/>
                      <a:gd name="connsiteX5" fmla="*/ 6391 w 7587"/>
                      <a:gd name="connsiteY5" fmla="*/ 0 h 11687"/>
                      <a:gd name="connsiteX6" fmla="*/ 13 w 7587"/>
                      <a:gd name="connsiteY6" fmla="*/ 4952 h 11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87" h="11687">
                        <a:moveTo>
                          <a:pt x="13" y="4952"/>
                        </a:moveTo>
                        <a:cubicBezTo>
                          <a:pt x="-187" y="7329"/>
                          <a:pt x="2006" y="8716"/>
                          <a:pt x="5793" y="9112"/>
                        </a:cubicBezTo>
                        <a:cubicBezTo>
                          <a:pt x="5793" y="9310"/>
                          <a:pt x="5594" y="9310"/>
                          <a:pt x="5594" y="9508"/>
                        </a:cubicBezTo>
                        <a:cubicBezTo>
                          <a:pt x="5594" y="10499"/>
                          <a:pt x="6391" y="11291"/>
                          <a:pt x="7587" y="11687"/>
                        </a:cubicBezTo>
                        <a:cubicBezTo>
                          <a:pt x="7388" y="7725"/>
                          <a:pt x="7188" y="3764"/>
                          <a:pt x="7188" y="0"/>
                        </a:cubicBezTo>
                        <a:cubicBezTo>
                          <a:pt x="6989" y="0"/>
                          <a:pt x="6590" y="0"/>
                          <a:pt x="6391" y="0"/>
                        </a:cubicBezTo>
                        <a:cubicBezTo>
                          <a:pt x="610" y="594"/>
                          <a:pt x="13" y="2971"/>
                          <a:pt x="13" y="49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4" name="Freeform 2403">
                    <a:extLst>
                      <a:ext uri="{FF2B5EF4-FFF2-40B4-BE49-F238E27FC236}">
                        <a16:creationId xmlns:a16="http://schemas.microsoft.com/office/drawing/2014/main" id="{C2B7EAF1-1AD5-7608-BBD7-624FB204D330}"/>
                      </a:ext>
                    </a:extLst>
                  </p:cNvPr>
                  <p:cNvSpPr/>
                  <p:nvPr/>
                </p:nvSpPr>
                <p:spPr>
                  <a:xfrm>
                    <a:off x="3737067" y="5411780"/>
                    <a:ext cx="3865" cy="5348"/>
                  </a:xfrm>
                  <a:custGeom>
                    <a:avLst/>
                    <a:gdLst>
                      <a:gd name="connsiteX0" fmla="*/ 3866 w 3865"/>
                      <a:gd name="connsiteY0" fmla="*/ 5348 h 5348"/>
                      <a:gd name="connsiteX1" fmla="*/ 3866 w 3865"/>
                      <a:gd name="connsiteY1" fmla="*/ 0 h 5348"/>
                      <a:gd name="connsiteX2" fmla="*/ 278 w 3865"/>
                      <a:gd name="connsiteY2" fmla="*/ 2971 h 5348"/>
                      <a:gd name="connsiteX3" fmla="*/ 3866 w 3865"/>
                      <a:gd name="connsiteY3" fmla="*/ 5348 h 53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65" h="5348">
                        <a:moveTo>
                          <a:pt x="3866" y="5348"/>
                        </a:moveTo>
                        <a:cubicBezTo>
                          <a:pt x="3866" y="3566"/>
                          <a:pt x="3866" y="1783"/>
                          <a:pt x="3866" y="0"/>
                        </a:cubicBezTo>
                        <a:cubicBezTo>
                          <a:pt x="1075" y="396"/>
                          <a:pt x="-718" y="1585"/>
                          <a:pt x="278" y="2971"/>
                        </a:cubicBezTo>
                        <a:cubicBezTo>
                          <a:pt x="876" y="4358"/>
                          <a:pt x="2271" y="4952"/>
                          <a:pt x="3866" y="53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5" name="Freeform 2404">
                    <a:extLst>
                      <a:ext uri="{FF2B5EF4-FFF2-40B4-BE49-F238E27FC236}">
                        <a16:creationId xmlns:a16="http://schemas.microsoft.com/office/drawing/2014/main" id="{41D0E9D7-AFF2-3E5B-3EC6-2203158DD1E6}"/>
                      </a:ext>
                    </a:extLst>
                  </p:cNvPr>
                  <p:cNvSpPr/>
                  <p:nvPr/>
                </p:nvSpPr>
                <p:spPr>
                  <a:xfrm>
                    <a:off x="3651544" y="5597468"/>
                    <a:ext cx="14198" cy="7249"/>
                  </a:xfrm>
                  <a:custGeom>
                    <a:avLst/>
                    <a:gdLst>
                      <a:gd name="connsiteX0" fmla="*/ 8263 w 14198"/>
                      <a:gd name="connsiteY0" fmla="*/ 6854 h 7249"/>
                      <a:gd name="connsiteX1" fmla="*/ 12848 w 14198"/>
                      <a:gd name="connsiteY1" fmla="*/ 3090 h 7249"/>
                      <a:gd name="connsiteX2" fmla="*/ 12848 w 14198"/>
                      <a:gd name="connsiteY2" fmla="*/ 2694 h 7249"/>
                      <a:gd name="connsiteX3" fmla="*/ 13645 w 14198"/>
                      <a:gd name="connsiteY3" fmla="*/ 118 h 7249"/>
                      <a:gd name="connsiteX4" fmla="*/ 9659 w 14198"/>
                      <a:gd name="connsiteY4" fmla="*/ 515 h 7249"/>
                      <a:gd name="connsiteX5" fmla="*/ 6071 w 14198"/>
                      <a:gd name="connsiteY5" fmla="*/ 713 h 7249"/>
                      <a:gd name="connsiteX6" fmla="*/ 91 w 14198"/>
                      <a:gd name="connsiteY6" fmla="*/ 5071 h 7249"/>
                      <a:gd name="connsiteX7" fmla="*/ 3878 w 14198"/>
                      <a:gd name="connsiteY7" fmla="*/ 7052 h 7249"/>
                      <a:gd name="connsiteX8" fmla="*/ 3878 w 14198"/>
                      <a:gd name="connsiteY8" fmla="*/ 7250 h 7249"/>
                      <a:gd name="connsiteX9" fmla="*/ 4476 w 14198"/>
                      <a:gd name="connsiteY9" fmla="*/ 7052 h 7249"/>
                      <a:gd name="connsiteX10" fmla="*/ 8263 w 14198"/>
                      <a:gd name="connsiteY10" fmla="*/ 6854 h 72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198" h="7249">
                        <a:moveTo>
                          <a:pt x="8263" y="6854"/>
                        </a:moveTo>
                        <a:cubicBezTo>
                          <a:pt x="11253" y="6259"/>
                          <a:pt x="13047" y="4675"/>
                          <a:pt x="12848" y="3090"/>
                        </a:cubicBezTo>
                        <a:cubicBezTo>
                          <a:pt x="12848" y="2892"/>
                          <a:pt x="12848" y="2892"/>
                          <a:pt x="12848" y="2694"/>
                        </a:cubicBezTo>
                        <a:cubicBezTo>
                          <a:pt x="14243" y="1505"/>
                          <a:pt x="14642" y="515"/>
                          <a:pt x="13645" y="118"/>
                        </a:cubicBezTo>
                        <a:cubicBezTo>
                          <a:pt x="12848" y="-80"/>
                          <a:pt x="11253" y="-80"/>
                          <a:pt x="9659" y="515"/>
                        </a:cubicBezTo>
                        <a:cubicBezTo>
                          <a:pt x="8662" y="317"/>
                          <a:pt x="7466" y="515"/>
                          <a:pt x="6071" y="713"/>
                        </a:cubicBezTo>
                        <a:cubicBezTo>
                          <a:pt x="1885" y="1505"/>
                          <a:pt x="-507" y="3090"/>
                          <a:pt x="91" y="5071"/>
                        </a:cubicBezTo>
                        <a:cubicBezTo>
                          <a:pt x="490" y="6259"/>
                          <a:pt x="1885" y="6854"/>
                          <a:pt x="3878" y="7052"/>
                        </a:cubicBezTo>
                        <a:cubicBezTo>
                          <a:pt x="3878" y="7052"/>
                          <a:pt x="3878" y="7250"/>
                          <a:pt x="3878" y="7250"/>
                        </a:cubicBezTo>
                        <a:cubicBezTo>
                          <a:pt x="4077" y="7250"/>
                          <a:pt x="4277" y="7052"/>
                          <a:pt x="4476" y="7052"/>
                        </a:cubicBezTo>
                        <a:cubicBezTo>
                          <a:pt x="5672" y="7250"/>
                          <a:pt x="7067" y="7250"/>
                          <a:pt x="8263" y="68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6" name="Freeform 2405">
                    <a:extLst>
                      <a:ext uri="{FF2B5EF4-FFF2-40B4-BE49-F238E27FC236}">
                        <a16:creationId xmlns:a16="http://schemas.microsoft.com/office/drawing/2014/main" id="{F0DCB9CE-6A7B-B30E-CB76-AAC13B8AEFE6}"/>
                      </a:ext>
                    </a:extLst>
                  </p:cNvPr>
                  <p:cNvSpPr/>
                  <p:nvPr/>
                </p:nvSpPr>
                <p:spPr>
                  <a:xfrm>
                    <a:off x="3663786" y="5526188"/>
                    <a:ext cx="13891" cy="6302"/>
                  </a:xfrm>
                  <a:custGeom>
                    <a:avLst/>
                    <a:gdLst>
                      <a:gd name="connsiteX0" fmla="*/ 8 w 13891"/>
                      <a:gd name="connsiteY0" fmla="*/ 3850 h 6302"/>
                      <a:gd name="connsiteX1" fmla="*/ 7782 w 13891"/>
                      <a:gd name="connsiteY1" fmla="*/ 6029 h 6302"/>
                      <a:gd name="connsiteX2" fmla="*/ 13761 w 13891"/>
                      <a:gd name="connsiteY2" fmla="*/ 1671 h 6302"/>
                      <a:gd name="connsiteX3" fmla="*/ 6984 w 13891"/>
                      <a:gd name="connsiteY3" fmla="*/ 87 h 6302"/>
                      <a:gd name="connsiteX4" fmla="*/ 8 w 13891"/>
                      <a:gd name="connsiteY4" fmla="*/ 3850 h 6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91" h="6302">
                        <a:moveTo>
                          <a:pt x="8" y="3850"/>
                        </a:moveTo>
                        <a:cubicBezTo>
                          <a:pt x="407" y="5831"/>
                          <a:pt x="3596" y="6822"/>
                          <a:pt x="7782" y="6029"/>
                        </a:cubicBezTo>
                        <a:cubicBezTo>
                          <a:pt x="11569" y="5237"/>
                          <a:pt x="14559" y="3850"/>
                          <a:pt x="13761" y="1671"/>
                        </a:cubicBezTo>
                        <a:cubicBezTo>
                          <a:pt x="13164" y="-111"/>
                          <a:pt x="10173" y="-111"/>
                          <a:pt x="6984" y="87"/>
                        </a:cubicBezTo>
                        <a:cubicBezTo>
                          <a:pt x="3396" y="483"/>
                          <a:pt x="-191" y="1671"/>
                          <a:pt x="8" y="38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7" name="Freeform 2406">
                    <a:extLst>
                      <a:ext uri="{FF2B5EF4-FFF2-40B4-BE49-F238E27FC236}">
                        <a16:creationId xmlns:a16="http://schemas.microsoft.com/office/drawing/2014/main" id="{4CD19439-8C61-933A-D4B8-9D4350688FEF}"/>
                      </a:ext>
                    </a:extLst>
                  </p:cNvPr>
                  <p:cNvSpPr/>
                  <p:nvPr/>
                </p:nvSpPr>
                <p:spPr>
                  <a:xfrm>
                    <a:off x="3701406" y="5693687"/>
                    <a:ext cx="15637" cy="6357"/>
                  </a:xfrm>
                  <a:custGeom>
                    <a:avLst/>
                    <a:gdLst>
                      <a:gd name="connsiteX0" fmla="*/ 15607 w 15637"/>
                      <a:gd name="connsiteY0" fmla="*/ 1557 h 6357"/>
                      <a:gd name="connsiteX1" fmla="*/ 7236 w 15637"/>
                      <a:gd name="connsiteY1" fmla="*/ 567 h 6357"/>
                      <a:gd name="connsiteX2" fmla="*/ 60 w 15637"/>
                      <a:gd name="connsiteY2" fmla="*/ 4726 h 6357"/>
                      <a:gd name="connsiteX3" fmla="*/ 8432 w 15637"/>
                      <a:gd name="connsiteY3" fmla="*/ 5915 h 6357"/>
                      <a:gd name="connsiteX4" fmla="*/ 15607 w 15637"/>
                      <a:gd name="connsiteY4" fmla="*/ 1557 h 63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637" h="6357">
                        <a:moveTo>
                          <a:pt x="15607" y="1557"/>
                        </a:moveTo>
                        <a:cubicBezTo>
                          <a:pt x="15209" y="-424"/>
                          <a:pt x="11222" y="-226"/>
                          <a:pt x="7236" y="567"/>
                        </a:cubicBezTo>
                        <a:cubicBezTo>
                          <a:pt x="3448" y="1359"/>
                          <a:pt x="-538" y="2745"/>
                          <a:pt x="60" y="4726"/>
                        </a:cubicBezTo>
                        <a:cubicBezTo>
                          <a:pt x="658" y="6509"/>
                          <a:pt x="4445" y="6707"/>
                          <a:pt x="8432" y="5915"/>
                        </a:cubicBezTo>
                        <a:cubicBezTo>
                          <a:pt x="12418" y="5321"/>
                          <a:pt x="16006" y="3340"/>
                          <a:pt x="15607" y="15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8" name="Freeform 2407">
                    <a:extLst>
                      <a:ext uri="{FF2B5EF4-FFF2-40B4-BE49-F238E27FC236}">
                        <a16:creationId xmlns:a16="http://schemas.microsoft.com/office/drawing/2014/main" id="{63C14485-29EB-3B9A-F012-CD1A405C722D}"/>
                      </a:ext>
                    </a:extLst>
                  </p:cNvPr>
                  <p:cNvSpPr/>
                  <p:nvPr/>
                </p:nvSpPr>
                <p:spPr>
                  <a:xfrm>
                    <a:off x="3717289" y="5722551"/>
                    <a:ext cx="13677" cy="6367"/>
                  </a:xfrm>
                  <a:custGeom>
                    <a:avLst/>
                    <a:gdLst>
                      <a:gd name="connsiteX0" fmla="*/ 6103 w 13677"/>
                      <a:gd name="connsiteY0" fmla="*/ 426 h 6367"/>
                      <a:gd name="connsiteX1" fmla="*/ 123 w 13677"/>
                      <a:gd name="connsiteY1" fmla="*/ 4784 h 6367"/>
                      <a:gd name="connsiteX2" fmla="*/ 8296 w 13677"/>
                      <a:gd name="connsiteY2" fmla="*/ 5774 h 6367"/>
                      <a:gd name="connsiteX3" fmla="*/ 13678 w 13677"/>
                      <a:gd name="connsiteY3" fmla="*/ 2011 h 6367"/>
                      <a:gd name="connsiteX4" fmla="*/ 6103 w 13677"/>
                      <a:gd name="connsiteY4" fmla="*/ 426 h 63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677" h="6367">
                        <a:moveTo>
                          <a:pt x="6103" y="426"/>
                        </a:moveTo>
                        <a:cubicBezTo>
                          <a:pt x="2515" y="1218"/>
                          <a:pt x="-674" y="2803"/>
                          <a:pt x="123" y="4784"/>
                        </a:cubicBezTo>
                        <a:cubicBezTo>
                          <a:pt x="921" y="6566"/>
                          <a:pt x="4309" y="6765"/>
                          <a:pt x="8296" y="5774"/>
                        </a:cubicBezTo>
                        <a:cubicBezTo>
                          <a:pt x="11286" y="4982"/>
                          <a:pt x="13678" y="3793"/>
                          <a:pt x="13678" y="2011"/>
                        </a:cubicBezTo>
                        <a:cubicBezTo>
                          <a:pt x="13478" y="-168"/>
                          <a:pt x="10489" y="-367"/>
                          <a:pt x="6103" y="4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09" name="Freeform 2408">
                    <a:extLst>
                      <a:ext uri="{FF2B5EF4-FFF2-40B4-BE49-F238E27FC236}">
                        <a16:creationId xmlns:a16="http://schemas.microsoft.com/office/drawing/2014/main" id="{0C7B73AD-CDA1-4B4E-9B15-33AC9CB7C30C}"/>
                      </a:ext>
                    </a:extLst>
                  </p:cNvPr>
                  <p:cNvSpPr/>
                  <p:nvPr/>
                </p:nvSpPr>
                <p:spPr>
                  <a:xfrm>
                    <a:off x="3739328" y="5498741"/>
                    <a:ext cx="10773" cy="6338"/>
                  </a:xfrm>
                  <a:custGeom>
                    <a:avLst/>
                    <a:gdLst>
                      <a:gd name="connsiteX0" fmla="*/ 10 w 10773"/>
                      <a:gd name="connsiteY0" fmla="*/ 3566 h 6338"/>
                      <a:gd name="connsiteX1" fmla="*/ 5193 w 10773"/>
                      <a:gd name="connsiteY1" fmla="*/ 6339 h 6338"/>
                      <a:gd name="connsiteX2" fmla="*/ 10774 w 10773"/>
                      <a:gd name="connsiteY2" fmla="*/ 5348 h 6338"/>
                      <a:gd name="connsiteX3" fmla="*/ 9777 w 10773"/>
                      <a:gd name="connsiteY3" fmla="*/ 198 h 6338"/>
                      <a:gd name="connsiteX4" fmla="*/ 6389 w 10773"/>
                      <a:gd name="connsiteY4" fmla="*/ 0 h 6338"/>
                      <a:gd name="connsiteX5" fmla="*/ 10 w 10773"/>
                      <a:gd name="connsiteY5" fmla="*/ 3566 h 63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773" h="6338">
                        <a:moveTo>
                          <a:pt x="10" y="3566"/>
                        </a:moveTo>
                        <a:cubicBezTo>
                          <a:pt x="210" y="4952"/>
                          <a:pt x="2003" y="6339"/>
                          <a:pt x="5193" y="6339"/>
                        </a:cubicBezTo>
                        <a:cubicBezTo>
                          <a:pt x="7385" y="6339"/>
                          <a:pt x="9378" y="5943"/>
                          <a:pt x="10774" y="5348"/>
                        </a:cubicBezTo>
                        <a:cubicBezTo>
                          <a:pt x="10375" y="3566"/>
                          <a:pt x="10176" y="1981"/>
                          <a:pt x="9777" y="198"/>
                        </a:cubicBezTo>
                        <a:cubicBezTo>
                          <a:pt x="8780" y="0"/>
                          <a:pt x="7784" y="0"/>
                          <a:pt x="6389" y="0"/>
                        </a:cubicBezTo>
                        <a:cubicBezTo>
                          <a:pt x="2601" y="198"/>
                          <a:pt x="-189" y="1387"/>
                          <a:pt x="10" y="35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0" name="Freeform 2409">
                    <a:extLst>
                      <a:ext uri="{FF2B5EF4-FFF2-40B4-BE49-F238E27FC236}">
                        <a16:creationId xmlns:a16="http://schemas.microsoft.com/office/drawing/2014/main" id="{1CA56704-2AC2-C4EE-0524-DF703CB029F0}"/>
                      </a:ext>
                    </a:extLst>
                  </p:cNvPr>
                  <p:cNvSpPr/>
                  <p:nvPr/>
                </p:nvSpPr>
                <p:spPr>
                  <a:xfrm>
                    <a:off x="3705637" y="5557939"/>
                    <a:ext cx="20583" cy="11158"/>
                  </a:xfrm>
                  <a:custGeom>
                    <a:avLst/>
                    <a:gdLst>
                      <a:gd name="connsiteX0" fmla="*/ 20546 w 20583"/>
                      <a:gd name="connsiteY0" fmla="*/ 2209 h 11158"/>
                      <a:gd name="connsiteX1" fmla="*/ 15164 w 20583"/>
                      <a:gd name="connsiteY1" fmla="*/ 30 h 11158"/>
                      <a:gd name="connsiteX2" fmla="*/ 7390 w 20583"/>
                      <a:gd name="connsiteY2" fmla="*/ 3397 h 11158"/>
                      <a:gd name="connsiteX3" fmla="*/ 7589 w 20583"/>
                      <a:gd name="connsiteY3" fmla="*/ 3992 h 11158"/>
                      <a:gd name="connsiteX4" fmla="*/ 15 w 20583"/>
                      <a:gd name="connsiteY4" fmla="*/ 9538 h 11158"/>
                      <a:gd name="connsiteX5" fmla="*/ 4799 w 20583"/>
                      <a:gd name="connsiteY5" fmla="*/ 9340 h 11158"/>
                      <a:gd name="connsiteX6" fmla="*/ 5397 w 20583"/>
                      <a:gd name="connsiteY6" fmla="*/ 9142 h 11158"/>
                      <a:gd name="connsiteX7" fmla="*/ 12572 w 20583"/>
                      <a:gd name="connsiteY7" fmla="*/ 10727 h 11158"/>
                      <a:gd name="connsiteX8" fmla="*/ 17157 w 20583"/>
                      <a:gd name="connsiteY8" fmla="*/ 6765 h 11158"/>
                      <a:gd name="connsiteX9" fmla="*/ 15363 w 20583"/>
                      <a:gd name="connsiteY9" fmla="*/ 5378 h 11158"/>
                      <a:gd name="connsiteX10" fmla="*/ 20546 w 20583"/>
                      <a:gd name="connsiteY10" fmla="*/ 2209 h 11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0583" h="11158">
                        <a:moveTo>
                          <a:pt x="20546" y="2209"/>
                        </a:moveTo>
                        <a:cubicBezTo>
                          <a:pt x="20944" y="624"/>
                          <a:pt x="18154" y="-168"/>
                          <a:pt x="15164" y="30"/>
                        </a:cubicBezTo>
                        <a:cubicBezTo>
                          <a:pt x="11177" y="30"/>
                          <a:pt x="8387" y="1218"/>
                          <a:pt x="7390" y="3397"/>
                        </a:cubicBezTo>
                        <a:cubicBezTo>
                          <a:pt x="7390" y="3596"/>
                          <a:pt x="7589" y="3794"/>
                          <a:pt x="7589" y="3992"/>
                        </a:cubicBezTo>
                        <a:cubicBezTo>
                          <a:pt x="3404" y="5775"/>
                          <a:pt x="413" y="7755"/>
                          <a:pt x="15" y="9538"/>
                        </a:cubicBezTo>
                        <a:cubicBezTo>
                          <a:pt x="-184" y="10727"/>
                          <a:pt x="1609" y="10727"/>
                          <a:pt x="4799" y="9340"/>
                        </a:cubicBezTo>
                        <a:cubicBezTo>
                          <a:pt x="4998" y="9340"/>
                          <a:pt x="5197" y="9142"/>
                          <a:pt x="5397" y="9142"/>
                        </a:cubicBezTo>
                        <a:cubicBezTo>
                          <a:pt x="5995" y="10925"/>
                          <a:pt x="8387" y="11717"/>
                          <a:pt x="12572" y="10727"/>
                        </a:cubicBezTo>
                        <a:cubicBezTo>
                          <a:pt x="15762" y="9934"/>
                          <a:pt x="17157" y="8548"/>
                          <a:pt x="17157" y="6765"/>
                        </a:cubicBezTo>
                        <a:cubicBezTo>
                          <a:pt x="16958" y="5973"/>
                          <a:pt x="16360" y="5576"/>
                          <a:pt x="15363" y="5378"/>
                        </a:cubicBezTo>
                        <a:cubicBezTo>
                          <a:pt x="18154" y="4784"/>
                          <a:pt x="20346" y="3794"/>
                          <a:pt x="20546" y="22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1" name="Freeform 2410">
                    <a:extLst>
                      <a:ext uri="{FF2B5EF4-FFF2-40B4-BE49-F238E27FC236}">
                        <a16:creationId xmlns:a16="http://schemas.microsoft.com/office/drawing/2014/main" id="{5DF9E816-C2BA-16AB-ED8F-2CBB122C291A}"/>
                      </a:ext>
                    </a:extLst>
                  </p:cNvPr>
                  <p:cNvSpPr/>
                  <p:nvPr/>
                </p:nvSpPr>
                <p:spPr>
                  <a:xfrm>
                    <a:off x="3760703" y="5696395"/>
                    <a:ext cx="13317" cy="6208"/>
                  </a:xfrm>
                  <a:custGeom>
                    <a:avLst/>
                    <a:gdLst>
                      <a:gd name="connsiteX0" fmla="*/ 6341 w 13317"/>
                      <a:gd name="connsiteY0" fmla="*/ 5980 h 6208"/>
                      <a:gd name="connsiteX1" fmla="*/ 13317 w 13317"/>
                      <a:gd name="connsiteY1" fmla="*/ 1821 h 6208"/>
                      <a:gd name="connsiteX2" fmla="*/ 5743 w 13317"/>
                      <a:gd name="connsiteY2" fmla="*/ 434 h 6208"/>
                      <a:gd name="connsiteX3" fmla="*/ 162 w 13317"/>
                      <a:gd name="connsiteY3" fmla="*/ 4990 h 6208"/>
                      <a:gd name="connsiteX4" fmla="*/ 6341 w 13317"/>
                      <a:gd name="connsiteY4" fmla="*/ 5980 h 62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17" h="6208">
                        <a:moveTo>
                          <a:pt x="6341" y="5980"/>
                        </a:moveTo>
                        <a:cubicBezTo>
                          <a:pt x="10527" y="5386"/>
                          <a:pt x="13317" y="3603"/>
                          <a:pt x="13317" y="1821"/>
                        </a:cubicBezTo>
                        <a:cubicBezTo>
                          <a:pt x="13118" y="-160"/>
                          <a:pt x="9730" y="-358"/>
                          <a:pt x="5743" y="434"/>
                        </a:cubicBezTo>
                        <a:cubicBezTo>
                          <a:pt x="1557" y="1424"/>
                          <a:pt x="-635" y="3009"/>
                          <a:pt x="162" y="4990"/>
                        </a:cubicBezTo>
                        <a:cubicBezTo>
                          <a:pt x="561" y="6377"/>
                          <a:pt x="3550" y="6377"/>
                          <a:pt x="6341" y="59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2" name="Freeform 2411">
                    <a:extLst>
                      <a:ext uri="{FF2B5EF4-FFF2-40B4-BE49-F238E27FC236}">
                        <a16:creationId xmlns:a16="http://schemas.microsoft.com/office/drawing/2014/main" id="{3A141A6B-8581-7D90-64F8-8BE747246081}"/>
                      </a:ext>
                    </a:extLst>
                  </p:cNvPr>
                  <p:cNvSpPr/>
                  <p:nvPr/>
                </p:nvSpPr>
                <p:spPr>
                  <a:xfrm>
                    <a:off x="3715220" y="5520680"/>
                    <a:ext cx="35363" cy="22572"/>
                  </a:xfrm>
                  <a:custGeom>
                    <a:avLst/>
                    <a:gdLst>
                      <a:gd name="connsiteX0" fmla="*/ 31494 w 35363"/>
                      <a:gd name="connsiteY0" fmla="*/ 6586 h 22572"/>
                      <a:gd name="connsiteX1" fmla="*/ 35081 w 35363"/>
                      <a:gd name="connsiteY1" fmla="*/ 2822 h 22572"/>
                      <a:gd name="connsiteX2" fmla="*/ 28902 w 35363"/>
                      <a:gd name="connsiteY2" fmla="*/ 1039 h 22572"/>
                      <a:gd name="connsiteX3" fmla="*/ 27507 w 35363"/>
                      <a:gd name="connsiteY3" fmla="*/ 1435 h 22572"/>
                      <a:gd name="connsiteX4" fmla="*/ 20531 w 35363"/>
                      <a:gd name="connsiteY4" fmla="*/ 49 h 22572"/>
                      <a:gd name="connsiteX5" fmla="*/ 14551 w 35363"/>
                      <a:gd name="connsiteY5" fmla="*/ 2426 h 22572"/>
                      <a:gd name="connsiteX6" fmla="*/ 14152 w 35363"/>
                      <a:gd name="connsiteY6" fmla="*/ 2624 h 22572"/>
                      <a:gd name="connsiteX7" fmla="*/ 9568 w 35363"/>
                      <a:gd name="connsiteY7" fmla="*/ 6387 h 22572"/>
                      <a:gd name="connsiteX8" fmla="*/ 15747 w 35363"/>
                      <a:gd name="connsiteY8" fmla="*/ 5793 h 22572"/>
                      <a:gd name="connsiteX9" fmla="*/ 16544 w 35363"/>
                      <a:gd name="connsiteY9" fmla="*/ 5397 h 22572"/>
                      <a:gd name="connsiteX10" fmla="*/ 17341 w 35363"/>
                      <a:gd name="connsiteY10" fmla="*/ 8963 h 22572"/>
                      <a:gd name="connsiteX11" fmla="*/ 13554 w 35363"/>
                      <a:gd name="connsiteY11" fmla="*/ 11934 h 22572"/>
                      <a:gd name="connsiteX12" fmla="*/ 11361 w 35363"/>
                      <a:gd name="connsiteY12" fmla="*/ 12924 h 22572"/>
                      <a:gd name="connsiteX13" fmla="*/ 6578 w 35363"/>
                      <a:gd name="connsiteY13" fmla="*/ 17480 h 22572"/>
                      <a:gd name="connsiteX14" fmla="*/ 5382 w 35363"/>
                      <a:gd name="connsiteY14" fmla="*/ 17480 h 22572"/>
                      <a:gd name="connsiteX15" fmla="*/ 0 w 35363"/>
                      <a:gd name="connsiteY15" fmla="*/ 20650 h 22572"/>
                      <a:gd name="connsiteX16" fmla="*/ 5780 w 35363"/>
                      <a:gd name="connsiteY16" fmla="*/ 22433 h 22572"/>
                      <a:gd name="connsiteX17" fmla="*/ 11162 w 35363"/>
                      <a:gd name="connsiteY17" fmla="*/ 19263 h 22572"/>
                      <a:gd name="connsiteX18" fmla="*/ 9169 w 35363"/>
                      <a:gd name="connsiteY18" fmla="*/ 17480 h 22572"/>
                      <a:gd name="connsiteX19" fmla="*/ 15149 w 35363"/>
                      <a:gd name="connsiteY19" fmla="*/ 15500 h 22572"/>
                      <a:gd name="connsiteX20" fmla="*/ 15547 w 35363"/>
                      <a:gd name="connsiteY20" fmla="*/ 15301 h 22572"/>
                      <a:gd name="connsiteX21" fmla="*/ 19733 w 35363"/>
                      <a:gd name="connsiteY21" fmla="*/ 14113 h 22572"/>
                      <a:gd name="connsiteX22" fmla="*/ 26909 w 35363"/>
                      <a:gd name="connsiteY22" fmla="*/ 10349 h 22572"/>
                      <a:gd name="connsiteX23" fmla="*/ 26909 w 35363"/>
                      <a:gd name="connsiteY23" fmla="*/ 7378 h 22572"/>
                      <a:gd name="connsiteX24" fmla="*/ 20929 w 35363"/>
                      <a:gd name="connsiteY24" fmla="*/ 7972 h 22572"/>
                      <a:gd name="connsiteX25" fmla="*/ 20929 w 35363"/>
                      <a:gd name="connsiteY25" fmla="*/ 7972 h 22572"/>
                      <a:gd name="connsiteX26" fmla="*/ 24716 w 35363"/>
                      <a:gd name="connsiteY26" fmla="*/ 5397 h 22572"/>
                      <a:gd name="connsiteX27" fmla="*/ 31494 w 35363"/>
                      <a:gd name="connsiteY27" fmla="*/ 6586 h 225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35363" h="22572">
                        <a:moveTo>
                          <a:pt x="31494" y="6586"/>
                        </a:moveTo>
                        <a:cubicBezTo>
                          <a:pt x="35081" y="5991"/>
                          <a:pt x="35879" y="4407"/>
                          <a:pt x="35081" y="2822"/>
                        </a:cubicBezTo>
                        <a:cubicBezTo>
                          <a:pt x="34284" y="1435"/>
                          <a:pt x="32889" y="247"/>
                          <a:pt x="28902" y="1039"/>
                        </a:cubicBezTo>
                        <a:lnTo>
                          <a:pt x="27507" y="1435"/>
                        </a:lnTo>
                        <a:cubicBezTo>
                          <a:pt x="26510" y="247"/>
                          <a:pt x="23919" y="-149"/>
                          <a:pt x="20531" y="49"/>
                        </a:cubicBezTo>
                        <a:cubicBezTo>
                          <a:pt x="17341" y="445"/>
                          <a:pt x="15348" y="1237"/>
                          <a:pt x="14551" y="2426"/>
                        </a:cubicBezTo>
                        <a:cubicBezTo>
                          <a:pt x="14352" y="2426"/>
                          <a:pt x="14352" y="2624"/>
                          <a:pt x="14152" y="2624"/>
                        </a:cubicBezTo>
                        <a:cubicBezTo>
                          <a:pt x="11361" y="3614"/>
                          <a:pt x="9368" y="5199"/>
                          <a:pt x="9568" y="6387"/>
                        </a:cubicBezTo>
                        <a:cubicBezTo>
                          <a:pt x="9568" y="7576"/>
                          <a:pt x="11959" y="7378"/>
                          <a:pt x="15747" y="5793"/>
                        </a:cubicBezTo>
                        <a:lnTo>
                          <a:pt x="16544" y="5397"/>
                        </a:lnTo>
                        <a:cubicBezTo>
                          <a:pt x="12159" y="8368"/>
                          <a:pt x="14352" y="8764"/>
                          <a:pt x="17341" y="8963"/>
                        </a:cubicBezTo>
                        <a:cubicBezTo>
                          <a:pt x="15747" y="10151"/>
                          <a:pt x="14551" y="11142"/>
                          <a:pt x="13554" y="11934"/>
                        </a:cubicBezTo>
                        <a:cubicBezTo>
                          <a:pt x="12757" y="12330"/>
                          <a:pt x="12159" y="12528"/>
                          <a:pt x="11361" y="12924"/>
                        </a:cubicBezTo>
                        <a:cubicBezTo>
                          <a:pt x="7574" y="14707"/>
                          <a:pt x="5780" y="16490"/>
                          <a:pt x="6578" y="17480"/>
                        </a:cubicBezTo>
                        <a:cubicBezTo>
                          <a:pt x="6179" y="17480"/>
                          <a:pt x="5780" y="17480"/>
                          <a:pt x="5382" y="17480"/>
                        </a:cubicBezTo>
                        <a:cubicBezTo>
                          <a:pt x="2392" y="17877"/>
                          <a:pt x="399" y="19065"/>
                          <a:pt x="0" y="20650"/>
                        </a:cubicBezTo>
                        <a:cubicBezTo>
                          <a:pt x="399" y="22433"/>
                          <a:pt x="2791" y="22829"/>
                          <a:pt x="5780" y="22433"/>
                        </a:cubicBezTo>
                        <a:cubicBezTo>
                          <a:pt x="8770" y="22036"/>
                          <a:pt x="11162" y="20848"/>
                          <a:pt x="11162" y="19263"/>
                        </a:cubicBezTo>
                        <a:cubicBezTo>
                          <a:pt x="11162" y="18471"/>
                          <a:pt x="10365" y="17877"/>
                          <a:pt x="9169" y="17480"/>
                        </a:cubicBezTo>
                        <a:cubicBezTo>
                          <a:pt x="10763" y="17084"/>
                          <a:pt x="12956" y="16292"/>
                          <a:pt x="15149" y="15500"/>
                        </a:cubicBezTo>
                        <a:lnTo>
                          <a:pt x="15547" y="15301"/>
                        </a:lnTo>
                        <a:cubicBezTo>
                          <a:pt x="16743" y="15103"/>
                          <a:pt x="18139" y="14707"/>
                          <a:pt x="19733" y="14113"/>
                        </a:cubicBezTo>
                        <a:cubicBezTo>
                          <a:pt x="22125" y="13122"/>
                          <a:pt x="25115" y="11538"/>
                          <a:pt x="26909" y="10349"/>
                        </a:cubicBezTo>
                        <a:cubicBezTo>
                          <a:pt x="29899" y="8170"/>
                          <a:pt x="29500" y="7378"/>
                          <a:pt x="26909" y="7378"/>
                        </a:cubicBezTo>
                        <a:cubicBezTo>
                          <a:pt x="25115" y="7576"/>
                          <a:pt x="22922" y="7774"/>
                          <a:pt x="20929" y="7972"/>
                        </a:cubicBezTo>
                        <a:lnTo>
                          <a:pt x="20929" y="7972"/>
                        </a:lnTo>
                        <a:cubicBezTo>
                          <a:pt x="22324" y="7180"/>
                          <a:pt x="23520" y="6189"/>
                          <a:pt x="24716" y="5397"/>
                        </a:cubicBezTo>
                        <a:cubicBezTo>
                          <a:pt x="25912" y="6784"/>
                          <a:pt x="28504" y="7180"/>
                          <a:pt x="31494" y="658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3" name="Freeform 2412">
                    <a:extLst>
                      <a:ext uri="{FF2B5EF4-FFF2-40B4-BE49-F238E27FC236}">
                        <a16:creationId xmlns:a16="http://schemas.microsoft.com/office/drawing/2014/main" id="{536D9054-3A13-A07F-B2D4-6B5735F3B0D7}"/>
                      </a:ext>
                    </a:extLst>
                  </p:cNvPr>
                  <p:cNvSpPr/>
                  <p:nvPr/>
                </p:nvSpPr>
                <p:spPr>
                  <a:xfrm>
                    <a:off x="3761564" y="5644022"/>
                    <a:ext cx="13068" cy="5972"/>
                  </a:xfrm>
                  <a:custGeom>
                    <a:avLst/>
                    <a:gdLst>
                      <a:gd name="connsiteX0" fmla="*/ 13054 w 13068"/>
                      <a:gd name="connsiteY0" fmla="*/ 2295 h 5972"/>
                      <a:gd name="connsiteX1" fmla="*/ 6277 w 13068"/>
                      <a:gd name="connsiteY1" fmla="*/ 116 h 5972"/>
                      <a:gd name="connsiteX2" fmla="*/ 98 w 13068"/>
                      <a:gd name="connsiteY2" fmla="*/ 3285 h 5972"/>
                      <a:gd name="connsiteX3" fmla="*/ 7872 w 13068"/>
                      <a:gd name="connsiteY3" fmla="*/ 5662 h 5972"/>
                      <a:gd name="connsiteX4" fmla="*/ 13054 w 13068"/>
                      <a:gd name="connsiteY4" fmla="*/ 2295 h 5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068" h="5972">
                        <a:moveTo>
                          <a:pt x="13054" y="2295"/>
                        </a:moveTo>
                        <a:cubicBezTo>
                          <a:pt x="12855" y="314"/>
                          <a:pt x="10264" y="-280"/>
                          <a:pt x="6277" y="116"/>
                        </a:cubicBezTo>
                        <a:cubicBezTo>
                          <a:pt x="2889" y="512"/>
                          <a:pt x="696" y="1701"/>
                          <a:pt x="98" y="3285"/>
                        </a:cubicBezTo>
                        <a:cubicBezTo>
                          <a:pt x="-699" y="6257"/>
                          <a:pt x="3487" y="6257"/>
                          <a:pt x="7872" y="5662"/>
                        </a:cubicBezTo>
                        <a:cubicBezTo>
                          <a:pt x="11261" y="5266"/>
                          <a:pt x="13254" y="3681"/>
                          <a:pt x="13054" y="22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4" name="Freeform 2413">
                    <a:extLst>
                      <a:ext uri="{FF2B5EF4-FFF2-40B4-BE49-F238E27FC236}">
                        <a16:creationId xmlns:a16="http://schemas.microsoft.com/office/drawing/2014/main" id="{288A0AD3-0172-A96B-AA39-1421B89BEB10}"/>
                      </a:ext>
                    </a:extLst>
                  </p:cNvPr>
                  <p:cNvSpPr/>
                  <p:nvPr/>
                </p:nvSpPr>
                <p:spPr>
                  <a:xfrm>
                    <a:off x="3746903" y="5550406"/>
                    <a:ext cx="12605" cy="5696"/>
                  </a:xfrm>
                  <a:custGeom>
                    <a:avLst/>
                    <a:gdLst>
                      <a:gd name="connsiteX0" fmla="*/ 6787 w 12605"/>
                      <a:gd name="connsiteY0" fmla="*/ 5582 h 5696"/>
                      <a:gd name="connsiteX1" fmla="*/ 12568 w 12605"/>
                      <a:gd name="connsiteY1" fmla="*/ 2611 h 5696"/>
                      <a:gd name="connsiteX2" fmla="*/ 5990 w 12605"/>
                      <a:gd name="connsiteY2" fmla="*/ 36 h 5696"/>
                      <a:gd name="connsiteX3" fmla="*/ 10 w 12605"/>
                      <a:gd name="connsiteY3" fmla="*/ 3205 h 5696"/>
                      <a:gd name="connsiteX4" fmla="*/ 6787 w 12605"/>
                      <a:gd name="connsiteY4" fmla="*/ 5582 h 56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05" h="5696">
                        <a:moveTo>
                          <a:pt x="6787" y="5582"/>
                        </a:moveTo>
                        <a:cubicBezTo>
                          <a:pt x="9976" y="5186"/>
                          <a:pt x="12368" y="3997"/>
                          <a:pt x="12568" y="2611"/>
                        </a:cubicBezTo>
                        <a:cubicBezTo>
                          <a:pt x="12966" y="432"/>
                          <a:pt x="10176" y="-162"/>
                          <a:pt x="5990" y="36"/>
                        </a:cubicBezTo>
                        <a:cubicBezTo>
                          <a:pt x="2801" y="432"/>
                          <a:pt x="409" y="1422"/>
                          <a:pt x="10" y="3205"/>
                        </a:cubicBezTo>
                        <a:cubicBezTo>
                          <a:pt x="-189" y="5384"/>
                          <a:pt x="2601" y="5978"/>
                          <a:pt x="6787" y="55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5" name="Freeform 2414">
                    <a:extLst>
                      <a:ext uri="{FF2B5EF4-FFF2-40B4-BE49-F238E27FC236}">
                        <a16:creationId xmlns:a16="http://schemas.microsoft.com/office/drawing/2014/main" id="{D937EDAA-9B8C-4A6B-16B7-4103AF5F44A6}"/>
                      </a:ext>
                    </a:extLst>
                  </p:cNvPr>
                  <p:cNvSpPr/>
                  <p:nvPr/>
                </p:nvSpPr>
                <p:spPr>
                  <a:xfrm>
                    <a:off x="3731738" y="5642579"/>
                    <a:ext cx="15990" cy="12311"/>
                  </a:xfrm>
                  <a:custGeom>
                    <a:avLst/>
                    <a:gdLst>
                      <a:gd name="connsiteX0" fmla="*/ 8996 w 15990"/>
                      <a:gd name="connsiteY0" fmla="*/ 11661 h 12311"/>
                      <a:gd name="connsiteX1" fmla="*/ 14178 w 15990"/>
                      <a:gd name="connsiteY1" fmla="*/ 8095 h 12311"/>
                      <a:gd name="connsiteX2" fmla="*/ 9793 w 15990"/>
                      <a:gd name="connsiteY2" fmla="*/ 5916 h 12311"/>
                      <a:gd name="connsiteX3" fmla="*/ 12185 w 15990"/>
                      <a:gd name="connsiteY3" fmla="*/ 4529 h 12311"/>
                      <a:gd name="connsiteX4" fmla="*/ 15972 w 15990"/>
                      <a:gd name="connsiteY4" fmla="*/ 171 h 12311"/>
                      <a:gd name="connsiteX5" fmla="*/ 10192 w 15990"/>
                      <a:gd name="connsiteY5" fmla="*/ 1756 h 12311"/>
                      <a:gd name="connsiteX6" fmla="*/ 5806 w 15990"/>
                      <a:gd name="connsiteY6" fmla="*/ 6312 h 12311"/>
                      <a:gd name="connsiteX7" fmla="*/ 225 w 15990"/>
                      <a:gd name="connsiteY7" fmla="*/ 10670 h 12311"/>
                      <a:gd name="connsiteX8" fmla="*/ 8996 w 15990"/>
                      <a:gd name="connsiteY8" fmla="*/ 11661 h 123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990" h="12311">
                        <a:moveTo>
                          <a:pt x="8996" y="11661"/>
                        </a:moveTo>
                        <a:cubicBezTo>
                          <a:pt x="11985" y="11066"/>
                          <a:pt x="14577" y="9878"/>
                          <a:pt x="14178" y="8095"/>
                        </a:cubicBezTo>
                        <a:cubicBezTo>
                          <a:pt x="13381" y="6906"/>
                          <a:pt x="11985" y="6114"/>
                          <a:pt x="9793" y="5916"/>
                        </a:cubicBezTo>
                        <a:cubicBezTo>
                          <a:pt x="10590" y="5520"/>
                          <a:pt x="11387" y="4926"/>
                          <a:pt x="12185" y="4529"/>
                        </a:cubicBezTo>
                        <a:cubicBezTo>
                          <a:pt x="14776" y="2747"/>
                          <a:pt x="16171" y="1360"/>
                          <a:pt x="15972" y="171"/>
                        </a:cubicBezTo>
                        <a:cubicBezTo>
                          <a:pt x="14975" y="-225"/>
                          <a:pt x="12783" y="-27"/>
                          <a:pt x="10192" y="1756"/>
                        </a:cubicBezTo>
                        <a:cubicBezTo>
                          <a:pt x="7401" y="3539"/>
                          <a:pt x="5607" y="5322"/>
                          <a:pt x="5806" y="6312"/>
                        </a:cubicBezTo>
                        <a:cubicBezTo>
                          <a:pt x="1621" y="7105"/>
                          <a:pt x="-771" y="8689"/>
                          <a:pt x="225" y="10670"/>
                        </a:cubicBezTo>
                        <a:cubicBezTo>
                          <a:pt x="1222" y="12651"/>
                          <a:pt x="5009" y="12651"/>
                          <a:pt x="8996" y="1166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6" name="Freeform 2415">
                    <a:extLst>
                      <a:ext uri="{FF2B5EF4-FFF2-40B4-BE49-F238E27FC236}">
                        <a16:creationId xmlns:a16="http://schemas.microsoft.com/office/drawing/2014/main" id="{8DCA62EE-AE01-C783-FC2B-6FFB3866A94F}"/>
                      </a:ext>
                    </a:extLst>
                  </p:cNvPr>
                  <p:cNvSpPr/>
                  <p:nvPr/>
                </p:nvSpPr>
                <p:spPr>
                  <a:xfrm>
                    <a:off x="3694279" y="5628265"/>
                    <a:ext cx="11986" cy="12062"/>
                  </a:xfrm>
                  <a:custGeom>
                    <a:avLst/>
                    <a:gdLst>
                      <a:gd name="connsiteX0" fmla="*/ 211 w 11986"/>
                      <a:gd name="connsiteY0" fmla="*/ 10326 h 12062"/>
                      <a:gd name="connsiteX1" fmla="*/ 6789 w 11986"/>
                      <a:gd name="connsiteY1" fmla="*/ 11713 h 12062"/>
                      <a:gd name="connsiteX2" fmla="*/ 11971 w 11986"/>
                      <a:gd name="connsiteY2" fmla="*/ 7751 h 12062"/>
                      <a:gd name="connsiteX3" fmla="*/ 5991 w 11986"/>
                      <a:gd name="connsiteY3" fmla="*/ 5770 h 12062"/>
                      <a:gd name="connsiteX4" fmla="*/ 5194 w 11986"/>
                      <a:gd name="connsiteY4" fmla="*/ 5968 h 12062"/>
                      <a:gd name="connsiteX5" fmla="*/ 6789 w 11986"/>
                      <a:gd name="connsiteY5" fmla="*/ 4978 h 12062"/>
                      <a:gd name="connsiteX6" fmla="*/ 10975 w 11986"/>
                      <a:gd name="connsiteY6" fmla="*/ 422 h 12062"/>
                      <a:gd name="connsiteX7" fmla="*/ 3201 w 11986"/>
                      <a:gd name="connsiteY7" fmla="*/ 2402 h 12062"/>
                      <a:gd name="connsiteX8" fmla="*/ 809 w 11986"/>
                      <a:gd name="connsiteY8" fmla="*/ 6166 h 12062"/>
                      <a:gd name="connsiteX9" fmla="*/ 2802 w 11986"/>
                      <a:gd name="connsiteY9" fmla="*/ 6364 h 12062"/>
                      <a:gd name="connsiteX10" fmla="*/ 211 w 11986"/>
                      <a:gd name="connsiteY10" fmla="*/ 10326 h 12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986" h="12062">
                        <a:moveTo>
                          <a:pt x="211" y="10326"/>
                        </a:moveTo>
                        <a:cubicBezTo>
                          <a:pt x="1008" y="11911"/>
                          <a:pt x="3400" y="12505"/>
                          <a:pt x="6789" y="11713"/>
                        </a:cubicBezTo>
                        <a:cubicBezTo>
                          <a:pt x="9978" y="10920"/>
                          <a:pt x="11772" y="9336"/>
                          <a:pt x="11971" y="7751"/>
                        </a:cubicBezTo>
                        <a:cubicBezTo>
                          <a:pt x="12170" y="5968"/>
                          <a:pt x="10377" y="5176"/>
                          <a:pt x="5991" y="5770"/>
                        </a:cubicBezTo>
                        <a:cubicBezTo>
                          <a:pt x="5792" y="5770"/>
                          <a:pt x="5393" y="5968"/>
                          <a:pt x="5194" y="5968"/>
                        </a:cubicBezTo>
                        <a:cubicBezTo>
                          <a:pt x="5593" y="5770"/>
                          <a:pt x="6191" y="5374"/>
                          <a:pt x="6789" y="4978"/>
                        </a:cubicBezTo>
                        <a:cubicBezTo>
                          <a:pt x="9380" y="3195"/>
                          <a:pt x="11573" y="1214"/>
                          <a:pt x="10975" y="422"/>
                        </a:cubicBezTo>
                        <a:cubicBezTo>
                          <a:pt x="10177" y="-569"/>
                          <a:pt x="6789" y="223"/>
                          <a:pt x="3201" y="2402"/>
                        </a:cubicBezTo>
                        <a:cubicBezTo>
                          <a:pt x="211" y="4185"/>
                          <a:pt x="-188" y="5572"/>
                          <a:pt x="809" y="6166"/>
                        </a:cubicBezTo>
                        <a:cubicBezTo>
                          <a:pt x="1207" y="6562"/>
                          <a:pt x="2005" y="6562"/>
                          <a:pt x="2802" y="6364"/>
                        </a:cubicBezTo>
                        <a:cubicBezTo>
                          <a:pt x="1008" y="7751"/>
                          <a:pt x="-586" y="8741"/>
                          <a:pt x="211" y="103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7" name="Freeform 2416">
                    <a:extLst>
                      <a:ext uri="{FF2B5EF4-FFF2-40B4-BE49-F238E27FC236}">
                        <a16:creationId xmlns:a16="http://schemas.microsoft.com/office/drawing/2014/main" id="{E668BC1D-15A2-C2E4-DAF7-33DB537B670A}"/>
                      </a:ext>
                    </a:extLst>
                  </p:cNvPr>
                  <p:cNvSpPr/>
                  <p:nvPr/>
                </p:nvSpPr>
                <p:spPr>
                  <a:xfrm>
                    <a:off x="3656418" y="5399914"/>
                    <a:ext cx="39077" cy="8034"/>
                  </a:xfrm>
                  <a:custGeom>
                    <a:avLst/>
                    <a:gdLst>
                      <a:gd name="connsiteX0" fmla="*/ 13753 w 39077"/>
                      <a:gd name="connsiteY0" fmla="*/ 6914 h 8034"/>
                      <a:gd name="connsiteX1" fmla="*/ 16544 w 39077"/>
                      <a:gd name="connsiteY1" fmla="*/ 6716 h 8034"/>
                      <a:gd name="connsiteX2" fmla="*/ 23122 w 39077"/>
                      <a:gd name="connsiteY2" fmla="*/ 5726 h 8034"/>
                      <a:gd name="connsiteX3" fmla="*/ 25514 w 39077"/>
                      <a:gd name="connsiteY3" fmla="*/ 5726 h 8034"/>
                      <a:gd name="connsiteX4" fmla="*/ 30895 w 39077"/>
                      <a:gd name="connsiteY4" fmla="*/ 4339 h 8034"/>
                      <a:gd name="connsiteX5" fmla="*/ 33487 w 39077"/>
                      <a:gd name="connsiteY5" fmla="*/ 3943 h 8034"/>
                      <a:gd name="connsiteX6" fmla="*/ 39068 w 39077"/>
                      <a:gd name="connsiteY6" fmla="*/ 1170 h 8034"/>
                      <a:gd name="connsiteX7" fmla="*/ 32690 w 39077"/>
                      <a:gd name="connsiteY7" fmla="*/ 377 h 8034"/>
                      <a:gd name="connsiteX8" fmla="*/ 28902 w 39077"/>
                      <a:gd name="connsiteY8" fmla="*/ 1566 h 8034"/>
                      <a:gd name="connsiteX9" fmla="*/ 24318 w 39077"/>
                      <a:gd name="connsiteY9" fmla="*/ 1170 h 8034"/>
                      <a:gd name="connsiteX10" fmla="*/ 18936 w 39077"/>
                      <a:gd name="connsiteY10" fmla="*/ 2160 h 8034"/>
                      <a:gd name="connsiteX11" fmla="*/ 16544 w 39077"/>
                      <a:gd name="connsiteY11" fmla="*/ 2556 h 8034"/>
                      <a:gd name="connsiteX12" fmla="*/ 15747 w 39077"/>
                      <a:gd name="connsiteY12" fmla="*/ 2556 h 8034"/>
                      <a:gd name="connsiteX13" fmla="*/ 7774 w 39077"/>
                      <a:gd name="connsiteY13" fmla="*/ 1764 h 8034"/>
                      <a:gd name="connsiteX14" fmla="*/ 598 w 39077"/>
                      <a:gd name="connsiteY14" fmla="*/ 5726 h 8034"/>
                      <a:gd name="connsiteX15" fmla="*/ 797 w 39077"/>
                      <a:gd name="connsiteY15" fmla="*/ 6122 h 8034"/>
                      <a:gd name="connsiteX16" fmla="*/ 0 w 39077"/>
                      <a:gd name="connsiteY16" fmla="*/ 7310 h 8034"/>
                      <a:gd name="connsiteX17" fmla="*/ 3189 w 39077"/>
                      <a:gd name="connsiteY17" fmla="*/ 7904 h 8034"/>
                      <a:gd name="connsiteX18" fmla="*/ 7973 w 39077"/>
                      <a:gd name="connsiteY18" fmla="*/ 7707 h 8034"/>
                      <a:gd name="connsiteX19" fmla="*/ 11162 w 39077"/>
                      <a:gd name="connsiteY19" fmla="*/ 6914 h 8034"/>
                      <a:gd name="connsiteX20" fmla="*/ 13753 w 39077"/>
                      <a:gd name="connsiteY20" fmla="*/ 6914 h 80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39077" h="8034">
                        <a:moveTo>
                          <a:pt x="13753" y="6914"/>
                        </a:moveTo>
                        <a:cubicBezTo>
                          <a:pt x="14750" y="6914"/>
                          <a:pt x="15747" y="6716"/>
                          <a:pt x="16544" y="6716"/>
                        </a:cubicBezTo>
                        <a:cubicBezTo>
                          <a:pt x="19335" y="6716"/>
                          <a:pt x="21527" y="6320"/>
                          <a:pt x="23122" y="5726"/>
                        </a:cubicBezTo>
                        <a:cubicBezTo>
                          <a:pt x="23919" y="5726"/>
                          <a:pt x="24716" y="5726"/>
                          <a:pt x="25514" y="5726"/>
                        </a:cubicBezTo>
                        <a:cubicBezTo>
                          <a:pt x="27906" y="5528"/>
                          <a:pt x="29899" y="5131"/>
                          <a:pt x="30895" y="4339"/>
                        </a:cubicBezTo>
                        <a:cubicBezTo>
                          <a:pt x="31693" y="4339"/>
                          <a:pt x="32490" y="4141"/>
                          <a:pt x="33487" y="3943"/>
                        </a:cubicBezTo>
                        <a:cubicBezTo>
                          <a:pt x="36277" y="3349"/>
                          <a:pt x="38869" y="2160"/>
                          <a:pt x="39068" y="1170"/>
                        </a:cubicBezTo>
                        <a:cubicBezTo>
                          <a:pt x="39267" y="-217"/>
                          <a:pt x="36277" y="-217"/>
                          <a:pt x="32690" y="377"/>
                        </a:cubicBezTo>
                        <a:cubicBezTo>
                          <a:pt x="31095" y="575"/>
                          <a:pt x="29899" y="1170"/>
                          <a:pt x="28902" y="1566"/>
                        </a:cubicBezTo>
                        <a:cubicBezTo>
                          <a:pt x="27706" y="1368"/>
                          <a:pt x="26112" y="1170"/>
                          <a:pt x="24318" y="1170"/>
                        </a:cubicBezTo>
                        <a:cubicBezTo>
                          <a:pt x="22125" y="1368"/>
                          <a:pt x="20132" y="1566"/>
                          <a:pt x="18936" y="2160"/>
                        </a:cubicBezTo>
                        <a:cubicBezTo>
                          <a:pt x="18138" y="2358"/>
                          <a:pt x="17341" y="2358"/>
                          <a:pt x="16544" y="2556"/>
                        </a:cubicBezTo>
                        <a:lnTo>
                          <a:pt x="15747" y="2556"/>
                        </a:lnTo>
                        <a:cubicBezTo>
                          <a:pt x="14949" y="1368"/>
                          <a:pt x="12557" y="971"/>
                          <a:pt x="7774" y="1764"/>
                        </a:cubicBezTo>
                        <a:cubicBezTo>
                          <a:pt x="2591" y="2754"/>
                          <a:pt x="-200" y="4339"/>
                          <a:pt x="598" y="5726"/>
                        </a:cubicBezTo>
                        <a:lnTo>
                          <a:pt x="797" y="6122"/>
                        </a:lnTo>
                        <a:cubicBezTo>
                          <a:pt x="398" y="6518"/>
                          <a:pt x="0" y="6914"/>
                          <a:pt x="0" y="7310"/>
                        </a:cubicBezTo>
                        <a:cubicBezTo>
                          <a:pt x="0" y="8103"/>
                          <a:pt x="1395" y="8103"/>
                          <a:pt x="3189" y="7904"/>
                        </a:cubicBezTo>
                        <a:cubicBezTo>
                          <a:pt x="4186" y="8103"/>
                          <a:pt x="5581" y="8103"/>
                          <a:pt x="7973" y="7707"/>
                        </a:cubicBezTo>
                        <a:cubicBezTo>
                          <a:pt x="9368" y="7508"/>
                          <a:pt x="10365" y="7112"/>
                          <a:pt x="11162" y="6914"/>
                        </a:cubicBezTo>
                        <a:cubicBezTo>
                          <a:pt x="12159" y="6914"/>
                          <a:pt x="12956" y="6914"/>
                          <a:pt x="13753" y="69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8" name="Freeform 2417">
                    <a:extLst>
                      <a:ext uri="{FF2B5EF4-FFF2-40B4-BE49-F238E27FC236}">
                        <a16:creationId xmlns:a16="http://schemas.microsoft.com/office/drawing/2014/main" id="{C8592AE1-3D72-4E3D-B578-923B431F53DB}"/>
                      </a:ext>
                    </a:extLst>
                  </p:cNvPr>
                  <p:cNvSpPr/>
                  <p:nvPr/>
                </p:nvSpPr>
                <p:spPr>
                  <a:xfrm>
                    <a:off x="3679730" y="5586630"/>
                    <a:ext cx="13574" cy="6502"/>
                  </a:xfrm>
                  <a:custGeom>
                    <a:avLst/>
                    <a:gdLst>
                      <a:gd name="connsiteX0" fmla="*/ 6986 w 13574"/>
                      <a:gd name="connsiteY0" fmla="*/ 6203 h 6502"/>
                      <a:gd name="connsiteX1" fmla="*/ 13564 w 13574"/>
                      <a:gd name="connsiteY1" fmla="*/ 1845 h 6502"/>
                      <a:gd name="connsiteX2" fmla="*/ 7584 w 13574"/>
                      <a:gd name="connsiteY2" fmla="*/ 62 h 6502"/>
                      <a:gd name="connsiteX3" fmla="*/ 10 w 13574"/>
                      <a:gd name="connsiteY3" fmla="*/ 4024 h 6502"/>
                      <a:gd name="connsiteX4" fmla="*/ 6986 w 13574"/>
                      <a:gd name="connsiteY4" fmla="*/ 6203 h 6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74" h="6502">
                        <a:moveTo>
                          <a:pt x="6986" y="6203"/>
                        </a:moveTo>
                        <a:cubicBezTo>
                          <a:pt x="10973" y="5410"/>
                          <a:pt x="13764" y="3825"/>
                          <a:pt x="13564" y="1845"/>
                        </a:cubicBezTo>
                        <a:cubicBezTo>
                          <a:pt x="13365" y="62"/>
                          <a:pt x="10574" y="-136"/>
                          <a:pt x="7584" y="62"/>
                        </a:cubicBezTo>
                        <a:cubicBezTo>
                          <a:pt x="3797" y="854"/>
                          <a:pt x="10" y="1646"/>
                          <a:pt x="10" y="4024"/>
                        </a:cubicBezTo>
                        <a:cubicBezTo>
                          <a:pt x="-189" y="6203"/>
                          <a:pt x="2601" y="6995"/>
                          <a:pt x="6986" y="620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19" name="Freeform 2418">
                    <a:extLst>
                      <a:ext uri="{FF2B5EF4-FFF2-40B4-BE49-F238E27FC236}">
                        <a16:creationId xmlns:a16="http://schemas.microsoft.com/office/drawing/2014/main" id="{42A06DCE-9A65-1A40-8AAA-C8C5530285E8}"/>
                      </a:ext>
                    </a:extLst>
                  </p:cNvPr>
                  <p:cNvSpPr/>
                  <p:nvPr/>
                </p:nvSpPr>
                <p:spPr>
                  <a:xfrm>
                    <a:off x="3683272" y="5661569"/>
                    <a:ext cx="14805" cy="10619"/>
                  </a:xfrm>
                  <a:custGeom>
                    <a:avLst/>
                    <a:gdLst>
                      <a:gd name="connsiteX0" fmla="*/ 7829 w 14805"/>
                      <a:gd name="connsiteY0" fmla="*/ 2377 h 10619"/>
                      <a:gd name="connsiteX1" fmla="*/ 2248 w 14805"/>
                      <a:gd name="connsiteY1" fmla="*/ 5943 h 10619"/>
                      <a:gd name="connsiteX2" fmla="*/ 2248 w 14805"/>
                      <a:gd name="connsiteY2" fmla="*/ 6339 h 10619"/>
                      <a:gd name="connsiteX3" fmla="*/ 255 w 14805"/>
                      <a:gd name="connsiteY3" fmla="*/ 9112 h 10619"/>
                      <a:gd name="connsiteX4" fmla="*/ 2049 w 14805"/>
                      <a:gd name="connsiteY4" fmla="*/ 10301 h 10619"/>
                      <a:gd name="connsiteX5" fmla="*/ 6035 w 14805"/>
                      <a:gd name="connsiteY5" fmla="*/ 8518 h 10619"/>
                      <a:gd name="connsiteX6" fmla="*/ 9025 w 14805"/>
                      <a:gd name="connsiteY6" fmla="*/ 8320 h 10619"/>
                      <a:gd name="connsiteX7" fmla="*/ 14208 w 14805"/>
                      <a:gd name="connsiteY7" fmla="*/ 4358 h 10619"/>
                      <a:gd name="connsiteX8" fmla="*/ 13211 w 14805"/>
                      <a:gd name="connsiteY8" fmla="*/ 2575 h 10619"/>
                      <a:gd name="connsiteX9" fmla="*/ 13610 w 14805"/>
                      <a:gd name="connsiteY9" fmla="*/ 2179 h 10619"/>
                      <a:gd name="connsiteX10" fmla="*/ 14806 w 14805"/>
                      <a:gd name="connsiteY10" fmla="*/ 0 h 10619"/>
                      <a:gd name="connsiteX11" fmla="*/ 12414 w 14805"/>
                      <a:gd name="connsiteY11" fmla="*/ 396 h 10619"/>
                      <a:gd name="connsiteX12" fmla="*/ 8228 w 14805"/>
                      <a:gd name="connsiteY12" fmla="*/ 2179 h 10619"/>
                      <a:gd name="connsiteX13" fmla="*/ 7829 w 14805"/>
                      <a:gd name="connsiteY13" fmla="*/ 2377 h 106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4805" h="10619">
                        <a:moveTo>
                          <a:pt x="7829" y="2377"/>
                        </a:moveTo>
                        <a:cubicBezTo>
                          <a:pt x="5038" y="2971"/>
                          <a:pt x="2447" y="4358"/>
                          <a:pt x="2248" y="5943"/>
                        </a:cubicBezTo>
                        <a:cubicBezTo>
                          <a:pt x="2248" y="6141"/>
                          <a:pt x="2248" y="6141"/>
                          <a:pt x="2248" y="6339"/>
                        </a:cubicBezTo>
                        <a:cubicBezTo>
                          <a:pt x="1451" y="7329"/>
                          <a:pt x="653" y="8122"/>
                          <a:pt x="255" y="9112"/>
                        </a:cubicBezTo>
                        <a:cubicBezTo>
                          <a:pt x="-343" y="10301"/>
                          <a:pt x="55" y="11093"/>
                          <a:pt x="2049" y="10301"/>
                        </a:cubicBezTo>
                        <a:cubicBezTo>
                          <a:pt x="3444" y="9706"/>
                          <a:pt x="4839" y="9112"/>
                          <a:pt x="6035" y="8518"/>
                        </a:cubicBezTo>
                        <a:cubicBezTo>
                          <a:pt x="7032" y="8518"/>
                          <a:pt x="8029" y="8518"/>
                          <a:pt x="9025" y="8320"/>
                        </a:cubicBezTo>
                        <a:cubicBezTo>
                          <a:pt x="12015" y="7924"/>
                          <a:pt x="14208" y="6537"/>
                          <a:pt x="14208" y="4358"/>
                        </a:cubicBezTo>
                        <a:cubicBezTo>
                          <a:pt x="14208" y="3566"/>
                          <a:pt x="13809" y="2971"/>
                          <a:pt x="13211" y="2575"/>
                        </a:cubicBezTo>
                        <a:cubicBezTo>
                          <a:pt x="13410" y="2377"/>
                          <a:pt x="13410" y="2377"/>
                          <a:pt x="13610" y="2179"/>
                        </a:cubicBezTo>
                        <a:cubicBezTo>
                          <a:pt x="14208" y="1387"/>
                          <a:pt x="14407" y="792"/>
                          <a:pt x="14806" y="0"/>
                        </a:cubicBezTo>
                        <a:lnTo>
                          <a:pt x="12414" y="396"/>
                        </a:lnTo>
                        <a:cubicBezTo>
                          <a:pt x="10819" y="990"/>
                          <a:pt x="9424" y="1585"/>
                          <a:pt x="8228" y="2179"/>
                        </a:cubicBezTo>
                        <a:cubicBezTo>
                          <a:pt x="8029" y="2377"/>
                          <a:pt x="8029" y="2377"/>
                          <a:pt x="7829" y="23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0" name="Freeform 2419">
                    <a:extLst>
                      <a:ext uri="{FF2B5EF4-FFF2-40B4-BE49-F238E27FC236}">
                        <a16:creationId xmlns:a16="http://schemas.microsoft.com/office/drawing/2014/main" id="{DD2AC49E-A5FF-A021-44FC-96316FB73BDF}"/>
                      </a:ext>
                    </a:extLst>
                  </p:cNvPr>
                  <p:cNvSpPr/>
                  <p:nvPr/>
                </p:nvSpPr>
                <p:spPr>
                  <a:xfrm>
                    <a:off x="3657728" y="5508431"/>
                    <a:ext cx="29195" cy="9553"/>
                  </a:xfrm>
                  <a:custGeom>
                    <a:avLst/>
                    <a:gdLst>
                      <a:gd name="connsiteX0" fmla="*/ 9454 w 29195"/>
                      <a:gd name="connsiteY0" fmla="*/ 9524 h 9553"/>
                      <a:gd name="connsiteX1" fmla="*/ 14637 w 29195"/>
                      <a:gd name="connsiteY1" fmla="*/ 8138 h 9553"/>
                      <a:gd name="connsiteX2" fmla="*/ 21613 w 29195"/>
                      <a:gd name="connsiteY2" fmla="*/ 8930 h 9553"/>
                      <a:gd name="connsiteX3" fmla="*/ 29188 w 29195"/>
                      <a:gd name="connsiteY3" fmla="*/ 5166 h 9553"/>
                      <a:gd name="connsiteX4" fmla="*/ 20816 w 29195"/>
                      <a:gd name="connsiteY4" fmla="*/ 2987 h 9553"/>
                      <a:gd name="connsiteX5" fmla="*/ 14637 w 29195"/>
                      <a:gd name="connsiteY5" fmla="*/ 4572 h 9553"/>
                      <a:gd name="connsiteX6" fmla="*/ 9255 w 29195"/>
                      <a:gd name="connsiteY6" fmla="*/ 3582 h 9553"/>
                      <a:gd name="connsiteX7" fmla="*/ 12444 w 29195"/>
                      <a:gd name="connsiteY7" fmla="*/ 412 h 9553"/>
                      <a:gd name="connsiteX8" fmla="*/ 5866 w 29195"/>
                      <a:gd name="connsiteY8" fmla="*/ 1204 h 9553"/>
                      <a:gd name="connsiteX9" fmla="*/ 86 w 29195"/>
                      <a:gd name="connsiteY9" fmla="*/ 5761 h 9553"/>
                      <a:gd name="connsiteX10" fmla="*/ 3076 w 29195"/>
                      <a:gd name="connsiteY10" fmla="*/ 5959 h 9553"/>
                      <a:gd name="connsiteX11" fmla="*/ 2876 w 29195"/>
                      <a:gd name="connsiteY11" fmla="*/ 6553 h 9553"/>
                      <a:gd name="connsiteX12" fmla="*/ 9454 w 29195"/>
                      <a:gd name="connsiteY12" fmla="*/ 9524 h 95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9195" h="9553">
                        <a:moveTo>
                          <a:pt x="9454" y="9524"/>
                        </a:moveTo>
                        <a:cubicBezTo>
                          <a:pt x="11647" y="9326"/>
                          <a:pt x="13640" y="8930"/>
                          <a:pt x="14637" y="8138"/>
                        </a:cubicBezTo>
                        <a:cubicBezTo>
                          <a:pt x="16231" y="8930"/>
                          <a:pt x="18823" y="9326"/>
                          <a:pt x="21613" y="8930"/>
                        </a:cubicBezTo>
                        <a:cubicBezTo>
                          <a:pt x="25799" y="8534"/>
                          <a:pt x="29387" y="7147"/>
                          <a:pt x="29188" y="5166"/>
                        </a:cubicBezTo>
                        <a:cubicBezTo>
                          <a:pt x="28988" y="3185"/>
                          <a:pt x="25002" y="2591"/>
                          <a:pt x="20816" y="2987"/>
                        </a:cubicBezTo>
                        <a:cubicBezTo>
                          <a:pt x="18424" y="3185"/>
                          <a:pt x="16032" y="3780"/>
                          <a:pt x="14637" y="4572"/>
                        </a:cubicBezTo>
                        <a:cubicBezTo>
                          <a:pt x="13441" y="3780"/>
                          <a:pt x="11448" y="3582"/>
                          <a:pt x="9255" y="3582"/>
                        </a:cubicBezTo>
                        <a:cubicBezTo>
                          <a:pt x="11248" y="2393"/>
                          <a:pt x="12444" y="1403"/>
                          <a:pt x="12444" y="412"/>
                        </a:cubicBezTo>
                        <a:cubicBezTo>
                          <a:pt x="11248" y="-380"/>
                          <a:pt x="8856" y="16"/>
                          <a:pt x="5866" y="1204"/>
                        </a:cubicBezTo>
                        <a:cubicBezTo>
                          <a:pt x="2079" y="2789"/>
                          <a:pt x="-512" y="4374"/>
                          <a:pt x="86" y="5761"/>
                        </a:cubicBezTo>
                        <a:cubicBezTo>
                          <a:pt x="285" y="6355"/>
                          <a:pt x="1481" y="6355"/>
                          <a:pt x="3076" y="5959"/>
                        </a:cubicBezTo>
                        <a:cubicBezTo>
                          <a:pt x="3076" y="6157"/>
                          <a:pt x="2876" y="6355"/>
                          <a:pt x="2876" y="6553"/>
                        </a:cubicBezTo>
                        <a:cubicBezTo>
                          <a:pt x="2079" y="8930"/>
                          <a:pt x="5069" y="9722"/>
                          <a:pt x="9454" y="95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1" name="Freeform 2420">
                    <a:extLst>
                      <a:ext uri="{FF2B5EF4-FFF2-40B4-BE49-F238E27FC236}">
                        <a16:creationId xmlns:a16="http://schemas.microsoft.com/office/drawing/2014/main" id="{1E434299-612F-15DA-08AF-346764D8DB17}"/>
                      </a:ext>
                    </a:extLst>
                  </p:cNvPr>
                  <p:cNvSpPr/>
                  <p:nvPr/>
                </p:nvSpPr>
                <p:spPr>
                  <a:xfrm>
                    <a:off x="3799522" y="5698414"/>
                    <a:ext cx="6590" cy="5769"/>
                  </a:xfrm>
                  <a:custGeom>
                    <a:avLst/>
                    <a:gdLst>
                      <a:gd name="connsiteX0" fmla="*/ 4796 w 6590"/>
                      <a:gd name="connsiteY0" fmla="*/ 0 h 5769"/>
                      <a:gd name="connsiteX1" fmla="*/ 13 w 6590"/>
                      <a:gd name="connsiteY1" fmla="*/ 3764 h 5769"/>
                      <a:gd name="connsiteX2" fmla="*/ 5394 w 6590"/>
                      <a:gd name="connsiteY2" fmla="*/ 5546 h 5769"/>
                      <a:gd name="connsiteX3" fmla="*/ 6590 w 6590"/>
                      <a:gd name="connsiteY3" fmla="*/ 5348 h 5769"/>
                      <a:gd name="connsiteX4" fmla="*/ 4796 w 6590"/>
                      <a:gd name="connsiteY4" fmla="*/ 0 h 57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90" h="5769">
                        <a:moveTo>
                          <a:pt x="4796" y="0"/>
                        </a:moveTo>
                        <a:cubicBezTo>
                          <a:pt x="2006" y="792"/>
                          <a:pt x="212" y="2179"/>
                          <a:pt x="13" y="3764"/>
                        </a:cubicBezTo>
                        <a:cubicBezTo>
                          <a:pt x="-187" y="5546"/>
                          <a:pt x="2006" y="6141"/>
                          <a:pt x="5394" y="5546"/>
                        </a:cubicBezTo>
                        <a:cubicBezTo>
                          <a:pt x="5793" y="5546"/>
                          <a:pt x="6192" y="5348"/>
                          <a:pt x="6590" y="5348"/>
                        </a:cubicBezTo>
                        <a:cubicBezTo>
                          <a:pt x="5992" y="3566"/>
                          <a:pt x="5394" y="1783"/>
                          <a:pt x="479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2" name="Freeform 2421">
                    <a:extLst>
                      <a:ext uri="{FF2B5EF4-FFF2-40B4-BE49-F238E27FC236}">
                        <a16:creationId xmlns:a16="http://schemas.microsoft.com/office/drawing/2014/main" id="{37C29A54-BA14-7568-0D3B-F5E39E1666FE}"/>
                      </a:ext>
                    </a:extLst>
                  </p:cNvPr>
                  <p:cNvSpPr/>
                  <p:nvPr/>
                </p:nvSpPr>
                <p:spPr>
                  <a:xfrm>
                    <a:off x="3650239" y="5488445"/>
                    <a:ext cx="12623" cy="5826"/>
                  </a:xfrm>
                  <a:custGeom>
                    <a:avLst/>
                    <a:gdLst>
                      <a:gd name="connsiteX0" fmla="*/ 4983 w 12623"/>
                      <a:gd name="connsiteY0" fmla="*/ 193 h 5826"/>
                      <a:gd name="connsiteX1" fmla="*/ 0 w 12623"/>
                      <a:gd name="connsiteY1" fmla="*/ 3362 h 5826"/>
                      <a:gd name="connsiteX2" fmla="*/ 7973 w 12623"/>
                      <a:gd name="connsiteY2" fmla="*/ 5739 h 5826"/>
                      <a:gd name="connsiteX3" fmla="*/ 12558 w 12623"/>
                      <a:gd name="connsiteY3" fmla="*/ 2372 h 5826"/>
                      <a:gd name="connsiteX4" fmla="*/ 4983 w 12623"/>
                      <a:gd name="connsiteY4" fmla="*/ 193 h 5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23" h="5826">
                        <a:moveTo>
                          <a:pt x="4983" y="193"/>
                        </a:moveTo>
                        <a:cubicBezTo>
                          <a:pt x="1395" y="589"/>
                          <a:pt x="399" y="1778"/>
                          <a:pt x="0" y="3362"/>
                        </a:cubicBezTo>
                        <a:cubicBezTo>
                          <a:pt x="1395" y="5145"/>
                          <a:pt x="3987" y="6136"/>
                          <a:pt x="7973" y="5739"/>
                        </a:cubicBezTo>
                        <a:cubicBezTo>
                          <a:pt x="11561" y="5343"/>
                          <a:pt x="12956" y="3759"/>
                          <a:pt x="12558" y="2372"/>
                        </a:cubicBezTo>
                        <a:cubicBezTo>
                          <a:pt x="12159" y="391"/>
                          <a:pt x="9169" y="-401"/>
                          <a:pt x="4983" y="1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3" name="Freeform 2422">
                    <a:extLst>
                      <a:ext uri="{FF2B5EF4-FFF2-40B4-BE49-F238E27FC236}">
                        <a16:creationId xmlns:a16="http://schemas.microsoft.com/office/drawing/2014/main" id="{0EFB408C-E472-4FFF-CA23-2C6AFF03B7FB}"/>
                      </a:ext>
                    </a:extLst>
                  </p:cNvPr>
                  <p:cNvSpPr/>
                  <p:nvPr/>
                </p:nvSpPr>
                <p:spPr>
                  <a:xfrm>
                    <a:off x="3745676" y="5738713"/>
                    <a:ext cx="11800" cy="6355"/>
                  </a:xfrm>
                  <a:custGeom>
                    <a:avLst/>
                    <a:gdLst>
                      <a:gd name="connsiteX0" fmla="*/ 5423 w 11800"/>
                      <a:gd name="connsiteY0" fmla="*/ 507 h 6355"/>
                      <a:gd name="connsiteX1" fmla="*/ 41 w 11800"/>
                      <a:gd name="connsiteY1" fmla="*/ 4271 h 6355"/>
                      <a:gd name="connsiteX2" fmla="*/ 7416 w 11800"/>
                      <a:gd name="connsiteY2" fmla="*/ 5657 h 6355"/>
                      <a:gd name="connsiteX3" fmla="*/ 11801 w 11800"/>
                      <a:gd name="connsiteY3" fmla="*/ 1498 h 6355"/>
                      <a:gd name="connsiteX4" fmla="*/ 5423 w 11800"/>
                      <a:gd name="connsiteY4" fmla="*/ 507 h 6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00" h="6355">
                        <a:moveTo>
                          <a:pt x="5423" y="507"/>
                        </a:moveTo>
                        <a:cubicBezTo>
                          <a:pt x="2233" y="1299"/>
                          <a:pt x="-358" y="2488"/>
                          <a:pt x="41" y="4271"/>
                        </a:cubicBezTo>
                        <a:cubicBezTo>
                          <a:pt x="439" y="6252"/>
                          <a:pt x="3030" y="7044"/>
                          <a:pt x="7416" y="5657"/>
                        </a:cubicBezTo>
                        <a:cubicBezTo>
                          <a:pt x="10605" y="4667"/>
                          <a:pt x="11801" y="3280"/>
                          <a:pt x="11801" y="1498"/>
                        </a:cubicBezTo>
                        <a:cubicBezTo>
                          <a:pt x="11203" y="-285"/>
                          <a:pt x="8412" y="-285"/>
                          <a:pt x="5423" y="5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4" name="Freeform 2423">
                    <a:extLst>
                      <a:ext uri="{FF2B5EF4-FFF2-40B4-BE49-F238E27FC236}">
                        <a16:creationId xmlns:a16="http://schemas.microsoft.com/office/drawing/2014/main" id="{6EE8DB49-76A3-DBDB-DBFD-184806FDA502}"/>
                      </a:ext>
                    </a:extLst>
                  </p:cNvPr>
                  <p:cNvSpPr/>
                  <p:nvPr/>
                </p:nvSpPr>
                <p:spPr>
                  <a:xfrm>
                    <a:off x="3707594" y="5573002"/>
                    <a:ext cx="28399" cy="14295"/>
                  </a:xfrm>
                  <a:custGeom>
                    <a:avLst/>
                    <a:gdLst>
                      <a:gd name="connsiteX0" fmla="*/ 21778 w 28399"/>
                      <a:gd name="connsiteY0" fmla="*/ 5370 h 14295"/>
                      <a:gd name="connsiteX1" fmla="*/ 28156 w 28399"/>
                      <a:gd name="connsiteY1" fmla="*/ 1409 h 14295"/>
                      <a:gd name="connsiteX2" fmla="*/ 20981 w 28399"/>
                      <a:gd name="connsiteY2" fmla="*/ 220 h 14295"/>
                      <a:gd name="connsiteX3" fmla="*/ 16396 w 28399"/>
                      <a:gd name="connsiteY3" fmla="*/ 1805 h 14295"/>
                      <a:gd name="connsiteX4" fmla="*/ 10217 w 28399"/>
                      <a:gd name="connsiteY4" fmla="*/ 3191 h 14295"/>
                      <a:gd name="connsiteX5" fmla="*/ 4038 w 28399"/>
                      <a:gd name="connsiteY5" fmla="*/ 7747 h 14295"/>
                      <a:gd name="connsiteX6" fmla="*/ 51 w 28399"/>
                      <a:gd name="connsiteY6" fmla="*/ 13690 h 14295"/>
                      <a:gd name="connsiteX7" fmla="*/ 5632 w 28399"/>
                      <a:gd name="connsiteY7" fmla="*/ 12898 h 14295"/>
                      <a:gd name="connsiteX8" fmla="*/ 12210 w 28399"/>
                      <a:gd name="connsiteY8" fmla="*/ 5965 h 14295"/>
                      <a:gd name="connsiteX9" fmla="*/ 15400 w 28399"/>
                      <a:gd name="connsiteY9" fmla="*/ 3588 h 14295"/>
                      <a:gd name="connsiteX10" fmla="*/ 21778 w 28399"/>
                      <a:gd name="connsiteY10" fmla="*/ 5370 h 142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8399" h="14295">
                        <a:moveTo>
                          <a:pt x="21778" y="5370"/>
                        </a:moveTo>
                        <a:cubicBezTo>
                          <a:pt x="25964" y="4776"/>
                          <a:pt x="29352" y="3588"/>
                          <a:pt x="28156" y="1409"/>
                        </a:cubicBezTo>
                        <a:cubicBezTo>
                          <a:pt x="27359" y="-176"/>
                          <a:pt x="24170" y="-176"/>
                          <a:pt x="20981" y="220"/>
                        </a:cubicBezTo>
                        <a:cubicBezTo>
                          <a:pt x="18987" y="616"/>
                          <a:pt x="17393" y="1012"/>
                          <a:pt x="16396" y="1805"/>
                        </a:cubicBezTo>
                        <a:cubicBezTo>
                          <a:pt x="15798" y="1012"/>
                          <a:pt x="13008" y="2003"/>
                          <a:pt x="10217" y="3191"/>
                        </a:cubicBezTo>
                        <a:cubicBezTo>
                          <a:pt x="7227" y="4578"/>
                          <a:pt x="4437" y="6559"/>
                          <a:pt x="4038" y="7747"/>
                        </a:cubicBezTo>
                        <a:cubicBezTo>
                          <a:pt x="51" y="10323"/>
                          <a:pt x="-148" y="12105"/>
                          <a:pt x="51" y="13690"/>
                        </a:cubicBezTo>
                        <a:cubicBezTo>
                          <a:pt x="251" y="14681"/>
                          <a:pt x="2643" y="14482"/>
                          <a:pt x="5632" y="12898"/>
                        </a:cubicBezTo>
                        <a:cubicBezTo>
                          <a:pt x="11014" y="9926"/>
                          <a:pt x="12011" y="7946"/>
                          <a:pt x="12210" y="5965"/>
                        </a:cubicBezTo>
                        <a:cubicBezTo>
                          <a:pt x="13606" y="5172"/>
                          <a:pt x="14602" y="4380"/>
                          <a:pt x="15400" y="3588"/>
                        </a:cubicBezTo>
                        <a:cubicBezTo>
                          <a:pt x="16396" y="5172"/>
                          <a:pt x="18589" y="5767"/>
                          <a:pt x="21778" y="53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5" name="Freeform 2424">
                    <a:extLst>
                      <a:ext uri="{FF2B5EF4-FFF2-40B4-BE49-F238E27FC236}">
                        <a16:creationId xmlns:a16="http://schemas.microsoft.com/office/drawing/2014/main" id="{3D8746D4-C14B-CCE8-7AE8-AF94ECD7CCB6}"/>
                      </a:ext>
                    </a:extLst>
                  </p:cNvPr>
                  <p:cNvSpPr/>
                  <p:nvPr/>
                </p:nvSpPr>
                <p:spPr>
                  <a:xfrm>
                    <a:off x="3742299" y="5674618"/>
                    <a:ext cx="10900" cy="6282"/>
                  </a:xfrm>
                  <a:custGeom>
                    <a:avLst/>
                    <a:gdLst>
                      <a:gd name="connsiteX0" fmla="*/ 6009 w 10900"/>
                      <a:gd name="connsiteY0" fmla="*/ 5967 h 6282"/>
                      <a:gd name="connsiteX1" fmla="*/ 10593 w 10900"/>
                      <a:gd name="connsiteY1" fmla="*/ 1213 h 6282"/>
                      <a:gd name="connsiteX2" fmla="*/ 3816 w 10900"/>
                      <a:gd name="connsiteY2" fmla="*/ 619 h 6282"/>
                      <a:gd name="connsiteX3" fmla="*/ 29 w 10900"/>
                      <a:gd name="connsiteY3" fmla="*/ 4581 h 6282"/>
                      <a:gd name="connsiteX4" fmla="*/ 6009 w 10900"/>
                      <a:gd name="connsiteY4" fmla="*/ 5967 h 62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00" h="6282">
                        <a:moveTo>
                          <a:pt x="6009" y="5967"/>
                        </a:moveTo>
                        <a:cubicBezTo>
                          <a:pt x="10194" y="4977"/>
                          <a:pt x="11590" y="2996"/>
                          <a:pt x="10593" y="1213"/>
                        </a:cubicBezTo>
                        <a:cubicBezTo>
                          <a:pt x="9596" y="-173"/>
                          <a:pt x="7005" y="-371"/>
                          <a:pt x="3816" y="619"/>
                        </a:cubicBezTo>
                        <a:cubicBezTo>
                          <a:pt x="627" y="1609"/>
                          <a:pt x="-171" y="3194"/>
                          <a:pt x="29" y="4581"/>
                        </a:cubicBezTo>
                        <a:cubicBezTo>
                          <a:pt x="826" y="5967"/>
                          <a:pt x="3018" y="6760"/>
                          <a:pt x="6009" y="59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6" name="Freeform 2425">
                    <a:extLst>
                      <a:ext uri="{FF2B5EF4-FFF2-40B4-BE49-F238E27FC236}">
                        <a16:creationId xmlns:a16="http://schemas.microsoft.com/office/drawing/2014/main" id="{82AD8EC0-71AB-B4B6-458C-2D784AA18E0E}"/>
                      </a:ext>
                    </a:extLst>
                  </p:cNvPr>
                  <p:cNvSpPr/>
                  <p:nvPr/>
                </p:nvSpPr>
                <p:spPr>
                  <a:xfrm>
                    <a:off x="3748267" y="5689465"/>
                    <a:ext cx="19375" cy="9766"/>
                  </a:xfrm>
                  <a:custGeom>
                    <a:avLst/>
                    <a:gdLst>
                      <a:gd name="connsiteX0" fmla="*/ 19376 w 19375"/>
                      <a:gd name="connsiteY0" fmla="*/ 1422 h 9766"/>
                      <a:gd name="connsiteX1" fmla="*/ 12798 w 19375"/>
                      <a:gd name="connsiteY1" fmla="*/ 233 h 9766"/>
                      <a:gd name="connsiteX2" fmla="*/ 7615 w 19375"/>
                      <a:gd name="connsiteY2" fmla="*/ 3799 h 9766"/>
                      <a:gd name="connsiteX3" fmla="*/ 7615 w 19375"/>
                      <a:gd name="connsiteY3" fmla="*/ 3997 h 9766"/>
                      <a:gd name="connsiteX4" fmla="*/ 1835 w 19375"/>
                      <a:gd name="connsiteY4" fmla="*/ 6968 h 9766"/>
                      <a:gd name="connsiteX5" fmla="*/ 439 w 19375"/>
                      <a:gd name="connsiteY5" fmla="*/ 9741 h 9766"/>
                      <a:gd name="connsiteX6" fmla="*/ 6419 w 19375"/>
                      <a:gd name="connsiteY6" fmla="*/ 6968 h 9766"/>
                      <a:gd name="connsiteX7" fmla="*/ 8213 w 19375"/>
                      <a:gd name="connsiteY7" fmla="*/ 4789 h 9766"/>
                      <a:gd name="connsiteX8" fmla="*/ 13794 w 19375"/>
                      <a:gd name="connsiteY8" fmla="*/ 4987 h 9766"/>
                      <a:gd name="connsiteX9" fmla="*/ 19376 w 19375"/>
                      <a:gd name="connsiteY9" fmla="*/ 1422 h 9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375" h="9766">
                        <a:moveTo>
                          <a:pt x="19376" y="1422"/>
                        </a:moveTo>
                        <a:cubicBezTo>
                          <a:pt x="18179" y="233"/>
                          <a:pt x="15788" y="-361"/>
                          <a:pt x="12798" y="233"/>
                        </a:cubicBezTo>
                        <a:cubicBezTo>
                          <a:pt x="9808" y="827"/>
                          <a:pt x="7217" y="2214"/>
                          <a:pt x="7615" y="3799"/>
                        </a:cubicBezTo>
                        <a:cubicBezTo>
                          <a:pt x="7615" y="3799"/>
                          <a:pt x="7615" y="3997"/>
                          <a:pt x="7615" y="3997"/>
                        </a:cubicBezTo>
                        <a:cubicBezTo>
                          <a:pt x="6021" y="4195"/>
                          <a:pt x="4027" y="4789"/>
                          <a:pt x="1835" y="6968"/>
                        </a:cubicBezTo>
                        <a:cubicBezTo>
                          <a:pt x="240" y="8355"/>
                          <a:pt x="-557" y="9543"/>
                          <a:pt x="439" y="9741"/>
                        </a:cubicBezTo>
                        <a:cubicBezTo>
                          <a:pt x="1835" y="9939"/>
                          <a:pt x="4227" y="8949"/>
                          <a:pt x="6419" y="6968"/>
                        </a:cubicBezTo>
                        <a:cubicBezTo>
                          <a:pt x="7416" y="5978"/>
                          <a:pt x="8014" y="5185"/>
                          <a:pt x="8213" y="4789"/>
                        </a:cubicBezTo>
                        <a:cubicBezTo>
                          <a:pt x="9409" y="5581"/>
                          <a:pt x="11602" y="5581"/>
                          <a:pt x="13794" y="4987"/>
                        </a:cubicBezTo>
                        <a:cubicBezTo>
                          <a:pt x="17183" y="4393"/>
                          <a:pt x="19176" y="3006"/>
                          <a:pt x="19376" y="14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7" name="Freeform 2426">
                    <a:extLst>
                      <a:ext uri="{FF2B5EF4-FFF2-40B4-BE49-F238E27FC236}">
                        <a16:creationId xmlns:a16="http://schemas.microsoft.com/office/drawing/2014/main" id="{60D26968-2462-CC4A-EBC9-E1383141B5D7}"/>
                      </a:ext>
                    </a:extLst>
                  </p:cNvPr>
                  <p:cNvSpPr/>
                  <p:nvPr/>
                </p:nvSpPr>
                <p:spPr>
                  <a:xfrm>
                    <a:off x="3719757" y="5355454"/>
                    <a:ext cx="12187" cy="5518"/>
                  </a:xfrm>
                  <a:custGeom>
                    <a:avLst/>
                    <a:gdLst>
                      <a:gd name="connsiteX0" fmla="*/ 6425 w 12187"/>
                      <a:gd name="connsiteY0" fmla="*/ 5418 h 5518"/>
                      <a:gd name="connsiteX1" fmla="*/ 11807 w 12187"/>
                      <a:gd name="connsiteY1" fmla="*/ 1456 h 5518"/>
                      <a:gd name="connsiteX2" fmla="*/ 4831 w 12187"/>
                      <a:gd name="connsiteY2" fmla="*/ 267 h 5518"/>
                      <a:gd name="connsiteX3" fmla="*/ 47 w 12187"/>
                      <a:gd name="connsiteY3" fmla="*/ 3437 h 5518"/>
                      <a:gd name="connsiteX4" fmla="*/ 6425 w 12187"/>
                      <a:gd name="connsiteY4" fmla="*/ 5418 h 55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87" h="5518">
                        <a:moveTo>
                          <a:pt x="6425" y="5418"/>
                        </a:moveTo>
                        <a:cubicBezTo>
                          <a:pt x="10611" y="4824"/>
                          <a:pt x="13202" y="3437"/>
                          <a:pt x="11807" y="1456"/>
                        </a:cubicBezTo>
                        <a:cubicBezTo>
                          <a:pt x="10811" y="69"/>
                          <a:pt x="8020" y="-327"/>
                          <a:pt x="4831" y="267"/>
                        </a:cubicBezTo>
                        <a:cubicBezTo>
                          <a:pt x="1841" y="862"/>
                          <a:pt x="-352" y="1852"/>
                          <a:pt x="47" y="3437"/>
                        </a:cubicBezTo>
                        <a:cubicBezTo>
                          <a:pt x="844" y="5021"/>
                          <a:pt x="3236" y="5814"/>
                          <a:pt x="6425" y="54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8" name="Freeform 2427">
                    <a:extLst>
                      <a:ext uri="{FF2B5EF4-FFF2-40B4-BE49-F238E27FC236}">
                        <a16:creationId xmlns:a16="http://schemas.microsoft.com/office/drawing/2014/main" id="{CB2ECCBA-2F09-0838-85FF-1416C066A8DC}"/>
                      </a:ext>
                    </a:extLst>
                  </p:cNvPr>
                  <p:cNvSpPr/>
                  <p:nvPr/>
                </p:nvSpPr>
                <p:spPr>
                  <a:xfrm>
                    <a:off x="3768424" y="5588079"/>
                    <a:ext cx="2208" cy="3565"/>
                  </a:xfrm>
                  <a:custGeom>
                    <a:avLst/>
                    <a:gdLst>
                      <a:gd name="connsiteX0" fmla="*/ 415 w 2208"/>
                      <a:gd name="connsiteY0" fmla="*/ 2575 h 3565"/>
                      <a:gd name="connsiteX1" fmla="*/ 2209 w 2208"/>
                      <a:gd name="connsiteY1" fmla="*/ 3566 h 3565"/>
                      <a:gd name="connsiteX2" fmla="*/ 1212 w 2208"/>
                      <a:gd name="connsiteY2" fmla="*/ 0 h 3565"/>
                      <a:gd name="connsiteX3" fmla="*/ 415 w 2208"/>
                      <a:gd name="connsiteY3" fmla="*/ 2575 h 3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08" h="3565">
                        <a:moveTo>
                          <a:pt x="415" y="2575"/>
                        </a:moveTo>
                        <a:cubicBezTo>
                          <a:pt x="813" y="2971"/>
                          <a:pt x="1411" y="3367"/>
                          <a:pt x="2209" y="3566"/>
                        </a:cubicBezTo>
                        <a:cubicBezTo>
                          <a:pt x="1810" y="2377"/>
                          <a:pt x="1611" y="1188"/>
                          <a:pt x="1212" y="0"/>
                        </a:cubicBezTo>
                        <a:cubicBezTo>
                          <a:pt x="16" y="792"/>
                          <a:pt x="-383" y="1783"/>
                          <a:pt x="415" y="25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29" name="Freeform 2428">
                    <a:extLst>
                      <a:ext uri="{FF2B5EF4-FFF2-40B4-BE49-F238E27FC236}">
                        <a16:creationId xmlns:a16="http://schemas.microsoft.com/office/drawing/2014/main" id="{991DF2CD-BC0D-AAAB-3722-84B32202B2C0}"/>
                      </a:ext>
                    </a:extLst>
                  </p:cNvPr>
                  <p:cNvSpPr/>
                  <p:nvPr/>
                </p:nvSpPr>
                <p:spPr>
                  <a:xfrm>
                    <a:off x="3780624" y="5634035"/>
                    <a:ext cx="3761" cy="4555"/>
                  </a:xfrm>
                  <a:custGeom>
                    <a:avLst/>
                    <a:gdLst>
                      <a:gd name="connsiteX0" fmla="*/ 3762 w 3761"/>
                      <a:gd name="connsiteY0" fmla="*/ 4556 h 4555"/>
                      <a:gd name="connsiteX1" fmla="*/ 2366 w 3761"/>
                      <a:gd name="connsiteY1" fmla="*/ 0 h 4555"/>
                      <a:gd name="connsiteX2" fmla="*/ 174 w 3761"/>
                      <a:gd name="connsiteY2" fmla="*/ 3169 h 4555"/>
                      <a:gd name="connsiteX3" fmla="*/ 3762 w 3761"/>
                      <a:gd name="connsiteY3" fmla="*/ 4556 h 4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761" h="4555">
                        <a:moveTo>
                          <a:pt x="3762" y="4556"/>
                        </a:moveTo>
                        <a:cubicBezTo>
                          <a:pt x="3363" y="2971"/>
                          <a:pt x="2765" y="1585"/>
                          <a:pt x="2366" y="0"/>
                        </a:cubicBezTo>
                        <a:cubicBezTo>
                          <a:pt x="573" y="792"/>
                          <a:pt x="-424" y="1981"/>
                          <a:pt x="174" y="3169"/>
                        </a:cubicBezTo>
                        <a:cubicBezTo>
                          <a:pt x="971" y="4160"/>
                          <a:pt x="2167" y="4556"/>
                          <a:pt x="3762" y="45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0" name="Freeform 2429">
                    <a:extLst>
                      <a:ext uri="{FF2B5EF4-FFF2-40B4-BE49-F238E27FC236}">
                        <a16:creationId xmlns:a16="http://schemas.microsoft.com/office/drawing/2014/main" id="{2FAFDED2-262F-388F-7D64-BD849353E4BD}"/>
                      </a:ext>
                    </a:extLst>
                  </p:cNvPr>
                  <p:cNvSpPr/>
                  <p:nvPr/>
                </p:nvSpPr>
                <p:spPr>
                  <a:xfrm>
                    <a:off x="3713027" y="5662252"/>
                    <a:ext cx="12170" cy="5753"/>
                  </a:xfrm>
                  <a:custGeom>
                    <a:avLst/>
                    <a:gdLst>
                      <a:gd name="connsiteX0" fmla="*/ 5581 w 12170"/>
                      <a:gd name="connsiteY0" fmla="*/ 5657 h 5753"/>
                      <a:gd name="connsiteX1" fmla="*/ 12159 w 12170"/>
                      <a:gd name="connsiteY1" fmla="*/ 1497 h 5753"/>
                      <a:gd name="connsiteX2" fmla="*/ 5780 w 12170"/>
                      <a:gd name="connsiteY2" fmla="*/ 308 h 5753"/>
                      <a:gd name="connsiteX3" fmla="*/ 0 w 12170"/>
                      <a:gd name="connsiteY3" fmla="*/ 2883 h 5753"/>
                      <a:gd name="connsiteX4" fmla="*/ 5581 w 12170"/>
                      <a:gd name="connsiteY4" fmla="*/ 5657 h 57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70" h="5753">
                        <a:moveTo>
                          <a:pt x="5581" y="5657"/>
                        </a:moveTo>
                        <a:cubicBezTo>
                          <a:pt x="9966" y="5260"/>
                          <a:pt x="12358" y="3478"/>
                          <a:pt x="12159" y="1497"/>
                        </a:cubicBezTo>
                        <a:cubicBezTo>
                          <a:pt x="11959" y="-88"/>
                          <a:pt x="8970" y="-286"/>
                          <a:pt x="5780" y="308"/>
                        </a:cubicBezTo>
                        <a:cubicBezTo>
                          <a:pt x="2990" y="902"/>
                          <a:pt x="0" y="1695"/>
                          <a:pt x="0" y="2883"/>
                        </a:cubicBezTo>
                        <a:cubicBezTo>
                          <a:pt x="598" y="5260"/>
                          <a:pt x="2392" y="6053"/>
                          <a:pt x="5581" y="56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1" name="Freeform 2430">
                    <a:extLst>
                      <a:ext uri="{FF2B5EF4-FFF2-40B4-BE49-F238E27FC236}">
                        <a16:creationId xmlns:a16="http://schemas.microsoft.com/office/drawing/2014/main" id="{2E10C819-E9C9-D0FD-0E60-8ABF69EF1336}"/>
                      </a:ext>
                    </a:extLst>
                  </p:cNvPr>
                  <p:cNvSpPr/>
                  <p:nvPr/>
                </p:nvSpPr>
                <p:spPr>
                  <a:xfrm>
                    <a:off x="3692487" y="5603493"/>
                    <a:ext cx="11181" cy="5287"/>
                  </a:xfrm>
                  <a:custGeom>
                    <a:avLst/>
                    <a:gdLst>
                      <a:gd name="connsiteX0" fmla="*/ 5391 w 11181"/>
                      <a:gd name="connsiteY0" fmla="*/ 5187 h 5287"/>
                      <a:gd name="connsiteX1" fmla="*/ 11172 w 11181"/>
                      <a:gd name="connsiteY1" fmla="*/ 2018 h 5287"/>
                      <a:gd name="connsiteX2" fmla="*/ 5591 w 11181"/>
                      <a:gd name="connsiteY2" fmla="*/ 37 h 5287"/>
                      <a:gd name="connsiteX3" fmla="*/ 9 w 11181"/>
                      <a:gd name="connsiteY3" fmla="*/ 3206 h 5287"/>
                      <a:gd name="connsiteX4" fmla="*/ 5391 w 11181"/>
                      <a:gd name="connsiteY4" fmla="*/ 5187 h 52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81" h="5287">
                        <a:moveTo>
                          <a:pt x="5391" y="5187"/>
                        </a:moveTo>
                        <a:cubicBezTo>
                          <a:pt x="8381" y="4791"/>
                          <a:pt x="11371" y="3998"/>
                          <a:pt x="11172" y="2018"/>
                        </a:cubicBezTo>
                        <a:cubicBezTo>
                          <a:pt x="10972" y="433"/>
                          <a:pt x="8979" y="-161"/>
                          <a:pt x="5591" y="37"/>
                        </a:cubicBezTo>
                        <a:cubicBezTo>
                          <a:pt x="2800" y="631"/>
                          <a:pt x="-190" y="1225"/>
                          <a:pt x="9" y="3206"/>
                        </a:cubicBezTo>
                        <a:cubicBezTo>
                          <a:pt x="209" y="4791"/>
                          <a:pt x="2202" y="5583"/>
                          <a:pt x="5391" y="51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2" name="Freeform 2431">
                    <a:extLst>
                      <a:ext uri="{FF2B5EF4-FFF2-40B4-BE49-F238E27FC236}">
                        <a16:creationId xmlns:a16="http://schemas.microsoft.com/office/drawing/2014/main" id="{CDF64218-1D2B-E487-2C47-218DA447C098}"/>
                      </a:ext>
                    </a:extLst>
                  </p:cNvPr>
                  <p:cNvSpPr/>
                  <p:nvPr/>
                </p:nvSpPr>
                <p:spPr>
                  <a:xfrm>
                    <a:off x="3780179" y="5660498"/>
                    <a:ext cx="9378" cy="5092"/>
                  </a:xfrm>
                  <a:custGeom>
                    <a:avLst/>
                    <a:gdLst>
                      <a:gd name="connsiteX0" fmla="*/ 5004 w 9378"/>
                      <a:gd name="connsiteY0" fmla="*/ 4835 h 5092"/>
                      <a:gd name="connsiteX1" fmla="*/ 9190 w 9378"/>
                      <a:gd name="connsiteY1" fmla="*/ 1072 h 5092"/>
                      <a:gd name="connsiteX2" fmla="*/ 4406 w 9378"/>
                      <a:gd name="connsiteY2" fmla="*/ 279 h 5092"/>
                      <a:gd name="connsiteX3" fmla="*/ 21 w 9378"/>
                      <a:gd name="connsiteY3" fmla="*/ 3251 h 5092"/>
                      <a:gd name="connsiteX4" fmla="*/ 5004 w 9378"/>
                      <a:gd name="connsiteY4" fmla="*/ 4835 h 50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78" h="5092">
                        <a:moveTo>
                          <a:pt x="5004" y="4835"/>
                        </a:moveTo>
                        <a:cubicBezTo>
                          <a:pt x="8194" y="4043"/>
                          <a:pt x="9987" y="2656"/>
                          <a:pt x="9190" y="1072"/>
                        </a:cubicBezTo>
                        <a:cubicBezTo>
                          <a:pt x="8592" y="81"/>
                          <a:pt x="6798" y="-315"/>
                          <a:pt x="4406" y="279"/>
                        </a:cubicBezTo>
                        <a:cubicBezTo>
                          <a:pt x="1018" y="1072"/>
                          <a:pt x="-178" y="2458"/>
                          <a:pt x="21" y="3251"/>
                        </a:cubicBezTo>
                        <a:cubicBezTo>
                          <a:pt x="819" y="5033"/>
                          <a:pt x="2812" y="5430"/>
                          <a:pt x="5004" y="48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3" name="Freeform 2432">
                    <a:extLst>
                      <a:ext uri="{FF2B5EF4-FFF2-40B4-BE49-F238E27FC236}">
                        <a16:creationId xmlns:a16="http://schemas.microsoft.com/office/drawing/2014/main" id="{7B297189-42A9-5360-6748-D43FE894D7E0}"/>
                      </a:ext>
                    </a:extLst>
                  </p:cNvPr>
                  <p:cNvSpPr/>
                  <p:nvPr/>
                </p:nvSpPr>
                <p:spPr>
                  <a:xfrm>
                    <a:off x="3730966" y="5360939"/>
                    <a:ext cx="13554" cy="10911"/>
                  </a:xfrm>
                  <a:custGeom>
                    <a:avLst/>
                    <a:gdLst>
                      <a:gd name="connsiteX0" fmla="*/ 9966 w 13554"/>
                      <a:gd name="connsiteY0" fmla="*/ 130 h 10911"/>
                      <a:gd name="connsiteX1" fmla="*/ 0 w 13554"/>
                      <a:gd name="connsiteY1" fmla="*/ 7856 h 10911"/>
                      <a:gd name="connsiteX2" fmla="*/ 8770 w 13554"/>
                      <a:gd name="connsiteY2" fmla="*/ 10827 h 10911"/>
                      <a:gd name="connsiteX3" fmla="*/ 12358 w 13554"/>
                      <a:gd name="connsiteY3" fmla="*/ 10233 h 10911"/>
                      <a:gd name="connsiteX4" fmla="*/ 13554 w 13554"/>
                      <a:gd name="connsiteY4" fmla="*/ 328 h 10911"/>
                      <a:gd name="connsiteX5" fmla="*/ 9966 w 13554"/>
                      <a:gd name="connsiteY5" fmla="*/ 130 h 109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54" h="10911">
                        <a:moveTo>
                          <a:pt x="9966" y="130"/>
                        </a:moveTo>
                        <a:cubicBezTo>
                          <a:pt x="2193" y="1319"/>
                          <a:pt x="0" y="4686"/>
                          <a:pt x="0" y="7856"/>
                        </a:cubicBezTo>
                        <a:cubicBezTo>
                          <a:pt x="0" y="10233"/>
                          <a:pt x="3787" y="11223"/>
                          <a:pt x="8770" y="10827"/>
                        </a:cubicBezTo>
                        <a:cubicBezTo>
                          <a:pt x="10166" y="10629"/>
                          <a:pt x="11362" y="10431"/>
                          <a:pt x="12358" y="10233"/>
                        </a:cubicBezTo>
                        <a:cubicBezTo>
                          <a:pt x="12757" y="6865"/>
                          <a:pt x="13156" y="3696"/>
                          <a:pt x="13554" y="328"/>
                        </a:cubicBezTo>
                        <a:cubicBezTo>
                          <a:pt x="12757" y="-68"/>
                          <a:pt x="11561" y="-68"/>
                          <a:pt x="9966" y="1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4" name="Freeform 2433">
                    <a:extLst>
                      <a:ext uri="{FF2B5EF4-FFF2-40B4-BE49-F238E27FC236}">
                        <a16:creationId xmlns:a16="http://schemas.microsoft.com/office/drawing/2014/main" id="{86662B09-31EF-2B88-6ED5-021C7C576FB6}"/>
                      </a:ext>
                    </a:extLst>
                  </p:cNvPr>
                  <p:cNvSpPr/>
                  <p:nvPr/>
                </p:nvSpPr>
                <p:spPr>
                  <a:xfrm>
                    <a:off x="3735950" y="5398112"/>
                    <a:ext cx="398" cy="19808"/>
                  </a:xfrm>
                  <a:custGeom>
                    <a:avLst/>
                    <a:gdLst>
                      <a:gd name="connsiteX0" fmla="*/ 399 w 398"/>
                      <a:gd name="connsiteY0" fmla="*/ 0 h 19808"/>
                      <a:gd name="connsiteX1" fmla="*/ 0 w 398"/>
                      <a:gd name="connsiteY1" fmla="*/ 0 h 19808"/>
                      <a:gd name="connsiteX2" fmla="*/ 399 w 398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08">
                        <a:moveTo>
                          <a:pt x="399" y="0"/>
                        </a:moveTo>
                        <a:lnTo>
                          <a:pt x="0" y="0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5" name="Freeform 2434">
                    <a:extLst>
                      <a:ext uri="{FF2B5EF4-FFF2-40B4-BE49-F238E27FC236}">
                        <a16:creationId xmlns:a16="http://schemas.microsoft.com/office/drawing/2014/main" id="{ABBEA923-9F9B-441B-A0CD-4876590BF7C6}"/>
                      </a:ext>
                    </a:extLst>
                  </p:cNvPr>
                  <p:cNvSpPr/>
                  <p:nvPr/>
                </p:nvSpPr>
                <p:spPr>
                  <a:xfrm>
                    <a:off x="3736149" y="5389198"/>
                    <a:ext cx="5381" cy="9112"/>
                  </a:xfrm>
                  <a:custGeom>
                    <a:avLst/>
                    <a:gdLst>
                      <a:gd name="connsiteX0" fmla="*/ 4983 w 5381"/>
                      <a:gd name="connsiteY0" fmla="*/ 9112 h 9112"/>
                      <a:gd name="connsiteX1" fmla="*/ 4983 w 5381"/>
                      <a:gd name="connsiteY1" fmla="*/ 7924 h 9112"/>
                      <a:gd name="connsiteX2" fmla="*/ 5382 w 5381"/>
                      <a:gd name="connsiteY2" fmla="*/ 0 h 9112"/>
                      <a:gd name="connsiteX3" fmla="*/ 1794 w 5381"/>
                      <a:gd name="connsiteY3" fmla="*/ 6339 h 9112"/>
                      <a:gd name="connsiteX4" fmla="*/ 0 w 5381"/>
                      <a:gd name="connsiteY4" fmla="*/ 9112 h 9112"/>
                      <a:gd name="connsiteX5" fmla="*/ 1794 w 5381"/>
                      <a:gd name="connsiteY5" fmla="*/ 9112 h 9112"/>
                      <a:gd name="connsiteX6" fmla="*/ 4983 w 5381"/>
                      <a:gd name="connsiteY6" fmla="*/ 9112 h 9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381" h="9112">
                        <a:moveTo>
                          <a:pt x="4983" y="9112"/>
                        </a:moveTo>
                        <a:cubicBezTo>
                          <a:pt x="4983" y="8716"/>
                          <a:pt x="4983" y="8320"/>
                          <a:pt x="4983" y="7924"/>
                        </a:cubicBezTo>
                        <a:cubicBezTo>
                          <a:pt x="5182" y="5150"/>
                          <a:pt x="5382" y="2575"/>
                          <a:pt x="5382" y="0"/>
                        </a:cubicBezTo>
                        <a:cubicBezTo>
                          <a:pt x="996" y="1387"/>
                          <a:pt x="3189" y="4160"/>
                          <a:pt x="1794" y="6339"/>
                        </a:cubicBezTo>
                        <a:lnTo>
                          <a:pt x="0" y="9112"/>
                        </a:lnTo>
                        <a:lnTo>
                          <a:pt x="1794" y="9112"/>
                        </a:lnTo>
                        <a:cubicBezTo>
                          <a:pt x="2990" y="8914"/>
                          <a:pt x="3986" y="9112"/>
                          <a:pt x="4983" y="91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6" name="Freeform 2435">
                    <a:extLst>
                      <a:ext uri="{FF2B5EF4-FFF2-40B4-BE49-F238E27FC236}">
                        <a16:creationId xmlns:a16="http://schemas.microsoft.com/office/drawing/2014/main" id="{FA481B1F-2AE0-35E9-E4AC-4258F9C1D0D6}"/>
                      </a:ext>
                    </a:extLst>
                  </p:cNvPr>
                  <p:cNvSpPr/>
                  <p:nvPr/>
                </p:nvSpPr>
                <p:spPr>
                  <a:xfrm>
                    <a:off x="3735950" y="5398112"/>
                    <a:ext cx="398" cy="19808"/>
                  </a:xfrm>
                  <a:custGeom>
                    <a:avLst/>
                    <a:gdLst>
                      <a:gd name="connsiteX0" fmla="*/ 0 w 398"/>
                      <a:gd name="connsiteY0" fmla="*/ 0 h 19808"/>
                      <a:gd name="connsiteX1" fmla="*/ 200 w 398"/>
                      <a:gd name="connsiteY1" fmla="*/ 0 h 19808"/>
                      <a:gd name="connsiteX2" fmla="*/ 399 w 398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08">
                        <a:moveTo>
                          <a:pt x="0" y="0"/>
                        </a:moveTo>
                        <a:lnTo>
                          <a:pt x="200" y="0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7" name="Freeform 2436">
                    <a:extLst>
                      <a:ext uri="{FF2B5EF4-FFF2-40B4-BE49-F238E27FC236}">
                        <a16:creationId xmlns:a16="http://schemas.microsoft.com/office/drawing/2014/main" id="{59F82CE8-CDD6-8633-DE1E-128C2944F315}"/>
                      </a:ext>
                    </a:extLst>
                  </p:cNvPr>
                  <p:cNvSpPr/>
                  <p:nvPr/>
                </p:nvSpPr>
                <p:spPr>
                  <a:xfrm>
                    <a:off x="3748732" y="5326404"/>
                    <a:ext cx="2366" cy="4159"/>
                  </a:xfrm>
                  <a:custGeom>
                    <a:avLst/>
                    <a:gdLst>
                      <a:gd name="connsiteX0" fmla="*/ 174 w 2366"/>
                      <a:gd name="connsiteY0" fmla="*/ 2971 h 4159"/>
                      <a:gd name="connsiteX1" fmla="*/ 1370 w 2366"/>
                      <a:gd name="connsiteY1" fmla="*/ 4160 h 4159"/>
                      <a:gd name="connsiteX2" fmla="*/ 2366 w 2366"/>
                      <a:gd name="connsiteY2" fmla="*/ 0 h 4159"/>
                      <a:gd name="connsiteX3" fmla="*/ 174 w 2366"/>
                      <a:gd name="connsiteY3" fmla="*/ 2971 h 4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66" h="4159">
                        <a:moveTo>
                          <a:pt x="174" y="2971"/>
                        </a:moveTo>
                        <a:cubicBezTo>
                          <a:pt x="373" y="3566"/>
                          <a:pt x="772" y="3962"/>
                          <a:pt x="1370" y="4160"/>
                        </a:cubicBezTo>
                        <a:cubicBezTo>
                          <a:pt x="1769" y="2773"/>
                          <a:pt x="1968" y="1387"/>
                          <a:pt x="2366" y="0"/>
                        </a:cubicBezTo>
                        <a:cubicBezTo>
                          <a:pt x="572" y="792"/>
                          <a:pt x="-424" y="1783"/>
                          <a:pt x="174" y="29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8" name="Freeform 2437">
                    <a:extLst>
                      <a:ext uri="{FF2B5EF4-FFF2-40B4-BE49-F238E27FC236}">
                        <a16:creationId xmlns:a16="http://schemas.microsoft.com/office/drawing/2014/main" id="{889A6EE7-BDFE-6913-52E8-53A623BC3EF0}"/>
                      </a:ext>
                    </a:extLst>
                  </p:cNvPr>
                  <p:cNvSpPr/>
                  <p:nvPr/>
                </p:nvSpPr>
                <p:spPr>
                  <a:xfrm>
                    <a:off x="3749902" y="5510230"/>
                    <a:ext cx="2192" cy="3961"/>
                  </a:xfrm>
                  <a:custGeom>
                    <a:avLst/>
                    <a:gdLst>
                      <a:gd name="connsiteX0" fmla="*/ 1395 w 2192"/>
                      <a:gd name="connsiteY0" fmla="*/ 0 h 3961"/>
                      <a:gd name="connsiteX1" fmla="*/ 0 w 2192"/>
                      <a:gd name="connsiteY1" fmla="*/ 2377 h 3961"/>
                      <a:gd name="connsiteX2" fmla="*/ 2193 w 2192"/>
                      <a:gd name="connsiteY2" fmla="*/ 3962 h 3961"/>
                      <a:gd name="connsiteX3" fmla="*/ 1395 w 2192"/>
                      <a:gd name="connsiteY3" fmla="*/ 0 h 3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192" h="3961">
                        <a:moveTo>
                          <a:pt x="1395" y="0"/>
                        </a:moveTo>
                        <a:cubicBezTo>
                          <a:pt x="399" y="594"/>
                          <a:pt x="0" y="1387"/>
                          <a:pt x="0" y="2377"/>
                        </a:cubicBezTo>
                        <a:cubicBezTo>
                          <a:pt x="598" y="2971"/>
                          <a:pt x="1395" y="3566"/>
                          <a:pt x="2193" y="3962"/>
                        </a:cubicBezTo>
                        <a:cubicBezTo>
                          <a:pt x="1993" y="2773"/>
                          <a:pt x="1794" y="1387"/>
                          <a:pt x="139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39" name="Freeform 2438">
                    <a:extLst>
                      <a:ext uri="{FF2B5EF4-FFF2-40B4-BE49-F238E27FC236}">
                        <a16:creationId xmlns:a16="http://schemas.microsoft.com/office/drawing/2014/main" id="{6E9B69DC-141B-0AC2-2AA6-647877E514BB}"/>
                      </a:ext>
                    </a:extLst>
                  </p:cNvPr>
                  <p:cNvSpPr/>
                  <p:nvPr/>
                </p:nvSpPr>
                <p:spPr>
                  <a:xfrm>
                    <a:off x="3678743" y="5362981"/>
                    <a:ext cx="38509" cy="13767"/>
                  </a:xfrm>
                  <a:custGeom>
                    <a:avLst/>
                    <a:gdLst>
                      <a:gd name="connsiteX0" fmla="*/ 7176 w 38509"/>
                      <a:gd name="connsiteY0" fmla="*/ 13737 h 13767"/>
                      <a:gd name="connsiteX1" fmla="*/ 13554 w 38509"/>
                      <a:gd name="connsiteY1" fmla="*/ 11360 h 13767"/>
                      <a:gd name="connsiteX2" fmla="*/ 20331 w 38509"/>
                      <a:gd name="connsiteY2" fmla="*/ 13143 h 13767"/>
                      <a:gd name="connsiteX3" fmla="*/ 27308 w 38509"/>
                      <a:gd name="connsiteY3" fmla="*/ 8983 h 13767"/>
                      <a:gd name="connsiteX4" fmla="*/ 30098 w 38509"/>
                      <a:gd name="connsiteY4" fmla="*/ 7002 h 13767"/>
                      <a:gd name="connsiteX5" fmla="*/ 29102 w 38509"/>
                      <a:gd name="connsiteY5" fmla="*/ 6408 h 13767"/>
                      <a:gd name="connsiteX6" fmla="*/ 30098 w 38509"/>
                      <a:gd name="connsiteY6" fmla="*/ 6408 h 13767"/>
                      <a:gd name="connsiteX7" fmla="*/ 34683 w 38509"/>
                      <a:gd name="connsiteY7" fmla="*/ 5022 h 13767"/>
                      <a:gd name="connsiteX8" fmla="*/ 38271 w 38509"/>
                      <a:gd name="connsiteY8" fmla="*/ 1456 h 13767"/>
                      <a:gd name="connsiteX9" fmla="*/ 31693 w 38509"/>
                      <a:gd name="connsiteY9" fmla="*/ 267 h 13767"/>
                      <a:gd name="connsiteX10" fmla="*/ 27706 w 38509"/>
                      <a:gd name="connsiteY10" fmla="*/ 2248 h 13767"/>
                      <a:gd name="connsiteX11" fmla="*/ 24318 w 38509"/>
                      <a:gd name="connsiteY11" fmla="*/ 4625 h 13767"/>
                      <a:gd name="connsiteX12" fmla="*/ 24916 w 38509"/>
                      <a:gd name="connsiteY12" fmla="*/ 5616 h 13767"/>
                      <a:gd name="connsiteX13" fmla="*/ 21926 w 38509"/>
                      <a:gd name="connsiteY13" fmla="*/ 5616 h 13767"/>
                      <a:gd name="connsiteX14" fmla="*/ 13754 w 38509"/>
                      <a:gd name="connsiteY14" fmla="*/ 9974 h 13767"/>
                      <a:gd name="connsiteX15" fmla="*/ 6977 w 38509"/>
                      <a:gd name="connsiteY15" fmla="*/ 8191 h 13767"/>
                      <a:gd name="connsiteX16" fmla="*/ 0 w 38509"/>
                      <a:gd name="connsiteY16" fmla="*/ 11558 h 13767"/>
                      <a:gd name="connsiteX17" fmla="*/ 7176 w 38509"/>
                      <a:gd name="connsiteY17" fmla="*/ 13737 h 13767"/>
                      <a:gd name="connsiteX18" fmla="*/ 27507 w 38509"/>
                      <a:gd name="connsiteY18" fmla="*/ 6210 h 13767"/>
                      <a:gd name="connsiteX19" fmla="*/ 27108 w 38509"/>
                      <a:gd name="connsiteY19" fmla="*/ 6210 h 13767"/>
                      <a:gd name="connsiteX20" fmla="*/ 26909 w 38509"/>
                      <a:gd name="connsiteY20" fmla="*/ 6012 h 13767"/>
                      <a:gd name="connsiteX21" fmla="*/ 27507 w 38509"/>
                      <a:gd name="connsiteY21" fmla="*/ 6210 h 137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8509" h="13767">
                        <a:moveTo>
                          <a:pt x="7176" y="13737"/>
                        </a:moveTo>
                        <a:cubicBezTo>
                          <a:pt x="10564" y="13539"/>
                          <a:pt x="12757" y="12549"/>
                          <a:pt x="13554" y="11360"/>
                        </a:cubicBezTo>
                        <a:cubicBezTo>
                          <a:pt x="14152" y="12747"/>
                          <a:pt x="16145" y="13936"/>
                          <a:pt x="20331" y="13143"/>
                        </a:cubicBezTo>
                        <a:cubicBezTo>
                          <a:pt x="25315" y="12351"/>
                          <a:pt x="26909" y="10766"/>
                          <a:pt x="27308" y="8983"/>
                        </a:cubicBezTo>
                        <a:cubicBezTo>
                          <a:pt x="28902" y="8389"/>
                          <a:pt x="30098" y="7795"/>
                          <a:pt x="30098" y="7002"/>
                        </a:cubicBezTo>
                        <a:cubicBezTo>
                          <a:pt x="30098" y="6606"/>
                          <a:pt x="29700" y="6408"/>
                          <a:pt x="29102" y="6408"/>
                        </a:cubicBezTo>
                        <a:cubicBezTo>
                          <a:pt x="29500" y="6408"/>
                          <a:pt x="29899" y="6408"/>
                          <a:pt x="30098" y="6408"/>
                        </a:cubicBezTo>
                        <a:cubicBezTo>
                          <a:pt x="32092" y="6210"/>
                          <a:pt x="33686" y="5616"/>
                          <a:pt x="34683" y="5022"/>
                        </a:cubicBezTo>
                        <a:cubicBezTo>
                          <a:pt x="37872" y="4229"/>
                          <a:pt x="39068" y="3041"/>
                          <a:pt x="38271" y="1456"/>
                        </a:cubicBezTo>
                        <a:cubicBezTo>
                          <a:pt x="37473" y="69"/>
                          <a:pt x="35081" y="-327"/>
                          <a:pt x="31693" y="267"/>
                        </a:cubicBezTo>
                        <a:cubicBezTo>
                          <a:pt x="29301" y="664"/>
                          <a:pt x="28304" y="1456"/>
                          <a:pt x="27706" y="2248"/>
                        </a:cubicBezTo>
                        <a:cubicBezTo>
                          <a:pt x="25912" y="2843"/>
                          <a:pt x="24717" y="3635"/>
                          <a:pt x="24318" y="4625"/>
                        </a:cubicBezTo>
                        <a:cubicBezTo>
                          <a:pt x="24318" y="5022"/>
                          <a:pt x="24517" y="5220"/>
                          <a:pt x="24916" y="5616"/>
                        </a:cubicBezTo>
                        <a:cubicBezTo>
                          <a:pt x="24119" y="5418"/>
                          <a:pt x="23122" y="5418"/>
                          <a:pt x="21926" y="5616"/>
                        </a:cubicBezTo>
                        <a:cubicBezTo>
                          <a:pt x="16544" y="6210"/>
                          <a:pt x="14750" y="7993"/>
                          <a:pt x="13754" y="9974"/>
                        </a:cubicBezTo>
                        <a:cubicBezTo>
                          <a:pt x="13355" y="8587"/>
                          <a:pt x="10564" y="8191"/>
                          <a:pt x="6977" y="8191"/>
                        </a:cubicBezTo>
                        <a:cubicBezTo>
                          <a:pt x="2591" y="8587"/>
                          <a:pt x="0" y="9776"/>
                          <a:pt x="0" y="11558"/>
                        </a:cubicBezTo>
                        <a:cubicBezTo>
                          <a:pt x="199" y="13143"/>
                          <a:pt x="2990" y="13936"/>
                          <a:pt x="7176" y="13737"/>
                        </a:cubicBezTo>
                        <a:close/>
                        <a:moveTo>
                          <a:pt x="27507" y="6210"/>
                        </a:moveTo>
                        <a:cubicBezTo>
                          <a:pt x="27308" y="6210"/>
                          <a:pt x="27108" y="6210"/>
                          <a:pt x="27108" y="6210"/>
                        </a:cubicBezTo>
                        <a:cubicBezTo>
                          <a:pt x="27108" y="6210"/>
                          <a:pt x="27108" y="6210"/>
                          <a:pt x="26909" y="6012"/>
                        </a:cubicBezTo>
                        <a:cubicBezTo>
                          <a:pt x="27108" y="6210"/>
                          <a:pt x="27308" y="6210"/>
                          <a:pt x="27507" y="62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0" name="Freeform 2439">
                    <a:extLst>
                      <a:ext uri="{FF2B5EF4-FFF2-40B4-BE49-F238E27FC236}">
                        <a16:creationId xmlns:a16="http://schemas.microsoft.com/office/drawing/2014/main" id="{9B379D6C-AF4F-C23D-E2D1-ADD207D3BBD2}"/>
                      </a:ext>
                    </a:extLst>
                  </p:cNvPr>
                  <p:cNvSpPr/>
                  <p:nvPr/>
                </p:nvSpPr>
                <p:spPr>
                  <a:xfrm>
                    <a:off x="3726937" y="5265870"/>
                    <a:ext cx="14801" cy="7886"/>
                  </a:xfrm>
                  <a:custGeom>
                    <a:avLst/>
                    <a:gdLst>
                      <a:gd name="connsiteX0" fmla="*/ 14793 w 14801"/>
                      <a:gd name="connsiteY0" fmla="*/ 5268 h 7886"/>
                      <a:gd name="connsiteX1" fmla="*/ 6820 w 14801"/>
                      <a:gd name="connsiteY1" fmla="*/ 117 h 7886"/>
                      <a:gd name="connsiteX2" fmla="*/ 242 w 14801"/>
                      <a:gd name="connsiteY2" fmla="*/ 2098 h 7886"/>
                      <a:gd name="connsiteX3" fmla="*/ 7019 w 14801"/>
                      <a:gd name="connsiteY3" fmla="*/ 7645 h 7886"/>
                      <a:gd name="connsiteX4" fmla="*/ 14793 w 14801"/>
                      <a:gd name="connsiteY4" fmla="*/ 5268 h 78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801" h="7886">
                        <a:moveTo>
                          <a:pt x="14793" y="5268"/>
                        </a:moveTo>
                        <a:cubicBezTo>
                          <a:pt x="14992" y="2494"/>
                          <a:pt x="11604" y="1108"/>
                          <a:pt x="6820" y="117"/>
                        </a:cubicBezTo>
                        <a:cubicBezTo>
                          <a:pt x="3431" y="-279"/>
                          <a:pt x="840" y="315"/>
                          <a:pt x="242" y="2098"/>
                        </a:cubicBezTo>
                        <a:cubicBezTo>
                          <a:pt x="-954" y="5070"/>
                          <a:pt x="2435" y="6852"/>
                          <a:pt x="7019" y="7645"/>
                        </a:cubicBezTo>
                        <a:cubicBezTo>
                          <a:pt x="10607" y="8239"/>
                          <a:pt x="14594" y="7843"/>
                          <a:pt x="14793" y="52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1" name="Freeform 2440">
                    <a:extLst>
                      <a:ext uri="{FF2B5EF4-FFF2-40B4-BE49-F238E27FC236}">
                        <a16:creationId xmlns:a16="http://schemas.microsoft.com/office/drawing/2014/main" id="{0FAFDAC7-18E8-25B7-6B78-0B439946DD3E}"/>
                      </a:ext>
                    </a:extLst>
                  </p:cNvPr>
                  <p:cNvSpPr/>
                  <p:nvPr/>
                </p:nvSpPr>
                <p:spPr>
                  <a:xfrm>
                    <a:off x="3727568" y="5326771"/>
                    <a:ext cx="13493" cy="6386"/>
                  </a:xfrm>
                  <a:custGeom>
                    <a:avLst/>
                    <a:gdLst>
                      <a:gd name="connsiteX0" fmla="*/ 6588 w 13493"/>
                      <a:gd name="connsiteY0" fmla="*/ 29 h 6386"/>
                      <a:gd name="connsiteX1" fmla="*/ 10 w 13493"/>
                      <a:gd name="connsiteY1" fmla="*/ 3793 h 6386"/>
                      <a:gd name="connsiteX2" fmla="*/ 5392 w 13493"/>
                      <a:gd name="connsiteY2" fmla="*/ 6368 h 6386"/>
                      <a:gd name="connsiteX3" fmla="*/ 13365 w 13493"/>
                      <a:gd name="connsiteY3" fmla="*/ 3001 h 6386"/>
                      <a:gd name="connsiteX4" fmla="*/ 6588 w 13493"/>
                      <a:gd name="connsiteY4" fmla="*/ 29 h 63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93" h="6386">
                        <a:moveTo>
                          <a:pt x="6588" y="29"/>
                        </a:moveTo>
                        <a:cubicBezTo>
                          <a:pt x="2601" y="425"/>
                          <a:pt x="-189" y="1614"/>
                          <a:pt x="10" y="3793"/>
                        </a:cubicBezTo>
                        <a:cubicBezTo>
                          <a:pt x="210" y="5179"/>
                          <a:pt x="2203" y="6566"/>
                          <a:pt x="5392" y="6368"/>
                        </a:cubicBezTo>
                        <a:cubicBezTo>
                          <a:pt x="9378" y="6170"/>
                          <a:pt x="12767" y="4981"/>
                          <a:pt x="13365" y="3001"/>
                        </a:cubicBezTo>
                        <a:cubicBezTo>
                          <a:pt x="14162" y="623"/>
                          <a:pt x="11172" y="-169"/>
                          <a:pt x="6588" y="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2" name="Freeform 2441">
                    <a:extLst>
                      <a:ext uri="{FF2B5EF4-FFF2-40B4-BE49-F238E27FC236}">
                        <a16:creationId xmlns:a16="http://schemas.microsoft.com/office/drawing/2014/main" id="{363FDC00-5F38-BA2B-0986-8BFD478B180A}"/>
                      </a:ext>
                    </a:extLst>
                  </p:cNvPr>
                  <p:cNvSpPr/>
                  <p:nvPr/>
                </p:nvSpPr>
                <p:spPr>
                  <a:xfrm>
                    <a:off x="3705453" y="5282011"/>
                    <a:ext cx="13269" cy="6785"/>
                  </a:xfrm>
                  <a:custGeom>
                    <a:avLst/>
                    <a:gdLst>
                      <a:gd name="connsiteX0" fmla="*/ 8571 w 13269"/>
                      <a:gd name="connsiteY0" fmla="*/ 21 h 6785"/>
                      <a:gd name="connsiteX1" fmla="*/ 0 w 13269"/>
                      <a:gd name="connsiteY1" fmla="*/ 3191 h 6785"/>
                      <a:gd name="connsiteX2" fmla="*/ 4983 w 13269"/>
                      <a:gd name="connsiteY2" fmla="*/ 6756 h 6785"/>
                      <a:gd name="connsiteX3" fmla="*/ 13156 w 13269"/>
                      <a:gd name="connsiteY3" fmla="*/ 3785 h 6785"/>
                      <a:gd name="connsiteX4" fmla="*/ 8571 w 13269"/>
                      <a:gd name="connsiteY4" fmla="*/ 21 h 67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69" h="6785">
                        <a:moveTo>
                          <a:pt x="8571" y="21"/>
                        </a:moveTo>
                        <a:cubicBezTo>
                          <a:pt x="4584" y="-177"/>
                          <a:pt x="1395" y="1012"/>
                          <a:pt x="0" y="3191"/>
                        </a:cubicBezTo>
                        <a:cubicBezTo>
                          <a:pt x="0" y="5172"/>
                          <a:pt x="1794" y="6558"/>
                          <a:pt x="4983" y="6756"/>
                        </a:cubicBezTo>
                        <a:cubicBezTo>
                          <a:pt x="8970" y="6954"/>
                          <a:pt x="12558" y="6162"/>
                          <a:pt x="13156" y="3785"/>
                        </a:cubicBezTo>
                        <a:cubicBezTo>
                          <a:pt x="13754" y="1804"/>
                          <a:pt x="11960" y="220"/>
                          <a:pt x="8571" y="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3" name="Freeform 2442">
                    <a:extLst>
                      <a:ext uri="{FF2B5EF4-FFF2-40B4-BE49-F238E27FC236}">
                        <a16:creationId xmlns:a16="http://schemas.microsoft.com/office/drawing/2014/main" id="{AC386540-AC46-C32C-37EF-65A5FB310790}"/>
                      </a:ext>
                    </a:extLst>
                  </p:cNvPr>
                  <p:cNvSpPr/>
                  <p:nvPr/>
                </p:nvSpPr>
                <p:spPr>
                  <a:xfrm>
                    <a:off x="3726944" y="5349205"/>
                    <a:ext cx="11879" cy="5547"/>
                  </a:xfrm>
                  <a:custGeom>
                    <a:avLst/>
                    <a:gdLst>
                      <a:gd name="connsiteX0" fmla="*/ 5617 w 11879"/>
                      <a:gd name="connsiteY0" fmla="*/ 178 h 5547"/>
                      <a:gd name="connsiteX1" fmla="*/ 36 w 11879"/>
                      <a:gd name="connsiteY1" fmla="*/ 3347 h 5547"/>
                      <a:gd name="connsiteX2" fmla="*/ 8009 w 11879"/>
                      <a:gd name="connsiteY2" fmla="*/ 5328 h 5547"/>
                      <a:gd name="connsiteX3" fmla="*/ 11597 w 11879"/>
                      <a:gd name="connsiteY3" fmla="*/ 1762 h 5547"/>
                      <a:gd name="connsiteX4" fmla="*/ 5617 w 11879"/>
                      <a:gd name="connsiteY4" fmla="*/ 178 h 55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79" h="5547">
                        <a:moveTo>
                          <a:pt x="5617" y="178"/>
                        </a:moveTo>
                        <a:cubicBezTo>
                          <a:pt x="2627" y="970"/>
                          <a:pt x="-363" y="1960"/>
                          <a:pt x="36" y="3347"/>
                        </a:cubicBezTo>
                        <a:cubicBezTo>
                          <a:pt x="435" y="5328"/>
                          <a:pt x="3823" y="5922"/>
                          <a:pt x="8009" y="5328"/>
                        </a:cubicBezTo>
                        <a:cubicBezTo>
                          <a:pt x="11597" y="4734"/>
                          <a:pt x="12394" y="3149"/>
                          <a:pt x="11597" y="1762"/>
                        </a:cubicBezTo>
                        <a:cubicBezTo>
                          <a:pt x="10999" y="574"/>
                          <a:pt x="9603" y="-417"/>
                          <a:pt x="5617" y="1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4" name="Freeform 2443">
                    <a:extLst>
                      <a:ext uri="{FF2B5EF4-FFF2-40B4-BE49-F238E27FC236}">
                        <a16:creationId xmlns:a16="http://schemas.microsoft.com/office/drawing/2014/main" id="{09622057-E298-01D7-8D5C-82CF8F67FB7D}"/>
                      </a:ext>
                    </a:extLst>
                  </p:cNvPr>
                  <p:cNvSpPr/>
                  <p:nvPr/>
                </p:nvSpPr>
                <p:spPr>
                  <a:xfrm>
                    <a:off x="3737138" y="5467839"/>
                    <a:ext cx="8179" cy="5942"/>
                  </a:xfrm>
                  <a:custGeom>
                    <a:avLst/>
                    <a:gdLst>
                      <a:gd name="connsiteX0" fmla="*/ 6585 w 8179"/>
                      <a:gd name="connsiteY0" fmla="*/ 0 h 5942"/>
                      <a:gd name="connsiteX1" fmla="*/ 207 w 8179"/>
                      <a:gd name="connsiteY1" fmla="*/ 2377 h 5942"/>
                      <a:gd name="connsiteX2" fmla="*/ 7582 w 8179"/>
                      <a:gd name="connsiteY2" fmla="*/ 5943 h 5942"/>
                      <a:gd name="connsiteX3" fmla="*/ 8180 w 8179"/>
                      <a:gd name="connsiteY3" fmla="*/ 5943 h 5942"/>
                      <a:gd name="connsiteX4" fmla="*/ 7383 w 8179"/>
                      <a:gd name="connsiteY4" fmla="*/ 198 h 5942"/>
                      <a:gd name="connsiteX5" fmla="*/ 6585 w 8179"/>
                      <a:gd name="connsiteY5" fmla="*/ 0 h 59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179" h="5942">
                        <a:moveTo>
                          <a:pt x="6585" y="0"/>
                        </a:moveTo>
                        <a:cubicBezTo>
                          <a:pt x="3197" y="0"/>
                          <a:pt x="805" y="792"/>
                          <a:pt x="207" y="2377"/>
                        </a:cubicBezTo>
                        <a:cubicBezTo>
                          <a:pt x="-989" y="5150"/>
                          <a:pt x="3197" y="5943"/>
                          <a:pt x="7582" y="5943"/>
                        </a:cubicBezTo>
                        <a:cubicBezTo>
                          <a:pt x="7781" y="5943"/>
                          <a:pt x="7981" y="5943"/>
                          <a:pt x="8180" y="5943"/>
                        </a:cubicBezTo>
                        <a:cubicBezTo>
                          <a:pt x="7981" y="3962"/>
                          <a:pt x="7582" y="1981"/>
                          <a:pt x="7383" y="198"/>
                        </a:cubicBezTo>
                        <a:cubicBezTo>
                          <a:pt x="7183" y="0"/>
                          <a:pt x="6984" y="0"/>
                          <a:pt x="658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5" name="Freeform 2444">
                    <a:extLst>
                      <a:ext uri="{FF2B5EF4-FFF2-40B4-BE49-F238E27FC236}">
                        <a16:creationId xmlns:a16="http://schemas.microsoft.com/office/drawing/2014/main" id="{C668DD2B-5F9D-0FE0-406F-0D5A58A614F7}"/>
                      </a:ext>
                    </a:extLst>
                  </p:cNvPr>
                  <p:cNvSpPr/>
                  <p:nvPr/>
                </p:nvSpPr>
                <p:spPr>
                  <a:xfrm>
                    <a:off x="3734274" y="5376322"/>
                    <a:ext cx="8452" cy="12102"/>
                  </a:xfrm>
                  <a:custGeom>
                    <a:avLst/>
                    <a:gdLst>
                      <a:gd name="connsiteX0" fmla="*/ 1078 w 8452"/>
                      <a:gd name="connsiteY0" fmla="*/ 9112 h 12102"/>
                      <a:gd name="connsiteX1" fmla="*/ 7257 w 8452"/>
                      <a:gd name="connsiteY1" fmla="*/ 12083 h 12102"/>
                      <a:gd name="connsiteX2" fmla="*/ 7456 w 8452"/>
                      <a:gd name="connsiteY2" fmla="*/ 12083 h 12102"/>
                      <a:gd name="connsiteX3" fmla="*/ 8453 w 8452"/>
                      <a:gd name="connsiteY3" fmla="*/ 0 h 12102"/>
                      <a:gd name="connsiteX4" fmla="*/ 6260 w 8452"/>
                      <a:gd name="connsiteY4" fmla="*/ 0 h 12102"/>
                      <a:gd name="connsiteX5" fmla="*/ 81 w 8452"/>
                      <a:gd name="connsiteY5" fmla="*/ 2575 h 12102"/>
                      <a:gd name="connsiteX6" fmla="*/ 6061 w 8452"/>
                      <a:gd name="connsiteY6" fmla="*/ 5150 h 12102"/>
                      <a:gd name="connsiteX7" fmla="*/ 1078 w 8452"/>
                      <a:gd name="connsiteY7" fmla="*/ 9112 h 12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452" h="12102">
                        <a:moveTo>
                          <a:pt x="1078" y="9112"/>
                        </a:moveTo>
                        <a:cubicBezTo>
                          <a:pt x="1277" y="10895"/>
                          <a:pt x="3071" y="12282"/>
                          <a:pt x="7257" y="12083"/>
                        </a:cubicBezTo>
                        <a:cubicBezTo>
                          <a:pt x="7257" y="12083"/>
                          <a:pt x="7456" y="12083"/>
                          <a:pt x="7456" y="12083"/>
                        </a:cubicBezTo>
                        <a:cubicBezTo>
                          <a:pt x="7655" y="7924"/>
                          <a:pt x="8054" y="3962"/>
                          <a:pt x="8453" y="0"/>
                        </a:cubicBezTo>
                        <a:cubicBezTo>
                          <a:pt x="7855" y="0"/>
                          <a:pt x="7057" y="0"/>
                          <a:pt x="6260" y="0"/>
                        </a:cubicBezTo>
                        <a:cubicBezTo>
                          <a:pt x="3071" y="198"/>
                          <a:pt x="480" y="1188"/>
                          <a:pt x="81" y="2575"/>
                        </a:cubicBezTo>
                        <a:cubicBezTo>
                          <a:pt x="-517" y="4556"/>
                          <a:pt x="2273" y="5150"/>
                          <a:pt x="6061" y="5150"/>
                        </a:cubicBezTo>
                        <a:cubicBezTo>
                          <a:pt x="3270" y="5943"/>
                          <a:pt x="2074" y="7527"/>
                          <a:pt x="1078" y="91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6" name="Freeform 2445">
                    <a:extLst>
                      <a:ext uri="{FF2B5EF4-FFF2-40B4-BE49-F238E27FC236}">
                        <a16:creationId xmlns:a16="http://schemas.microsoft.com/office/drawing/2014/main" id="{D1BCDCB9-0E0D-3F69-8CFC-5F87D67A0D95}"/>
                      </a:ext>
                    </a:extLst>
                  </p:cNvPr>
                  <p:cNvSpPr/>
                  <p:nvPr/>
                </p:nvSpPr>
                <p:spPr>
                  <a:xfrm>
                    <a:off x="3672310" y="5190229"/>
                    <a:ext cx="13991" cy="9252"/>
                  </a:xfrm>
                  <a:custGeom>
                    <a:avLst/>
                    <a:gdLst>
                      <a:gd name="connsiteX0" fmla="*/ 852 w 13991"/>
                      <a:gd name="connsiteY0" fmla="*/ 2069 h 9252"/>
                      <a:gd name="connsiteX1" fmla="*/ 3044 w 13991"/>
                      <a:gd name="connsiteY1" fmla="*/ 8011 h 9252"/>
                      <a:gd name="connsiteX2" fmla="*/ 13808 w 13991"/>
                      <a:gd name="connsiteY2" fmla="*/ 6427 h 9252"/>
                      <a:gd name="connsiteX3" fmla="*/ 10419 w 13991"/>
                      <a:gd name="connsiteY3" fmla="*/ 682 h 9252"/>
                      <a:gd name="connsiteX4" fmla="*/ 852 w 13991"/>
                      <a:gd name="connsiteY4" fmla="*/ 2069 h 92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991" h="9252">
                        <a:moveTo>
                          <a:pt x="852" y="2069"/>
                        </a:moveTo>
                        <a:cubicBezTo>
                          <a:pt x="-743" y="4248"/>
                          <a:pt x="-145" y="6625"/>
                          <a:pt x="3044" y="8011"/>
                        </a:cubicBezTo>
                        <a:cubicBezTo>
                          <a:pt x="7828" y="10190"/>
                          <a:pt x="11217" y="9398"/>
                          <a:pt x="13808" y="6427"/>
                        </a:cubicBezTo>
                        <a:cubicBezTo>
                          <a:pt x="14406" y="4050"/>
                          <a:pt x="13608" y="1673"/>
                          <a:pt x="10419" y="682"/>
                        </a:cubicBezTo>
                        <a:cubicBezTo>
                          <a:pt x="7031" y="-308"/>
                          <a:pt x="3044" y="-506"/>
                          <a:pt x="852" y="20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7" name="Freeform 2446">
                    <a:extLst>
                      <a:ext uri="{FF2B5EF4-FFF2-40B4-BE49-F238E27FC236}">
                        <a16:creationId xmlns:a16="http://schemas.microsoft.com/office/drawing/2014/main" id="{9990DE9E-71DC-E99F-99C7-4493420EA5C0}"/>
                      </a:ext>
                    </a:extLst>
                  </p:cNvPr>
                  <p:cNvSpPr/>
                  <p:nvPr/>
                </p:nvSpPr>
                <p:spPr>
                  <a:xfrm>
                    <a:off x="3644131" y="5218536"/>
                    <a:ext cx="46042" cy="27642"/>
                  </a:xfrm>
                  <a:custGeom>
                    <a:avLst/>
                    <a:gdLst>
                      <a:gd name="connsiteX0" fmla="*/ 1324 w 46042"/>
                      <a:gd name="connsiteY0" fmla="*/ 24671 h 27642"/>
                      <a:gd name="connsiteX1" fmla="*/ 2720 w 46042"/>
                      <a:gd name="connsiteY1" fmla="*/ 26256 h 27642"/>
                      <a:gd name="connsiteX2" fmla="*/ 7902 w 46042"/>
                      <a:gd name="connsiteY2" fmla="*/ 27643 h 27642"/>
                      <a:gd name="connsiteX3" fmla="*/ 13882 w 46042"/>
                      <a:gd name="connsiteY3" fmla="*/ 26256 h 27642"/>
                      <a:gd name="connsiteX4" fmla="*/ 12487 w 46042"/>
                      <a:gd name="connsiteY4" fmla="*/ 25067 h 27642"/>
                      <a:gd name="connsiteX5" fmla="*/ 11690 w 46042"/>
                      <a:gd name="connsiteY5" fmla="*/ 16946 h 27642"/>
                      <a:gd name="connsiteX6" fmla="*/ 18666 w 46042"/>
                      <a:gd name="connsiteY6" fmla="*/ 12390 h 27642"/>
                      <a:gd name="connsiteX7" fmla="*/ 19064 w 46042"/>
                      <a:gd name="connsiteY7" fmla="*/ 12588 h 27642"/>
                      <a:gd name="connsiteX8" fmla="*/ 19662 w 46042"/>
                      <a:gd name="connsiteY8" fmla="*/ 15361 h 27642"/>
                      <a:gd name="connsiteX9" fmla="*/ 20858 w 46042"/>
                      <a:gd name="connsiteY9" fmla="*/ 17936 h 27642"/>
                      <a:gd name="connsiteX10" fmla="*/ 20260 w 46042"/>
                      <a:gd name="connsiteY10" fmla="*/ 20511 h 27642"/>
                      <a:gd name="connsiteX11" fmla="*/ 25443 w 46042"/>
                      <a:gd name="connsiteY11" fmla="*/ 21106 h 27642"/>
                      <a:gd name="connsiteX12" fmla="*/ 31223 w 46042"/>
                      <a:gd name="connsiteY12" fmla="*/ 22096 h 27642"/>
                      <a:gd name="connsiteX13" fmla="*/ 37801 w 46042"/>
                      <a:gd name="connsiteY13" fmla="*/ 18531 h 27642"/>
                      <a:gd name="connsiteX14" fmla="*/ 37402 w 46042"/>
                      <a:gd name="connsiteY14" fmla="*/ 17540 h 27642"/>
                      <a:gd name="connsiteX15" fmla="*/ 45973 w 46042"/>
                      <a:gd name="connsiteY15" fmla="*/ 15955 h 27642"/>
                      <a:gd name="connsiteX16" fmla="*/ 33416 w 46042"/>
                      <a:gd name="connsiteY16" fmla="*/ 10013 h 27642"/>
                      <a:gd name="connsiteX17" fmla="*/ 29430 w 46042"/>
                      <a:gd name="connsiteY17" fmla="*/ 2683 h 27642"/>
                      <a:gd name="connsiteX18" fmla="*/ 23649 w 46042"/>
                      <a:gd name="connsiteY18" fmla="*/ 2287 h 27642"/>
                      <a:gd name="connsiteX19" fmla="*/ 20061 w 46042"/>
                      <a:gd name="connsiteY19" fmla="*/ 6249 h 27642"/>
                      <a:gd name="connsiteX20" fmla="*/ 14679 w 46042"/>
                      <a:gd name="connsiteY20" fmla="*/ 703 h 27642"/>
                      <a:gd name="connsiteX21" fmla="*/ 6507 w 46042"/>
                      <a:gd name="connsiteY21" fmla="*/ 504 h 27642"/>
                      <a:gd name="connsiteX22" fmla="*/ 3916 w 46042"/>
                      <a:gd name="connsiteY22" fmla="*/ 8032 h 27642"/>
                      <a:gd name="connsiteX23" fmla="*/ 8500 w 46042"/>
                      <a:gd name="connsiteY23" fmla="*/ 14371 h 27642"/>
                      <a:gd name="connsiteX24" fmla="*/ 8500 w 46042"/>
                      <a:gd name="connsiteY24" fmla="*/ 14371 h 27642"/>
                      <a:gd name="connsiteX25" fmla="*/ 1324 w 46042"/>
                      <a:gd name="connsiteY25" fmla="*/ 24671 h 276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46042" h="27642">
                        <a:moveTo>
                          <a:pt x="1324" y="24671"/>
                        </a:moveTo>
                        <a:cubicBezTo>
                          <a:pt x="1723" y="25265"/>
                          <a:pt x="2122" y="25860"/>
                          <a:pt x="2720" y="26256"/>
                        </a:cubicBezTo>
                        <a:cubicBezTo>
                          <a:pt x="2919" y="27048"/>
                          <a:pt x="4912" y="27643"/>
                          <a:pt x="7902" y="27643"/>
                        </a:cubicBezTo>
                        <a:cubicBezTo>
                          <a:pt x="10693" y="27444"/>
                          <a:pt x="13882" y="27246"/>
                          <a:pt x="13882" y="26256"/>
                        </a:cubicBezTo>
                        <a:cubicBezTo>
                          <a:pt x="13882" y="25662"/>
                          <a:pt x="13483" y="25265"/>
                          <a:pt x="12487" y="25067"/>
                        </a:cubicBezTo>
                        <a:cubicBezTo>
                          <a:pt x="14480" y="22888"/>
                          <a:pt x="13085" y="19917"/>
                          <a:pt x="11690" y="16946"/>
                        </a:cubicBezTo>
                        <a:cubicBezTo>
                          <a:pt x="14878" y="15955"/>
                          <a:pt x="17071" y="14371"/>
                          <a:pt x="18666" y="12390"/>
                        </a:cubicBezTo>
                        <a:cubicBezTo>
                          <a:pt x="18865" y="12390"/>
                          <a:pt x="18865" y="12588"/>
                          <a:pt x="19064" y="12588"/>
                        </a:cubicBezTo>
                        <a:cubicBezTo>
                          <a:pt x="19264" y="13578"/>
                          <a:pt x="19264" y="14371"/>
                          <a:pt x="19662" y="15361"/>
                        </a:cubicBezTo>
                        <a:cubicBezTo>
                          <a:pt x="19862" y="16352"/>
                          <a:pt x="20460" y="17342"/>
                          <a:pt x="20858" y="17936"/>
                        </a:cubicBezTo>
                        <a:cubicBezTo>
                          <a:pt x="18267" y="18531"/>
                          <a:pt x="18068" y="19719"/>
                          <a:pt x="20260" y="20511"/>
                        </a:cubicBezTo>
                        <a:cubicBezTo>
                          <a:pt x="21656" y="21106"/>
                          <a:pt x="23450" y="21304"/>
                          <a:pt x="25443" y="21106"/>
                        </a:cubicBezTo>
                        <a:cubicBezTo>
                          <a:pt x="27237" y="21700"/>
                          <a:pt x="29031" y="22096"/>
                          <a:pt x="31223" y="22096"/>
                        </a:cubicBezTo>
                        <a:cubicBezTo>
                          <a:pt x="34612" y="22294"/>
                          <a:pt x="36605" y="21304"/>
                          <a:pt x="37801" y="18531"/>
                        </a:cubicBezTo>
                        <a:cubicBezTo>
                          <a:pt x="37602" y="18134"/>
                          <a:pt x="37402" y="17936"/>
                          <a:pt x="37402" y="17540"/>
                        </a:cubicBezTo>
                        <a:cubicBezTo>
                          <a:pt x="41389" y="17540"/>
                          <a:pt x="45375" y="17738"/>
                          <a:pt x="45973" y="15955"/>
                        </a:cubicBezTo>
                        <a:cubicBezTo>
                          <a:pt x="46771" y="13578"/>
                          <a:pt x="40592" y="11003"/>
                          <a:pt x="33416" y="10013"/>
                        </a:cubicBezTo>
                        <a:cubicBezTo>
                          <a:pt x="32220" y="7636"/>
                          <a:pt x="30825" y="5061"/>
                          <a:pt x="29430" y="2683"/>
                        </a:cubicBezTo>
                        <a:cubicBezTo>
                          <a:pt x="28433" y="901"/>
                          <a:pt x="25244" y="1297"/>
                          <a:pt x="23649" y="2287"/>
                        </a:cubicBezTo>
                        <a:cubicBezTo>
                          <a:pt x="21855" y="3476"/>
                          <a:pt x="20858" y="4664"/>
                          <a:pt x="20061" y="6249"/>
                        </a:cubicBezTo>
                        <a:cubicBezTo>
                          <a:pt x="19662" y="3674"/>
                          <a:pt x="17869" y="1693"/>
                          <a:pt x="14679" y="703"/>
                        </a:cubicBezTo>
                        <a:cubicBezTo>
                          <a:pt x="12088" y="-90"/>
                          <a:pt x="8899" y="-288"/>
                          <a:pt x="6507" y="504"/>
                        </a:cubicBezTo>
                        <a:cubicBezTo>
                          <a:pt x="2520" y="1693"/>
                          <a:pt x="1922" y="4664"/>
                          <a:pt x="3916" y="8032"/>
                        </a:cubicBezTo>
                        <a:cubicBezTo>
                          <a:pt x="5311" y="10211"/>
                          <a:pt x="6906" y="12390"/>
                          <a:pt x="8500" y="14371"/>
                        </a:cubicBezTo>
                        <a:lnTo>
                          <a:pt x="8500" y="14371"/>
                        </a:lnTo>
                        <a:cubicBezTo>
                          <a:pt x="3118" y="16153"/>
                          <a:pt x="-2662" y="17936"/>
                          <a:pt x="1324" y="246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8" name="Freeform 2447">
                    <a:extLst>
                      <a:ext uri="{FF2B5EF4-FFF2-40B4-BE49-F238E27FC236}">
                        <a16:creationId xmlns:a16="http://schemas.microsoft.com/office/drawing/2014/main" id="{B89C83DA-5DB3-2515-8BC7-51EBFC079E88}"/>
                      </a:ext>
                    </a:extLst>
                  </p:cNvPr>
                  <p:cNvSpPr/>
                  <p:nvPr/>
                </p:nvSpPr>
                <p:spPr>
                  <a:xfrm>
                    <a:off x="3744853" y="5295671"/>
                    <a:ext cx="12623" cy="5773"/>
                  </a:xfrm>
                  <a:custGeom>
                    <a:avLst/>
                    <a:gdLst>
                      <a:gd name="connsiteX0" fmla="*/ 8039 w 12623"/>
                      <a:gd name="connsiteY0" fmla="*/ 29 h 5773"/>
                      <a:gd name="connsiteX1" fmla="*/ 66 w 12623"/>
                      <a:gd name="connsiteY1" fmla="*/ 2803 h 5773"/>
                      <a:gd name="connsiteX2" fmla="*/ 4451 w 12623"/>
                      <a:gd name="connsiteY2" fmla="*/ 5774 h 5773"/>
                      <a:gd name="connsiteX3" fmla="*/ 12624 w 12623"/>
                      <a:gd name="connsiteY3" fmla="*/ 3199 h 5773"/>
                      <a:gd name="connsiteX4" fmla="*/ 8039 w 12623"/>
                      <a:gd name="connsiteY4" fmla="*/ 29 h 57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23" h="5773">
                        <a:moveTo>
                          <a:pt x="8039" y="29"/>
                        </a:moveTo>
                        <a:cubicBezTo>
                          <a:pt x="4252" y="-169"/>
                          <a:pt x="664" y="624"/>
                          <a:pt x="66" y="2803"/>
                        </a:cubicBezTo>
                        <a:cubicBezTo>
                          <a:pt x="-332" y="4387"/>
                          <a:pt x="1063" y="5576"/>
                          <a:pt x="4451" y="5774"/>
                        </a:cubicBezTo>
                        <a:cubicBezTo>
                          <a:pt x="8239" y="5774"/>
                          <a:pt x="11627" y="5180"/>
                          <a:pt x="12624" y="3199"/>
                        </a:cubicBezTo>
                        <a:cubicBezTo>
                          <a:pt x="12624" y="1416"/>
                          <a:pt x="11229" y="227"/>
                          <a:pt x="8039" y="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49" name="Freeform 2448">
                    <a:extLst>
                      <a:ext uri="{FF2B5EF4-FFF2-40B4-BE49-F238E27FC236}">
                        <a16:creationId xmlns:a16="http://schemas.microsoft.com/office/drawing/2014/main" id="{1D176BFE-9E6D-6BC8-2A28-5B8525DF7503}"/>
                      </a:ext>
                    </a:extLst>
                  </p:cNvPr>
                  <p:cNvSpPr/>
                  <p:nvPr/>
                </p:nvSpPr>
                <p:spPr>
                  <a:xfrm>
                    <a:off x="3638230" y="5340148"/>
                    <a:ext cx="23638" cy="6292"/>
                  </a:xfrm>
                  <a:custGeom>
                    <a:avLst/>
                    <a:gdLst>
                      <a:gd name="connsiteX0" fmla="*/ 17192 w 23638"/>
                      <a:gd name="connsiteY0" fmla="*/ 6263 h 6292"/>
                      <a:gd name="connsiteX1" fmla="*/ 23570 w 23638"/>
                      <a:gd name="connsiteY1" fmla="*/ 3490 h 6292"/>
                      <a:gd name="connsiteX2" fmla="*/ 16992 w 23638"/>
                      <a:gd name="connsiteY2" fmla="*/ 518 h 6292"/>
                      <a:gd name="connsiteX3" fmla="*/ 12408 w 23638"/>
                      <a:gd name="connsiteY3" fmla="*/ 1509 h 6292"/>
                      <a:gd name="connsiteX4" fmla="*/ 6229 w 23638"/>
                      <a:gd name="connsiteY4" fmla="*/ 122 h 6292"/>
                      <a:gd name="connsiteX5" fmla="*/ 50 w 23638"/>
                      <a:gd name="connsiteY5" fmla="*/ 2499 h 6292"/>
                      <a:gd name="connsiteX6" fmla="*/ 6229 w 23638"/>
                      <a:gd name="connsiteY6" fmla="*/ 4084 h 6292"/>
                      <a:gd name="connsiteX7" fmla="*/ 10415 w 23638"/>
                      <a:gd name="connsiteY7" fmla="*/ 3094 h 6292"/>
                      <a:gd name="connsiteX8" fmla="*/ 10415 w 23638"/>
                      <a:gd name="connsiteY8" fmla="*/ 3292 h 6292"/>
                      <a:gd name="connsiteX9" fmla="*/ 17192 w 23638"/>
                      <a:gd name="connsiteY9" fmla="*/ 6263 h 62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638" h="6292">
                        <a:moveTo>
                          <a:pt x="17192" y="6263"/>
                        </a:moveTo>
                        <a:cubicBezTo>
                          <a:pt x="20381" y="6065"/>
                          <a:pt x="23172" y="5273"/>
                          <a:pt x="23570" y="3490"/>
                        </a:cubicBezTo>
                        <a:cubicBezTo>
                          <a:pt x="24168" y="1113"/>
                          <a:pt x="20780" y="716"/>
                          <a:pt x="16992" y="518"/>
                        </a:cubicBezTo>
                        <a:cubicBezTo>
                          <a:pt x="15198" y="716"/>
                          <a:pt x="13604" y="915"/>
                          <a:pt x="12408" y="1509"/>
                        </a:cubicBezTo>
                        <a:cubicBezTo>
                          <a:pt x="12408" y="320"/>
                          <a:pt x="10415" y="-274"/>
                          <a:pt x="6229" y="122"/>
                        </a:cubicBezTo>
                        <a:cubicBezTo>
                          <a:pt x="2840" y="518"/>
                          <a:pt x="448" y="1509"/>
                          <a:pt x="50" y="2499"/>
                        </a:cubicBezTo>
                        <a:cubicBezTo>
                          <a:pt x="-349" y="3886"/>
                          <a:pt x="1644" y="4480"/>
                          <a:pt x="6229" y="4084"/>
                        </a:cubicBezTo>
                        <a:cubicBezTo>
                          <a:pt x="7823" y="3886"/>
                          <a:pt x="9219" y="3490"/>
                          <a:pt x="10415" y="3094"/>
                        </a:cubicBezTo>
                        <a:cubicBezTo>
                          <a:pt x="10415" y="3094"/>
                          <a:pt x="10415" y="3292"/>
                          <a:pt x="10415" y="3292"/>
                        </a:cubicBezTo>
                        <a:cubicBezTo>
                          <a:pt x="10016" y="5669"/>
                          <a:pt x="13006" y="6461"/>
                          <a:pt x="17192" y="62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0" name="Freeform 2449">
                    <a:extLst>
                      <a:ext uri="{FF2B5EF4-FFF2-40B4-BE49-F238E27FC236}">
                        <a16:creationId xmlns:a16="http://schemas.microsoft.com/office/drawing/2014/main" id="{8101E205-D11A-F849-AD4B-C00DB488B0E5}"/>
                      </a:ext>
                    </a:extLst>
                  </p:cNvPr>
                  <p:cNvSpPr/>
                  <p:nvPr/>
                </p:nvSpPr>
                <p:spPr>
                  <a:xfrm>
                    <a:off x="3645057" y="5371916"/>
                    <a:ext cx="12756" cy="4839"/>
                  </a:xfrm>
                  <a:custGeom>
                    <a:avLst/>
                    <a:gdLst>
                      <a:gd name="connsiteX0" fmla="*/ 5781 w 12756"/>
                      <a:gd name="connsiteY0" fmla="*/ 4802 h 4839"/>
                      <a:gd name="connsiteX1" fmla="*/ 12757 w 12756"/>
                      <a:gd name="connsiteY1" fmla="*/ 1633 h 4839"/>
                      <a:gd name="connsiteX2" fmla="*/ 6977 w 12756"/>
                      <a:gd name="connsiteY2" fmla="*/ 48 h 4839"/>
                      <a:gd name="connsiteX3" fmla="*/ 0 w 12756"/>
                      <a:gd name="connsiteY3" fmla="*/ 3019 h 4839"/>
                      <a:gd name="connsiteX4" fmla="*/ 5781 w 12756"/>
                      <a:gd name="connsiteY4" fmla="*/ 4802 h 48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56" h="4839">
                        <a:moveTo>
                          <a:pt x="5781" y="4802"/>
                        </a:moveTo>
                        <a:cubicBezTo>
                          <a:pt x="9966" y="4604"/>
                          <a:pt x="12558" y="3217"/>
                          <a:pt x="12757" y="1633"/>
                        </a:cubicBezTo>
                        <a:cubicBezTo>
                          <a:pt x="12757" y="246"/>
                          <a:pt x="9966" y="-150"/>
                          <a:pt x="6977" y="48"/>
                        </a:cubicBezTo>
                        <a:cubicBezTo>
                          <a:pt x="2591" y="246"/>
                          <a:pt x="598" y="1434"/>
                          <a:pt x="0" y="3019"/>
                        </a:cubicBezTo>
                        <a:cubicBezTo>
                          <a:pt x="399" y="4406"/>
                          <a:pt x="2791" y="5000"/>
                          <a:pt x="5781" y="48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1" name="Freeform 2450">
                    <a:extLst>
                      <a:ext uri="{FF2B5EF4-FFF2-40B4-BE49-F238E27FC236}">
                        <a16:creationId xmlns:a16="http://schemas.microsoft.com/office/drawing/2014/main" id="{07136C25-B024-B3D4-E844-CB06C8F94730}"/>
                      </a:ext>
                    </a:extLst>
                  </p:cNvPr>
                  <p:cNvSpPr/>
                  <p:nvPr/>
                </p:nvSpPr>
                <p:spPr>
                  <a:xfrm>
                    <a:off x="3637290" y="5543334"/>
                    <a:ext cx="42058" cy="11924"/>
                  </a:xfrm>
                  <a:custGeom>
                    <a:avLst/>
                    <a:gdLst>
                      <a:gd name="connsiteX0" fmla="*/ 8564 w 42058"/>
                      <a:gd name="connsiteY0" fmla="*/ 11664 h 11924"/>
                      <a:gd name="connsiteX1" fmla="*/ 9162 w 42058"/>
                      <a:gd name="connsiteY1" fmla="*/ 11466 h 11924"/>
                      <a:gd name="connsiteX2" fmla="*/ 17334 w 42058"/>
                      <a:gd name="connsiteY2" fmla="*/ 10277 h 11924"/>
                      <a:gd name="connsiteX3" fmla="*/ 20723 w 42058"/>
                      <a:gd name="connsiteY3" fmla="*/ 8693 h 11924"/>
                      <a:gd name="connsiteX4" fmla="*/ 26105 w 42058"/>
                      <a:gd name="connsiteY4" fmla="*/ 9881 h 11924"/>
                      <a:gd name="connsiteX5" fmla="*/ 32683 w 42058"/>
                      <a:gd name="connsiteY5" fmla="*/ 6316 h 11924"/>
                      <a:gd name="connsiteX6" fmla="*/ 35074 w 42058"/>
                      <a:gd name="connsiteY6" fmla="*/ 5523 h 11924"/>
                      <a:gd name="connsiteX7" fmla="*/ 42051 w 42058"/>
                      <a:gd name="connsiteY7" fmla="*/ 967 h 11924"/>
                      <a:gd name="connsiteX8" fmla="*/ 35473 w 42058"/>
                      <a:gd name="connsiteY8" fmla="*/ 967 h 11924"/>
                      <a:gd name="connsiteX9" fmla="*/ 29892 w 42058"/>
                      <a:gd name="connsiteY9" fmla="*/ 3740 h 11924"/>
                      <a:gd name="connsiteX10" fmla="*/ 26703 w 42058"/>
                      <a:gd name="connsiteY10" fmla="*/ 3740 h 11924"/>
                      <a:gd name="connsiteX11" fmla="*/ 21720 w 42058"/>
                      <a:gd name="connsiteY11" fmla="*/ 5127 h 11924"/>
                      <a:gd name="connsiteX12" fmla="*/ 15142 w 42058"/>
                      <a:gd name="connsiteY12" fmla="*/ 6316 h 11924"/>
                      <a:gd name="connsiteX13" fmla="*/ 13747 w 42058"/>
                      <a:gd name="connsiteY13" fmla="*/ 6712 h 11924"/>
                      <a:gd name="connsiteX14" fmla="*/ 13747 w 42058"/>
                      <a:gd name="connsiteY14" fmla="*/ 6712 h 11924"/>
                      <a:gd name="connsiteX15" fmla="*/ 6770 w 42058"/>
                      <a:gd name="connsiteY15" fmla="*/ 5523 h 11924"/>
                      <a:gd name="connsiteX16" fmla="*/ 990 w 42058"/>
                      <a:gd name="connsiteY16" fmla="*/ 9089 h 11924"/>
                      <a:gd name="connsiteX17" fmla="*/ 192 w 42058"/>
                      <a:gd name="connsiteY17" fmla="*/ 11070 h 11924"/>
                      <a:gd name="connsiteX18" fmla="*/ 2584 w 42058"/>
                      <a:gd name="connsiteY18" fmla="*/ 11268 h 11924"/>
                      <a:gd name="connsiteX19" fmla="*/ 8564 w 42058"/>
                      <a:gd name="connsiteY19" fmla="*/ 11664 h 119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42058" h="11924">
                        <a:moveTo>
                          <a:pt x="8564" y="11664"/>
                        </a:moveTo>
                        <a:cubicBezTo>
                          <a:pt x="8764" y="11664"/>
                          <a:pt x="8963" y="11664"/>
                          <a:pt x="9162" y="11466"/>
                        </a:cubicBezTo>
                        <a:cubicBezTo>
                          <a:pt x="10358" y="12456"/>
                          <a:pt x="13548" y="11664"/>
                          <a:pt x="17334" y="10277"/>
                        </a:cubicBezTo>
                        <a:cubicBezTo>
                          <a:pt x="18730" y="9683"/>
                          <a:pt x="19727" y="9287"/>
                          <a:pt x="20723" y="8693"/>
                        </a:cubicBezTo>
                        <a:cubicBezTo>
                          <a:pt x="21720" y="9881"/>
                          <a:pt x="23713" y="10079"/>
                          <a:pt x="26105" y="9881"/>
                        </a:cubicBezTo>
                        <a:cubicBezTo>
                          <a:pt x="29892" y="9485"/>
                          <a:pt x="32284" y="8098"/>
                          <a:pt x="32683" y="6316"/>
                        </a:cubicBezTo>
                        <a:cubicBezTo>
                          <a:pt x="33480" y="6117"/>
                          <a:pt x="34277" y="5919"/>
                          <a:pt x="35074" y="5523"/>
                        </a:cubicBezTo>
                        <a:cubicBezTo>
                          <a:pt x="38463" y="4335"/>
                          <a:pt x="42250" y="2552"/>
                          <a:pt x="42051" y="967"/>
                        </a:cubicBezTo>
                        <a:cubicBezTo>
                          <a:pt x="41852" y="-420"/>
                          <a:pt x="39260" y="-221"/>
                          <a:pt x="35473" y="967"/>
                        </a:cubicBezTo>
                        <a:cubicBezTo>
                          <a:pt x="33081" y="1759"/>
                          <a:pt x="31288" y="2750"/>
                          <a:pt x="29892" y="3740"/>
                        </a:cubicBezTo>
                        <a:cubicBezTo>
                          <a:pt x="28895" y="3542"/>
                          <a:pt x="27700" y="3542"/>
                          <a:pt x="26703" y="3740"/>
                        </a:cubicBezTo>
                        <a:cubicBezTo>
                          <a:pt x="24510" y="3938"/>
                          <a:pt x="22916" y="4335"/>
                          <a:pt x="21720" y="5127"/>
                        </a:cubicBezTo>
                        <a:cubicBezTo>
                          <a:pt x="20325" y="4929"/>
                          <a:pt x="17932" y="5523"/>
                          <a:pt x="15142" y="6316"/>
                        </a:cubicBezTo>
                        <a:cubicBezTo>
                          <a:pt x="14743" y="6514"/>
                          <a:pt x="14345" y="6712"/>
                          <a:pt x="13747" y="6712"/>
                        </a:cubicBezTo>
                        <a:cubicBezTo>
                          <a:pt x="13747" y="6712"/>
                          <a:pt x="13747" y="6712"/>
                          <a:pt x="13747" y="6712"/>
                        </a:cubicBezTo>
                        <a:cubicBezTo>
                          <a:pt x="12949" y="5127"/>
                          <a:pt x="9760" y="4929"/>
                          <a:pt x="6770" y="5523"/>
                        </a:cubicBezTo>
                        <a:cubicBezTo>
                          <a:pt x="3382" y="6316"/>
                          <a:pt x="990" y="7504"/>
                          <a:pt x="990" y="9089"/>
                        </a:cubicBezTo>
                        <a:cubicBezTo>
                          <a:pt x="-7" y="9881"/>
                          <a:pt x="-206" y="10475"/>
                          <a:pt x="192" y="11070"/>
                        </a:cubicBezTo>
                        <a:cubicBezTo>
                          <a:pt x="591" y="11466"/>
                          <a:pt x="1389" y="11466"/>
                          <a:pt x="2584" y="11268"/>
                        </a:cubicBezTo>
                        <a:cubicBezTo>
                          <a:pt x="4179" y="12060"/>
                          <a:pt x="6372" y="12060"/>
                          <a:pt x="8564" y="116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2" name="Freeform 2451">
                    <a:extLst>
                      <a:ext uri="{FF2B5EF4-FFF2-40B4-BE49-F238E27FC236}">
                        <a16:creationId xmlns:a16="http://schemas.microsoft.com/office/drawing/2014/main" id="{5C9D998C-FA6A-35EB-6EAC-D908FDD0F3EC}"/>
                      </a:ext>
                    </a:extLst>
                  </p:cNvPr>
                  <p:cNvSpPr/>
                  <p:nvPr/>
                </p:nvSpPr>
                <p:spPr>
                  <a:xfrm>
                    <a:off x="3688078" y="5252715"/>
                    <a:ext cx="13000" cy="8319"/>
                  </a:xfrm>
                  <a:custGeom>
                    <a:avLst/>
                    <a:gdLst>
                      <a:gd name="connsiteX0" fmla="*/ 12990 w 13000"/>
                      <a:gd name="connsiteY0" fmla="*/ 3764 h 8319"/>
                      <a:gd name="connsiteX1" fmla="*/ 6811 w 13000"/>
                      <a:gd name="connsiteY1" fmla="*/ 0 h 8319"/>
                      <a:gd name="connsiteX2" fmla="*/ 34 w 13000"/>
                      <a:gd name="connsiteY2" fmla="*/ 4556 h 8319"/>
                      <a:gd name="connsiteX3" fmla="*/ 6412 w 13000"/>
                      <a:gd name="connsiteY3" fmla="*/ 8320 h 8319"/>
                      <a:gd name="connsiteX4" fmla="*/ 12990 w 13000"/>
                      <a:gd name="connsiteY4" fmla="*/ 3764 h 8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000" h="8319">
                        <a:moveTo>
                          <a:pt x="12990" y="3764"/>
                        </a:moveTo>
                        <a:cubicBezTo>
                          <a:pt x="12791" y="1585"/>
                          <a:pt x="9801" y="396"/>
                          <a:pt x="6811" y="0"/>
                        </a:cubicBezTo>
                        <a:cubicBezTo>
                          <a:pt x="2824" y="0"/>
                          <a:pt x="-365" y="1188"/>
                          <a:pt x="34" y="4556"/>
                        </a:cubicBezTo>
                        <a:cubicBezTo>
                          <a:pt x="432" y="6933"/>
                          <a:pt x="3422" y="8122"/>
                          <a:pt x="6412" y="8320"/>
                        </a:cubicBezTo>
                        <a:cubicBezTo>
                          <a:pt x="10598" y="8320"/>
                          <a:pt x="13189" y="6537"/>
                          <a:pt x="12990" y="37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3" name="Freeform 2452">
                    <a:extLst>
                      <a:ext uri="{FF2B5EF4-FFF2-40B4-BE49-F238E27FC236}">
                        <a16:creationId xmlns:a16="http://schemas.microsoft.com/office/drawing/2014/main" id="{AB47A884-9762-CACF-3323-BD62F16AB7A8}"/>
                      </a:ext>
                    </a:extLst>
                  </p:cNvPr>
                  <p:cNvSpPr/>
                  <p:nvPr/>
                </p:nvSpPr>
                <p:spPr>
                  <a:xfrm>
                    <a:off x="3708443" y="5394877"/>
                    <a:ext cx="12873" cy="4422"/>
                  </a:xfrm>
                  <a:custGeom>
                    <a:avLst/>
                    <a:gdLst>
                      <a:gd name="connsiteX0" fmla="*/ 0 w 12873"/>
                      <a:gd name="connsiteY0" fmla="*/ 2442 h 4422"/>
                      <a:gd name="connsiteX1" fmla="*/ 5980 w 12873"/>
                      <a:gd name="connsiteY1" fmla="*/ 4423 h 4422"/>
                      <a:gd name="connsiteX2" fmla="*/ 12757 w 12873"/>
                      <a:gd name="connsiteY2" fmla="*/ 1452 h 4422"/>
                      <a:gd name="connsiteX3" fmla="*/ 5780 w 12873"/>
                      <a:gd name="connsiteY3" fmla="*/ 65 h 4422"/>
                      <a:gd name="connsiteX4" fmla="*/ 0 w 12873"/>
                      <a:gd name="connsiteY4" fmla="*/ 2442 h 44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73" h="4422">
                        <a:moveTo>
                          <a:pt x="0" y="2442"/>
                        </a:moveTo>
                        <a:cubicBezTo>
                          <a:pt x="598" y="3829"/>
                          <a:pt x="2591" y="4423"/>
                          <a:pt x="5980" y="4423"/>
                        </a:cubicBezTo>
                        <a:cubicBezTo>
                          <a:pt x="10166" y="4423"/>
                          <a:pt x="13554" y="3631"/>
                          <a:pt x="12757" y="1452"/>
                        </a:cubicBezTo>
                        <a:cubicBezTo>
                          <a:pt x="12159" y="65"/>
                          <a:pt x="8970" y="-133"/>
                          <a:pt x="5780" y="65"/>
                        </a:cubicBezTo>
                        <a:cubicBezTo>
                          <a:pt x="2591" y="263"/>
                          <a:pt x="199" y="857"/>
                          <a:pt x="0" y="24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4" name="Freeform 2453">
                    <a:extLst>
                      <a:ext uri="{FF2B5EF4-FFF2-40B4-BE49-F238E27FC236}">
                        <a16:creationId xmlns:a16="http://schemas.microsoft.com/office/drawing/2014/main" id="{ABB1D956-A4E2-AC1F-877B-E401C9065E0C}"/>
                      </a:ext>
                    </a:extLst>
                  </p:cNvPr>
                  <p:cNvSpPr/>
                  <p:nvPr/>
                </p:nvSpPr>
                <p:spPr>
                  <a:xfrm>
                    <a:off x="3755638" y="5152219"/>
                    <a:ext cx="10600" cy="9252"/>
                  </a:xfrm>
                  <a:custGeom>
                    <a:avLst/>
                    <a:gdLst>
                      <a:gd name="connsiteX0" fmla="*/ 6623 w 10600"/>
                      <a:gd name="connsiteY0" fmla="*/ 1452 h 9252"/>
                      <a:gd name="connsiteX1" fmla="*/ 244 w 10600"/>
                      <a:gd name="connsiteY1" fmla="*/ 1254 h 9252"/>
                      <a:gd name="connsiteX2" fmla="*/ 3234 w 10600"/>
                      <a:gd name="connsiteY2" fmla="*/ 7395 h 9252"/>
                      <a:gd name="connsiteX3" fmla="*/ 10410 w 10600"/>
                      <a:gd name="connsiteY3" fmla="*/ 7395 h 9252"/>
                      <a:gd name="connsiteX4" fmla="*/ 6623 w 10600"/>
                      <a:gd name="connsiteY4" fmla="*/ 1452 h 92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00" h="9252">
                        <a:moveTo>
                          <a:pt x="6623" y="1452"/>
                        </a:moveTo>
                        <a:cubicBezTo>
                          <a:pt x="4031" y="-132"/>
                          <a:pt x="1440" y="-727"/>
                          <a:pt x="244" y="1254"/>
                        </a:cubicBezTo>
                        <a:cubicBezTo>
                          <a:pt x="-553" y="3235"/>
                          <a:pt x="643" y="5612"/>
                          <a:pt x="3234" y="7395"/>
                        </a:cubicBezTo>
                        <a:cubicBezTo>
                          <a:pt x="6822" y="9772"/>
                          <a:pt x="9613" y="9970"/>
                          <a:pt x="10410" y="7395"/>
                        </a:cubicBezTo>
                        <a:cubicBezTo>
                          <a:pt x="11207" y="5414"/>
                          <a:pt x="9413" y="3235"/>
                          <a:pt x="6623" y="14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5" name="Freeform 2454">
                    <a:extLst>
                      <a:ext uri="{FF2B5EF4-FFF2-40B4-BE49-F238E27FC236}">
                        <a16:creationId xmlns:a16="http://schemas.microsoft.com/office/drawing/2014/main" id="{1F80B768-3EC9-0E43-3848-A1CA7DB5ED80}"/>
                      </a:ext>
                    </a:extLst>
                  </p:cNvPr>
                  <p:cNvSpPr/>
                  <p:nvPr/>
                </p:nvSpPr>
                <p:spPr>
                  <a:xfrm>
                    <a:off x="3732599" y="5309566"/>
                    <a:ext cx="23083" cy="10722"/>
                  </a:xfrm>
                  <a:custGeom>
                    <a:avLst/>
                    <a:gdLst>
                      <a:gd name="connsiteX0" fmla="*/ 161 w 23083"/>
                      <a:gd name="connsiteY0" fmla="*/ 9112 h 10722"/>
                      <a:gd name="connsiteX1" fmla="*/ 9330 w 23083"/>
                      <a:gd name="connsiteY1" fmla="*/ 10103 h 10722"/>
                      <a:gd name="connsiteX2" fmla="*/ 15908 w 23083"/>
                      <a:gd name="connsiteY2" fmla="*/ 5745 h 10722"/>
                      <a:gd name="connsiteX3" fmla="*/ 21290 w 23083"/>
                      <a:gd name="connsiteY3" fmla="*/ 6339 h 10722"/>
                      <a:gd name="connsiteX4" fmla="*/ 23084 w 23083"/>
                      <a:gd name="connsiteY4" fmla="*/ 0 h 10722"/>
                      <a:gd name="connsiteX5" fmla="*/ 15509 w 23083"/>
                      <a:gd name="connsiteY5" fmla="*/ 2773 h 10722"/>
                      <a:gd name="connsiteX6" fmla="*/ 13516 w 23083"/>
                      <a:gd name="connsiteY6" fmla="*/ 4754 h 10722"/>
                      <a:gd name="connsiteX7" fmla="*/ 6938 w 23083"/>
                      <a:gd name="connsiteY7" fmla="*/ 5150 h 10722"/>
                      <a:gd name="connsiteX8" fmla="*/ 161 w 23083"/>
                      <a:gd name="connsiteY8" fmla="*/ 9112 h 107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083" h="10722">
                        <a:moveTo>
                          <a:pt x="161" y="9112"/>
                        </a:moveTo>
                        <a:cubicBezTo>
                          <a:pt x="1158" y="11489"/>
                          <a:pt x="5742" y="10697"/>
                          <a:pt x="9330" y="10103"/>
                        </a:cubicBezTo>
                        <a:cubicBezTo>
                          <a:pt x="13715" y="9508"/>
                          <a:pt x="14911" y="7527"/>
                          <a:pt x="15908" y="5745"/>
                        </a:cubicBezTo>
                        <a:cubicBezTo>
                          <a:pt x="17901" y="6141"/>
                          <a:pt x="19496" y="6339"/>
                          <a:pt x="21290" y="6339"/>
                        </a:cubicBezTo>
                        <a:cubicBezTo>
                          <a:pt x="21888" y="4160"/>
                          <a:pt x="22486" y="1981"/>
                          <a:pt x="23084" y="0"/>
                        </a:cubicBezTo>
                        <a:cubicBezTo>
                          <a:pt x="20293" y="396"/>
                          <a:pt x="17702" y="1387"/>
                          <a:pt x="15509" y="2773"/>
                        </a:cubicBezTo>
                        <a:cubicBezTo>
                          <a:pt x="14513" y="3368"/>
                          <a:pt x="14114" y="4160"/>
                          <a:pt x="13516" y="4754"/>
                        </a:cubicBezTo>
                        <a:cubicBezTo>
                          <a:pt x="11324" y="4952"/>
                          <a:pt x="8931" y="4754"/>
                          <a:pt x="6938" y="5150"/>
                        </a:cubicBezTo>
                        <a:cubicBezTo>
                          <a:pt x="2952" y="5745"/>
                          <a:pt x="-835" y="6933"/>
                          <a:pt x="161" y="91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6" name="Freeform 2455">
                    <a:extLst>
                      <a:ext uri="{FF2B5EF4-FFF2-40B4-BE49-F238E27FC236}">
                        <a16:creationId xmlns:a16="http://schemas.microsoft.com/office/drawing/2014/main" id="{17CF503C-A64B-3013-833A-F074050C1DB5}"/>
                      </a:ext>
                    </a:extLst>
                  </p:cNvPr>
                  <p:cNvSpPr/>
                  <p:nvPr/>
                </p:nvSpPr>
                <p:spPr>
                  <a:xfrm>
                    <a:off x="3775113" y="5194325"/>
                    <a:ext cx="21032" cy="10437"/>
                  </a:xfrm>
                  <a:custGeom>
                    <a:avLst/>
                    <a:gdLst>
                      <a:gd name="connsiteX0" fmla="*/ 16448 w 21032"/>
                      <a:gd name="connsiteY0" fmla="*/ 3916 h 10437"/>
                      <a:gd name="connsiteX1" fmla="*/ 10867 w 21032"/>
                      <a:gd name="connsiteY1" fmla="*/ 3718 h 10437"/>
                      <a:gd name="connsiteX2" fmla="*/ 10867 w 21032"/>
                      <a:gd name="connsiteY2" fmla="*/ 4510 h 10437"/>
                      <a:gd name="connsiteX3" fmla="*/ 6881 w 21032"/>
                      <a:gd name="connsiteY3" fmla="*/ 1539 h 10437"/>
                      <a:gd name="connsiteX4" fmla="*/ 103 w 21032"/>
                      <a:gd name="connsiteY4" fmla="*/ 1737 h 10437"/>
                      <a:gd name="connsiteX5" fmla="*/ 6083 w 21032"/>
                      <a:gd name="connsiteY5" fmla="*/ 9264 h 10437"/>
                      <a:gd name="connsiteX6" fmla="*/ 13060 w 21032"/>
                      <a:gd name="connsiteY6" fmla="*/ 9066 h 10437"/>
                      <a:gd name="connsiteX7" fmla="*/ 13060 w 21032"/>
                      <a:gd name="connsiteY7" fmla="*/ 7481 h 10437"/>
                      <a:gd name="connsiteX8" fmla="*/ 15252 w 21032"/>
                      <a:gd name="connsiteY8" fmla="*/ 8670 h 10437"/>
                      <a:gd name="connsiteX9" fmla="*/ 21033 w 21032"/>
                      <a:gd name="connsiteY9" fmla="*/ 9066 h 10437"/>
                      <a:gd name="connsiteX10" fmla="*/ 16448 w 21032"/>
                      <a:gd name="connsiteY10" fmla="*/ 3916 h 104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1032" h="10437">
                        <a:moveTo>
                          <a:pt x="16448" y="3916"/>
                        </a:moveTo>
                        <a:cubicBezTo>
                          <a:pt x="13259" y="1935"/>
                          <a:pt x="11465" y="2331"/>
                          <a:pt x="10867" y="3718"/>
                        </a:cubicBezTo>
                        <a:cubicBezTo>
                          <a:pt x="10867" y="3916"/>
                          <a:pt x="10867" y="4114"/>
                          <a:pt x="10867" y="4510"/>
                        </a:cubicBezTo>
                        <a:cubicBezTo>
                          <a:pt x="9671" y="3519"/>
                          <a:pt x="8276" y="2529"/>
                          <a:pt x="6881" y="1539"/>
                        </a:cubicBezTo>
                        <a:cubicBezTo>
                          <a:pt x="3293" y="-640"/>
                          <a:pt x="502" y="-442"/>
                          <a:pt x="103" y="1737"/>
                        </a:cubicBezTo>
                        <a:cubicBezTo>
                          <a:pt x="-494" y="4312"/>
                          <a:pt x="1499" y="7085"/>
                          <a:pt x="6083" y="9264"/>
                        </a:cubicBezTo>
                        <a:cubicBezTo>
                          <a:pt x="9871" y="11047"/>
                          <a:pt x="12262" y="10651"/>
                          <a:pt x="13060" y="9066"/>
                        </a:cubicBezTo>
                        <a:cubicBezTo>
                          <a:pt x="13259" y="8472"/>
                          <a:pt x="13259" y="8075"/>
                          <a:pt x="13060" y="7481"/>
                        </a:cubicBezTo>
                        <a:cubicBezTo>
                          <a:pt x="13658" y="7877"/>
                          <a:pt x="14455" y="8273"/>
                          <a:pt x="15252" y="8670"/>
                        </a:cubicBezTo>
                        <a:cubicBezTo>
                          <a:pt x="18043" y="10056"/>
                          <a:pt x="20236" y="10452"/>
                          <a:pt x="21033" y="9066"/>
                        </a:cubicBezTo>
                        <a:cubicBezTo>
                          <a:pt x="20834" y="7283"/>
                          <a:pt x="19039" y="5500"/>
                          <a:pt x="16448" y="391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7" name="Freeform 2456">
                    <a:extLst>
                      <a:ext uri="{FF2B5EF4-FFF2-40B4-BE49-F238E27FC236}">
                        <a16:creationId xmlns:a16="http://schemas.microsoft.com/office/drawing/2014/main" id="{93F3549F-65BA-79F8-D98D-5DCC1D915C96}"/>
                      </a:ext>
                    </a:extLst>
                  </p:cNvPr>
                  <p:cNvSpPr/>
                  <p:nvPr/>
                </p:nvSpPr>
                <p:spPr>
                  <a:xfrm>
                    <a:off x="3692696" y="5299205"/>
                    <a:ext cx="11904" cy="6079"/>
                  </a:xfrm>
                  <a:custGeom>
                    <a:avLst/>
                    <a:gdLst>
                      <a:gd name="connsiteX0" fmla="*/ 5980 w 11904"/>
                      <a:gd name="connsiteY0" fmla="*/ 6003 h 6079"/>
                      <a:gd name="connsiteX1" fmla="*/ 11760 w 11904"/>
                      <a:gd name="connsiteY1" fmla="*/ 2041 h 6079"/>
                      <a:gd name="connsiteX2" fmla="*/ 5382 w 11904"/>
                      <a:gd name="connsiteY2" fmla="*/ 61 h 6079"/>
                      <a:gd name="connsiteX3" fmla="*/ 0 w 11904"/>
                      <a:gd name="connsiteY3" fmla="*/ 3428 h 6079"/>
                      <a:gd name="connsiteX4" fmla="*/ 5980 w 11904"/>
                      <a:gd name="connsiteY4" fmla="*/ 6003 h 6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04" h="6079">
                        <a:moveTo>
                          <a:pt x="5980" y="6003"/>
                        </a:moveTo>
                        <a:cubicBezTo>
                          <a:pt x="9966" y="5607"/>
                          <a:pt x="12558" y="4418"/>
                          <a:pt x="11760" y="2041"/>
                        </a:cubicBezTo>
                        <a:cubicBezTo>
                          <a:pt x="11162" y="61"/>
                          <a:pt x="8372" y="-138"/>
                          <a:pt x="5382" y="61"/>
                        </a:cubicBezTo>
                        <a:cubicBezTo>
                          <a:pt x="2193" y="457"/>
                          <a:pt x="399" y="1645"/>
                          <a:pt x="0" y="3428"/>
                        </a:cubicBezTo>
                        <a:cubicBezTo>
                          <a:pt x="797" y="5211"/>
                          <a:pt x="2791" y="6399"/>
                          <a:pt x="5980" y="600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8" name="Freeform 2457">
                    <a:extLst>
                      <a:ext uri="{FF2B5EF4-FFF2-40B4-BE49-F238E27FC236}">
                        <a16:creationId xmlns:a16="http://schemas.microsoft.com/office/drawing/2014/main" id="{AF53C67C-9D42-3CCD-A462-7B1B6AAEA53D}"/>
                      </a:ext>
                    </a:extLst>
                  </p:cNvPr>
                  <p:cNvSpPr/>
                  <p:nvPr/>
                </p:nvSpPr>
                <p:spPr>
                  <a:xfrm>
                    <a:off x="3764203" y="5238370"/>
                    <a:ext cx="20382" cy="10185"/>
                  </a:xfrm>
                  <a:custGeom>
                    <a:avLst/>
                    <a:gdLst>
                      <a:gd name="connsiteX0" fmla="*/ 8024 w 20382"/>
                      <a:gd name="connsiteY0" fmla="*/ 2063 h 10185"/>
                      <a:gd name="connsiteX1" fmla="*/ 1446 w 20382"/>
                      <a:gd name="connsiteY1" fmla="*/ 6223 h 10185"/>
                      <a:gd name="connsiteX2" fmla="*/ 15000 w 20382"/>
                      <a:gd name="connsiteY2" fmla="*/ 8600 h 10185"/>
                      <a:gd name="connsiteX3" fmla="*/ 15399 w 20382"/>
                      <a:gd name="connsiteY3" fmla="*/ 8600 h 10185"/>
                      <a:gd name="connsiteX4" fmla="*/ 15000 w 20382"/>
                      <a:gd name="connsiteY4" fmla="*/ 9195 h 10185"/>
                      <a:gd name="connsiteX5" fmla="*/ 15200 w 20382"/>
                      <a:gd name="connsiteY5" fmla="*/ 10185 h 10185"/>
                      <a:gd name="connsiteX6" fmla="*/ 20382 w 20382"/>
                      <a:gd name="connsiteY6" fmla="*/ 281 h 10185"/>
                      <a:gd name="connsiteX7" fmla="*/ 8024 w 20382"/>
                      <a:gd name="connsiteY7" fmla="*/ 2063 h 10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0382" h="10185">
                        <a:moveTo>
                          <a:pt x="8024" y="2063"/>
                        </a:moveTo>
                        <a:cubicBezTo>
                          <a:pt x="3639" y="2063"/>
                          <a:pt x="-2939" y="2262"/>
                          <a:pt x="1446" y="6223"/>
                        </a:cubicBezTo>
                        <a:cubicBezTo>
                          <a:pt x="4835" y="9195"/>
                          <a:pt x="10815" y="9591"/>
                          <a:pt x="15000" y="8600"/>
                        </a:cubicBezTo>
                        <a:lnTo>
                          <a:pt x="15399" y="8600"/>
                        </a:lnTo>
                        <a:cubicBezTo>
                          <a:pt x="15200" y="8798"/>
                          <a:pt x="15200" y="8996"/>
                          <a:pt x="15000" y="9195"/>
                        </a:cubicBezTo>
                        <a:cubicBezTo>
                          <a:pt x="15000" y="9591"/>
                          <a:pt x="15000" y="9789"/>
                          <a:pt x="15200" y="10185"/>
                        </a:cubicBezTo>
                        <a:cubicBezTo>
                          <a:pt x="16794" y="6817"/>
                          <a:pt x="18588" y="3450"/>
                          <a:pt x="20382" y="281"/>
                        </a:cubicBezTo>
                        <a:cubicBezTo>
                          <a:pt x="14801" y="-908"/>
                          <a:pt x="13007" y="2063"/>
                          <a:pt x="8024" y="20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59" name="Freeform 2458">
                    <a:extLst>
                      <a:ext uri="{FF2B5EF4-FFF2-40B4-BE49-F238E27FC236}">
                        <a16:creationId xmlns:a16="http://schemas.microsoft.com/office/drawing/2014/main" id="{2DBD280B-1DCC-93D9-75AC-8F5A143530B0}"/>
                      </a:ext>
                    </a:extLst>
                  </p:cNvPr>
                  <p:cNvSpPr/>
                  <p:nvPr/>
                </p:nvSpPr>
                <p:spPr>
                  <a:xfrm>
                    <a:off x="3733693" y="5210496"/>
                    <a:ext cx="17613" cy="13604"/>
                  </a:xfrm>
                  <a:custGeom>
                    <a:avLst/>
                    <a:gdLst>
                      <a:gd name="connsiteX0" fmla="*/ 13419 w 17613"/>
                      <a:gd name="connsiteY0" fmla="*/ 819 h 13604"/>
                      <a:gd name="connsiteX1" fmla="*/ 264 w 17613"/>
                      <a:gd name="connsiteY1" fmla="*/ 5573 h 13604"/>
                      <a:gd name="connsiteX2" fmla="*/ 6842 w 17613"/>
                      <a:gd name="connsiteY2" fmla="*/ 12902 h 13604"/>
                      <a:gd name="connsiteX3" fmla="*/ 16409 w 17613"/>
                      <a:gd name="connsiteY3" fmla="*/ 7950 h 13604"/>
                      <a:gd name="connsiteX4" fmla="*/ 13419 w 17613"/>
                      <a:gd name="connsiteY4" fmla="*/ 819 h 136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613" h="13604">
                        <a:moveTo>
                          <a:pt x="13419" y="819"/>
                        </a:moveTo>
                        <a:cubicBezTo>
                          <a:pt x="6044" y="-1558"/>
                          <a:pt x="1858" y="1611"/>
                          <a:pt x="264" y="5573"/>
                        </a:cubicBezTo>
                        <a:cubicBezTo>
                          <a:pt x="-932" y="8544"/>
                          <a:pt x="2058" y="11516"/>
                          <a:pt x="6842" y="12902"/>
                        </a:cubicBezTo>
                        <a:cubicBezTo>
                          <a:pt x="15213" y="15279"/>
                          <a:pt x="15213" y="11119"/>
                          <a:pt x="16409" y="7950"/>
                        </a:cubicBezTo>
                        <a:cubicBezTo>
                          <a:pt x="17406" y="5573"/>
                          <a:pt x="19598" y="2800"/>
                          <a:pt x="13419" y="8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0" name="Freeform 2459">
                    <a:extLst>
                      <a:ext uri="{FF2B5EF4-FFF2-40B4-BE49-F238E27FC236}">
                        <a16:creationId xmlns:a16="http://schemas.microsoft.com/office/drawing/2014/main" id="{519055CE-2004-E94F-90AD-50DBCC535CB1}"/>
                      </a:ext>
                    </a:extLst>
                  </p:cNvPr>
                  <p:cNvSpPr/>
                  <p:nvPr/>
                </p:nvSpPr>
                <p:spPr>
                  <a:xfrm>
                    <a:off x="3728176" y="5256875"/>
                    <a:ext cx="398" cy="197"/>
                  </a:xfrm>
                  <a:custGeom>
                    <a:avLst/>
                    <a:gdLst>
                      <a:gd name="connsiteX0" fmla="*/ 399 w 398"/>
                      <a:gd name="connsiteY0" fmla="*/ 198 h 197"/>
                      <a:gd name="connsiteX1" fmla="*/ 399 w 398"/>
                      <a:gd name="connsiteY1" fmla="*/ 0 h 197"/>
                      <a:gd name="connsiteX2" fmla="*/ 0 w 398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7">
                        <a:moveTo>
                          <a:pt x="399" y="198"/>
                        </a:moveTo>
                        <a:lnTo>
                          <a:pt x="3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1" name="Freeform 2460">
                    <a:extLst>
                      <a:ext uri="{FF2B5EF4-FFF2-40B4-BE49-F238E27FC236}">
                        <a16:creationId xmlns:a16="http://schemas.microsoft.com/office/drawing/2014/main" id="{A5AEA02D-D12A-267D-988D-7AED2D69BA78}"/>
                      </a:ext>
                    </a:extLst>
                  </p:cNvPr>
                  <p:cNvSpPr/>
                  <p:nvPr/>
                </p:nvSpPr>
                <p:spPr>
                  <a:xfrm>
                    <a:off x="3728375" y="5245771"/>
                    <a:ext cx="19773" cy="14227"/>
                  </a:xfrm>
                  <a:custGeom>
                    <a:avLst/>
                    <a:gdLst>
                      <a:gd name="connsiteX0" fmla="*/ 19135 w 19773"/>
                      <a:gd name="connsiteY0" fmla="*/ 11896 h 14227"/>
                      <a:gd name="connsiteX1" fmla="*/ 12358 w 19773"/>
                      <a:gd name="connsiteY1" fmla="*/ 407 h 14227"/>
                      <a:gd name="connsiteX2" fmla="*/ 3389 w 19773"/>
                      <a:gd name="connsiteY2" fmla="*/ 4171 h 14227"/>
                      <a:gd name="connsiteX3" fmla="*/ 2591 w 19773"/>
                      <a:gd name="connsiteY3" fmla="*/ 5756 h 14227"/>
                      <a:gd name="connsiteX4" fmla="*/ 2791 w 19773"/>
                      <a:gd name="connsiteY4" fmla="*/ 6548 h 14227"/>
                      <a:gd name="connsiteX5" fmla="*/ 2193 w 19773"/>
                      <a:gd name="connsiteY5" fmla="*/ 7737 h 14227"/>
                      <a:gd name="connsiteX6" fmla="*/ 0 w 19773"/>
                      <a:gd name="connsiteY6" fmla="*/ 11104 h 14227"/>
                      <a:gd name="connsiteX7" fmla="*/ 1794 w 19773"/>
                      <a:gd name="connsiteY7" fmla="*/ 11500 h 14227"/>
                      <a:gd name="connsiteX8" fmla="*/ 19135 w 19773"/>
                      <a:gd name="connsiteY8" fmla="*/ 11896 h 142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773" h="14227">
                        <a:moveTo>
                          <a:pt x="19135" y="11896"/>
                        </a:moveTo>
                        <a:cubicBezTo>
                          <a:pt x="21527" y="9321"/>
                          <a:pt x="16743" y="1398"/>
                          <a:pt x="12358" y="407"/>
                        </a:cubicBezTo>
                        <a:cubicBezTo>
                          <a:pt x="5182" y="-979"/>
                          <a:pt x="3986" y="1398"/>
                          <a:pt x="3389" y="4171"/>
                        </a:cubicBezTo>
                        <a:cubicBezTo>
                          <a:pt x="2990" y="4567"/>
                          <a:pt x="2791" y="5161"/>
                          <a:pt x="2591" y="5756"/>
                        </a:cubicBezTo>
                        <a:cubicBezTo>
                          <a:pt x="2591" y="6152"/>
                          <a:pt x="2791" y="6350"/>
                          <a:pt x="2791" y="6548"/>
                        </a:cubicBezTo>
                        <a:cubicBezTo>
                          <a:pt x="2591" y="6944"/>
                          <a:pt x="2591" y="7340"/>
                          <a:pt x="2193" y="7737"/>
                        </a:cubicBezTo>
                        <a:lnTo>
                          <a:pt x="0" y="11104"/>
                        </a:lnTo>
                        <a:lnTo>
                          <a:pt x="1794" y="11500"/>
                        </a:lnTo>
                        <a:cubicBezTo>
                          <a:pt x="7973" y="12887"/>
                          <a:pt x="14750" y="16651"/>
                          <a:pt x="19135" y="1189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2" name="Freeform 2461">
                    <a:extLst>
                      <a:ext uri="{FF2B5EF4-FFF2-40B4-BE49-F238E27FC236}">
                        <a16:creationId xmlns:a16="http://schemas.microsoft.com/office/drawing/2014/main" id="{A18DD898-FF5B-9530-39EB-A4EC2C5CE8EE}"/>
                      </a:ext>
                    </a:extLst>
                  </p:cNvPr>
                  <p:cNvSpPr/>
                  <p:nvPr/>
                </p:nvSpPr>
                <p:spPr>
                  <a:xfrm>
                    <a:off x="3750891" y="5265761"/>
                    <a:ext cx="17548" cy="13101"/>
                  </a:xfrm>
                  <a:custGeom>
                    <a:avLst/>
                    <a:gdLst>
                      <a:gd name="connsiteX0" fmla="*/ 3596 w 17548"/>
                      <a:gd name="connsiteY0" fmla="*/ 28 h 13101"/>
                      <a:gd name="connsiteX1" fmla="*/ 3397 w 17548"/>
                      <a:gd name="connsiteY1" fmla="*/ 8149 h 13101"/>
                      <a:gd name="connsiteX2" fmla="*/ 3795 w 17548"/>
                      <a:gd name="connsiteY2" fmla="*/ 10328 h 13101"/>
                      <a:gd name="connsiteX3" fmla="*/ 10971 w 17548"/>
                      <a:gd name="connsiteY3" fmla="*/ 11715 h 13101"/>
                      <a:gd name="connsiteX4" fmla="*/ 14958 w 17548"/>
                      <a:gd name="connsiteY4" fmla="*/ 13101 h 13101"/>
                      <a:gd name="connsiteX5" fmla="*/ 17549 w 17548"/>
                      <a:gd name="connsiteY5" fmla="*/ 6366 h 13101"/>
                      <a:gd name="connsiteX6" fmla="*/ 3596 w 17548"/>
                      <a:gd name="connsiteY6" fmla="*/ 28 h 131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548" h="13101">
                        <a:moveTo>
                          <a:pt x="3596" y="28"/>
                        </a:moveTo>
                        <a:cubicBezTo>
                          <a:pt x="-4377" y="2008"/>
                          <a:pt x="3397" y="5376"/>
                          <a:pt x="3397" y="8149"/>
                        </a:cubicBezTo>
                        <a:cubicBezTo>
                          <a:pt x="3397" y="8942"/>
                          <a:pt x="3596" y="9536"/>
                          <a:pt x="3795" y="10328"/>
                        </a:cubicBezTo>
                        <a:cubicBezTo>
                          <a:pt x="6187" y="10922"/>
                          <a:pt x="8779" y="11517"/>
                          <a:pt x="10971" y="11715"/>
                        </a:cubicBezTo>
                        <a:cubicBezTo>
                          <a:pt x="11769" y="12309"/>
                          <a:pt x="13164" y="12903"/>
                          <a:pt x="14958" y="13101"/>
                        </a:cubicBezTo>
                        <a:cubicBezTo>
                          <a:pt x="15755" y="10922"/>
                          <a:pt x="16752" y="8545"/>
                          <a:pt x="17549" y="6366"/>
                        </a:cubicBezTo>
                        <a:cubicBezTo>
                          <a:pt x="14160" y="3593"/>
                          <a:pt x="5988" y="-369"/>
                          <a:pt x="3596" y="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3" name="Freeform 2462">
                    <a:extLst>
                      <a:ext uri="{FF2B5EF4-FFF2-40B4-BE49-F238E27FC236}">
                        <a16:creationId xmlns:a16="http://schemas.microsoft.com/office/drawing/2014/main" id="{CBC25088-0F26-BE00-5228-5E5B83961B45}"/>
                      </a:ext>
                    </a:extLst>
                  </p:cNvPr>
                  <p:cNvSpPr/>
                  <p:nvPr/>
                </p:nvSpPr>
                <p:spPr>
                  <a:xfrm>
                    <a:off x="3754287" y="5276090"/>
                    <a:ext cx="398" cy="197"/>
                  </a:xfrm>
                  <a:custGeom>
                    <a:avLst/>
                    <a:gdLst>
                      <a:gd name="connsiteX0" fmla="*/ 399 w 398"/>
                      <a:gd name="connsiteY0" fmla="*/ 198 h 197"/>
                      <a:gd name="connsiteX1" fmla="*/ 399 w 398"/>
                      <a:gd name="connsiteY1" fmla="*/ 0 h 197"/>
                      <a:gd name="connsiteX2" fmla="*/ 0 w 398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7">
                        <a:moveTo>
                          <a:pt x="399" y="198"/>
                        </a:moveTo>
                        <a:lnTo>
                          <a:pt x="3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4" name="Freeform 2463">
                    <a:extLst>
                      <a:ext uri="{FF2B5EF4-FFF2-40B4-BE49-F238E27FC236}">
                        <a16:creationId xmlns:a16="http://schemas.microsoft.com/office/drawing/2014/main" id="{5C58A358-6547-1209-D74D-46B43AC5A414}"/>
                      </a:ext>
                    </a:extLst>
                  </p:cNvPr>
                  <p:cNvSpPr/>
                  <p:nvPr/>
                </p:nvSpPr>
                <p:spPr>
                  <a:xfrm>
                    <a:off x="3774766" y="5253111"/>
                    <a:ext cx="2443" cy="3169"/>
                  </a:xfrm>
                  <a:custGeom>
                    <a:avLst/>
                    <a:gdLst>
                      <a:gd name="connsiteX0" fmla="*/ 849 w 2443"/>
                      <a:gd name="connsiteY0" fmla="*/ 3169 h 3169"/>
                      <a:gd name="connsiteX1" fmla="*/ 2444 w 2443"/>
                      <a:gd name="connsiteY1" fmla="*/ 0 h 3169"/>
                      <a:gd name="connsiteX2" fmla="*/ 52 w 2443"/>
                      <a:gd name="connsiteY2" fmla="*/ 1585 h 3169"/>
                      <a:gd name="connsiteX3" fmla="*/ 849 w 2443"/>
                      <a:gd name="connsiteY3" fmla="*/ 3169 h 31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443" h="3169">
                        <a:moveTo>
                          <a:pt x="849" y="3169"/>
                        </a:moveTo>
                        <a:cubicBezTo>
                          <a:pt x="1447" y="2179"/>
                          <a:pt x="1846" y="991"/>
                          <a:pt x="2444" y="0"/>
                        </a:cubicBezTo>
                        <a:cubicBezTo>
                          <a:pt x="1048" y="198"/>
                          <a:pt x="52" y="792"/>
                          <a:pt x="52" y="1585"/>
                        </a:cubicBezTo>
                        <a:cubicBezTo>
                          <a:pt x="-147" y="2179"/>
                          <a:pt x="251" y="2773"/>
                          <a:pt x="849" y="31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5" name="Freeform 2464">
                    <a:extLst>
                      <a:ext uri="{FF2B5EF4-FFF2-40B4-BE49-F238E27FC236}">
                        <a16:creationId xmlns:a16="http://schemas.microsoft.com/office/drawing/2014/main" id="{8BD72CE6-2FB6-DFBB-31CD-F9C39D02CC11}"/>
                      </a:ext>
                    </a:extLst>
                  </p:cNvPr>
                  <p:cNvSpPr/>
                  <p:nvPr/>
                </p:nvSpPr>
                <p:spPr>
                  <a:xfrm>
                    <a:off x="3723783" y="5286786"/>
                    <a:ext cx="16583" cy="10553"/>
                  </a:xfrm>
                  <a:custGeom>
                    <a:avLst/>
                    <a:gdLst>
                      <a:gd name="connsiteX0" fmla="*/ 8 w 16583"/>
                      <a:gd name="connsiteY0" fmla="*/ 5745 h 10553"/>
                      <a:gd name="connsiteX1" fmla="*/ 9576 w 16583"/>
                      <a:gd name="connsiteY1" fmla="*/ 10499 h 10553"/>
                      <a:gd name="connsiteX2" fmla="*/ 16552 w 16583"/>
                      <a:gd name="connsiteY2" fmla="*/ 6537 h 10553"/>
                      <a:gd name="connsiteX3" fmla="*/ 6586 w 16583"/>
                      <a:gd name="connsiteY3" fmla="*/ 0 h 10553"/>
                      <a:gd name="connsiteX4" fmla="*/ 8 w 16583"/>
                      <a:gd name="connsiteY4" fmla="*/ 5745 h 105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583" h="10553">
                        <a:moveTo>
                          <a:pt x="8" y="5745"/>
                        </a:moveTo>
                        <a:cubicBezTo>
                          <a:pt x="-191" y="9112"/>
                          <a:pt x="3396" y="10895"/>
                          <a:pt x="9576" y="10499"/>
                        </a:cubicBezTo>
                        <a:cubicBezTo>
                          <a:pt x="13562" y="10301"/>
                          <a:pt x="16951" y="8716"/>
                          <a:pt x="16552" y="6537"/>
                        </a:cubicBezTo>
                        <a:cubicBezTo>
                          <a:pt x="15954" y="3368"/>
                          <a:pt x="13363" y="792"/>
                          <a:pt x="6586" y="0"/>
                        </a:cubicBezTo>
                        <a:cubicBezTo>
                          <a:pt x="606" y="792"/>
                          <a:pt x="207" y="3368"/>
                          <a:pt x="8" y="57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6" name="Freeform 2465">
                    <a:extLst>
                      <a:ext uri="{FF2B5EF4-FFF2-40B4-BE49-F238E27FC236}">
                        <a16:creationId xmlns:a16="http://schemas.microsoft.com/office/drawing/2014/main" id="{945920A9-4C71-B735-8C39-DC2008C545DE}"/>
                      </a:ext>
                    </a:extLst>
                  </p:cNvPr>
                  <p:cNvSpPr/>
                  <p:nvPr/>
                </p:nvSpPr>
                <p:spPr>
                  <a:xfrm>
                    <a:off x="3712994" y="5257073"/>
                    <a:ext cx="16772" cy="11687"/>
                  </a:xfrm>
                  <a:custGeom>
                    <a:avLst/>
                    <a:gdLst>
                      <a:gd name="connsiteX0" fmla="*/ 830 w 16772"/>
                      <a:gd name="connsiteY0" fmla="*/ 8122 h 11687"/>
                      <a:gd name="connsiteX1" fmla="*/ 9601 w 16772"/>
                      <a:gd name="connsiteY1" fmla="*/ 11687 h 11687"/>
                      <a:gd name="connsiteX2" fmla="*/ 16178 w 16772"/>
                      <a:gd name="connsiteY2" fmla="*/ 7527 h 11687"/>
                      <a:gd name="connsiteX3" fmla="*/ 15381 w 16772"/>
                      <a:gd name="connsiteY3" fmla="*/ 0 h 11687"/>
                      <a:gd name="connsiteX4" fmla="*/ 3621 w 16772"/>
                      <a:gd name="connsiteY4" fmla="*/ 2179 h 11687"/>
                      <a:gd name="connsiteX5" fmla="*/ 830 w 16772"/>
                      <a:gd name="connsiteY5" fmla="*/ 8122 h 11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772" h="11687">
                        <a:moveTo>
                          <a:pt x="830" y="8122"/>
                        </a:moveTo>
                        <a:cubicBezTo>
                          <a:pt x="2624" y="10301"/>
                          <a:pt x="5614" y="11687"/>
                          <a:pt x="9601" y="11687"/>
                        </a:cubicBezTo>
                        <a:cubicBezTo>
                          <a:pt x="14185" y="11489"/>
                          <a:pt x="14783" y="9508"/>
                          <a:pt x="16178" y="7527"/>
                        </a:cubicBezTo>
                        <a:cubicBezTo>
                          <a:pt x="17574" y="4952"/>
                          <a:pt x="16178" y="2575"/>
                          <a:pt x="15381" y="0"/>
                        </a:cubicBezTo>
                        <a:cubicBezTo>
                          <a:pt x="11394" y="594"/>
                          <a:pt x="7209" y="991"/>
                          <a:pt x="3621" y="2179"/>
                        </a:cubicBezTo>
                        <a:cubicBezTo>
                          <a:pt x="232" y="3169"/>
                          <a:pt x="-964" y="5547"/>
                          <a:pt x="830" y="81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7" name="Freeform 2466">
                    <a:extLst>
                      <a:ext uri="{FF2B5EF4-FFF2-40B4-BE49-F238E27FC236}">
                        <a16:creationId xmlns:a16="http://schemas.microsoft.com/office/drawing/2014/main" id="{42FD4DA8-FF14-6B69-A25D-C4798543D108}"/>
                      </a:ext>
                    </a:extLst>
                  </p:cNvPr>
                  <p:cNvSpPr/>
                  <p:nvPr/>
                </p:nvSpPr>
                <p:spPr>
                  <a:xfrm>
                    <a:off x="3728176" y="5256875"/>
                    <a:ext cx="398" cy="197"/>
                  </a:xfrm>
                  <a:custGeom>
                    <a:avLst/>
                    <a:gdLst>
                      <a:gd name="connsiteX0" fmla="*/ 399 w 398"/>
                      <a:gd name="connsiteY0" fmla="*/ 198 h 197"/>
                      <a:gd name="connsiteX1" fmla="*/ 0 w 398"/>
                      <a:gd name="connsiteY1" fmla="*/ 0 h 197"/>
                      <a:gd name="connsiteX2" fmla="*/ 200 w 398"/>
                      <a:gd name="connsiteY2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7">
                        <a:moveTo>
                          <a:pt x="399" y="198"/>
                        </a:moveTo>
                        <a:lnTo>
                          <a:pt x="0" y="0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8" name="Freeform 2467">
                    <a:extLst>
                      <a:ext uri="{FF2B5EF4-FFF2-40B4-BE49-F238E27FC236}">
                        <a16:creationId xmlns:a16="http://schemas.microsoft.com/office/drawing/2014/main" id="{A438A351-FE5E-DF7B-50D9-B2BDF801ABB9}"/>
                      </a:ext>
                    </a:extLst>
                  </p:cNvPr>
                  <p:cNvSpPr/>
                  <p:nvPr/>
                </p:nvSpPr>
                <p:spPr>
                  <a:xfrm>
                    <a:off x="3779998" y="5187357"/>
                    <a:ext cx="17287" cy="9206"/>
                  </a:xfrm>
                  <a:custGeom>
                    <a:avLst/>
                    <a:gdLst>
                      <a:gd name="connsiteX0" fmla="*/ 15151 w 17287"/>
                      <a:gd name="connsiteY0" fmla="*/ 3951 h 9206"/>
                      <a:gd name="connsiteX1" fmla="*/ 401 w 17287"/>
                      <a:gd name="connsiteY1" fmla="*/ 979 h 9206"/>
                      <a:gd name="connsiteX2" fmla="*/ 2793 w 17287"/>
                      <a:gd name="connsiteY2" fmla="*/ 6328 h 9206"/>
                      <a:gd name="connsiteX3" fmla="*/ 17144 w 17287"/>
                      <a:gd name="connsiteY3" fmla="*/ 7714 h 9206"/>
                      <a:gd name="connsiteX4" fmla="*/ 15151 w 17287"/>
                      <a:gd name="connsiteY4" fmla="*/ 3951 h 92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287" h="9206">
                        <a:moveTo>
                          <a:pt x="15151" y="3951"/>
                        </a:moveTo>
                        <a:cubicBezTo>
                          <a:pt x="8573" y="-1002"/>
                          <a:pt x="4188" y="-407"/>
                          <a:pt x="401" y="979"/>
                        </a:cubicBezTo>
                        <a:cubicBezTo>
                          <a:pt x="-197" y="2762"/>
                          <a:pt x="-596" y="4743"/>
                          <a:pt x="2793" y="6328"/>
                        </a:cubicBezTo>
                        <a:cubicBezTo>
                          <a:pt x="9570" y="9893"/>
                          <a:pt x="14354" y="9893"/>
                          <a:pt x="17144" y="7714"/>
                        </a:cubicBezTo>
                        <a:cubicBezTo>
                          <a:pt x="17742" y="7516"/>
                          <a:pt x="16347" y="4941"/>
                          <a:pt x="15151" y="39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69" name="Freeform 2468">
                    <a:extLst>
                      <a:ext uri="{FF2B5EF4-FFF2-40B4-BE49-F238E27FC236}">
                        <a16:creationId xmlns:a16="http://schemas.microsoft.com/office/drawing/2014/main" id="{F8F083DD-F061-6AC5-3E17-A446FB699E94}"/>
                      </a:ext>
                    </a:extLst>
                  </p:cNvPr>
                  <p:cNvSpPr/>
                  <p:nvPr/>
                </p:nvSpPr>
                <p:spPr>
                  <a:xfrm>
                    <a:off x="3720874" y="5128652"/>
                    <a:ext cx="20789" cy="13774"/>
                  </a:xfrm>
                  <a:custGeom>
                    <a:avLst/>
                    <a:gdLst>
                      <a:gd name="connsiteX0" fmla="*/ 3116 w 20789"/>
                      <a:gd name="connsiteY0" fmla="*/ 4219 h 13774"/>
                      <a:gd name="connsiteX1" fmla="*/ 724 w 20789"/>
                      <a:gd name="connsiteY1" fmla="*/ 2634 h 13774"/>
                      <a:gd name="connsiteX2" fmla="*/ 924 w 20789"/>
                      <a:gd name="connsiteY2" fmla="*/ 9171 h 13774"/>
                      <a:gd name="connsiteX3" fmla="*/ 5508 w 20789"/>
                      <a:gd name="connsiteY3" fmla="*/ 13727 h 13774"/>
                      <a:gd name="connsiteX4" fmla="*/ 6305 w 20789"/>
                      <a:gd name="connsiteY4" fmla="*/ 12143 h 13774"/>
                      <a:gd name="connsiteX5" fmla="*/ 20258 w 20789"/>
                      <a:gd name="connsiteY5" fmla="*/ 11350 h 13774"/>
                      <a:gd name="connsiteX6" fmla="*/ 18265 w 20789"/>
                      <a:gd name="connsiteY6" fmla="*/ 6398 h 13774"/>
                      <a:gd name="connsiteX7" fmla="*/ 15674 w 20789"/>
                      <a:gd name="connsiteY7" fmla="*/ 5011 h 13774"/>
                      <a:gd name="connsiteX8" fmla="*/ 10491 w 20789"/>
                      <a:gd name="connsiteY8" fmla="*/ 59 h 13774"/>
                      <a:gd name="connsiteX9" fmla="*/ 9694 w 20789"/>
                      <a:gd name="connsiteY9" fmla="*/ 2832 h 13774"/>
                      <a:gd name="connsiteX10" fmla="*/ 9694 w 20789"/>
                      <a:gd name="connsiteY10" fmla="*/ 2832 h 13774"/>
                      <a:gd name="connsiteX11" fmla="*/ 3116 w 20789"/>
                      <a:gd name="connsiteY11" fmla="*/ 4219 h 137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0789" h="13774">
                        <a:moveTo>
                          <a:pt x="3116" y="4219"/>
                        </a:moveTo>
                        <a:cubicBezTo>
                          <a:pt x="2319" y="3229"/>
                          <a:pt x="1522" y="2832"/>
                          <a:pt x="724" y="2634"/>
                        </a:cubicBezTo>
                        <a:cubicBezTo>
                          <a:pt x="-272" y="4021"/>
                          <a:pt x="-272" y="6398"/>
                          <a:pt x="924" y="9171"/>
                        </a:cubicBezTo>
                        <a:cubicBezTo>
                          <a:pt x="2119" y="11945"/>
                          <a:pt x="4312" y="14124"/>
                          <a:pt x="5508" y="13727"/>
                        </a:cubicBezTo>
                        <a:cubicBezTo>
                          <a:pt x="6106" y="13529"/>
                          <a:pt x="6305" y="12935"/>
                          <a:pt x="6305" y="12143"/>
                        </a:cubicBezTo>
                        <a:cubicBezTo>
                          <a:pt x="11887" y="14322"/>
                          <a:pt x="16471" y="12935"/>
                          <a:pt x="20258" y="11350"/>
                        </a:cubicBezTo>
                        <a:cubicBezTo>
                          <a:pt x="21653" y="10558"/>
                          <a:pt x="20059" y="8379"/>
                          <a:pt x="18265" y="6398"/>
                        </a:cubicBezTo>
                        <a:cubicBezTo>
                          <a:pt x="17468" y="5804"/>
                          <a:pt x="16471" y="5408"/>
                          <a:pt x="15674" y="5011"/>
                        </a:cubicBezTo>
                        <a:cubicBezTo>
                          <a:pt x="14079" y="1248"/>
                          <a:pt x="12086" y="-337"/>
                          <a:pt x="10491" y="59"/>
                        </a:cubicBezTo>
                        <a:cubicBezTo>
                          <a:pt x="9694" y="257"/>
                          <a:pt x="9494" y="1446"/>
                          <a:pt x="9694" y="2832"/>
                        </a:cubicBezTo>
                        <a:cubicBezTo>
                          <a:pt x="9694" y="2832"/>
                          <a:pt x="9694" y="2832"/>
                          <a:pt x="9694" y="2832"/>
                        </a:cubicBezTo>
                        <a:cubicBezTo>
                          <a:pt x="7103" y="2634"/>
                          <a:pt x="4910" y="3031"/>
                          <a:pt x="3116" y="42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0" name="Freeform 2469">
                    <a:extLst>
                      <a:ext uri="{FF2B5EF4-FFF2-40B4-BE49-F238E27FC236}">
                        <a16:creationId xmlns:a16="http://schemas.microsoft.com/office/drawing/2014/main" id="{A9B987CA-CD32-346A-95DE-2E5720C9C5EA}"/>
                      </a:ext>
                    </a:extLst>
                  </p:cNvPr>
                  <p:cNvSpPr/>
                  <p:nvPr/>
                </p:nvSpPr>
                <p:spPr>
                  <a:xfrm>
                    <a:off x="3789322" y="5213695"/>
                    <a:ext cx="8617" cy="6335"/>
                  </a:xfrm>
                  <a:custGeom>
                    <a:avLst/>
                    <a:gdLst>
                      <a:gd name="connsiteX0" fmla="*/ 8618 w 8617"/>
                      <a:gd name="connsiteY0" fmla="*/ 1582 h 6335"/>
                      <a:gd name="connsiteX1" fmla="*/ 47 w 8617"/>
                      <a:gd name="connsiteY1" fmla="*/ 1582 h 6335"/>
                      <a:gd name="connsiteX2" fmla="*/ 4831 w 8617"/>
                      <a:gd name="connsiteY2" fmla="*/ 6137 h 6335"/>
                      <a:gd name="connsiteX3" fmla="*/ 5428 w 8617"/>
                      <a:gd name="connsiteY3" fmla="*/ 6336 h 6335"/>
                      <a:gd name="connsiteX4" fmla="*/ 8618 w 8617"/>
                      <a:gd name="connsiteY4" fmla="*/ 1582 h 63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17" h="6335">
                        <a:moveTo>
                          <a:pt x="8618" y="1582"/>
                        </a:moveTo>
                        <a:cubicBezTo>
                          <a:pt x="4631" y="-3"/>
                          <a:pt x="844" y="-994"/>
                          <a:pt x="47" y="1582"/>
                        </a:cubicBezTo>
                        <a:cubicBezTo>
                          <a:pt x="-352" y="2968"/>
                          <a:pt x="1841" y="4949"/>
                          <a:pt x="4831" y="6137"/>
                        </a:cubicBezTo>
                        <a:cubicBezTo>
                          <a:pt x="5030" y="6137"/>
                          <a:pt x="5229" y="6336"/>
                          <a:pt x="5428" y="6336"/>
                        </a:cubicBezTo>
                        <a:cubicBezTo>
                          <a:pt x="6625" y="4751"/>
                          <a:pt x="7621" y="3166"/>
                          <a:pt x="8618" y="15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1" name="Freeform 2470">
                    <a:extLst>
                      <a:ext uri="{FF2B5EF4-FFF2-40B4-BE49-F238E27FC236}">
                        <a16:creationId xmlns:a16="http://schemas.microsoft.com/office/drawing/2014/main" id="{486D1DB4-5350-0CF9-865C-725842750945}"/>
                      </a:ext>
                    </a:extLst>
                  </p:cNvPr>
                  <p:cNvSpPr/>
                  <p:nvPr/>
                </p:nvSpPr>
                <p:spPr>
                  <a:xfrm>
                    <a:off x="3852782" y="5132494"/>
                    <a:ext cx="6949" cy="8696"/>
                  </a:xfrm>
                  <a:custGeom>
                    <a:avLst/>
                    <a:gdLst>
                      <a:gd name="connsiteX0" fmla="*/ 5355 w 6949"/>
                      <a:gd name="connsiteY0" fmla="*/ 2160 h 8696"/>
                      <a:gd name="connsiteX1" fmla="*/ 172 w 6949"/>
                      <a:gd name="connsiteY1" fmla="*/ 1170 h 8696"/>
                      <a:gd name="connsiteX2" fmla="*/ 2564 w 6949"/>
                      <a:gd name="connsiteY2" fmla="*/ 8697 h 8696"/>
                      <a:gd name="connsiteX3" fmla="*/ 6949 w 6949"/>
                      <a:gd name="connsiteY3" fmla="*/ 3943 h 8696"/>
                      <a:gd name="connsiteX4" fmla="*/ 5355 w 6949"/>
                      <a:gd name="connsiteY4" fmla="*/ 2160 h 86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49" h="8696">
                        <a:moveTo>
                          <a:pt x="5355" y="2160"/>
                        </a:moveTo>
                        <a:cubicBezTo>
                          <a:pt x="2763" y="-415"/>
                          <a:pt x="571" y="-613"/>
                          <a:pt x="172" y="1170"/>
                        </a:cubicBezTo>
                        <a:cubicBezTo>
                          <a:pt x="-426" y="3349"/>
                          <a:pt x="571" y="5924"/>
                          <a:pt x="2564" y="8697"/>
                        </a:cubicBezTo>
                        <a:cubicBezTo>
                          <a:pt x="3959" y="7112"/>
                          <a:pt x="5554" y="5528"/>
                          <a:pt x="6949" y="3943"/>
                        </a:cubicBezTo>
                        <a:cubicBezTo>
                          <a:pt x="6551" y="3349"/>
                          <a:pt x="5953" y="2754"/>
                          <a:pt x="5355" y="21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2" name="Freeform 2471">
                    <a:extLst>
                      <a:ext uri="{FF2B5EF4-FFF2-40B4-BE49-F238E27FC236}">
                        <a16:creationId xmlns:a16="http://schemas.microsoft.com/office/drawing/2014/main" id="{28FE92A8-465C-A2BA-C86E-0A5330C8D001}"/>
                      </a:ext>
                    </a:extLst>
                  </p:cNvPr>
                  <p:cNvSpPr/>
                  <p:nvPr/>
                </p:nvSpPr>
                <p:spPr>
                  <a:xfrm>
                    <a:off x="3683780" y="5197933"/>
                    <a:ext cx="13884" cy="10600"/>
                  </a:xfrm>
                  <a:custGeom>
                    <a:avLst/>
                    <a:gdLst>
                      <a:gd name="connsiteX0" fmla="*/ 5128 w 13884"/>
                      <a:gd name="connsiteY0" fmla="*/ 10014 h 10600"/>
                      <a:gd name="connsiteX1" fmla="*/ 13500 w 13884"/>
                      <a:gd name="connsiteY1" fmla="*/ 7637 h 10600"/>
                      <a:gd name="connsiteX2" fmla="*/ 8716 w 13884"/>
                      <a:gd name="connsiteY2" fmla="*/ 704 h 10600"/>
                      <a:gd name="connsiteX3" fmla="*/ 345 w 13884"/>
                      <a:gd name="connsiteY3" fmla="*/ 3081 h 10600"/>
                      <a:gd name="connsiteX4" fmla="*/ 5128 w 13884"/>
                      <a:gd name="connsiteY4" fmla="*/ 10014 h 10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84" h="10600">
                        <a:moveTo>
                          <a:pt x="5128" y="10014"/>
                        </a:moveTo>
                        <a:cubicBezTo>
                          <a:pt x="9115" y="11401"/>
                          <a:pt x="12304" y="10213"/>
                          <a:pt x="13500" y="7637"/>
                        </a:cubicBezTo>
                        <a:cubicBezTo>
                          <a:pt x="14895" y="4666"/>
                          <a:pt x="12304" y="2487"/>
                          <a:pt x="8716" y="704"/>
                        </a:cubicBezTo>
                        <a:cubicBezTo>
                          <a:pt x="4530" y="-682"/>
                          <a:pt x="1541" y="-88"/>
                          <a:pt x="345" y="3081"/>
                        </a:cubicBezTo>
                        <a:cubicBezTo>
                          <a:pt x="-851" y="6053"/>
                          <a:pt x="1142" y="8826"/>
                          <a:pt x="5128" y="100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3" name="Freeform 2472">
                    <a:extLst>
                      <a:ext uri="{FF2B5EF4-FFF2-40B4-BE49-F238E27FC236}">
                        <a16:creationId xmlns:a16="http://schemas.microsoft.com/office/drawing/2014/main" id="{FD9B6032-DBA5-458B-AF36-9D63BB1B61F6}"/>
                      </a:ext>
                    </a:extLst>
                  </p:cNvPr>
                  <p:cNvSpPr/>
                  <p:nvPr/>
                </p:nvSpPr>
                <p:spPr>
                  <a:xfrm>
                    <a:off x="3711820" y="5345618"/>
                    <a:ext cx="14570" cy="6140"/>
                  </a:xfrm>
                  <a:custGeom>
                    <a:avLst/>
                    <a:gdLst>
                      <a:gd name="connsiteX0" fmla="*/ 14561 w 14570"/>
                      <a:gd name="connsiteY0" fmla="*/ 2971 h 6140"/>
                      <a:gd name="connsiteX1" fmla="*/ 7984 w 14570"/>
                      <a:gd name="connsiteY1" fmla="*/ 0 h 6140"/>
                      <a:gd name="connsiteX2" fmla="*/ 11 w 14570"/>
                      <a:gd name="connsiteY2" fmla="*/ 3169 h 6140"/>
                      <a:gd name="connsiteX3" fmla="*/ 6389 w 14570"/>
                      <a:gd name="connsiteY3" fmla="*/ 6141 h 6140"/>
                      <a:gd name="connsiteX4" fmla="*/ 14561 w 14570"/>
                      <a:gd name="connsiteY4" fmla="*/ 2971 h 6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70" h="6140">
                        <a:moveTo>
                          <a:pt x="14561" y="2971"/>
                        </a:moveTo>
                        <a:cubicBezTo>
                          <a:pt x="14761" y="792"/>
                          <a:pt x="11771" y="0"/>
                          <a:pt x="7984" y="0"/>
                        </a:cubicBezTo>
                        <a:cubicBezTo>
                          <a:pt x="4396" y="0"/>
                          <a:pt x="210" y="792"/>
                          <a:pt x="11" y="3169"/>
                        </a:cubicBezTo>
                        <a:cubicBezTo>
                          <a:pt x="-189" y="4952"/>
                          <a:pt x="2403" y="6141"/>
                          <a:pt x="6389" y="6141"/>
                        </a:cubicBezTo>
                        <a:cubicBezTo>
                          <a:pt x="10376" y="6141"/>
                          <a:pt x="13565" y="4952"/>
                          <a:pt x="14561" y="29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4" name="Freeform 2473">
                    <a:extLst>
                      <a:ext uri="{FF2B5EF4-FFF2-40B4-BE49-F238E27FC236}">
                        <a16:creationId xmlns:a16="http://schemas.microsoft.com/office/drawing/2014/main" id="{02965C12-CA9D-0137-B5C2-05CD1AE3951D}"/>
                      </a:ext>
                    </a:extLst>
                  </p:cNvPr>
                  <p:cNvSpPr/>
                  <p:nvPr/>
                </p:nvSpPr>
                <p:spPr>
                  <a:xfrm>
                    <a:off x="3698046" y="5320504"/>
                    <a:ext cx="29364" cy="10523"/>
                  </a:xfrm>
                  <a:custGeom>
                    <a:avLst/>
                    <a:gdLst>
                      <a:gd name="connsiteX0" fmla="*/ 7407 w 29364"/>
                      <a:gd name="connsiteY0" fmla="*/ 6495 h 10523"/>
                      <a:gd name="connsiteX1" fmla="*/ 6610 w 29364"/>
                      <a:gd name="connsiteY1" fmla="*/ 6495 h 10523"/>
                      <a:gd name="connsiteX2" fmla="*/ 32 w 29364"/>
                      <a:gd name="connsiteY2" fmla="*/ 9268 h 10523"/>
                      <a:gd name="connsiteX3" fmla="*/ 7008 w 29364"/>
                      <a:gd name="connsiteY3" fmla="*/ 10456 h 10523"/>
                      <a:gd name="connsiteX4" fmla="*/ 9600 w 29364"/>
                      <a:gd name="connsiteY4" fmla="*/ 9862 h 10523"/>
                      <a:gd name="connsiteX5" fmla="*/ 13188 w 29364"/>
                      <a:gd name="connsiteY5" fmla="*/ 9862 h 10523"/>
                      <a:gd name="connsiteX6" fmla="*/ 19765 w 29364"/>
                      <a:gd name="connsiteY6" fmla="*/ 6296 h 10523"/>
                      <a:gd name="connsiteX7" fmla="*/ 25745 w 29364"/>
                      <a:gd name="connsiteY7" fmla="*/ 6098 h 10523"/>
                      <a:gd name="connsiteX8" fmla="*/ 28735 w 29364"/>
                      <a:gd name="connsiteY8" fmla="*/ 2335 h 10523"/>
                      <a:gd name="connsiteX9" fmla="*/ 20363 w 29364"/>
                      <a:gd name="connsiteY9" fmla="*/ 156 h 10523"/>
                      <a:gd name="connsiteX10" fmla="*/ 15978 w 29364"/>
                      <a:gd name="connsiteY10" fmla="*/ 3721 h 10523"/>
                      <a:gd name="connsiteX11" fmla="*/ 15978 w 29364"/>
                      <a:gd name="connsiteY11" fmla="*/ 3919 h 10523"/>
                      <a:gd name="connsiteX12" fmla="*/ 13387 w 29364"/>
                      <a:gd name="connsiteY12" fmla="*/ 4117 h 10523"/>
                      <a:gd name="connsiteX13" fmla="*/ 7407 w 29364"/>
                      <a:gd name="connsiteY13" fmla="*/ 6495 h 105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9364" h="10523">
                        <a:moveTo>
                          <a:pt x="7407" y="6495"/>
                        </a:moveTo>
                        <a:cubicBezTo>
                          <a:pt x="7208" y="6495"/>
                          <a:pt x="6809" y="6495"/>
                          <a:pt x="6610" y="6495"/>
                        </a:cubicBezTo>
                        <a:cubicBezTo>
                          <a:pt x="3022" y="7089"/>
                          <a:pt x="-367" y="7881"/>
                          <a:pt x="32" y="9268"/>
                        </a:cubicBezTo>
                        <a:cubicBezTo>
                          <a:pt x="431" y="10456"/>
                          <a:pt x="3421" y="10654"/>
                          <a:pt x="7008" y="10456"/>
                        </a:cubicBezTo>
                        <a:cubicBezTo>
                          <a:pt x="8005" y="10258"/>
                          <a:pt x="9002" y="10060"/>
                          <a:pt x="9600" y="9862"/>
                        </a:cubicBezTo>
                        <a:cubicBezTo>
                          <a:pt x="10596" y="10060"/>
                          <a:pt x="11792" y="10060"/>
                          <a:pt x="13188" y="9862"/>
                        </a:cubicBezTo>
                        <a:cubicBezTo>
                          <a:pt x="16775" y="9268"/>
                          <a:pt x="19367" y="8079"/>
                          <a:pt x="19765" y="6296"/>
                        </a:cubicBezTo>
                        <a:cubicBezTo>
                          <a:pt x="21360" y="6693"/>
                          <a:pt x="23353" y="6495"/>
                          <a:pt x="25745" y="6098"/>
                        </a:cubicBezTo>
                        <a:cubicBezTo>
                          <a:pt x="28735" y="5306"/>
                          <a:pt x="30330" y="3919"/>
                          <a:pt x="28735" y="2335"/>
                        </a:cubicBezTo>
                        <a:cubicBezTo>
                          <a:pt x="27140" y="750"/>
                          <a:pt x="24749" y="-439"/>
                          <a:pt x="20363" y="156"/>
                        </a:cubicBezTo>
                        <a:cubicBezTo>
                          <a:pt x="16975" y="948"/>
                          <a:pt x="15380" y="2137"/>
                          <a:pt x="15978" y="3721"/>
                        </a:cubicBezTo>
                        <a:lnTo>
                          <a:pt x="15978" y="3919"/>
                        </a:lnTo>
                        <a:cubicBezTo>
                          <a:pt x="15181" y="3919"/>
                          <a:pt x="14184" y="3919"/>
                          <a:pt x="13387" y="4117"/>
                        </a:cubicBezTo>
                        <a:cubicBezTo>
                          <a:pt x="10596" y="4316"/>
                          <a:pt x="8404" y="5108"/>
                          <a:pt x="7407" y="64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5" name="Freeform 2474">
                    <a:extLst>
                      <a:ext uri="{FF2B5EF4-FFF2-40B4-BE49-F238E27FC236}">
                        <a16:creationId xmlns:a16="http://schemas.microsoft.com/office/drawing/2014/main" id="{807D92BF-2E66-8232-6C89-FA68C3D18852}"/>
                      </a:ext>
                    </a:extLst>
                  </p:cNvPr>
                  <p:cNvSpPr/>
                  <p:nvPr/>
                </p:nvSpPr>
                <p:spPr>
                  <a:xfrm>
                    <a:off x="3785908" y="5104260"/>
                    <a:ext cx="22909" cy="31695"/>
                  </a:xfrm>
                  <a:custGeom>
                    <a:avLst/>
                    <a:gdLst>
                      <a:gd name="connsiteX0" fmla="*/ 12830 w 22909"/>
                      <a:gd name="connsiteY0" fmla="*/ 19698 h 31695"/>
                      <a:gd name="connsiteX1" fmla="*/ 14823 w 22909"/>
                      <a:gd name="connsiteY1" fmla="*/ 27622 h 31695"/>
                      <a:gd name="connsiteX2" fmla="*/ 22198 w 22909"/>
                      <a:gd name="connsiteY2" fmla="*/ 31187 h 31695"/>
                      <a:gd name="connsiteX3" fmla="*/ 19009 w 22909"/>
                      <a:gd name="connsiteY3" fmla="*/ 22867 h 31695"/>
                      <a:gd name="connsiteX4" fmla="*/ 16617 w 22909"/>
                      <a:gd name="connsiteY4" fmla="*/ 20887 h 31695"/>
                      <a:gd name="connsiteX5" fmla="*/ 17414 w 22909"/>
                      <a:gd name="connsiteY5" fmla="*/ 20887 h 31695"/>
                      <a:gd name="connsiteX6" fmla="*/ 17215 w 22909"/>
                      <a:gd name="connsiteY6" fmla="*/ 13954 h 31695"/>
                      <a:gd name="connsiteX7" fmla="*/ 11434 w 22909"/>
                      <a:gd name="connsiteY7" fmla="*/ 8011 h 31695"/>
                      <a:gd name="connsiteX8" fmla="*/ 10836 w 22909"/>
                      <a:gd name="connsiteY8" fmla="*/ 8803 h 31695"/>
                      <a:gd name="connsiteX9" fmla="*/ 8843 w 22909"/>
                      <a:gd name="connsiteY9" fmla="*/ 3455 h 31695"/>
                      <a:gd name="connsiteX10" fmla="*/ 4458 w 22909"/>
                      <a:gd name="connsiteY10" fmla="*/ 484 h 31695"/>
                      <a:gd name="connsiteX11" fmla="*/ 3860 w 22909"/>
                      <a:gd name="connsiteY11" fmla="*/ 3455 h 31695"/>
                      <a:gd name="connsiteX12" fmla="*/ 870 w 22909"/>
                      <a:gd name="connsiteY12" fmla="*/ 3455 h 31695"/>
                      <a:gd name="connsiteX13" fmla="*/ 2664 w 22909"/>
                      <a:gd name="connsiteY13" fmla="*/ 10388 h 31695"/>
                      <a:gd name="connsiteX14" fmla="*/ 10637 w 22909"/>
                      <a:gd name="connsiteY14" fmla="*/ 14350 h 31695"/>
                      <a:gd name="connsiteX15" fmla="*/ 11235 w 22909"/>
                      <a:gd name="connsiteY15" fmla="*/ 13755 h 31695"/>
                      <a:gd name="connsiteX16" fmla="*/ 11833 w 22909"/>
                      <a:gd name="connsiteY16" fmla="*/ 15340 h 31695"/>
                      <a:gd name="connsiteX17" fmla="*/ 15022 w 22909"/>
                      <a:gd name="connsiteY17" fmla="*/ 19896 h 31695"/>
                      <a:gd name="connsiteX18" fmla="*/ 12830 w 22909"/>
                      <a:gd name="connsiteY18" fmla="*/ 19698 h 316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22909" h="31695">
                        <a:moveTo>
                          <a:pt x="12830" y="19698"/>
                        </a:moveTo>
                        <a:cubicBezTo>
                          <a:pt x="10238" y="20887"/>
                          <a:pt x="12032" y="24254"/>
                          <a:pt x="14823" y="27622"/>
                        </a:cubicBezTo>
                        <a:cubicBezTo>
                          <a:pt x="17215" y="30395"/>
                          <a:pt x="20603" y="32772"/>
                          <a:pt x="22198" y="31187"/>
                        </a:cubicBezTo>
                        <a:cubicBezTo>
                          <a:pt x="23992" y="29404"/>
                          <a:pt x="22198" y="26235"/>
                          <a:pt x="19009" y="22867"/>
                        </a:cubicBezTo>
                        <a:cubicBezTo>
                          <a:pt x="18211" y="22075"/>
                          <a:pt x="17414" y="21283"/>
                          <a:pt x="16617" y="20887"/>
                        </a:cubicBezTo>
                        <a:cubicBezTo>
                          <a:pt x="17015" y="20887"/>
                          <a:pt x="17215" y="21085"/>
                          <a:pt x="17414" y="20887"/>
                        </a:cubicBezTo>
                        <a:cubicBezTo>
                          <a:pt x="19407" y="20689"/>
                          <a:pt x="19009" y="17717"/>
                          <a:pt x="17215" y="13954"/>
                        </a:cubicBezTo>
                        <a:cubicBezTo>
                          <a:pt x="15421" y="10388"/>
                          <a:pt x="13427" y="8407"/>
                          <a:pt x="11434" y="8011"/>
                        </a:cubicBezTo>
                        <a:cubicBezTo>
                          <a:pt x="11235" y="8209"/>
                          <a:pt x="11035" y="8407"/>
                          <a:pt x="10836" y="8803"/>
                        </a:cubicBezTo>
                        <a:cubicBezTo>
                          <a:pt x="10836" y="7417"/>
                          <a:pt x="10238" y="5634"/>
                          <a:pt x="8843" y="3455"/>
                        </a:cubicBezTo>
                        <a:cubicBezTo>
                          <a:pt x="7248" y="880"/>
                          <a:pt x="5454" y="-903"/>
                          <a:pt x="4458" y="484"/>
                        </a:cubicBezTo>
                        <a:cubicBezTo>
                          <a:pt x="3860" y="1276"/>
                          <a:pt x="3860" y="2266"/>
                          <a:pt x="3860" y="3455"/>
                        </a:cubicBezTo>
                        <a:cubicBezTo>
                          <a:pt x="2664" y="2861"/>
                          <a:pt x="1667" y="2861"/>
                          <a:pt x="870" y="3455"/>
                        </a:cubicBezTo>
                        <a:cubicBezTo>
                          <a:pt x="-725" y="4643"/>
                          <a:pt x="-127" y="7417"/>
                          <a:pt x="2664" y="10388"/>
                        </a:cubicBezTo>
                        <a:cubicBezTo>
                          <a:pt x="5255" y="13359"/>
                          <a:pt x="8245" y="14944"/>
                          <a:pt x="10637" y="14350"/>
                        </a:cubicBezTo>
                        <a:cubicBezTo>
                          <a:pt x="10836" y="14152"/>
                          <a:pt x="11035" y="13954"/>
                          <a:pt x="11235" y="13755"/>
                        </a:cubicBezTo>
                        <a:cubicBezTo>
                          <a:pt x="11434" y="14152"/>
                          <a:pt x="11634" y="14746"/>
                          <a:pt x="11833" y="15340"/>
                        </a:cubicBezTo>
                        <a:cubicBezTo>
                          <a:pt x="12830" y="17519"/>
                          <a:pt x="14025" y="19104"/>
                          <a:pt x="15022" y="19896"/>
                        </a:cubicBezTo>
                        <a:cubicBezTo>
                          <a:pt x="14025" y="19500"/>
                          <a:pt x="13427" y="19302"/>
                          <a:pt x="12830" y="1969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6" name="Freeform 2475">
                    <a:extLst>
                      <a:ext uri="{FF2B5EF4-FFF2-40B4-BE49-F238E27FC236}">
                        <a16:creationId xmlns:a16="http://schemas.microsoft.com/office/drawing/2014/main" id="{B21CD195-5D4D-0B1D-23FD-9E5112B95B10}"/>
                      </a:ext>
                    </a:extLst>
                  </p:cNvPr>
                  <p:cNvSpPr/>
                  <p:nvPr/>
                </p:nvSpPr>
                <p:spPr>
                  <a:xfrm>
                    <a:off x="3819510" y="5150442"/>
                    <a:ext cx="11026" cy="10326"/>
                  </a:xfrm>
                  <a:custGeom>
                    <a:avLst/>
                    <a:gdLst>
                      <a:gd name="connsiteX0" fmla="*/ 2349 w 11026"/>
                      <a:gd name="connsiteY0" fmla="*/ 6002 h 10326"/>
                      <a:gd name="connsiteX1" fmla="*/ 10123 w 11026"/>
                      <a:gd name="connsiteY1" fmla="*/ 10162 h 10326"/>
                      <a:gd name="connsiteX2" fmla="*/ 7731 w 11026"/>
                      <a:gd name="connsiteY2" fmla="*/ 3427 h 10326"/>
                      <a:gd name="connsiteX3" fmla="*/ 556 w 11026"/>
                      <a:gd name="connsiteY3" fmla="*/ 455 h 10326"/>
                      <a:gd name="connsiteX4" fmla="*/ 2349 w 11026"/>
                      <a:gd name="connsiteY4" fmla="*/ 6002 h 103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26" h="10326">
                        <a:moveTo>
                          <a:pt x="2349" y="6002"/>
                        </a:moveTo>
                        <a:cubicBezTo>
                          <a:pt x="4941" y="8775"/>
                          <a:pt x="7931" y="10954"/>
                          <a:pt x="10123" y="10162"/>
                        </a:cubicBezTo>
                        <a:cubicBezTo>
                          <a:pt x="12316" y="9171"/>
                          <a:pt x="10123" y="6398"/>
                          <a:pt x="7731" y="3427"/>
                        </a:cubicBezTo>
                        <a:cubicBezTo>
                          <a:pt x="4742" y="455"/>
                          <a:pt x="1951" y="-733"/>
                          <a:pt x="556" y="455"/>
                        </a:cubicBezTo>
                        <a:cubicBezTo>
                          <a:pt x="-640" y="1446"/>
                          <a:pt x="157" y="3823"/>
                          <a:pt x="2349" y="60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7" name="Freeform 2476">
                    <a:extLst>
                      <a:ext uri="{FF2B5EF4-FFF2-40B4-BE49-F238E27FC236}">
                        <a16:creationId xmlns:a16="http://schemas.microsoft.com/office/drawing/2014/main" id="{B27B6FAF-5F05-EB75-CA53-87139647F814}"/>
                      </a:ext>
                    </a:extLst>
                  </p:cNvPr>
                  <p:cNvSpPr/>
                  <p:nvPr/>
                </p:nvSpPr>
                <p:spPr>
                  <a:xfrm>
                    <a:off x="3624481" y="5383698"/>
                    <a:ext cx="21373" cy="4864"/>
                  </a:xfrm>
                  <a:custGeom>
                    <a:avLst/>
                    <a:gdLst>
                      <a:gd name="connsiteX0" fmla="*/ 9414 w 21373"/>
                      <a:gd name="connsiteY0" fmla="*/ 4510 h 4864"/>
                      <a:gd name="connsiteX1" fmla="*/ 10809 w 21373"/>
                      <a:gd name="connsiteY1" fmla="*/ 4312 h 4864"/>
                      <a:gd name="connsiteX2" fmla="*/ 13600 w 21373"/>
                      <a:gd name="connsiteY2" fmla="*/ 4114 h 4864"/>
                      <a:gd name="connsiteX3" fmla="*/ 21374 w 21373"/>
                      <a:gd name="connsiteY3" fmla="*/ 1142 h 4864"/>
                      <a:gd name="connsiteX4" fmla="*/ 16191 w 21373"/>
                      <a:gd name="connsiteY4" fmla="*/ 152 h 4864"/>
                      <a:gd name="connsiteX5" fmla="*/ 13002 w 21373"/>
                      <a:gd name="connsiteY5" fmla="*/ 746 h 4864"/>
                      <a:gd name="connsiteX6" fmla="*/ 6025 w 21373"/>
                      <a:gd name="connsiteY6" fmla="*/ 350 h 4864"/>
                      <a:gd name="connsiteX7" fmla="*/ 245 w 21373"/>
                      <a:gd name="connsiteY7" fmla="*/ 3717 h 4864"/>
                      <a:gd name="connsiteX8" fmla="*/ 9414 w 21373"/>
                      <a:gd name="connsiteY8" fmla="*/ 4510 h 48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373" h="4864">
                        <a:moveTo>
                          <a:pt x="9414" y="4510"/>
                        </a:moveTo>
                        <a:cubicBezTo>
                          <a:pt x="9813" y="4510"/>
                          <a:pt x="10411" y="4312"/>
                          <a:pt x="10809" y="4312"/>
                        </a:cubicBezTo>
                        <a:cubicBezTo>
                          <a:pt x="11606" y="4312"/>
                          <a:pt x="12603" y="4312"/>
                          <a:pt x="13600" y="4114"/>
                        </a:cubicBezTo>
                        <a:cubicBezTo>
                          <a:pt x="17586" y="3717"/>
                          <a:pt x="20377" y="2529"/>
                          <a:pt x="21374" y="1142"/>
                        </a:cubicBezTo>
                        <a:cubicBezTo>
                          <a:pt x="20975" y="152"/>
                          <a:pt x="19181" y="-244"/>
                          <a:pt x="16191" y="152"/>
                        </a:cubicBezTo>
                        <a:cubicBezTo>
                          <a:pt x="14995" y="350"/>
                          <a:pt x="13998" y="548"/>
                          <a:pt x="13002" y="746"/>
                        </a:cubicBezTo>
                        <a:cubicBezTo>
                          <a:pt x="11407" y="152"/>
                          <a:pt x="9015" y="-46"/>
                          <a:pt x="6025" y="350"/>
                        </a:cubicBezTo>
                        <a:cubicBezTo>
                          <a:pt x="2437" y="1142"/>
                          <a:pt x="-951" y="2331"/>
                          <a:pt x="245" y="3717"/>
                        </a:cubicBezTo>
                        <a:cubicBezTo>
                          <a:pt x="1441" y="5302"/>
                          <a:pt x="5627" y="4906"/>
                          <a:pt x="9414" y="45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8" name="Freeform 2477">
                    <a:extLst>
                      <a:ext uri="{FF2B5EF4-FFF2-40B4-BE49-F238E27FC236}">
                        <a16:creationId xmlns:a16="http://schemas.microsoft.com/office/drawing/2014/main" id="{382CD16E-5EC5-7D5A-5051-8E8EAF34CC88}"/>
                      </a:ext>
                    </a:extLst>
                  </p:cNvPr>
                  <p:cNvSpPr/>
                  <p:nvPr/>
                </p:nvSpPr>
                <p:spPr>
                  <a:xfrm>
                    <a:off x="3619942" y="5323306"/>
                    <a:ext cx="16344" cy="10113"/>
                  </a:xfrm>
                  <a:custGeom>
                    <a:avLst/>
                    <a:gdLst>
                      <a:gd name="connsiteX0" fmla="*/ 7176 w 16344"/>
                      <a:gd name="connsiteY0" fmla="*/ 10031 h 10113"/>
                      <a:gd name="connsiteX1" fmla="*/ 13754 w 16344"/>
                      <a:gd name="connsiteY1" fmla="*/ 5871 h 10113"/>
                      <a:gd name="connsiteX2" fmla="*/ 13554 w 16344"/>
                      <a:gd name="connsiteY2" fmla="*/ 5276 h 10113"/>
                      <a:gd name="connsiteX3" fmla="*/ 14152 w 16344"/>
                      <a:gd name="connsiteY3" fmla="*/ 3890 h 10113"/>
                      <a:gd name="connsiteX4" fmla="*/ 13156 w 16344"/>
                      <a:gd name="connsiteY4" fmla="*/ 3097 h 10113"/>
                      <a:gd name="connsiteX5" fmla="*/ 16345 w 16344"/>
                      <a:gd name="connsiteY5" fmla="*/ 1117 h 10113"/>
                      <a:gd name="connsiteX6" fmla="*/ 10564 w 16344"/>
                      <a:gd name="connsiteY6" fmla="*/ 126 h 10113"/>
                      <a:gd name="connsiteX7" fmla="*/ 4584 w 16344"/>
                      <a:gd name="connsiteY7" fmla="*/ 2701 h 10113"/>
                      <a:gd name="connsiteX8" fmla="*/ 2791 w 16344"/>
                      <a:gd name="connsiteY8" fmla="*/ 3295 h 10113"/>
                      <a:gd name="connsiteX9" fmla="*/ 0 w 16344"/>
                      <a:gd name="connsiteY9" fmla="*/ 5078 h 10113"/>
                      <a:gd name="connsiteX10" fmla="*/ 598 w 16344"/>
                      <a:gd name="connsiteY10" fmla="*/ 5474 h 10113"/>
                      <a:gd name="connsiteX11" fmla="*/ 398 w 16344"/>
                      <a:gd name="connsiteY11" fmla="*/ 6465 h 10113"/>
                      <a:gd name="connsiteX12" fmla="*/ 7176 w 16344"/>
                      <a:gd name="connsiteY12" fmla="*/ 10031 h 101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6344" h="10113">
                        <a:moveTo>
                          <a:pt x="7176" y="10031"/>
                        </a:moveTo>
                        <a:cubicBezTo>
                          <a:pt x="10963" y="9634"/>
                          <a:pt x="14152" y="8446"/>
                          <a:pt x="13754" y="5871"/>
                        </a:cubicBezTo>
                        <a:cubicBezTo>
                          <a:pt x="13754" y="5673"/>
                          <a:pt x="13554" y="5474"/>
                          <a:pt x="13554" y="5276"/>
                        </a:cubicBezTo>
                        <a:cubicBezTo>
                          <a:pt x="14152" y="4880"/>
                          <a:pt x="14352" y="4484"/>
                          <a:pt x="14152" y="3890"/>
                        </a:cubicBezTo>
                        <a:cubicBezTo>
                          <a:pt x="13953" y="3494"/>
                          <a:pt x="13554" y="3295"/>
                          <a:pt x="13156" y="3097"/>
                        </a:cubicBezTo>
                        <a:cubicBezTo>
                          <a:pt x="14949" y="2701"/>
                          <a:pt x="16145" y="1909"/>
                          <a:pt x="16345" y="1117"/>
                        </a:cubicBezTo>
                        <a:cubicBezTo>
                          <a:pt x="15547" y="324"/>
                          <a:pt x="13554" y="-270"/>
                          <a:pt x="10564" y="126"/>
                        </a:cubicBezTo>
                        <a:cubicBezTo>
                          <a:pt x="6777" y="522"/>
                          <a:pt x="4186" y="1513"/>
                          <a:pt x="4584" y="2701"/>
                        </a:cubicBezTo>
                        <a:cubicBezTo>
                          <a:pt x="3986" y="2899"/>
                          <a:pt x="3389" y="3097"/>
                          <a:pt x="2791" y="3295"/>
                        </a:cubicBezTo>
                        <a:cubicBezTo>
                          <a:pt x="1196" y="3692"/>
                          <a:pt x="0" y="4286"/>
                          <a:pt x="0" y="5078"/>
                        </a:cubicBezTo>
                        <a:cubicBezTo>
                          <a:pt x="199" y="5276"/>
                          <a:pt x="398" y="5474"/>
                          <a:pt x="598" y="5474"/>
                        </a:cubicBezTo>
                        <a:cubicBezTo>
                          <a:pt x="398" y="5871"/>
                          <a:pt x="398" y="6069"/>
                          <a:pt x="398" y="6465"/>
                        </a:cubicBezTo>
                        <a:cubicBezTo>
                          <a:pt x="398" y="9436"/>
                          <a:pt x="3189" y="10427"/>
                          <a:pt x="7176" y="100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79" name="Freeform 2478">
                    <a:extLst>
                      <a:ext uri="{FF2B5EF4-FFF2-40B4-BE49-F238E27FC236}">
                        <a16:creationId xmlns:a16="http://schemas.microsoft.com/office/drawing/2014/main" id="{31EF137C-7228-5240-6FB3-1FACC54887D7}"/>
                      </a:ext>
                    </a:extLst>
                  </p:cNvPr>
                  <p:cNvSpPr/>
                  <p:nvPr/>
                </p:nvSpPr>
                <p:spPr>
                  <a:xfrm>
                    <a:off x="3782991" y="5168472"/>
                    <a:ext cx="15678" cy="10169"/>
                  </a:xfrm>
                  <a:custGeom>
                    <a:avLst/>
                    <a:gdLst>
                      <a:gd name="connsiteX0" fmla="*/ 14949 w 15678"/>
                      <a:gd name="connsiteY0" fmla="*/ 7385 h 10169"/>
                      <a:gd name="connsiteX1" fmla="*/ 2990 w 15678"/>
                      <a:gd name="connsiteY1" fmla="*/ 55 h 10169"/>
                      <a:gd name="connsiteX2" fmla="*/ 0 w 15678"/>
                      <a:gd name="connsiteY2" fmla="*/ 253 h 10169"/>
                      <a:gd name="connsiteX3" fmla="*/ 997 w 15678"/>
                      <a:gd name="connsiteY3" fmla="*/ 2631 h 10169"/>
                      <a:gd name="connsiteX4" fmla="*/ 14152 w 15678"/>
                      <a:gd name="connsiteY4" fmla="*/ 10158 h 10169"/>
                      <a:gd name="connsiteX5" fmla="*/ 14949 w 15678"/>
                      <a:gd name="connsiteY5" fmla="*/ 7385 h 101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5678" h="10169">
                        <a:moveTo>
                          <a:pt x="14949" y="7385"/>
                        </a:moveTo>
                        <a:cubicBezTo>
                          <a:pt x="11561" y="3027"/>
                          <a:pt x="7375" y="650"/>
                          <a:pt x="2990" y="55"/>
                        </a:cubicBezTo>
                        <a:cubicBezTo>
                          <a:pt x="1794" y="-143"/>
                          <a:pt x="997" y="253"/>
                          <a:pt x="0" y="253"/>
                        </a:cubicBezTo>
                        <a:lnTo>
                          <a:pt x="997" y="2631"/>
                        </a:lnTo>
                        <a:cubicBezTo>
                          <a:pt x="4784" y="7979"/>
                          <a:pt x="9169" y="10356"/>
                          <a:pt x="14152" y="10158"/>
                        </a:cubicBezTo>
                        <a:cubicBezTo>
                          <a:pt x="15547" y="10158"/>
                          <a:pt x="16345" y="9168"/>
                          <a:pt x="14949" y="73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0" name="Freeform 2479">
                    <a:extLst>
                      <a:ext uri="{FF2B5EF4-FFF2-40B4-BE49-F238E27FC236}">
                        <a16:creationId xmlns:a16="http://schemas.microsoft.com/office/drawing/2014/main" id="{BD70ADE0-2663-9BBC-13B2-77056C26AB56}"/>
                      </a:ext>
                    </a:extLst>
                  </p:cNvPr>
                  <p:cNvSpPr/>
                  <p:nvPr/>
                </p:nvSpPr>
                <p:spPr>
                  <a:xfrm>
                    <a:off x="3674290" y="5155797"/>
                    <a:ext cx="17136" cy="20579"/>
                  </a:xfrm>
                  <a:custGeom>
                    <a:avLst/>
                    <a:gdLst>
                      <a:gd name="connsiteX0" fmla="*/ 467 w 17136"/>
                      <a:gd name="connsiteY0" fmla="*/ 2429 h 20579"/>
                      <a:gd name="connsiteX1" fmla="*/ 5051 w 17136"/>
                      <a:gd name="connsiteY1" fmla="*/ 9957 h 20579"/>
                      <a:gd name="connsiteX2" fmla="*/ 10433 w 17136"/>
                      <a:gd name="connsiteY2" fmla="*/ 10353 h 20579"/>
                      <a:gd name="connsiteX3" fmla="*/ 11629 w 17136"/>
                      <a:gd name="connsiteY3" fmla="*/ 16494 h 20579"/>
                      <a:gd name="connsiteX4" fmla="*/ 16014 w 17136"/>
                      <a:gd name="connsiteY4" fmla="*/ 20456 h 20579"/>
                      <a:gd name="connsiteX5" fmla="*/ 16014 w 17136"/>
                      <a:gd name="connsiteY5" fmla="*/ 12928 h 20579"/>
                      <a:gd name="connsiteX6" fmla="*/ 13024 w 17136"/>
                      <a:gd name="connsiteY6" fmla="*/ 8966 h 20579"/>
                      <a:gd name="connsiteX7" fmla="*/ 13821 w 17136"/>
                      <a:gd name="connsiteY7" fmla="*/ 7580 h 20579"/>
                      <a:gd name="connsiteX8" fmla="*/ 9635 w 17136"/>
                      <a:gd name="connsiteY8" fmla="*/ 1439 h 20579"/>
                      <a:gd name="connsiteX9" fmla="*/ 467 w 17136"/>
                      <a:gd name="connsiteY9" fmla="*/ 2429 h 205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136" h="20579">
                        <a:moveTo>
                          <a:pt x="467" y="2429"/>
                        </a:moveTo>
                        <a:cubicBezTo>
                          <a:pt x="-929" y="5401"/>
                          <a:pt x="865" y="8768"/>
                          <a:pt x="5051" y="9957"/>
                        </a:cubicBezTo>
                        <a:cubicBezTo>
                          <a:pt x="7044" y="10551"/>
                          <a:pt x="8838" y="10749"/>
                          <a:pt x="10433" y="10353"/>
                        </a:cubicBezTo>
                        <a:cubicBezTo>
                          <a:pt x="10233" y="11740"/>
                          <a:pt x="10632" y="13919"/>
                          <a:pt x="11629" y="16494"/>
                        </a:cubicBezTo>
                        <a:cubicBezTo>
                          <a:pt x="12825" y="19465"/>
                          <a:pt x="14818" y="21050"/>
                          <a:pt x="16014" y="20456"/>
                        </a:cubicBezTo>
                        <a:cubicBezTo>
                          <a:pt x="17409" y="19465"/>
                          <a:pt x="17609" y="16890"/>
                          <a:pt x="16014" y="12928"/>
                        </a:cubicBezTo>
                        <a:cubicBezTo>
                          <a:pt x="15017" y="10947"/>
                          <a:pt x="13821" y="9561"/>
                          <a:pt x="13024" y="8966"/>
                        </a:cubicBezTo>
                        <a:cubicBezTo>
                          <a:pt x="13223" y="8570"/>
                          <a:pt x="13622" y="8174"/>
                          <a:pt x="13821" y="7580"/>
                        </a:cubicBezTo>
                        <a:cubicBezTo>
                          <a:pt x="14818" y="4807"/>
                          <a:pt x="12227" y="3024"/>
                          <a:pt x="9635" y="1439"/>
                        </a:cubicBezTo>
                        <a:cubicBezTo>
                          <a:pt x="5848" y="-344"/>
                          <a:pt x="1862" y="-938"/>
                          <a:pt x="467" y="24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1" name="Freeform 2480">
                    <a:extLst>
                      <a:ext uri="{FF2B5EF4-FFF2-40B4-BE49-F238E27FC236}">
                        <a16:creationId xmlns:a16="http://schemas.microsoft.com/office/drawing/2014/main" id="{6829023E-2CAC-73DD-280F-94F1CF80CB55}"/>
                      </a:ext>
                    </a:extLst>
                  </p:cNvPr>
                  <p:cNvSpPr/>
                  <p:nvPr/>
                </p:nvSpPr>
                <p:spPr>
                  <a:xfrm>
                    <a:off x="3756576" y="5169652"/>
                    <a:ext cx="12227" cy="9946"/>
                  </a:xfrm>
                  <a:custGeom>
                    <a:avLst/>
                    <a:gdLst>
                      <a:gd name="connsiteX0" fmla="*/ 502 w 12227"/>
                      <a:gd name="connsiteY0" fmla="*/ 1450 h 9946"/>
                      <a:gd name="connsiteX1" fmla="*/ 2495 w 12227"/>
                      <a:gd name="connsiteY1" fmla="*/ 7393 h 9946"/>
                      <a:gd name="connsiteX2" fmla="*/ 11266 w 12227"/>
                      <a:gd name="connsiteY2" fmla="*/ 9176 h 9946"/>
                      <a:gd name="connsiteX3" fmla="*/ 8276 w 12227"/>
                      <a:gd name="connsiteY3" fmla="*/ 2044 h 9946"/>
                      <a:gd name="connsiteX4" fmla="*/ 502 w 12227"/>
                      <a:gd name="connsiteY4" fmla="*/ 1450 h 9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27" h="9946">
                        <a:moveTo>
                          <a:pt x="502" y="1450"/>
                        </a:moveTo>
                        <a:cubicBezTo>
                          <a:pt x="-494" y="3035"/>
                          <a:pt x="-96" y="5412"/>
                          <a:pt x="2495" y="7393"/>
                        </a:cubicBezTo>
                        <a:cubicBezTo>
                          <a:pt x="5685" y="9770"/>
                          <a:pt x="9273" y="10760"/>
                          <a:pt x="11266" y="9176"/>
                        </a:cubicBezTo>
                        <a:cubicBezTo>
                          <a:pt x="13459" y="7591"/>
                          <a:pt x="11665" y="5016"/>
                          <a:pt x="8276" y="2044"/>
                        </a:cubicBezTo>
                        <a:cubicBezTo>
                          <a:pt x="5087" y="-135"/>
                          <a:pt x="1898" y="-927"/>
                          <a:pt x="502" y="14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2" name="Freeform 2481">
                    <a:extLst>
                      <a:ext uri="{FF2B5EF4-FFF2-40B4-BE49-F238E27FC236}">
                        <a16:creationId xmlns:a16="http://schemas.microsoft.com/office/drawing/2014/main" id="{BBA3A617-9532-E861-0638-94CA98C3205E}"/>
                      </a:ext>
                    </a:extLst>
                  </p:cNvPr>
                  <p:cNvSpPr/>
                  <p:nvPr/>
                </p:nvSpPr>
                <p:spPr>
                  <a:xfrm>
                    <a:off x="3727182" y="5168779"/>
                    <a:ext cx="13227" cy="10902"/>
                  </a:xfrm>
                  <a:custGeom>
                    <a:avLst/>
                    <a:gdLst>
                      <a:gd name="connsiteX0" fmla="*/ 12355 w 13227"/>
                      <a:gd name="connsiteY0" fmla="*/ 9256 h 10902"/>
                      <a:gd name="connsiteX1" fmla="*/ 9565 w 13227"/>
                      <a:gd name="connsiteY1" fmla="*/ 2125 h 10902"/>
                      <a:gd name="connsiteX2" fmla="*/ 595 w 13227"/>
                      <a:gd name="connsiteY2" fmla="*/ 1135 h 10902"/>
                      <a:gd name="connsiteX3" fmla="*/ 3784 w 13227"/>
                      <a:gd name="connsiteY3" fmla="*/ 8662 h 10902"/>
                      <a:gd name="connsiteX4" fmla="*/ 12355 w 13227"/>
                      <a:gd name="connsiteY4" fmla="*/ 9256 h 109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27" h="10902">
                        <a:moveTo>
                          <a:pt x="12355" y="9256"/>
                        </a:moveTo>
                        <a:cubicBezTo>
                          <a:pt x="14149" y="7077"/>
                          <a:pt x="13153" y="4502"/>
                          <a:pt x="9565" y="2125"/>
                        </a:cubicBezTo>
                        <a:cubicBezTo>
                          <a:pt x="6176" y="-54"/>
                          <a:pt x="2987" y="-846"/>
                          <a:pt x="595" y="1135"/>
                        </a:cubicBezTo>
                        <a:cubicBezTo>
                          <a:pt x="-999" y="3710"/>
                          <a:pt x="794" y="6483"/>
                          <a:pt x="3784" y="8662"/>
                        </a:cubicBezTo>
                        <a:cubicBezTo>
                          <a:pt x="7173" y="11435"/>
                          <a:pt x="10362" y="11633"/>
                          <a:pt x="12355" y="92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3" name="Freeform 2482">
                    <a:extLst>
                      <a:ext uri="{FF2B5EF4-FFF2-40B4-BE49-F238E27FC236}">
                        <a16:creationId xmlns:a16="http://schemas.microsoft.com/office/drawing/2014/main" id="{22DFF1FF-BC64-7CEA-1FB3-55D861B23165}"/>
                      </a:ext>
                    </a:extLst>
                  </p:cNvPr>
                  <p:cNvSpPr/>
                  <p:nvPr/>
                </p:nvSpPr>
                <p:spPr>
                  <a:xfrm>
                    <a:off x="3736571" y="5145655"/>
                    <a:ext cx="16932" cy="16565"/>
                  </a:xfrm>
                  <a:custGeom>
                    <a:avLst/>
                    <a:gdLst>
                      <a:gd name="connsiteX0" fmla="*/ 6156 w 16932"/>
                      <a:gd name="connsiteY0" fmla="*/ 7421 h 16565"/>
                      <a:gd name="connsiteX1" fmla="*/ 5159 w 16932"/>
                      <a:gd name="connsiteY1" fmla="*/ 4648 h 16565"/>
                      <a:gd name="connsiteX2" fmla="*/ 973 w 16932"/>
                      <a:gd name="connsiteY2" fmla="*/ 92 h 16565"/>
                      <a:gd name="connsiteX3" fmla="*/ 973 w 16932"/>
                      <a:gd name="connsiteY3" fmla="*/ 5836 h 16565"/>
                      <a:gd name="connsiteX4" fmla="*/ 4760 w 16932"/>
                      <a:gd name="connsiteY4" fmla="*/ 11383 h 16565"/>
                      <a:gd name="connsiteX5" fmla="*/ 8149 w 16932"/>
                      <a:gd name="connsiteY5" fmla="*/ 14750 h 16565"/>
                      <a:gd name="connsiteX6" fmla="*/ 16521 w 16932"/>
                      <a:gd name="connsiteY6" fmla="*/ 14949 h 16565"/>
                      <a:gd name="connsiteX7" fmla="*/ 12933 w 16932"/>
                      <a:gd name="connsiteY7" fmla="*/ 9006 h 16565"/>
                      <a:gd name="connsiteX8" fmla="*/ 6156 w 16932"/>
                      <a:gd name="connsiteY8" fmla="*/ 7421 h 16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32" h="16565">
                        <a:moveTo>
                          <a:pt x="6156" y="7421"/>
                        </a:moveTo>
                        <a:cubicBezTo>
                          <a:pt x="5956" y="6629"/>
                          <a:pt x="5557" y="5638"/>
                          <a:pt x="5159" y="4648"/>
                        </a:cubicBezTo>
                        <a:cubicBezTo>
                          <a:pt x="3963" y="1875"/>
                          <a:pt x="2568" y="-502"/>
                          <a:pt x="973" y="92"/>
                        </a:cubicBezTo>
                        <a:cubicBezTo>
                          <a:pt x="-422" y="488"/>
                          <a:pt x="-223" y="3063"/>
                          <a:pt x="973" y="5836"/>
                        </a:cubicBezTo>
                        <a:cubicBezTo>
                          <a:pt x="1970" y="8412"/>
                          <a:pt x="3365" y="11185"/>
                          <a:pt x="4760" y="11383"/>
                        </a:cubicBezTo>
                        <a:cubicBezTo>
                          <a:pt x="5358" y="12571"/>
                          <a:pt x="6554" y="13760"/>
                          <a:pt x="8149" y="14750"/>
                        </a:cubicBezTo>
                        <a:cubicBezTo>
                          <a:pt x="11737" y="16929"/>
                          <a:pt x="14926" y="17325"/>
                          <a:pt x="16521" y="14949"/>
                        </a:cubicBezTo>
                        <a:cubicBezTo>
                          <a:pt x="17916" y="12968"/>
                          <a:pt x="15524" y="10591"/>
                          <a:pt x="12933" y="9006"/>
                        </a:cubicBezTo>
                        <a:cubicBezTo>
                          <a:pt x="10541" y="7223"/>
                          <a:pt x="8149" y="6629"/>
                          <a:pt x="6156" y="74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4" name="Freeform 2483">
                    <a:extLst>
                      <a:ext uri="{FF2B5EF4-FFF2-40B4-BE49-F238E27FC236}">
                        <a16:creationId xmlns:a16="http://schemas.microsoft.com/office/drawing/2014/main" id="{68F5BE9F-E88C-7AEA-C41A-055828920EEC}"/>
                      </a:ext>
                    </a:extLst>
                  </p:cNvPr>
                  <p:cNvSpPr/>
                  <p:nvPr/>
                </p:nvSpPr>
                <p:spPr>
                  <a:xfrm>
                    <a:off x="3721157" y="5384605"/>
                    <a:ext cx="13804" cy="5186"/>
                  </a:xfrm>
                  <a:custGeom>
                    <a:avLst/>
                    <a:gdLst>
                      <a:gd name="connsiteX0" fmla="*/ 6421 w 13804"/>
                      <a:gd name="connsiteY0" fmla="*/ 5187 h 5186"/>
                      <a:gd name="connsiteX1" fmla="*/ 13796 w 13804"/>
                      <a:gd name="connsiteY1" fmla="*/ 2215 h 5186"/>
                      <a:gd name="connsiteX2" fmla="*/ 6421 w 13804"/>
                      <a:gd name="connsiteY2" fmla="*/ 36 h 5186"/>
                      <a:gd name="connsiteX3" fmla="*/ 43 w 13804"/>
                      <a:gd name="connsiteY3" fmla="*/ 3206 h 5186"/>
                      <a:gd name="connsiteX4" fmla="*/ 6421 w 13804"/>
                      <a:gd name="connsiteY4" fmla="*/ 5187 h 51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04" h="5186">
                        <a:moveTo>
                          <a:pt x="6421" y="5187"/>
                        </a:moveTo>
                        <a:cubicBezTo>
                          <a:pt x="10607" y="5187"/>
                          <a:pt x="13796" y="3998"/>
                          <a:pt x="13796" y="2215"/>
                        </a:cubicBezTo>
                        <a:cubicBezTo>
                          <a:pt x="13996" y="433"/>
                          <a:pt x="10607" y="-162"/>
                          <a:pt x="6421" y="36"/>
                        </a:cubicBezTo>
                        <a:cubicBezTo>
                          <a:pt x="2036" y="433"/>
                          <a:pt x="-356" y="1423"/>
                          <a:pt x="43" y="3206"/>
                        </a:cubicBezTo>
                        <a:cubicBezTo>
                          <a:pt x="641" y="4593"/>
                          <a:pt x="3432" y="5187"/>
                          <a:pt x="6421" y="51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5" name="Freeform 2484">
                    <a:extLst>
                      <a:ext uri="{FF2B5EF4-FFF2-40B4-BE49-F238E27FC236}">
                        <a16:creationId xmlns:a16="http://schemas.microsoft.com/office/drawing/2014/main" id="{3A38703A-0813-0B4E-8AB5-328F8F375A42}"/>
                      </a:ext>
                    </a:extLst>
                  </p:cNvPr>
                  <p:cNvSpPr/>
                  <p:nvPr/>
                </p:nvSpPr>
                <p:spPr>
                  <a:xfrm>
                    <a:off x="3715895" y="5304891"/>
                    <a:ext cx="20911" cy="7675"/>
                  </a:xfrm>
                  <a:custGeom>
                    <a:avLst/>
                    <a:gdLst>
                      <a:gd name="connsiteX0" fmla="*/ 5902 w 20911"/>
                      <a:gd name="connsiteY0" fmla="*/ 1109 h 7675"/>
                      <a:gd name="connsiteX1" fmla="*/ 321 w 20911"/>
                      <a:gd name="connsiteY1" fmla="*/ 5071 h 7675"/>
                      <a:gd name="connsiteX2" fmla="*/ 8493 w 20911"/>
                      <a:gd name="connsiteY2" fmla="*/ 7646 h 7675"/>
                      <a:gd name="connsiteX3" fmla="*/ 12679 w 20911"/>
                      <a:gd name="connsiteY3" fmla="*/ 5665 h 7675"/>
                      <a:gd name="connsiteX4" fmla="*/ 16267 w 20911"/>
                      <a:gd name="connsiteY4" fmla="*/ 5467 h 7675"/>
                      <a:gd name="connsiteX5" fmla="*/ 20852 w 20911"/>
                      <a:gd name="connsiteY5" fmla="*/ 1902 h 7675"/>
                      <a:gd name="connsiteX6" fmla="*/ 14274 w 20911"/>
                      <a:gd name="connsiteY6" fmla="*/ 119 h 7675"/>
                      <a:gd name="connsiteX7" fmla="*/ 9291 w 20911"/>
                      <a:gd name="connsiteY7" fmla="*/ 1703 h 7675"/>
                      <a:gd name="connsiteX8" fmla="*/ 5902 w 20911"/>
                      <a:gd name="connsiteY8" fmla="*/ 1109 h 76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911" h="7675">
                        <a:moveTo>
                          <a:pt x="5902" y="1109"/>
                        </a:moveTo>
                        <a:cubicBezTo>
                          <a:pt x="2314" y="1307"/>
                          <a:pt x="-1074" y="2694"/>
                          <a:pt x="321" y="5071"/>
                        </a:cubicBezTo>
                        <a:cubicBezTo>
                          <a:pt x="1517" y="7052"/>
                          <a:pt x="4507" y="7844"/>
                          <a:pt x="8493" y="7646"/>
                        </a:cubicBezTo>
                        <a:cubicBezTo>
                          <a:pt x="11284" y="7448"/>
                          <a:pt x="12281" y="6656"/>
                          <a:pt x="12679" y="5665"/>
                        </a:cubicBezTo>
                        <a:cubicBezTo>
                          <a:pt x="13875" y="5665"/>
                          <a:pt x="15071" y="5665"/>
                          <a:pt x="16267" y="5467"/>
                        </a:cubicBezTo>
                        <a:cubicBezTo>
                          <a:pt x="19656" y="4873"/>
                          <a:pt x="21250" y="3882"/>
                          <a:pt x="20852" y="1902"/>
                        </a:cubicBezTo>
                        <a:cubicBezTo>
                          <a:pt x="20054" y="317"/>
                          <a:pt x="17264" y="-277"/>
                          <a:pt x="14274" y="119"/>
                        </a:cubicBezTo>
                        <a:cubicBezTo>
                          <a:pt x="11882" y="317"/>
                          <a:pt x="10288" y="911"/>
                          <a:pt x="9291" y="1703"/>
                        </a:cubicBezTo>
                        <a:cubicBezTo>
                          <a:pt x="8095" y="1307"/>
                          <a:pt x="7098" y="1109"/>
                          <a:pt x="5902" y="11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6" name="Freeform 2485">
                    <a:extLst>
                      <a:ext uri="{FF2B5EF4-FFF2-40B4-BE49-F238E27FC236}">
                        <a16:creationId xmlns:a16="http://schemas.microsoft.com/office/drawing/2014/main" id="{F10CC615-3CD3-E736-8B37-533484ED1CFA}"/>
                      </a:ext>
                    </a:extLst>
                  </p:cNvPr>
                  <p:cNvSpPr/>
                  <p:nvPr/>
                </p:nvSpPr>
                <p:spPr>
                  <a:xfrm>
                    <a:off x="3768340" y="5115305"/>
                    <a:ext cx="15009" cy="16378"/>
                  </a:xfrm>
                  <a:custGeom>
                    <a:avLst/>
                    <a:gdLst>
                      <a:gd name="connsiteX0" fmla="*/ 12857 w 15009"/>
                      <a:gd name="connsiteY0" fmla="*/ 8851 h 16378"/>
                      <a:gd name="connsiteX1" fmla="*/ 9468 w 15009"/>
                      <a:gd name="connsiteY1" fmla="*/ 6276 h 16378"/>
                      <a:gd name="connsiteX2" fmla="*/ 5880 w 15009"/>
                      <a:gd name="connsiteY2" fmla="*/ 1522 h 16378"/>
                      <a:gd name="connsiteX3" fmla="*/ 299 w 15009"/>
                      <a:gd name="connsiteY3" fmla="*/ 729 h 16378"/>
                      <a:gd name="connsiteX4" fmla="*/ 2691 w 15009"/>
                      <a:gd name="connsiteY4" fmla="*/ 6474 h 16378"/>
                      <a:gd name="connsiteX5" fmla="*/ 4286 w 15009"/>
                      <a:gd name="connsiteY5" fmla="*/ 7464 h 16378"/>
                      <a:gd name="connsiteX6" fmla="*/ 5482 w 15009"/>
                      <a:gd name="connsiteY6" fmla="*/ 9643 h 16378"/>
                      <a:gd name="connsiteX7" fmla="*/ 6478 w 15009"/>
                      <a:gd name="connsiteY7" fmla="*/ 12020 h 16378"/>
                      <a:gd name="connsiteX8" fmla="*/ 11063 w 15009"/>
                      <a:gd name="connsiteY8" fmla="*/ 16378 h 16378"/>
                      <a:gd name="connsiteX9" fmla="*/ 12458 w 15009"/>
                      <a:gd name="connsiteY9" fmla="*/ 14398 h 16378"/>
                      <a:gd name="connsiteX10" fmla="*/ 14052 w 15009"/>
                      <a:gd name="connsiteY10" fmla="*/ 14001 h 16378"/>
                      <a:gd name="connsiteX11" fmla="*/ 12857 w 15009"/>
                      <a:gd name="connsiteY11" fmla="*/ 8851 h 163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5009" h="16378">
                        <a:moveTo>
                          <a:pt x="12857" y="8851"/>
                        </a:moveTo>
                        <a:cubicBezTo>
                          <a:pt x="11661" y="7662"/>
                          <a:pt x="10664" y="6870"/>
                          <a:pt x="9468" y="6276"/>
                        </a:cubicBezTo>
                        <a:cubicBezTo>
                          <a:pt x="9269" y="4889"/>
                          <a:pt x="8073" y="3106"/>
                          <a:pt x="5880" y="1522"/>
                        </a:cubicBezTo>
                        <a:cubicBezTo>
                          <a:pt x="3089" y="-459"/>
                          <a:pt x="1495" y="-261"/>
                          <a:pt x="299" y="729"/>
                        </a:cubicBezTo>
                        <a:cubicBezTo>
                          <a:pt x="-498" y="2116"/>
                          <a:pt x="299" y="4493"/>
                          <a:pt x="2691" y="6474"/>
                        </a:cubicBezTo>
                        <a:cubicBezTo>
                          <a:pt x="3289" y="6870"/>
                          <a:pt x="3687" y="7068"/>
                          <a:pt x="4286" y="7464"/>
                        </a:cubicBezTo>
                        <a:cubicBezTo>
                          <a:pt x="4485" y="8059"/>
                          <a:pt x="4884" y="8851"/>
                          <a:pt x="5482" y="9643"/>
                        </a:cubicBezTo>
                        <a:cubicBezTo>
                          <a:pt x="5681" y="10436"/>
                          <a:pt x="6080" y="11228"/>
                          <a:pt x="6478" y="12020"/>
                        </a:cubicBezTo>
                        <a:cubicBezTo>
                          <a:pt x="7873" y="14992"/>
                          <a:pt x="9867" y="16378"/>
                          <a:pt x="11063" y="16378"/>
                        </a:cubicBezTo>
                        <a:cubicBezTo>
                          <a:pt x="12059" y="16378"/>
                          <a:pt x="12458" y="15586"/>
                          <a:pt x="12458" y="14398"/>
                        </a:cubicBezTo>
                        <a:cubicBezTo>
                          <a:pt x="13056" y="14398"/>
                          <a:pt x="13654" y="14398"/>
                          <a:pt x="14052" y="14001"/>
                        </a:cubicBezTo>
                        <a:cubicBezTo>
                          <a:pt x="15647" y="13407"/>
                          <a:pt x="15248" y="11228"/>
                          <a:pt x="12857" y="88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7" name="Freeform 2486">
                    <a:extLst>
                      <a:ext uri="{FF2B5EF4-FFF2-40B4-BE49-F238E27FC236}">
                        <a16:creationId xmlns:a16="http://schemas.microsoft.com/office/drawing/2014/main" id="{2DA3475D-4A50-015F-0A70-AC3E6954ECFA}"/>
                      </a:ext>
                    </a:extLst>
                  </p:cNvPr>
                  <p:cNvSpPr/>
                  <p:nvPr/>
                </p:nvSpPr>
                <p:spPr>
                  <a:xfrm>
                    <a:off x="3740182" y="5190908"/>
                    <a:ext cx="20459" cy="10598"/>
                  </a:xfrm>
                  <a:custGeom>
                    <a:avLst/>
                    <a:gdLst>
                      <a:gd name="connsiteX0" fmla="*/ 19089 w 20459"/>
                      <a:gd name="connsiteY0" fmla="*/ 8125 h 10598"/>
                      <a:gd name="connsiteX1" fmla="*/ 18092 w 20459"/>
                      <a:gd name="connsiteY1" fmla="*/ 1985 h 10598"/>
                      <a:gd name="connsiteX2" fmla="*/ 6731 w 20459"/>
                      <a:gd name="connsiteY2" fmla="*/ 2183 h 10598"/>
                      <a:gd name="connsiteX3" fmla="*/ 6531 w 20459"/>
                      <a:gd name="connsiteY3" fmla="*/ 2777 h 10598"/>
                      <a:gd name="connsiteX4" fmla="*/ 153 w 20459"/>
                      <a:gd name="connsiteY4" fmla="*/ 3569 h 10598"/>
                      <a:gd name="connsiteX5" fmla="*/ 5734 w 20459"/>
                      <a:gd name="connsiteY5" fmla="*/ 10106 h 10598"/>
                      <a:gd name="connsiteX6" fmla="*/ 10518 w 20459"/>
                      <a:gd name="connsiteY6" fmla="*/ 9116 h 10598"/>
                      <a:gd name="connsiteX7" fmla="*/ 19089 w 20459"/>
                      <a:gd name="connsiteY7" fmla="*/ 8125 h 10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0459" h="10598">
                        <a:moveTo>
                          <a:pt x="19089" y="8125"/>
                        </a:moveTo>
                        <a:cubicBezTo>
                          <a:pt x="20484" y="6541"/>
                          <a:pt x="21680" y="4362"/>
                          <a:pt x="18092" y="1985"/>
                        </a:cubicBezTo>
                        <a:cubicBezTo>
                          <a:pt x="12710" y="-1581"/>
                          <a:pt x="9521" y="400"/>
                          <a:pt x="6731" y="2183"/>
                        </a:cubicBezTo>
                        <a:lnTo>
                          <a:pt x="6531" y="2777"/>
                        </a:lnTo>
                        <a:cubicBezTo>
                          <a:pt x="3741" y="1985"/>
                          <a:pt x="751" y="1786"/>
                          <a:pt x="153" y="3569"/>
                        </a:cubicBezTo>
                        <a:cubicBezTo>
                          <a:pt x="-644" y="6144"/>
                          <a:pt x="1747" y="8720"/>
                          <a:pt x="5734" y="10106"/>
                        </a:cubicBezTo>
                        <a:cubicBezTo>
                          <a:pt x="8325" y="11097"/>
                          <a:pt x="9920" y="10502"/>
                          <a:pt x="10518" y="9116"/>
                        </a:cubicBezTo>
                        <a:cubicBezTo>
                          <a:pt x="15102" y="11295"/>
                          <a:pt x="17295" y="9908"/>
                          <a:pt x="19089" y="81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8" name="Freeform 2487">
                    <a:extLst>
                      <a:ext uri="{FF2B5EF4-FFF2-40B4-BE49-F238E27FC236}">
                        <a16:creationId xmlns:a16="http://schemas.microsoft.com/office/drawing/2014/main" id="{578A0F29-5DEF-256F-21F3-A648608D73AF}"/>
                      </a:ext>
                    </a:extLst>
                  </p:cNvPr>
                  <p:cNvSpPr/>
                  <p:nvPr/>
                </p:nvSpPr>
                <p:spPr>
                  <a:xfrm>
                    <a:off x="3728774" y="5335120"/>
                    <a:ext cx="19932" cy="7701"/>
                  </a:xfrm>
                  <a:custGeom>
                    <a:avLst/>
                    <a:gdLst>
                      <a:gd name="connsiteX0" fmla="*/ 14352 w 19932"/>
                      <a:gd name="connsiteY0" fmla="*/ 1981 h 7701"/>
                      <a:gd name="connsiteX1" fmla="*/ 12957 w 19932"/>
                      <a:gd name="connsiteY1" fmla="*/ 2377 h 7701"/>
                      <a:gd name="connsiteX2" fmla="*/ 6578 w 19932"/>
                      <a:gd name="connsiteY2" fmla="*/ 0 h 7701"/>
                      <a:gd name="connsiteX3" fmla="*/ 200 w 19932"/>
                      <a:gd name="connsiteY3" fmla="*/ 2575 h 7701"/>
                      <a:gd name="connsiteX4" fmla="*/ 7774 w 19932"/>
                      <a:gd name="connsiteY4" fmla="*/ 5745 h 7701"/>
                      <a:gd name="connsiteX5" fmla="*/ 9568 w 19932"/>
                      <a:gd name="connsiteY5" fmla="*/ 5546 h 7701"/>
                      <a:gd name="connsiteX6" fmla="*/ 17940 w 19932"/>
                      <a:gd name="connsiteY6" fmla="*/ 7527 h 7701"/>
                      <a:gd name="connsiteX7" fmla="*/ 18936 w 19932"/>
                      <a:gd name="connsiteY7" fmla="*/ 7329 h 7701"/>
                      <a:gd name="connsiteX8" fmla="*/ 19933 w 19932"/>
                      <a:gd name="connsiteY8" fmla="*/ 2377 h 7701"/>
                      <a:gd name="connsiteX9" fmla="*/ 14352 w 19932"/>
                      <a:gd name="connsiteY9" fmla="*/ 1981 h 77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932" h="7701">
                        <a:moveTo>
                          <a:pt x="14352" y="1981"/>
                        </a:moveTo>
                        <a:cubicBezTo>
                          <a:pt x="13754" y="1981"/>
                          <a:pt x="13355" y="2179"/>
                          <a:pt x="12957" y="2377"/>
                        </a:cubicBezTo>
                        <a:cubicBezTo>
                          <a:pt x="12558" y="792"/>
                          <a:pt x="10166" y="0"/>
                          <a:pt x="6578" y="0"/>
                        </a:cubicBezTo>
                        <a:cubicBezTo>
                          <a:pt x="3189" y="198"/>
                          <a:pt x="798" y="1188"/>
                          <a:pt x="200" y="2575"/>
                        </a:cubicBezTo>
                        <a:cubicBezTo>
                          <a:pt x="-996" y="5348"/>
                          <a:pt x="3389" y="5943"/>
                          <a:pt x="7774" y="5745"/>
                        </a:cubicBezTo>
                        <a:cubicBezTo>
                          <a:pt x="8372" y="5745"/>
                          <a:pt x="8970" y="5546"/>
                          <a:pt x="9568" y="5546"/>
                        </a:cubicBezTo>
                        <a:cubicBezTo>
                          <a:pt x="10963" y="7131"/>
                          <a:pt x="13754" y="8122"/>
                          <a:pt x="17940" y="7527"/>
                        </a:cubicBezTo>
                        <a:cubicBezTo>
                          <a:pt x="18338" y="7527"/>
                          <a:pt x="18737" y="7329"/>
                          <a:pt x="18936" y="7329"/>
                        </a:cubicBezTo>
                        <a:cubicBezTo>
                          <a:pt x="19335" y="5745"/>
                          <a:pt x="19534" y="3962"/>
                          <a:pt x="19933" y="2377"/>
                        </a:cubicBezTo>
                        <a:cubicBezTo>
                          <a:pt x="18338" y="1783"/>
                          <a:pt x="16345" y="1585"/>
                          <a:pt x="14352" y="19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9" name="Freeform 2488">
                    <a:extLst>
                      <a:ext uri="{FF2B5EF4-FFF2-40B4-BE49-F238E27FC236}">
                        <a16:creationId xmlns:a16="http://schemas.microsoft.com/office/drawing/2014/main" id="{FCA78489-EB0F-E880-3B02-8173EA1AFE52}"/>
                      </a:ext>
                    </a:extLst>
                  </p:cNvPr>
                  <p:cNvSpPr/>
                  <p:nvPr/>
                </p:nvSpPr>
                <p:spPr>
                  <a:xfrm>
                    <a:off x="3731980" y="5228598"/>
                    <a:ext cx="16128" cy="8346"/>
                  </a:xfrm>
                  <a:custGeom>
                    <a:avLst/>
                    <a:gdLst>
                      <a:gd name="connsiteX0" fmla="*/ 5564 w 16128"/>
                      <a:gd name="connsiteY0" fmla="*/ 7280 h 8346"/>
                      <a:gd name="connsiteX1" fmla="*/ 6959 w 16128"/>
                      <a:gd name="connsiteY1" fmla="*/ 7478 h 8346"/>
                      <a:gd name="connsiteX2" fmla="*/ 10946 w 16128"/>
                      <a:gd name="connsiteY2" fmla="*/ 8270 h 8346"/>
                      <a:gd name="connsiteX3" fmla="*/ 16128 w 16128"/>
                      <a:gd name="connsiteY3" fmla="*/ 5497 h 8346"/>
                      <a:gd name="connsiteX4" fmla="*/ 6561 w 16128"/>
                      <a:gd name="connsiteY4" fmla="*/ 149 h 8346"/>
                      <a:gd name="connsiteX5" fmla="*/ 3571 w 16128"/>
                      <a:gd name="connsiteY5" fmla="*/ 149 h 8346"/>
                      <a:gd name="connsiteX6" fmla="*/ 382 w 16128"/>
                      <a:gd name="connsiteY6" fmla="*/ 1733 h 8346"/>
                      <a:gd name="connsiteX7" fmla="*/ 5564 w 16128"/>
                      <a:gd name="connsiteY7" fmla="*/ 7280 h 83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128" h="8346">
                        <a:moveTo>
                          <a:pt x="5564" y="7280"/>
                        </a:moveTo>
                        <a:cubicBezTo>
                          <a:pt x="5963" y="7478"/>
                          <a:pt x="6361" y="7478"/>
                          <a:pt x="6959" y="7478"/>
                        </a:cubicBezTo>
                        <a:cubicBezTo>
                          <a:pt x="8155" y="7874"/>
                          <a:pt x="9550" y="8270"/>
                          <a:pt x="10946" y="8270"/>
                        </a:cubicBezTo>
                        <a:cubicBezTo>
                          <a:pt x="14135" y="8666"/>
                          <a:pt x="15730" y="7478"/>
                          <a:pt x="16128" y="5497"/>
                        </a:cubicBezTo>
                        <a:cubicBezTo>
                          <a:pt x="15331" y="2327"/>
                          <a:pt x="11345" y="743"/>
                          <a:pt x="6561" y="149"/>
                        </a:cubicBezTo>
                        <a:cubicBezTo>
                          <a:pt x="5365" y="-50"/>
                          <a:pt x="4368" y="-50"/>
                          <a:pt x="3571" y="149"/>
                        </a:cubicBezTo>
                        <a:cubicBezTo>
                          <a:pt x="2175" y="149"/>
                          <a:pt x="980" y="743"/>
                          <a:pt x="382" y="1733"/>
                        </a:cubicBezTo>
                        <a:cubicBezTo>
                          <a:pt x="-1014" y="4110"/>
                          <a:pt x="1577" y="6091"/>
                          <a:pt x="5564" y="72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0" name="Freeform 2489">
                    <a:extLst>
                      <a:ext uri="{FF2B5EF4-FFF2-40B4-BE49-F238E27FC236}">
                        <a16:creationId xmlns:a16="http://schemas.microsoft.com/office/drawing/2014/main" id="{926B71A0-26AB-5952-51AC-320D53A69C0A}"/>
                      </a:ext>
                    </a:extLst>
                  </p:cNvPr>
                  <p:cNvSpPr/>
                  <p:nvPr/>
                </p:nvSpPr>
                <p:spPr>
                  <a:xfrm>
                    <a:off x="3687713" y="5273514"/>
                    <a:ext cx="18755" cy="11517"/>
                  </a:xfrm>
                  <a:custGeom>
                    <a:avLst/>
                    <a:gdLst>
                      <a:gd name="connsiteX0" fmla="*/ 0 w 18755"/>
                      <a:gd name="connsiteY0" fmla="*/ 3566 h 11517"/>
                      <a:gd name="connsiteX1" fmla="*/ 4983 w 18755"/>
                      <a:gd name="connsiteY1" fmla="*/ 7725 h 11517"/>
                      <a:gd name="connsiteX2" fmla="*/ 6379 w 18755"/>
                      <a:gd name="connsiteY2" fmla="*/ 7725 h 11517"/>
                      <a:gd name="connsiteX3" fmla="*/ 6379 w 18755"/>
                      <a:gd name="connsiteY3" fmla="*/ 7924 h 11517"/>
                      <a:gd name="connsiteX4" fmla="*/ 14352 w 18755"/>
                      <a:gd name="connsiteY4" fmla="*/ 11489 h 11517"/>
                      <a:gd name="connsiteX5" fmla="*/ 18737 w 18755"/>
                      <a:gd name="connsiteY5" fmla="*/ 7329 h 11517"/>
                      <a:gd name="connsiteX6" fmla="*/ 16743 w 18755"/>
                      <a:gd name="connsiteY6" fmla="*/ 4952 h 11517"/>
                      <a:gd name="connsiteX7" fmla="*/ 17142 w 18755"/>
                      <a:gd name="connsiteY7" fmla="*/ 3566 h 11517"/>
                      <a:gd name="connsiteX8" fmla="*/ 11362 w 18755"/>
                      <a:gd name="connsiteY8" fmla="*/ 2773 h 11517"/>
                      <a:gd name="connsiteX9" fmla="*/ 5781 w 18755"/>
                      <a:gd name="connsiteY9" fmla="*/ 0 h 11517"/>
                      <a:gd name="connsiteX10" fmla="*/ 0 w 18755"/>
                      <a:gd name="connsiteY10" fmla="*/ 3566 h 115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8755" h="11517">
                        <a:moveTo>
                          <a:pt x="0" y="3566"/>
                        </a:moveTo>
                        <a:cubicBezTo>
                          <a:pt x="0" y="5745"/>
                          <a:pt x="1794" y="7527"/>
                          <a:pt x="4983" y="7725"/>
                        </a:cubicBezTo>
                        <a:cubicBezTo>
                          <a:pt x="5581" y="7725"/>
                          <a:pt x="5980" y="7725"/>
                          <a:pt x="6379" y="7725"/>
                        </a:cubicBezTo>
                        <a:lnTo>
                          <a:pt x="6379" y="7924"/>
                        </a:lnTo>
                        <a:cubicBezTo>
                          <a:pt x="6578" y="10895"/>
                          <a:pt x="10365" y="11687"/>
                          <a:pt x="14352" y="11489"/>
                        </a:cubicBezTo>
                        <a:cubicBezTo>
                          <a:pt x="17541" y="11093"/>
                          <a:pt x="18936" y="9508"/>
                          <a:pt x="18737" y="7329"/>
                        </a:cubicBezTo>
                        <a:cubicBezTo>
                          <a:pt x="18338" y="6339"/>
                          <a:pt x="17740" y="5546"/>
                          <a:pt x="16743" y="4952"/>
                        </a:cubicBezTo>
                        <a:cubicBezTo>
                          <a:pt x="17541" y="4556"/>
                          <a:pt x="17740" y="4160"/>
                          <a:pt x="17142" y="3566"/>
                        </a:cubicBezTo>
                        <a:cubicBezTo>
                          <a:pt x="16544" y="2773"/>
                          <a:pt x="14152" y="2575"/>
                          <a:pt x="11362" y="2773"/>
                        </a:cubicBezTo>
                        <a:cubicBezTo>
                          <a:pt x="10564" y="1189"/>
                          <a:pt x="8372" y="396"/>
                          <a:pt x="5781" y="0"/>
                        </a:cubicBezTo>
                        <a:cubicBezTo>
                          <a:pt x="2791" y="198"/>
                          <a:pt x="200" y="1189"/>
                          <a:pt x="0" y="35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1" name="Freeform 2490">
                    <a:extLst>
                      <a:ext uri="{FF2B5EF4-FFF2-40B4-BE49-F238E27FC236}">
                        <a16:creationId xmlns:a16="http://schemas.microsoft.com/office/drawing/2014/main" id="{AE31E9F9-D2D9-3476-0F48-522E2CEBF01E}"/>
                      </a:ext>
                    </a:extLst>
                  </p:cNvPr>
                  <p:cNvSpPr/>
                  <p:nvPr/>
                </p:nvSpPr>
                <p:spPr>
                  <a:xfrm>
                    <a:off x="3679939" y="5262223"/>
                    <a:ext cx="16556" cy="7800"/>
                  </a:xfrm>
                  <a:custGeom>
                    <a:avLst/>
                    <a:gdLst>
                      <a:gd name="connsiteX0" fmla="*/ 0 w 16556"/>
                      <a:gd name="connsiteY0" fmla="*/ 4160 h 7800"/>
                      <a:gd name="connsiteX1" fmla="*/ 5980 w 16556"/>
                      <a:gd name="connsiteY1" fmla="*/ 7725 h 7800"/>
                      <a:gd name="connsiteX2" fmla="*/ 13953 w 16556"/>
                      <a:gd name="connsiteY2" fmla="*/ 4358 h 7800"/>
                      <a:gd name="connsiteX3" fmla="*/ 13953 w 16556"/>
                      <a:gd name="connsiteY3" fmla="*/ 4160 h 7800"/>
                      <a:gd name="connsiteX4" fmla="*/ 16544 w 16556"/>
                      <a:gd name="connsiteY4" fmla="*/ 2575 h 7800"/>
                      <a:gd name="connsiteX5" fmla="*/ 11960 w 16556"/>
                      <a:gd name="connsiteY5" fmla="*/ 1387 h 7800"/>
                      <a:gd name="connsiteX6" fmla="*/ 6777 w 16556"/>
                      <a:gd name="connsiteY6" fmla="*/ 0 h 7800"/>
                      <a:gd name="connsiteX7" fmla="*/ 0 w 16556"/>
                      <a:gd name="connsiteY7" fmla="*/ 4160 h 7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556" h="7800">
                        <a:moveTo>
                          <a:pt x="0" y="4160"/>
                        </a:moveTo>
                        <a:cubicBezTo>
                          <a:pt x="0" y="6339"/>
                          <a:pt x="2990" y="7527"/>
                          <a:pt x="5980" y="7725"/>
                        </a:cubicBezTo>
                        <a:cubicBezTo>
                          <a:pt x="9966" y="8122"/>
                          <a:pt x="13754" y="6933"/>
                          <a:pt x="13953" y="4358"/>
                        </a:cubicBezTo>
                        <a:cubicBezTo>
                          <a:pt x="13953" y="4358"/>
                          <a:pt x="13953" y="4160"/>
                          <a:pt x="13953" y="4160"/>
                        </a:cubicBezTo>
                        <a:cubicBezTo>
                          <a:pt x="15547" y="3764"/>
                          <a:pt x="16544" y="3367"/>
                          <a:pt x="16544" y="2575"/>
                        </a:cubicBezTo>
                        <a:cubicBezTo>
                          <a:pt x="16743" y="1783"/>
                          <a:pt x="14551" y="1387"/>
                          <a:pt x="11960" y="1387"/>
                        </a:cubicBezTo>
                        <a:cubicBezTo>
                          <a:pt x="10764" y="594"/>
                          <a:pt x="8770" y="0"/>
                          <a:pt x="6777" y="0"/>
                        </a:cubicBezTo>
                        <a:cubicBezTo>
                          <a:pt x="2990" y="198"/>
                          <a:pt x="0" y="1387"/>
                          <a:pt x="0" y="41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2" name="Freeform 2491">
                    <a:extLst>
                      <a:ext uri="{FF2B5EF4-FFF2-40B4-BE49-F238E27FC236}">
                        <a16:creationId xmlns:a16="http://schemas.microsoft.com/office/drawing/2014/main" id="{4030C375-2251-270E-6C48-1969AAA67E6F}"/>
                      </a:ext>
                    </a:extLst>
                  </p:cNvPr>
                  <p:cNvSpPr/>
                  <p:nvPr/>
                </p:nvSpPr>
                <p:spPr>
                  <a:xfrm>
                    <a:off x="3771330" y="5148044"/>
                    <a:ext cx="10391" cy="9591"/>
                  </a:xfrm>
                  <a:custGeom>
                    <a:avLst/>
                    <a:gdLst>
                      <a:gd name="connsiteX0" fmla="*/ 4285 w 10391"/>
                      <a:gd name="connsiteY0" fmla="*/ 8004 h 9591"/>
                      <a:gd name="connsiteX1" fmla="*/ 10265 w 10391"/>
                      <a:gd name="connsiteY1" fmla="*/ 8202 h 9591"/>
                      <a:gd name="connsiteX2" fmla="*/ 6877 w 10391"/>
                      <a:gd name="connsiteY2" fmla="*/ 2259 h 9591"/>
                      <a:gd name="connsiteX3" fmla="*/ 99 w 10391"/>
                      <a:gd name="connsiteY3" fmla="*/ 2061 h 9591"/>
                      <a:gd name="connsiteX4" fmla="*/ 4285 w 10391"/>
                      <a:gd name="connsiteY4" fmla="*/ 8004 h 95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91" h="9591">
                        <a:moveTo>
                          <a:pt x="4285" y="8004"/>
                        </a:moveTo>
                        <a:cubicBezTo>
                          <a:pt x="7076" y="9984"/>
                          <a:pt x="9069" y="10183"/>
                          <a:pt x="10265" y="8202"/>
                        </a:cubicBezTo>
                        <a:cubicBezTo>
                          <a:pt x="10863" y="6419"/>
                          <a:pt x="9268" y="4042"/>
                          <a:pt x="6877" y="2259"/>
                        </a:cubicBezTo>
                        <a:cubicBezTo>
                          <a:pt x="3488" y="-514"/>
                          <a:pt x="697" y="-910"/>
                          <a:pt x="99" y="2061"/>
                        </a:cubicBezTo>
                        <a:cubicBezTo>
                          <a:pt x="-499" y="4042"/>
                          <a:pt x="1694" y="6221"/>
                          <a:pt x="4285" y="80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3" name="Freeform 2492">
                    <a:extLst>
                      <a:ext uri="{FF2B5EF4-FFF2-40B4-BE49-F238E27FC236}">
                        <a16:creationId xmlns:a16="http://schemas.microsoft.com/office/drawing/2014/main" id="{F8B11B4B-AD21-3278-2F41-CCD3A6A412B2}"/>
                      </a:ext>
                    </a:extLst>
                  </p:cNvPr>
                  <p:cNvSpPr/>
                  <p:nvPr/>
                </p:nvSpPr>
                <p:spPr>
                  <a:xfrm>
                    <a:off x="3757876" y="5186216"/>
                    <a:ext cx="11803" cy="9306"/>
                  </a:xfrm>
                  <a:custGeom>
                    <a:avLst/>
                    <a:gdLst>
                      <a:gd name="connsiteX0" fmla="*/ 6179 w 11803"/>
                      <a:gd name="connsiteY0" fmla="*/ 932 h 9306"/>
                      <a:gd name="connsiteX1" fmla="*/ 0 w 11803"/>
                      <a:gd name="connsiteY1" fmla="*/ 1526 h 9306"/>
                      <a:gd name="connsiteX2" fmla="*/ 5581 w 11803"/>
                      <a:gd name="connsiteY2" fmla="*/ 8460 h 9306"/>
                      <a:gd name="connsiteX3" fmla="*/ 11760 w 11803"/>
                      <a:gd name="connsiteY3" fmla="*/ 8063 h 9306"/>
                      <a:gd name="connsiteX4" fmla="*/ 6179 w 11803"/>
                      <a:gd name="connsiteY4" fmla="*/ 932 h 93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03" h="9306">
                        <a:moveTo>
                          <a:pt x="6179" y="932"/>
                        </a:moveTo>
                        <a:cubicBezTo>
                          <a:pt x="3389" y="-652"/>
                          <a:pt x="1196" y="-58"/>
                          <a:pt x="0" y="1526"/>
                        </a:cubicBezTo>
                        <a:cubicBezTo>
                          <a:pt x="0" y="4102"/>
                          <a:pt x="1794" y="6677"/>
                          <a:pt x="5581" y="8460"/>
                        </a:cubicBezTo>
                        <a:cubicBezTo>
                          <a:pt x="8372" y="9648"/>
                          <a:pt x="11561" y="9648"/>
                          <a:pt x="11760" y="8063"/>
                        </a:cubicBezTo>
                        <a:cubicBezTo>
                          <a:pt x="12159" y="5686"/>
                          <a:pt x="9767" y="2715"/>
                          <a:pt x="6179" y="9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4" name="Freeform 2493">
                    <a:extLst>
                      <a:ext uri="{FF2B5EF4-FFF2-40B4-BE49-F238E27FC236}">
                        <a16:creationId xmlns:a16="http://schemas.microsoft.com/office/drawing/2014/main" id="{872B75A7-260A-FE1B-B0DD-838468C6F9F0}"/>
                      </a:ext>
                    </a:extLst>
                  </p:cNvPr>
                  <p:cNvSpPr/>
                  <p:nvPr/>
                </p:nvSpPr>
                <p:spPr>
                  <a:xfrm>
                    <a:off x="3765245" y="5199943"/>
                    <a:ext cx="11812" cy="8012"/>
                  </a:xfrm>
                  <a:custGeom>
                    <a:avLst/>
                    <a:gdLst>
                      <a:gd name="connsiteX0" fmla="*/ 11566 w 11812"/>
                      <a:gd name="connsiteY0" fmla="*/ 7014 h 8012"/>
                      <a:gd name="connsiteX1" fmla="*/ 7978 w 11812"/>
                      <a:gd name="connsiteY1" fmla="*/ 1864 h 8012"/>
                      <a:gd name="connsiteX2" fmla="*/ 803 w 11812"/>
                      <a:gd name="connsiteY2" fmla="*/ 477 h 8012"/>
                      <a:gd name="connsiteX3" fmla="*/ 3194 w 11812"/>
                      <a:gd name="connsiteY3" fmla="*/ 5429 h 8012"/>
                      <a:gd name="connsiteX4" fmla="*/ 11566 w 11812"/>
                      <a:gd name="connsiteY4" fmla="*/ 7014 h 80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12" h="8012">
                        <a:moveTo>
                          <a:pt x="11566" y="7014"/>
                        </a:moveTo>
                        <a:cubicBezTo>
                          <a:pt x="12563" y="5627"/>
                          <a:pt x="10370" y="3647"/>
                          <a:pt x="7978" y="1864"/>
                        </a:cubicBezTo>
                        <a:cubicBezTo>
                          <a:pt x="5188" y="81"/>
                          <a:pt x="2397" y="-513"/>
                          <a:pt x="803" y="477"/>
                        </a:cubicBezTo>
                        <a:cubicBezTo>
                          <a:pt x="-992" y="1666"/>
                          <a:pt x="404" y="3647"/>
                          <a:pt x="3194" y="5429"/>
                        </a:cubicBezTo>
                        <a:cubicBezTo>
                          <a:pt x="6384" y="7410"/>
                          <a:pt x="9971" y="9193"/>
                          <a:pt x="11566" y="70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5" name="Freeform 2494">
                    <a:extLst>
                      <a:ext uri="{FF2B5EF4-FFF2-40B4-BE49-F238E27FC236}">
                        <a16:creationId xmlns:a16="http://schemas.microsoft.com/office/drawing/2014/main" id="{F1525AF5-772C-8B01-87A8-EDBFAA5B9BF0}"/>
                      </a:ext>
                    </a:extLst>
                  </p:cNvPr>
                  <p:cNvSpPr/>
                  <p:nvPr/>
                </p:nvSpPr>
                <p:spPr>
                  <a:xfrm>
                    <a:off x="3683900" y="5133829"/>
                    <a:ext cx="15062" cy="17301"/>
                  </a:xfrm>
                  <a:custGeom>
                    <a:avLst/>
                    <a:gdLst>
                      <a:gd name="connsiteX0" fmla="*/ 1421 w 15062"/>
                      <a:gd name="connsiteY0" fmla="*/ 1221 h 17301"/>
                      <a:gd name="connsiteX1" fmla="*/ 3813 w 15062"/>
                      <a:gd name="connsiteY1" fmla="*/ 9541 h 17301"/>
                      <a:gd name="connsiteX2" fmla="*/ 7799 w 15062"/>
                      <a:gd name="connsiteY2" fmla="*/ 11126 h 17301"/>
                      <a:gd name="connsiteX3" fmla="*/ 8597 w 15062"/>
                      <a:gd name="connsiteY3" fmla="*/ 12909 h 17301"/>
                      <a:gd name="connsiteX4" fmla="*/ 13979 w 15062"/>
                      <a:gd name="connsiteY4" fmla="*/ 17069 h 17301"/>
                      <a:gd name="connsiteX5" fmla="*/ 14178 w 15062"/>
                      <a:gd name="connsiteY5" fmla="*/ 11324 h 17301"/>
                      <a:gd name="connsiteX6" fmla="*/ 12583 w 15062"/>
                      <a:gd name="connsiteY6" fmla="*/ 8551 h 17301"/>
                      <a:gd name="connsiteX7" fmla="*/ 9594 w 15062"/>
                      <a:gd name="connsiteY7" fmla="*/ 1816 h 17301"/>
                      <a:gd name="connsiteX8" fmla="*/ 1421 w 15062"/>
                      <a:gd name="connsiteY8" fmla="*/ 1221 h 17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062" h="17301">
                        <a:moveTo>
                          <a:pt x="1421" y="1221"/>
                        </a:moveTo>
                        <a:cubicBezTo>
                          <a:pt x="-1369" y="3995"/>
                          <a:pt x="225" y="7164"/>
                          <a:pt x="3813" y="9541"/>
                        </a:cubicBezTo>
                        <a:cubicBezTo>
                          <a:pt x="5208" y="10334"/>
                          <a:pt x="6404" y="10928"/>
                          <a:pt x="7799" y="11126"/>
                        </a:cubicBezTo>
                        <a:cubicBezTo>
                          <a:pt x="7999" y="11720"/>
                          <a:pt x="8198" y="12314"/>
                          <a:pt x="8597" y="12909"/>
                        </a:cubicBezTo>
                        <a:cubicBezTo>
                          <a:pt x="10391" y="16672"/>
                          <a:pt x="12384" y="17861"/>
                          <a:pt x="13979" y="17069"/>
                        </a:cubicBezTo>
                        <a:cubicBezTo>
                          <a:pt x="15175" y="16474"/>
                          <a:pt x="15573" y="14691"/>
                          <a:pt x="14178" y="11324"/>
                        </a:cubicBezTo>
                        <a:cubicBezTo>
                          <a:pt x="13580" y="10334"/>
                          <a:pt x="13181" y="9343"/>
                          <a:pt x="12583" y="8551"/>
                        </a:cubicBezTo>
                        <a:cubicBezTo>
                          <a:pt x="13580" y="6174"/>
                          <a:pt x="11985" y="3995"/>
                          <a:pt x="9594" y="1816"/>
                        </a:cubicBezTo>
                        <a:cubicBezTo>
                          <a:pt x="6404" y="-165"/>
                          <a:pt x="3614" y="-759"/>
                          <a:pt x="1421" y="12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6" name="Freeform 2495">
                    <a:extLst>
                      <a:ext uri="{FF2B5EF4-FFF2-40B4-BE49-F238E27FC236}">
                        <a16:creationId xmlns:a16="http://schemas.microsoft.com/office/drawing/2014/main" id="{97D8767F-370C-46A5-A1E8-727BE7D5ABA7}"/>
                      </a:ext>
                    </a:extLst>
                  </p:cNvPr>
                  <p:cNvSpPr/>
                  <p:nvPr/>
                </p:nvSpPr>
                <p:spPr>
                  <a:xfrm>
                    <a:off x="3651037" y="5182210"/>
                    <a:ext cx="15746" cy="10401"/>
                  </a:xfrm>
                  <a:custGeom>
                    <a:avLst/>
                    <a:gdLst>
                      <a:gd name="connsiteX0" fmla="*/ 2392 w 15746"/>
                      <a:gd name="connsiteY0" fmla="*/ 3155 h 10401"/>
                      <a:gd name="connsiteX1" fmla="*/ 2193 w 15746"/>
                      <a:gd name="connsiteY1" fmla="*/ 4343 h 10401"/>
                      <a:gd name="connsiteX2" fmla="*/ 0 w 15746"/>
                      <a:gd name="connsiteY2" fmla="*/ 5532 h 10401"/>
                      <a:gd name="connsiteX3" fmla="*/ 2990 w 15746"/>
                      <a:gd name="connsiteY3" fmla="*/ 7117 h 10401"/>
                      <a:gd name="connsiteX4" fmla="*/ 6179 w 15746"/>
                      <a:gd name="connsiteY4" fmla="*/ 9692 h 10401"/>
                      <a:gd name="connsiteX5" fmla="*/ 14352 w 15746"/>
                      <a:gd name="connsiteY5" fmla="*/ 7315 h 10401"/>
                      <a:gd name="connsiteX6" fmla="*/ 15747 w 15746"/>
                      <a:gd name="connsiteY6" fmla="*/ 6324 h 10401"/>
                      <a:gd name="connsiteX7" fmla="*/ 14750 w 15746"/>
                      <a:gd name="connsiteY7" fmla="*/ 5334 h 10401"/>
                      <a:gd name="connsiteX8" fmla="*/ 10763 w 15746"/>
                      <a:gd name="connsiteY8" fmla="*/ 976 h 10401"/>
                      <a:gd name="connsiteX9" fmla="*/ 2392 w 15746"/>
                      <a:gd name="connsiteY9" fmla="*/ 3155 h 104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746" h="10401">
                        <a:moveTo>
                          <a:pt x="2392" y="3155"/>
                        </a:moveTo>
                        <a:cubicBezTo>
                          <a:pt x="2392" y="3551"/>
                          <a:pt x="2193" y="3947"/>
                          <a:pt x="2193" y="4343"/>
                        </a:cubicBezTo>
                        <a:cubicBezTo>
                          <a:pt x="797" y="4541"/>
                          <a:pt x="0" y="5136"/>
                          <a:pt x="0" y="5532"/>
                        </a:cubicBezTo>
                        <a:cubicBezTo>
                          <a:pt x="0" y="6324"/>
                          <a:pt x="1196" y="6720"/>
                          <a:pt x="2990" y="7117"/>
                        </a:cubicBezTo>
                        <a:cubicBezTo>
                          <a:pt x="3588" y="8305"/>
                          <a:pt x="4784" y="9097"/>
                          <a:pt x="6179" y="9692"/>
                        </a:cubicBezTo>
                        <a:cubicBezTo>
                          <a:pt x="9966" y="11276"/>
                          <a:pt x="13156" y="10088"/>
                          <a:pt x="14352" y="7315"/>
                        </a:cubicBezTo>
                        <a:cubicBezTo>
                          <a:pt x="15348" y="7117"/>
                          <a:pt x="15747" y="6720"/>
                          <a:pt x="15747" y="6324"/>
                        </a:cubicBezTo>
                        <a:cubicBezTo>
                          <a:pt x="15747" y="5928"/>
                          <a:pt x="15348" y="5730"/>
                          <a:pt x="14750" y="5334"/>
                        </a:cubicBezTo>
                        <a:cubicBezTo>
                          <a:pt x="14551" y="3551"/>
                          <a:pt x="12757" y="1966"/>
                          <a:pt x="10763" y="976"/>
                        </a:cubicBezTo>
                        <a:cubicBezTo>
                          <a:pt x="6977" y="-1005"/>
                          <a:pt x="4186" y="184"/>
                          <a:pt x="2392" y="31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7" name="Freeform 2496">
                    <a:extLst>
                      <a:ext uri="{FF2B5EF4-FFF2-40B4-BE49-F238E27FC236}">
                        <a16:creationId xmlns:a16="http://schemas.microsoft.com/office/drawing/2014/main" id="{F14DB971-AD9B-9931-517A-BFF1F63E78A9}"/>
                      </a:ext>
                    </a:extLst>
                  </p:cNvPr>
                  <p:cNvSpPr/>
                  <p:nvPr/>
                </p:nvSpPr>
                <p:spPr>
                  <a:xfrm>
                    <a:off x="3628110" y="5403164"/>
                    <a:ext cx="12922" cy="3911"/>
                  </a:xfrm>
                  <a:custGeom>
                    <a:avLst/>
                    <a:gdLst>
                      <a:gd name="connsiteX0" fmla="*/ 204 w 12922"/>
                      <a:gd name="connsiteY0" fmla="*/ 2673 h 3911"/>
                      <a:gd name="connsiteX1" fmla="*/ 6981 w 12922"/>
                      <a:gd name="connsiteY1" fmla="*/ 3862 h 3911"/>
                      <a:gd name="connsiteX2" fmla="*/ 12761 w 12922"/>
                      <a:gd name="connsiteY2" fmla="*/ 1089 h 3911"/>
                      <a:gd name="connsiteX3" fmla="*/ 5785 w 12922"/>
                      <a:gd name="connsiteY3" fmla="*/ 98 h 3911"/>
                      <a:gd name="connsiteX4" fmla="*/ 204 w 12922"/>
                      <a:gd name="connsiteY4" fmla="*/ 2673 h 39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22" h="3911">
                        <a:moveTo>
                          <a:pt x="204" y="2673"/>
                        </a:moveTo>
                        <a:cubicBezTo>
                          <a:pt x="1001" y="3664"/>
                          <a:pt x="3991" y="4060"/>
                          <a:pt x="6981" y="3862"/>
                        </a:cubicBezTo>
                        <a:cubicBezTo>
                          <a:pt x="11366" y="3664"/>
                          <a:pt x="13558" y="2475"/>
                          <a:pt x="12761" y="1089"/>
                        </a:cubicBezTo>
                        <a:cubicBezTo>
                          <a:pt x="12163" y="-100"/>
                          <a:pt x="8974" y="-100"/>
                          <a:pt x="5785" y="98"/>
                        </a:cubicBezTo>
                        <a:cubicBezTo>
                          <a:pt x="1997" y="494"/>
                          <a:pt x="-793" y="1287"/>
                          <a:pt x="204" y="26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8" name="Freeform 2497">
                    <a:extLst>
                      <a:ext uri="{FF2B5EF4-FFF2-40B4-BE49-F238E27FC236}">
                        <a16:creationId xmlns:a16="http://schemas.microsoft.com/office/drawing/2014/main" id="{9300833A-A162-A086-0B9A-6CE86E27F895}"/>
                      </a:ext>
                    </a:extLst>
                  </p:cNvPr>
                  <p:cNvSpPr/>
                  <p:nvPr/>
                </p:nvSpPr>
                <p:spPr>
                  <a:xfrm>
                    <a:off x="3751548" y="5302831"/>
                    <a:ext cx="6128" cy="5744"/>
                  </a:xfrm>
                  <a:custGeom>
                    <a:avLst/>
                    <a:gdLst>
                      <a:gd name="connsiteX0" fmla="*/ 348 w 6128"/>
                      <a:gd name="connsiteY0" fmla="*/ 4160 h 5744"/>
                      <a:gd name="connsiteX1" fmla="*/ 4334 w 6128"/>
                      <a:gd name="connsiteY1" fmla="*/ 5745 h 5744"/>
                      <a:gd name="connsiteX2" fmla="*/ 6129 w 6128"/>
                      <a:gd name="connsiteY2" fmla="*/ 0 h 5744"/>
                      <a:gd name="connsiteX3" fmla="*/ 5929 w 6128"/>
                      <a:gd name="connsiteY3" fmla="*/ 0 h 5744"/>
                      <a:gd name="connsiteX4" fmla="*/ 348 w 6128"/>
                      <a:gd name="connsiteY4" fmla="*/ 4160 h 57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128" h="5744">
                        <a:moveTo>
                          <a:pt x="348" y="4160"/>
                        </a:moveTo>
                        <a:cubicBezTo>
                          <a:pt x="946" y="5150"/>
                          <a:pt x="2541" y="5745"/>
                          <a:pt x="4334" y="5745"/>
                        </a:cubicBezTo>
                        <a:cubicBezTo>
                          <a:pt x="4932" y="3764"/>
                          <a:pt x="5530" y="1981"/>
                          <a:pt x="6129" y="0"/>
                        </a:cubicBezTo>
                        <a:cubicBezTo>
                          <a:pt x="6129" y="0"/>
                          <a:pt x="6129" y="0"/>
                          <a:pt x="5929" y="0"/>
                        </a:cubicBezTo>
                        <a:cubicBezTo>
                          <a:pt x="1943" y="396"/>
                          <a:pt x="-1047" y="1783"/>
                          <a:pt x="348" y="41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99" name="Freeform 2498">
                    <a:extLst>
                      <a:ext uri="{FF2B5EF4-FFF2-40B4-BE49-F238E27FC236}">
                        <a16:creationId xmlns:a16="http://schemas.microsoft.com/office/drawing/2014/main" id="{744D600D-6279-2950-7C7F-DA7BE456FE82}"/>
                      </a:ext>
                    </a:extLst>
                  </p:cNvPr>
                  <p:cNvSpPr/>
                  <p:nvPr/>
                </p:nvSpPr>
                <p:spPr>
                  <a:xfrm>
                    <a:off x="3754241" y="5217958"/>
                    <a:ext cx="21815" cy="8164"/>
                  </a:xfrm>
                  <a:custGeom>
                    <a:avLst/>
                    <a:gdLst>
                      <a:gd name="connsiteX0" fmla="*/ 21774 w 21815"/>
                      <a:gd name="connsiteY0" fmla="*/ 5440 h 8164"/>
                      <a:gd name="connsiteX1" fmla="*/ 18186 w 21815"/>
                      <a:gd name="connsiteY1" fmla="*/ 884 h 8164"/>
                      <a:gd name="connsiteX2" fmla="*/ 10412 w 21815"/>
                      <a:gd name="connsiteY2" fmla="*/ 1677 h 8164"/>
                      <a:gd name="connsiteX3" fmla="*/ 10213 w 21815"/>
                      <a:gd name="connsiteY3" fmla="*/ 2469 h 8164"/>
                      <a:gd name="connsiteX4" fmla="*/ 7422 w 21815"/>
                      <a:gd name="connsiteY4" fmla="*/ 884 h 8164"/>
                      <a:gd name="connsiteX5" fmla="*/ 47 w 21815"/>
                      <a:gd name="connsiteY5" fmla="*/ 2271 h 8164"/>
                      <a:gd name="connsiteX6" fmla="*/ 4632 w 21815"/>
                      <a:gd name="connsiteY6" fmla="*/ 7025 h 8164"/>
                      <a:gd name="connsiteX7" fmla="*/ 12804 w 21815"/>
                      <a:gd name="connsiteY7" fmla="*/ 6629 h 8164"/>
                      <a:gd name="connsiteX8" fmla="*/ 12804 w 21815"/>
                      <a:gd name="connsiteY8" fmla="*/ 5639 h 8164"/>
                      <a:gd name="connsiteX9" fmla="*/ 14000 w 21815"/>
                      <a:gd name="connsiteY9" fmla="*/ 6233 h 8164"/>
                      <a:gd name="connsiteX10" fmla="*/ 21774 w 21815"/>
                      <a:gd name="connsiteY10" fmla="*/ 5440 h 81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1815" h="8164">
                        <a:moveTo>
                          <a:pt x="21774" y="5440"/>
                        </a:moveTo>
                        <a:cubicBezTo>
                          <a:pt x="21973" y="3856"/>
                          <a:pt x="21574" y="2271"/>
                          <a:pt x="18186" y="884"/>
                        </a:cubicBezTo>
                        <a:cubicBezTo>
                          <a:pt x="14398" y="-502"/>
                          <a:pt x="11409" y="-106"/>
                          <a:pt x="10412" y="1677"/>
                        </a:cubicBezTo>
                        <a:cubicBezTo>
                          <a:pt x="10213" y="1875"/>
                          <a:pt x="10213" y="2271"/>
                          <a:pt x="10213" y="2469"/>
                        </a:cubicBezTo>
                        <a:cubicBezTo>
                          <a:pt x="9415" y="1875"/>
                          <a:pt x="8419" y="1479"/>
                          <a:pt x="7422" y="884"/>
                        </a:cubicBezTo>
                        <a:cubicBezTo>
                          <a:pt x="3037" y="-700"/>
                          <a:pt x="645" y="-106"/>
                          <a:pt x="47" y="2271"/>
                        </a:cubicBezTo>
                        <a:cubicBezTo>
                          <a:pt x="-352" y="4054"/>
                          <a:pt x="1841" y="5837"/>
                          <a:pt x="4632" y="7025"/>
                        </a:cubicBezTo>
                        <a:cubicBezTo>
                          <a:pt x="8419" y="8412"/>
                          <a:pt x="12007" y="8808"/>
                          <a:pt x="12804" y="6629"/>
                        </a:cubicBezTo>
                        <a:cubicBezTo>
                          <a:pt x="13003" y="6233"/>
                          <a:pt x="12804" y="5837"/>
                          <a:pt x="12804" y="5639"/>
                        </a:cubicBezTo>
                        <a:cubicBezTo>
                          <a:pt x="13203" y="5837"/>
                          <a:pt x="13402" y="6035"/>
                          <a:pt x="14000" y="6233"/>
                        </a:cubicBezTo>
                        <a:cubicBezTo>
                          <a:pt x="17787" y="7619"/>
                          <a:pt x="20577" y="7421"/>
                          <a:pt x="21774" y="54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0" name="Freeform 2499">
                    <a:extLst>
                      <a:ext uri="{FF2B5EF4-FFF2-40B4-BE49-F238E27FC236}">
                        <a16:creationId xmlns:a16="http://schemas.microsoft.com/office/drawing/2014/main" id="{6E64E644-CC95-E7BE-21D7-CDDC51837739}"/>
                      </a:ext>
                    </a:extLst>
                  </p:cNvPr>
                  <p:cNvSpPr/>
                  <p:nvPr/>
                </p:nvSpPr>
                <p:spPr>
                  <a:xfrm>
                    <a:off x="3817786" y="5162947"/>
                    <a:ext cx="12444" cy="10928"/>
                  </a:xfrm>
                  <a:custGeom>
                    <a:avLst/>
                    <a:gdLst>
                      <a:gd name="connsiteX0" fmla="*/ 10850 w 12444"/>
                      <a:gd name="connsiteY0" fmla="*/ 5382 h 10928"/>
                      <a:gd name="connsiteX1" fmla="*/ 7262 w 12444"/>
                      <a:gd name="connsiteY1" fmla="*/ 3599 h 10928"/>
                      <a:gd name="connsiteX2" fmla="*/ 5468 w 12444"/>
                      <a:gd name="connsiteY2" fmla="*/ 2015 h 10928"/>
                      <a:gd name="connsiteX3" fmla="*/ 87 w 12444"/>
                      <a:gd name="connsiteY3" fmla="*/ 1024 h 10928"/>
                      <a:gd name="connsiteX4" fmla="*/ 5070 w 12444"/>
                      <a:gd name="connsiteY4" fmla="*/ 8353 h 10928"/>
                      <a:gd name="connsiteX5" fmla="*/ 7661 w 12444"/>
                      <a:gd name="connsiteY5" fmla="*/ 9740 h 10928"/>
                      <a:gd name="connsiteX6" fmla="*/ 7860 w 12444"/>
                      <a:gd name="connsiteY6" fmla="*/ 9938 h 10928"/>
                      <a:gd name="connsiteX7" fmla="*/ 9056 w 12444"/>
                      <a:gd name="connsiteY7" fmla="*/ 10928 h 10928"/>
                      <a:gd name="connsiteX8" fmla="*/ 12445 w 12444"/>
                      <a:gd name="connsiteY8" fmla="*/ 6769 h 10928"/>
                      <a:gd name="connsiteX9" fmla="*/ 10850 w 12444"/>
                      <a:gd name="connsiteY9" fmla="*/ 5382 h 10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444" h="10928">
                        <a:moveTo>
                          <a:pt x="10850" y="5382"/>
                        </a:moveTo>
                        <a:cubicBezTo>
                          <a:pt x="9256" y="4194"/>
                          <a:pt x="8060" y="3797"/>
                          <a:pt x="7262" y="3599"/>
                        </a:cubicBezTo>
                        <a:lnTo>
                          <a:pt x="5468" y="2015"/>
                        </a:lnTo>
                        <a:cubicBezTo>
                          <a:pt x="2678" y="-363"/>
                          <a:pt x="684" y="-561"/>
                          <a:pt x="87" y="1024"/>
                        </a:cubicBezTo>
                        <a:cubicBezTo>
                          <a:pt x="-511" y="3203"/>
                          <a:pt x="2080" y="5976"/>
                          <a:pt x="5070" y="8353"/>
                        </a:cubicBezTo>
                        <a:cubicBezTo>
                          <a:pt x="6066" y="9146"/>
                          <a:pt x="6864" y="9542"/>
                          <a:pt x="7661" y="9740"/>
                        </a:cubicBezTo>
                        <a:lnTo>
                          <a:pt x="7860" y="9938"/>
                        </a:lnTo>
                        <a:cubicBezTo>
                          <a:pt x="8259" y="10334"/>
                          <a:pt x="8658" y="10532"/>
                          <a:pt x="9056" y="10928"/>
                        </a:cubicBezTo>
                        <a:cubicBezTo>
                          <a:pt x="10252" y="9542"/>
                          <a:pt x="11249" y="8155"/>
                          <a:pt x="12445" y="6769"/>
                        </a:cubicBezTo>
                        <a:cubicBezTo>
                          <a:pt x="12245" y="6570"/>
                          <a:pt x="11647" y="5976"/>
                          <a:pt x="10850" y="53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1" name="Freeform 2500">
                    <a:extLst>
                      <a:ext uri="{FF2B5EF4-FFF2-40B4-BE49-F238E27FC236}">
                        <a16:creationId xmlns:a16="http://schemas.microsoft.com/office/drawing/2014/main" id="{4603D0F4-42E8-6817-EB57-E050F604A3F4}"/>
                      </a:ext>
                    </a:extLst>
                  </p:cNvPr>
                  <p:cNvSpPr/>
                  <p:nvPr/>
                </p:nvSpPr>
                <p:spPr>
                  <a:xfrm>
                    <a:off x="3843433" y="5142230"/>
                    <a:ext cx="7528" cy="7677"/>
                  </a:xfrm>
                  <a:custGeom>
                    <a:avLst/>
                    <a:gdLst>
                      <a:gd name="connsiteX0" fmla="*/ 352 w 7528"/>
                      <a:gd name="connsiteY0" fmla="*/ 546 h 7677"/>
                      <a:gd name="connsiteX1" fmla="*/ 4140 w 7528"/>
                      <a:gd name="connsiteY1" fmla="*/ 7677 h 7677"/>
                      <a:gd name="connsiteX2" fmla="*/ 7528 w 7528"/>
                      <a:gd name="connsiteY2" fmla="*/ 3913 h 7677"/>
                      <a:gd name="connsiteX3" fmla="*/ 5934 w 7528"/>
                      <a:gd name="connsiteY3" fmla="*/ 2527 h 7677"/>
                      <a:gd name="connsiteX4" fmla="*/ 352 w 7528"/>
                      <a:gd name="connsiteY4" fmla="*/ 546 h 76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28" h="7677">
                        <a:moveTo>
                          <a:pt x="352" y="546"/>
                        </a:moveTo>
                        <a:cubicBezTo>
                          <a:pt x="-843" y="2131"/>
                          <a:pt x="1150" y="4904"/>
                          <a:pt x="4140" y="7677"/>
                        </a:cubicBezTo>
                        <a:cubicBezTo>
                          <a:pt x="5336" y="6489"/>
                          <a:pt x="6332" y="5102"/>
                          <a:pt x="7528" y="3913"/>
                        </a:cubicBezTo>
                        <a:cubicBezTo>
                          <a:pt x="7129" y="3517"/>
                          <a:pt x="6531" y="2923"/>
                          <a:pt x="5934" y="2527"/>
                        </a:cubicBezTo>
                        <a:cubicBezTo>
                          <a:pt x="3342" y="150"/>
                          <a:pt x="1150" y="-642"/>
                          <a:pt x="352" y="5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2" name="Freeform 2501">
                    <a:extLst>
                      <a:ext uri="{FF2B5EF4-FFF2-40B4-BE49-F238E27FC236}">
                        <a16:creationId xmlns:a16="http://schemas.microsoft.com/office/drawing/2014/main" id="{A929840B-5598-7CE0-12E6-B639207D26E0}"/>
                      </a:ext>
                    </a:extLst>
                  </p:cNvPr>
                  <p:cNvSpPr/>
                  <p:nvPr/>
                </p:nvSpPr>
                <p:spPr>
                  <a:xfrm>
                    <a:off x="3694835" y="5094517"/>
                    <a:ext cx="16371" cy="22925"/>
                  </a:xfrm>
                  <a:custGeom>
                    <a:avLst/>
                    <a:gdLst>
                      <a:gd name="connsiteX0" fmla="*/ 12611 w 16371"/>
                      <a:gd name="connsiteY0" fmla="*/ 5274 h 22925"/>
                      <a:gd name="connsiteX1" fmla="*/ 5834 w 16371"/>
                      <a:gd name="connsiteY1" fmla="*/ 5274 h 22925"/>
                      <a:gd name="connsiteX2" fmla="*/ 1648 w 16371"/>
                      <a:gd name="connsiteY2" fmla="*/ 124 h 22925"/>
                      <a:gd name="connsiteX3" fmla="*/ 1648 w 16371"/>
                      <a:gd name="connsiteY3" fmla="*/ 10226 h 22925"/>
                      <a:gd name="connsiteX4" fmla="*/ 6033 w 16371"/>
                      <a:gd name="connsiteY4" fmla="*/ 15574 h 22925"/>
                      <a:gd name="connsiteX5" fmla="*/ 7628 w 16371"/>
                      <a:gd name="connsiteY5" fmla="*/ 12207 h 22925"/>
                      <a:gd name="connsiteX6" fmla="*/ 9023 w 16371"/>
                      <a:gd name="connsiteY6" fmla="*/ 13396 h 22925"/>
                      <a:gd name="connsiteX7" fmla="*/ 10219 w 16371"/>
                      <a:gd name="connsiteY7" fmla="*/ 19932 h 22925"/>
                      <a:gd name="connsiteX8" fmla="*/ 14006 w 16371"/>
                      <a:gd name="connsiteY8" fmla="*/ 22309 h 22925"/>
                      <a:gd name="connsiteX9" fmla="*/ 12810 w 16371"/>
                      <a:gd name="connsiteY9" fmla="*/ 15574 h 22925"/>
                      <a:gd name="connsiteX10" fmla="*/ 12411 w 16371"/>
                      <a:gd name="connsiteY10" fmla="*/ 14980 h 22925"/>
                      <a:gd name="connsiteX11" fmla="*/ 15800 w 16371"/>
                      <a:gd name="connsiteY11" fmla="*/ 13396 h 22925"/>
                      <a:gd name="connsiteX12" fmla="*/ 12611 w 16371"/>
                      <a:gd name="connsiteY12" fmla="*/ 5274 h 22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6371" h="22925">
                        <a:moveTo>
                          <a:pt x="12611" y="5274"/>
                        </a:moveTo>
                        <a:cubicBezTo>
                          <a:pt x="9820" y="3293"/>
                          <a:pt x="7827" y="3689"/>
                          <a:pt x="5834" y="5274"/>
                        </a:cubicBezTo>
                        <a:cubicBezTo>
                          <a:pt x="4438" y="2501"/>
                          <a:pt x="2844" y="-669"/>
                          <a:pt x="1648" y="124"/>
                        </a:cubicBezTo>
                        <a:cubicBezTo>
                          <a:pt x="-346" y="1114"/>
                          <a:pt x="-744" y="4482"/>
                          <a:pt x="1648" y="10226"/>
                        </a:cubicBezTo>
                        <a:cubicBezTo>
                          <a:pt x="2844" y="12999"/>
                          <a:pt x="4438" y="15574"/>
                          <a:pt x="6033" y="15574"/>
                        </a:cubicBezTo>
                        <a:cubicBezTo>
                          <a:pt x="7428" y="15376"/>
                          <a:pt x="7827" y="14188"/>
                          <a:pt x="7628" y="12207"/>
                        </a:cubicBezTo>
                        <a:cubicBezTo>
                          <a:pt x="8026" y="12603"/>
                          <a:pt x="8425" y="12999"/>
                          <a:pt x="9023" y="13396"/>
                        </a:cubicBezTo>
                        <a:cubicBezTo>
                          <a:pt x="8425" y="14980"/>
                          <a:pt x="8824" y="17159"/>
                          <a:pt x="10219" y="19932"/>
                        </a:cubicBezTo>
                        <a:cubicBezTo>
                          <a:pt x="11813" y="23102"/>
                          <a:pt x="13209" y="23498"/>
                          <a:pt x="14006" y="22309"/>
                        </a:cubicBezTo>
                        <a:cubicBezTo>
                          <a:pt x="14803" y="20923"/>
                          <a:pt x="14006" y="18348"/>
                          <a:pt x="12810" y="15574"/>
                        </a:cubicBezTo>
                        <a:cubicBezTo>
                          <a:pt x="12611" y="15376"/>
                          <a:pt x="12611" y="15178"/>
                          <a:pt x="12411" y="14980"/>
                        </a:cubicBezTo>
                        <a:cubicBezTo>
                          <a:pt x="14006" y="15178"/>
                          <a:pt x="15202" y="14386"/>
                          <a:pt x="15800" y="13396"/>
                        </a:cubicBezTo>
                        <a:cubicBezTo>
                          <a:pt x="17195" y="10622"/>
                          <a:pt x="15999" y="7651"/>
                          <a:pt x="12611" y="52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3" name="Freeform 2502">
                    <a:extLst>
                      <a:ext uri="{FF2B5EF4-FFF2-40B4-BE49-F238E27FC236}">
                        <a16:creationId xmlns:a16="http://schemas.microsoft.com/office/drawing/2014/main" id="{60C3CD4A-C6C3-5CE8-315B-584AB90641E0}"/>
                      </a:ext>
                    </a:extLst>
                  </p:cNvPr>
                  <p:cNvSpPr/>
                  <p:nvPr/>
                </p:nvSpPr>
                <p:spPr>
                  <a:xfrm>
                    <a:off x="3656210" y="5358999"/>
                    <a:ext cx="33848" cy="10965"/>
                  </a:xfrm>
                  <a:custGeom>
                    <a:avLst/>
                    <a:gdLst>
                      <a:gd name="connsiteX0" fmla="*/ 27716 w 33848"/>
                      <a:gd name="connsiteY0" fmla="*/ 10192 h 10965"/>
                      <a:gd name="connsiteX1" fmla="*/ 33696 w 33848"/>
                      <a:gd name="connsiteY1" fmla="*/ 7617 h 10965"/>
                      <a:gd name="connsiteX2" fmla="*/ 28314 w 33848"/>
                      <a:gd name="connsiteY2" fmla="*/ 4646 h 10965"/>
                      <a:gd name="connsiteX3" fmla="*/ 23729 w 33848"/>
                      <a:gd name="connsiteY3" fmla="*/ 5636 h 10965"/>
                      <a:gd name="connsiteX4" fmla="*/ 23928 w 33848"/>
                      <a:gd name="connsiteY4" fmla="*/ 5240 h 10965"/>
                      <a:gd name="connsiteX5" fmla="*/ 19743 w 33848"/>
                      <a:gd name="connsiteY5" fmla="*/ 4052 h 10965"/>
                      <a:gd name="connsiteX6" fmla="*/ 21537 w 33848"/>
                      <a:gd name="connsiteY6" fmla="*/ 1477 h 10965"/>
                      <a:gd name="connsiteX7" fmla="*/ 14760 w 33848"/>
                      <a:gd name="connsiteY7" fmla="*/ 90 h 10965"/>
                      <a:gd name="connsiteX8" fmla="*/ 5989 w 33848"/>
                      <a:gd name="connsiteY8" fmla="*/ 4052 h 10965"/>
                      <a:gd name="connsiteX9" fmla="*/ 11172 w 33848"/>
                      <a:gd name="connsiteY9" fmla="*/ 5636 h 10965"/>
                      <a:gd name="connsiteX10" fmla="*/ 7983 w 33848"/>
                      <a:gd name="connsiteY10" fmla="*/ 6825 h 10965"/>
                      <a:gd name="connsiteX11" fmla="*/ 5591 w 33848"/>
                      <a:gd name="connsiteY11" fmla="*/ 7221 h 10965"/>
                      <a:gd name="connsiteX12" fmla="*/ 9 w 33848"/>
                      <a:gd name="connsiteY12" fmla="*/ 9796 h 10965"/>
                      <a:gd name="connsiteX13" fmla="*/ 7185 w 33848"/>
                      <a:gd name="connsiteY13" fmla="*/ 10589 h 10965"/>
                      <a:gd name="connsiteX14" fmla="*/ 12368 w 33848"/>
                      <a:gd name="connsiteY14" fmla="*/ 9004 h 10965"/>
                      <a:gd name="connsiteX15" fmla="*/ 14760 w 33848"/>
                      <a:gd name="connsiteY15" fmla="*/ 8410 h 10965"/>
                      <a:gd name="connsiteX16" fmla="*/ 16155 w 33848"/>
                      <a:gd name="connsiteY16" fmla="*/ 8212 h 10965"/>
                      <a:gd name="connsiteX17" fmla="*/ 21537 w 33848"/>
                      <a:gd name="connsiteY17" fmla="*/ 6825 h 10965"/>
                      <a:gd name="connsiteX18" fmla="*/ 20739 w 33848"/>
                      <a:gd name="connsiteY18" fmla="*/ 8212 h 10965"/>
                      <a:gd name="connsiteX19" fmla="*/ 27716 w 33848"/>
                      <a:gd name="connsiteY19" fmla="*/ 10192 h 109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33848" h="10965">
                        <a:moveTo>
                          <a:pt x="27716" y="10192"/>
                        </a:moveTo>
                        <a:cubicBezTo>
                          <a:pt x="31104" y="9994"/>
                          <a:pt x="33098" y="9004"/>
                          <a:pt x="33696" y="7617"/>
                        </a:cubicBezTo>
                        <a:cubicBezTo>
                          <a:pt x="34493" y="5636"/>
                          <a:pt x="32101" y="4844"/>
                          <a:pt x="28314" y="4646"/>
                        </a:cubicBezTo>
                        <a:cubicBezTo>
                          <a:pt x="26520" y="4844"/>
                          <a:pt x="24925" y="5042"/>
                          <a:pt x="23729" y="5636"/>
                        </a:cubicBezTo>
                        <a:cubicBezTo>
                          <a:pt x="23928" y="5438"/>
                          <a:pt x="23928" y="5240"/>
                          <a:pt x="23928" y="5240"/>
                        </a:cubicBezTo>
                        <a:cubicBezTo>
                          <a:pt x="24128" y="4250"/>
                          <a:pt x="22533" y="3854"/>
                          <a:pt x="19743" y="4052"/>
                        </a:cubicBezTo>
                        <a:cubicBezTo>
                          <a:pt x="20939" y="3458"/>
                          <a:pt x="21736" y="2665"/>
                          <a:pt x="21537" y="1477"/>
                        </a:cubicBezTo>
                        <a:cubicBezTo>
                          <a:pt x="21337" y="-108"/>
                          <a:pt x="17949" y="-108"/>
                          <a:pt x="14760" y="90"/>
                        </a:cubicBezTo>
                        <a:cubicBezTo>
                          <a:pt x="10773" y="882"/>
                          <a:pt x="5192" y="1279"/>
                          <a:pt x="5989" y="4052"/>
                        </a:cubicBezTo>
                        <a:cubicBezTo>
                          <a:pt x="6388" y="5438"/>
                          <a:pt x="8780" y="5636"/>
                          <a:pt x="11172" y="5636"/>
                        </a:cubicBezTo>
                        <a:cubicBezTo>
                          <a:pt x="9976" y="6033"/>
                          <a:pt x="8979" y="6429"/>
                          <a:pt x="7983" y="6825"/>
                        </a:cubicBezTo>
                        <a:cubicBezTo>
                          <a:pt x="7185" y="7023"/>
                          <a:pt x="6388" y="7023"/>
                          <a:pt x="5591" y="7221"/>
                        </a:cubicBezTo>
                        <a:cubicBezTo>
                          <a:pt x="2601" y="7815"/>
                          <a:pt x="9" y="8608"/>
                          <a:pt x="9" y="9796"/>
                        </a:cubicBezTo>
                        <a:cubicBezTo>
                          <a:pt x="-190" y="11183"/>
                          <a:pt x="2800" y="11183"/>
                          <a:pt x="7185" y="10589"/>
                        </a:cubicBezTo>
                        <a:cubicBezTo>
                          <a:pt x="9378" y="10192"/>
                          <a:pt x="11172" y="9598"/>
                          <a:pt x="12368" y="9004"/>
                        </a:cubicBezTo>
                        <a:cubicBezTo>
                          <a:pt x="13165" y="8806"/>
                          <a:pt x="13962" y="8608"/>
                          <a:pt x="14760" y="8410"/>
                        </a:cubicBezTo>
                        <a:lnTo>
                          <a:pt x="16155" y="8212"/>
                        </a:lnTo>
                        <a:cubicBezTo>
                          <a:pt x="18148" y="7815"/>
                          <a:pt x="20142" y="7419"/>
                          <a:pt x="21537" y="6825"/>
                        </a:cubicBezTo>
                        <a:cubicBezTo>
                          <a:pt x="21138" y="7221"/>
                          <a:pt x="20939" y="7617"/>
                          <a:pt x="20739" y="8212"/>
                        </a:cubicBezTo>
                        <a:cubicBezTo>
                          <a:pt x="20739" y="9796"/>
                          <a:pt x="23729" y="10391"/>
                          <a:pt x="27716" y="101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4" name="Freeform 2503">
                    <a:extLst>
                      <a:ext uri="{FF2B5EF4-FFF2-40B4-BE49-F238E27FC236}">
                        <a16:creationId xmlns:a16="http://schemas.microsoft.com/office/drawing/2014/main" id="{405C7625-EF77-ABDB-71F5-8A39C5BE4AD3}"/>
                      </a:ext>
                    </a:extLst>
                  </p:cNvPr>
                  <p:cNvSpPr/>
                  <p:nvPr/>
                </p:nvSpPr>
                <p:spPr>
                  <a:xfrm>
                    <a:off x="3711383" y="5149384"/>
                    <a:ext cx="25039" cy="12135"/>
                  </a:xfrm>
                  <a:custGeom>
                    <a:avLst/>
                    <a:gdLst>
                      <a:gd name="connsiteX0" fmla="*/ 22175 w 25039"/>
                      <a:gd name="connsiteY0" fmla="*/ 1712 h 12135"/>
                      <a:gd name="connsiteX1" fmla="*/ 10215 w 25039"/>
                      <a:gd name="connsiteY1" fmla="*/ 3296 h 12135"/>
                      <a:gd name="connsiteX2" fmla="*/ 9816 w 25039"/>
                      <a:gd name="connsiteY2" fmla="*/ 4683 h 12135"/>
                      <a:gd name="connsiteX3" fmla="*/ 7424 w 25039"/>
                      <a:gd name="connsiteY3" fmla="*/ 2900 h 12135"/>
                      <a:gd name="connsiteX4" fmla="*/ 448 w 25039"/>
                      <a:gd name="connsiteY4" fmla="*/ 3098 h 12135"/>
                      <a:gd name="connsiteX5" fmla="*/ 4634 w 25039"/>
                      <a:gd name="connsiteY5" fmla="*/ 10824 h 12135"/>
                      <a:gd name="connsiteX6" fmla="*/ 11809 w 25039"/>
                      <a:gd name="connsiteY6" fmla="*/ 10626 h 12135"/>
                      <a:gd name="connsiteX7" fmla="*/ 11809 w 25039"/>
                      <a:gd name="connsiteY7" fmla="*/ 10031 h 12135"/>
                      <a:gd name="connsiteX8" fmla="*/ 13205 w 25039"/>
                      <a:gd name="connsiteY8" fmla="*/ 11022 h 12135"/>
                      <a:gd name="connsiteX9" fmla="*/ 24367 w 25039"/>
                      <a:gd name="connsiteY9" fmla="*/ 8248 h 12135"/>
                      <a:gd name="connsiteX10" fmla="*/ 22175 w 25039"/>
                      <a:gd name="connsiteY10" fmla="*/ 1712 h 121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5039" h="12135">
                        <a:moveTo>
                          <a:pt x="22175" y="1712"/>
                        </a:moveTo>
                        <a:cubicBezTo>
                          <a:pt x="16593" y="-1656"/>
                          <a:pt x="13205" y="523"/>
                          <a:pt x="10215" y="3296"/>
                        </a:cubicBezTo>
                        <a:cubicBezTo>
                          <a:pt x="10016" y="3692"/>
                          <a:pt x="9816" y="4089"/>
                          <a:pt x="9816" y="4683"/>
                        </a:cubicBezTo>
                        <a:cubicBezTo>
                          <a:pt x="9218" y="4089"/>
                          <a:pt x="8421" y="3494"/>
                          <a:pt x="7424" y="2900"/>
                        </a:cubicBezTo>
                        <a:cubicBezTo>
                          <a:pt x="4833" y="1315"/>
                          <a:pt x="1644" y="523"/>
                          <a:pt x="448" y="3098"/>
                        </a:cubicBezTo>
                        <a:cubicBezTo>
                          <a:pt x="-947" y="5871"/>
                          <a:pt x="1046" y="9041"/>
                          <a:pt x="4634" y="10824"/>
                        </a:cubicBezTo>
                        <a:cubicBezTo>
                          <a:pt x="7424" y="12210"/>
                          <a:pt x="10016" y="12408"/>
                          <a:pt x="11809" y="10626"/>
                        </a:cubicBezTo>
                        <a:cubicBezTo>
                          <a:pt x="11809" y="10427"/>
                          <a:pt x="11809" y="10229"/>
                          <a:pt x="11809" y="10031"/>
                        </a:cubicBezTo>
                        <a:cubicBezTo>
                          <a:pt x="12208" y="10427"/>
                          <a:pt x="12607" y="10626"/>
                          <a:pt x="13205" y="11022"/>
                        </a:cubicBezTo>
                        <a:cubicBezTo>
                          <a:pt x="19185" y="13795"/>
                          <a:pt x="22175" y="10824"/>
                          <a:pt x="24367" y="8248"/>
                        </a:cubicBezTo>
                        <a:cubicBezTo>
                          <a:pt x="25762" y="6466"/>
                          <a:pt x="24965" y="3494"/>
                          <a:pt x="22175" y="17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5" name="Freeform 2504">
                    <a:extLst>
                      <a:ext uri="{FF2B5EF4-FFF2-40B4-BE49-F238E27FC236}">
                        <a16:creationId xmlns:a16="http://schemas.microsoft.com/office/drawing/2014/main" id="{70440421-0C15-8128-2382-A4B807023D12}"/>
                      </a:ext>
                    </a:extLst>
                  </p:cNvPr>
                  <p:cNvSpPr/>
                  <p:nvPr/>
                </p:nvSpPr>
                <p:spPr>
                  <a:xfrm>
                    <a:off x="3760983" y="5103437"/>
                    <a:ext cx="12068" cy="13059"/>
                  </a:xfrm>
                  <a:custGeom>
                    <a:avLst/>
                    <a:gdLst>
                      <a:gd name="connsiteX0" fmla="*/ 11842 w 12068"/>
                      <a:gd name="connsiteY0" fmla="*/ 8239 h 13059"/>
                      <a:gd name="connsiteX1" fmla="*/ 9051 w 12068"/>
                      <a:gd name="connsiteY1" fmla="*/ 2296 h 13059"/>
                      <a:gd name="connsiteX2" fmla="*/ 2872 w 12068"/>
                      <a:gd name="connsiteY2" fmla="*/ 514 h 13059"/>
                      <a:gd name="connsiteX3" fmla="*/ 2274 w 12068"/>
                      <a:gd name="connsiteY3" fmla="*/ 2098 h 13059"/>
                      <a:gd name="connsiteX4" fmla="*/ 480 w 12068"/>
                      <a:gd name="connsiteY4" fmla="*/ 2494 h 13059"/>
                      <a:gd name="connsiteX5" fmla="*/ 1875 w 12068"/>
                      <a:gd name="connsiteY5" fmla="*/ 10022 h 13059"/>
                      <a:gd name="connsiteX6" fmla="*/ 6859 w 12068"/>
                      <a:gd name="connsiteY6" fmla="*/ 12597 h 13059"/>
                      <a:gd name="connsiteX7" fmla="*/ 6859 w 12068"/>
                      <a:gd name="connsiteY7" fmla="*/ 8239 h 13059"/>
                      <a:gd name="connsiteX8" fmla="*/ 11842 w 12068"/>
                      <a:gd name="connsiteY8" fmla="*/ 8239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068" h="13059">
                        <a:moveTo>
                          <a:pt x="11842" y="8239"/>
                        </a:moveTo>
                        <a:cubicBezTo>
                          <a:pt x="12639" y="6852"/>
                          <a:pt x="11244" y="4475"/>
                          <a:pt x="9051" y="2296"/>
                        </a:cubicBezTo>
                        <a:cubicBezTo>
                          <a:pt x="6460" y="315"/>
                          <a:pt x="4068" y="-675"/>
                          <a:pt x="2872" y="514"/>
                        </a:cubicBezTo>
                        <a:cubicBezTo>
                          <a:pt x="2473" y="910"/>
                          <a:pt x="2274" y="1504"/>
                          <a:pt x="2274" y="2098"/>
                        </a:cubicBezTo>
                        <a:cubicBezTo>
                          <a:pt x="1477" y="1900"/>
                          <a:pt x="879" y="2098"/>
                          <a:pt x="480" y="2494"/>
                        </a:cubicBezTo>
                        <a:cubicBezTo>
                          <a:pt x="-516" y="3485"/>
                          <a:pt x="82" y="6258"/>
                          <a:pt x="1875" y="10022"/>
                        </a:cubicBezTo>
                        <a:cubicBezTo>
                          <a:pt x="3669" y="12597"/>
                          <a:pt x="5663" y="13785"/>
                          <a:pt x="6859" y="12597"/>
                        </a:cubicBezTo>
                        <a:cubicBezTo>
                          <a:pt x="7656" y="11805"/>
                          <a:pt x="7456" y="10220"/>
                          <a:pt x="6859" y="8239"/>
                        </a:cubicBezTo>
                        <a:cubicBezTo>
                          <a:pt x="9250" y="9626"/>
                          <a:pt x="11044" y="9626"/>
                          <a:pt x="11842" y="82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6" name="Freeform 2505">
                    <a:extLst>
                      <a:ext uri="{FF2B5EF4-FFF2-40B4-BE49-F238E27FC236}">
                        <a16:creationId xmlns:a16="http://schemas.microsoft.com/office/drawing/2014/main" id="{ACCA3045-804F-518E-6AFF-902A43D152D2}"/>
                      </a:ext>
                    </a:extLst>
                  </p:cNvPr>
                  <p:cNvSpPr/>
                  <p:nvPr/>
                </p:nvSpPr>
                <p:spPr>
                  <a:xfrm>
                    <a:off x="3701067" y="5247650"/>
                    <a:ext cx="12988" cy="7251"/>
                  </a:xfrm>
                  <a:custGeom>
                    <a:avLst/>
                    <a:gdLst>
                      <a:gd name="connsiteX0" fmla="*/ 12956 w 12988"/>
                      <a:gd name="connsiteY0" fmla="*/ 3877 h 7251"/>
                      <a:gd name="connsiteX1" fmla="*/ 6379 w 12988"/>
                      <a:gd name="connsiteY1" fmla="*/ 113 h 7251"/>
                      <a:gd name="connsiteX2" fmla="*/ 0 w 12988"/>
                      <a:gd name="connsiteY2" fmla="*/ 2688 h 7251"/>
                      <a:gd name="connsiteX3" fmla="*/ 5581 w 12988"/>
                      <a:gd name="connsiteY3" fmla="*/ 7046 h 7251"/>
                      <a:gd name="connsiteX4" fmla="*/ 12956 w 12988"/>
                      <a:gd name="connsiteY4" fmla="*/ 3877 h 72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88" h="7251">
                        <a:moveTo>
                          <a:pt x="12956" y="3877"/>
                        </a:moveTo>
                        <a:cubicBezTo>
                          <a:pt x="12558" y="1698"/>
                          <a:pt x="9568" y="509"/>
                          <a:pt x="6379" y="113"/>
                        </a:cubicBezTo>
                        <a:cubicBezTo>
                          <a:pt x="3189" y="-283"/>
                          <a:pt x="598" y="311"/>
                          <a:pt x="0" y="2688"/>
                        </a:cubicBezTo>
                        <a:cubicBezTo>
                          <a:pt x="200" y="5065"/>
                          <a:pt x="2193" y="6650"/>
                          <a:pt x="5581" y="7046"/>
                        </a:cubicBezTo>
                        <a:cubicBezTo>
                          <a:pt x="9966" y="7641"/>
                          <a:pt x="13355" y="7046"/>
                          <a:pt x="12956" y="38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7" name="Freeform 2506">
                    <a:extLst>
                      <a:ext uri="{FF2B5EF4-FFF2-40B4-BE49-F238E27FC236}">
                        <a16:creationId xmlns:a16="http://schemas.microsoft.com/office/drawing/2014/main" id="{AA4878A4-24E2-70F1-9F06-A1BFA672C32A}"/>
                      </a:ext>
                    </a:extLst>
                  </p:cNvPr>
                  <p:cNvSpPr/>
                  <p:nvPr/>
                </p:nvSpPr>
                <p:spPr>
                  <a:xfrm>
                    <a:off x="3717999" y="5377678"/>
                    <a:ext cx="11770" cy="4425"/>
                  </a:xfrm>
                  <a:custGeom>
                    <a:avLst/>
                    <a:gdLst>
                      <a:gd name="connsiteX0" fmla="*/ 11 w 11770"/>
                      <a:gd name="connsiteY0" fmla="*/ 2605 h 4425"/>
                      <a:gd name="connsiteX1" fmla="*/ 5991 w 11770"/>
                      <a:gd name="connsiteY1" fmla="*/ 4388 h 4425"/>
                      <a:gd name="connsiteX2" fmla="*/ 11771 w 11770"/>
                      <a:gd name="connsiteY2" fmla="*/ 1813 h 4425"/>
                      <a:gd name="connsiteX3" fmla="*/ 5592 w 11770"/>
                      <a:gd name="connsiteY3" fmla="*/ 30 h 4425"/>
                      <a:gd name="connsiteX4" fmla="*/ 11 w 11770"/>
                      <a:gd name="connsiteY4" fmla="*/ 2605 h 44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70" h="4425">
                        <a:moveTo>
                          <a:pt x="11" y="2605"/>
                        </a:moveTo>
                        <a:cubicBezTo>
                          <a:pt x="210" y="3992"/>
                          <a:pt x="3001" y="4586"/>
                          <a:pt x="5991" y="4388"/>
                        </a:cubicBezTo>
                        <a:cubicBezTo>
                          <a:pt x="8980" y="4190"/>
                          <a:pt x="11372" y="3398"/>
                          <a:pt x="11771" y="1813"/>
                        </a:cubicBezTo>
                        <a:cubicBezTo>
                          <a:pt x="10774" y="625"/>
                          <a:pt x="8582" y="-168"/>
                          <a:pt x="5592" y="30"/>
                        </a:cubicBezTo>
                        <a:cubicBezTo>
                          <a:pt x="2403" y="228"/>
                          <a:pt x="-188" y="1417"/>
                          <a:pt x="11" y="26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8" name="Freeform 2507">
                    <a:extLst>
                      <a:ext uri="{FF2B5EF4-FFF2-40B4-BE49-F238E27FC236}">
                        <a16:creationId xmlns:a16="http://schemas.microsoft.com/office/drawing/2014/main" id="{BFE066E3-D9BF-CE82-C363-2FBA7E31C98B}"/>
                      </a:ext>
                    </a:extLst>
                  </p:cNvPr>
                  <p:cNvSpPr/>
                  <p:nvPr/>
                </p:nvSpPr>
                <p:spPr>
                  <a:xfrm>
                    <a:off x="3769480" y="5162193"/>
                    <a:ext cx="14308" cy="9728"/>
                  </a:xfrm>
                  <a:custGeom>
                    <a:avLst/>
                    <a:gdLst>
                      <a:gd name="connsiteX0" fmla="*/ 8129 w 14308"/>
                      <a:gd name="connsiteY0" fmla="*/ 2571 h 9728"/>
                      <a:gd name="connsiteX1" fmla="*/ 156 w 14308"/>
                      <a:gd name="connsiteY1" fmla="*/ 1184 h 9728"/>
                      <a:gd name="connsiteX2" fmla="*/ 6136 w 14308"/>
                      <a:gd name="connsiteY2" fmla="*/ 8118 h 9728"/>
                      <a:gd name="connsiteX3" fmla="*/ 14308 w 14308"/>
                      <a:gd name="connsiteY3" fmla="*/ 9108 h 9728"/>
                      <a:gd name="connsiteX4" fmla="*/ 13312 w 14308"/>
                      <a:gd name="connsiteY4" fmla="*/ 6731 h 9728"/>
                      <a:gd name="connsiteX5" fmla="*/ 8129 w 14308"/>
                      <a:gd name="connsiteY5" fmla="*/ 2571 h 97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308" h="9728">
                        <a:moveTo>
                          <a:pt x="8129" y="2571"/>
                        </a:moveTo>
                        <a:cubicBezTo>
                          <a:pt x="4940" y="392"/>
                          <a:pt x="1153" y="-1193"/>
                          <a:pt x="156" y="1184"/>
                        </a:cubicBezTo>
                        <a:cubicBezTo>
                          <a:pt x="-841" y="3958"/>
                          <a:pt x="3146" y="6335"/>
                          <a:pt x="6136" y="8118"/>
                        </a:cubicBezTo>
                        <a:cubicBezTo>
                          <a:pt x="9923" y="10495"/>
                          <a:pt x="12116" y="9702"/>
                          <a:pt x="14308" y="9108"/>
                        </a:cubicBezTo>
                        <a:lnTo>
                          <a:pt x="13312" y="6731"/>
                        </a:lnTo>
                        <a:cubicBezTo>
                          <a:pt x="11717" y="5344"/>
                          <a:pt x="9923" y="3760"/>
                          <a:pt x="8129" y="25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09" name="Freeform 2508">
                    <a:extLst>
                      <a:ext uri="{FF2B5EF4-FFF2-40B4-BE49-F238E27FC236}">
                        <a16:creationId xmlns:a16="http://schemas.microsoft.com/office/drawing/2014/main" id="{DF1273BA-4440-A4E8-1A8C-846BE591840A}"/>
                      </a:ext>
                    </a:extLst>
                  </p:cNvPr>
                  <p:cNvSpPr/>
                  <p:nvPr/>
                </p:nvSpPr>
                <p:spPr>
                  <a:xfrm>
                    <a:off x="3754287" y="5276090"/>
                    <a:ext cx="398" cy="197"/>
                  </a:xfrm>
                  <a:custGeom>
                    <a:avLst/>
                    <a:gdLst>
                      <a:gd name="connsiteX0" fmla="*/ 399 w 398"/>
                      <a:gd name="connsiteY0" fmla="*/ 198 h 197"/>
                      <a:gd name="connsiteX1" fmla="*/ 0 w 398"/>
                      <a:gd name="connsiteY1" fmla="*/ 0 h 197"/>
                      <a:gd name="connsiteX2" fmla="*/ 0 w 398"/>
                      <a:gd name="connsiteY2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7">
                        <a:moveTo>
                          <a:pt x="399" y="198"/>
                        </a:move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0" name="Freeform 2509">
                    <a:extLst>
                      <a:ext uri="{FF2B5EF4-FFF2-40B4-BE49-F238E27FC236}">
                        <a16:creationId xmlns:a16="http://schemas.microsoft.com/office/drawing/2014/main" id="{50AFD7A8-DD52-4B72-BB07-FE8E6D8D6FBE}"/>
                      </a:ext>
                    </a:extLst>
                  </p:cNvPr>
                  <p:cNvSpPr/>
                  <p:nvPr/>
                </p:nvSpPr>
                <p:spPr>
                  <a:xfrm>
                    <a:off x="3742051" y="5275920"/>
                    <a:ext cx="12236" cy="6170"/>
                  </a:xfrm>
                  <a:custGeom>
                    <a:avLst/>
                    <a:gdLst>
                      <a:gd name="connsiteX0" fmla="*/ 4064 w 12236"/>
                      <a:gd name="connsiteY0" fmla="*/ 170 h 6170"/>
                      <a:gd name="connsiteX1" fmla="*/ 277 w 12236"/>
                      <a:gd name="connsiteY1" fmla="*/ 3537 h 6170"/>
                      <a:gd name="connsiteX2" fmla="*/ 4263 w 12236"/>
                      <a:gd name="connsiteY2" fmla="*/ 5914 h 6170"/>
                      <a:gd name="connsiteX3" fmla="*/ 11040 w 12236"/>
                      <a:gd name="connsiteY3" fmla="*/ 4329 h 6170"/>
                      <a:gd name="connsiteX4" fmla="*/ 12236 w 12236"/>
                      <a:gd name="connsiteY4" fmla="*/ 368 h 6170"/>
                      <a:gd name="connsiteX5" fmla="*/ 4064 w 12236"/>
                      <a:gd name="connsiteY5" fmla="*/ 170 h 61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236" h="6170">
                        <a:moveTo>
                          <a:pt x="4064" y="170"/>
                        </a:moveTo>
                        <a:cubicBezTo>
                          <a:pt x="1074" y="566"/>
                          <a:pt x="-720" y="1952"/>
                          <a:pt x="277" y="3537"/>
                        </a:cubicBezTo>
                        <a:cubicBezTo>
                          <a:pt x="875" y="4527"/>
                          <a:pt x="2469" y="5518"/>
                          <a:pt x="4263" y="5914"/>
                        </a:cubicBezTo>
                        <a:cubicBezTo>
                          <a:pt x="7453" y="6706"/>
                          <a:pt x="10044" y="5518"/>
                          <a:pt x="11040" y="4329"/>
                        </a:cubicBezTo>
                        <a:cubicBezTo>
                          <a:pt x="12037" y="3141"/>
                          <a:pt x="12037" y="1556"/>
                          <a:pt x="12236" y="368"/>
                        </a:cubicBezTo>
                        <a:cubicBezTo>
                          <a:pt x="9446" y="170"/>
                          <a:pt x="6655" y="-227"/>
                          <a:pt x="4064" y="1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1" name="Freeform 2510">
                    <a:extLst>
                      <a:ext uri="{FF2B5EF4-FFF2-40B4-BE49-F238E27FC236}">
                        <a16:creationId xmlns:a16="http://schemas.microsoft.com/office/drawing/2014/main" id="{835A1CE4-7C7D-FE56-28F4-49AFB92431FD}"/>
                      </a:ext>
                    </a:extLst>
                  </p:cNvPr>
                  <p:cNvSpPr/>
                  <p:nvPr/>
                </p:nvSpPr>
                <p:spPr>
                  <a:xfrm>
                    <a:off x="3856902" y="5081609"/>
                    <a:ext cx="28418" cy="22565"/>
                  </a:xfrm>
                  <a:custGeom>
                    <a:avLst/>
                    <a:gdLst>
                      <a:gd name="connsiteX0" fmla="*/ 23161 w 28418"/>
                      <a:gd name="connsiteY0" fmla="*/ 14220 h 22565"/>
                      <a:gd name="connsiteX1" fmla="*/ 17380 w 28418"/>
                      <a:gd name="connsiteY1" fmla="*/ 3127 h 22565"/>
                      <a:gd name="connsiteX2" fmla="*/ 12198 w 28418"/>
                      <a:gd name="connsiteY2" fmla="*/ 8476 h 22565"/>
                      <a:gd name="connsiteX3" fmla="*/ 11600 w 28418"/>
                      <a:gd name="connsiteY3" fmla="*/ 9268 h 22565"/>
                      <a:gd name="connsiteX4" fmla="*/ 9407 w 28418"/>
                      <a:gd name="connsiteY4" fmla="*/ 4316 h 22565"/>
                      <a:gd name="connsiteX5" fmla="*/ 3626 w 28418"/>
                      <a:gd name="connsiteY5" fmla="*/ 354 h 22565"/>
                      <a:gd name="connsiteX6" fmla="*/ 3028 w 28418"/>
                      <a:gd name="connsiteY6" fmla="*/ 3326 h 22565"/>
                      <a:gd name="connsiteX7" fmla="*/ 39 w 28418"/>
                      <a:gd name="connsiteY7" fmla="*/ 4118 h 22565"/>
                      <a:gd name="connsiteX8" fmla="*/ 1235 w 28418"/>
                      <a:gd name="connsiteY8" fmla="*/ 8476 h 22565"/>
                      <a:gd name="connsiteX9" fmla="*/ 7214 w 28418"/>
                      <a:gd name="connsiteY9" fmla="*/ 12041 h 22565"/>
                      <a:gd name="connsiteX10" fmla="*/ 8410 w 28418"/>
                      <a:gd name="connsiteY10" fmla="*/ 11645 h 22565"/>
                      <a:gd name="connsiteX11" fmla="*/ 11002 w 28418"/>
                      <a:gd name="connsiteY11" fmla="*/ 12041 h 22565"/>
                      <a:gd name="connsiteX12" fmla="*/ 11799 w 28418"/>
                      <a:gd name="connsiteY12" fmla="*/ 11249 h 22565"/>
                      <a:gd name="connsiteX13" fmla="*/ 22562 w 28418"/>
                      <a:gd name="connsiteY13" fmla="*/ 19965 h 22565"/>
                      <a:gd name="connsiteX14" fmla="*/ 22762 w 28418"/>
                      <a:gd name="connsiteY14" fmla="*/ 20163 h 22565"/>
                      <a:gd name="connsiteX15" fmla="*/ 28343 w 28418"/>
                      <a:gd name="connsiteY15" fmla="*/ 22144 h 22565"/>
                      <a:gd name="connsiteX16" fmla="*/ 25353 w 28418"/>
                      <a:gd name="connsiteY16" fmla="*/ 16003 h 22565"/>
                      <a:gd name="connsiteX17" fmla="*/ 23161 w 28418"/>
                      <a:gd name="connsiteY17" fmla="*/ 14220 h 22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8418" h="22565">
                        <a:moveTo>
                          <a:pt x="23161" y="14220"/>
                        </a:moveTo>
                        <a:cubicBezTo>
                          <a:pt x="21964" y="9862"/>
                          <a:pt x="19174" y="4118"/>
                          <a:pt x="17380" y="3127"/>
                        </a:cubicBezTo>
                        <a:cubicBezTo>
                          <a:pt x="10404" y="-636"/>
                          <a:pt x="13792" y="6693"/>
                          <a:pt x="12198" y="8476"/>
                        </a:cubicBezTo>
                        <a:cubicBezTo>
                          <a:pt x="11998" y="8674"/>
                          <a:pt x="11799" y="8872"/>
                          <a:pt x="11600" y="9268"/>
                        </a:cubicBezTo>
                        <a:cubicBezTo>
                          <a:pt x="11201" y="7882"/>
                          <a:pt x="10404" y="6099"/>
                          <a:pt x="9407" y="4316"/>
                        </a:cubicBezTo>
                        <a:cubicBezTo>
                          <a:pt x="7414" y="1939"/>
                          <a:pt x="5221" y="-1032"/>
                          <a:pt x="3626" y="354"/>
                        </a:cubicBezTo>
                        <a:cubicBezTo>
                          <a:pt x="3028" y="948"/>
                          <a:pt x="2829" y="1939"/>
                          <a:pt x="3028" y="3326"/>
                        </a:cubicBezTo>
                        <a:cubicBezTo>
                          <a:pt x="1434" y="2731"/>
                          <a:pt x="437" y="2929"/>
                          <a:pt x="39" y="4118"/>
                        </a:cubicBezTo>
                        <a:cubicBezTo>
                          <a:pt x="-161" y="5108"/>
                          <a:pt x="437" y="6891"/>
                          <a:pt x="1235" y="8476"/>
                        </a:cubicBezTo>
                        <a:cubicBezTo>
                          <a:pt x="3028" y="11249"/>
                          <a:pt x="5421" y="12239"/>
                          <a:pt x="7214" y="12041"/>
                        </a:cubicBezTo>
                        <a:cubicBezTo>
                          <a:pt x="7613" y="12041"/>
                          <a:pt x="8012" y="11843"/>
                          <a:pt x="8410" y="11645"/>
                        </a:cubicBezTo>
                        <a:cubicBezTo>
                          <a:pt x="9407" y="12239"/>
                          <a:pt x="10204" y="12438"/>
                          <a:pt x="11002" y="12041"/>
                        </a:cubicBezTo>
                        <a:cubicBezTo>
                          <a:pt x="11400" y="11843"/>
                          <a:pt x="11600" y="11645"/>
                          <a:pt x="11799" y="11249"/>
                        </a:cubicBezTo>
                        <a:cubicBezTo>
                          <a:pt x="14988" y="15805"/>
                          <a:pt x="18177" y="20955"/>
                          <a:pt x="22562" y="19965"/>
                        </a:cubicBezTo>
                        <a:lnTo>
                          <a:pt x="22762" y="20163"/>
                        </a:lnTo>
                        <a:cubicBezTo>
                          <a:pt x="25154" y="22342"/>
                          <a:pt x="27147" y="23134"/>
                          <a:pt x="28343" y="22144"/>
                        </a:cubicBezTo>
                        <a:cubicBezTo>
                          <a:pt x="28742" y="20361"/>
                          <a:pt x="27546" y="18182"/>
                          <a:pt x="25353" y="16003"/>
                        </a:cubicBezTo>
                        <a:cubicBezTo>
                          <a:pt x="24556" y="15013"/>
                          <a:pt x="23759" y="14617"/>
                          <a:pt x="23161" y="142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2" name="Freeform 2511">
                    <a:extLst>
                      <a:ext uri="{FF2B5EF4-FFF2-40B4-BE49-F238E27FC236}">
                        <a16:creationId xmlns:a16="http://schemas.microsoft.com/office/drawing/2014/main" id="{3E1CCC93-7DF2-7DBC-70D6-7FA905AE1EA8}"/>
                      </a:ext>
                    </a:extLst>
                  </p:cNvPr>
                  <p:cNvSpPr/>
                  <p:nvPr/>
                </p:nvSpPr>
                <p:spPr>
                  <a:xfrm>
                    <a:off x="3808704" y="5197052"/>
                    <a:ext cx="1195" cy="1782"/>
                  </a:xfrm>
                  <a:custGeom>
                    <a:avLst/>
                    <a:gdLst>
                      <a:gd name="connsiteX0" fmla="*/ 0 w 1195"/>
                      <a:gd name="connsiteY0" fmla="*/ 1783 h 1782"/>
                      <a:gd name="connsiteX1" fmla="*/ 1196 w 1195"/>
                      <a:gd name="connsiteY1" fmla="*/ 0 h 1782"/>
                      <a:gd name="connsiteX2" fmla="*/ 398 w 1195"/>
                      <a:gd name="connsiteY2" fmla="*/ 198 h 1782"/>
                      <a:gd name="connsiteX3" fmla="*/ 0 w 1195"/>
                      <a:gd name="connsiteY3" fmla="*/ 1783 h 17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95" h="1782">
                        <a:moveTo>
                          <a:pt x="0" y="1783"/>
                        </a:moveTo>
                        <a:cubicBezTo>
                          <a:pt x="398" y="1189"/>
                          <a:pt x="797" y="594"/>
                          <a:pt x="1196" y="0"/>
                        </a:cubicBezTo>
                        <a:cubicBezTo>
                          <a:pt x="996" y="0"/>
                          <a:pt x="598" y="198"/>
                          <a:pt x="398" y="198"/>
                        </a:cubicBezTo>
                        <a:cubicBezTo>
                          <a:pt x="0" y="792"/>
                          <a:pt x="0" y="1189"/>
                          <a:pt x="0" y="17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3" name="Freeform 2512">
                    <a:extLst>
                      <a:ext uri="{FF2B5EF4-FFF2-40B4-BE49-F238E27FC236}">
                        <a16:creationId xmlns:a16="http://schemas.microsoft.com/office/drawing/2014/main" id="{3EA3BDF3-BD11-FF26-4D9E-601E59BC15C5}"/>
                      </a:ext>
                    </a:extLst>
                  </p:cNvPr>
                  <p:cNvSpPr/>
                  <p:nvPr/>
                </p:nvSpPr>
                <p:spPr>
                  <a:xfrm>
                    <a:off x="3709661" y="5199872"/>
                    <a:ext cx="10930" cy="7408"/>
                  </a:xfrm>
                  <a:custGeom>
                    <a:avLst/>
                    <a:gdLst>
                      <a:gd name="connsiteX0" fmla="*/ 177 w 10930"/>
                      <a:gd name="connsiteY0" fmla="*/ 1736 h 7408"/>
                      <a:gd name="connsiteX1" fmla="*/ 4164 w 10930"/>
                      <a:gd name="connsiteY1" fmla="*/ 6886 h 7408"/>
                      <a:gd name="connsiteX2" fmla="*/ 10741 w 10930"/>
                      <a:gd name="connsiteY2" fmla="*/ 5500 h 7408"/>
                      <a:gd name="connsiteX3" fmla="*/ 6755 w 10930"/>
                      <a:gd name="connsiteY3" fmla="*/ 349 h 7408"/>
                      <a:gd name="connsiteX4" fmla="*/ 177 w 10930"/>
                      <a:gd name="connsiteY4" fmla="*/ 1736 h 74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30" h="7408">
                        <a:moveTo>
                          <a:pt x="177" y="1736"/>
                        </a:moveTo>
                        <a:cubicBezTo>
                          <a:pt x="-620" y="4113"/>
                          <a:pt x="1373" y="5896"/>
                          <a:pt x="4164" y="6886"/>
                        </a:cubicBezTo>
                        <a:cubicBezTo>
                          <a:pt x="6954" y="7877"/>
                          <a:pt x="9944" y="7481"/>
                          <a:pt x="10741" y="5500"/>
                        </a:cubicBezTo>
                        <a:cubicBezTo>
                          <a:pt x="11539" y="3519"/>
                          <a:pt x="9745" y="1340"/>
                          <a:pt x="6755" y="349"/>
                        </a:cubicBezTo>
                        <a:cubicBezTo>
                          <a:pt x="4164" y="-443"/>
                          <a:pt x="1573" y="151"/>
                          <a:pt x="177" y="17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4" name="Freeform 2513">
                    <a:extLst>
                      <a:ext uri="{FF2B5EF4-FFF2-40B4-BE49-F238E27FC236}">
                        <a16:creationId xmlns:a16="http://schemas.microsoft.com/office/drawing/2014/main" id="{08D94F2A-22C9-0770-A385-A5677E3A6EE5}"/>
                      </a:ext>
                    </a:extLst>
                  </p:cNvPr>
                  <p:cNvSpPr/>
                  <p:nvPr/>
                </p:nvSpPr>
                <p:spPr>
                  <a:xfrm>
                    <a:off x="3750453" y="5121779"/>
                    <a:ext cx="12584" cy="12694"/>
                  </a:xfrm>
                  <a:custGeom>
                    <a:avLst/>
                    <a:gdLst>
                      <a:gd name="connsiteX0" fmla="*/ 12406 w 12584"/>
                      <a:gd name="connsiteY0" fmla="*/ 7924 h 12694"/>
                      <a:gd name="connsiteX1" fmla="*/ 9017 w 12584"/>
                      <a:gd name="connsiteY1" fmla="*/ 2377 h 12694"/>
                      <a:gd name="connsiteX2" fmla="*/ 3436 w 12584"/>
                      <a:gd name="connsiteY2" fmla="*/ 594 h 12694"/>
                      <a:gd name="connsiteX3" fmla="*/ 1841 w 12584"/>
                      <a:gd name="connsiteY3" fmla="*/ 0 h 12694"/>
                      <a:gd name="connsiteX4" fmla="*/ 1044 w 12584"/>
                      <a:gd name="connsiteY4" fmla="*/ 6141 h 12694"/>
                      <a:gd name="connsiteX5" fmla="*/ 6825 w 12584"/>
                      <a:gd name="connsiteY5" fmla="*/ 12678 h 12694"/>
                      <a:gd name="connsiteX6" fmla="*/ 8619 w 12584"/>
                      <a:gd name="connsiteY6" fmla="*/ 9310 h 12694"/>
                      <a:gd name="connsiteX7" fmla="*/ 12406 w 12584"/>
                      <a:gd name="connsiteY7" fmla="*/ 7924 h 1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584" h="12694">
                        <a:moveTo>
                          <a:pt x="12406" y="7924"/>
                        </a:moveTo>
                        <a:cubicBezTo>
                          <a:pt x="13203" y="6339"/>
                          <a:pt x="11210" y="4160"/>
                          <a:pt x="9017" y="2377"/>
                        </a:cubicBezTo>
                        <a:cubicBezTo>
                          <a:pt x="6825" y="594"/>
                          <a:pt x="5031" y="0"/>
                          <a:pt x="3436" y="594"/>
                        </a:cubicBezTo>
                        <a:cubicBezTo>
                          <a:pt x="2838" y="198"/>
                          <a:pt x="2240" y="0"/>
                          <a:pt x="1841" y="0"/>
                        </a:cubicBezTo>
                        <a:cubicBezTo>
                          <a:pt x="247" y="0"/>
                          <a:pt x="-949" y="1585"/>
                          <a:pt x="1044" y="6141"/>
                        </a:cubicBezTo>
                        <a:cubicBezTo>
                          <a:pt x="2639" y="9904"/>
                          <a:pt x="4831" y="12480"/>
                          <a:pt x="6825" y="12678"/>
                        </a:cubicBezTo>
                        <a:cubicBezTo>
                          <a:pt x="8419" y="12876"/>
                          <a:pt x="9017" y="11291"/>
                          <a:pt x="8619" y="9310"/>
                        </a:cubicBezTo>
                        <a:cubicBezTo>
                          <a:pt x="10014" y="9706"/>
                          <a:pt x="11608" y="9310"/>
                          <a:pt x="12406" y="79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5" name="Freeform 2514">
                    <a:extLst>
                      <a:ext uri="{FF2B5EF4-FFF2-40B4-BE49-F238E27FC236}">
                        <a16:creationId xmlns:a16="http://schemas.microsoft.com/office/drawing/2014/main" id="{C35AF0C6-9427-4281-3BF0-D1B591EF71BB}"/>
                      </a:ext>
                    </a:extLst>
                  </p:cNvPr>
                  <p:cNvSpPr/>
                  <p:nvPr/>
                </p:nvSpPr>
                <p:spPr>
                  <a:xfrm>
                    <a:off x="3671841" y="5328506"/>
                    <a:ext cx="25239" cy="6119"/>
                  </a:xfrm>
                  <a:custGeom>
                    <a:avLst/>
                    <a:gdLst>
                      <a:gd name="connsiteX0" fmla="*/ 17067 w 25239"/>
                      <a:gd name="connsiteY0" fmla="*/ 77 h 6119"/>
                      <a:gd name="connsiteX1" fmla="*/ 11686 w 25239"/>
                      <a:gd name="connsiteY1" fmla="*/ 2058 h 6119"/>
                      <a:gd name="connsiteX2" fmla="*/ 922 w 25239"/>
                      <a:gd name="connsiteY2" fmla="*/ 3642 h 6119"/>
                      <a:gd name="connsiteX3" fmla="*/ 125 w 25239"/>
                      <a:gd name="connsiteY3" fmla="*/ 4237 h 6119"/>
                      <a:gd name="connsiteX4" fmla="*/ 5108 w 25239"/>
                      <a:gd name="connsiteY4" fmla="*/ 5425 h 6119"/>
                      <a:gd name="connsiteX5" fmla="*/ 22648 w 25239"/>
                      <a:gd name="connsiteY5" fmla="*/ 5227 h 6119"/>
                      <a:gd name="connsiteX6" fmla="*/ 25240 w 25239"/>
                      <a:gd name="connsiteY6" fmla="*/ 3840 h 6119"/>
                      <a:gd name="connsiteX7" fmla="*/ 22050 w 25239"/>
                      <a:gd name="connsiteY7" fmla="*/ 2454 h 6119"/>
                      <a:gd name="connsiteX8" fmla="*/ 17067 w 25239"/>
                      <a:gd name="connsiteY8" fmla="*/ 77 h 61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239" h="6119">
                        <a:moveTo>
                          <a:pt x="17067" y="77"/>
                        </a:moveTo>
                        <a:cubicBezTo>
                          <a:pt x="14675" y="275"/>
                          <a:pt x="12483" y="869"/>
                          <a:pt x="11686" y="2058"/>
                        </a:cubicBezTo>
                        <a:cubicBezTo>
                          <a:pt x="7898" y="2058"/>
                          <a:pt x="4310" y="2058"/>
                          <a:pt x="922" y="3642"/>
                        </a:cubicBezTo>
                        <a:cubicBezTo>
                          <a:pt x="523" y="3840"/>
                          <a:pt x="125" y="4039"/>
                          <a:pt x="125" y="4237"/>
                        </a:cubicBezTo>
                        <a:cubicBezTo>
                          <a:pt x="-673" y="5425"/>
                          <a:pt x="2516" y="5623"/>
                          <a:pt x="5108" y="5425"/>
                        </a:cubicBezTo>
                        <a:cubicBezTo>
                          <a:pt x="11686" y="4831"/>
                          <a:pt x="14675" y="7406"/>
                          <a:pt x="22648" y="5227"/>
                        </a:cubicBezTo>
                        <a:cubicBezTo>
                          <a:pt x="23645" y="5029"/>
                          <a:pt x="24044" y="4435"/>
                          <a:pt x="25240" y="3840"/>
                        </a:cubicBezTo>
                        <a:cubicBezTo>
                          <a:pt x="24841" y="3246"/>
                          <a:pt x="23645" y="2850"/>
                          <a:pt x="22050" y="2454"/>
                        </a:cubicBezTo>
                        <a:cubicBezTo>
                          <a:pt x="21851" y="869"/>
                          <a:pt x="20655" y="-319"/>
                          <a:pt x="17067" y="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6" name="Freeform 2515">
                    <a:extLst>
                      <a:ext uri="{FF2B5EF4-FFF2-40B4-BE49-F238E27FC236}">
                        <a16:creationId xmlns:a16="http://schemas.microsoft.com/office/drawing/2014/main" id="{CB8C230E-D62E-C63A-698A-885946AFB98E}"/>
                      </a:ext>
                    </a:extLst>
                  </p:cNvPr>
                  <p:cNvSpPr/>
                  <p:nvPr/>
                </p:nvSpPr>
                <p:spPr>
                  <a:xfrm>
                    <a:off x="3664378" y="5280051"/>
                    <a:ext cx="11189" cy="6572"/>
                  </a:xfrm>
                  <a:custGeom>
                    <a:avLst/>
                    <a:gdLst>
                      <a:gd name="connsiteX0" fmla="*/ 14 w 11189"/>
                      <a:gd name="connsiteY0" fmla="*/ 2971 h 6572"/>
                      <a:gd name="connsiteX1" fmla="*/ 4997 w 11189"/>
                      <a:gd name="connsiteY1" fmla="*/ 6537 h 6572"/>
                      <a:gd name="connsiteX2" fmla="*/ 11176 w 11189"/>
                      <a:gd name="connsiteY2" fmla="*/ 3962 h 6572"/>
                      <a:gd name="connsiteX3" fmla="*/ 5994 w 11189"/>
                      <a:gd name="connsiteY3" fmla="*/ 0 h 6572"/>
                      <a:gd name="connsiteX4" fmla="*/ 14 w 11189"/>
                      <a:gd name="connsiteY4" fmla="*/ 2971 h 65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89" h="6572">
                        <a:moveTo>
                          <a:pt x="14" y="2971"/>
                        </a:moveTo>
                        <a:cubicBezTo>
                          <a:pt x="-186" y="4952"/>
                          <a:pt x="1808" y="6537"/>
                          <a:pt x="4997" y="6537"/>
                        </a:cubicBezTo>
                        <a:cubicBezTo>
                          <a:pt x="7987" y="6735"/>
                          <a:pt x="11176" y="6141"/>
                          <a:pt x="11176" y="3962"/>
                        </a:cubicBezTo>
                        <a:cubicBezTo>
                          <a:pt x="11375" y="1981"/>
                          <a:pt x="9382" y="396"/>
                          <a:pt x="5994" y="0"/>
                        </a:cubicBezTo>
                        <a:cubicBezTo>
                          <a:pt x="3402" y="198"/>
                          <a:pt x="213" y="198"/>
                          <a:pt x="14" y="29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7" name="Freeform 2516">
                    <a:extLst>
                      <a:ext uri="{FF2B5EF4-FFF2-40B4-BE49-F238E27FC236}">
                        <a16:creationId xmlns:a16="http://schemas.microsoft.com/office/drawing/2014/main" id="{48B4DEB9-AE07-2EB7-F417-C98CE5242DD1}"/>
                      </a:ext>
                    </a:extLst>
                  </p:cNvPr>
                  <p:cNvSpPr/>
                  <p:nvPr/>
                </p:nvSpPr>
                <p:spPr>
                  <a:xfrm>
                    <a:off x="3817474" y="5081957"/>
                    <a:ext cx="10504" cy="13232"/>
                  </a:xfrm>
                  <a:custGeom>
                    <a:avLst/>
                    <a:gdLst>
                      <a:gd name="connsiteX0" fmla="*/ 4584 w 10504"/>
                      <a:gd name="connsiteY0" fmla="*/ 11297 h 13232"/>
                      <a:gd name="connsiteX1" fmla="*/ 9966 w 10504"/>
                      <a:gd name="connsiteY1" fmla="*/ 12486 h 13232"/>
                      <a:gd name="connsiteX2" fmla="*/ 7574 w 10504"/>
                      <a:gd name="connsiteY2" fmla="*/ 5553 h 13232"/>
                      <a:gd name="connsiteX3" fmla="*/ 3787 w 10504"/>
                      <a:gd name="connsiteY3" fmla="*/ 997 h 13232"/>
                      <a:gd name="connsiteX4" fmla="*/ 0 w 10504"/>
                      <a:gd name="connsiteY4" fmla="*/ 799 h 13232"/>
                      <a:gd name="connsiteX5" fmla="*/ 797 w 10504"/>
                      <a:gd name="connsiteY5" fmla="*/ 3572 h 13232"/>
                      <a:gd name="connsiteX6" fmla="*/ 797 w 10504"/>
                      <a:gd name="connsiteY6" fmla="*/ 3572 h 13232"/>
                      <a:gd name="connsiteX7" fmla="*/ 4584 w 10504"/>
                      <a:gd name="connsiteY7" fmla="*/ 11297 h 132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504" h="13232">
                        <a:moveTo>
                          <a:pt x="4584" y="11297"/>
                        </a:moveTo>
                        <a:cubicBezTo>
                          <a:pt x="7375" y="14070"/>
                          <a:pt x="8571" y="13278"/>
                          <a:pt x="9966" y="12486"/>
                        </a:cubicBezTo>
                        <a:cubicBezTo>
                          <a:pt x="11162" y="10901"/>
                          <a:pt x="10365" y="8128"/>
                          <a:pt x="7574" y="5553"/>
                        </a:cubicBezTo>
                        <a:cubicBezTo>
                          <a:pt x="7175" y="3968"/>
                          <a:pt x="5980" y="2383"/>
                          <a:pt x="3787" y="997"/>
                        </a:cubicBezTo>
                        <a:cubicBezTo>
                          <a:pt x="1993" y="-192"/>
                          <a:pt x="598" y="-390"/>
                          <a:pt x="0" y="799"/>
                        </a:cubicBezTo>
                        <a:cubicBezTo>
                          <a:pt x="0" y="1789"/>
                          <a:pt x="398" y="2779"/>
                          <a:pt x="797" y="3572"/>
                        </a:cubicBezTo>
                        <a:lnTo>
                          <a:pt x="797" y="3572"/>
                        </a:lnTo>
                        <a:cubicBezTo>
                          <a:pt x="398" y="5751"/>
                          <a:pt x="1794" y="8524"/>
                          <a:pt x="4584" y="112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8" name="Freeform 2517">
                    <a:extLst>
                      <a:ext uri="{FF2B5EF4-FFF2-40B4-BE49-F238E27FC236}">
                        <a16:creationId xmlns:a16="http://schemas.microsoft.com/office/drawing/2014/main" id="{F92C95E7-8198-B331-1950-A7E841537453}"/>
                      </a:ext>
                    </a:extLst>
                  </p:cNvPr>
                  <p:cNvSpPr/>
                  <p:nvPr/>
                </p:nvSpPr>
                <p:spPr>
                  <a:xfrm>
                    <a:off x="3796494" y="5208981"/>
                    <a:ext cx="4635" cy="4314"/>
                  </a:xfrm>
                  <a:custGeom>
                    <a:avLst/>
                    <a:gdLst>
                      <a:gd name="connsiteX0" fmla="*/ 4038 w 4635"/>
                      <a:gd name="connsiteY0" fmla="*/ 749 h 4314"/>
                      <a:gd name="connsiteX1" fmla="*/ 51 w 4635"/>
                      <a:gd name="connsiteY1" fmla="*/ 1541 h 4314"/>
                      <a:gd name="connsiteX2" fmla="*/ 2642 w 4635"/>
                      <a:gd name="connsiteY2" fmla="*/ 4315 h 4314"/>
                      <a:gd name="connsiteX3" fmla="*/ 4635 w 4635"/>
                      <a:gd name="connsiteY3" fmla="*/ 1145 h 4314"/>
                      <a:gd name="connsiteX4" fmla="*/ 4038 w 4635"/>
                      <a:gd name="connsiteY4" fmla="*/ 749 h 43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5" h="4314">
                        <a:moveTo>
                          <a:pt x="4038" y="749"/>
                        </a:moveTo>
                        <a:cubicBezTo>
                          <a:pt x="1646" y="-439"/>
                          <a:pt x="-348" y="-241"/>
                          <a:pt x="51" y="1541"/>
                        </a:cubicBezTo>
                        <a:cubicBezTo>
                          <a:pt x="250" y="2136"/>
                          <a:pt x="1446" y="3522"/>
                          <a:pt x="2642" y="4315"/>
                        </a:cubicBezTo>
                        <a:cubicBezTo>
                          <a:pt x="3240" y="3324"/>
                          <a:pt x="4038" y="2136"/>
                          <a:pt x="4635" y="1145"/>
                        </a:cubicBezTo>
                        <a:cubicBezTo>
                          <a:pt x="4436" y="1145"/>
                          <a:pt x="4237" y="947"/>
                          <a:pt x="4038" y="7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19" name="Freeform 2518">
                    <a:extLst>
                      <a:ext uri="{FF2B5EF4-FFF2-40B4-BE49-F238E27FC236}">
                        <a16:creationId xmlns:a16="http://schemas.microsoft.com/office/drawing/2014/main" id="{688F0F91-3613-9141-3F9E-CB37C6A58765}"/>
                      </a:ext>
                    </a:extLst>
                  </p:cNvPr>
                  <p:cNvSpPr/>
                  <p:nvPr/>
                </p:nvSpPr>
                <p:spPr>
                  <a:xfrm>
                    <a:off x="3894992" y="5072934"/>
                    <a:ext cx="20550" cy="14575"/>
                  </a:xfrm>
                  <a:custGeom>
                    <a:avLst/>
                    <a:gdLst>
                      <a:gd name="connsiteX0" fmla="*/ 7993 w 20550"/>
                      <a:gd name="connsiteY0" fmla="*/ 3284 h 14575"/>
                      <a:gd name="connsiteX1" fmla="*/ 219 w 20550"/>
                      <a:gd name="connsiteY1" fmla="*/ 2888 h 14575"/>
                      <a:gd name="connsiteX2" fmla="*/ 9986 w 20550"/>
                      <a:gd name="connsiteY2" fmla="*/ 12396 h 14575"/>
                      <a:gd name="connsiteX3" fmla="*/ 14371 w 20550"/>
                      <a:gd name="connsiteY3" fmla="*/ 14575 h 14575"/>
                      <a:gd name="connsiteX4" fmla="*/ 17760 w 20550"/>
                      <a:gd name="connsiteY4" fmla="*/ 11406 h 14575"/>
                      <a:gd name="connsiteX5" fmla="*/ 20551 w 20550"/>
                      <a:gd name="connsiteY5" fmla="*/ 8831 h 14575"/>
                      <a:gd name="connsiteX6" fmla="*/ 20351 w 20550"/>
                      <a:gd name="connsiteY6" fmla="*/ 8632 h 14575"/>
                      <a:gd name="connsiteX7" fmla="*/ 7993 w 20550"/>
                      <a:gd name="connsiteY7" fmla="*/ 3284 h 14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0550" h="14575">
                        <a:moveTo>
                          <a:pt x="7993" y="3284"/>
                        </a:moveTo>
                        <a:cubicBezTo>
                          <a:pt x="4405" y="1105"/>
                          <a:pt x="-1176" y="-2659"/>
                          <a:pt x="219" y="2888"/>
                        </a:cubicBezTo>
                        <a:cubicBezTo>
                          <a:pt x="1216" y="7246"/>
                          <a:pt x="6000" y="11010"/>
                          <a:pt x="9986" y="12396"/>
                        </a:cubicBezTo>
                        <a:cubicBezTo>
                          <a:pt x="11382" y="12792"/>
                          <a:pt x="12777" y="13783"/>
                          <a:pt x="14371" y="14575"/>
                        </a:cubicBezTo>
                        <a:cubicBezTo>
                          <a:pt x="15568" y="13585"/>
                          <a:pt x="16564" y="12594"/>
                          <a:pt x="17760" y="11406"/>
                        </a:cubicBezTo>
                        <a:cubicBezTo>
                          <a:pt x="18757" y="10613"/>
                          <a:pt x="19554" y="9623"/>
                          <a:pt x="20551" y="8831"/>
                        </a:cubicBezTo>
                        <a:cubicBezTo>
                          <a:pt x="20551" y="8831"/>
                          <a:pt x="20351" y="8632"/>
                          <a:pt x="20351" y="8632"/>
                        </a:cubicBezTo>
                        <a:cubicBezTo>
                          <a:pt x="15568" y="4076"/>
                          <a:pt x="12577" y="6057"/>
                          <a:pt x="7993" y="32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20" name="Freeform 2519">
                    <a:extLst>
                      <a:ext uri="{FF2B5EF4-FFF2-40B4-BE49-F238E27FC236}">
                        <a16:creationId xmlns:a16="http://schemas.microsoft.com/office/drawing/2014/main" id="{206FF28B-88E3-B560-FC59-03FF22968609}"/>
                      </a:ext>
                    </a:extLst>
                  </p:cNvPr>
                  <p:cNvSpPr/>
                  <p:nvPr/>
                </p:nvSpPr>
                <p:spPr>
                  <a:xfrm>
                    <a:off x="3830814" y="5072531"/>
                    <a:ext cx="23024" cy="28274"/>
                  </a:xfrm>
                  <a:custGeom>
                    <a:avLst/>
                    <a:gdLst>
                      <a:gd name="connsiteX0" fmla="*/ 21144 w 23024"/>
                      <a:gd name="connsiteY0" fmla="*/ 15771 h 28274"/>
                      <a:gd name="connsiteX1" fmla="*/ 21343 w 23024"/>
                      <a:gd name="connsiteY1" fmla="*/ 10225 h 28274"/>
                      <a:gd name="connsiteX2" fmla="*/ 14167 w 23024"/>
                      <a:gd name="connsiteY2" fmla="*/ 6065 h 28274"/>
                      <a:gd name="connsiteX3" fmla="*/ 8586 w 23024"/>
                      <a:gd name="connsiteY3" fmla="*/ 1707 h 28274"/>
                      <a:gd name="connsiteX4" fmla="*/ 8985 w 23024"/>
                      <a:gd name="connsiteY4" fmla="*/ 7253 h 28274"/>
                      <a:gd name="connsiteX5" fmla="*/ 8187 w 23024"/>
                      <a:gd name="connsiteY5" fmla="*/ 7055 h 28274"/>
                      <a:gd name="connsiteX6" fmla="*/ 7191 w 23024"/>
                      <a:gd name="connsiteY6" fmla="*/ 4678 h 28274"/>
                      <a:gd name="connsiteX7" fmla="*/ 1211 w 23024"/>
                      <a:gd name="connsiteY7" fmla="*/ 122 h 28274"/>
                      <a:gd name="connsiteX8" fmla="*/ 1809 w 23024"/>
                      <a:gd name="connsiteY8" fmla="*/ 7055 h 28274"/>
                      <a:gd name="connsiteX9" fmla="*/ 3603 w 23024"/>
                      <a:gd name="connsiteY9" fmla="*/ 9432 h 28274"/>
                      <a:gd name="connsiteX10" fmla="*/ 7988 w 23024"/>
                      <a:gd name="connsiteY10" fmla="*/ 18148 h 28274"/>
                      <a:gd name="connsiteX11" fmla="*/ 10181 w 23024"/>
                      <a:gd name="connsiteY11" fmla="*/ 19931 h 28274"/>
                      <a:gd name="connsiteX12" fmla="*/ 11576 w 23024"/>
                      <a:gd name="connsiteY12" fmla="*/ 24487 h 28274"/>
                      <a:gd name="connsiteX13" fmla="*/ 16160 w 23024"/>
                      <a:gd name="connsiteY13" fmla="*/ 28251 h 28274"/>
                      <a:gd name="connsiteX14" fmla="*/ 15562 w 23024"/>
                      <a:gd name="connsiteY14" fmla="*/ 20921 h 28274"/>
                      <a:gd name="connsiteX15" fmla="*/ 15363 w 23024"/>
                      <a:gd name="connsiteY15" fmla="*/ 20327 h 28274"/>
                      <a:gd name="connsiteX16" fmla="*/ 16160 w 23024"/>
                      <a:gd name="connsiteY16" fmla="*/ 15771 h 28274"/>
                      <a:gd name="connsiteX17" fmla="*/ 21144 w 23024"/>
                      <a:gd name="connsiteY17" fmla="*/ 15771 h 282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3024" h="28274">
                        <a:moveTo>
                          <a:pt x="21144" y="15771"/>
                        </a:moveTo>
                        <a:cubicBezTo>
                          <a:pt x="22738" y="14979"/>
                          <a:pt x="24333" y="13592"/>
                          <a:pt x="21343" y="10225"/>
                        </a:cubicBezTo>
                        <a:cubicBezTo>
                          <a:pt x="18552" y="7055"/>
                          <a:pt x="16360" y="6065"/>
                          <a:pt x="14167" y="6065"/>
                        </a:cubicBezTo>
                        <a:cubicBezTo>
                          <a:pt x="12174" y="2697"/>
                          <a:pt x="10181" y="1113"/>
                          <a:pt x="8586" y="1707"/>
                        </a:cubicBezTo>
                        <a:cubicBezTo>
                          <a:pt x="7390" y="2103"/>
                          <a:pt x="7789" y="4678"/>
                          <a:pt x="8985" y="7253"/>
                        </a:cubicBezTo>
                        <a:cubicBezTo>
                          <a:pt x="8586" y="7055"/>
                          <a:pt x="8387" y="7055"/>
                          <a:pt x="8187" y="7055"/>
                        </a:cubicBezTo>
                        <a:cubicBezTo>
                          <a:pt x="7988" y="6461"/>
                          <a:pt x="7589" y="5669"/>
                          <a:pt x="7191" y="4678"/>
                        </a:cubicBezTo>
                        <a:cubicBezTo>
                          <a:pt x="4998" y="1113"/>
                          <a:pt x="2806" y="-472"/>
                          <a:pt x="1211" y="122"/>
                        </a:cubicBezTo>
                        <a:cubicBezTo>
                          <a:pt x="-583" y="716"/>
                          <a:pt x="-384" y="3490"/>
                          <a:pt x="1809" y="7055"/>
                        </a:cubicBezTo>
                        <a:cubicBezTo>
                          <a:pt x="2407" y="8046"/>
                          <a:pt x="3005" y="8838"/>
                          <a:pt x="3603" y="9432"/>
                        </a:cubicBezTo>
                        <a:cubicBezTo>
                          <a:pt x="2806" y="11413"/>
                          <a:pt x="4201" y="14582"/>
                          <a:pt x="7988" y="18148"/>
                        </a:cubicBezTo>
                        <a:cubicBezTo>
                          <a:pt x="8785" y="18742"/>
                          <a:pt x="9383" y="19337"/>
                          <a:pt x="10181" y="19931"/>
                        </a:cubicBezTo>
                        <a:cubicBezTo>
                          <a:pt x="10181" y="21119"/>
                          <a:pt x="10579" y="22704"/>
                          <a:pt x="11576" y="24487"/>
                        </a:cubicBezTo>
                        <a:cubicBezTo>
                          <a:pt x="13170" y="27458"/>
                          <a:pt x="14765" y="28449"/>
                          <a:pt x="16160" y="28251"/>
                        </a:cubicBezTo>
                        <a:cubicBezTo>
                          <a:pt x="17555" y="27062"/>
                          <a:pt x="17356" y="24685"/>
                          <a:pt x="15562" y="20921"/>
                        </a:cubicBezTo>
                        <a:cubicBezTo>
                          <a:pt x="15562" y="20723"/>
                          <a:pt x="15363" y="20525"/>
                          <a:pt x="15363" y="20327"/>
                        </a:cubicBezTo>
                        <a:cubicBezTo>
                          <a:pt x="16160" y="19139"/>
                          <a:pt x="16559" y="17554"/>
                          <a:pt x="16160" y="15771"/>
                        </a:cubicBezTo>
                        <a:cubicBezTo>
                          <a:pt x="18353" y="16761"/>
                          <a:pt x="19948" y="16365"/>
                          <a:pt x="21144" y="157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21" name="Freeform 2520">
                    <a:extLst>
                      <a:ext uri="{FF2B5EF4-FFF2-40B4-BE49-F238E27FC236}">
                        <a16:creationId xmlns:a16="http://schemas.microsoft.com/office/drawing/2014/main" id="{6E6BDAD9-C178-5644-F01B-E8CF6A281F39}"/>
                      </a:ext>
                    </a:extLst>
                  </p:cNvPr>
                  <p:cNvSpPr/>
                  <p:nvPr/>
                </p:nvSpPr>
                <p:spPr>
                  <a:xfrm>
                    <a:off x="3860702" y="4981061"/>
                    <a:ext cx="13129" cy="13625"/>
                  </a:xfrm>
                  <a:custGeom>
                    <a:avLst/>
                    <a:gdLst>
                      <a:gd name="connsiteX0" fmla="*/ 2817 w 13129"/>
                      <a:gd name="connsiteY0" fmla="*/ 9385 h 13625"/>
                      <a:gd name="connsiteX1" fmla="*/ 10989 w 13129"/>
                      <a:gd name="connsiteY1" fmla="*/ 12555 h 13625"/>
                      <a:gd name="connsiteX2" fmla="*/ 10790 w 13129"/>
                      <a:gd name="connsiteY2" fmla="*/ 3442 h 13625"/>
                      <a:gd name="connsiteX3" fmla="*/ 823 w 13129"/>
                      <a:gd name="connsiteY3" fmla="*/ 867 h 13625"/>
                      <a:gd name="connsiteX4" fmla="*/ 2817 w 13129"/>
                      <a:gd name="connsiteY4" fmla="*/ 9385 h 13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29" h="13625">
                        <a:moveTo>
                          <a:pt x="2817" y="9385"/>
                        </a:moveTo>
                        <a:cubicBezTo>
                          <a:pt x="6205" y="13545"/>
                          <a:pt x="9394" y="14733"/>
                          <a:pt x="10989" y="12555"/>
                        </a:cubicBezTo>
                        <a:cubicBezTo>
                          <a:pt x="12583" y="10574"/>
                          <a:pt x="14976" y="8395"/>
                          <a:pt x="10790" y="3442"/>
                        </a:cubicBezTo>
                        <a:cubicBezTo>
                          <a:pt x="6404" y="-2104"/>
                          <a:pt x="4013" y="669"/>
                          <a:pt x="823" y="867"/>
                        </a:cubicBezTo>
                        <a:cubicBezTo>
                          <a:pt x="-572" y="2650"/>
                          <a:pt x="-373" y="5423"/>
                          <a:pt x="2817" y="93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22" name="Freeform 2521">
                    <a:extLst>
                      <a:ext uri="{FF2B5EF4-FFF2-40B4-BE49-F238E27FC236}">
                        <a16:creationId xmlns:a16="http://schemas.microsoft.com/office/drawing/2014/main" id="{C9E7319A-37BB-EA71-B701-B4F77F3D3882}"/>
                      </a:ext>
                    </a:extLst>
                  </p:cNvPr>
                  <p:cNvSpPr/>
                  <p:nvPr/>
                </p:nvSpPr>
                <p:spPr>
                  <a:xfrm>
                    <a:off x="3859333" y="5061560"/>
                    <a:ext cx="199" cy="396"/>
                  </a:xfrm>
                  <a:custGeom>
                    <a:avLst/>
                    <a:gdLst>
                      <a:gd name="connsiteX0" fmla="*/ 0 w 199"/>
                      <a:gd name="connsiteY0" fmla="*/ 0 h 396"/>
                      <a:gd name="connsiteX1" fmla="*/ 0 w 199"/>
                      <a:gd name="connsiteY1" fmla="*/ 198 h 396"/>
                      <a:gd name="connsiteX2" fmla="*/ 199 w 199"/>
                      <a:gd name="connsiteY2" fmla="*/ 396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199" y="396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23" name="Freeform 2522">
                    <a:extLst>
                      <a:ext uri="{FF2B5EF4-FFF2-40B4-BE49-F238E27FC236}">
                        <a16:creationId xmlns:a16="http://schemas.microsoft.com/office/drawing/2014/main" id="{35DE026E-34FD-FE05-166D-86F42753A818}"/>
                      </a:ext>
                    </a:extLst>
                  </p:cNvPr>
                  <p:cNvSpPr/>
                  <p:nvPr/>
                </p:nvSpPr>
                <p:spPr>
                  <a:xfrm>
                    <a:off x="3711632" y="5208371"/>
                    <a:ext cx="20990" cy="12101"/>
                  </a:xfrm>
                  <a:custGeom>
                    <a:avLst/>
                    <a:gdLst>
                      <a:gd name="connsiteX0" fmla="*/ 20929 w 20990"/>
                      <a:gd name="connsiteY0" fmla="*/ 4727 h 12101"/>
                      <a:gd name="connsiteX1" fmla="*/ 15348 w 20990"/>
                      <a:gd name="connsiteY1" fmla="*/ 765 h 12101"/>
                      <a:gd name="connsiteX2" fmla="*/ 11760 w 20990"/>
                      <a:gd name="connsiteY2" fmla="*/ 2944 h 12101"/>
                      <a:gd name="connsiteX3" fmla="*/ 11960 w 20990"/>
                      <a:gd name="connsiteY3" fmla="*/ 3340 h 12101"/>
                      <a:gd name="connsiteX4" fmla="*/ 7973 w 20990"/>
                      <a:gd name="connsiteY4" fmla="*/ 765 h 12101"/>
                      <a:gd name="connsiteX5" fmla="*/ 0 w 20990"/>
                      <a:gd name="connsiteY5" fmla="*/ 3736 h 12101"/>
                      <a:gd name="connsiteX6" fmla="*/ 5183 w 20990"/>
                      <a:gd name="connsiteY6" fmla="*/ 11264 h 12101"/>
                      <a:gd name="connsiteX7" fmla="*/ 14352 w 20990"/>
                      <a:gd name="connsiteY7" fmla="*/ 8887 h 12101"/>
                      <a:gd name="connsiteX8" fmla="*/ 13754 w 20990"/>
                      <a:gd name="connsiteY8" fmla="*/ 5717 h 12101"/>
                      <a:gd name="connsiteX9" fmla="*/ 17541 w 20990"/>
                      <a:gd name="connsiteY9" fmla="*/ 6906 h 12101"/>
                      <a:gd name="connsiteX10" fmla="*/ 20929 w 20990"/>
                      <a:gd name="connsiteY10" fmla="*/ 4727 h 121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0990" h="12101">
                        <a:moveTo>
                          <a:pt x="20929" y="4727"/>
                        </a:moveTo>
                        <a:cubicBezTo>
                          <a:pt x="20531" y="2548"/>
                          <a:pt x="18538" y="963"/>
                          <a:pt x="15348" y="765"/>
                        </a:cubicBezTo>
                        <a:cubicBezTo>
                          <a:pt x="13156" y="567"/>
                          <a:pt x="11760" y="1359"/>
                          <a:pt x="11760" y="2944"/>
                        </a:cubicBezTo>
                        <a:lnTo>
                          <a:pt x="11960" y="3340"/>
                        </a:lnTo>
                        <a:cubicBezTo>
                          <a:pt x="10963" y="2350"/>
                          <a:pt x="9568" y="1359"/>
                          <a:pt x="7973" y="765"/>
                        </a:cubicBezTo>
                        <a:cubicBezTo>
                          <a:pt x="3588" y="-1216"/>
                          <a:pt x="1794" y="963"/>
                          <a:pt x="0" y="3736"/>
                        </a:cubicBezTo>
                        <a:cubicBezTo>
                          <a:pt x="399" y="6113"/>
                          <a:pt x="-398" y="9481"/>
                          <a:pt x="5183" y="11264"/>
                        </a:cubicBezTo>
                        <a:cubicBezTo>
                          <a:pt x="9966" y="12848"/>
                          <a:pt x="13953" y="12254"/>
                          <a:pt x="14352" y="8887"/>
                        </a:cubicBezTo>
                        <a:cubicBezTo>
                          <a:pt x="14551" y="7896"/>
                          <a:pt x="14152" y="6906"/>
                          <a:pt x="13754" y="5717"/>
                        </a:cubicBezTo>
                        <a:cubicBezTo>
                          <a:pt x="14750" y="6311"/>
                          <a:pt x="15946" y="6906"/>
                          <a:pt x="17541" y="6906"/>
                        </a:cubicBezTo>
                        <a:cubicBezTo>
                          <a:pt x="19733" y="6906"/>
                          <a:pt x="21328" y="6311"/>
                          <a:pt x="20929" y="47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24" name="Freeform 2523">
                    <a:extLst>
                      <a:ext uri="{FF2B5EF4-FFF2-40B4-BE49-F238E27FC236}">
                        <a16:creationId xmlns:a16="http://schemas.microsoft.com/office/drawing/2014/main" id="{8D479E1B-9C58-B697-761C-D2F30C90459A}"/>
                      </a:ext>
                    </a:extLst>
                  </p:cNvPr>
                  <p:cNvSpPr/>
                  <p:nvPr/>
                </p:nvSpPr>
                <p:spPr>
                  <a:xfrm>
                    <a:off x="3928947" y="5032837"/>
                    <a:ext cx="14938" cy="12746"/>
                  </a:xfrm>
                  <a:custGeom>
                    <a:avLst/>
                    <a:gdLst>
                      <a:gd name="connsiteX0" fmla="*/ 8123 w 14938"/>
                      <a:gd name="connsiteY0" fmla="*/ 2377 h 12746"/>
                      <a:gd name="connsiteX1" fmla="*/ 3937 w 14938"/>
                      <a:gd name="connsiteY1" fmla="*/ 0 h 12746"/>
                      <a:gd name="connsiteX2" fmla="*/ 3339 w 14938"/>
                      <a:gd name="connsiteY2" fmla="*/ 792 h 12746"/>
                      <a:gd name="connsiteX3" fmla="*/ 947 w 14938"/>
                      <a:gd name="connsiteY3" fmla="*/ 792 h 12746"/>
                      <a:gd name="connsiteX4" fmla="*/ 1744 w 14938"/>
                      <a:gd name="connsiteY4" fmla="*/ 6537 h 12746"/>
                      <a:gd name="connsiteX5" fmla="*/ 7724 w 14938"/>
                      <a:gd name="connsiteY5" fmla="*/ 11291 h 12746"/>
                      <a:gd name="connsiteX6" fmla="*/ 11112 w 14938"/>
                      <a:gd name="connsiteY6" fmla="*/ 12480 h 12746"/>
                      <a:gd name="connsiteX7" fmla="*/ 14700 w 14938"/>
                      <a:gd name="connsiteY7" fmla="*/ 12083 h 12746"/>
                      <a:gd name="connsiteX8" fmla="*/ 13704 w 14938"/>
                      <a:gd name="connsiteY8" fmla="*/ 7725 h 12746"/>
                      <a:gd name="connsiteX9" fmla="*/ 8123 w 14938"/>
                      <a:gd name="connsiteY9" fmla="*/ 2377 h 127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4938" h="12746">
                        <a:moveTo>
                          <a:pt x="8123" y="2377"/>
                        </a:moveTo>
                        <a:cubicBezTo>
                          <a:pt x="6727" y="792"/>
                          <a:pt x="5133" y="0"/>
                          <a:pt x="3937" y="0"/>
                        </a:cubicBezTo>
                        <a:cubicBezTo>
                          <a:pt x="3737" y="198"/>
                          <a:pt x="3538" y="396"/>
                          <a:pt x="3339" y="792"/>
                        </a:cubicBezTo>
                        <a:cubicBezTo>
                          <a:pt x="2541" y="792"/>
                          <a:pt x="1744" y="792"/>
                          <a:pt x="947" y="792"/>
                        </a:cubicBezTo>
                        <a:cubicBezTo>
                          <a:pt x="-50" y="2179"/>
                          <a:pt x="-847" y="3962"/>
                          <a:pt x="1744" y="6537"/>
                        </a:cubicBezTo>
                        <a:cubicBezTo>
                          <a:pt x="3937" y="8716"/>
                          <a:pt x="5930" y="10301"/>
                          <a:pt x="7724" y="11291"/>
                        </a:cubicBezTo>
                        <a:cubicBezTo>
                          <a:pt x="9119" y="12678"/>
                          <a:pt x="10515" y="13074"/>
                          <a:pt x="11112" y="12480"/>
                        </a:cubicBezTo>
                        <a:cubicBezTo>
                          <a:pt x="12508" y="12678"/>
                          <a:pt x="13704" y="12480"/>
                          <a:pt x="14700" y="12083"/>
                        </a:cubicBezTo>
                        <a:cubicBezTo>
                          <a:pt x="15298" y="11885"/>
                          <a:pt x="14700" y="8914"/>
                          <a:pt x="13704" y="7725"/>
                        </a:cubicBezTo>
                        <a:cubicBezTo>
                          <a:pt x="11910" y="4952"/>
                          <a:pt x="9917" y="3367"/>
                          <a:pt x="8123" y="23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25" name="Freeform 2524">
                    <a:extLst>
                      <a:ext uri="{FF2B5EF4-FFF2-40B4-BE49-F238E27FC236}">
                        <a16:creationId xmlns:a16="http://schemas.microsoft.com/office/drawing/2014/main" id="{2A62303E-FE7B-B89F-6CA2-3F0DF876F593}"/>
                      </a:ext>
                    </a:extLst>
                  </p:cNvPr>
                  <p:cNvSpPr/>
                  <p:nvPr/>
                </p:nvSpPr>
                <p:spPr>
                  <a:xfrm>
                    <a:off x="3996259" y="4884571"/>
                    <a:ext cx="20019" cy="20656"/>
                  </a:xfrm>
                  <a:custGeom>
                    <a:avLst/>
                    <a:gdLst>
                      <a:gd name="connsiteX0" fmla="*/ 18748 w 20019"/>
                      <a:gd name="connsiteY0" fmla="*/ 19905 h 20656"/>
                      <a:gd name="connsiteX1" fmla="*/ 18748 w 20019"/>
                      <a:gd name="connsiteY1" fmla="*/ 13764 h 20656"/>
                      <a:gd name="connsiteX2" fmla="*/ 8981 w 20019"/>
                      <a:gd name="connsiteY2" fmla="*/ 9010 h 20656"/>
                      <a:gd name="connsiteX3" fmla="*/ 7585 w 20019"/>
                      <a:gd name="connsiteY3" fmla="*/ 11189 h 20656"/>
                      <a:gd name="connsiteX4" fmla="*/ 3998 w 20019"/>
                      <a:gd name="connsiteY4" fmla="*/ 7623 h 20656"/>
                      <a:gd name="connsiteX5" fmla="*/ 8183 w 20019"/>
                      <a:gd name="connsiteY5" fmla="*/ 8614 h 20656"/>
                      <a:gd name="connsiteX6" fmla="*/ 5991 w 20019"/>
                      <a:gd name="connsiteY6" fmla="*/ 2869 h 20656"/>
                      <a:gd name="connsiteX7" fmla="*/ 808 w 20019"/>
                      <a:gd name="connsiteY7" fmla="*/ 294 h 20656"/>
                      <a:gd name="connsiteX8" fmla="*/ 2004 w 20019"/>
                      <a:gd name="connsiteY8" fmla="*/ 5444 h 20656"/>
                      <a:gd name="connsiteX9" fmla="*/ 3998 w 20019"/>
                      <a:gd name="connsiteY9" fmla="*/ 7425 h 20656"/>
                      <a:gd name="connsiteX10" fmla="*/ 808 w 20019"/>
                      <a:gd name="connsiteY10" fmla="*/ 6039 h 20656"/>
                      <a:gd name="connsiteX11" fmla="*/ 3001 w 20019"/>
                      <a:gd name="connsiteY11" fmla="*/ 12774 h 20656"/>
                      <a:gd name="connsiteX12" fmla="*/ 9778 w 20019"/>
                      <a:gd name="connsiteY12" fmla="*/ 16934 h 20656"/>
                      <a:gd name="connsiteX13" fmla="*/ 9778 w 20019"/>
                      <a:gd name="connsiteY13" fmla="*/ 16934 h 20656"/>
                      <a:gd name="connsiteX14" fmla="*/ 18748 w 20019"/>
                      <a:gd name="connsiteY14" fmla="*/ 19905 h 206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0019" h="20656">
                        <a:moveTo>
                          <a:pt x="18748" y="19905"/>
                        </a:moveTo>
                        <a:cubicBezTo>
                          <a:pt x="20342" y="19311"/>
                          <a:pt x="20542" y="16537"/>
                          <a:pt x="18748" y="13764"/>
                        </a:cubicBezTo>
                        <a:cubicBezTo>
                          <a:pt x="15160" y="8218"/>
                          <a:pt x="11971" y="8416"/>
                          <a:pt x="8981" y="9010"/>
                        </a:cubicBezTo>
                        <a:cubicBezTo>
                          <a:pt x="8183" y="9604"/>
                          <a:pt x="7785" y="10397"/>
                          <a:pt x="7585" y="11189"/>
                        </a:cubicBezTo>
                        <a:cubicBezTo>
                          <a:pt x="6389" y="9802"/>
                          <a:pt x="5193" y="8614"/>
                          <a:pt x="3998" y="7623"/>
                        </a:cubicBezTo>
                        <a:cubicBezTo>
                          <a:pt x="5791" y="9010"/>
                          <a:pt x="7187" y="9208"/>
                          <a:pt x="8183" y="8614"/>
                        </a:cubicBezTo>
                        <a:cubicBezTo>
                          <a:pt x="9180" y="7425"/>
                          <a:pt x="7984" y="5246"/>
                          <a:pt x="5991" y="2869"/>
                        </a:cubicBezTo>
                        <a:cubicBezTo>
                          <a:pt x="3798" y="294"/>
                          <a:pt x="1805" y="-498"/>
                          <a:pt x="808" y="294"/>
                        </a:cubicBezTo>
                        <a:cubicBezTo>
                          <a:pt x="-188" y="1086"/>
                          <a:pt x="-388" y="2671"/>
                          <a:pt x="2004" y="5444"/>
                        </a:cubicBezTo>
                        <a:cubicBezTo>
                          <a:pt x="2602" y="6237"/>
                          <a:pt x="3400" y="6831"/>
                          <a:pt x="3998" y="7425"/>
                        </a:cubicBezTo>
                        <a:cubicBezTo>
                          <a:pt x="2801" y="6435"/>
                          <a:pt x="1605" y="5841"/>
                          <a:pt x="808" y="6039"/>
                        </a:cubicBezTo>
                        <a:cubicBezTo>
                          <a:pt x="-986" y="6633"/>
                          <a:pt x="410" y="9604"/>
                          <a:pt x="3001" y="12774"/>
                        </a:cubicBezTo>
                        <a:cubicBezTo>
                          <a:pt x="5592" y="15943"/>
                          <a:pt x="8183" y="17726"/>
                          <a:pt x="9778" y="16934"/>
                        </a:cubicBezTo>
                        <a:cubicBezTo>
                          <a:pt x="9778" y="16934"/>
                          <a:pt x="9778" y="16934"/>
                          <a:pt x="9778" y="16934"/>
                        </a:cubicBezTo>
                        <a:cubicBezTo>
                          <a:pt x="13366" y="21688"/>
                          <a:pt x="16157" y="20895"/>
                          <a:pt x="18748" y="199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26" name="Freeform 2525">
                    <a:extLst>
                      <a:ext uri="{FF2B5EF4-FFF2-40B4-BE49-F238E27FC236}">
                        <a16:creationId xmlns:a16="http://schemas.microsoft.com/office/drawing/2014/main" id="{DEC831C8-BF1D-6048-1B9A-372A8F3A8AB6}"/>
                      </a:ext>
                    </a:extLst>
                  </p:cNvPr>
                  <p:cNvSpPr/>
                  <p:nvPr/>
                </p:nvSpPr>
                <p:spPr>
                  <a:xfrm>
                    <a:off x="4010246" y="4934019"/>
                    <a:ext cx="17155" cy="20129"/>
                  </a:xfrm>
                  <a:custGeom>
                    <a:avLst/>
                    <a:gdLst>
                      <a:gd name="connsiteX0" fmla="*/ 1371 w 17155"/>
                      <a:gd name="connsiteY0" fmla="*/ 11660 h 20129"/>
                      <a:gd name="connsiteX1" fmla="*/ 8946 w 17155"/>
                      <a:gd name="connsiteY1" fmla="*/ 16017 h 20129"/>
                      <a:gd name="connsiteX2" fmla="*/ 10341 w 17155"/>
                      <a:gd name="connsiteY2" fmla="*/ 15423 h 20129"/>
                      <a:gd name="connsiteX3" fmla="*/ 11338 w 17155"/>
                      <a:gd name="connsiteY3" fmla="*/ 16810 h 20129"/>
                      <a:gd name="connsiteX4" fmla="*/ 16919 w 17155"/>
                      <a:gd name="connsiteY4" fmla="*/ 19979 h 20129"/>
                      <a:gd name="connsiteX5" fmla="*/ 14128 w 17155"/>
                      <a:gd name="connsiteY5" fmla="*/ 12254 h 20129"/>
                      <a:gd name="connsiteX6" fmla="*/ 10939 w 17155"/>
                      <a:gd name="connsiteY6" fmla="*/ 9877 h 20129"/>
                      <a:gd name="connsiteX7" fmla="*/ 7949 w 17155"/>
                      <a:gd name="connsiteY7" fmla="*/ 4330 h 20129"/>
                      <a:gd name="connsiteX8" fmla="*/ 1172 w 17155"/>
                      <a:gd name="connsiteY8" fmla="*/ 368 h 20129"/>
                      <a:gd name="connsiteX9" fmla="*/ 1172 w 17155"/>
                      <a:gd name="connsiteY9" fmla="*/ 4528 h 20129"/>
                      <a:gd name="connsiteX10" fmla="*/ 1371 w 17155"/>
                      <a:gd name="connsiteY10" fmla="*/ 11660 h 201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155" h="20129">
                        <a:moveTo>
                          <a:pt x="1371" y="11660"/>
                        </a:moveTo>
                        <a:cubicBezTo>
                          <a:pt x="4361" y="16810"/>
                          <a:pt x="6753" y="16612"/>
                          <a:pt x="8946" y="16017"/>
                        </a:cubicBezTo>
                        <a:cubicBezTo>
                          <a:pt x="9345" y="15819"/>
                          <a:pt x="9943" y="15621"/>
                          <a:pt x="10341" y="15423"/>
                        </a:cubicBezTo>
                        <a:cubicBezTo>
                          <a:pt x="10541" y="15819"/>
                          <a:pt x="10939" y="16414"/>
                          <a:pt x="11338" y="16810"/>
                        </a:cubicBezTo>
                        <a:cubicBezTo>
                          <a:pt x="13331" y="19385"/>
                          <a:pt x="15524" y="20574"/>
                          <a:pt x="16919" y="19979"/>
                        </a:cubicBezTo>
                        <a:cubicBezTo>
                          <a:pt x="17517" y="18196"/>
                          <a:pt x="17118" y="15621"/>
                          <a:pt x="14128" y="12254"/>
                        </a:cubicBezTo>
                        <a:cubicBezTo>
                          <a:pt x="12733" y="10669"/>
                          <a:pt x="11736" y="10075"/>
                          <a:pt x="10939" y="9877"/>
                        </a:cubicBezTo>
                        <a:cubicBezTo>
                          <a:pt x="10341" y="8292"/>
                          <a:pt x="9145" y="6311"/>
                          <a:pt x="7949" y="4330"/>
                        </a:cubicBezTo>
                        <a:cubicBezTo>
                          <a:pt x="5159" y="963"/>
                          <a:pt x="2567" y="-820"/>
                          <a:pt x="1172" y="368"/>
                        </a:cubicBezTo>
                        <a:cubicBezTo>
                          <a:pt x="175" y="1161"/>
                          <a:pt x="375" y="2746"/>
                          <a:pt x="1172" y="4528"/>
                        </a:cubicBezTo>
                        <a:cubicBezTo>
                          <a:pt x="-223" y="5915"/>
                          <a:pt x="-622" y="8094"/>
                          <a:pt x="1371" y="116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27" name="Freeform 2526">
                    <a:extLst>
                      <a:ext uri="{FF2B5EF4-FFF2-40B4-BE49-F238E27FC236}">
                        <a16:creationId xmlns:a16="http://schemas.microsoft.com/office/drawing/2014/main" id="{14E574BE-5351-45AD-0472-E729D579CDB2}"/>
                      </a:ext>
                    </a:extLst>
                  </p:cNvPr>
                  <p:cNvSpPr/>
                  <p:nvPr/>
                </p:nvSpPr>
                <p:spPr>
                  <a:xfrm>
                    <a:off x="3792828" y="5152726"/>
                    <a:ext cx="12193" cy="14210"/>
                  </a:xfrm>
                  <a:custGeom>
                    <a:avLst/>
                    <a:gdLst>
                      <a:gd name="connsiteX0" fmla="*/ 12089 w 12193"/>
                      <a:gd name="connsiteY0" fmla="*/ 13425 h 14210"/>
                      <a:gd name="connsiteX1" fmla="*/ 6508 w 12193"/>
                      <a:gd name="connsiteY1" fmla="*/ 1539 h 14210"/>
                      <a:gd name="connsiteX2" fmla="*/ 1525 w 12193"/>
                      <a:gd name="connsiteY2" fmla="*/ 1143 h 14210"/>
                      <a:gd name="connsiteX3" fmla="*/ 727 w 12193"/>
                      <a:gd name="connsiteY3" fmla="*/ 3124 h 14210"/>
                      <a:gd name="connsiteX4" fmla="*/ 1923 w 12193"/>
                      <a:gd name="connsiteY4" fmla="*/ 8274 h 14210"/>
                      <a:gd name="connsiteX5" fmla="*/ 4514 w 12193"/>
                      <a:gd name="connsiteY5" fmla="*/ 10651 h 14210"/>
                      <a:gd name="connsiteX6" fmla="*/ 5910 w 12193"/>
                      <a:gd name="connsiteY6" fmla="*/ 12038 h 14210"/>
                      <a:gd name="connsiteX7" fmla="*/ 12089 w 12193"/>
                      <a:gd name="connsiteY7" fmla="*/ 13425 h 142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193" h="14210">
                        <a:moveTo>
                          <a:pt x="12089" y="13425"/>
                        </a:moveTo>
                        <a:cubicBezTo>
                          <a:pt x="12687" y="10255"/>
                          <a:pt x="10693" y="5897"/>
                          <a:pt x="6508" y="1539"/>
                        </a:cubicBezTo>
                        <a:cubicBezTo>
                          <a:pt x="4116" y="-838"/>
                          <a:pt x="2322" y="-45"/>
                          <a:pt x="1525" y="1143"/>
                        </a:cubicBezTo>
                        <a:cubicBezTo>
                          <a:pt x="1126" y="1737"/>
                          <a:pt x="927" y="2530"/>
                          <a:pt x="727" y="3124"/>
                        </a:cubicBezTo>
                        <a:cubicBezTo>
                          <a:pt x="-469" y="3916"/>
                          <a:pt x="-269" y="5897"/>
                          <a:pt x="1923" y="8274"/>
                        </a:cubicBezTo>
                        <a:cubicBezTo>
                          <a:pt x="2721" y="9265"/>
                          <a:pt x="3717" y="9859"/>
                          <a:pt x="4514" y="10651"/>
                        </a:cubicBezTo>
                        <a:cubicBezTo>
                          <a:pt x="4913" y="11047"/>
                          <a:pt x="5312" y="11444"/>
                          <a:pt x="5910" y="12038"/>
                        </a:cubicBezTo>
                        <a:cubicBezTo>
                          <a:pt x="8900" y="14019"/>
                          <a:pt x="11889" y="15009"/>
                          <a:pt x="12089" y="134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28" name="Freeform 2527">
                    <a:extLst>
                      <a:ext uri="{FF2B5EF4-FFF2-40B4-BE49-F238E27FC236}">
                        <a16:creationId xmlns:a16="http://schemas.microsoft.com/office/drawing/2014/main" id="{CE6016DE-5343-4F09-0B35-0DF9680E08E6}"/>
                      </a:ext>
                    </a:extLst>
                  </p:cNvPr>
                  <p:cNvSpPr/>
                  <p:nvPr/>
                </p:nvSpPr>
                <p:spPr>
                  <a:xfrm>
                    <a:off x="3785311" y="5223745"/>
                    <a:ext cx="7048" cy="5992"/>
                  </a:xfrm>
                  <a:custGeom>
                    <a:avLst/>
                    <a:gdLst>
                      <a:gd name="connsiteX0" fmla="*/ 271 w 7048"/>
                      <a:gd name="connsiteY0" fmla="*/ 1238 h 5992"/>
                      <a:gd name="connsiteX1" fmla="*/ 2862 w 7048"/>
                      <a:gd name="connsiteY1" fmla="*/ 5398 h 5992"/>
                      <a:gd name="connsiteX2" fmla="*/ 4058 w 7048"/>
                      <a:gd name="connsiteY2" fmla="*/ 5992 h 5992"/>
                      <a:gd name="connsiteX3" fmla="*/ 7048 w 7048"/>
                      <a:gd name="connsiteY3" fmla="*/ 842 h 5992"/>
                      <a:gd name="connsiteX4" fmla="*/ 271 w 7048"/>
                      <a:gd name="connsiteY4" fmla="*/ 1238 h 59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48" h="5992">
                        <a:moveTo>
                          <a:pt x="271" y="1238"/>
                        </a:moveTo>
                        <a:cubicBezTo>
                          <a:pt x="-327" y="2427"/>
                          <a:pt x="-128" y="4011"/>
                          <a:pt x="2862" y="5398"/>
                        </a:cubicBezTo>
                        <a:cubicBezTo>
                          <a:pt x="3261" y="5596"/>
                          <a:pt x="3660" y="5794"/>
                          <a:pt x="4058" y="5992"/>
                        </a:cubicBezTo>
                        <a:cubicBezTo>
                          <a:pt x="5055" y="4209"/>
                          <a:pt x="6051" y="2625"/>
                          <a:pt x="7048" y="842"/>
                        </a:cubicBezTo>
                        <a:cubicBezTo>
                          <a:pt x="3859" y="-149"/>
                          <a:pt x="1268" y="-545"/>
                          <a:pt x="271" y="123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29" name="Freeform 2528">
                    <a:extLst>
                      <a:ext uri="{FF2B5EF4-FFF2-40B4-BE49-F238E27FC236}">
                        <a16:creationId xmlns:a16="http://schemas.microsoft.com/office/drawing/2014/main" id="{4435F959-3839-1833-F3CD-8C9A883AFF61}"/>
                      </a:ext>
                    </a:extLst>
                  </p:cNvPr>
                  <p:cNvSpPr/>
                  <p:nvPr/>
                </p:nvSpPr>
                <p:spPr>
                  <a:xfrm>
                    <a:off x="3929784" y="5060749"/>
                    <a:ext cx="6488" cy="6357"/>
                  </a:xfrm>
                  <a:custGeom>
                    <a:avLst/>
                    <a:gdLst>
                      <a:gd name="connsiteX0" fmla="*/ 309 w 6488"/>
                      <a:gd name="connsiteY0" fmla="*/ 1009 h 6357"/>
                      <a:gd name="connsiteX1" fmla="*/ 2103 w 6488"/>
                      <a:gd name="connsiteY1" fmla="*/ 6357 h 6357"/>
                      <a:gd name="connsiteX2" fmla="*/ 6488 w 6488"/>
                      <a:gd name="connsiteY2" fmla="*/ 2395 h 6357"/>
                      <a:gd name="connsiteX3" fmla="*/ 309 w 6488"/>
                      <a:gd name="connsiteY3" fmla="*/ 1009 h 63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488" h="6357">
                        <a:moveTo>
                          <a:pt x="309" y="1009"/>
                        </a:moveTo>
                        <a:cubicBezTo>
                          <a:pt x="-488" y="1999"/>
                          <a:pt x="309" y="4376"/>
                          <a:pt x="2103" y="6357"/>
                        </a:cubicBezTo>
                        <a:cubicBezTo>
                          <a:pt x="3498" y="4971"/>
                          <a:pt x="5093" y="3782"/>
                          <a:pt x="6488" y="2395"/>
                        </a:cubicBezTo>
                        <a:cubicBezTo>
                          <a:pt x="3897" y="216"/>
                          <a:pt x="1704" y="-972"/>
                          <a:pt x="309" y="10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30" name="Freeform 2529">
                    <a:extLst>
                      <a:ext uri="{FF2B5EF4-FFF2-40B4-BE49-F238E27FC236}">
                        <a16:creationId xmlns:a16="http://schemas.microsoft.com/office/drawing/2014/main" id="{4BB69C6B-CE22-A757-35E8-961156E4FBD7}"/>
                      </a:ext>
                    </a:extLst>
                  </p:cNvPr>
                  <p:cNvSpPr/>
                  <p:nvPr/>
                </p:nvSpPr>
                <p:spPr>
                  <a:xfrm>
                    <a:off x="3840952" y="4977181"/>
                    <a:ext cx="16121" cy="37827"/>
                  </a:xfrm>
                  <a:custGeom>
                    <a:avLst/>
                    <a:gdLst>
                      <a:gd name="connsiteX0" fmla="*/ 4428 w 16121"/>
                      <a:gd name="connsiteY0" fmla="*/ 22179 h 37827"/>
                      <a:gd name="connsiteX1" fmla="*/ 6421 w 16121"/>
                      <a:gd name="connsiteY1" fmla="*/ 29508 h 37827"/>
                      <a:gd name="connsiteX2" fmla="*/ 9610 w 16121"/>
                      <a:gd name="connsiteY2" fmla="*/ 32281 h 37827"/>
                      <a:gd name="connsiteX3" fmla="*/ 14793 w 16121"/>
                      <a:gd name="connsiteY3" fmla="*/ 37828 h 37827"/>
                      <a:gd name="connsiteX4" fmla="*/ 14593 w 16121"/>
                      <a:gd name="connsiteY4" fmla="*/ 31291 h 37827"/>
                      <a:gd name="connsiteX5" fmla="*/ 11803 w 16121"/>
                      <a:gd name="connsiteY5" fmla="*/ 25546 h 37827"/>
                      <a:gd name="connsiteX6" fmla="*/ 11005 w 16121"/>
                      <a:gd name="connsiteY6" fmla="*/ 24754 h 37827"/>
                      <a:gd name="connsiteX7" fmla="*/ 9012 w 16121"/>
                      <a:gd name="connsiteY7" fmla="*/ 9897 h 37827"/>
                      <a:gd name="connsiteX8" fmla="*/ 8015 w 16121"/>
                      <a:gd name="connsiteY8" fmla="*/ 5737 h 37827"/>
                      <a:gd name="connsiteX9" fmla="*/ 441 w 16121"/>
                      <a:gd name="connsiteY9" fmla="*/ 1379 h 37827"/>
                      <a:gd name="connsiteX10" fmla="*/ 5225 w 16121"/>
                      <a:gd name="connsiteY10" fmla="*/ 22179 h 37827"/>
                      <a:gd name="connsiteX11" fmla="*/ 4428 w 16121"/>
                      <a:gd name="connsiteY11" fmla="*/ 22179 h 378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6121" h="37827">
                        <a:moveTo>
                          <a:pt x="4428" y="22179"/>
                        </a:moveTo>
                        <a:cubicBezTo>
                          <a:pt x="2634" y="23565"/>
                          <a:pt x="3630" y="26339"/>
                          <a:pt x="6421" y="29508"/>
                        </a:cubicBezTo>
                        <a:cubicBezTo>
                          <a:pt x="7617" y="30696"/>
                          <a:pt x="8613" y="31687"/>
                          <a:pt x="9610" y="32281"/>
                        </a:cubicBezTo>
                        <a:cubicBezTo>
                          <a:pt x="11005" y="35253"/>
                          <a:pt x="12999" y="37828"/>
                          <a:pt x="14793" y="37828"/>
                        </a:cubicBezTo>
                        <a:cubicBezTo>
                          <a:pt x="16786" y="37828"/>
                          <a:pt x="16387" y="34658"/>
                          <a:pt x="14593" y="31291"/>
                        </a:cubicBezTo>
                        <a:cubicBezTo>
                          <a:pt x="14793" y="29904"/>
                          <a:pt x="13596" y="27725"/>
                          <a:pt x="11803" y="25546"/>
                        </a:cubicBezTo>
                        <a:cubicBezTo>
                          <a:pt x="11603" y="25150"/>
                          <a:pt x="11205" y="24952"/>
                          <a:pt x="11005" y="24754"/>
                        </a:cubicBezTo>
                        <a:cubicBezTo>
                          <a:pt x="7417" y="18019"/>
                          <a:pt x="5026" y="12076"/>
                          <a:pt x="9012" y="9897"/>
                        </a:cubicBezTo>
                        <a:cubicBezTo>
                          <a:pt x="9411" y="9699"/>
                          <a:pt x="8215" y="6728"/>
                          <a:pt x="8015" y="5737"/>
                        </a:cubicBezTo>
                        <a:cubicBezTo>
                          <a:pt x="4826" y="-7"/>
                          <a:pt x="1438" y="-1394"/>
                          <a:pt x="441" y="1379"/>
                        </a:cubicBezTo>
                        <a:cubicBezTo>
                          <a:pt x="-1153" y="6530"/>
                          <a:pt x="1836" y="14255"/>
                          <a:pt x="5225" y="22179"/>
                        </a:cubicBezTo>
                        <a:cubicBezTo>
                          <a:pt x="4826" y="21981"/>
                          <a:pt x="4627" y="22179"/>
                          <a:pt x="4428" y="2217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31" name="Freeform 2530">
                    <a:extLst>
                      <a:ext uri="{FF2B5EF4-FFF2-40B4-BE49-F238E27FC236}">
                        <a16:creationId xmlns:a16="http://schemas.microsoft.com/office/drawing/2014/main" id="{245A3EA3-A1C2-FC39-EE6A-5A8E2568D7D6}"/>
                      </a:ext>
                    </a:extLst>
                  </p:cNvPr>
                  <p:cNvSpPr/>
                  <p:nvPr/>
                </p:nvSpPr>
                <p:spPr>
                  <a:xfrm>
                    <a:off x="3795296" y="4992975"/>
                    <a:ext cx="19752" cy="68558"/>
                  </a:xfrm>
                  <a:custGeom>
                    <a:avLst/>
                    <a:gdLst>
                      <a:gd name="connsiteX0" fmla="*/ 15800 w 19752"/>
                      <a:gd name="connsiteY0" fmla="*/ 68387 h 68558"/>
                      <a:gd name="connsiteX1" fmla="*/ 14803 w 19752"/>
                      <a:gd name="connsiteY1" fmla="*/ 63236 h 68558"/>
                      <a:gd name="connsiteX2" fmla="*/ 13208 w 19752"/>
                      <a:gd name="connsiteY2" fmla="*/ 61454 h 68558"/>
                      <a:gd name="connsiteX3" fmla="*/ 11016 w 19752"/>
                      <a:gd name="connsiteY3" fmla="*/ 55313 h 68558"/>
                      <a:gd name="connsiteX4" fmla="*/ 9222 w 19752"/>
                      <a:gd name="connsiteY4" fmla="*/ 52540 h 68558"/>
                      <a:gd name="connsiteX5" fmla="*/ 10617 w 19752"/>
                      <a:gd name="connsiteY5" fmla="*/ 52540 h 68558"/>
                      <a:gd name="connsiteX6" fmla="*/ 11016 w 19752"/>
                      <a:gd name="connsiteY6" fmla="*/ 48974 h 68558"/>
                      <a:gd name="connsiteX7" fmla="*/ 11614 w 19752"/>
                      <a:gd name="connsiteY7" fmla="*/ 48578 h 68558"/>
                      <a:gd name="connsiteX8" fmla="*/ 10019 w 19752"/>
                      <a:gd name="connsiteY8" fmla="*/ 42833 h 68558"/>
                      <a:gd name="connsiteX9" fmla="*/ 9222 w 19752"/>
                      <a:gd name="connsiteY9" fmla="*/ 42239 h 68558"/>
                      <a:gd name="connsiteX10" fmla="*/ 10418 w 19752"/>
                      <a:gd name="connsiteY10" fmla="*/ 42041 h 68558"/>
                      <a:gd name="connsiteX11" fmla="*/ 8823 w 19752"/>
                      <a:gd name="connsiteY11" fmla="*/ 34117 h 68558"/>
                      <a:gd name="connsiteX12" fmla="*/ 8225 w 19752"/>
                      <a:gd name="connsiteY12" fmla="*/ 33325 h 68558"/>
                      <a:gd name="connsiteX13" fmla="*/ 10418 w 19752"/>
                      <a:gd name="connsiteY13" fmla="*/ 34117 h 68558"/>
                      <a:gd name="connsiteX14" fmla="*/ 10816 w 19752"/>
                      <a:gd name="connsiteY14" fmla="*/ 28967 h 68558"/>
                      <a:gd name="connsiteX15" fmla="*/ 11016 w 19752"/>
                      <a:gd name="connsiteY15" fmla="*/ 28967 h 68558"/>
                      <a:gd name="connsiteX16" fmla="*/ 11414 w 19752"/>
                      <a:gd name="connsiteY16" fmla="*/ 26986 h 68558"/>
                      <a:gd name="connsiteX17" fmla="*/ 11813 w 19752"/>
                      <a:gd name="connsiteY17" fmla="*/ 27382 h 68558"/>
                      <a:gd name="connsiteX18" fmla="*/ 19188 w 19752"/>
                      <a:gd name="connsiteY18" fmla="*/ 30156 h 68558"/>
                      <a:gd name="connsiteX19" fmla="*/ 17195 w 19752"/>
                      <a:gd name="connsiteY19" fmla="*/ 24213 h 68558"/>
                      <a:gd name="connsiteX20" fmla="*/ 14803 w 19752"/>
                      <a:gd name="connsiteY20" fmla="*/ 15695 h 68558"/>
                      <a:gd name="connsiteX21" fmla="*/ 10019 w 19752"/>
                      <a:gd name="connsiteY21" fmla="*/ 10941 h 68558"/>
                      <a:gd name="connsiteX22" fmla="*/ 8026 w 19752"/>
                      <a:gd name="connsiteY22" fmla="*/ 5593 h 68558"/>
                      <a:gd name="connsiteX23" fmla="*/ 1448 w 19752"/>
                      <a:gd name="connsiteY23" fmla="*/ 46 h 68558"/>
                      <a:gd name="connsiteX24" fmla="*/ 1847 w 19752"/>
                      <a:gd name="connsiteY24" fmla="*/ 6781 h 68558"/>
                      <a:gd name="connsiteX25" fmla="*/ 9023 w 19752"/>
                      <a:gd name="connsiteY25" fmla="*/ 13912 h 68558"/>
                      <a:gd name="connsiteX26" fmla="*/ 10219 w 19752"/>
                      <a:gd name="connsiteY26" fmla="*/ 17280 h 68558"/>
                      <a:gd name="connsiteX27" fmla="*/ 11614 w 19752"/>
                      <a:gd name="connsiteY27" fmla="*/ 19855 h 68558"/>
                      <a:gd name="connsiteX28" fmla="*/ 9421 w 19752"/>
                      <a:gd name="connsiteY28" fmla="*/ 20053 h 68558"/>
                      <a:gd name="connsiteX29" fmla="*/ 8624 w 19752"/>
                      <a:gd name="connsiteY29" fmla="*/ 21044 h 68558"/>
                      <a:gd name="connsiteX30" fmla="*/ 4637 w 19752"/>
                      <a:gd name="connsiteY30" fmla="*/ 18270 h 68558"/>
                      <a:gd name="connsiteX31" fmla="*/ 4239 w 19752"/>
                      <a:gd name="connsiteY31" fmla="*/ 21440 h 68558"/>
                      <a:gd name="connsiteX32" fmla="*/ 4239 w 19752"/>
                      <a:gd name="connsiteY32" fmla="*/ 21440 h 68558"/>
                      <a:gd name="connsiteX33" fmla="*/ 5634 w 19752"/>
                      <a:gd name="connsiteY33" fmla="*/ 29561 h 68558"/>
                      <a:gd name="connsiteX34" fmla="*/ 6232 w 19752"/>
                      <a:gd name="connsiteY34" fmla="*/ 30354 h 68558"/>
                      <a:gd name="connsiteX35" fmla="*/ 3840 w 19752"/>
                      <a:gd name="connsiteY35" fmla="*/ 29363 h 68558"/>
                      <a:gd name="connsiteX36" fmla="*/ 5634 w 19752"/>
                      <a:gd name="connsiteY36" fmla="*/ 38475 h 68558"/>
                      <a:gd name="connsiteX37" fmla="*/ 6830 w 19752"/>
                      <a:gd name="connsiteY37" fmla="*/ 40060 h 68558"/>
                      <a:gd name="connsiteX38" fmla="*/ 5235 w 19752"/>
                      <a:gd name="connsiteY38" fmla="*/ 39268 h 68558"/>
                      <a:gd name="connsiteX39" fmla="*/ 2844 w 19752"/>
                      <a:gd name="connsiteY39" fmla="*/ 38277 h 68558"/>
                      <a:gd name="connsiteX40" fmla="*/ 3442 w 19752"/>
                      <a:gd name="connsiteY40" fmla="*/ 45210 h 68558"/>
                      <a:gd name="connsiteX41" fmla="*/ 6431 w 19752"/>
                      <a:gd name="connsiteY41" fmla="*/ 49964 h 68558"/>
                      <a:gd name="connsiteX42" fmla="*/ 6033 w 19752"/>
                      <a:gd name="connsiteY42" fmla="*/ 49964 h 68558"/>
                      <a:gd name="connsiteX43" fmla="*/ 5634 w 19752"/>
                      <a:gd name="connsiteY43" fmla="*/ 57294 h 68558"/>
                      <a:gd name="connsiteX44" fmla="*/ 5435 w 19752"/>
                      <a:gd name="connsiteY44" fmla="*/ 57294 h 68558"/>
                      <a:gd name="connsiteX45" fmla="*/ 4637 w 19752"/>
                      <a:gd name="connsiteY45" fmla="*/ 59473 h 68558"/>
                      <a:gd name="connsiteX46" fmla="*/ 451 w 19752"/>
                      <a:gd name="connsiteY46" fmla="*/ 57294 h 68558"/>
                      <a:gd name="connsiteX47" fmla="*/ 1448 w 19752"/>
                      <a:gd name="connsiteY47" fmla="*/ 63633 h 68558"/>
                      <a:gd name="connsiteX48" fmla="*/ 6033 w 19752"/>
                      <a:gd name="connsiteY48" fmla="*/ 67990 h 68558"/>
                      <a:gd name="connsiteX49" fmla="*/ 6830 w 19752"/>
                      <a:gd name="connsiteY49" fmla="*/ 63236 h 68558"/>
                      <a:gd name="connsiteX50" fmla="*/ 15800 w 19752"/>
                      <a:gd name="connsiteY50" fmla="*/ 68387 h 685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</a:cxnLst>
                    <a:rect l="l" t="t" r="r" b="b"/>
                    <a:pathLst>
                      <a:path w="19752" h="68558">
                        <a:moveTo>
                          <a:pt x="15800" y="68387"/>
                        </a:moveTo>
                        <a:cubicBezTo>
                          <a:pt x="17394" y="67792"/>
                          <a:pt x="16996" y="65812"/>
                          <a:pt x="14803" y="63236"/>
                        </a:cubicBezTo>
                        <a:cubicBezTo>
                          <a:pt x="14205" y="62642"/>
                          <a:pt x="13607" y="62048"/>
                          <a:pt x="13208" y="61454"/>
                        </a:cubicBezTo>
                        <a:cubicBezTo>
                          <a:pt x="12810" y="59671"/>
                          <a:pt x="11813" y="57492"/>
                          <a:pt x="11016" y="55313"/>
                        </a:cubicBezTo>
                        <a:cubicBezTo>
                          <a:pt x="10418" y="54322"/>
                          <a:pt x="9820" y="53332"/>
                          <a:pt x="9222" y="52540"/>
                        </a:cubicBezTo>
                        <a:cubicBezTo>
                          <a:pt x="9621" y="52738"/>
                          <a:pt x="10219" y="52738"/>
                          <a:pt x="10617" y="52540"/>
                        </a:cubicBezTo>
                        <a:cubicBezTo>
                          <a:pt x="11614" y="52143"/>
                          <a:pt x="11614" y="50757"/>
                          <a:pt x="11016" y="48974"/>
                        </a:cubicBezTo>
                        <a:cubicBezTo>
                          <a:pt x="11215" y="48974"/>
                          <a:pt x="11414" y="48776"/>
                          <a:pt x="11614" y="48578"/>
                        </a:cubicBezTo>
                        <a:cubicBezTo>
                          <a:pt x="12810" y="47587"/>
                          <a:pt x="12212" y="45408"/>
                          <a:pt x="10019" y="42833"/>
                        </a:cubicBezTo>
                        <a:cubicBezTo>
                          <a:pt x="9820" y="42635"/>
                          <a:pt x="9621" y="42437"/>
                          <a:pt x="9222" y="42239"/>
                        </a:cubicBezTo>
                        <a:cubicBezTo>
                          <a:pt x="9621" y="42437"/>
                          <a:pt x="10019" y="42239"/>
                          <a:pt x="10418" y="42041"/>
                        </a:cubicBezTo>
                        <a:cubicBezTo>
                          <a:pt x="11414" y="40654"/>
                          <a:pt x="10617" y="37485"/>
                          <a:pt x="8823" y="34117"/>
                        </a:cubicBezTo>
                        <a:lnTo>
                          <a:pt x="8225" y="33325"/>
                        </a:lnTo>
                        <a:cubicBezTo>
                          <a:pt x="9023" y="34117"/>
                          <a:pt x="10019" y="34514"/>
                          <a:pt x="10418" y="34117"/>
                        </a:cubicBezTo>
                        <a:cubicBezTo>
                          <a:pt x="11614" y="33325"/>
                          <a:pt x="11614" y="31542"/>
                          <a:pt x="10816" y="28967"/>
                        </a:cubicBezTo>
                        <a:lnTo>
                          <a:pt x="11016" y="28967"/>
                        </a:lnTo>
                        <a:cubicBezTo>
                          <a:pt x="11414" y="28571"/>
                          <a:pt x="11614" y="27779"/>
                          <a:pt x="11414" y="26986"/>
                        </a:cubicBezTo>
                        <a:cubicBezTo>
                          <a:pt x="11614" y="27184"/>
                          <a:pt x="11614" y="27184"/>
                          <a:pt x="11813" y="27382"/>
                        </a:cubicBezTo>
                        <a:cubicBezTo>
                          <a:pt x="14803" y="30156"/>
                          <a:pt x="17594" y="31542"/>
                          <a:pt x="19188" y="30156"/>
                        </a:cubicBezTo>
                        <a:cubicBezTo>
                          <a:pt x="20584" y="28967"/>
                          <a:pt x="19188" y="26590"/>
                          <a:pt x="17195" y="24213"/>
                        </a:cubicBezTo>
                        <a:cubicBezTo>
                          <a:pt x="18391" y="23421"/>
                          <a:pt x="17394" y="20053"/>
                          <a:pt x="14803" y="15695"/>
                        </a:cubicBezTo>
                        <a:cubicBezTo>
                          <a:pt x="13607" y="13912"/>
                          <a:pt x="11813" y="10941"/>
                          <a:pt x="10019" y="10941"/>
                        </a:cubicBezTo>
                        <a:cubicBezTo>
                          <a:pt x="9621" y="9554"/>
                          <a:pt x="9023" y="7772"/>
                          <a:pt x="8026" y="5593"/>
                        </a:cubicBezTo>
                        <a:cubicBezTo>
                          <a:pt x="5833" y="1829"/>
                          <a:pt x="3442" y="-350"/>
                          <a:pt x="1448" y="46"/>
                        </a:cubicBezTo>
                        <a:cubicBezTo>
                          <a:pt x="-346" y="442"/>
                          <a:pt x="53" y="3414"/>
                          <a:pt x="1847" y="6781"/>
                        </a:cubicBezTo>
                        <a:cubicBezTo>
                          <a:pt x="4239" y="11139"/>
                          <a:pt x="6830" y="14309"/>
                          <a:pt x="9023" y="13912"/>
                        </a:cubicBezTo>
                        <a:cubicBezTo>
                          <a:pt x="9222" y="14903"/>
                          <a:pt x="9621" y="16091"/>
                          <a:pt x="10219" y="17280"/>
                        </a:cubicBezTo>
                        <a:cubicBezTo>
                          <a:pt x="10617" y="18270"/>
                          <a:pt x="11215" y="19063"/>
                          <a:pt x="11614" y="19855"/>
                        </a:cubicBezTo>
                        <a:cubicBezTo>
                          <a:pt x="10816" y="19657"/>
                          <a:pt x="10219" y="19657"/>
                          <a:pt x="9421" y="20053"/>
                        </a:cubicBezTo>
                        <a:cubicBezTo>
                          <a:pt x="9023" y="20251"/>
                          <a:pt x="8823" y="20647"/>
                          <a:pt x="8624" y="21044"/>
                        </a:cubicBezTo>
                        <a:cubicBezTo>
                          <a:pt x="7229" y="19063"/>
                          <a:pt x="5634" y="17676"/>
                          <a:pt x="4637" y="18270"/>
                        </a:cubicBezTo>
                        <a:cubicBezTo>
                          <a:pt x="3840" y="18865"/>
                          <a:pt x="3840" y="20053"/>
                          <a:pt x="4239" y="21440"/>
                        </a:cubicBezTo>
                        <a:lnTo>
                          <a:pt x="4239" y="21440"/>
                        </a:lnTo>
                        <a:cubicBezTo>
                          <a:pt x="3242" y="22826"/>
                          <a:pt x="3641" y="25996"/>
                          <a:pt x="5634" y="29561"/>
                        </a:cubicBezTo>
                        <a:lnTo>
                          <a:pt x="6232" y="30354"/>
                        </a:lnTo>
                        <a:cubicBezTo>
                          <a:pt x="5435" y="29363"/>
                          <a:pt x="4438" y="28967"/>
                          <a:pt x="3840" y="29363"/>
                        </a:cubicBezTo>
                        <a:cubicBezTo>
                          <a:pt x="2046" y="30552"/>
                          <a:pt x="3442" y="34316"/>
                          <a:pt x="5634" y="38475"/>
                        </a:cubicBezTo>
                        <a:cubicBezTo>
                          <a:pt x="6033" y="39070"/>
                          <a:pt x="6431" y="39664"/>
                          <a:pt x="6830" y="40060"/>
                        </a:cubicBezTo>
                        <a:cubicBezTo>
                          <a:pt x="6232" y="39664"/>
                          <a:pt x="5833" y="39466"/>
                          <a:pt x="5235" y="39268"/>
                        </a:cubicBezTo>
                        <a:cubicBezTo>
                          <a:pt x="4438" y="38475"/>
                          <a:pt x="3641" y="38079"/>
                          <a:pt x="2844" y="38277"/>
                        </a:cubicBezTo>
                        <a:cubicBezTo>
                          <a:pt x="1249" y="38673"/>
                          <a:pt x="1448" y="41447"/>
                          <a:pt x="3442" y="45210"/>
                        </a:cubicBezTo>
                        <a:cubicBezTo>
                          <a:pt x="4438" y="46993"/>
                          <a:pt x="5435" y="48578"/>
                          <a:pt x="6431" y="49964"/>
                        </a:cubicBezTo>
                        <a:cubicBezTo>
                          <a:pt x="6232" y="49964"/>
                          <a:pt x="6033" y="49766"/>
                          <a:pt x="6033" y="49964"/>
                        </a:cubicBezTo>
                        <a:cubicBezTo>
                          <a:pt x="4438" y="50955"/>
                          <a:pt x="4039" y="53332"/>
                          <a:pt x="5634" y="57294"/>
                        </a:cubicBezTo>
                        <a:cubicBezTo>
                          <a:pt x="5634" y="57294"/>
                          <a:pt x="5435" y="57294"/>
                          <a:pt x="5435" y="57294"/>
                        </a:cubicBezTo>
                        <a:cubicBezTo>
                          <a:pt x="4837" y="57888"/>
                          <a:pt x="4438" y="58482"/>
                          <a:pt x="4637" y="59473"/>
                        </a:cubicBezTo>
                        <a:cubicBezTo>
                          <a:pt x="3043" y="57294"/>
                          <a:pt x="1448" y="56105"/>
                          <a:pt x="451" y="57294"/>
                        </a:cubicBezTo>
                        <a:cubicBezTo>
                          <a:pt x="-545" y="58284"/>
                          <a:pt x="252" y="61255"/>
                          <a:pt x="1448" y="63633"/>
                        </a:cubicBezTo>
                        <a:cubicBezTo>
                          <a:pt x="3442" y="67396"/>
                          <a:pt x="5435" y="68585"/>
                          <a:pt x="6033" y="67990"/>
                        </a:cubicBezTo>
                        <a:cubicBezTo>
                          <a:pt x="7428" y="66802"/>
                          <a:pt x="7627" y="65019"/>
                          <a:pt x="6830" y="63236"/>
                        </a:cubicBezTo>
                        <a:cubicBezTo>
                          <a:pt x="10219" y="67198"/>
                          <a:pt x="13408" y="69179"/>
                          <a:pt x="15800" y="683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32" name="Freeform 2531">
                    <a:extLst>
                      <a:ext uri="{FF2B5EF4-FFF2-40B4-BE49-F238E27FC236}">
                        <a16:creationId xmlns:a16="http://schemas.microsoft.com/office/drawing/2014/main" id="{4DAEFE1D-3B5B-4EEB-75B7-E8B009ED2337}"/>
                      </a:ext>
                    </a:extLst>
                  </p:cNvPr>
                  <p:cNvSpPr/>
                  <p:nvPr/>
                </p:nvSpPr>
                <p:spPr>
                  <a:xfrm>
                    <a:off x="3957107" y="4975331"/>
                    <a:ext cx="10008" cy="13301"/>
                  </a:xfrm>
                  <a:custGeom>
                    <a:avLst/>
                    <a:gdLst>
                      <a:gd name="connsiteX0" fmla="*/ 8865 w 10008"/>
                      <a:gd name="connsiteY0" fmla="*/ 12936 h 13301"/>
                      <a:gd name="connsiteX1" fmla="*/ 7270 w 10008"/>
                      <a:gd name="connsiteY1" fmla="*/ 4022 h 13301"/>
                      <a:gd name="connsiteX2" fmla="*/ 1689 w 10008"/>
                      <a:gd name="connsiteY2" fmla="*/ 60 h 13301"/>
                      <a:gd name="connsiteX3" fmla="*/ 2287 w 10008"/>
                      <a:gd name="connsiteY3" fmla="*/ 8182 h 13301"/>
                      <a:gd name="connsiteX4" fmla="*/ 8865 w 10008"/>
                      <a:gd name="connsiteY4" fmla="*/ 12936 h 13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08" h="13301">
                        <a:moveTo>
                          <a:pt x="8865" y="12936"/>
                        </a:moveTo>
                        <a:cubicBezTo>
                          <a:pt x="11058" y="11549"/>
                          <a:pt x="9862" y="8182"/>
                          <a:pt x="7270" y="4022"/>
                        </a:cubicBezTo>
                        <a:cubicBezTo>
                          <a:pt x="5477" y="1249"/>
                          <a:pt x="3284" y="-336"/>
                          <a:pt x="1689" y="60"/>
                        </a:cubicBezTo>
                        <a:cubicBezTo>
                          <a:pt x="-1101" y="655"/>
                          <a:pt x="-104" y="4418"/>
                          <a:pt x="2287" y="8182"/>
                        </a:cubicBezTo>
                        <a:cubicBezTo>
                          <a:pt x="4081" y="11549"/>
                          <a:pt x="6872" y="14323"/>
                          <a:pt x="8865" y="129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33" name="Freeform 2532">
                    <a:extLst>
                      <a:ext uri="{FF2B5EF4-FFF2-40B4-BE49-F238E27FC236}">
                        <a16:creationId xmlns:a16="http://schemas.microsoft.com/office/drawing/2014/main" id="{8879D81C-4760-5150-3563-DFAE6DD9CB94}"/>
                      </a:ext>
                    </a:extLst>
                  </p:cNvPr>
                  <p:cNvSpPr/>
                  <p:nvPr/>
                </p:nvSpPr>
                <p:spPr>
                  <a:xfrm>
                    <a:off x="3964742" y="4968680"/>
                    <a:ext cx="16312" cy="18613"/>
                  </a:xfrm>
                  <a:custGeom>
                    <a:avLst/>
                    <a:gdLst>
                      <a:gd name="connsiteX0" fmla="*/ 15980 w 16312"/>
                      <a:gd name="connsiteY0" fmla="*/ 10475 h 18613"/>
                      <a:gd name="connsiteX1" fmla="*/ 13787 w 16312"/>
                      <a:gd name="connsiteY1" fmla="*/ 3938 h 18613"/>
                      <a:gd name="connsiteX2" fmla="*/ 6811 w 16312"/>
                      <a:gd name="connsiteY2" fmla="*/ 372 h 18613"/>
                      <a:gd name="connsiteX3" fmla="*/ 6014 w 16312"/>
                      <a:gd name="connsiteY3" fmla="*/ 2551 h 18613"/>
                      <a:gd name="connsiteX4" fmla="*/ 1429 w 16312"/>
                      <a:gd name="connsiteY4" fmla="*/ 2749 h 18613"/>
                      <a:gd name="connsiteX5" fmla="*/ 1030 w 16312"/>
                      <a:gd name="connsiteY5" fmla="*/ 7702 h 18613"/>
                      <a:gd name="connsiteX6" fmla="*/ 2027 w 16312"/>
                      <a:gd name="connsiteY6" fmla="*/ 14040 h 18613"/>
                      <a:gd name="connsiteX7" fmla="*/ 8605 w 16312"/>
                      <a:gd name="connsiteY7" fmla="*/ 18398 h 18613"/>
                      <a:gd name="connsiteX8" fmla="*/ 9402 w 16312"/>
                      <a:gd name="connsiteY8" fmla="*/ 14238 h 18613"/>
                      <a:gd name="connsiteX9" fmla="*/ 12791 w 16312"/>
                      <a:gd name="connsiteY9" fmla="*/ 14238 h 18613"/>
                      <a:gd name="connsiteX10" fmla="*/ 13987 w 16312"/>
                      <a:gd name="connsiteY10" fmla="*/ 12059 h 18613"/>
                      <a:gd name="connsiteX11" fmla="*/ 15980 w 16312"/>
                      <a:gd name="connsiteY11" fmla="*/ 10475 h 186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6312" h="18613">
                        <a:moveTo>
                          <a:pt x="15980" y="10475"/>
                        </a:moveTo>
                        <a:cubicBezTo>
                          <a:pt x="16777" y="9088"/>
                          <a:pt x="16179" y="6711"/>
                          <a:pt x="13787" y="3938"/>
                        </a:cubicBezTo>
                        <a:cubicBezTo>
                          <a:pt x="10997" y="967"/>
                          <a:pt x="8206" y="-816"/>
                          <a:pt x="6811" y="372"/>
                        </a:cubicBezTo>
                        <a:cubicBezTo>
                          <a:pt x="6213" y="768"/>
                          <a:pt x="6014" y="1561"/>
                          <a:pt x="6014" y="2551"/>
                        </a:cubicBezTo>
                        <a:cubicBezTo>
                          <a:pt x="4220" y="1957"/>
                          <a:pt x="2825" y="2353"/>
                          <a:pt x="1429" y="2749"/>
                        </a:cubicBezTo>
                        <a:cubicBezTo>
                          <a:pt x="-166" y="2947"/>
                          <a:pt x="-564" y="4928"/>
                          <a:pt x="1030" y="7702"/>
                        </a:cubicBezTo>
                        <a:cubicBezTo>
                          <a:pt x="-564" y="8098"/>
                          <a:pt x="-365" y="10475"/>
                          <a:pt x="2027" y="14040"/>
                        </a:cubicBezTo>
                        <a:cubicBezTo>
                          <a:pt x="4419" y="17804"/>
                          <a:pt x="6811" y="19191"/>
                          <a:pt x="8605" y="18398"/>
                        </a:cubicBezTo>
                        <a:cubicBezTo>
                          <a:pt x="9801" y="17804"/>
                          <a:pt x="10399" y="16615"/>
                          <a:pt x="9402" y="14238"/>
                        </a:cubicBezTo>
                        <a:cubicBezTo>
                          <a:pt x="10598" y="14238"/>
                          <a:pt x="11595" y="13842"/>
                          <a:pt x="12791" y="14238"/>
                        </a:cubicBezTo>
                        <a:cubicBezTo>
                          <a:pt x="13588" y="13842"/>
                          <a:pt x="13987" y="13050"/>
                          <a:pt x="13987" y="12059"/>
                        </a:cubicBezTo>
                        <a:cubicBezTo>
                          <a:pt x="14585" y="11861"/>
                          <a:pt x="15382" y="11267"/>
                          <a:pt x="15980" y="104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34" name="Freeform 2533">
                    <a:extLst>
                      <a:ext uri="{FF2B5EF4-FFF2-40B4-BE49-F238E27FC236}">
                        <a16:creationId xmlns:a16="http://schemas.microsoft.com/office/drawing/2014/main" id="{521D9124-6A6D-A37C-0645-E986E774E12F}"/>
                      </a:ext>
                    </a:extLst>
                  </p:cNvPr>
                  <p:cNvSpPr/>
                  <p:nvPr/>
                </p:nvSpPr>
                <p:spPr>
                  <a:xfrm>
                    <a:off x="3981723" y="4956903"/>
                    <a:ext cx="11888" cy="15121"/>
                  </a:xfrm>
                  <a:custGeom>
                    <a:avLst/>
                    <a:gdLst>
                      <a:gd name="connsiteX0" fmla="*/ 11557 w 11888"/>
                      <a:gd name="connsiteY0" fmla="*/ 12744 h 15121"/>
                      <a:gd name="connsiteX1" fmla="*/ 7371 w 11888"/>
                      <a:gd name="connsiteY1" fmla="*/ 2641 h 15121"/>
                      <a:gd name="connsiteX2" fmla="*/ 2189 w 11888"/>
                      <a:gd name="connsiteY2" fmla="*/ 858 h 15121"/>
                      <a:gd name="connsiteX3" fmla="*/ 2388 w 11888"/>
                      <a:gd name="connsiteY3" fmla="*/ 5018 h 15121"/>
                      <a:gd name="connsiteX4" fmla="*/ 395 w 11888"/>
                      <a:gd name="connsiteY4" fmla="*/ 5018 h 15121"/>
                      <a:gd name="connsiteX5" fmla="*/ 2189 w 11888"/>
                      <a:gd name="connsiteY5" fmla="*/ 11159 h 15121"/>
                      <a:gd name="connsiteX6" fmla="*/ 8368 w 11888"/>
                      <a:gd name="connsiteY6" fmla="*/ 14328 h 15121"/>
                      <a:gd name="connsiteX7" fmla="*/ 8368 w 11888"/>
                      <a:gd name="connsiteY7" fmla="*/ 12744 h 15121"/>
                      <a:gd name="connsiteX8" fmla="*/ 11557 w 11888"/>
                      <a:gd name="connsiteY8" fmla="*/ 12744 h 15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888" h="15121">
                        <a:moveTo>
                          <a:pt x="11557" y="12744"/>
                        </a:moveTo>
                        <a:cubicBezTo>
                          <a:pt x="12753" y="9970"/>
                          <a:pt x="10560" y="6207"/>
                          <a:pt x="7371" y="2641"/>
                        </a:cubicBezTo>
                        <a:cubicBezTo>
                          <a:pt x="5179" y="264"/>
                          <a:pt x="2986" y="-924"/>
                          <a:pt x="2189" y="858"/>
                        </a:cubicBezTo>
                        <a:cubicBezTo>
                          <a:pt x="1591" y="2047"/>
                          <a:pt x="1790" y="3632"/>
                          <a:pt x="2388" y="5018"/>
                        </a:cubicBezTo>
                        <a:cubicBezTo>
                          <a:pt x="1591" y="4622"/>
                          <a:pt x="993" y="4622"/>
                          <a:pt x="395" y="5018"/>
                        </a:cubicBezTo>
                        <a:cubicBezTo>
                          <a:pt x="-602" y="6009"/>
                          <a:pt x="395" y="8584"/>
                          <a:pt x="2189" y="11159"/>
                        </a:cubicBezTo>
                        <a:cubicBezTo>
                          <a:pt x="4780" y="14328"/>
                          <a:pt x="7371" y="16309"/>
                          <a:pt x="8368" y="14328"/>
                        </a:cubicBezTo>
                        <a:cubicBezTo>
                          <a:pt x="8567" y="13932"/>
                          <a:pt x="8567" y="13338"/>
                          <a:pt x="8368" y="12744"/>
                        </a:cubicBezTo>
                        <a:cubicBezTo>
                          <a:pt x="9763" y="13734"/>
                          <a:pt x="10760" y="13536"/>
                          <a:pt x="11557" y="127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35" name="Freeform 2534">
                    <a:extLst>
                      <a:ext uri="{FF2B5EF4-FFF2-40B4-BE49-F238E27FC236}">
                        <a16:creationId xmlns:a16="http://schemas.microsoft.com/office/drawing/2014/main" id="{4515AB55-8202-BC06-E6A2-8A7AE24E8A35}"/>
                      </a:ext>
                    </a:extLst>
                  </p:cNvPr>
                  <p:cNvSpPr/>
                  <p:nvPr/>
                </p:nvSpPr>
                <p:spPr>
                  <a:xfrm>
                    <a:off x="3866099" y="5116183"/>
                    <a:ext cx="8780" cy="8369"/>
                  </a:xfrm>
                  <a:custGeom>
                    <a:avLst/>
                    <a:gdLst>
                      <a:gd name="connsiteX0" fmla="*/ 409 w 8780"/>
                      <a:gd name="connsiteY0" fmla="*/ 644 h 8369"/>
                      <a:gd name="connsiteX1" fmla="*/ 3001 w 8780"/>
                      <a:gd name="connsiteY1" fmla="*/ 6388 h 8369"/>
                      <a:gd name="connsiteX2" fmla="*/ 4994 w 8780"/>
                      <a:gd name="connsiteY2" fmla="*/ 8369 h 8369"/>
                      <a:gd name="connsiteX3" fmla="*/ 8781 w 8780"/>
                      <a:gd name="connsiteY3" fmla="*/ 4408 h 8369"/>
                      <a:gd name="connsiteX4" fmla="*/ 7984 w 8780"/>
                      <a:gd name="connsiteY4" fmla="*/ 3615 h 8369"/>
                      <a:gd name="connsiteX5" fmla="*/ 409 w 8780"/>
                      <a:gd name="connsiteY5" fmla="*/ 644 h 83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780" h="8369">
                        <a:moveTo>
                          <a:pt x="409" y="644"/>
                        </a:moveTo>
                        <a:cubicBezTo>
                          <a:pt x="-787" y="1832"/>
                          <a:pt x="808" y="4209"/>
                          <a:pt x="3001" y="6388"/>
                        </a:cubicBezTo>
                        <a:cubicBezTo>
                          <a:pt x="3599" y="7181"/>
                          <a:pt x="4396" y="7775"/>
                          <a:pt x="4994" y="8369"/>
                        </a:cubicBezTo>
                        <a:cubicBezTo>
                          <a:pt x="6190" y="6983"/>
                          <a:pt x="7585" y="5794"/>
                          <a:pt x="8781" y="4408"/>
                        </a:cubicBezTo>
                        <a:cubicBezTo>
                          <a:pt x="8582" y="4209"/>
                          <a:pt x="8382" y="3813"/>
                          <a:pt x="7984" y="3615"/>
                        </a:cubicBezTo>
                        <a:cubicBezTo>
                          <a:pt x="4396" y="50"/>
                          <a:pt x="1805" y="-743"/>
                          <a:pt x="409" y="6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36" name="Freeform 2535">
                    <a:extLst>
                      <a:ext uri="{FF2B5EF4-FFF2-40B4-BE49-F238E27FC236}">
                        <a16:creationId xmlns:a16="http://schemas.microsoft.com/office/drawing/2014/main" id="{4B6D2D28-C95F-FB1F-7011-655506A62D86}"/>
                      </a:ext>
                    </a:extLst>
                  </p:cNvPr>
                  <p:cNvSpPr/>
                  <p:nvPr/>
                </p:nvSpPr>
                <p:spPr>
                  <a:xfrm>
                    <a:off x="3693883" y="5072826"/>
                    <a:ext cx="13040" cy="18286"/>
                  </a:xfrm>
                  <a:custGeom>
                    <a:avLst/>
                    <a:gdLst>
                      <a:gd name="connsiteX0" fmla="*/ 5390 w 13040"/>
                      <a:gd name="connsiteY0" fmla="*/ 10722 h 18286"/>
                      <a:gd name="connsiteX1" fmla="*/ 5988 w 13040"/>
                      <a:gd name="connsiteY1" fmla="*/ 11118 h 18286"/>
                      <a:gd name="connsiteX2" fmla="*/ 6387 w 13040"/>
                      <a:gd name="connsiteY2" fmla="*/ 12108 h 18286"/>
                      <a:gd name="connsiteX3" fmla="*/ 11769 w 13040"/>
                      <a:gd name="connsiteY3" fmla="*/ 18249 h 18286"/>
                      <a:gd name="connsiteX4" fmla="*/ 11769 w 13040"/>
                      <a:gd name="connsiteY4" fmla="*/ 11316 h 18286"/>
                      <a:gd name="connsiteX5" fmla="*/ 12367 w 13040"/>
                      <a:gd name="connsiteY5" fmla="*/ 10524 h 18286"/>
                      <a:gd name="connsiteX6" fmla="*/ 8580 w 13040"/>
                      <a:gd name="connsiteY6" fmla="*/ 2204 h 18286"/>
                      <a:gd name="connsiteX7" fmla="*/ 407 w 13040"/>
                      <a:gd name="connsiteY7" fmla="*/ 2204 h 18286"/>
                      <a:gd name="connsiteX8" fmla="*/ 5390 w 13040"/>
                      <a:gd name="connsiteY8" fmla="*/ 10722 h 182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040" h="18286">
                        <a:moveTo>
                          <a:pt x="5390" y="10722"/>
                        </a:moveTo>
                        <a:cubicBezTo>
                          <a:pt x="5590" y="10920"/>
                          <a:pt x="5789" y="10920"/>
                          <a:pt x="5988" y="11118"/>
                        </a:cubicBezTo>
                        <a:cubicBezTo>
                          <a:pt x="6187" y="11514"/>
                          <a:pt x="6187" y="11910"/>
                          <a:pt x="6387" y="12108"/>
                        </a:cubicBezTo>
                        <a:cubicBezTo>
                          <a:pt x="7982" y="15872"/>
                          <a:pt x="9975" y="18645"/>
                          <a:pt x="11769" y="18249"/>
                        </a:cubicBezTo>
                        <a:cubicBezTo>
                          <a:pt x="13363" y="18051"/>
                          <a:pt x="13563" y="15476"/>
                          <a:pt x="11769" y="11316"/>
                        </a:cubicBezTo>
                        <a:cubicBezTo>
                          <a:pt x="11968" y="11118"/>
                          <a:pt x="12167" y="10920"/>
                          <a:pt x="12367" y="10524"/>
                        </a:cubicBezTo>
                        <a:cubicBezTo>
                          <a:pt x="14161" y="7354"/>
                          <a:pt x="11968" y="5175"/>
                          <a:pt x="8580" y="2204"/>
                        </a:cubicBezTo>
                        <a:cubicBezTo>
                          <a:pt x="5390" y="223"/>
                          <a:pt x="2201" y="-1560"/>
                          <a:pt x="407" y="2204"/>
                        </a:cubicBezTo>
                        <a:cubicBezTo>
                          <a:pt x="-1187" y="6166"/>
                          <a:pt x="2201" y="8741"/>
                          <a:pt x="5390" y="107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37" name="Freeform 2536">
                    <a:extLst>
                      <a:ext uri="{FF2B5EF4-FFF2-40B4-BE49-F238E27FC236}">
                        <a16:creationId xmlns:a16="http://schemas.microsoft.com/office/drawing/2014/main" id="{97AAF428-25F3-3F40-684C-A13172591022}"/>
                      </a:ext>
                    </a:extLst>
                  </p:cNvPr>
                  <p:cNvSpPr/>
                  <p:nvPr/>
                </p:nvSpPr>
                <p:spPr>
                  <a:xfrm>
                    <a:off x="3739691" y="5023413"/>
                    <a:ext cx="10934" cy="13551"/>
                  </a:xfrm>
                  <a:custGeom>
                    <a:avLst/>
                    <a:gdLst>
                      <a:gd name="connsiteX0" fmla="*/ 3235 w 10934"/>
                      <a:gd name="connsiteY0" fmla="*/ 10414 h 13551"/>
                      <a:gd name="connsiteX1" fmla="*/ 10411 w 10934"/>
                      <a:gd name="connsiteY1" fmla="*/ 12791 h 13551"/>
                      <a:gd name="connsiteX2" fmla="*/ 8019 w 10934"/>
                      <a:gd name="connsiteY2" fmla="*/ 5462 h 13551"/>
                      <a:gd name="connsiteX3" fmla="*/ 6823 w 10934"/>
                      <a:gd name="connsiteY3" fmla="*/ 4472 h 13551"/>
                      <a:gd name="connsiteX4" fmla="*/ 6823 w 10934"/>
                      <a:gd name="connsiteY4" fmla="*/ 4274 h 13551"/>
                      <a:gd name="connsiteX5" fmla="*/ 2238 w 10934"/>
                      <a:gd name="connsiteY5" fmla="*/ 114 h 13551"/>
                      <a:gd name="connsiteX6" fmla="*/ 1241 w 10934"/>
                      <a:gd name="connsiteY6" fmla="*/ 3085 h 13551"/>
                      <a:gd name="connsiteX7" fmla="*/ 843 w 10934"/>
                      <a:gd name="connsiteY7" fmla="*/ 3481 h 13551"/>
                      <a:gd name="connsiteX8" fmla="*/ 3235 w 10934"/>
                      <a:gd name="connsiteY8" fmla="*/ 10414 h 135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34" h="13551">
                        <a:moveTo>
                          <a:pt x="3235" y="10414"/>
                        </a:moveTo>
                        <a:cubicBezTo>
                          <a:pt x="6025" y="12990"/>
                          <a:pt x="9015" y="14574"/>
                          <a:pt x="10411" y="12791"/>
                        </a:cubicBezTo>
                        <a:cubicBezTo>
                          <a:pt x="11806" y="11009"/>
                          <a:pt x="10211" y="8434"/>
                          <a:pt x="8019" y="5462"/>
                        </a:cubicBezTo>
                        <a:cubicBezTo>
                          <a:pt x="7620" y="5066"/>
                          <a:pt x="7221" y="4868"/>
                          <a:pt x="6823" y="4472"/>
                        </a:cubicBezTo>
                        <a:cubicBezTo>
                          <a:pt x="6823" y="4472"/>
                          <a:pt x="6823" y="4472"/>
                          <a:pt x="6823" y="4274"/>
                        </a:cubicBezTo>
                        <a:cubicBezTo>
                          <a:pt x="5228" y="1302"/>
                          <a:pt x="3434" y="-480"/>
                          <a:pt x="2238" y="114"/>
                        </a:cubicBezTo>
                        <a:cubicBezTo>
                          <a:pt x="1441" y="510"/>
                          <a:pt x="1042" y="1500"/>
                          <a:pt x="1241" y="3085"/>
                        </a:cubicBezTo>
                        <a:cubicBezTo>
                          <a:pt x="1042" y="3085"/>
                          <a:pt x="843" y="3283"/>
                          <a:pt x="843" y="3481"/>
                        </a:cubicBezTo>
                        <a:cubicBezTo>
                          <a:pt x="-951" y="5066"/>
                          <a:pt x="245" y="7839"/>
                          <a:pt x="3235" y="104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38" name="Freeform 2537">
                    <a:extLst>
                      <a:ext uri="{FF2B5EF4-FFF2-40B4-BE49-F238E27FC236}">
                        <a16:creationId xmlns:a16="http://schemas.microsoft.com/office/drawing/2014/main" id="{79547527-26FB-FE56-2A90-B515949F11A1}"/>
                      </a:ext>
                    </a:extLst>
                  </p:cNvPr>
                  <p:cNvSpPr/>
                  <p:nvPr/>
                </p:nvSpPr>
                <p:spPr>
                  <a:xfrm>
                    <a:off x="3778892" y="4997086"/>
                    <a:ext cx="10429" cy="10513"/>
                  </a:xfrm>
                  <a:custGeom>
                    <a:avLst/>
                    <a:gdLst>
                      <a:gd name="connsiteX0" fmla="*/ 3700 w 10429"/>
                      <a:gd name="connsiteY0" fmla="*/ 8415 h 10513"/>
                      <a:gd name="connsiteX1" fmla="*/ 9480 w 10429"/>
                      <a:gd name="connsiteY1" fmla="*/ 10000 h 10513"/>
                      <a:gd name="connsiteX2" fmla="*/ 7487 w 10429"/>
                      <a:gd name="connsiteY2" fmla="*/ 3067 h 10513"/>
                      <a:gd name="connsiteX3" fmla="*/ 511 w 10429"/>
                      <a:gd name="connsiteY3" fmla="*/ 888 h 10513"/>
                      <a:gd name="connsiteX4" fmla="*/ 3700 w 10429"/>
                      <a:gd name="connsiteY4" fmla="*/ 8415 h 105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429" h="10513">
                        <a:moveTo>
                          <a:pt x="3700" y="8415"/>
                        </a:moveTo>
                        <a:cubicBezTo>
                          <a:pt x="6092" y="10594"/>
                          <a:pt x="8285" y="10990"/>
                          <a:pt x="9480" y="10000"/>
                        </a:cubicBezTo>
                        <a:cubicBezTo>
                          <a:pt x="11274" y="8613"/>
                          <a:pt x="10477" y="6236"/>
                          <a:pt x="7487" y="3067"/>
                        </a:cubicBezTo>
                        <a:cubicBezTo>
                          <a:pt x="4497" y="96"/>
                          <a:pt x="1707" y="-895"/>
                          <a:pt x="511" y="888"/>
                        </a:cubicBezTo>
                        <a:cubicBezTo>
                          <a:pt x="-885" y="2473"/>
                          <a:pt x="710" y="5642"/>
                          <a:pt x="3700" y="84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39" name="Freeform 2538">
                    <a:extLst>
                      <a:ext uri="{FF2B5EF4-FFF2-40B4-BE49-F238E27FC236}">
                        <a16:creationId xmlns:a16="http://schemas.microsoft.com/office/drawing/2014/main" id="{5FEDB17D-CF6E-1926-FE57-EF7938F09C68}"/>
                      </a:ext>
                    </a:extLst>
                  </p:cNvPr>
                  <p:cNvSpPr/>
                  <p:nvPr/>
                </p:nvSpPr>
                <p:spPr>
                  <a:xfrm>
                    <a:off x="4004520" y="4963305"/>
                    <a:ext cx="9194" cy="11984"/>
                  </a:xfrm>
                  <a:custGeom>
                    <a:avLst/>
                    <a:gdLst>
                      <a:gd name="connsiteX0" fmla="*/ 720 w 9194"/>
                      <a:gd name="connsiteY0" fmla="*/ 597 h 11984"/>
                      <a:gd name="connsiteX1" fmla="*/ 1716 w 9194"/>
                      <a:gd name="connsiteY1" fmla="*/ 6936 h 11984"/>
                      <a:gd name="connsiteX2" fmla="*/ 8294 w 9194"/>
                      <a:gd name="connsiteY2" fmla="*/ 11690 h 11984"/>
                      <a:gd name="connsiteX3" fmla="*/ 7098 w 9194"/>
                      <a:gd name="connsiteY3" fmla="*/ 3965 h 11984"/>
                      <a:gd name="connsiteX4" fmla="*/ 720 w 9194"/>
                      <a:gd name="connsiteY4" fmla="*/ 597 h 119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94" h="11984">
                        <a:moveTo>
                          <a:pt x="720" y="597"/>
                        </a:moveTo>
                        <a:cubicBezTo>
                          <a:pt x="-676" y="1588"/>
                          <a:pt x="122" y="4163"/>
                          <a:pt x="1716" y="6936"/>
                        </a:cubicBezTo>
                        <a:cubicBezTo>
                          <a:pt x="3909" y="10303"/>
                          <a:pt x="6500" y="12879"/>
                          <a:pt x="8294" y="11690"/>
                        </a:cubicBezTo>
                        <a:cubicBezTo>
                          <a:pt x="9888" y="10700"/>
                          <a:pt x="9290" y="7530"/>
                          <a:pt x="7098" y="3965"/>
                        </a:cubicBezTo>
                        <a:cubicBezTo>
                          <a:pt x="4507" y="201"/>
                          <a:pt x="2314" y="-789"/>
                          <a:pt x="720" y="5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40" name="Freeform 2539">
                    <a:extLst>
                      <a:ext uri="{FF2B5EF4-FFF2-40B4-BE49-F238E27FC236}">
                        <a16:creationId xmlns:a16="http://schemas.microsoft.com/office/drawing/2014/main" id="{F13B142B-6A3E-2716-BC76-3B64F83DB462}"/>
                      </a:ext>
                    </a:extLst>
                  </p:cNvPr>
                  <p:cNvSpPr/>
                  <p:nvPr/>
                </p:nvSpPr>
                <p:spPr>
                  <a:xfrm>
                    <a:off x="3886317" y="4945066"/>
                    <a:ext cx="11093" cy="16907"/>
                  </a:xfrm>
                  <a:custGeom>
                    <a:avLst/>
                    <a:gdLst>
                      <a:gd name="connsiteX0" fmla="*/ 3114 w 11093"/>
                      <a:gd name="connsiteY0" fmla="*/ 13091 h 16907"/>
                      <a:gd name="connsiteX1" fmla="*/ 10290 w 11093"/>
                      <a:gd name="connsiteY1" fmla="*/ 16459 h 16907"/>
                      <a:gd name="connsiteX2" fmla="*/ 10090 w 11093"/>
                      <a:gd name="connsiteY2" fmla="*/ 11705 h 16907"/>
                      <a:gd name="connsiteX3" fmla="*/ 7101 w 11093"/>
                      <a:gd name="connsiteY3" fmla="*/ 4772 h 16907"/>
                      <a:gd name="connsiteX4" fmla="*/ 722 w 11093"/>
                      <a:gd name="connsiteY4" fmla="*/ 216 h 16907"/>
                      <a:gd name="connsiteX5" fmla="*/ 1121 w 11093"/>
                      <a:gd name="connsiteY5" fmla="*/ 5168 h 16907"/>
                      <a:gd name="connsiteX6" fmla="*/ 922 w 11093"/>
                      <a:gd name="connsiteY6" fmla="*/ 5168 h 16907"/>
                      <a:gd name="connsiteX7" fmla="*/ 3114 w 11093"/>
                      <a:gd name="connsiteY7" fmla="*/ 13091 h 169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093" h="16907">
                        <a:moveTo>
                          <a:pt x="3114" y="13091"/>
                        </a:moveTo>
                        <a:cubicBezTo>
                          <a:pt x="5905" y="16459"/>
                          <a:pt x="8695" y="17648"/>
                          <a:pt x="10290" y="16459"/>
                        </a:cubicBezTo>
                        <a:cubicBezTo>
                          <a:pt x="11486" y="15667"/>
                          <a:pt x="11286" y="14082"/>
                          <a:pt x="10090" y="11705"/>
                        </a:cubicBezTo>
                        <a:cubicBezTo>
                          <a:pt x="10290" y="10120"/>
                          <a:pt x="9293" y="7545"/>
                          <a:pt x="7101" y="4772"/>
                        </a:cubicBezTo>
                        <a:cubicBezTo>
                          <a:pt x="4709" y="1800"/>
                          <a:pt x="2117" y="-775"/>
                          <a:pt x="722" y="216"/>
                        </a:cubicBezTo>
                        <a:cubicBezTo>
                          <a:pt x="-474" y="1008"/>
                          <a:pt x="-75" y="2989"/>
                          <a:pt x="1121" y="5168"/>
                        </a:cubicBezTo>
                        <a:cubicBezTo>
                          <a:pt x="1121" y="5168"/>
                          <a:pt x="1121" y="5168"/>
                          <a:pt x="922" y="5168"/>
                        </a:cubicBezTo>
                        <a:cubicBezTo>
                          <a:pt x="-474" y="6356"/>
                          <a:pt x="523" y="9922"/>
                          <a:pt x="3114" y="130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41" name="Freeform 2540">
                    <a:extLst>
                      <a:ext uri="{FF2B5EF4-FFF2-40B4-BE49-F238E27FC236}">
                        <a16:creationId xmlns:a16="http://schemas.microsoft.com/office/drawing/2014/main" id="{7B874443-E28E-737C-1FE6-F9D48F1500B0}"/>
                      </a:ext>
                    </a:extLst>
                  </p:cNvPr>
                  <p:cNvSpPr/>
                  <p:nvPr/>
                </p:nvSpPr>
                <p:spPr>
                  <a:xfrm>
                    <a:off x="3911684" y="5010029"/>
                    <a:ext cx="10134" cy="11027"/>
                  </a:xfrm>
                  <a:custGeom>
                    <a:avLst/>
                    <a:gdLst>
                      <a:gd name="connsiteX0" fmla="*/ 8842 w 10134"/>
                      <a:gd name="connsiteY0" fmla="*/ 10922 h 11027"/>
                      <a:gd name="connsiteX1" fmla="*/ 7447 w 10134"/>
                      <a:gd name="connsiteY1" fmla="*/ 3791 h 11027"/>
                      <a:gd name="connsiteX2" fmla="*/ 670 w 10134"/>
                      <a:gd name="connsiteY2" fmla="*/ 622 h 11027"/>
                      <a:gd name="connsiteX3" fmla="*/ 1467 w 10134"/>
                      <a:gd name="connsiteY3" fmla="*/ 6366 h 11027"/>
                      <a:gd name="connsiteX4" fmla="*/ 8842 w 10134"/>
                      <a:gd name="connsiteY4" fmla="*/ 10922 h 110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34" h="11027">
                        <a:moveTo>
                          <a:pt x="8842" y="10922"/>
                        </a:moveTo>
                        <a:cubicBezTo>
                          <a:pt x="11234" y="10130"/>
                          <a:pt x="10038" y="7357"/>
                          <a:pt x="7447" y="3791"/>
                        </a:cubicBezTo>
                        <a:cubicBezTo>
                          <a:pt x="4855" y="622"/>
                          <a:pt x="2264" y="-963"/>
                          <a:pt x="670" y="622"/>
                        </a:cubicBezTo>
                        <a:cubicBezTo>
                          <a:pt x="-327" y="1612"/>
                          <a:pt x="-327" y="3989"/>
                          <a:pt x="1467" y="6366"/>
                        </a:cubicBezTo>
                        <a:cubicBezTo>
                          <a:pt x="3859" y="9536"/>
                          <a:pt x="6849" y="11517"/>
                          <a:pt x="8842" y="109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42" name="Freeform 2541">
                    <a:extLst>
                      <a:ext uri="{FF2B5EF4-FFF2-40B4-BE49-F238E27FC236}">
                        <a16:creationId xmlns:a16="http://schemas.microsoft.com/office/drawing/2014/main" id="{57BF5869-C84A-C950-61F7-EACEC1E90BAD}"/>
                      </a:ext>
                    </a:extLst>
                  </p:cNvPr>
                  <p:cNvSpPr/>
                  <p:nvPr/>
                </p:nvSpPr>
                <p:spPr>
                  <a:xfrm>
                    <a:off x="3886311" y="4998272"/>
                    <a:ext cx="14885" cy="23538"/>
                  </a:xfrm>
                  <a:custGeom>
                    <a:avLst/>
                    <a:gdLst>
                      <a:gd name="connsiteX0" fmla="*/ 8501 w 14885"/>
                      <a:gd name="connsiteY0" fmla="*/ 4654 h 23538"/>
                      <a:gd name="connsiteX1" fmla="*/ 927 w 14885"/>
                      <a:gd name="connsiteY1" fmla="*/ 98 h 23538"/>
                      <a:gd name="connsiteX2" fmla="*/ 2322 w 14885"/>
                      <a:gd name="connsiteY2" fmla="*/ 7427 h 23538"/>
                      <a:gd name="connsiteX3" fmla="*/ 6309 w 14885"/>
                      <a:gd name="connsiteY3" fmla="*/ 11191 h 23538"/>
                      <a:gd name="connsiteX4" fmla="*/ 6508 w 14885"/>
                      <a:gd name="connsiteY4" fmla="*/ 12776 h 23538"/>
                      <a:gd name="connsiteX5" fmla="*/ 6109 w 14885"/>
                      <a:gd name="connsiteY5" fmla="*/ 12776 h 23538"/>
                      <a:gd name="connsiteX6" fmla="*/ 8103 w 14885"/>
                      <a:gd name="connsiteY6" fmla="*/ 20303 h 23538"/>
                      <a:gd name="connsiteX7" fmla="*/ 12886 w 14885"/>
                      <a:gd name="connsiteY7" fmla="*/ 23274 h 23538"/>
                      <a:gd name="connsiteX8" fmla="*/ 13086 w 14885"/>
                      <a:gd name="connsiteY8" fmla="*/ 21492 h 23538"/>
                      <a:gd name="connsiteX9" fmla="*/ 14082 w 14885"/>
                      <a:gd name="connsiteY9" fmla="*/ 21690 h 23538"/>
                      <a:gd name="connsiteX10" fmla="*/ 12687 w 14885"/>
                      <a:gd name="connsiteY10" fmla="*/ 14360 h 23538"/>
                      <a:gd name="connsiteX11" fmla="*/ 9897 w 14885"/>
                      <a:gd name="connsiteY11" fmla="*/ 10993 h 23538"/>
                      <a:gd name="connsiteX12" fmla="*/ 8501 w 14885"/>
                      <a:gd name="connsiteY12" fmla="*/ 4654 h 235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4885" h="23538">
                        <a:moveTo>
                          <a:pt x="8501" y="4654"/>
                        </a:moveTo>
                        <a:cubicBezTo>
                          <a:pt x="6109" y="1683"/>
                          <a:pt x="3319" y="-496"/>
                          <a:pt x="927" y="98"/>
                        </a:cubicBezTo>
                        <a:cubicBezTo>
                          <a:pt x="-867" y="1485"/>
                          <a:pt x="130" y="4258"/>
                          <a:pt x="2322" y="7427"/>
                        </a:cubicBezTo>
                        <a:cubicBezTo>
                          <a:pt x="3718" y="9408"/>
                          <a:pt x="5113" y="10597"/>
                          <a:pt x="6309" y="11191"/>
                        </a:cubicBezTo>
                        <a:cubicBezTo>
                          <a:pt x="6309" y="11587"/>
                          <a:pt x="6309" y="12181"/>
                          <a:pt x="6508" y="12776"/>
                        </a:cubicBezTo>
                        <a:cubicBezTo>
                          <a:pt x="6309" y="12776"/>
                          <a:pt x="6309" y="12776"/>
                          <a:pt x="6109" y="12776"/>
                        </a:cubicBezTo>
                        <a:cubicBezTo>
                          <a:pt x="4714" y="13766"/>
                          <a:pt x="5711" y="16936"/>
                          <a:pt x="8103" y="20303"/>
                        </a:cubicBezTo>
                        <a:cubicBezTo>
                          <a:pt x="9897" y="23076"/>
                          <a:pt x="11890" y="24067"/>
                          <a:pt x="12886" y="23274"/>
                        </a:cubicBezTo>
                        <a:cubicBezTo>
                          <a:pt x="13285" y="22878"/>
                          <a:pt x="13285" y="22284"/>
                          <a:pt x="13086" y="21492"/>
                        </a:cubicBezTo>
                        <a:cubicBezTo>
                          <a:pt x="13484" y="21690"/>
                          <a:pt x="13883" y="21690"/>
                          <a:pt x="14082" y="21690"/>
                        </a:cubicBezTo>
                        <a:cubicBezTo>
                          <a:pt x="15478" y="20501"/>
                          <a:pt x="15079" y="17926"/>
                          <a:pt x="12687" y="14360"/>
                        </a:cubicBezTo>
                        <a:cubicBezTo>
                          <a:pt x="11691" y="12776"/>
                          <a:pt x="10694" y="11785"/>
                          <a:pt x="9897" y="10993"/>
                        </a:cubicBezTo>
                        <a:cubicBezTo>
                          <a:pt x="11491" y="10003"/>
                          <a:pt x="10893" y="7625"/>
                          <a:pt x="8501" y="46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43" name="Freeform 2542">
                    <a:extLst>
                      <a:ext uri="{FF2B5EF4-FFF2-40B4-BE49-F238E27FC236}">
                        <a16:creationId xmlns:a16="http://schemas.microsoft.com/office/drawing/2014/main" id="{5B4864D5-2711-0CFB-FA7A-EEDE8CC42345}"/>
                      </a:ext>
                    </a:extLst>
                  </p:cNvPr>
                  <p:cNvSpPr/>
                  <p:nvPr/>
                </p:nvSpPr>
                <p:spPr>
                  <a:xfrm>
                    <a:off x="3896493" y="4989954"/>
                    <a:ext cx="14281" cy="10755"/>
                  </a:xfrm>
                  <a:custGeom>
                    <a:avLst/>
                    <a:gdLst>
                      <a:gd name="connsiteX0" fmla="*/ 11475 w 14281"/>
                      <a:gd name="connsiteY0" fmla="*/ 4057 h 10755"/>
                      <a:gd name="connsiteX1" fmla="*/ 4100 w 14281"/>
                      <a:gd name="connsiteY1" fmla="*/ 690 h 10755"/>
                      <a:gd name="connsiteX2" fmla="*/ 3901 w 14281"/>
                      <a:gd name="connsiteY2" fmla="*/ 1482 h 10755"/>
                      <a:gd name="connsiteX3" fmla="*/ 313 w 14281"/>
                      <a:gd name="connsiteY3" fmla="*/ 492 h 10755"/>
                      <a:gd name="connsiteX4" fmla="*/ 1908 w 14281"/>
                      <a:gd name="connsiteY4" fmla="*/ 6633 h 10755"/>
                      <a:gd name="connsiteX5" fmla="*/ 6891 w 14281"/>
                      <a:gd name="connsiteY5" fmla="*/ 10594 h 10755"/>
                      <a:gd name="connsiteX6" fmla="*/ 7887 w 14281"/>
                      <a:gd name="connsiteY6" fmla="*/ 8217 h 10755"/>
                      <a:gd name="connsiteX7" fmla="*/ 13668 w 14281"/>
                      <a:gd name="connsiteY7" fmla="*/ 10000 h 10755"/>
                      <a:gd name="connsiteX8" fmla="*/ 11475 w 14281"/>
                      <a:gd name="connsiteY8" fmla="*/ 4057 h 107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281" h="10755">
                        <a:moveTo>
                          <a:pt x="11475" y="4057"/>
                        </a:moveTo>
                        <a:cubicBezTo>
                          <a:pt x="8685" y="888"/>
                          <a:pt x="6093" y="-301"/>
                          <a:pt x="4100" y="690"/>
                        </a:cubicBezTo>
                        <a:cubicBezTo>
                          <a:pt x="3901" y="888"/>
                          <a:pt x="3901" y="1086"/>
                          <a:pt x="3901" y="1482"/>
                        </a:cubicBezTo>
                        <a:cubicBezTo>
                          <a:pt x="2505" y="96"/>
                          <a:pt x="1110" y="-499"/>
                          <a:pt x="313" y="492"/>
                        </a:cubicBezTo>
                        <a:cubicBezTo>
                          <a:pt x="-485" y="1680"/>
                          <a:pt x="313" y="4454"/>
                          <a:pt x="1908" y="6633"/>
                        </a:cubicBezTo>
                        <a:cubicBezTo>
                          <a:pt x="4299" y="10198"/>
                          <a:pt x="6293" y="11189"/>
                          <a:pt x="6891" y="10594"/>
                        </a:cubicBezTo>
                        <a:cubicBezTo>
                          <a:pt x="7688" y="10000"/>
                          <a:pt x="7887" y="9208"/>
                          <a:pt x="7887" y="8217"/>
                        </a:cubicBezTo>
                        <a:cubicBezTo>
                          <a:pt x="10279" y="10198"/>
                          <a:pt x="12272" y="11189"/>
                          <a:pt x="13668" y="10000"/>
                        </a:cubicBezTo>
                        <a:cubicBezTo>
                          <a:pt x="15262" y="9010"/>
                          <a:pt x="13468" y="6434"/>
                          <a:pt x="11475" y="40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44" name="Freeform 2543">
                    <a:extLst>
                      <a:ext uri="{FF2B5EF4-FFF2-40B4-BE49-F238E27FC236}">
                        <a16:creationId xmlns:a16="http://schemas.microsoft.com/office/drawing/2014/main" id="{DFE56062-688A-10AC-2624-4DBECF6AA58D}"/>
                      </a:ext>
                    </a:extLst>
                  </p:cNvPr>
                  <p:cNvSpPr/>
                  <p:nvPr/>
                </p:nvSpPr>
                <p:spPr>
                  <a:xfrm>
                    <a:off x="3759765" y="5145401"/>
                    <a:ext cx="11778" cy="10412"/>
                  </a:xfrm>
                  <a:custGeom>
                    <a:avLst/>
                    <a:gdLst>
                      <a:gd name="connsiteX0" fmla="*/ 7878 w 11778"/>
                      <a:gd name="connsiteY0" fmla="*/ 2327 h 10412"/>
                      <a:gd name="connsiteX1" fmla="*/ 304 w 11778"/>
                      <a:gd name="connsiteY1" fmla="*/ 1337 h 10412"/>
                      <a:gd name="connsiteX2" fmla="*/ 3094 w 11778"/>
                      <a:gd name="connsiteY2" fmla="*/ 7477 h 10412"/>
                      <a:gd name="connsiteX3" fmla="*/ 11067 w 11778"/>
                      <a:gd name="connsiteY3" fmla="*/ 9656 h 10412"/>
                      <a:gd name="connsiteX4" fmla="*/ 7878 w 11778"/>
                      <a:gd name="connsiteY4" fmla="*/ 2327 h 10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78" h="10412">
                        <a:moveTo>
                          <a:pt x="7878" y="2327"/>
                        </a:moveTo>
                        <a:cubicBezTo>
                          <a:pt x="4489" y="-248"/>
                          <a:pt x="1699" y="-842"/>
                          <a:pt x="304" y="1337"/>
                        </a:cubicBezTo>
                        <a:cubicBezTo>
                          <a:pt x="-693" y="3119"/>
                          <a:pt x="902" y="5497"/>
                          <a:pt x="3094" y="7477"/>
                        </a:cubicBezTo>
                        <a:cubicBezTo>
                          <a:pt x="6283" y="10251"/>
                          <a:pt x="9472" y="11241"/>
                          <a:pt x="11067" y="9656"/>
                        </a:cubicBezTo>
                        <a:cubicBezTo>
                          <a:pt x="12861" y="7873"/>
                          <a:pt x="11067" y="4902"/>
                          <a:pt x="7878" y="23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45" name="Freeform 2544">
                    <a:extLst>
                      <a:ext uri="{FF2B5EF4-FFF2-40B4-BE49-F238E27FC236}">
                        <a16:creationId xmlns:a16="http://schemas.microsoft.com/office/drawing/2014/main" id="{EFCAF68B-A1EB-DDCB-7DC7-B473C2975BAB}"/>
                      </a:ext>
                    </a:extLst>
                  </p:cNvPr>
                  <p:cNvSpPr/>
                  <p:nvPr/>
                </p:nvSpPr>
                <p:spPr>
                  <a:xfrm>
                    <a:off x="3741923" y="5170250"/>
                    <a:ext cx="11096" cy="8959"/>
                  </a:xfrm>
                  <a:custGeom>
                    <a:avLst/>
                    <a:gdLst>
                      <a:gd name="connsiteX0" fmla="*/ 3793 w 11096"/>
                      <a:gd name="connsiteY0" fmla="*/ 7588 h 8959"/>
                      <a:gd name="connsiteX1" fmla="*/ 10570 w 11096"/>
                      <a:gd name="connsiteY1" fmla="*/ 7786 h 8959"/>
                      <a:gd name="connsiteX2" fmla="*/ 6584 w 11096"/>
                      <a:gd name="connsiteY2" fmla="*/ 853 h 8959"/>
                      <a:gd name="connsiteX3" fmla="*/ 205 w 11096"/>
                      <a:gd name="connsiteY3" fmla="*/ 1844 h 8959"/>
                      <a:gd name="connsiteX4" fmla="*/ 3793 w 11096"/>
                      <a:gd name="connsiteY4" fmla="*/ 7588 h 89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96" h="8959">
                        <a:moveTo>
                          <a:pt x="3793" y="7588"/>
                        </a:moveTo>
                        <a:cubicBezTo>
                          <a:pt x="6584" y="9173"/>
                          <a:pt x="9574" y="9569"/>
                          <a:pt x="10570" y="7786"/>
                        </a:cubicBezTo>
                        <a:cubicBezTo>
                          <a:pt x="11966" y="5607"/>
                          <a:pt x="10570" y="2834"/>
                          <a:pt x="6584" y="853"/>
                        </a:cubicBezTo>
                        <a:cubicBezTo>
                          <a:pt x="3594" y="-732"/>
                          <a:pt x="1401" y="61"/>
                          <a:pt x="205" y="1844"/>
                        </a:cubicBezTo>
                        <a:cubicBezTo>
                          <a:pt x="-592" y="3824"/>
                          <a:pt x="1003" y="6003"/>
                          <a:pt x="3793" y="758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46" name="Freeform 2545">
                    <a:extLst>
                      <a:ext uri="{FF2B5EF4-FFF2-40B4-BE49-F238E27FC236}">
                        <a16:creationId xmlns:a16="http://schemas.microsoft.com/office/drawing/2014/main" id="{D1FEA266-5FFA-3537-A7AA-C2173F75772E}"/>
                      </a:ext>
                    </a:extLst>
                  </p:cNvPr>
                  <p:cNvSpPr/>
                  <p:nvPr/>
                </p:nvSpPr>
                <p:spPr>
                  <a:xfrm>
                    <a:off x="3864917" y="5037619"/>
                    <a:ext cx="18583" cy="18814"/>
                  </a:xfrm>
                  <a:custGeom>
                    <a:avLst/>
                    <a:gdLst>
                      <a:gd name="connsiteX0" fmla="*/ 17538 w 18583"/>
                      <a:gd name="connsiteY0" fmla="*/ 18592 h 18814"/>
                      <a:gd name="connsiteX1" fmla="*/ 15744 w 18583"/>
                      <a:gd name="connsiteY1" fmla="*/ 11857 h 18814"/>
                      <a:gd name="connsiteX2" fmla="*/ 13153 w 18583"/>
                      <a:gd name="connsiteY2" fmla="*/ 9480 h 18814"/>
                      <a:gd name="connsiteX3" fmla="*/ 11359 w 18583"/>
                      <a:gd name="connsiteY3" fmla="*/ 5519 h 18814"/>
                      <a:gd name="connsiteX4" fmla="*/ 1791 w 18583"/>
                      <a:gd name="connsiteY4" fmla="*/ 170 h 18814"/>
                      <a:gd name="connsiteX5" fmla="*/ 1392 w 18583"/>
                      <a:gd name="connsiteY5" fmla="*/ 6113 h 18814"/>
                      <a:gd name="connsiteX6" fmla="*/ 9365 w 18583"/>
                      <a:gd name="connsiteY6" fmla="*/ 12055 h 18814"/>
                      <a:gd name="connsiteX7" fmla="*/ 11757 w 18583"/>
                      <a:gd name="connsiteY7" fmla="*/ 15423 h 18814"/>
                      <a:gd name="connsiteX8" fmla="*/ 17538 w 18583"/>
                      <a:gd name="connsiteY8" fmla="*/ 18592 h 188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583" h="18814">
                        <a:moveTo>
                          <a:pt x="17538" y="18592"/>
                        </a:moveTo>
                        <a:cubicBezTo>
                          <a:pt x="19531" y="17602"/>
                          <a:pt x="18534" y="15027"/>
                          <a:pt x="15744" y="11857"/>
                        </a:cubicBezTo>
                        <a:cubicBezTo>
                          <a:pt x="14747" y="10867"/>
                          <a:pt x="13950" y="10075"/>
                          <a:pt x="13153" y="9480"/>
                        </a:cubicBezTo>
                        <a:cubicBezTo>
                          <a:pt x="12953" y="8292"/>
                          <a:pt x="12355" y="6905"/>
                          <a:pt x="11359" y="5519"/>
                        </a:cubicBezTo>
                        <a:cubicBezTo>
                          <a:pt x="7173" y="-1018"/>
                          <a:pt x="4382" y="-28"/>
                          <a:pt x="1791" y="170"/>
                        </a:cubicBezTo>
                        <a:cubicBezTo>
                          <a:pt x="-202" y="368"/>
                          <a:pt x="-800" y="2547"/>
                          <a:pt x="1392" y="6113"/>
                        </a:cubicBezTo>
                        <a:cubicBezTo>
                          <a:pt x="4980" y="12254"/>
                          <a:pt x="7173" y="12055"/>
                          <a:pt x="9365" y="12055"/>
                        </a:cubicBezTo>
                        <a:cubicBezTo>
                          <a:pt x="9764" y="13046"/>
                          <a:pt x="10561" y="14234"/>
                          <a:pt x="11757" y="15423"/>
                        </a:cubicBezTo>
                        <a:cubicBezTo>
                          <a:pt x="13751" y="17998"/>
                          <a:pt x="16142" y="19385"/>
                          <a:pt x="17538" y="185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47" name="Freeform 2546">
                    <a:extLst>
                      <a:ext uri="{FF2B5EF4-FFF2-40B4-BE49-F238E27FC236}">
                        <a16:creationId xmlns:a16="http://schemas.microsoft.com/office/drawing/2014/main" id="{94ECA474-5313-61E3-4DCF-C1D195C84904}"/>
                      </a:ext>
                    </a:extLst>
                  </p:cNvPr>
                  <p:cNvSpPr/>
                  <p:nvPr/>
                </p:nvSpPr>
                <p:spPr>
                  <a:xfrm>
                    <a:off x="3821206" y="5052716"/>
                    <a:ext cx="9810" cy="9655"/>
                  </a:xfrm>
                  <a:custGeom>
                    <a:avLst/>
                    <a:gdLst>
                      <a:gd name="connsiteX0" fmla="*/ 6633 w 9810"/>
                      <a:gd name="connsiteY0" fmla="*/ 2703 h 9655"/>
                      <a:gd name="connsiteX1" fmla="*/ 454 w 9810"/>
                      <a:gd name="connsiteY1" fmla="*/ 524 h 9655"/>
                      <a:gd name="connsiteX2" fmla="*/ 4042 w 9810"/>
                      <a:gd name="connsiteY2" fmla="*/ 8052 h 9655"/>
                      <a:gd name="connsiteX3" fmla="*/ 9624 w 9810"/>
                      <a:gd name="connsiteY3" fmla="*/ 8844 h 9655"/>
                      <a:gd name="connsiteX4" fmla="*/ 6633 w 9810"/>
                      <a:gd name="connsiteY4" fmla="*/ 2703 h 96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10" h="9655">
                        <a:moveTo>
                          <a:pt x="6633" y="2703"/>
                        </a:moveTo>
                        <a:cubicBezTo>
                          <a:pt x="4242" y="722"/>
                          <a:pt x="1451" y="-862"/>
                          <a:pt x="454" y="524"/>
                        </a:cubicBezTo>
                        <a:cubicBezTo>
                          <a:pt x="-941" y="2307"/>
                          <a:pt x="1052" y="5477"/>
                          <a:pt x="4042" y="8052"/>
                        </a:cubicBezTo>
                        <a:cubicBezTo>
                          <a:pt x="6434" y="10033"/>
                          <a:pt x="8427" y="10033"/>
                          <a:pt x="9624" y="8844"/>
                        </a:cubicBezTo>
                        <a:cubicBezTo>
                          <a:pt x="10221" y="7061"/>
                          <a:pt x="9424" y="4882"/>
                          <a:pt x="6633" y="270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48" name="Freeform 2547">
                    <a:extLst>
                      <a:ext uri="{FF2B5EF4-FFF2-40B4-BE49-F238E27FC236}">
                        <a16:creationId xmlns:a16="http://schemas.microsoft.com/office/drawing/2014/main" id="{0A155443-DE23-ABDF-BAE0-F46ECB9602E8}"/>
                      </a:ext>
                    </a:extLst>
                  </p:cNvPr>
                  <p:cNvSpPr/>
                  <p:nvPr/>
                </p:nvSpPr>
                <p:spPr>
                  <a:xfrm>
                    <a:off x="3927575" y="4994540"/>
                    <a:ext cx="9146" cy="10390"/>
                  </a:xfrm>
                  <a:custGeom>
                    <a:avLst/>
                    <a:gdLst>
                      <a:gd name="connsiteX0" fmla="*/ 8897 w 9146"/>
                      <a:gd name="connsiteY0" fmla="*/ 9575 h 10390"/>
                      <a:gd name="connsiteX1" fmla="*/ 6505 w 9146"/>
                      <a:gd name="connsiteY1" fmla="*/ 3236 h 10390"/>
                      <a:gd name="connsiteX2" fmla="*/ 127 w 9146"/>
                      <a:gd name="connsiteY2" fmla="*/ 1255 h 10390"/>
                      <a:gd name="connsiteX3" fmla="*/ 3316 w 9146"/>
                      <a:gd name="connsiteY3" fmla="*/ 7792 h 10390"/>
                      <a:gd name="connsiteX4" fmla="*/ 8897 w 9146"/>
                      <a:gd name="connsiteY4" fmla="*/ 9575 h 10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46" h="10390">
                        <a:moveTo>
                          <a:pt x="8897" y="9575"/>
                        </a:moveTo>
                        <a:cubicBezTo>
                          <a:pt x="9694" y="8188"/>
                          <a:pt x="8498" y="5415"/>
                          <a:pt x="6505" y="3236"/>
                        </a:cubicBezTo>
                        <a:cubicBezTo>
                          <a:pt x="3714" y="66"/>
                          <a:pt x="1123" y="-1122"/>
                          <a:pt x="127" y="1255"/>
                        </a:cubicBezTo>
                        <a:cubicBezTo>
                          <a:pt x="-471" y="3038"/>
                          <a:pt x="1123" y="5613"/>
                          <a:pt x="3316" y="7792"/>
                        </a:cubicBezTo>
                        <a:cubicBezTo>
                          <a:pt x="5907" y="10367"/>
                          <a:pt x="7701" y="11159"/>
                          <a:pt x="8897" y="95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49" name="Freeform 2548">
                    <a:extLst>
                      <a:ext uri="{FF2B5EF4-FFF2-40B4-BE49-F238E27FC236}">
                        <a16:creationId xmlns:a16="http://schemas.microsoft.com/office/drawing/2014/main" id="{23CFF179-4E01-0485-54B8-B87899FEAF7D}"/>
                      </a:ext>
                    </a:extLst>
                  </p:cNvPr>
                  <p:cNvSpPr/>
                  <p:nvPr/>
                </p:nvSpPr>
                <p:spPr>
                  <a:xfrm>
                    <a:off x="3854796" y="4953596"/>
                    <a:ext cx="10172" cy="11090"/>
                  </a:xfrm>
                  <a:custGeom>
                    <a:avLst/>
                    <a:gdLst>
                      <a:gd name="connsiteX0" fmla="*/ 8921 w 10172"/>
                      <a:gd name="connsiteY0" fmla="*/ 10901 h 11090"/>
                      <a:gd name="connsiteX1" fmla="*/ 7725 w 10172"/>
                      <a:gd name="connsiteY1" fmla="*/ 3770 h 11090"/>
                      <a:gd name="connsiteX2" fmla="*/ 1347 w 10172"/>
                      <a:gd name="connsiteY2" fmla="*/ 204 h 11090"/>
                      <a:gd name="connsiteX3" fmla="*/ 2742 w 10172"/>
                      <a:gd name="connsiteY3" fmla="*/ 7335 h 11090"/>
                      <a:gd name="connsiteX4" fmla="*/ 8921 w 10172"/>
                      <a:gd name="connsiteY4" fmla="*/ 10901 h 11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72" h="11090">
                        <a:moveTo>
                          <a:pt x="8921" y="10901"/>
                        </a:moveTo>
                        <a:cubicBezTo>
                          <a:pt x="11313" y="9910"/>
                          <a:pt x="9918" y="6939"/>
                          <a:pt x="7725" y="3770"/>
                        </a:cubicBezTo>
                        <a:cubicBezTo>
                          <a:pt x="5334" y="996"/>
                          <a:pt x="3141" y="-588"/>
                          <a:pt x="1347" y="204"/>
                        </a:cubicBezTo>
                        <a:cubicBezTo>
                          <a:pt x="-1045" y="1194"/>
                          <a:pt x="-48" y="3968"/>
                          <a:pt x="2742" y="7335"/>
                        </a:cubicBezTo>
                        <a:cubicBezTo>
                          <a:pt x="4735" y="9910"/>
                          <a:pt x="7127" y="11693"/>
                          <a:pt x="8921" y="109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50" name="Freeform 2549">
                    <a:extLst>
                      <a:ext uri="{FF2B5EF4-FFF2-40B4-BE49-F238E27FC236}">
                        <a16:creationId xmlns:a16="http://schemas.microsoft.com/office/drawing/2014/main" id="{6324E47B-9E54-FE23-83BF-0B4C02023002}"/>
                      </a:ext>
                    </a:extLst>
                  </p:cNvPr>
                  <p:cNvSpPr/>
                  <p:nvPr/>
                </p:nvSpPr>
                <p:spPr>
                  <a:xfrm>
                    <a:off x="3668299" y="5110389"/>
                    <a:ext cx="12971" cy="11367"/>
                  </a:xfrm>
                  <a:custGeom>
                    <a:avLst/>
                    <a:gdLst>
                      <a:gd name="connsiteX0" fmla="*/ 278 w 12971"/>
                      <a:gd name="connsiteY0" fmla="*/ 3466 h 11367"/>
                      <a:gd name="connsiteX1" fmla="*/ 3866 w 12971"/>
                      <a:gd name="connsiteY1" fmla="*/ 10399 h 11367"/>
                      <a:gd name="connsiteX2" fmla="*/ 12636 w 12971"/>
                      <a:gd name="connsiteY2" fmla="*/ 8022 h 11367"/>
                      <a:gd name="connsiteX3" fmla="*/ 9048 w 12971"/>
                      <a:gd name="connsiteY3" fmla="*/ 1287 h 11367"/>
                      <a:gd name="connsiteX4" fmla="*/ 278 w 12971"/>
                      <a:gd name="connsiteY4" fmla="*/ 3466 h 113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71" h="11367">
                        <a:moveTo>
                          <a:pt x="278" y="3466"/>
                        </a:moveTo>
                        <a:cubicBezTo>
                          <a:pt x="-718" y="6438"/>
                          <a:pt x="1075" y="9013"/>
                          <a:pt x="3866" y="10399"/>
                        </a:cubicBezTo>
                        <a:cubicBezTo>
                          <a:pt x="7852" y="12380"/>
                          <a:pt x="11241" y="11192"/>
                          <a:pt x="12636" y="8022"/>
                        </a:cubicBezTo>
                        <a:cubicBezTo>
                          <a:pt x="13832" y="5249"/>
                          <a:pt x="11640" y="2872"/>
                          <a:pt x="9048" y="1287"/>
                        </a:cubicBezTo>
                        <a:cubicBezTo>
                          <a:pt x="5062" y="-694"/>
                          <a:pt x="1673" y="-694"/>
                          <a:pt x="278" y="34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51" name="Freeform 2550">
                    <a:extLst>
                      <a:ext uri="{FF2B5EF4-FFF2-40B4-BE49-F238E27FC236}">
                        <a16:creationId xmlns:a16="http://schemas.microsoft.com/office/drawing/2014/main" id="{9832DFD1-C858-2B27-87C4-1C3AC0552AC0}"/>
                      </a:ext>
                    </a:extLst>
                  </p:cNvPr>
                  <p:cNvSpPr/>
                  <p:nvPr/>
                </p:nvSpPr>
                <p:spPr>
                  <a:xfrm>
                    <a:off x="3782757" y="5177518"/>
                    <a:ext cx="11278" cy="8853"/>
                  </a:xfrm>
                  <a:custGeom>
                    <a:avLst/>
                    <a:gdLst>
                      <a:gd name="connsiteX0" fmla="*/ 10399 w 11278"/>
                      <a:gd name="connsiteY0" fmla="*/ 8441 h 8853"/>
                      <a:gd name="connsiteX1" fmla="*/ 8804 w 11278"/>
                      <a:gd name="connsiteY1" fmla="*/ 2895 h 8853"/>
                      <a:gd name="connsiteX2" fmla="*/ 632 w 11278"/>
                      <a:gd name="connsiteY2" fmla="*/ 716 h 8853"/>
                      <a:gd name="connsiteX3" fmla="*/ 2825 w 11278"/>
                      <a:gd name="connsiteY3" fmla="*/ 6064 h 8853"/>
                      <a:gd name="connsiteX4" fmla="*/ 10399 w 11278"/>
                      <a:gd name="connsiteY4" fmla="*/ 8441 h 88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78" h="8853">
                        <a:moveTo>
                          <a:pt x="10399" y="8441"/>
                        </a:moveTo>
                        <a:cubicBezTo>
                          <a:pt x="11993" y="6856"/>
                          <a:pt x="11395" y="5074"/>
                          <a:pt x="8804" y="2895"/>
                        </a:cubicBezTo>
                        <a:cubicBezTo>
                          <a:pt x="5615" y="319"/>
                          <a:pt x="2426" y="-869"/>
                          <a:pt x="632" y="716"/>
                        </a:cubicBezTo>
                        <a:cubicBezTo>
                          <a:pt x="-764" y="1904"/>
                          <a:pt x="233" y="4083"/>
                          <a:pt x="2825" y="6064"/>
                        </a:cubicBezTo>
                        <a:cubicBezTo>
                          <a:pt x="6213" y="8639"/>
                          <a:pt x="9004" y="9432"/>
                          <a:pt x="10399" y="84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52" name="Freeform 2551">
                    <a:extLst>
                      <a:ext uri="{FF2B5EF4-FFF2-40B4-BE49-F238E27FC236}">
                        <a16:creationId xmlns:a16="http://schemas.microsoft.com/office/drawing/2014/main" id="{91580B56-BB34-FB6E-3EE9-30FBC57972A7}"/>
                      </a:ext>
                    </a:extLst>
                  </p:cNvPr>
                  <p:cNvSpPr/>
                  <p:nvPr/>
                </p:nvSpPr>
                <p:spPr>
                  <a:xfrm>
                    <a:off x="3841038" y="5103441"/>
                    <a:ext cx="13086" cy="14946"/>
                  </a:xfrm>
                  <a:custGeom>
                    <a:avLst/>
                    <a:gdLst>
                      <a:gd name="connsiteX0" fmla="*/ 10720 w 13086"/>
                      <a:gd name="connsiteY0" fmla="*/ 8631 h 14946"/>
                      <a:gd name="connsiteX1" fmla="*/ 7332 w 13086"/>
                      <a:gd name="connsiteY1" fmla="*/ 2886 h 14946"/>
                      <a:gd name="connsiteX2" fmla="*/ 355 w 13086"/>
                      <a:gd name="connsiteY2" fmla="*/ 905 h 14946"/>
                      <a:gd name="connsiteX3" fmla="*/ 2747 w 13086"/>
                      <a:gd name="connsiteY3" fmla="*/ 6848 h 14946"/>
                      <a:gd name="connsiteX4" fmla="*/ 3544 w 13086"/>
                      <a:gd name="connsiteY4" fmla="*/ 7640 h 14946"/>
                      <a:gd name="connsiteX5" fmla="*/ 7132 w 13086"/>
                      <a:gd name="connsiteY5" fmla="*/ 12989 h 14946"/>
                      <a:gd name="connsiteX6" fmla="*/ 12913 w 13086"/>
                      <a:gd name="connsiteY6" fmla="*/ 14375 h 14946"/>
                      <a:gd name="connsiteX7" fmla="*/ 10720 w 13086"/>
                      <a:gd name="connsiteY7" fmla="*/ 8631 h 14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3086" h="14946">
                        <a:moveTo>
                          <a:pt x="10720" y="8631"/>
                        </a:moveTo>
                        <a:cubicBezTo>
                          <a:pt x="10720" y="7046"/>
                          <a:pt x="9325" y="5065"/>
                          <a:pt x="7332" y="2886"/>
                        </a:cubicBezTo>
                        <a:cubicBezTo>
                          <a:pt x="3943" y="-283"/>
                          <a:pt x="1750" y="-679"/>
                          <a:pt x="355" y="905"/>
                        </a:cubicBezTo>
                        <a:cubicBezTo>
                          <a:pt x="-641" y="2094"/>
                          <a:pt x="555" y="4471"/>
                          <a:pt x="2747" y="6848"/>
                        </a:cubicBezTo>
                        <a:lnTo>
                          <a:pt x="3544" y="7640"/>
                        </a:lnTo>
                        <a:cubicBezTo>
                          <a:pt x="3744" y="9225"/>
                          <a:pt x="4940" y="11206"/>
                          <a:pt x="7132" y="12989"/>
                        </a:cubicBezTo>
                        <a:cubicBezTo>
                          <a:pt x="9724" y="15168"/>
                          <a:pt x="11518" y="15366"/>
                          <a:pt x="12913" y="14375"/>
                        </a:cubicBezTo>
                        <a:cubicBezTo>
                          <a:pt x="13511" y="12791"/>
                          <a:pt x="12514" y="10612"/>
                          <a:pt x="10720" y="86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53" name="Freeform 2552">
                    <a:extLst>
                      <a:ext uri="{FF2B5EF4-FFF2-40B4-BE49-F238E27FC236}">
                        <a16:creationId xmlns:a16="http://schemas.microsoft.com/office/drawing/2014/main" id="{B1A1A4EA-9314-0CA8-5BD0-B9FFF3633653}"/>
                      </a:ext>
                    </a:extLst>
                  </p:cNvPr>
                  <p:cNvSpPr/>
                  <p:nvPr/>
                </p:nvSpPr>
                <p:spPr>
                  <a:xfrm>
                    <a:off x="3820803" y="5138634"/>
                    <a:ext cx="10575" cy="9494"/>
                  </a:xfrm>
                  <a:custGeom>
                    <a:avLst/>
                    <a:gdLst>
                      <a:gd name="connsiteX0" fmla="*/ 459 w 10575"/>
                      <a:gd name="connsiteY0" fmla="*/ 576 h 9494"/>
                      <a:gd name="connsiteX1" fmla="*/ 2452 w 10575"/>
                      <a:gd name="connsiteY1" fmla="*/ 6123 h 9494"/>
                      <a:gd name="connsiteX2" fmla="*/ 10026 w 10575"/>
                      <a:gd name="connsiteY2" fmla="*/ 8896 h 9494"/>
                      <a:gd name="connsiteX3" fmla="*/ 8033 w 10575"/>
                      <a:gd name="connsiteY3" fmla="*/ 3350 h 9494"/>
                      <a:gd name="connsiteX4" fmla="*/ 459 w 10575"/>
                      <a:gd name="connsiteY4" fmla="*/ 576 h 9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75" h="9494">
                        <a:moveTo>
                          <a:pt x="459" y="576"/>
                        </a:moveTo>
                        <a:cubicBezTo>
                          <a:pt x="-339" y="1963"/>
                          <a:pt x="-339" y="3548"/>
                          <a:pt x="2452" y="6123"/>
                        </a:cubicBezTo>
                        <a:cubicBezTo>
                          <a:pt x="5442" y="8698"/>
                          <a:pt x="8432" y="10481"/>
                          <a:pt x="10026" y="8896"/>
                        </a:cubicBezTo>
                        <a:cubicBezTo>
                          <a:pt x="11222" y="7906"/>
                          <a:pt x="10425" y="5529"/>
                          <a:pt x="8033" y="3350"/>
                        </a:cubicBezTo>
                        <a:cubicBezTo>
                          <a:pt x="4844" y="378"/>
                          <a:pt x="2253" y="-810"/>
                          <a:pt x="459" y="5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54" name="Freeform 2553">
                    <a:extLst>
                      <a:ext uri="{FF2B5EF4-FFF2-40B4-BE49-F238E27FC236}">
                        <a16:creationId xmlns:a16="http://schemas.microsoft.com/office/drawing/2014/main" id="{187E19FE-C4E0-096B-0452-0041470FCD9D}"/>
                      </a:ext>
                    </a:extLst>
                  </p:cNvPr>
                  <p:cNvSpPr/>
                  <p:nvPr/>
                </p:nvSpPr>
                <p:spPr>
                  <a:xfrm>
                    <a:off x="3904928" y="5054651"/>
                    <a:ext cx="9836" cy="9260"/>
                  </a:xfrm>
                  <a:custGeom>
                    <a:avLst/>
                    <a:gdLst>
                      <a:gd name="connsiteX0" fmla="*/ 847 w 9836"/>
                      <a:gd name="connsiteY0" fmla="*/ 371 h 9260"/>
                      <a:gd name="connsiteX1" fmla="*/ 2043 w 9836"/>
                      <a:gd name="connsiteY1" fmla="*/ 5918 h 9260"/>
                      <a:gd name="connsiteX2" fmla="*/ 9219 w 9836"/>
                      <a:gd name="connsiteY2" fmla="*/ 8889 h 9260"/>
                      <a:gd name="connsiteX3" fmla="*/ 8023 w 9836"/>
                      <a:gd name="connsiteY3" fmla="*/ 3343 h 9260"/>
                      <a:gd name="connsiteX4" fmla="*/ 847 w 9836"/>
                      <a:gd name="connsiteY4" fmla="*/ 371 h 92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36" h="9260">
                        <a:moveTo>
                          <a:pt x="847" y="371"/>
                        </a:moveTo>
                        <a:cubicBezTo>
                          <a:pt x="-349" y="1164"/>
                          <a:pt x="-548" y="3145"/>
                          <a:pt x="2043" y="5918"/>
                        </a:cubicBezTo>
                        <a:cubicBezTo>
                          <a:pt x="5033" y="8889"/>
                          <a:pt x="7425" y="9880"/>
                          <a:pt x="9219" y="8889"/>
                        </a:cubicBezTo>
                        <a:cubicBezTo>
                          <a:pt x="10017" y="7701"/>
                          <a:pt x="10415" y="5918"/>
                          <a:pt x="8023" y="3343"/>
                        </a:cubicBezTo>
                        <a:cubicBezTo>
                          <a:pt x="5233" y="371"/>
                          <a:pt x="2442" y="-619"/>
                          <a:pt x="847" y="3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55" name="Freeform 2554">
                    <a:extLst>
                      <a:ext uri="{FF2B5EF4-FFF2-40B4-BE49-F238E27FC236}">
                        <a16:creationId xmlns:a16="http://schemas.microsoft.com/office/drawing/2014/main" id="{7997F7D7-7CEE-3F39-1A18-327D9403EEDD}"/>
                      </a:ext>
                    </a:extLst>
                  </p:cNvPr>
                  <p:cNvSpPr/>
                  <p:nvPr/>
                </p:nvSpPr>
                <p:spPr>
                  <a:xfrm>
                    <a:off x="3833351" y="5156929"/>
                    <a:ext cx="6048" cy="6249"/>
                  </a:xfrm>
                  <a:custGeom>
                    <a:avLst/>
                    <a:gdLst>
                      <a:gd name="connsiteX0" fmla="*/ 1065 w 6048"/>
                      <a:gd name="connsiteY0" fmla="*/ 307 h 6249"/>
                      <a:gd name="connsiteX1" fmla="*/ 2461 w 6048"/>
                      <a:gd name="connsiteY1" fmla="*/ 6250 h 6249"/>
                      <a:gd name="connsiteX2" fmla="*/ 6048 w 6048"/>
                      <a:gd name="connsiteY2" fmla="*/ 2090 h 6249"/>
                      <a:gd name="connsiteX3" fmla="*/ 1065 w 6048"/>
                      <a:gd name="connsiteY3" fmla="*/ 307 h 62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048" h="6249">
                        <a:moveTo>
                          <a:pt x="1065" y="307"/>
                        </a:moveTo>
                        <a:cubicBezTo>
                          <a:pt x="-928" y="1496"/>
                          <a:pt x="69" y="3675"/>
                          <a:pt x="2461" y="6250"/>
                        </a:cubicBezTo>
                        <a:cubicBezTo>
                          <a:pt x="3657" y="4863"/>
                          <a:pt x="4853" y="3476"/>
                          <a:pt x="6048" y="2090"/>
                        </a:cubicBezTo>
                        <a:cubicBezTo>
                          <a:pt x="4255" y="307"/>
                          <a:pt x="2261" y="-485"/>
                          <a:pt x="1065" y="3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56" name="Freeform 2555">
                    <a:extLst>
                      <a:ext uri="{FF2B5EF4-FFF2-40B4-BE49-F238E27FC236}">
                        <a16:creationId xmlns:a16="http://schemas.microsoft.com/office/drawing/2014/main" id="{185456BD-278B-1C95-8E7F-BFAAD74D1724}"/>
                      </a:ext>
                    </a:extLst>
                  </p:cNvPr>
                  <p:cNvSpPr/>
                  <p:nvPr/>
                </p:nvSpPr>
                <p:spPr>
                  <a:xfrm>
                    <a:off x="3891091" y="5094378"/>
                    <a:ext cx="7110" cy="7195"/>
                  </a:xfrm>
                  <a:custGeom>
                    <a:avLst/>
                    <a:gdLst>
                      <a:gd name="connsiteX0" fmla="*/ 931 w 7110"/>
                      <a:gd name="connsiteY0" fmla="*/ 262 h 7195"/>
                      <a:gd name="connsiteX1" fmla="*/ 3323 w 7110"/>
                      <a:gd name="connsiteY1" fmla="*/ 7195 h 7195"/>
                      <a:gd name="connsiteX2" fmla="*/ 3323 w 7110"/>
                      <a:gd name="connsiteY2" fmla="*/ 7195 h 7195"/>
                      <a:gd name="connsiteX3" fmla="*/ 7111 w 7110"/>
                      <a:gd name="connsiteY3" fmla="*/ 3630 h 7195"/>
                      <a:gd name="connsiteX4" fmla="*/ 6911 w 7110"/>
                      <a:gd name="connsiteY4" fmla="*/ 3432 h 7195"/>
                      <a:gd name="connsiteX5" fmla="*/ 931 w 7110"/>
                      <a:gd name="connsiteY5" fmla="*/ 262 h 7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110" h="7195">
                        <a:moveTo>
                          <a:pt x="931" y="262"/>
                        </a:moveTo>
                        <a:cubicBezTo>
                          <a:pt x="-862" y="1451"/>
                          <a:pt x="-65" y="3828"/>
                          <a:pt x="3323" y="7195"/>
                        </a:cubicBezTo>
                        <a:cubicBezTo>
                          <a:pt x="3323" y="7195"/>
                          <a:pt x="3323" y="7195"/>
                          <a:pt x="3323" y="7195"/>
                        </a:cubicBezTo>
                        <a:cubicBezTo>
                          <a:pt x="4519" y="6007"/>
                          <a:pt x="5915" y="4818"/>
                          <a:pt x="7111" y="3630"/>
                        </a:cubicBezTo>
                        <a:cubicBezTo>
                          <a:pt x="7111" y="3630"/>
                          <a:pt x="7111" y="3630"/>
                          <a:pt x="6911" y="3432"/>
                        </a:cubicBezTo>
                        <a:cubicBezTo>
                          <a:pt x="4719" y="1253"/>
                          <a:pt x="2327" y="-728"/>
                          <a:pt x="931" y="2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57" name="Freeform 2556">
                    <a:extLst>
                      <a:ext uri="{FF2B5EF4-FFF2-40B4-BE49-F238E27FC236}">
                        <a16:creationId xmlns:a16="http://schemas.microsoft.com/office/drawing/2014/main" id="{1A7EEA79-B65E-FF66-159A-762E54006C84}"/>
                      </a:ext>
                    </a:extLst>
                  </p:cNvPr>
                  <p:cNvSpPr/>
                  <p:nvPr/>
                </p:nvSpPr>
                <p:spPr>
                  <a:xfrm>
                    <a:off x="3999293" y="5001702"/>
                    <a:ext cx="4750" cy="5185"/>
                  </a:xfrm>
                  <a:custGeom>
                    <a:avLst/>
                    <a:gdLst>
                      <a:gd name="connsiteX0" fmla="*/ 565 w 4750"/>
                      <a:gd name="connsiteY0" fmla="*/ 432 h 5185"/>
                      <a:gd name="connsiteX1" fmla="*/ 1163 w 4750"/>
                      <a:gd name="connsiteY1" fmla="*/ 5186 h 5185"/>
                      <a:gd name="connsiteX2" fmla="*/ 4751 w 4750"/>
                      <a:gd name="connsiteY2" fmla="*/ 2016 h 5185"/>
                      <a:gd name="connsiteX3" fmla="*/ 565 w 4750"/>
                      <a:gd name="connsiteY3" fmla="*/ 432 h 5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750" h="5185">
                        <a:moveTo>
                          <a:pt x="565" y="432"/>
                        </a:moveTo>
                        <a:cubicBezTo>
                          <a:pt x="-432" y="1422"/>
                          <a:pt x="-33" y="3205"/>
                          <a:pt x="1163" y="5186"/>
                        </a:cubicBezTo>
                        <a:cubicBezTo>
                          <a:pt x="2359" y="4195"/>
                          <a:pt x="3555" y="3007"/>
                          <a:pt x="4751" y="2016"/>
                        </a:cubicBezTo>
                        <a:cubicBezTo>
                          <a:pt x="2957" y="233"/>
                          <a:pt x="1362" y="-559"/>
                          <a:pt x="565" y="4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58" name="Freeform 2557">
                    <a:extLst>
                      <a:ext uri="{FF2B5EF4-FFF2-40B4-BE49-F238E27FC236}">
                        <a16:creationId xmlns:a16="http://schemas.microsoft.com/office/drawing/2014/main" id="{A5887399-F237-9757-D0F4-EF0CEBE3C588}"/>
                      </a:ext>
                    </a:extLst>
                  </p:cNvPr>
                  <p:cNvSpPr/>
                  <p:nvPr/>
                </p:nvSpPr>
                <p:spPr>
                  <a:xfrm>
                    <a:off x="3869003" y="4931732"/>
                    <a:ext cx="8895" cy="10674"/>
                  </a:xfrm>
                  <a:custGeom>
                    <a:avLst/>
                    <a:gdLst>
                      <a:gd name="connsiteX0" fmla="*/ 296 w 8895"/>
                      <a:gd name="connsiteY0" fmla="*/ 278 h 10674"/>
                      <a:gd name="connsiteX1" fmla="*/ 2887 w 8895"/>
                      <a:gd name="connsiteY1" fmla="*/ 8202 h 10674"/>
                      <a:gd name="connsiteX2" fmla="*/ 8269 w 8895"/>
                      <a:gd name="connsiteY2" fmla="*/ 9985 h 10674"/>
                      <a:gd name="connsiteX3" fmla="*/ 5877 w 8895"/>
                      <a:gd name="connsiteY3" fmla="*/ 2457 h 10674"/>
                      <a:gd name="connsiteX4" fmla="*/ 296 w 8895"/>
                      <a:gd name="connsiteY4" fmla="*/ 278 h 1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95" h="10674">
                        <a:moveTo>
                          <a:pt x="296" y="278"/>
                        </a:moveTo>
                        <a:cubicBezTo>
                          <a:pt x="-501" y="2457"/>
                          <a:pt x="296" y="5033"/>
                          <a:pt x="2887" y="8202"/>
                        </a:cubicBezTo>
                        <a:cubicBezTo>
                          <a:pt x="5279" y="10975"/>
                          <a:pt x="7272" y="11173"/>
                          <a:pt x="8269" y="9985"/>
                        </a:cubicBezTo>
                        <a:cubicBezTo>
                          <a:pt x="9664" y="8400"/>
                          <a:pt x="8668" y="5627"/>
                          <a:pt x="5877" y="2457"/>
                        </a:cubicBezTo>
                        <a:cubicBezTo>
                          <a:pt x="3684" y="-118"/>
                          <a:pt x="1891" y="-316"/>
                          <a:pt x="296" y="2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59" name="Freeform 2558">
                    <a:extLst>
                      <a:ext uri="{FF2B5EF4-FFF2-40B4-BE49-F238E27FC236}">
                        <a16:creationId xmlns:a16="http://schemas.microsoft.com/office/drawing/2014/main" id="{B31EB681-96DB-9ED3-38C9-DFA6E912CF5C}"/>
                      </a:ext>
                    </a:extLst>
                  </p:cNvPr>
                  <p:cNvSpPr/>
                  <p:nvPr/>
                </p:nvSpPr>
                <p:spPr>
                  <a:xfrm>
                    <a:off x="3748396" y="5094609"/>
                    <a:ext cx="12614" cy="17170"/>
                  </a:xfrm>
                  <a:custGeom>
                    <a:avLst/>
                    <a:gdLst>
                      <a:gd name="connsiteX0" fmla="*/ 8482 w 12614"/>
                      <a:gd name="connsiteY0" fmla="*/ 3399 h 17170"/>
                      <a:gd name="connsiteX1" fmla="*/ 709 w 12614"/>
                      <a:gd name="connsiteY1" fmla="*/ 427 h 17170"/>
                      <a:gd name="connsiteX2" fmla="*/ 3300 w 12614"/>
                      <a:gd name="connsiteY2" fmla="*/ 7360 h 17170"/>
                      <a:gd name="connsiteX3" fmla="*/ 4695 w 12614"/>
                      <a:gd name="connsiteY3" fmla="*/ 8549 h 17170"/>
                      <a:gd name="connsiteX4" fmla="*/ 5891 w 12614"/>
                      <a:gd name="connsiteY4" fmla="*/ 11917 h 17170"/>
                      <a:gd name="connsiteX5" fmla="*/ 11472 w 12614"/>
                      <a:gd name="connsiteY5" fmla="*/ 17067 h 17170"/>
                      <a:gd name="connsiteX6" fmla="*/ 10874 w 12614"/>
                      <a:gd name="connsiteY6" fmla="*/ 8153 h 17170"/>
                      <a:gd name="connsiteX7" fmla="*/ 10675 w 12614"/>
                      <a:gd name="connsiteY7" fmla="*/ 7955 h 17170"/>
                      <a:gd name="connsiteX8" fmla="*/ 8482 w 12614"/>
                      <a:gd name="connsiteY8" fmla="*/ 3399 h 171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14" h="17170">
                        <a:moveTo>
                          <a:pt x="8482" y="3399"/>
                        </a:moveTo>
                        <a:cubicBezTo>
                          <a:pt x="5293" y="625"/>
                          <a:pt x="2303" y="-761"/>
                          <a:pt x="709" y="427"/>
                        </a:cubicBezTo>
                        <a:cubicBezTo>
                          <a:pt x="-886" y="1616"/>
                          <a:pt x="310" y="4389"/>
                          <a:pt x="3300" y="7360"/>
                        </a:cubicBezTo>
                        <a:cubicBezTo>
                          <a:pt x="3698" y="7757"/>
                          <a:pt x="4297" y="8153"/>
                          <a:pt x="4695" y="8549"/>
                        </a:cubicBezTo>
                        <a:cubicBezTo>
                          <a:pt x="5094" y="9539"/>
                          <a:pt x="5493" y="10728"/>
                          <a:pt x="5891" y="11917"/>
                        </a:cubicBezTo>
                        <a:cubicBezTo>
                          <a:pt x="7685" y="15680"/>
                          <a:pt x="9878" y="17661"/>
                          <a:pt x="11472" y="17067"/>
                        </a:cubicBezTo>
                        <a:cubicBezTo>
                          <a:pt x="13665" y="16274"/>
                          <a:pt x="12270" y="11917"/>
                          <a:pt x="10874" y="8153"/>
                        </a:cubicBezTo>
                        <a:cubicBezTo>
                          <a:pt x="10874" y="8153"/>
                          <a:pt x="10874" y="7955"/>
                          <a:pt x="10675" y="7955"/>
                        </a:cubicBezTo>
                        <a:cubicBezTo>
                          <a:pt x="10675" y="6568"/>
                          <a:pt x="9878" y="5181"/>
                          <a:pt x="8482" y="33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60" name="Freeform 2559">
                    <a:extLst>
                      <a:ext uri="{FF2B5EF4-FFF2-40B4-BE49-F238E27FC236}">
                        <a16:creationId xmlns:a16="http://schemas.microsoft.com/office/drawing/2014/main" id="{2A1FEC4E-6A30-6614-CDEE-14CA25B9B0A3}"/>
                      </a:ext>
                    </a:extLst>
                  </p:cNvPr>
                  <p:cNvSpPr/>
                  <p:nvPr/>
                </p:nvSpPr>
                <p:spPr>
                  <a:xfrm>
                    <a:off x="3710998" y="5176920"/>
                    <a:ext cx="11857" cy="8866"/>
                  </a:xfrm>
                  <a:custGeom>
                    <a:avLst/>
                    <a:gdLst>
                      <a:gd name="connsiteX0" fmla="*/ 11597 w 11857"/>
                      <a:gd name="connsiteY0" fmla="*/ 6464 h 8866"/>
                      <a:gd name="connsiteX1" fmla="*/ 7810 w 11857"/>
                      <a:gd name="connsiteY1" fmla="*/ 1115 h 8866"/>
                      <a:gd name="connsiteX2" fmla="*/ 634 w 11857"/>
                      <a:gd name="connsiteY2" fmla="*/ 1709 h 8866"/>
                      <a:gd name="connsiteX3" fmla="*/ 5019 w 11857"/>
                      <a:gd name="connsiteY3" fmla="*/ 8445 h 8866"/>
                      <a:gd name="connsiteX4" fmla="*/ 11597 w 11857"/>
                      <a:gd name="connsiteY4" fmla="*/ 6464 h 8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57" h="8866">
                        <a:moveTo>
                          <a:pt x="11597" y="6464"/>
                        </a:moveTo>
                        <a:cubicBezTo>
                          <a:pt x="12594" y="4285"/>
                          <a:pt x="10600" y="2502"/>
                          <a:pt x="7810" y="1115"/>
                        </a:cubicBezTo>
                        <a:cubicBezTo>
                          <a:pt x="5019" y="-271"/>
                          <a:pt x="1830" y="-668"/>
                          <a:pt x="634" y="1709"/>
                        </a:cubicBezTo>
                        <a:cubicBezTo>
                          <a:pt x="-961" y="4483"/>
                          <a:pt x="435" y="7256"/>
                          <a:pt x="5019" y="8445"/>
                        </a:cubicBezTo>
                        <a:cubicBezTo>
                          <a:pt x="8009" y="9435"/>
                          <a:pt x="10202" y="8643"/>
                          <a:pt x="11597" y="64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61" name="Freeform 2560">
                    <a:extLst>
                      <a:ext uri="{FF2B5EF4-FFF2-40B4-BE49-F238E27FC236}">
                        <a16:creationId xmlns:a16="http://schemas.microsoft.com/office/drawing/2014/main" id="{563DFBF8-B49F-43DC-3A49-909ECC4B6476}"/>
                      </a:ext>
                    </a:extLst>
                  </p:cNvPr>
                  <p:cNvSpPr/>
                  <p:nvPr/>
                </p:nvSpPr>
                <p:spPr>
                  <a:xfrm>
                    <a:off x="3923875" y="4943718"/>
                    <a:ext cx="14473" cy="16404"/>
                  </a:xfrm>
                  <a:custGeom>
                    <a:avLst/>
                    <a:gdLst>
                      <a:gd name="connsiteX0" fmla="*/ 4624 w 14473"/>
                      <a:gd name="connsiteY0" fmla="*/ 12459 h 16404"/>
                      <a:gd name="connsiteX1" fmla="*/ 11401 w 14473"/>
                      <a:gd name="connsiteY1" fmla="*/ 15628 h 16404"/>
                      <a:gd name="connsiteX2" fmla="*/ 11800 w 14473"/>
                      <a:gd name="connsiteY2" fmla="*/ 15232 h 16404"/>
                      <a:gd name="connsiteX3" fmla="*/ 13594 w 14473"/>
                      <a:gd name="connsiteY3" fmla="*/ 15430 h 16404"/>
                      <a:gd name="connsiteX4" fmla="*/ 11999 w 14473"/>
                      <a:gd name="connsiteY4" fmla="*/ 8497 h 16404"/>
                      <a:gd name="connsiteX5" fmla="*/ 5820 w 14473"/>
                      <a:gd name="connsiteY5" fmla="*/ 3743 h 16404"/>
                      <a:gd name="connsiteX6" fmla="*/ 638 w 14473"/>
                      <a:gd name="connsiteY6" fmla="*/ 177 h 16404"/>
                      <a:gd name="connsiteX7" fmla="*/ 3229 w 14473"/>
                      <a:gd name="connsiteY7" fmla="*/ 8299 h 16404"/>
                      <a:gd name="connsiteX8" fmla="*/ 4624 w 14473"/>
                      <a:gd name="connsiteY8" fmla="*/ 12459 h 164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473" h="16404">
                        <a:moveTo>
                          <a:pt x="4624" y="12459"/>
                        </a:moveTo>
                        <a:cubicBezTo>
                          <a:pt x="7215" y="16025"/>
                          <a:pt x="9806" y="17411"/>
                          <a:pt x="11401" y="15628"/>
                        </a:cubicBezTo>
                        <a:cubicBezTo>
                          <a:pt x="11601" y="15430"/>
                          <a:pt x="11601" y="15232"/>
                          <a:pt x="11800" y="15232"/>
                        </a:cubicBezTo>
                        <a:cubicBezTo>
                          <a:pt x="12398" y="15628"/>
                          <a:pt x="13195" y="15628"/>
                          <a:pt x="13594" y="15430"/>
                        </a:cubicBezTo>
                        <a:cubicBezTo>
                          <a:pt x="15188" y="14836"/>
                          <a:pt x="14590" y="12261"/>
                          <a:pt x="11999" y="8497"/>
                        </a:cubicBezTo>
                        <a:cubicBezTo>
                          <a:pt x="9806" y="5724"/>
                          <a:pt x="7415" y="3545"/>
                          <a:pt x="5820" y="3743"/>
                        </a:cubicBezTo>
                        <a:cubicBezTo>
                          <a:pt x="3827" y="1366"/>
                          <a:pt x="1634" y="-615"/>
                          <a:pt x="638" y="177"/>
                        </a:cubicBezTo>
                        <a:cubicBezTo>
                          <a:pt x="-957" y="1366"/>
                          <a:pt x="638" y="4932"/>
                          <a:pt x="3229" y="8299"/>
                        </a:cubicBezTo>
                        <a:cubicBezTo>
                          <a:pt x="3229" y="9488"/>
                          <a:pt x="3627" y="10874"/>
                          <a:pt x="4624" y="1245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62" name="Freeform 2561">
                    <a:extLst>
                      <a:ext uri="{FF2B5EF4-FFF2-40B4-BE49-F238E27FC236}">
                        <a16:creationId xmlns:a16="http://schemas.microsoft.com/office/drawing/2014/main" id="{35054F20-A442-C6EE-819F-DE92EC59A428}"/>
                      </a:ext>
                    </a:extLst>
                  </p:cNvPr>
                  <p:cNvSpPr/>
                  <p:nvPr/>
                </p:nvSpPr>
                <p:spPr>
                  <a:xfrm>
                    <a:off x="3764416" y="5135604"/>
                    <a:ext cx="9504" cy="9117"/>
                  </a:xfrm>
                  <a:custGeom>
                    <a:avLst/>
                    <a:gdLst>
                      <a:gd name="connsiteX0" fmla="*/ 436 w 9504"/>
                      <a:gd name="connsiteY0" fmla="*/ 834 h 9117"/>
                      <a:gd name="connsiteX1" fmla="*/ 3027 w 9504"/>
                      <a:gd name="connsiteY1" fmla="*/ 6974 h 9117"/>
                      <a:gd name="connsiteX2" fmla="*/ 9406 w 9504"/>
                      <a:gd name="connsiteY2" fmla="*/ 8559 h 9117"/>
                      <a:gd name="connsiteX3" fmla="*/ 6815 w 9504"/>
                      <a:gd name="connsiteY3" fmla="*/ 2220 h 9117"/>
                      <a:gd name="connsiteX4" fmla="*/ 436 w 9504"/>
                      <a:gd name="connsiteY4" fmla="*/ 834 h 91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04" h="9117">
                        <a:moveTo>
                          <a:pt x="436" y="834"/>
                        </a:moveTo>
                        <a:cubicBezTo>
                          <a:pt x="-760" y="2418"/>
                          <a:pt x="635" y="4993"/>
                          <a:pt x="3027" y="6974"/>
                        </a:cubicBezTo>
                        <a:cubicBezTo>
                          <a:pt x="5419" y="8955"/>
                          <a:pt x="7811" y="9747"/>
                          <a:pt x="9406" y="8559"/>
                        </a:cubicBezTo>
                        <a:cubicBezTo>
                          <a:pt x="9804" y="6578"/>
                          <a:pt x="9007" y="4201"/>
                          <a:pt x="6815" y="2220"/>
                        </a:cubicBezTo>
                        <a:cubicBezTo>
                          <a:pt x="4423" y="41"/>
                          <a:pt x="1632" y="-751"/>
                          <a:pt x="436" y="8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63" name="Freeform 2562">
                    <a:extLst>
                      <a:ext uri="{FF2B5EF4-FFF2-40B4-BE49-F238E27FC236}">
                        <a16:creationId xmlns:a16="http://schemas.microsoft.com/office/drawing/2014/main" id="{A2EE53CE-8D1E-1429-5BE3-44BC405BDA4C}"/>
                      </a:ext>
                    </a:extLst>
                  </p:cNvPr>
                  <p:cNvSpPr/>
                  <p:nvPr/>
                </p:nvSpPr>
                <p:spPr>
                  <a:xfrm>
                    <a:off x="3918978" y="4997328"/>
                    <a:ext cx="17493" cy="28909"/>
                  </a:xfrm>
                  <a:custGeom>
                    <a:avLst/>
                    <a:gdLst>
                      <a:gd name="connsiteX0" fmla="*/ 12909 w 17493"/>
                      <a:gd name="connsiteY0" fmla="*/ 13719 h 28909"/>
                      <a:gd name="connsiteX1" fmla="*/ 7328 w 17493"/>
                      <a:gd name="connsiteY1" fmla="*/ 9758 h 28909"/>
                      <a:gd name="connsiteX2" fmla="*/ 5135 w 17493"/>
                      <a:gd name="connsiteY2" fmla="*/ 2825 h 28909"/>
                      <a:gd name="connsiteX3" fmla="*/ 352 w 17493"/>
                      <a:gd name="connsiteY3" fmla="*/ 448 h 28909"/>
                      <a:gd name="connsiteX4" fmla="*/ 1747 w 17493"/>
                      <a:gd name="connsiteY4" fmla="*/ 6588 h 28909"/>
                      <a:gd name="connsiteX5" fmla="*/ 5733 w 17493"/>
                      <a:gd name="connsiteY5" fmla="*/ 10352 h 28909"/>
                      <a:gd name="connsiteX6" fmla="*/ 5534 w 17493"/>
                      <a:gd name="connsiteY6" fmla="*/ 10550 h 28909"/>
                      <a:gd name="connsiteX7" fmla="*/ 5534 w 17493"/>
                      <a:gd name="connsiteY7" fmla="*/ 12927 h 28909"/>
                      <a:gd name="connsiteX8" fmla="*/ 2146 w 17493"/>
                      <a:gd name="connsiteY8" fmla="*/ 10352 h 28909"/>
                      <a:gd name="connsiteX9" fmla="*/ 2744 w 17493"/>
                      <a:gd name="connsiteY9" fmla="*/ 16691 h 28909"/>
                      <a:gd name="connsiteX10" fmla="*/ 3940 w 17493"/>
                      <a:gd name="connsiteY10" fmla="*/ 18672 h 28909"/>
                      <a:gd name="connsiteX11" fmla="*/ 3541 w 17493"/>
                      <a:gd name="connsiteY11" fmla="*/ 18870 h 28909"/>
                      <a:gd name="connsiteX12" fmla="*/ 5135 w 17493"/>
                      <a:gd name="connsiteY12" fmla="*/ 25209 h 28909"/>
                      <a:gd name="connsiteX13" fmla="*/ 10318 w 17493"/>
                      <a:gd name="connsiteY13" fmla="*/ 28774 h 28909"/>
                      <a:gd name="connsiteX14" fmla="*/ 8325 w 17493"/>
                      <a:gd name="connsiteY14" fmla="*/ 21049 h 28909"/>
                      <a:gd name="connsiteX15" fmla="*/ 7328 w 17493"/>
                      <a:gd name="connsiteY15" fmla="*/ 15304 h 28909"/>
                      <a:gd name="connsiteX16" fmla="*/ 10119 w 17493"/>
                      <a:gd name="connsiteY16" fmla="*/ 18276 h 28909"/>
                      <a:gd name="connsiteX17" fmla="*/ 17494 w 17493"/>
                      <a:gd name="connsiteY17" fmla="*/ 21247 h 28909"/>
                      <a:gd name="connsiteX18" fmla="*/ 16896 w 17493"/>
                      <a:gd name="connsiteY18" fmla="*/ 18672 h 28909"/>
                      <a:gd name="connsiteX19" fmla="*/ 12909 w 17493"/>
                      <a:gd name="connsiteY19" fmla="*/ 13719 h 289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7493" h="28909">
                        <a:moveTo>
                          <a:pt x="12909" y="13719"/>
                        </a:moveTo>
                        <a:cubicBezTo>
                          <a:pt x="10916" y="11739"/>
                          <a:pt x="8923" y="9956"/>
                          <a:pt x="7328" y="9758"/>
                        </a:cubicBezTo>
                        <a:cubicBezTo>
                          <a:pt x="8126" y="8569"/>
                          <a:pt x="7328" y="5994"/>
                          <a:pt x="5135" y="2825"/>
                        </a:cubicBezTo>
                        <a:cubicBezTo>
                          <a:pt x="2943" y="51"/>
                          <a:pt x="1348" y="-543"/>
                          <a:pt x="352" y="448"/>
                        </a:cubicBezTo>
                        <a:cubicBezTo>
                          <a:pt x="-446" y="1438"/>
                          <a:pt x="152" y="4013"/>
                          <a:pt x="1747" y="6588"/>
                        </a:cubicBezTo>
                        <a:cubicBezTo>
                          <a:pt x="2943" y="8569"/>
                          <a:pt x="4538" y="9956"/>
                          <a:pt x="5733" y="10352"/>
                        </a:cubicBezTo>
                        <a:cubicBezTo>
                          <a:pt x="5733" y="10352"/>
                          <a:pt x="5733" y="10352"/>
                          <a:pt x="5534" y="10550"/>
                        </a:cubicBezTo>
                        <a:cubicBezTo>
                          <a:pt x="5135" y="11144"/>
                          <a:pt x="5135" y="11937"/>
                          <a:pt x="5534" y="12927"/>
                        </a:cubicBezTo>
                        <a:cubicBezTo>
                          <a:pt x="4338" y="11342"/>
                          <a:pt x="3142" y="10550"/>
                          <a:pt x="2146" y="10352"/>
                        </a:cubicBezTo>
                        <a:cubicBezTo>
                          <a:pt x="-246" y="10154"/>
                          <a:pt x="1149" y="13719"/>
                          <a:pt x="2744" y="16691"/>
                        </a:cubicBezTo>
                        <a:cubicBezTo>
                          <a:pt x="3142" y="17483"/>
                          <a:pt x="3541" y="18077"/>
                          <a:pt x="3940" y="18672"/>
                        </a:cubicBezTo>
                        <a:cubicBezTo>
                          <a:pt x="3740" y="18672"/>
                          <a:pt x="3740" y="18870"/>
                          <a:pt x="3541" y="18870"/>
                        </a:cubicBezTo>
                        <a:cubicBezTo>
                          <a:pt x="2544" y="20058"/>
                          <a:pt x="3342" y="22633"/>
                          <a:pt x="5135" y="25209"/>
                        </a:cubicBezTo>
                        <a:cubicBezTo>
                          <a:pt x="6929" y="27982"/>
                          <a:pt x="8923" y="29368"/>
                          <a:pt x="10318" y="28774"/>
                        </a:cubicBezTo>
                        <a:cubicBezTo>
                          <a:pt x="11115" y="26991"/>
                          <a:pt x="10717" y="24614"/>
                          <a:pt x="8325" y="21049"/>
                        </a:cubicBezTo>
                        <a:cubicBezTo>
                          <a:pt x="9321" y="20256"/>
                          <a:pt x="8325" y="17681"/>
                          <a:pt x="7328" y="15304"/>
                        </a:cubicBezTo>
                        <a:cubicBezTo>
                          <a:pt x="8126" y="16295"/>
                          <a:pt x="9122" y="17285"/>
                          <a:pt x="10119" y="18276"/>
                        </a:cubicBezTo>
                        <a:cubicBezTo>
                          <a:pt x="13109" y="21445"/>
                          <a:pt x="15301" y="21445"/>
                          <a:pt x="17494" y="21247"/>
                        </a:cubicBezTo>
                        <a:lnTo>
                          <a:pt x="16896" y="18672"/>
                        </a:lnTo>
                        <a:cubicBezTo>
                          <a:pt x="15501" y="17285"/>
                          <a:pt x="14305" y="15304"/>
                          <a:pt x="12909" y="137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64" name="Freeform 2563">
                    <a:extLst>
                      <a:ext uri="{FF2B5EF4-FFF2-40B4-BE49-F238E27FC236}">
                        <a16:creationId xmlns:a16="http://schemas.microsoft.com/office/drawing/2014/main" id="{10B6AF87-5FD1-964B-34D3-85D7F34EABFB}"/>
                      </a:ext>
                    </a:extLst>
                  </p:cNvPr>
                  <p:cNvSpPr/>
                  <p:nvPr/>
                </p:nvSpPr>
                <p:spPr>
                  <a:xfrm>
                    <a:off x="3825816" y="5121617"/>
                    <a:ext cx="10607" cy="10140"/>
                  </a:xfrm>
                  <a:custGeom>
                    <a:avLst/>
                    <a:gdLst>
                      <a:gd name="connsiteX0" fmla="*/ 4813 w 10607"/>
                      <a:gd name="connsiteY0" fmla="*/ 8283 h 10140"/>
                      <a:gd name="connsiteX1" fmla="*/ 10594 w 10607"/>
                      <a:gd name="connsiteY1" fmla="*/ 9472 h 10140"/>
                      <a:gd name="connsiteX2" fmla="*/ 5810 w 10607"/>
                      <a:gd name="connsiteY2" fmla="*/ 1944 h 10140"/>
                      <a:gd name="connsiteX3" fmla="*/ 229 w 10607"/>
                      <a:gd name="connsiteY3" fmla="*/ 756 h 10140"/>
                      <a:gd name="connsiteX4" fmla="*/ 4813 w 10607"/>
                      <a:gd name="connsiteY4" fmla="*/ 8283 h 10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07" h="10140">
                        <a:moveTo>
                          <a:pt x="4813" y="8283"/>
                        </a:moveTo>
                        <a:cubicBezTo>
                          <a:pt x="7405" y="10264"/>
                          <a:pt x="9398" y="10660"/>
                          <a:pt x="10594" y="9472"/>
                        </a:cubicBezTo>
                        <a:cubicBezTo>
                          <a:pt x="10793" y="7095"/>
                          <a:pt x="8800" y="4321"/>
                          <a:pt x="5810" y="1944"/>
                        </a:cubicBezTo>
                        <a:cubicBezTo>
                          <a:pt x="3418" y="-37"/>
                          <a:pt x="827" y="-631"/>
                          <a:pt x="229" y="756"/>
                        </a:cubicBezTo>
                        <a:cubicBezTo>
                          <a:pt x="-768" y="2935"/>
                          <a:pt x="1624" y="5906"/>
                          <a:pt x="4813" y="82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65" name="Freeform 2564">
                    <a:extLst>
                      <a:ext uri="{FF2B5EF4-FFF2-40B4-BE49-F238E27FC236}">
                        <a16:creationId xmlns:a16="http://schemas.microsoft.com/office/drawing/2014/main" id="{B72DCBA7-12FB-9D97-5850-C2C8150EF359}"/>
                      </a:ext>
                    </a:extLst>
                  </p:cNvPr>
                  <p:cNvSpPr/>
                  <p:nvPr/>
                </p:nvSpPr>
                <p:spPr>
                  <a:xfrm>
                    <a:off x="3807753" y="5150934"/>
                    <a:ext cx="10446" cy="9391"/>
                  </a:xfrm>
                  <a:custGeom>
                    <a:avLst/>
                    <a:gdLst>
                      <a:gd name="connsiteX0" fmla="*/ 2944 w 10446"/>
                      <a:gd name="connsiteY0" fmla="*/ 6501 h 9391"/>
                      <a:gd name="connsiteX1" fmla="*/ 10119 w 10446"/>
                      <a:gd name="connsiteY1" fmla="*/ 8680 h 9391"/>
                      <a:gd name="connsiteX2" fmla="*/ 7528 w 10446"/>
                      <a:gd name="connsiteY2" fmla="*/ 2935 h 9391"/>
                      <a:gd name="connsiteX3" fmla="*/ 353 w 10446"/>
                      <a:gd name="connsiteY3" fmla="*/ 756 h 9391"/>
                      <a:gd name="connsiteX4" fmla="*/ 2944 w 10446"/>
                      <a:gd name="connsiteY4" fmla="*/ 6501 h 93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446" h="9391">
                        <a:moveTo>
                          <a:pt x="2944" y="6501"/>
                        </a:moveTo>
                        <a:cubicBezTo>
                          <a:pt x="6133" y="9472"/>
                          <a:pt x="8724" y="10066"/>
                          <a:pt x="10119" y="8680"/>
                        </a:cubicBezTo>
                        <a:cubicBezTo>
                          <a:pt x="11116" y="7491"/>
                          <a:pt x="9721" y="5312"/>
                          <a:pt x="7528" y="2935"/>
                        </a:cubicBezTo>
                        <a:cubicBezTo>
                          <a:pt x="4339" y="162"/>
                          <a:pt x="1748" y="-828"/>
                          <a:pt x="353" y="756"/>
                        </a:cubicBezTo>
                        <a:cubicBezTo>
                          <a:pt x="-644" y="2143"/>
                          <a:pt x="552" y="4322"/>
                          <a:pt x="2944" y="65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66" name="Freeform 2565">
                    <a:extLst>
                      <a:ext uri="{FF2B5EF4-FFF2-40B4-BE49-F238E27FC236}">
                        <a16:creationId xmlns:a16="http://schemas.microsoft.com/office/drawing/2014/main" id="{B071DA7B-0969-CE7E-6800-59ECB96D5DFE}"/>
                      </a:ext>
                    </a:extLst>
                  </p:cNvPr>
                  <p:cNvSpPr/>
                  <p:nvPr/>
                </p:nvSpPr>
                <p:spPr>
                  <a:xfrm>
                    <a:off x="4036297" y="4950685"/>
                    <a:ext cx="11398" cy="19160"/>
                  </a:xfrm>
                  <a:custGeom>
                    <a:avLst/>
                    <a:gdLst>
                      <a:gd name="connsiteX0" fmla="*/ 9605 w 11398"/>
                      <a:gd name="connsiteY0" fmla="*/ 13614 h 19160"/>
                      <a:gd name="connsiteX1" fmla="*/ 10602 w 11398"/>
                      <a:gd name="connsiteY1" fmla="*/ 13218 h 19160"/>
                      <a:gd name="connsiteX2" fmla="*/ 9206 w 11398"/>
                      <a:gd name="connsiteY2" fmla="*/ 8265 h 19160"/>
                      <a:gd name="connsiteX3" fmla="*/ 7014 w 11398"/>
                      <a:gd name="connsiteY3" fmla="*/ 4502 h 19160"/>
                      <a:gd name="connsiteX4" fmla="*/ 436 w 11398"/>
                      <a:gd name="connsiteY4" fmla="*/ 540 h 19160"/>
                      <a:gd name="connsiteX5" fmla="*/ 3027 w 11398"/>
                      <a:gd name="connsiteY5" fmla="*/ 8265 h 19160"/>
                      <a:gd name="connsiteX6" fmla="*/ 5619 w 11398"/>
                      <a:gd name="connsiteY6" fmla="*/ 10643 h 19160"/>
                      <a:gd name="connsiteX7" fmla="*/ 6814 w 11398"/>
                      <a:gd name="connsiteY7" fmla="*/ 12029 h 19160"/>
                      <a:gd name="connsiteX8" fmla="*/ 5818 w 11398"/>
                      <a:gd name="connsiteY8" fmla="*/ 12425 h 19160"/>
                      <a:gd name="connsiteX9" fmla="*/ 7213 w 11398"/>
                      <a:gd name="connsiteY9" fmla="*/ 18764 h 19160"/>
                      <a:gd name="connsiteX10" fmla="*/ 7612 w 11398"/>
                      <a:gd name="connsiteY10" fmla="*/ 19160 h 19160"/>
                      <a:gd name="connsiteX11" fmla="*/ 11399 w 11398"/>
                      <a:gd name="connsiteY11" fmla="*/ 15991 h 19160"/>
                      <a:gd name="connsiteX12" fmla="*/ 10801 w 11398"/>
                      <a:gd name="connsiteY12" fmla="*/ 15001 h 19160"/>
                      <a:gd name="connsiteX13" fmla="*/ 9605 w 11398"/>
                      <a:gd name="connsiteY13" fmla="*/ 13614 h 191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1398" h="19160">
                        <a:moveTo>
                          <a:pt x="9605" y="13614"/>
                        </a:moveTo>
                        <a:cubicBezTo>
                          <a:pt x="10004" y="13614"/>
                          <a:pt x="10203" y="13614"/>
                          <a:pt x="10602" y="13218"/>
                        </a:cubicBezTo>
                        <a:cubicBezTo>
                          <a:pt x="11598" y="12425"/>
                          <a:pt x="11000" y="10444"/>
                          <a:pt x="9206" y="8265"/>
                        </a:cubicBezTo>
                        <a:cubicBezTo>
                          <a:pt x="8808" y="7275"/>
                          <a:pt x="8210" y="6087"/>
                          <a:pt x="7014" y="4502"/>
                        </a:cubicBezTo>
                        <a:cubicBezTo>
                          <a:pt x="4423" y="1729"/>
                          <a:pt x="1632" y="-1243"/>
                          <a:pt x="436" y="540"/>
                        </a:cubicBezTo>
                        <a:cubicBezTo>
                          <a:pt x="-760" y="1927"/>
                          <a:pt x="635" y="5096"/>
                          <a:pt x="3027" y="8265"/>
                        </a:cubicBezTo>
                        <a:cubicBezTo>
                          <a:pt x="3825" y="9256"/>
                          <a:pt x="4821" y="10048"/>
                          <a:pt x="5619" y="10643"/>
                        </a:cubicBezTo>
                        <a:cubicBezTo>
                          <a:pt x="6017" y="11039"/>
                          <a:pt x="6416" y="11633"/>
                          <a:pt x="6814" y="12029"/>
                        </a:cubicBezTo>
                        <a:cubicBezTo>
                          <a:pt x="6416" y="12029"/>
                          <a:pt x="6017" y="12227"/>
                          <a:pt x="5818" y="12425"/>
                        </a:cubicBezTo>
                        <a:cubicBezTo>
                          <a:pt x="4622" y="13614"/>
                          <a:pt x="5220" y="15991"/>
                          <a:pt x="7213" y="18764"/>
                        </a:cubicBezTo>
                        <a:cubicBezTo>
                          <a:pt x="7412" y="18962"/>
                          <a:pt x="7412" y="19160"/>
                          <a:pt x="7612" y="19160"/>
                        </a:cubicBezTo>
                        <a:cubicBezTo>
                          <a:pt x="8808" y="18170"/>
                          <a:pt x="10004" y="17179"/>
                          <a:pt x="11399" y="15991"/>
                        </a:cubicBezTo>
                        <a:cubicBezTo>
                          <a:pt x="11200" y="15595"/>
                          <a:pt x="11000" y="15397"/>
                          <a:pt x="10801" y="15001"/>
                        </a:cubicBezTo>
                        <a:cubicBezTo>
                          <a:pt x="10203" y="14604"/>
                          <a:pt x="10004" y="14010"/>
                          <a:pt x="9605" y="136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67" name="Freeform 2566">
                    <a:extLst>
                      <a:ext uri="{FF2B5EF4-FFF2-40B4-BE49-F238E27FC236}">
                        <a16:creationId xmlns:a16="http://schemas.microsoft.com/office/drawing/2014/main" id="{76859133-8734-5B76-7D31-B654840A361C}"/>
                      </a:ext>
                    </a:extLst>
                  </p:cNvPr>
                  <p:cNvSpPr/>
                  <p:nvPr/>
                </p:nvSpPr>
                <p:spPr>
                  <a:xfrm>
                    <a:off x="3810472" y="5181322"/>
                    <a:ext cx="7799" cy="7410"/>
                  </a:xfrm>
                  <a:custGeom>
                    <a:avLst/>
                    <a:gdLst>
                      <a:gd name="connsiteX0" fmla="*/ 5606 w 7799"/>
                      <a:gd name="connsiteY0" fmla="*/ 2260 h 7410"/>
                      <a:gd name="connsiteX1" fmla="*/ 25 w 7799"/>
                      <a:gd name="connsiteY1" fmla="*/ 874 h 7410"/>
                      <a:gd name="connsiteX2" fmla="*/ 2218 w 7799"/>
                      <a:gd name="connsiteY2" fmla="*/ 5034 h 7410"/>
                      <a:gd name="connsiteX3" fmla="*/ 5606 w 7799"/>
                      <a:gd name="connsiteY3" fmla="*/ 7411 h 7410"/>
                      <a:gd name="connsiteX4" fmla="*/ 7799 w 7799"/>
                      <a:gd name="connsiteY4" fmla="*/ 4439 h 7410"/>
                      <a:gd name="connsiteX5" fmla="*/ 5606 w 7799"/>
                      <a:gd name="connsiteY5" fmla="*/ 2260 h 74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799" h="7410">
                        <a:moveTo>
                          <a:pt x="5606" y="2260"/>
                        </a:moveTo>
                        <a:cubicBezTo>
                          <a:pt x="3215" y="279"/>
                          <a:pt x="623" y="-909"/>
                          <a:pt x="25" y="874"/>
                        </a:cubicBezTo>
                        <a:cubicBezTo>
                          <a:pt x="-174" y="1666"/>
                          <a:pt x="823" y="3845"/>
                          <a:pt x="2218" y="5034"/>
                        </a:cubicBezTo>
                        <a:cubicBezTo>
                          <a:pt x="3215" y="6222"/>
                          <a:pt x="4411" y="7015"/>
                          <a:pt x="5606" y="7411"/>
                        </a:cubicBezTo>
                        <a:cubicBezTo>
                          <a:pt x="6404" y="6420"/>
                          <a:pt x="7002" y="5430"/>
                          <a:pt x="7799" y="4439"/>
                        </a:cubicBezTo>
                        <a:cubicBezTo>
                          <a:pt x="7201" y="3845"/>
                          <a:pt x="6404" y="3053"/>
                          <a:pt x="5606" y="22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68" name="Freeform 2567">
                    <a:extLst>
                      <a:ext uri="{FF2B5EF4-FFF2-40B4-BE49-F238E27FC236}">
                        <a16:creationId xmlns:a16="http://schemas.microsoft.com/office/drawing/2014/main" id="{CE5EB687-3CD9-AA08-B07D-27FF756FA592}"/>
                      </a:ext>
                    </a:extLst>
                  </p:cNvPr>
                  <p:cNvSpPr/>
                  <p:nvPr/>
                </p:nvSpPr>
                <p:spPr>
                  <a:xfrm>
                    <a:off x="3913511" y="4966684"/>
                    <a:ext cx="8796" cy="9696"/>
                  </a:xfrm>
                  <a:custGeom>
                    <a:avLst/>
                    <a:gdLst>
                      <a:gd name="connsiteX0" fmla="*/ 1832 w 8796"/>
                      <a:gd name="connsiteY0" fmla="*/ 6330 h 9696"/>
                      <a:gd name="connsiteX1" fmla="*/ 8410 w 8796"/>
                      <a:gd name="connsiteY1" fmla="*/ 8905 h 9696"/>
                      <a:gd name="connsiteX2" fmla="*/ 6018 w 8796"/>
                      <a:gd name="connsiteY2" fmla="*/ 2764 h 9696"/>
                      <a:gd name="connsiteX3" fmla="*/ 437 w 8796"/>
                      <a:gd name="connsiteY3" fmla="*/ 189 h 9696"/>
                      <a:gd name="connsiteX4" fmla="*/ 1832 w 8796"/>
                      <a:gd name="connsiteY4" fmla="*/ 6330 h 96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96" h="9696">
                        <a:moveTo>
                          <a:pt x="1832" y="6330"/>
                        </a:moveTo>
                        <a:cubicBezTo>
                          <a:pt x="4423" y="9301"/>
                          <a:pt x="7015" y="10688"/>
                          <a:pt x="8410" y="8905"/>
                        </a:cubicBezTo>
                        <a:cubicBezTo>
                          <a:pt x="9606" y="7320"/>
                          <a:pt x="7812" y="4943"/>
                          <a:pt x="6018" y="2764"/>
                        </a:cubicBezTo>
                        <a:cubicBezTo>
                          <a:pt x="3825" y="387"/>
                          <a:pt x="2031" y="-405"/>
                          <a:pt x="437" y="189"/>
                        </a:cubicBezTo>
                        <a:cubicBezTo>
                          <a:pt x="-361" y="1774"/>
                          <a:pt x="-161" y="4151"/>
                          <a:pt x="1832" y="63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69" name="Freeform 2568">
                    <a:extLst>
                      <a:ext uri="{FF2B5EF4-FFF2-40B4-BE49-F238E27FC236}">
                        <a16:creationId xmlns:a16="http://schemas.microsoft.com/office/drawing/2014/main" id="{D97D0C75-ACB0-53E9-7D6F-6D0926C629AC}"/>
                      </a:ext>
                    </a:extLst>
                  </p:cNvPr>
                  <p:cNvSpPr/>
                  <p:nvPr/>
                </p:nvSpPr>
                <p:spPr>
                  <a:xfrm>
                    <a:off x="3803286" y="5137139"/>
                    <a:ext cx="7804" cy="7325"/>
                  </a:xfrm>
                  <a:custGeom>
                    <a:avLst/>
                    <a:gdLst>
                      <a:gd name="connsiteX0" fmla="*/ 7610 w 7804"/>
                      <a:gd name="connsiteY0" fmla="*/ 6430 h 7325"/>
                      <a:gd name="connsiteX1" fmla="*/ 5417 w 7804"/>
                      <a:gd name="connsiteY1" fmla="*/ 2072 h 7325"/>
                      <a:gd name="connsiteX2" fmla="*/ 434 w 7804"/>
                      <a:gd name="connsiteY2" fmla="*/ 289 h 7325"/>
                      <a:gd name="connsiteX3" fmla="*/ 2029 w 7804"/>
                      <a:gd name="connsiteY3" fmla="*/ 5241 h 7325"/>
                      <a:gd name="connsiteX4" fmla="*/ 7610 w 7804"/>
                      <a:gd name="connsiteY4" fmla="*/ 6430 h 7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04" h="7325">
                        <a:moveTo>
                          <a:pt x="7610" y="6430"/>
                        </a:moveTo>
                        <a:cubicBezTo>
                          <a:pt x="8208" y="5439"/>
                          <a:pt x="7410" y="3656"/>
                          <a:pt x="5417" y="2072"/>
                        </a:cubicBezTo>
                        <a:cubicBezTo>
                          <a:pt x="2826" y="-107"/>
                          <a:pt x="1032" y="-305"/>
                          <a:pt x="434" y="289"/>
                        </a:cubicBezTo>
                        <a:cubicBezTo>
                          <a:pt x="-562" y="2072"/>
                          <a:pt x="235" y="3656"/>
                          <a:pt x="2029" y="5241"/>
                        </a:cubicBezTo>
                        <a:cubicBezTo>
                          <a:pt x="4620" y="7420"/>
                          <a:pt x="6813" y="8014"/>
                          <a:pt x="7610" y="64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70" name="Freeform 2569">
                    <a:extLst>
                      <a:ext uri="{FF2B5EF4-FFF2-40B4-BE49-F238E27FC236}">
                        <a16:creationId xmlns:a16="http://schemas.microsoft.com/office/drawing/2014/main" id="{F7A871E8-C3A3-F1C4-E232-DC254849F047}"/>
                      </a:ext>
                    </a:extLst>
                  </p:cNvPr>
                  <p:cNvSpPr/>
                  <p:nvPr/>
                </p:nvSpPr>
                <p:spPr>
                  <a:xfrm>
                    <a:off x="3938266" y="5058483"/>
                    <a:ext cx="2790" cy="2680"/>
                  </a:xfrm>
                  <a:custGeom>
                    <a:avLst/>
                    <a:gdLst>
                      <a:gd name="connsiteX0" fmla="*/ 0 w 2790"/>
                      <a:gd name="connsiteY0" fmla="*/ 1096 h 2680"/>
                      <a:gd name="connsiteX1" fmla="*/ 398 w 2790"/>
                      <a:gd name="connsiteY1" fmla="*/ 2680 h 2680"/>
                      <a:gd name="connsiteX2" fmla="*/ 2791 w 2790"/>
                      <a:gd name="connsiteY2" fmla="*/ 700 h 2680"/>
                      <a:gd name="connsiteX3" fmla="*/ 0 w 2790"/>
                      <a:gd name="connsiteY3" fmla="*/ 1096 h 26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790" h="2680">
                        <a:moveTo>
                          <a:pt x="0" y="1096"/>
                        </a:moveTo>
                        <a:cubicBezTo>
                          <a:pt x="0" y="1492"/>
                          <a:pt x="0" y="1888"/>
                          <a:pt x="398" y="2680"/>
                        </a:cubicBezTo>
                        <a:cubicBezTo>
                          <a:pt x="1196" y="2086"/>
                          <a:pt x="1993" y="1294"/>
                          <a:pt x="2791" y="700"/>
                        </a:cubicBezTo>
                        <a:cubicBezTo>
                          <a:pt x="1395" y="-291"/>
                          <a:pt x="199" y="-291"/>
                          <a:pt x="0" y="109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71" name="Freeform 2570">
                    <a:extLst>
                      <a:ext uri="{FF2B5EF4-FFF2-40B4-BE49-F238E27FC236}">
                        <a16:creationId xmlns:a16="http://schemas.microsoft.com/office/drawing/2014/main" id="{B8D38B8B-211D-1DA3-EFD6-E129884C92AC}"/>
                      </a:ext>
                    </a:extLst>
                  </p:cNvPr>
                  <p:cNvSpPr/>
                  <p:nvPr/>
                </p:nvSpPr>
                <p:spPr>
                  <a:xfrm>
                    <a:off x="3711684" y="5046084"/>
                    <a:ext cx="35346" cy="70655"/>
                  </a:xfrm>
                  <a:custGeom>
                    <a:avLst/>
                    <a:gdLst>
                      <a:gd name="connsiteX0" fmla="*/ 944 w 35346"/>
                      <a:gd name="connsiteY0" fmla="*/ 1213 h 70655"/>
                      <a:gd name="connsiteX1" fmla="*/ 5928 w 35346"/>
                      <a:gd name="connsiteY1" fmla="*/ 31521 h 70655"/>
                      <a:gd name="connsiteX2" fmla="*/ 9516 w 35346"/>
                      <a:gd name="connsiteY2" fmla="*/ 38454 h 70655"/>
                      <a:gd name="connsiteX3" fmla="*/ 9516 w 35346"/>
                      <a:gd name="connsiteY3" fmla="*/ 39642 h 70655"/>
                      <a:gd name="connsiteX4" fmla="*/ 6725 w 35346"/>
                      <a:gd name="connsiteY4" fmla="*/ 40039 h 70655"/>
                      <a:gd name="connsiteX5" fmla="*/ 9516 w 35346"/>
                      <a:gd name="connsiteY5" fmla="*/ 47368 h 70655"/>
                      <a:gd name="connsiteX6" fmla="*/ 17090 w 35346"/>
                      <a:gd name="connsiteY6" fmla="*/ 51924 h 70655"/>
                      <a:gd name="connsiteX7" fmla="*/ 20877 w 35346"/>
                      <a:gd name="connsiteY7" fmla="*/ 56876 h 70655"/>
                      <a:gd name="connsiteX8" fmla="*/ 27654 w 35346"/>
                      <a:gd name="connsiteY8" fmla="*/ 60442 h 70655"/>
                      <a:gd name="connsiteX9" fmla="*/ 29049 w 35346"/>
                      <a:gd name="connsiteY9" fmla="*/ 65196 h 70655"/>
                      <a:gd name="connsiteX10" fmla="*/ 34431 w 35346"/>
                      <a:gd name="connsiteY10" fmla="*/ 70544 h 70655"/>
                      <a:gd name="connsiteX11" fmla="*/ 33833 w 35346"/>
                      <a:gd name="connsiteY11" fmla="*/ 63017 h 70655"/>
                      <a:gd name="connsiteX12" fmla="*/ 28651 w 35346"/>
                      <a:gd name="connsiteY12" fmla="*/ 57668 h 70655"/>
                      <a:gd name="connsiteX13" fmla="*/ 24465 w 35346"/>
                      <a:gd name="connsiteY13" fmla="*/ 52716 h 70655"/>
                      <a:gd name="connsiteX14" fmla="*/ 23269 w 35346"/>
                      <a:gd name="connsiteY14" fmla="*/ 51726 h 70655"/>
                      <a:gd name="connsiteX15" fmla="*/ 20877 w 35346"/>
                      <a:gd name="connsiteY15" fmla="*/ 47368 h 70655"/>
                      <a:gd name="connsiteX16" fmla="*/ 14897 w 35346"/>
                      <a:gd name="connsiteY16" fmla="*/ 42812 h 70655"/>
                      <a:gd name="connsiteX17" fmla="*/ 12107 w 35346"/>
                      <a:gd name="connsiteY17" fmla="*/ 38454 h 70655"/>
                      <a:gd name="connsiteX18" fmla="*/ 11110 w 35346"/>
                      <a:gd name="connsiteY18" fmla="*/ 33304 h 70655"/>
                      <a:gd name="connsiteX19" fmla="*/ 7323 w 35346"/>
                      <a:gd name="connsiteY19" fmla="*/ 11910 h 70655"/>
                      <a:gd name="connsiteX20" fmla="*/ 7721 w 35346"/>
                      <a:gd name="connsiteY20" fmla="*/ 12901 h 70655"/>
                      <a:gd name="connsiteX21" fmla="*/ 13103 w 35346"/>
                      <a:gd name="connsiteY21" fmla="*/ 19636 h 70655"/>
                      <a:gd name="connsiteX22" fmla="*/ 13901 w 35346"/>
                      <a:gd name="connsiteY22" fmla="*/ 19437 h 70655"/>
                      <a:gd name="connsiteX23" fmla="*/ 19083 w 35346"/>
                      <a:gd name="connsiteY23" fmla="*/ 31125 h 70655"/>
                      <a:gd name="connsiteX24" fmla="*/ 28053 w 35346"/>
                      <a:gd name="connsiteY24" fmla="*/ 39246 h 70655"/>
                      <a:gd name="connsiteX25" fmla="*/ 29448 w 35346"/>
                      <a:gd name="connsiteY25" fmla="*/ 39246 h 70655"/>
                      <a:gd name="connsiteX26" fmla="*/ 27854 w 35346"/>
                      <a:gd name="connsiteY26" fmla="*/ 33700 h 70655"/>
                      <a:gd name="connsiteX27" fmla="*/ 20080 w 35346"/>
                      <a:gd name="connsiteY27" fmla="*/ 21022 h 70655"/>
                      <a:gd name="connsiteX28" fmla="*/ 19282 w 35346"/>
                      <a:gd name="connsiteY28" fmla="*/ 19239 h 70655"/>
                      <a:gd name="connsiteX29" fmla="*/ 15097 w 35346"/>
                      <a:gd name="connsiteY29" fmla="*/ 16070 h 70655"/>
                      <a:gd name="connsiteX30" fmla="*/ 14499 w 35346"/>
                      <a:gd name="connsiteY30" fmla="*/ 17655 h 70655"/>
                      <a:gd name="connsiteX31" fmla="*/ 13303 w 35346"/>
                      <a:gd name="connsiteY31" fmla="*/ 12901 h 70655"/>
                      <a:gd name="connsiteX32" fmla="*/ 7721 w 35346"/>
                      <a:gd name="connsiteY32" fmla="*/ 7354 h 70655"/>
                      <a:gd name="connsiteX33" fmla="*/ 7721 w 35346"/>
                      <a:gd name="connsiteY33" fmla="*/ 7354 h 70655"/>
                      <a:gd name="connsiteX34" fmla="*/ 7721 w 35346"/>
                      <a:gd name="connsiteY34" fmla="*/ 7156 h 70655"/>
                      <a:gd name="connsiteX35" fmla="*/ 944 w 35346"/>
                      <a:gd name="connsiteY35" fmla="*/ 1213 h 70655"/>
                      <a:gd name="connsiteX36" fmla="*/ 14698 w 35346"/>
                      <a:gd name="connsiteY36" fmla="*/ 16862 h 70655"/>
                      <a:gd name="connsiteX37" fmla="*/ 14897 w 35346"/>
                      <a:gd name="connsiteY37" fmla="*/ 18051 h 70655"/>
                      <a:gd name="connsiteX38" fmla="*/ 14499 w 35346"/>
                      <a:gd name="connsiteY38" fmla="*/ 18051 h 70655"/>
                      <a:gd name="connsiteX39" fmla="*/ 14698 w 35346"/>
                      <a:gd name="connsiteY39" fmla="*/ 16862 h 706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</a:cxnLst>
                    <a:rect l="l" t="t" r="r" b="b"/>
                    <a:pathLst>
                      <a:path w="35346" h="70655">
                        <a:moveTo>
                          <a:pt x="944" y="1213"/>
                        </a:moveTo>
                        <a:cubicBezTo>
                          <a:pt x="-2045" y="7948"/>
                          <a:pt x="2738" y="20428"/>
                          <a:pt x="5928" y="31521"/>
                        </a:cubicBezTo>
                        <a:cubicBezTo>
                          <a:pt x="6725" y="34294"/>
                          <a:pt x="7921" y="37067"/>
                          <a:pt x="9516" y="38454"/>
                        </a:cubicBezTo>
                        <a:cubicBezTo>
                          <a:pt x="9516" y="38850"/>
                          <a:pt x="9516" y="39246"/>
                          <a:pt x="9516" y="39642"/>
                        </a:cubicBezTo>
                        <a:cubicBezTo>
                          <a:pt x="8519" y="39444"/>
                          <a:pt x="7522" y="39642"/>
                          <a:pt x="6725" y="40039"/>
                        </a:cubicBezTo>
                        <a:cubicBezTo>
                          <a:pt x="5330" y="42020"/>
                          <a:pt x="6127" y="44595"/>
                          <a:pt x="9516" y="47368"/>
                        </a:cubicBezTo>
                        <a:cubicBezTo>
                          <a:pt x="12107" y="49547"/>
                          <a:pt x="14698" y="51132"/>
                          <a:pt x="17090" y="51924"/>
                        </a:cubicBezTo>
                        <a:cubicBezTo>
                          <a:pt x="17688" y="53509"/>
                          <a:pt x="19083" y="55291"/>
                          <a:pt x="20877" y="56876"/>
                        </a:cubicBezTo>
                        <a:cubicBezTo>
                          <a:pt x="23269" y="59055"/>
                          <a:pt x="26060" y="60640"/>
                          <a:pt x="27654" y="60442"/>
                        </a:cubicBezTo>
                        <a:cubicBezTo>
                          <a:pt x="27854" y="61828"/>
                          <a:pt x="28252" y="63413"/>
                          <a:pt x="29049" y="65196"/>
                        </a:cubicBezTo>
                        <a:cubicBezTo>
                          <a:pt x="30843" y="69356"/>
                          <a:pt x="33036" y="71138"/>
                          <a:pt x="34431" y="70544"/>
                        </a:cubicBezTo>
                        <a:cubicBezTo>
                          <a:pt x="35826" y="69752"/>
                          <a:pt x="35627" y="66781"/>
                          <a:pt x="33833" y="63017"/>
                        </a:cubicBezTo>
                        <a:cubicBezTo>
                          <a:pt x="32239" y="59253"/>
                          <a:pt x="30046" y="57272"/>
                          <a:pt x="28651" y="57668"/>
                        </a:cubicBezTo>
                        <a:cubicBezTo>
                          <a:pt x="28053" y="56084"/>
                          <a:pt x="26458" y="54301"/>
                          <a:pt x="24465" y="52716"/>
                        </a:cubicBezTo>
                        <a:lnTo>
                          <a:pt x="23269" y="51726"/>
                        </a:lnTo>
                        <a:cubicBezTo>
                          <a:pt x="23468" y="50735"/>
                          <a:pt x="22870" y="48953"/>
                          <a:pt x="20877" y="47368"/>
                        </a:cubicBezTo>
                        <a:cubicBezTo>
                          <a:pt x="18884" y="45783"/>
                          <a:pt x="16891" y="44198"/>
                          <a:pt x="14897" y="42812"/>
                        </a:cubicBezTo>
                        <a:cubicBezTo>
                          <a:pt x="14100" y="41029"/>
                          <a:pt x="13103" y="39444"/>
                          <a:pt x="12107" y="38454"/>
                        </a:cubicBezTo>
                        <a:cubicBezTo>
                          <a:pt x="12306" y="37265"/>
                          <a:pt x="12107" y="35285"/>
                          <a:pt x="11110" y="33304"/>
                        </a:cubicBezTo>
                        <a:cubicBezTo>
                          <a:pt x="7323" y="23993"/>
                          <a:pt x="3137" y="14881"/>
                          <a:pt x="7323" y="11910"/>
                        </a:cubicBezTo>
                        <a:cubicBezTo>
                          <a:pt x="7522" y="12306"/>
                          <a:pt x="7522" y="12504"/>
                          <a:pt x="7721" y="12901"/>
                        </a:cubicBezTo>
                        <a:cubicBezTo>
                          <a:pt x="9316" y="16862"/>
                          <a:pt x="11309" y="19437"/>
                          <a:pt x="13103" y="19636"/>
                        </a:cubicBezTo>
                        <a:cubicBezTo>
                          <a:pt x="13303" y="19636"/>
                          <a:pt x="13701" y="19636"/>
                          <a:pt x="13901" y="19437"/>
                        </a:cubicBezTo>
                        <a:cubicBezTo>
                          <a:pt x="12904" y="22409"/>
                          <a:pt x="16093" y="26767"/>
                          <a:pt x="19083" y="31125"/>
                        </a:cubicBezTo>
                        <a:cubicBezTo>
                          <a:pt x="21475" y="34492"/>
                          <a:pt x="23668" y="38058"/>
                          <a:pt x="28053" y="39246"/>
                        </a:cubicBezTo>
                        <a:cubicBezTo>
                          <a:pt x="28651" y="39444"/>
                          <a:pt x="29049" y="39246"/>
                          <a:pt x="29448" y="39246"/>
                        </a:cubicBezTo>
                        <a:cubicBezTo>
                          <a:pt x="31441" y="38454"/>
                          <a:pt x="29847" y="35681"/>
                          <a:pt x="27854" y="33700"/>
                        </a:cubicBezTo>
                        <a:cubicBezTo>
                          <a:pt x="23867" y="29540"/>
                          <a:pt x="24465" y="24984"/>
                          <a:pt x="20080" y="21022"/>
                        </a:cubicBezTo>
                        <a:cubicBezTo>
                          <a:pt x="19880" y="20428"/>
                          <a:pt x="19681" y="19834"/>
                          <a:pt x="19282" y="19239"/>
                        </a:cubicBezTo>
                        <a:cubicBezTo>
                          <a:pt x="17688" y="16268"/>
                          <a:pt x="16093" y="15278"/>
                          <a:pt x="15097" y="16070"/>
                        </a:cubicBezTo>
                        <a:cubicBezTo>
                          <a:pt x="14698" y="16268"/>
                          <a:pt x="14499" y="16862"/>
                          <a:pt x="14499" y="17655"/>
                        </a:cubicBezTo>
                        <a:cubicBezTo>
                          <a:pt x="14499" y="16466"/>
                          <a:pt x="13901" y="14683"/>
                          <a:pt x="13303" y="12901"/>
                        </a:cubicBezTo>
                        <a:cubicBezTo>
                          <a:pt x="11309" y="9137"/>
                          <a:pt x="9316" y="6958"/>
                          <a:pt x="7721" y="7354"/>
                        </a:cubicBezTo>
                        <a:lnTo>
                          <a:pt x="7721" y="7354"/>
                        </a:lnTo>
                        <a:lnTo>
                          <a:pt x="7721" y="7156"/>
                        </a:lnTo>
                        <a:cubicBezTo>
                          <a:pt x="5529" y="421"/>
                          <a:pt x="2140" y="-1560"/>
                          <a:pt x="944" y="1213"/>
                        </a:cubicBezTo>
                        <a:close/>
                        <a:moveTo>
                          <a:pt x="14698" y="16862"/>
                        </a:moveTo>
                        <a:cubicBezTo>
                          <a:pt x="14698" y="17258"/>
                          <a:pt x="14698" y="17655"/>
                          <a:pt x="14897" y="18051"/>
                        </a:cubicBezTo>
                        <a:cubicBezTo>
                          <a:pt x="14698" y="18051"/>
                          <a:pt x="14698" y="18051"/>
                          <a:pt x="14499" y="18051"/>
                        </a:cubicBezTo>
                        <a:cubicBezTo>
                          <a:pt x="14698" y="17655"/>
                          <a:pt x="14698" y="17258"/>
                          <a:pt x="14698" y="168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72" name="Freeform 2571">
                    <a:extLst>
                      <a:ext uri="{FF2B5EF4-FFF2-40B4-BE49-F238E27FC236}">
                        <a16:creationId xmlns:a16="http://schemas.microsoft.com/office/drawing/2014/main" id="{E25B702F-ECF3-4542-A553-AF855C560D81}"/>
                      </a:ext>
                    </a:extLst>
                  </p:cNvPr>
                  <p:cNvSpPr/>
                  <p:nvPr/>
                </p:nvSpPr>
                <p:spPr>
                  <a:xfrm>
                    <a:off x="3667780" y="5012620"/>
                    <a:ext cx="16987" cy="23404"/>
                  </a:xfrm>
                  <a:custGeom>
                    <a:avLst/>
                    <a:gdLst>
                      <a:gd name="connsiteX0" fmla="*/ 0 w 16987"/>
                      <a:gd name="connsiteY0" fmla="*/ 2389 h 23404"/>
                      <a:gd name="connsiteX1" fmla="*/ 5980 w 16987"/>
                      <a:gd name="connsiteY1" fmla="*/ 14671 h 23404"/>
                      <a:gd name="connsiteX2" fmla="*/ 15149 w 16987"/>
                      <a:gd name="connsiteY2" fmla="*/ 23386 h 23404"/>
                      <a:gd name="connsiteX3" fmla="*/ 15348 w 16987"/>
                      <a:gd name="connsiteY3" fmla="*/ 15463 h 23404"/>
                      <a:gd name="connsiteX4" fmla="*/ 6379 w 16987"/>
                      <a:gd name="connsiteY4" fmla="*/ 5955 h 23404"/>
                      <a:gd name="connsiteX5" fmla="*/ 0 w 16987"/>
                      <a:gd name="connsiteY5" fmla="*/ 2389 h 234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987" h="23404">
                        <a:moveTo>
                          <a:pt x="0" y="2389"/>
                        </a:moveTo>
                        <a:cubicBezTo>
                          <a:pt x="0" y="6549"/>
                          <a:pt x="2791" y="11897"/>
                          <a:pt x="5980" y="14671"/>
                        </a:cubicBezTo>
                        <a:cubicBezTo>
                          <a:pt x="8970" y="17444"/>
                          <a:pt x="12358" y="23783"/>
                          <a:pt x="15149" y="23386"/>
                        </a:cubicBezTo>
                        <a:cubicBezTo>
                          <a:pt x="17142" y="22990"/>
                          <a:pt x="17940" y="21406"/>
                          <a:pt x="15348" y="15463"/>
                        </a:cubicBezTo>
                        <a:cubicBezTo>
                          <a:pt x="12558" y="9520"/>
                          <a:pt x="9568" y="10114"/>
                          <a:pt x="6379" y="5955"/>
                        </a:cubicBezTo>
                        <a:cubicBezTo>
                          <a:pt x="3787" y="2191"/>
                          <a:pt x="200" y="-3157"/>
                          <a:pt x="0" y="23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73" name="Freeform 2572">
                    <a:extLst>
                      <a:ext uri="{FF2B5EF4-FFF2-40B4-BE49-F238E27FC236}">
                        <a16:creationId xmlns:a16="http://schemas.microsoft.com/office/drawing/2014/main" id="{69D0436C-90C8-96BA-7C64-74D974F3D08A}"/>
                      </a:ext>
                    </a:extLst>
                  </p:cNvPr>
                  <p:cNvSpPr/>
                  <p:nvPr/>
                </p:nvSpPr>
                <p:spPr>
                  <a:xfrm>
                    <a:off x="3663196" y="4975788"/>
                    <a:ext cx="11944" cy="13997"/>
                  </a:xfrm>
                  <a:custGeom>
                    <a:avLst/>
                    <a:gdLst>
                      <a:gd name="connsiteX0" fmla="*/ 9568 w 11944"/>
                      <a:gd name="connsiteY0" fmla="*/ 13272 h 13997"/>
                      <a:gd name="connsiteX1" fmla="*/ 10564 w 11944"/>
                      <a:gd name="connsiteY1" fmla="*/ 6735 h 13997"/>
                      <a:gd name="connsiteX2" fmla="*/ 5182 w 11944"/>
                      <a:gd name="connsiteY2" fmla="*/ 0 h 13997"/>
                      <a:gd name="connsiteX3" fmla="*/ 3588 w 11944"/>
                      <a:gd name="connsiteY3" fmla="*/ 594 h 13997"/>
                      <a:gd name="connsiteX4" fmla="*/ 0 w 11944"/>
                      <a:gd name="connsiteY4" fmla="*/ 1981 h 13997"/>
                      <a:gd name="connsiteX5" fmla="*/ 1794 w 11944"/>
                      <a:gd name="connsiteY5" fmla="*/ 8122 h 13997"/>
                      <a:gd name="connsiteX6" fmla="*/ 9568 w 11944"/>
                      <a:gd name="connsiteY6" fmla="*/ 13272 h 13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1944" h="13997">
                        <a:moveTo>
                          <a:pt x="9568" y="13272"/>
                        </a:moveTo>
                        <a:cubicBezTo>
                          <a:pt x="10963" y="12480"/>
                          <a:pt x="13554" y="12480"/>
                          <a:pt x="10564" y="6735"/>
                        </a:cubicBezTo>
                        <a:cubicBezTo>
                          <a:pt x="8770" y="2971"/>
                          <a:pt x="6777" y="990"/>
                          <a:pt x="5182" y="0"/>
                        </a:cubicBezTo>
                        <a:cubicBezTo>
                          <a:pt x="4584" y="198"/>
                          <a:pt x="3986" y="396"/>
                          <a:pt x="3588" y="594"/>
                        </a:cubicBezTo>
                        <a:cubicBezTo>
                          <a:pt x="2392" y="990"/>
                          <a:pt x="1196" y="1585"/>
                          <a:pt x="0" y="1981"/>
                        </a:cubicBezTo>
                        <a:cubicBezTo>
                          <a:pt x="0" y="3566"/>
                          <a:pt x="797" y="5745"/>
                          <a:pt x="1794" y="8122"/>
                        </a:cubicBezTo>
                        <a:cubicBezTo>
                          <a:pt x="5581" y="16045"/>
                          <a:pt x="7574" y="13866"/>
                          <a:pt x="9568" y="132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74" name="Freeform 2573">
                    <a:extLst>
                      <a:ext uri="{FF2B5EF4-FFF2-40B4-BE49-F238E27FC236}">
                        <a16:creationId xmlns:a16="http://schemas.microsoft.com/office/drawing/2014/main" id="{35820D30-097A-8BC3-19AF-536BA21D47B6}"/>
                      </a:ext>
                    </a:extLst>
                  </p:cNvPr>
                  <p:cNvSpPr/>
                  <p:nvPr/>
                </p:nvSpPr>
                <p:spPr>
                  <a:xfrm>
                    <a:off x="3642665" y="4987673"/>
                    <a:ext cx="19932" cy="396"/>
                  </a:xfrm>
                  <a:custGeom>
                    <a:avLst/>
                    <a:gdLst>
                      <a:gd name="connsiteX0" fmla="*/ 0 w 19932"/>
                      <a:gd name="connsiteY0" fmla="*/ 396 h 396"/>
                      <a:gd name="connsiteX1" fmla="*/ 0 w 19932"/>
                      <a:gd name="connsiteY1" fmla="*/ 0 h 396"/>
                      <a:gd name="connsiteX2" fmla="*/ 0 w 19932"/>
                      <a:gd name="connsiteY2" fmla="*/ 396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32" h="396">
                        <a:moveTo>
                          <a:pt x="0" y="396"/>
                        </a:moveTo>
                        <a:lnTo>
                          <a:pt x="0" y="0"/>
                        </a:lnTo>
                        <a:lnTo>
                          <a:pt x="0" y="396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75" name="Freeform 2574">
                    <a:extLst>
                      <a:ext uri="{FF2B5EF4-FFF2-40B4-BE49-F238E27FC236}">
                        <a16:creationId xmlns:a16="http://schemas.microsoft.com/office/drawing/2014/main" id="{E4A98A7D-B3A9-EBAB-41BA-EB50866C368E}"/>
                      </a:ext>
                    </a:extLst>
                  </p:cNvPr>
                  <p:cNvSpPr/>
                  <p:nvPr/>
                </p:nvSpPr>
                <p:spPr>
                  <a:xfrm>
                    <a:off x="3642864" y="4988069"/>
                    <a:ext cx="12012" cy="17164"/>
                  </a:xfrm>
                  <a:custGeom>
                    <a:avLst/>
                    <a:gdLst>
                      <a:gd name="connsiteX0" fmla="*/ 8172 w 12012"/>
                      <a:gd name="connsiteY0" fmla="*/ 17036 h 17164"/>
                      <a:gd name="connsiteX1" fmla="*/ 11362 w 12012"/>
                      <a:gd name="connsiteY1" fmla="*/ 6735 h 17164"/>
                      <a:gd name="connsiteX2" fmla="*/ 2791 w 12012"/>
                      <a:gd name="connsiteY2" fmla="*/ 792 h 17164"/>
                      <a:gd name="connsiteX3" fmla="*/ 0 w 12012"/>
                      <a:gd name="connsiteY3" fmla="*/ 0 h 17164"/>
                      <a:gd name="connsiteX4" fmla="*/ 598 w 12012"/>
                      <a:gd name="connsiteY4" fmla="*/ 1783 h 17164"/>
                      <a:gd name="connsiteX5" fmla="*/ 8172 w 12012"/>
                      <a:gd name="connsiteY5" fmla="*/ 17036 h 171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012" h="17164">
                        <a:moveTo>
                          <a:pt x="8172" y="17036"/>
                        </a:moveTo>
                        <a:cubicBezTo>
                          <a:pt x="10963" y="18224"/>
                          <a:pt x="13156" y="10895"/>
                          <a:pt x="11362" y="6735"/>
                        </a:cubicBezTo>
                        <a:cubicBezTo>
                          <a:pt x="6977" y="-3169"/>
                          <a:pt x="5382" y="1585"/>
                          <a:pt x="2791" y="792"/>
                        </a:cubicBezTo>
                        <a:lnTo>
                          <a:pt x="0" y="0"/>
                        </a:lnTo>
                        <a:lnTo>
                          <a:pt x="598" y="1783"/>
                        </a:lnTo>
                        <a:cubicBezTo>
                          <a:pt x="2392" y="7527"/>
                          <a:pt x="3389" y="14857"/>
                          <a:pt x="8172" y="170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76" name="Freeform 2575">
                    <a:extLst>
                      <a:ext uri="{FF2B5EF4-FFF2-40B4-BE49-F238E27FC236}">
                        <a16:creationId xmlns:a16="http://schemas.microsoft.com/office/drawing/2014/main" id="{8ECB3B22-4A6A-79EB-C140-B0083CB3CB69}"/>
                      </a:ext>
                    </a:extLst>
                  </p:cNvPr>
                  <p:cNvSpPr/>
                  <p:nvPr/>
                </p:nvSpPr>
                <p:spPr>
                  <a:xfrm>
                    <a:off x="3630387" y="5116796"/>
                    <a:ext cx="12309" cy="31457"/>
                  </a:xfrm>
                  <a:custGeom>
                    <a:avLst/>
                    <a:gdLst>
                      <a:gd name="connsiteX0" fmla="*/ 9487 w 12309"/>
                      <a:gd name="connsiteY0" fmla="*/ 31130 h 31457"/>
                      <a:gd name="connsiteX1" fmla="*/ 11480 w 12309"/>
                      <a:gd name="connsiteY1" fmla="*/ 31328 h 31457"/>
                      <a:gd name="connsiteX2" fmla="*/ 12278 w 12309"/>
                      <a:gd name="connsiteY2" fmla="*/ 28951 h 31457"/>
                      <a:gd name="connsiteX3" fmla="*/ 3906 w 12309"/>
                      <a:gd name="connsiteY3" fmla="*/ 2605 h 31457"/>
                      <a:gd name="connsiteX4" fmla="*/ 916 w 12309"/>
                      <a:gd name="connsiteY4" fmla="*/ 228 h 31457"/>
                      <a:gd name="connsiteX5" fmla="*/ 2511 w 12309"/>
                      <a:gd name="connsiteY5" fmla="*/ 12510 h 31457"/>
                      <a:gd name="connsiteX6" fmla="*/ 9487 w 12309"/>
                      <a:gd name="connsiteY6" fmla="*/ 31130 h 31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309" h="31457">
                        <a:moveTo>
                          <a:pt x="9487" y="31130"/>
                        </a:moveTo>
                        <a:cubicBezTo>
                          <a:pt x="10085" y="31724"/>
                          <a:pt x="10683" y="31328"/>
                          <a:pt x="11480" y="31328"/>
                        </a:cubicBezTo>
                        <a:cubicBezTo>
                          <a:pt x="11680" y="30536"/>
                          <a:pt x="12477" y="29743"/>
                          <a:pt x="12278" y="28951"/>
                        </a:cubicBezTo>
                        <a:cubicBezTo>
                          <a:pt x="9686" y="20235"/>
                          <a:pt x="6896" y="11321"/>
                          <a:pt x="3906" y="2605"/>
                        </a:cubicBezTo>
                        <a:cubicBezTo>
                          <a:pt x="3308" y="822"/>
                          <a:pt x="1713" y="-564"/>
                          <a:pt x="916" y="228"/>
                        </a:cubicBezTo>
                        <a:cubicBezTo>
                          <a:pt x="-1077" y="2407"/>
                          <a:pt x="517" y="7557"/>
                          <a:pt x="2511" y="12510"/>
                        </a:cubicBezTo>
                        <a:cubicBezTo>
                          <a:pt x="4703" y="18650"/>
                          <a:pt x="3906" y="26376"/>
                          <a:pt x="9487" y="311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77" name="Freeform 2576">
                    <a:extLst>
                      <a:ext uri="{FF2B5EF4-FFF2-40B4-BE49-F238E27FC236}">
                        <a16:creationId xmlns:a16="http://schemas.microsoft.com/office/drawing/2014/main" id="{5A4D5586-04BB-E501-C5E1-7B57C1CAF1B9}"/>
                      </a:ext>
                    </a:extLst>
                  </p:cNvPr>
                  <p:cNvSpPr/>
                  <p:nvPr/>
                </p:nvSpPr>
                <p:spPr>
                  <a:xfrm>
                    <a:off x="3642465" y="5011868"/>
                    <a:ext cx="8688" cy="19386"/>
                  </a:xfrm>
                  <a:custGeom>
                    <a:avLst/>
                    <a:gdLst>
                      <a:gd name="connsiteX0" fmla="*/ 7375 w 8688"/>
                      <a:gd name="connsiteY0" fmla="*/ 19385 h 19386"/>
                      <a:gd name="connsiteX1" fmla="*/ 6777 w 8688"/>
                      <a:gd name="connsiteY1" fmla="*/ 2349 h 19386"/>
                      <a:gd name="connsiteX2" fmla="*/ 1395 w 8688"/>
                      <a:gd name="connsiteY2" fmla="*/ 4924 h 19386"/>
                      <a:gd name="connsiteX3" fmla="*/ 0 w 8688"/>
                      <a:gd name="connsiteY3" fmla="*/ 5915 h 19386"/>
                      <a:gd name="connsiteX4" fmla="*/ 7375 w 8688"/>
                      <a:gd name="connsiteY4" fmla="*/ 19385 h 193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88" h="19386">
                        <a:moveTo>
                          <a:pt x="7375" y="19385"/>
                        </a:moveTo>
                        <a:cubicBezTo>
                          <a:pt x="9568" y="19583"/>
                          <a:pt x="8770" y="4924"/>
                          <a:pt x="6777" y="2349"/>
                        </a:cubicBezTo>
                        <a:cubicBezTo>
                          <a:pt x="2193" y="-3792"/>
                          <a:pt x="3189" y="3934"/>
                          <a:pt x="1395" y="4924"/>
                        </a:cubicBezTo>
                        <a:cubicBezTo>
                          <a:pt x="997" y="5122"/>
                          <a:pt x="598" y="5519"/>
                          <a:pt x="0" y="5915"/>
                        </a:cubicBezTo>
                        <a:cubicBezTo>
                          <a:pt x="1595" y="11857"/>
                          <a:pt x="2791" y="18989"/>
                          <a:pt x="7375" y="193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78" name="Freeform 2577">
                    <a:extLst>
                      <a:ext uri="{FF2B5EF4-FFF2-40B4-BE49-F238E27FC236}">
                        <a16:creationId xmlns:a16="http://schemas.microsoft.com/office/drawing/2014/main" id="{210C49D9-549E-B720-EE72-22918D71D350}"/>
                      </a:ext>
                    </a:extLst>
                  </p:cNvPr>
                  <p:cNvSpPr/>
                  <p:nvPr/>
                </p:nvSpPr>
                <p:spPr>
                  <a:xfrm>
                    <a:off x="3642266" y="5017386"/>
                    <a:ext cx="199" cy="396"/>
                  </a:xfrm>
                  <a:custGeom>
                    <a:avLst/>
                    <a:gdLst>
                      <a:gd name="connsiteX0" fmla="*/ 0 w 199"/>
                      <a:gd name="connsiteY0" fmla="*/ 0 h 396"/>
                      <a:gd name="connsiteX1" fmla="*/ 199 w 199"/>
                      <a:gd name="connsiteY1" fmla="*/ 396 h 396"/>
                      <a:gd name="connsiteX2" fmla="*/ 199 w 199"/>
                      <a:gd name="connsiteY2" fmla="*/ 396 h 396"/>
                      <a:gd name="connsiteX3" fmla="*/ 199 w 199"/>
                      <a:gd name="connsiteY3" fmla="*/ 396 h 396"/>
                      <a:gd name="connsiteX4" fmla="*/ 199 w 199"/>
                      <a:gd name="connsiteY4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396">
                        <a:moveTo>
                          <a:pt x="0" y="0"/>
                        </a:moveTo>
                        <a:lnTo>
                          <a:pt x="199" y="396"/>
                        </a:lnTo>
                        <a:lnTo>
                          <a:pt x="199" y="396"/>
                        </a:lnTo>
                        <a:lnTo>
                          <a:pt x="199" y="396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79" name="Freeform 2578">
                    <a:extLst>
                      <a:ext uri="{FF2B5EF4-FFF2-40B4-BE49-F238E27FC236}">
                        <a16:creationId xmlns:a16="http://schemas.microsoft.com/office/drawing/2014/main" id="{A00377B7-C1C0-BB5D-E7E7-7B03EE5E44B5}"/>
                      </a:ext>
                    </a:extLst>
                  </p:cNvPr>
                  <p:cNvSpPr/>
                  <p:nvPr/>
                </p:nvSpPr>
                <p:spPr>
                  <a:xfrm>
                    <a:off x="3670811" y="5037789"/>
                    <a:ext cx="16663" cy="29515"/>
                  </a:xfrm>
                  <a:custGeom>
                    <a:avLst/>
                    <a:gdLst>
                      <a:gd name="connsiteX0" fmla="*/ 15506 w 16663"/>
                      <a:gd name="connsiteY0" fmla="*/ 29515 h 29515"/>
                      <a:gd name="connsiteX1" fmla="*/ 12915 w 16663"/>
                      <a:gd name="connsiteY1" fmla="*/ 16837 h 29515"/>
                      <a:gd name="connsiteX2" fmla="*/ 3945 w 16663"/>
                      <a:gd name="connsiteY2" fmla="*/ 3169 h 29515"/>
                      <a:gd name="connsiteX3" fmla="*/ 158 w 16663"/>
                      <a:gd name="connsiteY3" fmla="*/ 792 h 29515"/>
                      <a:gd name="connsiteX4" fmla="*/ 2151 w 16663"/>
                      <a:gd name="connsiteY4" fmla="*/ 8320 h 29515"/>
                      <a:gd name="connsiteX5" fmla="*/ 15506 w 16663"/>
                      <a:gd name="connsiteY5" fmla="*/ 29515 h 295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663" h="29515">
                        <a:moveTo>
                          <a:pt x="15506" y="29515"/>
                        </a:moveTo>
                        <a:cubicBezTo>
                          <a:pt x="17101" y="26742"/>
                          <a:pt x="17699" y="22978"/>
                          <a:pt x="12915" y="16837"/>
                        </a:cubicBezTo>
                        <a:cubicBezTo>
                          <a:pt x="9725" y="12480"/>
                          <a:pt x="6736" y="8716"/>
                          <a:pt x="3945" y="3169"/>
                        </a:cubicBezTo>
                        <a:cubicBezTo>
                          <a:pt x="2350" y="0"/>
                          <a:pt x="557" y="-792"/>
                          <a:pt x="158" y="792"/>
                        </a:cubicBezTo>
                        <a:cubicBezTo>
                          <a:pt x="-440" y="2377"/>
                          <a:pt x="756" y="5943"/>
                          <a:pt x="2151" y="8320"/>
                        </a:cubicBezTo>
                        <a:cubicBezTo>
                          <a:pt x="6536" y="15451"/>
                          <a:pt x="11121" y="22384"/>
                          <a:pt x="15506" y="295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80" name="Freeform 2579">
                    <a:extLst>
                      <a:ext uri="{FF2B5EF4-FFF2-40B4-BE49-F238E27FC236}">
                        <a16:creationId xmlns:a16="http://schemas.microsoft.com/office/drawing/2014/main" id="{03812161-8621-69DE-4469-03D66866B38A}"/>
                      </a:ext>
                    </a:extLst>
                  </p:cNvPr>
                  <p:cNvSpPr/>
                  <p:nvPr/>
                </p:nvSpPr>
                <p:spPr>
                  <a:xfrm>
                    <a:off x="3618521" y="4993438"/>
                    <a:ext cx="8754" cy="15764"/>
                  </a:xfrm>
                  <a:custGeom>
                    <a:avLst/>
                    <a:gdLst>
                      <a:gd name="connsiteX0" fmla="*/ 6803 w 8754"/>
                      <a:gd name="connsiteY0" fmla="*/ 15628 h 15764"/>
                      <a:gd name="connsiteX1" fmla="*/ 7600 w 8754"/>
                      <a:gd name="connsiteY1" fmla="*/ 4931 h 15764"/>
                      <a:gd name="connsiteX2" fmla="*/ 1620 w 8754"/>
                      <a:gd name="connsiteY2" fmla="*/ 177 h 15764"/>
                      <a:gd name="connsiteX3" fmla="*/ 1820 w 8754"/>
                      <a:gd name="connsiteY3" fmla="*/ 10082 h 15764"/>
                      <a:gd name="connsiteX4" fmla="*/ 6803 w 8754"/>
                      <a:gd name="connsiteY4" fmla="*/ 15628 h 157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54" h="15764">
                        <a:moveTo>
                          <a:pt x="6803" y="15628"/>
                        </a:moveTo>
                        <a:cubicBezTo>
                          <a:pt x="8796" y="14439"/>
                          <a:pt x="9594" y="11270"/>
                          <a:pt x="7600" y="4931"/>
                        </a:cubicBezTo>
                        <a:cubicBezTo>
                          <a:pt x="5009" y="-417"/>
                          <a:pt x="3215" y="-219"/>
                          <a:pt x="1620" y="177"/>
                        </a:cubicBezTo>
                        <a:cubicBezTo>
                          <a:pt x="-572" y="771"/>
                          <a:pt x="-572" y="4535"/>
                          <a:pt x="1820" y="10082"/>
                        </a:cubicBezTo>
                        <a:cubicBezTo>
                          <a:pt x="3414" y="13647"/>
                          <a:pt x="5607" y="16420"/>
                          <a:pt x="6803" y="156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81" name="Freeform 2580">
                    <a:extLst>
                      <a:ext uri="{FF2B5EF4-FFF2-40B4-BE49-F238E27FC236}">
                        <a16:creationId xmlns:a16="http://schemas.microsoft.com/office/drawing/2014/main" id="{8CC036AE-E88F-0717-E693-1C451D71E575}"/>
                      </a:ext>
                    </a:extLst>
                  </p:cNvPr>
                  <p:cNvSpPr/>
                  <p:nvPr/>
                </p:nvSpPr>
                <p:spPr>
                  <a:xfrm>
                    <a:off x="3541806" y="5213890"/>
                    <a:ext cx="13624" cy="14161"/>
                  </a:xfrm>
                  <a:custGeom>
                    <a:avLst/>
                    <a:gdLst>
                      <a:gd name="connsiteX0" fmla="*/ 13155 w 13624"/>
                      <a:gd name="connsiteY0" fmla="*/ 5150 h 14161"/>
                      <a:gd name="connsiteX1" fmla="*/ 7375 w 13624"/>
                      <a:gd name="connsiteY1" fmla="*/ 0 h 14161"/>
                      <a:gd name="connsiteX2" fmla="*/ 3986 w 13624"/>
                      <a:gd name="connsiteY2" fmla="*/ 7527 h 14161"/>
                      <a:gd name="connsiteX3" fmla="*/ 3986 w 13624"/>
                      <a:gd name="connsiteY3" fmla="*/ 7527 h 14161"/>
                      <a:gd name="connsiteX4" fmla="*/ 0 w 13624"/>
                      <a:gd name="connsiteY4" fmla="*/ 6735 h 14161"/>
                      <a:gd name="connsiteX5" fmla="*/ 996 w 13624"/>
                      <a:gd name="connsiteY5" fmla="*/ 11489 h 14161"/>
                      <a:gd name="connsiteX6" fmla="*/ 2791 w 13624"/>
                      <a:gd name="connsiteY6" fmla="*/ 11489 h 14161"/>
                      <a:gd name="connsiteX7" fmla="*/ 5182 w 13624"/>
                      <a:gd name="connsiteY7" fmla="*/ 11291 h 14161"/>
                      <a:gd name="connsiteX8" fmla="*/ 9568 w 13624"/>
                      <a:gd name="connsiteY8" fmla="*/ 14064 h 14161"/>
                      <a:gd name="connsiteX9" fmla="*/ 13155 w 13624"/>
                      <a:gd name="connsiteY9" fmla="*/ 5150 h 14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3624" h="14161">
                        <a:moveTo>
                          <a:pt x="13155" y="5150"/>
                        </a:moveTo>
                        <a:cubicBezTo>
                          <a:pt x="11760" y="-1189"/>
                          <a:pt x="9368" y="396"/>
                          <a:pt x="7375" y="0"/>
                        </a:cubicBezTo>
                        <a:cubicBezTo>
                          <a:pt x="5581" y="792"/>
                          <a:pt x="2591" y="594"/>
                          <a:pt x="3986" y="7527"/>
                        </a:cubicBezTo>
                        <a:cubicBezTo>
                          <a:pt x="3986" y="7527"/>
                          <a:pt x="3986" y="7527"/>
                          <a:pt x="3986" y="7527"/>
                        </a:cubicBezTo>
                        <a:cubicBezTo>
                          <a:pt x="2791" y="7131"/>
                          <a:pt x="1595" y="6933"/>
                          <a:pt x="0" y="6735"/>
                        </a:cubicBezTo>
                        <a:cubicBezTo>
                          <a:pt x="398" y="8320"/>
                          <a:pt x="598" y="9904"/>
                          <a:pt x="996" y="11489"/>
                        </a:cubicBezTo>
                        <a:cubicBezTo>
                          <a:pt x="1595" y="11489"/>
                          <a:pt x="2193" y="11489"/>
                          <a:pt x="2791" y="11489"/>
                        </a:cubicBezTo>
                        <a:cubicBezTo>
                          <a:pt x="3787" y="11489"/>
                          <a:pt x="4584" y="11489"/>
                          <a:pt x="5182" y="11291"/>
                        </a:cubicBezTo>
                        <a:cubicBezTo>
                          <a:pt x="6378" y="13668"/>
                          <a:pt x="7973" y="14460"/>
                          <a:pt x="9568" y="14064"/>
                        </a:cubicBezTo>
                        <a:cubicBezTo>
                          <a:pt x="11959" y="13668"/>
                          <a:pt x="14750" y="12876"/>
                          <a:pt x="13155" y="51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82" name="Freeform 2581">
                    <a:extLst>
                      <a:ext uri="{FF2B5EF4-FFF2-40B4-BE49-F238E27FC236}">
                        <a16:creationId xmlns:a16="http://schemas.microsoft.com/office/drawing/2014/main" id="{31573CAC-FDF5-EEBE-9303-DBA81F135A01}"/>
                      </a:ext>
                    </a:extLst>
                  </p:cNvPr>
                  <p:cNvSpPr/>
                  <p:nvPr/>
                </p:nvSpPr>
                <p:spPr>
                  <a:xfrm>
                    <a:off x="3634692" y="4986088"/>
                    <a:ext cx="7773" cy="5052"/>
                  </a:xfrm>
                  <a:custGeom>
                    <a:avLst/>
                    <a:gdLst>
                      <a:gd name="connsiteX0" fmla="*/ 4186 w 7773"/>
                      <a:gd name="connsiteY0" fmla="*/ 4952 h 5052"/>
                      <a:gd name="connsiteX1" fmla="*/ 7774 w 7773"/>
                      <a:gd name="connsiteY1" fmla="*/ 1783 h 5052"/>
                      <a:gd name="connsiteX2" fmla="*/ 6578 w 7773"/>
                      <a:gd name="connsiteY2" fmla="*/ 0 h 5052"/>
                      <a:gd name="connsiteX3" fmla="*/ 0 w 7773"/>
                      <a:gd name="connsiteY3" fmla="*/ 2179 h 5052"/>
                      <a:gd name="connsiteX4" fmla="*/ 4186 w 7773"/>
                      <a:gd name="connsiteY4" fmla="*/ 4952 h 50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73" h="5052">
                        <a:moveTo>
                          <a:pt x="4186" y="4952"/>
                        </a:moveTo>
                        <a:cubicBezTo>
                          <a:pt x="6179" y="5546"/>
                          <a:pt x="6777" y="3368"/>
                          <a:pt x="7774" y="1783"/>
                        </a:cubicBezTo>
                        <a:cubicBezTo>
                          <a:pt x="7375" y="1189"/>
                          <a:pt x="6977" y="594"/>
                          <a:pt x="6578" y="0"/>
                        </a:cubicBezTo>
                        <a:cubicBezTo>
                          <a:pt x="4385" y="792"/>
                          <a:pt x="2193" y="1585"/>
                          <a:pt x="0" y="2179"/>
                        </a:cubicBezTo>
                        <a:cubicBezTo>
                          <a:pt x="1595" y="4358"/>
                          <a:pt x="2990" y="4556"/>
                          <a:pt x="4186" y="49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83" name="Freeform 2582">
                    <a:extLst>
                      <a:ext uri="{FF2B5EF4-FFF2-40B4-BE49-F238E27FC236}">
                        <a16:creationId xmlns:a16="http://schemas.microsoft.com/office/drawing/2014/main" id="{C781D3F0-26F1-B3F2-254F-388622704904}"/>
                      </a:ext>
                    </a:extLst>
                  </p:cNvPr>
                  <p:cNvSpPr/>
                  <p:nvPr/>
                </p:nvSpPr>
                <p:spPr>
                  <a:xfrm>
                    <a:off x="3642465" y="4987673"/>
                    <a:ext cx="199" cy="396"/>
                  </a:xfrm>
                  <a:custGeom>
                    <a:avLst/>
                    <a:gdLst>
                      <a:gd name="connsiteX0" fmla="*/ 200 w 199"/>
                      <a:gd name="connsiteY0" fmla="*/ 0 h 396"/>
                      <a:gd name="connsiteX1" fmla="*/ 0 w 199"/>
                      <a:gd name="connsiteY1" fmla="*/ 198 h 396"/>
                      <a:gd name="connsiteX2" fmla="*/ 200 w 199"/>
                      <a:gd name="connsiteY2" fmla="*/ 396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200" y="0"/>
                        </a:moveTo>
                        <a:lnTo>
                          <a:pt x="0" y="198"/>
                        </a:lnTo>
                        <a:lnTo>
                          <a:pt x="200" y="396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84" name="Freeform 2583">
                    <a:extLst>
                      <a:ext uri="{FF2B5EF4-FFF2-40B4-BE49-F238E27FC236}">
                        <a16:creationId xmlns:a16="http://schemas.microsoft.com/office/drawing/2014/main" id="{62AE1C98-241B-689C-23A1-EF4DCD7E3574}"/>
                      </a:ext>
                    </a:extLst>
                  </p:cNvPr>
                  <p:cNvSpPr/>
                  <p:nvPr/>
                </p:nvSpPr>
                <p:spPr>
                  <a:xfrm>
                    <a:off x="3617987" y="5046254"/>
                    <a:ext cx="7184" cy="18493"/>
                  </a:xfrm>
                  <a:custGeom>
                    <a:avLst/>
                    <a:gdLst>
                      <a:gd name="connsiteX0" fmla="*/ 6938 w 7184"/>
                      <a:gd name="connsiteY0" fmla="*/ 18475 h 18493"/>
                      <a:gd name="connsiteX1" fmla="*/ 4745 w 7184"/>
                      <a:gd name="connsiteY1" fmla="*/ 3816 h 18493"/>
                      <a:gd name="connsiteX2" fmla="*/ 958 w 7184"/>
                      <a:gd name="connsiteY2" fmla="*/ 449 h 18493"/>
                      <a:gd name="connsiteX3" fmla="*/ 2752 w 7184"/>
                      <a:gd name="connsiteY3" fmla="*/ 14315 h 18493"/>
                      <a:gd name="connsiteX4" fmla="*/ 6938 w 7184"/>
                      <a:gd name="connsiteY4" fmla="*/ 18475 h 18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84" h="18493">
                        <a:moveTo>
                          <a:pt x="6938" y="18475"/>
                        </a:moveTo>
                        <a:cubicBezTo>
                          <a:pt x="7536" y="14711"/>
                          <a:pt x="7137" y="9957"/>
                          <a:pt x="4745" y="3816"/>
                        </a:cubicBezTo>
                        <a:cubicBezTo>
                          <a:pt x="3350" y="449"/>
                          <a:pt x="1755" y="-740"/>
                          <a:pt x="958" y="449"/>
                        </a:cubicBezTo>
                        <a:cubicBezTo>
                          <a:pt x="-836" y="3024"/>
                          <a:pt x="-39" y="7976"/>
                          <a:pt x="2752" y="14315"/>
                        </a:cubicBezTo>
                        <a:cubicBezTo>
                          <a:pt x="3948" y="17286"/>
                          <a:pt x="5343" y="18673"/>
                          <a:pt x="6938" y="184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85" name="Freeform 2584">
                    <a:extLst>
                      <a:ext uri="{FF2B5EF4-FFF2-40B4-BE49-F238E27FC236}">
                        <a16:creationId xmlns:a16="http://schemas.microsoft.com/office/drawing/2014/main" id="{542F1FD2-DE92-A346-88E9-5EDDBF26C354}"/>
                      </a:ext>
                    </a:extLst>
                  </p:cNvPr>
                  <p:cNvSpPr/>
                  <p:nvPr/>
                </p:nvSpPr>
                <p:spPr>
                  <a:xfrm>
                    <a:off x="3702667" y="4986510"/>
                    <a:ext cx="11518" cy="17812"/>
                  </a:xfrm>
                  <a:custGeom>
                    <a:avLst/>
                    <a:gdLst>
                      <a:gd name="connsiteX0" fmla="*/ 992 w 11518"/>
                      <a:gd name="connsiteY0" fmla="*/ 8493 h 17812"/>
                      <a:gd name="connsiteX1" fmla="*/ 11157 w 11518"/>
                      <a:gd name="connsiteY1" fmla="*/ 17803 h 17812"/>
                      <a:gd name="connsiteX2" fmla="*/ 10958 w 11518"/>
                      <a:gd name="connsiteY2" fmla="*/ 13643 h 17812"/>
                      <a:gd name="connsiteX3" fmla="*/ 9563 w 11518"/>
                      <a:gd name="connsiteY3" fmla="*/ 11068 h 17812"/>
                      <a:gd name="connsiteX4" fmla="*/ 10559 w 11518"/>
                      <a:gd name="connsiteY4" fmla="*/ 11068 h 17812"/>
                      <a:gd name="connsiteX5" fmla="*/ 9961 w 11518"/>
                      <a:gd name="connsiteY5" fmla="*/ 5125 h 17812"/>
                      <a:gd name="connsiteX6" fmla="*/ 4779 w 11518"/>
                      <a:gd name="connsiteY6" fmla="*/ 173 h 17812"/>
                      <a:gd name="connsiteX7" fmla="*/ 5178 w 11518"/>
                      <a:gd name="connsiteY7" fmla="*/ 5521 h 17812"/>
                      <a:gd name="connsiteX8" fmla="*/ 1191 w 11518"/>
                      <a:gd name="connsiteY8" fmla="*/ 3342 h 17812"/>
                      <a:gd name="connsiteX9" fmla="*/ 992 w 11518"/>
                      <a:gd name="connsiteY9" fmla="*/ 8493 h 1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1518" h="17812">
                        <a:moveTo>
                          <a:pt x="992" y="8493"/>
                        </a:moveTo>
                        <a:cubicBezTo>
                          <a:pt x="4580" y="15228"/>
                          <a:pt x="8168" y="18001"/>
                          <a:pt x="11157" y="17803"/>
                        </a:cubicBezTo>
                        <a:cubicBezTo>
                          <a:pt x="11755" y="17803"/>
                          <a:pt x="11556" y="14831"/>
                          <a:pt x="10958" y="13643"/>
                        </a:cubicBezTo>
                        <a:cubicBezTo>
                          <a:pt x="10559" y="12652"/>
                          <a:pt x="9961" y="11860"/>
                          <a:pt x="9563" y="11068"/>
                        </a:cubicBezTo>
                        <a:cubicBezTo>
                          <a:pt x="9961" y="11068"/>
                          <a:pt x="10161" y="11068"/>
                          <a:pt x="10559" y="11068"/>
                        </a:cubicBezTo>
                        <a:cubicBezTo>
                          <a:pt x="11755" y="10473"/>
                          <a:pt x="11157" y="7898"/>
                          <a:pt x="9961" y="5125"/>
                        </a:cubicBezTo>
                        <a:cubicBezTo>
                          <a:pt x="7968" y="1361"/>
                          <a:pt x="6174" y="-620"/>
                          <a:pt x="4779" y="173"/>
                        </a:cubicBezTo>
                        <a:cubicBezTo>
                          <a:pt x="3782" y="767"/>
                          <a:pt x="4181" y="2946"/>
                          <a:pt x="5178" y="5521"/>
                        </a:cubicBezTo>
                        <a:cubicBezTo>
                          <a:pt x="3782" y="4333"/>
                          <a:pt x="2387" y="3738"/>
                          <a:pt x="1191" y="3342"/>
                        </a:cubicBezTo>
                        <a:cubicBezTo>
                          <a:pt x="195" y="3937"/>
                          <a:pt x="-802" y="5323"/>
                          <a:pt x="992" y="84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86" name="Freeform 2585">
                    <a:extLst>
                      <a:ext uri="{FF2B5EF4-FFF2-40B4-BE49-F238E27FC236}">
                        <a16:creationId xmlns:a16="http://schemas.microsoft.com/office/drawing/2014/main" id="{29DC4110-140A-13D9-E541-BF6A39018E90}"/>
                      </a:ext>
                    </a:extLst>
                  </p:cNvPr>
                  <p:cNvSpPr/>
                  <p:nvPr/>
                </p:nvSpPr>
                <p:spPr>
                  <a:xfrm>
                    <a:off x="3667203" y="5168453"/>
                    <a:ext cx="8310" cy="15848"/>
                  </a:xfrm>
                  <a:custGeom>
                    <a:avLst/>
                    <a:gdLst>
                      <a:gd name="connsiteX0" fmla="*/ 378 w 8310"/>
                      <a:gd name="connsiteY0" fmla="*/ 5621 h 15848"/>
                      <a:gd name="connsiteX1" fmla="*/ 5759 w 8310"/>
                      <a:gd name="connsiteY1" fmla="*/ 15724 h 15848"/>
                      <a:gd name="connsiteX2" fmla="*/ 6158 w 8310"/>
                      <a:gd name="connsiteY2" fmla="*/ 4235 h 15848"/>
                      <a:gd name="connsiteX3" fmla="*/ 5560 w 8310"/>
                      <a:gd name="connsiteY3" fmla="*/ 2254 h 15848"/>
                      <a:gd name="connsiteX4" fmla="*/ 378 w 8310"/>
                      <a:gd name="connsiteY4" fmla="*/ 5621 h 158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10" h="15848">
                        <a:moveTo>
                          <a:pt x="378" y="5621"/>
                        </a:moveTo>
                        <a:cubicBezTo>
                          <a:pt x="1175" y="9781"/>
                          <a:pt x="2769" y="14931"/>
                          <a:pt x="5759" y="15724"/>
                        </a:cubicBezTo>
                        <a:cubicBezTo>
                          <a:pt x="10543" y="16912"/>
                          <a:pt x="7354" y="9385"/>
                          <a:pt x="6158" y="4235"/>
                        </a:cubicBezTo>
                        <a:cubicBezTo>
                          <a:pt x="5959" y="3640"/>
                          <a:pt x="5759" y="2848"/>
                          <a:pt x="5560" y="2254"/>
                        </a:cubicBezTo>
                        <a:cubicBezTo>
                          <a:pt x="2570" y="471"/>
                          <a:pt x="-1217" y="-3095"/>
                          <a:pt x="378" y="56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87" name="Freeform 2586">
                    <a:extLst>
                      <a:ext uri="{FF2B5EF4-FFF2-40B4-BE49-F238E27FC236}">
                        <a16:creationId xmlns:a16="http://schemas.microsoft.com/office/drawing/2014/main" id="{345BCBF3-E30B-C6B7-96DF-C3E2770354D2}"/>
                      </a:ext>
                    </a:extLst>
                  </p:cNvPr>
                  <p:cNvSpPr/>
                  <p:nvPr/>
                </p:nvSpPr>
                <p:spPr>
                  <a:xfrm>
                    <a:off x="3806603" y="5088481"/>
                    <a:ext cx="24462" cy="25968"/>
                  </a:xfrm>
                  <a:custGeom>
                    <a:avLst/>
                    <a:gdLst>
                      <a:gd name="connsiteX0" fmla="*/ 10073 w 24462"/>
                      <a:gd name="connsiteY0" fmla="*/ 14876 h 25968"/>
                      <a:gd name="connsiteX1" fmla="*/ 11269 w 24462"/>
                      <a:gd name="connsiteY1" fmla="*/ 18243 h 25968"/>
                      <a:gd name="connsiteX2" fmla="*/ 18445 w 24462"/>
                      <a:gd name="connsiteY2" fmla="*/ 25968 h 25968"/>
                      <a:gd name="connsiteX3" fmla="*/ 19641 w 24462"/>
                      <a:gd name="connsiteY3" fmla="*/ 23591 h 25968"/>
                      <a:gd name="connsiteX4" fmla="*/ 24425 w 24462"/>
                      <a:gd name="connsiteY4" fmla="*/ 23789 h 25968"/>
                      <a:gd name="connsiteX5" fmla="*/ 18445 w 24462"/>
                      <a:gd name="connsiteY5" fmla="*/ 14876 h 25968"/>
                      <a:gd name="connsiteX6" fmla="*/ 15056 w 24462"/>
                      <a:gd name="connsiteY6" fmla="*/ 13093 h 25968"/>
                      <a:gd name="connsiteX7" fmla="*/ 10671 w 24462"/>
                      <a:gd name="connsiteY7" fmla="*/ 10716 h 25968"/>
                      <a:gd name="connsiteX8" fmla="*/ 10472 w 24462"/>
                      <a:gd name="connsiteY8" fmla="*/ 10914 h 25968"/>
                      <a:gd name="connsiteX9" fmla="*/ 6884 w 24462"/>
                      <a:gd name="connsiteY9" fmla="*/ 2198 h 25968"/>
                      <a:gd name="connsiteX10" fmla="*/ 2698 w 24462"/>
                      <a:gd name="connsiteY10" fmla="*/ 1009 h 25968"/>
                      <a:gd name="connsiteX11" fmla="*/ 2499 w 24462"/>
                      <a:gd name="connsiteY11" fmla="*/ 3981 h 25968"/>
                      <a:gd name="connsiteX12" fmla="*/ 306 w 24462"/>
                      <a:gd name="connsiteY12" fmla="*/ 4773 h 25968"/>
                      <a:gd name="connsiteX13" fmla="*/ 5090 w 24462"/>
                      <a:gd name="connsiteY13" fmla="*/ 13489 h 25968"/>
                      <a:gd name="connsiteX14" fmla="*/ 8479 w 24462"/>
                      <a:gd name="connsiteY14" fmla="*/ 14876 h 25968"/>
                      <a:gd name="connsiteX15" fmla="*/ 8678 w 24462"/>
                      <a:gd name="connsiteY15" fmla="*/ 15074 h 25968"/>
                      <a:gd name="connsiteX16" fmla="*/ 9674 w 24462"/>
                      <a:gd name="connsiteY16" fmla="*/ 16658 h 25968"/>
                      <a:gd name="connsiteX17" fmla="*/ 9874 w 24462"/>
                      <a:gd name="connsiteY17" fmla="*/ 15470 h 25968"/>
                      <a:gd name="connsiteX18" fmla="*/ 10073 w 24462"/>
                      <a:gd name="connsiteY18" fmla="*/ 14876 h 259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24462" h="25968">
                        <a:moveTo>
                          <a:pt x="10073" y="14876"/>
                        </a:moveTo>
                        <a:cubicBezTo>
                          <a:pt x="10272" y="15866"/>
                          <a:pt x="10671" y="17054"/>
                          <a:pt x="11269" y="18243"/>
                        </a:cubicBezTo>
                        <a:cubicBezTo>
                          <a:pt x="13263" y="22403"/>
                          <a:pt x="15654" y="25968"/>
                          <a:pt x="18445" y="25968"/>
                        </a:cubicBezTo>
                        <a:cubicBezTo>
                          <a:pt x="19043" y="25374"/>
                          <a:pt x="19442" y="24582"/>
                          <a:pt x="19641" y="23591"/>
                        </a:cubicBezTo>
                        <a:cubicBezTo>
                          <a:pt x="21833" y="24978"/>
                          <a:pt x="23628" y="24978"/>
                          <a:pt x="24425" y="23789"/>
                        </a:cubicBezTo>
                        <a:cubicBezTo>
                          <a:pt x="24823" y="20818"/>
                          <a:pt x="22033" y="17649"/>
                          <a:pt x="18445" y="14876"/>
                        </a:cubicBezTo>
                        <a:cubicBezTo>
                          <a:pt x="17249" y="13885"/>
                          <a:pt x="16053" y="13291"/>
                          <a:pt x="15056" y="13093"/>
                        </a:cubicBezTo>
                        <a:cubicBezTo>
                          <a:pt x="13462" y="11112"/>
                          <a:pt x="11867" y="10121"/>
                          <a:pt x="10671" y="10716"/>
                        </a:cubicBezTo>
                        <a:cubicBezTo>
                          <a:pt x="10472" y="10716"/>
                          <a:pt x="10472" y="10914"/>
                          <a:pt x="10472" y="10914"/>
                        </a:cubicBezTo>
                        <a:cubicBezTo>
                          <a:pt x="10472" y="8537"/>
                          <a:pt x="9674" y="5763"/>
                          <a:pt x="6884" y="2198"/>
                        </a:cubicBezTo>
                        <a:cubicBezTo>
                          <a:pt x="5090" y="-377"/>
                          <a:pt x="3296" y="-575"/>
                          <a:pt x="2698" y="1009"/>
                        </a:cubicBezTo>
                        <a:cubicBezTo>
                          <a:pt x="2499" y="2000"/>
                          <a:pt x="2300" y="2990"/>
                          <a:pt x="2499" y="3981"/>
                        </a:cubicBezTo>
                        <a:cubicBezTo>
                          <a:pt x="1502" y="3783"/>
                          <a:pt x="705" y="3981"/>
                          <a:pt x="306" y="4773"/>
                        </a:cubicBezTo>
                        <a:cubicBezTo>
                          <a:pt x="-690" y="7150"/>
                          <a:pt x="705" y="10518"/>
                          <a:pt x="5090" y="13489"/>
                        </a:cubicBezTo>
                        <a:cubicBezTo>
                          <a:pt x="6286" y="14479"/>
                          <a:pt x="7681" y="14876"/>
                          <a:pt x="8479" y="14876"/>
                        </a:cubicBezTo>
                        <a:cubicBezTo>
                          <a:pt x="8479" y="14876"/>
                          <a:pt x="8678" y="15074"/>
                          <a:pt x="8678" y="15074"/>
                        </a:cubicBezTo>
                        <a:lnTo>
                          <a:pt x="9674" y="16658"/>
                        </a:lnTo>
                        <a:cubicBezTo>
                          <a:pt x="9674" y="16262"/>
                          <a:pt x="9874" y="15866"/>
                          <a:pt x="9874" y="15470"/>
                        </a:cubicBezTo>
                        <a:lnTo>
                          <a:pt x="10073" y="14876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88" name="Freeform 2587">
                    <a:extLst>
                      <a:ext uri="{FF2B5EF4-FFF2-40B4-BE49-F238E27FC236}">
                        <a16:creationId xmlns:a16="http://schemas.microsoft.com/office/drawing/2014/main" id="{661D160B-1522-0BE4-1986-FD804DB1984C}"/>
                      </a:ext>
                    </a:extLst>
                  </p:cNvPr>
                  <p:cNvSpPr/>
                  <p:nvPr/>
                </p:nvSpPr>
                <p:spPr>
                  <a:xfrm>
                    <a:off x="3665583" y="5056608"/>
                    <a:ext cx="8830" cy="14937"/>
                  </a:xfrm>
                  <a:custGeom>
                    <a:avLst/>
                    <a:gdLst>
                      <a:gd name="connsiteX0" fmla="*/ 1400 w 8830"/>
                      <a:gd name="connsiteY0" fmla="*/ 0 h 14937"/>
                      <a:gd name="connsiteX1" fmla="*/ 1001 w 8830"/>
                      <a:gd name="connsiteY1" fmla="*/ 6735 h 14937"/>
                      <a:gd name="connsiteX2" fmla="*/ 7978 w 8830"/>
                      <a:gd name="connsiteY2" fmla="*/ 14658 h 14937"/>
                      <a:gd name="connsiteX3" fmla="*/ 7380 w 8830"/>
                      <a:gd name="connsiteY3" fmla="*/ 6339 h 14937"/>
                      <a:gd name="connsiteX4" fmla="*/ 1400 w 8830"/>
                      <a:gd name="connsiteY4" fmla="*/ 0 h 149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30" h="14937">
                        <a:moveTo>
                          <a:pt x="1400" y="0"/>
                        </a:moveTo>
                        <a:cubicBezTo>
                          <a:pt x="-394" y="198"/>
                          <a:pt x="-394" y="3169"/>
                          <a:pt x="1001" y="6735"/>
                        </a:cubicBezTo>
                        <a:cubicBezTo>
                          <a:pt x="2995" y="12083"/>
                          <a:pt x="5785" y="16045"/>
                          <a:pt x="7978" y="14658"/>
                        </a:cubicBezTo>
                        <a:cubicBezTo>
                          <a:pt x="9373" y="13866"/>
                          <a:pt x="8974" y="10697"/>
                          <a:pt x="7380" y="6339"/>
                        </a:cubicBezTo>
                        <a:cubicBezTo>
                          <a:pt x="5586" y="2377"/>
                          <a:pt x="3393" y="0"/>
                          <a:pt x="1400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89" name="Freeform 2588">
                    <a:extLst>
                      <a:ext uri="{FF2B5EF4-FFF2-40B4-BE49-F238E27FC236}">
                        <a16:creationId xmlns:a16="http://schemas.microsoft.com/office/drawing/2014/main" id="{09DDC61C-6DEE-D22B-3634-42E9D8E80AD0}"/>
                      </a:ext>
                    </a:extLst>
                  </p:cNvPr>
                  <p:cNvSpPr/>
                  <p:nvPr/>
                </p:nvSpPr>
                <p:spPr>
                  <a:xfrm>
                    <a:off x="3565979" y="5033793"/>
                    <a:ext cx="6798" cy="16121"/>
                  </a:xfrm>
                  <a:custGeom>
                    <a:avLst/>
                    <a:gdLst>
                      <a:gd name="connsiteX0" fmla="*/ 5526 w 6798"/>
                      <a:gd name="connsiteY0" fmla="*/ 15881 h 16121"/>
                      <a:gd name="connsiteX1" fmla="*/ 5526 w 6798"/>
                      <a:gd name="connsiteY1" fmla="*/ 3204 h 16121"/>
                      <a:gd name="connsiteX2" fmla="*/ 1939 w 6798"/>
                      <a:gd name="connsiteY2" fmla="*/ 232 h 16121"/>
                      <a:gd name="connsiteX3" fmla="*/ 1540 w 6798"/>
                      <a:gd name="connsiteY3" fmla="*/ 11325 h 16121"/>
                      <a:gd name="connsiteX4" fmla="*/ 5526 w 6798"/>
                      <a:gd name="connsiteY4" fmla="*/ 15881 h 16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98" h="16121">
                        <a:moveTo>
                          <a:pt x="5526" y="15881"/>
                        </a:moveTo>
                        <a:cubicBezTo>
                          <a:pt x="7121" y="13504"/>
                          <a:pt x="7321" y="8948"/>
                          <a:pt x="5526" y="3204"/>
                        </a:cubicBezTo>
                        <a:cubicBezTo>
                          <a:pt x="4729" y="34"/>
                          <a:pt x="2935" y="-362"/>
                          <a:pt x="1939" y="232"/>
                        </a:cubicBezTo>
                        <a:cubicBezTo>
                          <a:pt x="-254" y="1421"/>
                          <a:pt x="-852" y="4788"/>
                          <a:pt x="1540" y="11325"/>
                        </a:cubicBezTo>
                        <a:cubicBezTo>
                          <a:pt x="3135" y="14693"/>
                          <a:pt x="4729" y="16872"/>
                          <a:pt x="5526" y="158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90" name="Freeform 2589">
                    <a:extLst>
                      <a:ext uri="{FF2B5EF4-FFF2-40B4-BE49-F238E27FC236}">
                        <a16:creationId xmlns:a16="http://schemas.microsoft.com/office/drawing/2014/main" id="{0CA0A3B7-5DED-E0DC-E0EC-35FCAAA1D9AA}"/>
                      </a:ext>
                    </a:extLst>
                  </p:cNvPr>
                  <p:cNvSpPr/>
                  <p:nvPr/>
                </p:nvSpPr>
                <p:spPr>
                  <a:xfrm>
                    <a:off x="3538512" y="5052591"/>
                    <a:ext cx="6899" cy="14573"/>
                  </a:xfrm>
                  <a:custGeom>
                    <a:avLst/>
                    <a:gdLst>
                      <a:gd name="connsiteX0" fmla="*/ 5685 w 6899"/>
                      <a:gd name="connsiteY0" fmla="*/ 14515 h 14573"/>
                      <a:gd name="connsiteX1" fmla="*/ 5685 w 6899"/>
                      <a:gd name="connsiteY1" fmla="*/ 5205 h 14573"/>
                      <a:gd name="connsiteX2" fmla="*/ 1300 w 6899"/>
                      <a:gd name="connsiteY2" fmla="*/ 252 h 14573"/>
                      <a:gd name="connsiteX3" fmla="*/ 1101 w 6899"/>
                      <a:gd name="connsiteY3" fmla="*/ 9365 h 14573"/>
                      <a:gd name="connsiteX4" fmla="*/ 5685 w 6899"/>
                      <a:gd name="connsiteY4" fmla="*/ 14515 h 145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99" h="14573">
                        <a:moveTo>
                          <a:pt x="5685" y="14515"/>
                        </a:moveTo>
                        <a:cubicBezTo>
                          <a:pt x="7679" y="13722"/>
                          <a:pt x="6881" y="9563"/>
                          <a:pt x="5685" y="5205"/>
                        </a:cubicBezTo>
                        <a:cubicBezTo>
                          <a:pt x="4490" y="1243"/>
                          <a:pt x="2696" y="-738"/>
                          <a:pt x="1300" y="252"/>
                        </a:cubicBezTo>
                        <a:cubicBezTo>
                          <a:pt x="-294" y="1441"/>
                          <a:pt x="-494" y="4610"/>
                          <a:pt x="1101" y="9365"/>
                        </a:cubicBezTo>
                        <a:cubicBezTo>
                          <a:pt x="2496" y="13326"/>
                          <a:pt x="4091" y="14911"/>
                          <a:pt x="5685" y="145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91" name="Freeform 2590">
                    <a:extLst>
                      <a:ext uri="{FF2B5EF4-FFF2-40B4-BE49-F238E27FC236}">
                        <a16:creationId xmlns:a16="http://schemas.microsoft.com/office/drawing/2014/main" id="{3310EA96-24AF-CB01-ABD2-268D70592A62}"/>
                      </a:ext>
                    </a:extLst>
                  </p:cNvPr>
                  <p:cNvSpPr/>
                  <p:nvPr/>
                </p:nvSpPr>
                <p:spPr>
                  <a:xfrm>
                    <a:off x="3528364" y="5078786"/>
                    <a:ext cx="7121" cy="13685"/>
                  </a:xfrm>
                  <a:custGeom>
                    <a:avLst/>
                    <a:gdLst>
                      <a:gd name="connsiteX0" fmla="*/ 6067 w 7121"/>
                      <a:gd name="connsiteY0" fmla="*/ 13676 h 13685"/>
                      <a:gd name="connsiteX1" fmla="*/ 6665 w 7121"/>
                      <a:gd name="connsiteY1" fmla="*/ 7931 h 13685"/>
                      <a:gd name="connsiteX2" fmla="*/ 1682 w 7121"/>
                      <a:gd name="connsiteY2" fmla="*/ 8 h 13685"/>
                      <a:gd name="connsiteX3" fmla="*/ 287 w 7121"/>
                      <a:gd name="connsiteY3" fmla="*/ 4366 h 13685"/>
                      <a:gd name="connsiteX4" fmla="*/ 6067 w 7121"/>
                      <a:gd name="connsiteY4" fmla="*/ 13676 h 136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21" h="13685">
                        <a:moveTo>
                          <a:pt x="6067" y="13676"/>
                        </a:moveTo>
                        <a:cubicBezTo>
                          <a:pt x="7462" y="13874"/>
                          <a:pt x="7263" y="11101"/>
                          <a:pt x="6665" y="7931"/>
                        </a:cubicBezTo>
                        <a:cubicBezTo>
                          <a:pt x="5270" y="3375"/>
                          <a:pt x="3874" y="-190"/>
                          <a:pt x="1682" y="8"/>
                        </a:cubicBezTo>
                        <a:cubicBezTo>
                          <a:pt x="486" y="206"/>
                          <a:pt x="-511" y="1196"/>
                          <a:pt x="287" y="4366"/>
                        </a:cubicBezTo>
                        <a:cubicBezTo>
                          <a:pt x="1483" y="10308"/>
                          <a:pt x="3675" y="13478"/>
                          <a:pt x="6067" y="136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92" name="Freeform 2591">
                    <a:extLst>
                      <a:ext uri="{FF2B5EF4-FFF2-40B4-BE49-F238E27FC236}">
                        <a16:creationId xmlns:a16="http://schemas.microsoft.com/office/drawing/2014/main" id="{E7174657-353D-3373-4AC9-1C961C07A33D}"/>
                      </a:ext>
                    </a:extLst>
                  </p:cNvPr>
                  <p:cNvSpPr/>
                  <p:nvPr/>
                </p:nvSpPr>
                <p:spPr>
                  <a:xfrm>
                    <a:off x="3777646" y="4982622"/>
                    <a:ext cx="9936" cy="13918"/>
                  </a:xfrm>
                  <a:custGeom>
                    <a:avLst/>
                    <a:gdLst>
                      <a:gd name="connsiteX0" fmla="*/ 1956 w 9936"/>
                      <a:gd name="connsiteY0" fmla="*/ 8418 h 13918"/>
                      <a:gd name="connsiteX1" fmla="*/ 7737 w 9936"/>
                      <a:gd name="connsiteY1" fmla="*/ 13766 h 13918"/>
                      <a:gd name="connsiteX2" fmla="*/ 7936 w 9936"/>
                      <a:gd name="connsiteY2" fmla="*/ 13370 h 13918"/>
                      <a:gd name="connsiteX3" fmla="*/ 9331 w 9936"/>
                      <a:gd name="connsiteY3" fmla="*/ 13766 h 13918"/>
                      <a:gd name="connsiteX4" fmla="*/ 7537 w 9936"/>
                      <a:gd name="connsiteY4" fmla="*/ 4456 h 13918"/>
                      <a:gd name="connsiteX5" fmla="*/ 3152 w 9936"/>
                      <a:gd name="connsiteY5" fmla="*/ 98 h 13918"/>
                      <a:gd name="connsiteX6" fmla="*/ 2554 w 9936"/>
                      <a:gd name="connsiteY6" fmla="*/ 693 h 13918"/>
                      <a:gd name="connsiteX7" fmla="*/ 760 w 9936"/>
                      <a:gd name="connsiteY7" fmla="*/ 494 h 13918"/>
                      <a:gd name="connsiteX8" fmla="*/ 1956 w 9936"/>
                      <a:gd name="connsiteY8" fmla="*/ 8418 h 139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936" h="13918">
                        <a:moveTo>
                          <a:pt x="1956" y="8418"/>
                        </a:moveTo>
                        <a:cubicBezTo>
                          <a:pt x="3950" y="12182"/>
                          <a:pt x="6342" y="14559"/>
                          <a:pt x="7737" y="13766"/>
                        </a:cubicBezTo>
                        <a:cubicBezTo>
                          <a:pt x="7936" y="13766"/>
                          <a:pt x="7936" y="13370"/>
                          <a:pt x="7936" y="13370"/>
                        </a:cubicBezTo>
                        <a:cubicBezTo>
                          <a:pt x="8335" y="13568"/>
                          <a:pt x="8733" y="13766"/>
                          <a:pt x="9331" y="13766"/>
                        </a:cubicBezTo>
                        <a:cubicBezTo>
                          <a:pt x="10727" y="12182"/>
                          <a:pt x="9531" y="8616"/>
                          <a:pt x="7537" y="4456"/>
                        </a:cubicBezTo>
                        <a:cubicBezTo>
                          <a:pt x="6142" y="1683"/>
                          <a:pt x="4149" y="-496"/>
                          <a:pt x="3152" y="98"/>
                        </a:cubicBezTo>
                        <a:cubicBezTo>
                          <a:pt x="2953" y="296"/>
                          <a:pt x="2754" y="494"/>
                          <a:pt x="2554" y="693"/>
                        </a:cubicBezTo>
                        <a:cubicBezTo>
                          <a:pt x="1956" y="296"/>
                          <a:pt x="1358" y="98"/>
                          <a:pt x="760" y="494"/>
                        </a:cubicBezTo>
                        <a:cubicBezTo>
                          <a:pt x="-635" y="1683"/>
                          <a:pt x="-37" y="4852"/>
                          <a:pt x="1956" y="84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93" name="Freeform 2592">
                    <a:extLst>
                      <a:ext uri="{FF2B5EF4-FFF2-40B4-BE49-F238E27FC236}">
                        <a16:creationId xmlns:a16="http://schemas.microsoft.com/office/drawing/2014/main" id="{E303FC33-76D3-92DB-2A35-D48D4443DF63}"/>
                      </a:ext>
                    </a:extLst>
                  </p:cNvPr>
                  <p:cNvSpPr/>
                  <p:nvPr/>
                </p:nvSpPr>
                <p:spPr>
                  <a:xfrm>
                    <a:off x="3621040" y="5139409"/>
                    <a:ext cx="14260" cy="14658"/>
                  </a:xfrm>
                  <a:custGeom>
                    <a:avLst/>
                    <a:gdLst>
                      <a:gd name="connsiteX0" fmla="*/ 1493 w 14260"/>
                      <a:gd name="connsiteY0" fmla="*/ 0 h 14658"/>
                      <a:gd name="connsiteX1" fmla="*/ 695 w 14260"/>
                      <a:gd name="connsiteY1" fmla="*/ 6933 h 14658"/>
                      <a:gd name="connsiteX2" fmla="*/ 2689 w 14260"/>
                      <a:gd name="connsiteY2" fmla="*/ 11687 h 14658"/>
                      <a:gd name="connsiteX3" fmla="*/ 2091 w 14260"/>
                      <a:gd name="connsiteY3" fmla="*/ 12480 h 14658"/>
                      <a:gd name="connsiteX4" fmla="*/ 4682 w 14260"/>
                      <a:gd name="connsiteY4" fmla="*/ 13866 h 14658"/>
                      <a:gd name="connsiteX5" fmla="*/ 6476 w 14260"/>
                      <a:gd name="connsiteY5" fmla="*/ 14658 h 14658"/>
                      <a:gd name="connsiteX6" fmla="*/ 7273 w 14260"/>
                      <a:gd name="connsiteY6" fmla="*/ 14262 h 14658"/>
                      <a:gd name="connsiteX7" fmla="*/ 8070 w 14260"/>
                      <a:gd name="connsiteY7" fmla="*/ 14262 h 14658"/>
                      <a:gd name="connsiteX8" fmla="*/ 14249 w 14260"/>
                      <a:gd name="connsiteY8" fmla="*/ 13074 h 14658"/>
                      <a:gd name="connsiteX9" fmla="*/ 7472 w 14260"/>
                      <a:gd name="connsiteY9" fmla="*/ 10697 h 14658"/>
                      <a:gd name="connsiteX10" fmla="*/ 7472 w 14260"/>
                      <a:gd name="connsiteY10" fmla="*/ 10697 h 14658"/>
                      <a:gd name="connsiteX11" fmla="*/ 7074 w 14260"/>
                      <a:gd name="connsiteY11" fmla="*/ 8716 h 14658"/>
                      <a:gd name="connsiteX12" fmla="*/ 1493 w 14260"/>
                      <a:gd name="connsiteY12" fmla="*/ 0 h 14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4260" h="14658">
                        <a:moveTo>
                          <a:pt x="1493" y="0"/>
                        </a:moveTo>
                        <a:cubicBezTo>
                          <a:pt x="-102" y="594"/>
                          <a:pt x="-501" y="2971"/>
                          <a:pt x="695" y="6933"/>
                        </a:cubicBezTo>
                        <a:cubicBezTo>
                          <a:pt x="1293" y="8914"/>
                          <a:pt x="2091" y="10499"/>
                          <a:pt x="2689" y="11687"/>
                        </a:cubicBezTo>
                        <a:cubicBezTo>
                          <a:pt x="2290" y="11885"/>
                          <a:pt x="2091" y="12281"/>
                          <a:pt x="2091" y="12480"/>
                        </a:cubicBezTo>
                        <a:cubicBezTo>
                          <a:pt x="2091" y="13272"/>
                          <a:pt x="3087" y="13668"/>
                          <a:pt x="4682" y="13866"/>
                        </a:cubicBezTo>
                        <a:cubicBezTo>
                          <a:pt x="5280" y="14262"/>
                          <a:pt x="5878" y="14460"/>
                          <a:pt x="6476" y="14658"/>
                        </a:cubicBezTo>
                        <a:cubicBezTo>
                          <a:pt x="6874" y="14658"/>
                          <a:pt x="7074" y="14460"/>
                          <a:pt x="7273" y="14262"/>
                        </a:cubicBezTo>
                        <a:cubicBezTo>
                          <a:pt x="7472" y="14262"/>
                          <a:pt x="7672" y="14262"/>
                          <a:pt x="8070" y="14262"/>
                        </a:cubicBezTo>
                        <a:cubicBezTo>
                          <a:pt x="11260" y="14460"/>
                          <a:pt x="14249" y="14064"/>
                          <a:pt x="14249" y="13074"/>
                        </a:cubicBezTo>
                        <a:cubicBezTo>
                          <a:pt x="14449" y="11687"/>
                          <a:pt x="12057" y="10697"/>
                          <a:pt x="7472" y="10697"/>
                        </a:cubicBezTo>
                        <a:cubicBezTo>
                          <a:pt x="7472" y="10697"/>
                          <a:pt x="7472" y="10697"/>
                          <a:pt x="7472" y="10697"/>
                        </a:cubicBezTo>
                        <a:cubicBezTo>
                          <a:pt x="7273" y="10103"/>
                          <a:pt x="7273" y="9508"/>
                          <a:pt x="7074" y="8716"/>
                        </a:cubicBezTo>
                        <a:cubicBezTo>
                          <a:pt x="5678" y="4358"/>
                          <a:pt x="3885" y="792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94" name="Freeform 2593">
                    <a:extLst>
                      <a:ext uri="{FF2B5EF4-FFF2-40B4-BE49-F238E27FC236}">
                        <a16:creationId xmlns:a16="http://schemas.microsoft.com/office/drawing/2014/main" id="{C85049DF-AA52-687C-B647-F837521771CF}"/>
                      </a:ext>
                    </a:extLst>
                  </p:cNvPr>
                  <p:cNvSpPr/>
                  <p:nvPr/>
                </p:nvSpPr>
                <p:spPr>
                  <a:xfrm>
                    <a:off x="3744862" y="5073118"/>
                    <a:ext cx="8890" cy="18911"/>
                  </a:xfrm>
                  <a:custGeom>
                    <a:avLst/>
                    <a:gdLst>
                      <a:gd name="connsiteX0" fmla="*/ 1054 w 8890"/>
                      <a:gd name="connsiteY0" fmla="*/ 129 h 18911"/>
                      <a:gd name="connsiteX1" fmla="*/ 3845 w 8890"/>
                      <a:gd name="connsiteY1" fmla="*/ 13401 h 18911"/>
                      <a:gd name="connsiteX2" fmla="*/ 8031 w 8890"/>
                      <a:gd name="connsiteY2" fmla="*/ 18749 h 18911"/>
                      <a:gd name="connsiteX3" fmla="*/ 5639 w 8890"/>
                      <a:gd name="connsiteY3" fmla="*/ 5874 h 18911"/>
                      <a:gd name="connsiteX4" fmla="*/ 1054 w 8890"/>
                      <a:gd name="connsiteY4" fmla="*/ 129 h 189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90" h="18911">
                        <a:moveTo>
                          <a:pt x="1054" y="129"/>
                        </a:moveTo>
                        <a:cubicBezTo>
                          <a:pt x="-1736" y="2110"/>
                          <a:pt x="1652" y="8251"/>
                          <a:pt x="3845" y="13401"/>
                        </a:cubicBezTo>
                        <a:cubicBezTo>
                          <a:pt x="5041" y="15976"/>
                          <a:pt x="7034" y="19740"/>
                          <a:pt x="8031" y="18749"/>
                        </a:cubicBezTo>
                        <a:cubicBezTo>
                          <a:pt x="10423" y="16570"/>
                          <a:pt x="7233" y="10232"/>
                          <a:pt x="5639" y="5874"/>
                        </a:cubicBezTo>
                        <a:cubicBezTo>
                          <a:pt x="4044" y="2308"/>
                          <a:pt x="2051" y="-663"/>
                          <a:pt x="1054" y="1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95" name="Freeform 2594">
                    <a:extLst>
                      <a:ext uri="{FF2B5EF4-FFF2-40B4-BE49-F238E27FC236}">
                        <a16:creationId xmlns:a16="http://schemas.microsoft.com/office/drawing/2014/main" id="{9EDBDBE6-80CF-AF32-BB82-AB0DE8CB287B}"/>
                      </a:ext>
                    </a:extLst>
                  </p:cNvPr>
                  <p:cNvSpPr/>
                  <p:nvPr/>
                </p:nvSpPr>
                <p:spPr>
                  <a:xfrm>
                    <a:off x="3761227" y="5020058"/>
                    <a:ext cx="30750" cy="45277"/>
                  </a:xfrm>
                  <a:custGeom>
                    <a:avLst/>
                    <a:gdLst>
                      <a:gd name="connsiteX0" fmla="*/ 2230 w 30750"/>
                      <a:gd name="connsiteY0" fmla="*/ 8024 h 45277"/>
                      <a:gd name="connsiteX1" fmla="*/ 7811 w 30750"/>
                      <a:gd name="connsiteY1" fmla="*/ 20900 h 45277"/>
                      <a:gd name="connsiteX2" fmla="*/ 12395 w 30750"/>
                      <a:gd name="connsiteY2" fmla="*/ 25258 h 45277"/>
                      <a:gd name="connsiteX3" fmla="*/ 13791 w 30750"/>
                      <a:gd name="connsiteY3" fmla="*/ 30012 h 45277"/>
                      <a:gd name="connsiteX4" fmla="*/ 15585 w 30750"/>
                      <a:gd name="connsiteY4" fmla="*/ 32587 h 45277"/>
                      <a:gd name="connsiteX5" fmla="*/ 12993 w 30750"/>
                      <a:gd name="connsiteY5" fmla="*/ 33380 h 45277"/>
                      <a:gd name="connsiteX6" fmla="*/ 15385 w 30750"/>
                      <a:gd name="connsiteY6" fmla="*/ 39124 h 45277"/>
                      <a:gd name="connsiteX7" fmla="*/ 15983 w 30750"/>
                      <a:gd name="connsiteY7" fmla="*/ 40511 h 45277"/>
                      <a:gd name="connsiteX8" fmla="*/ 20568 w 30750"/>
                      <a:gd name="connsiteY8" fmla="*/ 45265 h 45277"/>
                      <a:gd name="connsiteX9" fmla="*/ 21365 w 30750"/>
                      <a:gd name="connsiteY9" fmla="*/ 41501 h 45277"/>
                      <a:gd name="connsiteX10" fmla="*/ 21963 w 30750"/>
                      <a:gd name="connsiteY10" fmla="*/ 41303 h 45277"/>
                      <a:gd name="connsiteX11" fmla="*/ 19970 w 30750"/>
                      <a:gd name="connsiteY11" fmla="*/ 35361 h 45277"/>
                      <a:gd name="connsiteX12" fmla="*/ 18176 w 30750"/>
                      <a:gd name="connsiteY12" fmla="*/ 34172 h 45277"/>
                      <a:gd name="connsiteX13" fmla="*/ 18973 w 30750"/>
                      <a:gd name="connsiteY13" fmla="*/ 33776 h 45277"/>
                      <a:gd name="connsiteX14" fmla="*/ 18973 w 30750"/>
                      <a:gd name="connsiteY14" fmla="*/ 30012 h 45277"/>
                      <a:gd name="connsiteX15" fmla="*/ 18973 w 30750"/>
                      <a:gd name="connsiteY15" fmla="*/ 30012 h 45277"/>
                      <a:gd name="connsiteX16" fmla="*/ 22162 w 30750"/>
                      <a:gd name="connsiteY16" fmla="*/ 32984 h 45277"/>
                      <a:gd name="connsiteX17" fmla="*/ 22960 w 30750"/>
                      <a:gd name="connsiteY17" fmla="*/ 35757 h 45277"/>
                      <a:gd name="connsiteX18" fmla="*/ 28740 w 30750"/>
                      <a:gd name="connsiteY18" fmla="*/ 42888 h 45277"/>
                      <a:gd name="connsiteX19" fmla="*/ 29936 w 30750"/>
                      <a:gd name="connsiteY19" fmla="*/ 37342 h 45277"/>
                      <a:gd name="connsiteX20" fmla="*/ 28341 w 30750"/>
                      <a:gd name="connsiteY20" fmla="*/ 34568 h 45277"/>
                      <a:gd name="connsiteX21" fmla="*/ 26348 w 30750"/>
                      <a:gd name="connsiteY21" fmla="*/ 29220 h 45277"/>
                      <a:gd name="connsiteX22" fmla="*/ 23358 w 30750"/>
                      <a:gd name="connsiteY22" fmla="*/ 26843 h 45277"/>
                      <a:gd name="connsiteX23" fmla="*/ 23159 w 30750"/>
                      <a:gd name="connsiteY23" fmla="*/ 26249 h 45277"/>
                      <a:gd name="connsiteX24" fmla="*/ 21564 w 30750"/>
                      <a:gd name="connsiteY24" fmla="*/ 19910 h 45277"/>
                      <a:gd name="connsiteX25" fmla="*/ 16382 w 30750"/>
                      <a:gd name="connsiteY25" fmla="*/ 15552 h 45277"/>
                      <a:gd name="connsiteX26" fmla="*/ 15585 w 30750"/>
                      <a:gd name="connsiteY26" fmla="*/ 17731 h 45277"/>
                      <a:gd name="connsiteX27" fmla="*/ 15983 w 30750"/>
                      <a:gd name="connsiteY27" fmla="*/ 21693 h 45277"/>
                      <a:gd name="connsiteX28" fmla="*/ 14787 w 30750"/>
                      <a:gd name="connsiteY28" fmla="*/ 10600 h 45277"/>
                      <a:gd name="connsiteX29" fmla="*/ 14787 w 30750"/>
                      <a:gd name="connsiteY29" fmla="*/ 10600 h 45277"/>
                      <a:gd name="connsiteX30" fmla="*/ 20568 w 30750"/>
                      <a:gd name="connsiteY30" fmla="*/ 16740 h 45277"/>
                      <a:gd name="connsiteX31" fmla="*/ 26747 w 30750"/>
                      <a:gd name="connsiteY31" fmla="*/ 15552 h 45277"/>
                      <a:gd name="connsiteX32" fmla="*/ 20368 w 30750"/>
                      <a:gd name="connsiteY32" fmla="*/ 8421 h 45277"/>
                      <a:gd name="connsiteX33" fmla="*/ 14588 w 30750"/>
                      <a:gd name="connsiteY33" fmla="*/ 9213 h 45277"/>
                      <a:gd name="connsiteX34" fmla="*/ 4223 w 30750"/>
                      <a:gd name="connsiteY34" fmla="*/ 2082 h 45277"/>
                      <a:gd name="connsiteX35" fmla="*/ 834 w 30750"/>
                      <a:gd name="connsiteY35" fmla="*/ 101 h 45277"/>
                      <a:gd name="connsiteX36" fmla="*/ 2230 w 30750"/>
                      <a:gd name="connsiteY36" fmla="*/ 8024 h 45277"/>
                      <a:gd name="connsiteX37" fmla="*/ 18375 w 30750"/>
                      <a:gd name="connsiteY37" fmla="*/ 25060 h 45277"/>
                      <a:gd name="connsiteX38" fmla="*/ 18375 w 30750"/>
                      <a:gd name="connsiteY38" fmla="*/ 25060 h 45277"/>
                      <a:gd name="connsiteX39" fmla="*/ 18375 w 30750"/>
                      <a:gd name="connsiteY39" fmla="*/ 25060 h 45277"/>
                      <a:gd name="connsiteX40" fmla="*/ 18375 w 30750"/>
                      <a:gd name="connsiteY40" fmla="*/ 25060 h 45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</a:cxnLst>
                    <a:rect l="l" t="t" r="r" b="b"/>
                    <a:pathLst>
                      <a:path w="30750" h="45277">
                        <a:moveTo>
                          <a:pt x="2230" y="8024"/>
                        </a:moveTo>
                        <a:cubicBezTo>
                          <a:pt x="2628" y="11986"/>
                          <a:pt x="4622" y="17137"/>
                          <a:pt x="7811" y="20900"/>
                        </a:cubicBezTo>
                        <a:cubicBezTo>
                          <a:pt x="9206" y="22485"/>
                          <a:pt x="10801" y="24070"/>
                          <a:pt x="12395" y="25258"/>
                        </a:cubicBezTo>
                        <a:cubicBezTo>
                          <a:pt x="12395" y="26447"/>
                          <a:pt x="12794" y="28031"/>
                          <a:pt x="13791" y="30012"/>
                        </a:cubicBezTo>
                        <a:cubicBezTo>
                          <a:pt x="14389" y="31201"/>
                          <a:pt x="14987" y="31993"/>
                          <a:pt x="15585" y="32587"/>
                        </a:cubicBezTo>
                        <a:cubicBezTo>
                          <a:pt x="14588" y="32191"/>
                          <a:pt x="13591" y="32389"/>
                          <a:pt x="12993" y="33380"/>
                        </a:cubicBezTo>
                        <a:cubicBezTo>
                          <a:pt x="12196" y="34766"/>
                          <a:pt x="12993" y="37143"/>
                          <a:pt x="15385" y="39124"/>
                        </a:cubicBezTo>
                        <a:cubicBezTo>
                          <a:pt x="15585" y="39520"/>
                          <a:pt x="15784" y="40115"/>
                          <a:pt x="15983" y="40511"/>
                        </a:cubicBezTo>
                        <a:cubicBezTo>
                          <a:pt x="17179" y="43284"/>
                          <a:pt x="19173" y="45463"/>
                          <a:pt x="20568" y="45265"/>
                        </a:cubicBezTo>
                        <a:cubicBezTo>
                          <a:pt x="21764" y="45067"/>
                          <a:pt x="21963" y="43482"/>
                          <a:pt x="21365" y="41501"/>
                        </a:cubicBezTo>
                        <a:cubicBezTo>
                          <a:pt x="21564" y="41501"/>
                          <a:pt x="21764" y="41303"/>
                          <a:pt x="21963" y="41303"/>
                        </a:cubicBezTo>
                        <a:cubicBezTo>
                          <a:pt x="23557" y="40313"/>
                          <a:pt x="23159" y="38530"/>
                          <a:pt x="19970" y="35361"/>
                        </a:cubicBezTo>
                        <a:cubicBezTo>
                          <a:pt x="19372" y="34964"/>
                          <a:pt x="18774" y="34568"/>
                          <a:pt x="18176" y="34172"/>
                        </a:cubicBezTo>
                        <a:cubicBezTo>
                          <a:pt x="18375" y="34172"/>
                          <a:pt x="18774" y="33974"/>
                          <a:pt x="18973" y="33776"/>
                        </a:cubicBezTo>
                        <a:cubicBezTo>
                          <a:pt x="19771" y="32984"/>
                          <a:pt x="19771" y="31795"/>
                          <a:pt x="18973" y="30012"/>
                        </a:cubicBezTo>
                        <a:cubicBezTo>
                          <a:pt x="18973" y="30012"/>
                          <a:pt x="18973" y="30012"/>
                          <a:pt x="18973" y="30012"/>
                        </a:cubicBezTo>
                        <a:cubicBezTo>
                          <a:pt x="20169" y="31201"/>
                          <a:pt x="21166" y="32191"/>
                          <a:pt x="22162" y="32984"/>
                        </a:cubicBezTo>
                        <a:cubicBezTo>
                          <a:pt x="22362" y="33776"/>
                          <a:pt x="22561" y="34568"/>
                          <a:pt x="22960" y="35757"/>
                        </a:cubicBezTo>
                        <a:cubicBezTo>
                          <a:pt x="24355" y="39719"/>
                          <a:pt x="26747" y="42294"/>
                          <a:pt x="28740" y="42888"/>
                        </a:cubicBezTo>
                        <a:cubicBezTo>
                          <a:pt x="30933" y="43482"/>
                          <a:pt x="31332" y="41501"/>
                          <a:pt x="29936" y="37342"/>
                        </a:cubicBezTo>
                        <a:cubicBezTo>
                          <a:pt x="29537" y="36351"/>
                          <a:pt x="28939" y="35361"/>
                          <a:pt x="28341" y="34568"/>
                        </a:cubicBezTo>
                        <a:cubicBezTo>
                          <a:pt x="29139" y="33182"/>
                          <a:pt x="28740" y="31201"/>
                          <a:pt x="26348" y="29220"/>
                        </a:cubicBezTo>
                        <a:cubicBezTo>
                          <a:pt x="25352" y="28428"/>
                          <a:pt x="24355" y="27437"/>
                          <a:pt x="23358" y="26843"/>
                        </a:cubicBezTo>
                        <a:cubicBezTo>
                          <a:pt x="23358" y="26645"/>
                          <a:pt x="23358" y="26447"/>
                          <a:pt x="23159" y="26249"/>
                        </a:cubicBezTo>
                        <a:cubicBezTo>
                          <a:pt x="23757" y="25060"/>
                          <a:pt x="23159" y="23079"/>
                          <a:pt x="21564" y="19910"/>
                        </a:cubicBezTo>
                        <a:cubicBezTo>
                          <a:pt x="19970" y="16938"/>
                          <a:pt x="17578" y="14958"/>
                          <a:pt x="16382" y="15552"/>
                        </a:cubicBezTo>
                        <a:cubicBezTo>
                          <a:pt x="15784" y="15750"/>
                          <a:pt x="15585" y="16740"/>
                          <a:pt x="15585" y="17731"/>
                        </a:cubicBezTo>
                        <a:cubicBezTo>
                          <a:pt x="15186" y="18523"/>
                          <a:pt x="15385" y="19910"/>
                          <a:pt x="15983" y="21693"/>
                        </a:cubicBezTo>
                        <a:cubicBezTo>
                          <a:pt x="13591" y="16938"/>
                          <a:pt x="12794" y="13175"/>
                          <a:pt x="14787" y="10600"/>
                        </a:cubicBezTo>
                        <a:lnTo>
                          <a:pt x="14787" y="10600"/>
                        </a:lnTo>
                        <a:cubicBezTo>
                          <a:pt x="16581" y="12580"/>
                          <a:pt x="18375" y="15354"/>
                          <a:pt x="20568" y="16740"/>
                        </a:cubicBezTo>
                        <a:cubicBezTo>
                          <a:pt x="24754" y="19712"/>
                          <a:pt x="27146" y="18919"/>
                          <a:pt x="26747" y="15552"/>
                        </a:cubicBezTo>
                        <a:cubicBezTo>
                          <a:pt x="26348" y="12580"/>
                          <a:pt x="23557" y="10203"/>
                          <a:pt x="20368" y="8421"/>
                        </a:cubicBezTo>
                        <a:cubicBezTo>
                          <a:pt x="16780" y="6440"/>
                          <a:pt x="15585" y="7628"/>
                          <a:pt x="14588" y="9213"/>
                        </a:cubicBezTo>
                        <a:cubicBezTo>
                          <a:pt x="11199" y="6242"/>
                          <a:pt x="7811" y="-97"/>
                          <a:pt x="4223" y="2082"/>
                        </a:cubicBezTo>
                        <a:cubicBezTo>
                          <a:pt x="2828" y="497"/>
                          <a:pt x="1632" y="-295"/>
                          <a:pt x="834" y="101"/>
                        </a:cubicBezTo>
                        <a:cubicBezTo>
                          <a:pt x="-960" y="497"/>
                          <a:pt x="436" y="4261"/>
                          <a:pt x="2230" y="8024"/>
                        </a:cubicBezTo>
                        <a:close/>
                        <a:moveTo>
                          <a:pt x="18375" y="25060"/>
                        </a:moveTo>
                        <a:cubicBezTo>
                          <a:pt x="18375" y="25060"/>
                          <a:pt x="18375" y="25060"/>
                          <a:pt x="18375" y="25060"/>
                        </a:cubicBezTo>
                        <a:cubicBezTo>
                          <a:pt x="18375" y="25060"/>
                          <a:pt x="18375" y="25060"/>
                          <a:pt x="18375" y="25060"/>
                        </a:cubicBezTo>
                        <a:cubicBezTo>
                          <a:pt x="18375" y="25060"/>
                          <a:pt x="18375" y="25060"/>
                          <a:pt x="18375" y="250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96" name="Freeform 2595">
                    <a:extLst>
                      <a:ext uri="{FF2B5EF4-FFF2-40B4-BE49-F238E27FC236}">
                        <a16:creationId xmlns:a16="http://schemas.microsoft.com/office/drawing/2014/main" id="{5ACFAE69-74B3-B149-E356-1A295FBBF294}"/>
                      </a:ext>
                    </a:extLst>
                  </p:cNvPr>
                  <p:cNvSpPr/>
                  <p:nvPr/>
                </p:nvSpPr>
                <p:spPr>
                  <a:xfrm>
                    <a:off x="3578881" y="5003520"/>
                    <a:ext cx="3388" cy="2575"/>
                  </a:xfrm>
                  <a:custGeom>
                    <a:avLst/>
                    <a:gdLst>
                      <a:gd name="connsiteX0" fmla="*/ 1993 w 3388"/>
                      <a:gd name="connsiteY0" fmla="*/ 2575 h 2575"/>
                      <a:gd name="connsiteX1" fmla="*/ 3389 w 3388"/>
                      <a:gd name="connsiteY1" fmla="*/ 0 h 2575"/>
                      <a:gd name="connsiteX2" fmla="*/ 0 w 3388"/>
                      <a:gd name="connsiteY2" fmla="*/ 792 h 2575"/>
                      <a:gd name="connsiteX3" fmla="*/ 1993 w 3388"/>
                      <a:gd name="connsiteY3" fmla="*/ 2575 h 2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388" h="2575">
                        <a:moveTo>
                          <a:pt x="1993" y="2575"/>
                        </a:moveTo>
                        <a:cubicBezTo>
                          <a:pt x="2990" y="2575"/>
                          <a:pt x="3389" y="1585"/>
                          <a:pt x="3389" y="0"/>
                        </a:cubicBezTo>
                        <a:cubicBezTo>
                          <a:pt x="2193" y="198"/>
                          <a:pt x="996" y="594"/>
                          <a:pt x="0" y="792"/>
                        </a:cubicBezTo>
                        <a:cubicBezTo>
                          <a:pt x="598" y="1783"/>
                          <a:pt x="1395" y="2377"/>
                          <a:pt x="1993" y="25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97" name="Freeform 2596">
                    <a:extLst>
                      <a:ext uri="{FF2B5EF4-FFF2-40B4-BE49-F238E27FC236}">
                        <a16:creationId xmlns:a16="http://schemas.microsoft.com/office/drawing/2014/main" id="{B9C11D89-3388-CF99-12D9-462A8E69DF04}"/>
                      </a:ext>
                    </a:extLst>
                  </p:cNvPr>
                  <p:cNvSpPr/>
                  <p:nvPr/>
                </p:nvSpPr>
                <p:spPr>
                  <a:xfrm>
                    <a:off x="3596820" y="4998766"/>
                    <a:ext cx="4064" cy="4368"/>
                  </a:xfrm>
                  <a:custGeom>
                    <a:avLst/>
                    <a:gdLst>
                      <a:gd name="connsiteX0" fmla="*/ 3588 w 4064"/>
                      <a:gd name="connsiteY0" fmla="*/ 3566 h 4368"/>
                      <a:gd name="connsiteX1" fmla="*/ 3986 w 4064"/>
                      <a:gd name="connsiteY1" fmla="*/ 0 h 4368"/>
                      <a:gd name="connsiteX2" fmla="*/ 0 w 4064"/>
                      <a:gd name="connsiteY2" fmla="*/ 1189 h 4368"/>
                      <a:gd name="connsiteX3" fmla="*/ 199 w 4064"/>
                      <a:gd name="connsiteY3" fmla="*/ 1387 h 4368"/>
                      <a:gd name="connsiteX4" fmla="*/ 3588 w 4064"/>
                      <a:gd name="connsiteY4" fmla="*/ 3566 h 43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64" h="4368">
                        <a:moveTo>
                          <a:pt x="3588" y="3566"/>
                        </a:moveTo>
                        <a:cubicBezTo>
                          <a:pt x="3986" y="2575"/>
                          <a:pt x="4186" y="1387"/>
                          <a:pt x="3986" y="0"/>
                        </a:cubicBezTo>
                        <a:cubicBezTo>
                          <a:pt x="2591" y="396"/>
                          <a:pt x="1196" y="792"/>
                          <a:pt x="0" y="1189"/>
                        </a:cubicBezTo>
                        <a:cubicBezTo>
                          <a:pt x="0" y="1189"/>
                          <a:pt x="0" y="1387"/>
                          <a:pt x="199" y="1387"/>
                        </a:cubicBezTo>
                        <a:cubicBezTo>
                          <a:pt x="1395" y="3962"/>
                          <a:pt x="2990" y="5348"/>
                          <a:pt x="3588" y="35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98" name="Freeform 2597">
                    <a:extLst>
                      <a:ext uri="{FF2B5EF4-FFF2-40B4-BE49-F238E27FC236}">
                        <a16:creationId xmlns:a16="http://schemas.microsoft.com/office/drawing/2014/main" id="{BB73A94F-D717-AB5A-B9E0-22BD47A226B8}"/>
                      </a:ext>
                    </a:extLst>
                  </p:cNvPr>
                  <p:cNvSpPr/>
                  <p:nvPr/>
                </p:nvSpPr>
                <p:spPr>
                  <a:xfrm>
                    <a:off x="3730767" y="4946074"/>
                    <a:ext cx="7776" cy="12794"/>
                  </a:xfrm>
                  <a:custGeom>
                    <a:avLst/>
                    <a:gdLst>
                      <a:gd name="connsiteX0" fmla="*/ 6777 w 7776"/>
                      <a:gd name="connsiteY0" fmla="*/ 12678 h 12794"/>
                      <a:gd name="connsiteX1" fmla="*/ 5780 w 7776"/>
                      <a:gd name="connsiteY1" fmla="*/ 4160 h 12794"/>
                      <a:gd name="connsiteX2" fmla="*/ 2990 w 7776"/>
                      <a:gd name="connsiteY2" fmla="*/ 0 h 12794"/>
                      <a:gd name="connsiteX3" fmla="*/ 0 w 7776"/>
                      <a:gd name="connsiteY3" fmla="*/ 1585 h 12794"/>
                      <a:gd name="connsiteX4" fmla="*/ 1595 w 7776"/>
                      <a:gd name="connsiteY4" fmla="*/ 6933 h 12794"/>
                      <a:gd name="connsiteX5" fmla="*/ 6777 w 7776"/>
                      <a:gd name="connsiteY5" fmla="*/ 12678 h 127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776" h="12794">
                        <a:moveTo>
                          <a:pt x="6777" y="12678"/>
                        </a:moveTo>
                        <a:cubicBezTo>
                          <a:pt x="8571" y="11885"/>
                          <a:pt x="7774" y="8320"/>
                          <a:pt x="5780" y="4160"/>
                        </a:cubicBezTo>
                        <a:cubicBezTo>
                          <a:pt x="4784" y="2179"/>
                          <a:pt x="3787" y="792"/>
                          <a:pt x="2990" y="0"/>
                        </a:cubicBezTo>
                        <a:cubicBezTo>
                          <a:pt x="1993" y="594"/>
                          <a:pt x="997" y="990"/>
                          <a:pt x="0" y="1585"/>
                        </a:cubicBezTo>
                        <a:cubicBezTo>
                          <a:pt x="199" y="2971"/>
                          <a:pt x="797" y="4952"/>
                          <a:pt x="1595" y="6933"/>
                        </a:cubicBezTo>
                        <a:cubicBezTo>
                          <a:pt x="2990" y="10103"/>
                          <a:pt x="5182" y="13470"/>
                          <a:pt x="6777" y="126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99" name="Freeform 2598">
                    <a:extLst>
                      <a:ext uri="{FF2B5EF4-FFF2-40B4-BE49-F238E27FC236}">
                        <a16:creationId xmlns:a16="http://schemas.microsoft.com/office/drawing/2014/main" id="{BE478405-8C8B-EC17-F46F-F562F3545DD7}"/>
                      </a:ext>
                    </a:extLst>
                  </p:cNvPr>
                  <p:cNvSpPr/>
                  <p:nvPr/>
                </p:nvSpPr>
                <p:spPr>
                  <a:xfrm>
                    <a:off x="3741577" y="4938349"/>
                    <a:ext cx="9546" cy="16237"/>
                  </a:xfrm>
                  <a:custGeom>
                    <a:avLst/>
                    <a:gdLst>
                      <a:gd name="connsiteX0" fmla="*/ 8325 w 9546"/>
                      <a:gd name="connsiteY0" fmla="*/ 15451 h 16237"/>
                      <a:gd name="connsiteX1" fmla="*/ 8126 w 9546"/>
                      <a:gd name="connsiteY1" fmla="*/ 12281 h 16237"/>
                      <a:gd name="connsiteX2" fmla="*/ 8126 w 9546"/>
                      <a:gd name="connsiteY2" fmla="*/ 12281 h 16237"/>
                      <a:gd name="connsiteX3" fmla="*/ 7528 w 9546"/>
                      <a:gd name="connsiteY3" fmla="*/ 1585 h 16237"/>
                      <a:gd name="connsiteX4" fmla="*/ 6332 w 9546"/>
                      <a:gd name="connsiteY4" fmla="*/ 0 h 16237"/>
                      <a:gd name="connsiteX5" fmla="*/ 551 w 9546"/>
                      <a:gd name="connsiteY5" fmla="*/ 3169 h 16237"/>
                      <a:gd name="connsiteX6" fmla="*/ 950 w 9546"/>
                      <a:gd name="connsiteY6" fmla="*/ 4160 h 16237"/>
                      <a:gd name="connsiteX7" fmla="*/ 751 w 9546"/>
                      <a:gd name="connsiteY7" fmla="*/ 4160 h 16237"/>
                      <a:gd name="connsiteX8" fmla="*/ 2146 w 9546"/>
                      <a:gd name="connsiteY8" fmla="*/ 11687 h 16237"/>
                      <a:gd name="connsiteX9" fmla="*/ 8325 w 9546"/>
                      <a:gd name="connsiteY9" fmla="*/ 15451 h 162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9546" h="16237">
                        <a:moveTo>
                          <a:pt x="8325" y="15451"/>
                        </a:moveTo>
                        <a:cubicBezTo>
                          <a:pt x="8724" y="14857"/>
                          <a:pt x="8724" y="13668"/>
                          <a:pt x="8126" y="12281"/>
                        </a:cubicBezTo>
                        <a:lnTo>
                          <a:pt x="8126" y="12281"/>
                        </a:lnTo>
                        <a:cubicBezTo>
                          <a:pt x="9920" y="10895"/>
                          <a:pt x="10318" y="7527"/>
                          <a:pt x="7528" y="1585"/>
                        </a:cubicBezTo>
                        <a:cubicBezTo>
                          <a:pt x="7129" y="990"/>
                          <a:pt x="6731" y="396"/>
                          <a:pt x="6332" y="0"/>
                        </a:cubicBezTo>
                        <a:cubicBezTo>
                          <a:pt x="4338" y="990"/>
                          <a:pt x="2345" y="2179"/>
                          <a:pt x="551" y="3169"/>
                        </a:cubicBezTo>
                        <a:cubicBezTo>
                          <a:pt x="751" y="3566"/>
                          <a:pt x="751" y="3764"/>
                          <a:pt x="950" y="4160"/>
                        </a:cubicBezTo>
                        <a:cubicBezTo>
                          <a:pt x="950" y="4160"/>
                          <a:pt x="751" y="4160"/>
                          <a:pt x="751" y="4160"/>
                        </a:cubicBezTo>
                        <a:cubicBezTo>
                          <a:pt x="-645" y="4952"/>
                          <a:pt x="-47" y="7924"/>
                          <a:pt x="2146" y="11687"/>
                        </a:cubicBezTo>
                        <a:cubicBezTo>
                          <a:pt x="5136" y="16441"/>
                          <a:pt x="7329" y="17036"/>
                          <a:pt x="8325" y="154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00" name="Freeform 2599">
                    <a:extLst>
                      <a:ext uri="{FF2B5EF4-FFF2-40B4-BE49-F238E27FC236}">
                        <a16:creationId xmlns:a16="http://schemas.microsoft.com/office/drawing/2014/main" id="{871A81AE-B2F1-521D-AB45-7DEAA61E1DBA}"/>
                      </a:ext>
                    </a:extLst>
                  </p:cNvPr>
                  <p:cNvSpPr/>
                  <p:nvPr/>
                </p:nvSpPr>
                <p:spPr>
                  <a:xfrm>
                    <a:off x="3752233" y="4935179"/>
                    <a:ext cx="25177" cy="34863"/>
                  </a:xfrm>
                  <a:custGeom>
                    <a:avLst/>
                    <a:gdLst>
                      <a:gd name="connsiteX0" fmla="*/ 7436 w 25177"/>
                      <a:gd name="connsiteY0" fmla="*/ 12876 h 34863"/>
                      <a:gd name="connsiteX1" fmla="*/ 7835 w 25177"/>
                      <a:gd name="connsiteY1" fmla="*/ 17036 h 34863"/>
                      <a:gd name="connsiteX2" fmla="*/ 12220 w 25177"/>
                      <a:gd name="connsiteY2" fmla="*/ 22384 h 34863"/>
                      <a:gd name="connsiteX3" fmla="*/ 14413 w 25177"/>
                      <a:gd name="connsiteY3" fmla="*/ 22186 h 34863"/>
                      <a:gd name="connsiteX4" fmla="*/ 16804 w 25177"/>
                      <a:gd name="connsiteY4" fmla="*/ 30109 h 34863"/>
                      <a:gd name="connsiteX5" fmla="*/ 21987 w 25177"/>
                      <a:gd name="connsiteY5" fmla="*/ 34071 h 34863"/>
                      <a:gd name="connsiteX6" fmla="*/ 24379 w 25177"/>
                      <a:gd name="connsiteY6" fmla="*/ 34864 h 34863"/>
                      <a:gd name="connsiteX7" fmla="*/ 23183 w 25177"/>
                      <a:gd name="connsiteY7" fmla="*/ 21195 h 34863"/>
                      <a:gd name="connsiteX8" fmla="*/ 24379 w 25177"/>
                      <a:gd name="connsiteY8" fmla="*/ 21195 h 34863"/>
                      <a:gd name="connsiteX9" fmla="*/ 22983 w 25177"/>
                      <a:gd name="connsiteY9" fmla="*/ 13866 h 34863"/>
                      <a:gd name="connsiteX10" fmla="*/ 17602 w 25177"/>
                      <a:gd name="connsiteY10" fmla="*/ 9706 h 34863"/>
                      <a:gd name="connsiteX11" fmla="*/ 18598 w 25177"/>
                      <a:gd name="connsiteY11" fmla="*/ 15649 h 34863"/>
                      <a:gd name="connsiteX12" fmla="*/ 18798 w 25177"/>
                      <a:gd name="connsiteY12" fmla="*/ 16045 h 34863"/>
                      <a:gd name="connsiteX13" fmla="*/ 16605 w 25177"/>
                      <a:gd name="connsiteY13" fmla="*/ 21195 h 34863"/>
                      <a:gd name="connsiteX14" fmla="*/ 14811 w 25177"/>
                      <a:gd name="connsiteY14" fmla="*/ 21394 h 34863"/>
                      <a:gd name="connsiteX15" fmla="*/ 14811 w 25177"/>
                      <a:gd name="connsiteY15" fmla="*/ 21394 h 34863"/>
                      <a:gd name="connsiteX16" fmla="*/ 11223 w 25177"/>
                      <a:gd name="connsiteY16" fmla="*/ 15253 h 34863"/>
                      <a:gd name="connsiteX17" fmla="*/ 8034 w 25177"/>
                      <a:gd name="connsiteY17" fmla="*/ 12678 h 34863"/>
                      <a:gd name="connsiteX18" fmla="*/ 4446 w 25177"/>
                      <a:gd name="connsiteY18" fmla="*/ 2971 h 34863"/>
                      <a:gd name="connsiteX19" fmla="*/ 1855 w 25177"/>
                      <a:gd name="connsiteY19" fmla="*/ 0 h 34863"/>
                      <a:gd name="connsiteX20" fmla="*/ 61 w 25177"/>
                      <a:gd name="connsiteY20" fmla="*/ 990 h 34863"/>
                      <a:gd name="connsiteX21" fmla="*/ 3649 w 25177"/>
                      <a:gd name="connsiteY21" fmla="*/ 10301 h 34863"/>
                      <a:gd name="connsiteX22" fmla="*/ 7436 w 25177"/>
                      <a:gd name="connsiteY22" fmla="*/ 12876 h 34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25177" h="34863">
                        <a:moveTo>
                          <a:pt x="7436" y="12876"/>
                        </a:moveTo>
                        <a:cubicBezTo>
                          <a:pt x="7237" y="13668"/>
                          <a:pt x="7436" y="15451"/>
                          <a:pt x="7835" y="17036"/>
                        </a:cubicBezTo>
                        <a:cubicBezTo>
                          <a:pt x="8831" y="20205"/>
                          <a:pt x="10825" y="21988"/>
                          <a:pt x="12220" y="22384"/>
                        </a:cubicBezTo>
                        <a:cubicBezTo>
                          <a:pt x="13017" y="22582"/>
                          <a:pt x="13815" y="22384"/>
                          <a:pt x="14413" y="22186"/>
                        </a:cubicBezTo>
                        <a:cubicBezTo>
                          <a:pt x="14014" y="23969"/>
                          <a:pt x="14612" y="26544"/>
                          <a:pt x="16804" y="30109"/>
                        </a:cubicBezTo>
                        <a:cubicBezTo>
                          <a:pt x="18798" y="33477"/>
                          <a:pt x="20791" y="34665"/>
                          <a:pt x="21987" y="34071"/>
                        </a:cubicBezTo>
                        <a:cubicBezTo>
                          <a:pt x="22784" y="34467"/>
                          <a:pt x="23581" y="34864"/>
                          <a:pt x="24379" y="34864"/>
                        </a:cubicBezTo>
                        <a:cubicBezTo>
                          <a:pt x="25974" y="34864"/>
                          <a:pt x="24977" y="26148"/>
                          <a:pt x="23183" y="21195"/>
                        </a:cubicBezTo>
                        <a:cubicBezTo>
                          <a:pt x="23581" y="21394"/>
                          <a:pt x="23980" y="21394"/>
                          <a:pt x="24379" y="21195"/>
                        </a:cubicBezTo>
                        <a:cubicBezTo>
                          <a:pt x="25774" y="20403"/>
                          <a:pt x="24977" y="17432"/>
                          <a:pt x="22983" y="13866"/>
                        </a:cubicBezTo>
                        <a:cubicBezTo>
                          <a:pt x="20592" y="9904"/>
                          <a:pt x="18798" y="8716"/>
                          <a:pt x="17602" y="9706"/>
                        </a:cubicBezTo>
                        <a:cubicBezTo>
                          <a:pt x="16605" y="10499"/>
                          <a:pt x="17203" y="13074"/>
                          <a:pt x="18598" y="15649"/>
                        </a:cubicBezTo>
                        <a:lnTo>
                          <a:pt x="18798" y="16045"/>
                        </a:lnTo>
                        <a:cubicBezTo>
                          <a:pt x="17004" y="15847"/>
                          <a:pt x="17801" y="20205"/>
                          <a:pt x="16605" y="21195"/>
                        </a:cubicBezTo>
                        <a:cubicBezTo>
                          <a:pt x="15808" y="20799"/>
                          <a:pt x="15210" y="20799"/>
                          <a:pt x="14811" y="21394"/>
                        </a:cubicBezTo>
                        <a:lnTo>
                          <a:pt x="14811" y="21394"/>
                        </a:lnTo>
                        <a:cubicBezTo>
                          <a:pt x="13615" y="19215"/>
                          <a:pt x="12618" y="17036"/>
                          <a:pt x="11223" y="15253"/>
                        </a:cubicBezTo>
                        <a:cubicBezTo>
                          <a:pt x="10027" y="13470"/>
                          <a:pt x="8632" y="12480"/>
                          <a:pt x="8034" y="12678"/>
                        </a:cubicBezTo>
                        <a:cubicBezTo>
                          <a:pt x="8632" y="10301"/>
                          <a:pt x="6838" y="6735"/>
                          <a:pt x="4446" y="2971"/>
                        </a:cubicBezTo>
                        <a:cubicBezTo>
                          <a:pt x="3450" y="1585"/>
                          <a:pt x="2652" y="594"/>
                          <a:pt x="1855" y="0"/>
                        </a:cubicBezTo>
                        <a:cubicBezTo>
                          <a:pt x="1257" y="396"/>
                          <a:pt x="659" y="594"/>
                          <a:pt x="61" y="990"/>
                        </a:cubicBezTo>
                        <a:cubicBezTo>
                          <a:pt x="-338" y="3367"/>
                          <a:pt x="1257" y="6735"/>
                          <a:pt x="3649" y="10301"/>
                        </a:cubicBezTo>
                        <a:cubicBezTo>
                          <a:pt x="5243" y="12281"/>
                          <a:pt x="6439" y="13074"/>
                          <a:pt x="7436" y="128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01" name="Freeform 2600">
                    <a:extLst>
                      <a:ext uri="{FF2B5EF4-FFF2-40B4-BE49-F238E27FC236}">
                        <a16:creationId xmlns:a16="http://schemas.microsoft.com/office/drawing/2014/main" id="{2A370A8F-1A27-6459-444E-98F6D8CC0E78}"/>
                      </a:ext>
                    </a:extLst>
                  </p:cNvPr>
                  <p:cNvSpPr/>
                  <p:nvPr/>
                </p:nvSpPr>
                <p:spPr>
                  <a:xfrm>
                    <a:off x="3633885" y="5038528"/>
                    <a:ext cx="7311" cy="12937"/>
                  </a:xfrm>
                  <a:custGeom>
                    <a:avLst/>
                    <a:gdLst>
                      <a:gd name="connsiteX0" fmla="*/ 6189 w 7311"/>
                      <a:gd name="connsiteY0" fmla="*/ 12929 h 12937"/>
                      <a:gd name="connsiteX1" fmla="*/ 6189 w 7311"/>
                      <a:gd name="connsiteY1" fmla="*/ 6194 h 12937"/>
                      <a:gd name="connsiteX2" fmla="*/ 807 w 7311"/>
                      <a:gd name="connsiteY2" fmla="*/ 53 h 12937"/>
                      <a:gd name="connsiteX3" fmla="*/ 1206 w 7311"/>
                      <a:gd name="connsiteY3" fmla="*/ 6194 h 12937"/>
                      <a:gd name="connsiteX4" fmla="*/ 6189 w 7311"/>
                      <a:gd name="connsiteY4" fmla="*/ 12929 h 129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11" h="12937">
                        <a:moveTo>
                          <a:pt x="6189" y="12929"/>
                        </a:moveTo>
                        <a:cubicBezTo>
                          <a:pt x="7784" y="12533"/>
                          <a:pt x="7584" y="9562"/>
                          <a:pt x="6189" y="6194"/>
                        </a:cubicBezTo>
                        <a:cubicBezTo>
                          <a:pt x="4196" y="1440"/>
                          <a:pt x="2402" y="-343"/>
                          <a:pt x="807" y="53"/>
                        </a:cubicBezTo>
                        <a:cubicBezTo>
                          <a:pt x="-588" y="450"/>
                          <a:pt x="10" y="3421"/>
                          <a:pt x="1206" y="6194"/>
                        </a:cubicBezTo>
                        <a:cubicBezTo>
                          <a:pt x="2601" y="9958"/>
                          <a:pt x="4395" y="13127"/>
                          <a:pt x="6189" y="129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02" name="Freeform 2601">
                    <a:extLst>
                      <a:ext uri="{FF2B5EF4-FFF2-40B4-BE49-F238E27FC236}">
                        <a16:creationId xmlns:a16="http://schemas.microsoft.com/office/drawing/2014/main" id="{60A37442-331D-20D3-B9CD-B5C1F4DF9980}"/>
                      </a:ext>
                    </a:extLst>
                  </p:cNvPr>
                  <p:cNvSpPr/>
                  <p:nvPr/>
                </p:nvSpPr>
                <p:spPr>
                  <a:xfrm>
                    <a:off x="3811647" y="5053526"/>
                    <a:ext cx="8426" cy="13973"/>
                  </a:xfrm>
                  <a:custGeom>
                    <a:avLst/>
                    <a:gdLst>
                      <a:gd name="connsiteX0" fmla="*/ 8019 w 8426"/>
                      <a:gd name="connsiteY0" fmla="*/ 13185 h 13973"/>
                      <a:gd name="connsiteX1" fmla="*/ 5228 w 8426"/>
                      <a:gd name="connsiteY1" fmla="*/ 3082 h 13973"/>
                      <a:gd name="connsiteX2" fmla="*/ 644 w 8426"/>
                      <a:gd name="connsiteY2" fmla="*/ 111 h 13973"/>
                      <a:gd name="connsiteX3" fmla="*/ 2438 w 8426"/>
                      <a:gd name="connsiteY3" fmla="*/ 9817 h 13973"/>
                      <a:gd name="connsiteX4" fmla="*/ 8019 w 8426"/>
                      <a:gd name="connsiteY4" fmla="*/ 13185 h 139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26" h="13973">
                        <a:moveTo>
                          <a:pt x="8019" y="13185"/>
                        </a:moveTo>
                        <a:cubicBezTo>
                          <a:pt x="9016" y="11006"/>
                          <a:pt x="8219" y="7440"/>
                          <a:pt x="5228" y="3082"/>
                        </a:cubicBezTo>
                        <a:cubicBezTo>
                          <a:pt x="3235" y="309"/>
                          <a:pt x="1840" y="-285"/>
                          <a:pt x="644" y="111"/>
                        </a:cubicBezTo>
                        <a:cubicBezTo>
                          <a:pt x="-552" y="2290"/>
                          <a:pt x="-153" y="5657"/>
                          <a:pt x="2438" y="9817"/>
                        </a:cubicBezTo>
                        <a:cubicBezTo>
                          <a:pt x="4631" y="13185"/>
                          <a:pt x="7023" y="15165"/>
                          <a:pt x="8019" y="131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03" name="Freeform 2602">
                    <a:extLst>
                      <a:ext uri="{FF2B5EF4-FFF2-40B4-BE49-F238E27FC236}">
                        <a16:creationId xmlns:a16="http://schemas.microsoft.com/office/drawing/2014/main" id="{1D82594B-6D51-5B08-9D2B-9F672556514F}"/>
                      </a:ext>
                    </a:extLst>
                  </p:cNvPr>
                  <p:cNvSpPr/>
                  <p:nvPr/>
                </p:nvSpPr>
                <p:spPr>
                  <a:xfrm>
                    <a:off x="3565748" y="5141477"/>
                    <a:ext cx="6835" cy="13594"/>
                  </a:xfrm>
                  <a:custGeom>
                    <a:avLst/>
                    <a:gdLst>
                      <a:gd name="connsiteX0" fmla="*/ 4960 w 6835"/>
                      <a:gd name="connsiteY0" fmla="*/ 13581 h 13594"/>
                      <a:gd name="connsiteX1" fmla="*/ 6355 w 6835"/>
                      <a:gd name="connsiteY1" fmla="*/ 7440 h 13594"/>
                      <a:gd name="connsiteX2" fmla="*/ 774 w 6835"/>
                      <a:gd name="connsiteY2" fmla="*/ 111 h 13594"/>
                      <a:gd name="connsiteX3" fmla="*/ 575 w 6835"/>
                      <a:gd name="connsiteY3" fmla="*/ 6846 h 13594"/>
                      <a:gd name="connsiteX4" fmla="*/ 4960 w 6835"/>
                      <a:gd name="connsiteY4" fmla="*/ 13581 h 13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35" h="13594">
                        <a:moveTo>
                          <a:pt x="4960" y="13581"/>
                        </a:moveTo>
                        <a:cubicBezTo>
                          <a:pt x="6754" y="13779"/>
                          <a:pt x="7352" y="11798"/>
                          <a:pt x="6355" y="7440"/>
                        </a:cubicBezTo>
                        <a:cubicBezTo>
                          <a:pt x="4761" y="2884"/>
                          <a:pt x="2768" y="-682"/>
                          <a:pt x="774" y="111"/>
                        </a:cubicBezTo>
                        <a:cubicBezTo>
                          <a:pt x="-422" y="507"/>
                          <a:pt x="-23" y="3874"/>
                          <a:pt x="575" y="6846"/>
                        </a:cubicBezTo>
                        <a:cubicBezTo>
                          <a:pt x="1372" y="11005"/>
                          <a:pt x="2967" y="13383"/>
                          <a:pt x="4960" y="135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04" name="Freeform 2603">
                    <a:extLst>
                      <a:ext uri="{FF2B5EF4-FFF2-40B4-BE49-F238E27FC236}">
                        <a16:creationId xmlns:a16="http://schemas.microsoft.com/office/drawing/2014/main" id="{AB967858-A245-1447-AD03-FA268ADDB06B}"/>
                      </a:ext>
                    </a:extLst>
                  </p:cNvPr>
                  <p:cNvSpPr/>
                  <p:nvPr/>
                </p:nvSpPr>
                <p:spPr>
                  <a:xfrm>
                    <a:off x="3716712" y="5025639"/>
                    <a:ext cx="18058" cy="22821"/>
                  </a:xfrm>
                  <a:custGeom>
                    <a:avLst/>
                    <a:gdLst>
                      <a:gd name="connsiteX0" fmla="*/ 10467 w 18058"/>
                      <a:gd name="connsiteY0" fmla="*/ 8783 h 22821"/>
                      <a:gd name="connsiteX1" fmla="*/ 5484 w 18058"/>
                      <a:gd name="connsiteY1" fmla="*/ 3039 h 22821"/>
                      <a:gd name="connsiteX2" fmla="*/ 5086 w 18058"/>
                      <a:gd name="connsiteY2" fmla="*/ 3237 h 22821"/>
                      <a:gd name="connsiteX3" fmla="*/ 1897 w 18058"/>
                      <a:gd name="connsiteY3" fmla="*/ 67 h 22821"/>
                      <a:gd name="connsiteX4" fmla="*/ 103 w 18058"/>
                      <a:gd name="connsiteY4" fmla="*/ 3435 h 22821"/>
                      <a:gd name="connsiteX5" fmla="*/ 5684 w 18058"/>
                      <a:gd name="connsiteY5" fmla="*/ 13141 h 22821"/>
                      <a:gd name="connsiteX6" fmla="*/ 7876 w 18058"/>
                      <a:gd name="connsiteY6" fmla="*/ 13735 h 22821"/>
                      <a:gd name="connsiteX7" fmla="*/ 10866 w 18058"/>
                      <a:gd name="connsiteY7" fmla="*/ 16310 h 22821"/>
                      <a:gd name="connsiteX8" fmla="*/ 18042 w 18058"/>
                      <a:gd name="connsiteY8" fmla="*/ 19084 h 22821"/>
                      <a:gd name="connsiteX9" fmla="*/ 14454 w 18058"/>
                      <a:gd name="connsiteY9" fmla="*/ 9774 h 22821"/>
                      <a:gd name="connsiteX10" fmla="*/ 10467 w 18058"/>
                      <a:gd name="connsiteY10" fmla="*/ 8783 h 228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8058" h="22821">
                        <a:moveTo>
                          <a:pt x="10467" y="8783"/>
                        </a:moveTo>
                        <a:cubicBezTo>
                          <a:pt x="8873" y="5416"/>
                          <a:pt x="7079" y="3039"/>
                          <a:pt x="5484" y="3039"/>
                        </a:cubicBezTo>
                        <a:cubicBezTo>
                          <a:pt x="5285" y="3039"/>
                          <a:pt x="5285" y="3237"/>
                          <a:pt x="5086" y="3237"/>
                        </a:cubicBezTo>
                        <a:cubicBezTo>
                          <a:pt x="4089" y="1652"/>
                          <a:pt x="3092" y="265"/>
                          <a:pt x="1897" y="67"/>
                        </a:cubicBezTo>
                        <a:cubicBezTo>
                          <a:pt x="501" y="-329"/>
                          <a:pt x="-296" y="1058"/>
                          <a:pt x="103" y="3435"/>
                        </a:cubicBezTo>
                        <a:cubicBezTo>
                          <a:pt x="701" y="8189"/>
                          <a:pt x="3292" y="11160"/>
                          <a:pt x="5684" y="13141"/>
                        </a:cubicBezTo>
                        <a:cubicBezTo>
                          <a:pt x="6481" y="13735"/>
                          <a:pt x="7278" y="13735"/>
                          <a:pt x="7876" y="13735"/>
                        </a:cubicBezTo>
                        <a:cubicBezTo>
                          <a:pt x="8873" y="15122"/>
                          <a:pt x="9869" y="15914"/>
                          <a:pt x="10866" y="16310"/>
                        </a:cubicBezTo>
                        <a:cubicBezTo>
                          <a:pt x="14255" y="22253"/>
                          <a:pt x="17444" y="26017"/>
                          <a:pt x="18042" y="19084"/>
                        </a:cubicBezTo>
                        <a:cubicBezTo>
                          <a:pt x="18241" y="16707"/>
                          <a:pt x="16647" y="12151"/>
                          <a:pt x="14454" y="9774"/>
                        </a:cubicBezTo>
                        <a:cubicBezTo>
                          <a:pt x="12062" y="7396"/>
                          <a:pt x="11066" y="7595"/>
                          <a:pt x="10467" y="87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05" name="Freeform 2604">
                    <a:extLst>
                      <a:ext uri="{FF2B5EF4-FFF2-40B4-BE49-F238E27FC236}">
                        <a16:creationId xmlns:a16="http://schemas.microsoft.com/office/drawing/2014/main" id="{C1D50A60-D78C-C0A8-20DE-B72BC6A4541A}"/>
                      </a:ext>
                    </a:extLst>
                  </p:cNvPr>
                  <p:cNvSpPr/>
                  <p:nvPr/>
                </p:nvSpPr>
                <p:spPr>
                  <a:xfrm>
                    <a:off x="3662821" y="5095401"/>
                    <a:ext cx="8104" cy="14602"/>
                  </a:xfrm>
                  <a:custGeom>
                    <a:avLst/>
                    <a:gdLst>
                      <a:gd name="connsiteX0" fmla="*/ 1372 w 8104"/>
                      <a:gd name="connsiteY0" fmla="*/ 32 h 14602"/>
                      <a:gd name="connsiteX1" fmla="*/ 1172 w 8104"/>
                      <a:gd name="connsiteY1" fmla="*/ 6965 h 14602"/>
                      <a:gd name="connsiteX2" fmla="*/ 7152 w 8104"/>
                      <a:gd name="connsiteY2" fmla="*/ 14492 h 14602"/>
                      <a:gd name="connsiteX3" fmla="*/ 6753 w 8104"/>
                      <a:gd name="connsiteY3" fmla="*/ 6569 h 14602"/>
                      <a:gd name="connsiteX4" fmla="*/ 1372 w 8104"/>
                      <a:gd name="connsiteY4" fmla="*/ 32 h 14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04" h="14602">
                        <a:moveTo>
                          <a:pt x="1372" y="32"/>
                        </a:moveTo>
                        <a:cubicBezTo>
                          <a:pt x="-422" y="230"/>
                          <a:pt x="-422" y="3003"/>
                          <a:pt x="1172" y="6965"/>
                        </a:cubicBezTo>
                        <a:cubicBezTo>
                          <a:pt x="2966" y="11719"/>
                          <a:pt x="4959" y="15285"/>
                          <a:pt x="7152" y="14492"/>
                        </a:cubicBezTo>
                        <a:cubicBezTo>
                          <a:pt x="8747" y="13898"/>
                          <a:pt x="8149" y="10332"/>
                          <a:pt x="6753" y="6569"/>
                        </a:cubicBezTo>
                        <a:cubicBezTo>
                          <a:pt x="4959" y="3003"/>
                          <a:pt x="3166" y="-364"/>
                          <a:pt x="1372" y="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06" name="Freeform 2605">
                    <a:extLst>
                      <a:ext uri="{FF2B5EF4-FFF2-40B4-BE49-F238E27FC236}">
                        <a16:creationId xmlns:a16="http://schemas.microsoft.com/office/drawing/2014/main" id="{7849B692-CD0A-C267-282F-1EC1ED283CCE}"/>
                      </a:ext>
                    </a:extLst>
                  </p:cNvPr>
                  <p:cNvSpPr/>
                  <p:nvPr/>
                </p:nvSpPr>
                <p:spPr>
                  <a:xfrm>
                    <a:off x="3587216" y="5083350"/>
                    <a:ext cx="6768" cy="14262"/>
                  </a:xfrm>
                  <a:custGeom>
                    <a:avLst/>
                    <a:gdLst>
                      <a:gd name="connsiteX0" fmla="*/ 1232 w 6768"/>
                      <a:gd name="connsiteY0" fmla="*/ 0 h 14262"/>
                      <a:gd name="connsiteX1" fmla="*/ 1033 w 6768"/>
                      <a:gd name="connsiteY1" fmla="*/ 7329 h 14262"/>
                      <a:gd name="connsiteX2" fmla="*/ 5617 w 6768"/>
                      <a:gd name="connsiteY2" fmla="*/ 14262 h 14262"/>
                      <a:gd name="connsiteX3" fmla="*/ 5816 w 6768"/>
                      <a:gd name="connsiteY3" fmla="*/ 6933 h 14262"/>
                      <a:gd name="connsiteX4" fmla="*/ 1232 w 6768"/>
                      <a:gd name="connsiteY4" fmla="*/ 0 h 142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68" h="14262">
                        <a:moveTo>
                          <a:pt x="1232" y="0"/>
                        </a:moveTo>
                        <a:cubicBezTo>
                          <a:pt x="-762" y="0"/>
                          <a:pt x="36" y="3764"/>
                          <a:pt x="1033" y="7329"/>
                        </a:cubicBezTo>
                        <a:cubicBezTo>
                          <a:pt x="2029" y="11291"/>
                          <a:pt x="3823" y="13668"/>
                          <a:pt x="5617" y="14262"/>
                        </a:cubicBezTo>
                        <a:cubicBezTo>
                          <a:pt x="7411" y="13866"/>
                          <a:pt x="6813" y="10499"/>
                          <a:pt x="5816" y="6933"/>
                        </a:cubicBezTo>
                        <a:cubicBezTo>
                          <a:pt x="4620" y="3169"/>
                          <a:pt x="3026" y="0"/>
                          <a:pt x="1232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07" name="Freeform 2606">
                    <a:extLst>
                      <a:ext uri="{FF2B5EF4-FFF2-40B4-BE49-F238E27FC236}">
                        <a16:creationId xmlns:a16="http://schemas.microsoft.com/office/drawing/2014/main" id="{BFA3BFE3-FF14-2889-968C-726BF9D9DA08}"/>
                      </a:ext>
                    </a:extLst>
                  </p:cNvPr>
                  <p:cNvSpPr/>
                  <p:nvPr/>
                </p:nvSpPr>
                <p:spPr>
                  <a:xfrm>
                    <a:off x="3666397" y="5078401"/>
                    <a:ext cx="6847" cy="13366"/>
                  </a:xfrm>
                  <a:custGeom>
                    <a:avLst/>
                    <a:gdLst>
                      <a:gd name="connsiteX0" fmla="*/ 5170 w 6847"/>
                      <a:gd name="connsiteY0" fmla="*/ 4156 h 13366"/>
                      <a:gd name="connsiteX1" fmla="*/ 785 w 6847"/>
                      <a:gd name="connsiteY1" fmla="*/ 392 h 13366"/>
                      <a:gd name="connsiteX2" fmla="*/ 1184 w 6847"/>
                      <a:gd name="connsiteY2" fmla="*/ 8712 h 13366"/>
                      <a:gd name="connsiteX3" fmla="*/ 5370 w 6847"/>
                      <a:gd name="connsiteY3" fmla="*/ 13268 h 13366"/>
                      <a:gd name="connsiteX4" fmla="*/ 5170 w 6847"/>
                      <a:gd name="connsiteY4" fmla="*/ 4156 h 133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47" h="13366">
                        <a:moveTo>
                          <a:pt x="5170" y="4156"/>
                        </a:moveTo>
                        <a:cubicBezTo>
                          <a:pt x="3377" y="789"/>
                          <a:pt x="1782" y="-796"/>
                          <a:pt x="785" y="392"/>
                        </a:cubicBezTo>
                        <a:cubicBezTo>
                          <a:pt x="-411" y="1779"/>
                          <a:pt x="-211" y="4948"/>
                          <a:pt x="1184" y="8712"/>
                        </a:cubicBezTo>
                        <a:cubicBezTo>
                          <a:pt x="2380" y="11683"/>
                          <a:pt x="4174" y="13862"/>
                          <a:pt x="5370" y="13268"/>
                        </a:cubicBezTo>
                        <a:cubicBezTo>
                          <a:pt x="7562" y="12080"/>
                          <a:pt x="7164" y="8514"/>
                          <a:pt x="5170" y="41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08" name="Freeform 2607">
                    <a:extLst>
                      <a:ext uri="{FF2B5EF4-FFF2-40B4-BE49-F238E27FC236}">
                        <a16:creationId xmlns:a16="http://schemas.microsoft.com/office/drawing/2014/main" id="{94F0ECDA-E475-094D-8BFB-5A1BAA3CE599}"/>
                      </a:ext>
                    </a:extLst>
                  </p:cNvPr>
                  <p:cNvSpPr/>
                  <p:nvPr/>
                </p:nvSpPr>
                <p:spPr>
                  <a:xfrm>
                    <a:off x="3581803" y="5106514"/>
                    <a:ext cx="6617" cy="12918"/>
                  </a:xfrm>
                  <a:custGeom>
                    <a:avLst/>
                    <a:gdLst>
                      <a:gd name="connsiteX0" fmla="*/ 1264 w 6617"/>
                      <a:gd name="connsiteY0" fmla="*/ 11 h 12918"/>
                      <a:gd name="connsiteX1" fmla="*/ 466 w 6617"/>
                      <a:gd name="connsiteY1" fmla="*/ 5558 h 12918"/>
                      <a:gd name="connsiteX2" fmla="*/ 5051 w 6617"/>
                      <a:gd name="connsiteY2" fmla="*/ 12887 h 12918"/>
                      <a:gd name="connsiteX3" fmla="*/ 6048 w 6617"/>
                      <a:gd name="connsiteY3" fmla="*/ 6152 h 12918"/>
                      <a:gd name="connsiteX4" fmla="*/ 1264 w 6617"/>
                      <a:gd name="connsiteY4" fmla="*/ 11 h 129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17" h="12918">
                        <a:moveTo>
                          <a:pt x="1264" y="11"/>
                        </a:moveTo>
                        <a:cubicBezTo>
                          <a:pt x="-132" y="210"/>
                          <a:pt x="-331" y="2389"/>
                          <a:pt x="466" y="5558"/>
                        </a:cubicBezTo>
                        <a:cubicBezTo>
                          <a:pt x="1463" y="9718"/>
                          <a:pt x="3257" y="12491"/>
                          <a:pt x="5051" y="12887"/>
                        </a:cubicBezTo>
                        <a:cubicBezTo>
                          <a:pt x="7044" y="13283"/>
                          <a:pt x="6845" y="9916"/>
                          <a:pt x="6048" y="6152"/>
                        </a:cubicBezTo>
                        <a:cubicBezTo>
                          <a:pt x="4652" y="2190"/>
                          <a:pt x="3057" y="-187"/>
                          <a:pt x="1264" y="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09" name="Freeform 2608">
                    <a:extLst>
                      <a:ext uri="{FF2B5EF4-FFF2-40B4-BE49-F238E27FC236}">
                        <a16:creationId xmlns:a16="http://schemas.microsoft.com/office/drawing/2014/main" id="{6C718F31-6CCA-7BA2-4528-325E8605311A}"/>
                      </a:ext>
                    </a:extLst>
                  </p:cNvPr>
                  <p:cNvSpPr/>
                  <p:nvPr/>
                </p:nvSpPr>
                <p:spPr>
                  <a:xfrm>
                    <a:off x="3597976" y="5080960"/>
                    <a:ext cx="6935" cy="12896"/>
                  </a:xfrm>
                  <a:custGeom>
                    <a:avLst/>
                    <a:gdLst>
                      <a:gd name="connsiteX0" fmla="*/ 1037 w 6935"/>
                      <a:gd name="connsiteY0" fmla="*/ 12 h 12896"/>
                      <a:gd name="connsiteX1" fmla="*/ 638 w 6935"/>
                      <a:gd name="connsiteY1" fmla="*/ 5757 h 12896"/>
                      <a:gd name="connsiteX2" fmla="*/ 5422 w 6935"/>
                      <a:gd name="connsiteY2" fmla="*/ 12888 h 12896"/>
                      <a:gd name="connsiteX3" fmla="*/ 6020 w 6935"/>
                      <a:gd name="connsiteY3" fmla="*/ 5955 h 12896"/>
                      <a:gd name="connsiteX4" fmla="*/ 1037 w 6935"/>
                      <a:gd name="connsiteY4" fmla="*/ 12 h 12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35" h="12896">
                        <a:moveTo>
                          <a:pt x="1037" y="12"/>
                        </a:moveTo>
                        <a:cubicBezTo>
                          <a:pt x="-159" y="210"/>
                          <a:pt x="-359" y="2588"/>
                          <a:pt x="638" y="5757"/>
                        </a:cubicBezTo>
                        <a:cubicBezTo>
                          <a:pt x="1834" y="9521"/>
                          <a:pt x="3429" y="13086"/>
                          <a:pt x="5422" y="12888"/>
                        </a:cubicBezTo>
                        <a:cubicBezTo>
                          <a:pt x="7216" y="12888"/>
                          <a:pt x="7415" y="10115"/>
                          <a:pt x="6020" y="5955"/>
                        </a:cubicBezTo>
                        <a:cubicBezTo>
                          <a:pt x="4425" y="1993"/>
                          <a:pt x="2631" y="-186"/>
                          <a:pt x="1037" y="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10" name="Freeform 2609">
                    <a:extLst>
                      <a:ext uri="{FF2B5EF4-FFF2-40B4-BE49-F238E27FC236}">
                        <a16:creationId xmlns:a16="http://schemas.microsoft.com/office/drawing/2014/main" id="{1BDA1E87-CCE1-8985-1001-F205E0549759}"/>
                      </a:ext>
                    </a:extLst>
                  </p:cNvPr>
                  <p:cNvSpPr/>
                  <p:nvPr/>
                </p:nvSpPr>
                <p:spPr>
                  <a:xfrm>
                    <a:off x="3641982" y="5096179"/>
                    <a:ext cx="6901" cy="12296"/>
                  </a:xfrm>
                  <a:custGeom>
                    <a:avLst/>
                    <a:gdLst>
                      <a:gd name="connsiteX0" fmla="*/ 1081 w 6901"/>
                      <a:gd name="connsiteY0" fmla="*/ 46 h 12296"/>
                      <a:gd name="connsiteX1" fmla="*/ 1480 w 6901"/>
                      <a:gd name="connsiteY1" fmla="*/ 7574 h 12296"/>
                      <a:gd name="connsiteX2" fmla="*/ 6264 w 6901"/>
                      <a:gd name="connsiteY2" fmla="*/ 11932 h 12296"/>
                      <a:gd name="connsiteX3" fmla="*/ 5865 w 6901"/>
                      <a:gd name="connsiteY3" fmla="*/ 4999 h 12296"/>
                      <a:gd name="connsiteX4" fmla="*/ 1081 w 6901"/>
                      <a:gd name="connsiteY4" fmla="*/ 46 h 12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01" h="12296">
                        <a:moveTo>
                          <a:pt x="1081" y="46"/>
                        </a:moveTo>
                        <a:cubicBezTo>
                          <a:pt x="-513" y="443"/>
                          <a:pt x="-314" y="3612"/>
                          <a:pt x="1480" y="7574"/>
                        </a:cubicBezTo>
                        <a:cubicBezTo>
                          <a:pt x="3074" y="11337"/>
                          <a:pt x="4868" y="13120"/>
                          <a:pt x="6264" y="11932"/>
                        </a:cubicBezTo>
                        <a:cubicBezTo>
                          <a:pt x="7260" y="11139"/>
                          <a:pt x="7061" y="8762"/>
                          <a:pt x="5865" y="4999"/>
                        </a:cubicBezTo>
                        <a:cubicBezTo>
                          <a:pt x="4669" y="1829"/>
                          <a:pt x="2676" y="-350"/>
                          <a:pt x="1081" y="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11" name="Freeform 2610">
                    <a:extLst>
                      <a:ext uri="{FF2B5EF4-FFF2-40B4-BE49-F238E27FC236}">
                        <a16:creationId xmlns:a16="http://schemas.microsoft.com/office/drawing/2014/main" id="{880E2834-1C4F-633A-C0FD-17DE41BACB76}"/>
                      </a:ext>
                    </a:extLst>
                  </p:cNvPr>
                  <p:cNvSpPr/>
                  <p:nvPr/>
                </p:nvSpPr>
                <p:spPr>
                  <a:xfrm>
                    <a:off x="3580487" y="5136602"/>
                    <a:ext cx="6661" cy="15001"/>
                  </a:xfrm>
                  <a:custGeom>
                    <a:avLst/>
                    <a:gdLst>
                      <a:gd name="connsiteX0" fmla="*/ 785 w 6661"/>
                      <a:gd name="connsiteY0" fmla="*/ 34 h 15001"/>
                      <a:gd name="connsiteX1" fmla="*/ 1184 w 6661"/>
                      <a:gd name="connsiteY1" fmla="*/ 8551 h 15001"/>
                      <a:gd name="connsiteX2" fmla="*/ 5768 w 6661"/>
                      <a:gd name="connsiteY2" fmla="*/ 14890 h 15001"/>
                      <a:gd name="connsiteX3" fmla="*/ 5370 w 6661"/>
                      <a:gd name="connsiteY3" fmla="*/ 6570 h 15001"/>
                      <a:gd name="connsiteX4" fmla="*/ 785 w 6661"/>
                      <a:gd name="connsiteY4" fmla="*/ 34 h 150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61" h="15001">
                        <a:moveTo>
                          <a:pt x="785" y="34"/>
                        </a:moveTo>
                        <a:cubicBezTo>
                          <a:pt x="-411" y="1618"/>
                          <a:pt x="-211" y="4590"/>
                          <a:pt x="1184" y="8551"/>
                        </a:cubicBezTo>
                        <a:cubicBezTo>
                          <a:pt x="2380" y="12117"/>
                          <a:pt x="4174" y="15683"/>
                          <a:pt x="5768" y="14890"/>
                        </a:cubicBezTo>
                        <a:cubicBezTo>
                          <a:pt x="7363" y="14098"/>
                          <a:pt x="6566" y="10136"/>
                          <a:pt x="5370" y="6570"/>
                        </a:cubicBezTo>
                        <a:cubicBezTo>
                          <a:pt x="4174" y="2807"/>
                          <a:pt x="2779" y="-363"/>
                          <a:pt x="785" y="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12" name="Freeform 2611">
                    <a:extLst>
                      <a:ext uri="{FF2B5EF4-FFF2-40B4-BE49-F238E27FC236}">
                        <a16:creationId xmlns:a16="http://schemas.microsoft.com/office/drawing/2014/main" id="{F32D1E42-9135-251B-AAE3-BE2514F731F7}"/>
                      </a:ext>
                    </a:extLst>
                  </p:cNvPr>
                  <p:cNvSpPr/>
                  <p:nvPr/>
                </p:nvSpPr>
                <p:spPr>
                  <a:xfrm>
                    <a:off x="3688050" y="5030622"/>
                    <a:ext cx="11151" cy="14344"/>
                  </a:xfrm>
                  <a:custGeom>
                    <a:avLst/>
                    <a:gdLst>
                      <a:gd name="connsiteX0" fmla="*/ 1855 w 11151"/>
                      <a:gd name="connsiteY0" fmla="*/ 9742 h 14344"/>
                      <a:gd name="connsiteX1" fmla="*/ 6240 w 11151"/>
                      <a:gd name="connsiteY1" fmla="*/ 14298 h 14344"/>
                      <a:gd name="connsiteX2" fmla="*/ 6838 w 11151"/>
                      <a:gd name="connsiteY2" fmla="*/ 10931 h 14344"/>
                      <a:gd name="connsiteX3" fmla="*/ 10227 w 11151"/>
                      <a:gd name="connsiteY3" fmla="*/ 13704 h 14344"/>
                      <a:gd name="connsiteX4" fmla="*/ 9430 w 11151"/>
                      <a:gd name="connsiteY4" fmla="*/ 5384 h 14344"/>
                      <a:gd name="connsiteX5" fmla="*/ 4646 w 11151"/>
                      <a:gd name="connsiteY5" fmla="*/ 36 h 14344"/>
                      <a:gd name="connsiteX6" fmla="*/ 3848 w 11151"/>
                      <a:gd name="connsiteY6" fmla="*/ 4196 h 14344"/>
                      <a:gd name="connsiteX7" fmla="*/ 858 w 11151"/>
                      <a:gd name="connsiteY7" fmla="*/ 1819 h 14344"/>
                      <a:gd name="connsiteX8" fmla="*/ 1855 w 11151"/>
                      <a:gd name="connsiteY8" fmla="*/ 9742 h 143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151" h="14344">
                        <a:moveTo>
                          <a:pt x="1855" y="9742"/>
                        </a:moveTo>
                        <a:cubicBezTo>
                          <a:pt x="3251" y="12515"/>
                          <a:pt x="5044" y="14694"/>
                          <a:pt x="6240" y="14298"/>
                        </a:cubicBezTo>
                        <a:cubicBezTo>
                          <a:pt x="7237" y="13902"/>
                          <a:pt x="7237" y="12515"/>
                          <a:pt x="6838" y="10931"/>
                        </a:cubicBezTo>
                        <a:cubicBezTo>
                          <a:pt x="8034" y="12713"/>
                          <a:pt x="9230" y="13902"/>
                          <a:pt x="10227" y="13704"/>
                        </a:cubicBezTo>
                        <a:cubicBezTo>
                          <a:pt x="11821" y="13308"/>
                          <a:pt x="11223" y="10138"/>
                          <a:pt x="9430" y="5384"/>
                        </a:cubicBezTo>
                        <a:cubicBezTo>
                          <a:pt x="8234" y="2611"/>
                          <a:pt x="6440" y="-360"/>
                          <a:pt x="4646" y="36"/>
                        </a:cubicBezTo>
                        <a:cubicBezTo>
                          <a:pt x="3450" y="234"/>
                          <a:pt x="3251" y="1819"/>
                          <a:pt x="3848" y="4196"/>
                        </a:cubicBezTo>
                        <a:cubicBezTo>
                          <a:pt x="2653" y="2611"/>
                          <a:pt x="1656" y="1422"/>
                          <a:pt x="858" y="1819"/>
                        </a:cubicBezTo>
                        <a:cubicBezTo>
                          <a:pt x="-736" y="2809"/>
                          <a:pt x="61" y="5978"/>
                          <a:pt x="1855" y="97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13" name="Freeform 2612">
                    <a:extLst>
                      <a:ext uri="{FF2B5EF4-FFF2-40B4-BE49-F238E27FC236}">
                        <a16:creationId xmlns:a16="http://schemas.microsoft.com/office/drawing/2014/main" id="{7CC6D8A1-5808-E697-C457-8951F768C4E4}"/>
                      </a:ext>
                    </a:extLst>
                  </p:cNvPr>
                  <p:cNvSpPr/>
                  <p:nvPr/>
                </p:nvSpPr>
                <p:spPr>
                  <a:xfrm>
                    <a:off x="3651010" y="5130398"/>
                    <a:ext cx="7107" cy="12972"/>
                  </a:xfrm>
                  <a:custGeom>
                    <a:avLst/>
                    <a:gdLst>
                      <a:gd name="connsiteX0" fmla="*/ 824 w 7107"/>
                      <a:gd name="connsiteY0" fmla="*/ 97 h 12972"/>
                      <a:gd name="connsiteX1" fmla="*/ 824 w 7107"/>
                      <a:gd name="connsiteY1" fmla="*/ 6238 h 12972"/>
                      <a:gd name="connsiteX2" fmla="*/ 5807 w 7107"/>
                      <a:gd name="connsiteY2" fmla="*/ 12973 h 12972"/>
                      <a:gd name="connsiteX3" fmla="*/ 6006 w 7107"/>
                      <a:gd name="connsiteY3" fmla="*/ 5643 h 12972"/>
                      <a:gd name="connsiteX4" fmla="*/ 824 w 7107"/>
                      <a:gd name="connsiteY4" fmla="*/ 97 h 12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07" h="12972">
                        <a:moveTo>
                          <a:pt x="824" y="97"/>
                        </a:moveTo>
                        <a:cubicBezTo>
                          <a:pt x="-372" y="493"/>
                          <a:pt x="-173" y="3464"/>
                          <a:pt x="824" y="6238"/>
                        </a:cubicBezTo>
                        <a:cubicBezTo>
                          <a:pt x="2020" y="10001"/>
                          <a:pt x="3814" y="12774"/>
                          <a:pt x="5807" y="12973"/>
                        </a:cubicBezTo>
                        <a:cubicBezTo>
                          <a:pt x="7402" y="11982"/>
                          <a:pt x="7601" y="9605"/>
                          <a:pt x="6006" y="5643"/>
                        </a:cubicBezTo>
                        <a:cubicBezTo>
                          <a:pt x="4412" y="1681"/>
                          <a:pt x="2418" y="-497"/>
                          <a:pt x="824" y="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14" name="Freeform 2613">
                    <a:extLst>
                      <a:ext uri="{FF2B5EF4-FFF2-40B4-BE49-F238E27FC236}">
                        <a16:creationId xmlns:a16="http://schemas.microsoft.com/office/drawing/2014/main" id="{3BD070FC-FF80-B626-057B-5A088AAC9505}"/>
                      </a:ext>
                    </a:extLst>
                  </p:cNvPr>
                  <p:cNvSpPr/>
                  <p:nvPr/>
                </p:nvSpPr>
                <p:spPr>
                  <a:xfrm>
                    <a:off x="3761883" y="4978603"/>
                    <a:ext cx="10190" cy="26626"/>
                  </a:xfrm>
                  <a:custGeom>
                    <a:avLst/>
                    <a:gdLst>
                      <a:gd name="connsiteX0" fmla="*/ 777 w 10190"/>
                      <a:gd name="connsiteY0" fmla="*/ 9466 h 26626"/>
                      <a:gd name="connsiteX1" fmla="*/ 3966 w 10190"/>
                      <a:gd name="connsiteY1" fmla="*/ 14418 h 26626"/>
                      <a:gd name="connsiteX2" fmla="*/ 2571 w 10190"/>
                      <a:gd name="connsiteY2" fmla="*/ 15210 h 26626"/>
                      <a:gd name="connsiteX3" fmla="*/ 5162 w 10190"/>
                      <a:gd name="connsiteY3" fmla="*/ 23728 h 26626"/>
                      <a:gd name="connsiteX4" fmla="*/ 9547 w 10190"/>
                      <a:gd name="connsiteY4" fmla="*/ 26303 h 26626"/>
                      <a:gd name="connsiteX5" fmla="*/ 7554 w 10190"/>
                      <a:gd name="connsiteY5" fmla="*/ 18181 h 26626"/>
                      <a:gd name="connsiteX6" fmla="*/ 6557 w 10190"/>
                      <a:gd name="connsiteY6" fmla="*/ 16795 h 26626"/>
                      <a:gd name="connsiteX7" fmla="*/ 8551 w 10190"/>
                      <a:gd name="connsiteY7" fmla="*/ 17191 h 26626"/>
                      <a:gd name="connsiteX8" fmla="*/ 7952 w 10190"/>
                      <a:gd name="connsiteY8" fmla="*/ 11843 h 26626"/>
                      <a:gd name="connsiteX9" fmla="*/ 8152 w 10190"/>
                      <a:gd name="connsiteY9" fmla="*/ 11645 h 26626"/>
                      <a:gd name="connsiteX10" fmla="*/ 9547 w 10190"/>
                      <a:gd name="connsiteY10" fmla="*/ 11843 h 26626"/>
                      <a:gd name="connsiteX11" fmla="*/ 7753 w 10190"/>
                      <a:gd name="connsiteY11" fmla="*/ 4315 h 26626"/>
                      <a:gd name="connsiteX12" fmla="*/ 3368 w 10190"/>
                      <a:gd name="connsiteY12" fmla="*/ 552 h 26626"/>
                      <a:gd name="connsiteX13" fmla="*/ 3169 w 10190"/>
                      <a:gd name="connsiteY13" fmla="*/ 948 h 26626"/>
                      <a:gd name="connsiteX14" fmla="*/ 577 w 10190"/>
                      <a:gd name="connsiteY14" fmla="*/ 155 h 26626"/>
                      <a:gd name="connsiteX15" fmla="*/ 976 w 10190"/>
                      <a:gd name="connsiteY15" fmla="*/ 4910 h 26626"/>
                      <a:gd name="connsiteX16" fmla="*/ 976 w 10190"/>
                      <a:gd name="connsiteY16" fmla="*/ 4910 h 26626"/>
                      <a:gd name="connsiteX17" fmla="*/ 777 w 10190"/>
                      <a:gd name="connsiteY17" fmla="*/ 9466 h 266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0190" h="26626">
                        <a:moveTo>
                          <a:pt x="777" y="9466"/>
                        </a:moveTo>
                        <a:cubicBezTo>
                          <a:pt x="1773" y="11645"/>
                          <a:pt x="2770" y="13229"/>
                          <a:pt x="3966" y="14418"/>
                        </a:cubicBezTo>
                        <a:cubicBezTo>
                          <a:pt x="3368" y="14220"/>
                          <a:pt x="2770" y="14418"/>
                          <a:pt x="2571" y="15210"/>
                        </a:cubicBezTo>
                        <a:cubicBezTo>
                          <a:pt x="1773" y="17191"/>
                          <a:pt x="2969" y="20360"/>
                          <a:pt x="5162" y="23728"/>
                        </a:cubicBezTo>
                        <a:cubicBezTo>
                          <a:pt x="7155" y="26501"/>
                          <a:pt x="8551" y="27095"/>
                          <a:pt x="9547" y="26303"/>
                        </a:cubicBezTo>
                        <a:cubicBezTo>
                          <a:pt x="10344" y="24520"/>
                          <a:pt x="9946" y="21747"/>
                          <a:pt x="7554" y="18181"/>
                        </a:cubicBezTo>
                        <a:cubicBezTo>
                          <a:pt x="7155" y="17587"/>
                          <a:pt x="6756" y="17191"/>
                          <a:pt x="6557" y="16795"/>
                        </a:cubicBezTo>
                        <a:cubicBezTo>
                          <a:pt x="7155" y="17191"/>
                          <a:pt x="7952" y="17191"/>
                          <a:pt x="8551" y="17191"/>
                        </a:cubicBezTo>
                        <a:cubicBezTo>
                          <a:pt x="9746" y="16993"/>
                          <a:pt x="9148" y="14616"/>
                          <a:pt x="7952" y="11843"/>
                        </a:cubicBezTo>
                        <a:cubicBezTo>
                          <a:pt x="7952" y="11843"/>
                          <a:pt x="8152" y="11645"/>
                          <a:pt x="8152" y="11645"/>
                        </a:cubicBezTo>
                        <a:cubicBezTo>
                          <a:pt x="8750" y="12041"/>
                          <a:pt x="9348" y="12041"/>
                          <a:pt x="9547" y="11843"/>
                        </a:cubicBezTo>
                        <a:cubicBezTo>
                          <a:pt x="10942" y="10852"/>
                          <a:pt x="9946" y="7881"/>
                          <a:pt x="7753" y="4315"/>
                        </a:cubicBezTo>
                        <a:cubicBezTo>
                          <a:pt x="5959" y="1542"/>
                          <a:pt x="4165" y="-43"/>
                          <a:pt x="3368" y="552"/>
                        </a:cubicBezTo>
                        <a:cubicBezTo>
                          <a:pt x="3169" y="552"/>
                          <a:pt x="3169" y="750"/>
                          <a:pt x="3169" y="948"/>
                        </a:cubicBezTo>
                        <a:cubicBezTo>
                          <a:pt x="2172" y="155"/>
                          <a:pt x="1375" y="-241"/>
                          <a:pt x="577" y="155"/>
                        </a:cubicBezTo>
                        <a:cubicBezTo>
                          <a:pt x="-419" y="552"/>
                          <a:pt x="-21" y="2532"/>
                          <a:pt x="976" y="4910"/>
                        </a:cubicBezTo>
                        <a:lnTo>
                          <a:pt x="976" y="4910"/>
                        </a:lnTo>
                        <a:cubicBezTo>
                          <a:pt x="179" y="5306"/>
                          <a:pt x="-619" y="6494"/>
                          <a:pt x="777" y="94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15" name="Freeform 2614">
                    <a:extLst>
                      <a:ext uri="{FF2B5EF4-FFF2-40B4-BE49-F238E27FC236}">
                        <a16:creationId xmlns:a16="http://schemas.microsoft.com/office/drawing/2014/main" id="{FA53F534-1982-7078-3B91-05FE0A935320}"/>
                      </a:ext>
                    </a:extLst>
                  </p:cNvPr>
                  <p:cNvSpPr/>
                  <p:nvPr/>
                </p:nvSpPr>
                <p:spPr>
                  <a:xfrm>
                    <a:off x="3835138" y="5059579"/>
                    <a:ext cx="9072" cy="11610"/>
                  </a:xfrm>
                  <a:custGeom>
                    <a:avLst/>
                    <a:gdLst>
                      <a:gd name="connsiteX0" fmla="*/ 1471 w 9072"/>
                      <a:gd name="connsiteY0" fmla="*/ 6537 h 11610"/>
                      <a:gd name="connsiteX1" fmla="*/ 7451 w 9072"/>
                      <a:gd name="connsiteY1" fmla="*/ 11489 h 11610"/>
                      <a:gd name="connsiteX2" fmla="*/ 8049 w 9072"/>
                      <a:gd name="connsiteY2" fmla="*/ 5547 h 11610"/>
                      <a:gd name="connsiteX3" fmla="*/ 1670 w 9072"/>
                      <a:gd name="connsiteY3" fmla="*/ 0 h 11610"/>
                      <a:gd name="connsiteX4" fmla="*/ 1471 w 9072"/>
                      <a:gd name="connsiteY4" fmla="*/ 6537 h 116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72" h="11610">
                        <a:moveTo>
                          <a:pt x="1471" y="6537"/>
                        </a:moveTo>
                        <a:cubicBezTo>
                          <a:pt x="3464" y="10499"/>
                          <a:pt x="5657" y="12083"/>
                          <a:pt x="7451" y="11489"/>
                        </a:cubicBezTo>
                        <a:cubicBezTo>
                          <a:pt x="9046" y="10895"/>
                          <a:pt x="9843" y="9508"/>
                          <a:pt x="8049" y="5547"/>
                        </a:cubicBezTo>
                        <a:cubicBezTo>
                          <a:pt x="5657" y="1189"/>
                          <a:pt x="3464" y="0"/>
                          <a:pt x="1670" y="0"/>
                        </a:cubicBezTo>
                        <a:cubicBezTo>
                          <a:pt x="-522" y="198"/>
                          <a:pt x="-522" y="2575"/>
                          <a:pt x="1471" y="65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16" name="Freeform 2615">
                    <a:extLst>
                      <a:ext uri="{FF2B5EF4-FFF2-40B4-BE49-F238E27FC236}">
                        <a16:creationId xmlns:a16="http://schemas.microsoft.com/office/drawing/2014/main" id="{68758C2B-469B-DEB0-898F-2DAAF44DFF6D}"/>
                      </a:ext>
                    </a:extLst>
                  </p:cNvPr>
                  <p:cNvSpPr/>
                  <p:nvPr/>
                </p:nvSpPr>
                <p:spPr>
                  <a:xfrm>
                    <a:off x="3584237" y="5183569"/>
                    <a:ext cx="6261" cy="12107"/>
                  </a:xfrm>
                  <a:custGeom>
                    <a:avLst/>
                    <a:gdLst>
                      <a:gd name="connsiteX0" fmla="*/ 5207 w 6261"/>
                      <a:gd name="connsiteY0" fmla="*/ 12097 h 12107"/>
                      <a:gd name="connsiteX1" fmla="*/ 5805 w 6261"/>
                      <a:gd name="connsiteY1" fmla="*/ 5758 h 12107"/>
                      <a:gd name="connsiteX2" fmla="*/ 1221 w 6261"/>
                      <a:gd name="connsiteY2" fmla="*/ 14 h 12107"/>
                      <a:gd name="connsiteX3" fmla="*/ 623 w 6261"/>
                      <a:gd name="connsiteY3" fmla="*/ 5956 h 12107"/>
                      <a:gd name="connsiteX4" fmla="*/ 5207 w 6261"/>
                      <a:gd name="connsiteY4" fmla="*/ 12097 h 121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61" h="12107">
                        <a:moveTo>
                          <a:pt x="5207" y="12097"/>
                        </a:moveTo>
                        <a:cubicBezTo>
                          <a:pt x="6603" y="11899"/>
                          <a:pt x="6403" y="9126"/>
                          <a:pt x="5805" y="5758"/>
                        </a:cubicBezTo>
                        <a:cubicBezTo>
                          <a:pt x="4610" y="1796"/>
                          <a:pt x="2815" y="-184"/>
                          <a:pt x="1221" y="14"/>
                        </a:cubicBezTo>
                        <a:cubicBezTo>
                          <a:pt x="-174" y="212"/>
                          <a:pt x="-374" y="2787"/>
                          <a:pt x="623" y="5956"/>
                        </a:cubicBezTo>
                        <a:cubicBezTo>
                          <a:pt x="1619" y="9720"/>
                          <a:pt x="3413" y="12295"/>
                          <a:pt x="5207" y="120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17" name="Freeform 2616">
                    <a:extLst>
                      <a:ext uri="{FF2B5EF4-FFF2-40B4-BE49-F238E27FC236}">
                        <a16:creationId xmlns:a16="http://schemas.microsoft.com/office/drawing/2014/main" id="{AB42D931-5730-4A83-1797-39893B746B09}"/>
                      </a:ext>
                    </a:extLst>
                  </p:cNvPr>
                  <p:cNvSpPr/>
                  <p:nvPr/>
                </p:nvSpPr>
                <p:spPr>
                  <a:xfrm>
                    <a:off x="3667277" y="5152942"/>
                    <a:ext cx="6906" cy="17170"/>
                  </a:xfrm>
                  <a:custGeom>
                    <a:avLst/>
                    <a:gdLst>
                      <a:gd name="connsiteX0" fmla="*/ 4489 w 6906"/>
                      <a:gd name="connsiteY0" fmla="*/ 2512 h 17170"/>
                      <a:gd name="connsiteX1" fmla="*/ 503 w 6906"/>
                      <a:gd name="connsiteY1" fmla="*/ 927 h 17170"/>
                      <a:gd name="connsiteX2" fmla="*/ 4689 w 6906"/>
                      <a:gd name="connsiteY2" fmla="*/ 15585 h 17170"/>
                      <a:gd name="connsiteX3" fmla="*/ 5486 w 6906"/>
                      <a:gd name="connsiteY3" fmla="*/ 17170 h 17170"/>
                      <a:gd name="connsiteX4" fmla="*/ 5884 w 6906"/>
                      <a:gd name="connsiteY4" fmla="*/ 15982 h 17170"/>
                      <a:gd name="connsiteX5" fmla="*/ 4489 w 6906"/>
                      <a:gd name="connsiteY5" fmla="*/ 2512 h 171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906" h="17170">
                        <a:moveTo>
                          <a:pt x="4489" y="2512"/>
                        </a:moveTo>
                        <a:cubicBezTo>
                          <a:pt x="3094" y="-262"/>
                          <a:pt x="1300" y="-658"/>
                          <a:pt x="503" y="927"/>
                        </a:cubicBezTo>
                        <a:cubicBezTo>
                          <a:pt x="-1291" y="5285"/>
                          <a:pt x="2097" y="10633"/>
                          <a:pt x="4689" y="15585"/>
                        </a:cubicBezTo>
                        <a:lnTo>
                          <a:pt x="5486" y="17170"/>
                        </a:lnTo>
                        <a:cubicBezTo>
                          <a:pt x="5685" y="16774"/>
                          <a:pt x="5685" y="16378"/>
                          <a:pt x="5884" y="15982"/>
                        </a:cubicBezTo>
                        <a:cubicBezTo>
                          <a:pt x="6881" y="12812"/>
                          <a:pt x="8077" y="9247"/>
                          <a:pt x="4489" y="25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18" name="Freeform 2617">
                    <a:extLst>
                      <a:ext uri="{FF2B5EF4-FFF2-40B4-BE49-F238E27FC236}">
                        <a16:creationId xmlns:a16="http://schemas.microsoft.com/office/drawing/2014/main" id="{EE134AF5-5159-EA48-0F8E-BDE128891C49}"/>
                      </a:ext>
                    </a:extLst>
                  </p:cNvPr>
                  <p:cNvSpPr/>
                  <p:nvPr/>
                </p:nvSpPr>
                <p:spPr>
                  <a:xfrm>
                    <a:off x="3672763" y="5170310"/>
                    <a:ext cx="199" cy="396"/>
                  </a:xfrm>
                  <a:custGeom>
                    <a:avLst/>
                    <a:gdLst>
                      <a:gd name="connsiteX0" fmla="*/ 0 w 199"/>
                      <a:gd name="connsiteY0" fmla="*/ 0 h 396"/>
                      <a:gd name="connsiteX1" fmla="*/ 0 w 199"/>
                      <a:gd name="connsiteY1" fmla="*/ 198 h 396"/>
                      <a:gd name="connsiteX2" fmla="*/ 0 w 199"/>
                      <a:gd name="connsiteY2" fmla="*/ 198 h 396"/>
                      <a:gd name="connsiteX3" fmla="*/ 0 w 199"/>
                      <a:gd name="connsiteY3" fmla="*/ 198 h 396"/>
                      <a:gd name="connsiteX4" fmla="*/ 200 w 199"/>
                      <a:gd name="connsiteY4" fmla="*/ 396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396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200" y="396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19" name="Freeform 2618">
                    <a:extLst>
                      <a:ext uri="{FF2B5EF4-FFF2-40B4-BE49-F238E27FC236}">
                        <a16:creationId xmlns:a16="http://schemas.microsoft.com/office/drawing/2014/main" id="{5CFFE735-5932-3A79-B91F-7899E07ACBFF}"/>
                      </a:ext>
                    </a:extLst>
                  </p:cNvPr>
                  <p:cNvSpPr/>
                  <p:nvPr/>
                </p:nvSpPr>
                <p:spPr>
                  <a:xfrm>
                    <a:off x="3780822" y="5108887"/>
                    <a:ext cx="7918" cy="12495"/>
                  </a:xfrm>
                  <a:custGeom>
                    <a:avLst/>
                    <a:gdLst>
                      <a:gd name="connsiteX0" fmla="*/ 6754 w 7918"/>
                      <a:gd name="connsiteY0" fmla="*/ 12496 h 12495"/>
                      <a:gd name="connsiteX1" fmla="*/ 6554 w 7918"/>
                      <a:gd name="connsiteY1" fmla="*/ 5563 h 12495"/>
                      <a:gd name="connsiteX2" fmla="*/ 973 w 7918"/>
                      <a:gd name="connsiteY2" fmla="*/ 16 h 12495"/>
                      <a:gd name="connsiteX3" fmla="*/ 973 w 7918"/>
                      <a:gd name="connsiteY3" fmla="*/ 5761 h 12495"/>
                      <a:gd name="connsiteX4" fmla="*/ 6754 w 7918"/>
                      <a:gd name="connsiteY4" fmla="*/ 12496 h 12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18" h="12495">
                        <a:moveTo>
                          <a:pt x="6754" y="12496"/>
                        </a:moveTo>
                        <a:cubicBezTo>
                          <a:pt x="8946" y="12496"/>
                          <a:pt x="7551" y="8732"/>
                          <a:pt x="6554" y="5563"/>
                        </a:cubicBezTo>
                        <a:cubicBezTo>
                          <a:pt x="4760" y="1403"/>
                          <a:pt x="2568" y="-182"/>
                          <a:pt x="973" y="16"/>
                        </a:cubicBezTo>
                        <a:cubicBezTo>
                          <a:pt x="-422" y="214"/>
                          <a:pt x="-223" y="2790"/>
                          <a:pt x="973" y="5761"/>
                        </a:cubicBezTo>
                        <a:cubicBezTo>
                          <a:pt x="2767" y="9327"/>
                          <a:pt x="4760" y="12496"/>
                          <a:pt x="6754" y="1249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20" name="Freeform 2619">
                    <a:extLst>
                      <a:ext uri="{FF2B5EF4-FFF2-40B4-BE49-F238E27FC236}">
                        <a16:creationId xmlns:a16="http://schemas.microsoft.com/office/drawing/2014/main" id="{AEF83BC7-FE2B-8C34-BE02-A743164E4A56}"/>
                      </a:ext>
                    </a:extLst>
                  </p:cNvPr>
                  <p:cNvSpPr/>
                  <p:nvPr/>
                </p:nvSpPr>
                <p:spPr>
                  <a:xfrm>
                    <a:off x="3627965" y="5179397"/>
                    <a:ext cx="6783" cy="13297"/>
                  </a:xfrm>
                  <a:custGeom>
                    <a:avLst/>
                    <a:gdLst>
                      <a:gd name="connsiteX0" fmla="*/ 1146 w 6783"/>
                      <a:gd name="connsiteY0" fmla="*/ 223 h 13297"/>
                      <a:gd name="connsiteX1" fmla="*/ 947 w 6783"/>
                      <a:gd name="connsiteY1" fmla="*/ 8345 h 13297"/>
                      <a:gd name="connsiteX2" fmla="*/ 5133 w 6783"/>
                      <a:gd name="connsiteY2" fmla="*/ 13297 h 13297"/>
                      <a:gd name="connsiteX3" fmla="*/ 6129 w 6783"/>
                      <a:gd name="connsiteY3" fmla="*/ 6562 h 13297"/>
                      <a:gd name="connsiteX4" fmla="*/ 1146 w 6783"/>
                      <a:gd name="connsiteY4" fmla="*/ 223 h 132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83" h="13297">
                        <a:moveTo>
                          <a:pt x="1146" y="223"/>
                        </a:moveTo>
                        <a:cubicBezTo>
                          <a:pt x="-449" y="1214"/>
                          <a:pt x="-249" y="4383"/>
                          <a:pt x="947" y="8345"/>
                        </a:cubicBezTo>
                        <a:cubicBezTo>
                          <a:pt x="1944" y="11514"/>
                          <a:pt x="3737" y="13099"/>
                          <a:pt x="5133" y="13297"/>
                        </a:cubicBezTo>
                        <a:cubicBezTo>
                          <a:pt x="7126" y="13297"/>
                          <a:pt x="7126" y="10524"/>
                          <a:pt x="6129" y="6562"/>
                        </a:cubicBezTo>
                        <a:cubicBezTo>
                          <a:pt x="4734" y="2798"/>
                          <a:pt x="3139" y="-965"/>
                          <a:pt x="1146" y="22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21" name="Freeform 2620">
                    <a:extLst>
                      <a:ext uri="{FF2B5EF4-FFF2-40B4-BE49-F238E27FC236}">
                        <a16:creationId xmlns:a16="http://schemas.microsoft.com/office/drawing/2014/main" id="{9CE0E102-F96D-00CB-6B67-CD4CC9D0B1F5}"/>
                      </a:ext>
                    </a:extLst>
                  </p:cNvPr>
                  <p:cNvSpPr/>
                  <p:nvPr/>
                </p:nvSpPr>
                <p:spPr>
                  <a:xfrm>
                    <a:off x="3691500" y="4964497"/>
                    <a:ext cx="7424" cy="10508"/>
                  </a:xfrm>
                  <a:custGeom>
                    <a:avLst/>
                    <a:gdLst>
                      <a:gd name="connsiteX0" fmla="*/ 6179 w 7424"/>
                      <a:gd name="connsiteY0" fmla="*/ 10499 h 10508"/>
                      <a:gd name="connsiteX1" fmla="*/ 5780 w 7424"/>
                      <a:gd name="connsiteY1" fmla="*/ 3566 h 10508"/>
                      <a:gd name="connsiteX2" fmla="*/ 3787 w 7424"/>
                      <a:gd name="connsiteY2" fmla="*/ 0 h 10508"/>
                      <a:gd name="connsiteX3" fmla="*/ 0 w 7424"/>
                      <a:gd name="connsiteY3" fmla="*/ 1585 h 10508"/>
                      <a:gd name="connsiteX4" fmla="*/ 598 w 7424"/>
                      <a:gd name="connsiteY4" fmla="*/ 3764 h 10508"/>
                      <a:gd name="connsiteX5" fmla="*/ 6179 w 7424"/>
                      <a:gd name="connsiteY5" fmla="*/ 10499 h 105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424" h="10508">
                        <a:moveTo>
                          <a:pt x="6179" y="10499"/>
                        </a:moveTo>
                        <a:cubicBezTo>
                          <a:pt x="8172" y="10697"/>
                          <a:pt x="7574" y="7725"/>
                          <a:pt x="5780" y="3566"/>
                        </a:cubicBezTo>
                        <a:cubicBezTo>
                          <a:pt x="5182" y="2179"/>
                          <a:pt x="4385" y="990"/>
                          <a:pt x="3787" y="0"/>
                        </a:cubicBezTo>
                        <a:cubicBezTo>
                          <a:pt x="2591" y="594"/>
                          <a:pt x="1196" y="1189"/>
                          <a:pt x="0" y="1585"/>
                        </a:cubicBezTo>
                        <a:cubicBezTo>
                          <a:pt x="199" y="2179"/>
                          <a:pt x="399" y="2971"/>
                          <a:pt x="598" y="3764"/>
                        </a:cubicBezTo>
                        <a:cubicBezTo>
                          <a:pt x="2392" y="7527"/>
                          <a:pt x="4385" y="10301"/>
                          <a:pt x="6179" y="104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22" name="Freeform 2621">
                    <a:extLst>
                      <a:ext uri="{FF2B5EF4-FFF2-40B4-BE49-F238E27FC236}">
                        <a16:creationId xmlns:a16="http://schemas.microsoft.com/office/drawing/2014/main" id="{E5AA5D48-A967-7758-6F32-993693C8E399}"/>
                      </a:ext>
                    </a:extLst>
                  </p:cNvPr>
                  <p:cNvSpPr/>
                  <p:nvPr/>
                </p:nvSpPr>
                <p:spPr>
                  <a:xfrm>
                    <a:off x="3547187" y="5010057"/>
                    <a:ext cx="6035" cy="11102"/>
                  </a:xfrm>
                  <a:custGeom>
                    <a:avLst/>
                    <a:gdLst>
                      <a:gd name="connsiteX0" fmla="*/ 4983 w 6035"/>
                      <a:gd name="connsiteY0" fmla="*/ 11093 h 11102"/>
                      <a:gd name="connsiteX1" fmla="*/ 4983 w 6035"/>
                      <a:gd name="connsiteY1" fmla="*/ 3566 h 11102"/>
                      <a:gd name="connsiteX2" fmla="*/ 3389 w 6035"/>
                      <a:gd name="connsiteY2" fmla="*/ 0 h 11102"/>
                      <a:gd name="connsiteX3" fmla="*/ 0 w 6035"/>
                      <a:gd name="connsiteY3" fmla="*/ 594 h 11102"/>
                      <a:gd name="connsiteX4" fmla="*/ 797 w 6035"/>
                      <a:gd name="connsiteY4" fmla="*/ 4556 h 11102"/>
                      <a:gd name="connsiteX5" fmla="*/ 4983 w 6035"/>
                      <a:gd name="connsiteY5" fmla="*/ 11093 h 11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035" h="11102">
                        <a:moveTo>
                          <a:pt x="4983" y="11093"/>
                        </a:moveTo>
                        <a:cubicBezTo>
                          <a:pt x="6578" y="10895"/>
                          <a:pt x="6179" y="7527"/>
                          <a:pt x="4983" y="3566"/>
                        </a:cubicBezTo>
                        <a:cubicBezTo>
                          <a:pt x="4385" y="2179"/>
                          <a:pt x="3987" y="990"/>
                          <a:pt x="3389" y="0"/>
                        </a:cubicBezTo>
                        <a:cubicBezTo>
                          <a:pt x="2193" y="198"/>
                          <a:pt x="1196" y="396"/>
                          <a:pt x="0" y="594"/>
                        </a:cubicBezTo>
                        <a:cubicBezTo>
                          <a:pt x="0" y="1783"/>
                          <a:pt x="399" y="3169"/>
                          <a:pt x="797" y="4556"/>
                        </a:cubicBezTo>
                        <a:cubicBezTo>
                          <a:pt x="1794" y="8518"/>
                          <a:pt x="3588" y="11291"/>
                          <a:pt x="4983" y="110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23" name="Freeform 2622">
                    <a:extLst>
                      <a:ext uri="{FF2B5EF4-FFF2-40B4-BE49-F238E27FC236}">
                        <a16:creationId xmlns:a16="http://schemas.microsoft.com/office/drawing/2014/main" id="{FA5342C3-5119-621C-559F-AA151BD1E975}"/>
                      </a:ext>
                    </a:extLst>
                  </p:cNvPr>
                  <p:cNvSpPr/>
                  <p:nvPr/>
                </p:nvSpPr>
                <p:spPr>
                  <a:xfrm>
                    <a:off x="3530095" y="5013400"/>
                    <a:ext cx="5457" cy="11556"/>
                  </a:xfrm>
                  <a:custGeom>
                    <a:avLst/>
                    <a:gdLst>
                      <a:gd name="connsiteX0" fmla="*/ 4335 w 5457"/>
                      <a:gd name="connsiteY0" fmla="*/ 11513 h 11556"/>
                      <a:gd name="connsiteX1" fmla="*/ 4335 w 5457"/>
                      <a:gd name="connsiteY1" fmla="*/ 3986 h 11556"/>
                      <a:gd name="connsiteX2" fmla="*/ 748 w 5457"/>
                      <a:gd name="connsiteY2" fmla="*/ 24 h 11556"/>
                      <a:gd name="connsiteX3" fmla="*/ 748 w 5457"/>
                      <a:gd name="connsiteY3" fmla="*/ 6363 h 11556"/>
                      <a:gd name="connsiteX4" fmla="*/ 4335 w 5457"/>
                      <a:gd name="connsiteY4" fmla="*/ 11513 h 11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57" h="11556">
                        <a:moveTo>
                          <a:pt x="4335" y="11513"/>
                        </a:moveTo>
                        <a:cubicBezTo>
                          <a:pt x="5731" y="10919"/>
                          <a:pt x="5930" y="8146"/>
                          <a:pt x="4335" y="3986"/>
                        </a:cubicBezTo>
                        <a:cubicBezTo>
                          <a:pt x="3139" y="817"/>
                          <a:pt x="1943" y="-174"/>
                          <a:pt x="748" y="24"/>
                        </a:cubicBezTo>
                        <a:cubicBezTo>
                          <a:pt x="-249" y="817"/>
                          <a:pt x="-249" y="3194"/>
                          <a:pt x="748" y="6363"/>
                        </a:cubicBezTo>
                        <a:cubicBezTo>
                          <a:pt x="1545" y="9532"/>
                          <a:pt x="3139" y="11909"/>
                          <a:pt x="4335" y="115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24" name="Freeform 2623">
                    <a:extLst>
                      <a:ext uri="{FF2B5EF4-FFF2-40B4-BE49-F238E27FC236}">
                        <a16:creationId xmlns:a16="http://schemas.microsoft.com/office/drawing/2014/main" id="{500A5698-34E3-4267-067B-ED7BBFE64961}"/>
                      </a:ext>
                    </a:extLst>
                  </p:cNvPr>
                  <p:cNvSpPr/>
                  <p:nvPr/>
                </p:nvSpPr>
                <p:spPr>
                  <a:xfrm>
                    <a:off x="3606786" y="4995795"/>
                    <a:ext cx="4863" cy="5548"/>
                  </a:xfrm>
                  <a:custGeom>
                    <a:avLst/>
                    <a:gdLst>
                      <a:gd name="connsiteX0" fmla="*/ 3787 w 4863"/>
                      <a:gd name="connsiteY0" fmla="*/ 5546 h 5548"/>
                      <a:gd name="connsiteX1" fmla="*/ 4385 w 4863"/>
                      <a:gd name="connsiteY1" fmla="*/ 0 h 5548"/>
                      <a:gd name="connsiteX2" fmla="*/ 0 w 4863"/>
                      <a:gd name="connsiteY2" fmla="*/ 1188 h 5548"/>
                      <a:gd name="connsiteX3" fmla="*/ 199 w 4863"/>
                      <a:gd name="connsiteY3" fmla="*/ 1783 h 5548"/>
                      <a:gd name="connsiteX4" fmla="*/ 3787 w 4863"/>
                      <a:gd name="connsiteY4" fmla="*/ 5546 h 5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63" h="5548">
                        <a:moveTo>
                          <a:pt x="3787" y="5546"/>
                        </a:moveTo>
                        <a:cubicBezTo>
                          <a:pt x="4983" y="4754"/>
                          <a:pt x="5182" y="2773"/>
                          <a:pt x="4385" y="0"/>
                        </a:cubicBezTo>
                        <a:cubicBezTo>
                          <a:pt x="2990" y="396"/>
                          <a:pt x="1395" y="792"/>
                          <a:pt x="0" y="1188"/>
                        </a:cubicBezTo>
                        <a:cubicBezTo>
                          <a:pt x="0" y="1387"/>
                          <a:pt x="199" y="1585"/>
                          <a:pt x="199" y="1783"/>
                        </a:cubicBezTo>
                        <a:cubicBezTo>
                          <a:pt x="1395" y="5745"/>
                          <a:pt x="2591" y="5546"/>
                          <a:pt x="3787" y="55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25" name="Freeform 2624">
                    <a:extLst>
                      <a:ext uri="{FF2B5EF4-FFF2-40B4-BE49-F238E27FC236}">
                        <a16:creationId xmlns:a16="http://schemas.microsoft.com/office/drawing/2014/main" id="{F00160CB-D5F5-2141-B8E3-578B400F21B9}"/>
                      </a:ext>
                    </a:extLst>
                  </p:cNvPr>
                  <p:cNvSpPr/>
                  <p:nvPr/>
                </p:nvSpPr>
                <p:spPr>
                  <a:xfrm>
                    <a:off x="3675554" y="4971232"/>
                    <a:ext cx="5768" cy="7215"/>
                  </a:xfrm>
                  <a:custGeom>
                    <a:avLst/>
                    <a:gdLst>
                      <a:gd name="connsiteX0" fmla="*/ 5183 w 5768"/>
                      <a:gd name="connsiteY0" fmla="*/ 6735 h 7215"/>
                      <a:gd name="connsiteX1" fmla="*/ 4385 w 5768"/>
                      <a:gd name="connsiteY1" fmla="*/ 594 h 7215"/>
                      <a:gd name="connsiteX2" fmla="*/ 3986 w 5768"/>
                      <a:gd name="connsiteY2" fmla="*/ 0 h 7215"/>
                      <a:gd name="connsiteX3" fmla="*/ 0 w 5768"/>
                      <a:gd name="connsiteY3" fmla="*/ 1585 h 7215"/>
                      <a:gd name="connsiteX4" fmla="*/ 1196 w 5768"/>
                      <a:gd name="connsiteY4" fmla="*/ 4160 h 7215"/>
                      <a:gd name="connsiteX5" fmla="*/ 5183 w 5768"/>
                      <a:gd name="connsiteY5" fmla="*/ 6735 h 72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768" h="7215">
                        <a:moveTo>
                          <a:pt x="5183" y="6735"/>
                        </a:moveTo>
                        <a:cubicBezTo>
                          <a:pt x="5980" y="5745"/>
                          <a:pt x="6179" y="4160"/>
                          <a:pt x="4385" y="594"/>
                        </a:cubicBezTo>
                        <a:lnTo>
                          <a:pt x="3986" y="0"/>
                        </a:lnTo>
                        <a:cubicBezTo>
                          <a:pt x="2591" y="594"/>
                          <a:pt x="1395" y="990"/>
                          <a:pt x="0" y="1585"/>
                        </a:cubicBezTo>
                        <a:cubicBezTo>
                          <a:pt x="200" y="2377"/>
                          <a:pt x="598" y="3169"/>
                          <a:pt x="1196" y="4160"/>
                        </a:cubicBezTo>
                        <a:cubicBezTo>
                          <a:pt x="2990" y="7329"/>
                          <a:pt x="4385" y="7725"/>
                          <a:pt x="5183" y="67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26" name="Freeform 2625">
                    <a:extLst>
                      <a:ext uri="{FF2B5EF4-FFF2-40B4-BE49-F238E27FC236}">
                        <a16:creationId xmlns:a16="http://schemas.microsoft.com/office/drawing/2014/main" id="{79C5D966-6B83-CF13-F914-39EED05C3EBE}"/>
                      </a:ext>
                    </a:extLst>
                  </p:cNvPr>
                  <p:cNvSpPr/>
                  <p:nvPr/>
                </p:nvSpPr>
                <p:spPr>
                  <a:xfrm>
                    <a:off x="3588494" y="5006830"/>
                    <a:ext cx="5840" cy="12352"/>
                  </a:xfrm>
                  <a:custGeom>
                    <a:avLst/>
                    <a:gdLst>
                      <a:gd name="connsiteX0" fmla="*/ 4738 w 5840"/>
                      <a:gd name="connsiteY0" fmla="*/ 12338 h 12352"/>
                      <a:gd name="connsiteX1" fmla="*/ 5137 w 5840"/>
                      <a:gd name="connsiteY1" fmla="*/ 5603 h 12352"/>
                      <a:gd name="connsiteX2" fmla="*/ 1549 w 5840"/>
                      <a:gd name="connsiteY2" fmla="*/ 57 h 12352"/>
                      <a:gd name="connsiteX3" fmla="*/ 1150 w 5840"/>
                      <a:gd name="connsiteY3" fmla="*/ 7782 h 12352"/>
                      <a:gd name="connsiteX4" fmla="*/ 4738 w 5840"/>
                      <a:gd name="connsiteY4" fmla="*/ 12338 h 12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840" h="12352">
                        <a:moveTo>
                          <a:pt x="4738" y="12338"/>
                        </a:moveTo>
                        <a:cubicBezTo>
                          <a:pt x="6133" y="11942"/>
                          <a:pt x="6133" y="9367"/>
                          <a:pt x="5137" y="5603"/>
                        </a:cubicBezTo>
                        <a:cubicBezTo>
                          <a:pt x="4140" y="2434"/>
                          <a:pt x="2745" y="255"/>
                          <a:pt x="1549" y="57"/>
                        </a:cubicBezTo>
                        <a:cubicBezTo>
                          <a:pt x="-843" y="-537"/>
                          <a:pt x="-46" y="3623"/>
                          <a:pt x="1150" y="7782"/>
                        </a:cubicBezTo>
                        <a:cubicBezTo>
                          <a:pt x="1947" y="10556"/>
                          <a:pt x="3542" y="12537"/>
                          <a:pt x="4738" y="1233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27" name="Freeform 2626">
                    <a:extLst>
                      <a:ext uri="{FF2B5EF4-FFF2-40B4-BE49-F238E27FC236}">
                        <a16:creationId xmlns:a16="http://schemas.microsoft.com/office/drawing/2014/main" id="{993DD4D5-CE1E-658E-90A9-98048FB923B8}"/>
                      </a:ext>
                    </a:extLst>
                  </p:cNvPr>
                  <p:cNvSpPr/>
                  <p:nvPr/>
                </p:nvSpPr>
                <p:spPr>
                  <a:xfrm>
                    <a:off x="3656434" y="4980938"/>
                    <a:ext cx="6567" cy="11489"/>
                  </a:xfrm>
                  <a:custGeom>
                    <a:avLst/>
                    <a:gdLst>
                      <a:gd name="connsiteX0" fmla="*/ 5367 w 6567"/>
                      <a:gd name="connsiteY0" fmla="*/ 11489 h 11489"/>
                      <a:gd name="connsiteX1" fmla="*/ 5367 w 6567"/>
                      <a:gd name="connsiteY1" fmla="*/ 4952 h 11489"/>
                      <a:gd name="connsiteX2" fmla="*/ 1181 w 6567"/>
                      <a:gd name="connsiteY2" fmla="*/ 0 h 11489"/>
                      <a:gd name="connsiteX3" fmla="*/ 1380 w 6567"/>
                      <a:gd name="connsiteY3" fmla="*/ 6537 h 11489"/>
                      <a:gd name="connsiteX4" fmla="*/ 5367 w 6567"/>
                      <a:gd name="connsiteY4" fmla="*/ 11489 h 114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67" h="11489">
                        <a:moveTo>
                          <a:pt x="5367" y="11489"/>
                        </a:moveTo>
                        <a:cubicBezTo>
                          <a:pt x="7161" y="11489"/>
                          <a:pt x="6762" y="8914"/>
                          <a:pt x="5367" y="4952"/>
                        </a:cubicBezTo>
                        <a:cubicBezTo>
                          <a:pt x="3971" y="1981"/>
                          <a:pt x="2576" y="0"/>
                          <a:pt x="1181" y="0"/>
                        </a:cubicBezTo>
                        <a:cubicBezTo>
                          <a:pt x="-613" y="0"/>
                          <a:pt x="-215" y="2773"/>
                          <a:pt x="1380" y="6537"/>
                        </a:cubicBezTo>
                        <a:cubicBezTo>
                          <a:pt x="2377" y="9508"/>
                          <a:pt x="3971" y="11489"/>
                          <a:pt x="5367" y="114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28" name="Freeform 2627">
                    <a:extLst>
                      <a:ext uri="{FF2B5EF4-FFF2-40B4-BE49-F238E27FC236}">
                        <a16:creationId xmlns:a16="http://schemas.microsoft.com/office/drawing/2014/main" id="{BB6821B5-D1B5-179C-C691-3CCFE4E4D024}"/>
                      </a:ext>
                    </a:extLst>
                  </p:cNvPr>
                  <p:cNvSpPr/>
                  <p:nvPr/>
                </p:nvSpPr>
                <p:spPr>
                  <a:xfrm>
                    <a:off x="3706848" y="4957563"/>
                    <a:ext cx="5897" cy="7869"/>
                  </a:xfrm>
                  <a:custGeom>
                    <a:avLst/>
                    <a:gdLst>
                      <a:gd name="connsiteX0" fmla="*/ 5581 w 5897"/>
                      <a:gd name="connsiteY0" fmla="*/ 7527 h 7869"/>
                      <a:gd name="connsiteX1" fmla="*/ 4186 w 5897"/>
                      <a:gd name="connsiteY1" fmla="*/ 1188 h 7869"/>
                      <a:gd name="connsiteX2" fmla="*/ 3588 w 5897"/>
                      <a:gd name="connsiteY2" fmla="*/ 0 h 7869"/>
                      <a:gd name="connsiteX3" fmla="*/ 0 w 5897"/>
                      <a:gd name="connsiteY3" fmla="*/ 1783 h 7869"/>
                      <a:gd name="connsiteX4" fmla="*/ 1395 w 5897"/>
                      <a:gd name="connsiteY4" fmla="*/ 4358 h 7869"/>
                      <a:gd name="connsiteX5" fmla="*/ 5581 w 5897"/>
                      <a:gd name="connsiteY5" fmla="*/ 7527 h 78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897" h="7869">
                        <a:moveTo>
                          <a:pt x="5581" y="7527"/>
                        </a:moveTo>
                        <a:cubicBezTo>
                          <a:pt x="6378" y="6537"/>
                          <a:pt x="5581" y="3764"/>
                          <a:pt x="4186" y="1188"/>
                        </a:cubicBezTo>
                        <a:cubicBezTo>
                          <a:pt x="3986" y="792"/>
                          <a:pt x="3787" y="396"/>
                          <a:pt x="3588" y="0"/>
                        </a:cubicBezTo>
                        <a:cubicBezTo>
                          <a:pt x="2392" y="594"/>
                          <a:pt x="1196" y="1188"/>
                          <a:pt x="0" y="1783"/>
                        </a:cubicBezTo>
                        <a:cubicBezTo>
                          <a:pt x="398" y="2575"/>
                          <a:pt x="797" y="3566"/>
                          <a:pt x="1395" y="4358"/>
                        </a:cubicBezTo>
                        <a:cubicBezTo>
                          <a:pt x="2990" y="7329"/>
                          <a:pt x="4584" y="8518"/>
                          <a:pt x="5581" y="75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29" name="Freeform 2628">
                    <a:extLst>
                      <a:ext uri="{FF2B5EF4-FFF2-40B4-BE49-F238E27FC236}">
                        <a16:creationId xmlns:a16="http://schemas.microsoft.com/office/drawing/2014/main" id="{8CAC358A-4170-3D18-3F24-4ECFAF86840E}"/>
                      </a:ext>
                    </a:extLst>
                  </p:cNvPr>
                  <p:cNvSpPr/>
                  <p:nvPr/>
                </p:nvSpPr>
                <p:spPr>
                  <a:xfrm>
                    <a:off x="3720713" y="4970628"/>
                    <a:ext cx="7070" cy="11498"/>
                  </a:xfrm>
                  <a:custGeom>
                    <a:avLst/>
                    <a:gdLst>
                      <a:gd name="connsiteX0" fmla="*/ 6067 w 7070"/>
                      <a:gd name="connsiteY0" fmla="*/ 11498 h 11498"/>
                      <a:gd name="connsiteX1" fmla="*/ 6267 w 7070"/>
                      <a:gd name="connsiteY1" fmla="*/ 6348 h 11498"/>
                      <a:gd name="connsiteX2" fmla="*/ 1084 w 7070"/>
                      <a:gd name="connsiteY2" fmla="*/ 9 h 11498"/>
                      <a:gd name="connsiteX3" fmla="*/ 885 w 7070"/>
                      <a:gd name="connsiteY3" fmla="*/ 4962 h 11498"/>
                      <a:gd name="connsiteX4" fmla="*/ 6067 w 7070"/>
                      <a:gd name="connsiteY4" fmla="*/ 11498 h 11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70" h="11498">
                        <a:moveTo>
                          <a:pt x="6067" y="11498"/>
                        </a:moveTo>
                        <a:cubicBezTo>
                          <a:pt x="7263" y="10904"/>
                          <a:pt x="7462" y="9319"/>
                          <a:pt x="6267" y="6348"/>
                        </a:cubicBezTo>
                        <a:cubicBezTo>
                          <a:pt x="4871" y="2783"/>
                          <a:pt x="2878" y="-189"/>
                          <a:pt x="1084" y="9"/>
                        </a:cubicBezTo>
                        <a:cubicBezTo>
                          <a:pt x="-112" y="9"/>
                          <a:pt x="-510" y="1792"/>
                          <a:pt x="885" y="4962"/>
                        </a:cubicBezTo>
                        <a:cubicBezTo>
                          <a:pt x="2280" y="8329"/>
                          <a:pt x="4074" y="11102"/>
                          <a:pt x="6067" y="1149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30" name="Freeform 2629">
                    <a:extLst>
                      <a:ext uri="{FF2B5EF4-FFF2-40B4-BE49-F238E27FC236}">
                        <a16:creationId xmlns:a16="http://schemas.microsoft.com/office/drawing/2014/main" id="{D5707663-F708-BDAF-9C57-F7B526AB8EF9}"/>
                      </a:ext>
                    </a:extLst>
                  </p:cNvPr>
                  <p:cNvSpPr/>
                  <p:nvPr/>
                </p:nvSpPr>
                <p:spPr>
                  <a:xfrm>
                    <a:off x="3688560" y="4989016"/>
                    <a:ext cx="6394" cy="11795"/>
                  </a:xfrm>
                  <a:custGeom>
                    <a:avLst/>
                    <a:gdLst>
                      <a:gd name="connsiteX0" fmla="*/ 5731 w 6394"/>
                      <a:gd name="connsiteY0" fmla="*/ 11730 h 11795"/>
                      <a:gd name="connsiteX1" fmla="*/ 5332 w 6394"/>
                      <a:gd name="connsiteY1" fmla="*/ 5788 h 11795"/>
                      <a:gd name="connsiteX2" fmla="*/ 1146 w 6394"/>
                      <a:gd name="connsiteY2" fmla="*/ 43 h 11795"/>
                      <a:gd name="connsiteX3" fmla="*/ 947 w 6394"/>
                      <a:gd name="connsiteY3" fmla="*/ 5193 h 11795"/>
                      <a:gd name="connsiteX4" fmla="*/ 5731 w 6394"/>
                      <a:gd name="connsiteY4" fmla="*/ 11730 h 117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394" h="11795">
                        <a:moveTo>
                          <a:pt x="5731" y="11730"/>
                        </a:moveTo>
                        <a:cubicBezTo>
                          <a:pt x="6927" y="11334"/>
                          <a:pt x="6329" y="8561"/>
                          <a:pt x="5332" y="5788"/>
                        </a:cubicBezTo>
                        <a:cubicBezTo>
                          <a:pt x="4136" y="2618"/>
                          <a:pt x="2541" y="439"/>
                          <a:pt x="1146" y="43"/>
                        </a:cubicBezTo>
                        <a:cubicBezTo>
                          <a:pt x="-448" y="-353"/>
                          <a:pt x="-249" y="2024"/>
                          <a:pt x="947" y="5193"/>
                        </a:cubicBezTo>
                        <a:cubicBezTo>
                          <a:pt x="2143" y="8759"/>
                          <a:pt x="3937" y="12325"/>
                          <a:pt x="5731" y="117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31" name="Freeform 2630">
                    <a:extLst>
                      <a:ext uri="{FF2B5EF4-FFF2-40B4-BE49-F238E27FC236}">
                        <a16:creationId xmlns:a16="http://schemas.microsoft.com/office/drawing/2014/main" id="{281D7FB8-0EDA-944A-D645-CF320C2111F9}"/>
                      </a:ext>
                    </a:extLst>
                  </p:cNvPr>
                  <p:cNvSpPr/>
                  <p:nvPr/>
                </p:nvSpPr>
                <p:spPr>
                  <a:xfrm>
                    <a:off x="3551106" y="5046307"/>
                    <a:ext cx="6182" cy="12083"/>
                  </a:xfrm>
                  <a:custGeom>
                    <a:avLst/>
                    <a:gdLst>
                      <a:gd name="connsiteX0" fmla="*/ 1264 w 6182"/>
                      <a:gd name="connsiteY0" fmla="*/ 0 h 12083"/>
                      <a:gd name="connsiteX1" fmla="*/ 466 w 6182"/>
                      <a:gd name="connsiteY1" fmla="*/ 5348 h 12083"/>
                      <a:gd name="connsiteX2" fmla="*/ 4453 w 6182"/>
                      <a:gd name="connsiteY2" fmla="*/ 12083 h 12083"/>
                      <a:gd name="connsiteX3" fmla="*/ 5649 w 6182"/>
                      <a:gd name="connsiteY3" fmla="*/ 6933 h 12083"/>
                      <a:gd name="connsiteX4" fmla="*/ 1264 w 6182"/>
                      <a:gd name="connsiteY4" fmla="*/ 0 h 120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182" h="12083">
                        <a:moveTo>
                          <a:pt x="1264" y="0"/>
                        </a:moveTo>
                        <a:cubicBezTo>
                          <a:pt x="-132" y="0"/>
                          <a:pt x="-331" y="1981"/>
                          <a:pt x="466" y="5348"/>
                        </a:cubicBezTo>
                        <a:cubicBezTo>
                          <a:pt x="1662" y="9508"/>
                          <a:pt x="3058" y="11885"/>
                          <a:pt x="4453" y="12083"/>
                        </a:cubicBezTo>
                        <a:cubicBezTo>
                          <a:pt x="6247" y="12083"/>
                          <a:pt x="6645" y="10301"/>
                          <a:pt x="5649" y="6933"/>
                        </a:cubicBezTo>
                        <a:cubicBezTo>
                          <a:pt x="4652" y="2971"/>
                          <a:pt x="3058" y="0"/>
                          <a:pt x="1264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32" name="Freeform 2631">
                    <a:extLst>
                      <a:ext uri="{FF2B5EF4-FFF2-40B4-BE49-F238E27FC236}">
                        <a16:creationId xmlns:a16="http://schemas.microsoft.com/office/drawing/2014/main" id="{EE48A166-0184-6794-7067-3021C16E1A4E}"/>
                      </a:ext>
                    </a:extLst>
                  </p:cNvPr>
                  <p:cNvSpPr/>
                  <p:nvPr/>
                </p:nvSpPr>
                <p:spPr>
                  <a:xfrm>
                    <a:off x="3618981" y="5022157"/>
                    <a:ext cx="5984" cy="11496"/>
                  </a:xfrm>
                  <a:custGeom>
                    <a:avLst/>
                    <a:gdLst>
                      <a:gd name="connsiteX0" fmla="*/ 363 w 5984"/>
                      <a:gd name="connsiteY0" fmla="*/ 578 h 11496"/>
                      <a:gd name="connsiteX1" fmla="*/ 1360 w 5984"/>
                      <a:gd name="connsiteY1" fmla="*/ 7511 h 11496"/>
                      <a:gd name="connsiteX2" fmla="*/ 5346 w 5984"/>
                      <a:gd name="connsiteY2" fmla="*/ 11473 h 11496"/>
                      <a:gd name="connsiteX3" fmla="*/ 4948 w 5984"/>
                      <a:gd name="connsiteY3" fmla="*/ 5134 h 11496"/>
                      <a:gd name="connsiteX4" fmla="*/ 363 w 5984"/>
                      <a:gd name="connsiteY4" fmla="*/ 578 h 114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984" h="11496">
                        <a:moveTo>
                          <a:pt x="363" y="578"/>
                        </a:moveTo>
                        <a:cubicBezTo>
                          <a:pt x="-434" y="1766"/>
                          <a:pt x="164" y="4539"/>
                          <a:pt x="1360" y="7511"/>
                        </a:cubicBezTo>
                        <a:cubicBezTo>
                          <a:pt x="2755" y="10680"/>
                          <a:pt x="4150" y="11671"/>
                          <a:pt x="5346" y="11473"/>
                        </a:cubicBezTo>
                        <a:cubicBezTo>
                          <a:pt x="6343" y="10482"/>
                          <a:pt x="6143" y="7907"/>
                          <a:pt x="4948" y="5134"/>
                        </a:cubicBezTo>
                        <a:cubicBezTo>
                          <a:pt x="3552" y="1370"/>
                          <a:pt x="1559" y="-1205"/>
                          <a:pt x="363" y="5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33" name="Freeform 2632">
                    <a:extLst>
                      <a:ext uri="{FF2B5EF4-FFF2-40B4-BE49-F238E27FC236}">
                        <a16:creationId xmlns:a16="http://schemas.microsoft.com/office/drawing/2014/main" id="{52496D56-DD11-B248-5DF5-AB8830613E8F}"/>
                      </a:ext>
                    </a:extLst>
                  </p:cNvPr>
                  <p:cNvSpPr/>
                  <p:nvPr/>
                </p:nvSpPr>
                <p:spPr>
                  <a:xfrm>
                    <a:off x="3591970" y="5036006"/>
                    <a:ext cx="6450" cy="11920"/>
                  </a:xfrm>
                  <a:custGeom>
                    <a:avLst/>
                    <a:gdLst>
                      <a:gd name="connsiteX0" fmla="*/ 1062 w 6450"/>
                      <a:gd name="connsiteY0" fmla="*/ 0 h 11920"/>
                      <a:gd name="connsiteX1" fmla="*/ 663 w 6450"/>
                      <a:gd name="connsiteY1" fmla="*/ 5546 h 11920"/>
                      <a:gd name="connsiteX2" fmla="*/ 5447 w 6450"/>
                      <a:gd name="connsiteY2" fmla="*/ 11885 h 11920"/>
                      <a:gd name="connsiteX3" fmla="*/ 5647 w 6450"/>
                      <a:gd name="connsiteY3" fmla="*/ 6141 h 11920"/>
                      <a:gd name="connsiteX4" fmla="*/ 1062 w 6450"/>
                      <a:gd name="connsiteY4" fmla="*/ 0 h 119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50" h="11920">
                        <a:moveTo>
                          <a:pt x="1062" y="0"/>
                        </a:moveTo>
                        <a:cubicBezTo>
                          <a:pt x="66" y="594"/>
                          <a:pt x="-532" y="2179"/>
                          <a:pt x="663" y="5546"/>
                        </a:cubicBezTo>
                        <a:cubicBezTo>
                          <a:pt x="2059" y="9310"/>
                          <a:pt x="3853" y="12281"/>
                          <a:pt x="5447" y="11885"/>
                        </a:cubicBezTo>
                        <a:cubicBezTo>
                          <a:pt x="6643" y="11489"/>
                          <a:pt x="6843" y="9310"/>
                          <a:pt x="5647" y="6141"/>
                        </a:cubicBezTo>
                        <a:cubicBezTo>
                          <a:pt x="4451" y="1981"/>
                          <a:pt x="2657" y="0"/>
                          <a:pt x="1062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34" name="Freeform 2633">
                    <a:extLst>
                      <a:ext uri="{FF2B5EF4-FFF2-40B4-BE49-F238E27FC236}">
                        <a16:creationId xmlns:a16="http://schemas.microsoft.com/office/drawing/2014/main" id="{8BFB28F1-62C1-1554-D04B-3C5D07F297D6}"/>
                      </a:ext>
                    </a:extLst>
                  </p:cNvPr>
                  <p:cNvSpPr/>
                  <p:nvPr/>
                </p:nvSpPr>
                <p:spPr>
                  <a:xfrm>
                    <a:off x="3679684" y="4996389"/>
                    <a:ext cx="8630" cy="15104"/>
                  </a:xfrm>
                  <a:custGeom>
                    <a:avLst/>
                    <a:gdLst>
                      <a:gd name="connsiteX0" fmla="*/ 1849 w 8630"/>
                      <a:gd name="connsiteY0" fmla="*/ 4358 h 15104"/>
                      <a:gd name="connsiteX1" fmla="*/ 1052 w 8630"/>
                      <a:gd name="connsiteY1" fmla="*/ 4358 h 15104"/>
                      <a:gd name="connsiteX2" fmla="*/ 1052 w 8630"/>
                      <a:gd name="connsiteY2" fmla="*/ 9706 h 15104"/>
                      <a:gd name="connsiteX3" fmla="*/ 6433 w 8630"/>
                      <a:gd name="connsiteY3" fmla="*/ 15055 h 15104"/>
                      <a:gd name="connsiteX4" fmla="*/ 7231 w 8630"/>
                      <a:gd name="connsiteY4" fmla="*/ 11489 h 15104"/>
                      <a:gd name="connsiteX5" fmla="*/ 7629 w 8630"/>
                      <a:gd name="connsiteY5" fmla="*/ 6339 h 15104"/>
                      <a:gd name="connsiteX6" fmla="*/ 2248 w 8630"/>
                      <a:gd name="connsiteY6" fmla="*/ 0 h 15104"/>
                      <a:gd name="connsiteX7" fmla="*/ 1849 w 8630"/>
                      <a:gd name="connsiteY7" fmla="*/ 4358 h 151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630" h="15104">
                        <a:moveTo>
                          <a:pt x="1849" y="4358"/>
                        </a:moveTo>
                        <a:cubicBezTo>
                          <a:pt x="1650" y="4358"/>
                          <a:pt x="1251" y="4160"/>
                          <a:pt x="1052" y="4358"/>
                        </a:cubicBezTo>
                        <a:cubicBezTo>
                          <a:pt x="-144" y="4754"/>
                          <a:pt x="-543" y="6339"/>
                          <a:pt x="1052" y="9706"/>
                        </a:cubicBezTo>
                        <a:cubicBezTo>
                          <a:pt x="2846" y="13470"/>
                          <a:pt x="4640" y="15451"/>
                          <a:pt x="6433" y="15055"/>
                        </a:cubicBezTo>
                        <a:cubicBezTo>
                          <a:pt x="7031" y="14460"/>
                          <a:pt x="7629" y="13470"/>
                          <a:pt x="7231" y="11489"/>
                        </a:cubicBezTo>
                        <a:cubicBezTo>
                          <a:pt x="9025" y="11291"/>
                          <a:pt x="9025" y="9508"/>
                          <a:pt x="7629" y="6339"/>
                        </a:cubicBezTo>
                        <a:cubicBezTo>
                          <a:pt x="6035" y="2575"/>
                          <a:pt x="4042" y="0"/>
                          <a:pt x="2248" y="0"/>
                        </a:cubicBezTo>
                        <a:cubicBezTo>
                          <a:pt x="1052" y="0"/>
                          <a:pt x="1052" y="1783"/>
                          <a:pt x="1849" y="43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35" name="Freeform 2634">
                    <a:extLst>
                      <a:ext uri="{FF2B5EF4-FFF2-40B4-BE49-F238E27FC236}">
                        <a16:creationId xmlns:a16="http://schemas.microsoft.com/office/drawing/2014/main" id="{9D8ECDF8-F705-CABA-3CBD-3B1CAC0129F6}"/>
                      </a:ext>
                    </a:extLst>
                  </p:cNvPr>
                  <p:cNvSpPr/>
                  <p:nvPr/>
                </p:nvSpPr>
                <p:spPr>
                  <a:xfrm>
                    <a:off x="3621500" y="5081765"/>
                    <a:ext cx="6251" cy="11976"/>
                  </a:xfrm>
                  <a:custGeom>
                    <a:avLst/>
                    <a:gdLst>
                      <a:gd name="connsiteX0" fmla="*/ 1232 w 6251"/>
                      <a:gd name="connsiteY0" fmla="*/ 0 h 11976"/>
                      <a:gd name="connsiteX1" fmla="*/ 1032 w 6251"/>
                      <a:gd name="connsiteY1" fmla="*/ 7131 h 11976"/>
                      <a:gd name="connsiteX2" fmla="*/ 5019 w 6251"/>
                      <a:gd name="connsiteY2" fmla="*/ 11885 h 11976"/>
                      <a:gd name="connsiteX3" fmla="*/ 5218 w 6251"/>
                      <a:gd name="connsiteY3" fmla="*/ 4556 h 11976"/>
                      <a:gd name="connsiteX4" fmla="*/ 1232 w 6251"/>
                      <a:gd name="connsiteY4" fmla="*/ 0 h 119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51" h="11976">
                        <a:moveTo>
                          <a:pt x="1232" y="0"/>
                        </a:moveTo>
                        <a:cubicBezTo>
                          <a:pt x="-163" y="792"/>
                          <a:pt x="-562" y="2971"/>
                          <a:pt x="1032" y="7131"/>
                        </a:cubicBezTo>
                        <a:cubicBezTo>
                          <a:pt x="2229" y="10102"/>
                          <a:pt x="3624" y="12480"/>
                          <a:pt x="5019" y="11885"/>
                        </a:cubicBezTo>
                        <a:cubicBezTo>
                          <a:pt x="6414" y="11291"/>
                          <a:pt x="6813" y="8716"/>
                          <a:pt x="5218" y="4556"/>
                        </a:cubicBezTo>
                        <a:cubicBezTo>
                          <a:pt x="4023" y="1585"/>
                          <a:pt x="2627" y="0"/>
                          <a:pt x="1232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36" name="Freeform 2635">
                    <a:extLst>
                      <a:ext uri="{FF2B5EF4-FFF2-40B4-BE49-F238E27FC236}">
                        <a16:creationId xmlns:a16="http://schemas.microsoft.com/office/drawing/2014/main" id="{797ACF1A-ED75-5F71-BC8E-A13475FBC515}"/>
                      </a:ext>
                    </a:extLst>
                  </p:cNvPr>
                  <p:cNvSpPr/>
                  <p:nvPr/>
                </p:nvSpPr>
                <p:spPr>
                  <a:xfrm>
                    <a:off x="3595425" y="5057796"/>
                    <a:ext cx="6203" cy="13073"/>
                  </a:xfrm>
                  <a:custGeom>
                    <a:avLst/>
                    <a:gdLst>
                      <a:gd name="connsiteX0" fmla="*/ 1595 w 6203"/>
                      <a:gd name="connsiteY0" fmla="*/ 0 h 13073"/>
                      <a:gd name="connsiteX1" fmla="*/ 1395 w 6203"/>
                      <a:gd name="connsiteY1" fmla="*/ 8122 h 13073"/>
                      <a:gd name="connsiteX2" fmla="*/ 5382 w 6203"/>
                      <a:gd name="connsiteY2" fmla="*/ 13074 h 13073"/>
                      <a:gd name="connsiteX3" fmla="*/ 5183 w 6203"/>
                      <a:gd name="connsiteY3" fmla="*/ 5348 h 13073"/>
                      <a:gd name="connsiteX4" fmla="*/ 1595 w 6203"/>
                      <a:gd name="connsiteY4" fmla="*/ 0 h 130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03" h="13073">
                        <a:moveTo>
                          <a:pt x="1595" y="0"/>
                        </a:moveTo>
                        <a:cubicBezTo>
                          <a:pt x="-598" y="0"/>
                          <a:pt x="-399" y="3368"/>
                          <a:pt x="1395" y="8122"/>
                        </a:cubicBezTo>
                        <a:cubicBezTo>
                          <a:pt x="2392" y="10895"/>
                          <a:pt x="3787" y="13074"/>
                          <a:pt x="5382" y="13074"/>
                        </a:cubicBezTo>
                        <a:cubicBezTo>
                          <a:pt x="6777" y="12083"/>
                          <a:pt x="6179" y="8716"/>
                          <a:pt x="5183" y="5348"/>
                        </a:cubicBezTo>
                        <a:cubicBezTo>
                          <a:pt x="4385" y="2179"/>
                          <a:pt x="2990" y="0"/>
                          <a:pt x="159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37" name="Freeform 2636">
                    <a:extLst>
                      <a:ext uri="{FF2B5EF4-FFF2-40B4-BE49-F238E27FC236}">
                        <a16:creationId xmlns:a16="http://schemas.microsoft.com/office/drawing/2014/main" id="{675C2541-4160-652D-335C-395ECB9B1303}"/>
                      </a:ext>
                    </a:extLst>
                  </p:cNvPr>
                  <p:cNvSpPr/>
                  <p:nvPr/>
                </p:nvSpPr>
                <p:spPr>
                  <a:xfrm>
                    <a:off x="3691439" y="5157894"/>
                    <a:ext cx="19746" cy="19415"/>
                  </a:xfrm>
                  <a:custGeom>
                    <a:avLst/>
                    <a:gdLst>
                      <a:gd name="connsiteX0" fmla="*/ 4446 w 19746"/>
                      <a:gd name="connsiteY0" fmla="*/ 9049 h 19415"/>
                      <a:gd name="connsiteX1" fmla="*/ 4246 w 19746"/>
                      <a:gd name="connsiteY1" fmla="*/ 9842 h 19415"/>
                      <a:gd name="connsiteX2" fmla="*/ 60 w 19746"/>
                      <a:gd name="connsiteY2" fmla="*/ 11822 h 19415"/>
                      <a:gd name="connsiteX3" fmla="*/ 4246 w 19746"/>
                      <a:gd name="connsiteY3" fmla="*/ 13209 h 19415"/>
                      <a:gd name="connsiteX4" fmla="*/ 7236 w 19746"/>
                      <a:gd name="connsiteY4" fmla="*/ 16973 h 19415"/>
                      <a:gd name="connsiteX5" fmla="*/ 11621 w 19746"/>
                      <a:gd name="connsiteY5" fmla="*/ 19152 h 19415"/>
                      <a:gd name="connsiteX6" fmla="*/ 11621 w 19746"/>
                      <a:gd name="connsiteY6" fmla="*/ 19152 h 19415"/>
                      <a:gd name="connsiteX7" fmla="*/ 18199 w 19746"/>
                      <a:gd name="connsiteY7" fmla="*/ 16180 h 19415"/>
                      <a:gd name="connsiteX8" fmla="*/ 16206 w 19746"/>
                      <a:gd name="connsiteY8" fmla="*/ 5285 h 19415"/>
                      <a:gd name="connsiteX9" fmla="*/ 12618 w 19746"/>
                      <a:gd name="connsiteY9" fmla="*/ 3899 h 19415"/>
                      <a:gd name="connsiteX10" fmla="*/ 8831 w 19746"/>
                      <a:gd name="connsiteY10" fmla="*/ 135 h 19415"/>
                      <a:gd name="connsiteX11" fmla="*/ 7834 w 19746"/>
                      <a:gd name="connsiteY11" fmla="*/ 5285 h 19415"/>
                      <a:gd name="connsiteX12" fmla="*/ 7635 w 19746"/>
                      <a:gd name="connsiteY12" fmla="*/ 5285 h 19415"/>
                      <a:gd name="connsiteX13" fmla="*/ 4446 w 19746"/>
                      <a:gd name="connsiteY13" fmla="*/ 9049 h 194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9746" h="19415">
                        <a:moveTo>
                          <a:pt x="4446" y="9049"/>
                        </a:moveTo>
                        <a:cubicBezTo>
                          <a:pt x="4246" y="9247"/>
                          <a:pt x="4246" y="9643"/>
                          <a:pt x="4246" y="9842"/>
                        </a:cubicBezTo>
                        <a:cubicBezTo>
                          <a:pt x="1256" y="10039"/>
                          <a:pt x="-338" y="10832"/>
                          <a:pt x="60" y="11822"/>
                        </a:cubicBezTo>
                        <a:cubicBezTo>
                          <a:pt x="459" y="12615"/>
                          <a:pt x="2253" y="13011"/>
                          <a:pt x="4246" y="13209"/>
                        </a:cubicBezTo>
                        <a:cubicBezTo>
                          <a:pt x="4645" y="14596"/>
                          <a:pt x="5642" y="15784"/>
                          <a:pt x="7236" y="16973"/>
                        </a:cubicBezTo>
                        <a:cubicBezTo>
                          <a:pt x="8631" y="18954"/>
                          <a:pt x="10226" y="19548"/>
                          <a:pt x="11621" y="19152"/>
                        </a:cubicBezTo>
                        <a:cubicBezTo>
                          <a:pt x="11621" y="19152"/>
                          <a:pt x="11621" y="19152"/>
                          <a:pt x="11621" y="19152"/>
                        </a:cubicBezTo>
                        <a:cubicBezTo>
                          <a:pt x="14811" y="19944"/>
                          <a:pt x="17203" y="18954"/>
                          <a:pt x="18199" y="16180"/>
                        </a:cubicBezTo>
                        <a:cubicBezTo>
                          <a:pt x="19395" y="12813"/>
                          <a:pt x="21787" y="8653"/>
                          <a:pt x="16206" y="5285"/>
                        </a:cubicBezTo>
                        <a:cubicBezTo>
                          <a:pt x="14811" y="4493"/>
                          <a:pt x="13814" y="4097"/>
                          <a:pt x="12618" y="3899"/>
                        </a:cubicBezTo>
                        <a:cubicBezTo>
                          <a:pt x="11422" y="927"/>
                          <a:pt x="10027" y="-459"/>
                          <a:pt x="8831" y="135"/>
                        </a:cubicBezTo>
                        <a:cubicBezTo>
                          <a:pt x="7635" y="729"/>
                          <a:pt x="7236" y="2512"/>
                          <a:pt x="7834" y="5285"/>
                        </a:cubicBezTo>
                        <a:cubicBezTo>
                          <a:pt x="7834" y="5285"/>
                          <a:pt x="7635" y="5285"/>
                          <a:pt x="7635" y="5285"/>
                        </a:cubicBezTo>
                        <a:cubicBezTo>
                          <a:pt x="6439" y="6276"/>
                          <a:pt x="4446" y="6474"/>
                          <a:pt x="4446" y="90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38" name="Freeform 2637">
                    <a:extLst>
                      <a:ext uri="{FF2B5EF4-FFF2-40B4-BE49-F238E27FC236}">
                        <a16:creationId xmlns:a16="http://schemas.microsoft.com/office/drawing/2014/main" id="{06CDD44F-4481-C79D-7C4C-851AD0A53350}"/>
                      </a:ext>
                    </a:extLst>
                  </p:cNvPr>
                  <p:cNvSpPr/>
                  <p:nvPr/>
                </p:nvSpPr>
                <p:spPr>
                  <a:xfrm>
                    <a:off x="3677946" y="5135381"/>
                    <a:ext cx="6205" cy="12412"/>
                  </a:xfrm>
                  <a:custGeom>
                    <a:avLst/>
                    <a:gdLst>
                      <a:gd name="connsiteX0" fmla="*/ 4585 w 6205"/>
                      <a:gd name="connsiteY0" fmla="*/ 12347 h 12412"/>
                      <a:gd name="connsiteX1" fmla="*/ 5581 w 6205"/>
                      <a:gd name="connsiteY1" fmla="*/ 6206 h 12412"/>
                      <a:gd name="connsiteX2" fmla="*/ 1594 w 6205"/>
                      <a:gd name="connsiteY2" fmla="*/ 65 h 12412"/>
                      <a:gd name="connsiteX3" fmla="*/ 797 w 6205"/>
                      <a:gd name="connsiteY3" fmla="*/ 6404 h 12412"/>
                      <a:gd name="connsiteX4" fmla="*/ 4585 w 6205"/>
                      <a:gd name="connsiteY4" fmla="*/ 12347 h 12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05" h="12412">
                        <a:moveTo>
                          <a:pt x="4585" y="12347"/>
                        </a:moveTo>
                        <a:cubicBezTo>
                          <a:pt x="6976" y="12941"/>
                          <a:pt x="6179" y="9376"/>
                          <a:pt x="5581" y="6206"/>
                        </a:cubicBezTo>
                        <a:cubicBezTo>
                          <a:pt x="4585" y="2839"/>
                          <a:pt x="3189" y="660"/>
                          <a:pt x="1594" y="65"/>
                        </a:cubicBezTo>
                        <a:cubicBezTo>
                          <a:pt x="-797" y="-529"/>
                          <a:pt x="0" y="3037"/>
                          <a:pt x="797" y="6404"/>
                        </a:cubicBezTo>
                        <a:cubicBezTo>
                          <a:pt x="1395" y="9376"/>
                          <a:pt x="2990" y="11951"/>
                          <a:pt x="4585" y="123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39" name="Freeform 2638">
                    <a:extLst>
                      <a:ext uri="{FF2B5EF4-FFF2-40B4-BE49-F238E27FC236}">
                        <a16:creationId xmlns:a16="http://schemas.microsoft.com/office/drawing/2014/main" id="{0F1F74AB-ED22-8D32-4F71-F80AA6A5D698}"/>
                      </a:ext>
                    </a:extLst>
                  </p:cNvPr>
                  <p:cNvSpPr/>
                  <p:nvPr/>
                </p:nvSpPr>
                <p:spPr>
                  <a:xfrm>
                    <a:off x="3780139" y="5074308"/>
                    <a:ext cx="17094" cy="17142"/>
                  </a:xfrm>
                  <a:custGeom>
                    <a:avLst/>
                    <a:gdLst>
                      <a:gd name="connsiteX0" fmla="*/ 7834 w 17094"/>
                      <a:gd name="connsiteY0" fmla="*/ 1514 h 17142"/>
                      <a:gd name="connsiteX1" fmla="*/ 7236 w 17094"/>
                      <a:gd name="connsiteY1" fmla="*/ 3099 h 17142"/>
                      <a:gd name="connsiteX2" fmla="*/ 7037 w 17094"/>
                      <a:gd name="connsiteY2" fmla="*/ 2901 h 17142"/>
                      <a:gd name="connsiteX3" fmla="*/ 858 w 17094"/>
                      <a:gd name="connsiteY3" fmla="*/ 326 h 17142"/>
                      <a:gd name="connsiteX4" fmla="*/ 2253 w 17094"/>
                      <a:gd name="connsiteY4" fmla="*/ 5674 h 17142"/>
                      <a:gd name="connsiteX5" fmla="*/ 5642 w 17094"/>
                      <a:gd name="connsiteY5" fmla="*/ 8051 h 17142"/>
                      <a:gd name="connsiteX6" fmla="*/ 9230 w 17094"/>
                      <a:gd name="connsiteY6" fmla="*/ 14192 h 17142"/>
                      <a:gd name="connsiteX7" fmla="*/ 16605 w 17094"/>
                      <a:gd name="connsiteY7" fmla="*/ 16569 h 17142"/>
                      <a:gd name="connsiteX8" fmla="*/ 13814 w 17094"/>
                      <a:gd name="connsiteY8" fmla="*/ 10032 h 17142"/>
                      <a:gd name="connsiteX9" fmla="*/ 12020 w 17094"/>
                      <a:gd name="connsiteY9" fmla="*/ 4485 h 17142"/>
                      <a:gd name="connsiteX10" fmla="*/ 7834 w 17094"/>
                      <a:gd name="connsiteY10" fmla="*/ 1514 h 171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4" h="17142">
                        <a:moveTo>
                          <a:pt x="7834" y="1514"/>
                        </a:moveTo>
                        <a:cubicBezTo>
                          <a:pt x="7436" y="1910"/>
                          <a:pt x="7236" y="2306"/>
                          <a:pt x="7236" y="3099"/>
                        </a:cubicBezTo>
                        <a:cubicBezTo>
                          <a:pt x="7236" y="3099"/>
                          <a:pt x="7037" y="2901"/>
                          <a:pt x="7037" y="2901"/>
                        </a:cubicBezTo>
                        <a:cubicBezTo>
                          <a:pt x="4845" y="722"/>
                          <a:pt x="2453" y="-665"/>
                          <a:pt x="858" y="326"/>
                        </a:cubicBezTo>
                        <a:cubicBezTo>
                          <a:pt x="-537" y="1316"/>
                          <a:pt x="-338" y="3099"/>
                          <a:pt x="2253" y="5674"/>
                        </a:cubicBezTo>
                        <a:cubicBezTo>
                          <a:pt x="3449" y="6862"/>
                          <a:pt x="4645" y="7655"/>
                          <a:pt x="5642" y="8051"/>
                        </a:cubicBezTo>
                        <a:cubicBezTo>
                          <a:pt x="5642" y="9834"/>
                          <a:pt x="6838" y="12013"/>
                          <a:pt x="9230" y="14192"/>
                        </a:cubicBezTo>
                        <a:cubicBezTo>
                          <a:pt x="12419" y="17163"/>
                          <a:pt x="15210" y="17757"/>
                          <a:pt x="16605" y="16569"/>
                        </a:cubicBezTo>
                        <a:cubicBezTo>
                          <a:pt x="18000" y="15182"/>
                          <a:pt x="16206" y="12211"/>
                          <a:pt x="13814" y="10032"/>
                        </a:cubicBezTo>
                        <a:cubicBezTo>
                          <a:pt x="13814" y="8645"/>
                          <a:pt x="13216" y="6862"/>
                          <a:pt x="12020" y="4485"/>
                        </a:cubicBezTo>
                        <a:cubicBezTo>
                          <a:pt x="10426" y="1514"/>
                          <a:pt x="8831" y="524"/>
                          <a:pt x="7834" y="15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40" name="Freeform 2639">
                    <a:extLst>
                      <a:ext uri="{FF2B5EF4-FFF2-40B4-BE49-F238E27FC236}">
                        <a16:creationId xmlns:a16="http://schemas.microsoft.com/office/drawing/2014/main" id="{8692E9D0-E394-ADEE-05FD-152921DD7154}"/>
                      </a:ext>
                    </a:extLst>
                  </p:cNvPr>
                  <p:cNvSpPr/>
                  <p:nvPr/>
                </p:nvSpPr>
                <p:spPr>
                  <a:xfrm>
                    <a:off x="3715304" y="5097751"/>
                    <a:ext cx="7001" cy="14123"/>
                  </a:xfrm>
                  <a:custGeom>
                    <a:avLst/>
                    <a:gdLst>
                      <a:gd name="connsiteX0" fmla="*/ 4700 w 7001"/>
                      <a:gd name="connsiteY0" fmla="*/ 3427 h 14123"/>
                      <a:gd name="connsiteX1" fmla="*/ 514 w 7001"/>
                      <a:gd name="connsiteY1" fmla="*/ 455 h 14123"/>
                      <a:gd name="connsiteX2" fmla="*/ 3903 w 7001"/>
                      <a:gd name="connsiteY2" fmla="*/ 12539 h 14123"/>
                      <a:gd name="connsiteX3" fmla="*/ 4700 w 7001"/>
                      <a:gd name="connsiteY3" fmla="*/ 14124 h 14123"/>
                      <a:gd name="connsiteX4" fmla="*/ 4700 w 7001"/>
                      <a:gd name="connsiteY4" fmla="*/ 3427 h 14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01" h="14123">
                        <a:moveTo>
                          <a:pt x="4700" y="3427"/>
                        </a:moveTo>
                        <a:cubicBezTo>
                          <a:pt x="3105" y="455"/>
                          <a:pt x="1311" y="-733"/>
                          <a:pt x="514" y="455"/>
                        </a:cubicBezTo>
                        <a:cubicBezTo>
                          <a:pt x="-1081" y="3427"/>
                          <a:pt x="1311" y="7983"/>
                          <a:pt x="3903" y="12539"/>
                        </a:cubicBezTo>
                        <a:lnTo>
                          <a:pt x="4700" y="14124"/>
                        </a:lnTo>
                        <a:cubicBezTo>
                          <a:pt x="6693" y="12539"/>
                          <a:pt x="8687" y="10954"/>
                          <a:pt x="4700" y="34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41" name="Freeform 2640">
                    <a:extLst>
                      <a:ext uri="{FF2B5EF4-FFF2-40B4-BE49-F238E27FC236}">
                        <a16:creationId xmlns:a16="http://schemas.microsoft.com/office/drawing/2014/main" id="{7F276E89-F343-B0BA-A075-6F1612D869C5}"/>
                      </a:ext>
                    </a:extLst>
                  </p:cNvPr>
                  <p:cNvSpPr/>
                  <p:nvPr/>
                </p:nvSpPr>
                <p:spPr>
                  <a:xfrm>
                    <a:off x="3720003" y="5112072"/>
                    <a:ext cx="199" cy="198"/>
                  </a:xfrm>
                  <a:custGeom>
                    <a:avLst/>
                    <a:gdLst>
                      <a:gd name="connsiteX0" fmla="*/ 200 w 199"/>
                      <a:gd name="connsiteY0" fmla="*/ 0 h 198"/>
                      <a:gd name="connsiteX1" fmla="*/ 0 w 199"/>
                      <a:gd name="connsiteY1" fmla="*/ 0 h 198"/>
                      <a:gd name="connsiteX2" fmla="*/ 20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200" y="0"/>
                        </a:moveTo>
                        <a:lnTo>
                          <a:pt x="0" y="0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42" name="Freeform 2641">
                    <a:extLst>
                      <a:ext uri="{FF2B5EF4-FFF2-40B4-BE49-F238E27FC236}">
                        <a16:creationId xmlns:a16="http://schemas.microsoft.com/office/drawing/2014/main" id="{7C2B71A6-E7C5-D15A-BF6A-2A3CB9222F60}"/>
                      </a:ext>
                    </a:extLst>
                  </p:cNvPr>
                  <p:cNvSpPr/>
                  <p:nvPr/>
                </p:nvSpPr>
                <p:spPr>
                  <a:xfrm>
                    <a:off x="3610250" y="5063765"/>
                    <a:ext cx="6781" cy="11862"/>
                  </a:xfrm>
                  <a:custGeom>
                    <a:avLst/>
                    <a:gdLst>
                      <a:gd name="connsiteX0" fmla="*/ 722 w 6781"/>
                      <a:gd name="connsiteY0" fmla="*/ 172 h 11862"/>
                      <a:gd name="connsiteX1" fmla="*/ 1121 w 6781"/>
                      <a:gd name="connsiteY1" fmla="*/ 6709 h 11862"/>
                      <a:gd name="connsiteX2" fmla="*/ 6303 w 6781"/>
                      <a:gd name="connsiteY2" fmla="*/ 11463 h 11862"/>
                      <a:gd name="connsiteX3" fmla="*/ 5705 w 6781"/>
                      <a:gd name="connsiteY3" fmla="*/ 5322 h 11862"/>
                      <a:gd name="connsiteX4" fmla="*/ 722 w 6781"/>
                      <a:gd name="connsiteY4" fmla="*/ 172 h 118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81" h="11862">
                        <a:moveTo>
                          <a:pt x="722" y="172"/>
                        </a:moveTo>
                        <a:cubicBezTo>
                          <a:pt x="-474" y="965"/>
                          <a:pt x="-75" y="3936"/>
                          <a:pt x="1121" y="6709"/>
                        </a:cubicBezTo>
                        <a:cubicBezTo>
                          <a:pt x="2516" y="10473"/>
                          <a:pt x="4310" y="12850"/>
                          <a:pt x="6303" y="11463"/>
                        </a:cubicBezTo>
                        <a:cubicBezTo>
                          <a:pt x="7101" y="10671"/>
                          <a:pt x="6901" y="7898"/>
                          <a:pt x="5705" y="5322"/>
                        </a:cubicBezTo>
                        <a:cubicBezTo>
                          <a:pt x="4111" y="1361"/>
                          <a:pt x="2117" y="-620"/>
                          <a:pt x="722" y="1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43" name="Freeform 2642">
                    <a:extLst>
                      <a:ext uri="{FF2B5EF4-FFF2-40B4-BE49-F238E27FC236}">
                        <a16:creationId xmlns:a16="http://schemas.microsoft.com/office/drawing/2014/main" id="{F0F3C4D3-42D0-441C-FF03-D0350E6C5322}"/>
                      </a:ext>
                    </a:extLst>
                  </p:cNvPr>
                  <p:cNvSpPr/>
                  <p:nvPr/>
                </p:nvSpPr>
                <p:spPr>
                  <a:xfrm>
                    <a:off x="3658554" y="5113362"/>
                    <a:ext cx="6520" cy="11651"/>
                  </a:xfrm>
                  <a:custGeom>
                    <a:avLst/>
                    <a:gdLst>
                      <a:gd name="connsiteX0" fmla="*/ 655 w 6520"/>
                      <a:gd name="connsiteY0" fmla="*/ 295 h 11651"/>
                      <a:gd name="connsiteX1" fmla="*/ 855 w 6520"/>
                      <a:gd name="connsiteY1" fmla="*/ 6634 h 11651"/>
                      <a:gd name="connsiteX2" fmla="*/ 4841 w 6520"/>
                      <a:gd name="connsiteY2" fmla="*/ 11586 h 11651"/>
                      <a:gd name="connsiteX3" fmla="*/ 5638 w 6520"/>
                      <a:gd name="connsiteY3" fmla="*/ 4851 h 11651"/>
                      <a:gd name="connsiteX4" fmla="*/ 655 w 6520"/>
                      <a:gd name="connsiteY4" fmla="*/ 295 h 11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20" h="11651">
                        <a:moveTo>
                          <a:pt x="655" y="295"/>
                        </a:moveTo>
                        <a:cubicBezTo>
                          <a:pt x="-341" y="1286"/>
                          <a:pt x="-142" y="4059"/>
                          <a:pt x="855" y="6634"/>
                        </a:cubicBezTo>
                        <a:cubicBezTo>
                          <a:pt x="2449" y="10596"/>
                          <a:pt x="4243" y="11983"/>
                          <a:pt x="4841" y="11586"/>
                        </a:cubicBezTo>
                        <a:cubicBezTo>
                          <a:pt x="7034" y="10200"/>
                          <a:pt x="6834" y="7625"/>
                          <a:pt x="5638" y="4851"/>
                        </a:cubicBezTo>
                        <a:cubicBezTo>
                          <a:pt x="4044" y="1682"/>
                          <a:pt x="2050" y="-893"/>
                          <a:pt x="655" y="2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44" name="Freeform 2643">
                    <a:extLst>
                      <a:ext uri="{FF2B5EF4-FFF2-40B4-BE49-F238E27FC236}">
                        <a16:creationId xmlns:a16="http://schemas.microsoft.com/office/drawing/2014/main" id="{496E7268-D4F1-03B6-11AD-B46D770775A1}"/>
                      </a:ext>
                    </a:extLst>
                  </p:cNvPr>
                  <p:cNvSpPr/>
                  <p:nvPr/>
                </p:nvSpPr>
                <p:spPr>
                  <a:xfrm>
                    <a:off x="3684786" y="5089216"/>
                    <a:ext cx="6518" cy="12174"/>
                  </a:xfrm>
                  <a:custGeom>
                    <a:avLst/>
                    <a:gdLst>
                      <a:gd name="connsiteX0" fmla="*/ 1332 w 6518"/>
                      <a:gd name="connsiteY0" fmla="*/ 77 h 12174"/>
                      <a:gd name="connsiteX1" fmla="*/ 933 w 6518"/>
                      <a:gd name="connsiteY1" fmla="*/ 7208 h 12174"/>
                      <a:gd name="connsiteX2" fmla="*/ 5119 w 6518"/>
                      <a:gd name="connsiteY2" fmla="*/ 12160 h 12174"/>
                      <a:gd name="connsiteX3" fmla="*/ 5518 w 6518"/>
                      <a:gd name="connsiteY3" fmla="*/ 5227 h 12174"/>
                      <a:gd name="connsiteX4" fmla="*/ 1332 w 6518"/>
                      <a:gd name="connsiteY4" fmla="*/ 77 h 121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18" h="12174">
                        <a:moveTo>
                          <a:pt x="1332" y="77"/>
                        </a:moveTo>
                        <a:cubicBezTo>
                          <a:pt x="-263" y="671"/>
                          <a:pt x="-462" y="3246"/>
                          <a:pt x="933" y="7208"/>
                        </a:cubicBezTo>
                        <a:cubicBezTo>
                          <a:pt x="2129" y="10575"/>
                          <a:pt x="3724" y="12358"/>
                          <a:pt x="5119" y="12160"/>
                        </a:cubicBezTo>
                        <a:cubicBezTo>
                          <a:pt x="6913" y="11962"/>
                          <a:pt x="6913" y="9387"/>
                          <a:pt x="5518" y="5227"/>
                        </a:cubicBezTo>
                        <a:cubicBezTo>
                          <a:pt x="4122" y="2454"/>
                          <a:pt x="2727" y="-518"/>
                          <a:pt x="1332" y="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45" name="Freeform 2644">
                    <a:extLst>
                      <a:ext uri="{FF2B5EF4-FFF2-40B4-BE49-F238E27FC236}">
                        <a16:creationId xmlns:a16="http://schemas.microsoft.com/office/drawing/2014/main" id="{7023E748-CA29-86B9-B41E-E3EBC3048242}"/>
                      </a:ext>
                    </a:extLst>
                  </p:cNvPr>
                  <p:cNvSpPr/>
                  <p:nvPr/>
                </p:nvSpPr>
                <p:spPr>
                  <a:xfrm>
                    <a:off x="3637482" y="5103961"/>
                    <a:ext cx="6583" cy="11468"/>
                  </a:xfrm>
                  <a:custGeom>
                    <a:avLst/>
                    <a:gdLst>
                      <a:gd name="connsiteX0" fmla="*/ 5780 w 6583"/>
                      <a:gd name="connsiteY0" fmla="*/ 11083 h 11468"/>
                      <a:gd name="connsiteX1" fmla="*/ 5581 w 6583"/>
                      <a:gd name="connsiteY1" fmla="*/ 4744 h 11468"/>
                      <a:gd name="connsiteX2" fmla="*/ 797 w 6583"/>
                      <a:gd name="connsiteY2" fmla="*/ 386 h 11468"/>
                      <a:gd name="connsiteX3" fmla="*/ 997 w 6583"/>
                      <a:gd name="connsiteY3" fmla="*/ 6725 h 11468"/>
                      <a:gd name="connsiteX4" fmla="*/ 5780 w 6583"/>
                      <a:gd name="connsiteY4" fmla="*/ 11083 h 114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83" h="11468">
                        <a:moveTo>
                          <a:pt x="5780" y="11083"/>
                        </a:moveTo>
                        <a:cubicBezTo>
                          <a:pt x="6976" y="10290"/>
                          <a:pt x="6777" y="7913"/>
                          <a:pt x="5581" y="4744"/>
                        </a:cubicBezTo>
                        <a:cubicBezTo>
                          <a:pt x="3787" y="782"/>
                          <a:pt x="1993" y="-803"/>
                          <a:pt x="797" y="386"/>
                        </a:cubicBezTo>
                        <a:cubicBezTo>
                          <a:pt x="-199" y="1376"/>
                          <a:pt x="-399" y="3555"/>
                          <a:pt x="997" y="6725"/>
                        </a:cubicBezTo>
                        <a:cubicBezTo>
                          <a:pt x="2591" y="10687"/>
                          <a:pt x="4385" y="12271"/>
                          <a:pt x="5780" y="110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46" name="Freeform 2645">
                    <a:extLst>
                      <a:ext uri="{FF2B5EF4-FFF2-40B4-BE49-F238E27FC236}">
                        <a16:creationId xmlns:a16="http://schemas.microsoft.com/office/drawing/2014/main" id="{411CF9B3-20CE-65EF-50AD-ACEAA9469B02}"/>
                      </a:ext>
                    </a:extLst>
                  </p:cNvPr>
                  <p:cNvSpPr/>
                  <p:nvPr/>
                </p:nvSpPr>
                <p:spPr>
                  <a:xfrm>
                    <a:off x="3572630" y="5087707"/>
                    <a:ext cx="5797" cy="11698"/>
                  </a:xfrm>
                  <a:custGeom>
                    <a:avLst/>
                    <a:gdLst>
                      <a:gd name="connsiteX0" fmla="*/ 670 w 5797"/>
                      <a:gd name="connsiteY0" fmla="*/ 6735 h 11698"/>
                      <a:gd name="connsiteX1" fmla="*/ 4257 w 5797"/>
                      <a:gd name="connsiteY1" fmla="*/ 11687 h 11698"/>
                      <a:gd name="connsiteX2" fmla="*/ 5254 w 5797"/>
                      <a:gd name="connsiteY2" fmla="*/ 5150 h 11698"/>
                      <a:gd name="connsiteX3" fmla="*/ 1467 w 5797"/>
                      <a:gd name="connsiteY3" fmla="*/ 0 h 11698"/>
                      <a:gd name="connsiteX4" fmla="*/ 670 w 5797"/>
                      <a:gd name="connsiteY4" fmla="*/ 6735 h 11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97" h="11698">
                        <a:moveTo>
                          <a:pt x="670" y="6735"/>
                        </a:moveTo>
                        <a:cubicBezTo>
                          <a:pt x="1467" y="9508"/>
                          <a:pt x="2862" y="11885"/>
                          <a:pt x="4257" y="11687"/>
                        </a:cubicBezTo>
                        <a:cubicBezTo>
                          <a:pt x="5852" y="11489"/>
                          <a:pt x="6251" y="9112"/>
                          <a:pt x="5254" y="5150"/>
                        </a:cubicBezTo>
                        <a:cubicBezTo>
                          <a:pt x="4058" y="2575"/>
                          <a:pt x="2862" y="0"/>
                          <a:pt x="1467" y="0"/>
                        </a:cubicBezTo>
                        <a:cubicBezTo>
                          <a:pt x="-327" y="0"/>
                          <a:pt x="-327" y="3169"/>
                          <a:pt x="670" y="67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47" name="Freeform 2646">
                    <a:extLst>
                      <a:ext uri="{FF2B5EF4-FFF2-40B4-BE49-F238E27FC236}">
                        <a16:creationId xmlns:a16="http://schemas.microsoft.com/office/drawing/2014/main" id="{669D6892-A437-88E5-3B79-1F4DDD374E8B}"/>
                      </a:ext>
                    </a:extLst>
                  </p:cNvPr>
                  <p:cNvSpPr/>
                  <p:nvPr/>
                </p:nvSpPr>
                <p:spPr>
                  <a:xfrm>
                    <a:off x="3635305" y="5065357"/>
                    <a:ext cx="6160" cy="12688"/>
                  </a:xfrm>
                  <a:custGeom>
                    <a:avLst/>
                    <a:gdLst>
                      <a:gd name="connsiteX0" fmla="*/ 5367 w 6160"/>
                      <a:gd name="connsiteY0" fmla="*/ 12446 h 12688"/>
                      <a:gd name="connsiteX1" fmla="*/ 4769 w 6160"/>
                      <a:gd name="connsiteY1" fmla="*/ 4325 h 12688"/>
                      <a:gd name="connsiteX2" fmla="*/ 782 w 6160"/>
                      <a:gd name="connsiteY2" fmla="*/ 165 h 12688"/>
                      <a:gd name="connsiteX3" fmla="*/ 1579 w 6160"/>
                      <a:gd name="connsiteY3" fmla="*/ 8286 h 12688"/>
                      <a:gd name="connsiteX4" fmla="*/ 5367 w 6160"/>
                      <a:gd name="connsiteY4" fmla="*/ 12446 h 12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160" h="12688">
                        <a:moveTo>
                          <a:pt x="5367" y="12446"/>
                        </a:moveTo>
                        <a:cubicBezTo>
                          <a:pt x="6762" y="11258"/>
                          <a:pt x="6164" y="8088"/>
                          <a:pt x="4769" y="4325"/>
                        </a:cubicBezTo>
                        <a:cubicBezTo>
                          <a:pt x="3374" y="1551"/>
                          <a:pt x="1779" y="-628"/>
                          <a:pt x="782" y="165"/>
                        </a:cubicBezTo>
                        <a:cubicBezTo>
                          <a:pt x="-613" y="1155"/>
                          <a:pt x="-15" y="4523"/>
                          <a:pt x="1579" y="8286"/>
                        </a:cubicBezTo>
                        <a:cubicBezTo>
                          <a:pt x="2776" y="11258"/>
                          <a:pt x="4370" y="13437"/>
                          <a:pt x="5367" y="124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48" name="Freeform 2647">
                    <a:extLst>
                      <a:ext uri="{FF2B5EF4-FFF2-40B4-BE49-F238E27FC236}">
                        <a16:creationId xmlns:a16="http://schemas.microsoft.com/office/drawing/2014/main" id="{679A9106-EEC3-881E-7C1A-19AE56B835AB}"/>
                      </a:ext>
                    </a:extLst>
                  </p:cNvPr>
                  <p:cNvSpPr/>
                  <p:nvPr/>
                </p:nvSpPr>
                <p:spPr>
                  <a:xfrm>
                    <a:off x="3683324" y="5067502"/>
                    <a:ext cx="6897" cy="12875"/>
                  </a:xfrm>
                  <a:custGeom>
                    <a:avLst/>
                    <a:gdLst>
                      <a:gd name="connsiteX0" fmla="*/ 1996 w 6897"/>
                      <a:gd name="connsiteY0" fmla="*/ 9310 h 12875"/>
                      <a:gd name="connsiteX1" fmla="*/ 5385 w 6897"/>
                      <a:gd name="connsiteY1" fmla="*/ 12876 h 12875"/>
                      <a:gd name="connsiteX2" fmla="*/ 4787 w 6897"/>
                      <a:gd name="connsiteY2" fmla="*/ 3962 h 12875"/>
                      <a:gd name="connsiteX3" fmla="*/ 3192 w 6897"/>
                      <a:gd name="connsiteY3" fmla="*/ 0 h 12875"/>
                      <a:gd name="connsiteX4" fmla="*/ 1598 w 6897"/>
                      <a:gd name="connsiteY4" fmla="*/ 396 h 12875"/>
                      <a:gd name="connsiteX5" fmla="*/ 1996 w 6897"/>
                      <a:gd name="connsiteY5" fmla="*/ 9310 h 128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897" h="12875">
                        <a:moveTo>
                          <a:pt x="1996" y="9310"/>
                        </a:moveTo>
                        <a:cubicBezTo>
                          <a:pt x="2794" y="10895"/>
                          <a:pt x="4588" y="12876"/>
                          <a:pt x="5385" y="12876"/>
                        </a:cubicBezTo>
                        <a:cubicBezTo>
                          <a:pt x="8176" y="12876"/>
                          <a:pt x="6581" y="8320"/>
                          <a:pt x="4787" y="3962"/>
                        </a:cubicBezTo>
                        <a:lnTo>
                          <a:pt x="3192" y="0"/>
                        </a:lnTo>
                        <a:cubicBezTo>
                          <a:pt x="2594" y="198"/>
                          <a:pt x="1996" y="198"/>
                          <a:pt x="1598" y="396"/>
                        </a:cubicBezTo>
                        <a:cubicBezTo>
                          <a:pt x="-595" y="1585"/>
                          <a:pt x="-595" y="4358"/>
                          <a:pt x="1996" y="93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49" name="Freeform 2648">
                    <a:extLst>
                      <a:ext uri="{FF2B5EF4-FFF2-40B4-BE49-F238E27FC236}">
                        <a16:creationId xmlns:a16="http://schemas.microsoft.com/office/drawing/2014/main" id="{07954AEC-CC0A-B56E-7F43-2DE24C030EE0}"/>
                      </a:ext>
                    </a:extLst>
                  </p:cNvPr>
                  <p:cNvSpPr/>
                  <p:nvPr/>
                </p:nvSpPr>
                <p:spPr>
                  <a:xfrm>
                    <a:off x="3686317" y="5067304"/>
                    <a:ext cx="199" cy="396"/>
                  </a:xfrm>
                  <a:custGeom>
                    <a:avLst/>
                    <a:gdLst>
                      <a:gd name="connsiteX0" fmla="*/ 0 w 199"/>
                      <a:gd name="connsiteY0" fmla="*/ 396 h 396"/>
                      <a:gd name="connsiteX1" fmla="*/ 199 w 199"/>
                      <a:gd name="connsiteY1" fmla="*/ 198 h 396"/>
                      <a:gd name="connsiteX2" fmla="*/ 199 w 199"/>
                      <a:gd name="connsiteY2" fmla="*/ 198 h 396"/>
                      <a:gd name="connsiteX3" fmla="*/ 199 w 199"/>
                      <a:gd name="connsiteY3" fmla="*/ 198 h 396"/>
                      <a:gd name="connsiteX4" fmla="*/ 0 w 199"/>
                      <a:gd name="connsiteY4" fmla="*/ 0 h 396"/>
                      <a:gd name="connsiteX5" fmla="*/ 0 w 199"/>
                      <a:gd name="connsiteY5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9" h="396">
                        <a:moveTo>
                          <a:pt x="0" y="396"/>
                        </a:move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50" name="Freeform 2649">
                    <a:extLst>
                      <a:ext uri="{FF2B5EF4-FFF2-40B4-BE49-F238E27FC236}">
                        <a16:creationId xmlns:a16="http://schemas.microsoft.com/office/drawing/2014/main" id="{279C176E-D845-BA2E-4387-6385D7371B71}"/>
                      </a:ext>
                    </a:extLst>
                  </p:cNvPr>
                  <p:cNvSpPr/>
                  <p:nvPr/>
                </p:nvSpPr>
                <p:spPr>
                  <a:xfrm>
                    <a:off x="3702862" y="5065125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198 h 198"/>
                      <a:gd name="connsiteX1" fmla="*/ 0 w 199"/>
                      <a:gd name="connsiteY1" fmla="*/ 0 h 198"/>
                      <a:gd name="connsiteX2" fmla="*/ 0 w 199"/>
                      <a:gd name="connsiteY2" fmla="*/ 0 h 198"/>
                      <a:gd name="connsiteX3" fmla="*/ 0 w 199"/>
                      <a:gd name="connsiteY3" fmla="*/ 0 h 198"/>
                      <a:gd name="connsiteX4" fmla="*/ 0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199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51" name="Freeform 2650">
                    <a:extLst>
                      <a:ext uri="{FF2B5EF4-FFF2-40B4-BE49-F238E27FC236}">
                        <a16:creationId xmlns:a16="http://schemas.microsoft.com/office/drawing/2014/main" id="{37A19FA6-C717-4CE8-C7EA-0EE19753EE88}"/>
                      </a:ext>
                    </a:extLst>
                  </p:cNvPr>
                  <p:cNvSpPr/>
                  <p:nvPr/>
                </p:nvSpPr>
                <p:spPr>
                  <a:xfrm>
                    <a:off x="3694888" y="5054820"/>
                    <a:ext cx="9361" cy="18906"/>
                  </a:xfrm>
                  <a:custGeom>
                    <a:avLst/>
                    <a:gdLst>
                      <a:gd name="connsiteX0" fmla="*/ 199 w 9361"/>
                      <a:gd name="connsiteY0" fmla="*/ 599 h 18906"/>
                      <a:gd name="connsiteX1" fmla="*/ 797 w 9361"/>
                      <a:gd name="connsiteY1" fmla="*/ 5353 h 18906"/>
                      <a:gd name="connsiteX2" fmla="*/ 2591 w 9361"/>
                      <a:gd name="connsiteY2" fmla="*/ 8919 h 18906"/>
                      <a:gd name="connsiteX3" fmla="*/ 4385 w 9361"/>
                      <a:gd name="connsiteY3" fmla="*/ 15456 h 18906"/>
                      <a:gd name="connsiteX4" fmla="*/ 8770 w 9361"/>
                      <a:gd name="connsiteY4" fmla="*/ 18823 h 18906"/>
                      <a:gd name="connsiteX5" fmla="*/ 7973 w 9361"/>
                      <a:gd name="connsiteY5" fmla="*/ 12484 h 18906"/>
                      <a:gd name="connsiteX6" fmla="*/ 7375 w 9361"/>
                      <a:gd name="connsiteY6" fmla="*/ 11494 h 18906"/>
                      <a:gd name="connsiteX7" fmla="*/ 8372 w 9361"/>
                      <a:gd name="connsiteY7" fmla="*/ 10503 h 18906"/>
                      <a:gd name="connsiteX8" fmla="*/ 6578 w 9361"/>
                      <a:gd name="connsiteY8" fmla="*/ 6740 h 18906"/>
                      <a:gd name="connsiteX9" fmla="*/ 199 w 9361"/>
                      <a:gd name="connsiteY9" fmla="*/ 599 h 189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9361" h="18906">
                        <a:moveTo>
                          <a:pt x="199" y="599"/>
                        </a:moveTo>
                        <a:cubicBezTo>
                          <a:pt x="-199" y="1193"/>
                          <a:pt x="0" y="3768"/>
                          <a:pt x="797" y="5353"/>
                        </a:cubicBezTo>
                        <a:cubicBezTo>
                          <a:pt x="1395" y="6740"/>
                          <a:pt x="1993" y="7928"/>
                          <a:pt x="2591" y="8919"/>
                        </a:cubicBezTo>
                        <a:cubicBezTo>
                          <a:pt x="2193" y="10305"/>
                          <a:pt x="2791" y="12484"/>
                          <a:pt x="4385" y="15456"/>
                        </a:cubicBezTo>
                        <a:cubicBezTo>
                          <a:pt x="5980" y="18229"/>
                          <a:pt x="7375" y="19219"/>
                          <a:pt x="8770" y="18823"/>
                        </a:cubicBezTo>
                        <a:cubicBezTo>
                          <a:pt x="9966" y="17833"/>
                          <a:pt x="9169" y="15059"/>
                          <a:pt x="7973" y="12484"/>
                        </a:cubicBezTo>
                        <a:lnTo>
                          <a:pt x="7375" y="11494"/>
                        </a:lnTo>
                        <a:cubicBezTo>
                          <a:pt x="7774" y="11296"/>
                          <a:pt x="7973" y="10900"/>
                          <a:pt x="8372" y="10503"/>
                        </a:cubicBezTo>
                        <a:cubicBezTo>
                          <a:pt x="7774" y="9315"/>
                          <a:pt x="7176" y="7928"/>
                          <a:pt x="6578" y="6740"/>
                        </a:cubicBezTo>
                        <a:cubicBezTo>
                          <a:pt x="4186" y="2580"/>
                          <a:pt x="1794" y="-1580"/>
                          <a:pt x="199" y="5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52" name="Freeform 2651">
                    <a:extLst>
                      <a:ext uri="{FF2B5EF4-FFF2-40B4-BE49-F238E27FC236}">
                        <a16:creationId xmlns:a16="http://schemas.microsoft.com/office/drawing/2014/main" id="{54B6BBD6-28FE-14B1-65FF-F70A9B006DA4}"/>
                      </a:ext>
                    </a:extLst>
                  </p:cNvPr>
                  <p:cNvSpPr/>
                  <p:nvPr/>
                </p:nvSpPr>
                <p:spPr>
                  <a:xfrm>
                    <a:off x="3553367" y="5008868"/>
                    <a:ext cx="4185" cy="5744"/>
                  </a:xfrm>
                  <a:custGeom>
                    <a:avLst/>
                    <a:gdLst>
                      <a:gd name="connsiteX0" fmla="*/ 3588 w 4185"/>
                      <a:gd name="connsiteY0" fmla="*/ 5745 h 5744"/>
                      <a:gd name="connsiteX1" fmla="*/ 3588 w 4185"/>
                      <a:gd name="connsiteY1" fmla="*/ 0 h 5744"/>
                      <a:gd name="connsiteX2" fmla="*/ 0 w 4185"/>
                      <a:gd name="connsiteY2" fmla="*/ 594 h 5744"/>
                      <a:gd name="connsiteX3" fmla="*/ 0 w 4185"/>
                      <a:gd name="connsiteY3" fmla="*/ 594 h 5744"/>
                      <a:gd name="connsiteX4" fmla="*/ 3588 w 4185"/>
                      <a:gd name="connsiteY4" fmla="*/ 5745 h 57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185" h="5744">
                        <a:moveTo>
                          <a:pt x="3588" y="5745"/>
                        </a:moveTo>
                        <a:cubicBezTo>
                          <a:pt x="4385" y="4556"/>
                          <a:pt x="4385" y="2575"/>
                          <a:pt x="3588" y="0"/>
                        </a:cubicBezTo>
                        <a:cubicBezTo>
                          <a:pt x="2392" y="198"/>
                          <a:pt x="1196" y="396"/>
                          <a:pt x="0" y="594"/>
                        </a:cubicBezTo>
                        <a:cubicBezTo>
                          <a:pt x="0" y="594"/>
                          <a:pt x="0" y="594"/>
                          <a:pt x="0" y="594"/>
                        </a:cubicBezTo>
                        <a:cubicBezTo>
                          <a:pt x="996" y="3566"/>
                          <a:pt x="2192" y="5745"/>
                          <a:pt x="3588" y="57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53" name="Freeform 2652">
                    <a:extLst>
                      <a:ext uri="{FF2B5EF4-FFF2-40B4-BE49-F238E27FC236}">
                        <a16:creationId xmlns:a16="http://schemas.microsoft.com/office/drawing/2014/main" id="{1242AA1D-8649-C2F7-30CB-BB3D8A418497}"/>
                      </a:ext>
                    </a:extLst>
                  </p:cNvPr>
                  <p:cNvSpPr/>
                  <p:nvPr/>
                </p:nvSpPr>
                <p:spPr>
                  <a:xfrm>
                    <a:off x="3783943" y="5091312"/>
                    <a:ext cx="11212" cy="13696"/>
                  </a:xfrm>
                  <a:custGeom>
                    <a:avLst/>
                    <a:gdLst>
                      <a:gd name="connsiteX0" fmla="*/ 9413 w 11212"/>
                      <a:gd name="connsiteY0" fmla="*/ 5706 h 13696"/>
                      <a:gd name="connsiteX1" fmla="*/ 6821 w 11212"/>
                      <a:gd name="connsiteY1" fmla="*/ 2735 h 13696"/>
                      <a:gd name="connsiteX2" fmla="*/ 244 w 11212"/>
                      <a:gd name="connsiteY2" fmla="*/ 952 h 13696"/>
                      <a:gd name="connsiteX3" fmla="*/ 4430 w 11212"/>
                      <a:gd name="connsiteY3" fmla="*/ 8677 h 13696"/>
                      <a:gd name="connsiteX4" fmla="*/ 6223 w 11212"/>
                      <a:gd name="connsiteY4" fmla="*/ 10064 h 13696"/>
                      <a:gd name="connsiteX5" fmla="*/ 10609 w 11212"/>
                      <a:gd name="connsiteY5" fmla="*/ 13630 h 13696"/>
                      <a:gd name="connsiteX6" fmla="*/ 10011 w 11212"/>
                      <a:gd name="connsiteY6" fmla="*/ 6697 h 13696"/>
                      <a:gd name="connsiteX7" fmla="*/ 10011 w 11212"/>
                      <a:gd name="connsiteY7" fmla="*/ 6697 h 13696"/>
                      <a:gd name="connsiteX8" fmla="*/ 9413 w 11212"/>
                      <a:gd name="connsiteY8" fmla="*/ 5706 h 136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212" h="13696">
                        <a:moveTo>
                          <a:pt x="9413" y="5706"/>
                        </a:moveTo>
                        <a:cubicBezTo>
                          <a:pt x="8416" y="3923"/>
                          <a:pt x="7619" y="3131"/>
                          <a:pt x="6821" y="2735"/>
                        </a:cubicBezTo>
                        <a:cubicBezTo>
                          <a:pt x="3832" y="-38"/>
                          <a:pt x="1240" y="-831"/>
                          <a:pt x="244" y="952"/>
                        </a:cubicBezTo>
                        <a:cubicBezTo>
                          <a:pt x="-753" y="2933"/>
                          <a:pt x="1440" y="6102"/>
                          <a:pt x="4430" y="8677"/>
                        </a:cubicBezTo>
                        <a:cubicBezTo>
                          <a:pt x="5027" y="9272"/>
                          <a:pt x="5625" y="9668"/>
                          <a:pt x="6223" y="10064"/>
                        </a:cubicBezTo>
                        <a:cubicBezTo>
                          <a:pt x="7619" y="12639"/>
                          <a:pt x="9213" y="14026"/>
                          <a:pt x="10609" y="13630"/>
                        </a:cubicBezTo>
                        <a:cubicBezTo>
                          <a:pt x="11406" y="12045"/>
                          <a:pt x="11605" y="9866"/>
                          <a:pt x="10011" y="6697"/>
                        </a:cubicBezTo>
                        <a:cubicBezTo>
                          <a:pt x="10011" y="6697"/>
                          <a:pt x="10011" y="6697"/>
                          <a:pt x="10011" y="6697"/>
                        </a:cubicBezTo>
                        <a:cubicBezTo>
                          <a:pt x="9811" y="6498"/>
                          <a:pt x="9612" y="6102"/>
                          <a:pt x="9413" y="57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54" name="Freeform 2653">
                    <a:extLst>
                      <a:ext uri="{FF2B5EF4-FFF2-40B4-BE49-F238E27FC236}">
                        <a16:creationId xmlns:a16="http://schemas.microsoft.com/office/drawing/2014/main" id="{F8D9BC6E-EE27-43EA-A4BD-5049A48A2FF0}"/>
                      </a:ext>
                    </a:extLst>
                  </p:cNvPr>
                  <p:cNvSpPr/>
                  <p:nvPr/>
                </p:nvSpPr>
                <p:spPr>
                  <a:xfrm>
                    <a:off x="3702520" y="4964361"/>
                    <a:ext cx="18367" cy="26770"/>
                  </a:xfrm>
                  <a:custGeom>
                    <a:avLst/>
                    <a:gdLst>
                      <a:gd name="connsiteX0" fmla="*/ 4128 w 18367"/>
                      <a:gd name="connsiteY0" fmla="*/ 10833 h 26770"/>
                      <a:gd name="connsiteX1" fmla="*/ 4926 w 18367"/>
                      <a:gd name="connsiteY1" fmla="*/ 12813 h 26770"/>
                      <a:gd name="connsiteX2" fmla="*/ 9111 w 18367"/>
                      <a:gd name="connsiteY2" fmla="*/ 16181 h 26770"/>
                      <a:gd name="connsiteX3" fmla="*/ 9311 w 18367"/>
                      <a:gd name="connsiteY3" fmla="*/ 15983 h 26770"/>
                      <a:gd name="connsiteX4" fmla="*/ 16686 w 18367"/>
                      <a:gd name="connsiteY4" fmla="*/ 26482 h 26770"/>
                      <a:gd name="connsiteX5" fmla="*/ 18081 w 18367"/>
                      <a:gd name="connsiteY5" fmla="*/ 24699 h 26770"/>
                      <a:gd name="connsiteX6" fmla="*/ 10706 w 18367"/>
                      <a:gd name="connsiteY6" fmla="*/ 12813 h 26770"/>
                      <a:gd name="connsiteX7" fmla="*/ 8514 w 18367"/>
                      <a:gd name="connsiteY7" fmla="*/ 11427 h 26770"/>
                      <a:gd name="connsiteX8" fmla="*/ 8514 w 18367"/>
                      <a:gd name="connsiteY8" fmla="*/ 11823 h 26770"/>
                      <a:gd name="connsiteX9" fmla="*/ 8514 w 18367"/>
                      <a:gd name="connsiteY9" fmla="*/ 11427 h 26770"/>
                      <a:gd name="connsiteX10" fmla="*/ 5723 w 18367"/>
                      <a:gd name="connsiteY10" fmla="*/ 5484 h 26770"/>
                      <a:gd name="connsiteX11" fmla="*/ 341 w 18367"/>
                      <a:gd name="connsiteY11" fmla="*/ 334 h 26770"/>
                      <a:gd name="connsiteX12" fmla="*/ 3132 w 18367"/>
                      <a:gd name="connsiteY12" fmla="*/ 8852 h 26770"/>
                      <a:gd name="connsiteX13" fmla="*/ 4128 w 18367"/>
                      <a:gd name="connsiteY13" fmla="*/ 10833 h 267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8367" h="26770">
                        <a:moveTo>
                          <a:pt x="4128" y="10833"/>
                        </a:moveTo>
                        <a:cubicBezTo>
                          <a:pt x="4328" y="11427"/>
                          <a:pt x="4527" y="12219"/>
                          <a:pt x="4926" y="12813"/>
                        </a:cubicBezTo>
                        <a:cubicBezTo>
                          <a:pt x="6520" y="15587"/>
                          <a:pt x="8115" y="17171"/>
                          <a:pt x="9111" y="16181"/>
                        </a:cubicBezTo>
                        <a:cubicBezTo>
                          <a:pt x="9111" y="16181"/>
                          <a:pt x="9111" y="15983"/>
                          <a:pt x="9311" y="15983"/>
                        </a:cubicBezTo>
                        <a:cubicBezTo>
                          <a:pt x="10906" y="21133"/>
                          <a:pt x="13297" y="24699"/>
                          <a:pt x="16686" y="26482"/>
                        </a:cubicBezTo>
                        <a:cubicBezTo>
                          <a:pt x="17882" y="27076"/>
                          <a:pt x="18879" y="26878"/>
                          <a:pt x="18081" y="24699"/>
                        </a:cubicBezTo>
                        <a:cubicBezTo>
                          <a:pt x="16487" y="19548"/>
                          <a:pt x="13895" y="15587"/>
                          <a:pt x="10706" y="12813"/>
                        </a:cubicBezTo>
                        <a:cubicBezTo>
                          <a:pt x="9909" y="12219"/>
                          <a:pt x="9111" y="12021"/>
                          <a:pt x="8514" y="11427"/>
                        </a:cubicBezTo>
                        <a:lnTo>
                          <a:pt x="8514" y="11823"/>
                        </a:lnTo>
                        <a:lnTo>
                          <a:pt x="8514" y="11427"/>
                        </a:lnTo>
                        <a:cubicBezTo>
                          <a:pt x="7517" y="9446"/>
                          <a:pt x="6720" y="7267"/>
                          <a:pt x="5723" y="5484"/>
                        </a:cubicBezTo>
                        <a:cubicBezTo>
                          <a:pt x="3929" y="2117"/>
                          <a:pt x="1537" y="-1053"/>
                          <a:pt x="341" y="334"/>
                        </a:cubicBezTo>
                        <a:cubicBezTo>
                          <a:pt x="-855" y="1919"/>
                          <a:pt x="1338" y="5880"/>
                          <a:pt x="3132" y="8852"/>
                        </a:cubicBezTo>
                        <a:cubicBezTo>
                          <a:pt x="3331" y="9644"/>
                          <a:pt x="3730" y="10238"/>
                          <a:pt x="4128" y="108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55" name="Freeform 2654">
                    <a:extLst>
                      <a:ext uri="{FF2B5EF4-FFF2-40B4-BE49-F238E27FC236}">
                        <a16:creationId xmlns:a16="http://schemas.microsoft.com/office/drawing/2014/main" id="{53BB589E-F3A4-D877-216F-78320CCD330D}"/>
                      </a:ext>
                    </a:extLst>
                  </p:cNvPr>
                  <p:cNvSpPr/>
                  <p:nvPr/>
                </p:nvSpPr>
                <p:spPr>
                  <a:xfrm>
                    <a:off x="3759010" y="5080055"/>
                    <a:ext cx="24770" cy="21541"/>
                  </a:xfrm>
                  <a:custGeom>
                    <a:avLst/>
                    <a:gdLst>
                      <a:gd name="connsiteX0" fmla="*/ 858 w 24770"/>
                      <a:gd name="connsiteY0" fmla="*/ 5870 h 21541"/>
                      <a:gd name="connsiteX1" fmla="*/ 1855 w 24770"/>
                      <a:gd name="connsiteY1" fmla="*/ 13595 h 21541"/>
                      <a:gd name="connsiteX2" fmla="*/ 6240 w 24770"/>
                      <a:gd name="connsiteY2" fmla="*/ 16963 h 21541"/>
                      <a:gd name="connsiteX3" fmla="*/ 5443 w 24770"/>
                      <a:gd name="connsiteY3" fmla="*/ 10624 h 21541"/>
                      <a:gd name="connsiteX4" fmla="*/ 5841 w 24770"/>
                      <a:gd name="connsiteY4" fmla="*/ 11020 h 21541"/>
                      <a:gd name="connsiteX5" fmla="*/ 10426 w 24770"/>
                      <a:gd name="connsiteY5" fmla="*/ 14388 h 21541"/>
                      <a:gd name="connsiteX6" fmla="*/ 11223 w 24770"/>
                      <a:gd name="connsiteY6" fmla="*/ 13793 h 21541"/>
                      <a:gd name="connsiteX7" fmla="*/ 12419 w 24770"/>
                      <a:gd name="connsiteY7" fmla="*/ 13397 h 21541"/>
                      <a:gd name="connsiteX8" fmla="*/ 12818 w 24770"/>
                      <a:gd name="connsiteY8" fmla="*/ 14388 h 21541"/>
                      <a:gd name="connsiteX9" fmla="*/ 16206 w 24770"/>
                      <a:gd name="connsiteY9" fmla="*/ 17557 h 21541"/>
                      <a:gd name="connsiteX10" fmla="*/ 16206 w 24770"/>
                      <a:gd name="connsiteY10" fmla="*/ 17557 h 21541"/>
                      <a:gd name="connsiteX11" fmla="*/ 17602 w 24770"/>
                      <a:gd name="connsiteY11" fmla="*/ 18944 h 21541"/>
                      <a:gd name="connsiteX12" fmla="*/ 24578 w 24770"/>
                      <a:gd name="connsiteY12" fmla="*/ 20528 h 21541"/>
                      <a:gd name="connsiteX13" fmla="*/ 21190 w 24770"/>
                      <a:gd name="connsiteY13" fmla="*/ 14388 h 21541"/>
                      <a:gd name="connsiteX14" fmla="*/ 18000 w 24770"/>
                      <a:gd name="connsiteY14" fmla="*/ 12407 h 21541"/>
                      <a:gd name="connsiteX15" fmla="*/ 16206 w 24770"/>
                      <a:gd name="connsiteY15" fmla="*/ 4879 h 21541"/>
                      <a:gd name="connsiteX16" fmla="*/ 11423 w 24770"/>
                      <a:gd name="connsiteY16" fmla="*/ 323 h 21541"/>
                      <a:gd name="connsiteX17" fmla="*/ 10625 w 24770"/>
                      <a:gd name="connsiteY17" fmla="*/ 8445 h 21541"/>
                      <a:gd name="connsiteX18" fmla="*/ 9828 w 24770"/>
                      <a:gd name="connsiteY18" fmla="*/ 7653 h 21541"/>
                      <a:gd name="connsiteX19" fmla="*/ 9629 w 24770"/>
                      <a:gd name="connsiteY19" fmla="*/ 7454 h 21541"/>
                      <a:gd name="connsiteX20" fmla="*/ 3649 w 24770"/>
                      <a:gd name="connsiteY20" fmla="*/ 521 h 21541"/>
                      <a:gd name="connsiteX21" fmla="*/ 3250 w 24770"/>
                      <a:gd name="connsiteY21" fmla="*/ 6464 h 21541"/>
                      <a:gd name="connsiteX22" fmla="*/ 3250 w 24770"/>
                      <a:gd name="connsiteY22" fmla="*/ 7454 h 21541"/>
                      <a:gd name="connsiteX23" fmla="*/ 858 w 24770"/>
                      <a:gd name="connsiteY23" fmla="*/ 5870 h 215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24770" h="21541">
                        <a:moveTo>
                          <a:pt x="858" y="5870"/>
                        </a:moveTo>
                        <a:cubicBezTo>
                          <a:pt x="-736" y="6662"/>
                          <a:pt x="61" y="10030"/>
                          <a:pt x="1855" y="13595"/>
                        </a:cubicBezTo>
                        <a:cubicBezTo>
                          <a:pt x="3450" y="16566"/>
                          <a:pt x="5044" y="17953"/>
                          <a:pt x="6240" y="16963"/>
                        </a:cubicBezTo>
                        <a:cubicBezTo>
                          <a:pt x="7436" y="16170"/>
                          <a:pt x="6639" y="13397"/>
                          <a:pt x="5443" y="10624"/>
                        </a:cubicBezTo>
                        <a:cubicBezTo>
                          <a:pt x="5642" y="10822"/>
                          <a:pt x="5642" y="10822"/>
                          <a:pt x="5841" y="11020"/>
                        </a:cubicBezTo>
                        <a:cubicBezTo>
                          <a:pt x="7436" y="13199"/>
                          <a:pt x="9031" y="14388"/>
                          <a:pt x="10426" y="14388"/>
                        </a:cubicBezTo>
                        <a:cubicBezTo>
                          <a:pt x="10825" y="14388"/>
                          <a:pt x="11024" y="14189"/>
                          <a:pt x="11223" y="13793"/>
                        </a:cubicBezTo>
                        <a:cubicBezTo>
                          <a:pt x="11622" y="13793"/>
                          <a:pt x="12021" y="13595"/>
                          <a:pt x="12419" y="13397"/>
                        </a:cubicBezTo>
                        <a:cubicBezTo>
                          <a:pt x="12619" y="13793"/>
                          <a:pt x="12619" y="13991"/>
                          <a:pt x="12818" y="14388"/>
                        </a:cubicBezTo>
                        <a:cubicBezTo>
                          <a:pt x="13815" y="16566"/>
                          <a:pt x="15409" y="18151"/>
                          <a:pt x="16206" y="17557"/>
                        </a:cubicBezTo>
                        <a:cubicBezTo>
                          <a:pt x="16206" y="17557"/>
                          <a:pt x="16206" y="17557"/>
                          <a:pt x="16206" y="17557"/>
                        </a:cubicBezTo>
                        <a:cubicBezTo>
                          <a:pt x="16605" y="17953"/>
                          <a:pt x="17203" y="18547"/>
                          <a:pt x="17602" y="18944"/>
                        </a:cubicBezTo>
                        <a:cubicBezTo>
                          <a:pt x="20791" y="21717"/>
                          <a:pt x="23582" y="22311"/>
                          <a:pt x="24578" y="20528"/>
                        </a:cubicBezTo>
                        <a:cubicBezTo>
                          <a:pt x="25376" y="19142"/>
                          <a:pt x="23582" y="16566"/>
                          <a:pt x="21190" y="14388"/>
                        </a:cubicBezTo>
                        <a:cubicBezTo>
                          <a:pt x="19994" y="13595"/>
                          <a:pt x="18997" y="12803"/>
                          <a:pt x="18000" y="12407"/>
                        </a:cubicBezTo>
                        <a:cubicBezTo>
                          <a:pt x="18000" y="10426"/>
                          <a:pt x="17402" y="8049"/>
                          <a:pt x="16206" y="4879"/>
                        </a:cubicBezTo>
                        <a:cubicBezTo>
                          <a:pt x="14413" y="2304"/>
                          <a:pt x="12619" y="-1063"/>
                          <a:pt x="11423" y="323"/>
                        </a:cubicBezTo>
                        <a:cubicBezTo>
                          <a:pt x="10027" y="2106"/>
                          <a:pt x="9828" y="4681"/>
                          <a:pt x="10625" y="8445"/>
                        </a:cubicBezTo>
                        <a:cubicBezTo>
                          <a:pt x="10426" y="8247"/>
                          <a:pt x="10027" y="7851"/>
                          <a:pt x="9828" y="7653"/>
                        </a:cubicBezTo>
                        <a:cubicBezTo>
                          <a:pt x="9828" y="7653"/>
                          <a:pt x="9629" y="7454"/>
                          <a:pt x="9629" y="7454"/>
                        </a:cubicBezTo>
                        <a:cubicBezTo>
                          <a:pt x="8034" y="3691"/>
                          <a:pt x="6041" y="918"/>
                          <a:pt x="3649" y="521"/>
                        </a:cubicBezTo>
                        <a:cubicBezTo>
                          <a:pt x="2254" y="1314"/>
                          <a:pt x="2054" y="3295"/>
                          <a:pt x="3250" y="6464"/>
                        </a:cubicBezTo>
                        <a:cubicBezTo>
                          <a:pt x="3250" y="6860"/>
                          <a:pt x="3250" y="7058"/>
                          <a:pt x="3250" y="7454"/>
                        </a:cubicBezTo>
                        <a:cubicBezTo>
                          <a:pt x="2453" y="6068"/>
                          <a:pt x="1656" y="5474"/>
                          <a:pt x="858" y="58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56" name="Freeform 2655">
                    <a:extLst>
                      <a:ext uri="{FF2B5EF4-FFF2-40B4-BE49-F238E27FC236}">
                        <a16:creationId xmlns:a16="http://schemas.microsoft.com/office/drawing/2014/main" id="{DC07C461-0D8B-A659-8FA1-4CCC3DC5D672}"/>
                      </a:ext>
                    </a:extLst>
                  </p:cNvPr>
                  <p:cNvSpPr/>
                  <p:nvPr/>
                </p:nvSpPr>
                <p:spPr>
                  <a:xfrm>
                    <a:off x="3635190" y="5006901"/>
                    <a:ext cx="7275" cy="10940"/>
                  </a:xfrm>
                  <a:custGeom>
                    <a:avLst/>
                    <a:gdLst>
                      <a:gd name="connsiteX0" fmla="*/ 299 w 7275"/>
                      <a:gd name="connsiteY0" fmla="*/ 581 h 10940"/>
                      <a:gd name="connsiteX1" fmla="*/ 299 w 7275"/>
                      <a:gd name="connsiteY1" fmla="*/ 4939 h 10940"/>
                      <a:gd name="connsiteX2" fmla="*/ 4086 w 7275"/>
                      <a:gd name="connsiteY2" fmla="*/ 10683 h 10940"/>
                      <a:gd name="connsiteX3" fmla="*/ 7275 w 7275"/>
                      <a:gd name="connsiteY3" fmla="*/ 10485 h 10940"/>
                      <a:gd name="connsiteX4" fmla="*/ 4086 w 7275"/>
                      <a:gd name="connsiteY4" fmla="*/ 3156 h 10940"/>
                      <a:gd name="connsiteX5" fmla="*/ 299 w 7275"/>
                      <a:gd name="connsiteY5" fmla="*/ 581 h 109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275" h="10940">
                        <a:moveTo>
                          <a:pt x="299" y="581"/>
                        </a:moveTo>
                        <a:cubicBezTo>
                          <a:pt x="-100" y="1373"/>
                          <a:pt x="-100" y="3156"/>
                          <a:pt x="299" y="4939"/>
                        </a:cubicBezTo>
                        <a:cubicBezTo>
                          <a:pt x="897" y="8108"/>
                          <a:pt x="2691" y="10089"/>
                          <a:pt x="4086" y="10683"/>
                        </a:cubicBezTo>
                        <a:cubicBezTo>
                          <a:pt x="5282" y="11278"/>
                          <a:pt x="6279" y="10683"/>
                          <a:pt x="7275" y="10485"/>
                        </a:cubicBezTo>
                        <a:cubicBezTo>
                          <a:pt x="6279" y="7910"/>
                          <a:pt x="5282" y="5335"/>
                          <a:pt x="4086" y="3156"/>
                        </a:cubicBezTo>
                        <a:cubicBezTo>
                          <a:pt x="2492" y="383"/>
                          <a:pt x="897" y="-806"/>
                          <a:pt x="299" y="5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57" name="Freeform 2656">
                    <a:extLst>
                      <a:ext uri="{FF2B5EF4-FFF2-40B4-BE49-F238E27FC236}">
                        <a16:creationId xmlns:a16="http://schemas.microsoft.com/office/drawing/2014/main" id="{9B328ECA-AE47-81D6-21EE-A2918A64B2C1}"/>
                      </a:ext>
                    </a:extLst>
                  </p:cNvPr>
                  <p:cNvSpPr/>
                  <p:nvPr/>
                </p:nvSpPr>
                <p:spPr>
                  <a:xfrm>
                    <a:off x="3600939" y="5024130"/>
                    <a:ext cx="6485" cy="12734"/>
                  </a:xfrm>
                  <a:custGeom>
                    <a:avLst/>
                    <a:gdLst>
                      <a:gd name="connsiteX0" fmla="*/ 6046 w 6485"/>
                      <a:gd name="connsiteY0" fmla="*/ 12669 h 12734"/>
                      <a:gd name="connsiteX1" fmla="*/ 4651 w 6485"/>
                      <a:gd name="connsiteY1" fmla="*/ 3953 h 12734"/>
                      <a:gd name="connsiteX2" fmla="*/ 665 w 6485"/>
                      <a:gd name="connsiteY2" fmla="*/ 189 h 12734"/>
                      <a:gd name="connsiteX3" fmla="*/ 1860 w 6485"/>
                      <a:gd name="connsiteY3" fmla="*/ 8707 h 12734"/>
                      <a:gd name="connsiteX4" fmla="*/ 6046 w 6485"/>
                      <a:gd name="connsiteY4" fmla="*/ 12669 h 127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85" h="12734">
                        <a:moveTo>
                          <a:pt x="6046" y="12669"/>
                        </a:moveTo>
                        <a:cubicBezTo>
                          <a:pt x="7043" y="10688"/>
                          <a:pt x="6246" y="7518"/>
                          <a:pt x="4651" y="3953"/>
                        </a:cubicBezTo>
                        <a:cubicBezTo>
                          <a:pt x="3455" y="1180"/>
                          <a:pt x="1661" y="-603"/>
                          <a:pt x="665" y="189"/>
                        </a:cubicBezTo>
                        <a:cubicBezTo>
                          <a:pt x="-731" y="1576"/>
                          <a:pt x="266" y="5141"/>
                          <a:pt x="1860" y="8707"/>
                        </a:cubicBezTo>
                        <a:cubicBezTo>
                          <a:pt x="3256" y="11678"/>
                          <a:pt x="4850" y="13065"/>
                          <a:pt x="6046" y="126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58" name="Freeform 2657">
                    <a:extLst>
                      <a:ext uri="{FF2B5EF4-FFF2-40B4-BE49-F238E27FC236}">
                        <a16:creationId xmlns:a16="http://schemas.microsoft.com/office/drawing/2014/main" id="{EADD9135-1761-A5B2-FA18-7C43345C1E1F}"/>
                      </a:ext>
                    </a:extLst>
                  </p:cNvPr>
                  <p:cNvSpPr/>
                  <p:nvPr/>
                </p:nvSpPr>
                <p:spPr>
                  <a:xfrm>
                    <a:off x="3578057" y="5039277"/>
                    <a:ext cx="6163" cy="11894"/>
                  </a:xfrm>
                  <a:custGeom>
                    <a:avLst/>
                    <a:gdLst>
                      <a:gd name="connsiteX0" fmla="*/ 5408 w 6163"/>
                      <a:gd name="connsiteY0" fmla="*/ 11784 h 11894"/>
                      <a:gd name="connsiteX1" fmla="*/ 5408 w 6163"/>
                      <a:gd name="connsiteY1" fmla="*/ 5643 h 11894"/>
                      <a:gd name="connsiteX2" fmla="*/ 824 w 6163"/>
                      <a:gd name="connsiteY2" fmla="*/ 97 h 11894"/>
                      <a:gd name="connsiteX3" fmla="*/ 824 w 6163"/>
                      <a:gd name="connsiteY3" fmla="*/ 6039 h 11894"/>
                      <a:gd name="connsiteX4" fmla="*/ 5408 w 6163"/>
                      <a:gd name="connsiteY4" fmla="*/ 11784 h 118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163" h="11894">
                        <a:moveTo>
                          <a:pt x="5408" y="11784"/>
                        </a:moveTo>
                        <a:cubicBezTo>
                          <a:pt x="6604" y="11388"/>
                          <a:pt x="6206" y="8813"/>
                          <a:pt x="5408" y="5643"/>
                        </a:cubicBezTo>
                        <a:cubicBezTo>
                          <a:pt x="4013" y="1681"/>
                          <a:pt x="2219" y="-497"/>
                          <a:pt x="824" y="97"/>
                        </a:cubicBezTo>
                        <a:cubicBezTo>
                          <a:pt x="-372" y="493"/>
                          <a:pt x="-173" y="3068"/>
                          <a:pt x="824" y="6039"/>
                        </a:cubicBezTo>
                        <a:cubicBezTo>
                          <a:pt x="2219" y="10595"/>
                          <a:pt x="3814" y="12378"/>
                          <a:pt x="5408" y="117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59" name="Freeform 2658">
                    <a:extLst>
                      <a:ext uri="{FF2B5EF4-FFF2-40B4-BE49-F238E27FC236}">
                        <a16:creationId xmlns:a16="http://schemas.microsoft.com/office/drawing/2014/main" id="{289741A1-8F5F-D554-8DF2-A88EA0B21A2A}"/>
                      </a:ext>
                    </a:extLst>
                  </p:cNvPr>
                  <p:cNvSpPr/>
                  <p:nvPr/>
                </p:nvSpPr>
                <p:spPr>
                  <a:xfrm>
                    <a:off x="3711370" y="5108560"/>
                    <a:ext cx="31079" cy="18083"/>
                  </a:xfrm>
                  <a:custGeom>
                    <a:avLst/>
                    <a:gdLst>
                      <a:gd name="connsiteX0" fmla="*/ 3052 w 31079"/>
                      <a:gd name="connsiteY0" fmla="*/ 4701 h 18083"/>
                      <a:gd name="connsiteX1" fmla="*/ 3451 w 31079"/>
                      <a:gd name="connsiteY1" fmla="*/ 6285 h 18083"/>
                      <a:gd name="connsiteX2" fmla="*/ 461 w 31079"/>
                      <a:gd name="connsiteY2" fmla="*/ 8068 h 18083"/>
                      <a:gd name="connsiteX3" fmla="*/ 3451 w 31079"/>
                      <a:gd name="connsiteY3" fmla="*/ 14605 h 18083"/>
                      <a:gd name="connsiteX4" fmla="*/ 13816 w 31079"/>
                      <a:gd name="connsiteY4" fmla="*/ 16388 h 18083"/>
                      <a:gd name="connsiteX5" fmla="*/ 12421 w 31079"/>
                      <a:gd name="connsiteY5" fmla="*/ 11634 h 18083"/>
                      <a:gd name="connsiteX6" fmla="*/ 13816 w 31079"/>
                      <a:gd name="connsiteY6" fmla="*/ 13020 h 18083"/>
                      <a:gd name="connsiteX7" fmla="*/ 21590 w 31079"/>
                      <a:gd name="connsiteY7" fmla="*/ 14605 h 18083"/>
                      <a:gd name="connsiteX8" fmla="*/ 29762 w 31079"/>
                      <a:gd name="connsiteY8" fmla="*/ 15001 h 18083"/>
                      <a:gd name="connsiteX9" fmla="*/ 28367 w 31079"/>
                      <a:gd name="connsiteY9" fmla="*/ 6879 h 18083"/>
                      <a:gd name="connsiteX10" fmla="*/ 27968 w 31079"/>
                      <a:gd name="connsiteY10" fmla="*/ 6681 h 18083"/>
                      <a:gd name="connsiteX11" fmla="*/ 19397 w 31079"/>
                      <a:gd name="connsiteY11" fmla="*/ 1135 h 18083"/>
                      <a:gd name="connsiteX12" fmla="*/ 17604 w 31079"/>
                      <a:gd name="connsiteY12" fmla="*/ 4701 h 18083"/>
                      <a:gd name="connsiteX13" fmla="*/ 11026 w 31079"/>
                      <a:gd name="connsiteY13" fmla="*/ 4899 h 18083"/>
                      <a:gd name="connsiteX14" fmla="*/ 11823 w 31079"/>
                      <a:gd name="connsiteY14" fmla="*/ 10841 h 18083"/>
                      <a:gd name="connsiteX15" fmla="*/ 10826 w 31079"/>
                      <a:gd name="connsiteY15" fmla="*/ 9851 h 18083"/>
                      <a:gd name="connsiteX16" fmla="*/ 9431 w 31079"/>
                      <a:gd name="connsiteY16" fmla="*/ 9058 h 18083"/>
                      <a:gd name="connsiteX17" fmla="*/ 8634 w 31079"/>
                      <a:gd name="connsiteY17" fmla="*/ 3908 h 18083"/>
                      <a:gd name="connsiteX18" fmla="*/ 3052 w 31079"/>
                      <a:gd name="connsiteY18" fmla="*/ 4701 h 180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31079" h="18083">
                        <a:moveTo>
                          <a:pt x="3052" y="4701"/>
                        </a:moveTo>
                        <a:cubicBezTo>
                          <a:pt x="3052" y="5097"/>
                          <a:pt x="3252" y="5691"/>
                          <a:pt x="3451" y="6285"/>
                        </a:cubicBezTo>
                        <a:cubicBezTo>
                          <a:pt x="2455" y="6285"/>
                          <a:pt x="1458" y="6681"/>
                          <a:pt x="461" y="8068"/>
                        </a:cubicBezTo>
                        <a:cubicBezTo>
                          <a:pt x="-934" y="10247"/>
                          <a:pt x="1059" y="12822"/>
                          <a:pt x="3451" y="14605"/>
                        </a:cubicBezTo>
                        <a:cubicBezTo>
                          <a:pt x="7039" y="17180"/>
                          <a:pt x="11225" y="19953"/>
                          <a:pt x="13816" y="16388"/>
                        </a:cubicBezTo>
                        <a:cubicBezTo>
                          <a:pt x="14813" y="14803"/>
                          <a:pt x="14015" y="13218"/>
                          <a:pt x="12421" y="11634"/>
                        </a:cubicBezTo>
                        <a:cubicBezTo>
                          <a:pt x="12820" y="12030"/>
                          <a:pt x="13218" y="12624"/>
                          <a:pt x="13816" y="13020"/>
                        </a:cubicBezTo>
                        <a:cubicBezTo>
                          <a:pt x="16806" y="15397"/>
                          <a:pt x="19597" y="15793"/>
                          <a:pt x="21590" y="14605"/>
                        </a:cubicBezTo>
                        <a:cubicBezTo>
                          <a:pt x="24580" y="16586"/>
                          <a:pt x="27570" y="16784"/>
                          <a:pt x="29762" y="15001"/>
                        </a:cubicBezTo>
                        <a:cubicBezTo>
                          <a:pt x="31955" y="13218"/>
                          <a:pt x="31357" y="10247"/>
                          <a:pt x="28367" y="6879"/>
                        </a:cubicBezTo>
                        <a:cubicBezTo>
                          <a:pt x="28168" y="6879"/>
                          <a:pt x="28168" y="6681"/>
                          <a:pt x="27968" y="6681"/>
                        </a:cubicBezTo>
                        <a:cubicBezTo>
                          <a:pt x="24580" y="343"/>
                          <a:pt x="21989" y="1135"/>
                          <a:pt x="19397" y="1135"/>
                        </a:cubicBezTo>
                        <a:cubicBezTo>
                          <a:pt x="18002" y="1135"/>
                          <a:pt x="17006" y="2323"/>
                          <a:pt x="17604" y="4701"/>
                        </a:cubicBezTo>
                        <a:cubicBezTo>
                          <a:pt x="15411" y="3314"/>
                          <a:pt x="12421" y="3116"/>
                          <a:pt x="11026" y="4899"/>
                        </a:cubicBezTo>
                        <a:cubicBezTo>
                          <a:pt x="9830" y="6483"/>
                          <a:pt x="10228" y="8662"/>
                          <a:pt x="11823" y="10841"/>
                        </a:cubicBezTo>
                        <a:lnTo>
                          <a:pt x="10826" y="9851"/>
                        </a:lnTo>
                        <a:cubicBezTo>
                          <a:pt x="10428" y="9653"/>
                          <a:pt x="10029" y="9257"/>
                          <a:pt x="9431" y="9058"/>
                        </a:cubicBezTo>
                        <a:cubicBezTo>
                          <a:pt x="9232" y="7474"/>
                          <a:pt x="8833" y="5493"/>
                          <a:pt x="8634" y="3908"/>
                        </a:cubicBezTo>
                        <a:cubicBezTo>
                          <a:pt x="6043" y="1927"/>
                          <a:pt x="1458" y="-4213"/>
                          <a:pt x="3052" y="47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60" name="Freeform 2659">
                    <a:extLst>
                      <a:ext uri="{FF2B5EF4-FFF2-40B4-BE49-F238E27FC236}">
                        <a16:creationId xmlns:a16="http://schemas.microsoft.com/office/drawing/2014/main" id="{6C456118-E73D-0396-C90B-FB677A178C50}"/>
                      </a:ext>
                    </a:extLst>
                  </p:cNvPr>
                  <p:cNvSpPr/>
                  <p:nvPr/>
                </p:nvSpPr>
                <p:spPr>
                  <a:xfrm>
                    <a:off x="3720003" y="5112072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0 w 199"/>
                      <a:gd name="connsiteY1" fmla="*/ 198 h 198"/>
                      <a:gd name="connsiteX2" fmla="*/ 20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61" name="Freeform 2660">
                    <a:extLst>
                      <a:ext uri="{FF2B5EF4-FFF2-40B4-BE49-F238E27FC236}">
                        <a16:creationId xmlns:a16="http://schemas.microsoft.com/office/drawing/2014/main" id="{657F260C-296F-1636-8EDF-F0729B1FFDBC}"/>
                      </a:ext>
                    </a:extLst>
                  </p:cNvPr>
                  <p:cNvSpPr/>
                  <p:nvPr/>
                </p:nvSpPr>
                <p:spPr>
                  <a:xfrm>
                    <a:off x="3800496" y="4948447"/>
                    <a:ext cx="6811" cy="10114"/>
                  </a:xfrm>
                  <a:custGeom>
                    <a:avLst/>
                    <a:gdLst>
                      <a:gd name="connsiteX0" fmla="*/ 434 w 6811"/>
                      <a:gd name="connsiteY0" fmla="*/ 401 h 10114"/>
                      <a:gd name="connsiteX1" fmla="*/ 2029 w 6811"/>
                      <a:gd name="connsiteY1" fmla="*/ 6542 h 10114"/>
                      <a:gd name="connsiteX2" fmla="*/ 6613 w 6811"/>
                      <a:gd name="connsiteY2" fmla="*/ 9909 h 10114"/>
                      <a:gd name="connsiteX3" fmla="*/ 4819 w 6811"/>
                      <a:gd name="connsiteY3" fmla="*/ 3372 h 10114"/>
                      <a:gd name="connsiteX4" fmla="*/ 434 w 6811"/>
                      <a:gd name="connsiteY4" fmla="*/ 401 h 101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11" h="10114">
                        <a:moveTo>
                          <a:pt x="434" y="401"/>
                        </a:moveTo>
                        <a:cubicBezTo>
                          <a:pt x="-562" y="1391"/>
                          <a:pt x="235" y="3768"/>
                          <a:pt x="2029" y="6542"/>
                        </a:cubicBezTo>
                        <a:cubicBezTo>
                          <a:pt x="3823" y="9117"/>
                          <a:pt x="5417" y="10701"/>
                          <a:pt x="6613" y="9909"/>
                        </a:cubicBezTo>
                        <a:cubicBezTo>
                          <a:pt x="7211" y="8522"/>
                          <a:pt x="6414" y="6145"/>
                          <a:pt x="4819" y="3372"/>
                        </a:cubicBezTo>
                        <a:cubicBezTo>
                          <a:pt x="3025" y="203"/>
                          <a:pt x="1431" y="-590"/>
                          <a:pt x="434" y="4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62" name="Freeform 2661">
                    <a:extLst>
                      <a:ext uri="{FF2B5EF4-FFF2-40B4-BE49-F238E27FC236}">
                        <a16:creationId xmlns:a16="http://schemas.microsoft.com/office/drawing/2014/main" id="{24C5EBB6-9C54-7530-5608-10D4C5206A99}"/>
                      </a:ext>
                    </a:extLst>
                  </p:cNvPr>
                  <p:cNvSpPr/>
                  <p:nvPr/>
                </p:nvSpPr>
                <p:spPr>
                  <a:xfrm>
                    <a:off x="3697292" y="5111657"/>
                    <a:ext cx="5623" cy="10219"/>
                  </a:xfrm>
                  <a:custGeom>
                    <a:avLst/>
                    <a:gdLst>
                      <a:gd name="connsiteX0" fmla="*/ 4971 w 5623"/>
                      <a:gd name="connsiteY0" fmla="*/ 10121 h 10219"/>
                      <a:gd name="connsiteX1" fmla="*/ 4373 w 5623"/>
                      <a:gd name="connsiteY1" fmla="*/ 3584 h 10219"/>
                      <a:gd name="connsiteX2" fmla="*/ 1184 w 5623"/>
                      <a:gd name="connsiteY2" fmla="*/ 19 h 10219"/>
                      <a:gd name="connsiteX3" fmla="*/ 785 w 5623"/>
                      <a:gd name="connsiteY3" fmla="*/ 5367 h 10219"/>
                      <a:gd name="connsiteX4" fmla="*/ 4971 w 5623"/>
                      <a:gd name="connsiteY4" fmla="*/ 10121 h 10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23" h="10219">
                        <a:moveTo>
                          <a:pt x="4971" y="10121"/>
                        </a:moveTo>
                        <a:cubicBezTo>
                          <a:pt x="6167" y="9527"/>
                          <a:pt x="5569" y="6556"/>
                          <a:pt x="4373" y="3584"/>
                        </a:cubicBezTo>
                        <a:cubicBezTo>
                          <a:pt x="3377" y="1207"/>
                          <a:pt x="2180" y="-179"/>
                          <a:pt x="1184" y="19"/>
                        </a:cubicBezTo>
                        <a:cubicBezTo>
                          <a:pt x="-211" y="217"/>
                          <a:pt x="-411" y="2198"/>
                          <a:pt x="785" y="5367"/>
                        </a:cubicBezTo>
                        <a:cubicBezTo>
                          <a:pt x="2180" y="8537"/>
                          <a:pt x="3775" y="10716"/>
                          <a:pt x="4971" y="101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63" name="Freeform 2662">
                    <a:extLst>
                      <a:ext uri="{FF2B5EF4-FFF2-40B4-BE49-F238E27FC236}">
                        <a16:creationId xmlns:a16="http://schemas.microsoft.com/office/drawing/2014/main" id="{02C22C03-FF28-86D7-9491-2B1376A84711}"/>
                      </a:ext>
                    </a:extLst>
                  </p:cNvPr>
                  <p:cNvSpPr/>
                  <p:nvPr/>
                </p:nvSpPr>
                <p:spPr>
                  <a:xfrm>
                    <a:off x="3584006" y="5060389"/>
                    <a:ext cx="5678" cy="10835"/>
                  </a:xfrm>
                  <a:custGeom>
                    <a:avLst/>
                    <a:gdLst>
                      <a:gd name="connsiteX0" fmla="*/ 655 w 5678"/>
                      <a:gd name="connsiteY0" fmla="*/ 6321 h 10835"/>
                      <a:gd name="connsiteX1" fmla="*/ 5040 w 5678"/>
                      <a:gd name="connsiteY1" fmla="*/ 10283 h 10835"/>
                      <a:gd name="connsiteX2" fmla="*/ 4642 w 5678"/>
                      <a:gd name="connsiteY2" fmla="*/ 3746 h 10835"/>
                      <a:gd name="connsiteX3" fmla="*/ 854 w 5678"/>
                      <a:gd name="connsiteY3" fmla="*/ 181 h 10835"/>
                      <a:gd name="connsiteX4" fmla="*/ 655 w 5678"/>
                      <a:gd name="connsiteY4" fmla="*/ 6321 h 108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78" h="10835">
                        <a:moveTo>
                          <a:pt x="655" y="6321"/>
                        </a:moveTo>
                        <a:cubicBezTo>
                          <a:pt x="2051" y="10481"/>
                          <a:pt x="3845" y="11670"/>
                          <a:pt x="5040" y="10283"/>
                        </a:cubicBezTo>
                        <a:cubicBezTo>
                          <a:pt x="6037" y="9293"/>
                          <a:pt x="5838" y="6916"/>
                          <a:pt x="4642" y="3746"/>
                        </a:cubicBezTo>
                        <a:cubicBezTo>
                          <a:pt x="3247" y="379"/>
                          <a:pt x="1851" y="-414"/>
                          <a:pt x="854" y="181"/>
                        </a:cubicBezTo>
                        <a:cubicBezTo>
                          <a:pt x="-142" y="775"/>
                          <a:pt x="-341" y="3350"/>
                          <a:pt x="655" y="63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64" name="Freeform 2663">
                    <a:extLst>
                      <a:ext uri="{FF2B5EF4-FFF2-40B4-BE49-F238E27FC236}">
                        <a16:creationId xmlns:a16="http://schemas.microsoft.com/office/drawing/2014/main" id="{436B3831-FB39-26BF-ECD8-A0E595CC8E48}"/>
                      </a:ext>
                    </a:extLst>
                  </p:cNvPr>
                  <p:cNvSpPr/>
                  <p:nvPr/>
                </p:nvSpPr>
                <p:spPr>
                  <a:xfrm>
                    <a:off x="3728791" y="5080378"/>
                    <a:ext cx="7293" cy="11493"/>
                  </a:xfrm>
                  <a:custGeom>
                    <a:avLst/>
                    <a:gdLst>
                      <a:gd name="connsiteX0" fmla="*/ 979 w 7293"/>
                      <a:gd name="connsiteY0" fmla="*/ 0 h 11493"/>
                      <a:gd name="connsiteX1" fmla="*/ 1378 w 7293"/>
                      <a:gd name="connsiteY1" fmla="*/ 5745 h 11493"/>
                      <a:gd name="connsiteX2" fmla="*/ 6760 w 7293"/>
                      <a:gd name="connsiteY2" fmla="*/ 11291 h 11493"/>
                      <a:gd name="connsiteX3" fmla="*/ 5564 w 7293"/>
                      <a:gd name="connsiteY3" fmla="*/ 4754 h 11493"/>
                      <a:gd name="connsiteX4" fmla="*/ 979 w 7293"/>
                      <a:gd name="connsiteY4" fmla="*/ 0 h 11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293" h="11493">
                        <a:moveTo>
                          <a:pt x="979" y="0"/>
                        </a:moveTo>
                        <a:cubicBezTo>
                          <a:pt x="-815" y="0"/>
                          <a:pt x="182" y="3169"/>
                          <a:pt x="1378" y="5745"/>
                        </a:cubicBezTo>
                        <a:cubicBezTo>
                          <a:pt x="2973" y="9508"/>
                          <a:pt x="5165" y="12282"/>
                          <a:pt x="6760" y="11291"/>
                        </a:cubicBezTo>
                        <a:cubicBezTo>
                          <a:pt x="7956" y="10499"/>
                          <a:pt x="6959" y="7527"/>
                          <a:pt x="5564" y="4754"/>
                        </a:cubicBezTo>
                        <a:cubicBezTo>
                          <a:pt x="4169" y="1783"/>
                          <a:pt x="2574" y="0"/>
                          <a:pt x="979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65" name="Freeform 2664">
                    <a:extLst>
                      <a:ext uri="{FF2B5EF4-FFF2-40B4-BE49-F238E27FC236}">
                        <a16:creationId xmlns:a16="http://schemas.microsoft.com/office/drawing/2014/main" id="{8121591D-335B-E4A6-D98F-10796C2797DD}"/>
                      </a:ext>
                    </a:extLst>
                  </p:cNvPr>
                  <p:cNvSpPr/>
                  <p:nvPr/>
                </p:nvSpPr>
                <p:spPr>
                  <a:xfrm>
                    <a:off x="3715195" y="5006289"/>
                    <a:ext cx="13030" cy="16655"/>
                  </a:xfrm>
                  <a:custGeom>
                    <a:avLst/>
                    <a:gdLst>
                      <a:gd name="connsiteX0" fmla="*/ 7400 w 13030"/>
                      <a:gd name="connsiteY0" fmla="*/ 6343 h 16655"/>
                      <a:gd name="connsiteX1" fmla="*/ 6403 w 13030"/>
                      <a:gd name="connsiteY1" fmla="*/ 7334 h 16655"/>
                      <a:gd name="connsiteX2" fmla="*/ 4809 w 13030"/>
                      <a:gd name="connsiteY2" fmla="*/ 3372 h 16655"/>
                      <a:gd name="connsiteX3" fmla="*/ 623 w 13030"/>
                      <a:gd name="connsiteY3" fmla="*/ 401 h 16655"/>
                      <a:gd name="connsiteX4" fmla="*/ 1221 w 13030"/>
                      <a:gd name="connsiteY4" fmla="*/ 6541 h 16655"/>
                      <a:gd name="connsiteX5" fmla="*/ 6204 w 13030"/>
                      <a:gd name="connsiteY5" fmla="*/ 9909 h 16655"/>
                      <a:gd name="connsiteX6" fmla="*/ 6603 w 13030"/>
                      <a:gd name="connsiteY6" fmla="*/ 8919 h 16655"/>
                      <a:gd name="connsiteX7" fmla="*/ 7600 w 13030"/>
                      <a:gd name="connsiteY7" fmla="*/ 11692 h 16655"/>
                      <a:gd name="connsiteX8" fmla="*/ 11984 w 13030"/>
                      <a:gd name="connsiteY8" fmla="*/ 16644 h 16655"/>
                      <a:gd name="connsiteX9" fmla="*/ 11984 w 13030"/>
                      <a:gd name="connsiteY9" fmla="*/ 11296 h 16655"/>
                      <a:gd name="connsiteX10" fmla="*/ 7400 w 13030"/>
                      <a:gd name="connsiteY10" fmla="*/ 6343 h 166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3030" h="16655">
                        <a:moveTo>
                          <a:pt x="7400" y="6343"/>
                        </a:moveTo>
                        <a:cubicBezTo>
                          <a:pt x="6802" y="6343"/>
                          <a:pt x="6603" y="6740"/>
                          <a:pt x="6403" y="7334"/>
                        </a:cubicBezTo>
                        <a:cubicBezTo>
                          <a:pt x="6204" y="6145"/>
                          <a:pt x="5606" y="4957"/>
                          <a:pt x="4809" y="3372"/>
                        </a:cubicBezTo>
                        <a:cubicBezTo>
                          <a:pt x="3015" y="203"/>
                          <a:pt x="1620" y="-590"/>
                          <a:pt x="623" y="401"/>
                        </a:cubicBezTo>
                        <a:cubicBezTo>
                          <a:pt x="-374" y="1193"/>
                          <a:pt x="-175" y="3768"/>
                          <a:pt x="1221" y="6541"/>
                        </a:cubicBezTo>
                        <a:cubicBezTo>
                          <a:pt x="3214" y="10503"/>
                          <a:pt x="5008" y="11494"/>
                          <a:pt x="6204" y="9909"/>
                        </a:cubicBezTo>
                        <a:cubicBezTo>
                          <a:pt x="6403" y="9711"/>
                          <a:pt x="6403" y="9315"/>
                          <a:pt x="6603" y="8919"/>
                        </a:cubicBezTo>
                        <a:cubicBezTo>
                          <a:pt x="6802" y="9711"/>
                          <a:pt x="7001" y="10503"/>
                          <a:pt x="7600" y="11692"/>
                        </a:cubicBezTo>
                        <a:cubicBezTo>
                          <a:pt x="8995" y="14465"/>
                          <a:pt x="10589" y="16842"/>
                          <a:pt x="11984" y="16644"/>
                        </a:cubicBezTo>
                        <a:cubicBezTo>
                          <a:pt x="13380" y="16446"/>
                          <a:pt x="13380" y="14663"/>
                          <a:pt x="11984" y="11296"/>
                        </a:cubicBezTo>
                        <a:cubicBezTo>
                          <a:pt x="10390" y="8522"/>
                          <a:pt x="8795" y="6145"/>
                          <a:pt x="7400" y="63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66" name="Freeform 2665">
                    <a:extLst>
                      <a:ext uri="{FF2B5EF4-FFF2-40B4-BE49-F238E27FC236}">
                        <a16:creationId xmlns:a16="http://schemas.microsoft.com/office/drawing/2014/main" id="{F6C9EEE5-959E-F25E-B4F7-619D5C54C1B7}"/>
                      </a:ext>
                    </a:extLst>
                  </p:cNvPr>
                  <p:cNvSpPr/>
                  <p:nvPr/>
                </p:nvSpPr>
                <p:spPr>
                  <a:xfrm>
                    <a:off x="3553847" y="5083111"/>
                    <a:ext cx="6168" cy="13125"/>
                  </a:xfrm>
                  <a:custGeom>
                    <a:avLst/>
                    <a:gdLst>
                      <a:gd name="connsiteX0" fmla="*/ 1115 w 6168"/>
                      <a:gd name="connsiteY0" fmla="*/ 40 h 13125"/>
                      <a:gd name="connsiteX1" fmla="*/ 1314 w 6168"/>
                      <a:gd name="connsiteY1" fmla="*/ 7964 h 13125"/>
                      <a:gd name="connsiteX2" fmla="*/ 5101 w 6168"/>
                      <a:gd name="connsiteY2" fmla="*/ 13114 h 13125"/>
                      <a:gd name="connsiteX3" fmla="*/ 5101 w 6168"/>
                      <a:gd name="connsiteY3" fmla="*/ 5587 h 13125"/>
                      <a:gd name="connsiteX4" fmla="*/ 1115 w 6168"/>
                      <a:gd name="connsiteY4" fmla="*/ 40 h 131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168" h="13125">
                        <a:moveTo>
                          <a:pt x="1115" y="40"/>
                        </a:moveTo>
                        <a:cubicBezTo>
                          <a:pt x="-679" y="635"/>
                          <a:pt x="-81" y="4002"/>
                          <a:pt x="1314" y="7964"/>
                        </a:cubicBezTo>
                        <a:cubicBezTo>
                          <a:pt x="2311" y="10935"/>
                          <a:pt x="3905" y="13312"/>
                          <a:pt x="5101" y="13114"/>
                        </a:cubicBezTo>
                        <a:cubicBezTo>
                          <a:pt x="6895" y="12718"/>
                          <a:pt x="6098" y="8954"/>
                          <a:pt x="5101" y="5587"/>
                        </a:cubicBezTo>
                        <a:cubicBezTo>
                          <a:pt x="3706" y="2219"/>
                          <a:pt x="2311" y="-356"/>
                          <a:pt x="1115" y="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67" name="Freeform 2666">
                    <a:extLst>
                      <a:ext uri="{FF2B5EF4-FFF2-40B4-BE49-F238E27FC236}">
                        <a16:creationId xmlns:a16="http://schemas.microsoft.com/office/drawing/2014/main" id="{DDA9E6ED-572C-B840-C215-8F380B0C0D13}"/>
                      </a:ext>
                    </a:extLst>
                  </p:cNvPr>
                  <p:cNvSpPr/>
                  <p:nvPr/>
                </p:nvSpPr>
                <p:spPr>
                  <a:xfrm>
                    <a:off x="3699729" y="5032827"/>
                    <a:ext cx="5623" cy="10810"/>
                  </a:xfrm>
                  <a:custGeom>
                    <a:avLst/>
                    <a:gdLst>
                      <a:gd name="connsiteX0" fmla="*/ 5125 w 5623"/>
                      <a:gd name="connsiteY0" fmla="*/ 10509 h 10810"/>
                      <a:gd name="connsiteX1" fmla="*/ 3929 w 5623"/>
                      <a:gd name="connsiteY1" fmla="*/ 2982 h 10810"/>
                      <a:gd name="connsiteX2" fmla="*/ 740 w 5623"/>
                      <a:gd name="connsiteY2" fmla="*/ 208 h 10810"/>
                      <a:gd name="connsiteX3" fmla="*/ 1737 w 5623"/>
                      <a:gd name="connsiteY3" fmla="*/ 7736 h 10810"/>
                      <a:gd name="connsiteX4" fmla="*/ 5125 w 5623"/>
                      <a:gd name="connsiteY4" fmla="*/ 10509 h 108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23" h="10810">
                        <a:moveTo>
                          <a:pt x="5125" y="10509"/>
                        </a:moveTo>
                        <a:cubicBezTo>
                          <a:pt x="5923" y="9320"/>
                          <a:pt x="5923" y="6943"/>
                          <a:pt x="3929" y="2982"/>
                        </a:cubicBezTo>
                        <a:cubicBezTo>
                          <a:pt x="2933" y="1001"/>
                          <a:pt x="1537" y="-584"/>
                          <a:pt x="740" y="208"/>
                        </a:cubicBezTo>
                        <a:cubicBezTo>
                          <a:pt x="-456" y="1397"/>
                          <a:pt x="-257" y="3972"/>
                          <a:pt x="1737" y="7736"/>
                        </a:cubicBezTo>
                        <a:cubicBezTo>
                          <a:pt x="2733" y="9915"/>
                          <a:pt x="3929" y="11499"/>
                          <a:pt x="5125" y="105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68" name="Freeform 2667">
                    <a:extLst>
                      <a:ext uri="{FF2B5EF4-FFF2-40B4-BE49-F238E27FC236}">
                        <a16:creationId xmlns:a16="http://schemas.microsoft.com/office/drawing/2014/main" id="{1D0D9B30-42F7-E2AF-E0B5-D80EA646F7D9}"/>
                      </a:ext>
                    </a:extLst>
                  </p:cNvPr>
                  <p:cNvSpPr/>
                  <p:nvPr/>
                </p:nvSpPr>
                <p:spPr>
                  <a:xfrm>
                    <a:off x="3647591" y="5066682"/>
                    <a:ext cx="6642" cy="12363"/>
                  </a:xfrm>
                  <a:custGeom>
                    <a:avLst/>
                    <a:gdLst>
                      <a:gd name="connsiteX0" fmla="*/ 456 w 6642"/>
                      <a:gd name="connsiteY0" fmla="*/ 424 h 12363"/>
                      <a:gd name="connsiteX1" fmla="*/ 1452 w 6642"/>
                      <a:gd name="connsiteY1" fmla="*/ 7159 h 12363"/>
                      <a:gd name="connsiteX2" fmla="*/ 6236 w 6642"/>
                      <a:gd name="connsiteY2" fmla="*/ 11715 h 12363"/>
                      <a:gd name="connsiteX3" fmla="*/ 5239 w 6642"/>
                      <a:gd name="connsiteY3" fmla="*/ 4584 h 12363"/>
                      <a:gd name="connsiteX4" fmla="*/ 456 w 6642"/>
                      <a:gd name="connsiteY4" fmla="*/ 424 h 123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42" h="12363">
                        <a:moveTo>
                          <a:pt x="456" y="424"/>
                        </a:moveTo>
                        <a:cubicBezTo>
                          <a:pt x="-342" y="1612"/>
                          <a:pt x="-143" y="4188"/>
                          <a:pt x="1452" y="7159"/>
                        </a:cubicBezTo>
                        <a:cubicBezTo>
                          <a:pt x="3047" y="10130"/>
                          <a:pt x="5040" y="13894"/>
                          <a:pt x="6236" y="11715"/>
                        </a:cubicBezTo>
                        <a:cubicBezTo>
                          <a:pt x="7033" y="10526"/>
                          <a:pt x="6635" y="7753"/>
                          <a:pt x="5239" y="4584"/>
                        </a:cubicBezTo>
                        <a:cubicBezTo>
                          <a:pt x="3645" y="1216"/>
                          <a:pt x="1652" y="-963"/>
                          <a:pt x="456" y="4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69" name="Freeform 2668">
                    <a:extLst>
                      <a:ext uri="{FF2B5EF4-FFF2-40B4-BE49-F238E27FC236}">
                        <a16:creationId xmlns:a16="http://schemas.microsoft.com/office/drawing/2014/main" id="{A5C45B87-6604-FF75-5C76-5401E75F1F20}"/>
                      </a:ext>
                    </a:extLst>
                  </p:cNvPr>
                  <p:cNvSpPr/>
                  <p:nvPr/>
                </p:nvSpPr>
                <p:spPr>
                  <a:xfrm>
                    <a:off x="3559071" y="5114010"/>
                    <a:ext cx="5895" cy="11606"/>
                  </a:xfrm>
                  <a:custGeom>
                    <a:avLst/>
                    <a:gdLst>
                      <a:gd name="connsiteX0" fmla="*/ 1272 w 5895"/>
                      <a:gd name="connsiteY0" fmla="*/ 7769 h 11606"/>
                      <a:gd name="connsiteX1" fmla="*/ 5059 w 5895"/>
                      <a:gd name="connsiteY1" fmla="*/ 11532 h 11606"/>
                      <a:gd name="connsiteX2" fmla="*/ 5059 w 5895"/>
                      <a:gd name="connsiteY2" fmla="*/ 4995 h 11606"/>
                      <a:gd name="connsiteX3" fmla="*/ 1272 w 5895"/>
                      <a:gd name="connsiteY3" fmla="*/ 43 h 11606"/>
                      <a:gd name="connsiteX4" fmla="*/ 1272 w 5895"/>
                      <a:gd name="connsiteY4" fmla="*/ 7769 h 116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895" h="11606">
                        <a:moveTo>
                          <a:pt x="1272" y="7769"/>
                        </a:moveTo>
                        <a:cubicBezTo>
                          <a:pt x="2468" y="10740"/>
                          <a:pt x="3863" y="11929"/>
                          <a:pt x="5059" y="11532"/>
                        </a:cubicBezTo>
                        <a:cubicBezTo>
                          <a:pt x="6454" y="10740"/>
                          <a:pt x="5856" y="7769"/>
                          <a:pt x="5059" y="4995"/>
                        </a:cubicBezTo>
                        <a:cubicBezTo>
                          <a:pt x="4062" y="2024"/>
                          <a:pt x="2468" y="-353"/>
                          <a:pt x="1272" y="43"/>
                        </a:cubicBezTo>
                        <a:cubicBezTo>
                          <a:pt x="-323" y="638"/>
                          <a:pt x="-522" y="3609"/>
                          <a:pt x="1272" y="77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70" name="Freeform 2669">
                    <a:extLst>
                      <a:ext uri="{FF2B5EF4-FFF2-40B4-BE49-F238E27FC236}">
                        <a16:creationId xmlns:a16="http://schemas.microsoft.com/office/drawing/2014/main" id="{76F6154C-FF58-89EC-E704-B806DC00D530}"/>
                      </a:ext>
                    </a:extLst>
                  </p:cNvPr>
                  <p:cNvSpPr/>
                  <p:nvPr/>
                </p:nvSpPr>
                <p:spPr>
                  <a:xfrm>
                    <a:off x="3613968" y="5103488"/>
                    <a:ext cx="6199" cy="10431"/>
                  </a:xfrm>
                  <a:custGeom>
                    <a:avLst/>
                    <a:gdLst>
                      <a:gd name="connsiteX0" fmla="*/ 1389 w 6199"/>
                      <a:gd name="connsiteY0" fmla="*/ 66 h 10431"/>
                      <a:gd name="connsiteX1" fmla="*/ 592 w 6199"/>
                      <a:gd name="connsiteY1" fmla="*/ 5216 h 10431"/>
                      <a:gd name="connsiteX2" fmla="*/ 5376 w 6199"/>
                      <a:gd name="connsiteY2" fmla="*/ 10367 h 10431"/>
                      <a:gd name="connsiteX3" fmla="*/ 5376 w 6199"/>
                      <a:gd name="connsiteY3" fmla="*/ 4226 h 10431"/>
                      <a:gd name="connsiteX4" fmla="*/ 1389 w 6199"/>
                      <a:gd name="connsiteY4" fmla="*/ 66 h 104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199" h="10431">
                        <a:moveTo>
                          <a:pt x="1389" y="66"/>
                        </a:moveTo>
                        <a:cubicBezTo>
                          <a:pt x="193" y="462"/>
                          <a:pt x="-604" y="2047"/>
                          <a:pt x="592" y="5216"/>
                        </a:cubicBezTo>
                        <a:cubicBezTo>
                          <a:pt x="1987" y="9376"/>
                          <a:pt x="3781" y="10763"/>
                          <a:pt x="5376" y="10367"/>
                        </a:cubicBezTo>
                        <a:cubicBezTo>
                          <a:pt x="6571" y="9772"/>
                          <a:pt x="6372" y="7197"/>
                          <a:pt x="5376" y="4226"/>
                        </a:cubicBezTo>
                        <a:cubicBezTo>
                          <a:pt x="4180" y="1056"/>
                          <a:pt x="2585" y="-330"/>
                          <a:pt x="1389" y="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71" name="Freeform 2670">
                    <a:extLst>
                      <a:ext uri="{FF2B5EF4-FFF2-40B4-BE49-F238E27FC236}">
                        <a16:creationId xmlns:a16="http://schemas.microsoft.com/office/drawing/2014/main" id="{CD354F08-71E8-AED4-6E14-534A75D5A083}"/>
                      </a:ext>
                    </a:extLst>
                  </p:cNvPr>
                  <p:cNvSpPr/>
                  <p:nvPr/>
                </p:nvSpPr>
                <p:spPr>
                  <a:xfrm>
                    <a:off x="3703061" y="5064191"/>
                    <a:ext cx="7351" cy="10843"/>
                  </a:xfrm>
                  <a:custGeom>
                    <a:avLst/>
                    <a:gdLst>
                      <a:gd name="connsiteX0" fmla="*/ 6378 w 7351"/>
                      <a:gd name="connsiteY0" fmla="*/ 10839 h 10843"/>
                      <a:gd name="connsiteX1" fmla="*/ 6378 w 7351"/>
                      <a:gd name="connsiteY1" fmla="*/ 5292 h 10843"/>
                      <a:gd name="connsiteX2" fmla="*/ 0 w 7351"/>
                      <a:gd name="connsiteY2" fmla="*/ 1132 h 10843"/>
                      <a:gd name="connsiteX3" fmla="*/ 6378 w 7351"/>
                      <a:gd name="connsiteY3" fmla="*/ 10839 h 108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351" h="10843">
                        <a:moveTo>
                          <a:pt x="6378" y="10839"/>
                        </a:moveTo>
                        <a:cubicBezTo>
                          <a:pt x="7574" y="10839"/>
                          <a:pt x="7774" y="8065"/>
                          <a:pt x="6378" y="5292"/>
                        </a:cubicBezTo>
                        <a:cubicBezTo>
                          <a:pt x="3189" y="-1641"/>
                          <a:pt x="1595" y="-254"/>
                          <a:pt x="0" y="1132"/>
                        </a:cubicBezTo>
                        <a:cubicBezTo>
                          <a:pt x="1595" y="5490"/>
                          <a:pt x="3189" y="11037"/>
                          <a:pt x="6378" y="108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72" name="Freeform 2671">
                    <a:extLst>
                      <a:ext uri="{FF2B5EF4-FFF2-40B4-BE49-F238E27FC236}">
                        <a16:creationId xmlns:a16="http://schemas.microsoft.com/office/drawing/2014/main" id="{B82BA0E6-7CCB-F62A-8853-B860C9D10EB3}"/>
                      </a:ext>
                    </a:extLst>
                  </p:cNvPr>
                  <p:cNvSpPr/>
                  <p:nvPr/>
                </p:nvSpPr>
                <p:spPr>
                  <a:xfrm>
                    <a:off x="3757979" y="5039508"/>
                    <a:ext cx="6675" cy="10847"/>
                  </a:xfrm>
                  <a:custGeom>
                    <a:avLst/>
                    <a:gdLst>
                      <a:gd name="connsiteX0" fmla="*/ 495 w 6675"/>
                      <a:gd name="connsiteY0" fmla="*/ 262 h 10847"/>
                      <a:gd name="connsiteX1" fmla="*/ 1492 w 6675"/>
                      <a:gd name="connsiteY1" fmla="*/ 6403 h 10847"/>
                      <a:gd name="connsiteX2" fmla="*/ 5877 w 6675"/>
                      <a:gd name="connsiteY2" fmla="*/ 10761 h 10847"/>
                      <a:gd name="connsiteX3" fmla="*/ 4681 w 6675"/>
                      <a:gd name="connsiteY3" fmla="*/ 3431 h 10847"/>
                      <a:gd name="connsiteX4" fmla="*/ 495 w 6675"/>
                      <a:gd name="connsiteY4" fmla="*/ 262 h 108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75" h="10847">
                        <a:moveTo>
                          <a:pt x="495" y="262"/>
                        </a:moveTo>
                        <a:cubicBezTo>
                          <a:pt x="-502" y="1252"/>
                          <a:pt x="96" y="3828"/>
                          <a:pt x="1492" y="6403"/>
                        </a:cubicBezTo>
                        <a:cubicBezTo>
                          <a:pt x="2688" y="8780"/>
                          <a:pt x="4681" y="11355"/>
                          <a:pt x="5877" y="10761"/>
                        </a:cubicBezTo>
                        <a:cubicBezTo>
                          <a:pt x="7471" y="9968"/>
                          <a:pt x="6475" y="6997"/>
                          <a:pt x="4681" y="3431"/>
                        </a:cubicBezTo>
                        <a:cubicBezTo>
                          <a:pt x="2887" y="460"/>
                          <a:pt x="1292" y="-530"/>
                          <a:pt x="495" y="2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73" name="Freeform 2672">
                    <a:extLst>
                      <a:ext uri="{FF2B5EF4-FFF2-40B4-BE49-F238E27FC236}">
                        <a16:creationId xmlns:a16="http://schemas.microsoft.com/office/drawing/2014/main" id="{BE08CA43-52E3-A6BA-A322-90F533760A77}"/>
                      </a:ext>
                    </a:extLst>
                  </p:cNvPr>
                  <p:cNvSpPr/>
                  <p:nvPr/>
                </p:nvSpPr>
                <p:spPr>
                  <a:xfrm>
                    <a:off x="3602793" y="5119204"/>
                    <a:ext cx="5786" cy="10743"/>
                  </a:xfrm>
                  <a:custGeom>
                    <a:avLst/>
                    <a:gdLst>
                      <a:gd name="connsiteX0" fmla="*/ 1003 w 5786"/>
                      <a:gd name="connsiteY0" fmla="*/ 0 h 10743"/>
                      <a:gd name="connsiteX1" fmla="*/ 803 w 5786"/>
                      <a:gd name="connsiteY1" fmla="*/ 5943 h 10743"/>
                      <a:gd name="connsiteX2" fmla="*/ 4790 w 5786"/>
                      <a:gd name="connsiteY2" fmla="*/ 10697 h 10743"/>
                      <a:gd name="connsiteX3" fmla="*/ 4989 w 5786"/>
                      <a:gd name="connsiteY3" fmla="*/ 4754 h 10743"/>
                      <a:gd name="connsiteX4" fmla="*/ 1003 w 5786"/>
                      <a:gd name="connsiteY4" fmla="*/ 0 h 107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86" h="10743">
                        <a:moveTo>
                          <a:pt x="1003" y="0"/>
                        </a:moveTo>
                        <a:cubicBezTo>
                          <a:pt x="-193" y="792"/>
                          <a:pt x="-392" y="2773"/>
                          <a:pt x="803" y="5943"/>
                        </a:cubicBezTo>
                        <a:cubicBezTo>
                          <a:pt x="1800" y="8914"/>
                          <a:pt x="3395" y="11093"/>
                          <a:pt x="4790" y="10697"/>
                        </a:cubicBezTo>
                        <a:cubicBezTo>
                          <a:pt x="6185" y="10301"/>
                          <a:pt x="5986" y="7725"/>
                          <a:pt x="4989" y="4754"/>
                        </a:cubicBezTo>
                        <a:cubicBezTo>
                          <a:pt x="3993" y="1783"/>
                          <a:pt x="2597" y="0"/>
                          <a:pt x="1003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74" name="Freeform 2673">
                    <a:extLst>
                      <a:ext uri="{FF2B5EF4-FFF2-40B4-BE49-F238E27FC236}">
                        <a16:creationId xmlns:a16="http://schemas.microsoft.com/office/drawing/2014/main" id="{F0B65981-854D-9667-A823-FD334CD3A72C}"/>
                      </a:ext>
                    </a:extLst>
                  </p:cNvPr>
                  <p:cNvSpPr/>
                  <p:nvPr/>
                </p:nvSpPr>
                <p:spPr>
                  <a:xfrm>
                    <a:off x="3782496" y="5017297"/>
                    <a:ext cx="6764" cy="10996"/>
                  </a:xfrm>
                  <a:custGeom>
                    <a:avLst/>
                    <a:gdLst>
                      <a:gd name="connsiteX0" fmla="*/ 5877 w 6764"/>
                      <a:gd name="connsiteY0" fmla="*/ 10984 h 10996"/>
                      <a:gd name="connsiteX1" fmla="*/ 4681 w 6764"/>
                      <a:gd name="connsiteY1" fmla="*/ 3655 h 10996"/>
                      <a:gd name="connsiteX2" fmla="*/ 495 w 6764"/>
                      <a:gd name="connsiteY2" fmla="*/ 287 h 10996"/>
                      <a:gd name="connsiteX3" fmla="*/ 1492 w 6764"/>
                      <a:gd name="connsiteY3" fmla="*/ 6428 h 10996"/>
                      <a:gd name="connsiteX4" fmla="*/ 5877 w 6764"/>
                      <a:gd name="connsiteY4" fmla="*/ 10984 h 10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64" h="10996">
                        <a:moveTo>
                          <a:pt x="5877" y="10984"/>
                        </a:moveTo>
                        <a:cubicBezTo>
                          <a:pt x="7671" y="10588"/>
                          <a:pt x="6475" y="7220"/>
                          <a:pt x="4681" y="3655"/>
                        </a:cubicBezTo>
                        <a:cubicBezTo>
                          <a:pt x="3285" y="1872"/>
                          <a:pt x="1492" y="-901"/>
                          <a:pt x="495" y="287"/>
                        </a:cubicBezTo>
                        <a:cubicBezTo>
                          <a:pt x="-502" y="1277"/>
                          <a:pt x="96" y="3655"/>
                          <a:pt x="1492" y="6428"/>
                        </a:cubicBezTo>
                        <a:cubicBezTo>
                          <a:pt x="2887" y="9003"/>
                          <a:pt x="4481" y="11182"/>
                          <a:pt x="5877" y="109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75" name="Freeform 2674">
                    <a:extLst>
                      <a:ext uri="{FF2B5EF4-FFF2-40B4-BE49-F238E27FC236}">
                        <a16:creationId xmlns:a16="http://schemas.microsoft.com/office/drawing/2014/main" id="{E0BEBE8E-E8C5-4478-9AF8-894D8727E6E0}"/>
                      </a:ext>
                    </a:extLst>
                  </p:cNvPr>
                  <p:cNvSpPr/>
                  <p:nvPr/>
                </p:nvSpPr>
                <p:spPr>
                  <a:xfrm>
                    <a:off x="3569035" y="5065279"/>
                    <a:ext cx="4620" cy="10344"/>
                  </a:xfrm>
                  <a:custGeom>
                    <a:avLst/>
                    <a:gdLst>
                      <a:gd name="connsiteX0" fmla="*/ 477 w 4620"/>
                      <a:gd name="connsiteY0" fmla="*/ 242 h 10344"/>
                      <a:gd name="connsiteX1" fmla="*/ 278 w 4620"/>
                      <a:gd name="connsiteY1" fmla="*/ 4798 h 10344"/>
                      <a:gd name="connsiteX2" fmla="*/ 3666 w 4620"/>
                      <a:gd name="connsiteY2" fmla="*/ 10345 h 10344"/>
                      <a:gd name="connsiteX3" fmla="*/ 4065 w 4620"/>
                      <a:gd name="connsiteY3" fmla="*/ 4402 h 10344"/>
                      <a:gd name="connsiteX4" fmla="*/ 477 w 4620"/>
                      <a:gd name="connsiteY4" fmla="*/ 242 h 103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20" h="10344">
                        <a:moveTo>
                          <a:pt x="477" y="242"/>
                        </a:moveTo>
                        <a:cubicBezTo>
                          <a:pt x="-121" y="836"/>
                          <a:pt x="-121" y="3015"/>
                          <a:pt x="278" y="4798"/>
                        </a:cubicBezTo>
                        <a:cubicBezTo>
                          <a:pt x="876" y="7769"/>
                          <a:pt x="2271" y="10147"/>
                          <a:pt x="3666" y="10345"/>
                        </a:cubicBezTo>
                        <a:cubicBezTo>
                          <a:pt x="4862" y="9750"/>
                          <a:pt x="4862" y="7373"/>
                          <a:pt x="4065" y="4402"/>
                        </a:cubicBezTo>
                        <a:cubicBezTo>
                          <a:pt x="3068" y="1431"/>
                          <a:pt x="1474" y="-748"/>
                          <a:pt x="477" y="2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76" name="Freeform 2675">
                    <a:extLst>
                      <a:ext uri="{FF2B5EF4-FFF2-40B4-BE49-F238E27FC236}">
                        <a16:creationId xmlns:a16="http://schemas.microsoft.com/office/drawing/2014/main" id="{E44AC1F8-BAA9-E11F-1081-3147B16C5A03}"/>
                      </a:ext>
                    </a:extLst>
                  </p:cNvPr>
                  <p:cNvSpPr/>
                  <p:nvPr/>
                </p:nvSpPr>
                <p:spPr>
                  <a:xfrm>
                    <a:off x="3748198" y="5103534"/>
                    <a:ext cx="6859" cy="11519"/>
                  </a:xfrm>
                  <a:custGeom>
                    <a:avLst/>
                    <a:gdLst>
                      <a:gd name="connsiteX0" fmla="*/ 6489 w 6859"/>
                      <a:gd name="connsiteY0" fmla="*/ 10915 h 11519"/>
                      <a:gd name="connsiteX1" fmla="*/ 5093 w 6859"/>
                      <a:gd name="connsiteY1" fmla="*/ 3982 h 11519"/>
                      <a:gd name="connsiteX2" fmla="*/ 708 w 6859"/>
                      <a:gd name="connsiteY2" fmla="*/ 219 h 11519"/>
                      <a:gd name="connsiteX3" fmla="*/ 1306 w 6859"/>
                      <a:gd name="connsiteY3" fmla="*/ 6557 h 11519"/>
                      <a:gd name="connsiteX4" fmla="*/ 6489 w 6859"/>
                      <a:gd name="connsiteY4" fmla="*/ 10915 h 115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59" h="11519">
                        <a:moveTo>
                          <a:pt x="6489" y="10915"/>
                        </a:moveTo>
                        <a:cubicBezTo>
                          <a:pt x="7485" y="9529"/>
                          <a:pt x="6289" y="6755"/>
                          <a:pt x="5093" y="3982"/>
                        </a:cubicBezTo>
                        <a:cubicBezTo>
                          <a:pt x="3499" y="813"/>
                          <a:pt x="1904" y="-574"/>
                          <a:pt x="708" y="219"/>
                        </a:cubicBezTo>
                        <a:cubicBezTo>
                          <a:pt x="-488" y="1011"/>
                          <a:pt x="-89" y="3784"/>
                          <a:pt x="1306" y="6557"/>
                        </a:cubicBezTo>
                        <a:cubicBezTo>
                          <a:pt x="2901" y="10321"/>
                          <a:pt x="5093" y="12698"/>
                          <a:pt x="6489" y="109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77" name="Freeform 2676">
                    <a:extLst>
                      <a:ext uri="{FF2B5EF4-FFF2-40B4-BE49-F238E27FC236}">
                        <a16:creationId xmlns:a16="http://schemas.microsoft.com/office/drawing/2014/main" id="{45B3E5FE-1725-4D79-D9E0-D59727C82C46}"/>
                      </a:ext>
                    </a:extLst>
                  </p:cNvPr>
                  <p:cNvSpPr/>
                  <p:nvPr/>
                </p:nvSpPr>
                <p:spPr>
                  <a:xfrm>
                    <a:off x="3579321" y="5025487"/>
                    <a:ext cx="4651" cy="9012"/>
                  </a:xfrm>
                  <a:custGeom>
                    <a:avLst/>
                    <a:gdLst>
                      <a:gd name="connsiteX0" fmla="*/ 954 w 4651"/>
                      <a:gd name="connsiteY0" fmla="*/ 21 h 9012"/>
                      <a:gd name="connsiteX1" fmla="*/ 556 w 4651"/>
                      <a:gd name="connsiteY1" fmla="*/ 4973 h 9012"/>
                      <a:gd name="connsiteX2" fmla="*/ 4144 w 4651"/>
                      <a:gd name="connsiteY2" fmla="*/ 8737 h 9012"/>
                      <a:gd name="connsiteX3" fmla="*/ 3944 w 4651"/>
                      <a:gd name="connsiteY3" fmla="*/ 3983 h 9012"/>
                      <a:gd name="connsiteX4" fmla="*/ 954 w 4651"/>
                      <a:gd name="connsiteY4" fmla="*/ 21 h 90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51" h="9012">
                        <a:moveTo>
                          <a:pt x="954" y="21"/>
                        </a:moveTo>
                        <a:cubicBezTo>
                          <a:pt x="-242" y="1012"/>
                          <a:pt x="-242" y="2794"/>
                          <a:pt x="556" y="4973"/>
                        </a:cubicBezTo>
                        <a:cubicBezTo>
                          <a:pt x="1752" y="7945"/>
                          <a:pt x="3147" y="9727"/>
                          <a:pt x="4144" y="8737"/>
                        </a:cubicBezTo>
                        <a:cubicBezTo>
                          <a:pt x="4941" y="8143"/>
                          <a:pt x="4742" y="6360"/>
                          <a:pt x="3944" y="3983"/>
                        </a:cubicBezTo>
                        <a:cubicBezTo>
                          <a:pt x="2948" y="1012"/>
                          <a:pt x="1752" y="-177"/>
                          <a:pt x="954" y="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78" name="Freeform 2677">
                    <a:extLst>
                      <a:ext uri="{FF2B5EF4-FFF2-40B4-BE49-F238E27FC236}">
                        <a16:creationId xmlns:a16="http://schemas.microsoft.com/office/drawing/2014/main" id="{D390F680-9119-F5DA-6CD2-9BAC80E3362E}"/>
                      </a:ext>
                    </a:extLst>
                  </p:cNvPr>
                  <p:cNvSpPr/>
                  <p:nvPr/>
                </p:nvSpPr>
                <p:spPr>
                  <a:xfrm>
                    <a:off x="3706609" y="5015229"/>
                    <a:ext cx="5650" cy="9983"/>
                  </a:xfrm>
                  <a:custGeom>
                    <a:avLst/>
                    <a:gdLst>
                      <a:gd name="connsiteX0" fmla="*/ 5222 w 5650"/>
                      <a:gd name="connsiteY0" fmla="*/ 9684 h 9983"/>
                      <a:gd name="connsiteX1" fmla="*/ 3428 w 5650"/>
                      <a:gd name="connsiteY1" fmla="*/ 2553 h 9983"/>
                      <a:gd name="connsiteX2" fmla="*/ 39 w 5650"/>
                      <a:gd name="connsiteY2" fmla="*/ 770 h 9983"/>
                      <a:gd name="connsiteX3" fmla="*/ 1036 w 5650"/>
                      <a:gd name="connsiteY3" fmla="*/ 5921 h 9983"/>
                      <a:gd name="connsiteX4" fmla="*/ 5222 w 5650"/>
                      <a:gd name="connsiteY4" fmla="*/ 9684 h 99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50" h="9983">
                        <a:moveTo>
                          <a:pt x="5222" y="9684"/>
                        </a:moveTo>
                        <a:cubicBezTo>
                          <a:pt x="6218" y="8694"/>
                          <a:pt x="5421" y="6119"/>
                          <a:pt x="3428" y="2553"/>
                        </a:cubicBezTo>
                        <a:cubicBezTo>
                          <a:pt x="2232" y="176"/>
                          <a:pt x="637" y="-814"/>
                          <a:pt x="39" y="770"/>
                        </a:cubicBezTo>
                        <a:cubicBezTo>
                          <a:pt x="-160" y="1563"/>
                          <a:pt x="438" y="4336"/>
                          <a:pt x="1036" y="5921"/>
                        </a:cubicBezTo>
                        <a:cubicBezTo>
                          <a:pt x="2232" y="8298"/>
                          <a:pt x="4026" y="10873"/>
                          <a:pt x="5222" y="96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79" name="Freeform 2678">
                    <a:extLst>
                      <a:ext uri="{FF2B5EF4-FFF2-40B4-BE49-F238E27FC236}">
                        <a16:creationId xmlns:a16="http://schemas.microsoft.com/office/drawing/2014/main" id="{40FD4CA1-F94C-DBAC-A8FC-41945F0FDF72}"/>
                      </a:ext>
                    </a:extLst>
                  </p:cNvPr>
                  <p:cNvSpPr/>
                  <p:nvPr/>
                </p:nvSpPr>
                <p:spPr>
                  <a:xfrm>
                    <a:off x="3784585" y="4913588"/>
                    <a:ext cx="12295" cy="12708"/>
                  </a:xfrm>
                  <a:custGeom>
                    <a:avLst/>
                    <a:gdLst>
                      <a:gd name="connsiteX0" fmla="*/ 10166 w 12295"/>
                      <a:gd name="connsiteY0" fmla="*/ 11687 h 12708"/>
                      <a:gd name="connsiteX1" fmla="*/ 10564 w 12295"/>
                      <a:gd name="connsiteY1" fmla="*/ 5150 h 12708"/>
                      <a:gd name="connsiteX2" fmla="*/ 5980 w 12295"/>
                      <a:gd name="connsiteY2" fmla="*/ 0 h 12708"/>
                      <a:gd name="connsiteX3" fmla="*/ 0 w 12295"/>
                      <a:gd name="connsiteY3" fmla="*/ 3764 h 12708"/>
                      <a:gd name="connsiteX4" fmla="*/ 1993 w 12295"/>
                      <a:gd name="connsiteY4" fmla="*/ 7725 h 12708"/>
                      <a:gd name="connsiteX5" fmla="*/ 10166 w 12295"/>
                      <a:gd name="connsiteY5" fmla="*/ 11687 h 1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295" h="12708">
                        <a:moveTo>
                          <a:pt x="10166" y="11687"/>
                        </a:moveTo>
                        <a:cubicBezTo>
                          <a:pt x="11561" y="10697"/>
                          <a:pt x="13953" y="10301"/>
                          <a:pt x="10564" y="5150"/>
                        </a:cubicBezTo>
                        <a:cubicBezTo>
                          <a:pt x="8970" y="2575"/>
                          <a:pt x="7375" y="990"/>
                          <a:pt x="5980" y="0"/>
                        </a:cubicBezTo>
                        <a:cubicBezTo>
                          <a:pt x="3986" y="1189"/>
                          <a:pt x="1993" y="2377"/>
                          <a:pt x="0" y="3764"/>
                        </a:cubicBezTo>
                        <a:cubicBezTo>
                          <a:pt x="399" y="4952"/>
                          <a:pt x="1196" y="6339"/>
                          <a:pt x="1993" y="7725"/>
                        </a:cubicBezTo>
                        <a:cubicBezTo>
                          <a:pt x="6379" y="14857"/>
                          <a:pt x="7973" y="12480"/>
                          <a:pt x="10166" y="116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80" name="Freeform 2679">
                    <a:extLst>
                      <a:ext uri="{FF2B5EF4-FFF2-40B4-BE49-F238E27FC236}">
                        <a16:creationId xmlns:a16="http://schemas.microsoft.com/office/drawing/2014/main" id="{54B4954D-870E-9FE1-6FA6-24AADE317A8C}"/>
                      </a:ext>
                    </a:extLst>
                  </p:cNvPr>
                  <p:cNvSpPr/>
                  <p:nvPr/>
                </p:nvSpPr>
                <p:spPr>
                  <a:xfrm>
                    <a:off x="3765051" y="4927280"/>
                    <a:ext cx="13032" cy="16474"/>
                  </a:xfrm>
                  <a:custGeom>
                    <a:avLst/>
                    <a:gdLst>
                      <a:gd name="connsiteX0" fmla="*/ 9966 w 13032"/>
                      <a:gd name="connsiteY0" fmla="*/ 16417 h 16474"/>
                      <a:gd name="connsiteX1" fmla="*/ 11760 w 13032"/>
                      <a:gd name="connsiteY1" fmla="*/ 5720 h 16474"/>
                      <a:gd name="connsiteX2" fmla="*/ 2591 w 13032"/>
                      <a:gd name="connsiteY2" fmla="*/ 966 h 16474"/>
                      <a:gd name="connsiteX3" fmla="*/ 1196 w 13032"/>
                      <a:gd name="connsiteY3" fmla="*/ 768 h 16474"/>
                      <a:gd name="connsiteX4" fmla="*/ 0 w 13032"/>
                      <a:gd name="connsiteY4" fmla="*/ 1362 h 16474"/>
                      <a:gd name="connsiteX5" fmla="*/ 399 w 13032"/>
                      <a:gd name="connsiteY5" fmla="*/ 2155 h 16474"/>
                      <a:gd name="connsiteX6" fmla="*/ 9966 w 13032"/>
                      <a:gd name="connsiteY6" fmla="*/ 16417 h 164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032" h="16474">
                        <a:moveTo>
                          <a:pt x="9966" y="16417"/>
                        </a:moveTo>
                        <a:cubicBezTo>
                          <a:pt x="12956" y="17209"/>
                          <a:pt x="14152" y="9682"/>
                          <a:pt x="11760" y="5720"/>
                        </a:cubicBezTo>
                        <a:cubicBezTo>
                          <a:pt x="6378" y="-3590"/>
                          <a:pt x="5182" y="1362"/>
                          <a:pt x="2591" y="966"/>
                        </a:cubicBezTo>
                        <a:lnTo>
                          <a:pt x="1196" y="768"/>
                        </a:lnTo>
                        <a:cubicBezTo>
                          <a:pt x="797" y="966"/>
                          <a:pt x="399" y="1164"/>
                          <a:pt x="0" y="1362"/>
                        </a:cubicBezTo>
                        <a:lnTo>
                          <a:pt x="399" y="2155"/>
                        </a:lnTo>
                        <a:cubicBezTo>
                          <a:pt x="3189" y="7701"/>
                          <a:pt x="4784" y="14832"/>
                          <a:pt x="9966" y="164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81" name="Freeform 2680">
                    <a:extLst>
                      <a:ext uri="{FF2B5EF4-FFF2-40B4-BE49-F238E27FC236}">
                        <a16:creationId xmlns:a16="http://schemas.microsoft.com/office/drawing/2014/main" id="{D7ADF428-61AD-FC06-AF84-9F32E85BE882}"/>
                      </a:ext>
                    </a:extLst>
                  </p:cNvPr>
                  <p:cNvSpPr/>
                  <p:nvPr/>
                </p:nvSpPr>
                <p:spPr>
                  <a:xfrm>
                    <a:off x="3798507" y="4973744"/>
                    <a:ext cx="19240" cy="27597"/>
                  </a:xfrm>
                  <a:custGeom>
                    <a:avLst/>
                    <a:gdLst>
                      <a:gd name="connsiteX0" fmla="*/ 7605 w 19240"/>
                      <a:gd name="connsiteY0" fmla="*/ 5411 h 27597"/>
                      <a:gd name="connsiteX1" fmla="*/ 6808 w 19240"/>
                      <a:gd name="connsiteY1" fmla="*/ 6402 h 27597"/>
                      <a:gd name="connsiteX2" fmla="*/ 4216 w 19240"/>
                      <a:gd name="connsiteY2" fmla="*/ 2836 h 27597"/>
                      <a:gd name="connsiteX3" fmla="*/ 30 w 19240"/>
                      <a:gd name="connsiteY3" fmla="*/ 855 h 27597"/>
                      <a:gd name="connsiteX4" fmla="*/ 1825 w 19240"/>
                      <a:gd name="connsiteY4" fmla="*/ 6402 h 27597"/>
                      <a:gd name="connsiteX5" fmla="*/ 1825 w 19240"/>
                      <a:gd name="connsiteY5" fmla="*/ 6402 h 27597"/>
                      <a:gd name="connsiteX6" fmla="*/ 3818 w 19240"/>
                      <a:gd name="connsiteY6" fmla="*/ 12344 h 27597"/>
                      <a:gd name="connsiteX7" fmla="*/ 9399 w 19240"/>
                      <a:gd name="connsiteY7" fmla="*/ 16108 h 27597"/>
                      <a:gd name="connsiteX8" fmla="*/ 18568 w 19240"/>
                      <a:gd name="connsiteY8" fmla="*/ 27597 h 27597"/>
                      <a:gd name="connsiteX9" fmla="*/ 16973 w 19240"/>
                      <a:gd name="connsiteY9" fmla="*/ 18287 h 27597"/>
                      <a:gd name="connsiteX10" fmla="*/ 14382 w 19240"/>
                      <a:gd name="connsiteY10" fmla="*/ 12542 h 27597"/>
                      <a:gd name="connsiteX11" fmla="*/ 7605 w 19240"/>
                      <a:gd name="connsiteY11" fmla="*/ 5411 h 275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9240" h="27597">
                        <a:moveTo>
                          <a:pt x="7605" y="5411"/>
                        </a:moveTo>
                        <a:cubicBezTo>
                          <a:pt x="7206" y="5609"/>
                          <a:pt x="7007" y="6005"/>
                          <a:pt x="6808" y="6402"/>
                        </a:cubicBezTo>
                        <a:cubicBezTo>
                          <a:pt x="6010" y="5213"/>
                          <a:pt x="5014" y="4025"/>
                          <a:pt x="4216" y="2836"/>
                        </a:cubicBezTo>
                        <a:cubicBezTo>
                          <a:pt x="2223" y="-135"/>
                          <a:pt x="429" y="-730"/>
                          <a:pt x="30" y="855"/>
                        </a:cubicBezTo>
                        <a:cubicBezTo>
                          <a:pt x="-169" y="2242"/>
                          <a:pt x="628" y="4421"/>
                          <a:pt x="1825" y="6402"/>
                        </a:cubicBezTo>
                        <a:cubicBezTo>
                          <a:pt x="1825" y="6402"/>
                          <a:pt x="1825" y="6402"/>
                          <a:pt x="1825" y="6402"/>
                        </a:cubicBezTo>
                        <a:cubicBezTo>
                          <a:pt x="429" y="7392"/>
                          <a:pt x="1625" y="9967"/>
                          <a:pt x="3818" y="12344"/>
                        </a:cubicBezTo>
                        <a:cubicBezTo>
                          <a:pt x="5811" y="14523"/>
                          <a:pt x="7804" y="15910"/>
                          <a:pt x="9399" y="16108"/>
                        </a:cubicBezTo>
                        <a:cubicBezTo>
                          <a:pt x="12389" y="19872"/>
                          <a:pt x="15578" y="23635"/>
                          <a:pt x="18568" y="27597"/>
                        </a:cubicBezTo>
                        <a:cubicBezTo>
                          <a:pt x="19565" y="25220"/>
                          <a:pt x="19764" y="22249"/>
                          <a:pt x="16973" y="18287"/>
                        </a:cubicBezTo>
                        <a:cubicBezTo>
                          <a:pt x="16375" y="16504"/>
                          <a:pt x="15578" y="14523"/>
                          <a:pt x="14382" y="12542"/>
                        </a:cubicBezTo>
                        <a:cubicBezTo>
                          <a:pt x="12588" y="8382"/>
                          <a:pt x="9598" y="4619"/>
                          <a:pt x="7605" y="54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82" name="Freeform 2681">
                    <a:extLst>
                      <a:ext uri="{FF2B5EF4-FFF2-40B4-BE49-F238E27FC236}">
                        <a16:creationId xmlns:a16="http://schemas.microsoft.com/office/drawing/2014/main" id="{7545B17D-AAEA-52FA-B697-6DDF1CA3F1AC}"/>
                      </a:ext>
                    </a:extLst>
                  </p:cNvPr>
                  <p:cNvSpPr/>
                  <p:nvPr/>
                </p:nvSpPr>
                <p:spPr>
                  <a:xfrm>
                    <a:off x="3817275" y="5001341"/>
                    <a:ext cx="398" cy="198"/>
                  </a:xfrm>
                  <a:custGeom>
                    <a:avLst/>
                    <a:gdLst>
                      <a:gd name="connsiteX0" fmla="*/ 200 w 398"/>
                      <a:gd name="connsiteY0" fmla="*/ 198 h 198"/>
                      <a:gd name="connsiteX1" fmla="*/ 200 w 398"/>
                      <a:gd name="connsiteY1" fmla="*/ 198 h 198"/>
                      <a:gd name="connsiteX2" fmla="*/ 399 w 398"/>
                      <a:gd name="connsiteY2" fmla="*/ 198 h 198"/>
                      <a:gd name="connsiteX3" fmla="*/ 399 w 398"/>
                      <a:gd name="connsiteY3" fmla="*/ 198 h 198"/>
                      <a:gd name="connsiteX4" fmla="*/ 200 w 398"/>
                      <a:gd name="connsiteY4" fmla="*/ 198 h 198"/>
                      <a:gd name="connsiteX5" fmla="*/ 0 w 398"/>
                      <a:gd name="connsiteY5" fmla="*/ 0 h 198"/>
                      <a:gd name="connsiteX6" fmla="*/ 0 w 398"/>
                      <a:gd name="connsiteY6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98" h="198">
                        <a:moveTo>
                          <a:pt x="200" y="198"/>
                        </a:moveTo>
                        <a:lnTo>
                          <a:pt x="200" y="198"/>
                        </a:lnTo>
                        <a:lnTo>
                          <a:pt x="399" y="198"/>
                        </a:lnTo>
                        <a:lnTo>
                          <a:pt x="399" y="198"/>
                        </a:lnTo>
                        <a:lnTo>
                          <a:pt x="200" y="198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83" name="Freeform 2682">
                    <a:extLst>
                      <a:ext uri="{FF2B5EF4-FFF2-40B4-BE49-F238E27FC236}">
                        <a16:creationId xmlns:a16="http://schemas.microsoft.com/office/drawing/2014/main" id="{80905F1F-3672-D2E3-04EC-7D20F9C3DBE2}"/>
                      </a:ext>
                    </a:extLst>
                  </p:cNvPr>
                  <p:cNvSpPr/>
                  <p:nvPr/>
                </p:nvSpPr>
                <p:spPr>
                  <a:xfrm>
                    <a:off x="3760865" y="4929633"/>
                    <a:ext cx="2790" cy="1615"/>
                  </a:xfrm>
                  <a:custGeom>
                    <a:avLst/>
                    <a:gdLst>
                      <a:gd name="connsiteX0" fmla="*/ 2791 w 2790"/>
                      <a:gd name="connsiteY0" fmla="*/ 0 h 1615"/>
                      <a:gd name="connsiteX1" fmla="*/ 0 w 2790"/>
                      <a:gd name="connsiteY1" fmla="*/ 1585 h 1615"/>
                      <a:gd name="connsiteX2" fmla="*/ 399 w 2790"/>
                      <a:gd name="connsiteY2" fmla="*/ 1585 h 1615"/>
                      <a:gd name="connsiteX3" fmla="*/ 2791 w 2790"/>
                      <a:gd name="connsiteY3" fmla="*/ 0 h 16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790" h="1615">
                        <a:moveTo>
                          <a:pt x="2791" y="0"/>
                        </a:moveTo>
                        <a:cubicBezTo>
                          <a:pt x="1794" y="594"/>
                          <a:pt x="997" y="990"/>
                          <a:pt x="0" y="1585"/>
                        </a:cubicBezTo>
                        <a:cubicBezTo>
                          <a:pt x="200" y="1585"/>
                          <a:pt x="200" y="1585"/>
                          <a:pt x="399" y="1585"/>
                        </a:cubicBezTo>
                        <a:cubicBezTo>
                          <a:pt x="1595" y="1783"/>
                          <a:pt x="2193" y="990"/>
                          <a:pt x="2791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84" name="Freeform 2683">
                    <a:extLst>
                      <a:ext uri="{FF2B5EF4-FFF2-40B4-BE49-F238E27FC236}">
                        <a16:creationId xmlns:a16="http://schemas.microsoft.com/office/drawing/2014/main" id="{068AD7DA-F94F-1BAD-D80E-00097852336A}"/>
                      </a:ext>
                    </a:extLst>
                  </p:cNvPr>
                  <p:cNvSpPr/>
                  <p:nvPr/>
                </p:nvSpPr>
                <p:spPr>
                  <a:xfrm>
                    <a:off x="3821377" y="4914570"/>
                    <a:ext cx="16117" cy="21245"/>
                  </a:xfrm>
                  <a:custGeom>
                    <a:avLst/>
                    <a:gdLst>
                      <a:gd name="connsiteX0" fmla="*/ 7857 w 16117"/>
                      <a:gd name="connsiteY0" fmla="*/ 8922 h 21245"/>
                      <a:gd name="connsiteX1" fmla="*/ 4867 w 16117"/>
                      <a:gd name="connsiteY1" fmla="*/ 3177 h 21245"/>
                      <a:gd name="connsiteX2" fmla="*/ 282 w 16117"/>
                      <a:gd name="connsiteY2" fmla="*/ 404 h 21245"/>
                      <a:gd name="connsiteX3" fmla="*/ 3272 w 16117"/>
                      <a:gd name="connsiteY3" fmla="*/ 8526 h 21245"/>
                      <a:gd name="connsiteX4" fmla="*/ 3472 w 16117"/>
                      <a:gd name="connsiteY4" fmla="*/ 8724 h 21245"/>
                      <a:gd name="connsiteX5" fmla="*/ 4668 w 16117"/>
                      <a:gd name="connsiteY5" fmla="*/ 13082 h 21245"/>
                      <a:gd name="connsiteX6" fmla="*/ 15830 w 16117"/>
                      <a:gd name="connsiteY6" fmla="*/ 21203 h 21245"/>
                      <a:gd name="connsiteX7" fmla="*/ 15232 w 16117"/>
                      <a:gd name="connsiteY7" fmla="*/ 17044 h 21245"/>
                      <a:gd name="connsiteX8" fmla="*/ 7857 w 16117"/>
                      <a:gd name="connsiteY8" fmla="*/ 8922 h 21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117" h="21245">
                        <a:moveTo>
                          <a:pt x="7857" y="8922"/>
                        </a:moveTo>
                        <a:cubicBezTo>
                          <a:pt x="7458" y="7139"/>
                          <a:pt x="6262" y="5356"/>
                          <a:pt x="4867" y="3177"/>
                        </a:cubicBezTo>
                        <a:cubicBezTo>
                          <a:pt x="3073" y="800"/>
                          <a:pt x="1080" y="-784"/>
                          <a:pt x="282" y="404"/>
                        </a:cubicBezTo>
                        <a:cubicBezTo>
                          <a:pt x="-714" y="1989"/>
                          <a:pt x="1080" y="5356"/>
                          <a:pt x="3272" y="8526"/>
                        </a:cubicBezTo>
                        <a:lnTo>
                          <a:pt x="3472" y="8724"/>
                        </a:lnTo>
                        <a:cubicBezTo>
                          <a:pt x="3073" y="9714"/>
                          <a:pt x="3272" y="10903"/>
                          <a:pt x="4668" y="13082"/>
                        </a:cubicBezTo>
                        <a:cubicBezTo>
                          <a:pt x="9053" y="19223"/>
                          <a:pt x="12840" y="21600"/>
                          <a:pt x="15830" y="21203"/>
                        </a:cubicBezTo>
                        <a:cubicBezTo>
                          <a:pt x="16428" y="21203"/>
                          <a:pt x="16029" y="18232"/>
                          <a:pt x="15232" y="17044"/>
                        </a:cubicBezTo>
                        <a:cubicBezTo>
                          <a:pt x="12441" y="12488"/>
                          <a:pt x="10050" y="10111"/>
                          <a:pt x="7857" y="89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85" name="Freeform 2684">
                    <a:extLst>
                      <a:ext uri="{FF2B5EF4-FFF2-40B4-BE49-F238E27FC236}">
                        <a16:creationId xmlns:a16="http://schemas.microsoft.com/office/drawing/2014/main" id="{11D53AC4-F061-6934-638B-5AEC6127DF44}"/>
                      </a:ext>
                    </a:extLst>
                  </p:cNvPr>
                  <p:cNvSpPr/>
                  <p:nvPr/>
                </p:nvSpPr>
                <p:spPr>
                  <a:xfrm>
                    <a:off x="3838520" y="4951448"/>
                    <a:ext cx="24998" cy="26298"/>
                  </a:xfrm>
                  <a:custGeom>
                    <a:avLst/>
                    <a:gdLst>
                      <a:gd name="connsiteX0" fmla="*/ 481 w 24998"/>
                      <a:gd name="connsiteY0" fmla="*/ 370 h 26298"/>
                      <a:gd name="connsiteX1" fmla="*/ 2276 w 24998"/>
                      <a:gd name="connsiteY1" fmla="*/ 6511 h 26298"/>
                      <a:gd name="connsiteX2" fmla="*/ 5265 w 24998"/>
                      <a:gd name="connsiteY2" fmla="*/ 9879 h 26298"/>
                      <a:gd name="connsiteX3" fmla="*/ 7458 w 24998"/>
                      <a:gd name="connsiteY3" fmla="*/ 13642 h 26298"/>
                      <a:gd name="connsiteX4" fmla="*/ 7259 w 24998"/>
                      <a:gd name="connsiteY4" fmla="*/ 13840 h 26298"/>
                      <a:gd name="connsiteX5" fmla="*/ 10049 w 24998"/>
                      <a:gd name="connsiteY5" fmla="*/ 21368 h 26298"/>
                      <a:gd name="connsiteX6" fmla="*/ 17225 w 24998"/>
                      <a:gd name="connsiteY6" fmla="*/ 23745 h 26298"/>
                      <a:gd name="connsiteX7" fmla="*/ 17623 w 24998"/>
                      <a:gd name="connsiteY7" fmla="*/ 22358 h 26298"/>
                      <a:gd name="connsiteX8" fmla="*/ 22407 w 24998"/>
                      <a:gd name="connsiteY8" fmla="*/ 26122 h 26298"/>
                      <a:gd name="connsiteX9" fmla="*/ 22806 w 24998"/>
                      <a:gd name="connsiteY9" fmla="*/ 25528 h 26298"/>
                      <a:gd name="connsiteX10" fmla="*/ 24999 w 24998"/>
                      <a:gd name="connsiteY10" fmla="*/ 21962 h 26298"/>
                      <a:gd name="connsiteX11" fmla="*/ 20215 w 24998"/>
                      <a:gd name="connsiteY11" fmla="*/ 13246 h 26298"/>
                      <a:gd name="connsiteX12" fmla="*/ 15630 w 24998"/>
                      <a:gd name="connsiteY12" fmla="*/ 17208 h 26298"/>
                      <a:gd name="connsiteX13" fmla="*/ 15630 w 24998"/>
                      <a:gd name="connsiteY13" fmla="*/ 17208 h 26298"/>
                      <a:gd name="connsiteX14" fmla="*/ 15630 w 24998"/>
                      <a:gd name="connsiteY14" fmla="*/ 17208 h 26298"/>
                      <a:gd name="connsiteX15" fmla="*/ 12441 w 24998"/>
                      <a:gd name="connsiteY15" fmla="*/ 11463 h 26298"/>
                      <a:gd name="connsiteX16" fmla="*/ 7657 w 24998"/>
                      <a:gd name="connsiteY16" fmla="*/ 5323 h 26298"/>
                      <a:gd name="connsiteX17" fmla="*/ 6860 w 24998"/>
                      <a:gd name="connsiteY17" fmla="*/ 4134 h 26298"/>
                      <a:gd name="connsiteX18" fmla="*/ 481 w 24998"/>
                      <a:gd name="connsiteY18" fmla="*/ 370 h 26298"/>
                      <a:gd name="connsiteX19" fmla="*/ 15232 w 24998"/>
                      <a:gd name="connsiteY19" fmla="*/ 17604 h 26298"/>
                      <a:gd name="connsiteX20" fmla="*/ 15630 w 24998"/>
                      <a:gd name="connsiteY20" fmla="*/ 18991 h 26298"/>
                      <a:gd name="connsiteX21" fmla="*/ 14634 w 24998"/>
                      <a:gd name="connsiteY21" fmla="*/ 17604 h 26298"/>
                      <a:gd name="connsiteX22" fmla="*/ 15232 w 24998"/>
                      <a:gd name="connsiteY22" fmla="*/ 17604 h 262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24998" h="26298">
                        <a:moveTo>
                          <a:pt x="481" y="370"/>
                        </a:moveTo>
                        <a:cubicBezTo>
                          <a:pt x="-715" y="1361"/>
                          <a:pt x="481" y="4134"/>
                          <a:pt x="2276" y="6511"/>
                        </a:cubicBezTo>
                        <a:cubicBezTo>
                          <a:pt x="3272" y="7898"/>
                          <a:pt x="4269" y="9086"/>
                          <a:pt x="5265" y="9879"/>
                        </a:cubicBezTo>
                        <a:cubicBezTo>
                          <a:pt x="5863" y="11265"/>
                          <a:pt x="6661" y="12652"/>
                          <a:pt x="7458" y="13642"/>
                        </a:cubicBezTo>
                        <a:cubicBezTo>
                          <a:pt x="7458" y="13642"/>
                          <a:pt x="7259" y="13840"/>
                          <a:pt x="7259" y="13840"/>
                        </a:cubicBezTo>
                        <a:cubicBezTo>
                          <a:pt x="5863" y="15227"/>
                          <a:pt x="6860" y="18396"/>
                          <a:pt x="10049" y="21368"/>
                        </a:cubicBezTo>
                        <a:cubicBezTo>
                          <a:pt x="12840" y="23943"/>
                          <a:pt x="15630" y="25528"/>
                          <a:pt x="17225" y="23745"/>
                        </a:cubicBezTo>
                        <a:cubicBezTo>
                          <a:pt x="17623" y="23349"/>
                          <a:pt x="17623" y="22754"/>
                          <a:pt x="17623" y="22358"/>
                        </a:cubicBezTo>
                        <a:cubicBezTo>
                          <a:pt x="19218" y="24933"/>
                          <a:pt x="21211" y="26914"/>
                          <a:pt x="22407" y="26122"/>
                        </a:cubicBezTo>
                        <a:cubicBezTo>
                          <a:pt x="22607" y="25924"/>
                          <a:pt x="22607" y="25726"/>
                          <a:pt x="22806" y="25528"/>
                        </a:cubicBezTo>
                        <a:cubicBezTo>
                          <a:pt x="24201" y="26122"/>
                          <a:pt x="24999" y="25329"/>
                          <a:pt x="24999" y="21962"/>
                        </a:cubicBezTo>
                        <a:cubicBezTo>
                          <a:pt x="24999" y="19585"/>
                          <a:pt x="22806" y="15227"/>
                          <a:pt x="20215" y="13246"/>
                        </a:cubicBezTo>
                        <a:cubicBezTo>
                          <a:pt x="14833" y="8492"/>
                          <a:pt x="16029" y="14038"/>
                          <a:pt x="15630" y="17208"/>
                        </a:cubicBezTo>
                        <a:lnTo>
                          <a:pt x="15630" y="17208"/>
                        </a:lnTo>
                        <a:cubicBezTo>
                          <a:pt x="15630" y="17208"/>
                          <a:pt x="15630" y="17208"/>
                          <a:pt x="15630" y="17208"/>
                        </a:cubicBezTo>
                        <a:lnTo>
                          <a:pt x="12441" y="11463"/>
                        </a:lnTo>
                        <a:cubicBezTo>
                          <a:pt x="10846" y="8690"/>
                          <a:pt x="9252" y="6313"/>
                          <a:pt x="7657" y="5323"/>
                        </a:cubicBezTo>
                        <a:lnTo>
                          <a:pt x="6860" y="4134"/>
                        </a:lnTo>
                        <a:cubicBezTo>
                          <a:pt x="4269" y="965"/>
                          <a:pt x="1877" y="-818"/>
                          <a:pt x="481" y="370"/>
                        </a:cubicBezTo>
                        <a:close/>
                        <a:moveTo>
                          <a:pt x="15232" y="17604"/>
                        </a:moveTo>
                        <a:cubicBezTo>
                          <a:pt x="15232" y="18000"/>
                          <a:pt x="15431" y="18594"/>
                          <a:pt x="15630" y="18991"/>
                        </a:cubicBezTo>
                        <a:cubicBezTo>
                          <a:pt x="15232" y="18594"/>
                          <a:pt x="15032" y="18000"/>
                          <a:pt x="14634" y="17604"/>
                        </a:cubicBezTo>
                        <a:cubicBezTo>
                          <a:pt x="14634" y="17802"/>
                          <a:pt x="15032" y="17604"/>
                          <a:pt x="15232" y="176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86" name="Freeform 2685">
                    <a:extLst>
                      <a:ext uri="{FF2B5EF4-FFF2-40B4-BE49-F238E27FC236}">
                        <a16:creationId xmlns:a16="http://schemas.microsoft.com/office/drawing/2014/main" id="{53B4EDA6-6B08-11A0-95BE-7E7220CD2DD1}"/>
                      </a:ext>
                    </a:extLst>
                  </p:cNvPr>
                  <p:cNvSpPr/>
                  <p:nvPr/>
                </p:nvSpPr>
                <p:spPr>
                  <a:xfrm>
                    <a:off x="3816278" y="5105337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200 w 199"/>
                      <a:gd name="connsiteY1" fmla="*/ 198 h 198"/>
                      <a:gd name="connsiteX2" fmla="*/ 0 w 199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200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87" name="Freeform 2686">
                    <a:extLst>
                      <a:ext uri="{FF2B5EF4-FFF2-40B4-BE49-F238E27FC236}">
                        <a16:creationId xmlns:a16="http://schemas.microsoft.com/office/drawing/2014/main" id="{D508E666-7702-99A2-2DF1-49E50C204CFD}"/>
                      </a:ext>
                    </a:extLst>
                  </p:cNvPr>
                  <p:cNvSpPr/>
                  <p:nvPr/>
                </p:nvSpPr>
                <p:spPr>
                  <a:xfrm>
                    <a:off x="3805207" y="5103796"/>
                    <a:ext cx="15775" cy="21770"/>
                  </a:xfrm>
                  <a:custGeom>
                    <a:avLst/>
                    <a:gdLst>
                      <a:gd name="connsiteX0" fmla="*/ 6487 w 15775"/>
                      <a:gd name="connsiteY0" fmla="*/ 5701 h 21770"/>
                      <a:gd name="connsiteX1" fmla="*/ 7085 w 15775"/>
                      <a:gd name="connsiteY1" fmla="*/ 7286 h 21770"/>
                      <a:gd name="connsiteX2" fmla="*/ 5690 w 15775"/>
                      <a:gd name="connsiteY2" fmla="*/ 7484 h 21770"/>
                      <a:gd name="connsiteX3" fmla="*/ 5092 w 15775"/>
                      <a:gd name="connsiteY3" fmla="*/ 7880 h 21770"/>
                      <a:gd name="connsiteX4" fmla="*/ 1304 w 15775"/>
                      <a:gd name="connsiteY4" fmla="*/ 4909 h 21770"/>
                      <a:gd name="connsiteX5" fmla="*/ 1105 w 15775"/>
                      <a:gd name="connsiteY5" fmla="*/ 9267 h 21770"/>
                      <a:gd name="connsiteX6" fmla="*/ 3896 w 15775"/>
                      <a:gd name="connsiteY6" fmla="*/ 16992 h 21770"/>
                      <a:gd name="connsiteX7" fmla="*/ 5291 w 15775"/>
                      <a:gd name="connsiteY7" fmla="*/ 18181 h 21770"/>
                      <a:gd name="connsiteX8" fmla="*/ 10872 w 15775"/>
                      <a:gd name="connsiteY8" fmla="*/ 21152 h 21770"/>
                      <a:gd name="connsiteX9" fmla="*/ 11071 w 15775"/>
                      <a:gd name="connsiteY9" fmla="*/ 21152 h 21770"/>
                      <a:gd name="connsiteX10" fmla="*/ 15656 w 15775"/>
                      <a:gd name="connsiteY10" fmla="*/ 19963 h 21770"/>
                      <a:gd name="connsiteX11" fmla="*/ 13862 w 15775"/>
                      <a:gd name="connsiteY11" fmla="*/ 15606 h 21770"/>
                      <a:gd name="connsiteX12" fmla="*/ 13862 w 15775"/>
                      <a:gd name="connsiteY12" fmla="*/ 15209 h 21770"/>
                      <a:gd name="connsiteX13" fmla="*/ 12267 w 15775"/>
                      <a:gd name="connsiteY13" fmla="*/ 3720 h 21770"/>
                      <a:gd name="connsiteX14" fmla="*/ 11470 w 15775"/>
                      <a:gd name="connsiteY14" fmla="*/ 1739 h 21770"/>
                      <a:gd name="connsiteX15" fmla="*/ 6487 w 15775"/>
                      <a:gd name="connsiteY15" fmla="*/ 5701 h 217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5775" h="21770">
                        <a:moveTo>
                          <a:pt x="6487" y="5701"/>
                        </a:moveTo>
                        <a:lnTo>
                          <a:pt x="7085" y="7286"/>
                        </a:lnTo>
                        <a:cubicBezTo>
                          <a:pt x="6686" y="7484"/>
                          <a:pt x="6088" y="7484"/>
                          <a:pt x="5690" y="7484"/>
                        </a:cubicBezTo>
                        <a:lnTo>
                          <a:pt x="5092" y="7880"/>
                        </a:lnTo>
                        <a:cubicBezTo>
                          <a:pt x="3696" y="5701"/>
                          <a:pt x="2500" y="4116"/>
                          <a:pt x="1304" y="4909"/>
                        </a:cubicBezTo>
                        <a:cubicBezTo>
                          <a:pt x="308" y="5503"/>
                          <a:pt x="308" y="7088"/>
                          <a:pt x="1105" y="9267"/>
                        </a:cubicBezTo>
                        <a:cubicBezTo>
                          <a:pt x="-1486" y="10455"/>
                          <a:pt x="906" y="13823"/>
                          <a:pt x="3896" y="16992"/>
                        </a:cubicBezTo>
                        <a:cubicBezTo>
                          <a:pt x="4294" y="17388"/>
                          <a:pt x="4693" y="17785"/>
                          <a:pt x="5291" y="18181"/>
                        </a:cubicBezTo>
                        <a:cubicBezTo>
                          <a:pt x="7085" y="20954"/>
                          <a:pt x="9277" y="21746"/>
                          <a:pt x="10872" y="21152"/>
                        </a:cubicBezTo>
                        <a:cubicBezTo>
                          <a:pt x="10872" y="21152"/>
                          <a:pt x="10872" y="21152"/>
                          <a:pt x="11071" y="21152"/>
                        </a:cubicBezTo>
                        <a:cubicBezTo>
                          <a:pt x="13463" y="22341"/>
                          <a:pt x="15058" y="21746"/>
                          <a:pt x="15656" y="19963"/>
                        </a:cubicBezTo>
                        <a:cubicBezTo>
                          <a:pt x="16054" y="18775"/>
                          <a:pt x="15456" y="17190"/>
                          <a:pt x="13862" y="15606"/>
                        </a:cubicBezTo>
                        <a:cubicBezTo>
                          <a:pt x="13862" y="15407"/>
                          <a:pt x="13862" y="15209"/>
                          <a:pt x="13862" y="15209"/>
                        </a:cubicBezTo>
                        <a:cubicBezTo>
                          <a:pt x="17450" y="15011"/>
                          <a:pt x="13663" y="8474"/>
                          <a:pt x="12267" y="3720"/>
                        </a:cubicBezTo>
                        <a:cubicBezTo>
                          <a:pt x="12068" y="3126"/>
                          <a:pt x="11669" y="2334"/>
                          <a:pt x="11470" y="1739"/>
                        </a:cubicBezTo>
                        <a:cubicBezTo>
                          <a:pt x="7882" y="353"/>
                          <a:pt x="3696" y="-2817"/>
                          <a:pt x="6487" y="57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88" name="Freeform 2687">
                    <a:extLst>
                      <a:ext uri="{FF2B5EF4-FFF2-40B4-BE49-F238E27FC236}">
                        <a16:creationId xmlns:a16="http://schemas.microsoft.com/office/drawing/2014/main" id="{D0EA974B-655C-D3DF-897B-1F5861D19072}"/>
                      </a:ext>
                    </a:extLst>
                  </p:cNvPr>
                  <p:cNvSpPr/>
                  <p:nvPr/>
                </p:nvSpPr>
                <p:spPr>
                  <a:xfrm>
                    <a:off x="3950528" y="5017319"/>
                    <a:ext cx="11131" cy="14734"/>
                  </a:xfrm>
                  <a:custGeom>
                    <a:avLst/>
                    <a:gdLst>
                      <a:gd name="connsiteX0" fmla="*/ 694 w 11131"/>
                      <a:gd name="connsiteY0" fmla="*/ 265 h 14734"/>
                      <a:gd name="connsiteX1" fmla="*/ 2289 w 11131"/>
                      <a:gd name="connsiteY1" fmla="*/ 7792 h 14734"/>
                      <a:gd name="connsiteX2" fmla="*/ 10262 w 11131"/>
                      <a:gd name="connsiteY2" fmla="*/ 14725 h 14734"/>
                      <a:gd name="connsiteX3" fmla="*/ 8468 w 11131"/>
                      <a:gd name="connsiteY3" fmla="*/ 6009 h 14734"/>
                      <a:gd name="connsiteX4" fmla="*/ 694 w 11131"/>
                      <a:gd name="connsiteY4" fmla="*/ 265 h 147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31" h="14734">
                        <a:moveTo>
                          <a:pt x="694" y="265"/>
                        </a:moveTo>
                        <a:cubicBezTo>
                          <a:pt x="-701" y="1255"/>
                          <a:pt x="96" y="4227"/>
                          <a:pt x="2289" y="7792"/>
                        </a:cubicBezTo>
                        <a:cubicBezTo>
                          <a:pt x="4880" y="11754"/>
                          <a:pt x="7471" y="14923"/>
                          <a:pt x="10262" y="14725"/>
                        </a:cubicBezTo>
                        <a:cubicBezTo>
                          <a:pt x="11856" y="13141"/>
                          <a:pt x="11258" y="10169"/>
                          <a:pt x="8468" y="6009"/>
                        </a:cubicBezTo>
                        <a:cubicBezTo>
                          <a:pt x="5677" y="2048"/>
                          <a:pt x="2488" y="-924"/>
                          <a:pt x="694" y="2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89" name="Freeform 2688">
                    <a:extLst>
                      <a:ext uri="{FF2B5EF4-FFF2-40B4-BE49-F238E27FC236}">
                        <a16:creationId xmlns:a16="http://schemas.microsoft.com/office/drawing/2014/main" id="{071AC764-FEEE-B512-7200-122D30515E09}"/>
                      </a:ext>
                    </a:extLst>
                  </p:cNvPr>
                  <p:cNvSpPr/>
                  <p:nvPr/>
                </p:nvSpPr>
                <p:spPr>
                  <a:xfrm>
                    <a:off x="3901810" y="5003886"/>
                    <a:ext cx="8709" cy="17274"/>
                  </a:xfrm>
                  <a:custGeom>
                    <a:avLst/>
                    <a:gdLst>
                      <a:gd name="connsiteX0" fmla="*/ 5959 w 8709"/>
                      <a:gd name="connsiteY0" fmla="*/ 4388 h 17274"/>
                      <a:gd name="connsiteX1" fmla="*/ 776 w 8709"/>
                      <a:gd name="connsiteY1" fmla="*/ 427 h 17274"/>
                      <a:gd name="connsiteX2" fmla="*/ 3766 w 8709"/>
                      <a:gd name="connsiteY2" fmla="*/ 14293 h 17274"/>
                      <a:gd name="connsiteX3" fmla="*/ 7354 w 8709"/>
                      <a:gd name="connsiteY3" fmla="*/ 17066 h 17274"/>
                      <a:gd name="connsiteX4" fmla="*/ 5959 w 8709"/>
                      <a:gd name="connsiteY4" fmla="*/ 4388 h 172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09" h="17274">
                        <a:moveTo>
                          <a:pt x="5959" y="4388"/>
                        </a:moveTo>
                        <a:cubicBezTo>
                          <a:pt x="3966" y="2011"/>
                          <a:pt x="1574" y="-1158"/>
                          <a:pt x="776" y="427"/>
                        </a:cubicBezTo>
                        <a:cubicBezTo>
                          <a:pt x="-818" y="3200"/>
                          <a:pt x="-21" y="7954"/>
                          <a:pt x="3766" y="14293"/>
                        </a:cubicBezTo>
                        <a:cubicBezTo>
                          <a:pt x="4962" y="16274"/>
                          <a:pt x="6756" y="17858"/>
                          <a:pt x="7354" y="17066"/>
                        </a:cubicBezTo>
                        <a:cubicBezTo>
                          <a:pt x="9348" y="14689"/>
                          <a:pt x="9348" y="10925"/>
                          <a:pt x="5959" y="438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90" name="Freeform 2689">
                    <a:extLst>
                      <a:ext uri="{FF2B5EF4-FFF2-40B4-BE49-F238E27FC236}">
                        <a16:creationId xmlns:a16="http://schemas.microsoft.com/office/drawing/2014/main" id="{5BB6BC7A-B6FD-9228-4521-2BC389B729AD}"/>
                      </a:ext>
                    </a:extLst>
                  </p:cNvPr>
                  <p:cNvSpPr/>
                  <p:nvPr/>
                </p:nvSpPr>
                <p:spPr>
                  <a:xfrm>
                    <a:off x="3688118" y="4975110"/>
                    <a:ext cx="13801" cy="22598"/>
                  </a:xfrm>
                  <a:custGeom>
                    <a:avLst/>
                    <a:gdLst>
                      <a:gd name="connsiteX0" fmla="*/ 6371 w 13801"/>
                      <a:gd name="connsiteY0" fmla="*/ 11969 h 22598"/>
                      <a:gd name="connsiteX1" fmla="*/ 6571 w 13801"/>
                      <a:gd name="connsiteY1" fmla="*/ 11572 h 22598"/>
                      <a:gd name="connsiteX2" fmla="*/ 8763 w 13801"/>
                      <a:gd name="connsiteY2" fmla="*/ 18109 h 22598"/>
                      <a:gd name="connsiteX3" fmla="*/ 13149 w 13801"/>
                      <a:gd name="connsiteY3" fmla="*/ 22269 h 22598"/>
                      <a:gd name="connsiteX4" fmla="*/ 11554 w 13801"/>
                      <a:gd name="connsiteY4" fmla="*/ 9591 h 22598"/>
                      <a:gd name="connsiteX5" fmla="*/ 7567 w 13801"/>
                      <a:gd name="connsiteY5" fmla="*/ 7016 h 22598"/>
                      <a:gd name="connsiteX6" fmla="*/ 6371 w 13801"/>
                      <a:gd name="connsiteY6" fmla="*/ 8601 h 22598"/>
                      <a:gd name="connsiteX7" fmla="*/ 4577 w 13801"/>
                      <a:gd name="connsiteY7" fmla="*/ 3649 h 22598"/>
                      <a:gd name="connsiteX8" fmla="*/ 392 w 13801"/>
                      <a:gd name="connsiteY8" fmla="*/ 83 h 22598"/>
                      <a:gd name="connsiteX9" fmla="*/ 1787 w 13801"/>
                      <a:gd name="connsiteY9" fmla="*/ 8403 h 22598"/>
                      <a:gd name="connsiteX10" fmla="*/ 6371 w 13801"/>
                      <a:gd name="connsiteY10" fmla="*/ 11969 h 22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3801" h="22598">
                        <a:moveTo>
                          <a:pt x="6371" y="11969"/>
                        </a:moveTo>
                        <a:cubicBezTo>
                          <a:pt x="6371" y="11969"/>
                          <a:pt x="6371" y="11770"/>
                          <a:pt x="6571" y="11572"/>
                        </a:cubicBezTo>
                        <a:cubicBezTo>
                          <a:pt x="6770" y="13355"/>
                          <a:pt x="7368" y="15336"/>
                          <a:pt x="8763" y="18109"/>
                        </a:cubicBezTo>
                        <a:cubicBezTo>
                          <a:pt x="10557" y="21279"/>
                          <a:pt x="12551" y="23458"/>
                          <a:pt x="13149" y="22269"/>
                        </a:cubicBezTo>
                        <a:cubicBezTo>
                          <a:pt x="14344" y="19694"/>
                          <a:pt x="13946" y="15138"/>
                          <a:pt x="11554" y="9591"/>
                        </a:cubicBezTo>
                        <a:cubicBezTo>
                          <a:pt x="10358" y="6620"/>
                          <a:pt x="8564" y="6422"/>
                          <a:pt x="7567" y="7016"/>
                        </a:cubicBezTo>
                        <a:cubicBezTo>
                          <a:pt x="6969" y="7412"/>
                          <a:pt x="6770" y="7809"/>
                          <a:pt x="6371" y="8601"/>
                        </a:cubicBezTo>
                        <a:cubicBezTo>
                          <a:pt x="6172" y="7214"/>
                          <a:pt x="5375" y="5432"/>
                          <a:pt x="4577" y="3649"/>
                        </a:cubicBezTo>
                        <a:cubicBezTo>
                          <a:pt x="3182" y="677"/>
                          <a:pt x="1588" y="-313"/>
                          <a:pt x="392" y="83"/>
                        </a:cubicBezTo>
                        <a:cubicBezTo>
                          <a:pt x="-406" y="1866"/>
                          <a:pt x="-7" y="4639"/>
                          <a:pt x="1787" y="8403"/>
                        </a:cubicBezTo>
                        <a:cubicBezTo>
                          <a:pt x="3381" y="10978"/>
                          <a:pt x="5574" y="12761"/>
                          <a:pt x="6371" y="119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91" name="Freeform 2690">
                    <a:extLst>
                      <a:ext uri="{FF2B5EF4-FFF2-40B4-BE49-F238E27FC236}">
                        <a16:creationId xmlns:a16="http://schemas.microsoft.com/office/drawing/2014/main" id="{982D057E-EDA0-8C45-3581-57CA1F6E44DB}"/>
                      </a:ext>
                    </a:extLst>
                  </p:cNvPr>
                  <p:cNvSpPr/>
                  <p:nvPr/>
                </p:nvSpPr>
                <p:spPr>
                  <a:xfrm>
                    <a:off x="3669486" y="5003947"/>
                    <a:ext cx="7840" cy="14165"/>
                  </a:xfrm>
                  <a:custGeom>
                    <a:avLst/>
                    <a:gdLst>
                      <a:gd name="connsiteX0" fmla="*/ 6865 w 7840"/>
                      <a:gd name="connsiteY0" fmla="*/ 14033 h 14165"/>
                      <a:gd name="connsiteX1" fmla="*/ 5668 w 7840"/>
                      <a:gd name="connsiteY1" fmla="*/ 4723 h 14165"/>
                      <a:gd name="connsiteX2" fmla="*/ 885 w 7840"/>
                      <a:gd name="connsiteY2" fmla="*/ 365 h 14165"/>
                      <a:gd name="connsiteX3" fmla="*/ 1881 w 7840"/>
                      <a:gd name="connsiteY3" fmla="*/ 9477 h 14165"/>
                      <a:gd name="connsiteX4" fmla="*/ 6865 w 7840"/>
                      <a:gd name="connsiteY4" fmla="*/ 14033 h 141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40" h="14165">
                        <a:moveTo>
                          <a:pt x="6865" y="14033"/>
                        </a:moveTo>
                        <a:cubicBezTo>
                          <a:pt x="8858" y="12844"/>
                          <a:pt x="7463" y="8883"/>
                          <a:pt x="5668" y="4723"/>
                        </a:cubicBezTo>
                        <a:cubicBezTo>
                          <a:pt x="3875" y="959"/>
                          <a:pt x="2081" y="-824"/>
                          <a:pt x="885" y="365"/>
                        </a:cubicBezTo>
                        <a:cubicBezTo>
                          <a:pt x="-511" y="1752"/>
                          <a:pt x="-311" y="4921"/>
                          <a:pt x="1881" y="9477"/>
                        </a:cubicBezTo>
                        <a:cubicBezTo>
                          <a:pt x="3476" y="13241"/>
                          <a:pt x="5270" y="14627"/>
                          <a:pt x="6865" y="140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92" name="Freeform 2691">
                    <a:extLst>
                      <a:ext uri="{FF2B5EF4-FFF2-40B4-BE49-F238E27FC236}">
                        <a16:creationId xmlns:a16="http://schemas.microsoft.com/office/drawing/2014/main" id="{634372BB-10B8-8234-7A60-48B851A2FFE3}"/>
                      </a:ext>
                    </a:extLst>
                  </p:cNvPr>
                  <p:cNvSpPr/>
                  <p:nvPr/>
                </p:nvSpPr>
                <p:spPr>
                  <a:xfrm>
                    <a:off x="3659681" y="5030064"/>
                    <a:ext cx="10713" cy="14262"/>
                  </a:xfrm>
                  <a:custGeom>
                    <a:avLst/>
                    <a:gdLst>
                      <a:gd name="connsiteX0" fmla="*/ 1321 w 10713"/>
                      <a:gd name="connsiteY0" fmla="*/ 0 h 14262"/>
                      <a:gd name="connsiteX1" fmla="*/ 1521 w 10713"/>
                      <a:gd name="connsiteY1" fmla="*/ 7131 h 14262"/>
                      <a:gd name="connsiteX2" fmla="*/ 5707 w 10713"/>
                      <a:gd name="connsiteY2" fmla="*/ 12678 h 14262"/>
                      <a:gd name="connsiteX3" fmla="*/ 6305 w 10713"/>
                      <a:gd name="connsiteY3" fmla="*/ 12281 h 14262"/>
                      <a:gd name="connsiteX4" fmla="*/ 9892 w 10713"/>
                      <a:gd name="connsiteY4" fmla="*/ 14262 h 14262"/>
                      <a:gd name="connsiteX5" fmla="*/ 9693 w 10713"/>
                      <a:gd name="connsiteY5" fmla="*/ 8518 h 14262"/>
                      <a:gd name="connsiteX6" fmla="*/ 3713 w 10713"/>
                      <a:gd name="connsiteY6" fmla="*/ 1188 h 14262"/>
                      <a:gd name="connsiteX7" fmla="*/ 3315 w 10713"/>
                      <a:gd name="connsiteY7" fmla="*/ 1387 h 14262"/>
                      <a:gd name="connsiteX8" fmla="*/ 1321 w 10713"/>
                      <a:gd name="connsiteY8" fmla="*/ 0 h 142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713" h="14262">
                        <a:moveTo>
                          <a:pt x="1321" y="0"/>
                        </a:moveTo>
                        <a:cubicBezTo>
                          <a:pt x="-472" y="396"/>
                          <a:pt x="-472" y="2773"/>
                          <a:pt x="1521" y="7131"/>
                        </a:cubicBezTo>
                        <a:cubicBezTo>
                          <a:pt x="2717" y="9904"/>
                          <a:pt x="4311" y="12876"/>
                          <a:pt x="5707" y="12678"/>
                        </a:cubicBezTo>
                        <a:cubicBezTo>
                          <a:pt x="5906" y="12678"/>
                          <a:pt x="6105" y="12480"/>
                          <a:pt x="6305" y="12281"/>
                        </a:cubicBezTo>
                        <a:cubicBezTo>
                          <a:pt x="7501" y="13668"/>
                          <a:pt x="8696" y="14262"/>
                          <a:pt x="9892" y="14262"/>
                        </a:cubicBezTo>
                        <a:cubicBezTo>
                          <a:pt x="11288" y="14262"/>
                          <a:pt x="10690" y="11489"/>
                          <a:pt x="9693" y="8518"/>
                        </a:cubicBezTo>
                        <a:cubicBezTo>
                          <a:pt x="7899" y="4160"/>
                          <a:pt x="5906" y="792"/>
                          <a:pt x="3713" y="1188"/>
                        </a:cubicBezTo>
                        <a:cubicBezTo>
                          <a:pt x="3514" y="1188"/>
                          <a:pt x="3315" y="1387"/>
                          <a:pt x="3315" y="1387"/>
                        </a:cubicBezTo>
                        <a:cubicBezTo>
                          <a:pt x="2717" y="594"/>
                          <a:pt x="1919" y="0"/>
                          <a:pt x="1321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93" name="Freeform 2692">
                    <a:extLst>
                      <a:ext uri="{FF2B5EF4-FFF2-40B4-BE49-F238E27FC236}">
                        <a16:creationId xmlns:a16="http://schemas.microsoft.com/office/drawing/2014/main" id="{CA0AEDC6-2B61-0C7A-16FB-84EEFD34DF47}"/>
                      </a:ext>
                    </a:extLst>
                  </p:cNvPr>
                  <p:cNvSpPr/>
                  <p:nvPr/>
                </p:nvSpPr>
                <p:spPr>
                  <a:xfrm>
                    <a:off x="3845874" y="5065573"/>
                    <a:ext cx="8239" cy="13449"/>
                  </a:xfrm>
                  <a:custGeom>
                    <a:avLst/>
                    <a:gdLst>
                      <a:gd name="connsiteX0" fmla="*/ 5286 w 8239"/>
                      <a:gd name="connsiteY0" fmla="*/ 3316 h 13449"/>
                      <a:gd name="connsiteX1" fmla="*/ 502 w 8239"/>
                      <a:gd name="connsiteY1" fmla="*/ 345 h 13449"/>
                      <a:gd name="connsiteX2" fmla="*/ 2894 w 8239"/>
                      <a:gd name="connsiteY2" fmla="*/ 10051 h 13449"/>
                      <a:gd name="connsiteX3" fmla="*/ 7478 w 8239"/>
                      <a:gd name="connsiteY3" fmla="*/ 13023 h 13449"/>
                      <a:gd name="connsiteX4" fmla="*/ 5286 w 8239"/>
                      <a:gd name="connsiteY4" fmla="*/ 3316 h 134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39" h="13449">
                        <a:moveTo>
                          <a:pt x="5286" y="3316"/>
                        </a:moveTo>
                        <a:cubicBezTo>
                          <a:pt x="3492" y="543"/>
                          <a:pt x="1897" y="-645"/>
                          <a:pt x="502" y="345"/>
                        </a:cubicBezTo>
                        <a:cubicBezTo>
                          <a:pt x="-694" y="2326"/>
                          <a:pt x="303" y="5891"/>
                          <a:pt x="2894" y="10051"/>
                        </a:cubicBezTo>
                        <a:cubicBezTo>
                          <a:pt x="4489" y="12825"/>
                          <a:pt x="6482" y="14211"/>
                          <a:pt x="7478" y="13023"/>
                        </a:cubicBezTo>
                        <a:cubicBezTo>
                          <a:pt x="9073" y="11240"/>
                          <a:pt x="8076" y="7674"/>
                          <a:pt x="5286" y="331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94" name="Freeform 2693">
                    <a:extLst>
                      <a:ext uri="{FF2B5EF4-FFF2-40B4-BE49-F238E27FC236}">
                        <a16:creationId xmlns:a16="http://schemas.microsoft.com/office/drawing/2014/main" id="{FA6FEE96-358B-D9F9-FF28-1FA15940B1C1}"/>
                      </a:ext>
                    </a:extLst>
                  </p:cNvPr>
                  <p:cNvSpPr/>
                  <p:nvPr/>
                </p:nvSpPr>
                <p:spPr>
                  <a:xfrm>
                    <a:off x="3876259" y="4999939"/>
                    <a:ext cx="10819" cy="18287"/>
                  </a:xfrm>
                  <a:custGeom>
                    <a:avLst/>
                    <a:gdLst>
                      <a:gd name="connsiteX0" fmla="*/ 10182 w 10819"/>
                      <a:gd name="connsiteY0" fmla="*/ 18042 h 18287"/>
                      <a:gd name="connsiteX1" fmla="*/ 6195 w 10819"/>
                      <a:gd name="connsiteY1" fmla="*/ 5364 h 18287"/>
                      <a:gd name="connsiteX2" fmla="*/ 813 w 10819"/>
                      <a:gd name="connsiteY2" fmla="*/ 214 h 18287"/>
                      <a:gd name="connsiteX3" fmla="*/ 5198 w 10819"/>
                      <a:gd name="connsiteY3" fmla="*/ 13090 h 18287"/>
                      <a:gd name="connsiteX4" fmla="*/ 10182 w 10819"/>
                      <a:gd name="connsiteY4" fmla="*/ 18042 h 182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819" h="18287">
                        <a:moveTo>
                          <a:pt x="10182" y="18042"/>
                        </a:moveTo>
                        <a:cubicBezTo>
                          <a:pt x="12374" y="15665"/>
                          <a:pt x="8388" y="9722"/>
                          <a:pt x="6195" y="5364"/>
                        </a:cubicBezTo>
                        <a:cubicBezTo>
                          <a:pt x="4003" y="1799"/>
                          <a:pt x="1810" y="-777"/>
                          <a:pt x="813" y="214"/>
                        </a:cubicBezTo>
                        <a:cubicBezTo>
                          <a:pt x="-1778" y="2393"/>
                          <a:pt x="2408" y="8335"/>
                          <a:pt x="5198" y="13090"/>
                        </a:cubicBezTo>
                        <a:cubicBezTo>
                          <a:pt x="6793" y="15863"/>
                          <a:pt x="9185" y="19230"/>
                          <a:pt x="10182" y="180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95" name="Freeform 2694">
                    <a:extLst>
                      <a:ext uri="{FF2B5EF4-FFF2-40B4-BE49-F238E27FC236}">
                        <a16:creationId xmlns:a16="http://schemas.microsoft.com/office/drawing/2014/main" id="{E192089A-1308-0847-5822-E445B2042CE9}"/>
                      </a:ext>
                    </a:extLst>
                  </p:cNvPr>
                  <p:cNvSpPr/>
                  <p:nvPr/>
                </p:nvSpPr>
                <p:spPr>
                  <a:xfrm>
                    <a:off x="3847285" y="4874564"/>
                    <a:ext cx="8786" cy="13203"/>
                  </a:xfrm>
                  <a:custGeom>
                    <a:avLst/>
                    <a:gdLst>
                      <a:gd name="connsiteX0" fmla="*/ 8061 w 8786"/>
                      <a:gd name="connsiteY0" fmla="*/ 13074 h 13203"/>
                      <a:gd name="connsiteX1" fmla="*/ 6067 w 8786"/>
                      <a:gd name="connsiteY1" fmla="*/ 4556 h 13203"/>
                      <a:gd name="connsiteX2" fmla="*/ 1084 w 8786"/>
                      <a:gd name="connsiteY2" fmla="*/ 0 h 13203"/>
                      <a:gd name="connsiteX3" fmla="*/ 1084 w 8786"/>
                      <a:gd name="connsiteY3" fmla="*/ 0 h 13203"/>
                      <a:gd name="connsiteX4" fmla="*/ 88 w 8786"/>
                      <a:gd name="connsiteY4" fmla="*/ 792 h 13203"/>
                      <a:gd name="connsiteX5" fmla="*/ 2280 w 8786"/>
                      <a:gd name="connsiteY5" fmla="*/ 7527 h 13203"/>
                      <a:gd name="connsiteX6" fmla="*/ 8061 w 8786"/>
                      <a:gd name="connsiteY6" fmla="*/ 13074 h 132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786" h="13203">
                        <a:moveTo>
                          <a:pt x="8061" y="13074"/>
                        </a:moveTo>
                        <a:cubicBezTo>
                          <a:pt x="9656" y="12083"/>
                          <a:pt x="8460" y="8716"/>
                          <a:pt x="6067" y="4556"/>
                        </a:cubicBezTo>
                        <a:cubicBezTo>
                          <a:pt x="4274" y="1783"/>
                          <a:pt x="2480" y="0"/>
                          <a:pt x="1084" y="0"/>
                        </a:cubicBezTo>
                        <a:cubicBezTo>
                          <a:pt x="1084" y="0"/>
                          <a:pt x="1084" y="0"/>
                          <a:pt x="1084" y="0"/>
                        </a:cubicBezTo>
                        <a:cubicBezTo>
                          <a:pt x="686" y="198"/>
                          <a:pt x="287" y="594"/>
                          <a:pt x="88" y="792"/>
                        </a:cubicBezTo>
                        <a:cubicBezTo>
                          <a:pt x="-311" y="1981"/>
                          <a:pt x="686" y="4754"/>
                          <a:pt x="2280" y="7527"/>
                        </a:cubicBezTo>
                        <a:cubicBezTo>
                          <a:pt x="4074" y="10895"/>
                          <a:pt x="6466" y="13866"/>
                          <a:pt x="8061" y="130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96" name="Freeform 2695">
                    <a:extLst>
                      <a:ext uri="{FF2B5EF4-FFF2-40B4-BE49-F238E27FC236}">
                        <a16:creationId xmlns:a16="http://schemas.microsoft.com/office/drawing/2014/main" id="{3B5DCAA7-06D9-4299-F1F0-065287379318}"/>
                      </a:ext>
                    </a:extLst>
                  </p:cNvPr>
                  <p:cNvSpPr/>
                  <p:nvPr/>
                </p:nvSpPr>
                <p:spPr>
                  <a:xfrm>
                    <a:off x="3644522" y="5039475"/>
                    <a:ext cx="11294" cy="19475"/>
                  </a:xfrm>
                  <a:custGeom>
                    <a:avLst/>
                    <a:gdLst>
                      <a:gd name="connsiteX0" fmla="*/ 5717 w 11294"/>
                      <a:gd name="connsiteY0" fmla="*/ 5445 h 19475"/>
                      <a:gd name="connsiteX1" fmla="*/ 933 w 11294"/>
                      <a:gd name="connsiteY1" fmla="*/ 97 h 19475"/>
                      <a:gd name="connsiteX2" fmla="*/ 1332 w 11294"/>
                      <a:gd name="connsiteY2" fmla="*/ 7822 h 19475"/>
                      <a:gd name="connsiteX3" fmla="*/ 6115 w 11294"/>
                      <a:gd name="connsiteY3" fmla="*/ 14756 h 19475"/>
                      <a:gd name="connsiteX4" fmla="*/ 10501 w 11294"/>
                      <a:gd name="connsiteY4" fmla="*/ 19312 h 19475"/>
                      <a:gd name="connsiteX5" fmla="*/ 9903 w 11294"/>
                      <a:gd name="connsiteY5" fmla="*/ 11190 h 19475"/>
                      <a:gd name="connsiteX6" fmla="*/ 5717 w 11294"/>
                      <a:gd name="connsiteY6" fmla="*/ 5445 h 19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1294" h="19475">
                        <a:moveTo>
                          <a:pt x="5717" y="5445"/>
                        </a:moveTo>
                        <a:cubicBezTo>
                          <a:pt x="4122" y="1682"/>
                          <a:pt x="2328" y="-497"/>
                          <a:pt x="933" y="97"/>
                        </a:cubicBezTo>
                        <a:cubicBezTo>
                          <a:pt x="-462" y="691"/>
                          <a:pt x="-263" y="4059"/>
                          <a:pt x="1332" y="7822"/>
                        </a:cubicBezTo>
                        <a:cubicBezTo>
                          <a:pt x="2727" y="11190"/>
                          <a:pt x="4521" y="14161"/>
                          <a:pt x="6115" y="14756"/>
                        </a:cubicBezTo>
                        <a:cubicBezTo>
                          <a:pt x="7511" y="17925"/>
                          <a:pt x="9305" y="20104"/>
                          <a:pt x="10501" y="19312"/>
                        </a:cubicBezTo>
                        <a:cubicBezTo>
                          <a:pt x="11896" y="18519"/>
                          <a:pt x="11298" y="15152"/>
                          <a:pt x="9903" y="11190"/>
                        </a:cubicBezTo>
                        <a:cubicBezTo>
                          <a:pt x="8508" y="7822"/>
                          <a:pt x="7112" y="5445"/>
                          <a:pt x="5717" y="54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97" name="Freeform 2696">
                    <a:extLst>
                      <a:ext uri="{FF2B5EF4-FFF2-40B4-BE49-F238E27FC236}">
                        <a16:creationId xmlns:a16="http://schemas.microsoft.com/office/drawing/2014/main" id="{1B657408-9454-B392-12B3-2B4E86695EFC}"/>
                      </a:ext>
                    </a:extLst>
                  </p:cNvPr>
                  <p:cNvSpPr/>
                  <p:nvPr/>
                </p:nvSpPr>
                <p:spPr>
                  <a:xfrm>
                    <a:off x="3933164" y="4968062"/>
                    <a:ext cx="16898" cy="17966"/>
                  </a:xfrm>
                  <a:custGeom>
                    <a:avLst/>
                    <a:gdLst>
                      <a:gd name="connsiteX0" fmla="*/ 12078 w 16898"/>
                      <a:gd name="connsiteY0" fmla="*/ 15847 h 17966"/>
                      <a:gd name="connsiteX1" fmla="*/ 16663 w 16898"/>
                      <a:gd name="connsiteY1" fmla="*/ 17036 h 17966"/>
                      <a:gd name="connsiteX2" fmla="*/ 12676 w 16898"/>
                      <a:gd name="connsiteY2" fmla="*/ 7329 h 17966"/>
                      <a:gd name="connsiteX3" fmla="*/ 8091 w 16898"/>
                      <a:gd name="connsiteY3" fmla="*/ 4754 h 17966"/>
                      <a:gd name="connsiteX4" fmla="*/ 916 w 16898"/>
                      <a:gd name="connsiteY4" fmla="*/ 0 h 17966"/>
                      <a:gd name="connsiteX5" fmla="*/ 1514 w 16898"/>
                      <a:gd name="connsiteY5" fmla="*/ 5745 h 17966"/>
                      <a:gd name="connsiteX6" fmla="*/ 6497 w 16898"/>
                      <a:gd name="connsiteY6" fmla="*/ 10499 h 17966"/>
                      <a:gd name="connsiteX7" fmla="*/ 8490 w 16898"/>
                      <a:gd name="connsiteY7" fmla="*/ 13470 h 17966"/>
                      <a:gd name="connsiteX8" fmla="*/ 12078 w 16898"/>
                      <a:gd name="connsiteY8" fmla="*/ 15847 h 179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898" h="17966">
                        <a:moveTo>
                          <a:pt x="12078" y="15847"/>
                        </a:moveTo>
                        <a:cubicBezTo>
                          <a:pt x="14071" y="17828"/>
                          <a:pt x="16064" y="18818"/>
                          <a:pt x="16663" y="17036"/>
                        </a:cubicBezTo>
                        <a:cubicBezTo>
                          <a:pt x="17460" y="14857"/>
                          <a:pt x="16264" y="11291"/>
                          <a:pt x="12676" y="7329"/>
                        </a:cubicBezTo>
                        <a:cubicBezTo>
                          <a:pt x="10483" y="4952"/>
                          <a:pt x="9088" y="4358"/>
                          <a:pt x="8091" y="4754"/>
                        </a:cubicBezTo>
                        <a:cubicBezTo>
                          <a:pt x="5899" y="1585"/>
                          <a:pt x="3307" y="0"/>
                          <a:pt x="916" y="0"/>
                        </a:cubicBezTo>
                        <a:cubicBezTo>
                          <a:pt x="-480" y="990"/>
                          <a:pt x="-280" y="3169"/>
                          <a:pt x="1514" y="5745"/>
                        </a:cubicBezTo>
                        <a:cubicBezTo>
                          <a:pt x="3108" y="7924"/>
                          <a:pt x="4902" y="9904"/>
                          <a:pt x="6497" y="10499"/>
                        </a:cubicBezTo>
                        <a:cubicBezTo>
                          <a:pt x="6895" y="11489"/>
                          <a:pt x="7493" y="12480"/>
                          <a:pt x="8490" y="13470"/>
                        </a:cubicBezTo>
                        <a:cubicBezTo>
                          <a:pt x="10085" y="15649"/>
                          <a:pt x="11281" y="16243"/>
                          <a:pt x="12078" y="158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98" name="Freeform 2697">
                    <a:extLst>
                      <a:ext uri="{FF2B5EF4-FFF2-40B4-BE49-F238E27FC236}">
                        <a16:creationId xmlns:a16="http://schemas.microsoft.com/office/drawing/2014/main" id="{9F7D044C-A2E2-1B6B-55E6-17FC7DBD3E3E}"/>
                      </a:ext>
                    </a:extLst>
                  </p:cNvPr>
                  <p:cNvSpPr/>
                  <p:nvPr/>
                </p:nvSpPr>
                <p:spPr>
                  <a:xfrm>
                    <a:off x="3706934" y="5089110"/>
                    <a:ext cx="7889" cy="13057"/>
                  </a:xfrm>
                  <a:custGeom>
                    <a:avLst/>
                    <a:gdLst>
                      <a:gd name="connsiteX0" fmla="*/ 512 w 7889"/>
                      <a:gd name="connsiteY0" fmla="*/ 182 h 13057"/>
                      <a:gd name="connsiteX1" fmla="*/ 1110 w 7889"/>
                      <a:gd name="connsiteY1" fmla="*/ 6917 h 13057"/>
                      <a:gd name="connsiteX2" fmla="*/ 6293 w 7889"/>
                      <a:gd name="connsiteY2" fmla="*/ 13058 h 13057"/>
                      <a:gd name="connsiteX3" fmla="*/ 6891 w 7889"/>
                      <a:gd name="connsiteY3" fmla="*/ 6719 h 13057"/>
                      <a:gd name="connsiteX4" fmla="*/ 512 w 7889"/>
                      <a:gd name="connsiteY4" fmla="*/ 182 h 130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89" h="13057">
                        <a:moveTo>
                          <a:pt x="512" y="182"/>
                        </a:moveTo>
                        <a:cubicBezTo>
                          <a:pt x="-484" y="777"/>
                          <a:pt x="113" y="3946"/>
                          <a:pt x="1110" y="6917"/>
                        </a:cubicBezTo>
                        <a:cubicBezTo>
                          <a:pt x="2505" y="11077"/>
                          <a:pt x="4499" y="13058"/>
                          <a:pt x="6293" y="13058"/>
                        </a:cubicBezTo>
                        <a:cubicBezTo>
                          <a:pt x="8086" y="13058"/>
                          <a:pt x="8485" y="11077"/>
                          <a:pt x="6891" y="6719"/>
                        </a:cubicBezTo>
                        <a:cubicBezTo>
                          <a:pt x="4698" y="2361"/>
                          <a:pt x="2306" y="-808"/>
                          <a:pt x="512" y="1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99" name="Freeform 2698">
                    <a:extLst>
                      <a:ext uri="{FF2B5EF4-FFF2-40B4-BE49-F238E27FC236}">
                        <a16:creationId xmlns:a16="http://schemas.microsoft.com/office/drawing/2014/main" id="{F52598C5-AD83-3336-1CA3-EC8E623B45D9}"/>
                      </a:ext>
                    </a:extLst>
                  </p:cNvPr>
                  <p:cNvSpPr/>
                  <p:nvPr/>
                </p:nvSpPr>
                <p:spPr>
                  <a:xfrm>
                    <a:off x="3677827" y="5099751"/>
                    <a:ext cx="8577" cy="17359"/>
                  </a:xfrm>
                  <a:custGeom>
                    <a:avLst/>
                    <a:gdLst>
                      <a:gd name="connsiteX0" fmla="*/ 2112 w 8577"/>
                      <a:gd name="connsiteY0" fmla="*/ 238 h 17359"/>
                      <a:gd name="connsiteX1" fmla="*/ 517 w 8577"/>
                      <a:gd name="connsiteY1" fmla="*/ 5388 h 17359"/>
                      <a:gd name="connsiteX2" fmla="*/ 3308 w 8577"/>
                      <a:gd name="connsiteY2" fmla="*/ 11133 h 17359"/>
                      <a:gd name="connsiteX3" fmla="*/ 4703 w 8577"/>
                      <a:gd name="connsiteY3" fmla="*/ 14698 h 17359"/>
                      <a:gd name="connsiteX4" fmla="*/ 7693 w 8577"/>
                      <a:gd name="connsiteY4" fmla="*/ 17273 h 17359"/>
                      <a:gd name="connsiteX5" fmla="*/ 7494 w 8577"/>
                      <a:gd name="connsiteY5" fmla="*/ 11133 h 17359"/>
                      <a:gd name="connsiteX6" fmla="*/ 7095 w 8577"/>
                      <a:gd name="connsiteY6" fmla="*/ 7567 h 17359"/>
                      <a:gd name="connsiteX7" fmla="*/ 2112 w 8577"/>
                      <a:gd name="connsiteY7" fmla="*/ 238 h 17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577" h="17359">
                        <a:moveTo>
                          <a:pt x="2112" y="238"/>
                        </a:moveTo>
                        <a:cubicBezTo>
                          <a:pt x="-81" y="-753"/>
                          <a:pt x="-480" y="1426"/>
                          <a:pt x="517" y="5388"/>
                        </a:cubicBezTo>
                        <a:cubicBezTo>
                          <a:pt x="1115" y="7963"/>
                          <a:pt x="2311" y="9746"/>
                          <a:pt x="3308" y="11133"/>
                        </a:cubicBezTo>
                        <a:cubicBezTo>
                          <a:pt x="3706" y="12321"/>
                          <a:pt x="4105" y="13510"/>
                          <a:pt x="4703" y="14698"/>
                        </a:cubicBezTo>
                        <a:cubicBezTo>
                          <a:pt x="5700" y="16679"/>
                          <a:pt x="6896" y="17670"/>
                          <a:pt x="7693" y="17273"/>
                        </a:cubicBezTo>
                        <a:cubicBezTo>
                          <a:pt x="9088" y="16481"/>
                          <a:pt x="8689" y="14104"/>
                          <a:pt x="7494" y="11133"/>
                        </a:cubicBezTo>
                        <a:cubicBezTo>
                          <a:pt x="7494" y="10142"/>
                          <a:pt x="7494" y="9152"/>
                          <a:pt x="7095" y="7567"/>
                        </a:cubicBezTo>
                        <a:cubicBezTo>
                          <a:pt x="5899" y="4001"/>
                          <a:pt x="4105" y="1228"/>
                          <a:pt x="2112" y="23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00" name="Freeform 2699">
                    <a:extLst>
                      <a:ext uri="{FF2B5EF4-FFF2-40B4-BE49-F238E27FC236}">
                        <a16:creationId xmlns:a16="http://schemas.microsoft.com/office/drawing/2014/main" id="{0177837D-AF56-FAB2-FE27-942EED918E46}"/>
                      </a:ext>
                    </a:extLst>
                  </p:cNvPr>
                  <p:cNvSpPr/>
                  <p:nvPr/>
                </p:nvSpPr>
                <p:spPr>
                  <a:xfrm>
                    <a:off x="3873089" y="4976664"/>
                    <a:ext cx="19924" cy="19138"/>
                  </a:xfrm>
                  <a:custGeom>
                    <a:avLst/>
                    <a:gdLst>
                      <a:gd name="connsiteX0" fmla="*/ 11757 w 19924"/>
                      <a:gd name="connsiteY0" fmla="*/ 5661 h 19138"/>
                      <a:gd name="connsiteX1" fmla="*/ 11359 w 19924"/>
                      <a:gd name="connsiteY1" fmla="*/ 6453 h 19138"/>
                      <a:gd name="connsiteX2" fmla="*/ 9963 w 19924"/>
                      <a:gd name="connsiteY2" fmla="*/ 4076 h 19138"/>
                      <a:gd name="connsiteX3" fmla="*/ 4382 w 19924"/>
                      <a:gd name="connsiteY3" fmla="*/ 114 h 19138"/>
                      <a:gd name="connsiteX4" fmla="*/ 3784 w 19924"/>
                      <a:gd name="connsiteY4" fmla="*/ 907 h 19138"/>
                      <a:gd name="connsiteX5" fmla="*/ 3186 w 19924"/>
                      <a:gd name="connsiteY5" fmla="*/ 1303 h 19138"/>
                      <a:gd name="connsiteX6" fmla="*/ 2588 w 19924"/>
                      <a:gd name="connsiteY6" fmla="*/ 3086 h 19138"/>
                      <a:gd name="connsiteX7" fmla="*/ 196 w 19924"/>
                      <a:gd name="connsiteY7" fmla="*/ 2888 h 19138"/>
                      <a:gd name="connsiteX8" fmla="*/ 2190 w 19924"/>
                      <a:gd name="connsiteY8" fmla="*/ 8632 h 19138"/>
                      <a:gd name="connsiteX9" fmla="*/ 1392 w 19924"/>
                      <a:gd name="connsiteY9" fmla="*/ 9226 h 19138"/>
                      <a:gd name="connsiteX10" fmla="*/ 2987 w 19924"/>
                      <a:gd name="connsiteY10" fmla="*/ 15367 h 19138"/>
                      <a:gd name="connsiteX11" fmla="*/ 8767 w 19924"/>
                      <a:gd name="connsiteY11" fmla="*/ 18537 h 19138"/>
                      <a:gd name="connsiteX12" fmla="*/ 7173 w 19924"/>
                      <a:gd name="connsiteY12" fmla="*/ 12396 h 19138"/>
                      <a:gd name="connsiteX13" fmla="*/ 6375 w 19924"/>
                      <a:gd name="connsiteY13" fmla="*/ 11405 h 19138"/>
                      <a:gd name="connsiteX14" fmla="*/ 6375 w 19924"/>
                      <a:gd name="connsiteY14" fmla="*/ 11405 h 19138"/>
                      <a:gd name="connsiteX15" fmla="*/ 6974 w 19924"/>
                      <a:gd name="connsiteY15" fmla="*/ 10019 h 19138"/>
                      <a:gd name="connsiteX16" fmla="*/ 11957 w 19924"/>
                      <a:gd name="connsiteY16" fmla="*/ 11801 h 19138"/>
                      <a:gd name="connsiteX17" fmla="*/ 12156 w 19924"/>
                      <a:gd name="connsiteY17" fmla="*/ 11009 h 19138"/>
                      <a:gd name="connsiteX18" fmla="*/ 13950 w 19924"/>
                      <a:gd name="connsiteY18" fmla="*/ 14377 h 19138"/>
                      <a:gd name="connsiteX19" fmla="*/ 18933 w 19924"/>
                      <a:gd name="connsiteY19" fmla="*/ 18735 h 19138"/>
                      <a:gd name="connsiteX20" fmla="*/ 16940 w 19924"/>
                      <a:gd name="connsiteY20" fmla="*/ 10217 h 19138"/>
                      <a:gd name="connsiteX21" fmla="*/ 11757 w 19924"/>
                      <a:gd name="connsiteY21" fmla="*/ 5661 h 191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19924" h="19138">
                        <a:moveTo>
                          <a:pt x="11757" y="5661"/>
                        </a:moveTo>
                        <a:cubicBezTo>
                          <a:pt x="11558" y="5859"/>
                          <a:pt x="11558" y="6255"/>
                          <a:pt x="11359" y="6453"/>
                        </a:cubicBezTo>
                        <a:cubicBezTo>
                          <a:pt x="10960" y="5661"/>
                          <a:pt x="10561" y="4868"/>
                          <a:pt x="9963" y="4076"/>
                        </a:cubicBezTo>
                        <a:cubicBezTo>
                          <a:pt x="7970" y="1303"/>
                          <a:pt x="5578" y="-480"/>
                          <a:pt x="4382" y="114"/>
                        </a:cubicBezTo>
                        <a:cubicBezTo>
                          <a:pt x="3984" y="312"/>
                          <a:pt x="3784" y="510"/>
                          <a:pt x="3784" y="907"/>
                        </a:cubicBezTo>
                        <a:cubicBezTo>
                          <a:pt x="3585" y="907"/>
                          <a:pt x="3386" y="1105"/>
                          <a:pt x="3186" y="1303"/>
                        </a:cubicBezTo>
                        <a:cubicBezTo>
                          <a:pt x="2788" y="1699"/>
                          <a:pt x="2588" y="2293"/>
                          <a:pt x="2588" y="3086"/>
                        </a:cubicBezTo>
                        <a:cubicBezTo>
                          <a:pt x="1592" y="2293"/>
                          <a:pt x="794" y="2293"/>
                          <a:pt x="196" y="2888"/>
                        </a:cubicBezTo>
                        <a:cubicBezTo>
                          <a:pt x="-402" y="4274"/>
                          <a:pt x="396" y="6453"/>
                          <a:pt x="2190" y="8632"/>
                        </a:cubicBezTo>
                        <a:cubicBezTo>
                          <a:pt x="1791" y="8632"/>
                          <a:pt x="1592" y="8830"/>
                          <a:pt x="1392" y="9226"/>
                        </a:cubicBezTo>
                        <a:cubicBezTo>
                          <a:pt x="595" y="10217"/>
                          <a:pt x="994" y="12594"/>
                          <a:pt x="2987" y="15367"/>
                        </a:cubicBezTo>
                        <a:cubicBezTo>
                          <a:pt x="5578" y="18933"/>
                          <a:pt x="7572" y="19923"/>
                          <a:pt x="8767" y="18537"/>
                        </a:cubicBezTo>
                        <a:cubicBezTo>
                          <a:pt x="9764" y="17546"/>
                          <a:pt x="9166" y="15367"/>
                          <a:pt x="7173" y="12396"/>
                        </a:cubicBezTo>
                        <a:cubicBezTo>
                          <a:pt x="6974" y="12000"/>
                          <a:pt x="6575" y="11801"/>
                          <a:pt x="6375" y="11405"/>
                        </a:cubicBezTo>
                        <a:lnTo>
                          <a:pt x="6375" y="11405"/>
                        </a:lnTo>
                        <a:cubicBezTo>
                          <a:pt x="6774" y="11207"/>
                          <a:pt x="6974" y="10811"/>
                          <a:pt x="6974" y="10019"/>
                        </a:cubicBezTo>
                        <a:cubicBezTo>
                          <a:pt x="8767" y="11603"/>
                          <a:pt x="10561" y="12396"/>
                          <a:pt x="11957" y="11801"/>
                        </a:cubicBezTo>
                        <a:cubicBezTo>
                          <a:pt x="12156" y="11603"/>
                          <a:pt x="12156" y="11207"/>
                          <a:pt x="12156" y="11009"/>
                        </a:cubicBezTo>
                        <a:cubicBezTo>
                          <a:pt x="12555" y="12000"/>
                          <a:pt x="13153" y="13188"/>
                          <a:pt x="13950" y="14377"/>
                        </a:cubicBezTo>
                        <a:cubicBezTo>
                          <a:pt x="15545" y="16952"/>
                          <a:pt x="17538" y="19131"/>
                          <a:pt x="18933" y="18735"/>
                        </a:cubicBezTo>
                        <a:cubicBezTo>
                          <a:pt x="21126" y="17942"/>
                          <a:pt x="19332" y="14179"/>
                          <a:pt x="16940" y="10217"/>
                        </a:cubicBezTo>
                        <a:cubicBezTo>
                          <a:pt x="15345" y="7840"/>
                          <a:pt x="13551" y="5661"/>
                          <a:pt x="11757" y="566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01" name="Freeform 2700">
                    <a:extLst>
                      <a:ext uri="{FF2B5EF4-FFF2-40B4-BE49-F238E27FC236}">
                        <a16:creationId xmlns:a16="http://schemas.microsoft.com/office/drawing/2014/main" id="{31F56D9E-39C4-50AD-6D41-622524B6548B}"/>
                      </a:ext>
                    </a:extLst>
                  </p:cNvPr>
                  <p:cNvSpPr/>
                  <p:nvPr/>
                </p:nvSpPr>
                <p:spPr>
                  <a:xfrm>
                    <a:off x="3956925" y="4922342"/>
                    <a:ext cx="9503" cy="13475"/>
                  </a:xfrm>
                  <a:custGeom>
                    <a:avLst/>
                    <a:gdLst>
                      <a:gd name="connsiteX0" fmla="*/ 9246 w 9503"/>
                      <a:gd name="connsiteY0" fmla="*/ 13234 h 13475"/>
                      <a:gd name="connsiteX1" fmla="*/ 4861 w 9503"/>
                      <a:gd name="connsiteY1" fmla="*/ 2339 h 13475"/>
                      <a:gd name="connsiteX2" fmla="*/ 277 w 9503"/>
                      <a:gd name="connsiteY2" fmla="*/ 754 h 13475"/>
                      <a:gd name="connsiteX3" fmla="*/ 4064 w 9503"/>
                      <a:gd name="connsiteY3" fmla="*/ 10065 h 13475"/>
                      <a:gd name="connsiteX4" fmla="*/ 9246 w 9503"/>
                      <a:gd name="connsiteY4" fmla="*/ 13234 h 13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03" h="13475">
                        <a:moveTo>
                          <a:pt x="9246" y="13234"/>
                        </a:moveTo>
                        <a:cubicBezTo>
                          <a:pt x="10243" y="10857"/>
                          <a:pt x="8250" y="6697"/>
                          <a:pt x="4861" y="2339"/>
                        </a:cubicBezTo>
                        <a:cubicBezTo>
                          <a:pt x="2669" y="-434"/>
                          <a:pt x="875" y="-434"/>
                          <a:pt x="277" y="754"/>
                        </a:cubicBezTo>
                        <a:cubicBezTo>
                          <a:pt x="-720" y="2735"/>
                          <a:pt x="1074" y="6301"/>
                          <a:pt x="4064" y="10065"/>
                        </a:cubicBezTo>
                        <a:cubicBezTo>
                          <a:pt x="6057" y="12838"/>
                          <a:pt x="8051" y="14026"/>
                          <a:pt x="9246" y="132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02" name="Freeform 2701">
                    <a:extLst>
                      <a:ext uri="{FF2B5EF4-FFF2-40B4-BE49-F238E27FC236}">
                        <a16:creationId xmlns:a16="http://schemas.microsoft.com/office/drawing/2014/main" id="{18E3C653-CC43-863C-DE3F-1E7588000ED5}"/>
                      </a:ext>
                    </a:extLst>
                  </p:cNvPr>
                  <p:cNvSpPr/>
                  <p:nvPr/>
                </p:nvSpPr>
                <p:spPr>
                  <a:xfrm>
                    <a:off x="3731688" y="5025062"/>
                    <a:ext cx="7903" cy="12538"/>
                  </a:xfrm>
                  <a:custGeom>
                    <a:avLst/>
                    <a:gdLst>
                      <a:gd name="connsiteX0" fmla="*/ 6654 w 7903"/>
                      <a:gd name="connsiteY0" fmla="*/ 12529 h 12538"/>
                      <a:gd name="connsiteX1" fmla="*/ 6455 w 7903"/>
                      <a:gd name="connsiteY1" fmla="*/ 5596 h 12538"/>
                      <a:gd name="connsiteX2" fmla="*/ 873 w 7903"/>
                      <a:gd name="connsiteY2" fmla="*/ 50 h 12538"/>
                      <a:gd name="connsiteX3" fmla="*/ 1073 w 7903"/>
                      <a:gd name="connsiteY3" fmla="*/ 5794 h 12538"/>
                      <a:gd name="connsiteX4" fmla="*/ 6654 w 7903"/>
                      <a:gd name="connsiteY4" fmla="*/ 12529 h 125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03" h="12538">
                        <a:moveTo>
                          <a:pt x="6654" y="12529"/>
                        </a:moveTo>
                        <a:cubicBezTo>
                          <a:pt x="8448" y="12331"/>
                          <a:pt x="8248" y="9558"/>
                          <a:pt x="6455" y="5596"/>
                        </a:cubicBezTo>
                        <a:cubicBezTo>
                          <a:pt x="4461" y="1634"/>
                          <a:pt x="2468" y="-346"/>
                          <a:pt x="873" y="50"/>
                        </a:cubicBezTo>
                        <a:cubicBezTo>
                          <a:pt x="-322" y="446"/>
                          <a:pt x="-322" y="2823"/>
                          <a:pt x="1073" y="5794"/>
                        </a:cubicBezTo>
                        <a:cubicBezTo>
                          <a:pt x="2667" y="9558"/>
                          <a:pt x="4661" y="12727"/>
                          <a:pt x="6654" y="125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03" name="Freeform 2702">
                    <a:extLst>
                      <a:ext uri="{FF2B5EF4-FFF2-40B4-BE49-F238E27FC236}">
                        <a16:creationId xmlns:a16="http://schemas.microsoft.com/office/drawing/2014/main" id="{B830A286-E745-23D4-E629-7B48DFB865A9}"/>
                      </a:ext>
                    </a:extLst>
                  </p:cNvPr>
                  <p:cNvSpPr/>
                  <p:nvPr/>
                </p:nvSpPr>
                <p:spPr>
                  <a:xfrm>
                    <a:off x="3896902" y="4954016"/>
                    <a:ext cx="16377" cy="17914"/>
                  </a:xfrm>
                  <a:custGeom>
                    <a:avLst/>
                    <a:gdLst>
                      <a:gd name="connsiteX0" fmla="*/ 7677 w 16377"/>
                      <a:gd name="connsiteY0" fmla="*/ 12066 h 17914"/>
                      <a:gd name="connsiteX1" fmla="*/ 8275 w 16377"/>
                      <a:gd name="connsiteY1" fmla="*/ 10877 h 17914"/>
                      <a:gd name="connsiteX2" fmla="*/ 9471 w 16377"/>
                      <a:gd name="connsiteY2" fmla="*/ 13056 h 17914"/>
                      <a:gd name="connsiteX3" fmla="*/ 15850 w 16377"/>
                      <a:gd name="connsiteY3" fmla="*/ 17810 h 17914"/>
                      <a:gd name="connsiteX4" fmla="*/ 14454 w 16377"/>
                      <a:gd name="connsiteY4" fmla="*/ 11868 h 17914"/>
                      <a:gd name="connsiteX5" fmla="*/ 7876 w 16377"/>
                      <a:gd name="connsiteY5" fmla="*/ 6123 h 17914"/>
                      <a:gd name="connsiteX6" fmla="*/ 7278 w 16377"/>
                      <a:gd name="connsiteY6" fmla="*/ 6717 h 17914"/>
                      <a:gd name="connsiteX7" fmla="*/ 5285 w 16377"/>
                      <a:gd name="connsiteY7" fmla="*/ 3350 h 17914"/>
                      <a:gd name="connsiteX8" fmla="*/ 302 w 16377"/>
                      <a:gd name="connsiteY8" fmla="*/ 576 h 17914"/>
                      <a:gd name="connsiteX9" fmla="*/ 2495 w 16377"/>
                      <a:gd name="connsiteY9" fmla="*/ 8500 h 17914"/>
                      <a:gd name="connsiteX10" fmla="*/ 7677 w 16377"/>
                      <a:gd name="connsiteY10" fmla="*/ 12066 h 179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377" h="17914">
                        <a:moveTo>
                          <a:pt x="7677" y="12066"/>
                        </a:moveTo>
                        <a:cubicBezTo>
                          <a:pt x="8076" y="11868"/>
                          <a:pt x="8275" y="11471"/>
                          <a:pt x="8275" y="10877"/>
                        </a:cubicBezTo>
                        <a:cubicBezTo>
                          <a:pt x="8674" y="11471"/>
                          <a:pt x="9072" y="12264"/>
                          <a:pt x="9471" y="13056"/>
                        </a:cubicBezTo>
                        <a:cubicBezTo>
                          <a:pt x="11863" y="16424"/>
                          <a:pt x="14255" y="18404"/>
                          <a:pt x="15850" y="17810"/>
                        </a:cubicBezTo>
                        <a:cubicBezTo>
                          <a:pt x="17046" y="17216"/>
                          <a:pt x="16049" y="14641"/>
                          <a:pt x="14454" y="11868"/>
                        </a:cubicBezTo>
                        <a:cubicBezTo>
                          <a:pt x="12262" y="9094"/>
                          <a:pt x="9670" y="5727"/>
                          <a:pt x="7876" y="6123"/>
                        </a:cubicBezTo>
                        <a:cubicBezTo>
                          <a:pt x="7478" y="6123"/>
                          <a:pt x="7478" y="6519"/>
                          <a:pt x="7278" y="6717"/>
                        </a:cubicBezTo>
                        <a:cubicBezTo>
                          <a:pt x="6681" y="5727"/>
                          <a:pt x="6083" y="4538"/>
                          <a:pt x="5285" y="3350"/>
                        </a:cubicBezTo>
                        <a:cubicBezTo>
                          <a:pt x="2893" y="378"/>
                          <a:pt x="900" y="-810"/>
                          <a:pt x="302" y="576"/>
                        </a:cubicBezTo>
                        <a:cubicBezTo>
                          <a:pt x="-495" y="2161"/>
                          <a:pt x="302" y="5133"/>
                          <a:pt x="2495" y="8500"/>
                        </a:cubicBezTo>
                        <a:cubicBezTo>
                          <a:pt x="4488" y="11273"/>
                          <a:pt x="6681" y="12858"/>
                          <a:pt x="7677" y="120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04" name="Freeform 2703">
                    <a:extLst>
                      <a:ext uri="{FF2B5EF4-FFF2-40B4-BE49-F238E27FC236}">
                        <a16:creationId xmlns:a16="http://schemas.microsoft.com/office/drawing/2014/main" id="{A0A938DF-B4E4-D1A7-57B7-5B947A5CC6DC}"/>
                      </a:ext>
                    </a:extLst>
                  </p:cNvPr>
                  <p:cNvSpPr/>
                  <p:nvPr/>
                </p:nvSpPr>
                <p:spPr>
                  <a:xfrm>
                    <a:off x="3818356" y="4964019"/>
                    <a:ext cx="20863" cy="18968"/>
                  </a:xfrm>
                  <a:custGeom>
                    <a:avLst/>
                    <a:gdLst>
                      <a:gd name="connsiteX0" fmla="*/ 913 w 20863"/>
                      <a:gd name="connsiteY0" fmla="*/ 82 h 18968"/>
                      <a:gd name="connsiteX1" fmla="*/ 1909 w 20863"/>
                      <a:gd name="connsiteY1" fmla="*/ 7015 h 18968"/>
                      <a:gd name="connsiteX2" fmla="*/ 6494 w 20863"/>
                      <a:gd name="connsiteY2" fmla="*/ 12561 h 18968"/>
                      <a:gd name="connsiteX3" fmla="*/ 7889 w 20863"/>
                      <a:gd name="connsiteY3" fmla="*/ 14542 h 18968"/>
                      <a:gd name="connsiteX4" fmla="*/ 15065 w 20863"/>
                      <a:gd name="connsiteY4" fmla="*/ 17513 h 18968"/>
                      <a:gd name="connsiteX5" fmla="*/ 15663 w 20863"/>
                      <a:gd name="connsiteY5" fmla="*/ 16127 h 18968"/>
                      <a:gd name="connsiteX6" fmla="*/ 19848 w 20863"/>
                      <a:gd name="connsiteY6" fmla="*/ 18900 h 18968"/>
                      <a:gd name="connsiteX7" fmla="*/ 19450 w 20863"/>
                      <a:gd name="connsiteY7" fmla="*/ 12957 h 18968"/>
                      <a:gd name="connsiteX8" fmla="*/ 17656 w 20863"/>
                      <a:gd name="connsiteY8" fmla="*/ 6420 h 18968"/>
                      <a:gd name="connsiteX9" fmla="*/ 11676 w 20863"/>
                      <a:gd name="connsiteY9" fmla="*/ 82 h 18968"/>
                      <a:gd name="connsiteX10" fmla="*/ 10879 w 20863"/>
                      <a:gd name="connsiteY10" fmla="*/ 2063 h 18968"/>
                      <a:gd name="connsiteX11" fmla="*/ 9085 w 20863"/>
                      <a:gd name="connsiteY11" fmla="*/ 1468 h 18968"/>
                      <a:gd name="connsiteX12" fmla="*/ 10879 w 20863"/>
                      <a:gd name="connsiteY12" fmla="*/ 8798 h 18968"/>
                      <a:gd name="connsiteX13" fmla="*/ 11078 w 20863"/>
                      <a:gd name="connsiteY13" fmla="*/ 9194 h 18968"/>
                      <a:gd name="connsiteX14" fmla="*/ 7889 w 20863"/>
                      <a:gd name="connsiteY14" fmla="*/ 7807 h 18968"/>
                      <a:gd name="connsiteX15" fmla="*/ 6294 w 20863"/>
                      <a:gd name="connsiteY15" fmla="*/ 4440 h 18968"/>
                      <a:gd name="connsiteX16" fmla="*/ 913 w 20863"/>
                      <a:gd name="connsiteY16" fmla="*/ 82 h 189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0863" h="18968">
                        <a:moveTo>
                          <a:pt x="913" y="82"/>
                        </a:moveTo>
                        <a:cubicBezTo>
                          <a:pt x="-682" y="676"/>
                          <a:pt x="-84" y="3449"/>
                          <a:pt x="1909" y="7015"/>
                        </a:cubicBezTo>
                        <a:cubicBezTo>
                          <a:pt x="3304" y="9590"/>
                          <a:pt x="5098" y="11769"/>
                          <a:pt x="6494" y="12561"/>
                        </a:cubicBezTo>
                        <a:cubicBezTo>
                          <a:pt x="6892" y="13155"/>
                          <a:pt x="7291" y="13948"/>
                          <a:pt x="7889" y="14542"/>
                        </a:cubicBezTo>
                        <a:cubicBezTo>
                          <a:pt x="10679" y="17711"/>
                          <a:pt x="13470" y="18900"/>
                          <a:pt x="15065" y="17513"/>
                        </a:cubicBezTo>
                        <a:cubicBezTo>
                          <a:pt x="15463" y="17117"/>
                          <a:pt x="15663" y="16721"/>
                          <a:pt x="15663" y="16127"/>
                        </a:cubicBezTo>
                        <a:cubicBezTo>
                          <a:pt x="17058" y="17910"/>
                          <a:pt x="18453" y="19296"/>
                          <a:pt x="19848" y="18900"/>
                        </a:cubicBezTo>
                        <a:cubicBezTo>
                          <a:pt x="21443" y="18504"/>
                          <a:pt x="21044" y="16127"/>
                          <a:pt x="19450" y="12957"/>
                        </a:cubicBezTo>
                        <a:cubicBezTo>
                          <a:pt x="19848" y="11571"/>
                          <a:pt x="18852" y="9194"/>
                          <a:pt x="17656" y="6420"/>
                        </a:cubicBezTo>
                        <a:cubicBezTo>
                          <a:pt x="15862" y="2855"/>
                          <a:pt x="13470" y="-513"/>
                          <a:pt x="11676" y="82"/>
                        </a:cubicBezTo>
                        <a:cubicBezTo>
                          <a:pt x="11078" y="280"/>
                          <a:pt x="10879" y="1072"/>
                          <a:pt x="10879" y="2063"/>
                        </a:cubicBezTo>
                        <a:cubicBezTo>
                          <a:pt x="10081" y="1468"/>
                          <a:pt x="9483" y="1072"/>
                          <a:pt x="9085" y="1468"/>
                        </a:cubicBezTo>
                        <a:cubicBezTo>
                          <a:pt x="7889" y="2657"/>
                          <a:pt x="8487" y="5232"/>
                          <a:pt x="10879" y="8798"/>
                        </a:cubicBezTo>
                        <a:cubicBezTo>
                          <a:pt x="10879" y="8996"/>
                          <a:pt x="11078" y="8996"/>
                          <a:pt x="11078" y="9194"/>
                        </a:cubicBezTo>
                        <a:cubicBezTo>
                          <a:pt x="9882" y="8203"/>
                          <a:pt x="8885" y="7807"/>
                          <a:pt x="7889" y="7807"/>
                        </a:cubicBezTo>
                        <a:cubicBezTo>
                          <a:pt x="7490" y="6817"/>
                          <a:pt x="6892" y="5628"/>
                          <a:pt x="6294" y="4440"/>
                        </a:cubicBezTo>
                        <a:cubicBezTo>
                          <a:pt x="4700" y="2261"/>
                          <a:pt x="2706" y="-513"/>
                          <a:pt x="913" y="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05" name="Freeform 2704">
                    <a:extLst>
                      <a:ext uri="{FF2B5EF4-FFF2-40B4-BE49-F238E27FC236}">
                        <a16:creationId xmlns:a16="http://schemas.microsoft.com/office/drawing/2014/main" id="{DF6983AD-3ECF-A2DB-5C69-C452C03C4260}"/>
                      </a:ext>
                    </a:extLst>
                  </p:cNvPr>
                  <p:cNvSpPr/>
                  <p:nvPr/>
                </p:nvSpPr>
                <p:spPr>
                  <a:xfrm>
                    <a:off x="3790112" y="5062165"/>
                    <a:ext cx="13203" cy="18212"/>
                  </a:xfrm>
                  <a:custGeom>
                    <a:avLst/>
                    <a:gdLst>
                      <a:gd name="connsiteX0" fmla="*/ 652 w 13203"/>
                      <a:gd name="connsiteY0" fmla="*/ 5931 h 18212"/>
                      <a:gd name="connsiteX1" fmla="*/ 1250 w 13203"/>
                      <a:gd name="connsiteY1" fmla="*/ 12072 h 18212"/>
                      <a:gd name="connsiteX2" fmla="*/ 7030 w 13203"/>
                      <a:gd name="connsiteY2" fmla="*/ 18213 h 18212"/>
                      <a:gd name="connsiteX3" fmla="*/ 6433 w 13203"/>
                      <a:gd name="connsiteY3" fmla="*/ 10883 h 18212"/>
                      <a:gd name="connsiteX4" fmla="*/ 5436 w 13203"/>
                      <a:gd name="connsiteY4" fmla="*/ 9299 h 18212"/>
                      <a:gd name="connsiteX5" fmla="*/ 8226 w 13203"/>
                      <a:gd name="connsiteY5" fmla="*/ 10289 h 18212"/>
                      <a:gd name="connsiteX6" fmla="*/ 12612 w 13203"/>
                      <a:gd name="connsiteY6" fmla="*/ 12864 h 18212"/>
                      <a:gd name="connsiteX7" fmla="*/ 11814 w 13203"/>
                      <a:gd name="connsiteY7" fmla="*/ 6526 h 18212"/>
                      <a:gd name="connsiteX8" fmla="*/ 7628 w 13203"/>
                      <a:gd name="connsiteY8" fmla="*/ 2564 h 18212"/>
                      <a:gd name="connsiteX9" fmla="*/ 1649 w 13203"/>
                      <a:gd name="connsiteY9" fmla="*/ 385 h 18212"/>
                      <a:gd name="connsiteX10" fmla="*/ 1848 w 13203"/>
                      <a:gd name="connsiteY10" fmla="*/ 5733 h 18212"/>
                      <a:gd name="connsiteX11" fmla="*/ 652 w 13203"/>
                      <a:gd name="connsiteY11" fmla="*/ 5931 h 18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3203" h="18212">
                        <a:moveTo>
                          <a:pt x="652" y="5931"/>
                        </a:moveTo>
                        <a:cubicBezTo>
                          <a:pt x="-544" y="6526"/>
                          <a:pt x="54" y="9299"/>
                          <a:pt x="1250" y="12072"/>
                        </a:cubicBezTo>
                        <a:cubicBezTo>
                          <a:pt x="2844" y="15638"/>
                          <a:pt x="4838" y="18213"/>
                          <a:pt x="7030" y="18213"/>
                        </a:cubicBezTo>
                        <a:cubicBezTo>
                          <a:pt x="8426" y="17024"/>
                          <a:pt x="8426" y="14647"/>
                          <a:pt x="6433" y="10883"/>
                        </a:cubicBezTo>
                        <a:cubicBezTo>
                          <a:pt x="6034" y="10289"/>
                          <a:pt x="5835" y="9695"/>
                          <a:pt x="5436" y="9299"/>
                        </a:cubicBezTo>
                        <a:cubicBezTo>
                          <a:pt x="6433" y="9893"/>
                          <a:pt x="7429" y="10289"/>
                          <a:pt x="8226" y="10289"/>
                        </a:cubicBezTo>
                        <a:cubicBezTo>
                          <a:pt x="9821" y="12864"/>
                          <a:pt x="11416" y="13855"/>
                          <a:pt x="12612" y="12864"/>
                        </a:cubicBezTo>
                        <a:cubicBezTo>
                          <a:pt x="13807" y="12072"/>
                          <a:pt x="13010" y="9497"/>
                          <a:pt x="11814" y="6526"/>
                        </a:cubicBezTo>
                        <a:cubicBezTo>
                          <a:pt x="10419" y="4347"/>
                          <a:pt x="8824" y="2762"/>
                          <a:pt x="7628" y="2564"/>
                        </a:cubicBezTo>
                        <a:cubicBezTo>
                          <a:pt x="5237" y="385"/>
                          <a:pt x="3044" y="-606"/>
                          <a:pt x="1649" y="385"/>
                        </a:cubicBezTo>
                        <a:cubicBezTo>
                          <a:pt x="253" y="1375"/>
                          <a:pt x="54" y="3158"/>
                          <a:pt x="1848" y="5733"/>
                        </a:cubicBezTo>
                        <a:cubicBezTo>
                          <a:pt x="1449" y="5733"/>
                          <a:pt x="1051" y="5733"/>
                          <a:pt x="652" y="59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06" name="Freeform 2705">
                    <a:extLst>
                      <a:ext uri="{FF2B5EF4-FFF2-40B4-BE49-F238E27FC236}">
                        <a16:creationId xmlns:a16="http://schemas.microsoft.com/office/drawing/2014/main" id="{0A7DF315-4D84-93C2-3895-CC69200303BD}"/>
                      </a:ext>
                    </a:extLst>
                  </p:cNvPr>
                  <p:cNvSpPr/>
                  <p:nvPr/>
                </p:nvSpPr>
                <p:spPr>
                  <a:xfrm>
                    <a:off x="3816278" y="5105139"/>
                    <a:ext cx="199" cy="396"/>
                  </a:xfrm>
                  <a:custGeom>
                    <a:avLst/>
                    <a:gdLst>
                      <a:gd name="connsiteX0" fmla="*/ 200 w 199"/>
                      <a:gd name="connsiteY0" fmla="*/ 396 h 396"/>
                      <a:gd name="connsiteX1" fmla="*/ 0 w 199"/>
                      <a:gd name="connsiteY1" fmla="*/ 0 h 396"/>
                      <a:gd name="connsiteX2" fmla="*/ 0 w 199"/>
                      <a:gd name="connsiteY2" fmla="*/ 198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200" y="396"/>
                        </a:move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07" name="Freeform 2706">
                    <a:extLst>
                      <a:ext uri="{FF2B5EF4-FFF2-40B4-BE49-F238E27FC236}">
                        <a16:creationId xmlns:a16="http://schemas.microsoft.com/office/drawing/2014/main" id="{00D43DAD-5C44-8FC4-4518-ACF4C52EE042}"/>
                      </a:ext>
                    </a:extLst>
                  </p:cNvPr>
                  <p:cNvSpPr/>
                  <p:nvPr/>
                </p:nvSpPr>
                <p:spPr>
                  <a:xfrm>
                    <a:off x="3750581" y="5138161"/>
                    <a:ext cx="8041" cy="12841"/>
                  </a:xfrm>
                  <a:custGeom>
                    <a:avLst/>
                    <a:gdLst>
                      <a:gd name="connsiteX0" fmla="*/ 7095 w 8041"/>
                      <a:gd name="connsiteY0" fmla="*/ 12737 h 12841"/>
                      <a:gd name="connsiteX1" fmla="*/ 6098 w 8041"/>
                      <a:gd name="connsiteY1" fmla="*/ 4813 h 12841"/>
                      <a:gd name="connsiteX2" fmla="*/ 916 w 8041"/>
                      <a:gd name="connsiteY2" fmla="*/ 257 h 12841"/>
                      <a:gd name="connsiteX3" fmla="*/ 1514 w 8041"/>
                      <a:gd name="connsiteY3" fmla="*/ 7785 h 12841"/>
                      <a:gd name="connsiteX4" fmla="*/ 7095 w 8041"/>
                      <a:gd name="connsiteY4" fmla="*/ 12737 h 128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41" h="12841">
                        <a:moveTo>
                          <a:pt x="7095" y="12737"/>
                        </a:moveTo>
                        <a:cubicBezTo>
                          <a:pt x="8889" y="12143"/>
                          <a:pt x="7892" y="8775"/>
                          <a:pt x="6098" y="4813"/>
                        </a:cubicBezTo>
                        <a:cubicBezTo>
                          <a:pt x="4304" y="2238"/>
                          <a:pt x="2311" y="-931"/>
                          <a:pt x="916" y="257"/>
                        </a:cubicBezTo>
                        <a:cubicBezTo>
                          <a:pt x="-480" y="1248"/>
                          <a:pt x="-280" y="4021"/>
                          <a:pt x="1514" y="7785"/>
                        </a:cubicBezTo>
                        <a:cubicBezTo>
                          <a:pt x="3308" y="11350"/>
                          <a:pt x="5500" y="13331"/>
                          <a:pt x="7095" y="127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08" name="Freeform 2707">
                    <a:extLst>
                      <a:ext uri="{FF2B5EF4-FFF2-40B4-BE49-F238E27FC236}">
                        <a16:creationId xmlns:a16="http://schemas.microsoft.com/office/drawing/2014/main" id="{71563F6E-8C05-2896-DBF5-06C3FD873F9B}"/>
                      </a:ext>
                    </a:extLst>
                  </p:cNvPr>
                  <p:cNvSpPr/>
                  <p:nvPr/>
                </p:nvSpPr>
                <p:spPr>
                  <a:xfrm>
                    <a:off x="3830829" y="4907645"/>
                    <a:ext cx="11607" cy="14086"/>
                  </a:xfrm>
                  <a:custGeom>
                    <a:avLst/>
                    <a:gdLst>
                      <a:gd name="connsiteX0" fmla="*/ 9966 w 11607"/>
                      <a:gd name="connsiteY0" fmla="*/ 13866 h 14086"/>
                      <a:gd name="connsiteX1" fmla="*/ 11162 w 11607"/>
                      <a:gd name="connsiteY1" fmla="*/ 11885 h 14086"/>
                      <a:gd name="connsiteX2" fmla="*/ 2392 w 11607"/>
                      <a:gd name="connsiteY2" fmla="*/ 990 h 14086"/>
                      <a:gd name="connsiteX3" fmla="*/ 0 w 11607"/>
                      <a:gd name="connsiteY3" fmla="*/ 0 h 14086"/>
                      <a:gd name="connsiteX4" fmla="*/ 398 w 11607"/>
                      <a:gd name="connsiteY4" fmla="*/ 2377 h 14086"/>
                      <a:gd name="connsiteX5" fmla="*/ 9966 w 11607"/>
                      <a:gd name="connsiteY5" fmla="*/ 13866 h 140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607" h="14086">
                        <a:moveTo>
                          <a:pt x="9966" y="13866"/>
                        </a:moveTo>
                        <a:cubicBezTo>
                          <a:pt x="11361" y="14460"/>
                          <a:pt x="12159" y="13866"/>
                          <a:pt x="11162" y="11885"/>
                        </a:cubicBezTo>
                        <a:cubicBezTo>
                          <a:pt x="8970" y="6933"/>
                          <a:pt x="5980" y="3169"/>
                          <a:pt x="2392" y="990"/>
                        </a:cubicBezTo>
                        <a:cubicBezTo>
                          <a:pt x="1595" y="396"/>
                          <a:pt x="797" y="198"/>
                          <a:pt x="0" y="0"/>
                        </a:cubicBezTo>
                        <a:lnTo>
                          <a:pt x="398" y="2377"/>
                        </a:lnTo>
                        <a:cubicBezTo>
                          <a:pt x="2791" y="8518"/>
                          <a:pt x="5780" y="12281"/>
                          <a:pt x="9966" y="138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09" name="Freeform 2708">
                    <a:extLst>
                      <a:ext uri="{FF2B5EF4-FFF2-40B4-BE49-F238E27FC236}">
                        <a16:creationId xmlns:a16="http://schemas.microsoft.com/office/drawing/2014/main" id="{83A23A82-6D0F-8519-E814-7352F47E6C50}"/>
                      </a:ext>
                    </a:extLst>
                  </p:cNvPr>
                  <p:cNvSpPr/>
                  <p:nvPr/>
                </p:nvSpPr>
                <p:spPr>
                  <a:xfrm>
                    <a:off x="3810896" y="4898137"/>
                    <a:ext cx="8051" cy="10113"/>
                  </a:xfrm>
                  <a:custGeom>
                    <a:avLst/>
                    <a:gdLst>
                      <a:gd name="connsiteX0" fmla="*/ 6976 w 8051"/>
                      <a:gd name="connsiteY0" fmla="*/ 10102 h 10113"/>
                      <a:gd name="connsiteX1" fmla="*/ 5780 w 8051"/>
                      <a:gd name="connsiteY1" fmla="*/ 3169 h 10113"/>
                      <a:gd name="connsiteX2" fmla="*/ 3389 w 8051"/>
                      <a:gd name="connsiteY2" fmla="*/ 0 h 10113"/>
                      <a:gd name="connsiteX3" fmla="*/ 0 w 8051"/>
                      <a:gd name="connsiteY3" fmla="*/ 2377 h 10113"/>
                      <a:gd name="connsiteX4" fmla="*/ 797 w 8051"/>
                      <a:gd name="connsiteY4" fmla="*/ 4160 h 10113"/>
                      <a:gd name="connsiteX5" fmla="*/ 6976 w 8051"/>
                      <a:gd name="connsiteY5" fmla="*/ 10102 h 101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051" h="10113">
                        <a:moveTo>
                          <a:pt x="6976" y="10102"/>
                        </a:moveTo>
                        <a:cubicBezTo>
                          <a:pt x="8970" y="9904"/>
                          <a:pt x="7973" y="7131"/>
                          <a:pt x="5780" y="3169"/>
                        </a:cubicBezTo>
                        <a:cubicBezTo>
                          <a:pt x="4983" y="1981"/>
                          <a:pt x="4186" y="792"/>
                          <a:pt x="3389" y="0"/>
                        </a:cubicBezTo>
                        <a:cubicBezTo>
                          <a:pt x="2193" y="792"/>
                          <a:pt x="996" y="1585"/>
                          <a:pt x="0" y="2377"/>
                        </a:cubicBezTo>
                        <a:cubicBezTo>
                          <a:pt x="199" y="2971"/>
                          <a:pt x="398" y="3566"/>
                          <a:pt x="797" y="4160"/>
                        </a:cubicBezTo>
                        <a:cubicBezTo>
                          <a:pt x="2591" y="7725"/>
                          <a:pt x="4983" y="10301"/>
                          <a:pt x="6976" y="101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10" name="Freeform 2709">
                    <a:extLst>
                      <a:ext uri="{FF2B5EF4-FFF2-40B4-BE49-F238E27FC236}">
                        <a16:creationId xmlns:a16="http://schemas.microsoft.com/office/drawing/2014/main" id="{3C889D99-CEAF-8921-4F06-81C5A10E190C}"/>
                      </a:ext>
                    </a:extLst>
                  </p:cNvPr>
                  <p:cNvSpPr/>
                  <p:nvPr/>
                </p:nvSpPr>
                <p:spPr>
                  <a:xfrm>
                    <a:off x="3796146" y="4907645"/>
                    <a:ext cx="5582" cy="6376"/>
                  </a:xfrm>
                  <a:custGeom>
                    <a:avLst/>
                    <a:gdLst>
                      <a:gd name="connsiteX0" fmla="*/ 5182 w 5582"/>
                      <a:gd name="connsiteY0" fmla="*/ 5745 h 6376"/>
                      <a:gd name="connsiteX1" fmla="*/ 3787 w 5582"/>
                      <a:gd name="connsiteY1" fmla="*/ 0 h 6376"/>
                      <a:gd name="connsiteX2" fmla="*/ 0 w 5582"/>
                      <a:gd name="connsiteY2" fmla="*/ 2377 h 6376"/>
                      <a:gd name="connsiteX3" fmla="*/ 797 w 5582"/>
                      <a:gd name="connsiteY3" fmla="*/ 3764 h 6376"/>
                      <a:gd name="connsiteX4" fmla="*/ 5182 w 5582"/>
                      <a:gd name="connsiteY4" fmla="*/ 5745 h 63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82" h="6376">
                        <a:moveTo>
                          <a:pt x="5182" y="5745"/>
                        </a:moveTo>
                        <a:cubicBezTo>
                          <a:pt x="5780" y="4754"/>
                          <a:pt x="5980" y="2971"/>
                          <a:pt x="3787" y="0"/>
                        </a:cubicBezTo>
                        <a:cubicBezTo>
                          <a:pt x="2591" y="792"/>
                          <a:pt x="1395" y="1585"/>
                          <a:pt x="0" y="2377"/>
                        </a:cubicBezTo>
                        <a:cubicBezTo>
                          <a:pt x="199" y="2773"/>
                          <a:pt x="598" y="3367"/>
                          <a:pt x="797" y="3764"/>
                        </a:cubicBezTo>
                        <a:cubicBezTo>
                          <a:pt x="2990" y="6537"/>
                          <a:pt x="4385" y="6933"/>
                          <a:pt x="5182" y="57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11" name="Freeform 2710">
                    <a:extLst>
                      <a:ext uri="{FF2B5EF4-FFF2-40B4-BE49-F238E27FC236}">
                        <a16:creationId xmlns:a16="http://schemas.microsoft.com/office/drawing/2014/main" id="{94ACFBC5-2177-AD00-C659-4358F7DAB9CB}"/>
                      </a:ext>
                    </a:extLst>
                  </p:cNvPr>
                  <p:cNvSpPr/>
                  <p:nvPr/>
                </p:nvSpPr>
                <p:spPr>
                  <a:xfrm>
                    <a:off x="3713426" y="4954394"/>
                    <a:ext cx="6713" cy="10162"/>
                  </a:xfrm>
                  <a:custGeom>
                    <a:avLst/>
                    <a:gdLst>
                      <a:gd name="connsiteX0" fmla="*/ 5780 w 6713"/>
                      <a:gd name="connsiteY0" fmla="*/ 10102 h 10162"/>
                      <a:gd name="connsiteX1" fmla="*/ 5382 w 6713"/>
                      <a:gd name="connsiteY1" fmla="*/ 3367 h 10162"/>
                      <a:gd name="connsiteX2" fmla="*/ 3389 w 6713"/>
                      <a:gd name="connsiteY2" fmla="*/ 0 h 10162"/>
                      <a:gd name="connsiteX3" fmla="*/ 0 w 6713"/>
                      <a:gd name="connsiteY3" fmla="*/ 1585 h 10162"/>
                      <a:gd name="connsiteX4" fmla="*/ 1594 w 6713"/>
                      <a:gd name="connsiteY4" fmla="*/ 5943 h 10162"/>
                      <a:gd name="connsiteX5" fmla="*/ 5780 w 6713"/>
                      <a:gd name="connsiteY5" fmla="*/ 10102 h 101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713" h="10162">
                        <a:moveTo>
                          <a:pt x="5780" y="10102"/>
                        </a:moveTo>
                        <a:cubicBezTo>
                          <a:pt x="7176" y="9508"/>
                          <a:pt x="6976" y="6933"/>
                          <a:pt x="5382" y="3367"/>
                        </a:cubicBezTo>
                        <a:cubicBezTo>
                          <a:pt x="4784" y="1981"/>
                          <a:pt x="4186" y="990"/>
                          <a:pt x="3389" y="0"/>
                        </a:cubicBezTo>
                        <a:cubicBezTo>
                          <a:pt x="2193" y="594"/>
                          <a:pt x="996" y="1188"/>
                          <a:pt x="0" y="1585"/>
                        </a:cubicBezTo>
                        <a:cubicBezTo>
                          <a:pt x="398" y="2773"/>
                          <a:pt x="996" y="4358"/>
                          <a:pt x="1594" y="5943"/>
                        </a:cubicBezTo>
                        <a:cubicBezTo>
                          <a:pt x="2990" y="8914"/>
                          <a:pt x="4784" y="10499"/>
                          <a:pt x="5780" y="101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12" name="Freeform 2711">
                    <a:extLst>
                      <a:ext uri="{FF2B5EF4-FFF2-40B4-BE49-F238E27FC236}">
                        <a16:creationId xmlns:a16="http://schemas.microsoft.com/office/drawing/2014/main" id="{EC38D778-D299-7BEA-2B56-8A702676BB12}"/>
                      </a:ext>
                    </a:extLst>
                  </p:cNvPr>
                  <p:cNvSpPr/>
                  <p:nvPr/>
                </p:nvSpPr>
                <p:spPr>
                  <a:xfrm>
                    <a:off x="3772825" y="4919530"/>
                    <a:ext cx="12146" cy="14309"/>
                  </a:xfrm>
                  <a:custGeom>
                    <a:avLst/>
                    <a:gdLst>
                      <a:gd name="connsiteX0" fmla="*/ 8172 w 12146"/>
                      <a:gd name="connsiteY0" fmla="*/ 14262 h 14309"/>
                      <a:gd name="connsiteX1" fmla="*/ 8970 w 12146"/>
                      <a:gd name="connsiteY1" fmla="*/ 9310 h 14309"/>
                      <a:gd name="connsiteX2" fmla="*/ 8571 w 12146"/>
                      <a:gd name="connsiteY2" fmla="*/ 8716 h 14309"/>
                      <a:gd name="connsiteX3" fmla="*/ 11162 w 12146"/>
                      <a:gd name="connsiteY3" fmla="*/ 10301 h 14309"/>
                      <a:gd name="connsiteX4" fmla="*/ 10365 w 12146"/>
                      <a:gd name="connsiteY4" fmla="*/ 3764 h 14309"/>
                      <a:gd name="connsiteX5" fmla="*/ 7574 w 12146"/>
                      <a:gd name="connsiteY5" fmla="*/ 0 h 14309"/>
                      <a:gd name="connsiteX6" fmla="*/ 4784 w 12146"/>
                      <a:gd name="connsiteY6" fmla="*/ 1585 h 14309"/>
                      <a:gd name="connsiteX7" fmla="*/ 6378 w 12146"/>
                      <a:gd name="connsiteY7" fmla="*/ 5348 h 14309"/>
                      <a:gd name="connsiteX8" fmla="*/ 2791 w 12146"/>
                      <a:gd name="connsiteY8" fmla="*/ 2773 h 14309"/>
                      <a:gd name="connsiteX9" fmla="*/ 0 w 12146"/>
                      <a:gd name="connsiteY9" fmla="*/ 4358 h 14309"/>
                      <a:gd name="connsiteX10" fmla="*/ 1395 w 12146"/>
                      <a:gd name="connsiteY10" fmla="*/ 8914 h 14309"/>
                      <a:gd name="connsiteX11" fmla="*/ 8172 w 12146"/>
                      <a:gd name="connsiteY11" fmla="*/ 14262 h 143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2146" h="14309">
                        <a:moveTo>
                          <a:pt x="8172" y="14262"/>
                        </a:moveTo>
                        <a:cubicBezTo>
                          <a:pt x="9568" y="14064"/>
                          <a:pt x="11162" y="13272"/>
                          <a:pt x="8970" y="9310"/>
                        </a:cubicBezTo>
                        <a:cubicBezTo>
                          <a:pt x="8770" y="9112"/>
                          <a:pt x="8770" y="8914"/>
                          <a:pt x="8571" y="8716"/>
                        </a:cubicBezTo>
                        <a:cubicBezTo>
                          <a:pt x="9568" y="9904"/>
                          <a:pt x="10564" y="10499"/>
                          <a:pt x="11162" y="10301"/>
                        </a:cubicBezTo>
                        <a:cubicBezTo>
                          <a:pt x="12757" y="10103"/>
                          <a:pt x="12358" y="7527"/>
                          <a:pt x="10365" y="3764"/>
                        </a:cubicBezTo>
                        <a:cubicBezTo>
                          <a:pt x="9368" y="2179"/>
                          <a:pt x="8372" y="792"/>
                          <a:pt x="7574" y="0"/>
                        </a:cubicBezTo>
                        <a:cubicBezTo>
                          <a:pt x="6578" y="594"/>
                          <a:pt x="5780" y="990"/>
                          <a:pt x="4784" y="1585"/>
                        </a:cubicBezTo>
                        <a:cubicBezTo>
                          <a:pt x="4983" y="2575"/>
                          <a:pt x="5581" y="3962"/>
                          <a:pt x="6378" y="5348"/>
                        </a:cubicBezTo>
                        <a:cubicBezTo>
                          <a:pt x="5182" y="3962"/>
                          <a:pt x="3986" y="3169"/>
                          <a:pt x="2791" y="2773"/>
                        </a:cubicBezTo>
                        <a:cubicBezTo>
                          <a:pt x="1794" y="3368"/>
                          <a:pt x="997" y="3764"/>
                          <a:pt x="0" y="4358"/>
                        </a:cubicBezTo>
                        <a:cubicBezTo>
                          <a:pt x="0" y="5348"/>
                          <a:pt x="399" y="6933"/>
                          <a:pt x="1395" y="8914"/>
                        </a:cubicBezTo>
                        <a:cubicBezTo>
                          <a:pt x="4186" y="14262"/>
                          <a:pt x="6378" y="14460"/>
                          <a:pt x="8172" y="142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13" name="Freeform 2712">
                    <a:extLst>
                      <a:ext uri="{FF2B5EF4-FFF2-40B4-BE49-F238E27FC236}">
                        <a16:creationId xmlns:a16="http://schemas.microsoft.com/office/drawing/2014/main" id="{FFE8BAA6-643A-DF85-8243-DE48306DC571}"/>
                      </a:ext>
                    </a:extLst>
                  </p:cNvPr>
                  <p:cNvSpPr/>
                  <p:nvPr/>
                </p:nvSpPr>
                <p:spPr>
                  <a:xfrm>
                    <a:off x="3840071" y="4901098"/>
                    <a:ext cx="8154" cy="10707"/>
                  </a:xfrm>
                  <a:custGeom>
                    <a:avLst/>
                    <a:gdLst>
                      <a:gd name="connsiteX0" fmla="*/ 923 w 8154"/>
                      <a:gd name="connsiteY0" fmla="*/ 11 h 10707"/>
                      <a:gd name="connsiteX1" fmla="*/ 1322 w 8154"/>
                      <a:gd name="connsiteY1" fmla="*/ 4765 h 10707"/>
                      <a:gd name="connsiteX2" fmla="*/ 7302 w 8154"/>
                      <a:gd name="connsiteY2" fmla="*/ 10707 h 10707"/>
                      <a:gd name="connsiteX3" fmla="*/ 6903 w 8154"/>
                      <a:gd name="connsiteY3" fmla="*/ 5755 h 10707"/>
                      <a:gd name="connsiteX4" fmla="*/ 923 w 8154"/>
                      <a:gd name="connsiteY4" fmla="*/ 11 h 107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54" h="10707">
                        <a:moveTo>
                          <a:pt x="923" y="11"/>
                        </a:moveTo>
                        <a:cubicBezTo>
                          <a:pt x="-273" y="209"/>
                          <a:pt x="-472" y="1992"/>
                          <a:pt x="1322" y="4765"/>
                        </a:cubicBezTo>
                        <a:cubicBezTo>
                          <a:pt x="3315" y="8132"/>
                          <a:pt x="5308" y="10707"/>
                          <a:pt x="7302" y="10707"/>
                        </a:cubicBezTo>
                        <a:cubicBezTo>
                          <a:pt x="8498" y="10113"/>
                          <a:pt x="8498" y="8330"/>
                          <a:pt x="6903" y="5755"/>
                        </a:cubicBezTo>
                        <a:cubicBezTo>
                          <a:pt x="5109" y="2388"/>
                          <a:pt x="2717" y="-187"/>
                          <a:pt x="923" y="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14" name="Freeform 2713">
                    <a:extLst>
                      <a:ext uri="{FF2B5EF4-FFF2-40B4-BE49-F238E27FC236}">
                        <a16:creationId xmlns:a16="http://schemas.microsoft.com/office/drawing/2014/main" id="{3CB8553B-F47D-AE51-E139-8B658E080173}"/>
                      </a:ext>
                    </a:extLst>
                  </p:cNvPr>
                  <p:cNvSpPr/>
                  <p:nvPr/>
                </p:nvSpPr>
                <p:spPr>
                  <a:xfrm>
                    <a:off x="3810479" y="4923283"/>
                    <a:ext cx="12661" cy="15823"/>
                  </a:xfrm>
                  <a:custGeom>
                    <a:avLst/>
                    <a:gdLst>
                      <a:gd name="connsiteX0" fmla="*/ 1015 w 12661"/>
                      <a:gd name="connsiteY0" fmla="*/ 12 h 15823"/>
                      <a:gd name="connsiteX1" fmla="*/ 1414 w 12661"/>
                      <a:gd name="connsiteY1" fmla="*/ 5162 h 15823"/>
                      <a:gd name="connsiteX2" fmla="*/ 6397 w 12661"/>
                      <a:gd name="connsiteY2" fmla="*/ 11104 h 15823"/>
                      <a:gd name="connsiteX3" fmla="*/ 11978 w 12661"/>
                      <a:gd name="connsiteY3" fmla="*/ 15660 h 15823"/>
                      <a:gd name="connsiteX4" fmla="*/ 10981 w 12661"/>
                      <a:gd name="connsiteY4" fmla="*/ 9916 h 15823"/>
                      <a:gd name="connsiteX5" fmla="*/ 5799 w 12661"/>
                      <a:gd name="connsiteY5" fmla="*/ 4964 h 15823"/>
                      <a:gd name="connsiteX6" fmla="*/ 1015 w 12661"/>
                      <a:gd name="connsiteY6" fmla="*/ 12 h 158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661" h="15823">
                        <a:moveTo>
                          <a:pt x="1015" y="12"/>
                        </a:moveTo>
                        <a:cubicBezTo>
                          <a:pt x="-580" y="-187"/>
                          <a:pt x="-181" y="2190"/>
                          <a:pt x="1414" y="5162"/>
                        </a:cubicBezTo>
                        <a:cubicBezTo>
                          <a:pt x="3008" y="8133"/>
                          <a:pt x="4802" y="10906"/>
                          <a:pt x="6397" y="11104"/>
                        </a:cubicBezTo>
                        <a:cubicBezTo>
                          <a:pt x="8390" y="14274"/>
                          <a:pt x="10583" y="16453"/>
                          <a:pt x="11978" y="15660"/>
                        </a:cubicBezTo>
                        <a:cubicBezTo>
                          <a:pt x="13174" y="15066"/>
                          <a:pt x="12775" y="12887"/>
                          <a:pt x="10981" y="9916"/>
                        </a:cubicBezTo>
                        <a:cubicBezTo>
                          <a:pt x="8988" y="6747"/>
                          <a:pt x="7194" y="5162"/>
                          <a:pt x="5799" y="4964"/>
                        </a:cubicBezTo>
                        <a:cubicBezTo>
                          <a:pt x="4204" y="2190"/>
                          <a:pt x="2410" y="210"/>
                          <a:pt x="1015" y="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15" name="Freeform 2714">
                    <a:extLst>
                      <a:ext uri="{FF2B5EF4-FFF2-40B4-BE49-F238E27FC236}">
                        <a16:creationId xmlns:a16="http://schemas.microsoft.com/office/drawing/2014/main" id="{39251511-A96E-4DF3-B1B4-89541077742F}"/>
                      </a:ext>
                    </a:extLst>
                  </p:cNvPr>
                  <p:cNvSpPr/>
                  <p:nvPr/>
                </p:nvSpPr>
                <p:spPr>
                  <a:xfrm>
                    <a:off x="3745518" y="4964341"/>
                    <a:ext cx="6776" cy="10947"/>
                  </a:xfrm>
                  <a:custGeom>
                    <a:avLst/>
                    <a:gdLst>
                      <a:gd name="connsiteX0" fmla="*/ 199 w 6776"/>
                      <a:gd name="connsiteY0" fmla="*/ 750 h 10947"/>
                      <a:gd name="connsiteX1" fmla="*/ 1992 w 6776"/>
                      <a:gd name="connsiteY1" fmla="*/ 7485 h 10947"/>
                      <a:gd name="connsiteX2" fmla="*/ 6378 w 6776"/>
                      <a:gd name="connsiteY2" fmla="*/ 10853 h 10947"/>
                      <a:gd name="connsiteX3" fmla="*/ 5182 w 6776"/>
                      <a:gd name="connsiteY3" fmla="*/ 4514 h 10947"/>
                      <a:gd name="connsiteX4" fmla="*/ 199 w 6776"/>
                      <a:gd name="connsiteY4" fmla="*/ 750 h 109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76" h="10947">
                        <a:moveTo>
                          <a:pt x="199" y="750"/>
                        </a:moveTo>
                        <a:cubicBezTo>
                          <a:pt x="-399" y="2137"/>
                          <a:pt x="398" y="4712"/>
                          <a:pt x="1992" y="7485"/>
                        </a:cubicBezTo>
                        <a:cubicBezTo>
                          <a:pt x="3786" y="10457"/>
                          <a:pt x="5182" y="11249"/>
                          <a:pt x="6378" y="10853"/>
                        </a:cubicBezTo>
                        <a:cubicBezTo>
                          <a:pt x="7175" y="9664"/>
                          <a:pt x="6776" y="7089"/>
                          <a:pt x="5182" y="4514"/>
                        </a:cubicBezTo>
                        <a:cubicBezTo>
                          <a:pt x="3388" y="948"/>
                          <a:pt x="1195" y="-1231"/>
                          <a:pt x="199" y="7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16" name="Freeform 2715">
                    <a:extLst>
                      <a:ext uri="{FF2B5EF4-FFF2-40B4-BE49-F238E27FC236}">
                        <a16:creationId xmlns:a16="http://schemas.microsoft.com/office/drawing/2014/main" id="{8AEEBC7D-721F-CEBF-E3B8-1474B5DFB196}"/>
                      </a:ext>
                    </a:extLst>
                  </p:cNvPr>
                  <p:cNvSpPr/>
                  <p:nvPr/>
                </p:nvSpPr>
                <p:spPr>
                  <a:xfrm>
                    <a:off x="3720153" y="4981122"/>
                    <a:ext cx="7413" cy="11389"/>
                  </a:xfrm>
                  <a:custGeom>
                    <a:avLst/>
                    <a:gdLst>
                      <a:gd name="connsiteX0" fmla="*/ 6628 w 7413"/>
                      <a:gd name="connsiteY0" fmla="*/ 11305 h 11389"/>
                      <a:gd name="connsiteX1" fmla="*/ 6229 w 7413"/>
                      <a:gd name="connsiteY1" fmla="*/ 5560 h 11389"/>
                      <a:gd name="connsiteX2" fmla="*/ 847 w 7413"/>
                      <a:gd name="connsiteY2" fmla="*/ 14 h 11389"/>
                      <a:gd name="connsiteX3" fmla="*/ 1246 w 7413"/>
                      <a:gd name="connsiteY3" fmla="*/ 5560 h 11389"/>
                      <a:gd name="connsiteX4" fmla="*/ 6628 w 7413"/>
                      <a:gd name="connsiteY4" fmla="*/ 11305 h 113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13" h="11389">
                        <a:moveTo>
                          <a:pt x="6628" y="11305"/>
                        </a:moveTo>
                        <a:cubicBezTo>
                          <a:pt x="7824" y="10908"/>
                          <a:pt x="7624" y="8531"/>
                          <a:pt x="6229" y="5560"/>
                        </a:cubicBezTo>
                        <a:cubicBezTo>
                          <a:pt x="4435" y="1796"/>
                          <a:pt x="2442" y="-185"/>
                          <a:pt x="847" y="14"/>
                        </a:cubicBezTo>
                        <a:cubicBezTo>
                          <a:pt x="-150" y="806"/>
                          <a:pt x="-548" y="2391"/>
                          <a:pt x="1246" y="5560"/>
                        </a:cubicBezTo>
                        <a:cubicBezTo>
                          <a:pt x="3040" y="9324"/>
                          <a:pt x="5033" y="11899"/>
                          <a:pt x="6628" y="113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17" name="Freeform 2716">
                    <a:extLst>
                      <a:ext uri="{FF2B5EF4-FFF2-40B4-BE49-F238E27FC236}">
                        <a16:creationId xmlns:a16="http://schemas.microsoft.com/office/drawing/2014/main" id="{7EF934C7-32CF-909A-C637-F86085BF9942}"/>
                      </a:ext>
                    </a:extLst>
                  </p:cNvPr>
                  <p:cNvSpPr/>
                  <p:nvPr/>
                </p:nvSpPr>
                <p:spPr>
                  <a:xfrm>
                    <a:off x="3802436" y="4934833"/>
                    <a:ext cx="8809" cy="10975"/>
                  </a:xfrm>
                  <a:custGeom>
                    <a:avLst/>
                    <a:gdLst>
                      <a:gd name="connsiteX0" fmla="*/ 6268 w 8809"/>
                      <a:gd name="connsiteY0" fmla="*/ 10647 h 10975"/>
                      <a:gd name="connsiteX1" fmla="*/ 8062 w 8809"/>
                      <a:gd name="connsiteY1" fmla="*/ 10845 h 10975"/>
                      <a:gd name="connsiteX2" fmla="*/ 7464 w 8809"/>
                      <a:gd name="connsiteY2" fmla="*/ 5497 h 10975"/>
                      <a:gd name="connsiteX3" fmla="*/ 3477 w 8809"/>
                      <a:gd name="connsiteY3" fmla="*/ 1337 h 10975"/>
                      <a:gd name="connsiteX4" fmla="*/ 487 w 8809"/>
                      <a:gd name="connsiteY4" fmla="*/ 149 h 10975"/>
                      <a:gd name="connsiteX5" fmla="*/ 1683 w 8809"/>
                      <a:gd name="connsiteY5" fmla="*/ 6091 h 10975"/>
                      <a:gd name="connsiteX6" fmla="*/ 6268 w 8809"/>
                      <a:gd name="connsiteY6" fmla="*/ 10647 h 10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809" h="10975">
                        <a:moveTo>
                          <a:pt x="6268" y="10647"/>
                        </a:moveTo>
                        <a:cubicBezTo>
                          <a:pt x="6866" y="11043"/>
                          <a:pt x="7464" y="11043"/>
                          <a:pt x="8062" y="10845"/>
                        </a:cubicBezTo>
                        <a:cubicBezTo>
                          <a:pt x="8859" y="9855"/>
                          <a:pt x="9457" y="8468"/>
                          <a:pt x="7464" y="5497"/>
                        </a:cubicBezTo>
                        <a:cubicBezTo>
                          <a:pt x="6068" y="3318"/>
                          <a:pt x="4673" y="1931"/>
                          <a:pt x="3477" y="1337"/>
                        </a:cubicBezTo>
                        <a:cubicBezTo>
                          <a:pt x="2281" y="149"/>
                          <a:pt x="1285" y="-248"/>
                          <a:pt x="487" y="149"/>
                        </a:cubicBezTo>
                        <a:cubicBezTo>
                          <a:pt x="-509" y="743"/>
                          <a:pt x="89" y="3318"/>
                          <a:pt x="1683" y="6091"/>
                        </a:cubicBezTo>
                        <a:cubicBezTo>
                          <a:pt x="3278" y="9062"/>
                          <a:pt x="4872" y="10449"/>
                          <a:pt x="6268" y="106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18" name="Freeform 2717">
                    <a:extLst>
                      <a:ext uri="{FF2B5EF4-FFF2-40B4-BE49-F238E27FC236}">
                        <a16:creationId xmlns:a16="http://schemas.microsoft.com/office/drawing/2014/main" id="{F0F8F1BA-3C15-B5BF-7649-E1FBC4FDCAD5}"/>
                      </a:ext>
                    </a:extLst>
                  </p:cNvPr>
                  <p:cNvSpPr/>
                  <p:nvPr/>
                </p:nvSpPr>
                <p:spPr>
                  <a:xfrm>
                    <a:off x="3755100" y="5023308"/>
                    <a:ext cx="6946" cy="11608"/>
                  </a:xfrm>
                  <a:custGeom>
                    <a:avLst/>
                    <a:gdLst>
                      <a:gd name="connsiteX0" fmla="*/ 982 w 6946"/>
                      <a:gd name="connsiteY0" fmla="*/ 21 h 11608"/>
                      <a:gd name="connsiteX1" fmla="*/ 1580 w 6946"/>
                      <a:gd name="connsiteY1" fmla="*/ 7152 h 11608"/>
                      <a:gd name="connsiteX2" fmla="*/ 5965 w 6946"/>
                      <a:gd name="connsiteY2" fmla="*/ 11510 h 11608"/>
                      <a:gd name="connsiteX3" fmla="*/ 5367 w 6946"/>
                      <a:gd name="connsiteY3" fmla="*/ 4379 h 11608"/>
                      <a:gd name="connsiteX4" fmla="*/ 982 w 6946"/>
                      <a:gd name="connsiteY4" fmla="*/ 21 h 116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46" h="11608">
                        <a:moveTo>
                          <a:pt x="982" y="21"/>
                        </a:moveTo>
                        <a:cubicBezTo>
                          <a:pt x="-414" y="1011"/>
                          <a:pt x="-414" y="3190"/>
                          <a:pt x="1580" y="7152"/>
                        </a:cubicBezTo>
                        <a:cubicBezTo>
                          <a:pt x="2975" y="9925"/>
                          <a:pt x="4968" y="12104"/>
                          <a:pt x="5965" y="11510"/>
                        </a:cubicBezTo>
                        <a:cubicBezTo>
                          <a:pt x="7360" y="10718"/>
                          <a:pt x="7360" y="8143"/>
                          <a:pt x="5367" y="4379"/>
                        </a:cubicBezTo>
                        <a:cubicBezTo>
                          <a:pt x="3972" y="1011"/>
                          <a:pt x="2377" y="-177"/>
                          <a:pt x="982" y="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19" name="Freeform 2718">
                    <a:extLst>
                      <a:ext uri="{FF2B5EF4-FFF2-40B4-BE49-F238E27FC236}">
                        <a16:creationId xmlns:a16="http://schemas.microsoft.com/office/drawing/2014/main" id="{72821F6F-FBE2-DD31-5CE6-51B95D9DB0C6}"/>
                      </a:ext>
                    </a:extLst>
                  </p:cNvPr>
                  <p:cNvSpPr/>
                  <p:nvPr/>
                </p:nvSpPr>
                <p:spPr>
                  <a:xfrm>
                    <a:off x="3860735" y="4915897"/>
                    <a:ext cx="8415" cy="11652"/>
                  </a:xfrm>
                  <a:custGeom>
                    <a:avLst/>
                    <a:gdLst>
                      <a:gd name="connsiteX0" fmla="*/ 4577 w 8415"/>
                      <a:gd name="connsiteY0" fmla="*/ 3039 h 11652"/>
                      <a:gd name="connsiteX1" fmla="*/ 192 w 8415"/>
                      <a:gd name="connsiteY1" fmla="*/ 662 h 11652"/>
                      <a:gd name="connsiteX2" fmla="*/ 3580 w 8415"/>
                      <a:gd name="connsiteY2" fmla="*/ 8783 h 11652"/>
                      <a:gd name="connsiteX3" fmla="*/ 8364 w 8415"/>
                      <a:gd name="connsiteY3" fmla="*/ 11359 h 11652"/>
                      <a:gd name="connsiteX4" fmla="*/ 4577 w 8415"/>
                      <a:gd name="connsiteY4" fmla="*/ 3039 h 11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15" h="11652">
                        <a:moveTo>
                          <a:pt x="4577" y="3039"/>
                        </a:moveTo>
                        <a:cubicBezTo>
                          <a:pt x="2584" y="67"/>
                          <a:pt x="790" y="-725"/>
                          <a:pt x="192" y="662"/>
                        </a:cubicBezTo>
                        <a:cubicBezTo>
                          <a:pt x="-605" y="2445"/>
                          <a:pt x="1189" y="5812"/>
                          <a:pt x="3580" y="8783"/>
                        </a:cubicBezTo>
                        <a:cubicBezTo>
                          <a:pt x="5574" y="11359"/>
                          <a:pt x="7168" y="12151"/>
                          <a:pt x="8364" y="11359"/>
                        </a:cubicBezTo>
                        <a:cubicBezTo>
                          <a:pt x="8763" y="9180"/>
                          <a:pt x="6770" y="6010"/>
                          <a:pt x="4577" y="30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20" name="Freeform 2719">
                    <a:extLst>
                      <a:ext uri="{FF2B5EF4-FFF2-40B4-BE49-F238E27FC236}">
                        <a16:creationId xmlns:a16="http://schemas.microsoft.com/office/drawing/2014/main" id="{218D31C4-A86D-C948-7121-C6FE5D6B6276}"/>
                      </a:ext>
                    </a:extLst>
                  </p:cNvPr>
                  <p:cNvSpPr/>
                  <p:nvPr/>
                </p:nvSpPr>
                <p:spPr>
                  <a:xfrm>
                    <a:off x="3726218" y="5002516"/>
                    <a:ext cx="9457" cy="18756"/>
                  </a:xfrm>
                  <a:custGeom>
                    <a:avLst/>
                    <a:gdLst>
                      <a:gd name="connsiteX0" fmla="*/ 7141 w 9457"/>
                      <a:gd name="connsiteY0" fmla="*/ 10710 h 18756"/>
                      <a:gd name="connsiteX1" fmla="*/ 5546 w 9457"/>
                      <a:gd name="connsiteY1" fmla="*/ 4966 h 18756"/>
                      <a:gd name="connsiteX2" fmla="*/ 1360 w 9457"/>
                      <a:gd name="connsiteY2" fmla="*/ 14 h 18756"/>
                      <a:gd name="connsiteX3" fmla="*/ 2157 w 9457"/>
                      <a:gd name="connsiteY3" fmla="*/ 8135 h 18756"/>
                      <a:gd name="connsiteX4" fmla="*/ 2357 w 9457"/>
                      <a:gd name="connsiteY4" fmla="*/ 8333 h 18756"/>
                      <a:gd name="connsiteX5" fmla="*/ 3553 w 9457"/>
                      <a:gd name="connsiteY5" fmla="*/ 12889 h 18756"/>
                      <a:gd name="connsiteX6" fmla="*/ 8735 w 9457"/>
                      <a:gd name="connsiteY6" fmla="*/ 18634 h 18756"/>
                      <a:gd name="connsiteX7" fmla="*/ 8336 w 9457"/>
                      <a:gd name="connsiteY7" fmla="*/ 12889 h 18756"/>
                      <a:gd name="connsiteX8" fmla="*/ 7141 w 9457"/>
                      <a:gd name="connsiteY8" fmla="*/ 10710 h 187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457" h="18756">
                        <a:moveTo>
                          <a:pt x="7141" y="10710"/>
                        </a:moveTo>
                        <a:cubicBezTo>
                          <a:pt x="7141" y="9126"/>
                          <a:pt x="6343" y="7145"/>
                          <a:pt x="5546" y="4966"/>
                        </a:cubicBezTo>
                        <a:cubicBezTo>
                          <a:pt x="4350" y="1796"/>
                          <a:pt x="2755" y="-185"/>
                          <a:pt x="1360" y="14"/>
                        </a:cubicBezTo>
                        <a:cubicBezTo>
                          <a:pt x="-833" y="212"/>
                          <a:pt x="-235" y="3579"/>
                          <a:pt x="2157" y="8135"/>
                        </a:cubicBezTo>
                        <a:lnTo>
                          <a:pt x="2357" y="8333"/>
                        </a:lnTo>
                        <a:cubicBezTo>
                          <a:pt x="2357" y="9324"/>
                          <a:pt x="2755" y="11107"/>
                          <a:pt x="3553" y="12889"/>
                        </a:cubicBezTo>
                        <a:cubicBezTo>
                          <a:pt x="5346" y="16257"/>
                          <a:pt x="7141" y="19426"/>
                          <a:pt x="8735" y="18634"/>
                        </a:cubicBezTo>
                        <a:cubicBezTo>
                          <a:pt x="9931" y="18238"/>
                          <a:pt x="9532" y="15663"/>
                          <a:pt x="8336" y="12889"/>
                        </a:cubicBezTo>
                        <a:cubicBezTo>
                          <a:pt x="7938" y="11899"/>
                          <a:pt x="7539" y="11305"/>
                          <a:pt x="7141" y="107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21" name="Freeform 2720">
                    <a:extLst>
                      <a:ext uri="{FF2B5EF4-FFF2-40B4-BE49-F238E27FC236}">
                        <a16:creationId xmlns:a16="http://schemas.microsoft.com/office/drawing/2014/main" id="{1B6FA10E-59EE-EC06-BE29-5AABF7830207}"/>
                      </a:ext>
                    </a:extLst>
                  </p:cNvPr>
                  <p:cNvSpPr/>
                  <p:nvPr/>
                </p:nvSpPr>
                <p:spPr>
                  <a:xfrm>
                    <a:off x="3827424" y="5097674"/>
                    <a:ext cx="7678" cy="11449"/>
                  </a:xfrm>
                  <a:custGeom>
                    <a:avLst/>
                    <a:gdLst>
                      <a:gd name="connsiteX0" fmla="*/ 6794 w 7678"/>
                      <a:gd name="connsiteY0" fmla="*/ 11229 h 11449"/>
                      <a:gd name="connsiteX1" fmla="*/ 5797 w 7678"/>
                      <a:gd name="connsiteY1" fmla="*/ 3701 h 11449"/>
                      <a:gd name="connsiteX2" fmla="*/ 814 w 7678"/>
                      <a:gd name="connsiteY2" fmla="*/ 136 h 11449"/>
                      <a:gd name="connsiteX3" fmla="*/ 2010 w 7678"/>
                      <a:gd name="connsiteY3" fmla="*/ 7861 h 11449"/>
                      <a:gd name="connsiteX4" fmla="*/ 6794 w 7678"/>
                      <a:gd name="connsiteY4" fmla="*/ 11229 h 114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78" h="11449">
                        <a:moveTo>
                          <a:pt x="6794" y="11229"/>
                        </a:moveTo>
                        <a:cubicBezTo>
                          <a:pt x="8189" y="10040"/>
                          <a:pt x="7990" y="7465"/>
                          <a:pt x="5797" y="3701"/>
                        </a:cubicBezTo>
                        <a:cubicBezTo>
                          <a:pt x="3804" y="928"/>
                          <a:pt x="2010" y="-458"/>
                          <a:pt x="814" y="136"/>
                        </a:cubicBezTo>
                        <a:cubicBezTo>
                          <a:pt x="-581" y="1126"/>
                          <a:pt x="-183" y="4296"/>
                          <a:pt x="2010" y="7861"/>
                        </a:cubicBezTo>
                        <a:cubicBezTo>
                          <a:pt x="3804" y="10635"/>
                          <a:pt x="5797" y="12021"/>
                          <a:pt x="6794" y="112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22" name="Freeform 2721">
                    <a:extLst>
                      <a:ext uri="{FF2B5EF4-FFF2-40B4-BE49-F238E27FC236}">
                        <a16:creationId xmlns:a16="http://schemas.microsoft.com/office/drawing/2014/main" id="{ACEDE505-7B1B-45DF-91C6-CCAAA6A72314}"/>
                      </a:ext>
                    </a:extLst>
                  </p:cNvPr>
                  <p:cNvSpPr/>
                  <p:nvPr/>
                </p:nvSpPr>
                <p:spPr>
                  <a:xfrm>
                    <a:off x="3786660" y="4967427"/>
                    <a:ext cx="8082" cy="11963"/>
                  </a:xfrm>
                  <a:custGeom>
                    <a:avLst/>
                    <a:gdLst>
                      <a:gd name="connsiteX0" fmla="*/ 1115 w 8082"/>
                      <a:gd name="connsiteY0" fmla="*/ 41 h 11963"/>
                      <a:gd name="connsiteX1" fmla="*/ 2112 w 8082"/>
                      <a:gd name="connsiteY1" fmla="*/ 6974 h 11963"/>
                      <a:gd name="connsiteX2" fmla="*/ 7095 w 8082"/>
                      <a:gd name="connsiteY2" fmla="*/ 11926 h 11963"/>
                      <a:gd name="connsiteX3" fmla="*/ 5899 w 8082"/>
                      <a:gd name="connsiteY3" fmla="*/ 4795 h 11963"/>
                      <a:gd name="connsiteX4" fmla="*/ 1115 w 8082"/>
                      <a:gd name="connsiteY4" fmla="*/ 41 h 119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82" h="11963">
                        <a:moveTo>
                          <a:pt x="1115" y="41"/>
                        </a:moveTo>
                        <a:cubicBezTo>
                          <a:pt x="-679" y="635"/>
                          <a:pt x="-281" y="3012"/>
                          <a:pt x="2112" y="6974"/>
                        </a:cubicBezTo>
                        <a:cubicBezTo>
                          <a:pt x="3706" y="9549"/>
                          <a:pt x="5699" y="12322"/>
                          <a:pt x="7095" y="11926"/>
                        </a:cubicBezTo>
                        <a:cubicBezTo>
                          <a:pt x="8889" y="11530"/>
                          <a:pt x="8091" y="8558"/>
                          <a:pt x="5899" y="4795"/>
                        </a:cubicBezTo>
                        <a:cubicBezTo>
                          <a:pt x="4304" y="2220"/>
                          <a:pt x="2510" y="-356"/>
                          <a:pt x="1115" y="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23" name="Freeform 2722">
                    <a:extLst>
                      <a:ext uri="{FF2B5EF4-FFF2-40B4-BE49-F238E27FC236}">
                        <a16:creationId xmlns:a16="http://schemas.microsoft.com/office/drawing/2014/main" id="{2B76BFED-A6E5-02D6-B596-44101BB582A6}"/>
                      </a:ext>
                    </a:extLst>
                  </p:cNvPr>
                  <p:cNvSpPr/>
                  <p:nvPr/>
                </p:nvSpPr>
                <p:spPr>
                  <a:xfrm>
                    <a:off x="3839481" y="5038665"/>
                    <a:ext cx="37181" cy="37995"/>
                  </a:xfrm>
                  <a:custGeom>
                    <a:avLst/>
                    <a:gdLst>
                      <a:gd name="connsiteX0" fmla="*/ 26628 w 37181"/>
                      <a:gd name="connsiteY0" fmla="*/ 32601 h 37995"/>
                      <a:gd name="connsiteX1" fmla="*/ 27027 w 37181"/>
                      <a:gd name="connsiteY1" fmla="*/ 32403 h 37995"/>
                      <a:gd name="connsiteX2" fmla="*/ 34402 w 37181"/>
                      <a:gd name="connsiteY2" fmla="*/ 36167 h 37995"/>
                      <a:gd name="connsiteX3" fmla="*/ 35000 w 37181"/>
                      <a:gd name="connsiteY3" fmla="*/ 24083 h 37995"/>
                      <a:gd name="connsiteX4" fmla="*/ 23639 w 37181"/>
                      <a:gd name="connsiteY4" fmla="*/ 22697 h 37995"/>
                      <a:gd name="connsiteX5" fmla="*/ 22443 w 37181"/>
                      <a:gd name="connsiteY5" fmla="*/ 22895 h 37995"/>
                      <a:gd name="connsiteX6" fmla="*/ 20649 w 37181"/>
                      <a:gd name="connsiteY6" fmla="*/ 22300 h 37995"/>
                      <a:gd name="connsiteX7" fmla="*/ 20250 w 37181"/>
                      <a:gd name="connsiteY7" fmla="*/ 23291 h 37995"/>
                      <a:gd name="connsiteX8" fmla="*/ 20051 w 37181"/>
                      <a:gd name="connsiteY8" fmla="*/ 23093 h 37995"/>
                      <a:gd name="connsiteX9" fmla="*/ 20250 w 37181"/>
                      <a:gd name="connsiteY9" fmla="*/ 23489 h 37995"/>
                      <a:gd name="connsiteX10" fmla="*/ 20250 w 37181"/>
                      <a:gd name="connsiteY10" fmla="*/ 23489 h 37995"/>
                      <a:gd name="connsiteX11" fmla="*/ 20449 w 37181"/>
                      <a:gd name="connsiteY11" fmla="*/ 26262 h 37995"/>
                      <a:gd name="connsiteX12" fmla="*/ 19253 w 37181"/>
                      <a:gd name="connsiteY12" fmla="*/ 25272 h 37995"/>
                      <a:gd name="connsiteX13" fmla="*/ 19851 w 37181"/>
                      <a:gd name="connsiteY13" fmla="*/ 23291 h 37995"/>
                      <a:gd name="connsiteX14" fmla="*/ 14669 w 37181"/>
                      <a:gd name="connsiteY14" fmla="*/ 19923 h 37995"/>
                      <a:gd name="connsiteX15" fmla="*/ 12676 w 37181"/>
                      <a:gd name="connsiteY15" fmla="*/ 14377 h 37995"/>
                      <a:gd name="connsiteX16" fmla="*/ 10882 w 37181"/>
                      <a:gd name="connsiteY16" fmla="*/ 11802 h 37995"/>
                      <a:gd name="connsiteX17" fmla="*/ 11878 w 37181"/>
                      <a:gd name="connsiteY17" fmla="*/ 11009 h 37995"/>
                      <a:gd name="connsiteX18" fmla="*/ 8689 w 37181"/>
                      <a:gd name="connsiteY18" fmla="*/ 4671 h 37995"/>
                      <a:gd name="connsiteX19" fmla="*/ 3307 w 37181"/>
                      <a:gd name="connsiteY19" fmla="*/ 1897 h 37995"/>
                      <a:gd name="connsiteX20" fmla="*/ 118 w 37181"/>
                      <a:gd name="connsiteY20" fmla="*/ 907 h 37995"/>
                      <a:gd name="connsiteX21" fmla="*/ 2111 w 37181"/>
                      <a:gd name="connsiteY21" fmla="*/ 7444 h 37995"/>
                      <a:gd name="connsiteX22" fmla="*/ 6098 w 37181"/>
                      <a:gd name="connsiteY22" fmla="*/ 9425 h 37995"/>
                      <a:gd name="connsiteX23" fmla="*/ 6696 w 37181"/>
                      <a:gd name="connsiteY23" fmla="*/ 9821 h 37995"/>
                      <a:gd name="connsiteX24" fmla="*/ 7892 w 37181"/>
                      <a:gd name="connsiteY24" fmla="*/ 16358 h 37995"/>
                      <a:gd name="connsiteX25" fmla="*/ 5301 w 37181"/>
                      <a:gd name="connsiteY25" fmla="*/ 18933 h 37995"/>
                      <a:gd name="connsiteX26" fmla="*/ 9885 w 37181"/>
                      <a:gd name="connsiteY26" fmla="*/ 26856 h 37995"/>
                      <a:gd name="connsiteX27" fmla="*/ 17061 w 37181"/>
                      <a:gd name="connsiteY27" fmla="*/ 28639 h 37995"/>
                      <a:gd name="connsiteX28" fmla="*/ 17460 w 37181"/>
                      <a:gd name="connsiteY28" fmla="*/ 28441 h 37995"/>
                      <a:gd name="connsiteX29" fmla="*/ 19851 w 37181"/>
                      <a:gd name="connsiteY29" fmla="*/ 33790 h 37995"/>
                      <a:gd name="connsiteX30" fmla="*/ 25432 w 37181"/>
                      <a:gd name="connsiteY30" fmla="*/ 37355 h 37995"/>
                      <a:gd name="connsiteX31" fmla="*/ 24635 w 37181"/>
                      <a:gd name="connsiteY31" fmla="*/ 31809 h 37995"/>
                      <a:gd name="connsiteX32" fmla="*/ 26628 w 37181"/>
                      <a:gd name="connsiteY32" fmla="*/ 32601 h 379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</a:cxnLst>
                    <a:rect l="l" t="t" r="r" b="b"/>
                    <a:pathLst>
                      <a:path w="37181" h="37995">
                        <a:moveTo>
                          <a:pt x="26628" y="32601"/>
                        </a:moveTo>
                        <a:cubicBezTo>
                          <a:pt x="26828" y="32601"/>
                          <a:pt x="26828" y="32403"/>
                          <a:pt x="27027" y="32403"/>
                        </a:cubicBezTo>
                        <a:cubicBezTo>
                          <a:pt x="29021" y="34780"/>
                          <a:pt x="31213" y="36365"/>
                          <a:pt x="34402" y="36167"/>
                        </a:cubicBezTo>
                        <a:cubicBezTo>
                          <a:pt x="37791" y="35969"/>
                          <a:pt x="38189" y="27253"/>
                          <a:pt x="35000" y="24083"/>
                        </a:cubicBezTo>
                        <a:cubicBezTo>
                          <a:pt x="27625" y="16358"/>
                          <a:pt x="26828" y="22102"/>
                          <a:pt x="23639" y="22697"/>
                        </a:cubicBezTo>
                        <a:lnTo>
                          <a:pt x="22443" y="22895"/>
                        </a:lnTo>
                        <a:cubicBezTo>
                          <a:pt x="21845" y="22498"/>
                          <a:pt x="21047" y="22300"/>
                          <a:pt x="20649" y="22300"/>
                        </a:cubicBezTo>
                        <a:cubicBezTo>
                          <a:pt x="20449" y="22697"/>
                          <a:pt x="20449" y="22895"/>
                          <a:pt x="20250" y="23291"/>
                        </a:cubicBezTo>
                        <a:lnTo>
                          <a:pt x="20051" y="23093"/>
                        </a:lnTo>
                        <a:lnTo>
                          <a:pt x="20250" y="23489"/>
                        </a:lnTo>
                        <a:lnTo>
                          <a:pt x="20250" y="23489"/>
                        </a:lnTo>
                        <a:cubicBezTo>
                          <a:pt x="20051" y="24281"/>
                          <a:pt x="20250" y="25272"/>
                          <a:pt x="20449" y="26262"/>
                        </a:cubicBezTo>
                        <a:cubicBezTo>
                          <a:pt x="20051" y="25866"/>
                          <a:pt x="19652" y="25470"/>
                          <a:pt x="19253" y="25272"/>
                        </a:cubicBezTo>
                        <a:cubicBezTo>
                          <a:pt x="19453" y="24677"/>
                          <a:pt x="19652" y="23885"/>
                          <a:pt x="19851" y="23291"/>
                        </a:cubicBezTo>
                        <a:cubicBezTo>
                          <a:pt x="18057" y="22102"/>
                          <a:pt x="16463" y="20914"/>
                          <a:pt x="14669" y="19923"/>
                        </a:cubicBezTo>
                        <a:cubicBezTo>
                          <a:pt x="14669" y="18537"/>
                          <a:pt x="13872" y="16556"/>
                          <a:pt x="12676" y="14377"/>
                        </a:cubicBezTo>
                        <a:cubicBezTo>
                          <a:pt x="12078" y="13386"/>
                          <a:pt x="11480" y="12396"/>
                          <a:pt x="10882" y="11802"/>
                        </a:cubicBezTo>
                        <a:cubicBezTo>
                          <a:pt x="11280" y="11604"/>
                          <a:pt x="11480" y="11406"/>
                          <a:pt x="11878" y="11009"/>
                        </a:cubicBezTo>
                        <a:cubicBezTo>
                          <a:pt x="12676" y="9425"/>
                          <a:pt x="10882" y="6850"/>
                          <a:pt x="8689" y="4671"/>
                        </a:cubicBezTo>
                        <a:cubicBezTo>
                          <a:pt x="6696" y="2690"/>
                          <a:pt x="4703" y="1501"/>
                          <a:pt x="3307" y="1897"/>
                        </a:cubicBezTo>
                        <a:cubicBezTo>
                          <a:pt x="1713" y="-84"/>
                          <a:pt x="517" y="-678"/>
                          <a:pt x="118" y="907"/>
                        </a:cubicBezTo>
                        <a:cubicBezTo>
                          <a:pt x="-280" y="2492"/>
                          <a:pt x="317" y="4869"/>
                          <a:pt x="2111" y="7444"/>
                        </a:cubicBezTo>
                        <a:cubicBezTo>
                          <a:pt x="4105" y="10217"/>
                          <a:pt x="5500" y="10613"/>
                          <a:pt x="6098" y="9425"/>
                        </a:cubicBezTo>
                        <a:cubicBezTo>
                          <a:pt x="6297" y="9623"/>
                          <a:pt x="6497" y="9821"/>
                          <a:pt x="6696" y="9821"/>
                        </a:cubicBezTo>
                        <a:cubicBezTo>
                          <a:pt x="5699" y="10811"/>
                          <a:pt x="6297" y="13386"/>
                          <a:pt x="7892" y="16358"/>
                        </a:cubicBezTo>
                        <a:cubicBezTo>
                          <a:pt x="6098" y="16160"/>
                          <a:pt x="5101" y="16952"/>
                          <a:pt x="5301" y="18933"/>
                        </a:cubicBezTo>
                        <a:cubicBezTo>
                          <a:pt x="5500" y="21508"/>
                          <a:pt x="6696" y="24281"/>
                          <a:pt x="9885" y="26856"/>
                        </a:cubicBezTo>
                        <a:cubicBezTo>
                          <a:pt x="13274" y="29828"/>
                          <a:pt x="15067" y="29035"/>
                          <a:pt x="17061" y="28639"/>
                        </a:cubicBezTo>
                        <a:cubicBezTo>
                          <a:pt x="17260" y="28639"/>
                          <a:pt x="17260" y="28639"/>
                          <a:pt x="17460" y="28441"/>
                        </a:cubicBezTo>
                        <a:cubicBezTo>
                          <a:pt x="17858" y="30026"/>
                          <a:pt x="18655" y="32007"/>
                          <a:pt x="19851" y="33790"/>
                        </a:cubicBezTo>
                        <a:cubicBezTo>
                          <a:pt x="21845" y="36959"/>
                          <a:pt x="24436" y="39138"/>
                          <a:pt x="25432" y="37355"/>
                        </a:cubicBezTo>
                        <a:cubicBezTo>
                          <a:pt x="26230" y="36167"/>
                          <a:pt x="25632" y="34186"/>
                          <a:pt x="24635" y="31809"/>
                        </a:cubicBezTo>
                        <a:cubicBezTo>
                          <a:pt x="25034" y="32601"/>
                          <a:pt x="26030" y="32799"/>
                          <a:pt x="26628" y="326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24" name="Freeform 2723">
                    <a:extLst>
                      <a:ext uri="{FF2B5EF4-FFF2-40B4-BE49-F238E27FC236}">
                        <a16:creationId xmlns:a16="http://schemas.microsoft.com/office/drawing/2014/main" id="{86E3A314-49E2-512D-153B-2FB04EDA40F1}"/>
                      </a:ext>
                    </a:extLst>
                  </p:cNvPr>
                  <p:cNvSpPr/>
                  <p:nvPr/>
                </p:nvSpPr>
                <p:spPr>
                  <a:xfrm>
                    <a:off x="3892674" y="5023117"/>
                    <a:ext cx="12183" cy="17792"/>
                  </a:xfrm>
                  <a:custGeom>
                    <a:avLst/>
                    <a:gdLst>
                      <a:gd name="connsiteX0" fmla="*/ 9912 w 12183"/>
                      <a:gd name="connsiteY0" fmla="*/ 10512 h 17792"/>
                      <a:gd name="connsiteX1" fmla="*/ 8517 w 12183"/>
                      <a:gd name="connsiteY1" fmla="*/ 8729 h 17792"/>
                      <a:gd name="connsiteX2" fmla="*/ 8517 w 12183"/>
                      <a:gd name="connsiteY2" fmla="*/ 8729 h 17792"/>
                      <a:gd name="connsiteX3" fmla="*/ 6523 w 12183"/>
                      <a:gd name="connsiteY3" fmla="*/ 2786 h 17792"/>
                      <a:gd name="connsiteX4" fmla="*/ 544 w 12183"/>
                      <a:gd name="connsiteY4" fmla="*/ 409 h 17792"/>
                      <a:gd name="connsiteX5" fmla="*/ 3534 w 12183"/>
                      <a:gd name="connsiteY5" fmla="*/ 8135 h 17792"/>
                      <a:gd name="connsiteX6" fmla="*/ 3932 w 12183"/>
                      <a:gd name="connsiteY6" fmla="*/ 8531 h 17792"/>
                      <a:gd name="connsiteX7" fmla="*/ 6523 w 12183"/>
                      <a:gd name="connsiteY7" fmla="*/ 15266 h 17792"/>
                      <a:gd name="connsiteX8" fmla="*/ 11905 w 12183"/>
                      <a:gd name="connsiteY8" fmla="*/ 17247 h 17792"/>
                      <a:gd name="connsiteX9" fmla="*/ 9912 w 12183"/>
                      <a:gd name="connsiteY9" fmla="*/ 10512 h 17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183" h="17792">
                        <a:moveTo>
                          <a:pt x="9912" y="10512"/>
                        </a:moveTo>
                        <a:cubicBezTo>
                          <a:pt x="9314" y="9720"/>
                          <a:pt x="8915" y="9125"/>
                          <a:pt x="8517" y="8729"/>
                        </a:cubicBezTo>
                        <a:cubicBezTo>
                          <a:pt x="8517" y="8729"/>
                          <a:pt x="8517" y="8729"/>
                          <a:pt x="8517" y="8729"/>
                        </a:cubicBezTo>
                        <a:cubicBezTo>
                          <a:pt x="9314" y="7343"/>
                          <a:pt x="9314" y="5560"/>
                          <a:pt x="6523" y="2786"/>
                        </a:cubicBezTo>
                        <a:cubicBezTo>
                          <a:pt x="4132" y="806"/>
                          <a:pt x="1540" y="-779"/>
                          <a:pt x="544" y="409"/>
                        </a:cubicBezTo>
                        <a:cubicBezTo>
                          <a:pt x="-852" y="1994"/>
                          <a:pt x="544" y="5164"/>
                          <a:pt x="3534" y="8135"/>
                        </a:cubicBezTo>
                        <a:cubicBezTo>
                          <a:pt x="3733" y="8333"/>
                          <a:pt x="3932" y="8531"/>
                          <a:pt x="3932" y="8531"/>
                        </a:cubicBezTo>
                        <a:cubicBezTo>
                          <a:pt x="3733" y="9918"/>
                          <a:pt x="4730" y="12097"/>
                          <a:pt x="6523" y="15266"/>
                        </a:cubicBezTo>
                        <a:cubicBezTo>
                          <a:pt x="8517" y="17643"/>
                          <a:pt x="10709" y="18435"/>
                          <a:pt x="11905" y="17247"/>
                        </a:cubicBezTo>
                        <a:cubicBezTo>
                          <a:pt x="12702" y="15860"/>
                          <a:pt x="11706" y="13087"/>
                          <a:pt x="9912" y="105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25" name="Freeform 2724">
                    <a:extLst>
                      <a:ext uri="{FF2B5EF4-FFF2-40B4-BE49-F238E27FC236}">
                        <a16:creationId xmlns:a16="http://schemas.microsoft.com/office/drawing/2014/main" id="{E9DEE057-1C83-DA2E-B959-D2BA47F8B37C}"/>
                      </a:ext>
                    </a:extLst>
                  </p:cNvPr>
                  <p:cNvSpPr/>
                  <p:nvPr/>
                </p:nvSpPr>
                <p:spPr>
                  <a:xfrm>
                    <a:off x="3817488" y="5069849"/>
                    <a:ext cx="7162" cy="11725"/>
                  </a:xfrm>
                  <a:custGeom>
                    <a:avLst/>
                    <a:gdLst>
                      <a:gd name="connsiteX0" fmla="*/ 5766 w 7162"/>
                      <a:gd name="connsiteY0" fmla="*/ 11717 h 11725"/>
                      <a:gd name="connsiteX1" fmla="*/ 5965 w 7162"/>
                      <a:gd name="connsiteY1" fmla="*/ 5577 h 11725"/>
                      <a:gd name="connsiteX2" fmla="*/ 1381 w 7162"/>
                      <a:gd name="connsiteY2" fmla="*/ 30 h 11725"/>
                      <a:gd name="connsiteX3" fmla="*/ 1381 w 7162"/>
                      <a:gd name="connsiteY3" fmla="*/ 6369 h 11725"/>
                      <a:gd name="connsiteX4" fmla="*/ 5766 w 7162"/>
                      <a:gd name="connsiteY4" fmla="*/ 11717 h 11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2" h="11725">
                        <a:moveTo>
                          <a:pt x="5766" y="11717"/>
                        </a:moveTo>
                        <a:cubicBezTo>
                          <a:pt x="8158" y="11916"/>
                          <a:pt x="6962" y="8548"/>
                          <a:pt x="5965" y="5577"/>
                        </a:cubicBezTo>
                        <a:cubicBezTo>
                          <a:pt x="4570" y="2407"/>
                          <a:pt x="2976" y="228"/>
                          <a:pt x="1381" y="30"/>
                        </a:cubicBezTo>
                        <a:cubicBezTo>
                          <a:pt x="-1011" y="-366"/>
                          <a:pt x="185" y="3200"/>
                          <a:pt x="1381" y="6369"/>
                        </a:cubicBezTo>
                        <a:cubicBezTo>
                          <a:pt x="2178" y="9142"/>
                          <a:pt x="4171" y="11519"/>
                          <a:pt x="5766" y="117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26" name="Freeform 2725">
                    <a:extLst>
                      <a:ext uri="{FF2B5EF4-FFF2-40B4-BE49-F238E27FC236}">
                        <a16:creationId xmlns:a16="http://schemas.microsoft.com/office/drawing/2014/main" id="{52F1D594-FFE3-0F56-B1D9-4596D166B290}"/>
                      </a:ext>
                    </a:extLst>
                  </p:cNvPr>
                  <p:cNvSpPr/>
                  <p:nvPr/>
                </p:nvSpPr>
                <p:spPr>
                  <a:xfrm>
                    <a:off x="3926287" y="4985951"/>
                    <a:ext cx="7992" cy="9837"/>
                  </a:xfrm>
                  <a:custGeom>
                    <a:avLst/>
                    <a:gdLst>
                      <a:gd name="connsiteX0" fmla="*/ 7593 w 7992"/>
                      <a:gd name="connsiteY0" fmla="*/ 9447 h 9837"/>
                      <a:gd name="connsiteX1" fmla="*/ 5999 w 7992"/>
                      <a:gd name="connsiteY1" fmla="*/ 3307 h 9837"/>
                      <a:gd name="connsiteX2" fmla="*/ 816 w 7992"/>
                      <a:gd name="connsiteY2" fmla="*/ 137 h 9837"/>
                      <a:gd name="connsiteX3" fmla="*/ 1614 w 7992"/>
                      <a:gd name="connsiteY3" fmla="*/ 5486 h 9837"/>
                      <a:gd name="connsiteX4" fmla="*/ 7593 w 7992"/>
                      <a:gd name="connsiteY4" fmla="*/ 9447 h 98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92" h="9837">
                        <a:moveTo>
                          <a:pt x="7593" y="9447"/>
                        </a:moveTo>
                        <a:cubicBezTo>
                          <a:pt x="8590" y="8457"/>
                          <a:pt x="7593" y="6080"/>
                          <a:pt x="5999" y="3307"/>
                        </a:cubicBezTo>
                        <a:cubicBezTo>
                          <a:pt x="4005" y="930"/>
                          <a:pt x="2012" y="-457"/>
                          <a:pt x="816" y="137"/>
                        </a:cubicBezTo>
                        <a:cubicBezTo>
                          <a:pt x="-380" y="731"/>
                          <a:pt x="-380" y="2514"/>
                          <a:pt x="1614" y="5486"/>
                        </a:cubicBezTo>
                        <a:cubicBezTo>
                          <a:pt x="4005" y="9051"/>
                          <a:pt x="6398" y="10636"/>
                          <a:pt x="7593" y="94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27" name="Freeform 2726">
                    <a:extLst>
                      <a:ext uri="{FF2B5EF4-FFF2-40B4-BE49-F238E27FC236}">
                        <a16:creationId xmlns:a16="http://schemas.microsoft.com/office/drawing/2014/main" id="{B73B9049-452B-876E-5AE9-199A711961A0}"/>
                      </a:ext>
                    </a:extLst>
                  </p:cNvPr>
                  <p:cNvSpPr/>
                  <p:nvPr/>
                </p:nvSpPr>
                <p:spPr>
                  <a:xfrm>
                    <a:off x="3848096" y="5023467"/>
                    <a:ext cx="10042" cy="18283"/>
                  </a:xfrm>
                  <a:custGeom>
                    <a:avLst/>
                    <a:gdLst>
                      <a:gd name="connsiteX0" fmla="*/ 8446 w 10042"/>
                      <a:gd name="connsiteY0" fmla="*/ 10162 h 18283"/>
                      <a:gd name="connsiteX1" fmla="*/ 9244 w 10042"/>
                      <a:gd name="connsiteY1" fmla="*/ 9964 h 18283"/>
                      <a:gd name="connsiteX2" fmla="*/ 8048 w 10042"/>
                      <a:gd name="connsiteY2" fmla="*/ 4418 h 18283"/>
                      <a:gd name="connsiteX3" fmla="*/ 673 w 10042"/>
                      <a:gd name="connsiteY3" fmla="*/ 60 h 18283"/>
                      <a:gd name="connsiteX4" fmla="*/ 1869 w 10042"/>
                      <a:gd name="connsiteY4" fmla="*/ 5804 h 18283"/>
                      <a:gd name="connsiteX5" fmla="*/ 2267 w 10042"/>
                      <a:gd name="connsiteY5" fmla="*/ 6201 h 18283"/>
                      <a:gd name="connsiteX6" fmla="*/ 7250 w 10042"/>
                      <a:gd name="connsiteY6" fmla="*/ 16897 h 18283"/>
                      <a:gd name="connsiteX7" fmla="*/ 8247 w 10042"/>
                      <a:gd name="connsiteY7" fmla="*/ 18284 h 18283"/>
                      <a:gd name="connsiteX8" fmla="*/ 8446 w 10042"/>
                      <a:gd name="connsiteY8" fmla="*/ 10162 h 182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042" h="18283">
                        <a:moveTo>
                          <a:pt x="8446" y="10162"/>
                        </a:moveTo>
                        <a:cubicBezTo>
                          <a:pt x="8646" y="10162"/>
                          <a:pt x="9044" y="10162"/>
                          <a:pt x="9244" y="9964"/>
                        </a:cubicBezTo>
                        <a:cubicBezTo>
                          <a:pt x="10838" y="9370"/>
                          <a:pt x="9842" y="6795"/>
                          <a:pt x="8048" y="4418"/>
                        </a:cubicBezTo>
                        <a:cubicBezTo>
                          <a:pt x="5656" y="1248"/>
                          <a:pt x="3064" y="-336"/>
                          <a:pt x="673" y="60"/>
                        </a:cubicBezTo>
                        <a:cubicBezTo>
                          <a:pt x="-523" y="1248"/>
                          <a:pt x="-124" y="3229"/>
                          <a:pt x="1869" y="5804"/>
                        </a:cubicBezTo>
                        <a:cubicBezTo>
                          <a:pt x="2068" y="6002"/>
                          <a:pt x="2068" y="6201"/>
                          <a:pt x="2267" y="6201"/>
                        </a:cubicBezTo>
                        <a:cubicBezTo>
                          <a:pt x="1869" y="9172"/>
                          <a:pt x="4460" y="13134"/>
                          <a:pt x="7250" y="16897"/>
                        </a:cubicBezTo>
                        <a:lnTo>
                          <a:pt x="8247" y="18284"/>
                        </a:lnTo>
                        <a:cubicBezTo>
                          <a:pt x="9642" y="16501"/>
                          <a:pt x="11237" y="14916"/>
                          <a:pt x="8446" y="101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28" name="Freeform 2727">
                    <a:extLst>
                      <a:ext uri="{FF2B5EF4-FFF2-40B4-BE49-F238E27FC236}">
                        <a16:creationId xmlns:a16="http://schemas.microsoft.com/office/drawing/2014/main" id="{D4DE3741-C5DB-47A6-656F-D85DDEF0E97A}"/>
                      </a:ext>
                    </a:extLst>
                  </p:cNvPr>
                  <p:cNvSpPr/>
                  <p:nvPr/>
                </p:nvSpPr>
                <p:spPr>
                  <a:xfrm>
                    <a:off x="3856143" y="5041751"/>
                    <a:ext cx="398" cy="198"/>
                  </a:xfrm>
                  <a:custGeom>
                    <a:avLst/>
                    <a:gdLst>
                      <a:gd name="connsiteX0" fmla="*/ 200 w 398"/>
                      <a:gd name="connsiteY0" fmla="*/ 0 h 198"/>
                      <a:gd name="connsiteX1" fmla="*/ 0 w 398"/>
                      <a:gd name="connsiteY1" fmla="*/ 0 h 198"/>
                      <a:gd name="connsiteX2" fmla="*/ 399 w 398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200" y="0"/>
                        </a:moveTo>
                        <a:lnTo>
                          <a:pt x="0" y="0"/>
                        </a:lnTo>
                        <a:lnTo>
                          <a:pt x="3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29" name="Freeform 2728">
                    <a:extLst>
                      <a:ext uri="{FF2B5EF4-FFF2-40B4-BE49-F238E27FC236}">
                        <a16:creationId xmlns:a16="http://schemas.microsoft.com/office/drawing/2014/main" id="{A86C6E73-9FDA-EEDF-1773-6B10B4F700E6}"/>
                      </a:ext>
                    </a:extLst>
                  </p:cNvPr>
                  <p:cNvSpPr/>
                  <p:nvPr/>
                </p:nvSpPr>
                <p:spPr>
                  <a:xfrm>
                    <a:off x="3741621" y="5006814"/>
                    <a:ext cx="7553" cy="11244"/>
                  </a:xfrm>
                  <a:custGeom>
                    <a:avLst/>
                    <a:gdLst>
                      <a:gd name="connsiteX0" fmla="*/ 2501 w 7553"/>
                      <a:gd name="connsiteY0" fmla="*/ 8591 h 11244"/>
                      <a:gd name="connsiteX1" fmla="*/ 5291 w 7553"/>
                      <a:gd name="connsiteY1" fmla="*/ 10968 h 11244"/>
                      <a:gd name="connsiteX2" fmla="*/ 7285 w 7553"/>
                      <a:gd name="connsiteY2" fmla="*/ 10770 h 11244"/>
                      <a:gd name="connsiteX3" fmla="*/ 6089 w 7553"/>
                      <a:gd name="connsiteY3" fmla="*/ 4629 h 11244"/>
                      <a:gd name="connsiteX4" fmla="*/ 507 w 7553"/>
                      <a:gd name="connsiteY4" fmla="*/ 271 h 11244"/>
                      <a:gd name="connsiteX5" fmla="*/ 707 w 7553"/>
                      <a:gd name="connsiteY5" fmla="*/ 4827 h 11244"/>
                      <a:gd name="connsiteX6" fmla="*/ 2501 w 7553"/>
                      <a:gd name="connsiteY6" fmla="*/ 8591 h 112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53" h="11244">
                        <a:moveTo>
                          <a:pt x="2501" y="8591"/>
                        </a:moveTo>
                        <a:cubicBezTo>
                          <a:pt x="3498" y="10176"/>
                          <a:pt x="4693" y="11166"/>
                          <a:pt x="5291" y="10968"/>
                        </a:cubicBezTo>
                        <a:cubicBezTo>
                          <a:pt x="6089" y="11364"/>
                          <a:pt x="6687" y="11364"/>
                          <a:pt x="7285" y="10770"/>
                        </a:cubicBezTo>
                        <a:cubicBezTo>
                          <a:pt x="7883" y="9978"/>
                          <a:pt x="7484" y="7204"/>
                          <a:pt x="6089" y="4629"/>
                        </a:cubicBezTo>
                        <a:cubicBezTo>
                          <a:pt x="4096" y="1064"/>
                          <a:pt x="1903" y="-719"/>
                          <a:pt x="507" y="271"/>
                        </a:cubicBezTo>
                        <a:cubicBezTo>
                          <a:pt x="-290" y="865"/>
                          <a:pt x="-90" y="2846"/>
                          <a:pt x="707" y="4827"/>
                        </a:cubicBezTo>
                        <a:cubicBezTo>
                          <a:pt x="1106" y="5818"/>
                          <a:pt x="1504" y="7006"/>
                          <a:pt x="2501" y="85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30" name="Freeform 2729">
                    <a:extLst>
                      <a:ext uri="{FF2B5EF4-FFF2-40B4-BE49-F238E27FC236}">
                        <a16:creationId xmlns:a16="http://schemas.microsoft.com/office/drawing/2014/main" id="{ADDA6F67-62B6-AD4D-0406-806146188FFD}"/>
                      </a:ext>
                    </a:extLst>
                  </p:cNvPr>
                  <p:cNvSpPr/>
                  <p:nvPr/>
                </p:nvSpPr>
                <p:spPr>
                  <a:xfrm>
                    <a:off x="3885307" y="4965302"/>
                    <a:ext cx="27742" cy="22872"/>
                  </a:xfrm>
                  <a:custGeom>
                    <a:avLst/>
                    <a:gdLst>
                      <a:gd name="connsiteX0" fmla="*/ 26847 w 27742"/>
                      <a:gd name="connsiteY0" fmla="*/ 22767 h 22872"/>
                      <a:gd name="connsiteX1" fmla="*/ 25850 w 27742"/>
                      <a:gd name="connsiteY1" fmla="*/ 15833 h 22872"/>
                      <a:gd name="connsiteX2" fmla="*/ 20667 w 27742"/>
                      <a:gd name="connsiteY2" fmla="*/ 10881 h 22872"/>
                      <a:gd name="connsiteX3" fmla="*/ 19272 w 27742"/>
                      <a:gd name="connsiteY3" fmla="*/ 12070 h 22872"/>
                      <a:gd name="connsiteX4" fmla="*/ 18874 w 27742"/>
                      <a:gd name="connsiteY4" fmla="*/ 11476 h 22872"/>
                      <a:gd name="connsiteX5" fmla="*/ 12695 w 27742"/>
                      <a:gd name="connsiteY5" fmla="*/ 6127 h 22872"/>
                      <a:gd name="connsiteX6" fmla="*/ 4123 w 27742"/>
                      <a:gd name="connsiteY6" fmla="*/ 1967 h 22872"/>
                      <a:gd name="connsiteX7" fmla="*/ 336 w 27742"/>
                      <a:gd name="connsiteY7" fmla="*/ 383 h 22872"/>
                      <a:gd name="connsiteX8" fmla="*/ 934 w 27742"/>
                      <a:gd name="connsiteY8" fmla="*/ 4542 h 22872"/>
                      <a:gd name="connsiteX9" fmla="*/ 2927 w 27742"/>
                      <a:gd name="connsiteY9" fmla="*/ 8108 h 22872"/>
                      <a:gd name="connsiteX10" fmla="*/ 13890 w 27742"/>
                      <a:gd name="connsiteY10" fmla="*/ 13654 h 22872"/>
                      <a:gd name="connsiteX11" fmla="*/ 20867 w 27742"/>
                      <a:gd name="connsiteY11" fmla="*/ 19201 h 22872"/>
                      <a:gd name="connsiteX12" fmla="*/ 21265 w 27742"/>
                      <a:gd name="connsiteY12" fmla="*/ 18409 h 22872"/>
                      <a:gd name="connsiteX13" fmla="*/ 21465 w 27742"/>
                      <a:gd name="connsiteY13" fmla="*/ 18805 h 22872"/>
                      <a:gd name="connsiteX14" fmla="*/ 26847 w 27742"/>
                      <a:gd name="connsiteY14" fmla="*/ 22767 h 228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7742" h="22872">
                        <a:moveTo>
                          <a:pt x="26847" y="22767"/>
                        </a:moveTo>
                        <a:cubicBezTo>
                          <a:pt x="28641" y="22172"/>
                          <a:pt x="27445" y="19201"/>
                          <a:pt x="25850" y="15833"/>
                        </a:cubicBezTo>
                        <a:cubicBezTo>
                          <a:pt x="24255" y="12862"/>
                          <a:pt x="22063" y="10881"/>
                          <a:pt x="20667" y="10881"/>
                        </a:cubicBezTo>
                        <a:cubicBezTo>
                          <a:pt x="19671" y="10881"/>
                          <a:pt x="19472" y="11277"/>
                          <a:pt x="19272" y="12070"/>
                        </a:cubicBezTo>
                        <a:lnTo>
                          <a:pt x="18874" y="11476"/>
                        </a:lnTo>
                        <a:cubicBezTo>
                          <a:pt x="16681" y="8504"/>
                          <a:pt x="14289" y="5731"/>
                          <a:pt x="12695" y="6127"/>
                        </a:cubicBezTo>
                        <a:cubicBezTo>
                          <a:pt x="9705" y="3552"/>
                          <a:pt x="6715" y="1967"/>
                          <a:pt x="4123" y="1967"/>
                        </a:cubicBezTo>
                        <a:cubicBezTo>
                          <a:pt x="2529" y="-14"/>
                          <a:pt x="1134" y="-410"/>
                          <a:pt x="336" y="383"/>
                        </a:cubicBezTo>
                        <a:cubicBezTo>
                          <a:pt x="-262" y="1175"/>
                          <a:pt x="-62" y="2760"/>
                          <a:pt x="934" y="4542"/>
                        </a:cubicBezTo>
                        <a:cubicBezTo>
                          <a:pt x="1134" y="5731"/>
                          <a:pt x="1732" y="6919"/>
                          <a:pt x="2927" y="8108"/>
                        </a:cubicBezTo>
                        <a:cubicBezTo>
                          <a:pt x="6914" y="12070"/>
                          <a:pt x="10701" y="13456"/>
                          <a:pt x="13890" y="13654"/>
                        </a:cubicBezTo>
                        <a:cubicBezTo>
                          <a:pt x="16482" y="17616"/>
                          <a:pt x="19073" y="20390"/>
                          <a:pt x="20867" y="19201"/>
                        </a:cubicBezTo>
                        <a:cubicBezTo>
                          <a:pt x="21066" y="19003"/>
                          <a:pt x="21265" y="18607"/>
                          <a:pt x="21265" y="18409"/>
                        </a:cubicBezTo>
                        <a:lnTo>
                          <a:pt x="21465" y="18805"/>
                        </a:lnTo>
                        <a:cubicBezTo>
                          <a:pt x="23259" y="21380"/>
                          <a:pt x="25451" y="23361"/>
                          <a:pt x="26847" y="227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31" name="Freeform 2730">
                    <a:extLst>
                      <a:ext uri="{FF2B5EF4-FFF2-40B4-BE49-F238E27FC236}">
                        <a16:creationId xmlns:a16="http://schemas.microsoft.com/office/drawing/2014/main" id="{C783CE21-8514-92BD-F20C-3ABCACE21283}"/>
                      </a:ext>
                    </a:extLst>
                  </p:cNvPr>
                  <p:cNvSpPr/>
                  <p:nvPr/>
                </p:nvSpPr>
                <p:spPr>
                  <a:xfrm>
                    <a:off x="3707211" y="5034807"/>
                    <a:ext cx="6613" cy="11348"/>
                  </a:xfrm>
                  <a:custGeom>
                    <a:avLst/>
                    <a:gdLst>
                      <a:gd name="connsiteX0" fmla="*/ 1232 w 6613"/>
                      <a:gd name="connsiteY0" fmla="*/ 6944 h 11348"/>
                      <a:gd name="connsiteX1" fmla="*/ 5418 w 6613"/>
                      <a:gd name="connsiteY1" fmla="*/ 11302 h 11348"/>
                      <a:gd name="connsiteX2" fmla="*/ 5418 w 6613"/>
                      <a:gd name="connsiteY2" fmla="*/ 4765 h 11348"/>
                      <a:gd name="connsiteX3" fmla="*/ 1033 w 6613"/>
                      <a:gd name="connsiteY3" fmla="*/ 11 h 11348"/>
                      <a:gd name="connsiteX4" fmla="*/ 1232 w 6613"/>
                      <a:gd name="connsiteY4" fmla="*/ 6944 h 113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13" h="11348">
                        <a:moveTo>
                          <a:pt x="1232" y="6944"/>
                        </a:moveTo>
                        <a:cubicBezTo>
                          <a:pt x="2229" y="9519"/>
                          <a:pt x="4023" y="11698"/>
                          <a:pt x="5418" y="11302"/>
                        </a:cubicBezTo>
                        <a:cubicBezTo>
                          <a:pt x="7012" y="10906"/>
                          <a:pt x="7012" y="8529"/>
                          <a:pt x="5418" y="4765"/>
                        </a:cubicBezTo>
                        <a:cubicBezTo>
                          <a:pt x="4023" y="2388"/>
                          <a:pt x="2428" y="-187"/>
                          <a:pt x="1033" y="11"/>
                        </a:cubicBezTo>
                        <a:cubicBezTo>
                          <a:pt x="-562" y="407"/>
                          <a:pt x="-163" y="3378"/>
                          <a:pt x="1232" y="69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32" name="Freeform 2731">
                    <a:extLst>
                      <a:ext uri="{FF2B5EF4-FFF2-40B4-BE49-F238E27FC236}">
                        <a16:creationId xmlns:a16="http://schemas.microsoft.com/office/drawing/2014/main" id="{E005216A-961F-6398-CCBE-7F8B000F3240}"/>
                      </a:ext>
                    </a:extLst>
                  </p:cNvPr>
                  <p:cNvSpPr/>
                  <p:nvPr/>
                </p:nvSpPr>
                <p:spPr>
                  <a:xfrm>
                    <a:off x="3766727" y="5005439"/>
                    <a:ext cx="7217" cy="12025"/>
                  </a:xfrm>
                  <a:custGeom>
                    <a:avLst/>
                    <a:gdLst>
                      <a:gd name="connsiteX0" fmla="*/ 517 w 7217"/>
                      <a:gd name="connsiteY0" fmla="*/ 260 h 12025"/>
                      <a:gd name="connsiteX1" fmla="*/ 2311 w 7217"/>
                      <a:gd name="connsiteY1" fmla="*/ 8183 h 12025"/>
                      <a:gd name="connsiteX2" fmla="*/ 6696 w 7217"/>
                      <a:gd name="connsiteY2" fmla="*/ 11749 h 12025"/>
                      <a:gd name="connsiteX3" fmla="*/ 5101 w 7217"/>
                      <a:gd name="connsiteY3" fmla="*/ 3826 h 12025"/>
                      <a:gd name="connsiteX4" fmla="*/ 517 w 7217"/>
                      <a:gd name="connsiteY4" fmla="*/ 260 h 120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217" h="12025">
                        <a:moveTo>
                          <a:pt x="517" y="260"/>
                        </a:moveTo>
                        <a:cubicBezTo>
                          <a:pt x="-679" y="1448"/>
                          <a:pt x="317" y="4816"/>
                          <a:pt x="2311" y="8183"/>
                        </a:cubicBezTo>
                        <a:cubicBezTo>
                          <a:pt x="3905" y="10957"/>
                          <a:pt x="5699" y="12739"/>
                          <a:pt x="6696" y="11749"/>
                        </a:cubicBezTo>
                        <a:cubicBezTo>
                          <a:pt x="7892" y="10362"/>
                          <a:pt x="6895" y="7391"/>
                          <a:pt x="5101" y="3826"/>
                        </a:cubicBezTo>
                        <a:cubicBezTo>
                          <a:pt x="3307" y="1250"/>
                          <a:pt x="1513" y="-731"/>
                          <a:pt x="517" y="2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33" name="Freeform 2732">
                    <a:extLst>
                      <a:ext uri="{FF2B5EF4-FFF2-40B4-BE49-F238E27FC236}">
                        <a16:creationId xmlns:a16="http://schemas.microsoft.com/office/drawing/2014/main" id="{4CA05620-8687-5DB1-2F38-2091320BE0F2}"/>
                      </a:ext>
                    </a:extLst>
                  </p:cNvPr>
                  <p:cNvSpPr/>
                  <p:nvPr/>
                </p:nvSpPr>
                <p:spPr>
                  <a:xfrm>
                    <a:off x="3814704" y="4998810"/>
                    <a:ext cx="27598" cy="23769"/>
                  </a:xfrm>
                  <a:custGeom>
                    <a:avLst/>
                    <a:gdLst>
                      <a:gd name="connsiteX0" fmla="*/ 2770 w 27598"/>
                      <a:gd name="connsiteY0" fmla="*/ 12039 h 23769"/>
                      <a:gd name="connsiteX1" fmla="*/ 6557 w 27598"/>
                      <a:gd name="connsiteY1" fmla="*/ 15010 h 23769"/>
                      <a:gd name="connsiteX2" fmla="*/ 7155 w 27598"/>
                      <a:gd name="connsiteY2" fmla="*/ 14812 h 23769"/>
                      <a:gd name="connsiteX3" fmla="*/ 7953 w 27598"/>
                      <a:gd name="connsiteY3" fmla="*/ 15406 h 23769"/>
                      <a:gd name="connsiteX4" fmla="*/ 11540 w 27598"/>
                      <a:gd name="connsiteY4" fmla="*/ 19368 h 23769"/>
                      <a:gd name="connsiteX5" fmla="*/ 17720 w 27598"/>
                      <a:gd name="connsiteY5" fmla="*/ 21349 h 23769"/>
                      <a:gd name="connsiteX6" fmla="*/ 17321 w 27598"/>
                      <a:gd name="connsiteY6" fmla="*/ 15604 h 23769"/>
                      <a:gd name="connsiteX7" fmla="*/ 18517 w 27598"/>
                      <a:gd name="connsiteY7" fmla="*/ 18180 h 23769"/>
                      <a:gd name="connsiteX8" fmla="*/ 24497 w 27598"/>
                      <a:gd name="connsiteY8" fmla="*/ 23726 h 23769"/>
                      <a:gd name="connsiteX9" fmla="*/ 25095 w 27598"/>
                      <a:gd name="connsiteY9" fmla="*/ 19962 h 23769"/>
                      <a:gd name="connsiteX10" fmla="*/ 27088 w 27598"/>
                      <a:gd name="connsiteY10" fmla="*/ 20359 h 23769"/>
                      <a:gd name="connsiteX11" fmla="*/ 23899 w 27598"/>
                      <a:gd name="connsiteY11" fmla="*/ 9067 h 23769"/>
                      <a:gd name="connsiteX12" fmla="*/ 19514 w 27598"/>
                      <a:gd name="connsiteY12" fmla="*/ 6889 h 23769"/>
                      <a:gd name="connsiteX13" fmla="*/ 19912 w 27598"/>
                      <a:gd name="connsiteY13" fmla="*/ 12237 h 23769"/>
                      <a:gd name="connsiteX14" fmla="*/ 17321 w 27598"/>
                      <a:gd name="connsiteY14" fmla="*/ 11048 h 23769"/>
                      <a:gd name="connsiteX15" fmla="*/ 16723 w 27598"/>
                      <a:gd name="connsiteY15" fmla="*/ 11445 h 23769"/>
                      <a:gd name="connsiteX16" fmla="*/ 16324 w 27598"/>
                      <a:gd name="connsiteY16" fmla="*/ 6690 h 23769"/>
                      <a:gd name="connsiteX17" fmla="*/ 11939 w 27598"/>
                      <a:gd name="connsiteY17" fmla="*/ 2927 h 23769"/>
                      <a:gd name="connsiteX18" fmla="*/ 10345 w 27598"/>
                      <a:gd name="connsiteY18" fmla="*/ 2729 h 23769"/>
                      <a:gd name="connsiteX19" fmla="*/ 5959 w 27598"/>
                      <a:gd name="connsiteY19" fmla="*/ 154 h 23769"/>
                      <a:gd name="connsiteX20" fmla="*/ 5959 w 27598"/>
                      <a:gd name="connsiteY20" fmla="*/ 4511 h 23769"/>
                      <a:gd name="connsiteX21" fmla="*/ 5361 w 27598"/>
                      <a:gd name="connsiteY21" fmla="*/ 5898 h 23769"/>
                      <a:gd name="connsiteX22" fmla="*/ 4165 w 27598"/>
                      <a:gd name="connsiteY22" fmla="*/ 5304 h 23769"/>
                      <a:gd name="connsiteX23" fmla="*/ 2571 w 27598"/>
                      <a:gd name="connsiteY23" fmla="*/ 2332 h 23769"/>
                      <a:gd name="connsiteX24" fmla="*/ 976 w 27598"/>
                      <a:gd name="connsiteY24" fmla="*/ 2927 h 23769"/>
                      <a:gd name="connsiteX25" fmla="*/ 2770 w 27598"/>
                      <a:gd name="connsiteY25" fmla="*/ 12039 h 237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27598" h="23769">
                        <a:moveTo>
                          <a:pt x="2770" y="12039"/>
                        </a:moveTo>
                        <a:cubicBezTo>
                          <a:pt x="3767" y="13425"/>
                          <a:pt x="5760" y="15208"/>
                          <a:pt x="6557" y="15010"/>
                        </a:cubicBezTo>
                        <a:cubicBezTo>
                          <a:pt x="6757" y="15010"/>
                          <a:pt x="6956" y="15010"/>
                          <a:pt x="7155" y="14812"/>
                        </a:cubicBezTo>
                        <a:cubicBezTo>
                          <a:pt x="7355" y="15010"/>
                          <a:pt x="7754" y="15208"/>
                          <a:pt x="7953" y="15406"/>
                        </a:cubicBezTo>
                        <a:cubicBezTo>
                          <a:pt x="8949" y="16793"/>
                          <a:pt x="10145" y="17981"/>
                          <a:pt x="11540" y="19368"/>
                        </a:cubicBezTo>
                        <a:cubicBezTo>
                          <a:pt x="13933" y="21547"/>
                          <a:pt x="15926" y="22339"/>
                          <a:pt x="17720" y="21349"/>
                        </a:cubicBezTo>
                        <a:cubicBezTo>
                          <a:pt x="17520" y="19566"/>
                          <a:pt x="17520" y="17585"/>
                          <a:pt x="17321" y="15604"/>
                        </a:cubicBezTo>
                        <a:cubicBezTo>
                          <a:pt x="17720" y="16397"/>
                          <a:pt x="18118" y="17189"/>
                          <a:pt x="18517" y="18180"/>
                        </a:cubicBezTo>
                        <a:cubicBezTo>
                          <a:pt x="20510" y="21745"/>
                          <a:pt x="22902" y="24122"/>
                          <a:pt x="24497" y="23726"/>
                        </a:cubicBezTo>
                        <a:cubicBezTo>
                          <a:pt x="25494" y="23330"/>
                          <a:pt x="25693" y="22141"/>
                          <a:pt x="25095" y="19962"/>
                        </a:cubicBezTo>
                        <a:cubicBezTo>
                          <a:pt x="25892" y="20359"/>
                          <a:pt x="26490" y="20557"/>
                          <a:pt x="27088" y="20359"/>
                        </a:cubicBezTo>
                        <a:cubicBezTo>
                          <a:pt x="28483" y="17981"/>
                          <a:pt x="26889" y="13822"/>
                          <a:pt x="23899" y="9067"/>
                        </a:cubicBezTo>
                        <a:cubicBezTo>
                          <a:pt x="22105" y="6096"/>
                          <a:pt x="20311" y="5898"/>
                          <a:pt x="19514" y="6889"/>
                        </a:cubicBezTo>
                        <a:cubicBezTo>
                          <a:pt x="18716" y="8077"/>
                          <a:pt x="19115" y="10058"/>
                          <a:pt x="19912" y="12237"/>
                        </a:cubicBezTo>
                        <a:cubicBezTo>
                          <a:pt x="18916" y="11445"/>
                          <a:pt x="18118" y="11048"/>
                          <a:pt x="17321" y="11048"/>
                        </a:cubicBezTo>
                        <a:cubicBezTo>
                          <a:pt x="17122" y="11048"/>
                          <a:pt x="16922" y="11246"/>
                          <a:pt x="16723" y="11445"/>
                        </a:cubicBezTo>
                        <a:cubicBezTo>
                          <a:pt x="16524" y="9860"/>
                          <a:pt x="16524" y="8275"/>
                          <a:pt x="16324" y="6690"/>
                        </a:cubicBezTo>
                        <a:cubicBezTo>
                          <a:pt x="16125" y="5106"/>
                          <a:pt x="13534" y="3323"/>
                          <a:pt x="11939" y="2927"/>
                        </a:cubicBezTo>
                        <a:cubicBezTo>
                          <a:pt x="11341" y="2729"/>
                          <a:pt x="10943" y="2729"/>
                          <a:pt x="10345" y="2729"/>
                        </a:cubicBezTo>
                        <a:cubicBezTo>
                          <a:pt x="8750" y="748"/>
                          <a:pt x="7155" y="-441"/>
                          <a:pt x="5959" y="154"/>
                        </a:cubicBezTo>
                        <a:cubicBezTo>
                          <a:pt x="4763" y="550"/>
                          <a:pt x="4963" y="2134"/>
                          <a:pt x="5959" y="4511"/>
                        </a:cubicBezTo>
                        <a:cubicBezTo>
                          <a:pt x="5760" y="4908"/>
                          <a:pt x="5361" y="5304"/>
                          <a:pt x="5361" y="5898"/>
                        </a:cubicBezTo>
                        <a:cubicBezTo>
                          <a:pt x="4963" y="5700"/>
                          <a:pt x="4564" y="5502"/>
                          <a:pt x="4165" y="5304"/>
                        </a:cubicBezTo>
                        <a:lnTo>
                          <a:pt x="2571" y="2332"/>
                        </a:lnTo>
                        <a:cubicBezTo>
                          <a:pt x="1973" y="2531"/>
                          <a:pt x="1375" y="2729"/>
                          <a:pt x="976" y="2927"/>
                        </a:cubicBezTo>
                        <a:cubicBezTo>
                          <a:pt x="-618" y="4710"/>
                          <a:pt x="-419" y="7483"/>
                          <a:pt x="2770" y="120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34" name="Freeform 2733">
                    <a:extLst>
                      <a:ext uri="{FF2B5EF4-FFF2-40B4-BE49-F238E27FC236}">
                        <a16:creationId xmlns:a16="http://schemas.microsoft.com/office/drawing/2014/main" id="{2D149AD9-E397-539A-E5A6-A698CD74BBAA}"/>
                      </a:ext>
                    </a:extLst>
                  </p:cNvPr>
                  <p:cNvSpPr/>
                  <p:nvPr/>
                </p:nvSpPr>
                <p:spPr>
                  <a:xfrm>
                    <a:off x="3863677" y="4948244"/>
                    <a:ext cx="10655" cy="13844"/>
                  </a:xfrm>
                  <a:custGeom>
                    <a:avLst/>
                    <a:gdLst>
                      <a:gd name="connsiteX0" fmla="*/ 5024 w 10655"/>
                      <a:gd name="connsiteY0" fmla="*/ 3179 h 13844"/>
                      <a:gd name="connsiteX1" fmla="*/ 439 w 10655"/>
                      <a:gd name="connsiteY1" fmla="*/ 207 h 13844"/>
                      <a:gd name="connsiteX2" fmla="*/ 2831 w 10655"/>
                      <a:gd name="connsiteY2" fmla="*/ 7933 h 13844"/>
                      <a:gd name="connsiteX3" fmla="*/ 5223 w 10655"/>
                      <a:gd name="connsiteY3" fmla="*/ 10706 h 13844"/>
                      <a:gd name="connsiteX4" fmla="*/ 9808 w 10655"/>
                      <a:gd name="connsiteY4" fmla="*/ 13677 h 13844"/>
                      <a:gd name="connsiteX5" fmla="*/ 8612 w 10655"/>
                      <a:gd name="connsiteY5" fmla="*/ 6546 h 13844"/>
                      <a:gd name="connsiteX6" fmla="*/ 5024 w 10655"/>
                      <a:gd name="connsiteY6" fmla="*/ 3179 h 13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655" h="13844">
                        <a:moveTo>
                          <a:pt x="5024" y="3179"/>
                        </a:moveTo>
                        <a:cubicBezTo>
                          <a:pt x="3230" y="1000"/>
                          <a:pt x="1236" y="-585"/>
                          <a:pt x="439" y="207"/>
                        </a:cubicBezTo>
                        <a:cubicBezTo>
                          <a:pt x="-757" y="1396"/>
                          <a:pt x="638" y="4763"/>
                          <a:pt x="2831" y="7933"/>
                        </a:cubicBezTo>
                        <a:cubicBezTo>
                          <a:pt x="3628" y="9121"/>
                          <a:pt x="4625" y="10112"/>
                          <a:pt x="5223" y="10706"/>
                        </a:cubicBezTo>
                        <a:cubicBezTo>
                          <a:pt x="6817" y="13281"/>
                          <a:pt x="8612" y="14272"/>
                          <a:pt x="9808" y="13677"/>
                        </a:cubicBezTo>
                        <a:cubicBezTo>
                          <a:pt x="11402" y="12885"/>
                          <a:pt x="10605" y="10112"/>
                          <a:pt x="8612" y="6546"/>
                        </a:cubicBezTo>
                        <a:cubicBezTo>
                          <a:pt x="7415" y="4763"/>
                          <a:pt x="6020" y="3575"/>
                          <a:pt x="5024" y="317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35" name="Freeform 2734">
                    <a:extLst>
                      <a:ext uri="{FF2B5EF4-FFF2-40B4-BE49-F238E27FC236}">
                        <a16:creationId xmlns:a16="http://schemas.microsoft.com/office/drawing/2014/main" id="{80C8405C-CAB0-F280-43ED-7E6362848D3C}"/>
                      </a:ext>
                    </a:extLst>
                  </p:cNvPr>
                  <p:cNvSpPr/>
                  <p:nvPr/>
                </p:nvSpPr>
                <p:spPr>
                  <a:xfrm>
                    <a:off x="3833620" y="4997181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198 h 198"/>
                      <a:gd name="connsiteX1" fmla="*/ 0 w 199"/>
                      <a:gd name="connsiteY1" fmla="*/ 0 h 198"/>
                      <a:gd name="connsiteX2" fmla="*/ 0 w 199"/>
                      <a:gd name="connsiteY2" fmla="*/ 0 h 198"/>
                      <a:gd name="connsiteX3" fmla="*/ 0 w 199"/>
                      <a:gd name="connsiteY3" fmla="*/ 0 h 198"/>
                      <a:gd name="connsiteX4" fmla="*/ 0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199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36" name="Freeform 2735">
                    <a:extLst>
                      <a:ext uri="{FF2B5EF4-FFF2-40B4-BE49-F238E27FC236}">
                        <a16:creationId xmlns:a16="http://schemas.microsoft.com/office/drawing/2014/main" id="{48278547-EE77-81E6-13E8-7DBBD30FCDE3}"/>
                      </a:ext>
                    </a:extLst>
                  </p:cNvPr>
                  <p:cNvSpPr/>
                  <p:nvPr/>
                </p:nvSpPr>
                <p:spPr>
                  <a:xfrm>
                    <a:off x="3824326" y="4987744"/>
                    <a:ext cx="9094" cy="11180"/>
                  </a:xfrm>
                  <a:custGeom>
                    <a:avLst/>
                    <a:gdLst>
                      <a:gd name="connsiteX0" fmla="*/ 8098 w 9094"/>
                      <a:gd name="connsiteY0" fmla="*/ 10824 h 11180"/>
                      <a:gd name="connsiteX1" fmla="*/ 9095 w 9094"/>
                      <a:gd name="connsiteY1" fmla="*/ 9437 h 11180"/>
                      <a:gd name="connsiteX2" fmla="*/ 6902 w 9094"/>
                      <a:gd name="connsiteY2" fmla="*/ 5872 h 11180"/>
                      <a:gd name="connsiteX3" fmla="*/ 125 w 9094"/>
                      <a:gd name="connsiteY3" fmla="*/ 721 h 11180"/>
                      <a:gd name="connsiteX4" fmla="*/ 1321 w 9094"/>
                      <a:gd name="connsiteY4" fmla="*/ 5475 h 11180"/>
                      <a:gd name="connsiteX5" fmla="*/ 8098 w 9094"/>
                      <a:gd name="connsiteY5" fmla="*/ 10824 h 11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94" h="11180">
                        <a:moveTo>
                          <a:pt x="8098" y="10824"/>
                        </a:moveTo>
                        <a:cubicBezTo>
                          <a:pt x="8497" y="10626"/>
                          <a:pt x="8895" y="10031"/>
                          <a:pt x="9095" y="9437"/>
                        </a:cubicBezTo>
                        <a:cubicBezTo>
                          <a:pt x="8297" y="8249"/>
                          <a:pt x="7699" y="7060"/>
                          <a:pt x="6902" y="5872"/>
                        </a:cubicBezTo>
                        <a:cubicBezTo>
                          <a:pt x="4311" y="2306"/>
                          <a:pt x="1520" y="-1656"/>
                          <a:pt x="125" y="721"/>
                        </a:cubicBezTo>
                        <a:cubicBezTo>
                          <a:pt x="-274" y="1316"/>
                          <a:pt x="324" y="3891"/>
                          <a:pt x="1321" y="5475"/>
                        </a:cubicBezTo>
                        <a:cubicBezTo>
                          <a:pt x="3912" y="10230"/>
                          <a:pt x="6304" y="12012"/>
                          <a:pt x="8098" y="108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37" name="Freeform 2736">
                    <a:extLst>
                      <a:ext uri="{FF2B5EF4-FFF2-40B4-BE49-F238E27FC236}">
                        <a16:creationId xmlns:a16="http://schemas.microsoft.com/office/drawing/2014/main" id="{7FE83231-BE8A-764C-282A-4DA5778DA711}"/>
                      </a:ext>
                    </a:extLst>
                  </p:cNvPr>
                  <p:cNvSpPr/>
                  <p:nvPr/>
                </p:nvSpPr>
                <p:spPr>
                  <a:xfrm>
                    <a:off x="3903583" y="4830787"/>
                    <a:ext cx="1882" cy="1584"/>
                  </a:xfrm>
                  <a:custGeom>
                    <a:avLst/>
                    <a:gdLst>
                      <a:gd name="connsiteX0" fmla="*/ 1794 w 1882"/>
                      <a:gd name="connsiteY0" fmla="*/ 792 h 1584"/>
                      <a:gd name="connsiteX1" fmla="*/ 1794 w 1882"/>
                      <a:gd name="connsiteY1" fmla="*/ 0 h 1584"/>
                      <a:gd name="connsiteX2" fmla="*/ 0 w 1882"/>
                      <a:gd name="connsiteY2" fmla="*/ 1387 h 1584"/>
                      <a:gd name="connsiteX3" fmla="*/ 1794 w 1882"/>
                      <a:gd name="connsiteY3" fmla="*/ 792 h 1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882" h="1584">
                        <a:moveTo>
                          <a:pt x="1794" y="792"/>
                        </a:moveTo>
                        <a:cubicBezTo>
                          <a:pt x="1794" y="594"/>
                          <a:pt x="1993" y="396"/>
                          <a:pt x="1794" y="0"/>
                        </a:cubicBezTo>
                        <a:cubicBezTo>
                          <a:pt x="1196" y="396"/>
                          <a:pt x="598" y="990"/>
                          <a:pt x="0" y="1387"/>
                        </a:cubicBezTo>
                        <a:cubicBezTo>
                          <a:pt x="997" y="1783"/>
                          <a:pt x="1395" y="1585"/>
                          <a:pt x="1794" y="7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38" name="Freeform 2737">
                    <a:extLst>
                      <a:ext uri="{FF2B5EF4-FFF2-40B4-BE49-F238E27FC236}">
                        <a16:creationId xmlns:a16="http://schemas.microsoft.com/office/drawing/2014/main" id="{98800FBF-D7FC-2254-7E32-EDD70DF73885}"/>
                      </a:ext>
                    </a:extLst>
                  </p:cNvPr>
                  <p:cNvSpPr/>
                  <p:nvPr/>
                </p:nvSpPr>
                <p:spPr>
                  <a:xfrm>
                    <a:off x="3821174" y="4897176"/>
                    <a:ext cx="10253" cy="12845"/>
                  </a:xfrm>
                  <a:custGeom>
                    <a:avLst/>
                    <a:gdLst>
                      <a:gd name="connsiteX0" fmla="*/ 10253 w 10253"/>
                      <a:gd name="connsiteY0" fmla="*/ 12846 h 12845"/>
                      <a:gd name="connsiteX1" fmla="*/ 9855 w 10253"/>
                      <a:gd name="connsiteY1" fmla="*/ 10469 h 12845"/>
                      <a:gd name="connsiteX2" fmla="*/ 6267 w 10253"/>
                      <a:gd name="connsiteY2" fmla="*/ 4922 h 12845"/>
                      <a:gd name="connsiteX3" fmla="*/ 287 w 10253"/>
                      <a:gd name="connsiteY3" fmla="*/ 366 h 12845"/>
                      <a:gd name="connsiteX4" fmla="*/ 4074 w 10253"/>
                      <a:gd name="connsiteY4" fmla="*/ 8686 h 12845"/>
                      <a:gd name="connsiteX5" fmla="*/ 10253 w 10253"/>
                      <a:gd name="connsiteY5" fmla="*/ 12846 h 128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253" h="12845">
                        <a:moveTo>
                          <a:pt x="10253" y="12846"/>
                        </a:moveTo>
                        <a:lnTo>
                          <a:pt x="9855" y="10469"/>
                        </a:lnTo>
                        <a:cubicBezTo>
                          <a:pt x="8659" y="8686"/>
                          <a:pt x="7662" y="6507"/>
                          <a:pt x="6267" y="4922"/>
                        </a:cubicBezTo>
                        <a:cubicBezTo>
                          <a:pt x="4074" y="1753"/>
                          <a:pt x="1284" y="-1020"/>
                          <a:pt x="287" y="366"/>
                        </a:cubicBezTo>
                        <a:cubicBezTo>
                          <a:pt x="-909" y="1951"/>
                          <a:pt x="1882" y="5715"/>
                          <a:pt x="4074" y="8686"/>
                        </a:cubicBezTo>
                        <a:cubicBezTo>
                          <a:pt x="6466" y="12054"/>
                          <a:pt x="8459" y="12450"/>
                          <a:pt x="10253" y="128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39" name="Freeform 2738">
                    <a:extLst>
                      <a:ext uri="{FF2B5EF4-FFF2-40B4-BE49-F238E27FC236}">
                        <a16:creationId xmlns:a16="http://schemas.microsoft.com/office/drawing/2014/main" id="{D3DC8DEA-2F13-5572-B058-D0EE9F9CF0C7}"/>
                      </a:ext>
                    </a:extLst>
                  </p:cNvPr>
                  <p:cNvSpPr/>
                  <p:nvPr/>
                </p:nvSpPr>
                <p:spPr>
                  <a:xfrm>
                    <a:off x="3727936" y="4968358"/>
                    <a:ext cx="7388" cy="12134"/>
                  </a:xfrm>
                  <a:custGeom>
                    <a:avLst/>
                    <a:gdLst>
                      <a:gd name="connsiteX0" fmla="*/ 7216 w 7388"/>
                      <a:gd name="connsiteY0" fmla="*/ 11985 h 12134"/>
                      <a:gd name="connsiteX1" fmla="*/ 4825 w 7388"/>
                      <a:gd name="connsiteY1" fmla="*/ 3468 h 12134"/>
                      <a:gd name="connsiteX2" fmla="*/ 439 w 7388"/>
                      <a:gd name="connsiteY2" fmla="*/ 298 h 12134"/>
                      <a:gd name="connsiteX3" fmla="*/ 2831 w 7388"/>
                      <a:gd name="connsiteY3" fmla="*/ 8618 h 12134"/>
                      <a:gd name="connsiteX4" fmla="*/ 7216 w 7388"/>
                      <a:gd name="connsiteY4" fmla="*/ 11985 h 121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88" h="12134">
                        <a:moveTo>
                          <a:pt x="7216" y="11985"/>
                        </a:moveTo>
                        <a:cubicBezTo>
                          <a:pt x="7814" y="10004"/>
                          <a:pt x="6818" y="6835"/>
                          <a:pt x="4825" y="3468"/>
                        </a:cubicBezTo>
                        <a:cubicBezTo>
                          <a:pt x="3230" y="892"/>
                          <a:pt x="1236" y="-692"/>
                          <a:pt x="439" y="298"/>
                        </a:cubicBezTo>
                        <a:cubicBezTo>
                          <a:pt x="-757" y="1685"/>
                          <a:pt x="639" y="5250"/>
                          <a:pt x="2831" y="8618"/>
                        </a:cubicBezTo>
                        <a:cubicBezTo>
                          <a:pt x="4226" y="11391"/>
                          <a:pt x="5821" y="12580"/>
                          <a:pt x="7216" y="119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40" name="Freeform 2739">
                    <a:extLst>
                      <a:ext uri="{FF2B5EF4-FFF2-40B4-BE49-F238E27FC236}">
                        <a16:creationId xmlns:a16="http://schemas.microsoft.com/office/drawing/2014/main" id="{DCE31578-DFB7-84E4-DE89-E49B2E9069DA}"/>
                      </a:ext>
                    </a:extLst>
                  </p:cNvPr>
                  <p:cNvSpPr/>
                  <p:nvPr/>
                </p:nvSpPr>
                <p:spPr>
                  <a:xfrm>
                    <a:off x="3856143" y="5041751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0 h 198"/>
                      <a:gd name="connsiteX1" fmla="*/ 200 w 398"/>
                      <a:gd name="connsiteY1" fmla="*/ 198 h 198"/>
                      <a:gd name="connsiteX2" fmla="*/ 399 w 398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0" y="0"/>
                        </a:moveTo>
                        <a:lnTo>
                          <a:pt x="200" y="198"/>
                        </a:lnTo>
                        <a:lnTo>
                          <a:pt x="3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41" name="Freeform 2740">
                    <a:extLst>
                      <a:ext uri="{FF2B5EF4-FFF2-40B4-BE49-F238E27FC236}">
                        <a16:creationId xmlns:a16="http://schemas.microsoft.com/office/drawing/2014/main" id="{1E876EA3-7D13-CFDC-8606-E0DBC46AE6DA}"/>
                      </a:ext>
                    </a:extLst>
                  </p:cNvPr>
                  <p:cNvSpPr/>
                  <p:nvPr/>
                </p:nvSpPr>
                <p:spPr>
                  <a:xfrm>
                    <a:off x="3908195" y="4862904"/>
                    <a:ext cx="16204" cy="16263"/>
                  </a:xfrm>
                  <a:custGeom>
                    <a:avLst/>
                    <a:gdLst>
                      <a:gd name="connsiteX0" fmla="*/ 371 w 16204"/>
                      <a:gd name="connsiteY0" fmla="*/ 568 h 16263"/>
                      <a:gd name="connsiteX1" fmla="*/ 3560 w 16204"/>
                      <a:gd name="connsiteY1" fmla="*/ 9284 h 16263"/>
                      <a:gd name="connsiteX2" fmla="*/ 9540 w 16204"/>
                      <a:gd name="connsiteY2" fmla="*/ 12453 h 16263"/>
                      <a:gd name="connsiteX3" fmla="*/ 9938 w 16204"/>
                      <a:gd name="connsiteY3" fmla="*/ 11265 h 16263"/>
                      <a:gd name="connsiteX4" fmla="*/ 11334 w 16204"/>
                      <a:gd name="connsiteY4" fmla="*/ 13246 h 16263"/>
                      <a:gd name="connsiteX5" fmla="*/ 16117 w 16204"/>
                      <a:gd name="connsiteY5" fmla="*/ 16019 h 16263"/>
                      <a:gd name="connsiteX6" fmla="*/ 13726 w 16204"/>
                      <a:gd name="connsiteY6" fmla="*/ 9680 h 16263"/>
                      <a:gd name="connsiteX7" fmla="*/ 9141 w 16204"/>
                      <a:gd name="connsiteY7" fmla="*/ 7303 h 16263"/>
                      <a:gd name="connsiteX8" fmla="*/ 8942 w 16204"/>
                      <a:gd name="connsiteY8" fmla="*/ 7897 h 16263"/>
                      <a:gd name="connsiteX9" fmla="*/ 6151 w 16204"/>
                      <a:gd name="connsiteY9" fmla="*/ 3737 h 16263"/>
                      <a:gd name="connsiteX10" fmla="*/ 371 w 16204"/>
                      <a:gd name="connsiteY10" fmla="*/ 568 h 16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204" h="16263">
                        <a:moveTo>
                          <a:pt x="371" y="568"/>
                        </a:moveTo>
                        <a:cubicBezTo>
                          <a:pt x="-626" y="2153"/>
                          <a:pt x="371" y="5322"/>
                          <a:pt x="3560" y="9284"/>
                        </a:cubicBezTo>
                        <a:cubicBezTo>
                          <a:pt x="6151" y="12453"/>
                          <a:pt x="8144" y="13246"/>
                          <a:pt x="9540" y="12453"/>
                        </a:cubicBezTo>
                        <a:cubicBezTo>
                          <a:pt x="9938" y="12057"/>
                          <a:pt x="9938" y="11661"/>
                          <a:pt x="9938" y="11265"/>
                        </a:cubicBezTo>
                        <a:cubicBezTo>
                          <a:pt x="10337" y="11859"/>
                          <a:pt x="10736" y="12651"/>
                          <a:pt x="11334" y="13246"/>
                        </a:cubicBezTo>
                        <a:cubicBezTo>
                          <a:pt x="13327" y="15623"/>
                          <a:pt x="15121" y="16811"/>
                          <a:pt x="16117" y="16019"/>
                        </a:cubicBezTo>
                        <a:cubicBezTo>
                          <a:pt x="16516" y="14434"/>
                          <a:pt x="15519" y="12255"/>
                          <a:pt x="13726" y="9680"/>
                        </a:cubicBezTo>
                        <a:cubicBezTo>
                          <a:pt x="11533" y="6709"/>
                          <a:pt x="9938" y="6312"/>
                          <a:pt x="9141" y="7303"/>
                        </a:cubicBezTo>
                        <a:cubicBezTo>
                          <a:pt x="8942" y="7501"/>
                          <a:pt x="8942" y="7699"/>
                          <a:pt x="8942" y="7897"/>
                        </a:cubicBezTo>
                        <a:cubicBezTo>
                          <a:pt x="8144" y="6511"/>
                          <a:pt x="7347" y="5124"/>
                          <a:pt x="6151" y="3737"/>
                        </a:cubicBezTo>
                        <a:cubicBezTo>
                          <a:pt x="3560" y="370"/>
                          <a:pt x="1168" y="-819"/>
                          <a:pt x="371" y="5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42" name="Freeform 2741">
                    <a:extLst>
                      <a:ext uri="{FF2B5EF4-FFF2-40B4-BE49-F238E27FC236}">
                        <a16:creationId xmlns:a16="http://schemas.microsoft.com/office/drawing/2014/main" id="{299F40D1-D4E4-0894-529E-AD024D2D240B}"/>
                      </a:ext>
                    </a:extLst>
                  </p:cNvPr>
                  <p:cNvSpPr/>
                  <p:nvPr/>
                </p:nvSpPr>
                <p:spPr>
                  <a:xfrm>
                    <a:off x="3813310" y="5023044"/>
                    <a:ext cx="26816" cy="30371"/>
                  </a:xfrm>
                  <a:custGeom>
                    <a:avLst/>
                    <a:gdLst>
                      <a:gd name="connsiteX0" fmla="*/ 23698 w 26816"/>
                      <a:gd name="connsiteY0" fmla="*/ 21876 h 30371"/>
                      <a:gd name="connsiteX1" fmla="*/ 21704 w 26816"/>
                      <a:gd name="connsiteY1" fmla="*/ 16528 h 30371"/>
                      <a:gd name="connsiteX2" fmla="*/ 20309 w 26816"/>
                      <a:gd name="connsiteY2" fmla="*/ 15339 h 30371"/>
                      <a:gd name="connsiteX3" fmla="*/ 18117 w 26816"/>
                      <a:gd name="connsiteY3" fmla="*/ 11179 h 30371"/>
                      <a:gd name="connsiteX4" fmla="*/ 12336 w 26816"/>
                      <a:gd name="connsiteY4" fmla="*/ 5831 h 30371"/>
                      <a:gd name="connsiteX5" fmla="*/ 12137 w 26816"/>
                      <a:gd name="connsiteY5" fmla="*/ 6821 h 30371"/>
                      <a:gd name="connsiteX6" fmla="*/ 11140 w 26816"/>
                      <a:gd name="connsiteY6" fmla="*/ 4840 h 30371"/>
                      <a:gd name="connsiteX7" fmla="*/ 6356 w 26816"/>
                      <a:gd name="connsiteY7" fmla="*/ 86 h 30371"/>
                      <a:gd name="connsiteX8" fmla="*/ 6755 w 26816"/>
                      <a:gd name="connsiteY8" fmla="*/ 7217 h 30371"/>
                      <a:gd name="connsiteX9" fmla="*/ 11539 w 26816"/>
                      <a:gd name="connsiteY9" fmla="*/ 11773 h 30371"/>
                      <a:gd name="connsiteX10" fmla="*/ 12536 w 26816"/>
                      <a:gd name="connsiteY10" fmla="*/ 10585 h 30371"/>
                      <a:gd name="connsiteX11" fmla="*/ 13731 w 26816"/>
                      <a:gd name="connsiteY11" fmla="*/ 13160 h 30371"/>
                      <a:gd name="connsiteX12" fmla="*/ 11539 w 26816"/>
                      <a:gd name="connsiteY12" fmla="*/ 13754 h 30371"/>
                      <a:gd name="connsiteX13" fmla="*/ 6954 w 26816"/>
                      <a:gd name="connsiteY13" fmla="*/ 11575 h 30371"/>
                      <a:gd name="connsiteX14" fmla="*/ 5360 w 26816"/>
                      <a:gd name="connsiteY14" fmla="*/ 7019 h 30371"/>
                      <a:gd name="connsiteX15" fmla="*/ 576 w 26816"/>
                      <a:gd name="connsiteY15" fmla="*/ 2859 h 30371"/>
                      <a:gd name="connsiteX16" fmla="*/ 1772 w 26816"/>
                      <a:gd name="connsiteY16" fmla="*/ 9198 h 30371"/>
                      <a:gd name="connsiteX17" fmla="*/ 5160 w 26816"/>
                      <a:gd name="connsiteY17" fmla="*/ 13160 h 30371"/>
                      <a:gd name="connsiteX18" fmla="*/ 7951 w 26816"/>
                      <a:gd name="connsiteY18" fmla="*/ 18112 h 30371"/>
                      <a:gd name="connsiteX19" fmla="*/ 14728 w 26816"/>
                      <a:gd name="connsiteY19" fmla="*/ 21876 h 30371"/>
                      <a:gd name="connsiteX20" fmla="*/ 20508 w 26816"/>
                      <a:gd name="connsiteY20" fmla="*/ 23461 h 30371"/>
                      <a:gd name="connsiteX21" fmla="*/ 21505 w 26816"/>
                      <a:gd name="connsiteY21" fmla="*/ 26036 h 30371"/>
                      <a:gd name="connsiteX22" fmla="*/ 26289 w 26816"/>
                      <a:gd name="connsiteY22" fmla="*/ 30196 h 30371"/>
                      <a:gd name="connsiteX23" fmla="*/ 24894 w 26816"/>
                      <a:gd name="connsiteY23" fmla="*/ 23857 h 30371"/>
                      <a:gd name="connsiteX24" fmla="*/ 23698 w 26816"/>
                      <a:gd name="connsiteY24" fmla="*/ 21876 h 303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6816" h="30371">
                        <a:moveTo>
                          <a:pt x="23698" y="21876"/>
                        </a:moveTo>
                        <a:cubicBezTo>
                          <a:pt x="24296" y="20687"/>
                          <a:pt x="23698" y="18508"/>
                          <a:pt x="21704" y="16528"/>
                        </a:cubicBezTo>
                        <a:cubicBezTo>
                          <a:pt x="21306" y="16131"/>
                          <a:pt x="20708" y="15735"/>
                          <a:pt x="20309" y="15339"/>
                        </a:cubicBezTo>
                        <a:cubicBezTo>
                          <a:pt x="19711" y="13952"/>
                          <a:pt x="19113" y="12566"/>
                          <a:pt x="18117" y="11179"/>
                        </a:cubicBezTo>
                        <a:cubicBezTo>
                          <a:pt x="16123" y="8010"/>
                          <a:pt x="14130" y="5237"/>
                          <a:pt x="12336" y="5831"/>
                        </a:cubicBezTo>
                        <a:cubicBezTo>
                          <a:pt x="12137" y="6029"/>
                          <a:pt x="12137" y="6425"/>
                          <a:pt x="12137" y="6821"/>
                        </a:cubicBezTo>
                        <a:cubicBezTo>
                          <a:pt x="11938" y="6227"/>
                          <a:pt x="11539" y="5633"/>
                          <a:pt x="11140" y="4840"/>
                        </a:cubicBezTo>
                        <a:cubicBezTo>
                          <a:pt x="9545" y="2067"/>
                          <a:pt x="7951" y="-508"/>
                          <a:pt x="6356" y="86"/>
                        </a:cubicBezTo>
                        <a:cubicBezTo>
                          <a:pt x="4961" y="879"/>
                          <a:pt x="4961" y="3454"/>
                          <a:pt x="6755" y="7217"/>
                        </a:cubicBezTo>
                        <a:cubicBezTo>
                          <a:pt x="8150" y="10387"/>
                          <a:pt x="10143" y="11972"/>
                          <a:pt x="11539" y="11773"/>
                        </a:cubicBezTo>
                        <a:cubicBezTo>
                          <a:pt x="12137" y="11575"/>
                          <a:pt x="12336" y="11179"/>
                          <a:pt x="12536" y="10585"/>
                        </a:cubicBezTo>
                        <a:cubicBezTo>
                          <a:pt x="12934" y="11377"/>
                          <a:pt x="13333" y="12368"/>
                          <a:pt x="13731" y="13160"/>
                        </a:cubicBezTo>
                        <a:cubicBezTo>
                          <a:pt x="12934" y="13160"/>
                          <a:pt x="12137" y="13556"/>
                          <a:pt x="11539" y="13754"/>
                        </a:cubicBezTo>
                        <a:cubicBezTo>
                          <a:pt x="9745" y="12368"/>
                          <a:pt x="8150" y="11575"/>
                          <a:pt x="6954" y="11575"/>
                        </a:cubicBezTo>
                        <a:cubicBezTo>
                          <a:pt x="6755" y="10387"/>
                          <a:pt x="6157" y="8802"/>
                          <a:pt x="5360" y="7019"/>
                        </a:cubicBezTo>
                        <a:cubicBezTo>
                          <a:pt x="3765" y="4246"/>
                          <a:pt x="1772" y="2067"/>
                          <a:pt x="576" y="2859"/>
                        </a:cubicBezTo>
                        <a:cubicBezTo>
                          <a:pt x="-620" y="3652"/>
                          <a:pt x="177" y="6425"/>
                          <a:pt x="1772" y="9198"/>
                        </a:cubicBezTo>
                        <a:cubicBezTo>
                          <a:pt x="2768" y="11179"/>
                          <a:pt x="4164" y="12764"/>
                          <a:pt x="5160" y="13160"/>
                        </a:cubicBezTo>
                        <a:cubicBezTo>
                          <a:pt x="5160" y="14547"/>
                          <a:pt x="6556" y="16528"/>
                          <a:pt x="7951" y="18112"/>
                        </a:cubicBezTo>
                        <a:cubicBezTo>
                          <a:pt x="10343" y="20489"/>
                          <a:pt x="13133" y="22272"/>
                          <a:pt x="14728" y="21876"/>
                        </a:cubicBezTo>
                        <a:cubicBezTo>
                          <a:pt x="17120" y="23659"/>
                          <a:pt x="19113" y="23857"/>
                          <a:pt x="20508" y="23461"/>
                        </a:cubicBezTo>
                        <a:cubicBezTo>
                          <a:pt x="20708" y="24253"/>
                          <a:pt x="21106" y="25045"/>
                          <a:pt x="21505" y="26036"/>
                        </a:cubicBezTo>
                        <a:cubicBezTo>
                          <a:pt x="23100" y="29007"/>
                          <a:pt x="25093" y="30988"/>
                          <a:pt x="26289" y="30196"/>
                        </a:cubicBezTo>
                        <a:cubicBezTo>
                          <a:pt x="27485" y="29403"/>
                          <a:pt x="26488" y="26630"/>
                          <a:pt x="24894" y="23857"/>
                        </a:cubicBezTo>
                        <a:cubicBezTo>
                          <a:pt x="24694" y="23263"/>
                          <a:pt x="24296" y="22470"/>
                          <a:pt x="23698" y="218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43" name="Freeform 2742">
                    <a:extLst>
                      <a:ext uri="{FF2B5EF4-FFF2-40B4-BE49-F238E27FC236}">
                        <a16:creationId xmlns:a16="http://schemas.microsoft.com/office/drawing/2014/main" id="{A1A34F1B-015A-DE2B-6C2C-327B4D920579}"/>
                      </a:ext>
                    </a:extLst>
                  </p:cNvPr>
                  <p:cNvSpPr/>
                  <p:nvPr/>
                </p:nvSpPr>
                <p:spPr>
                  <a:xfrm>
                    <a:off x="3861473" y="5009248"/>
                    <a:ext cx="12528" cy="13280"/>
                  </a:xfrm>
                  <a:custGeom>
                    <a:avLst/>
                    <a:gdLst>
                      <a:gd name="connsiteX0" fmla="*/ 6630 w 12528"/>
                      <a:gd name="connsiteY0" fmla="*/ 10911 h 13280"/>
                      <a:gd name="connsiteX1" fmla="*/ 12012 w 12528"/>
                      <a:gd name="connsiteY1" fmla="*/ 12892 h 13280"/>
                      <a:gd name="connsiteX2" fmla="*/ 10217 w 12528"/>
                      <a:gd name="connsiteY2" fmla="*/ 7148 h 13280"/>
                      <a:gd name="connsiteX3" fmla="*/ 6032 w 12528"/>
                      <a:gd name="connsiteY3" fmla="*/ 4573 h 13280"/>
                      <a:gd name="connsiteX4" fmla="*/ 5832 w 12528"/>
                      <a:gd name="connsiteY4" fmla="*/ 4176 h 13280"/>
                      <a:gd name="connsiteX5" fmla="*/ 849 w 12528"/>
                      <a:gd name="connsiteY5" fmla="*/ 17 h 13280"/>
                      <a:gd name="connsiteX6" fmla="*/ 1846 w 12528"/>
                      <a:gd name="connsiteY6" fmla="*/ 5761 h 13280"/>
                      <a:gd name="connsiteX7" fmla="*/ 6630 w 12528"/>
                      <a:gd name="connsiteY7" fmla="*/ 10911 h 13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528" h="13280">
                        <a:moveTo>
                          <a:pt x="6630" y="10911"/>
                        </a:moveTo>
                        <a:cubicBezTo>
                          <a:pt x="8623" y="12892"/>
                          <a:pt x="10816" y="13883"/>
                          <a:pt x="12012" y="12892"/>
                        </a:cubicBezTo>
                        <a:cubicBezTo>
                          <a:pt x="13207" y="11902"/>
                          <a:pt x="12211" y="9327"/>
                          <a:pt x="10217" y="7148"/>
                        </a:cubicBezTo>
                        <a:cubicBezTo>
                          <a:pt x="8822" y="5563"/>
                          <a:pt x="7228" y="4771"/>
                          <a:pt x="6032" y="4573"/>
                        </a:cubicBezTo>
                        <a:cubicBezTo>
                          <a:pt x="6032" y="4375"/>
                          <a:pt x="5832" y="4375"/>
                          <a:pt x="5832" y="4176"/>
                        </a:cubicBezTo>
                        <a:cubicBezTo>
                          <a:pt x="4038" y="1403"/>
                          <a:pt x="2244" y="-182"/>
                          <a:pt x="849" y="17"/>
                        </a:cubicBezTo>
                        <a:cubicBezTo>
                          <a:pt x="-945" y="215"/>
                          <a:pt x="451" y="3186"/>
                          <a:pt x="1846" y="5761"/>
                        </a:cubicBezTo>
                        <a:cubicBezTo>
                          <a:pt x="3440" y="8534"/>
                          <a:pt x="5234" y="10713"/>
                          <a:pt x="6630" y="109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44" name="Freeform 2743">
                    <a:extLst>
                      <a:ext uri="{FF2B5EF4-FFF2-40B4-BE49-F238E27FC236}">
                        <a16:creationId xmlns:a16="http://schemas.microsoft.com/office/drawing/2014/main" id="{65305BCB-FDC1-271C-799F-0A1742B69C06}"/>
                      </a:ext>
                    </a:extLst>
                  </p:cNvPr>
                  <p:cNvSpPr/>
                  <p:nvPr/>
                </p:nvSpPr>
                <p:spPr>
                  <a:xfrm>
                    <a:off x="3843034" y="4932774"/>
                    <a:ext cx="10176" cy="19487"/>
                  </a:xfrm>
                  <a:custGeom>
                    <a:avLst/>
                    <a:gdLst>
                      <a:gd name="connsiteX0" fmla="*/ 352 w 10176"/>
                      <a:gd name="connsiteY0" fmla="*/ 622 h 19487"/>
                      <a:gd name="connsiteX1" fmla="*/ 2944 w 10176"/>
                      <a:gd name="connsiteY1" fmla="*/ 10725 h 19487"/>
                      <a:gd name="connsiteX2" fmla="*/ 4339 w 10176"/>
                      <a:gd name="connsiteY2" fmla="*/ 15083 h 19487"/>
                      <a:gd name="connsiteX3" fmla="*/ 9322 w 10176"/>
                      <a:gd name="connsiteY3" fmla="*/ 19441 h 19487"/>
                      <a:gd name="connsiteX4" fmla="*/ 9521 w 10176"/>
                      <a:gd name="connsiteY4" fmla="*/ 15875 h 19487"/>
                      <a:gd name="connsiteX5" fmla="*/ 4538 w 10176"/>
                      <a:gd name="connsiteY5" fmla="*/ 2999 h 19487"/>
                      <a:gd name="connsiteX6" fmla="*/ 352 w 10176"/>
                      <a:gd name="connsiteY6" fmla="*/ 622 h 194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176" h="19487">
                        <a:moveTo>
                          <a:pt x="352" y="622"/>
                        </a:moveTo>
                        <a:cubicBezTo>
                          <a:pt x="-644" y="2999"/>
                          <a:pt x="552" y="6565"/>
                          <a:pt x="2944" y="10725"/>
                        </a:cubicBezTo>
                        <a:cubicBezTo>
                          <a:pt x="2744" y="11715"/>
                          <a:pt x="3143" y="13102"/>
                          <a:pt x="4339" y="15083"/>
                        </a:cubicBezTo>
                        <a:cubicBezTo>
                          <a:pt x="5933" y="17658"/>
                          <a:pt x="7927" y="19837"/>
                          <a:pt x="9322" y="19441"/>
                        </a:cubicBezTo>
                        <a:cubicBezTo>
                          <a:pt x="10319" y="19243"/>
                          <a:pt x="10518" y="17856"/>
                          <a:pt x="9521" y="15875"/>
                        </a:cubicBezTo>
                        <a:cubicBezTo>
                          <a:pt x="9123" y="12309"/>
                          <a:pt x="7927" y="7952"/>
                          <a:pt x="4538" y="2999"/>
                        </a:cubicBezTo>
                        <a:cubicBezTo>
                          <a:pt x="2744" y="226"/>
                          <a:pt x="950" y="-764"/>
                          <a:pt x="352" y="6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45" name="Freeform 2744">
                    <a:extLst>
                      <a:ext uri="{FF2B5EF4-FFF2-40B4-BE49-F238E27FC236}">
                        <a16:creationId xmlns:a16="http://schemas.microsoft.com/office/drawing/2014/main" id="{E8A56320-93F6-8965-A1D5-5FE22E483C04}"/>
                      </a:ext>
                    </a:extLst>
                  </p:cNvPr>
                  <p:cNvSpPr/>
                  <p:nvPr/>
                </p:nvSpPr>
                <p:spPr>
                  <a:xfrm>
                    <a:off x="3852531" y="4939082"/>
                    <a:ext cx="8292" cy="10892"/>
                  </a:xfrm>
                  <a:custGeom>
                    <a:avLst/>
                    <a:gdLst>
                      <a:gd name="connsiteX0" fmla="*/ 622 w 8292"/>
                      <a:gd name="connsiteY0" fmla="*/ 59 h 10892"/>
                      <a:gd name="connsiteX1" fmla="*/ 1818 w 8292"/>
                      <a:gd name="connsiteY1" fmla="*/ 5605 h 10892"/>
                      <a:gd name="connsiteX2" fmla="*/ 7798 w 8292"/>
                      <a:gd name="connsiteY2" fmla="*/ 10756 h 10892"/>
                      <a:gd name="connsiteX3" fmla="*/ 6801 w 8292"/>
                      <a:gd name="connsiteY3" fmla="*/ 5209 h 10892"/>
                      <a:gd name="connsiteX4" fmla="*/ 622 w 8292"/>
                      <a:gd name="connsiteY4" fmla="*/ 59 h 10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92" h="10892">
                        <a:moveTo>
                          <a:pt x="622" y="59"/>
                        </a:moveTo>
                        <a:cubicBezTo>
                          <a:pt x="-773" y="257"/>
                          <a:pt x="423" y="3030"/>
                          <a:pt x="1818" y="5605"/>
                        </a:cubicBezTo>
                        <a:cubicBezTo>
                          <a:pt x="4011" y="8775"/>
                          <a:pt x="6203" y="11548"/>
                          <a:pt x="7798" y="10756"/>
                        </a:cubicBezTo>
                        <a:cubicBezTo>
                          <a:pt x="8794" y="10162"/>
                          <a:pt x="8196" y="7784"/>
                          <a:pt x="6801" y="5209"/>
                        </a:cubicBezTo>
                        <a:cubicBezTo>
                          <a:pt x="4409" y="1248"/>
                          <a:pt x="2217" y="-337"/>
                          <a:pt x="622" y="5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46" name="Freeform 2745">
                    <a:extLst>
                      <a:ext uri="{FF2B5EF4-FFF2-40B4-BE49-F238E27FC236}">
                        <a16:creationId xmlns:a16="http://schemas.microsoft.com/office/drawing/2014/main" id="{C9CDDE24-99C2-B140-279A-C167B1799D7C}"/>
                      </a:ext>
                    </a:extLst>
                  </p:cNvPr>
                  <p:cNvSpPr/>
                  <p:nvPr/>
                </p:nvSpPr>
                <p:spPr>
                  <a:xfrm>
                    <a:off x="3779260" y="5005141"/>
                    <a:ext cx="7516" cy="11754"/>
                  </a:xfrm>
                  <a:custGeom>
                    <a:avLst/>
                    <a:gdLst>
                      <a:gd name="connsiteX0" fmla="*/ 7318 w 7516"/>
                      <a:gd name="connsiteY0" fmla="*/ 11056 h 11754"/>
                      <a:gd name="connsiteX1" fmla="*/ 5524 w 7516"/>
                      <a:gd name="connsiteY1" fmla="*/ 4123 h 11754"/>
                      <a:gd name="connsiteX2" fmla="*/ 342 w 7516"/>
                      <a:gd name="connsiteY2" fmla="*/ 558 h 11754"/>
                      <a:gd name="connsiteX3" fmla="*/ 2135 w 7516"/>
                      <a:gd name="connsiteY3" fmla="*/ 7095 h 11754"/>
                      <a:gd name="connsiteX4" fmla="*/ 7318 w 7516"/>
                      <a:gd name="connsiteY4" fmla="*/ 11056 h 117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16" h="11754">
                        <a:moveTo>
                          <a:pt x="7318" y="11056"/>
                        </a:moveTo>
                        <a:cubicBezTo>
                          <a:pt x="7916" y="9670"/>
                          <a:pt x="7119" y="7095"/>
                          <a:pt x="5524" y="4123"/>
                        </a:cubicBezTo>
                        <a:cubicBezTo>
                          <a:pt x="3332" y="954"/>
                          <a:pt x="1338" y="-1027"/>
                          <a:pt x="342" y="558"/>
                        </a:cubicBezTo>
                        <a:cubicBezTo>
                          <a:pt x="-456" y="1746"/>
                          <a:pt x="142" y="4321"/>
                          <a:pt x="2135" y="7095"/>
                        </a:cubicBezTo>
                        <a:cubicBezTo>
                          <a:pt x="3930" y="9868"/>
                          <a:pt x="6321" y="13235"/>
                          <a:pt x="7318" y="110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47" name="Freeform 2746">
                    <a:extLst>
                      <a:ext uri="{FF2B5EF4-FFF2-40B4-BE49-F238E27FC236}">
                        <a16:creationId xmlns:a16="http://schemas.microsoft.com/office/drawing/2014/main" id="{CB9E5677-23F5-DC38-42A3-473E10C349A7}"/>
                      </a:ext>
                    </a:extLst>
                  </p:cNvPr>
                  <p:cNvSpPr/>
                  <p:nvPr/>
                </p:nvSpPr>
                <p:spPr>
                  <a:xfrm>
                    <a:off x="3895574" y="4979109"/>
                    <a:ext cx="7949" cy="10568"/>
                  </a:xfrm>
                  <a:custGeom>
                    <a:avLst/>
                    <a:gdLst>
                      <a:gd name="connsiteX0" fmla="*/ 7809 w 7949"/>
                      <a:gd name="connsiteY0" fmla="*/ 9753 h 10568"/>
                      <a:gd name="connsiteX1" fmla="*/ 5218 w 7949"/>
                      <a:gd name="connsiteY1" fmla="*/ 3018 h 10568"/>
                      <a:gd name="connsiteX2" fmla="*/ 434 w 7949"/>
                      <a:gd name="connsiteY2" fmla="*/ 443 h 10568"/>
                      <a:gd name="connsiteX3" fmla="*/ 2029 w 7949"/>
                      <a:gd name="connsiteY3" fmla="*/ 6583 h 10568"/>
                      <a:gd name="connsiteX4" fmla="*/ 7809 w 7949"/>
                      <a:gd name="connsiteY4" fmla="*/ 9753 h 105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49" h="10568">
                        <a:moveTo>
                          <a:pt x="7809" y="9753"/>
                        </a:moveTo>
                        <a:cubicBezTo>
                          <a:pt x="8407" y="8168"/>
                          <a:pt x="7012" y="5593"/>
                          <a:pt x="5218" y="3018"/>
                        </a:cubicBezTo>
                        <a:cubicBezTo>
                          <a:pt x="3025" y="46"/>
                          <a:pt x="1431" y="-548"/>
                          <a:pt x="434" y="443"/>
                        </a:cubicBezTo>
                        <a:cubicBezTo>
                          <a:pt x="-562" y="1433"/>
                          <a:pt x="235" y="4008"/>
                          <a:pt x="2029" y="6583"/>
                        </a:cubicBezTo>
                        <a:cubicBezTo>
                          <a:pt x="4022" y="9356"/>
                          <a:pt x="6813" y="11932"/>
                          <a:pt x="7809" y="975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48" name="Freeform 2747">
                    <a:extLst>
                      <a:ext uri="{FF2B5EF4-FFF2-40B4-BE49-F238E27FC236}">
                        <a16:creationId xmlns:a16="http://schemas.microsoft.com/office/drawing/2014/main" id="{C28703FE-D933-9F61-F5C3-68DFCB11ED30}"/>
                      </a:ext>
                    </a:extLst>
                  </p:cNvPr>
                  <p:cNvSpPr/>
                  <p:nvPr/>
                </p:nvSpPr>
                <p:spPr>
                  <a:xfrm>
                    <a:off x="3741026" y="5045440"/>
                    <a:ext cx="42297" cy="42040"/>
                  </a:xfrm>
                  <a:custGeom>
                    <a:avLst/>
                    <a:gdLst>
                      <a:gd name="connsiteX0" fmla="*/ 10272 w 42297"/>
                      <a:gd name="connsiteY0" fmla="*/ 74 h 42040"/>
                      <a:gd name="connsiteX1" fmla="*/ 10072 w 42297"/>
                      <a:gd name="connsiteY1" fmla="*/ 5423 h 42040"/>
                      <a:gd name="connsiteX2" fmla="*/ 11069 w 42297"/>
                      <a:gd name="connsiteY2" fmla="*/ 7205 h 42040"/>
                      <a:gd name="connsiteX3" fmla="*/ 12863 w 42297"/>
                      <a:gd name="connsiteY3" fmla="*/ 12554 h 42040"/>
                      <a:gd name="connsiteX4" fmla="*/ 12863 w 42297"/>
                      <a:gd name="connsiteY4" fmla="*/ 12554 h 42040"/>
                      <a:gd name="connsiteX5" fmla="*/ 7680 w 42297"/>
                      <a:gd name="connsiteY5" fmla="*/ 10375 h 42040"/>
                      <a:gd name="connsiteX6" fmla="*/ 7481 w 42297"/>
                      <a:gd name="connsiteY6" fmla="*/ 10177 h 42040"/>
                      <a:gd name="connsiteX7" fmla="*/ 3295 w 42297"/>
                      <a:gd name="connsiteY7" fmla="*/ 7007 h 42040"/>
                      <a:gd name="connsiteX8" fmla="*/ 3694 w 42297"/>
                      <a:gd name="connsiteY8" fmla="*/ 11563 h 42040"/>
                      <a:gd name="connsiteX9" fmla="*/ 3694 w 42297"/>
                      <a:gd name="connsiteY9" fmla="*/ 13742 h 42040"/>
                      <a:gd name="connsiteX10" fmla="*/ 6684 w 42297"/>
                      <a:gd name="connsiteY10" fmla="*/ 18298 h 42040"/>
                      <a:gd name="connsiteX11" fmla="*/ 4092 w 42297"/>
                      <a:gd name="connsiteY11" fmla="*/ 18298 h 42040"/>
                      <a:gd name="connsiteX12" fmla="*/ 3495 w 42297"/>
                      <a:gd name="connsiteY12" fmla="*/ 18893 h 42040"/>
                      <a:gd name="connsiteX13" fmla="*/ 704 w 42297"/>
                      <a:gd name="connsiteY13" fmla="*/ 17308 h 42040"/>
                      <a:gd name="connsiteX14" fmla="*/ 1102 w 42297"/>
                      <a:gd name="connsiteY14" fmla="*/ 23251 h 42040"/>
                      <a:gd name="connsiteX15" fmla="*/ 5488 w 42297"/>
                      <a:gd name="connsiteY15" fmla="*/ 27609 h 42040"/>
                      <a:gd name="connsiteX16" fmla="*/ 6285 w 42297"/>
                      <a:gd name="connsiteY16" fmla="*/ 25628 h 42040"/>
                      <a:gd name="connsiteX17" fmla="*/ 12265 w 42297"/>
                      <a:gd name="connsiteY17" fmla="*/ 27212 h 42040"/>
                      <a:gd name="connsiteX18" fmla="*/ 10272 w 42297"/>
                      <a:gd name="connsiteY18" fmla="*/ 20675 h 42040"/>
                      <a:gd name="connsiteX19" fmla="*/ 9674 w 42297"/>
                      <a:gd name="connsiteY19" fmla="*/ 20081 h 42040"/>
                      <a:gd name="connsiteX20" fmla="*/ 14657 w 42297"/>
                      <a:gd name="connsiteY20" fmla="*/ 18497 h 42040"/>
                      <a:gd name="connsiteX21" fmla="*/ 15454 w 42297"/>
                      <a:gd name="connsiteY21" fmla="*/ 20279 h 42040"/>
                      <a:gd name="connsiteX22" fmla="*/ 19839 w 42297"/>
                      <a:gd name="connsiteY22" fmla="*/ 25232 h 42040"/>
                      <a:gd name="connsiteX23" fmla="*/ 19441 w 42297"/>
                      <a:gd name="connsiteY23" fmla="*/ 17704 h 42040"/>
                      <a:gd name="connsiteX24" fmla="*/ 21235 w 42297"/>
                      <a:gd name="connsiteY24" fmla="*/ 19487 h 42040"/>
                      <a:gd name="connsiteX25" fmla="*/ 28410 w 42297"/>
                      <a:gd name="connsiteY25" fmla="*/ 20874 h 42040"/>
                      <a:gd name="connsiteX26" fmla="*/ 28610 w 42297"/>
                      <a:gd name="connsiteY26" fmla="*/ 20081 h 42040"/>
                      <a:gd name="connsiteX27" fmla="*/ 30603 w 42297"/>
                      <a:gd name="connsiteY27" fmla="*/ 24043 h 42040"/>
                      <a:gd name="connsiteX28" fmla="*/ 39971 w 42297"/>
                      <a:gd name="connsiteY28" fmla="*/ 41871 h 42040"/>
                      <a:gd name="connsiteX29" fmla="*/ 41765 w 42297"/>
                      <a:gd name="connsiteY29" fmla="*/ 41673 h 42040"/>
                      <a:gd name="connsiteX30" fmla="*/ 42164 w 42297"/>
                      <a:gd name="connsiteY30" fmla="*/ 39296 h 42040"/>
                      <a:gd name="connsiteX31" fmla="*/ 30603 w 42297"/>
                      <a:gd name="connsiteY31" fmla="*/ 14139 h 42040"/>
                      <a:gd name="connsiteX32" fmla="*/ 30403 w 42297"/>
                      <a:gd name="connsiteY32" fmla="*/ 13742 h 42040"/>
                      <a:gd name="connsiteX33" fmla="*/ 30005 w 42297"/>
                      <a:gd name="connsiteY33" fmla="*/ 12950 h 42040"/>
                      <a:gd name="connsiteX34" fmla="*/ 25620 w 42297"/>
                      <a:gd name="connsiteY34" fmla="*/ 9781 h 42040"/>
                      <a:gd name="connsiteX35" fmla="*/ 25819 w 42297"/>
                      <a:gd name="connsiteY35" fmla="*/ 14931 h 42040"/>
                      <a:gd name="connsiteX36" fmla="*/ 24025 w 42297"/>
                      <a:gd name="connsiteY36" fmla="*/ 12752 h 42040"/>
                      <a:gd name="connsiteX37" fmla="*/ 23626 w 42297"/>
                      <a:gd name="connsiteY37" fmla="*/ 12554 h 42040"/>
                      <a:gd name="connsiteX38" fmla="*/ 21235 w 42297"/>
                      <a:gd name="connsiteY38" fmla="*/ 8790 h 42040"/>
                      <a:gd name="connsiteX39" fmla="*/ 14657 w 42297"/>
                      <a:gd name="connsiteY39" fmla="*/ 3838 h 42040"/>
                      <a:gd name="connsiteX40" fmla="*/ 14059 w 42297"/>
                      <a:gd name="connsiteY40" fmla="*/ 3640 h 42040"/>
                      <a:gd name="connsiteX41" fmla="*/ 10272 w 42297"/>
                      <a:gd name="connsiteY41" fmla="*/ 74 h 42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</a:cxnLst>
                    <a:rect l="l" t="t" r="r" b="b"/>
                    <a:pathLst>
                      <a:path w="42297" h="42040">
                        <a:moveTo>
                          <a:pt x="10272" y="74"/>
                        </a:moveTo>
                        <a:cubicBezTo>
                          <a:pt x="9275" y="470"/>
                          <a:pt x="8677" y="2253"/>
                          <a:pt x="10072" y="5423"/>
                        </a:cubicBezTo>
                        <a:cubicBezTo>
                          <a:pt x="10471" y="6215"/>
                          <a:pt x="10670" y="6809"/>
                          <a:pt x="11069" y="7205"/>
                        </a:cubicBezTo>
                        <a:cubicBezTo>
                          <a:pt x="11467" y="8988"/>
                          <a:pt x="12265" y="10771"/>
                          <a:pt x="12863" y="12554"/>
                        </a:cubicBezTo>
                        <a:lnTo>
                          <a:pt x="12863" y="12554"/>
                        </a:lnTo>
                        <a:cubicBezTo>
                          <a:pt x="11069" y="11761"/>
                          <a:pt x="9275" y="10771"/>
                          <a:pt x="7680" y="10375"/>
                        </a:cubicBezTo>
                        <a:cubicBezTo>
                          <a:pt x="7680" y="10375"/>
                          <a:pt x="7680" y="10177"/>
                          <a:pt x="7481" y="10177"/>
                        </a:cubicBezTo>
                        <a:cubicBezTo>
                          <a:pt x="5886" y="7205"/>
                          <a:pt x="4292" y="6017"/>
                          <a:pt x="3295" y="7007"/>
                        </a:cubicBezTo>
                        <a:cubicBezTo>
                          <a:pt x="2697" y="8196"/>
                          <a:pt x="2897" y="9781"/>
                          <a:pt x="3694" y="11563"/>
                        </a:cubicBezTo>
                        <a:cubicBezTo>
                          <a:pt x="3495" y="12158"/>
                          <a:pt x="3495" y="12752"/>
                          <a:pt x="3694" y="13742"/>
                        </a:cubicBezTo>
                        <a:cubicBezTo>
                          <a:pt x="3893" y="15327"/>
                          <a:pt x="5089" y="16912"/>
                          <a:pt x="6684" y="18298"/>
                        </a:cubicBezTo>
                        <a:cubicBezTo>
                          <a:pt x="5687" y="17902"/>
                          <a:pt x="4690" y="17902"/>
                          <a:pt x="4092" y="18298"/>
                        </a:cubicBezTo>
                        <a:cubicBezTo>
                          <a:pt x="3893" y="18497"/>
                          <a:pt x="3694" y="18695"/>
                          <a:pt x="3495" y="18893"/>
                        </a:cubicBezTo>
                        <a:cubicBezTo>
                          <a:pt x="2498" y="17704"/>
                          <a:pt x="1501" y="17110"/>
                          <a:pt x="704" y="17308"/>
                        </a:cubicBezTo>
                        <a:cubicBezTo>
                          <a:pt x="-293" y="18100"/>
                          <a:pt x="-293" y="20279"/>
                          <a:pt x="1102" y="23251"/>
                        </a:cubicBezTo>
                        <a:cubicBezTo>
                          <a:pt x="2498" y="26024"/>
                          <a:pt x="4292" y="28005"/>
                          <a:pt x="5488" y="27609"/>
                        </a:cubicBezTo>
                        <a:cubicBezTo>
                          <a:pt x="6086" y="27410"/>
                          <a:pt x="6285" y="26618"/>
                          <a:pt x="6285" y="25628"/>
                        </a:cubicBezTo>
                        <a:cubicBezTo>
                          <a:pt x="8278" y="27609"/>
                          <a:pt x="10670" y="28599"/>
                          <a:pt x="12265" y="27212"/>
                        </a:cubicBezTo>
                        <a:cubicBezTo>
                          <a:pt x="13859" y="26222"/>
                          <a:pt x="13261" y="23647"/>
                          <a:pt x="10272" y="20675"/>
                        </a:cubicBezTo>
                        <a:lnTo>
                          <a:pt x="9674" y="20081"/>
                        </a:lnTo>
                        <a:cubicBezTo>
                          <a:pt x="13461" y="21666"/>
                          <a:pt x="14458" y="20675"/>
                          <a:pt x="14657" y="18497"/>
                        </a:cubicBezTo>
                        <a:cubicBezTo>
                          <a:pt x="14856" y="19091"/>
                          <a:pt x="15055" y="19685"/>
                          <a:pt x="15454" y="20279"/>
                        </a:cubicBezTo>
                        <a:cubicBezTo>
                          <a:pt x="16849" y="23053"/>
                          <a:pt x="18444" y="25628"/>
                          <a:pt x="19839" y="25232"/>
                        </a:cubicBezTo>
                        <a:cubicBezTo>
                          <a:pt x="22032" y="24835"/>
                          <a:pt x="21035" y="21468"/>
                          <a:pt x="19441" y="17704"/>
                        </a:cubicBezTo>
                        <a:cubicBezTo>
                          <a:pt x="20039" y="18298"/>
                          <a:pt x="20437" y="18893"/>
                          <a:pt x="21235" y="19487"/>
                        </a:cubicBezTo>
                        <a:cubicBezTo>
                          <a:pt x="24623" y="22260"/>
                          <a:pt x="27414" y="22656"/>
                          <a:pt x="28410" y="20874"/>
                        </a:cubicBezTo>
                        <a:cubicBezTo>
                          <a:pt x="28610" y="20675"/>
                          <a:pt x="28610" y="20279"/>
                          <a:pt x="28610" y="20081"/>
                        </a:cubicBezTo>
                        <a:cubicBezTo>
                          <a:pt x="29207" y="21468"/>
                          <a:pt x="29805" y="22854"/>
                          <a:pt x="30603" y="24043"/>
                        </a:cubicBezTo>
                        <a:cubicBezTo>
                          <a:pt x="33792" y="29986"/>
                          <a:pt x="33991" y="37909"/>
                          <a:pt x="39971" y="41871"/>
                        </a:cubicBezTo>
                        <a:cubicBezTo>
                          <a:pt x="40768" y="42267"/>
                          <a:pt x="41167" y="41871"/>
                          <a:pt x="41765" y="41673"/>
                        </a:cubicBezTo>
                        <a:cubicBezTo>
                          <a:pt x="41964" y="40881"/>
                          <a:pt x="42562" y="40088"/>
                          <a:pt x="42164" y="39296"/>
                        </a:cubicBezTo>
                        <a:cubicBezTo>
                          <a:pt x="38377" y="30778"/>
                          <a:pt x="34589" y="22458"/>
                          <a:pt x="30603" y="14139"/>
                        </a:cubicBezTo>
                        <a:lnTo>
                          <a:pt x="30403" y="13742"/>
                        </a:lnTo>
                        <a:lnTo>
                          <a:pt x="30005" y="12950"/>
                        </a:lnTo>
                        <a:cubicBezTo>
                          <a:pt x="28211" y="9781"/>
                          <a:pt x="26616" y="8988"/>
                          <a:pt x="25620" y="9781"/>
                        </a:cubicBezTo>
                        <a:cubicBezTo>
                          <a:pt x="24623" y="10573"/>
                          <a:pt x="24822" y="12752"/>
                          <a:pt x="25819" y="14931"/>
                        </a:cubicBezTo>
                        <a:cubicBezTo>
                          <a:pt x="25221" y="14139"/>
                          <a:pt x="24623" y="13544"/>
                          <a:pt x="24025" y="12752"/>
                        </a:cubicBezTo>
                        <a:lnTo>
                          <a:pt x="23626" y="12554"/>
                        </a:lnTo>
                        <a:cubicBezTo>
                          <a:pt x="23228" y="11365"/>
                          <a:pt x="22430" y="10177"/>
                          <a:pt x="21235" y="8790"/>
                        </a:cubicBezTo>
                        <a:cubicBezTo>
                          <a:pt x="19441" y="6809"/>
                          <a:pt x="16849" y="5026"/>
                          <a:pt x="14657" y="3838"/>
                        </a:cubicBezTo>
                        <a:cubicBezTo>
                          <a:pt x="14458" y="3838"/>
                          <a:pt x="14258" y="3640"/>
                          <a:pt x="14059" y="3640"/>
                        </a:cubicBezTo>
                        <a:cubicBezTo>
                          <a:pt x="12863" y="867"/>
                          <a:pt x="11268" y="-322"/>
                          <a:pt x="10272" y="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49" name="Freeform 2748">
                    <a:extLst>
                      <a:ext uri="{FF2B5EF4-FFF2-40B4-BE49-F238E27FC236}">
                        <a16:creationId xmlns:a16="http://schemas.microsoft.com/office/drawing/2014/main" id="{A081BFE9-11A3-30BD-F0D4-27C4A90CA0B9}"/>
                      </a:ext>
                    </a:extLst>
                  </p:cNvPr>
                  <p:cNvSpPr/>
                  <p:nvPr/>
                </p:nvSpPr>
                <p:spPr>
                  <a:xfrm>
                    <a:off x="3833620" y="4995979"/>
                    <a:ext cx="8343" cy="10359"/>
                  </a:xfrm>
                  <a:custGeom>
                    <a:avLst/>
                    <a:gdLst>
                      <a:gd name="connsiteX0" fmla="*/ 7574 w 8343"/>
                      <a:gd name="connsiteY0" fmla="*/ 10314 h 10359"/>
                      <a:gd name="connsiteX1" fmla="*/ 6976 w 8343"/>
                      <a:gd name="connsiteY1" fmla="*/ 4768 h 10359"/>
                      <a:gd name="connsiteX2" fmla="*/ 0 w 8343"/>
                      <a:gd name="connsiteY2" fmla="*/ 1400 h 10359"/>
                      <a:gd name="connsiteX3" fmla="*/ 7574 w 8343"/>
                      <a:gd name="connsiteY3" fmla="*/ 10314 h 10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343" h="10359">
                        <a:moveTo>
                          <a:pt x="7574" y="10314"/>
                        </a:moveTo>
                        <a:cubicBezTo>
                          <a:pt x="8770" y="10116"/>
                          <a:pt x="8571" y="7541"/>
                          <a:pt x="6976" y="4768"/>
                        </a:cubicBezTo>
                        <a:cubicBezTo>
                          <a:pt x="2990" y="-1769"/>
                          <a:pt x="1595" y="-185"/>
                          <a:pt x="0" y="1400"/>
                        </a:cubicBezTo>
                        <a:cubicBezTo>
                          <a:pt x="2392" y="5560"/>
                          <a:pt x="4385" y="10908"/>
                          <a:pt x="7574" y="103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50" name="Freeform 2749">
                    <a:extLst>
                      <a:ext uri="{FF2B5EF4-FFF2-40B4-BE49-F238E27FC236}">
                        <a16:creationId xmlns:a16="http://schemas.microsoft.com/office/drawing/2014/main" id="{5251B4C1-9C53-4D18-26DC-5EEB42D26A22}"/>
                      </a:ext>
                    </a:extLst>
                  </p:cNvPr>
                  <p:cNvSpPr/>
                  <p:nvPr/>
                </p:nvSpPr>
                <p:spPr>
                  <a:xfrm>
                    <a:off x="3856741" y="4990180"/>
                    <a:ext cx="6977" cy="9471"/>
                  </a:xfrm>
                  <a:custGeom>
                    <a:avLst/>
                    <a:gdLst>
                      <a:gd name="connsiteX0" fmla="*/ 399 w 6977"/>
                      <a:gd name="connsiteY0" fmla="*/ 266 h 9471"/>
                      <a:gd name="connsiteX1" fmla="*/ 1994 w 6977"/>
                      <a:gd name="connsiteY1" fmla="*/ 6407 h 9471"/>
                      <a:gd name="connsiteX2" fmla="*/ 6578 w 6977"/>
                      <a:gd name="connsiteY2" fmla="*/ 9180 h 9471"/>
                      <a:gd name="connsiteX3" fmla="*/ 4983 w 6977"/>
                      <a:gd name="connsiteY3" fmla="*/ 3040 h 9471"/>
                      <a:gd name="connsiteX4" fmla="*/ 399 w 6977"/>
                      <a:gd name="connsiteY4" fmla="*/ 266 h 94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77" h="9471">
                        <a:moveTo>
                          <a:pt x="399" y="266"/>
                        </a:moveTo>
                        <a:cubicBezTo>
                          <a:pt x="-598" y="1257"/>
                          <a:pt x="399" y="3832"/>
                          <a:pt x="1994" y="6407"/>
                        </a:cubicBezTo>
                        <a:cubicBezTo>
                          <a:pt x="3788" y="9180"/>
                          <a:pt x="5582" y="9973"/>
                          <a:pt x="6578" y="9180"/>
                        </a:cubicBezTo>
                        <a:cubicBezTo>
                          <a:pt x="7575" y="8190"/>
                          <a:pt x="6578" y="5615"/>
                          <a:pt x="4983" y="3040"/>
                        </a:cubicBezTo>
                        <a:cubicBezTo>
                          <a:pt x="2990" y="464"/>
                          <a:pt x="1396" y="-526"/>
                          <a:pt x="399" y="2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51" name="Freeform 2750">
                    <a:extLst>
                      <a:ext uri="{FF2B5EF4-FFF2-40B4-BE49-F238E27FC236}">
                        <a16:creationId xmlns:a16="http://schemas.microsoft.com/office/drawing/2014/main" id="{4F509444-2C90-DAFE-0EEC-F58256DD4021}"/>
                      </a:ext>
                    </a:extLst>
                  </p:cNvPr>
                  <p:cNvSpPr/>
                  <p:nvPr/>
                </p:nvSpPr>
                <p:spPr>
                  <a:xfrm>
                    <a:off x="3811884" y="5037169"/>
                    <a:ext cx="11616" cy="13893"/>
                  </a:xfrm>
                  <a:custGeom>
                    <a:avLst/>
                    <a:gdLst>
                      <a:gd name="connsiteX0" fmla="*/ 1604 w 11616"/>
                      <a:gd name="connsiteY0" fmla="*/ 6563 h 13893"/>
                      <a:gd name="connsiteX1" fmla="*/ 7385 w 11616"/>
                      <a:gd name="connsiteY1" fmla="*/ 12307 h 13893"/>
                      <a:gd name="connsiteX2" fmla="*/ 7982 w 11616"/>
                      <a:gd name="connsiteY2" fmla="*/ 12109 h 13893"/>
                      <a:gd name="connsiteX3" fmla="*/ 10972 w 11616"/>
                      <a:gd name="connsiteY3" fmla="*/ 13694 h 13893"/>
                      <a:gd name="connsiteX4" fmla="*/ 9178 w 11616"/>
                      <a:gd name="connsiteY4" fmla="*/ 6365 h 13893"/>
                      <a:gd name="connsiteX5" fmla="*/ 5391 w 11616"/>
                      <a:gd name="connsiteY5" fmla="*/ 3195 h 13893"/>
                      <a:gd name="connsiteX6" fmla="*/ 408 w 11616"/>
                      <a:gd name="connsiteY6" fmla="*/ 224 h 13893"/>
                      <a:gd name="connsiteX7" fmla="*/ 1604 w 11616"/>
                      <a:gd name="connsiteY7" fmla="*/ 6563 h 138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616" h="13893">
                        <a:moveTo>
                          <a:pt x="1604" y="6563"/>
                        </a:moveTo>
                        <a:cubicBezTo>
                          <a:pt x="3398" y="10524"/>
                          <a:pt x="5591" y="12505"/>
                          <a:pt x="7385" y="12307"/>
                        </a:cubicBezTo>
                        <a:cubicBezTo>
                          <a:pt x="7584" y="12307"/>
                          <a:pt x="7783" y="12109"/>
                          <a:pt x="7982" y="12109"/>
                        </a:cubicBezTo>
                        <a:cubicBezTo>
                          <a:pt x="9178" y="13496"/>
                          <a:pt x="10175" y="14288"/>
                          <a:pt x="10972" y="13694"/>
                        </a:cubicBezTo>
                        <a:cubicBezTo>
                          <a:pt x="12368" y="12505"/>
                          <a:pt x="11371" y="9732"/>
                          <a:pt x="9178" y="6365"/>
                        </a:cubicBezTo>
                        <a:cubicBezTo>
                          <a:pt x="7584" y="3987"/>
                          <a:pt x="6189" y="2601"/>
                          <a:pt x="5391" y="3195"/>
                        </a:cubicBezTo>
                        <a:cubicBezTo>
                          <a:pt x="3597" y="818"/>
                          <a:pt x="1604" y="-569"/>
                          <a:pt x="408" y="224"/>
                        </a:cubicBezTo>
                        <a:cubicBezTo>
                          <a:pt x="-589" y="620"/>
                          <a:pt x="408" y="3987"/>
                          <a:pt x="1604" y="65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52" name="Freeform 2751">
                    <a:extLst>
                      <a:ext uri="{FF2B5EF4-FFF2-40B4-BE49-F238E27FC236}">
                        <a16:creationId xmlns:a16="http://schemas.microsoft.com/office/drawing/2014/main" id="{3083EE48-5E3D-659F-B4B7-5D4BA19FCF84}"/>
                      </a:ext>
                    </a:extLst>
                  </p:cNvPr>
                  <p:cNvSpPr/>
                  <p:nvPr/>
                </p:nvSpPr>
                <p:spPr>
                  <a:xfrm>
                    <a:off x="3698779" y="5013093"/>
                    <a:ext cx="9505" cy="16449"/>
                  </a:xfrm>
                  <a:custGeom>
                    <a:avLst/>
                    <a:gdLst>
                      <a:gd name="connsiteX0" fmla="*/ 495 w 9505"/>
                      <a:gd name="connsiteY0" fmla="*/ 2115 h 16449"/>
                      <a:gd name="connsiteX1" fmla="*/ 1492 w 9505"/>
                      <a:gd name="connsiteY1" fmla="*/ 8651 h 16449"/>
                      <a:gd name="connsiteX2" fmla="*/ 9066 w 9505"/>
                      <a:gd name="connsiteY2" fmla="*/ 16179 h 16449"/>
                      <a:gd name="connsiteX3" fmla="*/ 7671 w 9505"/>
                      <a:gd name="connsiteY3" fmla="*/ 9048 h 16449"/>
                      <a:gd name="connsiteX4" fmla="*/ 7471 w 9505"/>
                      <a:gd name="connsiteY4" fmla="*/ 8850 h 16449"/>
                      <a:gd name="connsiteX5" fmla="*/ 6475 w 9505"/>
                      <a:gd name="connsiteY5" fmla="*/ 4095 h 16449"/>
                      <a:gd name="connsiteX6" fmla="*/ 2488 w 9505"/>
                      <a:gd name="connsiteY6" fmla="*/ 332 h 16449"/>
                      <a:gd name="connsiteX7" fmla="*/ 2289 w 9505"/>
                      <a:gd name="connsiteY7" fmla="*/ 1916 h 16449"/>
                      <a:gd name="connsiteX8" fmla="*/ 495 w 9505"/>
                      <a:gd name="connsiteY8" fmla="*/ 2115 h 164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505" h="16449">
                        <a:moveTo>
                          <a:pt x="495" y="2115"/>
                        </a:moveTo>
                        <a:cubicBezTo>
                          <a:pt x="-502" y="2907"/>
                          <a:pt x="96" y="5878"/>
                          <a:pt x="1492" y="8651"/>
                        </a:cubicBezTo>
                        <a:cubicBezTo>
                          <a:pt x="4083" y="13406"/>
                          <a:pt x="6874" y="17565"/>
                          <a:pt x="9066" y="16179"/>
                        </a:cubicBezTo>
                        <a:cubicBezTo>
                          <a:pt x="10063" y="15386"/>
                          <a:pt x="9265" y="12415"/>
                          <a:pt x="7671" y="9048"/>
                        </a:cubicBezTo>
                        <a:lnTo>
                          <a:pt x="7471" y="8850"/>
                        </a:lnTo>
                        <a:cubicBezTo>
                          <a:pt x="7671" y="7661"/>
                          <a:pt x="7272" y="6076"/>
                          <a:pt x="6475" y="4095"/>
                        </a:cubicBezTo>
                        <a:cubicBezTo>
                          <a:pt x="5079" y="1322"/>
                          <a:pt x="3286" y="-857"/>
                          <a:pt x="2488" y="332"/>
                        </a:cubicBezTo>
                        <a:cubicBezTo>
                          <a:pt x="2289" y="530"/>
                          <a:pt x="2289" y="1124"/>
                          <a:pt x="2289" y="1916"/>
                        </a:cubicBezTo>
                        <a:cubicBezTo>
                          <a:pt x="1691" y="1520"/>
                          <a:pt x="1093" y="1520"/>
                          <a:pt x="495" y="21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53" name="Freeform 2752">
                    <a:extLst>
                      <a:ext uri="{FF2B5EF4-FFF2-40B4-BE49-F238E27FC236}">
                        <a16:creationId xmlns:a16="http://schemas.microsoft.com/office/drawing/2014/main" id="{2EE354D0-74C6-5BA9-9764-58FE803AE29C}"/>
                      </a:ext>
                    </a:extLst>
                  </p:cNvPr>
                  <p:cNvSpPr/>
                  <p:nvPr/>
                </p:nvSpPr>
                <p:spPr>
                  <a:xfrm>
                    <a:off x="3706598" y="5134212"/>
                    <a:ext cx="14971" cy="14405"/>
                  </a:xfrm>
                  <a:custGeom>
                    <a:avLst/>
                    <a:gdLst>
                      <a:gd name="connsiteX0" fmla="*/ 9419 w 14971"/>
                      <a:gd name="connsiteY0" fmla="*/ 47 h 14405"/>
                      <a:gd name="connsiteX1" fmla="*/ 8423 w 14971"/>
                      <a:gd name="connsiteY1" fmla="*/ 2622 h 14405"/>
                      <a:gd name="connsiteX2" fmla="*/ 3240 w 14971"/>
                      <a:gd name="connsiteY2" fmla="*/ 1433 h 14405"/>
                      <a:gd name="connsiteX3" fmla="*/ 848 w 14971"/>
                      <a:gd name="connsiteY3" fmla="*/ 641 h 14405"/>
                      <a:gd name="connsiteX4" fmla="*/ 2044 w 14971"/>
                      <a:gd name="connsiteY4" fmla="*/ 10545 h 14405"/>
                      <a:gd name="connsiteX5" fmla="*/ 6230 w 14971"/>
                      <a:gd name="connsiteY5" fmla="*/ 14111 h 14405"/>
                      <a:gd name="connsiteX6" fmla="*/ 7227 w 14971"/>
                      <a:gd name="connsiteY6" fmla="*/ 11932 h 14405"/>
                      <a:gd name="connsiteX7" fmla="*/ 12409 w 14971"/>
                      <a:gd name="connsiteY7" fmla="*/ 11140 h 14405"/>
                      <a:gd name="connsiteX8" fmla="*/ 12808 w 14971"/>
                      <a:gd name="connsiteY8" fmla="*/ 10347 h 14405"/>
                      <a:gd name="connsiteX9" fmla="*/ 14004 w 14971"/>
                      <a:gd name="connsiteY9" fmla="*/ 10545 h 14405"/>
                      <a:gd name="connsiteX10" fmla="*/ 13804 w 14971"/>
                      <a:gd name="connsiteY10" fmla="*/ 4603 h 14405"/>
                      <a:gd name="connsiteX11" fmla="*/ 9419 w 14971"/>
                      <a:gd name="connsiteY11" fmla="*/ 47 h 144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4971" h="14405">
                        <a:moveTo>
                          <a:pt x="9419" y="47"/>
                        </a:moveTo>
                        <a:cubicBezTo>
                          <a:pt x="8821" y="641"/>
                          <a:pt x="8423" y="1433"/>
                          <a:pt x="8423" y="2622"/>
                        </a:cubicBezTo>
                        <a:cubicBezTo>
                          <a:pt x="6629" y="1631"/>
                          <a:pt x="4636" y="1037"/>
                          <a:pt x="3240" y="1433"/>
                        </a:cubicBezTo>
                        <a:cubicBezTo>
                          <a:pt x="2443" y="641"/>
                          <a:pt x="1446" y="245"/>
                          <a:pt x="848" y="641"/>
                        </a:cubicBezTo>
                        <a:cubicBezTo>
                          <a:pt x="-746" y="2424"/>
                          <a:pt x="51" y="6187"/>
                          <a:pt x="2044" y="10545"/>
                        </a:cubicBezTo>
                        <a:cubicBezTo>
                          <a:pt x="3439" y="13517"/>
                          <a:pt x="5234" y="15101"/>
                          <a:pt x="6230" y="14111"/>
                        </a:cubicBezTo>
                        <a:cubicBezTo>
                          <a:pt x="6828" y="13517"/>
                          <a:pt x="7027" y="12922"/>
                          <a:pt x="7227" y="11932"/>
                        </a:cubicBezTo>
                        <a:cubicBezTo>
                          <a:pt x="9220" y="12526"/>
                          <a:pt x="11213" y="12526"/>
                          <a:pt x="12409" y="11140"/>
                        </a:cubicBezTo>
                        <a:cubicBezTo>
                          <a:pt x="12609" y="10942"/>
                          <a:pt x="12808" y="10743"/>
                          <a:pt x="12808" y="10347"/>
                        </a:cubicBezTo>
                        <a:cubicBezTo>
                          <a:pt x="13206" y="10545"/>
                          <a:pt x="13605" y="10743"/>
                          <a:pt x="14004" y="10545"/>
                        </a:cubicBezTo>
                        <a:cubicBezTo>
                          <a:pt x="15598" y="10149"/>
                          <a:pt x="15000" y="7376"/>
                          <a:pt x="13804" y="4603"/>
                        </a:cubicBezTo>
                        <a:cubicBezTo>
                          <a:pt x="12409" y="1830"/>
                          <a:pt x="10815" y="-349"/>
                          <a:pt x="9419" y="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54" name="Freeform 2753">
                    <a:extLst>
                      <a:ext uri="{FF2B5EF4-FFF2-40B4-BE49-F238E27FC236}">
                        <a16:creationId xmlns:a16="http://schemas.microsoft.com/office/drawing/2014/main" id="{102236DC-524A-9198-01BA-AEC604DA1874}"/>
                      </a:ext>
                    </a:extLst>
                  </p:cNvPr>
                  <p:cNvSpPr/>
                  <p:nvPr/>
                </p:nvSpPr>
                <p:spPr>
                  <a:xfrm>
                    <a:off x="3941086" y="5028201"/>
                    <a:ext cx="7515" cy="10062"/>
                  </a:xfrm>
                  <a:custGeom>
                    <a:avLst/>
                    <a:gdLst>
                      <a:gd name="connsiteX0" fmla="*/ 569 w 7515"/>
                      <a:gd name="connsiteY0" fmla="*/ 278 h 10062"/>
                      <a:gd name="connsiteX1" fmla="*/ 1964 w 7515"/>
                      <a:gd name="connsiteY1" fmla="*/ 6220 h 10062"/>
                      <a:gd name="connsiteX2" fmla="*/ 6947 w 7515"/>
                      <a:gd name="connsiteY2" fmla="*/ 9786 h 10062"/>
                      <a:gd name="connsiteX3" fmla="*/ 5552 w 7515"/>
                      <a:gd name="connsiteY3" fmla="*/ 3645 h 10062"/>
                      <a:gd name="connsiteX4" fmla="*/ 569 w 7515"/>
                      <a:gd name="connsiteY4" fmla="*/ 278 h 10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15" h="10062">
                        <a:moveTo>
                          <a:pt x="569" y="278"/>
                        </a:moveTo>
                        <a:cubicBezTo>
                          <a:pt x="-627" y="1070"/>
                          <a:pt x="170" y="3645"/>
                          <a:pt x="1964" y="6220"/>
                        </a:cubicBezTo>
                        <a:cubicBezTo>
                          <a:pt x="3758" y="8994"/>
                          <a:pt x="5751" y="10777"/>
                          <a:pt x="6947" y="9786"/>
                        </a:cubicBezTo>
                        <a:cubicBezTo>
                          <a:pt x="8143" y="8796"/>
                          <a:pt x="7346" y="6617"/>
                          <a:pt x="5552" y="3645"/>
                        </a:cubicBezTo>
                        <a:cubicBezTo>
                          <a:pt x="3558" y="1070"/>
                          <a:pt x="1765" y="-713"/>
                          <a:pt x="569" y="2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55" name="Freeform 2754">
                    <a:extLst>
                      <a:ext uri="{FF2B5EF4-FFF2-40B4-BE49-F238E27FC236}">
                        <a16:creationId xmlns:a16="http://schemas.microsoft.com/office/drawing/2014/main" id="{07B87C5D-0784-602E-5053-30143311B924}"/>
                      </a:ext>
                    </a:extLst>
                  </p:cNvPr>
                  <p:cNvSpPr/>
                  <p:nvPr/>
                </p:nvSpPr>
                <p:spPr>
                  <a:xfrm>
                    <a:off x="3876876" y="5072950"/>
                    <a:ext cx="7407" cy="11018"/>
                  </a:xfrm>
                  <a:custGeom>
                    <a:avLst/>
                    <a:gdLst>
                      <a:gd name="connsiteX0" fmla="*/ 1392 w 7407"/>
                      <a:gd name="connsiteY0" fmla="*/ 5843 h 11018"/>
                      <a:gd name="connsiteX1" fmla="*/ 6973 w 7407"/>
                      <a:gd name="connsiteY1" fmla="*/ 10597 h 11018"/>
                      <a:gd name="connsiteX2" fmla="*/ 5379 w 7407"/>
                      <a:gd name="connsiteY2" fmla="*/ 4258 h 11018"/>
                      <a:gd name="connsiteX3" fmla="*/ 794 w 7407"/>
                      <a:gd name="connsiteY3" fmla="*/ 99 h 11018"/>
                      <a:gd name="connsiteX4" fmla="*/ 1392 w 7407"/>
                      <a:gd name="connsiteY4" fmla="*/ 5843 h 110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07" h="11018">
                        <a:moveTo>
                          <a:pt x="1392" y="5843"/>
                        </a:moveTo>
                        <a:cubicBezTo>
                          <a:pt x="3186" y="9013"/>
                          <a:pt x="5379" y="12182"/>
                          <a:pt x="6973" y="10597"/>
                        </a:cubicBezTo>
                        <a:cubicBezTo>
                          <a:pt x="7970" y="9607"/>
                          <a:pt x="7173" y="7032"/>
                          <a:pt x="5379" y="4258"/>
                        </a:cubicBezTo>
                        <a:cubicBezTo>
                          <a:pt x="3784" y="1683"/>
                          <a:pt x="2189" y="-496"/>
                          <a:pt x="794" y="99"/>
                        </a:cubicBezTo>
                        <a:cubicBezTo>
                          <a:pt x="-601" y="693"/>
                          <a:pt x="-3" y="3268"/>
                          <a:pt x="1392" y="58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56" name="Freeform 2755">
                    <a:extLst>
                      <a:ext uri="{FF2B5EF4-FFF2-40B4-BE49-F238E27FC236}">
                        <a16:creationId xmlns:a16="http://schemas.microsoft.com/office/drawing/2014/main" id="{A157144D-7BB0-18C1-89C6-0F576A532829}"/>
                      </a:ext>
                    </a:extLst>
                  </p:cNvPr>
                  <p:cNvSpPr/>
                  <p:nvPr/>
                </p:nvSpPr>
                <p:spPr>
                  <a:xfrm>
                    <a:off x="3831600" y="4947159"/>
                    <a:ext cx="6275" cy="9428"/>
                  </a:xfrm>
                  <a:custGeom>
                    <a:avLst/>
                    <a:gdLst>
                      <a:gd name="connsiteX0" fmla="*/ 26 w 6275"/>
                      <a:gd name="connsiteY0" fmla="*/ 698 h 9428"/>
                      <a:gd name="connsiteX1" fmla="*/ 1620 w 6275"/>
                      <a:gd name="connsiteY1" fmla="*/ 5650 h 9428"/>
                      <a:gd name="connsiteX2" fmla="*/ 6006 w 6275"/>
                      <a:gd name="connsiteY2" fmla="*/ 9018 h 9428"/>
                      <a:gd name="connsiteX3" fmla="*/ 3414 w 6275"/>
                      <a:gd name="connsiteY3" fmla="*/ 2084 h 9428"/>
                      <a:gd name="connsiteX4" fmla="*/ 26 w 6275"/>
                      <a:gd name="connsiteY4" fmla="*/ 698 h 94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75" h="9428">
                        <a:moveTo>
                          <a:pt x="26" y="698"/>
                        </a:moveTo>
                        <a:cubicBezTo>
                          <a:pt x="-173" y="1490"/>
                          <a:pt x="823" y="4065"/>
                          <a:pt x="1620" y="5650"/>
                        </a:cubicBezTo>
                        <a:cubicBezTo>
                          <a:pt x="3016" y="8027"/>
                          <a:pt x="5208" y="10404"/>
                          <a:pt x="6006" y="9018"/>
                        </a:cubicBezTo>
                        <a:cubicBezTo>
                          <a:pt x="6803" y="7829"/>
                          <a:pt x="5806" y="5452"/>
                          <a:pt x="3414" y="2084"/>
                        </a:cubicBezTo>
                        <a:cubicBezTo>
                          <a:pt x="2019" y="104"/>
                          <a:pt x="225" y="-689"/>
                          <a:pt x="26" y="69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57" name="Freeform 2756">
                    <a:extLst>
                      <a:ext uri="{FF2B5EF4-FFF2-40B4-BE49-F238E27FC236}">
                        <a16:creationId xmlns:a16="http://schemas.microsoft.com/office/drawing/2014/main" id="{95304412-7C09-6BC6-AEDB-EFF195928BE8}"/>
                      </a:ext>
                    </a:extLst>
                  </p:cNvPr>
                  <p:cNvSpPr/>
                  <p:nvPr/>
                </p:nvSpPr>
                <p:spPr>
                  <a:xfrm>
                    <a:off x="3866011" y="4936232"/>
                    <a:ext cx="6232" cy="8902"/>
                  </a:xfrm>
                  <a:custGeom>
                    <a:avLst/>
                    <a:gdLst>
                      <a:gd name="connsiteX0" fmla="*/ 99 w 6232"/>
                      <a:gd name="connsiteY0" fmla="*/ 532 h 8902"/>
                      <a:gd name="connsiteX1" fmla="*/ 2690 w 6232"/>
                      <a:gd name="connsiteY1" fmla="*/ 6673 h 8902"/>
                      <a:gd name="connsiteX2" fmla="*/ 6079 w 6232"/>
                      <a:gd name="connsiteY2" fmla="*/ 8455 h 8902"/>
                      <a:gd name="connsiteX3" fmla="*/ 3487 w 6232"/>
                      <a:gd name="connsiteY3" fmla="*/ 2315 h 8902"/>
                      <a:gd name="connsiteX4" fmla="*/ 99 w 6232"/>
                      <a:gd name="connsiteY4" fmla="*/ 532 h 89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32" h="8902">
                        <a:moveTo>
                          <a:pt x="99" y="532"/>
                        </a:moveTo>
                        <a:cubicBezTo>
                          <a:pt x="-300" y="2117"/>
                          <a:pt x="497" y="4296"/>
                          <a:pt x="2690" y="6673"/>
                        </a:cubicBezTo>
                        <a:cubicBezTo>
                          <a:pt x="4085" y="8257"/>
                          <a:pt x="5680" y="9644"/>
                          <a:pt x="6079" y="8455"/>
                        </a:cubicBezTo>
                        <a:cubicBezTo>
                          <a:pt x="6676" y="6871"/>
                          <a:pt x="5481" y="4692"/>
                          <a:pt x="3487" y="2315"/>
                        </a:cubicBezTo>
                        <a:cubicBezTo>
                          <a:pt x="2092" y="730"/>
                          <a:pt x="497" y="-855"/>
                          <a:pt x="99" y="5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58" name="Freeform 2757">
                    <a:extLst>
                      <a:ext uri="{FF2B5EF4-FFF2-40B4-BE49-F238E27FC236}">
                        <a16:creationId xmlns:a16="http://schemas.microsoft.com/office/drawing/2014/main" id="{5C4F3C3F-5C67-6BA9-0A9D-C59CF17F53C2}"/>
                      </a:ext>
                    </a:extLst>
                  </p:cNvPr>
                  <p:cNvSpPr/>
                  <p:nvPr/>
                </p:nvSpPr>
                <p:spPr>
                  <a:xfrm>
                    <a:off x="3884314" y="4889729"/>
                    <a:ext cx="29491" cy="50204"/>
                  </a:xfrm>
                  <a:custGeom>
                    <a:avLst/>
                    <a:gdLst>
                      <a:gd name="connsiteX0" fmla="*/ 134 w 29491"/>
                      <a:gd name="connsiteY0" fmla="*/ 2465 h 50204"/>
                      <a:gd name="connsiteX1" fmla="*/ 8506 w 29491"/>
                      <a:gd name="connsiteY1" fmla="*/ 13360 h 50204"/>
                      <a:gd name="connsiteX2" fmla="*/ 8705 w 29491"/>
                      <a:gd name="connsiteY2" fmla="*/ 13558 h 50204"/>
                      <a:gd name="connsiteX3" fmla="*/ 8107 w 29491"/>
                      <a:gd name="connsiteY3" fmla="*/ 13756 h 50204"/>
                      <a:gd name="connsiteX4" fmla="*/ 10300 w 29491"/>
                      <a:gd name="connsiteY4" fmla="*/ 21085 h 50204"/>
                      <a:gd name="connsiteX5" fmla="*/ 14884 w 29491"/>
                      <a:gd name="connsiteY5" fmla="*/ 26038 h 50204"/>
                      <a:gd name="connsiteX6" fmla="*/ 15482 w 29491"/>
                      <a:gd name="connsiteY6" fmla="*/ 27622 h 50204"/>
                      <a:gd name="connsiteX7" fmla="*/ 18074 w 29491"/>
                      <a:gd name="connsiteY7" fmla="*/ 32971 h 50204"/>
                      <a:gd name="connsiteX8" fmla="*/ 12094 w 29491"/>
                      <a:gd name="connsiteY8" fmla="*/ 26632 h 50204"/>
                      <a:gd name="connsiteX9" fmla="*/ 8705 w 29491"/>
                      <a:gd name="connsiteY9" fmla="*/ 24255 h 50204"/>
                      <a:gd name="connsiteX10" fmla="*/ 5715 w 29491"/>
                      <a:gd name="connsiteY10" fmla="*/ 18312 h 50204"/>
                      <a:gd name="connsiteX11" fmla="*/ 931 w 29491"/>
                      <a:gd name="connsiteY11" fmla="*/ 15143 h 50204"/>
                      <a:gd name="connsiteX12" fmla="*/ 3722 w 29491"/>
                      <a:gd name="connsiteY12" fmla="*/ 22670 h 50204"/>
                      <a:gd name="connsiteX13" fmla="*/ 7908 w 29491"/>
                      <a:gd name="connsiteY13" fmla="*/ 25839 h 50204"/>
                      <a:gd name="connsiteX14" fmla="*/ 11496 w 29491"/>
                      <a:gd name="connsiteY14" fmla="*/ 32178 h 50204"/>
                      <a:gd name="connsiteX15" fmla="*/ 29037 w 29491"/>
                      <a:gd name="connsiteY15" fmla="*/ 50204 h 50204"/>
                      <a:gd name="connsiteX16" fmla="*/ 23854 w 29491"/>
                      <a:gd name="connsiteY16" fmla="*/ 38319 h 50204"/>
                      <a:gd name="connsiteX17" fmla="*/ 22857 w 29491"/>
                      <a:gd name="connsiteY17" fmla="*/ 37329 h 50204"/>
                      <a:gd name="connsiteX18" fmla="*/ 23057 w 29491"/>
                      <a:gd name="connsiteY18" fmla="*/ 37329 h 50204"/>
                      <a:gd name="connsiteX19" fmla="*/ 24452 w 29491"/>
                      <a:gd name="connsiteY19" fmla="*/ 37527 h 50204"/>
                      <a:gd name="connsiteX20" fmla="*/ 24053 w 29491"/>
                      <a:gd name="connsiteY20" fmla="*/ 31782 h 50204"/>
                      <a:gd name="connsiteX21" fmla="*/ 22857 w 29491"/>
                      <a:gd name="connsiteY21" fmla="*/ 29405 h 50204"/>
                      <a:gd name="connsiteX22" fmla="*/ 24452 w 29491"/>
                      <a:gd name="connsiteY22" fmla="*/ 29603 h 50204"/>
                      <a:gd name="connsiteX23" fmla="*/ 21661 w 29491"/>
                      <a:gd name="connsiteY23" fmla="*/ 20689 h 50204"/>
                      <a:gd name="connsiteX24" fmla="*/ 20465 w 29491"/>
                      <a:gd name="connsiteY24" fmla="*/ 19303 h 50204"/>
                      <a:gd name="connsiteX25" fmla="*/ 17874 w 29491"/>
                      <a:gd name="connsiteY25" fmla="*/ 12369 h 50204"/>
                      <a:gd name="connsiteX26" fmla="*/ 7111 w 29491"/>
                      <a:gd name="connsiteY26" fmla="*/ 4842 h 50204"/>
                      <a:gd name="connsiteX27" fmla="*/ 134 w 29491"/>
                      <a:gd name="connsiteY27" fmla="*/ 2465 h 502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29491" h="50204">
                        <a:moveTo>
                          <a:pt x="134" y="2465"/>
                        </a:moveTo>
                        <a:cubicBezTo>
                          <a:pt x="931" y="6625"/>
                          <a:pt x="4918" y="11181"/>
                          <a:pt x="8506" y="13360"/>
                        </a:cubicBezTo>
                        <a:lnTo>
                          <a:pt x="8705" y="13558"/>
                        </a:lnTo>
                        <a:cubicBezTo>
                          <a:pt x="8506" y="13558"/>
                          <a:pt x="8306" y="13558"/>
                          <a:pt x="8107" y="13756"/>
                        </a:cubicBezTo>
                        <a:cubicBezTo>
                          <a:pt x="6911" y="14747"/>
                          <a:pt x="7908" y="17718"/>
                          <a:pt x="10300" y="21085"/>
                        </a:cubicBezTo>
                        <a:cubicBezTo>
                          <a:pt x="11695" y="23066"/>
                          <a:pt x="13489" y="25047"/>
                          <a:pt x="14884" y="26038"/>
                        </a:cubicBezTo>
                        <a:cubicBezTo>
                          <a:pt x="15083" y="26632"/>
                          <a:pt x="15283" y="27028"/>
                          <a:pt x="15482" y="27622"/>
                        </a:cubicBezTo>
                        <a:cubicBezTo>
                          <a:pt x="16280" y="29405"/>
                          <a:pt x="17077" y="31386"/>
                          <a:pt x="18074" y="32971"/>
                        </a:cubicBezTo>
                        <a:cubicBezTo>
                          <a:pt x="16080" y="31188"/>
                          <a:pt x="14087" y="29009"/>
                          <a:pt x="12094" y="26632"/>
                        </a:cubicBezTo>
                        <a:cubicBezTo>
                          <a:pt x="10699" y="24849"/>
                          <a:pt x="9502" y="24255"/>
                          <a:pt x="8705" y="24255"/>
                        </a:cubicBezTo>
                        <a:cubicBezTo>
                          <a:pt x="8705" y="22868"/>
                          <a:pt x="7509" y="20689"/>
                          <a:pt x="5715" y="18312"/>
                        </a:cubicBezTo>
                        <a:cubicBezTo>
                          <a:pt x="3722" y="15737"/>
                          <a:pt x="1729" y="14350"/>
                          <a:pt x="931" y="15143"/>
                        </a:cubicBezTo>
                        <a:cubicBezTo>
                          <a:pt x="-264" y="16331"/>
                          <a:pt x="1131" y="19303"/>
                          <a:pt x="3722" y="22670"/>
                        </a:cubicBezTo>
                        <a:cubicBezTo>
                          <a:pt x="5516" y="25047"/>
                          <a:pt x="7111" y="26038"/>
                          <a:pt x="7908" y="25839"/>
                        </a:cubicBezTo>
                        <a:cubicBezTo>
                          <a:pt x="8107" y="27622"/>
                          <a:pt x="9702" y="30396"/>
                          <a:pt x="11496" y="32178"/>
                        </a:cubicBezTo>
                        <a:cubicBezTo>
                          <a:pt x="17476" y="38319"/>
                          <a:pt x="23256" y="44262"/>
                          <a:pt x="29037" y="50204"/>
                        </a:cubicBezTo>
                        <a:cubicBezTo>
                          <a:pt x="30033" y="47233"/>
                          <a:pt x="29834" y="43469"/>
                          <a:pt x="23854" y="38319"/>
                        </a:cubicBezTo>
                        <a:cubicBezTo>
                          <a:pt x="23455" y="37923"/>
                          <a:pt x="23057" y="37725"/>
                          <a:pt x="22857" y="37329"/>
                        </a:cubicBezTo>
                        <a:cubicBezTo>
                          <a:pt x="22857" y="37329"/>
                          <a:pt x="22857" y="37329"/>
                          <a:pt x="23057" y="37329"/>
                        </a:cubicBezTo>
                        <a:cubicBezTo>
                          <a:pt x="23455" y="37527"/>
                          <a:pt x="24053" y="37527"/>
                          <a:pt x="24452" y="37527"/>
                        </a:cubicBezTo>
                        <a:cubicBezTo>
                          <a:pt x="26644" y="36932"/>
                          <a:pt x="25449" y="33961"/>
                          <a:pt x="24053" y="31782"/>
                        </a:cubicBezTo>
                        <a:cubicBezTo>
                          <a:pt x="23455" y="30990"/>
                          <a:pt x="23256" y="30197"/>
                          <a:pt x="22857" y="29405"/>
                        </a:cubicBezTo>
                        <a:cubicBezTo>
                          <a:pt x="23455" y="29603"/>
                          <a:pt x="23854" y="29603"/>
                          <a:pt x="24452" y="29603"/>
                        </a:cubicBezTo>
                        <a:cubicBezTo>
                          <a:pt x="25648" y="27820"/>
                          <a:pt x="24053" y="24453"/>
                          <a:pt x="21661" y="20689"/>
                        </a:cubicBezTo>
                        <a:lnTo>
                          <a:pt x="20465" y="19303"/>
                        </a:lnTo>
                        <a:cubicBezTo>
                          <a:pt x="21063" y="18312"/>
                          <a:pt x="20665" y="16331"/>
                          <a:pt x="17874" y="12369"/>
                        </a:cubicBezTo>
                        <a:cubicBezTo>
                          <a:pt x="13888" y="7219"/>
                          <a:pt x="11097" y="8408"/>
                          <a:pt x="7111" y="4842"/>
                        </a:cubicBezTo>
                        <a:cubicBezTo>
                          <a:pt x="3921" y="1673"/>
                          <a:pt x="-862" y="-2883"/>
                          <a:pt x="134" y="24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59" name="Freeform 2758">
                    <a:extLst>
                      <a:ext uri="{FF2B5EF4-FFF2-40B4-BE49-F238E27FC236}">
                        <a16:creationId xmlns:a16="http://schemas.microsoft.com/office/drawing/2014/main" id="{8CC59E75-5D1A-502E-C60B-9329DFEE279E}"/>
                      </a:ext>
                    </a:extLst>
                  </p:cNvPr>
                  <p:cNvSpPr/>
                  <p:nvPr/>
                </p:nvSpPr>
                <p:spPr>
                  <a:xfrm>
                    <a:off x="3872089" y="4853765"/>
                    <a:ext cx="13570" cy="13400"/>
                  </a:xfrm>
                  <a:custGeom>
                    <a:avLst/>
                    <a:gdLst>
                      <a:gd name="connsiteX0" fmla="*/ 11760 w 13570"/>
                      <a:gd name="connsiteY0" fmla="*/ 12083 h 13400"/>
                      <a:gd name="connsiteX1" fmla="*/ 11362 w 13570"/>
                      <a:gd name="connsiteY1" fmla="*/ 5546 h 13400"/>
                      <a:gd name="connsiteX2" fmla="*/ 4385 w 13570"/>
                      <a:gd name="connsiteY2" fmla="*/ 0 h 13400"/>
                      <a:gd name="connsiteX3" fmla="*/ 0 w 13570"/>
                      <a:gd name="connsiteY3" fmla="*/ 3368 h 13400"/>
                      <a:gd name="connsiteX4" fmla="*/ 3189 w 13570"/>
                      <a:gd name="connsiteY4" fmla="*/ 8914 h 13400"/>
                      <a:gd name="connsiteX5" fmla="*/ 11760 w 13570"/>
                      <a:gd name="connsiteY5" fmla="*/ 12083 h 13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70" h="13400">
                        <a:moveTo>
                          <a:pt x="11760" y="12083"/>
                        </a:moveTo>
                        <a:cubicBezTo>
                          <a:pt x="12956" y="11093"/>
                          <a:pt x="15348" y="10301"/>
                          <a:pt x="11362" y="5546"/>
                        </a:cubicBezTo>
                        <a:cubicBezTo>
                          <a:pt x="8571" y="2179"/>
                          <a:pt x="6379" y="594"/>
                          <a:pt x="4385" y="0"/>
                        </a:cubicBezTo>
                        <a:cubicBezTo>
                          <a:pt x="2990" y="1189"/>
                          <a:pt x="1595" y="2179"/>
                          <a:pt x="0" y="3368"/>
                        </a:cubicBezTo>
                        <a:cubicBezTo>
                          <a:pt x="399" y="4952"/>
                          <a:pt x="1595" y="6933"/>
                          <a:pt x="3189" y="8914"/>
                        </a:cubicBezTo>
                        <a:cubicBezTo>
                          <a:pt x="8571" y="15649"/>
                          <a:pt x="9767" y="13074"/>
                          <a:pt x="11760" y="120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60" name="Freeform 2759">
                    <a:extLst>
                      <a:ext uri="{FF2B5EF4-FFF2-40B4-BE49-F238E27FC236}">
                        <a16:creationId xmlns:a16="http://schemas.microsoft.com/office/drawing/2014/main" id="{E9863D31-CAFE-2BFE-6720-73020D2255F8}"/>
                      </a:ext>
                    </a:extLst>
                  </p:cNvPr>
                  <p:cNvSpPr/>
                  <p:nvPr/>
                </p:nvSpPr>
                <p:spPr>
                  <a:xfrm>
                    <a:off x="3853951" y="4870801"/>
                    <a:ext cx="199" cy="198"/>
                  </a:xfrm>
                  <a:custGeom>
                    <a:avLst/>
                    <a:gdLst>
                      <a:gd name="connsiteX0" fmla="*/ 200 w 199"/>
                      <a:gd name="connsiteY0" fmla="*/ 198 h 198"/>
                      <a:gd name="connsiteX1" fmla="*/ 0 w 199"/>
                      <a:gd name="connsiteY1" fmla="*/ 0 h 198"/>
                      <a:gd name="connsiteX2" fmla="*/ 20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200" y="198"/>
                        </a:moveTo>
                        <a:lnTo>
                          <a:pt x="0" y="0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61" name="Freeform 2760">
                    <a:extLst>
                      <a:ext uri="{FF2B5EF4-FFF2-40B4-BE49-F238E27FC236}">
                        <a16:creationId xmlns:a16="http://schemas.microsoft.com/office/drawing/2014/main" id="{F0E5F521-9C10-4FA7-96BE-E22976110A5F}"/>
                      </a:ext>
                    </a:extLst>
                  </p:cNvPr>
                  <p:cNvSpPr/>
                  <p:nvPr/>
                </p:nvSpPr>
                <p:spPr>
                  <a:xfrm>
                    <a:off x="3854349" y="4870157"/>
                    <a:ext cx="14194" cy="15929"/>
                  </a:xfrm>
                  <a:custGeom>
                    <a:avLst/>
                    <a:gdLst>
                      <a:gd name="connsiteX0" fmla="*/ 11561 w 14194"/>
                      <a:gd name="connsiteY0" fmla="*/ 15897 h 15929"/>
                      <a:gd name="connsiteX1" fmla="*/ 12558 w 14194"/>
                      <a:gd name="connsiteY1" fmla="*/ 5200 h 15929"/>
                      <a:gd name="connsiteX2" fmla="*/ 5182 w 14194"/>
                      <a:gd name="connsiteY2" fmla="*/ 446 h 15929"/>
                      <a:gd name="connsiteX3" fmla="*/ 3986 w 14194"/>
                      <a:gd name="connsiteY3" fmla="*/ 644 h 15929"/>
                      <a:gd name="connsiteX4" fmla="*/ 3787 w 14194"/>
                      <a:gd name="connsiteY4" fmla="*/ 1238 h 15929"/>
                      <a:gd name="connsiteX5" fmla="*/ 2990 w 14194"/>
                      <a:gd name="connsiteY5" fmla="*/ 1436 h 15929"/>
                      <a:gd name="connsiteX6" fmla="*/ 0 w 14194"/>
                      <a:gd name="connsiteY6" fmla="*/ 1238 h 15929"/>
                      <a:gd name="connsiteX7" fmla="*/ 997 w 14194"/>
                      <a:gd name="connsiteY7" fmla="*/ 2823 h 15929"/>
                      <a:gd name="connsiteX8" fmla="*/ 11561 w 14194"/>
                      <a:gd name="connsiteY8" fmla="*/ 15897 h 159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194" h="15929">
                        <a:moveTo>
                          <a:pt x="11561" y="15897"/>
                        </a:moveTo>
                        <a:cubicBezTo>
                          <a:pt x="14551" y="16491"/>
                          <a:pt x="15149" y="8964"/>
                          <a:pt x="12558" y="5200"/>
                        </a:cubicBezTo>
                        <a:cubicBezTo>
                          <a:pt x="8372" y="-743"/>
                          <a:pt x="6578" y="-347"/>
                          <a:pt x="5182" y="446"/>
                        </a:cubicBezTo>
                        <a:cubicBezTo>
                          <a:pt x="4784" y="248"/>
                          <a:pt x="4385" y="446"/>
                          <a:pt x="3986" y="644"/>
                        </a:cubicBezTo>
                        <a:cubicBezTo>
                          <a:pt x="3787" y="842"/>
                          <a:pt x="3787" y="1040"/>
                          <a:pt x="3787" y="1238"/>
                        </a:cubicBezTo>
                        <a:cubicBezTo>
                          <a:pt x="3588" y="1238"/>
                          <a:pt x="3189" y="1436"/>
                          <a:pt x="2990" y="1436"/>
                        </a:cubicBezTo>
                        <a:lnTo>
                          <a:pt x="0" y="1238"/>
                        </a:lnTo>
                        <a:lnTo>
                          <a:pt x="997" y="2823"/>
                        </a:lnTo>
                        <a:cubicBezTo>
                          <a:pt x="3986" y="7775"/>
                          <a:pt x="6379" y="14708"/>
                          <a:pt x="11561" y="158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62" name="Freeform 2761">
                    <a:extLst>
                      <a:ext uri="{FF2B5EF4-FFF2-40B4-BE49-F238E27FC236}">
                        <a16:creationId xmlns:a16="http://schemas.microsoft.com/office/drawing/2014/main" id="{334FEF5D-444D-80A2-862B-E1CBBF4BE80F}"/>
                      </a:ext>
                    </a:extLst>
                  </p:cNvPr>
                  <p:cNvSpPr/>
                  <p:nvPr/>
                </p:nvSpPr>
                <p:spPr>
                  <a:xfrm>
                    <a:off x="3869631" y="4999196"/>
                    <a:ext cx="17778" cy="28825"/>
                  </a:xfrm>
                  <a:custGeom>
                    <a:avLst/>
                    <a:gdLst>
                      <a:gd name="connsiteX0" fmla="*/ 15614 w 17778"/>
                      <a:gd name="connsiteY0" fmla="*/ 28689 h 28825"/>
                      <a:gd name="connsiteX1" fmla="*/ 17408 w 17778"/>
                      <a:gd name="connsiteY1" fmla="*/ 28491 h 28825"/>
                      <a:gd name="connsiteX2" fmla="*/ 17608 w 17778"/>
                      <a:gd name="connsiteY2" fmla="*/ 26114 h 28825"/>
                      <a:gd name="connsiteX3" fmla="*/ 3854 w 17778"/>
                      <a:gd name="connsiteY3" fmla="*/ 2145 h 28825"/>
                      <a:gd name="connsiteX4" fmla="*/ 466 w 17778"/>
                      <a:gd name="connsiteY4" fmla="*/ 362 h 28825"/>
                      <a:gd name="connsiteX5" fmla="*/ 4452 w 17778"/>
                      <a:gd name="connsiteY5" fmla="*/ 12049 h 28825"/>
                      <a:gd name="connsiteX6" fmla="*/ 15614 w 17778"/>
                      <a:gd name="connsiteY6" fmla="*/ 28689 h 288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778" h="28825">
                        <a:moveTo>
                          <a:pt x="15614" y="28689"/>
                        </a:moveTo>
                        <a:cubicBezTo>
                          <a:pt x="16412" y="29085"/>
                          <a:pt x="16810" y="28491"/>
                          <a:pt x="17408" y="28491"/>
                        </a:cubicBezTo>
                        <a:cubicBezTo>
                          <a:pt x="17608" y="27698"/>
                          <a:pt x="18006" y="26708"/>
                          <a:pt x="17608" y="26114"/>
                        </a:cubicBezTo>
                        <a:cubicBezTo>
                          <a:pt x="13223" y="17992"/>
                          <a:pt x="8638" y="10069"/>
                          <a:pt x="3854" y="2145"/>
                        </a:cubicBezTo>
                        <a:cubicBezTo>
                          <a:pt x="2858" y="560"/>
                          <a:pt x="864" y="-628"/>
                          <a:pt x="466" y="362"/>
                        </a:cubicBezTo>
                        <a:cubicBezTo>
                          <a:pt x="-1129" y="2937"/>
                          <a:pt x="1662" y="7493"/>
                          <a:pt x="4452" y="12049"/>
                        </a:cubicBezTo>
                        <a:cubicBezTo>
                          <a:pt x="8239" y="17398"/>
                          <a:pt x="9037" y="25123"/>
                          <a:pt x="15614" y="286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63" name="Freeform 2762">
                    <a:extLst>
                      <a:ext uri="{FF2B5EF4-FFF2-40B4-BE49-F238E27FC236}">
                        <a16:creationId xmlns:a16="http://schemas.microsoft.com/office/drawing/2014/main" id="{42E9D877-0340-1EBC-0173-10B6C22010F0}"/>
                      </a:ext>
                    </a:extLst>
                  </p:cNvPr>
                  <p:cNvSpPr/>
                  <p:nvPr/>
                </p:nvSpPr>
                <p:spPr>
                  <a:xfrm>
                    <a:off x="3860130" y="4893383"/>
                    <a:ext cx="11930" cy="23185"/>
                  </a:xfrm>
                  <a:custGeom>
                    <a:avLst/>
                    <a:gdLst>
                      <a:gd name="connsiteX0" fmla="*/ 5780 w 11930"/>
                      <a:gd name="connsiteY0" fmla="*/ 1783 h 23185"/>
                      <a:gd name="connsiteX1" fmla="*/ 996 w 11930"/>
                      <a:gd name="connsiteY1" fmla="*/ 5348 h 23185"/>
                      <a:gd name="connsiteX2" fmla="*/ 0 w 11930"/>
                      <a:gd name="connsiteY2" fmla="*/ 6537 h 23185"/>
                      <a:gd name="connsiteX3" fmla="*/ 3389 w 11930"/>
                      <a:gd name="connsiteY3" fmla="*/ 13074 h 23185"/>
                      <a:gd name="connsiteX4" fmla="*/ 4784 w 11930"/>
                      <a:gd name="connsiteY4" fmla="*/ 17234 h 23185"/>
                      <a:gd name="connsiteX5" fmla="*/ 10963 w 11930"/>
                      <a:gd name="connsiteY5" fmla="*/ 23176 h 23185"/>
                      <a:gd name="connsiteX6" fmla="*/ 10365 w 11930"/>
                      <a:gd name="connsiteY6" fmla="*/ 17828 h 23185"/>
                      <a:gd name="connsiteX7" fmla="*/ 5780 w 11930"/>
                      <a:gd name="connsiteY7" fmla="*/ 1783 h 23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930" h="23185">
                        <a:moveTo>
                          <a:pt x="5780" y="1783"/>
                        </a:moveTo>
                        <a:cubicBezTo>
                          <a:pt x="-200" y="-3367"/>
                          <a:pt x="2591" y="4160"/>
                          <a:pt x="996" y="5348"/>
                        </a:cubicBezTo>
                        <a:cubicBezTo>
                          <a:pt x="598" y="5745"/>
                          <a:pt x="199" y="6141"/>
                          <a:pt x="0" y="6537"/>
                        </a:cubicBezTo>
                        <a:cubicBezTo>
                          <a:pt x="1196" y="8716"/>
                          <a:pt x="2193" y="11093"/>
                          <a:pt x="3389" y="13074"/>
                        </a:cubicBezTo>
                        <a:cubicBezTo>
                          <a:pt x="3389" y="14064"/>
                          <a:pt x="3986" y="15451"/>
                          <a:pt x="4784" y="17234"/>
                        </a:cubicBezTo>
                        <a:cubicBezTo>
                          <a:pt x="6777" y="20403"/>
                          <a:pt x="8970" y="23374"/>
                          <a:pt x="10963" y="23176"/>
                        </a:cubicBezTo>
                        <a:cubicBezTo>
                          <a:pt x="12757" y="22978"/>
                          <a:pt x="11760" y="20601"/>
                          <a:pt x="10365" y="17828"/>
                        </a:cubicBezTo>
                        <a:cubicBezTo>
                          <a:pt x="11561" y="15451"/>
                          <a:pt x="8172" y="3764"/>
                          <a:pt x="5780" y="17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64" name="Freeform 2763">
                    <a:extLst>
                      <a:ext uri="{FF2B5EF4-FFF2-40B4-BE49-F238E27FC236}">
                        <a16:creationId xmlns:a16="http://schemas.microsoft.com/office/drawing/2014/main" id="{0D837528-62E7-0E0E-3F19-B99285B60435}"/>
                      </a:ext>
                    </a:extLst>
                  </p:cNvPr>
                  <p:cNvSpPr/>
                  <p:nvPr/>
                </p:nvSpPr>
                <p:spPr>
                  <a:xfrm>
                    <a:off x="3913549" y="4939537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198 h 198"/>
                      <a:gd name="connsiteX1" fmla="*/ 0 w 199"/>
                      <a:gd name="connsiteY1" fmla="*/ 0 h 198"/>
                      <a:gd name="connsiteX2" fmla="*/ 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199" y="198"/>
                        </a:move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65" name="Freeform 2764">
                    <a:extLst>
                      <a:ext uri="{FF2B5EF4-FFF2-40B4-BE49-F238E27FC236}">
                        <a16:creationId xmlns:a16="http://schemas.microsoft.com/office/drawing/2014/main" id="{EEA0EB2A-F91C-8983-E5A7-59C1F1ADDCA7}"/>
                      </a:ext>
                    </a:extLst>
                  </p:cNvPr>
                  <p:cNvSpPr/>
                  <p:nvPr/>
                </p:nvSpPr>
                <p:spPr>
                  <a:xfrm>
                    <a:off x="3833022" y="4882092"/>
                    <a:ext cx="9879" cy="13599"/>
                  </a:xfrm>
                  <a:custGeom>
                    <a:avLst/>
                    <a:gdLst>
                      <a:gd name="connsiteX0" fmla="*/ 8770 w 9879"/>
                      <a:gd name="connsiteY0" fmla="*/ 13272 h 13599"/>
                      <a:gd name="connsiteX1" fmla="*/ 7176 w 9879"/>
                      <a:gd name="connsiteY1" fmla="*/ 2377 h 13599"/>
                      <a:gd name="connsiteX2" fmla="*/ 4983 w 9879"/>
                      <a:gd name="connsiteY2" fmla="*/ 0 h 13599"/>
                      <a:gd name="connsiteX3" fmla="*/ 0 w 9879"/>
                      <a:gd name="connsiteY3" fmla="*/ 3566 h 13599"/>
                      <a:gd name="connsiteX4" fmla="*/ 2990 w 9879"/>
                      <a:gd name="connsiteY4" fmla="*/ 8914 h 13599"/>
                      <a:gd name="connsiteX5" fmla="*/ 8770 w 9879"/>
                      <a:gd name="connsiteY5" fmla="*/ 13272 h 135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879" h="13599">
                        <a:moveTo>
                          <a:pt x="8770" y="13272"/>
                        </a:moveTo>
                        <a:cubicBezTo>
                          <a:pt x="10365" y="11687"/>
                          <a:pt x="10564" y="8320"/>
                          <a:pt x="7176" y="2377"/>
                        </a:cubicBezTo>
                        <a:cubicBezTo>
                          <a:pt x="6378" y="1387"/>
                          <a:pt x="5581" y="594"/>
                          <a:pt x="4983" y="0"/>
                        </a:cubicBezTo>
                        <a:cubicBezTo>
                          <a:pt x="3389" y="1189"/>
                          <a:pt x="1594" y="2377"/>
                          <a:pt x="0" y="3566"/>
                        </a:cubicBezTo>
                        <a:cubicBezTo>
                          <a:pt x="598" y="5150"/>
                          <a:pt x="1594" y="6933"/>
                          <a:pt x="2990" y="8914"/>
                        </a:cubicBezTo>
                        <a:cubicBezTo>
                          <a:pt x="4983" y="12281"/>
                          <a:pt x="7574" y="14460"/>
                          <a:pt x="8770" y="132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66" name="Freeform 2765">
                    <a:extLst>
                      <a:ext uri="{FF2B5EF4-FFF2-40B4-BE49-F238E27FC236}">
                        <a16:creationId xmlns:a16="http://schemas.microsoft.com/office/drawing/2014/main" id="{9749B766-B4B3-0B45-7DA2-44295268E34B}"/>
                      </a:ext>
                    </a:extLst>
                  </p:cNvPr>
                  <p:cNvSpPr/>
                  <p:nvPr/>
                </p:nvSpPr>
                <p:spPr>
                  <a:xfrm>
                    <a:off x="3848569" y="4870801"/>
                    <a:ext cx="5381" cy="4159"/>
                  </a:xfrm>
                  <a:custGeom>
                    <a:avLst/>
                    <a:gdLst>
                      <a:gd name="connsiteX0" fmla="*/ 5382 w 5381"/>
                      <a:gd name="connsiteY0" fmla="*/ 198 h 4159"/>
                      <a:gd name="connsiteX1" fmla="*/ 5182 w 5381"/>
                      <a:gd name="connsiteY1" fmla="*/ 0 h 4159"/>
                      <a:gd name="connsiteX2" fmla="*/ 0 w 5381"/>
                      <a:gd name="connsiteY2" fmla="*/ 3764 h 4159"/>
                      <a:gd name="connsiteX3" fmla="*/ 2392 w 5381"/>
                      <a:gd name="connsiteY3" fmla="*/ 4160 h 4159"/>
                      <a:gd name="connsiteX4" fmla="*/ 5382 w 5381"/>
                      <a:gd name="connsiteY4" fmla="*/ 198 h 4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81" h="4159">
                        <a:moveTo>
                          <a:pt x="5382" y="198"/>
                        </a:moveTo>
                        <a:cubicBezTo>
                          <a:pt x="5382" y="198"/>
                          <a:pt x="5182" y="0"/>
                          <a:pt x="5182" y="0"/>
                        </a:cubicBezTo>
                        <a:cubicBezTo>
                          <a:pt x="3389" y="1189"/>
                          <a:pt x="1794" y="2377"/>
                          <a:pt x="0" y="3764"/>
                        </a:cubicBezTo>
                        <a:cubicBezTo>
                          <a:pt x="797" y="4160"/>
                          <a:pt x="1595" y="4160"/>
                          <a:pt x="2392" y="4160"/>
                        </a:cubicBezTo>
                        <a:cubicBezTo>
                          <a:pt x="4584" y="3962"/>
                          <a:pt x="4784" y="1783"/>
                          <a:pt x="5382" y="19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67" name="Freeform 2766">
                    <a:extLst>
                      <a:ext uri="{FF2B5EF4-FFF2-40B4-BE49-F238E27FC236}">
                        <a16:creationId xmlns:a16="http://schemas.microsoft.com/office/drawing/2014/main" id="{81FB1CC6-3A5A-A9AC-BD6C-3E0BCF0F68FA}"/>
                      </a:ext>
                    </a:extLst>
                  </p:cNvPr>
                  <p:cNvSpPr/>
                  <p:nvPr/>
                </p:nvSpPr>
                <p:spPr>
                  <a:xfrm>
                    <a:off x="3853951" y="4870801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0 w 199"/>
                      <a:gd name="connsiteY1" fmla="*/ 198 h 198"/>
                      <a:gd name="connsiteX2" fmla="*/ 20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68" name="Freeform 2767">
                    <a:extLst>
                      <a:ext uri="{FF2B5EF4-FFF2-40B4-BE49-F238E27FC236}">
                        <a16:creationId xmlns:a16="http://schemas.microsoft.com/office/drawing/2014/main" id="{5464B782-ACD8-475F-3063-363BC6E37325}"/>
                      </a:ext>
                    </a:extLst>
                  </p:cNvPr>
                  <p:cNvSpPr/>
                  <p:nvPr/>
                </p:nvSpPr>
                <p:spPr>
                  <a:xfrm>
                    <a:off x="3913644" y="4859906"/>
                    <a:ext cx="13867" cy="12580"/>
                  </a:xfrm>
                  <a:custGeom>
                    <a:avLst/>
                    <a:gdLst>
                      <a:gd name="connsiteX0" fmla="*/ 1699 w 13867"/>
                      <a:gd name="connsiteY0" fmla="*/ 5348 h 12580"/>
                      <a:gd name="connsiteX1" fmla="*/ 13659 w 13867"/>
                      <a:gd name="connsiteY1" fmla="*/ 12480 h 12580"/>
                      <a:gd name="connsiteX2" fmla="*/ 12662 w 13867"/>
                      <a:gd name="connsiteY2" fmla="*/ 8320 h 12580"/>
                      <a:gd name="connsiteX3" fmla="*/ 702 w 13867"/>
                      <a:gd name="connsiteY3" fmla="*/ 0 h 12580"/>
                      <a:gd name="connsiteX4" fmla="*/ 1699 w 13867"/>
                      <a:gd name="connsiteY4" fmla="*/ 5348 h 125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67" h="12580">
                        <a:moveTo>
                          <a:pt x="1699" y="5348"/>
                        </a:moveTo>
                        <a:cubicBezTo>
                          <a:pt x="6682" y="11093"/>
                          <a:pt x="10669" y="13074"/>
                          <a:pt x="13659" y="12480"/>
                        </a:cubicBezTo>
                        <a:cubicBezTo>
                          <a:pt x="14257" y="12281"/>
                          <a:pt x="13459" y="9508"/>
                          <a:pt x="12662" y="8320"/>
                        </a:cubicBezTo>
                        <a:cubicBezTo>
                          <a:pt x="7679" y="1585"/>
                          <a:pt x="4091" y="396"/>
                          <a:pt x="702" y="0"/>
                        </a:cubicBezTo>
                        <a:cubicBezTo>
                          <a:pt x="-95" y="1188"/>
                          <a:pt x="-693" y="2575"/>
                          <a:pt x="1699" y="53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69" name="Freeform 2768">
                    <a:extLst>
                      <a:ext uri="{FF2B5EF4-FFF2-40B4-BE49-F238E27FC236}">
                        <a16:creationId xmlns:a16="http://schemas.microsoft.com/office/drawing/2014/main" id="{03F0C5B2-DA36-8F04-E122-51479A4132D8}"/>
                      </a:ext>
                    </a:extLst>
                  </p:cNvPr>
                  <p:cNvSpPr/>
                  <p:nvPr/>
                </p:nvSpPr>
                <p:spPr>
                  <a:xfrm>
                    <a:off x="4011617" y="4828217"/>
                    <a:ext cx="13655" cy="20517"/>
                  </a:xfrm>
                  <a:custGeom>
                    <a:avLst/>
                    <a:gdLst>
                      <a:gd name="connsiteX0" fmla="*/ 599 w 13655"/>
                      <a:gd name="connsiteY0" fmla="*/ 193 h 20517"/>
                      <a:gd name="connsiteX1" fmla="*/ 4785 w 13655"/>
                      <a:gd name="connsiteY1" fmla="*/ 8909 h 20517"/>
                      <a:gd name="connsiteX2" fmla="*/ 7376 w 13655"/>
                      <a:gd name="connsiteY2" fmla="*/ 11682 h 20517"/>
                      <a:gd name="connsiteX3" fmla="*/ 3390 w 13655"/>
                      <a:gd name="connsiteY3" fmla="*/ 11088 h 20517"/>
                      <a:gd name="connsiteX4" fmla="*/ 6579 w 13655"/>
                      <a:gd name="connsiteY4" fmla="*/ 17030 h 20517"/>
                      <a:gd name="connsiteX5" fmla="*/ 12758 w 13655"/>
                      <a:gd name="connsiteY5" fmla="*/ 19606 h 20517"/>
                      <a:gd name="connsiteX6" fmla="*/ 9369 w 13655"/>
                      <a:gd name="connsiteY6" fmla="*/ 13267 h 20517"/>
                      <a:gd name="connsiteX7" fmla="*/ 13356 w 13655"/>
                      <a:gd name="connsiteY7" fmla="*/ 14455 h 20517"/>
                      <a:gd name="connsiteX8" fmla="*/ 9170 w 13655"/>
                      <a:gd name="connsiteY8" fmla="*/ 5739 h 20517"/>
                      <a:gd name="connsiteX9" fmla="*/ 599 w 13655"/>
                      <a:gd name="connsiteY9" fmla="*/ 193 h 205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3655" h="20517">
                        <a:moveTo>
                          <a:pt x="599" y="193"/>
                        </a:moveTo>
                        <a:cubicBezTo>
                          <a:pt x="-1394" y="1381"/>
                          <a:pt x="1994" y="5541"/>
                          <a:pt x="4785" y="8909"/>
                        </a:cubicBezTo>
                        <a:cubicBezTo>
                          <a:pt x="5582" y="9899"/>
                          <a:pt x="6579" y="10890"/>
                          <a:pt x="7376" y="11682"/>
                        </a:cubicBezTo>
                        <a:cubicBezTo>
                          <a:pt x="5383" y="10295"/>
                          <a:pt x="3988" y="9701"/>
                          <a:pt x="3390" y="11088"/>
                        </a:cubicBezTo>
                        <a:cubicBezTo>
                          <a:pt x="2991" y="12474"/>
                          <a:pt x="4187" y="14851"/>
                          <a:pt x="6579" y="17030"/>
                        </a:cubicBezTo>
                        <a:cubicBezTo>
                          <a:pt x="9170" y="19209"/>
                          <a:pt x="12359" y="21983"/>
                          <a:pt x="12758" y="19606"/>
                        </a:cubicBezTo>
                        <a:cubicBezTo>
                          <a:pt x="12957" y="18219"/>
                          <a:pt x="11761" y="15842"/>
                          <a:pt x="9369" y="13267"/>
                        </a:cubicBezTo>
                        <a:cubicBezTo>
                          <a:pt x="10765" y="14257"/>
                          <a:pt x="12160" y="14653"/>
                          <a:pt x="13356" y="14455"/>
                        </a:cubicBezTo>
                        <a:cubicBezTo>
                          <a:pt x="14552" y="12672"/>
                          <a:pt x="11961" y="9107"/>
                          <a:pt x="9170" y="5739"/>
                        </a:cubicBezTo>
                        <a:cubicBezTo>
                          <a:pt x="5981" y="2174"/>
                          <a:pt x="2393" y="-798"/>
                          <a:pt x="599" y="1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70" name="Freeform 2769">
                    <a:extLst>
                      <a:ext uri="{FF2B5EF4-FFF2-40B4-BE49-F238E27FC236}">
                        <a16:creationId xmlns:a16="http://schemas.microsoft.com/office/drawing/2014/main" id="{96A5ABDA-B347-B577-A17F-0E49B49698D2}"/>
                      </a:ext>
                    </a:extLst>
                  </p:cNvPr>
                  <p:cNvSpPr/>
                  <p:nvPr/>
                </p:nvSpPr>
                <p:spPr>
                  <a:xfrm>
                    <a:off x="3946635" y="4898002"/>
                    <a:ext cx="9897" cy="13783"/>
                  </a:xfrm>
                  <a:custGeom>
                    <a:avLst/>
                    <a:gdLst>
                      <a:gd name="connsiteX0" fmla="*/ 9769 w 9897"/>
                      <a:gd name="connsiteY0" fmla="*/ 9842 h 13783"/>
                      <a:gd name="connsiteX1" fmla="*/ 4388 w 9897"/>
                      <a:gd name="connsiteY1" fmla="*/ 1522 h 13783"/>
                      <a:gd name="connsiteX2" fmla="*/ 202 w 9897"/>
                      <a:gd name="connsiteY2" fmla="*/ 5880 h 13783"/>
                      <a:gd name="connsiteX3" fmla="*/ 202 w 9897"/>
                      <a:gd name="connsiteY3" fmla="*/ 6276 h 13783"/>
                      <a:gd name="connsiteX4" fmla="*/ 9769 w 9897"/>
                      <a:gd name="connsiteY4" fmla="*/ 9842 h 137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97" h="13783">
                        <a:moveTo>
                          <a:pt x="9769" y="9842"/>
                        </a:moveTo>
                        <a:cubicBezTo>
                          <a:pt x="9570" y="7464"/>
                          <a:pt x="6979" y="3305"/>
                          <a:pt x="4388" y="1522"/>
                        </a:cubicBezTo>
                        <a:cubicBezTo>
                          <a:pt x="-1393" y="-2638"/>
                          <a:pt x="202" y="2710"/>
                          <a:pt x="202" y="5880"/>
                        </a:cubicBezTo>
                        <a:lnTo>
                          <a:pt x="202" y="6276"/>
                        </a:lnTo>
                        <a:cubicBezTo>
                          <a:pt x="5783" y="12615"/>
                          <a:pt x="10766" y="17567"/>
                          <a:pt x="9769" y="98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71" name="Freeform 2770">
                    <a:extLst>
                      <a:ext uri="{FF2B5EF4-FFF2-40B4-BE49-F238E27FC236}">
                        <a16:creationId xmlns:a16="http://schemas.microsoft.com/office/drawing/2014/main" id="{98F93AB5-056F-DFEE-EF4A-EEF132D5E28B}"/>
                      </a:ext>
                    </a:extLst>
                  </p:cNvPr>
                  <p:cNvSpPr/>
                  <p:nvPr/>
                </p:nvSpPr>
                <p:spPr>
                  <a:xfrm>
                    <a:off x="3922121" y="5043336"/>
                    <a:ext cx="199" cy="19808"/>
                  </a:xfrm>
                  <a:custGeom>
                    <a:avLst/>
                    <a:gdLst>
                      <a:gd name="connsiteX0" fmla="*/ 0 w 199"/>
                      <a:gd name="connsiteY0" fmla="*/ 0 h 19808"/>
                      <a:gd name="connsiteX1" fmla="*/ 0 w 199"/>
                      <a:gd name="connsiteY1" fmla="*/ 0 h 19808"/>
                      <a:gd name="connsiteX2" fmla="*/ 199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72" name="Freeform 2771">
                    <a:extLst>
                      <a:ext uri="{FF2B5EF4-FFF2-40B4-BE49-F238E27FC236}">
                        <a16:creationId xmlns:a16="http://schemas.microsoft.com/office/drawing/2014/main" id="{F159A3DA-F5F4-B294-6EF7-6879BB3249DA}"/>
                      </a:ext>
                    </a:extLst>
                  </p:cNvPr>
                  <p:cNvSpPr/>
                  <p:nvPr/>
                </p:nvSpPr>
                <p:spPr>
                  <a:xfrm>
                    <a:off x="3912480" y="5039100"/>
                    <a:ext cx="14818" cy="17313"/>
                  </a:xfrm>
                  <a:custGeom>
                    <a:avLst/>
                    <a:gdLst>
                      <a:gd name="connsiteX0" fmla="*/ 9640 w 14818"/>
                      <a:gd name="connsiteY0" fmla="*/ 4235 h 17313"/>
                      <a:gd name="connsiteX1" fmla="*/ 6251 w 14818"/>
                      <a:gd name="connsiteY1" fmla="*/ 3047 h 17313"/>
                      <a:gd name="connsiteX2" fmla="*/ 1069 w 14818"/>
                      <a:gd name="connsiteY2" fmla="*/ 75 h 17313"/>
                      <a:gd name="connsiteX3" fmla="*/ 1866 w 14818"/>
                      <a:gd name="connsiteY3" fmla="*/ 5424 h 17313"/>
                      <a:gd name="connsiteX4" fmla="*/ 5653 w 14818"/>
                      <a:gd name="connsiteY4" fmla="*/ 9584 h 17313"/>
                      <a:gd name="connsiteX5" fmla="*/ 12630 w 14818"/>
                      <a:gd name="connsiteY5" fmla="*/ 17309 h 17313"/>
                      <a:gd name="connsiteX6" fmla="*/ 10637 w 14818"/>
                      <a:gd name="connsiteY6" fmla="*/ 6018 h 17313"/>
                      <a:gd name="connsiteX7" fmla="*/ 9640 w 14818"/>
                      <a:gd name="connsiteY7" fmla="*/ 4235 h 17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4818" h="17313">
                        <a:moveTo>
                          <a:pt x="9640" y="4235"/>
                        </a:moveTo>
                        <a:cubicBezTo>
                          <a:pt x="8643" y="3839"/>
                          <a:pt x="7448" y="3443"/>
                          <a:pt x="6251" y="3047"/>
                        </a:cubicBezTo>
                        <a:cubicBezTo>
                          <a:pt x="4457" y="868"/>
                          <a:pt x="2464" y="-321"/>
                          <a:pt x="1069" y="75"/>
                        </a:cubicBezTo>
                        <a:cubicBezTo>
                          <a:pt x="-725" y="472"/>
                          <a:pt x="-127" y="2651"/>
                          <a:pt x="1866" y="5424"/>
                        </a:cubicBezTo>
                        <a:cubicBezTo>
                          <a:pt x="3062" y="7009"/>
                          <a:pt x="4457" y="8791"/>
                          <a:pt x="5653" y="9584"/>
                        </a:cubicBezTo>
                        <a:cubicBezTo>
                          <a:pt x="7248" y="13149"/>
                          <a:pt x="9839" y="17111"/>
                          <a:pt x="12630" y="17309"/>
                        </a:cubicBezTo>
                        <a:cubicBezTo>
                          <a:pt x="17613" y="17507"/>
                          <a:pt x="12829" y="10772"/>
                          <a:pt x="10637" y="6018"/>
                        </a:cubicBezTo>
                        <a:cubicBezTo>
                          <a:pt x="10437" y="5424"/>
                          <a:pt x="10039" y="4830"/>
                          <a:pt x="9640" y="42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73" name="Freeform 2772">
                    <a:extLst>
                      <a:ext uri="{FF2B5EF4-FFF2-40B4-BE49-F238E27FC236}">
                        <a16:creationId xmlns:a16="http://schemas.microsoft.com/office/drawing/2014/main" id="{5ACF369A-E14C-C3C3-EC79-E2A38351B829}"/>
                      </a:ext>
                    </a:extLst>
                  </p:cNvPr>
                  <p:cNvSpPr/>
                  <p:nvPr/>
                </p:nvSpPr>
                <p:spPr>
                  <a:xfrm>
                    <a:off x="4047662" y="4943134"/>
                    <a:ext cx="12201" cy="13870"/>
                  </a:xfrm>
                  <a:custGeom>
                    <a:avLst/>
                    <a:gdLst>
                      <a:gd name="connsiteX0" fmla="*/ 632 w 12201"/>
                      <a:gd name="connsiteY0" fmla="*/ 365 h 13870"/>
                      <a:gd name="connsiteX1" fmla="*/ 2824 w 12201"/>
                      <a:gd name="connsiteY1" fmla="*/ 7695 h 13870"/>
                      <a:gd name="connsiteX2" fmla="*/ 11395 w 12201"/>
                      <a:gd name="connsiteY2" fmla="*/ 13835 h 13870"/>
                      <a:gd name="connsiteX3" fmla="*/ 11794 w 12201"/>
                      <a:gd name="connsiteY3" fmla="*/ 13439 h 13870"/>
                      <a:gd name="connsiteX4" fmla="*/ 9004 w 12201"/>
                      <a:gd name="connsiteY4" fmla="*/ 5119 h 13870"/>
                      <a:gd name="connsiteX5" fmla="*/ 632 w 12201"/>
                      <a:gd name="connsiteY5" fmla="*/ 365 h 138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201" h="13870">
                        <a:moveTo>
                          <a:pt x="632" y="365"/>
                        </a:moveTo>
                        <a:cubicBezTo>
                          <a:pt x="-763" y="1356"/>
                          <a:pt x="233" y="4327"/>
                          <a:pt x="2824" y="7695"/>
                        </a:cubicBezTo>
                        <a:cubicBezTo>
                          <a:pt x="5615" y="11260"/>
                          <a:pt x="8605" y="14231"/>
                          <a:pt x="11395" y="13835"/>
                        </a:cubicBezTo>
                        <a:cubicBezTo>
                          <a:pt x="11595" y="13637"/>
                          <a:pt x="11595" y="13637"/>
                          <a:pt x="11794" y="13439"/>
                        </a:cubicBezTo>
                        <a:cubicBezTo>
                          <a:pt x="12791" y="11656"/>
                          <a:pt x="11993" y="8883"/>
                          <a:pt x="9004" y="5119"/>
                        </a:cubicBezTo>
                        <a:cubicBezTo>
                          <a:pt x="5814" y="1752"/>
                          <a:pt x="2426" y="-1021"/>
                          <a:pt x="632" y="3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74" name="Freeform 2773">
                    <a:extLst>
                      <a:ext uri="{FF2B5EF4-FFF2-40B4-BE49-F238E27FC236}">
                        <a16:creationId xmlns:a16="http://schemas.microsoft.com/office/drawing/2014/main" id="{EA0872BA-C17D-7BCD-7320-D53E4CECE431}"/>
                      </a:ext>
                    </a:extLst>
                  </p:cNvPr>
                  <p:cNvSpPr/>
                  <p:nvPr/>
                </p:nvSpPr>
                <p:spPr>
                  <a:xfrm>
                    <a:off x="3850058" y="5038893"/>
                    <a:ext cx="17419" cy="18297"/>
                  </a:xfrm>
                  <a:custGeom>
                    <a:avLst/>
                    <a:gdLst>
                      <a:gd name="connsiteX0" fmla="*/ 16450 w 17419"/>
                      <a:gd name="connsiteY0" fmla="*/ 15733 h 18297"/>
                      <a:gd name="connsiteX1" fmla="*/ 15055 w 17419"/>
                      <a:gd name="connsiteY1" fmla="*/ 7018 h 18297"/>
                      <a:gd name="connsiteX2" fmla="*/ 8876 w 17419"/>
                      <a:gd name="connsiteY2" fmla="*/ 2065 h 18297"/>
                      <a:gd name="connsiteX3" fmla="*/ 10271 w 17419"/>
                      <a:gd name="connsiteY3" fmla="*/ 10979 h 18297"/>
                      <a:gd name="connsiteX4" fmla="*/ 10271 w 17419"/>
                      <a:gd name="connsiteY4" fmla="*/ 10979 h 18297"/>
                      <a:gd name="connsiteX5" fmla="*/ 7879 w 17419"/>
                      <a:gd name="connsiteY5" fmla="*/ 9197 h 18297"/>
                      <a:gd name="connsiteX6" fmla="*/ 6285 w 17419"/>
                      <a:gd name="connsiteY6" fmla="*/ 3056 h 18297"/>
                      <a:gd name="connsiteX7" fmla="*/ 704 w 17419"/>
                      <a:gd name="connsiteY7" fmla="*/ 4641 h 18297"/>
                      <a:gd name="connsiteX8" fmla="*/ 4291 w 17419"/>
                      <a:gd name="connsiteY8" fmla="*/ 10385 h 18297"/>
                      <a:gd name="connsiteX9" fmla="*/ 6883 w 17419"/>
                      <a:gd name="connsiteY9" fmla="*/ 15337 h 18297"/>
                      <a:gd name="connsiteX10" fmla="*/ 13460 w 17419"/>
                      <a:gd name="connsiteY10" fmla="*/ 17120 h 18297"/>
                      <a:gd name="connsiteX11" fmla="*/ 13261 w 17419"/>
                      <a:gd name="connsiteY11" fmla="*/ 14941 h 18297"/>
                      <a:gd name="connsiteX12" fmla="*/ 16450 w 17419"/>
                      <a:gd name="connsiteY12" fmla="*/ 15733 h 182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7419" h="18297">
                        <a:moveTo>
                          <a:pt x="16450" y="15733"/>
                        </a:moveTo>
                        <a:cubicBezTo>
                          <a:pt x="18643" y="14743"/>
                          <a:pt x="16649" y="10583"/>
                          <a:pt x="15055" y="7018"/>
                        </a:cubicBezTo>
                        <a:cubicBezTo>
                          <a:pt x="12663" y="3254"/>
                          <a:pt x="10470" y="1075"/>
                          <a:pt x="8876" y="2065"/>
                        </a:cubicBezTo>
                        <a:cubicBezTo>
                          <a:pt x="7082" y="3254"/>
                          <a:pt x="8079" y="6819"/>
                          <a:pt x="10271" y="10979"/>
                        </a:cubicBezTo>
                        <a:cubicBezTo>
                          <a:pt x="10271" y="10979"/>
                          <a:pt x="10271" y="10979"/>
                          <a:pt x="10271" y="10979"/>
                        </a:cubicBezTo>
                        <a:cubicBezTo>
                          <a:pt x="9474" y="10187"/>
                          <a:pt x="8477" y="9593"/>
                          <a:pt x="7879" y="9197"/>
                        </a:cubicBezTo>
                        <a:cubicBezTo>
                          <a:pt x="7680" y="7414"/>
                          <a:pt x="6683" y="5037"/>
                          <a:pt x="6285" y="3056"/>
                        </a:cubicBezTo>
                        <a:cubicBezTo>
                          <a:pt x="3295" y="1669"/>
                          <a:pt x="-1888" y="-3877"/>
                          <a:pt x="704" y="4641"/>
                        </a:cubicBezTo>
                        <a:cubicBezTo>
                          <a:pt x="1301" y="6621"/>
                          <a:pt x="2896" y="9197"/>
                          <a:pt x="4291" y="10385"/>
                        </a:cubicBezTo>
                        <a:cubicBezTo>
                          <a:pt x="4291" y="11772"/>
                          <a:pt x="5089" y="13555"/>
                          <a:pt x="6883" y="15337"/>
                        </a:cubicBezTo>
                        <a:cubicBezTo>
                          <a:pt x="9872" y="18309"/>
                          <a:pt x="12663" y="19299"/>
                          <a:pt x="13460" y="17120"/>
                        </a:cubicBezTo>
                        <a:cubicBezTo>
                          <a:pt x="13660" y="16526"/>
                          <a:pt x="13660" y="15733"/>
                          <a:pt x="13261" y="14941"/>
                        </a:cubicBezTo>
                        <a:cubicBezTo>
                          <a:pt x="14656" y="15932"/>
                          <a:pt x="15653" y="16130"/>
                          <a:pt x="16450" y="157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75" name="Freeform 2774">
                    <a:extLst>
                      <a:ext uri="{FF2B5EF4-FFF2-40B4-BE49-F238E27FC236}">
                        <a16:creationId xmlns:a16="http://schemas.microsoft.com/office/drawing/2014/main" id="{1339D32B-D709-54ED-DFA5-FE332C3D709B}"/>
                      </a:ext>
                    </a:extLst>
                  </p:cNvPr>
                  <p:cNvSpPr/>
                  <p:nvPr/>
                </p:nvSpPr>
                <p:spPr>
                  <a:xfrm>
                    <a:off x="3997982" y="4934138"/>
                    <a:ext cx="16449" cy="23002"/>
                  </a:xfrm>
                  <a:custGeom>
                    <a:avLst/>
                    <a:gdLst>
                      <a:gd name="connsiteX0" fmla="*/ 9649 w 16449"/>
                      <a:gd name="connsiteY0" fmla="*/ 12134 h 23002"/>
                      <a:gd name="connsiteX1" fmla="*/ 6061 w 16449"/>
                      <a:gd name="connsiteY1" fmla="*/ 4013 h 23002"/>
                      <a:gd name="connsiteX2" fmla="*/ 480 w 16449"/>
                      <a:gd name="connsiteY2" fmla="*/ 447 h 23002"/>
                      <a:gd name="connsiteX3" fmla="*/ 1875 w 16449"/>
                      <a:gd name="connsiteY3" fmla="*/ 9361 h 23002"/>
                      <a:gd name="connsiteX4" fmla="*/ 4267 w 16449"/>
                      <a:gd name="connsiteY4" fmla="*/ 16492 h 23002"/>
                      <a:gd name="connsiteX5" fmla="*/ 10646 w 16449"/>
                      <a:gd name="connsiteY5" fmla="*/ 20454 h 23002"/>
                      <a:gd name="connsiteX6" fmla="*/ 15629 w 16449"/>
                      <a:gd name="connsiteY6" fmla="*/ 22831 h 23002"/>
                      <a:gd name="connsiteX7" fmla="*/ 13835 w 16449"/>
                      <a:gd name="connsiteY7" fmla="*/ 15700 h 23002"/>
                      <a:gd name="connsiteX8" fmla="*/ 9649 w 16449"/>
                      <a:gd name="connsiteY8" fmla="*/ 12134 h 23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449" h="23002">
                        <a:moveTo>
                          <a:pt x="9649" y="12134"/>
                        </a:moveTo>
                        <a:cubicBezTo>
                          <a:pt x="9450" y="9955"/>
                          <a:pt x="8254" y="7380"/>
                          <a:pt x="6061" y="4013"/>
                        </a:cubicBezTo>
                        <a:cubicBezTo>
                          <a:pt x="3869" y="1834"/>
                          <a:pt x="1277" y="-1138"/>
                          <a:pt x="480" y="447"/>
                        </a:cubicBezTo>
                        <a:cubicBezTo>
                          <a:pt x="-516" y="2626"/>
                          <a:pt x="82" y="5597"/>
                          <a:pt x="1875" y="9361"/>
                        </a:cubicBezTo>
                        <a:cubicBezTo>
                          <a:pt x="679" y="10351"/>
                          <a:pt x="1875" y="13323"/>
                          <a:pt x="4267" y="16492"/>
                        </a:cubicBezTo>
                        <a:cubicBezTo>
                          <a:pt x="6859" y="19860"/>
                          <a:pt x="9250" y="21246"/>
                          <a:pt x="10646" y="20454"/>
                        </a:cubicBezTo>
                        <a:cubicBezTo>
                          <a:pt x="12440" y="22435"/>
                          <a:pt x="14234" y="23425"/>
                          <a:pt x="15629" y="22831"/>
                        </a:cubicBezTo>
                        <a:cubicBezTo>
                          <a:pt x="17224" y="21642"/>
                          <a:pt x="16426" y="19067"/>
                          <a:pt x="13835" y="15700"/>
                        </a:cubicBezTo>
                        <a:cubicBezTo>
                          <a:pt x="12440" y="14115"/>
                          <a:pt x="10845" y="12728"/>
                          <a:pt x="9649" y="121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76" name="Freeform 2775">
                    <a:extLst>
                      <a:ext uri="{FF2B5EF4-FFF2-40B4-BE49-F238E27FC236}">
                        <a16:creationId xmlns:a16="http://schemas.microsoft.com/office/drawing/2014/main" id="{2E4BE5B9-164A-9C9D-3D8B-028DB26961D1}"/>
                      </a:ext>
                    </a:extLst>
                  </p:cNvPr>
                  <p:cNvSpPr/>
                  <p:nvPr/>
                </p:nvSpPr>
                <p:spPr>
                  <a:xfrm>
                    <a:off x="3789514" y="4931166"/>
                    <a:ext cx="8438" cy="15476"/>
                  </a:xfrm>
                  <a:custGeom>
                    <a:avLst/>
                    <a:gdLst>
                      <a:gd name="connsiteX0" fmla="*/ 1250 w 8438"/>
                      <a:gd name="connsiteY0" fmla="*/ 448 h 15476"/>
                      <a:gd name="connsiteX1" fmla="*/ 3244 w 8438"/>
                      <a:gd name="connsiteY1" fmla="*/ 11343 h 15476"/>
                      <a:gd name="connsiteX2" fmla="*/ 8027 w 8438"/>
                      <a:gd name="connsiteY2" fmla="*/ 15106 h 15476"/>
                      <a:gd name="connsiteX3" fmla="*/ 5436 w 8438"/>
                      <a:gd name="connsiteY3" fmla="*/ 2627 h 15476"/>
                      <a:gd name="connsiteX4" fmla="*/ 1250 w 8438"/>
                      <a:gd name="connsiteY4" fmla="*/ 448 h 1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38" h="15476">
                        <a:moveTo>
                          <a:pt x="1250" y="448"/>
                        </a:moveTo>
                        <a:cubicBezTo>
                          <a:pt x="-743" y="2033"/>
                          <a:pt x="-544" y="5598"/>
                          <a:pt x="3244" y="11343"/>
                        </a:cubicBezTo>
                        <a:cubicBezTo>
                          <a:pt x="5436" y="14512"/>
                          <a:pt x="7629" y="16295"/>
                          <a:pt x="8027" y="15106"/>
                        </a:cubicBezTo>
                        <a:cubicBezTo>
                          <a:pt x="9024" y="12531"/>
                          <a:pt x="8227" y="7975"/>
                          <a:pt x="5436" y="2627"/>
                        </a:cubicBezTo>
                        <a:cubicBezTo>
                          <a:pt x="3841" y="-345"/>
                          <a:pt x="2048" y="-345"/>
                          <a:pt x="1250" y="4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77" name="Freeform 2776">
                    <a:extLst>
                      <a:ext uri="{FF2B5EF4-FFF2-40B4-BE49-F238E27FC236}">
                        <a16:creationId xmlns:a16="http://schemas.microsoft.com/office/drawing/2014/main" id="{7289282E-2284-08F1-24C0-1BF263D38DD9}"/>
                      </a:ext>
                    </a:extLst>
                  </p:cNvPr>
                  <p:cNvSpPr/>
                  <p:nvPr/>
                </p:nvSpPr>
                <p:spPr>
                  <a:xfrm>
                    <a:off x="3947160" y="5000963"/>
                    <a:ext cx="9987" cy="15920"/>
                  </a:xfrm>
                  <a:custGeom>
                    <a:avLst/>
                    <a:gdLst>
                      <a:gd name="connsiteX0" fmla="*/ 9444 w 9987"/>
                      <a:gd name="connsiteY0" fmla="*/ 12263 h 15920"/>
                      <a:gd name="connsiteX1" fmla="*/ 6454 w 9987"/>
                      <a:gd name="connsiteY1" fmla="*/ 2953 h 15920"/>
                      <a:gd name="connsiteX2" fmla="*/ 1471 w 9987"/>
                      <a:gd name="connsiteY2" fmla="*/ 378 h 15920"/>
                      <a:gd name="connsiteX3" fmla="*/ 2069 w 9987"/>
                      <a:gd name="connsiteY3" fmla="*/ 5528 h 15920"/>
                      <a:gd name="connsiteX4" fmla="*/ 1073 w 9987"/>
                      <a:gd name="connsiteY4" fmla="*/ 5726 h 15920"/>
                      <a:gd name="connsiteX5" fmla="*/ 1471 w 9987"/>
                      <a:gd name="connsiteY5" fmla="*/ 10877 h 15920"/>
                      <a:gd name="connsiteX6" fmla="*/ 8248 w 9987"/>
                      <a:gd name="connsiteY6" fmla="*/ 15829 h 15920"/>
                      <a:gd name="connsiteX7" fmla="*/ 9046 w 9987"/>
                      <a:gd name="connsiteY7" fmla="*/ 12857 h 15920"/>
                      <a:gd name="connsiteX8" fmla="*/ 9444 w 9987"/>
                      <a:gd name="connsiteY8" fmla="*/ 12263 h 159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987" h="15920">
                        <a:moveTo>
                          <a:pt x="9444" y="12263"/>
                        </a:moveTo>
                        <a:cubicBezTo>
                          <a:pt x="10839" y="10282"/>
                          <a:pt x="9444" y="6915"/>
                          <a:pt x="6454" y="2953"/>
                        </a:cubicBezTo>
                        <a:cubicBezTo>
                          <a:pt x="4461" y="378"/>
                          <a:pt x="2667" y="-613"/>
                          <a:pt x="1471" y="378"/>
                        </a:cubicBezTo>
                        <a:cubicBezTo>
                          <a:pt x="873" y="1566"/>
                          <a:pt x="1073" y="3349"/>
                          <a:pt x="2069" y="5528"/>
                        </a:cubicBezTo>
                        <a:cubicBezTo>
                          <a:pt x="1671" y="5528"/>
                          <a:pt x="1471" y="5528"/>
                          <a:pt x="1073" y="5726"/>
                        </a:cubicBezTo>
                        <a:cubicBezTo>
                          <a:pt x="-323" y="6320"/>
                          <a:pt x="-522" y="8103"/>
                          <a:pt x="1471" y="10877"/>
                        </a:cubicBezTo>
                        <a:cubicBezTo>
                          <a:pt x="3664" y="14046"/>
                          <a:pt x="6056" y="16423"/>
                          <a:pt x="8248" y="15829"/>
                        </a:cubicBezTo>
                        <a:cubicBezTo>
                          <a:pt x="9046" y="15234"/>
                          <a:pt x="9444" y="14244"/>
                          <a:pt x="9046" y="12857"/>
                        </a:cubicBezTo>
                        <a:cubicBezTo>
                          <a:pt x="9046" y="12659"/>
                          <a:pt x="9245" y="12461"/>
                          <a:pt x="9444" y="122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78" name="Freeform 2777">
                    <a:extLst>
                      <a:ext uri="{FF2B5EF4-FFF2-40B4-BE49-F238E27FC236}">
                        <a16:creationId xmlns:a16="http://schemas.microsoft.com/office/drawing/2014/main" id="{47446196-A45C-21F7-08A7-127BA427F37C}"/>
                      </a:ext>
                    </a:extLst>
                  </p:cNvPr>
                  <p:cNvSpPr/>
                  <p:nvPr/>
                </p:nvSpPr>
                <p:spPr>
                  <a:xfrm>
                    <a:off x="4095165" y="4866922"/>
                    <a:ext cx="10286" cy="10831"/>
                  </a:xfrm>
                  <a:custGeom>
                    <a:avLst/>
                    <a:gdLst>
                      <a:gd name="connsiteX0" fmla="*/ 967 w 10286"/>
                      <a:gd name="connsiteY0" fmla="*/ 115 h 10831"/>
                      <a:gd name="connsiteX1" fmla="*/ 2562 w 10286"/>
                      <a:gd name="connsiteY1" fmla="*/ 6652 h 10831"/>
                      <a:gd name="connsiteX2" fmla="*/ 9538 w 10286"/>
                      <a:gd name="connsiteY2" fmla="*/ 10614 h 10831"/>
                      <a:gd name="connsiteX3" fmla="*/ 6947 w 10286"/>
                      <a:gd name="connsiteY3" fmla="*/ 3681 h 10831"/>
                      <a:gd name="connsiteX4" fmla="*/ 967 w 10286"/>
                      <a:gd name="connsiteY4" fmla="*/ 115 h 108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86" h="10831">
                        <a:moveTo>
                          <a:pt x="967" y="115"/>
                        </a:moveTo>
                        <a:cubicBezTo>
                          <a:pt x="-826" y="907"/>
                          <a:pt x="-29" y="3483"/>
                          <a:pt x="2562" y="6652"/>
                        </a:cubicBezTo>
                        <a:cubicBezTo>
                          <a:pt x="5353" y="10020"/>
                          <a:pt x="7745" y="11406"/>
                          <a:pt x="9538" y="10614"/>
                        </a:cubicBezTo>
                        <a:cubicBezTo>
                          <a:pt x="11133" y="9227"/>
                          <a:pt x="10136" y="6850"/>
                          <a:pt x="6947" y="3681"/>
                        </a:cubicBezTo>
                        <a:cubicBezTo>
                          <a:pt x="4954" y="1304"/>
                          <a:pt x="2363" y="-479"/>
                          <a:pt x="967" y="1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79" name="Freeform 2778">
                    <a:extLst>
                      <a:ext uri="{FF2B5EF4-FFF2-40B4-BE49-F238E27FC236}">
                        <a16:creationId xmlns:a16="http://schemas.microsoft.com/office/drawing/2014/main" id="{1BC5BCBC-D732-5355-63AE-188477CE20E7}"/>
                      </a:ext>
                    </a:extLst>
                  </p:cNvPr>
                  <p:cNvSpPr/>
                  <p:nvPr/>
                </p:nvSpPr>
                <p:spPr>
                  <a:xfrm>
                    <a:off x="3980632" y="4829654"/>
                    <a:ext cx="16512" cy="19576"/>
                  </a:xfrm>
                  <a:custGeom>
                    <a:avLst/>
                    <a:gdLst>
                      <a:gd name="connsiteX0" fmla="*/ 90 w 16512"/>
                      <a:gd name="connsiteY0" fmla="*/ 737 h 19576"/>
                      <a:gd name="connsiteX1" fmla="*/ 6469 w 16512"/>
                      <a:gd name="connsiteY1" fmla="*/ 13018 h 19576"/>
                      <a:gd name="connsiteX2" fmla="*/ 9459 w 16512"/>
                      <a:gd name="connsiteY2" fmla="*/ 15395 h 19576"/>
                      <a:gd name="connsiteX3" fmla="*/ 9459 w 16512"/>
                      <a:gd name="connsiteY3" fmla="*/ 15395 h 19576"/>
                      <a:gd name="connsiteX4" fmla="*/ 16236 w 16512"/>
                      <a:gd name="connsiteY4" fmla="*/ 19555 h 19576"/>
                      <a:gd name="connsiteX5" fmla="*/ 12449 w 16512"/>
                      <a:gd name="connsiteY5" fmla="*/ 10839 h 19576"/>
                      <a:gd name="connsiteX6" fmla="*/ 8462 w 16512"/>
                      <a:gd name="connsiteY6" fmla="*/ 7472 h 19576"/>
                      <a:gd name="connsiteX7" fmla="*/ 4675 w 16512"/>
                      <a:gd name="connsiteY7" fmla="*/ 2321 h 19576"/>
                      <a:gd name="connsiteX8" fmla="*/ 90 w 16512"/>
                      <a:gd name="connsiteY8" fmla="*/ 737 h 195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512" h="19576">
                        <a:moveTo>
                          <a:pt x="90" y="737"/>
                        </a:moveTo>
                        <a:cubicBezTo>
                          <a:pt x="-507" y="3708"/>
                          <a:pt x="1885" y="8264"/>
                          <a:pt x="6469" y="13018"/>
                        </a:cubicBezTo>
                        <a:cubicBezTo>
                          <a:pt x="7466" y="14207"/>
                          <a:pt x="8462" y="14999"/>
                          <a:pt x="9459" y="15395"/>
                        </a:cubicBezTo>
                        <a:lnTo>
                          <a:pt x="9459" y="15395"/>
                        </a:lnTo>
                        <a:cubicBezTo>
                          <a:pt x="12050" y="18565"/>
                          <a:pt x="14243" y="19753"/>
                          <a:pt x="16236" y="19555"/>
                        </a:cubicBezTo>
                        <a:cubicBezTo>
                          <a:pt x="17233" y="17772"/>
                          <a:pt x="15439" y="14405"/>
                          <a:pt x="12449" y="10839"/>
                        </a:cubicBezTo>
                        <a:cubicBezTo>
                          <a:pt x="11054" y="9255"/>
                          <a:pt x="9658" y="7868"/>
                          <a:pt x="8462" y="7472"/>
                        </a:cubicBezTo>
                        <a:cubicBezTo>
                          <a:pt x="7466" y="5887"/>
                          <a:pt x="6270" y="4104"/>
                          <a:pt x="4675" y="2321"/>
                        </a:cubicBezTo>
                        <a:cubicBezTo>
                          <a:pt x="2283" y="-56"/>
                          <a:pt x="290" y="-650"/>
                          <a:pt x="90" y="7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80" name="Freeform 2779">
                    <a:extLst>
                      <a:ext uri="{FF2B5EF4-FFF2-40B4-BE49-F238E27FC236}">
                        <a16:creationId xmlns:a16="http://schemas.microsoft.com/office/drawing/2014/main" id="{8A6C251D-A8DE-401A-A5B2-3E4264D9CDA4}"/>
                      </a:ext>
                    </a:extLst>
                  </p:cNvPr>
                  <p:cNvSpPr/>
                  <p:nvPr/>
                </p:nvSpPr>
                <p:spPr>
                  <a:xfrm>
                    <a:off x="3865609" y="5023329"/>
                    <a:ext cx="9743" cy="13512"/>
                  </a:xfrm>
                  <a:custGeom>
                    <a:avLst/>
                    <a:gdLst>
                      <a:gd name="connsiteX0" fmla="*/ 9072 w 9743"/>
                      <a:gd name="connsiteY0" fmla="*/ 13470 h 13512"/>
                      <a:gd name="connsiteX1" fmla="*/ 8075 w 9743"/>
                      <a:gd name="connsiteY1" fmla="*/ 7527 h 13512"/>
                      <a:gd name="connsiteX2" fmla="*/ 900 w 9743"/>
                      <a:gd name="connsiteY2" fmla="*/ 0 h 13512"/>
                      <a:gd name="connsiteX3" fmla="*/ 1697 w 9743"/>
                      <a:gd name="connsiteY3" fmla="*/ 7131 h 13512"/>
                      <a:gd name="connsiteX4" fmla="*/ 9072 w 9743"/>
                      <a:gd name="connsiteY4" fmla="*/ 13470 h 135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743" h="13512">
                        <a:moveTo>
                          <a:pt x="9072" y="13470"/>
                        </a:moveTo>
                        <a:cubicBezTo>
                          <a:pt x="10467" y="13074"/>
                          <a:pt x="9471" y="10301"/>
                          <a:pt x="8075" y="7527"/>
                        </a:cubicBezTo>
                        <a:cubicBezTo>
                          <a:pt x="5883" y="3367"/>
                          <a:pt x="3491" y="198"/>
                          <a:pt x="900" y="0"/>
                        </a:cubicBezTo>
                        <a:cubicBezTo>
                          <a:pt x="-496" y="990"/>
                          <a:pt x="-296" y="3367"/>
                          <a:pt x="1697" y="7131"/>
                        </a:cubicBezTo>
                        <a:cubicBezTo>
                          <a:pt x="4089" y="11489"/>
                          <a:pt x="6879" y="13866"/>
                          <a:pt x="9072" y="134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81" name="Freeform 2780">
                    <a:extLst>
                      <a:ext uri="{FF2B5EF4-FFF2-40B4-BE49-F238E27FC236}">
                        <a16:creationId xmlns:a16="http://schemas.microsoft.com/office/drawing/2014/main" id="{5B67AB15-CBA9-C7DA-C303-8140E0A741CD}"/>
                      </a:ext>
                    </a:extLst>
                  </p:cNvPr>
                  <p:cNvSpPr/>
                  <p:nvPr/>
                </p:nvSpPr>
                <p:spPr>
                  <a:xfrm>
                    <a:off x="3972484" y="4933086"/>
                    <a:ext cx="11917" cy="17197"/>
                  </a:xfrm>
                  <a:custGeom>
                    <a:avLst/>
                    <a:gdLst>
                      <a:gd name="connsiteX0" fmla="*/ 11428 w 11917"/>
                      <a:gd name="connsiteY0" fmla="*/ 16950 h 17197"/>
                      <a:gd name="connsiteX1" fmla="*/ 6444 w 11917"/>
                      <a:gd name="connsiteY1" fmla="*/ 4866 h 17197"/>
                      <a:gd name="connsiteX2" fmla="*/ 664 w 11917"/>
                      <a:gd name="connsiteY2" fmla="*/ 310 h 17197"/>
                      <a:gd name="connsiteX3" fmla="*/ 6245 w 11917"/>
                      <a:gd name="connsiteY3" fmla="*/ 12790 h 17197"/>
                      <a:gd name="connsiteX4" fmla="*/ 11428 w 11917"/>
                      <a:gd name="connsiteY4" fmla="*/ 16950 h 17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17" h="17197">
                        <a:moveTo>
                          <a:pt x="11428" y="16950"/>
                        </a:moveTo>
                        <a:cubicBezTo>
                          <a:pt x="13421" y="14375"/>
                          <a:pt x="8836" y="8828"/>
                          <a:pt x="6444" y="4866"/>
                        </a:cubicBezTo>
                        <a:cubicBezTo>
                          <a:pt x="4053" y="1499"/>
                          <a:pt x="1661" y="-878"/>
                          <a:pt x="664" y="310"/>
                        </a:cubicBezTo>
                        <a:cubicBezTo>
                          <a:pt x="-1728" y="2687"/>
                          <a:pt x="2857" y="8234"/>
                          <a:pt x="6245" y="12790"/>
                        </a:cubicBezTo>
                        <a:cubicBezTo>
                          <a:pt x="7840" y="14771"/>
                          <a:pt x="10431" y="18138"/>
                          <a:pt x="11428" y="169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82" name="Freeform 2781">
                    <a:extLst>
                      <a:ext uri="{FF2B5EF4-FFF2-40B4-BE49-F238E27FC236}">
                        <a16:creationId xmlns:a16="http://schemas.microsoft.com/office/drawing/2014/main" id="{8DC751BC-FCE9-9CBC-3D2B-49E05EB519A2}"/>
                      </a:ext>
                    </a:extLst>
                  </p:cNvPr>
                  <p:cNvSpPr/>
                  <p:nvPr/>
                </p:nvSpPr>
                <p:spPr>
                  <a:xfrm>
                    <a:off x="3973383" y="4869197"/>
                    <a:ext cx="14833" cy="20206"/>
                  </a:xfrm>
                  <a:custGeom>
                    <a:avLst/>
                    <a:gdLst>
                      <a:gd name="connsiteX0" fmla="*/ 11126 w 14833"/>
                      <a:gd name="connsiteY0" fmla="*/ 12103 h 20206"/>
                      <a:gd name="connsiteX1" fmla="*/ 9532 w 14833"/>
                      <a:gd name="connsiteY1" fmla="*/ 10518 h 20206"/>
                      <a:gd name="connsiteX2" fmla="*/ 7339 w 14833"/>
                      <a:gd name="connsiteY2" fmla="*/ 4179 h 20206"/>
                      <a:gd name="connsiteX3" fmla="*/ 562 w 14833"/>
                      <a:gd name="connsiteY3" fmla="*/ 217 h 20206"/>
                      <a:gd name="connsiteX4" fmla="*/ 2157 w 14833"/>
                      <a:gd name="connsiteY4" fmla="*/ 5764 h 20206"/>
                      <a:gd name="connsiteX5" fmla="*/ 4150 w 14833"/>
                      <a:gd name="connsiteY5" fmla="*/ 8141 h 20206"/>
                      <a:gd name="connsiteX6" fmla="*/ 8136 w 14833"/>
                      <a:gd name="connsiteY6" fmla="*/ 16857 h 20206"/>
                      <a:gd name="connsiteX7" fmla="*/ 14515 w 14833"/>
                      <a:gd name="connsiteY7" fmla="*/ 19630 h 20206"/>
                      <a:gd name="connsiteX8" fmla="*/ 11126 w 14833"/>
                      <a:gd name="connsiteY8" fmla="*/ 12103 h 202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833" h="20206">
                        <a:moveTo>
                          <a:pt x="11126" y="12103"/>
                        </a:moveTo>
                        <a:lnTo>
                          <a:pt x="9532" y="10518"/>
                        </a:lnTo>
                        <a:cubicBezTo>
                          <a:pt x="10528" y="9527"/>
                          <a:pt x="9731" y="7349"/>
                          <a:pt x="7339" y="4179"/>
                        </a:cubicBezTo>
                        <a:cubicBezTo>
                          <a:pt x="4548" y="812"/>
                          <a:pt x="1957" y="-575"/>
                          <a:pt x="562" y="217"/>
                        </a:cubicBezTo>
                        <a:cubicBezTo>
                          <a:pt x="-634" y="812"/>
                          <a:pt x="163" y="3189"/>
                          <a:pt x="2157" y="5764"/>
                        </a:cubicBezTo>
                        <a:cubicBezTo>
                          <a:pt x="2755" y="6556"/>
                          <a:pt x="3552" y="7349"/>
                          <a:pt x="4150" y="8141"/>
                        </a:cubicBezTo>
                        <a:cubicBezTo>
                          <a:pt x="2555" y="9726"/>
                          <a:pt x="5146" y="13489"/>
                          <a:pt x="8136" y="16857"/>
                        </a:cubicBezTo>
                        <a:cubicBezTo>
                          <a:pt x="10727" y="19828"/>
                          <a:pt x="13518" y="21017"/>
                          <a:pt x="14515" y="19630"/>
                        </a:cubicBezTo>
                        <a:cubicBezTo>
                          <a:pt x="15511" y="18045"/>
                          <a:pt x="14116" y="15272"/>
                          <a:pt x="11126" y="1210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83" name="Freeform 2782">
                    <a:extLst>
                      <a:ext uri="{FF2B5EF4-FFF2-40B4-BE49-F238E27FC236}">
                        <a16:creationId xmlns:a16="http://schemas.microsoft.com/office/drawing/2014/main" id="{0EDB7B64-7E52-05D1-ED91-57F33BFFF516}"/>
                      </a:ext>
                    </a:extLst>
                  </p:cNvPr>
                  <p:cNvSpPr/>
                  <p:nvPr/>
                </p:nvSpPr>
                <p:spPr>
                  <a:xfrm>
                    <a:off x="3931598" y="4810763"/>
                    <a:ext cx="9892" cy="12304"/>
                  </a:xfrm>
                  <a:custGeom>
                    <a:avLst/>
                    <a:gdLst>
                      <a:gd name="connsiteX0" fmla="*/ 9259 w 9892"/>
                      <a:gd name="connsiteY0" fmla="*/ 12100 h 12304"/>
                      <a:gd name="connsiteX1" fmla="*/ 6468 w 9892"/>
                      <a:gd name="connsiteY1" fmla="*/ 3978 h 12304"/>
                      <a:gd name="connsiteX2" fmla="*/ 1086 w 9892"/>
                      <a:gd name="connsiteY2" fmla="*/ 17 h 12304"/>
                      <a:gd name="connsiteX3" fmla="*/ 2880 w 9892"/>
                      <a:gd name="connsiteY3" fmla="*/ 7346 h 12304"/>
                      <a:gd name="connsiteX4" fmla="*/ 9259 w 9892"/>
                      <a:gd name="connsiteY4" fmla="*/ 12100 h 12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92" h="12304">
                        <a:moveTo>
                          <a:pt x="9259" y="12100"/>
                        </a:moveTo>
                        <a:cubicBezTo>
                          <a:pt x="10853" y="10911"/>
                          <a:pt x="9259" y="7742"/>
                          <a:pt x="6468" y="3978"/>
                        </a:cubicBezTo>
                        <a:cubicBezTo>
                          <a:pt x="4475" y="1403"/>
                          <a:pt x="2282" y="-181"/>
                          <a:pt x="1086" y="17"/>
                        </a:cubicBezTo>
                        <a:cubicBezTo>
                          <a:pt x="-1106" y="413"/>
                          <a:pt x="289" y="3780"/>
                          <a:pt x="2880" y="7346"/>
                        </a:cubicBezTo>
                        <a:cubicBezTo>
                          <a:pt x="4873" y="10317"/>
                          <a:pt x="7863" y="13090"/>
                          <a:pt x="9259" y="121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84" name="Freeform 2783">
                    <a:extLst>
                      <a:ext uri="{FF2B5EF4-FFF2-40B4-BE49-F238E27FC236}">
                        <a16:creationId xmlns:a16="http://schemas.microsoft.com/office/drawing/2014/main" id="{66F2B441-FC0C-0126-446E-24DA488063C3}"/>
                      </a:ext>
                    </a:extLst>
                  </p:cNvPr>
                  <p:cNvSpPr/>
                  <p:nvPr/>
                </p:nvSpPr>
                <p:spPr>
                  <a:xfrm>
                    <a:off x="3950581" y="4795592"/>
                    <a:ext cx="10249" cy="12224"/>
                  </a:xfrm>
                  <a:custGeom>
                    <a:avLst/>
                    <a:gdLst>
                      <a:gd name="connsiteX0" fmla="*/ 10209 w 10249"/>
                      <a:gd name="connsiteY0" fmla="*/ 11623 h 12224"/>
                      <a:gd name="connsiteX1" fmla="*/ 4628 w 10249"/>
                      <a:gd name="connsiteY1" fmla="*/ 2511 h 12224"/>
                      <a:gd name="connsiteX2" fmla="*/ 43 w 10249"/>
                      <a:gd name="connsiteY2" fmla="*/ 728 h 12224"/>
                      <a:gd name="connsiteX3" fmla="*/ 5425 w 10249"/>
                      <a:gd name="connsiteY3" fmla="*/ 10038 h 12224"/>
                      <a:gd name="connsiteX4" fmla="*/ 10209 w 10249"/>
                      <a:gd name="connsiteY4" fmla="*/ 11623 h 122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49" h="12224">
                        <a:moveTo>
                          <a:pt x="10209" y="11623"/>
                        </a:moveTo>
                        <a:cubicBezTo>
                          <a:pt x="10608" y="9048"/>
                          <a:pt x="8016" y="5680"/>
                          <a:pt x="4628" y="2511"/>
                        </a:cubicBezTo>
                        <a:cubicBezTo>
                          <a:pt x="2435" y="332"/>
                          <a:pt x="243" y="-857"/>
                          <a:pt x="43" y="728"/>
                        </a:cubicBezTo>
                        <a:cubicBezTo>
                          <a:pt x="-355" y="3105"/>
                          <a:pt x="2037" y="6670"/>
                          <a:pt x="5425" y="10038"/>
                        </a:cubicBezTo>
                        <a:cubicBezTo>
                          <a:pt x="7618" y="12217"/>
                          <a:pt x="9412" y="12811"/>
                          <a:pt x="10209" y="1162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85" name="Freeform 2784">
                    <a:extLst>
                      <a:ext uri="{FF2B5EF4-FFF2-40B4-BE49-F238E27FC236}">
                        <a16:creationId xmlns:a16="http://schemas.microsoft.com/office/drawing/2014/main" id="{A3997F74-907D-4830-0F8E-D5671F48FEA5}"/>
                      </a:ext>
                    </a:extLst>
                  </p:cNvPr>
                  <p:cNvSpPr/>
                  <p:nvPr/>
                </p:nvSpPr>
                <p:spPr>
                  <a:xfrm>
                    <a:off x="3856654" y="4922092"/>
                    <a:ext cx="9050" cy="11781"/>
                  </a:xfrm>
                  <a:custGeom>
                    <a:avLst/>
                    <a:gdLst>
                      <a:gd name="connsiteX0" fmla="*/ 486 w 9050"/>
                      <a:gd name="connsiteY0" fmla="*/ 212 h 11781"/>
                      <a:gd name="connsiteX1" fmla="*/ 2080 w 9050"/>
                      <a:gd name="connsiteY1" fmla="*/ 6154 h 11781"/>
                      <a:gd name="connsiteX2" fmla="*/ 8260 w 9050"/>
                      <a:gd name="connsiteY2" fmla="*/ 11701 h 11781"/>
                      <a:gd name="connsiteX3" fmla="*/ 6864 w 9050"/>
                      <a:gd name="connsiteY3" fmla="*/ 5164 h 11781"/>
                      <a:gd name="connsiteX4" fmla="*/ 486 w 9050"/>
                      <a:gd name="connsiteY4" fmla="*/ 212 h 117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0" h="11781">
                        <a:moveTo>
                          <a:pt x="486" y="212"/>
                        </a:moveTo>
                        <a:cubicBezTo>
                          <a:pt x="-710" y="1004"/>
                          <a:pt x="486" y="3579"/>
                          <a:pt x="2080" y="6154"/>
                        </a:cubicBezTo>
                        <a:cubicBezTo>
                          <a:pt x="4273" y="9522"/>
                          <a:pt x="6665" y="12295"/>
                          <a:pt x="8260" y="11701"/>
                        </a:cubicBezTo>
                        <a:cubicBezTo>
                          <a:pt x="9854" y="10908"/>
                          <a:pt x="8857" y="8135"/>
                          <a:pt x="6864" y="5164"/>
                        </a:cubicBezTo>
                        <a:cubicBezTo>
                          <a:pt x="3874" y="806"/>
                          <a:pt x="1881" y="-581"/>
                          <a:pt x="486" y="2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86" name="Freeform 2785">
                    <a:extLst>
                      <a:ext uri="{FF2B5EF4-FFF2-40B4-BE49-F238E27FC236}">
                        <a16:creationId xmlns:a16="http://schemas.microsoft.com/office/drawing/2014/main" id="{5B67919A-0B09-ED05-EC54-09D5603FBB6B}"/>
                      </a:ext>
                    </a:extLst>
                  </p:cNvPr>
                  <p:cNvSpPr/>
                  <p:nvPr/>
                </p:nvSpPr>
                <p:spPr>
                  <a:xfrm>
                    <a:off x="3738809" y="4977275"/>
                    <a:ext cx="17272" cy="30016"/>
                  </a:xfrm>
                  <a:custGeom>
                    <a:avLst/>
                    <a:gdLst>
                      <a:gd name="connsiteX0" fmla="*/ 7506 w 17272"/>
                      <a:gd name="connsiteY0" fmla="*/ 22481 h 30016"/>
                      <a:gd name="connsiteX1" fmla="*/ 7506 w 17272"/>
                      <a:gd name="connsiteY1" fmla="*/ 22481 h 30016"/>
                      <a:gd name="connsiteX2" fmla="*/ 8104 w 17272"/>
                      <a:gd name="connsiteY2" fmla="*/ 23471 h 30016"/>
                      <a:gd name="connsiteX3" fmla="*/ 13884 w 17272"/>
                      <a:gd name="connsiteY3" fmla="*/ 30008 h 30016"/>
                      <a:gd name="connsiteX4" fmla="*/ 14681 w 17272"/>
                      <a:gd name="connsiteY4" fmla="*/ 27829 h 30016"/>
                      <a:gd name="connsiteX5" fmla="*/ 17273 w 17272"/>
                      <a:gd name="connsiteY5" fmla="*/ 28820 h 30016"/>
                      <a:gd name="connsiteX6" fmla="*/ 13486 w 17272"/>
                      <a:gd name="connsiteY6" fmla="*/ 14557 h 30016"/>
                      <a:gd name="connsiteX7" fmla="*/ 11492 w 17272"/>
                      <a:gd name="connsiteY7" fmla="*/ 11982 h 30016"/>
                      <a:gd name="connsiteX8" fmla="*/ 10495 w 17272"/>
                      <a:gd name="connsiteY8" fmla="*/ 5445 h 30016"/>
                      <a:gd name="connsiteX9" fmla="*/ 5114 w 17272"/>
                      <a:gd name="connsiteY9" fmla="*/ 97 h 30016"/>
                      <a:gd name="connsiteX10" fmla="*/ 5512 w 17272"/>
                      <a:gd name="connsiteY10" fmla="*/ 5643 h 30016"/>
                      <a:gd name="connsiteX11" fmla="*/ 9300 w 17272"/>
                      <a:gd name="connsiteY11" fmla="*/ 11586 h 30016"/>
                      <a:gd name="connsiteX12" fmla="*/ 9100 w 17272"/>
                      <a:gd name="connsiteY12" fmla="*/ 11586 h 30016"/>
                      <a:gd name="connsiteX13" fmla="*/ 8901 w 17272"/>
                      <a:gd name="connsiteY13" fmla="*/ 16538 h 30016"/>
                      <a:gd name="connsiteX14" fmla="*/ 6709 w 17272"/>
                      <a:gd name="connsiteY14" fmla="*/ 15944 h 30016"/>
                      <a:gd name="connsiteX15" fmla="*/ 6110 w 17272"/>
                      <a:gd name="connsiteY15" fmla="*/ 16736 h 30016"/>
                      <a:gd name="connsiteX16" fmla="*/ 4516 w 17272"/>
                      <a:gd name="connsiteY16" fmla="*/ 13765 h 30016"/>
                      <a:gd name="connsiteX17" fmla="*/ 330 w 17272"/>
                      <a:gd name="connsiteY17" fmla="*/ 10794 h 30016"/>
                      <a:gd name="connsiteX18" fmla="*/ 2722 w 17272"/>
                      <a:gd name="connsiteY18" fmla="*/ 19312 h 30016"/>
                      <a:gd name="connsiteX19" fmla="*/ 7506 w 17272"/>
                      <a:gd name="connsiteY19" fmla="*/ 22481 h 300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7272" h="30016">
                        <a:moveTo>
                          <a:pt x="7506" y="22481"/>
                        </a:moveTo>
                        <a:lnTo>
                          <a:pt x="7506" y="22481"/>
                        </a:lnTo>
                        <a:cubicBezTo>
                          <a:pt x="7705" y="22877"/>
                          <a:pt x="7904" y="23075"/>
                          <a:pt x="8104" y="23471"/>
                        </a:cubicBezTo>
                        <a:cubicBezTo>
                          <a:pt x="9898" y="26839"/>
                          <a:pt x="12090" y="30206"/>
                          <a:pt x="13884" y="30008"/>
                        </a:cubicBezTo>
                        <a:cubicBezTo>
                          <a:pt x="14881" y="29810"/>
                          <a:pt x="14881" y="29018"/>
                          <a:pt x="14681" y="27829"/>
                        </a:cubicBezTo>
                        <a:cubicBezTo>
                          <a:pt x="15479" y="28622"/>
                          <a:pt x="16475" y="29018"/>
                          <a:pt x="17273" y="28820"/>
                        </a:cubicBezTo>
                        <a:cubicBezTo>
                          <a:pt x="17273" y="24858"/>
                          <a:pt x="16475" y="20302"/>
                          <a:pt x="13486" y="14557"/>
                        </a:cubicBezTo>
                        <a:cubicBezTo>
                          <a:pt x="12888" y="13369"/>
                          <a:pt x="12090" y="12577"/>
                          <a:pt x="11492" y="11982"/>
                        </a:cubicBezTo>
                        <a:cubicBezTo>
                          <a:pt x="12489" y="11190"/>
                          <a:pt x="11692" y="8417"/>
                          <a:pt x="10495" y="5445"/>
                        </a:cubicBezTo>
                        <a:cubicBezTo>
                          <a:pt x="8702" y="1682"/>
                          <a:pt x="6709" y="-497"/>
                          <a:pt x="5114" y="97"/>
                        </a:cubicBezTo>
                        <a:cubicBezTo>
                          <a:pt x="4117" y="493"/>
                          <a:pt x="4117" y="2870"/>
                          <a:pt x="5512" y="5643"/>
                        </a:cubicBezTo>
                        <a:cubicBezTo>
                          <a:pt x="6709" y="8219"/>
                          <a:pt x="7904" y="10398"/>
                          <a:pt x="9300" y="11586"/>
                        </a:cubicBezTo>
                        <a:lnTo>
                          <a:pt x="9100" y="11586"/>
                        </a:lnTo>
                        <a:cubicBezTo>
                          <a:pt x="8502" y="12775"/>
                          <a:pt x="8502" y="14557"/>
                          <a:pt x="8901" y="16538"/>
                        </a:cubicBezTo>
                        <a:cubicBezTo>
                          <a:pt x="8104" y="15944"/>
                          <a:pt x="7306" y="15548"/>
                          <a:pt x="6709" y="15944"/>
                        </a:cubicBezTo>
                        <a:cubicBezTo>
                          <a:pt x="6509" y="16142"/>
                          <a:pt x="6310" y="16340"/>
                          <a:pt x="6110" y="16736"/>
                        </a:cubicBezTo>
                        <a:cubicBezTo>
                          <a:pt x="5712" y="15746"/>
                          <a:pt x="5114" y="14756"/>
                          <a:pt x="4516" y="13765"/>
                        </a:cubicBezTo>
                        <a:cubicBezTo>
                          <a:pt x="2722" y="10596"/>
                          <a:pt x="1127" y="9605"/>
                          <a:pt x="330" y="10794"/>
                        </a:cubicBezTo>
                        <a:cubicBezTo>
                          <a:pt x="-667" y="12378"/>
                          <a:pt x="729" y="15944"/>
                          <a:pt x="2722" y="19312"/>
                        </a:cubicBezTo>
                        <a:cubicBezTo>
                          <a:pt x="4914" y="22085"/>
                          <a:pt x="6310" y="23075"/>
                          <a:pt x="7506" y="224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87" name="Freeform 2786">
                    <a:extLst>
                      <a:ext uri="{FF2B5EF4-FFF2-40B4-BE49-F238E27FC236}">
                        <a16:creationId xmlns:a16="http://schemas.microsoft.com/office/drawing/2014/main" id="{1D5C46F4-31EF-04C0-2D6D-FE5B88408D6B}"/>
                      </a:ext>
                    </a:extLst>
                  </p:cNvPr>
                  <p:cNvSpPr/>
                  <p:nvPr/>
                </p:nvSpPr>
                <p:spPr>
                  <a:xfrm>
                    <a:off x="3983321" y="4977393"/>
                    <a:ext cx="14792" cy="13053"/>
                  </a:xfrm>
                  <a:custGeom>
                    <a:avLst/>
                    <a:gdLst>
                      <a:gd name="connsiteX0" fmla="*/ 6770 w 14792"/>
                      <a:gd name="connsiteY0" fmla="*/ 1762 h 13053"/>
                      <a:gd name="connsiteX1" fmla="*/ 3381 w 14792"/>
                      <a:gd name="connsiteY1" fmla="*/ 178 h 13053"/>
                      <a:gd name="connsiteX2" fmla="*/ 2783 w 14792"/>
                      <a:gd name="connsiteY2" fmla="*/ 2357 h 13053"/>
                      <a:gd name="connsiteX3" fmla="*/ 392 w 14792"/>
                      <a:gd name="connsiteY3" fmla="*/ 1762 h 13053"/>
                      <a:gd name="connsiteX4" fmla="*/ 1787 w 14792"/>
                      <a:gd name="connsiteY4" fmla="*/ 7903 h 13053"/>
                      <a:gd name="connsiteX5" fmla="*/ 7169 w 14792"/>
                      <a:gd name="connsiteY5" fmla="*/ 11072 h 13053"/>
                      <a:gd name="connsiteX6" fmla="*/ 7567 w 14792"/>
                      <a:gd name="connsiteY6" fmla="*/ 10676 h 13053"/>
                      <a:gd name="connsiteX7" fmla="*/ 11155 w 14792"/>
                      <a:gd name="connsiteY7" fmla="*/ 12459 h 13053"/>
                      <a:gd name="connsiteX8" fmla="*/ 13348 w 14792"/>
                      <a:gd name="connsiteY8" fmla="*/ 13053 h 13053"/>
                      <a:gd name="connsiteX9" fmla="*/ 13547 w 14792"/>
                      <a:gd name="connsiteY9" fmla="*/ 7903 h 13053"/>
                      <a:gd name="connsiteX10" fmla="*/ 6770 w 14792"/>
                      <a:gd name="connsiteY10" fmla="*/ 1762 h 13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792" h="13053">
                        <a:moveTo>
                          <a:pt x="6770" y="1762"/>
                        </a:moveTo>
                        <a:cubicBezTo>
                          <a:pt x="5574" y="574"/>
                          <a:pt x="4179" y="-417"/>
                          <a:pt x="3381" y="178"/>
                        </a:cubicBezTo>
                        <a:cubicBezTo>
                          <a:pt x="2783" y="574"/>
                          <a:pt x="2584" y="1366"/>
                          <a:pt x="2783" y="2357"/>
                        </a:cubicBezTo>
                        <a:cubicBezTo>
                          <a:pt x="1986" y="1762"/>
                          <a:pt x="990" y="1564"/>
                          <a:pt x="392" y="1762"/>
                        </a:cubicBezTo>
                        <a:cubicBezTo>
                          <a:pt x="-406" y="3149"/>
                          <a:pt x="-7" y="5328"/>
                          <a:pt x="1787" y="7903"/>
                        </a:cubicBezTo>
                        <a:cubicBezTo>
                          <a:pt x="3581" y="10280"/>
                          <a:pt x="5973" y="11667"/>
                          <a:pt x="7169" y="11072"/>
                        </a:cubicBezTo>
                        <a:cubicBezTo>
                          <a:pt x="7368" y="11072"/>
                          <a:pt x="7368" y="10676"/>
                          <a:pt x="7567" y="10676"/>
                        </a:cubicBezTo>
                        <a:cubicBezTo>
                          <a:pt x="8963" y="12063"/>
                          <a:pt x="10158" y="12657"/>
                          <a:pt x="11155" y="12459"/>
                        </a:cubicBezTo>
                        <a:cubicBezTo>
                          <a:pt x="11953" y="12855"/>
                          <a:pt x="12750" y="13053"/>
                          <a:pt x="13348" y="13053"/>
                        </a:cubicBezTo>
                        <a:cubicBezTo>
                          <a:pt x="15341" y="12855"/>
                          <a:pt x="15142" y="10478"/>
                          <a:pt x="13547" y="7903"/>
                        </a:cubicBezTo>
                        <a:cubicBezTo>
                          <a:pt x="10756" y="3545"/>
                          <a:pt x="8564" y="1762"/>
                          <a:pt x="6770" y="17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88" name="Freeform 2787">
                    <a:extLst>
                      <a:ext uri="{FF2B5EF4-FFF2-40B4-BE49-F238E27FC236}">
                        <a16:creationId xmlns:a16="http://schemas.microsoft.com/office/drawing/2014/main" id="{5126E2C2-E359-4176-ADE2-B79DD56CA2E5}"/>
                      </a:ext>
                    </a:extLst>
                  </p:cNvPr>
                  <p:cNvSpPr/>
                  <p:nvPr/>
                </p:nvSpPr>
                <p:spPr>
                  <a:xfrm>
                    <a:off x="4033904" y="4899636"/>
                    <a:ext cx="10126" cy="12646"/>
                  </a:xfrm>
                  <a:custGeom>
                    <a:avLst/>
                    <a:gdLst>
                      <a:gd name="connsiteX0" fmla="*/ 10004 w 10126"/>
                      <a:gd name="connsiteY0" fmla="*/ 11575 h 12646"/>
                      <a:gd name="connsiteX1" fmla="*/ 5221 w 10126"/>
                      <a:gd name="connsiteY1" fmla="*/ 2264 h 12646"/>
                      <a:gd name="connsiteX2" fmla="*/ 238 w 10126"/>
                      <a:gd name="connsiteY2" fmla="*/ 284 h 12646"/>
                      <a:gd name="connsiteX3" fmla="*/ 4025 w 10126"/>
                      <a:gd name="connsiteY3" fmla="*/ 9594 h 12646"/>
                      <a:gd name="connsiteX4" fmla="*/ 10004 w 10126"/>
                      <a:gd name="connsiteY4" fmla="*/ 11575 h 126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26" h="12646">
                        <a:moveTo>
                          <a:pt x="10004" y="11575"/>
                        </a:moveTo>
                        <a:cubicBezTo>
                          <a:pt x="10603" y="9197"/>
                          <a:pt x="9008" y="5830"/>
                          <a:pt x="5221" y="2264"/>
                        </a:cubicBezTo>
                        <a:cubicBezTo>
                          <a:pt x="2829" y="-113"/>
                          <a:pt x="1234" y="-311"/>
                          <a:pt x="238" y="284"/>
                        </a:cubicBezTo>
                        <a:cubicBezTo>
                          <a:pt x="-560" y="2661"/>
                          <a:pt x="636" y="5830"/>
                          <a:pt x="4025" y="9594"/>
                        </a:cubicBezTo>
                        <a:cubicBezTo>
                          <a:pt x="6616" y="12367"/>
                          <a:pt x="9407" y="13754"/>
                          <a:pt x="10004" y="115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89" name="Freeform 2788">
                    <a:extLst>
                      <a:ext uri="{FF2B5EF4-FFF2-40B4-BE49-F238E27FC236}">
                        <a16:creationId xmlns:a16="http://schemas.microsoft.com/office/drawing/2014/main" id="{DE0A3BF7-F0A6-13F3-5F98-9B46AD7F99FB}"/>
                      </a:ext>
                    </a:extLst>
                  </p:cNvPr>
                  <p:cNvSpPr/>
                  <p:nvPr/>
                </p:nvSpPr>
                <p:spPr>
                  <a:xfrm>
                    <a:off x="3978521" y="4914565"/>
                    <a:ext cx="9473" cy="12599"/>
                  </a:xfrm>
                  <a:custGeom>
                    <a:avLst/>
                    <a:gdLst>
                      <a:gd name="connsiteX0" fmla="*/ 8580 w 9473"/>
                      <a:gd name="connsiteY0" fmla="*/ 12493 h 12599"/>
                      <a:gd name="connsiteX1" fmla="*/ 5789 w 9473"/>
                      <a:gd name="connsiteY1" fmla="*/ 4174 h 12599"/>
                      <a:gd name="connsiteX2" fmla="*/ 407 w 9473"/>
                      <a:gd name="connsiteY2" fmla="*/ 14 h 12599"/>
                      <a:gd name="connsiteX3" fmla="*/ 3198 w 9473"/>
                      <a:gd name="connsiteY3" fmla="*/ 8531 h 12599"/>
                      <a:gd name="connsiteX4" fmla="*/ 8580 w 9473"/>
                      <a:gd name="connsiteY4" fmla="*/ 12493 h 125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3" h="12599">
                        <a:moveTo>
                          <a:pt x="8580" y="12493"/>
                        </a:moveTo>
                        <a:cubicBezTo>
                          <a:pt x="10772" y="11503"/>
                          <a:pt x="8580" y="7739"/>
                          <a:pt x="5789" y="4174"/>
                        </a:cubicBezTo>
                        <a:cubicBezTo>
                          <a:pt x="3995" y="1796"/>
                          <a:pt x="2002" y="-184"/>
                          <a:pt x="407" y="14"/>
                        </a:cubicBezTo>
                        <a:cubicBezTo>
                          <a:pt x="-590" y="1796"/>
                          <a:pt x="208" y="4768"/>
                          <a:pt x="3198" y="8531"/>
                        </a:cubicBezTo>
                        <a:cubicBezTo>
                          <a:pt x="5191" y="11107"/>
                          <a:pt x="7384" y="13088"/>
                          <a:pt x="8580" y="124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90" name="Freeform 2789">
                    <a:extLst>
                      <a:ext uri="{FF2B5EF4-FFF2-40B4-BE49-F238E27FC236}">
                        <a16:creationId xmlns:a16="http://schemas.microsoft.com/office/drawing/2014/main" id="{EF7982E5-FAAC-77F0-2444-AEA645FE7B3D}"/>
                      </a:ext>
                    </a:extLst>
                  </p:cNvPr>
                  <p:cNvSpPr/>
                  <p:nvPr/>
                </p:nvSpPr>
                <p:spPr>
                  <a:xfrm>
                    <a:off x="4036980" y="4842837"/>
                    <a:ext cx="19041" cy="18013"/>
                  </a:xfrm>
                  <a:custGeom>
                    <a:avLst/>
                    <a:gdLst>
                      <a:gd name="connsiteX0" fmla="*/ 5533 w 19041"/>
                      <a:gd name="connsiteY0" fmla="*/ 2807 h 18013"/>
                      <a:gd name="connsiteX1" fmla="*/ 151 w 19041"/>
                      <a:gd name="connsiteY1" fmla="*/ 628 h 18013"/>
                      <a:gd name="connsiteX2" fmla="*/ 3341 w 19041"/>
                      <a:gd name="connsiteY2" fmla="*/ 8155 h 18013"/>
                      <a:gd name="connsiteX3" fmla="*/ 8922 w 19041"/>
                      <a:gd name="connsiteY3" fmla="*/ 10928 h 18013"/>
                      <a:gd name="connsiteX4" fmla="*/ 9321 w 19041"/>
                      <a:gd name="connsiteY4" fmla="*/ 9938 h 18013"/>
                      <a:gd name="connsiteX5" fmla="*/ 13307 w 19041"/>
                      <a:gd name="connsiteY5" fmla="*/ 15088 h 18013"/>
                      <a:gd name="connsiteX6" fmla="*/ 18888 w 19041"/>
                      <a:gd name="connsiteY6" fmla="*/ 17664 h 18013"/>
                      <a:gd name="connsiteX7" fmla="*/ 13506 w 19041"/>
                      <a:gd name="connsiteY7" fmla="*/ 7363 h 18013"/>
                      <a:gd name="connsiteX8" fmla="*/ 8723 w 19041"/>
                      <a:gd name="connsiteY8" fmla="*/ 6174 h 18013"/>
                      <a:gd name="connsiteX9" fmla="*/ 8723 w 19041"/>
                      <a:gd name="connsiteY9" fmla="*/ 6967 h 18013"/>
                      <a:gd name="connsiteX10" fmla="*/ 5533 w 19041"/>
                      <a:gd name="connsiteY10" fmla="*/ 2807 h 18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9041" h="18013">
                        <a:moveTo>
                          <a:pt x="5533" y="2807"/>
                        </a:moveTo>
                        <a:cubicBezTo>
                          <a:pt x="2743" y="232"/>
                          <a:pt x="550" y="-759"/>
                          <a:pt x="151" y="628"/>
                        </a:cubicBezTo>
                        <a:cubicBezTo>
                          <a:pt x="-447" y="2213"/>
                          <a:pt x="749" y="5184"/>
                          <a:pt x="3341" y="8155"/>
                        </a:cubicBezTo>
                        <a:cubicBezTo>
                          <a:pt x="5533" y="10532"/>
                          <a:pt x="7925" y="11919"/>
                          <a:pt x="8922" y="10928"/>
                        </a:cubicBezTo>
                        <a:cubicBezTo>
                          <a:pt x="9121" y="10730"/>
                          <a:pt x="9321" y="10334"/>
                          <a:pt x="9321" y="9938"/>
                        </a:cubicBezTo>
                        <a:cubicBezTo>
                          <a:pt x="10118" y="11523"/>
                          <a:pt x="11513" y="13306"/>
                          <a:pt x="13307" y="15088"/>
                        </a:cubicBezTo>
                        <a:cubicBezTo>
                          <a:pt x="15500" y="17465"/>
                          <a:pt x="17493" y="18654"/>
                          <a:pt x="18888" y="17664"/>
                        </a:cubicBezTo>
                        <a:cubicBezTo>
                          <a:pt x="19686" y="15088"/>
                          <a:pt x="17293" y="11325"/>
                          <a:pt x="13506" y="7363"/>
                        </a:cubicBezTo>
                        <a:cubicBezTo>
                          <a:pt x="11114" y="4788"/>
                          <a:pt x="9321" y="4986"/>
                          <a:pt x="8723" y="6174"/>
                        </a:cubicBezTo>
                        <a:cubicBezTo>
                          <a:pt x="8723" y="6372"/>
                          <a:pt x="8723" y="6769"/>
                          <a:pt x="8723" y="6967"/>
                        </a:cubicBezTo>
                        <a:cubicBezTo>
                          <a:pt x="7925" y="5778"/>
                          <a:pt x="6928" y="4392"/>
                          <a:pt x="5533" y="28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91" name="Freeform 2790">
                    <a:extLst>
                      <a:ext uri="{FF2B5EF4-FFF2-40B4-BE49-F238E27FC236}">
                        <a16:creationId xmlns:a16="http://schemas.microsoft.com/office/drawing/2014/main" id="{14DDE5F4-5A17-EC96-48B9-B93A4A1D1902}"/>
                      </a:ext>
                    </a:extLst>
                  </p:cNvPr>
                  <p:cNvSpPr/>
                  <p:nvPr/>
                </p:nvSpPr>
                <p:spPr>
                  <a:xfrm>
                    <a:off x="3820338" y="4975579"/>
                    <a:ext cx="9132" cy="13084"/>
                  </a:xfrm>
                  <a:custGeom>
                    <a:avLst/>
                    <a:gdLst>
                      <a:gd name="connsiteX0" fmla="*/ 8298 w 9132"/>
                      <a:gd name="connsiteY0" fmla="*/ 13085 h 13084"/>
                      <a:gd name="connsiteX1" fmla="*/ 6903 w 9132"/>
                      <a:gd name="connsiteY1" fmla="*/ 5953 h 13084"/>
                      <a:gd name="connsiteX2" fmla="*/ 923 w 9132"/>
                      <a:gd name="connsiteY2" fmla="*/ 11 h 13084"/>
                      <a:gd name="connsiteX3" fmla="*/ 2318 w 9132"/>
                      <a:gd name="connsiteY3" fmla="*/ 7142 h 13084"/>
                      <a:gd name="connsiteX4" fmla="*/ 8298 w 9132"/>
                      <a:gd name="connsiteY4" fmla="*/ 13085 h 130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32" h="13084">
                        <a:moveTo>
                          <a:pt x="8298" y="13085"/>
                        </a:moveTo>
                        <a:cubicBezTo>
                          <a:pt x="10092" y="12292"/>
                          <a:pt x="8697" y="9321"/>
                          <a:pt x="6903" y="5953"/>
                        </a:cubicBezTo>
                        <a:cubicBezTo>
                          <a:pt x="4910" y="2388"/>
                          <a:pt x="2717" y="-187"/>
                          <a:pt x="923" y="11"/>
                        </a:cubicBezTo>
                        <a:cubicBezTo>
                          <a:pt x="-1070" y="407"/>
                          <a:pt x="524" y="3972"/>
                          <a:pt x="2318" y="7142"/>
                        </a:cubicBezTo>
                        <a:cubicBezTo>
                          <a:pt x="4112" y="10906"/>
                          <a:pt x="6305" y="12886"/>
                          <a:pt x="8298" y="130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92" name="Freeform 2791">
                    <a:extLst>
                      <a:ext uri="{FF2B5EF4-FFF2-40B4-BE49-F238E27FC236}">
                        <a16:creationId xmlns:a16="http://schemas.microsoft.com/office/drawing/2014/main" id="{742C7327-3474-C44E-217E-EAFE83AC5D53}"/>
                      </a:ext>
                    </a:extLst>
                  </p:cNvPr>
                  <p:cNvSpPr/>
                  <p:nvPr/>
                </p:nvSpPr>
                <p:spPr>
                  <a:xfrm>
                    <a:off x="4015826" y="4852635"/>
                    <a:ext cx="11215" cy="12029"/>
                  </a:xfrm>
                  <a:custGeom>
                    <a:avLst/>
                    <a:gdLst>
                      <a:gd name="connsiteX0" fmla="*/ 775 w 11215"/>
                      <a:gd name="connsiteY0" fmla="*/ 139 h 12029"/>
                      <a:gd name="connsiteX1" fmla="*/ 2569 w 11215"/>
                      <a:gd name="connsiteY1" fmla="*/ 6478 h 12029"/>
                      <a:gd name="connsiteX2" fmla="*/ 10741 w 11215"/>
                      <a:gd name="connsiteY2" fmla="*/ 11827 h 12029"/>
                      <a:gd name="connsiteX3" fmla="*/ 6755 w 11215"/>
                      <a:gd name="connsiteY3" fmla="*/ 3705 h 12029"/>
                      <a:gd name="connsiteX4" fmla="*/ 775 w 11215"/>
                      <a:gd name="connsiteY4" fmla="*/ 139 h 120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15" h="12029">
                        <a:moveTo>
                          <a:pt x="775" y="139"/>
                        </a:moveTo>
                        <a:cubicBezTo>
                          <a:pt x="-819" y="734"/>
                          <a:pt x="177" y="3507"/>
                          <a:pt x="2569" y="6478"/>
                        </a:cubicBezTo>
                        <a:cubicBezTo>
                          <a:pt x="5559" y="10044"/>
                          <a:pt x="9147" y="12817"/>
                          <a:pt x="10741" y="11827"/>
                        </a:cubicBezTo>
                        <a:cubicBezTo>
                          <a:pt x="12137" y="11034"/>
                          <a:pt x="10343" y="7865"/>
                          <a:pt x="6755" y="3705"/>
                        </a:cubicBezTo>
                        <a:cubicBezTo>
                          <a:pt x="5160" y="2120"/>
                          <a:pt x="2569" y="-653"/>
                          <a:pt x="775" y="1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93" name="Freeform 2792">
                    <a:extLst>
                      <a:ext uri="{FF2B5EF4-FFF2-40B4-BE49-F238E27FC236}">
                        <a16:creationId xmlns:a16="http://schemas.microsoft.com/office/drawing/2014/main" id="{3E3B8E20-B231-C3EC-0B8E-7B6207C58264}"/>
                      </a:ext>
                    </a:extLst>
                  </p:cNvPr>
                  <p:cNvSpPr/>
                  <p:nvPr/>
                </p:nvSpPr>
                <p:spPr>
                  <a:xfrm>
                    <a:off x="3911268" y="4901952"/>
                    <a:ext cx="9642" cy="12571"/>
                  </a:xfrm>
                  <a:custGeom>
                    <a:avLst/>
                    <a:gdLst>
                      <a:gd name="connsiteX0" fmla="*/ 9058 w 9642"/>
                      <a:gd name="connsiteY0" fmla="*/ 12428 h 12571"/>
                      <a:gd name="connsiteX1" fmla="*/ 6467 w 9642"/>
                      <a:gd name="connsiteY1" fmla="*/ 4306 h 12571"/>
                      <a:gd name="connsiteX2" fmla="*/ 686 w 9642"/>
                      <a:gd name="connsiteY2" fmla="*/ 146 h 12571"/>
                      <a:gd name="connsiteX3" fmla="*/ 2480 w 9642"/>
                      <a:gd name="connsiteY3" fmla="*/ 7079 h 12571"/>
                      <a:gd name="connsiteX4" fmla="*/ 9058 w 9642"/>
                      <a:gd name="connsiteY4" fmla="*/ 12428 h 125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42" h="12571">
                        <a:moveTo>
                          <a:pt x="9058" y="12428"/>
                        </a:moveTo>
                        <a:cubicBezTo>
                          <a:pt x="10454" y="11833"/>
                          <a:pt x="9258" y="8664"/>
                          <a:pt x="6467" y="4306"/>
                        </a:cubicBezTo>
                        <a:cubicBezTo>
                          <a:pt x="4673" y="1929"/>
                          <a:pt x="2281" y="-646"/>
                          <a:pt x="686" y="146"/>
                        </a:cubicBezTo>
                        <a:cubicBezTo>
                          <a:pt x="-709" y="939"/>
                          <a:pt x="89" y="3514"/>
                          <a:pt x="2480" y="7079"/>
                        </a:cubicBezTo>
                        <a:cubicBezTo>
                          <a:pt x="4673" y="10645"/>
                          <a:pt x="7464" y="13220"/>
                          <a:pt x="9058" y="124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94" name="Freeform 2793">
                    <a:extLst>
                      <a:ext uri="{FF2B5EF4-FFF2-40B4-BE49-F238E27FC236}">
                        <a16:creationId xmlns:a16="http://schemas.microsoft.com/office/drawing/2014/main" id="{4C83C02B-6CFF-67B5-090B-7CA98A5D5FE3}"/>
                      </a:ext>
                    </a:extLst>
                  </p:cNvPr>
                  <p:cNvSpPr/>
                  <p:nvPr/>
                </p:nvSpPr>
                <p:spPr>
                  <a:xfrm>
                    <a:off x="4057812" y="4900684"/>
                    <a:ext cx="10414" cy="10466"/>
                  </a:xfrm>
                  <a:custGeom>
                    <a:avLst/>
                    <a:gdLst>
                      <a:gd name="connsiteX0" fmla="*/ 9219 w 10414"/>
                      <a:gd name="connsiteY0" fmla="*/ 10131 h 10466"/>
                      <a:gd name="connsiteX1" fmla="*/ 8621 w 10414"/>
                      <a:gd name="connsiteY1" fmla="*/ 4188 h 10466"/>
                      <a:gd name="connsiteX2" fmla="*/ 1246 w 10414"/>
                      <a:gd name="connsiteY2" fmla="*/ 28 h 10466"/>
                      <a:gd name="connsiteX3" fmla="*/ 2442 w 10414"/>
                      <a:gd name="connsiteY3" fmla="*/ 6367 h 10466"/>
                      <a:gd name="connsiteX4" fmla="*/ 9219 w 10414"/>
                      <a:gd name="connsiteY4" fmla="*/ 10131 h 10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414" h="10466">
                        <a:moveTo>
                          <a:pt x="9219" y="10131"/>
                        </a:moveTo>
                        <a:cubicBezTo>
                          <a:pt x="10614" y="9338"/>
                          <a:pt x="11212" y="7754"/>
                          <a:pt x="8621" y="4188"/>
                        </a:cubicBezTo>
                        <a:cubicBezTo>
                          <a:pt x="5232" y="622"/>
                          <a:pt x="2841" y="-170"/>
                          <a:pt x="1246" y="28"/>
                        </a:cubicBezTo>
                        <a:cubicBezTo>
                          <a:pt x="-748" y="424"/>
                          <a:pt x="-349" y="2801"/>
                          <a:pt x="2442" y="6367"/>
                        </a:cubicBezTo>
                        <a:cubicBezTo>
                          <a:pt x="5232" y="9933"/>
                          <a:pt x="7624" y="11121"/>
                          <a:pt x="9219" y="101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95" name="Freeform 2794">
                    <a:extLst>
                      <a:ext uri="{FF2B5EF4-FFF2-40B4-BE49-F238E27FC236}">
                        <a16:creationId xmlns:a16="http://schemas.microsoft.com/office/drawing/2014/main" id="{13E56C76-B644-383F-8C04-172ED527D1C1}"/>
                      </a:ext>
                    </a:extLst>
                  </p:cNvPr>
                  <p:cNvSpPr/>
                  <p:nvPr/>
                </p:nvSpPr>
                <p:spPr>
                  <a:xfrm>
                    <a:off x="3909776" y="5024345"/>
                    <a:ext cx="15562" cy="18842"/>
                  </a:xfrm>
                  <a:custGeom>
                    <a:avLst/>
                    <a:gdLst>
                      <a:gd name="connsiteX0" fmla="*/ 14536 w 15562"/>
                      <a:gd name="connsiteY0" fmla="*/ 18793 h 18842"/>
                      <a:gd name="connsiteX1" fmla="*/ 13540 w 15562"/>
                      <a:gd name="connsiteY1" fmla="*/ 11860 h 18842"/>
                      <a:gd name="connsiteX2" fmla="*/ 11148 w 15562"/>
                      <a:gd name="connsiteY2" fmla="*/ 8691 h 18842"/>
                      <a:gd name="connsiteX3" fmla="*/ 8158 w 15562"/>
                      <a:gd name="connsiteY3" fmla="*/ 4333 h 18842"/>
                      <a:gd name="connsiteX4" fmla="*/ 5965 w 15562"/>
                      <a:gd name="connsiteY4" fmla="*/ 2550 h 18842"/>
                      <a:gd name="connsiteX5" fmla="*/ 5766 w 15562"/>
                      <a:gd name="connsiteY5" fmla="*/ 2352 h 18842"/>
                      <a:gd name="connsiteX6" fmla="*/ 185 w 15562"/>
                      <a:gd name="connsiteY6" fmla="*/ 371 h 18842"/>
                      <a:gd name="connsiteX7" fmla="*/ 3374 w 15562"/>
                      <a:gd name="connsiteY7" fmla="*/ 8294 h 18842"/>
                      <a:gd name="connsiteX8" fmla="*/ 5965 w 15562"/>
                      <a:gd name="connsiteY8" fmla="*/ 10275 h 18842"/>
                      <a:gd name="connsiteX9" fmla="*/ 11347 w 15562"/>
                      <a:gd name="connsiteY9" fmla="*/ 17010 h 18842"/>
                      <a:gd name="connsiteX10" fmla="*/ 12543 w 15562"/>
                      <a:gd name="connsiteY10" fmla="*/ 18397 h 18842"/>
                      <a:gd name="connsiteX11" fmla="*/ 12543 w 15562"/>
                      <a:gd name="connsiteY11" fmla="*/ 17605 h 18842"/>
                      <a:gd name="connsiteX12" fmla="*/ 14536 w 15562"/>
                      <a:gd name="connsiteY12" fmla="*/ 18793 h 18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562" h="18842">
                        <a:moveTo>
                          <a:pt x="14536" y="18793"/>
                        </a:moveTo>
                        <a:cubicBezTo>
                          <a:pt x="16729" y="18595"/>
                          <a:pt x="14935" y="15029"/>
                          <a:pt x="13540" y="11860"/>
                        </a:cubicBezTo>
                        <a:cubicBezTo>
                          <a:pt x="12742" y="10473"/>
                          <a:pt x="11945" y="9483"/>
                          <a:pt x="11148" y="8691"/>
                        </a:cubicBezTo>
                        <a:cubicBezTo>
                          <a:pt x="10550" y="7304"/>
                          <a:pt x="9553" y="5917"/>
                          <a:pt x="8158" y="4333"/>
                        </a:cubicBezTo>
                        <a:cubicBezTo>
                          <a:pt x="7361" y="3342"/>
                          <a:pt x="6563" y="2748"/>
                          <a:pt x="5965" y="2550"/>
                        </a:cubicBezTo>
                        <a:cubicBezTo>
                          <a:pt x="5965" y="2550"/>
                          <a:pt x="5766" y="2352"/>
                          <a:pt x="5766" y="2352"/>
                        </a:cubicBezTo>
                        <a:cubicBezTo>
                          <a:pt x="3574" y="-25"/>
                          <a:pt x="1580" y="-422"/>
                          <a:pt x="185" y="371"/>
                        </a:cubicBezTo>
                        <a:cubicBezTo>
                          <a:pt x="-413" y="2550"/>
                          <a:pt x="384" y="5323"/>
                          <a:pt x="3374" y="8294"/>
                        </a:cubicBezTo>
                        <a:cubicBezTo>
                          <a:pt x="4172" y="9087"/>
                          <a:pt x="5168" y="9879"/>
                          <a:pt x="5965" y="10275"/>
                        </a:cubicBezTo>
                        <a:cubicBezTo>
                          <a:pt x="7361" y="12652"/>
                          <a:pt x="9553" y="14831"/>
                          <a:pt x="11347" y="17010"/>
                        </a:cubicBezTo>
                        <a:lnTo>
                          <a:pt x="12543" y="18397"/>
                        </a:lnTo>
                        <a:lnTo>
                          <a:pt x="12543" y="17605"/>
                        </a:lnTo>
                        <a:cubicBezTo>
                          <a:pt x="13141" y="18595"/>
                          <a:pt x="13938" y="18991"/>
                          <a:pt x="14536" y="187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96" name="Freeform 2795">
                    <a:extLst>
                      <a:ext uri="{FF2B5EF4-FFF2-40B4-BE49-F238E27FC236}">
                        <a16:creationId xmlns:a16="http://schemas.microsoft.com/office/drawing/2014/main" id="{14301308-BFEE-D8ED-B001-644A791364E1}"/>
                      </a:ext>
                    </a:extLst>
                  </p:cNvPr>
                  <p:cNvSpPr/>
                  <p:nvPr/>
                </p:nvSpPr>
                <p:spPr>
                  <a:xfrm>
                    <a:off x="3922121" y="5043138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198 h 198"/>
                      <a:gd name="connsiteX1" fmla="*/ 199 w 199"/>
                      <a:gd name="connsiteY1" fmla="*/ 198 h 198"/>
                      <a:gd name="connsiteX2" fmla="*/ 0 w 199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198"/>
                        </a:moveTo>
                        <a:lnTo>
                          <a:pt x="199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97" name="Freeform 2796">
                    <a:extLst>
                      <a:ext uri="{FF2B5EF4-FFF2-40B4-BE49-F238E27FC236}">
                        <a16:creationId xmlns:a16="http://schemas.microsoft.com/office/drawing/2014/main" id="{1C0AECAE-7642-E55C-6834-A26DB854A0BD}"/>
                      </a:ext>
                    </a:extLst>
                  </p:cNvPr>
                  <p:cNvSpPr/>
                  <p:nvPr/>
                </p:nvSpPr>
                <p:spPr>
                  <a:xfrm>
                    <a:off x="4079509" y="4900067"/>
                    <a:ext cx="10343" cy="11830"/>
                  </a:xfrm>
                  <a:custGeom>
                    <a:avLst/>
                    <a:gdLst>
                      <a:gd name="connsiteX0" fmla="*/ 10244 w 10343"/>
                      <a:gd name="connsiteY0" fmla="*/ 10946 h 11830"/>
                      <a:gd name="connsiteX1" fmla="*/ 6059 w 10343"/>
                      <a:gd name="connsiteY1" fmla="*/ 3022 h 11830"/>
                      <a:gd name="connsiteX2" fmla="*/ 677 w 10343"/>
                      <a:gd name="connsiteY2" fmla="*/ 249 h 11830"/>
                      <a:gd name="connsiteX3" fmla="*/ 4065 w 10343"/>
                      <a:gd name="connsiteY3" fmla="*/ 8569 h 11830"/>
                      <a:gd name="connsiteX4" fmla="*/ 10244 w 10343"/>
                      <a:gd name="connsiteY4" fmla="*/ 10946 h 11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43" h="11830">
                        <a:moveTo>
                          <a:pt x="10244" y="10946"/>
                        </a:moveTo>
                        <a:cubicBezTo>
                          <a:pt x="10842" y="9163"/>
                          <a:pt x="8650" y="6192"/>
                          <a:pt x="6059" y="3022"/>
                        </a:cubicBezTo>
                        <a:cubicBezTo>
                          <a:pt x="4065" y="1437"/>
                          <a:pt x="1873" y="-742"/>
                          <a:pt x="677" y="249"/>
                        </a:cubicBezTo>
                        <a:cubicBezTo>
                          <a:pt x="-1117" y="1834"/>
                          <a:pt x="876" y="5201"/>
                          <a:pt x="4065" y="8569"/>
                        </a:cubicBezTo>
                        <a:cubicBezTo>
                          <a:pt x="6457" y="11342"/>
                          <a:pt x="9447" y="12927"/>
                          <a:pt x="10244" y="109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98" name="Freeform 2797">
                    <a:extLst>
                      <a:ext uri="{FF2B5EF4-FFF2-40B4-BE49-F238E27FC236}">
                        <a16:creationId xmlns:a16="http://schemas.microsoft.com/office/drawing/2014/main" id="{EEB7A73C-CD2B-3FD0-EFF8-0AE6E018031F}"/>
                      </a:ext>
                    </a:extLst>
                  </p:cNvPr>
                  <p:cNvSpPr/>
                  <p:nvPr/>
                </p:nvSpPr>
                <p:spPr>
                  <a:xfrm>
                    <a:off x="4015190" y="4960389"/>
                    <a:ext cx="9709" cy="11276"/>
                  </a:xfrm>
                  <a:custGeom>
                    <a:avLst/>
                    <a:gdLst>
                      <a:gd name="connsiteX0" fmla="*/ 8786 w 9709"/>
                      <a:gd name="connsiteY0" fmla="*/ 11239 h 11276"/>
                      <a:gd name="connsiteX1" fmla="*/ 7191 w 9709"/>
                      <a:gd name="connsiteY1" fmla="*/ 4306 h 11276"/>
                      <a:gd name="connsiteX2" fmla="*/ 614 w 9709"/>
                      <a:gd name="connsiteY2" fmla="*/ 146 h 11276"/>
                      <a:gd name="connsiteX3" fmla="*/ 2009 w 9709"/>
                      <a:gd name="connsiteY3" fmla="*/ 5692 h 11276"/>
                      <a:gd name="connsiteX4" fmla="*/ 8786 w 9709"/>
                      <a:gd name="connsiteY4" fmla="*/ 11239 h 112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709" h="11276">
                        <a:moveTo>
                          <a:pt x="8786" y="11239"/>
                        </a:moveTo>
                        <a:cubicBezTo>
                          <a:pt x="10978" y="10843"/>
                          <a:pt x="8786" y="7277"/>
                          <a:pt x="7191" y="4306"/>
                        </a:cubicBezTo>
                        <a:cubicBezTo>
                          <a:pt x="4600" y="740"/>
                          <a:pt x="2208" y="-448"/>
                          <a:pt x="614" y="146"/>
                        </a:cubicBezTo>
                        <a:cubicBezTo>
                          <a:pt x="-582" y="740"/>
                          <a:pt x="16" y="3117"/>
                          <a:pt x="2009" y="5692"/>
                        </a:cubicBezTo>
                        <a:cubicBezTo>
                          <a:pt x="4201" y="8862"/>
                          <a:pt x="6793" y="11635"/>
                          <a:pt x="8786" y="112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99" name="Freeform 2798">
                    <a:extLst>
                      <a:ext uri="{FF2B5EF4-FFF2-40B4-BE49-F238E27FC236}">
                        <a16:creationId xmlns:a16="http://schemas.microsoft.com/office/drawing/2014/main" id="{3F264127-D0AE-6016-8A49-C70B9DEFAECB}"/>
                      </a:ext>
                    </a:extLst>
                  </p:cNvPr>
                  <p:cNvSpPr/>
                  <p:nvPr/>
                </p:nvSpPr>
                <p:spPr>
                  <a:xfrm>
                    <a:off x="3880963" y="5060958"/>
                    <a:ext cx="8501" cy="12307"/>
                  </a:xfrm>
                  <a:custGeom>
                    <a:avLst/>
                    <a:gdLst>
                      <a:gd name="connsiteX0" fmla="*/ 694 w 8501"/>
                      <a:gd name="connsiteY0" fmla="*/ 404 h 12307"/>
                      <a:gd name="connsiteX1" fmla="*/ 2289 w 8501"/>
                      <a:gd name="connsiteY1" fmla="*/ 8327 h 12307"/>
                      <a:gd name="connsiteX2" fmla="*/ 7272 w 8501"/>
                      <a:gd name="connsiteY2" fmla="*/ 12289 h 12307"/>
                      <a:gd name="connsiteX3" fmla="*/ 6674 w 8501"/>
                      <a:gd name="connsiteY3" fmla="*/ 5554 h 12307"/>
                      <a:gd name="connsiteX4" fmla="*/ 694 w 8501"/>
                      <a:gd name="connsiteY4" fmla="*/ 404 h 123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01" h="12307">
                        <a:moveTo>
                          <a:pt x="694" y="404"/>
                        </a:moveTo>
                        <a:cubicBezTo>
                          <a:pt x="-701" y="1592"/>
                          <a:pt x="96" y="4761"/>
                          <a:pt x="2289" y="8327"/>
                        </a:cubicBezTo>
                        <a:cubicBezTo>
                          <a:pt x="3883" y="11100"/>
                          <a:pt x="6076" y="12487"/>
                          <a:pt x="7272" y="12289"/>
                        </a:cubicBezTo>
                        <a:cubicBezTo>
                          <a:pt x="9265" y="11893"/>
                          <a:pt x="8667" y="9119"/>
                          <a:pt x="6674" y="5554"/>
                        </a:cubicBezTo>
                        <a:cubicBezTo>
                          <a:pt x="4481" y="2186"/>
                          <a:pt x="2289" y="-1181"/>
                          <a:pt x="694" y="4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00" name="Freeform 2799">
                    <a:extLst>
                      <a:ext uri="{FF2B5EF4-FFF2-40B4-BE49-F238E27FC236}">
                        <a16:creationId xmlns:a16="http://schemas.microsoft.com/office/drawing/2014/main" id="{C534812D-D486-CD51-0EF0-74E752400952}"/>
                      </a:ext>
                    </a:extLst>
                  </p:cNvPr>
                  <p:cNvSpPr/>
                  <p:nvPr/>
                </p:nvSpPr>
                <p:spPr>
                  <a:xfrm>
                    <a:off x="4030707" y="4960139"/>
                    <a:ext cx="10212" cy="11436"/>
                  </a:xfrm>
                  <a:custGeom>
                    <a:avLst/>
                    <a:gdLst>
                      <a:gd name="connsiteX0" fmla="*/ 644 w 10212"/>
                      <a:gd name="connsiteY0" fmla="*/ 0 h 11436"/>
                      <a:gd name="connsiteX1" fmla="*/ 2438 w 10212"/>
                      <a:gd name="connsiteY1" fmla="*/ 7131 h 11436"/>
                      <a:gd name="connsiteX2" fmla="*/ 9215 w 10212"/>
                      <a:gd name="connsiteY2" fmla="*/ 11291 h 11436"/>
                      <a:gd name="connsiteX3" fmla="*/ 7421 w 10212"/>
                      <a:gd name="connsiteY3" fmla="*/ 4556 h 11436"/>
                      <a:gd name="connsiteX4" fmla="*/ 644 w 10212"/>
                      <a:gd name="connsiteY4" fmla="*/ 0 h 11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12" h="11436">
                        <a:moveTo>
                          <a:pt x="644" y="0"/>
                        </a:moveTo>
                        <a:cubicBezTo>
                          <a:pt x="-751" y="1189"/>
                          <a:pt x="245" y="3962"/>
                          <a:pt x="2438" y="7131"/>
                        </a:cubicBezTo>
                        <a:cubicBezTo>
                          <a:pt x="5029" y="10697"/>
                          <a:pt x="7620" y="11885"/>
                          <a:pt x="9215" y="11291"/>
                        </a:cubicBezTo>
                        <a:cubicBezTo>
                          <a:pt x="11208" y="10697"/>
                          <a:pt x="10012" y="7924"/>
                          <a:pt x="7421" y="4556"/>
                        </a:cubicBezTo>
                        <a:cubicBezTo>
                          <a:pt x="5029" y="1387"/>
                          <a:pt x="2637" y="0"/>
                          <a:pt x="644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01" name="Freeform 2800">
                    <a:extLst>
                      <a:ext uri="{FF2B5EF4-FFF2-40B4-BE49-F238E27FC236}">
                        <a16:creationId xmlns:a16="http://schemas.microsoft.com/office/drawing/2014/main" id="{5969EEB1-72A6-4722-26E2-31B321C8B196}"/>
                      </a:ext>
                    </a:extLst>
                  </p:cNvPr>
                  <p:cNvSpPr/>
                  <p:nvPr/>
                </p:nvSpPr>
                <p:spPr>
                  <a:xfrm>
                    <a:off x="3950543" y="4839302"/>
                    <a:ext cx="9521" cy="10935"/>
                  </a:xfrm>
                  <a:custGeom>
                    <a:avLst/>
                    <a:gdLst>
                      <a:gd name="connsiteX0" fmla="*/ 480 w 9521"/>
                      <a:gd name="connsiteY0" fmla="*/ 201 h 10935"/>
                      <a:gd name="connsiteX1" fmla="*/ 1875 w 9521"/>
                      <a:gd name="connsiteY1" fmla="*/ 5549 h 10935"/>
                      <a:gd name="connsiteX2" fmla="*/ 8652 w 9521"/>
                      <a:gd name="connsiteY2" fmla="*/ 10898 h 10935"/>
                      <a:gd name="connsiteX3" fmla="*/ 6858 w 9521"/>
                      <a:gd name="connsiteY3" fmla="*/ 4361 h 10935"/>
                      <a:gd name="connsiteX4" fmla="*/ 480 w 9521"/>
                      <a:gd name="connsiteY4" fmla="*/ 201 h 109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21" h="10935">
                        <a:moveTo>
                          <a:pt x="480" y="201"/>
                        </a:moveTo>
                        <a:cubicBezTo>
                          <a:pt x="-517" y="795"/>
                          <a:pt x="81" y="2974"/>
                          <a:pt x="1875" y="5549"/>
                        </a:cubicBezTo>
                        <a:cubicBezTo>
                          <a:pt x="4068" y="8521"/>
                          <a:pt x="6659" y="11294"/>
                          <a:pt x="8652" y="10898"/>
                        </a:cubicBezTo>
                        <a:cubicBezTo>
                          <a:pt x="10646" y="10502"/>
                          <a:pt x="8852" y="7530"/>
                          <a:pt x="6858" y="4361"/>
                        </a:cubicBezTo>
                        <a:cubicBezTo>
                          <a:pt x="4267" y="993"/>
                          <a:pt x="1875" y="-591"/>
                          <a:pt x="480" y="2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02" name="Freeform 2801">
                    <a:extLst>
                      <a:ext uri="{FF2B5EF4-FFF2-40B4-BE49-F238E27FC236}">
                        <a16:creationId xmlns:a16="http://schemas.microsoft.com/office/drawing/2014/main" id="{D658629D-D558-09D9-F86F-08E7678C0EBE}"/>
                      </a:ext>
                    </a:extLst>
                  </p:cNvPr>
                  <p:cNvSpPr/>
                  <p:nvPr/>
                </p:nvSpPr>
                <p:spPr>
                  <a:xfrm>
                    <a:off x="3918333" y="4845049"/>
                    <a:ext cx="12742" cy="13189"/>
                  </a:xfrm>
                  <a:custGeom>
                    <a:avLst/>
                    <a:gdLst>
                      <a:gd name="connsiteX0" fmla="*/ 11162 w 12742"/>
                      <a:gd name="connsiteY0" fmla="*/ 13074 h 13189"/>
                      <a:gd name="connsiteX1" fmla="*/ 12159 w 12742"/>
                      <a:gd name="connsiteY1" fmla="*/ 10895 h 13189"/>
                      <a:gd name="connsiteX2" fmla="*/ 2392 w 12742"/>
                      <a:gd name="connsiteY2" fmla="*/ 792 h 13189"/>
                      <a:gd name="connsiteX3" fmla="*/ 0 w 12742"/>
                      <a:gd name="connsiteY3" fmla="*/ 0 h 13189"/>
                      <a:gd name="connsiteX4" fmla="*/ 797 w 12742"/>
                      <a:gd name="connsiteY4" fmla="*/ 2377 h 13189"/>
                      <a:gd name="connsiteX5" fmla="*/ 11162 w 12742"/>
                      <a:gd name="connsiteY5" fmla="*/ 13074 h 131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742" h="13189">
                        <a:moveTo>
                          <a:pt x="11162" y="13074"/>
                        </a:moveTo>
                        <a:cubicBezTo>
                          <a:pt x="12557" y="13470"/>
                          <a:pt x="13355" y="12876"/>
                          <a:pt x="12159" y="10895"/>
                        </a:cubicBezTo>
                        <a:cubicBezTo>
                          <a:pt x="9568" y="6141"/>
                          <a:pt x="6179" y="2773"/>
                          <a:pt x="2392" y="792"/>
                        </a:cubicBezTo>
                        <a:cubicBezTo>
                          <a:pt x="1395" y="396"/>
                          <a:pt x="797" y="198"/>
                          <a:pt x="0" y="0"/>
                        </a:cubicBezTo>
                        <a:lnTo>
                          <a:pt x="797" y="2377"/>
                        </a:lnTo>
                        <a:cubicBezTo>
                          <a:pt x="3588" y="8320"/>
                          <a:pt x="6976" y="11885"/>
                          <a:pt x="11162" y="130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03" name="Freeform 2802">
                    <a:extLst>
                      <a:ext uri="{FF2B5EF4-FFF2-40B4-BE49-F238E27FC236}">
                        <a16:creationId xmlns:a16="http://schemas.microsoft.com/office/drawing/2014/main" id="{069BA688-721E-8F99-5CCA-EEB9CE7D64E2}"/>
                      </a:ext>
                    </a:extLst>
                  </p:cNvPr>
                  <p:cNvSpPr/>
                  <p:nvPr/>
                </p:nvSpPr>
                <p:spPr>
                  <a:xfrm>
                    <a:off x="3897005" y="4835937"/>
                    <a:ext cx="9369" cy="10937"/>
                  </a:xfrm>
                  <a:custGeom>
                    <a:avLst/>
                    <a:gdLst>
                      <a:gd name="connsiteX0" fmla="*/ 8372 w 9369"/>
                      <a:gd name="connsiteY0" fmla="*/ 10895 h 10937"/>
                      <a:gd name="connsiteX1" fmla="*/ 6578 w 9369"/>
                      <a:gd name="connsiteY1" fmla="*/ 4160 h 10937"/>
                      <a:gd name="connsiteX2" fmla="*/ 1993 w 9369"/>
                      <a:gd name="connsiteY2" fmla="*/ 0 h 10937"/>
                      <a:gd name="connsiteX3" fmla="*/ 0 w 9369"/>
                      <a:gd name="connsiteY3" fmla="*/ 1585 h 10937"/>
                      <a:gd name="connsiteX4" fmla="*/ 1595 w 9369"/>
                      <a:gd name="connsiteY4" fmla="*/ 5546 h 10937"/>
                      <a:gd name="connsiteX5" fmla="*/ 8372 w 9369"/>
                      <a:gd name="connsiteY5" fmla="*/ 10895 h 109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369" h="10937">
                        <a:moveTo>
                          <a:pt x="8372" y="10895"/>
                        </a:moveTo>
                        <a:cubicBezTo>
                          <a:pt x="10365" y="10697"/>
                          <a:pt x="9169" y="7923"/>
                          <a:pt x="6578" y="4160"/>
                        </a:cubicBezTo>
                        <a:cubicBezTo>
                          <a:pt x="4983" y="1981"/>
                          <a:pt x="3389" y="396"/>
                          <a:pt x="1993" y="0"/>
                        </a:cubicBezTo>
                        <a:cubicBezTo>
                          <a:pt x="1395" y="594"/>
                          <a:pt x="598" y="990"/>
                          <a:pt x="0" y="1585"/>
                        </a:cubicBezTo>
                        <a:cubicBezTo>
                          <a:pt x="0" y="2575"/>
                          <a:pt x="598" y="3962"/>
                          <a:pt x="1595" y="5546"/>
                        </a:cubicBezTo>
                        <a:cubicBezTo>
                          <a:pt x="3787" y="8914"/>
                          <a:pt x="6578" y="11291"/>
                          <a:pt x="8372" y="108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04" name="Freeform 2803">
                    <a:extLst>
                      <a:ext uri="{FF2B5EF4-FFF2-40B4-BE49-F238E27FC236}">
                        <a16:creationId xmlns:a16="http://schemas.microsoft.com/office/drawing/2014/main" id="{550F3444-8B4A-335D-FE84-C28916DED8E0}"/>
                      </a:ext>
                    </a:extLst>
                  </p:cNvPr>
                  <p:cNvSpPr/>
                  <p:nvPr/>
                </p:nvSpPr>
                <p:spPr>
                  <a:xfrm>
                    <a:off x="3824650" y="4889025"/>
                    <a:ext cx="6751" cy="8103"/>
                  </a:xfrm>
                  <a:custGeom>
                    <a:avLst/>
                    <a:gdLst>
                      <a:gd name="connsiteX0" fmla="*/ 6578 w 6751"/>
                      <a:gd name="connsiteY0" fmla="*/ 7726 h 8103"/>
                      <a:gd name="connsiteX1" fmla="*/ 4385 w 6751"/>
                      <a:gd name="connsiteY1" fmla="*/ 1585 h 8103"/>
                      <a:gd name="connsiteX2" fmla="*/ 3189 w 6751"/>
                      <a:gd name="connsiteY2" fmla="*/ 0 h 8103"/>
                      <a:gd name="connsiteX3" fmla="*/ 0 w 6751"/>
                      <a:gd name="connsiteY3" fmla="*/ 2179 h 8103"/>
                      <a:gd name="connsiteX4" fmla="*/ 1794 w 6751"/>
                      <a:gd name="connsiteY4" fmla="*/ 5150 h 8103"/>
                      <a:gd name="connsiteX5" fmla="*/ 6578 w 6751"/>
                      <a:gd name="connsiteY5" fmla="*/ 7726 h 81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751" h="8103">
                        <a:moveTo>
                          <a:pt x="6578" y="7726"/>
                        </a:moveTo>
                        <a:cubicBezTo>
                          <a:pt x="7176" y="6537"/>
                          <a:pt x="6179" y="3962"/>
                          <a:pt x="4385" y="1585"/>
                        </a:cubicBezTo>
                        <a:cubicBezTo>
                          <a:pt x="3987" y="991"/>
                          <a:pt x="3588" y="594"/>
                          <a:pt x="3189" y="0"/>
                        </a:cubicBezTo>
                        <a:cubicBezTo>
                          <a:pt x="2193" y="792"/>
                          <a:pt x="997" y="1387"/>
                          <a:pt x="0" y="2179"/>
                        </a:cubicBezTo>
                        <a:cubicBezTo>
                          <a:pt x="598" y="3169"/>
                          <a:pt x="1196" y="4160"/>
                          <a:pt x="1794" y="5150"/>
                        </a:cubicBezTo>
                        <a:cubicBezTo>
                          <a:pt x="3987" y="7726"/>
                          <a:pt x="5581" y="8716"/>
                          <a:pt x="6578" y="77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05" name="Freeform 2804">
                    <a:extLst>
                      <a:ext uri="{FF2B5EF4-FFF2-40B4-BE49-F238E27FC236}">
                        <a16:creationId xmlns:a16="http://schemas.microsoft.com/office/drawing/2014/main" id="{86E860E5-FBC1-D7D0-F171-7726AD8A89DD}"/>
                      </a:ext>
                    </a:extLst>
                  </p:cNvPr>
                  <p:cNvSpPr/>
                  <p:nvPr/>
                </p:nvSpPr>
                <p:spPr>
                  <a:xfrm>
                    <a:off x="3883052" y="4846238"/>
                    <a:ext cx="14251" cy="11455"/>
                  </a:xfrm>
                  <a:custGeom>
                    <a:avLst/>
                    <a:gdLst>
                      <a:gd name="connsiteX0" fmla="*/ 5780 w 14251"/>
                      <a:gd name="connsiteY0" fmla="*/ 7527 h 11455"/>
                      <a:gd name="connsiteX1" fmla="*/ 12558 w 14251"/>
                      <a:gd name="connsiteY1" fmla="*/ 11291 h 11455"/>
                      <a:gd name="connsiteX2" fmla="*/ 12956 w 14251"/>
                      <a:gd name="connsiteY2" fmla="*/ 6339 h 11455"/>
                      <a:gd name="connsiteX3" fmla="*/ 4186 w 14251"/>
                      <a:gd name="connsiteY3" fmla="*/ 594 h 11455"/>
                      <a:gd name="connsiteX4" fmla="*/ 3986 w 14251"/>
                      <a:gd name="connsiteY4" fmla="*/ 792 h 11455"/>
                      <a:gd name="connsiteX5" fmla="*/ 3189 w 14251"/>
                      <a:gd name="connsiteY5" fmla="*/ 0 h 11455"/>
                      <a:gd name="connsiteX6" fmla="*/ 0 w 14251"/>
                      <a:gd name="connsiteY6" fmla="*/ 2377 h 11455"/>
                      <a:gd name="connsiteX7" fmla="*/ 1993 w 14251"/>
                      <a:gd name="connsiteY7" fmla="*/ 5150 h 11455"/>
                      <a:gd name="connsiteX8" fmla="*/ 5780 w 14251"/>
                      <a:gd name="connsiteY8" fmla="*/ 7527 h 114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251" h="11455">
                        <a:moveTo>
                          <a:pt x="5780" y="7527"/>
                        </a:moveTo>
                        <a:cubicBezTo>
                          <a:pt x="8770" y="11687"/>
                          <a:pt x="10963" y="11687"/>
                          <a:pt x="12558" y="11291"/>
                        </a:cubicBezTo>
                        <a:cubicBezTo>
                          <a:pt x="13953" y="10895"/>
                          <a:pt x="15348" y="9904"/>
                          <a:pt x="12956" y="6339"/>
                        </a:cubicBezTo>
                        <a:cubicBezTo>
                          <a:pt x="9368" y="991"/>
                          <a:pt x="6578" y="792"/>
                          <a:pt x="4186" y="594"/>
                        </a:cubicBezTo>
                        <a:lnTo>
                          <a:pt x="3986" y="792"/>
                        </a:lnTo>
                        <a:cubicBezTo>
                          <a:pt x="3787" y="594"/>
                          <a:pt x="3389" y="198"/>
                          <a:pt x="3189" y="0"/>
                        </a:cubicBezTo>
                        <a:cubicBezTo>
                          <a:pt x="2193" y="792"/>
                          <a:pt x="997" y="1585"/>
                          <a:pt x="0" y="2377"/>
                        </a:cubicBezTo>
                        <a:cubicBezTo>
                          <a:pt x="598" y="3368"/>
                          <a:pt x="1196" y="4160"/>
                          <a:pt x="1993" y="5150"/>
                        </a:cubicBezTo>
                        <a:cubicBezTo>
                          <a:pt x="3588" y="7527"/>
                          <a:pt x="4983" y="8122"/>
                          <a:pt x="5780" y="75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06" name="Freeform 2805">
                    <a:extLst>
                      <a:ext uri="{FF2B5EF4-FFF2-40B4-BE49-F238E27FC236}">
                        <a16:creationId xmlns:a16="http://schemas.microsoft.com/office/drawing/2014/main" id="{255F99FF-FFA1-33D0-00A3-F2C907D89799}"/>
                      </a:ext>
                    </a:extLst>
                  </p:cNvPr>
                  <p:cNvSpPr/>
                  <p:nvPr/>
                </p:nvSpPr>
                <p:spPr>
                  <a:xfrm>
                    <a:off x="3805913" y="4901504"/>
                    <a:ext cx="10238" cy="19314"/>
                  </a:xfrm>
                  <a:custGeom>
                    <a:avLst/>
                    <a:gdLst>
                      <a:gd name="connsiteX0" fmla="*/ 2791 w 10238"/>
                      <a:gd name="connsiteY0" fmla="*/ 7924 h 19314"/>
                      <a:gd name="connsiteX1" fmla="*/ 5182 w 10238"/>
                      <a:gd name="connsiteY1" fmla="*/ 15847 h 19314"/>
                      <a:gd name="connsiteX2" fmla="*/ 9966 w 10238"/>
                      <a:gd name="connsiteY2" fmla="*/ 19016 h 19314"/>
                      <a:gd name="connsiteX3" fmla="*/ 7574 w 10238"/>
                      <a:gd name="connsiteY3" fmla="*/ 10895 h 19314"/>
                      <a:gd name="connsiteX4" fmla="*/ 6777 w 10238"/>
                      <a:gd name="connsiteY4" fmla="*/ 9706 h 19314"/>
                      <a:gd name="connsiteX5" fmla="*/ 5581 w 10238"/>
                      <a:gd name="connsiteY5" fmla="*/ 3368 h 19314"/>
                      <a:gd name="connsiteX6" fmla="*/ 3189 w 10238"/>
                      <a:gd name="connsiteY6" fmla="*/ 0 h 19314"/>
                      <a:gd name="connsiteX7" fmla="*/ 0 w 10238"/>
                      <a:gd name="connsiteY7" fmla="*/ 1981 h 19314"/>
                      <a:gd name="connsiteX8" fmla="*/ 1993 w 10238"/>
                      <a:gd name="connsiteY8" fmla="*/ 6141 h 19314"/>
                      <a:gd name="connsiteX9" fmla="*/ 2791 w 10238"/>
                      <a:gd name="connsiteY9" fmla="*/ 7924 h 193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238" h="19314">
                        <a:moveTo>
                          <a:pt x="2791" y="7924"/>
                        </a:moveTo>
                        <a:cubicBezTo>
                          <a:pt x="2193" y="9706"/>
                          <a:pt x="2990" y="12480"/>
                          <a:pt x="5182" y="15847"/>
                        </a:cubicBezTo>
                        <a:cubicBezTo>
                          <a:pt x="6976" y="18422"/>
                          <a:pt x="9169" y="20007"/>
                          <a:pt x="9966" y="19016"/>
                        </a:cubicBezTo>
                        <a:cubicBezTo>
                          <a:pt x="10763" y="17630"/>
                          <a:pt x="9767" y="14262"/>
                          <a:pt x="7574" y="10895"/>
                        </a:cubicBezTo>
                        <a:cubicBezTo>
                          <a:pt x="7176" y="10499"/>
                          <a:pt x="6976" y="10103"/>
                          <a:pt x="6777" y="9706"/>
                        </a:cubicBezTo>
                        <a:cubicBezTo>
                          <a:pt x="7774" y="8716"/>
                          <a:pt x="7176" y="6537"/>
                          <a:pt x="5581" y="3368"/>
                        </a:cubicBezTo>
                        <a:cubicBezTo>
                          <a:pt x="4784" y="1981"/>
                          <a:pt x="3986" y="792"/>
                          <a:pt x="3189" y="0"/>
                        </a:cubicBezTo>
                        <a:cubicBezTo>
                          <a:pt x="2193" y="594"/>
                          <a:pt x="996" y="1387"/>
                          <a:pt x="0" y="1981"/>
                        </a:cubicBezTo>
                        <a:cubicBezTo>
                          <a:pt x="398" y="3169"/>
                          <a:pt x="1196" y="4754"/>
                          <a:pt x="1993" y="6141"/>
                        </a:cubicBezTo>
                        <a:cubicBezTo>
                          <a:pt x="2193" y="6933"/>
                          <a:pt x="2591" y="7527"/>
                          <a:pt x="2791" y="79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07" name="Freeform 2806">
                    <a:extLst>
                      <a:ext uri="{FF2B5EF4-FFF2-40B4-BE49-F238E27FC236}">
                        <a16:creationId xmlns:a16="http://schemas.microsoft.com/office/drawing/2014/main" id="{458EA6ED-FF00-1D32-9D80-37A105807DDC}"/>
                      </a:ext>
                    </a:extLst>
                  </p:cNvPr>
                  <p:cNvSpPr/>
                  <p:nvPr/>
                </p:nvSpPr>
                <p:spPr>
                  <a:xfrm>
                    <a:off x="3866388" y="4861293"/>
                    <a:ext cx="10384" cy="13292"/>
                  </a:xfrm>
                  <a:custGeom>
                    <a:avLst/>
                    <a:gdLst>
                      <a:gd name="connsiteX0" fmla="*/ 3110 w 10384"/>
                      <a:gd name="connsiteY0" fmla="*/ 7329 h 13292"/>
                      <a:gd name="connsiteX1" fmla="*/ 5503 w 10384"/>
                      <a:gd name="connsiteY1" fmla="*/ 10697 h 13292"/>
                      <a:gd name="connsiteX2" fmla="*/ 10286 w 10384"/>
                      <a:gd name="connsiteY2" fmla="*/ 12876 h 13292"/>
                      <a:gd name="connsiteX3" fmla="*/ 5503 w 10384"/>
                      <a:gd name="connsiteY3" fmla="*/ 3367 h 13292"/>
                      <a:gd name="connsiteX4" fmla="*/ 3509 w 10384"/>
                      <a:gd name="connsiteY4" fmla="*/ 1387 h 13292"/>
                      <a:gd name="connsiteX5" fmla="*/ 918 w 10384"/>
                      <a:gd name="connsiteY5" fmla="*/ 0 h 13292"/>
                      <a:gd name="connsiteX6" fmla="*/ 2512 w 10384"/>
                      <a:gd name="connsiteY6" fmla="*/ 6339 h 13292"/>
                      <a:gd name="connsiteX7" fmla="*/ 3110 w 10384"/>
                      <a:gd name="connsiteY7" fmla="*/ 7329 h 132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384" h="13292">
                        <a:moveTo>
                          <a:pt x="3110" y="7329"/>
                        </a:moveTo>
                        <a:cubicBezTo>
                          <a:pt x="3908" y="8320"/>
                          <a:pt x="4705" y="9508"/>
                          <a:pt x="5503" y="10697"/>
                        </a:cubicBezTo>
                        <a:cubicBezTo>
                          <a:pt x="7496" y="13074"/>
                          <a:pt x="9290" y="13866"/>
                          <a:pt x="10286" y="12876"/>
                        </a:cubicBezTo>
                        <a:cubicBezTo>
                          <a:pt x="10884" y="10499"/>
                          <a:pt x="8692" y="6933"/>
                          <a:pt x="5503" y="3367"/>
                        </a:cubicBezTo>
                        <a:cubicBezTo>
                          <a:pt x="4705" y="2575"/>
                          <a:pt x="4107" y="1783"/>
                          <a:pt x="3509" y="1387"/>
                        </a:cubicBezTo>
                        <a:cubicBezTo>
                          <a:pt x="2512" y="396"/>
                          <a:pt x="1516" y="0"/>
                          <a:pt x="918" y="0"/>
                        </a:cubicBezTo>
                        <a:cubicBezTo>
                          <a:pt x="-876" y="396"/>
                          <a:pt x="121" y="2971"/>
                          <a:pt x="2512" y="6339"/>
                        </a:cubicBezTo>
                        <a:lnTo>
                          <a:pt x="3110" y="7329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08" name="Freeform 2807">
                    <a:extLst>
                      <a:ext uri="{FF2B5EF4-FFF2-40B4-BE49-F238E27FC236}">
                        <a16:creationId xmlns:a16="http://schemas.microsoft.com/office/drawing/2014/main" id="{CE8B4090-515E-657A-EB99-DF9A3A9FBD6C}"/>
                      </a:ext>
                    </a:extLst>
                  </p:cNvPr>
                  <p:cNvSpPr/>
                  <p:nvPr/>
                </p:nvSpPr>
                <p:spPr>
                  <a:xfrm>
                    <a:off x="3909563" y="4825439"/>
                    <a:ext cx="8049" cy="9256"/>
                  </a:xfrm>
                  <a:custGeom>
                    <a:avLst/>
                    <a:gdLst>
                      <a:gd name="connsiteX0" fmla="*/ 7973 w 8049"/>
                      <a:gd name="connsiteY0" fmla="*/ 8716 h 9256"/>
                      <a:gd name="connsiteX1" fmla="*/ 5182 w 8049"/>
                      <a:gd name="connsiteY1" fmla="*/ 2773 h 9256"/>
                      <a:gd name="connsiteX2" fmla="*/ 2392 w 8049"/>
                      <a:gd name="connsiteY2" fmla="*/ 0 h 9256"/>
                      <a:gd name="connsiteX3" fmla="*/ 0 w 8049"/>
                      <a:gd name="connsiteY3" fmla="*/ 1981 h 9256"/>
                      <a:gd name="connsiteX4" fmla="*/ 3189 w 8049"/>
                      <a:gd name="connsiteY4" fmla="*/ 6537 h 9256"/>
                      <a:gd name="connsiteX5" fmla="*/ 7973 w 8049"/>
                      <a:gd name="connsiteY5" fmla="*/ 8716 h 92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049" h="9256">
                        <a:moveTo>
                          <a:pt x="7973" y="8716"/>
                        </a:moveTo>
                        <a:cubicBezTo>
                          <a:pt x="8372" y="7527"/>
                          <a:pt x="7176" y="4952"/>
                          <a:pt x="5182" y="2773"/>
                        </a:cubicBezTo>
                        <a:cubicBezTo>
                          <a:pt x="4186" y="1585"/>
                          <a:pt x="3189" y="594"/>
                          <a:pt x="2392" y="0"/>
                        </a:cubicBezTo>
                        <a:cubicBezTo>
                          <a:pt x="1595" y="594"/>
                          <a:pt x="797" y="1387"/>
                          <a:pt x="0" y="1981"/>
                        </a:cubicBezTo>
                        <a:cubicBezTo>
                          <a:pt x="598" y="3368"/>
                          <a:pt x="1794" y="4952"/>
                          <a:pt x="3189" y="6537"/>
                        </a:cubicBezTo>
                        <a:cubicBezTo>
                          <a:pt x="5581" y="9112"/>
                          <a:pt x="7176" y="9904"/>
                          <a:pt x="7973" y="871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09" name="Freeform 2808">
                    <a:extLst>
                      <a:ext uri="{FF2B5EF4-FFF2-40B4-BE49-F238E27FC236}">
                        <a16:creationId xmlns:a16="http://schemas.microsoft.com/office/drawing/2014/main" id="{F346DA91-E8D7-A314-A9E8-5B5B0CE285C3}"/>
                      </a:ext>
                    </a:extLst>
                  </p:cNvPr>
                  <p:cNvSpPr/>
                  <p:nvPr/>
                </p:nvSpPr>
                <p:spPr>
                  <a:xfrm>
                    <a:off x="3896311" y="4848503"/>
                    <a:ext cx="8476" cy="11129"/>
                  </a:xfrm>
                  <a:custGeom>
                    <a:avLst/>
                    <a:gdLst>
                      <a:gd name="connsiteX0" fmla="*/ 8269 w 8476"/>
                      <a:gd name="connsiteY0" fmla="*/ 10809 h 11129"/>
                      <a:gd name="connsiteX1" fmla="*/ 5079 w 8476"/>
                      <a:gd name="connsiteY1" fmla="*/ 2885 h 11129"/>
                      <a:gd name="connsiteX2" fmla="*/ 96 w 8476"/>
                      <a:gd name="connsiteY2" fmla="*/ 112 h 11129"/>
                      <a:gd name="connsiteX3" fmla="*/ 3286 w 8476"/>
                      <a:gd name="connsiteY3" fmla="*/ 7837 h 11129"/>
                      <a:gd name="connsiteX4" fmla="*/ 8269 w 8476"/>
                      <a:gd name="connsiteY4" fmla="*/ 10809 h 111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76" h="11129">
                        <a:moveTo>
                          <a:pt x="8269" y="10809"/>
                        </a:moveTo>
                        <a:cubicBezTo>
                          <a:pt x="9066" y="9422"/>
                          <a:pt x="7471" y="6055"/>
                          <a:pt x="5079" y="2885"/>
                        </a:cubicBezTo>
                        <a:cubicBezTo>
                          <a:pt x="3086" y="310"/>
                          <a:pt x="1292" y="-284"/>
                          <a:pt x="96" y="112"/>
                        </a:cubicBezTo>
                        <a:cubicBezTo>
                          <a:pt x="-302" y="1895"/>
                          <a:pt x="495" y="4668"/>
                          <a:pt x="3286" y="7837"/>
                        </a:cubicBezTo>
                        <a:cubicBezTo>
                          <a:pt x="5279" y="10413"/>
                          <a:pt x="7671" y="11799"/>
                          <a:pt x="8269" y="108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10" name="Freeform 2809">
                    <a:extLst>
                      <a:ext uri="{FF2B5EF4-FFF2-40B4-BE49-F238E27FC236}">
                        <a16:creationId xmlns:a16="http://schemas.microsoft.com/office/drawing/2014/main" id="{E0A52FF8-3390-DC94-8CD0-A06A1DCF019A}"/>
                      </a:ext>
                    </a:extLst>
                  </p:cNvPr>
                  <p:cNvSpPr/>
                  <p:nvPr/>
                </p:nvSpPr>
                <p:spPr>
                  <a:xfrm>
                    <a:off x="3899469" y="4862283"/>
                    <a:ext cx="8382" cy="10674"/>
                  </a:xfrm>
                  <a:custGeom>
                    <a:avLst/>
                    <a:gdLst>
                      <a:gd name="connsiteX0" fmla="*/ 925 w 8382"/>
                      <a:gd name="connsiteY0" fmla="*/ 0 h 10674"/>
                      <a:gd name="connsiteX1" fmla="*/ 1722 w 8382"/>
                      <a:gd name="connsiteY1" fmla="*/ 4952 h 10674"/>
                      <a:gd name="connsiteX2" fmla="*/ 7901 w 8382"/>
                      <a:gd name="connsiteY2" fmla="*/ 10499 h 10674"/>
                      <a:gd name="connsiteX3" fmla="*/ 6108 w 8382"/>
                      <a:gd name="connsiteY3" fmla="*/ 4754 h 10674"/>
                      <a:gd name="connsiteX4" fmla="*/ 925 w 8382"/>
                      <a:gd name="connsiteY4" fmla="*/ 0 h 10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82" h="10674">
                        <a:moveTo>
                          <a:pt x="925" y="0"/>
                        </a:moveTo>
                        <a:cubicBezTo>
                          <a:pt x="-670" y="0"/>
                          <a:pt x="-72" y="2179"/>
                          <a:pt x="1722" y="4952"/>
                        </a:cubicBezTo>
                        <a:cubicBezTo>
                          <a:pt x="3715" y="8122"/>
                          <a:pt x="6108" y="11489"/>
                          <a:pt x="7901" y="10499"/>
                        </a:cubicBezTo>
                        <a:cubicBezTo>
                          <a:pt x="9097" y="9904"/>
                          <a:pt x="7901" y="7329"/>
                          <a:pt x="6108" y="4754"/>
                        </a:cubicBezTo>
                        <a:cubicBezTo>
                          <a:pt x="4313" y="1981"/>
                          <a:pt x="2320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11" name="Freeform 2810">
                    <a:extLst>
                      <a:ext uri="{FF2B5EF4-FFF2-40B4-BE49-F238E27FC236}">
                        <a16:creationId xmlns:a16="http://schemas.microsoft.com/office/drawing/2014/main" id="{FF497898-D327-1A6A-FC7C-256ED4FFEA7C}"/>
                      </a:ext>
                    </a:extLst>
                  </p:cNvPr>
                  <p:cNvSpPr/>
                  <p:nvPr/>
                </p:nvSpPr>
                <p:spPr>
                  <a:xfrm>
                    <a:off x="3777074" y="4946657"/>
                    <a:ext cx="8258" cy="11118"/>
                  </a:xfrm>
                  <a:custGeom>
                    <a:avLst/>
                    <a:gdLst>
                      <a:gd name="connsiteX0" fmla="*/ 6913 w 8258"/>
                      <a:gd name="connsiteY0" fmla="*/ 11104 h 11118"/>
                      <a:gd name="connsiteX1" fmla="*/ 6913 w 8258"/>
                      <a:gd name="connsiteY1" fmla="*/ 5756 h 11118"/>
                      <a:gd name="connsiteX2" fmla="*/ 933 w 8258"/>
                      <a:gd name="connsiteY2" fmla="*/ 12 h 11118"/>
                      <a:gd name="connsiteX3" fmla="*/ 1332 w 8258"/>
                      <a:gd name="connsiteY3" fmla="*/ 5360 h 11118"/>
                      <a:gd name="connsiteX4" fmla="*/ 6913 w 8258"/>
                      <a:gd name="connsiteY4" fmla="*/ 11104 h 111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58" h="11118">
                        <a:moveTo>
                          <a:pt x="6913" y="11104"/>
                        </a:moveTo>
                        <a:cubicBezTo>
                          <a:pt x="8707" y="10708"/>
                          <a:pt x="8707" y="8925"/>
                          <a:pt x="6913" y="5756"/>
                        </a:cubicBezTo>
                        <a:cubicBezTo>
                          <a:pt x="4919" y="2190"/>
                          <a:pt x="2727" y="-187"/>
                          <a:pt x="933" y="12"/>
                        </a:cubicBezTo>
                        <a:cubicBezTo>
                          <a:pt x="-462" y="210"/>
                          <a:pt x="-263" y="2389"/>
                          <a:pt x="1332" y="5360"/>
                        </a:cubicBezTo>
                        <a:cubicBezTo>
                          <a:pt x="3524" y="9322"/>
                          <a:pt x="5518" y="11303"/>
                          <a:pt x="6913" y="111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12" name="Freeform 2811">
                    <a:extLst>
                      <a:ext uri="{FF2B5EF4-FFF2-40B4-BE49-F238E27FC236}">
                        <a16:creationId xmlns:a16="http://schemas.microsoft.com/office/drawing/2014/main" id="{C4D88DE7-75B4-7696-16EA-862FECE04A1D}"/>
                      </a:ext>
                    </a:extLst>
                  </p:cNvPr>
                  <p:cNvSpPr/>
                  <p:nvPr/>
                </p:nvSpPr>
                <p:spPr>
                  <a:xfrm>
                    <a:off x="3838648" y="4909233"/>
                    <a:ext cx="7842" cy="10407"/>
                  </a:xfrm>
                  <a:custGeom>
                    <a:avLst/>
                    <a:gdLst>
                      <a:gd name="connsiteX0" fmla="*/ 154 w 7842"/>
                      <a:gd name="connsiteY0" fmla="*/ 789 h 10407"/>
                      <a:gd name="connsiteX1" fmla="*/ 2746 w 7842"/>
                      <a:gd name="connsiteY1" fmla="*/ 7326 h 10407"/>
                      <a:gd name="connsiteX2" fmla="*/ 7529 w 7842"/>
                      <a:gd name="connsiteY2" fmla="*/ 10297 h 10407"/>
                      <a:gd name="connsiteX3" fmla="*/ 5935 w 7842"/>
                      <a:gd name="connsiteY3" fmla="*/ 4156 h 10407"/>
                      <a:gd name="connsiteX4" fmla="*/ 154 w 7842"/>
                      <a:gd name="connsiteY4" fmla="*/ 789 h 104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42" h="10407">
                        <a:moveTo>
                          <a:pt x="154" y="789"/>
                        </a:moveTo>
                        <a:cubicBezTo>
                          <a:pt x="-443" y="2176"/>
                          <a:pt x="752" y="4751"/>
                          <a:pt x="2746" y="7326"/>
                        </a:cubicBezTo>
                        <a:cubicBezTo>
                          <a:pt x="4739" y="10099"/>
                          <a:pt x="6334" y="10693"/>
                          <a:pt x="7529" y="10297"/>
                        </a:cubicBezTo>
                        <a:cubicBezTo>
                          <a:pt x="8327" y="9109"/>
                          <a:pt x="7529" y="6534"/>
                          <a:pt x="5935" y="4156"/>
                        </a:cubicBezTo>
                        <a:cubicBezTo>
                          <a:pt x="3543" y="789"/>
                          <a:pt x="952" y="-1192"/>
                          <a:pt x="154" y="7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13" name="Freeform 2812">
                    <a:extLst>
                      <a:ext uri="{FF2B5EF4-FFF2-40B4-BE49-F238E27FC236}">
                        <a16:creationId xmlns:a16="http://schemas.microsoft.com/office/drawing/2014/main" id="{33DBDFDD-588B-3E7F-9D61-424332AE1BD4}"/>
                      </a:ext>
                    </a:extLst>
                  </p:cNvPr>
                  <p:cNvSpPr/>
                  <p:nvPr/>
                </p:nvSpPr>
                <p:spPr>
                  <a:xfrm>
                    <a:off x="3885847" y="4868939"/>
                    <a:ext cx="16014" cy="15746"/>
                  </a:xfrm>
                  <a:custGeom>
                    <a:avLst/>
                    <a:gdLst>
                      <a:gd name="connsiteX0" fmla="*/ 8169 w 16014"/>
                      <a:gd name="connsiteY0" fmla="*/ 6417 h 15746"/>
                      <a:gd name="connsiteX1" fmla="*/ 7770 w 16014"/>
                      <a:gd name="connsiteY1" fmla="*/ 6814 h 15746"/>
                      <a:gd name="connsiteX2" fmla="*/ 6175 w 16014"/>
                      <a:gd name="connsiteY2" fmla="*/ 4040 h 15746"/>
                      <a:gd name="connsiteX3" fmla="*/ 395 w 16014"/>
                      <a:gd name="connsiteY3" fmla="*/ 475 h 15746"/>
                      <a:gd name="connsiteX4" fmla="*/ 2189 w 16014"/>
                      <a:gd name="connsiteY4" fmla="*/ 6417 h 15746"/>
                      <a:gd name="connsiteX5" fmla="*/ 8368 w 16014"/>
                      <a:gd name="connsiteY5" fmla="*/ 11370 h 15746"/>
                      <a:gd name="connsiteX6" fmla="*/ 8767 w 16014"/>
                      <a:gd name="connsiteY6" fmla="*/ 10577 h 15746"/>
                      <a:gd name="connsiteX7" fmla="*/ 9365 w 16014"/>
                      <a:gd name="connsiteY7" fmla="*/ 11568 h 15746"/>
                      <a:gd name="connsiteX8" fmla="*/ 15544 w 16014"/>
                      <a:gd name="connsiteY8" fmla="*/ 15529 h 15746"/>
                      <a:gd name="connsiteX9" fmla="*/ 14348 w 16014"/>
                      <a:gd name="connsiteY9" fmla="*/ 10181 h 15746"/>
                      <a:gd name="connsiteX10" fmla="*/ 8169 w 16014"/>
                      <a:gd name="connsiteY10" fmla="*/ 6417 h 157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014" h="15746">
                        <a:moveTo>
                          <a:pt x="8169" y="6417"/>
                        </a:moveTo>
                        <a:cubicBezTo>
                          <a:pt x="7969" y="6616"/>
                          <a:pt x="7969" y="6616"/>
                          <a:pt x="7770" y="6814"/>
                        </a:cubicBezTo>
                        <a:cubicBezTo>
                          <a:pt x="7371" y="6021"/>
                          <a:pt x="6773" y="5031"/>
                          <a:pt x="6175" y="4040"/>
                        </a:cubicBezTo>
                        <a:cubicBezTo>
                          <a:pt x="3385" y="277"/>
                          <a:pt x="1392" y="-714"/>
                          <a:pt x="395" y="475"/>
                        </a:cubicBezTo>
                        <a:cubicBezTo>
                          <a:pt x="-602" y="1465"/>
                          <a:pt x="395" y="3842"/>
                          <a:pt x="2189" y="6417"/>
                        </a:cubicBezTo>
                        <a:cubicBezTo>
                          <a:pt x="4581" y="9785"/>
                          <a:pt x="6973" y="12360"/>
                          <a:pt x="8368" y="11370"/>
                        </a:cubicBezTo>
                        <a:cubicBezTo>
                          <a:pt x="8567" y="11172"/>
                          <a:pt x="8567" y="10973"/>
                          <a:pt x="8767" y="10577"/>
                        </a:cubicBezTo>
                        <a:cubicBezTo>
                          <a:pt x="8966" y="10973"/>
                          <a:pt x="9165" y="11172"/>
                          <a:pt x="9365" y="11568"/>
                        </a:cubicBezTo>
                        <a:cubicBezTo>
                          <a:pt x="11956" y="14935"/>
                          <a:pt x="14149" y="16322"/>
                          <a:pt x="15544" y="15529"/>
                        </a:cubicBezTo>
                        <a:cubicBezTo>
                          <a:pt x="16142" y="14539"/>
                          <a:pt x="16540" y="12954"/>
                          <a:pt x="14348" y="10181"/>
                        </a:cubicBezTo>
                        <a:cubicBezTo>
                          <a:pt x="11956" y="7210"/>
                          <a:pt x="9564" y="5823"/>
                          <a:pt x="8169" y="64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14" name="Freeform 2813">
                    <a:extLst>
                      <a:ext uri="{FF2B5EF4-FFF2-40B4-BE49-F238E27FC236}">
                        <a16:creationId xmlns:a16="http://schemas.microsoft.com/office/drawing/2014/main" id="{3E2BF266-6066-12B0-6A66-934C32EFDE4E}"/>
                      </a:ext>
                    </a:extLst>
                  </p:cNvPr>
                  <p:cNvSpPr/>
                  <p:nvPr/>
                </p:nvSpPr>
                <p:spPr>
                  <a:xfrm>
                    <a:off x="3948664" y="4850280"/>
                    <a:ext cx="12478" cy="13976"/>
                  </a:xfrm>
                  <a:custGeom>
                    <a:avLst/>
                    <a:gdLst>
                      <a:gd name="connsiteX0" fmla="*/ 166 w 12478"/>
                      <a:gd name="connsiteY0" fmla="*/ 712 h 13976"/>
                      <a:gd name="connsiteX1" fmla="*/ 4351 w 12478"/>
                      <a:gd name="connsiteY1" fmla="*/ 8635 h 13976"/>
                      <a:gd name="connsiteX2" fmla="*/ 6544 w 12478"/>
                      <a:gd name="connsiteY2" fmla="*/ 10616 h 13976"/>
                      <a:gd name="connsiteX3" fmla="*/ 6744 w 12478"/>
                      <a:gd name="connsiteY3" fmla="*/ 10814 h 13976"/>
                      <a:gd name="connsiteX4" fmla="*/ 12325 w 12478"/>
                      <a:gd name="connsiteY4" fmla="*/ 12993 h 13976"/>
                      <a:gd name="connsiteX5" fmla="*/ 9534 w 12478"/>
                      <a:gd name="connsiteY5" fmla="*/ 7051 h 13976"/>
                      <a:gd name="connsiteX6" fmla="*/ 6345 w 12478"/>
                      <a:gd name="connsiteY6" fmla="*/ 4674 h 13976"/>
                      <a:gd name="connsiteX7" fmla="*/ 4949 w 12478"/>
                      <a:gd name="connsiteY7" fmla="*/ 2891 h 13976"/>
                      <a:gd name="connsiteX8" fmla="*/ 166 w 12478"/>
                      <a:gd name="connsiteY8" fmla="*/ 712 h 139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478" h="13976">
                        <a:moveTo>
                          <a:pt x="166" y="712"/>
                        </a:moveTo>
                        <a:cubicBezTo>
                          <a:pt x="-632" y="2495"/>
                          <a:pt x="1561" y="5664"/>
                          <a:pt x="4351" y="8635"/>
                        </a:cubicBezTo>
                        <a:cubicBezTo>
                          <a:pt x="5149" y="9626"/>
                          <a:pt x="5946" y="10220"/>
                          <a:pt x="6544" y="10616"/>
                        </a:cubicBezTo>
                        <a:lnTo>
                          <a:pt x="6744" y="10814"/>
                        </a:lnTo>
                        <a:cubicBezTo>
                          <a:pt x="9534" y="14182"/>
                          <a:pt x="11727" y="14776"/>
                          <a:pt x="12325" y="12993"/>
                        </a:cubicBezTo>
                        <a:cubicBezTo>
                          <a:pt x="12923" y="11607"/>
                          <a:pt x="11727" y="9428"/>
                          <a:pt x="9534" y="7051"/>
                        </a:cubicBezTo>
                        <a:cubicBezTo>
                          <a:pt x="8139" y="5664"/>
                          <a:pt x="7142" y="4872"/>
                          <a:pt x="6345" y="4674"/>
                        </a:cubicBezTo>
                        <a:lnTo>
                          <a:pt x="4949" y="2891"/>
                        </a:lnTo>
                        <a:cubicBezTo>
                          <a:pt x="2558" y="-81"/>
                          <a:pt x="764" y="-675"/>
                          <a:pt x="166" y="7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15" name="Freeform 2814">
                    <a:extLst>
                      <a:ext uri="{FF2B5EF4-FFF2-40B4-BE49-F238E27FC236}">
                        <a16:creationId xmlns:a16="http://schemas.microsoft.com/office/drawing/2014/main" id="{EC963FA3-C198-49B2-430A-EAEFE5464933}"/>
                      </a:ext>
                    </a:extLst>
                  </p:cNvPr>
                  <p:cNvSpPr/>
                  <p:nvPr/>
                </p:nvSpPr>
                <p:spPr>
                  <a:xfrm>
                    <a:off x="3822974" y="4947530"/>
                    <a:ext cx="11576" cy="13966"/>
                  </a:xfrm>
                  <a:custGeom>
                    <a:avLst/>
                    <a:gdLst>
                      <a:gd name="connsiteX0" fmla="*/ 7656 w 11576"/>
                      <a:gd name="connsiteY0" fmla="*/ 13401 h 13966"/>
                      <a:gd name="connsiteX1" fmla="*/ 7855 w 11576"/>
                      <a:gd name="connsiteY1" fmla="*/ 12807 h 13966"/>
                      <a:gd name="connsiteX2" fmla="*/ 11244 w 11576"/>
                      <a:gd name="connsiteY2" fmla="*/ 13600 h 13966"/>
                      <a:gd name="connsiteX3" fmla="*/ 9051 w 11576"/>
                      <a:gd name="connsiteY3" fmla="*/ 6666 h 13966"/>
                      <a:gd name="connsiteX4" fmla="*/ 1078 w 11576"/>
                      <a:gd name="connsiteY4" fmla="*/ 526 h 13966"/>
                      <a:gd name="connsiteX5" fmla="*/ 679 w 11576"/>
                      <a:gd name="connsiteY5" fmla="*/ 1714 h 13966"/>
                      <a:gd name="connsiteX6" fmla="*/ 2673 w 11576"/>
                      <a:gd name="connsiteY6" fmla="*/ 9440 h 13966"/>
                      <a:gd name="connsiteX7" fmla="*/ 7656 w 11576"/>
                      <a:gd name="connsiteY7" fmla="*/ 13401 h 139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576" h="13966">
                        <a:moveTo>
                          <a:pt x="7656" y="13401"/>
                        </a:moveTo>
                        <a:cubicBezTo>
                          <a:pt x="7855" y="13203"/>
                          <a:pt x="7855" y="13005"/>
                          <a:pt x="7855" y="12807"/>
                        </a:cubicBezTo>
                        <a:cubicBezTo>
                          <a:pt x="9250" y="13798"/>
                          <a:pt x="10446" y="14392"/>
                          <a:pt x="11244" y="13600"/>
                        </a:cubicBezTo>
                        <a:cubicBezTo>
                          <a:pt x="12240" y="12807"/>
                          <a:pt x="10845" y="9836"/>
                          <a:pt x="9051" y="6666"/>
                        </a:cubicBezTo>
                        <a:cubicBezTo>
                          <a:pt x="6261" y="2507"/>
                          <a:pt x="3071" y="-1455"/>
                          <a:pt x="1078" y="526"/>
                        </a:cubicBezTo>
                        <a:cubicBezTo>
                          <a:pt x="879" y="724"/>
                          <a:pt x="679" y="1120"/>
                          <a:pt x="679" y="1714"/>
                        </a:cubicBezTo>
                        <a:cubicBezTo>
                          <a:pt x="-716" y="2705"/>
                          <a:pt x="81" y="5676"/>
                          <a:pt x="2673" y="9440"/>
                        </a:cubicBezTo>
                        <a:cubicBezTo>
                          <a:pt x="4467" y="11817"/>
                          <a:pt x="6261" y="13600"/>
                          <a:pt x="7656" y="134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16" name="Freeform 2815">
                    <a:extLst>
                      <a:ext uri="{FF2B5EF4-FFF2-40B4-BE49-F238E27FC236}">
                        <a16:creationId xmlns:a16="http://schemas.microsoft.com/office/drawing/2014/main" id="{C411C5BE-1042-016B-F278-D2B451C02F4D}"/>
                      </a:ext>
                    </a:extLst>
                  </p:cNvPr>
                  <p:cNvSpPr/>
                  <p:nvPr/>
                </p:nvSpPr>
                <p:spPr>
                  <a:xfrm>
                    <a:off x="3933647" y="5008735"/>
                    <a:ext cx="19498" cy="27168"/>
                  </a:xfrm>
                  <a:custGeom>
                    <a:avLst/>
                    <a:gdLst>
                      <a:gd name="connsiteX0" fmla="*/ 14785 w 19498"/>
                      <a:gd name="connsiteY0" fmla="*/ 16773 h 27168"/>
                      <a:gd name="connsiteX1" fmla="*/ 8606 w 19498"/>
                      <a:gd name="connsiteY1" fmla="*/ 9840 h 27168"/>
                      <a:gd name="connsiteX2" fmla="*/ 7410 w 19498"/>
                      <a:gd name="connsiteY2" fmla="*/ 4294 h 27168"/>
                      <a:gd name="connsiteX3" fmla="*/ 1031 w 19498"/>
                      <a:gd name="connsiteY3" fmla="*/ 134 h 27168"/>
                      <a:gd name="connsiteX4" fmla="*/ 2427 w 19498"/>
                      <a:gd name="connsiteY4" fmla="*/ 7067 h 27168"/>
                      <a:gd name="connsiteX5" fmla="*/ 2825 w 19498"/>
                      <a:gd name="connsiteY5" fmla="*/ 7661 h 27168"/>
                      <a:gd name="connsiteX6" fmla="*/ 2227 w 19498"/>
                      <a:gd name="connsiteY6" fmla="*/ 7661 h 27168"/>
                      <a:gd name="connsiteX7" fmla="*/ 2825 w 19498"/>
                      <a:gd name="connsiteY7" fmla="*/ 10236 h 27168"/>
                      <a:gd name="connsiteX8" fmla="*/ 11994 w 19498"/>
                      <a:gd name="connsiteY8" fmla="*/ 19943 h 27168"/>
                      <a:gd name="connsiteX9" fmla="*/ 13788 w 19498"/>
                      <a:gd name="connsiteY9" fmla="*/ 23706 h 27168"/>
                      <a:gd name="connsiteX10" fmla="*/ 18771 w 19498"/>
                      <a:gd name="connsiteY10" fmla="*/ 27074 h 27168"/>
                      <a:gd name="connsiteX11" fmla="*/ 17575 w 19498"/>
                      <a:gd name="connsiteY11" fmla="*/ 19943 h 27168"/>
                      <a:gd name="connsiteX12" fmla="*/ 14785 w 19498"/>
                      <a:gd name="connsiteY12" fmla="*/ 16773 h 271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9498" h="27168">
                        <a:moveTo>
                          <a:pt x="14785" y="16773"/>
                        </a:moveTo>
                        <a:cubicBezTo>
                          <a:pt x="13190" y="13802"/>
                          <a:pt x="10997" y="11425"/>
                          <a:pt x="8606" y="9840"/>
                        </a:cubicBezTo>
                        <a:cubicBezTo>
                          <a:pt x="9403" y="8850"/>
                          <a:pt x="9403" y="7067"/>
                          <a:pt x="7410" y="4294"/>
                        </a:cubicBezTo>
                        <a:cubicBezTo>
                          <a:pt x="4818" y="926"/>
                          <a:pt x="2626" y="-461"/>
                          <a:pt x="1031" y="134"/>
                        </a:cubicBezTo>
                        <a:cubicBezTo>
                          <a:pt x="-763" y="926"/>
                          <a:pt x="-165" y="3501"/>
                          <a:pt x="2427" y="7067"/>
                        </a:cubicBezTo>
                        <a:cubicBezTo>
                          <a:pt x="2626" y="7265"/>
                          <a:pt x="2825" y="7463"/>
                          <a:pt x="2825" y="7661"/>
                        </a:cubicBezTo>
                        <a:cubicBezTo>
                          <a:pt x="2626" y="7661"/>
                          <a:pt x="2427" y="7661"/>
                          <a:pt x="2227" y="7661"/>
                        </a:cubicBezTo>
                        <a:lnTo>
                          <a:pt x="2825" y="10236"/>
                        </a:lnTo>
                        <a:cubicBezTo>
                          <a:pt x="5018" y="15387"/>
                          <a:pt x="8207" y="18556"/>
                          <a:pt x="11994" y="19943"/>
                        </a:cubicBezTo>
                        <a:cubicBezTo>
                          <a:pt x="12193" y="20933"/>
                          <a:pt x="12791" y="22320"/>
                          <a:pt x="13788" y="23706"/>
                        </a:cubicBezTo>
                        <a:cubicBezTo>
                          <a:pt x="15582" y="26678"/>
                          <a:pt x="17376" y="27470"/>
                          <a:pt x="18771" y="27074"/>
                        </a:cubicBezTo>
                        <a:cubicBezTo>
                          <a:pt x="19967" y="25885"/>
                          <a:pt x="19768" y="23310"/>
                          <a:pt x="17575" y="19943"/>
                        </a:cubicBezTo>
                        <a:cubicBezTo>
                          <a:pt x="16579" y="18358"/>
                          <a:pt x="15582" y="17367"/>
                          <a:pt x="14785" y="167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17" name="Freeform 2816">
                    <a:extLst>
                      <a:ext uri="{FF2B5EF4-FFF2-40B4-BE49-F238E27FC236}">
                        <a16:creationId xmlns:a16="http://schemas.microsoft.com/office/drawing/2014/main" id="{D3D713B3-56C5-9D87-F22E-2A401996A357}"/>
                      </a:ext>
                    </a:extLst>
                  </p:cNvPr>
                  <p:cNvSpPr/>
                  <p:nvPr/>
                </p:nvSpPr>
                <p:spPr>
                  <a:xfrm>
                    <a:off x="3879927" y="4908351"/>
                    <a:ext cx="22129" cy="38208"/>
                  </a:xfrm>
                  <a:custGeom>
                    <a:avLst/>
                    <a:gdLst>
                      <a:gd name="connsiteX0" fmla="*/ 933 w 22129"/>
                      <a:gd name="connsiteY0" fmla="*/ 87 h 38208"/>
                      <a:gd name="connsiteX1" fmla="*/ 2527 w 22129"/>
                      <a:gd name="connsiteY1" fmla="*/ 6822 h 38208"/>
                      <a:gd name="connsiteX2" fmla="*/ 6115 w 22129"/>
                      <a:gd name="connsiteY2" fmla="*/ 10783 h 38208"/>
                      <a:gd name="connsiteX3" fmla="*/ 6115 w 22129"/>
                      <a:gd name="connsiteY3" fmla="*/ 10783 h 38208"/>
                      <a:gd name="connsiteX4" fmla="*/ 7909 w 22129"/>
                      <a:gd name="connsiteY4" fmla="*/ 16726 h 38208"/>
                      <a:gd name="connsiteX5" fmla="*/ 5318 w 22129"/>
                      <a:gd name="connsiteY5" fmla="*/ 16726 h 38208"/>
                      <a:gd name="connsiteX6" fmla="*/ 6713 w 22129"/>
                      <a:gd name="connsiteY6" fmla="*/ 24452 h 38208"/>
                      <a:gd name="connsiteX7" fmla="*/ 12095 w 22129"/>
                      <a:gd name="connsiteY7" fmla="*/ 29404 h 38208"/>
                      <a:gd name="connsiteX8" fmla="*/ 13092 w 22129"/>
                      <a:gd name="connsiteY8" fmla="*/ 31385 h 38208"/>
                      <a:gd name="connsiteX9" fmla="*/ 21662 w 22129"/>
                      <a:gd name="connsiteY9" fmla="*/ 37724 h 38208"/>
                      <a:gd name="connsiteX10" fmla="*/ 19869 w 22129"/>
                      <a:gd name="connsiteY10" fmla="*/ 30592 h 38208"/>
                      <a:gd name="connsiteX11" fmla="*/ 18473 w 22129"/>
                      <a:gd name="connsiteY11" fmla="*/ 25640 h 38208"/>
                      <a:gd name="connsiteX12" fmla="*/ 14287 w 22129"/>
                      <a:gd name="connsiteY12" fmla="*/ 21084 h 38208"/>
                      <a:gd name="connsiteX13" fmla="*/ 14287 w 22129"/>
                      <a:gd name="connsiteY13" fmla="*/ 21084 h 38208"/>
                      <a:gd name="connsiteX14" fmla="*/ 11497 w 22129"/>
                      <a:gd name="connsiteY14" fmla="*/ 13161 h 38208"/>
                      <a:gd name="connsiteX15" fmla="*/ 8507 w 22129"/>
                      <a:gd name="connsiteY15" fmla="*/ 10387 h 38208"/>
                      <a:gd name="connsiteX16" fmla="*/ 5916 w 22129"/>
                      <a:gd name="connsiteY16" fmla="*/ 4247 h 38208"/>
                      <a:gd name="connsiteX17" fmla="*/ 933 w 22129"/>
                      <a:gd name="connsiteY17" fmla="*/ 87 h 382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2129" h="38208">
                        <a:moveTo>
                          <a:pt x="933" y="87"/>
                        </a:moveTo>
                        <a:cubicBezTo>
                          <a:pt x="-662" y="681"/>
                          <a:pt x="-263" y="3256"/>
                          <a:pt x="2527" y="6822"/>
                        </a:cubicBezTo>
                        <a:cubicBezTo>
                          <a:pt x="3723" y="8406"/>
                          <a:pt x="4919" y="9793"/>
                          <a:pt x="6115" y="10783"/>
                        </a:cubicBezTo>
                        <a:lnTo>
                          <a:pt x="6115" y="10783"/>
                        </a:lnTo>
                        <a:cubicBezTo>
                          <a:pt x="5717" y="12368"/>
                          <a:pt x="6514" y="14349"/>
                          <a:pt x="7909" y="16726"/>
                        </a:cubicBezTo>
                        <a:cubicBezTo>
                          <a:pt x="7112" y="16528"/>
                          <a:pt x="6315" y="16528"/>
                          <a:pt x="5318" y="16726"/>
                        </a:cubicBezTo>
                        <a:cubicBezTo>
                          <a:pt x="3524" y="18509"/>
                          <a:pt x="3922" y="21282"/>
                          <a:pt x="6713" y="24452"/>
                        </a:cubicBezTo>
                        <a:cubicBezTo>
                          <a:pt x="8507" y="26432"/>
                          <a:pt x="10301" y="28215"/>
                          <a:pt x="12095" y="29404"/>
                        </a:cubicBezTo>
                        <a:cubicBezTo>
                          <a:pt x="12294" y="29998"/>
                          <a:pt x="12693" y="30592"/>
                          <a:pt x="13092" y="31385"/>
                        </a:cubicBezTo>
                        <a:cubicBezTo>
                          <a:pt x="16081" y="36139"/>
                          <a:pt x="19669" y="39506"/>
                          <a:pt x="21662" y="37724"/>
                        </a:cubicBezTo>
                        <a:cubicBezTo>
                          <a:pt x="22659" y="36931"/>
                          <a:pt x="22061" y="34158"/>
                          <a:pt x="19869" y="30592"/>
                        </a:cubicBezTo>
                        <a:cubicBezTo>
                          <a:pt x="20467" y="29602"/>
                          <a:pt x="20068" y="27621"/>
                          <a:pt x="18473" y="25640"/>
                        </a:cubicBezTo>
                        <a:cubicBezTo>
                          <a:pt x="17078" y="24055"/>
                          <a:pt x="15683" y="22471"/>
                          <a:pt x="14287" y="21084"/>
                        </a:cubicBezTo>
                        <a:cubicBezTo>
                          <a:pt x="14287" y="21084"/>
                          <a:pt x="14287" y="21084"/>
                          <a:pt x="14287" y="21084"/>
                        </a:cubicBezTo>
                        <a:cubicBezTo>
                          <a:pt x="14885" y="19301"/>
                          <a:pt x="14088" y="16528"/>
                          <a:pt x="11497" y="13161"/>
                        </a:cubicBezTo>
                        <a:cubicBezTo>
                          <a:pt x="10500" y="11972"/>
                          <a:pt x="9504" y="10982"/>
                          <a:pt x="8507" y="10387"/>
                        </a:cubicBezTo>
                        <a:cubicBezTo>
                          <a:pt x="8706" y="9199"/>
                          <a:pt x="7710" y="6822"/>
                          <a:pt x="5916" y="4247"/>
                        </a:cubicBezTo>
                        <a:cubicBezTo>
                          <a:pt x="4321" y="2068"/>
                          <a:pt x="2328" y="-508"/>
                          <a:pt x="933" y="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18" name="Freeform 2817">
                    <a:extLst>
                      <a:ext uri="{FF2B5EF4-FFF2-40B4-BE49-F238E27FC236}">
                        <a16:creationId xmlns:a16="http://schemas.microsoft.com/office/drawing/2014/main" id="{35B9A87E-7A53-2CAA-A142-384B11D57F26}"/>
                      </a:ext>
                    </a:extLst>
                  </p:cNvPr>
                  <p:cNvSpPr/>
                  <p:nvPr/>
                </p:nvSpPr>
                <p:spPr>
                  <a:xfrm>
                    <a:off x="3961128" y="4994983"/>
                    <a:ext cx="7757" cy="9930"/>
                  </a:xfrm>
                  <a:custGeom>
                    <a:avLst/>
                    <a:gdLst>
                      <a:gd name="connsiteX0" fmla="*/ 259 w 7757"/>
                      <a:gd name="connsiteY0" fmla="*/ 19 h 9930"/>
                      <a:gd name="connsiteX1" fmla="*/ 1854 w 7757"/>
                      <a:gd name="connsiteY1" fmla="*/ 6357 h 9930"/>
                      <a:gd name="connsiteX2" fmla="*/ 7236 w 7757"/>
                      <a:gd name="connsiteY2" fmla="*/ 9725 h 9930"/>
                      <a:gd name="connsiteX3" fmla="*/ 5641 w 7757"/>
                      <a:gd name="connsiteY3" fmla="*/ 3782 h 9930"/>
                      <a:gd name="connsiteX4" fmla="*/ 259 w 7757"/>
                      <a:gd name="connsiteY4" fmla="*/ 19 h 9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57" h="9930">
                        <a:moveTo>
                          <a:pt x="259" y="19"/>
                        </a:moveTo>
                        <a:cubicBezTo>
                          <a:pt x="-339" y="1405"/>
                          <a:pt x="60" y="3782"/>
                          <a:pt x="1854" y="6357"/>
                        </a:cubicBezTo>
                        <a:cubicBezTo>
                          <a:pt x="3648" y="8933"/>
                          <a:pt x="6040" y="10517"/>
                          <a:pt x="7236" y="9725"/>
                        </a:cubicBezTo>
                        <a:cubicBezTo>
                          <a:pt x="8432" y="9131"/>
                          <a:pt x="7435" y="6357"/>
                          <a:pt x="5641" y="3782"/>
                        </a:cubicBezTo>
                        <a:cubicBezTo>
                          <a:pt x="3847" y="1207"/>
                          <a:pt x="1854" y="-179"/>
                          <a:pt x="259" y="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19" name="Freeform 2818">
                    <a:extLst>
                      <a:ext uri="{FF2B5EF4-FFF2-40B4-BE49-F238E27FC236}">
                        <a16:creationId xmlns:a16="http://schemas.microsoft.com/office/drawing/2014/main" id="{563EA610-E6DA-1B16-5953-8F8AE64EE79B}"/>
                      </a:ext>
                    </a:extLst>
                  </p:cNvPr>
                  <p:cNvSpPr/>
                  <p:nvPr/>
                </p:nvSpPr>
                <p:spPr>
                  <a:xfrm>
                    <a:off x="3972252" y="4836881"/>
                    <a:ext cx="8991" cy="10244"/>
                  </a:xfrm>
                  <a:custGeom>
                    <a:avLst/>
                    <a:gdLst>
                      <a:gd name="connsiteX0" fmla="*/ 8670 w 8991"/>
                      <a:gd name="connsiteY0" fmla="*/ 9951 h 10244"/>
                      <a:gd name="connsiteX1" fmla="*/ 5481 w 8991"/>
                      <a:gd name="connsiteY1" fmla="*/ 3018 h 10244"/>
                      <a:gd name="connsiteX2" fmla="*/ 298 w 8991"/>
                      <a:gd name="connsiteY2" fmla="*/ 244 h 10244"/>
                      <a:gd name="connsiteX3" fmla="*/ 3687 w 8991"/>
                      <a:gd name="connsiteY3" fmla="*/ 7376 h 10244"/>
                      <a:gd name="connsiteX4" fmla="*/ 8670 w 8991"/>
                      <a:gd name="connsiteY4" fmla="*/ 9951 h 102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91" h="10244">
                        <a:moveTo>
                          <a:pt x="8670" y="9951"/>
                        </a:moveTo>
                        <a:cubicBezTo>
                          <a:pt x="9667" y="8762"/>
                          <a:pt x="8271" y="5989"/>
                          <a:pt x="5481" y="3018"/>
                        </a:cubicBezTo>
                        <a:cubicBezTo>
                          <a:pt x="3288" y="641"/>
                          <a:pt x="1095" y="-548"/>
                          <a:pt x="298" y="244"/>
                        </a:cubicBezTo>
                        <a:cubicBezTo>
                          <a:pt x="-698" y="1433"/>
                          <a:pt x="896" y="4404"/>
                          <a:pt x="3687" y="7376"/>
                        </a:cubicBezTo>
                        <a:cubicBezTo>
                          <a:pt x="5879" y="9951"/>
                          <a:pt x="7872" y="10743"/>
                          <a:pt x="8670" y="99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20" name="Freeform 2819">
                    <a:extLst>
                      <a:ext uri="{FF2B5EF4-FFF2-40B4-BE49-F238E27FC236}">
                        <a16:creationId xmlns:a16="http://schemas.microsoft.com/office/drawing/2014/main" id="{40E74D82-1543-2255-096E-9F481F803A54}"/>
                      </a:ext>
                    </a:extLst>
                  </p:cNvPr>
                  <p:cNvSpPr/>
                  <p:nvPr/>
                </p:nvSpPr>
                <p:spPr>
                  <a:xfrm>
                    <a:off x="3995228" y="4960973"/>
                    <a:ext cx="8865" cy="9965"/>
                  </a:xfrm>
                  <a:custGeom>
                    <a:avLst/>
                    <a:gdLst>
                      <a:gd name="connsiteX0" fmla="*/ 8616 w 8865"/>
                      <a:gd name="connsiteY0" fmla="*/ 9268 h 9965"/>
                      <a:gd name="connsiteX1" fmla="*/ 6224 w 8865"/>
                      <a:gd name="connsiteY1" fmla="*/ 3127 h 9965"/>
                      <a:gd name="connsiteX2" fmla="*/ 244 w 8865"/>
                      <a:gd name="connsiteY2" fmla="*/ 750 h 9965"/>
                      <a:gd name="connsiteX3" fmla="*/ 3234 w 8865"/>
                      <a:gd name="connsiteY3" fmla="*/ 7881 h 9965"/>
                      <a:gd name="connsiteX4" fmla="*/ 8616 w 8865"/>
                      <a:gd name="connsiteY4" fmla="*/ 9268 h 99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65" h="9965">
                        <a:moveTo>
                          <a:pt x="8616" y="9268"/>
                        </a:moveTo>
                        <a:cubicBezTo>
                          <a:pt x="9413" y="8079"/>
                          <a:pt x="8217" y="5504"/>
                          <a:pt x="6224" y="3127"/>
                        </a:cubicBezTo>
                        <a:cubicBezTo>
                          <a:pt x="3234" y="-241"/>
                          <a:pt x="1241" y="-637"/>
                          <a:pt x="244" y="750"/>
                        </a:cubicBezTo>
                        <a:cubicBezTo>
                          <a:pt x="-553" y="1938"/>
                          <a:pt x="643" y="4513"/>
                          <a:pt x="3234" y="7881"/>
                        </a:cubicBezTo>
                        <a:cubicBezTo>
                          <a:pt x="5427" y="9862"/>
                          <a:pt x="7619" y="10654"/>
                          <a:pt x="8616" y="92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21" name="Freeform 2820">
                    <a:extLst>
                      <a:ext uri="{FF2B5EF4-FFF2-40B4-BE49-F238E27FC236}">
                        <a16:creationId xmlns:a16="http://schemas.microsoft.com/office/drawing/2014/main" id="{8D9198A4-5241-13D0-15FE-A3880CF0DED3}"/>
                      </a:ext>
                    </a:extLst>
                  </p:cNvPr>
                  <p:cNvSpPr/>
                  <p:nvPr/>
                </p:nvSpPr>
                <p:spPr>
                  <a:xfrm>
                    <a:off x="3872268" y="4924751"/>
                    <a:ext cx="9260" cy="12847"/>
                  </a:xfrm>
                  <a:custGeom>
                    <a:avLst/>
                    <a:gdLst>
                      <a:gd name="connsiteX0" fmla="*/ 420 w 9260"/>
                      <a:gd name="connsiteY0" fmla="*/ 326 h 12847"/>
                      <a:gd name="connsiteX1" fmla="*/ 2612 w 9260"/>
                      <a:gd name="connsiteY1" fmla="*/ 7854 h 12847"/>
                      <a:gd name="connsiteX2" fmla="*/ 8791 w 9260"/>
                      <a:gd name="connsiteY2" fmla="*/ 12608 h 12847"/>
                      <a:gd name="connsiteX3" fmla="*/ 6399 w 9260"/>
                      <a:gd name="connsiteY3" fmla="*/ 4882 h 12847"/>
                      <a:gd name="connsiteX4" fmla="*/ 420 w 9260"/>
                      <a:gd name="connsiteY4" fmla="*/ 326 h 128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0" h="12847">
                        <a:moveTo>
                          <a:pt x="420" y="326"/>
                        </a:moveTo>
                        <a:cubicBezTo>
                          <a:pt x="-577" y="1515"/>
                          <a:pt x="220" y="4486"/>
                          <a:pt x="2612" y="7854"/>
                        </a:cubicBezTo>
                        <a:cubicBezTo>
                          <a:pt x="5004" y="11419"/>
                          <a:pt x="7595" y="13598"/>
                          <a:pt x="8791" y="12608"/>
                        </a:cubicBezTo>
                        <a:cubicBezTo>
                          <a:pt x="9988" y="11617"/>
                          <a:pt x="8791" y="8250"/>
                          <a:pt x="6399" y="4882"/>
                        </a:cubicBezTo>
                        <a:cubicBezTo>
                          <a:pt x="4008" y="1317"/>
                          <a:pt x="1616" y="-862"/>
                          <a:pt x="420" y="3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22" name="Freeform 2821">
                    <a:extLst>
                      <a:ext uri="{FF2B5EF4-FFF2-40B4-BE49-F238E27FC236}">
                        <a16:creationId xmlns:a16="http://schemas.microsoft.com/office/drawing/2014/main" id="{319B8B90-D666-3A81-CD6B-FAF741370160}"/>
                      </a:ext>
                    </a:extLst>
                  </p:cNvPr>
                  <p:cNvSpPr/>
                  <p:nvPr/>
                </p:nvSpPr>
                <p:spPr>
                  <a:xfrm>
                    <a:off x="4014330" y="4926203"/>
                    <a:ext cx="8191" cy="9776"/>
                  </a:xfrm>
                  <a:custGeom>
                    <a:avLst/>
                    <a:gdLst>
                      <a:gd name="connsiteX0" fmla="*/ 278 w 8191"/>
                      <a:gd name="connsiteY0" fmla="*/ 458 h 9776"/>
                      <a:gd name="connsiteX1" fmla="*/ 2271 w 8191"/>
                      <a:gd name="connsiteY1" fmla="*/ 6401 h 9776"/>
                      <a:gd name="connsiteX2" fmla="*/ 7653 w 8191"/>
                      <a:gd name="connsiteY2" fmla="*/ 9570 h 9776"/>
                      <a:gd name="connsiteX3" fmla="*/ 5261 w 8191"/>
                      <a:gd name="connsiteY3" fmla="*/ 2439 h 9776"/>
                      <a:gd name="connsiteX4" fmla="*/ 278 w 8191"/>
                      <a:gd name="connsiteY4" fmla="*/ 458 h 97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91" h="9776">
                        <a:moveTo>
                          <a:pt x="278" y="458"/>
                        </a:moveTo>
                        <a:cubicBezTo>
                          <a:pt x="-520" y="1449"/>
                          <a:pt x="477" y="4024"/>
                          <a:pt x="2271" y="6401"/>
                        </a:cubicBezTo>
                        <a:cubicBezTo>
                          <a:pt x="4264" y="8778"/>
                          <a:pt x="6656" y="10363"/>
                          <a:pt x="7653" y="9570"/>
                        </a:cubicBezTo>
                        <a:cubicBezTo>
                          <a:pt x="8849" y="8382"/>
                          <a:pt x="8052" y="5807"/>
                          <a:pt x="5261" y="2439"/>
                        </a:cubicBezTo>
                        <a:cubicBezTo>
                          <a:pt x="2869" y="62"/>
                          <a:pt x="1075" y="-532"/>
                          <a:pt x="278" y="4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23" name="Freeform 2822">
                    <a:extLst>
                      <a:ext uri="{FF2B5EF4-FFF2-40B4-BE49-F238E27FC236}">
                        <a16:creationId xmlns:a16="http://schemas.microsoft.com/office/drawing/2014/main" id="{E21D18E7-7F07-3581-5DEF-B5E2BCBF6B5D}"/>
                      </a:ext>
                    </a:extLst>
                  </p:cNvPr>
                  <p:cNvSpPr/>
                  <p:nvPr/>
                </p:nvSpPr>
                <p:spPr>
                  <a:xfrm>
                    <a:off x="4020943" y="4914136"/>
                    <a:ext cx="8573" cy="9493"/>
                  </a:xfrm>
                  <a:custGeom>
                    <a:avLst/>
                    <a:gdLst>
                      <a:gd name="connsiteX0" fmla="*/ 641 w 8573"/>
                      <a:gd name="connsiteY0" fmla="*/ 244 h 9493"/>
                      <a:gd name="connsiteX1" fmla="*/ 1837 w 8573"/>
                      <a:gd name="connsiteY1" fmla="*/ 5593 h 9493"/>
                      <a:gd name="connsiteX2" fmla="*/ 8216 w 8573"/>
                      <a:gd name="connsiteY2" fmla="*/ 8960 h 9493"/>
                      <a:gd name="connsiteX3" fmla="*/ 6023 w 8573"/>
                      <a:gd name="connsiteY3" fmla="*/ 3018 h 9493"/>
                      <a:gd name="connsiteX4" fmla="*/ 641 w 8573"/>
                      <a:gd name="connsiteY4" fmla="*/ 244 h 9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73" h="9493">
                        <a:moveTo>
                          <a:pt x="641" y="244"/>
                        </a:moveTo>
                        <a:cubicBezTo>
                          <a:pt x="-356" y="839"/>
                          <a:pt x="-356" y="2622"/>
                          <a:pt x="1837" y="5593"/>
                        </a:cubicBezTo>
                        <a:cubicBezTo>
                          <a:pt x="4628" y="8960"/>
                          <a:pt x="7020" y="10347"/>
                          <a:pt x="8216" y="8960"/>
                        </a:cubicBezTo>
                        <a:cubicBezTo>
                          <a:pt x="9212" y="7970"/>
                          <a:pt x="8016" y="5593"/>
                          <a:pt x="6023" y="3018"/>
                        </a:cubicBezTo>
                        <a:cubicBezTo>
                          <a:pt x="3830" y="641"/>
                          <a:pt x="1638" y="-548"/>
                          <a:pt x="641" y="2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24" name="Freeform 2823">
                    <a:extLst>
                      <a:ext uri="{FF2B5EF4-FFF2-40B4-BE49-F238E27FC236}">
                        <a16:creationId xmlns:a16="http://schemas.microsoft.com/office/drawing/2014/main" id="{79691895-734F-868B-839C-55343A85D67E}"/>
                      </a:ext>
                    </a:extLst>
                  </p:cNvPr>
                  <p:cNvSpPr/>
                  <p:nvPr/>
                </p:nvSpPr>
                <p:spPr>
                  <a:xfrm>
                    <a:off x="3948852" y="4963029"/>
                    <a:ext cx="8578" cy="13352"/>
                  </a:xfrm>
                  <a:custGeom>
                    <a:avLst/>
                    <a:gdLst>
                      <a:gd name="connsiteX0" fmla="*/ 4761 w 8578"/>
                      <a:gd name="connsiteY0" fmla="*/ 2656 h 13352"/>
                      <a:gd name="connsiteX1" fmla="*/ 177 w 8578"/>
                      <a:gd name="connsiteY1" fmla="*/ 675 h 13352"/>
                      <a:gd name="connsiteX2" fmla="*/ 5958 w 8578"/>
                      <a:gd name="connsiteY2" fmla="*/ 11966 h 13352"/>
                      <a:gd name="connsiteX3" fmla="*/ 7153 w 8578"/>
                      <a:gd name="connsiteY3" fmla="*/ 13353 h 13352"/>
                      <a:gd name="connsiteX4" fmla="*/ 4761 w 8578"/>
                      <a:gd name="connsiteY4" fmla="*/ 2656 h 13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78" h="13352">
                        <a:moveTo>
                          <a:pt x="4761" y="2656"/>
                        </a:moveTo>
                        <a:cubicBezTo>
                          <a:pt x="2569" y="81"/>
                          <a:pt x="576" y="-711"/>
                          <a:pt x="177" y="675"/>
                        </a:cubicBezTo>
                        <a:cubicBezTo>
                          <a:pt x="-820" y="3845"/>
                          <a:pt x="2569" y="8004"/>
                          <a:pt x="5958" y="11966"/>
                        </a:cubicBezTo>
                        <a:lnTo>
                          <a:pt x="7153" y="13353"/>
                        </a:lnTo>
                        <a:cubicBezTo>
                          <a:pt x="8549" y="11174"/>
                          <a:pt x="10342" y="9193"/>
                          <a:pt x="4761" y="26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25" name="Freeform 2824">
                    <a:extLst>
                      <a:ext uri="{FF2B5EF4-FFF2-40B4-BE49-F238E27FC236}">
                        <a16:creationId xmlns:a16="http://schemas.microsoft.com/office/drawing/2014/main" id="{8A986B78-B2EB-63A1-FD16-4101B2EB18AF}"/>
                      </a:ext>
                    </a:extLst>
                  </p:cNvPr>
                  <p:cNvSpPr/>
                  <p:nvPr/>
                </p:nvSpPr>
                <p:spPr>
                  <a:xfrm>
                    <a:off x="3956006" y="4976382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0 h 198"/>
                      <a:gd name="connsiteX1" fmla="*/ 0 w 398"/>
                      <a:gd name="connsiteY1" fmla="*/ 0 h 198"/>
                      <a:gd name="connsiteX2" fmla="*/ 398 w 398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98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26" name="Freeform 2825">
                    <a:extLst>
                      <a:ext uri="{FF2B5EF4-FFF2-40B4-BE49-F238E27FC236}">
                        <a16:creationId xmlns:a16="http://schemas.microsoft.com/office/drawing/2014/main" id="{3E696B19-4F44-5744-F244-CEB4D51175A3}"/>
                      </a:ext>
                    </a:extLst>
                  </p:cNvPr>
                  <p:cNvSpPr/>
                  <p:nvPr/>
                </p:nvSpPr>
                <p:spPr>
                  <a:xfrm>
                    <a:off x="3991742" y="4903334"/>
                    <a:ext cx="15719" cy="14538"/>
                  </a:xfrm>
                  <a:custGeom>
                    <a:avLst/>
                    <a:gdLst>
                      <a:gd name="connsiteX0" fmla="*/ 7318 w 15719"/>
                      <a:gd name="connsiteY0" fmla="*/ 8867 h 14538"/>
                      <a:gd name="connsiteX1" fmla="*/ 7717 w 15719"/>
                      <a:gd name="connsiteY1" fmla="*/ 8273 h 14538"/>
                      <a:gd name="connsiteX2" fmla="*/ 9511 w 15719"/>
                      <a:gd name="connsiteY2" fmla="*/ 10848 h 14538"/>
                      <a:gd name="connsiteX3" fmla="*/ 14892 w 15719"/>
                      <a:gd name="connsiteY3" fmla="*/ 14414 h 14538"/>
                      <a:gd name="connsiteX4" fmla="*/ 13298 w 15719"/>
                      <a:gd name="connsiteY4" fmla="*/ 7679 h 14538"/>
                      <a:gd name="connsiteX5" fmla="*/ 7717 w 15719"/>
                      <a:gd name="connsiteY5" fmla="*/ 3123 h 14538"/>
                      <a:gd name="connsiteX6" fmla="*/ 6521 w 15719"/>
                      <a:gd name="connsiteY6" fmla="*/ 4311 h 14538"/>
                      <a:gd name="connsiteX7" fmla="*/ 5724 w 15719"/>
                      <a:gd name="connsiteY7" fmla="*/ 3123 h 14538"/>
                      <a:gd name="connsiteX8" fmla="*/ 342 w 15719"/>
                      <a:gd name="connsiteY8" fmla="*/ 151 h 14538"/>
                      <a:gd name="connsiteX9" fmla="*/ 2136 w 15719"/>
                      <a:gd name="connsiteY9" fmla="*/ 5698 h 14538"/>
                      <a:gd name="connsiteX10" fmla="*/ 7318 w 15719"/>
                      <a:gd name="connsiteY10" fmla="*/ 8867 h 145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5719" h="14538">
                        <a:moveTo>
                          <a:pt x="7318" y="8867"/>
                        </a:moveTo>
                        <a:cubicBezTo>
                          <a:pt x="7518" y="8669"/>
                          <a:pt x="7518" y="8471"/>
                          <a:pt x="7717" y="8273"/>
                        </a:cubicBezTo>
                        <a:cubicBezTo>
                          <a:pt x="8315" y="9065"/>
                          <a:pt x="8913" y="9858"/>
                          <a:pt x="9511" y="10848"/>
                        </a:cubicBezTo>
                        <a:cubicBezTo>
                          <a:pt x="11305" y="13423"/>
                          <a:pt x="13497" y="15008"/>
                          <a:pt x="14892" y="14414"/>
                        </a:cubicBezTo>
                        <a:cubicBezTo>
                          <a:pt x="16686" y="13621"/>
                          <a:pt x="15291" y="10848"/>
                          <a:pt x="13298" y="7679"/>
                        </a:cubicBezTo>
                        <a:cubicBezTo>
                          <a:pt x="11305" y="4906"/>
                          <a:pt x="9112" y="3123"/>
                          <a:pt x="7717" y="3123"/>
                        </a:cubicBezTo>
                        <a:cubicBezTo>
                          <a:pt x="6720" y="3123"/>
                          <a:pt x="6521" y="3717"/>
                          <a:pt x="6521" y="4311"/>
                        </a:cubicBezTo>
                        <a:lnTo>
                          <a:pt x="5724" y="3123"/>
                        </a:lnTo>
                        <a:cubicBezTo>
                          <a:pt x="3730" y="746"/>
                          <a:pt x="1737" y="-443"/>
                          <a:pt x="342" y="151"/>
                        </a:cubicBezTo>
                        <a:cubicBezTo>
                          <a:pt x="-456" y="1340"/>
                          <a:pt x="143" y="3321"/>
                          <a:pt x="2136" y="5698"/>
                        </a:cubicBezTo>
                        <a:cubicBezTo>
                          <a:pt x="3929" y="8075"/>
                          <a:pt x="6122" y="9660"/>
                          <a:pt x="7318" y="88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27" name="Freeform 2826">
                    <a:extLst>
                      <a:ext uri="{FF2B5EF4-FFF2-40B4-BE49-F238E27FC236}">
                        <a16:creationId xmlns:a16="http://schemas.microsoft.com/office/drawing/2014/main" id="{C707DD12-9B82-212F-D107-09B9E404A6BD}"/>
                      </a:ext>
                    </a:extLst>
                  </p:cNvPr>
                  <p:cNvSpPr/>
                  <p:nvPr/>
                </p:nvSpPr>
                <p:spPr>
                  <a:xfrm>
                    <a:off x="3917108" y="4960974"/>
                    <a:ext cx="8060" cy="11173"/>
                  </a:xfrm>
                  <a:custGeom>
                    <a:avLst/>
                    <a:gdLst>
                      <a:gd name="connsiteX0" fmla="*/ 6008 w 8060"/>
                      <a:gd name="connsiteY0" fmla="*/ 4315 h 11173"/>
                      <a:gd name="connsiteX1" fmla="*/ 826 w 8060"/>
                      <a:gd name="connsiteY1" fmla="*/ 155 h 11173"/>
                      <a:gd name="connsiteX2" fmla="*/ 1823 w 8060"/>
                      <a:gd name="connsiteY2" fmla="*/ 7088 h 11173"/>
                      <a:gd name="connsiteX3" fmla="*/ 7005 w 8060"/>
                      <a:gd name="connsiteY3" fmla="*/ 11050 h 11173"/>
                      <a:gd name="connsiteX4" fmla="*/ 6008 w 8060"/>
                      <a:gd name="connsiteY4" fmla="*/ 4315 h 111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60" h="11173">
                        <a:moveTo>
                          <a:pt x="6008" y="4315"/>
                        </a:moveTo>
                        <a:cubicBezTo>
                          <a:pt x="4215" y="1740"/>
                          <a:pt x="2221" y="-637"/>
                          <a:pt x="826" y="155"/>
                        </a:cubicBezTo>
                        <a:cubicBezTo>
                          <a:pt x="-569" y="947"/>
                          <a:pt x="-171" y="3522"/>
                          <a:pt x="1823" y="7088"/>
                        </a:cubicBezTo>
                        <a:cubicBezTo>
                          <a:pt x="3617" y="10059"/>
                          <a:pt x="5610" y="11644"/>
                          <a:pt x="7005" y="11050"/>
                        </a:cubicBezTo>
                        <a:cubicBezTo>
                          <a:pt x="8799" y="10455"/>
                          <a:pt x="8201" y="8078"/>
                          <a:pt x="6008" y="43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28" name="Freeform 2827">
                    <a:extLst>
                      <a:ext uri="{FF2B5EF4-FFF2-40B4-BE49-F238E27FC236}">
                        <a16:creationId xmlns:a16="http://schemas.microsoft.com/office/drawing/2014/main" id="{713AA48A-F850-24CE-A6D4-6994FB77EBF3}"/>
                      </a:ext>
                    </a:extLst>
                  </p:cNvPr>
                  <p:cNvSpPr/>
                  <p:nvPr/>
                </p:nvSpPr>
                <p:spPr>
                  <a:xfrm>
                    <a:off x="3907061" y="4939934"/>
                    <a:ext cx="12874" cy="12102"/>
                  </a:xfrm>
                  <a:custGeom>
                    <a:avLst/>
                    <a:gdLst>
                      <a:gd name="connsiteX0" fmla="*/ 4296 w 12874"/>
                      <a:gd name="connsiteY0" fmla="*/ 2773 h 12102"/>
                      <a:gd name="connsiteX1" fmla="*/ 309 w 12874"/>
                      <a:gd name="connsiteY1" fmla="*/ 594 h 12102"/>
                      <a:gd name="connsiteX2" fmla="*/ 2103 w 12874"/>
                      <a:gd name="connsiteY2" fmla="*/ 6537 h 12102"/>
                      <a:gd name="connsiteX3" fmla="*/ 7086 w 12874"/>
                      <a:gd name="connsiteY3" fmla="*/ 10697 h 12102"/>
                      <a:gd name="connsiteX4" fmla="*/ 7884 w 12874"/>
                      <a:gd name="connsiteY4" fmla="*/ 9508 h 12102"/>
                      <a:gd name="connsiteX5" fmla="*/ 11671 w 12874"/>
                      <a:gd name="connsiteY5" fmla="*/ 12083 h 12102"/>
                      <a:gd name="connsiteX6" fmla="*/ 9279 w 12874"/>
                      <a:gd name="connsiteY6" fmla="*/ 3566 h 12102"/>
                      <a:gd name="connsiteX7" fmla="*/ 6887 w 12874"/>
                      <a:gd name="connsiteY7" fmla="*/ 0 h 12102"/>
                      <a:gd name="connsiteX8" fmla="*/ 5292 w 12874"/>
                      <a:gd name="connsiteY8" fmla="*/ 792 h 12102"/>
                      <a:gd name="connsiteX9" fmla="*/ 4296 w 12874"/>
                      <a:gd name="connsiteY9" fmla="*/ 2773 h 12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874" h="12102">
                        <a:moveTo>
                          <a:pt x="4296" y="2773"/>
                        </a:moveTo>
                        <a:cubicBezTo>
                          <a:pt x="2701" y="1188"/>
                          <a:pt x="1106" y="-594"/>
                          <a:pt x="309" y="594"/>
                        </a:cubicBezTo>
                        <a:cubicBezTo>
                          <a:pt x="-488" y="1783"/>
                          <a:pt x="309" y="3962"/>
                          <a:pt x="2103" y="6537"/>
                        </a:cubicBezTo>
                        <a:cubicBezTo>
                          <a:pt x="3897" y="9112"/>
                          <a:pt x="5890" y="11093"/>
                          <a:pt x="7086" y="10697"/>
                        </a:cubicBezTo>
                        <a:cubicBezTo>
                          <a:pt x="7684" y="10499"/>
                          <a:pt x="7884" y="10102"/>
                          <a:pt x="7884" y="9508"/>
                        </a:cubicBezTo>
                        <a:cubicBezTo>
                          <a:pt x="9080" y="10895"/>
                          <a:pt x="11073" y="12281"/>
                          <a:pt x="11671" y="12083"/>
                        </a:cubicBezTo>
                        <a:cubicBezTo>
                          <a:pt x="14461" y="11489"/>
                          <a:pt x="11870" y="7527"/>
                          <a:pt x="9279" y="3566"/>
                        </a:cubicBezTo>
                        <a:lnTo>
                          <a:pt x="6887" y="0"/>
                        </a:lnTo>
                        <a:cubicBezTo>
                          <a:pt x="6289" y="198"/>
                          <a:pt x="5890" y="396"/>
                          <a:pt x="5292" y="792"/>
                        </a:cubicBezTo>
                        <a:cubicBezTo>
                          <a:pt x="4495" y="1188"/>
                          <a:pt x="4296" y="1981"/>
                          <a:pt x="4296" y="27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29" name="Freeform 2828">
                    <a:extLst>
                      <a:ext uri="{FF2B5EF4-FFF2-40B4-BE49-F238E27FC236}">
                        <a16:creationId xmlns:a16="http://schemas.microsoft.com/office/drawing/2014/main" id="{B3501C23-B905-26E6-6952-01C059FFF094}"/>
                      </a:ext>
                    </a:extLst>
                  </p:cNvPr>
                  <p:cNvSpPr/>
                  <p:nvPr/>
                </p:nvSpPr>
                <p:spPr>
                  <a:xfrm>
                    <a:off x="3913549" y="4939735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0 h 198"/>
                      <a:gd name="connsiteX1" fmla="*/ 0 w 199"/>
                      <a:gd name="connsiteY1" fmla="*/ 0 h 198"/>
                      <a:gd name="connsiteX2" fmla="*/ 199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199" y="0"/>
                        </a:moveTo>
                        <a:lnTo>
                          <a:pt x="0" y="0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30" name="Freeform 2829">
                    <a:extLst>
                      <a:ext uri="{FF2B5EF4-FFF2-40B4-BE49-F238E27FC236}">
                        <a16:creationId xmlns:a16="http://schemas.microsoft.com/office/drawing/2014/main" id="{17AC262D-8D51-86AC-5A82-A8AE14091611}"/>
                      </a:ext>
                    </a:extLst>
                  </p:cNvPr>
                  <p:cNvSpPr/>
                  <p:nvPr/>
                </p:nvSpPr>
                <p:spPr>
                  <a:xfrm>
                    <a:off x="3942676" y="4874294"/>
                    <a:ext cx="23740" cy="30195"/>
                  </a:xfrm>
                  <a:custGeom>
                    <a:avLst/>
                    <a:gdLst>
                      <a:gd name="connsiteX0" fmla="*/ 16121 w 23740"/>
                      <a:gd name="connsiteY0" fmla="*/ 10968 h 30195"/>
                      <a:gd name="connsiteX1" fmla="*/ 15921 w 23740"/>
                      <a:gd name="connsiteY1" fmla="*/ 14335 h 30195"/>
                      <a:gd name="connsiteX2" fmla="*/ 15523 w 23740"/>
                      <a:gd name="connsiteY2" fmla="*/ 13741 h 30195"/>
                      <a:gd name="connsiteX3" fmla="*/ 10141 w 23740"/>
                      <a:gd name="connsiteY3" fmla="*/ 10175 h 30195"/>
                      <a:gd name="connsiteX4" fmla="*/ 9543 w 23740"/>
                      <a:gd name="connsiteY4" fmla="*/ 10770 h 30195"/>
                      <a:gd name="connsiteX5" fmla="*/ 8745 w 23740"/>
                      <a:gd name="connsiteY5" fmla="*/ 9779 h 30195"/>
                      <a:gd name="connsiteX6" fmla="*/ 6951 w 23740"/>
                      <a:gd name="connsiteY6" fmla="*/ 4431 h 30195"/>
                      <a:gd name="connsiteX7" fmla="*/ 573 w 23740"/>
                      <a:gd name="connsiteY7" fmla="*/ 73 h 30195"/>
                      <a:gd name="connsiteX8" fmla="*/ 2168 w 23740"/>
                      <a:gd name="connsiteY8" fmla="*/ 5421 h 30195"/>
                      <a:gd name="connsiteX9" fmla="*/ 4560 w 23740"/>
                      <a:gd name="connsiteY9" fmla="*/ 8194 h 30195"/>
                      <a:gd name="connsiteX10" fmla="*/ 6553 w 23740"/>
                      <a:gd name="connsiteY10" fmla="*/ 14929 h 30195"/>
                      <a:gd name="connsiteX11" fmla="*/ 12533 w 23740"/>
                      <a:gd name="connsiteY11" fmla="*/ 20476 h 30195"/>
                      <a:gd name="connsiteX12" fmla="*/ 13728 w 23740"/>
                      <a:gd name="connsiteY12" fmla="*/ 24041 h 30195"/>
                      <a:gd name="connsiteX13" fmla="*/ 22100 w 23740"/>
                      <a:gd name="connsiteY13" fmla="*/ 30182 h 30195"/>
                      <a:gd name="connsiteX14" fmla="*/ 21702 w 23740"/>
                      <a:gd name="connsiteY14" fmla="*/ 24240 h 30195"/>
                      <a:gd name="connsiteX15" fmla="*/ 17316 w 23740"/>
                      <a:gd name="connsiteY15" fmla="*/ 19684 h 30195"/>
                      <a:gd name="connsiteX16" fmla="*/ 17316 w 23740"/>
                      <a:gd name="connsiteY16" fmla="*/ 16910 h 30195"/>
                      <a:gd name="connsiteX17" fmla="*/ 17914 w 23740"/>
                      <a:gd name="connsiteY17" fmla="*/ 17901 h 30195"/>
                      <a:gd name="connsiteX18" fmla="*/ 23097 w 23740"/>
                      <a:gd name="connsiteY18" fmla="*/ 21070 h 30195"/>
                      <a:gd name="connsiteX19" fmla="*/ 21303 w 23740"/>
                      <a:gd name="connsiteY19" fmla="*/ 13939 h 30195"/>
                      <a:gd name="connsiteX20" fmla="*/ 16121 w 23740"/>
                      <a:gd name="connsiteY20" fmla="*/ 10968 h 301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23740" h="30195">
                        <a:moveTo>
                          <a:pt x="16121" y="10968"/>
                        </a:moveTo>
                        <a:cubicBezTo>
                          <a:pt x="15323" y="11562"/>
                          <a:pt x="15323" y="12750"/>
                          <a:pt x="15921" y="14335"/>
                        </a:cubicBezTo>
                        <a:cubicBezTo>
                          <a:pt x="15722" y="14137"/>
                          <a:pt x="15722" y="13939"/>
                          <a:pt x="15523" y="13741"/>
                        </a:cubicBezTo>
                        <a:cubicBezTo>
                          <a:pt x="13529" y="11760"/>
                          <a:pt x="11536" y="9581"/>
                          <a:pt x="10141" y="10175"/>
                        </a:cubicBezTo>
                        <a:cubicBezTo>
                          <a:pt x="9941" y="10373"/>
                          <a:pt x="9742" y="10571"/>
                          <a:pt x="9543" y="10770"/>
                        </a:cubicBezTo>
                        <a:lnTo>
                          <a:pt x="8745" y="9779"/>
                        </a:lnTo>
                        <a:cubicBezTo>
                          <a:pt x="9543" y="8987"/>
                          <a:pt x="8745" y="6808"/>
                          <a:pt x="6951" y="4431"/>
                        </a:cubicBezTo>
                        <a:cubicBezTo>
                          <a:pt x="4360" y="865"/>
                          <a:pt x="2168" y="-323"/>
                          <a:pt x="573" y="73"/>
                        </a:cubicBezTo>
                        <a:cubicBezTo>
                          <a:pt x="-822" y="469"/>
                          <a:pt x="573" y="3044"/>
                          <a:pt x="2168" y="5421"/>
                        </a:cubicBezTo>
                        <a:cubicBezTo>
                          <a:pt x="2965" y="6412"/>
                          <a:pt x="3762" y="7402"/>
                          <a:pt x="4560" y="8194"/>
                        </a:cubicBezTo>
                        <a:cubicBezTo>
                          <a:pt x="3762" y="9185"/>
                          <a:pt x="4560" y="11958"/>
                          <a:pt x="6553" y="14929"/>
                        </a:cubicBezTo>
                        <a:cubicBezTo>
                          <a:pt x="8546" y="17901"/>
                          <a:pt x="10539" y="19684"/>
                          <a:pt x="12533" y="20476"/>
                        </a:cubicBezTo>
                        <a:cubicBezTo>
                          <a:pt x="12333" y="21268"/>
                          <a:pt x="12732" y="22457"/>
                          <a:pt x="13728" y="24041"/>
                        </a:cubicBezTo>
                        <a:cubicBezTo>
                          <a:pt x="16320" y="28399"/>
                          <a:pt x="19110" y="30380"/>
                          <a:pt x="22100" y="30182"/>
                        </a:cubicBezTo>
                        <a:cubicBezTo>
                          <a:pt x="23496" y="28994"/>
                          <a:pt x="23695" y="26815"/>
                          <a:pt x="21702" y="24240"/>
                        </a:cubicBezTo>
                        <a:cubicBezTo>
                          <a:pt x="20306" y="22457"/>
                          <a:pt x="18911" y="20674"/>
                          <a:pt x="17316" y="19684"/>
                        </a:cubicBezTo>
                        <a:cubicBezTo>
                          <a:pt x="17715" y="19089"/>
                          <a:pt x="17715" y="18099"/>
                          <a:pt x="17316" y="16910"/>
                        </a:cubicBezTo>
                        <a:cubicBezTo>
                          <a:pt x="17516" y="17306"/>
                          <a:pt x="17715" y="17505"/>
                          <a:pt x="17914" y="17901"/>
                        </a:cubicBezTo>
                        <a:cubicBezTo>
                          <a:pt x="19908" y="20674"/>
                          <a:pt x="22100" y="21664"/>
                          <a:pt x="23097" y="21070"/>
                        </a:cubicBezTo>
                        <a:cubicBezTo>
                          <a:pt x="24492" y="20080"/>
                          <a:pt x="23496" y="17505"/>
                          <a:pt x="21303" y="13939"/>
                        </a:cubicBezTo>
                        <a:cubicBezTo>
                          <a:pt x="19110" y="11562"/>
                          <a:pt x="17117" y="10175"/>
                          <a:pt x="16121" y="109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31" name="Freeform 2830">
                    <a:extLst>
                      <a:ext uri="{FF2B5EF4-FFF2-40B4-BE49-F238E27FC236}">
                        <a16:creationId xmlns:a16="http://schemas.microsoft.com/office/drawing/2014/main" id="{90F4B8BC-CCBD-8A8B-8F0A-53CC5A399DAD}"/>
                      </a:ext>
                    </a:extLst>
                  </p:cNvPr>
                  <p:cNvSpPr/>
                  <p:nvPr/>
                </p:nvSpPr>
                <p:spPr>
                  <a:xfrm>
                    <a:off x="3929296" y="4933991"/>
                    <a:ext cx="199" cy="198"/>
                  </a:xfrm>
                  <a:custGeom>
                    <a:avLst/>
                    <a:gdLst>
                      <a:gd name="connsiteX0" fmla="*/ 200 w 199"/>
                      <a:gd name="connsiteY0" fmla="*/ 198 h 198"/>
                      <a:gd name="connsiteX1" fmla="*/ 0 w 199"/>
                      <a:gd name="connsiteY1" fmla="*/ 0 h 198"/>
                      <a:gd name="connsiteX2" fmla="*/ 0 w 199"/>
                      <a:gd name="connsiteY2" fmla="*/ 0 h 198"/>
                      <a:gd name="connsiteX3" fmla="*/ 0 w 199"/>
                      <a:gd name="connsiteY3" fmla="*/ 0 h 198"/>
                      <a:gd name="connsiteX4" fmla="*/ 200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200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20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32" name="Freeform 2831">
                    <a:extLst>
                      <a:ext uri="{FF2B5EF4-FFF2-40B4-BE49-F238E27FC236}">
                        <a16:creationId xmlns:a16="http://schemas.microsoft.com/office/drawing/2014/main" id="{24203CF9-0AC0-68B2-704D-6D74BC17C065}"/>
                      </a:ext>
                    </a:extLst>
                  </p:cNvPr>
                  <p:cNvSpPr/>
                  <p:nvPr/>
                </p:nvSpPr>
                <p:spPr>
                  <a:xfrm>
                    <a:off x="3919498" y="4925295"/>
                    <a:ext cx="9797" cy="10763"/>
                  </a:xfrm>
                  <a:custGeom>
                    <a:avLst/>
                    <a:gdLst>
                      <a:gd name="connsiteX0" fmla="*/ 8801 w 9797"/>
                      <a:gd name="connsiteY0" fmla="*/ 10280 h 10763"/>
                      <a:gd name="connsiteX1" fmla="*/ 9798 w 9797"/>
                      <a:gd name="connsiteY1" fmla="*/ 8695 h 10763"/>
                      <a:gd name="connsiteX2" fmla="*/ 7207 w 9797"/>
                      <a:gd name="connsiteY2" fmla="*/ 5328 h 10763"/>
                      <a:gd name="connsiteX3" fmla="*/ 31 w 9797"/>
                      <a:gd name="connsiteY3" fmla="*/ 772 h 10763"/>
                      <a:gd name="connsiteX4" fmla="*/ 1625 w 9797"/>
                      <a:gd name="connsiteY4" fmla="*/ 5328 h 10763"/>
                      <a:gd name="connsiteX5" fmla="*/ 8801 w 9797"/>
                      <a:gd name="connsiteY5" fmla="*/ 10280 h 107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797" h="10763">
                        <a:moveTo>
                          <a:pt x="8801" y="10280"/>
                        </a:moveTo>
                        <a:cubicBezTo>
                          <a:pt x="9200" y="9884"/>
                          <a:pt x="9399" y="9290"/>
                          <a:pt x="9798" y="8695"/>
                        </a:cubicBezTo>
                        <a:cubicBezTo>
                          <a:pt x="9000" y="7507"/>
                          <a:pt x="8203" y="6318"/>
                          <a:pt x="7207" y="5328"/>
                        </a:cubicBezTo>
                        <a:cubicBezTo>
                          <a:pt x="4416" y="1960"/>
                          <a:pt x="1227" y="-1605"/>
                          <a:pt x="31" y="772"/>
                        </a:cubicBezTo>
                        <a:cubicBezTo>
                          <a:pt x="-169" y="1366"/>
                          <a:pt x="629" y="3941"/>
                          <a:pt x="1625" y="5328"/>
                        </a:cubicBezTo>
                        <a:cubicBezTo>
                          <a:pt x="4615" y="10082"/>
                          <a:pt x="7207" y="11667"/>
                          <a:pt x="8801" y="102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33" name="Freeform 2832">
                    <a:extLst>
                      <a:ext uri="{FF2B5EF4-FFF2-40B4-BE49-F238E27FC236}">
                        <a16:creationId xmlns:a16="http://schemas.microsoft.com/office/drawing/2014/main" id="{9A2069ED-A2F2-7CDE-D486-9B8493C472CE}"/>
                      </a:ext>
                    </a:extLst>
                  </p:cNvPr>
                  <p:cNvSpPr/>
                  <p:nvPr/>
                </p:nvSpPr>
                <p:spPr>
                  <a:xfrm>
                    <a:off x="3879012" y="5030198"/>
                    <a:ext cx="24132" cy="29579"/>
                  </a:xfrm>
                  <a:custGeom>
                    <a:avLst/>
                    <a:gdLst>
                      <a:gd name="connsiteX0" fmla="*/ 19189 w 24132"/>
                      <a:gd name="connsiteY0" fmla="*/ 22448 h 29579"/>
                      <a:gd name="connsiteX1" fmla="*/ 23973 w 24132"/>
                      <a:gd name="connsiteY1" fmla="*/ 24825 h 29579"/>
                      <a:gd name="connsiteX2" fmla="*/ 21581 w 24132"/>
                      <a:gd name="connsiteY2" fmla="*/ 17099 h 29579"/>
                      <a:gd name="connsiteX3" fmla="*/ 17395 w 24132"/>
                      <a:gd name="connsiteY3" fmla="*/ 14128 h 29579"/>
                      <a:gd name="connsiteX4" fmla="*/ 15003 w 24132"/>
                      <a:gd name="connsiteY4" fmla="*/ 9770 h 29579"/>
                      <a:gd name="connsiteX5" fmla="*/ 11415 w 24132"/>
                      <a:gd name="connsiteY5" fmla="*/ 6997 h 29579"/>
                      <a:gd name="connsiteX6" fmla="*/ 9422 w 24132"/>
                      <a:gd name="connsiteY6" fmla="*/ 3431 h 29579"/>
                      <a:gd name="connsiteX7" fmla="*/ 4638 w 24132"/>
                      <a:gd name="connsiteY7" fmla="*/ 262 h 29579"/>
                      <a:gd name="connsiteX8" fmla="*/ 5436 w 24132"/>
                      <a:gd name="connsiteY8" fmla="*/ 5610 h 29579"/>
                      <a:gd name="connsiteX9" fmla="*/ 4040 w 24132"/>
                      <a:gd name="connsiteY9" fmla="*/ 6006 h 29579"/>
                      <a:gd name="connsiteX10" fmla="*/ 1250 w 24132"/>
                      <a:gd name="connsiteY10" fmla="*/ 4422 h 29579"/>
                      <a:gd name="connsiteX11" fmla="*/ 1449 w 24132"/>
                      <a:gd name="connsiteY11" fmla="*/ 11157 h 29579"/>
                      <a:gd name="connsiteX12" fmla="*/ 5635 w 24132"/>
                      <a:gd name="connsiteY12" fmla="*/ 16109 h 29579"/>
                      <a:gd name="connsiteX13" fmla="*/ 8824 w 24132"/>
                      <a:gd name="connsiteY13" fmla="*/ 18684 h 29579"/>
                      <a:gd name="connsiteX14" fmla="*/ 10220 w 24132"/>
                      <a:gd name="connsiteY14" fmla="*/ 23834 h 29579"/>
                      <a:gd name="connsiteX15" fmla="*/ 16598 w 24132"/>
                      <a:gd name="connsiteY15" fmla="*/ 29579 h 29579"/>
                      <a:gd name="connsiteX16" fmla="*/ 17196 w 24132"/>
                      <a:gd name="connsiteY16" fmla="*/ 24429 h 29579"/>
                      <a:gd name="connsiteX17" fmla="*/ 13010 w 24132"/>
                      <a:gd name="connsiteY17" fmla="*/ 18882 h 29579"/>
                      <a:gd name="connsiteX18" fmla="*/ 15203 w 24132"/>
                      <a:gd name="connsiteY18" fmla="*/ 17099 h 29579"/>
                      <a:gd name="connsiteX19" fmla="*/ 16598 w 24132"/>
                      <a:gd name="connsiteY19" fmla="*/ 15713 h 29579"/>
                      <a:gd name="connsiteX20" fmla="*/ 19189 w 24132"/>
                      <a:gd name="connsiteY20" fmla="*/ 22448 h 295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24132" h="29579">
                        <a:moveTo>
                          <a:pt x="19189" y="22448"/>
                        </a:moveTo>
                        <a:cubicBezTo>
                          <a:pt x="21183" y="25023"/>
                          <a:pt x="22777" y="26212"/>
                          <a:pt x="23973" y="24825"/>
                        </a:cubicBezTo>
                        <a:cubicBezTo>
                          <a:pt x="24372" y="23042"/>
                          <a:pt x="24172" y="20467"/>
                          <a:pt x="21581" y="17099"/>
                        </a:cubicBezTo>
                        <a:cubicBezTo>
                          <a:pt x="19987" y="14920"/>
                          <a:pt x="18193" y="13534"/>
                          <a:pt x="17395" y="14128"/>
                        </a:cubicBezTo>
                        <a:cubicBezTo>
                          <a:pt x="17595" y="13138"/>
                          <a:pt x="16997" y="11751"/>
                          <a:pt x="15003" y="9770"/>
                        </a:cubicBezTo>
                        <a:cubicBezTo>
                          <a:pt x="13808" y="8582"/>
                          <a:pt x="12611" y="7591"/>
                          <a:pt x="11415" y="6997"/>
                        </a:cubicBezTo>
                        <a:cubicBezTo>
                          <a:pt x="11017" y="5808"/>
                          <a:pt x="10220" y="4620"/>
                          <a:pt x="9422" y="3431"/>
                        </a:cubicBezTo>
                        <a:cubicBezTo>
                          <a:pt x="7429" y="460"/>
                          <a:pt x="5635" y="-530"/>
                          <a:pt x="4638" y="262"/>
                        </a:cubicBezTo>
                        <a:cubicBezTo>
                          <a:pt x="3642" y="1054"/>
                          <a:pt x="4040" y="3233"/>
                          <a:pt x="5436" y="5610"/>
                        </a:cubicBezTo>
                        <a:cubicBezTo>
                          <a:pt x="5037" y="5610"/>
                          <a:pt x="4439" y="5808"/>
                          <a:pt x="4040" y="6006"/>
                        </a:cubicBezTo>
                        <a:cubicBezTo>
                          <a:pt x="3044" y="4818"/>
                          <a:pt x="2047" y="4224"/>
                          <a:pt x="1250" y="4422"/>
                        </a:cubicBezTo>
                        <a:cubicBezTo>
                          <a:pt x="-544" y="4818"/>
                          <a:pt x="-345" y="7591"/>
                          <a:pt x="1449" y="11157"/>
                        </a:cubicBezTo>
                        <a:cubicBezTo>
                          <a:pt x="2845" y="13732"/>
                          <a:pt x="4240" y="15515"/>
                          <a:pt x="5635" y="16109"/>
                        </a:cubicBezTo>
                        <a:cubicBezTo>
                          <a:pt x="6831" y="17298"/>
                          <a:pt x="8027" y="18288"/>
                          <a:pt x="8824" y="18684"/>
                        </a:cubicBezTo>
                        <a:cubicBezTo>
                          <a:pt x="8426" y="19675"/>
                          <a:pt x="8625" y="21259"/>
                          <a:pt x="10220" y="23834"/>
                        </a:cubicBezTo>
                        <a:cubicBezTo>
                          <a:pt x="12213" y="27400"/>
                          <a:pt x="14804" y="29579"/>
                          <a:pt x="16598" y="29579"/>
                        </a:cubicBezTo>
                        <a:cubicBezTo>
                          <a:pt x="18591" y="29579"/>
                          <a:pt x="18591" y="27202"/>
                          <a:pt x="17196" y="24429"/>
                        </a:cubicBezTo>
                        <a:cubicBezTo>
                          <a:pt x="15801" y="21655"/>
                          <a:pt x="14406" y="19873"/>
                          <a:pt x="13010" y="18882"/>
                        </a:cubicBezTo>
                        <a:cubicBezTo>
                          <a:pt x="13808" y="18486"/>
                          <a:pt x="14406" y="17694"/>
                          <a:pt x="15203" y="17099"/>
                        </a:cubicBezTo>
                        <a:cubicBezTo>
                          <a:pt x="15601" y="16703"/>
                          <a:pt x="16199" y="16109"/>
                          <a:pt x="16598" y="15713"/>
                        </a:cubicBezTo>
                        <a:cubicBezTo>
                          <a:pt x="16399" y="17099"/>
                          <a:pt x="17196" y="19675"/>
                          <a:pt x="19189" y="224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34" name="Freeform 2833">
                    <a:extLst>
                      <a:ext uri="{FF2B5EF4-FFF2-40B4-BE49-F238E27FC236}">
                        <a16:creationId xmlns:a16="http://schemas.microsoft.com/office/drawing/2014/main" id="{C090FAE0-FBDF-4CA8-D2FB-5E7168F87FAF}"/>
                      </a:ext>
                    </a:extLst>
                  </p:cNvPr>
                  <p:cNvSpPr/>
                  <p:nvPr/>
                </p:nvSpPr>
                <p:spPr>
                  <a:xfrm>
                    <a:off x="3983114" y="4761060"/>
                    <a:ext cx="2192" cy="2228"/>
                  </a:xfrm>
                  <a:custGeom>
                    <a:avLst/>
                    <a:gdLst>
                      <a:gd name="connsiteX0" fmla="*/ 2193 w 2192"/>
                      <a:gd name="connsiteY0" fmla="*/ 1387 h 2228"/>
                      <a:gd name="connsiteX1" fmla="*/ 1993 w 2192"/>
                      <a:gd name="connsiteY1" fmla="*/ 0 h 2228"/>
                      <a:gd name="connsiteX2" fmla="*/ 0 w 2192"/>
                      <a:gd name="connsiteY2" fmla="*/ 1981 h 2228"/>
                      <a:gd name="connsiteX3" fmla="*/ 2193 w 2192"/>
                      <a:gd name="connsiteY3" fmla="*/ 1387 h 22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192" h="2228">
                        <a:moveTo>
                          <a:pt x="2193" y="1387"/>
                        </a:moveTo>
                        <a:cubicBezTo>
                          <a:pt x="2193" y="990"/>
                          <a:pt x="2193" y="594"/>
                          <a:pt x="1993" y="0"/>
                        </a:cubicBezTo>
                        <a:cubicBezTo>
                          <a:pt x="1395" y="594"/>
                          <a:pt x="598" y="1189"/>
                          <a:pt x="0" y="1981"/>
                        </a:cubicBezTo>
                        <a:cubicBezTo>
                          <a:pt x="1196" y="2377"/>
                          <a:pt x="1993" y="2377"/>
                          <a:pt x="2193" y="13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35" name="Freeform 2834">
                    <a:extLst>
                      <a:ext uri="{FF2B5EF4-FFF2-40B4-BE49-F238E27FC236}">
                        <a16:creationId xmlns:a16="http://schemas.microsoft.com/office/drawing/2014/main" id="{54F96751-06CB-ED1A-3F79-AEAE9FB128D8}"/>
                      </a:ext>
                    </a:extLst>
                  </p:cNvPr>
                  <p:cNvSpPr/>
                  <p:nvPr/>
                </p:nvSpPr>
                <p:spPr>
                  <a:xfrm>
                    <a:off x="3907771" y="4835474"/>
                    <a:ext cx="11159" cy="12149"/>
                  </a:xfrm>
                  <a:custGeom>
                    <a:avLst/>
                    <a:gdLst>
                      <a:gd name="connsiteX0" fmla="*/ 6575 w 11159"/>
                      <a:gd name="connsiteY0" fmla="*/ 4425 h 12149"/>
                      <a:gd name="connsiteX1" fmla="*/ 197 w 11159"/>
                      <a:gd name="connsiteY1" fmla="*/ 463 h 12149"/>
                      <a:gd name="connsiteX2" fmla="*/ 4582 w 11159"/>
                      <a:gd name="connsiteY2" fmla="*/ 8386 h 12149"/>
                      <a:gd name="connsiteX3" fmla="*/ 11160 w 11159"/>
                      <a:gd name="connsiteY3" fmla="*/ 12150 h 12149"/>
                      <a:gd name="connsiteX4" fmla="*/ 10363 w 11159"/>
                      <a:gd name="connsiteY4" fmla="*/ 9773 h 12149"/>
                      <a:gd name="connsiteX5" fmla="*/ 6575 w 11159"/>
                      <a:gd name="connsiteY5" fmla="*/ 4425 h 121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159" h="12149">
                        <a:moveTo>
                          <a:pt x="6575" y="4425"/>
                        </a:moveTo>
                        <a:cubicBezTo>
                          <a:pt x="3984" y="1651"/>
                          <a:pt x="1194" y="-1122"/>
                          <a:pt x="197" y="463"/>
                        </a:cubicBezTo>
                        <a:cubicBezTo>
                          <a:pt x="-800" y="2246"/>
                          <a:pt x="2190" y="5613"/>
                          <a:pt x="4582" y="8386"/>
                        </a:cubicBezTo>
                        <a:cubicBezTo>
                          <a:pt x="7373" y="11754"/>
                          <a:pt x="9366" y="11952"/>
                          <a:pt x="11160" y="12150"/>
                        </a:cubicBezTo>
                        <a:lnTo>
                          <a:pt x="10363" y="9773"/>
                        </a:lnTo>
                        <a:cubicBezTo>
                          <a:pt x="9366" y="7990"/>
                          <a:pt x="7971" y="6009"/>
                          <a:pt x="6575" y="44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36" name="Freeform 2835">
                    <a:extLst>
                      <a:ext uri="{FF2B5EF4-FFF2-40B4-BE49-F238E27FC236}">
                        <a16:creationId xmlns:a16="http://schemas.microsoft.com/office/drawing/2014/main" id="{F043B156-F330-8547-5DC9-62629CA9CEC5}"/>
                      </a:ext>
                    </a:extLst>
                  </p:cNvPr>
                  <p:cNvSpPr/>
                  <p:nvPr/>
                </p:nvSpPr>
                <p:spPr>
                  <a:xfrm>
                    <a:off x="3976798" y="4927424"/>
                    <a:ext cx="20601" cy="25370"/>
                  </a:xfrm>
                  <a:custGeom>
                    <a:avLst/>
                    <a:gdLst>
                      <a:gd name="connsiteX0" fmla="*/ 20269 w 20601"/>
                      <a:gd name="connsiteY0" fmla="*/ 24989 h 25370"/>
                      <a:gd name="connsiteX1" fmla="*/ 18077 w 20601"/>
                      <a:gd name="connsiteY1" fmla="*/ 18849 h 25370"/>
                      <a:gd name="connsiteX2" fmla="*/ 15884 w 20601"/>
                      <a:gd name="connsiteY2" fmla="*/ 16471 h 25370"/>
                      <a:gd name="connsiteX3" fmla="*/ 13094 w 20601"/>
                      <a:gd name="connsiteY3" fmla="*/ 11519 h 25370"/>
                      <a:gd name="connsiteX4" fmla="*/ 10104 w 20601"/>
                      <a:gd name="connsiteY4" fmla="*/ 10133 h 25370"/>
                      <a:gd name="connsiteX5" fmla="*/ 6715 w 20601"/>
                      <a:gd name="connsiteY5" fmla="*/ 4586 h 25370"/>
                      <a:gd name="connsiteX6" fmla="*/ 137 w 20601"/>
                      <a:gd name="connsiteY6" fmla="*/ 228 h 25370"/>
                      <a:gd name="connsiteX7" fmla="*/ 3526 w 20601"/>
                      <a:gd name="connsiteY7" fmla="*/ 7954 h 25370"/>
                      <a:gd name="connsiteX8" fmla="*/ 9506 w 20601"/>
                      <a:gd name="connsiteY8" fmla="*/ 12708 h 25370"/>
                      <a:gd name="connsiteX9" fmla="*/ 12097 w 20601"/>
                      <a:gd name="connsiteY9" fmla="*/ 17066 h 25370"/>
                      <a:gd name="connsiteX10" fmla="*/ 12296 w 20601"/>
                      <a:gd name="connsiteY10" fmla="*/ 17264 h 25370"/>
                      <a:gd name="connsiteX11" fmla="*/ 15286 w 20601"/>
                      <a:gd name="connsiteY11" fmla="*/ 22612 h 25370"/>
                      <a:gd name="connsiteX12" fmla="*/ 20269 w 20601"/>
                      <a:gd name="connsiteY12" fmla="*/ 24989 h 25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0601" h="25370">
                        <a:moveTo>
                          <a:pt x="20269" y="24989"/>
                        </a:moveTo>
                        <a:cubicBezTo>
                          <a:pt x="21266" y="23801"/>
                          <a:pt x="19871" y="21424"/>
                          <a:pt x="18077" y="18849"/>
                        </a:cubicBezTo>
                        <a:cubicBezTo>
                          <a:pt x="17279" y="18056"/>
                          <a:pt x="16482" y="17066"/>
                          <a:pt x="15884" y="16471"/>
                        </a:cubicBezTo>
                        <a:cubicBezTo>
                          <a:pt x="15884" y="14887"/>
                          <a:pt x="15087" y="13104"/>
                          <a:pt x="13094" y="11519"/>
                        </a:cubicBezTo>
                        <a:cubicBezTo>
                          <a:pt x="11898" y="10529"/>
                          <a:pt x="10901" y="9935"/>
                          <a:pt x="10104" y="10133"/>
                        </a:cubicBezTo>
                        <a:cubicBezTo>
                          <a:pt x="9506" y="8548"/>
                          <a:pt x="8110" y="6567"/>
                          <a:pt x="6715" y="4586"/>
                        </a:cubicBezTo>
                        <a:cubicBezTo>
                          <a:pt x="4323" y="1615"/>
                          <a:pt x="1931" y="-762"/>
                          <a:pt x="137" y="228"/>
                        </a:cubicBezTo>
                        <a:cubicBezTo>
                          <a:pt x="-461" y="2209"/>
                          <a:pt x="935" y="4784"/>
                          <a:pt x="3526" y="7954"/>
                        </a:cubicBezTo>
                        <a:cubicBezTo>
                          <a:pt x="5719" y="10529"/>
                          <a:pt x="8110" y="12906"/>
                          <a:pt x="9506" y="12708"/>
                        </a:cubicBezTo>
                        <a:cubicBezTo>
                          <a:pt x="9705" y="14094"/>
                          <a:pt x="10502" y="15679"/>
                          <a:pt x="12097" y="17066"/>
                        </a:cubicBezTo>
                        <a:cubicBezTo>
                          <a:pt x="12097" y="17066"/>
                          <a:pt x="12296" y="17264"/>
                          <a:pt x="12296" y="17264"/>
                        </a:cubicBezTo>
                        <a:cubicBezTo>
                          <a:pt x="12496" y="18650"/>
                          <a:pt x="13692" y="20631"/>
                          <a:pt x="15286" y="22612"/>
                        </a:cubicBezTo>
                        <a:cubicBezTo>
                          <a:pt x="17479" y="24989"/>
                          <a:pt x="19472" y="25980"/>
                          <a:pt x="20269" y="249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37" name="Freeform 2836">
                    <a:extLst>
                      <a:ext uri="{FF2B5EF4-FFF2-40B4-BE49-F238E27FC236}">
                        <a16:creationId xmlns:a16="http://schemas.microsoft.com/office/drawing/2014/main" id="{BF5F8298-AE5E-1B6A-6A86-B6C899DC487B}"/>
                      </a:ext>
                    </a:extLst>
                  </p:cNvPr>
                  <p:cNvSpPr/>
                  <p:nvPr/>
                </p:nvSpPr>
                <p:spPr>
                  <a:xfrm>
                    <a:off x="3859931" y="4899722"/>
                    <a:ext cx="199" cy="396"/>
                  </a:xfrm>
                  <a:custGeom>
                    <a:avLst/>
                    <a:gdLst>
                      <a:gd name="connsiteX0" fmla="*/ 0 w 199"/>
                      <a:gd name="connsiteY0" fmla="*/ 198 h 396"/>
                      <a:gd name="connsiteX1" fmla="*/ 200 w 199"/>
                      <a:gd name="connsiteY1" fmla="*/ 396 h 396"/>
                      <a:gd name="connsiteX2" fmla="*/ 200 w 199"/>
                      <a:gd name="connsiteY2" fmla="*/ 396 h 396"/>
                      <a:gd name="connsiteX3" fmla="*/ 200 w 199"/>
                      <a:gd name="connsiteY3" fmla="*/ 396 h 396"/>
                      <a:gd name="connsiteX4" fmla="*/ 200 w 199"/>
                      <a:gd name="connsiteY4" fmla="*/ 396 h 396"/>
                      <a:gd name="connsiteX5" fmla="*/ 0 w 199"/>
                      <a:gd name="connsiteY5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9" h="396">
                        <a:moveTo>
                          <a:pt x="0" y="198"/>
                        </a:moveTo>
                        <a:lnTo>
                          <a:pt x="200" y="396"/>
                        </a:lnTo>
                        <a:lnTo>
                          <a:pt x="200" y="396"/>
                        </a:lnTo>
                        <a:lnTo>
                          <a:pt x="200" y="396"/>
                        </a:lnTo>
                        <a:lnTo>
                          <a:pt x="200" y="39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38" name="Freeform 2837">
                    <a:extLst>
                      <a:ext uri="{FF2B5EF4-FFF2-40B4-BE49-F238E27FC236}">
                        <a16:creationId xmlns:a16="http://schemas.microsoft.com/office/drawing/2014/main" id="{078F679B-6BD3-8FEB-7E85-FD0C69F10F65}"/>
                      </a:ext>
                    </a:extLst>
                  </p:cNvPr>
                  <p:cNvSpPr/>
                  <p:nvPr/>
                </p:nvSpPr>
                <p:spPr>
                  <a:xfrm>
                    <a:off x="3851108" y="4890822"/>
                    <a:ext cx="8822" cy="9731"/>
                  </a:xfrm>
                  <a:custGeom>
                    <a:avLst/>
                    <a:gdLst>
                      <a:gd name="connsiteX0" fmla="*/ 52 w 8822"/>
                      <a:gd name="connsiteY0" fmla="*/ 778 h 9731"/>
                      <a:gd name="connsiteX1" fmla="*/ 849 w 8822"/>
                      <a:gd name="connsiteY1" fmla="*/ 4938 h 9731"/>
                      <a:gd name="connsiteX2" fmla="*/ 5633 w 8822"/>
                      <a:gd name="connsiteY2" fmla="*/ 9692 h 9731"/>
                      <a:gd name="connsiteX3" fmla="*/ 8822 w 8822"/>
                      <a:gd name="connsiteY3" fmla="*/ 8899 h 9731"/>
                      <a:gd name="connsiteX4" fmla="*/ 4238 w 8822"/>
                      <a:gd name="connsiteY4" fmla="*/ 2363 h 9731"/>
                      <a:gd name="connsiteX5" fmla="*/ 52 w 8822"/>
                      <a:gd name="connsiteY5" fmla="*/ 778 h 97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822" h="9731">
                        <a:moveTo>
                          <a:pt x="52" y="778"/>
                        </a:moveTo>
                        <a:cubicBezTo>
                          <a:pt x="-147" y="1570"/>
                          <a:pt x="251" y="3353"/>
                          <a:pt x="849" y="4938"/>
                        </a:cubicBezTo>
                        <a:cubicBezTo>
                          <a:pt x="2244" y="7909"/>
                          <a:pt x="4238" y="9494"/>
                          <a:pt x="5633" y="9692"/>
                        </a:cubicBezTo>
                        <a:cubicBezTo>
                          <a:pt x="7028" y="9890"/>
                          <a:pt x="7826" y="9296"/>
                          <a:pt x="8822" y="8899"/>
                        </a:cubicBezTo>
                        <a:cubicBezTo>
                          <a:pt x="7228" y="6720"/>
                          <a:pt x="5832" y="4343"/>
                          <a:pt x="4238" y="2363"/>
                        </a:cubicBezTo>
                        <a:cubicBezTo>
                          <a:pt x="2244" y="184"/>
                          <a:pt x="451" y="-807"/>
                          <a:pt x="52" y="7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39" name="Freeform 2838">
                    <a:extLst>
                      <a:ext uri="{FF2B5EF4-FFF2-40B4-BE49-F238E27FC236}">
                        <a16:creationId xmlns:a16="http://schemas.microsoft.com/office/drawing/2014/main" id="{51766AF2-E344-119A-2CBE-3478615997D9}"/>
                      </a:ext>
                    </a:extLst>
                  </p:cNvPr>
                  <p:cNvSpPr/>
                  <p:nvPr/>
                </p:nvSpPr>
                <p:spPr>
                  <a:xfrm>
                    <a:off x="3949591" y="4973951"/>
                    <a:ext cx="8799" cy="10914"/>
                  </a:xfrm>
                  <a:custGeom>
                    <a:avLst/>
                    <a:gdLst>
                      <a:gd name="connsiteX0" fmla="*/ 6415 w 8799"/>
                      <a:gd name="connsiteY0" fmla="*/ 2629 h 10914"/>
                      <a:gd name="connsiteX1" fmla="*/ 1033 w 8799"/>
                      <a:gd name="connsiteY1" fmla="*/ 4808 h 10914"/>
                      <a:gd name="connsiteX2" fmla="*/ 6415 w 8799"/>
                      <a:gd name="connsiteY2" fmla="*/ 10751 h 10914"/>
                      <a:gd name="connsiteX3" fmla="*/ 6415 w 8799"/>
                      <a:gd name="connsiteY3" fmla="*/ 2629 h 109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799" h="10914">
                        <a:moveTo>
                          <a:pt x="6415" y="2629"/>
                        </a:moveTo>
                        <a:cubicBezTo>
                          <a:pt x="3425" y="1441"/>
                          <a:pt x="-2356" y="-3710"/>
                          <a:pt x="1033" y="4808"/>
                        </a:cubicBezTo>
                        <a:cubicBezTo>
                          <a:pt x="2030" y="7185"/>
                          <a:pt x="4421" y="10156"/>
                          <a:pt x="6415" y="10751"/>
                        </a:cubicBezTo>
                        <a:cubicBezTo>
                          <a:pt x="10999" y="11939"/>
                          <a:pt x="7810" y="6393"/>
                          <a:pt x="6415" y="26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40" name="Freeform 2839">
                    <a:extLst>
                      <a:ext uri="{FF2B5EF4-FFF2-40B4-BE49-F238E27FC236}">
                        <a16:creationId xmlns:a16="http://schemas.microsoft.com/office/drawing/2014/main" id="{E8C8F08A-ECF9-6A52-DCEF-C9C755D3E12A}"/>
                      </a:ext>
                    </a:extLst>
                  </p:cNvPr>
                  <p:cNvSpPr/>
                  <p:nvPr/>
                </p:nvSpPr>
                <p:spPr>
                  <a:xfrm>
                    <a:off x="3956006" y="4976382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0 h 198"/>
                      <a:gd name="connsiteX1" fmla="*/ 0 w 398"/>
                      <a:gd name="connsiteY1" fmla="*/ 198 h 198"/>
                      <a:gd name="connsiteX2" fmla="*/ 398 w 398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398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41" name="Freeform 2840">
                    <a:extLst>
                      <a:ext uri="{FF2B5EF4-FFF2-40B4-BE49-F238E27FC236}">
                        <a16:creationId xmlns:a16="http://schemas.microsoft.com/office/drawing/2014/main" id="{9A8AAEEB-8880-293A-6F76-E93DFDA46027}"/>
                      </a:ext>
                    </a:extLst>
                  </p:cNvPr>
                  <p:cNvSpPr/>
                  <p:nvPr/>
                </p:nvSpPr>
                <p:spPr>
                  <a:xfrm>
                    <a:off x="3992483" y="4788074"/>
                    <a:ext cx="16412" cy="20088"/>
                  </a:xfrm>
                  <a:custGeom>
                    <a:avLst/>
                    <a:gdLst>
                      <a:gd name="connsiteX0" fmla="*/ 0 w 16412"/>
                      <a:gd name="connsiteY0" fmla="*/ 6859 h 20088"/>
                      <a:gd name="connsiteX1" fmla="*/ 10963 w 16412"/>
                      <a:gd name="connsiteY1" fmla="*/ 17160 h 20088"/>
                      <a:gd name="connsiteX2" fmla="*/ 11162 w 16412"/>
                      <a:gd name="connsiteY2" fmla="*/ 17358 h 20088"/>
                      <a:gd name="connsiteX3" fmla="*/ 16345 w 16412"/>
                      <a:gd name="connsiteY3" fmla="*/ 19735 h 20088"/>
                      <a:gd name="connsiteX4" fmla="*/ 13355 w 16412"/>
                      <a:gd name="connsiteY4" fmla="*/ 13792 h 20088"/>
                      <a:gd name="connsiteX5" fmla="*/ 11361 w 16412"/>
                      <a:gd name="connsiteY5" fmla="*/ 12009 h 20088"/>
                      <a:gd name="connsiteX6" fmla="*/ 5382 w 16412"/>
                      <a:gd name="connsiteY6" fmla="*/ 1313 h 20088"/>
                      <a:gd name="connsiteX7" fmla="*/ 996 w 16412"/>
                      <a:gd name="connsiteY7" fmla="*/ 5473 h 20088"/>
                      <a:gd name="connsiteX8" fmla="*/ 0 w 16412"/>
                      <a:gd name="connsiteY8" fmla="*/ 6859 h 200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412" h="20088">
                        <a:moveTo>
                          <a:pt x="0" y="6859"/>
                        </a:moveTo>
                        <a:cubicBezTo>
                          <a:pt x="3389" y="11613"/>
                          <a:pt x="6777" y="17556"/>
                          <a:pt x="10963" y="17160"/>
                        </a:cubicBezTo>
                        <a:lnTo>
                          <a:pt x="11162" y="17358"/>
                        </a:lnTo>
                        <a:cubicBezTo>
                          <a:pt x="13355" y="19537"/>
                          <a:pt x="15348" y="20725"/>
                          <a:pt x="16345" y="19735"/>
                        </a:cubicBezTo>
                        <a:cubicBezTo>
                          <a:pt x="16743" y="18150"/>
                          <a:pt x="15348" y="15971"/>
                          <a:pt x="13355" y="13792"/>
                        </a:cubicBezTo>
                        <a:cubicBezTo>
                          <a:pt x="12557" y="13000"/>
                          <a:pt x="11959" y="12406"/>
                          <a:pt x="11361" y="12009"/>
                        </a:cubicBezTo>
                        <a:cubicBezTo>
                          <a:pt x="9966" y="7850"/>
                          <a:pt x="6976" y="2501"/>
                          <a:pt x="5382" y="1313"/>
                        </a:cubicBezTo>
                        <a:cubicBezTo>
                          <a:pt x="-1196" y="-2847"/>
                          <a:pt x="2591" y="4086"/>
                          <a:pt x="996" y="5473"/>
                        </a:cubicBezTo>
                        <a:cubicBezTo>
                          <a:pt x="598" y="5869"/>
                          <a:pt x="199" y="6463"/>
                          <a:pt x="0" y="685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42" name="Freeform 2841">
                    <a:extLst>
                      <a:ext uri="{FF2B5EF4-FFF2-40B4-BE49-F238E27FC236}">
                        <a16:creationId xmlns:a16="http://schemas.microsoft.com/office/drawing/2014/main" id="{6016A434-4C20-96CC-2536-AF1CC5D6832B}"/>
                      </a:ext>
                    </a:extLst>
                  </p:cNvPr>
                  <p:cNvSpPr/>
                  <p:nvPr/>
                </p:nvSpPr>
                <p:spPr>
                  <a:xfrm>
                    <a:off x="3933839" y="4980322"/>
                    <a:ext cx="7295" cy="9322"/>
                  </a:xfrm>
                  <a:custGeom>
                    <a:avLst/>
                    <a:gdLst>
                      <a:gd name="connsiteX0" fmla="*/ 6819 w 7295"/>
                      <a:gd name="connsiteY0" fmla="*/ 9134 h 9322"/>
                      <a:gd name="connsiteX1" fmla="*/ 4825 w 7295"/>
                      <a:gd name="connsiteY1" fmla="*/ 2993 h 9322"/>
                      <a:gd name="connsiteX2" fmla="*/ 839 w 7295"/>
                      <a:gd name="connsiteY2" fmla="*/ 21 h 9322"/>
                      <a:gd name="connsiteX3" fmla="*/ 1636 w 7295"/>
                      <a:gd name="connsiteY3" fmla="*/ 5370 h 9322"/>
                      <a:gd name="connsiteX4" fmla="*/ 6819 w 7295"/>
                      <a:gd name="connsiteY4" fmla="*/ 9134 h 9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295" h="9322">
                        <a:moveTo>
                          <a:pt x="6819" y="9134"/>
                        </a:moveTo>
                        <a:cubicBezTo>
                          <a:pt x="8015" y="8341"/>
                          <a:pt x="6819" y="5568"/>
                          <a:pt x="4825" y="2993"/>
                        </a:cubicBezTo>
                        <a:cubicBezTo>
                          <a:pt x="3430" y="1012"/>
                          <a:pt x="1836" y="-177"/>
                          <a:pt x="839" y="21"/>
                        </a:cubicBezTo>
                        <a:cubicBezTo>
                          <a:pt x="-556" y="616"/>
                          <a:pt x="-158" y="2399"/>
                          <a:pt x="1636" y="5370"/>
                        </a:cubicBezTo>
                        <a:cubicBezTo>
                          <a:pt x="3630" y="8143"/>
                          <a:pt x="5822" y="9926"/>
                          <a:pt x="6819" y="91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43" name="Freeform 2842">
                    <a:extLst>
                      <a:ext uri="{FF2B5EF4-FFF2-40B4-BE49-F238E27FC236}">
                        <a16:creationId xmlns:a16="http://schemas.microsoft.com/office/drawing/2014/main" id="{D1D76BB3-E6EB-1DCB-8071-C943E5EADB3A}"/>
                      </a:ext>
                    </a:extLst>
                  </p:cNvPr>
                  <p:cNvSpPr/>
                  <p:nvPr/>
                </p:nvSpPr>
                <p:spPr>
                  <a:xfrm>
                    <a:off x="3812633" y="4953787"/>
                    <a:ext cx="6943" cy="10094"/>
                  </a:xfrm>
                  <a:custGeom>
                    <a:avLst/>
                    <a:gdLst>
                      <a:gd name="connsiteX0" fmla="*/ 456 w 6943"/>
                      <a:gd name="connsiteY0" fmla="*/ 409 h 10094"/>
                      <a:gd name="connsiteX1" fmla="*/ 1452 w 6943"/>
                      <a:gd name="connsiteY1" fmla="*/ 6351 h 10094"/>
                      <a:gd name="connsiteX2" fmla="*/ 6635 w 6943"/>
                      <a:gd name="connsiteY2" fmla="*/ 9323 h 10094"/>
                      <a:gd name="connsiteX3" fmla="*/ 4841 w 6943"/>
                      <a:gd name="connsiteY3" fmla="*/ 2984 h 10094"/>
                      <a:gd name="connsiteX4" fmla="*/ 456 w 6943"/>
                      <a:gd name="connsiteY4" fmla="*/ 409 h 100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43" h="10094">
                        <a:moveTo>
                          <a:pt x="456" y="409"/>
                        </a:moveTo>
                        <a:cubicBezTo>
                          <a:pt x="-342" y="1399"/>
                          <a:pt x="-142" y="3776"/>
                          <a:pt x="1452" y="6351"/>
                        </a:cubicBezTo>
                        <a:cubicBezTo>
                          <a:pt x="3844" y="10115"/>
                          <a:pt x="5837" y="10907"/>
                          <a:pt x="6635" y="9323"/>
                        </a:cubicBezTo>
                        <a:cubicBezTo>
                          <a:pt x="7432" y="8134"/>
                          <a:pt x="6635" y="5757"/>
                          <a:pt x="4841" y="2984"/>
                        </a:cubicBezTo>
                        <a:cubicBezTo>
                          <a:pt x="2847" y="210"/>
                          <a:pt x="1253" y="-582"/>
                          <a:pt x="456" y="4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44" name="Freeform 2843">
                    <a:extLst>
                      <a:ext uri="{FF2B5EF4-FFF2-40B4-BE49-F238E27FC236}">
                        <a16:creationId xmlns:a16="http://schemas.microsoft.com/office/drawing/2014/main" id="{36BA0763-5B1A-3153-853B-5DA090674E20}"/>
                      </a:ext>
                    </a:extLst>
                  </p:cNvPr>
                  <p:cNvSpPr/>
                  <p:nvPr/>
                </p:nvSpPr>
                <p:spPr>
                  <a:xfrm>
                    <a:off x="3954378" y="4943282"/>
                    <a:ext cx="12697" cy="15714"/>
                  </a:xfrm>
                  <a:custGeom>
                    <a:avLst/>
                    <a:gdLst>
                      <a:gd name="connsiteX0" fmla="*/ 12392 w 12697"/>
                      <a:gd name="connsiteY0" fmla="*/ 9923 h 15714"/>
                      <a:gd name="connsiteX1" fmla="*/ 9800 w 12697"/>
                      <a:gd name="connsiteY1" fmla="*/ 3782 h 15714"/>
                      <a:gd name="connsiteX2" fmla="*/ 4419 w 12697"/>
                      <a:gd name="connsiteY2" fmla="*/ 19 h 15714"/>
                      <a:gd name="connsiteX3" fmla="*/ 6014 w 12697"/>
                      <a:gd name="connsiteY3" fmla="*/ 5565 h 15714"/>
                      <a:gd name="connsiteX4" fmla="*/ 6213 w 12697"/>
                      <a:gd name="connsiteY4" fmla="*/ 5763 h 15714"/>
                      <a:gd name="connsiteX5" fmla="*/ 1030 w 12697"/>
                      <a:gd name="connsiteY5" fmla="*/ 1801 h 15714"/>
                      <a:gd name="connsiteX6" fmla="*/ 3422 w 12697"/>
                      <a:gd name="connsiteY6" fmla="*/ 11508 h 15714"/>
                      <a:gd name="connsiteX7" fmla="*/ 8804 w 12697"/>
                      <a:gd name="connsiteY7" fmla="*/ 15668 h 15714"/>
                      <a:gd name="connsiteX8" fmla="*/ 6412 w 12697"/>
                      <a:gd name="connsiteY8" fmla="*/ 5961 h 15714"/>
                      <a:gd name="connsiteX9" fmla="*/ 12392 w 12697"/>
                      <a:gd name="connsiteY9" fmla="*/ 9923 h 157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697" h="15714">
                        <a:moveTo>
                          <a:pt x="12392" y="9923"/>
                        </a:moveTo>
                        <a:cubicBezTo>
                          <a:pt x="13388" y="8933"/>
                          <a:pt x="11794" y="6159"/>
                          <a:pt x="9800" y="3782"/>
                        </a:cubicBezTo>
                        <a:cubicBezTo>
                          <a:pt x="7807" y="1207"/>
                          <a:pt x="5814" y="-179"/>
                          <a:pt x="4419" y="19"/>
                        </a:cubicBezTo>
                        <a:cubicBezTo>
                          <a:pt x="2625" y="415"/>
                          <a:pt x="4219" y="3188"/>
                          <a:pt x="6014" y="5565"/>
                        </a:cubicBezTo>
                        <a:cubicBezTo>
                          <a:pt x="6014" y="5565"/>
                          <a:pt x="6213" y="5763"/>
                          <a:pt x="6213" y="5763"/>
                        </a:cubicBezTo>
                        <a:cubicBezTo>
                          <a:pt x="4219" y="3386"/>
                          <a:pt x="2027" y="811"/>
                          <a:pt x="1030" y="1801"/>
                        </a:cubicBezTo>
                        <a:cubicBezTo>
                          <a:pt x="-764" y="3188"/>
                          <a:pt x="-365" y="6556"/>
                          <a:pt x="3422" y="11508"/>
                        </a:cubicBezTo>
                        <a:cubicBezTo>
                          <a:pt x="5216" y="13885"/>
                          <a:pt x="7409" y="16064"/>
                          <a:pt x="8804" y="15668"/>
                        </a:cubicBezTo>
                        <a:cubicBezTo>
                          <a:pt x="11595" y="14677"/>
                          <a:pt x="8804" y="10121"/>
                          <a:pt x="6412" y="5961"/>
                        </a:cubicBezTo>
                        <a:cubicBezTo>
                          <a:pt x="8405" y="8933"/>
                          <a:pt x="10997" y="11112"/>
                          <a:pt x="12392" y="992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45" name="Freeform 2844">
                    <a:extLst>
                      <a:ext uri="{FF2B5EF4-FFF2-40B4-BE49-F238E27FC236}">
                        <a16:creationId xmlns:a16="http://schemas.microsoft.com/office/drawing/2014/main" id="{FEF34A4A-55AB-C698-7FB8-45E7131623BF}"/>
                      </a:ext>
                    </a:extLst>
                  </p:cNvPr>
                  <p:cNvSpPr/>
                  <p:nvPr/>
                </p:nvSpPr>
                <p:spPr>
                  <a:xfrm>
                    <a:off x="3936607" y="4878475"/>
                    <a:ext cx="8166" cy="9213"/>
                  </a:xfrm>
                  <a:custGeom>
                    <a:avLst/>
                    <a:gdLst>
                      <a:gd name="connsiteX0" fmla="*/ 2058 w 8166"/>
                      <a:gd name="connsiteY0" fmla="*/ 5201 h 9213"/>
                      <a:gd name="connsiteX1" fmla="*/ 7440 w 8166"/>
                      <a:gd name="connsiteY1" fmla="*/ 9163 h 9213"/>
                      <a:gd name="connsiteX2" fmla="*/ 6244 w 8166"/>
                      <a:gd name="connsiteY2" fmla="*/ 4013 h 9213"/>
                      <a:gd name="connsiteX3" fmla="*/ 663 w 8166"/>
                      <a:gd name="connsiteY3" fmla="*/ 51 h 9213"/>
                      <a:gd name="connsiteX4" fmla="*/ 2058 w 8166"/>
                      <a:gd name="connsiteY4" fmla="*/ 5201 h 92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66" h="9213">
                        <a:moveTo>
                          <a:pt x="2058" y="5201"/>
                        </a:moveTo>
                        <a:cubicBezTo>
                          <a:pt x="3852" y="7578"/>
                          <a:pt x="6244" y="9559"/>
                          <a:pt x="7440" y="9163"/>
                        </a:cubicBezTo>
                        <a:cubicBezTo>
                          <a:pt x="8636" y="8767"/>
                          <a:pt x="8436" y="6984"/>
                          <a:pt x="6244" y="4013"/>
                        </a:cubicBezTo>
                        <a:cubicBezTo>
                          <a:pt x="4250" y="1635"/>
                          <a:pt x="2058" y="-345"/>
                          <a:pt x="663" y="51"/>
                        </a:cubicBezTo>
                        <a:cubicBezTo>
                          <a:pt x="-533" y="447"/>
                          <a:pt x="-135" y="2428"/>
                          <a:pt x="2058" y="52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46" name="Freeform 2845">
                    <a:extLst>
                      <a:ext uri="{FF2B5EF4-FFF2-40B4-BE49-F238E27FC236}">
                        <a16:creationId xmlns:a16="http://schemas.microsoft.com/office/drawing/2014/main" id="{8004DA0D-6696-350E-BB7D-050B9BB034FC}"/>
                      </a:ext>
                    </a:extLst>
                  </p:cNvPr>
                  <p:cNvSpPr/>
                  <p:nvPr/>
                </p:nvSpPr>
                <p:spPr>
                  <a:xfrm>
                    <a:off x="3787441" y="4982226"/>
                    <a:ext cx="8252" cy="12089"/>
                  </a:xfrm>
                  <a:custGeom>
                    <a:avLst/>
                    <a:gdLst>
                      <a:gd name="connsiteX0" fmla="*/ 7509 w 8252"/>
                      <a:gd name="connsiteY0" fmla="*/ 11984 h 12089"/>
                      <a:gd name="connsiteX1" fmla="*/ 5716 w 8252"/>
                      <a:gd name="connsiteY1" fmla="*/ 4456 h 12089"/>
                      <a:gd name="connsiteX2" fmla="*/ 732 w 8252"/>
                      <a:gd name="connsiteY2" fmla="*/ 98 h 12089"/>
                      <a:gd name="connsiteX3" fmla="*/ 2526 w 8252"/>
                      <a:gd name="connsiteY3" fmla="*/ 7824 h 12089"/>
                      <a:gd name="connsiteX4" fmla="*/ 7509 w 8252"/>
                      <a:gd name="connsiteY4" fmla="*/ 11984 h 12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52" h="12089">
                        <a:moveTo>
                          <a:pt x="7509" y="11984"/>
                        </a:moveTo>
                        <a:cubicBezTo>
                          <a:pt x="9303" y="11191"/>
                          <a:pt x="7509" y="7626"/>
                          <a:pt x="5716" y="4456"/>
                        </a:cubicBezTo>
                        <a:cubicBezTo>
                          <a:pt x="3722" y="1683"/>
                          <a:pt x="1928" y="-496"/>
                          <a:pt x="732" y="98"/>
                        </a:cubicBezTo>
                        <a:cubicBezTo>
                          <a:pt x="-862" y="1089"/>
                          <a:pt x="334" y="4258"/>
                          <a:pt x="2526" y="7824"/>
                        </a:cubicBezTo>
                        <a:cubicBezTo>
                          <a:pt x="4519" y="10597"/>
                          <a:pt x="6513" y="12578"/>
                          <a:pt x="7509" y="119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47" name="Freeform 2846">
                    <a:extLst>
                      <a:ext uri="{FF2B5EF4-FFF2-40B4-BE49-F238E27FC236}">
                        <a16:creationId xmlns:a16="http://schemas.microsoft.com/office/drawing/2014/main" id="{4557886C-81F3-39F3-0F5D-6DC24A062D42}"/>
                      </a:ext>
                    </a:extLst>
                  </p:cNvPr>
                  <p:cNvSpPr/>
                  <p:nvPr/>
                </p:nvSpPr>
                <p:spPr>
                  <a:xfrm>
                    <a:off x="3875884" y="4946750"/>
                    <a:ext cx="8451" cy="11256"/>
                  </a:xfrm>
                  <a:custGeom>
                    <a:avLst/>
                    <a:gdLst>
                      <a:gd name="connsiteX0" fmla="*/ 8365 w 8451"/>
                      <a:gd name="connsiteY0" fmla="*/ 10418 h 11256"/>
                      <a:gd name="connsiteX1" fmla="*/ 5773 w 8451"/>
                      <a:gd name="connsiteY1" fmla="*/ 3683 h 11256"/>
                      <a:gd name="connsiteX2" fmla="*/ 192 w 8451"/>
                      <a:gd name="connsiteY2" fmla="*/ 711 h 11256"/>
                      <a:gd name="connsiteX3" fmla="*/ 2584 w 8451"/>
                      <a:gd name="connsiteY3" fmla="*/ 7050 h 11256"/>
                      <a:gd name="connsiteX4" fmla="*/ 8365 w 8451"/>
                      <a:gd name="connsiteY4" fmla="*/ 10418 h 112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51" h="11256">
                        <a:moveTo>
                          <a:pt x="8365" y="10418"/>
                        </a:moveTo>
                        <a:cubicBezTo>
                          <a:pt x="8763" y="9031"/>
                          <a:pt x="7767" y="6456"/>
                          <a:pt x="5773" y="3683"/>
                        </a:cubicBezTo>
                        <a:cubicBezTo>
                          <a:pt x="3381" y="711"/>
                          <a:pt x="1189" y="-1071"/>
                          <a:pt x="192" y="711"/>
                        </a:cubicBezTo>
                        <a:cubicBezTo>
                          <a:pt x="-406" y="1900"/>
                          <a:pt x="392" y="4475"/>
                          <a:pt x="2584" y="7050"/>
                        </a:cubicBezTo>
                        <a:cubicBezTo>
                          <a:pt x="4976" y="9625"/>
                          <a:pt x="7567" y="12795"/>
                          <a:pt x="8365" y="104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48" name="Freeform 2847">
                    <a:extLst>
                      <a:ext uri="{FF2B5EF4-FFF2-40B4-BE49-F238E27FC236}">
                        <a16:creationId xmlns:a16="http://schemas.microsoft.com/office/drawing/2014/main" id="{1EA5AEE4-6F20-9C03-F21B-D3689C389DBD}"/>
                      </a:ext>
                    </a:extLst>
                  </p:cNvPr>
                  <p:cNvSpPr/>
                  <p:nvPr/>
                </p:nvSpPr>
                <p:spPr>
                  <a:xfrm>
                    <a:off x="3989301" y="4909926"/>
                    <a:ext cx="8425" cy="10096"/>
                  </a:xfrm>
                  <a:custGeom>
                    <a:avLst/>
                    <a:gdLst>
                      <a:gd name="connsiteX0" fmla="*/ 391 w 8425"/>
                      <a:gd name="connsiteY0" fmla="*/ 492 h 10096"/>
                      <a:gd name="connsiteX1" fmla="*/ 2384 w 8425"/>
                      <a:gd name="connsiteY1" fmla="*/ 6435 h 10096"/>
                      <a:gd name="connsiteX2" fmla="*/ 8364 w 8425"/>
                      <a:gd name="connsiteY2" fmla="*/ 9208 h 10096"/>
                      <a:gd name="connsiteX3" fmla="*/ 5175 w 8425"/>
                      <a:gd name="connsiteY3" fmla="*/ 2671 h 10096"/>
                      <a:gd name="connsiteX4" fmla="*/ 391 w 8425"/>
                      <a:gd name="connsiteY4" fmla="*/ 492 h 100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25" h="10096">
                        <a:moveTo>
                          <a:pt x="391" y="492"/>
                        </a:moveTo>
                        <a:cubicBezTo>
                          <a:pt x="-606" y="1483"/>
                          <a:pt x="391" y="4256"/>
                          <a:pt x="2384" y="6435"/>
                        </a:cubicBezTo>
                        <a:cubicBezTo>
                          <a:pt x="4776" y="9208"/>
                          <a:pt x="7766" y="11387"/>
                          <a:pt x="8364" y="9208"/>
                        </a:cubicBezTo>
                        <a:cubicBezTo>
                          <a:pt x="8763" y="7624"/>
                          <a:pt x="7168" y="5247"/>
                          <a:pt x="5175" y="2671"/>
                        </a:cubicBezTo>
                        <a:cubicBezTo>
                          <a:pt x="2783" y="-102"/>
                          <a:pt x="1188" y="-498"/>
                          <a:pt x="391" y="4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49" name="Freeform 2848">
                    <a:extLst>
                      <a:ext uri="{FF2B5EF4-FFF2-40B4-BE49-F238E27FC236}">
                        <a16:creationId xmlns:a16="http://schemas.microsoft.com/office/drawing/2014/main" id="{AC7B78B3-BA2B-0FE6-28F2-C816FCC86D35}"/>
                      </a:ext>
                    </a:extLst>
                  </p:cNvPr>
                  <p:cNvSpPr/>
                  <p:nvPr/>
                </p:nvSpPr>
                <p:spPr>
                  <a:xfrm>
                    <a:off x="3850911" y="4989414"/>
                    <a:ext cx="7506" cy="9803"/>
                  </a:xfrm>
                  <a:custGeom>
                    <a:avLst/>
                    <a:gdLst>
                      <a:gd name="connsiteX0" fmla="*/ 847 w 7506"/>
                      <a:gd name="connsiteY0" fmla="*/ 239 h 9803"/>
                      <a:gd name="connsiteX1" fmla="*/ 1246 w 7506"/>
                      <a:gd name="connsiteY1" fmla="*/ 5588 h 9803"/>
                      <a:gd name="connsiteX2" fmla="*/ 7026 w 7506"/>
                      <a:gd name="connsiteY2" fmla="*/ 9549 h 9803"/>
                      <a:gd name="connsiteX3" fmla="*/ 5631 w 7506"/>
                      <a:gd name="connsiteY3" fmla="*/ 3607 h 9803"/>
                      <a:gd name="connsiteX4" fmla="*/ 847 w 7506"/>
                      <a:gd name="connsiteY4" fmla="*/ 239 h 98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06" h="9803">
                        <a:moveTo>
                          <a:pt x="847" y="239"/>
                        </a:moveTo>
                        <a:cubicBezTo>
                          <a:pt x="-149" y="834"/>
                          <a:pt x="-548" y="2616"/>
                          <a:pt x="1246" y="5588"/>
                        </a:cubicBezTo>
                        <a:cubicBezTo>
                          <a:pt x="3438" y="9351"/>
                          <a:pt x="5432" y="10342"/>
                          <a:pt x="7026" y="9549"/>
                        </a:cubicBezTo>
                        <a:cubicBezTo>
                          <a:pt x="8023" y="8559"/>
                          <a:pt x="7425" y="6182"/>
                          <a:pt x="5631" y="3607"/>
                        </a:cubicBezTo>
                        <a:cubicBezTo>
                          <a:pt x="3837" y="636"/>
                          <a:pt x="1844" y="-553"/>
                          <a:pt x="847" y="2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50" name="Freeform 2849">
                    <a:extLst>
                      <a:ext uri="{FF2B5EF4-FFF2-40B4-BE49-F238E27FC236}">
                        <a16:creationId xmlns:a16="http://schemas.microsoft.com/office/drawing/2014/main" id="{8C007908-2685-43C5-B99A-420F92C81C40}"/>
                      </a:ext>
                    </a:extLst>
                  </p:cNvPr>
                  <p:cNvSpPr/>
                  <p:nvPr/>
                </p:nvSpPr>
                <p:spPr>
                  <a:xfrm>
                    <a:off x="3927164" y="4924405"/>
                    <a:ext cx="11386" cy="18029"/>
                  </a:xfrm>
                  <a:custGeom>
                    <a:avLst/>
                    <a:gdLst>
                      <a:gd name="connsiteX0" fmla="*/ 10703 w 11386"/>
                      <a:gd name="connsiteY0" fmla="*/ 17905 h 18029"/>
                      <a:gd name="connsiteX1" fmla="*/ 9707 w 11386"/>
                      <a:gd name="connsiteY1" fmla="*/ 12557 h 18029"/>
                      <a:gd name="connsiteX2" fmla="*/ 9906 w 11386"/>
                      <a:gd name="connsiteY2" fmla="*/ 12557 h 18029"/>
                      <a:gd name="connsiteX3" fmla="*/ 6717 w 11386"/>
                      <a:gd name="connsiteY3" fmla="*/ 4237 h 18029"/>
                      <a:gd name="connsiteX4" fmla="*/ 936 w 11386"/>
                      <a:gd name="connsiteY4" fmla="*/ 77 h 18029"/>
                      <a:gd name="connsiteX5" fmla="*/ 2132 w 11386"/>
                      <a:gd name="connsiteY5" fmla="*/ 6614 h 18029"/>
                      <a:gd name="connsiteX6" fmla="*/ 3528 w 11386"/>
                      <a:gd name="connsiteY6" fmla="*/ 8595 h 18029"/>
                      <a:gd name="connsiteX7" fmla="*/ 2332 w 11386"/>
                      <a:gd name="connsiteY7" fmla="*/ 9982 h 18029"/>
                      <a:gd name="connsiteX8" fmla="*/ 10703 w 11386"/>
                      <a:gd name="connsiteY8" fmla="*/ 17905 h 180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386" h="18029">
                        <a:moveTo>
                          <a:pt x="10703" y="17905"/>
                        </a:moveTo>
                        <a:cubicBezTo>
                          <a:pt x="11899" y="17509"/>
                          <a:pt x="11500" y="14934"/>
                          <a:pt x="9707" y="12557"/>
                        </a:cubicBezTo>
                        <a:cubicBezTo>
                          <a:pt x="9707" y="12557"/>
                          <a:pt x="9906" y="12557"/>
                          <a:pt x="9906" y="12557"/>
                        </a:cubicBezTo>
                        <a:cubicBezTo>
                          <a:pt x="11301" y="11963"/>
                          <a:pt x="9906" y="8595"/>
                          <a:pt x="6717" y="4237"/>
                        </a:cubicBezTo>
                        <a:cubicBezTo>
                          <a:pt x="5122" y="2454"/>
                          <a:pt x="2930" y="-517"/>
                          <a:pt x="936" y="77"/>
                        </a:cubicBezTo>
                        <a:cubicBezTo>
                          <a:pt x="-858" y="672"/>
                          <a:pt x="139" y="3445"/>
                          <a:pt x="2132" y="6614"/>
                        </a:cubicBezTo>
                        <a:lnTo>
                          <a:pt x="3528" y="8595"/>
                        </a:lnTo>
                        <a:cubicBezTo>
                          <a:pt x="3129" y="8991"/>
                          <a:pt x="2730" y="9387"/>
                          <a:pt x="2332" y="9982"/>
                        </a:cubicBezTo>
                        <a:cubicBezTo>
                          <a:pt x="4923" y="13745"/>
                          <a:pt x="7514" y="18896"/>
                          <a:pt x="10703" y="179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51" name="Freeform 2850">
                    <a:extLst>
                      <a:ext uri="{FF2B5EF4-FFF2-40B4-BE49-F238E27FC236}">
                        <a16:creationId xmlns:a16="http://schemas.microsoft.com/office/drawing/2014/main" id="{8E76AB61-F88B-B99B-A04A-44E3732EA373}"/>
                      </a:ext>
                    </a:extLst>
                  </p:cNvPr>
                  <p:cNvSpPr/>
                  <p:nvPr/>
                </p:nvSpPr>
                <p:spPr>
                  <a:xfrm>
                    <a:off x="3977879" y="4897288"/>
                    <a:ext cx="8147" cy="9743"/>
                  </a:xfrm>
                  <a:custGeom>
                    <a:avLst/>
                    <a:gdLst>
                      <a:gd name="connsiteX0" fmla="*/ 7627 w 8147"/>
                      <a:gd name="connsiteY0" fmla="*/ 9565 h 9743"/>
                      <a:gd name="connsiteX1" fmla="*/ 5035 w 8147"/>
                      <a:gd name="connsiteY1" fmla="*/ 2632 h 9743"/>
                      <a:gd name="connsiteX2" fmla="*/ 252 w 8147"/>
                      <a:gd name="connsiteY2" fmla="*/ 453 h 9743"/>
                      <a:gd name="connsiteX3" fmla="*/ 2444 w 8147"/>
                      <a:gd name="connsiteY3" fmla="*/ 6395 h 9743"/>
                      <a:gd name="connsiteX4" fmla="*/ 7627 w 8147"/>
                      <a:gd name="connsiteY4" fmla="*/ 9565 h 97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47" h="9743">
                        <a:moveTo>
                          <a:pt x="7627" y="9565"/>
                        </a:moveTo>
                        <a:cubicBezTo>
                          <a:pt x="9022" y="8376"/>
                          <a:pt x="7428" y="5603"/>
                          <a:pt x="5035" y="2632"/>
                        </a:cubicBezTo>
                        <a:cubicBezTo>
                          <a:pt x="2644" y="57"/>
                          <a:pt x="1049" y="-538"/>
                          <a:pt x="252" y="453"/>
                        </a:cubicBezTo>
                        <a:cubicBezTo>
                          <a:pt x="-546" y="1443"/>
                          <a:pt x="650" y="4018"/>
                          <a:pt x="2444" y="6395"/>
                        </a:cubicBezTo>
                        <a:cubicBezTo>
                          <a:pt x="4238" y="8376"/>
                          <a:pt x="6630" y="10357"/>
                          <a:pt x="7627" y="95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52" name="Freeform 2851">
                    <a:extLst>
                      <a:ext uri="{FF2B5EF4-FFF2-40B4-BE49-F238E27FC236}">
                        <a16:creationId xmlns:a16="http://schemas.microsoft.com/office/drawing/2014/main" id="{F68B4A64-82C4-182A-924E-4E845959CA58}"/>
                      </a:ext>
                    </a:extLst>
                  </p:cNvPr>
                  <p:cNvSpPr/>
                  <p:nvPr/>
                </p:nvSpPr>
                <p:spPr>
                  <a:xfrm>
                    <a:off x="3951860" y="4924750"/>
                    <a:ext cx="12798" cy="17808"/>
                  </a:xfrm>
                  <a:custGeom>
                    <a:avLst/>
                    <a:gdLst>
                      <a:gd name="connsiteX0" fmla="*/ 2750 w 12798"/>
                      <a:gd name="connsiteY0" fmla="*/ 6468 h 17808"/>
                      <a:gd name="connsiteX1" fmla="*/ 4943 w 12798"/>
                      <a:gd name="connsiteY1" fmla="*/ 13797 h 17808"/>
                      <a:gd name="connsiteX2" fmla="*/ 11919 w 12798"/>
                      <a:gd name="connsiteY2" fmla="*/ 17362 h 17808"/>
                      <a:gd name="connsiteX3" fmla="*/ 10524 w 12798"/>
                      <a:gd name="connsiteY3" fmla="*/ 10231 h 17808"/>
                      <a:gd name="connsiteX4" fmla="*/ 7534 w 12798"/>
                      <a:gd name="connsiteY4" fmla="*/ 6864 h 17808"/>
                      <a:gd name="connsiteX5" fmla="*/ 5142 w 12798"/>
                      <a:gd name="connsiteY5" fmla="*/ 2704 h 17808"/>
                      <a:gd name="connsiteX6" fmla="*/ 358 w 12798"/>
                      <a:gd name="connsiteY6" fmla="*/ 327 h 17808"/>
                      <a:gd name="connsiteX7" fmla="*/ 2551 w 12798"/>
                      <a:gd name="connsiteY7" fmla="*/ 6270 h 17808"/>
                      <a:gd name="connsiteX8" fmla="*/ 2750 w 12798"/>
                      <a:gd name="connsiteY8" fmla="*/ 6468 h 17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798" h="17808">
                        <a:moveTo>
                          <a:pt x="2750" y="6468"/>
                        </a:moveTo>
                        <a:cubicBezTo>
                          <a:pt x="2152" y="8052"/>
                          <a:pt x="2750" y="10826"/>
                          <a:pt x="4943" y="13797"/>
                        </a:cubicBezTo>
                        <a:cubicBezTo>
                          <a:pt x="7534" y="17362"/>
                          <a:pt x="10325" y="18551"/>
                          <a:pt x="11919" y="17362"/>
                        </a:cubicBezTo>
                        <a:cubicBezTo>
                          <a:pt x="13713" y="16174"/>
                          <a:pt x="12517" y="12806"/>
                          <a:pt x="10524" y="10231"/>
                        </a:cubicBezTo>
                        <a:cubicBezTo>
                          <a:pt x="9527" y="8845"/>
                          <a:pt x="8531" y="7656"/>
                          <a:pt x="7534" y="6864"/>
                        </a:cubicBezTo>
                        <a:cubicBezTo>
                          <a:pt x="7135" y="5675"/>
                          <a:pt x="6338" y="4289"/>
                          <a:pt x="5142" y="2704"/>
                        </a:cubicBezTo>
                        <a:cubicBezTo>
                          <a:pt x="2950" y="129"/>
                          <a:pt x="1155" y="-466"/>
                          <a:pt x="358" y="327"/>
                        </a:cubicBezTo>
                        <a:cubicBezTo>
                          <a:pt x="-638" y="1317"/>
                          <a:pt x="557" y="3892"/>
                          <a:pt x="2551" y="6270"/>
                        </a:cubicBezTo>
                        <a:cubicBezTo>
                          <a:pt x="2551" y="6270"/>
                          <a:pt x="2551" y="6468"/>
                          <a:pt x="2750" y="64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53" name="Freeform 2852">
                    <a:extLst>
                      <a:ext uri="{FF2B5EF4-FFF2-40B4-BE49-F238E27FC236}">
                        <a16:creationId xmlns:a16="http://schemas.microsoft.com/office/drawing/2014/main" id="{8294E042-63F7-8E89-86AD-5031D4028581}"/>
                      </a:ext>
                    </a:extLst>
                  </p:cNvPr>
                  <p:cNvSpPr/>
                  <p:nvPr/>
                </p:nvSpPr>
                <p:spPr>
                  <a:xfrm>
                    <a:off x="3843587" y="5007619"/>
                    <a:ext cx="7008" cy="9683"/>
                  </a:xfrm>
                  <a:custGeom>
                    <a:avLst/>
                    <a:gdLst>
                      <a:gd name="connsiteX0" fmla="*/ 6377 w 7008"/>
                      <a:gd name="connsiteY0" fmla="*/ 9569 h 9683"/>
                      <a:gd name="connsiteX1" fmla="*/ 5380 w 7008"/>
                      <a:gd name="connsiteY1" fmla="*/ 3824 h 9683"/>
                      <a:gd name="connsiteX2" fmla="*/ 597 w 7008"/>
                      <a:gd name="connsiteY2" fmla="*/ 60 h 9683"/>
                      <a:gd name="connsiteX3" fmla="*/ 1593 w 7008"/>
                      <a:gd name="connsiteY3" fmla="*/ 5805 h 9683"/>
                      <a:gd name="connsiteX4" fmla="*/ 6377 w 7008"/>
                      <a:gd name="connsiteY4" fmla="*/ 9569 h 96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08" h="9683">
                        <a:moveTo>
                          <a:pt x="6377" y="9569"/>
                        </a:moveTo>
                        <a:cubicBezTo>
                          <a:pt x="7573" y="8974"/>
                          <a:pt x="6975" y="6399"/>
                          <a:pt x="5380" y="3824"/>
                        </a:cubicBezTo>
                        <a:cubicBezTo>
                          <a:pt x="3786" y="1249"/>
                          <a:pt x="1992" y="-336"/>
                          <a:pt x="597" y="60"/>
                        </a:cubicBezTo>
                        <a:cubicBezTo>
                          <a:pt x="-400" y="1051"/>
                          <a:pt x="-201" y="3032"/>
                          <a:pt x="1593" y="5805"/>
                        </a:cubicBezTo>
                        <a:cubicBezTo>
                          <a:pt x="3188" y="8380"/>
                          <a:pt x="5181" y="10163"/>
                          <a:pt x="6377" y="95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54" name="Freeform 2853">
                    <a:extLst>
                      <a:ext uri="{FF2B5EF4-FFF2-40B4-BE49-F238E27FC236}">
                        <a16:creationId xmlns:a16="http://schemas.microsoft.com/office/drawing/2014/main" id="{6B7478EB-B81E-B88E-225C-E04A6E82A36F}"/>
                      </a:ext>
                    </a:extLst>
                  </p:cNvPr>
                  <p:cNvSpPr/>
                  <p:nvPr/>
                </p:nvSpPr>
                <p:spPr>
                  <a:xfrm>
                    <a:off x="3967282" y="4912383"/>
                    <a:ext cx="7339" cy="8559"/>
                  </a:xfrm>
                  <a:custGeom>
                    <a:avLst/>
                    <a:gdLst>
                      <a:gd name="connsiteX0" fmla="*/ 6862 w 7339"/>
                      <a:gd name="connsiteY0" fmla="*/ 8534 h 8559"/>
                      <a:gd name="connsiteX1" fmla="*/ 4869 w 7339"/>
                      <a:gd name="connsiteY1" fmla="*/ 2790 h 8559"/>
                      <a:gd name="connsiteX2" fmla="*/ 85 w 7339"/>
                      <a:gd name="connsiteY2" fmla="*/ 413 h 8559"/>
                      <a:gd name="connsiteX3" fmla="*/ 3075 w 7339"/>
                      <a:gd name="connsiteY3" fmla="*/ 6355 h 8559"/>
                      <a:gd name="connsiteX4" fmla="*/ 6862 w 7339"/>
                      <a:gd name="connsiteY4" fmla="*/ 8534 h 85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39" h="8559">
                        <a:moveTo>
                          <a:pt x="6862" y="8534"/>
                        </a:moveTo>
                        <a:cubicBezTo>
                          <a:pt x="8059" y="7940"/>
                          <a:pt x="6862" y="5167"/>
                          <a:pt x="4869" y="2790"/>
                        </a:cubicBezTo>
                        <a:cubicBezTo>
                          <a:pt x="2677" y="215"/>
                          <a:pt x="883" y="-578"/>
                          <a:pt x="85" y="413"/>
                        </a:cubicBezTo>
                        <a:cubicBezTo>
                          <a:pt x="-313" y="1997"/>
                          <a:pt x="683" y="4374"/>
                          <a:pt x="3075" y="6355"/>
                        </a:cubicBezTo>
                        <a:cubicBezTo>
                          <a:pt x="4271" y="7742"/>
                          <a:pt x="6264" y="8732"/>
                          <a:pt x="6862" y="85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55" name="Freeform 2854">
                    <a:extLst>
                      <a:ext uri="{FF2B5EF4-FFF2-40B4-BE49-F238E27FC236}">
                        <a16:creationId xmlns:a16="http://schemas.microsoft.com/office/drawing/2014/main" id="{4DDD3977-522A-F55E-80E1-D6FF73DFEA91}"/>
                      </a:ext>
                    </a:extLst>
                  </p:cNvPr>
                  <p:cNvSpPr/>
                  <p:nvPr/>
                </p:nvSpPr>
                <p:spPr>
                  <a:xfrm>
                    <a:off x="4029427" y="4872123"/>
                    <a:ext cx="8632" cy="9580"/>
                  </a:xfrm>
                  <a:custGeom>
                    <a:avLst/>
                    <a:gdLst>
                      <a:gd name="connsiteX0" fmla="*/ 330 w 8632"/>
                      <a:gd name="connsiteY0" fmla="*/ 262 h 9580"/>
                      <a:gd name="connsiteX1" fmla="*/ 2722 w 8632"/>
                      <a:gd name="connsiteY1" fmla="*/ 6205 h 9580"/>
                      <a:gd name="connsiteX2" fmla="*/ 8303 w 8632"/>
                      <a:gd name="connsiteY2" fmla="*/ 9374 h 9580"/>
                      <a:gd name="connsiteX3" fmla="*/ 5911 w 8632"/>
                      <a:gd name="connsiteY3" fmla="*/ 3432 h 9580"/>
                      <a:gd name="connsiteX4" fmla="*/ 330 w 8632"/>
                      <a:gd name="connsiteY4" fmla="*/ 262 h 95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32" h="9580">
                        <a:moveTo>
                          <a:pt x="330" y="262"/>
                        </a:moveTo>
                        <a:cubicBezTo>
                          <a:pt x="-667" y="1253"/>
                          <a:pt x="729" y="3828"/>
                          <a:pt x="2722" y="6205"/>
                        </a:cubicBezTo>
                        <a:cubicBezTo>
                          <a:pt x="4914" y="8582"/>
                          <a:pt x="7107" y="10167"/>
                          <a:pt x="8303" y="9374"/>
                        </a:cubicBezTo>
                        <a:cubicBezTo>
                          <a:pt x="9300" y="8384"/>
                          <a:pt x="7904" y="6007"/>
                          <a:pt x="5911" y="3432"/>
                        </a:cubicBezTo>
                        <a:cubicBezTo>
                          <a:pt x="3519" y="1253"/>
                          <a:pt x="1327" y="-728"/>
                          <a:pt x="330" y="2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56" name="Freeform 2855">
                    <a:extLst>
                      <a:ext uri="{FF2B5EF4-FFF2-40B4-BE49-F238E27FC236}">
                        <a16:creationId xmlns:a16="http://schemas.microsoft.com/office/drawing/2014/main" id="{67561526-462E-6319-39EC-37A870FEFD04}"/>
                      </a:ext>
                    </a:extLst>
                  </p:cNvPr>
                  <p:cNvSpPr/>
                  <p:nvPr/>
                </p:nvSpPr>
                <p:spPr>
                  <a:xfrm>
                    <a:off x="3997493" y="4870460"/>
                    <a:ext cx="8434" cy="9904"/>
                  </a:xfrm>
                  <a:custGeom>
                    <a:avLst/>
                    <a:gdLst>
                      <a:gd name="connsiteX0" fmla="*/ 7747 w 8434"/>
                      <a:gd name="connsiteY0" fmla="*/ 9849 h 9904"/>
                      <a:gd name="connsiteX1" fmla="*/ 4956 w 8434"/>
                      <a:gd name="connsiteY1" fmla="*/ 2916 h 9904"/>
                      <a:gd name="connsiteX2" fmla="*/ 172 w 8434"/>
                      <a:gd name="connsiteY2" fmla="*/ 341 h 9904"/>
                      <a:gd name="connsiteX3" fmla="*/ 2564 w 8434"/>
                      <a:gd name="connsiteY3" fmla="*/ 6085 h 9904"/>
                      <a:gd name="connsiteX4" fmla="*/ 7747 w 8434"/>
                      <a:gd name="connsiteY4" fmla="*/ 9849 h 99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34" h="9904">
                        <a:moveTo>
                          <a:pt x="7747" y="9849"/>
                        </a:moveTo>
                        <a:cubicBezTo>
                          <a:pt x="9541" y="9057"/>
                          <a:pt x="7547" y="6085"/>
                          <a:pt x="4956" y="2916"/>
                        </a:cubicBezTo>
                        <a:cubicBezTo>
                          <a:pt x="3162" y="1331"/>
                          <a:pt x="970" y="-848"/>
                          <a:pt x="172" y="341"/>
                        </a:cubicBezTo>
                        <a:cubicBezTo>
                          <a:pt x="-426" y="1529"/>
                          <a:pt x="571" y="3708"/>
                          <a:pt x="2564" y="6085"/>
                        </a:cubicBezTo>
                        <a:cubicBezTo>
                          <a:pt x="4358" y="8462"/>
                          <a:pt x="6551" y="10245"/>
                          <a:pt x="7747" y="98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57" name="Freeform 2856">
                    <a:extLst>
                      <a:ext uri="{FF2B5EF4-FFF2-40B4-BE49-F238E27FC236}">
                        <a16:creationId xmlns:a16="http://schemas.microsoft.com/office/drawing/2014/main" id="{DF88D1D4-6156-517A-E825-921B14E551CE}"/>
                      </a:ext>
                    </a:extLst>
                  </p:cNvPr>
                  <p:cNvSpPr/>
                  <p:nvPr/>
                </p:nvSpPr>
                <p:spPr>
                  <a:xfrm>
                    <a:off x="3916333" y="4978013"/>
                    <a:ext cx="7572" cy="10451"/>
                  </a:xfrm>
                  <a:custGeom>
                    <a:avLst/>
                    <a:gdLst>
                      <a:gd name="connsiteX0" fmla="*/ 6984 w 7572"/>
                      <a:gd name="connsiteY0" fmla="*/ 10254 h 10451"/>
                      <a:gd name="connsiteX1" fmla="*/ 4591 w 7572"/>
                      <a:gd name="connsiteY1" fmla="*/ 3123 h 10451"/>
                      <a:gd name="connsiteX2" fmla="*/ 206 w 7572"/>
                      <a:gd name="connsiteY2" fmla="*/ 548 h 10451"/>
                      <a:gd name="connsiteX3" fmla="*/ 3595 w 7572"/>
                      <a:gd name="connsiteY3" fmla="*/ 8471 h 10451"/>
                      <a:gd name="connsiteX4" fmla="*/ 6984 w 7572"/>
                      <a:gd name="connsiteY4" fmla="*/ 10254 h 104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72" h="10451">
                        <a:moveTo>
                          <a:pt x="6984" y="10254"/>
                        </a:moveTo>
                        <a:cubicBezTo>
                          <a:pt x="8379" y="9066"/>
                          <a:pt x="7183" y="6292"/>
                          <a:pt x="4591" y="3123"/>
                        </a:cubicBezTo>
                        <a:cubicBezTo>
                          <a:pt x="2598" y="548"/>
                          <a:pt x="605" y="-839"/>
                          <a:pt x="206" y="548"/>
                        </a:cubicBezTo>
                        <a:cubicBezTo>
                          <a:pt x="-591" y="2331"/>
                          <a:pt x="1004" y="5500"/>
                          <a:pt x="3595" y="8471"/>
                        </a:cubicBezTo>
                        <a:cubicBezTo>
                          <a:pt x="4791" y="10056"/>
                          <a:pt x="6386" y="10848"/>
                          <a:pt x="6984" y="102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58" name="Freeform 2857">
                    <a:extLst>
                      <a:ext uri="{FF2B5EF4-FFF2-40B4-BE49-F238E27FC236}">
                        <a16:creationId xmlns:a16="http://schemas.microsoft.com/office/drawing/2014/main" id="{63A9985E-E8EF-60C6-5F89-BD7E7B7EB199}"/>
                      </a:ext>
                    </a:extLst>
                  </p:cNvPr>
                  <p:cNvSpPr/>
                  <p:nvPr/>
                </p:nvSpPr>
                <p:spPr>
                  <a:xfrm>
                    <a:off x="3792899" y="4948920"/>
                    <a:ext cx="19218" cy="22509"/>
                  </a:xfrm>
                  <a:custGeom>
                    <a:avLst/>
                    <a:gdLst>
                      <a:gd name="connsiteX0" fmla="*/ 6635 w 19218"/>
                      <a:gd name="connsiteY0" fmla="*/ 5078 h 22509"/>
                      <a:gd name="connsiteX1" fmla="*/ 58 w 19218"/>
                      <a:gd name="connsiteY1" fmla="*/ 2503 h 22509"/>
                      <a:gd name="connsiteX2" fmla="*/ 6436 w 19218"/>
                      <a:gd name="connsiteY2" fmla="*/ 13199 h 22509"/>
                      <a:gd name="connsiteX3" fmla="*/ 6237 w 19218"/>
                      <a:gd name="connsiteY3" fmla="*/ 13199 h 22509"/>
                      <a:gd name="connsiteX4" fmla="*/ 7034 w 19218"/>
                      <a:gd name="connsiteY4" fmla="*/ 17755 h 22509"/>
                      <a:gd name="connsiteX5" fmla="*/ 11619 w 19218"/>
                      <a:gd name="connsiteY5" fmla="*/ 22510 h 22509"/>
                      <a:gd name="connsiteX6" fmla="*/ 11220 w 19218"/>
                      <a:gd name="connsiteY6" fmla="*/ 17557 h 22509"/>
                      <a:gd name="connsiteX7" fmla="*/ 17598 w 19218"/>
                      <a:gd name="connsiteY7" fmla="*/ 21717 h 22509"/>
                      <a:gd name="connsiteX8" fmla="*/ 16801 w 19218"/>
                      <a:gd name="connsiteY8" fmla="*/ 13794 h 22509"/>
                      <a:gd name="connsiteX9" fmla="*/ 6635 w 19218"/>
                      <a:gd name="connsiteY9" fmla="*/ 5078 h 225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218" h="22509">
                        <a:moveTo>
                          <a:pt x="6635" y="5078"/>
                        </a:moveTo>
                        <a:cubicBezTo>
                          <a:pt x="3646" y="1908"/>
                          <a:pt x="-540" y="-3044"/>
                          <a:pt x="58" y="2503"/>
                        </a:cubicBezTo>
                        <a:cubicBezTo>
                          <a:pt x="456" y="6266"/>
                          <a:pt x="3446" y="10426"/>
                          <a:pt x="6436" y="13199"/>
                        </a:cubicBezTo>
                        <a:lnTo>
                          <a:pt x="6237" y="13199"/>
                        </a:lnTo>
                        <a:cubicBezTo>
                          <a:pt x="5838" y="13794"/>
                          <a:pt x="6237" y="16171"/>
                          <a:pt x="7034" y="17755"/>
                        </a:cubicBezTo>
                        <a:cubicBezTo>
                          <a:pt x="8230" y="20529"/>
                          <a:pt x="10024" y="22510"/>
                          <a:pt x="11619" y="22510"/>
                        </a:cubicBezTo>
                        <a:cubicBezTo>
                          <a:pt x="12615" y="21717"/>
                          <a:pt x="12217" y="19934"/>
                          <a:pt x="11220" y="17557"/>
                        </a:cubicBezTo>
                        <a:cubicBezTo>
                          <a:pt x="13612" y="19934"/>
                          <a:pt x="15805" y="22113"/>
                          <a:pt x="17598" y="21717"/>
                        </a:cubicBezTo>
                        <a:cubicBezTo>
                          <a:pt x="19592" y="21123"/>
                          <a:pt x="20190" y="19340"/>
                          <a:pt x="16801" y="13794"/>
                        </a:cubicBezTo>
                        <a:cubicBezTo>
                          <a:pt x="13014" y="8049"/>
                          <a:pt x="10223" y="9040"/>
                          <a:pt x="6635" y="50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59" name="Freeform 2858">
                    <a:extLst>
                      <a:ext uri="{FF2B5EF4-FFF2-40B4-BE49-F238E27FC236}">
                        <a16:creationId xmlns:a16="http://schemas.microsoft.com/office/drawing/2014/main" id="{03179FE7-F0F0-803E-86F3-69E16F422858}"/>
                      </a:ext>
                    </a:extLst>
                  </p:cNvPr>
                  <p:cNvSpPr/>
                  <p:nvPr/>
                </p:nvSpPr>
                <p:spPr>
                  <a:xfrm>
                    <a:off x="3824363" y="5081120"/>
                    <a:ext cx="7084" cy="10208"/>
                  </a:xfrm>
                  <a:custGeom>
                    <a:avLst/>
                    <a:gdLst>
                      <a:gd name="connsiteX0" fmla="*/ 686 w 7084"/>
                      <a:gd name="connsiteY0" fmla="*/ 51 h 10208"/>
                      <a:gd name="connsiteX1" fmla="*/ 1284 w 7084"/>
                      <a:gd name="connsiteY1" fmla="*/ 6191 h 10208"/>
                      <a:gd name="connsiteX2" fmla="*/ 6267 w 7084"/>
                      <a:gd name="connsiteY2" fmla="*/ 10153 h 10208"/>
                      <a:gd name="connsiteX3" fmla="*/ 5470 w 7084"/>
                      <a:gd name="connsiteY3" fmla="*/ 4210 h 10208"/>
                      <a:gd name="connsiteX4" fmla="*/ 686 w 7084"/>
                      <a:gd name="connsiteY4" fmla="*/ 51 h 102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84" h="10208">
                        <a:moveTo>
                          <a:pt x="686" y="51"/>
                        </a:moveTo>
                        <a:cubicBezTo>
                          <a:pt x="-311" y="1239"/>
                          <a:pt x="-311" y="3418"/>
                          <a:pt x="1284" y="6191"/>
                        </a:cubicBezTo>
                        <a:cubicBezTo>
                          <a:pt x="2878" y="8767"/>
                          <a:pt x="4872" y="10549"/>
                          <a:pt x="6267" y="10153"/>
                        </a:cubicBezTo>
                        <a:cubicBezTo>
                          <a:pt x="7862" y="9757"/>
                          <a:pt x="6865" y="6984"/>
                          <a:pt x="5470" y="4210"/>
                        </a:cubicBezTo>
                        <a:cubicBezTo>
                          <a:pt x="3875" y="1635"/>
                          <a:pt x="2081" y="-346"/>
                          <a:pt x="686" y="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60" name="Freeform 2859">
                    <a:extLst>
                      <a:ext uri="{FF2B5EF4-FFF2-40B4-BE49-F238E27FC236}">
                        <a16:creationId xmlns:a16="http://schemas.microsoft.com/office/drawing/2014/main" id="{9FBFE70F-2E75-F9F4-4348-3565A8ECD845}"/>
                      </a:ext>
                    </a:extLst>
                  </p:cNvPr>
                  <p:cNvSpPr/>
                  <p:nvPr/>
                </p:nvSpPr>
                <p:spPr>
                  <a:xfrm>
                    <a:off x="3970695" y="5005521"/>
                    <a:ext cx="17079" cy="22561"/>
                  </a:xfrm>
                  <a:custGeom>
                    <a:avLst/>
                    <a:gdLst>
                      <a:gd name="connsiteX0" fmla="*/ 9629 w 17079"/>
                      <a:gd name="connsiteY0" fmla="*/ 177 h 22561"/>
                      <a:gd name="connsiteX1" fmla="*/ 9230 w 17079"/>
                      <a:gd name="connsiteY1" fmla="*/ 2554 h 22561"/>
                      <a:gd name="connsiteX2" fmla="*/ 4247 w 17079"/>
                      <a:gd name="connsiteY2" fmla="*/ 574 h 22561"/>
                      <a:gd name="connsiteX3" fmla="*/ 4646 w 17079"/>
                      <a:gd name="connsiteY3" fmla="*/ 5328 h 22561"/>
                      <a:gd name="connsiteX4" fmla="*/ 3449 w 17079"/>
                      <a:gd name="connsiteY4" fmla="*/ 5724 h 22561"/>
                      <a:gd name="connsiteX5" fmla="*/ 2253 w 17079"/>
                      <a:gd name="connsiteY5" fmla="*/ 12657 h 22561"/>
                      <a:gd name="connsiteX6" fmla="*/ 260 w 17079"/>
                      <a:gd name="connsiteY6" fmla="*/ 13251 h 22561"/>
                      <a:gd name="connsiteX7" fmla="*/ 4048 w 17079"/>
                      <a:gd name="connsiteY7" fmla="*/ 21373 h 22561"/>
                      <a:gd name="connsiteX8" fmla="*/ 5443 w 17079"/>
                      <a:gd name="connsiteY8" fmla="*/ 22561 h 22561"/>
                      <a:gd name="connsiteX9" fmla="*/ 8831 w 17079"/>
                      <a:gd name="connsiteY9" fmla="*/ 19590 h 22561"/>
                      <a:gd name="connsiteX10" fmla="*/ 8034 w 17079"/>
                      <a:gd name="connsiteY10" fmla="*/ 18402 h 22561"/>
                      <a:gd name="connsiteX11" fmla="*/ 10027 w 17079"/>
                      <a:gd name="connsiteY11" fmla="*/ 18402 h 22561"/>
                      <a:gd name="connsiteX12" fmla="*/ 13216 w 17079"/>
                      <a:gd name="connsiteY12" fmla="*/ 15628 h 22561"/>
                      <a:gd name="connsiteX13" fmla="*/ 12619 w 17079"/>
                      <a:gd name="connsiteY13" fmla="*/ 11270 h 22561"/>
                      <a:gd name="connsiteX14" fmla="*/ 12818 w 17079"/>
                      <a:gd name="connsiteY14" fmla="*/ 8101 h 22561"/>
                      <a:gd name="connsiteX15" fmla="*/ 16805 w 17079"/>
                      <a:gd name="connsiteY15" fmla="*/ 9884 h 22561"/>
                      <a:gd name="connsiteX16" fmla="*/ 14612 w 17079"/>
                      <a:gd name="connsiteY16" fmla="*/ 3743 h 22561"/>
                      <a:gd name="connsiteX17" fmla="*/ 9629 w 17079"/>
                      <a:gd name="connsiteY17" fmla="*/ 177 h 2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7079" h="22561">
                        <a:moveTo>
                          <a:pt x="9629" y="177"/>
                        </a:moveTo>
                        <a:cubicBezTo>
                          <a:pt x="9031" y="574"/>
                          <a:pt x="8831" y="1366"/>
                          <a:pt x="9230" y="2554"/>
                        </a:cubicBezTo>
                        <a:cubicBezTo>
                          <a:pt x="7436" y="574"/>
                          <a:pt x="5642" y="-219"/>
                          <a:pt x="4247" y="574"/>
                        </a:cubicBezTo>
                        <a:cubicBezTo>
                          <a:pt x="3250" y="1168"/>
                          <a:pt x="3250" y="3149"/>
                          <a:pt x="4646" y="5328"/>
                        </a:cubicBezTo>
                        <a:cubicBezTo>
                          <a:pt x="4247" y="5526"/>
                          <a:pt x="3848" y="5526"/>
                          <a:pt x="3449" y="5724"/>
                        </a:cubicBezTo>
                        <a:cubicBezTo>
                          <a:pt x="2054" y="7111"/>
                          <a:pt x="-338" y="7705"/>
                          <a:pt x="2253" y="12657"/>
                        </a:cubicBezTo>
                        <a:cubicBezTo>
                          <a:pt x="1257" y="12261"/>
                          <a:pt x="659" y="12459"/>
                          <a:pt x="260" y="13251"/>
                        </a:cubicBezTo>
                        <a:cubicBezTo>
                          <a:pt x="-736" y="15430"/>
                          <a:pt x="1257" y="18600"/>
                          <a:pt x="4048" y="21373"/>
                        </a:cubicBezTo>
                        <a:cubicBezTo>
                          <a:pt x="4446" y="21967"/>
                          <a:pt x="5044" y="22363"/>
                          <a:pt x="5443" y="22561"/>
                        </a:cubicBezTo>
                        <a:cubicBezTo>
                          <a:pt x="6639" y="21571"/>
                          <a:pt x="7635" y="20581"/>
                          <a:pt x="8831" y="19590"/>
                        </a:cubicBezTo>
                        <a:cubicBezTo>
                          <a:pt x="8632" y="19194"/>
                          <a:pt x="8433" y="18798"/>
                          <a:pt x="8034" y="18402"/>
                        </a:cubicBezTo>
                        <a:cubicBezTo>
                          <a:pt x="8831" y="18600"/>
                          <a:pt x="9429" y="18600"/>
                          <a:pt x="10027" y="18402"/>
                        </a:cubicBezTo>
                        <a:cubicBezTo>
                          <a:pt x="11024" y="17411"/>
                          <a:pt x="12021" y="16619"/>
                          <a:pt x="13216" y="15628"/>
                        </a:cubicBezTo>
                        <a:cubicBezTo>
                          <a:pt x="13615" y="14638"/>
                          <a:pt x="13615" y="13251"/>
                          <a:pt x="12619" y="11270"/>
                        </a:cubicBezTo>
                        <a:cubicBezTo>
                          <a:pt x="13615" y="10874"/>
                          <a:pt x="13416" y="9686"/>
                          <a:pt x="12818" y="8101"/>
                        </a:cubicBezTo>
                        <a:cubicBezTo>
                          <a:pt x="14412" y="9884"/>
                          <a:pt x="16007" y="11072"/>
                          <a:pt x="16805" y="9884"/>
                        </a:cubicBezTo>
                        <a:cubicBezTo>
                          <a:pt x="17602" y="8695"/>
                          <a:pt x="16605" y="6318"/>
                          <a:pt x="14612" y="3743"/>
                        </a:cubicBezTo>
                        <a:cubicBezTo>
                          <a:pt x="12818" y="1366"/>
                          <a:pt x="10825" y="-615"/>
                          <a:pt x="9629" y="1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61" name="Freeform 2860">
                    <a:extLst>
                      <a:ext uri="{FF2B5EF4-FFF2-40B4-BE49-F238E27FC236}">
                        <a16:creationId xmlns:a16="http://schemas.microsoft.com/office/drawing/2014/main" id="{6885811B-0C94-E19D-EEB6-F52E7BE2EA7E}"/>
                      </a:ext>
                    </a:extLst>
                  </p:cNvPr>
                  <p:cNvSpPr/>
                  <p:nvPr/>
                </p:nvSpPr>
                <p:spPr>
                  <a:xfrm>
                    <a:off x="3953614" y="4787406"/>
                    <a:ext cx="3550" cy="3593"/>
                  </a:xfrm>
                  <a:custGeom>
                    <a:avLst/>
                    <a:gdLst>
                      <a:gd name="connsiteX0" fmla="*/ 3189 w 3550"/>
                      <a:gd name="connsiteY0" fmla="*/ 3367 h 3593"/>
                      <a:gd name="connsiteX1" fmla="*/ 2990 w 3550"/>
                      <a:gd name="connsiteY1" fmla="*/ 0 h 3593"/>
                      <a:gd name="connsiteX2" fmla="*/ 0 w 3550"/>
                      <a:gd name="connsiteY2" fmla="*/ 2773 h 3593"/>
                      <a:gd name="connsiteX3" fmla="*/ 3189 w 3550"/>
                      <a:gd name="connsiteY3" fmla="*/ 3367 h 35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550" h="3593">
                        <a:moveTo>
                          <a:pt x="3189" y="3367"/>
                        </a:moveTo>
                        <a:cubicBezTo>
                          <a:pt x="3787" y="2575"/>
                          <a:pt x="3588" y="1387"/>
                          <a:pt x="2990" y="0"/>
                        </a:cubicBezTo>
                        <a:cubicBezTo>
                          <a:pt x="1993" y="990"/>
                          <a:pt x="997" y="1783"/>
                          <a:pt x="0" y="2773"/>
                        </a:cubicBezTo>
                        <a:cubicBezTo>
                          <a:pt x="1595" y="3962"/>
                          <a:pt x="2392" y="3566"/>
                          <a:pt x="3189" y="33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62" name="Freeform 2861">
                    <a:extLst>
                      <a:ext uri="{FF2B5EF4-FFF2-40B4-BE49-F238E27FC236}">
                        <a16:creationId xmlns:a16="http://schemas.microsoft.com/office/drawing/2014/main" id="{F2BF96C4-0EA4-1AB3-FA71-AE403CB5544A}"/>
                      </a:ext>
                    </a:extLst>
                  </p:cNvPr>
                  <p:cNvSpPr/>
                  <p:nvPr/>
                </p:nvSpPr>
                <p:spPr>
                  <a:xfrm>
                    <a:off x="3800576" y="4920822"/>
                    <a:ext cx="6005" cy="8339"/>
                  </a:xfrm>
                  <a:custGeom>
                    <a:avLst/>
                    <a:gdLst>
                      <a:gd name="connsiteX0" fmla="*/ 554 w 6005"/>
                      <a:gd name="connsiteY0" fmla="*/ 95 h 8339"/>
                      <a:gd name="connsiteX1" fmla="*/ 1351 w 6005"/>
                      <a:gd name="connsiteY1" fmla="*/ 5047 h 8339"/>
                      <a:gd name="connsiteX2" fmla="*/ 5736 w 6005"/>
                      <a:gd name="connsiteY2" fmla="*/ 8018 h 8339"/>
                      <a:gd name="connsiteX3" fmla="*/ 4540 w 6005"/>
                      <a:gd name="connsiteY3" fmla="*/ 3462 h 8339"/>
                      <a:gd name="connsiteX4" fmla="*/ 554 w 6005"/>
                      <a:gd name="connsiteY4" fmla="*/ 95 h 8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05" h="8339">
                        <a:moveTo>
                          <a:pt x="554" y="95"/>
                        </a:moveTo>
                        <a:cubicBezTo>
                          <a:pt x="-443" y="1283"/>
                          <a:pt x="-44" y="3066"/>
                          <a:pt x="1351" y="5047"/>
                        </a:cubicBezTo>
                        <a:cubicBezTo>
                          <a:pt x="3145" y="7622"/>
                          <a:pt x="4939" y="9009"/>
                          <a:pt x="5736" y="8018"/>
                        </a:cubicBezTo>
                        <a:cubicBezTo>
                          <a:pt x="6334" y="7226"/>
                          <a:pt x="5936" y="5443"/>
                          <a:pt x="4540" y="3462"/>
                        </a:cubicBezTo>
                        <a:cubicBezTo>
                          <a:pt x="2547" y="491"/>
                          <a:pt x="1152" y="-301"/>
                          <a:pt x="554" y="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63" name="Freeform 2862">
                    <a:extLst>
                      <a:ext uri="{FF2B5EF4-FFF2-40B4-BE49-F238E27FC236}">
                        <a16:creationId xmlns:a16="http://schemas.microsoft.com/office/drawing/2014/main" id="{C657E3A2-C4BB-05BB-B53C-B3A58D771845}"/>
                      </a:ext>
                    </a:extLst>
                  </p:cNvPr>
                  <p:cNvSpPr/>
                  <p:nvPr/>
                </p:nvSpPr>
                <p:spPr>
                  <a:xfrm>
                    <a:off x="3914894" y="4884220"/>
                    <a:ext cx="38737" cy="70958"/>
                  </a:xfrm>
                  <a:custGeom>
                    <a:avLst/>
                    <a:gdLst>
                      <a:gd name="connsiteX0" fmla="*/ 11412 w 38737"/>
                      <a:gd name="connsiteY0" fmla="*/ 2032 h 70958"/>
                      <a:gd name="connsiteX1" fmla="*/ 7824 w 38737"/>
                      <a:gd name="connsiteY1" fmla="*/ 843 h 70958"/>
                      <a:gd name="connsiteX2" fmla="*/ 9817 w 38737"/>
                      <a:gd name="connsiteY2" fmla="*/ 5597 h 70958"/>
                      <a:gd name="connsiteX3" fmla="*/ 12608 w 38737"/>
                      <a:gd name="connsiteY3" fmla="*/ 8568 h 70958"/>
                      <a:gd name="connsiteX4" fmla="*/ 11811 w 38737"/>
                      <a:gd name="connsiteY4" fmla="*/ 11342 h 70958"/>
                      <a:gd name="connsiteX5" fmla="*/ 11811 w 38737"/>
                      <a:gd name="connsiteY5" fmla="*/ 12332 h 70958"/>
                      <a:gd name="connsiteX6" fmla="*/ 8821 w 38737"/>
                      <a:gd name="connsiteY6" fmla="*/ 7182 h 70958"/>
                      <a:gd name="connsiteX7" fmla="*/ 250 w 38737"/>
                      <a:gd name="connsiteY7" fmla="*/ 1635 h 70958"/>
                      <a:gd name="connsiteX8" fmla="*/ 2642 w 38737"/>
                      <a:gd name="connsiteY8" fmla="*/ 7776 h 70958"/>
                      <a:gd name="connsiteX9" fmla="*/ 11611 w 38737"/>
                      <a:gd name="connsiteY9" fmla="*/ 13719 h 70958"/>
                      <a:gd name="connsiteX10" fmla="*/ 11811 w 38737"/>
                      <a:gd name="connsiteY10" fmla="*/ 13323 h 70958"/>
                      <a:gd name="connsiteX11" fmla="*/ 12010 w 38737"/>
                      <a:gd name="connsiteY11" fmla="*/ 15502 h 70958"/>
                      <a:gd name="connsiteX12" fmla="*/ 10814 w 38737"/>
                      <a:gd name="connsiteY12" fmla="*/ 15502 h 70958"/>
                      <a:gd name="connsiteX13" fmla="*/ 10216 w 38737"/>
                      <a:gd name="connsiteY13" fmla="*/ 16492 h 70958"/>
                      <a:gd name="connsiteX14" fmla="*/ 3040 w 38737"/>
                      <a:gd name="connsiteY14" fmla="*/ 17681 h 70958"/>
                      <a:gd name="connsiteX15" fmla="*/ 5632 w 38737"/>
                      <a:gd name="connsiteY15" fmla="*/ 23425 h 70958"/>
                      <a:gd name="connsiteX16" fmla="*/ 7625 w 38737"/>
                      <a:gd name="connsiteY16" fmla="*/ 26198 h 70958"/>
                      <a:gd name="connsiteX17" fmla="*/ 11412 w 38737"/>
                      <a:gd name="connsiteY17" fmla="*/ 28179 h 70958"/>
                      <a:gd name="connsiteX18" fmla="*/ 11611 w 38737"/>
                      <a:gd name="connsiteY18" fmla="*/ 26198 h 70958"/>
                      <a:gd name="connsiteX19" fmla="*/ 13206 w 38737"/>
                      <a:gd name="connsiteY19" fmla="*/ 23029 h 70958"/>
                      <a:gd name="connsiteX20" fmla="*/ 14203 w 38737"/>
                      <a:gd name="connsiteY20" fmla="*/ 24614 h 70958"/>
                      <a:gd name="connsiteX21" fmla="*/ 19983 w 38737"/>
                      <a:gd name="connsiteY21" fmla="*/ 30556 h 70958"/>
                      <a:gd name="connsiteX22" fmla="*/ 31145 w 38737"/>
                      <a:gd name="connsiteY22" fmla="*/ 58883 h 70958"/>
                      <a:gd name="connsiteX23" fmla="*/ 31345 w 38737"/>
                      <a:gd name="connsiteY23" fmla="*/ 59081 h 70958"/>
                      <a:gd name="connsiteX24" fmla="*/ 31145 w 38737"/>
                      <a:gd name="connsiteY24" fmla="*/ 58883 h 70958"/>
                      <a:gd name="connsiteX25" fmla="*/ 24368 w 38737"/>
                      <a:gd name="connsiteY25" fmla="*/ 56110 h 70958"/>
                      <a:gd name="connsiteX26" fmla="*/ 25166 w 38737"/>
                      <a:gd name="connsiteY26" fmla="*/ 60864 h 70958"/>
                      <a:gd name="connsiteX27" fmla="*/ 24169 w 38737"/>
                      <a:gd name="connsiteY27" fmla="*/ 61062 h 70958"/>
                      <a:gd name="connsiteX28" fmla="*/ 25963 w 38737"/>
                      <a:gd name="connsiteY28" fmla="*/ 67203 h 70958"/>
                      <a:gd name="connsiteX29" fmla="*/ 31145 w 38737"/>
                      <a:gd name="connsiteY29" fmla="*/ 70768 h 70958"/>
                      <a:gd name="connsiteX30" fmla="*/ 30149 w 38737"/>
                      <a:gd name="connsiteY30" fmla="*/ 66014 h 70958"/>
                      <a:gd name="connsiteX31" fmla="*/ 33139 w 38737"/>
                      <a:gd name="connsiteY31" fmla="*/ 65420 h 70958"/>
                      <a:gd name="connsiteX32" fmla="*/ 32541 w 38737"/>
                      <a:gd name="connsiteY32" fmla="*/ 61458 h 70958"/>
                      <a:gd name="connsiteX33" fmla="*/ 37524 w 38737"/>
                      <a:gd name="connsiteY33" fmla="*/ 65222 h 70958"/>
                      <a:gd name="connsiteX34" fmla="*/ 36727 w 38737"/>
                      <a:gd name="connsiteY34" fmla="*/ 58685 h 70958"/>
                      <a:gd name="connsiteX35" fmla="*/ 29152 w 38737"/>
                      <a:gd name="connsiteY35" fmla="*/ 37886 h 70958"/>
                      <a:gd name="connsiteX36" fmla="*/ 27757 w 38737"/>
                      <a:gd name="connsiteY36" fmla="*/ 33924 h 70958"/>
                      <a:gd name="connsiteX37" fmla="*/ 22375 w 38737"/>
                      <a:gd name="connsiteY37" fmla="*/ 28972 h 70958"/>
                      <a:gd name="connsiteX38" fmla="*/ 20182 w 38737"/>
                      <a:gd name="connsiteY38" fmla="*/ 24217 h 70958"/>
                      <a:gd name="connsiteX39" fmla="*/ 22774 w 38737"/>
                      <a:gd name="connsiteY39" fmla="*/ 23029 h 70958"/>
                      <a:gd name="connsiteX40" fmla="*/ 22375 w 38737"/>
                      <a:gd name="connsiteY40" fmla="*/ 15898 h 70958"/>
                      <a:gd name="connsiteX41" fmla="*/ 27757 w 38737"/>
                      <a:gd name="connsiteY41" fmla="*/ 20256 h 70958"/>
                      <a:gd name="connsiteX42" fmla="*/ 31743 w 38737"/>
                      <a:gd name="connsiteY42" fmla="*/ 20058 h 70958"/>
                      <a:gd name="connsiteX43" fmla="*/ 31743 w 38737"/>
                      <a:gd name="connsiteY43" fmla="*/ 19661 h 70958"/>
                      <a:gd name="connsiteX44" fmla="*/ 28155 w 38737"/>
                      <a:gd name="connsiteY44" fmla="*/ 14313 h 70958"/>
                      <a:gd name="connsiteX45" fmla="*/ 26959 w 38737"/>
                      <a:gd name="connsiteY45" fmla="*/ 12530 h 70958"/>
                      <a:gd name="connsiteX46" fmla="*/ 23970 w 38737"/>
                      <a:gd name="connsiteY46" fmla="*/ 5993 h 70958"/>
                      <a:gd name="connsiteX47" fmla="*/ 18389 w 38737"/>
                      <a:gd name="connsiteY47" fmla="*/ 2428 h 70958"/>
                      <a:gd name="connsiteX48" fmla="*/ 20382 w 38737"/>
                      <a:gd name="connsiteY48" fmla="*/ 8568 h 70958"/>
                      <a:gd name="connsiteX49" fmla="*/ 20382 w 38737"/>
                      <a:gd name="connsiteY49" fmla="*/ 11936 h 70958"/>
                      <a:gd name="connsiteX50" fmla="*/ 21378 w 38737"/>
                      <a:gd name="connsiteY50" fmla="*/ 14115 h 70958"/>
                      <a:gd name="connsiteX51" fmla="*/ 16594 w 38737"/>
                      <a:gd name="connsiteY51" fmla="*/ 9361 h 70958"/>
                      <a:gd name="connsiteX52" fmla="*/ 14601 w 38737"/>
                      <a:gd name="connsiteY52" fmla="*/ 8370 h 70958"/>
                      <a:gd name="connsiteX53" fmla="*/ 11412 w 38737"/>
                      <a:gd name="connsiteY53" fmla="*/ 2032 h 709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38737" h="70958">
                        <a:moveTo>
                          <a:pt x="11412" y="2032"/>
                        </a:moveTo>
                        <a:cubicBezTo>
                          <a:pt x="9618" y="51"/>
                          <a:pt x="8024" y="-742"/>
                          <a:pt x="7824" y="843"/>
                        </a:cubicBezTo>
                        <a:cubicBezTo>
                          <a:pt x="7625" y="1635"/>
                          <a:pt x="8821" y="4211"/>
                          <a:pt x="9817" y="5597"/>
                        </a:cubicBezTo>
                        <a:cubicBezTo>
                          <a:pt x="10615" y="6786"/>
                          <a:pt x="11811" y="7974"/>
                          <a:pt x="12608" y="8568"/>
                        </a:cubicBezTo>
                        <a:cubicBezTo>
                          <a:pt x="12010" y="9163"/>
                          <a:pt x="11811" y="9955"/>
                          <a:pt x="11811" y="11342"/>
                        </a:cubicBezTo>
                        <a:cubicBezTo>
                          <a:pt x="11811" y="11738"/>
                          <a:pt x="11811" y="11936"/>
                          <a:pt x="11811" y="12332"/>
                        </a:cubicBezTo>
                        <a:cubicBezTo>
                          <a:pt x="11412" y="10946"/>
                          <a:pt x="10216" y="9163"/>
                          <a:pt x="8821" y="7182"/>
                        </a:cubicBezTo>
                        <a:cubicBezTo>
                          <a:pt x="5632" y="3418"/>
                          <a:pt x="2044" y="-346"/>
                          <a:pt x="250" y="1635"/>
                        </a:cubicBezTo>
                        <a:cubicBezTo>
                          <a:pt x="-548" y="2626"/>
                          <a:pt x="649" y="5399"/>
                          <a:pt x="2642" y="7776"/>
                        </a:cubicBezTo>
                        <a:cubicBezTo>
                          <a:pt x="6030" y="11936"/>
                          <a:pt x="9817" y="15502"/>
                          <a:pt x="11611" y="13719"/>
                        </a:cubicBezTo>
                        <a:cubicBezTo>
                          <a:pt x="11811" y="13521"/>
                          <a:pt x="11811" y="13521"/>
                          <a:pt x="11811" y="13323"/>
                        </a:cubicBezTo>
                        <a:cubicBezTo>
                          <a:pt x="11811" y="14115"/>
                          <a:pt x="12010" y="14709"/>
                          <a:pt x="12010" y="15502"/>
                        </a:cubicBezTo>
                        <a:cubicBezTo>
                          <a:pt x="11611" y="15303"/>
                          <a:pt x="11213" y="15502"/>
                          <a:pt x="10814" y="15502"/>
                        </a:cubicBezTo>
                        <a:cubicBezTo>
                          <a:pt x="10415" y="15700"/>
                          <a:pt x="10216" y="16096"/>
                          <a:pt x="10216" y="16492"/>
                        </a:cubicBezTo>
                        <a:cubicBezTo>
                          <a:pt x="6628" y="14115"/>
                          <a:pt x="3240" y="12530"/>
                          <a:pt x="3040" y="17681"/>
                        </a:cubicBezTo>
                        <a:cubicBezTo>
                          <a:pt x="3040" y="19463"/>
                          <a:pt x="4037" y="21642"/>
                          <a:pt x="5632" y="23425"/>
                        </a:cubicBezTo>
                        <a:cubicBezTo>
                          <a:pt x="6030" y="24217"/>
                          <a:pt x="6828" y="25208"/>
                          <a:pt x="7625" y="26198"/>
                        </a:cubicBezTo>
                        <a:cubicBezTo>
                          <a:pt x="9020" y="27783"/>
                          <a:pt x="10615" y="29170"/>
                          <a:pt x="11412" y="28179"/>
                        </a:cubicBezTo>
                        <a:cubicBezTo>
                          <a:pt x="11611" y="27585"/>
                          <a:pt x="11811" y="26991"/>
                          <a:pt x="11611" y="26198"/>
                        </a:cubicBezTo>
                        <a:cubicBezTo>
                          <a:pt x="12608" y="25802"/>
                          <a:pt x="13007" y="24614"/>
                          <a:pt x="13206" y="23029"/>
                        </a:cubicBezTo>
                        <a:cubicBezTo>
                          <a:pt x="13605" y="23623"/>
                          <a:pt x="13804" y="24019"/>
                          <a:pt x="14203" y="24614"/>
                        </a:cubicBezTo>
                        <a:cubicBezTo>
                          <a:pt x="16196" y="27585"/>
                          <a:pt x="17990" y="29764"/>
                          <a:pt x="19983" y="30556"/>
                        </a:cubicBezTo>
                        <a:cubicBezTo>
                          <a:pt x="18588" y="37687"/>
                          <a:pt x="25963" y="48780"/>
                          <a:pt x="31145" y="58883"/>
                        </a:cubicBezTo>
                        <a:cubicBezTo>
                          <a:pt x="31145" y="58883"/>
                          <a:pt x="31145" y="59081"/>
                          <a:pt x="31345" y="59081"/>
                        </a:cubicBezTo>
                        <a:cubicBezTo>
                          <a:pt x="31345" y="59081"/>
                          <a:pt x="31345" y="58883"/>
                          <a:pt x="31145" y="58883"/>
                        </a:cubicBezTo>
                        <a:cubicBezTo>
                          <a:pt x="28355" y="55912"/>
                          <a:pt x="25764" y="54129"/>
                          <a:pt x="24368" y="56110"/>
                        </a:cubicBezTo>
                        <a:cubicBezTo>
                          <a:pt x="23571" y="57100"/>
                          <a:pt x="24169" y="59081"/>
                          <a:pt x="25166" y="60864"/>
                        </a:cubicBezTo>
                        <a:cubicBezTo>
                          <a:pt x="24767" y="60864"/>
                          <a:pt x="24568" y="60864"/>
                          <a:pt x="24169" y="61062"/>
                        </a:cubicBezTo>
                        <a:cubicBezTo>
                          <a:pt x="23172" y="61854"/>
                          <a:pt x="24169" y="64627"/>
                          <a:pt x="25963" y="67203"/>
                        </a:cubicBezTo>
                        <a:cubicBezTo>
                          <a:pt x="27757" y="69778"/>
                          <a:pt x="29950" y="71561"/>
                          <a:pt x="31145" y="70768"/>
                        </a:cubicBezTo>
                        <a:cubicBezTo>
                          <a:pt x="32142" y="70174"/>
                          <a:pt x="31345" y="68193"/>
                          <a:pt x="30149" y="66014"/>
                        </a:cubicBezTo>
                        <a:cubicBezTo>
                          <a:pt x="31345" y="66608"/>
                          <a:pt x="32341" y="66410"/>
                          <a:pt x="33139" y="65420"/>
                        </a:cubicBezTo>
                        <a:cubicBezTo>
                          <a:pt x="33736" y="64429"/>
                          <a:pt x="33537" y="63043"/>
                          <a:pt x="32541" y="61458"/>
                        </a:cubicBezTo>
                        <a:cubicBezTo>
                          <a:pt x="34135" y="63637"/>
                          <a:pt x="35929" y="65420"/>
                          <a:pt x="37524" y="65222"/>
                        </a:cubicBezTo>
                        <a:cubicBezTo>
                          <a:pt x="39517" y="65024"/>
                          <a:pt x="38919" y="61854"/>
                          <a:pt x="36727" y="58685"/>
                        </a:cubicBezTo>
                        <a:cubicBezTo>
                          <a:pt x="30747" y="49969"/>
                          <a:pt x="24169" y="41253"/>
                          <a:pt x="29152" y="37886"/>
                        </a:cubicBezTo>
                        <a:cubicBezTo>
                          <a:pt x="29551" y="37687"/>
                          <a:pt x="28155" y="34716"/>
                          <a:pt x="27757" y="33924"/>
                        </a:cubicBezTo>
                        <a:cubicBezTo>
                          <a:pt x="25764" y="30952"/>
                          <a:pt x="23770" y="29368"/>
                          <a:pt x="22375" y="28972"/>
                        </a:cubicBezTo>
                        <a:cubicBezTo>
                          <a:pt x="22176" y="27585"/>
                          <a:pt x="21378" y="26000"/>
                          <a:pt x="20182" y="24217"/>
                        </a:cubicBezTo>
                        <a:cubicBezTo>
                          <a:pt x="21179" y="24019"/>
                          <a:pt x="21976" y="23821"/>
                          <a:pt x="22774" y="23029"/>
                        </a:cubicBezTo>
                        <a:cubicBezTo>
                          <a:pt x="24368" y="21642"/>
                          <a:pt x="24169" y="18869"/>
                          <a:pt x="22375" y="15898"/>
                        </a:cubicBezTo>
                        <a:cubicBezTo>
                          <a:pt x="23970" y="17879"/>
                          <a:pt x="25963" y="19265"/>
                          <a:pt x="27757" y="20256"/>
                        </a:cubicBezTo>
                        <a:cubicBezTo>
                          <a:pt x="29351" y="21048"/>
                          <a:pt x="30348" y="20256"/>
                          <a:pt x="31743" y="20058"/>
                        </a:cubicBezTo>
                        <a:lnTo>
                          <a:pt x="31743" y="19661"/>
                        </a:lnTo>
                        <a:lnTo>
                          <a:pt x="28155" y="14313"/>
                        </a:lnTo>
                        <a:lnTo>
                          <a:pt x="26959" y="12530"/>
                        </a:lnTo>
                        <a:cubicBezTo>
                          <a:pt x="27557" y="11144"/>
                          <a:pt x="25963" y="8568"/>
                          <a:pt x="23970" y="5993"/>
                        </a:cubicBezTo>
                        <a:cubicBezTo>
                          <a:pt x="21777" y="3418"/>
                          <a:pt x="19584" y="1635"/>
                          <a:pt x="18389" y="2428"/>
                        </a:cubicBezTo>
                        <a:cubicBezTo>
                          <a:pt x="17193" y="3418"/>
                          <a:pt x="18389" y="5795"/>
                          <a:pt x="20382" y="8568"/>
                        </a:cubicBezTo>
                        <a:cubicBezTo>
                          <a:pt x="19784" y="9163"/>
                          <a:pt x="19784" y="10153"/>
                          <a:pt x="20382" y="11936"/>
                        </a:cubicBezTo>
                        <a:cubicBezTo>
                          <a:pt x="20581" y="12728"/>
                          <a:pt x="20980" y="13521"/>
                          <a:pt x="21378" y="14115"/>
                        </a:cubicBezTo>
                        <a:cubicBezTo>
                          <a:pt x="19983" y="12332"/>
                          <a:pt x="18189" y="10549"/>
                          <a:pt x="16594" y="9361"/>
                        </a:cubicBezTo>
                        <a:cubicBezTo>
                          <a:pt x="15797" y="8767"/>
                          <a:pt x="15199" y="8568"/>
                          <a:pt x="14601" y="8370"/>
                        </a:cubicBezTo>
                        <a:cubicBezTo>
                          <a:pt x="15000" y="6984"/>
                          <a:pt x="13804" y="4805"/>
                          <a:pt x="11412" y="20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64" name="Freeform 2863">
                    <a:extLst>
                      <a:ext uri="{FF2B5EF4-FFF2-40B4-BE49-F238E27FC236}">
                        <a16:creationId xmlns:a16="http://schemas.microsoft.com/office/drawing/2014/main" id="{7F995D40-0344-834E-75EA-9267D0BB388B}"/>
                      </a:ext>
                    </a:extLst>
                  </p:cNvPr>
                  <p:cNvSpPr/>
                  <p:nvPr/>
                </p:nvSpPr>
                <p:spPr>
                  <a:xfrm>
                    <a:off x="3955981" y="4870028"/>
                    <a:ext cx="6471" cy="8391"/>
                  </a:xfrm>
                  <a:custGeom>
                    <a:avLst/>
                    <a:gdLst>
                      <a:gd name="connsiteX0" fmla="*/ 25 w 6471"/>
                      <a:gd name="connsiteY0" fmla="*/ 574 h 8391"/>
                      <a:gd name="connsiteX1" fmla="*/ 3015 w 6471"/>
                      <a:gd name="connsiteY1" fmla="*/ 6517 h 8391"/>
                      <a:gd name="connsiteX2" fmla="*/ 6403 w 6471"/>
                      <a:gd name="connsiteY2" fmla="*/ 7904 h 8391"/>
                      <a:gd name="connsiteX3" fmla="*/ 3214 w 6471"/>
                      <a:gd name="connsiteY3" fmla="*/ 1961 h 8391"/>
                      <a:gd name="connsiteX4" fmla="*/ 25 w 6471"/>
                      <a:gd name="connsiteY4" fmla="*/ 574 h 83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71" h="8391">
                        <a:moveTo>
                          <a:pt x="25" y="574"/>
                        </a:moveTo>
                        <a:cubicBezTo>
                          <a:pt x="-175" y="2159"/>
                          <a:pt x="822" y="4338"/>
                          <a:pt x="3015" y="6517"/>
                        </a:cubicBezTo>
                        <a:cubicBezTo>
                          <a:pt x="4609" y="7904"/>
                          <a:pt x="6204" y="9092"/>
                          <a:pt x="6403" y="7904"/>
                        </a:cubicBezTo>
                        <a:cubicBezTo>
                          <a:pt x="6802" y="6319"/>
                          <a:pt x="5407" y="4140"/>
                          <a:pt x="3214" y="1961"/>
                        </a:cubicBezTo>
                        <a:cubicBezTo>
                          <a:pt x="2018" y="574"/>
                          <a:pt x="224" y="-812"/>
                          <a:pt x="25" y="5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65" name="Freeform 2864">
                    <a:extLst>
                      <a:ext uri="{FF2B5EF4-FFF2-40B4-BE49-F238E27FC236}">
                        <a16:creationId xmlns:a16="http://schemas.microsoft.com/office/drawing/2014/main" id="{E96938E8-62AF-DA35-5BEB-E9BE288DEF71}"/>
                      </a:ext>
                    </a:extLst>
                  </p:cNvPr>
                  <p:cNvSpPr/>
                  <p:nvPr/>
                </p:nvSpPr>
                <p:spPr>
                  <a:xfrm>
                    <a:off x="3970088" y="4992541"/>
                    <a:ext cx="6140" cy="7824"/>
                  </a:xfrm>
                  <a:custGeom>
                    <a:avLst/>
                    <a:gdLst>
                      <a:gd name="connsiteX0" fmla="*/ 6049 w 6140"/>
                      <a:gd name="connsiteY0" fmla="*/ 7017 h 7824"/>
                      <a:gd name="connsiteX1" fmla="*/ 4654 w 6140"/>
                      <a:gd name="connsiteY1" fmla="*/ 3055 h 7824"/>
                      <a:gd name="connsiteX2" fmla="*/ 269 w 6140"/>
                      <a:gd name="connsiteY2" fmla="*/ 480 h 7824"/>
                      <a:gd name="connsiteX3" fmla="*/ 1465 w 6140"/>
                      <a:gd name="connsiteY3" fmla="*/ 5036 h 7824"/>
                      <a:gd name="connsiteX4" fmla="*/ 6049 w 6140"/>
                      <a:gd name="connsiteY4" fmla="*/ 7017 h 78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140" h="7824">
                        <a:moveTo>
                          <a:pt x="6049" y="7017"/>
                        </a:moveTo>
                        <a:cubicBezTo>
                          <a:pt x="6448" y="6027"/>
                          <a:pt x="5451" y="3848"/>
                          <a:pt x="4654" y="3055"/>
                        </a:cubicBezTo>
                        <a:cubicBezTo>
                          <a:pt x="2063" y="-114"/>
                          <a:pt x="867" y="-510"/>
                          <a:pt x="269" y="480"/>
                        </a:cubicBezTo>
                        <a:cubicBezTo>
                          <a:pt x="-329" y="1272"/>
                          <a:pt x="70" y="3055"/>
                          <a:pt x="1465" y="5036"/>
                        </a:cubicBezTo>
                        <a:cubicBezTo>
                          <a:pt x="3458" y="7809"/>
                          <a:pt x="5451" y="8602"/>
                          <a:pt x="6049" y="70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66" name="Freeform 2865">
                    <a:extLst>
                      <a:ext uri="{FF2B5EF4-FFF2-40B4-BE49-F238E27FC236}">
                        <a16:creationId xmlns:a16="http://schemas.microsoft.com/office/drawing/2014/main" id="{B034C3D4-FEE8-4434-CD36-8D1D09AF4880}"/>
                      </a:ext>
                    </a:extLst>
                  </p:cNvPr>
                  <p:cNvSpPr/>
                  <p:nvPr/>
                </p:nvSpPr>
                <p:spPr>
                  <a:xfrm>
                    <a:off x="4068796" y="4796880"/>
                    <a:ext cx="23550" cy="33746"/>
                  </a:xfrm>
                  <a:custGeom>
                    <a:avLst/>
                    <a:gdLst>
                      <a:gd name="connsiteX0" fmla="*/ 22552 w 23550"/>
                      <a:gd name="connsiteY0" fmla="*/ 33708 h 33746"/>
                      <a:gd name="connsiteX1" fmla="*/ 20759 w 23550"/>
                      <a:gd name="connsiteY1" fmla="*/ 27370 h 33746"/>
                      <a:gd name="connsiteX2" fmla="*/ 10393 w 23550"/>
                      <a:gd name="connsiteY2" fmla="*/ 7957 h 33746"/>
                      <a:gd name="connsiteX3" fmla="*/ 8400 w 23550"/>
                      <a:gd name="connsiteY3" fmla="*/ 4193 h 33746"/>
                      <a:gd name="connsiteX4" fmla="*/ 28 w 23550"/>
                      <a:gd name="connsiteY4" fmla="*/ 1816 h 33746"/>
                      <a:gd name="connsiteX5" fmla="*/ 15177 w 23550"/>
                      <a:gd name="connsiteY5" fmla="*/ 28360 h 33746"/>
                      <a:gd name="connsiteX6" fmla="*/ 22552 w 23550"/>
                      <a:gd name="connsiteY6" fmla="*/ 33708 h 337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3550" h="33746">
                        <a:moveTo>
                          <a:pt x="22552" y="33708"/>
                        </a:moveTo>
                        <a:cubicBezTo>
                          <a:pt x="24546" y="33312"/>
                          <a:pt x="23350" y="30143"/>
                          <a:pt x="20759" y="27370"/>
                        </a:cubicBezTo>
                        <a:cubicBezTo>
                          <a:pt x="13583" y="19644"/>
                          <a:pt x="5809" y="11919"/>
                          <a:pt x="10393" y="7957"/>
                        </a:cubicBezTo>
                        <a:cubicBezTo>
                          <a:pt x="10792" y="7561"/>
                          <a:pt x="8799" y="4986"/>
                          <a:pt x="8400" y="4193"/>
                        </a:cubicBezTo>
                        <a:cubicBezTo>
                          <a:pt x="4015" y="-561"/>
                          <a:pt x="228" y="-1155"/>
                          <a:pt x="28" y="1816"/>
                        </a:cubicBezTo>
                        <a:cubicBezTo>
                          <a:pt x="-570" y="8947"/>
                          <a:pt x="8400" y="19050"/>
                          <a:pt x="15177" y="28360"/>
                        </a:cubicBezTo>
                        <a:cubicBezTo>
                          <a:pt x="17170" y="31331"/>
                          <a:pt x="20360" y="34105"/>
                          <a:pt x="22552" y="3370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67" name="Freeform 2866">
                    <a:extLst>
                      <a:ext uri="{FF2B5EF4-FFF2-40B4-BE49-F238E27FC236}">
                        <a16:creationId xmlns:a16="http://schemas.microsoft.com/office/drawing/2014/main" id="{9BBDCC78-E0AC-8010-19FA-F7B64B6547DE}"/>
                      </a:ext>
                    </a:extLst>
                  </p:cNvPr>
                  <p:cNvSpPr/>
                  <p:nvPr/>
                </p:nvSpPr>
                <p:spPr>
                  <a:xfrm>
                    <a:off x="4014975" y="4781064"/>
                    <a:ext cx="22941" cy="17288"/>
                  </a:xfrm>
                  <a:custGeom>
                    <a:avLst/>
                    <a:gdLst>
                      <a:gd name="connsiteX0" fmla="*/ 10197 w 22941"/>
                      <a:gd name="connsiteY0" fmla="*/ 12086 h 17288"/>
                      <a:gd name="connsiteX1" fmla="*/ 21758 w 22941"/>
                      <a:gd name="connsiteY1" fmla="*/ 17038 h 17288"/>
                      <a:gd name="connsiteX2" fmla="*/ 19167 w 22941"/>
                      <a:gd name="connsiteY2" fmla="*/ 9511 h 17288"/>
                      <a:gd name="connsiteX3" fmla="*/ 7407 w 22941"/>
                      <a:gd name="connsiteY3" fmla="*/ 3568 h 17288"/>
                      <a:gd name="connsiteX4" fmla="*/ 430 w 22941"/>
                      <a:gd name="connsiteY4" fmla="*/ 2578 h 17288"/>
                      <a:gd name="connsiteX5" fmla="*/ 10197 w 22941"/>
                      <a:gd name="connsiteY5" fmla="*/ 12086 h 17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2941" h="17288">
                        <a:moveTo>
                          <a:pt x="10197" y="12086"/>
                        </a:moveTo>
                        <a:cubicBezTo>
                          <a:pt x="13984" y="13671"/>
                          <a:pt x="19366" y="18425"/>
                          <a:pt x="21758" y="17038"/>
                        </a:cubicBezTo>
                        <a:cubicBezTo>
                          <a:pt x="23552" y="16048"/>
                          <a:pt x="23751" y="14265"/>
                          <a:pt x="19167" y="9511"/>
                        </a:cubicBezTo>
                        <a:cubicBezTo>
                          <a:pt x="14383" y="4955"/>
                          <a:pt x="11792" y="6540"/>
                          <a:pt x="7407" y="3568"/>
                        </a:cubicBezTo>
                        <a:cubicBezTo>
                          <a:pt x="3819" y="1191"/>
                          <a:pt x="-1563" y="-2572"/>
                          <a:pt x="430" y="2578"/>
                        </a:cubicBezTo>
                        <a:cubicBezTo>
                          <a:pt x="1826" y="6540"/>
                          <a:pt x="6410" y="10501"/>
                          <a:pt x="10197" y="1208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68" name="Freeform 2867">
                    <a:extLst>
                      <a:ext uri="{FF2B5EF4-FFF2-40B4-BE49-F238E27FC236}">
                        <a16:creationId xmlns:a16="http://schemas.microsoft.com/office/drawing/2014/main" id="{010A983C-EF18-A67B-92B1-FA064FFB5F0E}"/>
                      </a:ext>
                    </a:extLst>
                  </p:cNvPr>
                  <p:cNvSpPr/>
                  <p:nvPr/>
                </p:nvSpPr>
                <p:spPr>
                  <a:xfrm>
                    <a:off x="3997665" y="4746774"/>
                    <a:ext cx="14673" cy="12610"/>
                  </a:xfrm>
                  <a:custGeom>
                    <a:avLst/>
                    <a:gdLst>
                      <a:gd name="connsiteX0" fmla="*/ 13156 w 14673"/>
                      <a:gd name="connsiteY0" fmla="*/ 10919 h 12610"/>
                      <a:gd name="connsiteX1" fmla="*/ 11960 w 14673"/>
                      <a:gd name="connsiteY1" fmla="*/ 4580 h 12610"/>
                      <a:gd name="connsiteX2" fmla="*/ 2791 w 14673"/>
                      <a:gd name="connsiteY2" fmla="*/ 24 h 12610"/>
                      <a:gd name="connsiteX3" fmla="*/ 0 w 14673"/>
                      <a:gd name="connsiteY3" fmla="*/ 2599 h 12610"/>
                      <a:gd name="connsiteX4" fmla="*/ 4186 w 14673"/>
                      <a:gd name="connsiteY4" fmla="*/ 8938 h 12610"/>
                      <a:gd name="connsiteX5" fmla="*/ 13156 w 14673"/>
                      <a:gd name="connsiteY5" fmla="*/ 10919 h 126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673" h="12610">
                        <a:moveTo>
                          <a:pt x="13156" y="10919"/>
                        </a:moveTo>
                        <a:cubicBezTo>
                          <a:pt x="14152" y="9730"/>
                          <a:pt x="16544" y="8740"/>
                          <a:pt x="11960" y="4580"/>
                        </a:cubicBezTo>
                        <a:cubicBezTo>
                          <a:pt x="7774" y="816"/>
                          <a:pt x="4784" y="-174"/>
                          <a:pt x="2791" y="24"/>
                        </a:cubicBezTo>
                        <a:cubicBezTo>
                          <a:pt x="1794" y="816"/>
                          <a:pt x="997" y="1807"/>
                          <a:pt x="0" y="2599"/>
                        </a:cubicBezTo>
                        <a:cubicBezTo>
                          <a:pt x="399" y="4184"/>
                          <a:pt x="1794" y="6561"/>
                          <a:pt x="4186" y="8938"/>
                        </a:cubicBezTo>
                        <a:cubicBezTo>
                          <a:pt x="10365" y="14881"/>
                          <a:pt x="11361" y="12107"/>
                          <a:pt x="13156" y="109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69" name="Freeform 2868">
                    <a:extLst>
                      <a:ext uri="{FF2B5EF4-FFF2-40B4-BE49-F238E27FC236}">
                        <a16:creationId xmlns:a16="http://schemas.microsoft.com/office/drawing/2014/main" id="{31089202-78E0-4DE7-74A2-06FF6764D545}"/>
                      </a:ext>
                    </a:extLst>
                  </p:cNvPr>
                  <p:cNvSpPr/>
                  <p:nvPr/>
                </p:nvSpPr>
                <p:spPr>
                  <a:xfrm>
                    <a:off x="3982118" y="4766804"/>
                    <a:ext cx="398" cy="396"/>
                  </a:xfrm>
                  <a:custGeom>
                    <a:avLst/>
                    <a:gdLst>
                      <a:gd name="connsiteX0" fmla="*/ 399 w 398"/>
                      <a:gd name="connsiteY0" fmla="*/ 396 h 396"/>
                      <a:gd name="connsiteX1" fmla="*/ 0 w 398"/>
                      <a:gd name="connsiteY1" fmla="*/ 0 h 396"/>
                      <a:gd name="connsiteX2" fmla="*/ 199 w 398"/>
                      <a:gd name="connsiteY2" fmla="*/ 396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396">
                        <a:moveTo>
                          <a:pt x="399" y="396"/>
                        </a:moveTo>
                        <a:lnTo>
                          <a:pt x="0" y="0"/>
                        </a:lnTo>
                        <a:lnTo>
                          <a:pt x="199" y="396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70" name="Freeform 2869">
                    <a:extLst>
                      <a:ext uri="{FF2B5EF4-FFF2-40B4-BE49-F238E27FC236}">
                        <a16:creationId xmlns:a16="http://schemas.microsoft.com/office/drawing/2014/main" id="{1033AF4C-CD63-1DAB-8822-CF37BBAA8E8E}"/>
                      </a:ext>
                    </a:extLst>
                  </p:cNvPr>
                  <p:cNvSpPr/>
                  <p:nvPr/>
                </p:nvSpPr>
                <p:spPr>
                  <a:xfrm>
                    <a:off x="3982317" y="4765060"/>
                    <a:ext cx="15701" cy="15218"/>
                  </a:xfrm>
                  <a:custGeom>
                    <a:avLst/>
                    <a:gdLst>
                      <a:gd name="connsiteX0" fmla="*/ 13754 w 15701"/>
                      <a:gd name="connsiteY0" fmla="*/ 15215 h 15218"/>
                      <a:gd name="connsiteX1" fmla="*/ 12956 w 15701"/>
                      <a:gd name="connsiteY1" fmla="*/ 4320 h 15218"/>
                      <a:gd name="connsiteX2" fmla="*/ 2990 w 15701"/>
                      <a:gd name="connsiteY2" fmla="*/ 1745 h 15218"/>
                      <a:gd name="connsiteX3" fmla="*/ 0 w 15701"/>
                      <a:gd name="connsiteY3" fmla="*/ 1943 h 15218"/>
                      <a:gd name="connsiteX4" fmla="*/ 1196 w 15701"/>
                      <a:gd name="connsiteY4" fmla="*/ 3329 h 15218"/>
                      <a:gd name="connsiteX5" fmla="*/ 13754 w 15701"/>
                      <a:gd name="connsiteY5" fmla="*/ 15215 h 15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5701" h="15218">
                        <a:moveTo>
                          <a:pt x="13754" y="15215"/>
                        </a:moveTo>
                        <a:cubicBezTo>
                          <a:pt x="16743" y="15413"/>
                          <a:pt x="16145" y="7687"/>
                          <a:pt x="12956" y="4320"/>
                        </a:cubicBezTo>
                        <a:cubicBezTo>
                          <a:pt x="5581" y="-3406"/>
                          <a:pt x="5581" y="1547"/>
                          <a:pt x="2990" y="1745"/>
                        </a:cubicBezTo>
                        <a:lnTo>
                          <a:pt x="0" y="1943"/>
                        </a:lnTo>
                        <a:lnTo>
                          <a:pt x="1196" y="3329"/>
                        </a:lnTo>
                        <a:cubicBezTo>
                          <a:pt x="5183" y="8281"/>
                          <a:pt x="8571" y="14818"/>
                          <a:pt x="13754" y="152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71" name="Freeform 2870">
                    <a:extLst>
                      <a:ext uri="{FF2B5EF4-FFF2-40B4-BE49-F238E27FC236}">
                        <a16:creationId xmlns:a16="http://schemas.microsoft.com/office/drawing/2014/main" id="{0604FE61-D9EB-2C23-6F8F-3689AEF5E411}"/>
                      </a:ext>
                    </a:extLst>
                  </p:cNvPr>
                  <p:cNvSpPr/>
                  <p:nvPr/>
                </p:nvSpPr>
                <p:spPr>
                  <a:xfrm>
                    <a:off x="4016356" y="4891466"/>
                    <a:ext cx="23641" cy="30203"/>
                  </a:xfrm>
                  <a:custGeom>
                    <a:avLst/>
                    <a:gdLst>
                      <a:gd name="connsiteX0" fmla="*/ 16391 w 23641"/>
                      <a:gd name="connsiteY0" fmla="*/ 24895 h 30203"/>
                      <a:gd name="connsiteX1" fmla="*/ 16989 w 23641"/>
                      <a:gd name="connsiteY1" fmla="*/ 26084 h 30203"/>
                      <a:gd name="connsiteX2" fmla="*/ 23168 w 23641"/>
                      <a:gd name="connsiteY2" fmla="*/ 29253 h 30203"/>
                      <a:gd name="connsiteX3" fmla="*/ 21573 w 23641"/>
                      <a:gd name="connsiteY3" fmla="*/ 22320 h 30203"/>
                      <a:gd name="connsiteX4" fmla="*/ 17786 w 23641"/>
                      <a:gd name="connsiteY4" fmla="*/ 19151 h 30203"/>
                      <a:gd name="connsiteX5" fmla="*/ 4033 w 23641"/>
                      <a:gd name="connsiteY5" fmla="*/ 1719 h 30203"/>
                      <a:gd name="connsiteX6" fmla="*/ 245 w 23641"/>
                      <a:gd name="connsiteY6" fmla="*/ 530 h 30203"/>
                      <a:gd name="connsiteX7" fmla="*/ 5826 w 23641"/>
                      <a:gd name="connsiteY7" fmla="*/ 11425 h 30203"/>
                      <a:gd name="connsiteX8" fmla="*/ 16391 w 23641"/>
                      <a:gd name="connsiteY8" fmla="*/ 24895 h 302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641" h="30203">
                        <a:moveTo>
                          <a:pt x="16391" y="24895"/>
                        </a:moveTo>
                        <a:cubicBezTo>
                          <a:pt x="16590" y="25291"/>
                          <a:pt x="16789" y="25688"/>
                          <a:pt x="16989" y="26084"/>
                        </a:cubicBezTo>
                        <a:cubicBezTo>
                          <a:pt x="19181" y="29649"/>
                          <a:pt x="21573" y="31432"/>
                          <a:pt x="23168" y="29253"/>
                        </a:cubicBezTo>
                        <a:cubicBezTo>
                          <a:pt x="24164" y="27668"/>
                          <a:pt x="23566" y="25093"/>
                          <a:pt x="21573" y="22320"/>
                        </a:cubicBezTo>
                        <a:cubicBezTo>
                          <a:pt x="20377" y="20537"/>
                          <a:pt x="18982" y="19349"/>
                          <a:pt x="17786" y="19151"/>
                        </a:cubicBezTo>
                        <a:cubicBezTo>
                          <a:pt x="13202" y="13208"/>
                          <a:pt x="8816" y="7463"/>
                          <a:pt x="4033" y="1719"/>
                        </a:cubicBezTo>
                        <a:cubicBezTo>
                          <a:pt x="2837" y="332"/>
                          <a:pt x="843" y="-658"/>
                          <a:pt x="245" y="530"/>
                        </a:cubicBezTo>
                        <a:cubicBezTo>
                          <a:pt x="-951" y="3304"/>
                          <a:pt x="2438" y="7463"/>
                          <a:pt x="5826" y="11425"/>
                        </a:cubicBezTo>
                        <a:cubicBezTo>
                          <a:pt x="9614" y="15585"/>
                          <a:pt x="11806" y="21528"/>
                          <a:pt x="16391" y="248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72" name="Freeform 2871">
                    <a:extLst>
                      <a:ext uri="{FF2B5EF4-FFF2-40B4-BE49-F238E27FC236}">
                        <a16:creationId xmlns:a16="http://schemas.microsoft.com/office/drawing/2014/main" id="{F788774A-6C67-257D-3D7D-5F60FF2F0938}"/>
                      </a:ext>
                    </a:extLst>
                  </p:cNvPr>
                  <p:cNvSpPr/>
                  <p:nvPr/>
                </p:nvSpPr>
                <p:spPr>
                  <a:xfrm>
                    <a:off x="3992283" y="4794735"/>
                    <a:ext cx="199" cy="396"/>
                  </a:xfrm>
                  <a:custGeom>
                    <a:avLst/>
                    <a:gdLst>
                      <a:gd name="connsiteX0" fmla="*/ 200 w 199"/>
                      <a:gd name="connsiteY0" fmla="*/ 396 h 396"/>
                      <a:gd name="connsiteX1" fmla="*/ 200 w 199"/>
                      <a:gd name="connsiteY1" fmla="*/ 198 h 396"/>
                      <a:gd name="connsiteX2" fmla="*/ 0 w 199"/>
                      <a:gd name="connsiteY2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200" y="396"/>
                        </a:moveTo>
                        <a:lnTo>
                          <a:pt x="200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73" name="Freeform 2872">
                    <a:extLst>
                      <a:ext uri="{FF2B5EF4-FFF2-40B4-BE49-F238E27FC236}">
                        <a16:creationId xmlns:a16="http://schemas.microsoft.com/office/drawing/2014/main" id="{506B6857-FDC5-530D-65D3-A6364C6D73FF}"/>
                      </a:ext>
                    </a:extLst>
                  </p:cNvPr>
                  <p:cNvSpPr/>
                  <p:nvPr/>
                </p:nvSpPr>
                <p:spPr>
                  <a:xfrm>
                    <a:off x="4026554" y="4803651"/>
                    <a:ext cx="24494" cy="22975"/>
                  </a:xfrm>
                  <a:custGeom>
                    <a:avLst/>
                    <a:gdLst>
                      <a:gd name="connsiteX0" fmla="*/ 17555 w 24494"/>
                      <a:gd name="connsiteY0" fmla="*/ 11685 h 22975"/>
                      <a:gd name="connsiteX1" fmla="*/ 4399 w 24494"/>
                      <a:gd name="connsiteY1" fmla="*/ 1978 h 22975"/>
                      <a:gd name="connsiteX2" fmla="*/ 14 w 24494"/>
                      <a:gd name="connsiteY2" fmla="*/ 1186 h 22975"/>
                      <a:gd name="connsiteX3" fmla="*/ 4598 w 24494"/>
                      <a:gd name="connsiteY3" fmla="*/ 7525 h 22975"/>
                      <a:gd name="connsiteX4" fmla="*/ 5794 w 24494"/>
                      <a:gd name="connsiteY4" fmla="*/ 8515 h 22975"/>
                      <a:gd name="connsiteX5" fmla="*/ 7987 w 24494"/>
                      <a:gd name="connsiteY5" fmla="*/ 12279 h 22975"/>
                      <a:gd name="connsiteX6" fmla="*/ 15561 w 24494"/>
                      <a:gd name="connsiteY6" fmla="*/ 17429 h 22975"/>
                      <a:gd name="connsiteX7" fmla="*/ 15960 w 24494"/>
                      <a:gd name="connsiteY7" fmla="*/ 16637 h 22975"/>
                      <a:gd name="connsiteX8" fmla="*/ 24332 w 24494"/>
                      <a:gd name="connsiteY8" fmla="*/ 22976 h 22975"/>
                      <a:gd name="connsiteX9" fmla="*/ 17555 w 24494"/>
                      <a:gd name="connsiteY9" fmla="*/ 11685 h 22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4494" h="22975">
                        <a:moveTo>
                          <a:pt x="17555" y="11685"/>
                        </a:moveTo>
                        <a:cubicBezTo>
                          <a:pt x="13169" y="8713"/>
                          <a:pt x="8784" y="6336"/>
                          <a:pt x="4399" y="1978"/>
                        </a:cubicBezTo>
                        <a:cubicBezTo>
                          <a:pt x="1808" y="-399"/>
                          <a:pt x="-185" y="-597"/>
                          <a:pt x="14" y="1186"/>
                        </a:cubicBezTo>
                        <a:cubicBezTo>
                          <a:pt x="14" y="2969"/>
                          <a:pt x="2406" y="5742"/>
                          <a:pt x="4598" y="7525"/>
                        </a:cubicBezTo>
                        <a:lnTo>
                          <a:pt x="5794" y="8515"/>
                        </a:lnTo>
                        <a:cubicBezTo>
                          <a:pt x="6392" y="9704"/>
                          <a:pt x="6990" y="10892"/>
                          <a:pt x="7987" y="12279"/>
                        </a:cubicBezTo>
                        <a:cubicBezTo>
                          <a:pt x="10578" y="15646"/>
                          <a:pt x="13169" y="17033"/>
                          <a:pt x="15561" y="17429"/>
                        </a:cubicBezTo>
                        <a:cubicBezTo>
                          <a:pt x="15761" y="17231"/>
                          <a:pt x="15960" y="16835"/>
                          <a:pt x="15960" y="16637"/>
                        </a:cubicBezTo>
                        <a:lnTo>
                          <a:pt x="24332" y="22976"/>
                        </a:lnTo>
                        <a:cubicBezTo>
                          <a:pt x="24930" y="19608"/>
                          <a:pt x="24132" y="15844"/>
                          <a:pt x="17555" y="116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74" name="Freeform 2873">
                    <a:extLst>
                      <a:ext uri="{FF2B5EF4-FFF2-40B4-BE49-F238E27FC236}">
                        <a16:creationId xmlns:a16="http://schemas.microsoft.com/office/drawing/2014/main" id="{E12255CE-EA56-E145-8786-E400EB96AA3A}"/>
                      </a:ext>
                    </a:extLst>
                  </p:cNvPr>
                  <p:cNvSpPr/>
                  <p:nvPr/>
                </p:nvSpPr>
                <p:spPr>
                  <a:xfrm>
                    <a:off x="3962185" y="4779482"/>
                    <a:ext cx="17238" cy="13646"/>
                  </a:xfrm>
                  <a:custGeom>
                    <a:avLst/>
                    <a:gdLst>
                      <a:gd name="connsiteX0" fmla="*/ 11162 w 17238"/>
                      <a:gd name="connsiteY0" fmla="*/ 13272 h 13646"/>
                      <a:gd name="connsiteX1" fmla="*/ 11561 w 17238"/>
                      <a:gd name="connsiteY1" fmla="*/ 9310 h 13646"/>
                      <a:gd name="connsiteX2" fmla="*/ 15747 w 17238"/>
                      <a:gd name="connsiteY2" fmla="*/ 9904 h 13646"/>
                      <a:gd name="connsiteX3" fmla="*/ 15547 w 17238"/>
                      <a:gd name="connsiteY3" fmla="*/ 4952 h 13646"/>
                      <a:gd name="connsiteX4" fmla="*/ 6378 w 17238"/>
                      <a:gd name="connsiteY4" fmla="*/ 0 h 13646"/>
                      <a:gd name="connsiteX5" fmla="*/ 5780 w 17238"/>
                      <a:gd name="connsiteY5" fmla="*/ 1189 h 13646"/>
                      <a:gd name="connsiteX6" fmla="*/ 2990 w 17238"/>
                      <a:gd name="connsiteY6" fmla="*/ 0 h 13646"/>
                      <a:gd name="connsiteX7" fmla="*/ 0 w 17238"/>
                      <a:gd name="connsiteY7" fmla="*/ 2773 h 13646"/>
                      <a:gd name="connsiteX8" fmla="*/ 4385 w 17238"/>
                      <a:gd name="connsiteY8" fmla="*/ 9904 h 13646"/>
                      <a:gd name="connsiteX9" fmla="*/ 11162 w 17238"/>
                      <a:gd name="connsiteY9" fmla="*/ 13272 h 136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238" h="13646">
                        <a:moveTo>
                          <a:pt x="11162" y="13272"/>
                        </a:moveTo>
                        <a:cubicBezTo>
                          <a:pt x="11760" y="12281"/>
                          <a:pt x="12159" y="11093"/>
                          <a:pt x="11561" y="9310"/>
                        </a:cubicBezTo>
                        <a:cubicBezTo>
                          <a:pt x="13355" y="10301"/>
                          <a:pt x="14551" y="10301"/>
                          <a:pt x="15747" y="9904"/>
                        </a:cubicBezTo>
                        <a:cubicBezTo>
                          <a:pt x="17142" y="9508"/>
                          <a:pt x="18338" y="8320"/>
                          <a:pt x="15547" y="4952"/>
                        </a:cubicBezTo>
                        <a:cubicBezTo>
                          <a:pt x="11361" y="0"/>
                          <a:pt x="8770" y="0"/>
                          <a:pt x="6378" y="0"/>
                        </a:cubicBezTo>
                        <a:cubicBezTo>
                          <a:pt x="5980" y="396"/>
                          <a:pt x="5980" y="792"/>
                          <a:pt x="5780" y="1189"/>
                        </a:cubicBezTo>
                        <a:cubicBezTo>
                          <a:pt x="4584" y="396"/>
                          <a:pt x="3787" y="0"/>
                          <a:pt x="2990" y="0"/>
                        </a:cubicBezTo>
                        <a:cubicBezTo>
                          <a:pt x="1993" y="990"/>
                          <a:pt x="997" y="1783"/>
                          <a:pt x="0" y="2773"/>
                        </a:cubicBezTo>
                        <a:cubicBezTo>
                          <a:pt x="199" y="4556"/>
                          <a:pt x="1794" y="6933"/>
                          <a:pt x="4385" y="9904"/>
                        </a:cubicBezTo>
                        <a:cubicBezTo>
                          <a:pt x="7375" y="12678"/>
                          <a:pt x="10365" y="14460"/>
                          <a:pt x="11162" y="132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75" name="Freeform 2874">
                    <a:extLst>
                      <a:ext uri="{FF2B5EF4-FFF2-40B4-BE49-F238E27FC236}">
                        <a16:creationId xmlns:a16="http://schemas.microsoft.com/office/drawing/2014/main" id="{EB5AF0F5-E9B8-ED91-3BEF-F044C0BDE7EE}"/>
                      </a:ext>
                    </a:extLst>
                  </p:cNvPr>
                  <p:cNvSpPr/>
                  <p:nvPr/>
                </p:nvSpPr>
                <p:spPr>
                  <a:xfrm>
                    <a:off x="4105986" y="4849352"/>
                    <a:ext cx="14966" cy="11198"/>
                  </a:xfrm>
                  <a:custGeom>
                    <a:avLst/>
                    <a:gdLst>
                      <a:gd name="connsiteX0" fmla="*/ 14065 w 14966"/>
                      <a:gd name="connsiteY0" fmla="*/ 10554 h 11198"/>
                      <a:gd name="connsiteX1" fmla="*/ 12072 w 14966"/>
                      <a:gd name="connsiteY1" fmla="*/ 3819 h 11198"/>
                      <a:gd name="connsiteX2" fmla="*/ 1308 w 14966"/>
                      <a:gd name="connsiteY2" fmla="*/ 848 h 11198"/>
                      <a:gd name="connsiteX3" fmla="*/ 2305 w 14966"/>
                      <a:gd name="connsiteY3" fmla="*/ 6791 h 11198"/>
                      <a:gd name="connsiteX4" fmla="*/ 14065 w 14966"/>
                      <a:gd name="connsiteY4" fmla="*/ 10554 h 11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66" h="11198">
                        <a:moveTo>
                          <a:pt x="14065" y="10554"/>
                        </a:moveTo>
                        <a:cubicBezTo>
                          <a:pt x="15859" y="9366"/>
                          <a:pt x="14862" y="6593"/>
                          <a:pt x="12072" y="3819"/>
                        </a:cubicBezTo>
                        <a:cubicBezTo>
                          <a:pt x="6291" y="-1529"/>
                          <a:pt x="3900" y="56"/>
                          <a:pt x="1308" y="848"/>
                        </a:cubicBezTo>
                        <a:cubicBezTo>
                          <a:pt x="-486" y="1442"/>
                          <a:pt x="-685" y="3621"/>
                          <a:pt x="2305" y="6791"/>
                        </a:cubicBezTo>
                        <a:cubicBezTo>
                          <a:pt x="9082" y="13922"/>
                          <a:pt x="10677" y="10158"/>
                          <a:pt x="14065" y="105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76" name="Freeform 2875">
                    <a:extLst>
                      <a:ext uri="{FF2B5EF4-FFF2-40B4-BE49-F238E27FC236}">
                        <a16:creationId xmlns:a16="http://schemas.microsoft.com/office/drawing/2014/main" id="{5581C32E-188E-BB33-F2C9-38422C812711}"/>
                      </a:ext>
                    </a:extLst>
                  </p:cNvPr>
                  <p:cNvSpPr/>
                  <p:nvPr/>
                </p:nvSpPr>
                <p:spPr>
                  <a:xfrm>
                    <a:off x="3975341" y="4765616"/>
                    <a:ext cx="6777" cy="5876"/>
                  </a:xfrm>
                  <a:custGeom>
                    <a:avLst/>
                    <a:gdLst>
                      <a:gd name="connsiteX0" fmla="*/ 4584 w 6777"/>
                      <a:gd name="connsiteY0" fmla="*/ 5745 h 5876"/>
                      <a:gd name="connsiteX1" fmla="*/ 6777 w 6777"/>
                      <a:gd name="connsiteY1" fmla="*/ 1387 h 5876"/>
                      <a:gd name="connsiteX2" fmla="*/ 4983 w 6777"/>
                      <a:gd name="connsiteY2" fmla="*/ 0 h 5876"/>
                      <a:gd name="connsiteX3" fmla="*/ 0 w 6777"/>
                      <a:gd name="connsiteY3" fmla="*/ 4556 h 5876"/>
                      <a:gd name="connsiteX4" fmla="*/ 4584 w 6777"/>
                      <a:gd name="connsiteY4" fmla="*/ 5745 h 58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77" h="5876">
                        <a:moveTo>
                          <a:pt x="4584" y="5745"/>
                        </a:moveTo>
                        <a:cubicBezTo>
                          <a:pt x="6578" y="5547"/>
                          <a:pt x="6378" y="3169"/>
                          <a:pt x="6777" y="1387"/>
                        </a:cubicBezTo>
                        <a:cubicBezTo>
                          <a:pt x="6179" y="991"/>
                          <a:pt x="5581" y="396"/>
                          <a:pt x="4983" y="0"/>
                        </a:cubicBezTo>
                        <a:cubicBezTo>
                          <a:pt x="3389" y="1585"/>
                          <a:pt x="1595" y="3169"/>
                          <a:pt x="0" y="4556"/>
                        </a:cubicBezTo>
                        <a:cubicBezTo>
                          <a:pt x="1993" y="6141"/>
                          <a:pt x="3389" y="5943"/>
                          <a:pt x="4584" y="57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77" name="Freeform 2876">
                    <a:extLst>
                      <a:ext uri="{FF2B5EF4-FFF2-40B4-BE49-F238E27FC236}">
                        <a16:creationId xmlns:a16="http://schemas.microsoft.com/office/drawing/2014/main" id="{8DB871AD-0938-639C-0E4F-1F1D8901A4E8}"/>
                      </a:ext>
                    </a:extLst>
                  </p:cNvPr>
                  <p:cNvSpPr/>
                  <p:nvPr/>
                </p:nvSpPr>
                <p:spPr>
                  <a:xfrm>
                    <a:off x="3982118" y="4766804"/>
                    <a:ext cx="199" cy="396"/>
                  </a:xfrm>
                  <a:custGeom>
                    <a:avLst/>
                    <a:gdLst>
                      <a:gd name="connsiteX0" fmla="*/ 0 w 199"/>
                      <a:gd name="connsiteY0" fmla="*/ 0 h 396"/>
                      <a:gd name="connsiteX1" fmla="*/ 0 w 199"/>
                      <a:gd name="connsiteY1" fmla="*/ 198 h 396"/>
                      <a:gd name="connsiteX2" fmla="*/ 199 w 199"/>
                      <a:gd name="connsiteY2" fmla="*/ 396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199" y="396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78" name="Freeform 2877">
                    <a:extLst>
                      <a:ext uri="{FF2B5EF4-FFF2-40B4-BE49-F238E27FC236}">
                        <a16:creationId xmlns:a16="http://schemas.microsoft.com/office/drawing/2014/main" id="{ACF0B8D7-1618-EFCE-8BA6-B12D032BD0A0}"/>
                      </a:ext>
                    </a:extLst>
                  </p:cNvPr>
                  <p:cNvSpPr/>
                  <p:nvPr/>
                </p:nvSpPr>
                <p:spPr>
                  <a:xfrm>
                    <a:off x="4039690" y="4747392"/>
                    <a:ext cx="15142" cy="10700"/>
                  </a:xfrm>
                  <a:custGeom>
                    <a:avLst/>
                    <a:gdLst>
                      <a:gd name="connsiteX0" fmla="*/ 431 w 15142"/>
                      <a:gd name="connsiteY0" fmla="*/ 0 h 10700"/>
                      <a:gd name="connsiteX1" fmla="*/ 2225 w 15142"/>
                      <a:gd name="connsiteY1" fmla="*/ 5150 h 10700"/>
                      <a:gd name="connsiteX2" fmla="*/ 14982 w 15142"/>
                      <a:gd name="connsiteY2" fmla="*/ 10301 h 10700"/>
                      <a:gd name="connsiteX3" fmla="*/ 13388 w 15142"/>
                      <a:gd name="connsiteY3" fmla="*/ 6339 h 10700"/>
                      <a:gd name="connsiteX4" fmla="*/ 431 w 15142"/>
                      <a:gd name="connsiteY4" fmla="*/ 0 h 10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42" h="10700">
                        <a:moveTo>
                          <a:pt x="431" y="0"/>
                        </a:moveTo>
                        <a:cubicBezTo>
                          <a:pt x="-167" y="1188"/>
                          <a:pt x="-565" y="2773"/>
                          <a:pt x="2225" y="5150"/>
                        </a:cubicBezTo>
                        <a:cubicBezTo>
                          <a:pt x="8006" y="10102"/>
                          <a:pt x="12192" y="11489"/>
                          <a:pt x="14982" y="10301"/>
                        </a:cubicBezTo>
                        <a:cubicBezTo>
                          <a:pt x="15580" y="10102"/>
                          <a:pt x="14384" y="7527"/>
                          <a:pt x="13388" y="6339"/>
                        </a:cubicBezTo>
                        <a:cubicBezTo>
                          <a:pt x="7607" y="594"/>
                          <a:pt x="3820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79" name="Freeform 2878">
                    <a:extLst>
                      <a:ext uri="{FF2B5EF4-FFF2-40B4-BE49-F238E27FC236}">
                        <a16:creationId xmlns:a16="http://schemas.microsoft.com/office/drawing/2014/main" id="{FCD239B5-2D0A-6723-3D7A-67A672B1265A}"/>
                      </a:ext>
                    </a:extLst>
                  </p:cNvPr>
                  <p:cNvSpPr/>
                  <p:nvPr/>
                </p:nvSpPr>
                <p:spPr>
                  <a:xfrm>
                    <a:off x="4077823" y="4780165"/>
                    <a:ext cx="11344" cy="12712"/>
                  </a:xfrm>
                  <a:custGeom>
                    <a:avLst/>
                    <a:gdLst>
                      <a:gd name="connsiteX0" fmla="*/ 10934 w 11344"/>
                      <a:gd name="connsiteY0" fmla="*/ 8627 h 12712"/>
                      <a:gd name="connsiteX1" fmla="*/ 4356 w 11344"/>
                      <a:gd name="connsiteY1" fmla="*/ 1100 h 12712"/>
                      <a:gd name="connsiteX2" fmla="*/ 768 w 11344"/>
                      <a:gd name="connsiteY2" fmla="*/ 6052 h 12712"/>
                      <a:gd name="connsiteX3" fmla="*/ 968 w 11344"/>
                      <a:gd name="connsiteY3" fmla="*/ 6448 h 12712"/>
                      <a:gd name="connsiteX4" fmla="*/ 10934 w 11344"/>
                      <a:gd name="connsiteY4" fmla="*/ 8627 h 12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44" h="12712">
                        <a:moveTo>
                          <a:pt x="10934" y="8627"/>
                        </a:moveTo>
                        <a:cubicBezTo>
                          <a:pt x="10336" y="6250"/>
                          <a:pt x="7147" y="2684"/>
                          <a:pt x="4356" y="1100"/>
                        </a:cubicBezTo>
                        <a:cubicBezTo>
                          <a:pt x="-2022" y="-2268"/>
                          <a:pt x="370" y="2882"/>
                          <a:pt x="768" y="6052"/>
                        </a:cubicBezTo>
                        <a:lnTo>
                          <a:pt x="968" y="6448"/>
                        </a:lnTo>
                        <a:cubicBezTo>
                          <a:pt x="7346" y="11994"/>
                          <a:pt x="12927" y="16154"/>
                          <a:pt x="10934" y="86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80" name="Freeform 2879">
                    <a:extLst>
                      <a:ext uri="{FF2B5EF4-FFF2-40B4-BE49-F238E27FC236}">
                        <a16:creationId xmlns:a16="http://schemas.microsoft.com/office/drawing/2014/main" id="{CA10E73E-14F5-FF9C-763A-1CC7BE2A08F2}"/>
                      </a:ext>
                    </a:extLst>
                  </p:cNvPr>
                  <p:cNvSpPr/>
                  <p:nvPr/>
                </p:nvSpPr>
                <p:spPr>
                  <a:xfrm>
                    <a:off x="4068930" y="4927180"/>
                    <a:ext cx="12452" cy="13347"/>
                  </a:xfrm>
                  <a:custGeom>
                    <a:avLst/>
                    <a:gdLst>
                      <a:gd name="connsiteX0" fmla="*/ 5476 w 12452"/>
                      <a:gd name="connsiteY0" fmla="*/ 670 h 13347"/>
                      <a:gd name="connsiteX1" fmla="*/ 1888 w 12452"/>
                      <a:gd name="connsiteY1" fmla="*/ 5820 h 13347"/>
                      <a:gd name="connsiteX2" fmla="*/ 10060 w 12452"/>
                      <a:gd name="connsiteY2" fmla="*/ 13348 h 13347"/>
                      <a:gd name="connsiteX3" fmla="*/ 12452 w 12452"/>
                      <a:gd name="connsiteY3" fmla="*/ 11367 h 13347"/>
                      <a:gd name="connsiteX4" fmla="*/ 6871 w 12452"/>
                      <a:gd name="connsiteY4" fmla="*/ 2453 h 13347"/>
                      <a:gd name="connsiteX5" fmla="*/ 5476 w 12452"/>
                      <a:gd name="connsiteY5" fmla="*/ 670 h 133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452" h="13347">
                        <a:moveTo>
                          <a:pt x="5476" y="670"/>
                        </a:moveTo>
                        <a:cubicBezTo>
                          <a:pt x="2087" y="76"/>
                          <a:pt x="-2697" y="-1905"/>
                          <a:pt x="1888" y="5820"/>
                        </a:cubicBezTo>
                        <a:cubicBezTo>
                          <a:pt x="3881" y="9188"/>
                          <a:pt x="7070" y="13150"/>
                          <a:pt x="10060" y="13348"/>
                        </a:cubicBezTo>
                        <a:cubicBezTo>
                          <a:pt x="10857" y="12753"/>
                          <a:pt x="11655" y="11961"/>
                          <a:pt x="12452" y="11367"/>
                        </a:cubicBezTo>
                        <a:cubicBezTo>
                          <a:pt x="12053" y="9188"/>
                          <a:pt x="8864" y="5424"/>
                          <a:pt x="6871" y="2453"/>
                        </a:cubicBezTo>
                        <a:cubicBezTo>
                          <a:pt x="6472" y="1859"/>
                          <a:pt x="5874" y="1264"/>
                          <a:pt x="5476" y="6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81" name="Freeform 2880">
                    <a:extLst>
                      <a:ext uri="{FF2B5EF4-FFF2-40B4-BE49-F238E27FC236}">
                        <a16:creationId xmlns:a16="http://schemas.microsoft.com/office/drawing/2014/main" id="{A8670D2E-8F76-3A4D-7090-99E63837A814}"/>
                      </a:ext>
                    </a:extLst>
                  </p:cNvPr>
                  <p:cNvSpPr/>
                  <p:nvPr/>
                </p:nvSpPr>
                <p:spPr>
                  <a:xfrm>
                    <a:off x="4184433" y="4810337"/>
                    <a:ext cx="13601" cy="12543"/>
                  </a:xfrm>
                  <a:custGeom>
                    <a:avLst/>
                    <a:gdLst>
                      <a:gd name="connsiteX0" fmla="*/ 9369 w 13601"/>
                      <a:gd name="connsiteY0" fmla="*/ 4206 h 12543"/>
                      <a:gd name="connsiteX1" fmla="*/ 399 w 13601"/>
                      <a:gd name="connsiteY1" fmla="*/ 641 h 12543"/>
                      <a:gd name="connsiteX2" fmla="*/ 3788 w 13601"/>
                      <a:gd name="connsiteY2" fmla="*/ 7574 h 12543"/>
                      <a:gd name="connsiteX3" fmla="*/ 13156 w 13601"/>
                      <a:gd name="connsiteY3" fmla="*/ 12328 h 12543"/>
                      <a:gd name="connsiteX4" fmla="*/ 9369 w 13601"/>
                      <a:gd name="connsiteY4" fmla="*/ 4206 h 125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601" h="12543">
                        <a:moveTo>
                          <a:pt x="9369" y="4206"/>
                        </a:moveTo>
                        <a:cubicBezTo>
                          <a:pt x="5980" y="1037"/>
                          <a:pt x="1994" y="-1142"/>
                          <a:pt x="399" y="641"/>
                        </a:cubicBezTo>
                        <a:cubicBezTo>
                          <a:pt x="-797" y="1829"/>
                          <a:pt x="798" y="4801"/>
                          <a:pt x="3788" y="7574"/>
                        </a:cubicBezTo>
                        <a:cubicBezTo>
                          <a:pt x="7176" y="10743"/>
                          <a:pt x="10565" y="13318"/>
                          <a:pt x="13156" y="12328"/>
                        </a:cubicBezTo>
                        <a:cubicBezTo>
                          <a:pt x="14352" y="10347"/>
                          <a:pt x="13156" y="7574"/>
                          <a:pt x="9369" y="42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82" name="Freeform 2881">
                    <a:extLst>
                      <a:ext uri="{FF2B5EF4-FFF2-40B4-BE49-F238E27FC236}">
                        <a16:creationId xmlns:a16="http://schemas.microsoft.com/office/drawing/2014/main" id="{0247948A-64BF-0E4C-8E30-76E9EF80D758}"/>
                      </a:ext>
                    </a:extLst>
                  </p:cNvPr>
                  <p:cNvSpPr/>
                  <p:nvPr/>
                </p:nvSpPr>
                <p:spPr>
                  <a:xfrm>
                    <a:off x="4134155" y="4808792"/>
                    <a:ext cx="11225" cy="15652"/>
                  </a:xfrm>
                  <a:custGeom>
                    <a:avLst/>
                    <a:gdLst>
                      <a:gd name="connsiteX0" fmla="*/ 248 w 11225"/>
                      <a:gd name="connsiteY0" fmla="*/ 602 h 15652"/>
                      <a:gd name="connsiteX1" fmla="*/ 6427 w 11225"/>
                      <a:gd name="connsiteY1" fmla="*/ 13477 h 15652"/>
                      <a:gd name="connsiteX2" fmla="*/ 10613 w 11225"/>
                      <a:gd name="connsiteY2" fmla="*/ 15260 h 15652"/>
                      <a:gd name="connsiteX3" fmla="*/ 6228 w 11225"/>
                      <a:gd name="connsiteY3" fmla="*/ 3177 h 15652"/>
                      <a:gd name="connsiteX4" fmla="*/ 248 w 11225"/>
                      <a:gd name="connsiteY4" fmla="*/ 602 h 15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25" h="15652">
                        <a:moveTo>
                          <a:pt x="248" y="602"/>
                        </a:moveTo>
                        <a:cubicBezTo>
                          <a:pt x="-748" y="3573"/>
                          <a:pt x="1245" y="8129"/>
                          <a:pt x="6427" y="13477"/>
                        </a:cubicBezTo>
                        <a:cubicBezTo>
                          <a:pt x="8022" y="15260"/>
                          <a:pt x="10215" y="16251"/>
                          <a:pt x="10613" y="15260"/>
                        </a:cubicBezTo>
                        <a:cubicBezTo>
                          <a:pt x="12008" y="12487"/>
                          <a:pt x="11211" y="8723"/>
                          <a:pt x="6228" y="3177"/>
                        </a:cubicBezTo>
                        <a:cubicBezTo>
                          <a:pt x="3637" y="1394"/>
                          <a:pt x="647" y="-1181"/>
                          <a:pt x="248" y="6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83" name="Freeform 2882">
                    <a:extLst>
                      <a:ext uri="{FF2B5EF4-FFF2-40B4-BE49-F238E27FC236}">
                        <a16:creationId xmlns:a16="http://schemas.microsoft.com/office/drawing/2014/main" id="{C2EB9500-6BF2-813E-F797-D0A9E9EEFB85}"/>
                      </a:ext>
                    </a:extLst>
                  </p:cNvPr>
                  <p:cNvSpPr/>
                  <p:nvPr/>
                </p:nvSpPr>
                <p:spPr>
                  <a:xfrm>
                    <a:off x="4028391" y="4822966"/>
                    <a:ext cx="12446" cy="12410"/>
                  </a:xfrm>
                  <a:custGeom>
                    <a:avLst/>
                    <a:gdLst>
                      <a:gd name="connsiteX0" fmla="*/ 768 w 12446"/>
                      <a:gd name="connsiteY0" fmla="*/ 293 h 12410"/>
                      <a:gd name="connsiteX1" fmla="*/ 2761 w 12446"/>
                      <a:gd name="connsiteY1" fmla="*/ 6632 h 12410"/>
                      <a:gd name="connsiteX2" fmla="*/ 12129 w 12446"/>
                      <a:gd name="connsiteY2" fmla="*/ 11782 h 12410"/>
                      <a:gd name="connsiteX3" fmla="*/ 8542 w 12446"/>
                      <a:gd name="connsiteY3" fmla="*/ 4057 h 12410"/>
                      <a:gd name="connsiteX4" fmla="*/ 768 w 12446"/>
                      <a:gd name="connsiteY4" fmla="*/ 293 h 124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46" h="12410">
                        <a:moveTo>
                          <a:pt x="768" y="293"/>
                        </a:moveTo>
                        <a:cubicBezTo>
                          <a:pt x="-827" y="1086"/>
                          <a:pt x="170" y="3859"/>
                          <a:pt x="2761" y="6632"/>
                        </a:cubicBezTo>
                        <a:cubicBezTo>
                          <a:pt x="6548" y="10792"/>
                          <a:pt x="10336" y="13763"/>
                          <a:pt x="12129" y="11782"/>
                        </a:cubicBezTo>
                        <a:cubicBezTo>
                          <a:pt x="13126" y="10594"/>
                          <a:pt x="11731" y="7821"/>
                          <a:pt x="8542" y="4057"/>
                        </a:cubicBezTo>
                        <a:cubicBezTo>
                          <a:pt x="5552" y="887"/>
                          <a:pt x="2761" y="-697"/>
                          <a:pt x="768" y="2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84" name="Freeform 2883">
                    <a:extLst>
                      <a:ext uri="{FF2B5EF4-FFF2-40B4-BE49-F238E27FC236}">
                        <a16:creationId xmlns:a16="http://schemas.microsoft.com/office/drawing/2014/main" id="{377C1068-572E-6B75-81F3-7BF999BC6373}"/>
                      </a:ext>
                    </a:extLst>
                  </p:cNvPr>
                  <p:cNvSpPr/>
                  <p:nvPr/>
                </p:nvSpPr>
                <p:spPr>
                  <a:xfrm>
                    <a:off x="3926847" y="4835411"/>
                    <a:ext cx="10356" cy="14705"/>
                  </a:xfrm>
                  <a:custGeom>
                    <a:avLst/>
                    <a:gdLst>
                      <a:gd name="connsiteX0" fmla="*/ 3844 w 10356"/>
                      <a:gd name="connsiteY0" fmla="*/ 9639 h 14705"/>
                      <a:gd name="connsiteX1" fmla="*/ 5040 w 10356"/>
                      <a:gd name="connsiteY1" fmla="*/ 11223 h 14705"/>
                      <a:gd name="connsiteX2" fmla="*/ 10223 w 10356"/>
                      <a:gd name="connsiteY2" fmla="*/ 14195 h 14705"/>
                      <a:gd name="connsiteX3" fmla="*/ 5837 w 10356"/>
                      <a:gd name="connsiteY3" fmla="*/ 2111 h 14705"/>
                      <a:gd name="connsiteX4" fmla="*/ 1452 w 10356"/>
                      <a:gd name="connsiteY4" fmla="*/ 527 h 14705"/>
                      <a:gd name="connsiteX5" fmla="*/ 655 w 10356"/>
                      <a:gd name="connsiteY5" fmla="*/ 2111 h 14705"/>
                      <a:gd name="connsiteX6" fmla="*/ 1651 w 10356"/>
                      <a:gd name="connsiteY6" fmla="*/ 6865 h 14705"/>
                      <a:gd name="connsiteX7" fmla="*/ 3844 w 10356"/>
                      <a:gd name="connsiteY7" fmla="*/ 9639 h 14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356" h="14705">
                        <a:moveTo>
                          <a:pt x="3844" y="9639"/>
                        </a:moveTo>
                        <a:cubicBezTo>
                          <a:pt x="4243" y="10233"/>
                          <a:pt x="4442" y="10629"/>
                          <a:pt x="5040" y="11223"/>
                        </a:cubicBezTo>
                        <a:cubicBezTo>
                          <a:pt x="7631" y="13997"/>
                          <a:pt x="10023" y="15581"/>
                          <a:pt x="10223" y="14195"/>
                        </a:cubicBezTo>
                        <a:cubicBezTo>
                          <a:pt x="10821" y="11422"/>
                          <a:pt x="9425" y="7064"/>
                          <a:pt x="5837" y="2111"/>
                        </a:cubicBezTo>
                        <a:cubicBezTo>
                          <a:pt x="3844" y="-464"/>
                          <a:pt x="2249" y="-266"/>
                          <a:pt x="1452" y="527"/>
                        </a:cubicBezTo>
                        <a:cubicBezTo>
                          <a:pt x="1053" y="923"/>
                          <a:pt x="854" y="1517"/>
                          <a:pt x="655" y="2111"/>
                        </a:cubicBezTo>
                        <a:cubicBezTo>
                          <a:pt x="-342" y="2508"/>
                          <a:pt x="-342" y="4290"/>
                          <a:pt x="1651" y="6865"/>
                        </a:cubicBezTo>
                        <a:cubicBezTo>
                          <a:pt x="2449" y="7856"/>
                          <a:pt x="3246" y="8846"/>
                          <a:pt x="3844" y="96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85" name="Freeform 2884">
                    <a:extLst>
                      <a:ext uri="{FF2B5EF4-FFF2-40B4-BE49-F238E27FC236}">
                        <a16:creationId xmlns:a16="http://schemas.microsoft.com/office/drawing/2014/main" id="{397AB499-D3CE-3C23-C84A-FE65CA233DAF}"/>
                      </a:ext>
                    </a:extLst>
                  </p:cNvPr>
                  <p:cNvSpPr/>
                  <p:nvPr/>
                </p:nvSpPr>
                <p:spPr>
                  <a:xfrm>
                    <a:off x="3907520" y="4891136"/>
                    <a:ext cx="10538" cy="11453"/>
                  </a:xfrm>
                  <a:custGeom>
                    <a:avLst/>
                    <a:gdLst>
                      <a:gd name="connsiteX0" fmla="*/ 1246 w 10538"/>
                      <a:gd name="connsiteY0" fmla="*/ 4821 h 11453"/>
                      <a:gd name="connsiteX1" fmla="*/ 10016 w 10538"/>
                      <a:gd name="connsiteY1" fmla="*/ 11358 h 11453"/>
                      <a:gd name="connsiteX2" fmla="*/ 8421 w 10538"/>
                      <a:gd name="connsiteY2" fmla="*/ 5812 h 11453"/>
                      <a:gd name="connsiteX3" fmla="*/ 847 w 10538"/>
                      <a:gd name="connsiteY3" fmla="*/ 265 h 11453"/>
                      <a:gd name="connsiteX4" fmla="*/ 1246 w 10538"/>
                      <a:gd name="connsiteY4" fmla="*/ 4821 h 114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8" h="11453">
                        <a:moveTo>
                          <a:pt x="1246" y="4821"/>
                        </a:moveTo>
                        <a:cubicBezTo>
                          <a:pt x="4435" y="9774"/>
                          <a:pt x="7823" y="11953"/>
                          <a:pt x="10016" y="11358"/>
                        </a:cubicBezTo>
                        <a:cubicBezTo>
                          <a:pt x="11212" y="10962"/>
                          <a:pt x="10216" y="8387"/>
                          <a:pt x="8421" y="5812"/>
                        </a:cubicBezTo>
                        <a:cubicBezTo>
                          <a:pt x="5631" y="2048"/>
                          <a:pt x="2840" y="-923"/>
                          <a:pt x="847" y="265"/>
                        </a:cubicBezTo>
                        <a:cubicBezTo>
                          <a:pt x="-149" y="860"/>
                          <a:pt x="-548" y="2048"/>
                          <a:pt x="1246" y="48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86" name="Freeform 2885">
                    <a:extLst>
                      <a:ext uri="{FF2B5EF4-FFF2-40B4-BE49-F238E27FC236}">
                        <a16:creationId xmlns:a16="http://schemas.microsoft.com/office/drawing/2014/main" id="{368B5769-FD9F-85B8-7E2D-66DA9016F486}"/>
                      </a:ext>
                    </a:extLst>
                  </p:cNvPr>
                  <p:cNvSpPr/>
                  <p:nvPr/>
                </p:nvSpPr>
                <p:spPr>
                  <a:xfrm>
                    <a:off x="4044897" y="4772316"/>
                    <a:ext cx="13341" cy="11842"/>
                  </a:xfrm>
                  <a:custGeom>
                    <a:avLst/>
                    <a:gdLst>
                      <a:gd name="connsiteX0" fmla="*/ 3396 w 13341"/>
                      <a:gd name="connsiteY0" fmla="*/ 6572 h 11842"/>
                      <a:gd name="connsiteX1" fmla="*/ 13164 w 13341"/>
                      <a:gd name="connsiteY1" fmla="*/ 11128 h 11842"/>
                      <a:gd name="connsiteX2" fmla="*/ 9376 w 13341"/>
                      <a:gd name="connsiteY2" fmla="*/ 4987 h 11842"/>
                      <a:gd name="connsiteX3" fmla="*/ 207 w 13341"/>
                      <a:gd name="connsiteY3" fmla="*/ 827 h 11842"/>
                      <a:gd name="connsiteX4" fmla="*/ 3396 w 13341"/>
                      <a:gd name="connsiteY4" fmla="*/ 6572 h 11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41" h="11842">
                        <a:moveTo>
                          <a:pt x="3396" y="6572"/>
                        </a:moveTo>
                        <a:cubicBezTo>
                          <a:pt x="7383" y="10137"/>
                          <a:pt x="11569" y="13307"/>
                          <a:pt x="13164" y="11128"/>
                        </a:cubicBezTo>
                        <a:cubicBezTo>
                          <a:pt x="13961" y="10137"/>
                          <a:pt x="11968" y="7562"/>
                          <a:pt x="9376" y="4987"/>
                        </a:cubicBezTo>
                        <a:cubicBezTo>
                          <a:pt x="5589" y="1619"/>
                          <a:pt x="1603" y="-1550"/>
                          <a:pt x="207" y="827"/>
                        </a:cubicBezTo>
                        <a:cubicBezTo>
                          <a:pt x="-590" y="1817"/>
                          <a:pt x="1005" y="4393"/>
                          <a:pt x="3396" y="65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87" name="Freeform 2886">
                    <a:extLst>
                      <a:ext uri="{FF2B5EF4-FFF2-40B4-BE49-F238E27FC236}">
                        <a16:creationId xmlns:a16="http://schemas.microsoft.com/office/drawing/2014/main" id="{5C3A271F-C6E0-2B76-77E4-2DDEDA5D3B22}"/>
                      </a:ext>
                    </a:extLst>
                  </p:cNvPr>
                  <p:cNvSpPr/>
                  <p:nvPr/>
                </p:nvSpPr>
                <p:spPr>
                  <a:xfrm>
                    <a:off x="4094362" y="4882024"/>
                    <a:ext cx="10215" cy="11843"/>
                  </a:xfrm>
                  <a:custGeom>
                    <a:avLst/>
                    <a:gdLst>
                      <a:gd name="connsiteX0" fmla="*/ 175 w 10215"/>
                      <a:gd name="connsiteY0" fmla="*/ 464 h 11843"/>
                      <a:gd name="connsiteX1" fmla="*/ 4760 w 10215"/>
                      <a:gd name="connsiteY1" fmla="*/ 9378 h 11843"/>
                      <a:gd name="connsiteX2" fmla="*/ 9942 w 10215"/>
                      <a:gd name="connsiteY2" fmla="*/ 11161 h 11843"/>
                      <a:gd name="connsiteX3" fmla="*/ 5557 w 10215"/>
                      <a:gd name="connsiteY3" fmla="*/ 2247 h 11843"/>
                      <a:gd name="connsiteX4" fmla="*/ 175 w 10215"/>
                      <a:gd name="connsiteY4" fmla="*/ 464 h 118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15" h="11843">
                        <a:moveTo>
                          <a:pt x="175" y="464"/>
                        </a:moveTo>
                        <a:cubicBezTo>
                          <a:pt x="-622" y="2643"/>
                          <a:pt x="1371" y="6011"/>
                          <a:pt x="4760" y="9378"/>
                        </a:cubicBezTo>
                        <a:cubicBezTo>
                          <a:pt x="6952" y="11755"/>
                          <a:pt x="9344" y="12548"/>
                          <a:pt x="9942" y="11161"/>
                        </a:cubicBezTo>
                        <a:cubicBezTo>
                          <a:pt x="10939" y="8982"/>
                          <a:pt x="9145" y="5813"/>
                          <a:pt x="5557" y="2247"/>
                        </a:cubicBezTo>
                        <a:cubicBezTo>
                          <a:pt x="2966" y="68"/>
                          <a:pt x="1172" y="-526"/>
                          <a:pt x="175" y="4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88" name="Freeform 2887">
                    <a:extLst>
                      <a:ext uri="{FF2B5EF4-FFF2-40B4-BE49-F238E27FC236}">
                        <a16:creationId xmlns:a16="http://schemas.microsoft.com/office/drawing/2014/main" id="{59BFBA22-804D-5F48-6E9F-C9F000A4D92D}"/>
                      </a:ext>
                    </a:extLst>
                  </p:cNvPr>
                  <p:cNvSpPr/>
                  <p:nvPr/>
                </p:nvSpPr>
                <p:spPr>
                  <a:xfrm>
                    <a:off x="4015470" y="4915955"/>
                    <a:ext cx="11267" cy="12197"/>
                  </a:xfrm>
                  <a:custGeom>
                    <a:avLst/>
                    <a:gdLst>
                      <a:gd name="connsiteX0" fmla="*/ 732 w 11267"/>
                      <a:gd name="connsiteY0" fmla="*/ 10 h 12197"/>
                      <a:gd name="connsiteX1" fmla="*/ 2527 w 11267"/>
                      <a:gd name="connsiteY1" fmla="*/ 6745 h 12197"/>
                      <a:gd name="connsiteX2" fmla="*/ 10699 w 11267"/>
                      <a:gd name="connsiteY2" fmla="*/ 12093 h 12197"/>
                      <a:gd name="connsiteX3" fmla="*/ 8905 w 11267"/>
                      <a:gd name="connsiteY3" fmla="*/ 6547 h 12197"/>
                      <a:gd name="connsiteX4" fmla="*/ 732 w 11267"/>
                      <a:gd name="connsiteY4" fmla="*/ 10 h 12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67" h="12197">
                        <a:moveTo>
                          <a:pt x="732" y="10"/>
                        </a:moveTo>
                        <a:cubicBezTo>
                          <a:pt x="-663" y="1199"/>
                          <a:pt x="-65" y="3576"/>
                          <a:pt x="2527" y="6745"/>
                        </a:cubicBezTo>
                        <a:cubicBezTo>
                          <a:pt x="5516" y="10707"/>
                          <a:pt x="8706" y="12688"/>
                          <a:pt x="10699" y="12093"/>
                        </a:cubicBezTo>
                        <a:cubicBezTo>
                          <a:pt x="12094" y="11499"/>
                          <a:pt x="10699" y="8924"/>
                          <a:pt x="8905" y="6547"/>
                        </a:cubicBezTo>
                        <a:cubicBezTo>
                          <a:pt x="6314" y="2585"/>
                          <a:pt x="3523" y="-188"/>
                          <a:pt x="732" y="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89" name="Freeform 2888">
                    <a:extLst>
                      <a:ext uri="{FF2B5EF4-FFF2-40B4-BE49-F238E27FC236}">
                        <a16:creationId xmlns:a16="http://schemas.microsoft.com/office/drawing/2014/main" id="{9D13706F-BC38-32FB-42F4-68D93E9B1247}"/>
                      </a:ext>
                    </a:extLst>
                  </p:cNvPr>
                  <p:cNvSpPr/>
                  <p:nvPr/>
                </p:nvSpPr>
                <p:spPr>
                  <a:xfrm>
                    <a:off x="4108460" y="4811024"/>
                    <a:ext cx="13873" cy="15777"/>
                  </a:xfrm>
                  <a:custGeom>
                    <a:avLst/>
                    <a:gdLst>
                      <a:gd name="connsiteX0" fmla="*/ 6807 w 13873"/>
                      <a:gd name="connsiteY0" fmla="*/ 4114 h 15777"/>
                      <a:gd name="connsiteX1" fmla="*/ 429 w 13873"/>
                      <a:gd name="connsiteY1" fmla="*/ 350 h 15777"/>
                      <a:gd name="connsiteX2" fmla="*/ 7804 w 13873"/>
                      <a:gd name="connsiteY2" fmla="*/ 11839 h 15777"/>
                      <a:gd name="connsiteX3" fmla="*/ 13584 w 13873"/>
                      <a:gd name="connsiteY3" fmla="*/ 15405 h 15777"/>
                      <a:gd name="connsiteX4" fmla="*/ 6807 w 13873"/>
                      <a:gd name="connsiteY4" fmla="*/ 4114 h 157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73" h="15777">
                        <a:moveTo>
                          <a:pt x="6807" y="4114"/>
                        </a:moveTo>
                        <a:cubicBezTo>
                          <a:pt x="4017" y="1143"/>
                          <a:pt x="1226" y="-838"/>
                          <a:pt x="429" y="350"/>
                        </a:cubicBezTo>
                        <a:cubicBezTo>
                          <a:pt x="-1565" y="3123"/>
                          <a:pt x="3817" y="7878"/>
                          <a:pt x="7804" y="11839"/>
                        </a:cubicBezTo>
                        <a:cubicBezTo>
                          <a:pt x="9797" y="14018"/>
                          <a:pt x="12987" y="16792"/>
                          <a:pt x="13584" y="15405"/>
                        </a:cubicBezTo>
                        <a:cubicBezTo>
                          <a:pt x="15179" y="12632"/>
                          <a:pt x="9797" y="7878"/>
                          <a:pt x="6807" y="41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90" name="Freeform 2889">
                    <a:extLst>
                      <a:ext uri="{FF2B5EF4-FFF2-40B4-BE49-F238E27FC236}">
                        <a16:creationId xmlns:a16="http://schemas.microsoft.com/office/drawing/2014/main" id="{D85220FF-3453-B516-20E7-BFA237D57D92}"/>
                      </a:ext>
                    </a:extLst>
                  </p:cNvPr>
                  <p:cNvSpPr/>
                  <p:nvPr/>
                </p:nvSpPr>
                <p:spPr>
                  <a:xfrm>
                    <a:off x="4066914" y="4831663"/>
                    <a:ext cx="11079" cy="10801"/>
                  </a:xfrm>
                  <a:custGeom>
                    <a:avLst/>
                    <a:gdLst>
                      <a:gd name="connsiteX0" fmla="*/ 7890 w 11079"/>
                      <a:gd name="connsiteY0" fmla="*/ 3878 h 10801"/>
                      <a:gd name="connsiteX1" fmla="*/ 714 w 11079"/>
                      <a:gd name="connsiteY1" fmla="*/ 115 h 10801"/>
                      <a:gd name="connsiteX2" fmla="*/ 3106 w 11079"/>
                      <a:gd name="connsiteY2" fmla="*/ 6652 h 10801"/>
                      <a:gd name="connsiteX3" fmla="*/ 10282 w 11079"/>
                      <a:gd name="connsiteY3" fmla="*/ 10613 h 10801"/>
                      <a:gd name="connsiteX4" fmla="*/ 7890 w 11079"/>
                      <a:gd name="connsiteY4" fmla="*/ 3878 h 108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79" h="10801">
                        <a:moveTo>
                          <a:pt x="7890" y="3878"/>
                        </a:moveTo>
                        <a:cubicBezTo>
                          <a:pt x="5299" y="1303"/>
                          <a:pt x="2309" y="-480"/>
                          <a:pt x="714" y="115"/>
                        </a:cubicBezTo>
                        <a:cubicBezTo>
                          <a:pt x="-880" y="907"/>
                          <a:pt x="316" y="3680"/>
                          <a:pt x="3106" y="6652"/>
                        </a:cubicBezTo>
                        <a:cubicBezTo>
                          <a:pt x="5897" y="9623"/>
                          <a:pt x="8687" y="11406"/>
                          <a:pt x="10282" y="10613"/>
                        </a:cubicBezTo>
                        <a:cubicBezTo>
                          <a:pt x="11876" y="9821"/>
                          <a:pt x="11079" y="7246"/>
                          <a:pt x="7890" y="38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91" name="Freeform 2890">
                    <a:extLst>
                      <a:ext uri="{FF2B5EF4-FFF2-40B4-BE49-F238E27FC236}">
                        <a16:creationId xmlns:a16="http://schemas.microsoft.com/office/drawing/2014/main" id="{CC4943FA-4C68-C69E-AEAA-407FEF7AF8E3}"/>
                      </a:ext>
                    </a:extLst>
                  </p:cNvPr>
                  <p:cNvSpPr/>
                  <p:nvPr/>
                </p:nvSpPr>
                <p:spPr>
                  <a:xfrm>
                    <a:off x="4105095" y="4755137"/>
                    <a:ext cx="12353" cy="11206"/>
                  </a:xfrm>
                  <a:custGeom>
                    <a:avLst/>
                    <a:gdLst>
                      <a:gd name="connsiteX0" fmla="*/ 406 w 12353"/>
                      <a:gd name="connsiteY0" fmla="*/ 376 h 11206"/>
                      <a:gd name="connsiteX1" fmla="*/ 5588 w 12353"/>
                      <a:gd name="connsiteY1" fmla="*/ 8696 h 11206"/>
                      <a:gd name="connsiteX2" fmla="*/ 12166 w 12353"/>
                      <a:gd name="connsiteY2" fmla="*/ 10479 h 11206"/>
                      <a:gd name="connsiteX3" fmla="*/ 7781 w 12353"/>
                      <a:gd name="connsiteY3" fmla="*/ 3546 h 11206"/>
                      <a:gd name="connsiteX4" fmla="*/ 406 w 12353"/>
                      <a:gd name="connsiteY4" fmla="*/ 376 h 112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53" h="11206">
                        <a:moveTo>
                          <a:pt x="406" y="376"/>
                        </a:moveTo>
                        <a:cubicBezTo>
                          <a:pt x="-1189" y="2159"/>
                          <a:pt x="2200" y="5725"/>
                          <a:pt x="5588" y="8696"/>
                        </a:cubicBezTo>
                        <a:cubicBezTo>
                          <a:pt x="8578" y="11271"/>
                          <a:pt x="11568" y="11865"/>
                          <a:pt x="12166" y="10479"/>
                        </a:cubicBezTo>
                        <a:cubicBezTo>
                          <a:pt x="12963" y="8894"/>
                          <a:pt x="11170" y="6319"/>
                          <a:pt x="7781" y="3546"/>
                        </a:cubicBezTo>
                        <a:cubicBezTo>
                          <a:pt x="4592" y="971"/>
                          <a:pt x="1602" y="-812"/>
                          <a:pt x="406" y="3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92" name="Freeform 2891">
                    <a:extLst>
                      <a:ext uri="{FF2B5EF4-FFF2-40B4-BE49-F238E27FC236}">
                        <a16:creationId xmlns:a16="http://schemas.microsoft.com/office/drawing/2014/main" id="{38084F06-613A-A5D5-18F1-C29DA66FC9FB}"/>
                      </a:ext>
                    </a:extLst>
                  </p:cNvPr>
                  <p:cNvSpPr/>
                  <p:nvPr/>
                </p:nvSpPr>
                <p:spPr>
                  <a:xfrm>
                    <a:off x="3946438" y="4795131"/>
                    <a:ext cx="1196" cy="1142"/>
                  </a:xfrm>
                  <a:custGeom>
                    <a:avLst/>
                    <a:gdLst>
                      <a:gd name="connsiteX0" fmla="*/ 1196 w 1196"/>
                      <a:gd name="connsiteY0" fmla="*/ 0 h 1142"/>
                      <a:gd name="connsiteX1" fmla="*/ 1196 w 1196"/>
                      <a:gd name="connsiteY1" fmla="*/ 0 h 1142"/>
                      <a:gd name="connsiteX2" fmla="*/ 0 w 1196"/>
                      <a:gd name="connsiteY2" fmla="*/ 990 h 1142"/>
                      <a:gd name="connsiteX3" fmla="*/ 1196 w 1196"/>
                      <a:gd name="connsiteY3" fmla="*/ 0 h 11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96" h="1142">
                        <a:moveTo>
                          <a:pt x="1196" y="0"/>
                        </a:moveTo>
                        <a:cubicBezTo>
                          <a:pt x="1196" y="0"/>
                          <a:pt x="1196" y="0"/>
                          <a:pt x="1196" y="0"/>
                        </a:cubicBezTo>
                        <a:cubicBezTo>
                          <a:pt x="797" y="396"/>
                          <a:pt x="399" y="792"/>
                          <a:pt x="0" y="990"/>
                        </a:cubicBezTo>
                        <a:cubicBezTo>
                          <a:pt x="797" y="1387"/>
                          <a:pt x="1196" y="990"/>
                          <a:pt x="119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93" name="Freeform 2892">
                    <a:extLst>
                      <a:ext uri="{FF2B5EF4-FFF2-40B4-BE49-F238E27FC236}">
                        <a16:creationId xmlns:a16="http://schemas.microsoft.com/office/drawing/2014/main" id="{6FD5B7D3-E2FE-FD21-997D-0785DE64E7B8}"/>
                      </a:ext>
                    </a:extLst>
                  </p:cNvPr>
                  <p:cNvSpPr/>
                  <p:nvPr/>
                </p:nvSpPr>
                <p:spPr>
                  <a:xfrm>
                    <a:off x="4050208" y="4696012"/>
                    <a:ext cx="11292" cy="11284"/>
                  </a:xfrm>
                  <a:custGeom>
                    <a:avLst/>
                    <a:gdLst>
                      <a:gd name="connsiteX0" fmla="*/ 10842 w 11292"/>
                      <a:gd name="connsiteY0" fmla="*/ 10970 h 11284"/>
                      <a:gd name="connsiteX1" fmla="*/ 6856 w 11292"/>
                      <a:gd name="connsiteY1" fmla="*/ 3244 h 11284"/>
                      <a:gd name="connsiteX2" fmla="*/ 876 w 11292"/>
                      <a:gd name="connsiteY2" fmla="*/ 75 h 11284"/>
                      <a:gd name="connsiteX3" fmla="*/ 278 w 11292"/>
                      <a:gd name="connsiteY3" fmla="*/ 471 h 11284"/>
                      <a:gd name="connsiteX4" fmla="*/ 278 w 11292"/>
                      <a:gd name="connsiteY4" fmla="*/ 471 h 11284"/>
                      <a:gd name="connsiteX5" fmla="*/ 3866 w 11292"/>
                      <a:gd name="connsiteY5" fmla="*/ 7206 h 11284"/>
                      <a:gd name="connsiteX6" fmla="*/ 10842 w 11292"/>
                      <a:gd name="connsiteY6" fmla="*/ 10970 h 112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1292" h="11284">
                        <a:moveTo>
                          <a:pt x="10842" y="10970"/>
                        </a:moveTo>
                        <a:cubicBezTo>
                          <a:pt x="12238" y="9583"/>
                          <a:pt x="10244" y="6612"/>
                          <a:pt x="6856" y="3244"/>
                        </a:cubicBezTo>
                        <a:cubicBezTo>
                          <a:pt x="4464" y="867"/>
                          <a:pt x="2271" y="-321"/>
                          <a:pt x="876" y="75"/>
                        </a:cubicBezTo>
                        <a:cubicBezTo>
                          <a:pt x="677" y="75"/>
                          <a:pt x="478" y="273"/>
                          <a:pt x="278" y="471"/>
                        </a:cubicBezTo>
                        <a:cubicBezTo>
                          <a:pt x="278" y="471"/>
                          <a:pt x="278" y="471"/>
                          <a:pt x="278" y="471"/>
                        </a:cubicBezTo>
                        <a:cubicBezTo>
                          <a:pt x="-718" y="1660"/>
                          <a:pt x="1076" y="4433"/>
                          <a:pt x="3866" y="7206"/>
                        </a:cubicBezTo>
                        <a:cubicBezTo>
                          <a:pt x="6258" y="9781"/>
                          <a:pt x="9646" y="12158"/>
                          <a:pt x="10842" y="109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94" name="Freeform 2893">
                    <a:extLst>
                      <a:ext uri="{FF2B5EF4-FFF2-40B4-BE49-F238E27FC236}">
                        <a16:creationId xmlns:a16="http://schemas.microsoft.com/office/drawing/2014/main" id="{1A88464B-5F65-4149-825B-50F17774F434}"/>
                      </a:ext>
                    </a:extLst>
                  </p:cNvPr>
                  <p:cNvSpPr/>
                  <p:nvPr/>
                </p:nvSpPr>
                <p:spPr>
                  <a:xfrm>
                    <a:off x="4059453" y="4689513"/>
                    <a:ext cx="11431" cy="9767"/>
                  </a:xfrm>
                  <a:custGeom>
                    <a:avLst/>
                    <a:gdLst>
                      <a:gd name="connsiteX0" fmla="*/ 4388 w 11431"/>
                      <a:gd name="connsiteY0" fmla="*/ 6970 h 9767"/>
                      <a:gd name="connsiteX1" fmla="*/ 11364 w 11431"/>
                      <a:gd name="connsiteY1" fmla="*/ 8357 h 9767"/>
                      <a:gd name="connsiteX2" fmla="*/ 7378 w 11431"/>
                      <a:gd name="connsiteY2" fmla="*/ 3008 h 9767"/>
                      <a:gd name="connsiteX3" fmla="*/ 202 w 11431"/>
                      <a:gd name="connsiteY3" fmla="*/ 433 h 9767"/>
                      <a:gd name="connsiteX4" fmla="*/ 4388 w 11431"/>
                      <a:gd name="connsiteY4" fmla="*/ 6970 h 97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31" h="9767">
                        <a:moveTo>
                          <a:pt x="4388" y="6970"/>
                        </a:moveTo>
                        <a:cubicBezTo>
                          <a:pt x="8773" y="10536"/>
                          <a:pt x="10966" y="10338"/>
                          <a:pt x="11364" y="8357"/>
                        </a:cubicBezTo>
                        <a:cubicBezTo>
                          <a:pt x="11763" y="7168"/>
                          <a:pt x="10368" y="4989"/>
                          <a:pt x="7378" y="3008"/>
                        </a:cubicBezTo>
                        <a:cubicBezTo>
                          <a:pt x="4189" y="631"/>
                          <a:pt x="1199" y="-755"/>
                          <a:pt x="202" y="433"/>
                        </a:cubicBezTo>
                        <a:cubicBezTo>
                          <a:pt x="-595" y="1424"/>
                          <a:pt x="999" y="4197"/>
                          <a:pt x="4388" y="69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95" name="Freeform 2894">
                    <a:extLst>
                      <a:ext uri="{FF2B5EF4-FFF2-40B4-BE49-F238E27FC236}">
                        <a16:creationId xmlns:a16="http://schemas.microsoft.com/office/drawing/2014/main" id="{34D5D69E-90E6-9F5F-4B02-67675B540BE8}"/>
                      </a:ext>
                    </a:extLst>
                  </p:cNvPr>
                  <p:cNvSpPr/>
                  <p:nvPr/>
                </p:nvSpPr>
                <p:spPr>
                  <a:xfrm>
                    <a:off x="3991871" y="4816786"/>
                    <a:ext cx="10535" cy="10849"/>
                  </a:xfrm>
                  <a:custGeom>
                    <a:avLst/>
                    <a:gdLst>
                      <a:gd name="connsiteX0" fmla="*/ 9980 w 10535"/>
                      <a:gd name="connsiteY0" fmla="*/ 10634 h 10849"/>
                      <a:gd name="connsiteX1" fmla="*/ 7588 w 10535"/>
                      <a:gd name="connsiteY1" fmla="*/ 4295 h 10849"/>
                      <a:gd name="connsiteX2" fmla="*/ 412 w 10535"/>
                      <a:gd name="connsiteY2" fmla="*/ 333 h 10849"/>
                      <a:gd name="connsiteX3" fmla="*/ 2804 w 10535"/>
                      <a:gd name="connsiteY3" fmla="*/ 6078 h 10849"/>
                      <a:gd name="connsiteX4" fmla="*/ 9980 w 10535"/>
                      <a:gd name="connsiteY4" fmla="*/ 10634 h 108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5" h="10849">
                        <a:moveTo>
                          <a:pt x="9980" y="10634"/>
                        </a:moveTo>
                        <a:cubicBezTo>
                          <a:pt x="11375" y="9841"/>
                          <a:pt x="9980" y="7068"/>
                          <a:pt x="7588" y="4295"/>
                        </a:cubicBezTo>
                        <a:cubicBezTo>
                          <a:pt x="4000" y="531"/>
                          <a:pt x="1807" y="-657"/>
                          <a:pt x="412" y="333"/>
                        </a:cubicBezTo>
                        <a:cubicBezTo>
                          <a:pt x="-784" y="1125"/>
                          <a:pt x="811" y="3701"/>
                          <a:pt x="2804" y="6078"/>
                        </a:cubicBezTo>
                        <a:cubicBezTo>
                          <a:pt x="5595" y="9049"/>
                          <a:pt x="8584" y="11624"/>
                          <a:pt x="9980" y="106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96" name="Freeform 2895">
                    <a:extLst>
                      <a:ext uri="{FF2B5EF4-FFF2-40B4-BE49-F238E27FC236}">
                        <a16:creationId xmlns:a16="http://schemas.microsoft.com/office/drawing/2014/main" id="{73D3C7E6-70A3-96C0-E004-4EFF235817B1}"/>
                      </a:ext>
                    </a:extLst>
                  </p:cNvPr>
                  <p:cNvSpPr/>
                  <p:nvPr/>
                </p:nvSpPr>
                <p:spPr>
                  <a:xfrm>
                    <a:off x="4130534" y="4854624"/>
                    <a:ext cx="11277" cy="10293"/>
                  </a:xfrm>
                  <a:custGeom>
                    <a:avLst/>
                    <a:gdLst>
                      <a:gd name="connsiteX0" fmla="*/ 1278 w 11277"/>
                      <a:gd name="connsiteY0" fmla="*/ 131 h 10293"/>
                      <a:gd name="connsiteX1" fmla="*/ 2473 w 11277"/>
                      <a:gd name="connsiteY1" fmla="*/ 6074 h 10293"/>
                      <a:gd name="connsiteX2" fmla="*/ 10048 w 11277"/>
                      <a:gd name="connsiteY2" fmla="*/ 10234 h 10293"/>
                      <a:gd name="connsiteX3" fmla="*/ 9450 w 11277"/>
                      <a:gd name="connsiteY3" fmla="*/ 5083 h 10293"/>
                      <a:gd name="connsiteX4" fmla="*/ 1278 w 11277"/>
                      <a:gd name="connsiteY4" fmla="*/ 131 h 102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77" h="10293">
                        <a:moveTo>
                          <a:pt x="1278" y="131"/>
                        </a:moveTo>
                        <a:cubicBezTo>
                          <a:pt x="-317" y="725"/>
                          <a:pt x="-915" y="2508"/>
                          <a:pt x="2473" y="6074"/>
                        </a:cubicBezTo>
                        <a:cubicBezTo>
                          <a:pt x="5264" y="9045"/>
                          <a:pt x="8254" y="10630"/>
                          <a:pt x="10048" y="10234"/>
                        </a:cubicBezTo>
                        <a:cubicBezTo>
                          <a:pt x="12041" y="9639"/>
                          <a:pt x="11443" y="7460"/>
                          <a:pt x="9450" y="5083"/>
                        </a:cubicBezTo>
                        <a:cubicBezTo>
                          <a:pt x="5862" y="924"/>
                          <a:pt x="3071" y="-463"/>
                          <a:pt x="1278" y="1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97" name="Freeform 2896">
                    <a:extLst>
                      <a:ext uri="{FF2B5EF4-FFF2-40B4-BE49-F238E27FC236}">
                        <a16:creationId xmlns:a16="http://schemas.microsoft.com/office/drawing/2014/main" id="{803E43BB-665F-E3E7-91B8-772A6D47D55F}"/>
                      </a:ext>
                    </a:extLst>
                  </p:cNvPr>
                  <p:cNvSpPr/>
                  <p:nvPr/>
                </p:nvSpPr>
                <p:spPr>
                  <a:xfrm>
                    <a:off x="4081175" y="4891734"/>
                    <a:ext cx="9996" cy="9601"/>
                  </a:xfrm>
                  <a:custGeom>
                    <a:avLst/>
                    <a:gdLst>
                      <a:gd name="connsiteX0" fmla="*/ 9575 w 9996"/>
                      <a:gd name="connsiteY0" fmla="*/ 8978 h 9601"/>
                      <a:gd name="connsiteX1" fmla="*/ 7781 w 9996"/>
                      <a:gd name="connsiteY1" fmla="*/ 3431 h 9601"/>
                      <a:gd name="connsiteX2" fmla="*/ 805 w 9996"/>
                      <a:gd name="connsiteY2" fmla="*/ 262 h 9601"/>
                      <a:gd name="connsiteX3" fmla="*/ 2997 w 9996"/>
                      <a:gd name="connsiteY3" fmla="*/ 6799 h 9601"/>
                      <a:gd name="connsiteX4" fmla="*/ 9575 w 9996"/>
                      <a:gd name="connsiteY4" fmla="*/ 8978 h 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996" h="9601">
                        <a:moveTo>
                          <a:pt x="9575" y="8978"/>
                        </a:moveTo>
                        <a:cubicBezTo>
                          <a:pt x="10373" y="7987"/>
                          <a:pt x="10173" y="6205"/>
                          <a:pt x="7781" y="3431"/>
                        </a:cubicBezTo>
                        <a:cubicBezTo>
                          <a:pt x="4791" y="460"/>
                          <a:pt x="2399" y="-530"/>
                          <a:pt x="805" y="262"/>
                        </a:cubicBezTo>
                        <a:cubicBezTo>
                          <a:pt x="-790" y="1252"/>
                          <a:pt x="8" y="3828"/>
                          <a:pt x="2997" y="6799"/>
                        </a:cubicBezTo>
                        <a:cubicBezTo>
                          <a:pt x="5988" y="9770"/>
                          <a:pt x="8379" y="10166"/>
                          <a:pt x="9575" y="89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98" name="Freeform 2897">
                    <a:extLst>
                      <a:ext uri="{FF2B5EF4-FFF2-40B4-BE49-F238E27FC236}">
                        <a16:creationId xmlns:a16="http://schemas.microsoft.com/office/drawing/2014/main" id="{A12B5AEC-2419-1834-4DC2-10F1097E47B9}"/>
                      </a:ext>
                    </a:extLst>
                  </p:cNvPr>
                  <p:cNvSpPr/>
                  <p:nvPr/>
                </p:nvSpPr>
                <p:spPr>
                  <a:xfrm>
                    <a:off x="4164442" y="4769281"/>
                    <a:ext cx="11434" cy="11410"/>
                  </a:xfrm>
                  <a:custGeom>
                    <a:avLst/>
                    <a:gdLst>
                      <a:gd name="connsiteX0" fmla="*/ 11421 w 11434"/>
                      <a:gd name="connsiteY0" fmla="*/ 10201 h 11410"/>
                      <a:gd name="connsiteX1" fmla="*/ 5441 w 11434"/>
                      <a:gd name="connsiteY1" fmla="*/ 1684 h 11410"/>
                      <a:gd name="connsiteX2" fmla="*/ 60 w 11434"/>
                      <a:gd name="connsiteY2" fmla="*/ 495 h 11410"/>
                      <a:gd name="connsiteX3" fmla="*/ 5043 w 11434"/>
                      <a:gd name="connsiteY3" fmla="*/ 9013 h 11410"/>
                      <a:gd name="connsiteX4" fmla="*/ 11421 w 11434"/>
                      <a:gd name="connsiteY4" fmla="*/ 10201 h 114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34" h="11410">
                        <a:moveTo>
                          <a:pt x="11421" y="10201"/>
                        </a:moveTo>
                        <a:cubicBezTo>
                          <a:pt x="11621" y="7824"/>
                          <a:pt x="9627" y="4853"/>
                          <a:pt x="5441" y="1684"/>
                        </a:cubicBezTo>
                        <a:cubicBezTo>
                          <a:pt x="2651" y="-297"/>
                          <a:pt x="1056" y="-297"/>
                          <a:pt x="60" y="495"/>
                        </a:cubicBezTo>
                        <a:cubicBezTo>
                          <a:pt x="-339" y="2872"/>
                          <a:pt x="1255" y="6041"/>
                          <a:pt x="5043" y="9013"/>
                        </a:cubicBezTo>
                        <a:cubicBezTo>
                          <a:pt x="8033" y="11390"/>
                          <a:pt x="11222" y="12380"/>
                          <a:pt x="11421" y="102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99" name="Freeform 2898">
                    <a:extLst>
                      <a:ext uri="{FF2B5EF4-FFF2-40B4-BE49-F238E27FC236}">
                        <a16:creationId xmlns:a16="http://schemas.microsoft.com/office/drawing/2014/main" id="{6C858EA9-E15E-418E-F562-D784F0E0F802}"/>
                      </a:ext>
                    </a:extLst>
                  </p:cNvPr>
                  <p:cNvSpPr/>
                  <p:nvPr/>
                </p:nvSpPr>
                <p:spPr>
                  <a:xfrm>
                    <a:off x="3964268" y="4937050"/>
                    <a:ext cx="10320" cy="11460"/>
                  </a:xfrm>
                  <a:custGeom>
                    <a:avLst/>
                    <a:gdLst>
                      <a:gd name="connsiteX0" fmla="*/ 9080 w 10320"/>
                      <a:gd name="connsiteY0" fmla="*/ 11401 h 11460"/>
                      <a:gd name="connsiteX1" fmla="*/ 8083 w 10320"/>
                      <a:gd name="connsiteY1" fmla="*/ 5260 h 11460"/>
                      <a:gd name="connsiteX2" fmla="*/ 309 w 10320"/>
                      <a:gd name="connsiteY2" fmla="*/ 308 h 11460"/>
                      <a:gd name="connsiteX3" fmla="*/ 2502 w 10320"/>
                      <a:gd name="connsiteY3" fmla="*/ 6647 h 11460"/>
                      <a:gd name="connsiteX4" fmla="*/ 9080 w 10320"/>
                      <a:gd name="connsiteY4" fmla="*/ 11401 h 114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20" h="11460">
                        <a:moveTo>
                          <a:pt x="9080" y="11401"/>
                        </a:moveTo>
                        <a:cubicBezTo>
                          <a:pt x="10874" y="11005"/>
                          <a:pt x="10874" y="9024"/>
                          <a:pt x="8083" y="5260"/>
                        </a:cubicBezTo>
                        <a:cubicBezTo>
                          <a:pt x="4894" y="1497"/>
                          <a:pt x="1904" y="-880"/>
                          <a:pt x="309" y="308"/>
                        </a:cubicBezTo>
                        <a:cubicBezTo>
                          <a:pt x="-687" y="1100"/>
                          <a:pt x="907" y="4072"/>
                          <a:pt x="2502" y="6647"/>
                        </a:cubicBezTo>
                        <a:cubicBezTo>
                          <a:pt x="4894" y="10213"/>
                          <a:pt x="7286" y="11797"/>
                          <a:pt x="9080" y="114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00" name="Freeform 2899">
                    <a:extLst>
                      <a:ext uri="{FF2B5EF4-FFF2-40B4-BE49-F238E27FC236}">
                        <a16:creationId xmlns:a16="http://schemas.microsoft.com/office/drawing/2014/main" id="{09486768-EE59-108A-C9FF-813E75E1B636}"/>
                      </a:ext>
                    </a:extLst>
                  </p:cNvPr>
                  <p:cNvSpPr/>
                  <p:nvPr/>
                </p:nvSpPr>
                <p:spPr>
                  <a:xfrm>
                    <a:off x="3938611" y="4954348"/>
                    <a:ext cx="9973" cy="11584"/>
                  </a:xfrm>
                  <a:custGeom>
                    <a:avLst/>
                    <a:gdLst>
                      <a:gd name="connsiteX0" fmla="*/ 1847 w 9973"/>
                      <a:gd name="connsiteY0" fmla="*/ 46 h 11584"/>
                      <a:gd name="connsiteX1" fmla="*/ 1449 w 9973"/>
                      <a:gd name="connsiteY1" fmla="*/ 5395 h 11584"/>
                      <a:gd name="connsiteX2" fmla="*/ 8226 w 9973"/>
                      <a:gd name="connsiteY2" fmla="*/ 11535 h 11584"/>
                      <a:gd name="connsiteX3" fmla="*/ 8425 w 9973"/>
                      <a:gd name="connsiteY3" fmla="*/ 5791 h 11584"/>
                      <a:gd name="connsiteX4" fmla="*/ 1847 w 9973"/>
                      <a:gd name="connsiteY4" fmla="*/ 46 h 11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973" h="11584">
                        <a:moveTo>
                          <a:pt x="1847" y="46"/>
                        </a:moveTo>
                        <a:cubicBezTo>
                          <a:pt x="-545" y="-350"/>
                          <a:pt x="-545" y="1829"/>
                          <a:pt x="1449" y="5395"/>
                        </a:cubicBezTo>
                        <a:cubicBezTo>
                          <a:pt x="3442" y="8960"/>
                          <a:pt x="6033" y="11337"/>
                          <a:pt x="8226" y="11535"/>
                        </a:cubicBezTo>
                        <a:cubicBezTo>
                          <a:pt x="10418" y="11932"/>
                          <a:pt x="10617" y="9951"/>
                          <a:pt x="8425" y="5791"/>
                        </a:cubicBezTo>
                        <a:cubicBezTo>
                          <a:pt x="6432" y="2621"/>
                          <a:pt x="4040" y="442"/>
                          <a:pt x="1847" y="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01" name="Freeform 2900">
                    <a:extLst>
                      <a:ext uri="{FF2B5EF4-FFF2-40B4-BE49-F238E27FC236}">
                        <a16:creationId xmlns:a16="http://schemas.microsoft.com/office/drawing/2014/main" id="{3450A946-D239-ABA7-E6D5-AD7B83C0628C}"/>
                      </a:ext>
                    </a:extLst>
                  </p:cNvPr>
                  <p:cNvSpPr/>
                  <p:nvPr/>
                </p:nvSpPr>
                <p:spPr>
                  <a:xfrm>
                    <a:off x="4065448" y="4776302"/>
                    <a:ext cx="13342" cy="11090"/>
                  </a:xfrm>
                  <a:custGeom>
                    <a:avLst/>
                    <a:gdLst>
                      <a:gd name="connsiteX0" fmla="*/ 8758 w 13342"/>
                      <a:gd name="connsiteY0" fmla="*/ 5161 h 11090"/>
                      <a:gd name="connsiteX1" fmla="*/ 1184 w 13342"/>
                      <a:gd name="connsiteY1" fmla="*/ 11 h 11090"/>
                      <a:gd name="connsiteX2" fmla="*/ 785 w 13342"/>
                      <a:gd name="connsiteY2" fmla="*/ 3774 h 11090"/>
                      <a:gd name="connsiteX3" fmla="*/ 9556 w 13342"/>
                      <a:gd name="connsiteY3" fmla="*/ 10906 h 11090"/>
                      <a:gd name="connsiteX4" fmla="*/ 13343 w 13342"/>
                      <a:gd name="connsiteY4" fmla="*/ 10113 h 11090"/>
                      <a:gd name="connsiteX5" fmla="*/ 13143 w 13342"/>
                      <a:gd name="connsiteY5" fmla="*/ 9717 h 11090"/>
                      <a:gd name="connsiteX6" fmla="*/ 8758 w 13342"/>
                      <a:gd name="connsiteY6" fmla="*/ 5161 h 11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342" h="11090">
                        <a:moveTo>
                          <a:pt x="8758" y="5161"/>
                        </a:moveTo>
                        <a:cubicBezTo>
                          <a:pt x="6167" y="2388"/>
                          <a:pt x="3376" y="-187"/>
                          <a:pt x="1184" y="11"/>
                        </a:cubicBezTo>
                        <a:cubicBezTo>
                          <a:pt x="-211" y="209"/>
                          <a:pt x="-411" y="1595"/>
                          <a:pt x="785" y="3774"/>
                        </a:cubicBezTo>
                        <a:cubicBezTo>
                          <a:pt x="2978" y="7934"/>
                          <a:pt x="6566" y="9915"/>
                          <a:pt x="9556" y="10906"/>
                        </a:cubicBezTo>
                        <a:cubicBezTo>
                          <a:pt x="11350" y="11500"/>
                          <a:pt x="12147" y="10509"/>
                          <a:pt x="13343" y="10113"/>
                        </a:cubicBezTo>
                        <a:lnTo>
                          <a:pt x="13143" y="9717"/>
                        </a:lnTo>
                        <a:lnTo>
                          <a:pt x="8758" y="5161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02" name="Freeform 2901">
                    <a:extLst>
                      <a:ext uri="{FF2B5EF4-FFF2-40B4-BE49-F238E27FC236}">
                        <a16:creationId xmlns:a16="http://schemas.microsoft.com/office/drawing/2014/main" id="{6F668945-96F2-881A-CC8C-29D83CCAB5EC}"/>
                      </a:ext>
                    </a:extLst>
                  </p:cNvPr>
                  <p:cNvSpPr/>
                  <p:nvPr/>
                </p:nvSpPr>
                <p:spPr>
                  <a:xfrm>
                    <a:off x="4111842" y="4792104"/>
                    <a:ext cx="10900" cy="11355"/>
                  </a:xfrm>
                  <a:custGeom>
                    <a:avLst/>
                    <a:gdLst>
                      <a:gd name="connsiteX0" fmla="*/ 236 w 10900"/>
                      <a:gd name="connsiteY0" fmla="*/ 56 h 11355"/>
                      <a:gd name="connsiteX1" fmla="*/ 4223 w 10900"/>
                      <a:gd name="connsiteY1" fmla="*/ 8177 h 11355"/>
                      <a:gd name="connsiteX2" fmla="*/ 10202 w 10900"/>
                      <a:gd name="connsiteY2" fmla="*/ 11149 h 11355"/>
                      <a:gd name="connsiteX3" fmla="*/ 6415 w 10900"/>
                      <a:gd name="connsiteY3" fmla="*/ 3423 h 11355"/>
                      <a:gd name="connsiteX4" fmla="*/ 236 w 10900"/>
                      <a:gd name="connsiteY4" fmla="*/ 56 h 11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00" h="11355">
                        <a:moveTo>
                          <a:pt x="236" y="56"/>
                        </a:moveTo>
                        <a:cubicBezTo>
                          <a:pt x="-561" y="2037"/>
                          <a:pt x="635" y="4612"/>
                          <a:pt x="4223" y="8177"/>
                        </a:cubicBezTo>
                        <a:cubicBezTo>
                          <a:pt x="6415" y="10356"/>
                          <a:pt x="9006" y="11941"/>
                          <a:pt x="10202" y="11149"/>
                        </a:cubicBezTo>
                        <a:cubicBezTo>
                          <a:pt x="12196" y="9762"/>
                          <a:pt x="9605" y="6593"/>
                          <a:pt x="6415" y="3423"/>
                        </a:cubicBezTo>
                        <a:cubicBezTo>
                          <a:pt x="4223" y="1442"/>
                          <a:pt x="1831" y="-341"/>
                          <a:pt x="236" y="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03" name="Freeform 2902">
                    <a:extLst>
                      <a:ext uri="{FF2B5EF4-FFF2-40B4-BE49-F238E27FC236}">
                        <a16:creationId xmlns:a16="http://schemas.microsoft.com/office/drawing/2014/main" id="{D4C85B45-CAB5-B098-A06E-F91853A5B267}"/>
                      </a:ext>
                    </a:extLst>
                  </p:cNvPr>
                  <p:cNvSpPr/>
                  <p:nvPr/>
                </p:nvSpPr>
                <p:spPr>
                  <a:xfrm>
                    <a:off x="4039161" y="4860148"/>
                    <a:ext cx="11504" cy="12222"/>
                  </a:xfrm>
                  <a:custGeom>
                    <a:avLst/>
                    <a:gdLst>
                      <a:gd name="connsiteX0" fmla="*/ 7937 w 11504"/>
                      <a:gd name="connsiteY0" fmla="*/ 4512 h 12222"/>
                      <a:gd name="connsiteX1" fmla="*/ 761 w 11504"/>
                      <a:gd name="connsiteY1" fmla="*/ 154 h 12222"/>
                      <a:gd name="connsiteX2" fmla="*/ 2954 w 11504"/>
                      <a:gd name="connsiteY2" fmla="*/ 6889 h 12222"/>
                      <a:gd name="connsiteX3" fmla="*/ 11126 w 11504"/>
                      <a:gd name="connsiteY3" fmla="*/ 11842 h 12222"/>
                      <a:gd name="connsiteX4" fmla="*/ 7937 w 11504"/>
                      <a:gd name="connsiteY4" fmla="*/ 4512 h 12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04" h="12222">
                        <a:moveTo>
                          <a:pt x="7937" y="4512"/>
                        </a:moveTo>
                        <a:cubicBezTo>
                          <a:pt x="5146" y="1739"/>
                          <a:pt x="2356" y="-638"/>
                          <a:pt x="761" y="154"/>
                        </a:cubicBezTo>
                        <a:cubicBezTo>
                          <a:pt x="-834" y="947"/>
                          <a:pt x="163" y="3522"/>
                          <a:pt x="2954" y="6889"/>
                        </a:cubicBezTo>
                        <a:cubicBezTo>
                          <a:pt x="6143" y="10653"/>
                          <a:pt x="9531" y="13228"/>
                          <a:pt x="11126" y="11842"/>
                        </a:cubicBezTo>
                        <a:cubicBezTo>
                          <a:pt x="12322" y="10653"/>
                          <a:pt x="10528" y="7484"/>
                          <a:pt x="7937" y="45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04" name="Freeform 2903">
                    <a:extLst>
                      <a:ext uri="{FF2B5EF4-FFF2-40B4-BE49-F238E27FC236}">
                        <a16:creationId xmlns:a16="http://schemas.microsoft.com/office/drawing/2014/main" id="{284CB768-7C8D-E439-E500-44843EBE034A}"/>
                      </a:ext>
                    </a:extLst>
                  </p:cNvPr>
                  <p:cNvSpPr/>
                  <p:nvPr/>
                </p:nvSpPr>
                <p:spPr>
                  <a:xfrm>
                    <a:off x="3964081" y="4875067"/>
                    <a:ext cx="10473" cy="11993"/>
                  </a:xfrm>
                  <a:custGeom>
                    <a:avLst/>
                    <a:gdLst>
                      <a:gd name="connsiteX0" fmla="*/ 9864 w 10473"/>
                      <a:gd name="connsiteY0" fmla="*/ 11977 h 11993"/>
                      <a:gd name="connsiteX1" fmla="*/ 7473 w 10473"/>
                      <a:gd name="connsiteY1" fmla="*/ 5044 h 11993"/>
                      <a:gd name="connsiteX2" fmla="*/ 696 w 10473"/>
                      <a:gd name="connsiteY2" fmla="*/ 91 h 11993"/>
                      <a:gd name="connsiteX3" fmla="*/ 3087 w 10473"/>
                      <a:gd name="connsiteY3" fmla="*/ 7025 h 11993"/>
                      <a:gd name="connsiteX4" fmla="*/ 9864 w 10473"/>
                      <a:gd name="connsiteY4" fmla="*/ 11977 h 119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473" h="11993">
                        <a:moveTo>
                          <a:pt x="9864" y="11977"/>
                        </a:moveTo>
                        <a:cubicBezTo>
                          <a:pt x="11459" y="10986"/>
                          <a:pt x="9665" y="8015"/>
                          <a:pt x="7473" y="5044"/>
                        </a:cubicBezTo>
                        <a:cubicBezTo>
                          <a:pt x="5080" y="1874"/>
                          <a:pt x="2290" y="-503"/>
                          <a:pt x="696" y="91"/>
                        </a:cubicBezTo>
                        <a:cubicBezTo>
                          <a:pt x="-1099" y="686"/>
                          <a:pt x="895" y="4053"/>
                          <a:pt x="3087" y="7025"/>
                        </a:cubicBezTo>
                        <a:cubicBezTo>
                          <a:pt x="5479" y="10590"/>
                          <a:pt x="7871" y="12175"/>
                          <a:pt x="9864" y="119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05" name="Freeform 2904">
                    <a:extLst>
                      <a:ext uri="{FF2B5EF4-FFF2-40B4-BE49-F238E27FC236}">
                        <a16:creationId xmlns:a16="http://schemas.microsoft.com/office/drawing/2014/main" id="{2133F7EE-69CB-9489-1526-9D35F4543657}"/>
                      </a:ext>
                    </a:extLst>
                  </p:cNvPr>
                  <p:cNvSpPr/>
                  <p:nvPr/>
                </p:nvSpPr>
                <p:spPr>
                  <a:xfrm>
                    <a:off x="3967352" y="4898655"/>
                    <a:ext cx="9753" cy="11016"/>
                  </a:xfrm>
                  <a:custGeom>
                    <a:avLst/>
                    <a:gdLst>
                      <a:gd name="connsiteX0" fmla="*/ 8786 w 9753"/>
                      <a:gd name="connsiteY0" fmla="*/ 10971 h 11016"/>
                      <a:gd name="connsiteX1" fmla="*/ 7391 w 9753"/>
                      <a:gd name="connsiteY1" fmla="*/ 4236 h 11016"/>
                      <a:gd name="connsiteX2" fmla="*/ 614 w 9753"/>
                      <a:gd name="connsiteY2" fmla="*/ 274 h 11016"/>
                      <a:gd name="connsiteX3" fmla="*/ 2009 w 9753"/>
                      <a:gd name="connsiteY3" fmla="*/ 5820 h 11016"/>
                      <a:gd name="connsiteX4" fmla="*/ 8786 w 9753"/>
                      <a:gd name="connsiteY4" fmla="*/ 10971 h 110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753" h="11016">
                        <a:moveTo>
                          <a:pt x="8786" y="10971"/>
                        </a:moveTo>
                        <a:cubicBezTo>
                          <a:pt x="10779" y="10574"/>
                          <a:pt x="9384" y="7603"/>
                          <a:pt x="7391" y="4236"/>
                        </a:cubicBezTo>
                        <a:cubicBezTo>
                          <a:pt x="4600" y="1066"/>
                          <a:pt x="2208" y="-717"/>
                          <a:pt x="614" y="274"/>
                        </a:cubicBezTo>
                        <a:cubicBezTo>
                          <a:pt x="-582" y="868"/>
                          <a:pt x="16" y="3047"/>
                          <a:pt x="2009" y="5820"/>
                        </a:cubicBezTo>
                        <a:cubicBezTo>
                          <a:pt x="4401" y="9188"/>
                          <a:pt x="6992" y="11367"/>
                          <a:pt x="8786" y="109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06" name="Freeform 2905">
                    <a:extLst>
                      <a:ext uri="{FF2B5EF4-FFF2-40B4-BE49-F238E27FC236}">
                        <a16:creationId xmlns:a16="http://schemas.microsoft.com/office/drawing/2014/main" id="{3AA54F51-427F-3CD0-96FC-735B225AE22B}"/>
                      </a:ext>
                    </a:extLst>
                  </p:cNvPr>
                  <p:cNvSpPr/>
                  <p:nvPr/>
                </p:nvSpPr>
                <p:spPr>
                  <a:xfrm>
                    <a:off x="4020129" y="4868124"/>
                    <a:ext cx="9895" cy="10359"/>
                  </a:xfrm>
                  <a:custGeom>
                    <a:avLst/>
                    <a:gdLst>
                      <a:gd name="connsiteX0" fmla="*/ 458 w 9895"/>
                      <a:gd name="connsiteY0" fmla="*/ 300 h 10359"/>
                      <a:gd name="connsiteX1" fmla="*/ 3448 w 9895"/>
                      <a:gd name="connsiteY1" fmla="*/ 7233 h 10359"/>
                      <a:gd name="connsiteX2" fmla="*/ 9627 w 9895"/>
                      <a:gd name="connsiteY2" fmla="*/ 9610 h 10359"/>
                      <a:gd name="connsiteX3" fmla="*/ 6837 w 9895"/>
                      <a:gd name="connsiteY3" fmla="*/ 3271 h 10359"/>
                      <a:gd name="connsiteX4" fmla="*/ 458 w 9895"/>
                      <a:gd name="connsiteY4" fmla="*/ 300 h 10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95" h="10359">
                        <a:moveTo>
                          <a:pt x="458" y="300"/>
                        </a:moveTo>
                        <a:cubicBezTo>
                          <a:pt x="-738" y="1290"/>
                          <a:pt x="458" y="4262"/>
                          <a:pt x="3448" y="7233"/>
                        </a:cubicBezTo>
                        <a:cubicBezTo>
                          <a:pt x="6239" y="10204"/>
                          <a:pt x="8631" y="11195"/>
                          <a:pt x="9627" y="9610"/>
                        </a:cubicBezTo>
                        <a:cubicBezTo>
                          <a:pt x="10425" y="8421"/>
                          <a:pt x="9428" y="6441"/>
                          <a:pt x="6837" y="3271"/>
                        </a:cubicBezTo>
                        <a:cubicBezTo>
                          <a:pt x="4246" y="894"/>
                          <a:pt x="1654" y="-691"/>
                          <a:pt x="458" y="3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07" name="Freeform 2906">
                    <a:extLst>
                      <a:ext uri="{FF2B5EF4-FFF2-40B4-BE49-F238E27FC236}">
                        <a16:creationId xmlns:a16="http://schemas.microsoft.com/office/drawing/2014/main" id="{8EAD007B-DBB0-3F2D-2210-06EA1C64C131}"/>
                      </a:ext>
                    </a:extLst>
                  </p:cNvPr>
                  <p:cNvSpPr/>
                  <p:nvPr/>
                </p:nvSpPr>
                <p:spPr>
                  <a:xfrm>
                    <a:off x="4125835" y="4765857"/>
                    <a:ext cx="11263" cy="9982"/>
                  </a:xfrm>
                  <a:custGeom>
                    <a:avLst/>
                    <a:gdLst>
                      <a:gd name="connsiteX0" fmla="*/ 595 w 11263"/>
                      <a:gd name="connsiteY0" fmla="*/ 155 h 9982"/>
                      <a:gd name="connsiteX1" fmla="*/ 3784 w 11263"/>
                      <a:gd name="connsiteY1" fmla="*/ 6494 h 9982"/>
                      <a:gd name="connsiteX2" fmla="*/ 10960 w 11263"/>
                      <a:gd name="connsiteY2" fmla="*/ 9664 h 9982"/>
                      <a:gd name="connsiteX3" fmla="*/ 8169 w 11263"/>
                      <a:gd name="connsiteY3" fmla="*/ 4117 h 9982"/>
                      <a:gd name="connsiteX4" fmla="*/ 595 w 11263"/>
                      <a:gd name="connsiteY4" fmla="*/ 155 h 99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63" h="9982">
                        <a:moveTo>
                          <a:pt x="595" y="155"/>
                        </a:moveTo>
                        <a:cubicBezTo>
                          <a:pt x="-999" y="948"/>
                          <a:pt x="794" y="3721"/>
                          <a:pt x="3784" y="6494"/>
                        </a:cubicBezTo>
                        <a:cubicBezTo>
                          <a:pt x="6774" y="9267"/>
                          <a:pt x="9764" y="10654"/>
                          <a:pt x="10960" y="9664"/>
                        </a:cubicBezTo>
                        <a:cubicBezTo>
                          <a:pt x="11957" y="8871"/>
                          <a:pt x="10362" y="6494"/>
                          <a:pt x="8169" y="4117"/>
                        </a:cubicBezTo>
                        <a:cubicBezTo>
                          <a:pt x="5379" y="1740"/>
                          <a:pt x="2190" y="-637"/>
                          <a:pt x="595" y="1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08" name="Freeform 2907">
                    <a:extLst>
                      <a:ext uri="{FF2B5EF4-FFF2-40B4-BE49-F238E27FC236}">
                        <a16:creationId xmlns:a16="http://schemas.microsoft.com/office/drawing/2014/main" id="{8CEA876C-9972-8711-0EBD-AB9A6A8C272C}"/>
                      </a:ext>
                    </a:extLst>
                  </p:cNvPr>
                  <p:cNvSpPr/>
                  <p:nvPr/>
                </p:nvSpPr>
                <p:spPr>
                  <a:xfrm>
                    <a:off x="4043399" y="4789446"/>
                    <a:ext cx="11179" cy="11275"/>
                  </a:xfrm>
                  <a:custGeom>
                    <a:avLst/>
                    <a:gdLst>
                      <a:gd name="connsiteX0" fmla="*/ 3300 w 11179"/>
                      <a:gd name="connsiteY0" fmla="*/ 6873 h 11275"/>
                      <a:gd name="connsiteX1" fmla="*/ 10675 w 11179"/>
                      <a:gd name="connsiteY1" fmla="*/ 11033 h 11275"/>
                      <a:gd name="connsiteX2" fmla="*/ 7087 w 11179"/>
                      <a:gd name="connsiteY2" fmla="*/ 3506 h 11275"/>
                      <a:gd name="connsiteX3" fmla="*/ 709 w 11179"/>
                      <a:gd name="connsiteY3" fmla="*/ 336 h 11275"/>
                      <a:gd name="connsiteX4" fmla="*/ 3300 w 11179"/>
                      <a:gd name="connsiteY4" fmla="*/ 6873 h 112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79" h="11275">
                        <a:moveTo>
                          <a:pt x="3300" y="6873"/>
                        </a:moveTo>
                        <a:cubicBezTo>
                          <a:pt x="6091" y="9844"/>
                          <a:pt x="9080" y="12023"/>
                          <a:pt x="10675" y="11033"/>
                        </a:cubicBezTo>
                        <a:cubicBezTo>
                          <a:pt x="12070" y="10241"/>
                          <a:pt x="10475" y="7269"/>
                          <a:pt x="7087" y="3506"/>
                        </a:cubicBezTo>
                        <a:cubicBezTo>
                          <a:pt x="4894" y="1327"/>
                          <a:pt x="2303" y="-852"/>
                          <a:pt x="709" y="336"/>
                        </a:cubicBezTo>
                        <a:cubicBezTo>
                          <a:pt x="-886" y="1327"/>
                          <a:pt x="310" y="3902"/>
                          <a:pt x="3300" y="68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09" name="Freeform 2908">
                    <a:extLst>
                      <a:ext uri="{FF2B5EF4-FFF2-40B4-BE49-F238E27FC236}">
                        <a16:creationId xmlns:a16="http://schemas.microsoft.com/office/drawing/2014/main" id="{33FF811F-31D0-E11F-01DC-65613BB38732}"/>
                      </a:ext>
                    </a:extLst>
                  </p:cNvPr>
                  <p:cNvSpPr/>
                  <p:nvPr/>
                </p:nvSpPr>
                <p:spPr>
                  <a:xfrm>
                    <a:off x="4040561" y="4897319"/>
                    <a:ext cx="9866" cy="10772"/>
                  </a:xfrm>
                  <a:custGeom>
                    <a:avLst/>
                    <a:gdLst>
                      <a:gd name="connsiteX0" fmla="*/ 9328 w 9866"/>
                      <a:gd name="connsiteY0" fmla="*/ 10722 h 10772"/>
                      <a:gd name="connsiteX1" fmla="*/ 6936 w 9866"/>
                      <a:gd name="connsiteY1" fmla="*/ 3789 h 10772"/>
                      <a:gd name="connsiteX2" fmla="*/ 358 w 9866"/>
                      <a:gd name="connsiteY2" fmla="*/ 422 h 10772"/>
                      <a:gd name="connsiteX3" fmla="*/ 2551 w 9866"/>
                      <a:gd name="connsiteY3" fmla="*/ 6364 h 10772"/>
                      <a:gd name="connsiteX4" fmla="*/ 9328 w 9866"/>
                      <a:gd name="connsiteY4" fmla="*/ 10722 h 107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66" h="10772">
                        <a:moveTo>
                          <a:pt x="9328" y="10722"/>
                        </a:moveTo>
                        <a:cubicBezTo>
                          <a:pt x="10524" y="9336"/>
                          <a:pt x="9727" y="6959"/>
                          <a:pt x="6936" y="3789"/>
                        </a:cubicBezTo>
                        <a:cubicBezTo>
                          <a:pt x="4146" y="620"/>
                          <a:pt x="1554" y="-767"/>
                          <a:pt x="358" y="422"/>
                        </a:cubicBezTo>
                        <a:cubicBezTo>
                          <a:pt x="-638" y="1214"/>
                          <a:pt x="557" y="3987"/>
                          <a:pt x="2551" y="6364"/>
                        </a:cubicBezTo>
                        <a:cubicBezTo>
                          <a:pt x="4943" y="9138"/>
                          <a:pt x="7335" y="11119"/>
                          <a:pt x="9328" y="107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10" name="Freeform 2909">
                    <a:extLst>
                      <a:ext uri="{FF2B5EF4-FFF2-40B4-BE49-F238E27FC236}">
                        <a16:creationId xmlns:a16="http://schemas.microsoft.com/office/drawing/2014/main" id="{31B5A10B-4D79-D702-B3C8-6354C45A20B6}"/>
                      </a:ext>
                    </a:extLst>
                  </p:cNvPr>
                  <p:cNvSpPr/>
                  <p:nvPr/>
                </p:nvSpPr>
                <p:spPr>
                  <a:xfrm>
                    <a:off x="4098325" y="4729191"/>
                    <a:ext cx="10564" cy="10097"/>
                  </a:xfrm>
                  <a:custGeom>
                    <a:avLst/>
                    <a:gdLst>
                      <a:gd name="connsiteX0" fmla="*/ 0 w 10564"/>
                      <a:gd name="connsiteY0" fmla="*/ 1363 h 10097"/>
                      <a:gd name="connsiteX1" fmla="*/ 5581 w 10564"/>
                      <a:gd name="connsiteY1" fmla="*/ 8494 h 10097"/>
                      <a:gd name="connsiteX2" fmla="*/ 10564 w 10564"/>
                      <a:gd name="connsiteY2" fmla="*/ 9286 h 10097"/>
                      <a:gd name="connsiteX3" fmla="*/ 5980 w 10564"/>
                      <a:gd name="connsiteY3" fmla="*/ 2353 h 10097"/>
                      <a:gd name="connsiteX4" fmla="*/ 0 w 10564"/>
                      <a:gd name="connsiteY4" fmla="*/ 1363 h 100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64" h="10097">
                        <a:moveTo>
                          <a:pt x="0" y="1363"/>
                        </a:moveTo>
                        <a:cubicBezTo>
                          <a:pt x="0" y="3542"/>
                          <a:pt x="2193" y="6117"/>
                          <a:pt x="5581" y="8494"/>
                        </a:cubicBezTo>
                        <a:cubicBezTo>
                          <a:pt x="8372" y="10475"/>
                          <a:pt x="9767" y="10475"/>
                          <a:pt x="10564" y="9286"/>
                        </a:cubicBezTo>
                        <a:cubicBezTo>
                          <a:pt x="10564" y="7306"/>
                          <a:pt x="9368" y="4928"/>
                          <a:pt x="5980" y="2353"/>
                        </a:cubicBezTo>
                        <a:cubicBezTo>
                          <a:pt x="2791" y="-24"/>
                          <a:pt x="0" y="-1014"/>
                          <a:pt x="0" y="13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11" name="Freeform 2910">
                    <a:extLst>
                      <a:ext uri="{FF2B5EF4-FFF2-40B4-BE49-F238E27FC236}">
                        <a16:creationId xmlns:a16="http://schemas.microsoft.com/office/drawing/2014/main" id="{AA077429-3416-1A9F-2A21-3AB1F1A983AC}"/>
                      </a:ext>
                    </a:extLst>
                  </p:cNvPr>
                  <p:cNvSpPr/>
                  <p:nvPr/>
                </p:nvSpPr>
                <p:spPr>
                  <a:xfrm>
                    <a:off x="3996498" y="4969807"/>
                    <a:ext cx="9058" cy="10413"/>
                  </a:xfrm>
                  <a:custGeom>
                    <a:avLst/>
                    <a:gdLst>
                      <a:gd name="connsiteX0" fmla="*/ 569 w 9058"/>
                      <a:gd name="connsiteY0" fmla="*/ 236 h 10413"/>
                      <a:gd name="connsiteX1" fmla="*/ 1964 w 9058"/>
                      <a:gd name="connsiteY1" fmla="*/ 5981 h 10413"/>
                      <a:gd name="connsiteX2" fmla="*/ 8542 w 9058"/>
                      <a:gd name="connsiteY2" fmla="*/ 10141 h 10413"/>
                      <a:gd name="connsiteX3" fmla="*/ 6748 w 9058"/>
                      <a:gd name="connsiteY3" fmla="*/ 4000 h 10413"/>
                      <a:gd name="connsiteX4" fmla="*/ 569 w 9058"/>
                      <a:gd name="connsiteY4" fmla="*/ 236 h 10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8" h="10413">
                        <a:moveTo>
                          <a:pt x="569" y="236"/>
                        </a:moveTo>
                        <a:cubicBezTo>
                          <a:pt x="-627" y="830"/>
                          <a:pt x="170" y="3406"/>
                          <a:pt x="1964" y="5981"/>
                        </a:cubicBezTo>
                        <a:cubicBezTo>
                          <a:pt x="4356" y="9348"/>
                          <a:pt x="7146" y="11131"/>
                          <a:pt x="8542" y="10141"/>
                        </a:cubicBezTo>
                        <a:cubicBezTo>
                          <a:pt x="9738" y="9348"/>
                          <a:pt x="8741" y="6971"/>
                          <a:pt x="6748" y="4000"/>
                        </a:cubicBezTo>
                        <a:cubicBezTo>
                          <a:pt x="4356" y="632"/>
                          <a:pt x="1964" y="-556"/>
                          <a:pt x="569" y="2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12" name="Freeform 2911">
                    <a:extLst>
                      <a:ext uri="{FF2B5EF4-FFF2-40B4-BE49-F238E27FC236}">
                        <a16:creationId xmlns:a16="http://schemas.microsoft.com/office/drawing/2014/main" id="{7D7E2CBB-4479-1C8C-4149-B06CFD2A88A9}"/>
                      </a:ext>
                    </a:extLst>
                  </p:cNvPr>
                  <p:cNvSpPr/>
                  <p:nvPr/>
                </p:nvSpPr>
                <p:spPr>
                  <a:xfrm>
                    <a:off x="4064035" y="4912746"/>
                    <a:ext cx="10569" cy="14906"/>
                  </a:xfrm>
                  <a:custGeom>
                    <a:avLst/>
                    <a:gdLst>
                      <a:gd name="connsiteX0" fmla="*/ 4191 w 10569"/>
                      <a:gd name="connsiteY0" fmla="*/ 1436 h 14906"/>
                      <a:gd name="connsiteX1" fmla="*/ 6 w 10569"/>
                      <a:gd name="connsiteY1" fmla="*/ 1238 h 14906"/>
                      <a:gd name="connsiteX2" fmla="*/ 9174 w 10569"/>
                      <a:gd name="connsiteY2" fmla="*/ 13718 h 14906"/>
                      <a:gd name="connsiteX3" fmla="*/ 10570 w 10569"/>
                      <a:gd name="connsiteY3" fmla="*/ 14906 h 14906"/>
                      <a:gd name="connsiteX4" fmla="*/ 10371 w 10569"/>
                      <a:gd name="connsiteY4" fmla="*/ 13718 h 14906"/>
                      <a:gd name="connsiteX5" fmla="*/ 4191 w 10569"/>
                      <a:gd name="connsiteY5" fmla="*/ 1436 h 149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569" h="14906">
                        <a:moveTo>
                          <a:pt x="4191" y="1436"/>
                        </a:moveTo>
                        <a:cubicBezTo>
                          <a:pt x="1799" y="-545"/>
                          <a:pt x="6" y="-347"/>
                          <a:pt x="6" y="1238"/>
                        </a:cubicBezTo>
                        <a:cubicBezTo>
                          <a:pt x="-194" y="5992"/>
                          <a:pt x="4989" y="9756"/>
                          <a:pt x="9174" y="13718"/>
                        </a:cubicBezTo>
                        <a:lnTo>
                          <a:pt x="10570" y="14906"/>
                        </a:lnTo>
                        <a:cubicBezTo>
                          <a:pt x="10570" y="14510"/>
                          <a:pt x="10570" y="14114"/>
                          <a:pt x="10371" y="13718"/>
                        </a:cubicBezTo>
                        <a:cubicBezTo>
                          <a:pt x="9972" y="10152"/>
                          <a:pt x="9972" y="6388"/>
                          <a:pt x="4191" y="14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13" name="Freeform 2912">
                    <a:extLst>
                      <a:ext uri="{FF2B5EF4-FFF2-40B4-BE49-F238E27FC236}">
                        <a16:creationId xmlns:a16="http://schemas.microsoft.com/office/drawing/2014/main" id="{92A08E46-190F-09C8-BED6-110F122C5497}"/>
                      </a:ext>
                    </a:extLst>
                  </p:cNvPr>
                  <p:cNvSpPr/>
                  <p:nvPr/>
                </p:nvSpPr>
                <p:spPr>
                  <a:xfrm>
                    <a:off x="4074406" y="4927652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0 w 199"/>
                      <a:gd name="connsiteY1" fmla="*/ 198 h 198"/>
                      <a:gd name="connsiteX2" fmla="*/ 0 w 199"/>
                      <a:gd name="connsiteY2" fmla="*/ 198 h 198"/>
                      <a:gd name="connsiteX3" fmla="*/ 0 w 199"/>
                      <a:gd name="connsiteY3" fmla="*/ 198 h 198"/>
                      <a:gd name="connsiteX4" fmla="*/ 199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14" name="Freeform 2913">
                    <a:extLst>
                      <a:ext uri="{FF2B5EF4-FFF2-40B4-BE49-F238E27FC236}">
                        <a16:creationId xmlns:a16="http://schemas.microsoft.com/office/drawing/2014/main" id="{E204FDF6-5BB0-D1AB-C5D1-A96D9A4CE986}"/>
                      </a:ext>
                    </a:extLst>
                  </p:cNvPr>
                  <p:cNvSpPr/>
                  <p:nvPr/>
                </p:nvSpPr>
                <p:spPr>
                  <a:xfrm>
                    <a:off x="4154626" y="4832086"/>
                    <a:ext cx="11075" cy="10090"/>
                  </a:xfrm>
                  <a:custGeom>
                    <a:avLst/>
                    <a:gdLst>
                      <a:gd name="connsiteX0" fmla="*/ 507 w 11075"/>
                      <a:gd name="connsiteY0" fmla="*/ 286 h 10090"/>
                      <a:gd name="connsiteX1" fmla="*/ 2699 w 11075"/>
                      <a:gd name="connsiteY1" fmla="*/ 5634 h 10090"/>
                      <a:gd name="connsiteX2" fmla="*/ 10274 w 11075"/>
                      <a:gd name="connsiteY2" fmla="*/ 9992 h 10090"/>
                      <a:gd name="connsiteX3" fmla="*/ 7682 w 11075"/>
                      <a:gd name="connsiteY3" fmla="*/ 3455 h 10090"/>
                      <a:gd name="connsiteX4" fmla="*/ 507 w 11075"/>
                      <a:gd name="connsiteY4" fmla="*/ 286 h 10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75" h="10090">
                        <a:moveTo>
                          <a:pt x="507" y="286"/>
                        </a:moveTo>
                        <a:cubicBezTo>
                          <a:pt x="-689" y="880"/>
                          <a:pt x="308" y="3257"/>
                          <a:pt x="2699" y="5634"/>
                        </a:cubicBezTo>
                        <a:cubicBezTo>
                          <a:pt x="5291" y="8407"/>
                          <a:pt x="8480" y="10586"/>
                          <a:pt x="10274" y="9992"/>
                        </a:cubicBezTo>
                        <a:cubicBezTo>
                          <a:pt x="12466" y="9200"/>
                          <a:pt x="9676" y="6228"/>
                          <a:pt x="7682" y="3455"/>
                        </a:cubicBezTo>
                        <a:cubicBezTo>
                          <a:pt x="4493" y="286"/>
                          <a:pt x="1902" y="-507"/>
                          <a:pt x="507" y="28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15" name="Freeform 2914">
                    <a:extLst>
                      <a:ext uri="{FF2B5EF4-FFF2-40B4-BE49-F238E27FC236}">
                        <a16:creationId xmlns:a16="http://schemas.microsoft.com/office/drawing/2014/main" id="{17150B71-1ECA-9AD4-F2EE-F33E458F0ED1}"/>
                      </a:ext>
                    </a:extLst>
                  </p:cNvPr>
                  <p:cNvSpPr/>
                  <p:nvPr/>
                </p:nvSpPr>
                <p:spPr>
                  <a:xfrm>
                    <a:off x="4170218" y="4829920"/>
                    <a:ext cx="11512" cy="10264"/>
                  </a:xfrm>
                  <a:custGeom>
                    <a:avLst/>
                    <a:gdLst>
                      <a:gd name="connsiteX0" fmla="*/ 8036 w 11512"/>
                      <a:gd name="connsiteY0" fmla="*/ 3640 h 10264"/>
                      <a:gd name="connsiteX1" fmla="*/ 462 w 11512"/>
                      <a:gd name="connsiteY1" fmla="*/ 74 h 10264"/>
                      <a:gd name="connsiteX2" fmla="*/ 3252 w 11512"/>
                      <a:gd name="connsiteY2" fmla="*/ 6809 h 10264"/>
                      <a:gd name="connsiteX3" fmla="*/ 10628 w 11512"/>
                      <a:gd name="connsiteY3" fmla="*/ 9979 h 10264"/>
                      <a:gd name="connsiteX4" fmla="*/ 8036 w 11512"/>
                      <a:gd name="connsiteY4" fmla="*/ 3640 h 10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12" h="10264">
                        <a:moveTo>
                          <a:pt x="8036" y="3640"/>
                        </a:moveTo>
                        <a:cubicBezTo>
                          <a:pt x="5046" y="867"/>
                          <a:pt x="2455" y="-322"/>
                          <a:pt x="462" y="74"/>
                        </a:cubicBezTo>
                        <a:cubicBezTo>
                          <a:pt x="-734" y="1461"/>
                          <a:pt x="462" y="4036"/>
                          <a:pt x="3252" y="6809"/>
                        </a:cubicBezTo>
                        <a:cubicBezTo>
                          <a:pt x="6242" y="9979"/>
                          <a:pt x="9033" y="10771"/>
                          <a:pt x="10628" y="9979"/>
                        </a:cubicBezTo>
                        <a:cubicBezTo>
                          <a:pt x="12621" y="9186"/>
                          <a:pt x="11026" y="6413"/>
                          <a:pt x="8036" y="36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16" name="Freeform 2915">
                    <a:extLst>
                      <a:ext uri="{FF2B5EF4-FFF2-40B4-BE49-F238E27FC236}">
                        <a16:creationId xmlns:a16="http://schemas.microsoft.com/office/drawing/2014/main" id="{BAC3BB37-621C-5075-2624-45FD5CDB34F3}"/>
                      </a:ext>
                    </a:extLst>
                  </p:cNvPr>
                  <p:cNvSpPr/>
                  <p:nvPr/>
                </p:nvSpPr>
                <p:spPr>
                  <a:xfrm>
                    <a:off x="4018455" y="4974527"/>
                    <a:ext cx="9707" cy="10966"/>
                  </a:xfrm>
                  <a:custGeom>
                    <a:avLst/>
                    <a:gdLst>
                      <a:gd name="connsiteX0" fmla="*/ 538 w 9707"/>
                      <a:gd name="connsiteY0" fmla="*/ 468 h 10966"/>
                      <a:gd name="connsiteX1" fmla="*/ 2930 w 9707"/>
                      <a:gd name="connsiteY1" fmla="*/ 7599 h 10966"/>
                      <a:gd name="connsiteX2" fmla="*/ 6717 w 9707"/>
                      <a:gd name="connsiteY2" fmla="*/ 10967 h 10966"/>
                      <a:gd name="connsiteX3" fmla="*/ 9707 w 9707"/>
                      <a:gd name="connsiteY3" fmla="*/ 8391 h 10966"/>
                      <a:gd name="connsiteX4" fmla="*/ 6717 w 9707"/>
                      <a:gd name="connsiteY4" fmla="*/ 3835 h 10966"/>
                      <a:gd name="connsiteX5" fmla="*/ 538 w 9707"/>
                      <a:gd name="connsiteY5" fmla="*/ 468 h 109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707" h="10966">
                        <a:moveTo>
                          <a:pt x="538" y="468"/>
                        </a:moveTo>
                        <a:cubicBezTo>
                          <a:pt x="-658" y="1854"/>
                          <a:pt x="140" y="4430"/>
                          <a:pt x="2930" y="7599"/>
                        </a:cubicBezTo>
                        <a:cubicBezTo>
                          <a:pt x="4325" y="9184"/>
                          <a:pt x="5521" y="10174"/>
                          <a:pt x="6717" y="10967"/>
                        </a:cubicBezTo>
                        <a:cubicBezTo>
                          <a:pt x="7714" y="10174"/>
                          <a:pt x="8711" y="9184"/>
                          <a:pt x="9707" y="8391"/>
                        </a:cubicBezTo>
                        <a:cubicBezTo>
                          <a:pt x="9109" y="7005"/>
                          <a:pt x="8113" y="5420"/>
                          <a:pt x="6717" y="3835"/>
                        </a:cubicBezTo>
                        <a:cubicBezTo>
                          <a:pt x="4525" y="1656"/>
                          <a:pt x="1934" y="-1117"/>
                          <a:pt x="538" y="4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17" name="Freeform 2916">
                    <a:extLst>
                      <a:ext uri="{FF2B5EF4-FFF2-40B4-BE49-F238E27FC236}">
                        <a16:creationId xmlns:a16="http://schemas.microsoft.com/office/drawing/2014/main" id="{3C0CAE51-D49F-9FBB-1062-114BF4BA436B}"/>
                      </a:ext>
                    </a:extLst>
                  </p:cNvPr>
                  <p:cNvSpPr/>
                  <p:nvPr/>
                </p:nvSpPr>
                <p:spPr>
                  <a:xfrm>
                    <a:off x="4073505" y="4721892"/>
                    <a:ext cx="10612" cy="9751"/>
                  </a:xfrm>
                  <a:custGeom>
                    <a:avLst/>
                    <a:gdLst>
                      <a:gd name="connsiteX0" fmla="*/ 9870 w 10612"/>
                      <a:gd name="connsiteY0" fmla="*/ 9653 h 9751"/>
                      <a:gd name="connsiteX1" fmla="*/ 7079 w 10612"/>
                      <a:gd name="connsiteY1" fmla="*/ 3512 h 9751"/>
                      <a:gd name="connsiteX2" fmla="*/ 302 w 10612"/>
                      <a:gd name="connsiteY2" fmla="*/ 342 h 9751"/>
                      <a:gd name="connsiteX3" fmla="*/ 2495 w 10612"/>
                      <a:gd name="connsiteY3" fmla="*/ 5493 h 9751"/>
                      <a:gd name="connsiteX4" fmla="*/ 9870 w 10612"/>
                      <a:gd name="connsiteY4" fmla="*/ 9653 h 97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12" h="9751">
                        <a:moveTo>
                          <a:pt x="9870" y="9653"/>
                        </a:moveTo>
                        <a:cubicBezTo>
                          <a:pt x="11863" y="9058"/>
                          <a:pt x="9471" y="6285"/>
                          <a:pt x="7079" y="3512"/>
                        </a:cubicBezTo>
                        <a:cubicBezTo>
                          <a:pt x="4089" y="541"/>
                          <a:pt x="1498" y="-648"/>
                          <a:pt x="302" y="342"/>
                        </a:cubicBezTo>
                        <a:cubicBezTo>
                          <a:pt x="-495" y="1135"/>
                          <a:pt x="302" y="3116"/>
                          <a:pt x="2495" y="5493"/>
                        </a:cubicBezTo>
                        <a:cubicBezTo>
                          <a:pt x="5086" y="8068"/>
                          <a:pt x="7877" y="10247"/>
                          <a:pt x="9870" y="965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18" name="Freeform 2917">
                    <a:extLst>
                      <a:ext uri="{FF2B5EF4-FFF2-40B4-BE49-F238E27FC236}">
                        <a16:creationId xmlns:a16="http://schemas.microsoft.com/office/drawing/2014/main" id="{9D9F4023-B8FB-76FC-AD5A-55CB7848D98C}"/>
                      </a:ext>
                    </a:extLst>
                  </p:cNvPr>
                  <p:cNvSpPr/>
                  <p:nvPr/>
                </p:nvSpPr>
                <p:spPr>
                  <a:xfrm>
                    <a:off x="4042115" y="4732337"/>
                    <a:ext cx="14195" cy="11129"/>
                  </a:xfrm>
                  <a:custGeom>
                    <a:avLst/>
                    <a:gdLst>
                      <a:gd name="connsiteX0" fmla="*/ 12757 w 14195"/>
                      <a:gd name="connsiteY0" fmla="*/ 11093 h 11129"/>
                      <a:gd name="connsiteX1" fmla="*/ 13554 w 14195"/>
                      <a:gd name="connsiteY1" fmla="*/ 8914 h 11129"/>
                      <a:gd name="connsiteX2" fmla="*/ 2591 w 14195"/>
                      <a:gd name="connsiteY2" fmla="*/ 396 h 11129"/>
                      <a:gd name="connsiteX3" fmla="*/ 0 w 14195"/>
                      <a:gd name="connsiteY3" fmla="*/ 0 h 11129"/>
                      <a:gd name="connsiteX4" fmla="*/ 997 w 14195"/>
                      <a:gd name="connsiteY4" fmla="*/ 2179 h 11129"/>
                      <a:gd name="connsiteX5" fmla="*/ 12757 w 14195"/>
                      <a:gd name="connsiteY5" fmla="*/ 11093 h 111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95" h="11129">
                        <a:moveTo>
                          <a:pt x="12757" y="11093"/>
                        </a:moveTo>
                        <a:cubicBezTo>
                          <a:pt x="14152" y="11291"/>
                          <a:pt x="14750" y="10697"/>
                          <a:pt x="13554" y="8914"/>
                        </a:cubicBezTo>
                        <a:cubicBezTo>
                          <a:pt x="10365" y="4556"/>
                          <a:pt x="6379" y="1783"/>
                          <a:pt x="2591" y="396"/>
                        </a:cubicBezTo>
                        <a:cubicBezTo>
                          <a:pt x="1595" y="0"/>
                          <a:pt x="797" y="0"/>
                          <a:pt x="0" y="0"/>
                        </a:cubicBezTo>
                        <a:lnTo>
                          <a:pt x="997" y="2179"/>
                        </a:lnTo>
                        <a:cubicBezTo>
                          <a:pt x="4385" y="7329"/>
                          <a:pt x="8372" y="10499"/>
                          <a:pt x="12757" y="110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19" name="Freeform 2918">
                    <a:extLst>
                      <a:ext uri="{FF2B5EF4-FFF2-40B4-BE49-F238E27FC236}">
                        <a16:creationId xmlns:a16="http://schemas.microsoft.com/office/drawing/2014/main" id="{BEFDE170-AAB2-5F35-566A-8F7971FAE5A5}"/>
                      </a:ext>
                    </a:extLst>
                  </p:cNvPr>
                  <p:cNvSpPr/>
                  <p:nvPr/>
                </p:nvSpPr>
                <p:spPr>
                  <a:xfrm>
                    <a:off x="4019591" y="4725998"/>
                    <a:ext cx="10557" cy="9959"/>
                  </a:xfrm>
                  <a:custGeom>
                    <a:avLst/>
                    <a:gdLst>
                      <a:gd name="connsiteX0" fmla="*/ 9767 w 10557"/>
                      <a:gd name="connsiteY0" fmla="*/ 9904 h 9959"/>
                      <a:gd name="connsiteX1" fmla="*/ 6976 w 10557"/>
                      <a:gd name="connsiteY1" fmla="*/ 3566 h 9959"/>
                      <a:gd name="connsiteX2" fmla="*/ 1794 w 10557"/>
                      <a:gd name="connsiteY2" fmla="*/ 0 h 9959"/>
                      <a:gd name="connsiteX3" fmla="*/ 0 w 10557"/>
                      <a:gd name="connsiteY3" fmla="*/ 1783 h 9959"/>
                      <a:gd name="connsiteX4" fmla="*/ 2193 w 10557"/>
                      <a:gd name="connsiteY4" fmla="*/ 5745 h 9959"/>
                      <a:gd name="connsiteX5" fmla="*/ 9767 w 10557"/>
                      <a:gd name="connsiteY5" fmla="*/ 9904 h 99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557" h="9959">
                        <a:moveTo>
                          <a:pt x="9767" y="9904"/>
                        </a:moveTo>
                        <a:cubicBezTo>
                          <a:pt x="11561" y="9310"/>
                          <a:pt x="10166" y="6735"/>
                          <a:pt x="6976" y="3566"/>
                        </a:cubicBezTo>
                        <a:cubicBezTo>
                          <a:pt x="4983" y="1585"/>
                          <a:pt x="3189" y="396"/>
                          <a:pt x="1794" y="0"/>
                        </a:cubicBezTo>
                        <a:cubicBezTo>
                          <a:pt x="1196" y="594"/>
                          <a:pt x="598" y="1189"/>
                          <a:pt x="0" y="1783"/>
                        </a:cubicBezTo>
                        <a:cubicBezTo>
                          <a:pt x="199" y="2773"/>
                          <a:pt x="797" y="4160"/>
                          <a:pt x="2193" y="5745"/>
                        </a:cubicBezTo>
                        <a:cubicBezTo>
                          <a:pt x="5182" y="8518"/>
                          <a:pt x="8172" y="10301"/>
                          <a:pt x="9767" y="99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20" name="Freeform 2919">
                    <a:extLst>
                      <a:ext uri="{FF2B5EF4-FFF2-40B4-BE49-F238E27FC236}">
                        <a16:creationId xmlns:a16="http://schemas.microsoft.com/office/drawing/2014/main" id="{CA5D520E-E070-4325-1111-7E097826C02B}"/>
                      </a:ext>
                    </a:extLst>
                  </p:cNvPr>
                  <p:cNvSpPr/>
                  <p:nvPr/>
                </p:nvSpPr>
                <p:spPr>
                  <a:xfrm>
                    <a:off x="3907370" y="4827617"/>
                    <a:ext cx="2311" cy="2111"/>
                  </a:xfrm>
                  <a:custGeom>
                    <a:avLst/>
                    <a:gdLst>
                      <a:gd name="connsiteX0" fmla="*/ 1794 w 2311"/>
                      <a:gd name="connsiteY0" fmla="*/ 1981 h 2111"/>
                      <a:gd name="connsiteX1" fmla="*/ 2193 w 2311"/>
                      <a:gd name="connsiteY1" fmla="*/ 0 h 2111"/>
                      <a:gd name="connsiteX2" fmla="*/ 0 w 2311"/>
                      <a:gd name="connsiteY2" fmla="*/ 1783 h 2111"/>
                      <a:gd name="connsiteX3" fmla="*/ 1794 w 2311"/>
                      <a:gd name="connsiteY3" fmla="*/ 1981 h 2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11" h="2111">
                        <a:moveTo>
                          <a:pt x="1794" y="1981"/>
                        </a:moveTo>
                        <a:cubicBezTo>
                          <a:pt x="2392" y="1585"/>
                          <a:pt x="2392" y="990"/>
                          <a:pt x="2193" y="0"/>
                        </a:cubicBezTo>
                        <a:cubicBezTo>
                          <a:pt x="1395" y="594"/>
                          <a:pt x="797" y="1189"/>
                          <a:pt x="0" y="1783"/>
                        </a:cubicBezTo>
                        <a:cubicBezTo>
                          <a:pt x="598" y="2179"/>
                          <a:pt x="1395" y="2179"/>
                          <a:pt x="1794" y="19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21" name="Freeform 2920">
                    <a:extLst>
                      <a:ext uri="{FF2B5EF4-FFF2-40B4-BE49-F238E27FC236}">
                        <a16:creationId xmlns:a16="http://schemas.microsoft.com/office/drawing/2014/main" id="{E16BB1F5-0D5B-056D-A901-B34DE5905E01}"/>
                      </a:ext>
                    </a:extLst>
                  </p:cNvPr>
                  <p:cNvSpPr/>
                  <p:nvPr/>
                </p:nvSpPr>
                <p:spPr>
                  <a:xfrm>
                    <a:off x="4007033" y="4737685"/>
                    <a:ext cx="7727" cy="7874"/>
                  </a:xfrm>
                  <a:custGeom>
                    <a:avLst/>
                    <a:gdLst>
                      <a:gd name="connsiteX0" fmla="*/ 2990 w 7727"/>
                      <a:gd name="connsiteY0" fmla="*/ 5943 h 7874"/>
                      <a:gd name="connsiteX1" fmla="*/ 7574 w 7727"/>
                      <a:gd name="connsiteY1" fmla="*/ 6933 h 7874"/>
                      <a:gd name="connsiteX2" fmla="*/ 4784 w 7727"/>
                      <a:gd name="connsiteY2" fmla="*/ 1585 h 7874"/>
                      <a:gd name="connsiteX3" fmla="*/ 2591 w 7727"/>
                      <a:gd name="connsiteY3" fmla="*/ 0 h 7874"/>
                      <a:gd name="connsiteX4" fmla="*/ 0 w 7727"/>
                      <a:gd name="connsiteY4" fmla="*/ 2575 h 7874"/>
                      <a:gd name="connsiteX5" fmla="*/ 2990 w 7727"/>
                      <a:gd name="connsiteY5" fmla="*/ 5943 h 78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727" h="7874">
                        <a:moveTo>
                          <a:pt x="2990" y="5943"/>
                        </a:moveTo>
                        <a:cubicBezTo>
                          <a:pt x="5581" y="8320"/>
                          <a:pt x="7176" y="8320"/>
                          <a:pt x="7574" y="6933"/>
                        </a:cubicBezTo>
                        <a:cubicBezTo>
                          <a:pt x="7973" y="5745"/>
                          <a:pt x="7774" y="4160"/>
                          <a:pt x="4784" y="1585"/>
                        </a:cubicBezTo>
                        <a:cubicBezTo>
                          <a:pt x="3986" y="990"/>
                          <a:pt x="3389" y="396"/>
                          <a:pt x="2591" y="0"/>
                        </a:cubicBezTo>
                        <a:cubicBezTo>
                          <a:pt x="1794" y="792"/>
                          <a:pt x="797" y="1783"/>
                          <a:pt x="0" y="2575"/>
                        </a:cubicBezTo>
                        <a:cubicBezTo>
                          <a:pt x="598" y="3566"/>
                          <a:pt x="1794" y="4754"/>
                          <a:pt x="2990" y="59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22" name="Freeform 2921">
                    <a:extLst>
                      <a:ext uri="{FF2B5EF4-FFF2-40B4-BE49-F238E27FC236}">
                        <a16:creationId xmlns:a16="http://schemas.microsoft.com/office/drawing/2014/main" id="{3BE3BEC7-D86B-DC49-48FE-0109CC04A659}"/>
                      </a:ext>
                    </a:extLst>
                  </p:cNvPr>
                  <p:cNvSpPr/>
                  <p:nvPr/>
                </p:nvSpPr>
                <p:spPr>
                  <a:xfrm>
                    <a:off x="3938506" y="4803054"/>
                    <a:ext cx="13666" cy="13493"/>
                  </a:xfrm>
                  <a:custGeom>
                    <a:avLst/>
                    <a:gdLst>
                      <a:gd name="connsiteX0" fmla="*/ 7335 w 13666"/>
                      <a:gd name="connsiteY0" fmla="*/ 10499 h 13493"/>
                      <a:gd name="connsiteX1" fmla="*/ 13514 w 13666"/>
                      <a:gd name="connsiteY1" fmla="*/ 12480 h 13493"/>
                      <a:gd name="connsiteX2" fmla="*/ 10524 w 13666"/>
                      <a:gd name="connsiteY2" fmla="*/ 6537 h 13493"/>
                      <a:gd name="connsiteX3" fmla="*/ 5541 w 13666"/>
                      <a:gd name="connsiteY3" fmla="*/ 2971 h 13493"/>
                      <a:gd name="connsiteX4" fmla="*/ 1155 w 13666"/>
                      <a:gd name="connsiteY4" fmla="*/ 0 h 13493"/>
                      <a:gd name="connsiteX5" fmla="*/ 3548 w 13666"/>
                      <a:gd name="connsiteY5" fmla="*/ 7329 h 13493"/>
                      <a:gd name="connsiteX6" fmla="*/ 7335 w 13666"/>
                      <a:gd name="connsiteY6" fmla="*/ 10499 h 13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666" h="13493">
                        <a:moveTo>
                          <a:pt x="7335" y="10499"/>
                        </a:moveTo>
                        <a:cubicBezTo>
                          <a:pt x="10723" y="14064"/>
                          <a:pt x="12716" y="14064"/>
                          <a:pt x="13514" y="12480"/>
                        </a:cubicBezTo>
                        <a:cubicBezTo>
                          <a:pt x="14112" y="11291"/>
                          <a:pt x="12916" y="9112"/>
                          <a:pt x="10524" y="6537"/>
                        </a:cubicBezTo>
                        <a:cubicBezTo>
                          <a:pt x="8531" y="4556"/>
                          <a:pt x="6936" y="3368"/>
                          <a:pt x="5541" y="2971"/>
                        </a:cubicBezTo>
                        <a:cubicBezTo>
                          <a:pt x="3747" y="991"/>
                          <a:pt x="2152" y="0"/>
                          <a:pt x="1155" y="0"/>
                        </a:cubicBezTo>
                        <a:cubicBezTo>
                          <a:pt x="-1436" y="198"/>
                          <a:pt x="757" y="3962"/>
                          <a:pt x="3548" y="7329"/>
                        </a:cubicBezTo>
                        <a:cubicBezTo>
                          <a:pt x="4743" y="9112"/>
                          <a:pt x="6139" y="10103"/>
                          <a:pt x="7335" y="104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23" name="Freeform 2922">
                    <a:extLst>
                      <a:ext uri="{FF2B5EF4-FFF2-40B4-BE49-F238E27FC236}">
                        <a16:creationId xmlns:a16="http://schemas.microsoft.com/office/drawing/2014/main" id="{2DD67776-E71D-2C43-1AD6-6E69AF1DB8CD}"/>
                      </a:ext>
                    </a:extLst>
                  </p:cNvPr>
                  <p:cNvSpPr/>
                  <p:nvPr/>
                </p:nvSpPr>
                <p:spPr>
                  <a:xfrm>
                    <a:off x="3992964" y="4755178"/>
                    <a:ext cx="9401" cy="9584"/>
                  </a:xfrm>
                  <a:custGeom>
                    <a:avLst/>
                    <a:gdLst>
                      <a:gd name="connsiteX0" fmla="*/ 8687 w 9401"/>
                      <a:gd name="connsiteY0" fmla="*/ 9447 h 9584"/>
                      <a:gd name="connsiteX1" fmla="*/ 6295 w 9401"/>
                      <a:gd name="connsiteY1" fmla="*/ 3307 h 9584"/>
                      <a:gd name="connsiteX2" fmla="*/ 714 w 9401"/>
                      <a:gd name="connsiteY2" fmla="*/ 137 h 9584"/>
                      <a:gd name="connsiteX3" fmla="*/ 3106 w 9401"/>
                      <a:gd name="connsiteY3" fmla="*/ 6278 h 9584"/>
                      <a:gd name="connsiteX4" fmla="*/ 8687 w 9401"/>
                      <a:gd name="connsiteY4" fmla="*/ 9447 h 9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01" h="9584">
                        <a:moveTo>
                          <a:pt x="8687" y="9447"/>
                        </a:moveTo>
                        <a:cubicBezTo>
                          <a:pt x="10282" y="8853"/>
                          <a:pt x="9086" y="6476"/>
                          <a:pt x="6295" y="3307"/>
                        </a:cubicBezTo>
                        <a:cubicBezTo>
                          <a:pt x="4103" y="930"/>
                          <a:pt x="1910" y="-457"/>
                          <a:pt x="714" y="137"/>
                        </a:cubicBezTo>
                        <a:cubicBezTo>
                          <a:pt x="-880" y="732"/>
                          <a:pt x="316" y="3307"/>
                          <a:pt x="3106" y="6278"/>
                        </a:cubicBezTo>
                        <a:cubicBezTo>
                          <a:pt x="5299" y="8655"/>
                          <a:pt x="7691" y="10042"/>
                          <a:pt x="8687" y="94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24" name="Freeform 2923">
                    <a:extLst>
                      <a:ext uri="{FF2B5EF4-FFF2-40B4-BE49-F238E27FC236}">
                        <a16:creationId xmlns:a16="http://schemas.microsoft.com/office/drawing/2014/main" id="{B9EE3678-14DE-E943-9695-5EE2BF1F408C}"/>
                      </a:ext>
                    </a:extLst>
                  </p:cNvPr>
                  <p:cNvSpPr/>
                  <p:nvPr/>
                </p:nvSpPr>
                <p:spPr>
                  <a:xfrm>
                    <a:off x="4031152" y="4713915"/>
                    <a:ext cx="8626" cy="8129"/>
                  </a:xfrm>
                  <a:custGeom>
                    <a:avLst/>
                    <a:gdLst>
                      <a:gd name="connsiteX0" fmla="*/ 3389 w 8626"/>
                      <a:gd name="connsiteY0" fmla="*/ 5943 h 8129"/>
                      <a:gd name="connsiteX1" fmla="*/ 8571 w 8626"/>
                      <a:gd name="connsiteY1" fmla="*/ 7527 h 8129"/>
                      <a:gd name="connsiteX2" fmla="*/ 4983 w 8626"/>
                      <a:gd name="connsiteY2" fmla="*/ 1981 h 8129"/>
                      <a:gd name="connsiteX3" fmla="*/ 2392 w 8626"/>
                      <a:gd name="connsiteY3" fmla="*/ 0 h 8129"/>
                      <a:gd name="connsiteX4" fmla="*/ 0 w 8626"/>
                      <a:gd name="connsiteY4" fmla="*/ 2575 h 8129"/>
                      <a:gd name="connsiteX5" fmla="*/ 3389 w 8626"/>
                      <a:gd name="connsiteY5" fmla="*/ 5943 h 81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626" h="8129">
                        <a:moveTo>
                          <a:pt x="3389" y="5943"/>
                        </a:moveTo>
                        <a:cubicBezTo>
                          <a:pt x="5980" y="8122"/>
                          <a:pt x="7774" y="8716"/>
                          <a:pt x="8571" y="7527"/>
                        </a:cubicBezTo>
                        <a:cubicBezTo>
                          <a:pt x="8970" y="6339"/>
                          <a:pt x="7176" y="3962"/>
                          <a:pt x="4983" y="1981"/>
                        </a:cubicBezTo>
                        <a:cubicBezTo>
                          <a:pt x="3987" y="1189"/>
                          <a:pt x="3189" y="396"/>
                          <a:pt x="2392" y="0"/>
                        </a:cubicBezTo>
                        <a:cubicBezTo>
                          <a:pt x="1595" y="792"/>
                          <a:pt x="797" y="1585"/>
                          <a:pt x="0" y="2575"/>
                        </a:cubicBezTo>
                        <a:cubicBezTo>
                          <a:pt x="598" y="3566"/>
                          <a:pt x="1993" y="4754"/>
                          <a:pt x="3389" y="59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25" name="Freeform 2924">
                    <a:extLst>
                      <a:ext uri="{FF2B5EF4-FFF2-40B4-BE49-F238E27FC236}">
                        <a16:creationId xmlns:a16="http://schemas.microsoft.com/office/drawing/2014/main" id="{774C2D19-F1E2-B208-BE99-0CDC18136DE1}"/>
                      </a:ext>
                    </a:extLst>
                  </p:cNvPr>
                  <p:cNvSpPr/>
                  <p:nvPr/>
                </p:nvSpPr>
                <p:spPr>
                  <a:xfrm>
                    <a:off x="4020968" y="4738823"/>
                    <a:ext cx="9692" cy="10067"/>
                  </a:xfrm>
                  <a:custGeom>
                    <a:avLst/>
                    <a:gdLst>
                      <a:gd name="connsiteX0" fmla="*/ 4205 w 9692"/>
                      <a:gd name="connsiteY0" fmla="*/ 7578 h 10067"/>
                      <a:gd name="connsiteX1" fmla="*/ 9586 w 9692"/>
                      <a:gd name="connsiteY1" fmla="*/ 9559 h 10067"/>
                      <a:gd name="connsiteX2" fmla="*/ 5201 w 9692"/>
                      <a:gd name="connsiteY2" fmla="*/ 2230 h 10067"/>
                      <a:gd name="connsiteX3" fmla="*/ 19 w 9692"/>
                      <a:gd name="connsiteY3" fmla="*/ 249 h 10067"/>
                      <a:gd name="connsiteX4" fmla="*/ 4205 w 9692"/>
                      <a:gd name="connsiteY4" fmla="*/ 7578 h 100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92" h="10067">
                        <a:moveTo>
                          <a:pt x="4205" y="7578"/>
                        </a:moveTo>
                        <a:cubicBezTo>
                          <a:pt x="6596" y="9757"/>
                          <a:pt x="9188" y="10748"/>
                          <a:pt x="9586" y="9559"/>
                        </a:cubicBezTo>
                        <a:cubicBezTo>
                          <a:pt x="10184" y="7975"/>
                          <a:pt x="8191" y="5003"/>
                          <a:pt x="5201" y="2230"/>
                        </a:cubicBezTo>
                        <a:cubicBezTo>
                          <a:pt x="2809" y="51"/>
                          <a:pt x="1015" y="-345"/>
                          <a:pt x="19" y="249"/>
                        </a:cubicBezTo>
                        <a:cubicBezTo>
                          <a:pt x="-181" y="2230"/>
                          <a:pt x="1215" y="4805"/>
                          <a:pt x="4205" y="75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26" name="Freeform 2925">
                    <a:extLst>
                      <a:ext uri="{FF2B5EF4-FFF2-40B4-BE49-F238E27FC236}">
                        <a16:creationId xmlns:a16="http://schemas.microsoft.com/office/drawing/2014/main" id="{074F4211-8C5B-9B11-8707-6B86E5D263C1}"/>
                      </a:ext>
                    </a:extLst>
                  </p:cNvPr>
                  <p:cNvSpPr/>
                  <p:nvPr/>
                </p:nvSpPr>
                <p:spPr>
                  <a:xfrm>
                    <a:off x="4049425" y="4723258"/>
                    <a:ext cx="9949" cy="9129"/>
                  </a:xfrm>
                  <a:custGeom>
                    <a:avLst/>
                    <a:gdLst>
                      <a:gd name="connsiteX0" fmla="*/ 9433 w 9949"/>
                      <a:gd name="connsiteY0" fmla="*/ 9079 h 9129"/>
                      <a:gd name="connsiteX1" fmla="*/ 7838 w 9949"/>
                      <a:gd name="connsiteY1" fmla="*/ 4324 h 9129"/>
                      <a:gd name="connsiteX2" fmla="*/ 663 w 9949"/>
                      <a:gd name="connsiteY2" fmla="*/ 165 h 9129"/>
                      <a:gd name="connsiteX3" fmla="*/ 2058 w 9949"/>
                      <a:gd name="connsiteY3" fmla="*/ 4721 h 9129"/>
                      <a:gd name="connsiteX4" fmla="*/ 9433 w 9949"/>
                      <a:gd name="connsiteY4" fmla="*/ 9079 h 91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949" h="9129">
                        <a:moveTo>
                          <a:pt x="9433" y="9079"/>
                        </a:moveTo>
                        <a:cubicBezTo>
                          <a:pt x="10430" y="8286"/>
                          <a:pt x="10031" y="6503"/>
                          <a:pt x="7838" y="4324"/>
                        </a:cubicBezTo>
                        <a:cubicBezTo>
                          <a:pt x="5247" y="1551"/>
                          <a:pt x="2257" y="-628"/>
                          <a:pt x="663" y="165"/>
                        </a:cubicBezTo>
                        <a:cubicBezTo>
                          <a:pt x="-533" y="561"/>
                          <a:pt x="-135" y="2344"/>
                          <a:pt x="2058" y="4721"/>
                        </a:cubicBezTo>
                        <a:cubicBezTo>
                          <a:pt x="4848" y="7494"/>
                          <a:pt x="7639" y="9475"/>
                          <a:pt x="9433" y="907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27" name="Freeform 2926">
                    <a:extLst>
                      <a:ext uri="{FF2B5EF4-FFF2-40B4-BE49-F238E27FC236}">
                        <a16:creationId xmlns:a16="http://schemas.microsoft.com/office/drawing/2014/main" id="{B7B61714-FDFC-1775-DE95-C17656DCCB7E}"/>
                      </a:ext>
                    </a:extLst>
                  </p:cNvPr>
                  <p:cNvSpPr/>
                  <p:nvPr/>
                </p:nvSpPr>
                <p:spPr>
                  <a:xfrm>
                    <a:off x="4025984" y="4751929"/>
                    <a:ext cx="9659" cy="9679"/>
                  </a:xfrm>
                  <a:custGeom>
                    <a:avLst/>
                    <a:gdLst>
                      <a:gd name="connsiteX0" fmla="*/ 9354 w 9659"/>
                      <a:gd name="connsiteY0" fmla="*/ 9329 h 9679"/>
                      <a:gd name="connsiteX1" fmla="*/ 6762 w 9659"/>
                      <a:gd name="connsiteY1" fmla="*/ 3782 h 9679"/>
                      <a:gd name="connsiteX2" fmla="*/ 783 w 9659"/>
                      <a:gd name="connsiteY2" fmla="*/ 19 h 9679"/>
                      <a:gd name="connsiteX3" fmla="*/ 2377 w 9659"/>
                      <a:gd name="connsiteY3" fmla="*/ 4773 h 9679"/>
                      <a:gd name="connsiteX4" fmla="*/ 9354 w 9659"/>
                      <a:gd name="connsiteY4" fmla="*/ 9329 h 96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59" h="9679">
                        <a:moveTo>
                          <a:pt x="9354" y="9329"/>
                        </a:moveTo>
                        <a:cubicBezTo>
                          <a:pt x="10350" y="8536"/>
                          <a:pt x="8756" y="6159"/>
                          <a:pt x="6762" y="3782"/>
                        </a:cubicBezTo>
                        <a:cubicBezTo>
                          <a:pt x="4570" y="1207"/>
                          <a:pt x="2178" y="-179"/>
                          <a:pt x="783" y="19"/>
                        </a:cubicBezTo>
                        <a:cubicBezTo>
                          <a:pt x="-812" y="217"/>
                          <a:pt x="185" y="2396"/>
                          <a:pt x="2377" y="4773"/>
                        </a:cubicBezTo>
                        <a:cubicBezTo>
                          <a:pt x="4968" y="7744"/>
                          <a:pt x="7759" y="10715"/>
                          <a:pt x="9354" y="93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28" name="Freeform 2927">
                    <a:extLst>
                      <a:ext uri="{FF2B5EF4-FFF2-40B4-BE49-F238E27FC236}">
                        <a16:creationId xmlns:a16="http://schemas.microsoft.com/office/drawing/2014/main" id="{962767A7-CDBD-FD8A-933D-4ECA7BDCAE03}"/>
                      </a:ext>
                    </a:extLst>
                  </p:cNvPr>
                  <p:cNvSpPr/>
                  <p:nvPr/>
                </p:nvSpPr>
                <p:spPr>
                  <a:xfrm>
                    <a:off x="3917373" y="4852926"/>
                    <a:ext cx="9198" cy="10165"/>
                  </a:xfrm>
                  <a:custGeom>
                    <a:avLst/>
                    <a:gdLst>
                      <a:gd name="connsiteX0" fmla="*/ 8136 w 9198"/>
                      <a:gd name="connsiteY0" fmla="*/ 10149 h 10165"/>
                      <a:gd name="connsiteX1" fmla="*/ 7538 w 9198"/>
                      <a:gd name="connsiteY1" fmla="*/ 4999 h 10165"/>
                      <a:gd name="connsiteX2" fmla="*/ 760 w 9198"/>
                      <a:gd name="connsiteY2" fmla="*/ 46 h 10165"/>
                      <a:gd name="connsiteX3" fmla="*/ 1956 w 9198"/>
                      <a:gd name="connsiteY3" fmla="*/ 5197 h 10165"/>
                      <a:gd name="connsiteX4" fmla="*/ 8136 w 9198"/>
                      <a:gd name="connsiteY4" fmla="*/ 10149 h 101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98" h="10165">
                        <a:moveTo>
                          <a:pt x="8136" y="10149"/>
                        </a:moveTo>
                        <a:cubicBezTo>
                          <a:pt x="9730" y="9555"/>
                          <a:pt x="9531" y="7772"/>
                          <a:pt x="7538" y="4999"/>
                        </a:cubicBezTo>
                        <a:cubicBezTo>
                          <a:pt x="5146" y="1829"/>
                          <a:pt x="2554" y="-350"/>
                          <a:pt x="760" y="46"/>
                        </a:cubicBezTo>
                        <a:cubicBezTo>
                          <a:pt x="-635" y="443"/>
                          <a:pt x="-37" y="2424"/>
                          <a:pt x="1956" y="5197"/>
                        </a:cubicBezTo>
                        <a:cubicBezTo>
                          <a:pt x="4348" y="8762"/>
                          <a:pt x="6740" y="10347"/>
                          <a:pt x="8136" y="101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29" name="Freeform 2928">
                    <a:extLst>
                      <a:ext uri="{FF2B5EF4-FFF2-40B4-BE49-F238E27FC236}">
                        <a16:creationId xmlns:a16="http://schemas.microsoft.com/office/drawing/2014/main" id="{0B373682-3B13-89D5-F381-1A79FC7C8024}"/>
                      </a:ext>
                    </a:extLst>
                  </p:cNvPr>
                  <p:cNvSpPr/>
                  <p:nvPr/>
                </p:nvSpPr>
                <p:spPr>
                  <a:xfrm>
                    <a:off x="3969510" y="4801544"/>
                    <a:ext cx="12110" cy="14914"/>
                  </a:xfrm>
                  <a:custGeom>
                    <a:avLst/>
                    <a:gdLst>
                      <a:gd name="connsiteX0" fmla="*/ 6429 w 12110"/>
                      <a:gd name="connsiteY0" fmla="*/ 3491 h 14914"/>
                      <a:gd name="connsiteX1" fmla="*/ 250 w 12110"/>
                      <a:gd name="connsiteY1" fmla="*/ 520 h 14914"/>
                      <a:gd name="connsiteX2" fmla="*/ 2642 w 12110"/>
                      <a:gd name="connsiteY2" fmla="*/ 6264 h 14914"/>
                      <a:gd name="connsiteX3" fmla="*/ 3439 w 12110"/>
                      <a:gd name="connsiteY3" fmla="*/ 7057 h 14914"/>
                      <a:gd name="connsiteX4" fmla="*/ 6827 w 12110"/>
                      <a:gd name="connsiteY4" fmla="*/ 12405 h 14914"/>
                      <a:gd name="connsiteX5" fmla="*/ 12010 w 12110"/>
                      <a:gd name="connsiteY5" fmla="*/ 14584 h 14914"/>
                      <a:gd name="connsiteX6" fmla="*/ 9817 w 12110"/>
                      <a:gd name="connsiteY6" fmla="*/ 9236 h 14914"/>
                      <a:gd name="connsiteX7" fmla="*/ 6429 w 12110"/>
                      <a:gd name="connsiteY7" fmla="*/ 3491 h 149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110" h="14914">
                        <a:moveTo>
                          <a:pt x="6429" y="3491"/>
                        </a:moveTo>
                        <a:cubicBezTo>
                          <a:pt x="3240" y="124"/>
                          <a:pt x="1246" y="-669"/>
                          <a:pt x="250" y="520"/>
                        </a:cubicBezTo>
                        <a:cubicBezTo>
                          <a:pt x="-548" y="1510"/>
                          <a:pt x="648" y="3689"/>
                          <a:pt x="2642" y="6264"/>
                        </a:cubicBezTo>
                        <a:lnTo>
                          <a:pt x="3439" y="7057"/>
                        </a:lnTo>
                        <a:cubicBezTo>
                          <a:pt x="3638" y="8443"/>
                          <a:pt x="4834" y="10424"/>
                          <a:pt x="6827" y="12405"/>
                        </a:cubicBezTo>
                        <a:cubicBezTo>
                          <a:pt x="9219" y="14782"/>
                          <a:pt x="10814" y="15376"/>
                          <a:pt x="12010" y="14584"/>
                        </a:cubicBezTo>
                        <a:cubicBezTo>
                          <a:pt x="12409" y="13396"/>
                          <a:pt x="11611" y="11217"/>
                          <a:pt x="9817" y="9236"/>
                        </a:cubicBezTo>
                        <a:cubicBezTo>
                          <a:pt x="9419" y="7849"/>
                          <a:pt x="8223" y="5670"/>
                          <a:pt x="6429" y="34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30" name="Freeform 2929">
                    <a:extLst>
                      <a:ext uri="{FF2B5EF4-FFF2-40B4-BE49-F238E27FC236}">
                        <a16:creationId xmlns:a16="http://schemas.microsoft.com/office/drawing/2014/main" id="{B3C94F89-86F0-52F7-5CA0-1DD3C90E499F}"/>
                      </a:ext>
                    </a:extLst>
                  </p:cNvPr>
                  <p:cNvSpPr/>
                  <p:nvPr/>
                </p:nvSpPr>
                <p:spPr>
                  <a:xfrm>
                    <a:off x="3951941" y="4828985"/>
                    <a:ext cx="9315" cy="9967"/>
                  </a:xfrm>
                  <a:custGeom>
                    <a:avLst/>
                    <a:gdLst>
                      <a:gd name="connsiteX0" fmla="*/ 8848 w 9315"/>
                      <a:gd name="connsiteY0" fmla="*/ 9726 h 9967"/>
                      <a:gd name="connsiteX1" fmla="*/ 7055 w 9315"/>
                      <a:gd name="connsiteY1" fmla="*/ 4179 h 9967"/>
                      <a:gd name="connsiteX2" fmla="*/ 477 w 9315"/>
                      <a:gd name="connsiteY2" fmla="*/ 217 h 9967"/>
                      <a:gd name="connsiteX3" fmla="*/ 2071 w 9315"/>
                      <a:gd name="connsiteY3" fmla="*/ 5566 h 9967"/>
                      <a:gd name="connsiteX4" fmla="*/ 8848 w 9315"/>
                      <a:gd name="connsiteY4" fmla="*/ 9726 h 99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15" h="9967">
                        <a:moveTo>
                          <a:pt x="8848" y="9726"/>
                        </a:moveTo>
                        <a:cubicBezTo>
                          <a:pt x="9845" y="8933"/>
                          <a:pt x="9247" y="6952"/>
                          <a:pt x="7055" y="4179"/>
                        </a:cubicBezTo>
                        <a:cubicBezTo>
                          <a:pt x="4463" y="812"/>
                          <a:pt x="2071" y="-575"/>
                          <a:pt x="477" y="217"/>
                        </a:cubicBezTo>
                        <a:cubicBezTo>
                          <a:pt x="-320" y="1208"/>
                          <a:pt x="-320" y="2792"/>
                          <a:pt x="2071" y="5566"/>
                        </a:cubicBezTo>
                        <a:cubicBezTo>
                          <a:pt x="4663" y="8537"/>
                          <a:pt x="7254" y="10716"/>
                          <a:pt x="8848" y="97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31" name="Freeform 2930">
                    <a:extLst>
                      <a:ext uri="{FF2B5EF4-FFF2-40B4-BE49-F238E27FC236}">
                        <a16:creationId xmlns:a16="http://schemas.microsoft.com/office/drawing/2014/main" id="{86909DFD-071E-FF21-BBBB-8F3C125B378F}"/>
                      </a:ext>
                    </a:extLst>
                  </p:cNvPr>
                  <p:cNvSpPr/>
                  <p:nvPr/>
                </p:nvSpPr>
                <p:spPr>
                  <a:xfrm>
                    <a:off x="4022025" y="4765469"/>
                    <a:ext cx="9506" cy="8728"/>
                  </a:xfrm>
                  <a:custGeom>
                    <a:avLst/>
                    <a:gdLst>
                      <a:gd name="connsiteX0" fmla="*/ 9127 w 9506"/>
                      <a:gd name="connsiteY0" fmla="*/ 8467 h 8728"/>
                      <a:gd name="connsiteX1" fmla="*/ 7333 w 9506"/>
                      <a:gd name="connsiteY1" fmla="*/ 3316 h 8728"/>
                      <a:gd name="connsiteX2" fmla="*/ 556 w 9506"/>
                      <a:gd name="connsiteY2" fmla="*/ 345 h 8728"/>
                      <a:gd name="connsiteX3" fmla="*/ 2350 w 9506"/>
                      <a:gd name="connsiteY3" fmla="*/ 5297 h 8728"/>
                      <a:gd name="connsiteX4" fmla="*/ 9127 w 9506"/>
                      <a:gd name="connsiteY4" fmla="*/ 8467 h 87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06" h="8728">
                        <a:moveTo>
                          <a:pt x="9127" y="8467"/>
                        </a:moveTo>
                        <a:cubicBezTo>
                          <a:pt x="9725" y="7278"/>
                          <a:pt x="9924" y="5891"/>
                          <a:pt x="7333" y="3316"/>
                        </a:cubicBezTo>
                        <a:cubicBezTo>
                          <a:pt x="4343" y="543"/>
                          <a:pt x="1752" y="-645"/>
                          <a:pt x="556" y="345"/>
                        </a:cubicBezTo>
                        <a:cubicBezTo>
                          <a:pt x="-441" y="939"/>
                          <a:pt x="-241" y="2722"/>
                          <a:pt x="2350" y="5297"/>
                        </a:cubicBezTo>
                        <a:cubicBezTo>
                          <a:pt x="5140" y="8268"/>
                          <a:pt x="7532" y="9259"/>
                          <a:pt x="9127" y="84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32" name="Freeform 2931">
                    <a:extLst>
                      <a:ext uri="{FF2B5EF4-FFF2-40B4-BE49-F238E27FC236}">
                        <a16:creationId xmlns:a16="http://schemas.microsoft.com/office/drawing/2014/main" id="{B757CE16-CC83-F23A-A467-AE64E204E67B}"/>
                      </a:ext>
                    </a:extLst>
                  </p:cNvPr>
                  <p:cNvSpPr/>
                  <p:nvPr/>
                </p:nvSpPr>
                <p:spPr>
                  <a:xfrm>
                    <a:off x="3996041" y="4861988"/>
                    <a:ext cx="8652" cy="10280"/>
                  </a:xfrm>
                  <a:custGeom>
                    <a:avLst/>
                    <a:gdLst>
                      <a:gd name="connsiteX0" fmla="*/ 2820 w 8652"/>
                      <a:gd name="connsiteY0" fmla="*/ 6831 h 10280"/>
                      <a:gd name="connsiteX1" fmla="*/ 8202 w 8652"/>
                      <a:gd name="connsiteY1" fmla="*/ 10001 h 10280"/>
                      <a:gd name="connsiteX2" fmla="*/ 5810 w 8652"/>
                      <a:gd name="connsiteY2" fmla="*/ 3068 h 10280"/>
                      <a:gd name="connsiteX3" fmla="*/ 628 w 8652"/>
                      <a:gd name="connsiteY3" fmla="*/ 96 h 10280"/>
                      <a:gd name="connsiteX4" fmla="*/ 2820 w 8652"/>
                      <a:gd name="connsiteY4" fmla="*/ 6831 h 10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52" h="10280">
                        <a:moveTo>
                          <a:pt x="2820" y="6831"/>
                        </a:moveTo>
                        <a:cubicBezTo>
                          <a:pt x="4814" y="9209"/>
                          <a:pt x="7205" y="10991"/>
                          <a:pt x="8202" y="10001"/>
                        </a:cubicBezTo>
                        <a:cubicBezTo>
                          <a:pt x="9199" y="8812"/>
                          <a:pt x="8601" y="6435"/>
                          <a:pt x="5810" y="3068"/>
                        </a:cubicBezTo>
                        <a:cubicBezTo>
                          <a:pt x="3618" y="493"/>
                          <a:pt x="1824" y="-300"/>
                          <a:pt x="628" y="96"/>
                        </a:cubicBezTo>
                        <a:cubicBezTo>
                          <a:pt x="-568" y="1285"/>
                          <a:pt x="-170" y="3464"/>
                          <a:pt x="2820" y="68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33" name="Freeform 2932">
                    <a:extLst>
                      <a:ext uri="{FF2B5EF4-FFF2-40B4-BE49-F238E27FC236}">
                        <a16:creationId xmlns:a16="http://schemas.microsoft.com/office/drawing/2014/main" id="{F7E92058-03A8-9790-0303-2B929A39E8C5}"/>
                      </a:ext>
                    </a:extLst>
                  </p:cNvPr>
                  <p:cNvSpPr/>
                  <p:nvPr/>
                </p:nvSpPr>
                <p:spPr>
                  <a:xfrm>
                    <a:off x="4073169" y="4732926"/>
                    <a:ext cx="10604" cy="9983"/>
                  </a:xfrm>
                  <a:custGeom>
                    <a:avLst/>
                    <a:gdLst>
                      <a:gd name="connsiteX0" fmla="*/ 5223 w 10604"/>
                      <a:gd name="connsiteY0" fmla="*/ 7929 h 9983"/>
                      <a:gd name="connsiteX1" fmla="*/ 10605 w 10604"/>
                      <a:gd name="connsiteY1" fmla="*/ 9513 h 9983"/>
                      <a:gd name="connsiteX2" fmla="*/ 5024 w 10604"/>
                      <a:gd name="connsiteY2" fmla="*/ 2184 h 9983"/>
                      <a:gd name="connsiteX3" fmla="*/ 41 w 10604"/>
                      <a:gd name="connsiteY3" fmla="*/ 798 h 9983"/>
                      <a:gd name="connsiteX4" fmla="*/ 5223 w 10604"/>
                      <a:gd name="connsiteY4" fmla="*/ 7929 h 99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04" h="9983">
                        <a:moveTo>
                          <a:pt x="5223" y="7929"/>
                        </a:moveTo>
                        <a:cubicBezTo>
                          <a:pt x="7814" y="9910"/>
                          <a:pt x="9609" y="10504"/>
                          <a:pt x="10605" y="9513"/>
                        </a:cubicBezTo>
                        <a:cubicBezTo>
                          <a:pt x="10605" y="7335"/>
                          <a:pt x="7814" y="4561"/>
                          <a:pt x="5024" y="2184"/>
                        </a:cubicBezTo>
                        <a:cubicBezTo>
                          <a:pt x="2233" y="-193"/>
                          <a:pt x="439" y="-589"/>
                          <a:pt x="41" y="798"/>
                        </a:cubicBezTo>
                        <a:cubicBezTo>
                          <a:pt x="-358" y="2778"/>
                          <a:pt x="2233" y="5552"/>
                          <a:pt x="5223" y="79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34" name="Freeform 2933">
                    <a:extLst>
                      <a:ext uri="{FF2B5EF4-FFF2-40B4-BE49-F238E27FC236}">
                        <a16:creationId xmlns:a16="http://schemas.microsoft.com/office/drawing/2014/main" id="{F0FCE46A-D42F-D7BE-CD47-9D7E799D0A0A}"/>
                      </a:ext>
                    </a:extLst>
                  </p:cNvPr>
                  <p:cNvSpPr/>
                  <p:nvPr/>
                </p:nvSpPr>
                <p:spPr>
                  <a:xfrm>
                    <a:off x="3962766" y="4848158"/>
                    <a:ext cx="9270" cy="11214"/>
                  </a:xfrm>
                  <a:custGeom>
                    <a:avLst/>
                    <a:gdLst>
                      <a:gd name="connsiteX0" fmla="*/ 1013 w 9270"/>
                      <a:gd name="connsiteY0" fmla="*/ 60 h 11214"/>
                      <a:gd name="connsiteX1" fmla="*/ 3604 w 9270"/>
                      <a:gd name="connsiteY1" fmla="*/ 7786 h 11214"/>
                      <a:gd name="connsiteX2" fmla="*/ 8986 w 9270"/>
                      <a:gd name="connsiteY2" fmla="*/ 11153 h 11214"/>
                      <a:gd name="connsiteX3" fmla="*/ 6196 w 9270"/>
                      <a:gd name="connsiteY3" fmla="*/ 3824 h 11214"/>
                      <a:gd name="connsiteX4" fmla="*/ 1013 w 9270"/>
                      <a:gd name="connsiteY4" fmla="*/ 60 h 11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70" h="11214">
                        <a:moveTo>
                          <a:pt x="1013" y="60"/>
                        </a:moveTo>
                        <a:cubicBezTo>
                          <a:pt x="-1179" y="853"/>
                          <a:pt x="415" y="4022"/>
                          <a:pt x="3604" y="7786"/>
                        </a:cubicBezTo>
                        <a:cubicBezTo>
                          <a:pt x="5598" y="9965"/>
                          <a:pt x="7591" y="11550"/>
                          <a:pt x="8986" y="11153"/>
                        </a:cubicBezTo>
                        <a:cubicBezTo>
                          <a:pt x="9983" y="9767"/>
                          <a:pt x="8189" y="6795"/>
                          <a:pt x="6196" y="3824"/>
                        </a:cubicBezTo>
                        <a:cubicBezTo>
                          <a:pt x="4402" y="1249"/>
                          <a:pt x="2408" y="-336"/>
                          <a:pt x="1013" y="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35" name="Freeform 2934">
                    <a:extLst>
                      <a:ext uri="{FF2B5EF4-FFF2-40B4-BE49-F238E27FC236}">
                        <a16:creationId xmlns:a16="http://schemas.microsoft.com/office/drawing/2014/main" id="{EEB86AD7-E6DD-297D-C2A3-BB1E1A23792F}"/>
                      </a:ext>
                    </a:extLst>
                  </p:cNvPr>
                  <p:cNvSpPr/>
                  <p:nvPr/>
                </p:nvSpPr>
                <p:spPr>
                  <a:xfrm>
                    <a:off x="4095342" y="4906277"/>
                    <a:ext cx="8509" cy="9998"/>
                  </a:xfrm>
                  <a:custGeom>
                    <a:avLst/>
                    <a:gdLst>
                      <a:gd name="connsiteX0" fmla="*/ 591 w 8509"/>
                      <a:gd name="connsiteY0" fmla="*/ 378 h 9998"/>
                      <a:gd name="connsiteX1" fmla="*/ 2584 w 8509"/>
                      <a:gd name="connsiteY1" fmla="*/ 7113 h 9998"/>
                      <a:gd name="connsiteX2" fmla="*/ 7966 w 8509"/>
                      <a:gd name="connsiteY2" fmla="*/ 9886 h 9998"/>
                      <a:gd name="connsiteX3" fmla="*/ 5773 w 8509"/>
                      <a:gd name="connsiteY3" fmla="*/ 2953 h 9998"/>
                      <a:gd name="connsiteX4" fmla="*/ 591 w 8509"/>
                      <a:gd name="connsiteY4" fmla="*/ 378 h 9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09" h="9998">
                        <a:moveTo>
                          <a:pt x="591" y="378"/>
                        </a:moveTo>
                        <a:cubicBezTo>
                          <a:pt x="-605" y="1566"/>
                          <a:pt x="-7" y="3943"/>
                          <a:pt x="2584" y="7113"/>
                        </a:cubicBezTo>
                        <a:cubicBezTo>
                          <a:pt x="4777" y="9688"/>
                          <a:pt x="6571" y="10282"/>
                          <a:pt x="7966" y="9886"/>
                        </a:cubicBezTo>
                        <a:cubicBezTo>
                          <a:pt x="9162" y="8499"/>
                          <a:pt x="8364" y="6122"/>
                          <a:pt x="5773" y="2953"/>
                        </a:cubicBezTo>
                        <a:cubicBezTo>
                          <a:pt x="3581" y="378"/>
                          <a:pt x="1587" y="-613"/>
                          <a:pt x="591" y="3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36" name="Freeform 2935">
                    <a:extLst>
                      <a:ext uri="{FF2B5EF4-FFF2-40B4-BE49-F238E27FC236}">
                        <a16:creationId xmlns:a16="http://schemas.microsoft.com/office/drawing/2014/main" id="{6BAD2FA8-FF90-08E1-4A62-DB531010F15A}"/>
                      </a:ext>
                    </a:extLst>
                  </p:cNvPr>
                  <p:cNvSpPr/>
                  <p:nvPr/>
                </p:nvSpPr>
                <p:spPr>
                  <a:xfrm>
                    <a:off x="4083914" y="4917168"/>
                    <a:ext cx="9237" cy="10306"/>
                  </a:xfrm>
                  <a:custGeom>
                    <a:avLst/>
                    <a:gdLst>
                      <a:gd name="connsiteX0" fmla="*/ 458 w 9237"/>
                      <a:gd name="connsiteY0" fmla="*/ 381 h 10306"/>
                      <a:gd name="connsiteX1" fmla="*/ 3448 w 9237"/>
                      <a:gd name="connsiteY1" fmla="*/ 7711 h 10306"/>
                      <a:gd name="connsiteX2" fmla="*/ 8830 w 9237"/>
                      <a:gd name="connsiteY2" fmla="*/ 9889 h 10306"/>
                      <a:gd name="connsiteX3" fmla="*/ 6040 w 9237"/>
                      <a:gd name="connsiteY3" fmla="*/ 2758 h 10306"/>
                      <a:gd name="connsiteX4" fmla="*/ 458 w 9237"/>
                      <a:gd name="connsiteY4" fmla="*/ 381 h 103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37" h="10306">
                        <a:moveTo>
                          <a:pt x="458" y="381"/>
                        </a:moveTo>
                        <a:cubicBezTo>
                          <a:pt x="-738" y="1768"/>
                          <a:pt x="458" y="4541"/>
                          <a:pt x="3448" y="7711"/>
                        </a:cubicBezTo>
                        <a:cubicBezTo>
                          <a:pt x="5641" y="10088"/>
                          <a:pt x="8033" y="10880"/>
                          <a:pt x="8830" y="9889"/>
                        </a:cubicBezTo>
                        <a:cubicBezTo>
                          <a:pt x="9826" y="8503"/>
                          <a:pt x="9029" y="5928"/>
                          <a:pt x="6040" y="2758"/>
                        </a:cubicBezTo>
                        <a:cubicBezTo>
                          <a:pt x="3448" y="381"/>
                          <a:pt x="1256" y="-609"/>
                          <a:pt x="458" y="3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37" name="Freeform 2936">
                    <a:extLst>
                      <a:ext uri="{FF2B5EF4-FFF2-40B4-BE49-F238E27FC236}">
                        <a16:creationId xmlns:a16="http://schemas.microsoft.com/office/drawing/2014/main" id="{A36540B9-525B-1FEE-FC3F-C4C85620D840}"/>
                      </a:ext>
                    </a:extLst>
                  </p:cNvPr>
                  <p:cNvSpPr/>
                  <p:nvPr/>
                </p:nvSpPr>
                <p:spPr>
                  <a:xfrm>
                    <a:off x="4013467" y="4800302"/>
                    <a:ext cx="10179" cy="10577"/>
                  </a:xfrm>
                  <a:custGeom>
                    <a:avLst/>
                    <a:gdLst>
                      <a:gd name="connsiteX0" fmla="*/ 742 w 10179"/>
                      <a:gd name="connsiteY0" fmla="*/ 177 h 10577"/>
                      <a:gd name="connsiteX1" fmla="*/ 3532 w 10179"/>
                      <a:gd name="connsiteY1" fmla="*/ 6714 h 10577"/>
                      <a:gd name="connsiteX2" fmla="*/ 9512 w 10179"/>
                      <a:gd name="connsiteY2" fmla="*/ 10478 h 10577"/>
                      <a:gd name="connsiteX3" fmla="*/ 6722 w 10179"/>
                      <a:gd name="connsiteY3" fmla="*/ 3743 h 10577"/>
                      <a:gd name="connsiteX4" fmla="*/ 742 w 10179"/>
                      <a:gd name="connsiteY4" fmla="*/ 177 h 105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79" h="10577">
                        <a:moveTo>
                          <a:pt x="742" y="177"/>
                        </a:moveTo>
                        <a:cubicBezTo>
                          <a:pt x="-853" y="1168"/>
                          <a:pt x="144" y="3347"/>
                          <a:pt x="3532" y="6714"/>
                        </a:cubicBezTo>
                        <a:cubicBezTo>
                          <a:pt x="5725" y="8893"/>
                          <a:pt x="8117" y="11072"/>
                          <a:pt x="9512" y="10478"/>
                        </a:cubicBezTo>
                        <a:cubicBezTo>
                          <a:pt x="11107" y="9488"/>
                          <a:pt x="9712" y="6912"/>
                          <a:pt x="6722" y="3743"/>
                        </a:cubicBezTo>
                        <a:cubicBezTo>
                          <a:pt x="4330" y="1366"/>
                          <a:pt x="1938" y="-615"/>
                          <a:pt x="742" y="1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38" name="Freeform 2937">
                    <a:extLst>
                      <a:ext uri="{FF2B5EF4-FFF2-40B4-BE49-F238E27FC236}">
                        <a16:creationId xmlns:a16="http://schemas.microsoft.com/office/drawing/2014/main" id="{76F1CB9B-EB67-250A-2C4F-D4DC4F571612}"/>
                      </a:ext>
                    </a:extLst>
                  </p:cNvPr>
                  <p:cNvSpPr/>
                  <p:nvPr/>
                </p:nvSpPr>
                <p:spPr>
                  <a:xfrm>
                    <a:off x="4106199" y="4874281"/>
                    <a:ext cx="8906" cy="9047"/>
                  </a:xfrm>
                  <a:custGeom>
                    <a:avLst/>
                    <a:gdLst>
                      <a:gd name="connsiteX0" fmla="*/ 99 w 8906"/>
                      <a:gd name="connsiteY0" fmla="*/ 85 h 9047"/>
                      <a:gd name="connsiteX1" fmla="*/ 2690 w 8906"/>
                      <a:gd name="connsiteY1" fmla="*/ 6226 h 9047"/>
                      <a:gd name="connsiteX2" fmla="*/ 8470 w 8906"/>
                      <a:gd name="connsiteY2" fmla="*/ 8801 h 9047"/>
                      <a:gd name="connsiteX3" fmla="*/ 5879 w 8906"/>
                      <a:gd name="connsiteY3" fmla="*/ 3056 h 9047"/>
                      <a:gd name="connsiteX4" fmla="*/ 99 w 8906"/>
                      <a:gd name="connsiteY4" fmla="*/ 85 h 9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06" h="9047">
                        <a:moveTo>
                          <a:pt x="99" y="85"/>
                        </a:moveTo>
                        <a:cubicBezTo>
                          <a:pt x="-300" y="1670"/>
                          <a:pt x="498" y="3849"/>
                          <a:pt x="2690" y="6226"/>
                        </a:cubicBezTo>
                        <a:cubicBezTo>
                          <a:pt x="4883" y="8405"/>
                          <a:pt x="7474" y="9593"/>
                          <a:pt x="8470" y="8801"/>
                        </a:cubicBezTo>
                        <a:cubicBezTo>
                          <a:pt x="9666" y="8008"/>
                          <a:pt x="8271" y="5433"/>
                          <a:pt x="5879" y="3056"/>
                        </a:cubicBezTo>
                        <a:cubicBezTo>
                          <a:pt x="3687" y="679"/>
                          <a:pt x="1494" y="-311"/>
                          <a:pt x="99" y="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39" name="Freeform 2938">
                    <a:extLst>
                      <a:ext uri="{FF2B5EF4-FFF2-40B4-BE49-F238E27FC236}">
                        <a16:creationId xmlns:a16="http://schemas.microsoft.com/office/drawing/2014/main" id="{F257792C-2162-8FB2-3030-BF45C1A9269B}"/>
                      </a:ext>
                    </a:extLst>
                  </p:cNvPr>
                  <p:cNvSpPr/>
                  <p:nvPr/>
                </p:nvSpPr>
                <p:spPr>
                  <a:xfrm>
                    <a:off x="4094280" y="4715903"/>
                    <a:ext cx="10014" cy="9370"/>
                  </a:xfrm>
                  <a:custGeom>
                    <a:avLst/>
                    <a:gdLst>
                      <a:gd name="connsiteX0" fmla="*/ 4444 w 10014"/>
                      <a:gd name="connsiteY0" fmla="*/ 7124 h 9370"/>
                      <a:gd name="connsiteX1" fmla="*/ 9826 w 10014"/>
                      <a:gd name="connsiteY1" fmla="*/ 8906 h 9370"/>
                      <a:gd name="connsiteX2" fmla="*/ 5640 w 10014"/>
                      <a:gd name="connsiteY2" fmla="*/ 2369 h 9370"/>
                      <a:gd name="connsiteX3" fmla="*/ 258 w 10014"/>
                      <a:gd name="connsiteY3" fmla="*/ 389 h 9370"/>
                      <a:gd name="connsiteX4" fmla="*/ 4444 w 10014"/>
                      <a:gd name="connsiteY4" fmla="*/ 7124 h 9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14" h="9370">
                        <a:moveTo>
                          <a:pt x="4444" y="7124"/>
                        </a:moveTo>
                        <a:cubicBezTo>
                          <a:pt x="7035" y="9303"/>
                          <a:pt x="9228" y="9897"/>
                          <a:pt x="9826" y="8906"/>
                        </a:cubicBezTo>
                        <a:cubicBezTo>
                          <a:pt x="10623" y="7520"/>
                          <a:pt x="8829" y="5143"/>
                          <a:pt x="5640" y="2369"/>
                        </a:cubicBezTo>
                        <a:cubicBezTo>
                          <a:pt x="3049" y="389"/>
                          <a:pt x="856" y="-602"/>
                          <a:pt x="258" y="389"/>
                        </a:cubicBezTo>
                        <a:cubicBezTo>
                          <a:pt x="-739" y="1973"/>
                          <a:pt x="1255" y="4548"/>
                          <a:pt x="4444" y="71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40" name="Freeform 2939">
                    <a:extLst>
                      <a:ext uri="{FF2B5EF4-FFF2-40B4-BE49-F238E27FC236}">
                        <a16:creationId xmlns:a16="http://schemas.microsoft.com/office/drawing/2014/main" id="{7E3E7DF7-7484-23DF-0CBC-9C8A5B817462}"/>
                      </a:ext>
                    </a:extLst>
                  </p:cNvPr>
                  <p:cNvSpPr/>
                  <p:nvPr/>
                </p:nvSpPr>
                <p:spPr>
                  <a:xfrm>
                    <a:off x="4135076" y="4835476"/>
                    <a:ext cx="9818" cy="9377"/>
                  </a:xfrm>
                  <a:custGeom>
                    <a:avLst/>
                    <a:gdLst>
                      <a:gd name="connsiteX0" fmla="*/ 6304 w 9818"/>
                      <a:gd name="connsiteY0" fmla="*/ 2442 h 9377"/>
                      <a:gd name="connsiteX1" fmla="*/ 124 w 9818"/>
                      <a:gd name="connsiteY1" fmla="*/ 1055 h 9377"/>
                      <a:gd name="connsiteX2" fmla="*/ 4111 w 9818"/>
                      <a:gd name="connsiteY2" fmla="*/ 7790 h 9377"/>
                      <a:gd name="connsiteX3" fmla="*/ 9692 w 9818"/>
                      <a:gd name="connsiteY3" fmla="*/ 8385 h 9377"/>
                      <a:gd name="connsiteX4" fmla="*/ 6304 w 9818"/>
                      <a:gd name="connsiteY4" fmla="*/ 2442 h 93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18" h="9377">
                        <a:moveTo>
                          <a:pt x="6304" y="2442"/>
                        </a:moveTo>
                        <a:cubicBezTo>
                          <a:pt x="2915" y="-529"/>
                          <a:pt x="722" y="-529"/>
                          <a:pt x="124" y="1055"/>
                        </a:cubicBezTo>
                        <a:cubicBezTo>
                          <a:pt x="-474" y="2442"/>
                          <a:pt x="1121" y="4621"/>
                          <a:pt x="4111" y="7790"/>
                        </a:cubicBezTo>
                        <a:cubicBezTo>
                          <a:pt x="6702" y="9573"/>
                          <a:pt x="8895" y="9969"/>
                          <a:pt x="9692" y="8385"/>
                        </a:cubicBezTo>
                        <a:cubicBezTo>
                          <a:pt x="10290" y="6998"/>
                          <a:pt x="8696" y="4621"/>
                          <a:pt x="6304" y="24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41" name="Freeform 2940">
                    <a:extLst>
                      <a:ext uri="{FF2B5EF4-FFF2-40B4-BE49-F238E27FC236}">
                        <a16:creationId xmlns:a16="http://schemas.microsoft.com/office/drawing/2014/main" id="{BD0E96AC-8E24-785F-AB5E-FD1A37BC3908}"/>
                      </a:ext>
                    </a:extLst>
                  </p:cNvPr>
                  <p:cNvSpPr/>
                  <p:nvPr/>
                </p:nvSpPr>
                <p:spPr>
                  <a:xfrm>
                    <a:off x="4008386" y="4817460"/>
                    <a:ext cx="10507" cy="11716"/>
                  </a:xfrm>
                  <a:custGeom>
                    <a:avLst/>
                    <a:gdLst>
                      <a:gd name="connsiteX0" fmla="*/ 243 w 10507"/>
                      <a:gd name="connsiteY0" fmla="*/ 452 h 11716"/>
                      <a:gd name="connsiteX1" fmla="*/ 3432 w 10507"/>
                      <a:gd name="connsiteY1" fmla="*/ 7583 h 11716"/>
                      <a:gd name="connsiteX2" fmla="*/ 10209 w 10507"/>
                      <a:gd name="connsiteY2" fmla="*/ 11347 h 11716"/>
                      <a:gd name="connsiteX3" fmla="*/ 6820 w 10507"/>
                      <a:gd name="connsiteY3" fmla="*/ 4017 h 11716"/>
                      <a:gd name="connsiteX4" fmla="*/ 243 w 10507"/>
                      <a:gd name="connsiteY4" fmla="*/ 452 h 11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07" h="11716">
                        <a:moveTo>
                          <a:pt x="243" y="452"/>
                        </a:moveTo>
                        <a:cubicBezTo>
                          <a:pt x="-555" y="1640"/>
                          <a:pt x="641" y="4612"/>
                          <a:pt x="3432" y="7583"/>
                        </a:cubicBezTo>
                        <a:cubicBezTo>
                          <a:pt x="6222" y="10752"/>
                          <a:pt x="9212" y="12535"/>
                          <a:pt x="10209" y="11347"/>
                        </a:cubicBezTo>
                        <a:cubicBezTo>
                          <a:pt x="11206" y="10158"/>
                          <a:pt x="9611" y="7187"/>
                          <a:pt x="6820" y="4017"/>
                        </a:cubicBezTo>
                        <a:cubicBezTo>
                          <a:pt x="3830" y="1046"/>
                          <a:pt x="1239" y="-935"/>
                          <a:pt x="243" y="4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42" name="Freeform 2941">
                    <a:extLst>
                      <a:ext uri="{FF2B5EF4-FFF2-40B4-BE49-F238E27FC236}">
                        <a16:creationId xmlns:a16="http://schemas.microsoft.com/office/drawing/2014/main" id="{49E3E69A-7637-4252-6B5A-4C16AB5CF7DE}"/>
                      </a:ext>
                    </a:extLst>
                  </p:cNvPr>
                  <p:cNvSpPr/>
                  <p:nvPr/>
                </p:nvSpPr>
                <p:spPr>
                  <a:xfrm>
                    <a:off x="4067326" y="4892590"/>
                    <a:ext cx="9183" cy="10317"/>
                  </a:xfrm>
                  <a:custGeom>
                    <a:avLst/>
                    <a:gdLst>
                      <a:gd name="connsiteX0" fmla="*/ 8076 w 9183"/>
                      <a:gd name="connsiteY0" fmla="*/ 10301 h 10317"/>
                      <a:gd name="connsiteX1" fmla="*/ 6881 w 9183"/>
                      <a:gd name="connsiteY1" fmla="*/ 4358 h 10317"/>
                      <a:gd name="connsiteX2" fmla="*/ 1100 w 9183"/>
                      <a:gd name="connsiteY2" fmla="*/ 0 h 10317"/>
                      <a:gd name="connsiteX3" fmla="*/ 2495 w 9183"/>
                      <a:gd name="connsiteY3" fmla="*/ 6141 h 10317"/>
                      <a:gd name="connsiteX4" fmla="*/ 8076 w 9183"/>
                      <a:gd name="connsiteY4" fmla="*/ 10301 h 103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83" h="10317">
                        <a:moveTo>
                          <a:pt x="8076" y="10301"/>
                        </a:moveTo>
                        <a:cubicBezTo>
                          <a:pt x="10469" y="10103"/>
                          <a:pt x="8475" y="6933"/>
                          <a:pt x="6881" y="4358"/>
                        </a:cubicBezTo>
                        <a:cubicBezTo>
                          <a:pt x="4887" y="1585"/>
                          <a:pt x="2695" y="0"/>
                          <a:pt x="1100" y="0"/>
                        </a:cubicBezTo>
                        <a:cubicBezTo>
                          <a:pt x="-1292" y="198"/>
                          <a:pt x="701" y="3368"/>
                          <a:pt x="2495" y="6141"/>
                        </a:cubicBezTo>
                        <a:cubicBezTo>
                          <a:pt x="4090" y="8914"/>
                          <a:pt x="6482" y="10499"/>
                          <a:pt x="8076" y="103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43" name="Freeform 2942">
                    <a:extLst>
                      <a:ext uri="{FF2B5EF4-FFF2-40B4-BE49-F238E27FC236}">
                        <a16:creationId xmlns:a16="http://schemas.microsoft.com/office/drawing/2014/main" id="{10B0E671-3DD8-AAC8-0B0E-3EB4C11D4037}"/>
                      </a:ext>
                    </a:extLst>
                  </p:cNvPr>
                  <p:cNvSpPr/>
                  <p:nvPr/>
                </p:nvSpPr>
                <p:spPr>
                  <a:xfrm>
                    <a:off x="4149413" y="4798568"/>
                    <a:ext cx="9052" cy="8999"/>
                  </a:xfrm>
                  <a:custGeom>
                    <a:avLst/>
                    <a:gdLst>
                      <a:gd name="connsiteX0" fmla="*/ 8710 w 9052"/>
                      <a:gd name="connsiteY0" fmla="*/ 8646 h 8999"/>
                      <a:gd name="connsiteX1" fmla="*/ 5322 w 9052"/>
                      <a:gd name="connsiteY1" fmla="*/ 1911 h 8999"/>
                      <a:gd name="connsiteX2" fmla="*/ 139 w 9052"/>
                      <a:gd name="connsiteY2" fmla="*/ 723 h 8999"/>
                      <a:gd name="connsiteX3" fmla="*/ 3129 w 9052"/>
                      <a:gd name="connsiteY3" fmla="*/ 6269 h 8999"/>
                      <a:gd name="connsiteX4" fmla="*/ 8710 w 9052"/>
                      <a:gd name="connsiteY4" fmla="*/ 8646 h 8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2" h="8999">
                        <a:moveTo>
                          <a:pt x="8710" y="8646"/>
                        </a:moveTo>
                        <a:cubicBezTo>
                          <a:pt x="9707" y="7260"/>
                          <a:pt x="8511" y="4883"/>
                          <a:pt x="5322" y="1911"/>
                        </a:cubicBezTo>
                        <a:cubicBezTo>
                          <a:pt x="2531" y="-268"/>
                          <a:pt x="737" y="-466"/>
                          <a:pt x="139" y="723"/>
                        </a:cubicBezTo>
                        <a:cubicBezTo>
                          <a:pt x="-459" y="1911"/>
                          <a:pt x="936" y="4288"/>
                          <a:pt x="3129" y="6269"/>
                        </a:cubicBezTo>
                        <a:cubicBezTo>
                          <a:pt x="5122" y="8448"/>
                          <a:pt x="7713" y="9637"/>
                          <a:pt x="8710" y="86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44" name="Freeform 2943">
                    <a:extLst>
                      <a:ext uri="{FF2B5EF4-FFF2-40B4-BE49-F238E27FC236}">
                        <a16:creationId xmlns:a16="http://schemas.microsoft.com/office/drawing/2014/main" id="{08A4C26C-0B14-B4F2-A0C5-1D74D2A03919}"/>
                      </a:ext>
                    </a:extLst>
                  </p:cNvPr>
                  <p:cNvSpPr/>
                  <p:nvPr/>
                </p:nvSpPr>
                <p:spPr>
                  <a:xfrm>
                    <a:off x="4153723" y="4785517"/>
                    <a:ext cx="9392" cy="8580"/>
                  </a:xfrm>
                  <a:custGeom>
                    <a:avLst/>
                    <a:gdLst>
                      <a:gd name="connsiteX0" fmla="*/ 2407 w 9392"/>
                      <a:gd name="connsiteY0" fmla="*/ 5454 h 8580"/>
                      <a:gd name="connsiteX1" fmla="*/ 9184 w 9392"/>
                      <a:gd name="connsiteY1" fmla="*/ 7831 h 8580"/>
                      <a:gd name="connsiteX2" fmla="*/ 6194 w 9392"/>
                      <a:gd name="connsiteY2" fmla="*/ 2285 h 8580"/>
                      <a:gd name="connsiteX3" fmla="*/ 414 w 9392"/>
                      <a:gd name="connsiteY3" fmla="*/ 304 h 8580"/>
                      <a:gd name="connsiteX4" fmla="*/ 2407 w 9392"/>
                      <a:gd name="connsiteY4" fmla="*/ 5454 h 85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92" h="8580">
                        <a:moveTo>
                          <a:pt x="2407" y="5454"/>
                        </a:moveTo>
                        <a:cubicBezTo>
                          <a:pt x="5596" y="8425"/>
                          <a:pt x="8188" y="9416"/>
                          <a:pt x="9184" y="7831"/>
                        </a:cubicBezTo>
                        <a:cubicBezTo>
                          <a:pt x="9981" y="6642"/>
                          <a:pt x="8387" y="4463"/>
                          <a:pt x="6194" y="2285"/>
                        </a:cubicBezTo>
                        <a:cubicBezTo>
                          <a:pt x="3603" y="304"/>
                          <a:pt x="1410" y="-489"/>
                          <a:pt x="414" y="304"/>
                        </a:cubicBezTo>
                        <a:cubicBezTo>
                          <a:pt x="-384" y="1096"/>
                          <a:pt x="-184" y="2879"/>
                          <a:pt x="2407" y="54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45" name="Freeform 2944">
                    <a:extLst>
                      <a:ext uri="{FF2B5EF4-FFF2-40B4-BE49-F238E27FC236}">
                        <a16:creationId xmlns:a16="http://schemas.microsoft.com/office/drawing/2014/main" id="{7C28D155-F563-21F4-C02F-57A2C26D21F5}"/>
                      </a:ext>
                    </a:extLst>
                  </p:cNvPr>
                  <p:cNvSpPr/>
                  <p:nvPr/>
                </p:nvSpPr>
                <p:spPr>
                  <a:xfrm>
                    <a:off x="4089495" y="4844352"/>
                    <a:ext cx="9694" cy="12384"/>
                  </a:xfrm>
                  <a:custGeom>
                    <a:avLst/>
                    <a:gdLst>
                      <a:gd name="connsiteX0" fmla="*/ 4844 w 9694"/>
                      <a:gd name="connsiteY0" fmla="*/ 2084 h 12384"/>
                      <a:gd name="connsiteX1" fmla="*/ 60 w 9694"/>
                      <a:gd name="connsiteY1" fmla="*/ 895 h 12384"/>
                      <a:gd name="connsiteX2" fmla="*/ 7435 w 9694"/>
                      <a:gd name="connsiteY2" fmla="*/ 11196 h 12384"/>
                      <a:gd name="connsiteX3" fmla="*/ 8830 w 9694"/>
                      <a:gd name="connsiteY3" fmla="*/ 12384 h 12384"/>
                      <a:gd name="connsiteX4" fmla="*/ 4844 w 9694"/>
                      <a:gd name="connsiteY4" fmla="*/ 2084 h 123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94" h="12384">
                        <a:moveTo>
                          <a:pt x="4844" y="2084"/>
                        </a:moveTo>
                        <a:cubicBezTo>
                          <a:pt x="2452" y="-95"/>
                          <a:pt x="259" y="-689"/>
                          <a:pt x="60" y="895"/>
                        </a:cubicBezTo>
                        <a:cubicBezTo>
                          <a:pt x="-538" y="4263"/>
                          <a:pt x="3448" y="7828"/>
                          <a:pt x="7435" y="11196"/>
                        </a:cubicBezTo>
                        <a:lnTo>
                          <a:pt x="8830" y="12384"/>
                        </a:lnTo>
                        <a:cubicBezTo>
                          <a:pt x="9827" y="10007"/>
                          <a:pt x="11222" y="7630"/>
                          <a:pt x="4844" y="20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46" name="Freeform 2945">
                    <a:extLst>
                      <a:ext uri="{FF2B5EF4-FFF2-40B4-BE49-F238E27FC236}">
                        <a16:creationId xmlns:a16="http://schemas.microsoft.com/office/drawing/2014/main" id="{7A5E2B71-5EC1-611F-99E0-B8A4142159D4}"/>
                      </a:ext>
                    </a:extLst>
                  </p:cNvPr>
                  <p:cNvSpPr/>
                  <p:nvPr/>
                </p:nvSpPr>
                <p:spPr>
                  <a:xfrm>
                    <a:off x="4098125" y="4856538"/>
                    <a:ext cx="398" cy="198"/>
                  </a:xfrm>
                  <a:custGeom>
                    <a:avLst/>
                    <a:gdLst>
                      <a:gd name="connsiteX0" fmla="*/ 399 w 398"/>
                      <a:gd name="connsiteY0" fmla="*/ 198 h 198"/>
                      <a:gd name="connsiteX1" fmla="*/ 200 w 398"/>
                      <a:gd name="connsiteY1" fmla="*/ 0 h 198"/>
                      <a:gd name="connsiteX2" fmla="*/ 0 w 398"/>
                      <a:gd name="connsiteY2" fmla="*/ 198 h 198"/>
                      <a:gd name="connsiteX3" fmla="*/ 200 w 398"/>
                      <a:gd name="connsiteY3" fmla="*/ 198 h 198"/>
                      <a:gd name="connsiteX4" fmla="*/ 399 w 398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">
                        <a:moveTo>
                          <a:pt x="399" y="198"/>
                        </a:moveTo>
                        <a:lnTo>
                          <a:pt x="200" y="0"/>
                        </a:lnTo>
                        <a:lnTo>
                          <a:pt x="0" y="198"/>
                        </a:lnTo>
                        <a:lnTo>
                          <a:pt x="200" y="198"/>
                        </a:lnTo>
                        <a:lnTo>
                          <a:pt x="3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47" name="Freeform 2946">
                    <a:extLst>
                      <a:ext uri="{FF2B5EF4-FFF2-40B4-BE49-F238E27FC236}">
                        <a16:creationId xmlns:a16="http://schemas.microsoft.com/office/drawing/2014/main" id="{6EA4368C-4DEC-0645-DCE9-B0AA1F35C665}"/>
                      </a:ext>
                    </a:extLst>
                  </p:cNvPr>
                  <p:cNvSpPr/>
                  <p:nvPr/>
                </p:nvSpPr>
                <p:spPr>
                  <a:xfrm>
                    <a:off x="3974289" y="4848867"/>
                    <a:ext cx="13963" cy="12788"/>
                  </a:xfrm>
                  <a:custGeom>
                    <a:avLst/>
                    <a:gdLst>
                      <a:gd name="connsiteX0" fmla="*/ 11217 w 13963"/>
                      <a:gd name="connsiteY0" fmla="*/ 3512 h 12788"/>
                      <a:gd name="connsiteX1" fmla="*/ 4839 w 13963"/>
                      <a:gd name="connsiteY1" fmla="*/ 540 h 12788"/>
                      <a:gd name="connsiteX2" fmla="*/ 6433 w 13963"/>
                      <a:gd name="connsiteY2" fmla="*/ 5294 h 12788"/>
                      <a:gd name="connsiteX3" fmla="*/ 5835 w 13963"/>
                      <a:gd name="connsiteY3" fmla="*/ 4700 h 12788"/>
                      <a:gd name="connsiteX4" fmla="*/ 55 w 13963"/>
                      <a:gd name="connsiteY4" fmla="*/ 2719 h 12788"/>
                      <a:gd name="connsiteX5" fmla="*/ 4440 w 13963"/>
                      <a:gd name="connsiteY5" fmla="*/ 10643 h 12788"/>
                      <a:gd name="connsiteX6" fmla="*/ 9224 w 13963"/>
                      <a:gd name="connsiteY6" fmla="*/ 12227 h 12788"/>
                      <a:gd name="connsiteX7" fmla="*/ 7231 w 13963"/>
                      <a:gd name="connsiteY7" fmla="*/ 6483 h 12788"/>
                      <a:gd name="connsiteX8" fmla="*/ 13809 w 13963"/>
                      <a:gd name="connsiteY8" fmla="*/ 9256 h 12788"/>
                      <a:gd name="connsiteX9" fmla="*/ 11217 w 13963"/>
                      <a:gd name="connsiteY9" fmla="*/ 3512 h 127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3963" h="12788">
                        <a:moveTo>
                          <a:pt x="11217" y="3512"/>
                        </a:moveTo>
                        <a:cubicBezTo>
                          <a:pt x="8427" y="540"/>
                          <a:pt x="6035" y="-846"/>
                          <a:pt x="4839" y="540"/>
                        </a:cubicBezTo>
                        <a:cubicBezTo>
                          <a:pt x="4042" y="1531"/>
                          <a:pt x="5038" y="3512"/>
                          <a:pt x="6433" y="5294"/>
                        </a:cubicBezTo>
                        <a:cubicBezTo>
                          <a:pt x="6234" y="5096"/>
                          <a:pt x="6035" y="4898"/>
                          <a:pt x="5835" y="4700"/>
                        </a:cubicBezTo>
                        <a:cubicBezTo>
                          <a:pt x="3045" y="1927"/>
                          <a:pt x="454" y="540"/>
                          <a:pt x="55" y="2719"/>
                        </a:cubicBezTo>
                        <a:cubicBezTo>
                          <a:pt x="-344" y="4700"/>
                          <a:pt x="1450" y="7671"/>
                          <a:pt x="4440" y="10643"/>
                        </a:cubicBezTo>
                        <a:cubicBezTo>
                          <a:pt x="6832" y="13020"/>
                          <a:pt x="8427" y="13218"/>
                          <a:pt x="9224" y="12227"/>
                        </a:cubicBezTo>
                        <a:cubicBezTo>
                          <a:pt x="9623" y="10643"/>
                          <a:pt x="9025" y="8662"/>
                          <a:pt x="7231" y="6483"/>
                        </a:cubicBezTo>
                        <a:cubicBezTo>
                          <a:pt x="9822" y="9454"/>
                          <a:pt x="12413" y="11237"/>
                          <a:pt x="13809" y="9256"/>
                        </a:cubicBezTo>
                        <a:cubicBezTo>
                          <a:pt x="14407" y="8068"/>
                          <a:pt x="13211" y="5492"/>
                          <a:pt x="11217" y="35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48" name="Freeform 2947">
                    <a:extLst>
                      <a:ext uri="{FF2B5EF4-FFF2-40B4-BE49-F238E27FC236}">
                        <a16:creationId xmlns:a16="http://schemas.microsoft.com/office/drawing/2014/main" id="{C6C8EFF0-BF08-0C02-7925-D77B2AD5F0D1}"/>
                      </a:ext>
                    </a:extLst>
                  </p:cNvPr>
                  <p:cNvSpPr/>
                  <p:nvPr/>
                </p:nvSpPr>
                <p:spPr>
                  <a:xfrm>
                    <a:off x="4041561" y="4878599"/>
                    <a:ext cx="8668" cy="10117"/>
                  </a:xfrm>
                  <a:custGeom>
                    <a:avLst/>
                    <a:gdLst>
                      <a:gd name="connsiteX0" fmla="*/ 156 w 8668"/>
                      <a:gd name="connsiteY0" fmla="*/ 720 h 10117"/>
                      <a:gd name="connsiteX1" fmla="*/ 2547 w 8668"/>
                      <a:gd name="connsiteY1" fmla="*/ 6662 h 10117"/>
                      <a:gd name="connsiteX2" fmla="*/ 7929 w 8668"/>
                      <a:gd name="connsiteY2" fmla="*/ 9832 h 10117"/>
                      <a:gd name="connsiteX3" fmla="*/ 6335 w 8668"/>
                      <a:gd name="connsiteY3" fmla="*/ 3295 h 10117"/>
                      <a:gd name="connsiteX4" fmla="*/ 156 w 8668"/>
                      <a:gd name="connsiteY4" fmla="*/ 720 h 101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68" h="10117">
                        <a:moveTo>
                          <a:pt x="156" y="720"/>
                        </a:moveTo>
                        <a:cubicBezTo>
                          <a:pt x="-443" y="1908"/>
                          <a:pt x="754" y="4483"/>
                          <a:pt x="2547" y="6662"/>
                        </a:cubicBezTo>
                        <a:cubicBezTo>
                          <a:pt x="5338" y="9832"/>
                          <a:pt x="7531" y="10624"/>
                          <a:pt x="7929" y="9832"/>
                        </a:cubicBezTo>
                        <a:cubicBezTo>
                          <a:pt x="9524" y="7851"/>
                          <a:pt x="8328" y="5474"/>
                          <a:pt x="6335" y="3295"/>
                        </a:cubicBezTo>
                        <a:cubicBezTo>
                          <a:pt x="3943" y="720"/>
                          <a:pt x="1152" y="-1063"/>
                          <a:pt x="156" y="7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49" name="Freeform 2948">
                    <a:extLst>
                      <a:ext uri="{FF2B5EF4-FFF2-40B4-BE49-F238E27FC236}">
                        <a16:creationId xmlns:a16="http://schemas.microsoft.com/office/drawing/2014/main" id="{8EA390B6-263C-C4DE-DA17-E69C3386F6B0}"/>
                      </a:ext>
                    </a:extLst>
                  </p:cNvPr>
                  <p:cNvSpPr/>
                  <p:nvPr/>
                </p:nvSpPr>
                <p:spPr>
                  <a:xfrm>
                    <a:off x="4130026" y="4781444"/>
                    <a:ext cx="10763" cy="10346"/>
                  </a:xfrm>
                  <a:custGeom>
                    <a:avLst/>
                    <a:gdLst>
                      <a:gd name="connsiteX0" fmla="*/ 1188 w 10763"/>
                      <a:gd name="connsiteY0" fmla="*/ 19 h 10346"/>
                      <a:gd name="connsiteX1" fmla="*/ 4178 w 10763"/>
                      <a:gd name="connsiteY1" fmla="*/ 7348 h 10346"/>
                      <a:gd name="connsiteX2" fmla="*/ 10157 w 10763"/>
                      <a:gd name="connsiteY2" fmla="*/ 10121 h 10346"/>
                      <a:gd name="connsiteX3" fmla="*/ 7566 w 10763"/>
                      <a:gd name="connsiteY3" fmla="*/ 3584 h 10346"/>
                      <a:gd name="connsiteX4" fmla="*/ 1188 w 10763"/>
                      <a:gd name="connsiteY4" fmla="*/ 19 h 103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63" h="10346">
                        <a:moveTo>
                          <a:pt x="1188" y="19"/>
                        </a:moveTo>
                        <a:cubicBezTo>
                          <a:pt x="-1603" y="613"/>
                          <a:pt x="988" y="3980"/>
                          <a:pt x="4178" y="7348"/>
                        </a:cubicBezTo>
                        <a:cubicBezTo>
                          <a:pt x="6370" y="9527"/>
                          <a:pt x="8762" y="10914"/>
                          <a:pt x="10157" y="10121"/>
                        </a:cubicBezTo>
                        <a:cubicBezTo>
                          <a:pt x="11752" y="9131"/>
                          <a:pt x="9958" y="6556"/>
                          <a:pt x="7566" y="3584"/>
                        </a:cubicBezTo>
                        <a:cubicBezTo>
                          <a:pt x="5174" y="1207"/>
                          <a:pt x="2583" y="-179"/>
                          <a:pt x="1188" y="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50" name="Freeform 2949">
                    <a:extLst>
                      <a:ext uri="{FF2B5EF4-FFF2-40B4-BE49-F238E27FC236}">
                        <a16:creationId xmlns:a16="http://schemas.microsoft.com/office/drawing/2014/main" id="{DED002CF-E5DE-5E71-46F7-EF37641EFF81}"/>
                      </a:ext>
                    </a:extLst>
                  </p:cNvPr>
                  <p:cNvSpPr/>
                  <p:nvPr/>
                </p:nvSpPr>
                <p:spPr>
                  <a:xfrm>
                    <a:off x="4057916" y="4846982"/>
                    <a:ext cx="9122" cy="10391"/>
                  </a:xfrm>
                  <a:custGeom>
                    <a:avLst/>
                    <a:gdLst>
                      <a:gd name="connsiteX0" fmla="*/ 8317 w 9122"/>
                      <a:gd name="connsiteY0" fmla="*/ 10150 h 10391"/>
                      <a:gd name="connsiteX1" fmla="*/ 6125 w 9122"/>
                      <a:gd name="connsiteY1" fmla="*/ 3613 h 10391"/>
                      <a:gd name="connsiteX2" fmla="*/ 544 w 9122"/>
                      <a:gd name="connsiteY2" fmla="*/ 246 h 10391"/>
                      <a:gd name="connsiteX3" fmla="*/ 2736 w 9122"/>
                      <a:gd name="connsiteY3" fmla="*/ 6981 h 10391"/>
                      <a:gd name="connsiteX4" fmla="*/ 8317 w 9122"/>
                      <a:gd name="connsiteY4" fmla="*/ 10150 h 103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22" h="10391">
                        <a:moveTo>
                          <a:pt x="8317" y="10150"/>
                        </a:moveTo>
                        <a:cubicBezTo>
                          <a:pt x="9912" y="9358"/>
                          <a:pt x="9115" y="6783"/>
                          <a:pt x="6125" y="3613"/>
                        </a:cubicBezTo>
                        <a:cubicBezTo>
                          <a:pt x="3932" y="1434"/>
                          <a:pt x="1740" y="-745"/>
                          <a:pt x="544" y="246"/>
                        </a:cubicBezTo>
                        <a:cubicBezTo>
                          <a:pt x="-652" y="1236"/>
                          <a:pt x="145" y="3812"/>
                          <a:pt x="2736" y="6981"/>
                        </a:cubicBezTo>
                        <a:cubicBezTo>
                          <a:pt x="4929" y="9754"/>
                          <a:pt x="7121" y="10943"/>
                          <a:pt x="8317" y="101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51" name="Freeform 2950">
                    <a:extLst>
                      <a:ext uri="{FF2B5EF4-FFF2-40B4-BE49-F238E27FC236}">
                        <a16:creationId xmlns:a16="http://schemas.microsoft.com/office/drawing/2014/main" id="{84592FF9-4180-B219-2D68-4AAEA1FAC9C0}"/>
                      </a:ext>
                    </a:extLst>
                  </p:cNvPr>
                  <p:cNvSpPr/>
                  <p:nvPr/>
                </p:nvSpPr>
                <p:spPr>
                  <a:xfrm>
                    <a:off x="4005878" y="4859298"/>
                    <a:ext cx="21959" cy="27547"/>
                  </a:xfrm>
                  <a:custGeom>
                    <a:avLst/>
                    <a:gdLst>
                      <a:gd name="connsiteX0" fmla="*/ 12916 w 21959"/>
                      <a:gd name="connsiteY0" fmla="*/ 21605 h 27547"/>
                      <a:gd name="connsiteX1" fmla="*/ 14710 w 21959"/>
                      <a:gd name="connsiteY1" fmla="*/ 23190 h 27547"/>
                      <a:gd name="connsiteX2" fmla="*/ 15707 w 21959"/>
                      <a:gd name="connsiteY2" fmla="*/ 24378 h 27547"/>
                      <a:gd name="connsiteX3" fmla="*/ 21687 w 21959"/>
                      <a:gd name="connsiteY3" fmla="*/ 26755 h 27547"/>
                      <a:gd name="connsiteX4" fmla="*/ 19295 w 21959"/>
                      <a:gd name="connsiteY4" fmla="*/ 21011 h 27547"/>
                      <a:gd name="connsiteX5" fmla="*/ 16305 w 21959"/>
                      <a:gd name="connsiteY5" fmla="*/ 18634 h 27547"/>
                      <a:gd name="connsiteX6" fmla="*/ 14710 w 21959"/>
                      <a:gd name="connsiteY6" fmla="*/ 16455 h 27547"/>
                      <a:gd name="connsiteX7" fmla="*/ 10325 w 21959"/>
                      <a:gd name="connsiteY7" fmla="*/ 13087 h 27547"/>
                      <a:gd name="connsiteX8" fmla="*/ 8930 w 21959"/>
                      <a:gd name="connsiteY8" fmla="*/ 6550 h 27547"/>
                      <a:gd name="connsiteX9" fmla="*/ 957 w 21959"/>
                      <a:gd name="connsiteY9" fmla="*/ 608 h 27547"/>
                      <a:gd name="connsiteX10" fmla="*/ 1754 w 21959"/>
                      <a:gd name="connsiteY10" fmla="*/ 7541 h 27547"/>
                      <a:gd name="connsiteX11" fmla="*/ 8730 w 21959"/>
                      <a:gd name="connsiteY11" fmla="*/ 14078 h 27547"/>
                      <a:gd name="connsiteX12" fmla="*/ 12916 w 21959"/>
                      <a:gd name="connsiteY12" fmla="*/ 21605 h 275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1959" h="27547">
                        <a:moveTo>
                          <a:pt x="12916" y="21605"/>
                        </a:moveTo>
                        <a:cubicBezTo>
                          <a:pt x="13514" y="22199"/>
                          <a:pt x="14112" y="22793"/>
                          <a:pt x="14710" y="23190"/>
                        </a:cubicBezTo>
                        <a:cubicBezTo>
                          <a:pt x="14910" y="23586"/>
                          <a:pt x="15308" y="23982"/>
                          <a:pt x="15707" y="24378"/>
                        </a:cubicBezTo>
                        <a:cubicBezTo>
                          <a:pt x="18697" y="27548"/>
                          <a:pt x="20889" y="28340"/>
                          <a:pt x="21687" y="26755"/>
                        </a:cubicBezTo>
                        <a:cubicBezTo>
                          <a:pt x="22484" y="25567"/>
                          <a:pt x="21487" y="23586"/>
                          <a:pt x="19295" y="21011"/>
                        </a:cubicBezTo>
                        <a:cubicBezTo>
                          <a:pt x="18098" y="19822"/>
                          <a:pt x="17102" y="19030"/>
                          <a:pt x="16305" y="18634"/>
                        </a:cubicBezTo>
                        <a:cubicBezTo>
                          <a:pt x="15906" y="18039"/>
                          <a:pt x="15308" y="17247"/>
                          <a:pt x="14710" y="16455"/>
                        </a:cubicBezTo>
                        <a:cubicBezTo>
                          <a:pt x="13115" y="14870"/>
                          <a:pt x="11521" y="13483"/>
                          <a:pt x="10325" y="13087"/>
                        </a:cubicBezTo>
                        <a:cubicBezTo>
                          <a:pt x="11321" y="11700"/>
                          <a:pt x="10126" y="9125"/>
                          <a:pt x="8930" y="6550"/>
                        </a:cubicBezTo>
                        <a:cubicBezTo>
                          <a:pt x="6538" y="3381"/>
                          <a:pt x="4146" y="-1770"/>
                          <a:pt x="957" y="608"/>
                        </a:cubicBezTo>
                        <a:cubicBezTo>
                          <a:pt x="-837" y="1796"/>
                          <a:pt x="159" y="4965"/>
                          <a:pt x="1754" y="7541"/>
                        </a:cubicBezTo>
                        <a:cubicBezTo>
                          <a:pt x="3747" y="10908"/>
                          <a:pt x="6139" y="14672"/>
                          <a:pt x="8730" y="14078"/>
                        </a:cubicBezTo>
                        <a:cubicBezTo>
                          <a:pt x="8132" y="15662"/>
                          <a:pt x="10126" y="18634"/>
                          <a:pt x="12916" y="216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52" name="Freeform 2951">
                    <a:extLst>
                      <a:ext uri="{FF2B5EF4-FFF2-40B4-BE49-F238E27FC236}">
                        <a16:creationId xmlns:a16="http://schemas.microsoft.com/office/drawing/2014/main" id="{6E01C84F-1C8A-B65B-AF24-F9B11D406B1C}"/>
                      </a:ext>
                    </a:extLst>
                  </p:cNvPr>
                  <p:cNvSpPr/>
                  <p:nvPr/>
                </p:nvSpPr>
                <p:spPr>
                  <a:xfrm>
                    <a:off x="4141136" y="4746005"/>
                    <a:ext cx="10607" cy="9215"/>
                  </a:xfrm>
                  <a:custGeom>
                    <a:avLst/>
                    <a:gdLst>
                      <a:gd name="connsiteX0" fmla="*/ 10608 w 10607"/>
                      <a:gd name="connsiteY0" fmla="*/ 8518 h 9215"/>
                      <a:gd name="connsiteX1" fmla="*/ 10608 w 10607"/>
                      <a:gd name="connsiteY1" fmla="*/ 8518 h 9215"/>
                      <a:gd name="connsiteX2" fmla="*/ 43 w 10607"/>
                      <a:gd name="connsiteY2" fmla="*/ 0 h 9215"/>
                      <a:gd name="connsiteX3" fmla="*/ 5226 w 10607"/>
                      <a:gd name="connsiteY3" fmla="*/ 7131 h 9215"/>
                      <a:gd name="connsiteX4" fmla="*/ 10608 w 10607"/>
                      <a:gd name="connsiteY4" fmla="*/ 8518 h 92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07" h="9215">
                        <a:moveTo>
                          <a:pt x="10608" y="8518"/>
                        </a:moveTo>
                        <a:cubicBezTo>
                          <a:pt x="10608" y="8518"/>
                          <a:pt x="10608" y="8518"/>
                          <a:pt x="10608" y="8518"/>
                        </a:cubicBezTo>
                        <a:cubicBezTo>
                          <a:pt x="7219" y="5546"/>
                          <a:pt x="3632" y="2773"/>
                          <a:pt x="43" y="0"/>
                        </a:cubicBezTo>
                        <a:cubicBezTo>
                          <a:pt x="-355" y="1783"/>
                          <a:pt x="2037" y="4556"/>
                          <a:pt x="5226" y="7131"/>
                        </a:cubicBezTo>
                        <a:cubicBezTo>
                          <a:pt x="7817" y="9112"/>
                          <a:pt x="10209" y="9904"/>
                          <a:pt x="10608" y="85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53" name="Freeform 2952">
                    <a:extLst>
                      <a:ext uri="{FF2B5EF4-FFF2-40B4-BE49-F238E27FC236}">
                        <a16:creationId xmlns:a16="http://schemas.microsoft.com/office/drawing/2014/main" id="{F2C0BFD2-8A3C-1559-A9AF-FA4F653A8F7B}"/>
                      </a:ext>
                    </a:extLst>
                  </p:cNvPr>
                  <p:cNvSpPr/>
                  <p:nvPr/>
                </p:nvSpPr>
                <p:spPr>
                  <a:xfrm>
                    <a:off x="4002968" y="4841840"/>
                    <a:ext cx="9055" cy="10663"/>
                  </a:xfrm>
                  <a:custGeom>
                    <a:avLst/>
                    <a:gdLst>
                      <a:gd name="connsiteX0" fmla="*/ 8849 w 9055"/>
                      <a:gd name="connsiteY0" fmla="*/ 10143 h 10663"/>
                      <a:gd name="connsiteX1" fmla="*/ 5461 w 9055"/>
                      <a:gd name="connsiteY1" fmla="*/ 2814 h 10663"/>
                      <a:gd name="connsiteX2" fmla="*/ 278 w 9055"/>
                      <a:gd name="connsiteY2" fmla="*/ 436 h 10663"/>
                      <a:gd name="connsiteX3" fmla="*/ 3866 w 9055"/>
                      <a:gd name="connsiteY3" fmla="*/ 7766 h 10663"/>
                      <a:gd name="connsiteX4" fmla="*/ 8849 w 9055"/>
                      <a:gd name="connsiteY4" fmla="*/ 10143 h 10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5" h="10663">
                        <a:moveTo>
                          <a:pt x="8849" y="10143"/>
                        </a:moveTo>
                        <a:cubicBezTo>
                          <a:pt x="9647" y="8558"/>
                          <a:pt x="8052" y="5785"/>
                          <a:pt x="5461" y="2814"/>
                        </a:cubicBezTo>
                        <a:cubicBezTo>
                          <a:pt x="3268" y="635"/>
                          <a:pt x="876" y="-752"/>
                          <a:pt x="278" y="436"/>
                        </a:cubicBezTo>
                        <a:cubicBezTo>
                          <a:pt x="-718" y="1823"/>
                          <a:pt x="1075" y="4794"/>
                          <a:pt x="3866" y="7766"/>
                        </a:cubicBezTo>
                        <a:cubicBezTo>
                          <a:pt x="6059" y="9945"/>
                          <a:pt x="8251" y="11529"/>
                          <a:pt x="8849" y="101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54" name="Freeform 2953">
                    <a:extLst>
                      <a:ext uri="{FF2B5EF4-FFF2-40B4-BE49-F238E27FC236}">
                        <a16:creationId xmlns:a16="http://schemas.microsoft.com/office/drawing/2014/main" id="{F83449A3-9C7A-D4C4-17C4-1CE6333A7423}"/>
                      </a:ext>
                    </a:extLst>
                  </p:cNvPr>
                  <p:cNvSpPr/>
                  <p:nvPr/>
                </p:nvSpPr>
                <p:spPr>
                  <a:xfrm>
                    <a:off x="4049058" y="4826627"/>
                    <a:ext cx="9558" cy="11312"/>
                  </a:xfrm>
                  <a:custGeom>
                    <a:avLst/>
                    <a:gdLst>
                      <a:gd name="connsiteX0" fmla="*/ 8605 w 9558"/>
                      <a:gd name="connsiteY0" fmla="*/ 11291 h 11312"/>
                      <a:gd name="connsiteX1" fmla="*/ 5017 w 9558"/>
                      <a:gd name="connsiteY1" fmla="*/ 3169 h 11312"/>
                      <a:gd name="connsiteX2" fmla="*/ 2027 w 9558"/>
                      <a:gd name="connsiteY2" fmla="*/ 0 h 11312"/>
                      <a:gd name="connsiteX3" fmla="*/ 632 w 9558"/>
                      <a:gd name="connsiteY3" fmla="*/ 990 h 11312"/>
                      <a:gd name="connsiteX4" fmla="*/ 4219 w 9558"/>
                      <a:gd name="connsiteY4" fmla="*/ 9112 h 11312"/>
                      <a:gd name="connsiteX5" fmla="*/ 8605 w 9558"/>
                      <a:gd name="connsiteY5" fmla="*/ 11291 h 113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558" h="11312">
                        <a:moveTo>
                          <a:pt x="8605" y="11291"/>
                        </a:moveTo>
                        <a:cubicBezTo>
                          <a:pt x="11196" y="10301"/>
                          <a:pt x="8007" y="6735"/>
                          <a:pt x="5017" y="3169"/>
                        </a:cubicBezTo>
                        <a:lnTo>
                          <a:pt x="2027" y="0"/>
                        </a:lnTo>
                        <a:cubicBezTo>
                          <a:pt x="1628" y="396"/>
                          <a:pt x="1030" y="594"/>
                          <a:pt x="632" y="990"/>
                        </a:cubicBezTo>
                        <a:cubicBezTo>
                          <a:pt x="-764" y="2575"/>
                          <a:pt x="34" y="5348"/>
                          <a:pt x="4219" y="9112"/>
                        </a:cubicBezTo>
                        <a:cubicBezTo>
                          <a:pt x="5615" y="10301"/>
                          <a:pt x="8007" y="11489"/>
                          <a:pt x="8605" y="112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55" name="Freeform 2954">
                    <a:extLst>
                      <a:ext uri="{FF2B5EF4-FFF2-40B4-BE49-F238E27FC236}">
                        <a16:creationId xmlns:a16="http://schemas.microsoft.com/office/drawing/2014/main" id="{4D4EB703-58CC-3F20-3099-D494677775A0}"/>
                      </a:ext>
                    </a:extLst>
                  </p:cNvPr>
                  <p:cNvSpPr/>
                  <p:nvPr/>
                </p:nvSpPr>
                <p:spPr>
                  <a:xfrm>
                    <a:off x="4050885" y="4826429"/>
                    <a:ext cx="398" cy="198"/>
                  </a:xfrm>
                  <a:custGeom>
                    <a:avLst/>
                    <a:gdLst>
                      <a:gd name="connsiteX0" fmla="*/ 399 w 398"/>
                      <a:gd name="connsiteY0" fmla="*/ 198 h 198"/>
                      <a:gd name="connsiteX1" fmla="*/ 0 w 398"/>
                      <a:gd name="connsiteY1" fmla="*/ 0 h 198"/>
                      <a:gd name="connsiteX2" fmla="*/ 0 w 398"/>
                      <a:gd name="connsiteY2" fmla="*/ 0 h 198"/>
                      <a:gd name="connsiteX3" fmla="*/ 199 w 398"/>
                      <a:gd name="connsiteY3" fmla="*/ 198 h 198"/>
                      <a:gd name="connsiteX4" fmla="*/ 399 w 398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">
                        <a:moveTo>
                          <a:pt x="399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199" y="198"/>
                        </a:lnTo>
                        <a:lnTo>
                          <a:pt x="3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56" name="Freeform 2955">
                    <a:extLst>
                      <a:ext uri="{FF2B5EF4-FFF2-40B4-BE49-F238E27FC236}">
                        <a16:creationId xmlns:a16="http://schemas.microsoft.com/office/drawing/2014/main" id="{E8345C8C-86AA-983B-192D-0EBC88C0093A}"/>
                      </a:ext>
                    </a:extLst>
                  </p:cNvPr>
                  <p:cNvSpPr/>
                  <p:nvPr/>
                </p:nvSpPr>
                <p:spPr>
                  <a:xfrm>
                    <a:off x="4087302" y="4765741"/>
                    <a:ext cx="9576" cy="9709"/>
                  </a:xfrm>
                  <a:custGeom>
                    <a:avLst/>
                    <a:gdLst>
                      <a:gd name="connsiteX0" fmla="*/ 458 w 9576"/>
                      <a:gd name="connsiteY0" fmla="*/ 271 h 9709"/>
                      <a:gd name="connsiteX1" fmla="*/ 3448 w 9576"/>
                      <a:gd name="connsiteY1" fmla="*/ 7006 h 9709"/>
                      <a:gd name="connsiteX2" fmla="*/ 9029 w 9576"/>
                      <a:gd name="connsiteY2" fmla="*/ 9383 h 9709"/>
                      <a:gd name="connsiteX3" fmla="*/ 6239 w 9576"/>
                      <a:gd name="connsiteY3" fmla="*/ 2648 h 9709"/>
                      <a:gd name="connsiteX4" fmla="*/ 458 w 9576"/>
                      <a:gd name="connsiteY4" fmla="*/ 271 h 9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76" h="9709">
                        <a:moveTo>
                          <a:pt x="458" y="271"/>
                        </a:moveTo>
                        <a:cubicBezTo>
                          <a:pt x="-738" y="1460"/>
                          <a:pt x="458" y="4035"/>
                          <a:pt x="3448" y="7006"/>
                        </a:cubicBezTo>
                        <a:cubicBezTo>
                          <a:pt x="5840" y="9581"/>
                          <a:pt x="8032" y="10175"/>
                          <a:pt x="9029" y="9383"/>
                        </a:cubicBezTo>
                        <a:cubicBezTo>
                          <a:pt x="10425" y="8195"/>
                          <a:pt x="9029" y="5818"/>
                          <a:pt x="6239" y="2648"/>
                        </a:cubicBezTo>
                        <a:cubicBezTo>
                          <a:pt x="3647" y="469"/>
                          <a:pt x="1455" y="-521"/>
                          <a:pt x="458" y="2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57" name="Freeform 2956">
                    <a:extLst>
                      <a:ext uri="{FF2B5EF4-FFF2-40B4-BE49-F238E27FC236}">
                        <a16:creationId xmlns:a16="http://schemas.microsoft.com/office/drawing/2014/main" id="{76405CB1-6318-13AC-A51B-2A497D5EF9A1}"/>
                      </a:ext>
                    </a:extLst>
                  </p:cNvPr>
                  <p:cNvSpPr/>
                  <p:nvPr/>
                </p:nvSpPr>
                <p:spPr>
                  <a:xfrm>
                    <a:off x="4065635" y="4818505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198 h 198"/>
                      <a:gd name="connsiteX1" fmla="*/ 0 w 199"/>
                      <a:gd name="connsiteY1" fmla="*/ 0 h 198"/>
                      <a:gd name="connsiteX2" fmla="*/ 0 w 199"/>
                      <a:gd name="connsiteY2" fmla="*/ 0 h 198"/>
                      <a:gd name="connsiteX3" fmla="*/ 0 w 199"/>
                      <a:gd name="connsiteY3" fmla="*/ 0 h 198"/>
                      <a:gd name="connsiteX4" fmla="*/ 199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199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58" name="Freeform 2957">
                    <a:extLst>
                      <a:ext uri="{FF2B5EF4-FFF2-40B4-BE49-F238E27FC236}">
                        <a16:creationId xmlns:a16="http://schemas.microsoft.com/office/drawing/2014/main" id="{8FC6B01F-33D1-1931-F522-7073628C6BDC}"/>
                      </a:ext>
                    </a:extLst>
                  </p:cNvPr>
                  <p:cNvSpPr/>
                  <p:nvPr/>
                </p:nvSpPr>
                <p:spPr>
                  <a:xfrm>
                    <a:off x="4054850" y="4811297"/>
                    <a:ext cx="10785" cy="9706"/>
                  </a:xfrm>
                  <a:custGeom>
                    <a:avLst/>
                    <a:gdLst>
                      <a:gd name="connsiteX0" fmla="*/ 7796 w 10785"/>
                      <a:gd name="connsiteY0" fmla="*/ 4435 h 9706"/>
                      <a:gd name="connsiteX1" fmla="*/ 22 w 10785"/>
                      <a:gd name="connsiteY1" fmla="*/ 1068 h 9706"/>
                      <a:gd name="connsiteX2" fmla="*/ 2214 w 10785"/>
                      <a:gd name="connsiteY2" fmla="*/ 5426 h 9706"/>
                      <a:gd name="connsiteX3" fmla="*/ 9988 w 10785"/>
                      <a:gd name="connsiteY3" fmla="*/ 8991 h 9706"/>
                      <a:gd name="connsiteX4" fmla="*/ 10786 w 10785"/>
                      <a:gd name="connsiteY4" fmla="*/ 7406 h 9706"/>
                      <a:gd name="connsiteX5" fmla="*/ 7796 w 10785"/>
                      <a:gd name="connsiteY5" fmla="*/ 4435 h 97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785" h="9706">
                        <a:moveTo>
                          <a:pt x="7796" y="4435"/>
                        </a:moveTo>
                        <a:cubicBezTo>
                          <a:pt x="4407" y="1464"/>
                          <a:pt x="819" y="-1706"/>
                          <a:pt x="22" y="1068"/>
                        </a:cubicBezTo>
                        <a:cubicBezTo>
                          <a:pt x="-177" y="1662"/>
                          <a:pt x="1019" y="4039"/>
                          <a:pt x="2214" y="5426"/>
                        </a:cubicBezTo>
                        <a:cubicBezTo>
                          <a:pt x="5803" y="9585"/>
                          <a:pt x="8593" y="10576"/>
                          <a:pt x="9988" y="8991"/>
                        </a:cubicBezTo>
                        <a:cubicBezTo>
                          <a:pt x="10387" y="8595"/>
                          <a:pt x="10387" y="8001"/>
                          <a:pt x="10786" y="7406"/>
                        </a:cubicBezTo>
                        <a:cubicBezTo>
                          <a:pt x="9789" y="6218"/>
                          <a:pt x="8792" y="5227"/>
                          <a:pt x="7796" y="44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59" name="Freeform 2958">
                    <a:extLst>
                      <a:ext uri="{FF2B5EF4-FFF2-40B4-BE49-F238E27FC236}">
                        <a16:creationId xmlns:a16="http://schemas.microsoft.com/office/drawing/2014/main" id="{C59E8FC6-554B-3E66-CE5D-61C2C445E4DC}"/>
                      </a:ext>
                    </a:extLst>
                  </p:cNvPr>
                  <p:cNvSpPr/>
                  <p:nvPr/>
                </p:nvSpPr>
                <p:spPr>
                  <a:xfrm>
                    <a:off x="4048651" y="4932471"/>
                    <a:ext cx="8655" cy="10664"/>
                  </a:xfrm>
                  <a:custGeom>
                    <a:avLst/>
                    <a:gdLst>
                      <a:gd name="connsiteX0" fmla="*/ 8613 w 8655"/>
                      <a:gd name="connsiteY0" fmla="*/ 9840 h 10664"/>
                      <a:gd name="connsiteX1" fmla="*/ 5224 w 8655"/>
                      <a:gd name="connsiteY1" fmla="*/ 2511 h 10664"/>
                      <a:gd name="connsiteX2" fmla="*/ 241 w 8655"/>
                      <a:gd name="connsiteY2" fmla="*/ 728 h 10664"/>
                      <a:gd name="connsiteX3" fmla="*/ 3630 w 8655"/>
                      <a:gd name="connsiteY3" fmla="*/ 8255 h 10664"/>
                      <a:gd name="connsiteX4" fmla="*/ 8613 w 8655"/>
                      <a:gd name="connsiteY4" fmla="*/ 9840 h 106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55" h="10664">
                        <a:moveTo>
                          <a:pt x="8613" y="9840"/>
                        </a:moveTo>
                        <a:cubicBezTo>
                          <a:pt x="8812" y="8057"/>
                          <a:pt x="8413" y="5680"/>
                          <a:pt x="5224" y="2511"/>
                        </a:cubicBezTo>
                        <a:cubicBezTo>
                          <a:pt x="3032" y="332"/>
                          <a:pt x="839" y="-857"/>
                          <a:pt x="241" y="728"/>
                        </a:cubicBezTo>
                        <a:cubicBezTo>
                          <a:pt x="-556" y="2511"/>
                          <a:pt x="639" y="5284"/>
                          <a:pt x="3630" y="8255"/>
                        </a:cubicBezTo>
                        <a:cubicBezTo>
                          <a:pt x="5822" y="10632"/>
                          <a:pt x="7616" y="11425"/>
                          <a:pt x="8613" y="98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60" name="Freeform 2959">
                    <a:extLst>
                      <a:ext uri="{FF2B5EF4-FFF2-40B4-BE49-F238E27FC236}">
                        <a16:creationId xmlns:a16="http://schemas.microsoft.com/office/drawing/2014/main" id="{4B0E72BA-C880-161B-C12B-9C44155F7EFB}"/>
                      </a:ext>
                    </a:extLst>
                  </p:cNvPr>
                  <p:cNvSpPr/>
                  <p:nvPr/>
                </p:nvSpPr>
                <p:spPr>
                  <a:xfrm>
                    <a:off x="4156702" y="4815401"/>
                    <a:ext cx="9223" cy="9317"/>
                  </a:xfrm>
                  <a:custGeom>
                    <a:avLst/>
                    <a:gdLst>
                      <a:gd name="connsiteX0" fmla="*/ 5208 w 9223"/>
                      <a:gd name="connsiteY0" fmla="*/ 1916 h 9317"/>
                      <a:gd name="connsiteX1" fmla="*/ 225 w 9223"/>
                      <a:gd name="connsiteY1" fmla="*/ 925 h 9317"/>
                      <a:gd name="connsiteX2" fmla="*/ 3215 w 9223"/>
                      <a:gd name="connsiteY2" fmla="*/ 6670 h 9317"/>
                      <a:gd name="connsiteX3" fmla="*/ 9195 w 9223"/>
                      <a:gd name="connsiteY3" fmla="*/ 9047 h 9317"/>
                      <a:gd name="connsiteX4" fmla="*/ 5208 w 9223"/>
                      <a:gd name="connsiteY4" fmla="*/ 1916 h 93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23" h="9317">
                        <a:moveTo>
                          <a:pt x="5208" y="1916"/>
                        </a:moveTo>
                        <a:cubicBezTo>
                          <a:pt x="2218" y="-660"/>
                          <a:pt x="823" y="-263"/>
                          <a:pt x="225" y="925"/>
                        </a:cubicBezTo>
                        <a:cubicBezTo>
                          <a:pt x="-572" y="2114"/>
                          <a:pt x="823" y="4491"/>
                          <a:pt x="3215" y="6670"/>
                        </a:cubicBezTo>
                        <a:cubicBezTo>
                          <a:pt x="5607" y="8849"/>
                          <a:pt x="7799" y="9839"/>
                          <a:pt x="9195" y="9047"/>
                        </a:cubicBezTo>
                        <a:cubicBezTo>
                          <a:pt x="9394" y="7066"/>
                          <a:pt x="8597" y="4689"/>
                          <a:pt x="5208" y="191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61" name="Freeform 2960">
                    <a:extLst>
                      <a:ext uri="{FF2B5EF4-FFF2-40B4-BE49-F238E27FC236}">
                        <a16:creationId xmlns:a16="http://schemas.microsoft.com/office/drawing/2014/main" id="{53BA92F8-3453-CF6F-5DB6-6B564AE790FF}"/>
                      </a:ext>
                    </a:extLst>
                  </p:cNvPr>
                  <p:cNvSpPr/>
                  <p:nvPr/>
                </p:nvSpPr>
                <p:spPr>
                  <a:xfrm>
                    <a:off x="4030285" y="4723989"/>
                    <a:ext cx="12626" cy="10328"/>
                  </a:xfrm>
                  <a:custGeom>
                    <a:avLst/>
                    <a:gdLst>
                      <a:gd name="connsiteX0" fmla="*/ 5650 w 12626"/>
                      <a:gd name="connsiteY0" fmla="*/ 7556 h 10328"/>
                      <a:gd name="connsiteX1" fmla="*/ 12627 w 12626"/>
                      <a:gd name="connsiteY1" fmla="*/ 10329 h 10328"/>
                      <a:gd name="connsiteX2" fmla="*/ 11630 w 12626"/>
                      <a:gd name="connsiteY2" fmla="*/ 8150 h 10328"/>
                      <a:gd name="connsiteX3" fmla="*/ 6846 w 12626"/>
                      <a:gd name="connsiteY3" fmla="*/ 3594 h 10328"/>
                      <a:gd name="connsiteX4" fmla="*/ 69 w 12626"/>
                      <a:gd name="connsiteY4" fmla="*/ 622 h 10328"/>
                      <a:gd name="connsiteX5" fmla="*/ 5650 w 12626"/>
                      <a:gd name="connsiteY5" fmla="*/ 7556 h 103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626" h="10328">
                        <a:moveTo>
                          <a:pt x="5650" y="7556"/>
                        </a:moveTo>
                        <a:cubicBezTo>
                          <a:pt x="9039" y="10329"/>
                          <a:pt x="10833" y="10329"/>
                          <a:pt x="12627" y="10329"/>
                        </a:cubicBezTo>
                        <a:lnTo>
                          <a:pt x="11630" y="8150"/>
                        </a:lnTo>
                        <a:cubicBezTo>
                          <a:pt x="10036" y="6565"/>
                          <a:pt x="8441" y="4980"/>
                          <a:pt x="6846" y="3594"/>
                        </a:cubicBezTo>
                        <a:cubicBezTo>
                          <a:pt x="3857" y="1217"/>
                          <a:pt x="667" y="-1160"/>
                          <a:pt x="69" y="622"/>
                        </a:cubicBezTo>
                        <a:cubicBezTo>
                          <a:pt x="-529" y="2405"/>
                          <a:pt x="2860" y="5377"/>
                          <a:pt x="5650" y="75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62" name="Freeform 2961">
                    <a:extLst>
                      <a:ext uri="{FF2B5EF4-FFF2-40B4-BE49-F238E27FC236}">
                        <a16:creationId xmlns:a16="http://schemas.microsoft.com/office/drawing/2014/main" id="{C243E9B9-D9B6-1CBB-1943-4AB01518C71C}"/>
                      </a:ext>
                    </a:extLst>
                  </p:cNvPr>
                  <p:cNvSpPr/>
                  <p:nvPr/>
                </p:nvSpPr>
                <p:spPr>
                  <a:xfrm>
                    <a:off x="4126057" y="4818027"/>
                    <a:ext cx="9735" cy="9460"/>
                  </a:xfrm>
                  <a:custGeom>
                    <a:avLst/>
                    <a:gdLst>
                      <a:gd name="connsiteX0" fmla="*/ 373 w 9735"/>
                      <a:gd name="connsiteY0" fmla="*/ 281 h 9460"/>
                      <a:gd name="connsiteX1" fmla="*/ 4160 w 9735"/>
                      <a:gd name="connsiteY1" fmla="*/ 7214 h 9460"/>
                      <a:gd name="connsiteX2" fmla="*/ 9542 w 9735"/>
                      <a:gd name="connsiteY2" fmla="*/ 8997 h 9460"/>
                      <a:gd name="connsiteX3" fmla="*/ 6552 w 9735"/>
                      <a:gd name="connsiteY3" fmla="*/ 3252 h 9460"/>
                      <a:gd name="connsiteX4" fmla="*/ 373 w 9735"/>
                      <a:gd name="connsiteY4" fmla="*/ 281 h 94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735" h="9460">
                        <a:moveTo>
                          <a:pt x="373" y="281"/>
                        </a:moveTo>
                        <a:cubicBezTo>
                          <a:pt x="-823" y="1667"/>
                          <a:pt x="971" y="4441"/>
                          <a:pt x="4160" y="7214"/>
                        </a:cubicBezTo>
                        <a:cubicBezTo>
                          <a:pt x="6552" y="9393"/>
                          <a:pt x="8744" y="9987"/>
                          <a:pt x="9542" y="8997"/>
                        </a:cubicBezTo>
                        <a:cubicBezTo>
                          <a:pt x="10339" y="7808"/>
                          <a:pt x="8545" y="5431"/>
                          <a:pt x="6552" y="3252"/>
                        </a:cubicBezTo>
                        <a:cubicBezTo>
                          <a:pt x="3961" y="1073"/>
                          <a:pt x="1369" y="-710"/>
                          <a:pt x="373" y="2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63" name="Freeform 2962">
                    <a:extLst>
                      <a:ext uri="{FF2B5EF4-FFF2-40B4-BE49-F238E27FC236}">
                        <a16:creationId xmlns:a16="http://schemas.microsoft.com/office/drawing/2014/main" id="{8B8EE205-84B6-0150-2B96-83CDFB54E9C6}"/>
                      </a:ext>
                    </a:extLst>
                  </p:cNvPr>
                  <p:cNvSpPr/>
                  <p:nvPr/>
                </p:nvSpPr>
                <p:spPr>
                  <a:xfrm>
                    <a:off x="3992283" y="4794735"/>
                    <a:ext cx="199" cy="396"/>
                  </a:xfrm>
                  <a:custGeom>
                    <a:avLst/>
                    <a:gdLst>
                      <a:gd name="connsiteX0" fmla="*/ 200 w 199"/>
                      <a:gd name="connsiteY0" fmla="*/ 396 h 396"/>
                      <a:gd name="connsiteX1" fmla="*/ 0 w 199"/>
                      <a:gd name="connsiteY1" fmla="*/ 0 h 396"/>
                      <a:gd name="connsiteX2" fmla="*/ 0 w 199"/>
                      <a:gd name="connsiteY2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200" y="396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64" name="Freeform 2963">
                    <a:extLst>
                      <a:ext uri="{FF2B5EF4-FFF2-40B4-BE49-F238E27FC236}">
                        <a16:creationId xmlns:a16="http://schemas.microsoft.com/office/drawing/2014/main" id="{8499B3E1-E704-722B-FDCC-D78786820EB9}"/>
                      </a:ext>
                    </a:extLst>
                  </p:cNvPr>
                  <p:cNvSpPr/>
                  <p:nvPr/>
                </p:nvSpPr>
                <p:spPr>
                  <a:xfrm>
                    <a:off x="3982286" y="4787046"/>
                    <a:ext cx="9997" cy="8877"/>
                  </a:xfrm>
                  <a:custGeom>
                    <a:avLst/>
                    <a:gdLst>
                      <a:gd name="connsiteX0" fmla="*/ 4416 w 9997"/>
                      <a:gd name="connsiteY0" fmla="*/ 1944 h 8877"/>
                      <a:gd name="connsiteX1" fmla="*/ 31 w 9997"/>
                      <a:gd name="connsiteY1" fmla="*/ 756 h 8877"/>
                      <a:gd name="connsiteX2" fmla="*/ 1426 w 9997"/>
                      <a:gd name="connsiteY2" fmla="*/ 4717 h 8877"/>
                      <a:gd name="connsiteX3" fmla="*/ 7007 w 9997"/>
                      <a:gd name="connsiteY3" fmla="*/ 8877 h 8877"/>
                      <a:gd name="connsiteX4" fmla="*/ 9997 w 9997"/>
                      <a:gd name="connsiteY4" fmla="*/ 7689 h 8877"/>
                      <a:gd name="connsiteX5" fmla="*/ 4416 w 9997"/>
                      <a:gd name="connsiteY5" fmla="*/ 1944 h 88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997" h="8877">
                        <a:moveTo>
                          <a:pt x="4416" y="1944"/>
                        </a:moveTo>
                        <a:cubicBezTo>
                          <a:pt x="2224" y="-37"/>
                          <a:pt x="230" y="-631"/>
                          <a:pt x="31" y="756"/>
                        </a:cubicBezTo>
                        <a:cubicBezTo>
                          <a:pt x="-168" y="1548"/>
                          <a:pt x="629" y="3331"/>
                          <a:pt x="1426" y="4717"/>
                        </a:cubicBezTo>
                        <a:cubicBezTo>
                          <a:pt x="3220" y="7491"/>
                          <a:pt x="5413" y="8679"/>
                          <a:pt x="7007" y="8877"/>
                        </a:cubicBezTo>
                        <a:cubicBezTo>
                          <a:pt x="8403" y="8877"/>
                          <a:pt x="9001" y="8085"/>
                          <a:pt x="9997" y="7689"/>
                        </a:cubicBezTo>
                        <a:cubicBezTo>
                          <a:pt x="8004" y="5708"/>
                          <a:pt x="6210" y="3529"/>
                          <a:pt x="4416" y="19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65" name="Freeform 2964">
                    <a:extLst>
                      <a:ext uri="{FF2B5EF4-FFF2-40B4-BE49-F238E27FC236}">
                        <a16:creationId xmlns:a16="http://schemas.microsoft.com/office/drawing/2014/main" id="{2540B30C-4B1A-CC12-C3EA-7D0DDEB861C9}"/>
                      </a:ext>
                    </a:extLst>
                  </p:cNvPr>
                  <p:cNvSpPr/>
                  <p:nvPr/>
                </p:nvSpPr>
                <p:spPr>
                  <a:xfrm>
                    <a:off x="3956438" y="4814862"/>
                    <a:ext cx="9549" cy="10480"/>
                  </a:xfrm>
                  <a:custGeom>
                    <a:avLst/>
                    <a:gdLst>
                      <a:gd name="connsiteX0" fmla="*/ 166 w 9549"/>
                      <a:gd name="connsiteY0" fmla="*/ 474 h 10480"/>
                      <a:gd name="connsiteX1" fmla="*/ 4351 w 9549"/>
                      <a:gd name="connsiteY1" fmla="*/ 8002 h 10480"/>
                      <a:gd name="connsiteX2" fmla="*/ 9534 w 9549"/>
                      <a:gd name="connsiteY2" fmla="*/ 10180 h 10480"/>
                      <a:gd name="connsiteX3" fmla="*/ 5149 w 9549"/>
                      <a:gd name="connsiteY3" fmla="*/ 2455 h 10480"/>
                      <a:gd name="connsiteX4" fmla="*/ 166 w 9549"/>
                      <a:gd name="connsiteY4" fmla="*/ 474 h 1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49" h="10480">
                        <a:moveTo>
                          <a:pt x="166" y="474"/>
                        </a:moveTo>
                        <a:cubicBezTo>
                          <a:pt x="-632" y="2257"/>
                          <a:pt x="1561" y="5228"/>
                          <a:pt x="4351" y="8002"/>
                        </a:cubicBezTo>
                        <a:cubicBezTo>
                          <a:pt x="6544" y="10180"/>
                          <a:pt x="8338" y="10973"/>
                          <a:pt x="9534" y="10180"/>
                        </a:cubicBezTo>
                        <a:cubicBezTo>
                          <a:pt x="9733" y="8002"/>
                          <a:pt x="7939" y="5228"/>
                          <a:pt x="5149" y="2455"/>
                        </a:cubicBezTo>
                        <a:cubicBezTo>
                          <a:pt x="2956" y="474"/>
                          <a:pt x="764" y="-714"/>
                          <a:pt x="166" y="4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66" name="Freeform 2965">
                    <a:extLst>
                      <a:ext uri="{FF2B5EF4-FFF2-40B4-BE49-F238E27FC236}">
                        <a16:creationId xmlns:a16="http://schemas.microsoft.com/office/drawing/2014/main" id="{A85BFDBE-4D93-E0F2-9BDC-6D111726CFFC}"/>
                      </a:ext>
                    </a:extLst>
                  </p:cNvPr>
                  <p:cNvSpPr/>
                  <p:nvPr/>
                </p:nvSpPr>
                <p:spPr>
                  <a:xfrm>
                    <a:off x="3940100" y="4837103"/>
                    <a:ext cx="9088" cy="10091"/>
                  </a:xfrm>
                  <a:custGeom>
                    <a:avLst/>
                    <a:gdLst>
                      <a:gd name="connsiteX0" fmla="*/ 358 w 9088"/>
                      <a:gd name="connsiteY0" fmla="*/ 419 h 10091"/>
                      <a:gd name="connsiteX1" fmla="*/ 2551 w 9088"/>
                      <a:gd name="connsiteY1" fmla="*/ 6164 h 10091"/>
                      <a:gd name="connsiteX2" fmla="*/ 8730 w 9088"/>
                      <a:gd name="connsiteY2" fmla="*/ 9729 h 10091"/>
                      <a:gd name="connsiteX3" fmla="*/ 6537 w 9088"/>
                      <a:gd name="connsiteY3" fmla="*/ 3985 h 10091"/>
                      <a:gd name="connsiteX4" fmla="*/ 358 w 9088"/>
                      <a:gd name="connsiteY4" fmla="*/ 419 h 10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88" h="10091">
                        <a:moveTo>
                          <a:pt x="358" y="419"/>
                        </a:moveTo>
                        <a:cubicBezTo>
                          <a:pt x="-638" y="1211"/>
                          <a:pt x="557" y="3588"/>
                          <a:pt x="2551" y="6164"/>
                        </a:cubicBezTo>
                        <a:cubicBezTo>
                          <a:pt x="5341" y="9729"/>
                          <a:pt x="7534" y="10720"/>
                          <a:pt x="8730" y="9729"/>
                        </a:cubicBezTo>
                        <a:cubicBezTo>
                          <a:pt x="9727" y="8937"/>
                          <a:pt x="8530" y="6560"/>
                          <a:pt x="6537" y="3985"/>
                        </a:cubicBezTo>
                        <a:cubicBezTo>
                          <a:pt x="3747" y="617"/>
                          <a:pt x="1554" y="-770"/>
                          <a:pt x="358" y="4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67" name="Freeform 2966">
                    <a:extLst>
                      <a:ext uri="{FF2B5EF4-FFF2-40B4-BE49-F238E27FC236}">
                        <a16:creationId xmlns:a16="http://schemas.microsoft.com/office/drawing/2014/main" id="{063E8158-8E92-97F8-C17D-23AE7F49AABD}"/>
                      </a:ext>
                    </a:extLst>
                  </p:cNvPr>
                  <p:cNvSpPr/>
                  <p:nvPr/>
                </p:nvSpPr>
                <p:spPr>
                  <a:xfrm>
                    <a:off x="4091738" y="4854939"/>
                    <a:ext cx="9956" cy="9967"/>
                  </a:xfrm>
                  <a:custGeom>
                    <a:avLst/>
                    <a:gdLst>
                      <a:gd name="connsiteX0" fmla="*/ 7783 w 9956"/>
                      <a:gd name="connsiteY0" fmla="*/ 9919 h 9967"/>
                      <a:gd name="connsiteX1" fmla="*/ 6587 w 9956"/>
                      <a:gd name="connsiteY1" fmla="*/ 1797 h 9967"/>
                      <a:gd name="connsiteX2" fmla="*/ 1604 w 9956"/>
                      <a:gd name="connsiteY2" fmla="*/ 4769 h 9967"/>
                      <a:gd name="connsiteX3" fmla="*/ 7783 w 9956"/>
                      <a:gd name="connsiteY3" fmla="*/ 9919 h 99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9956" h="9967">
                        <a:moveTo>
                          <a:pt x="7783" y="9919"/>
                        </a:moveTo>
                        <a:cubicBezTo>
                          <a:pt x="12368" y="10513"/>
                          <a:pt x="8580" y="5561"/>
                          <a:pt x="6587" y="1797"/>
                        </a:cubicBezTo>
                        <a:cubicBezTo>
                          <a:pt x="3398" y="1005"/>
                          <a:pt x="-2981" y="-3155"/>
                          <a:pt x="1604" y="4769"/>
                        </a:cubicBezTo>
                        <a:cubicBezTo>
                          <a:pt x="2999" y="6948"/>
                          <a:pt x="5790" y="9523"/>
                          <a:pt x="7783" y="99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68" name="Freeform 2967">
                    <a:extLst>
                      <a:ext uri="{FF2B5EF4-FFF2-40B4-BE49-F238E27FC236}">
                        <a16:creationId xmlns:a16="http://schemas.microsoft.com/office/drawing/2014/main" id="{9AD6A60F-ADCC-9C52-5E43-CDBCF8AC1498}"/>
                      </a:ext>
                    </a:extLst>
                  </p:cNvPr>
                  <p:cNvSpPr/>
                  <p:nvPr/>
                </p:nvSpPr>
                <p:spPr>
                  <a:xfrm>
                    <a:off x="4077388" y="4863695"/>
                    <a:ext cx="8084" cy="8615"/>
                  </a:xfrm>
                  <a:custGeom>
                    <a:avLst/>
                    <a:gdLst>
                      <a:gd name="connsiteX0" fmla="*/ 7781 w 8084"/>
                      <a:gd name="connsiteY0" fmla="*/ 8294 h 8615"/>
                      <a:gd name="connsiteX1" fmla="*/ 4991 w 8084"/>
                      <a:gd name="connsiteY1" fmla="*/ 2352 h 8615"/>
                      <a:gd name="connsiteX2" fmla="*/ 606 w 8084"/>
                      <a:gd name="connsiteY2" fmla="*/ 173 h 8615"/>
                      <a:gd name="connsiteX3" fmla="*/ 2200 w 8084"/>
                      <a:gd name="connsiteY3" fmla="*/ 5323 h 8615"/>
                      <a:gd name="connsiteX4" fmla="*/ 7781 w 8084"/>
                      <a:gd name="connsiteY4" fmla="*/ 8294 h 86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84" h="8615">
                        <a:moveTo>
                          <a:pt x="7781" y="8294"/>
                        </a:moveTo>
                        <a:cubicBezTo>
                          <a:pt x="8778" y="7304"/>
                          <a:pt x="7183" y="4729"/>
                          <a:pt x="4991" y="2352"/>
                        </a:cubicBezTo>
                        <a:cubicBezTo>
                          <a:pt x="3197" y="569"/>
                          <a:pt x="1602" y="-422"/>
                          <a:pt x="606" y="173"/>
                        </a:cubicBezTo>
                        <a:cubicBezTo>
                          <a:pt x="-590" y="965"/>
                          <a:pt x="8" y="2748"/>
                          <a:pt x="2200" y="5323"/>
                        </a:cubicBezTo>
                        <a:cubicBezTo>
                          <a:pt x="4393" y="7898"/>
                          <a:pt x="6785" y="9285"/>
                          <a:pt x="7781" y="82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69" name="Freeform 2968">
                    <a:extLst>
                      <a:ext uri="{FF2B5EF4-FFF2-40B4-BE49-F238E27FC236}">
                        <a16:creationId xmlns:a16="http://schemas.microsoft.com/office/drawing/2014/main" id="{BD2B5E7D-8575-E30E-55ED-49642F8FBE15}"/>
                      </a:ext>
                    </a:extLst>
                  </p:cNvPr>
                  <p:cNvSpPr/>
                  <p:nvPr/>
                </p:nvSpPr>
                <p:spPr>
                  <a:xfrm>
                    <a:off x="4095664" y="4823701"/>
                    <a:ext cx="10118" cy="9230"/>
                  </a:xfrm>
                  <a:custGeom>
                    <a:avLst/>
                    <a:gdLst>
                      <a:gd name="connsiteX0" fmla="*/ 6648 w 10118"/>
                      <a:gd name="connsiteY0" fmla="*/ 2926 h 9230"/>
                      <a:gd name="connsiteX1" fmla="*/ 668 w 10118"/>
                      <a:gd name="connsiteY1" fmla="*/ 152 h 9230"/>
                      <a:gd name="connsiteX2" fmla="*/ 2861 w 10118"/>
                      <a:gd name="connsiteY2" fmla="*/ 5303 h 9230"/>
                      <a:gd name="connsiteX3" fmla="*/ 9837 w 10118"/>
                      <a:gd name="connsiteY3" fmla="*/ 8670 h 9230"/>
                      <a:gd name="connsiteX4" fmla="*/ 6648 w 10118"/>
                      <a:gd name="connsiteY4" fmla="*/ 2926 h 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18" h="9230">
                        <a:moveTo>
                          <a:pt x="6648" y="2926"/>
                        </a:moveTo>
                        <a:cubicBezTo>
                          <a:pt x="4256" y="747"/>
                          <a:pt x="2063" y="-442"/>
                          <a:pt x="668" y="152"/>
                        </a:cubicBezTo>
                        <a:cubicBezTo>
                          <a:pt x="-1126" y="747"/>
                          <a:pt x="1067" y="3322"/>
                          <a:pt x="2861" y="5303"/>
                        </a:cubicBezTo>
                        <a:cubicBezTo>
                          <a:pt x="5651" y="8274"/>
                          <a:pt x="8641" y="10255"/>
                          <a:pt x="9837" y="8670"/>
                        </a:cubicBezTo>
                        <a:cubicBezTo>
                          <a:pt x="10834" y="7482"/>
                          <a:pt x="9040" y="5105"/>
                          <a:pt x="6648" y="29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70" name="Freeform 2969">
                    <a:extLst>
                      <a:ext uri="{FF2B5EF4-FFF2-40B4-BE49-F238E27FC236}">
                        <a16:creationId xmlns:a16="http://schemas.microsoft.com/office/drawing/2014/main" id="{82023361-F245-5975-4AE4-008D9EF208BC}"/>
                      </a:ext>
                    </a:extLst>
                  </p:cNvPr>
                  <p:cNvSpPr/>
                  <p:nvPr/>
                </p:nvSpPr>
                <p:spPr>
                  <a:xfrm>
                    <a:off x="4065045" y="4762519"/>
                    <a:ext cx="9154" cy="8373"/>
                  </a:xfrm>
                  <a:custGeom>
                    <a:avLst/>
                    <a:gdLst>
                      <a:gd name="connsiteX0" fmla="*/ 591 w 9154"/>
                      <a:gd name="connsiteY0" fmla="*/ 126 h 8373"/>
                      <a:gd name="connsiteX1" fmla="*/ 2584 w 9154"/>
                      <a:gd name="connsiteY1" fmla="*/ 5078 h 8373"/>
                      <a:gd name="connsiteX2" fmla="*/ 8564 w 9154"/>
                      <a:gd name="connsiteY2" fmla="*/ 8248 h 8373"/>
                      <a:gd name="connsiteX3" fmla="*/ 6571 w 9154"/>
                      <a:gd name="connsiteY3" fmla="*/ 3295 h 8373"/>
                      <a:gd name="connsiteX4" fmla="*/ 591 w 9154"/>
                      <a:gd name="connsiteY4" fmla="*/ 126 h 83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54" h="8373">
                        <a:moveTo>
                          <a:pt x="591" y="126"/>
                        </a:moveTo>
                        <a:cubicBezTo>
                          <a:pt x="-605" y="720"/>
                          <a:pt x="-7" y="2701"/>
                          <a:pt x="2584" y="5078"/>
                        </a:cubicBezTo>
                        <a:cubicBezTo>
                          <a:pt x="4776" y="7257"/>
                          <a:pt x="7368" y="8842"/>
                          <a:pt x="8564" y="8248"/>
                        </a:cubicBezTo>
                        <a:cubicBezTo>
                          <a:pt x="9760" y="7653"/>
                          <a:pt x="9162" y="5870"/>
                          <a:pt x="6571" y="3295"/>
                        </a:cubicBezTo>
                        <a:cubicBezTo>
                          <a:pt x="4378" y="1116"/>
                          <a:pt x="1986" y="-468"/>
                          <a:pt x="591" y="1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71" name="Freeform 2970">
                    <a:extLst>
                      <a:ext uri="{FF2B5EF4-FFF2-40B4-BE49-F238E27FC236}">
                        <a16:creationId xmlns:a16="http://schemas.microsoft.com/office/drawing/2014/main" id="{DD1CABCC-FB36-5E39-D6B1-65BC42E5648A}"/>
                      </a:ext>
                    </a:extLst>
                  </p:cNvPr>
                  <p:cNvSpPr/>
                  <p:nvPr/>
                </p:nvSpPr>
                <p:spPr>
                  <a:xfrm>
                    <a:off x="4070522" y="4757432"/>
                    <a:ext cx="10136" cy="9110"/>
                  </a:xfrm>
                  <a:custGeom>
                    <a:avLst/>
                    <a:gdLst>
                      <a:gd name="connsiteX0" fmla="*/ 2887 w 10136"/>
                      <a:gd name="connsiteY0" fmla="*/ 5212 h 9110"/>
                      <a:gd name="connsiteX1" fmla="*/ 9864 w 10136"/>
                      <a:gd name="connsiteY1" fmla="*/ 8778 h 9110"/>
                      <a:gd name="connsiteX2" fmla="*/ 7472 w 10136"/>
                      <a:gd name="connsiteY2" fmla="*/ 3627 h 9110"/>
                      <a:gd name="connsiteX3" fmla="*/ 495 w 10136"/>
                      <a:gd name="connsiteY3" fmla="*/ 260 h 9110"/>
                      <a:gd name="connsiteX4" fmla="*/ 2887 w 10136"/>
                      <a:gd name="connsiteY4" fmla="*/ 5212 h 9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36" h="9110">
                        <a:moveTo>
                          <a:pt x="2887" y="5212"/>
                        </a:moveTo>
                        <a:cubicBezTo>
                          <a:pt x="5678" y="7787"/>
                          <a:pt x="8468" y="9966"/>
                          <a:pt x="9864" y="8778"/>
                        </a:cubicBezTo>
                        <a:cubicBezTo>
                          <a:pt x="10661" y="7985"/>
                          <a:pt x="9664" y="5806"/>
                          <a:pt x="7472" y="3627"/>
                        </a:cubicBezTo>
                        <a:cubicBezTo>
                          <a:pt x="4482" y="458"/>
                          <a:pt x="1891" y="-532"/>
                          <a:pt x="495" y="260"/>
                        </a:cubicBezTo>
                        <a:cubicBezTo>
                          <a:pt x="-900" y="656"/>
                          <a:pt x="894" y="3033"/>
                          <a:pt x="2887" y="52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72" name="Freeform 2971">
                    <a:extLst>
                      <a:ext uri="{FF2B5EF4-FFF2-40B4-BE49-F238E27FC236}">
                        <a16:creationId xmlns:a16="http://schemas.microsoft.com/office/drawing/2014/main" id="{1B56AC76-0039-A980-AC7F-39CABC4A6D9C}"/>
                      </a:ext>
                    </a:extLst>
                  </p:cNvPr>
                  <p:cNvSpPr/>
                  <p:nvPr/>
                </p:nvSpPr>
                <p:spPr>
                  <a:xfrm>
                    <a:off x="4052021" y="4789076"/>
                    <a:ext cx="7928" cy="8919"/>
                  </a:xfrm>
                  <a:custGeom>
                    <a:avLst/>
                    <a:gdLst>
                      <a:gd name="connsiteX0" fmla="*/ 3847 w 7928"/>
                      <a:gd name="connsiteY0" fmla="*/ 7046 h 8919"/>
                      <a:gd name="connsiteX1" fmla="*/ 7834 w 7928"/>
                      <a:gd name="connsiteY1" fmla="*/ 8432 h 8919"/>
                      <a:gd name="connsiteX2" fmla="*/ 4246 w 7928"/>
                      <a:gd name="connsiteY2" fmla="*/ 1896 h 8919"/>
                      <a:gd name="connsiteX3" fmla="*/ 260 w 7928"/>
                      <a:gd name="connsiteY3" fmla="*/ 311 h 8919"/>
                      <a:gd name="connsiteX4" fmla="*/ 3847 w 7928"/>
                      <a:gd name="connsiteY4" fmla="*/ 7046 h 89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28" h="8919">
                        <a:moveTo>
                          <a:pt x="3847" y="7046"/>
                        </a:moveTo>
                        <a:cubicBezTo>
                          <a:pt x="5442" y="8432"/>
                          <a:pt x="7236" y="9621"/>
                          <a:pt x="7834" y="8432"/>
                        </a:cubicBezTo>
                        <a:cubicBezTo>
                          <a:pt x="8233" y="7046"/>
                          <a:pt x="7435" y="4867"/>
                          <a:pt x="4246" y="1896"/>
                        </a:cubicBezTo>
                        <a:cubicBezTo>
                          <a:pt x="2651" y="311"/>
                          <a:pt x="858" y="-482"/>
                          <a:pt x="260" y="311"/>
                        </a:cubicBezTo>
                        <a:cubicBezTo>
                          <a:pt x="-538" y="1896"/>
                          <a:pt x="459" y="4273"/>
                          <a:pt x="3847" y="70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73" name="Freeform 2972">
                    <a:extLst>
                      <a:ext uri="{FF2B5EF4-FFF2-40B4-BE49-F238E27FC236}">
                        <a16:creationId xmlns:a16="http://schemas.microsoft.com/office/drawing/2014/main" id="{92049678-2E61-C078-ACC0-E89D0E3B61E4}"/>
                      </a:ext>
                    </a:extLst>
                  </p:cNvPr>
                  <p:cNvSpPr/>
                  <p:nvPr/>
                </p:nvSpPr>
                <p:spPr>
                  <a:xfrm>
                    <a:off x="4122017" y="4786052"/>
                    <a:ext cx="9410" cy="9073"/>
                  </a:xfrm>
                  <a:custGeom>
                    <a:avLst/>
                    <a:gdLst>
                      <a:gd name="connsiteX0" fmla="*/ 3017 w 9410"/>
                      <a:gd name="connsiteY0" fmla="*/ 6108 h 9073"/>
                      <a:gd name="connsiteX1" fmla="*/ 9396 w 9410"/>
                      <a:gd name="connsiteY1" fmla="*/ 8089 h 9073"/>
                      <a:gd name="connsiteX2" fmla="*/ 5409 w 9410"/>
                      <a:gd name="connsiteY2" fmla="*/ 2146 h 9073"/>
                      <a:gd name="connsiteX3" fmla="*/ 227 w 9410"/>
                      <a:gd name="connsiteY3" fmla="*/ 561 h 9073"/>
                      <a:gd name="connsiteX4" fmla="*/ 3017 w 9410"/>
                      <a:gd name="connsiteY4" fmla="*/ 6108 h 90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10" h="9073">
                        <a:moveTo>
                          <a:pt x="3017" y="6108"/>
                        </a:moveTo>
                        <a:cubicBezTo>
                          <a:pt x="5808" y="8485"/>
                          <a:pt x="8997" y="10268"/>
                          <a:pt x="9396" y="8089"/>
                        </a:cubicBezTo>
                        <a:cubicBezTo>
                          <a:pt x="9595" y="6504"/>
                          <a:pt x="7801" y="4325"/>
                          <a:pt x="5409" y="2146"/>
                        </a:cubicBezTo>
                        <a:cubicBezTo>
                          <a:pt x="2618" y="-231"/>
                          <a:pt x="825" y="-429"/>
                          <a:pt x="227" y="561"/>
                        </a:cubicBezTo>
                        <a:cubicBezTo>
                          <a:pt x="-571" y="1750"/>
                          <a:pt x="825" y="4325"/>
                          <a:pt x="3017" y="610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74" name="Freeform 2973">
                    <a:extLst>
                      <a:ext uri="{FF2B5EF4-FFF2-40B4-BE49-F238E27FC236}">
                        <a16:creationId xmlns:a16="http://schemas.microsoft.com/office/drawing/2014/main" id="{80EDED6B-B428-E135-7484-690EE2D23A8E}"/>
                      </a:ext>
                    </a:extLst>
                  </p:cNvPr>
                  <p:cNvSpPr/>
                  <p:nvPr/>
                </p:nvSpPr>
                <p:spPr>
                  <a:xfrm>
                    <a:off x="3948696" y="4913507"/>
                    <a:ext cx="8414" cy="9920"/>
                  </a:xfrm>
                  <a:custGeom>
                    <a:avLst/>
                    <a:gdLst>
                      <a:gd name="connsiteX0" fmla="*/ 533 w 8414"/>
                      <a:gd name="connsiteY0" fmla="*/ 279 h 9920"/>
                      <a:gd name="connsiteX1" fmla="*/ 3124 w 8414"/>
                      <a:gd name="connsiteY1" fmla="*/ 7410 h 9920"/>
                      <a:gd name="connsiteX2" fmla="*/ 8107 w 8414"/>
                      <a:gd name="connsiteY2" fmla="*/ 9589 h 9920"/>
                      <a:gd name="connsiteX3" fmla="*/ 5716 w 8414"/>
                      <a:gd name="connsiteY3" fmla="*/ 3449 h 9920"/>
                      <a:gd name="connsiteX4" fmla="*/ 533 w 8414"/>
                      <a:gd name="connsiteY4" fmla="*/ 279 h 99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14" h="9920">
                        <a:moveTo>
                          <a:pt x="533" y="279"/>
                        </a:moveTo>
                        <a:cubicBezTo>
                          <a:pt x="-663" y="1468"/>
                          <a:pt x="134" y="4043"/>
                          <a:pt x="3124" y="7410"/>
                        </a:cubicBezTo>
                        <a:cubicBezTo>
                          <a:pt x="5317" y="9788"/>
                          <a:pt x="6911" y="10382"/>
                          <a:pt x="8107" y="9589"/>
                        </a:cubicBezTo>
                        <a:cubicBezTo>
                          <a:pt x="9104" y="8401"/>
                          <a:pt x="7509" y="5826"/>
                          <a:pt x="5716" y="3449"/>
                        </a:cubicBezTo>
                        <a:cubicBezTo>
                          <a:pt x="3922" y="1072"/>
                          <a:pt x="1530" y="-711"/>
                          <a:pt x="533" y="27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75" name="Freeform 2974">
                    <a:extLst>
                      <a:ext uri="{FF2B5EF4-FFF2-40B4-BE49-F238E27FC236}">
                        <a16:creationId xmlns:a16="http://schemas.microsoft.com/office/drawing/2014/main" id="{9538397C-380F-E405-DD65-98F03E164A91}"/>
                      </a:ext>
                    </a:extLst>
                  </p:cNvPr>
                  <p:cNvSpPr/>
                  <p:nvPr/>
                </p:nvSpPr>
                <p:spPr>
                  <a:xfrm>
                    <a:off x="4065635" y="4816747"/>
                    <a:ext cx="10117" cy="9136"/>
                  </a:xfrm>
                  <a:custGeom>
                    <a:avLst/>
                    <a:gdLst>
                      <a:gd name="connsiteX0" fmla="*/ 9568 w 10117"/>
                      <a:gd name="connsiteY0" fmla="*/ 8890 h 9136"/>
                      <a:gd name="connsiteX1" fmla="*/ 7574 w 10117"/>
                      <a:gd name="connsiteY1" fmla="*/ 3541 h 9136"/>
                      <a:gd name="connsiteX2" fmla="*/ 0 w 10117"/>
                      <a:gd name="connsiteY2" fmla="*/ 1957 h 9136"/>
                      <a:gd name="connsiteX3" fmla="*/ 9568 w 10117"/>
                      <a:gd name="connsiteY3" fmla="*/ 8890 h 91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117" h="9136">
                        <a:moveTo>
                          <a:pt x="9568" y="8890"/>
                        </a:moveTo>
                        <a:cubicBezTo>
                          <a:pt x="10763" y="8295"/>
                          <a:pt x="9966" y="5918"/>
                          <a:pt x="7574" y="3541"/>
                        </a:cubicBezTo>
                        <a:cubicBezTo>
                          <a:pt x="2193" y="-1807"/>
                          <a:pt x="1196" y="-24"/>
                          <a:pt x="0" y="1957"/>
                        </a:cubicBezTo>
                        <a:cubicBezTo>
                          <a:pt x="3389" y="5522"/>
                          <a:pt x="6578" y="10276"/>
                          <a:pt x="9568" y="88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76" name="Freeform 2975">
                    <a:extLst>
                      <a:ext uri="{FF2B5EF4-FFF2-40B4-BE49-F238E27FC236}">
                        <a16:creationId xmlns:a16="http://schemas.microsoft.com/office/drawing/2014/main" id="{4FEF5F33-38D0-1422-559F-F84C03976AE3}"/>
                      </a:ext>
                    </a:extLst>
                  </p:cNvPr>
                  <p:cNvSpPr/>
                  <p:nvPr/>
                </p:nvSpPr>
                <p:spPr>
                  <a:xfrm>
                    <a:off x="4108750" y="4775006"/>
                    <a:ext cx="9084" cy="8740"/>
                  </a:xfrm>
                  <a:custGeom>
                    <a:avLst/>
                    <a:gdLst>
                      <a:gd name="connsiteX0" fmla="*/ 5122 w 9084"/>
                      <a:gd name="connsiteY0" fmla="*/ 2099 h 8740"/>
                      <a:gd name="connsiteX1" fmla="*/ 139 w 9084"/>
                      <a:gd name="connsiteY1" fmla="*/ 514 h 8740"/>
                      <a:gd name="connsiteX2" fmla="*/ 3129 w 9084"/>
                      <a:gd name="connsiteY2" fmla="*/ 5862 h 8740"/>
                      <a:gd name="connsiteX3" fmla="*/ 8710 w 9084"/>
                      <a:gd name="connsiteY3" fmla="*/ 8437 h 8740"/>
                      <a:gd name="connsiteX4" fmla="*/ 5122 w 9084"/>
                      <a:gd name="connsiteY4" fmla="*/ 2099 h 8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84" h="8740">
                        <a:moveTo>
                          <a:pt x="5122" y="2099"/>
                        </a:moveTo>
                        <a:cubicBezTo>
                          <a:pt x="2531" y="-80"/>
                          <a:pt x="737" y="-477"/>
                          <a:pt x="139" y="514"/>
                        </a:cubicBezTo>
                        <a:cubicBezTo>
                          <a:pt x="-459" y="1702"/>
                          <a:pt x="936" y="4079"/>
                          <a:pt x="3129" y="5862"/>
                        </a:cubicBezTo>
                        <a:cubicBezTo>
                          <a:pt x="5122" y="7843"/>
                          <a:pt x="7713" y="9428"/>
                          <a:pt x="8710" y="8437"/>
                        </a:cubicBezTo>
                        <a:cubicBezTo>
                          <a:pt x="9906" y="7249"/>
                          <a:pt x="8112" y="4872"/>
                          <a:pt x="5122" y="20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77" name="Freeform 2976">
                    <a:extLst>
                      <a:ext uri="{FF2B5EF4-FFF2-40B4-BE49-F238E27FC236}">
                        <a16:creationId xmlns:a16="http://schemas.microsoft.com/office/drawing/2014/main" id="{6FF0096A-4FBA-D22D-514B-3759A79E0D58}"/>
                      </a:ext>
                    </a:extLst>
                  </p:cNvPr>
                  <p:cNvSpPr/>
                  <p:nvPr/>
                </p:nvSpPr>
                <p:spPr>
                  <a:xfrm>
                    <a:off x="4087153" y="4806106"/>
                    <a:ext cx="8375" cy="8293"/>
                  </a:xfrm>
                  <a:custGeom>
                    <a:avLst/>
                    <a:gdLst>
                      <a:gd name="connsiteX0" fmla="*/ 8181 w 8375"/>
                      <a:gd name="connsiteY0" fmla="*/ 7645 h 8293"/>
                      <a:gd name="connsiteX1" fmla="*/ 5192 w 8375"/>
                      <a:gd name="connsiteY1" fmla="*/ 2099 h 8293"/>
                      <a:gd name="connsiteX2" fmla="*/ 208 w 8375"/>
                      <a:gd name="connsiteY2" fmla="*/ 514 h 8293"/>
                      <a:gd name="connsiteX3" fmla="*/ 3198 w 8375"/>
                      <a:gd name="connsiteY3" fmla="*/ 6060 h 8293"/>
                      <a:gd name="connsiteX4" fmla="*/ 8181 w 8375"/>
                      <a:gd name="connsiteY4" fmla="*/ 7645 h 82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75" h="8293">
                        <a:moveTo>
                          <a:pt x="8181" y="7645"/>
                        </a:moveTo>
                        <a:cubicBezTo>
                          <a:pt x="8979" y="6456"/>
                          <a:pt x="7185" y="4278"/>
                          <a:pt x="5192" y="2099"/>
                        </a:cubicBezTo>
                        <a:cubicBezTo>
                          <a:pt x="2600" y="-80"/>
                          <a:pt x="806" y="-477"/>
                          <a:pt x="208" y="514"/>
                        </a:cubicBezTo>
                        <a:cubicBezTo>
                          <a:pt x="-589" y="1702"/>
                          <a:pt x="1006" y="3881"/>
                          <a:pt x="3198" y="6060"/>
                        </a:cubicBezTo>
                        <a:cubicBezTo>
                          <a:pt x="5590" y="8437"/>
                          <a:pt x="7384" y="8834"/>
                          <a:pt x="8181" y="76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78" name="Freeform 2977">
                    <a:extLst>
                      <a:ext uri="{FF2B5EF4-FFF2-40B4-BE49-F238E27FC236}">
                        <a16:creationId xmlns:a16="http://schemas.microsoft.com/office/drawing/2014/main" id="{B0CB8833-28C5-0AA1-51CE-42F585D86229}"/>
                      </a:ext>
                    </a:extLst>
                  </p:cNvPr>
                  <p:cNvSpPr/>
                  <p:nvPr/>
                </p:nvSpPr>
                <p:spPr>
                  <a:xfrm>
                    <a:off x="4100100" y="4791558"/>
                    <a:ext cx="8293" cy="7639"/>
                  </a:xfrm>
                  <a:custGeom>
                    <a:avLst/>
                    <a:gdLst>
                      <a:gd name="connsiteX0" fmla="*/ 5002 w 8293"/>
                      <a:gd name="connsiteY0" fmla="*/ 2187 h 7639"/>
                      <a:gd name="connsiteX1" fmla="*/ 19 w 8293"/>
                      <a:gd name="connsiteY1" fmla="*/ 602 h 7639"/>
                      <a:gd name="connsiteX2" fmla="*/ 3806 w 8293"/>
                      <a:gd name="connsiteY2" fmla="*/ 6148 h 7639"/>
                      <a:gd name="connsiteX3" fmla="*/ 7992 w 8293"/>
                      <a:gd name="connsiteY3" fmla="*/ 7535 h 7639"/>
                      <a:gd name="connsiteX4" fmla="*/ 5002 w 8293"/>
                      <a:gd name="connsiteY4" fmla="*/ 2187 h 7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93" h="7639">
                        <a:moveTo>
                          <a:pt x="5002" y="2187"/>
                        </a:moveTo>
                        <a:cubicBezTo>
                          <a:pt x="2610" y="8"/>
                          <a:pt x="617" y="-587"/>
                          <a:pt x="19" y="602"/>
                        </a:cubicBezTo>
                        <a:cubicBezTo>
                          <a:pt x="-180" y="2385"/>
                          <a:pt x="1215" y="4366"/>
                          <a:pt x="3806" y="6148"/>
                        </a:cubicBezTo>
                        <a:cubicBezTo>
                          <a:pt x="5201" y="7139"/>
                          <a:pt x="7394" y="7931"/>
                          <a:pt x="7992" y="7535"/>
                        </a:cubicBezTo>
                        <a:cubicBezTo>
                          <a:pt x="8988" y="6743"/>
                          <a:pt x="7394" y="4167"/>
                          <a:pt x="5002" y="21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79" name="Freeform 2978">
                    <a:extLst>
                      <a:ext uri="{FF2B5EF4-FFF2-40B4-BE49-F238E27FC236}">
                        <a16:creationId xmlns:a16="http://schemas.microsoft.com/office/drawing/2014/main" id="{30D33B9F-CBBC-35B6-4E04-EE8B418B3CA3}"/>
                      </a:ext>
                    </a:extLst>
                  </p:cNvPr>
                  <p:cNvSpPr/>
                  <p:nvPr/>
                </p:nvSpPr>
                <p:spPr>
                  <a:xfrm>
                    <a:off x="4123962" y="4745729"/>
                    <a:ext cx="9554" cy="8820"/>
                  </a:xfrm>
                  <a:custGeom>
                    <a:avLst/>
                    <a:gdLst>
                      <a:gd name="connsiteX0" fmla="*/ 3265 w 9554"/>
                      <a:gd name="connsiteY0" fmla="*/ 5822 h 8820"/>
                      <a:gd name="connsiteX1" fmla="*/ 9045 w 9554"/>
                      <a:gd name="connsiteY1" fmla="*/ 8596 h 8820"/>
                      <a:gd name="connsiteX2" fmla="*/ 5258 w 9554"/>
                      <a:gd name="connsiteY2" fmla="*/ 2257 h 8820"/>
                      <a:gd name="connsiteX3" fmla="*/ 76 w 9554"/>
                      <a:gd name="connsiteY3" fmla="*/ 474 h 8820"/>
                      <a:gd name="connsiteX4" fmla="*/ 3265 w 9554"/>
                      <a:gd name="connsiteY4" fmla="*/ 5822 h 88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54" h="8820">
                        <a:moveTo>
                          <a:pt x="3265" y="5822"/>
                        </a:moveTo>
                        <a:cubicBezTo>
                          <a:pt x="5457" y="8001"/>
                          <a:pt x="7849" y="9388"/>
                          <a:pt x="9045" y="8596"/>
                        </a:cubicBezTo>
                        <a:cubicBezTo>
                          <a:pt x="10640" y="7605"/>
                          <a:pt x="8248" y="5030"/>
                          <a:pt x="5258" y="2257"/>
                        </a:cubicBezTo>
                        <a:cubicBezTo>
                          <a:pt x="3265" y="1068"/>
                          <a:pt x="674" y="-913"/>
                          <a:pt x="76" y="474"/>
                        </a:cubicBezTo>
                        <a:cubicBezTo>
                          <a:pt x="-323" y="1663"/>
                          <a:pt x="873" y="3643"/>
                          <a:pt x="3265" y="58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80" name="Freeform 2979">
                    <a:extLst>
                      <a:ext uri="{FF2B5EF4-FFF2-40B4-BE49-F238E27FC236}">
                        <a16:creationId xmlns:a16="http://schemas.microsoft.com/office/drawing/2014/main" id="{28C3D24A-44B6-DF97-A6AC-1D9B0ADA95DF}"/>
                      </a:ext>
                    </a:extLst>
                  </p:cNvPr>
                  <p:cNvSpPr/>
                  <p:nvPr/>
                </p:nvSpPr>
                <p:spPr>
                  <a:xfrm>
                    <a:off x="4059549" y="4864026"/>
                    <a:ext cx="8677" cy="9664"/>
                  </a:xfrm>
                  <a:custGeom>
                    <a:avLst/>
                    <a:gdLst>
                      <a:gd name="connsiteX0" fmla="*/ 4491 w 8677"/>
                      <a:gd name="connsiteY0" fmla="*/ 7963 h 9664"/>
                      <a:gd name="connsiteX1" fmla="*/ 8279 w 8677"/>
                      <a:gd name="connsiteY1" fmla="*/ 9350 h 9664"/>
                      <a:gd name="connsiteX2" fmla="*/ 4890 w 8677"/>
                      <a:gd name="connsiteY2" fmla="*/ 2615 h 9664"/>
                      <a:gd name="connsiteX3" fmla="*/ 106 w 8677"/>
                      <a:gd name="connsiteY3" fmla="*/ 634 h 9664"/>
                      <a:gd name="connsiteX4" fmla="*/ 4491 w 8677"/>
                      <a:gd name="connsiteY4" fmla="*/ 7963 h 96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77" h="9664">
                        <a:moveTo>
                          <a:pt x="4491" y="7963"/>
                        </a:moveTo>
                        <a:cubicBezTo>
                          <a:pt x="6086" y="9350"/>
                          <a:pt x="7681" y="10142"/>
                          <a:pt x="8279" y="9350"/>
                        </a:cubicBezTo>
                        <a:cubicBezTo>
                          <a:pt x="9474" y="7963"/>
                          <a:pt x="7880" y="5388"/>
                          <a:pt x="4890" y="2615"/>
                        </a:cubicBezTo>
                        <a:cubicBezTo>
                          <a:pt x="2498" y="238"/>
                          <a:pt x="505" y="-753"/>
                          <a:pt x="106" y="634"/>
                        </a:cubicBezTo>
                        <a:cubicBezTo>
                          <a:pt x="-492" y="2417"/>
                          <a:pt x="1501" y="5388"/>
                          <a:pt x="4491" y="79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81" name="Freeform 2980">
                    <a:extLst>
                      <a:ext uri="{FF2B5EF4-FFF2-40B4-BE49-F238E27FC236}">
                        <a16:creationId xmlns:a16="http://schemas.microsoft.com/office/drawing/2014/main" id="{0F543C8D-76AE-738F-CD18-0BF50615B670}"/>
                      </a:ext>
                    </a:extLst>
                  </p:cNvPr>
                  <p:cNvSpPr/>
                  <p:nvPr/>
                </p:nvSpPr>
                <p:spPr>
                  <a:xfrm>
                    <a:off x="3940819" y="4864768"/>
                    <a:ext cx="7045" cy="8861"/>
                  </a:xfrm>
                  <a:custGeom>
                    <a:avLst/>
                    <a:gdLst>
                      <a:gd name="connsiteX0" fmla="*/ 6616 w 7045"/>
                      <a:gd name="connsiteY0" fmla="*/ 8806 h 8861"/>
                      <a:gd name="connsiteX1" fmla="*/ 4822 w 7045"/>
                      <a:gd name="connsiteY1" fmla="*/ 3260 h 8861"/>
                      <a:gd name="connsiteX2" fmla="*/ 38 w 7045"/>
                      <a:gd name="connsiteY2" fmla="*/ 486 h 8861"/>
                      <a:gd name="connsiteX3" fmla="*/ 1434 w 7045"/>
                      <a:gd name="connsiteY3" fmla="*/ 4844 h 8861"/>
                      <a:gd name="connsiteX4" fmla="*/ 6616 w 7045"/>
                      <a:gd name="connsiteY4" fmla="*/ 8806 h 88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45" h="8861">
                        <a:moveTo>
                          <a:pt x="6616" y="8806"/>
                        </a:moveTo>
                        <a:cubicBezTo>
                          <a:pt x="7613" y="7816"/>
                          <a:pt x="6815" y="5637"/>
                          <a:pt x="4822" y="3260"/>
                        </a:cubicBezTo>
                        <a:cubicBezTo>
                          <a:pt x="2829" y="883"/>
                          <a:pt x="636" y="-900"/>
                          <a:pt x="38" y="486"/>
                        </a:cubicBezTo>
                        <a:cubicBezTo>
                          <a:pt x="-161" y="1081"/>
                          <a:pt x="437" y="3458"/>
                          <a:pt x="1434" y="4844"/>
                        </a:cubicBezTo>
                        <a:cubicBezTo>
                          <a:pt x="3227" y="7419"/>
                          <a:pt x="5221" y="9202"/>
                          <a:pt x="6616" y="88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82" name="Freeform 2981">
                    <a:extLst>
                      <a:ext uri="{FF2B5EF4-FFF2-40B4-BE49-F238E27FC236}">
                        <a16:creationId xmlns:a16="http://schemas.microsoft.com/office/drawing/2014/main" id="{510C203E-1930-596D-D023-836E4DA96A0E}"/>
                      </a:ext>
                    </a:extLst>
                  </p:cNvPr>
                  <p:cNvSpPr/>
                  <p:nvPr/>
                </p:nvSpPr>
                <p:spPr>
                  <a:xfrm>
                    <a:off x="4122197" y="4838648"/>
                    <a:ext cx="9514" cy="9402"/>
                  </a:xfrm>
                  <a:custGeom>
                    <a:avLst/>
                    <a:gdLst>
                      <a:gd name="connsiteX0" fmla="*/ 9415 w 9514"/>
                      <a:gd name="connsiteY0" fmla="*/ 8382 h 9402"/>
                      <a:gd name="connsiteX1" fmla="*/ 5628 w 9514"/>
                      <a:gd name="connsiteY1" fmla="*/ 2439 h 9402"/>
                      <a:gd name="connsiteX2" fmla="*/ 246 w 9514"/>
                      <a:gd name="connsiteY2" fmla="*/ 458 h 9402"/>
                      <a:gd name="connsiteX3" fmla="*/ 3036 w 9514"/>
                      <a:gd name="connsiteY3" fmla="*/ 6203 h 9402"/>
                      <a:gd name="connsiteX4" fmla="*/ 9415 w 9514"/>
                      <a:gd name="connsiteY4" fmla="*/ 8382 h 94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14" h="9402">
                        <a:moveTo>
                          <a:pt x="9415" y="8382"/>
                        </a:moveTo>
                        <a:cubicBezTo>
                          <a:pt x="10013" y="6797"/>
                          <a:pt x="7820" y="4618"/>
                          <a:pt x="5628" y="2439"/>
                        </a:cubicBezTo>
                        <a:cubicBezTo>
                          <a:pt x="3036" y="62"/>
                          <a:pt x="1043" y="-532"/>
                          <a:pt x="246" y="458"/>
                        </a:cubicBezTo>
                        <a:cubicBezTo>
                          <a:pt x="-551" y="1647"/>
                          <a:pt x="645" y="4024"/>
                          <a:pt x="3036" y="6203"/>
                        </a:cubicBezTo>
                        <a:cubicBezTo>
                          <a:pt x="5827" y="8976"/>
                          <a:pt x="8618" y="10561"/>
                          <a:pt x="9415" y="83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83" name="Freeform 2982">
                    <a:extLst>
                      <a:ext uri="{FF2B5EF4-FFF2-40B4-BE49-F238E27FC236}">
                        <a16:creationId xmlns:a16="http://schemas.microsoft.com/office/drawing/2014/main" id="{BCAE5C26-0FDD-8BFA-E33D-2833BD1D79B0}"/>
                      </a:ext>
                    </a:extLst>
                  </p:cNvPr>
                  <p:cNvSpPr/>
                  <p:nvPr/>
                </p:nvSpPr>
                <p:spPr>
                  <a:xfrm>
                    <a:off x="4177929" y="4823414"/>
                    <a:ext cx="9046" cy="8799"/>
                  </a:xfrm>
                  <a:custGeom>
                    <a:avLst/>
                    <a:gdLst>
                      <a:gd name="connsiteX0" fmla="*/ 5907 w 9046"/>
                      <a:gd name="connsiteY0" fmla="*/ 2619 h 8799"/>
                      <a:gd name="connsiteX1" fmla="*/ 325 w 9046"/>
                      <a:gd name="connsiteY1" fmla="*/ 440 h 8799"/>
                      <a:gd name="connsiteX2" fmla="*/ 3116 w 9046"/>
                      <a:gd name="connsiteY2" fmla="*/ 5986 h 8799"/>
                      <a:gd name="connsiteX3" fmla="*/ 8697 w 9046"/>
                      <a:gd name="connsiteY3" fmla="*/ 8363 h 8799"/>
                      <a:gd name="connsiteX4" fmla="*/ 5907 w 9046"/>
                      <a:gd name="connsiteY4" fmla="*/ 2619 h 87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46" h="8799">
                        <a:moveTo>
                          <a:pt x="5907" y="2619"/>
                        </a:moveTo>
                        <a:cubicBezTo>
                          <a:pt x="3515" y="638"/>
                          <a:pt x="1322" y="-749"/>
                          <a:pt x="325" y="440"/>
                        </a:cubicBezTo>
                        <a:cubicBezTo>
                          <a:pt x="-671" y="1628"/>
                          <a:pt x="724" y="3807"/>
                          <a:pt x="3116" y="5986"/>
                        </a:cubicBezTo>
                        <a:cubicBezTo>
                          <a:pt x="5508" y="8165"/>
                          <a:pt x="7700" y="9552"/>
                          <a:pt x="8697" y="8363"/>
                        </a:cubicBezTo>
                        <a:cubicBezTo>
                          <a:pt x="9694" y="6977"/>
                          <a:pt x="8498" y="4996"/>
                          <a:pt x="5907" y="26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84" name="Freeform 2983">
                    <a:extLst>
                      <a:ext uri="{FF2B5EF4-FFF2-40B4-BE49-F238E27FC236}">
                        <a16:creationId xmlns:a16="http://schemas.microsoft.com/office/drawing/2014/main" id="{FD472735-10C7-64C9-ADDC-20D9BD0B2AD0}"/>
                      </a:ext>
                    </a:extLst>
                  </p:cNvPr>
                  <p:cNvSpPr/>
                  <p:nvPr/>
                </p:nvSpPr>
                <p:spPr>
                  <a:xfrm>
                    <a:off x="4125953" y="4881885"/>
                    <a:ext cx="9001" cy="9514"/>
                  </a:xfrm>
                  <a:custGeom>
                    <a:avLst/>
                    <a:gdLst>
                      <a:gd name="connsiteX0" fmla="*/ 477 w 9001"/>
                      <a:gd name="connsiteY0" fmla="*/ 207 h 9514"/>
                      <a:gd name="connsiteX1" fmla="*/ 2470 w 9001"/>
                      <a:gd name="connsiteY1" fmla="*/ 5556 h 9514"/>
                      <a:gd name="connsiteX2" fmla="*/ 8849 w 9001"/>
                      <a:gd name="connsiteY2" fmla="*/ 8923 h 9514"/>
                      <a:gd name="connsiteX3" fmla="*/ 5859 w 9001"/>
                      <a:gd name="connsiteY3" fmla="*/ 3179 h 9514"/>
                      <a:gd name="connsiteX4" fmla="*/ 477 w 9001"/>
                      <a:gd name="connsiteY4" fmla="*/ 207 h 95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01" h="9514">
                        <a:moveTo>
                          <a:pt x="477" y="207"/>
                        </a:moveTo>
                        <a:cubicBezTo>
                          <a:pt x="-719" y="1000"/>
                          <a:pt x="477" y="3377"/>
                          <a:pt x="2470" y="5556"/>
                        </a:cubicBezTo>
                        <a:cubicBezTo>
                          <a:pt x="4862" y="8131"/>
                          <a:pt x="7852" y="10706"/>
                          <a:pt x="8849" y="8923"/>
                        </a:cubicBezTo>
                        <a:cubicBezTo>
                          <a:pt x="9447" y="7735"/>
                          <a:pt x="8251" y="5556"/>
                          <a:pt x="5859" y="3179"/>
                        </a:cubicBezTo>
                        <a:cubicBezTo>
                          <a:pt x="3866" y="1000"/>
                          <a:pt x="1673" y="-585"/>
                          <a:pt x="477" y="2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85" name="Freeform 2984">
                    <a:extLst>
                      <a:ext uri="{FF2B5EF4-FFF2-40B4-BE49-F238E27FC236}">
                        <a16:creationId xmlns:a16="http://schemas.microsoft.com/office/drawing/2014/main" id="{D7DF799D-58D9-90E6-B055-403C1AFDB8E6}"/>
                      </a:ext>
                    </a:extLst>
                  </p:cNvPr>
                  <p:cNvSpPr/>
                  <p:nvPr/>
                </p:nvSpPr>
                <p:spPr>
                  <a:xfrm>
                    <a:off x="3936519" y="4823742"/>
                    <a:ext cx="6729" cy="7709"/>
                  </a:xfrm>
                  <a:custGeom>
                    <a:avLst/>
                    <a:gdLst>
                      <a:gd name="connsiteX0" fmla="*/ 352 w 6729"/>
                      <a:gd name="connsiteY0" fmla="*/ 112 h 7709"/>
                      <a:gd name="connsiteX1" fmla="*/ 1747 w 6729"/>
                      <a:gd name="connsiteY1" fmla="*/ 4866 h 7709"/>
                      <a:gd name="connsiteX2" fmla="*/ 6531 w 6729"/>
                      <a:gd name="connsiteY2" fmla="*/ 7243 h 7709"/>
                      <a:gd name="connsiteX3" fmla="*/ 4737 w 6729"/>
                      <a:gd name="connsiteY3" fmla="*/ 2885 h 7709"/>
                      <a:gd name="connsiteX4" fmla="*/ 352 w 6729"/>
                      <a:gd name="connsiteY4" fmla="*/ 112 h 7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29" h="7709">
                        <a:moveTo>
                          <a:pt x="352" y="112"/>
                        </a:moveTo>
                        <a:cubicBezTo>
                          <a:pt x="-446" y="1499"/>
                          <a:pt x="152" y="3083"/>
                          <a:pt x="1747" y="4866"/>
                        </a:cubicBezTo>
                        <a:cubicBezTo>
                          <a:pt x="3940" y="7243"/>
                          <a:pt x="5733" y="8432"/>
                          <a:pt x="6531" y="7243"/>
                        </a:cubicBezTo>
                        <a:cubicBezTo>
                          <a:pt x="7129" y="6451"/>
                          <a:pt x="6331" y="4668"/>
                          <a:pt x="4737" y="2885"/>
                        </a:cubicBezTo>
                        <a:cubicBezTo>
                          <a:pt x="2544" y="310"/>
                          <a:pt x="949" y="-284"/>
                          <a:pt x="352" y="1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86" name="Freeform 2985">
                    <a:extLst>
                      <a:ext uri="{FF2B5EF4-FFF2-40B4-BE49-F238E27FC236}">
                        <a16:creationId xmlns:a16="http://schemas.microsoft.com/office/drawing/2014/main" id="{A6E2E777-8170-8DF5-C878-ADA6ABA81656}"/>
                      </a:ext>
                    </a:extLst>
                  </p:cNvPr>
                  <p:cNvSpPr/>
                  <p:nvPr/>
                </p:nvSpPr>
                <p:spPr>
                  <a:xfrm>
                    <a:off x="4081183" y="4857074"/>
                    <a:ext cx="7989" cy="8888"/>
                  </a:xfrm>
                  <a:custGeom>
                    <a:avLst/>
                    <a:gdLst>
                      <a:gd name="connsiteX0" fmla="*/ 4385 w 7989"/>
                      <a:gd name="connsiteY0" fmla="*/ 2040 h 8888"/>
                      <a:gd name="connsiteX1" fmla="*/ 0 w 7989"/>
                      <a:gd name="connsiteY1" fmla="*/ 1049 h 8888"/>
                      <a:gd name="connsiteX2" fmla="*/ 3588 w 7989"/>
                      <a:gd name="connsiteY2" fmla="*/ 6992 h 8888"/>
                      <a:gd name="connsiteX3" fmla="*/ 7973 w 7989"/>
                      <a:gd name="connsiteY3" fmla="*/ 7784 h 8888"/>
                      <a:gd name="connsiteX4" fmla="*/ 4385 w 7989"/>
                      <a:gd name="connsiteY4" fmla="*/ 2040 h 88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89" h="8888">
                        <a:moveTo>
                          <a:pt x="4385" y="2040"/>
                        </a:moveTo>
                        <a:cubicBezTo>
                          <a:pt x="1794" y="-139"/>
                          <a:pt x="199" y="-734"/>
                          <a:pt x="0" y="1049"/>
                        </a:cubicBezTo>
                        <a:cubicBezTo>
                          <a:pt x="0" y="2634"/>
                          <a:pt x="1196" y="4813"/>
                          <a:pt x="3588" y="6992"/>
                        </a:cubicBezTo>
                        <a:cubicBezTo>
                          <a:pt x="6179" y="9369"/>
                          <a:pt x="7574" y="9369"/>
                          <a:pt x="7973" y="7784"/>
                        </a:cubicBezTo>
                        <a:cubicBezTo>
                          <a:pt x="8172" y="6199"/>
                          <a:pt x="6578" y="4020"/>
                          <a:pt x="4385" y="20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87" name="Freeform 2986">
                    <a:extLst>
                      <a:ext uri="{FF2B5EF4-FFF2-40B4-BE49-F238E27FC236}">
                        <a16:creationId xmlns:a16="http://schemas.microsoft.com/office/drawing/2014/main" id="{24C71CCE-DF6A-6697-8967-A6E85DCCC1FA}"/>
                      </a:ext>
                    </a:extLst>
                  </p:cNvPr>
                  <p:cNvSpPr/>
                  <p:nvPr/>
                </p:nvSpPr>
                <p:spPr>
                  <a:xfrm>
                    <a:off x="4052281" y="4770170"/>
                    <a:ext cx="8028" cy="8139"/>
                  </a:xfrm>
                  <a:custGeom>
                    <a:avLst/>
                    <a:gdLst>
                      <a:gd name="connsiteX0" fmla="*/ 3787 w 8028"/>
                      <a:gd name="connsiteY0" fmla="*/ 1587 h 8139"/>
                      <a:gd name="connsiteX1" fmla="*/ 0 w 8028"/>
                      <a:gd name="connsiteY1" fmla="*/ 993 h 8139"/>
                      <a:gd name="connsiteX2" fmla="*/ 2791 w 8028"/>
                      <a:gd name="connsiteY2" fmla="*/ 5351 h 8139"/>
                      <a:gd name="connsiteX3" fmla="*/ 7973 w 8028"/>
                      <a:gd name="connsiteY3" fmla="*/ 7530 h 8139"/>
                      <a:gd name="connsiteX4" fmla="*/ 3787 w 8028"/>
                      <a:gd name="connsiteY4" fmla="*/ 1587 h 81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28" h="8139">
                        <a:moveTo>
                          <a:pt x="3787" y="1587"/>
                        </a:moveTo>
                        <a:cubicBezTo>
                          <a:pt x="1794" y="-196"/>
                          <a:pt x="0" y="-592"/>
                          <a:pt x="0" y="993"/>
                        </a:cubicBezTo>
                        <a:cubicBezTo>
                          <a:pt x="0" y="1785"/>
                          <a:pt x="1594" y="4162"/>
                          <a:pt x="2791" y="5351"/>
                        </a:cubicBezTo>
                        <a:cubicBezTo>
                          <a:pt x="4784" y="7332"/>
                          <a:pt x="7375" y="9114"/>
                          <a:pt x="7973" y="7530"/>
                        </a:cubicBezTo>
                        <a:cubicBezTo>
                          <a:pt x="8372" y="6341"/>
                          <a:pt x="6578" y="4360"/>
                          <a:pt x="3787" y="15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88" name="Freeform 2987">
                    <a:extLst>
                      <a:ext uri="{FF2B5EF4-FFF2-40B4-BE49-F238E27FC236}">
                        <a16:creationId xmlns:a16="http://schemas.microsoft.com/office/drawing/2014/main" id="{32315267-9BC4-D6E1-EBFE-2FB90444B1C8}"/>
                      </a:ext>
                    </a:extLst>
                  </p:cNvPr>
                  <p:cNvSpPr/>
                  <p:nvPr/>
                </p:nvSpPr>
                <p:spPr>
                  <a:xfrm>
                    <a:off x="4082977" y="4751528"/>
                    <a:ext cx="7591" cy="7691"/>
                  </a:xfrm>
                  <a:custGeom>
                    <a:avLst/>
                    <a:gdLst>
                      <a:gd name="connsiteX0" fmla="*/ 0 w 7591"/>
                      <a:gd name="connsiteY0" fmla="*/ 618 h 7691"/>
                      <a:gd name="connsiteX1" fmla="*/ 3986 w 7591"/>
                      <a:gd name="connsiteY1" fmla="*/ 6165 h 7691"/>
                      <a:gd name="connsiteX2" fmla="*/ 7574 w 7591"/>
                      <a:gd name="connsiteY2" fmla="*/ 7155 h 7691"/>
                      <a:gd name="connsiteX3" fmla="*/ 3588 w 7591"/>
                      <a:gd name="connsiteY3" fmla="*/ 1807 h 7691"/>
                      <a:gd name="connsiteX4" fmla="*/ 0 w 7591"/>
                      <a:gd name="connsiteY4" fmla="*/ 618 h 76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91" h="7691">
                        <a:moveTo>
                          <a:pt x="0" y="618"/>
                        </a:moveTo>
                        <a:cubicBezTo>
                          <a:pt x="0" y="2203"/>
                          <a:pt x="1196" y="4184"/>
                          <a:pt x="3986" y="6165"/>
                        </a:cubicBezTo>
                        <a:cubicBezTo>
                          <a:pt x="5780" y="7353"/>
                          <a:pt x="7574" y="8344"/>
                          <a:pt x="7574" y="7155"/>
                        </a:cubicBezTo>
                        <a:cubicBezTo>
                          <a:pt x="7774" y="5570"/>
                          <a:pt x="6179" y="3589"/>
                          <a:pt x="3588" y="1807"/>
                        </a:cubicBezTo>
                        <a:cubicBezTo>
                          <a:pt x="1993" y="420"/>
                          <a:pt x="199" y="-769"/>
                          <a:pt x="0" y="6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89" name="Freeform 2988">
                    <a:extLst>
                      <a:ext uri="{FF2B5EF4-FFF2-40B4-BE49-F238E27FC236}">
                        <a16:creationId xmlns:a16="http://schemas.microsoft.com/office/drawing/2014/main" id="{55757DF3-B42C-4C1C-941A-900AC6634049}"/>
                      </a:ext>
                    </a:extLst>
                  </p:cNvPr>
                  <p:cNvSpPr/>
                  <p:nvPr/>
                </p:nvSpPr>
                <p:spPr>
                  <a:xfrm>
                    <a:off x="4114528" y="4870455"/>
                    <a:ext cx="6741" cy="7226"/>
                  </a:xfrm>
                  <a:custGeom>
                    <a:avLst/>
                    <a:gdLst>
                      <a:gd name="connsiteX0" fmla="*/ 141 w 6741"/>
                      <a:gd name="connsiteY0" fmla="*/ 544 h 7226"/>
                      <a:gd name="connsiteX1" fmla="*/ 1935 w 6741"/>
                      <a:gd name="connsiteY1" fmla="*/ 4902 h 7226"/>
                      <a:gd name="connsiteX2" fmla="*/ 6719 w 6741"/>
                      <a:gd name="connsiteY2" fmla="*/ 6288 h 7226"/>
                      <a:gd name="connsiteX3" fmla="*/ 4925 w 6741"/>
                      <a:gd name="connsiteY3" fmla="*/ 2525 h 7226"/>
                      <a:gd name="connsiteX4" fmla="*/ 141 w 6741"/>
                      <a:gd name="connsiteY4" fmla="*/ 544 h 72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41" h="7226">
                        <a:moveTo>
                          <a:pt x="141" y="544"/>
                        </a:moveTo>
                        <a:cubicBezTo>
                          <a:pt x="-257" y="1534"/>
                          <a:pt x="141" y="3119"/>
                          <a:pt x="1935" y="4902"/>
                        </a:cubicBezTo>
                        <a:cubicBezTo>
                          <a:pt x="4526" y="7477"/>
                          <a:pt x="6320" y="7873"/>
                          <a:pt x="6719" y="6288"/>
                        </a:cubicBezTo>
                        <a:cubicBezTo>
                          <a:pt x="6918" y="5100"/>
                          <a:pt x="5722" y="3317"/>
                          <a:pt x="4925" y="2525"/>
                        </a:cubicBezTo>
                        <a:cubicBezTo>
                          <a:pt x="1935" y="-249"/>
                          <a:pt x="739" y="-447"/>
                          <a:pt x="141" y="5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90" name="Freeform 2989">
                    <a:extLst>
                      <a:ext uri="{FF2B5EF4-FFF2-40B4-BE49-F238E27FC236}">
                        <a16:creationId xmlns:a16="http://schemas.microsoft.com/office/drawing/2014/main" id="{C1CC5F83-45B9-97E6-E982-9B2464B47252}"/>
                      </a:ext>
                    </a:extLst>
                  </p:cNvPr>
                  <p:cNvSpPr/>
                  <p:nvPr/>
                </p:nvSpPr>
                <p:spPr>
                  <a:xfrm>
                    <a:off x="3553765" y="5273056"/>
                    <a:ext cx="9909" cy="5212"/>
                  </a:xfrm>
                  <a:custGeom>
                    <a:avLst/>
                    <a:gdLst>
                      <a:gd name="connsiteX0" fmla="*/ 7973 w 9909"/>
                      <a:gd name="connsiteY0" fmla="*/ 656 h 5212"/>
                      <a:gd name="connsiteX1" fmla="*/ 0 w 9909"/>
                      <a:gd name="connsiteY1" fmla="*/ 260 h 5212"/>
                      <a:gd name="connsiteX2" fmla="*/ 1196 w 9909"/>
                      <a:gd name="connsiteY2" fmla="*/ 5213 h 5212"/>
                      <a:gd name="connsiteX3" fmla="*/ 2392 w 9909"/>
                      <a:gd name="connsiteY3" fmla="*/ 4816 h 5212"/>
                      <a:gd name="connsiteX4" fmla="*/ 7973 w 9909"/>
                      <a:gd name="connsiteY4" fmla="*/ 656 h 5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909" h="5212">
                        <a:moveTo>
                          <a:pt x="7973" y="656"/>
                        </a:moveTo>
                        <a:cubicBezTo>
                          <a:pt x="5781" y="-136"/>
                          <a:pt x="2791" y="-136"/>
                          <a:pt x="0" y="260"/>
                        </a:cubicBezTo>
                        <a:cubicBezTo>
                          <a:pt x="399" y="1845"/>
                          <a:pt x="797" y="3628"/>
                          <a:pt x="1196" y="5213"/>
                        </a:cubicBezTo>
                        <a:cubicBezTo>
                          <a:pt x="1595" y="5014"/>
                          <a:pt x="1993" y="5014"/>
                          <a:pt x="2392" y="4816"/>
                        </a:cubicBezTo>
                        <a:cubicBezTo>
                          <a:pt x="6777" y="3826"/>
                          <a:pt x="13156" y="2439"/>
                          <a:pt x="7973" y="6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91" name="Freeform 2990">
                    <a:extLst>
                      <a:ext uri="{FF2B5EF4-FFF2-40B4-BE49-F238E27FC236}">
                        <a16:creationId xmlns:a16="http://schemas.microsoft.com/office/drawing/2014/main" id="{EB5C6B2B-A84C-F313-1CE3-22480C2ADC42}"/>
                      </a:ext>
                    </a:extLst>
                  </p:cNvPr>
                  <p:cNvSpPr/>
                  <p:nvPr/>
                </p:nvSpPr>
                <p:spPr>
                  <a:xfrm>
                    <a:off x="3645057" y="5262444"/>
                    <a:ext cx="20340" cy="7466"/>
                  </a:xfrm>
                  <a:custGeom>
                    <a:avLst/>
                    <a:gdLst>
                      <a:gd name="connsiteX0" fmla="*/ 0 w 20340"/>
                      <a:gd name="connsiteY0" fmla="*/ 2355 h 7466"/>
                      <a:gd name="connsiteX1" fmla="*/ 11561 w 20340"/>
                      <a:gd name="connsiteY1" fmla="*/ 7307 h 7466"/>
                      <a:gd name="connsiteX2" fmla="*/ 17341 w 20340"/>
                      <a:gd name="connsiteY2" fmla="*/ 6712 h 7466"/>
                      <a:gd name="connsiteX3" fmla="*/ 18538 w 20340"/>
                      <a:gd name="connsiteY3" fmla="*/ 1562 h 7466"/>
                      <a:gd name="connsiteX4" fmla="*/ 5581 w 20340"/>
                      <a:gd name="connsiteY4" fmla="*/ 176 h 7466"/>
                      <a:gd name="connsiteX5" fmla="*/ 0 w 20340"/>
                      <a:gd name="connsiteY5" fmla="*/ 2355 h 7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0340" h="7466">
                        <a:moveTo>
                          <a:pt x="0" y="2355"/>
                        </a:moveTo>
                        <a:cubicBezTo>
                          <a:pt x="3787" y="3939"/>
                          <a:pt x="7375" y="5722"/>
                          <a:pt x="11561" y="7307"/>
                        </a:cubicBezTo>
                        <a:cubicBezTo>
                          <a:pt x="12956" y="7703"/>
                          <a:pt x="15946" y="7307"/>
                          <a:pt x="17341" y="6712"/>
                        </a:cubicBezTo>
                        <a:cubicBezTo>
                          <a:pt x="21328" y="4930"/>
                          <a:pt x="20929" y="3147"/>
                          <a:pt x="18538" y="1562"/>
                        </a:cubicBezTo>
                        <a:cubicBezTo>
                          <a:pt x="16145" y="-22"/>
                          <a:pt x="11362" y="-221"/>
                          <a:pt x="5581" y="176"/>
                        </a:cubicBezTo>
                        <a:cubicBezTo>
                          <a:pt x="2392" y="572"/>
                          <a:pt x="598" y="1166"/>
                          <a:pt x="0" y="23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92" name="Freeform 2991">
                    <a:extLst>
                      <a:ext uri="{FF2B5EF4-FFF2-40B4-BE49-F238E27FC236}">
                        <a16:creationId xmlns:a16="http://schemas.microsoft.com/office/drawing/2014/main" id="{9DC7883B-C3EA-F19A-E011-B541A2D51811}"/>
                      </a:ext>
                    </a:extLst>
                  </p:cNvPr>
                  <p:cNvSpPr/>
                  <p:nvPr/>
                </p:nvSpPr>
                <p:spPr>
                  <a:xfrm>
                    <a:off x="3584262" y="5280546"/>
                    <a:ext cx="15953" cy="7994"/>
                  </a:xfrm>
                  <a:custGeom>
                    <a:avLst/>
                    <a:gdLst>
                      <a:gd name="connsiteX0" fmla="*/ 0 w 15953"/>
                      <a:gd name="connsiteY0" fmla="*/ 5052 h 7994"/>
                      <a:gd name="connsiteX1" fmla="*/ 5581 w 15953"/>
                      <a:gd name="connsiteY1" fmla="*/ 7825 h 7994"/>
                      <a:gd name="connsiteX2" fmla="*/ 15946 w 15953"/>
                      <a:gd name="connsiteY2" fmla="*/ 2279 h 7994"/>
                      <a:gd name="connsiteX3" fmla="*/ 7375 w 15953"/>
                      <a:gd name="connsiteY3" fmla="*/ 100 h 7994"/>
                      <a:gd name="connsiteX4" fmla="*/ 0 w 15953"/>
                      <a:gd name="connsiteY4" fmla="*/ 5052 h 79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953" h="7994">
                        <a:moveTo>
                          <a:pt x="0" y="5052"/>
                        </a:moveTo>
                        <a:cubicBezTo>
                          <a:pt x="200" y="6439"/>
                          <a:pt x="-598" y="8618"/>
                          <a:pt x="5581" y="7825"/>
                        </a:cubicBezTo>
                        <a:cubicBezTo>
                          <a:pt x="13554" y="7033"/>
                          <a:pt x="15747" y="4458"/>
                          <a:pt x="15946" y="2279"/>
                        </a:cubicBezTo>
                        <a:cubicBezTo>
                          <a:pt x="16145" y="496"/>
                          <a:pt x="12358" y="-296"/>
                          <a:pt x="7375" y="100"/>
                        </a:cubicBezTo>
                        <a:cubicBezTo>
                          <a:pt x="-1196" y="892"/>
                          <a:pt x="200" y="3269"/>
                          <a:pt x="0" y="50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93" name="Freeform 2992">
                    <a:extLst>
                      <a:ext uri="{FF2B5EF4-FFF2-40B4-BE49-F238E27FC236}">
                        <a16:creationId xmlns:a16="http://schemas.microsoft.com/office/drawing/2014/main" id="{55067007-564C-FD37-FD32-48911B6F1C8F}"/>
                      </a:ext>
                    </a:extLst>
                  </p:cNvPr>
                  <p:cNvSpPr/>
                  <p:nvPr/>
                </p:nvSpPr>
                <p:spPr>
                  <a:xfrm>
                    <a:off x="3596023" y="5261035"/>
                    <a:ext cx="398" cy="19808"/>
                  </a:xfrm>
                  <a:custGeom>
                    <a:avLst/>
                    <a:gdLst>
                      <a:gd name="connsiteX0" fmla="*/ 0 w 398"/>
                      <a:gd name="connsiteY0" fmla="*/ 0 h 19808"/>
                      <a:gd name="connsiteX1" fmla="*/ 0 w 398"/>
                      <a:gd name="connsiteY1" fmla="*/ 0 h 19808"/>
                      <a:gd name="connsiteX2" fmla="*/ 398 w 398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08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98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94" name="Freeform 2993">
                    <a:extLst>
                      <a:ext uri="{FF2B5EF4-FFF2-40B4-BE49-F238E27FC236}">
                        <a16:creationId xmlns:a16="http://schemas.microsoft.com/office/drawing/2014/main" id="{B6A331BF-BEF9-1E61-B306-0717DB0B8045}"/>
                      </a:ext>
                    </a:extLst>
                  </p:cNvPr>
                  <p:cNvSpPr/>
                  <p:nvPr/>
                </p:nvSpPr>
                <p:spPr>
                  <a:xfrm>
                    <a:off x="3576630" y="5260662"/>
                    <a:ext cx="19392" cy="7907"/>
                  </a:xfrm>
                  <a:custGeom>
                    <a:avLst/>
                    <a:gdLst>
                      <a:gd name="connsiteX0" fmla="*/ 9027 w 19392"/>
                      <a:gd name="connsiteY0" fmla="*/ 7900 h 7907"/>
                      <a:gd name="connsiteX1" fmla="*/ 17598 w 19392"/>
                      <a:gd name="connsiteY1" fmla="*/ 2552 h 7907"/>
                      <a:gd name="connsiteX2" fmla="*/ 19392 w 19392"/>
                      <a:gd name="connsiteY2" fmla="*/ 373 h 7907"/>
                      <a:gd name="connsiteX3" fmla="*/ 17598 w 19392"/>
                      <a:gd name="connsiteY3" fmla="*/ 373 h 7907"/>
                      <a:gd name="connsiteX4" fmla="*/ 456 w 19392"/>
                      <a:gd name="connsiteY4" fmla="*/ 2155 h 7907"/>
                      <a:gd name="connsiteX5" fmla="*/ 9027 w 19392"/>
                      <a:gd name="connsiteY5" fmla="*/ 7900 h 79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392" h="7907">
                        <a:moveTo>
                          <a:pt x="9027" y="7900"/>
                        </a:moveTo>
                        <a:cubicBezTo>
                          <a:pt x="19791" y="7306"/>
                          <a:pt x="16004" y="4532"/>
                          <a:pt x="17598" y="2552"/>
                        </a:cubicBezTo>
                        <a:lnTo>
                          <a:pt x="19392" y="373"/>
                        </a:lnTo>
                        <a:lnTo>
                          <a:pt x="17598" y="373"/>
                        </a:lnTo>
                        <a:cubicBezTo>
                          <a:pt x="11419" y="373"/>
                          <a:pt x="4243" y="-1212"/>
                          <a:pt x="456" y="2155"/>
                        </a:cubicBezTo>
                        <a:cubicBezTo>
                          <a:pt x="-1736" y="4136"/>
                          <a:pt x="4443" y="8098"/>
                          <a:pt x="9027" y="79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95" name="Freeform 2994">
                    <a:extLst>
                      <a:ext uri="{FF2B5EF4-FFF2-40B4-BE49-F238E27FC236}">
                        <a16:creationId xmlns:a16="http://schemas.microsoft.com/office/drawing/2014/main" id="{6BEFEDD4-303D-528C-3142-6001B8ECE83E}"/>
                      </a:ext>
                    </a:extLst>
                  </p:cNvPr>
                  <p:cNvSpPr/>
                  <p:nvPr/>
                </p:nvSpPr>
                <p:spPr>
                  <a:xfrm>
                    <a:off x="3552736" y="5251265"/>
                    <a:ext cx="19686" cy="7303"/>
                  </a:xfrm>
                  <a:custGeom>
                    <a:avLst/>
                    <a:gdLst>
                      <a:gd name="connsiteX0" fmla="*/ 16378 w 19686"/>
                      <a:gd name="connsiteY0" fmla="*/ 7195 h 7303"/>
                      <a:gd name="connsiteX1" fmla="*/ 15979 w 19686"/>
                      <a:gd name="connsiteY1" fmla="*/ 2044 h 7303"/>
                      <a:gd name="connsiteX2" fmla="*/ 15381 w 19686"/>
                      <a:gd name="connsiteY2" fmla="*/ 658 h 7303"/>
                      <a:gd name="connsiteX3" fmla="*/ 33 w 19686"/>
                      <a:gd name="connsiteY3" fmla="*/ 2639 h 7303"/>
                      <a:gd name="connsiteX4" fmla="*/ 16378 w 19686"/>
                      <a:gd name="connsiteY4" fmla="*/ 7195 h 7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686" h="7303">
                        <a:moveTo>
                          <a:pt x="16378" y="7195"/>
                        </a:moveTo>
                        <a:cubicBezTo>
                          <a:pt x="23952" y="5214"/>
                          <a:pt x="16179" y="3629"/>
                          <a:pt x="15979" y="2044"/>
                        </a:cubicBezTo>
                        <a:cubicBezTo>
                          <a:pt x="15979" y="1648"/>
                          <a:pt x="15581" y="1054"/>
                          <a:pt x="15381" y="658"/>
                        </a:cubicBezTo>
                        <a:cubicBezTo>
                          <a:pt x="9202" y="64"/>
                          <a:pt x="2026" y="-1125"/>
                          <a:pt x="33" y="2639"/>
                        </a:cubicBezTo>
                        <a:cubicBezTo>
                          <a:pt x="-764" y="4223"/>
                          <a:pt x="13188" y="7987"/>
                          <a:pt x="16378" y="71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96" name="Freeform 2995">
                    <a:extLst>
                      <a:ext uri="{FF2B5EF4-FFF2-40B4-BE49-F238E27FC236}">
                        <a16:creationId xmlns:a16="http://schemas.microsoft.com/office/drawing/2014/main" id="{51D65375-CD52-C62F-6BCC-45DE1CC76298}"/>
                      </a:ext>
                    </a:extLst>
                  </p:cNvPr>
                  <p:cNvSpPr/>
                  <p:nvPr/>
                </p:nvSpPr>
                <p:spPr>
                  <a:xfrm>
                    <a:off x="3568316" y="5251725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0 h 198"/>
                      <a:gd name="connsiteX1" fmla="*/ 0 w 199"/>
                      <a:gd name="connsiteY1" fmla="*/ 0 h 198"/>
                      <a:gd name="connsiteX2" fmla="*/ 0 w 199"/>
                      <a:gd name="connsiteY2" fmla="*/ 0 h 198"/>
                      <a:gd name="connsiteX3" fmla="*/ 0 w 199"/>
                      <a:gd name="connsiteY3" fmla="*/ 198 h 198"/>
                      <a:gd name="connsiteX4" fmla="*/ 199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199" y="0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97" name="Freeform 2996">
                    <a:extLst>
                      <a:ext uri="{FF2B5EF4-FFF2-40B4-BE49-F238E27FC236}">
                        <a16:creationId xmlns:a16="http://schemas.microsoft.com/office/drawing/2014/main" id="{6843BEDE-DE33-A7FA-0B75-E0AB607A5231}"/>
                      </a:ext>
                    </a:extLst>
                  </p:cNvPr>
                  <p:cNvSpPr/>
                  <p:nvPr/>
                </p:nvSpPr>
                <p:spPr>
                  <a:xfrm>
                    <a:off x="3582038" y="5238230"/>
                    <a:ext cx="16583" cy="6165"/>
                  </a:xfrm>
                  <a:custGeom>
                    <a:avLst/>
                    <a:gdLst>
                      <a:gd name="connsiteX0" fmla="*/ 10198 w 16583"/>
                      <a:gd name="connsiteY0" fmla="*/ 6166 h 6165"/>
                      <a:gd name="connsiteX1" fmla="*/ 16576 w 16583"/>
                      <a:gd name="connsiteY1" fmla="*/ 2798 h 6165"/>
                      <a:gd name="connsiteX2" fmla="*/ 7008 w 16583"/>
                      <a:gd name="connsiteY2" fmla="*/ 25 h 6165"/>
                      <a:gd name="connsiteX3" fmla="*/ 32 w 16583"/>
                      <a:gd name="connsiteY3" fmla="*/ 2402 h 6165"/>
                      <a:gd name="connsiteX4" fmla="*/ 10198 w 16583"/>
                      <a:gd name="connsiteY4" fmla="*/ 6166 h 61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583" h="6165">
                        <a:moveTo>
                          <a:pt x="10198" y="6166"/>
                        </a:moveTo>
                        <a:cubicBezTo>
                          <a:pt x="15978" y="5571"/>
                          <a:pt x="16576" y="4185"/>
                          <a:pt x="16576" y="2798"/>
                        </a:cubicBezTo>
                        <a:cubicBezTo>
                          <a:pt x="16776" y="817"/>
                          <a:pt x="13188" y="-173"/>
                          <a:pt x="7008" y="25"/>
                        </a:cubicBezTo>
                        <a:cubicBezTo>
                          <a:pt x="3022" y="223"/>
                          <a:pt x="-367" y="1015"/>
                          <a:pt x="32" y="2402"/>
                        </a:cubicBezTo>
                        <a:cubicBezTo>
                          <a:pt x="630" y="4185"/>
                          <a:pt x="3420" y="5769"/>
                          <a:pt x="10198" y="61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98" name="Freeform 2997">
                    <a:extLst>
                      <a:ext uri="{FF2B5EF4-FFF2-40B4-BE49-F238E27FC236}">
                        <a16:creationId xmlns:a16="http://schemas.microsoft.com/office/drawing/2014/main" id="{56CE9722-6724-27F3-0E7E-CB5E34D1B8EC}"/>
                      </a:ext>
                    </a:extLst>
                  </p:cNvPr>
                  <p:cNvSpPr/>
                  <p:nvPr/>
                </p:nvSpPr>
                <p:spPr>
                  <a:xfrm>
                    <a:off x="3594233" y="5252500"/>
                    <a:ext cx="27303" cy="8732"/>
                  </a:xfrm>
                  <a:custGeom>
                    <a:avLst/>
                    <a:gdLst>
                      <a:gd name="connsiteX0" fmla="*/ 16341 w 27303"/>
                      <a:gd name="connsiteY0" fmla="*/ 4771 h 8732"/>
                      <a:gd name="connsiteX1" fmla="*/ 20726 w 27303"/>
                      <a:gd name="connsiteY1" fmla="*/ 5167 h 8732"/>
                      <a:gd name="connsiteX2" fmla="*/ 27304 w 27303"/>
                      <a:gd name="connsiteY2" fmla="*/ 2394 h 8732"/>
                      <a:gd name="connsiteX3" fmla="*/ 20128 w 27303"/>
                      <a:gd name="connsiteY3" fmla="*/ 17 h 8732"/>
                      <a:gd name="connsiteX4" fmla="*/ 12354 w 27303"/>
                      <a:gd name="connsiteY4" fmla="*/ 2196 h 8732"/>
                      <a:gd name="connsiteX5" fmla="*/ 6573 w 27303"/>
                      <a:gd name="connsiteY5" fmla="*/ 1998 h 8732"/>
                      <a:gd name="connsiteX6" fmla="*/ 394 w 27303"/>
                      <a:gd name="connsiteY6" fmla="*/ 4771 h 8732"/>
                      <a:gd name="connsiteX7" fmla="*/ 2188 w 27303"/>
                      <a:gd name="connsiteY7" fmla="*/ 8733 h 8732"/>
                      <a:gd name="connsiteX8" fmla="*/ 13550 w 27303"/>
                      <a:gd name="connsiteY8" fmla="*/ 6356 h 8732"/>
                      <a:gd name="connsiteX9" fmla="*/ 16341 w 27303"/>
                      <a:gd name="connsiteY9" fmla="*/ 4771 h 87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7303" h="8732">
                        <a:moveTo>
                          <a:pt x="16341" y="4771"/>
                        </a:moveTo>
                        <a:cubicBezTo>
                          <a:pt x="17536" y="4969"/>
                          <a:pt x="18932" y="5167"/>
                          <a:pt x="20726" y="5167"/>
                        </a:cubicBezTo>
                        <a:cubicBezTo>
                          <a:pt x="25509" y="5167"/>
                          <a:pt x="26506" y="3979"/>
                          <a:pt x="27304" y="2394"/>
                        </a:cubicBezTo>
                        <a:cubicBezTo>
                          <a:pt x="26107" y="1404"/>
                          <a:pt x="25908" y="-181"/>
                          <a:pt x="20128" y="17"/>
                        </a:cubicBezTo>
                        <a:cubicBezTo>
                          <a:pt x="15743" y="17"/>
                          <a:pt x="12753" y="809"/>
                          <a:pt x="12354" y="2196"/>
                        </a:cubicBezTo>
                        <a:cubicBezTo>
                          <a:pt x="10759" y="1800"/>
                          <a:pt x="8766" y="1800"/>
                          <a:pt x="6573" y="1998"/>
                        </a:cubicBezTo>
                        <a:cubicBezTo>
                          <a:pt x="2188" y="2394"/>
                          <a:pt x="1391" y="3583"/>
                          <a:pt x="394" y="4771"/>
                        </a:cubicBezTo>
                        <a:cubicBezTo>
                          <a:pt x="-802" y="6158"/>
                          <a:pt x="992" y="7544"/>
                          <a:pt x="2188" y="8733"/>
                        </a:cubicBezTo>
                        <a:cubicBezTo>
                          <a:pt x="5976" y="7941"/>
                          <a:pt x="10161" y="7346"/>
                          <a:pt x="13550" y="6356"/>
                        </a:cubicBezTo>
                        <a:cubicBezTo>
                          <a:pt x="14945" y="5762"/>
                          <a:pt x="15942" y="5365"/>
                          <a:pt x="16341" y="47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999" name="Freeform 2998">
                    <a:extLst>
                      <a:ext uri="{FF2B5EF4-FFF2-40B4-BE49-F238E27FC236}">
                        <a16:creationId xmlns:a16="http://schemas.microsoft.com/office/drawing/2014/main" id="{4FF289A0-59EE-F772-81D5-1378E4CCE7B2}"/>
                      </a:ext>
                    </a:extLst>
                  </p:cNvPr>
                  <p:cNvSpPr/>
                  <p:nvPr/>
                </p:nvSpPr>
                <p:spPr>
                  <a:xfrm>
                    <a:off x="3596023" y="5261035"/>
                    <a:ext cx="398" cy="19808"/>
                  </a:xfrm>
                  <a:custGeom>
                    <a:avLst/>
                    <a:gdLst>
                      <a:gd name="connsiteX0" fmla="*/ 0 w 398"/>
                      <a:gd name="connsiteY0" fmla="*/ 0 h 19808"/>
                      <a:gd name="connsiteX1" fmla="*/ 398 w 398"/>
                      <a:gd name="connsiteY1" fmla="*/ 0 h 19808"/>
                      <a:gd name="connsiteX2" fmla="*/ 199 w 398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08">
                        <a:moveTo>
                          <a:pt x="0" y="0"/>
                        </a:moveTo>
                        <a:lnTo>
                          <a:pt x="398" y="0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00" name="Freeform 2999">
                    <a:extLst>
                      <a:ext uri="{FF2B5EF4-FFF2-40B4-BE49-F238E27FC236}">
                        <a16:creationId xmlns:a16="http://schemas.microsoft.com/office/drawing/2014/main" id="{30CADAB4-3523-A686-B587-5172E92CB0B0}"/>
                      </a:ext>
                    </a:extLst>
                  </p:cNvPr>
                  <p:cNvSpPr/>
                  <p:nvPr/>
                </p:nvSpPr>
                <p:spPr>
                  <a:xfrm>
                    <a:off x="3608173" y="5134339"/>
                    <a:ext cx="15356" cy="5542"/>
                  </a:xfrm>
                  <a:custGeom>
                    <a:avLst/>
                    <a:gdLst>
                      <a:gd name="connsiteX0" fmla="*/ 15356 w 15356"/>
                      <a:gd name="connsiteY0" fmla="*/ 3287 h 5542"/>
                      <a:gd name="connsiteX1" fmla="*/ 8380 w 15356"/>
                      <a:gd name="connsiteY1" fmla="*/ 117 h 5542"/>
                      <a:gd name="connsiteX2" fmla="*/ 8 w 15356"/>
                      <a:gd name="connsiteY2" fmla="*/ 2098 h 5542"/>
                      <a:gd name="connsiteX3" fmla="*/ 8380 w 15356"/>
                      <a:gd name="connsiteY3" fmla="*/ 5466 h 5542"/>
                      <a:gd name="connsiteX4" fmla="*/ 15356 w 15356"/>
                      <a:gd name="connsiteY4" fmla="*/ 3287 h 5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56" h="5542">
                        <a:moveTo>
                          <a:pt x="15356" y="3287"/>
                        </a:moveTo>
                        <a:cubicBezTo>
                          <a:pt x="14360" y="2296"/>
                          <a:pt x="14160" y="513"/>
                          <a:pt x="8380" y="117"/>
                        </a:cubicBezTo>
                        <a:cubicBezTo>
                          <a:pt x="3197" y="-279"/>
                          <a:pt x="-191" y="315"/>
                          <a:pt x="8" y="2098"/>
                        </a:cubicBezTo>
                        <a:cubicBezTo>
                          <a:pt x="407" y="3683"/>
                          <a:pt x="3596" y="4871"/>
                          <a:pt x="8380" y="5466"/>
                        </a:cubicBezTo>
                        <a:cubicBezTo>
                          <a:pt x="13363" y="5862"/>
                          <a:pt x="14360" y="4673"/>
                          <a:pt x="15356" y="32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01" name="Freeform 3000">
                    <a:extLst>
                      <a:ext uri="{FF2B5EF4-FFF2-40B4-BE49-F238E27FC236}">
                        <a16:creationId xmlns:a16="http://schemas.microsoft.com/office/drawing/2014/main" id="{3FEE8290-43A1-A2C2-76FF-6B6D92E1857F}"/>
                      </a:ext>
                    </a:extLst>
                  </p:cNvPr>
                  <p:cNvSpPr/>
                  <p:nvPr/>
                </p:nvSpPr>
                <p:spPr>
                  <a:xfrm>
                    <a:off x="3563931" y="5309280"/>
                    <a:ext cx="10575" cy="8606"/>
                  </a:xfrm>
                  <a:custGeom>
                    <a:avLst/>
                    <a:gdLst>
                      <a:gd name="connsiteX0" fmla="*/ 10564 w 10575"/>
                      <a:gd name="connsiteY0" fmla="*/ 5833 h 8606"/>
                      <a:gd name="connsiteX1" fmla="*/ 5382 w 10575"/>
                      <a:gd name="connsiteY1" fmla="*/ 4645 h 8606"/>
                      <a:gd name="connsiteX2" fmla="*/ 8970 w 10575"/>
                      <a:gd name="connsiteY2" fmla="*/ 1871 h 8606"/>
                      <a:gd name="connsiteX3" fmla="*/ 3787 w 10575"/>
                      <a:gd name="connsiteY3" fmla="*/ 89 h 8606"/>
                      <a:gd name="connsiteX4" fmla="*/ 0 w 10575"/>
                      <a:gd name="connsiteY4" fmla="*/ 683 h 8606"/>
                      <a:gd name="connsiteX5" fmla="*/ 2392 w 10575"/>
                      <a:gd name="connsiteY5" fmla="*/ 8607 h 8606"/>
                      <a:gd name="connsiteX6" fmla="*/ 3986 w 10575"/>
                      <a:gd name="connsiteY6" fmla="*/ 8607 h 8606"/>
                      <a:gd name="connsiteX7" fmla="*/ 10564 w 10575"/>
                      <a:gd name="connsiteY7" fmla="*/ 5833 h 86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575" h="8606">
                        <a:moveTo>
                          <a:pt x="10564" y="5833"/>
                        </a:moveTo>
                        <a:cubicBezTo>
                          <a:pt x="10365" y="4843"/>
                          <a:pt x="8172" y="4447"/>
                          <a:pt x="5382" y="4645"/>
                        </a:cubicBezTo>
                        <a:cubicBezTo>
                          <a:pt x="6976" y="3852"/>
                          <a:pt x="7973" y="2862"/>
                          <a:pt x="8970" y="1871"/>
                        </a:cubicBezTo>
                        <a:cubicBezTo>
                          <a:pt x="8372" y="683"/>
                          <a:pt x="7574" y="-308"/>
                          <a:pt x="3787" y="89"/>
                        </a:cubicBezTo>
                        <a:cubicBezTo>
                          <a:pt x="2392" y="287"/>
                          <a:pt x="1196" y="485"/>
                          <a:pt x="0" y="683"/>
                        </a:cubicBezTo>
                        <a:cubicBezTo>
                          <a:pt x="797" y="3258"/>
                          <a:pt x="1594" y="6031"/>
                          <a:pt x="2392" y="8607"/>
                        </a:cubicBezTo>
                        <a:cubicBezTo>
                          <a:pt x="2990" y="8607"/>
                          <a:pt x="3389" y="8607"/>
                          <a:pt x="3986" y="8607"/>
                        </a:cubicBezTo>
                        <a:cubicBezTo>
                          <a:pt x="8372" y="8210"/>
                          <a:pt x="10763" y="7220"/>
                          <a:pt x="10564" y="58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02" name="Freeform 3001">
                    <a:extLst>
                      <a:ext uri="{FF2B5EF4-FFF2-40B4-BE49-F238E27FC236}">
                        <a16:creationId xmlns:a16="http://schemas.microsoft.com/office/drawing/2014/main" id="{272E0F56-204C-B506-CA07-48F419BC77EB}"/>
                      </a:ext>
                    </a:extLst>
                  </p:cNvPr>
                  <p:cNvSpPr/>
                  <p:nvPr/>
                </p:nvSpPr>
                <p:spPr>
                  <a:xfrm>
                    <a:off x="3639125" y="5178829"/>
                    <a:ext cx="14521" cy="4753"/>
                  </a:xfrm>
                  <a:custGeom>
                    <a:avLst/>
                    <a:gdLst>
                      <a:gd name="connsiteX0" fmla="*/ 152 w 14521"/>
                      <a:gd name="connsiteY0" fmla="*/ 1980 h 4753"/>
                      <a:gd name="connsiteX1" fmla="*/ 6331 w 14521"/>
                      <a:gd name="connsiteY1" fmla="*/ 4753 h 4753"/>
                      <a:gd name="connsiteX2" fmla="*/ 14503 w 14521"/>
                      <a:gd name="connsiteY2" fmla="*/ 2376 h 4753"/>
                      <a:gd name="connsiteX3" fmla="*/ 9719 w 14521"/>
                      <a:gd name="connsiteY3" fmla="*/ 197 h 4753"/>
                      <a:gd name="connsiteX4" fmla="*/ 152 w 14521"/>
                      <a:gd name="connsiteY4" fmla="*/ 1980 h 47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21" h="4753">
                        <a:moveTo>
                          <a:pt x="152" y="1980"/>
                        </a:moveTo>
                        <a:cubicBezTo>
                          <a:pt x="-646" y="3367"/>
                          <a:pt x="1746" y="4159"/>
                          <a:pt x="6331" y="4753"/>
                        </a:cubicBezTo>
                        <a:cubicBezTo>
                          <a:pt x="11513" y="4753"/>
                          <a:pt x="14304" y="3961"/>
                          <a:pt x="14503" y="2376"/>
                        </a:cubicBezTo>
                        <a:cubicBezTo>
                          <a:pt x="14702" y="1386"/>
                          <a:pt x="13307" y="395"/>
                          <a:pt x="9719" y="197"/>
                        </a:cubicBezTo>
                        <a:cubicBezTo>
                          <a:pt x="4537" y="-397"/>
                          <a:pt x="949" y="395"/>
                          <a:pt x="152" y="19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03" name="Freeform 3002">
                    <a:extLst>
                      <a:ext uri="{FF2B5EF4-FFF2-40B4-BE49-F238E27FC236}">
                        <a16:creationId xmlns:a16="http://schemas.microsoft.com/office/drawing/2014/main" id="{9497283C-8516-9B17-DA50-D9EBD5B80B59}"/>
                      </a:ext>
                    </a:extLst>
                  </p:cNvPr>
                  <p:cNvSpPr/>
                  <p:nvPr/>
                </p:nvSpPr>
                <p:spPr>
                  <a:xfrm>
                    <a:off x="3562399" y="5181601"/>
                    <a:ext cx="16306" cy="5766"/>
                  </a:xfrm>
                  <a:custGeom>
                    <a:avLst/>
                    <a:gdLst>
                      <a:gd name="connsiteX0" fmla="*/ 137 w 16306"/>
                      <a:gd name="connsiteY0" fmla="*/ 1783 h 5766"/>
                      <a:gd name="connsiteX1" fmla="*/ 12296 w 16306"/>
                      <a:gd name="connsiteY1" fmla="*/ 5745 h 5766"/>
                      <a:gd name="connsiteX2" fmla="*/ 16282 w 16306"/>
                      <a:gd name="connsiteY2" fmla="*/ 3764 h 5766"/>
                      <a:gd name="connsiteX3" fmla="*/ 5917 w 16306"/>
                      <a:gd name="connsiteY3" fmla="*/ 0 h 5766"/>
                      <a:gd name="connsiteX4" fmla="*/ 137 w 16306"/>
                      <a:gd name="connsiteY4" fmla="*/ 1783 h 5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306" h="5766">
                        <a:moveTo>
                          <a:pt x="137" y="1783"/>
                        </a:moveTo>
                        <a:cubicBezTo>
                          <a:pt x="1930" y="3764"/>
                          <a:pt x="6116" y="5348"/>
                          <a:pt x="12296" y="5745"/>
                        </a:cubicBezTo>
                        <a:cubicBezTo>
                          <a:pt x="15485" y="5943"/>
                          <a:pt x="16482" y="4754"/>
                          <a:pt x="16282" y="3764"/>
                        </a:cubicBezTo>
                        <a:cubicBezTo>
                          <a:pt x="15884" y="1585"/>
                          <a:pt x="12894" y="0"/>
                          <a:pt x="5917" y="0"/>
                        </a:cubicBezTo>
                        <a:cubicBezTo>
                          <a:pt x="2130" y="0"/>
                          <a:pt x="-661" y="792"/>
                          <a:pt x="137" y="17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04" name="Freeform 3003">
                    <a:extLst>
                      <a:ext uri="{FF2B5EF4-FFF2-40B4-BE49-F238E27FC236}">
                        <a16:creationId xmlns:a16="http://schemas.microsoft.com/office/drawing/2014/main" id="{1E29ADCE-1B42-9E27-D90B-7A7BDA761541}"/>
                      </a:ext>
                    </a:extLst>
                  </p:cNvPr>
                  <p:cNvSpPr/>
                  <p:nvPr/>
                </p:nvSpPr>
                <p:spPr>
                  <a:xfrm>
                    <a:off x="3552578" y="5145317"/>
                    <a:ext cx="18021" cy="15682"/>
                  </a:xfrm>
                  <a:custGeom>
                    <a:avLst/>
                    <a:gdLst>
                      <a:gd name="connsiteX0" fmla="*/ 9360 w 18021"/>
                      <a:gd name="connsiteY0" fmla="*/ 7759 h 15682"/>
                      <a:gd name="connsiteX1" fmla="*/ 6171 w 18021"/>
                      <a:gd name="connsiteY1" fmla="*/ 7957 h 15682"/>
                      <a:gd name="connsiteX2" fmla="*/ 5772 w 18021"/>
                      <a:gd name="connsiteY2" fmla="*/ 5778 h 15682"/>
                      <a:gd name="connsiteX3" fmla="*/ 2184 w 18021"/>
                      <a:gd name="connsiteY3" fmla="*/ 34 h 15682"/>
                      <a:gd name="connsiteX4" fmla="*/ 988 w 18021"/>
                      <a:gd name="connsiteY4" fmla="*/ 9938 h 15682"/>
                      <a:gd name="connsiteX5" fmla="*/ 4576 w 18021"/>
                      <a:gd name="connsiteY5" fmla="*/ 15683 h 15682"/>
                      <a:gd name="connsiteX6" fmla="*/ 6569 w 18021"/>
                      <a:gd name="connsiteY6" fmla="*/ 12117 h 15682"/>
                      <a:gd name="connsiteX7" fmla="*/ 11951 w 18021"/>
                      <a:gd name="connsiteY7" fmla="*/ 12711 h 15682"/>
                      <a:gd name="connsiteX8" fmla="*/ 17931 w 18021"/>
                      <a:gd name="connsiteY8" fmla="*/ 10730 h 15682"/>
                      <a:gd name="connsiteX9" fmla="*/ 9360 w 18021"/>
                      <a:gd name="connsiteY9" fmla="*/ 7759 h 156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021" h="15682">
                        <a:moveTo>
                          <a:pt x="9360" y="7759"/>
                        </a:moveTo>
                        <a:cubicBezTo>
                          <a:pt x="8164" y="7759"/>
                          <a:pt x="6968" y="7759"/>
                          <a:pt x="6171" y="7957"/>
                        </a:cubicBezTo>
                        <a:cubicBezTo>
                          <a:pt x="5971" y="7165"/>
                          <a:pt x="5971" y="6373"/>
                          <a:pt x="5772" y="5778"/>
                        </a:cubicBezTo>
                        <a:cubicBezTo>
                          <a:pt x="4775" y="2807"/>
                          <a:pt x="3580" y="-362"/>
                          <a:pt x="2184" y="34"/>
                        </a:cubicBezTo>
                        <a:cubicBezTo>
                          <a:pt x="-9" y="826"/>
                          <a:pt x="-806" y="3996"/>
                          <a:pt x="988" y="9938"/>
                        </a:cubicBezTo>
                        <a:cubicBezTo>
                          <a:pt x="1785" y="12711"/>
                          <a:pt x="3181" y="15683"/>
                          <a:pt x="4576" y="15683"/>
                        </a:cubicBezTo>
                        <a:cubicBezTo>
                          <a:pt x="6171" y="15683"/>
                          <a:pt x="6569" y="14296"/>
                          <a:pt x="6569" y="12117"/>
                        </a:cubicBezTo>
                        <a:cubicBezTo>
                          <a:pt x="8164" y="12513"/>
                          <a:pt x="9958" y="12711"/>
                          <a:pt x="11951" y="12711"/>
                        </a:cubicBezTo>
                        <a:cubicBezTo>
                          <a:pt x="16137" y="12909"/>
                          <a:pt x="18529" y="12117"/>
                          <a:pt x="17931" y="10730"/>
                        </a:cubicBezTo>
                        <a:cubicBezTo>
                          <a:pt x="17333" y="9146"/>
                          <a:pt x="14343" y="7957"/>
                          <a:pt x="9360" y="775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05" name="Freeform 3004">
                    <a:extLst>
                      <a:ext uri="{FF2B5EF4-FFF2-40B4-BE49-F238E27FC236}">
                        <a16:creationId xmlns:a16="http://schemas.microsoft.com/office/drawing/2014/main" id="{A224FA48-9E68-73B7-3A34-9A91971131A9}"/>
                      </a:ext>
                    </a:extLst>
                  </p:cNvPr>
                  <p:cNvSpPr/>
                  <p:nvPr/>
                </p:nvSpPr>
                <p:spPr>
                  <a:xfrm>
                    <a:off x="3656527" y="5215444"/>
                    <a:ext cx="14696" cy="4190"/>
                  </a:xfrm>
                  <a:custGeom>
                    <a:avLst/>
                    <a:gdLst>
                      <a:gd name="connsiteX0" fmla="*/ 6270 w 14696"/>
                      <a:gd name="connsiteY0" fmla="*/ 30 h 4190"/>
                      <a:gd name="connsiteX1" fmla="*/ 91 w 14696"/>
                      <a:gd name="connsiteY1" fmla="*/ 2407 h 4190"/>
                      <a:gd name="connsiteX2" fmla="*/ 8462 w 14696"/>
                      <a:gd name="connsiteY2" fmla="*/ 4190 h 4190"/>
                      <a:gd name="connsiteX3" fmla="*/ 14442 w 14696"/>
                      <a:gd name="connsiteY3" fmla="*/ 1813 h 4190"/>
                      <a:gd name="connsiteX4" fmla="*/ 6270 w 14696"/>
                      <a:gd name="connsiteY4" fmla="*/ 30 h 41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696" h="4190">
                        <a:moveTo>
                          <a:pt x="6270" y="30"/>
                        </a:moveTo>
                        <a:cubicBezTo>
                          <a:pt x="1885" y="228"/>
                          <a:pt x="-507" y="1219"/>
                          <a:pt x="91" y="2407"/>
                        </a:cubicBezTo>
                        <a:cubicBezTo>
                          <a:pt x="689" y="3596"/>
                          <a:pt x="4476" y="3992"/>
                          <a:pt x="8462" y="4190"/>
                        </a:cubicBezTo>
                        <a:cubicBezTo>
                          <a:pt x="12449" y="3794"/>
                          <a:pt x="15638" y="3200"/>
                          <a:pt x="14442" y="1813"/>
                        </a:cubicBezTo>
                        <a:cubicBezTo>
                          <a:pt x="13446" y="625"/>
                          <a:pt x="10655" y="-168"/>
                          <a:pt x="6270" y="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06" name="Freeform 3005">
                    <a:extLst>
                      <a:ext uri="{FF2B5EF4-FFF2-40B4-BE49-F238E27FC236}">
                        <a16:creationId xmlns:a16="http://schemas.microsoft.com/office/drawing/2014/main" id="{4003C675-DB18-AC43-2049-26DC029A8AC8}"/>
                      </a:ext>
                    </a:extLst>
                  </p:cNvPr>
                  <p:cNvSpPr/>
                  <p:nvPr/>
                </p:nvSpPr>
                <p:spPr>
                  <a:xfrm>
                    <a:off x="3534743" y="5136953"/>
                    <a:ext cx="14466" cy="4642"/>
                  </a:xfrm>
                  <a:custGeom>
                    <a:avLst/>
                    <a:gdLst>
                      <a:gd name="connsiteX0" fmla="*/ 14438 w 14466"/>
                      <a:gd name="connsiteY0" fmla="*/ 2851 h 4642"/>
                      <a:gd name="connsiteX1" fmla="*/ 10651 w 14466"/>
                      <a:gd name="connsiteY1" fmla="*/ 276 h 4642"/>
                      <a:gd name="connsiteX2" fmla="*/ 86 w 14466"/>
                      <a:gd name="connsiteY2" fmla="*/ 2257 h 4642"/>
                      <a:gd name="connsiteX3" fmla="*/ 5269 w 14466"/>
                      <a:gd name="connsiteY3" fmla="*/ 4436 h 4642"/>
                      <a:gd name="connsiteX4" fmla="*/ 14438 w 14466"/>
                      <a:gd name="connsiteY4" fmla="*/ 2851 h 46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66" h="4642">
                        <a:moveTo>
                          <a:pt x="14438" y="2851"/>
                        </a:moveTo>
                        <a:cubicBezTo>
                          <a:pt x="14637" y="1861"/>
                          <a:pt x="13840" y="672"/>
                          <a:pt x="10651" y="276"/>
                        </a:cubicBezTo>
                        <a:cubicBezTo>
                          <a:pt x="4671" y="-516"/>
                          <a:pt x="884" y="474"/>
                          <a:pt x="86" y="2257"/>
                        </a:cubicBezTo>
                        <a:cubicBezTo>
                          <a:pt x="-512" y="3247"/>
                          <a:pt x="2080" y="4040"/>
                          <a:pt x="5269" y="4436"/>
                        </a:cubicBezTo>
                        <a:cubicBezTo>
                          <a:pt x="10053" y="4832"/>
                          <a:pt x="14039" y="4832"/>
                          <a:pt x="14438" y="28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07" name="Freeform 3006">
                    <a:extLst>
                      <a:ext uri="{FF2B5EF4-FFF2-40B4-BE49-F238E27FC236}">
                        <a16:creationId xmlns:a16="http://schemas.microsoft.com/office/drawing/2014/main" id="{CF75A3CB-0670-3B01-8144-3273A1FE10C7}"/>
                      </a:ext>
                    </a:extLst>
                  </p:cNvPr>
                  <p:cNvSpPr/>
                  <p:nvPr/>
                </p:nvSpPr>
                <p:spPr>
                  <a:xfrm>
                    <a:off x="3630195" y="5226369"/>
                    <a:ext cx="12329" cy="3961"/>
                  </a:xfrm>
                  <a:custGeom>
                    <a:avLst/>
                    <a:gdLst>
                      <a:gd name="connsiteX0" fmla="*/ 12270 w 12329"/>
                      <a:gd name="connsiteY0" fmla="*/ 2377 h 3961"/>
                      <a:gd name="connsiteX1" fmla="*/ 6490 w 12329"/>
                      <a:gd name="connsiteY1" fmla="*/ 0 h 3961"/>
                      <a:gd name="connsiteX2" fmla="*/ 111 w 12329"/>
                      <a:gd name="connsiteY2" fmla="*/ 1585 h 3961"/>
                      <a:gd name="connsiteX3" fmla="*/ 5892 w 12329"/>
                      <a:gd name="connsiteY3" fmla="*/ 3962 h 3961"/>
                      <a:gd name="connsiteX4" fmla="*/ 12270 w 12329"/>
                      <a:gd name="connsiteY4" fmla="*/ 2377 h 3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29" h="3961">
                        <a:moveTo>
                          <a:pt x="12270" y="2377"/>
                        </a:moveTo>
                        <a:cubicBezTo>
                          <a:pt x="12669" y="1188"/>
                          <a:pt x="11074" y="0"/>
                          <a:pt x="6490" y="0"/>
                        </a:cubicBezTo>
                        <a:cubicBezTo>
                          <a:pt x="3101" y="0"/>
                          <a:pt x="510" y="594"/>
                          <a:pt x="111" y="1585"/>
                        </a:cubicBezTo>
                        <a:cubicBezTo>
                          <a:pt x="-487" y="2971"/>
                          <a:pt x="1308" y="3764"/>
                          <a:pt x="5892" y="3962"/>
                        </a:cubicBezTo>
                        <a:cubicBezTo>
                          <a:pt x="9280" y="3962"/>
                          <a:pt x="11872" y="3566"/>
                          <a:pt x="12270" y="23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08" name="Freeform 3007">
                    <a:extLst>
                      <a:ext uri="{FF2B5EF4-FFF2-40B4-BE49-F238E27FC236}">
                        <a16:creationId xmlns:a16="http://schemas.microsoft.com/office/drawing/2014/main" id="{80A0F033-1BD9-73D0-75BB-F7B6C283B4F4}"/>
                      </a:ext>
                    </a:extLst>
                  </p:cNvPr>
                  <p:cNvSpPr/>
                  <p:nvPr/>
                </p:nvSpPr>
                <p:spPr>
                  <a:xfrm>
                    <a:off x="3629322" y="5236039"/>
                    <a:ext cx="14757" cy="3837"/>
                  </a:xfrm>
                  <a:custGeom>
                    <a:avLst/>
                    <a:gdLst>
                      <a:gd name="connsiteX0" fmla="*/ 188 w 14757"/>
                      <a:gd name="connsiteY0" fmla="*/ 2018 h 3837"/>
                      <a:gd name="connsiteX1" fmla="*/ 4573 w 14757"/>
                      <a:gd name="connsiteY1" fmla="*/ 3800 h 3837"/>
                      <a:gd name="connsiteX2" fmla="*/ 14738 w 14757"/>
                      <a:gd name="connsiteY2" fmla="*/ 2018 h 3837"/>
                      <a:gd name="connsiteX3" fmla="*/ 10154 w 14757"/>
                      <a:gd name="connsiteY3" fmla="*/ 37 h 3837"/>
                      <a:gd name="connsiteX4" fmla="*/ 188 w 14757"/>
                      <a:gd name="connsiteY4" fmla="*/ 2018 h 38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57" h="3837">
                        <a:moveTo>
                          <a:pt x="188" y="2018"/>
                        </a:moveTo>
                        <a:cubicBezTo>
                          <a:pt x="-609" y="3008"/>
                          <a:pt x="1184" y="3800"/>
                          <a:pt x="4573" y="3800"/>
                        </a:cubicBezTo>
                        <a:cubicBezTo>
                          <a:pt x="9556" y="3999"/>
                          <a:pt x="13144" y="3404"/>
                          <a:pt x="14738" y="2018"/>
                        </a:cubicBezTo>
                        <a:cubicBezTo>
                          <a:pt x="14938" y="829"/>
                          <a:pt x="13543" y="235"/>
                          <a:pt x="10154" y="37"/>
                        </a:cubicBezTo>
                        <a:cubicBezTo>
                          <a:pt x="5370" y="-161"/>
                          <a:pt x="1583" y="433"/>
                          <a:pt x="188" y="20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09" name="Freeform 3008">
                    <a:extLst>
                      <a:ext uri="{FF2B5EF4-FFF2-40B4-BE49-F238E27FC236}">
                        <a16:creationId xmlns:a16="http://schemas.microsoft.com/office/drawing/2014/main" id="{00A936E5-CECE-C8BB-E99D-8129765DB89B}"/>
                      </a:ext>
                    </a:extLst>
                  </p:cNvPr>
                  <p:cNvSpPr/>
                  <p:nvPr/>
                </p:nvSpPr>
                <p:spPr>
                  <a:xfrm>
                    <a:off x="3600959" y="5195489"/>
                    <a:ext cx="14441" cy="13288"/>
                  </a:xfrm>
                  <a:custGeom>
                    <a:avLst/>
                    <a:gdLst>
                      <a:gd name="connsiteX0" fmla="*/ 14398 w 14441"/>
                      <a:gd name="connsiteY0" fmla="*/ 10279 h 13288"/>
                      <a:gd name="connsiteX1" fmla="*/ 8618 w 14441"/>
                      <a:gd name="connsiteY1" fmla="*/ 7704 h 13288"/>
                      <a:gd name="connsiteX2" fmla="*/ 8020 w 14441"/>
                      <a:gd name="connsiteY2" fmla="*/ 5327 h 13288"/>
                      <a:gd name="connsiteX3" fmla="*/ 3236 w 14441"/>
                      <a:gd name="connsiteY3" fmla="*/ 177 h 13288"/>
                      <a:gd name="connsiteX4" fmla="*/ 3037 w 14441"/>
                      <a:gd name="connsiteY4" fmla="*/ 7704 h 13288"/>
                      <a:gd name="connsiteX5" fmla="*/ 3037 w 14441"/>
                      <a:gd name="connsiteY5" fmla="*/ 7902 h 13288"/>
                      <a:gd name="connsiteX6" fmla="*/ 47 w 14441"/>
                      <a:gd name="connsiteY6" fmla="*/ 9289 h 13288"/>
                      <a:gd name="connsiteX7" fmla="*/ 5030 w 14441"/>
                      <a:gd name="connsiteY7" fmla="*/ 11666 h 13288"/>
                      <a:gd name="connsiteX8" fmla="*/ 8020 w 14441"/>
                      <a:gd name="connsiteY8" fmla="*/ 13251 h 13288"/>
                      <a:gd name="connsiteX9" fmla="*/ 9216 w 14441"/>
                      <a:gd name="connsiteY9" fmla="*/ 11864 h 13288"/>
                      <a:gd name="connsiteX10" fmla="*/ 14398 w 14441"/>
                      <a:gd name="connsiteY10" fmla="*/ 10279 h 13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441" h="13288">
                        <a:moveTo>
                          <a:pt x="14398" y="10279"/>
                        </a:moveTo>
                        <a:cubicBezTo>
                          <a:pt x="14797" y="9091"/>
                          <a:pt x="12405" y="8100"/>
                          <a:pt x="8618" y="7704"/>
                        </a:cubicBezTo>
                        <a:cubicBezTo>
                          <a:pt x="8418" y="6912"/>
                          <a:pt x="8219" y="6120"/>
                          <a:pt x="8020" y="5327"/>
                        </a:cubicBezTo>
                        <a:cubicBezTo>
                          <a:pt x="6624" y="2554"/>
                          <a:pt x="5030" y="-813"/>
                          <a:pt x="3236" y="177"/>
                        </a:cubicBezTo>
                        <a:cubicBezTo>
                          <a:pt x="1641" y="969"/>
                          <a:pt x="1442" y="3941"/>
                          <a:pt x="3037" y="7704"/>
                        </a:cubicBezTo>
                        <a:cubicBezTo>
                          <a:pt x="3037" y="7704"/>
                          <a:pt x="3037" y="7704"/>
                          <a:pt x="3037" y="7902"/>
                        </a:cubicBezTo>
                        <a:cubicBezTo>
                          <a:pt x="1641" y="8100"/>
                          <a:pt x="645" y="8695"/>
                          <a:pt x="47" y="9289"/>
                        </a:cubicBezTo>
                        <a:cubicBezTo>
                          <a:pt x="-352" y="10676"/>
                          <a:pt x="1841" y="11468"/>
                          <a:pt x="5030" y="11666"/>
                        </a:cubicBezTo>
                        <a:cubicBezTo>
                          <a:pt x="6026" y="12855"/>
                          <a:pt x="7023" y="13449"/>
                          <a:pt x="8020" y="13251"/>
                        </a:cubicBezTo>
                        <a:cubicBezTo>
                          <a:pt x="8618" y="13053"/>
                          <a:pt x="9016" y="12657"/>
                          <a:pt x="9216" y="11864"/>
                        </a:cubicBezTo>
                        <a:cubicBezTo>
                          <a:pt x="11807" y="11666"/>
                          <a:pt x="14000" y="11468"/>
                          <a:pt x="14398" y="1027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10" name="Freeform 3009">
                    <a:extLst>
                      <a:ext uri="{FF2B5EF4-FFF2-40B4-BE49-F238E27FC236}">
                        <a16:creationId xmlns:a16="http://schemas.microsoft.com/office/drawing/2014/main" id="{64B8933D-36DA-C26D-180C-CB8389E26FCC}"/>
                      </a:ext>
                    </a:extLst>
                  </p:cNvPr>
                  <p:cNvSpPr/>
                  <p:nvPr/>
                </p:nvSpPr>
                <p:spPr>
                  <a:xfrm>
                    <a:off x="3596937" y="5219460"/>
                    <a:ext cx="13550" cy="4166"/>
                  </a:xfrm>
                  <a:custGeom>
                    <a:avLst/>
                    <a:gdLst>
                      <a:gd name="connsiteX0" fmla="*/ 13437 w 13550"/>
                      <a:gd name="connsiteY0" fmla="*/ 2155 h 4166"/>
                      <a:gd name="connsiteX1" fmla="*/ 3870 w 13550"/>
                      <a:gd name="connsiteY1" fmla="*/ 174 h 4166"/>
                      <a:gd name="connsiteX2" fmla="*/ 481 w 13550"/>
                      <a:gd name="connsiteY2" fmla="*/ 2353 h 4166"/>
                      <a:gd name="connsiteX3" fmla="*/ 8654 w 13550"/>
                      <a:gd name="connsiteY3" fmla="*/ 4136 h 4166"/>
                      <a:gd name="connsiteX4" fmla="*/ 13437 w 13550"/>
                      <a:gd name="connsiteY4" fmla="*/ 2155 h 41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50" h="4166">
                        <a:moveTo>
                          <a:pt x="13437" y="2155"/>
                        </a:moveTo>
                        <a:cubicBezTo>
                          <a:pt x="12441" y="571"/>
                          <a:pt x="9252" y="-420"/>
                          <a:pt x="3870" y="174"/>
                        </a:cubicBezTo>
                        <a:cubicBezTo>
                          <a:pt x="880" y="372"/>
                          <a:pt x="-914" y="1363"/>
                          <a:pt x="481" y="2353"/>
                        </a:cubicBezTo>
                        <a:cubicBezTo>
                          <a:pt x="2076" y="3542"/>
                          <a:pt x="4268" y="4334"/>
                          <a:pt x="8654" y="4136"/>
                        </a:cubicBezTo>
                        <a:cubicBezTo>
                          <a:pt x="12241" y="3938"/>
                          <a:pt x="14035" y="3146"/>
                          <a:pt x="13437" y="21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11" name="Freeform 3010">
                    <a:extLst>
                      <a:ext uri="{FF2B5EF4-FFF2-40B4-BE49-F238E27FC236}">
                        <a16:creationId xmlns:a16="http://schemas.microsoft.com/office/drawing/2014/main" id="{F33C1AD3-E816-4C95-B29C-188FC914829C}"/>
                      </a:ext>
                    </a:extLst>
                  </p:cNvPr>
                  <p:cNvSpPr/>
                  <p:nvPr/>
                </p:nvSpPr>
                <p:spPr>
                  <a:xfrm>
                    <a:off x="3589438" y="5345572"/>
                    <a:ext cx="15068" cy="4377"/>
                  </a:xfrm>
                  <a:custGeom>
                    <a:avLst/>
                    <a:gdLst>
                      <a:gd name="connsiteX0" fmla="*/ 7 w 15068"/>
                      <a:gd name="connsiteY0" fmla="*/ 2622 h 4377"/>
                      <a:gd name="connsiteX1" fmla="*/ 8578 w 15068"/>
                      <a:gd name="connsiteY1" fmla="*/ 4206 h 4377"/>
                      <a:gd name="connsiteX2" fmla="*/ 14957 w 15068"/>
                      <a:gd name="connsiteY2" fmla="*/ 2027 h 4377"/>
                      <a:gd name="connsiteX3" fmla="*/ 7581 w 15068"/>
                      <a:gd name="connsiteY3" fmla="*/ 46 h 4377"/>
                      <a:gd name="connsiteX4" fmla="*/ 7 w 15068"/>
                      <a:gd name="connsiteY4" fmla="*/ 2622 h 43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068" h="4377">
                        <a:moveTo>
                          <a:pt x="7" y="2622"/>
                        </a:moveTo>
                        <a:cubicBezTo>
                          <a:pt x="206" y="4404"/>
                          <a:pt x="3794" y="4602"/>
                          <a:pt x="8578" y="4206"/>
                        </a:cubicBezTo>
                        <a:cubicBezTo>
                          <a:pt x="11967" y="3810"/>
                          <a:pt x="14359" y="3018"/>
                          <a:pt x="14957" y="2027"/>
                        </a:cubicBezTo>
                        <a:cubicBezTo>
                          <a:pt x="15754" y="244"/>
                          <a:pt x="12166" y="-152"/>
                          <a:pt x="7581" y="46"/>
                        </a:cubicBezTo>
                        <a:cubicBezTo>
                          <a:pt x="3794" y="244"/>
                          <a:pt x="-192" y="1037"/>
                          <a:pt x="7" y="26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12" name="Freeform 3011">
                    <a:extLst>
                      <a:ext uri="{FF2B5EF4-FFF2-40B4-BE49-F238E27FC236}">
                        <a16:creationId xmlns:a16="http://schemas.microsoft.com/office/drawing/2014/main" id="{7EDD7BB0-7A98-48D0-CAE9-C74B6987CF4F}"/>
                      </a:ext>
                    </a:extLst>
                  </p:cNvPr>
                  <p:cNvSpPr/>
                  <p:nvPr/>
                </p:nvSpPr>
                <p:spPr>
                  <a:xfrm>
                    <a:off x="3589248" y="5355558"/>
                    <a:ext cx="19930" cy="7843"/>
                  </a:xfrm>
                  <a:custGeom>
                    <a:avLst/>
                    <a:gdLst>
                      <a:gd name="connsiteX0" fmla="*/ 13951 w 19930"/>
                      <a:gd name="connsiteY0" fmla="*/ 7690 h 7843"/>
                      <a:gd name="connsiteX1" fmla="*/ 19930 w 19930"/>
                      <a:gd name="connsiteY1" fmla="*/ 3530 h 7843"/>
                      <a:gd name="connsiteX2" fmla="*/ 13751 w 19930"/>
                      <a:gd name="connsiteY2" fmla="*/ 1549 h 7843"/>
                      <a:gd name="connsiteX3" fmla="*/ 13751 w 19930"/>
                      <a:gd name="connsiteY3" fmla="*/ 1351 h 7843"/>
                      <a:gd name="connsiteX4" fmla="*/ 6177 w 19930"/>
                      <a:gd name="connsiteY4" fmla="*/ 361 h 7843"/>
                      <a:gd name="connsiteX5" fmla="*/ 396 w 19930"/>
                      <a:gd name="connsiteY5" fmla="*/ 4323 h 7843"/>
                      <a:gd name="connsiteX6" fmla="*/ 3386 w 19930"/>
                      <a:gd name="connsiteY6" fmla="*/ 5115 h 7843"/>
                      <a:gd name="connsiteX7" fmla="*/ 3386 w 19930"/>
                      <a:gd name="connsiteY7" fmla="*/ 5115 h 7843"/>
                      <a:gd name="connsiteX8" fmla="*/ 13951 w 19930"/>
                      <a:gd name="connsiteY8" fmla="*/ 7690 h 78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930" h="7843">
                        <a:moveTo>
                          <a:pt x="13951" y="7690"/>
                        </a:moveTo>
                        <a:cubicBezTo>
                          <a:pt x="19731" y="6501"/>
                          <a:pt x="19930" y="4917"/>
                          <a:pt x="19930" y="3530"/>
                        </a:cubicBezTo>
                        <a:cubicBezTo>
                          <a:pt x="19930" y="1946"/>
                          <a:pt x="17738" y="1351"/>
                          <a:pt x="13751" y="1549"/>
                        </a:cubicBezTo>
                        <a:cubicBezTo>
                          <a:pt x="13751" y="1549"/>
                          <a:pt x="13951" y="1351"/>
                          <a:pt x="13751" y="1351"/>
                        </a:cubicBezTo>
                        <a:cubicBezTo>
                          <a:pt x="13552" y="163"/>
                          <a:pt x="10562" y="-432"/>
                          <a:pt x="6177" y="361"/>
                        </a:cubicBezTo>
                        <a:cubicBezTo>
                          <a:pt x="595" y="1351"/>
                          <a:pt x="-800" y="2936"/>
                          <a:pt x="396" y="4323"/>
                        </a:cubicBezTo>
                        <a:cubicBezTo>
                          <a:pt x="795" y="4917"/>
                          <a:pt x="1792" y="5115"/>
                          <a:pt x="3386" y="5115"/>
                        </a:cubicBezTo>
                        <a:lnTo>
                          <a:pt x="3386" y="5115"/>
                        </a:lnTo>
                        <a:cubicBezTo>
                          <a:pt x="4383" y="7096"/>
                          <a:pt x="7173" y="8284"/>
                          <a:pt x="13951" y="76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13" name="Freeform 3012">
                    <a:extLst>
                      <a:ext uri="{FF2B5EF4-FFF2-40B4-BE49-F238E27FC236}">
                        <a16:creationId xmlns:a16="http://schemas.microsoft.com/office/drawing/2014/main" id="{4E023726-1DF6-36FD-5272-741DCF7C81CC}"/>
                      </a:ext>
                    </a:extLst>
                  </p:cNvPr>
                  <p:cNvSpPr/>
                  <p:nvPr/>
                </p:nvSpPr>
                <p:spPr>
                  <a:xfrm>
                    <a:off x="3582070" y="5366243"/>
                    <a:ext cx="24868" cy="7107"/>
                  </a:xfrm>
                  <a:custGeom>
                    <a:avLst/>
                    <a:gdLst>
                      <a:gd name="connsiteX0" fmla="*/ 10166 w 24868"/>
                      <a:gd name="connsiteY0" fmla="*/ 4136 h 7107"/>
                      <a:gd name="connsiteX1" fmla="*/ 20531 w 24868"/>
                      <a:gd name="connsiteY1" fmla="*/ 3740 h 7107"/>
                      <a:gd name="connsiteX2" fmla="*/ 24517 w 24868"/>
                      <a:gd name="connsiteY2" fmla="*/ 967 h 7107"/>
                      <a:gd name="connsiteX3" fmla="*/ 13754 w 24868"/>
                      <a:gd name="connsiteY3" fmla="*/ 967 h 7107"/>
                      <a:gd name="connsiteX4" fmla="*/ 9767 w 24868"/>
                      <a:gd name="connsiteY4" fmla="*/ 3344 h 7107"/>
                      <a:gd name="connsiteX5" fmla="*/ 5781 w 24868"/>
                      <a:gd name="connsiteY5" fmla="*/ 2552 h 7107"/>
                      <a:gd name="connsiteX6" fmla="*/ 0 w 24868"/>
                      <a:gd name="connsiteY6" fmla="*/ 3938 h 7107"/>
                      <a:gd name="connsiteX7" fmla="*/ 997 w 24868"/>
                      <a:gd name="connsiteY7" fmla="*/ 7108 h 7107"/>
                      <a:gd name="connsiteX8" fmla="*/ 6578 w 24868"/>
                      <a:gd name="connsiteY8" fmla="*/ 6117 h 7107"/>
                      <a:gd name="connsiteX9" fmla="*/ 10166 w 24868"/>
                      <a:gd name="connsiteY9" fmla="*/ 4136 h 71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4868" h="7107">
                        <a:moveTo>
                          <a:pt x="10166" y="4136"/>
                        </a:moveTo>
                        <a:cubicBezTo>
                          <a:pt x="12159" y="5325"/>
                          <a:pt x="16146" y="4929"/>
                          <a:pt x="20531" y="3740"/>
                        </a:cubicBezTo>
                        <a:cubicBezTo>
                          <a:pt x="23720" y="2948"/>
                          <a:pt x="25713" y="1957"/>
                          <a:pt x="24517" y="967"/>
                        </a:cubicBezTo>
                        <a:cubicBezTo>
                          <a:pt x="22723" y="-419"/>
                          <a:pt x="18538" y="-221"/>
                          <a:pt x="13754" y="967"/>
                        </a:cubicBezTo>
                        <a:cubicBezTo>
                          <a:pt x="11163" y="1561"/>
                          <a:pt x="9966" y="2354"/>
                          <a:pt x="9767" y="3344"/>
                        </a:cubicBezTo>
                        <a:cubicBezTo>
                          <a:pt x="8970" y="2948"/>
                          <a:pt x="7375" y="2552"/>
                          <a:pt x="5781" y="2552"/>
                        </a:cubicBezTo>
                        <a:cubicBezTo>
                          <a:pt x="3189" y="2552"/>
                          <a:pt x="1196" y="3146"/>
                          <a:pt x="0" y="3938"/>
                        </a:cubicBezTo>
                        <a:cubicBezTo>
                          <a:pt x="399" y="4929"/>
                          <a:pt x="598" y="6117"/>
                          <a:pt x="997" y="7108"/>
                        </a:cubicBezTo>
                        <a:cubicBezTo>
                          <a:pt x="2990" y="6910"/>
                          <a:pt x="4784" y="6514"/>
                          <a:pt x="6578" y="6117"/>
                        </a:cubicBezTo>
                        <a:cubicBezTo>
                          <a:pt x="8571" y="5721"/>
                          <a:pt x="9966" y="4929"/>
                          <a:pt x="10166" y="41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14" name="Freeform 3013">
                    <a:extLst>
                      <a:ext uri="{FF2B5EF4-FFF2-40B4-BE49-F238E27FC236}">
                        <a16:creationId xmlns:a16="http://schemas.microsoft.com/office/drawing/2014/main" id="{AF0698A8-15C2-A1A9-BD2A-1291BC78A9E0}"/>
                      </a:ext>
                    </a:extLst>
                  </p:cNvPr>
                  <p:cNvSpPr/>
                  <p:nvPr/>
                </p:nvSpPr>
                <p:spPr>
                  <a:xfrm>
                    <a:off x="3584262" y="5377115"/>
                    <a:ext cx="7035" cy="5348"/>
                  </a:xfrm>
                  <a:custGeom>
                    <a:avLst/>
                    <a:gdLst>
                      <a:gd name="connsiteX0" fmla="*/ 6977 w 7035"/>
                      <a:gd name="connsiteY0" fmla="*/ 2179 h 5348"/>
                      <a:gd name="connsiteX1" fmla="*/ 997 w 7035"/>
                      <a:gd name="connsiteY1" fmla="*/ 1387 h 5348"/>
                      <a:gd name="connsiteX2" fmla="*/ 598 w 7035"/>
                      <a:gd name="connsiteY2" fmla="*/ 1387 h 5348"/>
                      <a:gd name="connsiteX3" fmla="*/ 0 w 7035"/>
                      <a:gd name="connsiteY3" fmla="*/ 0 h 5348"/>
                      <a:gd name="connsiteX4" fmla="*/ 1595 w 7035"/>
                      <a:gd name="connsiteY4" fmla="*/ 5348 h 5348"/>
                      <a:gd name="connsiteX5" fmla="*/ 6977 w 7035"/>
                      <a:gd name="connsiteY5" fmla="*/ 2179 h 53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35" h="5348">
                        <a:moveTo>
                          <a:pt x="6977" y="2179"/>
                        </a:moveTo>
                        <a:cubicBezTo>
                          <a:pt x="6578" y="1188"/>
                          <a:pt x="4186" y="990"/>
                          <a:pt x="997" y="1387"/>
                        </a:cubicBezTo>
                        <a:lnTo>
                          <a:pt x="598" y="1387"/>
                        </a:lnTo>
                        <a:cubicBezTo>
                          <a:pt x="997" y="792"/>
                          <a:pt x="598" y="396"/>
                          <a:pt x="0" y="0"/>
                        </a:cubicBezTo>
                        <a:cubicBezTo>
                          <a:pt x="598" y="1783"/>
                          <a:pt x="997" y="3566"/>
                          <a:pt x="1595" y="5348"/>
                        </a:cubicBezTo>
                        <a:cubicBezTo>
                          <a:pt x="5781" y="4754"/>
                          <a:pt x="7375" y="3566"/>
                          <a:pt x="6977" y="217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15" name="Freeform 3014">
                    <a:extLst>
                      <a:ext uri="{FF2B5EF4-FFF2-40B4-BE49-F238E27FC236}">
                        <a16:creationId xmlns:a16="http://schemas.microsoft.com/office/drawing/2014/main" id="{D5536193-6796-BEFE-3138-D1CE2F11429E}"/>
                      </a:ext>
                    </a:extLst>
                  </p:cNvPr>
                  <p:cNvSpPr/>
                  <p:nvPr/>
                </p:nvSpPr>
                <p:spPr>
                  <a:xfrm>
                    <a:off x="3545394" y="5237462"/>
                    <a:ext cx="5591" cy="3961"/>
                  </a:xfrm>
                  <a:custGeom>
                    <a:avLst/>
                    <a:gdLst>
                      <a:gd name="connsiteX0" fmla="*/ 0 w 5591"/>
                      <a:gd name="connsiteY0" fmla="*/ 0 h 3961"/>
                      <a:gd name="connsiteX1" fmla="*/ 797 w 5591"/>
                      <a:gd name="connsiteY1" fmla="*/ 3962 h 3961"/>
                      <a:gd name="connsiteX2" fmla="*/ 5581 w 5591"/>
                      <a:gd name="connsiteY2" fmla="*/ 1585 h 3961"/>
                      <a:gd name="connsiteX3" fmla="*/ 0 w 5591"/>
                      <a:gd name="connsiteY3" fmla="*/ 0 h 3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591" h="3961">
                        <a:moveTo>
                          <a:pt x="0" y="0"/>
                        </a:moveTo>
                        <a:cubicBezTo>
                          <a:pt x="199" y="1387"/>
                          <a:pt x="598" y="2575"/>
                          <a:pt x="797" y="3962"/>
                        </a:cubicBezTo>
                        <a:cubicBezTo>
                          <a:pt x="3986" y="3566"/>
                          <a:pt x="5581" y="2773"/>
                          <a:pt x="5581" y="1585"/>
                        </a:cubicBezTo>
                        <a:cubicBezTo>
                          <a:pt x="5781" y="396"/>
                          <a:pt x="299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16" name="Freeform 3015">
                    <a:extLst>
                      <a:ext uri="{FF2B5EF4-FFF2-40B4-BE49-F238E27FC236}">
                        <a16:creationId xmlns:a16="http://schemas.microsoft.com/office/drawing/2014/main" id="{5D038B15-DE4C-4566-9B90-328F49808433}"/>
                      </a:ext>
                    </a:extLst>
                  </p:cNvPr>
                  <p:cNvSpPr/>
                  <p:nvPr/>
                </p:nvSpPr>
                <p:spPr>
                  <a:xfrm>
                    <a:off x="3533911" y="5119419"/>
                    <a:ext cx="15867" cy="4658"/>
                  </a:xfrm>
                  <a:custGeom>
                    <a:avLst/>
                    <a:gdLst>
                      <a:gd name="connsiteX0" fmla="*/ 15867 w 15867"/>
                      <a:gd name="connsiteY0" fmla="*/ 2953 h 4658"/>
                      <a:gd name="connsiteX1" fmla="*/ 8692 w 15867"/>
                      <a:gd name="connsiteY1" fmla="*/ 180 h 4658"/>
                      <a:gd name="connsiteX2" fmla="*/ 121 w 15867"/>
                      <a:gd name="connsiteY2" fmla="*/ 1369 h 4658"/>
                      <a:gd name="connsiteX3" fmla="*/ 8692 w 15867"/>
                      <a:gd name="connsiteY3" fmla="*/ 4538 h 4658"/>
                      <a:gd name="connsiteX4" fmla="*/ 15867 w 15867"/>
                      <a:gd name="connsiteY4" fmla="*/ 2953 h 4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867" h="4658">
                        <a:moveTo>
                          <a:pt x="15867" y="2953"/>
                        </a:moveTo>
                        <a:cubicBezTo>
                          <a:pt x="15867" y="1567"/>
                          <a:pt x="12678" y="576"/>
                          <a:pt x="8692" y="180"/>
                        </a:cubicBezTo>
                        <a:cubicBezTo>
                          <a:pt x="4904" y="-216"/>
                          <a:pt x="918" y="-18"/>
                          <a:pt x="121" y="1369"/>
                        </a:cubicBezTo>
                        <a:cubicBezTo>
                          <a:pt x="-876" y="3350"/>
                          <a:pt x="4506" y="3944"/>
                          <a:pt x="8692" y="4538"/>
                        </a:cubicBezTo>
                        <a:cubicBezTo>
                          <a:pt x="13077" y="4934"/>
                          <a:pt x="15867" y="4340"/>
                          <a:pt x="15867" y="295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17" name="Freeform 3016">
                    <a:extLst>
                      <a:ext uri="{FF2B5EF4-FFF2-40B4-BE49-F238E27FC236}">
                        <a16:creationId xmlns:a16="http://schemas.microsoft.com/office/drawing/2014/main" id="{B710EF32-8922-3772-B082-C01AABCEA83D}"/>
                      </a:ext>
                    </a:extLst>
                  </p:cNvPr>
                  <p:cNvSpPr/>
                  <p:nvPr/>
                </p:nvSpPr>
                <p:spPr>
                  <a:xfrm>
                    <a:off x="3691456" y="5184177"/>
                    <a:ext cx="14563" cy="3565"/>
                  </a:xfrm>
                  <a:custGeom>
                    <a:avLst/>
                    <a:gdLst>
                      <a:gd name="connsiteX0" fmla="*/ 5425 w 14563"/>
                      <a:gd name="connsiteY0" fmla="*/ 0 h 3565"/>
                      <a:gd name="connsiteX1" fmla="*/ 43 w 14563"/>
                      <a:gd name="connsiteY1" fmla="*/ 1585 h 3565"/>
                      <a:gd name="connsiteX2" fmla="*/ 8216 w 14563"/>
                      <a:gd name="connsiteY2" fmla="*/ 3565 h 3565"/>
                      <a:gd name="connsiteX3" fmla="*/ 14395 w 14563"/>
                      <a:gd name="connsiteY3" fmla="*/ 1585 h 3565"/>
                      <a:gd name="connsiteX4" fmla="*/ 5425 w 14563"/>
                      <a:gd name="connsiteY4" fmla="*/ 0 h 3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63" h="3565">
                        <a:moveTo>
                          <a:pt x="5425" y="0"/>
                        </a:moveTo>
                        <a:cubicBezTo>
                          <a:pt x="2037" y="0"/>
                          <a:pt x="-355" y="594"/>
                          <a:pt x="43" y="1585"/>
                        </a:cubicBezTo>
                        <a:cubicBezTo>
                          <a:pt x="641" y="2773"/>
                          <a:pt x="3831" y="3565"/>
                          <a:pt x="8216" y="3565"/>
                        </a:cubicBezTo>
                        <a:cubicBezTo>
                          <a:pt x="11804" y="3367"/>
                          <a:pt x="15392" y="2971"/>
                          <a:pt x="14395" y="1585"/>
                        </a:cubicBezTo>
                        <a:cubicBezTo>
                          <a:pt x="13398" y="0"/>
                          <a:pt x="9213" y="0"/>
                          <a:pt x="542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18" name="Freeform 3017">
                    <a:extLst>
                      <a:ext uri="{FF2B5EF4-FFF2-40B4-BE49-F238E27FC236}">
                        <a16:creationId xmlns:a16="http://schemas.microsoft.com/office/drawing/2014/main" id="{4B5BAF38-B6CA-E279-6793-6640B14A940F}"/>
                      </a:ext>
                    </a:extLst>
                  </p:cNvPr>
                  <p:cNvSpPr/>
                  <p:nvPr/>
                </p:nvSpPr>
                <p:spPr>
                  <a:xfrm>
                    <a:off x="3690902" y="5220229"/>
                    <a:ext cx="19778" cy="17835"/>
                  </a:xfrm>
                  <a:custGeom>
                    <a:avLst/>
                    <a:gdLst>
                      <a:gd name="connsiteX0" fmla="*/ 6977 w 19778"/>
                      <a:gd name="connsiteY0" fmla="*/ 4358 h 17835"/>
                      <a:gd name="connsiteX1" fmla="*/ 8571 w 19778"/>
                      <a:gd name="connsiteY1" fmla="*/ 4160 h 17835"/>
                      <a:gd name="connsiteX2" fmla="*/ 6977 w 19778"/>
                      <a:gd name="connsiteY2" fmla="*/ 5546 h 17835"/>
                      <a:gd name="connsiteX3" fmla="*/ 7774 w 19778"/>
                      <a:gd name="connsiteY3" fmla="*/ 8716 h 17835"/>
                      <a:gd name="connsiteX4" fmla="*/ 2193 w 19778"/>
                      <a:gd name="connsiteY4" fmla="*/ 11687 h 17835"/>
                      <a:gd name="connsiteX5" fmla="*/ 8770 w 19778"/>
                      <a:gd name="connsiteY5" fmla="*/ 17630 h 17835"/>
                      <a:gd name="connsiteX6" fmla="*/ 16544 w 19778"/>
                      <a:gd name="connsiteY6" fmla="*/ 14460 h 17835"/>
                      <a:gd name="connsiteX7" fmla="*/ 15547 w 19778"/>
                      <a:gd name="connsiteY7" fmla="*/ 11687 h 17835"/>
                      <a:gd name="connsiteX8" fmla="*/ 19534 w 19778"/>
                      <a:gd name="connsiteY8" fmla="*/ 9508 h 17835"/>
                      <a:gd name="connsiteX9" fmla="*/ 15547 w 19778"/>
                      <a:gd name="connsiteY9" fmla="*/ 4358 h 17835"/>
                      <a:gd name="connsiteX10" fmla="*/ 11960 w 19778"/>
                      <a:gd name="connsiteY10" fmla="*/ 3367 h 17835"/>
                      <a:gd name="connsiteX11" fmla="*/ 13554 w 19778"/>
                      <a:gd name="connsiteY11" fmla="*/ 1981 h 17835"/>
                      <a:gd name="connsiteX12" fmla="*/ 6977 w 19778"/>
                      <a:gd name="connsiteY12" fmla="*/ 0 h 17835"/>
                      <a:gd name="connsiteX13" fmla="*/ 0 w 19778"/>
                      <a:gd name="connsiteY13" fmla="*/ 1981 h 17835"/>
                      <a:gd name="connsiteX14" fmla="*/ 6977 w 19778"/>
                      <a:gd name="connsiteY14" fmla="*/ 4358 h 178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9778" h="17835">
                        <a:moveTo>
                          <a:pt x="6977" y="4358"/>
                        </a:moveTo>
                        <a:cubicBezTo>
                          <a:pt x="7574" y="4358"/>
                          <a:pt x="7973" y="4358"/>
                          <a:pt x="8571" y="4160"/>
                        </a:cubicBezTo>
                        <a:cubicBezTo>
                          <a:pt x="7973" y="4556"/>
                          <a:pt x="7375" y="4952"/>
                          <a:pt x="6977" y="5546"/>
                        </a:cubicBezTo>
                        <a:cubicBezTo>
                          <a:pt x="6777" y="6735"/>
                          <a:pt x="6977" y="7725"/>
                          <a:pt x="7774" y="8716"/>
                        </a:cubicBezTo>
                        <a:cubicBezTo>
                          <a:pt x="4584" y="8518"/>
                          <a:pt x="2392" y="9310"/>
                          <a:pt x="2193" y="11687"/>
                        </a:cubicBezTo>
                        <a:cubicBezTo>
                          <a:pt x="2193" y="14262"/>
                          <a:pt x="4784" y="16837"/>
                          <a:pt x="8770" y="17630"/>
                        </a:cubicBezTo>
                        <a:cubicBezTo>
                          <a:pt x="13156" y="18422"/>
                          <a:pt x="15946" y="16837"/>
                          <a:pt x="16544" y="14460"/>
                        </a:cubicBezTo>
                        <a:cubicBezTo>
                          <a:pt x="16743" y="13272"/>
                          <a:pt x="16345" y="12480"/>
                          <a:pt x="15547" y="11687"/>
                        </a:cubicBezTo>
                        <a:cubicBezTo>
                          <a:pt x="17341" y="11687"/>
                          <a:pt x="18936" y="11093"/>
                          <a:pt x="19534" y="9508"/>
                        </a:cubicBezTo>
                        <a:cubicBezTo>
                          <a:pt x="20531" y="7527"/>
                          <a:pt x="18338" y="5546"/>
                          <a:pt x="15547" y="4358"/>
                        </a:cubicBezTo>
                        <a:cubicBezTo>
                          <a:pt x="14352" y="3764"/>
                          <a:pt x="13156" y="3566"/>
                          <a:pt x="11960" y="3367"/>
                        </a:cubicBezTo>
                        <a:cubicBezTo>
                          <a:pt x="12956" y="2971"/>
                          <a:pt x="13355" y="2575"/>
                          <a:pt x="13554" y="1981"/>
                        </a:cubicBezTo>
                        <a:cubicBezTo>
                          <a:pt x="13754" y="594"/>
                          <a:pt x="10963" y="0"/>
                          <a:pt x="6977" y="0"/>
                        </a:cubicBezTo>
                        <a:cubicBezTo>
                          <a:pt x="3189" y="0"/>
                          <a:pt x="0" y="594"/>
                          <a:pt x="0" y="1981"/>
                        </a:cubicBezTo>
                        <a:cubicBezTo>
                          <a:pt x="399" y="3566"/>
                          <a:pt x="3189" y="4160"/>
                          <a:pt x="6977" y="43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19" name="Freeform 3018">
                    <a:extLst>
                      <a:ext uri="{FF2B5EF4-FFF2-40B4-BE49-F238E27FC236}">
                        <a16:creationId xmlns:a16="http://schemas.microsoft.com/office/drawing/2014/main" id="{EA562A8B-81B7-663A-B244-4E3991587AB2}"/>
                      </a:ext>
                    </a:extLst>
                  </p:cNvPr>
                  <p:cNvSpPr/>
                  <p:nvPr/>
                </p:nvSpPr>
                <p:spPr>
                  <a:xfrm>
                    <a:off x="3684910" y="5248110"/>
                    <a:ext cx="12849" cy="3614"/>
                  </a:xfrm>
                  <a:custGeom>
                    <a:avLst/>
                    <a:gdLst>
                      <a:gd name="connsiteX0" fmla="*/ 12 w 12849"/>
                      <a:gd name="connsiteY0" fmla="*/ 1832 h 3614"/>
                      <a:gd name="connsiteX1" fmla="*/ 6391 w 12849"/>
                      <a:gd name="connsiteY1" fmla="*/ 3614 h 3614"/>
                      <a:gd name="connsiteX2" fmla="*/ 12769 w 12849"/>
                      <a:gd name="connsiteY2" fmla="*/ 1435 h 3614"/>
                      <a:gd name="connsiteX3" fmla="*/ 4996 w 12849"/>
                      <a:gd name="connsiteY3" fmla="*/ 49 h 3614"/>
                      <a:gd name="connsiteX4" fmla="*/ 12 w 12849"/>
                      <a:gd name="connsiteY4" fmla="*/ 1832 h 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49" h="3614">
                        <a:moveTo>
                          <a:pt x="12" y="1832"/>
                        </a:moveTo>
                        <a:cubicBezTo>
                          <a:pt x="-187" y="3020"/>
                          <a:pt x="2006" y="3614"/>
                          <a:pt x="6391" y="3614"/>
                        </a:cubicBezTo>
                        <a:cubicBezTo>
                          <a:pt x="10577" y="3416"/>
                          <a:pt x="13367" y="2624"/>
                          <a:pt x="12769" y="1435"/>
                        </a:cubicBezTo>
                        <a:cubicBezTo>
                          <a:pt x="12371" y="247"/>
                          <a:pt x="8982" y="-149"/>
                          <a:pt x="4996" y="49"/>
                        </a:cubicBezTo>
                        <a:cubicBezTo>
                          <a:pt x="2006" y="247"/>
                          <a:pt x="212" y="1039"/>
                          <a:pt x="12" y="18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20" name="Freeform 3019">
                    <a:extLst>
                      <a:ext uri="{FF2B5EF4-FFF2-40B4-BE49-F238E27FC236}">
                        <a16:creationId xmlns:a16="http://schemas.microsoft.com/office/drawing/2014/main" id="{02297AD5-4996-101F-1363-A1D4642018F7}"/>
                      </a:ext>
                    </a:extLst>
                  </p:cNvPr>
                  <p:cNvSpPr/>
                  <p:nvPr/>
                </p:nvSpPr>
                <p:spPr>
                  <a:xfrm>
                    <a:off x="3664315" y="5289124"/>
                    <a:ext cx="14058" cy="3708"/>
                  </a:xfrm>
                  <a:custGeom>
                    <a:avLst/>
                    <a:gdLst>
                      <a:gd name="connsiteX0" fmla="*/ 6256 w 14058"/>
                      <a:gd name="connsiteY0" fmla="*/ 237 h 3708"/>
                      <a:gd name="connsiteX1" fmla="*/ 76 w 14058"/>
                      <a:gd name="connsiteY1" fmla="*/ 2812 h 3708"/>
                      <a:gd name="connsiteX2" fmla="*/ 6853 w 14058"/>
                      <a:gd name="connsiteY2" fmla="*/ 3605 h 3708"/>
                      <a:gd name="connsiteX3" fmla="*/ 14029 w 14058"/>
                      <a:gd name="connsiteY3" fmla="*/ 1227 h 3708"/>
                      <a:gd name="connsiteX4" fmla="*/ 6256 w 14058"/>
                      <a:gd name="connsiteY4" fmla="*/ 237 h 3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058" h="3708">
                        <a:moveTo>
                          <a:pt x="6256" y="237"/>
                        </a:moveTo>
                        <a:cubicBezTo>
                          <a:pt x="2468" y="633"/>
                          <a:pt x="-522" y="1624"/>
                          <a:pt x="76" y="2812"/>
                        </a:cubicBezTo>
                        <a:cubicBezTo>
                          <a:pt x="475" y="3803"/>
                          <a:pt x="3664" y="3803"/>
                          <a:pt x="6853" y="3605"/>
                        </a:cubicBezTo>
                        <a:cubicBezTo>
                          <a:pt x="10641" y="3208"/>
                          <a:pt x="14428" y="2416"/>
                          <a:pt x="14029" y="1227"/>
                        </a:cubicBezTo>
                        <a:cubicBezTo>
                          <a:pt x="13830" y="237"/>
                          <a:pt x="10641" y="-357"/>
                          <a:pt x="6256" y="2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21" name="Freeform 3020">
                    <a:extLst>
                      <a:ext uri="{FF2B5EF4-FFF2-40B4-BE49-F238E27FC236}">
                        <a16:creationId xmlns:a16="http://schemas.microsoft.com/office/drawing/2014/main" id="{65EB5D92-CB2F-78E3-801D-5D84141C7F54}"/>
                      </a:ext>
                    </a:extLst>
                  </p:cNvPr>
                  <p:cNvSpPr/>
                  <p:nvPr/>
                </p:nvSpPr>
                <p:spPr>
                  <a:xfrm>
                    <a:off x="3644809" y="5165754"/>
                    <a:ext cx="13810" cy="12903"/>
                  </a:xfrm>
                  <a:custGeom>
                    <a:avLst/>
                    <a:gdLst>
                      <a:gd name="connsiteX0" fmla="*/ 6029 w 13810"/>
                      <a:gd name="connsiteY0" fmla="*/ 0 h 12903"/>
                      <a:gd name="connsiteX1" fmla="*/ 49 w 13810"/>
                      <a:gd name="connsiteY1" fmla="*/ 1387 h 12903"/>
                      <a:gd name="connsiteX2" fmla="*/ 1444 w 13810"/>
                      <a:gd name="connsiteY2" fmla="*/ 2971 h 12903"/>
                      <a:gd name="connsiteX3" fmla="*/ 2840 w 13810"/>
                      <a:gd name="connsiteY3" fmla="*/ 9310 h 12903"/>
                      <a:gd name="connsiteX4" fmla="*/ 7025 w 13810"/>
                      <a:gd name="connsiteY4" fmla="*/ 12480 h 12903"/>
                      <a:gd name="connsiteX5" fmla="*/ 6427 w 13810"/>
                      <a:gd name="connsiteY5" fmla="*/ 4358 h 12903"/>
                      <a:gd name="connsiteX6" fmla="*/ 6029 w 13810"/>
                      <a:gd name="connsiteY6" fmla="*/ 3764 h 12903"/>
                      <a:gd name="connsiteX7" fmla="*/ 7025 w 13810"/>
                      <a:gd name="connsiteY7" fmla="*/ 3764 h 12903"/>
                      <a:gd name="connsiteX8" fmla="*/ 13803 w 13810"/>
                      <a:gd name="connsiteY8" fmla="*/ 2179 h 12903"/>
                      <a:gd name="connsiteX9" fmla="*/ 6029 w 13810"/>
                      <a:gd name="connsiteY9" fmla="*/ 0 h 129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3810" h="12903">
                        <a:moveTo>
                          <a:pt x="6029" y="0"/>
                        </a:moveTo>
                        <a:cubicBezTo>
                          <a:pt x="3039" y="0"/>
                          <a:pt x="248" y="198"/>
                          <a:pt x="49" y="1387"/>
                        </a:cubicBezTo>
                        <a:cubicBezTo>
                          <a:pt x="-151" y="1981"/>
                          <a:pt x="248" y="2575"/>
                          <a:pt x="1444" y="2971"/>
                        </a:cubicBezTo>
                        <a:cubicBezTo>
                          <a:pt x="1245" y="4556"/>
                          <a:pt x="1644" y="6735"/>
                          <a:pt x="2840" y="9310"/>
                        </a:cubicBezTo>
                        <a:cubicBezTo>
                          <a:pt x="4235" y="12281"/>
                          <a:pt x="5630" y="13668"/>
                          <a:pt x="7025" y="12480"/>
                        </a:cubicBezTo>
                        <a:cubicBezTo>
                          <a:pt x="7823" y="10697"/>
                          <a:pt x="8221" y="8320"/>
                          <a:pt x="6427" y="4358"/>
                        </a:cubicBezTo>
                        <a:cubicBezTo>
                          <a:pt x="6228" y="4160"/>
                          <a:pt x="6228" y="3962"/>
                          <a:pt x="6029" y="3764"/>
                        </a:cubicBezTo>
                        <a:cubicBezTo>
                          <a:pt x="6427" y="3764"/>
                          <a:pt x="6627" y="3764"/>
                          <a:pt x="7025" y="3764"/>
                        </a:cubicBezTo>
                        <a:cubicBezTo>
                          <a:pt x="10613" y="3962"/>
                          <a:pt x="14002" y="3566"/>
                          <a:pt x="13803" y="2179"/>
                        </a:cubicBezTo>
                        <a:cubicBezTo>
                          <a:pt x="13404" y="792"/>
                          <a:pt x="10215" y="198"/>
                          <a:pt x="6029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22" name="Freeform 3021">
                    <a:extLst>
                      <a:ext uri="{FF2B5EF4-FFF2-40B4-BE49-F238E27FC236}">
                        <a16:creationId xmlns:a16="http://schemas.microsoft.com/office/drawing/2014/main" id="{ED952663-ECEF-9759-2D01-AB667FDF6B05}"/>
                      </a:ext>
                    </a:extLst>
                  </p:cNvPr>
                  <p:cNvSpPr/>
                  <p:nvPr/>
                </p:nvSpPr>
                <p:spPr>
                  <a:xfrm>
                    <a:off x="3588372" y="5308149"/>
                    <a:ext cx="13466" cy="4238"/>
                  </a:xfrm>
                  <a:custGeom>
                    <a:avLst/>
                    <a:gdLst>
                      <a:gd name="connsiteX0" fmla="*/ 6853 w 13466"/>
                      <a:gd name="connsiteY0" fmla="*/ 4190 h 4238"/>
                      <a:gd name="connsiteX1" fmla="*/ 13431 w 13466"/>
                      <a:gd name="connsiteY1" fmla="*/ 1615 h 4238"/>
                      <a:gd name="connsiteX2" fmla="*/ 8249 w 13466"/>
                      <a:gd name="connsiteY2" fmla="*/ 31 h 4238"/>
                      <a:gd name="connsiteX3" fmla="*/ 76 w 13466"/>
                      <a:gd name="connsiteY3" fmla="*/ 2606 h 4238"/>
                      <a:gd name="connsiteX4" fmla="*/ 6853 w 13466"/>
                      <a:gd name="connsiteY4" fmla="*/ 4190 h 42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66" h="4238">
                        <a:moveTo>
                          <a:pt x="6853" y="4190"/>
                        </a:moveTo>
                        <a:cubicBezTo>
                          <a:pt x="10840" y="3794"/>
                          <a:pt x="13830" y="3002"/>
                          <a:pt x="13431" y="1615"/>
                        </a:cubicBezTo>
                        <a:cubicBezTo>
                          <a:pt x="13232" y="625"/>
                          <a:pt x="11438" y="-167"/>
                          <a:pt x="8249" y="31"/>
                        </a:cubicBezTo>
                        <a:cubicBezTo>
                          <a:pt x="4262" y="229"/>
                          <a:pt x="873" y="1021"/>
                          <a:pt x="76" y="2606"/>
                        </a:cubicBezTo>
                        <a:cubicBezTo>
                          <a:pt x="-522" y="3992"/>
                          <a:pt x="2468" y="4388"/>
                          <a:pt x="6853" y="41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23" name="Freeform 3022">
                    <a:extLst>
                      <a:ext uri="{FF2B5EF4-FFF2-40B4-BE49-F238E27FC236}">
                        <a16:creationId xmlns:a16="http://schemas.microsoft.com/office/drawing/2014/main" id="{CC19C5F1-0662-C971-CE32-843A8089611E}"/>
                      </a:ext>
                    </a:extLst>
                  </p:cNvPr>
                  <p:cNvSpPr/>
                  <p:nvPr/>
                </p:nvSpPr>
                <p:spPr>
                  <a:xfrm>
                    <a:off x="3618904" y="5261233"/>
                    <a:ext cx="40336" cy="21639"/>
                  </a:xfrm>
                  <a:custGeom>
                    <a:avLst/>
                    <a:gdLst>
                      <a:gd name="connsiteX0" fmla="*/ 3828 w 40336"/>
                      <a:gd name="connsiteY0" fmla="*/ 7725 h 21639"/>
                      <a:gd name="connsiteX1" fmla="*/ 5423 w 40336"/>
                      <a:gd name="connsiteY1" fmla="*/ 8716 h 21639"/>
                      <a:gd name="connsiteX2" fmla="*/ 41 w 40336"/>
                      <a:gd name="connsiteY2" fmla="*/ 10499 h 21639"/>
                      <a:gd name="connsiteX3" fmla="*/ 5024 w 40336"/>
                      <a:gd name="connsiteY3" fmla="*/ 12083 h 21639"/>
                      <a:gd name="connsiteX4" fmla="*/ 13196 w 40336"/>
                      <a:gd name="connsiteY4" fmla="*/ 10102 h 21639"/>
                      <a:gd name="connsiteX5" fmla="*/ 13196 w 40336"/>
                      <a:gd name="connsiteY5" fmla="*/ 9904 h 21639"/>
                      <a:gd name="connsiteX6" fmla="*/ 13994 w 40336"/>
                      <a:gd name="connsiteY6" fmla="*/ 9904 h 21639"/>
                      <a:gd name="connsiteX7" fmla="*/ 14791 w 40336"/>
                      <a:gd name="connsiteY7" fmla="*/ 9706 h 21639"/>
                      <a:gd name="connsiteX8" fmla="*/ 23163 w 40336"/>
                      <a:gd name="connsiteY8" fmla="*/ 16045 h 21639"/>
                      <a:gd name="connsiteX9" fmla="*/ 19575 w 40336"/>
                      <a:gd name="connsiteY9" fmla="*/ 18026 h 21639"/>
                      <a:gd name="connsiteX10" fmla="*/ 26352 w 40336"/>
                      <a:gd name="connsiteY10" fmla="*/ 19809 h 21639"/>
                      <a:gd name="connsiteX11" fmla="*/ 26950 w 40336"/>
                      <a:gd name="connsiteY11" fmla="*/ 19809 h 21639"/>
                      <a:gd name="connsiteX12" fmla="*/ 26750 w 40336"/>
                      <a:gd name="connsiteY12" fmla="*/ 20007 h 21639"/>
                      <a:gd name="connsiteX13" fmla="*/ 33727 w 40336"/>
                      <a:gd name="connsiteY13" fmla="*/ 21592 h 21639"/>
                      <a:gd name="connsiteX14" fmla="*/ 40305 w 40336"/>
                      <a:gd name="connsiteY14" fmla="*/ 19214 h 21639"/>
                      <a:gd name="connsiteX15" fmla="*/ 36717 w 40336"/>
                      <a:gd name="connsiteY15" fmla="*/ 17828 h 21639"/>
                      <a:gd name="connsiteX16" fmla="*/ 37514 w 40336"/>
                      <a:gd name="connsiteY16" fmla="*/ 17234 h 21639"/>
                      <a:gd name="connsiteX17" fmla="*/ 38511 w 40336"/>
                      <a:gd name="connsiteY17" fmla="*/ 15847 h 21639"/>
                      <a:gd name="connsiteX18" fmla="*/ 33727 w 40336"/>
                      <a:gd name="connsiteY18" fmla="*/ 11291 h 21639"/>
                      <a:gd name="connsiteX19" fmla="*/ 18977 w 40336"/>
                      <a:gd name="connsiteY19" fmla="*/ 4556 h 21639"/>
                      <a:gd name="connsiteX20" fmla="*/ 12997 w 40336"/>
                      <a:gd name="connsiteY20" fmla="*/ 0 h 21639"/>
                      <a:gd name="connsiteX21" fmla="*/ 6220 w 40336"/>
                      <a:gd name="connsiteY21" fmla="*/ 4952 h 21639"/>
                      <a:gd name="connsiteX22" fmla="*/ 6419 w 40336"/>
                      <a:gd name="connsiteY22" fmla="*/ 5744 h 21639"/>
                      <a:gd name="connsiteX23" fmla="*/ 3828 w 40336"/>
                      <a:gd name="connsiteY23" fmla="*/ 7725 h 21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40336" h="21639">
                        <a:moveTo>
                          <a:pt x="3828" y="7725"/>
                        </a:moveTo>
                        <a:cubicBezTo>
                          <a:pt x="3828" y="8122"/>
                          <a:pt x="4426" y="8518"/>
                          <a:pt x="5423" y="8716"/>
                        </a:cubicBezTo>
                        <a:cubicBezTo>
                          <a:pt x="2831" y="8914"/>
                          <a:pt x="639" y="9508"/>
                          <a:pt x="41" y="10499"/>
                        </a:cubicBezTo>
                        <a:cubicBezTo>
                          <a:pt x="-358" y="11489"/>
                          <a:pt x="2233" y="12083"/>
                          <a:pt x="5024" y="12083"/>
                        </a:cubicBezTo>
                        <a:cubicBezTo>
                          <a:pt x="9010" y="12083"/>
                          <a:pt x="12000" y="11489"/>
                          <a:pt x="13196" y="10102"/>
                        </a:cubicBezTo>
                        <a:cubicBezTo>
                          <a:pt x="13196" y="10102"/>
                          <a:pt x="13196" y="10102"/>
                          <a:pt x="13196" y="9904"/>
                        </a:cubicBezTo>
                        <a:cubicBezTo>
                          <a:pt x="13396" y="9904"/>
                          <a:pt x="13595" y="9904"/>
                          <a:pt x="13994" y="9904"/>
                        </a:cubicBezTo>
                        <a:cubicBezTo>
                          <a:pt x="14392" y="9904"/>
                          <a:pt x="14591" y="9706"/>
                          <a:pt x="14791" y="9706"/>
                        </a:cubicBezTo>
                        <a:cubicBezTo>
                          <a:pt x="16186" y="12876"/>
                          <a:pt x="19575" y="14460"/>
                          <a:pt x="23163" y="16045"/>
                        </a:cubicBezTo>
                        <a:cubicBezTo>
                          <a:pt x="21169" y="16441"/>
                          <a:pt x="19774" y="17234"/>
                          <a:pt x="19575" y="18026"/>
                        </a:cubicBezTo>
                        <a:cubicBezTo>
                          <a:pt x="19176" y="19413"/>
                          <a:pt x="22365" y="19809"/>
                          <a:pt x="26352" y="19809"/>
                        </a:cubicBezTo>
                        <a:lnTo>
                          <a:pt x="26950" y="19809"/>
                        </a:lnTo>
                        <a:cubicBezTo>
                          <a:pt x="26950" y="19809"/>
                          <a:pt x="26750" y="20007"/>
                          <a:pt x="26750" y="20007"/>
                        </a:cubicBezTo>
                        <a:cubicBezTo>
                          <a:pt x="26551" y="21393"/>
                          <a:pt x="29342" y="21790"/>
                          <a:pt x="33727" y="21592"/>
                        </a:cubicBezTo>
                        <a:cubicBezTo>
                          <a:pt x="37315" y="21195"/>
                          <a:pt x="40703" y="20601"/>
                          <a:pt x="40305" y="19214"/>
                        </a:cubicBezTo>
                        <a:cubicBezTo>
                          <a:pt x="40105" y="18422"/>
                          <a:pt x="38710" y="18026"/>
                          <a:pt x="36717" y="17828"/>
                        </a:cubicBezTo>
                        <a:cubicBezTo>
                          <a:pt x="36916" y="17630"/>
                          <a:pt x="37315" y="17432"/>
                          <a:pt x="37514" y="17234"/>
                        </a:cubicBezTo>
                        <a:cubicBezTo>
                          <a:pt x="37913" y="16837"/>
                          <a:pt x="38311" y="16441"/>
                          <a:pt x="38511" y="15847"/>
                        </a:cubicBezTo>
                        <a:cubicBezTo>
                          <a:pt x="39507" y="12876"/>
                          <a:pt x="36518" y="11687"/>
                          <a:pt x="33727" y="11291"/>
                        </a:cubicBezTo>
                        <a:cubicBezTo>
                          <a:pt x="27747" y="10499"/>
                          <a:pt x="25355" y="4160"/>
                          <a:pt x="18977" y="4556"/>
                        </a:cubicBezTo>
                        <a:cubicBezTo>
                          <a:pt x="18777" y="1981"/>
                          <a:pt x="16784" y="198"/>
                          <a:pt x="12997" y="0"/>
                        </a:cubicBezTo>
                        <a:cubicBezTo>
                          <a:pt x="8811" y="0"/>
                          <a:pt x="6021" y="1783"/>
                          <a:pt x="6220" y="4952"/>
                        </a:cubicBezTo>
                        <a:cubicBezTo>
                          <a:pt x="6220" y="5150"/>
                          <a:pt x="6220" y="5348"/>
                          <a:pt x="6419" y="5744"/>
                        </a:cubicBezTo>
                        <a:cubicBezTo>
                          <a:pt x="4825" y="6339"/>
                          <a:pt x="4027" y="6933"/>
                          <a:pt x="3828" y="77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24" name="Freeform 3023">
                    <a:extLst>
                      <a:ext uri="{FF2B5EF4-FFF2-40B4-BE49-F238E27FC236}">
                        <a16:creationId xmlns:a16="http://schemas.microsoft.com/office/drawing/2014/main" id="{9AF3713D-C05B-8C99-DAF1-1D297D7155DF}"/>
                      </a:ext>
                    </a:extLst>
                  </p:cNvPr>
                  <p:cNvSpPr/>
                  <p:nvPr/>
                </p:nvSpPr>
                <p:spPr>
                  <a:xfrm>
                    <a:off x="3611361" y="5308850"/>
                    <a:ext cx="15956" cy="4320"/>
                  </a:xfrm>
                  <a:custGeom>
                    <a:avLst/>
                    <a:gdLst>
                      <a:gd name="connsiteX0" fmla="*/ 10176 w 15956"/>
                      <a:gd name="connsiteY0" fmla="*/ 122 h 4320"/>
                      <a:gd name="connsiteX1" fmla="*/ 9777 w 15956"/>
                      <a:gd name="connsiteY1" fmla="*/ 122 h 4320"/>
                      <a:gd name="connsiteX2" fmla="*/ 6787 w 15956"/>
                      <a:gd name="connsiteY2" fmla="*/ 320 h 4320"/>
                      <a:gd name="connsiteX3" fmla="*/ 10 w 15956"/>
                      <a:gd name="connsiteY3" fmla="*/ 3292 h 4320"/>
                      <a:gd name="connsiteX4" fmla="*/ 6389 w 15956"/>
                      <a:gd name="connsiteY4" fmla="*/ 4084 h 4320"/>
                      <a:gd name="connsiteX5" fmla="*/ 6987 w 15956"/>
                      <a:gd name="connsiteY5" fmla="*/ 4084 h 4320"/>
                      <a:gd name="connsiteX6" fmla="*/ 11571 w 15956"/>
                      <a:gd name="connsiteY6" fmla="*/ 3886 h 4320"/>
                      <a:gd name="connsiteX7" fmla="*/ 15956 w 15956"/>
                      <a:gd name="connsiteY7" fmla="*/ 1509 h 4320"/>
                      <a:gd name="connsiteX8" fmla="*/ 10176 w 15956"/>
                      <a:gd name="connsiteY8" fmla="*/ 122 h 4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956" h="4320">
                        <a:moveTo>
                          <a:pt x="10176" y="122"/>
                        </a:moveTo>
                        <a:lnTo>
                          <a:pt x="9777" y="122"/>
                        </a:lnTo>
                        <a:cubicBezTo>
                          <a:pt x="8780" y="122"/>
                          <a:pt x="7983" y="122"/>
                          <a:pt x="6787" y="320"/>
                        </a:cubicBezTo>
                        <a:cubicBezTo>
                          <a:pt x="2601" y="915"/>
                          <a:pt x="-189" y="1905"/>
                          <a:pt x="10" y="3292"/>
                        </a:cubicBezTo>
                        <a:cubicBezTo>
                          <a:pt x="210" y="4480"/>
                          <a:pt x="3399" y="4480"/>
                          <a:pt x="6389" y="4084"/>
                        </a:cubicBezTo>
                        <a:lnTo>
                          <a:pt x="6987" y="4084"/>
                        </a:lnTo>
                        <a:cubicBezTo>
                          <a:pt x="8182" y="4282"/>
                          <a:pt x="9777" y="4282"/>
                          <a:pt x="11571" y="3886"/>
                        </a:cubicBezTo>
                        <a:cubicBezTo>
                          <a:pt x="14959" y="3292"/>
                          <a:pt x="15757" y="2301"/>
                          <a:pt x="15956" y="1509"/>
                        </a:cubicBezTo>
                        <a:cubicBezTo>
                          <a:pt x="15358" y="320"/>
                          <a:pt x="13365" y="-274"/>
                          <a:pt x="10176" y="1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25" name="Freeform 3024">
                    <a:extLst>
                      <a:ext uri="{FF2B5EF4-FFF2-40B4-BE49-F238E27FC236}">
                        <a16:creationId xmlns:a16="http://schemas.microsoft.com/office/drawing/2014/main" id="{E0FC17F1-193B-9B3A-8299-838693C83F95}"/>
                      </a:ext>
                    </a:extLst>
                  </p:cNvPr>
                  <p:cNvSpPr/>
                  <p:nvPr/>
                </p:nvSpPr>
                <p:spPr>
                  <a:xfrm>
                    <a:off x="3596213" y="5174350"/>
                    <a:ext cx="13802" cy="4082"/>
                  </a:xfrm>
                  <a:custGeom>
                    <a:avLst/>
                    <a:gdLst>
                      <a:gd name="connsiteX0" fmla="*/ 7185 w 13802"/>
                      <a:gd name="connsiteY0" fmla="*/ 4082 h 4082"/>
                      <a:gd name="connsiteX1" fmla="*/ 13762 w 13802"/>
                      <a:gd name="connsiteY1" fmla="*/ 2101 h 4082"/>
                      <a:gd name="connsiteX2" fmla="*/ 7783 w 13802"/>
                      <a:gd name="connsiteY2" fmla="*/ 120 h 4082"/>
                      <a:gd name="connsiteX3" fmla="*/ 9 w 13802"/>
                      <a:gd name="connsiteY3" fmla="*/ 1705 h 4082"/>
                      <a:gd name="connsiteX4" fmla="*/ 7185 w 13802"/>
                      <a:gd name="connsiteY4" fmla="*/ 4082 h 40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02" h="4082">
                        <a:moveTo>
                          <a:pt x="7185" y="4082"/>
                        </a:moveTo>
                        <a:cubicBezTo>
                          <a:pt x="11570" y="4082"/>
                          <a:pt x="14161" y="3488"/>
                          <a:pt x="13762" y="2101"/>
                        </a:cubicBezTo>
                        <a:cubicBezTo>
                          <a:pt x="13563" y="1111"/>
                          <a:pt x="10772" y="517"/>
                          <a:pt x="7783" y="120"/>
                        </a:cubicBezTo>
                        <a:cubicBezTo>
                          <a:pt x="3597" y="-276"/>
                          <a:pt x="408" y="319"/>
                          <a:pt x="9" y="1705"/>
                        </a:cubicBezTo>
                        <a:cubicBezTo>
                          <a:pt x="-190" y="3290"/>
                          <a:pt x="2999" y="3884"/>
                          <a:pt x="7185" y="40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26" name="Freeform 3025">
                    <a:extLst>
                      <a:ext uri="{FF2B5EF4-FFF2-40B4-BE49-F238E27FC236}">
                        <a16:creationId xmlns:a16="http://schemas.microsoft.com/office/drawing/2014/main" id="{A1CB4505-192D-4196-4C64-FD4AC7055B4C}"/>
                      </a:ext>
                    </a:extLst>
                  </p:cNvPr>
                  <p:cNvSpPr/>
                  <p:nvPr/>
                </p:nvSpPr>
                <p:spPr>
                  <a:xfrm>
                    <a:off x="3596167" y="5155171"/>
                    <a:ext cx="21088" cy="17962"/>
                  </a:xfrm>
                  <a:custGeom>
                    <a:avLst/>
                    <a:gdLst>
                      <a:gd name="connsiteX0" fmla="*/ 2846 w 21088"/>
                      <a:gd name="connsiteY0" fmla="*/ 4641 h 17962"/>
                      <a:gd name="connsiteX1" fmla="*/ 1251 w 21088"/>
                      <a:gd name="connsiteY1" fmla="*/ 4245 h 17962"/>
                      <a:gd name="connsiteX2" fmla="*/ 852 w 21088"/>
                      <a:gd name="connsiteY2" fmla="*/ 11970 h 17962"/>
                      <a:gd name="connsiteX3" fmla="*/ 5636 w 21088"/>
                      <a:gd name="connsiteY3" fmla="*/ 17913 h 17962"/>
                      <a:gd name="connsiteX4" fmla="*/ 6035 w 21088"/>
                      <a:gd name="connsiteY4" fmla="*/ 10386 h 17962"/>
                      <a:gd name="connsiteX5" fmla="*/ 4640 w 21088"/>
                      <a:gd name="connsiteY5" fmla="*/ 6820 h 17962"/>
                      <a:gd name="connsiteX6" fmla="*/ 10022 w 21088"/>
                      <a:gd name="connsiteY6" fmla="*/ 7612 h 17962"/>
                      <a:gd name="connsiteX7" fmla="*/ 14207 w 21088"/>
                      <a:gd name="connsiteY7" fmla="*/ 6820 h 17962"/>
                      <a:gd name="connsiteX8" fmla="*/ 14806 w 21088"/>
                      <a:gd name="connsiteY8" fmla="*/ 9197 h 17962"/>
                      <a:gd name="connsiteX9" fmla="*/ 19589 w 21088"/>
                      <a:gd name="connsiteY9" fmla="*/ 15140 h 17962"/>
                      <a:gd name="connsiteX10" fmla="*/ 20187 w 21088"/>
                      <a:gd name="connsiteY10" fmla="*/ 6226 h 17962"/>
                      <a:gd name="connsiteX11" fmla="*/ 15204 w 21088"/>
                      <a:gd name="connsiteY11" fmla="*/ 85 h 17962"/>
                      <a:gd name="connsiteX12" fmla="*/ 13809 w 21088"/>
                      <a:gd name="connsiteY12" fmla="*/ 4839 h 17962"/>
                      <a:gd name="connsiteX13" fmla="*/ 8826 w 21088"/>
                      <a:gd name="connsiteY13" fmla="*/ 3849 h 17962"/>
                      <a:gd name="connsiteX14" fmla="*/ 2846 w 21088"/>
                      <a:gd name="connsiteY14" fmla="*/ 4641 h 179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1088" h="17962">
                        <a:moveTo>
                          <a:pt x="2846" y="4641"/>
                        </a:moveTo>
                        <a:cubicBezTo>
                          <a:pt x="2248" y="4245"/>
                          <a:pt x="1650" y="4047"/>
                          <a:pt x="1251" y="4245"/>
                        </a:cubicBezTo>
                        <a:cubicBezTo>
                          <a:pt x="-343" y="4641"/>
                          <a:pt x="-343" y="7810"/>
                          <a:pt x="852" y="11970"/>
                        </a:cubicBezTo>
                        <a:cubicBezTo>
                          <a:pt x="2049" y="16328"/>
                          <a:pt x="4042" y="18309"/>
                          <a:pt x="5636" y="17913"/>
                        </a:cubicBezTo>
                        <a:cubicBezTo>
                          <a:pt x="7231" y="17319"/>
                          <a:pt x="7231" y="14347"/>
                          <a:pt x="6035" y="10386"/>
                        </a:cubicBezTo>
                        <a:cubicBezTo>
                          <a:pt x="5636" y="8999"/>
                          <a:pt x="5038" y="7810"/>
                          <a:pt x="4640" y="6820"/>
                        </a:cubicBezTo>
                        <a:cubicBezTo>
                          <a:pt x="5836" y="7216"/>
                          <a:pt x="7630" y="7612"/>
                          <a:pt x="10022" y="7612"/>
                        </a:cubicBezTo>
                        <a:cubicBezTo>
                          <a:pt x="12214" y="7612"/>
                          <a:pt x="13609" y="7414"/>
                          <a:pt x="14207" y="6820"/>
                        </a:cubicBezTo>
                        <a:cubicBezTo>
                          <a:pt x="14407" y="7612"/>
                          <a:pt x="14606" y="8405"/>
                          <a:pt x="14806" y="9197"/>
                        </a:cubicBezTo>
                        <a:cubicBezTo>
                          <a:pt x="16001" y="13159"/>
                          <a:pt x="17995" y="15338"/>
                          <a:pt x="19589" y="15140"/>
                        </a:cubicBezTo>
                        <a:cubicBezTo>
                          <a:pt x="21981" y="14545"/>
                          <a:pt x="20985" y="10187"/>
                          <a:pt x="20187" y="6226"/>
                        </a:cubicBezTo>
                        <a:cubicBezTo>
                          <a:pt x="18592" y="2066"/>
                          <a:pt x="16799" y="-509"/>
                          <a:pt x="15204" y="85"/>
                        </a:cubicBezTo>
                        <a:cubicBezTo>
                          <a:pt x="14008" y="481"/>
                          <a:pt x="13609" y="2462"/>
                          <a:pt x="13809" y="4839"/>
                        </a:cubicBezTo>
                        <a:cubicBezTo>
                          <a:pt x="12812" y="4245"/>
                          <a:pt x="11018" y="4047"/>
                          <a:pt x="8826" y="3849"/>
                        </a:cubicBezTo>
                        <a:cubicBezTo>
                          <a:pt x="6035" y="3453"/>
                          <a:pt x="3444" y="3849"/>
                          <a:pt x="2846" y="46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27" name="Freeform 3026">
                    <a:extLst>
                      <a:ext uri="{FF2B5EF4-FFF2-40B4-BE49-F238E27FC236}">
                        <a16:creationId xmlns:a16="http://schemas.microsoft.com/office/drawing/2014/main" id="{B924DFF0-6039-2949-8056-9D0511950E6C}"/>
                      </a:ext>
                    </a:extLst>
                  </p:cNvPr>
                  <p:cNvSpPr/>
                  <p:nvPr/>
                </p:nvSpPr>
                <p:spPr>
                  <a:xfrm>
                    <a:off x="3594826" y="5228548"/>
                    <a:ext cx="12792" cy="4159"/>
                  </a:xfrm>
                  <a:custGeom>
                    <a:avLst/>
                    <a:gdLst>
                      <a:gd name="connsiteX0" fmla="*/ 4585 w 12792"/>
                      <a:gd name="connsiteY0" fmla="*/ 0 h 4159"/>
                      <a:gd name="connsiteX1" fmla="*/ 0 w 12792"/>
                      <a:gd name="connsiteY1" fmla="*/ 1981 h 4159"/>
                      <a:gd name="connsiteX2" fmla="*/ 6578 w 12792"/>
                      <a:gd name="connsiteY2" fmla="*/ 4160 h 4159"/>
                      <a:gd name="connsiteX3" fmla="*/ 12558 w 12792"/>
                      <a:gd name="connsiteY3" fmla="*/ 1981 h 4159"/>
                      <a:gd name="connsiteX4" fmla="*/ 4585 w 12792"/>
                      <a:gd name="connsiteY4" fmla="*/ 0 h 4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92" h="4159">
                        <a:moveTo>
                          <a:pt x="4585" y="0"/>
                        </a:moveTo>
                        <a:cubicBezTo>
                          <a:pt x="598" y="0"/>
                          <a:pt x="399" y="990"/>
                          <a:pt x="0" y="1981"/>
                        </a:cubicBezTo>
                        <a:cubicBezTo>
                          <a:pt x="399" y="3367"/>
                          <a:pt x="2791" y="4160"/>
                          <a:pt x="6578" y="4160"/>
                        </a:cubicBezTo>
                        <a:cubicBezTo>
                          <a:pt x="10166" y="4160"/>
                          <a:pt x="13754" y="3367"/>
                          <a:pt x="12558" y="1981"/>
                        </a:cubicBezTo>
                        <a:cubicBezTo>
                          <a:pt x="11362" y="594"/>
                          <a:pt x="8571" y="0"/>
                          <a:pt x="458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28" name="Freeform 3027">
                    <a:extLst>
                      <a:ext uri="{FF2B5EF4-FFF2-40B4-BE49-F238E27FC236}">
                        <a16:creationId xmlns:a16="http://schemas.microsoft.com/office/drawing/2014/main" id="{9B14EEDD-0988-58BF-523E-113C527D3E11}"/>
                      </a:ext>
                    </a:extLst>
                  </p:cNvPr>
                  <p:cNvSpPr/>
                  <p:nvPr/>
                </p:nvSpPr>
                <p:spPr>
                  <a:xfrm>
                    <a:off x="3591457" y="5292970"/>
                    <a:ext cx="21000" cy="4386"/>
                  </a:xfrm>
                  <a:custGeom>
                    <a:avLst/>
                    <a:gdLst>
                      <a:gd name="connsiteX0" fmla="*/ 6359 w 21000"/>
                      <a:gd name="connsiteY0" fmla="*/ 3721 h 4386"/>
                      <a:gd name="connsiteX1" fmla="*/ 7755 w 21000"/>
                      <a:gd name="connsiteY1" fmla="*/ 3523 h 4386"/>
                      <a:gd name="connsiteX2" fmla="*/ 14731 w 21000"/>
                      <a:gd name="connsiteY2" fmla="*/ 4315 h 4386"/>
                      <a:gd name="connsiteX3" fmla="*/ 20910 w 21000"/>
                      <a:gd name="connsiteY3" fmla="*/ 1740 h 4386"/>
                      <a:gd name="connsiteX4" fmla="*/ 14731 w 21000"/>
                      <a:gd name="connsiteY4" fmla="*/ 552 h 4386"/>
                      <a:gd name="connsiteX5" fmla="*/ 11343 w 21000"/>
                      <a:gd name="connsiteY5" fmla="*/ 948 h 4386"/>
                      <a:gd name="connsiteX6" fmla="*/ 3967 w 21000"/>
                      <a:gd name="connsiteY6" fmla="*/ 155 h 4386"/>
                      <a:gd name="connsiteX7" fmla="*/ 180 w 21000"/>
                      <a:gd name="connsiteY7" fmla="*/ 2532 h 4386"/>
                      <a:gd name="connsiteX8" fmla="*/ 6359 w 21000"/>
                      <a:gd name="connsiteY8" fmla="*/ 3721 h 43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000" h="4386">
                        <a:moveTo>
                          <a:pt x="6359" y="3721"/>
                        </a:moveTo>
                        <a:lnTo>
                          <a:pt x="7755" y="3523"/>
                        </a:lnTo>
                        <a:cubicBezTo>
                          <a:pt x="8552" y="4315"/>
                          <a:pt x="11343" y="4513"/>
                          <a:pt x="14731" y="4315"/>
                        </a:cubicBezTo>
                        <a:cubicBezTo>
                          <a:pt x="19116" y="3919"/>
                          <a:pt x="21508" y="3127"/>
                          <a:pt x="20910" y="1740"/>
                        </a:cubicBezTo>
                        <a:cubicBezTo>
                          <a:pt x="20511" y="750"/>
                          <a:pt x="17721" y="552"/>
                          <a:pt x="14731" y="552"/>
                        </a:cubicBezTo>
                        <a:cubicBezTo>
                          <a:pt x="13535" y="552"/>
                          <a:pt x="12339" y="750"/>
                          <a:pt x="11343" y="948"/>
                        </a:cubicBezTo>
                        <a:cubicBezTo>
                          <a:pt x="10147" y="155"/>
                          <a:pt x="7356" y="-241"/>
                          <a:pt x="3967" y="155"/>
                        </a:cubicBezTo>
                        <a:cubicBezTo>
                          <a:pt x="380" y="552"/>
                          <a:pt x="-418" y="1740"/>
                          <a:pt x="180" y="2532"/>
                        </a:cubicBezTo>
                        <a:cubicBezTo>
                          <a:pt x="977" y="3523"/>
                          <a:pt x="2373" y="4315"/>
                          <a:pt x="6359" y="37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29" name="Freeform 3028">
                    <a:extLst>
                      <a:ext uri="{FF2B5EF4-FFF2-40B4-BE49-F238E27FC236}">
                        <a16:creationId xmlns:a16="http://schemas.microsoft.com/office/drawing/2014/main" id="{BB0FB8AC-0A4A-5829-D0B8-6D23E8908D79}"/>
                      </a:ext>
                    </a:extLst>
                  </p:cNvPr>
                  <p:cNvSpPr/>
                  <p:nvPr/>
                </p:nvSpPr>
                <p:spPr>
                  <a:xfrm>
                    <a:off x="3584251" y="5209105"/>
                    <a:ext cx="13041" cy="4030"/>
                  </a:xfrm>
                  <a:custGeom>
                    <a:avLst/>
                    <a:gdLst>
                      <a:gd name="connsiteX0" fmla="*/ 12 w 13041"/>
                      <a:gd name="connsiteY0" fmla="*/ 1615 h 4030"/>
                      <a:gd name="connsiteX1" fmla="*/ 6191 w 13041"/>
                      <a:gd name="connsiteY1" fmla="*/ 3992 h 4030"/>
                      <a:gd name="connsiteX2" fmla="*/ 12768 w 13041"/>
                      <a:gd name="connsiteY2" fmla="*/ 2804 h 4030"/>
                      <a:gd name="connsiteX3" fmla="*/ 5593 w 13041"/>
                      <a:gd name="connsiteY3" fmla="*/ 31 h 4030"/>
                      <a:gd name="connsiteX4" fmla="*/ 12 w 13041"/>
                      <a:gd name="connsiteY4" fmla="*/ 1615 h 40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041" h="4030">
                        <a:moveTo>
                          <a:pt x="12" y="1615"/>
                        </a:moveTo>
                        <a:cubicBezTo>
                          <a:pt x="-188" y="3002"/>
                          <a:pt x="2204" y="3794"/>
                          <a:pt x="6191" y="3992"/>
                        </a:cubicBezTo>
                        <a:cubicBezTo>
                          <a:pt x="9579" y="4190"/>
                          <a:pt x="11971" y="3596"/>
                          <a:pt x="12768" y="2804"/>
                        </a:cubicBezTo>
                        <a:cubicBezTo>
                          <a:pt x="14164" y="1021"/>
                          <a:pt x="9978" y="229"/>
                          <a:pt x="5593" y="31"/>
                        </a:cubicBezTo>
                        <a:cubicBezTo>
                          <a:pt x="2603" y="-167"/>
                          <a:pt x="211" y="625"/>
                          <a:pt x="12" y="16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30" name="Freeform 3029">
                    <a:extLst>
                      <a:ext uri="{FF2B5EF4-FFF2-40B4-BE49-F238E27FC236}">
                        <a16:creationId xmlns:a16="http://schemas.microsoft.com/office/drawing/2014/main" id="{54F34CE2-0E03-44DC-30FF-757996948A52}"/>
                      </a:ext>
                    </a:extLst>
                  </p:cNvPr>
                  <p:cNvSpPr/>
                  <p:nvPr/>
                </p:nvSpPr>
                <p:spPr>
                  <a:xfrm>
                    <a:off x="3584974" y="5273316"/>
                    <a:ext cx="12524" cy="3998"/>
                  </a:xfrm>
                  <a:custGeom>
                    <a:avLst/>
                    <a:gdLst>
                      <a:gd name="connsiteX0" fmla="*/ 6265 w 12524"/>
                      <a:gd name="connsiteY0" fmla="*/ 3962 h 3998"/>
                      <a:gd name="connsiteX1" fmla="*/ 12444 w 12524"/>
                      <a:gd name="connsiteY1" fmla="*/ 1981 h 3998"/>
                      <a:gd name="connsiteX2" fmla="*/ 6265 w 12524"/>
                      <a:gd name="connsiteY2" fmla="*/ 0 h 3998"/>
                      <a:gd name="connsiteX3" fmla="*/ 85 w 12524"/>
                      <a:gd name="connsiteY3" fmla="*/ 1783 h 3998"/>
                      <a:gd name="connsiteX4" fmla="*/ 6265 w 12524"/>
                      <a:gd name="connsiteY4" fmla="*/ 3962 h 3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24" h="3998">
                        <a:moveTo>
                          <a:pt x="6265" y="3962"/>
                        </a:moveTo>
                        <a:cubicBezTo>
                          <a:pt x="9454" y="3764"/>
                          <a:pt x="12045" y="3169"/>
                          <a:pt x="12444" y="1981"/>
                        </a:cubicBezTo>
                        <a:cubicBezTo>
                          <a:pt x="13042" y="594"/>
                          <a:pt x="10251" y="0"/>
                          <a:pt x="6265" y="0"/>
                        </a:cubicBezTo>
                        <a:cubicBezTo>
                          <a:pt x="3075" y="0"/>
                          <a:pt x="484" y="792"/>
                          <a:pt x="85" y="1783"/>
                        </a:cubicBezTo>
                        <a:cubicBezTo>
                          <a:pt x="-513" y="3565"/>
                          <a:pt x="2079" y="4160"/>
                          <a:pt x="6265" y="39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31" name="Freeform 3030">
                    <a:extLst>
                      <a:ext uri="{FF2B5EF4-FFF2-40B4-BE49-F238E27FC236}">
                        <a16:creationId xmlns:a16="http://schemas.microsoft.com/office/drawing/2014/main" id="{989FF65D-0204-464E-AC41-722AADA25E65}"/>
                      </a:ext>
                    </a:extLst>
                  </p:cNvPr>
                  <p:cNvSpPr/>
                  <p:nvPr/>
                </p:nvSpPr>
                <p:spPr>
                  <a:xfrm>
                    <a:off x="3615937" y="5244754"/>
                    <a:ext cx="12585" cy="3529"/>
                  </a:xfrm>
                  <a:custGeom>
                    <a:avLst/>
                    <a:gdLst>
                      <a:gd name="connsiteX0" fmla="*/ 4404 w 12585"/>
                      <a:gd name="connsiteY0" fmla="*/ 38 h 3529"/>
                      <a:gd name="connsiteX1" fmla="*/ 19 w 12585"/>
                      <a:gd name="connsiteY1" fmla="*/ 2217 h 3529"/>
                      <a:gd name="connsiteX2" fmla="*/ 6596 w 12585"/>
                      <a:gd name="connsiteY2" fmla="*/ 3405 h 3529"/>
                      <a:gd name="connsiteX3" fmla="*/ 12576 w 12585"/>
                      <a:gd name="connsiteY3" fmla="*/ 1425 h 3529"/>
                      <a:gd name="connsiteX4" fmla="*/ 4404 w 12585"/>
                      <a:gd name="connsiteY4" fmla="*/ 38 h 3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585" h="3529">
                        <a:moveTo>
                          <a:pt x="4404" y="38"/>
                        </a:moveTo>
                        <a:cubicBezTo>
                          <a:pt x="1215" y="236"/>
                          <a:pt x="-181" y="1226"/>
                          <a:pt x="19" y="2217"/>
                        </a:cubicBezTo>
                        <a:cubicBezTo>
                          <a:pt x="816" y="3207"/>
                          <a:pt x="3008" y="3802"/>
                          <a:pt x="6596" y="3405"/>
                        </a:cubicBezTo>
                        <a:cubicBezTo>
                          <a:pt x="9785" y="3207"/>
                          <a:pt x="12776" y="2415"/>
                          <a:pt x="12576" y="1425"/>
                        </a:cubicBezTo>
                        <a:cubicBezTo>
                          <a:pt x="12178" y="434"/>
                          <a:pt x="8390" y="-160"/>
                          <a:pt x="4404" y="3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32" name="Freeform 3031">
                    <a:extLst>
                      <a:ext uri="{FF2B5EF4-FFF2-40B4-BE49-F238E27FC236}">
                        <a16:creationId xmlns:a16="http://schemas.microsoft.com/office/drawing/2014/main" id="{BC3840E8-3273-41C7-9147-6A4DF9DAFED8}"/>
                      </a:ext>
                    </a:extLst>
                  </p:cNvPr>
                  <p:cNvSpPr/>
                  <p:nvPr/>
                </p:nvSpPr>
                <p:spPr>
                  <a:xfrm>
                    <a:off x="3613563" y="5210126"/>
                    <a:ext cx="14228" cy="3763"/>
                  </a:xfrm>
                  <a:custGeom>
                    <a:avLst/>
                    <a:gdLst>
                      <a:gd name="connsiteX0" fmla="*/ 5781 w 14228"/>
                      <a:gd name="connsiteY0" fmla="*/ 0 h 3763"/>
                      <a:gd name="connsiteX1" fmla="*/ 0 w 14228"/>
                      <a:gd name="connsiteY1" fmla="*/ 1585 h 3763"/>
                      <a:gd name="connsiteX2" fmla="*/ 7375 w 14228"/>
                      <a:gd name="connsiteY2" fmla="*/ 3764 h 3763"/>
                      <a:gd name="connsiteX3" fmla="*/ 14152 w 14228"/>
                      <a:gd name="connsiteY3" fmla="*/ 1783 h 3763"/>
                      <a:gd name="connsiteX4" fmla="*/ 5781 w 14228"/>
                      <a:gd name="connsiteY4" fmla="*/ 0 h 37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228" h="3763">
                        <a:moveTo>
                          <a:pt x="5781" y="0"/>
                        </a:moveTo>
                        <a:cubicBezTo>
                          <a:pt x="2791" y="0"/>
                          <a:pt x="0" y="396"/>
                          <a:pt x="0" y="1585"/>
                        </a:cubicBezTo>
                        <a:cubicBezTo>
                          <a:pt x="797" y="2971"/>
                          <a:pt x="3189" y="3764"/>
                          <a:pt x="7375" y="3764"/>
                        </a:cubicBezTo>
                        <a:cubicBezTo>
                          <a:pt x="11760" y="3764"/>
                          <a:pt x="14750" y="3169"/>
                          <a:pt x="14152" y="1783"/>
                        </a:cubicBezTo>
                        <a:cubicBezTo>
                          <a:pt x="13554" y="396"/>
                          <a:pt x="9767" y="0"/>
                          <a:pt x="5781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33" name="Freeform 3032">
                    <a:extLst>
                      <a:ext uri="{FF2B5EF4-FFF2-40B4-BE49-F238E27FC236}">
                        <a16:creationId xmlns:a16="http://schemas.microsoft.com/office/drawing/2014/main" id="{A26D82BA-23CC-EF78-A4A3-4A4EA16E0112}"/>
                      </a:ext>
                    </a:extLst>
                  </p:cNvPr>
                  <p:cNvSpPr/>
                  <p:nvPr/>
                </p:nvSpPr>
                <p:spPr>
                  <a:xfrm>
                    <a:off x="3629477" y="5251130"/>
                    <a:ext cx="13984" cy="3800"/>
                  </a:xfrm>
                  <a:custGeom>
                    <a:avLst/>
                    <a:gdLst>
                      <a:gd name="connsiteX0" fmla="*/ 7208 w 13984"/>
                      <a:gd name="connsiteY0" fmla="*/ 3764 h 3800"/>
                      <a:gd name="connsiteX1" fmla="*/ 13985 w 13984"/>
                      <a:gd name="connsiteY1" fmla="*/ 1387 h 3800"/>
                      <a:gd name="connsiteX2" fmla="*/ 7806 w 13984"/>
                      <a:gd name="connsiteY2" fmla="*/ 0 h 3800"/>
                      <a:gd name="connsiteX3" fmla="*/ 32 w 13984"/>
                      <a:gd name="connsiteY3" fmla="*/ 1981 h 3800"/>
                      <a:gd name="connsiteX4" fmla="*/ 7208 w 13984"/>
                      <a:gd name="connsiteY4" fmla="*/ 3764 h 3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984" h="3800">
                        <a:moveTo>
                          <a:pt x="7208" y="3764"/>
                        </a:moveTo>
                        <a:cubicBezTo>
                          <a:pt x="11194" y="3367"/>
                          <a:pt x="13985" y="2773"/>
                          <a:pt x="13985" y="1387"/>
                        </a:cubicBezTo>
                        <a:cubicBezTo>
                          <a:pt x="13786" y="396"/>
                          <a:pt x="10795" y="0"/>
                          <a:pt x="7806" y="0"/>
                        </a:cubicBezTo>
                        <a:cubicBezTo>
                          <a:pt x="3819" y="0"/>
                          <a:pt x="32" y="792"/>
                          <a:pt x="32" y="1981"/>
                        </a:cubicBezTo>
                        <a:cubicBezTo>
                          <a:pt x="-367" y="3367"/>
                          <a:pt x="3022" y="3962"/>
                          <a:pt x="7208" y="37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34" name="Freeform 3033">
                    <a:extLst>
                      <a:ext uri="{FF2B5EF4-FFF2-40B4-BE49-F238E27FC236}">
                        <a16:creationId xmlns:a16="http://schemas.microsoft.com/office/drawing/2014/main" id="{62648CFB-F5DA-3EB2-B59D-BF7B70D6551C}"/>
                      </a:ext>
                    </a:extLst>
                  </p:cNvPr>
                  <p:cNvSpPr/>
                  <p:nvPr/>
                </p:nvSpPr>
                <p:spPr>
                  <a:xfrm>
                    <a:off x="3592574" y="5322712"/>
                    <a:ext cx="12316" cy="3883"/>
                  </a:xfrm>
                  <a:custGeom>
                    <a:avLst/>
                    <a:gdLst>
                      <a:gd name="connsiteX0" fmla="*/ 60 w 12316"/>
                      <a:gd name="connsiteY0" fmla="*/ 2900 h 3883"/>
                      <a:gd name="connsiteX1" fmla="*/ 6638 w 12316"/>
                      <a:gd name="connsiteY1" fmla="*/ 3692 h 3883"/>
                      <a:gd name="connsiteX2" fmla="*/ 11820 w 12316"/>
                      <a:gd name="connsiteY2" fmla="*/ 721 h 3883"/>
                      <a:gd name="connsiteX3" fmla="*/ 4645 w 12316"/>
                      <a:gd name="connsiteY3" fmla="*/ 325 h 3883"/>
                      <a:gd name="connsiteX4" fmla="*/ 60 w 12316"/>
                      <a:gd name="connsiteY4" fmla="*/ 2900 h 3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16" h="3883">
                        <a:moveTo>
                          <a:pt x="60" y="2900"/>
                        </a:moveTo>
                        <a:cubicBezTo>
                          <a:pt x="857" y="3890"/>
                          <a:pt x="3648" y="4088"/>
                          <a:pt x="6638" y="3692"/>
                        </a:cubicBezTo>
                        <a:cubicBezTo>
                          <a:pt x="11023" y="3098"/>
                          <a:pt x="13415" y="2107"/>
                          <a:pt x="11820" y="721"/>
                        </a:cubicBezTo>
                        <a:cubicBezTo>
                          <a:pt x="10625" y="-270"/>
                          <a:pt x="7834" y="-72"/>
                          <a:pt x="4645" y="325"/>
                        </a:cubicBezTo>
                        <a:cubicBezTo>
                          <a:pt x="1256" y="721"/>
                          <a:pt x="-338" y="1711"/>
                          <a:pt x="60" y="29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35" name="Freeform 3034">
                    <a:extLst>
                      <a:ext uri="{FF2B5EF4-FFF2-40B4-BE49-F238E27FC236}">
                        <a16:creationId xmlns:a16="http://schemas.microsoft.com/office/drawing/2014/main" id="{05C7C072-F026-6BFA-A9B5-FDD4734C5E77}"/>
                      </a:ext>
                    </a:extLst>
                  </p:cNvPr>
                  <p:cNvSpPr/>
                  <p:nvPr/>
                </p:nvSpPr>
                <p:spPr>
                  <a:xfrm>
                    <a:off x="3655023" y="5252628"/>
                    <a:ext cx="14031" cy="9413"/>
                  </a:xfrm>
                  <a:custGeom>
                    <a:avLst/>
                    <a:gdLst>
                      <a:gd name="connsiteX0" fmla="*/ 10564 w 14031"/>
                      <a:gd name="connsiteY0" fmla="*/ 681 h 9413"/>
                      <a:gd name="connsiteX1" fmla="*/ 8770 w 14031"/>
                      <a:gd name="connsiteY1" fmla="*/ 87 h 9413"/>
                      <a:gd name="connsiteX2" fmla="*/ 1196 w 14031"/>
                      <a:gd name="connsiteY2" fmla="*/ 1671 h 9413"/>
                      <a:gd name="connsiteX3" fmla="*/ 0 w 14031"/>
                      <a:gd name="connsiteY3" fmla="*/ 2860 h 9413"/>
                      <a:gd name="connsiteX4" fmla="*/ 199 w 14031"/>
                      <a:gd name="connsiteY4" fmla="*/ 3454 h 9413"/>
                      <a:gd name="connsiteX5" fmla="*/ 199 w 14031"/>
                      <a:gd name="connsiteY5" fmla="*/ 3652 h 9413"/>
                      <a:gd name="connsiteX6" fmla="*/ 6379 w 14031"/>
                      <a:gd name="connsiteY6" fmla="*/ 9397 h 9413"/>
                      <a:gd name="connsiteX7" fmla="*/ 13953 w 14031"/>
                      <a:gd name="connsiteY7" fmla="*/ 4841 h 9413"/>
                      <a:gd name="connsiteX8" fmla="*/ 13554 w 14031"/>
                      <a:gd name="connsiteY8" fmla="*/ 2662 h 9413"/>
                      <a:gd name="connsiteX9" fmla="*/ 13754 w 14031"/>
                      <a:gd name="connsiteY9" fmla="*/ 2266 h 9413"/>
                      <a:gd name="connsiteX10" fmla="*/ 10564 w 14031"/>
                      <a:gd name="connsiteY10" fmla="*/ 681 h 9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031" h="9413">
                        <a:moveTo>
                          <a:pt x="10564" y="681"/>
                        </a:moveTo>
                        <a:cubicBezTo>
                          <a:pt x="9966" y="483"/>
                          <a:pt x="9368" y="285"/>
                          <a:pt x="8770" y="87"/>
                        </a:cubicBezTo>
                        <a:cubicBezTo>
                          <a:pt x="5781" y="-111"/>
                          <a:pt x="2791" y="-111"/>
                          <a:pt x="1196" y="1671"/>
                        </a:cubicBezTo>
                        <a:cubicBezTo>
                          <a:pt x="399" y="2068"/>
                          <a:pt x="0" y="2464"/>
                          <a:pt x="0" y="2860"/>
                        </a:cubicBezTo>
                        <a:cubicBezTo>
                          <a:pt x="0" y="3058"/>
                          <a:pt x="0" y="3256"/>
                          <a:pt x="199" y="3454"/>
                        </a:cubicBezTo>
                        <a:cubicBezTo>
                          <a:pt x="199" y="3454"/>
                          <a:pt x="199" y="3652"/>
                          <a:pt x="199" y="3652"/>
                        </a:cubicBezTo>
                        <a:cubicBezTo>
                          <a:pt x="-598" y="7218"/>
                          <a:pt x="1993" y="9397"/>
                          <a:pt x="6379" y="9397"/>
                        </a:cubicBezTo>
                        <a:cubicBezTo>
                          <a:pt x="10564" y="9595"/>
                          <a:pt x="13554" y="8010"/>
                          <a:pt x="13953" y="4841"/>
                        </a:cubicBezTo>
                        <a:cubicBezTo>
                          <a:pt x="14152" y="4048"/>
                          <a:pt x="13953" y="3256"/>
                          <a:pt x="13554" y="2662"/>
                        </a:cubicBezTo>
                        <a:cubicBezTo>
                          <a:pt x="13754" y="2464"/>
                          <a:pt x="13754" y="2464"/>
                          <a:pt x="13754" y="2266"/>
                        </a:cubicBezTo>
                        <a:cubicBezTo>
                          <a:pt x="14152" y="1473"/>
                          <a:pt x="12757" y="879"/>
                          <a:pt x="10564" y="6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36" name="Freeform 3035">
                    <a:extLst>
                      <a:ext uri="{FF2B5EF4-FFF2-40B4-BE49-F238E27FC236}">
                        <a16:creationId xmlns:a16="http://schemas.microsoft.com/office/drawing/2014/main" id="{4AB03345-3233-14E8-C07F-4D30B939E366}"/>
                      </a:ext>
                    </a:extLst>
                  </p:cNvPr>
                  <p:cNvSpPr/>
                  <p:nvPr/>
                </p:nvSpPr>
                <p:spPr>
                  <a:xfrm>
                    <a:off x="3663896" y="5206560"/>
                    <a:ext cx="12133" cy="3763"/>
                  </a:xfrm>
                  <a:custGeom>
                    <a:avLst/>
                    <a:gdLst>
                      <a:gd name="connsiteX0" fmla="*/ 97 w 12133"/>
                      <a:gd name="connsiteY0" fmla="*/ 1783 h 3763"/>
                      <a:gd name="connsiteX1" fmla="*/ 5878 w 12133"/>
                      <a:gd name="connsiteY1" fmla="*/ 3764 h 3763"/>
                      <a:gd name="connsiteX2" fmla="*/ 12057 w 12133"/>
                      <a:gd name="connsiteY2" fmla="*/ 2179 h 3763"/>
                      <a:gd name="connsiteX3" fmla="*/ 5878 w 12133"/>
                      <a:gd name="connsiteY3" fmla="*/ 0 h 3763"/>
                      <a:gd name="connsiteX4" fmla="*/ 97 w 12133"/>
                      <a:gd name="connsiteY4" fmla="*/ 1783 h 37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33" h="3763">
                        <a:moveTo>
                          <a:pt x="97" y="1783"/>
                        </a:moveTo>
                        <a:cubicBezTo>
                          <a:pt x="-501" y="2971"/>
                          <a:pt x="1692" y="3764"/>
                          <a:pt x="5878" y="3764"/>
                        </a:cubicBezTo>
                        <a:cubicBezTo>
                          <a:pt x="8668" y="3764"/>
                          <a:pt x="11658" y="3367"/>
                          <a:pt x="12057" y="2179"/>
                        </a:cubicBezTo>
                        <a:cubicBezTo>
                          <a:pt x="12655" y="792"/>
                          <a:pt x="9665" y="198"/>
                          <a:pt x="5878" y="0"/>
                        </a:cubicBezTo>
                        <a:cubicBezTo>
                          <a:pt x="2888" y="0"/>
                          <a:pt x="297" y="594"/>
                          <a:pt x="97" y="17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37" name="Freeform 3036">
                    <a:extLst>
                      <a:ext uri="{FF2B5EF4-FFF2-40B4-BE49-F238E27FC236}">
                        <a16:creationId xmlns:a16="http://schemas.microsoft.com/office/drawing/2014/main" id="{F754DE7B-5A1C-5EEF-8D3D-7A628E62E966}"/>
                      </a:ext>
                    </a:extLst>
                  </p:cNvPr>
                  <p:cNvSpPr/>
                  <p:nvPr/>
                </p:nvSpPr>
                <p:spPr>
                  <a:xfrm>
                    <a:off x="3571904" y="5329939"/>
                    <a:ext cx="12424" cy="4190"/>
                  </a:xfrm>
                  <a:custGeom>
                    <a:avLst/>
                    <a:gdLst>
                      <a:gd name="connsiteX0" fmla="*/ 4385 w 12424"/>
                      <a:gd name="connsiteY0" fmla="*/ 4191 h 4190"/>
                      <a:gd name="connsiteX1" fmla="*/ 12358 w 12424"/>
                      <a:gd name="connsiteY1" fmla="*/ 1615 h 4190"/>
                      <a:gd name="connsiteX2" fmla="*/ 7973 w 12424"/>
                      <a:gd name="connsiteY2" fmla="*/ 31 h 4190"/>
                      <a:gd name="connsiteX3" fmla="*/ 0 w 12424"/>
                      <a:gd name="connsiteY3" fmla="*/ 2408 h 4190"/>
                      <a:gd name="connsiteX4" fmla="*/ 4385 w 12424"/>
                      <a:gd name="connsiteY4" fmla="*/ 4191 h 41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24" h="4190">
                        <a:moveTo>
                          <a:pt x="4385" y="4191"/>
                        </a:moveTo>
                        <a:cubicBezTo>
                          <a:pt x="8172" y="3992"/>
                          <a:pt x="11760" y="3200"/>
                          <a:pt x="12358" y="1615"/>
                        </a:cubicBezTo>
                        <a:cubicBezTo>
                          <a:pt x="12757" y="625"/>
                          <a:pt x="11362" y="-167"/>
                          <a:pt x="7973" y="31"/>
                        </a:cubicBezTo>
                        <a:cubicBezTo>
                          <a:pt x="4186" y="229"/>
                          <a:pt x="797" y="823"/>
                          <a:pt x="0" y="2408"/>
                        </a:cubicBezTo>
                        <a:cubicBezTo>
                          <a:pt x="0" y="3596"/>
                          <a:pt x="1395" y="4191"/>
                          <a:pt x="4385" y="41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38" name="Freeform 3037">
                    <a:extLst>
                      <a:ext uri="{FF2B5EF4-FFF2-40B4-BE49-F238E27FC236}">
                        <a16:creationId xmlns:a16="http://schemas.microsoft.com/office/drawing/2014/main" id="{DA5EFDBF-62D0-D934-6CFF-DC40A1C6FE9A}"/>
                      </a:ext>
                    </a:extLst>
                  </p:cNvPr>
                  <p:cNvSpPr/>
                  <p:nvPr/>
                </p:nvSpPr>
                <p:spPr>
                  <a:xfrm>
                    <a:off x="3565525" y="5297879"/>
                    <a:ext cx="12799" cy="3565"/>
                  </a:xfrm>
                  <a:custGeom>
                    <a:avLst/>
                    <a:gdLst>
                      <a:gd name="connsiteX0" fmla="*/ 7973 w 12799"/>
                      <a:gd name="connsiteY0" fmla="*/ 0 h 3565"/>
                      <a:gd name="connsiteX1" fmla="*/ 0 w 12799"/>
                      <a:gd name="connsiteY1" fmla="*/ 2179 h 3565"/>
                      <a:gd name="connsiteX2" fmla="*/ 5781 w 12799"/>
                      <a:gd name="connsiteY2" fmla="*/ 3566 h 3565"/>
                      <a:gd name="connsiteX3" fmla="*/ 12558 w 12799"/>
                      <a:gd name="connsiteY3" fmla="*/ 1783 h 3565"/>
                      <a:gd name="connsiteX4" fmla="*/ 7973 w 12799"/>
                      <a:gd name="connsiteY4" fmla="*/ 0 h 3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99" h="3565">
                        <a:moveTo>
                          <a:pt x="7973" y="0"/>
                        </a:moveTo>
                        <a:cubicBezTo>
                          <a:pt x="4186" y="0"/>
                          <a:pt x="0" y="396"/>
                          <a:pt x="0" y="2179"/>
                        </a:cubicBezTo>
                        <a:cubicBezTo>
                          <a:pt x="0" y="3367"/>
                          <a:pt x="2791" y="3566"/>
                          <a:pt x="5781" y="3566"/>
                        </a:cubicBezTo>
                        <a:cubicBezTo>
                          <a:pt x="9169" y="3566"/>
                          <a:pt x="11760" y="2773"/>
                          <a:pt x="12558" y="1783"/>
                        </a:cubicBezTo>
                        <a:cubicBezTo>
                          <a:pt x="13554" y="396"/>
                          <a:pt x="11362" y="0"/>
                          <a:pt x="7973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39" name="Freeform 3038">
                    <a:extLst>
                      <a:ext uri="{FF2B5EF4-FFF2-40B4-BE49-F238E27FC236}">
                        <a16:creationId xmlns:a16="http://schemas.microsoft.com/office/drawing/2014/main" id="{AB0C49FF-F0C9-B84E-9C83-79489BA75976}"/>
                      </a:ext>
                    </a:extLst>
                  </p:cNvPr>
                  <p:cNvSpPr/>
                  <p:nvPr/>
                </p:nvSpPr>
                <p:spPr>
                  <a:xfrm>
                    <a:off x="3673550" y="5277228"/>
                    <a:ext cx="12766" cy="3466"/>
                  </a:xfrm>
                  <a:custGeom>
                    <a:avLst/>
                    <a:gdLst>
                      <a:gd name="connsiteX0" fmla="*/ 10 w 12766"/>
                      <a:gd name="connsiteY0" fmla="*/ 2229 h 3466"/>
                      <a:gd name="connsiteX1" fmla="*/ 5790 w 12766"/>
                      <a:gd name="connsiteY1" fmla="*/ 3417 h 3466"/>
                      <a:gd name="connsiteX2" fmla="*/ 12767 w 12766"/>
                      <a:gd name="connsiteY2" fmla="*/ 1238 h 3466"/>
                      <a:gd name="connsiteX3" fmla="*/ 6986 w 12766"/>
                      <a:gd name="connsiteY3" fmla="*/ 50 h 3466"/>
                      <a:gd name="connsiteX4" fmla="*/ 10 w 12766"/>
                      <a:gd name="connsiteY4" fmla="*/ 2229 h 3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66" h="3466">
                        <a:moveTo>
                          <a:pt x="10" y="2229"/>
                        </a:moveTo>
                        <a:cubicBezTo>
                          <a:pt x="-189" y="3219"/>
                          <a:pt x="2601" y="3615"/>
                          <a:pt x="5790" y="3417"/>
                        </a:cubicBezTo>
                        <a:cubicBezTo>
                          <a:pt x="10176" y="3219"/>
                          <a:pt x="12368" y="2427"/>
                          <a:pt x="12767" y="1238"/>
                        </a:cubicBezTo>
                        <a:cubicBezTo>
                          <a:pt x="12368" y="248"/>
                          <a:pt x="10176" y="-149"/>
                          <a:pt x="6986" y="50"/>
                        </a:cubicBezTo>
                        <a:cubicBezTo>
                          <a:pt x="2801" y="50"/>
                          <a:pt x="209" y="1040"/>
                          <a:pt x="10" y="22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40" name="Freeform 3039">
                    <a:extLst>
                      <a:ext uri="{FF2B5EF4-FFF2-40B4-BE49-F238E27FC236}">
                        <a16:creationId xmlns:a16="http://schemas.microsoft.com/office/drawing/2014/main" id="{648B6EF1-570A-5284-095B-00D4C22F082B}"/>
                      </a:ext>
                    </a:extLst>
                  </p:cNvPr>
                  <p:cNvSpPr/>
                  <p:nvPr/>
                </p:nvSpPr>
                <p:spPr>
                  <a:xfrm>
                    <a:off x="3560010" y="5166226"/>
                    <a:ext cx="12746" cy="4131"/>
                  </a:xfrm>
                  <a:custGeom>
                    <a:avLst/>
                    <a:gdLst>
                      <a:gd name="connsiteX0" fmla="*/ 7908 w 12746"/>
                      <a:gd name="connsiteY0" fmla="*/ 122 h 4131"/>
                      <a:gd name="connsiteX1" fmla="*/ 134 w 12746"/>
                      <a:gd name="connsiteY1" fmla="*/ 1509 h 4131"/>
                      <a:gd name="connsiteX2" fmla="*/ 4519 w 12746"/>
                      <a:gd name="connsiteY2" fmla="*/ 4084 h 4131"/>
                      <a:gd name="connsiteX3" fmla="*/ 12691 w 12746"/>
                      <a:gd name="connsiteY3" fmla="*/ 2499 h 4131"/>
                      <a:gd name="connsiteX4" fmla="*/ 7908 w 12746"/>
                      <a:gd name="connsiteY4" fmla="*/ 122 h 41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46" h="4131">
                        <a:moveTo>
                          <a:pt x="7908" y="122"/>
                        </a:moveTo>
                        <a:cubicBezTo>
                          <a:pt x="3722" y="-274"/>
                          <a:pt x="931" y="320"/>
                          <a:pt x="134" y="1509"/>
                        </a:cubicBezTo>
                        <a:cubicBezTo>
                          <a:pt x="-464" y="2895"/>
                          <a:pt x="931" y="3886"/>
                          <a:pt x="4519" y="4084"/>
                        </a:cubicBezTo>
                        <a:cubicBezTo>
                          <a:pt x="8506" y="4282"/>
                          <a:pt x="11894" y="3886"/>
                          <a:pt x="12691" y="2499"/>
                        </a:cubicBezTo>
                        <a:cubicBezTo>
                          <a:pt x="13090" y="1311"/>
                          <a:pt x="11296" y="518"/>
                          <a:pt x="7908" y="1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41" name="Freeform 3040">
                    <a:extLst>
                      <a:ext uri="{FF2B5EF4-FFF2-40B4-BE49-F238E27FC236}">
                        <a16:creationId xmlns:a16="http://schemas.microsoft.com/office/drawing/2014/main" id="{02B81D26-4749-10F8-B21D-A3F6DFEFC5DD}"/>
                      </a:ext>
                    </a:extLst>
                  </p:cNvPr>
                  <p:cNvSpPr/>
                  <p:nvPr/>
                </p:nvSpPr>
                <p:spPr>
                  <a:xfrm>
                    <a:off x="3559346" y="5230083"/>
                    <a:ext cx="12226" cy="3813"/>
                  </a:xfrm>
                  <a:custGeom>
                    <a:avLst/>
                    <a:gdLst>
                      <a:gd name="connsiteX0" fmla="*/ 6179 w 12226"/>
                      <a:gd name="connsiteY0" fmla="*/ 3813 h 3813"/>
                      <a:gd name="connsiteX1" fmla="*/ 11960 w 12226"/>
                      <a:gd name="connsiteY1" fmla="*/ 1238 h 3813"/>
                      <a:gd name="connsiteX2" fmla="*/ 5183 w 12226"/>
                      <a:gd name="connsiteY2" fmla="*/ 50 h 3813"/>
                      <a:gd name="connsiteX3" fmla="*/ 0 w 12226"/>
                      <a:gd name="connsiteY3" fmla="*/ 2228 h 3813"/>
                      <a:gd name="connsiteX4" fmla="*/ 6179 w 12226"/>
                      <a:gd name="connsiteY4" fmla="*/ 3813 h 38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26" h="3813">
                        <a:moveTo>
                          <a:pt x="6179" y="3813"/>
                        </a:moveTo>
                        <a:cubicBezTo>
                          <a:pt x="10166" y="3615"/>
                          <a:pt x="13156" y="2823"/>
                          <a:pt x="11960" y="1238"/>
                        </a:cubicBezTo>
                        <a:cubicBezTo>
                          <a:pt x="11162" y="248"/>
                          <a:pt x="8372" y="-149"/>
                          <a:pt x="5183" y="50"/>
                        </a:cubicBezTo>
                        <a:cubicBezTo>
                          <a:pt x="1794" y="248"/>
                          <a:pt x="399" y="1040"/>
                          <a:pt x="0" y="2228"/>
                        </a:cubicBezTo>
                        <a:cubicBezTo>
                          <a:pt x="797" y="3219"/>
                          <a:pt x="3189" y="3813"/>
                          <a:pt x="6179" y="38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42" name="Freeform 3041">
                    <a:extLst>
                      <a:ext uri="{FF2B5EF4-FFF2-40B4-BE49-F238E27FC236}">
                        <a16:creationId xmlns:a16="http://schemas.microsoft.com/office/drawing/2014/main" id="{B4E17347-254F-8F67-FF32-AA6054A2072E}"/>
                      </a:ext>
                    </a:extLst>
                  </p:cNvPr>
                  <p:cNvSpPr/>
                  <p:nvPr/>
                </p:nvSpPr>
                <p:spPr>
                  <a:xfrm>
                    <a:off x="3555759" y="5203391"/>
                    <a:ext cx="12756" cy="3991"/>
                  </a:xfrm>
                  <a:custGeom>
                    <a:avLst/>
                    <a:gdLst>
                      <a:gd name="connsiteX0" fmla="*/ 5382 w 12756"/>
                      <a:gd name="connsiteY0" fmla="*/ 3962 h 3991"/>
                      <a:gd name="connsiteX1" fmla="*/ 12757 w 12756"/>
                      <a:gd name="connsiteY1" fmla="*/ 1981 h 3991"/>
                      <a:gd name="connsiteX2" fmla="*/ 7574 w 12756"/>
                      <a:gd name="connsiteY2" fmla="*/ 0 h 3991"/>
                      <a:gd name="connsiteX3" fmla="*/ 0 w 12756"/>
                      <a:gd name="connsiteY3" fmla="*/ 1981 h 3991"/>
                      <a:gd name="connsiteX4" fmla="*/ 5382 w 12756"/>
                      <a:gd name="connsiteY4" fmla="*/ 3962 h 39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56" h="3991">
                        <a:moveTo>
                          <a:pt x="5382" y="3962"/>
                        </a:moveTo>
                        <a:cubicBezTo>
                          <a:pt x="9568" y="4160"/>
                          <a:pt x="12358" y="3368"/>
                          <a:pt x="12757" y="1981"/>
                        </a:cubicBezTo>
                        <a:cubicBezTo>
                          <a:pt x="12558" y="991"/>
                          <a:pt x="11162" y="0"/>
                          <a:pt x="7574" y="0"/>
                        </a:cubicBezTo>
                        <a:cubicBezTo>
                          <a:pt x="3588" y="0"/>
                          <a:pt x="199" y="594"/>
                          <a:pt x="0" y="1981"/>
                        </a:cubicBezTo>
                        <a:cubicBezTo>
                          <a:pt x="0" y="2971"/>
                          <a:pt x="1993" y="3764"/>
                          <a:pt x="5382" y="39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43" name="Freeform 3042">
                    <a:extLst>
                      <a:ext uri="{FF2B5EF4-FFF2-40B4-BE49-F238E27FC236}">
                        <a16:creationId xmlns:a16="http://schemas.microsoft.com/office/drawing/2014/main" id="{7AEE2BF7-68D7-1E29-46AC-3B0353F94A78}"/>
                      </a:ext>
                    </a:extLst>
                  </p:cNvPr>
                  <p:cNvSpPr/>
                  <p:nvPr/>
                </p:nvSpPr>
                <p:spPr>
                  <a:xfrm>
                    <a:off x="3558549" y="5287093"/>
                    <a:ext cx="15608" cy="6465"/>
                  </a:xfrm>
                  <a:custGeom>
                    <a:avLst/>
                    <a:gdLst>
                      <a:gd name="connsiteX0" fmla="*/ 7774 w 15608"/>
                      <a:gd name="connsiteY0" fmla="*/ 6428 h 6465"/>
                      <a:gd name="connsiteX1" fmla="*/ 15547 w 15608"/>
                      <a:gd name="connsiteY1" fmla="*/ 3853 h 6465"/>
                      <a:gd name="connsiteX2" fmla="*/ 11561 w 15608"/>
                      <a:gd name="connsiteY2" fmla="*/ 2268 h 6465"/>
                      <a:gd name="connsiteX3" fmla="*/ 11959 w 15608"/>
                      <a:gd name="connsiteY3" fmla="*/ 1674 h 6465"/>
                      <a:gd name="connsiteX4" fmla="*/ 6976 w 15608"/>
                      <a:gd name="connsiteY4" fmla="*/ 89 h 6465"/>
                      <a:gd name="connsiteX5" fmla="*/ 0 w 15608"/>
                      <a:gd name="connsiteY5" fmla="*/ 2863 h 6465"/>
                      <a:gd name="connsiteX6" fmla="*/ 2990 w 15608"/>
                      <a:gd name="connsiteY6" fmla="*/ 4447 h 6465"/>
                      <a:gd name="connsiteX7" fmla="*/ 7774 w 15608"/>
                      <a:gd name="connsiteY7" fmla="*/ 6428 h 6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5608" h="6465">
                        <a:moveTo>
                          <a:pt x="7774" y="6428"/>
                        </a:moveTo>
                        <a:cubicBezTo>
                          <a:pt x="11760" y="6230"/>
                          <a:pt x="14949" y="5438"/>
                          <a:pt x="15547" y="3853"/>
                        </a:cubicBezTo>
                        <a:cubicBezTo>
                          <a:pt x="15946" y="2863"/>
                          <a:pt x="14352" y="2268"/>
                          <a:pt x="11561" y="2268"/>
                        </a:cubicBezTo>
                        <a:cubicBezTo>
                          <a:pt x="11760" y="2070"/>
                          <a:pt x="11959" y="1872"/>
                          <a:pt x="11959" y="1674"/>
                        </a:cubicBezTo>
                        <a:cubicBezTo>
                          <a:pt x="12159" y="684"/>
                          <a:pt x="10763" y="-307"/>
                          <a:pt x="6976" y="89"/>
                        </a:cubicBezTo>
                        <a:cubicBezTo>
                          <a:pt x="2791" y="486"/>
                          <a:pt x="399" y="1476"/>
                          <a:pt x="0" y="2863"/>
                        </a:cubicBezTo>
                        <a:cubicBezTo>
                          <a:pt x="399" y="3655"/>
                          <a:pt x="997" y="4447"/>
                          <a:pt x="2990" y="4447"/>
                        </a:cubicBezTo>
                        <a:cubicBezTo>
                          <a:pt x="2591" y="6032"/>
                          <a:pt x="4186" y="6626"/>
                          <a:pt x="7774" y="64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44" name="Freeform 3043">
                    <a:extLst>
                      <a:ext uri="{FF2B5EF4-FFF2-40B4-BE49-F238E27FC236}">
                        <a16:creationId xmlns:a16="http://schemas.microsoft.com/office/drawing/2014/main" id="{83714A1D-2077-4A94-DF9B-8DC27B851EF7}"/>
                      </a:ext>
                    </a:extLst>
                  </p:cNvPr>
                  <p:cNvSpPr/>
                  <p:nvPr/>
                </p:nvSpPr>
                <p:spPr>
                  <a:xfrm>
                    <a:off x="3537421" y="5199033"/>
                    <a:ext cx="9085" cy="4194"/>
                  </a:xfrm>
                  <a:custGeom>
                    <a:avLst/>
                    <a:gdLst>
                      <a:gd name="connsiteX0" fmla="*/ 8970 w 9085"/>
                      <a:gd name="connsiteY0" fmla="*/ 2773 h 4194"/>
                      <a:gd name="connsiteX1" fmla="*/ 1196 w 9085"/>
                      <a:gd name="connsiteY1" fmla="*/ 0 h 4194"/>
                      <a:gd name="connsiteX2" fmla="*/ 0 w 9085"/>
                      <a:gd name="connsiteY2" fmla="*/ 0 h 4194"/>
                      <a:gd name="connsiteX3" fmla="*/ 797 w 9085"/>
                      <a:gd name="connsiteY3" fmla="*/ 3764 h 4194"/>
                      <a:gd name="connsiteX4" fmla="*/ 2791 w 9085"/>
                      <a:gd name="connsiteY4" fmla="*/ 3962 h 4194"/>
                      <a:gd name="connsiteX5" fmla="*/ 8970 w 9085"/>
                      <a:gd name="connsiteY5" fmla="*/ 2773 h 41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85" h="4194">
                        <a:moveTo>
                          <a:pt x="8970" y="2773"/>
                        </a:moveTo>
                        <a:cubicBezTo>
                          <a:pt x="9767" y="990"/>
                          <a:pt x="6378" y="0"/>
                          <a:pt x="1196" y="0"/>
                        </a:cubicBezTo>
                        <a:cubicBezTo>
                          <a:pt x="797" y="0"/>
                          <a:pt x="398" y="0"/>
                          <a:pt x="0" y="0"/>
                        </a:cubicBezTo>
                        <a:cubicBezTo>
                          <a:pt x="199" y="1188"/>
                          <a:pt x="398" y="2575"/>
                          <a:pt x="797" y="3764"/>
                        </a:cubicBezTo>
                        <a:cubicBezTo>
                          <a:pt x="1395" y="3764"/>
                          <a:pt x="1993" y="3962"/>
                          <a:pt x="2791" y="3962"/>
                        </a:cubicBezTo>
                        <a:cubicBezTo>
                          <a:pt x="6179" y="4556"/>
                          <a:pt x="8571" y="3962"/>
                          <a:pt x="8970" y="27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45" name="Freeform 3044">
                    <a:extLst>
                      <a:ext uri="{FF2B5EF4-FFF2-40B4-BE49-F238E27FC236}">
                        <a16:creationId xmlns:a16="http://schemas.microsoft.com/office/drawing/2014/main" id="{D0C84520-463D-7DF3-6F3B-B7B9BC30EC7A}"/>
                      </a:ext>
                    </a:extLst>
                  </p:cNvPr>
                  <p:cNvSpPr/>
                  <p:nvPr/>
                </p:nvSpPr>
                <p:spPr>
                  <a:xfrm>
                    <a:off x="3638837" y="5193845"/>
                    <a:ext cx="13034" cy="3999"/>
                  </a:xfrm>
                  <a:custGeom>
                    <a:avLst/>
                    <a:gdLst>
                      <a:gd name="connsiteX0" fmla="*/ 5223 w 13034"/>
                      <a:gd name="connsiteY0" fmla="*/ 4000 h 3999"/>
                      <a:gd name="connsiteX1" fmla="*/ 12997 w 13034"/>
                      <a:gd name="connsiteY1" fmla="*/ 2217 h 3999"/>
                      <a:gd name="connsiteX2" fmla="*/ 6419 w 13034"/>
                      <a:gd name="connsiteY2" fmla="*/ 38 h 3999"/>
                      <a:gd name="connsiteX3" fmla="*/ 240 w 13034"/>
                      <a:gd name="connsiteY3" fmla="*/ 1425 h 3999"/>
                      <a:gd name="connsiteX4" fmla="*/ 5223 w 13034"/>
                      <a:gd name="connsiteY4" fmla="*/ 4000 h 3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034" h="3999">
                        <a:moveTo>
                          <a:pt x="5223" y="4000"/>
                        </a:moveTo>
                        <a:cubicBezTo>
                          <a:pt x="9409" y="4000"/>
                          <a:pt x="12598" y="3405"/>
                          <a:pt x="12997" y="2217"/>
                        </a:cubicBezTo>
                        <a:cubicBezTo>
                          <a:pt x="13396" y="1028"/>
                          <a:pt x="10605" y="236"/>
                          <a:pt x="6419" y="38"/>
                        </a:cubicBezTo>
                        <a:cubicBezTo>
                          <a:pt x="3031" y="-160"/>
                          <a:pt x="1037" y="434"/>
                          <a:pt x="240" y="1425"/>
                        </a:cubicBezTo>
                        <a:cubicBezTo>
                          <a:pt x="-756" y="2613"/>
                          <a:pt x="1436" y="3405"/>
                          <a:pt x="5223" y="40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46" name="Freeform 3045">
                    <a:extLst>
                      <a:ext uri="{FF2B5EF4-FFF2-40B4-BE49-F238E27FC236}">
                        <a16:creationId xmlns:a16="http://schemas.microsoft.com/office/drawing/2014/main" id="{03921D85-C4E2-A96D-6FF4-FEFE47DD0199}"/>
                      </a:ext>
                    </a:extLst>
                  </p:cNvPr>
                  <p:cNvSpPr/>
                  <p:nvPr/>
                </p:nvSpPr>
                <p:spPr>
                  <a:xfrm>
                    <a:off x="3630221" y="5335788"/>
                    <a:ext cx="11658" cy="3880"/>
                  </a:xfrm>
                  <a:custGeom>
                    <a:avLst/>
                    <a:gdLst>
                      <a:gd name="connsiteX0" fmla="*/ 85 w 11658"/>
                      <a:gd name="connsiteY0" fmla="*/ 2897 h 3880"/>
                      <a:gd name="connsiteX1" fmla="*/ 6265 w 11658"/>
                      <a:gd name="connsiteY1" fmla="*/ 3690 h 3880"/>
                      <a:gd name="connsiteX2" fmla="*/ 11646 w 11658"/>
                      <a:gd name="connsiteY2" fmla="*/ 1313 h 3880"/>
                      <a:gd name="connsiteX3" fmla="*/ 6265 w 11658"/>
                      <a:gd name="connsiteY3" fmla="*/ 124 h 3880"/>
                      <a:gd name="connsiteX4" fmla="*/ 85 w 11658"/>
                      <a:gd name="connsiteY4" fmla="*/ 2897 h 38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58" h="3880">
                        <a:moveTo>
                          <a:pt x="85" y="2897"/>
                        </a:moveTo>
                        <a:cubicBezTo>
                          <a:pt x="484" y="3888"/>
                          <a:pt x="3275" y="4086"/>
                          <a:pt x="6265" y="3690"/>
                        </a:cubicBezTo>
                        <a:cubicBezTo>
                          <a:pt x="9454" y="3095"/>
                          <a:pt x="11846" y="2303"/>
                          <a:pt x="11646" y="1313"/>
                        </a:cubicBezTo>
                        <a:cubicBezTo>
                          <a:pt x="11447" y="322"/>
                          <a:pt x="9454" y="-272"/>
                          <a:pt x="6265" y="124"/>
                        </a:cubicBezTo>
                        <a:cubicBezTo>
                          <a:pt x="2079" y="322"/>
                          <a:pt x="-513" y="1511"/>
                          <a:pt x="85" y="28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47" name="Freeform 3046">
                    <a:extLst>
                      <a:ext uri="{FF2B5EF4-FFF2-40B4-BE49-F238E27FC236}">
                        <a16:creationId xmlns:a16="http://schemas.microsoft.com/office/drawing/2014/main" id="{A9AAEE0E-C928-BD6F-842D-9870073FE978}"/>
                      </a:ext>
                    </a:extLst>
                  </p:cNvPr>
                  <p:cNvSpPr/>
                  <p:nvPr/>
                </p:nvSpPr>
                <p:spPr>
                  <a:xfrm>
                    <a:off x="3631550" y="5344877"/>
                    <a:ext cx="12912" cy="4235"/>
                  </a:xfrm>
                  <a:custGeom>
                    <a:avLst/>
                    <a:gdLst>
                      <a:gd name="connsiteX0" fmla="*/ 6929 w 12912"/>
                      <a:gd name="connsiteY0" fmla="*/ 3911 h 4235"/>
                      <a:gd name="connsiteX1" fmla="*/ 12710 w 12912"/>
                      <a:gd name="connsiteY1" fmla="*/ 742 h 4235"/>
                      <a:gd name="connsiteX2" fmla="*/ 5933 w 12912"/>
                      <a:gd name="connsiteY2" fmla="*/ 346 h 4235"/>
                      <a:gd name="connsiteX3" fmla="*/ 152 w 12912"/>
                      <a:gd name="connsiteY3" fmla="*/ 3515 h 4235"/>
                      <a:gd name="connsiteX4" fmla="*/ 6929 w 12912"/>
                      <a:gd name="connsiteY4" fmla="*/ 3911 h 42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12" h="4235">
                        <a:moveTo>
                          <a:pt x="6929" y="3911"/>
                        </a:moveTo>
                        <a:cubicBezTo>
                          <a:pt x="10916" y="3119"/>
                          <a:pt x="13706" y="1930"/>
                          <a:pt x="12710" y="742"/>
                        </a:cubicBezTo>
                        <a:cubicBezTo>
                          <a:pt x="11912" y="-51"/>
                          <a:pt x="8923" y="-249"/>
                          <a:pt x="5933" y="346"/>
                        </a:cubicBezTo>
                        <a:cubicBezTo>
                          <a:pt x="1747" y="940"/>
                          <a:pt x="-645" y="2326"/>
                          <a:pt x="152" y="3515"/>
                        </a:cubicBezTo>
                        <a:cubicBezTo>
                          <a:pt x="750" y="4505"/>
                          <a:pt x="3740" y="4307"/>
                          <a:pt x="6929" y="39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48" name="Freeform 3047">
                    <a:extLst>
                      <a:ext uri="{FF2B5EF4-FFF2-40B4-BE49-F238E27FC236}">
                        <a16:creationId xmlns:a16="http://schemas.microsoft.com/office/drawing/2014/main" id="{D2E99B48-5E5C-487F-1761-4755BF7EAB5A}"/>
                      </a:ext>
                    </a:extLst>
                  </p:cNvPr>
                  <p:cNvSpPr/>
                  <p:nvPr/>
                </p:nvSpPr>
                <p:spPr>
                  <a:xfrm>
                    <a:off x="3611054" y="5260006"/>
                    <a:ext cx="12873" cy="3474"/>
                  </a:xfrm>
                  <a:custGeom>
                    <a:avLst/>
                    <a:gdLst>
                      <a:gd name="connsiteX0" fmla="*/ 6894 w 12873"/>
                      <a:gd name="connsiteY0" fmla="*/ 38 h 3474"/>
                      <a:gd name="connsiteX1" fmla="*/ 117 w 12873"/>
                      <a:gd name="connsiteY1" fmla="*/ 2415 h 3474"/>
                      <a:gd name="connsiteX2" fmla="*/ 7094 w 12873"/>
                      <a:gd name="connsiteY2" fmla="*/ 3406 h 3474"/>
                      <a:gd name="connsiteX3" fmla="*/ 12874 w 12873"/>
                      <a:gd name="connsiteY3" fmla="*/ 1425 h 3474"/>
                      <a:gd name="connsiteX4" fmla="*/ 6894 w 12873"/>
                      <a:gd name="connsiteY4" fmla="*/ 38 h 34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73" h="3474">
                        <a:moveTo>
                          <a:pt x="6894" y="38"/>
                        </a:moveTo>
                        <a:cubicBezTo>
                          <a:pt x="2708" y="236"/>
                          <a:pt x="-680" y="830"/>
                          <a:pt x="117" y="2415"/>
                        </a:cubicBezTo>
                        <a:cubicBezTo>
                          <a:pt x="715" y="3406"/>
                          <a:pt x="3904" y="3604"/>
                          <a:pt x="7094" y="3406"/>
                        </a:cubicBezTo>
                        <a:cubicBezTo>
                          <a:pt x="10482" y="3207"/>
                          <a:pt x="12675" y="2613"/>
                          <a:pt x="12874" y="1425"/>
                        </a:cubicBezTo>
                        <a:cubicBezTo>
                          <a:pt x="12276" y="434"/>
                          <a:pt x="10283" y="-160"/>
                          <a:pt x="6894" y="3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49" name="Freeform 3048">
                    <a:extLst>
                      <a:ext uri="{FF2B5EF4-FFF2-40B4-BE49-F238E27FC236}">
                        <a16:creationId xmlns:a16="http://schemas.microsoft.com/office/drawing/2014/main" id="{CA14F673-B702-AE47-2C67-2942931B7ED7}"/>
                      </a:ext>
                    </a:extLst>
                  </p:cNvPr>
                  <p:cNvSpPr/>
                  <p:nvPr/>
                </p:nvSpPr>
                <p:spPr>
                  <a:xfrm>
                    <a:off x="3611597" y="5192100"/>
                    <a:ext cx="11135" cy="3812"/>
                  </a:xfrm>
                  <a:custGeom>
                    <a:avLst/>
                    <a:gdLst>
                      <a:gd name="connsiteX0" fmla="*/ 5554 w 11135"/>
                      <a:gd name="connsiteY0" fmla="*/ 0 h 3812"/>
                      <a:gd name="connsiteX1" fmla="*/ 173 w 11135"/>
                      <a:gd name="connsiteY1" fmla="*/ 2377 h 3812"/>
                      <a:gd name="connsiteX2" fmla="*/ 6551 w 11135"/>
                      <a:gd name="connsiteY2" fmla="*/ 3764 h 3812"/>
                      <a:gd name="connsiteX3" fmla="*/ 11136 w 11135"/>
                      <a:gd name="connsiteY3" fmla="*/ 1783 h 3812"/>
                      <a:gd name="connsiteX4" fmla="*/ 5554 w 11135"/>
                      <a:gd name="connsiteY4" fmla="*/ 0 h 3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35" h="3812">
                        <a:moveTo>
                          <a:pt x="5554" y="0"/>
                        </a:moveTo>
                        <a:cubicBezTo>
                          <a:pt x="1369" y="0"/>
                          <a:pt x="-625" y="991"/>
                          <a:pt x="173" y="2377"/>
                        </a:cubicBezTo>
                        <a:cubicBezTo>
                          <a:pt x="771" y="3566"/>
                          <a:pt x="3162" y="3962"/>
                          <a:pt x="6551" y="3764"/>
                        </a:cubicBezTo>
                        <a:cubicBezTo>
                          <a:pt x="9940" y="3566"/>
                          <a:pt x="10936" y="2773"/>
                          <a:pt x="11136" y="1783"/>
                        </a:cubicBezTo>
                        <a:cubicBezTo>
                          <a:pt x="10737" y="792"/>
                          <a:pt x="8743" y="0"/>
                          <a:pt x="5554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50" name="Freeform 3049">
                    <a:extLst>
                      <a:ext uri="{FF2B5EF4-FFF2-40B4-BE49-F238E27FC236}">
                        <a16:creationId xmlns:a16="http://schemas.microsoft.com/office/drawing/2014/main" id="{7D19C936-8414-AE81-7705-F3DD56DD551C}"/>
                      </a:ext>
                    </a:extLst>
                  </p:cNvPr>
                  <p:cNvSpPr/>
                  <p:nvPr/>
                </p:nvSpPr>
                <p:spPr>
                  <a:xfrm>
                    <a:off x="3600408" y="5180771"/>
                    <a:ext cx="11959" cy="3245"/>
                  </a:xfrm>
                  <a:custGeom>
                    <a:avLst/>
                    <a:gdLst>
                      <a:gd name="connsiteX0" fmla="*/ 6179 w 11959"/>
                      <a:gd name="connsiteY0" fmla="*/ 3207 h 3245"/>
                      <a:gd name="connsiteX1" fmla="*/ 11960 w 11959"/>
                      <a:gd name="connsiteY1" fmla="*/ 1821 h 3245"/>
                      <a:gd name="connsiteX2" fmla="*/ 6179 w 11959"/>
                      <a:gd name="connsiteY2" fmla="*/ 38 h 3245"/>
                      <a:gd name="connsiteX3" fmla="*/ 0 w 11959"/>
                      <a:gd name="connsiteY3" fmla="*/ 1425 h 3245"/>
                      <a:gd name="connsiteX4" fmla="*/ 6179 w 11959"/>
                      <a:gd name="connsiteY4" fmla="*/ 3207 h 32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59" h="3245">
                        <a:moveTo>
                          <a:pt x="6179" y="3207"/>
                        </a:moveTo>
                        <a:cubicBezTo>
                          <a:pt x="9368" y="3406"/>
                          <a:pt x="11960" y="2811"/>
                          <a:pt x="11960" y="1821"/>
                        </a:cubicBezTo>
                        <a:cubicBezTo>
                          <a:pt x="11960" y="830"/>
                          <a:pt x="9169" y="38"/>
                          <a:pt x="6179" y="38"/>
                        </a:cubicBezTo>
                        <a:cubicBezTo>
                          <a:pt x="2990" y="-160"/>
                          <a:pt x="797" y="434"/>
                          <a:pt x="0" y="1425"/>
                        </a:cubicBezTo>
                        <a:cubicBezTo>
                          <a:pt x="997" y="2415"/>
                          <a:pt x="3189" y="3009"/>
                          <a:pt x="6179" y="32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51" name="Freeform 3050">
                    <a:extLst>
                      <a:ext uri="{FF2B5EF4-FFF2-40B4-BE49-F238E27FC236}">
                        <a16:creationId xmlns:a16="http://schemas.microsoft.com/office/drawing/2014/main" id="{594931BE-4B8C-CE3D-CBB1-2FFA14EDDC13}"/>
                      </a:ext>
                    </a:extLst>
                  </p:cNvPr>
                  <p:cNvSpPr/>
                  <p:nvPr/>
                </p:nvSpPr>
                <p:spPr>
                  <a:xfrm>
                    <a:off x="3615847" y="5404837"/>
                    <a:ext cx="11919" cy="4542"/>
                  </a:xfrm>
                  <a:custGeom>
                    <a:avLst/>
                    <a:gdLst>
                      <a:gd name="connsiteX0" fmla="*/ 308 w 11919"/>
                      <a:gd name="connsiteY0" fmla="*/ 3971 h 4542"/>
                      <a:gd name="connsiteX1" fmla="*/ 7284 w 11919"/>
                      <a:gd name="connsiteY1" fmla="*/ 3773 h 4542"/>
                      <a:gd name="connsiteX2" fmla="*/ 11869 w 11919"/>
                      <a:gd name="connsiteY2" fmla="*/ 802 h 4542"/>
                      <a:gd name="connsiteX3" fmla="*/ 5690 w 11919"/>
                      <a:gd name="connsiteY3" fmla="*/ 406 h 4542"/>
                      <a:gd name="connsiteX4" fmla="*/ 308 w 11919"/>
                      <a:gd name="connsiteY4" fmla="*/ 3971 h 4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19" h="4542">
                        <a:moveTo>
                          <a:pt x="308" y="3971"/>
                        </a:moveTo>
                        <a:cubicBezTo>
                          <a:pt x="1305" y="4764"/>
                          <a:pt x="4095" y="4764"/>
                          <a:pt x="7284" y="3773"/>
                        </a:cubicBezTo>
                        <a:cubicBezTo>
                          <a:pt x="10274" y="2981"/>
                          <a:pt x="12268" y="1990"/>
                          <a:pt x="11869" y="802"/>
                        </a:cubicBezTo>
                        <a:cubicBezTo>
                          <a:pt x="11071" y="-189"/>
                          <a:pt x="8680" y="-189"/>
                          <a:pt x="5690" y="406"/>
                        </a:cubicBezTo>
                        <a:cubicBezTo>
                          <a:pt x="1504" y="1396"/>
                          <a:pt x="-888" y="2783"/>
                          <a:pt x="308" y="39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52" name="Freeform 3051">
                    <a:extLst>
                      <a:ext uri="{FF2B5EF4-FFF2-40B4-BE49-F238E27FC236}">
                        <a16:creationId xmlns:a16="http://schemas.microsoft.com/office/drawing/2014/main" id="{E9198B8F-00B6-A942-AC9F-CF29CA7043FF}"/>
                      </a:ext>
                    </a:extLst>
                  </p:cNvPr>
                  <p:cNvSpPr/>
                  <p:nvPr/>
                </p:nvSpPr>
                <p:spPr>
                  <a:xfrm>
                    <a:off x="3567918" y="5316559"/>
                    <a:ext cx="28810" cy="8457"/>
                  </a:xfrm>
                  <a:custGeom>
                    <a:avLst/>
                    <a:gdLst>
                      <a:gd name="connsiteX0" fmla="*/ 15348 w 28810"/>
                      <a:gd name="connsiteY0" fmla="*/ 4496 h 8457"/>
                      <a:gd name="connsiteX1" fmla="*/ 21926 w 28810"/>
                      <a:gd name="connsiteY1" fmla="*/ 3902 h 8457"/>
                      <a:gd name="connsiteX2" fmla="*/ 28703 w 28810"/>
                      <a:gd name="connsiteY2" fmla="*/ 931 h 8457"/>
                      <a:gd name="connsiteX3" fmla="*/ 19733 w 28810"/>
                      <a:gd name="connsiteY3" fmla="*/ 733 h 8457"/>
                      <a:gd name="connsiteX4" fmla="*/ 17541 w 28810"/>
                      <a:gd name="connsiteY4" fmla="*/ 1129 h 8457"/>
                      <a:gd name="connsiteX5" fmla="*/ 15348 w 28810"/>
                      <a:gd name="connsiteY5" fmla="*/ 1129 h 8457"/>
                      <a:gd name="connsiteX6" fmla="*/ 10763 w 28810"/>
                      <a:gd name="connsiteY6" fmla="*/ 3506 h 8457"/>
                      <a:gd name="connsiteX7" fmla="*/ 10963 w 28810"/>
                      <a:gd name="connsiteY7" fmla="*/ 3704 h 8457"/>
                      <a:gd name="connsiteX8" fmla="*/ 0 w 28810"/>
                      <a:gd name="connsiteY8" fmla="*/ 5685 h 8457"/>
                      <a:gd name="connsiteX9" fmla="*/ 199 w 28810"/>
                      <a:gd name="connsiteY9" fmla="*/ 6477 h 8457"/>
                      <a:gd name="connsiteX10" fmla="*/ 797 w 28810"/>
                      <a:gd name="connsiteY10" fmla="*/ 8458 h 8457"/>
                      <a:gd name="connsiteX11" fmla="*/ 13355 w 28810"/>
                      <a:gd name="connsiteY11" fmla="*/ 5883 h 8457"/>
                      <a:gd name="connsiteX12" fmla="*/ 15348 w 28810"/>
                      <a:gd name="connsiteY12" fmla="*/ 4496 h 8457"/>
                      <a:gd name="connsiteX13" fmla="*/ 14949 w 28810"/>
                      <a:gd name="connsiteY13" fmla="*/ 4298 h 8457"/>
                      <a:gd name="connsiteX14" fmla="*/ 14949 w 28810"/>
                      <a:gd name="connsiteY14" fmla="*/ 4298 h 8457"/>
                      <a:gd name="connsiteX15" fmla="*/ 14949 w 28810"/>
                      <a:gd name="connsiteY15" fmla="*/ 4298 h 8457"/>
                      <a:gd name="connsiteX16" fmla="*/ 14949 w 28810"/>
                      <a:gd name="connsiteY16" fmla="*/ 4298 h 8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8810" h="8457">
                        <a:moveTo>
                          <a:pt x="15348" y="4496"/>
                        </a:moveTo>
                        <a:cubicBezTo>
                          <a:pt x="17541" y="4298"/>
                          <a:pt x="19933" y="4298"/>
                          <a:pt x="21926" y="3902"/>
                        </a:cubicBezTo>
                        <a:cubicBezTo>
                          <a:pt x="25713" y="3308"/>
                          <a:pt x="29500" y="2317"/>
                          <a:pt x="28703" y="931"/>
                        </a:cubicBezTo>
                        <a:cubicBezTo>
                          <a:pt x="27706" y="-654"/>
                          <a:pt x="23321" y="138"/>
                          <a:pt x="19733" y="733"/>
                        </a:cubicBezTo>
                        <a:cubicBezTo>
                          <a:pt x="18737" y="931"/>
                          <a:pt x="18139" y="1129"/>
                          <a:pt x="17541" y="1129"/>
                        </a:cubicBezTo>
                        <a:cubicBezTo>
                          <a:pt x="16943" y="1129"/>
                          <a:pt x="16145" y="1129"/>
                          <a:pt x="15348" y="1129"/>
                        </a:cubicBezTo>
                        <a:cubicBezTo>
                          <a:pt x="12159" y="1525"/>
                          <a:pt x="10166" y="2515"/>
                          <a:pt x="10763" y="3506"/>
                        </a:cubicBezTo>
                        <a:cubicBezTo>
                          <a:pt x="10763" y="3506"/>
                          <a:pt x="10963" y="3704"/>
                          <a:pt x="10963" y="3704"/>
                        </a:cubicBezTo>
                        <a:cubicBezTo>
                          <a:pt x="6578" y="3506"/>
                          <a:pt x="2791" y="4100"/>
                          <a:pt x="0" y="5685"/>
                        </a:cubicBezTo>
                        <a:cubicBezTo>
                          <a:pt x="0" y="5883"/>
                          <a:pt x="199" y="6279"/>
                          <a:pt x="199" y="6477"/>
                        </a:cubicBezTo>
                        <a:cubicBezTo>
                          <a:pt x="399" y="7071"/>
                          <a:pt x="598" y="7666"/>
                          <a:pt x="797" y="8458"/>
                        </a:cubicBezTo>
                        <a:cubicBezTo>
                          <a:pt x="5780" y="8458"/>
                          <a:pt x="9966" y="7468"/>
                          <a:pt x="13355" y="5883"/>
                        </a:cubicBezTo>
                        <a:cubicBezTo>
                          <a:pt x="14152" y="5487"/>
                          <a:pt x="14551" y="4892"/>
                          <a:pt x="15348" y="4496"/>
                        </a:cubicBezTo>
                        <a:close/>
                        <a:moveTo>
                          <a:pt x="14949" y="4298"/>
                        </a:moveTo>
                        <a:lnTo>
                          <a:pt x="14949" y="4298"/>
                        </a:lnTo>
                        <a:lnTo>
                          <a:pt x="14949" y="4298"/>
                        </a:lnTo>
                        <a:lnTo>
                          <a:pt x="14949" y="42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53" name="Freeform 3052">
                    <a:extLst>
                      <a:ext uri="{FF2B5EF4-FFF2-40B4-BE49-F238E27FC236}">
                        <a16:creationId xmlns:a16="http://schemas.microsoft.com/office/drawing/2014/main" id="{0F8C8E99-0152-3A83-BFEC-BB755834927F}"/>
                      </a:ext>
                    </a:extLst>
                  </p:cNvPr>
                  <p:cNvSpPr/>
                  <p:nvPr/>
                </p:nvSpPr>
                <p:spPr>
                  <a:xfrm>
                    <a:off x="3568516" y="5247659"/>
                    <a:ext cx="12134" cy="4264"/>
                  </a:xfrm>
                  <a:custGeom>
                    <a:avLst/>
                    <a:gdLst>
                      <a:gd name="connsiteX0" fmla="*/ 11760 w 12134"/>
                      <a:gd name="connsiteY0" fmla="*/ 1491 h 4264"/>
                      <a:gd name="connsiteX1" fmla="*/ 7774 w 12134"/>
                      <a:gd name="connsiteY1" fmla="*/ 104 h 4264"/>
                      <a:gd name="connsiteX2" fmla="*/ 997 w 12134"/>
                      <a:gd name="connsiteY2" fmla="*/ 1491 h 4264"/>
                      <a:gd name="connsiteX3" fmla="*/ 0 w 12134"/>
                      <a:gd name="connsiteY3" fmla="*/ 4264 h 4264"/>
                      <a:gd name="connsiteX4" fmla="*/ 8172 w 12134"/>
                      <a:gd name="connsiteY4" fmla="*/ 3868 h 4264"/>
                      <a:gd name="connsiteX5" fmla="*/ 11760 w 12134"/>
                      <a:gd name="connsiteY5" fmla="*/ 1491 h 4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134" h="4264">
                        <a:moveTo>
                          <a:pt x="11760" y="1491"/>
                        </a:moveTo>
                        <a:cubicBezTo>
                          <a:pt x="11162" y="897"/>
                          <a:pt x="9368" y="302"/>
                          <a:pt x="7774" y="104"/>
                        </a:cubicBezTo>
                        <a:cubicBezTo>
                          <a:pt x="4584" y="-292"/>
                          <a:pt x="1993" y="500"/>
                          <a:pt x="997" y="1491"/>
                        </a:cubicBezTo>
                        <a:cubicBezTo>
                          <a:pt x="0" y="2283"/>
                          <a:pt x="199" y="3274"/>
                          <a:pt x="0" y="4264"/>
                        </a:cubicBezTo>
                        <a:cubicBezTo>
                          <a:pt x="2791" y="4264"/>
                          <a:pt x="5581" y="4264"/>
                          <a:pt x="8172" y="3868"/>
                        </a:cubicBezTo>
                        <a:cubicBezTo>
                          <a:pt x="11162" y="3472"/>
                          <a:pt x="12956" y="2481"/>
                          <a:pt x="11760" y="14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54" name="Freeform 3053">
                    <a:extLst>
                      <a:ext uri="{FF2B5EF4-FFF2-40B4-BE49-F238E27FC236}">
                        <a16:creationId xmlns:a16="http://schemas.microsoft.com/office/drawing/2014/main" id="{EEF5953F-5CF9-7F18-D4FC-95A26F19E7CA}"/>
                      </a:ext>
                    </a:extLst>
                  </p:cNvPr>
                  <p:cNvSpPr/>
                  <p:nvPr/>
                </p:nvSpPr>
                <p:spPr>
                  <a:xfrm>
                    <a:off x="3562735" y="5214421"/>
                    <a:ext cx="13800" cy="3874"/>
                  </a:xfrm>
                  <a:custGeom>
                    <a:avLst/>
                    <a:gdLst>
                      <a:gd name="connsiteX0" fmla="*/ 13754 w 13800"/>
                      <a:gd name="connsiteY0" fmla="*/ 1648 h 3874"/>
                      <a:gd name="connsiteX1" fmla="*/ 5183 w 13800"/>
                      <a:gd name="connsiteY1" fmla="*/ 63 h 3874"/>
                      <a:gd name="connsiteX2" fmla="*/ 0 w 13800"/>
                      <a:gd name="connsiteY2" fmla="*/ 2242 h 3874"/>
                      <a:gd name="connsiteX3" fmla="*/ 8770 w 13800"/>
                      <a:gd name="connsiteY3" fmla="*/ 3827 h 3874"/>
                      <a:gd name="connsiteX4" fmla="*/ 13754 w 13800"/>
                      <a:gd name="connsiteY4" fmla="*/ 1648 h 38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00" h="3874">
                        <a:moveTo>
                          <a:pt x="13754" y="1648"/>
                        </a:moveTo>
                        <a:cubicBezTo>
                          <a:pt x="12956" y="63"/>
                          <a:pt x="9169" y="-135"/>
                          <a:pt x="5183" y="63"/>
                        </a:cubicBezTo>
                        <a:cubicBezTo>
                          <a:pt x="1993" y="261"/>
                          <a:pt x="200" y="1054"/>
                          <a:pt x="0" y="2242"/>
                        </a:cubicBezTo>
                        <a:cubicBezTo>
                          <a:pt x="1395" y="3629"/>
                          <a:pt x="4784" y="4025"/>
                          <a:pt x="8770" y="3827"/>
                        </a:cubicBezTo>
                        <a:cubicBezTo>
                          <a:pt x="11960" y="3629"/>
                          <a:pt x="14152" y="2837"/>
                          <a:pt x="13754" y="16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55" name="Freeform 3054">
                    <a:extLst>
                      <a:ext uri="{FF2B5EF4-FFF2-40B4-BE49-F238E27FC236}">
                        <a16:creationId xmlns:a16="http://schemas.microsoft.com/office/drawing/2014/main" id="{A6D1E859-D1B4-C0D1-C1CA-322DA7D234CA}"/>
                      </a:ext>
                    </a:extLst>
                  </p:cNvPr>
                  <p:cNvSpPr/>
                  <p:nvPr/>
                </p:nvSpPr>
                <p:spPr>
                  <a:xfrm>
                    <a:off x="3536538" y="5188931"/>
                    <a:ext cx="11313" cy="3961"/>
                  </a:xfrm>
                  <a:custGeom>
                    <a:avLst/>
                    <a:gdLst>
                      <a:gd name="connsiteX0" fmla="*/ 11247 w 11313"/>
                      <a:gd name="connsiteY0" fmla="*/ 1981 h 3961"/>
                      <a:gd name="connsiteX1" fmla="*/ 5467 w 11313"/>
                      <a:gd name="connsiteY1" fmla="*/ 0 h 3961"/>
                      <a:gd name="connsiteX2" fmla="*/ 285 w 11313"/>
                      <a:gd name="connsiteY2" fmla="*/ 2377 h 3961"/>
                      <a:gd name="connsiteX3" fmla="*/ 6663 w 11313"/>
                      <a:gd name="connsiteY3" fmla="*/ 3962 h 3961"/>
                      <a:gd name="connsiteX4" fmla="*/ 11247 w 11313"/>
                      <a:gd name="connsiteY4" fmla="*/ 1981 h 3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13" h="3961">
                        <a:moveTo>
                          <a:pt x="11247" y="1981"/>
                        </a:moveTo>
                        <a:cubicBezTo>
                          <a:pt x="10849" y="990"/>
                          <a:pt x="8656" y="0"/>
                          <a:pt x="5467" y="0"/>
                        </a:cubicBezTo>
                        <a:cubicBezTo>
                          <a:pt x="883" y="0"/>
                          <a:pt x="-712" y="990"/>
                          <a:pt x="285" y="2377"/>
                        </a:cubicBezTo>
                        <a:cubicBezTo>
                          <a:pt x="1082" y="3566"/>
                          <a:pt x="3275" y="3962"/>
                          <a:pt x="6663" y="3962"/>
                        </a:cubicBezTo>
                        <a:cubicBezTo>
                          <a:pt x="10251" y="3962"/>
                          <a:pt x="11646" y="3169"/>
                          <a:pt x="11247" y="19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56" name="Freeform 3055">
                    <a:extLst>
                      <a:ext uri="{FF2B5EF4-FFF2-40B4-BE49-F238E27FC236}">
                        <a16:creationId xmlns:a16="http://schemas.microsoft.com/office/drawing/2014/main" id="{5B972582-1F36-3A9B-1F00-C40CE60E3B09}"/>
                      </a:ext>
                    </a:extLst>
                  </p:cNvPr>
                  <p:cNvSpPr/>
                  <p:nvPr/>
                </p:nvSpPr>
                <p:spPr>
                  <a:xfrm>
                    <a:off x="3530045" y="5148395"/>
                    <a:ext cx="12153" cy="13861"/>
                  </a:xfrm>
                  <a:custGeom>
                    <a:avLst/>
                    <a:gdLst>
                      <a:gd name="connsiteX0" fmla="*/ 6977 w 12153"/>
                      <a:gd name="connsiteY0" fmla="*/ 10823 h 13861"/>
                      <a:gd name="connsiteX1" fmla="*/ 6977 w 12153"/>
                      <a:gd name="connsiteY1" fmla="*/ 10426 h 13861"/>
                      <a:gd name="connsiteX2" fmla="*/ 9767 w 12153"/>
                      <a:gd name="connsiteY2" fmla="*/ 13596 h 13861"/>
                      <a:gd name="connsiteX3" fmla="*/ 11960 w 12153"/>
                      <a:gd name="connsiteY3" fmla="*/ 8247 h 13861"/>
                      <a:gd name="connsiteX4" fmla="*/ 7774 w 12153"/>
                      <a:gd name="connsiteY4" fmla="*/ 324 h 13861"/>
                      <a:gd name="connsiteX5" fmla="*/ 5581 w 12153"/>
                      <a:gd name="connsiteY5" fmla="*/ 5276 h 13861"/>
                      <a:gd name="connsiteX6" fmla="*/ 6977 w 12153"/>
                      <a:gd name="connsiteY6" fmla="*/ 10030 h 13861"/>
                      <a:gd name="connsiteX7" fmla="*/ 0 w 12153"/>
                      <a:gd name="connsiteY7" fmla="*/ 8247 h 13861"/>
                      <a:gd name="connsiteX8" fmla="*/ 598 w 12153"/>
                      <a:gd name="connsiteY8" fmla="*/ 12209 h 13861"/>
                      <a:gd name="connsiteX9" fmla="*/ 797 w 12153"/>
                      <a:gd name="connsiteY9" fmla="*/ 12209 h 13861"/>
                      <a:gd name="connsiteX10" fmla="*/ 6977 w 12153"/>
                      <a:gd name="connsiteY10" fmla="*/ 10823 h 138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2153" h="13861">
                        <a:moveTo>
                          <a:pt x="6977" y="10823"/>
                        </a:moveTo>
                        <a:cubicBezTo>
                          <a:pt x="6977" y="10624"/>
                          <a:pt x="6977" y="10624"/>
                          <a:pt x="6977" y="10426"/>
                        </a:cubicBezTo>
                        <a:cubicBezTo>
                          <a:pt x="7774" y="12011"/>
                          <a:pt x="8571" y="13200"/>
                          <a:pt x="9767" y="13596"/>
                        </a:cubicBezTo>
                        <a:cubicBezTo>
                          <a:pt x="11760" y="14586"/>
                          <a:pt x="12558" y="12803"/>
                          <a:pt x="11960" y="8247"/>
                        </a:cubicBezTo>
                        <a:cubicBezTo>
                          <a:pt x="11163" y="4484"/>
                          <a:pt x="9568" y="1512"/>
                          <a:pt x="7774" y="324"/>
                        </a:cubicBezTo>
                        <a:cubicBezTo>
                          <a:pt x="5781" y="-865"/>
                          <a:pt x="4983" y="1314"/>
                          <a:pt x="5581" y="5276"/>
                        </a:cubicBezTo>
                        <a:cubicBezTo>
                          <a:pt x="5781" y="7059"/>
                          <a:pt x="6379" y="8644"/>
                          <a:pt x="6977" y="10030"/>
                        </a:cubicBezTo>
                        <a:cubicBezTo>
                          <a:pt x="6379" y="8842"/>
                          <a:pt x="3588" y="8446"/>
                          <a:pt x="0" y="8247"/>
                        </a:cubicBezTo>
                        <a:cubicBezTo>
                          <a:pt x="200" y="9436"/>
                          <a:pt x="399" y="10823"/>
                          <a:pt x="598" y="12209"/>
                        </a:cubicBezTo>
                        <a:cubicBezTo>
                          <a:pt x="598" y="12209"/>
                          <a:pt x="598" y="12209"/>
                          <a:pt x="797" y="12209"/>
                        </a:cubicBezTo>
                        <a:cubicBezTo>
                          <a:pt x="3987" y="12407"/>
                          <a:pt x="6977" y="12011"/>
                          <a:pt x="6977" y="1082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57" name="Freeform 3056">
                    <a:extLst>
                      <a:ext uri="{FF2B5EF4-FFF2-40B4-BE49-F238E27FC236}">
                        <a16:creationId xmlns:a16="http://schemas.microsoft.com/office/drawing/2014/main" id="{EB11F84D-CB76-6D38-9DCD-9D1778001DAA}"/>
                      </a:ext>
                    </a:extLst>
                  </p:cNvPr>
                  <p:cNvSpPr/>
                  <p:nvPr/>
                </p:nvSpPr>
                <p:spPr>
                  <a:xfrm>
                    <a:off x="3537620" y="5175114"/>
                    <a:ext cx="10701" cy="3553"/>
                  </a:xfrm>
                  <a:custGeom>
                    <a:avLst/>
                    <a:gdLst>
                      <a:gd name="connsiteX0" fmla="*/ 6379 w 10701"/>
                      <a:gd name="connsiteY0" fmla="*/ 149 h 3553"/>
                      <a:gd name="connsiteX1" fmla="*/ 0 w 10701"/>
                      <a:gd name="connsiteY1" fmla="*/ 1337 h 3553"/>
                      <a:gd name="connsiteX2" fmla="*/ 5382 w 10701"/>
                      <a:gd name="connsiteY2" fmla="*/ 3516 h 3553"/>
                      <a:gd name="connsiteX3" fmla="*/ 10564 w 10701"/>
                      <a:gd name="connsiteY3" fmla="*/ 1931 h 3553"/>
                      <a:gd name="connsiteX4" fmla="*/ 6379 w 10701"/>
                      <a:gd name="connsiteY4" fmla="*/ 149 h 35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01" h="3553">
                        <a:moveTo>
                          <a:pt x="6379" y="149"/>
                        </a:moveTo>
                        <a:cubicBezTo>
                          <a:pt x="3389" y="-248"/>
                          <a:pt x="598" y="149"/>
                          <a:pt x="0" y="1337"/>
                        </a:cubicBezTo>
                        <a:cubicBezTo>
                          <a:pt x="199" y="2526"/>
                          <a:pt x="2193" y="3318"/>
                          <a:pt x="5382" y="3516"/>
                        </a:cubicBezTo>
                        <a:cubicBezTo>
                          <a:pt x="8571" y="3714"/>
                          <a:pt x="11362" y="3120"/>
                          <a:pt x="10564" y="1931"/>
                        </a:cubicBezTo>
                        <a:cubicBezTo>
                          <a:pt x="10365" y="1139"/>
                          <a:pt x="8172" y="347"/>
                          <a:pt x="6379" y="1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58" name="Freeform 3057">
                    <a:extLst>
                      <a:ext uri="{FF2B5EF4-FFF2-40B4-BE49-F238E27FC236}">
                        <a16:creationId xmlns:a16="http://schemas.microsoft.com/office/drawing/2014/main" id="{22C625C3-E817-02DD-0B9A-23C0A7B2575D}"/>
                      </a:ext>
                    </a:extLst>
                  </p:cNvPr>
                  <p:cNvSpPr/>
                  <p:nvPr/>
                </p:nvSpPr>
                <p:spPr>
                  <a:xfrm>
                    <a:off x="3616752" y="5282559"/>
                    <a:ext cx="11162" cy="3285"/>
                  </a:xfrm>
                  <a:custGeom>
                    <a:avLst/>
                    <a:gdLst>
                      <a:gd name="connsiteX0" fmla="*/ 11162 w 11162"/>
                      <a:gd name="connsiteY0" fmla="*/ 1256 h 3285"/>
                      <a:gd name="connsiteX1" fmla="*/ 5581 w 11162"/>
                      <a:gd name="connsiteY1" fmla="*/ 67 h 3285"/>
                      <a:gd name="connsiteX2" fmla="*/ 0 w 11162"/>
                      <a:gd name="connsiteY2" fmla="*/ 2048 h 3285"/>
                      <a:gd name="connsiteX3" fmla="*/ 5581 w 11162"/>
                      <a:gd name="connsiteY3" fmla="*/ 3236 h 3285"/>
                      <a:gd name="connsiteX4" fmla="*/ 11162 w 11162"/>
                      <a:gd name="connsiteY4" fmla="*/ 1256 h 32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62" h="3285">
                        <a:moveTo>
                          <a:pt x="11162" y="1256"/>
                        </a:moveTo>
                        <a:cubicBezTo>
                          <a:pt x="10963" y="67"/>
                          <a:pt x="8571" y="-131"/>
                          <a:pt x="5581" y="67"/>
                        </a:cubicBezTo>
                        <a:cubicBezTo>
                          <a:pt x="2591" y="265"/>
                          <a:pt x="0" y="1057"/>
                          <a:pt x="0" y="2048"/>
                        </a:cubicBezTo>
                        <a:cubicBezTo>
                          <a:pt x="0" y="3038"/>
                          <a:pt x="2591" y="3434"/>
                          <a:pt x="5581" y="3236"/>
                        </a:cubicBezTo>
                        <a:cubicBezTo>
                          <a:pt x="8571" y="3038"/>
                          <a:pt x="10564" y="2246"/>
                          <a:pt x="11162" y="12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59" name="Freeform 3058">
                    <a:extLst>
                      <a:ext uri="{FF2B5EF4-FFF2-40B4-BE49-F238E27FC236}">
                        <a16:creationId xmlns:a16="http://schemas.microsoft.com/office/drawing/2014/main" id="{2FF3B4AA-EF9C-CCEF-E501-DD63158DCCC5}"/>
                      </a:ext>
                    </a:extLst>
                  </p:cNvPr>
                  <p:cNvSpPr/>
                  <p:nvPr/>
                </p:nvSpPr>
                <p:spPr>
                  <a:xfrm>
                    <a:off x="3631104" y="5215883"/>
                    <a:ext cx="15035" cy="9951"/>
                  </a:xfrm>
                  <a:custGeom>
                    <a:avLst/>
                    <a:gdLst>
                      <a:gd name="connsiteX0" fmla="*/ 0 w 15035"/>
                      <a:gd name="connsiteY0" fmla="*/ 2562 h 9951"/>
                      <a:gd name="connsiteX1" fmla="*/ 1794 w 15035"/>
                      <a:gd name="connsiteY1" fmla="*/ 4147 h 9951"/>
                      <a:gd name="connsiteX2" fmla="*/ 6578 w 15035"/>
                      <a:gd name="connsiteY2" fmla="*/ 9694 h 9951"/>
                      <a:gd name="connsiteX3" fmla="*/ 14949 w 15035"/>
                      <a:gd name="connsiteY3" fmla="*/ 6128 h 9951"/>
                      <a:gd name="connsiteX4" fmla="*/ 9767 w 15035"/>
                      <a:gd name="connsiteY4" fmla="*/ 185 h 9951"/>
                      <a:gd name="connsiteX5" fmla="*/ 3588 w 15035"/>
                      <a:gd name="connsiteY5" fmla="*/ 1176 h 9951"/>
                      <a:gd name="connsiteX6" fmla="*/ 0 w 15035"/>
                      <a:gd name="connsiteY6" fmla="*/ 2562 h 99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035" h="9951">
                        <a:moveTo>
                          <a:pt x="0" y="2562"/>
                        </a:moveTo>
                        <a:cubicBezTo>
                          <a:pt x="0" y="3157"/>
                          <a:pt x="399" y="3751"/>
                          <a:pt x="1794" y="4147"/>
                        </a:cubicBezTo>
                        <a:cubicBezTo>
                          <a:pt x="1196" y="6920"/>
                          <a:pt x="3389" y="9099"/>
                          <a:pt x="6578" y="9694"/>
                        </a:cubicBezTo>
                        <a:cubicBezTo>
                          <a:pt x="10564" y="10486"/>
                          <a:pt x="14152" y="9496"/>
                          <a:pt x="14949" y="6128"/>
                        </a:cubicBezTo>
                        <a:cubicBezTo>
                          <a:pt x="15547" y="3553"/>
                          <a:pt x="12956" y="1572"/>
                          <a:pt x="9767" y="185"/>
                        </a:cubicBezTo>
                        <a:cubicBezTo>
                          <a:pt x="7375" y="-211"/>
                          <a:pt x="5182" y="-13"/>
                          <a:pt x="3588" y="1176"/>
                        </a:cubicBezTo>
                        <a:cubicBezTo>
                          <a:pt x="1794" y="1374"/>
                          <a:pt x="598" y="1968"/>
                          <a:pt x="0" y="25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60" name="Freeform 3059">
                    <a:extLst>
                      <a:ext uri="{FF2B5EF4-FFF2-40B4-BE49-F238E27FC236}">
                        <a16:creationId xmlns:a16="http://schemas.microsoft.com/office/drawing/2014/main" id="{EFB600B9-DE31-1F6D-58E6-5CC305705FD6}"/>
                      </a:ext>
                    </a:extLst>
                  </p:cNvPr>
                  <p:cNvSpPr/>
                  <p:nvPr/>
                </p:nvSpPr>
                <p:spPr>
                  <a:xfrm>
                    <a:off x="3636277" y="5204344"/>
                    <a:ext cx="12183" cy="3404"/>
                  </a:xfrm>
                  <a:custGeom>
                    <a:avLst/>
                    <a:gdLst>
                      <a:gd name="connsiteX0" fmla="*/ 9 w 12183"/>
                      <a:gd name="connsiteY0" fmla="*/ 1820 h 3404"/>
                      <a:gd name="connsiteX1" fmla="*/ 5989 w 12183"/>
                      <a:gd name="connsiteY1" fmla="*/ 3405 h 3404"/>
                      <a:gd name="connsiteX2" fmla="*/ 12168 w 12183"/>
                      <a:gd name="connsiteY2" fmla="*/ 2612 h 3404"/>
                      <a:gd name="connsiteX3" fmla="*/ 7385 w 12183"/>
                      <a:gd name="connsiteY3" fmla="*/ 37 h 3404"/>
                      <a:gd name="connsiteX4" fmla="*/ 9 w 12183"/>
                      <a:gd name="connsiteY4" fmla="*/ 1820 h 34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83" h="3404">
                        <a:moveTo>
                          <a:pt x="9" y="1820"/>
                        </a:moveTo>
                        <a:cubicBezTo>
                          <a:pt x="-190" y="2810"/>
                          <a:pt x="2800" y="3405"/>
                          <a:pt x="5989" y="3405"/>
                        </a:cubicBezTo>
                        <a:cubicBezTo>
                          <a:pt x="8780" y="3405"/>
                          <a:pt x="11969" y="3206"/>
                          <a:pt x="12168" y="2612"/>
                        </a:cubicBezTo>
                        <a:cubicBezTo>
                          <a:pt x="12368" y="1028"/>
                          <a:pt x="10574" y="235"/>
                          <a:pt x="7385" y="37"/>
                        </a:cubicBezTo>
                        <a:cubicBezTo>
                          <a:pt x="2800" y="-161"/>
                          <a:pt x="209" y="433"/>
                          <a:pt x="9" y="18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61" name="Freeform 3060">
                    <a:extLst>
                      <a:ext uri="{FF2B5EF4-FFF2-40B4-BE49-F238E27FC236}">
                        <a16:creationId xmlns:a16="http://schemas.microsoft.com/office/drawing/2014/main" id="{5EB08661-F3B7-3FCA-4262-5EDDBBB59A56}"/>
                      </a:ext>
                    </a:extLst>
                  </p:cNvPr>
                  <p:cNvSpPr/>
                  <p:nvPr/>
                </p:nvSpPr>
                <p:spPr>
                  <a:xfrm>
                    <a:off x="3557154" y="5187333"/>
                    <a:ext cx="25331" cy="12095"/>
                  </a:xfrm>
                  <a:custGeom>
                    <a:avLst/>
                    <a:gdLst>
                      <a:gd name="connsiteX0" fmla="*/ 25315 w 25331"/>
                      <a:gd name="connsiteY0" fmla="*/ 10709 h 12095"/>
                      <a:gd name="connsiteX1" fmla="*/ 20730 w 25331"/>
                      <a:gd name="connsiteY1" fmla="*/ 8926 h 12095"/>
                      <a:gd name="connsiteX2" fmla="*/ 16544 w 25331"/>
                      <a:gd name="connsiteY2" fmla="*/ 9521 h 12095"/>
                      <a:gd name="connsiteX3" fmla="*/ 15946 w 25331"/>
                      <a:gd name="connsiteY3" fmla="*/ 4965 h 12095"/>
                      <a:gd name="connsiteX4" fmla="*/ 12358 w 25331"/>
                      <a:gd name="connsiteY4" fmla="*/ 13 h 12095"/>
                      <a:gd name="connsiteX5" fmla="*/ 11163 w 25331"/>
                      <a:gd name="connsiteY5" fmla="*/ 3974 h 12095"/>
                      <a:gd name="connsiteX6" fmla="*/ 6777 w 25331"/>
                      <a:gd name="connsiteY6" fmla="*/ 3380 h 12095"/>
                      <a:gd name="connsiteX7" fmla="*/ 0 w 25331"/>
                      <a:gd name="connsiteY7" fmla="*/ 5361 h 12095"/>
                      <a:gd name="connsiteX8" fmla="*/ 5781 w 25331"/>
                      <a:gd name="connsiteY8" fmla="*/ 7342 h 12095"/>
                      <a:gd name="connsiteX9" fmla="*/ 11561 w 25331"/>
                      <a:gd name="connsiteY9" fmla="*/ 6549 h 12095"/>
                      <a:gd name="connsiteX10" fmla="*/ 15547 w 25331"/>
                      <a:gd name="connsiteY10" fmla="*/ 11105 h 12095"/>
                      <a:gd name="connsiteX11" fmla="*/ 15946 w 25331"/>
                      <a:gd name="connsiteY11" fmla="*/ 10907 h 12095"/>
                      <a:gd name="connsiteX12" fmla="*/ 20331 w 25331"/>
                      <a:gd name="connsiteY12" fmla="*/ 12096 h 12095"/>
                      <a:gd name="connsiteX13" fmla="*/ 25315 w 25331"/>
                      <a:gd name="connsiteY13" fmla="*/ 10709 h 120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5331" h="12095">
                        <a:moveTo>
                          <a:pt x="25315" y="10709"/>
                        </a:moveTo>
                        <a:cubicBezTo>
                          <a:pt x="24916" y="9323"/>
                          <a:pt x="23122" y="8926"/>
                          <a:pt x="20730" y="8926"/>
                        </a:cubicBezTo>
                        <a:cubicBezTo>
                          <a:pt x="18936" y="8926"/>
                          <a:pt x="17342" y="9125"/>
                          <a:pt x="16544" y="9521"/>
                        </a:cubicBezTo>
                        <a:cubicBezTo>
                          <a:pt x="16744" y="8332"/>
                          <a:pt x="16345" y="6748"/>
                          <a:pt x="15946" y="4965"/>
                        </a:cubicBezTo>
                        <a:cubicBezTo>
                          <a:pt x="14949" y="1993"/>
                          <a:pt x="13754" y="-186"/>
                          <a:pt x="12358" y="13"/>
                        </a:cubicBezTo>
                        <a:cubicBezTo>
                          <a:pt x="11362" y="607"/>
                          <a:pt x="10963" y="2191"/>
                          <a:pt x="11163" y="3974"/>
                        </a:cubicBezTo>
                        <a:cubicBezTo>
                          <a:pt x="10166" y="3578"/>
                          <a:pt x="8571" y="3380"/>
                          <a:pt x="6777" y="3380"/>
                        </a:cubicBezTo>
                        <a:cubicBezTo>
                          <a:pt x="2392" y="3182"/>
                          <a:pt x="0" y="4172"/>
                          <a:pt x="0" y="5361"/>
                        </a:cubicBezTo>
                        <a:cubicBezTo>
                          <a:pt x="0" y="6549"/>
                          <a:pt x="2591" y="6946"/>
                          <a:pt x="5781" y="7342"/>
                        </a:cubicBezTo>
                        <a:cubicBezTo>
                          <a:pt x="8571" y="7342"/>
                          <a:pt x="10564" y="7144"/>
                          <a:pt x="11561" y="6549"/>
                        </a:cubicBezTo>
                        <a:cubicBezTo>
                          <a:pt x="12558" y="9323"/>
                          <a:pt x="14152" y="11304"/>
                          <a:pt x="15547" y="11105"/>
                        </a:cubicBezTo>
                        <a:cubicBezTo>
                          <a:pt x="15747" y="11105"/>
                          <a:pt x="15946" y="11105"/>
                          <a:pt x="15946" y="10907"/>
                        </a:cubicBezTo>
                        <a:cubicBezTo>
                          <a:pt x="16345" y="11700"/>
                          <a:pt x="18139" y="12096"/>
                          <a:pt x="20331" y="12096"/>
                        </a:cubicBezTo>
                        <a:cubicBezTo>
                          <a:pt x="23919" y="12096"/>
                          <a:pt x="25514" y="11304"/>
                          <a:pt x="25315" y="107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62" name="Freeform 3061">
                    <a:extLst>
                      <a:ext uri="{FF2B5EF4-FFF2-40B4-BE49-F238E27FC236}">
                        <a16:creationId xmlns:a16="http://schemas.microsoft.com/office/drawing/2014/main" id="{6EAF5427-738B-F0B2-4839-B2A33528E4DA}"/>
                      </a:ext>
                    </a:extLst>
                  </p:cNvPr>
                  <p:cNvSpPr/>
                  <p:nvPr/>
                </p:nvSpPr>
                <p:spPr>
                  <a:xfrm>
                    <a:off x="3670705" y="5337274"/>
                    <a:ext cx="46957" cy="20449"/>
                  </a:xfrm>
                  <a:custGeom>
                    <a:avLst/>
                    <a:gdLst>
                      <a:gd name="connsiteX0" fmla="*/ 16211 w 46957"/>
                      <a:gd name="connsiteY0" fmla="*/ 8939 h 20449"/>
                      <a:gd name="connsiteX1" fmla="*/ 19400 w 46957"/>
                      <a:gd name="connsiteY1" fmla="*/ 6958 h 20449"/>
                      <a:gd name="connsiteX2" fmla="*/ 28370 w 46957"/>
                      <a:gd name="connsiteY2" fmla="*/ 4383 h 20449"/>
                      <a:gd name="connsiteX3" fmla="*/ 33153 w 46957"/>
                      <a:gd name="connsiteY3" fmla="*/ 5770 h 20449"/>
                      <a:gd name="connsiteX4" fmla="*/ 32755 w 46957"/>
                      <a:gd name="connsiteY4" fmla="*/ 6364 h 20449"/>
                      <a:gd name="connsiteX5" fmla="*/ 39532 w 46957"/>
                      <a:gd name="connsiteY5" fmla="*/ 9335 h 20449"/>
                      <a:gd name="connsiteX6" fmla="*/ 46907 w 46957"/>
                      <a:gd name="connsiteY6" fmla="*/ 5968 h 20449"/>
                      <a:gd name="connsiteX7" fmla="*/ 41725 w 46957"/>
                      <a:gd name="connsiteY7" fmla="*/ 2996 h 20449"/>
                      <a:gd name="connsiteX8" fmla="*/ 41924 w 46957"/>
                      <a:gd name="connsiteY8" fmla="*/ 2600 h 20449"/>
                      <a:gd name="connsiteX9" fmla="*/ 34150 w 46957"/>
                      <a:gd name="connsiteY9" fmla="*/ 25 h 20449"/>
                      <a:gd name="connsiteX10" fmla="*/ 27772 w 46957"/>
                      <a:gd name="connsiteY10" fmla="*/ 2996 h 20449"/>
                      <a:gd name="connsiteX11" fmla="*/ 11427 w 46957"/>
                      <a:gd name="connsiteY11" fmla="*/ 421 h 20449"/>
                      <a:gd name="connsiteX12" fmla="*/ 1261 w 46957"/>
                      <a:gd name="connsiteY12" fmla="*/ 2600 h 20449"/>
                      <a:gd name="connsiteX13" fmla="*/ 5049 w 46957"/>
                      <a:gd name="connsiteY13" fmla="*/ 4581 h 20449"/>
                      <a:gd name="connsiteX14" fmla="*/ 10231 w 46957"/>
                      <a:gd name="connsiteY14" fmla="*/ 5175 h 20449"/>
                      <a:gd name="connsiteX15" fmla="*/ 11626 w 46957"/>
                      <a:gd name="connsiteY15" fmla="*/ 5968 h 20449"/>
                      <a:gd name="connsiteX16" fmla="*/ 9633 w 46957"/>
                      <a:gd name="connsiteY16" fmla="*/ 6364 h 20449"/>
                      <a:gd name="connsiteX17" fmla="*/ 5846 w 46957"/>
                      <a:gd name="connsiteY17" fmla="*/ 8741 h 20449"/>
                      <a:gd name="connsiteX18" fmla="*/ 3653 w 46957"/>
                      <a:gd name="connsiteY18" fmla="*/ 11910 h 20449"/>
                      <a:gd name="connsiteX19" fmla="*/ 4849 w 46957"/>
                      <a:gd name="connsiteY19" fmla="*/ 12108 h 20449"/>
                      <a:gd name="connsiteX20" fmla="*/ 2657 w 46957"/>
                      <a:gd name="connsiteY20" fmla="*/ 15080 h 20449"/>
                      <a:gd name="connsiteX21" fmla="*/ 4849 w 46957"/>
                      <a:gd name="connsiteY21" fmla="*/ 16268 h 20449"/>
                      <a:gd name="connsiteX22" fmla="*/ 4251 w 46957"/>
                      <a:gd name="connsiteY22" fmla="*/ 17457 h 20449"/>
                      <a:gd name="connsiteX23" fmla="*/ 12424 w 46957"/>
                      <a:gd name="connsiteY23" fmla="*/ 20428 h 20449"/>
                      <a:gd name="connsiteX24" fmla="*/ 19799 w 46957"/>
                      <a:gd name="connsiteY24" fmla="*/ 16070 h 20449"/>
                      <a:gd name="connsiteX25" fmla="*/ 19599 w 46957"/>
                      <a:gd name="connsiteY25" fmla="*/ 15476 h 20449"/>
                      <a:gd name="connsiteX26" fmla="*/ 20397 w 46957"/>
                      <a:gd name="connsiteY26" fmla="*/ 13891 h 20449"/>
                      <a:gd name="connsiteX27" fmla="*/ 20197 w 46957"/>
                      <a:gd name="connsiteY27" fmla="*/ 13297 h 20449"/>
                      <a:gd name="connsiteX28" fmla="*/ 18403 w 46957"/>
                      <a:gd name="connsiteY28" fmla="*/ 11712 h 20449"/>
                      <a:gd name="connsiteX29" fmla="*/ 13420 w 46957"/>
                      <a:gd name="connsiteY29" fmla="*/ 10920 h 20449"/>
                      <a:gd name="connsiteX30" fmla="*/ 16211 w 46957"/>
                      <a:gd name="connsiteY30" fmla="*/ 8939 h 204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</a:cxnLst>
                    <a:rect l="l" t="t" r="r" b="b"/>
                    <a:pathLst>
                      <a:path w="46957" h="20449">
                        <a:moveTo>
                          <a:pt x="16211" y="8939"/>
                        </a:moveTo>
                        <a:cubicBezTo>
                          <a:pt x="18005" y="8345"/>
                          <a:pt x="19201" y="7552"/>
                          <a:pt x="19400" y="6958"/>
                        </a:cubicBezTo>
                        <a:cubicBezTo>
                          <a:pt x="23387" y="6562"/>
                          <a:pt x="27772" y="6166"/>
                          <a:pt x="28370" y="4383"/>
                        </a:cubicBezTo>
                        <a:cubicBezTo>
                          <a:pt x="29167" y="5373"/>
                          <a:pt x="31160" y="5770"/>
                          <a:pt x="33153" y="5770"/>
                        </a:cubicBezTo>
                        <a:cubicBezTo>
                          <a:pt x="32954" y="5968"/>
                          <a:pt x="32755" y="6166"/>
                          <a:pt x="32755" y="6364"/>
                        </a:cubicBezTo>
                        <a:cubicBezTo>
                          <a:pt x="32755" y="8543"/>
                          <a:pt x="35745" y="9335"/>
                          <a:pt x="39532" y="9335"/>
                        </a:cubicBezTo>
                        <a:cubicBezTo>
                          <a:pt x="43917" y="9335"/>
                          <a:pt x="46708" y="8147"/>
                          <a:pt x="46907" y="5968"/>
                        </a:cubicBezTo>
                        <a:cubicBezTo>
                          <a:pt x="47306" y="3987"/>
                          <a:pt x="45312" y="2996"/>
                          <a:pt x="41725" y="2996"/>
                        </a:cubicBezTo>
                        <a:cubicBezTo>
                          <a:pt x="41725" y="2798"/>
                          <a:pt x="41924" y="2798"/>
                          <a:pt x="41924" y="2600"/>
                        </a:cubicBezTo>
                        <a:cubicBezTo>
                          <a:pt x="40927" y="817"/>
                          <a:pt x="38336" y="-173"/>
                          <a:pt x="34150" y="25"/>
                        </a:cubicBezTo>
                        <a:cubicBezTo>
                          <a:pt x="30363" y="223"/>
                          <a:pt x="27772" y="1412"/>
                          <a:pt x="27772" y="2996"/>
                        </a:cubicBezTo>
                        <a:cubicBezTo>
                          <a:pt x="25579" y="1016"/>
                          <a:pt x="18403" y="-173"/>
                          <a:pt x="11427" y="421"/>
                        </a:cubicBezTo>
                        <a:cubicBezTo>
                          <a:pt x="7640" y="619"/>
                          <a:pt x="3653" y="1412"/>
                          <a:pt x="1261" y="2600"/>
                        </a:cubicBezTo>
                        <a:cubicBezTo>
                          <a:pt x="-2127" y="4383"/>
                          <a:pt x="2059" y="4383"/>
                          <a:pt x="5049" y="4581"/>
                        </a:cubicBezTo>
                        <a:cubicBezTo>
                          <a:pt x="7042" y="4779"/>
                          <a:pt x="8836" y="4779"/>
                          <a:pt x="10231" y="5175"/>
                        </a:cubicBezTo>
                        <a:cubicBezTo>
                          <a:pt x="10630" y="5571"/>
                          <a:pt x="11028" y="5770"/>
                          <a:pt x="11626" y="5968"/>
                        </a:cubicBezTo>
                        <a:cubicBezTo>
                          <a:pt x="11028" y="6166"/>
                          <a:pt x="10231" y="6166"/>
                          <a:pt x="9633" y="6364"/>
                        </a:cubicBezTo>
                        <a:cubicBezTo>
                          <a:pt x="6643" y="7354"/>
                          <a:pt x="5647" y="7949"/>
                          <a:pt x="5846" y="8741"/>
                        </a:cubicBezTo>
                        <a:cubicBezTo>
                          <a:pt x="1660" y="9929"/>
                          <a:pt x="863" y="11118"/>
                          <a:pt x="3653" y="11910"/>
                        </a:cubicBezTo>
                        <a:cubicBezTo>
                          <a:pt x="4052" y="12108"/>
                          <a:pt x="4450" y="12108"/>
                          <a:pt x="4849" y="12108"/>
                        </a:cubicBezTo>
                        <a:cubicBezTo>
                          <a:pt x="3055" y="13099"/>
                          <a:pt x="2258" y="14089"/>
                          <a:pt x="2657" y="15080"/>
                        </a:cubicBezTo>
                        <a:cubicBezTo>
                          <a:pt x="2856" y="15674"/>
                          <a:pt x="3653" y="16070"/>
                          <a:pt x="4849" y="16268"/>
                        </a:cubicBezTo>
                        <a:cubicBezTo>
                          <a:pt x="4650" y="16665"/>
                          <a:pt x="4450" y="17061"/>
                          <a:pt x="4251" y="17457"/>
                        </a:cubicBezTo>
                        <a:cubicBezTo>
                          <a:pt x="4849" y="19438"/>
                          <a:pt x="7241" y="20626"/>
                          <a:pt x="12424" y="20428"/>
                        </a:cubicBezTo>
                        <a:cubicBezTo>
                          <a:pt x="17806" y="20032"/>
                          <a:pt x="20596" y="18447"/>
                          <a:pt x="19799" y="16070"/>
                        </a:cubicBezTo>
                        <a:lnTo>
                          <a:pt x="19599" y="15476"/>
                        </a:lnTo>
                        <a:cubicBezTo>
                          <a:pt x="19998" y="15080"/>
                          <a:pt x="20397" y="14486"/>
                          <a:pt x="20397" y="13891"/>
                        </a:cubicBezTo>
                        <a:cubicBezTo>
                          <a:pt x="20397" y="13693"/>
                          <a:pt x="20397" y="13495"/>
                          <a:pt x="20197" y="13297"/>
                        </a:cubicBezTo>
                        <a:cubicBezTo>
                          <a:pt x="20795" y="12703"/>
                          <a:pt x="19998" y="12108"/>
                          <a:pt x="18403" y="11712"/>
                        </a:cubicBezTo>
                        <a:cubicBezTo>
                          <a:pt x="17008" y="11316"/>
                          <a:pt x="15214" y="11118"/>
                          <a:pt x="13420" y="10920"/>
                        </a:cubicBezTo>
                        <a:cubicBezTo>
                          <a:pt x="15015" y="9929"/>
                          <a:pt x="15812" y="9335"/>
                          <a:pt x="16211" y="89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63" name="Freeform 3062">
                    <a:extLst>
                      <a:ext uri="{FF2B5EF4-FFF2-40B4-BE49-F238E27FC236}">
                        <a16:creationId xmlns:a16="http://schemas.microsoft.com/office/drawing/2014/main" id="{539A6D8E-B7EE-6401-768B-C7896145F636}"/>
                      </a:ext>
                    </a:extLst>
                  </p:cNvPr>
                  <p:cNvSpPr/>
                  <p:nvPr/>
                </p:nvSpPr>
                <p:spPr>
                  <a:xfrm>
                    <a:off x="3653816" y="5372633"/>
                    <a:ext cx="25325" cy="11280"/>
                  </a:xfrm>
                  <a:custGeom>
                    <a:avLst/>
                    <a:gdLst>
                      <a:gd name="connsiteX0" fmla="*/ 6788 w 25325"/>
                      <a:gd name="connsiteY0" fmla="*/ 11018 h 11280"/>
                      <a:gd name="connsiteX1" fmla="*/ 13366 w 25325"/>
                      <a:gd name="connsiteY1" fmla="*/ 8641 h 11280"/>
                      <a:gd name="connsiteX2" fmla="*/ 17552 w 25325"/>
                      <a:gd name="connsiteY2" fmla="*/ 8641 h 11280"/>
                      <a:gd name="connsiteX3" fmla="*/ 25325 w 25325"/>
                      <a:gd name="connsiteY3" fmla="*/ 5472 h 11280"/>
                      <a:gd name="connsiteX4" fmla="*/ 23930 w 25325"/>
                      <a:gd name="connsiteY4" fmla="*/ 4085 h 11280"/>
                      <a:gd name="connsiteX5" fmla="*/ 22335 w 25325"/>
                      <a:gd name="connsiteY5" fmla="*/ 718 h 11280"/>
                      <a:gd name="connsiteX6" fmla="*/ 9379 w 25325"/>
                      <a:gd name="connsiteY6" fmla="*/ 1114 h 11280"/>
                      <a:gd name="connsiteX7" fmla="*/ 3997 w 25325"/>
                      <a:gd name="connsiteY7" fmla="*/ 3887 h 11280"/>
                      <a:gd name="connsiteX8" fmla="*/ 9778 w 25325"/>
                      <a:gd name="connsiteY8" fmla="*/ 5472 h 11280"/>
                      <a:gd name="connsiteX9" fmla="*/ 9578 w 25325"/>
                      <a:gd name="connsiteY9" fmla="*/ 5670 h 11280"/>
                      <a:gd name="connsiteX10" fmla="*/ 8980 w 25325"/>
                      <a:gd name="connsiteY10" fmla="*/ 5670 h 11280"/>
                      <a:gd name="connsiteX11" fmla="*/ 11 w 25325"/>
                      <a:gd name="connsiteY11" fmla="*/ 9632 h 11280"/>
                      <a:gd name="connsiteX12" fmla="*/ 6788 w 25325"/>
                      <a:gd name="connsiteY12" fmla="*/ 11018 h 11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5325" h="11280">
                        <a:moveTo>
                          <a:pt x="6788" y="11018"/>
                        </a:moveTo>
                        <a:cubicBezTo>
                          <a:pt x="9977" y="10226"/>
                          <a:pt x="12170" y="9434"/>
                          <a:pt x="13366" y="8641"/>
                        </a:cubicBezTo>
                        <a:cubicBezTo>
                          <a:pt x="14561" y="8839"/>
                          <a:pt x="16156" y="8839"/>
                          <a:pt x="17552" y="8641"/>
                        </a:cubicBezTo>
                        <a:cubicBezTo>
                          <a:pt x="21737" y="8443"/>
                          <a:pt x="25325" y="7056"/>
                          <a:pt x="25325" y="5472"/>
                        </a:cubicBezTo>
                        <a:cubicBezTo>
                          <a:pt x="25325" y="4877"/>
                          <a:pt x="24727" y="4481"/>
                          <a:pt x="23930" y="4085"/>
                        </a:cubicBezTo>
                        <a:cubicBezTo>
                          <a:pt x="25126" y="2698"/>
                          <a:pt x="24129" y="1510"/>
                          <a:pt x="22335" y="718"/>
                        </a:cubicBezTo>
                        <a:cubicBezTo>
                          <a:pt x="19744" y="-471"/>
                          <a:pt x="14960" y="-75"/>
                          <a:pt x="9379" y="1114"/>
                        </a:cubicBezTo>
                        <a:cubicBezTo>
                          <a:pt x="6190" y="1906"/>
                          <a:pt x="4396" y="2698"/>
                          <a:pt x="3997" y="3887"/>
                        </a:cubicBezTo>
                        <a:cubicBezTo>
                          <a:pt x="5991" y="4481"/>
                          <a:pt x="7784" y="5076"/>
                          <a:pt x="9778" y="5472"/>
                        </a:cubicBezTo>
                        <a:cubicBezTo>
                          <a:pt x="9778" y="5472"/>
                          <a:pt x="9578" y="5670"/>
                          <a:pt x="9578" y="5670"/>
                        </a:cubicBezTo>
                        <a:cubicBezTo>
                          <a:pt x="9379" y="5670"/>
                          <a:pt x="9180" y="5670"/>
                          <a:pt x="8980" y="5670"/>
                        </a:cubicBezTo>
                        <a:cubicBezTo>
                          <a:pt x="3997" y="6462"/>
                          <a:pt x="609" y="7849"/>
                          <a:pt x="11" y="9632"/>
                        </a:cubicBezTo>
                        <a:cubicBezTo>
                          <a:pt x="-189" y="11216"/>
                          <a:pt x="2403" y="11613"/>
                          <a:pt x="6788" y="110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64" name="Freeform 3063">
                    <a:extLst>
                      <a:ext uri="{FF2B5EF4-FFF2-40B4-BE49-F238E27FC236}">
                        <a16:creationId xmlns:a16="http://schemas.microsoft.com/office/drawing/2014/main" id="{9A895615-D4C1-D3C3-762B-58F563E82F56}"/>
                      </a:ext>
                    </a:extLst>
                  </p:cNvPr>
                  <p:cNvSpPr/>
                  <p:nvPr/>
                </p:nvSpPr>
                <p:spPr>
                  <a:xfrm>
                    <a:off x="3600650" y="5398562"/>
                    <a:ext cx="15703" cy="9014"/>
                  </a:xfrm>
                  <a:custGeom>
                    <a:avLst/>
                    <a:gdLst>
                      <a:gd name="connsiteX0" fmla="*/ 6136 w 15703"/>
                      <a:gd name="connsiteY0" fmla="*/ 8464 h 9014"/>
                      <a:gd name="connsiteX1" fmla="*/ 15704 w 15703"/>
                      <a:gd name="connsiteY1" fmla="*/ 1530 h 9014"/>
                      <a:gd name="connsiteX2" fmla="*/ 6933 w 15703"/>
                      <a:gd name="connsiteY2" fmla="*/ 540 h 9014"/>
                      <a:gd name="connsiteX3" fmla="*/ 156 w 15703"/>
                      <a:gd name="connsiteY3" fmla="*/ 6285 h 9014"/>
                      <a:gd name="connsiteX4" fmla="*/ 6136 w 15703"/>
                      <a:gd name="connsiteY4" fmla="*/ 8464 h 90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703" h="9014">
                        <a:moveTo>
                          <a:pt x="6136" y="8464"/>
                        </a:moveTo>
                        <a:cubicBezTo>
                          <a:pt x="13910" y="6483"/>
                          <a:pt x="15704" y="3907"/>
                          <a:pt x="15704" y="1530"/>
                        </a:cubicBezTo>
                        <a:cubicBezTo>
                          <a:pt x="15704" y="-54"/>
                          <a:pt x="11717" y="-450"/>
                          <a:pt x="6933" y="540"/>
                        </a:cubicBezTo>
                        <a:cubicBezTo>
                          <a:pt x="-1638" y="2323"/>
                          <a:pt x="156" y="4304"/>
                          <a:pt x="156" y="6285"/>
                        </a:cubicBezTo>
                        <a:cubicBezTo>
                          <a:pt x="555" y="7869"/>
                          <a:pt x="-43" y="10048"/>
                          <a:pt x="6136" y="84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65" name="Freeform 3064">
                    <a:extLst>
                      <a:ext uri="{FF2B5EF4-FFF2-40B4-BE49-F238E27FC236}">
                        <a16:creationId xmlns:a16="http://schemas.microsoft.com/office/drawing/2014/main" id="{571CD105-4CC8-E5AF-F05E-4023DDFF3963}"/>
                      </a:ext>
                    </a:extLst>
                  </p:cNvPr>
                  <p:cNvSpPr/>
                  <p:nvPr/>
                </p:nvSpPr>
                <p:spPr>
                  <a:xfrm>
                    <a:off x="3590006" y="5379491"/>
                    <a:ext cx="18972" cy="8840"/>
                  </a:xfrm>
                  <a:custGeom>
                    <a:avLst/>
                    <a:gdLst>
                      <a:gd name="connsiteX0" fmla="*/ 9405 w 18972"/>
                      <a:gd name="connsiteY0" fmla="*/ 8716 h 8840"/>
                      <a:gd name="connsiteX1" fmla="*/ 17378 w 18972"/>
                      <a:gd name="connsiteY1" fmla="*/ 2377 h 8840"/>
                      <a:gd name="connsiteX2" fmla="*/ 18972 w 18972"/>
                      <a:gd name="connsiteY2" fmla="*/ 0 h 8840"/>
                      <a:gd name="connsiteX3" fmla="*/ 17179 w 18972"/>
                      <a:gd name="connsiteY3" fmla="*/ 198 h 8840"/>
                      <a:gd name="connsiteX4" fmla="*/ 435 w 18972"/>
                      <a:gd name="connsiteY4" fmla="*/ 4160 h 8840"/>
                      <a:gd name="connsiteX5" fmla="*/ 9405 w 18972"/>
                      <a:gd name="connsiteY5" fmla="*/ 8716 h 88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8972" h="8840">
                        <a:moveTo>
                          <a:pt x="9405" y="8716"/>
                        </a:moveTo>
                        <a:cubicBezTo>
                          <a:pt x="19969" y="6735"/>
                          <a:pt x="15783" y="4556"/>
                          <a:pt x="17378" y="2377"/>
                        </a:cubicBezTo>
                        <a:lnTo>
                          <a:pt x="18972" y="0"/>
                        </a:lnTo>
                        <a:lnTo>
                          <a:pt x="17179" y="198"/>
                        </a:lnTo>
                        <a:cubicBezTo>
                          <a:pt x="11199" y="991"/>
                          <a:pt x="3824" y="396"/>
                          <a:pt x="435" y="4160"/>
                        </a:cubicBezTo>
                        <a:cubicBezTo>
                          <a:pt x="-1757" y="6339"/>
                          <a:pt x="4820" y="9508"/>
                          <a:pt x="9405" y="871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66" name="Freeform 3065">
                    <a:extLst>
                      <a:ext uri="{FF2B5EF4-FFF2-40B4-BE49-F238E27FC236}">
                        <a16:creationId xmlns:a16="http://schemas.microsoft.com/office/drawing/2014/main" id="{D66087F8-BD75-02A5-3A24-450866BB71F8}"/>
                      </a:ext>
                    </a:extLst>
                  </p:cNvPr>
                  <p:cNvSpPr/>
                  <p:nvPr/>
                </p:nvSpPr>
                <p:spPr>
                  <a:xfrm>
                    <a:off x="3607114" y="5368659"/>
                    <a:ext cx="15817" cy="10832"/>
                  </a:xfrm>
                  <a:custGeom>
                    <a:avLst/>
                    <a:gdLst>
                      <a:gd name="connsiteX0" fmla="*/ 15021 w 15817"/>
                      <a:gd name="connsiteY0" fmla="*/ 5683 h 10832"/>
                      <a:gd name="connsiteX1" fmla="*/ 15618 w 15817"/>
                      <a:gd name="connsiteY1" fmla="*/ 5286 h 10832"/>
                      <a:gd name="connsiteX2" fmla="*/ 15818 w 15817"/>
                      <a:gd name="connsiteY2" fmla="*/ 4692 h 10832"/>
                      <a:gd name="connsiteX3" fmla="*/ 15818 w 15817"/>
                      <a:gd name="connsiteY3" fmla="*/ 4494 h 10832"/>
                      <a:gd name="connsiteX4" fmla="*/ 15818 w 15817"/>
                      <a:gd name="connsiteY4" fmla="*/ 4494 h 10832"/>
                      <a:gd name="connsiteX5" fmla="*/ 14622 w 15817"/>
                      <a:gd name="connsiteY5" fmla="*/ 3504 h 10832"/>
                      <a:gd name="connsiteX6" fmla="*/ 12828 w 15817"/>
                      <a:gd name="connsiteY6" fmla="*/ 3107 h 10832"/>
                      <a:gd name="connsiteX7" fmla="*/ 15021 w 15817"/>
                      <a:gd name="connsiteY7" fmla="*/ 928 h 10832"/>
                      <a:gd name="connsiteX8" fmla="*/ 8841 w 15817"/>
                      <a:gd name="connsiteY8" fmla="*/ 334 h 10832"/>
                      <a:gd name="connsiteX9" fmla="*/ 3260 w 15817"/>
                      <a:gd name="connsiteY9" fmla="*/ 2909 h 10832"/>
                      <a:gd name="connsiteX10" fmla="*/ 4456 w 15817"/>
                      <a:gd name="connsiteY10" fmla="*/ 3900 h 10832"/>
                      <a:gd name="connsiteX11" fmla="*/ 270 w 15817"/>
                      <a:gd name="connsiteY11" fmla="*/ 7069 h 10832"/>
                      <a:gd name="connsiteX12" fmla="*/ 2463 w 15817"/>
                      <a:gd name="connsiteY12" fmla="*/ 10833 h 10832"/>
                      <a:gd name="connsiteX13" fmla="*/ 13426 w 15817"/>
                      <a:gd name="connsiteY13" fmla="*/ 7069 h 10832"/>
                      <a:gd name="connsiteX14" fmla="*/ 15021 w 15817"/>
                      <a:gd name="connsiteY14" fmla="*/ 5683 h 108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5817" h="10832">
                        <a:moveTo>
                          <a:pt x="15021" y="5683"/>
                        </a:moveTo>
                        <a:cubicBezTo>
                          <a:pt x="15220" y="5485"/>
                          <a:pt x="15419" y="5286"/>
                          <a:pt x="15618" y="5286"/>
                        </a:cubicBezTo>
                        <a:cubicBezTo>
                          <a:pt x="15818" y="5088"/>
                          <a:pt x="15818" y="4890"/>
                          <a:pt x="15818" y="4692"/>
                        </a:cubicBezTo>
                        <a:lnTo>
                          <a:pt x="15818" y="4494"/>
                        </a:lnTo>
                        <a:lnTo>
                          <a:pt x="15818" y="4494"/>
                        </a:lnTo>
                        <a:cubicBezTo>
                          <a:pt x="15818" y="4098"/>
                          <a:pt x="15419" y="3702"/>
                          <a:pt x="14622" y="3504"/>
                        </a:cubicBezTo>
                        <a:cubicBezTo>
                          <a:pt x="14024" y="3306"/>
                          <a:pt x="13426" y="3107"/>
                          <a:pt x="12828" y="3107"/>
                        </a:cubicBezTo>
                        <a:cubicBezTo>
                          <a:pt x="14423" y="2513"/>
                          <a:pt x="15021" y="1721"/>
                          <a:pt x="15021" y="928"/>
                        </a:cubicBezTo>
                        <a:cubicBezTo>
                          <a:pt x="14423" y="-62"/>
                          <a:pt x="12030" y="-260"/>
                          <a:pt x="8841" y="334"/>
                        </a:cubicBezTo>
                        <a:cubicBezTo>
                          <a:pt x="5652" y="928"/>
                          <a:pt x="2862" y="1919"/>
                          <a:pt x="3260" y="2909"/>
                        </a:cubicBezTo>
                        <a:cubicBezTo>
                          <a:pt x="3260" y="3306"/>
                          <a:pt x="3858" y="3702"/>
                          <a:pt x="4456" y="3900"/>
                        </a:cubicBezTo>
                        <a:cubicBezTo>
                          <a:pt x="1666" y="4692"/>
                          <a:pt x="868" y="5881"/>
                          <a:pt x="270" y="7069"/>
                        </a:cubicBezTo>
                        <a:cubicBezTo>
                          <a:pt x="-726" y="8654"/>
                          <a:pt x="1267" y="9644"/>
                          <a:pt x="2463" y="10833"/>
                        </a:cubicBezTo>
                        <a:cubicBezTo>
                          <a:pt x="6250" y="9644"/>
                          <a:pt x="10237" y="8456"/>
                          <a:pt x="13426" y="7069"/>
                        </a:cubicBezTo>
                        <a:cubicBezTo>
                          <a:pt x="13825" y="6475"/>
                          <a:pt x="14622" y="6079"/>
                          <a:pt x="15021" y="56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67" name="Freeform 3066">
                    <a:extLst>
                      <a:ext uri="{FF2B5EF4-FFF2-40B4-BE49-F238E27FC236}">
                        <a16:creationId xmlns:a16="http://schemas.microsoft.com/office/drawing/2014/main" id="{7A28C4D0-0B4E-351A-2B41-15B63F9389BD}"/>
                      </a:ext>
                    </a:extLst>
                  </p:cNvPr>
                  <p:cNvSpPr/>
                  <p:nvPr/>
                </p:nvSpPr>
                <p:spPr>
                  <a:xfrm>
                    <a:off x="3608780" y="5379294"/>
                    <a:ext cx="398" cy="197"/>
                  </a:xfrm>
                  <a:custGeom>
                    <a:avLst/>
                    <a:gdLst>
                      <a:gd name="connsiteX0" fmla="*/ 199 w 398"/>
                      <a:gd name="connsiteY0" fmla="*/ 0 h 197"/>
                      <a:gd name="connsiteX1" fmla="*/ 0 w 398"/>
                      <a:gd name="connsiteY1" fmla="*/ 198 h 197"/>
                      <a:gd name="connsiteX2" fmla="*/ 0 w 398"/>
                      <a:gd name="connsiteY2" fmla="*/ 198 h 197"/>
                      <a:gd name="connsiteX3" fmla="*/ 0 w 398"/>
                      <a:gd name="connsiteY3" fmla="*/ 198 h 197"/>
                      <a:gd name="connsiteX4" fmla="*/ 398 w 398"/>
                      <a:gd name="connsiteY4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7">
                        <a:moveTo>
                          <a:pt x="199" y="0"/>
                        </a:move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398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68" name="Freeform 3067">
                    <a:extLst>
                      <a:ext uri="{FF2B5EF4-FFF2-40B4-BE49-F238E27FC236}">
                        <a16:creationId xmlns:a16="http://schemas.microsoft.com/office/drawing/2014/main" id="{1E87EDA4-FCAC-60E6-537A-1BB6920FD259}"/>
                      </a:ext>
                    </a:extLst>
                  </p:cNvPr>
                  <p:cNvSpPr/>
                  <p:nvPr/>
                </p:nvSpPr>
                <p:spPr>
                  <a:xfrm>
                    <a:off x="3693636" y="5433008"/>
                    <a:ext cx="32637" cy="9908"/>
                  </a:xfrm>
                  <a:custGeom>
                    <a:avLst/>
                    <a:gdLst>
                      <a:gd name="connsiteX0" fmla="*/ 26766 w 32637"/>
                      <a:gd name="connsiteY0" fmla="*/ 4127 h 9908"/>
                      <a:gd name="connsiteX1" fmla="*/ 32546 w 32637"/>
                      <a:gd name="connsiteY1" fmla="*/ 561 h 9908"/>
                      <a:gd name="connsiteX2" fmla="*/ 24773 w 32637"/>
                      <a:gd name="connsiteY2" fmla="*/ 1156 h 9908"/>
                      <a:gd name="connsiteX3" fmla="*/ 23975 w 32637"/>
                      <a:gd name="connsiteY3" fmla="*/ 1354 h 9908"/>
                      <a:gd name="connsiteX4" fmla="*/ 12614 w 32637"/>
                      <a:gd name="connsiteY4" fmla="*/ 1948 h 9908"/>
                      <a:gd name="connsiteX5" fmla="*/ 853 w 32637"/>
                      <a:gd name="connsiteY5" fmla="*/ 5117 h 9908"/>
                      <a:gd name="connsiteX6" fmla="*/ 56 w 32637"/>
                      <a:gd name="connsiteY6" fmla="*/ 5910 h 9908"/>
                      <a:gd name="connsiteX7" fmla="*/ 3444 w 32637"/>
                      <a:gd name="connsiteY7" fmla="*/ 6702 h 9908"/>
                      <a:gd name="connsiteX8" fmla="*/ 3444 w 32637"/>
                      <a:gd name="connsiteY8" fmla="*/ 7891 h 9908"/>
                      <a:gd name="connsiteX9" fmla="*/ 10222 w 32637"/>
                      <a:gd name="connsiteY9" fmla="*/ 9872 h 9908"/>
                      <a:gd name="connsiteX10" fmla="*/ 16201 w 32637"/>
                      <a:gd name="connsiteY10" fmla="*/ 6108 h 9908"/>
                      <a:gd name="connsiteX11" fmla="*/ 15803 w 32637"/>
                      <a:gd name="connsiteY11" fmla="*/ 5514 h 9908"/>
                      <a:gd name="connsiteX12" fmla="*/ 20188 w 32637"/>
                      <a:gd name="connsiteY12" fmla="*/ 4523 h 9908"/>
                      <a:gd name="connsiteX13" fmla="*/ 26766 w 32637"/>
                      <a:gd name="connsiteY13" fmla="*/ 4127 h 99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32637" h="9908">
                        <a:moveTo>
                          <a:pt x="26766" y="4127"/>
                        </a:moveTo>
                        <a:cubicBezTo>
                          <a:pt x="30752" y="2938"/>
                          <a:pt x="33144" y="1552"/>
                          <a:pt x="32546" y="561"/>
                        </a:cubicBezTo>
                        <a:cubicBezTo>
                          <a:pt x="31948" y="-429"/>
                          <a:pt x="28560" y="-33"/>
                          <a:pt x="24773" y="1156"/>
                        </a:cubicBezTo>
                        <a:cubicBezTo>
                          <a:pt x="24573" y="1354"/>
                          <a:pt x="24175" y="1354"/>
                          <a:pt x="23975" y="1354"/>
                        </a:cubicBezTo>
                        <a:cubicBezTo>
                          <a:pt x="21782" y="561"/>
                          <a:pt x="17198" y="1354"/>
                          <a:pt x="12614" y="1948"/>
                        </a:cubicBezTo>
                        <a:cubicBezTo>
                          <a:pt x="8627" y="2542"/>
                          <a:pt x="4441" y="2938"/>
                          <a:pt x="853" y="5117"/>
                        </a:cubicBezTo>
                        <a:cubicBezTo>
                          <a:pt x="455" y="5315"/>
                          <a:pt x="255" y="5712"/>
                          <a:pt x="56" y="5910"/>
                        </a:cubicBezTo>
                        <a:cubicBezTo>
                          <a:pt x="-343" y="6900"/>
                          <a:pt x="1451" y="6900"/>
                          <a:pt x="3444" y="6702"/>
                        </a:cubicBezTo>
                        <a:cubicBezTo>
                          <a:pt x="3245" y="7098"/>
                          <a:pt x="3245" y="7494"/>
                          <a:pt x="3444" y="7891"/>
                        </a:cubicBezTo>
                        <a:cubicBezTo>
                          <a:pt x="4042" y="9475"/>
                          <a:pt x="7232" y="10070"/>
                          <a:pt x="10222" y="9872"/>
                        </a:cubicBezTo>
                        <a:cubicBezTo>
                          <a:pt x="14408" y="9475"/>
                          <a:pt x="16999" y="8089"/>
                          <a:pt x="16201" y="6108"/>
                        </a:cubicBezTo>
                        <a:cubicBezTo>
                          <a:pt x="16201" y="5910"/>
                          <a:pt x="16002" y="5712"/>
                          <a:pt x="15803" y="5514"/>
                        </a:cubicBezTo>
                        <a:cubicBezTo>
                          <a:pt x="17198" y="5315"/>
                          <a:pt x="18593" y="5117"/>
                          <a:pt x="20188" y="4523"/>
                        </a:cubicBezTo>
                        <a:cubicBezTo>
                          <a:pt x="20985" y="5117"/>
                          <a:pt x="22978" y="5117"/>
                          <a:pt x="26766" y="41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69" name="Freeform 3068">
                    <a:extLst>
                      <a:ext uri="{FF2B5EF4-FFF2-40B4-BE49-F238E27FC236}">
                        <a16:creationId xmlns:a16="http://schemas.microsoft.com/office/drawing/2014/main" id="{E0F69E14-46BA-7B52-0731-2653357A5E22}"/>
                      </a:ext>
                    </a:extLst>
                  </p:cNvPr>
                  <p:cNvSpPr/>
                  <p:nvPr/>
                </p:nvSpPr>
                <p:spPr>
                  <a:xfrm>
                    <a:off x="3599610" y="5430004"/>
                    <a:ext cx="1074" cy="1782"/>
                  </a:xfrm>
                  <a:custGeom>
                    <a:avLst/>
                    <a:gdLst>
                      <a:gd name="connsiteX0" fmla="*/ 0 w 1074"/>
                      <a:gd name="connsiteY0" fmla="*/ 0 h 1782"/>
                      <a:gd name="connsiteX1" fmla="*/ 598 w 1074"/>
                      <a:gd name="connsiteY1" fmla="*/ 1783 h 1782"/>
                      <a:gd name="connsiteX2" fmla="*/ 997 w 1074"/>
                      <a:gd name="connsiteY2" fmla="*/ 594 h 1782"/>
                      <a:gd name="connsiteX3" fmla="*/ 0 w 1074"/>
                      <a:gd name="connsiteY3" fmla="*/ 0 h 17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74" h="1782">
                        <a:moveTo>
                          <a:pt x="0" y="0"/>
                        </a:moveTo>
                        <a:cubicBezTo>
                          <a:pt x="199" y="594"/>
                          <a:pt x="399" y="1188"/>
                          <a:pt x="598" y="1783"/>
                        </a:cubicBezTo>
                        <a:cubicBezTo>
                          <a:pt x="997" y="1387"/>
                          <a:pt x="1196" y="991"/>
                          <a:pt x="997" y="594"/>
                        </a:cubicBezTo>
                        <a:cubicBezTo>
                          <a:pt x="598" y="396"/>
                          <a:pt x="199" y="198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70" name="Freeform 3069">
                    <a:extLst>
                      <a:ext uri="{FF2B5EF4-FFF2-40B4-BE49-F238E27FC236}">
                        <a16:creationId xmlns:a16="http://schemas.microsoft.com/office/drawing/2014/main" id="{D8F0279C-63AC-2BF1-EBF1-558E365A1B1A}"/>
                      </a:ext>
                    </a:extLst>
                  </p:cNvPr>
                  <p:cNvSpPr/>
                  <p:nvPr/>
                </p:nvSpPr>
                <p:spPr>
                  <a:xfrm>
                    <a:off x="3566308" y="5301608"/>
                    <a:ext cx="25529" cy="7785"/>
                  </a:xfrm>
                  <a:custGeom>
                    <a:avLst/>
                    <a:gdLst>
                      <a:gd name="connsiteX0" fmla="*/ 20546 w 25529"/>
                      <a:gd name="connsiteY0" fmla="*/ 3799 h 7785"/>
                      <a:gd name="connsiteX1" fmla="*/ 25529 w 25529"/>
                      <a:gd name="connsiteY1" fmla="*/ 1422 h 7785"/>
                      <a:gd name="connsiteX2" fmla="*/ 17157 w 25529"/>
                      <a:gd name="connsiteY2" fmla="*/ 233 h 7785"/>
                      <a:gd name="connsiteX3" fmla="*/ 12174 w 25529"/>
                      <a:gd name="connsiteY3" fmla="*/ 2610 h 7785"/>
                      <a:gd name="connsiteX4" fmla="*/ 12573 w 25529"/>
                      <a:gd name="connsiteY4" fmla="*/ 2808 h 7785"/>
                      <a:gd name="connsiteX5" fmla="*/ 5596 w 25529"/>
                      <a:gd name="connsiteY5" fmla="*/ 2808 h 7785"/>
                      <a:gd name="connsiteX6" fmla="*/ 215 w 25529"/>
                      <a:gd name="connsiteY6" fmla="*/ 5185 h 7785"/>
                      <a:gd name="connsiteX7" fmla="*/ 12772 w 25529"/>
                      <a:gd name="connsiteY7" fmla="*/ 7761 h 7785"/>
                      <a:gd name="connsiteX8" fmla="*/ 16559 w 25529"/>
                      <a:gd name="connsiteY8" fmla="*/ 5383 h 7785"/>
                      <a:gd name="connsiteX9" fmla="*/ 15563 w 25529"/>
                      <a:gd name="connsiteY9" fmla="*/ 3997 h 7785"/>
                      <a:gd name="connsiteX10" fmla="*/ 20546 w 25529"/>
                      <a:gd name="connsiteY10" fmla="*/ 3799 h 77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5529" h="7785">
                        <a:moveTo>
                          <a:pt x="20546" y="3799"/>
                        </a:moveTo>
                        <a:cubicBezTo>
                          <a:pt x="23735" y="3403"/>
                          <a:pt x="25330" y="2412"/>
                          <a:pt x="25529" y="1422"/>
                        </a:cubicBezTo>
                        <a:cubicBezTo>
                          <a:pt x="24134" y="233"/>
                          <a:pt x="21343" y="-361"/>
                          <a:pt x="17157" y="233"/>
                        </a:cubicBezTo>
                        <a:cubicBezTo>
                          <a:pt x="13968" y="629"/>
                          <a:pt x="11576" y="1818"/>
                          <a:pt x="12174" y="2610"/>
                        </a:cubicBezTo>
                        <a:cubicBezTo>
                          <a:pt x="12174" y="2610"/>
                          <a:pt x="12373" y="2808"/>
                          <a:pt x="12573" y="2808"/>
                        </a:cubicBezTo>
                        <a:cubicBezTo>
                          <a:pt x="10779" y="2412"/>
                          <a:pt x="8586" y="2412"/>
                          <a:pt x="5596" y="2808"/>
                        </a:cubicBezTo>
                        <a:cubicBezTo>
                          <a:pt x="1809" y="3403"/>
                          <a:pt x="-782" y="4393"/>
                          <a:pt x="215" y="5185"/>
                        </a:cubicBezTo>
                        <a:cubicBezTo>
                          <a:pt x="2208" y="6968"/>
                          <a:pt x="6593" y="7959"/>
                          <a:pt x="12772" y="7761"/>
                        </a:cubicBezTo>
                        <a:cubicBezTo>
                          <a:pt x="15961" y="7562"/>
                          <a:pt x="16759" y="6176"/>
                          <a:pt x="16559" y="5383"/>
                        </a:cubicBezTo>
                        <a:cubicBezTo>
                          <a:pt x="16360" y="4789"/>
                          <a:pt x="15961" y="4393"/>
                          <a:pt x="15563" y="3997"/>
                        </a:cubicBezTo>
                        <a:cubicBezTo>
                          <a:pt x="16759" y="3997"/>
                          <a:pt x="18553" y="3997"/>
                          <a:pt x="20546" y="37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71" name="Freeform 3070">
                    <a:extLst>
                      <a:ext uri="{FF2B5EF4-FFF2-40B4-BE49-F238E27FC236}">
                        <a16:creationId xmlns:a16="http://schemas.microsoft.com/office/drawing/2014/main" id="{3C759D9C-1B3C-F270-CC93-6348F9B5DE75}"/>
                      </a:ext>
                    </a:extLst>
                  </p:cNvPr>
                  <p:cNvSpPr/>
                  <p:nvPr/>
                </p:nvSpPr>
                <p:spPr>
                  <a:xfrm>
                    <a:off x="3555958" y="5276781"/>
                    <a:ext cx="15046" cy="4915"/>
                  </a:xfrm>
                  <a:custGeom>
                    <a:avLst/>
                    <a:gdLst>
                      <a:gd name="connsiteX0" fmla="*/ 9169 w 15046"/>
                      <a:gd name="connsiteY0" fmla="*/ 4855 h 4915"/>
                      <a:gd name="connsiteX1" fmla="*/ 14949 w 15046"/>
                      <a:gd name="connsiteY1" fmla="*/ 2082 h 4915"/>
                      <a:gd name="connsiteX2" fmla="*/ 5980 w 15046"/>
                      <a:gd name="connsiteY2" fmla="*/ 101 h 4915"/>
                      <a:gd name="connsiteX3" fmla="*/ 0 w 15046"/>
                      <a:gd name="connsiteY3" fmla="*/ 2874 h 4915"/>
                      <a:gd name="connsiteX4" fmla="*/ 9169 w 15046"/>
                      <a:gd name="connsiteY4" fmla="*/ 4855 h 4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046" h="4915">
                        <a:moveTo>
                          <a:pt x="9169" y="4855"/>
                        </a:moveTo>
                        <a:cubicBezTo>
                          <a:pt x="13355" y="4657"/>
                          <a:pt x="15547" y="3469"/>
                          <a:pt x="14949" y="2082"/>
                        </a:cubicBezTo>
                        <a:cubicBezTo>
                          <a:pt x="14152" y="497"/>
                          <a:pt x="10963" y="-295"/>
                          <a:pt x="5980" y="101"/>
                        </a:cubicBezTo>
                        <a:cubicBezTo>
                          <a:pt x="1794" y="497"/>
                          <a:pt x="0" y="1488"/>
                          <a:pt x="0" y="2874"/>
                        </a:cubicBezTo>
                        <a:cubicBezTo>
                          <a:pt x="399" y="4855"/>
                          <a:pt x="4584" y="5053"/>
                          <a:pt x="9169" y="48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72" name="Freeform 3071">
                    <a:extLst>
                      <a:ext uri="{FF2B5EF4-FFF2-40B4-BE49-F238E27FC236}">
                        <a16:creationId xmlns:a16="http://schemas.microsoft.com/office/drawing/2014/main" id="{979B00D6-A95E-8B96-8331-F8339930D84B}"/>
                      </a:ext>
                    </a:extLst>
                  </p:cNvPr>
                  <p:cNvSpPr/>
                  <p:nvPr/>
                </p:nvSpPr>
                <p:spPr>
                  <a:xfrm>
                    <a:off x="3663099" y="5326125"/>
                    <a:ext cx="14781" cy="4390"/>
                  </a:xfrm>
                  <a:custGeom>
                    <a:avLst/>
                    <a:gdLst>
                      <a:gd name="connsiteX0" fmla="*/ 14448 w 14781"/>
                      <a:gd name="connsiteY0" fmla="*/ 1072 h 4390"/>
                      <a:gd name="connsiteX1" fmla="*/ 6077 w 14781"/>
                      <a:gd name="connsiteY1" fmla="*/ 279 h 4390"/>
                      <a:gd name="connsiteX2" fmla="*/ 97 w 14781"/>
                      <a:gd name="connsiteY2" fmla="*/ 3449 h 4390"/>
                      <a:gd name="connsiteX3" fmla="*/ 8668 w 14781"/>
                      <a:gd name="connsiteY3" fmla="*/ 4241 h 4390"/>
                      <a:gd name="connsiteX4" fmla="*/ 14448 w 14781"/>
                      <a:gd name="connsiteY4" fmla="*/ 1072 h 4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81" h="4390">
                        <a:moveTo>
                          <a:pt x="14448" y="1072"/>
                        </a:moveTo>
                        <a:cubicBezTo>
                          <a:pt x="13452" y="81"/>
                          <a:pt x="10462" y="-315"/>
                          <a:pt x="6077" y="279"/>
                        </a:cubicBezTo>
                        <a:cubicBezTo>
                          <a:pt x="1691" y="874"/>
                          <a:pt x="-501" y="2260"/>
                          <a:pt x="97" y="3449"/>
                        </a:cubicBezTo>
                        <a:cubicBezTo>
                          <a:pt x="894" y="4637"/>
                          <a:pt x="4681" y="4439"/>
                          <a:pt x="8668" y="4241"/>
                        </a:cubicBezTo>
                        <a:cubicBezTo>
                          <a:pt x="12655" y="3251"/>
                          <a:pt x="15843" y="2260"/>
                          <a:pt x="14448" y="10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73" name="Freeform 3072">
                    <a:extLst>
                      <a:ext uri="{FF2B5EF4-FFF2-40B4-BE49-F238E27FC236}">
                        <a16:creationId xmlns:a16="http://schemas.microsoft.com/office/drawing/2014/main" id="{AF5EB082-693B-4628-4E79-54439B397F0F}"/>
                      </a:ext>
                    </a:extLst>
                  </p:cNvPr>
                  <p:cNvSpPr/>
                  <p:nvPr/>
                </p:nvSpPr>
                <p:spPr>
                  <a:xfrm>
                    <a:off x="3630066" y="5381472"/>
                    <a:ext cx="83201" cy="20677"/>
                  </a:xfrm>
                  <a:custGeom>
                    <a:avLst/>
                    <a:gdLst>
                      <a:gd name="connsiteX0" fmla="*/ 23761 w 83201"/>
                      <a:gd name="connsiteY0" fmla="*/ 10697 h 20677"/>
                      <a:gd name="connsiteX1" fmla="*/ 30538 w 83201"/>
                      <a:gd name="connsiteY1" fmla="*/ 11093 h 20677"/>
                      <a:gd name="connsiteX2" fmla="*/ 36718 w 83201"/>
                      <a:gd name="connsiteY2" fmla="*/ 8716 h 20677"/>
                      <a:gd name="connsiteX3" fmla="*/ 37914 w 83201"/>
                      <a:gd name="connsiteY3" fmla="*/ 11687 h 20677"/>
                      <a:gd name="connsiteX4" fmla="*/ 32532 w 83201"/>
                      <a:gd name="connsiteY4" fmla="*/ 12083 h 20677"/>
                      <a:gd name="connsiteX5" fmla="*/ 26751 w 83201"/>
                      <a:gd name="connsiteY5" fmla="*/ 14658 h 20677"/>
                      <a:gd name="connsiteX6" fmla="*/ 32133 w 83201"/>
                      <a:gd name="connsiteY6" fmla="*/ 16045 h 20677"/>
                      <a:gd name="connsiteX7" fmla="*/ 39309 w 83201"/>
                      <a:gd name="connsiteY7" fmla="*/ 12876 h 20677"/>
                      <a:gd name="connsiteX8" fmla="*/ 44292 w 83201"/>
                      <a:gd name="connsiteY8" fmla="*/ 14262 h 20677"/>
                      <a:gd name="connsiteX9" fmla="*/ 38910 w 83201"/>
                      <a:gd name="connsiteY9" fmla="*/ 17432 h 20677"/>
                      <a:gd name="connsiteX10" fmla="*/ 45687 w 83201"/>
                      <a:gd name="connsiteY10" fmla="*/ 17432 h 20677"/>
                      <a:gd name="connsiteX11" fmla="*/ 54258 w 83201"/>
                      <a:gd name="connsiteY11" fmla="*/ 13668 h 20677"/>
                      <a:gd name="connsiteX12" fmla="*/ 57049 w 83201"/>
                      <a:gd name="connsiteY12" fmla="*/ 11489 h 20677"/>
                      <a:gd name="connsiteX13" fmla="*/ 50870 w 83201"/>
                      <a:gd name="connsiteY13" fmla="*/ 7923 h 20677"/>
                      <a:gd name="connsiteX14" fmla="*/ 52265 w 83201"/>
                      <a:gd name="connsiteY14" fmla="*/ 7923 h 20677"/>
                      <a:gd name="connsiteX15" fmla="*/ 60039 w 83201"/>
                      <a:gd name="connsiteY15" fmla="*/ 6339 h 20677"/>
                      <a:gd name="connsiteX16" fmla="*/ 64225 w 83201"/>
                      <a:gd name="connsiteY16" fmla="*/ 5943 h 20677"/>
                      <a:gd name="connsiteX17" fmla="*/ 70404 w 83201"/>
                      <a:gd name="connsiteY17" fmla="*/ 3566 h 20677"/>
                      <a:gd name="connsiteX18" fmla="*/ 74988 w 83201"/>
                      <a:gd name="connsiteY18" fmla="*/ 4754 h 20677"/>
                      <a:gd name="connsiteX19" fmla="*/ 83161 w 83201"/>
                      <a:gd name="connsiteY19" fmla="*/ 2179 h 20677"/>
                      <a:gd name="connsiteX20" fmla="*/ 77978 w 83201"/>
                      <a:gd name="connsiteY20" fmla="*/ 0 h 20677"/>
                      <a:gd name="connsiteX21" fmla="*/ 70204 w 83201"/>
                      <a:gd name="connsiteY21" fmla="*/ 2179 h 20677"/>
                      <a:gd name="connsiteX22" fmla="*/ 65022 w 83201"/>
                      <a:gd name="connsiteY22" fmla="*/ 2179 h 20677"/>
                      <a:gd name="connsiteX23" fmla="*/ 61434 w 83201"/>
                      <a:gd name="connsiteY23" fmla="*/ 2971 h 20677"/>
                      <a:gd name="connsiteX24" fmla="*/ 55255 w 83201"/>
                      <a:gd name="connsiteY24" fmla="*/ 1387 h 20677"/>
                      <a:gd name="connsiteX25" fmla="*/ 52664 w 83201"/>
                      <a:gd name="connsiteY25" fmla="*/ 1783 h 20677"/>
                      <a:gd name="connsiteX26" fmla="*/ 52664 w 83201"/>
                      <a:gd name="connsiteY26" fmla="*/ 1585 h 20677"/>
                      <a:gd name="connsiteX27" fmla="*/ 44491 w 83201"/>
                      <a:gd name="connsiteY27" fmla="*/ 1387 h 20677"/>
                      <a:gd name="connsiteX28" fmla="*/ 37116 w 83201"/>
                      <a:gd name="connsiteY28" fmla="*/ 4556 h 20677"/>
                      <a:gd name="connsiteX29" fmla="*/ 39708 w 83201"/>
                      <a:gd name="connsiteY29" fmla="*/ 5348 h 20677"/>
                      <a:gd name="connsiteX30" fmla="*/ 37315 w 83201"/>
                      <a:gd name="connsiteY30" fmla="*/ 7329 h 20677"/>
                      <a:gd name="connsiteX31" fmla="*/ 37315 w 83201"/>
                      <a:gd name="connsiteY31" fmla="*/ 7329 h 20677"/>
                      <a:gd name="connsiteX32" fmla="*/ 30339 w 83201"/>
                      <a:gd name="connsiteY32" fmla="*/ 6537 h 20677"/>
                      <a:gd name="connsiteX33" fmla="*/ 24160 w 83201"/>
                      <a:gd name="connsiteY33" fmla="*/ 9112 h 20677"/>
                      <a:gd name="connsiteX34" fmla="*/ 17981 w 83201"/>
                      <a:gd name="connsiteY34" fmla="*/ 8518 h 20677"/>
                      <a:gd name="connsiteX35" fmla="*/ 12400 w 83201"/>
                      <a:gd name="connsiteY35" fmla="*/ 7923 h 20677"/>
                      <a:gd name="connsiteX36" fmla="*/ 5623 w 83201"/>
                      <a:gd name="connsiteY36" fmla="*/ 10697 h 20677"/>
                      <a:gd name="connsiteX37" fmla="*/ 11005 w 83201"/>
                      <a:gd name="connsiteY37" fmla="*/ 12281 h 20677"/>
                      <a:gd name="connsiteX38" fmla="*/ 10606 w 83201"/>
                      <a:gd name="connsiteY38" fmla="*/ 14064 h 20677"/>
                      <a:gd name="connsiteX39" fmla="*/ 11403 w 83201"/>
                      <a:gd name="connsiteY39" fmla="*/ 14857 h 20677"/>
                      <a:gd name="connsiteX40" fmla="*/ 8015 w 83201"/>
                      <a:gd name="connsiteY40" fmla="*/ 15253 h 20677"/>
                      <a:gd name="connsiteX41" fmla="*/ 3630 w 83201"/>
                      <a:gd name="connsiteY41" fmla="*/ 16837 h 20677"/>
                      <a:gd name="connsiteX42" fmla="*/ 241 w 83201"/>
                      <a:gd name="connsiteY42" fmla="*/ 20007 h 20677"/>
                      <a:gd name="connsiteX43" fmla="*/ 6819 w 83201"/>
                      <a:gd name="connsiteY43" fmla="*/ 20007 h 20677"/>
                      <a:gd name="connsiteX44" fmla="*/ 10606 w 83201"/>
                      <a:gd name="connsiteY44" fmla="*/ 18026 h 20677"/>
                      <a:gd name="connsiteX45" fmla="*/ 13795 w 83201"/>
                      <a:gd name="connsiteY45" fmla="*/ 15847 h 20677"/>
                      <a:gd name="connsiteX46" fmla="*/ 13197 w 83201"/>
                      <a:gd name="connsiteY46" fmla="*/ 15253 h 20677"/>
                      <a:gd name="connsiteX47" fmla="*/ 15988 w 83201"/>
                      <a:gd name="connsiteY47" fmla="*/ 14857 h 20677"/>
                      <a:gd name="connsiteX48" fmla="*/ 23761 w 83201"/>
                      <a:gd name="connsiteY48" fmla="*/ 10697 h 20677"/>
                      <a:gd name="connsiteX49" fmla="*/ 47681 w 83201"/>
                      <a:gd name="connsiteY49" fmla="*/ 4556 h 20677"/>
                      <a:gd name="connsiteX50" fmla="*/ 47282 w 83201"/>
                      <a:gd name="connsiteY50" fmla="*/ 5745 h 20677"/>
                      <a:gd name="connsiteX51" fmla="*/ 47282 w 83201"/>
                      <a:gd name="connsiteY51" fmla="*/ 5943 h 20677"/>
                      <a:gd name="connsiteX52" fmla="*/ 45488 w 83201"/>
                      <a:gd name="connsiteY52" fmla="*/ 4952 h 20677"/>
                      <a:gd name="connsiteX53" fmla="*/ 47681 w 83201"/>
                      <a:gd name="connsiteY53" fmla="*/ 4556 h 206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83201" h="20677">
                        <a:moveTo>
                          <a:pt x="23761" y="10697"/>
                        </a:moveTo>
                        <a:cubicBezTo>
                          <a:pt x="24359" y="11687"/>
                          <a:pt x="26951" y="11687"/>
                          <a:pt x="30538" y="11093"/>
                        </a:cubicBezTo>
                        <a:cubicBezTo>
                          <a:pt x="33728" y="10499"/>
                          <a:pt x="35920" y="9706"/>
                          <a:pt x="36718" y="8716"/>
                        </a:cubicBezTo>
                        <a:cubicBezTo>
                          <a:pt x="36518" y="9706"/>
                          <a:pt x="36917" y="10697"/>
                          <a:pt x="37914" y="11687"/>
                        </a:cubicBezTo>
                        <a:cubicBezTo>
                          <a:pt x="36718" y="11489"/>
                          <a:pt x="34724" y="11687"/>
                          <a:pt x="32532" y="12083"/>
                        </a:cubicBezTo>
                        <a:cubicBezTo>
                          <a:pt x="29143" y="12678"/>
                          <a:pt x="27349" y="13668"/>
                          <a:pt x="26751" y="14658"/>
                        </a:cubicBezTo>
                        <a:cubicBezTo>
                          <a:pt x="25954" y="16045"/>
                          <a:pt x="28346" y="16441"/>
                          <a:pt x="32133" y="16045"/>
                        </a:cubicBezTo>
                        <a:cubicBezTo>
                          <a:pt x="36120" y="15253"/>
                          <a:pt x="38910" y="14064"/>
                          <a:pt x="39309" y="12876"/>
                        </a:cubicBezTo>
                        <a:cubicBezTo>
                          <a:pt x="40505" y="13668"/>
                          <a:pt x="42299" y="14064"/>
                          <a:pt x="44292" y="14262"/>
                        </a:cubicBezTo>
                        <a:cubicBezTo>
                          <a:pt x="41103" y="15055"/>
                          <a:pt x="38512" y="16045"/>
                          <a:pt x="38910" y="17432"/>
                        </a:cubicBezTo>
                        <a:cubicBezTo>
                          <a:pt x="39309" y="18422"/>
                          <a:pt x="42498" y="17828"/>
                          <a:pt x="45687" y="17432"/>
                        </a:cubicBezTo>
                        <a:cubicBezTo>
                          <a:pt x="49474" y="16243"/>
                          <a:pt x="54856" y="15451"/>
                          <a:pt x="54258" y="13668"/>
                        </a:cubicBezTo>
                        <a:cubicBezTo>
                          <a:pt x="55853" y="13272"/>
                          <a:pt x="56650" y="12480"/>
                          <a:pt x="57049" y="11489"/>
                        </a:cubicBezTo>
                        <a:cubicBezTo>
                          <a:pt x="55055" y="10301"/>
                          <a:pt x="53062" y="9112"/>
                          <a:pt x="50870" y="7923"/>
                        </a:cubicBezTo>
                        <a:cubicBezTo>
                          <a:pt x="51269" y="7923"/>
                          <a:pt x="51667" y="7923"/>
                          <a:pt x="52265" y="7923"/>
                        </a:cubicBezTo>
                        <a:cubicBezTo>
                          <a:pt x="55654" y="7725"/>
                          <a:pt x="58245" y="7329"/>
                          <a:pt x="60039" y="6339"/>
                        </a:cubicBezTo>
                        <a:cubicBezTo>
                          <a:pt x="61235" y="6339"/>
                          <a:pt x="62630" y="6141"/>
                          <a:pt x="64225" y="5943"/>
                        </a:cubicBezTo>
                        <a:cubicBezTo>
                          <a:pt x="67613" y="5348"/>
                          <a:pt x="69407" y="4556"/>
                          <a:pt x="70404" y="3566"/>
                        </a:cubicBezTo>
                        <a:cubicBezTo>
                          <a:pt x="71201" y="4358"/>
                          <a:pt x="72796" y="4754"/>
                          <a:pt x="74988" y="4754"/>
                        </a:cubicBezTo>
                        <a:cubicBezTo>
                          <a:pt x="78775" y="4754"/>
                          <a:pt x="82563" y="3962"/>
                          <a:pt x="83161" y="2179"/>
                        </a:cubicBezTo>
                        <a:cubicBezTo>
                          <a:pt x="83559" y="792"/>
                          <a:pt x="80968" y="198"/>
                          <a:pt x="77978" y="0"/>
                        </a:cubicBezTo>
                        <a:cubicBezTo>
                          <a:pt x="74390" y="0"/>
                          <a:pt x="71600" y="792"/>
                          <a:pt x="70204" y="2179"/>
                        </a:cubicBezTo>
                        <a:cubicBezTo>
                          <a:pt x="69208" y="1783"/>
                          <a:pt x="67214" y="1783"/>
                          <a:pt x="65022" y="2179"/>
                        </a:cubicBezTo>
                        <a:cubicBezTo>
                          <a:pt x="63627" y="2377"/>
                          <a:pt x="62431" y="2773"/>
                          <a:pt x="61434" y="2971"/>
                        </a:cubicBezTo>
                        <a:cubicBezTo>
                          <a:pt x="60637" y="1981"/>
                          <a:pt x="58444" y="1585"/>
                          <a:pt x="55255" y="1387"/>
                        </a:cubicBezTo>
                        <a:cubicBezTo>
                          <a:pt x="54258" y="1585"/>
                          <a:pt x="53461" y="1585"/>
                          <a:pt x="52664" y="1783"/>
                        </a:cubicBezTo>
                        <a:cubicBezTo>
                          <a:pt x="52664" y="1783"/>
                          <a:pt x="52664" y="1783"/>
                          <a:pt x="52664" y="1585"/>
                        </a:cubicBezTo>
                        <a:cubicBezTo>
                          <a:pt x="52265" y="396"/>
                          <a:pt x="48478" y="594"/>
                          <a:pt x="44491" y="1387"/>
                        </a:cubicBezTo>
                        <a:cubicBezTo>
                          <a:pt x="40306" y="2179"/>
                          <a:pt x="36917" y="3566"/>
                          <a:pt x="37116" y="4556"/>
                        </a:cubicBezTo>
                        <a:cubicBezTo>
                          <a:pt x="37116" y="5150"/>
                          <a:pt x="38312" y="5348"/>
                          <a:pt x="39708" y="5348"/>
                        </a:cubicBezTo>
                        <a:cubicBezTo>
                          <a:pt x="38512" y="5943"/>
                          <a:pt x="37714" y="6735"/>
                          <a:pt x="37315" y="7329"/>
                        </a:cubicBezTo>
                        <a:cubicBezTo>
                          <a:pt x="37315" y="7329"/>
                          <a:pt x="37315" y="7329"/>
                          <a:pt x="37315" y="7329"/>
                        </a:cubicBezTo>
                        <a:cubicBezTo>
                          <a:pt x="37315" y="5943"/>
                          <a:pt x="34525" y="5745"/>
                          <a:pt x="30339" y="6537"/>
                        </a:cubicBezTo>
                        <a:cubicBezTo>
                          <a:pt x="27150" y="7131"/>
                          <a:pt x="24957" y="8122"/>
                          <a:pt x="24160" y="9112"/>
                        </a:cubicBezTo>
                        <a:cubicBezTo>
                          <a:pt x="23562" y="8122"/>
                          <a:pt x="21569" y="7725"/>
                          <a:pt x="17981" y="8518"/>
                        </a:cubicBezTo>
                        <a:cubicBezTo>
                          <a:pt x="16785" y="8122"/>
                          <a:pt x="14792" y="7923"/>
                          <a:pt x="12400" y="7923"/>
                        </a:cubicBezTo>
                        <a:cubicBezTo>
                          <a:pt x="8812" y="8320"/>
                          <a:pt x="5623" y="9112"/>
                          <a:pt x="5623" y="10697"/>
                        </a:cubicBezTo>
                        <a:cubicBezTo>
                          <a:pt x="5623" y="11885"/>
                          <a:pt x="8015" y="12281"/>
                          <a:pt x="11005" y="12281"/>
                        </a:cubicBezTo>
                        <a:cubicBezTo>
                          <a:pt x="10606" y="12876"/>
                          <a:pt x="10606" y="13470"/>
                          <a:pt x="10606" y="14064"/>
                        </a:cubicBezTo>
                        <a:cubicBezTo>
                          <a:pt x="10606" y="14460"/>
                          <a:pt x="11005" y="14658"/>
                          <a:pt x="11403" y="14857"/>
                        </a:cubicBezTo>
                        <a:cubicBezTo>
                          <a:pt x="10407" y="14857"/>
                          <a:pt x="9410" y="15055"/>
                          <a:pt x="8015" y="15253"/>
                        </a:cubicBezTo>
                        <a:cubicBezTo>
                          <a:pt x="6021" y="15649"/>
                          <a:pt x="4427" y="16243"/>
                          <a:pt x="3630" y="16837"/>
                        </a:cubicBezTo>
                        <a:cubicBezTo>
                          <a:pt x="639" y="17828"/>
                          <a:pt x="-556" y="19016"/>
                          <a:pt x="241" y="20007"/>
                        </a:cubicBezTo>
                        <a:cubicBezTo>
                          <a:pt x="1038" y="20997"/>
                          <a:pt x="3630" y="20799"/>
                          <a:pt x="6819" y="20007"/>
                        </a:cubicBezTo>
                        <a:cubicBezTo>
                          <a:pt x="9011" y="19413"/>
                          <a:pt x="10207" y="18620"/>
                          <a:pt x="10606" y="18026"/>
                        </a:cubicBezTo>
                        <a:cubicBezTo>
                          <a:pt x="12400" y="17432"/>
                          <a:pt x="13596" y="16639"/>
                          <a:pt x="13795" y="15847"/>
                        </a:cubicBezTo>
                        <a:cubicBezTo>
                          <a:pt x="13795" y="15649"/>
                          <a:pt x="13396" y="15451"/>
                          <a:pt x="13197" y="15253"/>
                        </a:cubicBezTo>
                        <a:cubicBezTo>
                          <a:pt x="13994" y="15253"/>
                          <a:pt x="14991" y="15253"/>
                          <a:pt x="15988" y="14857"/>
                        </a:cubicBezTo>
                        <a:cubicBezTo>
                          <a:pt x="21170" y="13668"/>
                          <a:pt x="22964" y="12281"/>
                          <a:pt x="23761" y="10697"/>
                        </a:cubicBezTo>
                        <a:close/>
                        <a:moveTo>
                          <a:pt x="47681" y="4556"/>
                        </a:moveTo>
                        <a:cubicBezTo>
                          <a:pt x="47481" y="4952"/>
                          <a:pt x="47282" y="5348"/>
                          <a:pt x="47282" y="5745"/>
                        </a:cubicBezTo>
                        <a:cubicBezTo>
                          <a:pt x="47282" y="5745"/>
                          <a:pt x="47282" y="5943"/>
                          <a:pt x="47282" y="5943"/>
                        </a:cubicBezTo>
                        <a:cubicBezTo>
                          <a:pt x="46684" y="5546"/>
                          <a:pt x="46086" y="5348"/>
                          <a:pt x="45488" y="4952"/>
                        </a:cubicBezTo>
                        <a:cubicBezTo>
                          <a:pt x="46285" y="4952"/>
                          <a:pt x="47083" y="4754"/>
                          <a:pt x="47681" y="45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74" name="Freeform 3073">
                    <a:extLst>
                      <a:ext uri="{FF2B5EF4-FFF2-40B4-BE49-F238E27FC236}">
                        <a16:creationId xmlns:a16="http://schemas.microsoft.com/office/drawing/2014/main" id="{794C49F2-9E8F-0405-04F8-472EEA8E5190}"/>
                      </a:ext>
                    </a:extLst>
                  </p:cNvPr>
                  <p:cNvSpPr/>
                  <p:nvPr/>
                </p:nvSpPr>
                <p:spPr>
                  <a:xfrm>
                    <a:off x="3639488" y="5347919"/>
                    <a:ext cx="23750" cy="6056"/>
                  </a:xfrm>
                  <a:custGeom>
                    <a:avLst/>
                    <a:gdLst>
                      <a:gd name="connsiteX0" fmla="*/ 4772 w 23750"/>
                      <a:gd name="connsiteY0" fmla="*/ 5821 h 6056"/>
                      <a:gd name="connsiteX1" fmla="*/ 12147 w 23750"/>
                      <a:gd name="connsiteY1" fmla="*/ 4434 h 6056"/>
                      <a:gd name="connsiteX2" fmla="*/ 18326 w 23750"/>
                      <a:gd name="connsiteY2" fmla="*/ 6019 h 6056"/>
                      <a:gd name="connsiteX3" fmla="*/ 23708 w 23750"/>
                      <a:gd name="connsiteY3" fmla="*/ 2651 h 6056"/>
                      <a:gd name="connsiteX4" fmla="*/ 17529 w 23750"/>
                      <a:gd name="connsiteY4" fmla="*/ 76 h 6056"/>
                      <a:gd name="connsiteX5" fmla="*/ 12944 w 23750"/>
                      <a:gd name="connsiteY5" fmla="*/ 1463 h 6056"/>
                      <a:gd name="connsiteX6" fmla="*/ 9954 w 23750"/>
                      <a:gd name="connsiteY6" fmla="*/ 1463 h 6056"/>
                      <a:gd name="connsiteX7" fmla="*/ 187 w 23750"/>
                      <a:gd name="connsiteY7" fmla="*/ 4632 h 6056"/>
                      <a:gd name="connsiteX8" fmla="*/ 4772 w 23750"/>
                      <a:gd name="connsiteY8" fmla="*/ 5821 h 60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750" h="6056">
                        <a:moveTo>
                          <a:pt x="4772" y="5821"/>
                        </a:moveTo>
                        <a:cubicBezTo>
                          <a:pt x="7761" y="5623"/>
                          <a:pt x="10153" y="5029"/>
                          <a:pt x="12147" y="4434"/>
                        </a:cubicBezTo>
                        <a:cubicBezTo>
                          <a:pt x="12944" y="5623"/>
                          <a:pt x="15535" y="6217"/>
                          <a:pt x="18326" y="6019"/>
                        </a:cubicBezTo>
                        <a:cubicBezTo>
                          <a:pt x="21316" y="5821"/>
                          <a:pt x="23708" y="4632"/>
                          <a:pt x="23708" y="2651"/>
                        </a:cubicBezTo>
                        <a:cubicBezTo>
                          <a:pt x="24106" y="869"/>
                          <a:pt x="21714" y="-320"/>
                          <a:pt x="17529" y="76"/>
                        </a:cubicBezTo>
                        <a:cubicBezTo>
                          <a:pt x="15734" y="274"/>
                          <a:pt x="13941" y="671"/>
                          <a:pt x="12944" y="1463"/>
                        </a:cubicBezTo>
                        <a:cubicBezTo>
                          <a:pt x="12147" y="1265"/>
                          <a:pt x="11150" y="1265"/>
                          <a:pt x="9954" y="1463"/>
                        </a:cubicBezTo>
                        <a:cubicBezTo>
                          <a:pt x="4971" y="1859"/>
                          <a:pt x="1184" y="2850"/>
                          <a:pt x="187" y="4632"/>
                        </a:cubicBezTo>
                        <a:cubicBezTo>
                          <a:pt x="-610" y="5623"/>
                          <a:pt x="1184" y="6019"/>
                          <a:pt x="4772" y="58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75" name="Freeform 3074">
                    <a:extLst>
                      <a:ext uri="{FF2B5EF4-FFF2-40B4-BE49-F238E27FC236}">
                        <a16:creationId xmlns:a16="http://schemas.microsoft.com/office/drawing/2014/main" id="{87F4F705-7578-D740-A7F4-099F858DD9F1}"/>
                      </a:ext>
                    </a:extLst>
                  </p:cNvPr>
                  <p:cNvSpPr/>
                  <p:nvPr/>
                </p:nvSpPr>
                <p:spPr>
                  <a:xfrm>
                    <a:off x="3606714" y="5320820"/>
                    <a:ext cx="14435" cy="4244"/>
                  </a:xfrm>
                  <a:custGeom>
                    <a:avLst/>
                    <a:gdLst>
                      <a:gd name="connsiteX0" fmla="*/ 6451 w 14435"/>
                      <a:gd name="connsiteY0" fmla="*/ 4197 h 4244"/>
                      <a:gd name="connsiteX1" fmla="*/ 14424 w 14435"/>
                      <a:gd name="connsiteY1" fmla="*/ 1820 h 4244"/>
                      <a:gd name="connsiteX2" fmla="*/ 8245 w 14435"/>
                      <a:gd name="connsiteY2" fmla="*/ 37 h 4244"/>
                      <a:gd name="connsiteX3" fmla="*/ 72 w 14435"/>
                      <a:gd name="connsiteY3" fmla="*/ 2612 h 4244"/>
                      <a:gd name="connsiteX4" fmla="*/ 6451 w 14435"/>
                      <a:gd name="connsiteY4" fmla="*/ 4197 h 42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35" h="4244">
                        <a:moveTo>
                          <a:pt x="6451" y="4197"/>
                        </a:moveTo>
                        <a:cubicBezTo>
                          <a:pt x="10039" y="3999"/>
                          <a:pt x="14225" y="3405"/>
                          <a:pt x="14424" y="1820"/>
                        </a:cubicBezTo>
                        <a:cubicBezTo>
                          <a:pt x="14623" y="433"/>
                          <a:pt x="12231" y="-161"/>
                          <a:pt x="8245" y="37"/>
                        </a:cubicBezTo>
                        <a:cubicBezTo>
                          <a:pt x="4258" y="235"/>
                          <a:pt x="1069" y="1028"/>
                          <a:pt x="72" y="2612"/>
                        </a:cubicBezTo>
                        <a:cubicBezTo>
                          <a:pt x="-525" y="3999"/>
                          <a:pt x="2664" y="4395"/>
                          <a:pt x="6451" y="41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76" name="Freeform 3075">
                    <a:extLst>
                      <a:ext uri="{FF2B5EF4-FFF2-40B4-BE49-F238E27FC236}">
                        <a16:creationId xmlns:a16="http://schemas.microsoft.com/office/drawing/2014/main" id="{A858507D-B81F-98D5-906A-C1A4CBDDA717}"/>
                      </a:ext>
                    </a:extLst>
                  </p:cNvPr>
                  <p:cNvSpPr/>
                  <p:nvPr/>
                </p:nvSpPr>
                <p:spPr>
                  <a:xfrm>
                    <a:off x="3604761" y="5334007"/>
                    <a:ext cx="19166" cy="7818"/>
                  </a:xfrm>
                  <a:custGeom>
                    <a:avLst/>
                    <a:gdLst>
                      <a:gd name="connsiteX0" fmla="*/ 13984 w 19166"/>
                      <a:gd name="connsiteY0" fmla="*/ 122 h 7818"/>
                      <a:gd name="connsiteX1" fmla="*/ 6011 w 19166"/>
                      <a:gd name="connsiteY1" fmla="*/ 2895 h 7818"/>
                      <a:gd name="connsiteX2" fmla="*/ 6410 w 19166"/>
                      <a:gd name="connsiteY2" fmla="*/ 3688 h 7818"/>
                      <a:gd name="connsiteX3" fmla="*/ 3619 w 19166"/>
                      <a:gd name="connsiteY3" fmla="*/ 4084 h 7818"/>
                      <a:gd name="connsiteX4" fmla="*/ 629 w 19166"/>
                      <a:gd name="connsiteY4" fmla="*/ 6659 h 7818"/>
                      <a:gd name="connsiteX5" fmla="*/ 9001 w 19166"/>
                      <a:gd name="connsiteY5" fmla="*/ 7451 h 7818"/>
                      <a:gd name="connsiteX6" fmla="*/ 13187 w 19166"/>
                      <a:gd name="connsiteY6" fmla="*/ 4876 h 7818"/>
                      <a:gd name="connsiteX7" fmla="*/ 11991 w 19166"/>
                      <a:gd name="connsiteY7" fmla="*/ 4084 h 7818"/>
                      <a:gd name="connsiteX8" fmla="*/ 19167 w 19166"/>
                      <a:gd name="connsiteY8" fmla="*/ 1509 h 7818"/>
                      <a:gd name="connsiteX9" fmla="*/ 13984 w 19166"/>
                      <a:gd name="connsiteY9" fmla="*/ 122 h 78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166" h="7818">
                        <a:moveTo>
                          <a:pt x="13984" y="122"/>
                        </a:moveTo>
                        <a:cubicBezTo>
                          <a:pt x="9998" y="518"/>
                          <a:pt x="6410" y="1311"/>
                          <a:pt x="6011" y="2895"/>
                        </a:cubicBezTo>
                        <a:cubicBezTo>
                          <a:pt x="5812" y="3292"/>
                          <a:pt x="6011" y="3490"/>
                          <a:pt x="6410" y="3688"/>
                        </a:cubicBezTo>
                        <a:cubicBezTo>
                          <a:pt x="5413" y="3886"/>
                          <a:pt x="4616" y="3886"/>
                          <a:pt x="3619" y="4084"/>
                        </a:cubicBezTo>
                        <a:cubicBezTo>
                          <a:pt x="629" y="4678"/>
                          <a:pt x="-965" y="5867"/>
                          <a:pt x="629" y="6659"/>
                        </a:cubicBezTo>
                        <a:cubicBezTo>
                          <a:pt x="2224" y="7650"/>
                          <a:pt x="4616" y="8244"/>
                          <a:pt x="9001" y="7451"/>
                        </a:cubicBezTo>
                        <a:cubicBezTo>
                          <a:pt x="12390" y="6659"/>
                          <a:pt x="13984" y="5867"/>
                          <a:pt x="13187" y="4876"/>
                        </a:cubicBezTo>
                        <a:cubicBezTo>
                          <a:pt x="12988" y="4480"/>
                          <a:pt x="12390" y="4282"/>
                          <a:pt x="11991" y="4084"/>
                        </a:cubicBezTo>
                        <a:cubicBezTo>
                          <a:pt x="15380" y="3688"/>
                          <a:pt x="17971" y="2697"/>
                          <a:pt x="19167" y="1509"/>
                        </a:cubicBezTo>
                        <a:cubicBezTo>
                          <a:pt x="18968" y="320"/>
                          <a:pt x="17173" y="-274"/>
                          <a:pt x="13984" y="1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77" name="Freeform 3076">
                    <a:extLst>
                      <a:ext uri="{FF2B5EF4-FFF2-40B4-BE49-F238E27FC236}">
                        <a16:creationId xmlns:a16="http://schemas.microsoft.com/office/drawing/2014/main" id="{95577738-65DF-3F9E-FA99-CB323E0E1154}"/>
                      </a:ext>
                    </a:extLst>
                  </p:cNvPr>
                  <p:cNvSpPr/>
                  <p:nvPr/>
                </p:nvSpPr>
                <p:spPr>
                  <a:xfrm>
                    <a:off x="3614353" y="5461726"/>
                    <a:ext cx="14623" cy="5568"/>
                  </a:xfrm>
                  <a:custGeom>
                    <a:avLst/>
                    <a:gdLst>
                      <a:gd name="connsiteX0" fmla="*/ 8578 w 14623"/>
                      <a:gd name="connsiteY0" fmla="*/ 4726 h 5568"/>
                      <a:gd name="connsiteX1" fmla="*/ 14558 w 14623"/>
                      <a:gd name="connsiteY1" fmla="*/ 1557 h 5568"/>
                      <a:gd name="connsiteX2" fmla="*/ 7183 w 14623"/>
                      <a:gd name="connsiteY2" fmla="*/ 566 h 5568"/>
                      <a:gd name="connsiteX3" fmla="*/ 8 w 14623"/>
                      <a:gd name="connsiteY3" fmla="*/ 4330 h 5568"/>
                      <a:gd name="connsiteX4" fmla="*/ 8578 w 14623"/>
                      <a:gd name="connsiteY4" fmla="*/ 4726 h 55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623" h="5568">
                        <a:moveTo>
                          <a:pt x="8578" y="4726"/>
                        </a:moveTo>
                        <a:cubicBezTo>
                          <a:pt x="11768" y="3934"/>
                          <a:pt x="14160" y="2745"/>
                          <a:pt x="14558" y="1557"/>
                        </a:cubicBezTo>
                        <a:cubicBezTo>
                          <a:pt x="15156" y="-424"/>
                          <a:pt x="11569" y="-226"/>
                          <a:pt x="7183" y="566"/>
                        </a:cubicBezTo>
                        <a:cubicBezTo>
                          <a:pt x="3595" y="1359"/>
                          <a:pt x="-192" y="2745"/>
                          <a:pt x="8" y="4330"/>
                        </a:cubicBezTo>
                        <a:cubicBezTo>
                          <a:pt x="406" y="6113"/>
                          <a:pt x="3994" y="5717"/>
                          <a:pt x="8578" y="47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78" name="Freeform 3077">
                    <a:extLst>
                      <a:ext uri="{FF2B5EF4-FFF2-40B4-BE49-F238E27FC236}">
                        <a16:creationId xmlns:a16="http://schemas.microsoft.com/office/drawing/2014/main" id="{694924D8-E91D-CB9F-F41A-FAE080798BF2}"/>
                      </a:ext>
                    </a:extLst>
                  </p:cNvPr>
                  <p:cNvSpPr/>
                  <p:nvPr/>
                </p:nvSpPr>
                <p:spPr>
                  <a:xfrm>
                    <a:off x="3694597" y="5291540"/>
                    <a:ext cx="14552" cy="3751"/>
                  </a:xfrm>
                  <a:custGeom>
                    <a:avLst/>
                    <a:gdLst>
                      <a:gd name="connsiteX0" fmla="*/ 5274 w 14552"/>
                      <a:gd name="connsiteY0" fmla="*/ 396 h 3751"/>
                      <a:gd name="connsiteX1" fmla="*/ 92 w 14552"/>
                      <a:gd name="connsiteY1" fmla="*/ 2575 h 3751"/>
                      <a:gd name="connsiteX2" fmla="*/ 8463 w 14552"/>
                      <a:gd name="connsiteY2" fmla="*/ 3566 h 3751"/>
                      <a:gd name="connsiteX3" fmla="*/ 14244 w 14552"/>
                      <a:gd name="connsiteY3" fmla="*/ 792 h 3751"/>
                      <a:gd name="connsiteX4" fmla="*/ 5274 w 14552"/>
                      <a:gd name="connsiteY4" fmla="*/ 396 h 37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52" h="3751">
                        <a:moveTo>
                          <a:pt x="5274" y="396"/>
                        </a:moveTo>
                        <a:cubicBezTo>
                          <a:pt x="1886" y="792"/>
                          <a:pt x="-506" y="1585"/>
                          <a:pt x="92" y="2575"/>
                        </a:cubicBezTo>
                        <a:cubicBezTo>
                          <a:pt x="889" y="3764"/>
                          <a:pt x="4078" y="3962"/>
                          <a:pt x="8463" y="3566"/>
                        </a:cubicBezTo>
                        <a:cubicBezTo>
                          <a:pt x="12051" y="2971"/>
                          <a:pt x="15639" y="1981"/>
                          <a:pt x="14244" y="792"/>
                        </a:cubicBezTo>
                        <a:cubicBezTo>
                          <a:pt x="13247" y="-396"/>
                          <a:pt x="8862" y="0"/>
                          <a:pt x="5274" y="39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79" name="Freeform 3078">
                    <a:extLst>
                      <a:ext uri="{FF2B5EF4-FFF2-40B4-BE49-F238E27FC236}">
                        <a16:creationId xmlns:a16="http://schemas.microsoft.com/office/drawing/2014/main" id="{DC86DE19-3395-F1FC-4416-738BCA32C909}"/>
                      </a:ext>
                    </a:extLst>
                  </p:cNvPr>
                  <p:cNvSpPr/>
                  <p:nvPr/>
                </p:nvSpPr>
                <p:spPr>
                  <a:xfrm>
                    <a:off x="3695873" y="5354044"/>
                    <a:ext cx="12655" cy="4180"/>
                  </a:xfrm>
                  <a:custGeom>
                    <a:avLst/>
                    <a:gdLst>
                      <a:gd name="connsiteX0" fmla="*/ 6391 w 12655"/>
                      <a:gd name="connsiteY0" fmla="*/ 3856 h 4180"/>
                      <a:gd name="connsiteX1" fmla="*/ 12570 w 12655"/>
                      <a:gd name="connsiteY1" fmla="*/ 885 h 4180"/>
                      <a:gd name="connsiteX2" fmla="*/ 4796 w 12655"/>
                      <a:gd name="connsiteY2" fmla="*/ 489 h 4180"/>
                      <a:gd name="connsiteX3" fmla="*/ 12 w 12655"/>
                      <a:gd name="connsiteY3" fmla="*/ 3064 h 4180"/>
                      <a:gd name="connsiteX4" fmla="*/ 6391 w 12655"/>
                      <a:gd name="connsiteY4" fmla="*/ 3856 h 4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55" h="4180">
                        <a:moveTo>
                          <a:pt x="6391" y="3856"/>
                        </a:moveTo>
                        <a:cubicBezTo>
                          <a:pt x="10577" y="3064"/>
                          <a:pt x="13168" y="1876"/>
                          <a:pt x="12570" y="885"/>
                        </a:cubicBezTo>
                        <a:cubicBezTo>
                          <a:pt x="11972" y="-105"/>
                          <a:pt x="8583" y="-303"/>
                          <a:pt x="4796" y="489"/>
                        </a:cubicBezTo>
                        <a:cubicBezTo>
                          <a:pt x="1806" y="1083"/>
                          <a:pt x="12" y="2074"/>
                          <a:pt x="12" y="3064"/>
                        </a:cubicBezTo>
                        <a:cubicBezTo>
                          <a:pt x="-187" y="4252"/>
                          <a:pt x="2006" y="4451"/>
                          <a:pt x="6391" y="38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80" name="Freeform 3079">
                    <a:extLst>
                      <a:ext uri="{FF2B5EF4-FFF2-40B4-BE49-F238E27FC236}">
                        <a16:creationId xmlns:a16="http://schemas.microsoft.com/office/drawing/2014/main" id="{031DB1C3-40DE-104A-0996-16CB6255EC84}"/>
                      </a:ext>
                    </a:extLst>
                  </p:cNvPr>
                  <p:cNvSpPr/>
                  <p:nvPr/>
                </p:nvSpPr>
                <p:spPr>
                  <a:xfrm>
                    <a:off x="3680655" y="5396081"/>
                    <a:ext cx="13842" cy="4739"/>
                  </a:xfrm>
                  <a:custGeom>
                    <a:avLst/>
                    <a:gdLst>
                      <a:gd name="connsiteX0" fmla="*/ 6060 w 13842"/>
                      <a:gd name="connsiteY0" fmla="*/ 842 h 4739"/>
                      <a:gd name="connsiteX1" fmla="*/ 81 w 13842"/>
                      <a:gd name="connsiteY1" fmla="*/ 4209 h 4739"/>
                      <a:gd name="connsiteX2" fmla="*/ 6858 w 13842"/>
                      <a:gd name="connsiteY2" fmla="*/ 4011 h 4739"/>
                      <a:gd name="connsiteX3" fmla="*/ 13834 w 13842"/>
                      <a:gd name="connsiteY3" fmla="*/ 644 h 4739"/>
                      <a:gd name="connsiteX4" fmla="*/ 6060 w 13842"/>
                      <a:gd name="connsiteY4" fmla="*/ 842 h 47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42" h="4739">
                        <a:moveTo>
                          <a:pt x="6060" y="842"/>
                        </a:moveTo>
                        <a:cubicBezTo>
                          <a:pt x="2274" y="1832"/>
                          <a:pt x="-517" y="3021"/>
                          <a:pt x="81" y="4209"/>
                        </a:cubicBezTo>
                        <a:cubicBezTo>
                          <a:pt x="679" y="5200"/>
                          <a:pt x="3669" y="4606"/>
                          <a:pt x="6858" y="4011"/>
                        </a:cubicBezTo>
                        <a:cubicBezTo>
                          <a:pt x="10645" y="3219"/>
                          <a:pt x="14034" y="1832"/>
                          <a:pt x="13834" y="644"/>
                        </a:cubicBezTo>
                        <a:cubicBezTo>
                          <a:pt x="13635" y="-149"/>
                          <a:pt x="10446" y="-347"/>
                          <a:pt x="6060" y="8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81" name="Freeform 3080">
                    <a:extLst>
                      <a:ext uri="{FF2B5EF4-FFF2-40B4-BE49-F238E27FC236}">
                        <a16:creationId xmlns:a16="http://schemas.microsoft.com/office/drawing/2014/main" id="{4AA1E15D-5E29-13AB-2347-0DF1C179153D}"/>
                      </a:ext>
                    </a:extLst>
                  </p:cNvPr>
                  <p:cNvSpPr/>
                  <p:nvPr/>
                </p:nvSpPr>
                <p:spPr>
                  <a:xfrm>
                    <a:off x="3691880" y="5493125"/>
                    <a:ext cx="42474" cy="22001"/>
                  </a:xfrm>
                  <a:custGeom>
                    <a:avLst/>
                    <a:gdLst>
                      <a:gd name="connsiteX0" fmla="*/ 417 w 42474"/>
                      <a:gd name="connsiteY0" fmla="*/ 20274 h 22001"/>
                      <a:gd name="connsiteX1" fmla="*/ 7991 w 42474"/>
                      <a:gd name="connsiteY1" fmla="*/ 21859 h 22001"/>
                      <a:gd name="connsiteX2" fmla="*/ 13772 w 42474"/>
                      <a:gd name="connsiteY2" fmla="*/ 18690 h 22001"/>
                      <a:gd name="connsiteX3" fmla="*/ 11380 w 42474"/>
                      <a:gd name="connsiteY3" fmla="*/ 16907 h 22001"/>
                      <a:gd name="connsiteX4" fmla="*/ 13173 w 42474"/>
                      <a:gd name="connsiteY4" fmla="*/ 14530 h 22001"/>
                      <a:gd name="connsiteX5" fmla="*/ 14170 w 42474"/>
                      <a:gd name="connsiteY5" fmla="*/ 14134 h 22001"/>
                      <a:gd name="connsiteX6" fmla="*/ 18954 w 42474"/>
                      <a:gd name="connsiteY6" fmla="*/ 10172 h 22001"/>
                      <a:gd name="connsiteX7" fmla="*/ 14170 w 42474"/>
                      <a:gd name="connsiteY7" fmla="*/ 10172 h 22001"/>
                      <a:gd name="connsiteX8" fmla="*/ 15566 w 42474"/>
                      <a:gd name="connsiteY8" fmla="*/ 9776 h 22001"/>
                      <a:gd name="connsiteX9" fmla="*/ 22143 w 42474"/>
                      <a:gd name="connsiteY9" fmla="*/ 6606 h 22001"/>
                      <a:gd name="connsiteX10" fmla="*/ 22143 w 42474"/>
                      <a:gd name="connsiteY10" fmla="*/ 6804 h 22001"/>
                      <a:gd name="connsiteX11" fmla="*/ 27924 w 42474"/>
                      <a:gd name="connsiteY11" fmla="*/ 8983 h 22001"/>
                      <a:gd name="connsiteX12" fmla="*/ 28322 w 42474"/>
                      <a:gd name="connsiteY12" fmla="*/ 8983 h 22001"/>
                      <a:gd name="connsiteX13" fmla="*/ 31312 w 42474"/>
                      <a:gd name="connsiteY13" fmla="*/ 8983 h 22001"/>
                      <a:gd name="connsiteX14" fmla="*/ 38089 w 42474"/>
                      <a:gd name="connsiteY14" fmla="*/ 5022 h 22001"/>
                      <a:gd name="connsiteX15" fmla="*/ 37292 w 42474"/>
                      <a:gd name="connsiteY15" fmla="*/ 3833 h 22001"/>
                      <a:gd name="connsiteX16" fmla="*/ 38089 w 42474"/>
                      <a:gd name="connsiteY16" fmla="*/ 3635 h 22001"/>
                      <a:gd name="connsiteX17" fmla="*/ 42474 w 42474"/>
                      <a:gd name="connsiteY17" fmla="*/ 267 h 22001"/>
                      <a:gd name="connsiteX18" fmla="*/ 34701 w 42474"/>
                      <a:gd name="connsiteY18" fmla="*/ 1456 h 22001"/>
                      <a:gd name="connsiteX19" fmla="*/ 31113 w 42474"/>
                      <a:gd name="connsiteY19" fmla="*/ 3437 h 22001"/>
                      <a:gd name="connsiteX20" fmla="*/ 26728 w 42474"/>
                      <a:gd name="connsiteY20" fmla="*/ 3437 h 22001"/>
                      <a:gd name="connsiteX21" fmla="*/ 23538 w 42474"/>
                      <a:gd name="connsiteY21" fmla="*/ 4625 h 22001"/>
                      <a:gd name="connsiteX22" fmla="*/ 16961 w 42474"/>
                      <a:gd name="connsiteY22" fmla="*/ 5616 h 22001"/>
                      <a:gd name="connsiteX23" fmla="*/ 8988 w 42474"/>
                      <a:gd name="connsiteY23" fmla="*/ 10766 h 22001"/>
                      <a:gd name="connsiteX24" fmla="*/ 13173 w 42474"/>
                      <a:gd name="connsiteY24" fmla="*/ 10568 h 22001"/>
                      <a:gd name="connsiteX25" fmla="*/ 11380 w 42474"/>
                      <a:gd name="connsiteY25" fmla="*/ 11162 h 22001"/>
                      <a:gd name="connsiteX26" fmla="*/ 5400 w 42474"/>
                      <a:gd name="connsiteY26" fmla="*/ 15124 h 22001"/>
                      <a:gd name="connsiteX27" fmla="*/ 1214 w 42474"/>
                      <a:gd name="connsiteY27" fmla="*/ 17699 h 22001"/>
                      <a:gd name="connsiteX28" fmla="*/ 217 w 42474"/>
                      <a:gd name="connsiteY28" fmla="*/ 19284 h 22001"/>
                      <a:gd name="connsiteX29" fmla="*/ 217 w 42474"/>
                      <a:gd name="connsiteY29" fmla="*/ 19482 h 22001"/>
                      <a:gd name="connsiteX30" fmla="*/ 417 w 42474"/>
                      <a:gd name="connsiteY30" fmla="*/ 20274 h 220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</a:cxnLst>
                    <a:rect l="l" t="t" r="r" b="b"/>
                    <a:pathLst>
                      <a:path w="42474" h="22001">
                        <a:moveTo>
                          <a:pt x="417" y="20274"/>
                        </a:moveTo>
                        <a:cubicBezTo>
                          <a:pt x="1413" y="21859"/>
                          <a:pt x="4403" y="22255"/>
                          <a:pt x="7991" y="21859"/>
                        </a:cubicBezTo>
                        <a:cubicBezTo>
                          <a:pt x="10981" y="21463"/>
                          <a:pt x="13373" y="20472"/>
                          <a:pt x="13772" y="18690"/>
                        </a:cubicBezTo>
                        <a:cubicBezTo>
                          <a:pt x="13373" y="17897"/>
                          <a:pt x="12575" y="17303"/>
                          <a:pt x="11380" y="16907"/>
                        </a:cubicBezTo>
                        <a:cubicBezTo>
                          <a:pt x="12575" y="16115"/>
                          <a:pt x="13173" y="15322"/>
                          <a:pt x="13173" y="14530"/>
                        </a:cubicBezTo>
                        <a:cubicBezTo>
                          <a:pt x="13572" y="14332"/>
                          <a:pt x="13772" y="14332"/>
                          <a:pt x="14170" y="14134"/>
                        </a:cubicBezTo>
                        <a:cubicBezTo>
                          <a:pt x="16761" y="13143"/>
                          <a:pt x="19353" y="11360"/>
                          <a:pt x="18954" y="10172"/>
                        </a:cubicBezTo>
                        <a:cubicBezTo>
                          <a:pt x="18755" y="9380"/>
                          <a:pt x="16761" y="9380"/>
                          <a:pt x="14170" y="10172"/>
                        </a:cubicBezTo>
                        <a:lnTo>
                          <a:pt x="15566" y="9776"/>
                        </a:lnTo>
                        <a:cubicBezTo>
                          <a:pt x="17758" y="8785"/>
                          <a:pt x="20549" y="7597"/>
                          <a:pt x="22143" y="6606"/>
                        </a:cubicBezTo>
                        <a:cubicBezTo>
                          <a:pt x="22143" y="6606"/>
                          <a:pt x="22143" y="6804"/>
                          <a:pt x="22143" y="6804"/>
                        </a:cubicBezTo>
                        <a:cubicBezTo>
                          <a:pt x="22741" y="8389"/>
                          <a:pt x="24734" y="9380"/>
                          <a:pt x="27924" y="8983"/>
                        </a:cubicBezTo>
                        <a:lnTo>
                          <a:pt x="28322" y="8983"/>
                        </a:lnTo>
                        <a:cubicBezTo>
                          <a:pt x="29319" y="8983"/>
                          <a:pt x="30116" y="9181"/>
                          <a:pt x="31312" y="8983"/>
                        </a:cubicBezTo>
                        <a:cubicBezTo>
                          <a:pt x="35498" y="8389"/>
                          <a:pt x="38289" y="7002"/>
                          <a:pt x="38089" y="5022"/>
                        </a:cubicBezTo>
                        <a:cubicBezTo>
                          <a:pt x="38089" y="4427"/>
                          <a:pt x="37691" y="4031"/>
                          <a:pt x="37292" y="3833"/>
                        </a:cubicBezTo>
                        <a:cubicBezTo>
                          <a:pt x="37491" y="3833"/>
                          <a:pt x="37691" y="3635"/>
                          <a:pt x="38089" y="3635"/>
                        </a:cubicBezTo>
                        <a:cubicBezTo>
                          <a:pt x="41278" y="2248"/>
                          <a:pt x="42275" y="1258"/>
                          <a:pt x="42474" y="267"/>
                        </a:cubicBezTo>
                        <a:cubicBezTo>
                          <a:pt x="40880" y="-327"/>
                          <a:pt x="38488" y="69"/>
                          <a:pt x="34701" y="1456"/>
                        </a:cubicBezTo>
                        <a:cubicBezTo>
                          <a:pt x="32708" y="2248"/>
                          <a:pt x="31711" y="2843"/>
                          <a:pt x="31113" y="3437"/>
                        </a:cubicBezTo>
                        <a:cubicBezTo>
                          <a:pt x="29917" y="3239"/>
                          <a:pt x="28522" y="3239"/>
                          <a:pt x="26728" y="3437"/>
                        </a:cubicBezTo>
                        <a:cubicBezTo>
                          <a:pt x="25133" y="3635"/>
                          <a:pt x="24136" y="4229"/>
                          <a:pt x="23538" y="4625"/>
                        </a:cubicBezTo>
                        <a:cubicBezTo>
                          <a:pt x="22741" y="3833"/>
                          <a:pt x="19751" y="4625"/>
                          <a:pt x="16961" y="5616"/>
                        </a:cubicBezTo>
                        <a:cubicBezTo>
                          <a:pt x="12775" y="7201"/>
                          <a:pt x="8190" y="9181"/>
                          <a:pt x="8988" y="10766"/>
                        </a:cubicBezTo>
                        <a:cubicBezTo>
                          <a:pt x="9386" y="11558"/>
                          <a:pt x="11180" y="11162"/>
                          <a:pt x="13173" y="10568"/>
                        </a:cubicBezTo>
                        <a:cubicBezTo>
                          <a:pt x="12575" y="10766"/>
                          <a:pt x="11977" y="10964"/>
                          <a:pt x="11380" y="11162"/>
                        </a:cubicBezTo>
                        <a:cubicBezTo>
                          <a:pt x="7792" y="12549"/>
                          <a:pt x="5798" y="13936"/>
                          <a:pt x="5400" y="15124"/>
                        </a:cubicBezTo>
                        <a:cubicBezTo>
                          <a:pt x="3606" y="15916"/>
                          <a:pt x="2011" y="16907"/>
                          <a:pt x="1214" y="17699"/>
                        </a:cubicBezTo>
                        <a:cubicBezTo>
                          <a:pt x="616" y="18095"/>
                          <a:pt x="18" y="18690"/>
                          <a:pt x="217" y="19284"/>
                        </a:cubicBezTo>
                        <a:cubicBezTo>
                          <a:pt x="217" y="19284"/>
                          <a:pt x="217" y="19482"/>
                          <a:pt x="217" y="19482"/>
                        </a:cubicBezTo>
                        <a:cubicBezTo>
                          <a:pt x="-181" y="19878"/>
                          <a:pt x="18" y="20076"/>
                          <a:pt x="417" y="202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82" name="Freeform 3081">
                    <a:extLst>
                      <a:ext uri="{FF2B5EF4-FFF2-40B4-BE49-F238E27FC236}">
                        <a16:creationId xmlns:a16="http://schemas.microsoft.com/office/drawing/2014/main" id="{7F69179A-4A15-B99C-C825-BB6398025AAC}"/>
                      </a:ext>
                    </a:extLst>
                  </p:cNvPr>
                  <p:cNvSpPr/>
                  <p:nvPr/>
                </p:nvSpPr>
                <p:spPr>
                  <a:xfrm>
                    <a:off x="3607906" y="5425207"/>
                    <a:ext cx="13072" cy="5119"/>
                  </a:xfrm>
                  <a:custGeom>
                    <a:avLst/>
                    <a:gdLst>
                      <a:gd name="connsiteX0" fmla="*/ 7850 w 13072"/>
                      <a:gd name="connsiteY0" fmla="*/ 241 h 5119"/>
                      <a:gd name="connsiteX1" fmla="*/ 76 w 13072"/>
                      <a:gd name="connsiteY1" fmla="*/ 3807 h 5119"/>
                      <a:gd name="connsiteX2" fmla="*/ 6853 w 13072"/>
                      <a:gd name="connsiteY2" fmla="*/ 4599 h 5119"/>
                      <a:gd name="connsiteX3" fmla="*/ 13032 w 13072"/>
                      <a:gd name="connsiteY3" fmla="*/ 1034 h 5119"/>
                      <a:gd name="connsiteX4" fmla="*/ 7850 w 13072"/>
                      <a:gd name="connsiteY4" fmla="*/ 241 h 51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072" h="5119">
                        <a:moveTo>
                          <a:pt x="7850" y="241"/>
                        </a:moveTo>
                        <a:cubicBezTo>
                          <a:pt x="3863" y="1034"/>
                          <a:pt x="674" y="2420"/>
                          <a:pt x="76" y="3807"/>
                        </a:cubicBezTo>
                        <a:cubicBezTo>
                          <a:pt x="-522" y="5392"/>
                          <a:pt x="2468" y="5392"/>
                          <a:pt x="6853" y="4599"/>
                        </a:cubicBezTo>
                        <a:cubicBezTo>
                          <a:pt x="10840" y="3609"/>
                          <a:pt x="13431" y="2420"/>
                          <a:pt x="13032" y="1034"/>
                        </a:cubicBezTo>
                        <a:cubicBezTo>
                          <a:pt x="12833" y="241"/>
                          <a:pt x="11039" y="-353"/>
                          <a:pt x="7850" y="2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83" name="Freeform 3082">
                    <a:extLst>
                      <a:ext uri="{FF2B5EF4-FFF2-40B4-BE49-F238E27FC236}">
                        <a16:creationId xmlns:a16="http://schemas.microsoft.com/office/drawing/2014/main" id="{FB7316D7-B6DE-5721-1768-2DB32613E76D}"/>
                      </a:ext>
                    </a:extLst>
                  </p:cNvPr>
                  <p:cNvSpPr/>
                  <p:nvPr/>
                </p:nvSpPr>
                <p:spPr>
                  <a:xfrm>
                    <a:off x="3621726" y="5408413"/>
                    <a:ext cx="27718" cy="10874"/>
                  </a:xfrm>
                  <a:custGeom>
                    <a:avLst/>
                    <a:gdLst>
                      <a:gd name="connsiteX0" fmla="*/ 27517 w 27718"/>
                      <a:gd name="connsiteY0" fmla="*/ 6339 h 10874"/>
                      <a:gd name="connsiteX1" fmla="*/ 22334 w 27718"/>
                      <a:gd name="connsiteY1" fmla="*/ 5943 h 10874"/>
                      <a:gd name="connsiteX2" fmla="*/ 22733 w 27718"/>
                      <a:gd name="connsiteY2" fmla="*/ 5546 h 10874"/>
                      <a:gd name="connsiteX3" fmla="*/ 21337 w 27718"/>
                      <a:gd name="connsiteY3" fmla="*/ 4556 h 10874"/>
                      <a:gd name="connsiteX4" fmla="*/ 25523 w 27718"/>
                      <a:gd name="connsiteY4" fmla="*/ 2179 h 10874"/>
                      <a:gd name="connsiteX5" fmla="*/ 19145 w 27718"/>
                      <a:gd name="connsiteY5" fmla="*/ 0 h 10874"/>
                      <a:gd name="connsiteX6" fmla="*/ 12766 w 27718"/>
                      <a:gd name="connsiteY6" fmla="*/ 2179 h 10874"/>
                      <a:gd name="connsiteX7" fmla="*/ 7982 w 27718"/>
                      <a:gd name="connsiteY7" fmla="*/ 2377 h 10874"/>
                      <a:gd name="connsiteX8" fmla="*/ 9 w 27718"/>
                      <a:gd name="connsiteY8" fmla="*/ 5744 h 10874"/>
                      <a:gd name="connsiteX9" fmla="*/ 6587 w 27718"/>
                      <a:gd name="connsiteY9" fmla="*/ 6735 h 10874"/>
                      <a:gd name="connsiteX10" fmla="*/ 14361 w 27718"/>
                      <a:gd name="connsiteY10" fmla="*/ 3764 h 10874"/>
                      <a:gd name="connsiteX11" fmla="*/ 17550 w 27718"/>
                      <a:gd name="connsiteY11" fmla="*/ 4754 h 10874"/>
                      <a:gd name="connsiteX12" fmla="*/ 15956 w 27718"/>
                      <a:gd name="connsiteY12" fmla="*/ 4952 h 10874"/>
                      <a:gd name="connsiteX13" fmla="*/ 8780 w 27718"/>
                      <a:gd name="connsiteY13" fmla="*/ 8320 h 10874"/>
                      <a:gd name="connsiteX14" fmla="*/ 13962 w 27718"/>
                      <a:gd name="connsiteY14" fmla="*/ 9508 h 10874"/>
                      <a:gd name="connsiteX15" fmla="*/ 13763 w 27718"/>
                      <a:gd name="connsiteY15" fmla="*/ 9904 h 10874"/>
                      <a:gd name="connsiteX16" fmla="*/ 21537 w 27718"/>
                      <a:gd name="connsiteY16" fmla="*/ 10301 h 10874"/>
                      <a:gd name="connsiteX17" fmla="*/ 27517 w 27718"/>
                      <a:gd name="connsiteY17" fmla="*/ 6339 h 108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7718" h="10874">
                        <a:moveTo>
                          <a:pt x="27517" y="6339"/>
                        </a:moveTo>
                        <a:cubicBezTo>
                          <a:pt x="26919" y="5546"/>
                          <a:pt x="24726" y="5546"/>
                          <a:pt x="22334" y="5943"/>
                        </a:cubicBezTo>
                        <a:cubicBezTo>
                          <a:pt x="22533" y="5744"/>
                          <a:pt x="22733" y="5744"/>
                          <a:pt x="22733" y="5546"/>
                        </a:cubicBezTo>
                        <a:cubicBezTo>
                          <a:pt x="22733" y="4952"/>
                          <a:pt x="22135" y="4556"/>
                          <a:pt x="21337" y="4556"/>
                        </a:cubicBezTo>
                        <a:cubicBezTo>
                          <a:pt x="23929" y="4160"/>
                          <a:pt x="25523" y="2971"/>
                          <a:pt x="25523" y="2179"/>
                        </a:cubicBezTo>
                        <a:cubicBezTo>
                          <a:pt x="25722" y="792"/>
                          <a:pt x="23530" y="0"/>
                          <a:pt x="19145" y="0"/>
                        </a:cubicBezTo>
                        <a:cubicBezTo>
                          <a:pt x="15158" y="198"/>
                          <a:pt x="12567" y="990"/>
                          <a:pt x="12766" y="2179"/>
                        </a:cubicBezTo>
                        <a:cubicBezTo>
                          <a:pt x="11570" y="1981"/>
                          <a:pt x="9976" y="1981"/>
                          <a:pt x="7982" y="2377"/>
                        </a:cubicBezTo>
                        <a:cubicBezTo>
                          <a:pt x="3996" y="2971"/>
                          <a:pt x="1006" y="4160"/>
                          <a:pt x="9" y="5744"/>
                        </a:cubicBezTo>
                        <a:cubicBezTo>
                          <a:pt x="-190" y="7329"/>
                          <a:pt x="2800" y="7329"/>
                          <a:pt x="6587" y="6735"/>
                        </a:cubicBezTo>
                        <a:cubicBezTo>
                          <a:pt x="9976" y="6141"/>
                          <a:pt x="13962" y="5150"/>
                          <a:pt x="14361" y="3764"/>
                        </a:cubicBezTo>
                        <a:cubicBezTo>
                          <a:pt x="15158" y="4160"/>
                          <a:pt x="16354" y="4556"/>
                          <a:pt x="17550" y="4754"/>
                        </a:cubicBezTo>
                        <a:cubicBezTo>
                          <a:pt x="17151" y="4754"/>
                          <a:pt x="16554" y="4952"/>
                          <a:pt x="15956" y="4952"/>
                        </a:cubicBezTo>
                        <a:cubicBezTo>
                          <a:pt x="11770" y="5546"/>
                          <a:pt x="8979" y="6933"/>
                          <a:pt x="8780" y="8320"/>
                        </a:cubicBezTo>
                        <a:cubicBezTo>
                          <a:pt x="8580" y="9706"/>
                          <a:pt x="10374" y="10102"/>
                          <a:pt x="13962" y="9508"/>
                        </a:cubicBezTo>
                        <a:cubicBezTo>
                          <a:pt x="13962" y="9706"/>
                          <a:pt x="13763" y="9706"/>
                          <a:pt x="13763" y="9904"/>
                        </a:cubicBezTo>
                        <a:cubicBezTo>
                          <a:pt x="14760" y="10895"/>
                          <a:pt x="17351" y="11291"/>
                          <a:pt x="21537" y="10301"/>
                        </a:cubicBezTo>
                        <a:cubicBezTo>
                          <a:pt x="25722" y="8914"/>
                          <a:pt x="28513" y="7527"/>
                          <a:pt x="27517" y="63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84" name="Freeform 3083">
                    <a:extLst>
                      <a:ext uri="{FF2B5EF4-FFF2-40B4-BE49-F238E27FC236}">
                        <a16:creationId xmlns:a16="http://schemas.microsoft.com/office/drawing/2014/main" id="{E7921412-1D66-5B40-2436-FA8C59EED571}"/>
                      </a:ext>
                    </a:extLst>
                  </p:cNvPr>
                  <p:cNvSpPr/>
                  <p:nvPr/>
                </p:nvSpPr>
                <p:spPr>
                  <a:xfrm>
                    <a:off x="3599411" y="5277625"/>
                    <a:ext cx="12158" cy="3735"/>
                  </a:xfrm>
                  <a:custGeom>
                    <a:avLst/>
                    <a:gdLst>
                      <a:gd name="connsiteX0" fmla="*/ 5980 w 12158"/>
                      <a:gd name="connsiteY0" fmla="*/ 49 h 3735"/>
                      <a:gd name="connsiteX1" fmla="*/ 0 w 12158"/>
                      <a:gd name="connsiteY1" fmla="*/ 2030 h 3735"/>
                      <a:gd name="connsiteX2" fmla="*/ 7375 w 12158"/>
                      <a:gd name="connsiteY2" fmla="*/ 3615 h 3735"/>
                      <a:gd name="connsiteX3" fmla="*/ 12159 w 12158"/>
                      <a:gd name="connsiteY3" fmla="*/ 1238 h 3735"/>
                      <a:gd name="connsiteX4" fmla="*/ 5980 w 12158"/>
                      <a:gd name="connsiteY4" fmla="*/ 49 h 37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58" h="3735">
                        <a:moveTo>
                          <a:pt x="5980" y="49"/>
                        </a:moveTo>
                        <a:cubicBezTo>
                          <a:pt x="2791" y="248"/>
                          <a:pt x="0" y="1040"/>
                          <a:pt x="0" y="2030"/>
                        </a:cubicBezTo>
                        <a:cubicBezTo>
                          <a:pt x="199" y="3417"/>
                          <a:pt x="2990" y="4011"/>
                          <a:pt x="7375" y="3615"/>
                        </a:cubicBezTo>
                        <a:cubicBezTo>
                          <a:pt x="10763" y="3219"/>
                          <a:pt x="12159" y="2228"/>
                          <a:pt x="12159" y="1238"/>
                        </a:cubicBezTo>
                        <a:cubicBezTo>
                          <a:pt x="11561" y="248"/>
                          <a:pt x="9169" y="-148"/>
                          <a:pt x="5980" y="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85" name="Freeform 3084">
                    <a:extLst>
                      <a:ext uri="{FF2B5EF4-FFF2-40B4-BE49-F238E27FC236}">
                        <a16:creationId xmlns:a16="http://schemas.microsoft.com/office/drawing/2014/main" id="{5DDFAB59-CB64-19ED-576F-BF49E5C5D661}"/>
                      </a:ext>
                    </a:extLst>
                  </p:cNvPr>
                  <p:cNvSpPr/>
                  <p:nvPr/>
                </p:nvSpPr>
                <p:spPr>
                  <a:xfrm>
                    <a:off x="3634080" y="5447411"/>
                    <a:ext cx="12770" cy="5389"/>
                  </a:xfrm>
                  <a:custGeom>
                    <a:avLst/>
                    <a:gdLst>
                      <a:gd name="connsiteX0" fmla="*/ 4997 w 12770"/>
                      <a:gd name="connsiteY0" fmla="*/ 4977 h 5389"/>
                      <a:gd name="connsiteX1" fmla="*/ 12771 w 12770"/>
                      <a:gd name="connsiteY1" fmla="*/ 1016 h 5389"/>
                      <a:gd name="connsiteX2" fmla="*/ 7588 w 12770"/>
                      <a:gd name="connsiteY2" fmla="*/ 422 h 5389"/>
                      <a:gd name="connsiteX3" fmla="*/ 14 w 12770"/>
                      <a:gd name="connsiteY3" fmla="*/ 4185 h 5389"/>
                      <a:gd name="connsiteX4" fmla="*/ 4997 w 12770"/>
                      <a:gd name="connsiteY4" fmla="*/ 4977 h 53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70" h="5389">
                        <a:moveTo>
                          <a:pt x="4997" y="4977"/>
                        </a:moveTo>
                        <a:cubicBezTo>
                          <a:pt x="8984" y="3987"/>
                          <a:pt x="11774" y="2601"/>
                          <a:pt x="12771" y="1016"/>
                        </a:cubicBezTo>
                        <a:cubicBezTo>
                          <a:pt x="12571" y="25"/>
                          <a:pt x="10777" y="-371"/>
                          <a:pt x="7588" y="422"/>
                        </a:cubicBezTo>
                        <a:cubicBezTo>
                          <a:pt x="3602" y="1412"/>
                          <a:pt x="412" y="2601"/>
                          <a:pt x="14" y="4185"/>
                        </a:cubicBezTo>
                        <a:cubicBezTo>
                          <a:pt x="-186" y="5374"/>
                          <a:pt x="1808" y="5770"/>
                          <a:pt x="4997" y="49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86" name="Freeform 3085">
                    <a:extLst>
                      <a:ext uri="{FF2B5EF4-FFF2-40B4-BE49-F238E27FC236}">
                        <a16:creationId xmlns:a16="http://schemas.microsoft.com/office/drawing/2014/main" id="{EC757EF4-366D-1562-B4A6-6B18A5539FA8}"/>
                      </a:ext>
                    </a:extLst>
                  </p:cNvPr>
                  <p:cNvSpPr/>
                  <p:nvPr/>
                </p:nvSpPr>
                <p:spPr>
                  <a:xfrm>
                    <a:off x="3609292" y="5410189"/>
                    <a:ext cx="11684" cy="4555"/>
                  </a:xfrm>
                  <a:custGeom>
                    <a:avLst/>
                    <a:gdLst>
                      <a:gd name="connsiteX0" fmla="*/ 6265 w 11684"/>
                      <a:gd name="connsiteY0" fmla="*/ 3968 h 4555"/>
                      <a:gd name="connsiteX1" fmla="*/ 11647 w 11684"/>
                      <a:gd name="connsiteY1" fmla="*/ 997 h 4555"/>
                      <a:gd name="connsiteX2" fmla="*/ 3673 w 11684"/>
                      <a:gd name="connsiteY2" fmla="*/ 799 h 4555"/>
                      <a:gd name="connsiteX3" fmla="*/ 285 w 11684"/>
                      <a:gd name="connsiteY3" fmla="*/ 3770 h 4555"/>
                      <a:gd name="connsiteX4" fmla="*/ 6265 w 11684"/>
                      <a:gd name="connsiteY4" fmla="*/ 3968 h 45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84" h="4555">
                        <a:moveTo>
                          <a:pt x="6265" y="3968"/>
                        </a:moveTo>
                        <a:cubicBezTo>
                          <a:pt x="9255" y="2977"/>
                          <a:pt x="12045" y="1789"/>
                          <a:pt x="11647" y="997"/>
                        </a:cubicBezTo>
                        <a:cubicBezTo>
                          <a:pt x="11048" y="-192"/>
                          <a:pt x="7660" y="-390"/>
                          <a:pt x="3673" y="799"/>
                        </a:cubicBezTo>
                        <a:cubicBezTo>
                          <a:pt x="285" y="1591"/>
                          <a:pt x="-512" y="2977"/>
                          <a:pt x="285" y="3770"/>
                        </a:cubicBezTo>
                        <a:cubicBezTo>
                          <a:pt x="883" y="4562"/>
                          <a:pt x="2478" y="4958"/>
                          <a:pt x="6265" y="39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87" name="Freeform 3086">
                    <a:extLst>
                      <a:ext uri="{FF2B5EF4-FFF2-40B4-BE49-F238E27FC236}">
                        <a16:creationId xmlns:a16="http://schemas.microsoft.com/office/drawing/2014/main" id="{9E0D3067-D022-82CA-9042-D60EC1DF24ED}"/>
                      </a:ext>
                    </a:extLst>
                  </p:cNvPr>
                  <p:cNvSpPr/>
                  <p:nvPr/>
                </p:nvSpPr>
                <p:spPr>
                  <a:xfrm>
                    <a:off x="3590840" y="5329009"/>
                    <a:ext cx="12963" cy="3979"/>
                  </a:xfrm>
                  <a:custGeom>
                    <a:avLst/>
                    <a:gdLst>
                      <a:gd name="connsiteX0" fmla="*/ 0 w 12963"/>
                      <a:gd name="connsiteY0" fmla="*/ 2347 h 3979"/>
                      <a:gd name="connsiteX1" fmla="*/ 6379 w 12963"/>
                      <a:gd name="connsiteY1" fmla="*/ 3931 h 3979"/>
                      <a:gd name="connsiteX2" fmla="*/ 12757 w 12963"/>
                      <a:gd name="connsiteY2" fmla="*/ 1950 h 3979"/>
                      <a:gd name="connsiteX3" fmla="*/ 5382 w 12963"/>
                      <a:gd name="connsiteY3" fmla="*/ 168 h 3979"/>
                      <a:gd name="connsiteX4" fmla="*/ 0 w 12963"/>
                      <a:gd name="connsiteY4" fmla="*/ 2347 h 3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63" h="3979">
                        <a:moveTo>
                          <a:pt x="0" y="2347"/>
                        </a:moveTo>
                        <a:cubicBezTo>
                          <a:pt x="0" y="3733"/>
                          <a:pt x="2392" y="4129"/>
                          <a:pt x="6379" y="3931"/>
                        </a:cubicBezTo>
                        <a:cubicBezTo>
                          <a:pt x="9767" y="3733"/>
                          <a:pt x="12159" y="2941"/>
                          <a:pt x="12757" y="1950"/>
                        </a:cubicBezTo>
                        <a:cubicBezTo>
                          <a:pt x="13953" y="-30"/>
                          <a:pt x="9767" y="-229"/>
                          <a:pt x="5382" y="168"/>
                        </a:cubicBezTo>
                        <a:cubicBezTo>
                          <a:pt x="2392" y="366"/>
                          <a:pt x="0" y="1158"/>
                          <a:pt x="0" y="23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88" name="Freeform 3087">
                    <a:extLst>
                      <a:ext uri="{FF2B5EF4-FFF2-40B4-BE49-F238E27FC236}">
                        <a16:creationId xmlns:a16="http://schemas.microsoft.com/office/drawing/2014/main" id="{2D59D4AC-4961-72A1-4FD3-645E2BEF5BD0}"/>
                      </a:ext>
                    </a:extLst>
                  </p:cNvPr>
                  <p:cNvSpPr/>
                  <p:nvPr/>
                </p:nvSpPr>
                <p:spPr>
                  <a:xfrm>
                    <a:off x="3596701" y="5387015"/>
                    <a:ext cx="15305" cy="9321"/>
                  </a:xfrm>
                  <a:custGeom>
                    <a:avLst/>
                    <a:gdLst>
                      <a:gd name="connsiteX0" fmla="*/ 3109 w 15305"/>
                      <a:gd name="connsiteY0" fmla="*/ 7928 h 9321"/>
                      <a:gd name="connsiteX1" fmla="*/ 9488 w 15305"/>
                      <a:gd name="connsiteY1" fmla="*/ 8918 h 9321"/>
                      <a:gd name="connsiteX2" fmla="*/ 15268 w 15305"/>
                      <a:gd name="connsiteY2" fmla="*/ 6145 h 9321"/>
                      <a:gd name="connsiteX3" fmla="*/ 9089 w 15305"/>
                      <a:gd name="connsiteY3" fmla="*/ 5154 h 9321"/>
                      <a:gd name="connsiteX4" fmla="*/ 13673 w 15305"/>
                      <a:gd name="connsiteY4" fmla="*/ 1589 h 9321"/>
                      <a:gd name="connsiteX5" fmla="*/ 7295 w 15305"/>
                      <a:gd name="connsiteY5" fmla="*/ 202 h 9321"/>
                      <a:gd name="connsiteX6" fmla="*/ 119 w 15305"/>
                      <a:gd name="connsiteY6" fmla="*/ 4164 h 9321"/>
                      <a:gd name="connsiteX7" fmla="*/ 4504 w 15305"/>
                      <a:gd name="connsiteY7" fmla="*/ 6343 h 9321"/>
                      <a:gd name="connsiteX8" fmla="*/ 5302 w 15305"/>
                      <a:gd name="connsiteY8" fmla="*/ 6145 h 9321"/>
                      <a:gd name="connsiteX9" fmla="*/ 3109 w 15305"/>
                      <a:gd name="connsiteY9" fmla="*/ 7928 h 93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305" h="9321">
                        <a:moveTo>
                          <a:pt x="3109" y="7928"/>
                        </a:moveTo>
                        <a:cubicBezTo>
                          <a:pt x="2711" y="9314"/>
                          <a:pt x="5302" y="9710"/>
                          <a:pt x="9488" y="8918"/>
                        </a:cubicBezTo>
                        <a:cubicBezTo>
                          <a:pt x="12677" y="8324"/>
                          <a:pt x="15069" y="7333"/>
                          <a:pt x="15268" y="6145"/>
                        </a:cubicBezTo>
                        <a:cubicBezTo>
                          <a:pt x="15667" y="4758"/>
                          <a:pt x="12876" y="4560"/>
                          <a:pt x="9089" y="5154"/>
                        </a:cubicBezTo>
                        <a:cubicBezTo>
                          <a:pt x="11879" y="4164"/>
                          <a:pt x="12876" y="2777"/>
                          <a:pt x="13673" y="1589"/>
                        </a:cubicBezTo>
                        <a:cubicBezTo>
                          <a:pt x="13275" y="400"/>
                          <a:pt x="11481" y="-392"/>
                          <a:pt x="7295" y="202"/>
                        </a:cubicBezTo>
                        <a:cubicBezTo>
                          <a:pt x="1515" y="994"/>
                          <a:pt x="518" y="2777"/>
                          <a:pt x="119" y="4164"/>
                        </a:cubicBezTo>
                        <a:cubicBezTo>
                          <a:pt x="-279" y="5352"/>
                          <a:pt x="119" y="6937"/>
                          <a:pt x="4504" y="6343"/>
                        </a:cubicBezTo>
                        <a:cubicBezTo>
                          <a:pt x="4903" y="6343"/>
                          <a:pt x="4903" y="6145"/>
                          <a:pt x="5302" y="6145"/>
                        </a:cubicBezTo>
                        <a:cubicBezTo>
                          <a:pt x="4305" y="6739"/>
                          <a:pt x="3309" y="7333"/>
                          <a:pt x="3109" y="79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89" name="Freeform 3088">
                    <a:extLst>
                      <a:ext uri="{FF2B5EF4-FFF2-40B4-BE49-F238E27FC236}">
                        <a16:creationId xmlns:a16="http://schemas.microsoft.com/office/drawing/2014/main" id="{9C625E40-51CA-7385-8E0C-547F672E095A}"/>
                      </a:ext>
                    </a:extLst>
                  </p:cNvPr>
                  <p:cNvSpPr/>
                  <p:nvPr/>
                </p:nvSpPr>
                <p:spPr>
                  <a:xfrm>
                    <a:off x="3627044" y="5355247"/>
                    <a:ext cx="17924" cy="8688"/>
                  </a:xfrm>
                  <a:custGeom>
                    <a:avLst/>
                    <a:gdLst>
                      <a:gd name="connsiteX0" fmla="*/ 74 w 17924"/>
                      <a:gd name="connsiteY0" fmla="*/ 7804 h 8688"/>
                      <a:gd name="connsiteX1" fmla="*/ 6651 w 17924"/>
                      <a:gd name="connsiteY1" fmla="*/ 8200 h 8688"/>
                      <a:gd name="connsiteX2" fmla="*/ 12233 w 17924"/>
                      <a:gd name="connsiteY2" fmla="*/ 5426 h 8688"/>
                      <a:gd name="connsiteX3" fmla="*/ 9641 w 17924"/>
                      <a:gd name="connsiteY3" fmla="*/ 4436 h 8688"/>
                      <a:gd name="connsiteX4" fmla="*/ 10239 w 17924"/>
                      <a:gd name="connsiteY4" fmla="*/ 4436 h 8688"/>
                      <a:gd name="connsiteX5" fmla="*/ 17814 w 17924"/>
                      <a:gd name="connsiteY5" fmla="*/ 1267 h 8688"/>
                      <a:gd name="connsiteX6" fmla="*/ 16618 w 17924"/>
                      <a:gd name="connsiteY6" fmla="*/ 474 h 8688"/>
                      <a:gd name="connsiteX7" fmla="*/ 11236 w 17924"/>
                      <a:gd name="connsiteY7" fmla="*/ 276 h 8688"/>
                      <a:gd name="connsiteX8" fmla="*/ 9840 w 17924"/>
                      <a:gd name="connsiteY8" fmla="*/ 474 h 8688"/>
                      <a:gd name="connsiteX9" fmla="*/ 3263 w 17924"/>
                      <a:gd name="connsiteY9" fmla="*/ 3644 h 8688"/>
                      <a:gd name="connsiteX10" fmla="*/ 5854 w 17924"/>
                      <a:gd name="connsiteY10" fmla="*/ 4634 h 8688"/>
                      <a:gd name="connsiteX11" fmla="*/ 4259 w 17924"/>
                      <a:gd name="connsiteY11" fmla="*/ 4832 h 8688"/>
                      <a:gd name="connsiteX12" fmla="*/ 74 w 17924"/>
                      <a:gd name="connsiteY12" fmla="*/ 7804 h 8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7924" h="8688">
                        <a:moveTo>
                          <a:pt x="74" y="7804"/>
                        </a:moveTo>
                        <a:cubicBezTo>
                          <a:pt x="1070" y="8794"/>
                          <a:pt x="3263" y="8992"/>
                          <a:pt x="6651" y="8200"/>
                        </a:cubicBezTo>
                        <a:cubicBezTo>
                          <a:pt x="9840" y="7605"/>
                          <a:pt x="12631" y="6417"/>
                          <a:pt x="12233" y="5426"/>
                        </a:cubicBezTo>
                        <a:cubicBezTo>
                          <a:pt x="12033" y="4832"/>
                          <a:pt x="11037" y="4436"/>
                          <a:pt x="9641" y="4436"/>
                        </a:cubicBezTo>
                        <a:lnTo>
                          <a:pt x="10239" y="4436"/>
                        </a:lnTo>
                        <a:cubicBezTo>
                          <a:pt x="15023" y="3644"/>
                          <a:pt x="18611" y="2653"/>
                          <a:pt x="17814" y="1267"/>
                        </a:cubicBezTo>
                        <a:cubicBezTo>
                          <a:pt x="17614" y="870"/>
                          <a:pt x="17216" y="672"/>
                          <a:pt x="16618" y="474"/>
                        </a:cubicBezTo>
                        <a:cubicBezTo>
                          <a:pt x="15820" y="-120"/>
                          <a:pt x="14026" y="-120"/>
                          <a:pt x="11236" y="276"/>
                        </a:cubicBezTo>
                        <a:cubicBezTo>
                          <a:pt x="10837" y="276"/>
                          <a:pt x="10438" y="276"/>
                          <a:pt x="9840" y="474"/>
                        </a:cubicBezTo>
                        <a:cubicBezTo>
                          <a:pt x="5455" y="1068"/>
                          <a:pt x="3063" y="2455"/>
                          <a:pt x="3263" y="3644"/>
                        </a:cubicBezTo>
                        <a:cubicBezTo>
                          <a:pt x="3263" y="4436"/>
                          <a:pt x="4459" y="4634"/>
                          <a:pt x="5854" y="4634"/>
                        </a:cubicBezTo>
                        <a:lnTo>
                          <a:pt x="4259" y="4832"/>
                        </a:lnTo>
                        <a:cubicBezTo>
                          <a:pt x="871" y="5625"/>
                          <a:pt x="-325" y="6813"/>
                          <a:pt x="74" y="78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90" name="Freeform 3089">
                    <a:extLst>
                      <a:ext uri="{FF2B5EF4-FFF2-40B4-BE49-F238E27FC236}">
                        <a16:creationId xmlns:a16="http://schemas.microsoft.com/office/drawing/2014/main" id="{69D1D09D-5988-C47B-E332-4447F6F01160}"/>
                      </a:ext>
                    </a:extLst>
                  </p:cNvPr>
                  <p:cNvSpPr/>
                  <p:nvPr/>
                </p:nvSpPr>
                <p:spPr>
                  <a:xfrm>
                    <a:off x="3640871" y="5364229"/>
                    <a:ext cx="13788" cy="4446"/>
                  </a:xfrm>
                  <a:custGeom>
                    <a:avLst/>
                    <a:gdLst>
                      <a:gd name="connsiteX0" fmla="*/ 0 w 13788"/>
                      <a:gd name="connsiteY0" fmla="*/ 3377 h 4446"/>
                      <a:gd name="connsiteX1" fmla="*/ 7375 w 13788"/>
                      <a:gd name="connsiteY1" fmla="*/ 3971 h 4446"/>
                      <a:gd name="connsiteX2" fmla="*/ 13753 w 13788"/>
                      <a:gd name="connsiteY2" fmla="*/ 802 h 4446"/>
                      <a:gd name="connsiteX3" fmla="*/ 7574 w 13788"/>
                      <a:gd name="connsiteY3" fmla="*/ 406 h 4446"/>
                      <a:gd name="connsiteX4" fmla="*/ 0 w 13788"/>
                      <a:gd name="connsiteY4" fmla="*/ 3377 h 44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88" h="4446">
                        <a:moveTo>
                          <a:pt x="0" y="3377"/>
                        </a:moveTo>
                        <a:cubicBezTo>
                          <a:pt x="0" y="4566"/>
                          <a:pt x="3389" y="4764"/>
                          <a:pt x="7375" y="3971"/>
                        </a:cubicBezTo>
                        <a:cubicBezTo>
                          <a:pt x="11162" y="3179"/>
                          <a:pt x="14152" y="1990"/>
                          <a:pt x="13753" y="802"/>
                        </a:cubicBezTo>
                        <a:cubicBezTo>
                          <a:pt x="13554" y="-189"/>
                          <a:pt x="10365" y="-189"/>
                          <a:pt x="7574" y="406"/>
                        </a:cubicBezTo>
                        <a:cubicBezTo>
                          <a:pt x="3787" y="802"/>
                          <a:pt x="199" y="1990"/>
                          <a:pt x="0" y="33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91" name="Freeform 3090">
                    <a:extLst>
                      <a:ext uri="{FF2B5EF4-FFF2-40B4-BE49-F238E27FC236}">
                        <a16:creationId xmlns:a16="http://schemas.microsoft.com/office/drawing/2014/main" id="{E7EF6537-D795-F346-7CCD-9B047F667756}"/>
                      </a:ext>
                    </a:extLst>
                  </p:cNvPr>
                  <p:cNvSpPr/>
                  <p:nvPr/>
                </p:nvSpPr>
                <p:spPr>
                  <a:xfrm>
                    <a:off x="3653892" y="5332148"/>
                    <a:ext cx="15439" cy="7126"/>
                  </a:xfrm>
                  <a:custGeom>
                    <a:avLst/>
                    <a:gdLst>
                      <a:gd name="connsiteX0" fmla="*/ 15284 w 15439"/>
                      <a:gd name="connsiteY0" fmla="*/ 3962 h 7126"/>
                      <a:gd name="connsiteX1" fmla="*/ 14885 w 15439"/>
                      <a:gd name="connsiteY1" fmla="*/ 3566 h 7126"/>
                      <a:gd name="connsiteX2" fmla="*/ 14686 w 15439"/>
                      <a:gd name="connsiteY2" fmla="*/ 2377 h 7126"/>
                      <a:gd name="connsiteX3" fmla="*/ 5915 w 15439"/>
                      <a:gd name="connsiteY3" fmla="*/ 0 h 7126"/>
                      <a:gd name="connsiteX4" fmla="*/ 334 w 15439"/>
                      <a:gd name="connsiteY4" fmla="*/ 4754 h 7126"/>
                      <a:gd name="connsiteX5" fmla="*/ 8905 w 15439"/>
                      <a:gd name="connsiteY5" fmla="*/ 6933 h 7126"/>
                      <a:gd name="connsiteX6" fmla="*/ 12892 w 15439"/>
                      <a:gd name="connsiteY6" fmla="*/ 5745 h 7126"/>
                      <a:gd name="connsiteX7" fmla="*/ 15284 w 15439"/>
                      <a:gd name="connsiteY7" fmla="*/ 3962 h 71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5439" h="7126">
                        <a:moveTo>
                          <a:pt x="15284" y="3962"/>
                        </a:moveTo>
                        <a:cubicBezTo>
                          <a:pt x="15284" y="3764"/>
                          <a:pt x="15084" y="3764"/>
                          <a:pt x="14885" y="3566"/>
                        </a:cubicBezTo>
                        <a:cubicBezTo>
                          <a:pt x="14885" y="3169"/>
                          <a:pt x="14885" y="2773"/>
                          <a:pt x="14686" y="2377"/>
                        </a:cubicBezTo>
                        <a:cubicBezTo>
                          <a:pt x="13888" y="198"/>
                          <a:pt x="9902" y="0"/>
                          <a:pt x="5915" y="0"/>
                        </a:cubicBezTo>
                        <a:cubicBezTo>
                          <a:pt x="2128" y="991"/>
                          <a:pt x="-1061" y="2377"/>
                          <a:pt x="334" y="4754"/>
                        </a:cubicBezTo>
                        <a:cubicBezTo>
                          <a:pt x="1530" y="6735"/>
                          <a:pt x="4520" y="7527"/>
                          <a:pt x="8905" y="6933"/>
                        </a:cubicBezTo>
                        <a:cubicBezTo>
                          <a:pt x="10500" y="6735"/>
                          <a:pt x="11895" y="6339"/>
                          <a:pt x="12892" y="5745"/>
                        </a:cubicBezTo>
                        <a:cubicBezTo>
                          <a:pt x="14686" y="5348"/>
                          <a:pt x="15882" y="4754"/>
                          <a:pt x="15284" y="39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92" name="Freeform 3091">
                    <a:extLst>
                      <a:ext uri="{FF2B5EF4-FFF2-40B4-BE49-F238E27FC236}">
                        <a16:creationId xmlns:a16="http://schemas.microsoft.com/office/drawing/2014/main" id="{7F4FB765-303B-A867-27FF-72B68531930E}"/>
                      </a:ext>
                    </a:extLst>
                  </p:cNvPr>
                  <p:cNvSpPr/>
                  <p:nvPr/>
                </p:nvSpPr>
                <p:spPr>
                  <a:xfrm>
                    <a:off x="3689108" y="5468552"/>
                    <a:ext cx="13089" cy="6048"/>
                  </a:xfrm>
                  <a:custGeom>
                    <a:avLst/>
                    <a:gdLst>
                      <a:gd name="connsiteX0" fmla="*/ 5581 w 13089"/>
                      <a:gd name="connsiteY0" fmla="*/ 5229 h 6048"/>
                      <a:gd name="connsiteX1" fmla="*/ 12956 w 13089"/>
                      <a:gd name="connsiteY1" fmla="*/ 1070 h 6048"/>
                      <a:gd name="connsiteX2" fmla="*/ 8571 w 13089"/>
                      <a:gd name="connsiteY2" fmla="*/ 475 h 6048"/>
                      <a:gd name="connsiteX3" fmla="*/ 0 w 13089"/>
                      <a:gd name="connsiteY3" fmla="*/ 5229 h 6048"/>
                      <a:gd name="connsiteX4" fmla="*/ 5581 w 13089"/>
                      <a:gd name="connsiteY4" fmla="*/ 5229 h 60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089" h="6048">
                        <a:moveTo>
                          <a:pt x="5581" y="5229"/>
                        </a:moveTo>
                        <a:cubicBezTo>
                          <a:pt x="8970" y="4041"/>
                          <a:pt x="12358" y="2456"/>
                          <a:pt x="12956" y="1070"/>
                        </a:cubicBezTo>
                        <a:cubicBezTo>
                          <a:pt x="13554" y="-119"/>
                          <a:pt x="12159" y="-317"/>
                          <a:pt x="8571" y="475"/>
                        </a:cubicBezTo>
                        <a:cubicBezTo>
                          <a:pt x="3588" y="1862"/>
                          <a:pt x="797" y="3447"/>
                          <a:pt x="0" y="5229"/>
                        </a:cubicBezTo>
                        <a:cubicBezTo>
                          <a:pt x="598" y="6220"/>
                          <a:pt x="2591" y="6418"/>
                          <a:pt x="5581" y="52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93" name="Freeform 3092">
                    <a:extLst>
                      <a:ext uri="{FF2B5EF4-FFF2-40B4-BE49-F238E27FC236}">
                        <a16:creationId xmlns:a16="http://schemas.microsoft.com/office/drawing/2014/main" id="{11D09B85-3831-7344-8779-93DA1B28238E}"/>
                      </a:ext>
                    </a:extLst>
                  </p:cNvPr>
                  <p:cNvSpPr/>
                  <p:nvPr/>
                </p:nvSpPr>
                <p:spPr>
                  <a:xfrm>
                    <a:off x="3678544" y="5446415"/>
                    <a:ext cx="36227" cy="18452"/>
                  </a:xfrm>
                  <a:custGeom>
                    <a:avLst/>
                    <a:gdLst>
                      <a:gd name="connsiteX0" fmla="*/ 0 w 36227"/>
                      <a:gd name="connsiteY0" fmla="*/ 14293 h 18452"/>
                      <a:gd name="connsiteX1" fmla="*/ 12557 w 36227"/>
                      <a:gd name="connsiteY1" fmla="*/ 16075 h 18452"/>
                      <a:gd name="connsiteX2" fmla="*/ 13155 w 36227"/>
                      <a:gd name="connsiteY2" fmla="*/ 16075 h 18452"/>
                      <a:gd name="connsiteX3" fmla="*/ 17939 w 36227"/>
                      <a:gd name="connsiteY3" fmla="*/ 18453 h 18452"/>
                      <a:gd name="connsiteX4" fmla="*/ 23919 w 36227"/>
                      <a:gd name="connsiteY4" fmla="*/ 15679 h 18452"/>
                      <a:gd name="connsiteX5" fmla="*/ 19135 w 36227"/>
                      <a:gd name="connsiteY5" fmla="*/ 13104 h 18452"/>
                      <a:gd name="connsiteX6" fmla="*/ 19135 w 36227"/>
                      <a:gd name="connsiteY6" fmla="*/ 13104 h 18452"/>
                      <a:gd name="connsiteX7" fmla="*/ 19933 w 36227"/>
                      <a:gd name="connsiteY7" fmla="*/ 11717 h 18452"/>
                      <a:gd name="connsiteX8" fmla="*/ 24118 w 36227"/>
                      <a:gd name="connsiteY8" fmla="*/ 11717 h 18452"/>
                      <a:gd name="connsiteX9" fmla="*/ 25514 w 36227"/>
                      <a:gd name="connsiteY9" fmla="*/ 11717 h 18452"/>
                      <a:gd name="connsiteX10" fmla="*/ 32092 w 36227"/>
                      <a:gd name="connsiteY10" fmla="*/ 8944 h 18452"/>
                      <a:gd name="connsiteX11" fmla="*/ 33885 w 36227"/>
                      <a:gd name="connsiteY11" fmla="*/ 8152 h 18452"/>
                      <a:gd name="connsiteX12" fmla="*/ 34085 w 36227"/>
                      <a:gd name="connsiteY12" fmla="*/ 5379 h 18452"/>
                      <a:gd name="connsiteX13" fmla="*/ 27906 w 36227"/>
                      <a:gd name="connsiteY13" fmla="*/ 5379 h 18452"/>
                      <a:gd name="connsiteX14" fmla="*/ 27906 w 36227"/>
                      <a:gd name="connsiteY14" fmla="*/ 5379 h 18452"/>
                      <a:gd name="connsiteX15" fmla="*/ 32291 w 36227"/>
                      <a:gd name="connsiteY15" fmla="*/ 30 h 18452"/>
                      <a:gd name="connsiteX16" fmla="*/ 24716 w 36227"/>
                      <a:gd name="connsiteY16" fmla="*/ 1813 h 18452"/>
                      <a:gd name="connsiteX17" fmla="*/ 24517 w 36227"/>
                      <a:gd name="connsiteY17" fmla="*/ 5775 h 18452"/>
                      <a:gd name="connsiteX18" fmla="*/ 23321 w 36227"/>
                      <a:gd name="connsiteY18" fmla="*/ 6369 h 18452"/>
                      <a:gd name="connsiteX19" fmla="*/ 20331 w 36227"/>
                      <a:gd name="connsiteY19" fmla="*/ 8548 h 18452"/>
                      <a:gd name="connsiteX20" fmla="*/ 19335 w 36227"/>
                      <a:gd name="connsiteY20" fmla="*/ 9737 h 18452"/>
                      <a:gd name="connsiteX21" fmla="*/ 17740 w 36227"/>
                      <a:gd name="connsiteY21" fmla="*/ 8944 h 18452"/>
                      <a:gd name="connsiteX22" fmla="*/ 4983 w 36227"/>
                      <a:gd name="connsiteY22" fmla="*/ 10925 h 18452"/>
                      <a:gd name="connsiteX23" fmla="*/ 0 w 36227"/>
                      <a:gd name="connsiteY23" fmla="*/ 14293 h 184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36227" h="18452">
                        <a:moveTo>
                          <a:pt x="0" y="14293"/>
                        </a:moveTo>
                        <a:cubicBezTo>
                          <a:pt x="3986" y="14887"/>
                          <a:pt x="7973" y="15679"/>
                          <a:pt x="12557" y="16075"/>
                        </a:cubicBezTo>
                        <a:cubicBezTo>
                          <a:pt x="12757" y="16075"/>
                          <a:pt x="12956" y="16075"/>
                          <a:pt x="13155" y="16075"/>
                        </a:cubicBezTo>
                        <a:cubicBezTo>
                          <a:pt x="13155" y="17462"/>
                          <a:pt x="14750" y="18453"/>
                          <a:pt x="17939" y="18453"/>
                        </a:cubicBezTo>
                        <a:cubicBezTo>
                          <a:pt x="20929" y="18254"/>
                          <a:pt x="23520" y="17462"/>
                          <a:pt x="23919" y="15679"/>
                        </a:cubicBezTo>
                        <a:cubicBezTo>
                          <a:pt x="23720" y="14095"/>
                          <a:pt x="22723" y="12906"/>
                          <a:pt x="19135" y="13104"/>
                        </a:cubicBezTo>
                        <a:cubicBezTo>
                          <a:pt x="19135" y="13104"/>
                          <a:pt x="19135" y="13104"/>
                          <a:pt x="19135" y="13104"/>
                        </a:cubicBezTo>
                        <a:cubicBezTo>
                          <a:pt x="19534" y="12708"/>
                          <a:pt x="19733" y="12114"/>
                          <a:pt x="19933" y="11717"/>
                        </a:cubicBezTo>
                        <a:cubicBezTo>
                          <a:pt x="20730" y="12114"/>
                          <a:pt x="22324" y="12114"/>
                          <a:pt x="24118" y="11717"/>
                        </a:cubicBezTo>
                        <a:cubicBezTo>
                          <a:pt x="24517" y="11717"/>
                          <a:pt x="25115" y="11717"/>
                          <a:pt x="25514" y="11717"/>
                        </a:cubicBezTo>
                        <a:cubicBezTo>
                          <a:pt x="29301" y="11717"/>
                          <a:pt x="31693" y="10727"/>
                          <a:pt x="32092" y="8944"/>
                        </a:cubicBezTo>
                        <a:cubicBezTo>
                          <a:pt x="32690" y="8746"/>
                          <a:pt x="33287" y="8350"/>
                          <a:pt x="33885" y="8152"/>
                        </a:cubicBezTo>
                        <a:cubicBezTo>
                          <a:pt x="37075" y="6369"/>
                          <a:pt x="36875" y="5379"/>
                          <a:pt x="34085" y="5379"/>
                        </a:cubicBezTo>
                        <a:cubicBezTo>
                          <a:pt x="32291" y="5181"/>
                          <a:pt x="30098" y="5379"/>
                          <a:pt x="27906" y="5379"/>
                        </a:cubicBezTo>
                        <a:lnTo>
                          <a:pt x="27906" y="5379"/>
                        </a:lnTo>
                        <a:cubicBezTo>
                          <a:pt x="32490" y="3002"/>
                          <a:pt x="37473" y="625"/>
                          <a:pt x="32291" y="30"/>
                        </a:cubicBezTo>
                        <a:cubicBezTo>
                          <a:pt x="30297" y="-168"/>
                          <a:pt x="27308" y="625"/>
                          <a:pt x="24716" y="1813"/>
                        </a:cubicBezTo>
                        <a:cubicBezTo>
                          <a:pt x="18936" y="4586"/>
                          <a:pt x="21328" y="5379"/>
                          <a:pt x="24517" y="5775"/>
                        </a:cubicBezTo>
                        <a:cubicBezTo>
                          <a:pt x="24118" y="5973"/>
                          <a:pt x="23720" y="6171"/>
                          <a:pt x="23321" y="6369"/>
                        </a:cubicBezTo>
                        <a:cubicBezTo>
                          <a:pt x="21726" y="6765"/>
                          <a:pt x="20531" y="7558"/>
                          <a:pt x="20331" y="8548"/>
                        </a:cubicBezTo>
                        <a:cubicBezTo>
                          <a:pt x="19933" y="8944"/>
                          <a:pt x="19534" y="9341"/>
                          <a:pt x="19335" y="9737"/>
                        </a:cubicBezTo>
                        <a:cubicBezTo>
                          <a:pt x="18936" y="9539"/>
                          <a:pt x="18338" y="9142"/>
                          <a:pt x="17740" y="8944"/>
                        </a:cubicBezTo>
                        <a:cubicBezTo>
                          <a:pt x="14949" y="7954"/>
                          <a:pt x="10365" y="9142"/>
                          <a:pt x="4983" y="10925"/>
                        </a:cubicBezTo>
                        <a:cubicBezTo>
                          <a:pt x="1993" y="11916"/>
                          <a:pt x="199" y="13104"/>
                          <a:pt x="0" y="142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94" name="Freeform 3093">
                    <a:extLst>
                      <a:ext uri="{FF2B5EF4-FFF2-40B4-BE49-F238E27FC236}">
                        <a16:creationId xmlns:a16="http://schemas.microsoft.com/office/drawing/2014/main" id="{0B0B3B23-B5AD-F9F7-7709-CF7CB07BF2F8}"/>
                      </a:ext>
                    </a:extLst>
                  </p:cNvPr>
                  <p:cNvSpPr/>
                  <p:nvPr/>
                </p:nvSpPr>
                <p:spPr>
                  <a:xfrm>
                    <a:off x="3605191" y="5449219"/>
                    <a:ext cx="1993" cy="2575"/>
                  </a:xfrm>
                  <a:custGeom>
                    <a:avLst/>
                    <a:gdLst>
                      <a:gd name="connsiteX0" fmla="*/ 0 w 1993"/>
                      <a:gd name="connsiteY0" fmla="*/ 0 h 2575"/>
                      <a:gd name="connsiteX1" fmla="*/ 797 w 1993"/>
                      <a:gd name="connsiteY1" fmla="*/ 2575 h 2575"/>
                      <a:gd name="connsiteX2" fmla="*/ 1993 w 1993"/>
                      <a:gd name="connsiteY2" fmla="*/ 1188 h 2575"/>
                      <a:gd name="connsiteX3" fmla="*/ 0 w 1993"/>
                      <a:gd name="connsiteY3" fmla="*/ 0 h 2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93" h="2575">
                        <a:moveTo>
                          <a:pt x="0" y="0"/>
                        </a:moveTo>
                        <a:cubicBezTo>
                          <a:pt x="199" y="792"/>
                          <a:pt x="598" y="1783"/>
                          <a:pt x="797" y="2575"/>
                        </a:cubicBezTo>
                        <a:cubicBezTo>
                          <a:pt x="1395" y="2179"/>
                          <a:pt x="1794" y="1585"/>
                          <a:pt x="1993" y="1188"/>
                        </a:cubicBezTo>
                        <a:cubicBezTo>
                          <a:pt x="1993" y="396"/>
                          <a:pt x="1395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95" name="Freeform 3094">
                    <a:extLst>
                      <a:ext uri="{FF2B5EF4-FFF2-40B4-BE49-F238E27FC236}">
                        <a16:creationId xmlns:a16="http://schemas.microsoft.com/office/drawing/2014/main" id="{A51E31B1-59E1-B31F-F299-475CD1E654A4}"/>
                      </a:ext>
                    </a:extLst>
                  </p:cNvPr>
                  <p:cNvSpPr/>
                  <p:nvPr/>
                </p:nvSpPr>
                <p:spPr>
                  <a:xfrm>
                    <a:off x="3596222" y="5418713"/>
                    <a:ext cx="476" cy="990"/>
                  </a:xfrm>
                  <a:custGeom>
                    <a:avLst/>
                    <a:gdLst>
                      <a:gd name="connsiteX0" fmla="*/ 0 w 476"/>
                      <a:gd name="connsiteY0" fmla="*/ 0 h 990"/>
                      <a:gd name="connsiteX1" fmla="*/ 399 w 476"/>
                      <a:gd name="connsiteY1" fmla="*/ 991 h 990"/>
                      <a:gd name="connsiteX2" fmla="*/ 399 w 476"/>
                      <a:gd name="connsiteY2" fmla="*/ 991 h 990"/>
                      <a:gd name="connsiteX3" fmla="*/ 0 w 476"/>
                      <a:gd name="connsiteY3" fmla="*/ 0 h 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76" h="990">
                        <a:moveTo>
                          <a:pt x="0" y="0"/>
                        </a:moveTo>
                        <a:cubicBezTo>
                          <a:pt x="199" y="396"/>
                          <a:pt x="199" y="792"/>
                          <a:pt x="399" y="991"/>
                        </a:cubicBezTo>
                        <a:cubicBezTo>
                          <a:pt x="399" y="991"/>
                          <a:pt x="399" y="991"/>
                          <a:pt x="399" y="991"/>
                        </a:cubicBezTo>
                        <a:cubicBezTo>
                          <a:pt x="598" y="396"/>
                          <a:pt x="399" y="198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96" name="Freeform 3095">
                    <a:extLst>
                      <a:ext uri="{FF2B5EF4-FFF2-40B4-BE49-F238E27FC236}">
                        <a16:creationId xmlns:a16="http://schemas.microsoft.com/office/drawing/2014/main" id="{84C331D8-0B43-F7B1-8DEA-71CF8AA7A198}"/>
                      </a:ext>
                    </a:extLst>
                  </p:cNvPr>
                  <p:cNvSpPr/>
                  <p:nvPr/>
                </p:nvSpPr>
                <p:spPr>
                  <a:xfrm>
                    <a:off x="3576887" y="5352353"/>
                    <a:ext cx="4309" cy="3565"/>
                  </a:xfrm>
                  <a:custGeom>
                    <a:avLst/>
                    <a:gdLst>
                      <a:gd name="connsiteX0" fmla="*/ 0 w 4309"/>
                      <a:gd name="connsiteY0" fmla="*/ 0 h 3565"/>
                      <a:gd name="connsiteX1" fmla="*/ 997 w 4309"/>
                      <a:gd name="connsiteY1" fmla="*/ 3566 h 3565"/>
                      <a:gd name="connsiteX2" fmla="*/ 3986 w 4309"/>
                      <a:gd name="connsiteY2" fmla="*/ 792 h 3565"/>
                      <a:gd name="connsiteX3" fmla="*/ 0 w 4309"/>
                      <a:gd name="connsiteY3" fmla="*/ 0 h 3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09" h="3565">
                        <a:moveTo>
                          <a:pt x="0" y="0"/>
                        </a:moveTo>
                        <a:cubicBezTo>
                          <a:pt x="399" y="1188"/>
                          <a:pt x="598" y="2377"/>
                          <a:pt x="997" y="3566"/>
                        </a:cubicBezTo>
                        <a:cubicBezTo>
                          <a:pt x="3588" y="2773"/>
                          <a:pt x="4983" y="1981"/>
                          <a:pt x="3986" y="792"/>
                        </a:cubicBezTo>
                        <a:cubicBezTo>
                          <a:pt x="3189" y="198"/>
                          <a:pt x="1794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97" name="Freeform 3096">
                    <a:extLst>
                      <a:ext uri="{FF2B5EF4-FFF2-40B4-BE49-F238E27FC236}">
                        <a16:creationId xmlns:a16="http://schemas.microsoft.com/office/drawing/2014/main" id="{D5F3B1C6-D2D0-39F4-A8CC-1D5409409732}"/>
                      </a:ext>
                    </a:extLst>
                  </p:cNvPr>
                  <p:cNvSpPr/>
                  <p:nvPr/>
                </p:nvSpPr>
                <p:spPr>
                  <a:xfrm>
                    <a:off x="3568914" y="5326300"/>
                    <a:ext cx="5581" cy="3867"/>
                  </a:xfrm>
                  <a:custGeom>
                    <a:avLst/>
                    <a:gdLst>
                      <a:gd name="connsiteX0" fmla="*/ 5581 w 5581"/>
                      <a:gd name="connsiteY0" fmla="*/ 1491 h 3867"/>
                      <a:gd name="connsiteX1" fmla="*/ 199 w 5581"/>
                      <a:gd name="connsiteY1" fmla="*/ 104 h 3867"/>
                      <a:gd name="connsiteX2" fmla="*/ 0 w 5581"/>
                      <a:gd name="connsiteY2" fmla="*/ 104 h 3867"/>
                      <a:gd name="connsiteX3" fmla="*/ 1196 w 5581"/>
                      <a:gd name="connsiteY3" fmla="*/ 3868 h 3867"/>
                      <a:gd name="connsiteX4" fmla="*/ 5581 w 5581"/>
                      <a:gd name="connsiteY4" fmla="*/ 1491 h 38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81" h="3867">
                        <a:moveTo>
                          <a:pt x="5581" y="1491"/>
                        </a:moveTo>
                        <a:cubicBezTo>
                          <a:pt x="5182" y="500"/>
                          <a:pt x="3787" y="-292"/>
                          <a:pt x="199" y="104"/>
                        </a:cubicBezTo>
                        <a:cubicBezTo>
                          <a:pt x="199" y="104"/>
                          <a:pt x="0" y="104"/>
                          <a:pt x="0" y="104"/>
                        </a:cubicBezTo>
                        <a:cubicBezTo>
                          <a:pt x="398" y="1293"/>
                          <a:pt x="797" y="2679"/>
                          <a:pt x="1196" y="3868"/>
                        </a:cubicBezTo>
                        <a:cubicBezTo>
                          <a:pt x="3787" y="3472"/>
                          <a:pt x="5382" y="2679"/>
                          <a:pt x="5581" y="14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98" name="Freeform 3097">
                    <a:extLst>
                      <a:ext uri="{FF2B5EF4-FFF2-40B4-BE49-F238E27FC236}">
                        <a16:creationId xmlns:a16="http://schemas.microsoft.com/office/drawing/2014/main" id="{94969AA5-CAB2-AD78-AB5B-1DBD0355C784}"/>
                      </a:ext>
                    </a:extLst>
                  </p:cNvPr>
                  <p:cNvSpPr/>
                  <p:nvPr/>
                </p:nvSpPr>
                <p:spPr>
                  <a:xfrm>
                    <a:off x="3687367" y="5414862"/>
                    <a:ext cx="29048" cy="19386"/>
                  </a:xfrm>
                  <a:custGeom>
                    <a:avLst/>
                    <a:gdLst>
                      <a:gd name="connsiteX0" fmla="*/ 13900 w 29048"/>
                      <a:gd name="connsiteY0" fmla="*/ 1276 h 19386"/>
                      <a:gd name="connsiteX1" fmla="*/ 9515 w 29048"/>
                      <a:gd name="connsiteY1" fmla="*/ 4049 h 19386"/>
                      <a:gd name="connsiteX2" fmla="*/ 10910 w 29048"/>
                      <a:gd name="connsiteY2" fmla="*/ 4643 h 19386"/>
                      <a:gd name="connsiteX3" fmla="*/ 1143 w 29048"/>
                      <a:gd name="connsiteY3" fmla="*/ 7813 h 19386"/>
                      <a:gd name="connsiteX4" fmla="*/ 5130 w 29048"/>
                      <a:gd name="connsiteY4" fmla="*/ 9398 h 19386"/>
                      <a:gd name="connsiteX5" fmla="*/ 11508 w 29048"/>
                      <a:gd name="connsiteY5" fmla="*/ 9398 h 19386"/>
                      <a:gd name="connsiteX6" fmla="*/ 11907 w 29048"/>
                      <a:gd name="connsiteY6" fmla="*/ 9794 h 19386"/>
                      <a:gd name="connsiteX7" fmla="*/ 12704 w 29048"/>
                      <a:gd name="connsiteY7" fmla="*/ 10586 h 19386"/>
                      <a:gd name="connsiteX8" fmla="*/ 12106 w 29048"/>
                      <a:gd name="connsiteY8" fmla="*/ 10784 h 19386"/>
                      <a:gd name="connsiteX9" fmla="*/ 4133 w 29048"/>
                      <a:gd name="connsiteY9" fmla="*/ 13755 h 19386"/>
                      <a:gd name="connsiteX10" fmla="*/ 745 w 29048"/>
                      <a:gd name="connsiteY10" fmla="*/ 16133 h 19386"/>
                      <a:gd name="connsiteX11" fmla="*/ 745 w 29048"/>
                      <a:gd name="connsiteY11" fmla="*/ 16331 h 19386"/>
                      <a:gd name="connsiteX12" fmla="*/ 346 w 29048"/>
                      <a:gd name="connsiteY12" fmla="*/ 16925 h 19386"/>
                      <a:gd name="connsiteX13" fmla="*/ 1342 w 29048"/>
                      <a:gd name="connsiteY13" fmla="*/ 17915 h 19386"/>
                      <a:gd name="connsiteX14" fmla="*/ 5329 w 29048"/>
                      <a:gd name="connsiteY14" fmla="*/ 19302 h 19386"/>
                      <a:gd name="connsiteX15" fmla="*/ 15295 w 29048"/>
                      <a:gd name="connsiteY15" fmla="*/ 16331 h 19386"/>
                      <a:gd name="connsiteX16" fmla="*/ 14697 w 29048"/>
                      <a:gd name="connsiteY16" fmla="*/ 14350 h 19386"/>
                      <a:gd name="connsiteX17" fmla="*/ 19083 w 29048"/>
                      <a:gd name="connsiteY17" fmla="*/ 11576 h 19386"/>
                      <a:gd name="connsiteX18" fmla="*/ 25062 w 29048"/>
                      <a:gd name="connsiteY18" fmla="*/ 9199 h 19386"/>
                      <a:gd name="connsiteX19" fmla="*/ 28252 w 29048"/>
                      <a:gd name="connsiteY19" fmla="*/ 6822 h 19386"/>
                      <a:gd name="connsiteX20" fmla="*/ 26856 w 29048"/>
                      <a:gd name="connsiteY20" fmla="*/ 5238 h 19386"/>
                      <a:gd name="connsiteX21" fmla="*/ 29049 w 29048"/>
                      <a:gd name="connsiteY21" fmla="*/ 2266 h 19386"/>
                      <a:gd name="connsiteX22" fmla="*/ 22471 w 29048"/>
                      <a:gd name="connsiteY22" fmla="*/ 87 h 19386"/>
                      <a:gd name="connsiteX23" fmla="*/ 19481 w 29048"/>
                      <a:gd name="connsiteY23" fmla="*/ 682 h 19386"/>
                      <a:gd name="connsiteX24" fmla="*/ 13900 w 29048"/>
                      <a:gd name="connsiteY24" fmla="*/ 1276 h 19386"/>
                      <a:gd name="connsiteX25" fmla="*/ 16292 w 29048"/>
                      <a:gd name="connsiteY25" fmla="*/ 3851 h 19386"/>
                      <a:gd name="connsiteX26" fmla="*/ 16890 w 29048"/>
                      <a:gd name="connsiteY26" fmla="*/ 3653 h 19386"/>
                      <a:gd name="connsiteX27" fmla="*/ 16890 w 29048"/>
                      <a:gd name="connsiteY27" fmla="*/ 3851 h 19386"/>
                      <a:gd name="connsiteX28" fmla="*/ 16292 w 29048"/>
                      <a:gd name="connsiteY28" fmla="*/ 3851 h 193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29048" h="19386">
                        <a:moveTo>
                          <a:pt x="13900" y="1276"/>
                        </a:moveTo>
                        <a:cubicBezTo>
                          <a:pt x="10312" y="2266"/>
                          <a:pt x="9116" y="3257"/>
                          <a:pt x="9515" y="4049"/>
                        </a:cubicBezTo>
                        <a:cubicBezTo>
                          <a:pt x="9714" y="4445"/>
                          <a:pt x="10312" y="4643"/>
                          <a:pt x="10910" y="4643"/>
                        </a:cubicBezTo>
                        <a:cubicBezTo>
                          <a:pt x="7123" y="5436"/>
                          <a:pt x="3336" y="6426"/>
                          <a:pt x="1143" y="7813"/>
                        </a:cubicBezTo>
                        <a:cubicBezTo>
                          <a:pt x="-2046" y="9992"/>
                          <a:pt x="2140" y="9596"/>
                          <a:pt x="5130" y="9398"/>
                        </a:cubicBezTo>
                        <a:cubicBezTo>
                          <a:pt x="7721" y="9199"/>
                          <a:pt x="9913" y="9199"/>
                          <a:pt x="11508" y="9398"/>
                        </a:cubicBezTo>
                        <a:cubicBezTo>
                          <a:pt x="11708" y="9596"/>
                          <a:pt x="11708" y="9596"/>
                          <a:pt x="11907" y="9794"/>
                        </a:cubicBezTo>
                        <a:cubicBezTo>
                          <a:pt x="12106" y="9992"/>
                          <a:pt x="12505" y="10388"/>
                          <a:pt x="12704" y="10586"/>
                        </a:cubicBezTo>
                        <a:cubicBezTo>
                          <a:pt x="12505" y="10586"/>
                          <a:pt x="12306" y="10586"/>
                          <a:pt x="12106" y="10784"/>
                        </a:cubicBezTo>
                        <a:cubicBezTo>
                          <a:pt x="8917" y="11775"/>
                          <a:pt x="6126" y="12765"/>
                          <a:pt x="4133" y="13755"/>
                        </a:cubicBezTo>
                        <a:cubicBezTo>
                          <a:pt x="2738" y="14152"/>
                          <a:pt x="1542" y="14944"/>
                          <a:pt x="745" y="16133"/>
                        </a:cubicBezTo>
                        <a:cubicBezTo>
                          <a:pt x="745" y="16133"/>
                          <a:pt x="745" y="16133"/>
                          <a:pt x="745" y="16331"/>
                        </a:cubicBezTo>
                        <a:cubicBezTo>
                          <a:pt x="545" y="16529"/>
                          <a:pt x="346" y="16727"/>
                          <a:pt x="346" y="16925"/>
                        </a:cubicBezTo>
                        <a:cubicBezTo>
                          <a:pt x="147" y="17321"/>
                          <a:pt x="545" y="17717"/>
                          <a:pt x="1342" y="17915"/>
                        </a:cubicBezTo>
                        <a:cubicBezTo>
                          <a:pt x="1940" y="18708"/>
                          <a:pt x="3336" y="19104"/>
                          <a:pt x="5329" y="19302"/>
                        </a:cubicBezTo>
                        <a:cubicBezTo>
                          <a:pt x="10312" y="19698"/>
                          <a:pt x="14099" y="18708"/>
                          <a:pt x="15295" y="16331"/>
                        </a:cubicBezTo>
                        <a:cubicBezTo>
                          <a:pt x="15694" y="15538"/>
                          <a:pt x="15495" y="14944"/>
                          <a:pt x="14697" y="14350"/>
                        </a:cubicBezTo>
                        <a:cubicBezTo>
                          <a:pt x="16691" y="13557"/>
                          <a:pt x="18485" y="12567"/>
                          <a:pt x="19083" y="11576"/>
                        </a:cubicBezTo>
                        <a:cubicBezTo>
                          <a:pt x="22272" y="11378"/>
                          <a:pt x="24265" y="10388"/>
                          <a:pt x="25062" y="9199"/>
                        </a:cubicBezTo>
                        <a:cubicBezTo>
                          <a:pt x="26856" y="8605"/>
                          <a:pt x="28052" y="7813"/>
                          <a:pt x="28252" y="6822"/>
                        </a:cubicBezTo>
                        <a:cubicBezTo>
                          <a:pt x="28252" y="6228"/>
                          <a:pt x="27853" y="5634"/>
                          <a:pt x="26856" y="5238"/>
                        </a:cubicBezTo>
                        <a:cubicBezTo>
                          <a:pt x="28451" y="4643"/>
                          <a:pt x="29049" y="3455"/>
                          <a:pt x="29049" y="2266"/>
                        </a:cubicBezTo>
                        <a:cubicBezTo>
                          <a:pt x="28252" y="682"/>
                          <a:pt x="26059" y="-309"/>
                          <a:pt x="22471" y="87"/>
                        </a:cubicBezTo>
                        <a:cubicBezTo>
                          <a:pt x="21474" y="285"/>
                          <a:pt x="20478" y="285"/>
                          <a:pt x="19481" y="682"/>
                        </a:cubicBezTo>
                        <a:cubicBezTo>
                          <a:pt x="18086" y="285"/>
                          <a:pt x="16292" y="682"/>
                          <a:pt x="13900" y="1276"/>
                        </a:cubicBezTo>
                        <a:close/>
                        <a:moveTo>
                          <a:pt x="16292" y="3851"/>
                        </a:moveTo>
                        <a:cubicBezTo>
                          <a:pt x="16491" y="3851"/>
                          <a:pt x="16691" y="3653"/>
                          <a:pt x="16890" y="3653"/>
                        </a:cubicBezTo>
                        <a:cubicBezTo>
                          <a:pt x="16890" y="3653"/>
                          <a:pt x="16890" y="3653"/>
                          <a:pt x="16890" y="3851"/>
                        </a:cubicBezTo>
                        <a:cubicBezTo>
                          <a:pt x="16890" y="3851"/>
                          <a:pt x="16691" y="3851"/>
                          <a:pt x="16292" y="38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099" name="Freeform 3098">
                    <a:extLst>
                      <a:ext uri="{FF2B5EF4-FFF2-40B4-BE49-F238E27FC236}">
                        <a16:creationId xmlns:a16="http://schemas.microsoft.com/office/drawing/2014/main" id="{01711189-3AF8-F5FE-8018-27A5E8266DFE}"/>
                      </a:ext>
                    </a:extLst>
                  </p:cNvPr>
                  <p:cNvSpPr/>
                  <p:nvPr/>
                </p:nvSpPr>
                <p:spPr>
                  <a:xfrm>
                    <a:off x="3632482" y="5290128"/>
                    <a:ext cx="63085" cy="38324"/>
                  </a:xfrm>
                  <a:custGeom>
                    <a:avLst/>
                    <a:gdLst>
                      <a:gd name="connsiteX0" fmla="*/ 1213 w 63085"/>
                      <a:gd name="connsiteY0" fmla="*/ 24390 h 38324"/>
                      <a:gd name="connsiteX1" fmla="*/ 5997 w 63085"/>
                      <a:gd name="connsiteY1" fmla="*/ 25183 h 38324"/>
                      <a:gd name="connsiteX2" fmla="*/ 8987 w 63085"/>
                      <a:gd name="connsiteY2" fmla="*/ 24588 h 38324"/>
                      <a:gd name="connsiteX3" fmla="*/ 11777 w 63085"/>
                      <a:gd name="connsiteY3" fmla="*/ 25777 h 38324"/>
                      <a:gd name="connsiteX4" fmla="*/ 10980 w 63085"/>
                      <a:gd name="connsiteY4" fmla="*/ 25777 h 38324"/>
                      <a:gd name="connsiteX5" fmla="*/ 5997 w 63085"/>
                      <a:gd name="connsiteY5" fmla="*/ 29540 h 38324"/>
                      <a:gd name="connsiteX6" fmla="*/ 13970 w 63085"/>
                      <a:gd name="connsiteY6" fmla="*/ 32314 h 38324"/>
                      <a:gd name="connsiteX7" fmla="*/ 17956 w 63085"/>
                      <a:gd name="connsiteY7" fmla="*/ 30729 h 38324"/>
                      <a:gd name="connsiteX8" fmla="*/ 21544 w 63085"/>
                      <a:gd name="connsiteY8" fmla="*/ 29540 h 38324"/>
                      <a:gd name="connsiteX9" fmla="*/ 20348 w 63085"/>
                      <a:gd name="connsiteY9" fmla="*/ 27956 h 38324"/>
                      <a:gd name="connsiteX10" fmla="*/ 27125 w 63085"/>
                      <a:gd name="connsiteY10" fmla="*/ 27758 h 38324"/>
                      <a:gd name="connsiteX11" fmla="*/ 31909 w 63085"/>
                      <a:gd name="connsiteY11" fmla="*/ 26371 h 38324"/>
                      <a:gd name="connsiteX12" fmla="*/ 34899 w 63085"/>
                      <a:gd name="connsiteY12" fmla="*/ 27758 h 38324"/>
                      <a:gd name="connsiteX13" fmla="*/ 30314 w 63085"/>
                      <a:gd name="connsiteY13" fmla="*/ 31719 h 38324"/>
                      <a:gd name="connsiteX14" fmla="*/ 34500 w 63085"/>
                      <a:gd name="connsiteY14" fmla="*/ 34097 h 38324"/>
                      <a:gd name="connsiteX15" fmla="*/ 34500 w 63085"/>
                      <a:gd name="connsiteY15" fmla="*/ 34097 h 38324"/>
                      <a:gd name="connsiteX16" fmla="*/ 39284 w 63085"/>
                      <a:gd name="connsiteY16" fmla="*/ 35285 h 38324"/>
                      <a:gd name="connsiteX17" fmla="*/ 46261 w 63085"/>
                      <a:gd name="connsiteY17" fmla="*/ 34097 h 38324"/>
                      <a:gd name="connsiteX18" fmla="*/ 45463 w 63085"/>
                      <a:gd name="connsiteY18" fmla="*/ 35681 h 38324"/>
                      <a:gd name="connsiteX19" fmla="*/ 50845 w 63085"/>
                      <a:gd name="connsiteY19" fmla="*/ 38256 h 38324"/>
                      <a:gd name="connsiteX20" fmla="*/ 63004 w 63085"/>
                      <a:gd name="connsiteY20" fmla="*/ 30333 h 38324"/>
                      <a:gd name="connsiteX21" fmla="*/ 58220 w 63085"/>
                      <a:gd name="connsiteY21" fmla="*/ 28550 h 38324"/>
                      <a:gd name="connsiteX22" fmla="*/ 52838 w 63085"/>
                      <a:gd name="connsiteY22" fmla="*/ 29937 h 38324"/>
                      <a:gd name="connsiteX23" fmla="*/ 47058 w 63085"/>
                      <a:gd name="connsiteY23" fmla="*/ 29739 h 38324"/>
                      <a:gd name="connsiteX24" fmla="*/ 45862 w 63085"/>
                      <a:gd name="connsiteY24" fmla="*/ 29937 h 38324"/>
                      <a:gd name="connsiteX25" fmla="*/ 49250 w 63085"/>
                      <a:gd name="connsiteY25" fmla="*/ 28154 h 38324"/>
                      <a:gd name="connsiteX26" fmla="*/ 44267 w 63085"/>
                      <a:gd name="connsiteY26" fmla="*/ 26569 h 38324"/>
                      <a:gd name="connsiteX27" fmla="*/ 46061 w 63085"/>
                      <a:gd name="connsiteY27" fmla="*/ 23796 h 38324"/>
                      <a:gd name="connsiteX28" fmla="*/ 45862 w 63085"/>
                      <a:gd name="connsiteY28" fmla="*/ 22607 h 38324"/>
                      <a:gd name="connsiteX29" fmla="*/ 49051 w 63085"/>
                      <a:gd name="connsiteY29" fmla="*/ 23598 h 38324"/>
                      <a:gd name="connsiteX30" fmla="*/ 48852 w 63085"/>
                      <a:gd name="connsiteY30" fmla="*/ 24192 h 38324"/>
                      <a:gd name="connsiteX31" fmla="*/ 55031 w 63085"/>
                      <a:gd name="connsiteY31" fmla="*/ 28154 h 38324"/>
                      <a:gd name="connsiteX32" fmla="*/ 61210 w 63085"/>
                      <a:gd name="connsiteY32" fmla="*/ 24786 h 38324"/>
                      <a:gd name="connsiteX33" fmla="*/ 58419 w 63085"/>
                      <a:gd name="connsiteY33" fmla="*/ 21221 h 38324"/>
                      <a:gd name="connsiteX34" fmla="*/ 58419 w 63085"/>
                      <a:gd name="connsiteY34" fmla="*/ 21221 h 38324"/>
                      <a:gd name="connsiteX35" fmla="*/ 50447 w 63085"/>
                      <a:gd name="connsiteY35" fmla="*/ 20428 h 38324"/>
                      <a:gd name="connsiteX36" fmla="*/ 45663 w 63085"/>
                      <a:gd name="connsiteY36" fmla="*/ 22607 h 38324"/>
                      <a:gd name="connsiteX37" fmla="*/ 45663 w 63085"/>
                      <a:gd name="connsiteY37" fmla="*/ 22607 h 38324"/>
                      <a:gd name="connsiteX38" fmla="*/ 36892 w 63085"/>
                      <a:gd name="connsiteY38" fmla="*/ 20825 h 38324"/>
                      <a:gd name="connsiteX39" fmla="*/ 31311 w 63085"/>
                      <a:gd name="connsiteY39" fmla="*/ 24192 h 38324"/>
                      <a:gd name="connsiteX40" fmla="*/ 28122 w 63085"/>
                      <a:gd name="connsiteY40" fmla="*/ 23796 h 38324"/>
                      <a:gd name="connsiteX41" fmla="*/ 23737 w 63085"/>
                      <a:gd name="connsiteY41" fmla="*/ 19636 h 38324"/>
                      <a:gd name="connsiteX42" fmla="*/ 23139 w 63085"/>
                      <a:gd name="connsiteY42" fmla="*/ 19438 h 38324"/>
                      <a:gd name="connsiteX43" fmla="*/ 23936 w 63085"/>
                      <a:gd name="connsiteY43" fmla="*/ 18448 h 38324"/>
                      <a:gd name="connsiteX44" fmla="*/ 17956 w 63085"/>
                      <a:gd name="connsiteY44" fmla="*/ 17061 h 38324"/>
                      <a:gd name="connsiteX45" fmla="*/ 14568 w 63085"/>
                      <a:gd name="connsiteY45" fmla="*/ 13693 h 38324"/>
                      <a:gd name="connsiteX46" fmla="*/ 16760 w 63085"/>
                      <a:gd name="connsiteY46" fmla="*/ 13693 h 38324"/>
                      <a:gd name="connsiteX47" fmla="*/ 25132 w 63085"/>
                      <a:gd name="connsiteY47" fmla="*/ 11514 h 38324"/>
                      <a:gd name="connsiteX48" fmla="*/ 30314 w 63085"/>
                      <a:gd name="connsiteY48" fmla="*/ 11316 h 38324"/>
                      <a:gd name="connsiteX49" fmla="*/ 36493 w 63085"/>
                      <a:gd name="connsiteY49" fmla="*/ 10128 h 38324"/>
                      <a:gd name="connsiteX50" fmla="*/ 41875 w 63085"/>
                      <a:gd name="connsiteY50" fmla="*/ 10524 h 38324"/>
                      <a:gd name="connsiteX51" fmla="*/ 47058 w 63085"/>
                      <a:gd name="connsiteY51" fmla="*/ 9534 h 38324"/>
                      <a:gd name="connsiteX52" fmla="*/ 50247 w 63085"/>
                      <a:gd name="connsiteY52" fmla="*/ 10524 h 38324"/>
                      <a:gd name="connsiteX53" fmla="*/ 60213 w 63085"/>
                      <a:gd name="connsiteY53" fmla="*/ 6760 h 38324"/>
                      <a:gd name="connsiteX54" fmla="*/ 55828 w 63085"/>
                      <a:gd name="connsiteY54" fmla="*/ 3195 h 38324"/>
                      <a:gd name="connsiteX55" fmla="*/ 45663 w 63085"/>
                      <a:gd name="connsiteY55" fmla="*/ 6760 h 38324"/>
                      <a:gd name="connsiteX56" fmla="*/ 45663 w 63085"/>
                      <a:gd name="connsiteY56" fmla="*/ 6958 h 38324"/>
                      <a:gd name="connsiteX57" fmla="*/ 41875 w 63085"/>
                      <a:gd name="connsiteY57" fmla="*/ 6958 h 38324"/>
                      <a:gd name="connsiteX58" fmla="*/ 36493 w 63085"/>
                      <a:gd name="connsiteY58" fmla="*/ 7949 h 38324"/>
                      <a:gd name="connsiteX59" fmla="*/ 29716 w 63085"/>
                      <a:gd name="connsiteY59" fmla="*/ 7553 h 38324"/>
                      <a:gd name="connsiteX60" fmla="*/ 28720 w 63085"/>
                      <a:gd name="connsiteY60" fmla="*/ 7553 h 38324"/>
                      <a:gd name="connsiteX61" fmla="*/ 29318 w 63085"/>
                      <a:gd name="connsiteY61" fmla="*/ 6364 h 38324"/>
                      <a:gd name="connsiteX62" fmla="*/ 24534 w 63085"/>
                      <a:gd name="connsiteY62" fmla="*/ 2600 h 38324"/>
                      <a:gd name="connsiteX63" fmla="*/ 23537 w 63085"/>
                      <a:gd name="connsiteY63" fmla="*/ 2600 h 38324"/>
                      <a:gd name="connsiteX64" fmla="*/ 22939 w 63085"/>
                      <a:gd name="connsiteY64" fmla="*/ 2006 h 38324"/>
                      <a:gd name="connsiteX65" fmla="*/ 22939 w 63085"/>
                      <a:gd name="connsiteY65" fmla="*/ 2006 h 38324"/>
                      <a:gd name="connsiteX66" fmla="*/ 14966 w 63085"/>
                      <a:gd name="connsiteY66" fmla="*/ 25 h 38324"/>
                      <a:gd name="connsiteX67" fmla="*/ 7392 w 63085"/>
                      <a:gd name="connsiteY67" fmla="*/ 2997 h 38324"/>
                      <a:gd name="connsiteX68" fmla="*/ 11179 w 63085"/>
                      <a:gd name="connsiteY68" fmla="*/ 5968 h 38324"/>
                      <a:gd name="connsiteX69" fmla="*/ 9385 w 63085"/>
                      <a:gd name="connsiteY69" fmla="*/ 8939 h 38324"/>
                      <a:gd name="connsiteX70" fmla="*/ 9585 w 63085"/>
                      <a:gd name="connsiteY70" fmla="*/ 9336 h 38324"/>
                      <a:gd name="connsiteX71" fmla="*/ 9186 w 63085"/>
                      <a:gd name="connsiteY71" fmla="*/ 9336 h 38324"/>
                      <a:gd name="connsiteX72" fmla="*/ 6196 w 63085"/>
                      <a:gd name="connsiteY72" fmla="*/ 9930 h 38324"/>
                      <a:gd name="connsiteX73" fmla="*/ 17 w 63085"/>
                      <a:gd name="connsiteY73" fmla="*/ 13891 h 38324"/>
                      <a:gd name="connsiteX74" fmla="*/ 4203 w 63085"/>
                      <a:gd name="connsiteY74" fmla="*/ 21221 h 38324"/>
                      <a:gd name="connsiteX75" fmla="*/ 1213 w 63085"/>
                      <a:gd name="connsiteY75" fmla="*/ 24390 h 38324"/>
                      <a:gd name="connsiteX76" fmla="*/ 41875 w 63085"/>
                      <a:gd name="connsiteY76" fmla="*/ 30729 h 38324"/>
                      <a:gd name="connsiteX77" fmla="*/ 43071 w 63085"/>
                      <a:gd name="connsiteY77" fmla="*/ 30729 h 38324"/>
                      <a:gd name="connsiteX78" fmla="*/ 41875 w 63085"/>
                      <a:gd name="connsiteY78" fmla="*/ 30729 h 38324"/>
                      <a:gd name="connsiteX79" fmla="*/ 41875 w 63085"/>
                      <a:gd name="connsiteY79" fmla="*/ 30729 h 38324"/>
                      <a:gd name="connsiteX80" fmla="*/ 18155 w 63085"/>
                      <a:gd name="connsiteY80" fmla="*/ 26965 h 38324"/>
                      <a:gd name="connsiteX81" fmla="*/ 18155 w 63085"/>
                      <a:gd name="connsiteY81" fmla="*/ 26965 h 38324"/>
                      <a:gd name="connsiteX82" fmla="*/ 19351 w 63085"/>
                      <a:gd name="connsiteY82" fmla="*/ 27956 h 38324"/>
                      <a:gd name="connsiteX83" fmla="*/ 18155 w 63085"/>
                      <a:gd name="connsiteY83" fmla="*/ 27758 h 38324"/>
                      <a:gd name="connsiteX84" fmla="*/ 17159 w 63085"/>
                      <a:gd name="connsiteY84" fmla="*/ 26767 h 38324"/>
                      <a:gd name="connsiteX85" fmla="*/ 18155 w 63085"/>
                      <a:gd name="connsiteY85" fmla="*/ 26965 h 383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</a:cxnLst>
                    <a:rect l="l" t="t" r="r" b="b"/>
                    <a:pathLst>
                      <a:path w="63085" h="38324">
                        <a:moveTo>
                          <a:pt x="1213" y="24390"/>
                        </a:moveTo>
                        <a:cubicBezTo>
                          <a:pt x="615" y="25183"/>
                          <a:pt x="3206" y="25183"/>
                          <a:pt x="5997" y="25183"/>
                        </a:cubicBezTo>
                        <a:cubicBezTo>
                          <a:pt x="6993" y="24984"/>
                          <a:pt x="7990" y="24786"/>
                          <a:pt x="8987" y="24588"/>
                        </a:cubicBezTo>
                        <a:cubicBezTo>
                          <a:pt x="9983" y="24984"/>
                          <a:pt x="10780" y="25381"/>
                          <a:pt x="11777" y="25777"/>
                        </a:cubicBezTo>
                        <a:cubicBezTo>
                          <a:pt x="11578" y="25777"/>
                          <a:pt x="11378" y="25777"/>
                          <a:pt x="10980" y="25777"/>
                        </a:cubicBezTo>
                        <a:cubicBezTo>
                          <a:pt x="7591" y="26173"/>
                          <a:pt x="6395" y="27758"/>
                          <a:pt x="5997" y="29540"/>
                        </a:cubicBezTo>
                        <a:cubicBezTo>
                          <a:pt x="7392" y="31719"/>
                          <a:pt x="9983" y="32908"/>
                          <a:pt x="13970" y="32314"/>
                        </a:cubicBezTo>
                        <a:cubicBezTo>
                          <a:pt x="15963" y="32116"/>
                          <a:pt x="17358" y="31521"/>
                          <a:pt x="17956" y="30729"/>
                        </a:cubicBezTo>
                        <a:cubicBezTo>
                          <a:pt x="19949" y="30333"/>
                          <a:pt x="21345" y="29937"/>
                          <a:pt x="21544" y="29540"/>
                        </a:cubicBezTo>
                        <a:cubicBezTo>
                          <a:pt x="21544" y="28748"/>
                          <a:pt x="21146" y="28352"/>
                          <a:pt x="20348" y="27956"/>
                        </a:cubicBezTo>
                        <a:cubicBezTo>
                          <a:pt x="21943" y="28154"/>
                          <a:pt x="24135" y="28154"/>
                          <a:pt x="27125" y="27758"/>
                        </a:cubicBezTo>
                        <a:cubicBezTo>
                          <a:pt x="28919" y="27560"/>
                          <a:pt x="30713" y="26965"/>
                          <a:pt x="31909" y="26371"/>
                        </a:cubicBezTo>
                        <a:cubicBezTo>
                          <a:pt x="32507" y="26965"/>
                          <a:pt x="33504" y="27560"/>
                          <a:pt x="34899" y="27758"/>
                        </a:cubicBezTo>
                        <a:cubicBezTo>
                          <a:pt x="32308" y="28352"/>
                          <a:pt x="29517" y="29540"/>
                          <a:pt x="30314" y="31719"/>
                        </a:cubicBezTo>
                        <a:cubicBezTo>
                          <a:pt x="30713" y="33106"/>
                          <a:pt x="32308" y="33898"/>
                          <a:pt x="34500" y="34097"/>
                        </a:cubicBezTo>
                        <a:cubicBezTo>
                          <a:pt x="34500" y="34097"/>
                          <a:pt x="34500" y="34097"/>
                          <a:pt x="34500" y="34097"/>
                        </a:cubicBezTo>
                        <a:cubicBezTo>
                          <a:pt x="33703" y="35087"/>
                          <a:pt x="35895" y="35879"/>
                          <a:pt x="39284" y="35285"/>
                        </a:cubicBezTo>
                        <a:cubicBezTo>
                          <a:pt x="41676" y="34889"/>
                          <a:pt x="44068" y="34493"/>
                          <a:pt x="46261" y="34097"/>
                        </a:cubicBezTo>
                        <a:cubicBezTo>
                          <a:pt x="45862" y="34691"/>
                          <a:pt x="45663" y="35087"/>
                          <a:pt x="45463" y="35681"/>
                        </a:cubicBezTo>
                        <a:cubicBezTo>
                          <a:pt x="45065" y="37266"/>
                          <a:pt x="47855" y="38653"/>
                          <a:pt x="50845" y="38256"/>
                        </a:cubicBezTo>
                        <a:cubicBezTo>
                          <a:pt x="57822" y="36870"/>
                          <a:pt x="61409" y="33700"/>
                          <a:pt x="63004" y="30333"/>
                        </a:cubicBezTo>
                        <a:cubicBezTo>
                          <a:pt x="63602" y="29144"/>
                          <a:pt x="60811" y="28748"/>
                          <a:pt x="58220" y="28550"/>
                        </a:cubicBezTo>
                        <a:cubicBezTo>
                          <a:pt x="56227" y="28946"/>
                          <a:pt x="54433" y="29342"/>
                          <a:pt x="52838" y="29937"/>
                        </a:cubicBezTo>
                        <a:cubicBezTo>
                          <a:pt x="51642" y="29540"/>
                          <a:pt x="49649" y="29342"/>
                          <a:pt x="47058" y="29739"/>
                        </a:cubicBezTo>
                        <a:cubicBezTo>
                          <a:pt x="46659" y="29739"/>
                          <a:pt x="46261" y="29937"/>
                          <a:pt x="45862" y="29937"/>
                        </a:cubicBezTo>
                        <a:cubicBezTo>
                          <a:pt x="47656" y="29540"/>
                          <a:pt x="49051" y="28946"/>
                          <a:pt x="49250" y="28154"/>
                        </a:cubicBezTo>
                        <a:cubicBezTo>
                          <a:pt x="49649" y="26965"/>
                          <a:pt x="47456" y="26569"/>
                          <a:pt x="44267" y="26569"/>
                        </a:cubicBezTo>
                        <a:cubicBezTo>
                          <a:pt x="45463" y="25777"/>
                          <a:pt x="46061" y="24786"/>
                          <a:pt x="46061" y="23796"/>
                        </a:cubicBezTo>
                        <a:cubicBezTo>
                          <a:pt x="46061" y="23400"/>
                          <a:pt x="45862" y="23004"/>
                          <a:pt x="45862" y="22607"/>
                        </a:cubicBezTo>
                        <a:cubicBezTo>
                          <a:pt x="46261" y="23202"/>
                          <a:pt x="47456" y="23400"/>
                          <a:pt x="49051" y="23598"/>
                        </a:cubicBezTo>
                        <a:cubicBezTo>
                          <a:pt x="49051" y="23796"/>
                          <a:pt x="48852" y="23994"/>
                          <a:pt x="48852" y="24192"/>
                        </a:cubicBezTo>
                        <a:cubicBezTo>
                          <a:pt x="48453" y="26569"/>
                          <a:pt x="50447" y="28352"/>
                          <a:pt x="55031" y="28154"/>
                        </a:cubicBezTo>
                        <a:cubicBezTo>
                          <a:pt x="58419" y="28154"/>
                          <a:pt x="60811" y="26767"/>
                          <a:pt x="61210" y="24786"/>
                        </a:cubicBezTo>
                        <a:cubicBezTo>
                          <a:pt x="61609" y="23202"/>
                          <a:pt x="60612" y="21815"/>
                          <a:pt x="58419" y="21221"/>
                        </a:cubicBezTo>
                        <a:cubicBezTo>
                          <a:pt x="58419" y="21221"/>
                          <a:pt x="58419" y="21221"/>
                          <a:pt x="58419" y="21221"/>
                        </a:cubicBezTo>
                        <a:cubicBezTo>
                          <a:pt x="57024" y="20230"/>
                          <a:pt x="54632" y="19834"/>
                          <a:pt x="50447" y="20428"/>
                        </a:cubicBezTo>
                        <a:cubicBezTo>
                          <a:pt x="46859" y="20825"/>
                          <a:pt x="45463" y="21815"/>
                          <a:pt x="45663" y="22607"/>
                        </a:cubicBezTo>
                        <a:cubicBezTo>
                          <a:pt x="45663" y="22607"/>
                          <a:pt x="45663" y="22607"/>
                          <a:pt x="45663" y="22607"/>
                        </a:cubicBezTo>
                        <a:cubicBezTo>
                          <a:pt x="44666" y="21221"/>
                          <a:pt x="41676" y="20428"/>
                          <a:pt x="36892" y="20825"/>
                        </a:cubicBezTo>
                        <a:cubicBezTo>
                          <a:pt x="34500" y="21023"/>
                          <a:pt x="31909" y="22211"/>
                          <a:pt x="31311" y="24192"/>
                        </a:cubicBezTo>
                        <a:cubicBezTo>
                          <a:pt x="30514" y="23994"/>
                          <a:pt x="29318" y="23796"/>
                          <a:pt x="28122" y="23796"/>
                        </a:cubicBezTo>
                        <a:cubicBezTo>
                          <a:pt x="30514" y="21419"/>
                          <a:pt x="26527" y="20428"/>
                          <a:pt x="23737" y="19636"/>
                        </a:cubicBezTo>
                        <a:cubicBezTo>
                          <a:pt x="23537" y="19636"/>
                          <a:pt x="23338" y="19438"/>
                          <a:pt x="23139" y="19438"/>
                        </a:cubicBezTo>
                        <a:cubicBezTo>
                          <a:pt x="23537" y="19240"/>
                          <a:pt x="23936" y="18844"/>
                          <a:pt x="23936" y="18448"/>
                        </a:cubicBezTo>
                        <a:cubicBezTo>
                          <a:pt x="24135" y="17259"/>
                          <a:pt x="21743" y="16863"/>
                          <a:pt x="17956" y="17061"/>
                        </a:cubicBezTo>
                        <a:cubicBezTo>
                          <a:pt x="16561" y="16070"/>
                          <a:pt x="15365" y="15080"/>
                          <a:pt x="14568" y="13693"/>
                        </a:cubicBezTo>
                        <a:cubicBezTo>
                          <a:pt x="15166" y="13693"/>
                          <a:pt x="15963" y="13891"/>
                          <a:pt x="16760" y="13693"/>
                        </a:cubicBezTo>
                        <a:cubicBezTo>
                          <a:pt x="20149" y="13495"/>
                          <a:pt x="22939" y="12703"/>
                          <a:pt x="25132" y="11514"/>
                        </a:cubicBezTo>
                        <a:cubicBezTo>
                          <a:pt x="26527" y="11713"/>
                          <a:pt x="28521" y="11514"/>
                          <a:pt x="30314" y="11316"/>
                        </a:cubicBezTo>
                        <a:cubicBezTo>
                          <a:pt x="32706" y="11118"/>
                          <a:pt x="35098" y="10722"/>
                          <a:pt x="36493" y="10128"/>
                        </a:cubicBezTo>
                        <a:cubicBezTo>
                          <a:pt x="37689" y="10524"/>
                          <a:pt x="39683" y="10524"/>
                          <a:pt x="41875" y="10524"/>
                        </a:cubicBezTo>
                        <a:cubicBezTo>
                          <a:pt x="44068" y="10326"/>
                          <a:pt x="45862" y="9930"/>
                          <a:pt x="47058" y="9534"/>
                        </a:cubicBezTo>
                        <a:cubicBezTo>
                          <a:pt x="47855" y="10128"/>
                          <a:pt x="48852" y="10326"/>
                          <a:pt x="50247" y="10524"/>
                        </a:cubicBezTo>
                        <a:cubicBezTo>
                          <a:pt x="55230" y="10920"/>
                          <a:pt x="59017" y="9732"/>
                          <a:pt x="60213" y="6760"/>
                        </a:cubicBezTo>
                        <a:cubicBezTo>
                          <a:pt x="61011" y="4978"/>
                          <a:pt x="59217" y="3591"/>
                          <a:pt x="55828" y="3195"/>
                        </a:cubicBezTo>
                        <a:cubicBezTo>
                          <a:pt x="50845" y="2799"/>
                          <a:pt x="47257" y="3789"/>
                          <a:pt x="45663" y="6760"/>
                        </a:cubicBezTo>
                        <a:cubicBezTo>
                          <a:pt x="45663" y="6760"/>
                          <a:pt x="45663" y="6958"/>
                          <a:pt x="45663" y="6958"/>
                        </a:cubicBezTo>
                        <a:cubicBezTo>
                          <a:pt x="44666" y="6958"/>
                          <a:pt x="43271" y="6958"/>
                          <a:pt x="41875" y="6958"/>
                        </a:cubicBezTo>
                        <a:cubicBezTo>
                          <a:pt x="39683" y="7157"/>
                          <a:pt x="37689" y="7355"/>
                          <a:pt x="36493" y="7949"/>
                        </a:cubicBezTo>
                        <a:cubicBezTo>
                          <a:pt x="35098" y="7553"/>
                          <a:pt x="32507" y="7355"/>
                          <a:pt x="29716" y="7553"/>
                        </a:cubicBezTo>
                        <a:cubicBezTo>
                          <a:pt x="29318" y="7553"/>
                          <a:pt x="29118" y="7553"/>
                          <a:pt x="28720" y="7553"/>
                        </a:cubicBezTo>
                        <a:cubicBezTo>
                          <a:pt x="28919" y="7157"/>
                          <a:pt x="29118" y="6760"/>
                          <a:pt x="29318" y="6364"/>
                        </a:cubicBezTo>
                        <a:cubicBezTo>
                          <a:pt x="30115" y="4581"/>
                          <a:pt x="27923" y="2402"/>
                          <a:pt x="24534" y="2600"/>
                        </a:cubicBezTo>
                        <a:lnTo>
                          <a:pt x="23537" y="2600"/>
                        </a:lnTo>
                        <a:cubicBezTo>
                          <a:pt x="23338" y="2402"/>
                          <a:pt x="23139" y="2204"/>
                          <a:pt x="22939" y="2006"/>
                        </a:cubicBezTo>
                        <a:lnTo>
                          <a:pt x="22939" y="2006"/>
                        </a:lnTo>
                        <a:cubicBezTo>
                          <a:pt x="22341" y="818"/>
                          <a:pt x="19949" y="-173"/>
                          <a:pt x="14966" y="25"/>
                        </a:cubicBezTo>
                        <a:cubicBezTo>
                          <a:pt x="9585" y="223"/>
                          <a:pt x="6794" y="1412"/>
                          <a:pt x="7392" y="2997"/>
                        </a:cubicBezTo>
                        <a:cubicBezTo>
                          <a:pt x="7790" y="4185"/>
                          <a:pt x="8189" y="5374"/>
                          <a:pt x="11179" y="5968"/>
                        </a:cubicBezTo>
                        <a:cubicBezTo>
                          <a:pt x="10382" y="6760"/>
                          <a:pt x="9784" y="7751"/>
                          <a:pt x="9385" y="8939"/>
                        </a:cubicBezTo>
                        <a:cubicBezTo>
                          <a:pt x="9385" y="9137"/>
                          <a:pt x="9385" y="9137"/>
                          <a:pt x="9585" y="9336"/>
                        </a:cubicBezTo>
                        <a:cubicBezTo>
                          <a:pt x="9385" y="9336"/>
                          <a:pt x="9385" y="9336"/>
                          <a:pt x="9186" y="9336"/>
                        </a:cubicBezTo>
                        <a:cubicBezTo>
                          <a:pt x="7990" y="9534"/>
                          <a:pt x="6993" y="9534"/>
                          <a:pt x="6196" y="9930"/>
                        </a:cubicBezTo>
                        <a:cubicBezTo>
                          <a:pt x="3007" y="9930"/>
                          <a:pt x="415" y="10326"/>
                          <a:pt x="17" y="13891"/>
                        </a:cubicBezTo>
                        <a:cubicBezTo>
                          <a:pt x="-183" y="16467"/>
                          <a:pt x="1412" y="19042"/>
                          <a:pt x="4203" y="21221"/>
                        </a:cubicBezTo>
                        <a:cubicBezTo>
                          <a:pt x="2807" y="22607"/>
                          <a:pt x="1811" y="23598"/>
                          <a:pt x="1213" y="24390"/>
                        </a:cubicBezTo>
                        <a:close/>
                        <a:moveTo>
                          <a:pt x="41875" y="30729"/>
                        </a:moveTo>
                        <a:cubicBezTo>
                          <a:pt x="42274" y="30729"/>
                          <a:pt x="42673" y="30729"/>
                          <a:pt x="43071" y="30729"/>
                        </a:cubicBezTo>
                        <a:cubicBezTo>
                          <a:pt x="42673" y="30729"/>
                          <a:pt x="42274" y="30729"/>
                          <a:pt x="41875" y="30729"/>
                        </a:cubicBezTo>
                        <a:cubicBezTo>
                          <a:pt x="41875" y="30729"/>
                          <a:pt x="41875" y="30729"/>
                          <a:pt x="41875" y="30729"/>
                        </a:cubicBezTo>
                        <a:close/>
                        <a:moveTo>
                          <a:pt x="18155" y="26965"/>
                        </a:moveTo>
                        <a:cubicBezTo>
                          <a:pt x="18155" y="26965"/>
                          <a:pt x="18155" y="26965"/>
                          <a:pt x="18155" y="26965"/>
                        </a:cubicBezTo>
                        <a:cubicBezTo>
                          <a:pt x="18155" y="27560"/>
                          <a:pt x="18554" y="27758"/>
                          <a:pt x="19351" y="27956"/>
                        </a:cubicBezTo>
                        <a:cubicBezTo>
                          <a:pt x="18953" y="27956"/>
                          <a:pt x="18554" y="27758"/>
                          <a:pt x="18155" y="27758"/>
                        </a:cubicBezTo>
                        <a:cubicBezTo>
                          <a:pt x="17956" y="27362"/>
                          <a:pt x="17558" y="27163"/>
                          <a:pt x="17159" y="26767"/>
                        </a:cubicBezTo>
                        <a:cubicBezTo>
                          <a:pt x="17558" y="26965"/>
                          <a:pt x="17757" y="26965"/>
                          <a:pt x="18155" y="269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00" name="Freeform 3099">
                    <a:extLst>
                      <a:ext uri="{FF2B5EF4-FFF2-40B4-BE49-F238E27FC236}">
                        <a16:creationId xmlns:a16="http://schemas.microsoft.com/office/drawing/2014/main" id="{17E27030-190A-ADAD-CB07-BD10F2201613}"/>
                      </a:ext>
                    </a:extLst>
                  </p:cNvPr>
                  <p:cNvSpPr/>
                  <p:nvPr/>
                </p:nvSpPr>
                <p:spPr>
                  <a:xfrm>
                    <a:off x="3654026" y="5410889"/>
                    <a:ext cx="13392" cy="4434"/>
                  </a:xfrm>
                  <a:custGeom>
                    <a:avLst/>
                    <a:gdLst>
                      <a:gd name="connsiteX0" fmla="*/ 7973 w 13392"/>
                      <a:gd name="connsiteY0" fmla="*/ 3665 h 4434"/>
                      <a:gd name="connsiteX1" fmla="*/ 13355 w 13392"/>
                      <a:gd name="connsiteY1" fmla="*/ 891 h 4434"/>
                      <a:gd name="connsiteX2" fmla="*/ 5581 w 13392"/>
                      <a:gd name="connsiteY2" fmla="*/ 891 h 4434"/>
                      <a:gd name="connsiteX3" fmla="*/ 0 w 13392"/>
                      <a:gd name="connsiteY3" fmla="*/ 3863 h 4434"/>
                      <a:gd name="connsiteX4" fmla="*/ 7973 w 13392"/>
                      <a:gd name="connsiteY4" fmla="*/ 3665 h 44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92" h="4434">
                        <a:moveTo>
                          <a:pt x="7973" y="3665"/>
                        </a:moveTo>
                        <a:cubicBezTo>
                          <a:pt x="10963" y="2872"/>
                          <a:pt x="13754" y="1882"/>
                          <a:pt x="13355" y="891"/>
                        </a:cubicBezTo>
                        <a:cubicBezTo>
                          <a:pt x="12757" y="-297"/>
                          <a:pt x="9568" y="-297"/>
                          <a:pt x="5581" y="891"/>
                        </a:cubicBezTo>
                        <a:cubicBezTo>
                          <a:pt x="2591" y="1684"/>
                          <a:pt x="200" y="2674"/>
                          <a:pt x="0" y="3863"/>
                        </a:cubicBezTo>
                        <a:cubicBezTo>
                          <a:pt x="997" y="4655"/>
                          <a:pt x="3987" y="4655"/>
                          <a:pt x="7973" y="36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01" name="Freeform 3100">
                    <a:extLst>
                      <a:ext uri="{FF2B5EF4-FFF2-40B4-BE49-F238E27FC236}">
                        <a16:creationId xmlns:a16="http://schemas.microsoft.com/office/drawing/2014/main" id="{5A31288C-6154-4DDB-3E09-507DDDC71B84}"/>
                      </a:ext>
                    </a:extLst>
                  </p:cNvPr>
                  <p:cNvSpPr/>
                  <p:nvPr/>
                </p:nvSpPr>
                <p:spPr>
                  <a:xfrm>
                    <a:off x="3623685" y="5375394"/>
                    <a:ext cx="12800" cy="3998"/>
                  </a:xfrm>
                  <a:custGeom>
                    <a:avLst/>
                    <a:gdLst>
                      <a:gd name="connsiteX0" fmla="*/ 243 w 12800"/>
                      <a:gd name="connsiteY0" fmla="*/ 3306 h 3998"/>
                      <a:gd name="connsiteX1" fmla="*/ 7220 w 12800"/>
                      <a:gd name="connsiteY1" fmla="*/ 3504 h 3998"/>
                      <a:gd name="connsiteX2" fmla="*/ 12801 w 12800"/>
                      <a:gd name="connsiteY2" fmla="*/ 929 h 3998"/>
                      <a:gd name="connsiteX3" fmla="*/ 6621 w 12800"/>
                      <a:gd name="connsiteY3" fmla="*/ 334 h 3998"/>
                      <a:gd name="connsiteX4" fmla="*/ 243 w 12800"/>
                      <a:gd name="connsiteY4" fmla="*/ 3306 h 3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00" h="3998">
                        <a:moveTo>
                          <a:pt x="243" y="3306"/>
                        </a:moveTo>
                        <a:cubicBezTo>
                          <a:pt x="1040" y="4296"/>
                          <a:pt x="4030" y="4098"/>
                          <a:pt x="7220" y="3504"/>
                        </a:cubicBezTo>
                        <a:cubicBezTo>
                          <a:pt x="10409" y="2909"/>
                          <a:pt x="12801" y="2117"/>
                          <a:pt x="12801" y="929"/>
                        </a:cubicBezTo>
                        <a:cubicBezTo>
                          <a:pt x="12203" y="-62"/>
                          <a:pt x="10010" y="-260"/>
                          <a:pt x="6621" y="334"/>
                        </a:cubicBezTo>
                        <a:cubicBezTo>
                          <a:pt x="2436" y="730"/>
                          <a:pt x="-953" y="1919"/>
                          <a:pt x="243" y="33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02" name="Freeform 3101">
                    <a:extLst>
                      <a:ext uri="{FF2B5EF4-FFF2-40B4-BE49-F238E27FC236}">
                        <a16:creationId xmlns:a16="http://schemas.microsoft.com/office/drawing/2014/main" id="{E04EB466-AF64-CB4B-0A75-4D6A5D4FD9DD}"/>
                      </a:ext>
                    </a:extLst>
                  </p:cNvPr>
                  <p:cNvSpPr/>
                  <p:nvPr/>
                </p:nvSpPr>
                <p:spPr>
                  <a:xfrm>
                    <a:off x="3603796" y="5298473"/>
                    <a:ext cx="22922" cy="4231"/>
                  </a:xfrm>
                  <a:custGeom>
                    <a:avLst/>
                    <a:gdLst>
                      <a:gd name="connsiteX0" fmla="*/ 6378 w 22922"/>
                      <a:gd name="connsiteY0" fmla="*/ 3764 h 4231"/>
                      <a:gd name="connsiteX1" fmla="*/ 8770 w 22922"/>
                      <a:gd name="connsiteY1" fmla="*/ 3367 h 4231"/>
                      <a:gd name="connsiteX2" fmla="*/ 14750 w 22922"/>
                      <a:gd name="connsiteY2" fmla="*/ 4160 h 4231"/>
                      <a:gd name="connsiteX3" fmla="*/ 22922 w 22922"/>
                      <a:gd name="connsiteY3" fmla="*/ 1783 h 4231"/>
                      <a:gd name="connsiteX4" fmla="*/ 16145 w 22922"/>
                      <a:gd name="connsiteY4" fmla="*/ 0 h 4231"/>
                      <a:gd name="connsiteX5" fmla="*/ 10564 w 22922"/>
                      <a:gd name="connsiteY5" fmla="*/ 792 h 4231"/>
                      <a:gd name="connsiteX6" fmla="*/ 5780 w 22922"/>
                      <a:gd name="connsiteY6" fmla="*/ 396 h 4231"/>
                      <a:gd name="connsiteX7" fmla="*/ 0 w 22922"/>
                      <a:gd name="connsiteY7" fmla="*/ 2575 h 4231"/>
                      <a:gd name="connsiteX8" fmla="*/ 6378 w 22922"/>
                      <a:gd name="connsiteY8" fmla="*/ 3764 h 42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2922" h="4231">
                        <a:moveTo>
                          <a:pt x="6378" y="3764"/>
                        </a:moveTo>
                        <a:cubicBezTo>
                          <a:pt x="7176" y="3764"/>
                          <a:pt x="8172" y="3566"/>
                          <a:pt x="8770" y="3367"/>
                        </a:cubicBezTo>
                        <a:cubicBezTo>
                          <a:pt x="9368" y="4160"/>
                          <a:pt x="11561" y="4358"/>
                          <a:pt x="14750" y="4160"/>
                        </a:cubicBezTo>
                        <a:cubicBezTo>
                          <a:pt x="18736" y="3962"/>
                          <a:pt x="21926" y="3169"/>
                          <a:pt x="22922" y="1783"/>
                        </a:cubicBezTo>
                        <a:cubicBezTo>
                          <a:pt x="22922" y="396"/>
                          <a:pt x="20132" y="0"/>
                          <a:pt x="16145" y="0"/>
                        </a:cubicBezTo>
                        <a:cubicBezTo>
                          <a:pt x="13753" y="0"/>
                          <a:pt x="11959" y="396"/>
                          <a:pt x="10564" y="792"/>
                        </a:cubicBezTo>
                        <a:cubicBezTo>
                          <a:pt x="9368" y="396"/>
                          <a:pt x="7774" y="396"/>
                          <a:pt x="5780" y="396"/>
                        </a:cubicBezTo>
                        <a:cubicBezTo>
                          <a:pt x="2791" y="594"/>
                          <a:pt x="398" y="1387"/>
                          <a:pt x="0" y="2575"/>
                        </a:cubicBezTo>
                        <a:cubicBezTo>
                          <a:pt x="996" y="3566"/>
                          <a:pt x="3389" y="3962"/>
                          <a:pt x="6378" y="37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03" name="Freeform 3102">
                    <a:extLst>
                      <a:ext uri="{FF2B5EF4-FFF2-40B4-BE49-F238E27FC236}">
                        <a16:creationId xmlns:a16="http://schemas.microsoft.com/office/drawing/2014/main" id="{65543726-D839-C656-130A-0B6B02C5A1A3}"/>
                      </a:ext>
                    </a:extLst>
                  </p:cNvPr>
                  <p:cNvSpPr/>
                  <p:nvPr/>
                </p:nvSpPr>
                <p:spPr>
                  <a:xfrm>
                    <a:off x="3649339" y="5516489"/>
                    <a:ext cx="11442" cy="5584"/>
                  </a:xfrm>
                  <a:custGeom>
                    <a:avLst/>
                    <a:gdLst>
                      <a:gd name="connsiteX0" fmla="*/ 501 w 11442"/>
                      <a:gd name="connsiteY0" fmla="*/ 5229 h 5584"/>
                      <a:gd name="connsiteX1" fmla="*/ 7278 w 11442"/>
                      <a:gd name="connsiteY1" fmla="*/ 4041 h 5584"/>
                      <a:gd name="connsiteX2" fmla="*/ 11265 w 11442"/>
                      <a:gd name="connsiteY2" fmla="*/ 475 h 5584"/>
                      <a:gd name="connsiteX3" fmla="*/ 5086 w 11442"/>
                      <a:gd name="connsiteY3" fmla="*/ 1070 h 5584"/>
                      <a:gd name="connsiteX4" fmla="*/ 501 w 11442"/>
                      <a:gd name="connsiteY4" fmla="*/ 5229 h 5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42" h="5584">
                        <a:moveTo>
                          <a:pt x="501" y="5229"/>
                        </a:moveTo>
                        <a:cubicBezTo>
                          <a:pt x="1697" y="6022"/>
                          <a:pt x="4289" y="5428"/>
                          <a:pt x="7278" y="4041"/>
                        </a:cubicBezTo>
                        <a:cubicBezTo>
                          <a:pt x="10069" y="2853"/>
                          <a:pt x="12062" y="1466"/>
                          <a:pt x="11265" y="475"/>
                        </a:cubicBezTo>
                        <a:cubicBezTo>
                          <a:pt x="10268" y="-317"/>
                          <a:pt x="8076" y="-119"/>
                          <a:pt x="5086" y="1070"/>
                        </a:cubicBezTo>
                        <a:cubicBezTo>
                          <a:pt x="1299" y="2654"/>
                          <a:pt x="-1093" y="4239"/>
                          <a:pt x="501" y="52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04" name="Freeform 3103">
                    <a:extLst>
                      <a:ext uri="{FF2B5EF4-FFF2-40B4-BE49-F238E27FC236}">
                        <a16:creationId xmlns:a16="http://schemas.microsoft.com/office/drawing/2014/main" id="{FBC4ED2E-D4EF-247F-DD32-67D365433FFB}"/>
                      </a:ext>
                    </a:extLst>
                  </p:cNvPr>
                  <p:cNvSpPr/>
                  <p:nvPr/>
                </p:nvSpPr>
                <p:spPr>
                  <a:xfrm>
                    <a:off x="3602202" y="5434372"/>
                    <a:ext cx="14975" cy="7319"/>
                  </a:xfrm>
                  <a:custGeom>
                    <a:avLst/>
                    <a:gdLst>
                      <a:gd name="connsiteX0" fmla="*/ 8571 w 14975"/>
                      <a:gd name="connsiteY0" fmla="*/ 4349 h 7319"/>
                      <a:gd name="connsiteX1" fmla="*/ 14750 w 14975"/>
                      <a:gd name="connsiteY1" fmla="*/ 585 h 7319"/>
                      <a:gd name="connsiteX2" fmla="*/ 5780 w 14975"/>
                      <a:gd name="connsiteY2" fmla="*/ 1575 h 7319"/>
                      <a:gd name="connsiteX3" fmla="*/ 0 w 14975"/>
                      <a:gd name="connsiteY3" fmla="*/ 4943 h 7319"/>
                      <a:gd name="connsiteX4" fmla="*/ 199 w 14975"/>
                      <a:gd name="connsiteY4" fmla="*/ 5735 h 7319"/>
                      <a:gd name="connsiteX5" fmla="*/ 598 w 14975"/>
                      <a:gd name="connsiteY5" fmla="*/ 7320 h 7319"/>
                      <a:gd name="connsiteX6" fmla="*/ 1993 w 14975"/>
                      <a:gd name="connsiteY6" fmla="*/ 5933 h 7319"/>
                      <a:gd name="connsiteX7" fmla="*/ 1993 w 14975"/>
                      <a:gd name="connsiteY7" fmla="*/ 5933 h 7319"/>
                      <a:gd name="connsiteX8" fmla="*/ 8571 w 14975"/>
                      <a:gd name="connsiteY8" fmla="*/ 4349 h 7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975" h="7319">
                        <a:moveTo>
                          <a:pt x="8571" y="4349"/>
                        </a:moveTo>
                        <a:cubicBezTo>
                          <a:pt x="12159" y="3160"/>
                          <a:pt x="15946" y="1773"/>
                          <a:pt x="14750" y="585"/>
                        </a:cubicBezTo>
                        <a:cubicBezTo>
                          <a:pt x="13554" y="-802"/>
                          <a:pt x="9169" y="585"/>
                          <a:pt x="5780" y="1575"/>
                        </a:cubicBezTo>
                        <a:cubicBezTo>
                          <a:pt x="2193" y="2566"/>
                          <a:pt x="997" y="3754"/>
                          <a:pt x="0" y="4943"/>
                        </a:cubicBezTo>
                        <a:cubicBezTo>
                          <a:pt x="0" y="5141"/>
                          <a:pt x="199" y="5339"/>
                          <a:pt x="199" y="5735"/>
                        </a:cubicBezTo>
                        <a:cubicBezTo>
                          <a:pt x="398" y="6329"/>
                          <a:pt x="598" y="6725"/>
                          <a:pt x="598" y="7320"/>
                        </a:cubicBezTo>
                        <a:cubicBezTo>
                          <a:pt x="1196" y="6924"/>
                          <a:pt x="1395" y="6329"/>
                          <a:pt x="1993" y="5933"/>
                        </a:cubicBezTo>
                        <a:lnTo>
                          <a:pt x="1993" y="5933"/>
                        </a:lnTo>
                        <a:cubicBezTo>
                          <a:pt x="4186" y="5339"/>
                          <a:pt x="6378" y="4943"/>
                          <a:pt x="8571" y="43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05" name="Freeform 3104">
                    <a:extLst>
                      <a:ext uri="{FF2B5EF4-FFF2-40B4-BE49-F238E27FC236}">
                        <a16:creationId xmlns:a16="http://schemas.microsoft.com/office/drawing/2014/main" id="{A06DDC28-EEF2-9A12-5301-F6D0A5B6AC34}"/>
                      </a:ext>
                    </a:extLst>
                  </p:cNvPr>
                  <p:cNvSpPr/>
                  <p:nvPr/>
                </p:nvSpPr>
                <p:spPr>
                  <a:xfrm>
                    <a:off x="3572303" y="5336449"/>
                    <a:ext cx="11260" cy="4096"/>
                  </a:xfrm>
                  <a:custGeom>
                    <a:avLst/>
                    <a:gdLst>
                      <a:gd name="connsiteX0" fmla="*/ 11162 w 11260"/>
                      <a:gd name="connsiteY0" fmla="*/ 1048 h 4096"/>
                      <a:gd name="connsiteX1" fmla="*/ 2591 w 11260"/>
                      <a:gd name="connsiteY1" fmla="*/ 453 h 4096"/>
                      <a:gd name="connsiteX2" fmla="*/ 0 w 11260"/>
                      <a:gd name="connsiteY2" fmla="*/ 1048 h 4096"/>
                      <a:gd name="connsiteX3" fmla="*/ 997 w 11260"/>
                      <a:gd name="connsiteY3" fmla="*/ 4019 h 4096"/>
                      <a:gd name="connsiteX4" fmla="*/ 6578 w 11260"/>
                      <a:gd name="connsiteY4" fmla="*/ 3623 h 4096"/>
                      <a:gd name="connsiteX5" fmla="*/ 11162 w 11260"/>
                      <a:gd name="connsiteY5" fmla="*/ 1048 h 40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260" h="4096">
                        <a:moveTo>
                          <a:pt x="11162" y="1048"/>
                        </a:moveTo>
                        <a:cubicBezTo>
                          <a:pt x="10365" y="-339"/>
                          <a:pt x="6378" y="-141"/>
                          <a:pt x="2591" y="453"/>
                        </a:cubicBezTo>
                        <a:cubicBezTo>
                          <a:pt x="1595" y="651"/>
                          <a:pt x="797" y="849"/>
                          <a:pt x="0" y="1048"/>
                        </a:cubicBezTo>
                        <a:cubicBezTo>
                          <a:pt x="199" y="2038"/>
                          <a:pt x="598" y="3028"/>
                          <a:pt x="997" y="4019"/>
                        </a:cubicBezTo>
                        <a:cubicBezTo>
                          <a:pt x="2591" y="4217"/>
                          <a:pt x="4584" y="4019"/>
                          <a:pt x="6578" y="3623"/>
                        </a:cubicBezTo>
                        <a:cubicBezTo>
                          <a:pt x="9568" y="3227"/>
                          <a:pt x="11760" y="2236"/>
                          <a:pt x="11162" y="10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06" name="Freeform 3105">
                    <a:extLst>
                      <a:ext uri="{FF2B5EF4-FFF2-40B4-BE49-F238E27FC236}">
                        <a16:creationId xmlns:a16="http://schemas.microsoft.com/office/drawing/2014/main" id="{084787B8-544F-CD96-69F3-785C00A68212}"/>
                      </a:ext>
                    </a:extLst>
                  </p:cNvPr>
                  <p:cNvSpPr/>
                  <p:nvPr/>
                </p:nvSpPr>
                <p:spPr>
                  <a:xfrm>
                    <a:off x="3638280" y="5330836"/>
                    <a:ext cx="10782" cy="3615"/>
                  </a:xfrm>
                  <a:custGeom>
                    <a:avLst/>
                    <a:gdLst>
                      <a:gd name="connsiteX0" fmla="*/ 10763 w 10782"/>
                      <a:gd name="connsiteY0" fmla="*/ 1313 h 3615"/>
                      <a:gd name="connsiteX1" fmla="*/ 5980 w 10782"/>
                      <a:gd name="connsiteY1" fmla="*/ 124 h 3615"/>
                      <a:gd name="connsiteX2" fmla="*/ 0 w 10782"/>
                      <a:gd name="connsiteY2" fmla="*/ 2303 h 3615"/>
                      <a:gd name="connsiteX3" fmla="*/ 4784 w 10782"/>
                      <a:gd name="connsiteY3" fmla="*/ 3492 h 3615"/>
                      <a:gd name="connsiteX4" fmla="*/ 10763 w 10782"/>
                      <a:gd name="connsiteY4" fmla="*/ 1313 h 36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82" h="3615">
                        <a:moveTo>
                          <a:pt x="10763" y="1313"/>
                        </a:moveTo>
                        <a:cubicBezTo>
                          <a:pt x="10963" y="322"/>
                          <a:pt x="9568" y="-272"/>
                          <a:pt x="5980" y="124"/>
                        </a:cubicBezTo>
                        <a:cubicBezTo>
                          <a:pt x="2990" y="520"/>
                          <a:pt x="598" y="1313"/>
                          <a:pt x="0" y="2303"/>
                        </a:cubicBezTo>
                        <a:cubicBezTo>
                          <a:pt x="199" y="3294"/>
                          <a:pt x="1196" y="3888"/>
                          <a:pt x="4784" y="3492"/>
                        </a:cubicBezTo>
                        <a:cubicBezTo>
                          <a:pt x="7774" y="3294"/>
                          <a:pt x="10564" y="2501"/>
                          <a:pt x="10763" y="13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07" name="Freeform 3106">
                    <a:extLst>
                      <a:ext uri="{FF2B5EF4-FFF2-40B4-BE49-F238E27FC236}">
                        <a16:creationId xmlns:a16="http://schemas.microsoft.com/office/drawing/2014/main" id="{86CB0E8A-0AF0-8BC9-2E38-06F3722E53EC}"/>
                      </a:ext>
                    </a:extLst>
                  </p:cNvPr>
                  <p:cNvSpPr/>
                  <p:nvPr/>
                </p:nvSpPr>
                <p:spPr>
                  <a:xfrm>
                    <a:off x="3652025" y="5354087"/>
                    <a:ext cx="16369" cy="5478"/>
                  </a:xfrm>
                  <a:custGeom>
                    <a:avLst/>
                    <a:gdLst>
                      <a:gd name="connsiteX0" fmla="*/ 12366 w 16369"/>
                      <a:gd name="connsiteY0" fmla="*/ 248 h 5478"/>
                      <a:gd name="connsiteX1" fmla="*/ 7184 w 16369"/>
                      <a:gd name="connsiteY1" fmla="*/ 49 h 5478"/>
                      <a:gd name="connsiteX2" fmla="*/ 8 w 16369"/>
                      <a:gd name="connsiteY2" fmla="*/ 3417 h 5478"/>
                      <a:gd name="connsiteX3" fmla="*/ 7782 w 16369"/>
                      <a:gd name="connsiteY3" fmla="*/ 5200 h 5478"/>
                      <a:gd name="connsiteX4" fmla="*/ 13562 w 16369"/>
                      <a:gd name="connsiteY4" fmla="*/ 2823 h 5478"/>
                      <a:gd name="connsiteX5" fmla="*/ 16353 w 16369"/>
                      <a:gd name="connsiteY5" fmla="*/ 1238 h 5478"/>
                      <a:gd name="connsiteX6" fmla="*/ 12366 w 16369"/>
                      <a:gd name="connsiteY6" fmla="*/ 248 h 5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6369" h="5478">
                        <a:moveTo>
                          <a:pt x="12366" y="248"/>
                        </a:moveTo>
                        <a:cubicBezTo>
                          <a:pt x="10971" y="-149"/>
                          <a:pt x="9177" y="49"/>
                          <a:pt x="7184" y="49"/>
                        </a:cubicBezTo>
                        <a:cubicBezTo>
                          <a:pt x="3396" y="446"/>
                          <a:pt x="-192" y="1634"/>
                          <a:pt x="8" y="3417"/>
                        </a:cubicBezTo>
                        <a:cubicBezTo>
                          <a:pt x="207" y="5002"/>
                          <a:pt x="3396" y="5992"/>
                          <a:pt x="7782" y="5200"/>
                        </a:cubicBezTo>
                        <a:cubicBezTo>
                          <a:pt x="10572" y="4804"/>
                          <a:pt x="12765" y="4011"/>
                          <a:pt x="13562" y="2823"/>
                        </a:cubicBezTo>
                        <a:cubicBezTo>
                          <a:pt x="15157" y="2427"/>
                          <a:pt x="16353" y="2030"/>
                          <a:pt x="16353" y="1238"/>
                        </a:cubicBezTo>
                        <a:cubicBezTo>
                          <a:pt x="16552" y="446"/>
                          <a:pt x="14957" y="49"/>
                          <a:pt x="12366" y="2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08" name="Freeform 3107">
                    <a:extLst>
                      <a:ext uri="{FF2B5EF4-FFF2-40B4-BE49-F238E27FC236}">
                        <a16:creationId xmlns:a16="http://schemas.microsoft.com/office/drawing/2014/main" id="{3F288015-7779-6AF7-9B4E-6447A2746B4A}"/>
                      </a:ext>
                    </a:extLst>
                  </p:cNvPr>
                  <p:cNvSpPr/>
                  <p:nvPr/>
                </p:nvSpPr>
                <p:spPr>
                  <a:xfrm>
                    <a:off x="3624879" y="5487671"/>
                    <a:ext cx="15210" cy="10172"/>
                  </a:xfrm>
                  <a:custGeom>
                    <a:avLst/>
                    <a:gdLst>
                      <a:gd name="connsiteX0" fmla="*/ 15194 w 15210"/>
                      <a:gd name="connsiteY0" fmla="*/ 1165 h 10172"/>
                      <a:gd name="connsiteX1" fmla="*/ 6424 w 15210"/>
                      <a:gd name="connsiteY1" fmla="*/ 1363 h 10172"/>
                      <a:gd name="connsiteX2" fmla="*/ 444 w 15210"/>
                      <a:gd name="connsiteY2" fmla="*/ 7900 h 10172"/>
                      <a:gd name="connsiteX3" fmla="*/ 6624 w 15210"/>
                      <a:gd name="connsiteY3" fmla="*/ 9286 h 10172"/>
                      <a:gd name="connsiteX4" fmla="*/ 15194 w 15210"/>
                      <a:gd name="connsiteY4" fmla="*/ 1165 h 101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210" h="10172">
                        <a:moveTo>
                          <a:pt x="15194" y="1165"/>
                        </a:moveTo>
                        <a:cubicBezTo>
                          <a:pt x="14995" y="-420"/>
                          <a:pt x="11009" y="-420"/>
                          <a:pt x="6424" y="1363"/>
                        </a:cubicBezTo>
                        <a:cubicBezTo>
                          <a:pt x="-1748" y="4136"/>
                          <a:pt x="46" y="5919"/>
                          <a:pt x="444" y="7900"/>
                        </a:cubicBezTo>
                        <a:cubicBezTo>
                          <a:pt x="1042" y="9088"/>
                          <a:pt x="843" y="11465"/>
                          <a:pt x="6624" y="9286"/>
                        </a:cubicBezTo>
                        <a:cubicBezTo>
                          <a:pt x="13799" y="6315"/>
                          <a:pt x="15394" y="3344"/>
                          <a:pt x="15194" y="11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09" name="Freeform 3108">
                    <a:extLst>
                      <a:ext uri="{FF2B5EF4-FFF2-40B4-BE49-F238E27FC236}">
                        <a16:creationId xmlns:a16="http://schemas.microsoft.com/office/drawing/2014/main" id="{A7144873-E2E2-15A6-A804-C9B5CB70EA5D}"/>
                      </a:ext>
                    </a:extLst>
                  </p:cNvPr>
                  <p:cNvSpPr/>
                  <p:nvPr/>
                </p:nvSpPr>
                <p:spPr>
                  <a:xfrm>
                    <a:off x="3630107" y="5469027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198 h 198"/>
                      <a:gd name="connsiteX1" fmla="*/ 0 w 398"/>
                      <a:gd name="connsiteY1" fmla="*/ 198 h 198"/>
                      <a:gd name="connsiteX2" fmla="*/ 399 w 398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0" y="198"/>
                        </a:moveTo>
                        <a:lnTo>
                          <a:pt x="0" y="198"/>
                        </a:lnTo>
                        <a:lnTo>
                          <a:pt x="3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10" name="Freeform 3109">
                    <a:extLst>
                      <a:ext uri="{FF2B5EF4-FFF2-40B4-BE49-F238E27FC236}">
                        <a16:creationId xmlns:a16="http://schemas.microsoft.com/office/drawing/2014/main" id="{22D05B5E-35DC-343F-2DEB-BA0E0DDAB16E}"/>
                      </a:ext>
                    </a:extLst>
                  </p:cNvPr>
                  <p:cNvSpPr/>
                  <p:nvPr/>
                </p:nvSpPr>
                <p:spPr>
                  <a:xfrm>
                    <a:off x="3612766" y="5469027"/>
                    <a:ext cx="17341" cy="10110"/>
                  </a:xfrm>
                  <a:custGeom>
                    <a:avLst/>
                    <a:gdLst>
                      <a:gd name="connsiteX0" fmla="*/ 9169 w 17341"/>
                      <a:gd name="connsiteY0" fmla="*/ 9706 h 10110"/>
                      <a:gd name="connsiteX1" fmla="*/ 16145 w 17341"/>
                      <a:gd name="connsiteY1" fmla="*/ 4556 h 10110"/>
                      <a:gd name="connsiteX2" fmla="*/ 16345 w 17341"/>
                      <a:gd name="connsiteY2" fmla="*/ 3566 h 10110"/>
                      <a:gd name="connsiteX3" fmla="*/ 15946 w 17341"/>
                      <a:gd name="connsiteY3" fmla="*/ 3169 h 10110"/>
                      <a:gd name="connsiteX4" fmla="*/ 16145 w 17341"/>
                      <a:gd name="connsiteY4" fmla="*/ 2377 h 10110"/>
                      <a:gd name="connsiteX5" fmla="*/ 17341 w 17341"/>
                      <a:gd name="connsiteY5" fmla="*/ 0 h 10110"/>
                      <a:gd name="connsiteX6" fmla="*/ 15547 w 17341"/>
                      <a:gd name="connsiteY6" fmla="*/ 396 h 10110"/>
                      <a:gd name="connsiteX7" fmla="*/ 0 w 17341"/>
                      <a:gd name="connsiteY7" fmla="*/ 5546 h 10110"/>
                      <a:gd name="connsiteX8" fmla="*/ 997 w 17341"/>
                      <a:gd name="connsiteY8" fmla="*/ 8716 h 10110"/>
                      <a:gd name="connsiteX9" fmla="*/ 9169 w 17341"/>
                      <a:gd name="connsiteY9" fmla="*/ 9706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341" h="10110">
                        <a:moveTo>
                          <a:pt x="9169" y="9706"/>
                        </a:moveTo>
                        <a:cubicBezTo>
                          <a:pt x="16145" y="7527"/>
                          <a:pt x="16345" y="6141"/>
                          <a:pt x="16145" y="4556"/>
                        </a:cubicBezTo>
                        <a:cubicBezTo>
                          <a:pt x="16345" y="4160"/>
                          <a:pt x="16544" y="3962"/>
                          <a:pt x="16345" y="3566"/>
                        </a:cubicBezTo>
                        <a:cubicBezTo>
                          <a:pt x="16345" y="3367"/>
                          <a:pt x="16145" y="3367"/>
                          <a:pt x="15946" y="3169"/>
                        </a:cubicBezTo>
                        <a:cubicBezTo>
                          <a:pt x="15946" y="2971"/>
                          <a:pt x="15946" y="2773"/>
                          <a:pt x="16145" y="2377"/>
                        </a:cubicBezTo>
                        <a:lnTo>
                          <a:pt x="17341" y="0"/>
                        </a:lnTo>
                        <a:lnTo>
                          <a:pt x="15547" y="396"/>
                        </a:lnTo>
                        <a:cubicBezTo>
                          <a:pt x="9966" y="1783"/>
                          <a:pt x="2990" y="1981"/>
                          <a:pt x="0" y="5546"/>
                        </a:cubicBezTo>
                        <a:cubicBezTo>
                          <a:pt x="399" y="6537"/>
                          <a:pt x="598" y="7725"/>
                          <a:pt x="997" y="8716"/>
                        </a:cubicBezTo>
                        <a:cubicBezTo>
                          <a:pt x="2990" y="10103"/>
                          <a:pt x="6578" y="10499"/>
                          <a:pt x="9169" y="97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11" name="Freeform 3110">
                    <a:extLst>
                      <a:ext uri="{FF2B5EF4-FFF2-40B4-BE49-F238E27FC236}">
                        <a16:creationId xmlns:a16="http://schemas.microsoft.com/office/drawing/2014/main" id="{81538E57-2600-7630-12C5-7BE794CC733C}"/>
                      </a:ext>
                    </a:extLst>
                  </p:cNvPr>
                  <p:cNvSpPr/>
                  <p:nvPr/>
                </p:nvSpPr>
                <p:spPr>
                  <a:xfrm>
                    <a:off x="3612092" y="5447402"/>
                    <a:ext cx="16268" cy="7032"/>
                  </a:xfrm>
                  <a:custGeom>
                    <a:avLst/>
                    <a:gdLst>
                      <a:gd name="connsiteX0" fmla="*/ 10641 w 16268"/>
                      <a:gd name="connsiteY0" fmla="*/ 6372 h 7032"/>
                      <a:gd name="connsiteX1" fmla="*/ 16222 w 16268"/>
                      <a:gd name="connsiteY1" fmla="*/ 1618 h 7032"/>
                      <a:gd name="connsiteX2" fmla="*/ 6256 w 16268"/>
                      <a:gd name="connsiteY2" fmla="*/ 1222 h 7032"/>
                      <a:gd name="connsiteX3" fmla="*/ 76 w 16268"/>
                      <a:gd name="connsiteY3" fmla="*/ 5184 h 7032"/>
                      <a:gd name="connsiteX4" fmla="*/ 10641 w 16268"/>
                      <a:gd name="connsiteY4" fmla="*/ 6372 h 70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268" h="7032">
                        <a:moveTo>
                          <a:pt x="10641" y="6372"/>
                        </a:moveTo>
                        <a:cubicBezTo>
                          <a:pt x="16222" y="4391"/>
                          <a:pt x="16421" y="2807"/>
                          <a:pt x="16222" y="1618"/>
                        </a:cubicBezTo>
                        <a:cubicBezTo>
                          <a:pt x="16023" y="-363"/>
                          <a:pt x="12235" y="-561"/>
                          <a:pt x="6256" y="1222"/>
                        </a:cubicBezTo>
                        <a:cubicBezTo>
                          <a:pt x="2468" y="2212"/>
                          <a:pt x="-522" y="3995"/>
                          <a:pt x="76" y="5184"/>
                        </a:cubicBezTo>
                        <a:cubicBezTo>
                          <a:pt x="1073" y="6769"/>
                          <a:pt x="4063" y="7759"/>
                          <a:pt x="10641" y="63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12" name="Freeform 3111">
                    <a:extLst>
                      <a:ext uri="{FF2B5EF4-FFF2-40B4-BE49-F238E27FC236}">
                        <a16:creationId xmlns:a16="http://schemas.microsoft.com/office/drawing/2014/main" id="{5F390416-51CA-C1F8-E89F-162245C34988}"/>
                      </a:ext>
                    </a:extLst>
                  </p:cNvPr>
                  <p:cNvSpPr/>
                  <p:nvPr/>
                </p:nvSpPr>
                <p:spPr>
                  <a:xfrm>
                    <a:off x="3627533" y="5454369"/>
                    <a:ext cx="15864" cy="14460"/>
                  </a:xfrm>
                  <a:custGeom>
                    <a:avLst/>
                    <a:gdLst>
                      <a:gd name="connsiteX0" fmla="*/ 14534 w 15864"/>
                      <a:gd name="connsiteY0" fmla="*/ 6141 h 14460"/>
                      <a:gd name="connsiteX1" fmla="*/ 13338 w 15864"/>
                      <a:gd name="connsiteY1" fmla="*/ 5943 h 14460"/>
                      <a:gd name="connsiteX2" fmla="*/ 14932 w 15864"/>
                      <a:gd name="connsiteY2" fmla="*/ 3367 h 14460"/>
                      <a:gd name="connsiteX3" fmla="*/ 7956 w 15864"/>
                      <a:gd name="connsiteY3" fmla="*/ 0 h 14460"/>
                      <a:gd name="connsiteX4" fmla="*/ 1577 w 15864"/>
                      <a:gd name="connsiteY4" fmla="*/ 3962 h 14460"/>
                      <a:gd name="connsiteX5" fmla="*/ 5365 w 15864"/>
                      <a:gd name="connsiteY5" fmla="*/ 6933 h 14460"/>
                      <a:gd name="connsiteX6" fmla="*/ 182 w 15864"/>
                      <a:gd name="connsiteY6" fmla="*/ 11093 h 14460"/>
                      <a:gd name="connsiteX7" fmla="*/ 2773 w 15864"/>
                      <a:gd name="connsiteY7" fmla="*/ 14460 h 14460"/>
                      <a:gd name="connsiteX8" fmla="*/ 13338 w 15864"/>
                      <a:gd name="connsiteY8" fmla="*/ 9508 h 14460"/>
                      <a:gd name="connsiteX9" fmla="*/ 14534 w 15864"/>
                      <a:gd name="connsiteY9" fmla="*/ 6141 h 144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864" h="14460">
                        <a:moveTo>
                          <a:pt x="14534" y="6141"/>
                        </a:moveTo>
                        <a:cubicBezTo>
                          <a:pt x="14135" y="6141"/>
                          <a:pt x="13736" y="5943"/>
                          <a:pt x="13338" y="5943"/>
                        </a:cubicBezTo>
                        <a:cubicBezTo>
                          <a:pt x="14334" y="5348"/>
                          <a:pt x="14932" y="4556"/>
                          <a:pt x="14932" y="3367"/>
                        </a:cubicBezTo>
                        <a:cubicBezTo>
                          <a:pt x="14733" y="1188"/>
                          <a:pt x="11743" y="396"/>
                          <a:pt x="7956" y="0"/>
                        </a:cubicBezTo>
                        <a:cubicBezTo>
                          <a:pt x="3770" y="396"/>
                          <a:pt x="1577" y="1783"/>
                          <a:pt x="1577" y="3962"/>
                        </a:cubicBezTo>
                        <a:cubicBezTo>
                          <a:pt x="1577" y="5744"/>
                          <a:pt x="2973" y="6735"/>
                          <a:pt x="5365" y="6933"/>
                        </a:cubicBezTo>
                        <a:cubicBezTo>
                          <a:pt x="1378" y="8320"/>
                          <a:pt x="780" y="9706"/>
                          <a:pt x="182" y="11093"/>
                        </a:cubicBezTo>
                        <a:cubicBezTo>
                          <a:pt x="-615" y="12876"/>
                          <a:pt x="1378" y="13470"/>
                          <a:pt x="2773" y="14460"/>
                        </a:cubicBezTo>
                        <a:cubicBezTo>
                          <a:pt x="6361" y="12876"/>
                          <a:pt x="10149" y="11093"/>
                          <a:pt x="13338" y="9508"/>
                        </a:cubicBezTo>
                        <a:cubicBezTo>
                          <a:pt x="16129" y="8122"/>
                          <a:pt x="16726" y="6735"/>
                          <a:pt x="14534" y="61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13" name="Freeform 3112">
                    <a:extLst>
                      <a:ext uri="{FF2B5EF4-FFF2-40B4-BE49-F238E27FC236}">
                        <a16:creationId xmlns:a16="http://schemas.microsoft.com/office/drawing/2014/main" id="{87FCF7E8-649E-9B22-0142-8B4400B24FB8}"/>
                      </a:ext>
                    </a:extLst>
                  </p:cNvPr>
                  <p:cNvSpPr/>
                  <p:nvPr/>
                </p:nvSpPr>
                <p:spPr>
                  <a:xfrm>
                    <a:off x="3630107" y="5469027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198 h 198"/>
                      <a:gd name="connsiteX1" fmla="*/ 399 w 398"/>
                      <a:gd name="connsiteY1" fmla="*/ 0 h 198"/>
                      <a:gd name="connsiteX2" fmla="*/ 199 w 398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98" h="198">
                        <a:moveTo>
                          <a:pt x="0" y="198"/>
                        </a:moveTo>
                        <a:lnTo>
                          <a:pt x="399" y="0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14" name="Freeform 3113">
                    <a:extLst>
                      <a:ext uri="{FF2B5EF4-FFF2-40B4-BE49-F238E27FC236}">
                        <a16:creationId xmlns:a16="http://schemas.microsoft.com/office/drawing/2014/main" id="{40E15F77-791F-38A4-1A97-1C5F81E0EA3A}"/>
                      </a:ext>
                    </a:extLst>
                  </p:cNvPr>
                  <p:cNvSpPr/>
                  <p:nvPr/>
                </p:nvSpPr>
                <p:spPr>
                  <a:xfrm>
                    <a:off x="3715020" y="5510288"/>
                    <a:ext cx="30297" cy="8343"/>
                  </a:xfrm>
                  <a:custGeom>
                    <a:avLst/>
                    <a:gdLst>
                      <a:gd name="connsiteX0" fmla="*/ 13953 w 30297"/>
                      <a:gd name="connsiteY0" fmla="*/ 3309 h 8343"/>
                      <a:gd name="connsiteX1" fmla="*/ 7973 w 30297"/>
                      <a:gd name="connsiteY1" fmla="*/ 1724 h 8343"/>
                      <a:gd name="connsiteX2" fmla="*/ 0 w 30297"/>
                      <a:gd name="connsiteY2" fmla="*/ 5290 h 8343"/>
                      <a:gd name="connsiteX3" fmla="*/ 6777 w 30297"/>
                      <a:gd name="connsiteY3" fmla="*/ 8261 h 8343"/>
                      <a:gd name="connsiteX4" fmla="*/ 6777 w 30297"/>
                      <a:gd name="connsiteY4" fmla="*/ 8261 h 8343"/>
                      <a:gd name="connsiteX5" fmla="*/ 8770 w 30297"/>
                      <a:gd name="connsiteY5" fmla="*/ 8063 h 8343"/>
                      <a:gd name="connsiteX6" fmla="*/ 12159 w 30297"/>
                      <a:gd name="connsiteY6" fmla="*/ 7073 h 8343"/>
                      <a:gd name="connsiteX7" fmla="*/ 16943 w 30297"/>
                      <a:gd name="connsiteY7" fmla="*/ 7667 h 8343"/>
                      <a:gd name="connsiteX8" fmla="*/ 22524 w 30297"/>
                      <a:gd name="connsiteY8" fmla="*/ 4894 h 8343"/>
                      <a:gd name="connsiteX9" fmla="*/ 28305 w 30297"/>
                      <a:gd name="connsiteY9" fmla="*/ 2517 h 8343"/>
                      <a:gd name="connsiteX10" fmla="*/ 30298 w 30297"/>
                      <a:gd name="connsiteY10" fmla="*/ 536 h 8343"/>
                      <a:gd name="connsiteX11" fmla="*/ 17940 w 30297"/>
                      <a:gd name="connsiteY11" fmla="*/ 2121 h 8343"/>
                      <a:gd name="connsiteX12" fmla="*/ 13953 w 30297"/>
                      <a:gd name="connsiteY12" fmla="*/ 3309 h 83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0297" h="8343">
                        <a:moveTo>
                          <a:pt x="13953" y="3309"/>
                        </a:moveTo>
                        <a:cubicBezTo>
                          <a:pt x="13156" y="2121"/>
                          <a:pt x="11163" y="1526"/>
                          <a:pt x="7973" y="1724"/>
                        </a:cubicBezTo>
                        <a:cubicBezTo>
                          <a:pt x="3987" y="1922"/>
                          <a:pt x="797" y="2913"/>
                          <a:pt x="0" y="5290"/>
                        </a:cubicBezTo>
                        <a:cubicBezTo>
                          <a:pt x="0" y="7469"/>
                          <a:pt x="2990" y="8261"/>
                          <a:pt x="6777" y="8261"/>
                        </a:cubicBezTo>
                        <a:cubicBezTo>
                          <a:pt x="6777" y="8261"/>
                          <a:pt x="6777" y="8261"/>
                          <a:pt x="6777" y="8261"/>
                        </a:cubicBezTo>
                        <a:cubicBezTo>
                          <a:pt x="7176" y="8459"/>
                          <a:pt x="7973" y="8261"/>
                          <a:pt x="8770" y="8063"/>
                        </a:cubicBezTo>
                        <a:cubicBezTo>
                          <a:pt x="10166" y="7865"/>
                          <a:pt x="11362" y="7667"/>
                          <a:pt x="12159" y="7073"/>
                        </a:cubicBezTo>
                        <a:cubicBezTo>
                          <a:pt x="13355" y="7667"/>
                          <a:pt x="15149" y="7865"/>
                          <a:pt x="16943" y="7667"/>
                        </a:cubicBezTo>
                        <a:cubicBezTo>
                          <a:pt x="19933" y="7469"/>
                          <a:pt x="22125" y="6478"/>
                          <a:pt x="22524" y="4894"/>
                        </a:cubicBezTo>
                        <a:cubicBezTo>
                          <a:pt x="24318" y="4497"/>
                          <a:pt x="26112" y="3705"/>
                          <a:pt x="28305" y="2517"/>
                        </a:cubicBezTo>
                        <a:cubicBezTo>
                          <a:pt x="29301" y="1922"/>
                          <a:pt x="29501" y="1328"/>
                          <a:pt x="30298" y="536"/>
                        </a:cubicBezTo>
                        <a:cubicBezTo>
                          <a:pt x="28703" y="-851"/>
                          <a:pt x="23122" y="734"/>
                          <a:pt x="17940" y="2121"/>
                        </a:cubicBezTo>
                        <a:cubicBezTo>
                          <a:pt x="16943" y="2517"/>
                          <a:pt x="15348" y="2913"/>
                          <a:pt x="13953" y="33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15" name="Freeform 3114">
                    <a:extLst>
                      <a:ext uri="{FF2B5EF4-FFF2-40B4-BE49-F238E27FC236}">
                        <a16:creationId xmlns:a16="http://schemas.microsoft.com/office/drawing/2014/main" id="{81080D92-3257-81FE-D2ED-911B8D7ED36C}"/>
                      </a:ext>
                    </a:extLst>
                  </p:cNvPr>
                  <p:cNvSpPr/>
                  <p:nvPr/>
                </p:nvSpPr>
                <p:spPr>
                  <a:xfrm>
                    <a:off x="3603796" y="5343025"/>
                    <a:ext cx="25712" cy="8063"/>
                  </a:xfrm>
                  <a:custGeom>
                    <a:avLst/>
                    <a:gdLst>
                      <a:gd name="connsiteX0" fmla="*/ 19335 w 25712"/>
                      <a:gd name="connsiteY0" fmla="*/ 5168 h 8063"/>
                      <a:gd name="connsiteX1" fmla="*/ 25713 w 25712"/>
                      <a:gd name="connsiteY1" fmla="*/ 1801 h 8063"/>
                      <a:gd name="connsiteX2" fmla="*/ 18338 w 25712"/>
                      <a:gd name="connsiteY2" fmla="*/ 216 h 8063"/>
                      <a:gd name="connsiteX3" fmla="*/ 10564 w 25712"/>
                      <a:gd name="connsiteY3" fmla="*/ 3782 h 8063"/>
                      <a:gd name="connsiteX4" fmla="*/ 10963 w 25712"/>
                      <a:gd name="connsiteY4" fmla="*/ 4178 h 8063"/>
                      <a:gd name="connsiteX5" fmla="*/ 4385 w 25712"/>
                      <a:gd name="connsiteY5" fmla="*/ 4178 h 8063"/>
                      <a:gd name="connsiteX6" fmla="*/ 0 w 25712"/>
                      <a:gd name="connsiteY6" fmla="*/ 6555 h 8063"/>
                      <a:gd name="connsiteX7" fmla="*/ 6976 w 25712"/>
                      <a:gd name="connsiteY7" fmla="*/ 7941 h 8063"/>
                      <a:gd name="connsiteX8" fmla="*/ 12557 w 25712"/>
                      <a:gd name="connsiteY8" fmla="*/ 5168 h 8063"/>
                      <a:gd name="connsiteX9" fmla="*/ 19335 w 25712"/>
                      <a:gd name="connsiteY9" fmla="*/ 5168 h 80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5712" h="8063">
                        <a:moveTo>
                          <a:pt x="19335" y="5168"/>
                        </a:moveTo>
                        <a:cubicBezTo>
                          <a:pt x="24118" y="4772"/>
                          <a:pt x="24916" y="3385"/>
                          <a:pt x="25713" y="1801"/>
                        </a:cubicBezTo>
                        <a:cubicBezTo>
                          <a:pt x="24517" y="1008"/>
                          <a:pt x="24118" y="-576"/>
                          <a:pt x="18338" y="216"/>
                        </a:cubicBezTo>
                        <a:cubicBezTo>
                          <a:pt x="13155" y="810"/>
                          <a:pt x="9966" y="2197"/>
                          <a:pt x="10564" y="3782"/>
                        </a:cubicBezTo>
                        <a:cubicBezTo>
                          <a:pt x="10564" y="3980"/>
                          <a:pt x="10963" y="3980"/>
                          <a:pt x="10963" y="4178"/>
                        </a:cubicBezTo>
                        <a:cubicBezTo>
                          <a:pt x="9368" y="3782"/>
                          <a:pt x="7176" y="3782"/>
                          <a:pt x="4385" y="4178"/>
                        </a:cubicBezTo>
                        <a:cubicBezTo>
                          <a:pt x="398" y="4574"/>
                          <a:pt x="398" y="5762"/>
                          <a:pt x="0" y="6555"/>
                        </a:cubicBezTo>
                        <a:cubicBezTo>
                          <a:pt x="598" y="7743"/>
                          <a:pt x="3189" y="8337"/>
                          <a:pt x="6976" y="7941"/>
                        </a:cubicBezTo>
                        <a:cubicBezTo>
                          <a:pt x="10365" y="7545"/>
                          <a:pt x="13753" y="6357"/>
                          <a:pt x="12557" y="5168"/>
                        </a:cubicBezTo>
                        <a:cubicBezTo>
                          <a:pt x="13953" y="5366"/>
                          <a:pt x="16345" y="5564"/>
                          <a:pt x="19335" y="51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16" name="Freeform 3115">
                    <a:extLst>
                      <a:ext uri="{FF2B5EF4-FFF2-40B4-BE49-F238E27FC236}">
                        <a16:creationId xmlns:a16="http://schemas.microsoft.com/office/drawing/2014/main" id="{04C34226-5A9A-2E53-8CB6-128A11270FF4}"/>
                      </a:ext>
                    </a:extLst>
                  </p:cNvPr>
                  <p:cNvSpPr/>
                  <p:nvPr/>
                </p:nvSpPr>
                <p:spPr>
                  <a:xfrm>
                    <a:off x="3705220" y="5502731"/>
                    <a:ext cx="27740" cy="11985"/>
                  </a:xfrm>
                  <a:custGeom>
                    <a:avLst/>
                    <a:gdLst>
                      <a:gd name="connsiteX0" fmla="*/ 8007 w 27740"/>
                      <a:gd name="connsiteY0" fmla="*/ 10074 h 11985"/>
                      <a:gd name="connsiteX1" fmla="*/ 9601 w 27740"/>
                      <a:gd name="connsiteY1" fmla="*/ 9480 h 11985"/>
                      <a:gd name="connsiteX2" fmla="*/ 14385 w 27740"/>
                      <a:gd name="connsiteY2" fmla="*/ 8688 h 11985"/>
                      <a:gd name="connsiteX3" fmla="*/ 27740 w 27740"/>
                      <a:gd name="connsiteY3" fmla="*/ 764 h 11985"/>
                      <a:gd name="connsiteX4" fmla="*/ 20564 w 27740"/>
                      <a:gd name="connsiteY4" fmla="*/ 1358 h 11985"/>
                      <a:gd name="connsiteX5" fmla="*/ 12791 w 27740"/>
                      <a:gd name="connsiteY5" fmla="*/ 5320 h 11985"/>
                      <a:gd name="connsiteX6" fmla="*/ 6811 w 27740"/>
                      <a:gd name="connsiteY6" fmla="*/ 6905 h 11985"/>
                      <a:gd name="connsiteX7" fmla="*/ 34 w 27740"/>
                      <a:gd name="connsiteY7" fmla="*/ 11461 h 11985"/>
                      <a:gd name="connsiteX8" fmla="*/ 8007 w 27740"/>
                      <a:gd name="connsiteY8" fmla="*/ 10074 h 11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7740" h="11985">
                        <a:moveTo>
                          <a:pt x="8007" y="10074"/>
                        </a:moveTo>
                        <a:lnTo>
                          <a:pt x="9601" y="9480"/>
                        </a:lnTo>
                        <a:cubicBezTo>
                          <a:pt x="10199" y="9876"/>
                          <a:pt x="11993" y="9678"/>
                          <a:pt x="14385" y="8688"/>
                        </a:cubicBezTo>
                        <a:cubicBezTo>
                          <a:pt x="20166" y="6112"/>
                          <a:pt x="26943" y="3339"/>
                          <a:pt x="27740" y="764"/>
                        </a:cubicBezTo>
                        <a:cubicBezTo>
                          <a:pt x="26943" y="-424"/>
                          <a:pt x="24551" y="-226"/>
                          <a:pt x="20564" y="1358"/>
                        </a:cubicBezTo>
                        <a:cubicBezTo>
                          <a:pt x="17375" y="2745"/>
                          <a:pt x="14784" y="4131"/>
                          <a:pt x="12791" y="5320"/>
                        </a:cubicBezTo>
                        <a:cubicBezTo>
                          <a:pt x="11196" y="5518"/>
                          <a:pt x="9203" y="6112"/>
                          <a:pt x="6811" y="6905"/>
                        </a:cubicBezTo>
                        <a:cubicBezTo>
                          <a:pt x="2824" y="8489"/>
                          <a:pt x="-365" y="10470"/>
                          <a:pt x="34" y="11461"/>
                        </a:cubicBezTo>
                        <a:cubicBezTo>
                          <a:pt x="432" y="12649"/>
                          <a:pt x="4219" y="11659"/>
                          <a:pt x="8007" y="100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17" name="Freeform 3116">
                    <a:extLst>
                      <a:ext uri="{FF2B5EF4-FFF2-40B4-BE49-F238E27FC236}">
                        <a16:creationId xmlns:a16="http://schemas.microsoft.com/office/drawing/2014/main" id="{CD1931C3-BA59-A1F7-0940-E19F194B23DB}"/>
                      </a:ext>
                    </a:extLst>
                  </p:cNvPr>
                  <p:cNvSpPr/>
                  <p:nvPr/>
                </p:nvSpPr>
                <p:spPr>
                  <a:xfrm>
                    <a:off x="3672119" y="5491015"/>
                    <a:ext cx="35607" cy="20129"/>
                  </a:xfrm>
                  <a:custGeom>
                    <a:avLst/>
                    <a:gdLst>
                      <a:gd name="connsiteX0" fmla="*/ 7819 w 35607"/>
                      <a:gd name="connsiteY0" fmla="*/ 19611 h 20129"/>
                      <a:gd name="connsiteX1" fmla="*/ 12603 w 35607"/>
                      <a:gd name="connsiteY1" fmla="*/ 19215 h 20129"/>
                      <a:gd name="connsiteX2" fmla="*/ 23965 w 35607"/>
                      <a:gd name="connsiteY2" fmla="*/ 11093 h 20129"/>
                      <a:gd name="connsiteX3" fmla="*/ 23965 w 35607"/>
                      <a:gd name="connsiteY3" fmla="*/ 10697 h 20129"/>
                      <a:gd name="connsiteX4" fmla="*/ 25759 w 35607"/>
                      <a:gd name="connsiteY4" fmla="*/ 8914 h 20129"/>
                      <a:gd name="connsiteX5" fmla="*/ 25759 w 35607"/>
                      <a:gd name="connsiteY5" fmla="*/ 8716 h 20129"/>
                      <a:gd name="connsiteX6" fmla="*/ 35526 w 35607"/>
                      <a:gd name="connsiteY6" fmla="*/ 1783 h 20129"/>
                      <a:gd name="connsiteX7" fmla="*/ 30742 w 35607"/>
                      <a:gd name="connsiteY7" fmla="*/ 0 h 20129"/>
                      <a:gd name="connsiteX8" fmla="*/ 20178 w 35607"/>
                      <a:gd name="connsiteY8" fmla="*/ 3962 h 20129"/>
                      <a:gd name="connsiteX9" fmla="*/ 20178 w 35607"/>
                      <a:gd name="connsiteY9" fmla="*/ 3367 h 20129"/>
                      <a:gd name="connsiteX10" fmla="*/ 12404 w 35607"/>
                      <a:gd name="connsiteY10" fmla="*/ 4160 h 20129"/>
                      <a:gd name="connsiteX11" fmla="*/ 7221 w 35607"/>
                      <a:gd name="connsiteY11" fmla="*/ 7725 h 20129"/>
                      <a:gd name="connsiteX12" fmla="*/ 7620 w 35607"/>
                      <a:gd name="connsiteY12" fmla="*/ 7924 h 20129"/>
                      <a:gd name="connsiteX13" fmla="*/ 6026 w 35607"/>
                      <a:gd name="connsiteY13" fmla="*/ 8518 h 20129"/>
                      <a:gd name="connsiteX14" fmla="*/ 46 w 35607"/>
                      <a:gd name="connsiteY14" fmla="*/ 14658 h 20129"/>
                      <a:gd name="connsiteX15" fmla="*/ 5627 w 35607"/>
                      <a:gd name="connsiteY15" fmla="*/ 14460 h 20129"/>
                      <a:gd name="connsiteX16" fmla="*/ 13002 w 35607"/>
                      <a:gd name="connsiteY16" fmla="*/ 8122 h 20129"/>
                      <a:gd name="connsiteX17" fmla="*/ 12404 w 35607"/>
                      <a:gd name="connsiteY17" fmla="*/ 7725 h 20129"/>
                      <a:gd name="connsiteX18" fmla="*/ 14596 w 35607"/>
                      <a:gd name="connsiteY18" fmla="*/ 6933 h 20129"/>
                      <a:gd name="connsiteX19" fmla="*/ 13002 w 35607"/>
                      <a:gd name="connsiteY19" fmla="*/ 9112 h 20129"/>
                      <a:gd name="connsiteX20" fmla="*/ 17786 w 35607"/>
                      <a:gd name="connsiteY20" fmla="*/ 11885 h 20129"/>
                      <a:gd name="connsiteX21" fmla="*/ 7819 w 35607"/>
                      <a:gd name="connsiteY21" fmla="*/ 19611 h 20129"/>
                      <a:gd name="connsiteX22" fmla="*/ 16789 w 35607"/>
                      <a:gd name="connsiteY22" fmla="*/ 5745 h 20129"/>
                      <a:gd name="connsiteX23" fmla="*/ 19181 w 35607"/>
                      <a:gd name="connsiteY23" fmla="*/ 4556 h 20129"/>
                      <a:gd name="connsiteX24" fmla="*/ 18583 w 35607"/>
                      <a:gd name="connsiteY24" fmla="*/ 5348 h 20129"/>
                      <a:gd name="connsiteX25" fmla="*/ 16789 w 35607"/>
                      <a:gd name="connsiteY25" fmla="*/ 5745 h 201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35607" h="20129">
                        <a:moveTo>
                          <a:pt x="7819" y="19611"/>
                        </a:moveTo>
                        <a:cubicBezTo>
                          <a:pt x="7421" y="20601"/>
                          <a:pt x="10012" y="20007"/>
                          <a:pt x="12603" y="19215"/>
                        </a:cubicBezTo>
                        <a:cubicBezTo>
                          <a:pt x="18982" y="16441"/>
                          <a:pt x="23168" y="13668"/>
                          <a:pt x="23965" y="11093"/>
                        </a:cubicBezTo>
                        <a:cubicBezTo>
                          <a:pt x="23965" y="10895"/>
                          <a:pt x="23965" y="10895"/>
                          <a:pt x="23965" y="10697"/>
                        </a:cubicBezTo>
                        <a:cubicBezTo>
                          <a:pt x="24762" y="10301"/>
                          <a:pt x="25360" y="9508"/>
                          <a:pt x="25759" y="8914"/>
                        </a:cubicBezTo>
                        <a:cubicBezTo>
                          <a:pt x="25759" y="8716"/>
                          <a:pt x="25759" y="8716"/>
                          <a:pt x="25759" y="8716"/>
                        </a:cubicBezTo>
                        <a:cubicBezTo>
                          <a:pt x="30941" y="7131"/>
                          <a:pt x="34131" y="4556"/>
                          <a:pt x="35526" y="1783"/>
                        </a:cubicBezTo>
                        <a:cubicBezTo>
                          <a:pt x="36124" y="594"/>
                          <a:pt x="33333" y="198"/>
                          <a:pt x="30742" y="0"/>
                        </a:cubicBezTo>
                        <a:cubicBezTo>
                          <a:pt x="26157" y="594"/>
                          <a:pt x="22570" y="1981"/>
                          <a:pt x="20178" y="3962"/>
                        </a:cubicBezTo>
                        <a:cubicBezTo>
                          <a:pt x="20178" y="3764"/>
                          <a:pt x="20178" y="3566"/>
                          <a:pt x="20178" y="3367"/>
                        </a:cubicBezTo>
                        <a:cubicBezTo>
                          <a:pt x="19380" y="2377"/>
                          <a:pt x="16191" y="2773"/>
                          <a:pt x="12404" y="4160"/>
                        </a:cubicBezTo>
                        <a:cubicBezTo>
                          <a:pt x="9613" y="5150"/>
                          <a:pt x="7421" y="6537"/>
                          <a:pt x="7221" y="7725"/>
                        </a:cubicBezTo>
                        <a:cubicBezTo>
                          <a:pt x="7221" y="7725"/>
                          <a:pt x="7421" y="7725"/>
                          <a:pt x="7620" y="7924"/>
                        </a:cubicBezTo>
                        <a:cubicBezTo>
                          <a:pt x="7022" y="8122"/>
                          <a:pt x="6623" y="8320"/>
                          <a:pt x="6026" y="8518"/>
                        </a:cubicBezTo>
                        <a:cubicBezTo>
                          <a:pt x="46" y="11093"/>
                          <a:pt x="-154" y="12876"/>
                          <a:pt x="46" y="14658"/>
                        </a:cubicBezTo>
                        <a:cubicBezTo>
                          <a:pt x="245" y="15649"/>
                          <a:pt x="2637" y="15649"/>
                          <a:pt x="5627" y="14460"/>
                        </a:cubicBezTo>
                        <a:cubicBezTo>
                          <a:pt x="11607" y="12083"/>
                          <a:pt x="12603" y="10103"/>
                          <a:pt x="13002" y="8122"/>
                        </a:cubicBezTo>
                        <a:cubicBezTo>
                          <a:pt x="12803" y="7924"/>
                          <a:pt x="12603" y="7924"/>
                          <a:pt x="12404" y="7725"/>
                        </a:cubicBezTo>
                        <a:cubicBezTo>
                          <a:pt x="13002" y="7527"/>
                          <a:pt x="13799" y="7329"/>
                          <a:pt x="14596" y="6933"/>
                        </a:cubicBezTo>
                        <a:cubicBezTo>
                          <a:pt x="13600" y="7527"/>
                          <a:pt x="13002" y="8122"/>
                          <a:pt x="13002" y="9112"/>
                        </a:cubicBezTo>
                        <a:cubicBezTo>
                          <a:pt x="12803" y="10895"/>
                          <a:pt x="14796" y="11885"/>
                          <a:pt x="17786" y="11885"/>
                        </a:cubicBezTo>
                        <a:cubicBezTo>
                          <a:pt x="11607" y="14460"/>
                          <a:pt x="8816" y="17234"/>
                          <a:pt x="7819" y="19611"/>
                        </a:cubicBezTo>
                        <a:close/>
                        <a:moveTo>
                          <a:pt x="16789" y="5745"/>
                        </a:moveTo>
                        <a:cubicBezTo>
                          <a:pt x="17786" y="5348"/>
                          <a:pt x="18583" y="4952"/>
                          <a:pt x="19181" y="4556"/>
                        </a:cubicBezTo>
                        <a:cubicBezTo>
                          <a:pt x="18982" y="4754"/>
                          <a:pt x="18782" y="5150"/>
                          <a:pt x="18583" y="5348"/>
                        </a:cubicBezTo>
                        <a:cubicBezTo>
                          <a:pt x="17786" y="5546"/>
                          <a:pt x="17188" y="5745"/>
                          <a:pt x="16789" y="57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18" name="Freeform 3117">
                    <a:extLst>
                      <a:ext uri="{FF2B5EF4-FFF2-40B4-BE49-F238E27FC236}">
                        <a16:creationId xmlns:a16="http://schemas.microsoft.com/office/drawing/2014/main" id="{90018B8B-C48F-F42F-3154-025E38492635}"/>
                      </a:ext>
                    </a:extLst>
                  </p:cNvPr>
                  <p:cNvSpPr/>
                  <p:nvPr/>
                </p:nvSpPr>
                <p:spPr>
                  <a:xfrm>
                    <a:off x="3590242" y="5398082"/>
                    <a:ext cx="5888" cy="4982"/>
                  </a:xfrm>
                  <a:custGeom>
                    <a:avLst/>
                    <a:gdLst>
                      <a:gd name="connsiteX0" fmla="*/ 5781 w 5888"/>
                      <a:gd name="connsiteY0" fmla="*/ 2011 h 4982"/>
                      <a:gd name="connsiteX1" fmla="*/ 0 w 5888"/>
                      <a:gd name="connsiteY1" fmla="*/ 30 h 4982"/>
                      <a:gd name="connsiteX2" fmla="*/ 1395 w 5888"/>
                      <a:gd name="connsiteY2" fmla="*/ 4982 h 4982"/>
                      <a:gd name="connsiteX3" fmla="*/ 2193 w 5888"/>
                      <a:gd name="connsiteY3" fmla="*/ 4784 h 4982"/>
                      <a:gd name="connsiteX4" fmla="*/ 5781 w 5888"/>
                      <a:gd name="connsiteY4" fmla="*/ 2011 h 49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888" h="4982">
                        <a:moveTo>
                          <a:pt x="5781" y="2011"/>
                        </a:moveTo>
                        <a:cubicBezTo>
                          <a:pt x="5182" y="624"/>
                          <a:pt x="3389" y="-168"/>
                          <a:pt x="0" y="30"/>
                        </a:cubicBezTo>
                        <a:cubicBezTo>
                          <a:pt x="399" y="1615"/>
                          <a:pt x="997" y="3398"/>
                          <a:pt x="1395" y="4982"/>
                        </a:cubicBezTo>
                        <a:cubicBezTo>
                          <a:pt x="1595" y="4982"/>
                          <a:pt x="1993" y="4982"/>
                          <a:pt x="2193" y="4784"/>
                        </a:cubicBezTo>
                        <a:cubicBezTo>
                          <a:pt x="5581" y="4388"/>
                          <a:pt x="6179" y="3001"/>
                          <a:pt x="5781" y="20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19" name="Freeform 3118">
                    <a:extLst>
                      <a:ext uri="{FF2B5EF4-FFF2-40B4-BE49-F238E27FC236}">
                        <a16:creationId xmlns:a16="http://schemas.microsoft.com/office/drawing/2014/main" id="{CB916137-DDE9-A13F-0CFE-4CC32CE803FA}"/>
                      </a:ext>
                    </a:extLst>
                  </p:cNvPr>
                  <p:cNvSpPr/>
                  <p:nvPr/>
                </p:nvSpPr>
                <p:spPr>
                  <a:xfrm>
                    <a:off x="3678581" y="5403915"/>
                    <a:ext cx="24293" cy="10433"/>
                  </a:xfrm>
                  <a:custGeom>
                    <a:avLst/>
                    <a:gdLst>
                      <a:gd name="connsiteX0" fmla="*/ 5743 w 24293"/>
                      <a:gd name="connsiteY0" fmla="*/ 6082 h 10433"/>
                      <a:gd name="connsiteX1" fmla="*/ 162 w 24293"/>
                      <a:gd name="connsiteY1" fmla="*/ 9846 h 10433"/>
                      <a:gd name="connsiteX2" fmla="*/ 8733 w 24293"/>
                      <a:gd name="connsiteY2" fmla="*/ 9647 h 10433"/>
                      <a:gd name="connsiteX3" fmla="*/ 13915 w 24293"/>
                      <a:gd name="connsiteY3" fmla="*/ 6082 h 10433"/>
                      <a:gd name="connsiteX4" fmla="*/ 13317 w 24293"/>
                      <a:gd name="connsiteY4" fmla="*/ 5686 h 10433"/>
                      <a:gd name="connsiteX5" fmla="*/ 16506 w 24293"/>
                      <a:gd name="connsiteY5" fmla="*/ 5884 h 10433"/>
                      <a:gd name="connsiteX6" fmla="*/ 24280 w 24293"/>
                      <a:gd name="connsiteY6" fmla="*/ 3507 h 10433"/>
                      <a:gd name="connsiteX7" fmla="*/ 19297 w 24293"/>
                      <a:gd name="connsiteY7" fmla="*/ 1328 h 10433"/>
                      <a:gd name="connsiteX8" fmla="*/ 19497 w 24293"/>
                      <a:gd name="connsiteY8" fmla="*/ 1130 h 10433"/>
                      <a:gd name="connsiteX9" fmla="*/ 12919 w 24293"/>
                      <a:gd name="connsiteY9" fmla="*/ 535 h 10433"/>
                      <a:gd name="connsiteX10" fmla="*/ 6740 w 24293"/>
                      <a:gd name="connsiteY10" fmla="*/ 3309 h 10433"/>
                      <a:gd name="connsiteX11" fmla="*/ 10527 w 24293"/>
                      <a:gd name="connsiteY11" fmla="*/ 4299 h 10433"/>
                      <a:gd name="connsiteX12" fmla="*/ 11922 w 24293"/>
                      <a:gd name="connsiteY12" fmla="*/ 5289 h 10433"/>
                      <a:gd name="connsiteX13" fmla="*/ 5743 w 24293"/>
                      <a:gd name="connsiteY13" fmla="*/ 6082 h 104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4293" h="10433">
                        <a:moveTo>
                          <a:pt x="5743" y="6082"/>
                        </a:moveTo>
                        <a:cubicBezTo>
                          <a:pt x="1557" y="7270"/>
                          <a:pt x="-635" y="8657"/>
                          <a:pt x="162" y="9846"/>
                        </a:cubicBezTo>
                        <a:cubicBezTo>
                          <a:pt x="959" y="10836"/>
                          <a:pt x="4946" y="10440"/>
                          <a:pt x="8733" y="9647"/>
                        </a:cubicBezTo>
                        <a:cubicBezTo>
                          <a:pt x="12520" y="8459"/>
                          <a:pt x="15311" y="7072"/>
                          <a:pt x="13915" y="6082"/>
                        </a:cubicBezTo>
                        <a:cubicBezTo>
                          <a:pt x="13716" y="5884"/>
                          <a:pt x="13517" y="5884"/>
                          <a:pt x="13317" y="5686"/>
                        </a:cubicBezTo>
                        <a:cubicBezTo>
                          <a:pt x="14314" y="5884"/>
                          <a:pt x="15311" y="5884"/>
                          <a:pt x="16506" y="5884"/>
                        </a:cubicBezTo>
                        <a:cubicBezTo>
                          <a:pt x="20493" y="5884"/>
                          <a:pt x="24280" y="5091"/>
                          <a:pt x="24280" y="3507"/>
                        </a:cubicBezTo>
                        <a:cubicBezTo>
                          <a:pt x="24480" y="2318"/>
                          <a:pt x="22287" y="1526"/>
                          <a:pt x="19297" y="1328"/>
                        </a:cubicBezTo>
                        <a:cubicBezTo>
                          <a:pt x="19297" y="1328"/>
                          <a:pt x="19297" y="1130"/>
                          <a:pt x="19497" y="1130"/>
                        </a:cubicBezTo>
                        <a:cubicBezTo>
                          <a:pt x="19895" y="-257"/>
                          <a:pt x="17105" y="-257"/>
                          <a:pt x="12919" y="535"/>
                        </a:cubicBezTo>
                        <a:cubicBezTo>
                          <a:pt x="9729" y="1130"/>
                          <a:pt x="7138" y="2120"/>
                          <a:pt x="6740" y="3309"/>
                        </a:cubicBezTo>
                        <a:cubicBezTo>
                          <a:pt x="6341" y="4497"/>
                          <a:pt x="8135" y="4695"/>
                          <a:pt x="10527" y="4299"/>
                        </a:cubicBezTo>
                        <a:cubicBezTo>
                          <a:pt x="10726" y="4695"/>
                          <a:pt x="11324" y="5091"/>
                          <a:pt x="11922" y="5289"/>
                        </a:cubicBezTo>
                        <a:cubicBezTo>
                          <a:pt x="10527" y="5091"/>
                          <a:pt x="8334" y="5488"/>
                          <a:pt x="5743" y="60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20" name="Freeform 3119">
                    <a:extLst>
                      <a:ext uri="{FF2B5EF4-FFF2-40B4-BE49-F238E27FC236}">
                        <a16:creationId xmlns:a16="http://schemas.microsoft.com/office/drawing/2014/main" id="{0AA074FA-6F54-3556-64A0-34CA0BD32B48}"/>
                      </a:ext>
                    </a:extLst>
                  </p:cNvPr>
                  <p:cNvSpPr/>
                  <p:nvPr/>
                </p:nvSpPr>
                <p:spPr>
                  <a:xfrm>
                    <a:off x="3676152" y="5470909"/>
                    <a:ext cx="13168" cy="6128"/>
                  </a:xfrm>
                  <a:custGeom>
                    <a:avLst/>
                    <a:gdLst>
                      <a:gd name="connsiteX0" fmla="*/ 0 w 13168"/>
                      <a:gd name="connsiteY0" fmla="*/ 5249 h 6128"/>
                      <a:gd name="connsiteX1" fmla="*/ 6977 w 13168"/>
                      <a:gd name="connsiteY1" fmla="*/ 5051 h 6128"/>
                      <a:gd name="connsiteX2" fmla="*/ 13156 w 13168"/>
                      <a:gd name="connsiteY2" fmla="*/ 891 h 6128"/>
                      <a:gd name="connsiteX3" fmla="*/ 6179 w 13168"/>
                      <a:gd name="connsiteY3" fmla="*/ 891 h 6128"/>
                      <a:gd name="connsiteX4" fmla="*/ 0 w 13168"/>
                      <a:gd name="connsiteY4" fmla="*/ 5249 h 6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68" h="6128">
                        <a:moveTo>
                          <a:pt x="0" y="5249"/>
                        </a:moveTo>
                        <a:cubicBezTo>
                          <a:pt x="0" y="6636"/>
                          <a:pt x="3189" y="6240"/>
                          <a:pt x="6977" y="5051"/>
                        </a:cubicBezTo>
                        <a:cubicBezTo>
                          <a:pt x="11162" y="3665"/>
                          <a:pt x="13355" y="2278"/>
                          <a:pt x="13156" y="891"/>
                        </a:cubicBezTo>
                        <a:cubicBezTo>
                          <a:pt x="12956" y="-297"/>
                          <a:pt x="10166" y="-297"/>
                          <a:pt x="6179" y="891"/>
                        </a:cubicBezTo>
                        <a:cubicBezTo>
                          <a:pt x="2193" y="2476"/>
                          <a:pt x="0" y="4061"/>
                          <a:pt x="0" y="52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21" name="Freeform 3120">
                    <a:extLst>
                      <a:ext uri="{FF2B5EF4-FFF2-40B4-BE49-F238E27FC236}">
                        <a16:creationId xmlns:a16="http://schemas.microsoft.com/office/drawing/2014/main" id="{9A853AA4-D4BE-3EBA-9961-438CA7D3C803}"/>
                      </a:ext>
                    </a:extLst>
                  </p:cNvPr>
                  <p:cNvSpPr/>
                  <p:nvPr/>
                </p:nvSpPr>
                <p:spPr>
                  <a:xfrm>
                    <a:off x="3621774" y="5423071"/>
                    <a:ext cx="21888" cy="8765"/>
                  </a:xfrm>
                  <a:custGeom>
                    <a:avLst/>
                    <a:gdLst>
                      <a:gd name="connsiteX0" fmla="*/ 21888 w 21888"/>
                      <a:gd name="connsiteY0" fmla="*/ 594 h 8765"/>
                      <a:gd name="connsiteX1" fmla="*/ 15310 w 21888"/>
                      <a:gd name="connsiteY1" fmla="*/ 594 h 8765"/>
                      <a:gd name="connsiteX2" fmla="*/ 9131 w 21888"/>
                      <a:gd name="connsiteY2" fmla="*/ 3962 h 8765"/>
                      <a:gd name="connsiteX3" fmla="*/ 3351 w 21888"/>
                      <a:gd name="connsiteY3" fmla="*/ 5150 h 8765"/>
                      <a:gd name="connsiteX4" fmla="*/ 759 w 21888"/>
                      <a:gd name="connsiteY4" fmla="*/ 8122 h 8765"/>
                      <a:gd name="connsiteX5" fmla="*/ 9131 w 21888"/>
                      <a:gd name="connsiteY5" fmla="*/ 7924 h 8765"/>
                      <a:gd name="connsiteX6" fmla="*/ 13118 w 21888"/>
                      <a:gd name="connsiteY6" fmla="*/ 4952 h 8765"/>
                      <a:gd name="connsiteX7" fmla="*/ 12918 w 21888"/>
                      <a:gd name="connsiteY7" fmla="*/ 4952 h 8765"/>
                      <a:gd name="connsiteX8" fmla="*/ 15510 w 21888"/>
                      <a:gd name="connsiteY8" fmla="*/ 4358 h 8765"/>
                      <a:gd name="connsiteX9" fmla="*/ 21888 w 21888"/>
                      <a:gd name="connsiteY9" fmla="*/ 594 h 87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1888" h="8765">
                        <a:moveTo>
                          <a:pt x="21888" y="594"/>
                        </a:moveTo>
                        <a:cubicBezTo>
                          <a:pt x="20891" y="-198"/>
                          <a:pt x="18499" y="-198"/>
                          <a:pt x="15310" y="594"/>
                        </a:cubicBezTo>
                        <a:cubicBezTo>
                          <a:pt x="11722" y="1585"/>
                          <a:pt x="9330" y="2773"/>
                          <a:pt x="9131" y="3962"/>
                        </a:cubicBezTo>
                        <a:cubicBezTo>
                          <a:pt x="7537" y="3962"/>
                          <a:pt x="5543" y="4358"/>
                          <a:pt x="3351" y="5150"/>
                        </a:cubicBezTo>
                        <a:cubicBezTo>
                          <a:pt x="560" y="6141"/>
                          <a:pt x="-1035" y="7329"/>
                          <a:pt x="759" y="8122"/>
                        </a:cubicBezTo>
                        <a:cubicBezTo>
                          <a:pt x="2553" y="8914"/>
                          <a:pt x="4945" y="9112"/>
                          <a:pt x="9131" y="7924"/>
                        </a:cubicBezTo>
                        <a:cubicBezTo>
                          <a:pt x="12320" y="6933"/>
                          <a:pt x="13915" y="5745"/>
                          <a:pt x="13118" y="4952"/>
                        </a:cubicBezTo>
                        <a:lnTo>
                          <a:pt x="12918" y="4952"/>
                        </a:lnTo>
                        <a:cubicBezTo>
                          <a:pt x="13716" y="4754"/>
                          <a:pt x="14513" y="4556"/>
                          <a:pt x="15510" y="4358"/>
                        </a:cubicBezTo>
                        <a:cubicBezTo>
                          <a:pt x="19297" y="3169"/>
                          <a:pt x="21888" y="1981"/>
                          <a:pt x="21888" y="5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22" name="Freeform 3121">
                    <a:extLst>
                      <a:ext uri="{FF2B5EF4-FFF2-40B4-BE49-F238E27FC236}">
                        <a16:creationId xmlns:a16="http://schemas.microsoft.com/office/drawing/2014/main" id="{84DB51A3-E5AA-8D83-AA73-ABC917C0FACF}"/>
                      </a:ext>
                    </a:extLst>
                  </p:cNvPr>
                  <p:cNvSpPr/>
                  <p:nvPr/>
                </p:nvSpPr>
                <p:spPr>
                  <a:xfrm>
                    <a:off x="3649831" y="5568025"/>
                    <a:ext cx="18233" cy="9100"/>
                  </a:xfrm>
                  <a:custGeom>
                    <a:avLst/>
                    <a:gdLst>
                      <a:gd name="connsiteX0" fmla="*/ 17749 w 18233"/>
                      <a:gd name="connsiteY0" fmla="*/ 244 h 9100"/>
                      <a:gd name="connsiteX1" fmla="*/ 7384 w 18233"/>
                      <a:gd name="connsiteY1" fmla="*/ 3018 h 9100"/>
                      <a:gd name="connsiteX2" fmla="*/ 7384 w 18233"/>
                      <a:gd name="connsiteY2" fmla="*/ 3018 h 9100"/>
                      <a:gd name="connsiteX3" fmla="*/ 6388 w 18233"/>
                      <a:gd name="connsiteY3" fmla="*/ 3018 h 9100"/>
                      <a:gd name="connsiteX4" fmla="*/ 9 w 18233"/>
                      <a:gd name="connsiteY4" fmla="*/ 7178 h 9100"/>
                      <a:gd name="connsiteX5" fmla="*/ 5989 w 18233"/>
                      <a:gd name="connsiteY5" fmla="*/ 8960 h 9100"/>
                      <a:gd name="connsiteX6" fmla="*/ 12966 w 18233"/>
                      <a:gd name="connsiteY6" fmla="*/ 4999 h 9100"/>
                      <a:gd name="connsiteX7" fmla="*/ 12966 w 18233"/>
                      <a:gd name="connsiteY7" fmla="*/ 4800 h 9100"/>
                      <a:gd name="connsiteX8" fmla="*/ 14560 w 18233"/>
                      <a:gd name="connsiteY8" fmla="*/ 4008 h 9100"/>
                      <a:gd name="connsiteX9" fmla="*/ 17749 w 18233"/>
                      <a:gd name="connsiteY9" fmla="*/ 244 h 9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233" h="9100">
                        <a:moveTo>
                          <a:pt x="17749" y="244"/>
                        </a:moveTo>
                        <a:cubicBezTo>
                          <a:pt x="15756" y="-548"/>
                          <a:pt x="11570" y="641"/>
                          <a:pt x="7384" y="3018"/>
                        </a:cubicBezTo>
                        <a:cubicBezTo>
                          <a:pt x="7384" y="3018"/>
                          <a:pt x="7384" y="3018"/>
                          <a:pt x="7384" y="3018"/>
                        </a:cubicBezTo>
                        <a:cubicBezTo>
                          <a:pt x="6986" y="3018"/>
                          <a:pt x="6587" y="3018"/>
                          <a:pt x="6388" y="3018"/>
                        </a:cubicBezTo>
                        <a:cubicBezTo>
                          <a:pt x="2800" y="3612"/>
                          <a:pt x="-190" y="4999"/>
                          <a:pt x="9" y="7178"/>
                        </a:cubicBezTo>
                        <a:cubicBezTo>
                          <a:pt x="9" y="8960"/>
                          <a:pt x="2800" y="9357"/>
                          <a:pt x="5989" y="8960"/>
                        </a:cubicBezTo>
                        <a:cubicBezTo>
                          <a:pt x="9976" y="8366"/>
                          <a:pt x="13165" y="6979"/>
                          <a:pt x="12966" y="4999"/>
                        </a:cubicBezTo>
                        <a:cubicBezTo>
                          <a:pt x="12966" y="4999"/>
                          <a:pt x="12966" y="4999"/>
                          <a:pt x="12966" y="4800"/>
                        </a:cubicBezTo>
                        <a:cubicBezTo>
                          <a:pt x="13563" y="4602"/>
                          <a:pt x="13962" y="4206"/>
                          <a:pt x="14560" y="4008"/>
                        </a:cubicBezTo>
                        <a:cubicBezTo>
                          <a:pt x="17351" y="2423"/>
                          <a:pt x="19145" y="839"/>
                          <a:pt x="17749" y="2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23" name="Freeform 3122">
                    <a:extLst>
                      <a:ext uri="{FF2B5EF4-FFF2-40B4-BE49-F238E27FC236}">
                        <a16:creationId xmlns:a16="http://schemas.microsoft.com/office/drawing/2014/main" id="{E5252EB1-7D4F-F1AF-4502-BA77E8531C7F}"/>
                      </a:ext>
                    </a:extLst>
                  </p:cNvPr>
                  <p:cNvSpPr/>
                  <p:nvPr/>
                </p:nvSpPr>
                <p:spPr>
                  <a:xfrm>
                    <a:off x="3706096" y="5372096"/>
                    <a:ext cx="14428" cy="4302"/>
                  </a:xfrm>
                  <a:custGeom>
                    <a:avLst/>
                    <a:gdLst>
                      <a:gd name="connsiteX0" fmla="*/ 8526 w 14428"/>
                      <a:gd name="connsiteY0" fmla="*/ 3632 h 4302"/>
                      <a:gd name="connsiteX1" fmla="*/ 14107 w 14428"/>
                      <a:gd name="connsiteY1" fmla="*/ 462 h 4302"/>
                      <a:gd name="connsiteX2" fmla="*/ 4938 w 14428"/>
                      <a:gd name="connsiteY2" fmla="*/ 1056 h 4302"/>
                      <a:gd name="connsiteX3" fmla="*/ 155 w 14428"/>
                      <a:gd name="connsiteY3" fmla="*/ 3632 h 4302"/>
                      <a:gd name="connsiteX4" fmla="*/ 8526 w 14428"/>
                      <a:gd name="connsiteY4" fmla="*/ 3632 h 4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428" h="4302">
                        <a:moveTo>
                          <a:pt x="8526" y="3632"/>
                        </a:moveTo>
                        <a:cubicBezTo>
                          <a:pt x="12114" y="2641"/>
                          <a:pt x="15502" y="1453"/>
                          <a:pt x="14107" y="462"/>
                        </a:cubicBezTo>
                        <a:cubicBezTo>
                          <a:pt x="12712" y="-528"/>
                          <a:pt x="8526" y="264"/>
                          <a:pt x="4938" y="1056"/>
                        </a:cubicBezTo>
                        <a:cubicBezTo>
                          <a:pt x="1749" y="1849"/>
                          <a:pt x="-643" y="2839"/>
                          <a:pt x="155" y="3632"/>
                        </a:cubicBezTo>
                        <a:cubicBezTo>
                          <a:pt x="952" y="4622"/>
                          <a:pt x="4141" y="4424"/>
                          <a:pt x="8526" y="36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24" name="Freeform 3123">
                    <a:extLst>
                      <a:ext uri="{FF2B5EF4-FFF2-40B4-BE49-F238E27FC236}">
                        <a16:creationId xmlns:a16="http://schemas.microsoft.com/office/drawing/2014/main" id="{675B9620-A6E3-EF81-2A37-4D0E3171A1B3}"/>
                      </a:ext>
                    </a:extLst>
                  </p:cNvPr>
                  <p:cNvSpPr/>
                  <p:nvPr/>
                </p:nvSpPr>
                <p:spPr>
                  <a:xfrm>
                    <a:off x="3713353" y="5398310"/>
                    <a:ext cx="24984" cy="12654"/>
                  </a:xfrm>
                  <a:custGeom>
                    <a:avLst/>
                    <a:gdLst>
                      <a:gd name="connsiteX0" fmla="*/ 6252 w 24984"/>
                      <a:gd name="connsiteY0" fmla="*/ 8518 h 12654"/>
                      <a:gd name="connsiteX1" fmla="*/ 73 w 24984"/>
                      <a:gd name="connsiteY1" fmla="*/ 11885 h 12654"/>
                      <a:gd name="connsiteX2" fmla="*/ 7248 w 24984"/>
                      <a:gd name="connsiteY2" fmla="*/ 12083 h 12654"/>
                      <a:gd name="connsiteX3" fmla="*/ 10039 w 24984"/>
                      <a:gd name="connsiteY3" fmla="*/ 11093 h 12654"/>
                      <a:gd name="connsiteX4" fmla="*/ 15022 w 24984"/>
                      <a:gd name="connsiteY4" fmla="*/ 12083 h 12654"/>
                      <a:gd name="connsiteX5" fmla="*/ 21002 w 24984"/>
                      <a:gd name="connsiteY5" fmla="*/ 9706 h 12654"/>
                      <a:gd name="connsiteX6" fmla="*/ 20005 w 24984"/>
                      <a:gd name="connsiteY6" fmla="*/ 8320 h 12654"/>
                      <a:gd name="connsiteX7" fmla="*/ 24590 w 24984"/>
                      <a:gd name="connsiteY7" fmla="*/ 5150 h 12654"/>
                      <a:gd name="connsiteX8" fmla="*/ 22796 w 24984"/>
                      <a:gd name="connsiteY8" fmla="*/ 0 h 12654"/>
                      <a:gd name="connsiteX9" fmla="*/ 11434 w 24984"/>
                      <a:gd name="connsiteY9" fmla="*/ 2773 h 12654"/>
                      <a:gd name="connsiteX10" fmla="*/ 9241 w 24984"/>
                      <a:gd name="connsiteY10" fmla="*/ 3962 h 12654"/>
                      <a:gd name="connsiteX11" fmla="*/ 8643 w 24984"/>
                      <a:gd name="connsiteY11" fmla="*/ 4556 h 12654"/>
                      <a:gd name="connsiteX12" fmla="*/ 8444 w 24984"/>
                      <a:gd name="connsiteY12" fmla="*/ 5348 h 12654"/>
                      <a:gd name="connsiteX13" fmla="*/ 8444 w 24984"/>
                      <a:gd name="connsiteY13" fmla="*/ 5546 h 12654"/>
                      <a:gd name="connsiteX14" fmla="*/ 8444 w 24984"/>
                      <a:gd name="connsiteY14" fmla="*/ 5546 h 12654"/>
                      <a:gd name="connsiteX15" fmla="*/ 9441 w 24984"/>
                      <a:gd name="connsiteY15" fmla="*/ 6933 h 12654"/>
                      <a:gd name="connsiteX16" fmla="*/ 11235 w 24984"/>
                      <a:gd name="connsiteY16" fmla="*/ 7924 h 12654"/>
                      <a:gd name="connsiteX17" fmla="*/ 11235 w 24984"/>
                      <a:gd name="connsiteY17" fmla="*/ 7924 h 12654"/>
                      <a:gd name="connsiteX18" fmla="*/ 6252 w 24984"/>
                      <a:gd name="connsiteY18" fmla="*/ 8518 h 126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24984" h="12654">
                        <a:moveTo>
                          <a:pt x="6252" y="8518"/>
                        </a:moveTo>
                        <a:cubicBezTo>
                          <a:pt x="2664" y="9508"/>
                          <a:pt x="-525" y="10697"/>
                          <a:pt x="73" y="11885"/>
                        </a:cubicBezTo>
                        <a:cubicBezTo>
                          <a:pt x="471" y="13074"/>
                          <a:pt x="3461" y="12678"/>
                          <a:pt x="7248" y="12083"/>
                        </a:cubicBezTo>
                        <a:cubicBezTo>
                          <a:pt x="8245" y="11687"/>
                          <a:pt x="9241" y="11489"/>
                          <a:pt x="10039" y="11093"/>
                        </a:cubicBezTo>
                        <a:cubicBezTo>
                          <a:pt x="11035" y="11687"/>
                          <a:pt x="12829" y="12083"/>
                          <a:pt x="15022" y="12083"/>
                        </a:cubicBezTo>
                        <a:cubicBezTo>
                          <a:pt x="18211" y="12083"/>
                          <a:pt x="21002" y="11093"/>
                          <a:pt x="21002" y="9706"/>
                        </a:cubicBezTo>
                        <a:cubicBezTo>
                          <a:pt x="21002" y="9112"/>
                          <a:pt x="20603" y="8716"/>
                          <a:pt x="20005" y="8320"/>
                        </a:cubicBezTo>
                        <a:cubicBezTo>
                          <a:pt x="22995" y="7725"/>
                          <a:pt x="23792" y="6339"/>
                          <a:pt x="24590" y="5150"/>
                        </a:cubicBezTo>
                        <a:cubicBezTo>
                          <a:pt x="25786" y="3169"/>
                          <a:pt x="23992" y="1585"/>
                          <a:pt x="22796" y="0"/>
                        </a:cubicBezTo>
                        <a:cubicBezTo>
                          <a:pt x="19009" y="990"/>
                          <a:pt x="14823" y="1783"/>
                          <a:pt x="11434" y="2773"/>
                        </a:cubicBezTo>
                        <a:cubicBezTo>
                          <a:pt x="10437" y="3169"/>
                          <a:pt x="9839" y="3566"/>
                          <a:pt x="9241" y="3962"/>
                        </a:cubicBezTo>
                        <a:cubicBezTo>
                          <a:pt x="9042" y="4160"/>
                          <a:pt x="8843" y="4358"/>
                          <a:pt x="8643" y="4556"/>
                        </a:cubicBezTo>
                        <a:cubicBezTo>
                          <a:pt x="8444" y="4754"/>
                          <a:pt x="8444" y="5150"/>
                          <a:pt x="8444" y="5348"/>
                        </a:cubicBezTo>
                        <a:lnTo>
                          <a:pt x="8444" y="5546"/>
                        </a:lnTo>
                        <a:lnTo>
                          <a:pt x="8444" y="5546"/>
                        </a:lnTo>
                        <a:cubicBezTo>
                          <a:pt x="8444" y="5943"/>
                          <a:pt x="8843" y="6537"/>
                          <a:pt x="9441" y="6933"/>
                        </a:cubicBezTo>
                        <a:cubicBezTo>
                          <a:pt x="10039" y="7329"/>
                          <a:pt x="10637" y="7527"/>
                          <a:pt x="11235" y="7924"/>
                        </a:cubicBezTo>
                        <a:cubicBezTo>
                          <a:pt x="11235" y="7924"/>
                          <a:pt x="11235" y="7924"/>
                          <a:pt x="11235" y="7924"/>
                        </a:cubicBezTo>
                        <a:cubicBezTo>
                          <a:pt x="9839" y="7725"/>
                          <a:pt x="8245" y="7924"/>
                          <a:pt x="6252" y="85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25" name="Freeform 3124">
                    <a:extLst>
                      <a:ext uri="{FF2B5EF4-FFF2-40B4-BE49-F238E27FC236}">
                        <a16:creationId xmlns:a16="http://schemas.microsoft.com/office/drawing/2014/main" id="{C204C89A-CF79-65AF-AB38-CCDEC83DE586}"/>
                      </a:ext>
                    </a:extLst>
                  </p:cNvPr>
                  <p:cNvSpPr/>
                  <p:nvPr/>
                </p:nvSpPr>
                <p:spPr>
                  <a:xfrm>
                    <a:off x="3712429" y="5438899"/>
                    <a:ext cx="25912" cy="13809"/>
                  </a:xfrm>
                  <a:custGeom>
                    <a:avLst/>
                    <a:gdLst>
                      <a:gd name="connsiteX0" fmla="*/ 3588 w 25912"/>
                      <a:gd name="connsiteY0" fmla="*/ 13291 h 13809"/>
                      <a:gd name="connsiteX1" fmla="*/ 10166 w 25912"/>
                      <a:gd name="connsiteY1" fmla="*/ 12895 h 13809"/>
                      <a:gd name="connsiteX2" fmla="*/ 16345 w 25912"/>
                      <a:gd name="connsiteY2" fmla="*/ 9131 h 13809"/>
                      <a:gd name="connsiteX3" fmla="*/ 12757 w 25912"/>
                      <a:gd name="connsiteY3" fmla="*/ 8933 h 13809"/>
                      <a:gd name="connsiteX4" fmla="*/ 15149 w 25912"/>
                      <a:gd name="connsiteY4" fmla="*/ 5763 h 13809"/>
                      <a:gd name="connsiteX5" fmla="*/ 14750 w 25912"/>
                      <a:gd name="connsiteY5" fmla="*/ 4971 h 13809"/>
                      <a:gd name="connsiteX6" fmla="*/ 21328 w 25912"/>
                      <a:gd name="connsiteY6" fmla="*/ 6160 h 13809"/>
                      <a:gd name="connsiteX7" fmla="*/ 25912 w 25912"/>
                      <a:gd name="connsiteY7" fmla="*/ 3188 h 13809"/>
                      <a:gd name="connsiteX8" fmla="*/ 19135 w 25912"/>
                      <a:gd name="connsiteY8" fmla="*/ 19 h 13809"/>
                      <a:gd name="connsiteX9" fmla="*/ 13355 w 25912"/>
                      <a:gd name="connsiteY9" fmla="*/ 3386 h 13809"/>
                      <a:gd name="connsiteX10" fmla="*/ 6578 w 25912"/>
                      <a:gd name="connsiteY10" fmla="*/ 1604 h 13809"/>
                      <a:gd name="connsiteX11" fmla="*/ 0 w 25912"/>
                      <a:gd name="connsiteY11" fmla="*/ 5763 h 13809"/>
                      <a:gd name="connsiteX12" fmla="*/ 7176 w 25912"/>
                      <a:gd name="connsiteY12" fmla="*/ 9725 h 13809"/>
                      <a:gd name="connsiteX13" fmla="*/ 10166 w 25912"/>
                      <a:gd name="connsiteY13" fmla="*/ 9527 h 13809"/>
                      <a:gd name="connsiteX14" fmla="*/ 3588 w 25912"/>
                      <a:gd name="connsiteY14" fmla="*/ 13291 h 138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912" h="13809">
                        <a:moveTo>
                          <a:pt x="3588" y="13291"/>
                        </a:moveTo>
                        <a:cubicBezTo>
                          <a:pt x="3787" y="14281"/>
                          <a:pt x="6777" y="13687"/>
                          <a:pt x="10166" y="12895"/>
                        </a:cubicBezTo>
                        <a:cubicBezTo>
                          <a:pt x="13554" y="11706"/>
                          <a:pt x="16544" y="10319"/>
                          <a:pt x="16345" y="9131"/>
                        </a:cubicBezTo>
                        <a:cubicBezTo>
                          <a:pt x="16345" y="8537"/>
                          <a:pt x="14750" y="8537"/>
                          <a:pt x="12757" y="8933"/>
                        </a:cubicBezTo>
                        <a:cubicBezTo>
                          <a:pt x="14551" y="8140"/>
                          <a:pt x="15348" y="7150"/>
                          <a:pt x="15149" y="5763"/>
                        </a:cubicBezTo>
                        <a:cubicBezTo>
                          <a:pt x="15149" y="5565"/>
                          <a:pt x="14949" y="5367"/>
                          <a:pt x="14750" y="4971"/>
                        </a:cubicBezTo>
                        <a:cubicBezTo>
                          <a:pt x="16145" y="5962"/>
                          <a:pt x="18537" y="6358"/>
                          <a:pt x="21328" y="6160"/>
                        </a:cubicBezTo>
                        <a:cubicBezTo>
                          <a:pt x="25315" y="5962"/>
                          <a:pt x="25514" y="4575"/>
                          <a:pt x="25912" y="3188"/>
                        </a:cubicBezTo>
                        <a:cubicBezTo>
                          <a:pt x="25514" y="1207"/>
                          <a:pt x="22922" y="-179"/>
                          <a:pt x="19135" y="19"/>
                        </a:cubicBezTo>
                        <a:cubicBezTo>
                          <a:pt x="15747" y="217"/>
                          <a:pt x="12358" y="1207"/>
                          <a:pt x="13355" y="3386"/>
                        </a:cubicBezTo>
                        <a:cubicBezTo>
                          <a:pt x="11760" y="2396"/>
                          <a:pt x="9568" y="1802"/>
                          <a:pt x="6578" y="1604"/>
                        </a:cubicBezTo>
                        <a:cubicBezTo>
                          <a:pt x="1794" y="1405"/>
                          <a:pt x="797" y="3386"/>
                          <a:pt x="0" y="5763"/>
                        </a:cubicBezTo>
                        <a:cubicBezTo>
                          <a:pt x="1196" y="7348"/>
                          <a:pt x="1395" y="9725"/>
                          <a:pt x="7176" y="9725"/>
                        </a:cubicBezTo>
                        <a:cubicBezTo>
                          <a:pt x="8172" y="9725"/>
                          <a:pt x="9169" y="9725"/>
                          <a:pt x="10166" y="9527"/>
                        </a:cubicBezTo>
                        <a:cubicBezTo>
                          <a:pt x="6179" y="10716"/>
                          <a:pt x="3389" y="12102"/>
                          <a:pt x="3588" y="132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26" name="Freeform 3125">
                    <a:extLst>
                      <a:ext uri="{FF2B5EF4-FFF2-40B4-BE49-F238E27FC236}">
                        <a16:creationId xmlns:a16="http://schemas.microsoft.com/office/drawing/2014/main" id="{9B56E4A3-595C-E204-54B2-065AE451825D}"/>
                      </a:ext>
                    </a:extLst>
                  </p:cNvPr>
                  <p:cNvSpPr/>
                  <p:nvPr/>
                </p:nvSpPr>
                <p:spPr>
                  <a:xfrm>
                    <a:off x="3629310" y="5529841"/>
                    <a:ext cx="3787" cy="2971"/>
                  </a:xfrm>
                  <a:custGeom>
                    <a:avLst/>
                    <a:gdLst>
                      <a:gd name="connsiteX0" fmla="*/ 1196 w 3787"/>
                      <a:gd name="connsiteY0" fmla="*/ 0 h 2971"/>
                      <a:gd name="connsiteX1" fmla="*/ 0 w 3787"/>
                      <a:gd name="connsiteY1" fmla="*/ 198 h 2971"/>
                      <a:gd name="connsiteX2" fmla="*/ 797 w 3787"/>
                      <a:gd name="connsiteY2" fmla="*/ 2971 h 2971"/>
                      <a:gd name="connsiteX3" fmla="*/ 2193 w 3787"/>
                      <a:gd name="connsiteY3" fmla="*/ 1981 h 2971"/>
                      <a:gd name="connsiteX4" fmla="*/ 3787 w 3787"/>
                      <a:gd name="connsiteY4" fmla="*/ 0 h 2971"/>
                      <a:gd name="connsiteX5" fmla="*/ 1196 w 3787"/>
                      <a:gd name="connsiteY5" fmla="*/ 0 h 29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7" h="2971">
                        <a:moveTo>
                          <a:pt x="1196" y="0"/>
                        </a:moveTo>
                        <a:cubicBezTo>
                          <a:pt x="797" y="0"/>
                          <a:pt x="398" y="198"/>
                          <a:pt x="0" y="198"/>
                        </a:cubicBezTo>
                        <a:cubicBezTo>
                          <a:pt x="199" y="1188"/>
                          <a:pt x="598" y="1981"/>
                          <a:pt x="797" y="2971"/>
                        </a:cubicBezTo>
                        <a:cubicBezTo>
                          <a:pt x="1196" y="2575"/>
                          <a:pt x="1595" y="2179"/>
                          <a:pt x="2193" y="1981"/>
                        </a:cubicBezTo>
                        <a:cubicBezTo>
                          <a:pt x="2990" y="1387"/>
                          <a:pt x="3189" y="594"/>
                          <a:pt x="3787" y="0"/>
                        </a:cubicBezTo>
                        <a:lnTo>
                          <a:pt x="1196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27" name="Freeform 3126">
                    <a:extLst>
                      <a:ext uri="{FF2B5EF4-FFF2-40B4-BE49-F238E27FC236}">
                        <a16:creationId xmlns:a16="http://schemas.microsoft.com/office/drawing/2014/main" id="{75AE146A-41FC-4ACA-9938-98B493DFDAE6}"/>
                      </a:ext>
                    </a:extLst>
                  </p:cNvPr>
                  <p:cNvSpPr/>
                  <p:nvPr/>
                </p:nvSpPr>
                <p:spPr>
                  <a:xfrm>
                    <a:off x="3703931" y="5468412"/>
                    <a:ext cx="17080" cy="13505"/>
                  </a:xfrm>
                  <a:custGeom>
                    <a:avLst/>
                    <a:gdLst>
                      <a:gd name="connsiteX0" fmla="*/ 126 w 17080"/>
                      <a:gd name="connsiteY0" fmla="*/ 13095 h 13505"/>
                      <a:gd name="connsiteX1" fmla="*/ 6704 w 17080"/>
                      <a:gd name="connsiteY1" fmla="*/ 12105 h 13505"/>
                      <a:gd name="connsiteX2" fmla="*/ 13281 w 17080"/>
                      <a:gd name="connsiteY2" fmla="*/ 7945 h 13505"/>
                      <a:gd name="connsiteX3" fmla="*/ 12484 w 17080"/>
                      <a:gd name="connsiteY3" fmla="*/ 7351 h 13505"/>
                      <a:gd name="connsiteX4" fmla="*/ 12484 w 17080"/>
                      <a:gd name="connsiteY4" fmla="*/ 5964 h 13505"/>
                      <a:gd name="connsiteX5" fmla="*/ 12285 w 17080"/>
                      <a:gd name="connsiteY5" fmla="*/ 5766 h 13505"/>
                      <a:gd name="connsiteX6" fmla="*/ 17069 w 17080"/>
                      <a:gd name="connsiteY6" fmla="*/ 2993 h 13505"/>
                      <a:gd name="connsiteX7" fmla="*/ 9494 w 17080"/>
                      <a:gd name="connsiteY7" fmla="*/ 21 h 13505"/>
                      <a:gd name="connsiteX8" fmla="*/ 2917 w 17080"/>
                      <a:gd name="connsiteY8" fmla="*/ 3785 h 13505"/>
                      <a:gd name="connsiteX9" fmla="*/ 3913 w 17080"/>
                      <a:gd name="connsiteY9" fmla="*/ 4974 h 13505"/>
                      <a:gd name="connsiteX10" fmla="*/ 724 w 17080"/>
                      <a:gd name="connsiteY10" fmla="*/ 7549 h 13505"/>
                      <a:gd name="connsiteX11" fmla="*/ 3515 w 17080"/>
                      <a:gd name="connsiteY11" fmla="*/ 9530 h 13505"/>
                      <a:gd name="connsiteX12" fmla="*/ 126 w 17080"/>
                      <a:gd name="connsiteY12" fmla="*/ 13095 h 135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7080" h="13505">
                        <a:moveTo>
                          <a:pt x="126" y="13095"/>
                        </a:moveTo>
                        <a:cubicBezTo>
                          <a:pt x="724" y="14086"/>
                          <a:pt x="3714" y="13095"/>
                          <a:pt x="6704" y="12105"/>
                        </a:cubicBezTo>
                        <a:cubicBezTo>
                          <a:pt x="10292" y="10718"/>
                          <a:pt x="13680" y="9133"/>
                          <a:pt x="13281" y="7945"/>
                        </a:cubicBezTo>
                        <a:cubicBezTo>
                          <a:pt x="13082" y="7747"/>
                          <a:pt x="12883" y="7549"/>
                          <a:pt x="12484" y="7351"/>
                        </a:cubicBezTo>
                        <a:cubicBezTo>
                          <a:pt x="12683" y="6955"/>
                          <a:pt x="12683" y="6558"/>
                          <a:pt x="12484" y="5964"/>
                        </a:cubicBezTo>
                        <a:cubicBezTo>
                          <a:pt x="12484" y="5766"/>
                          <a:pt x="12285" y="5766"/>
                          <a:pt x="12285" y="5766"/>
                        </a:cubicBezTo>
                        <a:cubicBezTo>
                          <a:pt x="14876" y="5370"/>
                          <a:pt x="17268" y="4577"/>
                          <a:pt x="17069" y="2993"/>
                        </a:cubicBezTo>
                        <a:cubicBezTo>
                          <a:pt x="16072" y="1012"/>
                          <a:pt x="13680" y="-177"/>
                          <a:pt x="9494" y="21"/>
                        </a:cubicBezTo>
                        <a:cubicBezTo>
                          <a:pt x="5109" y="219"/>
                          <a:pt x="2319" y="1408"/>
                          <a:pt x="2917" y="3785"/>
                        </a:cubicBezTo>
                        <a:cubicBezTo>
                          <a:pt x="3116" y="4379"/>
                          <a:pt x="3515" y="4776"/>
                          <a:pt x="3913" y="4974"/>
                        </a:cubicBezTo>
                        <a:cubicBezTo>
                          <a:pt x="2119" y="5568"/>
                          <a:pt x="923" y="6360"/>
                          <a:pt x="724" y="7549"/>
                        </a:cubicBezTo>
                        <a:cubicBezTo>
                          <a:pt x="1122" y="8539"/>
                          <a:pt x="2119" y="9133"/>
                          <a:pt x="3515" y="9530"/>
                        </a:cubicBezTo>
                        <a:cubicBezTo>
                          <a:pt x="1122" y="10916"/>
                          <a:pt x="-472" y="12105"/>
                          <a:pt x="126" y="130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28" name="Freeform 3127">
                    <a:extLst>
                      <a:ext uri="{FF2B5EF4-FFF2-40B4-BE49-F238E27FC236}">
                        <a16:creationId xmlns:a16="http://schemas.microsoft.com/office/drawing/2014/main" id="{F12CB997-8A4A-52AE-FE53-481F1DA7EA89}"/>
                      </a:ext>
                    </a:extLst>
                  </p:cNvPr>
                  <p:cNvSpPr/>
                  <p:nvPr/>
                </p:nvSpPr>
                <p:spPr>
                  <a:xfrm>
                    <a:off x="3635254" y="5513406"/>
                    <a:ext cx="12878" cy="6138"/>
                  </a:xfrm>
                  <a:custGeom>
                    <a:avLst/>
                    <a:gdLst>
                      <a:gd name="connsiteX0" fmla="*/ 36 w 12878"/>
                      <a:gd name="connsiteY0" fmla="*/ 4945 h 6138"/>
                      <a:gd name="connsiteX1" fmla="*/ 7012 w 12878"/>
                      <a:gd name="connsiteY1" fmla="*/ 4945 h 6138"/>
                      <a:gd name="connsiteX2" fmla="*/ 12793 w 12878"/>
                      <a:gd name="connsiteY2" fmla="*/ 786 h 6138"/>
                      <a:gd name="connsiteX3" fmla="*/ 7411 w 12878"/>
                      <a:gd name="connsiteY3" fmla="*/ 587 h 6138"/>
                      <a:gd name="connsiteX4" fmla="*/ 36 w 12878"/>
                      <a:gd name="connsiteY4" fmla="*/ 4945 h 61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78" h="6138">
                        <a:moveTo>
                          <a:pt x="36" y="4945"/>
                        </a:moveTo>
                        <a:cubicBezTo>
                          <a:pt x="-363" y="6728"/>
                          <a:pt x="2627" y="6332"/>
                          <a:pt x="7012" y="4945"/>
                        </a:cubicBezTo>
                        <a:cubicBezTo>
                          <a:pt x="10799" y="3559"/>
                          <a:pt x="13391" y="1974"/>
                          <a:pt x="12793" y="786"/>
                        </a:cubicBezTo>
                        <a:cubicBezTo>
                          <a:pt x="12394" y="-7"/>
                          <a:pt x="10401" y="-403"/>
                          <a:pt x="7411" y="587"/>
                        </a:cubicBezTo>
                        <a:cubicBezTo>
                          <a:pt x="3624" y="1578"/>
                          <a:pt x="434" y="3361"/>
                          <a:pt x="36" y="49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29" name="Freeform 3128">
                    <a:extLst>
                      <a:ext uri="{FF2B5EF4-FFF2-40B4-BE49-F238E27FC236}">
                        <a16:creationId xmlns:a16="http://schemas.microsoft.com/office/drawing/2014/main" id="{FC4C14D6-6903-EA65-4BC4-E13E8B1C671F}"/>
                      </a:ext>
                    </a:extLst>
                  </p:cNvPr>
                  <p:cNvSpPr/>
                  <p:nvPr/>
                </p:nvSpPr>
                <p:spPr>
                  <a:xfrm>
                    <a:off x="3655821" y="5498041"/>
                    <a:ext cx="13554" cy="6201"/>
                  </a:xfrm>
                  <a:custGeom>
                    <a:avLst/>
                    <a:gdLst>
                      <a:gd name="connsiteX0" fmla="*/ 0 w 13554"/>
                      <a:gd name="connsiteY0" fmla="*/ 5057 h 6201"/>
                      <a:gd name="connsiteX1" fmla="*/ 6378 w 13554"/>
                      <a:gd name="connsiteY1" fmla="*/ 5255 h 6201"/>
                      <a:gd name="connsiteX2" fmla="*/ 13554 w 13554"/>
                      <a:gd name="connsiteY2" fmla="*/ 898 h 6201"/>
                      <a:gd name="connsiteX3" fmla="*/ 6578 w 13554"/>
                      <a:gd name="connsiteY3" fmla="*/ 898 h 6201"/>
                      <a:gd name="connsiteX4" fmla="*/ 0 w 13554"/>
                      <a:gd name="connsiteY4" fmla="*/ 5057 h 62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54" h="6201">
                        <a:moveTo>
                          <a:pt x="0" y="5057"/>
                        </a:moveTo>
                        <a:cubicBezTo>
                          <a:pt x="0" y="6444"/>
                          <a:pt x="2193" y="6642"/>
                          <a:pt x="6378" y="5255"/>
                        </a:cubicBezTo>
                        <a:cubicBezTo>
                          <a:pt x="10166" y="4067"/>
                          <a:pt x="13155" y="2482"/>
                          <a:pt x="13554" y="898"/>
                        </a:cubicBezTo>
                        <a:cubicBezTo>
                          <a:pt x="13155" y="-489"/>
                          <a:pt x="10365" y="-93"/>
                          <a:pt x="6578" y="898"/>
                        </a:cubicBezTo>
                        <a:cubicBezTo>
                          <a:pt x="2591" y="2086"/>
                          <a:pt x="0" y="3671"/>
                          <a:pt x="0" y="50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30" name="Freeform 3129">
                    <a:extLst>
                      <a:ext uri="{FF2B5EF4-FFF2-40B4-BE49-F238E27FC236}">
                        <a16:creationId xmlns:a16="http://schemas.microsoft.com/office/drawing/2014/main" id="{88448B22-346D-8F83-65A5-ADE096B51FF2}"/>
                      </a:ext>
                    </a:extLst>
                  </p:cNvPr>
                  <p:cNvSpPr/>
                  <p:nvPr/>
                </p:nvSpPr>
                <p:spPr>
                  <a:xfrm>
                    <a:off x="3610972" y="5384196"/>
                    <a:ext cx="13445" cy="4546"/>
                  </a:xfrm>
                  <a:custGeom>
                    <a:avLst/>
                    <a:gdLst>
                      <a:gd name="connsiteX0" fmla="*/ 7176 w 13445"/>
                      <a:gd name="connsiteY0" fmla="*/ 247 h 4546"/>
                      <a:gd name="connsiteX1" fmla="*/ 0 w 13445"/>
                      <a:gd name="connsiteY1" fmla="*/ 3417 h 4546"/>
                      <a:gd name="connsiteX2" fmla="*/ 7375 w 13445"/>
                      <a:gd name="connsiteY2" fmla="*/ 4011 h 4546"/>
                      <a:gd name="connsiteX3" fmla="*/ 13355 w 13445"/>
                      <a:gd name="connsiteY3" fmla="*/ 842 h 4546"/>
                      <a:gd name="connsiteX4" fmla="*/ 7176 w 13445"/>
                      <a:gd name="connsiteY4" fmla="*/ 247 h 45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445" h="4546">
                        <a:moveTo>
                          <a:pt x="7176" y="247"/>
                        </a:moveTo>
                        <a:cubicBezTo>
                          <a:pt x="2990" y="842"/>
                          <a:pt x="0" y="2030"/>
                          <a:pt x="0" y="3417"/>
                        </a:cubicBezTo>
                        <a:cubicBezTo>
                          <a:pt x="0" y="4804"/>
                          <a:pt x="3389" y="4804"/>
                          <a:pt x="7375" y="4011"/>
                        </a:cubicBezTo>
                        <a:cubicBezTo>
                          <a:pt x="11561" y="3219"/>
                          <a:pt x="13953" y="2030"/>
                          <a:pt x="13355" y="842"/>
                        </a:cubicBezTo>
                        <a:cubicBezTo>
                          <a:pt x="12956" y="-149"/>
                          <a:pt x="9966" y="-149"/>
                          <a:pt x="7176" y="2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31" name="Freeform 3130">
                    <a:extLst>
                      <a:ext uri="{FF2B5EF4-FFF2-40B4-BE49-F238E27FC236}">
                        <a16:creationId xmlns:a16="http://schemas.microsoft.com/office/drawing/2014/main" id="{92AE4C51-7DFD-B340-FC91-D9C861AF481D}"/>
                      </a:ext>
                    </a:extLst>
                  </p:cNvPr>
                  <p:cNvSpPr/>
                  <p:nvPr/>
                </p:nvSpPr>
                <p:spPr>
                  <a:xfrm>
                    <a:off x="3614357" y="5436286"/>
                    <a:ext cx="20073" cy="7494"/>
                  </a:xfrm>
                  <a:custGeom>
                    <a:avLst/>
                    <a:gdLst>
                      <a:gd name="connsiteX0" fmla="*/ 19737 w 20073"/>
                      <a:gd name="connsiteY0" fmla="*/ 651 h 7494"/>
                      <a:gd name="connsiteX1" fmla="*/ 11565 w 20073"/>
                      <a:gd name="connsiteY1" fmla="*/ 849 h 7494"/>
                      <a:gd name="connsiteX2" fmla="*/ 7778 w 20073"/>
                      <a:gd name="connsiteY2" fmla="*/ 3028 h 7494"/>
                      <a:gd name="connsiteX3" fmla="*/ 4190 w 20073"/>
                      <a:gd name="connsiteY3" fmla="*/ 3821 h 7494"/>
                      <a:gd name="connsiteX4" fmla="*/ 203 w 20073"/>
                      <a:gd name="connsiteY4" fmla="*/ 6990 h 7494"/>
                      <a:gd name="connsiteX5" fmla="*/ 6781 w 20073"/>
                      <a:gd name="connsiteY5" fmla="*/ 6792 h 7494"/>
                      <a:gd name="connsiteX6" fmla="*/ 11365 w 20073"/>
                      <a:gd name="connsiteY6" fmla="*/ 4811 h 7494"/>
                      <a:gd name="connsiteX7" fmla="*/ 14555 w 20073"/>
                      <a:gd name="connsiteY7" fmla="*/ 4217 h 7494"/>
                      <a:gd name="connsiteX8" fmla="*/ 19737 w 20073"/>
                      <a:gd name="connsiteY8" fmla="*/ 651 h 7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073" h="7494">
                        <a:moveTo>
                          <a:pt x="19737" y="651"/>
                        </a:moveTo>
                        <a:cubicBezTo>
                          <a:pt x="18541" y="-339"/>
                          <a:pt x="15352" y="-141"/>
                          <a:pt x="11565" y="849"/>
                        </a:cubicBezTo>
                        <a:cubicBezTo>
                          <a:pt x="8774" y="1444"/>
                          <a:pt x="7977" y="2236"/>
                          <a:pt x="7778" y="3028"/>
                        </a:cubicBezTo>
                        <a:cubicBezTo>
                          <a:pt x="6582" y="3226"/>
                          <a:pt x="5386" y="3424"/>
                          <a:pt x="4190" y="3821"/>
                        </a:cubicBezTo>
                        <a:cubicBezTo>
                          <a:pt x="1000" y="4811"/>
                          <a:pt x="-594" y="5801"/>
                          <a:pt x="203" y="6990"/>
                        </a:cubicBezTo>
                        <a:cubicBezTo>
                          <a:pt x="1000" y="7782"/>
                          <a:pt x="3990" y="7584"/>
                          <a:pt x="6781" y="6792"/>
                        </a:cubicBezTo>
                        <a:cubicBezTo>
                          <a:pt x="8974" y="6198"/>
                          <a:pt x="10568" y="5405"/>
                          <a:pt x="11365" y="4811"/>
                        </a:cubicBezTo>
                        <a:cubicBezTo>
                          <a:pt x="12362" y="4811"/>
                          <a:pt x="13359" y="4613"/>
                          <a:pt x="14555" y="4217"/>
                        </a:cubicBezTo>
                        <a:cubicBezTo>
                          <a:pt x="17943" y="3424"/>
                          <a:pt x="21132" y="1840"/>
                          <a:pt x="19737" y="6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32" name="Freeform 3131">
                    <a:extLst>
                      <a:ext uri="{FF2B5EF4-FFF2-40B4-BE49-F238E27FC236}">
                        <a16:creationId xmlns:a16="http://schemas.microsoft.com/office/drawing/2014/main" id="{6AEFCEC0-E666-5145-CBD8-54126F7510B6}"/>
                      </a:ext>
                    </a:extLst>
                  </p:cNvPr>
                  <p:cNvSpPr/>
                  <p:nvPr/>
                </p:nvSpPr>
                <p:spPr>
                  <a:xfrm>
                    <a:off x="3663395" y="5530296"/>
                    <a:ext cx="17974" cy="8336"/>
                  </a:xfrm>
                  <a:custGeom>
                    <a:avLst/>
                    <a:gdLst>
                      <a:gd name="connsiteX0" fmla="*/ 5183 w 17974"/>
                      <a:gd name="connsiteY0" fmla="*/ 7468 h 8336"/>
                      <a:gd name="connsiteX1" fmla="*/ 8970 w 17974"/>
                      <a:gd name="connsiteY1" fmla="*/ 5686 h 8336"/>
                      <a:gd name="connsiteX2" fmla="*/ 14551 w 17974"/>
                      <a:gd name="connsiteY2" fmla="*/ 4101 h 8336"/>
                      <a:gd name="connsiteX3" fmla="*/ 17940 w 17974"/>
                      <a:gd name="connsiteY3" fmla="*/ 535 h 8336"/>
                      <a:gd name="connsiteX4" fmla="*/ 12159 w 17974"/>
                      <a:gd name="connsiteY4" fmla="*/ 1130 h 8336"/>
                      <a:gd name="connsiteX5" fmla="*/ 10564 w 17974"/>
                      <a:gd name="connsiteY5" fmla="*/ 1922 h 8336"/>
                      <a:gd name="connsiteX6" fmla="*/ 6977 w 17974"/>
                      <a:gd name="connsiteY6" fmla="*/ 2714 h 8336"/>
                      <a:gd name="connsiteX7" fmla="*/ 0 w 17974"/>
                      <a:gd name="connsiteY7" fmla="*/ 7270 h 8336"/>
                      <a:gd name="connsiteX8" fmla="*/ 5183 w 17974"/>
                      <a:gd name="connsiteY8" fmla="*/ 7468 h 83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974" h="8336">
                        <a:moveTo>
                          <a:pt x="5183" y="7468"/>
                        </a:moveTo>
                        <a:cubicBezTo>
                          <a:pt x="6578" y="6874"/>
                          <a:pt x="7774" y="6280"/>
                          <a:pt x="8970" y="5686"/>
                        </a:cubicBezTo>
                        <a:cubicBezTo>
                          <a:pt x="10166" y="5884"/>
                          <a:pt x="12159" y="5289"/>
                          <a:pt x="14551" y="4101"/>
                        </a:cubicBezTo>
                        <a:cubicBezTo>
                          <a:pt x="17541" y="2516"/>
                          <a:pt x="18139" y="1526"/>
                          <a:pt x="17940" y="535"/>
                        </a:cubicBezTo>
                        <a:cubicBezTo>
                          <a:pt x="17142" y="-257"/>
                          <a:pt x="14949" y="-257"/>
                          <a:pt x="12159" y="1130"/>
                        </a:cubicBezTo>
                        <a:cubicBezTo>
                          <a:pt x="11561" y="1526"/>
                          <a:pt x="11162" y="1724"/>
                          <a:pt x="10564" y="1922"/>
                        </a:cubicBezTo>
                        <a:cubicBezTo>
                          <a:pt x="9767" y="1922"/>
                          <a:pt x="8571" y="2120"/>
                          <a:pt x="6977" y="2714"/>
                        </a:cubicBezTo>
                        <a:cubicBezTo>
                          <a:pt x="3189" y="4101"/>
                          <a:pt x="0" y="5686"/>
                          <a:pt x="0" y="7270"/>
                        </a:cubicBezTo>
                        <a:cubicBezTo>
                          <a:pt x="0" y="8657"/>
                          <a:pt x="2193" y="8657"/>
                          <a:pt x="5183" y="74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33" name="Freeform 3132">
                    <a:extLst>
                      <a:ext uri="{FF2B5EF4-FFF2-40B4-BE49-F238E27FC236}">
                        <a16:creationId xmlns:a16="http://schemas.microsoft.com/office/drawing/2014/main" id="{B1DED8FC-1B8D-E0EC-812F-252F2785486C}"/>
                      </a:ext>
                    </a:extLst>
                  </p:cNvPr>
                  <p:cNvSpPr/>
                  <p:nvPr/>
                </p:nvSpPr>
                <p:spPr>
                  <a:xfrm>
                    <a:off x="3628473" y="5498433"/>
                    <a:ext cx="17425" cy="10860"/>
                  </a:xfrm>
                  <a:custGeom>
                    <a:avLst/>
                    <a:gdLst>
                      <a:gd name="connsiteX0" fmla="*/ 4625 w 17425"/>
                      <a:gd name="connsiteY0" fmla="*/ 10410 h 10860"/>
                      <a:gd name="connsiteX1" fmla="*/ 12996 w 17425"/>
                      <a:gd name="connsiteY1" fmla="*/ 4269 h 10860"/>
                      <a:gd name="connsiteX2" fmla="*/ 12797 w 17425"/>
                      <a:gd name="connsiteY2" fmla="*/ 4071 h 10860"/>
                      <a:gd name="connsiteX3" fmla="*/ 17382 w 17425"/>
                      <a:gd name="connsiteY3" fmla="*/ 704 h 10860"/>
                      <a:gd name="connsiteX4" fmla="*/ 9408 w 17425"/>
                      <a:gd name="connsiteY4" fmla="*/ 1298 h 10860"/>
                      <a:gd name="connsiteX5" fmla="*/ 6020 w 17425"/>
                      <a:gd name="connsiteY5" fmla="*/ 4071 h 10860"/>
                      <a:gd name="connsiteX6" fmla="*/ 40 w 17425"/>
                      <a:gd name="connsiteY6" fmla="*/ 8825 h 10860"/>
                      <a:gd name="connsiteX7" fmla="*/ 4625 w 17425"/>
                      <a:gd name="connsiteY7" fmla="*/ 10410 h 108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7425" h="10860">
                        <a:moveTo>
                          <a:pt x="4625" y="10410"/>
                        </a:moveTo>
                        <a:cubicBezTo>
                          <a:pt x="10804" y="8627"/>
                          <a:pt x="12000" y="6250"/>
                          <a:pt x="12996" y="4269"/>
                        </a:cubicBezTo>
                        <a:cubicBezTo>
                          <a:pt x="12996" y="4269"/>
                          <a:pt x="12797" y="4071"/>
                          <a:pt x="12797" y="4071"/>
                        </a:cubicBezTo>
                        <a:cubicBezTo>
                          <a:pt x="15388" y="2883"/>
                          <a:pt x="17780" y="1496"/>
                          <a:pt x="17382" y="704"/>
                        </a:cubicBezTo>
                        <a:cubicBezTo>
                          <a:pt x="16783" y="-485"/>
                          <a:pt x="13395" y="-89"/>
                          <a:pt x="9408" y="1298"/>
                        </a:cubicBezTo>
                        <a:cubicBezTo>
                          <a:pt x="6817" y="2288"/>
                          <a:pt x="5821" y="3279"/>
                          <a:pt x="6020" y="4071"/>
                        </a:cubicBezTo>
                        <a:cubicBezTo>
                          <a:pt x="1037" y="5656"/>
                          <a:pt x="240" y="7439"/>
                          <a:pt x="40" y="8825"/>
                        </a:cubicBezTo>
                        <a:cubicBezTo>
                          <a:pt x="-159" y="10212"/>
                          <a:pt x="240" y="11599"/>
                          <a:pt x="4625" y="104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34" name="Freeform 3133">
                    <a:extLst>
                      <a:ext uri="{FF2B5EF4-FFF2-40B4-BE49-F238E27FC236}">
                        <a16:creationId xmlns:a16="http://schemas.microsoft.com/office/drawing/2014/main" id="{86C13F11-AC05-96B9-956D-89E3E29DE165}"/>
                      </a:ext>
                    </a:extLst>
                  </p:cNvPr>
                  <p:cNvSpPr/>
                  <p:nvPr/>
                </p:nvSpPr>
                <p:spPr>
                  <a:xfrm>
                    <a:off x="3597617" y="5420127"/>
                    <a:ext cx="22273" cy="4873"/>
                  </a:xfrm>
                  <a:custGeom>
                    <a:avLst/>
                    <a:gdLst>
                      <a:gd name="connsiteX0" fmla="*/ 9568 w 22273"/>
                      <a:gd name="connsiteY0" fmla="*/ 3736 h 4873"/>
                      <a:gd name="connsiteX1" fmla="*/ 15946 w 22273"/>
                      <a:gd name="connsiteY1" fmla="*/ 4330 h 4873"/>
                      <a:gd name="connsiteX2" fmla="*/ 22125 w 22273"/>
                      <a:gd name="connsiteY2" fmla="*/ 1557 h 4873"/>
                      <a:gd name="connsiteX3" fmla="*/ 14551 w 22273"/>
                      <a:gd name="connsiteY3" fmla="*/ 567 h 4873"/>
                      <a:gd name="connsiteX4" fmla="*/ 12757 w 22273"/>
                      <a:gd name="connsiteY4" fmla="*/ 963 h 4873"/>
                      <a:gd name="connsiteX5" fmla="*/ 4585 w 22273"/>
                      <a:gd name="connsiteY5" fmla="*/ 963 h 4873"/>
                      <a:gd name="connsiteX6" fmla="*/ 0 w 22273"/>
                      <a:gd name="connsiteY6" fmla="*/ 3142 h 4873"/>
                      <a:gd name="connsiteX7" fmla="*/ 399 w 22273"/>
                      <a:gd name="connsiteY7" fmla="*/ 4528 h 4873"/>
                      <a:gd name="connsiteX8" fmla="*/ 8172 w 22273"/>
                      <a:gd name="connsiteY8" fmla="*/ 4132 h 4873"/>
                      <a:gd name="connsiteX9" fmla="*/ 9568 w 22273"/>
                      <a:gd name="connsiteY9" fmla="*/ 3736 h 48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2273" h="4873">
                        <a:moveTo>
                          <a:pt x="9568" y="3736"/>
                        </a:moveTo>
                        <a:cubicBezTo>
                          <a:pt x="10166" y="4726"/>
                          <a:pt x="12358" y="4925"/>
                          <a:pt x="15946" y="4330"/>
                        </a:cubicBezTo>
                        <a:cubicBezTo>
                          <a:pt x="19135" y="3736"/>
                          <a:pt x="21527" y="2746"/>
                          <a:pt x="22125" y="1557"/>
                        </a:cubicBezTo>
                        <a:cubicBezTo>
                          <a:pt x="23122" y="-424"/>
                          <a:pt x="18936" y="-226"/>
                          <a:pt x="14551" y="567"/>
                        </a:cubicBezTo>
                        <a:cubicBezTo>
                          <a:pt x="13953" y="765"/>
                          <a:pt x="13355" y="765"/>
                          <a:pt x="12757" y="963"/>
                        </a:cubicBezTo>
                        <a:cubicBezTo>
                          <a:pt x="11362" y="-28"/>
                          <a:pt x="8571" y="-226"/>
                          <a:pt x="4585" y="963"/>
                        </a:cubicBezTo>
                        <a:cubicBezTo>
                          <a:pt x="2591" y="1557"/>
                          <a:pt x="797" y="2349"/>
                          <a:pt x="0" y="3142"/>
                        </a:cubicBezTo>
                        <a:cubicBezTo>
                          <a:pt x="200" y="3538"/>
                          <a:pt x="200" y="4132"/>
                          <a:pt x="399" y="4528"/>
                        </a:cubicBezTo>
                        <a:cubicBezTo>
                          <a:pt x="1794" y="5123"/>
                          <a:pt x="4983" y="4925"/>
                          <a:pt x="8172" y="4132"/>
                        </a:cubicBezTo>
                        <a:cubicBezTo>
                          <a:pt x="8571" y="3934"/>
                          <a:pt x="8970" y="3934"/>
                          <a:pt x="9568" y="37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35" name="Freeform 3134">
                    <a:extLst>
                      <a:ext uri="{FF2B5EF4-FFF2-40B4-BE49-F238E27FC236}">
                        <a16:creationId xmlns:a16="http://schemas.microsoft.com/office/drawing/2014/main" id="{689D721C-CC88-1268-E9BA-2800F9866A29}"/>
                      </a:ext>
                    </a:extLst>
                  </p:cNvPr>
                  <p:cNvSpPr/>
                  <p:nvPr/>
                </p:nvSpPr>
                <p:spPr>
                  <a:xfrm>
                    <a:off x="3619792" y="5481358"/>
                    <a:ext cx="15507" cy="6569"/>
                  </a:xfrm>
                  <a:custGeom>
                    <a:avLst/>
                    <a:gdLst>
                      <a:gd name="connsiteX0" fmla="*/ 13305 w 15507"/>
                      <a:gd name="connsiteY0" fmla="*/ 3120 h 6569"/>
                      <a:gd name="connsiteX1" fmla="*/ 15497 w 15507"/>
                      <a:gd name="connsiteY1" fmla="*/ 1139 h 6569"/>
                      <a:gd name="connsiteX2" fmla="*/ 8920 w 15507"/>
                      <a:gd name="connsiteY2" fmla="*/ 941 h 6569"/>
                      <a:gd name="connsiteX3" fmla="*/ 7724 w 15507"/>
                      <a:gd name="connsiteY3" fmla="*/ 1337 h 6569"/>
                      <a:gd name="connsiteX4" fmla="*/ 3737 w 15507"/>
                      <a:gd name="connsiteY4" fmla="*/ 2526 h 6569"/>
                      <a:gd name="connsiteX5" fmla="*/ 149 w 15507"/>
                      <a:gd name="connsiteY5" fmla="*/ 6091 h 6569"/>
                      <a:gd name="connsiteX6" fmla="*/ 10714 w 15507"/>
                      <a:gd name="connsiteY6" fmla="*/ 4308 h 6569"/>
                      <a:gd name="connsiteX7" fmla="*/ 13305 w 15507"/>
                      <a:gd name="connsiteY7" fmla="*/ 3120 h 65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5507" h="6569">
                        <a:moveTo>
                          <a:pt x="13305" y="3120"/>
                        </a:moveTo>
                        <a:cubicBezTo>
                          <a:pt x="14501" y="2526"/>
                          <a:pt x="15298" y="1733"/>
                          <a:pt x="15497" y="1139"/>
                        </a:cubicBezTo>
                        <a:cubicBezTo>
                          <a:pt x="15697" y="-446"/>
                          <a:pt x="12906" y="-248"/>
                          <a:pt x="8920" y="941"/>
                        </a:cubicBezTo>
                        <a:cubicBezTo>
                          <a:pt x="8521" y="1139"/>
                          <a:pt x="8122" y="1139"/>
                          <a:pt x="7724" y="1337"/>
                        </a:cubicBezTo>
                        <a:cubicBezTo>
                          <a:pt x="6528" y="1733"/>
                          <a:pt x="5133" y="2129"/>
                          <a:pt x="3737" y="2526"/>
                        </a:cubicBezTo>
                        <a:cubicBezTo>
                          <a:pt x="747" y="3714"/>
                          <a:pt x="-448" y="4903"/>
                          <a:pt x="149" y="6091"/>
                        </a:cubicBezTo>
                        <a:cubicBezTo>
                          <a:pt x="2342" y="7280"/>
                          <a:pt x="6329" y="6091"/>
                          <a:pt x="10714" y="4308"/>
                        </a:cubicBezTo>
                        <a:cubicBezTo>
                          <a:pt x="11910" y="3912"/>
                          <a:pt x="12707" y="3516"/>
                          <a:pt x="13305" y="31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36" name="Freeform 3135">
                    <a:extLst>
                      <a:ext uri="{FF2B5EF4-FFF2-40B4-BE49-F238E27FC236}">
                        <a16:creationId xmlns:a16="http://schemas.microsoft.com/office/drawing/2014/main" id="{CDF1B922-BDA4-3011-6483-DAF4DE47DEE0}"/>
                      </a:ext>
                    </a:extLst>
                  </p:cNvPr>
                  <p:cNvSpPr/>
                  <p:nvPr/>
                </p:nvSpPr>
                <p:spPr>
                  <a:xfrm>
                    <a:off x="3660604" y="5448822"/>
                    <a:ext cx="22981" cy="5967"/>
                  </a:xfrm>
                  <a:custGeom>
                    <a:avLst/>
                    <a:gdLst>
                      <a:gd name="connsiteX0" fmla="*/ 0 w 22981"/>
                      <a:gd name="connsiteY0" fmla="*/ 4952 h 5967"/>
                      <a:gd name="connsiteX1" fmla="*/ 7375 w 22981"/>
                      <a:gd name="connsiteY1" fmla="*/ 4754 h 5967"/>
                      <a:gd name="connsiteX2" fmla="*/ 10963 w 22981"/>
                      <a:gd name="connsiteY2" fmla="*/ 3368 h 5967"/>
                      <a:gd name="connsiteX3" fmla="*/ 10963 w 22981"/>
                      <a:gd name="connsiteY3" fmla="*/ 3566 h 5967"/>
                      <a:gd name="connsiteX4" fmla="*/ 17142 w 22981"/>
                      <a:gd name="connsiteY4" fmla="*/ 5943 h 5967"/>
                      <a:gd name="connsiteX5" fmla="*/ 22923 w 22981"/>
                      <a:gd name="connsiteY5" fmla="*/ 2773 h 5967"/>
                      <a:gd name="connsiteX6" fmla="*/ 17142 w 22981"/>
                      <a:gd name="connsiteY6" fmla="*/ 0 h 5967"/>
                      <a:gd name="connsiteX7" fmla="*/ 13156 w 22981"/>
                      <a:gd name="connsiteY7" fmla="*/ 991 h 5967"/>
                      <a:gd name="connsiteX8" fmla="*/ 7176 w 22981"/>
                      <a:gd name="connsiteY8" fmla="*/ 1387 h 5967"/>
                      <a:gd name="connsiteX9" fmla="*/ 0 w 22981"/>
                      <a:gd name="connsiteY9" fmla="*/ 4952 h 59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2981" h="5967">
                        <a:moveTo>
                          <a:pt x="0" y="4952"/>
                        </a:moveTo>
                        <a:cubicBezTo>
                          <a:pt x="0" y="6141"/>
                          <a:pt x="3389" y="5943"/>
                          <a:pt x="7375" y="4754"/>
                        </a:cubicBezTo>
                        <a:cubicBezTo>
                          <a:pt x="8770" y="4358"/>
                          <a:pt x="9966" y="3764"/>
                          <a:pt x="10963" y="3368"/>
                        </a:cubicBezTo>
                        <a:cubicBezTo>
                          <a:pt x="10963" y="3368"/>
                          <a:pt x="10963" y="3566"/>
                          <a:pt x="10963" y="3566"/>
                        </a:cubicBezTo>
                        <a:cubicBezTo>
                          <a:pt x="11362" y="5150"/>
                          <a:pt x="13754" y="6141"/>
                          <a:pt x="17142" y="5943"/>
                        </a:cubicBezTo>
                        <a:cubicBezTo>
                          <a:pt x="20331" y="5547"/>
                          <a:pt x="22524" y="4358"/>
                          <a:pt x="22923" y="2773"/>
                        </a:cubicBezTo>
                        <a:cubicBezTo>
                          <a:pt x="23321" y="991"/>
                          <a:pt x="21726" y="0"/>
                          <a:pt x="17142" y="0"/>
                        </a:cubicBezTo>
                        <a:cubicBezTo>
                          <a:pt x="15747" y="198"/>
                          <a:pt x="14352" y="594"/>
                          <a:pt x="13156" y="991"/>
                        </a:cubicBezTo>
                        <a:cubicBezTo>
                          <a:pt x="12358" y="396"/>
                          <a:pt x="9767" y="792"/>
                          <a:pt x="7176" y="1387"/>
                        </a:cubicBezTo>
                        <a:cubicBezTo>
                          <a:pt x="3389" y="1981"/>
                          <a:pt x="0" y="3566"/>
                          <a:pt x="0" y="49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37" name="Freeform 3136">
                    <a:extLst>
                      <a:ext uri="{FF2B5EF4-FFF2-40B4-BE49-F238E27FC236}">
                        <a16:creationId xmlns:a16="http://schemas.microsoft.com/office/drawing/2014/main" id="{FD88240D-9CE5-308D-C1AC-39831B18469B}"/>
                      </a:ext>
                    </a:extLst>
                  </p:cNvPr>
                  <p:cNvSpPr/>
                  <p:nvPr/>
                </p:nvSpPr>
                <p:spPr>
                  <a:xfrm>
                    <a:off x="3643043" y="5526472"/>
                    <a:ext cx="11646" cy="5710"/>
                  </a:xfrm>
                  <a:custGeom>
                    <a:avLst/>
                    <a:gdLst>
                      <a:gd name="connsiteX0" fmla="*/ 220 w 11646"/>
                      <a:gd name="connsiteY0" fmla="*/ 5350 h 5710"/>
                      <a:gd name="connsiteX1" fmla="*/ 6798 w 11646"/>
                      <a:gd name="connsiteY1" fmla="*/ 4360 h 5710"/>
                      <a:gd name="connsiteX2" fmla="*/ 10983 w 11646"/>
                      <a:gd name="connsiteY2" fmla="*/ 200 h 5710"/>
                      <a:gd name="connsiteX3" fmla="*/ 4007 w 11646"/>
                      <a:gd name="connsiteY3" fmla="*/ 1784 h 5710"/>
                      <a:gd name="connsiteX4" fmla="*/ 220 w 11646"/>
                      <a:gd name="connsiteY4" fmla="*/ 5350 h 57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46" h="5710">
                        <a:moveTo>
                          <a:pt x="220" y="5350"/>
                        </a:moveTo>
                        <a:cubicBezTo>
                          <a:pt x="1217" y="6142"/>
                          <a:pt x="4007" y="5548"/>
                          <a:pt x="6798" y="4360"/>
                        </a:cubicBezTo>
                        <a:cubicBezTo>
                          <a:pt x="10784" y="2775"/>
                          <a:pt x="12778" y="992"/>
                          <a:pt x="10983" y="200"/>
                        </a:cubicBezTo>
                        <a:cubicBezTo>
                          <a:pt x="9588" y="-395"/>
                          <a:pt x="6798" y="398"/>
                          <a:pt x="4007" y="1784"/>
                        </a:cubicBezTo>
                        <a:cubicBezTo>
                          <a:pt x="818" y="2973"/>
                          <a:pt x="-578" y="4161"/>
                          <a:pt x="220" y="53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38" name="Freeform 3137">
                    <a:extLst>
                      <a:ext uri="{FF2B5EF4-FFF2-40B4-BE49-F238E27FC236}">
                        <a16:creationId xmlns:a16="http://schemas.microsoft.com/office/drawing/2014/main" id="{E53AA5CB-EEC1-EC6D-4DF6-F0688D64FF10}"/>
                      </a:ext>
                    </a:extLst>
                  </p:cNvPr>
                  <p:cNvSpPr/>
                  <p:nvPr/>
                </p:nvSpPr>
                <p:spPr>
                  <a:xfrm>
                    <a:off x="3670770" y="5417326"/>
                    <a:ext cx="14749" cy="10355"/>
                  </a:xfrm>
                  <a:custGeom>
                    <a:avLst/>
                    <a:gdLst>
                      <a:gd name="connsiteX0" fmla="*/ 8770 w 14749"/>
                      <a:gd name="connsiteY0" fmla="*/ 9112 h 10355"/>
                      <a:gd name="connsiteX1" fmla="*/ 13953 w 14749"/>
                      <a:gd name="connsiteY1" fmla="*/ 5745 h 10355"/>
                      <a:gd name="connsiteX2" fmla="*/ 10365 w 14749"/>
                      <a:gd name="connsiteY2" fmla="*/ 5150 h 10355"/>
                      <a:gd name="connsiteX3" fmla="*/ 10564 w 14749"/>
                      <a:gd name="connsiteY3" fmla="*/ 4952 h 10355"/>
                      <a:gd name="connsiteX4" fmla="*/ 14750 w 14749"/>
                      <a:gd name="connsiteY4" fmla="*/ 2773 h 10355"/>
                      <a:gd name="connsiteX5" fmla="*/ 14750 w 14749"/>
                      <a:gd name="connsiteY5" fmla="*/ 2575 h 10355"/>
                      <a:gd name="connsiteX6" fmla="*/ 14750 w 14749"/>
                      <a:gd name="connsiteY6" fmla="*/ 2377 h 10355"/>
                      <a:gd name="connsiteX7" fmla="*/ 9568 w 14749"/>
                      <a:gd name="connsiteY7" fmla="*/ 0 h 10355"/>
                      <a:gd name="connsiteX8" fmla="*/ 3588 w 14749"/>
                      <a:gd name="connsiteY8" fmla="*/ 2377 h 10355"/>
                      <a:gd name="connsiteX9" fmla="*/ 4385 w 14749"/>
                      <a:gd name="connsiteY9" fmla="*/ 3962 h 10355"/>
                      <a:gd name="connsiteX10" fmla="*/ 3389 w 14749"/>
                      <a:gd name="connsiteY10" fmla="*/ 5348 h 10355"/>
                      <a:gd name="connsiteX11" fmla="*/ 5182 w 14749"/>
                      <a:gd name="connsiteY11" fmla="*/ 6339 h 10355"/>
                      <a:gd name="connsiteX12" fmla="*/ 0 w 14749"/>
                      <a:gd name="connsiteY12" fmla="*/ 9508 h 10355"/>
                      <a:gd name="connsiteX13" fmla="*/ 8770 w 14749"/>
                      <a:gd name="connsiteY13" fmla="*/ 9112 h 10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4749" h="10355">
                        <a:moveTo>
                          <a:pt x="8770" y="9112"/>
                        </a:moveTo>
                        <a:cubicBezTo>
                          <a:pt x="11361" y="8518"/>
                          <a:pt x="14351" y="6933"/>
                          <a:pt x="13953" y="5745"/>
                        </a:cubicBezTo>
                        <a:cubicBezTo>
                          <a:pt x="13753" y="5150"/>
                          <a:pt x="12358" y="4952"/>
                          <a:pt x="10365" y="5150"/>
                        </a:cubicBezTo>
                        <a:cubicBezTo>
                          <a:pt x="10365" y="5150"/>
                          <a:pt x="10564" y="5150"/>
                          <a:pt x="10564" y="4952"/>
                        </a:cubicBezTo>
                        <a:cubicBezTo>
                          <a:pt x="12757" y="4754"/>
                          <a:pt x="14750" y="4160"/>
                          <a:pt x="14750" y="2773"/>
                        </a:cubicBezTo>
                        <a:cubicBezTo>
                          <a:pt x="14750" y="2773"/>
                          <a:pt x="14750" y="2575"/>
                          <a:pt x="14750" y="2575"/>
                        </a:cubicBezTo>
                        <a:cubicBezTo>
                          <a:pt x="14750" y="2575"/>
                          <a:pt x="14750" y="2377"/>
                          <a:pt x="14750" y="2377"/>
                        </a:cubicBezTo>
                        <a:cubicBezTo>
                          <a:pt x="14551" y="991"/>
                          <a:pt x="12557" y="198"/>
                          <a:pt x="9568" y="0"/>
                        </a:cubicBezTo>
                        <a:cubicBezTo>
                          <a:pt x="6777" y="198"/>
                          <a:pt x="3588" y="396"/>
                          <a:pt x="3588" y="2377"/>
                        </a:cubicBezTo>
                        <a:cubicBezTo>
                          <a:pt x="3588" y="2971"/>
                          <a:pt x="3787" y="3566"/>
                          <a:pt x="4385" y="3962"/>
                        </a:cubicBezTo>
                        <a:cubicBezTo>
                          <a:pt x="3787" y="4358"/>
                          <a:pt x="3389" y="4952"/>
                          <a:pt x="3389" y="5348"/>
                        </a:cubicBezTo>
                        <a:cubicBezTo>
                          <a:pt x="3189" y="5943"/>
                          <a:pt x="3787" y="6339"/>
                          <a:pt x="5182" y="6339"/>
                        </a:cubicBezTo>
                        <a:cubicBezTo>
                          <a:pt x="1794" y="7329"/>
                          <a:pt x="0" y="8518"/>
                          <a:pt x="0" y="9508"/>
                        </a:cubicBezTo>
                        <a:cubicBezTo>
                          <a:pt x="0" y="10697"/>
                          <a:pt x="2990" y="10697"/>
                          <a:pt x="8770" y="91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39" name="Freeform 3138">
                    <a:extLst>
                      <a:ext uri="{FF2B5EF4-FFF2-40B4-BE49-F238E27FC236}">
                        <a16:creationId xmlns:a16="http://schemas.microsoft.com/office/drawing/2014/main" id="{E1B35A25-5F6E-C355-C280-358C22D64522}"/>
                      </a:ext>
                    </a:extLst>
                  </p:cNvPr>
                  <p:cNvSpPr/>
                  <p:nvPr/>
                </p:nvSpPr>
                <p:spPr>
                  <a:xfrm>
                    <a:off x="3686302" y="5442880"/>
                    <a:ext cx="16613" cy="7256"/>
                  </a:xfrm>
                  <a:custGeom>
                    <a:avLst/>
                    <a:gdLst>
                      <a:gd name="connsiteX0" fmla="*/ 5596 w 16613"/>
                      <a:gd name="connsiteY0" fmla="*/ 6537 h 7256"/>
                      <a:gd name="connsiteX1" fmla="*/ 6792 w 16613"/>
                      <a:gd name="connsiteY1" fmla="*/ 6141 h 7256"/>
                      <a:gd name="connsiteX2" fmla="*/ 10181 w 16613"/>
                      <a:gd name="connsiteY2" fmla="*/ 6537 h 7256"/>
                      <a:gd name="connsiteX3" fmla="*/ 16559 w 16613"/>
                      <a:gd name="connsiteY3" fmla="*/ 3764 h 7256"/>
                      <a:gd name="connsiteX4" fmla="*/ 10579 w 16613"/>
                      <a:gd name="connsiteY4" fmla="*/ 0 h 7256"/>
                      <a:gd name="connsiteX5" fmla="*/ 4400 w 16613"/>
                      <a:gd name="connsiteY5" fmla="*/ 2773 h 7256"/>
                      <a:gd name="connsiteX6" fmla="*/ 4400 w 16613"/>
                      <a:gd name="connsiteY6" fmla="*/ 3169 h 7256"/>
                      <a:gd name="connsiteX7" fmla="*/ 15 w 16613"/>
                      <a:gd name="connsiteY7" fmla="*/ 6339 h 7256"/>
                      <a:gd name="connsiteX8" fmla="*/ 5596 w 16613"/>
                      <a:gd name="connsiteY8" fmla="*/ 6537 h 72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613" h="7256">
                        <a:moveTo>
                          <a:pt x="5596" y="6537"/>
                        </a:moveTo>
                        <a:cubicBezTo>
                          <a:pt x="5995" y="6339"/>
                          <a:pt x="6393" y="6339"/>
                          <a:pt x="6792" y="6141"/>
                        </a:cubicBezTo>
                        <a:cubicBezTo>
                          <a:pt x="7789" y="6339"/>
                          <a:pt x="8785" y="6537"/>
                          <a:pt x="10181" y="6537"/>
                        </a:cubicBezTo>
                        <a:cubicBezTo>
                          <a:pt x="13569" y="6537"/>
                          <a:pt x="16160" y="5348"/>
                          <a:pt x="16559" y="3764"/>
                        </a:cubicBezTo>
                        <a:cubicBezTo>
                          <a:pt x="16958" y="1783"/>
                          <a:pt x="15164" y="198"/>
                          <a:pt x="10579" y="0"/>
                        </a:cubicBezTo>
                        <a:cubicBezTo>
                          <a:pt x="7191" y="198"/>
                          <a:pt x="4600" y="990"/>
                          <a:pt x="4400" y="2773"/>
                        </a:cubicBezTo>
                        <a:cubicBezTo>
                          <a:pt x="4400" y="2971"/>
                          <a:pt x="4400" y="3169"/>
                          <a:pt x="4400" y="3169"/>
                        </a:cubicBezTo>
                        <a:cubicBezTo>
                          <a:pt x="1610" y="4160"/>
                          <a:pt x="-184" y="5348"/>
                          <a:pt x="15" y="6339"/>
                        </a:cubicBezTo>
                        <a:cubicBezTo>
                          <a:pt x="-184" y="7725"/>
                          <a:pt x="2606" y="7329"/>
                          <a:pt x="5596" y="65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40" name="Freeform 3139">
                    <a:extLst>
                      <a:ext uri="{FF2B5EF4-FFF2-40B4-BE49-F238E27FC236}">
                        <a16:creationId xmlns:a16="http://schemas.microsoft.com/office/drawing/2014/main" id="{AC8E1E8B-3677-0399-B5C8-E0D2637BDB0A}"/>
                      </a:ext>
                    </a:extLst>
                  </p:cNvPr>
                  <p:cNvSpPr/>
                  <p:nvPr/>
                </p:nvSpPr>
                <p:spPr>
                  <a:xfrm>
                    <a:off x="3624127" y="5509964"/>
                    <a:ext cx="12379" cy="5339"/>
                  </a:xfrm>
                  <a:custGeom>
                    <a:avLst/>
                    <a:gdLst>
                      <a:gd name="connsiteX0" fmla="*/ 12358 w 12379"/>
                      <a:gd name="connsiteY0" fmla="*/ 463 h 5339"/>
                      <a:gd name="connsiteX1" fmla="*/ 3987 w 12379"/>
                      <a:gd name="connsiteY1" fmla="*/ 1256 h 5339"/>
                      <a:gd name="connsiteX2" fmla="*/ 0 w 12379"/>
                      <a:gd name="connsiteY2" fmla="*/ 3633 h 5339"/>
                      <a:gd name="connsiteX3" fmla="*/ 399 w 12379"/>
                      <a:gd name="connsiteY3" fmla="*/ 5218 h 5339"/>
                      <a:gd name="connsiteX4" fmla="*/ 8172 w 12379"/>
                      <a:gd name="connsiteY4" fmla="*/ 3831 h 5339"/>
                      <a:gd name="connsiteX5" fmla="*/ 12358 w 12379"/>
                      <a:gd name="connsiteY5" fmla="*/ 463 h 5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379" h="5339">
                        <a:moveTo>
                          <a:pt x="12358" y="463"/>
                        </a:moveTo>
                        <a:cubicBezTo>
                          <a:pt x="10764" y="-329"/>
                          <a:pt x="7973" y="-131"/>
                          <a:pt x="3987" y="1256"/>
                        </a:cubicBezTo>
                        <a:cubicBezTo>
                          <a:pt x="2193" y="2048"/>
                          <a:pt x="797" y="2841"/>
                          <a:pt x="0" y="3633"/>
                        </a:cubicBezTo>
                        <a:cubicBezTo>
                          <a:pt x="200" y="4227"/>
                          <a:pt x="399" y="4623"/>
                          <a:pt x="399" y="5218"/>
                        </a:cubicBezTo>
                        <a:cubicBezTo>
                          <a:pt x="1993" y="5614"/>
                          <a:pt x="4983" y="5020"/>
                          <a:pt x="8172" y="3831"/>
                        </a:cubicBezTo>
                        <a:cubicBezTo>
                          <a:pt x="11362" y="2841"/>
                          <a:pt x="12558" y="1454"/>
                          <a:pt x="12358" y="4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41" name="Freeform 3140">
                    <a:extLst>
                      <a:ext uri="{FF2B5EF4-FFF2-40B4-BE49-F238E27FC236}">
                        <a16:creationId xmlns:a16="http://schemas.microsoft.com/office/drawing/2014/main" id="{928D5320-A8F7-80E0-D343-17FE36B6E8C1}"/>
                      </a:ext>
                    </a:extLst>
                  </p:cNvPr>
                  <p:cNvSpPr/>
                  <p:nvPr/>
                </p:nvSpPr>
                <p:spPr>
                  <a:xfrm>
                    <a:off x="3709231" y="5478140"/>
                    <a:ext cx="24958" cy="10324"/>
                  </a:xfrm>
                  <a:custGeom>
                    <a:avLst/>
                    <a:gdLst>
                      <a:gd name="connsiteX0" fmla="*/ 6587 w 24958"/>
                      <a:gd name="connsiteY0" fmla="*/ 9310 h 10324"/>
                      <a:gd name="connsiteX1" fmla="*/ 12567 w 24958"/>
                      <a:gd name="connsiteY1" fmla="*/ 5745 h 10324"/>
                      <a:gd name="connsiteX2" fmla="*/ 12567 w 24958"/>
                      <a:gd name="connsiteY2" fmla="*/ 5546 h 10324"/>
                      <a:gd name="connsiteX3" fmla="*/ 16752 w 24958"/>
                      <a:gd name="connsiteY3" fmla="*/ 6339 h 10324"/>
                      <a:gd name="connsiteX4" fmla="*/ 24925 w 24958"/>
                      <a:gd name="connsiteY4" fmla="*/ 3367 h 10324"/>
                      <a:gd name="connsiteX5" fmla="*/ 18546 w 24958"/>
                      <a:gd name="connsiteY5" fmla="*/ 0 h 10324"/>
                      <a:gd name="connsiteX6" fmla="*/ 10573 w 24958"/>
                      <a:gd name="connsiteY6" fmla="*/ 2971 h 10324"/>
                      <a:gd name="connsiteX7" fmla="*/ 11371 w 24958"/>
                      <a:gd name="connsiteY7" fmla="*/ 4952 h 10324"/>
                      <a:gd name="connsiteX8" fmla="*/ 5789 w 24958"/>
                      <a:gd name="connsiteY8" fmla="*/ 6141 h 10324"/>
                      <a:gd name="connsiteX9" fmla="*/ 9 w 24958"/>
                      <a:gd name="connsiteY9" fmla="*/ 9508 h 10324"/>
                      <a:gd name="connsiteX10" fmla="*/ 6587 w 24958"/>
                      <a:gd name="connsiteY10" fmla="*/ 9310 h 103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958" h="10324">
                        <a:moveTo>
                          <a:pt x="6587" y="9310"/>
                        </a:moveTo>
                        <a:cubicBezTo>
                          <a:pt x="9975" y="8122"/>
                          <a:pt x="12367" y="6933"/>
                          <a:pt x="12567" y="5745"/>
                        </a:cubicBezTo>
                        <a:cubicBezTo>
                          <a:pt x="12567" y="5745"/>
                          <a:pt x="12567" y="5546"/>
                          <a:pt x="12567" y="5546"/>
                        </a:cubicBezTo>
                        <a:cubicBezTo>
                          <a:pt x="13563" y="5943"/>
                          <a:pt x="15158" y="6339"/>
                          <a:pt x="16752" y="6339"/>
                        </a:cubicBezTo>
                        <a:cubicBezTo>
                          <a:pt x="20739" y="6339"/>
                          <a:pt x="23928" y="5348"/>
                          <a:pt x="24925" y="3367"/>
                        </a:cubicBezTo>
                        <a:cubicBezTo>
                          <a:pt x="25323" y="991"/>
                          <a:pt x="22134" y="198"/>
                          <a:pt x="18546" y="0"/>
                        </a:cubicBezTo>
                        <a:cubicBezTo>
                          <a:pt x="14958" y="0"/>
                          <a:pt x="10772" y="396"/>
                          <a:pt x="10573" y="2971"/>
                        </a:cubicBezTo>
                        <a:cubicBezTo>
                          <a:pt x="10573" y="3764"/>
                          <a:pt x="10772" y="4358"/>
                          <a:pt x="11371" y="4952"/>
                        </a:cubicBezTo>
                        <a:cubicBezTo>
                          <a:pt x="10174" y="4952"/>
                          <a:pt x="8181" y="5348"/>
                          <a:pt x="5789" y="6141"/>
                        </a:cubicBezTo>
                        <a:cubicBezTo>
                          <a:pt x="2799" y="7131"/>
                          <a:pt x="208" y="8518"/>
                          <a:pt x="9" y="9508"/>
                        </a:cubicBezTo>
                        <a:cubicBezTo>
                          <a:pt x="-190" y="10895"/>
                          <a:pt x="2999" y="10301"/>
                          <a:pt x="6587" y="93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42" name="Freeform 3141">
                    <a:extLst>
                      <a:ext uri="{FF2B5EF4-FFF2-40B4-BE49-F238E27FC236}">
                        <a16:creationId xmlns:a16="http://schemas.microsoft.com/office/drawing/2014/main" id="{AFC0FC6E-DBC0-2343-3173-D3A97DEAFFE6}"/>
                      </a:ext>
                    </a:extLst>
                  </p:cNvPr>
                  <p:cNvSpPr/>
                  <p:nvPr/>
                </p:nvSpPr>
                <p:spPr>
                  <a:xfrm>
                    <a:off x="3710025" y="5452644"/>
                    <a:ext cx="26519" cy="15174"/>
                  </a:xfrm>
                  <a:custGeom>
                    <a:avLst/>
                    <a:gdLst>
                      <a:gd name="connsiteX0" fmla="*/ 12 w 26519"/>
                      <a:gd name="connsiteY0" fmla="*/ 14601 h 15174"/>
                      <a:gd name="connsiteX1" fmla="*/ 5792 w 26519"/>
                      <a:gd name="connsiteY1" fmla="*/ 14205 h 15174"/>
                      <a:gd name="connsiteX2" fmla="*/ 11971 w 26519"/>
                      <a:gd name="connsiteY2" fmla="*/ 10639 h 15174"/>
                      <a:gd name="connsiteX3" fmla="*/ 12170 w 26519"/>
                      <a:gd name="connsiteY3" fmla="*/ 10639 h 15174"/>
                      <a:gd name="connsiteX4" fmla="*/ 20144 w 26519"/>
                      <a:gd name="connsiteY4" fmla="*/ 7668 h 15174"/>
                      <a:gd name="connsiteX5" fmla="*/ 19745 w 26519"/>
                      <a:gd name="connsiteY5" fmla="*/ 6281 h 15174"/>
                      <a:gd name="connsiteX6" fmla="*/ 22735 w 26519"/>
                      <a:gd name="connsiteY6" fmla="*/ 6083 h 15174"/>
                      <a:gd name="connsiteX7" fmla="*/ 25924 w 26519"/>
                      <a:gd name="connsiteY7" fmla="*/ 2517 h 15174"/>
                      <a:gd name="connsiteX8" fmla="*/ 17552 w 26519"/>
                      <a:gd name="connsiteY8" fmla="*/ 140 h 15174"/>
                      <a:gd name="connsiteX9" fmla="*/ 13167 w 26519"/>
                      <a:gd name="connsiteY9" fmla="*/ 3508 h 15174"/>
                      <a:gd name="connsiteX10" fmla="*/ 14363 w 26519"/>
                      <a:gd name="connsiteY10" fmla="*/ 5093 h 15174"/>
                      <a:gd name="connsiteX11" fmla="*/ 7187 w 26519"/>
                      <a:gd name="connsiteY11" fmla="*/ 8064 h 15174"/>
                      <a:gd name="connsiteX12" fmla="*/ 8782 w 26519"/>
                      <a:gd name="connsiteY12" fmla="*/ 10243 h 15174"/>
                      <a:gd name="connsiteX13" fmla="*/ 6390 w 26519"/>
                      <a:gd name="connsiteY13" fmla="*/ 10837 h 15174"/>
                      <a:gd name="connsiteX14" fmla="*/ 12 w 26519"/>
                      <a:gd name="connsiteY14" fmla="*/ 14601 h 151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6519" h="15174">
                        <a:moveTo>
                          <a:pt x="12" y="14601"/>
                        </a:moveTo>
                        <a:cubicBezTo>
                          <a:pt x="211" y="15591"/>
                          <a:pt x="3002" y="15195"/>
                          <a:pt x="5792" y="14205"/>
                        </a:cubicBezTo>
                        <a:cubicBezTo>
                          <a:pt x="9579" y="13016"/>
                          <a:pt x="11373" y="11828"/>
                          <a:pt x="11971" y="10639"/>
                        </a:cubicBezTo>
                        <a:cubicBezTo>
                          <a:pt x="11971" y="10639"/>
                          <a:pt x="12170" y="10639"/>
                          <a:pt x="12170" y="10639"/>
                        </a:cubicBezTo>
                        <a:cubicBezTo>
                          <a:pt x="16157" y="10639"/>
                          <a:pt x="19745" y="9847"/>
                          <a:pt x="20144" y="7668"/>
                        </a:cubicBezTo>
                        <a:cubicBezTo>
                          <a:pt x="20343" y="7073"/>
                          <a:pt x="20144" y="6677"/>
                          <a:pt x="19745" y="6281"/>
                        </a:cubicBezTo>
                        <a:cubicBezTo>
                          <a:pt x="20742" y="6281"/>
                          <a:pt x="21539" y="6281"/>
                          <a:pt x="22735" y="6083"/>
                        </a:cubicBezTo>
                        <a:cubicBezTo>
                          <a:pt x="25725" y="5489"/>
                          <a:pt x="27519" y="4102"/>
                          <a:pt x="25924" y="2517"/>
                        </a:cubicBezTo>
                        <a:cubicBezTo>
                          <a:pt x="24329" y="933"/>
                          <a:pt x="22137" y="-454"/>
                          <a:pt x="17552" y="140"/>
                        </a:cubicBezTo>
                        <a:cubicBezTo>
                          <a:pt x="14164" y="735"/>
                          <a:pt x="12370" y="1923"/>
                          <a:pt x="13167" y="3508"/>
                        </a:cubicBezTo>
                        <a:cubicBezTo>
                          <a:pt x="13367" y="4102"/>
                          <a:pt x="13765" y="4498"/>
                          <a:pt x="14363" y="5093"/>
                        </a:cubicBezTo>
                        <a:cubicBezTo>
                          <a:pt x="10975" y="5291"/>
                          <a:pt x="8384" y="6281"/>
                          <a:pt x="7187" y="8064"/>
                        </a:cubicBezTo>
                        <a:cubicBezTo>
                          <a:pt x="7187" y="9054"/>
                          <a:pt x="7786" y="9649"/>
                          <a:pt x="8782" y="10243"/>
                        </a:cubicBezTo>
                        <a:cubicBezTo>
                          <a:pt x="7985" y="10441"/>
                          <a:pt x="7387" y="10639"/>
                          <a:pt x="6390" y="10837"/>
                        </a:cubicBezTo>
                        <a:cubicBezTo>
                          <a:pt x="2204" y="12026"/>
                          <a:pt x="-188" y="13412"/>
                          <a:pt x="12" y="146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43" name="Freeform 3142">
                    <a:extLst>
                      <a:ext uri="{FF2B5EF4-FFF2-40B4-BE49-F238E27FC236}">
                        <a16:creationId xmlns:a16="http://schemas.microsoft.com/office/drawing/2014/main" id="{67E792C9-F4D8-D379-5EBD-2D19BC8BB937}"/>
                      </a:ext>
                    </a:extLst>
                  </p:cNvPr>
                  <p:cNvSpPr/>
                  <p:nvPr/>
                </p:nvSpPr>
                <p:spPr>
                  <a:xfrm>
                    <a:off x="3702500" y="5357575"/>
                    <a:ext cx="12799" cy="4135"/>
                  </a:xfrm>
                  <a:custGeom>
                    <a:avLst/>
                    <a:gdLst>
                      <a:gd name="connsiteX0" fmla="*/ 6939 w 12799"/>
                      <a:gd name="connsiteY0" fmla="*/ 3494 h 4135"/>
                      <a:gd name="connsiteX1" fmla="*/ 12520 w 12799"/>
                      <a:gd name="connsiteY1" fmla="*/ 523 h 4135"/>
                      <a:gd name="connsiteX2" fmla="*/ 5743 w 12799"/>
                      <a:gd name="connsiteY2" fmla="*/ 523 h 4135"/>
                      <a:gd name="connsiteX3" fmla="*/ 162 w 12799"/>
                      <a:gd name="connsiteY3" fmla="*/ 3692 h 4135"/>
                      <a:gd name="connsiteX4" fmla="*/ 6939 w 12799"/>
                      <a:gd name="connsiteY4" fmla="*/ 3494 h 41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99" h="4135">
                        <a:moveTo>
                          <a:pt x="6939" y="3494"/>
                        </a:moveTo>
                        <a:cubicBezTo>
                          <a:pt x="10926" y="2503"/>
                          <a:pt x="13716" y="1513"/>
                          <a:pt x="12520" y="523"/>
                        </a:cubicBezTo>
                        <a:cubicBezTo>
                          <a:pt x="11723" y="-270"/>
                          <a:pt x="8733" y="-72"/>
                          <a:pt x="5743" y="523"/>
                        </a:cubicBezTo>
                        <a:cubicBezTo>
                          <a:pt x="1557" y="1315"/>
                          <a:pt x="-635" y="2702"/>
                          <a:pt x="162" y="3692"/>
                        </a:cubicBezTo>
                        <a:cubicBezTo>
                          <a:pt x="561" y="4484"/>
                          <a:pt x="3750" y="4088"/>
                          <a:pt x="6939" y="34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44" name="Freeform 3143">
                    <a:extLst>
                      <a:ext uri="{FF2B5EF4-FFF2-40B4-BE49-F238E27FC236}">
                        <a16:creationId xmlns:a16="http://schemas.microsoft.com/office/drawing/2014/main" id="{8122820C-6357-25F7-4340-11D83AAE39D4}"/>
                      </a:ext>
                    </a:extLst>
                  </p:cNvPr>
                  <p:cNvSpPr/>
                  <p:nvPr/>
                </p:nvSpPr>
                <p:spPr>
                  <a:xfrm>
                    <a:off x="3618746" y="5495769"/>
                    <a:ext cx="2060" cy="2971"/>
                  </a:xfrm>
                  <a:custGeom>
                    <a:avLst/>
                    <a:gdLst>
                      <a:gd name="connsiteX0" fmla="*/ 0 w 2060"/>
                      <a:gd name="connsiteY0" fmla="*/ 0 h 2971"/>
                      <a:gd name="connsiteX1" fmla="*/ 797 w 2060"/>
                      <a:gd name="connsiteY1" fmla="*/ 2971 h 2971"/>
                      <a:gd name="connsiteX2" fmla="*/ 1993 w 2060"/>
                      <a:gd name="connsiteY2" fmla="*/ 792 h 2971"/>
                      <a:gd name="connsiteX3" fmla="*/ 0 w 2060"/>
                      <a:gd name="connsiteY3" fmla="*/ 0 h 29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60" h="2971">
                        <a:moveTo>
                          <a:pt x="0" y="0"/>
                        </a:moveTo>
                        <a:cubicBezTo>
                          <a:pt x="199" y="991"/>
                          <a:pt x="598" y="1981"/>
                          <a:pt x="797" y="2971"/>
                        </a:cubicBezTo>
                        <a:cubicBezTo>
                          <a:pt x="1993" y="2179"/>
                          <a:pt x="2193" y="1387"/>
                          <a:pt x="1993" y="792"/>
                        </a:cubicBezTo>
                        <a:cubicBezTo>
                          <a:pt x="1794" y="198"/>
                          <a:pt x="1196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45" name="Freeform 3144">
                    <a:extLst>
                      <a:ext uri="{FF2B5EF4-FFF2-40B4-BE49-F238E27FC236}">
                        <a16:creationId xmlns:a16="http://schemas.microsoft.com/office/drawing/2014/main" id="{B851A5C4-0302-1768-6B3D-EA016169F564}"/>
                      </a:ext>
                    </a:extLst>
                  </p:cNvPr>
                  <p:cNvSpPr/>
                  <p:nvPr/>
                </p:nvSpPr>
                <p:spPr>
                  <a:xfrm>
                    <a:off x="3683089" y="5519738"/>
                    <a:ext cx="25762" cy="14969"/>
                  </a:xfrm>
                  <a:custGeom>
                    <a:avLst/>
                    <a:gdLst>
                      <a:gd name="connsiteX0" fmla="*/ 6218 w 25762"/>
                      <a:gd name="connsiteY0" fmla="*/ 13866 h 14969"/>
                      <a:gd name="connsiteX1" fmla="*/ 10803 w 25762"/>
                      <a:gd name="connsiteY1" fmla="*/ 10301 h 14969"/>
                      <a:gd name="connsiteX2" fmla="*/ 11600 w 25762"/>
                      <a:gd name="connsiteY2" fmla="*/ 10301 h 14969"/>
                      <a:gd name="connsiteX3" fmla="*/ 19174 w 25762"/>
                      <a:gd name="connsiteY3" fmla="*/ 6339 h 14969"/>
                      <a:gd name="connsiteX4" fmla="*/ 19374 w 25762"/>
                      <a:gd name="connsiteY4" fmla="*/ 6339 h 14969"/>
                      <a:gd name="connsiteX5" fmla="*/ 25752 w 25762"/>
                      <a:gd name="connsiteY5" fmla="*/ 1783 h 14969"/>
                      <a:gd name="connsiteX6" fmla="*/ 18975 w 25762"/>
                      <a:gd name="connsiteY6" fmla="*/ 2377 h 14969"/>
                      <a:gd name="connsiteX7" fmla="*/ 17978 w 25762"/>
                      <a:gd name="connsiteY7" fmla="*/ 2773 h 14969"/>
                      <a:gd name="connsiteX8" fmla="*/ 14391 w 25762"/>
                      <a:gd name="connsiteY8" fmla="*/ 594 h 14969"/>
                      <a:gd name="connsiteX9" fmla="*/ 10404 w 25762"/>
                      <a:gd name="connsiteY9" fmla="*/ 0 h 14969"/>
                      <a:gd name="connsiteX10" fmla="*/ 2830 w 25762"/>
                      <a:gd name="connsiteY10" fmla="*/ 5150 h 14969"/>
                      <a:gd name="connsiteX11" fmla="*/ 3627 w 25762"/>
                      <a:gd name="connsiteY11" fmla="*/ 6735 h 14969"/>
                      <a:gd name="connsiteX12" fmla="*/ 3627 w 25762"/>
                      <a:gd name="connsiteY12" fmla="*/ 6735 h 14969"/>
                      <a:gd name="connsiteX13" fmla="*/ 6816 w 25762"/>
                      <a:gd name="connsiteY13" fmla="*/ 9706 h 14969"/>
                      <a:gd name="connsiteX14" fmla="*/ 5620 w 25762"/>
                      <a:gd name="connsiteY14" fmla="*/ 10103 h 14969"/>
                      <a:gd name="connsiteX15" fmla="*/ 238 w 25762"/>
                      <a:gd name="connsiteY15" fmla="*/ 14461 h 14969"/>
                      <a:gd name="connsiteX16" fmla="*/ 6218 w 25762"/>
                      <a:gd name="connsiteY16" fmla="*/ 13866 h 149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5762" h="14969">
                        <a:moveTo>
                          <a:pt x="6218" y="13866"/>
                        </a:moveTo>
                        <a:cubicBezTo>
                          <a:pt x="8810" y="12678"/>
                          <a:pt x="10803" y="11291"/>
                          <a:pt x="10803" y="10301"/>
                        </a:cubicBezTo>
                        <a:cubicBezTo>
                          <a:pt x="11002" y="10301"/>
                          <a:pt x="11401" y="10301"/>
                          <a:pt x="11600" y="10301"/>
                        </a:cubicBezTo>
                        <a:cubicBezTo>
                          <a:pt x="16384" y="9904"/>
                          <a:pt x="19174" y="8518"/>
                          <a:pt x="19174" y="6339"/>
                        </a:cubicBezTo>
                        <a:cubicBezTo>
                          <a:pt x="19174" y="6339"/>
                          <a:pt x="19374" y="6339"/>
                          <a:pt x="19374" y="6339"/>
                        </a:cubicBezTo>
                        <a:cubicBezTo>
                          <a:pt x="23360" y="4754"/>
                          <a:pt x="25952" y="2971"/>
                          <a:pt x="25752" y="1783"/>
                        </a:cubicBezTo>
                        <a:cubicBezTo>
                          <a:pt x="25553" y="594"/>
                          <a:pt x="22762" y="991"/>
                          <a:pt x="18975" y="2377"/>
                        </a:cubicBezTo>
                        <a:cubicBezTo>
                          <a:pt x="18576" y="2575"/>
                          <a:pt x="18178" y="2575"/>
                          <a:pt x="17978" y="2773"/>
                        </a:cubicBezTo>
                        <a:cubicBezTo>
                          <a:pt x="17380" y="1783"/>
                          <a:pt x="16384" y="991"/>
                          <a:pt x="14391" y="594"/>
                        </a:cubicBezTo>
                        <a:cubicBezTo>
                          <a:pt x="13394" y="198"/>
                          <a:pt x="11999" y="0"/>
                          <a:pt x="10404" y="0"/>
                        </a:cubicBezTo>
                        <a:cubicBezTo>
                          <a:pt x="5222" y="792"/>
                          <a:pt x="2631" y="2575"/>
                          <a:pt x="2830" y="5150"/>
                        </a:cubicBezTo>
                        <a:cubicBezTo>
                          <a:pt x="2830" y="5745"/>
                          <a:pt x="3228" y="6339"/>
                          <a:pt x="3627" y="6735"/>
                        </a:cubicBezTo>
                        <a:lnTo>
                          <a:pt x="3627" y="6735"/>
                        </a:lnTo>
                        <a:cubicBezTo>
                          <a:pt x="4026" y="7924"/>
                          <a:pt x="5022" y="9112"/>
                          <a:pt x="6816" y="9706"/>
                        </a:cubicBezTo>
                        <a:cubicBezTo>
                          <a:pt x="6417" y="9904"/>
                          <a:pt x="6019" y="9904"/>
                          <a:pt x="5620" y="10103"/>
                        </a:cubicBezTo>
                        <a:cubicBezTo>
                          <a:pt x="1434" y="11687"/>
                          <a:pt x="-758" y="13272"/>
                          <a:pt x="238" y="14461"/>
                        </a:cubicBezTo>
                        <a:cubicBezTo>
                          <a:pt x="637" y="15451"/>
                          <a:pt x="3228" y="14857"/>
                          <a:pt x="6218" y="138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46" name="Freeform 3145">
                    <a:extLst>
                      <a:ext uri="{FF2B5EF4-FFF2-40B4-BE49-F238E27FC236}">
                        <a16:creationId xmlns:a16="http://schemas.microsoft.com/office/drawing/2014/main" id="{4A670B2C-87ED-7674-92BD-60B509EA508A}"/>
                      </a:ext>
                    </a:extLst>
                  </p:cNvPr>
                  <p:cNvSpPr/>
                  <p:nvPr/>
                </p:nvSpPr>
                <p:spPr>
                  <a:xfrm>
                    <a:off x="3644791" y="5462144"/>
                    <a:ext cx="12424" cy="4880"/>
                  </a:xfrm>
                  <a:custGeom>
                    <a:avLst/>
                    <a:gdLst>
                      <a:gd name="connsiteX0" fmla="*/ 6246 w 12424"/>
                      <a:gd name="connsiteY0" fmla="*/ 743 h 4880"/>
                      <a:gd name="connsiteX1" fmla="*/ 266 w 12424"/>
                      <a:gd name="connsiteY1" fmla="*/ 4506 h 4880"/>
                      <a:gd name="connsiteX2" fmla="*/ 7242 w 12424"/>
                      <a:gd name="connsiteY2" fmla="*/ 3912 h 4880"/>
                      <a:gd name="connsiteX3" fmla="*/ 12425 w 12424"/>
                      <a:gd name="connsiteY3" fmla="*/ 743 h 4880"/>
                      <a:gd name="connsiteX4" fmla="*/ 6246 w 12424"/>
                      <a:gd name="connsiteY4" fmla="*/ 743 h 48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24" h="4880">
                        <a:moveTo>
                          <a:pt x="6246" y="743"/>
                        </a:moveTo>
                        <a:cubicBezTo>
                          <a:pt x="2060" y="1931"/>
                          <a:pt x="-930" y="3318"/>
                          <a:pt x="266" y="4506"/>
                        </a:cubicBezTo>
                        <a:cubicBezTo>
                          <a:pt x="1063" y="5299"/>
                          <a:pt x="4252" y="4705"/>
                          <a:pt x="7242" y="3912"/>
                        </a:cubicBezTo>
                        <a:cubicBezTo>
                          <a:pt x="10431" y="2922"/>
                          <a:pt x="12425" y="1733"/>
                          <a:pt x="12425" y="743"/>
                        </a:cubicBezTo>
                        <a:cubicBezTo>
                          <a:pt x="11627" y="-248"/>
                          <a:pt x="9435" y="-248"/>
                          <a:pt x="6246" y="7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47" name="Freeform 3146">
                    <a:extLst>
                      <a:ext uri="{FF2B5EF4-FFF2-40B4-BE49-F238E27FC236}">
                        <a16:creationId xmlns:a16="http://schemas.microsoft.com/office/drawing/2014/main" id="{AA0066F9-25F9-D674-F48C-D27E0E011F39}"/>
                      </a:ext>
                    </a:extLst>
                  </p:cNvPr>
                  <p:cNvSpPr/>
                  <p:nvPr/>
                </p:nvSpPr>
                <p:spPr>
                  <a:xfrm>
                    <a:off x="3616553" y="5389188"/>
                    <a:ext cx="11770" cy="3722"/>
                  </a:xfrm>
                  <a:custGeom>
                    <a:avLst/>
                    <a:gdLst>
                      <a:gd name="connsiteX0" fmla="*/ 0 w 11770"/>
                      <a:gd name="connsiteY0" fmla="*/ 2981 h 3722"/>
                      <a:gd name="connsiteX1" fmla="*/ 6378 w 11770"/>
                      <a:gd name="connsiteY1" fmla="*/ 3377 h 3722"/>
                      <a:gd name="connsiteX2" fmla="*/ 11760 w 11770"/>
                      <a:gd name="connsiteY2" fmla="*/ 802 h 3722"/>
                      <a:gd name="connsiteX3" fmla="*/ 5581 w 11770"/>
                      <a:gd name="connsiteY3" fmla="*/ 406 h 3722"/>
                      <a:gd name="connsiteX4" fmla="*/ 0 w 11770"/>
                      <a:gd name="connsiteY4" fmla="*/ 2981 h 37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70" h="3722">
                        <a:moveTo>
                          <a:pt x="0" y="2981"/>
                        </a:moveTo>
                        <a:cubicBezTo>
                          <a:pt x="996" y="3773"/>
                          <a:pt x="3389" y="3971"/>
                          <a:pt x="6378" y="3377"/>
                        </a:cubicBezTo>
                        <a:cubicBezTo>
                          <a:pt x="9368" y="2783"/>
                          <a:pt x="11959" y="1792"/>
                          <a:pt x="11760" y="802"/>
                        </a:cubicBezTo>
                        <a:cubicBezTo>
                          <a:pt x="11361" y="-189"/>
                          <a:pt x="8571" y="-189"/>
                          <a:pt x="5581" y="406"/>
                        </a:cubicBezTo>
                        <a:cubicBezTo>
                          <a:pt x="2591" y="1000"/>
                          <a:pt x="398" y="1990"/>
                          <a:pt x="0" y="29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48" name="Freeform 3147">
                    <a:extLst>
                      <a:ext uri="{FF2B5EF4-FFF2-40B4-BE49-F238E27FC236}">
                        <a16:creationId xmlns:a16="http://schemas.microsoft.com/office/drawing/2014/main" id="{44F35B52-80DC-7844-BBBB-AF147E7EF62C}"/>
                      </a:ext>
                    </a:extLst>
                  </p:cNvPr>
                  <p:cNvSpPr/>
                  <p:nvPr/>
                </p:nvSpPr>
                <p:spPr>
                  <a:xfrm>
                    <a:off x="3687159" y="5599503"/>
                    <a:ext cx="10909" cy="6379"/>
                  </a:xfrm>
                  <a:custGeom>
                    <a:avLst/>
                    <a:gdLst>
                      <a:gd name="connsiteX0" fmla="*/ 553 w 10909"/>
                      <a:gd name="connsiteY0" fmla="*/ 6205 h 6379"/>
                      <a:gd name="connsiteX1" fmla="*/ 7131 w 10909"/>
                      <a:gd name="connsiteY1" fmla="*/ 4224 h 6379"/>
                      <a:gd name="connsiteX2" fmla="*/ 10719 w 10909"/>
                      <a:gd name="connsiteY2" fmla="*/ 262 h 6379"/>
                      <a:gd name="connsiteX3" fmla="*/ 4739 w 10909"/>
                      <a:gd name="connsiteY3" fmla="*/ 1649 h 6379"/>
                      <a:gd name="connsiteX4" fmla="*/ 553 w 10909"/>
                      <a:gd name="connsiteY4" fmla="*/ 6205 h 63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09" h="6379">
                        <a:moveTo>
                          <a:pt x="553" y="6205"/>
                        </a:moveTo>
                        <a:cubicBezTo>
                          <a:pt x="1749" y="6799"/>
                          <a:pt x="4340" y="5809"/>
                          <a:pt x="7131" y="4224"/>
                        </a:cubicBezTo>
                        <a:cubicBezTo>
                          <a:pt x="9722" y="2639"/>
                          <a:pt x="11516" y="1055"/>
                          <a:pt x="10719" y="262"/>
                        </a:cubicBezTo>
                        <a:cubicBezTo>
                          <a:pt x="9722" y="-332"/>
                          <a:pt x="7530" y="64"/>
                          <a:pt x="4739" y="1649"/>
                        </a:cubicBezTo>
                        <a:cubicBezTo>
                          <a:pt x="952" y="3432"/>
                          <a:pt x="-1042" y="5413"/>
                          <a:pt x="553" y="62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49" name="Freeform 3148">
                    <a:extLst>
                      <a:ext uri="{FF2B5EF4-FFF2-40B4-BE49-F238E27FC236}">
                        <a16:creationId xmlns:a16="http://schemas.microsoft.com/office/drawing/2014/main" id="{A8EE51C0-5063-4557-6AF7-A57607E6CA85}"/>
                      </a:ext>
                    </a:extLst>
                  </p:cNvPr>
                  <p:cNvSpPr/>
                  <p:nvPr/>
                </p:nvSpPr>
                <p:spPr>
                  <a:xfrm>
                    <a:off x="3630306" y="5520536"/>
                    <a:ext cx="16841" cy="9305"/>
                  </a:xfrm>
                  <a:custGeom>
                    <a:avLst/>
                    <a:gdLst>
                      <a:gd name="connsiteX0" fmla="*/ 8770 w 16841"/>
                      <a:gd name="connsiteY0" fmla="*/ 6928 h 9305"/>
                      <a:gd name="connsiteX1" fmla="*/ 10565 w 16841"/>
                      <a:gd name="connsiteY1" fmla="*/ 6136 h 9305"/>
                      <a:gd name="connsiteX2" fmla="*/ 11760 w 16841"/>
                      <a:gd name="connsiteY2" fmla="*/ 5938 h 9305"/>
                      <a:gd name="connsiteX3" fmla="*/ 16744 w 16841"/>
                      <a:gd name="connsiteY3" fmla="*/ 2372 h 9305"/>
                      <a:gd name="connsiteX4" fmla="*/ 8172 w 16841"/>
                      <a:gd name="connsiteY4" fmla="*/ 193 h 9305"/>
                      <a:gd name="connsiteX5" fmla="*/ 2591 w 16841"/>
                      <a:gd name="connsiteY5" fmla="*/ 4749 h 9305"/>
                      <a:gd name="connsiteX6" fmla="*/ 3389 w 16841"/>
                      <a:gd name="connsiteY6" fmla="*/ 5739 h 9305"/>
                      <a:gd name="connsiteX7" fmla="*/ 0 w 16841"/>
                      <a:gd name="connsiteY7" fmla="*/ 9305 h 9305"/>
                      <a:gd name="connsiteX8" fmla="*/ 2392 w 16841"/>
                      <a:gd name="connsiteY8" fmla="*/ 9305 h 9305"/>
                      <a:gd name="connsiteX9" fmla="*/ 8770 w 16841"/>
                      <a:gd name="connsiteY9" fmla="*/ 6928 h 93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6841" h="9305">
                        <a:moveTo>
                          <a:pt x="8770" y="6928"/>
                        </a:moveTo>
                        <a:cubicBezTo>
                          <a:pt x="9368" y="6730"/>
                          <a:pt x="9966" y="6334"/>
                          <a:pt x="10565" y="6136"/>
                        </a:cubicBezTo>
                        <a:cubicBezTo>
                          <a:pt x="10963" y="6136"/>
                          <a:pt x="11362" y="5938"/>
                          <a:pt x="11760" y="5938"/>
                        </a:cubicBezTo>
                        <a:cubicBezTo>
                          <a:pt x="15149" y="5343"/>
                          <a:pt x="17342" y="3957"/>
                          <a:pt x="16744" y="2372"/>
                        </a:cubicBezTo>
                        <a:cubicBezTo>
                          <a:pt x="15946" y="391"/>
                          <a:pt x="12558" y="-401"/>
                          <a:pt x="8172" y="193"/>
                        </a:cubicBezTo>
                        <a:cubicBezTo>
                          <a:pt x="4585" y="1183"/>
                          <a:pt x="1196" y="2570"/>
                          <a:pt x="2591" y="4749"/>
                        </a:cubicBezTo>
                        <a:cubicBezTo>
                          <a:pt x="2791" y="5145"/>
                          <a:pt x="3189" y="5343"/>
                          <a:pt x="3389" y="5739"/>
                        </a:cubicBezTo>
                        <a:cubicBezTo>
                          <a:pt x="1196" y="6928"/>
                          <a:pt x="598" y="8117"/>
                          <a:pt x="0" y="9305"/>
                        </a:cubicBezTo>
                        <a:lnTo>
                          <a:pt x="2392" y="9305"/>
                        </a:lnTo>
                        <a:cubicBezTo>
                          <a:pt x="4784" y="8513"/>
                          <a:pt x="6777" y="7918"/>
                          <a:pt x="8770" y="69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50" name="Freeform 3149">
                    <a:extLst>
                      <a:ext uri="{FF2B5EF4-FFF2-40B4-BE49-F238E27FC236}">
                        <a16:creationId xmlns:a16="http://schemas.microsoft.com/office/drawing/2014/main" id="{FFC2F8C1-84E3-706D-3000-455A0D3AF106}"/>
                      </a:ext>
                    </a:extLst>
                  </p:cNvPr>
                  <p:cNvSpPr/>
                  <p:nvPr/>
                </p:nvSpPr>
                <p:spPr>
                  <a:xfrm>
                    <a:off x="3608580" y="5461026"/>
                    <a:ext cx="4053" cy="3445"/>
                  </a:xfrm>
                  <a:custGeom>
                    <a:avLst/>
                    <a:gdLst>
                      <a:gd name="connsiteX0" fmla="*/ 3588 w 4053"/>
                      <a:gd name="connsiteY0" fmla="*/ 474 h 3445"/>
                      <a:gd name="connsiteX1" fmla="*/ 0 w 4053"/>
                      <a:gd name="connsiteY1" fmla="*/ 78 h 3445"/>
                      <a:gd name="connsiteX2" fmla="*/ 997 w 4053"/>
                      <a:gd name="connsiteY2" fmla="*/ 3445 h 3445"/>
                      <a:gd name="connsiteX3" fmla="*/ 3588 w 4053"/>
                      <a:gd name="connsiteY3" fmla="*/ 474 h 3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053" h="3445">
                        <a:moveTo>
                          <a:pt x="3588" y="474"/>
                        </a:moveTo>
                        <a:cubicBezTo>
                          <a:pt x="2990" y="78"/>
                          <a:pt x="1395" y="-120"/>
                          <a:pt x="0" y="78"/>
                        </a:cubicBezTo>
                        <a:cubicBezTo>
                          <a:pt x="399" y="1266"/>
                          <a:pt x="598" y="2257"/>
                          <a:pt x="997" y="3445"/>
                        </a:cubicBezTo>
                        <a:cubicBezTo>
                          <a:pt x="3588" y="2257"/>
                          <a:pt x="4784" y="1068"/>
                          <a:pt x="3588" y="4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51" name="Freeform 3150">
                    <a:extLst>
                      <a:ext uri="{FF2B5EF4-FFF2-40B4-BE49-F238E27FC236}">
                        <a16:creationId xmlns:a16="http://schemas.microsoft.com/office/drawing/2014/main" id="{A8115EDC-0FD8-3B96-A830-B0500A0453AF}"/>
                      </a:ext>
                    </a:extLst>
                  </p:cNvPr>
                  <p:cNvSpPr/>
                  <p:nvPr/>
                </p:nvSpPr>
                <p:spPr>
                  <a:xfrm>
                    <a:off x="3673931" y="5519150"/>
                    <a:ext cx="10990" cy="5463"/>
                  </a:xfrm>
                  <a:custGeom>
                    <a:avLst/>
                    <a:gdLst>
                      <a:gd name="connsiteX0" fmla="*/ 10991 w 10990"/>
                      <a:gd name="connsiteY0" fmla="*/ 390 h 5463"/>
                      <a:gd name="connsiteX1" fmla="*/ 5211 w 10990"/>
                      <a:gd name="connsiteY1" fmla="*/ 985 h 5463"/>
                      <a:gd name="connsiteX2" fmla="*/ 227 w 10990"/>
                      <a:gd name="connsiteY2" fmla="*/ 5145 h 5463"/>
                      <a:gd name="connsiteX3" fmla="*/ 6606 w 10990"/>
                      <a:gd name="connsiteY3" fmla="*/ 3956 h 5463"/>
                      <a:gd name="connsiteX4" fmla="*/ 10991 w 10990"/>
                      <a:gd name="connsiteY4" fmla="*/ 390 h 54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90" h="5463">
                        <a:moveTo>
                          <a:pt x="10991" y="390"/>
                        </a:moveTo>
                        <a:cubicBezTo>
                          <a:pt x="9994" y="-204"/>
                          <a:pt x="8001" y="-204"/>
                          <a:pt x="5211" y="985"/>
                        </a:cubicBezTo>
                        <a:cubicBezTo>
                          <a:pt x="1623" y="2371"/>
                          <a:pt x="-769" y="4154"/>
                          <a:pt x="227" y="5145"/>
                        </a:cubicBezTo>
                        <a:cubicBezTo>
                          <a:pt x="1025" y="5937"/>
                          <a:pt x="3815" y="5145"/>
                          <a:pt x="6606" y="3956"/>
                        </a:cubicBezTo>
                        <a:cubicBezTo>
                          <a:pt x="9396" y="2767"/>
                          <a:pt x="10991" y="1579"/>
                          <a:pt x="10991" y="3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52" name="Freeform 3151">
                    <a:extLst>
                      <a:ext uri="{FF2B5EF4-FFF2-40B4-BE49-F238E27FC236}">
                        <a16:creationId xmlns:a16="http://schemas.microsoft.com/office/drawing/2014/main" id="{8DF98321-34DC-23DE-DFA1-D059BD6FFB3E}"/>
                      </a:ext>
                    </a:extLst>
                  </p:cNvPr>
                  <p:cNvSpPr/>
                  <p:nvPr/>
                </p:nvSpPr>
                <p:spPr>
                  <a:xfrm>
                    <a:off x="3675753" y="5437650"/>
                    <a:ext cx="10972" cy="4248"/>
                  </a:xfrm>
                  <a:custGeom>
                    <a:avLst/>
                    <a:gdLst>
                      <a:gd name="connsiteX0" fmla="*/ 5780 w 10972"/>
                      <a:gd name="connsiteY0" fmla="*/ 475 h 4248"/>
                      <a:gd name="connsiteX1" fmla="*/ 0 w 10972"/>
                      <a:gd name="connsiteY1" fmla="*/ 3447 h 4248"/>
                      <a:gd name="connsiteX2" fmla="*/ 5382 w 10972"/>
                      <a:gd name="connsiteY2" fmla="*/ 3843 h 4248"/>
                      <a:gd name="connsiteX3" fmla="*/ 10963 w 10972"/>
                      <a:gd name="connsiteY3" fmla="*/ 1070 h 4248"/>
                      <a:gd name="connsiteX4" fmla="*/ 5780 w 10972"/>
                      <a:gd name="connsiteY4" fmla="*/ 475 h 42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72" h="4248">
                        <a:moveTo>
                          <a:pt x="5780" y="475"/>
                        </a:moveTo>
                        <a:cubicBezTo>
                          <a:pt x="2990" y="1268"/>
                          <a:pt x="0" y="2258"/>
                          <a:pt x="0" y="3447"/>
                        </a:cubicBezTo>
                        <a:cubicBezTo>
                          <a:pt x="0" y="4437"/>
                          <a:pt x="2193" y="4437"/>
                          <a:pt x="5382" y="3843"/>
                        </a:cubicBezTo>
                        <a:cubicBezTo>
                          <a:pt x="8172" y="3051"/>
                          <a:pt x="11162" y="2060"/>
                          <a:pt x="10963" y="1070"/>
                        </a:cubicBezTo>
                        <a:cubicBezTo>
                          <a:pt x="10763" y="-119"/>
                          <a:pt x="8970" y="-317"/>
                          <a:pt x="5780" y="4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53" name="Freeform 3152">
                    <a:extLst>
                      <a:ext uri="{FF2B5EF4-FFF2-40B4-BE49-F238E27FC236}">
                        <a16:creationId xmlns:a16="http://schemas.microsoft.com/office/drawing/2014/main" id="{9555693D-33E3-D272-1127-0A4E44B488AF}"/>
                      </a:ext>
                    </a:extLst>
                  </p:cNvPr>
                  <p:cNvSpPr/>
                  <p:nvPr/>
                </p:nvSpPr>
                <p:spPr>
                  <a:xfrm>
                    <a:off x="3594228" y="5410663"/>
                    <a:ext cx="8193" cy="3691"/>
                  </a:xfrm>
                  <a:custGeom>
                    <a:avLst/>
                    <a:gdLst>
                      <a:gd name="connsiteX0" fmla="*/ 8172 w 8193"/>
                      <a:gd name="connsiteY0" fmla="*/ 1117 h 3691"/>
                      <a:gd name="connsiteX1" fmla="*/ 3389 w 8193"/>
                      <a:gd name="connsiteY1" fmla="*/ 325 h 3691"/>
                      <a:gd name="connsiteX2" fmla="*/ 0 w 8193"/>
                      <a:gd name="connsiteY2" fmla="*/ 1513 h 3691"/>
                      <a:gd name="connsiteX3" fmla="*/ 598 w 8193"/>
                      <a:gd name="connsiteY3" fmla="*/ 3692 h 3691"/>
                      <a:gd name="connsiteX4" fmla="*/ 3588 w 8193"/>
                      <a:gd name="connsiteY4" fmla="*/ 3296 h 3691"/>
                      <a:gd name="connsiteX5" fmla="*/ 8172 w 8193"/>
                      <a:gd name="connsiteY5" fmla="*/ 1117 h 36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193" h="3691">
                        <a:moveTo>
                          <a:pt x="8172" y="1117"/>
                        </a:moveTo>
                        <a:cubicBezTo>
                          <a:pt x="7375" y="-72"/>
                          <a:pt x="5581" y="-270"/>
                          <a:pt x="3389" y="325"/>
                        </a:cubicBezTo>
                        <a:cubicBezTo>
                          <a:pt x="1993" y="721"/>
                          <a:pt x="797" y="1117"/>
                          <a:pt x="0" y="1513"/>
                        </a:cubicBezTo>
                        <a:cubicBezTo>
                          <a:pt x="200" y="2305"/>
                          <a:pt x="399" y="3098"/>
                          <a:pt x="598" y="3692"/>
                        </a:cubicBezTo>
                        <a:cubicBezTo>
                          <a:pt x="1395" y="3692"/>
                          <a:pt x="2392" y="3692"/>
                          <a:pt x="3588" y="3296"/>
                        </a:cubicBezTo>
                        <a:cubicBezTo>
                          <a:pt x="7176" y="2702"/>
                          <a:pt x="8372" y="1513"/>
                          <a:pt x="8172" y="11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54" name="Freeform 3153">
                    <a:extLst>
                      <a:ext uri="{FF2B5EF4-FFF2-40B4-BE49-F238E27FC236}">
                        <a16:creationId xmlns:a16="http://schemas.microsoft.com/office/drawing/2014/main" id="{04177C05-52B3-9A67-8727-F519B3AFC079}"/>
                      </a:ext>
                    </a:extLst>
                  </p:cNvPr>
                  <p:cNvSpPr/>
                  <p:nvPr/>
                </p:nvSpPr>
                <p:spPr>
                  <a:xfrm>
                    <a:off x="3720801" y="5533672"/>
                    <a:ext cx="36875" cy="20063"/>
                  </a:xfrm>
                  <a:custGeom>
                    <a:avLst/>
                    <a:gdLst>
                      <a:gd name="connsiteX0" fmla="*/ 36277 w 36875"/>
                      <a:gd name="connsiteY0" fmla="*/ 4290 h 20063"/>
                      <a:gd name="connsiteX1" fmla="*/ 35281 w 36875"/>
                      <a:gd name="connsiteY1" fmla="*/ 130 h 20063"/>
                      <a:gd name="connsiteX2" fmla="*/ 31892 w 36875"/>
                      <a:gd name="connsiteY2" fmla="*/ 328 h 20063"/>
                      <a:gd name="connsiteX3" fmla="*/ 22524 w 36875"/>
                      <a:gd name="connsiteY3" fmla="*/ 6271 h 20063"/>
                      <a:gd name="connsiteX4" fmla="*/ 20929 w 36875"/>
                      <a:gd name="connsiteY4" fmla="*/ 6865 h 20063"/>
                      <a:gd name="connsiteX5" fmla="*/ 11760 w 36875"/>
                      <a:gd name="connsiteY5" fmla="*/ 12015 h 20063"/>
                      <a:gd name="connsiteX6" fmla="*/ 10963 w 36875"/>
                      <a:gd name="connsiteY6" fmla="*/ 13006 h 20063"/>
                      <a:gd name="connsiteX7" fmla="*/ 7973 w 36875"/>
                      <a:gd name="connsiteY7" fmla="*/ 13798 h 20063"/>
                      <a:gd name="connsiteX8" fmla="*/ 0 w 36875"/>
                      <a:gd name="connsiteY8" fmla="*/ 19543 h 20063"/>
                      <a:gd name="connsiteX9" fmla="*/ 5382 w 36875"/>
                      <a:gd name="connsiteY9" fmla="*/ 18750 h 20063"/>
                      <a:gd name="connsiteX10" fmla="*/ 11361 w 36875"/>
                      <a:gd name="connsiteY10" fmla="*/ 14987 h 20063"/>
                      <a:gd name="connsiteX11" fmla="*/ 16943 w 36875"/>
                      <a:gd name="connsiteY11" fmla="*/ 16770 h 20063"/>
                      <a:gd name="connsiteX12" fmla="*/ 16544 w 36875"/>
                      <a:gd name="connsiteY12" fmla="*/ 19939 h 20063"/>
                      <a:gd name="connsiteX13" fmla="*/ 25315 w 36875"/>
                      <a:gd name="connsiteY13" fmla="*/ 16175 h 20063"/>
                      <a:gd name="connsiteX14" fmla="*/ 27308 w 36875"/>
                      <a:gd name="connsiteY14" fmla="*/ 12213 h 20063"/>
                      <a:gd name="connsiteX15" fmla="*/ 28105 w 36875"/>
                      <a:gd name="connsiteY15" fmla="*/ 11817 h 20063"/>
                      <a:gd name="connsiteX16" fmla="*/ 30696 w 36875"/>
                      <a:gd name="connsiteY16" fmla="*/ 11619 h 20063"/>
                      <a:gd name="connsiteX17" fmla="*/ 36875 w 36875"/>
                      <a:gd name="connsiteY17" fmla="*/ 9242 h 20063"/>
                      <a:gd name="connsiteX18" fmla="*/ 36477 w 36875"/>
                      <a:gd name="connsiteY18" fmla="*/ 7855 h 20063"/>
                      <a:gd name="connsiteX19" fmla="*/ 36277 w 36875"/>
                      <a:gd name="connsiteY19" fmla="*/ 4290 h 20063"/>
                      <a:gd name="connsiteX20" fmla="*/ 23720 w 36875"/>
                      <a:gd name="connsiteY20" fmla="*/ 13798 h 20063"/>
                      <a:gd name="connsiteX21" fmla="*/ 23720 w 36875"/>
                      <a:gd name="connsiteY21" fmla="*/ 13600 h 20063"/>
                      <a:gd name="connsiteX22" fmla="*/ 22125 w 36875"/>
                      <a:gd name="connsiteY22" fmla="*/ 11619 h 20063"/>
                      <a:gd name="connsiteX23" fmla="*/ 26510 w 36875"/>
                      <a:gd name="connsiteY23" fmla="*/ 12610 h 20063"/>
                      <a:gd name="connsiteX24" fmla="*/ 26510 w 36875"/>
                      <a:gd name="connsiteY24" fmla="*/ 12610 h 20063"/>
                      <a:gd name="connsiteX25" fmla="*/ 23720 w 36875"/>
                      <a:gd name="connsiteY25" fmla="*/ 13798 h 200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36875" h="20063">
                        <a:moveTo>
                          <a:pt x="36277" y="4290"/>
                        </a:moveTo>
                        <a:cubicBezTo>
                          <a:pt x="35879" y="2903"/>
                          <a:pt x="35679" y="1517"/>
                          <a:pt x="35281" y="130"/>
                        </a:cubicBezTo>
                        <a:cubicBezTo>
                          <a:pt x="34483" y="-68"/>
                          <a:pt x="33287" y="-68"/>
                          <a:pt x="31892" y="328"/>
                        </a:cubicBezTo>
                        <a:cubicBezTo>
                          <a:pt x="25912" y="1319"/>
                          <a:pt x="23321" y="3696"/>
                          <a:pt x="22524" y="6271"/>
                        </a:cubicBezTo>
                        <a:cubicBezTo>
                          <a:pt x="21926" y="6469"/>
                          <a:pt x="21527" y="6667"/>
                          <a:pt x="20929" y="6865"/>
                        </a:cubicBezTo>
                        <a:cubicBezTo>
                          <a:pt x="17341" y="8252"/>
                          <a:pt x="13754" y="10034"/>
                          <a:pt x="11760" y="12015"/>
                        </a:cubicBezTo>
                        <a:cubicBezTo>
                          <a:pt x="11361" y="12412"/>
                          <a:pt x="11162" y="12808"/>
                          <a:pt x="10963" y="13006"/>
                        </a:cubicBezTo>
                        <a:cubicBezTo>
                          <a:pt x="10166" y="13204"/>
                          <a:pt x="9368" y="13402"/>
                          <a:pt x="7973" y="13798"/>
                        </a:cubicBezTo>
                        <a:cubicBezTo>
                          <a:pt x="3189" y="15779"/>
                          <a:pt x="598" y="17760"/>
                          <a:pt x="0" y="19543"/>
                        </a:cubicBezTo>
                        <a:cubicBezTo>
                          <a:pt x="598" y="20335"/>
                          <a:pt x="2591" y="20335"/>
                          <a:pt x="5382" y="18750"/>
                        </a:cubicBezTo>
                        <a:cubicBezTo>
                          <a:pt x="7774" y="17562"/>
                          <a:pt x="9966" y="16175"/>
                          <a:pt x="11361" y="14987"/>
                        </a:cubicBezTo>
                        <a:cubicBezTo>
                          <a:pt x="11960" y="16373"/>
                          <a:pt x="14152" y="16968"/>
                          <a:pt x="16943" y="16770"/>
                        </a:cubicBezTo>
                        <a:cubicBezTo>
                          <a:pt x="13953" y="18750"/>
                          <a:pt x="13953" y="20137"/>
                          <a:pt x="16544" y="19939"/>
                        </a:cubicBezTo>
                        <a:cubicBezTo>
                          <a:pt x="19135" y="19939"/>
                          <a:pt x="22324" y="18156"/>
                          <a:pt x="25315" y="16175"/>
                        </a:cubicBezTo>
                        <a:cubicBezTo>
                          <a:pt x="28504" y="13996"/>
                          <a:pt x="28105" y="13006"/>
                          <a:pt x="27308" y="12213"/>
                        </a:cubicBezTo>
                        <a:cubicBezTo>
                          <a:pt x="27507" y="12015"/>
                          <a:pt x="27906" y="12015"/>
                          <a:pt x="28105" y="11817"/>
                        </a:cubicBezTo>
                        <a:cubicBezTo>
                          <a:pt x="28902" y="11817"/>
                          <a:pt x="29700" y="11817"/>
                          <a:pt x="30696" y="11619"/>
                        </a:cubicBezTo>
                        <a:cubicBezTo>
                          <a:pt x="34284" y="11025"/>
                          <a:pt x="36078" y="10233"/>
                          <a:pt x="36875" y="9242"/>
                        </a:cubicBezTo>
                        <a:cubicBezTo>
                          <a:pt x="36676" y="8846"/>
                          <a:pt x="36676" y="8252"/>
                          <a:pt x="36477" y="7855"/>
                        </a:cubicBezTo>
                        <a:cubicBezTo>
                          <a:pt x="36875" y="6667"/>
                          <a:pt x="36676" y="5479"/>
                          <a:pt x="36277" y="4290"/>
                        </a:cubicBezTo>
                        <a:close/>
                        <a:moveTo>
                          <a:pt x="23720" y="13798"/>
                        </a:moveTo>
                        <a:cubicBezTo>
                          <a:pt x="23720" y="13798"/>
                          <a:pt x="23720" y="13600"/>
                          <a:pt x="23720" y="13600"/>
                        </a:cubicBezTo>
                        <a:cubicBezTo>
                          <a:pt x="23520" y="12808"/>
                          <a:pt x="23122" y="12213"/>
                          <a:pt x="22125" y="11619"/>
                        </a:cubicBezTo>
                        <a:cubicBezTo>
                          <a:pt x="24318" y="11421"/>
                          <a:pt x="25912" y="11619"/>
                          <a:pt x="26510" y="12610"/>
                        </a:cubicBezTo>
                        <a:lnTo>
                          <a:pt x="26510" y="12610"/>
                        </a:lnTo>
                        <a:cubicBezTo>
                          <a:pt x="25514" y="13006"/>
                          <a:pt x="24717" y="13402"/>
                          <a:pt x="23720" y="1379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55" name="Freeform 3154">
                    <a:extLst>
                      <a:ext uri="{FF2B5EF4-FFF2-40B4-BE49-F238E27FC236}">
                        <a16:creationId xmlns:a16="http://schemas.microsoft.com/office/drawing/2014/main" id="{67D2CD2D-FD74-06F4-1AB6-CDBF4B77D2D5}"/>
                      </a:ext>
                    </a:extLst>
                  </p:cNvPr>
                  <p:cNvSpPr/>
                  <p:nvPr/>
                </p:nvSpPr>
                <p:spPr>
                  <a:xfrm>
                    <a:off x="3667647" y="5602143"/>
                    <a:ext cx="16676" cy="12031"/>
                  </a:xfrm>
                  <a:custGeom>
                    <a:avLst/>
                    <a:gdLst>
                      <a:gd name="connsiteX0" fmla="*/ 133 w 16676"/>
                      <a:gd name="connsiteY0" fmla="*/ 9310 h 12031"/>
                      <a:gd name="connsiteX1" fmla="*/ 10298 w 16676"/>
                      <a:gd name="connsiteY1" fmla="*/ 10895 h 12031"/>
                      <a:gd name="connsiteX2" fmla="*/ 15880 w 16676"/>
                      <a:gd name="connsiteY2" fmla="*/ 2575 h 12031"/>
                      <a:gd name="connsiteX3" fmla="*/ 16677 w 16676"/>
                      <a:gd name="connsiteY3" fmla="*/ 0 h 12031"/>
                      <a:gd name="connsiteX4" fmla="*/ 15082 w 16676"/>
                      <a:gd name="connsiteY4" fmla="*/ 792 h 12031"/>
                      <a:gd name="connsiteX5" fmla="*/ 133 w 16676"/>
                      <a:gd name="connsiteY5" fmla="*/ 9310 h 120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676" h="12031">
                        <a:moveTo>
                          <a:pt x="133" y="9310"/>
                        </a:moveTo>
                        <a:cubicBezTo>
                          <a:pt x="-1063" y="11885"/>
                          <a:pt x="6112" y="13074"/>
                          <a:pt x="10298" y="10895"/>
                        </a:cubicBezTo>
                        <a:cubicBezTo>
                          <a:pt x="19866" y="5943"/>
                          <a:pt x="15082" y="4952"/>
                          <a:pt x="15880" y="2575"/>
                        </a:cubicBezTo>
                        <a:lnTo>
                          <a:pt x="16677" y="0"/>
                        </a:lnTo>
                        <a:lnTo>
                          <a:pt x="15082" y="792"/>
                        </a:lnTo>
                        <a:cubicBezTo>
                          <a:pt x="9302" y="3169"/>
                          <a:pt x="2126" y="4754"/>
                          <a:pt x="133" y="93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56" name="Freeform 3155">
                    <a:extLst>
                      <a:ext uri="{FF2B5EF4-FFF2-40B4-BE49-F238E27FC236}">
                        <a16:creationId xmlns:a16="http://schemas.microsoft.com/office/drawing/2014/main" id="{1DE813F8-C441-B075-FEF2-DEDF3A9DFD41}"/>
                      </a:ext>
                    </a:extLst>
                  </p:cNvPr>
                  <p:cNvSpPr/>
                  <p:nvPr/>
                </p:nvSpPr>
                <p:spPr>
                  <a:xfrm>
                    <a:off x="3663449" y="5581451"/>
                    <a:ext cx="15486" cy="13865"/>
                  </a:xfrm>
                  <a:custGeom>
                    <a:avLst/>
                    <a:gdLst>
                      <a:gd name="connsiteX0" fmla="*/ 1739 w 15486"/>
                      <a:gd name="connsiteY0" fmla="*/ 12174 h 13865"/>
                      <a:gd name="connsiteX1" fmla="*/ 6523 w 15486"/>
                      <a:gd name="connsiteY1" fmla="*/ 12966 h 13865"/>
                      <a:gd name="connsiteX2" fmla="*/ 14098 w 15486"/>
                      <a:gd name="connsiteY2" fmla="*/ 6033 h 13865"/>
                      <a:gd name="connsiteX3" fmla="*/ 13101 w 15486"/>
                      <a:gd name="connsiteY3" fmla="*/ 5241 h 13865"/>
                      <a:gd name="connsiteX4" fmla="*/ 15294 w 15486"/>
                      <a:gd name="connsiteY4" fmla="*/ 1081 h 13865"/>
                      <a:gd name="connsiteX5" fmla="*/ 5527 w 15486"/>
                      <a:gd name="connsiteY5" fmla="*/ 2467 h 13865"/>
                      <a:gd name="connsiteX6" fmla="*/ 145 w 15486"/>
                      <a:gd name="connsiteY6" fmla="*/ 7420 h 13865"/>
                      <a:gd name="connsiteX7" fmla="*/ 3733 w 15486"/>
                      <a:gd name="connsiteY7" fmla="*/ 8608 h 13865"/>
                      <a:gd name="connsiteX8" fmla="*/ 1739 w 15486"/>
                      <a:gd name="connsiteY8" fmla="*/ 12174 h 138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486" h="13865">
                        <a:moveTo>
                          <a:pt x="1739" y="12174"/>
                        </a:moveTo>
                        <a:cubicBezTo>
                          <a:pt x="1739" y="13560"/>
                          <a:pt x="2338" y="14749"/>
                          <a:pt x="6523" y="12966"/>
                        </a:cubicBezTo>
                        <a:cubicBezTo>
                          <a:pt x="12503" y="10391"/>
                          <a:pt x="13300" y="8014"/>
                          <a:pt x="14098" y="6033"/>
                        </a:cubicBezTo>
                        <a:cubicBezTo>
                          <a:pt x="13898" y="5637"/>
                          <a:pt x="13500" y="5439"/>
                          <a:pt x="13101" y="5241"/>
                        </a:cubicBezTo>
                        <a:cubicBezTo>
                          <a:pt x="15692" y="3260"/>
                          <a:pt x="15692" y="2071"/>
                          <a:pt x="15294" y="1081"/>
                        </a:cubicBezTo>
                        <a:cubicBezTo>
                          <a:pt x="14696" y="-702"/>
                          <a:pt x="10908" y="-306"/>
                          <a:pt x="5527" y="2467"/>
                        </a:cubicBezTo>
                        <a:cubicBezTo>
                          <a:pt x="1939" y="4250"/>
                          <a:pt x="-653" y="6429"/>
                          <a:pt x="145" y="7420"/>
                        </a:cubicBezTo>
                        <a:cubicBezTo>
                          <a:pt x="743" y="8212"/>
                          <a:pt x="1939" y="8608"/>
                          <a:pt x="3733" y="8608"/>
                        </a:cubicBezTo>
                        <a:cubicBezTo>
                          <a:pt x="1939" y="9995"/>
                          <a:pt x="1739" y="11183"/>
                          <a:pt x="1739" y="121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57" name="Freeform 3156">
                    <a:extLst>
                      <a:ext uri="{FF2B5EF4-FFF2-40B4-BE49-F238E27FC236}">
                        <a16:creationId xmlns:a16="http://schemas.microsoft.com/office/drawing/2014/main" id="{BDBC7BE9-0830-FA11-EAE9-A5CF524E7AC1}"/>
                      </a:ext>
                    </a:extLst>
                  </p:cNvPr>
                  <p:cNvSpPr/>
                  <p:nvPr/>
                </p:nvSpPr>
                <p:spPr>
                  <a:xfrm>
                    <a:off x="3737820" y="5605147"/>
                    <a:ext cx="13876" cy="9530"/>
                  </a:xfrm>
                  <a:custGeom>
                    <a:avLst/>
                    <a:gdLst>
                      <a:gd name="connsiteX0" fmla="*/ 322 w 13876"/>
                      <a:gd name="connsiteY0" fmla="*/ 8089 h 9530"/>
                      <a:gd name="connsiteX1" fmla="*/ 8096 w 13876"/>
                      <a:gd name="connsiteY1" fmla="*/ 7891 h 9530"/>
                      <a:gd name="connsiteX2" fmla="*/ 13877 w 13876"/>
                      <a:gd name="connsiteY2" fmla="*/ 561 h 9530"/>
                      <a:gd name="connsiteX3" fmla="*/ 5903 w 13876"/>
                      <a:gd name="connsiteY3" fmla="*/ 2146 h 9530"/>
                      <a:gd name="connsiteX4" fmla="*/ 322 w 13876"/>
                      <a:gd name="connsiteY4" fmla="*/ 8089 h 95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76" h="9530">
                        <a:moveTo>
                          <a:pt x="322" y="8089"/>
                        </a:moveTo>
                        <a:cubicBezTo>
                          <a:pt x="1319" y="9079"/>
                          <a:pt x="2515" y="10862"/>
                          <a:pt x="8096" y="7891"/>
                        </a:cubicBezTo>
                        <a:cubicBezTo>
                          <a:pt x="14275" y="4523"/>
                          <a:pt x="12880" y="2938"/>
                          <a:pt x="13877" y="561"/>
                        </a:cubicBezTo>
                        <a:cubicBezTo>
                          <a:pt x="12880" y="-429"/>
                          <a:pt x="10488" y="-231"/>
                          <a:pt x="5903" y="2146"/>
                        </a:cubicBezTo>
                        <a:cubicBezTo>
                          <a:pt x="1319" y="4721"/>
                          <a:pt x="-874" y="7098"/>
                          <a:pt x="322" y="80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58" name="Freeform 3157">
                    <a:extLst>
                      <a:ext uri="{FF2B5EF4-FFF2-40B4-BE49-F238E27FC236}">
                        <a16:creationId xmlns:a16="http://schemas.microsoft.com/office/drawing/2014/main" id="{023B210A-9354-9526-3993-4F95E5C16F10}"/>
                      </a:ext>
                    </a:extLst>
                  </p:cNvPr>
                  <p:cNvSpPr/>
                  <p:nvPr/>
                </p:nvSpPr>
                <p:spPr>
                  <a:xfrm>
                    <a:off x="3681482" y="5591417"/>
                    <a:ext cx="14614" cy="10528"/>
                  </a:xfrm>
                  <a:custGeom>
                    <a:avLst/>
                    <a:gdLst>
                      <a:gd name="connsiteX0" fmla="*/ 13008 w 14614"/>
                      <a:gd name="connsiteY0" fmla="*/ 30 h 10528"/>
                      <a:gd name="connsiteX1" fmla="*/ 4437 w 14614"/>
                      <a:gd name="connsiteY1" fmla="*/ 2605 h 10528"/>
                      <a:gd name="connsiteX2" fmla="*/ 52 w 14614"/>
                      <a:gd name="connsiteY2" fmla="*/ 7755 h 10528"/>
                      <a:gd name="connsiteX3" fmla="*/ 3241 w 14614"/>
                      <a:gd name="connsiteY3" fmla="*/ 10528 h 10528"/>
                      <a:gd name="connsiteX4" fmla="*/ 12609 w 14614"/>
                      <a:gd name="connsiteY4" fmla="*/ 3793 h 10528"/>
                      <a:gd name="connsiteX5" fmla="*/ 13008 w 14614"/>
                      <a:gd name="connsiteY5" fmla="*/ 30 h 105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614" h="10528">
                        <a:moveTo>
                          <a:pt x="13008" y="30"/>
                        </a:moveTo>
                        <a:cubicBezTo>
                          <a:pt x="10815" y="-169"/>
                          <a:pt x="7825" y="624"/>
                          <a:pt x="4437" y="2605"/>
                        </a:cubicBezTo>
                        <a:cubicBezTo>
                          <a:pt x="450" y="4784"/>
                          <a:pt x="450" y="6170"/>
                          <a:pt x="52" y="7755"/>
                        </a:cubicBezTo>
                        <a:cubicBezTo>
                          <a:pt x="-347" y="9538"/>
                          <a:pt x="1646" y="9934"/>
                          <a:pt x="3241" y="10528"/>
                        </a:cubicBezTo>
                        <a:cubicBezTo>
                          <a:pt x="6430" y="8151"/>
                          <a:pt x="10018" y="5972"/>
                          <a:pt x="12609" y="3793"/>
                        </a:cubicBezTo>
                        <a:cubicBezTo>
                          <a:pt x="15001" y="1614"/>
                          <a:pt x="15400" y="30"/>
                          <a:pt x="13008" y="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59" name="Freeform 3158">
                    <a:extLst>
                      <a:ext uri="{FF2B5EF4-FFF2-40B4-BE49-F238E27FC236}">
                        <a16:creationId xmlns:a16="http://schemas.microsoft.com/office/drawing/2014/main" id="{C1CA8AB4-5D6B-83E3-91D2-B81E7AFC0086}"/>
                      </a:ext>
                    </a:extLst>
                  </p:cNvPr>
                  <p:cNvSpPr/>
                  <p:nvPr/>
                </p:nvSpPr>
                <p:spPr>
                  <a:xfrm>
                    <a:off x="3684324" y="5601945"/>
                    <a:ext cx="398" cy="198"/>
                  </a:xfrm>
                  <a:custGeom>
                    <a:avLst/>
                    <a:gdLst>
                      <a:gd name="connsiteX0" fmla="*/ 0 w 398"/>
                      <a:gd name="connsiteY0" fmla="*/ 198 h 198"/>
                      <a:gd name="connsiteX1" fmla="*/ 0 w 398"/>
                      <a:gd name="connsiteY1" fmla="*/ 198 h 198"/>
                      <a:gd name="connsiteX2" fmla="*/ 399 w 398"/>
                      <a:gd name="connsiteY2" fmla="*/ 0 h 198"/>
                      <a:gd name="connsiteX3" fmla="*/ 199 w 398"/>
                      <a:gd name="connsiteY3" fmla="*/ 0 h 198"/>
                      <a:gd name="connsiteX4" fmla="*/ 0 w 398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" h="198">
                        <a:moveTo>
                          <a:pt x="0" y="198"/>
                        </a:moveTo>
                        <a:lnTo>
                          <a:pt x="0" y="198"/>
                        </a:lnTo>
                        <a:lnTo>
                          <a:pt x="399" y="0"/>
                        </a:lnTo>
                        <a:lnTo>
                          <a:pt x="199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60" name="Freeform 3159">
                    <a:extLst>
                      <a:ext uri="{FF2B5EF4-FFF2-40B4-BE49-F238E27FC236}">
                        <a16:creationId xmlns:a16="http://schemas.microsoft.com/office/drawing/2014/main" id="{827A70D1-6A3B-5101-8564-810DC5892693}"/>
                      </a:ext>
                    </a:extLst>
                  </p:cNvPr>
                  <p:cNvSpPr/>
                  <p:nvPr/>
                </p:nvSpPr>
                <p:spPr>
                  <a:xfrm>
                    <a:off x="3642104" y="5461896"/>
                    <a:ext cx="35340" cy="27603"/>
                  </a:xfrm>
                  <a:custGeom>
                    <a:avLst/>
                    <a:gdLst>
                      <a:gd name="connsiteX0" fmla="*/ 361 w 35340"/>
                      <a:gd name="connsiteY0" fmla="*/ 27336 h 27603"/>
                      <a:gd name="connsiteX1" fmla="*/ 6939 w 35340"/>
                      <a:gd name="connsiteY1" fmla="*/ 26148 h 27603"/>
                      <a:gd name="connsiteX2" fmla="*/ 9132 w 35340"/>
                      <a:gd name="connsiteY2" fmla="*/ 23771 h 27603"/>
                      <a:gd name="connsiteX3" fmla="*/ 8733 w 35340"/>
                      <a:gd name="connsiteY3" fmla="*/ 23771 h 27603"/>
                      <a:gd name="connsiteX4" fmla="*/ 13118 w 35340"/>
                      <a:gd name="connsiteY4" fmla="*/ 22978 h 27603"/>
                      <a:gd name="connsiteX5" fmla="*/ 17703 w 35340"/>
                      <a:gd name="connsiteY5" fmla="*/ 20799 h 27603"/>
                      <a:gd name="connsiteX6" fmla="*/ 18500 w 35340"/>
                      <a:gd name="connsiteY6" fmla="*/ 21394 h 27603"/>
                      <a:gd name="connsiteX7" fmla="*/ 14115 w 35340"/>
                      <a:gd name="connsiteY7" fmla="*/ 24563 h 27603"/>
                      <a:gd name="connsiteX8" fmla="*/ 19895 w 35340"/>
                      <a:gd name="connsiteY8" fmla="*/ 24365 h 27603"/>
                      <a:gd name="connsiteX9" fmla="*/ 23882 w 35340"/>
                      <a:gd name="connsiteY9" fmla="*/ 22186 h 27603"/>
                      <a:gd name="connsiteX10" fmla="*/ 28865 w 35340"/>
                      <a:gd name="connsiteY10" fmla="*/ 18818 h 27603"/>
                      <a:gd name="connsiteX11" fmla="*/ 22885 w 35340"/>
                      <a:gd name="connsiteY11" fmla="*/ 15847 h 27603"/>
                      <a:gd name="connsiteX12" fmla="*/ 31656 w 35340"/>
                      <a:gd name="connsiteY12" fmla="*/ 10499 h 27603"/>
                      <a:gd name="connsiteX13" fmla="*/ 26672 w 35340"/>
                      <a:gd name="connsiteY13" fmla="*/ 7725 h 27603"/>
                      <a:gd name="connsiteX14" fmla="*/ 25277 w 35340"/>
                      <a:gd name="connsiteY14" fmla="*/ 7924 h 27603"/>
                      <a:gd name="connsiteX15" fmla="*/ 23882 w 35340"/>
                      <a:gd name="connsiteY15" fmla="*/ 7527 h 27603"/>
                      <a:gd name="connsiteX16" fmla="*/ 25476 w 35340"/>
                      <a:gd name="connsiteY16" fmla="*/ 6933 h 27603"/>
                      <a:gd name="connsiteX17" fmla="*/ 29264 w 35340"/>
                      <a:gd name="connsiteY17" fmla="*/ 6933 h 27603"/>
                      <a:gd name="connsiteX18" fmla="*/ 35243 w 35340"/>
                      <a:gd name="connsiteY18" fmla="*/ 2575 h 27603"/>
                      <a:gd name="connsiteX19" fmla="*/ 26672 w 35340"/>
                      <a:gd name="connsiteY19" fmla="*/ 0 h 27603"/>
                      <a:gd name="connsiteX20" fmla="*/ 20892 w 35340"/>
                      <a:gd name="connsiteY20" fmla="*/ 4358 h 27603"/>
                      <a:gd name="connsiteX21" fmla="*/ 21091 w 35340"/>
                      <a:gd name="connsiteY21" fmla="*/ 4556 h 27603"/>
                      <a:gd name="connsiteX22" fmla="*/ 20095 w 35340"/>
                      <a:gd name="connsiteY22" fmla="*/ 4754 h 27603"/>
                      <a:gd name="connsiteX23" fmla="*/ 14115 w 35340"/>
                      <a:gd name="connsiteY23" fmla="*/ 8716 h 27603"/>
                      <a:gd name="connsiteX24" fmla="*/ 15909 w 35340"/>
                      <a:gd name="connsiteY24" fmla="*/ 9310 h 27603"/>
                      <a:gd name="connsiteX25" fmla="*/ 13318 w 35340"/>
                      <a:gd name="connsiteY25" fmla="*/ 10895 h 27603"/>
                      <a:gd name="connsiteX26" fmla="*/ 11922 w 35340"/>
                      <a:gd name="connsiteY26" fmla="*/ 13074 h 27603"/>
                      <a:gd name="connsiteX27" fmla="*/ 19098 w 35340"/>
                      <a:gd name="connsiteY27" fmla="*/ 16243 h 27603"/>
                      <a:gd name="connsiteX28" fmla="*/ 20294 w 35340"/>
                      <a:gd name="connsiteY28" fmla="*/ 16045 h 27603"/>
                      <a:gd name="connsiteX29" fmla="*/ 17503 w 35340"/>
                      <a:gd name="connsiteY29" fmla="*/ 17630 h 27603"/>
                      <a:gd name="connsiteX30" fmla="*/ 11324 w 35340"/>
                      <a:gd name="connsiteY30" fmla="*/ 18026 h 27603"/>
                      <a:gd name="connsiteX31" fmla="*/ 4348 w 35340"/>
                      <a:gd name="connsiteY31" fmla="*/ 22780 h 27603"/>
                      <a:gd name="connsiteX32" fmla="*/ 6142 w 35340"/>
                      <a:gd name="connsiteY32" fmla="*/ 23573 h 27603"/>
                      <a:gd name="connsiteX33" fmla="*/ 2355 w 35340"/>
                      <a:gd name="connsiteY33" fmla="*/ 24959 h 27603"/>
                      <a:gd name="connsiteX34" fmla="*/ 361 w 35340"/>
                      <a:gd name="connsiteY34" fmla="*/ 27336 h 276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</a:cxnLst>
                    <a:rect l="l" t="t" r="r" b="b"/>
                    <a:pathLst>
                      <a:path w="35340" h="27603">
                        <a:moveTo>
                          <a:pt x="361" y="27336"/>
                        </a:moveTo>
                        <a:cubicBezTo>
                          <a:pt x="1757" y="27930"/>
                          <a:pt x="4148" y="27534"/>
                          <a:pt x="6939" y="26148"/>
                        </a:cubicBezTo>
                        <a:cubicBezTo>
                          <a:pt x="8733" y="25157"/>
                          <a:pt x="9730" y="24365"/>
                          <a:pt x="9132" y="23771"/>
                        </a:cubicBezTo>
                        <a:lnTo>
                          <a:pt x="8733" y="23771"/>
                        </a:lnTo>
                        <a:cubicBezTo>
                          <a:pt x="10128" y="23573"/>
                          <a:pt x="11524" y="23374"/>
                          <a:pt x="13118" y="22978"/>
                        </a:cubicBezTo>
                        <a:cubicBezTo>
                          <a:pt x="15510" y="22186"/>
                          <a:pt x="16905" y="21592"/>
                          <a:pt x="17703" y="20799"/>
                        </a:cubicBezTo>
                        <a:cubicBezTo>
                          <a:pt x="17902" y="20997"/>
                          <a:pt x="18301" y="21195"/>
                          <a:pt x="18500" y="21394"/>
                        </a:cubicBezTo>
                        <a:cubicBezTo>
                          <a:pt x="15909" y="22384"/>
                          <a:pt x="13915" y="23573"/>
                          <a:pt x="14115" y="24563"/>
                        </a:cubicBezTo>
                        <a:cubicBezTo>
                          <a:pt x="14314" y="25553"/>
                          <a:pt x="17105" y="25355"/>
                          <a:pt x="19895" y="24365"/>
                        </a:cubicBezTo>
                        <a:cubicBezTo>
                          <a:pt x="21689" y="23771"/>
                          <a:pt x="23084" y="22978"/>
                          <a:pt x="23882" y="22186"/>
                        </a:cubicBezTo>
                        <a:cubicBezTo>
                          <a:pt x="26672" y="21988"/>
                          <a:pt x="28865" y="20997"/>
                          <a:pt x="28865" y="18818"/>
                        </a:cubicBezTo>
                        <a:cubicBezTo>
                          <a:pt x="29264" y="16837"/>
                          <a:pt x="27071" y="15649"/>
                          <a:pt x="22885" y="15847"/>
                        </a:cubicBezTo>
                        <a:cubicBezTo>
                          <a:pt x="27270" y="14857"/>
                          <a:pt x="30460" y="13074"/>
                          <a:pt x="31656" y="10499"/>
                        </a:cubicBezTo>
                        <a:cubicBezTo>
                          <a:pt x="32453" y="9112"/>
                          <a:pt x="30260" y="7329"/>
                          <a:pt x="26672" y="7725"/>
                        </a:cubicBezTo>
                        <a:cubicBezTo>
                          <a:pt x="26274" y="7725"/>
                          <a:pt x="25676" y="7924"/>
                          <a:pt x="25277" y="7924"/>
                        </a:cubicBezTo>
                        <a:cubicBezTo>
                          <a:pt x="24879" y="7725"/>
                          <a:pt x="24480" y="7527"/>
                          <a:pt x="23882" y="7527"/>
                        </a:cubicBezTo>
                        <a:cubicBezTo>
                          <a:pt x="24480" y="7329"/>
                          <a:pt x="24879" y="7131"/>
                          <a:pt x="25476" y="6933"/>
                        </a:cubicBezTo>
                        <a:cubicBezTo>
                          <a:pt x="26672" y="7131"/>
                          <a:pt x="27868" y="7131"/>
                          <a:pt x="29264" y="6933"/>
                        </a:cubicBezTo>
                        <a:cubicBezTo>
                          <a:pt x="33649" y="6339"/>
                          <a:pt x="35842" y="4556"/>
                          <a:pt x="35243" y="2575"/>
                        </a:cubicBezTo>
                        <a:cubicBezTo>
                          <a:pt x="34446" y="594"/>
                          <a:pt x="30659" y="0"/>
                          <a:pt x="26672" y="0"/>
                        </a:cubicBezTo>
                        <a:cubicBezTo>
                          <a:pt x="22885" y="792"/>
                          <a:pt x="19696" y="1981"/>
                          <a:pt x="20892" y="4358"/>
                        </a:cubicBezTo>
                        <a:cubicBezTo>
                          <a:pt x="20892" y="4358"/>
                          <a:pt x="21091" y="4556"/>
                          <a:pt x="21091" y="4556"/>
                        </a:cubicBezTo>
                        <a:cubicBezTo>
                          <a:pt x="20693" y="4556"/>
                          <a:pt x="20493" y="4754"/>
                          <a:pt x="20095" y="4754"/>
                        </a:cubicBezTo>
                        <a:cubicBezTo>
                          <a:pt x="15909" y="6141"/>
                          <a:pt x="13716" y="7725"/>
                          <a:pt x="14115" y="8716"/>
                        </a:cubicBezTo>
                        <a:cubicBezTo>
                          <a:pt x="14314" y="9310"/>
                          <a:pt x="14912" y="9310"/>
                          <a:pt x="15909" y="9310"/>
                        </a:cubicBezTo>
                        <a:cubicBezTo>
                          <a:pt x="14713" y="9706"/>
                          <a:pt x="13915" y="10301"/>
                          <a:pt x="13318" y="10895"/>
                        </a:cubicBezTo>
                        <a:cubicBezTo>
                          <a:pt x="12720" y="11489"/>
                          <a:pt x="12122" y="12083"/>
                          <a:pt x="11922" y="13074"/>
                        </a:cubicBezTo>
                        <a:cubicBezTo>
                          <a:pt x="12520" y="15451"/>
                          <a:pt x="14713" y="16639"/>
                          <a:pt x="19098" y="16243"/>
                        </a:cubicBezTo>
                        <a:cubicBezTo>
                          <a:pt x="19497" y="16243"/>
                          <a:pt x="19895" y="16045"/>
                          <a:pt x="20294" y="16045"/>
                        </a:cubicBezTo>
                        <a:cubicBezTo>
                          <a:pt x="19098" y="16441"/>
                          <a:pt x="18101" y="16837"/>
                          <a:pt x="17503" y="17630"/>
                        </a:cubicBezTo>
                        <a:cubicBezTo>
                          <a:pt x="16507" y="17234"/>
                          <a:pt x="14912" y="16837"/>
                          <a:pt x="11324" y="18026"/>
                        </a:cubicBezTo>
                        <a:cubicBezTo>
                          <a:pt x="6341" y="19413"/>
                          <a:pt x="3351" y="21394"/>
                          <a:pt x="4348" y="22780"/>
                        </a:cubicBezTo>
                        <a:cubicBezTo>
                          <a:pt x="4547" y="23176"/>
                          <a:pt x="5344" y="23374"/>
                          <a:pt x="6142" y="23573"/>
                        </a:cubicBezTo>
                        <a:cubicBezTo>
                          <a:pt x="4946" y="23771"/>
                          <a:pt x="3750" y="24167"/>
                          <a:pt x="2355" y="24959"/>
                        </a:cubicBezTo>
                        <a:cubicBezTo>
                          <a:pt x="561" y="25950"/>
                          <a:pt x="-635" y="26940"/>
                          <a:pt x="361" y="273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61" name="Freeform 3160">
                    <a:extLst>
                      <a:ext uri="{FF2B5EF4-FFF2-40B4-BE49-F238E27FC236}">
                        <a16:creationId xmlns:a16="http://schemas.microsoft.com/office/drawing/2014/main" id="{AB082B24-B7FD-B35B-9EF1-097834155951}"/>
                      </a:ext>
                    </a:extLst>
                  </p:cNvPr>
                  <p:cNvSpPr/>
                  <p:nvPr/>
                </p:nvSpPr>
                <p:spPr>
                  <a:xfrm>
                    <a:off x="3775603" y="5624131"/>
                    <a:ext cx="5792" cy="6479"/>
                  </a:xfrm>
                  <a:custGeom>
                    <a:avLst/>
                    <a:gdLst>
                      <a:gd name="connsiteX0" fmla="*/ 5793 w 5792"/>
                      <a:gd name="connsiteY0" fmla="*/ 4358 h 6479"/>
                      <a:gd name="connsiteX1" fmla="*/ 4597 w 5792"/>
                      <a:gd name="connsiteY1" fmla="*/ 0 h 6479"/>
                      <a:gd name="connsiteX2" fmla="*/ 13 w 5792"/>
                      <a:gd name="connsiteY2" fmla="*/ 5745 h 6479"/>
                      <a:gd name="connsiteX3" fmla="*/ 4996 w 5792"/>
                      <a:gd name="connsiteY3" fmla="*/ 4754 h 6479"/>
                      <a:gd name="connsiteX4" fmla="*/ 5793 w 5792"/>
                      <a:gd name="connsiteY4" fmla="*/ 4358 h 6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92" h="6479">
                        <a:moveTo>
                          <a:pt x="5793" y="4358"/>
                        </a:moveTo>
                        <a:cubicBezTo>
                          <a:pt x="5394" y="2971"/>
                          <a:pt x="4996" y="1585"/>
                          <a:pt x="4597" y="0"/>
                        </a:cubicBezTo>
                        <a:cubicBezTo>
                          <a:pt x="2006" y="2179"/>
                          <a:pt x="411" y="4160"/>
                          <a:pt x="13" y="5745"/>
                        </a:cubicBezTo>
                        <a:cubicBezTo>
                          <a:pt x="-187" y="6933"/>
                          <a:pt x="2006" y="6735"/>
                          <a:pt x="4996" y="4754"/>
                        </a:cubicBezTo>
                        <a:cubicBezTo>
                          <a:pt x="5195" y="4754"/>
                          <a:pt x="5394" y="4556"/>
                          <a:pt x="5793" y="43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62" name="Freeform 3161">
                    <a:extLst>
                      <a:ext uri="{FF2B5EF4-FFF2-40B4-BE49-F238E27FC236}">
                        <a16:creationId xmlns:a16="http://schemas.microsoft.com/office/drawing/2014/main" id="{56C38EFA-922F-BE89-E730-53915BCD4B75}"/>
                      </a:ext>
                    </a:extLst>
                  </p:cNvPr>
                  <p:cNvSpPr/>
                  <p:nvPr/>
                </p:nvSpPr>
                <p:spPr>
                  <a:xfrm>
                    <a:off x="3738128" y="5615624"/>
                    <a:ext cx="20743" cy="19410"/>
                  </a:xfrm>
                  <a:custGeom>
                    <a:avLst/>
                    <a:gdLst>
                      <a:gd name="connsiteX0" fmla="*/ 3004 w 20743"/>
                      <a:gd name="connsiteY0" fmla="*/ 19005 h 19410"/>
                      <a:gd name="connsiteX1" fmla="*/ 7588 w 20743"/>
                      <a:gd name="connsiteY1" fmla="*/ 17817 h 19410"/>
                      <a:gd name="connsiteX2" fmla="*/ 17355 w 20743"/>
                      <a:gd name="connsiteY2" fmla="*/ 7714 h 19410"/>
                      <a:gd name="connsiteX3" fmla="*/ 17156 w 20743"/>
                      <a:gd name="connsiteY3" fmla="*/ 7318 h 19410"/>
                      <a:gd name="connsiteX4" fmla="*/ 20744 w 20743"/>
                      <a:gd name="connsiteY4" fmla="*/ 3950 h 19410"/>
                      <a:gd name="connsiteX5" fmla="*/ 13568 w 20743"/>
                      <a:gd name="connsiteY5" fmla="*/ 1771 h 19410"/>
                      <a:gd name="connsiteX6" fmla="*/ 10379 w 20743"/>
                      <a:gd name="connsiteY6" fmla="*/ 2762 h 19410"/>
                      <a:gd name="connsiteX7" fmla="*/ 11973 w 20743"/>
                      <a:gd name="connsiteY7" fmla="*/ 385 h 19410"/>
                      <a:gd name="connsiteX8" fmla="*/ 4399 w 20743"/>
                      <a:gd name="connsiteY8" fmla="*/ 2564 h 19410"/>
                      <a:gd name="connsiteX9" fmla="*/ 14 w 20743"/>
                      <a:gd name="connsiteY9" fmla="*/ 6922 h 19410"/>
                      <a:gd name="connsiteX10" fmla="*/ 7787 w 20743"/>
                      <a:gd name="connsiteY10" fmla="*/ 4545 h 19410"/>
                      <a:gd name="connsiteX11" fmla="*/ 8385 w 20743"/>
                      <a:gd name="connsiteY11" fmla="*/ 4149 h 19410"/>
                      <a:gd name="connsiteX12" fmla="*/ 8385 w 20743"/>
                      <a:gd name="connsiteY12" fmla="*/ 6129 h 19410"/>
                      <a:gd name="connsiteX13" fmla="*/ 13967 w 20743"/>
                      <a:gd name="connsiteY13" fmla="*/ 7714 h 19410"/>
                      <a:gd name="connsiteX14" fmla="*/ 11973 w 20743"/>
                      <a:gd name="connsiteY14" fmla="*/ 8704 h 19410"/>
                      <a:gd name="connsiteX15" fmla="*/ 3004 w 20743"/>
                      <a:gd name="connsiteY15" fmla="*/ 19005 h 194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0743" h="19410">
                        <a:moveTo>
                          <a:pt x="3004" y="19005"/>
                        </a:moveTo>
                        <a:cubicBezTo>
                          <a:pt x="2804" y="19995"/>
                          <a:pt x="5196" y="19005"/>
                          <a:pt x="7588" y="17817"/>
                        </a:cubicBezTo>
                        <a:cubicBezTo>
                          <a:pt x="13369" y="14053"/>
                          <a:pt x="17156" y="10487"/>
                          <a:pt x="17355" y="7714"/>
                        </a:cubicBezTo>
                        <a:cubicBezTo>
                          <a:pt x="17355" y="7516"/>
                          <a:pt x="17355" y="7516"/>
                          <a:pt x="17156" y="7318"/>
                        </a:cubicBezTo>
                        <a:cubicBezTo>
                          <a:pt x="20544" y="6724"/>
                          <a:pt x="20544" y="5139"/>
                          <a:pt x="20744" y="3950"/>
                        </a:cubicBezTo>
                        <a:cubicBezTo>
                          <a:pt x="20146" y="2168"/>
                          <a:pt x="17355" y="1177"/>
                          <a:pt x="13568" y="1771"/>
                        </a:cubicBezTo>
                        <a:cubicBezTo>
                          <a:pt x="12372" y="1970"/>
                          <a:pt x="11176" y="2366"/>
                          <a:pt x="10379" y="2762"/>
                        </a:cubicBezTo>
                        <a:cubicBezTo>
                          <a:pt x="11774" y="1771"/>
                          <a:pt x="12571" y="781"/>
                          <a:pt x="11973" y="385"/>
                        </a:cubicBezTo>
                        <a:cubicBezTo>
                          <a:pt x="10977" y="-606"/>
                          <a:pt x="7987" y="385"/>
                          <a:pt x="4399" y="2564"/>
                        </a:cubicBezTo>
                        <a:cubicBezTo>
                          <a:pt x="1808" y="4149"/>
                          <a:pt x="-185" y="5733"/>
                          <a:pt x="14" y="6922"/>
                        </a:cubicBezTo>
                        <a:cubicBezTo>
                          <a:pt x="1409" y="7714"/>
                          <a:pt x="4200" y="6724"/>
                          <a:pt x="7787" y="4545"/>
                        </a:cubicBezTo>
                        <a:cubicBezTo>
                          <a:pt x="7987" y="4347"/>
                          <a:pt x="8186" y="4347"/>
                          <a:pt x="8385" y="4149"/>
                        </a:cubicBezTo>
                        <a:cubicBezTo>
                          <a:pt x="7987" y="4743"/>
                          <a:pt x="7787" y="5337"/>
                          <a:pt x="8385" y="6129"/>
                        </a:cubicBezTo>
                        <a:cubicBezTo>
                          <a:pt x="9382" y="7318"/>
                          <a:pt x="11375" y="7912"/>
                          <a:pt x="13967" y="7714"/>
                        </a:cubicBezTo>
                        <a:cubicBezTo>
                          <a:pt x="13369" y="7912"/>
                          <a:pt x="12571" y="8308"/>
                          <a:pt x="11973" y="8704"/>
                        </a:cubicBezTo>
                        <a:cubicBezTo>
                          <a:pt x="5994" y="12864"/>
                          <a:pt x="3602" y="16430"/>
                          <a:pt x="3004" y="190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63" name="Freeform 3162">
                    <a:extLst>
                      <a:ext uri="{FF2B5EF4-FFF2-40B4-BE49-F238E27FC236}">
                        <a16:creationId xmlns:a16="http://schemas.microsoft.com/office/drawing/2014/main" id="{511CCDBE-A316-F1CF-A9F6-0A63D31A6D9D}"/>
                      </a:ext>
                    </a:extLst>
                  </p:cNvPr>
                  <p:cNvSpPr/>
                  <p:nvPr/>
                </p:nvSpPr>
                <p:spPr>
                  <a:xfrm>
                    <a:off x="3781854" y="5698068"/>
                    <a:ext cx="11501" cy="10573"/>
                  </a:xfrm>
                  <a:custGeom>
                    <a:avLst/>
                    <a:gdLst>
                      <a:gd name="connsiteX0" fmla="*/ 4525 w 11501"/>
                      <a:gd name="connsiteY0" fmla="*/ 2525 h 10573"/>
                      <a:gd name="connsiteX1" fmla="*/ 339 w 11501"/>
                      <a:gd name="connsiteY1" fmla="*/ 10052 h 10573"/>
                      <a:gd name="connsiteX2" fmla="*/ 5920 w 11501"/>
                      <a:gd name="connsiteY2" fmla="*/ 8665 h 10573"/>
                      <a:gd name="connsiteX3" fmla="*/ 11501 w 11501"/>
                      <a:gd name="connsiteY3" fmla="*/ 544 h 10573"/>
                      <a:gd name="connsiteX4" fmla="*/ 4525 w 11501"/>
                      <a:gd name="connsiteY4" fmla="*/ 2525 h 105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01" h="10573">
                        <a:moveTo>
                          <a:pt x="4525" y="2525"/>
                        </a:moveTo>
                        <a:cubicBezTo>
                          <a:pt x="-658" y="6486"/>
                          <a:pt x="-259" y="8467"/>
                          <a:pt x="339" y="10052"/>
                        </a:cubicBezTo>
                        <a:cubicBezTo>
                          <a:pt x="738" y="11043"/>
                          <a:pt x="3130" y="10646"/>
                          <a:pt x="5920" y="8665"/>
                        </a:cubicBezTo>
                        <a:cubicBezTo>
                          <a:pt x="11302" y="4902"/>
                          <a:pt x="11501" y="2525"/>
                          <a:pt x="11501" y="544"/>
                        </a:cubicBezTo>
                        <a:cubicBezTo>
                          <a:pt x="10305" y="-447"/>
                          <a:pt x="8113" y="-249"/>
                          <a:pt x="4525" y="25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64" name="Freeform 3163">
                    <a:extLst>
                      <a:ext uri="{FF2B5EF4-FFF2-40B4-BE49-F238E27FC236}">
                        <a16:creationId xmlns:a16="http://schemas.microsoft.com/office/drawing/2014/main" id="{E1B57B77-B118-E5BC-5D0E-21CF475D4B20}"/>
                      </a:ext>
                    </a:extLst>
                  </p:cNvPr>
                  <p:cNvSpPr/>
                  <p:nvPr/>
                </p:nvSpPr>
                <p:spPr>
                  <a:xfrm>
                    <a:off x="3740486" y="5712039"/>
                    <a:ext cx="11409" cy="9918"/>
                  </a:xfrm>
                  <a:custGeom>
                    <a:avLst/>
                    <a:gdLst>
                      <a:gd name="connsiteX0" fmla="*/ 11410 w 11409"/>
                      <a:gd name="connsiteY0" fmla="*/ 637 h 9918"/>
                      <a:gd name="connsiteX1" fmla="*/ 5031 w 11409"/>
                      <a:gd name="connsiteY1" fmla="*/ 1826 h 9918"/>
                      <a:gd name="connsiteX2" fmla="*/ 48 w 11409"/>
                      <a:gd name="connsiteY2" fmla="*/ 8363 h 9918"/>
                      <a:gd name="connsiteX3" fmla="*/ 4832 w 11409"/>
                      <a:gd name="connsiteY3" fmla="*/ 8561 h 9918"/>
                      <a:gd name="connsiteX4" fmla="*/ 11410 w 11409"/>
                      <a:gd name="connsiteY4" fmla="*/ 637 h 99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09" h="9918">
                        <a:moveTo>
                          <a:pt x="11410" y="637"/>
                        </a:moveTo>
                        <a:cubicBezTo>
                          <a:pt x="10613" y="-353"/>
                          <a:pt x="8619" y="-353"/>
                          <a:pt x="5031" y="1826"/>
                        </a:cubicBezTo>
                        <a:cubicBezTo>
                          <a:pt x="48" y="4995"/>
                          <a:pt x="-151" y="6778"/>
                          <a:pt x="48" y="8363"/>
                        </a:cubicBezTo>
                        <a:cubicBezTo>
                          <a:pt x="248" y="9749"/>
                          <a:pt x="1045" y="10938"/>
                          <a:pt x="4832" y="8561"/>
                        </a:cubicBezTo>
                        <a:cubicBezTo>
                          <a:pt x="10413" y="5391"/>
                          <a:pt x="10812" y="3014"/>
                          <a:pt x="11410" y="6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65" name="Freeform 3164">
                    <a:extLst>
                      <a:ext uri="{FF2B5EF4-FFF2-40B4-BE49-F238E27FC236}">
                        <a16:creationId xmlns:a16="http://schemas.microsoft.com/office/drawing/2014/main" id="{BDFA15DD-9AC3-6678-B82D-F56AABE02987}"/>
                      </a:ext>
                    </a:extLst>
                  </p:cNvPr>
                  <p:cNvSpPr/>
                  <p:nvPr/>
                </p:nvSpPr>
                <p:spPr>
                  <a:xfrm>
                    <a:off x="3632101" y="5538662"/>
                    <a:ext cx="6014" cy="5639"/>
                  </a:xfrm>
                  <a:custGeom>
                    <a:avLst/>
                    <a:gdLst>
                      <a:gd name="connsiteX0" fmla="*/ 5780 w 6014"/>
                      <a:gd name="connsiteY0" fmla="*/ 1876 h 5639"/>
                      <a:gd name="connsiteX1" fmla="*/ 4584 w 6014"/>
                      <a:gd name="connsiteY1" fmla="*/ 885 h 5639"/>
                      <a:gd name="connsiteX2" fmla="*/ 0 w 6014"/>
                      <a:gd name="connsiteY2" fmla="*/ 489 h 5639"/>
                      <a:gd name="connsiteX3" fmla="*/ 598 w 6014"/>
                      <a:gd name="connsiteY3" fmla="*/ 2470 h 5639"/>
                      <a:gd name="connsiteX4" fmla="*/ 1595 w 6014"/>
                      <a:gd name="connsiteY4" fmla="*/ 5639 h 5639"/>
                      <a:gd name="connsiteX5" fmla="*/ 2791 w 6014"/>
                      <a:gd name="connsiteY5" fmla="*/ 5243 h 5639"/>
                      <a:gd name="connsiteX6" fmla="*/ 5780 w 6014"/>
                      <a:gd name="connsiteY6" fmla="*/ 1876 h 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014" h="5639">
                        <a:moveTo>
                          <a:pt x="5780" y="1876"/>
                        </a:moveTo>
                        <a:cubicBezTo>
                          <a:pt x="5581" y="1479"/>
                          <a:pt x="4983" y="1083"/>
                          <a:pt x="4584" y="885"/>
                        </a:cubicBezTo>
                        <a:cubicBezTo>
                          <a:pt x="4584" y="-105"/>
                          <a:pt x="2990" y="-303"/>
                          <a:pt x="0" y="489"/>
                        </a:cubicBezTo>
                        <a:cubicBezTo>
                          <a:pt x="199" y="1281"/>
                          <a:pt x="398" y="1876"/>
                          <a:pt x="598" y="2470"/>
                        </a:cubicBezTo>
                        <a:cubicBezTo>
                          <a:pt x="997" y="3460"/>
                          <a:pt x="1196" y="4451"/>
                          <a:pt x="1595" y="5639"/>
                        </a:cubicBezTo>
                        <a:cubicBezTo>
                          <a:pt x="1993" y="5441"/>
                          <a:pt x="2392" y="5441"/>
                          <a:pt x="2791" y="5243"/>
                        </a:cubicBezTo>
                        <a:cubicBezTo>
                          <a:pt x="5980" y="4252"/>
                          <a:pt x="6378" y="2668"/>
                          <a:pt x="5780" y="18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66" name="Freeform 3165">
                    <a:extLst>
                      <a:ext uri="{FF2B5EF4-FFF2-40B4-BE49-F238E27FC236}">
                        <a16:creationId xmlns:a16="http://schemas.microsoft.com/office/drawing/2014/main" id="{7B5A8A03-5CEA-C2D0-B2EC-9196B3AC7B37}"/>
                      </a:ext>
                    </a:extLst>
                  </p:cNvPr>
                  <p:cNvSpPr/>
                  <p:nvPr/>
                </p:nvSpPr>
                <p:spPr>
                  <a:xfrm>
                    <a:off x="3721716" y="5593808"/>
                    <a:ext cx="21459" cy="8761"/>
                  </a:xfrm>
                  <a:custGeom>
                    <a:avLst/>
                    <a:gdLst>
                      <a:gd name="connsiteX0" fmla="*/ 16027 w 21459"/>
                      <a:gd name="connsiteY0" fmla="*/ 5760 h 8761"/>
                      <a:gd name="connsiteX1" fmla="*/ 21409 w 21459"/>
                      <a:gd name="connsiteY1" fmla="*/ 610 h 8761"/>
                      <a:gd name="connsiteX2" fmla="*/ 14632 w 21459"/>
                      <a:gd name="connsiteY2" fmla="*/ 1997 h 8761"/>
                      <a:gd name="connsiteX3" fmla="*/ 11842 w 21459"/>
                      <a:gd name="connsiteY3" fmla="*/ 3779 h 8761"/>
                      <a:gd name="connsiteX4" fmla="*/ 5463 w 21459"/>
                      <a:gd name="connsiteY4" fmla="*/ 2987 h 8761"/>
                      <a:gd name="connsiteX5" fmla="*/ 81 w 21459"/>
                      <a:gd name="connsiteY5" fmla="*/ 6751 h 8761"/>
                      <a:gd name="connsiteX6" fmla="*/ 8453 w 21459"/>
                      <a:gd name="connsiteY6" fmla="*/ 8335 h 8761"/>
                      <a:gd name="connsiteX7" fmla="*/ 9848 w 21459"/>
                      <a:gd name="connsiteY7" fmla="*/ 7939 h 8761"/>
                      <a:gd name="connsiteX8" fmla="*/ 16027 w 21459"/>
                      <a:gd name="connsiteY8" fmla="*/ 5760 h 87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459" h="8761">
                        <a:moveTo>
                          <a:pt x="16027" y="5760"/>
                        </a:moveTo>
                        <a:cubicBezTo>
                          <a:pt x="19814" y="3581"/>
                          <a:pt x="21808" y="1798"/>
                          <a:pt x="21409" y="610"/>
                        </a:cubicBezTo>
                        <a:cubicBezTo>
                          <a:pt x="21011" y="-579"/>
                          <a:pt x="18220" y="16"/>
                          <a:pt x="14632" y="1997"/>
                        </a:cubicBezTo>
                        <a:cubicBezTo>
                          <a:pt x="13436" y="2591"/>
                          <a:pt x="12639" y="3185"/>
                          <a:pt x="11842" y="3779"/>
                        </a:cubicBezTo>
                        <a:cubicBezTo>
                          <a:pt x="10646" y="2591"/>
                          <a:pt x="8652" y="2194"/>
                          <a:pt x="5463" y="2987"/>
                        </a:cubicBezTo>
                        <a:cubicBezTo>
                          <a:pt x="2274" y="3779"/>
                          <a:pt x="-517" y="5166"/>
                          <a:pt x="81" y="6751"/>
                        </a:cubicBezTo>
                        <a:cubicBezTo>
                          <a:pt x="679" y="8930"/>
                          <a:pt x="4467" y="9128"/>
                          <a:pt x="8453" y="8335"/>
                        </a:cubicBezTo>
                        <a:cubicBezTo>
                          <a:pt x="8852" y="8137"/>
                          <a:pt x="9450" y="8137"/>
                          <a:pt x="9848" y="7939"/>
                        </a:cubicBezTo>
                        <a:cubicBezTo>
                          <a:pt x="10646" y="8137"/>
                          <a:pt x="13037" y="7147"/>
                          <a:pt x="16027" y="57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67" name="Freeform 3166">
                    <a:extLst>
                      <a:ext uri="{FF2B5EF4-FFF2-40B4-BE49-F238E27FC236}">
                        <a16:creationId xmlns:a16="http://schemas.microsoft.com/office/drawing/2014/main" id="{C11BF297-693F-A051-F58E-EFCD0FD4AE44}"/>
                      </a:ext>
                    </a:extLst>
                  </p:cNvPr>
                  <p:cNvSpPr/>
                  <p:nvPr/>
                </p:nvSpPr>
                <p:spPr>
                  <a:xfrm>
                    <a:off x="3701865" y="5552918"/>
                    <a:ext cx="11361" cy="6536"/>
                  </a:xfrm>
                  <a:custGeom>
                    <a:avLst/>
                    <a:gdLst>
                      <a:gd name="connsiteX0" fmla="*/ 0 w 11361"/>
                      <a:gd name="connsiteY0" fmla="*/ 5447 h 6536"/>
                      <a:gd name="connsiteX1" fmla="*/ 6179 w 11361"/>
                      <a:gd name="connsiteY1" fmla="*/ 5249 h 6536"/>
                      <a:gd name="connsiteX2" fmla="*/ 11361 w 11361"/>
                      <a:gd name="connsiteY2" fmla="*/ 1090 h 6536"/>
                      <a:gd name="connsiteX3" fmla="*/ 5182 w 11361"/>
                      <a:gd name="connsiteY3" fmla="*/ 1287 h 6536"/>
                      <a:gd name="connsiteX4" fmla="*/ 0 w 11361"/>
                      <a:gd name="connsiteY4" fmla="*/ 5447 h 6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61" h="6536">
                        <a:moveTo>
                          <a:pt x="0" y="5447"/>
                        </a:moveTo>
                        <a:cubicBezTo>
                          <a:pt x="0" y="6834"/>
                          <a:pt x="1993" y="7032"/>
                          <a:pt x="6179" y="5249"/>
                        </a:cubicBezTo>
                        <a:cubicBezTo>
                          <a:pt x="9368" y="3863"/>
                          <a:pt x="11361" y="2278"/>
                          <a:pt x="11361" y="1090"/>
                        </a:cubicBezTo>
                        <a:cubicBezTo>
                          <a:pt x="11361" y="-297"/>
                          <a:pt x="9368" y="-495"/>
                          <a:pt x="5182" y="1287"/>
                        </a:cubicBezTo>
                        <a:cubicBezTo>
                          <a:pt x="2193" y="2674"/>
                          <a:pt x="0" y="4259"/>
                          <a:pt x="0" y="54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68" name="Freeform 3167">
                    <a:extLst>
                      <a:ext uri="{FF2B5EF4-FFF2-40B4-BE49-F238E27FC236}">
                        <a16:creationId xmlns:a16="http://schemas.microsoft.com/office/drawing/2014/main" id="{11CB6F2C-78B2-142E-F460-13BFD7C67FE8}"/>
                      </a:ext>
                    </a:extLst>
                  </p:cNvPr>
                  <p:cNvSpPr/>
                  <p:nvPr/>
                </p:nvSpPr>
                <p:spPr>
                  <a:xfrm>
                    <a:off x="3668766" y="5560155"/>
                    <a:ext cx="12688" cy="6142"/>
                  </a:xfrm>
                  <a:custGeom>
                    <a:avLst/>
                    <a:gdLst>
                      <a:gd name="connsiteX0" fmla="*/ 3001 w 12688"/>
                      <a:gd name="connsiteY0" fmla="*/ 2568 h 6142"/>
                      <a:gd name="connsiteX1" fmla="*/ 808 w 12688"/>
                      <a:gd name="connsiteY1" fmla="*/ 5936 h 6142"/>
                      <a:gd name="connsiteX2" fmla="*/ 8981 w 12688"/>
                      <a:gd name="connsiteY2" fmla="*/ 4351 h 6142"/>
                      <a:gd name="connsiteX3" fmla="*/ 12369 w 12688"/>
                      <a:gd name="connsiteY3" fmla="*/ 587 h 6142"/>
                      <a:gd name="connsiteX4" fmla="*/ 3001 w 12688"/>
                      <a:gd name="connsiteY4" fmla="*/ 2568 h 61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88" h="6142">
                        <a:moveTo>
                          <a:pt x="3001" y="2568"/>
                        </a:moveTo>
                        <a:cubicBezTo>
                          <a:pt x="410" y="3955"/>
                          <a:pt x="-986" y="5539"/>
                          <a:pt x="808" y="5936"/>
                        </a:cubicBezTo>
                        <a:cubicBezTo>
                          <a:pt x="2602" y="6332"/>
                          <a:pt x="4994" y="6332"/>
                          <a:pt x="8981" y="4351"/>
                        </a:cubicBezTo>
                        <a:cubicBezTo>
                          <a:pt x="11971" y="2766"/>
                          <a:pt x="13366" y="1181"/>
                          <a:pt x="12369" y="587"/>
                        </a:cubicBezTo>
                        <a:cubicBezTo>
                          <a:pt x="10974" y="-601"/>
                          <a:pt x="7586" y="-7"/>
                          <a:pt x="3001" y="25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69" name="Freeform 3168">
                    <a:extLst>
                      <a:ext uri="{FF2B5EF4-FFF2-40B4-BE49-F238E27FC236}">
                        <a16:creationId xmlns:a16="http://schemas.microsoft.com/office/drawing/2014/main" id="{3B6775C5-2F82-68DC-09EB-21024691D21A}"/>
                      </a:ext>
                    </a:extLst>
                  </p:cNvPr>
                  <p:cNvSpPr/>
                  <p:nvPr/>
                </p:nvSpPr>
                <p:spPr>
                  <a:xfrm>
                    <a:off x="3713426" y="5676139"/>
                    <a:ext cx="14957" cy="8628"/>
                  </a:xfrm>
                  <a:custGeom>
                    <a:avLst/>
                    <a:gdLst>
                      <a:gd name="connsiteX0" fmla="*/ 7973 w 14957"/>
                      <a:gd name="connsiteY0" fmla="*/ 2070 h 8628"/>
                      <a:gd name="connsiteX1" fmla="*/ 6976 w 14957"/>
                      <a:gd name="connsiteY1" fmla="*/ 2070 h 8628"/>
                      <a:gd name="connsiteX2" fmla="*/ 0 w 14957"/>
                      <a:gd name="connsiteY2" fmla="*/ 6428 h 8628"/>
                      <a:gd name="connsiteX3" fmla="*/ 7176 w 14957"/>
                      <a:gd name="connsiteY3" fmla="*/ 8409 h 8628"/>
                      <a:gd name="connsiteX4" fmla="*/ 12757 w 14957"/>
                      <a:gd name="connsiteY4" fmla="*/ 4843 h 8628"/>
                      <a:gd name="connsiteX5" fmla="*/ 12757 w 14957"/>
                      <a:gd name="connsiteY5" fmla="*/ 4051 h 8628"/>
                      <a:gd name="connsiteX6" fmla="*/ 14949 w 14957"/>
                      <a:gd name="connsiteY6" fmla="*/ 1080 h 8628"/>
                      <a:gd name="connsiteX7" fmla="*/ 7973 w 14957"/>
                      <a:gd name="connsiteY7" fmla="*/ 2070 h 8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4957" h="8628">
                        <a:moveTo>
                          <a:pt x="7973" y="2070"/>
                        </a:moveTo>
                        <a:cubicBezTo>
                          <a:pt x="7574" y="2070"/>
                          <a:pt x="7375" y="2070"/>
                          <a:pt x="6976" y="2070"/>
                        </a:cubicBezTo>
                        <a:cubicBezTo>
                          <a:pt x="2791" y="2863"/>
                          <a:pt x="0" y="4447"/>
                          <a:pt x="0" y="6428"/>
                        </a:cubicBezTo>
                        <a:cubicBezTo>
                          <a:pt x="0" y="8409"/>
                          <a:pt x="2990" y="9003"/>
                          <a:pt x="7176" y="8409"/>
                        </a:cubicBezTo>
                        <a:cubicBezTo>
                          <a:pt x="10564" y="7815"/>
                          <a:pt x="12358" y="6428"/>
                          <a:pt x="12757" y="4843"/>
                        </a:cubicBezTo>
                        <a:cubicBezTo>
                          <a:pt x="12757" y="4645"/>
                          <a:pt x="12757" y="4249"/>
                          <a:pt x="12757" y="4051"/>
                        </a:cubicBezTo>
                        <a:cubicBezTo>
                          <a:pt x="14152" y="2863"/>
                          <a:pt x="14949" y="1872"/>
                          <a:pt x="14949" y="1080"/>
                        </a:cubicBezTo>
                        <a:cubicBezTo>
                          <a:pt x="15149" y="-901"/>
                          <a:pt x="11760" y="89"/>
                          <a:pt x="7973" y="20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70" name="Freeform 3169">
                    <a:extLst>
                      <a:ext uri="{FF2B5EF4-FFF2-40B4-BE49-F238E27FC236}">
                        <a16:creationId xmlns:a16="http://schemas.microsoft.com/office/drawing/2014/main" id="{4599D4F9-C530-9408-41C3-3DD42DD98A2D}"/>
                      </a:ext>
                    </a:extLst>
                  </p:cNvPr>
                  <p:cNvSpPr/>
                  <p:nvPr/>
                </p:nvSpPr>
                <p:spPr>
                  <a:xfrm>
                    <a:off x="3719752" y="5685827"/>
                    <a:ext cx="11777" cy="8816"/>
                  </a:xfrm>
                  <a:custGeom>
                    <a:avLst/>
                    <a:gdLst>
                      <a:gd name="connsiteX0" fmla="*/ 849 w 11777"/>
                      <a:gd name="connsiteY0" fmla="*/ 8625 h 8816"/>
                      <a:gd name="connsiteX1" fmla="*/ 7028 w 11777"/>
                      <a:gd name="connsiteY1" fmla="*/ 6248 h 8816"/>
                      <a:gd name="connsiteX2" fmla="*/ 11613 w 11777"/>
                      <a:gd name="connsiteY2" fmla="*/ 504 h 8816"/>
                      <a:gd name="connsiteX3" fmla="*/ 4238 w 11777"/>
                      <a:gd name="connsiteY3" fmla="*/ 2683 h 8816"/>
                      <a:gd name="connsiteX4" fmla="*/ 849 w 11777"/>
                      <a:gd name="connsiteY4" fmla="*/ 8625 h 8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77" h="8816">
                        <a:moveTo>
                          <a:pt x="849" y="8625"/>
                        </a:moveTo>
                        <a:cubicBezTo>
                          <a:pt x="1846" y="9219"/>
                          <a:pt x="4238" y="8427"/>
                          <a:pt x="7028" y="6248"/>
                        </a:cubicBezTo>
                        <a:cubicBezTo>
                          <a:pt x="10217" y="3871"/>
                          <a:pt x="12410" y="1494"/>
                          <a:pt x="11613" y="504"/>
                        </a:cubicBezTo>
                        <a:cubicBezTo>
                          <a:pt x="10816" y="-685"/>
                          <a:pt x="8025" y="306"/>
                          <a:pt x="4238" y="2683"/>
                        </a:cubicBezTo>
                        <a:cubicBezTo>
                          <a:pt x="-347" y="5852"/>
                          <a:pt x="-745" y="7833"/>
                          <a:pt x="849" y="86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71" name="Freeform 3170">
                    <a:extLst>
                      <a:ext uri="{FF2B5EF4-FFF2-40B4-BE49-F238E27FC236}">
                        <a16:creationId xmlns:a16="http://schemas.microsoft.com/office/drawing/2014/main" id="{067387B3-1986-AF6B-CE01-A22D0CD4B1C8}"/>
                      </a:ext>
                    </a:extLst>
                  </p:cNvPr>
                  <p:cNvSpPr/>
                  <p:nvPr/>
                </p:nvSpPr>
                <p:spPr>
                  <a:xfrm>
                    <a:off x="3717170" y="5694545"/>
                    <a:ext cx="22415" cy="13732"/>
                  </a:xfrm>
                  <a:custGeom>
                    <a:avLst/>
                    <a:gdLst>
                      <a:gd name="connsiteX0" fmla="*/ 21770 w 22415"/>
                      <a:gd name="connsiteY0" fmla="*/ 105 h 13732"/>
                      <a:gd name="connsiteX1" fmla="*/ 12002 w 22415"/>
                      <a:gd name="connsiteY1" fmla="*/ 4463 h 13732"/>
                      <a:gd name="connsiteX2" fmla="*/ 10408 w 22415"/>
                      <a:gd name="connsiteY2" fmla="*/ 5850 h 13732"/>
                      <a:gd name="connsiteX3" fmla="*/ 7019 w 22415"/>
                      <a:gd name="connsiteY3" fmla="*/ 5850 h 13732"/>
                      <a:gd name="connsiteX4" fmla="*/ 43 w 22415"/>
                      <a:gd name="connsiteY4" fmla="*/ 11595 h 13732"/>
                      <a:gd name="connsiteX5" fmla="*/ 5425 w 22415"/>
                      <a:gd name="connsiteY5" fmla="*/ 13575 h 13732"/>
                      <a:gd name="connsiteX6" fmla="*/ 13996 w 22415"/>
                      <a:gd name="connsiteY6" fmla="*/ 8227 h 13732"/>
                      <a:gd name="connsiteX7" fmla="*/ 13996 w 22415"/>
                      <a:gd name="connsiteY7" fmla="*/ 7633 h 13732"/>
                      <a:gd name="connsiteX8" fmla="*/ 19577 w 22415"/>
                      <a:gd name="connsiteY8" fmla="*/ 4067 h 13732"/>
                      <a:gd name="connsiteX9" fmla="*/ 21770 w 22415"/>
                      <a:gd name="connsiteY9" fmla="*/ 105 h 137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2415" h="13732">
                        <a:moveTo>
                          <a:pt x="21770" y="105"/>
                        </a:moveTo>
                        <a:cubicBezTo>
                          <a:pt x="19577" y="-489"/>
                          <a:pt x="15790" y="1492"/>
                          <a:pt x="12002" y="4463"/>
                        </a:cubicBezTo>
                        <a:cubicBezTo>
                          <a:pt x="11404" y="5058"/>
                          <a:pt x="10807" y="5454"/>
                          <a:pt x="10408" y="5850"/>
                        </a:cubicBezTo>
                        <a:cubicBezTo>
                          <a:pt x="9411" y="5850"/>
                          <a:pt x="8215" y="5850"/>
                          <a:pt x="7019" y="5850"/>
                        </a:cubicBezTo>
                        <a:cubicBezTo>
                          <a:pt x="2036" y="7237"/>
                          <a:pt x="-356" y="9217"/>
                          <a:pt x="43" y="11595"/>
                        </a:cubicBezTo>
                        <a:cubicBezTo>
                          <a:pt x="242" y="12981"/>
                          <a:pt x="1837" y="14170"/>
                          <a:pt x="5425" y="13575"/>
                        </a:cubicBezTo>
                        <a:cubicBezTo>
                          <a:pt x="10408" y="12585"/>
                          <a:pt x="13796" y="10802"/>
                          <a:pt x="13996" y="8227"/>
                        </a:cubicBezTo>
                        <a:cubicBezTo>
                          <a:pt x="13996" y="8029"/>
                          <a:pt x="13996" y="7831"/>
                          <a:pt x="13996" y="7633"/>
                        </a:cubicBezTo>
                        <a:cubicBezTo>
                          <a:pt x="15790" y="6840"/>
                          <a:pt x="17584" y="5454"/>
                          <a:pt x="19577" y="4067"/>
                        </a:cubicBezTo>
                        <a:cubicBezTo>
                          <a:pt x="21770" y="2284"/>
                          <a:pt x="23364" y="502"/>
                          <a:pt x="21770" y="1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72" name="Freeform 3171">
                    <a:extLst>
                      <a:ext uri="{FF2B5EF4-FFF2-40B4-BE49-F238E27FC236}">
                        <a16:creationId xmlns:a16="http://schemas.microsoft.com/office/drawing/2014/main" id="{E2FBC4DD-3638-87C9-3953-F07766154A70}"/>
                      </a:ext>
                    </a:extLst>
                  </p:cNvPr>
                  <p:cNvSpPr/>
                  <p:nvPr/>
                </p:nvSpPr>
                <p:spPr>
                  <a:xfrm>
                    <a:off x="3685719" y="5691473"/>
                    <a:ext cx="11810" cy="8063"/>
                  </a:xfrm>
                  <a:custGeom>
                    <a:avLst/>
                    <a:gdLst>
                      <a:gd name="connsiteX0" fmla="*/ 6378 w 11810"/>
                      <a:gd name="connsiteY0" fmla="*/ 1394 h 8063"/>
                      <a:gd name="connsiteX1" fmla="*/ 0 w 11810"/>
                      <a:gd name="connsiteY1" fmla="*/ 7139 h 8063"/>
                      <a:gd name="connsiteX2" fmla="*/ 6578 w 11810"/>
                      <a:gd name="connsiteY2" fmla="*/ 5950 h 8063"/>
                      <a:gd name="connsiteX3" fmla="*/ 11760 w 11810"/>
                      <a:gd name="connsiteY3" fmla="*/ 404 h 8063"/>
                      <a:gd name="connsiteX4" fmla="*/ 6378 w 11810"/>
                      <a:gd name="connsiteY4" fmla="*/ 1394 h 80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10" h="8063">
                        <a:moveTo>
                          <a:pt x="6378" y="1394"/>
                        </a:moveTo>
                        <a:cubicBezTo>
                          <a:pt x="2990" y="3177"/>
                          <a:pt x="0" y="5356"/>
                          <a:pt x="0" y="7139"/>
                        </a:cubicBezTo>
                        <a:cubicBezTo>
                          <a:pt x="0" y="9120"/>
                          <a:pt x="3189" y="7535"/>
                          <a:pt x="6578" y="5950"/>
                        </a:cubicBezTo>
                        <a:cubicBezTo>
                          <a:pt x="10166" y="3771"/>
                          <a:pt x="12159" y="1790"/>
                          <a:pt x="11760" y="404"/>
                        </a:cubicBezTo>
                        <a:cubicBezTo>
                          <a:pt x="11361" y="-389"/>
                          <a:pt x="9169" y="8"/>
                          <a:pt x="6378" y="13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73" name="Freeform 3172">
                    <a:extLst>
                      <a:ext uri="{FF2B5EF4-FFF2-40B4-BE49-F238E27FC236}">
                        <a16:creationId xmlns:a16="http://schemas.microsoft.com/office/drawing/2014/main" id="{58736DF4-92D7-2006-777B-3683B3F4181F}"/>
                      </a:ext>
                    </a:extLst>
                  </p:cNvPr>
                  <p:cNvSpPr/>
                  <p:nvPr/>
                </p:nvSpPr>
                <p:spPr>
                  <a:xfrm>
                    <a:off x="3741366" y="5487846"/>
                    <a:ext cx="7141" cy="9119"/>
                  </a:xfrm>
                  <a:custGeom>
                    <a:avLst/>
                    <a:gdLst>
                      <a:gd name="connsiteX0" fmla="*/ 6743 w 7141"/>
                      <a:gd name="connsiteY0" fmla="*/ 4358 h 9119"/>
                      <a:gd name="connsiteX1" fmla="*/ 5946 w 7141"/>
                      <a:gd name="connsiteY1" fmla="*/ 0 h 9119"/>
                      <a:gd name="connsiteX2" fmla="*/ 2956 w 7141"/>
                      <a:gd name="connsiteY2" fmla="*/ 2971 h 9119"/>
                      <a:gd name="connsiteX3" fmla="*/ 5946 w 7141"/>
                      <a:gd name="connsiteY3" fmla="*/ 4556 h 9119"/>
                      <a:gd name="connsiteX4" fmla="*/ 4550 w 7141"/>
                      <a:gd name="connsiteY4" fmla="*/ 5150 h 9119"/>
                      <a:gd name="connsiteX5" fmla="*/ 165 w 7141"/>
                      <a:gd name="connsiteY5" fmla="*/ 8716 h 9119"/>
                      <a:gd name="connsiteX6" fmla="*/ 7142 w 7141"/>
                      <a:gd name="connsiteY6" fmla="*/ 7725 h 9119"/>
                      <a:gd name="connsiteX7" fmla="*/ 6544 w 7141"/>
                      <a:gd name="connsiteY7" fmla="*/ 4556 h 9119"/>
                      <a:gd name="connsiteX8" fmla="*/ 6743 w 7141"/>
                      <a:gd name="connsiteY8" fmla="*/ 4358 h 91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141" h="9119">
                        <a:moveTo>
                          <a:pt x="6743" y="4358"/>
                        </a:moveTo>
                        <a:cubicBezTo>
                          <a:pt x="6544" y="2971"/>
                          <a:pt x="6344" y="1387"/>
                          <a:pt x="5946" y="0"/>
                        </a:cubicBezTo>
                        <a:cubicBezTo>
                          <a:pt x="3753" y="594"/>
                          <a:pt x="2358" y="1585"/>
                          <a:pt x="2956" y="2971"/>
                        </a:cubicBezTo>
                        <a:cubicBezTo>
                          <a:pt x="3354" y="3962"/>
                          <a:pt x="4550" y="4358"/>
                          <a:pt x="5946" y="4556"/>
                        </a:cubicBezTo>
                        <a:cubicBezTo>
                          <a:pt x="5348" y="4754"/>
                          <a:pt x="4949" y="4952"/>
                          <a:pt x="4550" y="5150"/>
                        </a:cubicBezTo>
                        <a:cubicBezTo>
                          <a:pt x="1560" y="6537"/>
                          <a:pt x="-632" y="7924"/>
                          <a:pt x="165" y="8716"/>
                        </a:cubicBezTo>
                        <a:cubicBezTo>
                          <a:pt x="963" y="9508"/>
                          <a:pt x="3554" y="9112"/>
                          <a:pt x="7142" y="7725"/>
                        </a:cubicBezTo>
                        <a:cubicBezTo>
                          <a:pt x="6942" y="6735"/>
                          <a:pt x="6743" y="5745"/>
                          <a:pt x="6544" y="4556"/>
                        </a:cubicBezTo>
                        <a:cubicBezTo>
                          <a:pt x="6743" y="4358"/>
                          <a:pt x="6743" y="4358"/>
                          <a:pt x="6743" y="43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74" name="Freeform 3173">
                    <a:extLst>
                      <a:ext uri="{FF2B5EF4-FFF2-40B4-BE49-F238E27FC236}">
                        <a16:creationId xmlns:a16="http://schemas.microsoft.com/office/drawing/2014/main" id="{50DCFD25-CA87-6ED1-935B-DD8879DB19B8}"/>
                      </a:ext>
                    </a:extLst>
                  </p:cNvPr>
                  <p:cNvSpPr/>
                  <p:nvPr/>
                </p:nvSpPr>
                <p:spPr>
                  <a:xfrm>
                    <a:off x="3760666" y="5554404"/>
                    <a:ext cx="597" cy="1386"/>
                  </a:xfrm>
                  <a:custGeom>
                    <a:avLst/>
                    <a:gdLst>
                      <a:gd name="connsiteX0" fmla="*/ 598 w 597"/>
                      <a:gd name="connsiteY0" fmla="*/ 1387 h 1386"/>
                      <a:gd name="connsiteX1" fmla="*/ 199 w 597"/>
                      <a:gd name="connsiteY1" fmla="*/ 0 h 1386"/>
                      <a:gd name="connsiteX2" fmla="*/ 0 w 597"/>
                      <a:gd name="connsiteY2" fmla="*/ 792 h 1386"/>
                      <a:gd name="connsiteX3" fmla="*/ 598 w 597"/>
                      <a:gd name="connsiteY3" fmla="*/ 1387 h 13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97" h="1386">
                        <a:moveTo>
                          <a:pt x="598" y="1387"/>
                        </a:moveTo>
                        <a:cubicBezTo>
                          <a:pt x="399" y="991"/>
                          <a:pt x="399" y="396"/>
                          <a:pt x="199" y="0"/>
                        </a:cubicBezTo>
                        <a:cubicBezTo>
                          <a:pt x="0" y="396"/>
                          <a:pt x="0" y="594"/>
                          <a:pt x="0" y="792"/>
                        </a:cubicBezTo>
                        <a:cubicBezTo>
                          <a:pt x="199" y="991"/>
                          <a:pt x="399" y="1189"/>
                          <a:pt x="598" y="13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75" name="Freeform 3174">
                    <a:extLst>
                      <a:ext uri="{FF2B5EF4-FFF2-40B4-BE49-F238E27FC236}">
                        <a16:creationId xmlns:a16="http://schemas.microsoft.com/office/drawing/2014/main" id="{3435B9FB-0E72-03F2-554A-8CD61A2C4F84}"/>
                      </a:ext>
                    </a:extLst>
                  </p:cNvPr>
                  <p:cNvSpPr/>
                  <p:nvPr/>
                </p:nvSpPr>
                <p:spPr>
                  <a:xfrm>
                    <a:off x="3718670" y="5711375"/>
                    <a:ext cx="11634" cy="8280"/>
                  </a:xfrm>
                  <a:custGeom>
                    <a:avLst/>
                    <a:gdLst>
                      <a:gd name="connsiteX0" fmla="*/ 7313 w 11634"/>
                      <a:gd name="connsiteY0" fmla="*/ 5857 h 8280"/>
                      <a:gd name="connsiteX1" fmla="*/ 11299 w 11634"/>
                      <a:gd name="connsiteY1" fmla="*/ 311 h 8280"/>
                      <a:gd name="connsiteX2" fmla="*/ 5519 w 11634"/>
                      <a:gd name="connsiteY2" fmla="*/ 1896 h 8280"/>
                      <a:gd name="connsiteX3" fmla="*/ 137 w 11634"/>
                      <a:gd name="connsiteY3" fmla="*/ 7640 h 8280"/>
                      <a:gd name="connsiteX4" fmla="*/ 7313 w 11634"/>
                      <a:gd name="connsiteY4" fmla="*/ 5857 h 8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634" h="8280">
                        <a:moveTo>
                          <a:pt x="7313" y="5857"/>
                        </a:moveTo>
                        <a:cubicBezTo>
                          <a:pt x="11100" y="3282"/>
                          <a:pt x="12296" y="1499"/>
                          <a:pt x="11299" y="311"/>
                        </a:cubicBezTo>
                        <a:cubicBezTo>
                          <a:pt x="10502" y="-482"/>
                          <a:pt x="8110" y="311"/>
                          <a:pt x="5519" y="1896"/>
                        </a:cubicBezTo>
                        <a:cubicBezTo>
                          <a:pt x="2131" y="4075"/>
                          <a:pt x="-660" y="6452"/>
                          <a:pt x="137" y="7640"/>
                        </a:cubicBezTo>
                        <a:cubicBezTo>
                          <a:pt x="935" y="9027"/>
                          <a:pt x="3725" y="8036"/>
                          <a:pt x="7313" y="58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76" name="Freeform 3175">
                    <a:extLst>
                      <a:ext uri="{FF2B5EF4-FFF2-40B4-BE49-F238E27FC236}">
                        <a16:creationId xmlns:a16="http://schemas.microsoft.com/office/drawing/2014/main" id="{A9957C00-4D05-5938-C047-DF9AC4A87C9B}"/>
                      </a:ext>
                    </a:extLst>
                  </p:cNvPr>
                  <p:cNvSpPr/>
                  <p:nvPr/>
                </p:nvSpPr>
                <p:spPr>
                  <a:xfrm>
                    <a:off x="3752237" y="5593652"/>
                    <a:ext cx="21983" cy="14805"/>
                  </a:xfrm>
                  <a:custGeom>
                    <a:avLst/>
                    <a:gdLst>
                      <a:gd name="connsiteX0" fmla="*/ 19193 w 21983"/>
                      <a:gd name="connsiteY0" fmla="*/ 1162 h 14805"/>
                      <a:gd name="connsiteX1" fmla="*/ 18994 w 21983"/>
                      <a:gd name="connsiteY1" fmla="*/ 171 h 14805"/>
                      <a:gd name="connsiteX2" fmla="*/ 11818 w 21983"/>
                      <a:gd name="connsiteY2" fmla="*/ 2548 h 14805"/>
                      <a:gd name="connsiteX3" fmla="*/ 7831 w 21983"/>
                      <a:gd name="connsiteY3" fmla="*/ 5520 h 14805"/>
                      <a:gd name="connsiteX4" fmla="*/ 5639 w 21983"/>
                      <a:gd name="connsiteY4" fmla="*/ 5520 h 14805"/>
                      <a:gd name="connsiteX5" fmla="*/ 58 w 21983"/>
                      <a:gd name="connsiteY5" fmla="*/ 11462 h 14805"/>
                      <a:gd name="connsiteX6" fmla="*/ 10223 w 21983"/>
                      <a:gd name="connsiteY6" fmla="*/ 14434 h 14805"/>
                      <a:gd name="connsiteX7" fmla="*/ 13811 w 21983"/>
                      <a:gd name="connsiteY7" fmla="*/ 13443 h 14805"/>
                      <a:gd name="connsiteX8" fmla="*/ 20189 w 21983"/>
                      <a:gd name="connsiteY8" fmla="*/ 11859 h 14805"/>
                      <a:gd name="connsiteX9" fmla="*/ 21983 w 21983"/>
                      <a:gd name="connsiteY9" fmla="*/ 10670 h 14805"/>
                      <a:gd name="connsiteX10" fmla="*/ 20987 w 21983"/>
                      <a:gd name="connsiteY10" fmla="*/ 7302 h 14805"/>
                      <a:gd name="connsiteX11" fmla="*/ 18794 w 21983"/>
                      <a:gd name="connsiteY11" fmla="*/ 8491 h 14805"/>
                      <a:gd name="connsiteX12" fmla="*/ 16602 w 21983"/>
                      <a:gd name="connsiteY12" fmla="*/ 9878 h 14805"/>
                      <a:gd name="connsiteX13" fmla="*/ 12416 w 21983"/>
                      <a:gd name="connsiteY13" fmla="*/ 6312 h 14805"/>
                      <a:gd name="connsiteX14" fmla="*/ 13612 w 21983"/>
                      <a:gd name="connsiteY14" fmla="*/ 5718 h 14805"/>
                      <a:gd name="connsiteX15" fmla="*/ 19193 w 21983"/>
                      <a:gd name="connsiteY15" fmla="*/ 1162 h 148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1983" h="14805">
                        <a:moveTo>
                          <a:pt x="19193" y="1162"/>
                        </a:moveTo>
                        <a:cubicBezTo>
                          <a:pt x="19193" y="766"/>
                          <a:pt x="18994" y="568"/>
                          <a:pt x="18994" y="171"/>
                        </a:cubicBezTo>
                        <a:cubicBezTo>
                          <a:pt x="17997" y="-423"/>
                          <a:pt x="15206" y="568"/>
                          <a:pt x="11818" y="2548"/>
                        </a:cubicBezTo>
                        <a:cubicBezTo>
                          <a:pt x="10223" y="3539"/>
                          <a:pt x="8828" y="4529"/>
                          <a:pt x="7831" y="5520"/>
                        </a:cubicBezTo>
                        <a:cubicBezTo>
                          <a:pt x="7233" y="5520"/>
                          <a:pt x="6436" y="5520"/>
                          <a:pt x="5639" y="5520"/>
                        </a:cubicBezTo>
                        <a:cubicBezTo>
                          <a:pt x="-142" y="7104"/>
                          <a:pt x="-142" y="9283"/>
                          <a:pt x="58" y="11462"/>
                        </a:cubicBezTo>
                        <a:cubicBezTo>
                          <a:pt x="257" y="14434"/>
                          <a:pt x="4044" y="15424"/>
                          <a:pt x="10223" y="14434"/>
                        </a:cubicBezTo>
                        <a:cubicBezTo>
                          <a:pt x="11619" y="14236"/>
                          <a:pt x="12814" y="13839"/>
                          <a:pt x="13811" y="13443"/>
                        </a:cubicBezTo>
                        <a:cubicBezTo>
                          <a:pt x="14409" y="14434"/>
                          <a:pt x="17000" y="13443"/>
                          <a:pt x="20189" y="11859"/>
                        </a:cubicBezTo>
                        <a:cubicBezTo>
                          <a:pt x="20787" y="11462"/>
                          <a:pt x="21385" y="11066"/>
                          <a:pt x="21983" y="10670"/>
                        </a:cubicBezTo>
                        <a:cubicBezTo>
                          <a:pt x="21585" y="9481"/>
                          <a:pt x="21385" y="8491"/>
                          <a:pt x="20987" y="7302"/>
                        </a:cubicBezTo>
                        <a:cubicBezTo>
                          <a:pt x="20389" y="7699"/>
                          <a:pt x="19592" y="8095"/>
                          <a:pt x="18794" y="8491"/>
                        </a:cubicBezTo>
                        <a:cubicBezTo>
                          <a:pt x="17997" y="8887"/>
                          <a:pt x="17200" y="9283"/>
                          <a:pt x="16602" y="9878"/>
                        </a:cubicBezTo>
                        <a:cubicBezTo>
                          <a:pt x="16004" y="8293"/>
                          <a:pt x="14808" y="6906"/>
                          <a:pt x="12416" y="6312"/>
                        </a:cubicBezTo>
                        <a:cubicBezTo>
                          <a:pt x="12814" y="6114"/>
                          <a:pt x="13213" y="5916"/>
                          <a:pt x="13612" y="5718"/>
                        </a:cubicBezTo>
                        <a:cubicBezTo>
                          <a:pt x="16203" y="3935"/>
                          <a:pt x="18794" y="2350"/>
                          <a:pt x="19193" y="11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77" name="Freeform 3176">
                    <a:extLst>
                      <a:ext uri="{FF2B5EF4-FFF2-40B4-BE49-F238E27FC236}">
                        <a16:creationId xmlns:a16="http://schemas.microsoft.com/office/drawing/2014/main" id="{C8D0B1D4-830E-5B66-E5B8-3357E885970B}"/>
                      </a:ext>
                    </a:extLst>
                  </p:cNvPr>
                  <p:cNvSpPr/>
                  <p:nvPr/>
                </p:nvSpPr>
                <p:spPr>
                  <a:xfrm>
                    <a:off x="3757622" y="5622161"/>
                    <a:ext cx="12705" cy="8596"/>
                  </a:xfrm>
                  <a:custGeom>
                    <a:avLst/>
                    <a:gdLst>
                      <a:gd name="connsiteX0" fmla="*/ 12612 w 12705"/>
                      <a:gd name="connsiteY0" fmla="*/ 385 h 8596"/>
                      <a:gd name="connsiteX1" fmla="*/ 5237 w 12705"/>
                      <a:gd name="connsiteY1" fmla="*/ 2564 h 8596"/>
                      <a:gd name="connsiteX2" fmla="*/ 55 w 12705"/>
                      <a:gd name="connsiteY2" fmla="*/ 8110 h 8596"/>
                      <a:gd name="connsiteX3" fmla="*/ 8625 w 12705"/>
                      <a:gd name="connsiteY3" fmla="*/ 5139 h 8596"/>
                      <a:gd name="connsiteX4" fmla="*/ 12612 w 12705"/>
                      <a:gd name="connsiteY4" fmla="*/ 385 h 85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05" h="8596">
                        <a:moveTo>
                          <a:pt x="12612" y="385"/>
                        </a:moveTo>
                        <a:cubicBezTo>
                          <a:pt x="12014" y="-606"/>
                          <a:pt x="8825" y="385"/>
                          <a:pt x="5237" y="2564"/>
                        </a:cubicBezTo>
                        <a:cubicBezTo>
                          <a:pt x="1450" y="4743"/>
                          <a:pt x="-344" y="6922"/>
                          <a:pt x="55" y="8110"/>
                        </a:cubicBezTo>
                        <a:cubicBezTo>
                          <a:pt x="652" y="9299"/>
                          <a:pt x="3443" y="8308"/>
                          <a:pt x="8625" y="5139"/>
                        </a:cubicBezTo>
                        <a:cubicBezTo>
                          <a:pt x="10818" y="3554"/>
                          <a:pt x="13210" y="1375"/>
                          <a:pt x="12612" y="3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78" name="Freeform 3177">
                    <a:extLst>
                      <a:ext uri="{FF2B5EF4-FFF2-40B4-BE49-F238E27FC236}">
                        <a16:creationId xmlns:a16="http://schemas.microsoft.com/office/drawing/2014/main" id="{7B1A1172-60C1-CADF-AC39-E402744DBF83}"/>
                      </a:ext>
                    </a:extLst>
                  </p:cNvPr>
                  <p:cNvSpPr/>
                  <p:nvPr/>
                </p:nvSpPr>
                <p:spPr>
                  <a:xfrm>
                    <a:off x="3687274" y="5643008"/>
                    <a:ext cx="23125" cy="12303"/>
                  </a:xfrm>
                  <a:custGeom>
                    <a:avLst/>
                    <a:gdLst>
                      <a:gd name="connsiteX0" fmla="*/ 22962 w 23125"/>
                      <a:gd name="connsiteY0" fmla="*/ 535 h 12303"/>
                      <a:gd name="connsiteX1" fmla="*/ 17581 w 23125"/>
                      <a:gd name="connsiteY1" fmla="*/ 1130 h 12303"/>
                      <a:gd name="connsiteX2" fmla="*/ 11999 w 23125"/>
                      <a:gd name="connsiteY2" fmla="*/ 5289 h 12303"/>
                      <a:gd name="connsiteX3" fmla="*/ 5621 w 23125"/>
                      <a:gd name="connsiteY3" fmla="*/ 5488 h 12303"/>
                      <a:gd name="connsiteX4" fmla="*/ 438 w 23125"/>
                      <a:gd name="connsiteY4" fmla="*/ 10440 h 12303"/>
                      <a:gd name="connsiteX5" fmla="*/ 9010 w 23125"/>
                      <a:gd name="connsiteY5" fmla="*/ 11826 h 12303"/>
                      <a:gd name="connsiteX6" fmla="*/ 14591 w 23125"/>
                      <a:gd name="connsiteY6" fmla="*/ 7468 h 12303"/>
                      <a:gd name="connsiteX7" fmla="*/ 17979 w 23125"/>
                      <a:gd name="connsiteY7" fmla="*/ 5884 h 12303"/>
                      <a:gd name="connsiteX8" fmla="*/ 22962 w 23125"/>
                      <a:gd name="connsiteY8" fmla="*/ 535 h 12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125" h="12303">
                        <a:moveTo>
                          <a:pt x="22962" y="535"/>
                        </a:moveTo>
                        <a:cubicBezTo>
                          <a:pt x="22364" y="-257"/>
                          <a:pt x="20371" y="-257"/>
                          <a:pt x="17581" y="1130"/>
                        </a:cubicBezTo>
                        <a:cubicBezTo>
                          <a:pt x="14989" y="2516"/>
                          <a:pt x="12996" y="3903"/>
                          <a:pt x="11999" y="5289"/>
                        </a:cubicBezTo>
                        <a:cubicBezTo>
                          <a:pt x="10206" y="4893"/>
                          <a:pt x="8013" y="5091"/>
                          <a:pt x="5621" y="5488"/>
                        </a:cubicBezTo>
                        <a:cubicBezTo>
                          <a:pt x="1834" y="6676"/>
                          <a:pt x="-1156" y="8261"/>
                          <a:pt x="438" y="10440"/>
                        </a:cubicBezTo>
                        <a:cubicBezTo>
                          <a:pt x="1834" y="12223"/>
                          <a:pt x="4824" y="12817"/>
                          <a:pt x="9010" y="11826"/>
                        </a:cubicBezTo>
                        <a:cubicBezTo>
                          <a:pt x="12797" y="10836"/>
                          <a:pt x="14989" y="9053"/>
                          <a:pt x="14591" y="7468"/>
                        </a:cubicBezTo>
                        <a:cubicBezTo>
                          <a:pt x="15587" y="7072"/>
                          <a:pt x="16783" y="6478"/>
                          <a:pt x="17979" y="5884"/>
                        </a:cubicBezTo>
                        <a:cubicBezTo>
                          <a:pt x="21567" y="3705"/>
                          <a:pt x="23760" y="1724"/>
                          <a:pt x="22962" y="5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79" name="Freeform 3178">
                    <a:extLst>
                      <a:ext uri="{FF2B5EF4-FFF2-40B4-BE49-F238E27FC236}">
                        <a16:creationId xmlns:a16="http://schemas.microsoft.com/office/drawing/2014/main" id="{BC0E4146-AE54-6064-9960-C3019C82DE96}"/>
                      </a:ext>
                    </a:extLst>
                  </p:cNvPr>
                  <p:cNvSpPr/>
                  <p:nvPr/>
                </p:nvSpPr>
                <p:spPr>
                  <a:xfrm>
                    <a:off x="3756878" y="5669024"/>
                    <a:ext cx="12638" cy="8637"/>
                  </a:xfrm>
                  <a:custGeom>
                    <a:avLst/>
                    <a:gdLst>
                      <a:gd name="connsiteX0" fmla="*/ 6778 w 12638"/>
                      <a:gd name="connsiteY0" fmla="*/ 6214 h 8637"/>
                      <a:gd name="connsiteX1" fmla="*/ 12359 w 12638"/>
                      <a:gd name="connsiteY1" fmla="*/ 271 h 8637"/>
                      <a:gd name="connsiteX2" fmla="*/ 4785 w 12638"/>
                      <a:gd name="connsiteY2" fmla="*/ 2648 h 8637"/>
                      <a:gd name="connsiteX3" fmla="*/ 200 w 12638"/>
                      <a:gd name="connsiteY3" fmla="*/ 8195 h 8637"/>
                      <a:gd name="connsiteX4" fmla="*/ 6778 w 12638"/>
                      <a:gd name="connsiteY4" fmla="*/ 6214 h 86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38" h="8637">
                        <a:moveTo>
                          <a:pt x="6778" y="6214"/>
                        </a:moveTo>
                        <a:cubicBezTo>
                          <a:pt x="10765" y="3440"/>
                          <a:pt x="13555" y="1063"/>
                          <a:pt x="12359" y="271"/>
                        </a:cubicBezTo>
                        <a:cubicBezTo>
                          <a:pt x="11363" y="-521"/>
                          <a:pt x="8373" y="469"/>
                          <a:pt x="4785" y="2648"/>
                        </a:cubicBezTo>
                        <a:cubicBezTo>
                          <a:pt x="998" y="5025"/>
                          <a:pt x="-597" y="7204"/>
                          <a:pt x="200" y="8195"/>
                        </a:cubicBezTo>
                        <a:cubicBezTo>
                          <a:pt x="798" y="9383"/>
                          <a:pt x="3987" y="7996"/>
                          <a:pt x="6778" y="62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80" name="Freeform 3179">
                    <a:extLst>
                      <a:ext uri="{FF2B5EF4-FFF2-40B4-BE49-F238E27FC236}">
                        <a16:creationId xmlns:a16="http://schemas.microsoft.com/office/drawing/2014/main" id="{F30D784B-2D37-A710-BEE3-2B2EA352D6C0}"/>
                      </a:ext>
                    </a:extLst>
                  </p:cNvPr>
                  <p:cNvSpPr/>
                  <p:nvPr/>
                </p:nvSpPr>
                <p:spPr>
                  <a:xfrm>
                    <a:off x="3709639" y="5595923"/>
                    <a:ext cx="11760" cy="6816"/>
                  </a:xfrm>
                  <a:custGeom>
                    <a:avLst/>
                    <a:gdLst>
                      <a:gd name="connsiteX0" fmla="*/ 6578 w 11760"/>
                      <a:gd name="connsiteY0" fmla="*/ 1070 h 6816"/>
                      <a:gd name="connsiteX1" fmla="*/ 0 w 11760"/>
                      <a:gd name="connsiteY1" fmla="*/ 6220 h 6816"/>
                      <a:gd name="connsiteX2" fmla="*/ 5182 w 11760"/>
                      <a:gd name="connsiteY2" fmla="*/ 5626 h 6816"/>
                      <a:gd name="connsiteX3" fmla="*/ 11760 w 11760"/>
                      <a:gd name="connsiteY3" fmla="*/ 475 h 6816"/>
                      <a:gd name="connsiteX4" fmla="*/ 6578 w 11760"/>
                      <a:gd name="connsiteY4" fmla="*/ 1070 h 6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60" h="6816">
                        <a:moveTo>
                          <a:pt x="6578" y="1070"/>
                        </a:moveTo>
                        <a:cubicBezTo>
                          <a:pt x="2990" y="2654"/>
                          <a:pt x="0" y="4635"/>
                          <a:pt x="0" y="6220"/>
                        </a:cubicBezTo>
                        <a:cubicBezTo>
                          <a:pt x="0" y="7408"/>
                          <a:pt x="2591" y="6616"/>
                          <a:pt x="5182" y="5626"/>
                        </a:cubicBezTo>
                        <a:cubicBezTo>
                          <a:pt x="8770" y="4041"/>
                          <a:pt x="11162" y="2258"/>
                          <a:pt x="11760" y="475"/>
                        </a:cubicBezTo>
                        <a:cubicBezTo>
                          <a:pt x="11162" y="-317"/>
                          <a:pt x="9368" y="-119"/>
                          <a:pt x="6578" y="10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81" name="Freeform 3180">
                    <a:extLst>
                      <a:ext uri="{FF2B5EF4-FFF2-40B4-BE49-F238E27FC236}">
                        <a16:creationId xmlns:a16="http://schemas.microsoft.com/office/drawing/2014/main" id="{EB584D7E-D7AF-B7CC-0C09-608A5CF61424}"/>
                      </a:ext>
                    </a:extLst>
                  </p:cNvPr>
                  <p:cNvSpPr/>
                  <p:nvPr/>
                </p:nvSpPr>
                <p:spPr>
                  <a:xfrm>
                    <a:off x="3712230" y="5624065"/>
                    <a:ext cx="16344" cy="8722"/>
                  </a:xfrm>
                  <a:custGeom>
                    <a:avLst/>
                    <a:gdLst>
                      <a:gd name="connsiteX0" fmla="*/ 8770 w 16344"/>
                      <a:gd name="connsiteY0" fmla="*/ 2245 h 8722"/>
                      <a:gd name="connsiteX1" fmla="*/ 5781 w 16344"/>
                      <a:gd name="connsiteY1" fmla="*/ 2245 h 8722"/>
                      <a:gd name="connsiteX2" fmla="*/ 0 w 16344"/>
                      <a:gd name="connsiteY2" fmla="*/ 5811 h 8722"/>
                      <a:gd name="connsiteX3" fmla="*/ 6379 w 16344"/>
                      <a:gd name="connsiteY3" fmla="*/ 8584 h 8722"/>
                      <a:gd name="connsiteX4" fmla="*/ 12159 w 16344"/>
                      <a:gd name="connsiteY4" fmla="*/ 5018 h 8722"/>
                      <a:gd name="connsiteX5" fmla="*/ 12159 w 16344"/>
                      <a:gd name="connsiteY5" fmla="*/ 5018 h 8722"/>
                      <a:gd name="connsiteX6" fmla="*/ 16345 w 16344"/>
                      <a:gd name="connsiteY6" fmla="*/ 660 h 8722"/>
                      <a:gd name="connsiteX7" fmla="*/ 9568 w 16344"/>
                      <a:gd name="connsiteY7" fmla="*/ 1849 h 8722"/>
                      <a:gd name="connsiteX8" fmla="*/ 8770 w 16344"/>
                      <a:gd name="connsiteY8" fmla="*/ 2245 h 87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344" h="8722">
                        <a:moveTo>
                          <a:pt x="8770" y="2245"/>
                        </a:moveTo>
                        <a:cubicBezTo>
                          <a:pt x="7973" y="2245"/>
                          <a:pt x="6977" y="2245"/>
                          <a:pt x="5781" y="2245"/>
                        </a:cubicBezTo>
                        <a:cubicBezTo>
                          <a:pt x="2392" y="2839"/>
                          <a:pt x="0" y="4028"/>
                          <a:pt x="0" y="5811"/>
                        </a:cubicBezTo>
                        <a:cubicBezTo>
                          <a:pt x="0" y="7792"/>
                          <a:pt x="1993" y="9178"/>
                          <a:pt x="6379" y="8584"/>
                        </a:cubicBezTo>
                        <a:cubicBezTo>
                          <a:pt x="9767" y="8188"/>
                          <a:pt x="12159" y="6603"/>
                          <a:pt x="12159" y="5018"/>
                        </a:cubicBezTo>
                        <a:cubicBezTo>
                          <a:pt x="12159" y="5018"/>
                          <a:pt x="12159" y="5018"/>
                          <a:pt x="12159" y="5018"/>
                        </a:cubicBezTo>
                        <a:cubicBezTo>
                          <a:pt x="14551" y="3434"/>
                          <a:pt x="16146" y="2047"/>
                          <a:pt x="16345" y="660"/>
                        </a:cubicBezTo>
                        <a:cubicBezTo>
                          <a:pt x="15747" y="-726"/>
                          <a:pt x="12956" y="264"/>
                          <a:pt x="9568" y="1849"/>
                        </a:cubicBezTo>
                        <a:cubicBezTo>
                          <a:pt x="9368" y="1849"/>
                          <a:pt x="9169" y="2047"/>
                          <a:pt x="8770" y="22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82" name="Freeform 3181">
                    <a:extLst>
                      <a:ext uri="{FF2B5EF4-FFF2-40B4-BE49-F238E27FC236}">
                        <a16:creationId xmlns:a16="http://schemas.microsoft.com/office/drawing/2014/main" id="{6F347D9A-7999-1FD7-65F5-7100DAE953B9}"/>
                      </a:ext>
                    </a:extLst>
                  </p:cNvPr>
                  <p:cNvSpPr/>
                  <p:nvPr/>
                </p:nvSpPr>
                <p:spPr>
                  <a:xfrm>
                    <a:off x="3715419" y="5634236"/>
                    <a:ext cx="15597" cy="13443"/>
                  </a:xfrm>
                  <a:custGeom>
                    <a:avLst/>
                    <a:gdLst>
                      <a:gd name="connsiteX0" fmla="*/ 15547 w 15597"/>
                      <a:gd name="connsiteY0" fmla="*/ 195 h 13443"/>
                      <a:gd name="connsiteX1" fmla="*/ 9169 w 15597"/>
                      <a:gd name="connsiteY1" fmla="*/ 2176 h 13443"/>
                      <a:gd name="connsiteX2" fmla="*/ 4186 w 15597"/>
                      <a:gd name="connsiteY2" fmla="*/ 7722 h 13443"/>
                      <a:gd name="connsiteX3" fmla="*/ 4784 w 15597"/>
                      <a:gd name="connsiteY3" fmla="*/ 8119 h 13443"/>
                      <a:gd name="connsiteX4" fmla="*/ 0 w 15597"/>
                      <a:gd name="connsiteY4" fmla="*/ 11288 h 13443"/>
                      <a:gd name="connsiteX5" fmla="*/ 5183 w 15597"/>
                      <a:gd name="connsiteY5" fmla="*/ 13269 h 13443"/>
                      <a:gd name="connsiteX6" fmla="*/ 10764 w 15597"/>
                      <a:gd name="connsiteY6" fmla="*/ 9703 h 13443"/>
                      <a:gd name="connsiteX7" fmla="*/ 6379 w 15597"/>
                      <a:gd name="connsiteY7" fmla="*/ 7722 h 13443"/>
                      <a:gd name="connsiteX8" fmla="*/ 10365 w 15597"/>
                      <a:gd name="connsiteY8" fmla="*/ 5742 h 13443"/>
                      <a:gd name="connsiteX9" fmla="*/ 15547 w 15597"/>
                      <a:gd name="connsiteY9" fmla="*/ 195 h 134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597" h="13443">
                        <a:moveTo>
                          <a:pt x="15547" y="195"/>
                        </a:moveTo>
                        <a:cubicBezTo>
                          <a:pt x="14352" y="-399"/>
                          <a:pt x="11960" y="393"/>
                          <a:pt x="9169" y="2176"/>
                        </a:cubicBezTo>
                        <a:cubicBezTo>
                          <a:pt x="5581" y="4355"/>
                          <a:pt x="3389" y="6534"/>
                          <a:pt x="4186" y="7722"/>
                        </a:cubicBezTo>
                        <a:cubicBezTo>
                          <a:pt x="4385" y="7921"/>
                          <a:pt x="4584" y="8119"/>
                          <a:pt x="4784" y="8119"/>
                        </a:cubicBezTo>
                        <a:cubicBezTo>
                          <a:pt x="2193" y="8713"/>
                          <a:pt x="0" y="9703"/>
                          <a:pt x="0" y="11288"/>
                        </a:cubicBezTo>
                        <a:cubicBezTo>
                          <a:pt x="0" y="12873"/>
                          <a:pt x="1595" y="13863"/>
                          <a:pt x="5183" y="13269"/>
                        </a:cubicBezTo>
                        <a:cubicBezTo>
                          <a:pt x="8172" y="12675"/>
                          <a:pt x="10564" y="11486"/>
                          <a:pt x="10764" y="9703"/>
                        </a:cubicBezTo>
                        <a:cubicBezTo>
                          <a:pt x="10365" y="8317"/>
                          <a:pt x="9368" y="7326"/>
                          <a:pt x="6379" y="7722"/>
                        </a:cubicBezTo>
                        <a:cubicBezTo>
                          <a:pt x="7574" y="7326"/>
                          <a:pt x="8970" y="6534"/>
                          <a:pt x="10365" y="5742"/>
                        </a:cubicBezTo>
                        <a:cubicBezTo>
                          <a:pt x="13953" y="3563"/>
                          <a:pt x="15946" y="1582"/>
                          <a:pt x="15547" y="1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83" name="Freeform 3182">
                    <a:extLst>
                      <a:ext uri="{FF2B5EF4-FFF2-40B4-BE49-F238E27FC236}">
                        <a16:creationId xmlns:a16="http://schemas.microsoft.com/office/drawing/2014/main" id="{FDDC6690-D2EC-050E-86B9-FE8F4D5F306B}"/>
                      </a:ext>
                    </a:extLst>
                  </p:cNvPr>
                  <p:cNvSpPr/>
                  <p:nvPr/>
                </p:nvSpPr>
                <p:spPr>
                  <a:xfrm>
                    <a:off x="3650600" y="5519958"/>
                    <a:ext cx="12758" cy="6103"/>
                  </a:xfrm>
                  <a:custGeom>
                    <a:avLst/>
                    <a:gdLst>
                      <a:gd name="connsiteX0" fmla="*/ 12596 w 12758"/>
                      <a:gd name="connsiteY0" fmla="*/ 374 h 6103"/>
                      <a:gd name="connsiteX1" fmla="*/ 6416 w 12758"/>
                      <a:gd name="connsiteY1" fmla="*/ 969 h 6103"/>
                      <a:gd name="connsiteX2" fmla="*/ 38 w 12758"/>
                      <a:gd name="connsiteY2" fmla="*/ 5326 h 6103"/>
                      <a:gd name="connsiteX3" fmla="*/ 7413 w 12758"/>
                      <a:gd name="connsiteY3" fmla="*/ 4534 h 6103"/>
                      <a:gd name="connsiteX4" fmla="*/ 12596 w 12758"/>
                      <a:gd name="connsiteY4" fmla="*/ 374 h 61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758" h="6103">
                        <a:moveTo>
                          <a:pt x="12596" y="374"/>
                        </a:moveTo>
                        <a:cubicBezTo>
                          <a:pt x="11998" y="-418"/>
                          <a:pt x="9207" y="176"/>
                          <a:pt x="6416" y="969"/>
                        </a:cubicBezTo>
                        <a:cubicBezTo>
                          <a:pt x="2430" y="2355"/>
                          <a:pt x="-361" y="4138"/>
                          <a:pt x="38" y="5326"/>
                        </a:cubicBezTo>
                        <a:cubicBezTo>
                          <a:pt x="237" y="6713"/>
                          <a:pt x="3626" y="6119"/>
                          <a:pt x="7413" y="4534"/>
                        </a:cubicBezTo>
                        <a:cubicBezTo>
                          <a:pt x="11200" y="3147"/>
                          <a:pt x="13393" y="1563"/>
                          <a:pt x="12596" y="3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84" name="Freeform 3183">
                    <a:extLst>
                      <a:ext uri="{FF2B5EF4-FFF2-40B4-BE49-F238E27FC236}">
                        <a16:creationId xmlns:a16="http://schemas.microsoft.com/office/drawing/2014/main" id="{6F8A5CB3-3245-6C47-A047-724E49469404}"/>
                      </a:ext>
                    </a:extLst>
                  </p:cNvPr>
                  <p:cNvSpPr/>
                  <p:nvPr/>
                </p:nvSpPr>
                <p:spPr>
                  <a:xfrm>
                    <a:off x="3646366" y="5505397"/>
                    <a:ext cx="11531" cy="5463"/>
                  </a:xfrm>
                  <a:custGeom>
                    <a:avLst/>
                    <a:gdLst>
                      <a:gd name="connsiteX0" fmla="*/ 87 w 11531"/>
                      <a:gd name="connsiteY0" fmla="*/ 4635 h 5463"/>
                      <a:gd name="connsiteX1" fmla="*/ 7661 w 11531"/>
                      <a:gd name="connsiteY1" fmla="*/ 4041 h 5463"/>
                      <a:gd name="connsiteX2" fmla="*/ 11448 w 11531"/>
                      <a:gd name="connsiteY2" fmla="*/ 475 h 5463"/>
                      <a:gd name="connsiteX3" fmla="*/ 5070 w 11531"/>
                      <a:gd name="connsiteY3" fmla="*/ 1070 h 5463"/>
                      <a:gd name="connsiteX4" fmla="*/ 87 w 11531"/>
                      <a:gd name="connsiteY4" fmla="*/ 4635 h 54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31" h="5463">
                        <a:moveTo>
                          <a:pt x="87" y="4635"/>
                        </a:moveTo>
                        <a:cubicBezTo>
                          <a:pt x="684" y="5824"/>
                          <a:pt x="3475" y="5824"/>
                          <a:pt x="7661" y="4041"/>
                        </a:cubicBezTo>
                        <a:cubicBezTo>
                          <a:pt x="10850" y="2852"/>
                          <a:pt x="11847" y="1466"/>
                          <a:pt x="11448" y="475"/>
                        </a:cubicBezTo>
                        <a:cubicBezTo>
                          <a:pt x="10651" y="-317"/>
                          <a:pt x="8259" y="-119"/>
                          <a:pt x="5070" y="1070"/>
                        </a:cubicBezTo>
                        <a:cubicBezTo>
                          <a:pt x="2080" y="2258"/>
                          <a:pt x="-511" y="3645"/>
                          <a:pt x="87" y="46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85" name="Freeform 3184">
                    <a:extLst>
                      <a:ext uri="{FF2B5EF4-FFF2-40B4-BE49-F238E27FC236}">
                        <a16:creationId xmlns:a16="http://schemas.microsoft.com/office/drawing/2014/main" id="{B5B44690-EB41-B555-E9CF-24E9B5468A63}"/>
                      </a:ext>
                    </a:extLst>
                  </p:cNvPr>
                  <p:cNvSpPr/>
                  <p:nvPr/>
                </p:nvSpPr>
                <p:spPr>
                  <a:xfrm>
                    <a:off x="3729761" y="5657266"/>
                    <a:ext cx="11371" cy="8024"/>
                  </a:xfrm>
                  <a:custGeom>
                    <a:avLst/>
                    <a:gdLst>
                      <a:gd name="connsiteX0" fmla="*/ 6188 w 11371"/>
                      <a:gd name="connsiteY0" fmla="*/ 1531 h 8024"/>
                      <a:gd name="connsiteX1" fmla="*/ 9 w 11371"/>
                      <a:gd name="connsiteY1" fmla="*/ 7275 h 8024"/>
                      <a:gd name="connsiteX2" fmla="*/ 4993 w 11371"/>
                      <a:gd name="connsiteY2" fmla="*/ 6483 h 8024"/>
                      <a:gd name="connsiteX3" fmla="*/ 11371 w 11371"/>
                      <a:gd name="connsiteY3" fmla="*/ 540 h 8024"/>
                      <a:gd name="connsiteX4" fmla="*/ 6188 w 11371"/>
                      <a:gd name="connsiteY4" fmla="*/ 1531 h 80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1" h="8024">
                        <a:moveTo>
                          <a:pt x="6188" y="1531"/>
                        </a:moveTo>
                        <a:cubicBezTo>
                          <a:pt x="2800" y="3511"/>
                          <a:pt x="-190" y="5690"/>
                          <a:pt x="9" y="7275"/>
                        </a:cubicBezTo>
                        <a:cubicBezTo>
                          <a:pt x="209" y="8464"/>
                          <a:pt x="2202" y="8265"/>
                          <a:pt x="4993" y="6483"/>
                        </a:cubicBezTo>
                        <a:cubicBezTo>
                          <a:pt x="8381" y="4502"/>
                          <a:pt x="10773" y="2323"/>
                          <a:pt x="11371" y="540"/>
                        </a:cubicBezTo>
                        <a:cubicBezTo>
                          <a:pt x="10972" y="-451"/>
                          <a:pt x="9179" y="-54"/>
                          <a:pt x="6188" y="15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86" name="Freeform 3185">
                    <a:extLst>
                      <a:ext uri="{FF2B5EF4-FFF2-40B4-BE49-F238E27FC236}">
                        <a16:creationId xmlns:a16="http://schemas.microsoft.com/office/drawing/2014/main" id="{2C549897-C26D-AC03-B480-0CAACB51A4A4}"/>
                      </a:ext>
                    </a:extLst>
                  </p:cNvPr>
                  <p:cNvSpPr/>
                  <p:nvPr/>
                </p:nvSpPr>
                <p:spPr>
                  <a:xfrm>
                    <a:off x="3649015" y="5556116"/>
                    <a:ext cx="16231" cy="9643"/>
                  </a:xfrm>
                  <a:custGeom>
                    <a:avLst/>
                    <a:gdLst>
                      <a:gd name="connsiteX0" fmla="*/ 7005 w 16231"/>
                      <a:gd name="connsiteY0" fmla="*/ 7994 h 9643"/>
                      <a:gd name="connsiteX1" fmla="*/ 11988 w 16231"/>
                      <a:gd name="connsiteY1" fmla="*/ 4429 h 9643"/>
                      <a:gd name="connsiteX2" fmla="*/ 16174 w 16231"/>
                      <a:gd name="connsiteY2" fmla="*/ 1259 h 9643"/>
                      <a:gd name="connsiteX3" fmla="*/ 8600 w 16231"/>
                      <a:gd name="connsiteY3" fmla="*/ 1655 h 9643"/>
                      <a:gd name="connsiteX4" fmla="*/ 4414 w 16231"/>
                      <a:gd name="connsiteY4" fmla="*/ 4429 h 9643"/>
                      <a:gd name="connsiteX5" fmla="*/ 627 w 16231"/>
                      <a:gd name="connsiteY5" fmla="*/ 9381 h 9643"/>
                      <a:gd name="connsiteX6" fmla="*/ 7005 w 16231"/>
                      <a:gd name="connsiteY6" fmla="*/ 7994 h 96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6231" h="9643">
                        <a:moveTo>
                          <a:pt x="7005" y="7994"/>
                        </a:moveTo>
                        <a:cubicBezTo>
                          <a:pt x="9397" y="6806"/>
                          <a:pt x="11191" y="5419"/>
                          <a:pt x="11988" y="4429"/>
                        </a:cubicBezTo>
                        <a:cubicBezTo>
                          <a:pt x="14380" y="3438"/>
                          <a:pt x="15975" y="2250"/>
                          <a:pt x="16174" y="1259"/>
                        </a:cubicBezTo>
                        <a:cubicBezTo>
                          <a:pt x="16772" y="-920"/>
                          <a:pt x="12586" y="71"/>
                          <a:pt x="8600" y="1655"/>
                        </a:cubicBezTo>
                        <a:cubicBezTo>
                          <a:pt x="6407" y="2448"/>
                          <a:pt x="4813" y="3438"/>
                          <a:pt x="4414" y="4429"/>
                        </a:cubicBezTo>
                        <a:cubicBezTo>
                          <a:pt x="29" y="6608"/>
                          <a:pt x="-769" y="8391"/>
                          <a:pt x="627" y="9381"/>
                        </a:cubicBezTo>
                        <a:cubicBezTo>
                          <a:pt x="1424" y="9975"/>
                          <a:pt x="3816" y="9579"/>
                          <a:pt x="7005" y="79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87" name="Freeform 3186">
                    <a:extLst>
                      <a:ext uri="{FF2B5EF4-FFF2-40B4-BE49-F238E27FC236}">
                        <a16:creationId xmlns:a16="http://schemas.microsoft.com/office/drawing/2014/main" id="{607A681A-0370-A59E-650E-45B3F1389BF9}"/>
                      </a:ext>
                    </a:extLst>
                  </p:cNvPr>
                  <p:cNvSpPr/>
                  <p:nvPr/>
                </p:nvSpPr>
                <p:spPr>
                  <a:xfrm>
                    <a:off x="3696695" y="5574927"/>
                    <a:ext cx="11242" cy="6476"/>
                  </a:xfrm>
                  <a:custGeom>
                    <a:avLst/>
                    <a:gdLst>
                      <a:gd name="connsiteX0" fmla="*/ 187 w 11242"/>
                      <a:gd name="connsiteY0" fmla="*/ 6219 h 6476"/>
                      <a:gd name="connsiteX1" fmla="*/ 6565 w 11242"/>
                      <a:gd name="connsiteY1" fmla="*/ 4634 h 6476"/>
                      <a:gd name="connsiteX2" fmla="*/ 11150 w 11242"/>
                      <a:gd name="connsiteY2" fmla="*/ 474 h 6476"/>
                      <a:gd name="connsiteX3" fmla="*/ 3176 w 11242"/>
                      <a:gd name="connsiteY3" fmla="*/ 2455 h 6476"/>
                      <a:gd name="connsiteX4" fmla="*/ 187 w 11242"/>
                      <a:gd name="connsiteY4" fmla="*/ 6219 h 6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42" h="6476">
                        <a:moveTo>
                          <a:pt x="187" y="6219"/>
                        </a:moveTo>
                        <a:cubicBezTo>
                          <a:pt x="1383" y="6813"/>
                          <a:pt x="3575" y="6417"/>
                          <a:pt x="6565" y="4634"/>
                        </a:cubicBezTo>
                        <a:cubicBezTo>
                          <a:pt x="9356" y="3049"/>
                          <a:pt x="11748" y="1266"/>
                          <a:pt x="11150" y="474"/>
                        </a:cubicBezTo>
                        <a:cubicBezTo>
                          <a:pt x="10352" y="-714"/>
                          <a:pt x="6765" y="474"/>
                          <a:pt x="3176" y="2455"/>
                        </a:cubicBezTo>
                        <a:cubicBezTo>
                          <a:pt x="386" y="3842"/>
                          <a:pt x="-411" y="5426"/>
                          <a:pt x="187" y="62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88" name="Freeform 3187">
                    <a:extLst>
                      <a:ext uri="{FF2B5EF4-FFF2-40B4-BE49-F238E27FC236}">
                        <a16:creationId xmlns:a16="http://schemas.microsoft.com/office/drawing/2014/main" id="{4ED9C1F3-9F89-8B1D-BA74-B16780E35D5A}"/>
                      </a:ext>
                    </a:extLst>
                  </p:cNvPr>
                  <p:cNvSpPr/>
                  <p:nvPr/>
                </p:nvSpPr>
                <p:spPr>
                  <a:xfrm>
                    <a:off x="3680231" y="5537364"/>
                    <a:ext cx="28809" cy="17173"/>
                  </a:xfrm>
                  <a:custGeom>
                    <a:avLst/>
                    <a:gdLst>
                      <a:gd name="connsiteX0" fmla="*/ 7482 w 28809"/>
                      <a:gd name="connsiteY0" fmla="*/ 12285 h 17173"/>
                      <a:gd name="connsiteX1" fmla="*/ 8279 w 28809"/>
                      <a:gd name="connsiteY1" fmla="*/ 11889 h 17173"/>
                      <a:gd name="connsiteX2" fmla="*/ 11468 w 28809"/>
                      <a:gd name="connsiteY2" fmla="*/ 11691 h 17173"/>
                      <a:gd name="connsiteX3" fmla="*/ 11269 w 28809"/>
                      <a:gd name="connsiteY3" fmla="*/ 12682 h 17173"/>
                      <a:gd name="connsiteX4" fmla="*/ 11269 w 28809"/>
                      <a:gd name="connsiteY4" fmla="*/ 12880 h 17173"/>
                      <a:gd name="connsiteX5" fmla="*/ 7880 w 28809"/>
                      <a:gd name="connsiteY5" fmla="*/ 16643 h 17173"/>
                      <a:gd name="connsiteX6" fmla="*/ 14857 w 28809"/>
                      <a:gd name="connsiteY6" fmla="*/ 15455 h 17173"/>
                      <a:gd name="connsiteX7" fmla="*/ 15056 w 28809"/>
                      <a:gd name="connsiteY7" fmla="*/ 15257 h 17173"/>
                      <a:gd name="connsiteX8" fmla="*/ 18246 w 28809"/>
                      <a:gd name="connsiteY8" fmla="*/ 15257 h 17173"/>
                      <a:gd name="connsiteX9" fmla="*/ 25023 w 28809"/>
                      <a:gd name="connsiteY9" fmla="*/ 11097 h 17173"/>
                      <a:gd name="connsiteX10" fmla="*/ 25023 w 28809"/>
                      <a:gd name="connsiteY10" fmla="*/ 11097 h 17173"/>
                      <a:gd name="connsiteX11" fmla="*/ 28810 w 28809"/>
                      <a:gd name="connsiteY11" fmla="*/ 7928 h 17173"/>
                      <a:gd name="connsiteX12" fmla="*/ 23827 w 28809"/>
                      <a:gd name="connsiteY12" fmla="*/ 8126 h 17173"/>
                      <a:gd name="connsiteX13" fmla="*/ 22631 w 28809"/>
                      <a:gd name="connsiteY13" fmla="*/ 8720 h 17173"/>
                      <a:gd name="connsiteX14" fmla="*/ 18046 w 28809"/>
                      <a:gd name="connsiteY14" fmla="*/ 8522 h 17173"/>
                      <a:gd name="connsiteX15" fmla="*/ 17448 w 28809"/>
                      <a:gd name="connsiteY15" fmla="*/ 8720 h 17173"/>
                      <a:gd name="connsiteX16" fmla="*/ 17648 w 28809"/>
                      <a:gd name="connsiteY16" fmla="*/ 8324 h 17173"/>
                      <a:gd name="connsiteX17" fmla="*/ 10472 w 28809"/>
                      <a:gd name="connsiteY17" fmla="*/ 5749 h 17173"/>
                      <a:gd name="connsiteX18" fmla="*/ 13462 w 28809"/>
                      <a:gd name="connsiteY18" fmla="*/ 4758 h 17173"/>
                      <a:gd name="connsiteX19" fmla="*/ 18246 w 28809"/>
                      <a:gd name="connsiteY19" fmla="*/ 202 h 17173"/>
                      <a:gd name="connsiteX20" fmla="*/ 11468 w 28809"/>
                      <a:gd name="connsiteY20" fmla="*/ 1589 h 17173"/>
                      <a:gd name="connsiteX21" fmla="*/ 6685 w 28809"/>
                      <a:gd name="connsiteY21" fmla="*/ 6145 h 17173"/>
                      <a:gd name="connsiteX22" fmla="*/ 7681 w 28809"/>
                      <a:gd name="connsiteY22" fmla="*/ 6343 h 17173"/>
                      <a:gd name="connsiteX23" fmla="*/ 4093 w 28809"/>
                      <a:gd name="connsiteY23" fmla="*/ 9710 h 17173"/>
                      <a:gd name="connsiteX24" fmla="*/ 107 w 28809"/>
                      <a:gd name="connsiteY24" fmla="*/ 13276 h 17173"/>
                      <a:gd name="connsiteX25" fmla="*/ 7482 w 28809"/>
                      <a:gd name="connsiteY25" fmla="*/ 12285 h 171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28809" h="17173">
                        <a:moveTo>
                          <a:pt x="7482" y="12285"/>
                        </a:moveTo>
                        <a:cubicBezTo>
                          <a:pt x="7681" y="12087"/>
                          <a:pt x="8080" y="12087"/>
                          <a:pt x="8279" y="11889"/>
                        </a:cubicBezTo>
                        <a:cubicBezTo>
                          <a:pt x="9276" y="11889"/>
                          <a:pt x="10272" y="11889"/>
                          <a:pt x="11468" y="11691"/>
                        </a:cubicBezTo>
                        <a:cubicBezTo>
                          <a:pt x="11269" y="12087"/>
                          <a:pt x="11070" y="12285"/>
                          <a:pt x="11269" y="12682"/>
                        </a:cubicBezTo>
                        <a:cubicBezTo>
                          <a:pt x="11269" y="12682"/>
                          <a:pt x="11269" y="12880"/>
                          <a:pt x="11269" y="12880"/>
                        </a:cubicBezTo>
                        <a:cubicBezTo>
                          <a:pt x="8678" y="14266"/>
                          <a:pt x="7482" y="15653"/>
                          <a:pt x="7880" y="16643"/>
                        </a:cubicBezTo>
                        <a:cubicBezTo>
                          <a:pt x="8478" y="17832"/>
                          <a:pt x="11668" y="16841"/>
                          <a:pt x="14857" y="15455"/>
                        </a:cubicBezTo>
                        <a:cubicBezTo>
                          <a:pt x="14857" y="15455"/>
                          <a:pt x="15056" y="15455"/>
                          <a:pt x="15056" y="15257"/>
                        </a:cubicBezTo>
                        <a:cubicBezTo>
                          <a:pt x="16053" y="15257"/>
                          <a:pt x="17049" y="15257"/>
                          <a:pt x="18246" y="15257"/>
                        </a:cubicBezTo>
                        <a:cubicBezTo>
                          <a:pt x="22431" y="14861"/>
                          <a:pt x="24823" y="13078"/>
                          <a:pt x="25023" y="11097"/>
                        </a:cubicBezTo>
                        <a:cubicBezTo>
                          <a:pt x="25023" y="11097"/>
                          <a:pt x="25023" y="11097"/>
                          <a:pt x="25023" y="11097"/>
                        </a:cubicBezTo>
                        <a:cubicBezTo>
                          <a:pt x="27215" y="9908"/>
                          <a:pt x="28810" y="8720"/>
                          <a:pt x="28810" y="7928"/>
                        </a:cubicBezTo>
                        <a:cubicBezTo>
                          <a:pt x="28610" y="6937"/>
                          <a:pt x="27215" y="6739"/>
                          <a:pt x="23827" y="8126"/>
                        </a:cubicBezTo>
                        <a:cubicBezTo>
                          <a:pt x="23428" y="8324"/>
                          <a:pt x="23029" y="8522"/>
                          <a:pt x="22631" y="8720"/>
                        </a:cubicBezTo>
                        <a:cubicBezTo>
                          <a:pt x="21435" y="8522"/>
                          <a:pt x="19840" y="8324"/>
                          <a:pt x="18046" y="8522"/>
                        </a:cubicBezTo>
                        <a:lnTo>
                          <a:pt x="17448" y="8720"/>
                        </a:lnTo>
                        <a:cubicBezTo>
                          <a:pt x="17448" y="8522"/>
                          <a:pt x="17648" y="8522"/>
                          <a:pt x="17648" y="8324"/>
                        </a:cubicBezTo>
                        <a:cubicBezTo>
                          <a:pt x="17648" y="5947"/>
                          <a:pt x="14857" y="5550"/>
                          <a:pt x="10472" y="5749"/>
                        </a:cubicBezTo>
                        <a:cubicBezTo>
                          <a:pt x="11468" y="5550"/>
                          <a:pt x="12465" y="5154"/>
                          <a:pt x="13462" y="4758"/>
                        </a:cubicBezTo>
                        <a:cubicBezTo>
                          <a:pt x="17049" y="2975"/>
                          <a:pt x="19441" y="1193"/>
                          <a:pt x="18246" y="202"/>
                        </a:cubicBezTo>
                        <a:cubicBezTo>
                          <a:pt x="17249" y="-392"/>
                          <a:pt x="14259" y="400"/>
                          <a:pt x="11468" y="1589"/>
                        </a:cubicBezTo>
                        <a:cubicBezTo>
                          <a:pt x="7482" y="3372"/>
                          <a:pt x="5688" y="5154"/>
                          <a:pt x="6685" y="6145"/>
                        </a:cubicBezTo>
                        <a:cubicBezTo>
                          <a:pt x="6884" y="6343"/>
                          <a:pt x="7283" y="6343"/>
                          <a:pt x="7681" y="6343"/>
                        </a:cubicBezTo>
                        <a:cubicBezTo>
                          <a:pt x="5289" y="6937"/>
                          <a:pt x="3695" y="8126"/>
                          <a:pt x="4093" y="9710"/>
                        </a:cubicBezTo>
                        <a:cubicBezTo>
                          <a:pt x="1502" y="10899"/>
                          <a:pt x="-491" y="12285"/>
                          <a:pt x="107" y="13276"/>
                        </a:cubicBezTo>
                        <a:cubicBezTo>
                          <a:pt x="1103" y="14068"/>
                          <a:pt x="3695" y="13870"/>
                          <a:pt x="7482" y="122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89" name="Freeform 3188">
                    <a:extLst>
                      <a:ext uri="{FF2B5EF4-FFF2-40B4-BE49-F238E27FC236}">
                        <a16:creationId xmlns:a16="http://schemas.microsoft.com/office/drawing/2014/main" id="{03085CB8-4EA9-99BE-35A5-689F97261BA6}"/>
                      </a:ext>
                    </a:extLst>
                  </p:cNvPr>
                  <p:cNvSpPr/>
                  <p:nvPr/>
                </p:nvSpPr>
                <p:spPr>
                  <a:xfrm>
                    <a:off x="3708096" y="5654766"/>
                    <a:ext cx="10941" cy="7175"/>
                  </a:xfrm>
                  <a:custGeom>
                    <a:avLst/>
                    <a:gdLst>
                      <a:gd name="connsiteX0" fmla="*/ 6725 w 10941"/>
                      <a:gd name="connsiteY0" fmla="*/ 5020 h 7175"/>
                      <a:gd name="connsiteX1" fmla="*/ 10114 w 10941"/>
                      <a:gd name="connsiteY1" fmla="*/ 68 h 7175"/>
                      <a:gd name="connsiteX2" fmla="*/ 3337 w 10941"/>
                      <a:gd name="connsiteY2" fmla="*/ 2841 h 7175"/>
                      <a:gd name="connsiteX3" fmla="*/ 347 w 10941"/>
                      <a:gd name="connsiteY3" fmla="*/ 7001 h 7175"/>
                      <a:gd name="connsiteX4" fmla="*/ 6725 w 10941"/>
                      <a:gd name="connsiteY4" fmla="*/ 5020 h 71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41" h="7175">
                        <a:moveTo>
                          <a:pt x="6725" y="5020"/>
                        </a:moveTo>
                        <a:cubicBezTo>
                          <a:pt x="10313" y="2643"/>
                          <a:pt x="12107" y="662"/>
                          <a:pt x="10114" y="68"/>
                        </a:cubicBezTo>
                        <a:cubicBezTo>
                          <a:pt x="8719" y="-328"/>
                          <a:pt x="6127" y="1059"/>
                          <a:pt x="3337" y="2841"/>
                        </a:cubicBezTo>
                        <a:cubicBezTo>
                          <a:pt x="546" y="4822"/>
                          <a:pt x="-650" y="6209"/>
                          <a:pt x="347" y="7001"/>
                        </a:cubicBezTo>
                        <a:cubicBezTo>
                          <a:pt x="1543" y="7595"/>
                          <a:pt x="4334" y="6605"/>
                          <a:pt x="6725" y="50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0" name="Freeform 3189">
                    <a:extLst>
                      <a:ext uri="{FF2B5EF4-FFF2-40B4-BE49-F238E27FC236}">
                        <a16:creationId xmlns:a16="http://schemas.microsoft.com/office/drawing/2014/main" id="{342461A9-04C7-D6CD-005B-F605C84FB8B3}"/>
                      </a:ext>
                    </a:extLst>
                  </p:cNvPr>
                  <p:cNvSpPr/>
                  <p:nvPr/>
                </p:nvSpPr>
                <p:spPr>
                  <a:xfrm>
                    <a:off x="3718608" y="5542804"/>
                    <a:ext cx="11000" cy="6286"/>
                  </a:xfrm>
                  <a:custGeom>
                    <a:avLst/>
                    <a:gdLst>
                      <a:gd name="connsiteX0" fmla="*/ 4584 w 11000"/>
                      <a:gd name="connsiteY0" fmla="*/ 1497 h 6286"/>
                      <a:gd name="connsiteX1" fmla="*/ 0 w 11000"/>
                      <a:gd name="connsiteY1" fmla="*/ 5458 h 6286"/>
                      <a:gd name="connsiteX2" fmla="*/ 5780 w 11000"/>
                      <a:gd name="connsiteY2" fmla="*/ 4864 h 6286"/>
                      <a:gd name="connsiteX3" fmla="*/ 10763 w 11000"/>
                      <a:gd name="connsiteY3" fmla="*/ 308 h 6286"/>
                      <a:gd name="connsiteX4" fmla="*/ 4584 w 11000"/>
                      <a:gd name="connsiteY4" fmla="*/ 1497 h 62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00" h="6286">
                        <a:moveTo>
                          <a:pt x="4584" y="1497"/>
                        </a:moveTo>
                        <a:cubicBezTo>
                          <a:pt x="1595" y="2883"/>
                          <a:pt x="0" y="4468"/>
                          <a:pt x="0" y="5458"/>
                        </a:cubicBezTo>
                        <a:cubicBezTo>
                          <a:pt x="0" y="6647"/>
                          <a:pt x="1595" y="6647"/>
                          <a:pt x="5780" y="4864"/>
                        </a:cubicBezTo>
                        <a:cubicBezTo>
                          <a:pt x="8372" y="3279"/>
                          <a:pt x="11960" y="1497"/>
                          <a:pt x="10763" y="308"/>
                        </a:cubicBezTo>
                        <a:cubicBezTo>
                          <a:pt x="9966" y="-286"/>
                          <a:pt x="7574" y="-88"/>
                          <a:pt x="4584" y="14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1" name="Freeform 3190">
                    <a:extLst>
                      <a:ext uri="{FF2B5EF4-FFF2-40B4-BE49-F238E27FC236}">
                        <a16:creationId xmlns:a16="http://schemas.microsoft.com/office/drawing/2014/main" id="{AB0F6189-EE52-1CA0-F03C-056F2DF6FE67}"/>
                      </a:ext>
                    </a:extLst>
                  </p:cNvPr>
                  <p:cNvSpPr/>
                  <p:nvPr/>
                </p:nvSpPr>
                <p:spPr>
                  <a:xfrm>
                    <a:off x="3790166" y="5667314"/>
                    <a:ext cx="4783" cy="5206"/>
                  </a:xfrm>
                  <a:custGeom>
                    <a:avLst/>
                    <a:gdLst>
                      <a:gd name="connsiteX0" fmla="*/ 4784 w 4783"/>
                      <a:gd name="connsiteY0" fmla="*/ 3764 h 5206"/>
                      <a:gd name="connsiteX1" fmla="*/ 3588 w 4783"/>
                      <a:gd name="connsiteY1" fmla="*/ 0 h 5206"/>
                      <a:gd name="connsiteX2" fmla="*/ 0 w 4783"/>
                      <a:gd name="connsiteY2" fmla="*/ 4754 h 5206"/>
                      <a:gd name="connsiteX3" fmla="*/ 4784 w 4783"/>
                      <a:gd name="connsiteY3" fmla="*/ 3764 h 52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783" h="5206">
                        <a:moveTo>
                          <a:pt x="4784" y="3764"/>
                        </a:moveTo>
                        <a:cubicBezTo>
                          <a:pt x="4385" y="2575"/>
                          <a:pt x="3986" y="1387"/>
                          <a:pt x="3588" y="0"/>
                        </a:cubicBezTo>
                        <a:cubicBezTo>
                          <a:pt x="1395" y="1783"/>
                          <a:pt x="200" y="3367"/>
                          <a:pt x="0" y="4754"/>
                        </a:cubicBezTo>
                        <a:cubicBezTo>
                          <a:pt x="598" y="5546"/>
                          <a:pt x="2392" y="5348"/>
                          <a:pt x="4784" y="37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2" name="Freeform 3191">
                    <a:extLst>
                      <a:ext uri="{FF2B5EF4-FFF2-40B4-BE49-F238E27FC236}">
                        <a16:creationId xmlns:a16="http://schemas.microsoft.com/office/drawing/2014/main" id="{EEEF1746-66B4-3321-3BD0-BFD71003C7C4}"/>
                      </a:ext>
                    </a:extLst>
                  </p:cNvPr>
                  <p:cNvSpPr/>
                  <p:nvPr/>
                </p:nvSpPr>
                <p:spPr>
                  <a:xfrm>
                    <a:off x="3735508" y="5565679"/>
                    <a:ext cx="12409" cy="7354"/>
                  </a:xfrm>
                  <a:custGeom>
                    <a:avLst/>
                    <a:gdLst>
                      <a:gd name="connsiteX0" fmla="*/ 5624 w 12409"/>
                      <a:gd name="connsiteY0" fmla="*/ 1996 h 7354"/>
                      <a:gd name="connsiteX1" fmla="*/ 43 w 12409"/>
                      <a:gd name="connsiteY1" fmla="*/ 6949 h 7354"/>
                      <a:gd name="connsiteX2" fmla="*/ 5824 w 12409"/>
                      <a:gd name="connsiteY2" fmla="*/ 5760 h 7354"/>
                      <a:gd name="connsiteX3" fmla="*/ 12401 w 12409"/>
                      <a:gd name="connsiteY3" fmla="*/ 610 h 7354"/>
                      <a:gd name="connsiteX4" fmla="*/ 5624 w 12409"/>
                      <a:gd name="connsiteY4" fmla="*/ 1996 h 73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09" h="7354">
                        <a:moveTo>
                          <a:pt x="5624" y="1996"/>
                        </a:moveTo>
                        <a:cubicBezTo>
                          <a:pt x="2036" y="3977"/>
                          <a:pt x="-355" y="5760"/>
                          <a:pt x="43" y="6949"/>
                        </a:cubicBezTo>
                        <a:cubicBezTo>
                          <a:pt x="442" y="7939"/>
                          <a:pt x="3033" y="6949"/>
                          <a:pt x="5824" y="5760"/>
                        </a:cubicBezTo>
                        <a:cubicBezTo>
                          <a:pt x="9212" y="3977"/>
                          <a:pt x="12601" y="1996"/>
                          <a:pt x="12401" y="610"/>
                        </a:cubicBezTo>
                        <a:cubicBezTo>
                          <a:pt x="12202" y="-579"/>
                          <a:pt x="9611" y="16"/>
                          <a:pt x="5624" y="199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3" name="Freeform 3192">
                    <a:extLst>
                      <a:ext uri="{FF2B5EF4-FFF2-40B4-BE49-F238E27FC236}">
                        <a16:creationId xmlns:a16="http://schemas.microsoft.com/office/drawing/2014/main" id="{4C00DB10-C4C0-D5F9-FAE1-0F42E6782F76}"/>
                      </a:ext>
                    </a:extLst>
                  </p:cNvPr>
                  <p:cNvSpPr/>
                  <p:nvPr/>
                </p:nvSpPr>
                <p:spPr>
                  <a:xfrm>
                    <a:off x="3686326" y="5641448"/>
                    <a:ext cx="11836" cy="7097"/>
                  </a:xfrm>
                  <a:custGeom>
                    <a:avLst/>
                    <a:gdLst>
                      <a:gd name="connsiteX0" fmla="*/ 191 w 11836"/>
                      <a:gd name="connsiteY0" fmla="*/ 6849 h 7097"/>
                      <a:gd name="connsiteX1" fmla="*/ 8364 w 11836"/>
                      <a:gd name="connsiteY1" fmla="*/ 4472 h 7097"/>
                      <a:gd name="connsiteX2" fmla="*/ 11752 w 11836"/>
                      <a:gd name="connsiteY2" fmla="*/ 114 h 7097"/>
                      <a:gd name="connsiteX3" fmla="*/ 3779 w 11836"/>
                      <a:gd name="connsiteY3" fmla="*/ 2492 h 7097"/>
                      <a:gd name="connsiteX4" fmla="*/ 191 w 11836"/>
                      <a:gd name="connsiteY4" fmla="*/ 6849 h 70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36" h="7097">
                        <a:moveTo>
                          <a:pt x="191" y="6849"/>
                        </a:moveTo>
                        <a:cubicBezTo>
                          <a:pt x="1387" y="7642"/>
                          <a:pt x="4975" y="6453"/>
                          <a:pt x="8364" y="4472"/>
                        </a:cubicBezTo>
                        <a:cubicBezTo>
                          <a:pt x="11154" y="2888"/>
                          <a:pt x="12151" y="1303"/>
                          <a:pt x="11752" y="114"/>
                        </a:cubicBezTo>
                        <a:cubicBezTo>
                          <a:pt x="9958" y="-282"/>
                          <a:pt x="7168" y="313"/>
                          <a:pt x="3779" y="2492"/>
                        </a:cubicBezTo>
                        <a:cubicBezTo>
                          <a:pt x="1188" y="4274"/>
                          <a:pt x="-606" y="6255"/>
                          <a:pt x="191" y="68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4" name="Freeform 3193">
                    <a:extLst>
                      <a:ext uri="{FF2B5EF4-FFF2-40B4-BE49-F238E27FC236}">
                        <a16:creationId xmlns:a16="http://schemas.microsoft.com/office/drawing/2014/main" id="{CB740AF4-1CA8-3937-5010-BE6FA84634CD}"/>
                      </a:ext>
                    </a:extLst>
                  </p:cNvPr>
                  <p:cNvSpPr/>
                  <p:nvPr/>
                </p:nvSpPr>
                <p:spPr>
                  <a:xfrm>
                    <a:off x="3692497" y="5670032"/>
                    <a:ext cx="11162" cy="7489"/>
                  </a:xfrm>
                  <a:custGeom>
                    <a:avLst/>
                    <a:gdLst>
                      <a:gd name="connsiteX0" fmla="*/ 6378 w 11162"/>
                      <a:gd name="connsiteY0" fmla="*/ 1243 h 7489"/>
                      <a:gd name="connsiteX1" fmla="*/ 0 w 11162"/>
                      <a:gd name="connsiteY1" fmla="*/ 6790 h 7489"/>
                      <a:gd name="connsiteX2" fmla="*/ 4983 w 11162"/>
                      <a:gd name="connsiteY2" fmla="*/ 6394 h 7489"/>
                      <a:gd name="connsiteX3" fmla="*/ 11162 w 11162"/>
                      <a:gd name="connsiteY3" fmla="*/ 847 h 7489"/>
                      <a:gd name="connsiteX4" fmla="*/ 6378 w 11162"/>
                      <a:gd name="connsiteY4" fmla="*/ 1243 h 74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62" h="7489">
                        <a:moveTo>
                          <a:pt x="6378" y="1243"/>
                        </a:moveTo>
                        <a:cubicBezTo>
                          <a:pt x="2990" y="3026"/>
                          <a:pt x="199" y="5007"/>
                          <a:pt x="0" y="6790"/>
                        </a:cubicBezTo>
                        <a:cubicBezTo>
                          <a:pt x="598" y="7780"/>
                          <a:pt x="2193" y="7780"/>
                          <a:pt x="4983" y="6394"/>
                        </a:cubicBezTo>
                        <a:cubicBezTo>
                          <a:pt x="8372" y="4611"/>
                          <a:pt x="11162" y="2432"/>
                          <a:pt x="11162" y="847"/>
                        </a:cubicBezTo>
                        <a:cubicBezTo>
                          <a:pt x="10963" y="-341"/>
                          <a:pt x="9169" y="-341"/>
                          <a:pt x="6378" y="12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5" name="Freeform 3194">
                    <a:extLst>
                      <a:ext uri="{FF2B5EF4-FFF2-40B4-BE49-F238E27FC236}">
                        <a16:creationId xmlns:a16="http://schemas.microsoft.com/office/drawing/2014/main" id="{8DC41BCF-3476-7A8F-9E1E-3B8E999FA796}"/>
                      </a:ext>
                    </a:extLst>
                  </p:cNvPr>
                  <p:cNvSpPr/>
                  <p:nvPr/>
                </p:nvSpPr>
                <p:spPr>
                  <a:xfrm>
                    <a:off x="3673096" y="5643275"/>
                    <a:ext cx="11271" cy="7049"/>
                  </a:xfrm>
                  <a:custGeom>
                    <a:avLst/>
                    <a:gdLst>
                      <a:gd name="connsiteX0" fmla="*/ 66 w 11271"/>
                      <a:gd name="connsiteY0" fmla="*/ 6607 h 7049"/>
                      <a:gd name="connsiteX1" fmla="*/ 5846 w 11271"/>
                      <a:gd name="connsiteY1" fmla="*/ 5419 h 7049"/>
                      <a:gd name="connsiteX2" fmla="*/ 11228 w 11271"/>
                      <a:gd name="connsiteY2" fmla="*/ 863 h 7049"/>
                      <a:gd name="connsiteX3" fmla="*/ 6245 w 11271"/>
                      <a:gd name="connsiteY3" fmla="*/ 1259 h 7049"/>
                      <a:gd name="connsiteX4" fmla="*/ 66 w 11271"/>
                      <a:gd name="connsiteY4" fmla="*/ 6607 h 70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71" h="7049">
                        <a:moveTo>
                          <a:pt x="66" y="6607"/>
                        </a:moveTo>
                        <a:cubicBezTo>
                          <a:pt x="465" y="7598"/>
                          <a:pt x="3056" y="6805"/>
                          <a:pt x="5846" y="5419"/>
                        </a:cubicBezTo>
                        <a:cubicBezTo>
                          <a:pt x="8836" y="3834"/>
                          <a:pt x="11029" y="2249"/>
                          <a:pt x="11228" y="863"/>
                        </a:cubicBezTo>
                        <a:cubicBezTo>
                          <a:pt x="11627" y="-524"/>
                          <a:pt x="9235" y="-128"/>
                          <a:pt x="6245" y="1259"/>
                        </a:cubicBezTo>
                        <a:cubicBezTo>
                          <a:pt x="3056" y="3042"/>
                          <a:pt x="-532" y="5023"/>
                          <a:pt x="66" y="66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6" name="Freeform 3195">
                    <a:extLst>
                      <a:ext uri="{FF2B5EF4-FFF2-40B4-BE49-F238E27FC236}">
                        <a16:creationId xmlns:a16="http://schemas.microsoft.com/office/drawing/2014/main" id="{99DBCAE7-A726-8D60-5582-6597D5311DCB}"/>
                      </a:ext>
                    </a:extLst>
                  </p:cNvPr>
                  <p:cNvSpPr/>
                  <p:nvPr/>
                </p:nvSpPr>
                <p:spPr>
                  <a:xfrm>
                    <a:off x="3762605" y="5581145"/>
                    <a:ext cx="6233" cy="5353"/>
                  </a:xfrm>
                  <a:custGeom>
                    <a:avLst/>
                    <a:gdLst>
                      <a:gd name="connsiteX0" fmla="*/ 55 w 6233"/>
                      <a:gd name="connsiteY0" fmla="*/ 4952 h 5353"/>
                      <a:gd name="connsiteX1" fmla="*/ 5835 w 6233"/>
                      <a:gd name="connsiteY1" fmla="*/ 3566 h 5353"/>
                      <a:gd name="connsiteX2" fmla="*/ 6234 w 6233"/>
                      <a:gd name="connsiteY2" fmla="*/ 3368 h 5353"/>
                      <a:gd name="connsiteX3" fmla="*/ 5237 w 6233"/>
                      <a:gd name="connsiteY3" fmla="*/ 0 h 5353"/>
                      <a:gd name="connsiteX4" fmla="*/ 55 w 6233"/>
                      <a:gd name="connsiteY4" fmla="*/ 4952 h 53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33" h="5353">
                        <a:moveTo>
                          <a:pt x="55" y="4952"/>
                        </a:moveTo>
                        <a:cubicBezTo>
                          <a:pt x="453" y="5943"/>
                          <a:pt x="3044" y="4952"/>
                          <a:pt x="5835" y="3566"/>
                        </a:cubicBezTo>
                        <a:cubicBezTo>
                          <a:pt x="6034" y="3566"/>
                          <a:pt x="6034" y="3368"/>
                          <a:pt x="6234" y="3368"/>
                        </a:cubicBezTo>
                        <a:cubicBezTo>
                          <a:pt x="5835" y="2179"/>
                          <a:pt x="5636" y="1189"/>
                          <a:pt x="5237" y="0"/>
                        </a:cubicBezTo>
                        <a:cubicBezTo>
                          <a:pt x="1450" y="1981"/>
                          <a:pt x="-344" y="3764"/>
                          <a:pt x="55" y="49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7" name="Freeform 3196">
                    <a:extLst>
                      <a:ext uri="{FF2B5EF4-FFF2-40B4-BE49-F238E27FC236}">
                        <a16:creationId xmlns:a16="http://schemas.microsoft.com/office/drawing/2014/main" id="{C901BCF7-5F5D-BE4B-7E29-697B1777AE4E}"/>
                      </a:ext>
                    </a:extLst>
                  </p:cNvPr>
                  <p:cNvSpPr/>
                  <p:nvPr/>
                </p:nvSpPr>
                <p:spPr>
                  <a:xfrm>
                    <a:off x="3735282" y="5477397"/>
                    <a:ext cx="11431" cy="5910"/>
                  </a:xfrm>
                  <a:custGeom>
                    <a:avLst/>
                    <a:gdLst>
                      <a:gd name="connsiteX0" fmla="*/ 269 w 11431"/>
                      <a:gd name="connsiteY0" fmla="*/ 5695 h 5910"/>
                      <a:gd name="connsiteX1" fmla="*/ 3857 w 11431"/>
                      <a:gd name="connsiteY1" fmla="*/ 5497 h 5910"/>
                      <a:gd name="connsiteX2" fmla="*/ 8641 w 11431"/>
                      <a:gd name="connsiteY2" fmla="*/ 5299 h 5910"/>
                      <a:gd name="connsiteX3" fmla="*/ 11431 w 11431"/>
                      <a:gd name="connsiteY3" fmla="*/ 4507 h 5910"/>
                      <a:gd name="connsiteX4" fmla="*/ 11033 w 11431"/>
                      <a:gd name="connsiteY4" fmla="*/ 2328 h 5910"/>
                      <a:gd name="connsiteX5" fmla="*/ 10834 w 11431"/>
                      <a:gd name="connsiteY5" fmla="*/ 347 h 5910"/>
                      <a:gd name="connsiteX6" fmla="*/ 10834 w 11431"/>
                      <a:gd name="connsiteY6" fmla="*/ 149 h 5910"/>
                      <a:gd name="connsiteX7" fmla="*/ 10236 w 11431"/>
                      <a:gd name="connsiteY7" fmla="*/ 149 h 5910"/>
                      <a:gd name="connsiteX8" fmla="*/ 6847 w 11431"/>
                      <a:gd name="connsiteY8" fmla="*/ 149 h 5910"/>
                      <a:gd name="connsiteX9" fmla="*/ 1465 w 11431"/>
                      <a:gd name="connsiteY9" fmla="*/ 3714 h 5910"/>
                      <a:gd name="connsiteX10" fmla="*/ 269 w 11431"/>
                      <a:gd name="connsiteY10" fmla="*/ 5695 h 59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431" h="5910">
                        <a:moveTo>
                          <a:pt x="269" y="5695"/>
                        </a:moveTo>
                        <a:cubicBezTo>
                          <a:pt x="867" y="6091"/>
                          <a:pt x="2063" y="5893"/>
                          <a:pt x="3857" y="5497"/>
                        </a:cubicBezTo>
                        <a:cubicBezTo>
                          <a:pt x="5252" y="5695"/>
                          <a:pt x="6847" y="5695"/>
                          <a:pt x="8641" y="5299"/>
                        </a:cubicBezTo>
                        <a:cubicBezTo>
                          <a:pt x="9837" y="5101"/>
                          <a:pt x="10634" y="4903"/>
                          <a:pt x="11431" y="4507"/>
                        </a:cubicBezTo>
                        <a:cubicBezTo>
                          <a:pt x="11232" y="3714"/>
                          <a:pt x="11232" y="3120"/>
                          <a:pt x="11033" y="2328"/>
                        </a:cubicBezTo>
                        <a:cubicBezTo>
                          <a:pt x="11033" y="1733"/>
                          <a:pt x="10834" y="941"/>
                          <a:pt x="10834" y="347"/>
                        </a:cubicBezTo>
                        <a:cubicBezTo>
                          <a:pt x="10834" y="347"/>
                          <a:pt x="10834" y="149"/>
                          <a:pt x="10834" y="149"/>
                        </a:cubicBezTo>
                        <a:cubicBezTo>
                          <a:pt x="10634" y="149"/>
                          <a:pt x="10435" y="149"/>
                          <a:pt x="10236" y="149"/>
                        </a:cubicBezTo>
                        <a:cubicBezTo>
                          <a:pt x="9239" y="-50"/>
                          <a:pt x="8043" y="-50"/>
                          <a:pt x="6847" y="149"/>
                        </a:cubicBezTo>
                        <a:cubicBezTo>
                          <a:pt x="2860" y="545"/>
                          <a:pt x="468" y="1733"/>
                          <a:pt x="1465" y="3714"/>
                        </a:cubicBezTo>
                        <a:cubicBezTo>
                          <a:pt x="70" y="4507"/>
                          <a:pt x="-329" y="5101"/>
                          <a:pt x="269" y="56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8" name="Freeform 3197">
                    <a:extLst>
                      <a:ext uri="{FF2B5EF4-FFF2-40B4-BE49-F238E27FC236}">
                        <a16:creationId xmlns:a16="http://schemas.microsoft.com/office/drawing/2014/main" id="{D3435976-EDB5-66D4-15D9-D9C7FDF638D4}"/>
                      </a:ext>
                    </a:extLst>
                  </p:cNvPr>
                  <p:cNvSpPr/>
                  <p:nvPr/>
                </p:nvSpPr>
                <p:spPr>
                  <a:xfrm>
                    <a:off x="3646053" y="5583419"/>
                    <a:ext cx="9982" cy="6442"/>
                  </a:xfrm>
                  <a:custGeom>
                    <a:avLst/>
                    <a:gdLst>
                      <a:gd name="connsiteX0" fmla="*/ 9767 w 9982"/>
                      <a:gd name="connsiteY0" fmla="*/ 500 h 6442"/>
                      <a:gd name="connsiteX1" fmla="*/ 3787 w 9982"/>
                      <a:gd name="connsiteY1" fmla="*/ 1292 h 6442"/>
                      <a:gd name="connsiteX2" fmla="*/ 2791 w 9982"/>
                      <a:gd name="connsiteY2" fmla="*/ 1689 h 6442"/>
                      <a:gd name="connsiteX3" fmla="*/ 0 w 9982"/>
                      <a:gd name="connsiteY3" fmla="*/ 2085 h 6442"/>
                      <a:gd name="connsiteX4" fmla="*/ 1395 w 9982"/>
                      <a:gd name="connsiteY4" fmla="*/ 6443 h 6442"/>
                      <a:gd name="connsiteX5" fmla="*/ 5182 w 9982"/>
                      <a:gd name="connsiteY5" fmla="*/ 5056 h 6442"/>
                      <a:gd name="connsiteX6" fmla="*/ 9767 w 9982"/>
                      <a:gd name="connsiteY6" fmla="*/ 500 h 64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9982" h="6442">
                        <a:moveTo>
                          <a:pt x="9767" y="500"/>
                        </a:moveTo>
                        <a:cubicBezTo>
                          <a:pt x="9169" y="-490"/>
                          <a:pt x="6578" y="104"/>
                          <a:pt x="3787" y="1292"/>
                        </a:cubicBezTo>
                        <a:lnTo>
                          <a:pt x="2791" y="1689"/>
                        </a:lnTo>
                        <a:cubicBezTo>
                          <a:pt x="1993" y="1689"/>
                          <a:pt x="997" y="1689"/>
                          <a:pt x="0" y="2085"/>
                        </a:cubicBezTo>
                        <a:cubicBezTo>
                          <a:pt x="399" y="3471"/>
                          <a:pt x="797" y="5056"/>
                          <a:pt x="1395" y="6443"/>
                        </a:cubicBezTo>
                        <a:cubicBezTo>
                          <a:pt x="2591" y="6245"/>
                          <a:pt x="3787" y="5650"/>
                          <a:pt x="5182" y="5056"/>
                        </a:cubicBezTo>
                        <a:cubicBezTo>
                          <a:pt x="9169" y="3273"/>
                          <a:pt x="10564" y="1490"/>
                          <a:pt x="9767" y="5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199" name="Freeform 3198">
                    <a:extLst>
                      <a:ext uri="{FF2B5EF4-FFF2-40B4-BE49-F238E27FC236}">
                        <a16:creationId xmlns:a16="http://schemas.microsoft.com/office/drawing/2014/main" id="{78F34F08-2834-0794-4689-8EBFF425C611}"/>
                      </a:ext>
                    </a:extLst>
                  </p:cNvPr>
                  <p:cNvSpPr/>
                  <p:nvPr/>
                </p:nvSpPr>
                <p:spPr>
                  <a:xfrm>
                    <a:off x="3665768" y="5480003"/>
                    <a:ext cx="33106" cy="13898"/>
                  </a:xfrm>
                  <a:custGeom>
                    <a:avLst/>
                    <a:gdLst>
                      <a:gd name="connsiteX0" fmla="*/ 4204 w 33106"/>
                      <a:gd name="connsiteY0" fmla="*/ 9824 h 13898"/>
                      <a:gd name="connsiteX1" fmla="*/ 19 w 33106"/>
                      <a:gd name="connsiteY1" fmla="*/ 13389 h 13898"/>
                      <a:gd name="connsiteX2" fmla="*/ 5998 w 33106"/>
                      <a:gd name="connsiteY2" fmla="*/ 12795 h 13898"/>
                      <a:gd name="connsiteX3" fmla="*/ 11380 w 33106"/>
                      <a:gd name="connsiteY3" fmla="*/ 9626 h 13898"/>
                      <a:gd name="connsiteX4" fmla="*/ 15965 w 33106"/>
                      <a:gd name="connsiteY4" fmla="*/ 10616 h 13898"/>
                      <a:gd name="connsiteX5" fmla="*/ 22742 w 33106"/>
                      <a:gd name="connsiteY5" fmla="*/ 10616 h 13898"/>
                      <a:gd name="connsiteX6" fmla="*/ 29519 w 33106"/>
                      <a:gd name="connsiteY6" fmla="*/ 5268 h 13898"/>
                      <a:gd name="connsiteX7" fmla="*/ 33107 w 33106"/>
                      <a:gd name="connsiteY7" fmla="*/ 2098 h 13898"/>
                      <a:gd name="connsiteX8" fmla="*/ 26928 w 33106"/>
                      <a:gd name="connsiteY8" fmla="*/ 117 h 13898"/>
                      <a:gd name="connsiteX9" fmla="*/ 20948 w 33106"/>
                      <a:gd name="connsiteY9" fmla="*/ 1900 h 13898"/>
                      <a:gd name="connsiteX10" fmla="*/ 22144 w 33106"/>
                      <a:gd name="connsiteY10" fmla="*/ 4475 h 13898"/>
                      <a:gd name="connsiteX11" fmla="*/ 15367 w 33106"/>
                      <a:gd name="connsiteY11" fmla="*/ 4079 h 13898"/>
                      <a:gd name="connsiteX12" fmla="*/ 9786 w 33106"/>
                      <a:gd name="connsiteY12" fmla="*/ 7843 h 13898"/>
                      <a:gd name="connsiteX13" fmla="*/ 9985 w 33106"/>
                      <a:gd name="connsiteY13" fmla="*/ 8635 h 13898"/>
                      <a:gd name="connsiteX14" fmla="*/ 4204 w 33106"/>
                      <a:gd name="connsiteY14" fmla="*/ 9824 h 13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3106" h="13898">
                        <a:moveTo>
                          <a:pt x="4204" y="9824"/>
                        </a:moveTo>
                        <a:cubicBezTo>
                          <a:pt x="1215" y="11012"/>
                          <a:pt x="-181" y="12201"/>
                          <a:pt x="19" y="13389"/>
                        </a:cubicBezTo>
                        <a:cubicBezTo>
                          <a:pt x="417" y="14380"/>
                          <a:pt x="3008" y="13785"/>
                          <a:pt x="5998" y="12795"/>
                        </a:cubicBezTo>
                        <a:cubicBezTo>
                          <a:pt x="8789" y="11805"/>
                          <a:pt x="11181" y="10616"/>
                          <a:pt x="11380" y="9626"/>
                        </a:cubicBezTo>
                        <a:cubicBezTo>
                          <a:pt x="12576" y="10220"/>
                          <a:pt x="14171" y="10418"/>
                          <a:pt x="15965" y="10616"/>
                        </a:cubicBezTo>
                        <a:cubicBezTo>
                          <a:pt x="16762" y="11606"/>
                          <a:pt x="18357" y="12201"/>
                          <a:pt x="22742" y="10616"/>
                        </a:cubicBezTo>
                        <a:cubicBezTo>
                          <a:pt x="28721" y="8635"/>
                          <a:pt x="28522" y="7050"/>
                          <a:pt x="29519" y="5268"/>
                        </a:cubicBezTo>
                        <a:cubicBezTo>
                          <a:pt x="31911" y="4673"/>
                          <a:pt x="33107" y="3683"/>
                          <a:pt x="33107" y="2098"/>
                        </a:cubicBezTo>
                        <a:cubicBezTo>
                          <a:pt x="33107" y="315"/>
                          <a:pt x="30117" y="-279"/>
                          <a:pt x="26928" y="117"/>
                        </a:cubicBezTo>
                        <a:cubicBezTo>
                          <a:pt x="24137" y="315"/>
                          <a:pt x="20948" y="910"/>
                          <a:pt x="20948" y="1900"/>
                        </a:cubicBezTo>
                        <a:cubicBezTo>
                          <a:pt x="20948" y="3089"/>
                          <a:pt x="21346" y="3881"/>
                          <a:pt x="22144" y="4475"/>
                        </a:cubicBezTo>
                        <a:cubicBezTo>
                          <a:pt x="20549" y="4079"/>
                          <a:pt x="18357" y="3881"/>
                          <a:pt x="15367" y="4079"/>
                        </a:cubicBezTo>
                        <a:cubicBezTo>
                          <a:pt x="12576" y="4277"/>
                          <a:pt x="9586" y="5862"/>
                          <a:pt x="9786" y="7843"/>
                        </a:cubicBezTo>
                        <a:cubicBezTo>
                          <a:pt x="9786" y="8041"/>
                          <a:pt x="9985" y="8437"/>
                          <a:pt x="9985" y="8635"/>
                        </a:cubicBezTo>
                        <a:cubicBezTo>
                          <a:pt x="8789" y="8437"/>
                          <a:pt x="6796" y="8833"/>
                          <a:pt x="4204" y="98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0" name="Freeform 3199">
                    <a:extLst>
                      <a:ext uri="{FF2B5EF4-FFF2-40B4-BE49-F238E27FC236}">
                        <a16:creationId xmlns:a16="http://schemas.microsoft.com/office/drawing/2014/main" id="{1B1C8D22-B0A1-6582-D87C-FEA3131B5272}"/>
                      </a:ext>
                    </a:extLst>
                  </p:cNvPr>
                  <p:cNvSpPr/>
                  <p:nvPr/>
                </p:nvSpPr>
                <p:spPr>
                  <a:xfrm>
                    <a:off x="3753496" y="5658854"/>
                    <a:ext cx="11185" cy="8020"/>
                  </a:xfrm>
                  <a:custGeom>
                    <a:avLst/>
                    <a:gdLst>
                      <a:gd name="connsiteX0" fmla="*/ 393 w 11185"/>
                      <a:gd name="connsiteY0" fmla="*/ 7866 h 8020"/>
                      <a:gd name="connsiteX1" fmla="*/ 6771 w 11185"/>
                      <a:gd name="connsiteY1" fmla="*/ 5489 h 8020"/>
                      <a:gd name="connsiteX2" fmla="*/ 10757 w 11185"/>
                      <a:gd name="connsiteY2" fmla="*/ 140 h 8020"/>
                      <a:gd name="connsiteX3" fmla="*/ 4379 w 11185"/>
                      <a:gd name="connsiteY3" fmla="*/ 2518 h 8020"/>
                      <a:gd name="connsiteX4" fmla="*/ 393 w 11185"/>
                      <a:gd name="connsiteY4" fmla="*/ 7866 h 80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85" h="8020">
                        <a:moveTo>
                          <a:pt x="393" y="7866"/>
                        </a:moveTo>
                        <a:cubicBezTo>
                          <a:pt x="1389" y="8460"/>
                          <a:pt x="3980" y="7272"/>
                          <a:pt x="6771" y="5489"/>
                        </a:cubicBezTo>
                        <a:cubicBezTo>
                          <a:pt x="9960" y="3112"/>
                          <a:pt x="12153" y="933"/>
                          <a:pt x="10757" y="140"/>
                        </a:cubicBezTo>
                        <a:cubicBezTo>
                          <a:pt x="9761" y="-454"/>
                          <a:pt x="6970" y="933"/>
                          <a:pt x="4379" y="2518"/>
                        </a:cubicBezTo>
                        <a:cubicBezTo>
                          <a:pt x="791" y="5093"/>
                          <a:pt x="-803" y="7074"/>
                          <a:pt x="393" y="78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1" name="Freeform 3200">
                    <a:extLst>
                      <a:ext uri="{FF2B5EF4-FFF2-40B4-BE49-F238E27FC236}">
                        <a16:creationId xmlns:a16="http://schemas.microsoft.com/office/drawing/2014/main" id="{C76B2639-0CDB-EAD6-CF38-72FBCA9C20BD}"/>
                      </a:ext>
                    </a:extLst>
                  </p:cNvPr>
                  <p:cNvSpPr/>
                  <p:nvPr/>
                </p:nvSpPr>
                <p:spPr>
                  <a:xfrm>
                    <a:off x="3698111" y="5587541"/>
                    <a:ext cx="21102" cy="9703"/>
                  </a:xfrm>
                  <a:custGeom>
                    <a:avLst/>
                    <a:gdLst>
                      <a:gd name="connsiteX0" fmla="*/ 5548 w 21102"/>
                      <a:gd name="connsiteY0" fmla="*/ 4499 h 9703"/>
                      <a:gd name="connsiteX1" fmla="*/ 365 w 21102"/>
                      <a:gd name="connsiteY1" fmla="*/ 9452 h 9703"/>
                      <a:gd name="connsiteX2" fmla="*/ 7142 w 21102"/>
                      <a:gd name="connsiteY2" fmla="*/ 7471 h 9703"/>
                      <a:gd name="connsiteX3" fmla="*/ 9534 w 21102"/>
                      <a:gd name="connsiteY3" fmla="*/ 6084 h 9703"/>
                      <a:gd name="connsiteX4" fmla="*/ 13720 w 21102"/>
                      <a:gd name="connsiteY4" fmla="*/ 6084 h 9703"/>
                      <a:gd name="connsiteX5" fmla="*/ 21095 w 21102"/>
                      <a:gd name="connsiteY5" fmla="*/ 2122 h 9703"/>
                      <a:gd name="connsiteX6" fmla="*/ 13521 w 21102"/>
                      <a:gd name="connsiteY6" fmla="*/ 340 h 9703"/>
                      <a:gd name="connsiteX7" fmla="*/ 7342 w 21102"/>
                      <a:gd name="connsiteY7" fmla="*/ 3707 h 9703"/>
                      <a:gd name="connsiteX8" fmla="*/ 5548 w 21102"/>
                      <a:gd name="connsiteY8" fmla="*/ 4499 h 97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102" h="9703">
                        <a:moveTo>
                          <a:pt x="5548" y="4499"/>
                        </a:moveTo>
                        <a:cubicBezTo>
                          <a:pt x="1760" y="6282"/>
                          <a:pt x="-1030" y="8263"/>
                          <a:pt x="365" y="9452"/>
                        </a:cubicBezTo>
                        <a:cubicBezTo>
                          <a:pt x="1362" y="10244"/>
                          <a:pt x="4352" y="9056"/>
                          <a:pt x="7142" y="7471"/>
                        </a:cubicBezTo>
                        <a:cubicBezTo>
                          <a:pt x="7939" y="7075"/>
                          <a:pt x="8737" y="6480"/>
                          <a:pt x="9534" y="6084"/>
                        </a:cubicBezTo>
                        <a:cubicBezTo>
                          <a:pt x="10730" y="6282"/>
                          <a:pt x="12325" y="6282"/>
                          <a:pt x="13720" y="6084"/>
                        </a:cubicBezTo>
                        <a:cubicBezTo>
                          <a:pt x="17507" y="5490"/>
                          <a:pt x="21294" y="4103"/>
                          <a:pt x="21095" y="2122"/>
                        </a:cubicBezTo>
                        <a:cubicBezTo>
                          <a:pt x="21095" y="141"/>
                          <a:pt x="17507" y="-453"/>
                          <a:pt x="13521" y="340"/>
                        </a:cubicBezTo>
                        <a:cubicBezTo>
                          <a:pt x="10332" y="1132"/>
                          <a:pt x="7740" y="2320"/>
                          <a:pt x="7342" y="3707"/>
                        </a:cubicBezTo>
                        <a:cubicBezTo>
                          <a:pt x="6744" y="3905"/>
                          <a:pt x="6146" y="4103"/>
                          <a:pt x="5548" y="44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2" name="Freeform 3201">
                    <a:extLst>
                      <a:ext uri="{FF2B5EF4-FFF2-40B4-BE49-F238E27FC236}">
                        <a16:creationId xmlns:a16="http://schemas.microsoft.com/office/drawing/2014/main" id="{DC353FAB-E81C-A65D-0CE2-659D2AD74499}"/>
                      </a:ext>
                    </a:extLst>
                  </p:cNvPr>
                  <p:cNvSpPr/>
                  <p:nvPr/>
                </p:nvSpPr>
                <p:spPr>
                  <a:xfrm>
                    <a:off x="3656618" y="5524181"/>
                    <a:ext cx="11209" cy="5144"/>
                  </a:xfrm>
                  <a:custGeom>
                    <a:avLst/>
                    <a:gdLst>
                      <a:gd name="connsiteX0" fmla="*/ 6379 w 11209"/>
                      <a:gd name="connsiteY0" fmla="*/ 4075 h 5144"/>
                      <a:gd name="connsiteX1" fmla="*/ 11162 w 11209"/>
                      <a:gd name="connsiteY1" fmla="*/ 509 h 5144"/>
                      <a:gd name="connsiteX2" fmla="*/ 4983 w 11209"/>
                      <a:gd name="connsiteY2" fmla="*/ 1103 h 5144"/>
                      <a:gd name="connsiteX3" fmla="*/ 0 w 11209"/>
                      <a:gd name="connsiteY3" fmla="*/ 4669 h 5144"/>
                      <a:gd name="connsiteX4" fmla="*/ 6379 w 11209"/>
                      <a:gd name="connsiteY4" fmla="*/ 4075 h 51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09" h="5144">
                        <a:moveTo>
                          <a:pt x="6379" y="4075"/>
                        </a:moveTo>
                        <a:cubicBezTo>
                          <a:pt x="9368" y="2886"/>
                          <a:pt x="11561" y="1499"/>
                          <a:pt x="11162" y="509"/>
                        </a:cubicBezTo>
                        <a:cubicBezTo>
                          <a:pt x="10763" y="-481"/>
                          <a:pt x="7973" y="113"/>
                          <a:pt x="4983" y="1103"/>
                        </a:cubicBezTo>
                        <a:cubicBezTo>
                          <a:pt x="1993" y="2292"/>
                          <a:pt x="199" y="3480"/>
                          <a:pt x="0" y="4669"/>
                        </a:cubicBezTo>
                        <a:cubicBezTo>
                          <a:pt x="1395" y="5461"/>
                          <a:pt x="3588" y="5263"/>
                          <a:pt x="6379" y="40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3" name="Freeform 3202">
                    <a:extLst>
                      <a:ext uri="{FF2B5EF4-FFF2-40B4-BE49-F238E27FC236}">
                        <a16:creationId xmlns:a16="http://schemas.microsoft.com/office/drawing/2014/main" id="{52ED2A2D-6950-63C3-A7F4-5E69D42446B6}"/>
                      </a:ext>
                    </a:extLst>
                  </p:cNvPr>
                  <p:cNvSpPr/>
                  <p:nvPr/>
                </p:nvSpPr>
                <p:spPr>
                  <a:xfrm>
                    <a:off x="3764374" y="5719197"/>
                    <a:ext cx="13096" cy="10590"/>
                  </a:xfrm>
                  <a:custGeom>
                    <a:avLst/>
                    <a:gdLst>
                      <a:gd name="connsiteX0" fmla="*/ 677 w 13096"/>
                      <a:gd name="connsiteY0" fmla="*/ 10514 h 10590"/>
                      <a:gd name="connsiteX1" fmla="*/ 7055 w 13096"/>
                      <a:gd name="connsiteY1" fmla="*/ 7741 h 10590"/>
                      <a:gd name="connsiteX2" fmla="*/ 9646 w 13096"/>
                      <a:gd name="connsiteY2" fmla="*/ 5166 h 10590"/>
                      <a:gd name="connsiteX3" fmla="*/ 13035 w 13096"/>
                      <a:gd name="connsiteY3" fmla="*/ 1996 h 10590"/>
                      <a:gd name="connsiteX4" fmla="*/ 5261 w 13096"/>
                      <a:gd name="connsiteY4" fmla="*/ 610 h 10590"/>
                      <a:gd name="connsiteX5" fmla="*/ 1275 w 13096"/>
                      <a:gd name="connsiteY5" fmla="*/ 4572 h 10590"/>
                      <a:gd name="connsiteX6" fmla="*/ 3069 w 13096"/>
                      <a:gd name="connsiteY6" fmla="*/ 5958 h 10590"/>
                      <a:gd name="connsiteX7" fmla="*/ 677 w 13096"/>
                      <a:gd name="connsiteY7" fmla="*/ 10514 h 105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3096" h="10590">
                        <a:moveTo>
                          <a:pt x="677" y="10514"/>
                        </a:moveTo>
                        <a:cubicBezTo>
                          <a:pt x="1873" y="10910"/>
                          <a:pt x="4464" y="9722"/>
                          <a:pt x="7055" y="7741"/>
                        </a:cubicBezTo>
                        <a:cubicBezTo>
                          <a:pt x="8251" y="6751"/>
                          <a:pt x="9048" y="5958"/>
                          <a:pt x="9646" y="5166"/>
                        </a:cubicBezTo>
                        <a:cubicBezTo>
                          <a:pt x="11839" y="4374"/>
                          <a:pt x="13434" y="3185"/>
                          <a:pt x="13035" y="1996"/>
                        </a:cubicBezTo>
                        <a:cubicBezTo>
                          <a:pt x="12437" y="16"/>
                          <a:pt x="9646" y="-579"/>
                          <a:pt x="5261" y="610"/>
                        </a:cubicBezTo>
                        <a:cubicBezTo>
                          <a:pt x="2072" y="1600"/>
                          <a:pt x="876" y="2987"/>
                          <a:pt x="1275" y="4572"/>
                        </a:cubicBezTo>
                        <a:cubicBezTo>
                          <a:pt x="1673" y="5166"/>
                          <a:pt x="2271" y="5562"/>
                          <a:pt x="3069" y="5958"/>
                        </a:cubicBezTo>
                        <a:cubicBezTo>
                          <a:pt x="477" y="8137"/>
                          <a:pt x="-918" y="10118"/>
                          <a:pt x="677" y="105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4" name="Freeform 3203">
                    <a:extLst>
                      <a:ext uri="{FF2B5EF4-FFF2-40B4-BE49-F238E27FC236}">
                        <a16:creationId xmlns:a16="http://schemas.microsoft.com/office/drawing/2014/main" id="{79FF3B99-8E40-E541-55F0-7B74A84C0AFE}"/>
                      </a:ext>
                    </a:extLst>
                  </p:cNvPr>
                  <p:cNvSpPr/>
                  <p:nvPr/>
                </p:nvSpPr>
                <p:spPr>
                  <a:xfrm>
                    <a:off x="3695486" y="5652634"/>
                    <a:ext cx="13506" cy="9529"/>
                  </a:xfrm>
                  <a:custGeom>
                    <a:avLst/>
                    <a:gdLst>
                      <a:gd name="connsiteX0" fmla="*/ 13156 w 13506"/>
                      <a:gd name="connsiteY0" fmla="*/ 219 h 9529"/>
                      <a:gd name="connsiteX1" fmla="*/ 4784 w 13506"/>
                      <a:gd name="connsiteY1" fmla="*/ 3785 h 9529"/>
                      <a:gd name="connsiteX2" fmla="*/ 0 w 13506"/>
                      <a:gd name="connsiteY2" fmla="*/ 9529 h 9529"/>
                      <a:gd name="connsiteX3" fmla="*/ 2392 w 13506"/>
                      <a:gd name="connsiteY3" fmla="*/ 9133 h 9529"/>
                      <a:gd name="connsiteX4" fmla="*/ 8172 w 13506"/>
                      <a:gd name="connsiteY4" fmla="*/ 5766 h 9529"/>
                      <a:gd name="connsiteX5" fmla="*/ 13156 w 13506"/>
                      <a:gd name="connsiteY5" fmla="*/ 219 h 9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06" h="9529">
                        <a:moveTo>
                          <a:pt x="13156" y="219"/>
                        </a:moveTo>
                        <a:cubicBezTo>
                          <a:pt x="11561" y="-771"/>
                          <a:pt x="7774" y="1804"/>
                          <a:pt x="4784" y="3785"/>
                        </a:cubicBezTo>
                        <a:cubicBezTo>
                          <a:pt x="997" y="6162"/>
                          <a:pt x="598" y="7945"/>
                          <a:pt x="0" y="9529"/>
                        </a:cubicBezTo>
                        <a:lnTo>
                          <a:pt x="2392" y="9133"/>
                        </a:lnTo>
                        <a:cubicBezTo>
                          <a:pt x="4385" y="7945"/>
                          <a:pt x="6379" y="6954"/>
                          <a:pt x="8172" y="5766"/>
                        </a:cubicBezTo>
                        <a:cubicBezTo>
                          <a:pt x="11561" y="3587"/>
                          <a:pt x="14551" y="1210"/>
                          <a:pt x="13156" y="2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5" name="Freeform 3204">
                    <a:extLst>
                      <a:ext uri="{FF2B5EF4-FFF2-40B4-BE49-F238E27FC236}">
                        <a16:creationId xmlns:a16="http://schemas.microsoft.com/office/drawing/2014/main" id="{B7E17613-27F9-31A4-8500-AEB6227C263B}"/>
                      </a:ext>
                    </a:extLst>
                  </p:cNvPr>
                  <p:cNvSpPr/>
                  <p:nvPr/>
                </p:nvSpPr>
                <p:spPr>
                  <a:xfrm>
                    <a:off x="3655422" y="5604916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0 h 198"/>
                      <a:gd name="connsiteX1" fmla="*/ 0 w 199"/>
                      <a:gd name="connsiteY1" fmla="*/ 198 h 198"/>
                      <a:gd name="connsiteX2" fmla="*/ 0 w 199"/>
                      <a:gd name="connsiteY2" fmla="*/ 198 h 198"/>
                      <a:gd name="connsiteX3" fmla="*/ 0 w 199"/>
                      <a:gd name="connsiteY3" fmla="*/ 198 h 198"/>
                      <a:gd name="connsiteX4" fmla="*/ 199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199" y="0"/>
                        </a:move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6" name="Freeform 3205">
                    <a:extLst>
                      <a:ext uri="{FF2B5EF4-FFF2-40B4-BE49-F238E27FC236}">
                        <a16:creationId xmlns:a16="http://schemas.microsoft.com/office/drawing/2014/main" id="{9BAF692D-2708-A61B-D3D5-5CE7E3EA9BEA}"/>
                      </a:ext>
                    </a:extLst>
                  </p:cNvPr>
                  <p:cNvSpPr/>
                  <p:nvPr/>
                </p:nvSpPr>
                <p:spPr>
                  <a:xfrm>
                    <a:off x="3641668" y="5569010"/>
                    <a:ext cx="6570" cy="5202"/>
                  </a:xfrm>
                  <a:custGeom>
                    <a:avLst/>
                    <a:gdLst>
                      <a:gd name="connsiteX0" fmla="*/ 6379 w 6570"/>
                      <a:gd name="connsiteY0" fmla="*/ 449 h 5202"/>
                      <a:gd name="connsiteX1" fmla="*/ 0 w 6570"/>
                      <a:gd name="connsiteY1" fmla="*/ 1439 h 5202"/>
                      <a:gd name="connsiteX2" fmla="*/ 1196 w 6570"/>
                      <a:gd name="connsiteY2" fmla="*/ 5203 h 5202"/>
                      <a:gd name="connsiteX3" fmla="*/ 2990 w 6570"/>
                      <a:gd name="connsiteY3" fmla="*/ 4410 h 5202"/>
                      <a:gd name="connsiteX4" fmla="*/ 6379 w 6570"/>
                      <a:gd name="connsiteY4" fmla="*/ 449 h 52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70" h="5202">
                        <a:moveTo>
                          <a:pt x="6379" y="449"/>
                        </a:moveTo>
                        <a:cubicBezTo>
                          <a:pt x="5382" y="-542"/>
                          <a:pt x="2791" y="251"/>
                          <a:pt x="0" y="1439"/>
                        </a:cubicBezTo>
                        <a:cubicBezTo>
                          <a:pt x="399" y="2628"/>
                          <a:pt x="797" y="3816"/>
                          <a:pt x="1196" y="5203"/>
                        </a:cubicBezTo>
                        <a:cubicBezTo>
                          <a:pt x="1794" y="5005"/>
                          <a:pt x="2392" y="4608"/>
                          <a:pt x="2990" y="4410"/>
                        </a:cubicBezTo>
                        <a:cubicBezTo>
                          <a:pt x="5382" y="3024"/>
                          <a:pt x="7176" y="1241"/>
                          <a:pt x="6379" y="4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7" name="Freeform 3206">
                    <a:extLst>
                      <a:ext uri="{FF2B5EF4-FFF2-40B4-BE49-F238E27FC236}">
                        <a16:creationId xmlns:a16="http://schemas.microsoft.com/office/drawing/2014/main" id="{6D5D4B1D-2CE6-BC82-28D8-1DD7B75FE580}"/>
                      </a:ext>
                    </a:extLst>
                  </p:cNvPr>
                  <p:cNvSpPr/>
                  <p:nvPr/>
                </p:nvSpPr>
                <p:spPr>
                  <a:xfrm>
                    <a:off x="3716989" y="5740056"/>
                    <a:ext cx="9714" cy="6976"/>
                  </a:xfrm>
                  <a:custGeom>
                    <a:avLst/>
                    <a:gdLst>
                      <a:gd name="connsiteX0" fmla="*/ 3413 w 9714"/>
                      <a:gd name="connsiteY0" fmla="*/ 2532 h 6976"/>
                      <a:gd name="connsiteX1" fmla="*/ 224 w 9714"/>
                      <a:gd name="connsiteY1" fmla="*/ 6890 h 6976"/>
                      <a:gd name="connsiteX2" fmla="*/ 6602 w 9714"/>
                      <a:gd name="connsiteY2" fmla="*/ 4512 h 6976"/>
                      <a:gd name="connsiteX3" fmla="*/ 9393 w 9714"/>
                      <a:gd name="connsiteY3" fmla="*/ 155 h 6976"/>
                      <a:gd name="connsiteX4" fmla="*/ 3413 w 9714"/>
                      <a:gd name="connsiteY4" fmla="*/ 2532 h 69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714" h="6976">
                        <a:moveTo>
                          <a:pt x="3413" y="2532"/>
                        </a:moveTo>
                        <a:cubicBezTo>
                          <a:pt x="822" y="4314"/>
                          <a:pt x="-573" y="6097"/>
                          <a:pt x="224" y="6890"/>
                        </a:cubicBezTo>
                        <a:cubicBezTo>
                          <a:pt x="1619" y="7286"/>
                          <a:pt x="4011" y="6295"/>
                          <a:pt x="6602" y="4512"/>
                        </a:cubicBezTo>
                        <a:cubicBezTo>
                          <a:pt x="9592" y="2532"/>
                          <a:pt x="10190" y="947"/>
                          <a:pt x="9393" y="155"/>
                        </a:cubicBezTo>
                        <a:cubicBezTo>
                          <a:pt x="8396" y="-440"/>
                          <a:pt x="6004" y="749"/>
                          <a:pt x="3413" y="25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8" name="Freeform 3207">
                    <a:extLst>
                      <a:ext uri="{FF2B5EF4-FFF2-40B4-BE49-F238E27FC236}">
                        <a16:creationId xmlns:a16="http://schemas.microsoft.com/office/drawing/2014/main" id="{AFB83E3E-1553-30AA-EBBF-92924E11F4A3}"/>
                      </a:ext>
                    </a:extLst>
                  </p:cNvPr>
                  <p:cNvSpPr/>
                  <p:nvPr/>
                </p:nvSpPr>
                <p:spPr>
                  <a:xfrm>
                    <a:off x="3707845" y="5608633"/>
                    <a:ext cx="15148" cy="9188"/>
                  </a:xfrm>
                  <a:custGeom>
                    <a:avLst/>
                    <a:gdLst>
                      <a:gd name="connsiteX0" fmla="*/ 15149 w 15148"/>
                      <a:gd name="connsiteY0" fmla="*/ 443 h 9188"/>
                      <a:gd name="connsiteX1" fmla="*/ 9568 w 15148"/>
                      <a:gd name="connsiteY1" fmla="*/ 1631 h 9188"/>
                      <a:gd name="connsiteX2" fmla="*/ 7574 w 15148"/>
                      <a:gd name="connsiteY2" fmla="*/ 2820 h 9188"/>
                      <a:gd name="connsiteX3" fmla="*/ 0 w 15148"/>
                      <a:gd name="connsiteY3" fmla="*/ 6781 h 9188"/>
                      <a:gd name="connsiteX4" fmla="*/ 4983 w 15148"/>
                      <a:gd name="connsiteY4" fmla="*/ 9159 h 9188"/>
                      <a:gd name="connsiteX5" fmla="*/ 14551 w 15148"/>
                      <a:gd name="connsiteY5" fmla="*/ 4801 h 9188"/>
                      <a:gd name="connsiteX6" fmla="*/ 13355 w 15148"/>
                      <a:gd name="connsiteY6" fmla="*/ 2820 h 9188"/>
                      <a:gd name="connsiteX7" fmla="*/ 15149 w 15148"/>
                      <a:gd name="connsiteY7" fmla="*/ 443 h 91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5148" h="9188">
                        <a:moveTo>
                          <a:pt x="15149" y="443"/>
                        </a:moveTo>
                        <a:cubicBezTo>
                          <a:pt x="14551" y="-548"/>
                          <a:pt x="12159" y="244"/>
                          <a:pt x="9568" y="1631"/>
                        </a:cubicBezTo>
                        <a:cubicBezTo>
                          <a:pt x="8770" y="2027"/>
                          <a:pt x="8172" y="2423"/>
                          <a:pt x="7574" y="2820"/>
                        </a:cubicBezTo>
                        <a:cubicBezTo>
                          <a:pt x="3787" y="3414"/>
                          <a:pt x="996" y="4602"/>
                          <a:pt x="0" y="6781"/>
                        </a:cubicBezTo>
                        <a:cubicBezTo>
                          <a:pt x="199" y="8564"/>
                          <a:pt x="1794" y="9356"/>
                          <a:pt x="4983" y="9159"/>
                        </a:cubicBezTo>
                        <a:cubicBezTo>
                          <a:pt x="9966" y="8762"/>
                          <a:pt x="13554" y="7376"/>
                          <a:pt x="14551" y="4801"/>
                        </a:cubicBezTo>
                        <a:cubicBezTo>
                          <a:pt x="14750" y="4008"/>
                          <a:pt x="14351" y="3216"/>
                          <a:pt x="13355" y="2820"/>
                        </a:cubicBezTo>
                        <a:cubicBezTo>
                          <a:pt x="14551" y="2027"/>
                          <a:pt x="15149" y="1235"/>
                          <a:pt x="15149" y="4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09" name="Freeform 3208">
                    <a:extLst>
                      <a:ext uri="{FF2B5EF4-FFF2-40B4-BE49-F238E27FC236}">
                        <a16:creationId xmlns:a16="http://schemas.microsoft.com/office/drawing/2014/main" id="{1AE61F2E-E5E9-DF3E-03D1-03E6A0AA6050}"/>
                      </a:ext>
                    </a:extLst>
                  </p:cNvPr>
                  <p:cNvSpPr/>
                  <p:nvPr/>
                </p:nvSpPr>
                <p:spPr>
                  <a:xfrm>
                    <a:off x="3698430" y="5531122"/>
                    <a:ext cx="11417" cy="5694"/>
                  </a:xfrm>
                  <a:custGeom>
                    <a:avLst/>
                    <a:gdLst>
                      <a:gd name="connsiteX0" fmla="*/ 6225 w 11417"/>
                      <a:gd name="connsiteY0" fmla="*/ 4265 h 5694"/>
                      <a:gd name="connsiteX1" fmla="*/ 11408 w 11417"/>
                      <a:gd name="connsiteY1" fmla="*/ 1096 h 5694"/>
                      <a:gd name="connsiteX2" fmla="*/ 6026 w 11417"/>
                      <a:gd name="connsiteY2" fmla="*/ 699 h 5694"/>
                      <a:gd name="connsiteX3" fmla="*/ 46 w 11417"/>
                      <a:gd name="connsiteY3" fmla="*/ 5057 h 5694"/>
                      <a:gd name="connsiteX4" fmla="*/ 6225 w 11417"/>
                      <a:gd name="connsiteY4" fmla="*/ 4265 h 5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17" h="5694">
                        <a:moveTo>
                          <a:pt x="6225" y="4265"/>
                        </a:moveTo>
                        <a:cubicBezTo>
                          <a:pt x="8816" y="3077"/>
                          <a:pt x="11607" y="1690"/>
                          <a:pt x="11408" y="1096"/>
                        </a:cubicBezTo>
                        <a:cubicBezTo>
                          <a:pt x="10810" y="-291"/>
                          <a:pt x="9016" y="-291"/>
                          <a:pt x="6026" y="699"/>
                        </a:cubicBezTo>
                        <a:cubicBezTo>
                          <a:pt x="1840" y="2284"/>
                          <a:pt x="-352" y="3869"/>
                          <a:pt x="46" y="5057"/>
                        </a:cubicBezTo>
                        <a:cubicBezTo>
                          <a:pt x="644" y="6246"/>
                          <a:pt x="3435" y="5652"/>
                          <a:pt x="6225" y="42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10" name="Freeform 3209">
                    <a:extLst>
                      <a:ext uri="{FF2B5EF4-FFF2-40B4-BE49-F238E27FC236}">
                        <a16:creationId xmlns:a16="http://schemas.microsoft.com/office/drawing/2014/main" id="{D4B42F91-714F-98D4-3665-BE16A1F32F21}"/>
                      </a:ext>
                    </a:extLst>
                  </p:cNvPr>
                  <p:cNvSpPr/>
                  <p:nvPr/>
                </p:nvSpPr>
                <p:spPr>
                  <a:xfrm>
                    <a:off x="3723980" y="5561114"/>
                    <a:ext cx="10385" cy="5587"/>
                  </a:xfrm>
                  <a:custGeom>
                    <a:avLst/>
                    <a:gdLst>
                      <a:gd name="connsiteX0" fmla="*/ 5392 w 10385"/>
                      <a:gd name="connsiteY0" fmla="*/ 4383 h 5587"/>
                      <a:gd name="connsiteX1" fmla="*/ 10375 w 10385"/>
                      <a:gd name="connsiteY1" fmla="*/ 619 h 5587"/>
                      <a:gd name="connsiteX2" fmla="*/ 5192 w 10385"/>
                      <a:gd name="connsiteY2" fmla="*/ 1213 h 5587"/>
                      <a:gd name="connsiteX3" fmla="*/ 10 w 10385"/>
                      <a:gd name="connsiteY3" fmla="*/ 5175 h 5587"/>
                      <a:gd name="connsiteX4" fmla="*/ 5392 w 10385"/>
                      <a:gd name="connsiteY4" fmla="*/ 4383 h 55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85" h="5587">
                        <a:moveTo>
                          <a:pt x="5392" y="4383"/>
                        </a:moveTo>
                        <a:cubicBezTo>
                          <a:pt x="7983" y="2996"/>
                          <a:pt x="10574" y="1609"/>
                          <a:pt x="10375" y="619"/>
                        </a:cubicBezTo>
                        <a:cubicBezTo>
                          <a:pt x="10176" y="-371"/>
                          <a:pt x="8182" y="-173"/>
                          <a:pt x="5192" y="1213"/>
                        </a:cubicBezTo>
                        <a:cubicBezTo>
                          <a:pt x="2601" y="2402"/>
                          <a:pt x="-189" y="3987"/>
                          <a:pt x="10" y="5175"/>
                        </a:cubicBezTo>
                        <a:cubicBezTo>
                          <a:pt x="209" y="5967"/>
                          <a:pt x="2203" y="5571"/>
                          <a:pt x="5392" y="43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3211" name="Graphic 12">
                <a:extLst>
                  <a:ext uri="{FF2B5EF4-FFF2-40B4-BE49-F238E27FC236}">
                    <a16:creationId xmlns:a16="http://schemas.microsoft.com/office/drawing/2014/main" id="{4A0B9CF4-0158-D33B-3F95-90AD572627F6}"/>
                  </a:ext>
                </a:extLst>
              </p:cNvPr>
              <p:cNvGrpSpPr/>
              <p:nvPr/>
            </p:nvGrpSpPr>
            <p:grpSpPr>
              <a:xfrm>
                <a:off x="3226671" y="4991437"/>
                <a:ext cx="428385" cy="647352"/>
                <a:chOff x="3226671" y="4991437"/>
                <a:chExt cx="428385" cy="647352"/>
              </a:xfrm>
            </p:grpSpPr>
            <p:sp>
              <p:nvSpPr>
                <p:cNvPr id="3212" name="Freeform 3211">
                  <a:extLst>
                    <a:ext uri="{FF2B5EF4-FFF2-40B4-BE49-F238E27FC236}">
                      <a16:creationId xmlns:a16="http://schemas.microsoft.com/office/drawing/2014/main" id="{79160C1A-769F-0361-C7E7-801BFE73926D}"/>
                    </a:ext>
                  </a:extLst>
                </p:cNvPr>
                <p:cNvSpPr/>
                <p:nvPr/>
              </p:nvSpPr>
              <p:spPr>
                <a:xfrm>
                  <a:off x="3440259" y="5597700"/>
                  <a:ext cx="214797" cy="41089"/>
                </a:xfrm>
                <a:custGeom>
                  <a:avLst/>
                  <a:gdLst>
                    <a:gd name="connsiteX0" fmla="*/ 32979 w 214797"/>
                    <a:gd name="connsiteY0" fmla="*/ 41089 h 41089"/>
                    <a:gd name="connsiteX1" fmla="*/ 1086 w 214797"/>
                    <a:gd name="connsiteY1" fmla="*/ 39307 h 41089"/>
                    <a:gd name="connsiteX2" fmla="*/ 2083 w 214797"/>
                    <a:gd name="connsiteY2" fmla="*/ 32175 h 41089"/>
                    <a:gd name="connsiteX3" fmla="*/ 209183 w 214797"/>
                    <a:gd name="connsiteY3" fmla="*/ 679 h 41089"/>
                    <a:gd name="connsiteX4" fmla="*/ 214166 w 214797"/>
                    <a:gd name="connsiteY4" fmla="*/ 1670 h 41089"/>
                    <a:gd name="connsiteX5" fmla="*/ 213170 w 214797"/>
                    <a:gd name="connsiteY5" fmla="*/ 6622 h 41089"/>
                    <a:gd name="connsiteX6" fmla="*/ 32979 w 214797"/>
                    <a:gd name="connsiteY6" fmla="*/ 41089 h 41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797" h="41089">
                      <a:moveTo>
                        <a:pt x="32979" y="41089"/>
                      </a:moveTo>
                      <a:cubicBezTo>
                        <a:pt x="19823" y="41089"/>
                        <a:pt x="8860" y="40495"/>
                        <a:pt x="1086" y="39307"/>
                      </a:cubicBezTo>
                      <a:cubicBezTo>
                        <a:pt x="-907" y="39109"/>
                        <a:pt x="90" y="31977"/>
                        <a:pt x="2083" y="32175"/>
                      </a:cubicBezTo>
                      <a:cubicBezTo>
                        <a:pt x="41749" y="37722"/>
                        <a:pt x="166129" y="29798"/>
                        <a:pt x="209183" y="679"/>
                      </a:cubicBezTo>
                      <a:cubicBezTo>
                        <a:pt x="210778" y="-509"/>
                        <a:pt x="213170" y="-113"/>
                        <a:pt x="214166" y="1670"/>
                      </a:cubicBezTo>
                      <a:cubicBezTo>
                        <a:pt x="215362" y="3254"/>
                        <a:pt x="214764" y="5632"/>
                        <a:pt x="213170" y="6622"/>
                      </a:cubicBezTo>
                      <a:cubicBezTo>
                        <a:pt x="177490" y="30987"/>
                        <a:pt x="87594" y="41089"/>
                        <a:pt x="32979" y="4108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13" name="Freeform 3212">
                  <a:extLst>
                    <a:ext uri="{FF2B5EF4-FFF2-40B4-BE49-F238E27FC236}">
                      <a16:creationId xmlns:a16="http://schemas.microsoft.com/office/drawing/2014/main" id="{8EB59281-4DE5-BCB1-CC0C-DF36E75D6710}"/>
                    </a:ext>
                  </a:extLst>
                </p:cNvPr>
                <p:cNvSpPr/>
                <p:nvPr/>
              </p:nvSpPr>
              <p:spPr>
                <a:xfrm>
                  <a:off x="3226671" y="5010849"/>
                  <a:ext cx="186768" cy="278314"/>
                </a:xfrm>
                <a:custGeom>
                  <a:avLst/>
                  <a:gdLst>
                    <a:gd name="connsiteX0" fmla="*/ 45646 w 186768"/>
                    <a:gd name="connsiteY0" fmla="*/ 166592 h 278314"/>
                    <a:gd name="connsiteX1" fmla="*/ 186769 w 186768"/>
                    <a:gd name="connsiteY1" fmla="*/ 278314 h 278314"/>
                    <a:gd name="connsiteX2" fmla="*/ 77937 w 186768"/>
                    <a:gd name="connsiteY2" fmla="*/ 0 h 278314"/>
                    <a:gd name="connsiteX3" fmla="*/ 0 w 186768"/>
                    <a:gd name="connsiteY3" fmla="*/ 45362 h 278314"/>
                    <a:gd name="connsiteX4" fmla="*/ 33686 w 186768"/>
                    <a:gd name="connsiteY4" fmla="*/ 85970 h 278314"/>
                    <a:gd name="connsiteX5" fmla="*/ 74548 w 186768"/>
                    <a:gd name="connsiteY5" fmla="*/ 89734 h 278314"/>
                    <a:gd name="connsiteX6" fmla="*/ 45646 w 186768"/>
                    <a:gd name="connsiteY6" fmla="*/ 166592 h 2783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6768" h="278314">
                      <a:moveTo>
                        <a:pt x="45646" y="166592"/>
                      </a:moveTo>
                      <a:cubicBezTo>
                        <a:pt x="45646" y="166592"/>
                        <a:pt x="143116" y="197692"/>
                        <a:pt x="186769" y="278314"/>
                      </a:cubicBezTo>
                      <a:cubicBezTo>
                        <a:pt x="172617" y="171148"/>
                        <a:pt x="139927" y="88149"/>
                        <a:pt x="77937" y="0"/>
                      </a:cubicBezTo>
                      <a:cubicBezTo>
                        <a:pt x="64183" y="23572"/>
                        <a:pt x="0" y="45362"/>
                        <a:pt x="0" y="45362"/>
                      </a:cubicBezTo>
                      <a:lnTo>
                        <a:pt x="33686" y="85970"/>
                      </a:lnTo>
                      <a:lnTo>
                        <a:pt x="74548" y="89734"/>
                      </a:lnTo>
                      <a:lnTo>
                        <a:pt x="45646" y="166592"/>
                      </a:ln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14" name="Freeform 3213">
                  <a:extLst>
                    <a:ext uri="{FF2B5EF4-FFF2-40B4-BE49-F238E27FC236}">
                      <a16:creationId xmlns:a16="http://schemas.microsoft.com/office/drawing/2014/main" id="{422B6ED8-D207-D898-D212-5BD9EA2E80BD}"/>
                    </a:ext>
                  </a:extLst>
                </p:cNvPr>
                <p:cNvSpPr/>
                <p:nvPr/>
              </p:nvSpPr>
              <p:spPr>
                <a:xfrm>
                  <a:off x="3364294" y="5094947"/>
                  <a:ext cx="159880" cy="46244"/>
                </a:xfrm>
                <a:custGeom>
                  <a:avLst/>
                  <a:gdLst>
                    <a:gd name="connsiteX0" fmla="*/ 77649 w 159880"/>
                    <a:gd name="connsiteY0" fmla="*/ 46244 h 46244"/>
                    <a:gd name="connsiteX1" fmla="*/ 510 w 159880"/>
                    <a:gd name="connsiteY1" fmla="*/ 26039 h 46244"/>
                    <a:gd name="connsiteX2" fmla="*/ 3700 w 159880"/>
                    <a:gd name="connsiteY2" fmla="*/ 19700 h 46244"/>
                    <a:gd name="connsiteX3" fmla="*/ 153593 w 159880"/>
                    <a:gd name="connsiteY3" fmla="*/ 486 h 46244"/>
                    <a:gd name="connsiteX4" fmla="*/ 159772 w 159880"/>
                    <a:gd name="connsiteY4" fmla="*/ 4051 h 46244"/>
                    <a:gd name="connsiteX5" fmla="*/ 77649 w 159880"/>
                    <a:gd name="connsiteY5" fmla="*/ 46244 h 462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59880" h="46244">
                      <a:moveTo>
                        <a:pt x="77649" y="46244"/>
                      </a:moveTo>
                      <a:cubicBezTo>
                        <a:pt x="55126" y="46244"/>
                        <a:pt x="29014" y="40302"/>
                        <a:pt x="510" y="26039"/>
                      </a:cubicBezTo>
                      <a:cubicBezTo>
                        <a:pt x="-1284" y="25247"/>
                        <a:pt x="2105" y="18710"/>
                        <a:pt x="3700" y="19700"/>
                      </a:cubicBezTo>
                      <a:cubicBezTo>
                        <a:pt x="77849" y="56545"/>
                        <a:pt x="133262" y="35547"/>
                        <a:pt x="153593" y="486"/>
                      </a:cubicBezTo>
                      <a:cubicBezTo>
                        <a:pt x="154589" y="-1297"/>
                        <a:pt x="160768" y="2269"/>
                        <a:pt x="159772" y="4051"/>
                      </a:cubicBezTo>
                      <a:cubicBezTo>
                        <a:pt x="146218" y="28020"/>
                        <a:pt x="117116" y="46244"/>
                        <a:pt x="77649" y="4624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15" name="Freeform 3214">
                  <a:extLst>
                    <a:ext uri="{FF2B5EF4-FFF2-40B4-BE49-F238E27FC236}">
                      <a16:creationId xmlns:a16="http://schemas.microsoft.com/office/drawing/2014/main" id="{EDC706FC-5E8E-19CA-7B5D-702D6B945995}"/>
                    </a:ext>
                  </a:extLst>
                </p:cNvPr>
                <p:cNvSpPr/>
                <p:nvPr/>
              </p:nvSpPr>
              <p:spPr>
                <a:xfrm>
                  <a:off x="3513701" y="4991437"/>
                  <a:ext cx="101457" cy="286633"/>
                </a:xfrm>
                <a:custGeom>
                  <a:avLst/>
                  <a:gdLst>
                    <a:gd name="connsiteX0" fmla="*/ 43653 w 101457"/>
                    <a:gd name="connsiteY0" fmla="*/ 286634 h 286633"/>
                    <a:gd name="connsiteX1" fmla="*/ 0 w 101457"/>
                    <a:gd name="connsiteY1" fmla="*/ 8716 h 286633"/>
                    <a:gd name="connsiteX2" fmla="*/ 67970 w 101457"/>
                    <a:gd name="connsiteY2" fmla="*/ 0 h 286633"/>
                    <a:gd name="connsiteX3" fmla="*/ 97072 w 101457"/>
                    <a:gd name="connsiteY3" fmla="*/ 59426 h 286633"/>
                    <a:gd name="connsiteX4" fmla="*/ 57605 w 101457"/>
                    <a:gd name="connsiteY4" fmla="*/ 77254 h 286633"/>
                    <a:gd name="connsiteX5" fmla="*/ 101457 w 101457"/>
                    <a:gd name="connsiteY5" fmla="*/ 132521 h 286633"/>
                    <a:gd name="connsiteX6" fmla="*/ 43653 w 101457"/>
                    <a:gd name="connsiteY6" fmla="*/ 286634 h 2866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1457" h="286633">
                      <a:moveTo>
                        <a:pt x="43653" y="286634"/>
                      </a:moveTo>
                      <a:cubicBezTo>
                        <a:pt x="3389" y="150349"/>
                        <a:pt x="2591" y="34665"/>
                        <a:pt x="0" y="8716"/>
                      </a:cubicBezTo>
                      <a:cubicBezTo>
                        <a:pt x="24118" y="14064"/>
                        <a:pt x="53818" y="5348"/>
                        <a:pt x="67970" y="0"/>
                      </a:cubicBezTo>
                      <a:cubicBezTo>
                        <a:pt x="65180" y="18620"/>
                        <a:pt x="97072" y="59426"/>
                        <a:pt x="97072" y="59426"/>
                      </a:cubicBezTo>
                      <a:lnTo>
                        <a:pt x="57605" y="77254"/>
                      </a:lnTo>
                      <a:lnTo>
                        <a:pt x="101457" y="132521"/>
                      </a:lnTo>
                      <a:cubicBezTo>
                        <a:pt x="101457" y="132521"/>
                        <a:pt x="48835" y="259100"/>
                        <a:pt x="43653" y="286634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3216" name="Graphic 12">
                <a:extLst>
                  <a:ext uri="{FF2B5EF4-FFF2-40B4-BE49-F238E27FC236}">
                    <a16:creationId xmlns:a16="http://schemas.microsoft.com/office/drawing/2014/main" id="{8D002031-E0A2-E521-EB96-2AE169D02BC3}"/>
                  </a:ext>
                </a:extLst>
              </p:cNvPr>
              <p:cNvGrpSpPr/>
              <p:nvPr/>
            </p:nvGrpSpPr>
            <p:grpSpPr>
              <a:xfrm>
                <a:off x="3912553" y="4575213"/>
                <a:ext cx="1134964" cy="747030"/>
                <a:chOff x="3912553" y="4575213"/>
                <a:chExt cx="1134964" cy="747030"/>
              </a:xfrm>
            </p:grpSpPr>
            <p:grpSp>
              <p:nvGrpSpPr>
                <p:cNvPr id="3217" name="Graphic 12">
                  <a:extLst>
                    <a:ext uri="{FF2B5EF4-FFF2-40B4-BE49-F238E27FC236}">
                      <a16:creationId xmlns:a16="http://schemas.microsoft.com/office/drawing/2014/main" id="{07C98E43-92EC-C5CF-1FC6-5838A0BC6358}"/>
                    </a:ext>
                  </a:extLst>
                </p:cNvPr>
                <p:cNvGrpSpPr/>
                <p:nvPr/>
              </p:nvGrpSpPr>
              <p:grpSpPr>
                <a:xfrm>
                  <a:off x="3912553" y="4659639"/>
                  <a:ext cx="1134964" cy="662605"/>
                  <a:chOff x="3912553" y="4659639"/>
                  <a:chExt cx="1134964" cy="662605"/>
                </a:xfrm>
              </p:grpSpPr>
              <p:sp>
                <p:nvSpPr>
                  <p:cNvPr id="3218" name="Freeform 3217">
                    <a:extLst>
                      <a:ext uri="{FF2B5EF4-FFF2-40B4-BE49-F238E27FC236}">
                        <a16:creationId xmlns:a16="http://schemas.microsoft.com/office/drawing/2014/main" id="{491EC742-12A7-66B2-6911-FCBE2F2E41DF}"/>
                      </a:ext>
                    </a:extLst>
                  </p:cNvPr>
                  <p:cNvSpPr/>
                  <p:nvPr/>
                </p:nvSpPr>
                <p:spPr>
                  <a:xfrm>
                    <a:off x="3912752" y="4659639"/>
                    <a:ext cx="1134764" cy="662605"/>
                  </a:xfrm>
                  <a:custGeom>
                    <a:avLst/>
                    <a:gdLst>
                      <a:gd name="connsiteX0" fmla="*/ 1030716 w 1134764"/>
                      <a:gd name="connsiteY0" fmla="*/ 662605 h 662605"/>
                      <a:gd name="connsiteX1" fmla="*/ 104048 w 1134764"/>
                      <a:gd name="connsiteY1" fmla="*/ 662605 h 662605"/>
                      <a:gd name="connsiteX2" fmla="*/ 0 w 1134764"/>
                      <a:gd name="connsiteY2" fmla="*/ 559203 h 662605"/>
                      <a:gd name="connsiteX3" fmla="*/ 0 w 1134764"/>
                      <a:gd name="connsiteY3" fmla="*/ 103402 h 662605"/>
                      <a:gd name="connsiteX4" fmla="*/ 104048 w 1134764"/>
                      <a:gd name="connsiteY4" fmla="*/ 0 h 662605"/>
                      <a:gd name="connsiteX5" fmla="*/ 1030716 w 1134764"/>
                      <a:gd name="connsiteY5" fmla="*/ 0 h 662605"/>
                      <a:gd name="connsiteX6" fmla="*/ 1134765 w 1134764"/>
                      <a:gd name="connsiteY6" fmla="*/ 103402 h 662605"/>
                      <a:gd name="connsiteX7" fmla="*/ 1134765 w 1134764"/>
                      <a:gd name="connsiteY7" fmla="*/ 559203 h 662605"/>
                      <a:gd name="connsiteX8" fmla="*/ 1030716 w 1134764"/>
                      <a:gd name="connsiteY8" fmla="*/ 662605 h 662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34764" h="662605">
                        <a:moveTo>
                          <a:pt x="1030716" y="662605"/>
                        </a:moveTo>
                        <a:lnTo>
                          <a:pt x="104048" y="662605"/>
                        </a:lnTo>
                        <a:cubicBezTo>
                          <a:pt x="46642" y="662605"/>
                          <a:pt x="0" y="616253"/>
                          <a:pt x="0" y="559203"/>
                        </a:cubicBezTo>
                        <a:lnTo>
                          <a:pt x="0" y="103402"/>
                        </a:lnTo>
                        <a:cubicBezTo>
                          <a:pt x="0" y="46353"/>
                          <a:pt x="46642" y="0"/>
                          <a:pt x="104048" y="0"/>
                        </a:cubicBezTo>
                        <a:lnTo>
                          <a:pt x="1030716" y="0"/>
                        </a:lnTo>
                        <a:cubicBezTo>
                          <a:pt x="1088122" y="0"/>
                          <a:pt x="1134765" y="46353"/>
                          <a:pt x="1134765" y="103402"/>
                        </a:cubicBezTo>
                        <a:lnTo>
                          <a:pt x="1134765" y="559203"/>
                        </a:lnTo>
                        <a:cubicBezTo>
                          <a:pt x="1134765" y="616451"/>
                          <a:pt x="1088122" y="662605"/>
                          <a:pt x="1030716" y="662605"/>
                        </a:cubicBezTo>
                        <a:close/>
                      </a:path>
                    </a:pathLst>
                  </a:custGeom>
                  <a:solidFill>
                    <a:srgbClr val="F498C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19" name="Freeform 3218">
                    <a:extLst>
                      <a:ext uri="{FF2B5EF4-FFF2-40B4-BE49-F238E27FC236}">
                        <a16:creationId xmlns:a16="http://schemas.microsoft.com/office/drawing/2014/main" id="{767410A4-055C-AF3A-9821-5653607F6C53}"/>
                      </a:ext>
                    </a:extLst>
                  </p:cNvPr>
                  <p:cNvSpPr/>
                  <p:nvPr/>
                </p:nvSpPr>
                <p:spPr>
                  <a:xfrm>
                    <a:off x="3912553" y="4788000"/>
                    <a:ext cx="1134964" cy="123607"/>
                  </a:xfrm>
                  <a:custGeom>
                    <a:avLst/>
                    <a:gdLst>
                      <a:gd name="connsiteX0" fmla="*/ 0 w 1134964"/>
                      <a:gd name="connsiteY0" fmla="*/ 0 h 123607"/>
                      <a:gd name="connsiteX1" fmla="*/ 1134964 w 1134964"/>
                      <a:gd name="connsiteY1" fmla="*/ 0 h 123607"/>
                      <a:gd name="connsiteX2" fmla="*/ 1134964 w 1134964"/>
                      <a:gd name="connsiteY2" fmla="*/ 123607 h 123607"/>
                      <a:gd name="connsiteX3" fmla="*/ 0 w 1134964"/>
                      <a:gd name="connsiteY3" fmla="*/ 123607 h 1236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34964" h="123607">
                        <a:moveTo>
                          <a:pt x="0" y="0"/>
                        </a:moveTo>
                        <a:lnTo>
                          <a:pt x="1134964" y="0"/>
                        </a:lnTo>
                        <a:lnTo>
                          <a:pt x="1134964" y="123607"/>
                        </a:lnTo>
                        <a:lnTo>
                          <a:pt x="0" y="123607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grpSp>
                <p:nvGrpSpPr>
                  <p:cNvPr id="3220" name="Graphic 12">
                    <a:extLst>
                      <a:ext uri="{FF2B5EF4-FFF2-40B4-BE49-F238E27FC236}">
                        <a16:creationId xmlns:a16="http://schemas.microsoft.com/office/drawing/2014/main" id="{1EA5F9B8-F917-EF06-F3CE-491C2D6488CC}"/>
                      </a:ext>
                    </a:extLst>
                  </p:cNvPr>
                  <p:cNvGrpSpPr/>
                  <p:nvPr/>
                </p:nvGrpSpPr>
                <p:grpSpPr>
                  <a:xfrm>
                    <a:off x="3992447" y="5018466"/>
                    <a:ext cx="628909" cy="200376"/>
                    <a:chOff x="3992447" y="5018466"/>
                    <a:chExt cx="628909" cy="200376"/>
                  </a:xfrm>
                  <a:solidFill>
                    <a:srgbClr val="000000"/>
                  </a:solidFill>
                </p:grpSpPr>
                <p:sp>
                  <p:nvSpPr>
                    <p:cNvPr id="3221" name="Freeform 3220">
                      <a:extLst>
                        <a:ext uri="{FF2B5EF4-FFF2-40B4-BE49-F238E27FC236}">
                          <a16:creationId xmlns:a16="http://schemas.microsoft.com/office/drawing/2014/main" id="{BA3C931E-90C9-3ED8-0CE5-C8ADD80C3E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2447" y="5018466"/>
                      <a:ext cx="628909" cy="98162"/>
                    </a:xfrm>
                    <a:custGeom>
                      <a:avLst/>
                      <a:gdLst>
                        <a:gd name="connsiteX0" fmla="*/ 624724 w 628909"/>
                        <a:gd name="connsiteY0" fmla="*/ 63695 h 98162"/>
                        <a:gd name="connsiteX1" fmla="*/ 532636 w 628909"/>
                        <a:gd name="connsiteY1" fmla="*/ 61714 h 98162"/>
                        <a:gd name="connsiteX2" fmla="*/ 511905 w 628909"/>
                        <a:gd name="connsiteY2" fmla="*/ 61120 h 98162"/>
                        <a:gd name="connsiteX3" fmla="*/ 456094 w 628909"/>
                        <a:gd name="connsiteY3" fmla="*/ 60922 h 98162"/>
                        <a:gd name="connsiteX4" fmla="*/ 446925 w 628909"/>
                        <a:gd name="connsiteY4" fmla="*/ 60130 h 98162"/>
                        <a:gd name="connsiteX5" fmla="*/ 443935 w 628909"/>
                        <a:gd name="connsiteY5" fmla="*/ 56762 h 98162"/>
                        <a:gd name="connsiteX6" fmla="*/ 436161 w 628909"/>
                        <a:gd name="connsiteY6" fmla="*/ 50225 h 98162"/>
                        <a:gd name="connsiteX7" fmla="*/ 425797 w 628909"/>
                        <a:gd name="connsiteY7" fmla="*/ 52404 h 98162"/>
                        <a:gd name="connsiteX8" fmla="*/ 421611 w 628909"/>
                        <a:gd name="connsiteY8" fmla="*/ 53791 h 98162"/>
                        <a:gd name="connsiteX9" fmla="*/ 402077 w 628909"/>
                        <a:gd name="connsiteY9" fmla="*/ 49433 h 98162"/>
                        <a:gd name="connsiteX10" fmla="*/ 400482 w 628909"/>
                        <a:gd name="connsiteY10" fmla="*/ 45669 h 98162"/>
                        <a:gd name="connsiteX11" fmla="*/ 394104 w 628909"/>
                        <a:gd name="connsiteY11" fmla="*/ 35765 h 98162"/>
                        <a:gd name="connsiteX12" fmla="*/ 364404 w 628909"/>
                        <a:gd name="connsiteY12" fmla="*/ 50027 h 98162"/>
                        <a:gd name="connsiteX13" fmla="*/ 361614 w 628909"/>
                        <a:gd name="connsiteY13" fmla="*/ 53593 h 98162"/>
                        <a:gd name="connsiteX14" fmla="*/ 338292 w 628909"/>
                        <a:gd name="connsiteY14" fmla="*/ 63101 h 98162"/>
                        <a:gd name="connsiteX15" fmla="*/ 318160 w 628909"/>
                        <a:gd name="connsiteY15" fmla="*/ 51810 h 98162"/>
                        <a:gd name="connsiteX16" fmla="*/ 317363 w 628909"/>
                        <a:gd name="connsiteY16" fmla="*/ 50423 h 98162"/>
                        <a:gd name="connsiteX17" fmla="*/ 312778 w 628909"/>
                        <a:gd name="connsiteY17" fmla="*/ 44679 h 98162"/>
                        <a:gd name="connsiteX18" fmla="*/ 286467 w 628909"/>
                        <a:gd name="connsiteY18" fmla="*/ 54781 h 98162"/>
                        <a:gd name="connsiteX19" fmla="*/ 273910 w 628909"/>
                        <a:gd name="connsiteY19" fmla="*/ 62705 h 98162"/>
                        <a:gd name="connsiteX20" fmla="*/ 273910 w 628909"/>
                        <a:gd name="connsiteY20" fmla="*/ 62705 h 98162"/>
                        <a:gd name="connsiteX21" fmla="*/ 270920 w 628909"/>
                        <a:gd name="connsiteY21" fmla="*/ 61120 h 98162"/>
                        <a:gd name="connsiteX22" fmla="*/ 269325 w 628909"/>
                        <a:gd name="connsiteY22" fmla="*/ 56960 h 98162"/>
                        <a:gd name="connsiteX23" fmla="*/ 265737 w 628909"/>
                        <a:gd name="connsiteY23" fmla="*/ 49433 h 98162"/>
                        <a:gd name="connsiteX24" fmla="*/ 257764 w 628909"/>
                        <a:gd name="connsiteY24" fmla="*/ 46462 h 98162"/>
                        <a:gd name="connsiteX25" fmla="*/ 243214 w 628909"/>
                        <a:gd name="connsiteY25" fmla="*/ 55376 h 98162"/>
                        <a:gd name="connsiteX26" fmla="*/ 230855 w 628909"/>
                        <a:gd name="connsiteY26" fmla="*/ 64092 h 98162"/>
                        <a:gd name="connsiteX27" fmla="*/ 228264 w 628909"/>
                        <a:gd name="connsiteY27" fmla="*/ 61516 h 98162"/>
                        <a:gd name="connsiteX28" fmla="*/ 228463 w 628909"/>
                        <a:gd name="connsiteY28" fmla="*/ 52801 h 98162"/>
                        <a:gd name="connsiteX29" fmla="*/ 232450 w 628909"/>
                        <a:gd name="connsiteY29" fmla="*/ 45669 h 98162"/>
                        <a:gd name="connsiteX30" fmla="*/ 237633 w 628909"/>
                        <a:gd name="connsiteY30" fmla="*/ 36161 h 98162"/>
                        <a:gd name="connsiteX31" fmla="*/ 236437 w 628909"/>
                        <a:gd name="connsiteY31" fmla="*/ 21701 h 98162"/>
                        <a:gd name="connsiteX32" fmla="*/ 228663 w 628909"/>
                        <a:gd name="connsiteY32" fmla="*/ 16154 h 98162"/>
                        <a:gd name="connsiteX33" fmla="*/ 215707 w 628909"/>
                        <a:gd name="connsiteY33" fmla="*/ 20908 h 98162"/>
                        <a:gd name="connsiteX34" fmla="*/ 188598 w 628909"/>
                        <a:gd name="connsiteY34" fmla="*/ 56564 h 98162"/>
                        <a:gd name="connsiteX35" fmla="*/ 173051 w 628909"/>
                        <a:gd name="connsiteY35" fmla="*/ 80137 h 98162"/>
                        <a:gd name="connsiteX36" fmla="*/ 159696 w 628909"/>
                        <a:gd name="connsiteY36" fmla="*/ 90635 h 98162"/>
                        <a:gd name="connsiteX37" fmla="*/ 147138 w 628909"/>
                        <a:gd name="connsiteY37" fmla="*/ 86476 h 98162"/>
                        <a:gd name="connsiteX38" fmla="*/ 148135 w 628909"/>
                        <a:gd name="connsiteY38" fmla="*/ 73402 h 98162"/>
                        <a:gd name="connsiteX39" fmla="*/ 163483 w 628909"/>
                        <a:gd name="connsiteY39" fmla="*/ 25266 h 98162"/>
                        <a:gd name="connsiteX40" fmla="*/ 163284 w 628909"/>
                        <a:gd name="connsiteY40" fmla="*/ 5656 h 98162"/>
                        <a:gd name="connsiteX41" fmla="*/ 156108 w 628909"/>
                        <a:gd name="connsiteY41" fmla="*/ 307 h 98162"/>
                        <a:gd name="connsiteX42" fmla="*/ 141358 w 628909"/>
                        <a:gd name="connsiteY42" fmla="*/ 5854 h 98162"/>
                        <a:gd name="connsiteX43" fmla="*/ 104283 w 628909"/>
                        <a:gd name="connsiteY43" fmla="*/ 51612 h 98162"/>
                        <a:gd name="connsiteX44" fmla="*/ 93121 w 628909"/>
                        <a:gd name="connsiteY44" fmla="*/ 63893 h 98162"/>
                        <a:gd name="connsiteX45" fmla="*/ 90729 w 628909"/>
                        <a:gd name="connsiteY45" fmla="*/ 63695 h 98162"/>
                        <a:gd name="connsiteX46" fmla="*/ 86144 w 628909"/>
                        <a:gd name="connsiteY46" fmla="*/ 50027 h 98162"/>
                        <a:gd name="connsiteX47" fmla="*/ 69999 w 628909"/>
                        <a:gd name="connsiteY47" fmla="*/ 25266 h 98162"/>
                        <a:gd name="connsiteX48" fmla="*/ 52857 w 628909"/>
                        <a:gd name="connsiteY48" fmla="*/ 33190 h 98162"/>
                        <a:gd name="connsiteX49" fmla="*/ 42093 w 628909"/>
                        <a:gd name="connsiteY49" fmla="*/ 47650 h 98162"/>
                        <a:gd name="connsiteX50" fmla="*/ 32127 w 628909"/>
                        <a:gd name="connsiteY50" fmla="*/ 61120 h 98162"/>
                        <a:gd name="connsiteX51" fmla="*/ 5218 w 628909"/>
                        <a:gd name="connsiteY51" fmla="*/ 69440 h 98162"/>
                        <a:gd name="connsiteX52" fmla="*/ 434 w 628909"/>
                        <a:gd name="connsiteY52" fmla="*/ 71025 h 98162"/>
                        <a:gd name="connsiteX53" fmla="*/ 2029 w 628909"/>
                        <a:gd name="connsiteY53" fmla="*/ 75779 h 98162"/>
                        <a:gd name="connsiteX54" fmla="*/ 37509 w 628909"/>
                        <a:gd name="connsiteY54" fmla="*/ 65874 h 98162"/>
                        <a:gd name="connsiteX55" fmla="*/ 48273 w 628909"/>
                        <a:gd name="connsiteY55" fmla="*/ 51612 h 98162"/>
                        <a:gd name="connsiteX56" fmla="*/ 58438 w 628909"/>
                        <a:gd name="connsiteY56" fmla="*/ 38142 h 98162"/>
                        <a:gd name="connsiteX57" fmla="*/ 69202 w 628909"/>
                        <a:gd name="connsiteY57" fmla="*/ 32595 h 98162"/>
                        <a:gd name="connsiteX58" fmla="*/ 79168 w 628909"/>
                        <a:gd name="connsiteY58" fmla="*/ 51612 h 98162"/>
                        <a:gd name="connsiteX59" fmla="*/ 86942 w 628909"/>
                        <a:gd name="connsiteY59" fmla="*/ 69836 h 98162"/>
                        <a:gd name="connsiteX60" fmla="*/ 94915 w 628909"/>
                        <a:gd name="connsiteY60" fmla="*/ 70827 h 98162"/>
                        <a:gd name="connsiteX61" fmla="*/ 110661 w 628909"/>
                        <a:gd name="connsiteY61" fmla="*/ 54979 h 98162"/>
                        <a:gd name="connsiteX62" fmla="*/ 146142 w 628909"/>
                        <a:gd name="connsiteY62" fmla="*/ 11202 h 98162"/>
                        <a:gd name="connsiteX63" fmla="*/ 154514 w 628909"/>
                        <a:gd name="connsiteY63" fmla="*/ 7240 h 98162"/>
                        <a:gd name="connsiteX64" fmla="*/ 156905 w 628909"/>
                        <a:gd name="connsiteY64" fmla="*/ 9023 h 98162"/>
                        <a:gd name="connsiteX65" fmla="*/ 156507 w 628909"/>
                        <a:gd name="connsiteY65" fmla="*/ 22889 h 98162"/>
                        <a:gd name="connsiteX66" fmla="*/ 141158 w 628909"/>
                        <a:gd name="connsiteY66" fmla="*/ 71025 h 98162"/>
                        <a:gd name="connsiteX67" fmla="*/ 140560 w 628909"/>
                        <a:gd name="connsiteY67" fmla="*/ 89447 h 98162"/>
                        <a:gd name="connsiteX68" fmla="*/ 156108 w 628909"/>
                        <a:gd name="connsiteY68" fmla="*/ 98163 h 98162"/>
                        <a:gd name="connsiteX69" fmla="*/ 161689 w 628909"/>
                        <a:gd name="connsiteY69" fmla="*/ 97370 h 98162"/>
                        <a:gd name="connsiteX70" fmla="*/ 178632 w 628909"/>
                        <a:gd name="connsiteY70" fmla="*/ 84495 h 98162"/>
                        <a:gd name="connsiteX71" fmla="*/ 194777 w 628909"/>
                        <a:gd name="connsiteY71" fmla="*/ 59932 h 98162"/>
                        <a:gd name="connsiteX72" fmla="*/ 220291 w 628909"/>
                        <a:gd name="connsiteY72" fmla="*/ 26257 h 98162"/>
                        <a:gd name="connsiteX73" fmla="*/ 227467 w 628909"/>
                        <a:gd name="connsiteY73" fmla="*/ 23087 h 98162"/>
                        <a:gd name="connsiteX74" fmla="*/ 230257 w 628909"/>
                        <a:gd name="connsiteY74" fmla="*/ 25068 h 98162"/>
                        <a:gd name="connsiteX75" fmla="*/ 230855 w 628909"/>
                        <a:gd name="connsiteY75" fmla="*/ 33388 h 98162"/>
                        <a:gd name="connsiteX76" fmla="*/ 226470 w 628909"/>
                        <a:gd name="connsiteY76" fmla="*/ 41311 h 98162"/>
                        <a:gd name="connsiteX77" fmla="*/ 221886 w 628909"/>
                        <a:gd name="connsiteY77" fmla="*/ 49433 h 98162"/>
                        <a:gd name="connsiteX78" fmla="*/ 221886 w 628909"/>
                        <a:gd name="connsiteY78" fmla="*/ 63893 h 98162"/>
                        <a:gd name="connsiteX79" fmla="*/ 228663 w 628909"/>
                        <a:gd name="connsiteY79" fmla="*/ 70232 h 98162"/>
                        <a:gd name="connsiteX80" fmla="*/ 248994 w 628909"/>
                        <a:gd name="connsiteY80" fmla="*/ 59139 h 98162"/>
                        <a:gd name="connsiteX81" fmla="*/ 258362 w 628909"/>
                        <a:gd name="connsiteY81" fmla="*/ 52999 h 98162"/>
                        <a:gd name="connsiteX82" fmla="*/ 260754 w 628909"/>
                        <a:gd name="connsiteY82" fmla="*/ 53791 h 98162"/>
                        <a:gd name="connsiteX83" fmla="*/ 262548 w 628909"/>
                        <a:gd name="connsiteY83" fmla="*/ 58149 h 98162"/>
                        <a:gd name="connsiteX84" fmla="*/ 265339 w 628909"/>
                        <a:gd name="connsiteY84" fmla="*/ 64686 h 98162"/>
                        <a:gd name="connsiteX85" fmla="*/ 274109 w 628909"/>
                        <a:gd name="connsiteY85" fmla="*/ 69044 h 98162"/>
                        <a:gd name="connsiteX86" fmla="*/ 274109 w 628909"/>
                        <a:gd name="connsiteY86" fmla="*/ 69044 h 98162"/>
                        <a:gd name="connsiteX87" fmla="*/ 292447 w 628909"/>
                        <a:gd name="connsiteY87" fmla="*/ 58347 h 98162"/>
                        <a:gd name="connsiteX88" fmla="*/ 308593 w 628909"/>
                        <a:gd name="connsiteY88" fmla="*/ 49631 h 98162"/>
                        <a:gd name="connsiteX89" fmla="*/ 311383 w 628909"/>
                        <a:gd name="connsiteY89" fmla="*/ 53395 h 98162"/>
                        <a:gd name="connsiteX90" fmla="*/ 312380 w 628909"/>
                        <a:gd name="connsiteY90" fmla="*/ 54979 h 98162"/>
                        <a:gd name="connsiteX91" fmla="*/ 338093 w 628909"/>
                        <a:gd name="connsiteY91" fmla="*/ 69638 h 98162"/>
                        <a:gd name="connsiteX92" fmla="*/ 367394 w 628909"/>
                        <a:gd name="connsiteY92" fmla="*/ 57555 h 98162"/>
                        <a:gd name="connsiteX93" fmla="*/ 370384 w 628909"/>
                        <a:gd name="connsiteY93" fmla="*/ 53989 h 98162"/>
                        <a:gd name="connsiteX94" fmla="*/ 390316 w 628909"/>
                        <a:gd name="connsiteY94" fmla="*/ 40915 h 98162"/>
                        <a:gd name="connsiteX95" fmla="*/ 394303 w 628909"/>
                        <a:gd name="connsiteY95" fmla="*/ 47650 h 98162"/>
                        <a:gd name="connsiteX96" fmla="*/ 396296 w 628909"/>
                        <a:gd name="connsiteY96" fmla="*/ 52008 h 98162"/>
                        <a:gd name="connsiteX97" fmla="*/ 423604 w 628909"/>
                        <a:gd name="connsiteY97" fmla="*/ 60130 h 98162"/>
                        <a:gd name="connsiteX98" fmla="*/ 428986 w 628909"/>
                        <a:gd name="connsiteY98" fmla="*/ 58347 h 98162"/>
                        <a:gd name="connsiteX99" fmla="*/ 435364 w 628909"/>
                        <a:gd name="connsiteY99" fmla="*/ 56564 h 98162"/>
                        <a:gd name="connsiteX100" fmla="*/ 437956 w 628909"/>
                        <a:gd name="connsiteY100" fmla="*/ 58941 h 98162"/>
                        <a:gd name="connsiteX101" fmla="*/ 444334 w 628909"/>
                        <a:gd name="connsiteY101" fmla="*/ 65874 h 98162"/>
                        <a:gd name="connsiteX102" fmla="*/ 457091 w 628909"/>
                        <a:gd name="connsiteY102" fmla="*/ 67459 h 98162"/>
                        <a:gd name="connsiteX103" fmla="*/ 512304 w 628909"/>
                        <a:gd name="connsiteY103" fmla="*/ 67657 h 98162"/>
                        <a:gd name="connsiteX104" fmla="*/ 533034 w 628909"/>
                        <a:gd name="connsiteY104" fmla="*/ 68251 h 98162"/>
                        <a:gd name="connsiteX105" fmla="*/ 625123 w 628909"/>
                        <a:gd name="connsiteY105" fmla="*/ 70232 h 98162"/>
                        <a:gd name="connsiteX106" fmla="*/ 628910 w 628909"/>
                        <a:gd name="connsiteY106" fmla="*/ 66667 h 98162"/>
                        <a:gd name="connsiteX107" fmla="*/ 624724 w 628909"/>
                        <a:gd name="connsiteY107" fmla="*/ 63695 h 981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</a:cxnLst>
                      <a:rect l="l" t="t" r="r" b="b"/>
                      <a:pathLst>
                        <a:path w="628909" h="98162">
                          <a:moveTo>
                            <a:pt x="624724" y="63695"/>
                          </a:moveTo>
                          <a:lnTo>
                            <a:pt x="532636" y="61714"/>
                          </a:lnTo>
                          <a:cubicBezTo>
                            <a:pt x="525659" y="61516"/>
                            <a:pt x="518683" y="61318"/>
                            <a:pt x="511905" y="61120"/>
                          </a:cubicBezTo>
                          <a:cubicBezTo>
                            <a:pt x="492970" y="60526"/>
                            <a:pt x="475030" y="59734"/>
                            <a:pt x="456094" y="60922"/>
                          </a:cubicBezTo>
                          <a:cubicBezTo>
                            <a:pt x="452905" y="61120"/>
                            <a:pt x="449516" y="61318"/>
                            <a:pt x="446925" y="60130"/>
                          </a:cubicBezTo>
                          <a:cubicBezTo>
                            <a:pt x="445131" y="59337"/>
                            <a:pt x="444733" y="58347"/>
                            <a:pt x="443935" y="56762"/>
                          </a:cubicBezTo>
                          <a:cubicBezTo>
                            <a:pt x="442939" y="54583"/>
                            <a:pt x="441344" y="51216"/>
                            <a:pt x="436161" y="50225"/>
                          </a:cubicBezTo>
                          <a:cubicBezTo>
                            <a:pt x="432972" y="49631"/>
                            <a:pt x="429384" y="51018"/>
                            <a:pt x="425797" y="52404"/>
                          </a:cubicBezTo>
                          <a:cubicBezTo>
                            <a:pt x="424202" y="52999"/>
                            <a:pt x="422807" y="53593"/>
                            <a:pt x="421611" y="53791"/>
                          </a:cubicBezTo>
                          <a:cubicBezTo>
                            <a:pt x="411844" y="55574"/>
                            <a:pt x="405665" y="56366"/>
                            <a:pt x="402077" y="49433"/>
                          </a:cubicBezTo>
                          <a:cubicBezTo>
                            <a:pt x="401479" y="48244"/>
                            <a:pt x="400881" y="47056"/>
                            <a:pt x="400482" y="45669"/>
                          </a:cubicBezTo>
                          <a:cubicBezTo>
                            <a:pt x="399087" y="42302"/>
                            <a:pt x="397492" y="38340"/>
                            <a:pt x="394104" y="35765"/>
                          </a:cubicBezTo>
                          <a:cubicBezTo>
                            <a:pt x="382742" y="27445"/>
                            <a:pt x="371978" y="40519"/>
                            <a:pt x="364404" y="50027"/>
                          </a:cubicBezTo>
                          <a:lnTo>
                            <a:pt x="361614" y="53593"/>
                          </a:lnTo>
                          <a:cubicBezTo>
                            <a:pt x="356032" y="60130"/>
                            <a:pt x="347262" y="63893"/>
                            <a:pt x="338292" y="63101"/>
                          </a:cubicBezTo>
                          <a:cubicBezTo>
                            <a:pt x="329721" y="62507"/>
                            <a:pt x="322346" y="58347"/>
                            <a:pt x="318160" y="51810"/>
                          </a:cubicBezTo>
                          <a:lnTo>
                            <a:pt x="317363" y="50423"/>
                          </a:lnTo>
                          <a:cubicBezTo>
                            <a:pt x="316167" y="48443"/>
                            <a:pt x="314971" y="46264"/>
                            <a:pt x="312778" y="44679"/>
                          </a:cubicBezTo>
                          <a:cubicBezTo>
                            <a:pt x="305603" y="39132"/>
                            <a:pt x="295836" y="43094"/>
                            <a:pt x="286467" y="54781"/>
                          </a:cubicBezTo>
                          <a:cubicBezTo>
                            <a:pt x="282879" y="59337"/>
                            <a:pt x="277498" y="62705"/>
                            <a:pt x="273910" y="62705"/>
                          </a:cubicBezTo>
                          <a:cubicBezTo>
                            <a:pt x="273910" y="62705"/>
                            <a:pt x="273910" y="62705"/>
                            <a:pt x="273910" y="62705"/>
                          </a:cubicBezTo>
                          <a:cubicBezTo>
                            <a:pt x="272515" y="62705"/>
                            <a:pt x="271717" y="62309"/>
                            <a:pt x="270920" y="61120"/>
                          </a:cubicBezTo>
                          <a:cubicBezTo>
                            <a:pt x="270123" y="60130"/>
                            <a:pt x="269724" y="58545"/>
                            <a:pt x="269325" y="56960"/>
                          </a:cubicBezTo>
                          <a:cubicBezTo>
                            <a:pt x="268727" y="54583"/>
                            <a:pt x="267930" y="51810"/>
                            <a:pt x="265737" y="49433"/>
                          </a:cubicBezTo>
                          <a:cubicBezTo>
                            <a:pt x="263545" y="47254"/>
                            <a:pt x="260954" y="46264"/>
                            <a:pt x="257764" y="46462"/>
                          </a:cubicBezTo>
                          <a:cubicBezTo>
                            <a:pt x="251785" y="46858"/>
                            <a:pt x="246203" y="51414"/>
                            <a:pt x="243214" y="55376"/>
                          </a:cubicBezTo>
                          <a:cubicBezTo>
                            <a:pt x="239028" y="60724"/>
                            <a:pt x="234642" y="65280"/>
                            <a:pt x="230855" y="64092"/>
                          </a:cubicBezTo>
                          <a:cubicBezTo>
                            <a:pt x="229659" y="63695"/>
                            <a:pt x="228862" y="62903"/>
                            <a:pt x="228264" y="61516"/>
                          </a:cubicBezTo>
                          <a:cubicBezTo>
                            <a:pt x="227068" y="59139"/>
                            <a:pt x="227268" y="55574"/>
                            <a:pt x="228463" y="52801"/>
                          </a:cubicBezTo>
                          <a:cubicBezTo>
                            <a:pt x="229460" y="50423"/>
                            <a:pt x="230855" y="48244"/>
                            <a:pt x="232450" y="45669"/>
                          </a:cubicBezTo>
                          <a:cubicBezTo>
                            <a:pt x="234443" y="42698"/>
                            <a:pt x="236237" y="39727"/>
                            <a:pt x="237633" y="36161"/>
                          </a:cubicBezTo>
                          <a:cubicBezTo>
                            <a:pt x="239227" y="31407"/>
                            <a:pt x="238828" y="25860"/>
                            <a:pt x="236437" y="21701"/>
                          </a:cubicBezTo>
                          <a:cubicBezTo>
                            <a:pt x="234642" y="18729"/>
                            <a:pt x="231852" y="16748"/>
                            <a:pt x="228663" y="16154"/>
                          </a:cubicBezTo>
                          <a:cubicBezTo>
                            <a:pt x="223281" y="15164"/>
                            <a:pt x="218697" y="18531"/>
                            <a:pt x="215707" y="20908"/>
                          </a:cubicBezTo>
                          <a:cubicBezTo>
                            <a:pt x="203946" y="30615"/>
                            <a:pt x="196173" y="43688"/>
                            <a:pt x="188598" y="56564"/>
                          </a:cubicBezTo>
                          <a:cubicBezTo>
                            <a:pt x="183815" y="64686"/>
                            <a:pt x="178831" y="73006"/>
                            <a:pt x="173051" y="80137"/>
                          </a:cubicBezTo>
                          <a:cubicBezTo>
                            <a:pt x="169861" y="84098"/>
                            <a:pt x="165476" y="88853"/>
                            <a:pt x="159696" y="90635"/>
                          </a:cubicBezTo>
                          <a:cubicBezTo>
                            <a:pt x="155311" y="92022"/>
                            <a:pt x="149132" y="90834"/>
                            <a:pt x="147138" y="86476"/>
                          </a:cubicBezTo>
                          <a:cubicBezTo>
                            <a:pt x="145344" y="82910"/>
                            <a:pt x="146740" y="78156"/>
                            <a:pt x="148135" y="73402"/>
                          </a:cubicBezTo>
                          <a:lnTo>
                            <a:pt x="163483" y="25266"/>
                          </a:lnTo>
                          <a:cubicBezTo>
                            <a:pt x="164480" y="22493"/>
                            <a:pt x="167071" y="12390"/>
                            <a:pt x="163284" y="5656"/>
                          </a:cubicBezTo>
                          <a:cubicBezTo>
                            <a:pt x="161689" y="2882"/>
                            <a:pt x="159297" y="1099"/>
                            <a:pt x="156108" y="307"/>
                          </a:cubicBezTo>
                          <a:cubicBezTo>
                            <a:pt x="150128" y="-1079"/>
                            <a:pt x="145145" y="2486"/>
                            <a:pt x="141358" y="5854"/>
                          </a:cubicBezTo>
                          <a:cubicBezTo>
                            <a:pt x="126408" y="18927"/>
                            <a:pt x="113851" y="34180"/>
                            <a:pt x="104283" y="51612"/>
                          </a:cubicBezTo>
                          <a:cubicBezTo>
                            <a:pt x="101293" y="56960"/>
                            <a:pt x="98104" y="62705"/>
                            <a:pt x="93121" y="63893"/>
                          </a:cubicBezTo>
                          <a:cubicBezTo>
                            <a:pt x="91526" y="64290"/>
                            <a:pt x="90928" y="63893"/>
                            <a:pt x="90729" y="63695"/>
                          </a:cubicBezTo>
                          <a:cubicBezTo>
                            <a:pt x="88337" y="62111"/>
                            <a:pt x="87141" y="55772"/>
                            <a:pt x="86144" y="50027"/>
                          </a:cubicBezTo>
                          <a:cubicBezTo>
                            <a:pt x="84151" y="39727"/>
                            <a:pt x="81759" y="26851"/>
                            <a:pt x="69999" y="25266"/>
                          </a:cubicBezTo>
                          <a:cubicBezTo>
                            <a:pt x="64418" y="24474"/>
                            <a:pt x="58438" y="27247"/>
                            <a:pt x="52857" y="33190"/>
                          </a:cubicBezTo>
                          <a:cubicBezTo>
                            <a:pt x="48671" y="37548"/>
                            <a:pt x="45282" y="42698"/>
                            <a:pt x="42093" y="47650"/>
                          </a:cubicBezTo>
                          <a:cubicBezTo>
                            <a:pt x="38904" y="52404"/>
                            <a:pt x="35715" y="57158"/>
                            <a:pt x="32127" y="61120"/>
                          </a:cubicBezTo>
                          <a:cubicBezTo>
                            <a:pt x="25350" y="68251"/>
                            <a:pt x="14188" y="73996"/>
                            <a:pt x="5218" y="69440"/>
                          </a:cubicBezTo>
                          <a:cubicBezTo>
                            <a:pt x="3424" y="68449"/>
                            <a:pt x="1232" y="69242"/>
                            <a:pt x="434" y="71025"/>
                          </a:cubicBezTo>
                          <a:cubicBezTo>
                            <a:pt x="-562" y="72807"/>
                            <a:pt x="235" y="74986"/>
                            <a:pt x="2029" y="75779"/>
                          </a:cubicBezTo>
                          <a:cubicBezTo>
                            <a:pt x="14188" y="82118"/>
                            <a:pt x="28938" y="75185"/>
                            <a:pt x="37509" y="65874"/>
                          </a:cubicBezTo>
                          <a:cubicBezTo>
                            <a:pt x="41695" y="61516"/>
                            <a:pt x="45083" y="56366"/>
                            <a:pt x="48273" y="51612"/>
                          </a:cubicBezTo>
                          <a:cubicBezTo>
                            <a:pt x="51462" y="46858"/>
                            <a:pt x="54651" y="42104"/>
                            <a:pt x="58438" y="38142"/>
                          </a:cubicBezTo>
                          <a:cubicBezTo>
                            <a:pt x="61029" y="35171"/>
                            <a:pt x="65016" y="32001"/>
                            <a:pt x="69202" y="32595"/>
                          </a:cubicBezTo>
                          <a:cubicBezTo>
                            <a:pt x="75181" y="33388"/>
                            <a:pt x="77175" y="40915"/>
                            <a:pt x="79168" y="51612"/>
                          </a:cubicBezTo>
                          <a:cubicBezTo>
                            <a:pt x="80763" y="59337"/>
                            <a:pt x="82158" y="66667"/>
                            <a:pt x="86942" y="69836"/>
                          </a:cubicBezTo>
                          <a:cubicBezTo>
                            <a:pt x="89134" y="71223"/>
                            <a:pt x="91925" y="71619"/>
                            <a:pt x="94915" y="70827"/>
                          </a:cubicBezTo>
                          <a:cubicBezTo>
                            <a:pt x="102888" y="68846"/>
                            <a:pt x="107273" y="61318"/>
                            <a:pt x="110661" y="54979"/>
                          </a:cubicBezTo>
                          <a:cubicBezTo>
                            <a:pt x="119831" y="38340"/>
                            <a:pt x="131790" y="23682"/>
                            <a:pt x="146142" y="11202"/>
                          </a:cubicBezTo>
                          <a:cubicBezTo>
                            <a:pt x="148733" y="9023"/>
                            <a:pt x="151922" y="6646"/>
                            <a:pt x="154514" y="7240"/>
                          </a:cubicBezTo>
                          <a:cubicBezTo>
                            <a:pt x="155709" y="7438"/>
                            <a:pt x="156307" y="8033"/>
                            <a:pt x="156905" y="9023"/>
                          </a:cubicBezTo>
                          <a:cubicBezTo>
                            <a:pt x="158500" y="11796"/>
                            <a:pt x="158300" y="17343"/>
                            <a:pt x="156507" y="22889"/>
                          </a:cubicBezTo>
                          <a:lnTo>
                            <a:pt x="141158" y="71025"/>
                          </a:lnTo>
                          <a:cubicBezTo>
                            <a:pt x="139165" y="77165"/>
                            <a:pt x="137571" y="83504"/>
                            <a:pt x="140560" y="89447"/>
                          </a:cubicBezTo>
                          <a:cubicBezTo>
                            <a:pt x="143351" y="95390"/>
                            <a:pt x="149929" y="98163"/>
                            <a:pt x="156108" y="98163"/>
                          </a:cubicBezTo>
                          <a:cubicBezTo>
                            <a:pt x="158101" y="98163"/>
                            <a:pt x="159895" y="97965"/>
                            <a:pt x="161689" y="97370"/>
                          </a:cubicBezTo>
                          <a:cubicBezTo>
                            <a:pt x="169263" y="95191"/>
                            <a:pt x="174645" y="89249"/>
                            <a:pt x="178632" y="84495"/>
                          </a:cubicBezTo>
                          <a:cubicBezTo>
                            <a:pt x="184811" y="76769"/>
                            <a:pt x="189794" y="68251"/>
                            <a:pt x="194777" y="59932"/>
                          </a:cubicBezTo>
                          <a:cubicBezTo>
                            <a:pt x="202352" y="47254"/>
                            <a:pt x="209328" y="35171"/>
                            <a:pt x="220291" y="26257"/>
                          </a:cubicBezTo>
                          <a:cubicBezTo>
                            <a:pt x="223281" y="23682"/>
                            <a:pt x="225673" y="22691"/>
                            <a:pt x="227467" y="23087"/>
                          </a:cubicBezTo>
                          <a:cubicBezTo>
                            <a:pt x="228663" y="23285"/>
                            <a:pt x="229460" y="23880"/>
                            <a:pt x="230257" y="25068"/>
                          </a:cubicBezTo>
                          <a:cubicBezTo>
                            <a:pt x="231653" y="27247"/>
                            <a:pt x="231852" y="30813"/>
                            <a:pt x="230855" y="33388"/>
                          </a:cubicBezTo>
                          <a:cubicBezTo>
                            <a:pt x="229859" y="36161"/>
                            <a:pt x="228264" y="38736"/>
                            <a:pt x="226470" y="41311"/>
                          </a:cubicBezTo>
                          <a:cubicBezTo>
                            <a:pt x="224876" y="43887"/>
                            <a:pt x="223082" y="46462"/>
                            <a:pt x="221886" y="49433"/>
                          </a:cubicBezTo>
                          <a:cubicBezTo>
                            <a:pt x="219893" y="54187"/>
                            <a:pt x="219893" y="59734"/>
                            <a:pt x="221886" y="63893"/>
                          </a:cubicBezTo>
                          <a:cubicBezTo>
                            <a:pt x="223281" y="67063"/>
                            <a:pt x="225673" y="69242"/>
                            <a:pt x="228663" y="70232"/>
                          </a:cubicBezTo>
                          <a:cubicBezTo>
                            <a:pt x="238031" y="73402"/>
                            <a:pt x="245406" y="63695"/>
                            <a:pt x="248994" y="59139"/>
                          </a:cubicBezTo>
                          <a:cubicBezTo>
                            <a:pt x="251585" y="55772"/>
                            <a:pt x="255572" y="53197"/>
                            <a:pt x="258362" y="52999"/>
                          </a:cubicBezTo>
                          <a:cubicBezTo>
                            <a:pt x="259558" y="52999"/>
                            <a:pt x="260156" y="53197"/>
                            <a:pt x="260754" y="53791"/>
                          </a:cubicBezTo>
                          <a:cubicBezTo>
                            <a:pt x="261552" y="54781"/>
                            <a:pt x="262150" y="56366"/>
                            <a:pt x="262548" y="58149"/>
                          </a:cubicBezTo>
                          <a:cubicBezTo>
                            <a:pt x="263146" y="60328"/>
                            <a:pt x="263744" y="62705"/>
                            <a:pt x="265339" y="64686"/>
                          </a:cubicBezTo>
                          <a:cubicBezTo>
                            <a:pt x="267532" y="67459"/>
                            <a:pt x="270521" y="69044"/>
                            <a:pt x="274109" y="69044"/>
                          </a:cubicBezTo>
                          <a:cubicBezTo>
                            <a:pt x="274109" y="69044"/>
                            <a:pt x="274109" y="69044"/>
                            <a:pt x="274109" y="69044"/>
                          </a:cubicBezTo>
                          <a:cubicBezTo>
                            <a:pt x="280886" y="69044"/>
                            <a:pt x="288261" y="63695"/>
                            <a:pt x="292447" y="58347"/>
                          </a:cubicBezTo>
                          <a:cubicBezTo>
                            <a:pt x="293444" y="56960"/>
                            <a:pt x="303012" y="45273"/>
                            <a:pt x="308593" y="49631"/>
                          </a:cubicBezTo>
                          <a:cubicBezTo>
                            <a:pt x="309589" y="50423"/>
                            <a:pt x="310586" y="51810"/>
                            <a:pt x="311383" y="53395"/>
                          </a:cubicBezTo>
                          <a:lnTo>
                            <a:pt x="312380" y="54979"/>
                          </a:lnTo>
                          <a:cubicBezTo>
                            <a:pt x="317961" y="63695"/>
                            <a:pt x="327329" y="69044"/>
                            <a:pt x="338093" y="69638"/>
                          </a:cubicBezTo>
                          <a:cubicBezTo>
                            <a:pt x="349654" y="70430"/>
                            <a:pt x="360417" y="65874"/>
                            <a:pt x="367394" y="57555"/>
                          </a:cubicBezTo>
                          <a:lnTo>
                            <a:pt x="370384" y="53989"/>
                          </a:lnTo>
                          <a:cubicBezTo>
                            <a:pt x="378357" y="44283"/>
                            <a:pt x="384735" y="36953"/>
                            <a:pt x="390316" y="40915"/>
                          </a:cubicBezTo>
                          <a:cubicBezTo>
                            <a:pt x="392110" y="42302"/>
                            <a:pt x="393306" y="44877"/>
                            <a:pt x="394303" y="47650"/>
                          </a:cubicBezTo>
                          <a:cubicBezTo>
                            <a:pt x="394901" y="49037"/>
                            <a:pt x="395499" y="50622"/>
                            <a:pt x="396296" y="52008"/>
                          </a:cubicBezTo>
                          <a:cubicBezTo>
                            <a:pt x="402675" y="64092"/>
                            <a:pt x="414834" y="61714"/>
                            <a:pt x="423604" y="60130"/>
                          </a:cubicBezTo>
                          <a:cubicBezTo>
                            <a:pt x="425198" y="59932"/>
                            <a:pt x="426993" y="59139"/>
                            <a:pt x="428986" y="58347"/>
                          </a:cubicBezTo>
                          <a:cubicBezTo>
                            <a:pt x="430979" y="57555"/>
                            <a:pt x="433969" y="56366"/>
                            <a:pt x="435364" y="56564"/>
                          </a:cubicBezTo>
                          <a:cubicBezTo>
                            <a:pt x="436959" y="56960"/>
                            <a:pt x="437158" y="57158"/>
                            <a:pt x="437956" y="58941"/>
                          </a:cubicBezTo>
                          <a:cubicBezTo>
                            <a:pt x="438753" y="60922"/>
                            <a:pt x="440148" y="63893"/>
                            <a:pt x="444334" y="65874"/>
                          </a:cubicBezTo>
                          <a:cubicBezTo>
                            <a:pt x="448520" y="67855"/>
                            <a:pt x="453303" y="67657"/>
                            <a:pt x="457091" y="67459"/>
                          </a:cubicBezTo>
                          <a:cubicBezTo>
                            <a:pt x="475628" y="66271"/>
                            <a:pt x="493368" y="66865"/>
                            <a:pt x="512304" y="67657"/>
                          </a:cubicBezTo>
                          <a:cubicBezTo>
                            <a:pt x="519280" y="67855"/>
                            <a:pt x="526058" y="68053"/>
                            <a:pt x="533034" y="68251"/>
                          </a:cubicBezTo>
                          <a:lnTo>
                            <a:pt x="625123" y="70232"/>
                          </a:lnTo>
                          <a:cubicBezTo>
                            <a:pt x="627316" y="70430"/>
                            <a:pt x="628711" y="68648"/>
                            <a:pt x="628910" y="66667"/>
                          </a:cubicBezTo>
                          <a:cubicBezTo>
                            <a:pt x="628113" y="65478"/>
                            <a:pt x="626717" y="63695"/>
                            <a:pt x="624724" y="63695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222" name="Freeform 3221">
                      <a:extLst>
                        <a:ext uri="{FF2B5EF4-FFF2-40B4-BE49-F238E27FC236}">
                          <a16:creationId xmlns:a16="http://schemas.microsoft.com/office/drawing/2014/main" id="{749BD05A-2D50-3C7C-257A-0F948241DC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09212" y="5164989"/>
                      <a:ext cx="326111" cy="53853"/>
                    </a:xfrm>
                    <a:custGeom>
                      <a:avLst/>
                      <a:gdLst>
                        <a:gd name="connsiteX0" fmla="*/ 322922 w 326111"/>
                        <a:gd name="connsiteY0" fmla="*/ 36817 h 53853"/>
                        <a:gd name="connsiteX1" fmla="*/ 245783 w 326111"/>
                        <a:gd name="connsiteY1" fmla="*/ 36619 h 53853"/>
                        <a:gd name="connsiteX2" fmla="*/ 215884 w 326111"/>
                        <a:gd name="connsiteY2" fmla="*/ 38402 h 53853"/>
                        <a:gd name="connsiteX3" fmla="*/ 158478 w 326111"/>
                        <a:gd name="connsiteY3" fmla="*/ 37412 h 53853"/>
                        <a:gd name="connsiteX4" fmla="*/ 148711 w 326111"/>
                        <a:gd name="connsiteY4" fmla="*/ 34044 h 53853"/>
                        <a:gd name="connsiteX5" fmla="*/ 121802 w 326111"/>
                        <a:gd name="connsiteY5" fmla="*/ 30479 h 53853"/>
                        <a:gd name="connsiteX6" fmla="*/ 112035 w 326111"/>
                        <a:gd name="connsiteY6" fmla="*/ 36025 h 53853"/>
                        <a:gd name="connsiteX7" fmla="*/ 110440 w 326111"/>
                        <a:gd name="connsiteY7" fmla="*/ 37214 h 53853"/>
                        <a:gd name="connsiteX8" fmla="*/ 77552 w 326111"/>
                        <a:gd name="connsiteY8" fmla="*/ 45930 h 53853"/>
                        <a:gd name="connsiteX9" fmla="*/ 63798 w 326111"/>
                        <a:gd name="connsiteY9" fmla="*/ 34242 h 53853"/>
                        <a:gd name="connsiteX10" fmla="*/ 63200 w 326111"/>
                        <a:gd name="connsiteY10" fmla="*/ 21763 h 53853"/>
                        <a:gd name="connsiteX11" fmla="*/ 64795 w 326111"/>
                        <a:gd name="connsiteY11" fmla="*/ 18791 h 53853"/>
                        <a:gd name="connsiteX12" fmla="*/ 67785 w 326111"/>
                        <a:gd name="connsiteY12" fmla="*/ 12453 h 53853"/>
                        <a:gd name="connsiteX13" fmla="*/ 66589 w 326111"/>
                        <a:gd name="connsiteY13" fmla="*/ 3737 h 53853"/>
                        <a:gd name="connsiteX14" fmla="*/ 61406 w 326111"/>
                        <a:gd name="connsiteY14" fmla="*/ 171 h 53853"/>
                        <a:gd name="connsiteX15" fmla="*/ 51240 w 326111"/>
                        <a:gd name="connsiteY15" fmla="*/ 4331 h 53853"/>
                        <a:gd name="connsiteX16" fmla="*/ 42072 w 326111"/>
                        <a:gd name="connsiteY16" fmla="*/ 14632 h 53853"/>
                        <a:gd name="connsiteX17" fmla="*/ 9780 w 326111"/>
                        <a:gd name="connsiteY17" fmla="*/ 41373 h 53853"/>
                        <a:gd name="connsiteX18" fmla="*/ 7189 w 326111"/>
                        <a:gd name="connsiteY18" fmla="*/ 37412 h 53853"/>
                        <a:gd name="connsiteX19" fmla="*/ 7588 w 326111"/>
                        <a:gd name="connsiteY19" fmla="*/ 36223 h 53853"/>
                        <a:gd name="connsiteX20" fmla="*/ 9980 w 326111"/>
                        <a:gd name="connsiteY20" fmla="*/ 31667 h 53853"/>
                        <a:gd name="connsiteX21" fmla="*/ 5396 w 326111"/>
                        <a:gd name="connsiteY21" fmla="*/ 29290 h 53853"/>
                        <a:gd name="connsiteX22" fmla="*/ 14 w 326111"/>
                        <a:gd name="connsiteY22" fmla="*/ 37610 h 53853"/>
                        <a:gd name="connsiteX23" fmla="*/ 8186 w 326111"/>
                        <a:gd name="connsiteY23" fmla="*/ 48306 h 53853"/>
                        <a:gd name="connsiteX24" fmla="*/ 47653 w 326111"/>
                        <a:gd name="connsiteY24" fmla="*/ 19188 h 53853"/>
                        <a:gd name="connsiteX25" fmla="*/ 56224 w 326111"/>
                        <a:gd name="connsiteY25" fmla="*/ 9481 h 53853"/>
                        <a:gd name="connsiteX26" fmla="*/ 60410 w 326111"/>
                        <a:gd name="connsiteY26" fmla="*/ 7500 h 53853"/>
                        <a:gd name="connsiteX27" fmla="*/ 60808 w 326111"/>
                        <a:gd name="connsiteY27" fmla="*/ 10472 h 53853"/>
                        <a:gd name="connsiteX28" fmla="*/ 58616 w 326111"/>
                        <a:gd name="connsiteY28" fmla="*/ 15028 h 53853"/>
                        <a:gd name="connsiteX29" fmla="*/ 56622 w 326111"/>
                        <a:gd name="connsiteY29" fmla="*/ 18593 h 53853"/>
                        <a:gd name="connsiteX30" fmla="*/ 57220 w 326111"/>
                        <a:gd name="connsiteY30" fmla="*/ 37214 h 53853"/>
                        <a:gd name="connsiteX31" fmla="*/ 75758 w 326111"/>
                        <a:gd name="connsiteY31" fmla="*/ 52664 h 53853"/>
                        <a:gd name="connsiteX32" fmla="*/ 84528 w 326111"/>
                        <a:gd name="connsiteY32" fmla="*/ 53853 h 53853"/>
                        <a:gd name="connsiteX33" fmla="*/ 114626 w 326111"/>
                        <a:gd name="connsiteY33" fmla="*/ 42958 h 53853"/>
                        <a:gd name="connsiteX34" fmla="*/ 116221 w 326111"/>
                        <a:gd name="connsiteY34" fmla="*/ 41770 h 53853"/>
                        <a:gd name="connsiteX35" fmla="*/ 123995 w 326111"/>
                        <a:gd name="connsiteY35" fmla="*/ 37214 h 53853"/>
                        <a:gd name="connsiteX36" fmla="*/ 145721 w 326111"/>
                        <a:gd name="connsiteY36" fmla="*/ 40581 h 53853"/>
                        <a:gd name="connsiteX37" fmla="*/ 156285 w 326111"/>
                        <a:gd name="connsiteY37" fmla="*/ 44147 h 53853"/>
                        <a:gd name="connsiteX38" fmla="*/ 216083 w 326111"/>
                        <a:gd name="connsiteY38" fmla="*/ 45335 h 53853"/>
                        <a:gd name="connsiteX39" fmla="*/ 245384 w 326111"/>
                        <a:gd name="connsiteY39" fmla="*/ 43552 h 53853"/>
                        <a:gd name="connsiteX40" fmla="*/ 322524 w 326111"/>
                        <a:gd name="connsiteY40" fmla="*/ 43751 h 53853"/>
                        <a:gd name="connsiteX41" fmla="*/ 322524 w 326111"/>
                        <a:gd name="connsiteY41" fmla="*/ 43751 h 53853"/>
                        <a:gd name="connsiteX42" fmla="*/ 326112 w 326111"/>
                        <a:gd name="connsiteY42" fmla="*/ 40185 h 53853"/>
                        <a:gd name="connsiteX43" fmla="*/ 322922 w 326111"/>
                        <a:gd name="connsiteY43" fmla="*/ 36817 h 538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</a:cxnLst>
                      <a:rect l="l" t="t" r="r" b="b"/>
                      <a:pathLst>
                        <a:path w="326111" h="53853">
                          <a:moveTo>
                            <a:pt x="322922" y="36817"/>
                          </a:moveTo>
                          <a:lnTo>
                            <a:pt x="245783" y="36619"/>
                          </a:lnTo>
                          <a:cubicBezTo>
                            <a:pt x="236415" y="36817"/>
                            <a:pt x="226448" y="37412"/>
                            <a:pt x="215884" y="38402"/>
                          </a:cubicBezTo>
                          <a:cubicBezTo>
                            <a:pt x="195951" y="40185"/>
                            <a:pt x="175421" y="41770"/>
                            <a:pt x="158478" y="37412"/>
                          </a:cubicBezTo>
                          <a:cubicBezTo>
                            <a:pt x="155289" y="36619"/>
                            <a:pt x="152100" y="35233"/>
                            <a:pt x="148711" y="34044"/>
                          </a:cubicBezTo>
                          <a:cubicBezTo>
                            <a:pt x="140140" y="30677"/>
                            <a:pt x="130971" y="27309"/>
                            <a:pt x="121802" y="30479"/>
                          </a:cubicBezTo>
                          <a:cubicBezTo>
                            <a:pt x="118015" y="31865"/>
                            <a:pt x="115025" y="34044"/>
                            <a:pt x="112035" y="36025"/>
                          </a:cubicBezTo>
                          <a:lnTo>
                            <a:pt x="110440" y="37214"/>
                          </a:lnTo>
                          <a:cubicBezTo>
                            <a:pt x="103663" y="41968"/>
                            <a:pt x="90508" y="49297"/>
                            <a:pt x="77552" y="45930"/>
                          </a:cubicBezTo>
                          <a:cubicBezTo>
                            <a:pt x="71771" y="44345"/>
                            <a:pt x="66389" y="39987"/>
                            <a:pt x="63798" y="34242"/>
                          </a:cubicBezTo>
                          <a:cubicBezTo>
                            <a:pt x="61805" y="29884"/>
                            <a:pt x="61605" y="25526"/>
                            <a:pt x="63200" y="21763"/>
                          </a:cubicBezTo>
                          <a:cubicBezTo>
                            <a:pt x="63599" y="20772"/>
                            <a:pt x="64197" y="19782"/>
                            <a:pt x="64795" y="18791"/>
                          </a:cubicBezTo>
                          <a:cubicBezTo>
                            <a:pt x="65791" y="17009"/>
                            <a:pt x="66987" y="14830"/>
                            <a:pt x="67785" y="12453"/>
                          </a:cubicBezTo>
                          <a:cubicBezTo>
                            <a:pt x="68582" y="9481"/>
                            <a:pt x="67984" y="6312"/>
                            <a:pt x="66589" y="3737"/>
                          </a:cubicBezTo>
                          <a:cubicBezTo>
                            <a:pt x="65393" y="1756"/>
                            <a:pt x="63599" y="567"/>
                            <a:pt x="61406" y="171"/>
                          </a:cubicBezTo>
                          <a:cubicBezTo>
                            <a:pt x="56622" y="-819"/>
                            <a:pt x="52835" y="2746"/>
                            <a:pt x="51240" y="4331"/>
                          </a:cubicBezTo>
                          <a:cubicBezTo>
                            <a:pt x="48849" y="6708"/>
                            <a:pt x="45659" y="10274"/>
                            <a:pt x="42072" y="14632"/>
                          </a:cubicBezTo>
                          <a:cubicBezTo>
                            <a:pt x="33102" y="25328"/>
                            <a:pt x="17754" y="43354"/>
                            <a:pt x="9780" y="41373"/>
                          </a:cubicBezTo>
                          <a:cubicBezTo>
                            <a:pt x="8385" y="40977"/>
                            <a:pt x="7189" y="38996"/>
                            <a:pt x="7189" y="37412"/>
                          </a:cubicBezTo>
                          <a:cubicBezTo>
                            <a:pt x="7189" y="36421"/>
                            <a:pt x="7588" y="36223"/>
                            <a:pt x="7588" y="36223"/>
                          </a:cubicBezTo>
                          <a:cubicBezTo>
                            <a:pt x="9382" y="35629"/>
                            <a:pt x="10578" y="33648"/>
                            <a:pt x="9980" y="31667"/>
                          </a:cubicBezTo>
                          <a:cubicBezTo>
                            <a:pt x="9382" y="29884"/>
                            <a:pt x="7389" y="28696"/>
                            <a:pt x="5396" y="29290"/>
                          </a:cubicBezTo>
                          <a:cubicBezTo>
                            <a:pt x="1808" y="30479"/>
                            <a:pt x="-186" y="33648"/>
                            <a:pt x="14" y="37610"/>
                          </a:cubicBezTo>
                          <a:cubicBezTo>
                            <a:pt x="213" y="41770"/>
                            <a:pt x="3203" y="47118"/>
                            <a:pt x="8186" y="48306"/>
                          </a:cubicBezTo>
                          <a:cubicBezTo>
                            <a:pt x="20743" y="51278"/>
                            <a:pt x="35693" y="33450"/>
                            <a:pt x="47653" y="19188"/>
                          </a:cubicBezTo>
                          <a:cubicBezTo>
                            <a:pt x="51240" y="15028"/>
                            <a:pt x="54230" y="11462"/>
                            <a:pt x="56224" y="9481"/>
                          </a:cubicBezTo>
                          <a:cubicBezTo>
                            <a:pt x="58018" y="7896"/>
                            <a:pt x="59214" y="7104"/>
                            <a:pt x="60410" y="7500"/>
                          </a:cubicBezTo>
                          <a:cubicBezTo>
                            <a:pt x="60808" y="8293"/>
                            <a:pt x="61007" y="9481"/>
                            <a:pt x="60808" y="10472"/>
                          </a:cubicBezTo>
                          <a:cubicBezTo>
                            <a:pt x="60410" y="11858"/>
                            <a:pt x="59612" y="13443"/>
                            <a:pt x="58616" y="15028"/>
                          </a:cubicBezTo>
                          <a:cubicBezTo>
                            <a:pt x="57818" y="16216"/>
                            <a:pt x="57220" y="17405"/>
                            <a:pt x="56622" y="18593"/>
                          </a:cubicBezTo>
                          <a:cubicBezTo>
                            <a:pt x="54031" y="24338"/>
                            <a:pt x="54230" y="30875"/>
                            <a:pt x="57220" y="37214"/>
                          </a:cubicBezTo>
                          <a:cubicBezTo>
                            <a:pt x="60808" y="44741"/>
                            <a:pt x="67984" y="50684"/>
                            <a:pt x="75758" y="52664"/>
                          </a:cubicBezTo>
                          <a:cubicBezTo>
                            <a:pt x="78748" y="53457"/>
                            <a:pt x="81737" y="53853"/>
                            <a:pt x="84528" y="53853"/>
                          </a:cubicBezTo>
                          <a:cubicBezTo>
                            <a:pt x="97086" y="53853"/>
                            <a:pt x="108447" y="47316"/>
                            <a:pt x="114626" y="42958"/>
                          </a:cubicBezTo>
                          <a:lnTo>
                            <a:pt x="116221" y="41770"/>
                          </a:lnTo>
                          <a:cubicBezTo>
                            <a:pt x="118812" y="39789"/>
                            <a:pt x="121403" y="38006"/>
                            <a:pt x="123995" y="37214"/>
                          </a:cubicBezTo>
                          <a:cubicBezTo>
                            <a:pt x="130772" y="34836"/>
                            <a:pt x="137947" y="37610"/>
                            <a:pt x="145721" y="40581"/>
                          </a:cubicBezTo>
                          <a:cubicBezTo>
                            <a:pt x="149110" y="41968"/>
                            <a:pt x="152698" y="43354"/>
                            <a:pt x="156285" y="44147"/>
                          </a:cubicBezTo>
                          <a:cubicBezTo>
                            <a:pt x="174424" y="48901"/>
                            <a:pt x="195553" y="47118"/>
                            <a:pt x="216083" y="45335"/>
                          </a:cubicBezTo>
                          <a:cubicBezTo>
                            <a:pt x="226448" y="44543"/>
                            <a:pt x="236016" y="43949"/>
                            <a:pt x="245384" y="43552"/>
                          </a:cubicBezTo>
                          <a:lnTo>
                            <a:pt x="322524" y="43751"/>
                          </a:lnTo>
                          <a:cubicBezTo>
                            <a:pt x="322524" y="43751"/>
                            <a:pt x="322524" y="43751"/>
                            <a:pt x="322524" y="43751"/>
                          </a:cubicBezTo>
                          <a:cubicBezTo>
                            <a:pt x="324517" y="43751"/>
                            <a:pt x="326112" y="42166"/>
                            <a:pt x="326112" y="40185"/>
                          </a:cubicBezTo>
                          <a:cubicBezTo>
                            <a:pt x="326112" y="38204"/>
                            <a:pt x="324916" y="36817"/>
                            <a:pt x="322922" y="36817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3223" name="Graphic 12">
                  <a:extLst>
                    <a:ext uri="{FF2B5EF4-FFF2-40B4-BE49-F238E27FC236}">
                      <a16:creationId xmlns:a16="http://schemas.microsoft.com/office/drawing/2014/main" id="{C4DE3573-D98A-7342-60C2-087E99F92C07}"/>
                    </a:ext>
                  </a:extLst>
                </p:cNvPr>
                <p:cNvGrpSpPr/>
                <p:nvPr/>
              </p:nvGrpSpPr>
              <p:grpSpPr>
                <a:xfrm>
                  <a:off x="4123843" y="4575213"/>
                  <a:ext cx="229445" cy="170523"/>
                  <a:chOff x="4123843" y="4575213"/>
                  <a:chExt cx="229445" cy="170523"/>
                </a:xfrm>
              </p:grpSpPr>
              <p:sp>
                <p:nvSpPr>
                  <p:cNvPr id="3224" name="Freeform 3223">
                    <a:extLst>
                      <a:ext uri="{FF2B5EF4-FFF2-40B4-BE49-F238E27FC236}">
                        <a16:creationId xmlns:a16="http://schemas.microsoft.com/office/drawing/2014/main" id="{24E07592-C8F4-8EC2-5B57-C985A594F1CE}"/>
                      </a:ext>
                    </a:extLst>
                  </p:cNvPr>
                  <p:cNvSpPr/>
                  <p:nvPr/>
                </p:nvSpPr>
                <p:spPr>
                  <a:xfrm>
                    <a:off x="4123843" y="4575213"/>
                    <a:ext cx="229445" cy="170523"/>
                  </a:xfrm>
                  <a:custGeom>
                    <a:avLst/>
                    <a:gdLst>
                      <a:gd name="connsiteX0" fmla="*/ 221647 w 229445"/>
                      <a:gd name="connsiteY0" fmla="*/ 38469 h 170523"/>
                      <a:gd name="connsiteX1" fmla="*/ 192745 w 229445"/>
                      <a:gd name="connsiteY1" fmla="*/ 24999 h 170523"/>
                      <a:gd name="connsiteX2" fmla="*/ 181184 w 229445"/>
                      <a:gd name="connsiteY2" fmla="*/ 38271 h 170523"/>
                      <a:gd name="connsiteX3" fmla="*/ 161251 w 229445"/>
                      <a:gd name="connsiteY3" fmla="*/ 10737 h 170523"/>
                      <a:gd name="connsiteX4" fmla="*/ 131153 w 229445"/>
                      <a:gd name="connsiteY4" fmla="*/ 26980 h 170523"/>
                      <a:gd name="connsiteX5" fmla="*/ 79328 w 229445"/>
                      <a:gd name="connsiteY5" fmla="*/ 4596 h 170523"/>
                      <a:gd name="connsiteX6" fmla="*/ 64578 w 229445"/>
                      <a:gd name="connsiteY6" fmla="*/ 27574 h 170523"/>
                      <a:gd name="connsiteX7" fmla="*/ 31888 w 229445"/>
                      <a:gd name="connsiteY7" fmla="*/ 16679 h 170523"/>
                      <a:gd name="connsiteX8" fmla="*/ 14348 w 229445"/>
                      <a:gd name="connsiteY8" fmla="*/ 45204 h 170523"/>
                      <a:gd name="connsiteX9" fmla="*/ 6175 w 229445"/>
                      <a:gd name="connsiteY9" fmla="*/ 86010 h 170523"/>
                      <a:gd name="connsiteX10" fmla="*/ 195 w 229445"/>
                      <a:gd name="connsiteY10" fmla="*/ 139494 h 170523"/>
                      <a:gd name="connsiteX11" fmla="*/ 10361 w 229445"/>
                      <a:gd name="connsiteY11" fmla="*/ 163463 h 170523"/>
                      <a:gd name="connsiteX12" fmla="*/ 50027 w 229445"/>
                      <a:gd name="connsiteY12" fmla="*/ 162868 h 170523"/>
                      <a:gd name="connsiteX13" fmla="*/ 58797 w 229445"/>
                      <a:gd name="connsiteY13" fmla="*/ 144842 h 170523"/>
                      <a:gd name="connsiteX14" fmla="*/ 82916 w 229445"/>
                      <a:gd name="connsiteY14" fmla="*/ 170396 h 170523"/>
                      <a:gd name="connsiteX15" fmla="*/ 117399 w 229445"/>
                      <a:gd name="connsiteY15" fmla="*/ 146031 h 170523"/>
                      <a:gd name="connsiteX16" fmla="*/ 141916 w 229445"/>
                      <a:gd name="connsiteY16" fmla="*/ 157520 h 170523"/>
                      <a:gd name="connsiteX17" fmla="*/ 171018 w 229445"/>
                      <a:gd name="connsiteY17" fmla="*/ 139098 h 170523"/>
                      <a:gd name="connsiteX18" fmla="*/ 178393 w 229445"/>
                      <a:gd name="connsiteY18" fmla="*/ 146823 h 170523"/>
                      <a:gd name="connsiteX19" fmla="*/ 190552 w 229445"/>
                      <a:gd name="connsiteY19" fmla="*/ 149398 h 170523"/>
                      <a:gd name="connsiteX20" fmla="*/ 197728 w 229445"/>
                      <a:gd name="connsiteY20" fmla="*/ 148804 h 170523"/>
                      <a:gd name="connsiteX21" fmla="*/ 213076 w 229445"/>
                      <a:gd name="connsiteY21" fmla="*/ 138702 h 170523"/>
                      <a:gd name="connsiteX22" fmla="*/ 228225 w 229445"/>
                      <a:gd name="connsiteY22" fmla="*/ 90170 h 170523"/>
                      <a:gd name="connsiteX23" fmla="*/ 221647 w 229445"/>
                      <a:gd name="connsiteY23" fmla="*/ 38469 h 1705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229445" h="170523">
                        <a:moveTo>
                          <a:pt x="221647" y="38469"/>
                        </a:moveTo>
                        <a:cubicBezTo>
                          <a:pt x="216664" y="28763"/>
                          <a:pt x="204106" y="20641"/>
                          <a:pt x="192745" y="24999"/>
                        </a:cubicBezTo>
                        <a:cubicBezTo>
                          <a:pt x="187163" y="27178"/>
                          <a:pt x="183775" y="32724"/>
                          <a:pt x="181184" y="38271"/>
                        </a:cubicBezTo>
                        <a:cubicBezTo>
                          <a:pt x="182379" y="25989"/>
                          <a:pt x="173410" y="13510"/>
                          <a:pt x="161251" y="10737"/>
                        </a:cubicBezTo>
                        <a:cubicBezTo>
                          <a:pt x="149092" y="7963"/>
                          <a:pt x="135538" y="15293"/>
                          <a:pt x="131153" y="26980"/>
                        </a:cubicBezTo>
                        <a:cubicBezTo>
                          <a:pt x="126568" y="5190"/>
                          <a:pt x="98463" y="-7289"/>
                          <a:pt x="79328" y="4596"/>
                        </a:cubicBezTo>
                        <a:cubicBezTo>
                          <a:pt x="71355" y="9548"/>
                          <a:pt x="65774" y="18264"/>
                          <a:pt x="64578" y="27574"/>
                        </a:cubicBezTo>
                        <a:cubicBezTo>
                          <a:pt x="59196" y="15887"/>
                          <a:pt x="43250" y="10539"/>
                          <a:pt x="31888" y="16679"/>
                        </a:cubicBezTo>
                        <a:cubicBezTo>
                          <a:pt x="21723" y="22226"/>
                          <a:pt x="16939" y="34111"/>
                          <a:pt x="14348" y="45204"/>
                        </a:cubicBezTo>
                        <a:cubicBezTo>
                          <a:pt x="10959" y="59466"/>
                          <a:pt x="8966" y="69965"/>
                          <a:pt x="6175" y="86010"/>
                        </a:cubicBezTo>
                        <a:cubicBezTo>
                          <a:pt x="3584" y="101857"/>
                          <a:pt x="-1001" y="123449"/>
                          <a:pt x="195" y="139494"/>
                        </a:cubicBezTo>
                        <a:cubicBezTo>
                          <a:pt x="993" y="149398"/>
                          <a:pt x="1790" y="158312"/>
                          <a:pt x="10361" y="163463"/>
                        </a:cubicBezTo>
                        <a:cubicBezTo>
                          <a:pt x="22520" y="170792"/>
                          <a:pt x="40459" y="172179"/>
                          <a:pt x="50027" y="162868"/>
                        </a:cubicBezTo>
                        <a:cubicBezTo>
                          <a:pt x="55608" y="157322"/>
                          <a:pt x="58797" y="144842"/>
                          <a:pt x="58797" y="144842"/>
                        </a:cubicBezTo>
                        <a:cubicBezTo>
                          <a:pt x="58797" y="144842"/>
                          <a:pt x="57402" y="168811"/>
                          <a:pt x="82916" y="170396"/>
                        </a:cubicBezTo>
                        <a:cubicBezTo>
                          <a:pt x="117200" y="172575"/>
                          <a:pt x="117399" y="146031"/>
                          <a:pt x="117399" y="146031"/>
                        </a:cubicBezTo>
                        <a:cubicBezTo>
                          <a:pt x="117399" y="146031"/>
                          <a:pt x="122582" y="157124"/>
                          <a:pt x="141916" y="157520"/>
                        </a:cubicBezTo>
                        <a:cubicBezTo>
                          <a:pt x="162048" y="158114"/>
                          <a:pt x="169822" y="141673"/>
                          <a:pt x="171018" y="139098"/>
                        </a:cubicBezTo>
                        <a:cubicBezTo>
                          <a:pt x="170819" y="140088"/>
                          <a:pt x="171018" y="142663"/>
                          <a:pt x="178393" y="146823"/>
                        </a:cubicBezTo>
                        <a:cubicBezTo>
                          <a:pt x="181981" y="148804"/>
                          <a:pt x="186366" y="149398"/>
                          <a:pt x="190552" y="149398"/>
                        </a:cubicBezTo>
                        <a:cubicBezTo>
                          <a:pt x="192944" y="149398"/>
                          <a:pt x="195336" y="149398"/>
                          <a:pt x="197728" y="148804"/>
                        </a:cubicBezTo>
                        <a:cubicBezTo>
                          <a:pt x="203907" y="147616"/>
                          <a:pt x="209289" y="143654"/>
                          <a:pt x="213076" y="138702"/>
                        </a:cubicBezTo>
                        <a:cubicBezTo>
                          <a:pt x="222843" y="126024"/>
                          <a:pt x="226032" y="105621"/>
                          <a:pt x="228225" y="90170"/>
                        </a:cubicBezTo>
                        <a:cubicBezTo>
                          <a:pt x="230616" y="72540"/>
                          <a:pt x="230018" y="54118"/>
                          <a:pt x="221647" y="38469"/>
                        </a:cubicBezTo>
                        <a:close/>
                      </a:path>
                    </a:pathLst>
                  </a:custGeom>
                  <a:solidFill>
                    <a:srgbClr val="7E9DD2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25" name="Freeform 3224">
                    <a:extLst>
                      <a:ext uri="{FF2B5EF4-FFF2-40B4-BE49-F238E27FC236}">
                        <a16:creationId xmlns:a16="http://schemas.microsoft.com/office/drawing/2014/main" id="{3F31733B-DC24-020A-A46B-19E8862805E2}"/>
                      </a:ext>
                    </a:extLst>
                  </p:cNvPr>
                  <p:cNvSpPr/>
                  <p:nvPr/>
                </p:nvSpPr>
                <p:spPr>
                  <a:xfrm>
                    <a:off x="4178036" y="4594468"/>
                    <a:ext cx="13804" cy="137671"/>
                  </a:xfrm>
                  <a:custGeom>
                    <a:avLst/>
                    <a:gdLst>
                      <a:gd name="connsiteX0" fmla="*/ 3607 w 13804"/>
                      <a:gd name="connsiteY0" fmla="*/ 137671 h 137671"/>
                      <a:gd name="connsiteX1" fmla="*/ 3208 w 13804"/>
                      <a:gd name="connsiteY1" fmla="*/ 137671 h 137671"/>
                      <a:gd name="connsiteX2" fmla="*/ 19 w 13804"/>
                      <a:gd name="connsiteY2" fmla="*/ 133710 h 137671"/>
                      <a:gd name="connsiteX3" fmla="*/ 5999 w 13804"/>
                      <a:gd name="connsiteY3" fmla="*/ 3764 h 137671"/>
                      <a:gd name="connsiteX4" fmla="*/ 9587 w 13804"/>
                      <a:gd name="connsiteY4" fmla="*/ 0 h 137671"/>
                      <a:gd name="connsiteX5" fmla="*/ 13374 w 13804"/>
                      <a:gd name="connsiteY5" fmla="*/ 3566 h 137671"/>
                      <a:gd name="connsiteX6" fmla="*/ 7394 w 13804"/>
                      <a:gd name="connsiteY6" fmla="*/ 134502 h 137671"/>
                      <a:gd name="connsiteX7" fmla="*/ 3607 w 13804"/>
                      <a:gd name="connsiteY7" fmla="*/ 137671 h 1376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3804" h="137671">
                        <a:moveTo>
                          <a:pt x="3607" y="137671"/>
                        </a:moveTo>
                        <a:cubicBezTo>
                          <a:pt x="3407" y="137671"/>
                          <a:pt x="3407" y="137671"/>
                          <a:pt x="3208" y="137671"/>
                        </a:cubicBezTo>
                        <a:cubicBezTo>
                          <a:pt x="1215" y="137473"/>
                          <a:pt x="-181" y="135691"/>
                          <a:pt x="19" y="133710"/>
                        </a:cubicBezTo>
                        <a:cubicBezTo>
                          <a:pt x="5401" y="90724"/>
                          <a:pt x="7394" y="46947"/>
                          <a:pt x="5999" y="3764"/>
                        </a:cubicBezTo>
                        <a:cubicBezTo>
                          <a:pt x="5999" y="1783"/>
                          <a:pt x="7593" y="198"/>
                          <a:pt x="9587" y="0"/>
                        </a:cubicBezTo>
                        <a:cubicBezTo>
                          <a:pt x="11380" y="0"/>
                          <a:pt x="13175" y="1585"/>
                          <a:pt x="13374" y="3566"/>
                        </a:cubicBezTo>
                        <a:cubicBezTo>
                          <a:pt x="14769" y="47145"/>
                          <a:pt x="12776" y="91121"/>
                          <a:pt x="7394" y="134502"/>
                        </a:cubicBezTo>
                        <a:cubicBezTo>
                          <a:pt x="6995" y="136285"/>
                          <a:pt x="5401" y="137671"/>
                          <a:pt x="3607" y="13767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26" name="Freeform 3225">
                    <a:extLst>
                      <a:ext uri="{FF2B5EF4-FFF2-40B4-BE49-F238E27FC236}">
                        <a16:creationId xmlns:a16="http://schemas.microsoft.com/office/drawing/2014/main" id="{4B40D7F5-23F9-E9E2-CCAD-70A8F577AE54}"/>
                      </a:ext>
                    </a:extLst>
                  </p:cNvPr>
                  <p:cNvSpPr/>
                  <p:nvPr/>
                </p:nvSpPr>
                <p:spPr>
                  <a:xfrm>
                    <a:off x="4236835" y="4593262"/>
                    <a:ext cx="21565" cy="136103"/>
                  </a:xfrm>
                  <a:custGeom>
                    <a:avLst/>
                    <a:gdLst>
                      <a:gd name="connsiteX0" fmla="*/ 3609 w 21565"/>
                      <a:gd name="connsiteY0" fmla="*/ 136103 h 136103"/>
                      <a:gd name="connsiteX1" fmla="*/ 3011 w 21565"/>
                      <a:gd name="connsiteY1" fmla="*/ 136103 h 136103"/>
                      <a:gd name="connsiteX2" fmla="*/ 22 w 21565"/>
                      <a:gd name="connsiteY2" fmla="*/ 131944 h 136103"/>
                      <a:gd name="connsiteX3" fmla="*/ 14373 w 21565"/>
                      <a:gd name="connsiteY3" fmla="*/ 3384 h 136103"/>
                      <a:gd name="connsiteX4" fmla="*/ 18160 w 21565"/>
                      <a:gd name="connsiteY4" fmla="*/ 17 h 136103"/>
                      <a:gd name="connsiteX5" fmla="*/ 21549 w 21565"/>
                      <a:gd name="connsiteY5" fmla="*/ 3780 h 136103"/>
                      <a:gd name="connsiteX6" fmla="*/ 6998 w 21565"/>
                      <a:gd name="connsiteY6" fmla="*/ 133132 h 136103"/>
                      <a:gd name="connsiteX7" fmla="*/ 3609 w 21565"/>
                      <a:gd name="connsiteY7" fmla="*/ 136103 h 1361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1565" h="136103">
                        <a:moveTo>
                          <a:pt x="3609" y="136103"/>
                        </a:moveTo>
                        <a:cubicBezTo>
                          <a:pt x="3410" y="136103"/>
                          <a:pt x="3211" y="136103"/>
                          <a:pt x="3011" y="136103"/>
                        </a:cubicBezTo>
                        <a:cubicBezTo>
                          <a:pt x="1018" y="135707"/>
                          <a:pt x="-178" y="133924"/>
                          <a:pt x="22" y="131944"/>
                        </a:cubicBezTo>
                        <a:cubicBezTo>
                          <a:pt x="7596" y="89751"/>
                          <a:pt x="12380" y="46369"/>
                          <a:pt x="14373" y="3384"/>
                        </a:cubicBezTo>
                        <a:cubicBezTo>
                          <a:pt x="14373" y="1403"/>
                          <a:pt x="15968" y="-181"/>
                          <a:pt x="18160" y="17"/>
                        </a:cubicBezTo>
                        <a:cubicBezTo>
                          <a:pt x="20153" y="17"/>
                          <a:pt x="21748" y="1799"/>
                          <a:pt x="21549" y="3780"/>
                        </a:cubicBezTo>
                        <a:cubicBezTo>
                          <a:pt x="19555" y="47162"/>
                          <a:pt x="14772" y="90543"/>
                          <a:pt x="6998" y="133132"/>
                        </a:cubicBezTo>
                        <a:cubicBezTo>
                          <a:pt x="6799" y="134915"/>
                          <a:pt x="5403" y="136103"/>
                          <a:pt x="3609" y="13610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27" name="Freeform 3226">
                    <a:extLst>
                      <a:ext uri="{FF2B5EF4-FFF2-40B4-BE49-F238E27FC236}">
                        <a16:creationId xmlns:a16="http://schemas.microsoft.com/office/drawing/2014/main" id="{209CB1E4-D27B-DD06-BC7E-AE726737604D}"/>
                      </a:ext>
                    </a:extLst>
                  </p:cNvPr>
                  <p:cNvSpPr/>
                  <p:nvPr/>
                </p:nvSpPr>
                <p:spPr>
                  <a:xfrm>
                    <a:off x="4289791" y="4601797"/>
                    <a:ext cx="21813" cy="118852"/>
                  </a:xfrm>
                  <a:custGeom>
                    <a:avLst/>
                    <a:gdLst>
                      <a:gd name="connsiteX0" fmla="*/ 3674 w 21813"/>
                      <a:gd name="connsiteY0" fmla="*/ 118853 h 118852"/>
                      <a:gd name="connsiteX1" fmla="*/ 2678 w 21813"/>
                      <a:gd name="connsiteY1" fmla="*/ 118655 h 118852"/>
                      <a:gd name="connsiteX2" fmla="*/ 87 w 21813"/>
                      <a:gd name="connsiteY2" fmla="*/ 114297 h 118852"/>
                      <a:gd name="connsiteX3" fmla="*/ 14637 w 21813"/>
                      <a:gd name="connsiteY3" fmla="*/ 3566 h 118852"/>
                      <a:gd name="connsiteX4" fmla="*/ 18225 w 21813"/>
                      <a:gd name="connsiteY4" fmla="*/ 0 h 118852"/>
                      <a:gd name="connsiteX5" fmla="*/ 18225 w 21813"/>
                      <a:gd name="connsiteY5" fmla="*/ 0 h 118852"/>
                      <a:gd name="connsiteX6" fmla="*/ 21813 w 21813"/>
                      <a:gd name="connsiteY6" fmla="*/ 3566 h 118852"/>
                      <a:gd name="connsiteX7" fmla="*/ 6864 w 21813"/>
                      <a:gd name="connsiteY7" fmla="*/ 116080 h 118852"/>
                      <a:gd name="connsiteX8" fmla="*/ 3674 w 21813"/>
                      <a:gd name="connsiteY8" fmla="*/ 118853 h 1188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813" h="118852">
                        <a:moveTo>
                          <a:pt x="3674" y="118853"/>
                        </a:moveTo>
                        <a:cubicBezTo>
                          <a:pt x="3276" y="118853"/>
                          <a:pt x="3076" y="118853"/>
                          <a:pt x="2678" y="118655"/>
                        </a:cubicBezTo>
                        <a:cubicBezTo>
                          <a:pt x="685" y="118061"/>
                          <a:pt x="-312" y="116080"/>
                          <a:pt x="87" y="114297"/>
                        </a:cubicBezTo>
                        <a:cubicBezTo>
                          <a:pt x="9255" y="81018"/>
                          <a:pt x="14438" y="41599"/>
                          <a:pt x="14637" y="3566"/>
                        </a:cubicBezTo>
                        <a:cubicBezTo>
                          <a:pt x="14637" y="1585"/>
                          <a:pt x="16232" y="0"/>
                          <a:pt x="18225" y="0"/>
                        </a:cubicBezTo>
                        <a:cubicBezTo>
                          <a:pt x="18225" y="0"/>
                          <a:pt x="18225" y="0"/>
                          <a:pt x="18225" y="0"/>
                        </a:cubicBezTo>
                        <a:cubicBezTo>
                          <a:pt x="20219" y="0"/>
                          <a:pt x="21813" y="1585"/>
                          <a:pt x="21813" y="3566"/>
                        </a:cubicBezTo>
                        <a:cubicBezTo>
                          <a:pt x="21614" y="42193"/>
                          <a:pt x="16232" y="82009"/>
                          <a:pt x="6864" y="116080"/>
                        </a:cubicBezTo>
                        <a:cubicBezTo>
                          <a:pt x="6664" y="117665"/>
                          <a:pt x="5269" y="118853"/>
                          <a:pt x="3674" y="11885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3228" name="Graphic 12">
                <a:extLst>
                  <a:ext uri="{FF2B5EF4-FFF2-40B4-BE49-F238E27FC236}">
                    <a16:creationId xmlns:a16="http://schemas.microsoft.com/office/drawing/2014/main" id="{51DB57B8-8C08-E8AB-104F-6B5F958E2ED0}"/>
                  </a:ext>
                </a:extLst>
              </p:cNvPr>
              <p:cNvGrpSpPr/>
              <p:nvPr/>
            </p:nvGrpSpPr>
            <p:grpSpPr>
              <a:xfrm>
                <a:off x="3143418" y="4988267"/>
                <a:ext cx="702559" cy="1118208"/>
                <a:chOff x="3143418" y="4988267"/>
                <a:chExt cx="702559" cy="1118208"/>
              </a:xfrm>
              <a:solidFill>
                <a:srgbClr val="000000"/>
              </a:solidFill>
            </p:grpSpPr>
            <p:sp>
              <p:nvSpPr>
                <p:cNvPr id="3229" name="Freeform 3228">
                  <a:extLst>
                    <a:ext uri="{FF2B5EF4-FFF2-40B4-BE49-F238E27FC236}">
                      <a16:creationId xmlns:a16="http://schemas.microsoft.com/office/drawing/2014/main" id="{D8E95694-7395-E077-E871-55355FB471DE}"/>
                    </a:ext>
                  </a:extLst>
                </p:cNvPr>
                <p:cNvSpPr/>
                <p:nvPr/>
              </p:nvSpPr>
              <p:spPr>
                <a:xfrm>
                  <a:off x="3143418" y="5345113"/>
                  <a:ext cx="221262" cy="700351"/>
                </a:xfrm>
                <a:custGeom>
                  <a:avLst/>
                  <a:gdLst>
                    <a:gd name="connsiteX0" fmla="*/ 218396 w 221262"/>
                    <a:gd name="connsiteY0" fmla="*/ 431744 h 700351"/>
                    <a:gd name="connsiteX1" fmla="*/ 214011 w 221262"/>
                    <a:gd name="connsiteY1" fmla="*/ 434319 h 700351"/>
                    <a:gd name="connsiteX2" fmla="*/ 205639 w 221262"/>
                    <a:gd name="connsiteY2" fmla="*/ 464824 h 700351"/>
                    <a:gd name="connsiteX3" fmla="*/ 71094 w 221262"/>
                    <a:gd name="connsiteY3" fmla="*/ 367167 h 700351"/>
                    <a:gd name="connsiteX4" fmla="*/ 61725 w 221262"/>
                    <a:gd name="connsiteY4" fmla="*/ 357856 h 700351"/>
                    <a:gd name="connsiteX5" fmla="*/ 23255 w 221262"/>
                    <a:gd name="connsiteY5" fmla="*/ 131045 h 700351"/>
                    <a:gd name="connsiteX6" fmla="*/ 65712 w 221262"/>
                    <a:gd name="connsiteY6" fmla="*/ 63101 h 700351"/>
                    <a:gd name="connsiteX7" fmla="*/ 142452 w 221262"/>
                    <a:gd name="connsiteY7" fmla="*/ 6844 h 700351"/>
                    <a:gd name="connsiteX8" fmla="*/ 144246 w 221262"/>
                    <a:gd name="connsiteY8" fmla="*/ 2090 h 700351"/>
                    <a:gd name="connsiteX9" fmla="*/ 139463 w 221262"/>
                    <a:gd name="connsiteY9" fmla="*/ 307 h 700351"/>
                    <a:gd name="connsiteX10" fmla="*/ 16478 w 221262"/>
                    <a:gd name="connsiteY10" fmla="*/ 128470 h 700351"/>
                    <a:gd name="connsiteX11" fmla="*/ 56543 w 221262"/>
                    <a:gd name="connsiteY11" fmla="*/ 363007 h 700351"/>
                    <a:gd name="connsiteX12" fmla="*/ 203446 w 221262"/>
                    <a:gd name="connsiteY12" fmla="*/ 471955 h 700351"/>
                    <a:gd name="connsiteX13" fmla="*/ 102787 w 221262"/>
                    <a:gd name="connsiteY13" fmla="*/ 697776 h 700351"/>
                    <a:gd name="connsiteX14" fmla="*/ 109763 w 221262"/>
                    <a:gd name="connsiteY14" fmla="*/ 700351 h 700351"/>
                    <a:gd name="connsiteX15" fmla="*/ 211220 w 221262"/>
                    <a:gd name="connsiteY15" fmla="*/ 471559 h 700351"/>
                    <a:gd name="connsiteX16" fmla="*/ 211220 w 221262"/>
                    <a:gd name="connsiteY16" fmla="*/ 471559 h 700351"/>
                    <a:gd name="connsiteX17" fmla="*/ 211619 w 221262"/>
                    <a:gd name="connsiteY17" fmla="*/ 470371 h 700351"/>
                    <a:gd name="connsiteX18" fmla="*/ 221186 w 221262"/>
                    <a:gd name="connsiteY18" fmla="*/ 436101 h 700351"/>
                    <a:gd name="connsiteX19" fmla="*/ 218396 w 221262"/>
                    <a:gd name="connsiteY19" fmla="*/ 431744 h 7003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21262" h="700351">
                      <a:moveTo>
                        <a:pt x="218396" y="431744"/>
                      </a:moveTo>
                      <a:cubicBezTo>
                        <a:pt x="216403" y="431347"/>
                        <a:pt x="214409" y="432338"/>
                        <a:pt x="214011" y="434319"/>
                      </a:cubicBezTo>
                      <a:cubicBezTo>
                        <a:pt x="211419" y="444619"/>
                        <a:pt x="208629" y="454722"/>
                        <a:pt x="205639" y="464824"/>
                      </a:cubicBezTo>
                      <a:cubicBezTo>
                        <a:pt x="162385" y="444025"/>
                        <a:pt x="113151" y="408171"/>
                        <a:pt x="71094" y="367167"/>
                      </a:cubicBezTo>
                      <a:cubicBezTo>
                        <a:pt x="67904" y="363997"/>
                        <a:pt x="64715" y="361026"/>
                        <a:pt x="61725" y="357856"/>
                      </a:cubicBezTo>
                      <a:cubicBezTo>
                        <a:pt x="-26776" y="267528"/>
                        <a:pt x="17873" y="144713"/>
                        <a:pt x="23255" y="131045"/>
                      </a:cubicBezTo>
                      <a:cubicBezTo>
                        <a:pt x="33022" y="106483"/>
                        <a:pt x="47573" y="83306"/>
                        <a:pt x="65712" y="63101"/>
                      </a:cubicBezTo>
                      <a:cubicBezTo>
                        <a:pt x="87040" y="39330"/>
                        <a:pt x="113550" y="19720"/>
                        <a:pt x="142452" y="6844"/>
                      </a:cubicBezTo>
                      <a:cubicBezTo>
                        <a:pt x="144246" y="6052"/>
                        <a:pt x="145044" y="3873"/>
                        <a:pt x="144246" y="2090"/>
                      </a:cubicBezTo>
                      <a:cubicBezTo>
                        <a:pt x="143449" y="307"/>
                        <a:pt x="141256" y="-485"/>
                        <a:pt x="139463" y="307"/>
                      </a:cubicBezTo>
                      <a:cubicBezTo>
                        <a:pt x="84249" y="25068"/>
                        <a:pt x="38404" y="73006"/>
                        <a:pt x="16478" y="128470"/>
                      </a:cubicBezTo>
                      <a:cubicBezTo>
                        <a:pt x="10897" y="142535"/>
                        <a:pt x="-35147" y="269311"/>
                        <a:pt x="56543" y="363007"/>
                      </a:cubicBezTo>
                      <a:cubicBezTo>
                        <a:pt x="101391" y="408765"/>
                        <a:pt x="156007" y="449175"/>
                        <a:pt x="203446" y="471955"/>
                      </a:cubicBezTo>
                      <a:cubicBezTo>
                        <a:pt x="179527" y="551191"/>
                        <a:pt x="145841" y="626860"/>
                        <a:pt x="102787" y="697776"/>
                      </a:cubicBezTo>
                      <a:cubicBezTo>
                        <a:pt x="105178" y="698569"/>
                        <a:pt x="107371" y="699559"/>
                        <a:pt x="109763" y="700351"/>
                      </a:cubicBezTo>
                      <a:cubicBezTo>
                        <a:pt x="153216" y="628445"/>
                        <a:pt x="187301" y="551785"/>
                        <a:pt x="211220" y="471559"/>
                      </a:cubicBezTo>
                      <a:cubicBezTo>
                        <a:pt x="211220" y="471559"/>
                        <a:pt x="211220" y="471559"/>
                        <a:pt x="211220" y="471559"/>
                      </a:cubicBezTo>
                      <a:cubicBezTo>
                        <a:pt x="211419" y="471163"/>
                        <a:pt x="211419" y="470767"/>
                        <a:pt x="211619" y="470371"/>
                      </a:cubicBezTo>
                      <a:cubicBezTo>
                        <a:pt x="215007" y="459080"/>
                        <a:pt x="218196" y="447590"/>
                        <a:pt x="221186" y="436101"/>
                      </a:cubicBezTo>
                      <a:cubicBezTo>
                        <a:pt x="221585" y="434319"/>
                        <a:pt x="220389" y="432338"/>
                        <a:pt x="218396" y="43174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30" name="Freeform 3229">
                  <a:extLst>
                    <a:ext uri="{FF2B5EF4-FFF2-40B4-BE49-F238E27FC236}">
                      <a16:creationId xmlns:a16="http://schemas.microsoft.com/office/drawing/2014/main" id="{44A9112E-77EC-4843-F034-BB4771D24D8B}"/>
                    </a:ext>
                  </a:extLst>
                </p:cNvPr>
                <p:cNvSpPr/>
                <p:nvPr/>
              </p:nvSpPr>
              <p:spPr>
                <a:xfrm>
                  <a:off x="3222922" y="5007284"/>
                  <a:ext cx="223321" cy="1086118"/>
                </a:xfrm>
                <a:custGeom>
                  <a:avLst/>
                  <a:gdLst>
                    <a:gd name="connsiteX0" fmla="*/ 194105 w 223321"/>
                    <a:gd name="connsiteY0" fmla="*/ 281484 h 1086118"/>
                    <a:gd name="connsiteX1" fmla="*/ 194105 w 223321"/>
                    <a:gd name="connsiteY1" fmla="*/ 281484 h 1086118"/>
                    <a:gd name="connsiteX2" fmla="*/ 84675 w 223321"/>
                    <a:gd name="connsiteY2" fmla="*/ 1585 h 1086118"/>
                    <a:gd name="connsiteX3" fmla="*/ 81486 w 223321"/>
                    <a:gd name="connsiteY3" fmla="*/ 0 h 1086118"/>
                    <a:gd name="connsiteX4" fmla="*/ 78496 w 223321"/>
                    <a:gd name="connsiteY4" fmla="*/ 1783 h 1086118"/>
                    <a:gd name="connsiteX5" fmla="*/ 2552 w 223321"/>
                    <a:gd name="connsiteY5" fmla="*/ 45560 h 1086118"/>
                    <a:gd name="connsiteX6" fmla="*/ 161 w 223321"/>
                    <a:gd name="connsiteY6" fmla="*/ 47937 h 1086118"/>
                    <a:gd name="connsiteX7" fmla="*/ 758 w 223321"/>
                    <a:gd name="connsiteY7" fmla="*/ 51107 h 1086118"/>
                    <a:gd name="connsiteX8" fmla="*/ 5742 w 223321"/>
                    <a:gd name="connsiteY8" fmla="*/ 57049 h 1086118"/>
                    <a:gd name="connsiteX9" fmla="*/ 34445 w 223321"/>
                    <a:gd name="connsiteY9" fmla="*/ 91715 h 1086118"/>
                    <a:gd name="connsiteX10" fmla="*/ 36836 w 223321"/>
                    <a:gd name="connsiteY10" fmla="*/ 93102 h 1086118"/>
                    <a:gd name="connsiteX11" fmla="*/ 72914 w 223321"/>
                    <a:gd name="connsiteY11" fmla="*/ 96469 h 1086118"/>
                    <a:gd name="connsiteX12" fmla="*/ 45607 w 223321"/>
                    <a:gd name="connsiteY12" fmla="*/ 168771 h 1086118"/>
                    <a:gd name="connsiteX13" fmla="*/ 45806 w 223321"/>
                    <a:gd name="connsiteY13" fmla="*/ 171544 h 1086118"/>
                    <a:gd name="connsiteX14" fmla="*/ 47999 w 223321"/>
                    <a:gd name="connsiteY14" fmla="*/ 173327 h 1086118"/>
                    <a:gd name="connsiteX15" fmla="*/ 186730 w 223321"/>
                    <a:gd name="connsiteY15" fmla="*/ 282870 h 1086118"/>
                    <a:gd name="connsiteX16" fmla="*/ 213639 w 223321"/>
                    <a:gd name="connsiteY16" fmla="*/ 564552 h 1086118"/>
                    <a:gd name="connsiteX17" fmla="*/ 209453 w 223321"/>
                    <a:gd name="connsiteY17" fmla="*/ 967067 h 1086118"/>
                    <a:gd name="connsiteX18" fmla="*/ 205467 w 223321"/>
                    <a:gd name="connsiteY18" fmla="*/ 1084732 h 1086118"/>
                    <a:gd name="connsiteX19" fmla="*/ 209652 w 223321"/>
                    <a:gd name="connsiteY19" fmla="*/ 1085524 h 1086118"/>
                    <a:gd name="connsiteX20" fmla="*/ 212642 w 223321"/>
                    <a:gd name="connsiteY20" fmla="*/ 1086118 h 1086118"/>
                    <a:gd name="connsiteX21" fmla="*/ 216629 w 223321"/>
                    <a:gd name="connsiteY21" fmla="*/ 967463 h 1086118"/>
                    <a:gd name="connsiteX22" fmla="*/ 220815 w 223321"/>
                    <a:gd name="connsiteY22" fmla="*/ 564552 h 1086118"/>
                    <a:gd name="connsiteX23" fmla="*/ 194105 w 223321"/>
                    <a:gd name="connsiteY23" fmla="*/ 281484 h 1086118"/>
                    <a:gd name="connsiteX24" fmla="*/ 54178 w 223321"/>
                    <a:gd name="connsiteY24" fmla="*/ 167979 h 1086118"/>
                    <a:gd name="connsiteX25" fmla="*/ 81685 w 223321"/>
                    <a:gd name="connsiteY25" fmla="*/ 94686 h 1086118"/>
                    <a:gd name="connsiteX26" fmla="*/ 81286 w 223321"/>
                    <a:gd name="connsiteY26" fmla="*/ 91517 h 1086118"/>
                    <a:gd name="connsiteX27" fmla="*/ 78496 w 223321"/>
                    <a:gd name="connsiteY27" fmla="*/ 89932 h 1086118"/>
                    <a:gd name="connsiteX28" fmla="*/ 39029 w 223321"/>
                    <a:gd name="connsiteY28" fmla="*/ 86168 h 1086118"/>
                    <a:gd name="connsiteX29" fmla="*/ 12319 w 223321"/>
                    <a:gd name="connsiteY29" fmla="*/ 54078 h 1086118"/>
                    <a:gd name="connsiteX30" fmla="*/ 9529 w 223321"/>
                    <a:gd name="connsiteY30" fmla="*/ 50711 h 1086118"/>
                    <a:gd name="connsiteX31" fmla="*/ 81486 w 223321"/>
                    <a:gd name="connsiteY31" fmla="*/ 9904 h 1086118"/>
                    <a:gd name="connsiteX32" fmla="*/ 84077 w 223321"/>
                    <a:gd name="connsiteY32" fmla="*/ 13668 h 1086118"/>
                    <a:gd name="connsiteX33" fmla="*/ 184139 w 223321"/>
                    <a:gd name="connsiteY33" fmla="*/ 264844 h 1086118"/>
                    <a:gd name="connsiteX34" fmla="*/ 54178 w 223321"/>
                    <a:gd name="connsiteY34" fmla="*/ 167979 h 1086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223321" h="1086118">
                      <a:moveTo>
                        <a:pt x="194105" y="281484"/>
                      </a:moveTo>
                      <a:cubicBezTo>
                        <a:pt x="194105" y="281484"/>
                        <a:pt x="194105" y="281484"/>
                        <a:pt x="194105" y="281484"/>
                      </a:cubicBezTo>
                      <a:cubicBezTo>
                        <a:pt x="179953" y="174516"/>
                        <a:pt x="147263" y="90724"/>
                        <a:pt x="84675" y="1585"/>
                      </a:cubicBezTo>
                      <a:cubicBezTo>
                        <a:pt x="83878" y="594"/>
                        <a:pt x="82881" y="0"/>
                        <a:pt x="81486" y="0"/>
                      </a:cubicBezTo>
                      <a:cubicBezTo>
                        <a:pt x="80290" y="0"/>
                        <a:pt x="79094" y="792"/>
                        <a:pt x="78496" y="1783"/>
                      </a:cubicBezTo>
                      <a:cubicBezTo>
                        <a:pt x="65540" y="23969"/>
                        <a:pt x="3150" y="45362"/>
                        <a:pt x="2552" y="45560"/>
                      </a:cubicBezTo>
                      <a:cubicBezTo>
                        <a:pt x="1356" y="45956"/>
                        <a:pt x="559" y="46749"/>
                        <a:pt x="161" y="47937"/>
                      </a:cubicBezTo>
                      <a:cubicBezTo>
                        <a:pt x="-238" y="49126"/>
                        <a:pt x="161" y="50314"/>
                        <a:pt x="758" y="51107"/>
                      </a:cubicBezTo>
                      <a:lnTo>
                        <a:pt x="5742" y="57049"/>
                      </a:lnTo>
                      <a:lnTo>
                        <a:pt x="34445" y="91715"/>
                      </a:lnTo>
                      <a:cubicBezTo>
                        <a:pt x="35043" y="92507"/>
                        <a:pt x="36039" y="92903"/>
                        <a:pt x="36836" y="93102"/>
                      </a:cubicBezTo>
                      <a:lnTo>
                        <a:pt x="72914" y="96469"/>
                      </a:lnTo>
                      <a:lnTo>
                        <a:pt x="45607" y="168771"/>
                      </a:lnTo>
                      <a:cubicBezTo>
                        <a:pt x="45208" y="169762"/>
                        <a:pt x="45408" y="170752"/>
                        <a:pt x="45806" y="171544"/>
                      </a:cubicBezTo>
                      <a:cubicBezTo>
                        <a:pt x="46205" y="172337"/>
                        <a:pt x="47002" y="173129"/>
                        <a:pt x="47999" y="173327"/>
                      </a:cubicBezTo>
                      <a:cubicBezTo>
                        <a:pt x="48995" y="173723"/>
                        <a:pt x="144074" y="204823"/>
                        <a:pt x="186730" y="282870"/>
                      </a:cubicBezTo>
                      <a:cubicBezTo>
                        <a:pt x="202078" y="381914"/>
                        <a:pt x="210051" y="474620"/>
                        <a:pt x="213639" y="564552"/>
                      </a:cubicBezTo>
                      <a:cubicBezTo>
                        <a:pt x="219220" y="701827"/>
                        <a:pt x="214436" y="832169"/>
                        <a:pt x="209453" y="967067"/>
                      </a:cubicBezTo>
                      <a:cubicBezTo>
                        <a:pt x="208058" y="1005496"/>
                        <a:pt x="206663" y="1044916"/>
                        <a:pt x="205467" y="1084732"/>
                      </a:cubicBezTo>
                      <a:cubicBezTo>
                        <a:pt x="206862" y="1084930"/>
                        <a:pt x="208257" y="1085128"/>
                        <a:pt x="209652" y="1085524"/>
                      </a:cubicBezTo>
                      <a:cubicBezTo>
                        <a:pt x="210649" y="1085722"/>
                        <a:pt x="211646" y="1085920"/>
                        <a:pt x="212642" y="1086118"/>
                      </a:cubicBezTo>
                      <a:cubicBezTo>
                        <a:pt x="213838" y="1046104"/>
                        <a:pt x="215233" y="1006289"/>
                        <a:pt x="216629" y="967463"/>
                      </a:cubicBezTo>
                      <a:cubicBezTo>
                        <a:pt x="221612" y="832565"/>
                        <a:pt x="226396" y="702025"/>
                        <a:pt x="220815" y="564552"/>
                      </a:cubicBezTo>
                      <a:cubicBezTo>
                        <a:pt x="217626" y="474422"/>
                        <a:pt x="209453" y="381122"/>
                        <a:pt x="194105" y="281484"/>
                      </a:cubicBezTo>
                      <a:close/>
                      <a:moveTo>
                        <a:pt x="54178" y="167979"/>
                      </a:moveTo>
                      <a:lnTo>
                        <a:pt x="81685" y="94686"/>
                      </a:lnTo>
                      <a:cubicBezTo>
                        <a:pt x="82084" y="93696"/>
                        <a:pt x="81884" y="92507"/>
                        <a:pt x="81286" y="91517"/>
                      </a:cubicBezTo>
                      <a:cubicBezTo>
                        <a:pt x="80688" y="90526"/>
                        <a:pt x="79692" y="89932"/>
                        <a:pt x="78496" y="89932"/>
                      </a:cubicBezTo>
                      <a:lnTo>
                        <a:pt x="39029" y="86168"/>
                      </a:lnTo>
                      <a:lnTo>
                        <a:pt x="12319" y="54078"/>
                      </a:lnTo>
                      <a:lnTo>
                        <a:pt x="9529" y="50711"/>
                      </a:lnTo>
                      <a:cubicBezTo>
                        <a:pt x="23880" y="45362"/>
                        <a:pt x="65739" y="28921"/>
                        <a:pt x="81486" y="9904"/>
                      </a:cubicBezTo>
                      <a:cubicBezTo>
                        <a:pt x="82283" y="11093"/>
                        <a:pt x="83280" y="12480"/>
                        <a:pt x="84077" y="13668"/>
                      </a:cubicBezTo>
                      <a:cubicBezTo>
                        <a:pt x="138892" y="93894"/>
                        <a:pt x="169389" y="170554"/>
                        <a:pt x="184139" y="264844"/>
                      </a:cubicBezTo>
                      <a:cubicBezTo>
                        <a:pt x="142878" y="203239"/>
                        <a:pt x="70921" y="174120"/>
                        <a:pt x="54178" y="16797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31" name="Freeform 3230">
                  <a:extLst>
                    <a:ext uri="{FF2B5EF4-FFF2-40B4-BE49-F238E27FC236}">
                      <a16:creationId xmlns:a16="http://schemas.microsoft.com/office/drawing/2014/main" id="{6D2D8EB1-8D43-1E47-9A34-93E02DF10204}"/>
                    </a:ext>
                  </a:extLst>
                </p:cNvPr>
                <p:cNvSpPr/>
                <p:nvPr/>
              </p:nvSpPr>
              <p:spPr>
                <a:xfrm>
                  <a:off x="3510074" y="4988267"/>
                  <a:ext cx="335903" cy="1089485"/>
                </a:xfrm>
                <a:custGeom>
                  <a:avLst/>
                  <a:gdLst>
                    <a:gd name="connsiteX0" fmla="*/ 205943 w 335903"/>
                    <a:gd name="connsiteY0" fmla="*/ 783439 h 1089485"/>
                    <a:gd name="connsiteX1" fmla="*/ 137374 w 335903"/>
                    <a:gd name="connsiteY1" fmla="*/ 583766 h 1089485"/>
                    <a:gd name="connsiteX2" fmla="*/ 51066 w 335903"/>
                    <a:gd name="connsiteY2" fmla="*/ 289803 h 1089485"/>
                    <a:gd name="connsiteX3" fmla="*/ 108472 w 335903"/>
                    <a:gd name="connsiteY3" fmla="*/ 137275 h 1089485"/>
                    <a:gd name="connsiteX4" fmla="*/ 107874 w 335903"/>
                    <a:gd name="connsiteY4" fmla="*/ 133710 h 1089485"/>
                    <a:gd name="connsiteX5" fmla="*/ 66813 w 335903"/>
                    <a:gd name="connsiteY5" fmla="*/ 82009 h 1089485"/>
                    <a:gd name="connsiteX6" fmla="*/ 102094 w 335903"/>
                    <a:gd name="connsiteY6" fmla="*/ 66162 h 1089485"/>
                    <a:gd name="connsiteX7" fmla="*/ 104087 w 335903"/>
                    <a:gd name="connsiteY7" fmla="*/ 63784 h 1089485"/>
                    <a:gd name="connsiteX8" fmla="*/ 103489 w 335903"/>
                    <a:gd name="connsiteY8" fmla="*/ 60813 h 1089485"/>
                    <a:gd name="connsiteX9" fmla="*/ 76580 w 335903"/>
                    <a:gd name="connsiteY9" fmla="*/ 14460 h 1089485"/>
                    <a:gd name="connsiteX10" fmla="*/ 75185 w 335903"/>
                    <a:gd name="connsiteY10" fmla="*/ 4160 h 1089485"/>
                    <a:gd name="connsiteX11" fmla="*/ 73790 w 335903"/>
                    <a:gd name="connsiteY11" fmla="*/ 792 h 1089485"/>
                    <a:gd name="connsiteX12" fmla="*/ 70202 w 335903"/>
                    <a:gd name="connsiteY12" fmla="*/ 198 h 1089485"/>
                    <a:gd name="connsiteX13" fmla="*/ 4424 w 335903"/>
                    <a:gd name="connsiteY13" fmla="*/ 8716 h 1089485"/>
                    <a:gd name="connsiteX14" fmla="*/ 1235 w 335903"/>
                    <a:gd name="connsiteY14" fmla="*/ 9508 h 1089485"/>
                    <a:gd name="connsiteX15" fmla="*/ 39 w 335903"/>
                    <a:gd name="connsiteY15" fmla="*/ 12480 h 1089485"/>
                    <a:gd name="connsiteX16" fmla="*/ 1434 w 335903"/>
                    <a:gd name="connsiteY16" fmla="*/ 31298 h 1089485"/>
                    <a:gd name="connsiteX17" fmla="*/ 43891 w 335903"/>
                    <a:gd name="connsiteY17" fmla="*/ 290992 h 1089485"/>
                    <a:gd name="connsiteX18" fmla="*/ 43891 w 335903"/>
                    <a:gd name="connsiteY18" fmla="*/ 290992 h 1089485"/>
                    <a:gd name="connsiteX19" fmla="*/ 129800 w 335903"/>
                    <a:gd name="connsiteY19" fmla="*/ 583964 h 1089485"/>
                    <a:gd name="connsiteX20" fmla="*/ 199166 w 335903"/>
                    <a:gd name="connsiteY20" fmla="*/ 786014 h 1089485"/>
                    <a:gd name="connsiteX21" fmla="*/ 226673 w 335903"/>
                    <a:gd name="connsiteY21" fmla="*/ 857921 h 1089485"/>
                    <a:gd name="connsiteX22" fmla="*/ 328728 w 335903"/>
                    <a:gd name="connsiteY22" fmla="*/ 1089486 h 1089485"/>
                    <a:gd name="connsiteX23" fmla="*/ 335904 w 335903"/>
                    <a:gd name="connsiteY23" fmla="*/ 1087703 h 1089485"/>
                    <a:gd name="connsiteX24" fmla="*/ 205943 w 335903"/>
                    <a:gd name="connsiteY24" fmla="*/ 783439 h 1089485"/>
                    <a:gd name="connsiteX25" fmla="*/ 68009 w 335903"/>
                    <a:gd name="connsiteY25" fmla="*/ 8320 h 1089485"/>
                    <a:gd name="connsiteX26" fmla="*/ 69604 w 335903"/>
                    <a:gd name="connsiteY26" fmla="*/ 15847 h 1089485"/>
                    <a:gd name="connsiteX27" fmla="*/ 95117 w 335903"/>
                    <a:gd name="connsiteY27" fmla="*/ 61209 h 1089485"/>
                    <a:gd name="connsiteX28" fmla="*/ 59836 w 335903"/>
                    <a:gd name="connsiteY28" fmla="*/ 77254 h 1089485"/>
                    <a:gd name="connsiteX29" fmla="*/ 57843 w 335903"/>
                    <a:gd name="connsiteY29" fmla="*/ 79632 h 1089485"/>
                    <a:gd name="connsiteX30" fmla="*/ 58441 w 335903"/>
                    <a:gd name="connsiteY30" fmla="*/ 82801 h 1089485"/>
                    <a:gd name="connsiteX31" fmla="*/ 101097 w 335903"/>
                    <a:gd name="connsiteY31" fmla="*/ 136285 h 1089485"/>
                    <a:gd name="connsiteX32" fmla="*/ 47279 w 335903"/>
                    <a:gd name="connsiteY32" fmla="*/ 276333 h 1089485"/>
                    <a:gd name="connsiteX33" fmla="*/ 8610 w 335903"/>
                    <a:gd name="connsiteY33" fmla="*/ 30704 h 1089485"/>
                    <a:gd name="connsiteX34" fmla="*/ 8411 w 335903"/>
                    <a:gd name="connsiteY34" fmla="*/ 26148 h 1089485"/>
                    <a:gd name="connsiteX35" fmla="*/ 7812 w 335903"/>
                    <a:gd name="connsiteY35" fmla="*/ 16243 h 1089485"/>
                    <a:gd name="connsiteX36" fmla="*/ 68009 w 335903"/>
                    <a:gd name="connsiteY36" fmla="*/ 8320 h 10894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</a:cxnLst>
                  <a:rect l="l" t="t" r="r" b="b"/>
                  <a:pathLst>
                    <a:path w="335903" h="1089485">
                      <a:moveTo>
                        <a:pt x="205943" y="783439"/>
                      </a:moveTo>
                      <a:cubicBezTo>
                        <a:pt x="181625" y="718070"/>
                        <a:pt x="158304" y="649136"/>
                        <a:pt x="137374" y="583766"/>
                      </a:cubicBezTo>
                      <a:cubicBezTo>
                        <a:pt x="95715" y="453820"/>
                        <a:pt x="63425" y="337542"/>
                        <a:pt x="51066" y="289803"/>
                      </a:cubicBezTo>
                      <a:cubicBezTo>
                        <a:pt x="56847" y="261477"/>
                        <a:pt x="107874" y="138464"/>
                        <a:pt x="108472" y="137275"/>
                      </a:cubicBezTo>
                      <a:cubicBezTo>
                        <a:pt x="108871" y="136087"/>
                        <a:pt x="108672" y="134700"/>
                        <a:pt x="107874" y="133710"/>
                      </a:cubicBezTo>
                      <a:lnTo>
                        <a:pt x="66813" y="82009"/>
                      </a:lnTo>
                      <a:lnTo>
                        <a:pt x="102094" y="66162"/>
                      </a:lnTo>
                      <a:cubicBezTo>
                        <a:pt x="103091" y="65765"/>
                        <a:pt x="103888" y="64775"/>
                        <a:pt x="104087" y="63784"/>
                      </a:cubicBezTo>
                      <a:cubicBezTo>
                        <a:pt x="104286" y="62794"/>
                        <a:pt x="104087" y="61606"/>
                        <a:pt x="103489" y="60813"/>
                      </a:cubicBezTo>
                      <a:cubicBezTo>
                        <a:pt x="96712" y="52097"/>
                        <a:pt x="81364" y="30109"/>
                        <a:pt x="76580" y="14460"/>
                      </a:cubicBezTo>
                      <a:cubicBezTo>
                        <a:pt x="75384" y="10499"/>
                        <a:pt x="74786" y="6933"/>
                        <a:pt x="75185" y="4160"/>
                      </a:cubicBezTo>
                      <a:cubicBezTo>
                        <a:pt x="75384" y="2971"/>
                        <a:pt x="74786" y="1585"/>
                        <a:pt x="73790" y="792"/>
                      </a:cubicBezTo>
                      <a:cubicBezTo>
                        <a:pt x="72793" y="0"/>
                        <a:pt x="71397" y="-198"/>
                        <a:pt x="70202" y="198"/>
                      </a:cubicBezTo>
                      <a:cubicBezTo>
                        <a:pt x="61232" y="3566"/>
                        <a:pt x="29738" y="14262"/>
                        <a:pt x="4424" y="8716"/>
                      </a:cubicBezTo>
                      <a:cubicBezTo>
                        <a:pt x="3228" y="8518"/>
                        <a:pt x="2032" y="8716"/>
                        <a:pt x="1235" y="9508"/>
                      </a:cubicBezTo>
                      <a:cubicBezTo>
                        <a:pt x="437" y="10301"/>
                        <a:pt x="-161" y="11489"/>
                        <a:pt x="39" y="12480"/>
                      </a:cubicBezTo>
                      <a:cubicBezTo>
                        <a:pt x="437" y="16639"/>
                        <a:pt x="836" y="22978"/>
                        <a:pt x="1434" y="31298"/>
                      </a:cubicBezTo>
                      <a:cubicBezTo>
                        <a:pt x="4025" y="74679"/>
                        <a:pt x="10005" y="176101"/>
                        <a:pt x="43891" y="290992"/>
                      </a:cubicBezTo>
                      <a:cubicBezTo>
                        <a:pt x="43891" y="290992"/>
                        <a:pt x="43891" y="290992"/>
                        <a:pt x="43891" y="290992"/>
                      </a:cubicBezTo>
                      <a:cubicBezTo>
                        <a:pt x="56050" y="338137"/>
                        <a:pt x="88141" y="454019"/>
                        <a:pt x="129800" y="583964"/>
                      </a:cubicBezTo>
                      <a:cubicBezTo>
                        <a:pt x="150929" y="650126"/>
                        <a:pt x="174449" y="719853"/>
                        <a:pt x="199166" y="786014"/>
                      </a:cubicBezTo>
                      <a:cubicBezTo>
                        <a:pt x="208335" y="810775"/>
                        <a:pt x="217504" y="834744"/>
                        <a:pt x="226673" y="857921"/>
                      </a:cubicBezTo>
                      <a:cubicBezTo>
                        <a:pt x="264943" y="954984"/>
                        <a:pt x="301619" y="1036596"/>
                        <a:pt x="328728" y="1089486"/>
                      </a:cubicBezTo>
                      <a:cubicBezTo>
                        <a:pt x="331120" y="1088892"/>
                        <a:pt x="333512" y="1088297"/>
                        <a:pt x="335904" y="1087703"/>
                      </a:cubicBezTo>
                      <a:cubicBezTo>
                        <a:pt x="302417" y="1022730"/>
                        <a:pt x="253980" y="912791"/>
                        <a:pt x="205943" y="783439"/>
                      </a:cubicBezTo>
                      <a:close/>
                      <a:moveTo>
                        <a:pt x="68009" y="8320"/>
                      </a:moveTo>
                      <a:cubicBezTo>
                        <a:pt x="68208" y="10697"/>
                        <a:pt x="68806" y="13272"/>
                        <a:pt x="69604" y="15847"/>
                      </a:cubicBezTo>
                      <a:cubicBezTo>
                        <a:pt x="74587" y="32487"/>
                        <a:pt x="88739" y="52890"/>
                        <a:pt x="95117" y="61209"/>
                      </a:cubicBezTo>
                      <a:lnTo>
                        <a:pt x="59836" y="77254"/>
                      </a:lnTo>
                      <a:cubicBezTo>
                        <a:pt x="58840" y="77651"/>
                        <a:pt x="58043" y="78641"/>
                        <a:pt x="57843" y="79632"/>
                      </a:cubicBezTo>
                      <a:cubicBezTo>
                        <a:pt x="57644" y="80622"/>
                        <a:pt x="57843" y="81811"/>
                        <a:pt x="58441" y="82801"/>
                      </a:cubicBezTo>
                      <a:lnTo>
                        <a:pt x="101097" y="136285"/>
                      </a:lnTo>
                      <a:cubicBezTo>
                        <a:pt x="95117" y="150943"/>
                        <a:pt x="59239" y="237706"/>
                        <a:pt x="47279" y="276333"/>
                      </a:cubicBezTo>
                      <a:cubicBezTo>
                        <a:pt x="16782" y="167385"/>
                        <a:pt x="11201" y="72302"/>
                        <a:pt x="8610" y="30704"/>
                      </a:cubicBezTo>
                      <a:cubicBezTo>
                        <a:pt x="8610" y="29119"/>
                        <a:pt x="8411" y="27534"/>
                        <a:pt x="8411" y="26148"/>
                      </a:cubicBezTo>
                      <a:cubicBezTo>
                        <a:pt x="8211" y="22384"/>
                        <a:pt x="8012" y="19016"/>
                        <a:pt x="7812" y="16243"/>
                      </a:cubicBezTo>
                      <a:cubicBezTo>
                        <a:pt x="30336" y="19611"/>
                        <a:pt x="55651" y="12678"/>
                        <a:pt x="68009" y="832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32" name="Freeform 3231">
                  <a:extLst>
                    <a:ext uri="{FF2B5EF4-FFF2-40B4-BE49-F238E27FC236}">
                      <a16:creationId xmlns:a16="http://schemas.microsoft.com/office/drawing/2014/main" id="{57599FCD-14F0-DA7C-CCB2-9F94B03BA244}"/>
                    </a:ext>
                  </a:extLst>
                </p:cNvPr>
                <p:cNvSpPr/>
                <p:nvPr/>
              </p:nvSpPr>
              <p:spPr>
                <a:xfrm>
                  <a:off x="3572303" y="5894237"/>
                  <a:ext cx="31968" cy="212238"/>
                </a:xfrm>
                <a:custGeom>
                  <a:avLst/>
                  <a:gdLst>
                    <a:gd name="connsiteX0" fmla="*/ 29301 w 31968"/>
                    <a:gd name="connsiteY0" fmla="*/ 86 h 212238"/>
                    <a:gd name="connsiteX1" fmla="*/ 24916 w 31968"/>
                    <a:gd name="connsiteY1" fmla="*/ 2661 h 212238"/>
                    <a:gd name="connsiteX2" fmla="*/ 0 w 31968"/>
                    <a:gd name="connsiteY2" fmla="*/ 212041 h 212238"/>
                    <a:gd name="connsiteX3" fmla="*/ 7176 w 31968"/>
                    <a:gd name="connsiteY3" fmla="*/ 212239 h 212238"/>
                    <a:gd name="connsiteX4" fmla="*/ 31892 w 31968"/>
                    <a:gd name="connsiteY4" fmla="*/ 4444 h 212238"/>
                    <a:gd name="connsiteX5" fmla="*/ 29301 w 31968"/>
                    <a:gd name="connsiteY5" fmla="*/ 86 h 212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1968" h="212238">
                      <a:moveTo>
                        <a:pt x="29301" y="86"/>
                      </a:moveTo>
                      <a:cubicBezTo>
                        <a:pt x="27507" y="-310"/>
                        <a:pt x="25314" y="680"/>
                        <a:pt x="24916" y="2661"/>
                      </a:cubicBezTo>
                      <a:cubicBezTo>
                        <a:pt x="11162" y="55155"/>
                        <a:pt x="1595" y="136767"/>
                        <a:pt x="0" y="212041"/>
                      </a:cubicBezTo>
                      <a:cubicBezTo>
                        <a:pt x="2392" y="212041"/>
                        <a:pt x="4784" y="212239"/>
                        <a:pt x="7176" y="212239"/>
                      </a:cubicBezTo>
                      <a:cubicBezTo>
                        <a:pt x="8770" y="137559"/>
                        <a:pt x="18338" y="56541"/>
                        <a:pt x="31892" y="4444"/>
                      </a:cubicBezTo>
                      <a:cubicBezTo>
                        <a:pt x="32291" y="2463"/>
                        <a:pt x="31095" y="482"/>
                        <a:pt x="29301" y="8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3233" name="Graphic 12">
              <a:extLst>
                <a:ext uri="{FF2B5EF4-FFF2-40B4-BE49-F238E27FC236}">
                  <a16:creationId xmlns:a16="http://schemas.microsoft.com/office/drawing/2014/main" id="{48EC4E69-574A-3513-8E52-7F41E283884A}"/>
                </a:ext>
              </a:extLst>
            </p:cNvPr>
            <p:cNvGrpSpPr/>
            <p:nvPr/>
          </p:nvGrpSpPr>
          <p:grpSpPr>
            <a:xfrm>
              <a:off x="1229421" y="4364601"/>
              <a:ext cx="1834763" cy="2482328"/>
              <a:chOff x="1229421" y="4364601"/>
              <a:chExt cx="1834763" cy="2482328"/>
            </a:xfrm>
          </p:grpSpPr>
          <p:sp>
            <p:nvSpPr>
              <p:cNvPr id="3234" name="Freeform 3233">
                <a:extLst>
                  <a:ext uri="{FF2B5EF4-FFF2-40B4-BE49-F238E27FC236}">
                    <a16:creationId xmlns:a16="http://schemas.microsoft.com/office/drawing/2014/main" id="{516895CE-4C95-B8A1-E79C-3563C71B40BA}"/>
                  </a:ext>
                </a:extLst>
              </p:cNvPr>
              <p:cNvSpPr/>
              <p:nvPr/>
            </p:nvSpPr>
            <p:spPr>
              <a:xfrm>
                <a:off x="1603177" y="5135447"/>
                <a:ext cx="336045" cy="319516"/>
              </a:xfrm>
              <a:custGeom>
                <a:avLst/>
                <a:gdLst>
                  <a:gd name="connsiteX0" fmla="*/ 219439 w 336045"/>
                  <a:gd name="connsiteY0" fmla="*/ 319517 h 319516"/>
                  <a:gd name="connsiteX1" fmla="*/ 380 w 336045"/>
                  <a:gd name="connsiteY1" fmla="*/ 180657 h 319516"/>
                  <a:gd name="connsiteX2" fmla="*/ 68948 w 336045"/>
                  <a:gd name="connsiteY2" fmla="*/ 106373 h 319516"/>
                  <a:gd name="connsiteX3" fmla="*/ 70941 w 336045"/>
                  <a:gd name="connsiteY3" fmla="*/ 3368 h 319516"/>
                  <a:gd name="connsiteX4" fmla="*/ 210669 w 336045"/>
                  <a:gd name="connsiteY4" fmla="*/ 0 h 319516"/>
                  <a:gd name="connsiteX5" fmla="*/ 202098 w 336045"/>
                  <a:gd name="connsiteY5" fmla="*/ 63190 h 319516"/>
                  <a:gd name="connsiteX6" fmla="*/ 231000 w 336045"/>
                  <a:gd name="connsiteY6" fmla="*/ 118853 h 319516"/>
                  <a:gd name="connsiteX7" fmla="*/ 336045 w 336045"/>
                  <a:gd name="connsiteY7" fmla="*/ 119249 h 319516"/>
                  <a:gd name="connsiteX8" fmla="*/ 219439 w 336045"/>
                  <a:gd name="connsiteY8" fmla="*/ 319517 h 319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36045" h="319516">
                    <a:moveTo>
                      <a:pt x="219439" y="319517"/>
                    </a:moveTo>
                    <a:cubicBezTo>
                      <a:pt x="219439" y="319517"/>
                      <a:pt x="-10583" y="186203"/>
                      <a:pt x="380" y="180657"/>
                    </a:cubicBezTo>
                    <a:cubicBezTo>
                      <a:pt x="56590" y="151934"/>
                      <a:pt x="65360" y="126380"/>
                      <a:pt x="68948" y="106373"/>
                    </a:cubicBezTo>
                    <a:cubicBezTo>
                      <a:pt x="72536" y="86367"/>
                      <a:pt x="70941" y="3368"/>
                      <a:pt x="70941" y="3368"/>
                    </a:cubicBezTo>
                    <a:lnTo>
                      <a:pt x="210669" y="0"/>
                    </a:lnTo>
                    <a:cubicBezTo>
                      <a:pt x="210669" y="0"/>
                      <a:pt x="200503" y="41797"/>
                      <a:pt x="202098" y="63190"/>
                    </a:cubicBezTo>
                    <a:cubicBezTo>
                      <a:pt x="203693" y="84584"/>
                      <a:pt x="213858" y="105977"/>
                      <a:pt x="231000" y="118853"/>
                    </a:cubicBezTo>
                    <a:cubicBezTo>
                      <a:pt x="260501" y="140841"/>
                      <a:pt x="336045" y="119249"/>
                      <a:pt x="336045" y="119249"/>
                    </a:cubicBezTo>
                    <a:lnTo>
                      <a:pt x="219439" y="319517"/>
                    </a:lnTo>
                    <a:close/>
                  </a:path>
                </a:pathLst>
              </a:custGeom>
              <a:solidFill>
                <a:srgbClr val="90C0E7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35" name="Freeform 3234">
                <a:extLst>
                  <a:ext uri="{FF2B5EF4-FFF2-40B4-BE49-F238E27FC236}">
                    <a16:creationId xmlns:a16="http://schemas.microsoft.com/office/drawing/2014/main" id="{D616E0E5-8A94-44FB-5DC0-B68209795413}"/>
                  </a:ext>
                </a:extLst>
              </p:cNvPr>
              <p:cNvSpPr/>
              <p:nvPr/>
            </p:nvSpPr>
            <p:spPr>
              <a:xfrm>
                <a:off x="2439354" y="4676387"/>
                <a:ext cx="90025" cy="167397"/>
              </a:xfrm>
              <a:custGeom>
                <a:avLst/>
                <a:gdLst>
                  <a:gd name="connsiteX0" fmla="*/ 36654 w 90025"/>
                  <a:gd name="connsiteY0" fmla="*/ 485 h 167397"/>
                  <a:gd name="connsiteX1" fmla="*/ 82698 w 90025"/>
                  <a:gd name="connsiteY1" fmla="*/ 24058 h 167397"/>
                  <a:gd name="connsiteX2" fmla="*/ 89077 w 90025"/>
                  <a:gd name="connsiteY2" fmla="*/ 147863 h 167397"/>
                  <a:gd name="connsiteX3" fmla="*/ 18515 w 90025"/>
                  <a:gd name="connsiteY3" fmla="*/ 163710 h 167397"/>
                  <a:gd name="connsiteX4" fmla="*/ 36654 w 90025"/>
                  <a:gd name="connsiteY4" fmla="*/ 485 h 167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0025" h="167397">
                    <a:moveTo>
                      <a:pt x="36654" y="485"/>
                    </a:moveTo>
                    <a:cubicBezTo>
                      <a:pt x="39245" y="-1495"/>
                      <a:pt x="81303" y="1872"/>
                      <a:pt x="82698" y="24058"/>
                    </a:cubicBezTo>
                    <a:cubicBezTo>
                      <a:pt x="85090" y="59912"/>
                      <a:pt x="92665" y="142119"/>
                      <a:pt x="89077" y="147863"/>
                    </a:cubicBezTo>
                    <a:cubicBezTo>
                      <a:pt x="78712" y="164106"/>
                      <a:pt x="34860" y="172822"/>
                      <a:pt x="18515" y="163710"/>
                    </a:cubicBezTo>
                    <a:cubicBezTo>
                      <a:pt x="-31914" y="135186"/>
                      <a:pt x="36654" y="684"/>
                      <a:pt x="36654" y="485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36" name="Freeform 3235">
                <a:extLst>
                  <a:ext uri="{FF2B5EF4-FFF2-40B4-BE49-F238E27FC236}">
                    <a16:creationId xmlns:a16="http://schemas.microsoft.com/office/drawing/2014/main" id="{02715CE0-4F63-FD5A-7AEF-482A5FD761D2}"/>
                  </a:ext>
                </a:extLst>
              </p:cNvPr>
              <p:cNvSpPr/>
              <p:nvPr/>
            </p:nvSpPr>
            <p:spPr>
              <a:xfrm rot="-807324">
                <a:off x="2485692" y="4418107"/>
                <a:ext cx="524653" cy="521394"/>
              </a:xfrm>
              <a:custGeom>
                <a:avLst/>
                <a:gdLst>
                  <a:gd name="connsiteX0" fmla="*/ 524653 w 524653"/>
                  <a:gd name="connsiteY0" fmla="*/ 260697 h 521394"/>
                  <a:gd name="connsiteX1" fmla="*/ 262327 w 524653"/>
                  <a:gd name="connsiteY1" fmla="*/ 521395 h 521394"/>
                  <a:gd name="connsiteX2" fmla="*/ 0 w 524653"/>
                  <a:gd name="connsiteY2" fmla="*/ 260697 h 521394"/>
                  <a:gd name="connsiteX3" fmla="*/ 262327 w 524653"/>
                  <a:gd name="connsiteY3" fmla="*/ 0 h 521394"/>
                  <a:gd name="connsiteX4" fmla="*/ 524653 w 524653"/>
                  <a:gd name="connsiteY4" fmla="*/ 260697 h 521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4653" h="521394">
                    <a:moveTo>
                      <a:pt x="524653" y="260697"/>
                    </a:moveTo>
                    <a:cubicBezTo>
                      <a:pt x="524653" y="404676"/>
                      <a:pt x="407206" y="521395"/>
                      <a:pt x="262327" y="521395"/>
                    </a:cubicBezTo>
                    <a:cubicBezTo>
                      <a:pt x="117448" y="521395"/>
                      <a:pt x="0" y="404676"/>
                      <a:pt x="0" y="260697"/>
                    </a:cubicBezTo>
                    <a:cubicBezTo>
                      <a:pt x="0" y="116718"/>
                      <a:pt x="117448" y="0"/>
                      <a:pt x="262327" y="0"/>
                    </a:cubicBezTo>
                    <a:cubicBezTo>
                      <a:pt x="407206" y="0"/>
                      <a:pt x="524653" y="116718"/>
                      <a:pt x="524653" y="260697"/>
                    </a:cubicBezTo>
                    <a:close/>
                  </a:path>
                </a:pathLst>
              </a:custGeom>
              <a:solidFill>
                <a:srgbClr val="00A76B"/>
              </a:solidFill>
              <a:ln w="199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37" name="Freeform 3236">
                <a:extLst>
                  <a:ext uri="{FF2B5EF4-FFF2-40B4-BE49-F238E27FC236}">
                    <a16:creationId xmlns:a16="http://schemas.microsoft.com/office/drawing/2014/main" id="{50FA8925-7D5A-638C-AF7B-74CB3CCDF4BD}"/>
                  </a:ext>
                </a:extLst>
              </p:cNvPr>
              <p:cNvSpPr/>
              <p:nvPr/>
            </p:nvSpPr>
            <p:spPr>
              <a:xfrm>
                <a:off x="2287990" y="4619324"/>
                <a:ext cx="310005" cy="522604"/>
              </a:xfrm>
              <a:custGeom>
                <a:avLst/>
                <a:gdLst>
                  <a:gd name="connsiteX0" fmla="*/ 206556 w 310005"/>
                  <a:gd name="connsiteY0" fmla="*/ 334673 h 522604"/>
                  <a:gd name="connsiteX1" fmla="*/ 113670 w 310005"/>
                  <a:gd name="connsiteY1" fmla="*/ 496512 h 522604"/>
                  <a:gd name="connsiteX2" fmla="*/ 10020 w 310005"/>
                  <a:gd name="connsiteY2" fmla="*/ 390534 h 522604"/>
                  <a:gd name="connsiteX3" fmla="*/ 100713 w 310005"/>
                  <a:gd name="connsiteY3" fmla="*/ 176005 h 522604"/>
                  <a:gd name="connsiteX4" fmla="*/ 102308 w 310005"/>
                  <a:gd name="connsiteY4" fmla="*/ 150649 h 522604"/>
                  <a:gd name="connsiteX5" fmla="*/ 111278 w 310005"/>
                  <a:gd name="connsiteY5" fmla="*/ 131435 h 522604"/>
                  <a:gd name="connsiteX6" fmla="*/ 180843 w 310005"/>
                  <a:gd name="connsiteY6" fmla="*/ 6837 h 522604"/>
                  <a:gd name="connsiteX7" fmla="*/ 205559 w 310005"/>
                  <a:gd name="connsiteY7" fmla="*/ 11988 h 522604"/>
                  <a:gd name="connsiteX8" fmla="*/ 198383 w 310005"/>
                  <a:gd name="connsiteY8" fmla="*/ 61510 h 522604"/>
                  <a:gd name="connsiteX9" fmla="*/ 178451 w 310005"/>
                  <a:gd name="connsiteY9" fmla="*/ 206114 h 522604"/>
                  <a:gd name="connsiteX10" fmla="*/ 183234 w 310005"/>
                  <a:gd name="connsiteY10" fmla="*/ 213641 h 522604"/>
                  <a:gd name="connsiteX11" fmla="*/ 193001 w 310005"/>
                  <a:gd name="connsiteY11" fmla="*/ 211859 h 522604"/>
                  <a:gd name="connsiteX12" fmla="*/ 265556 w 310005"/>
                  <a:gd name="connsiteY12" fmla="*/ 176797 h 522604"/>
                  <a:gd name="connsiteX13" fmla="*/ 310006 w 310005"/>
                  <a:gd name="connsiteY13" fmla="*/ 189277 h 522604"/>
                  <a:gd name="connsiteX14" fmla="*/ 283894 w 310005"/>
                  <a:gd name="connsiteY14" fmla="*/ 223348 h 522604"/>
                  <a:gd name="connsiteX15" fmla="*/ 219312 w 310005"/>
                  <a:gd name="connsiteY15" fmla="*/ 312884 h 522604"/>
                  <a:gd name="connsiteX16" fmla="*/ 206556 w 310005"/>
                  <a:gd name="connsiteY16" fmla="*/ 334673 h 522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10005" h="522604">
                    <a:moveTo>
                      <a:pt x="206556" y="334673"/>
                    </a:moveTo>
                    <a:cubicBezTo>
                      <a:pt x="200177" y="346955"/>
                      <a:pt x="139383" y="455507"/>
                      <a:pt x="113670" y="496512"/>
                    </a:cubicBezTo>
                    <a:cubicBezTo>
                      <a:pt x="62243" y="578916"/>
                      <a:pt x="-30643" y="444612"/>
                      <a:pt x="10020" y="390534"/>
                    </a:cubicBezTo>
                    <a:cubicBezTo>
                      <a:pt x="61047" y="329127"/>
                      <a:pt x="101511" y="257617"/>
                      <a:pt x="100713" y="176005"/>
                    </a:cubicBezTo>
                    <a:cubicBezTo>
                      <a:pt x="100713" y="167487"/>
                      <a:pt x="100115" y="158969"/>
                      <a:pt x="102308" y="150649"/>
                    </a:cubicBezTo>
                    <a:cubicBezTo>
                      <a:pt x="104102" y="143914"/>
                      <a:pt x="107690" y="137576"/>
                      <a:pt x="111278" y="131435"/>
                    </a:cubicBezTo>
                    <a:cubicBezTo>
                      <a:pt x="135197" y="90430"/>
                      <a:pt x="159514" y="49228"/>
                      <a:pt x="180843" y="6837"/>
                    </a:cubicBezTo>
                    <a:cubicBezTo>
                      <a:pt x="187022" y="-5642"/>
                      <a:pt x="202370" y="696"/>
                      <a:pt x="205559" y="11988"/>
                    </a:cubicBezTo>
                    <a:cubicBezTo>
                      <a:pt x="209944" y="27240"/>
                      <a:pt x="202768" y="47049"/>
                      <a:pt x="198383" y="61510"/>
                    </a:cubicBezTo>
                    <a:cubicBezTo>
                      <a:pt x="183633" y="108853"/>
                      <a:pt x="165096" y="156196"/>
                      <a:pt x="178451" y="206114"/>
                    </a:cubicBezTo>
                    <a:cubicBezTo>
                      <a:pt x="179248" y="209085"/>
                      <a:pt x="180444" y="212453"/>
                      <a:pt x="183234" y="213641"/>
                    </a:cubicBezTo>
                    <a:cubicBezTo>
                      <a:pt x="186424" y="215028"/>
                      <a:pt x="190012" y="213443"/>
                      <a:pt x="193001" y="211859"/>
                    </a:cubicBezTo>
                    <a:cubicBezTo>
                      <a:pt x="216123" y="199379"/>
                      <a:pt x="240441" y="185513"/>
                      <a:pt x="265556" y="176797"/>
                    </a:cubicBezTo>
                    <a:cubicBezTo>
                      <a:pt x="278313" y="172637"/>
                      <a:pt x="310006" y="171251"/>
                      <a:pt x="310006" y="189277"/>
                    </a:cubicBezTo>
                    <a:cubicBezTo>
                      <a:pt x="310006" y="197002"/>
                      <a:pt x="288877" y="216811"/>
                      <a:pt x="283894" y="223348"/>
                    </a:cubicBezTo>
                    <a:cubicBezTo>
                      <a:pt x="261570" y="252467"/>
                      <a:pt x="240441" y="282774"/>
                      <a:pt x="219312" y="312884"/>
                    </a:cubicBezTo>
                    <a:cubicBezTo>
                      <a:pt x="214529" y="320015"/>
                      <a:pt x="210343" y="327146"/>
                      <a:pt x="206556" y="334673"/>
                    </a:cubicBezTo>
                    <a:close/>
                  </a:path>
                </a:pathLst>
              </a:custGeom>
              <a:solidFill>
                <a:srgbClr val="90C0E7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38" name="Freeform 3237">
                <a:extLst>
                  <a:ext uri="{FF2B5EF4-FFF2-40B4-BE49-F238E27FC236}">
                    <a16:creationId xmlns:a16="http://schemas.microsoft.com/office/drawing/2014/main" id="{62F1B2DC-8225-2130-0FB5-E7A947509125}"/>
                  </a:ext>
                </a:extLst>
              </p:cNvPr>
              <p:cNvSpPr/>
              <p:nvPr/>
            </p:nvSpPr>
            <p:spPr>
              <a:xfrm>
                <a:off x="1229421" y="5554007"/>
                <a:ext cx="417389" cy="628138"/>
              </a:xfrm>
              <a:custGeom>
                <a:avLst/>
                <a:gdLst>
                  <a:gd name="connsiteX0" fmla="*/ 417389 w 417389"/>
                  <a:gd name="connsiteY0" fmla="*/ 0 h 628138"/>
                  <a:gd name="connsiteX1" fmla="*/ 202914 w 417389"/>
                  <a:gd name="connsiteY1" fmla="*/ 110137 h 628138"/>
                  <a:gd name="connsiteX2" fmla="*/ 109629 w 417389"/>
                  <a:gd name="connsiteY2" fmla="*/ 478978 h 628138"/>
                  <a:gd name="connsiteX3" fmla="*/ 26112 w 417389"/>
                  <a:gd name="connsiteY3" fmla="*/ 589115 h 628138"/>
                  <a:gd name="connsiteX4" fmla="*/ 0 w 417389"/>
                  <a:gd name="connsiteY4" fmla="*/ 609914 h 628138"/>
                  <a:gd name="connsiteX5" fmla="*/ 198130 w 417389"/>
                  <a:gd name="connsiteY5" fmla="*/ 628138 h 628138"/>
                  <a:gd name="connsiteX6" fmla="*/ 247962 w 417389"/>
                  <a:gd name="connsiteY6" fmla="*/ 628138 h 628138"/>
                  <a:gd name="connsiteX7" fmla="*/ 283243 w 417389"/>
                  <a:gd name="connsiteY7" fmla="*/ 501362 h 628138"/>
                  <a:gd name="connsiteX8" fmla="*/ 417389 w 417389"/>
                  <a:gd name="connsiteY8" fmla="*/ 0 h 62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7389" h="628138">
                    <a:moveTo>
                      <a:pt x="417389" y="0"/>
                    </a:moveTo>
                    <a:cubicBezTo>
                      <a:pt x="417389" y="0"/>
                      <a:pt x="219259" y="6537"/>
                      <a:pt x="202914" y="110137"/>
                    </a:cubicBezTo>
                    <a:cubicBezTo>
                      <a:pt x="177600" y="270787"/>
                      <a:pt x="145110" y="397563"/>
                      <a:pt x="109629" y="478978"/>
                    </a:cubicBezTo>
                    <a:cubicBezTo>
                      <a:pt x="85312" y="534839"/>
                      <a:pt x="52024" y="567127"/>
                      <a:pt x="26112" y="589115"/>
                    </a:cubicBezTo>
                    <a:cubicBezTo>
                      <a:pt x="16145" y="597632"/>
                      <a:pt x="7375" y="604566"/>
                      <a:pt x="0" y="609914"/>
                    </a:cubicBezTo>
                    <a:cubicBezTo>
                      <a:pt x="64183" y="621799"/>
                      <a:pt x="130359" y="628138"/>
                      <a:pt x="198130" y="628138"/>
                    </a:cubicBezTo>
                    <a:lnTo>
                      <a:pt x="247962" y="628138"/>
                    </a:lnTo>
                    <a:cubicBezTo>
                      <a:pt x="247962" y="628138"/>
                      <a:pt x="255935" y="578616"/>
                      <a:pt x="283243" y="501362"/>
                    </a:cubicBezTo>
                    <a:cubicBezTo>
                      <a:pt x="342841" y="333779"/>
                      <a:pt x="364369" y="83791"/>
                      <a:pt x="417389" y="0"/>
                    </a:cubicBezTo>
                    <a:close/>
                  </a:path>
                </a:pathLst>
              </a:custGeom>
              <a:solidFill>
                <a:srgbClr val="90C0E7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239" name="Graphic 12">
                <a:extLst>
                  <a:ext uri="{FF2B5EF4-FFF2-40B4-BE49-F238E27FC236}">
                    <a16:creationId xmlns:a16="http://schemas.microsoft.com/office/drawing/2014/main" id="{A2F31E09-C551-DC2A-938E-118286EF56DC}"/>
                  </a:ext>
                </a:extLst>
              </p:cNvPr>
              <p:cNvGrpSpPr/>
              <p:nvPr/>
            </p:nvGrpSpPr>
            <p:grpSpPr>
              <a:xfrm>
                <a:off x="1359195" y="4972618"/>
                <a:ext cx="1081332" cy="1044760"/>
                <a:chOff x="1359195" y="4972618"/>
                <a:chExt cx="1081332" cy="1044760"/>
              </a:xfrm>
            </p:grpSpPr>
            <p:sp>
              <p:nvSpPr>
                <p:cNvPr id="3240" name="Freeform 3239">
                  <a:extLst>
                    <a:ext uri="{FF2B5EF4-FFF2-40B4-BE49-F238E27FC236}">
                      <a16:creationId xmlns:a16="http://schemas.microsoft.com/office/drawing/2014/main" id="{131649BD-CD8B-369B-6479-3351AB345640}"/>
                    </a:ext>
                  </a:extLst>
                </p:cNvPr>
                <p:cNvSpPr/>
                <p:nvPr/>
              </p:nvSpPr>
              <p:spPr>
                <a:xfrm>
                  <a:off x="1359195" y="4972618"/>
                  <a:ext cx="1081332" cy="1044760"/>
                </a:xfrm>
                <a:custGeom>
                  <a:avLst/>
                  <a:gdLst>
                    <a:gd name="connsiteX0" fmla="*/ 967518 w 1081332"/>
                    <a:gd name="connsiteY0" fmla="*/ 0 h 1044760"/>
                    <a:gd name="connsiteX1" fmla="*/ 939014 w 1081332"/>
                    <a:gd name="connsiteY1" fmla="*/ 37241 h 1044760"/>
                    <a:gd name="connsiteX2" fmla="*/ 783539 w 1081332"/>
                    <a:gd name="connsiteY2" fmla="*/ 172733 h 1044760"/>
                    <a:gd name="connsiteX3" fmla="*/ 485945 w 1081332"/>
                    <a:gd name="connsiteY3" fmla="*/ 272966 h 1044760"/>
                    <a:gd name="connsiteX4" fmla="*/ 472192 w 1081332"/>
                    <a:gd name="connsiteY4" fmla="*/ 274352 h 1044760"/>
                    <a:gd name="connsiteX5" fmla="*/ 482756 w 1081332"/>
                    <a:gd name="connsiteY5" fmla="*/ 306046 h 1044760"/>
                    <a:gd name="connsiteX6" fmla="*/ 440897 w 1081332"/>
                    <a:gd name="connsiteY6" fmla="*/ 429059 h 1044760"/>
                    <a:gd name="connsiteX7" fmla="*/ 304558 w 1081332"/>
                    <a:gd name="connsiteY7" fmla="*/ 296538 h 1044760"/>
                    <a:gd name="connsiteX8" fmla="*/ 140712 w 1081332"/>
                    <a:gd name="connsiteY8" fmla="*/ 399544 h 1044760"/>
                    <a:gd name="connsiteX9" fmla="*/ 73140 w 1081332"/>
                    <a:gd name="connsiteY9" fmla="*/ 691724 h 1044760"/>
                    <a:gd name="connsiteX10" fmla="*/ 187 w 1081332"/>
                    <a:gd name="connsiteY10" fmla="*/ 1008270 h 1044760"/>
                    <a:gd name="connsiteX11" fmla="*/ 167222 w 1081332"/>
                    <a:gd name="connsiteY11" fmla="*/ 1040756 h 1044760"/>
                    <a:gd name="connsiteX12" fmla="*/ 188152 w 1081332"/>
                    <a:gd name="connsiteY12" fmla="*/ 962511 h 1044760"/>
                    <a:gd name="connsiteX13" fmla="*/ 489732 w 1081332"/>
                    <a:gd name="connsiteY13" fmla="*/ 916753 h 1044760"/>
                    <a:gd name="connsiteX14" fmla="*/ 656768 w 1081332"/>
                    <a:gd name="connsiteY14" fmla="*/ 821869 h 1044760"/>
                    <a:gd name="connsiteX15" fmla="*/ 637433 w 1081332"/>
                    <a:gd name="connsiteY15" fmla="*/ 773931 h 1044760"/>
                    <a:gd name="connsiteX16" fmla="*/ 625474 w 1081332"/>
                    <a:gd name="connsiteY16" fmla="*/ 727975 h 1044760"/>
                    <a:gd name="connsiteX17" fmla="*/ 630257 w 1081332"/>
                    <a:gd name="connsiteY17" fmla="*/ 587728 h 1044760"/>
                    <a:gd name="connsiteX18" fmla="*/ 652981 w 1081332"/>
                    <a:gd name="connsiteY18" fmla="*/ 508889 h 1044760"/>
                    <a:gd name="connsiteX19" fmla="*/ 694640 w 1081332"/>
                    <a:gd name="connsiteY19" fmla="*/ 475016 h 1044760"/>
                    <a:gd name="connsiteX20" fmla="*/ 855695 w 1081332"/>
                    <a:gd name="connsiteY20" fmla="*/ 366463 h 1044760"/>
                    <a:gd name="connsiteX21" fmla="*/ 1042664 w 1081332"/>
                    <a:gd name="connsiteY21" fmla="*/ 143020 h 1044760"/>
                    <a:gd name="connsiteX22" fmla="*/ 1081333 w 1081332"/>
                    <a:gd name="connsiteY22" fmla="*/ 77254 h 1044760"/>
                    <a:gd name="connsiteX23" fmla="*/ 967518 w 1081332"/>
                    <a:gd name="connsiteY23" fmla="*/ 0 h 1044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081332" h="1044760">
                      <a:moveTo>
                        <a:pt x="967518" y="0"/>
                      </a:moveTo>
                      <a:cubicBezTo>
                        <a:pt x="967518" y="0"/>
                        <a:pt x="948980" y="25157"/>
                        <a:pt x="939014" y="37241"/>
                      </a:cubicBezTo>
                      <a:cubicBezTo>
                        <a:pt x="898351" y="91121"/>
                        <a:pt x="840945" y="137275"/>
                        <a:pt x="783539" y="172733"/>
                      </a:cubicBezTo>
                      <a:cubicBezTo>
                        <a:pt x="693444" y="228594"/>
                        <a:pt x="591189" y="261477"/>
                        <a:pt x="485945" y="272966"/>
                      </a:cubicBezTo>
                      <a:cubicBezTo>
                        <a:pt x="481361" y="273560"/>
                        <a:pt x="472192" y="274352"/>
                        <a:pt x="472192" y="274352"/>
                      </a:cubicBezTo>
                      <a:cubicBezTo>
                        <a:pt x="472192" y="274352"/>
                        <a:pt x="479567" y="298123"/>
                        <a:pt x="482756" y="306046"/>
                      </a:cubicBezTo>
                      <a:cubicBezTo>
                        <a:pt x="489134" y="339523"/>
                        <a:pt x="505280" y="433813"/>
                        <a:pt x="440897" y="429059"/>
                      </a:cubicBezTo>
                      <a:cubicBezTo>
                        <a:pt x="353991" y="422522"/>
                        <a:pt x="304558" y="296538"/>
                        <a:pt x="304558" y="296538"/>
                      </a:cubicBezTo>
                      <a:cubicBezTo>
                        <a:pt x="232203" y="349230"/>
                        <a:pt x="172604" y="360917"/>
                        <a:pt x="140712" y="399544"/>
                      </a:cubicBezTo>
                      <a:cubicBezTo>
                        <a:pt x="70549" y="484326"/>
                        <a:pt x="89684" y="588124"/>
                        <a:pt x="73140" y="691724"/>
                      </a:cubicBezTo>
                      <a:cubicBezTo>
                        <a:pt x="52610" y="821274"/>
                        <a:pt x="27694" y="928836"/>
                        <a:pt x="187" y="1008270"/>
                      </a:cubicBezTo>
                      <a:cubicBezTo>
                        <a:pt x="-6391" y="1027286"/>
                        <a:pt x="162837" y="1055217"/>
                        <a:pt x="167222" y="1040756"/>
                      </a:cubicBezTo>
                      <a:cubicBezTo>
                        <a:pt x="174797" y="1015599"/>
                        <a:pt x="181574" y="989253"/>
                        <a:pt x="188152" y="962511"/>
                      </a:cubicBezTo>
                      <a:cubicBezTo>
                        <a:pt x="233598" y="956965"/>
                        <a:pt x="477374" y="920715"/>
                        <a:pt x="489732" y="916753"/>
                      </a:cubicBezTo>
                      <a:cubicBezTo>
                        <a:pt x="535777" y="901896"/>
                        <a:pt x="678096" y="877333"/>
                        <a:pt x="656768" y="821869"/>
                      </a:cubicBezTo>
                      <a:cubicBezTo>
                        <a:pt x="650190" y="805229"/>
                        <a:pt x="643413" y="789778"/>
                        <a:pt x="637433" y="773931"/>
                      </a:cubicBezTo>
                      <a:cubicBezTo>
                        <a:pt x="632251" y="759471"/>
                        <a:pt x="627666" y="744614"/>
                        <a:pt x="625474" y="727975"/>
                      </a:cubicBezTo>
                      <a:cubicBezTo>
                        <a:pt x="619095" y="681028"/>
                        <a:pt x="623480" y="634081"/>
                        <a:pt x="630257" y="587728"/>
                      </a:cubicBezTo>
                      <a:cubicBezTo>
                        <a:pt x="634244" y="559600"/>
                        <a:pt x="642815" y="532858"/>
                        <a:pt x="652981" y="508889"/>
                      </a:cubicBezTo>
                      <a:cubicBezTo>
                        <a:pt x="666136" y="496805"/>
                        <a:pt x="680089" y="485514"/>
                        <a:pt x="694640" y="475016"/>
                      </a:cubicBezTo>
                      <a:cubicBezTo>
                        <a:pt x="747063" y="436983"/>
                        <a:pt x="804867" y="406675"/>
                        <a:pt x="855695" y="366463"/>
                      </a:cubicBezTo>
                      <a:cubicBezTo>
                        <a:pt x="932436" y="305650"/>
                        <a:pt x="991038" y="225425"/>
                        <a:pt x="1042664" y="143020"/>
                      </a:cubicBezTo>
                      <a:cubicBezTo>
                        <a:pt x="1052231" y="127767"/>
                        <a:pt x="1081333" y="77254"/>
                        <a:pt x="1081333" y="77254"/>
                      </a:cubicBezTo>
                      <a:lnTo>
                        <a:pt x="967518" y="0"/>
                      </a:ln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3241" name="Graphic 12">
                  <a:extLst>
                    <a:ext uri="{FF2B5EF4-FFF2-40B4-BE49-F238E27FC236}">
                      <a16:creationId xmlns:a16="http://schemas.microsoft.com/office/drawing/2014/main" id="{F9B96540-BEB9-FA4E-5E0C-4F0A2087A79F}"/>
                    </a:ext>
                  </a:extLst>
                </p:cNvPr>
                <p:cNvGrpSpPr/>
                <p:nvPr/>
              </p:nvGrpSpPr>
              <p:grpSpPr>
                <a:xfrm>
                  <a:off x="1364166" y="4972618"/>
                  <a:ext cx="1074767" cy="1042142"/>
                  <a:chOff x="1364166" y="4972618"/>
                  <a:chExt cx="1074767" cy="1042142"/>
                </a:xfrm>
                <a:solidFill>
                  <a:srgbClr val="6398D1"/>
                </a:solidFill>
              </p:grpSpPr>
              <p:sp>
                <p:nvSpPr>
                  <p:cNvPr id="3242" name="Freeform 3241">
                    <a:extLst>
                      <a:ext uri="{FF2B5EF4-FFF2-40B4-BE49-F238E27FC236}">
                        <a16:creationId xmlns:a16="http://schemas.microsoft.com/office/drawing/2014/main" id="{FFE13185-0717-28C4-06C7-BA1547CA035D}"/>
                      </a:ext>
                    </a:extLst>
                  </p:cNvPr>
                  <p:cNvSpPr/>
                  <p:nvPr/>
                </p:nvSpPr>
                <p:spPr>
                  <a:xfrm>
                    <a:off x="2322726" y="4972618"/>
                    <a:ext cx="12158" cy="5546"/>
                  </a:xfrm>
                  <a:custGeom>
                    <a:avLst/>
                    <a:gdLst>
                      <a:gd name="connsiteX0" fmla="*/ 3986 w 12158"/>
                      <a:gd name="connsiteY0" fmla="*/ 0 h 5546"/>
                      <a:gd name="connsiteX1" fmla="*/ 0 w 12158"/>
                      <a:gd name="connsiteY1" fmla="*/ 5546 h 5546"/>
                      <a:gd name="connsiteX2" fmla="*/ 12159 w 12158"/>
                      <a:gd name="connsiteY2" fmla="*/ 5546 h 5546"/>
                      <a:gd name="connsiteX3" fmla="*/ 3986 w 12158"/>
                      <a:gd name="connsiteY3" fmla="*/ 0 h 55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2158" h="5546">
                        <a:moveTo>
                          <a:pt x="3986" y="0"/>
                        </a:moveTo>
                        <a:cubicBezTo>
                          <a:pt x="3986" y="0"/>
                          <a:pt x="2392" y="2179"/>
                          <a:pt x="0" y="5546"/>
                        </a:cubicBezTo>
                        <a:lnTo>
                          <a:pt x="12159" y="5546"/>
                        </a:lnTo>
                        <a:lnTo>
                          <a:pt x="3986" y="0"/>
                        </a:lnTo>
                        <a:close/>
                      </a:path>
                    </a:pathLst>
                  </a:custGeom>
                  <a:solidFill>
                    <a:srgbClr val="6398D1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43" name="Freeform 3242">
                    <a:extLst>
                      <a:ext uri="{FF2B5EF4-FFF2-40B4-BE49-F238E27FC236}">
                        <a16:creationId xmlns:a16="http://schemas.microsoft.com/office/drawing/2014/main" id="{08A6DF5B-A4AB-8A2B-967D-D0C59A465AEC}"/>
                      </a:ext>
                    </a:extLst>
                  </p:cNvPr>
                  <p:cNvSpPr/>
                  <p:nvPr/>
                </p:nvSpPr>
                <p:spPr>
                  <a:xfrm>
                    <a:off x="1364166" y="4989654"/>
                    <a:ext cx="1074767" cy="1025106"/>
                  </a:xfrm>
                  <a:custGeom>
                    <a:avLst/>
                    <a:gdLst>
                      <a:gd name="connsiteX0" fmla="*/ 1021149 w 1074767"/>
                      <a:gd name="connsiteY0" fmla="*/ 59228 h 1025106"/>
                      <a:gd name="connsiteX1" fmla="*/ 1074768 w 1074767"/>
                      <a:gd name="connsiteY1" fmla="*/ 59228 h 1025106"/>
                      <a:gd name="connsiteX2" fmla="*/ 1064203 w 1074767"/>
                      <a:gd name="connsiteY2" fmla="*/ 52097 h 1025106"/>
                      <a:gd name="connsiteX3" fmla="*/ 1021149 w 1074767"/>
                      <a:gd name="connsiteY3" fmla="*/ 52097 h 1025106"/>
                      <a:gd name="connsiteX4" fmla="*/ 1021149 w 1074767"/>
                      <a:gd name="connsiteY4" fmla="*/ 22780 h 1025106"/>
                      <a:gd name="connsiteX5" fmla="*/ 1013973 w 1074767"/>
                      <a:gd name="connsiteY5" fmla="*/ 17828 h 1025106"/>
                      <a:gd name="connsiteX6" fmla="*/ 1013973 w 1074767"/>
                      <a:gd name="connsiteY6" fmla="*/ 52097 h 1025106"/>
                      <a:gd name="connsiteX7" fmla="*/ 949989 w 1074767"/>
                      <a:gd name="connsiteY7" fmla="*/ 52097 h 1025106"/>
                      <a:gd name="connsiteX8" fmla="*/ 949989 w 1074767"/>
                      <a:gd name="connsiteY8" fmla="*/ 0 h 1025106"/>
                      <a:gd name="connsiteX9" fmla="*/ 942814 w 1074767"/>
                      <a:gd name="connsiteY9" fmla="*/ 9508 h 1025106"/>
                      <a:gd name="connsiteX10" fmla="*/ 942814 w 1074767"/>
                      <a:gd name="connsiteY10" fmla="*/ 52295 h 1025106"/>
                      <a:gd name="connsiteX11" fmla="*/ 907333 w 1074767"/>
                      <a:gd name="connsiteY11" fmla="*/ 52295 h 1025106"/>
                      <a:gd name="connsiteX12" fmla="*/ 900556 w 1074767"/>
                      <a:gd name="connsiteY12" fmla="*/ 59426 h 1025106"/>
                      <a:gd name="connsiteX13" fmla="*/ 942814 w 1074767"/>
                      <a:gd name="connsiteY13" fmla="*/ 59426 h 1025106"/>
                      <a:gd name="connsiteX14" fmla="*/ 942814 w 1074767"/>
                      <a:gd name="connsiteY14" fmla="*/ 123013 h 1025106"/>
                      <a:gd name="connsiteX15" fmla="*/ 878830 w 1074767"/>
                      <a:gd name="connsiteY15" fmla="*/ 123013 h 1025106"/>
                      <a:gd name="connsiteX16" fmla="*/ 878830 w 1074767"/>
                      <a:gd name="connsiteY16" fmla="*/ 80622 h 1025106"/>
                      <a:gd name="connsiteX17" fmla="*/ 871654 w 1074767"/>
                      <a:gd name="connsiteY17" fmla="*/ 87159 h 1025106"/>
                      <a:gd name="connsiteX18" fmla="*/ 871654 w 1074767"/>
                      <a:gd name="connsiteY18" fmla="*/ 123013 h 1025106"/>
                      <a:gd name="connsiteX19" fmla="*/ 827404 w 1074767"/>
                      <a:gd name="connsiteY19" fmla="*/ 123013 h 1025106"/>
                      <a:gd name="connsiteX20" fmla="*/ 817437 w 1074767"/>
                      <a:gd name="connsiteY20" fmla="*/ 130144 h 1025106"/>
                      <a:gd name="connsiteX21" fmla="*/ 871654 w 1074767"/>
                      <a:gd name="connsiteY21" fmla="*/ 130144 h 1025106"/>
                      <a:gd name="connsiteX22" fmla="*/ 871654 w 1074767"/>
                      <a:gd name="connsiteY22" fmla="*/ 193730 h 1025106"/>
                      <a:gd name="connsiteX23" fmla="*/ 807670 w 1074767"/>
                      <a:gd name="connsiteY23" fmla="*/ 193730 h 1025106"/>
                      <a:gd name="connsiteX24" fmla="*/ 807670 w 1074767"/>
                      <a:gd name="connsiteY24" fmla="*/ 136879 h 1025106"/>
                      <a:gd name="connsiteX25" fmla="*/ 800495 w 1074767"/>
                      <a:gd name="connsiteY25" fmla="*/ 141831 h 1025106"/>
                      <a:gd name="connsiteX26" fmla="*/ 800495 w 1074767"/>
                      <a:gd name="connsiteY26" fmla="*/ 193730 h 1025106"/>
                      <a:gd name="connsiteX27" fmla="*/ 736511 w 1074767"/>
                      <a:gd name="connsiteY27" fmla="*/ 193730 h 1025106"/>
                      <a:gd name="connsiteX28" fmla="*/ 736511 w 1074767"/>
                      <a:gd name="connsiteY28" fmla="*/ 179864 h 1025106"/>
                      <a:gd name="connsiteX29" fmla="*/ 729335 w 1074767"/>
                      <a:gd name="connsiteY29" fmla="*/ 183628 h 1025106"/>
                      <a:gd name="connsiteX30" fmla="*/ 729335 w 1074767"/>
                      <a:gd name="connsiteY30" fmla="*/ 193730 h 1025106"/>
                      <a:gd name="connsiteX31" fmla="*/ 708406 w 1074767"/>
                      <a:gd name="connsiteY31" fmla="*/ 193730 h 1025106"/>
                      <a:gd name="connsiteX32" fmla="*/ 692260 w 1074767"/>
                      <a:gd name="connsiteY32" fmla="*/ 200862 h 1025106"/>
                      <a:gd name="connsiteX33" fmla="*/ 729136 w 1074767"/>
                      <a:gd name="connsiteY33" fmla="*/ 200862 h 1025106"/>
                      <a:gd name="connsiteX34" fmla="*/ 729136 w 1074767"/>
                      <a:gd name="connsiteY34" fmla="*/ 264448 h 1025106"/>
                      <a:gd name="connsiteX35" fmla="*/ 665152 w 1074767"/>
                      <a:gd name="connsiteY35" fmla="*/ 264448 h 1025106"/>
                      <a:gd name="connsiteX36" fmla="*/ 665152 w 1074767"/>
                      <a:gd name="connsiteY36" fmla="*/ 211756 h 1025106"/>
                      <a:gd name="connsiteX37" fmla="*/ 657976 w 1074767"/>
                      <a:gd name="connsiteY37" fmla="*/ 214530 h 1025106"/>
                      <a:gd name="connsiteX38" fmla="*/ 657976 w 1074767"/>
                      <a:gd name="connsiteY38" fmla="*/ 264448 h 1025106"/>
                      <a:gd name="connsiteX39" fmla="*/ 593992 w 1074767"/>
                      <a:gd name="connsiteY39" fmla="*/ 264448 h 1025106"/>
                      <a:gd name="connsiteX40" fmla="*/ 593992 w 1074767"/>
                      <a:gd name="connsiteY40" fmla="*/ 234933 h 1025106"/>
                      <a:gd name="connsiteX41" fmla="*/ 586817 w 1074767"/>
                      <a:gd name="connsiteY41" fmla="*/ 236716 h 1025106"/>
                      <a:gd name="connsiteX42" fmla="*/ 586817 w 1074767"/>
                      <a:gd name="connsiteY42" fmla="*/ 264448 h 1025106"/>
                      <a:gd name="connsiteX43" fmla="*/ 522833 w 1074767"/>
                      <a:gd name="connsiteY43" fmla="*/ 264448 h 1025106"/>
                      <a:gd name="connsiteX44" fmla="*/ 522833 w 1074767"/>
                      <a:gd name="connsiteY44" fmla="*/ 250186 h 1025106"/>
                      <a:gd name="connsiteX45" fmla="*/ 515657 w 1074767"/>
                      <a:gd name="connsiteY45" fmla="*/ 251374 h 1025106"/>
                      <a:gd name="connsiteX46" fmla="*/ 515657 w 1074767"/>
                      <a:gd name="connsiteY46" fmla="*/ 264646 h 1025106"/>
                      <a:gd name="connsiteX47" fmla="*/ 470211 w 1074767"/>
                      <a:gd name="connsiteY47" fmla="*/ 264646 h 1025106"/>
                      <a:gd name="connsiteX48" fmla="*/ 472603 w 1074767"/>
                      <a:gd name="connsiteY48" fmla="*/ 271777 h 1025106"/>
                      <a:gd name="connsiteX49" fmla="*/ 515857 w 1074767"/>
                      <a:gd name="connsiteY49" fmla="*/ 271777 h 1025106"/>
                      <a:gd name="connsiteX50" fmla="*/ 515857 w 1074767"/>
                      <a:gd name="connsiteY50" fmla="*/ 335363 h 1025106"/>
                      <a:gd name="connsiteX51" fmla="*/ 484762 w 1074767"/>
                      <a:gd name="connsiteY51" fmla="*/ 335363 h 1025106"/>
                      <a:gd name="connsiteX52" fmla="*/ 484961 w 1074767"/>
                      <a:gd name="connsiteY52" fmla="*/ 342495 h 1025106"/>
                      <a:gd name="connsiteX53" fmla="*/ 515857 w 1074767"/>
                      <a:gd name="connsiteY53" fmla="*/ 342495 h 1025106"/>
                      <a:gd name="connsiteX54" fmla="*/ 515857 w 1074767"/>
                      <a:gd name="connsiteY54" fmla="*/ 406081 h 1025106"/>
                      <a:gd name="connsiteX55" fmla="*/ 463434 w 1074767"/>
                      <a:gd name="connsiteY55" fmla="*/ 406081 h 1025106"/>
                      <a:gd name="connsiteX56" fmla="*/ 451673 w 1074767"/>
                      <a:gd name="connsiteY56" fmla="*/ 410835 h 1025106"/>
                      <a:gd name="connsiteX57" fmla="*/ 444498 w 1074767"/>
                      <a:gd name="connsiteY57" fmla="*/ 411826 h 1025106"/>
                      <a:gd name="connsiteX58" fmla="*/ 436724 w 1074767"/>
                      <a:gd name="connsiteY58" fmla="*/ 411826 h 1025106"/>
                      <a:gd name="connsiteX59" fmla="*/ 410612 w 1074767"/>
                      <a:gd name="connsiteY59" fmla="*/ 406081 h 1025106"/>
                      <a:gd name="connsiteX60" fmla="*/ 380514 w 1074767"/>
                      <a:gd name="connsiteY60" fmla="*/ 406081 h 1025106"/>
                      <a:gd name="connsiteX61" fmla="*/ 380514 w 1074767"/>
                      <a:gd name="connsiteY61" fmla="*/ 389640 h 1025106"/>
                      <a:gd name="connsiteX62" fmla="*/ 373338 w 1074767"/>
                      <a:gd name="connsiteY62" fmla="*/ 384093 h 1025106"/>
                      <a:gd name="connsiteX63" fmla="*/ 373338 w 1074767"/>
                      <a:gd name="connsiteY63" fmla="*/ 406081 h 1025106"/>
                      <a:gd name="connsiteX64" fmla="*/ 309354 w 1074767"/>
                      <a:gd name="connsiteY64" fmla="*/ 406081 h 1025106"/>
                      <a:gd name="connsiteX65" fmla="*/ 309354 w 1074767"/>
                      <a:gd name="connsiteY65" fmla="*/ 342495 h 1025106"/>
                      <a:gd name="connsiteX66" fmla="*/ 335666 w 1074767"/>
                      <a:gd name="connsiteY66" fmla="*/ 342495 h 1025106"/>
                      <a:gd name="connsiteX67" fmla="*/ 330682 w 1074767"/>
                      <a:gd name="connsiteY67" fmla="*/ 335363 h 1025106"/>
                      <a:gd name="connsiteX68" fmla="*/ 309354 w 1074767"/>
                      <a:gd name="connsiteY68" fmla="*/ 335363 h 1025106"/>
                      <a:gd name="connsiteX69" fmla="*/ 309354 w 1074767"/>
                      <a:gd name="connsiteY69" fmla="*/ 298717 h 1025106"/>
                      <a:gd name="connsiteX70" fmla="*/ 302179 w 1074767"/>
                      <a:gd name="connsiteY70" fmla="*/ 283266 h 1025106"/>
                      <a:gd name="connsiteX71" fmla="*/ 302179 w 1074767"/>
                      <a:gd name="connsiteY71" fmla="*/ 335363 h 1025106"/>
                      <a:gd name="connsiteX72" fmla="*/ 238195 w 1074767"/>
                      <a:gd name="connsiteY72" fmla="*/ 335363 h 1025106"/>
                      <a:gd name="connsiteX73" fmla="*/ 238195 w 1074767"/>
                      <a:gd name="connsiteY73" fmla="*/ 318130 h 1025106"/>
                      <a:gd name="connsiteX74" fmla="*/ 231019 w 1074767"/>
                      <a:gd name="connsiteY74" fmla="*/ 321893 h 1025106"/>
                      <a:gd name="connsiteX75" fmla="*/ 231019 w 1074767"/>
                      <a:gd name="connsiteY75" fmla="*/ 335165 h 1025106"/>
                      <a:gd name="connsiteX76" fmla="*/ 205107 w 1074767"/>
                      <a:gd name="connsiteY76" fmla="*/ 335165 h 1025106"/>
                      <a:gd name="connsiteX77" fmla="*/ 191353 w 1074767"/>
                      <a:gd name="connsiteY77" fmla="*/ 342297 h 1025106"/>
                      <a:gd name="connsiteX78" fmla="*/ 231019 w 1074767"/>
                      <a:gd name="connsiteY78" fmla="*/ 342297 h 1025106"/>
                      <a:gd name="connsiteX79" fmla="*/ 231019 w 1074767"/>
                      <a:gd name="connsiteY79" fmla="*/ 405883 h 1025106"/>
                      <a:gd name="connsiteX80" fmla="*/ 167035 w 1074767"/>
                      <a:gd name="connsiteY80" fmla="*/ 405883 h 1025106"/>
                      <a:gd name="connsiteX81" fmla="*/ 167035 w 1074767"/>
                      <a:gd name="connsiteY81" fmla="*/ 356163 h 1025106"/>
                      <a:gd name="connsiteX82" fmla="*/ 159860 w 1074767"/>
                      <a:gd name="connsiteY82" fmla="*/ 361115 h 1025106"/>
                      <a:gd name="connsiteX83" fmla="*/ 159860 w 1074767"/>
                      <a:gd name="connsiteY83" fmla="*/ 405883 h 1025106"/>
                      <a:gd name="connsiteX84" fmla="*/ 119795 w 1074767"/>
                      <a:gd name="connsiteY84" fmla="*/ 405883 h 1025106"/>
                      <a:gd name="connsiteX85" fmla="*/ 115609 w 1074767"/>
                      <a:gd name="connsiteY85" fmla="*/ 413014 h 1025106"/>
                      <a:gd name="connsiteX86" fmla="*/ 160059 w 1074767"/>
                      <a:gd name="connsiteY86" fmla="*/ 413014 h 1025106"/>
                      <a:gd name="connsiteX87" fmla="*/ 160059 w 1074767"/>
                      <a:gd name="connsiteY87" fmla="*/ 476601 h 1025106"/>
                      <a:gd name="connsiteX88" fmla="*/ 96075 w 1074767"/>
                      <a:gd name="connsiteY88" fmla="*/ 476601 h 1025106"/>
                      <a:gd name="connsiteX89" fmla="*/ 96075 w 1074767"/>
                      <a:gd name="connsiteY89" fmla="*/ 458376 h 1025106"/>
                      <a:gd name="connsiteX90" fmla="*/ 91092 w 1074767"/>
                      <a:gd name="connsiteY90" fmla="*/ 476601 h 1025106"/>
                      <a:gd name="connsiteX91" fmla="*/ 89498 w 1074767"/>
                      <a:gd name="connsiteY91" fmla="*/ 483732 h 1025106"/>
                      <a:gd name="connsiteX92" fmla="*/ 88899 w 1074767"/>
                      <a:gd name="connsiteY92" fmla="*/ 486109 h 1025106"/>
                      <a:gd name="connsiteX93" fmla="*/ 88899 w 1074767"/>
                      <a:gd name="connsiteY93" fmla="*/ 547318 h 1025106"/>
                      <a:gd name="connsiteX94" fmla="*/ 80528 w 1074767"/>
                      <a:gd name="connsiteY94" fmla="*/ 547318 h 1025106"/>
                      <a:gd name="connsiteX95" fmla="*/ 79930 w 1074767"/>
                      <a:gd name="connsiteY95" fmla="*/ 554449 h 1025106"/>
                      <a:gd name="connsiteX96" fmla="*/ 88700 w 1074767"/>
                      <a:gd name="connsiteY96" fmla="*/ 554449 h 1025106"/>
                      <a:gd name="connsiteX97" fmla="*/ 88700 w 1074767"/>
                      <a:gd name="connsiteY97" fmla="*/ 618036 h 1025106"/>
                      <a:gd name="connsiteX98" fmla="*/ 75744 w 1074767"/>
                      <a:gd name="connsiteY98" fmla="*/ 618036 h 1025106"/>
                      <a:gd name="connsiteX99" fmla="*/ 75146 w 1074767"/>
                      <a:gd name="connsiteY99" fmla="*/ 625167 h 1025106"/>
                      <a:gd name="connsiteX100" fmla="*/ 88700 w 1074767"/>
                      <a:gd name="connsiteY100" fmla="*/ 625167 h 1025106"/>
                      <a:gd name="connsiteX101" fmla="*/ 88700 w 1074767"/>
                      <a:gd name="connsiteY101" fmla="*/ 688753 h 1025106"/>
                      <a:gd name="connsiteX102" fmla="*/ 67173 w 1074767"/>
                      <a:gd name="connsiteY102" fmla="*/ 688753 h 1025106"/>
                      <a:gd name="connsiteX103" fmla="*/ 65977 w 1074767"/>
                      <a:gd name="connsiteY103" fmla="*/ 695884 h 1025106"/>
                      <a:gd name="connsiteX104" fmla="*/ 88700 w 1074767"/>
                      <a:gd name="connsiteY104" fmla="*/ 695884 h 1025106"/>
                      <a:gd name="connsiteX105" fmla="*/ 88700 w 1074767"/>
                      <a:gd name="connsiteY105" fmla="*/ 759471 h 1025106"/>
                      <a:gd name="connsiteX106" fmla="*/ 54615 w 1074767"/>
                      <a:gd name="connsiteY106" fmla="*/ 759471 h 1025106"/>
                      <a:gd name="connsiteX107" fmla="*/ 53220 w 1074767"/>
                      <a:gd name="connsiteY107" fmla="*/ 766602 h 1025106"/>
                      <a:gd name="connsiteX108" fmla="*/ 88501 w 1074767"/>
                      <a:gd name="connsiteY108" fmla="*/ 766602 h 1025106"/>
                      <a:gd name="connsiteX109" fmla="*/ 88501 w 1074767"/>
                      <a:gd name="connsiteY109" fmla="*/ 830188 h 1025106"/>
                      <a:gd name="connsiteX110" fmla="*/ 40065 w 1074767"/>
                      <a:gd name="connsiteY110" fmla="*/ 830188 h 1025106"/>
                      <a:gd name="connsiteX111" fmla="*/ 38470 w 1074767"/>
                      <a:gd name="connsiteY111" fmla="*/ 837319 h 1025106"/>
                      <a:gd name="connsiteX112" fmla="*/ 88501 w 1074767"/>
                      <a:gd name="connsiteY112" fmla="*/ 837319 h 1025106"/>
                      <a:gd name="connsiteX113" fmla="*/ 88501 w 1074767"/>
                      <a:gd name="connsiteY113" fmla="*/ 900906 h 1025106"/>
                      <a:gd name="connsiteX114" fmla="*/ 24517 w 1074767"/>
                      <a:gd name="connsiteY114" fmla="*/ 900906 h 1025106"/>
                      <a:gd name="connsiteX115" fmla="*/ 24517 w 1074767"/>
                      <a:gd name="connsiteY115" fmla="*/ 895359 h 1025106"/>
                      <a:gd name="connsiteX116" fmla="*/ 23122 w 1074767"/>
                      <a:gd name="connsiteY116" fmla="*/ 900906 h 1025106"/>
                      <a:gd name="connsiteX117" fmla="*/ 21129 w 1074767"/>
                      <a:gd name="connsiteY117" fmla="*/ 908037 h 1025106"/>
                      <a:gd name="connsiteX118" fmla="*/ 17142 w 1074767"/>
                      <a:gd name="connsiteY118" fmla="*/ 922299 h 1025106"/>
                      <a:gd name="connsiteX119" fmla="*/ 17142 w 1074767"/>
                      <a:gd name="connsiteY119" fmla="*/ 971623 h 1025106"/>
                      <a:gd name="connsiteX120" fmla="*/ 2392 w 1074767"/>
                      <a:gd name="connsiteY120" fmla="*/ 971623 h 1025106"/>
                      <a:gd name="connsiteX121" fmla="*/ 0 w 1074767"/>
                      <a:gd name="connsiteY121" fmla="*/ 978754 h 1025106"/>
                      <a:gd name="connsiteX122" fmla="*/ 17142 w 1074767"/>
                      <a:gd name="connsiteY122" fmla="*/ 978754 h 1025106"/>
                      <a:gd name="connsiteX123" fmla="*/ 17142 w 1074767"/>
                      <a:gd name="connsiteY123" fmla="*/ 999950 h 1025106"/>
                      <a:gd name="connsiteX124" fmla="*/ 24318 w 1074767"/>
                      <a:gd name="connsiteY124" fmla="*/ 1002327 h 1025106"/>
                      <a:gd name="connsiteX125" fmla="*/ 24318 w 1074767"/>
                      <a:gd name="connsiteY125" fmla="*/ 978754 h 1025106"/>
                      <a:gd name="connsiteX126" fmla="*/ 88301 w 1074767"/>
                      <a:gd name="connsiteY126" fmla="*/ 978754 h 1025106"/>
                      <a:gd name="connsiteX127" fmla="*/ 88301 w 1074767"/>
                      <a:gd name="connsiteY127" fmla="*/ 1020947 h 1025106"/>
                      <a:gd name="connsiteX128" fmla="*/ 95477 w 1074767"/>
                      <a:gd name="connsiteY128" fmla="*/ 1022136 h 1025106"/>
                      <a:gd name="connsiteX129" fmla="*/ 95477 w 1074767"/>
                      <a:gd name="connsiteY129" fmla="*/ 978953 h 1025106"/>
                      <a:gd name="connsiteX130" fmla="*/ 159461 w 1074767"/>
                      <a:gd name="connsiteY130" fmla="*/ 978953 h 1025106"/>
                      <a:gd name="connsiteX131" fmla="*/ 159461 w 1074767"/>
                      <a:gd name="connsiteY131" fmla="*/ 1025107 h 1025106"/>
                      <a:gd name="connsiteX132" fmla="*/ 163049 w 1074767"/>
                      <a:gd name="connsiteY132" fmla="*/ 1022532 h 1025106"/>
                      <a:gd name="connsiteX133" fmla="*/ 166637 w 1074767"/>
                      <a:gd name="connsiteY133" fmla="*/ 1008666 h 1025106"/>
                      <a:gd name="connsiteX134" fmla="*/ 166637 w 1074767"/>
                      <a:gd name="connsiteY134" fmla="*/ 978953 h 1025106"/>
                      <a:gd name="connsiteX135" fmla="*/ 173613 w 1074767"/>
                      <a:gd name="connsiteY135" fmla="*/ 978953 h 1025106"/>
                      <a:gd name="connsiteX136" fmla="*/ 175208 w 1074767"/>
                      <a:gd name="connsiteY136" fmla="*/ 971821 h 1025106"/>
                      <a:gd name="connsiteX137" fmla="*/ 166637 w 1074767"/>
                      <a:gd name="connsiteY137" fmla="*/ 971821 h 1025106"/>
                      <a:gd name="connsiteX138" fmla="*/ 166637 w 1074767"/>
                      <a:gd name="connsiteY138" fmla="*/ 908235 h 1025106"/>
                      <a:gd name="connsiteX139" fmla="*/ 189559 w 1074767"/>
                      <a:gd name="connsiteY139" fmla="*/ 908235 h 1025106"/>
                      <a:gd name="connsiteX140" fmla="*/ 191154 w 1074767"/>
                      <a:gd name="connsiteY140" fmla="*/ 901104 h 1025106"/>
                      <a:gd name="connsiteX141" fmla="*/ 166637 w 1074767"/>
                      <a:gd name="connsiteY141" fmla="*/ 901104 h 1025106"/>
                      <a:gd name="connsiteX142" fmla="*/ 166637 w 1074767"/>
                      <a:gd name="connsiteY142" fmla="*/ 837518 h 1025106"/>
                      <a:gd name="connsiteX143" fmla="*/ 204509 w 1074767"/>
                      <a:gd name="connsiteY143" fmla="*/ 837518 h 1025106"/>
                      <a:gd name="connsiteX144" fmla="*/ 206103 w 1074767"/>
                      <a:gd name="connsiteY144" fmla="*/ 830386 h 1025106"/>
                      <a:gd name="connsiteX145" fmla="*/ 165839 w 1074767"/>
                      <a:gd name="connsiteY145" fmla="*/ 830386 h 1025106"/>
                      <a:gd name="connsiteX146" fmla="*/ 165839 w 1074767"/>
                      <a:gd name="connsiteY146" fmla="*/ 766800 h 1025106"/>
                      <a:gd name="connsiteX147" fmla="*/ 229823 w 1074767"/>
                      <a:gd name="connsiteY147" fmla="*/ 766800 h 1025106"/>
                      <a:gd name="connsiteX148" fmla="*/ 229823 w 1074767"/>
                      <a:gd name="connsiteY148" fmla="*/ 774525 h 1025106"/>
                      <a:gd name="connsiteX149" fmla="*/ 236999 w 1074767"/>
                      <a:gd name="connsiteY149" fmla="*/ 775516 h 1025106"/>
                      <a:gd name="connsiteX150" fmla="*/ 236999 w 1074767"/>
                      <a:gd name="connsiteY150" fmla="*/ 766800 h 1025106"/>
                      <a:gd name="connsiteX151" fmla="*/ 300983 w 1074767"/>
                      <a:gd name="connsiteY151" fmla="*/ 766800 h 1025106"/>
                      <a:gd name="connsiteX152" fmla="*/ 300983 w 1074767"/>
                      <a:gd name="connsiteY152" fmla="*/ 781657 h 1025106"/>
                      <a:gd name="connsiteX153" fmla="*/ 308158 w 1074767"/>
                      <a:gd name="connsiteY153" fmla="*/ 782053 h 1025106"/>
                      <a:gd name="connsiteX154" fmla="*/ 308158 w 1074767"/>
                      <a:gd name="connsiteY154" fmla="*/ 766800 h 1025106"/>
                      <a:gd name="connsiteX155" fmla="*/ 372142 w 1074767"/>
                      <a:gd name="connsiteY155" fmla="*/ 766800 h 1025106"/>
                      <a:gd name="connsiteX156" fmla="*/ 372142 w 1074767"/>
                      <a:gd name="connsiteY156" fmla="*/ 784430 h 1025106"/>
                      <a:gd name="connsiteX157" fmla="*/ 379318 w 1074767"/>
                      <a:gd name="connsiteY157" fmla="*/ 784430 h 1025106"/>
                      <a:gd name="connsiteX158" fmla="*/ 379318 w 1074767"/>
                      <a:gd name="connsiteY158" fmla="*/ 766602 h 1025106"/>
                      <a:gd name="connsiteX159" fmla="*/ 443700 w 1074767"/>
                      <a:gd name="connsiteY159" fmla="*/ 766602 h 1025106"/>
                      <a:gd name="connsiteX160" fmla="*/ 443700 w 1074767"/>
                      <a:gd name="connsiteY160" fmla="*/ 783836 h 1025106"/>
                      <a:gd name="connsiteX161" fmla="*/ 450876 w 1074767"/>
                      <a:gd name="connsiteY161" fmla="*/ 783637 h 1025106"/>
                      <a:gd name="connsiteX162" fmla="*/ 450876 w 1074767"/>
                      <a:gd name="connsiteY162" fmla="*/ 766602 h 1025106"/>
                      <a:gd name="connsiteX163" fmla="*/ 514860 w 1074767"/>
                      <a:gd name="connsiteY163" fmla="*/ 766602 h 1025106"/>
                      <a:gd name="connsiteX164" fmla="*/ 514860 w 1074767"/>
                      <a:gd name="connsiteY164" fmla="*/ 777299 h 1025106"/>
                      <a:gd name="connsiteX165" fmla="*/ 522036 w 1074767"/>
                      <a:gd name="connsiteY165" fmla="*/ 776308 h 1025106"/>
                      <a:gd name="connsiteX166" fmla="*/ 522036 w 1074767"/>
                      <a:gd name="connsiteY166" fmla="*/ 766404 h 1025106"/>
                      <a:gd name="connsiteX167" fmla="*/ 586019 w 1074767"/>
                      <a:gd name="connsiteY167" fmla="*/ 766404 h 1025106"/>
                      <a:gd name="connsiteX168" fmla="*/ 586019 w 1074767"/>
                      <a:gd name="connsiteY168" fmla="*/ 766602 h 1025106"/>
                      <a:gd name="connsiteX169" fmla="*/ 587614 w 1074767"/>
                      <a:gd name="connsiteY169" fmla="*/ 766404 h 1025106"/>
                      <a:gd name="connsiteX170" fmla="*/ 593195 w 1074767"/>
                      <a:gd name="connsiteY170" fmla="*/ 765413 h 1025106"/>
                      <a:gd name="connsiteX171" fmla="*/ 624489 w 1074767"/>
                      <a:gd name="connsiteY171" fmla="*/ 759075 h 1025106"/>
                      <a:gd name="connsiteX172" fmla="*/ 593195 w 1074767"/>
                      <a:gd name="connsiteY172" fmla="*/ 759075 h 1025106"/>
                      <a:gd name="connsiteX173" fmla="*/ 593195 w 1074767"/>
                      <a:gd name="connsiteY173" fmla="*/ 695488 h 1025106"/>
                      <a:gd name="connsiteX174" fmla="*/ 618709 w 1074767"/>
                      <a:gd name="connsiteY174" fmla="*/ 695488 h 1025106"/>
                      <a:gd name="connsiteX175" fmla="*/ 618111 w 1074767"/>
                      <a:gd name="connsiteY175" fmla="*/ 688357 h 1025106"/>
                      <a:gd name="connsiteX176" fmla="*/ 593195 w 1074767"/>
                      <a:gd name="connsiteY176" fmla="*/ 688357 h 1025106"/>
                      <a:gd name="connsiteX177" fmla="*/ 593195 w 1074767"/>
                      <a:gd name="connsiteY177" fmla="*/ 624771 h 1025106"/>
                      <a:gd name="connsiteX178" fmla="*/ 618709 w 1074767"/>
                      <a:gd name="connsiteY178" fmla="*/ 624771 h 1025106"/>
                      <a:gd name="connsiteX179" fmla="*/ 619307 w 1074767"/>
                      <a:gd name="connsiteY179" fmla="*/ 617639 h 1025106"/>
                      <a:gd name="connsiteX180" fmla="*/ 593195 w 1074767"/>
                      <a:gd name="connsiteY180" fmla="*/ 617639 h 1025106"/>
                      <a:gd name="connsiteX181" fmla="*/ 593195 w 1074767"/>
                      <a:gd name="connsiteY181" fmla="*/ 554053 h 1025106"/>
                      <a:gd name="connsiteX182" fmla="*/ 627679 w 1074767"/>
                      <a:gd name="connsiteY182" fmla="*/ 554053 h 1025106"/>
                      <a:gd name="connsiteX183" fmla="*/ 629273 w 1074767"/>
                      <a:gd name="connsiteY183" fmla="*/ 546922 h 1025106"/>
                      <a:gd name="connsiteX184" fmla="*/ 593195 w 1074767"/>
                      <a:gd name="connsiteY184" fmla="*/ 546922 h 1025106"/>
                      <a:gd name="connsiteX185" fmla="*/ 593195 w 1074767"/>
                      <a:gd name="connsiteY185" fmla="*/ 483335 h 1025106"/>
                      <a:gd name="connsiteX186" fmla="*/ 656182 w 1074767"/>
                      <a:gd name="connsiteY186" fmla="*/ 483335 h 1025106"/>
                      <a:gd name="connsiteX187" fmla="*/ 657179 w 1074767"/>
                      <a:gd name="connsiteY187" fmla="*/ 482543 h 1025106"/>
                      <a:gd name="connsiteX188" fmla="*/ 664355 w 1074767"/>
                      <a:gd name="connsiteY188" fmla="*/ 476402 h 1025106"/>
                      <a:gd name="connsiteX189" fmla="*/ 664554 w 1074767"/>
                      <a:gd name="connsiteY189" fmla="*/ 476204 h 1025106"/>
                      <a:gd name="connsiteX190" fmla="*/ 664355 w 1074767"/>
                      <a:gd name="connsiteY190" fmla="*/ 476204 h 1025106"/>
                      <a:gd name="connsiteX191" fmla="*/ 664355 w 1074767"/>
                      <a:gd name="connsiteY191" fmla="*/ 412618 h 1025106"/>
                      <a:gd name="connsiteX192" fmla="*/ 728338 w 1074767"/>
                      <a:gd name="connsiteY192" fmla="*/ 412618 h 1025106"/>
                      <a:gd name="connsiteX193" fmla="*/ 728338 w 1074767"/>
                      <a:gd name="connsiteY193" fmla="*/ 430446 h 1025106"/>
                      <a:gd name="connsiteX194" fmla="*/ 735514 w 1074767"/>
                      <a:gd name="connsiteY194" fmla="*/ 425692 h 1025106"/>
                      <a:gd name="connsiteX195" fmla="*/ 735514 w 1074767"/>
                      <a:gd name="connsiteY195" fmla="*/ 412420 h 1025106"/>
                      <a:gd name="connsiteX196" fmla="*/ 756244 w 1074767"/>
                      <a:gd name="connsiteY196" fmla="*/ 412420 h 1025106"/>
                      <a:gd name="connsiteX197" fmla="*/ 767606 w 1074767"/>
                      <a:gd name="connsiteY197" fmla="*/ 405289 h 1025106"/>
                      <a:gd name="connsiteX198" fmla="*/ 735514 w 1074767"/>
                      <a:gd name="connsiteY198" fmla="*/ 405289 h 1025106"/>
                      <a:gd name="connsiteX199" fmla="*/ 735514 w 1074767"/>
                      <a:gd name="connsiteY199" fmla="*/ 341702 h 1025106"/>
                      <a:gd name="connsiteX200" fmla="*/ 799498 w 1074767"/>
                      <a:gd name="connsiteY200" fmla="*/ 341702 h 1025106"/>
                      <a:gd name="connsiteX201" fmla="*/ 799498 w 1074767"/>
                      <a:gd name="connsiteY201" fmla="*/ 384688 h 1025106"/>
                      <a:gd name="connsiteX202" fmla="*/ 806674 w 1074767"/>
                      <a:gd name="connsiteY202" fmla="*/ 379933 h 1025106"/>
                      <a:gd name="connsiteX203" fmla="*/ 806674 w 1074767"/>
                      <a:gd name="connsiteY203" fmla="*/ 341702 h 1025106"/>
                      <a:gd name="connsiteX204" fmla="*/ 858498 w 1074767"/>
                      <a:gd name="connsiteY204" fmla="*/ 341702 h 1025106"/>
                      <a:gd name="connsiteX205" fmla="*/ 867069 w 1074767"/>
                      <a:gd name="connsiteY205" fmla="*/ 334571 h 1025106"/>
                      <a:gd name="connsiteX206" fmla="*/ 806674 w 1074767"/>
                      <a:gd name="connsiteY206" fmla="*/ 334571 h 1025106"/>
                      <a:gd name="connsiteX207" fmla="*/ 806674 w 1074767"/>
                      <a:gd name="connsiteY207" fmla="*/ 270985 h 1025106"/>
                      <a:gd name="connsiteX208" fmla="*/ 870657 w 1074767"/>
                      <a:gd name="connsiteY208" fmla="*/ 270985 h 1025106"/>
                      <a:gd name="connsiteX209" fmla="*/ 870657 w 1074767"/>
                      <a:gd name="connsiteY209" fmla="*/ 331402 h 1025106"/>
                      <a:gd name="connsiteX210" fmla="*/ 877833 w 1074767"/>
                      <a:gd name="connsiteY210" fmla="*/ 325063 h 1025106"/>
                      <a:gd name="connsiteX211" fmla="*/ 877833 w 1074767"/>
                      <a:gd name="connsiteY211" fmla="*/ 270985 h 1025106"/>
                      <a:gd name="connsiteX212" fmla="*/ 931053 w 1074767"/>
                      <a:gd name="connsiteY212" fmla="*/ 270985 h 1025106"/>
                      <a:gd name="connsiteX213" fmla="*/ 937232 w 1074767"/>
                      <a:gd name="connsiteY213" fmla="*/ 263854 h 1025106"/>
                      <a:gd name="connsiteX214" fmla="*/ 877833 w 1074767"/>
                      <a:gd name="connsiteY214" fmla="*/ 263854 h 1025106"/>
                      <a:gd name="connsiteX215" fmla="*/ 877833 w 1074767"/>
                      <a:gd name="connsiteY215" fmla="*/ 200267 h 1025106"/>
                      <a:gd name="connsiteX216" fmla="*/ 941817 w 1074767"/>
                      <a:gd name="connsiteY216" fmla="*/ 200267 h 1025106"/>
                      <a:gd name="connsiteX217" fmla="*/ 941817 w 1074767"/>
                      <a:gd name="connsiteY217" fmla="*/ 258505 h 1025106"/>
                      <a:gd name="connsiteX218" fmla="*/ 948993 w 1074767"/>
                      <a:gd name="connsiteY218" fmla="*/ 249789 h 1025106"/>
                      <a:gd name="connsiteX219" fmla="*/ 948993 w 1074767"/>
                      <a:gd name="connsiteY219" fmla="*/ 200267 h 1025106"/>
                      <a:gd name="connsiteX220" fmla="*/ 986865 w 1074767"/>
                      <a:gd name="connsiteY220" fmla="*/ 200267 h 1025106"/>
                      <a:gd name="connsiteX221" fmla="*/ 992047 w 1074767"/>
                      <a:gd name="connsiteY221" fmla="*/ 193136 h 1025106"/>
                      <a:gd name="connsiteX222" fmla="*/ 948993 w 1074767"/>
                      <a:gd name="connsiteY222" fmla="*/ 193136 h 1025106"/>
                      <a:gd name="connsiteX223" fmla="*/ 948993 w 1074767"/>
                      <a:gd name="connsiteY223" fmla="*/ 129550 h 1025106"/>
                      <a:gd name="connsiteX224" fmla="*/ 1012976 w 1074767"/>
                      <a:gd name="connsiteY224" fmla="*/ 129550 h 1025106"/>
                      <a:gd name="connsiteX225" fmla="*/ 1012976 w 1074767"/>
                      <a:gd name="connsiteY225" fmla="*/ 162432 h 1025106"/>
                      <a:gd name="connsiteX226" fmla="*/ 1020152 w 1074767"/>
                      <a:gd name="connsiteY226" fmla="*/ 151340 h 1025106"/>
                      <a:gd name="connsiteX227" fmla="*/ 1020152 w 1074767"/>
                      <a:gd name="connsiteY227" fmla="*/ 129550 h 1025106"/>
                      <a:gd name="connsiteX228" fmla="*/ 1034105 w 1074767"/>
                      <a:gd name="connsiteY228" fmla="*/ 129550 h 1025106"/>
                      <a:gd name="connsiteX229" fmla="*/ 1036696 w 1074767"/>
                      <a:gd name="connsiteY229" fmla="*/ 125588 h 1025106"/>
                      <a:gd name="connsiteX230" fmla="*/ 1038689 w 1074767"/>
                      <a:gd name="connsiteY230" fmla="*/ 122419 h 1025106"/>
                      <a:gd name="connsiteX231" fmla="*/ 1020351 w 1074767"/>
                      <a:gd name="connsiteY231" fmla="*/ 122419 h 1025106"/>
                      <a:gd name="connsiteX232" fmla="*/ 1020351 w 1074767"/>
                      <a:gd name="connsiteY232" fmla="*/ 59228 h 1025106"/>
                      <a:gd name="connsiteX233" fmla="*/ 87305 w 1074767"/>
                      <a:gd name="connsiteY233" fmla="*/ 972812 h 1025106"/>
                      <a:gd name="connsiteX234" fmla="*/ 23321 w 1074767"/>
                      <a:gd name="connsiteY234" fmla="*/ 972812 h 1025106"/>
                      <a:gd name="connsiteX235" fmla="*/ 23321 w 1074767"/>
                      <a:gd name="connsiteY235" fmla="*/ 909225 h 1025106"/>
                      <a:gd name="connsiteX236" fmla="*/ 87305 w 1074767"/>
                      <a:gd name="connsiteY236" fmla="*/ 909225 h 1025106"/>
                      <a:gd name="connsiteX237" fmla="*/ 87305 w 1074767"/>
                      <a:gd name="connsiteY237" fmla="*/ 972812 h 1025106"/>
                      <a:gd name="connsiteX238" fmla="*/ 158664 w 1074767"/>
                      <a:gd name="connsiteY238" fmla="*/ 972812 h 1025106"/>
                      <a:gd name="connsiteX239" fmla="*/ 94680 w 1074767"/>
                      <a:gd name="connsiteY239" fmla="*/ 972812 h 1025106"/>
                      <a:gd name="connsiteX240" fmla="*/ 94680 w 1074767"/>
                      <a:gd name="connsiteY240" fmla="*/ 909225 h 1025106"/>
                      <a:gd name="connsiteX241" fmla="*/ 158664 w 1074767"/>
                      <a:gd name="connsiteY241" fmla="*/ 909225 h 1025106"/>
                      <a:gd name="connsiteX242" fmla="*/ 158664 w 1074767"/>
                      <a:gd name="connsiteY242" fmla="*/ 972812 h 1025106"/>
                      <a:gd name="connsiteX243" fmla="*/ 158664 w 1074767"/>
                      <a:gd name="connsiteY243" fmla="*/ 901896 h 1025106"/>
                      <a:gd name="connsiteX244" fmla="*/ 94680 w 1074767"/>
                      <a:gd name="connsiteY244" fmla="*/ 901896 h 1025106"/>
                      <a:gd name="connsiteX245" fmla="*/ 94680 w 1074767"/>
                      <a:gd name="connsiteY245" fmla="*/ 838310 h 1025106"/>
                      <a:gd name="connsiteX246" fmla="*/ 158664 w 1074767"/>
                      <a:gd name="connsiteY246" fmla="*/ 838310 h 1025106"/>
                      <a:gd name="connsiteX247" fmla="*/ 158664 w 1074767"/>
                      <a:gd name="connsiteY247" fmla="*/ 901896 h 1025106"/>
                      <a:gd name="connsiteX248" fmla="*/ 158664 w 1074767"/>
                      <a:gd name="connsiteY248" fmla="*/ 831179 h 1025106"/>
                      <a:gd name="connsiteX249" fmla="*/ 94680 w 1074767"/>
                      <a:gd name="connsiteY249" fmla="*/ 831179 h 1025106"/>
                      <a:gd name="connsiteX250" fmla="*/ 94680 w 1074767"/>
                      <a:gd name="connsiteY250" fmla="*/ 767592 h 1025106"/>
                      <a:gd name="connsiteX251" fmla="*/ 158664 w 1074767"/>
                      <a:gd name="connsiteY251" fmla="*/ 767592 h 1025106"/>
                      <a:gd name="connsiteX252" fmla="*/ 158664 w 1074767"/>
                      <a:gd name="connsiteY252" fmla="*/ 831179 h 1025106"/>
                      <a:gd name="connsiteX253" fmla="*/ 158664 w 1074767"/>
                      <a:gd name="connsiteY253" fmla="*/ 760263 h 1025106"/>
                      <a:gd name="connsiteX254" fmla="*/ 94680 w 1074767"/>
                      <a:gd name="connsiteY254" fmla="*/ 760263 h 1025106"/>
                      <a:gd name="connsiteX255" fmla="*/ 94680 w 1074767"/>
                      <a:gd name="connsiteY255" fmla="*/ 696677 h 1025106"/>
                      <a:gd name="connsiteX256" fmla="*/ 158664 w 1074767"/>
                      <a:gd name="connsiteY256" fmla="*/ 696677 h 1025106"/>
                      <a:gd name="connsiteX257" fmla="*/ 158664 w 1074767"/>
                      <a:gd name="connsiteY257" fmla="*/ 760263 h 1025106"/>
                      <a:gd name="connsiteX258" fmla="*/ 158664 w 1074767"/>
                      <a:gd name="connsiteY258" fmla="*/ 689546 h 1025106"/>
                      <a:gd name="connsiteX259" fmla="*/ 94680 w 1074767"/>
                      <a:gd name="connsiteY259" fmla="*/ 689546 h 1025106"/>
                      <a:gd name="connsiteX260" fmla="*/ 94680 w 1074767"/>
                      <a:gd name="connsiteY260" fmla="*/ 625959 h 1025106"/>
                      <a:gd name="connsiteX261" fmla="*/ 158664 w 1074767"/>
                      <a:gd name="connsiteY261" fmla="*/ 625959 h 1025106"/>
                      <a:gd name="connsiteX262" fmla="*/ 158664 w 1074767"/>
                      <a:gd name="connsiteY262" fmla="*/ 689546 h 1025106"/>
                      <a:gd name="connsiteX263" fmla="*/ 158664 w 1074767"/>
                      <a:gd name="connsiteY263" fmla="*/ 618630 h 1025106"/>
                      <a:gd name="connsiteX264" fmla="*/ 94680 w 1074767"/>
                      <a:gd name="connsiteY264" fmla="*/ 618630 h 1025106"/>
                      <a:gd name="connsiteX265" fmla="*/ 94680 w 1074767"/>
                      <a:gd name="connsiteY265" fmla="*/ 555044 h 1025106"/>
                      <a:gd name="connsiteX266" fmla="*/ 158664 w 1074767"/>
                      <a:gd name="connsiteY266" fmla="*/ 555044 h 1025106"/>
                      <a:gd name="connsiteX267" fmla="*/ 158664 w 1074767"/>
                      <a:gd name="connsiteY267" fmla="*/ 618630 h 1025106"/>
                      <a:gd name="connsiteX268" fmla="*/ 158664 w 1074767"/>
                      <a:gd name="connsiteY268" fmla="*/ 547912 h 1025106"/>
                      <a:gd name="connsiteX269" fmla="*/ 94680 w 1074767"/>
                      <a:gd name="connsiteY269" fmla="*/ 547912 h 1025106"/>
                      <a:gd name="connsiteX270" fmla="*/ 94680 w 1074767"/>
                      <a:gd name="connsiteY270" fmla="*/ 484326 h 1025106"/>
                      <a:gd name="connsiteX271" fmla="*/ 158664 w 1074767"/>
                      <a:gd name="connsiteY271" fmla="*/ 484326 h 1025106"/>
                      <a:gd name="connsiteX272" fmla="*/ 158664 w 1074767"/>
                      <a:gd name="connsiteY272" fmla="*/ 547912 h 1025106"/>
                      <a:gd name="connsiteX273" fmla="*/ 229823 w 1074767"/>
                      <a:gd name="connsiteY273" fmla="*/ 760263 h 1025106"/>
                      <a:gd name="connsiteX274" fmla="*/ 165839 w 1074767"/>
                      <a:gd name="connsiteY274" fmla="*/ 760263 h 1025106"/>
                      <a:gd name="connsiteX275" fmla="*/ 165839 w 1074767"/>
                      <a:gd name="connsiteY275" fmla="*/ 696677 h 1025106"/>
                      <a:gd name="connsiteX276" fmla="*/ 229823 w 1074767"/>
                      <a:gd name="connsiteY276" fmla="*/ 696677 h 1025106"/>
                      <a:gd name="connsiteX277" fmla="*/ 229823 w 1074767"/>
                      <a:gd name="connsiteY277" fmla="*/ 760263 h 1025106"/>
                      <a:gd name="connsiteX278" fmla="*/ 229823 w 1074767"/>
                      <a:gd name="connsiteY278" fmla="*/ 689546 h 1025106"/>
                      <a:gd name="connsiteX279" fmla="*/ 165839 w 1074767"/>
                      <a:gd name="connsiteY279" fmla="*/ 689546 h 1025106"/>
                      <a:gd name="connsiteX280" fmla="*/ 165839 w 1074767"/>
                      <a:gd name="connsiteY280" fmla="*/ 625959 h 1025106"/>
                      <a:gd name="connsiteX281" fmla="*/ 229823 w 1074767"/>
                      <a:gd name="connsiteY281" fmla="*/ 625959 h 1025106"/>
                      <a:gd name="connsiteX282" fmla="*/ 229823 w 1074767"/>
                      <a:gd name="connsiteY282" fmla="*/ 689546 h 1025106"/>
                      <a:gd name="connsiteX283" fmla="*/ 229823 w 1074767"/>
                      <a:gd name="connsiteY283" fmla="*/ 618630 h 1025106"/>
                      <a:gd name="connsiteX284" fmla="*/ 165839 w 1074767"/>
                      <a:gd name="connsiteY284" fmla="*/ 618630 h 1025106"/>
                      <a:gd name="connsiteX285" fmla="*/ 165839 w 1074767"/>
                      <a:gd name="connsiteY285" fmla="*/ 555044 h 1025106"/>
                      <a:gd name="connsiteX286" fmla="*/ 229823 w 1074767"/>
                      <a:gd name="connsiteY286" fmla="*/ 555044 h 1025106"/>
                      <a:gd name="connsiteX287" fmla="*/ 229823 w 1074767"/>
                      <a:gd name="connsiteY287" fmla="*/ 618630 h 1025106"/>
                      <a:gd name="connsiteX288" fmla="*/ 229823 w 1074767"/>
                      <a:gd name="connsiteY288" fmla="*/ 547912 h 1025106"/>
                      <a:gd name="connsiteX289" fmla="*/ 165839 w 1074767"/>
                      <a:gd name="connsiteY289" fmla="*/ 547912 h 1025106"/>
                      <a:gd name="connsiteX290" fmla="*/ 165839 w 1074767"/>
                      <a:gd name="connsiteY290" fmla="*/ 484326 h 1025106"/>
                      <a:gd name="connsiteX291" fmla="*/ 229823 w 1074767"/>
                      <a:gd name="connsiteY291" fmla="*/ 484326 h 1025106"/>
                      <a:gd name="connsiteX292" fmla="*/ 229823 w 1074767"/>
                      <a:gd name="connsiteY292" fmla="*/ 547912 h 1025106"/>
                      <a:gd name="connsiteX293" fmla="*/ 229823 w 1074767"/>
                      <a:gd name="connsiteY293" fmla="*/ 476997 h 1025106"/>
                      <a:gd name="connsiteX294" fmla="*/ 165839 w 1074767"/>
                      <a:gd name="connsiteY294" fmla="*/ 476997 h 1025106"/>
                      <a:gd name="connsiteX295" fmla="*/ 165839 w 1074767"/>
                      <a:gd name="connsiteY295" fmla="*/ 413410 h 1025106"/>
                      <a:gd name="connsiteX296" fmla="*/ 229823 w 1074767"/>
                      <a:gd name="connsiteY296" fmla="*/ 413410 h 1025106"/>
                      <a:gd name="connsiteX297" fmla="*/ 229823 w 1074767"/>
                      <a:gd name="connsiteY297" fmla="*/ 476997 h 1025106"/>
                      <a:gd name="connsiteX298" fmla="*/ 301182 w 1074767"/>
                      <a:gd name="connsiteY298" fmla="*/ 760263 h 1025106"/>
                      <a:gd name="connsiteX299" fmla="*/ 237198 w 1074767"/>
                      <a:gd name="connsiteY299" fmla="*/ 760263 h 1025106"/>
                      <a:gd name="connsiteX300" fmla="*/ 237198 w 1074767"/>
                      <a:gd name="connsiteY300" fmla="*/ 696677 h 1025106"/>
                      <a:gd name="connsiteX301" fmla="*/ 301182 w 1074767"/>
                      <a:gd name="connsiteY301" fmla="*/ 696677 h 1025106"/>
                      <a:gd name="connsiteX302" fmla="*/ 301182 w 1074767"/>
                      <a:gd name="connsiteY302" fmla="*/ 760263 h 1025106"/>
                      <a:gd name="connsiteX303" fmla="*/ 301182 w 1074767"/>
                      <a:gd name="connsiteY303" fmla="*/ 689546 h 1025106"/>
                      <a:gd name="connsiteX304" fmla="*/ 237198 w 1074767"/>
                      <a:gd name="connsiteY304" fmla="*/ 689546 h 1025106"/>
                      <a:gd name="connsiteX305" fmla="*/ 237198 w 1074767"/>
                      <a:gd name="connsiteY305" fmla="*/ 625959 h 1025106"/>
                      <a:gd name="connsiteX306" fmla="*/ 301182 w 1074767"/>
                      <a:gd name="connsiteY306" fmla="*/ 625959 h 1025106"/>
                      <a:gd name="connsiteX307" fmla="*/ 301182 w 1074767"/>
                      <a:gd name="connsiteY307" fmla="*/ 689546 h 1025106"/>
                      <a:gd name="connsiteX308" fmla="*/ 301182 w 1074767"/>
                      <a:gd name="connsiteY308" fmla="*/ 618630 h 1025106"/>
                      <a:gd name="connsiteX309" fmla="*/ 237198 w 1074767"/>
                      <a:gd name="connsiteY309" fmla="*/ 618630 h 1025106"/>
                      <a:gd name="connsiteX310" fmla="*/ 237198 w 1074767"/>
                      <a:gd name="connsiteY310" fmla="*/ 555044 h 1025106"/>
                      <a:gd name="connsiteX311" fmla="*/ 301182 w 1074767"/>
                      <a:gd name="connsiteY311" fmla="*/ 555044 h 1025106"/>
                      <a:gd name="connsiteX312" fmla="*/ 301182 w 1074767"/>
                      <a:gd name="connsiteY312" fmla="*/ 618630 h 1025106"/>
                      <a:gd name="connsiteX313" fmla="*/ 301182 w 1074767"/>
                      <a:gd name="connsiteY313" fmla="*/ 547912 h 1025106"/>
                      <a:gd name="connsiteX314" fmla="*/ 237198 w 1074767"/>
                      <a:gd name="connsiteY314" fmla="*/ 547912 h 1025106"/>
                      <a:gd name="connsiteX315" fmla="*/ 237198 w 1074767"/>
                      <a:gd name="connsiteY315" fmla="*/ 484326 h 1025106"/>
                      <a:gd name="connsiteX316" fmla="*/ 301182 w 1074767"/>
                      <a:gd name="connsiteY316" fmla="*/ 484326 h 1025106"/>
                      <a:gd name="connsiteX317" fmla="*/ 301182 w 1074767"/>
                      <a:gd name="connsiteY317" fmla="*/ 547912 h 1025106"/>
                      <a:gd name="connsiteX318" fmla="*/ 301182 w 1074767"/>
                      <a:gd name="connsiteY318" fmla="*/ 476997 h 1025106"/>
                      <a:gd name="connsiteX319" fmla="*/ 237198 w 1074767"/>
                      <a:gd name="connsiteY319" fmla="*/ 476997 h 1025106"/>
                      <a:gd name="connsiteX320" fmla="*/ 237198 w 1074767"/>
                      <a:gd name="connsiteY320" fmla="*/ 413410 h 1025106"/>
                      <a:gd name="connsiteX321" fmla="*/ 301182 w 1074767"/>
                      <a:gd name="connsiteY321" fmla="*/ 413410 h 1025106"/>
                      <a:gd name="connsiteX322" fmla="*/ 301182 w 1074767"/>
                      <a:gd name="connsiteY322" fmla="*/ 476997 h 1025106"/>
                      <a:gd name="connsiteX323" fmla="*/ 301182 w 1074767"/>
                      <a:gd name="connsiteY323" fmla="*/ 406279 h 1025106"/>
                      <a:gd name="connsiteX324" fmla="*/ 237198 w 1074767"/>
                      <a:gd name="connsiteY324" fmla="*/ 406279 h 1025106"/>
                      <a:gd name="connsiteX325" fmla="*/ 237198 w 1074767"/>
                      <a:gd name="connsiteY325" fmla="*/ 342693 h 1025106"/>
                      <a:gd name="connsiteX326" fmla="*/ 301182 w 1074767"/>
                      <a:gd name="connsiteY326" fmla="*/ 342693 h 1025106"/>
                      <a:gd name="connsiteX327" fmla="*/ 301182 w 1074767"/>
                      <a:gd name="connsiteY327" fmla="*/ 406279 h 1025106"/>
                      <a:gd name="connsiteX328" fmla="*/ 372541 w 1074767"/>
                      <a:gd name="connsiteY328" fmla="*/ 760263 h 1025106"/>
                      <a:gd name="connsiteX329" fmla="*/ 308557 w 1074767"/>
                      <a:gd name="connsiteY329" fmla="*/ 760263 h 1025106"/>
                      <a:gd name="connsiteX330" fmla="*/ 308557 w 1074767"/>
                      <a:gd name="connsiteY330" fmla="*/ 696677 h 1025106"/>
                      <a:gd name="connsiteX331" fmla="*/ 372541 w 1074767"/>
                      <a:gd name="connsiteY331" fmla="*/ 696677 h 1025106"/>
                      <a:gd name="connsiteX332" fmla="*/ 372541 w 1074767"/>
                      <a:gd name="connsiteY332" fmla="*/ 760263 h 1025106"/>
                      <a:gd name="connsiteX333" fmla="*/ 372541 w 1074767"/>
                      <a:gd name="connsiteY333" fmla="*/ 689546 h 1025106"/>
                      <a:gd name="connsiteX334" fmla="*/ 308557 w 1074767"/>
                      <a:gd name="connsiteY334" fmla="*/ 689546 h 1025106"/>
                      <a:gd name="connsiteX335" fmla="*/ 308557 w 1074767"/>
                      <a:gd name="connsiteY335" fmla="*/ 625959 h 1025106"/>
                      <a:gd name="connsiteX336" fmla="*/ 372541 w 1074767"/>
                      <a:gd name="connsiteY336" fmla="*/ 625959 h 1025106"/>
                      <a:gd name="connsiteX337" fmla="*/ 372541 w 1074767"/>
                      <a:gd name="connsiteY337" fmla="*/ 689546 h 1025106"/>
                      <a:gd name="connsiteX338" fmla="*/ 372541 w 1074767"/>
                      <a:gd name="connsiteY338" fmla="*/ 618630 h 1025106"/>
                      <a:gd name="connsiteX339" fmla="*/ 308557 w 1074767"/>
                      <a:gd name="connsiteY339" fmla="*/ 618630 h 1025106"/>
                      <a:gd name="connsiteX340" fmla="*/ 308557 w 1074767"/>
                      <a:gd name="connsiteY340" fmla="*/ 555044 h 1025106"/>
                      <a:gd name="connsiteX341" fmla="*/ 372541 w 1074767"/>
                      <a:gd name="connsiteY341" fmla="*/ 555044 h 1025106"/>
                      <a:gd name="connsiteX342" fmla="*/ 372541 w 1074767"/>
                      <a:gd name="connsiteY342" fmla="*/ 618630 h 1025106"/>
                      <a:gd name="connsiteX343" fmla="*/ 372541 w 1074767"/>
                      <a:gd name="connsiteY343" fmla="*/ 547912 h 1025106"/>
                      <a:gd name="connsiteX344" fmla="*/ 308557 w 1074767"/>
                      <a:gd name="connsiteY344" fmla="*/ 547912 h 1025106"/>
                      <a:gd name="connsiteX345" fmla="*/ 308557 w 1074767"/>
                      <a:gd name="connsiteY345" fmla="*/ 484326 h 1025106"/>
                      <a:gd name="connsiteX346" fmla="*/ 372541 w 1074767"/>
                      <a:gd name="connsiteY346" fmla="*/ 484326 h 1025106"/>
                      <a:gd name="connsiteX347" fmla="*/ 372541 w 1074767"/>
                      <a:gd name="connsiteY347" fmla="*/ 547912 h 1025106"/>
                      <a:gd name="connsiteX348" fmla="*/ 372541 w 1074767"/>
                      <a:gd name="connsiteY348" fmla="*/ 476997 h 1025106"/>
                      <a:gd name="connsiteX349" fmla="*/ 308557 w 1074767"/>
                      <a:gd name="connsiteY349" fmla="*/ 476997 h 1025106"/>
                      <a:gd name="connsiteX350" fmla="*/ 308557 w 1074767"/>
                      <a:gd name="connsiteY350" fmla="*/ 413410 h 1025106"/>
                      <a:gd name="connsiteX351" fmla="*/ 372541 w 1074767"/>
                      <a:gd name="connsiteY351" fmla="*/ 413410 h 1025106"/>
                      <a:gd name="connsiteX352" fmla="*/ 372541 w 1074767"/>
                      <a:gd name="connsiteY352" fmla="*/ 476997 h 1025106"/>
                      <a:gd name="connsiteX353" fmla="*/ 443700 w 1074767"/>
                      <a:gd name="connsiteY353" fmla="*/ 760263 h 1025106"/>
                      <a:gd name="connsiteX354" fmla="*/ 379717 w 1074767"/>
                      <a:gd name="connsiteY354" fmla="*/ 760263 h 1025106"/>
                      <a:gd name="connsiteX355" fmla="*/ 379717 w 1074767"/>
                      <a:gd name="connsiteY355" fmla="*/ 696677 h 1025106"/>
                      <a:gd name="connsiteX356" fmla="*/ 443700 w 1074767"/>
                      <a:gd name="connsiteY356" fmla="*/ 696677 h 1025106"/>
                      <a:gd name="connsiteX357" fmla="*/ 443700 w 1074767"/>
                      <a:gd name="connsiteY357" fmla="*/ 760263 h 1025106"/>
                      <a:gd name="connsiteX358" fmla="*/ 443700 w 1074767"/>
                      <a:gd name="connsiteY358" fmla="*/ 689546 h 1025106"/>
                      <a:gd name="connsiteX359" fmla="*/ 379717 w 1074767"/>
                      <a:gd name="connsiteY359" fmla="*/ 689546 h 1025106"/>
                      <a:gd name="connsiteX360" fmla="*/ 379717 w 1074767"/>
                      <a:gd name="connsiteY360" fmla="*/ 625959 h 1025106"/>
                      <a:gd name="connsiteX361" fmla="*/ 443700 w 1074767"/>
                      <a:gd name="connsiteY361" fmla="*/ 625959 h 1025106"/>
                      <a:gd name="connsiteX362" fmla="*/ 443700 w 1074767"/>
                      <a:gd name="connsiteY362" fmla="*/ 689546 h 1025106"/>
                      <a:gd name="connsiteX363" fmla="*/ 443700 w 1074767"/>
                      <a:gd name="connsiteY363" fmla="*/ 618630 h 1025106"/>
                      <a:gd name="connsiteX364" fmla="*/ 379717 w 1074767"/>
                      <a:gd name="connsiteY364" fmla="*/ 618630 h 1025106"/>
                      <a:gd name="connsiteX365" fmla="*/ 379717 w 1074767"/>
                      <a:gd name="connsiteY365" fmla="*/ 555044 h 1025106"/>
                      <a:gd name="connsiteX366" fmla="*/ 443700 w 1074767"/>
                      <a:gd name="connsiteY366" fmla="*/ 555044 h 1025106"/>
                      <a:gd name="connsiteX367" fmla="*/ 443700 w 1074767"/>
                      <a:gd name="connsiteY367" fmla="*/ 618630 h 1025106"/>
                      <a:gd name="connsiteX368" fmla="*/ 443700 w 1074767"/>
                      <a:gd name="connsiteY368" fmla="*/ 547912 h 1025106"/>
                      <a:gd name="connsiteX369" fmla="*/ 379717 w 1074767"/>
                      <a:gd name="connsiteY369" fmla="*/ 547912 h 1025106"/>
                      <a:gd name="connsiteX370" fmla="*/ 379717 w 1074767"/>
                      <a:gd name="connsiteY370" fmla="*/ 484326 h 1025106"/>
                      <a:gd name="connsiteX371" fmla="*/ 443700 w 1074767"/>
                      <a:gd name="connsiteY371" fmla="*/ 484326 h 1025106"/>
                      <a:gd name="connsiteX372" fmla="*/ 443700 w 1074767"/>
                      <a:gd name="connsiteY372" fmla="*/ 547912 h 1025106"/>
                      <a:gd name="connsiteX373" fmla="*/ 443700 w 1074767"/>
                      <a:gd name="connsiteY373" fmla="*/ 476997 h 1025106"/>
                      <a:gd name="connsiteX374" fmla="*/ 379717 w 1074767"/>
                      <a:gd name="connsiteY374" fmla="*/ 476997 h 1025106"/>
                      <a:gd name="connsiteX375" fmla="*/ 379717 w 1074767"/>
                      <a:gd name="connsiteY375" fmla="*/ 413410 h 1025106"/>
                      <a:gd name="connsiteX376" fmla="*/ 443700 w 1074767"/>
                      <a:gd name="connsiteY376" fmla="*/ 413410 h 1025106"/>
                      <a:gd name="connsiteX377" fmla="*/ 443700 w 1074767"/>
                      <a:gd name="connsiteY377" fmla="*/ 476997 h 1025106"/>
                      <a:gd name="connsiteX378" fmla="*/ 515059 w 1074767"/>
                      <a:gd name="connsiteY378" fmla="*/ 760263 h 1025106"/>
                      <a:gd name="connsiteX379" fmla="*/ 451076 w 1074767"/>
                      <a:gd name="connsiteY379" fmla="*/ 760263 h 1025106"/>
                      <a:gd name="connsiteX380" fmla="*/ 451076 w 1074767"/>
                      <a:gd name="connsiteY380" fmla="*/ 696677 h 1025106"/>
                      <a:gd name="connsiteX381" fmla="*/ 515059 w 1074767"/>
                      <a:gd name="connsiteY381" fmla="*/ 696677 h 1025106"/>
                      <a:gd name="connsiteX382" fmla="*/ 515059 w 1074767"/>
                      <a:gd name="connsiteY382" fmla="*/ 760263 h 1025106"/>
                      <a:gd name="connsiteX383" fmla="*/ 515059 w 1074767"/>
                      <a:gd name="connsiteY383" fmla="*/ 689546 h 1025106"/>
                      <a:gd name="connsiteX384" fmla="*/ 451076 w 1074767"/>
                      <a:gd name="connsiteY384" fmla="*/ 689546 h 1025106"/>
                      <a:gd name="connsiteX385" fmla="*/ 451076 w 1074767"/>
                      <a:gd name="connsiteY385" fmla="*/ 625959 h 1025106"/>
                      <a:gd name="connsiteX386" fmla="*/ 515059 w 1074767"/>
                      <a:gd name="connsiteY386" fmla="*/ 625959 h 1025106"/>
                      <a:gd name="connsiteX387" fmla="*/ 515059 w 1074767"/>
                      <a:gd name="connsiteY387" fmla="*/ 689546 h 1025106"/>
                      <a:gd name="connsiteX388" fmla="*/ 515059 w 1074767"/>
                      <a:gd name="connsiteY388" fmla="*/ 618630 h 1025106"/>
                      <a:gd name="connsiteX389" fmla="*/ 451076 w 1074767"/>
                      <a:gd name="connsiteY389" fmla="*/ 618630 h 1025106"/>
                      <a:gd name="connsiteX390" fmla="*/ 451076 w 1074767"/>
                      <a:gd name="connsiteY390" fmla="*/ 555044 h 1025106"/>
                      <a:gd name="connsiteX391" fmla="*/ 515059 w 1074767"/>
                      <a:gd name="connsiteY391" fmla="*/ 555044 h 1025106"/>
                      <a:gd name="connsiteX392" fmla="*/ 515059 w 1074767"/>
                      <a:gd name="connsiteY392" fmla="*/ 618630 h 1025106"/>
                      <a:gd name="connsiteX393" fmla="*/ 515059 w 1074767"/>
                      <a:gd name="connsiteY393" fmla="*/ 547912 h 1025106"/>
                      <a:gd name="connsiteX394" fmla="*/ 451076 w 1074767"/>
                      <a:gd name="connsiteY394" fmla="*/ 547912 h 1025106"/>
                      <a:gd name="connsiteX395" fmla="*/ 451076 w 1074767"/>
                      <a:gd name="connsiteY395" fmla="*/ 484326 h 1025106"/>
                      <a:gd name="connsiteX396" fmla="*/ 515059 w 1074767"/>
                      <a:gd name="connsiteY396" fmla="*/ 484326 h 1025106"/>
                      <a:gd name="connsiteX397" fmla="*/ 515059 w 1074767"/>
                      <a:gd name="connsiteY397" fmla="*/ 547912 h 1025106"/>
                      <a:gd name="connsiteX398" fmla="*/ 515059 w 1074767"/>
                      <a:gd name="connsiteY398" fmla="*/ 476997 h 1025106"/>
                      <a:gd name="connsiteX399" fmla="*/ 451076 w 1074767"/>
                      <a:gd name="connsiteY399" fmla="*/ 476997 h 1025106"/>
                      <a:gd name="connsiteX400" fmla="*/ 451076 w 1074767"/>
                      <a:gd name="connsiteY400" fmla="*/ 413410 h 1025106"/>
                      <a:gd name="connsiteX401" fmla="*/ 515059 w 1074767"/>
                      <a:gd name="connsiteY401" fmla="*/ 413410 h 1025106"/>
                      <a:gd name="connsiteX402" fmla="*/ 515059 w 1074767"/>
                      <a:gd name="connsiteY402" fmla="*/ 476997 h 1025106"/>
                      <a:gd name="connsiteX403" fmla="*/ 586219 w 1074767"/>
                      <a:gd name="connsiteY403" fmla="*/ 760263 h 1025106"/>
                      <a:gd name="connsiteX404" fmla="*/ 522235 w 1074767"/>
                      <a:gd name="connsiteY404" fmla="*/ 760263 h 1025106"/>
                      <a:gd name="connsiteX405" fmla="*/ 522235 w 1074767"/>
                      <a:gd name="connsiteY405" fmla="*/ 696677 h 1025106"/>
                      <a:gd name="connsiteX406" fmla="*/ 586219 w 1074767"/>
                      <a:gd name="connsiteY406" fmla="*/ 696677 h 1025106"/>
                      <a:gd name="connsiteX407" fmla="*/ 586219 w 1074767"/>
                      <a:gd name="connsiteY407" fmla="*/ 760263 h 1025106"/>
                      <a:gd name="connsiteX408" fmla="*/ 586219 w 1074767"/>
                      <a:gd name="connsiteY408" fmla="*/ 689546 h 1025106"/>
                      <a:gd name="connsiteX409" fmla="*/ 522235 w 1074767"/>
                      <a:gd name="connsiteY409" fmla="*/ 689546 h 1025106"/>
                      <a:gd name="connsiteX410" fmla="*/ 522235 w 1074767"/>
                      <a:gd name="connsiteY410" fmla="*/ 625959 h 1025106"/>
                      <a:gd name="connsiteX411" fmla="*/ 586219 w 1074767"/>
                      <a:gd name="connsiteY411" fmla="*/ 625959 h 1025106"/>
                      <a:gd name="connsiteX412" fmla="*/ 586219 w 1074767"/>
                      <a:gd name="connsiteY412" fmla="*/ 689546 h 1025106"/>
                      <a:gd name="connsiteX413" fmla="*/ 586219 w 1074767"/>
                      <a:gd name="connsiteY413" fmla="*/ 618630 h 1025106"/>
                      <a:gd name="connsiteX414" fmla="*/ 522235 w 1074767"/>
                      <a:gd name="connsiteY414" fmla="*/ 618630 h 1025106"/>
                      <a:gd name="connsiteX415" fmla="*/ 522235 w 1074767"/>
                      <a:gd name="connsiteY415" fmla="*/ 555044 h 1025106"/>
                      <a:gd name="connsiteX416" fmla="*/ 586219 w 1074767"/>
                      <a:gd name="connsiteY416" fmla="*/ 555044 h 1025106"/>
                      <a:gd name="connsiteX417" fmla="*/ 586219 w 1074767"/>
                      <a:gd name="connsiteY417" fmla="*/ 618630 h 1025106"/>
                      <a:gd name="connsiteX418" fmla="*/ 586219 w 1074767"/>
                      <a:gd name="connsiteY418" fmla="*/ 547912 h 1025106"/>
                      <a:gd name="connsiteX419" fmla="*/ 522235 w 1074767"/>
                      <a:gd name="connsiteY419" fmla="*/ 547912 h 1025106"/>
                      <a:gd name="connsiteX420" fmla="*/ 522235 w 1074767"/>
                      <a:gd name="connsiteY420" fmla="*/ 484326 h 1025106"/>
                      <a:gd name="connsiteX421" fmla="*/ 586219 w 1074767"/>
                      <a:gd name="connsiteY421" fmla="*/ 484326 h 1025106"/>
                      <a:gd name="connsiteX422" fmla="*/ 586219 w 1074767"/>
                      <a:gd name="connsiteY422" fmla="*/ 547912 h 1025106"/>
                      <a:gd name="connsiteX423" fmla="*/ 586219 w 1074767"/>
                      <a:gd name="connsiteY423" fmla="*/ 476997 h 1025106"/>
                      <a:gd name="connsiteX424" fmla="*/ 522235 w 1074767"/>
                      <a:gd name="connsiteY424" fmla="*/ 476997 h 1025106"/>
                      <a:gd name="connsiteX425" fmla="*/ 522235 w 1074767"/>
                      <a:gd name="connsiteY425" fmla="*/ 413410 h 1025106"/>
                      <a:gd name="connsiteX426" fmla="*/ 586219 w 1074767"/>
                      <a:gd name="connsiteY426" fmla="*/ 413410 h 1025106"/>
                      <a:gd name="connsiteX427" fmla="*/ 586219 w 1074767"/>
                      <a:gd name="connsiteY427" fmla="*/ 476997 h 1025106"/>
                      <a:gd name="connsiteX428" fmla="*/ 586219 w 1074767"/>
                      <a:gd name="connsiteY428" fmla="*/ 406279 h 1025106"/>
                      <a:gd name="connsiteX429" fmla="*/ 522235 w 1074767"/>
                      <a:gd name="connsiteY429" fmla="*/ 406279 h 1025106"/>
                      <a:gd name="connsiteX430" fmla="*/ 522235 w 1074767"/>
                      <a:gd name="connsiteY430" fmla="*/ 342693 h 1025106"/>
                      <a:gd name="connsiteX431" fmla="*/ 586219 w 1074767"/>
                      <a:gd name="connsiteY431" fmla="*/ 342693 h 1025106"/>
                      <a:gd name="connsiteX432" fmla="*/ 586219 w 1074767"/>
                      <a:gd name="connsiteY432" fmla="*/ 406279 h 1025106"/>
                      <a:gd name="connsiteX433" fmla="*/ 586219 w 1074767"/>
                      <a:gd name="connsiteY433" fmla="*/ 335363 h 1025106"/>
                      <a:gd name="connsiteX434" fmla="*/ 522235 w 1074767"/>
                      <a:gd name="connsiteY434" fmla="*/ 335363 h 1025106"/>
                      <a:gd name="connsiteX435" fmla="*/ 522235 w 1074767"/>
                      <a:gd name="connsiteY435" fmla="*/ 271777 h 1025106"/>
                      <a:gd name="connsiteX436" fmla="*/ 586219 w 1074767"/>
                      <a:gd name="connsiteY436" fmla="*/ 271777 h 1025106"/>
                      <a:gd name="connsiteX437" fmla="*/ 586219 w 1074767"/>
                      <a:gd name="connsiteY437" fmla="*/ 335363 h 1025106"/>
                      <a:gd name="connsiteX438" fmla="*/ 657578 w 1074767"/>
                      <a:gd name="connsiteY438" fmla="*/ 476997 h 1025106"/>
                      <a:gd name="connsiteX439" fmla="*/ 593594 w 1074767"/>
                      <a:gd name="connsiteY439" fmla="*/ 476997 h 1025106"/>
                      <a:gd name="connsiteX440" fmla="*/ 593594 w 1074767"/>
                      <a:gd name="connsiteY440" fmla="*/ 413410 h 1025106"/>
                      <a:gd name="connsiteX441" fmla="*/ 657578 w 1074767"/>
                      <a:gd name="connsiteY441" fmla="*/ 413410 h 1025106"/>
                      <a:gd name="connsiteX442" fmla="*/ 657578 w 1074767"/>
                      <a:gd name="connsiteY442" fmla="*/ 476997 h 1025106"/>
                      <a:gd name="connsiteX443" fmla="*/ 657578 w 1074767"/>
                      <a:gd name="connsiteY443" fmla="*/ 406279 h 1025106"/>
                      <a:gd name="connsiteX444" fmla="*/ 593594 w 1074767"/>
                      <a:gd name="connsiteY444" fmla="*/ 406279 h 1025106"/>
                      <a:gd name="connsiteX445" fmla="*/ 593594 w 1074767"/>
                      <a:gd name="connsiteY445" fmla="*/ 342693 h 1025106"/>
                      <a:gd name="connsiteX446" fmla="*/ 657578 w 1074767"/>
                      <a:gd name="connsiteY446" fmla="*/ 342693 h 1025106"/>
                      <a:gd name="connsiteX447" fmla="*/ 657578 w 1074767"/>
                      <a:gd name="connsiteY447" fmla="*/ 406279 h 1025106"/>
                      <a:gd name="connsiteX448" fmla="*/ 657578 w 1074767"/>
                      <a:gd name="connsiteY448" fmla="*/ 335363 h 1025106"/>
                      <a:gd name="connsiteX449" fmla="*/ 593594 w 1074767"/>
                      <a:gd name="connsiteY449" fmla="*/ 335363 h 1025106"/>
                      <a:gd name="connsiteX450" fmla="*/ 593594 w 1074767"/>
                      <a:gd name="connsiteY450" fmla="*/ 271777 h 1025106"/>
                      <a:gd name="connsiteX451" fmla="*/ 657578 w 1074767"/>
                      <a:gd name="connsiteY451" fmla="*/ 271777 h 1025106"/>
                      <a:gd name="connsiteX452" fmla="*/ 657578 w 1074767"/>
                      <a:gd name="connsiteY452" fmla="*/ 335363 h 1025106"/>
                      <a:gd name="connsiteX453" fmla="*/ 728737 w 1074767"/>
                      <a:gd name="connsiteY453" fmla="*/ 406279 h 1025106"/>
                      <a:gd name="connsiteX454" fmla="*/ 664753 w 1074767"/>
                      <a:gd name="connsiteY454" fmla="*/ 406279 h 1025106"/>
                      <a:gd name="connsiteX455" fmla="*/ 664753 w 1074767"/>
                      <a:gd name="connsiteY455" fmla="*/ 342693 h 1025106"/>
                      <a:gd name="connsiteX456" fmla="*/ 728737 w 1074767"/>
                      <a:gd name="connsiteY456" fmla="*/ 342693 h 1025106"/>
                      <a:gd name="connsiteX457" fmla="*/ 728737 w 1074767"/>
                      <a:gd name="connsiteY457" fmla="*/ 406279 h 1025106"/>
                      <a:gd name="connsiteX458" fmla="*/ 728737 w 1074767"/>
                      <a:gd name="connsiteY458" fmla="*/ 335363 h 1025106"/>
                      <a:gd name="connsiteX459" fmla="*/ 664753 w 1074767"/>
                      <a:gd name="connsiteY459" fmla="*/ 335363 h 1025106"/>
                      <a:gd name="connsiteX460" fmla="*/ 664753 w 1074767"/>
                      <a:gd name="connsiteY460" fmla="*/ 271777 h 1025106"/>
                      <a:gd name="connsiteX461" fmla="*/ 728737 w 1074767"/>
                      <a:gd name="connsiteY461" fmla="*/ 271777 h 1025106"/>
                      <a:gd name="connsiteX462" fmla="*/ 728737 w 1074767"/>
                      <a:gd name="connsiteY462" fmla="*/ 335363 h 1025106"/>
                      <a:gd name="connsiteX463" fmla="*/ 800096 w 1074767"/>
                      <a:gd name="connsiteY463" fmla="*/ 335363 h 1025106"/>
                      <a:gd name="connsiteX464" fmla="*/ 736112 w 1074767"/>
                      <a:gd name="connsiteY464" fmla="*/ 335363 h 1025106"/>
                      <a:gd name="connsiteX465" fmla="*/ 736112 w 1074767"/>
                      <a:gd name="connsiteY465" fmla="*/ 271777 h 1025106"/>
                      <a:gd name="connsiteX466" fmla="*/ 800096 w 1074767"/>
                      <a:gd name="connsiteY466" fmla="*/ 271777 h 1025106"/>
                      <a:gd name="connsiteX467" fmla="*/ 800096 w 1074767"/>
                      <a:gd name="connsiteY467" fmla="*/ 335363 h 1025106"/>
                      <a:gd name="connsiteX468" fmla="*/ 800096 w 1074767"/>
                      <a:gd name="connsiteY468" fmla="*/ 264646 h 1025106"/>
                      <a:gd name="connsiteX469" fmla="*/ 736112 w 1074767"/>
                      <a:gd name="connsiteY469" fmla="*/ 264646 h 1025106"/>
                      <a:gd name="connsiteX470" fmla="*/ 736112 w 1074767"/>
                      <a:gd name="connsiteY470" fmla="*/ 201060 h 1025106"/>
                      <a:gd name="connsiteX471" fmla="*/ 800096 w 1074767"/>
                      <a:gd name="connsiteY471" fmla="*/ 201060 h 1025106"/>
                      <a:gd name="connsiteX472" fmla="*/ 800096 w 1074767"/>
                      <a:gd name="connsiteY472" fmla="*/ 264646 h 1025106"/>
                      <a:gd name="connsiteX473" fmla="*/ 871255 w 1074767"/>
                      <a:gd name="connsiteY473" fmla="*/ 264646 h 1025106"/>
                      <a:gd name="connsiteX474" fmla="*/ 807272 w 1074767"/>
                      <a:gd name="connsiteY474" fmla="*/ 264646 h 1025106"/>
                      <a:gd name="connsiteX475" fmla="*/ 807272 w 1074767"/>
                      <a:gd name="connsiteY475" fmla="*/ 201060 h 1025106"/>
                      <a:gd name="connsiteX476" fmla="*/ 871255 w 1074767"/>
                      <a:gd name="connsiteY476" fmla="*/ 201060 h 1025106"/>
                      <a:gd name="connsiteX477" fmla="*/ 871255 w 1074767"/>
                      <a:gd name="connsiteY477" fmla="*/ 264646 h 1025106"/>
                      <a:gd name="connsiteX478" fmla="*/ 942614 w 1074767"/>
                      <a:gd name="connsiteY478" fmla="*/ 193730 h 1025106"/>
                      <a:gd name="connsiteX479" fmla="*/ 878630 w 1074767"/>
                      <a:gd name="connsiteY479" fmla="*/ 193730 h 1025106"/>
                      <a:gd name="connsiteX480" fmla="*/ 878630 w 1074767"/>
                      <a:gd name="connsiteY480" fmla="*/ 130144 h 1025106"/>
                      <a:gd name="connsiteX481" fmla="*/ 942614 w 1074767"/>
                      <a:gd name="connsiteY481" fmla="*/ 130144 h 1025106"/>
                      <a:gd name="connsiteX482" fmla="*/ 942614 w 1074767"/>
                      <a:gd name="connsiteY482" fmla="*/ 193730 h 1025106"/>
                      <a:gd name="connsiteX483" fmla="*/ 1013973 w 1074767"/>
                      <a:gd name="connsiteY483" fmla="*/ 123013 h 1025106"/>
                      <a:gd name="connsiteX484" fmla="*/ 949989 w 1074767"/>
                      <a:gd name="connsiteY484" fmla="*/ 123013 h 1025106"/>
                      <a:gd name="connsiteX485" fmla="*/ 949989 w 1074767"/>
                      <a:gd name="connsiteY485" fmla="*/ 59426 h 1025106"/>
                      <a:gd name="connsiteX486" fmla="*/ 1013973 w 1074767"/>
                      <a:gd name="connsiteY486" fmla="*/ 59426 h 1025106"/>
                      <a:gd name="connsiteX487" fmla="*/ 1013973 w 1074767"/>
                      <a:gd name="connsiteY487" fmla="*/ 123013 h 10251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  <a:cxn ang="0">
                        <a:pos x="connsiteX377" y="connsiteY377"/>
                      </a:cxn>
                      <a:cxn ang="0">
                        <a:pos x="connsiteX378" y="connsiteY378"/>
                      </a:cxn>
                      <a:cxn ang="0">
                        <a:pos x="connsiteX379" y="connsiteY379"/>
                      </a:cxn>
                      <a:cxn ang="0">
                        <a:pos x="connsiteX380" y="connsiteY380"/>
                      </a:cxn>
                      <a:cxn ang="0">
                        <a:pos x="connsiteX381" y="connsiteY381"/>
                      </a:cxn>
                      <a:cxn ang="0">
                        <a:pos x="connsiteX382" y="connsiteY382"/>
                      </a:cxn>
                      <a:cxn ang="0">
                        <a:pos x="connsiteX383" y="connsiteY383"/>
                      </a:cxn>
                      <a:cxn ang="0">
                        <a:pos x="connsiteX384" y="connsiteY384"/>
                      </a:cxn>
                      <a:cxn ang="0">
                        <a:pos x="connsiteX385" y="connsiteY385"/>
                      </a:cxn>
                      <a:cxn ang="0">
                        <a:pos x="connsiteX386" y="connsiteY386"/>
                      </a:cxn>
                      <a:cxn ang="0">
                        <a:pos x="connsiteX387" y="connsiteY387"/>
                      </a:cxn>
                      <a:cxn ang="0">
                        <a:pos x="connsiteX388" y="connsiteY388"/>
                      </a:cxn>
                      <a:cxn ang="0">
                        <a:pos x="connsiteX389" y="connsiteY389"/>
                      </a:cxn>
                      <a:cxn ang="0">
                        <a:pos x="connsiteX390" y="connsiteY390"/>
                      </a:cxn>
                      <a:cxn ang="0">
                        <a:pos x="connsiteX391" y="connsiteY391"/>
                      </a:cxn>
                      <a:cxn ang="0">
                        <a:pos x="connsiteX392" y="connsiteY392"/>
                      </a:cxn>
                      <a:cxn ang="0">
                        <a:pos x="connsiteX393" y="connsiteY393"/>
                      </a:cxn>
                      <a:cxn ang="0">
                        <a:pos x="connsiteX394" y="connsiteY394"/>
                      </a:cxn>
                      <a:cxn ang="0">
                        <a:pos x="connsiteX395" y="connsiteY395"/>
                      </a:cxn>
                      <a:cxn ang="0">
                        <a:pos x="connsiteX396" y="connsiteY396"/>
                      </a:cxn>
                      <a:cxn ang="0">
                        <a:pos x="connsiteX397" y="connsiteY397"/>
                      </a:cxn>
                      <a:cxn ang="0">
                        <a:pos x="connsiteX398" y="connsiteY398"/>
                      </a:cxn>
                      <a:cxn ang="0">
                        <a:pos x="connsiteX399" y="connsiteY399"/>
                      </a:cxn>
                      <a:cxn ang="0">
                        <a:pos x="connsiteX400" y="connsiteY400"/>
                      </a:cxn>
                      <a:cxn ang="0">
                        <a:pos x="connsiteX401" y="connsiteY401"/>
                      </a:cxn>
                      <a:cxn ang="0">
                        <a:pos x="connsiteX402" y="connsiteY402"/>
                      </a:cxn>
                      <a:cxn ang="0">
                        <a:pos x="connsiteX403" y="connsiteY403"/>
                      </a:cxn>
                      <a:cxn ang="0">
                        <a:pos x="connsiteX404" y="connsiteY404"/>
                      </a:cxn>
                      <a:cxn ang="0">
                        <a:pos x="connsiteX405" y="connsiteY405"/>
                      </a:cxn>
                      <a:cxn ang="0">
                        <a:pos x="connsiteX406" y="connsiteY406"/>
                      </a:cxn>
                      <a:cxn ang="0">
                        <a:pos x="connsiteX407" y="connsiteY407"/>
                      </a:cxn>
                      <a:cxn ang="0">
                        <a:pos x="connsiteX408" y="connsiteY408"/>
                      </a:cxn>
                      <a:cxn ang="0">
                        <a:pos x="connsiteX409" y="connsiteY409"/>
                      </a:cxn>
                      <a:cxn ang="0">
                        <a:pos x="connsiteX410" y="connsiteY410"/>
                      </a:cxn>
                      <a:cxn ang="0">
                        <a:pos x="connsiteX411" y="connsiteY411"/>
                      </a:cxn>
                      <a:cxn ang="0">
                        <a:pos x="connsiteX412" y="connsiteY412"/>
                      </a:cxn>
                      <a:cxn ang="0">
                        <a:pos x="connsiteX413" y="connsiteY413"/>
                      </a:cxn>
                      <a:cxn ang="0">
                        <a:pos x="connsiteX414" y="connsiteY414"/>
                      </a:cxn>
                      <a:cxn ang="0">
                        <a:pos x="connsiteX415" y="connsiteY415"/>
                      </a:cxn>
                      <a:cxn ang="0">
                        <a:pos x="connsiteX416" y="connsiteY416"/>
                      </a:cxn>
                      <a:cxn ang="0">
                        <a:pos x="connsiteX417" y="connsiteY417"/>
                      </a:cxn>
                      <a:cxn ang="0">
                        <a:pos x="connsiteX418" y="connsiteY418"/>
                      </a:cxn>
                      <a:cxn ang="0">
                        <a:pos x="connsiteX419" y="connsiteY419"/>
                      </a:cxn>
                      <a:cxn ang="0">
                        <a:pos x="connsiteX420" y="connsiteY420"/>
                      </a:cxn>
                      <a:cxn ang="0">
                        <a:pos x="connsiteX421" y="connsiteY421"/>
                      </a:cxn>
                      <a:cxn ang="0">
                        <a:pos x="connsiteX422" y="connsiteY422"/>
                      </a:cxn>
                      <a:cxn ang="0">
                        <a:pos x="connsiteX423" y="connsiteY423"/>
                      </a:cxn>
                      <a:cxn ang="0">
                        <a:pos x="connsiteX424" y="connsiteY424"/>
                      </a:cxn>
                      <a:cxn ang="0">
                        <a:pos x="connsiteX425" y="connsiteY425"/>
                      </a:cxn>
                      <a:cxn ang="0">
                        <a:pos x="connsiteX426" y="connsiteY426"/>
                      </a:cxn>
                      <a:cxn ang="0">
                        <a:pos x="connsiteX427" y="connsiteY427"/>
                      </a:cxn>
                      <a:cxn ang="0">
                        <a:pos x="connsiteX428" y="connsiteY428"/>
                      </a:cxn>
                      <a:cxn ang="0">
                        <a:pos x="connsiteX429" y="connsiteY429"/>
                      </a:cxn>
                      <a:cxn ang="0">
                        <a:pos x="connsiteX430" y="connsiteY430"/>
                      </a:cxn>
                      <a:cxn ang="0">
                        <a:pos x="connsiteX431" y="connsiteY431"/>
                      </a:cxn>
                      <a:cxn ang="0">
                        <a:pos x="connsiteX432" y="connsiteY432"/>
                      </a:cxn>
                      <a:cxn ang="0">
                        <a:pos x="connsiteX433" y="connsiteY433"/>
                      </a:cxn>
                      <a:cxn ang="0">
                        <a:pos x="connsiteX434" y="connsiteY434"/>
                      </a:cxn>
                      <a:cxn ang="0">
                        <a:pos x="connsiteX435" y="connsiteY435"/>
                      </a:cxn>
                      <a:cxn ang="0">
                        <a:pos x="connsiteX436" y="connsiteY436"/>
                      </a:cxn>
                      <a:cxn ang="0">
                        <a:pos x="connsiteX437" y="connsiteY437"/>
                      </a:cxn>
                      <a:cxn ang="0">
                        <a:pos x="connsiteX438" y="connsiteY438"/>
                      </a:cxn>
                      <a:cxn ang="0">
                        <a:pos x="connsiteX439" y="connsiteY439"/>
                      </a:cxn>
                      <a:cxn ang="0">
                        <a:pos x="connsiteX440" y="connsiteY440"/>
                      </a:cxn>
                      <a:cxn ang="0">
                        <a:pos x="connsiteX441" y="connsiteY441"/>
                      </a:cxn>
                      <a:cxn ang="0">
                        <a:pos x="connsiteX442" y="connsiteY442"/>
                      </a:cxn>
                      <a:cxn ang="0">
                        <a:pos x="connsiteX443" y="connsiteY443"/>
                      </a:cxn>
                      <a:cxn ang="0">
                        <a:pos x="connsiteX444" y="connsiteY444"/>
                      </a:cxn>
                      <a:cxn ang="0">
                        <a:pos x="connsiteX445" y="connsiteY445"/>
                      </a:cxn>
                      <a:cxn ang="0">
                        <a:pos x="connsiteX446" y="connsiteY446"/>
                      </a:cxn>
                      <a:cxn ang="0">
                        <a:pos x="connsiteX447" y="connsiteY447"/>
                      </a:cxn>
                      <a:cxn ang="0">
                        <a:pos x="connsiteX448" y="connsiteY448"/>
                      </a:cxn>
                      <a:cxn ang="0">
                        <a:pos x="connsiteX449" y="connsiteY449"/>
                      </a:cxn>
                      <a:cxn ang="0">
                        <a:pos x="connsiteX450" y="connsiteY450"/>
                      </a:cxn>
                      <a:cxn ang="0">
                        <a:pos x="connsiteX451" y="connsiteY451"/>
                      </a:cxn>
                      <a:cxn ang="0">
                        <a:pos x="connsiteX452" y="connsiteY452"/>
                      </a:cxn>
                      <a:cxn ang="0">
                        <a:pos x="connsiteX453" y="connsiteY453"/>
                      </a:cxn>
                      <a:cxn ang="0">
                        <a:pos x="connsiteX454" y="connsiteY454"/>
                      </a:cxn>
                      <a:cxn ang="0">
                        <a:pos x="connsiteX455" y="connsiteY455"/>
                      </a:cxn>
                      <a:cxn ang="0">
                        <a:pos x="connsiteX456" y="connsiteY456"/>
                      </a:cxn>
                      <a:cxn ang="0">
                        <a:pos x="connsiteX457" y="connsiteY457"/>
                      </a:cxn>
                      <a:cxn ang="0">
                        <a:pos x="connsiteX458" y="connsiteY458"/>
                      </a:cxn>
                      <a:cxn ang="0">
                        <a:pos x="connsiteX459" y="connsiteY459"/>
                      </a:cxn>
                      <a:cxn ang="0">
                        <a:pos x="connsiteX460" y="connsiteY460"/>
                      </a:cxn>
                      <a:cxn ang="0">
                        <a:pos x="connsiteX461" y="connsiteY461"/>
                      </a:cxn>
                      <a:cxn ang="0">
                        <a:pos x="connsiteX462" y="connsiteY462"/>
                      </a:cxn>
                      <a:cxn ang="0">
                        <a:pos x="connsiteX463" y="connsiteY463"/>
                      </a:cxn>
                      <a:cxn ang="0">
                        <a:pos x="connsiteX464" y="connsiteY464"/>
                      </a:cxn>
                      <a:cxn ang="0">
                        <a:pos x="connsiteX465" y="connsiteY465"/>
                      </a:cxn>
                      <a:cxn ang="0">
                        <a:pos x="connsiteX466" y="connsiteY466"/>
                      </a:cxn>
                      <a:cxn ang="0">
                        <a:pos x="connsiteX467" y="connsiteY467"/>
                      </a:cxn>
                      <a:cxn ang="0">
                        <a:pos x="connsiteX468" y="connsiteY468"/>
                      </a:cxn>
                      <a:cxn ang="0">
                        <a:pos x="connsiteX469" y="connsiteY469"/>
                      </a:cxn>
                      <a:cxn ang="0">
                        <a:pos x="connsiteX470" y="connsiteY470"/>
                      </a:cxn>
                      <a:cxn ang="0">
                        <a:pos x="connsiteX471" y="connsiteY471"/>
                      </a:cxn>
                      <a:cxn ang="0">
                        <a:pos x="connsiteX472" y="connsiteY472"/>
                      </a:cxn>
                      <a:cxn ang="0">
                        <a:pos x="connsiteX473" y="connsiteY473"/>
                      </a:cxn>
                      <a:cxn ang="0">
                        <a:pos x="connsiteX474" y="connsiteY474"/>
                      </a:cxn>
                      <a:cxn ang="0">
                        <a:pos x="connsiteX475" y="connsiteY475"/>
                      </a:cxn>
                      <a:cxn ang="0">
                        <a:pos x="connsiteX476" y="connsiteY476"/>
                      </a:cxn>
                      <a:cxn ang="0">
                        <a:pos x="connsiteX477" y="connsiteY477"/>
                      </a:cxn>
                      <a:cxn ang="0">
                        <a:pos x="connsiteX478" y="connsiteY478"/>
                      </a:cxn>
                      <a:cxn ang="0">
                        <a:pos x="connsiteX479" y="connsiteY479"/>
                      </a:cxn>
                      <a:cxn ang="0">
                        <a:pos x="connsiteX480" y="connsiteY480"/>
                      </a:cxn>
                      <a:cxn ang="0">
                        <a:pos x="connsiteX481" y="connsiteY481"/>
                      </a:cxn>
                      <a:cxn ang="0">
                        <a:pos x="connsiteX482" y="connsiteY482"/>
                      </a:cxn>
                      <a:cxn ang="0">
                        <a:pos x="connsiteX483" y="connsiteY483"/>
                      </a:cxn>
                      <a:cxn ang="0">
                        <a:pos x="connsiteX484" y="connsiteY484"/>
                      </a:cxn>
                      <a:cxn ang="0">
                        <a:pos x="connsiteX485" y="connsiteY485"/>
                      </a:cxn>
                      <a:cxn ang="0">
                        <a:pos x="connsiteX486" y="connsiteY486"/>
                      </a:cxn>
                      <a:cxn ang="0">
                        <a:pos x="connsiteX487" y="connsiteY487"/>
                      </a:cxn>
                    </a:cxnLst>
                    <a:rect l="l" t="t" r="r" b="b"/>
                    <a:pathLst>
                      <a:path w="1074767" h="1025106">
                        <a:moveTo>
                          <a:pt x="1021149" y="59228"/>
                        </a:moveTo>
                        <a:lnTo>
                          <a:pt x="1074768" y="59228"/>
                        </a:lnTo>
                        <a:lnTo>
                          <a:pt x="1064203" y="52097"/>
                        </a:lnTo>
                        <a:lnTo>
                          <a:pt x="1021149" y="52097"/>
                        </a:lnTo>
                        <a:lnTo>
                          <a:pt x="1021149" y="22780"/>
                        </a:lnTo>
                        <a:lnTo>
                          <a:pt x="1013973" y="17828"/>
                        </a:lnTo>
                        <a:lnTo>
                          <a:pt x="1013973" y="52097"/>
                        </a:lnTo>
                        <a:lnTo>
                          <a:pt x="949989" y="52097"/>
                        </a:lnTo>
                        <a:lnTo>
                          <a:pt x="949989" y="0"/>
                        </a:lnTo>
                        <a:cubicBezTo>
                          <a:pt x="947597" y="3169"/>
                          <a:pt x="945206" y="6339"/>
                          <a:pt x="942814" y="9508"/>
                        </a:cubicBezTo>
                        <a:lnTo>
                          <a:pt x="942814" y="52295"/>
                        </a:lnTo>
                        <a:lnTo>
                          <a:pt x="907333" y="52295"/>
                        </a:lnTo>
                        <a:cubicBezTo>
                          <a:pt x="905141" y="54672"/>
                          <a:pt x="902749" y="57049"/>
                          <a:pt x="900556" y="59426"/>
                        </a:cubicBezTo>
                        <a:lnTo>
                          <a:pt x="942814" y="59426"/>
                        </a:lnTo>
                        <a:lnTo>
                          <a:pt x="942814" y="123013"/>
                        </a:lnTo>
                        <a:lnTo>
                          <a:pt x="878830" y="123013"/>
                        </a:lnTo>
                        <a:lnTo>
                          <a:pt x="878830" y="80622"/>
                        </a:lnTo>
                        <a:cubicBezTo>
                          <a:pt x="876438" y="82801"/>
                          <a:pt x="874046" y="84980"/>
                          <a:pt x="871654" y="87159"/>
                        </a:cubicBezTo>
                        <a:lnTo>
                          <a:pt x="871654" y="123013"/>
                        </a:lnTo>
                        <a:lnTo>
                          <a:pt x="827404" y="123013"/>
                        </a:lnTo>
                        <a:cubicBezTo>
                          <a:pt x="824015" y="125390"/>
                          <a:pt x="820826" y="127767"/>
                          <a:pt x="817437" y="130144"/>
                        </a:cubicBezTo>
                        <a:lnTo>
                          <a:pt x="871654" y="130144"/>
                        </a:lnTo>
                        <a:lnTo>
                          <a:pt x="871654" y="193730"/>
                        </a:lnTo>
                        <a:lnTo>
                          <a:pt x="807670" y="193730"/>
                        </a:lnTo>
                        <a:lnTo>
                          <a:pt x="807670" y="136879"/>
                        </a:lnTo>
                        <a:cubicBezTo>
                          <a:pt x="805278" y="138464"/>
                          <a:pt x="802886" y="140247"/>
                          <a:pt x="800495" y="141831"/>
                        </a:cubicBezTo>
                        <a:lnTo>
                          <a:pt x="800495" y="193730"/>
                        </a:lnTo>
                        <a:lnTo>
                          <a:pt x="736511" y="193730"/>
                        </a:lnTo>
                        <a:lnTo>
                          <a:pt x="736511" y="179864"/>
                        </a:lnTo>
                        <a:cubicBezTo>
                          <a:pt x="734119" y="181053"/>
                          <a:pt x="731727" y="182439"/>
                          <a:pt x="729335" y="183628"/>
                        </a:cubicBezTo>
                        <a:lnTo>
                          <a:pt x="729335" y="193730"/>
                        </a:lnTo>
                        <a:lnTo>
                          <a:pt x="708406" y="193730"/>
                        </a:lnTo>
                        <a:cubicBezTo>
                          <a:pt x="703024" y="196107"/>
                          <a:pt x="697642" y="198683"/>
                          <a:pt x="692260" y="200862"/>
                        </a:cubicBezTo>
                        <a:lnTo>
                          <a:pt x="729136" y="200862"/>
                        </a:lnTo>
                        <a:lnTo>
                          <a:pt x="729136" y="264448"/>
                        </a:lnTo>
                        <a:lnTo>
                          <a:pt x="665152" y="264448"/>
                        </a:lnTo>
                        <a:lnTo>
                          <a:pt x="665152" y="211756"/>
                        </a:lnTo>
                        <a:cubicBezTo>
                          <a:pt x="662760" y="212747"/>
                          <a:pt x="660368" y="213539"/>
                          <a:pt x="657976" y="214530"/>
                        </a:cubicBezTo>
                        <a:lnTo>
                          <a:pt x="657976" y="264448"/>
                        </a:lnTo>
                        <a:lnTo>
                          <a:pt x="593992" y="264448"/>
                        </a:lnTo>
                        <a:lnTo>
                          <a:pt x="593992" y="234933"/>
                        </a:lnTo>
                        <a:cubicBezTo>
                          <a:pt x="591601" y="235527"/>
                          <a:pt x="589209" y="236121"/>
                          <a:pt x="586817" y="236716"/>
                        </a:cubicBezTo>
                        <a:lnTo>
                          <a:pt x="586817" y="264448"/>
                        </a:lnTo>
                        <a:lnTo>
                          <a:pt x="522833" y="264448"/>
                        </a:lnTo>
                        <a:lnTo>
                          <a:pt x="522833" y="250186"/>
                        </a:lnTo>
                        <a:cubicBezTo>
                          <a:pt x="520441" y="250582"/>
                          <a:pt x="518049" y="250978"/>
                          <a:pt x="515657" y="251374"/>
                        </a:cubicBezTo>
                        <a:lnTo>
                          <a:pt x="515657" y="264646"/>
                        </a:lnTo>
                        <a:lnTo>
                          <a:pt x="470211" y="264646"/>
                        </a:lnTo>
                        <a:cubicBezTo>
                          <a:pt x="470809" y="266825"/>
                          <a:pt x="471606" y="269202"/>
                          <a:pt x="472603" y="271777"/>
                        </a:cubicBezTo>
                        <a:lnTo>
                          <a:pt x="515857" y="271777"/>
                        </a:lnTo>
                        <a:lnTo>
                          <a:pt x="515857" y="335363"/>
                        </a:lnTo>
                        <a:lnTo>
                          <a:pt x="484762" y="335363"/>
                        </a:lnTo>
                        <a:cubicBezTo>
                          <a:pt x="484961" y="337741"/>
                          <a:pt x="484961" y="340118"/>
                          <a:pt x="484961" y="342495"/>
                        </a:cubicBezTo>
                        <a:lnTo>
                          <a:pt x="515857" y="342495"/>
                        </a:lnTo>
                        <a:lnTo>
                          <a:pt x="515857" y="406081"/>
                        </a:lnTo>
                        <a:lnTo>
                          <a:pt x="463434" y="406081"/>
                        </a:lnTo>
                        <a:cubicBezTo>
                          <a:pt x="460045" y="408260"/>
                          <a:pt x="456059" y="409845"/>
                          <a:pt x="451673" y="410835"/>
                        </a:cubicBezTo>
                        <a:cubicBezTo>
                          <a:pt x="449481" y="411429"/>
                          <a:pt x="447089" y="411628"/>
                          <a:pt x="444498" y="411826"/>
                        </a:cubicBezTo>
                        <a:cubicBezTo>
                          <a:pt x="442106" y="412024"/>
                          <a:pt x="439515" y="412024"/>
                          <a:pt x="436724" y="411826"/>
                        </a:cubicBezTo>
                        <a:cubicBezTo>
                          <a:pt x="427555" y="411231"/>
                          <a:pt x="418984" y="409250"/>
                          <a:pt x="410612" y="406081"/>
                        </a:cubicBezTo>
                        <a:lnTo>
                          <a:pt x="380514" y="406081"/>
                        </a:lnTo>
                        <a:lnTo>
                          <a:pt x="380514" y="389640"/>
                        </a:lnTo>
                        <a:cubicBezTo>
                          <a:pt x="378122" y="387857"/>
                          <a:pt x="375730" y="385876"/>
                          <a:pt x="373338" y="384093"/>
                        </a:cubicBezTo>
                        <a:lnTo>
                          <a:pt x="373338" y="406081"/>
                        </a:lnTo>
                        <a:lnTo>
                          <a:pt x="309354" y="406081"/>
                        </a:lnTo>
                        <a:lnTo>
                          <a:pt x="309354" y="342495"/>
                        </a:lnTo>
                        <a:lnTo>
                          <a:pt x="335666" y="342495"/>
                        </a:lnTo>
                        <a:cubicBezTo>
                          <a:pt x="333872" y="340118"/>
                          <a:pt x="332277" y="337741"/>
                          <a:pt x="330682" y="335363"/>
                        </a:cubicBezTo>
                        <a:lnTo>
                          <a:pt x="309354" y="335363"/>
                        </a:lnTo>
                        <a:lnTo>
                          <a:pt x="309354" y="298717"/>
                        </a:lnTo>
                        <a:cubicBezTo>
                          <a:pt x="305966" y="291982"/>
                          <a:pt x="303574" y="286634"/>
                          <a:pt x="302179" y="283266"/>
                        </a:cubicBezTo>
                        <a:lnTo>
                          <a:pt x="302179" y="335363"/>
                        </a:lnTo>
                        <a:lnTo>
                          <a:pt x="238195" y="335363"/>
                        </a:lnTo>
                        <a:lnTo>
                          <a:pt x="238195" y="318130"/>
                        </a:lnTo>
                        <a:cubicBezTo>
                          <a:pt x="235803" y="319517"/>
                          <a:pt x="233411" y="320705"/>
                          <a:pt x="231019" y="321893"/>
                        </a:cubicBezTo>
                        <a:lnTo>
                          <a:pt x="231019" y="335165"/>
                        </a:lnTo>
                        <a:lnTo>
                          <a:pt x="205107" y="335165"/>
                        </a:lnTo>
                        <a:cubicBezTo>
                          <a:pt x="200323" y="337542"/>
                          <a:pt x="195738" y="339920"/>
                          <a:pt x="191353" y="342297"/>
                        </a:cubicBezTo>
                        <a:lnTo>
                          <a:pt x="231019" y="342297"/>
                        </a:lnTo>
                        <a:lnTo>
                          <a:pt x="231019" y="405883"/>
                        </a:lnTo>
                        <a:lnTo>
                          <a:pt x="167035" y="405883"/>
                        </a:lnTo>
                        <a:lnTo>
                          <a:pt x="167035" y="356163"/>
                        </a:lnTo>
                        <a:cubicBezTo>
                          <a:pt x="164644" y="357748"/>
                          <a:pt x="162052" y="359332"/>
                          <a:pt x="159860" y="361115"/>
                        </a:cubicBezTo>
                        <a:lnTo>
                          <a:pt x="159860" y="405883"/>
                        </a:lnTo>
                        <a:lnTo>
                          <a:pt x="119795" y="405883"/>
                        </a:lnTo>
                        <a:cubicBezTo>
                          <a:pt x="118400" y="408260"/>
                          <a:pt x="116805" y="410637"/>
                          <a:pt x="115609" y="413014"/>
                        </a:cubicBezTo>
                        <a:lnTo>
                          <a:pt x="160059" y="413014"/>
                        </a:lnTo>
                        <a:lnTo>
                          <a:pt x="160059" y="476601"/>
                        </a:lnTo>
                        <a:lnTo>
                          <a:pt x="96075" y="476601"/>
                        </a:lnTo>
                        <a:lnTo>
                          <a:pt x="96075" y="458376"/>
                        </a:lnTo>
                        <a:cubicBezTo>
                          <a:pt x="94082" y="464319"/>
                          <a:pt x="92487" y="470460"/>
                          <a:pt x="91092" y="476601"/>
                        </a:cubicBezTo>
                        <a:cubicBezTo>
                          <a:pt x="90494" y="478978"/>
                          <a:pt x="89896" y="481355"/>
                          <a:pt x="89498" y="483732"/>
                        </a:cubicBezTo>
                        <a:cubicBezTo>
                          <a:pt x="89298" y="484524"/>
                          <a:pt x="89099" y="485316"/>
                          <a:pt x="88899" y="486109"/>
                        </a:cubicBezTo>
                        <a:lnTo>
                          <a:pt x="88899" y="547318"/>
                        </a:lnTo>
                        <a:lnTo>
                          <a:pt x="80528" y="547318"/>
                        </a:lnTo>
                        <a:cubicBezTo>
                          <a:pt x="80328" y="549695"/>
                          <a:pt x="80129" y="552072"/>
                          <a:pt x="79930" y="554449"/>
                        </a:cubicBezTo>
                        <a:lnTo>
                          <a:pt x="88700" y="554449"/>
                        </a:lnTo>
                        <a:lnTo>
                          <a:pt x="88700" y="618036"/>
                        </a:lnTo>
                        <a:lnTo>
                          <a:pt x="75744" y="618036"/>
                        </a:lnTo>
                        <a:cubicBezTo>
                          <a:pt x="75545" y="620413"/>
                          <a:pt x="75345" y="622790"/>
                          <a:pt x="75146" y="625167"/>
                        </a:cubicBezTo>
                        <a:lnTo>
                          <a:pt x="88700" y="625167"/>
                        </a:lnTo>
                        <a:lnTo>
                          <a:pt x="88700" y="688753"/>
                        </a:lnTo>
                        <a:lnTo>
                          <a:pt x="67173" y="688753"/>
                        </a:lnTo>
                        <a:cubicBezTo>
                          <a:pt x="66774" y="691130"/>
                          <a:pt x="66376" y="693507"/>
                          <a:pt x="65977" y="695884"/>
                        </a:cubicBezTo>
                        <a:lnTo>
                          <a:pt x="88700" y="695884"/>
                        </a:lnTo>
                        <a:lnTo>
                          <a:pt x="88700" y="759471"/>
                        </a:lnTo>
                        <a:lnTo>
                          <a:pt x="54615" y="759471"/>
                        </a:lnTo>
                        <a:cubicBezTo>
                          <a:pt x="54217" y="761848"/>
                          <a:pt x="53619" y="764225"/>
                          <a:pt x="53220" y="766602"/>
                        </a:cubicBezTo>
                        <a:lnTo>
                          <a:pt x="88501" y="766602"/>
                        </a:lnTo>
                        <a:lnTo>
                          <a:pt x="88501" y="830188"/>
                        </a:lnTo>
                        <a:lnTo>
                          <a:pt x="40065" y="830188"/>
                        </a:lnTo>
                        <a:cubicBezTo>
                          <a:pt x="39467" y="832565"/>
                          <a:pt x="39068" y="834942"/>
                          <a:pt x="38470" y="837319"/>
                        </a:cubicBezTo>
                        <a:lnTo>
                          <a:pt x="88501" y="837319"/>
                        </a:lnTo>
                        <a:lnTo>
                          <a:pt x="88501" y="900906"/>
                        </a:lnTo>
                        <a:lnTo>
                          <a:pt x="24517" y="900906"/>
                        </a:lnTo>
                        <a:lnTo>
                          <a:pt x="24517" y="895359"/>
                        </a:lnTo>
                        <a:cubicBezTo>
                          <a:pt x="24118" y="897142"/>
                          <a:pt x="23520" y="898925"/>
                          <a:pt x="23122" y="900906"/>
                        </a:cubicBezTo>
                        <a:cubicBezTo>
                          <a:pt x="22524" y="903283"/>
                          <a:pt x="21926" y="905660"/>
                          <a:pt x="21129" y="908037"/>
                        </a:cubicBezTo>
                        <a:cubicBezTo>
                          <a:pt x="19933" y="912791"/>
                          <a:pt x="18537" y="917545"/>
                          <a:pt x="17142" y="922299"/>
                        </a:cubicBezTo>
                        <a:lnTo>
                          <a:pt x="17142" y="971623"/>
                        </a:lnTo>
                        <a:lnTo>
                          <a:pt x="2392" y="971623"/>
                        </a:lnTo>
                        <a:cubicBezTo>
                          <a:pt x="1595" y="974000"/>
                          <a:pt x="797" y="976377"/>
                          <a:pt x="0" y="978754"/>
                        </a:cubicBezTo>
                        <a:lnTo>
                          <a:pt x="17142" y="978754"/>
                        </a:lnTo>
                        <a:lnTo>
                          <a:pt x="17142" y="999950"/>
                        </a:lnTo>
                        <a:cubicBezTo>
                          <a:pt x="19335" y="1000742"/>
                          <a:pt x="21926" y="1001535"/>
                          <a:pt x="24318" y="1002327"/>
                        </a:cubicBezTo>
                        <a:lnTo>
                          <a:pt x="24318" y="978754"/>
                        </a:lnTo>
                        <a:lnTo>
                          <a:pt x="88301" y="978754"/>
                        </a:lnTo>
                        <a:lnTo>
                          <a:pt x="88301" y="1020947"/>
                        </a:lnTo>
                        <a:cubicBezTo>
                          <a:pt x="90693" y="1021343"/>
                          <a:pt x="93085" y="1021740"/>
                          <a:pt x="95477" y="1022136"/>
                        </a:cubicBezTo>
                        <a:lnTo>
                          <a:pt x="95477" y="978953"/>
                        </a:lnTo>
                        <a:lnTo>
                          <a:pt x="159461" y="978953"/>
                        </a:lnTo>
                        <a:lnTo>
                          <a:pt x="159461" y="1025107"/>
                        </a:lnTo>
                        <a:cubicBezTo>
                          <a:pt x="161454" y="1024513"/>
                          <a:pt x="162650" y="1023720"/>
                          <a:pt x="163049" y="1022532"/>
                        </a:cubicBezTo>
                        <a:cubicBezTo>
                          <a:pt x="163846" y="1019759"/>
                          <a:pt x="165042" y="1015005"/>
                          <a:pt x="166637" y="1008666"/>
                        </a:cubicBezTo>
                        <a:lnTo>
                          <a:pt x="166637" y="978953"/>
                        </a:lnTo>
                        <a:lnTo>
                          <a:pt x="173613" y="978953"/>
                        </a:lnTo>
                        <a:cubicBezTo>
                          <a:pt x="174211" y="976575"/>
                          <a:pt x="174610" y="974198"/>
                          <a:pt x="175208" y="971821"/>
                        </a:cubicBezTo>
                        <a:lnTo>
                          <a:pt x="166637" y="971821"/>
                        </a:lnTo>
                        <a:lnTo>
                          <a:pt x="166637" y="908235"/>
                        </a:lnTo>
                        <a:lnTo>
                          <a:pt x="189559" y="908235"/>
                        </a:lnTo>
                        <a:cubicBezTo>
                          <a:pt x="190157" y="905858"/>
                          <a:pt x="190556" y="903481"/>
                          <a:pt x="191154" y="901104"/>
                        </a:cubicBezTo>
                        <a:lnTo>
                          <a:pt x="166637" y="901104"/>
                        </a:lnTo>
                        <a:lnTo>
                          <a:pt x="166637" y="837518"/>
                        </a:lnTo>
                        <a:lnTo>
                          <a:pt x="204509" y="837518"/>
                        </a:lnTo>
                        <a:cubicBezTo>
                          <a:pt x="205107" y="835140"/>
                          <a:pt x="205505" y="832763"/>
                          <a:pt x="206103" y="830386"/>
                        </a:cubicBezTo>
                        <a:lnTo>
                          <a:pt x="165839" y="830386"/>
                        </a:lnTo>
                        <a:lnTo>
                          <a:pt x="165839" y="766800"/>
                        </a:lnTo>
                        <a:lnTo>
                          <a:pt x="229823" y="766800"/>
                        </a:lnTo>
                        <a:lnTo>
                          <a:pt x="229823" y="774525"/>
                        </a:lnTo>
                        <a:cubicBezTo>
                          <a:pt x="232215" y="774922"/>
                          <a:pt x="234607" y="775120"/>
                          <a:pt x="236999" y="775516"/>
                        </a:cubicBezTo>
                        <a:lnTo>
                          <a:pt x="236999" y="766800"/>
                        </a:lnTo>
                        <a:lnTo>
                          <a:pt x="300983" y="766800"/>
                        </a:lnTo>
                        <a:lnTo>
                          <a:pt x="300983" y="781657"/>
                        </a:lnTo>
                        <a:cubicBezTo>
                          <a:pt x="303375" y="781855"/>
                          <a:pt x="305767" y="782053"/>
                          <a:pt x="308158" y="782053"/>
                        </a:cubicBezTo>
                        <a:lnTo>
                          <a:pt x="308158" y="766800"/>
                        </a:lnTo>
                        <a:lnTo>
                          <a:pt x="372142" y="766800"/>
                        </a:lnTo>
                        <a:lnTo>
                          <a:pt x="372142" y="784430"/>
                        </a:lnTo>
                        <a:cubicBezTo>
                          <a:pt x="374534" y="784430"/>
                          <a:pt x="376926" y="784430"/>
                          <a:pt x="379318" y="784430"/>
                        </a:cubicBezTo>
                        <a:lnTo>
                          <a:pt x="379318" y="766602"/>
                        </a:lnTo>
                        <a:lnTo>
                          <a:pt x="443700" y="766602"/>
                        </a:lnTo>
                        <a:lnTo>
                          <a:pt x="443700" y="783836"/>
                        </a:lnTo>
                        <a:cubicBezTo>
                          <a:pt x="446292" y="783836"/>
                          <a:pt x="448684" y="783637"/>
                          <a:pt x="450876" y="783637"/>
                        </a:cubicBezTo>
                        <a:lnTo>
                          <a:pt x="450876" y="766602"/>
                        </a:lnTo>
                        <a:lnTo>
                          <a:pt x="514860" y="766602"/>
                        </a:lnTo>
                        <a:lnTo>
                          <a:pt x="514860" y="777299"/>
                        </a:lnTo>
                        <a:cubicBezTo>
                          <a:pt x="517252" y="776902"/>
                          <a:pt x="519644" y="776704"/>
                          <a:pt x="522036" y="776308"/>
                        </a:cubicBezTo>
                        <a:lnTo>
                          <a:pt x="522036" y="766404"/>
                        </a:lnTo>
                        <a:lnTo>
                          <a:pt x="586019" y="766404"/>
                        </a:lnTo>
                        <a:lnTo>
                          <a:pt x="586019" y="766602"/>
                        </a:lnTo>
                        <a:cubicBezTo>
                          <a:pt x="586617" y="766602"/>
                          <a:pt x="587215" y="766404"/>
                          <a:pt x="587614" y="766404"/>
                        </a:cubicBezTo>
                        <a:cubicBezTo>
                          <a:pt x="589607" y="766008"/>
                          <a:pt x="591401" y="765809"/>
                          <a:pt x="593195" y="765413"/>
                        </a:cubicBezTo>
                        <a:cubicBezTo>
                          <a:pt x="606351" y="763036"/>
                          <a:pt x="617513" y="761055"/>
                          <a:pt x="624489" y="759075"/>
                        </a:cubicBezTo>
                        <a:lnTo>
                          <a:pt x="593195" y="759075"/>
                        </a:lnTo>
                        <a:lnTo>
                          <a:pt x="593195" y="695488"/>
                        </a:lnTo>
                        <a:lnTo>
                          <a:pt x="618709" y="695488"/>
                        </a:lnTo>
                        <a:cubicBezTo>
                          <a:pt x="618510" y="693111"/>
                          <a:pt x="618310" y="690734"/>
                          <a:pt x="618111" y="688357"/>
                        </a:cubicBezTo>
                        <a:lnTo>
                          <a:pt x="593195" y="688357"/>
                        </a:lnTo>
                        <a:lnTo>
                          <a:pt x="593195" y="624771"/>
                        </a:lnTo>
                        <a:lnTo>
                          <a:pt x="618709" y="624771"/>
                        </a:lnTo>
                        <a:cubicBezTo>
                          <a:pt x="618908" y="622394"/>
                          <a:pt x="619108" y="620016"/>
                          <a:pt x="619307" y="617639"/>
                        </a:cubicBezTo>
                        <a:lnTo>
                          <a:pt x="593195" y="617639"/>
                        </a:lnTo>
                        <a:lnTo>
                          <a:pt x="593195" y="554053"/>
                        </a:lnTo>
                        <a:lnTo>
                          <a:pt x="627679" y="554053"/>
                        </a:lnTo>
                        <a:cubicBezTo>
                          <a:pt x="628077" y="551676"/>
                          <a:pt x="628675" y="549299"/>
                          <a:pt x="629273" y="546922"/>
                        </a:cubicBezTo>
                        <a:lnTo>
                          <a:pt x="593195" y="546922"/>
                        </a:lnTo>
                        <a:lnTo>
                          <a:pt x="593195" y="483335"/>
                        </a:lnTo>
                        <a:lnTo>
                          <a:pt x="656182" y="483335"/>
                        </a:lnTo>
                        <a:cubicBezTo>
                          <a:pt x="656581" y="483137"/>
                          <a:pt x="656780" y="482741"/>
                          <a:pt x="657179" y="482543"/>
                        </a:cubicBezTo>
                        <a:cubicBezTo>
                          <a:pt x="659571" y="480562"/>
                          <a:pt x="661963" y="478383"/>
                          <a:pt x="664355" y="476402"/>
                        </a:cubicBezTo>
                        <a:cubicBezTo>
                          <a:pt x="664355" y="476402"/>
                          <a:pt x="664554" y="476204"/>
                          <a:pt x="664554" y="476204"/>
                        </a:cubicBezTo>
                        <a:lnTo>
                          <a:pt x="664355" y="476204"/>
                        </a:lnTo>
                        <a:lnTo>
                          <a:pt x="664355" y="412618"/>
                        </a:lnTo>
                        <a:lnTo>
                          <a:pt x="728338" y="412618"/>
                        </a:lnTo>
                        <a:lnTo>
                          <a:pt x="728338" y="430446"/>
                        </a:lnTo>
                        <a:cubicBezTo>
                          <a:pt x="730730" y="428861"/>
                          <a:pt x="733122" y="427277"/>
                          <a:pt x="735514" y="425692"/>
                        </a:cubicBezTo>
                        <a:lnTo>
                          <a:pt x="735514" y="412420"/>
                        </a:lnTo>
                        <a:lnTo>
                          <a:pt x="756244" y="412420"/>
                        </a:lnTo>
                        <a:cubicBezTo>
                          <a:pt x="760031" y="410043"/>
                          <a:pt x="763818" y="407666"/>
                          <a:pt x="767606" y="405289"/>
                        </a:cubicBezTo>
                        <a:lnTo>
                          <a:pt x="735514" y="405289"/>
                        </a:lnTo>
                        <a:lnTo>
                          <a:pt x="735514" y="341702"/>
                        </a:lnTo>
                        <a:lnTo>
                          <a:pt x="799498" y="341702"/>
                        </a:lnTo>
                        <a:lnTo>
                          <a:pt x="799498" y="384688"/>
                        </a:lnTo>
                        <a:cubicBezTo>
                          <a:pt x="801890" y="383103"/>
                          <a:pt x="804282" y="381518"/>
                          <a:pt x="806674" y="379933"/>
                        </a:cubicBezTo>
                        <a:lnTo>
                          <a:pt x="806674" y="341702"/>
                        </a:lnTo>
                        <a:lnTo>
                          <a:pt x="858498" y="341702"/>
                        </a:lnTo>
                        <a:cubicBezTo>
                          <a:pt x="861289" y="339325"/>
                          <a:pt x="864279" y="336948"/>
                          <a:pt x="867069" y="334571"/>
                        </a:cubicBezTo>
                        <a:lnTo>
                          <a:pt x="806674" y="334571"/>
                        </a:lnTo>
                        <a:lnTo>
                          <a:pt x="806674" y="270985"/>
                        </a:lnTo>
                        <a:lnTo>
                          <a:pt x="870657" y="270985"/>
                        </a:lnTo>
                        <a:lnTo>
                          <a:pt x="870657" y="331402"/>
                        </a:lnTo>
                        <a:cubicBezTo>
                          <a:pt x="873049" y="329223"/>
                          <a:pt x="875441" y="327242"/>
                          <a:pt x="877833" y="325063"/>
                        </a:cubicBezTo>
                        <a:lnTo>
                          <a:pt x="877833" y="270985"/>
                        </a:lnTo>
                        <a:lnTo>
                          <a:pt x="931053" y="270985"/>
                        </a:lnTo>
                        <a:cubicBezTo>
                          <a:pt x="933246" y="268608"/>
                          <a:pt x="935239" y="266231"/>
                          <a:pt x="937232" y="263854"/>
                        </a:cubicBezTo>
                        <a:lnTo>
                          <a:pt x="877833" y="263854"/>
                        </a:lnTo>
                        <a:lnTo>
                          <a:pt x="877833" y="200267"/>
                        </a:lnTo>
                        <a:lnTo>
                          <a:pt x="941817" y="200267"/>
                        </a:lnTo>
                        <a:lnTo>
                          <a:pt x="941817" y="258505"/>
                        </a:lnTo>
                        <a:cubicBezTo>
                          <a:pt x="944209" y="255534"/>
                          <a:pt x="946601" y="252761"/>
                          <a:pt x="948993" y="249789"/>
                        </a:cubicBezTo>
                        <a:lnTo>
                          <a:pt x="948993" y="200267"/>
                        </a:lnTo>
                        <a:lnTo>
                          <a:pt x="986865" y="200267"/>
                        </a:lnTo>
                        <a:cubicBezTo>
                          <a:pt x="988659" y="197890"/>
                          <a:pt x="990253" y="195513"/>
                          <a:pt x="992047" y="193136"/>
                        </a:cubicBezTo>
                        <a:lnTo>
                          <a:pt x="948993" y="193136"/>
                        </a:lnTo>
                        <a:lnTo>
                          <a:pt x="948993" y="129550"/>
                        </a:lnTo>
                        <a:lnTo>
                          <a:pt x="1012976" y="129550"/>
                        </a:lnTo>
                        <a:lnTo>
                          <a:pt x="1012976" y="162432"/>
                        </a:lnTo>
                        <a:cubicBezTo>
                          <a:pt x="1015368" y="158867"/>
                          <a:pt x="1017760" y="155103"/>
                          <a:pt x="1020152" y="151340"/>
                        </a:cubicBezTo>
                        <a:lnTo>
                          <a:pt x="1020152" y="129550"/>
                        </a:lnTo>
                        <a:lnTo>
                          <a:pt x="1034105" y="129550"/>
                        </a:lnTo>
                        <a:cubicBezTo>
                          <a:pt x="1034902" y="128163"/>
                          <a:pt x="1035700" y="126777"/>
                          <a:pt x="1036696" y="125588"/>
                        </a:cubicBezTo>
                        <a:cubicBezTo>
                          <a:pt x="1037294" y="124598"/>
                          <a:pt x="1037892" y="123607"/>
                          <a:pt x="1038689" y="122419"/>
                        </a:cubicBezTo>
                        <a:lnTo>
                          <a:pt x="1020351" y="122419"/>
                        </a:lnTo>
                        <a:lnTo>
                          <a:pt x="1020351" y="59228"/>
                        </a:lnTo>
                        <a:close/>
                        <a:moveTo>
                          <a:pt x="87305" y="972812"/>
                        </a:moveTo>
                        <a:lnTo>
                          <a:pt x="23321" y="972812"/>
                        </a:lnTo>
                        <a:lnTo>
                          <a:pt x="23321" y="909225"/>
                        </a:lnTo>
                        <a:lnTo>
                          <a:pt x="87305" y="909225"/>
                        </a:lnTo>
                        <a:lnTo>
                          <a:pt x="87305" y="972812"/>
                        </a:lnTo>
                        <a:close/>
                        <a:moveTo>
                          <a:pt x="158664" y="972812"/>
                        </a:moveTo>
                        <a:lnTo>
                          <a:pt x="94680" y="972812"/>
                        </a:lnTo>
                        <a:lnTo>
                          <a:pt x="94680" y="909225"/>
                        </a:lnTo>
                        <a:lnTo>
                          <a:pt x="158664" y="909225"/>
                        </a:lnTo>
                        <a:lnTo>
                          <a:pt x="158664" y="972812"/>
                        </a:lnTo>
                        <a:close/>
                        <a:moveTo>
                          <a:pt x="158664" y="901896"/>
                        </a:moveTo>
                        <a:lnTo>
                          <a:pt x="94680" y="901896"/>
                        </a:lnTo>
                        <a:lnTo>
                          <a:pt x="94680" y="838310"/>
                        </a:lnTo>
                        <a:lnTo>
                          <a:pt x="158664" y="838310"/>
                        </a:lnTo>
                        <a:lnTo>
                          <a:pt x="158664" y="901896"/>
                        </a:lnTo>
                        <a:close/>
                        <a:moveTo>
                          <a:pt x="158664" y="831179"/>
                        </a:moveTo>
                        <a:lnTo>
                          <a:pt x="94680" y="831179"/>
                        </a:lnTo>
                        <a:lnTo>
                          <a:pt x="94680" y="767592"/>
                        </a:lnTo>
                        <a:lnTo>
                          <a:pt x="158664" y="767592"/>
                        </a:lnTo>
                        <a:lnTo>
                          <a:pt x="158664" y="831179"/>
                        </a:lnTo>
                        <a:close/>
                        <a:moveTo>
                          <a:pt x="158664" y="760263"/>
                        </a:moveTo>
                        <a:lnTo>
                          <a:pt x="94680" y="760263"/>
                        </a:lnTo>
                        <a:lnTo>
                          <a:pt x="94680" y="696677"/>
                        </a:lnTo>
                        <a:lnTo>
                          <a:pt x="158664" y="696677"/>
                        </a:lnTo>
                        <a:lnTo>
                          <a:pt x="158664" y="760263"/>
                        </a:lnTo>
                        <a:close/>
                        <a:moveTo>
                          <a:pt x="158664" y="689546"/>
                        </a:moveTo>
                        <a:lnTo>
                          <a:pt x="94680" y="689546"/>
                        </a:lnTo>
                        <a:lnTo>
                          <a:pt x="94680" y="625959"/>
                        </a:lnTo>
                        <a:lnTo>
                          <a:pt x="158664" y="625959"/>
                        </a:lnTo>
                        <a:lnTo>
                          <a:pt x="158664" y="689546"/>
                        </a:lnTo>
                        <a:close/>
                        <a:moveTo>
                          <a:pt x="158664" y="618630"/>
                        </a:moveTo>
                        <a:lnTo>
                          <a:pt x="94680" y="618630"/>
                        </a:lnTo>
                        <a:lnTo>
                          <a:pt x="94680" y="555044"/>
                        </a:lnTo>
                        <a:lnTo>
                          <a:pt x="158664" y="555044"/>
                        </a:lnTo>
                        <a:lnTo>
                          <a:pt x="158664" y="618630"/>
                        </a:lnTo>
                        <a:close/>
                        <a:moveTo>
                          <a:pt x="158664" y="547912"/>
                        </a:moveTo>
                        <a:lnTo>
                          <a:pt x="94680" y="547912"/>
                        </a:lnTo>
                        <a:lnTo>
                          <a:pt x="94680" y="484326"/>
                        </a:lnTo>
                        <a:lnTo>
                          <a:pt x="158664" y="484326"/>
                        </a:lnTo>
                        <a:lnTo>
                          <a:pt x="158664" y="547912"/>
                        </a:lnTo>
                        <a:close/>
                        <a:moveTo>
                          <a:pt x="229823" y="760263"/>
                        </a:moveTo>
                        <a:lnTo>
                          <a:pt x="165839" y="760263"/>
                        </a:lnTo>
                        <a:lnTo>
                          <a:pt x="165839" y="696677"/>
                        </a:lnTo>
                        <a:lnTo>
                          <a:pt x="229823" y="696677"/>
                        </a:lnTo>
                        <a:lnTo>
                          <a:pt x="229823" y="760263"/>
                        </a:lnTo>
                        <a:close/>
                        <a:moveTo>
                          <a:pt x="229823" y="689546"/>
                        </a:moveTo>
                        <a:lnTo>
                          <a:pt x="165839" y="689546"/>
                        </a:lnTo>
                        <a:lnTo>
                          <a:pt x="165839" y="625959"/>
                        </a:lnTo>
                        <a:lnTo>
                          <a:pt x="229823" y="625959"/>
                        </a:lnTo>
                        <a:lnTo>
                          <a:pt x="229823" y="689546"/>
                        </a:lnTo>
                        <a:close/>
                        <a:moveTo>
                          <a:pt x="229823" y="618630"/>
                        </a:moveTo>
                        <a:lnTo>
                          <a:pt x="165839" y="618630"/>
                        </a:lnTo>
                        <a:lnTo>
                          <a:pt x="165839" y="555044"/>
                        </a:lnTo>
                        <a:lnTo>
                          <a:pt x="229823" y="555044"/>
                        </a:lnTo>
                        <a:lnTo>
                          <a:pt x="229823" y="618630"/>
                        </a:lnTo>
                        <a:close/>
                        <a:moveTo>
                          <a:pt x="229823" y="547912"/>
                        </a:moveTo>
                        <a:lnTo>
                          <a:pt x="165839" y="547912"/>
                        </a:lnTo>
                        <a:lnTo>
                          <a:pt x="165839" y="484326"/>
                        </a:lnTo>
                        <a:lnTo>
                          <a:pt x="229823" y="484326"/>
                        </a:lnTo>
                        <a:lnTo>
                          <a:pt x="229823" y="547912"/>
                        </a:lnTo>
                        <a:close/>
                        <a:moveTo>
                          <a:pt x="229823" y="476997"/>
                        </a:moveTo>
                        <a:lnTo>
                          <a:pt x="165839" y="476997"/>
                        </a:lnTo>
                        <a:lnTo>
                          <a:pt x="165839" y="413410"/>
                        </a:lnTo>
                        <a:lnTo>
                          <a:pt x="229823" y="413410"/>
                        </a:lnTo>
                        <a:lnTo>
                          <a:pt x="229823" y="476997"/>
                        </a:lnTo>
                        <a:close/>
                        <a:moveTo>
                          <a:pt x="301182" y="760263"/>
                        </a:moveTo>
                        <a:lnTo>
                          <a:pt x="237198" y="760263"/>
                        </a:lnTo>
                        <a:lnTo>
                          <a:pt x="237198" y="696677"/>
                        </a:lnTo>
                        <a:lnTo>
                          <a:pt x="301182" y="696677"/>
                        </a:lnTo>
                        <a:lnTo>
                          <a:pt x="301182" y="760263"/>
                        </a:lnTo>
                        <a:close/>
                        <a:moveTo>
                          <a:pt x="301182" y="689546"/>
                        </a:moveTo>
                        <a:lnTo>
                          <a:pt x="237198" y="689546"/>
                        </a:lnTo>
                        <a:lnTo>
                          <a:pt x="237198" y="625959"/>
                        </a:lnTo>
                        <a:lnTo>
                          <a:pt x="301182" y="625959"/>
                        </a:lnTo>
                        <a:lnTo>
                          <a:pt x="301182" y="689546"/>
                        </a:lnTo>
                        <a:close/>
                        <a:moveTo>
                          <a:pt x="301182" y="618630"/>
                        </a:moveTo>
                        <a:lnTo>
                          <a:pt x="237198" y="618630"/>
                        </a:lnTo>
                        <a:lnTo>
                          <a:pt x="237198" y="555044"/>
                        </a:lnTo>
                        <a:lnTo>
                          <a:pt x="301182" y="555044"/>
                        </a:lnTo>
                        <a:lnTo>
                          <a:pt x="301182" y="618630"/>
                        </a:lnTo>
                        <a:close/>
                        <a:moveTo>
                          <a:pt x="301182" y="547912"/>
                        </a:moveTo>
                        <a:lnTo>
                          <a:pt x="237198" y="547912"/>
                        </a:lnTo>
                        <a:lnTo>
                          <a:pt x="237198" y="484326"/>
                        </a:lnTo>
                        <a:lnTo>
                          <a:pt x="301182" y="484326"/>
                        </a:lnTo>
                        <a:lnTo>
                          <a:pt x="301182" y="547912"/>
                        </a:lnTo>
                        <a:close/>
                        <a:moveTo>
                          <a:pt x="301182" y="476997"/>
                        </a:moveTo>
                        <a:lnTo>
                          <a:pt x="237198" y="476997"/>
                        </a:lnTo>
                        <a:lnTo>
                          <a:pt x="237198" y="413410"/>
                        </a:lnTo>
                        <a:lnTo>
                          <a:pt x="301182" y="413410"/>
                        </a:lnTo>
                        <a:lnTo>
                          <a:pt x="301182" y="476997"/>
                        </a:lnTo>
                        <a:close/>
                        <a:moveTo>
                          <a:pt x="301182" y="406279"/>
                        </a:moveTo>
                        <a:lnTo>
                          <a:pt x="237198" y="406279"/>
                        </a:lnTo>
                        <a:lnTo>
                          <a:pt x="237198" y="342693"/>
                        </a:lnTo>
                        <a:lnTo>
                          <a:pt x="301182" y="342693"/>
                        </a:lnTo>
                        <a:lnTo>
                          <a:pt x="301182" y="406279"/>
                        </a:lnTo>
                        <a:close/>
                        <a:moveTo>
                          <a:pt x="372541" y="760263"/>
                        </a:moveTo>
                        <a:lnTo>
                          <a:pt x="308557" y="760263"/>
                        </a:lnTo>
                        <a:lnTo>
                          <a:pt x="308557" y="696677"/>
                        </a:lnTo>
                        <a:lnTo>
                          <a:pt x="372541" y="696677"/>
                        </a:lnTo>
                        <a:lnTo>
                          <a:pt x="372541" y="760263"/>
                        </a:lnTo>
                        <a:close/>
                        <a:moveTo>
                          <a:pt x="372541" y="689546"/>
                        </a:moveTo>
                        <a:lnTo>
                          <a:pt x="308557" y="689546"/>
                        </a:lnTo>
                        <a:lnTo>
                          <a:pt x="308557" y="625959"/>
                        </a:lnTo>
                        <a:lnTo>
                          <a:pt x="372541" y="625959"/>
                        </a:lnTo>
                        <a:lnTo>
                          <a:pt x="372541" y="689546"/>
                        </a:lnTo>
                        <a:close/>
                        <a:moveTo>
                          <a:pt x="372541" y="618630"/>
                        </a:moveTo>
                        <a:lnTo>
                          <a:pt x="308557" y="618630"/>
                        </a:lnTo>
                        <a:lnTo>
                          <a:pt x="308557" y="555044"/>
                        </a:lnTo>
                        <a:lnTo>
                          <a:pt x="372541" y="555044"/>
                        </a:lnTo>
                        <a:lnTo>
                          <a:pt x="372541" y="618630"/>
                        </a:lnTo>
                        <a:close/>
                        <a:moveTo>
                          <a:pt x="372541" y="547912"/>
                        </a:moveTo>
                        <a:lnTo>
                          <a:pt x="308557" y="547912"/>
                        </a:lnTo>
                        <a:lnTo>
                          <a:pt x="308557" y="484326"/>
                        </a:lnTo>
                        <a:lnTo>
                          <a:pt x="372541" y="484326"/>
                        </a:lnTo>
                        <a:lnTo>
                          <a:pt x="372541" y="547912"/>
                        </a:lnTo>
                        <a:close/>
                        <a:moveTo>
                          <a:pt x="372541" y="476997"/>
                        </a:moveTo>
                        <a:lnTo>
                          <a:pt x="308557" y="476997"/>
                        </a:lnTo>
                        <a:lnTo>
                          <a:pt x="308557" y="413410"/>
                        </a:lnTo>
                        <a:lnTo>
                          <a:pt x="372541" y="413410"/>
                        </a:lnTo>
                        <a:lnTo>
                          <a:pt x="372541" y="476997"/>
                        </a:lnTo>
                        <a:close/>
                        <a:moveTo>
                          <a:pt x="443700" y="760263"/>
                        </a:moveTo>
                        <a:lnTo>
                          <a:pt x="379717" y="760263"/>
                        </a:lnTo>
                        <a:lnTo>
                          <a:pt x="379717" y="696677"/>
                        </a:lnTo>
                        <a:lnTo>
                          <a:pt x="443700" y="696677"/>
                        </a:lnTo>
                        <a:lnTo>
                          <a:pt x="443700" y="760263"/>
                        </a:lnTo>
                        <a:close/>
                        <a:moveTo>
                          <a:pt x="443700" y="689546"/>
                        </a:moveTo>
                        <a:lnTo>
                          <a:pt x="379717" y="689546"/>
                        </a:lnTo>
                        <a:lnTo>
                          <a:pt x="379717" y="625959"/>
                        </a:lnTo>
                        <a:lnTo>
                          <a:pt x="443700" y="625959"/>
                        </a:lnTo>
                        <a:lnTo>
                          <a:pt x="443700" y="689546"/>
                        </a:lnTo>
                        <a:close/>
                        <a:moveTo>
                          <a:pt x="443700" y="618630"/>
                        </a:moveTo>
                        <a:lnTo>
                          <a:pt x="379717" y="618630"/>
                        </a:lnTo>
                        <a:lnTo>
                          <a:pt x="379717" y="555044"/>
                        </a:lnTo>
                        <a:lnTo>
                          <a:pt x="443700" y="555044"/>
                        </a:lnTo>
                        <a:lnTo>
                          <a:pt x="443700" y="618630"/>
                        </a:lnTo>
                        <a:close/>
                        <a:moveTo>
                          <a:pt x="443700" y="547912"/>
                        </a:moveTo>
                        <a:lnTo>
                          <a:pt x="379717" y="547912"/>
                        </a:lnTo>
                        <a:lnTo>
                          <a:pt x="379717" y="484326"/>
                        </a:lnTo>
                        <a:lnTo>
                          <a:pt x="443700" y="484326"/>
                        </a:lnTo>
                        <a:lnTo>
                          <a:pt x="443700" y="547912"/>
                        </a:lnTo>
                        <a:close/>
                        <a:moveTo>
                          <a:pt x="443700" y="476997"/>
                        </a:moveTo>
                        <a:lnTo>
                          <a:pt x="379717" y="476997"/>
                        </a:lnTo>
                        <a:lnTo>
                          <a:pt x="379717" y="413410"/>
                        </a:lnTo>
                        <a:lnTo>
                          <a:pt x="443700" y="413410"/>
                        </a:lnTo>
                        <a:lnTo>
                          <a:pt x="443700" y="476997"/>
                        </a:lnTo>
                        <a:close/>
                        <a:moveTo>
                          <a:pt x="515059" y="760263"/>
                        </a:moveTo>
                        <a:lnTo>
                          <a:pt x="451076" y="760263"/>
                        </a:lnTo>
                        <a:lnTo>
                          <a:pt x="451076" y="696677"/>
                        </a:lnTo>
                        <a:lnTo>
                          <a:pt x="515059" y="696677"/>
                        </a:lnTo>
                        <a:lnTo>
                          <a:pt x="515059" y="760263"/>
                        </a:lnTo>
                        <a:close/>
                        <a:moveTo>
                          <a:pt x="515059" y="689546"/>
                        </a:moveTo>
                        <a:lnTo>
                          <a:pt x="451076" y="689546"/>
                        </a:lnTo>
                        <a:lnTo>
                          <a:pt x="451076" y="625959"/>
                        </a:lnTo>
                        <a:lnTo>
                          <a:pt x="515059" y="625959"/>
                        </a:lnTo>
                        <a:lnTo>
                          <a:pt x="515059" y="689546"/>
                        </a:lnTo>
                        <a:close/>
                        <a:moveTo>
                          <a:pt x="515059" y="618630"/>
                        </a:moveTo>
                        <a:lnTo>
                          <a:pt x="451076" y="618630"/>
                        </a:lnTo>
                        <a:lnTo>
                          <a:pt x="451076" y="555044"/>
                        </a:lnTo>
                        <a:lnTo>
                          <a:pt x="515059" y="555044"/>
                        </a:lnTo>
                        <a:lnTo>
                          <a:pt x="515059" y="618630"/>
                        </a:lnTo>
                        <a:close/>
                        <a:moveTo>
                          <a:pt x="515059" y="547912"/>
                        </a:moveTo>
                        <a:lnTo>
                          <a:pt x="451076" y="547912"/>
                        </a:lnTo>
                        <a:lnTo>
                          <a:pt x="451076" y="484326"/>
                        </a:lnTo>
                        <a:lnTo>
                          <a:pt x="515059" y="484326"/>
                        </a:lnTo>
                        <a:lnTo>
                          <a:pt x="515059" y="547912"/>
                        </a:lnTo>
                        <a:close/>
                        <a:moveTo>
                          <a:pt x="515059" y="476997"/>
                        </a:moveTo>
                        <a:lnTo>
                          <a:pt x="451076" y="476997"/>
                        </a:lnTo>
                        <a:lnTo>
                          <a:pt x="451076" y="413410"/>
                        </a:lnTo>
                        <a:lnTo>
                          <a:pt x="515059" y="413410"/>
                        </a:lnTo>
                        <a:lnTo>
                          <a:pt x="515059" y="476997"/>
                        </a:lnTo>
                        <a:close/>
                        <a:moveTo>
                          <a:pt x="586219" y="760263"/>
                        </a:moveTo>
                        <a:lnTo>
                          <a:pt x="522235" y="760263"/>
                        </a:lnTo>
                        <a:lnTo>
                          <a:pt x="522235" y="696677"/>
                        </a:lnTo>
                        <a:lnTo>
                          <a:pt x="586219" y="696677"/>
                        </a:lnTo>
                        <a:lnTo>
                          <a:pt x="586219" y="760263"/>
                        </a:lnTo>
                        <a:close/>
                        <a:moveTo>
                          <a:pt x="586219" y="689546"/>
                        </a:moveTo>
                        <a:lnTo>
                          <a:pt x="522235" y="689546"/>
                        </a:lnTo>
                        <a:lnTo>
                          <a:pt x="522235" y="625959"/>
                        </a:lnTo>
                        <a:lnTo>
                          <a:pt x="586219" y="625959"/>
                        </a:lnTo>
                        <a:lnTo>
                          <a:pt x="586219" y="689546"/>
                        </a:lnTo>
                        <a:close/>
                        <a:moveTo>
                          <a:pt x="586219" y="618630"/>
                        </a:moveTo>
                        <a:lnTo>
                          <a:pt x="522235" y="618630"/>
                        </a:lnTo>
                        <a:lnTo>
                          <a:pt x="522235" y="555044"/>
                        </a:lnTo>
                        <a:lnTo>
                          <a:pt x="586219" y="555044"/>
                        </a:lnTo>
                        <a:lnTo>
                          <a:pt x="586219" y="618630"/>
                        </a:lnTo>
                        <a:close/>
                        <a:moveTo>
                          <a:pt x="586219" y="547912"/>
                        </a:moveTo>
                        <a:lnTo>
                          <a:pt x="522235" y="547912"/>
                        </a:lnTo>
                        <a:lnTo>
                          <a:pt x="522235" y="484326"/>
                        </a:lnTo>
                        <a:lnTo>
                          <a:pt x="586219" y="484326"/>
                        </a:lnTo>
                        <a:lnTo>
                          <a:pt x="586219" y="547912"/>
                        </a:lnTo>
                        <a:close/>
                        <a:moveTo>
                          <a:pt x="586219" y="476997"/>
                        </a:moveTo>
                        <a:lnTo>
                          <a:pt x="522235" y="476997"/>
                        </a:lnTo>
                        <a:lnTo>
                          <a:pt x="522235" y="413410"/>
                        </a:lnTo>
                        <a:lnTo>
                          <a:pt x="586219" y="413410"/>
                        </a:lnTo>
                        <a:lnTo>
                          <a:pt x="586219" y="476997"/>
                        </a:lnTo>
                        <a:close/>
                        <a:moveTo>
                          <a:pt x="586219" y="406279"/>
                        </a:moveTo>
                        <a:lnTo>
                          <a:pt x="522235" y="406279"/>
                        </a:lnTo>
                        <a:lnTo>
                          <a:pt x="522235" y="342693"/>
                        </a:lnTo>
                        <a:lnTo>
                          <a:pt x="586219" y="342693"/>
                        </a:lnTo>
                        <a:lnTo>
                          <a:pt x="586219" y="406279"/>
                        </a:lnTo>
                        <a:close/>
                        <a:moveTo>
                          <a:pt x="586219" y="335363"/>
                        </a:moveTo>
                        <a:lnTo>
                          <a:pt x="522235" y="335363"/>
                        </a:lnTo>
                        <a:lnTo>
                          <a:pt x="522235" y="271777"/>
                        </a:lnTo>
                        <a:lnTo>
                          <a:pt x="586219" y="271777"/>
                        </a:lnTo>
                        <a:lnTo>
                          <a:pt x="586219" y="335363"/>
                        </a:lnTo>
                        <a:close/>
                        <a:moveTo>
                          <a:pt x="657578" y="476997"/>
                        </a:moveTo>
                        <a:lnTo>
                          <a:pt x="593594" y="476997"/>
                        </a:lnTo>
                        <a:lnTo>
                          <a:pt x="593594" y="413410"/>
                        </a:lnTo>
                        <a:lnTo>
                          <a:pt x="657578" y="413410"/>
                        </a:lnTo>
                        <a:lnTo>
                          <a:pt x="657578" y="476997"/>
                        </a:lnTo>
                        <a:close/>
                        <a:moveTo>
                          <a:pt x="657578" y="406279"/>
                        </a:moveTo>
                        <a:lnTo>
                          <a:pt x="593594" y="406279"/>
                        </a:lnTo>
                        <a:lnTo>
                          <a:pt x="593594" y="342693"/>
                        </a:lnTo>
                        <a:lnTo>
                          <a:pt x="657578" y="342693"/>
                        </a:lnTo>
                        <a:lnTo>
                          <a:pt x="657578" y="406279"/>
                        </a:lnTo>
                        <a:close/>
                        <a:moveTo>
                          <a:pt x="657578" y="335363"/>
                        </a:moveTo>
                        <a:lnTo>
                          <a:pt x="593594" y="335363"/>
                        </a:lnTo>
                        <a:lnTo>
                          <a:pt x="593594" y="271777"/>
                        </a:lnTo>
                        <a:lnTo>
                          <a:pt x="657578" y="271777"/>
                        </a:lnTo>
                        <a:lnTo>
                          <a:pt x="657578" y="335363"/>
                        </a:lnTo>
                        <a:close/>
                        <a:moveTo>
                          <a:pt x="728737" y="406279"/>
                        </a:moveTo>
                        <a:lnTo>
                          <a:pt x="664753" y="406279"/>
                        </a:lnTo>
                        <a:lnTo>
                          <a:pt x="664753" y="342693"/>
                        </a:lnTo>
                        <a:lnTo>
                          <a:pt x="728737" y="342693"/>
                        </a:lnTo>
                        <a:lnTo>
                          <a:pt x="728737" y="406279"/>
                        </a:lnTo>
                        <a:close/>
                        <a:moveTo>
                          <a:pt x="728737" y="335363"/>
                        </a:moveTo>
                        <a:lnTo>
                          <a:pt x="664753" y="335363"/>
                        </a:lnTo>
                        <a:lnTo>
                          <a:pt x="664753" y="271777"/>
                        </a:lnTo>
                        <a:lnTo>
                          <a:pt x="728737" y="271777"/>
                        </a:lnTo>
                        <a:lnTo>
                          <a:pt x="728737" y="335363"/>
                        </a:lnTo>
                        <a:close/>
                        <a:moveTo>
                          <a:pt x="800096" y="335363"/>
                        </a:moveTo>
                        <a:lnTo>
                          <a:pt x="736112" y="335363"/>
                        </a:lnTo>
                        <a:lnTo>
                          <a:pt x="736112" y="271777"/>
                        </a:lnTo>
                        <a:lnTo>
                          <a:pt x="800096" y="271777"/>
                        </a:lnTo>
                        <a:lnTo>
                          <a:pt x="800096" y="335363"/>
                        </a:lnTo>
                        <a:close/>
                        <a:moveTo>
                          <a:pt x="800096" y="264646"/>
                        </a:moveTo>
                        <a:lnTo>
                          <a:pt x="736112" y="264646"/>
                        </a:lnTo>
                        <a:lnTo>
                          <a:pt x="736112" y="201060"/>
                        </a:lnTo>
                        <a:lnTo>
                          <a:pt x="800096" y="201060"/>
                        </a:lnTo>
                        <a:lnTo>
                          <a:pt x="800096" y="264646"/>
                        </a:lnTo>
                        <a:close/>
                        <a:moveTo>
                          <a:pt x="871255" y="264646"/>
                        </a:moveTo>
                        <a:lnTo>
                          <a:pt x="807272" y="264646"/>
                        </a:lnTo>
                        <a:lnTo>
                          <a:pt x="807272" y="201060"/>
                        </a:lnTo>
                        <a:lnTo>
                          <a:pt x="871255" y="201060"/>
                        </a:lnTo>
                        <a:lnTo>
                          <a:pt x="871255" y="264646"/>
                        </a:lnTo>
                        <a:close/>
                        <a:moveTo>
                          <a:pt x="942614" y="193730"/>
                        </a:moveTo>
                        <a:lnTo>
                          <a:pt x="878630" y="193730"/>
                        </a:lnTo>
                        <a:lnTo>
                          <a:pt x="878630" y="130144"/>
                        </a:lnTo>
                        <a:lnTo>
                          <a:pt x="942614" y="130144"/>
                        </a:lnTo>
                        <a:lnTo>
                          <a:pt x="942614" y="193730"/>
                        </a:lnTo>
                        <a:close/>
                        <a:moveTo>
                          <a:pt x="1013973" y="123013"/>
                        </a:moveTo>
                        <a:lnTo>
                          <a:pt x="949989" y="123013"/>
                        </a:lnTo>
                        <a:lnTo>
                          <a:pt x="949989" y="59426"/>
                        </a:lnTo>
                        <a:lnTo>
                          <a:pt x="1013973" y="59426"/>
                        </a:lnTo>
                        <a:lnTo>
                          <a:pt x="1013973" y="123013"/>
                        </a:lnTo>
                        <a:close/>
                      </a:path>
                    </a:pathLst>
                  </a:custGeom>
                  <a:solidFill>
                    <a:srgbClr val="6398D1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3244" name="Freeform 3243">
                <a:extLst>
                  <a:ext uri="{FF2B5EF4-FFF2-40B4-BE49-F238E27FC236}">
                    <a16:creationId xmlns:a16="http://schemas.microsoft.com/office/drawing/2014/main" id="{26C8A88A-414C-2615-45B0-268C209BAF55}"/>
                  </a:ext>
                </a:extLst>
              </p:cNvPr>
              <p:cNvSpPr/>
              <p:nvPr/>
            </p:nvSpPr>
            <p:spPr>
              <a:xfrm>
                <a:off x="1539319" y="5824348"/>
                <a:ext cx="1441782" cy="1019214"/>
              </a:xfrm>
              <a:custGeom>
                <a:avLst/>
                <a:gdLst>
                  <a:gd name="connsiteX0" fmla="*/ 53674 w 1441782"/>
                  <a:gd name="connsiteY0" fmla="*/ 305304 h 1019214"/>
                  <a:gd name="connsiteX1" fmla="*/ 259379 w 1441782"/>
                  <a:gd name="connsiteY1" fmla="*/ 359779 h 1019214"/>
                  <a:gd name="connsiteX2" fmla="*/ 411066 w 1441782"/>
                  <a:gd name="connsiteY2" fmla="*/ 344526 h 1019214"/>
                  <a:gd name="connsiteX3" fmla="*/ 580892 w 1441782"/>
                  <a:gd name="connsiteY3" fmla="*/ 286684 h 1019214"/>
                  <a:gd name="connsiteX4" fmla="*/ 665207 w 1441782"/>
                  <a:gd name="connsiteY4" fmla="*/ 323330 h 1019214"/>
                  <a:gd name="connsiteX5" fmla="*/ 878685 w 1441782"/>
                  <a:gd name="connsiteY5" fmla="*/ 664637 h 1019214"/>
                  <a:gd name="connsiteX6" fmla="*/ 1040937 w 1441782"/>
                  <a:gd name="connsiteY6" fmla="*/ 1019215 h 1019214"/>
                  <a:gd name="connsiteX7" fmla="*/ 1103127 w 1441782"/>
                  <a:gd name="connsiteY7" fmla="*/ 1019215 h 1019214"/>
                  <a:gd name="connsiteX8" fmla="*/ 1066251 w 1441782"/>
                  <a:gd name="connsiteY8" fmla="*/ 871441 h 1019214"/>
                  <a:gd name="connsiteX9" fmla="*/ 1177077 w 1441782"/>
                  <a:gd name="connsiteY9" fmla="*/ 1018422 h 1019214"/>
                  <a:gd name="connsiteX10" fmla="*/ 1441782 w 1441782"/>
                  <a:gd name="connsiteY10" fmla="*/ 1019215 h 1019214"/>
                  <a:gd name="connsiteX11" fmla="*/ 1246642 w 1441782"/>
                  <a:gd name="connsiteY11" fmla="*/ 771604 h 1019214"/>
                  <a:gd name="connsiteX12" fmla="*/ 877689 w 1441782"/>
                  <a:gd name="connsiteY12" fmla="*/ 137325 h 1019214"/>
                  <a:gd name="connsiteX13" fmla="*/ 793972 w 1441782"/>
                  <a:gd name="connsiteY13" fmla="*/ 61854 h 1019214"/>
                  <a:gd name="connsiteX14" fmla="*/ 306619 w 1441782"/>
                  <a:gd name="connsiteY14" fmla="*/ 13916 h 1019214"/>
                  <a:gd name="connsiteX15" fmla="*/ 9224 w 1441782"/>
                  <a:gd name="connsiteY15" fmla="*/ 106622 h 1019214"/>
                  <a:gd name="connsiteX16" fmla="*/ 32146 w 1441782"/>
                  <a:gd name="connsiteY16" fmla="*/ 282722 h 1019214"/>
                  <a:gd name="connsiteX17" fmla="*/ 53674 w 1441782"/>
                  <a:gd name="connsiteY17" fmla="*/ 305304 h 1019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441782" h="1019214">
                    <a:moveTo>
                      <a:pt x="53674" y="305304"/>
                    </a:moveTo>
                    <a:cubicBezTo>
                      <a:pt x="104701" y="348488"/>
                      <a:pt x="183036" y="360571"/>
                      <a:pt x="259379" y="359779"/>
                    </a:cubicBezTo>
                    <a:cubicBezTo>
                      <a:pt x="314791" y="359184"/>
                      <a:pt x="369207" y="351855"/>
                      <a:pt x="411066" y="344526"/>
                    </a:cubicBezTo>
                    <a:cubicBezTo>
                      <a:pt x="468272" y="334621"/>
                      <a:pt x="527273" y="307681"/>
                      <a:pt x="580892" y="286684"/>
                    </a:cubicBezTo>
                    <a:cubicBezTo>
                      <a:pt x="630125" y="267470"/>
                      <a:pt x="633713" y="280543"/>
                      <a:pt x="665207" y="323330"/>
                    </a:cubicBezTo>
                    <a:cubicBezTo>
                      <a:pt x="744738" y="431487"/>
                      <a:pt x="812708" y="547566"/>
                      <a:pt x="878685" y="664637"/>
                    </a:cubicBezTo>
                    <a:cubicBezTo>
                      <a:pt x="923334" y="744070"/>
                      <a:pt x="1038944" y="1017234"/>
                      <a:pt x="1040937" y="1019215"/>
                    </a:cubicBezTo>
                    <a:lnTo>
                      <a:pt x="1103127" y="1019215"/>
                    </a:lnTo>
                    <a:lnTo>
                      <a:pt x="1066251" y="871441"/>
                    </a:lnTo>
                    <a:lnTo>
                      <a:pt x="1177077" y="1018422"/>
                    </a:lnTo>
                    <a:lnTo>
                      <a:pt x="1441782" y="1019215"/>
                    </a:lnTo>
                    <a:cubicBezTo>
                      <a:pt x="1441782" y="1019215"/>
                      <a:pt x="1353879" y="933443"/>
                      <a:pt x="1246642" y="771604"/>
                    </a:cubicBezTo>
                    <a:cubicBezTo>
                      <a:pt x="1111299" y="567573"/>
                      <a:pt x="1005856" y="345714"/>
                      <a:pt x="877689" y="137325"/>
                    </a:cubicBezTo>
                    <a:cubicBezTo>
                      <a:pt x="856162" y="102462"/>
                      <a:pt x="835033" y="70570"/>
                      <a:pt x="793972" y="61854"/>
                    </a:cubicBezTo>
                    <a:cubicBezTo>
                      <a:pt x="752113" y="52940"/>
                      <a:pt x="425617" y="23821"/>
                      <a:pt x="306619" y="13916"/>
                    </a:cubicBezTo>
                    <a:cubicBezTo>
                      <a:pt x="189614" y="4210"/>
                      <a:pt x="45701" y="-40360"/>
                      <a:pt x="9224" y="106622"/>
                    </a:cubicBezTo>
                    <a:cubicBezTo>
                      <a:pt x="-5526" y="166246"/>
                      <a:pt x="-5726" y="234389"/>
                      <a:pt x="32146" y="282722"/>
                    </a:cubicBezTo>
                    <a:cubicBezTo>
                      <a:pt x="38326" y="291042"/>
                      <a:pt x="45701" y="298569"/>
                      <a:pt x="53674" y="305304"/>
                    </a:cubicBezTo>
                    <a:close/>
                  </a:path>
                </a:pathLst>
              </a:custGeom>
              <a:solidFill>
                <a:srgbClr val="90C0E7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45" name="Freeform 3244">
                <a:extLst>
                  <a:ext uri="{FF2B5EF4-FFF2-40B4-BE49-F238E27FC236}">
                    <a16:creationId xmlns:a16="http://schemas.microsoft.com/office/drawing/2014/main" id="{0FCE06FC-F045-8CE3-07E9-B69EC1E63D0F}"/>
                  </a:ext>
                </a:extLst>
              </p:cNvPr>
              <p:cNvSpPr/>
              <p:nvPr/>
            </p:nvSpPr>
            <p:spPr>
              <a:xfrm>
                <a:off x="2500017" y="6562001"/>
                <a:ext cx="276653" cy="124873"/>
              </a:xfrm>
              <a:custGeom>
                <a:avLst/>
                <a:gdLst>
                  <a:gd name="connsiteX0" fmla="*/ 3698 w 276653"/>
                  <a:gd name="connsiteY0" fmla="*/ 124874 h 124873"/>
                  <a:gd name="connsiteX1" fmla="*/ 309 w 276653"/>
                  <a:gd name="connsiteY1" fmla="*/ 122695 h 124873"/>
                  <a:gd name="connsiteX2" fmla="*/ 2103 w 276653"/>
                  <a:gd name="connsiteY2" fmla="*/ 117941 h 124873"/>
                  <a:gd name="connsiteX3" fmla="*/ 91800 w 276653"/>
                  <a:gd name="connsiteY3" fmla="*/ 77927 h 124873"/>
                  <a:gd name="connsiteX4" fmla="*/ 271592 w 276653"/>
                  <a:gd name="connsiteY4" fmla="*/ 276 h 124873"/>
                  <a:gd name="connsiteX5" fmla="*/ 276376 w 276653"/>
                  <a:gd name="connsiteY5" fmla="*/ 2257 h 124873"/>
                  <a:gd name="connsiteX6" fmla="*/ 274383 w 276653"/>
                  <a:gd name="connsiteY6" fmla="*/ 7011 h 124873"/>
                  <a:gd name="connsiteX7" fmla="*/ 94989 w 276653"/>
                  <a:gd name="connsiteY7" fmla="*/ 84464 h 124873"/>
                  <a:gd name="connsiteX8" fmla="*/ 5093 w 276653"/>
                  <a:gd name="connsiteY8" fmla="*/ 124478 h 124873"/>
                  <a:gd name="connsiteX9" fmla="*/ 3698 w 276653"/>
                  <a:gd name="connsiteY9" fmla="*/ 124874 h 124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6653" h="124873">
                    <a:moveTo>
                      <a:pt x="3698" y="124874"/>
                    </a:moveTo>
                    <a:cubicBezTo>
                      <a:pt x="2302" y="124874"/>
                      <a:pt x="907" y="124081"/>
                      <a:pt x="309" y="122695"/>
                    </a:cubicBezTo>
                    <a:cubicBezTo>
                      <a:pt x="-488" y="120912"/>
                      <a:pt x="309" y="118733"/>
                      <a:pt x="2103" y="117941"/>
                    </a:cubicBezTo>
                    <a:cubicBezTo>
                      <a:pt x="32799" y="104471"/>
                      <a:pt x="62499" y="91199"/>
                      <a:pt x="91800" y="77927"/>
                    </a:cubicBezTo>
                    <a:cubicBezTo>
                      <a:pt x="151797" y="50789"/>
                      <a:pt x="208605" y="25433"/>
                      <a:pt x="271592" y="276"/>
                    </a:cubicBezTo>
                    <a:cubicBezTo>
                      <a:pt x="273386" y="-516"/>
                      <a:pt x="275579" y="474"/>
                      <a:pt x="276376" y="2257"/>
                    </a:cubicBezTo>
                    <a:cubicBezTo>
                      <a:pt x="277173" y="4040"/>
                      <a:pt x="276177" y="6219"/>
                      <a:pt x="274383" y="7011"/>
                    </a:cubicBezTo>
                    <a:cubicBezTo>
                      <a:pt x="211595" y="31970"/>
                      <a:pt x="154986" y="57524"/>
                      <a:pt x="94989" y="84464"/>
                    </a:cubicBezTo>
                    <a:cubicBezTo>
                      <a:pt x="65688" y="97735"/>
                      <a:pt x="35988" y="111008"/>
                      <a:pt x="5093" y="124478"/>
                    </a:cubicBezTo>
                    <a:cubicBezTo>
                      <a:pt x="4694" y="124874"/>
                      <a:pt x="4096" y="124874"/>
                      <a:pt x="3698" y="124874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46" name="Freeform 3245">
                <a:extLst>
                  <a:ext uri="{FF2B5EF4-FFF2-40B4-BE49-F238E27FC236}">
                    <a16:creationId xmlns:a16="http://schemas.microsoft.com/office/drawing/2014/main" id="{D5A4BC62-2F1C-5E16-FFF6-862B3B65F64A}"/>
                  </a:ext>
                </a:extLst>
              </p:cNvPr>
              <p:cNvSpPr/>
              <p:nvPr/>
            </p:nvSpPr>
            <p:spPr>
              <a:xfrm>
                <a:off x="2314805" y="4969104"/>
                <a:ext cx="134191" cy="96417"/>
              </a:xfrm>
              <a:custGeom>
                <a:avLst/>
                <a:gdLst>
                  <a:gd name="connsiteX0" fmla="*/ 130706 w 134191"/>
                  <a:gd name="connsiteY0" fmla="*/ 96417 h 96417"/>
                  <a:gd name="connsiteX1" fmla="*/ 127716 w 134191"/>
                  <a:gd name="connsiteY1" fmla="*/ 94832 h 96417"/>
                  <a:gd name="connsiteX2" fmla="*/ 6725 w 134191"/>
                  <a:gd name="connsiteY2" fmla="*/ 9060 h 96417"/>
                  <a:gd name="connsiteX3" fmla="*/ 1941 w 134191"/>
                  <a:gd name="connsiteY3" fmla="*/ 6683 h 96417"/>
                  <a:gd name="connsiteX4" fmla="*/ 346 w 134191"/>
                  <a:gd name="connsiteY4" fmla="*/ 1929 h 96417"/>
                  <a:gd name="connsiteX5" fmla="*/ 5130 w 134191"/>
                  <a:gd name="connsiteY5" fmla="*/ 344 h 96417"/>
                  <a:gd name="connsiteX6" fmla="*/ 9914 w 134191"/>
                  <a:gd name="connsiteY6" fmla="*/ 2721 h 96417"/>
                  <a:gd name="connsiteX7" fmla="*/ 133496 w 134191"/>
                  <a:gd name="connsiteY7" fmla="*/ 90871 h 96417"/>
                  <a:gd name="connsiteX8" fmla="*/ 132699 w 134191"/>
                  <a:gd name="connsiteY8" fmla="*/ 95823 h 96417"/>
                  <a:gd name="connsiteX9" fmla="*/ 130706 w 134191"/>
                  <a:gd name="connsiteY9" fmla="*/ 96417 h 9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191" h="96417">
                    <a:moveTo>
                      <a:pt x="130706" y="96417"/>
                    </a:moveTo>
                    <a:cubicBezTo>
                      <a:pt x="129510" y="96417"/>
                      <a:pt x="128513" y="95823"/>
                      <a:pt x="127716" y="94832"/>
                    </a:cubicBezTo>
                    <a:cubicBezTo>
                      <a:pt x="101006" y="57394"/>
                      <a:pt x="48783" y="30652"/>
                      <a:pt x="6725" y="9060"/>
                    </a:cubicBezTo>
                    <a:lnTo>
                      <a:pt x="1941" y="6683"/>
                    </a:lnTo>
                    <a:cubicBezTo>
                      <a:pt x="147" y="5693"/>
                      <a:pt x="-451" y="3514"/>
                      <a:pt x="346" y="1929"/>
                    </a:cubicBezTo>
                    <a:cubicBezTo>
                      <a:pt x="1343" y="146"/>
                      <a:pt x="3536" y="-448"/>
                      <a:pt x="5130" y="344"/>
                    </a:cubicBezTo>
                    <a:lnTo>
                      <a:pt x="9914" y="2721"/>
                    </a:lnTo>
                    <a:cubicBezTo>
                      <a:pt x="52570" y="24709"/>
                      <a:pt x="105790" y="52045"/>
                      <a:pt x="133496" y="90871"/>
                    </a:cubicBezTo>
                    <a:cubicBezTo>
                      <a:pt x="134692" y="92455"/>
                      <a:pt x="134294" y="94634"/>
                      <a:pt x="132699" y="95823"/>
                    </a:cubicBezTo>
                    <a:cubicBezTo>
                      <a:pt x="132101" y="96021"/>
                      <a:pt x="131304" y="96417"/>
                      <a:pt x="130706" y="96417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47" name="Freeform 3246">
                <a:extLst>
                  <a:ext uri="{FF2B5EF4-FFF2-40B4-BE49-F238E27FC236}">
                    <a16:creationId xmlns:a16="http://schemas.microsoft.com/office/drawing/2014/main" id="{3A670E12-D80B-6507-18AD-CEEEA8753AFB}"/>
                  </a:ext>
                </a:extLst>
              </p:cNvPr>
              <p:cNvSpPr/>
              <p:nvPr/>
            </p:nvSpPr>
            <p:spPr>
              <a:xfrm>
                <a:off x="2576668" y="6688104"/>
                <a:ext cx="418585" cy="158825"/>
              </a:xfrm>
              <a:custGeom>
                <a:avLst/>
                <a:gdLst>
                  <a:gd name="connsiteX0" fmla="*/ 414997 w 418585"/>
                  <a:gd name="connsiteY0" fmla="*/ 158826 h 158825"/>
                  <a:gd name="connsiteX1" fmla="*/ 139130 w 418585"/>
                  <a:gd name="connsiteY1" fmla="*/ 158826 h 158825"/>
                  <a:gd name="connsiteX2" fmla="*/ 136140 w 418585"/>
                  <a:gd name="connsiteY2" fmla="*/ 157439 h 158825"/>
                  <a:gd name="connsiteX3" fmla="*/ 35281 w 418585"/>
                  <a:gd name="connsiteY3" fmla="*/ 20758 h 158825"/>
                  <a:gd name="connsiteX4" fmla="*/ 70362 w 418585"/>
                  <a:gd name="connsiteY4" fmla="*/ 154269 h 158825"/>
                  <a:gd name="connsiteX5" fmla="*/ 69764 w 418585"/>
                  <a:gd name="connsiteY5" fmla="*/ 157439 h 158825"/>
                  <a:gd name="connsiteX6" fmla="*/ 66974 w 418585"/>
                  <a:gd name="connsiteY6" fmla="*/ 158826 h 158825"/>
                  <a:gd name="connsiteX7" fmla="*/ 3588 w 418585"/>
                  <a:gd name="connsiteY7" fmla="*/ 158826 h 158825"/>
                  <a:gd name="connsiteX8" fmla="*/ 0 w 418585"/>
                  <a:gd name="connsiteY8" fmla="*/ 155260 h 158825"/>
                  <a:gd name="connsiteX9" fmla="*/ 3588 w 418585"/>
                  <a:gd name="connsiteY9" fmla="*/ 151694 h 158825"/>
                  <a:gd name="connsiteX10" fmla="*/ 62190 w 418585"/>
                  <a:gd name="connsiteY10" fmla="*/ 151694 h 158825"/>
                  <a:gd name="connsiteX11" fmla="*/ 23521 w 418585"/>
                  <a:gd name="connsiteY11" fmla="*/ 4515 h 158825"/>
                  <a:gd name="connsiteX12" fmla="*/ 25514 w 418585"/>
                  <a:gd name="connsiteY12" fmla="*/ 355 h 158825"/>
                  <a:gd name="connsiteX13" fmla="*/ 29899 w 418585"/>
                  <a:gd name="connsiteY13" fmla="*/ 1543 h 158825"/>
                  <a:gd name="connsiteX14" fmla="*/ 140924 w 418585"/>
                  <a:gd name="connsiteY14" fmla="*/ 151694 h 158825"/>
                  <a:gd name="connsiteX15" fmla="*/ 414997 w 418585"/>
                  <a:gd name="connsiteY15" fmla="*/ 151694 h 158825"/>
                  <a:gd name="connsiteX16" fmla="*/ 418585 w 418585"/>
                  <a:gd name="connsiteY16" fmla="*/ 155260 h 158825"/>
                  <a:gd name="connsiteX17" fmla="*/ 414997 w 418585"/>
                  <a:gd name="connsiteY17" fmla="*/ 158826 h 158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18585" h="158825">
                    <a:moveTo>
                      <a:pt x="414997" y="158826"/>
                    </a:moveTo>
                    <a:lnTo>
                      <a:pt x="139130" y="158826"/>
                    </a:lnTo>
                    <a:cubicBezTo>
                      <a:pt x="137934" y="158826"/>
                      <a:pt x="136937" y="158231"/>
                      <a:pt x="136140" y="157439"/>
                    </a:cubicBezTo>
                    <a:lnTo>
                      <a:pt x="35281" y="20758"/>
                    </a:lnTo>
                    <a:lnTo>
                      <a:pt x="70362" y="154269"/>
                    </a:lnTo>
                    <a:cubicBezTo>
                      <a:pt x="70562" y="155260"/>
                      <a:pt x="70362" y="156448"/>
                      <a:pt x="69764" y="157439"/>
                    </a:cubicBezTo>
                    <a:cubicBezTo>
                      <a:pt x="69166" y="158231"/>
                      <a:pt x="67970" y="158826"/>
                      <a:pt x="66974" y="158826"/>
                    </a:cubicBezTo>
                    <a:lnTo>
                      <a:pt x="3588" y="158826"/>
                    </a:lnTo>
                    <a:cubicBezTo>
                      <a:pt x="1595" y="158826"/>
                      <a:pt x="0" y="157241"/>
                      <a:pt x="0" y="155260"/>
                    </a:cubicBezTo>
                    <a:cubicBezTo>
                      <a:pt x="0" y="153279"/>
                      <a:pt x="1595" y="151694"/>
                      <a:pt x="3588" y="151694"/>
                    </a:cubicBezTo>
                    <a:lnTo>
                      <a:pt x="62190" y="151694"/>
                    </a:lnTo>
                    <a:lnTo>
                      <a:pt x="23521" y="4515"/>
                    </a:lnTo>
                    <a:cubicBezTo>
                      <a:pt x="23122" y="2930"/>
                      <a:pt x="23919" y="1147"/>
                      <a:pt x="25514" y="355"/>
                    </a:cubicBezTo>
                    <a:cubicBezTo>
                      <a:pt x="27108" y="-438"/>
                      <a:pt x="28902" y="157"/>
                      <a:pt x="29899" y="1543"/>
                    </a:cubicBezTo>
                    <a:lnTo>
                      <a:pt x="140924" y="151694"/>
                    </a:lnTo>
                    <a:lnTo>
                      <a:pt x="414997" y="151694"/>
                    </a:lnTo>
                    <a:cubicBezTo>
                      <a:pt x="416991" y="151694"/>
                      <a:pt x="418585" y="153279"/>
                      <a:pt x="418585" y="155260"/>
                    </a:cubicBezTo>
                    <a:cubicBezTo>
                      <a:pt x="418585" y="157241"/>
                      <a:pt x="416991" y="158826"/>
                      <a:pt x="414997" y="158826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48" name="Freeform 3247">
                <a:extLst>
                  <a:ext uri="{FF2B5EF4-FFF2-40B4-BE49-F238E27FC236}">
                    <a16:creationId xmlns:a16="http://schemas.microsoft.com/office/drawing/2014/main" id="{1FA88FDA-B35A-6E7E-4B2C-10312A37B0AA}"/>
                  </a:ext>
                </a:extLst>
              </p:cNvPr>
              <p:cNvSpPr/>
              <p:nvPr/>
            </p:nvSpPr>
            <p:spPr>
              <a:xfrm>
                <a:off x="1348471" y="5240126"/>
                <a:ext cx="655088" cy="778992"/>
              </a:xfrm>
              <a:custGeom>
                <a:avLst/>
                <a:gdLst>
                  <a:gd name="connsiteX0" fmla="*/ 654934 w 655088"/>
                  <a:gd name="connsiteY0" fmla="*/ 504640 h 778992"/>
                  <a:gd name="connsiteX1" fmla="*/ 650549 w 655088"/>
                  <a:gd name="connsiteY1" fmla="*/ 502065 h 778992"/>
                  <a:gd name="connsiteX2" fmla="*/ 528561 w 655088"/>
                  <a:gd name="connsiteY2" fmla="*/ 524845 h 778992"/>
                  <a:gd name="connsiteX3" fmla="*/ 502051 w 655088"/>
                  <a:gd name="connsiteY3" fmla="*/ 389749 h 778992"/>
                  <a:gd name="connsiteX4" fmla="*/ 503247 w 655088"/>
                  <a:gd name="connsiteY4" fmla="*/ 365186 h 778992"/>
                  <a:gd name="connsiteX5" fmla="*/ 503646 w 655088"/>
                  <a:gd name="connsiteY5" fmla="*/ 316258 h 778992"/>
                  <a:gd name="connsiteX6" fmla="*/ 488297 w 655088"/>
                  <a:gd name="connsiteY6" fmla="*/ 249502 h 778992"/>
                  <a:gd name="connsiteX7" fmla="*/ 474544 w 655088"/>
                  <a:gd name="connsiteY7" fmla="*/ 206121 h 778992"/>
                  <a:gd name="connsiteX8" fmla="*/ 461588 w 655088"/>
                  <a:gd name="connsiteY8" fmla="*/ 165315 h 778992"/>
                  <a:gd name="connsiteX9" fmla="*/ 476138 w 655088"/>
                  <a:gd name="connsiteY9" fmla="*/ 161155 h 778992"/>
                  <a:gd name="connsiteX10" fmla="*/ 498463 w 655088"/>
                  <a:gd name="connsiteY10" fmla="*/ 135998 h 778992"/>
                  <a:gd name="connsiteX11" fmla="*/ 483514 w 655088"/>
                  <a:gd name="connsiteY11" fmla="*/ 2090 h 778992"/>
                  <a:gd name="connsiteX12" fmla="*/ 478730 w 655088"/>
                  <a:gd name="connsiteY12" fmla="*/ 307 h 778992"/>
                  <a:gd name="connsiteX13" fmla="*/ 476936 w 655088"/>
                  <a:gd name="connsiteY13" fmla="*/ 5061 h 778992"/>
                  <a:gd name="connsiteX14" fmla="*/ 491686 w 655088"/>
                  <a:gd name="connsiteY14" fmla="*/ 133423 h 778992"/>
                  <a:gd name="connsiteX15" fmla="*/ 473149 w 655088"/>
                  <a:gd name="connsiteY15" fmla="*/ 154618 h 778992"/>
                  <a:gd name="connsiteX16" fmla="*/ 419928 w 655088"/>
                  <a:gd name="connsiteY16" fmla="*/ 149864 h 778992"/>
                  <a:gd name="connsiteX17" fmla="*/ 317873 w 655088"/>
                  <a:gd name="connsiteY17" fmla="*/ 21899 h 778992"/>
                  <a:gd name="connsiteX18" fmla="*/ 313488 w 655088"/>
                  <a:gd name="connsiteY18" fmla="*/ 19125 h 778992"/>
                  <a:gd name="connsiteX19" fmla="*/ 310698 w 655088"/>
                  <a:gd name="connsiteY19" fmla="*/ 23483 h 778992"/>
                  <a:gd name="connsiteX20" fmla="*/ 416540 w 655088"/>
                  <a:gd name="connsiteY20" fmla="*/ 156203 h 778992"/>
                  <a:gd name="connsiteX21" fmla="*/ 453216 w 655088"/>
                  <a:gd name="connsiteY21" fmla="*/ 165909 h 778992"/>
                  <a:gd name="connsiteX22" fmla="*/ 454013 w 655088"/>
                  <a:gd name="connsiteY22" fmla="*/ 165909 h 778992"/>
                  <a:gd name="connsiteX23" fmla="*/ 467567 w 655088"/>
                  <a:gd name="connsiteY23" fmla="*/ 208300 h 778992"/>
                  <a:gd name="connsiteX24" fmla="*/ 481321 w 655088"/>
                  <a:gd name="connsiteY24" fmla="*/ 251483 h 778992"/>
                  <a:gd name="connsiteX25" fmla="*/ 496470 w 655088"/>
                  <a:gd name="connsiteY25" fmla="*/ 316852 h 778992"/>
                  <a:gd name="connsiteX26" fmla="*/ 496071 w 655088"/>
                  <a:gd name="connsiteY26" fmla="*/ 364592 h 778992"/>
                  <a:gd name="connsiteX27" fmla="*/ 494875 w 655088"/>
                  <a:gd name="connsiteY27" fmla="*/ 389353 h 778992"/>
                  <a:gd name="connsiteX28" fmla="*/ 520987 w 655088"/>
                  <a:gd name="connsiteY28" fmla="*/ 525439 h 778992"/>
                  <a:gd name="connsiteX29" fmla="*/ 238940 w 655088"/>
                  <a:gd name="connsiteY29" fmla="*/ 518704 h 778992"/>
                  <a:gd name="connsiteX30" fmla="*/ 301329 w 655088"/>
                  <a:gd name="connsiteY30" fmla="*/ 310712 h 778992"/>
                  <a:gd name="connsiteX31" fmla="*/ 300133 w 655088"/>
                  <a:gd name="connsiteY31" fmla="*/ 305759 h 778992"/>
                  <a:gd name="connsiteX32" fmla="*/ 295150 w 655088"/>
                  <a:gd name="connsiteY32" fmla="*/ 306948 h 778992"/>
                  <a:gd name="connsiteX33" fmla="*/ 218011 w 655088"/>
                  <a:gd name="connsiteY33" fmla="*/ 583677 h 778992"/>
                  <a:gd name="connsiteX34" fmla="*/ 175754 w 655088"/>
                  <a:gd name="connsiteY34" fmla="*/ 771663 h 778992"/>
                  <a:gd name="connsiteX35" fmla="*/ 5130 w 655088"/>
                  <a:gd name="connsiteY35" fmla="*/ 733630 h 778992"/>
                  <a:gd name="connsiteX36" fmla="*/ 347 w 655088"/>
                  <a:gd name="connsiteY36" fmla="*/ 735215 h 778992"/>
                  <a:gd name="connsiteX37" fmla="*/ 1941 w 655088"/>
                  <a:gd name="connsiteY37" fmla="*/ 739969 h 778992"/>
                  <a:gd name="connsiteX38" fmla="*/ 167581 w 655088"/>
                  <a:gd name="connsiteY38" fmla="*/ 778992 h 778992"/>
                  <a:gd name="connsiteX39" fmla="*/ 178943 w 655088"/>
                  <a:gd name="connsiteY39" fmla="*/ 778794 h 778992"/>
                  <a:gd name="connsiteX40" fmla="*/ 182132 w 655088"/>
                  <a:gd name="connsiteY40" fmla="*/ 776219 h 778992"/>
                  <a:gd name="connsiteX41" fmla="*/ 225187 w 655088"/>
                  <a:gd name="connsiteY41" fmla="*/ 585460 h 778992"/>
                  <a:gd name="connsiteX42" fmla="*/ 237545 w 655088"/>
                  <a:gd name="connsiteY42" fmla="*/ 526034 h 778992"/>
                  <a:gd name="connsiteX43" fmla="*/ 394016 w 655088"/>
                  <a:gd name="connsiteY43" fmla="*/ 539900 h 778992"/>
                  <a:gd name="connsiteX44" fmla="*/ 652343 w 655088"/>
                  <a:gd name="connsiteY44" fmla="*/ 508998 h 778992"/>
                  <a:gd name="connsiteX45" fmla="*/ 654934 w 655088"/>
                  <a:gd name="connsiteY45" fmla="*/ 504640 h 778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655088" h="778992">
                    <a:moveTo>
                      <a:pt x="654934" y="504640"/>
                    </a:moveTo>
                    <a:cubicBezTo>
                      <a:pt x="654336" y="502659"/>
                      <a:pt x="652542" y="501669"/>
                      <a:pt x="650549" y="502065"/>
                    </a:cubicBezTo>
                    <a:cubicBezTo>
                      <a:pt x="614272" y="511969"/>
                      <a:pt x="572413" y="519695"/>
                      <a:pt x="528561" y="524845"/>
                    </a:cubicBezTo>
                    <a:cubicBezTo>
                      <a:pt x="510622" y="482652"/>
                      <a:pt x="501254" y="434913"/>
                      <a:pt x="502051" y="389749"/>
                    </a:cubicBezTo>
                    <a:cubicBezTo>
                      <a:pt x="502250" y="381627"/>
                      <a:pt x="502649" y="373505"/>
                      <a:pt x="503247" y="365186"/>
                    </a:cubicBezTo>
                    <a:cubicBezTo>
                      <a:pt x="504243" y="349141"/>
                      <a:pt x="505240" y="332699"/>
                      <a:pt x="503646" y="316258"/>
                    </a:cubicBezTo>
                    <a:cubicBezTo>
                      <a:pt x="501652" y="293280"/>
                      <a:pt x="494875" y="271094"/>
                      <a:pt x="488297" y="249502"/>
                    </a:cubicBezTo>
                    <a:cubicBezTo>
                      <a:pt x="483912" y="235240"/>
                      <a:pt x="479328" y="220779"/>
                      <a:pt x="474544" y="206121"/>
                    </a:cubicBezTo>
                    <a:cubicBezTo>
                      <a:pt x="470159" y="192453"/>
                      <a:pt x="465773" y="178785"/>
                      <a:pt x="461588" y="165315"/>
                    </a:cubicBezTo>
                    <a:cubicBezTo>
                      <a:pt x="466571" y="164522"/>
                      <a:pt x="471554" y="163136"/>
                      <a:pt x="476138" y="161155"/>
                    </a:cubicBezTo>
                    <a:cubicBezTo>
                      <a:pt x="486105" y="156797"/>
                      <a:pt x="493679" y="148279"/>
                      <a:pt x="498463" y="135998"/>
                    </a:cubicBezTo>
                    <a:cubicBezTo>
                      <a:pt x="513014" y="98559"/>
                      <a:pt x="498463" y="35171"/>
                      <a:pt x="483514" y="2090"/>
                    </a:cubicBezTo>
                    <a:cubicBezTo>
                      <a:pt x="482716" y="307"/>
                      <a:pt x="480524" y="-485"/>
                      <a:pt x="478730" y="307"/>
                    </a:cubicBezTo>
                    <a:cubicBezTo>
                      <a:pt x="476936" y="1100"/>
                      <a:pt x="476138" y="3279"/>
                      <a:pt x="476936" y="5061"/>
                    </a:cubicBezTo>
                    <a:cubicBezTo>
                      <a:pt x="493480" y="42104"/>
                      <a:pt x="503845" y="101530"/>
                      <a:pt x="491686" y="133423"/>
                    </a:cubicBezTo>
                    <a:cubicBezTo>
                      <a:pt x="487699" y="143921"/>
                      <a:pt x="481321" y="151052"/>
                      <a:pt x="473149" y="154618"/>
                    </a:cubicBezTo>
                    <a:cubicBezTo>
                      <a:pt x="457800" y="161353"/>
                      <a:pt x="439861" y="159768"/>
                      <a:pt x="419928" y="149864"/>
                    </a:cubicBezTo>
                    <a:cubicBezTo>
                      <a:pt x="373485" y="126687"/>
                      <a:pt x="327042" y="62111"/>
                      <a:pt x="317873" y="21899"/>
                    </a:cubicBezTo>
                    <a:cubicBezTo>
                      <a:pt x="317475" y="19918"/>
                      <a:pt x="315481" y="18729"/>
                      <a:pt x="313488" y="19125"/>
                    </a:cubicBezTo>
                    <a:cubicBezTo>
                      <a:pt x="311495" y="19522"/>
                      <a:pt x="310299" y="21503"/>
                      <a:pt x="310698" y="23483"/>
                    </a:cubicBezTo>
                    <a:cubicBezTo>
                      <a:pt x="320265" y="66072"/>
                      <a:pt x="367705" y="131838"/>
                      <a:pt x="416540" y="156203"/>
                    </a:cubicBezTo>
                    <a:cubicBezTo>
                      <a:pt x="429496" y="162740"/>
                      <a:pt x="441655" y="165909"/>
                      <a:pt x="453216" y="165909"/>
                    </a:cubicBezTo>
                    <a:cubicBezTo>
                      <a:pt x="453415" y="165909"/>
                      <a:pt x="453814" y="165909"/>
                      <a:pt x="454013" y="165909"/>
                    </a:cubicBezTo>
                    <a:cubicBezTo>
                      <a:pt x="458199" y="179775"/>
                      <a:pt x="462784" y="194038"/>
                      <a:pt x="467567" y="208300"/>
                    </a:cubicBezTo>
                    <a:cubicBezTo>
                      <a:pt x="472351" y="222760"/>
                      <a:pt x="476936" y="237419"/>
                      <a:pt x="481321" y="251483"/>
                    </a:cubicBezTo>
                    <a:cubicBezTo>
                      <a:pt x="487699" y="272679"/>
                      <a:pt x="494477" y="294468"/>
                      <a:pt x="496470" y="316852"/>
                    </a:cubicBezTo>
                    <a:cubicBezTo>
                      <a:pt x="497865" y="332699"/>
                      <a:pt x="496868" y="348943"/>
                      <a:pt x="496071" y="364592"/>
                    </a:cubicBezTo>
                    <a:cubicBezTo>
                      <a:pt x="495672" y="372911"/>
                      <a:pt x="495074" y="381033"/>
                      <a:pt x="494875" y="389353"/>
                    </a:cubicBezTo>
                    <a:cubicBezTo>
                      <a:pt x="493879" y="434715"/>
                      <a:pt x="503247" y="482850"/>
                      <a:pt x="520987" y="525439"/>
                    </a:cubicBezTo>
                    <a:cubicBezTo>
                      <a:pt x="422121" y="536334"/>
                      <a:pt x="314485" y="534750"/>
                      <a:pt x="238940" y="518704"/>
                    </a:cubicBezTo>
                    <a:cubicBezTo>
                      <a:pt x="258474" y="427386"/>
                      <a:pt x="278008" y="347556"/>
                      <a:pt x="301329" y="310712"/>
                    </a:cubicBezTo>
                    <a:cubicBezTo>
                      <a:pt x="302326" y="309127"/>
                      <a:pt x="301927" y="306750"/>
                      <a:pt x="300133" y="305759"/>
                    </a:cubicBezTo>
                    <a:cubicBezTo>
                      <a:pt x="298539" y="304769"/>
                      <a:pt x="296147" y="305165"/>
                      <a:pt x="295150" y="306948"/>
                    </a:cubicBezTo>
                    <a:cubicBezTo>
                      <a:pt x="265650" y="353697"/>
                      <a:pt x="242528" y="465419"/>
                      <a:pt x="218011" y="583677"/>
                    </a:cubicBezTo>
                    <a:cubicBezTo>
                      <a:pt x="204656" y="648056"/>
                      <a:pt x="190902" y="714614"/>
                      <a:pt x="175754" y="771663"/>
                    </a:cubicBezTo>
                    <a:cubicBezTo>
                      <a:pt x="161003" y="772257"/>
                      <a:pt x="84462" y="773050"/>
                      <a:pt x="5130" y="733630"/>
                    </a:cubicBezTo>
                    <a:cubicBezTo>
                      <a:pt x="3336" y="732838"/>
                      <a:pt x="1144" y="733432"/>
                      <a:pt x="347" y="735215"/>
                    </a:cubicBezTo>
                    <a:cubicBezTo>
                      <a:pt x="-451" y="736998"/>
                      <a:pt x="147" y="739177"/>
                      <a:pt x="1941" y="739969"/>
                    </a:cubicBezTo>
                    <a:cubicBezTo>
                      <a:pt x="72702" y="775229"/>
                      <a:pt x="141270" y="778992"/>
                      <a:pt x="167581" y="778992"/>
                    </a:cubicBezTo>
                    <a:cubicBezTo>
                      <a:pt x="174757" y="778992"/>
                      <a:pt x="178744" y="778794"/>
                      <a:pt x="178943" y="778794"/>
                    </a:cubicBezTo>
                    <a:cubicBezTo>
                      <a:pt x="180538" y="778596"/>
                      <a:pt x="181733" y="777606"/>
                      <a:pt x="182132" y="776219"/>
                    </a:cubicBezTo>
                    <a:cubicBezTo>
                      <a:pt x="197680" y="718377"/>
                      <a:pt x="211632" y="650829"/>
                      <a:pt x="225187" y="585460"/>
                    </a:cubicBezTo>
                    <a:cubicBezTo>
                      <a:pt x="229372" y="565453"/>
                      <a:pt x="233558" y="545446"/>
                      <a:pt x="237545" y="526034"/>
                    </a:cubicBezTo>
                    <a:cubicBezTo>
                      <a:pt x="281596" y="535344"/>
                      <a:pt x="336411" y="539900"/>
                      <a:pt x="394016" y="539900"/>
                    </a:cubicBezTo>
                    <a:cubicBezTo>
                      <a:pt x="483115" y="539900"/>
                      <a:pt x="578791" y="529203"/>
                      <a:pt x="652343" y="508998"/>
                    </a:cubicBezTo>
                    <a:cubicBezTo>
                      <a:pt x="654336" y="508404"/>
                      <a:pt x="655532" y="506423"/>
                      <a:pt x="654934" y="50464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49" name="Freeform 3248">
                <a:extLst>
                  <a:ext uri="{FF2B5EF4-FFF2-40B4-BE49-F238E27FC236}">
                    <a16:creationId xmlns:a16="http://schemas.microsoft.com/office/drawing/2014/main" id="{84412313-F1FA-6EDE-E4DD-73C3EF2FE4B5}"/>
                  </a:ext>
                </a:extLst>
              </p:cNvPr>
              <p:cNvSpPr/>
              <p:nvPr/>
            </p:nvSpPr>
            <p:spPr>
              <a:xfrm>
                <a:off x="1781954" y="5479916"/>
                <a:ext cx="19135" cy="19023"/>
              </a:xfrm>
              <a:custGeom>
                <a:avLst/>
                <a:gdLst>
                  <a:gd name="connsiteX0" fmla="*/ 19135 w 19135"/>
                  <a:gd name="connsiteY0" fmla="*/ 9515 h 19023"/>
                  <a:gd name="connsiteX1" fmla="*/ 9568 w 19135"/>
                  <a:gd name="connsiteY1" fmla="*/ 19023 h 19023"/>
                  <a:gd name="connsiteX2" fmla="*/ 0 w 19135"/>
                  <a:gd name="connsiteY2" fmla="*/ 9515 h 19023"/>
                  <a:gd name="connsiteX3" fmla="*/ 9568 w 19135"/>
                  <a:gd name="connsiteY3" fmla="*/ 6 h 19023"/>
                  <a:gd name="connsiteX4" fmla="*/ 19135 w 19135"/>
                  <a:gd name="connsiteY4" fmla="*/ 9515 h 19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35" h="19023">
                    <a:moveTo>
                      <a:pt x="19135" y="9515"/>
                    </a:moveTo>
                    <a:cubicBezTo>
                      <a:pt x="19135" y="14863"/>
                      <a:pt x="14750" y="19023"/>
                      <a:pt x="9568" y="19023"/>
                    </a:cubicBezTo>
                    <a:cubicBezTo>
                      <a:pt x="4186" y="19023"/>
                      <a:pt x="0" y="14665"/>
                      <a:pt x="0" y="9515"/>
                    </a:cubicBezTo>
                    <a:cubicBezTo>
                      <a:pt x="0" y="4166"/>
                      <a:pt x="4385" y="6"/>
                      <a:pt x="9568" y="6"/>
                    </a:cubicBezTo>
                    <a:cubicBezTo>
                      <a:pt x="14949" y="-191"/>
                      <a:pt x="19135" y="4166"/>
                      <a:pt x="19135" y="9515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50" name="Freeform 3249">
                <a:extLst>
                  <a:ext uri="{FF2B5EF4-FFF2-40B4-BE49-F238E27FC236}">
                    <a16:creationId xmlns:a16="http://schemas.microsoft.com/office/drawing/2014/main" id="{5D314325-6F1E-6956-0D5C-A573A86B3514}"/>
                  </a:ext>
                </a:extLst>
              </p:cNvPr>
              <p:cNvSpPr/>
              <p:nvPr/>
            </p:nvSpPr>
            <p:spPr>
              <a:xfrm>
                <a:off x="1798896" y="5564698"/>
                <a:ext cx="19135" cy="19022"/>
              </a:xfrm>
              <a:custGeom>
                <a:avLst/>
                <a:gdLst>
                  <a:gd name="connsiteX0" fmla="*/ 19135 w 19135"/>
                  <a:gd name="connsiteY0" fmla="*/ 9515 h 19022"/>
                  <a:gd name="connsiteX1" fmla="*/ 9568 w 19135"/>
                  <a:gd name="connsiteY1" fmla="*/ 19023 h 19022"/>
                  <a:gd name="connsiteX2" fmla="*/ 0 w 19135"/>
                  <a:gd name="connsiteY2" fmla="*/ 9515 h 19022"/>
                  <a:gd name="connsiteX3" fmla="*/ 9568 w 19135"/>
                  <a:gd name="connsiteY3" fmla="*/ 6 h 19022"/>
                  <a:gd name="connsiteX4" fmla="*/ 19135 w 19135"/>
                  <a:gd name="connsiteY4" fmla="*/ 9515 h 19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35" h="19022">
                    <a:moveTo>
                      <a:pt x="19135" y="9515"/>
                    </a:moveTo>
                    <a:cubicBezTo>
                      <a:pt x="19135" y="14863"/>
                      <a:pt x="14750" y="19023"/>
                      <a:pt x="9568" y="19023"/>
                    </a:cubicBezTo>
                    <a:cubicBezTo>
                      <a:pt x="4186" y="19023"/>
                      <a:pt x="0" y="14665"/>
                      <a:pt x="0" y="9515"/>
                    </a:cubicBezTo>
                    <a:cubicBezTo>
                      <a:pt x="0" y="4166"/>
                      <a:pt x="4385" y="6"/>
                      <a:pt x="9568" y="6"/>
                    </a:cubicBezTo>
                    <a:cubicBezTo>
                      <a:pt x="14750" y="-192"/>
                      <a:pt x="19135" y="4166"/>
                      <a:pt x="19135" y="9515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51" name="Freeform 3250">
                <a:extLst>
                  <a:ext uri="{FF2B5EF4-FFF2-40B4-BE49-F238E27FC236}">
                    <a16:creationId xmlns:a16="http://schemas.microsoft.com/office/drawing/2014/main" id="{6B5775B6-D2D6-9190-621D-AF56B337C26E}"/>
                  </a:ext>
                </a:extLst>
              </p:cNvPr>
              <p:cNvSpPr/>
              <p:nvPr/>
            </p:nvSpPr>
            <p:spPr>
              <a:xfrm>
                <a:off x="1799494" y="5660770"/>
                <a:ext cx="19135" cy="19022"/>
              </a:xfrm>
              <a:custGeom>
                <a:avLst/>
                <a:gdLst>
                  <a:gd name="connsiteX0" fmla="*/ 19135 w 19135"/>
                  <a:gd name="connsiteY0" fmla="*/ 9515 h 19022"/>
                  <a:gd name="connsiteX1" fmla="*/ 9568 w 19135"/>
                  <a:gd name="connsiteY1" fmla="*/ 19023 h 19022"/>
                  <a:gd name="connsiteX2" fmla="*/ 0 w 19135"/>
                  <a:gd name="connsiteY2" fmla="*/ 9515 h 19022"/>
                  <a:gd name="connsiteX3" fmla="*/ 9568 w 19135"/>
                  <a:gd name="connsiteY3" fmla="*/ 6 h 19022"/>
                  <a:gd name="connsiteX4" fmla="*/ 19135 w 19135"/>
                  <a:gd name="connsiteY4" fmla="*/ 9515 h 19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35" h="19022">
                    <a:moveTo>
                      <a:pt x="19135" y="9515"/>
                    </a:moveTo>
                    <a:cubicBezTo>
                      <a:pt x="19135" y="14863"/>
                      <a:pt x="14750" y="19023"/>
                      <a:pt x="9568" y="19023"/>
                    </a:cubicBezTo>
                    <a:cubicBezTo>
                      <a:pt x="4186" y="19023"/>
                      <a:pt x="0" y="14665"/>
                      <a:pt x="0" y="9515"/>
                    </a:cubicBezTo>
                    <a:cubicBezTo>
                      <a:pt x="0" y="4166"/>
                      <a:pt x="4385" y="6"/>
                      <a:pt x="9568" y="6"/>
                    </a:cubicBezTo>
                    <a:cubicBezTo>
                      <a:pt x="14949" y="-192"/>
                      <a:pt x="19135" y="4166"/>
                      <a:pt x="19135" y="9515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52" name="Freeform 3251">
                <a:extLst>
                  <a:ext uri="{FF2B5EF4-FFF2-40B4-BE49-F238E27FC236}">
                    <a16:creationId xmlns:a16="http://schemas.microsoft.com/office/drawing/2014/main" id="{CA5B4831-E6B5-0631-3B51-930D4838651A}"/>
                  </a:ext>
                </a:extLst>
              </p:cNvPr>
              <p:cNvSpPr/>
              <p:nvPr/>
            </p:nvSpPr>
            <p:spPr>
              <a:xfrm>
                <a:off x="1305564" y="6134495"/>
                <a:ext cx="96509" cy="42499"/>
              </a:xfrm>
              <a:custGeom>
                <a:avLst/>
                <a:gdLst>
                  <a:gd name="connsiteX0" fmla="*/ 96075 w 96509"/>
                  <a:gd name="connsiteY0" fmla="*/ 2090 h 42499"/>
                  <a:gd name="connsiteX1" fmla="*/ 91291 w 96509"/>
                  <a:gd name="connsiteY1" fmla="*/ 307 h 42499"/>
                  <a:gd name="connsiteX2" fmla="*/ 0 w 96509"/>
                  <a:gd name="connsiteY2" fmla="*/ 40915 h 42499"/>
                  <a:gd name="connsiteX3" fmla="*/ 14949 w 96509"/>
                  <a:gd name="connsiteY3" fmla="*/ 42500 h 42499"/>
                  <a:gd name="connsiteX4" fmla="*/ 94481 w 96509"/>
                  <a:gd name="connsiteY4" fmla="*/ 6844 h 42499"/>
                  <a:gd name="connsiteX5" fmla="*/ 96075 w 96509"/>
                  <a:gd name="connsiteY5" fmla="*/ 2090 h 42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6509" h="42499">
                    <a:moveTo>
                      <a:pt x="96075" y="2090"/>
                    </a:moveTo>
                    <a:cubicBezTo>
                      <a:pt x="95278" y="307"/>
                      <a:pt x="93085" y="-485"/>
                      <a:pt x="91291" y="307"/>
                    </a:cubicBezTo>
                    <a:lnTo>
                      <a:pt x="0" y="40915"/>
                    </a:lnTo>
                    <a:cubicBezTo>
                      <a:pt x="4983" y="41510"/>
                      <a:pt x="9966" y="41906"/>
                      <a:pt x="14949" y="42500"/>
                    </a:cubicBezTo>
                    <a:lnTo>
                      <a:pt x="94481" y="6844"/>
                    </a:lnTo>
                    <a:cubicBezTo>
                      <a:pt x="96275" y="5854"/>
                      <a:pt x="97072" y="3873"/>
                      <a:pt x="96075" y="209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53" name="Freeform 3252">
                <a:extLst>
                  <a:ext uri="{FF2B5EF4-FFF2-40B4-BE49-F238E27FC236}">
                    <a16:creationId xmlns:a16="http://schemas.microsoft.com/office/drawing/2014/main" id="{80843BFA-E4E6-B582-7E31-C0D1580B1FAD}"/>
                  </a:ext>
                </a:extLst>
              </p:cNvPr>
              <p:cNvSpPr/>
              <p:nvPr/>
            </p:nvSpPr>
            <p:spPr>
              <a:xfrm>
                <a:off x="1729525" y="5162387"/>
                <a:ext cx="83922" cy="66359"/>
              </a:xfrm>
              <a:custGeom>
                <a:avLst/>
                <a:gdLst>
                  <a:gd name="connsiteX0" fmla="*/ 404 w 83922"/>
                  <a:gd name="connsiteY0" fmla="*/ 0 h 66359"/>
                  <a:gd name="connsiteX1" fmla="*/ 77544 w 83922"/>
                  <a:gd name="connsiteY1" fmla="*/ 16838 h 66359"/>
                  <a:gd name="connsiteX2" fmla="*/ 83922 w 83922"/>
                  <a:gd name="connsiteY2" fmla="*/ 66360 h 66359"/>
                  <a:gd name="connsiteX3" fmla="*/ 404 w 83922"/>
                  <a:gd name="connsiteY3" fmla="*/ 0 h 66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3922" h="66359">
                    <a:moveTo>
                      <a:pt x="404" y="0"/>
                    </a:moveTo>
                    <a:lnTo>
                      <a:pt x="77544" y="16838"/>
                    </a:lnTo>
                    <a:cubicBezTo>
                      <a:pt x="77544" y="16838"/>
                      <a:pt x="72959" y="40014"/>
                      <a:pt x="83922" y="66360"/>
                    </a:cubicBezTo>
                    <a:cubicBezTo>
                      <a:pt x="83922" y="66360"/>
                      <a:pt x="-6771" y="43778"/>
                      <a:pt x="4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254" name="Graphic 12">
                <a:extLst>
                  <a:ext uri="{FF2B5EF4-FFF2-40B4-BE49-F238E27FC236}">
                    <a16:creationId xmlns:a16="http://schemas.microsoft.com/office/drawing/2014/main" id="{956DA173-AA88-CEC3-F92C-ECD528B37C47}"/>
                  </a:ext>
                </a:extLst>
              </p:cNvPr>
              <p:cNvGrpSpPr/>
              <p:nvPr/>
            </p:nvGrpSpPr>
            <p:grpSpPr>
              <a:xfrm>
                <a:off x="1471183" y="4835323"/>
                <a:ext cx="414992" cy="359726"/>
                <a:chOff x="1471183" y="4835323"/>
                <a:chExt cx="414992" cy="359726"/>
              </a:xfrm>
            </p:grpSpPr>
            <p:sp>
              <p:nvSpPr>
                <p:cNvPr id="3255" name="Freeform 3254">
                  <a:extLst>
                    <a:ext uri="{FF2B5EF4-FFF2-40B4-BE49-F238E27FC236}">
                      <a16:creationId xmlns:a16="http://schemas.microsoft.com/office/drawing/2014/main" id="{ED144393-6ECE-5494-A270-5040E8BACD8E}"/>
                    </a:ext>
                  </a:extLst>
                </p:cNvPr>
                <p:cNvSpPr/>
                <p:nvPr/>
              </p:nvSpPr>
              <p:spPr>
                <a:xfrm>
                  <a:off x="1642608" y="4947356"/>
                  <a:ext cx="226014" cy="247693"/>
                </a:xfrm>
                <a:custGeom>
                  <a:avLst/>
                  <a:gdLst>
                    <a:gd name="connsiteX0" fmla="*/ 62206 w 226014"/>
                    <a:gd name="connsiteY0" fmla="*/ 227511 h 247693"/>
                    <a:gd name="connsiteX1" fmla="*/ 212099 w 226014"/>
                    <a:gd name="connsiteY1" fmla="*/ 67852 h 247693"/>
                    <a:gd name="connsiteX2" fmla="*/ 87520 w 226014"/>
                    <a:gd name="connsiteY2" fmla="*/ 3275 h 247693"/>
                    <a:gd name="connsiteX3" fmla="*/ 37290 w 226014"/>
                    <a:gd name="connsiteY3" fmla="*/ 207306 h 247693"/>
                    <a:gd name="connsiteX4" fmla="*/ 62206 w 226014"/>
                    <a:gd name="connsiteY4" fmla="*/ 227511 h 2476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014" h="247693">
                      <a:moveTo>
                        <a:pt x="62206" y="227511"/>
                      </a:moveTo>
                      <a:cubicBezTo>
                        <a:pt x="154295" y="284164"/>
                        <a:pt x="265519" y="218597"/>
                        <a:pt x="212099" y="67852"/>
                      </a:cubicBezTo>
                      <a:cubicBezTo>
                        <a:pt x="187981" y="-93"/>
                        <a:pt x="145923" y="-5639"/>
                        <a:pt x="87520" y="3275"/>
                      </a:cubicBezTo>
                      <a:cubicBezTo>
                        <a:pt x="-12741" y="18528"/>
                        <a:pt x="-23106" y="144314"/>
                        <a:pt x="37290" y="207306"/>
                      </a:cubicBezTo>
                      <a:cubicBezTo>
                        <a:pt x="45064" y="215427"/>
                        <a:pt x="53436" y="222162"/>
                        <a:pt x="62206" y="227511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56" name="Freeform 3255">
                  <a:extLst>
                    <a:ext uri="{FF2B5EF4-FFF2-40B4-BE49-F238E27FC236}">
                      <a16:creationId xmlns:a16="http://schemas.microsoft.com/office/drawing/2014/main" id="{BBFE2BD9-564D-6565-B1D7-ADDAE183A13B}"/>
                    </a:ext>
                  </a:extLst>
                </p:cNvPr>
                <p:cNvSpPr/>
                <p:nvPr/>
              </p:nvSpPr>
              <p:spPr>
                <a:xfrm>
                  <a:off x="1471183" y="4835323"/>
                  <a:ext cx="367768" cy="332016"/>
                </a:xfrm>
                <a:custGeom>
                  <a:avLst/>
                  <a:gdLst>
                    <a:gd name="connsiteX0" fmla="*/ 330902 w 367768"/>
                    <a:gd name="connsiteY0" fmla="*/ 64003 h 332016"/>
                    <a:gd name="connsiteX1" fmla="*/ 251371 w 367768"/>
                    <a:gd name="connsiteY1" fmla="*/ 67370 h 332016"/>
                    <a:gd name="connsiteX2" fmla="*/ 209712 w 367768"/>
                    <a:gd name="connsiteY2" fmla="*/ 92329 h 332016"/>
                    <a:gd name="connsiteX3" fmla="*/ 207519 w 367768"/>
                    <a:gd name="connsiteY3" fmla="*/ 79850 h 332016"/>
                    <a:gd name="connsiteX4" fmla="*/ 80349 w 367768"/>
                    <a:gd name="connsiteY4" fmla="*/ 2992 h 332016"/>
                    <a:gd name="connsiteX5" fmla="*/ 3010 w 367768"/>
                    <a:gd name="connsiteY5" fmla="*/ 129372 h 332016"/>
                    <a:gd name="connsiteX6" fmla="*/ 124001 w 367768"/>
                    <a:gd name="connsiteY6" fmla="*/ 207419 h 332016"/>
                    <a:gd name="connsiteX7" fmla="*/ 141941 w 367768"/>
                    <a:gd name="connsiteY7" fmla="*/ 258526 h 332016"/>
                    <a:gd name="connsiteX8" fmla="*/ 203732 w 367768"/>
                    <a:gd name="connsiteY8" fmla="*/ 332016 h 332016"/>
                    <a:gd name="connsiteX9" fmla="*/ 240607 w 367768"/>
                    <a:gd name="connsiteY9" fmla="*/ 230991 h 332016"/>
                    <a:gd name="connsiteX10" fmla="*/ 255357 w 367768"/>
                    <a:gd name="connsiteY10" fmla="*/ 197911 h 332016"/>
                    <a:gd name="connsiteX11" fmla="*/ 360203 w 367768"/>
                    <a:gd name="connsiteY11" fmla="*/ 145219 h 332016"/>
                    <a:gd name="connsiteX12" fmla="*/ 330902 w 367768"/>
                    <a:gd name="connsiteY12" fmla="*/ 64003 h 3320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67768" h="332016">
                      <a:moveTo>
                        <a:pt x="330902" y="64003"/>
                      </a:moveTo>
                      <a:cubicBezTo>
                        <a:pt x="306784" y="54891"/>
                        <a:pt x="274692" y="57862"/>
                        <a:pt x="251371" y="67370"/>
                      </a:cubicBezTo>
                      <a:cubicBezTo>
                        <a:pt x="235026" y="74105"/>
                        <a:pt x="220874" y="82029"/>
                        <a:pt x="209712" y="92329"/>
                      </a:cubicBezTo>
                      <a:cubicBezTo>
                        <a:pt x="209114" y="88170"/>
                        <a:pt x="208516" y="84010"/>
                        <a:pt x="207519" y="79850"/>
                      </a:cubicBezTo>
                      <a:cubicBezTo>
                        <a:pt x="193766" y="23791"/>
                        <a:pt x="136758" y="-10677"/>
                        <a:pt x="80349" y="2992"/>
                      </a:cubicBezTo>
                      <a:cubicBezTo>
                        <a:pt x="23939" y="16660"/>
                        <a:pt x="-10743" y="73313"/>
                        <a:pt x="3010" y="129372"/>
                      </a:cubicBezTo>
                      <a:cubicBezTo>
                        <a:pt x="16365" y="183450"/>
                        <a:pt x="69585" y="217323"/>
                        <a:pt x="124001" y="207419"/>
                      </a:cubicBezTo>
                      <a:cubicBezTo>
                        <a:pt x="125596" y="223662"/>
                        <a:pt x="135762" y="247433"/>
                        <a:pt x="141941" y="258526"/>
                      </a:cubicBezTo>
                      <a:cubicBezTo>
                        <a:pt x="160478" y="292201"/>
                        <a:pt x="183201" y="304680"/>
                        <a:pt x="203732" y="332016"/>
                      </a:cubicBezTo>
                      <a:cubicBezTo>
                        <a:pt x="203732" y="332016"/>
                        <a:pt x="237019" y="290814"/>
                        <a:pt x="240607" y="230991"/>
                      </a:cubicBezTo>
                      <a:cubicBezTo>
                        <a:pt x="240807" y="227624"/>
                        <a:pt x="256155" y="199099"/>
                        <a:pt x="255357" y="197911"/>
                      </a:cubicBezTo>
                      <a:cubicBezTo>
                        <a:pt x="286652" y="197911"/>
                        <a:pt x="335487" y="187412"/>
                        <a:pt x="360203" y="145219"/>
                      </a:cubicBezTo>
                      <a:cubicBezTo>
                        <a:pt x="377943" y="115308"/>
                        <a:pt x="362994" y="76284"/>
                        <a:pt x="330902" y="6400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3257" name="Graphic 12">
                  <a:extLst>
                    <a:ext uri="{FF2B5EF4-FFF2-40B4-BE49-F238E27FC236}">
                      <a16:creationId xmlns:a16="http://schemas.microsoft.com/office/drawing/2014/main" id="{F68C2C7F-1EE0-D0F3-6EBD-38F338510172}"/>
                    </a:ext>
                  </a:extLst>
                </p:cNvPr>
                <p:cNvGrpSpPr/>
                <p:nvPr/>
              </p:nvGrpSpPr>
              <p:grpSpPr>
                <a:xfrm>
                  <a:off x="1813276" y="5006095"/>
                  <a:ext cx="72899" cy="119292"/>
                  <a:chOff x="1813276" y="5006095"/>
                  <a:chExt cx="72899" cy="119292"/>
                </a:xfrm>
              </p:grpSpPr>
              <p:sp>
                <p:nvSpPr>
                  <p:cNvPr id="3258" name="Freeform 3257">
                    <a:extLst>
                      <a:ext uri="{FF2B5EF4-FFF2-40B4-BE49-F238E27FC236}">
                        <a16:creationId xmlns:a16="http://schemas.microsoft.com/office/drawing/2014/main" id="{6892D022-D014-C23D-E3AA-CF81C99DB3F5}"/>
                      </a:ext>
                    </a:extLst>
                  </p:cNvPr>
                  <p:cNvSpPr/>
                  <p:nvPr/>
                </p:nvSpPr>
                <p:spPr>
                  <a:xfrm>
                    <a:off x="1830762" y="5038159"/>
                    <a:ext cx="14603" cy="14513"/>
                  </a:xfrm>
                  <a:custGeom>
                    <a:avLst/>
                    <a:gdLst>
                      <a:gd name="connsiteX0" fmla="*/ 14378 w 14603"/>
                      <a:gd name="connsiteY0" fmla="*/ 5573 h 14513"/>
                      <a:gd name="connsiteX1" fmla="*/ 8996 w 14603"/>
                      <a:gd name="connsiteY1" fmla="*/ 14289 h 14513"/>
                      <a:gd name="connsiteX2" fmla="*/ 226 w 14603"/>
                      <a:gd name="connsiteY2" fmla="*/ 8940 h 14513"/>
                      <a:gd name="connsiteX3" fmla="*/ 5608 w 14603"/>
                      <a:gd name="connsiteY3" fmla="*/ 225 h 14513"/>
                      <a:gd name="connsiteX4" fmla="*/ 14378 w 14603"/>
                      <a:gd name="connsiteY4" fmla="*/ 5573 h 145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603" h="14513">
                        <a:moveTo>
                          <a:pt x="14378" y="5573"/>
                        </a:moveTo>
                        <a:cubicBezTo>
                          <a:pt x="15375" y="9535"/>
                          <a:pt x="12983" y="13496"/>
                          <a:pt x="8996" y="14289"/>
                        </a:cubicBezTo>
                        <a:cubicBezTo>
                          <a:pt x="5010" y="15279"/>
                          <a:pt x="1023" y="12902"/>
                          <a:pt x="226" y="8940"/>
                        </a:cubicBezTo>
                        <a:cubicBezTo>
                          <a:pt x="-771" y="4979"/>
                          <a:pt x="1621" y="1017"/>
                          <a:pt x="5608" y="225"/>
                        </a:cubicBezTo>
                        <a:cubicBezTo>
                          <a:pt x="9395" y="-766"/>
                          <a:pt x="13381" y="1611"/>
                          <a:pt x="14378" y="557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59" name="Freeform 3258">
                    <a:extLst>
                      <a:ext uri="{FF2B5EF4-FFF2-40B4-BE49-F238E27FC236}">
                        <a16:creationId xmlns:a16="http://schemas.microsoft.com/office/drawing/2014/main" id="{DF23B74D-5F58-645C-1970-43C9A3EE775A}"/>
                      </a:ext>
                    </a:extLst>
                  </p:cNvPr>
                  <p:cNvSpPr/>
                  <p:nvPr/>
                </p:nvSpPr>
                <p:spPr>
                  <a:xfrm>
                    <a:off x="1823511" y="5093452"/>
                    <a:ext cx="34585" cy="31935"/>
                  </a:xfrm>
                  <a:custGeom>
                    <a:avLst/>
                    <a:gdLst>
                      <a:gd name="connsiteX0" fmla="*/ 301 w 34585"/>
                      <a:gd name="connsiteY0" fmla="*/ 0 h 31935"/>
                      <a:gd name="connsiteX1" fmla="*/ 34585 w 34585"/>
                      <a:gd name="connsiteY1" fmla="*/ 9706 h 31935"/>
                      <a:gd name="connsiteX2" fmla="*/ 301 w 34585"/>
                      <a:gd name="connsiteY2" fmla="*/ 0 h 319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4585" h="31935">
                        <a:moveTo>
                          <a:pt x="301" y="0"/>
                        </a:moveTo>
                        <a:cubicBezTo>
                          <a:pt x="-3486" y="22978"/>
                          <a:pt x="29602" y="53484"/>
                          <a:pt x="34585" y="9706"/>
                        </a:cubicBezTo>
                        <a:lnTo>
                          <a:pt x="30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60" name="Freeform 3259">
                    <a:extLst>
                      <a:ext uri="{FF2B5EF4-FFF2-40B4-BE49-F238E27FC236}">
                        <a16:creationId xmlns:a16="http://schemas.microsoft.com/office/drawing/2014/main" id="{1E114BE7-0B34-A2C5-A177-DCC46AA7408F}"/>
                      </a:ext>
                    </a:extLst>
                  </p:cNvPr>
                  <p:cNvSpPr/>
                  <p:nvPr/>
                </p:nvSpPr>
                <p:spPr>
                  <a:xfrm>
                    <a:off x="1843944" y="5006095"/>
                    <a:ext cx="42231" cy="86161"/>
                  </a:xfrm>
                  <a:custGeom>
                    <a:avLst/>
                    <a:gdLst>
                      <a:gd name="connsiteX0" fmla="*/ 27906 w 42231"/>
                      <a:gd name="connsiteY0" fmla="*/ 37043 h 86161"/>
                      <a:gd name="connsiteX1" fmla="*/ 0 w 42231"/>
                      <a:gd name="connsiteY1" fmla="*/ 0 h 86161"/>
                      <a:gd name="connsiteX2" fmla="*/ 21926 w 42231"/>
                      <a:gd name="connsiteY2" fmla="*/ 85772 h 86161"/>
                      <a:gd name="connsiteX3" fmla="*/ 41061 w 42231"/>
                      <a:gd name="connsiteY3" fmla="*/ 52692 h 86161"/>
                      <a:gd name="connsiteX4" fmla="*/ 27906 w 42231"/>
                      <a:gd name="connsiteY4" fmla="*/ 37043 h 86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231" h="86161">
                        <a:moveTo>
                          <a:pt x="27906" y="37043"/>
                        </a:moveTo>
                        <a:cubicBezTo>
                          <a:pt x="18537" y="39023"/>
                          <a:pt x="12757" y="21790"/>
                          <a:pt x="0" y="0"/>
                        </a:cubicBezTo>
                        <a:cubicBezTo>
                          <a:pt x="4186" y="9706"/>
                          <a:pt x="21129" y="92507"/>
                          <a:pt x="21926" y="85772"/>
                        </a:cubicBezTo>
                        <a:cubicBezTo>
                          <a:pt x="23521" y="72104"/>
                          <a:pt x="36875" y="63190"/>
                          <a:pt x="41061" y="52692"/>
                        </a:cubicBezTo>
                        <a:cubicBezTo>
                          <a:pt x="44250" y="44570"/>
                          <a:pt x="41261" y="34269"/>
                          <a:pt x="27906" y="37043"/>
                        </a:cubicBezTo>
                        <a:close/>
                      </a:path>
                    </a:pathLst>
                  </a:custGeom>
                  <a:solidFill>
                    <a:srgbClr val="90C0E7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61" name="Freeform 3260">
                    <a:extLst>
                      <a:ext uri="{FF2B5EF4-FFF2-40B4-BE49-F238E27FC236}">
                        <a16:creationId xmlns:a16="http://schemas.microsoft.com/office/drawing/2014/main" id="{8D6FE09A-023E-B7E3-AD5C-80F9A02430AD}"/>
                      </a:ext>
                    </a:extLst>
                  </p:cNvPr>
                  <p:cNvSpPr/>
                  <p:nvPr/>
                </p:nvSpPr>
                <p:spPr>
                  <a:xfrm>
                    <a:off x="1813276" y="5015845"/>
                    <a:ext cx="31022" cy="19369"/>
                  </a:xfrm>
                  <a:custGeom>
                    <a:avLst/>
                    <a:gdLst>
                      <a:gd name="connsiteX0" fmla="*/ 3559 w 31022"/>
                      <a:gd name="connsiteY0" fmla="*/ 19369 h 19369"/>
                      <a:gd name="connsiteX1" fmla="*/ 769 w 31022"/>
                      <a:gd name="connsiteY1" fmla="*/ 17983 h 19369"/>
                      <a:gd name="connsiteX2" fmla="*/ 1367 w 31022"/>
                      <a:gd name="connsiteY2" fmla="*/ 13030 h 19369"/>
                      <a:gd name="connsiteX3" fmla="*/ 26283 w 31022"/>
                      <a:gd name="connsiteY3" fmla="*/ 155 h 19369"/>
                      <a:gd name="connsiteX4" fmla="*/ 30867 w 31022"/>
                      <a:gd name="connsiteY4" fmla="*/ 2532 h 19369"/>
                      <a:gd name="connsiteX5" fmla="*/ 28475 w 31022"/>
                      <a:gd name="connsiteY5" fmla="*/ 7088 h 19369"/>
                      <a:gd name="connsiteX6" fmla="*/ 5951 w 31022"/>
                      <a:gd name="connsiteY6" fmla="*/ 18775 h 19369"/>
                      <a:gd name="connsiteX7" fmla="*/ 3559 w 31022"/>
                      <a:gd name="connsiteY7" fmla="*/ 19369 h 193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1022" h="19369">
                        <a:moveTo>
                          <a:pt x="3559" y="19369"/>
                        </a:moveTo>
                        <a:cubicBezTo>
                          <a:pt x="2563" y="19369"/>
                          <a:pt x="1367" y="18973"/>
                          <a:pt x="769" y="17983"/>
                        </a:cubicBezTo>
                        <a:cubicBezTo>
                          <a:pt x="-427" y="16398"/>
                          <a:pt x="-228" y="14219"/>
                          <a:pt x="1367" y="13030"/>
                        </a:cubicBezTo>
                        <a:cubicBezTo>
                          <a:pt x="8941" y="7286"/>
                          <a:pt x="17313" y="2928"/>
                          <a:pt x="26283" y="155"/>
                        </a:cubicBezTo>
                        <a:cubicBezTo>
                          <a:pt x="28077" y="-440"/>
                          <a:pt x="30269" y="749"/>
                          <a:pt x="30867" y="2532"/>
                        </a:cubicBezTo>
                        <a:cubicBezTo>
                          <a:pt x="31465" y="4513"/>
                          <a:pt x="30269" y="6493"/>
                          <a:pt x="28475" y="7088"/>
                        </a:cubicBezTo>
                        <a:cubicBezTo>
                          <a:pt x="20303" y="9465"/>
                          <a:pt x="12529" y="13625"/>
                          <a:pt x="5951" y="18775"/>
                        </a:cubicBezTo>
                        <a:cubicBezTo>
                          <a:pt x="5154" y="18973"/>
                          <a:pt x="4357" y="19369"/>
                          <a:pt x="3559" y="1936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3262" name="Freeform 3261">
                  <a:extLst>
                    <a:ext uri="{FF2B5EF4-FFF2-40B4-BE49-F238E27FC236}">
                      <a16:creationId xmlns:a16="http://schemas.microsoft.com/office/drawing/2014/main" id="{E14BFE66-3007-335D-6162-9946831C49F4}"/>
                    </a:ext>
                  </a:extLst>
                </p:cNvPr>
                <p:cNvSpPr/>
                <p:nvPr/>
              </p:nvSpPr>
              <p:spPr>
                <a:xfrm>
                  <a:off x="1693881" y="5015621"/>
                  <a:ext cx="65917" cy="65519"/>
                </a:xfrm>
                <a:custGeom>
                  <a:avLst/>
                  <a:gdLst>
                    <a:gd name="connsiteX0" fmla="*/ 64951 w 65917"/>
                    <a:gd name="connsiteY0" fmla="*/ 24941 h 65519"/>
                    <a:gd name="connsiteX1" fmla="*/ 40832 w 65917"/>
                    <a:gd name="connsiteY1" fmla="*/ 64559 h 65519"/>
                    <a:gd name="connsiteX2" fmla="*/ 967 w 65917"/>
                    <a:gd name="connsiteY2" fmla="*/ 40590 h 65519"/>
                    <a:gd name="connsiteX3" fmla="*/ 25085 w 65917"/>
                    <a:gd name="connsiteY3" fmla="*/ 972 h 65519"/>
                    <a:gd name="connsiteX4" fmla="*/ 64951 w 65917"/>
                    <a:gd name="connsiteY4" fmla="*/ 24941 h 65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5917" h="65519">
                      <a:moveTo>
                        <a:pt x="64951" y="24941"/>
                      </a:moveTo>
                      <a:cubicBezTo>
                        <a:pt x="69336" y="42571"/>
                        <a:pt x="58373" y="60201"/>
                        <a:pt x="40832" y="64559"/>
                      </a:cubicBezTo>
                      <a:cubicBezTo>
                        <a:pt x="23092" y="68917"/>
                        <a:pt x="5352" y="58022"/>
                        <a:pt x="967" y="40590"/>
                      </a:cubicBezTo>
                      <a:cubicBezTo>
                        <a:pt x="-3418" y="22960"/>
                        <a:pt x="7545" y="5330"/>
                        <a:pt x="25085" y="972"/>
                      </a:cubicBezTo>
                      <a:cubicBezTo>
                        <a:pt x="42825" y="-3386"/>
                        <a:pt x="60765" y="7311"/>
                        <a:pt x="64951" y="24941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263" name="Freeform 3262">
                <a:extLst>
                  <a:ext uri="{FF2B5EF4-FFF2-40B4-BE49-F238E27FC236}">
                    <a16:creationId xmlns:a16="http://schemas.microsoft.com/office/drawing/2014/main" id="{82CE01B3-E77D-A6BF-7749-6D6BF0171DD2}"/>
                  </a:ext>
                </a:extLst>
              </p:cNvPr>
              <p:cNvSpPr/>
              <p:nvPr/>
            </p:nvSpPr>
            <p:spPr>
              <a:xfrm>
                <a:off x="2457411" y="4616843"/>
                <a:ext cx="139087" cy="220877"/>
              </a:xfrm>
              <a:custGeom>
                <a:avLst/>
                <a:gdLst>
                  <a:gd name="connsiteX0" fmla="*/ 17002 w 139087"/>
                  <a:gd name="connsiteY0" fmla="*/ 220877 h 220877"/>
                  <a:gd name="connsiteX1" fmla="*/ 16005 w 139087"/>
                  <a:gd name="connsiteY1" fmla="*/ 220877 h 220877"/>
                  <a:gd name="connsiteX2" fmla="*/ 3249 w 139087"/>
                  <a:gd name="connsiteY2" fmla="*/ 205624 h 220877"/>
                  <a:gd name="connsiteX3" fmla="*/ 17799 w 139087"/>
                  <a:gd name="connsiteY3" fmla="*/ 88554 h 220877"/>
                  <a:gd name="connsiteX4" fmla="*/ 32151 w 139087"/>
                  <a:gd name="connsiteY4" fmla="*/ 34872 h 220877"/>
                  <a:gd name="connsiteX5" fmla="*/ 29958 w 139087"/>
                  <a:gd name="connsiteY5" fmla="*/ 11894 h 220877"/>
                  <a:gd name="connsiteX6" fmla="*/ 19593 w 139087"/>
                  <a:gd name="connsiteY6" fmla="*/ 7140 h 220877"/>
                  <a:gd name="connsiteX7" fmla="*/ 13813 w 139087"/>
                  <a:gd name="connsiteY7" fmla="*/ 10309 h 220877"/>
                  <a:gd name="connsiteX8" fmla="*/ 8830 w 139087"/>
                  <a:gd name="connsiteY8" fmla="*/ 11696 h 220877"/>
                  <a:gd name="connsiteX9" fmla="*/ 7434 w 139087"/>
                  <a:gd name="connsiteY9" fmla="*/ 6744 h 220877"/>
                  <a:gd name="connsiteX10" fmla="*/ 19195 w 139087"/>
                  <a:gd name="connsiteY10" fmla="*/ 9 h 220877"/>
                  <a:gd name="connsiteX11" fmla="*/ 35739 w 139087"/>
                  <a:gd name="connsiteY11" fmla="*/ 7932 h 220877"/>
                  <a:gd name="connsiteX12" fmla="*/ 39127 w 139087"/>
                  <a:gd name="connsiteY12" fmla="*/ 36259 h 220877"/>
                  <a:gd name="connsiteX13" fmla="*/ 24576 w 139087"/>
                  <a:gd name="connsiteY13" fmla="*/ 90733 h 220877"/>
                  <a:gd name="connsiteX14" fmla="*/ 10225 w 139087"/>
                  <a:gd name="connsiteY14" fmla="*/ 204040 h 220877"/>
                  <a:gd name="connsiteX15" fmla="*/ 16603 w 139087"/>
                  <a:gd name="connsiteY15" fmla="*/ 213746 h 220877"/>
                  <a:gd name="connsiteX16" fmla="*/ 21587 w 139087"/>
                  <a:gd name="connsiteY16" fmla="*/ 212359 h 220877"/>
                  <a:gd name="connsiteX17" fmla="*/ 50489 w 139087"/>
                  <a:gd name="connsiteY17" fmla="*/ 197305 h 220877"/>
                  <a:gd name="connsiteX18" fmla="*/ 94939 w 139087"/>
                  <a:gd name="connsiteY18" fmla="*/ 175911 h 220877"/>
                  <a:gd name="connsiteX19" fmla="*/ 137594 w 139087"/>
                  <a:gd name="connsiteY19" fmla="*/ 178684 h 220877"/>
                  <a:gd name="connsiteX20" fmla="*/ 138392 w 139087"/>
                  <a:gd name="connsiteY20" fmla="*/ 183637 h 220877"/>
                  <a:gd name="connsiteX21" fmla="*/ 133409 w 139087"/>
                  <a:gd name="connsiteY21" fmla="*/ 184429 h 220877"/>
                  <a:gd name="connsiteX22" fmla="*/ 97530 w 139087"/>
                  <a:gd name="connsiteY22" fmla="*/ 182646 h 220877"/>
                  <a:gd name="connsiteX23" fmla="*/ 54276 w 139087"/>
                  <a:gd name="connsiteY23" fmla="*/ 203446 h 220877"/>
                  <a:gd name="connsiteX24" fmla="*/ 24776 w 139087"/>
                  <a:gd name="connsiteY24" fmla="*/ 218896 h 220877"/>
                  <a:gd name="connsiteX25" fmla="*/ 17002 w 139087"/>
                  <a:gd name="connsiteY25" fmla="*/ 220877 h 220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39087" h="220877">
                    <a:moveTo>
                      <a:pt x="17002" y="220877"/>
                    </a:moveTo>
                    <a:cubicBezTo>
                      <a:pt x="16603" y="220877"/>
                      <a:pt x="16404" y="220877"/>
                      <a:pt x="16005" y="220877"/>
                    </a:cubicBezTo>
                    <a:cubicBezTo>
                      <a:pt x="9826" y="220283"/>
                      <a:pt x="5242" y="214935"/>
                      <a:pt x="3249" y="205624"/>
                    </a:cubicBezTo>
                    <a:cubicBezTo>
                      <a:pt x="-5920" y="164818"/>
                      <a:pt x="6039" y="125993"/>
                      <a:pt x="17799" y="88554"/>
                    </a:cubicBezTo>
                    <a:cubicBezTo>
                      <a:pt x="23181" y="71122"/>
                      <a:pt x="28762" y="52898"/>
                      <a:pt x="32151" y="34872"/>
                    </a:cubicBezTo>
                    <a:cubicBezTo>
                      <a:pt x="33546" y="27543"/>
                      <a:pt x="34543" y="18431"/>
                      <a:pt x="29958" y="11894"/>
                    </a:cubicBezTo>
                    <a:cubicBezTo>
                      <a:pt x="27965" y="8923"/>
                      <a:pt x="23580" y="6942"/>
                      <a:pt x="19593" y="7140"/>
                    </a:cubicBezTo>
                    <a:cubicBezTo>
                      <a:pt x="17799" y="7140"/>
                      <a:pt x="15208" y="7932"/>
                      <a:pt x="13813" y="10309"/>
                    </a:cubicBezTo>
                    <a:cubicBezTo>
                      <a:pt x="12816" y="12092"/>
                      <a:pt x="10624" y="12686"/>
                      <a:pt x="8830" y="11696"/>
                    </a:cubicBezTo>
                    <a:cubicBezTo>
                      <a:pt x="7036" y="10706"/>
                      <a:pt x="6438" y="8527"/>
                      <a:pt x="7434" y="6744"/>
                    </a:cubicBezTo>
                    <a:cubicBezTo>
                      <a:pt x="9627" y="2584"/>
                      <a:pt x="14012" y="207"/>
                      <a:pt x="19195" y="9"/>
                    </a:cubicBezTo>
                    <a:cubicBezTo>
                      <a:pt x="25972" y="-189"/>
                      <a:pt x="32350" y="2980"/>
                      <a:pt x="35739" y="7932"/>
                    </a:cubicBezTo>
                    <a:cubicBezTo>
                      <a:pt x="41719" y="16648"/>
                      <a:pt x="40722" y="27543"/>
                      <a:pt x="39127" y="36259"/>
                    </a:cubicBezTo>
                    <a:cubicBezTo>
                      <a:pt x="35739" y="54681"/>
                      <a:pt x="29958" y="73103"/>
                      <a:pt x="24576" y="90733"/>
                    </a:cubicBezTo>
                    <a:cubicBezTo>
                      <a:pt x="12617" y="129162"/>
                      <a:pt x="1455" y="165214"/>
                      <a:pt x="10225" y="204040"/>
                    </a:cubicBezTo>
                    <a:cubicBezTo>
                      <a:pt x="10823" y="206813"/>
                      <a:pt x="12816" y="213350"/>
                      <a:pt x="16603" y="213746"/>
                    </a:cubicBezTo>
                    <a:cubicBezTo>
                      <a:pt x="17999" y="213944"/>
                      <a:pt x="19593" y="213152"/>
                      <a:pt x="21587" y="212359"/>
                    </a:cubicBezTo>
                    <a:cubicBezTo>
                      <a:pt x="31354" y="208002"/>
                      <a:pt x="41121" y="202455"/>
                      <a:pt x="50489" y="197305"/>
                    </a:cubicBezTo>
                    <a:cubicBezTo>
                      <a:pt x="64641" y="189381"/>
                      <a:pt x="79192" y="181260"/>
                      <a:pt x="94939" y="175911"/>
                    </a:cubicBezTo>
                    <a:cubicBezTo>
                      <a:pt x="104307" y="172742"/>
                      <a:pt x="126432" y="170365"/>
                      <a:pt x="137594" y="178684"/>
                    </a:cubicBezTo>
                    <a:cubicBezTo>
                      <a:pt x="139189" y="179873"/>
                      <a:pt x="139588" y="182052"/>
                      <a:pt x="138392" y="183637"/>
                    </a:cubicBezTo>
                    <a:cubicBezTo>
                      <a:pt x="137196" y="185221"/>
                      <a:pt x="135003" y="185618"/>
                      <a:pt x="133409" y="184429"/>
                    </a:cubicBezTo>
                    <a:cubicBezTo>
                      <a:pt x="125635" y="178486"/>
                      <a:pt x="106898" y="179477"/>
                      <a:pt x="97530" y="182646"/>
                    </a:cubicBezTo>
                    <a:cubicBezTo>
                      <a:pt x="82381" y="187598"/>
                      <a:pt x="68229" y="195720"/>
                      <a:pt x="54276" y="203446"/>
                    </a:cubicBezTo>
                    <a:cubicBezTo>
                      <a:pt x="44708" y="208794"/>
                      <a:pt x="34941" y="214340"/>
                      <a:pt x="24776" y="218896"/>
                    </a:cubicBezTo>
                    <a:cubicBezTo>
                      <a:pt x="22783" y="219689"/>
                      <a:pt x="20191" y="220877"/>
                      <a:pt x="17002" y="220877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264" name="Graphic 12">
                <a:extLst>
                  <a:ext uri="{FF2B5EF4-FFF2-40B4-BE49-F238E27FC236}">
                    <a16:creationId xmlns:a16="http://schemas.microsoft.com/office/drawing/2014/main" id="{9B2D3288-C542-9E93-0F42-73C30A68FA41}"/>
                  </a:ext>
                </a:extLst>
              </p:cNvPr>
              <p:cNvGrpSpPr/>
              <p:nvPr/>
            </p:nvGrpSpPr>
            <p:grpSpPr>
              <a:xfrm>
                <a:off x="1889590" y="5644077"/>
                <a:ext cx="637895" cy="1093309"/>
                <a:chOff x="1889590" y="5644077"/>
                <a:chExt cx="637895" cy="1093309"/>
              </a:xfrm>
            </p:grpSpPr>
            <p:sp>
              <p:nvSpPr>
                <p:cNvPr id="3265" name="Freeform 3264">
                  <a:extLst>
                    <a:ext uri="{FF2B5EF4-FFF2-40B4-BE49-F238E27FC236}">
                      <a16:creationId xmlns:a16="http://schemas.microsoft.com/office/drawing/2014/main" id="{AB455455-9834-DBB2-C5F2-70ED55F21B23}"/>
                    </a:ext>
                  </a:extLst>
                </p:cNvPr>
                <p:cNvSpPr/>
                <p:nvPr/>
              </p:nvSpPr>
              <p:spPr>
                <a:xfrm>
                  <a:off x="1889590" y="5644077"/>
                  <a:ext cx="637895" cy="1093309"/>
                </a:xfrm>
                <a:custGeom>
                  <a:avLst/>
                  <a:gdLst>
                    <a:gd name="connsiteX0" fmla="*/ 637844 w 637895"/>
                    <a:gd name="connsiteY0" fmla="*/ 153777 h 1093309"/>
                    <a:gd name="connsiteX1" fmla="*/ 579242 w 637895"/>
                    <a:gd name="connsiteY1" fmla="*/ 393860 h 1093309"/>
                    <a:gd name="connsiteX2" fmla="*/ 456258 w 637895"/>
                    <a:gd name="connsiteY2" fmla="*/ 840153 h 1093309"/>
                    <a:gd name="connsiteX3" fmla="*/ 457055 w 637895"/>
                    <a:gd name="connsiteY3" fmla="*/ 973466 h 1093309"/>
                    <a:gd name="connsiteX4" fmla="*/ 469812 w 637895"/>
                    <a:gd name="connsiteY4" fmla="*/ 1093310 h 1093309"/>
                    <a:gd name="connsiteX5" fmla="*/ 210289 w 637895"/>
                    <a:gd name="connsiteY5" fmla="*/ 995850 h 1093309"/>
                    <a:gd name="connsiteX6" fmla="*/ 228029 w 637895"/>
                    <a:gd name="connsiteY6" fmla="*/ 848077 h 1093309"/>
                    <a:gd name="connsiteX7" fmla="*/ 170225 w 637895"/>
                    <a:gd name="connsiteY7" fmla="*/ 981390 h 1093309"/>
                    <a:gd name="connsiteX8" fmla="*/ 114812 w 637895"/>
                    <a:gd name="connsiteY8" fmla="*/ 960591 h 1093309"/>
                    <a:gd name="connsiteX9" fmla="*/ 317327 w 637895"/>
                    <a:gd name="connsiteY9" fmla="*/ 369891 h 1093309"/>
                    <a:gd name="connsiteX10" fmla="*/ 354801 w 637895"/>
                    <a:gd name="connsiteY10" fmla="*/ 250048 h 1093309"/>
                    <a:gd name="connsiteX11" fmla="*/ 73551 w 637895"/>
                    <a:gd name="connsiteY11" fmla="*/ 212609 h 1093309"/>
                    <a:gd name="connsiteX12" fmla="*/ 0 w 637895"/>
                    <a:gd name="connsiteY12" fmla="*/ 214194 h 1093309"/>
                    <a:gd name="connsiteX13" fmla="*/ 45446 w 637895"/>
                    <a:gd name="connsiteY13" fmla="*/ 178340 h 1093309"/>
                    <a:gd name="connsiteX14" fmla="*/ 564891 w 637895"/>
                    <a:gd name="connsiteY14" fmla="*/ 26406 h 1093309"/>
                    <a:gd name="connsiteX15" fmla="*/ 637844 w 637895"/>
                    <a:gd name="connsiteY15" fmla="*/ 153777 h 1093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637895" h="1093309">
                      <a:moveTo>
                        <a:pt x="637844" y="153777"/>
                      </a:moveTo>
                      <a:cubicBezTo>
                        <a:pt x="639439" y="235191"/>
                        <a:pt x="603361" y="315219"/>
                        <a:pt x="579242" y="393860"/>
                      </a:cubicBezTo>
                      <a:cubicBezTo>
                        <a:pt x="513465" y="608588"/>
                        <a:pt x="456258" y="840153"/>
                        <a:pt x="456258" y="840153"/>
                      </a:cubicBezTo>
                      <a:cubicBezTo>
                        <a:pt x="453866" y="872045"/>
                        <a:pt x="449082" y="912059"/>
                        <a:pt x="457055" y="973466"/>
                      </a:cubicBezTo>
                      <a:cubicBezTo>
                        <a:pt x="461839" y="1010113"/>
                        <a:pt x="469812" y="1093310"/>
                        <a:pt x="469812" y="1093310"/>
                      </a:cubicBezTo>
                      <a:lnTo>
                        <a:pt x="210289" y="995850"/>
                      </a:lnTo>
                      <a:lnTo>
                        <a:pt x="228029" y="848077"/>
                      </a:lnTo>
                      <a:lnTo>
                        <a:pt x="170225" y="981390"/>
                      </a:lnTo>
                      <a:lnTo>
                        <a:pt x="114812" y="960591"/>
                      </a:lnTo>
                      <a:cubicBezTo>
                        <a:pt x="114812" y="960591"/>
                        <a:pt x="196735" y="816976"/>
                        <a:pt x="317327" y="369891"/>
                      </a:cubicBezTo>
                      <a:cubicBezTo>
                        <a:pt x="329885" y="325123"/>
                        <a:pt x="356396" y="250444"/>
                        <a:pt x="354801" y="250048"/>
                      </a:cubicBezTo>
                      <a:cubicBezTo>
                        <a:pt x="216269" y="223306"/>
                        <a:pt x="126174" y="214788"/>
                        <a:pt x="73551" y="212609"/>
                      </a:cubicBezTo>
                      <a:cubicBezTo>
                        <a:pt x="31892" y="210826"/>
                        <a:pt x="0" y="214194"/>
                        <a:pt x="0" y="214194"/>
                      </a:cubicBezTo>
                      <a:cubicBezTo>
                        <a:pt x="0" y="214194"/>
                        <a:pt x="31892" y="189037"/>
                        <a:pt x="45446" y="178340"/>
                      </a:cubicBezTo>
                      <a:cubicBezTo>
                        <a:pt x="162052" y="86031"/>
                        <a:pt x="388487" y="-60159"/>
                        <a:pt x="564891" y="26406"/>
                      </a:cubicBezTo>
                      <a:cubicBezTo>
                        <a:pt x="617912" y="52554"/>
                        <a:pt x="636648" y="99897"/>
                        <a:pt x="637844" y="153777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3266" name="Graphic 12">
                  <a:extLst>
                    <a:ext uri="{FF2B5EF4-FFF2-40B4-BE49-F238E27FC236}">
                      <a16:creationId xmlns:a16="http://schemas.microsoft.com/office/drawing/2014/main" id="{C86FEF04-94F6-A247-FB04-CCB7B51D8498}"/>
                    </a:ext>
                  </a:extLst>
                </p:cNvPr>
                <p:cNvGrpSpPr/>
                <p:nvPr/>
              </p:nvGrpSpPr>
              <p:grpSpPr>
                <a:xfrm>
                  <a:off x="1891184" y="5644138"/>
                  <a:ext cx="569674" cy="997821"/>
                  <a:chOff x="1891184" y="5644138"/>
                  <a:chExt cx="569674" cy="997821"/>
                </a:xfrm>
                <a:solidFill>
                  <a:srgbClr val="79ADDD"/>
                </a:solidFill>
              </p:grpSpPr>
              <p:sp>
                <p:nvSpPr>
                  <p:cNvPr id="3267" name="Freeform 3266">
                    <a:extLst>
                      <a:ext uri="{FF2B5EF4-FFF2-40B4-BE49-F238E27FC236}">
                        <a16:creationId xmlns:a16="http://schemas.microsoft.com/office/drawing/2014/main" id="{63CB6799-0740-068B-3863-422FE1E9B28F}"/>
                      </a:ext>
                    </a:extLst>
                  </p:cNvPr>
                  <p:cNvSpPr/>
                  <p:nvPr/>
                </p:nvSpPr>
                <p:spPr>
                  <a:xfrm>
                    <a:off x="1911516" y="5839849"/>
                    <a:ext cx="1196" cy="990"/>
                  </a:xfrm>
                  <a:custGeom>
                    <a:avLst/>
                    <a:gdLst>
                      <a:gd name="connsiteX0" fmla="*/ 1196 w 1196"/>
                      <a:gd name="connsiteY0" fmla="*/ 0 h 990"/>
                      <a:gd name="connsiteX1" fmla="*/ 0 w 1196"/>
                      <a:gd name="connsiteY1" fmla="*/ 990 h 990"/>
                      <a:gd name="connsiteX2" fmla="*/ 1196 w 1196"/>
                      <a:gd name="connsiteY2" fmla="*/ 0 h 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196" h="990">
                        <a:moveTo>
                          <a:pt x="1196" y="0"/>
                        </a:moveTo>
                        <a:cubicBezTo>
                          <a:pt x="797" y="396"/>
                          <a:pt x="399" y="594"/>
                          <a:pt x="0" y="990"/>
                        </a:cubicBezTo>
                        <a:cubicBezTo>
                          <a:pt x="598" y="792"/>
                          <a:pt x="997" y="594"/>
                          <a:pt x="119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68" name="Freeform 3267">
                    <a:extLst>
                      <a:ext uri="{FF2B5EF4-FFF2-40B4-BE49-F238E27FC236}">
                        <a16:creationId xmlns:a16="http://schemas.microsoft.com/office/drawing/2014/main" id="{1CB1A056-C42D-AA43-57DF-D816FB776C93}"/>
                      </a:ext>
                    </a:extLst>
                  </p:cNvPr>
                  <p:cNvSpPr/>
                  <p:nvPr/>
                </p:nvSpPr>
                <p:spPr>
                  <a:xfrm>
                    <a:off x="1988256" y="5856656"/>
                    <a:ext cx="6179" cy="1813"/>
                  </a:xfrm>
                  <a:custGeom>
                    <a:avLst/>
                    <a:gdLst>
                      <a:gd name="connsiteX0" fmla="*/ 0 w 6179"/>
                      <a:gd name="connsiteY0" fmla="*/ 1417 h 1813"/>
                      <a:gd name="connsiteX1" fmla="*/ 6179 w 6179"/>
                      <a:gd name="connsiteY1" fmla="*/ 1813 h 1813"/>
                      <a:gd name="connsiteX2" fmla="*/ 5780 w 6179"/>
                      <a:gd name="connsiteY2" fmla="*/ 1615 h 1813"/>
                      <a:gd name="connsiteX3" fmla="*/ 0 w 6179"/>
                      <a:gd name="connsiteY3" fmla="*/ 1417 h 18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179" h="1813">
                        <a:moveTo>
                          <a:pt x="0" y="1417"/>
                        </a:moveTo>
                        <a:cubicBezTo>
                          <a:pt x="1993" y="1615"/>
                          <a:pt x="4186" y="1615"/>
                          <a:pt x="6179" y="1813"/>
                        </a:cubicBezTo>
                        <a:cubicBezTo>
                          <a:pt x="5980" y="1813"/>
                          <a:pt x="5980" y="1615"/>
                          <a:pt x="5780" y="1615"/>
                        </a:cubicBezTo>
                        <a:cubicBezTo>
                          <a:pt x="3389" y="625"/>
                          <a:pt x="0" y="-1356"/>
                          <a:pt x="0" y="14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69" name="Freeform 3268">
                    <a:extLst>
                      <a:ext uri="{FF2B5EF4-FFF2-40B4-BE49-F238E27FC236}">
                        <a16:creationId xmlns:a16="http://schemas.microsoft.com/office/drawing/2014/main" id="{AC114B0C-EE8E-9117-F554-FA1047C4416B}"/>
                      </a:ext>
                    </a:extLst>
                  </p:cNvPr>
                  <p:cNvSpPr/>
                  <p:nvPr/>
                </p:nvSpPr>
                <p:spPr>
                  <a:xfrm>
                    <a:off x="1978250" y="5829350"/>
                    <a:ext cx="11937" cy="13887"/>
                  </a:xfrm>
                  <a:custGeom>
                    <a:avLst/>
                    <a:gdLst>
                      <a:gd name="connsiteX0" fmla="*/ 2631 w 11937"/>
                      <a:gd name="connsiteY0" fmla="*/ 8914 h 13887"/>
                      <a:gd name="connsiteX1" fmla="*/ 8013 w 11937"/>
                      <a:gd name="connsiteY1" fmla="*/ 10499 h 13887"/>
                      <a:gd name="connsiteX2" fmla="*/ 8212 w 11937"/>
                      <a:gd name="connsiteY2" fmla="*/ 11093 h 13887"/>
                      <a:gd name="connsiteX3" fmla="*/ 11601 w 11937"/>
                      <a:gd name="connsiteY3" fmla="*/ 13866 h 13887"/>
                      <a:gd name="connsiteX4" fmla="*/ 11003 w 11937"/>
                      <a:gd name="connsiteY4" fmla="*/ 9508 h 13887"/>
                      <a:gd name="connsiteX5" fmla="*/ 10205 w 11937"/>
                      <a:gd name="connsiteY5" fmla="*/ 8320 h 13887"/>
                      <a:gd name="connsiteX6" fmla="*/ 9607 w 11937"/>
                      <a:gd name="connsiteY6" fmla="*/ 3566 h 13887"/>
                      <a:gd name="connsiteX7" fmla="*/ 8810 w 11937"/>
                      <a:gd name="connsiteY7" fmla="*/ 2971 h 13887"/>
                      <a:gd name="connsiteX8" fmla="*/ 5222 w 11937"/>
                      <a:gd name="connsiteY8" fmla="*/ 0 h 13887"/>
                      <a:gd name="connsiteX9" fmla="*/ 4425 w 11937"/>
                      <a:gd name="connsiteY9" fmla="*/ 1188 h 13887"/>
                      <a:gd name="connsiteX10" fmla="*/ 638 w 11937"/>
                      <a:gd name="connsiteY10" fmla="*/ 2773 h 13887"/>
                      <a:gd name="connsiteX11" fmla="*/ 2631 w 11937"/>
                      <a:gd name="connsiteY11" fmla="*/ 8914 h 138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1937" h="13887">
                        <a:moveTo>
                          <a:pt x="2631" y="8914"/>
                        </a:moveTo>
                        <a:cubicBezTo>
                          <a:pt x="5422" y="11291"/>
                          <a:pt x="6817" y="11291"/>
                          <a:pt x="8013" y="10499"/>
                        </a:cubicBezTo>
                        <a:cubicBezTo>
                          <a:pt x="8013" y="10697"/>
                          <a:pt x="8212" y="10895"/>
                          <a:pt x="8212" y="11093"/>
                        </a:cubicBezTo>
                        <a:cubicBezTo>
                          <a:pt x="9209" y="12876"/>
                          <a:pt x="10405" y="14064"/>
                          <a:pt x="11601" y="13866"/>
                        </a:cubicBezTo>
                        <a:cubicBezTo>
                          <a:pt x="12199" y="12876"/>
                          <a:pt x="11999" y="11291"/>
                          <a:pt x="11003" y="9508"/>
                        </a:cubicBezTo>
                        <a:cubicBezTo>
                          <a:pt x="10803" y="9112"/>
                          <a:pt x="10604" y="8716"/>
                          <a:pt x="10205" y="8320"/>
                        </a:cubicBezTo>
                        <a:cubicBezTo>
                          <a:pt x="11202" y="7131"/>
                          <a:pt x="12398" y="5943"/>
                          <a:pt x="9607" y="3566"/>
                        </a:cubicBezTo>
                        <a:cubicBezTo>
                          <a:pt x="9408" y="3367"/>
                          <a:pt x="9009" y="3169"/>
                          <a:pt x="8810" y="2971"/>
                        </a:cubicBezTo>
                        <a:cubicBezTo>
                          <a:pt x="7814" y="1188"/>
                          <a:pt x="6617" y="0"/>
                          <a:pt x="5222" y="0"/>
                        </a:cubicBezTo>
                        <a:cubicBezTo>
                          <a:pt x="4624" y="198"/>
                          <a:pt x="4425" y="594"/>
                          <a:pt x="4425" y="1188"/>
                        </a:cubicBezTo>
                        <a:cubicBezTo>
                          <a:pt x="2830" y="1188"/>
                          <a:pt x="1634" y="1783"/>
                          <a:pt x="638" y="2773"/>
                        </a:cubicBezTo>
                        <a:cubicBezTo>
                          <a:pt x="-758" y="3962"/>
                          <a:pt x="239" y="6735"/>
                          <a:pt x="2631" y="89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70" name="Freeform 3269">
                    <a:extLst>
                      <a:ext uri="{FF2B5EF4-FFF2-40B4-BE49-F238E27FC236}">
                        <a16:creationId xmlns:a16="http://schemas.microsoft.com/office/drawing/2014/main" id="{2D2D3C8C-451E-58EE-4EC6-41D6F39CAEC0}"/>
                      </a:ext>
                    </a:extLst>
                  </p:cNvPr>
                  <p:cNvSpPr/>
                  <p:nvPr/>
                </p:nvSpPr>
                <p:spPr>
                  <a:xfrm>
                    <a:off x="1964337" y="5794883"/>
                    <a:ext cx="13340" cy="16943"/>
                  </a:xfrm>
                  <a:custGeom>
                    <a:avLst/>
                    <a:gdLst>
                      <a:gd name="connsiteX0" fmla="*/ 6578 w 13340"/>
                      <a:gd name="connsiteY0" fmla="*/ 8122 h 16943"/>
                      <a:gd name="connsiteX1" fmla="*/ 7375 w 13340"/>
                      <a:gd name="connsiteY1" fmla="*/ 8716 h 16943"/>
                      <a:gd name="connsiteX2" fmla="*/ 8571 w 13340"/>
                      <a:gd name="connsiteY2" fmla="*/ 13074 h 16943"/>
                      <a:gd name="connsiteX3" fmla="*/ 12757 w 13340"/>
                      <a:gd name="connsiteY3" fmla="*/ 16837 h 16943"/>
                      <a:gd name="connsiteX4" fmla="*/ 11760 w 13340"/>
                      <a:gd name="connsiteY4" fmla="*/ 11291 h 16943"/>
                      <a:gd name="connsiteX5" fmla="*/ 9169 w 13340"/>
                      <a:gd name="connsiteY5" fmla="*/ 7924 h 16943"/>
                      <a:gd name="connsiteX6" fmla="*/ 8372 w 13340"/>
                      <a:gd name="connsiteY6" fmla="*/ 4358 h 16943"/>
                      <a:gd name="connsiteX7" fmla="*/ 7973 w 13340"/>
                      <a:gd name="connsiteY7" fmla="*/ 2575 h 16943"/>
                      <a:gd name="connsiteX8" fmla="*/ 6578 w 13340"/>
                      <a:gd name="connsiteY8" fmla="*/ 198 h 16943"/>
                      <a:gd name="connsiteX9" fmla="*/ 6179 w 13340"/>
                      <a:gd name="connsiteY9" fmla="*/ 0 h 16943"/>
                      <a:gd name="connsiteX10" fmla="*/ 4585 w 13340"/>
                      <a:gd name="connsiteY10" fmla="*/ 1189 h 16943"/>
                      <a:gd name="connsiteX11" fmla="*/ 3987 w 13340"/>
                      <a:gd name="connsiteY11" fmla="*/ 1783 h 16943"/>
                      <a:gd name="connsiteX12" fmla="*/ 0 w 13340"/>
                      <a:gd name="connsiteY12" fmla="*/ 4754 h 16943"/>
                      <a:gd name="connsiteX13" fmla="*/ 1196 w 13340"/>
                      <a:gd name="connsiteY13" fmla="*/ 6141 h 16943"/>
                      <a:gd name="connsiteX14" fmla="*/ 6578 w 13340"/>
                      <a:gd name="connsiteY14" fmla="*/ 8122 h 16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3340" h="16943">
                        <a:moveTo>
                          <a:pt x="6578" y="8122"/>
                        </a:moveTo>
                        <a:cubicBezTo>
                          <a:pt x="6777" y="8320"/>
                          <a:pt x="6976" y="8518"/>
                          <a:pt x="7375" y="8716"/>
                        </a:cubicBezTo>
                        <a:cubicBezTo>
                          <a:pt x="7375" y="9904"/>
                          <a:pt x="7774" y="11489"/>
                          <a:pt x="8571" y="13074"/>
                        </a:cubicBezTo>
                        <a:cubicBezTo>
                          <a:pt x="9966" y="15451"/>
                          <a:pt x="11760" y="17432"/>
                          <a:pt x="12757" y="16837"/>
                        </a:cubicBezTo>
                        <a:cubicBezTo>
                          <a:pt x="13953" y="16243"/>
                          <a:pt x="13156" y="13668"/>
                          <a:pt x="11760" y="11291"/>
                        </a:cubicBezTo>
                        <a:cubicBezTo>
                          <a:pt x="10963" y="9904"/>
                          <a:pt x="10166" y="8518"/>
                          <a:pt x="9169" y="7924"/>
                        </a:cubicBezTo>
                        <a:cubicBezTo>
                          <a:pt x="9368" y="7131"/>
                          <a:pt x="8970" y="5745"/>
                          <a:pt x="8372" y="4358"/>
                        </a:cubicBezTo>
                        <a:cubicBezTo>
                          <a:pt x="8372" y="3764"/>
                          <a:pt x="8172" y="3169"/>
                          <a:pt x="7973" y="2575"/>
                        </a:cubicBezTo>
                        <a:cubicBezTo>
                          <a:pt x="7774" y="1783"/>
                          <a:pt x="7176" y="1189"/>
                          <a:pt x="6578" y="198"/>
                        </a:cubicBezTo>
                        <a:cubicBezTo>
                          <a:pt x="6378" y="198"/>
                          <a:pt x="6378" y="0"/>
                          <a:pt x="6179" y="0"/>
                        </a:cubicBezTo>
                        <a:cubicBezTo>
                          <a:pt x="5581" y="396"/>
                          <a:pt x="5183" y="792"/>
                          <a:pt x="4585" y="1189"/>
                        </a:cubicBezTo>
                        <a:cubicBezTo>
                          <a:pt x="4385" y="1387"/>
                          <a:pt x="4186" y="1585"/>
                          <a:pt x="3987" y="1783"/>
                        </a:cubicBezTo>
                        <a:cubicBezTo>
                          <a:pt x="2591" y="2773"/>
                          <a:pt x="1395" y="3764"/>
                          <a:pt x="0" y="4754"/>
                        </a:cubicBezTo>
                        <a:cubicBezTo>
                          <a:pt x="399" y="5150"/>
                          <a:pt x="598" y="5745"/>
                          <a:pt x="1196" y="6141"/>
                        </a:cubicBezTo>
                        <a:cubicBezTo>
                          <a:pt x="3588" y="8122"/>
                          <a:pt x="5382" y="8914"/>
                          <a:pt x="6578" y="81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71" name="Freeform 3270">
                    <a:extLst>
                      <a:ext uri="{FF2B5EF4-FFF2-40B4-BE49-F238E27FC236}">
                        <a16:creationId xmlns:a16="http://schemas.microsoft.com/office/drawing/2014/main" id="{726B1EBF-EC8C-C3CC-1614-B79634613946}"/>
                      </a:ext>
                    </a:extLst>
                  </p:cNvPr>
                  <p:cNvSpPr/>
                  <p:nvPr/>
                </p:nvSpPr>
                <p:spPr>
                  <a:xfrm>
                    <a:off x="1945750" y="5844329"/>
                    <a:ext cx="16793" cy="12356"/>
                  </a:xfrm>
                  <a:custGeom>
                    <a:avLst/>
                    <a:gdLst>
                      <a:gd name="connsiteX0" fmla="*/ 7425 w 16793"/>
                      <a:gd name="connsiteY0" fmla="*/ 4037 h 12356"/>
                      <a:gd name="connsiteX1" fmla="*/ 5830 w 16793"/>
                      <a:gd name="connsiteY1" fmla="*/ 1660 h 12356"/>
                      <a:gd name="connsiteX2" fmla="*/ 449 w 16793"/>
                      <a:gd name="connsiteY2" fmla="*/ 868 h 12356"/>
                      <a:gd name="connsiteX3" fmla="*/ 1644 w 16793"/>
                      <a:gd name="connsiteY3" fmla="*/ 6414 h 12356"/>
                      <a:gd name="connsiteX4" fmla="*/ 3837 w 16793"/>
                      <a:gd name="connsiteY4" fmla="*/ 8197 h 12356"/>
                      <a:gd name="connsiteX5" fmla="*/ 4435 w 16793"/>
                      <a:gd name="connsiteY5" fmla="*/ 9584 h 12356"/>
                      <a:gd name="connsiteX6" fmla="*/ 6628 w 16793"/>
                      <a:gd name="connsiteY6" fmla="*/ 12357 h 12356"/>
                      <a:gd name="connsiteX7" fmla="*/ 8621 w 16793"/>
                      <a:gd name="connsiteY7" fmla="*/ 12357 h 12356"/>
                      <a:gd name="connsiteX8" fmla="*/ 8820 w 16793"/>
                      <a:gd name="connsiteY8" fmla="*/ 11168 h 12356"/>
                      <a:gd name="connsiteX9" fmla="*/ 9418 w 16793"/>
                      <a:gd name="connsiteY9" fmla="*/ 11565 h 12356"/>
                      <a:gd name="connsiteX10" fmla="*/ 10813 w 16793"/>
                      <a:gd name="connsiteY10" fmla="*/ 12357 h 12356"/>
                      <a:gd name="connsiteX11" fmla="*/ 13604 w 16793"/>
                      <a:gd name="connsiteY11" fmla="*/ 12357 h 12356"/>
                      <a:gd name="connsiteX12" fmla="*/ 14401 w 16793"/>
                      <a:gd name="connsiteY12" fmla="*/ 11961 h 12356"/>
                      <a:gd name="connsiteX13" fmla="*/ 16793 w 16793"/>
                      <a:gd name="connsiteY13" fmla="*/ 7801 h 12356"/>
                      <a:gd name="connsiteX14" fmla="*/ 9817 w 16793"/>
                      <a:gd name="connsiteY14" fmla="*/ 4235 h 12356"/>
                      <a:gd name="connsiteX15" fmla="*/ 7425 w 16793"/>
                      <a:gd name="connsiteY15" fmla="*/ 4037 h 123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6793" h="12356">
                        <a:moveTo>
                          <a:pt x="7425" y="4037"/>
                        </a:moveTo>
                        <a:cubicBezTo>
                          <a:pt x="7026" y="3245"/>
                          <a:pt x="6428" y="2452"/>
                          <a:pt x="5830" y="1660"/>
                        </a:cubicBezTo>
                        <a:cubicBezTo>
                          <a:pt x="3638" y="-717"/>
                          <a:pt x="2242" y="-123"/>
                          <a:pt x="449" y="868"/>
                        </a:cubicBezTo>
                        <a:cubicBezTo>
                          <a:pt x="249" y="2254"/>
                          <a:pt x="-947" y="3641"/>
                          <a:pt x="1644" y="6414"/>
                        </a:cubicBezTo>
                        <a:cubicBezTo>
                          <a:pt x="2442" y="7207"/>
                          <a:pt x="3239" y="7801"/>
                          <a:pt x="3837" y="8197"/>
                        </a:cubicBezTo>
                        <a:cubicBezTo>
                          <a:pt x="4036" y="8593"/>
                          <a:pt x="4236" y="8989"/>
                          <a:pt x="4435" y="9584"/>
                        </a:cubicBezTo>
                        <a:cubicBezTo>
                          <a:pt x="5232" y="10772"/>
                          <a:pt x="5830" y="11763"/>
                          <a:pt x="6628" y="12357"/>
                        </a:cubicBezTo>
                        <a:cubicBezTo>
                          <a:pt x="7226" y="12357"/>
                          <a:pt x="8023" y="12357"/>
                          <a:pt x="8621" y="12357"/>
                        </a:cubicBezTo>
                        <a:cubicBezTo>
                          <a:pt x="8820" y="11961"/>
                          <a:pt x="8820" y="11565"/>
                          <a:pt x="8820" y="11168"/>
                        </a:cubicBezTo>
                        <a:cubicBezTo>
                          <a:pt x="9020" y="11366"/>
                          <a:pt x="9219" y="11565"/>
                          <a:pt x="9418" y="11565"/>
                        </a:cubicBezTo>
                        <a:cubicBezTo>
                          <a:pt x="10016" y="11961"/>
                          <a:pt x="10415" y="12159"/>
                          <a:pt x="10813" y="12357"/>
                        </a:cubicBezTo>
                        <a:cubicBezTo>
                          <a:pt x="11810" y="12357"/>
                          <a:pt x="12807" y="12357"/>
                          <a:pt x="13604" y="12357"/>
                        </a:cubicBezTo>
                        <a:cubicBezTo>
                          <a:pt x="13803" y="12357"/>
                          <a:pt x="14202" y="12159"/>
                          <a:pt x="14401" y="11961"/>
                        </a:cubicBezTo>
                        <a:cubicBezTo>
                          <a:pt x="16195" y="11366"/>
                          <a:pt x="16395" y="9386"/>
                          <a:pt x="16793" y="7801"/>
                        </a:cubicBezTo>
                        <a:cubicBezTo>
                          <a:pt x="14401" y="6612"/>
                          <a:pt x="12009" y="5028"/>
                          <a:pt x="9817" y="4235"/>
                        </a:cubicBezTo>
                        <a:cubicBezTo>
                          <a:pt x="9020" y="3839"/>
                          <a:pt x="8023" y="3839"/>
                          <a:pt x="7425" y="40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72" name="Freeform 3271">
                    <a:extLst>
                      <a:ext uri="{FF2B5EF4-FFF2-40B4-BE49-F238E27FC236}">
                        <a16:creationId xmlns:a16="http://schemas.microsoft.com/office/drawing/2014/main" id="{00FAF48A-8EF0-5B53-0225-B76DDA6C7F6E}"/>
                      </a:ext>
                    </a:extLst>
                  </p:cNvPr>
                  <p:cNvSpPr/>
                  <p:nvPr/>
                </p:nvSpPr>
                <p:spPr>
                  <a:xfrm>
                    <a:off x="1962743" y="5852130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199 w 199"/>
                      <a:gd name="connsiteY1" fmla="*/ 198 h 198"/>
                      <a:gd name="connsiteX2" fmla="*/ 199 w 199"/>
                      <a:gd name="connsiteY2" fmla="*/ 198 h 198"/>
                      <a:gd name="connsiteX3" fmla="*/ 199 w 199"/>
                      <a:gd name="connsiteY3" fmla="*/ 0 h 198"/>
                      <a:gd name="connsiteX4" fmla="*/ 0 w 199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73" name="Freeform 3272">
                    <a:extLst>
                      <a:ext uri="{FF2B5EF4-FFF2-40B4-BE49-F238E27FC236}">
                        <a16:creationId xmlns:a16="http://schemas.microsoft.com/office/drawing/2014/main" id="{BB781A62-1BF3-A25C-AF71-DDC63F4755AE}"/>
                      </a:ext>
                    </a:extLst>
                  </p:cNvPr>
                  <p:cNvSpPr/>
                  <p:nvPr/>
                </p:nvSpPr>
                <p:spPr>
                  <a:xfrm>
                    <a:off x="1891184" y="5854705"/>
                    <a:ext cx="6378" cy="3367"/>
                  </a:xfrm>
                  <a:custGeom>
                    <a:avLst/>
                    <a:gdLst>
                      <a:gd name="connsiteX0" fmla="*/ 2591 w 6378"/>
                      <a:gd name="connsiteY0" fmla="*/ 0 h 3367"/>
                      <a:gd name="connsiteX1" fmla="*/ 0 w 6378"/>
                      <a:gd name="connsiteY1" fmla="*/ 2179 h 3367"/>
                      <a:gd name="connsiteX2" fmla="*/ 399 w 6378"/>
                      <a:gd name="connsiteY2" fmla="*/ 3367 h 3367"/>
                      <a:gd name="connsiteX3" fmla="*/ 6378 w 6378"/>
                      <a:gd name="connsiteY3" fmla="*/ 2971 h 3367"/>
                      <a:gd name="connsiteX4" fmla="*/ 4983 w 6378"/>
                      <a:gd name="connsiteY4" fmla="*/ 1387 h 3367"/>
                      <a:gd name="connsiteX5" fmla="*/ 2591 w 6378"/>
                      <a:gd name="connsiteY5" fmla="*/ 0 h 33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378" h="3367">
                        <a:moveTo>
                          <a:pt x="2591" y="0"/>
                        </a:moveTo>
                        <a:cubicBezTo>
                          <a:pt x="1595" y="792"/>
                          <a:pt x="598" y="1585"/>
                          <a:pt x="0" y="2179"/>
                        </a:cubicBezTo>
                        <a:cubicBezTo>
                          <a:pt x="0" y="2575"/>
                          <a:pt x="199" y="2971"/>
                          <a:pt x="399" y="3367"/>
                        </a:cubicBezTo>
                        <a:cubicBezTo>
                          <a:pt x="1794" y="3169"/>
                          <a:pt x="3787" y="3169"/>
                          <a:pt x="6378" y="2971"/>
                        </a:cubicBezTo>
                        <a:cubicBezTo>
                          <a:pt x="5980" y="2377"/>
                          <a:pt x="5581" y="1981"/>
                          <a:pt x="4983" y="1387"/>
                        </a:cubicBezTo>
                        <a:cubicBezTo>
                          <a:pt x="4186" y="792"/>
                          <a:pt x="3389" y="198"/>
                          <a:pt x="2591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74" name="Freeform 3273">
                    <a:extLst>
                      <a:ext uri="{FF2B5EF4-FFF2-40B4-BE49-F238E27FC236}">
                        <a16:creationId xmlns:a16="http://schemas.microsoft.com/office/drawing/2014/main" id="{DA3041DE-FFC7-194E-66FF-9B4E68F82F4A}"/>
                      </a:ext>
                    </a:extLst>
                  </p:cNvPr>
                  <p:cNvSpPr/>
                  <p:nvPr/>
                </p:nvSpPr>
                <p:spPr>
                  <a:xfrm>
                    <a:off x="2158146" y="5800352"/>
                    <a:ext cx="14364" cy="28403"/>
                  </a:xfrm>
                  <a:custGeom>
                    <a:avLst/>
                    <a:gdLst>
                      <a:gd name="connsiteX0" fmla="*/ 933 w 14364"/>
                      <a:gd name="connsiteY0" fmla="*/ 77 h 28403"/>
                      <a:gd name="connsiteX1" fmla="*/ 1332 w 14364"/>
                      <a:gd name="connsiteY1" fmla="*/ 4831 h 28403"/>
                      <a:gd name="connsiteX2" fmla="*/ 1332 w 14364"/>
                      <a:gd name="connsiteY2" fmla="*/ 5029 h 28403"/>
                      <a:gd name="connsiteX3" fmla="*/ 933 w 14364"/>
                      <a:gd name="connsiteY3" fmla="*/ 6020 h 28403"/>
                      <a:gd name="connsiteX4" fmla="*/ 3524 w 14364"/>
                      <a:gd name="connsiteY4" fmla="*/ 14736 h 28403"/>
                      <a:gd name="connsiteX5" fmla="*/ 3724 w 14364"/>
                      <a:gd name="connsiteY5" fmla="*/ 14934 h 28403"/>
                      <a:gd name="connsiteX6" fmla="*/ 3325 w 14364"/>
                      <a:gd name="connsiteY6" fmla="*/ 14934 h 28403"/>
                      <a:gd name="connsiteX7" fmla="*/ 2727 w 14364"/>
                      <a:gd name="connsiteY7" fmla="*/ 20084 h 28403"/>
                      <a:gd name="connsiteX8" fmla="*/ 2727 w 14364"/>
                      <a:gd name="connsiteY8" fmla="*/ 20480 h 28403"/>
                      <a:gd name="connsiteX9" fmla="*/ 3325 w 14364"/>
                      <a:gd name="connsiteY9" fmla="*/ 22263 h 28403"/>
                      <a:gd name="connsiteX10" fmla="*/ 5318 w 14364"/>
                      <a:gd name="connsiteY10" fmla="*/ 25036 h 28403"/>
                      <a:gd name="connsiteX11" fmla="*/ 7511 w 14364"/>
                      <a:gd name="connsiteY11" fmla="*/ 26225 h 28403"/>
                      <a:gd name="connsiteX12" fmla="*/ 9703 w 14364"/>
                      <a:gd name="connsiteY12" fmla="*/ 28404 h 28403"/>
                      <a:gd name="connsiteX13" fmla="*/ 10301 w 14364"/>
                      <a:gd name="connsiteY13" fmla="*/ 22065 h 28403"/>
                      <a:gd name="connsiteX14" fmla="*/ 9903 w 14364"/>
                      <a:gd name="connsiteY14" fmla="*/ 20877 h 28403"/>
                      <a:gd name="connsiteX15" fmla="*/ 10301 w 14364"/>
                      <a:gd name="connsiteY15" fmla="*/ 15924 h 28403"/>
                      <a:gd name="connsiteX16" fmla="*/ 9105 w 14364"/>
                      <a:gd name="connsiteY16" fmla="*/ 13349 h 28403"/>
                      <a:gd name="connsiteX17" fmla="*/ 13291 w 14364"/>
                      <a:gd name="connsiteY17" fmla="*/ 15132 h 28403"/>
                      <a:gd name="connsiteX18" fmla="*/ 13491 w 14364"/>
                      <a:gd name="connsiteY18" fmla="*/ 11368 h 28403"/>
                      <a:gd name="connsiteX19" fmla="*/ 8109 w 14364"/>
                      <a:gd name="connsiteY19" fmla="*/ 7803 h 28403"/>
                      <a:gd name="connsiteX20" fmla="*/ 8109 w 14364"/>
                      <a:gd name="connsiteY20" fmla="*/ 11963 h 28403"/>
                      <a:gd name="connsiteX21" fmla="*/ 5119 w 14364"/>
                      <a:gd name="connsiteY21" fmla="*/ 8595 h 28403"/>
                      <a:gd name="connsiteX22" fmla="*/ 4521 w 14364"/>
                      <a:gd name="connsiteY22" fmla="*/ 7605 h 28403"/>
                      <a:gd name="connsiteX23" fmla="*/ 5916 w 14364"/>
                      <a:gd name="connsiteY23" fmla="*/ 7407 h 28403"/>
                      <a:gd name="connsiteX24" fmla="*/ 4920 w 14364"/>
                      <a:gd name="connsiteY24" fmla="*/ 2256 h 28403"/>
                      <a:gd name="connsiteX25" fmla="*/ 933 w 14364"/>
                      <a:gd name="connsiteY25" fmla="*/ 77 h 28403"/>
                      <a:gd name="connsiteX26" fmla="*/ 7112 w 14364"/>
                      <a:gd name="connsiteY26" fmla="*/ 19886 h 28403"/>
                      <a:gd name="connsiteX27" fmla="*/ 6913 w 14364"/>
                      <a:gd name="connsiteY27" fmla="*/ 20480 h 28403"/>
                      <a:gd name="connsiteX28" fmla="*/ 6514 w 14364"/>
                      <a:gd name="connsiteY28" fmla="*/ 20282 h 28403"/>
                      <a:gd name="connsiteX29" fmla="*/ 6315 w 14364"/>
                      <a:gd name="connsiteY29" fmla="*/ 19292 h 28403"/>
                      <a:gd name="connsiteX30" fmla="*/ 6315 w 14364"/>
                      <a:gd name="connsiteY30" fmla="*/ 19292 h 28403"/>
                      <a:gd name="connsiteX31" fmla="*/ 7112 w 14364"/>
                      <a:gd name="connsiteY31" fmla="*/ 19886 h 284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</a:cxnLst>
                    <a:rect l="l" t="t" r="r" b="b"/>
                    <a:pathLst>
                      <a:path w="14364" h="28403">
                        <a:moveTo>
                          <a:pt x="933" y="77"/>
                        </a:moveTo>
                        <a:cubicBezTo>
                          <a:pt x="-462" y="672"/>
                          <a:pt x="-263" y="2652"/>
                          <a:pt x="1332" y="4831"/>
                        </a:cubicBezTo>
                        <a:cubicBezTo>
                          <a:pt x="1332" y="4831"/>
                          <a:pt x="1332" y="4831"/>
                          <a:pt x="1332" y="5029"/>
                        </a:cubicBezTo>
                        <a:cubicBezTo>
                          <a:pt x="1132" y="5228"/>
                          <a:pt x="1132" y="5624"/>
                          <a:pt x="933" y="6020"/>
                        </a:cubicBezTo>
                        <a:cubicBezTo>
                          <a:pt x="335" y="8793"/>
                          <a:pt x="1730" y="12557"/>
                          <a:pt x="3524" y="14736"/>
                        </a:cubicBezTo>
                        <a:cubicBezTo>
                          <a:pt x="3524" y="14736"/>
                          <a:pt x="3524" y="14934"/>
                          <a:pt x="3724" y="14934"/>
                        </a:cubicBezTo>
                        <a:cubicBezTo>
                          <a:pt x="3524" y="14934"/>
                          <a:pt x="3524" y="14934"/>
                          <a:pt x="3325" y="14934"/>
                        </a:cubicBezTo>
                        <a:cubicBezTo>
                          <a:pt x="2129" y="15330"/>
                          <a:pt x="2129" y="17509"/>
                          <a:pt x="2727" y="20084"/>
                        </a:cubicBezTo>
                        <a:cubicBezTo>
                          <a:pt x="2727" y="20282"/>
                          <a:pt x="2727" y="20282"/>
                          <a:pt x="2727" y="20480"/>
                        </a:cubicBezTo>
                        <a:cubicBezTo>
                          <a:pt x="2727" y="21075"/>
                          <a:pt x="2926" y="21669"/>
                          <a:pt x="3325" y="22263"/>
                        </a:cubicBezTo>
                        <a:cubicBezTo>
                          <a:pt x="3923" y="23650"/>
                          <a:pt x="4521" y="24838"/>
                          <a:pt x="5318" y="25036"/>
                        </a:cubicBezTo>
                        <a:cubicBezTo>
                          <a:pt x="6115" y="25631"/>
                          <a:pt x="6714" y="26027"/>
                          <a:pt x="7511" y="26225"/>
                        </a:cubicBezTo>
                        <a:cubicBezTo>
                          <a:pt x="8109" y="27414"/>
                          <a:pt x="8906" y="28206"/>
                          <a:pt x="9703" y="28404"/>
                        </a:cubicBezTo>
                        <a:cubicBezTo>
                          <a:pt x="11099" y="27612"/>
                          <a:pt x="10899" y="25036"/>
                          <a:pt x="10301" y="22065"/>
                        </a:cubicBezTo>
                        <a:lnTo>
                          <a:pt x="9903" y="20877"/>
                        </a:lnTo>
                        <a:cubicBezTo>
                          <a:pt x="10700" y="20282"/>
                          <a:pt x="10899" y="18896"/>
                          <a:pt x="10301" y="15924"/>
                        </a:cubicBezTo>
                        <a:cubicBezTo>
                          <a:pt x="9903" y="14736"/>
                          <a:pt x="9504" y="13943"/>
                          <a:pt x="9105" y="13349"/>
                        </a:cubicBezTo>
                        <a:cubicBezTo>
                          <a:pt x="10501" y="14736"/>
                          <a:pt x="12095" y="15528"/>
                          <a:pt x="13291" y="15132"/>
                        </a:cubicBezTo>
                        <a:cubicBezTo>
                          <a:pt x="14687" y="14736"/>
                          <a:pt x="14687" y="13151"/>
                          <a:pt x="13491" y="11368"/>
                        </a:cubicBezTo>
                        <a:cubicBezTo>
                          <a:pt x="11298" y="8397"/>
                          <a:pt x="9305" y="7407"/>
                          <a:pt x="8109" y="7803"/>
                        </a:cubicBezTo>
                        <a:cubicBezTo>
                          <a:pt x="6913" y="8199"/>
                          <a:pt x="6315" y="9586"/>
                          <a:pt x="8109" y="11963"/>
                        </a:cubicBezTo>
                        <a:cubicBezTo>
                          <a:pt x="7112" y="10972"/>
                          <a:pt x="6115" y="10378"/>
                          <a:pt x="5119" y="8595"/>
                        </a:cubicBezTo>
                        <a:cubicBezTo>
                          <a:pt x="4920" y="8199"/>
                          <a:pt x="4720" y="7803"/>
                          <a:pt x="4521" y="7605"/>
                        </a:cubicBezTo>
                        <a:cubicBezTo>
                          <a:pt x="4920" y="7803"/>
                          <a:pt x="5518" y="7605"/>
                          <a:pt x="5916" y="7407"/>
                        </a:cubicBezTo>
                        <a:cubicBezTo>
                          <a:pt x="7112" y="6416"/>
                          <a:pt x="6714" y="4633"/>
                          <a:pt x="4920" y="2256"/>
                        </a:cubicBezTo>
                        <a:cubicBezTo>
                          <a:pt x="3724" y="870"/>
                          <a:pt x="2129" y="-319"/>
                          <a:pt x="933" y="77"/>
                        </a:cubicBezTo>
                        <a:close/>
                        <a:moveTo>
                          <a:pt x="7112" y="19886"/>
                        </a:moveTo>
                        <a:cubicBezTo>
                          <a:pt x="7112" y="20084"/>
                          <a:pt x="6913" y="20282"/>
                          <a:pt x="6913" y="20480"/>
                        </a:cubicBezTo>
                        <a:cubicBezTo>
                          <a:pt x="6714" y="20282"/>
                          <a:pt x="6714" y="20282"/>
                          <a:pt x="6514" y="20282"/>
                        </a:cubicBezTo>
                        <a:cubicBezTo>
                          <a:pt x="6514" y="19886"/>
                          <a:pt x="6514" y="19688"/>
                          <a:pt x="6315" y="19292"/>
                        </a:cubicBezTo>
                        <a:lnTo>
                          <a:pt x="6315" y="19292"/>
                        </a:lnTo>
                        <a:cubicBezTo>
                          <a:pt x="6714" y="19292"/>
                          <a:pt x="6913" y="19490"/>
                          <a:pt x="7112" y="1988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75" name="Freeform 3274">
                    <a:extLst>
                      <a:ext uri="{FF2B5EF4-FFF2-40B4-BE49-F238E27FC236}">
                        <a16:creationId xmlns:a16="http://schemas.microsoft.com/office/drawing/2014/main" id="{451682CB-E21D-7FD1-ABEC-292CFBB5F3B8}"/>
                      </a:ext>
                    </a:extLst>
                  </p:cNvPr>
                  <p:cNvSpPr/>
                  <p:nvPr/>
                </p:nvSpPr>
                <p:spPr>
                  <a:xfrm>
                    <a:off x="1952561" y="5805381"/>
                    <a:ext cx="7848" cy="10435"/>
                  </a:xfrm>
                  <a:custGeom>
                    <a:avLst/>
                    <a:gdLst>
                      <a:gd name="connsiteX0" fmla="*/ 7191 w 7848"/>
                      <a:gd name="connsiteY0" fmla="*/ 9904 h 10435"/>
                      <a:gd name="connsiteX1" fmla="*/ 5796 w 7848"/>
                      <a:gd name="connsiteY1" fmla="*/ 4952 h 10435"/>
                      <a:gd name="connsiteX2" fmla="*/ 5597 w 7848"/>
                      <a:gd name="connsiteY2" fmla="*/ 4754 h 10435"/>
                      <a:gd name="connsiteX3" fmla="*/ 5796 w 7848"/>
                      <a:gd name="connsiteY3" fmla="*/ 4754 h 10435"/>
                      <a:gd name="connsiteX4" fmla="*/ 4401 w 7848"/>
                      <a:gd name="connsiteY4" fmla="*/ 0 h 10435"/>
                      <a:gd name="connsiteX5" fmla="*/ 813 w 7848"/>
                      <a:gd name="connsiteY5" fmla="*/ 2773 h 10435"/>
                      <a:gd name="connsiteX6" fmla="*/ 1411 w 7848"/>
                      <a:gd name="connsiteY6" fmla="*/ 3368 h 10435"/>
                      <a:gd name="connsiteX7" fmla="*/ 614 w 7848"/>
                      <a:gd name="connsiteY7" fmla="*/ 3764 h 10435"/>
                      <a:gd name="connsiteX8" fmla="*/ 2009 w 7848"/>
                      <a:gd name="connsiteY8" fmla="*/ 8716 h 10435"/>
                      <a:gd name="connsiteX9" fmla="*/ 7191 w 7848"/>
                      <a:gd name="connsiteY9" fmla="*/ 9904 h 10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848" h="10435">
                        <a:moveTo>
                          <a:pt x="7191" y="9904"/>
                        </a:moveTo>
                        <a:cubicBezTo>
                          <a:pt x="8587" y="8914"/>
                          <a:pt x="7590" y="6933"/>
                          <a:pt x="5796" y="4952"/>
                        </a:cubicBezTo>
                        <a:lnTo>
                          <a:pt x="5597" y="4754"/>
                        </a:lnTo>
                        <a:cubicBezTo>
                          <a:pt x="5597" y="4754"/>
                          <a:pt x="5796" y="4754"/>
                          <a:pt x="5796" y="4754"/>
                        </a:cubicBezTo>
                        <a:cubicBezTo>
                          <a:pt x="7191" y="3764"/>
                          <a:pt x="6195" y="1981"/>
                          <a:pt x="4401" y="0"/>
                        </a:cubicBezTo>
                        <a:cubicBezTo>
                          <a:pt x="3205" y="991"/>
                          <a:pt x="2009" y="1783"/>
                          <a:pt x="813" y="2773"/>
                        </a:cubicBezTo>
                        <a:cubicBezTo>
                          <a:pt x="1012" y="2971"/>
                          <a:pt x="1212" y="3169"/>
                          <a:pt x="1411" y="3368"/>
                        </a:cubicBezTo>
                        <a:cubicBezTo>
                          <a:pt x="1212" y="3368"/>
                          <a:pt x="1012" y="3566"/>
                          <a:pt x="614" y="3764"/>
                        </a:cubicBezTo>
                        <a:cubicBezTo>
                          <a:pt x="-582" y="4952"/>
                          <a:pt x="16" y="6735"/>
                          <a:pt x="2009" y="8716"/>
                        </a:cubicBezTo>
                        <a:cubicBezTo>
                          <a:pt x="4002" y="10499"/>
                          <a:pt x="5995" y="10895"/>
                          <a:pt x="7191" y="99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76" name="Freeform 3275">
                    <a:extLst>
                      <a:ext uri="{FF2B5EF4-FFF2-40B4-BE49-F238E27FC236}">
                        <a16:creationId xmlns:a16="http://schemas.microsoft.com/office/drawing/2014/main" id="{78341913-FDE7-597F-3425-59F04AF11F21}"/>
                      </a:ext>
                    </a:extLst>
                  </p:cNvPr>
                  <p:cNvSpPr/>
                  <p:nvPr/>
                </p:nvSpPr>
                <p:spPr>
                  <a:xfrm>
                    <a:off x="1921043" y="5848688"/>
                    <a:ext cx="8383" cy="7601"/>
                  </a:xfrm>
                  <a:custGeom>
                    <a:avLst/>
                    <a:gdLst>
                      <a:gd name="connsiteX0" fmla="*/ 638 w 8383"/>
                      <a:gd name="connsiteY0" fmla="*/ 75 h 7601"/>
                      <a:gd name="connsiteX1" fmla="*/ 1037 w 8383"/>
                      <a:gd name="connsiteY1" fmla="*/ 3838 h 7601"/>
                      <a:gd name="connsiteX2" fmla="*/ 1635 w 8383"/>
                      <a:gd name="connsiteY2" fmla="*/ 5027 h 7601"/>
                      <a:gd name="connsiteX3" fmla="*/ 3429 w 8383"/>
                      <a:gd name="connsiteY3" fmla="*/ 7602 h 7601"/>
                      <a:gd name="connsiteX4" fmla="*/ 7614 w 8383"/>
                      <a:gd name="connsiteY4" fmla="*/ 7602 h 7601"/>
                      <a:gd name="connsiteX5" fmla="*/ 7415 w 8383"/>
                      <a:gd name="connsiteY5" fmla="*/ 7008 h 7601"/>
                      <a:gd name="connsiteX6" fmla="*/ 7614 w 8383"/>
                      <a:gd name="connsiteY6" fmla="*/ 7008 h 7601"/>
                      <a:gd name="connsiteX7" fmla="*/ 7017 w 8383"/>
                      <a:gd name="connsiteY7" fmla="*/ 3442 h 7601"/>
                      <a:gd name="connsiteX8" fmla="*/ 638 w 8383"/>
                      <a:gd name="connsiteY8" fmla="*/ 75 h 7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383" h="7601">
                        <a:moveTo>
                          <a:pt x="638" y="75"/>
                        </a:moveTo>
                        <a:cubicBezTo>
                          <a:pt x="-358" y="867"/>
                          <a:pt x="-159" y="2254"/>
                          <a:pt x="1037" y="3838"/>
                        </a:cubicBezTo>
                        <a:cubicBezTo>
                          <a:pt x="1236" y="4234"/>
                          <a:pt x="1236" y="4631"/>
                          <a:pt x="1635" y="5027"/>
                        </a:cubicBezTo>
                        <a:cubicBezTo>
                          <a:pt x="2233" y="6017"/>
                          <a:pt x="2831" y="7008"/>
                          <a:pt x="3429" y="7602"/>
                        </a:cubicBezTo>
                        <a:cubicBezTo>
                          <a:pt x="4824" y="7602"/>
                          <a:pt x="6219" y="7602"/>
                          <a:pt x="7614" y="7602"/>
                        </a:cubicBezTo>
                        <a:cubicBezTo>
                          <a:pt x="7614" y="7404"/>
                          <a:pt x="7415" y="7206"/>
                          <a:pt x="7415" y="7008"/>
                        </a:cubicBezTo>
                        <a:cubicBezTo>
                          <a:pt x="7415" y="7008"/>
                          <a:pt x="7614" y="7008"/>
                          <a:pt x="7614" y="7008"/>
                        </a:cubicBezTo>
                        <a:cubicBezTo>
                          <a:pt x="8811" y="6612"/>
                          <a:pt x="8611" y="5027"/>
                          <a:pt x="7017" y="3442"/>
                        </a:cubicBezTo>
                        <a:cubicBezTo>
                          <a:pt x="4824" y="867"/>
                          <a:pt x="2631" y="-321"/>
                          <a:pt x="638" y="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77" name="Freeform 3276">
                    <a:extLst>
                      <a:ext uri="{FF2B5EF4-FFF2-40B4-BE49-F238E27FC236}">
                        <a16:creationId xmlns:a16="http://schemas.microsoft.com/office/drawing/2014/main" id="{2201CBF8-A3B5-D0FD-4ABF-66DC72857938}"/>
                      </a:ext>
                    </a:extLst>
                  </p:cNvPr>
                  <p:cNvSpPr/>
                  <p:nvPr/>
                </p:nvSpPr>
                <p:spPr>
                  <a:xfrm>
                    <a:off x="2032406" y="5779039"/>
                    <a:ext cx="7528" cy="8726"/>
                  </a:xfrm>
                  <a:custGeom>
                    <a:avLst/>
                    <a:gdLst>
                      <a:gd name="connsiteX0" fmla="*/ 6878 w 7528"/>
                      <a:gd name="connsiteY0" fmla="*/ 8317 h 8726"/>
                      <a:gd name="connsiteX1" fmla="*/ 5284 w 7528"/>
                      <a:gd name="connsiteY1" fmla="*/ 2176 h 8726"/>
                      <a:gd name="connsiteX2" fmla="*/ 1098 w 7528"/>
                      <a:gd name="connsiteY2" fmla="*/ 195 h 8726"/>
                      <a:gd name="connsiteX3" fmla="*/ 1895 w 7528"/>
                      <a:gd name="connsiteY3" fmla="*/ 5940 h 8726"/>
                      <a:gd name="connsiteX4" fmla="*/ 6878 w 7528"/>
                      <a:gd name="connsiteY4" fmla="*/ 8317 h 87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28" h="8726">
                        <a:moveTo>
                          <a:pt x="6878" y="8317"/>
                        </a:moveTo>
                        <a:cubicBezTo>
                          <a:pt x="8274" y="7128"/>
                          <a:pt x="7277" y="4751"/>
                          <a:pt x="5284" y="2176"/>
                        </a:cubicBezTo>
                        <a:cubicBezTo>
                          <a:pt x="3888" y="393"/>
                          <a:pt x="2294" y="-399"/>
                          <a:pt x="1098" y="195"/>
                        </a:cubicBezTo>
                        <a:cubicBezTo>
                          <a:pt x="-895" y="987"/>
                          <a:pt x="101" y="3563"/>
                          <a:pt x="1895" y="5940"/>
                        </a:cubicBezTo>
                        <a:cubicBezTo>
                          <a:pt x="3291" y="7921"/>
                          <a:pt x="5483" y="9505"/>
                          <a:pt x="6878" y="83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78" name="Freeform 3277">
                    <a:extLst>
                      <a:ext uri="{FF2B5EF4-FFF2-40B4-BE49-F238E27FC236}">
                        <a16:creationId xmlns:a16="http://schemas.microsoft.com/office/drawing/2014/main" id="{944DB1A1-7331-D925-ACC9-A2F3969C4F9C}"/>
                      </a:ext>
                    </a:extLst>
                  </p:cNvPr>
                  <p:cNvSpPr/>
                  <p:nvPr/>
                </p:nvSpPr>
                <p:spPr>
                  <a:xfrm>
                    <a:off x="2037303" y="5763118"/>
                    <a:ext cx="49912" cy="40405"/>
                  </a:xfrm>
                  <a:custGeom>
                    <a:avLst/>
                    <a:gdLst>
                      <a:gd name="connsiteX0" fmla="*/ 4971 w 49912"/>
                      <a:gd name="connsiteY0" fmla="*/ 9975 h 40405"/>
                      <a:gd name="connsiteX1" fmla="*/ 4572 w 49912"/>
                      <a:gd name="connsiteY1" fmla="*/ 10569 h 40405"/>
                      <a:gd name="connsiteX2" fmla="*/ 1184 w 49912"/>
                      <a:gd name="connsiteY2" fmla="*/ 7202 h 40405"/>
                      <a:gd name="connsiteX3" fmla="*/ 785 w 49912"/>
                      <a:gd name="connsiteY3" fmla="*/ 12154 h 40405"/>
                      <a:gd name="connsiteX4" fmla="*/ 1583 w 49912"/>
                      <a:gd name="connsiteY4" fmla="*/ 13739 h 40405"/>
                      <a:gd name="connsiteX5" fmla="*/ 3974 w 49912"/>
                      <a:gd name="connsiteY5" fmla="*/ 17502 h 40405"/>
                      <a:gd name="connsiteX6" fmla="*/ 4572 w 49912"/>
                      <a:gd name="connsiteY6" fmla="*/ 19087 h 40405"/>
                      <a:gd name="connsiteX7" fmla="*/ 7562 w 49912"/>
                      <a:gd name="connsiteY7" fmla="*/ 22058 h 40405"/>
                      <a:gd name="connsiteX8" fmla="*/ 7762 w 49912"/>
                      <a:gd name="connsiteY8" fmla="*/ 16908 h 40405"/>
                      <a:gd name="connsiteX9" fmla="*/ 7363 w 49912"/>
                      <a:gd name="connsiteY9" fmla="*/ 16116 h 40405"/>
                      <a:gd name="connsiteX10" fmla="*/ 11748 w 49912"/>
                      <a:gd name="connsiteY10" fmla="*/ 15719 h 40405"/>
                      <a:gd name="connsiteX11" fmla="*/ 11948 w 49912"/>
                      <a:gd name="connsiteY11" fmla="*/ 14531 h 40405"/>
                      <a:gd name="connsiteX12" fmla="*/ 12546 w 49912"/>
                      <a:gd name="connsiteY12" fmla="*/ 15719 h 40405"/>
                      <a:gd name="connsiteX13" fmla="*/ 15735 w 49912"/>
                      <a:gd name="connsiteY13" fmla="*/ 18493 h 40405"/>
                      <a:gd name="connsiteX14" fmla="*/ 17329 w 49912"/>
                      <a:gd name="connsiteY14" fmla="*/ 13739 h 40405"/>
                      <a:gd name="connsiteX15" fmla="*/ 17529 w 49912"/>
                      <a:gd name="connsiteY15" fmla="*/ 14531 h 40405"/>
                      <a:gd name="connsiteX16" fmla="*/ 21914 w 49912"/>
                      <a:gd name="connsiteY16" fmla="*/ 19483 h 40405"/>
                      <a:gd name="connsiteX17" fmla="*/ 22911 w 49912"/>
                      <a:gd name="connsiteY17" fmla="*/ 14729 h 40405"/>
                      <a:gd name="connsiteX18" fmla="*/ 18326 w 49912"/>
                      <a:gd name="connsiteY18" fmla="*/ 10767 h 40405"/>
                      <a:gd name="connsiteX19" fmla="*/ 18127 w 49912"/>
                      <a:gd name="connsiteY19" fmla="*/ 10965 h 40405"/>
                      <a:gd name="connsiteX20" fmla="*/ 18525 w 49912"/>
                      <a:gd name="connsiteY20" fmla="*/ 9381 h 40405"/>
                      <a:gd name="connsiteX21" fmla="*/ 18326 w 49912"/>
                      <a:gd name="connsiteY21" fmla="*/ 7796 h 40405"/>
                      <a:gd name="connsiteX22" fmla="*/ 19921 w 49912"/>
                      <a:gd name="connsiteY22" fmla="*/ 7598 h 40405"/>
                      <a:gd name="connsiteX23" fmla="*/ 20519 w 49912"/>
                      <a:gd name="connsiteY23" fmla="*/ 10569 h 40405"/>
                      <a:gd name="connsiteX24" fmla="*/ 24505 w 49912"/>
                      <a:gd name="connsiteY24" fmla="*/ 12946 h 40405"/>
                      <a:gd name="connsiteX25" fmla="*/ 26498 w 49912"/>
                      <a:gd name="connsiteY25" fmla="*/ 11956 h 40405"/>
                      <a:gd name="connsiteX26" fmla="*/ 28890 w 49912"/>
                      <a:gd name="connsiteY26" fmla="*/ 17106 h 40405"/>
                      <a:gd name="connsiteX27" fmla="*/ 30286 w 49912"/>
                      <a:gd name="connsiteY27" fmla="*/ 18295 h 40405"/>
                      <a:gd name="connsiteX28" fmla="*/ 30684 w 49912"/>
                      <a:gd name="connsiteY28" fmla="*/ 22454 h 40405"/>
                      <a:gd name="connsiteX29" fmla="*/ 36066 w 49912"/>
                      <a:gd name="connsiteY29" fmla="*/ 26020 h 40405"/>
                      <a:gd name="connsiteX30" fmla="*/ 36863 w 49912"/>
                      <a:gd name="connsiteY30" fmla="*/ 25228 h 40405"/>
                      <a:gd name="connsiteX31" fmla="*/ 37262 w 49912"/>
                      <a:gd name="connsiteY31" fmla="*/ 27407 h 40405"/>
                      <a:gd name="connsiteX32" fmla="*/ 37461 w 49912"/>
                      <a:gd name="connsiteY32" fmla="*/ 28001 h 40405"/>
                      <a:gd name="connsiteX33" fmla="*/ 39255 w 49912"/>
                      <a:gd name="connsiteY33" fmla="*/ 33151 h 40405"/>
                      <a:gd name="connsiteX34" fmla="*/ 44438 w 49912"/>
                      <a:gd name="connsiteY34" fmla="*/ 35132 h 40405"/>
                      <a:gd name="connsiteX35" fmla="*/ 44637 w 49912"/>
                      <a:gd name="connsiteY35" fmla="*/ 34736 h 40405"/>
                      <a:gd name="connsiteX36" fmla="*/ 45434 w 49912"/>
                      <a:gd name="connsiteY36" fmla="*/ 34736 h 40405"/>
                      <a:gd name="connsiteX37" fmla="*/ 46032 w 49912"/>
                      <a:gd name="connsiteY37" fmla="*/ 37113 h 40405"/>
                      <a:gd name="connsiteX38" fmla="*/ 49421 w 49912"/>
                      <a:gd name="connsiteY38" fmla="*/ 40084 h 40405"/>
                      <a:gd name="connsiteX39" fmla="*/ 49022 w 49912"/>
                      <a:gd name="connsiteY39" fmla="*/ 35528 h 40405"/>
                      <a:gd name="connsiteX40" fmla="*/ 46032 w 49912"/>
                      <a:gd name="connsiteY40" fmla="*/ 32953 h 40405"/>
                      <a:gd name="connsiteX41" fmla="*/ 46032 w 49912"/>
                      <a:gd name="connsiteY41" fmla="*/ 32953 h 40405"/>
                      <a:gd name="connsiteX42" fmla="*/ 43441 w 49912"/>
                      <a:gd name="connsiteY42" fmla="*/ 28595 h 40405"/>
                      <a:gd name="connsiteX43" fmla="*/ 41448 w 49912"/>
                      <a:gd name="connsiteY43" fmla="*/ 27010 h 40405"/>
                      <a:gd name="connsiteX44" fmla="*/ 39853 w 49912"/>
                      <a:gd name="connsiteY44" fmla="*/ 25624 h 40405"/>
                      <a:gd name="connsiteX45" fmla="*/ 37661 w 49912"/>
                      <a:gd name="connsiteY45" fmla="*/ 23841 h 40405"/>
                      <a:gd name="connsiteX46" fmla="*/ 37063 w 49912"/>
                      <a:gd name="connsiteY46" fmla="*/ 24435 h 40405"/>
                      <a:gd name="connsiteX47" fmla="*/ 36664 w 49912"/>
                      <a:gd name="connsiteY47" fmla="*/ 22454 h 40405"/>
                      <a:gd name="connsiteX48" fmla="*/ 34073 w 49912"/>
                      <a:gd name="connsiteY48" fmla="*/ 18889 h 40405"/>
                      <a:gd name="connsiteX49" fmla="*/ 35667 w 49912"/>
                      <a:gd name="connsiteY49" fmla="*/ 18493 h 40405"/>
                      <a:gd name="connsiteX50" fmla="*/ 36066 w 49912"/>
                      <a:gd name="connsiteY50" fmla="*/ 15125 h 40405"/>
                      <a:gd name="connsiteX51" fmla="*/ 36265 w 49912"/>
                      <a:gd name="connsiteY51" fmla="*/ 15125 h 40405"/>
                      <a:gd name="connsiteX52" fmla="*/ 37661 w 49912"/>
                      <a:gd name="connsiteY52" fmla="*/ 11163 h 40405"/>
                      <a:gd name="connsiteX53" fmla="*/ 35468 w 49912"/>
                      <a:gd name="connsiteY53" fmla="*/ 7400 h 40405"/>
                      <a:gd name="connsiteX54" fmla="*/ 33674 w 49912"/>
                      <a:gd name="connsiteY54" fmla="*/ 3042 h 40405"/>
                      <a:gd name="connsiteX55" fmla="*/ 28890 w 49912"/>
                      <a:gd name="connsiteY55" fmla="*/ 1655 h 40405"/>
                      <a:gd name="connsiteX56" fmla="*/ 30086 w 49912"/>
                      <a:gd name="connsiteY56" fmla="*/ 5815 h 40405"/>
                      <a:gd name="connsiteX57" fmla="*/ 30286 w 49912"/>
                      <a:gd name="connsiteY57" fmla="*/ 6013 h 40405"/>
                      <a:gd name="connsiteX58" fmla="*/ 29090 w 49912"/>
                      <a:gd name="connsiteY58" fmla="*/ 9579 h 40405"/>
                      <a:gd name="connsiteX59" fmla="*/ 28890 w 49912"/>
                      <a:gd name="connsiteY59" fmla="*/ 9579 h 40405"/>
                      <a:gd name="connsiteX60" fmla="*/ 27694 w 49912"/>
                      <a:gd name="connsiteY60" fmla="*/ 10767 h 40405"/>
                      <a:gd name="connsiteX61" fmla="*/ 26897 w 49912"/>
                      <a:gd name="connsiteY61" fmla="*/ 11361 h 40405"/>
                      <a:gd name="connsiteX62" fmla="*/ 26897 w 49912"/>
                      <a:gd name="connsiteY62" fmla="*/ 11361 h 40405"/>
                      <a:gd name="connsiteX63" fmla="*/ 25900 w 49912"/>
                      <a:gd name="connsiteY63" fmla="*/ 10173 h 40405"/>
                      <a:gd name="connsiteX64" fmla="*/ 25900 w 49912"/>
                      <a:gd name="connsiteY64" fmla="*/ 10173 h 40405"/>
                      <a:gd name="connsiteX65" fmla="*/ 25900 w 49912"/>
                      <a:gd name="connsiteY65" fmla="*/ 4627 h 40405"/>
                      <a:gd name="connsiteX66" fmla="*/ 22312 w 49912"/>
                      <a:gd name="connsiteY66" fmla="*/ 269 h 40405"/>
                      <a:gd name="connsiteX67" fmla="*/ 22312 w 49912"/>
                      <a:gd name="connsiteY67" fmla="*/ 6013 h 40405"/>
                      <a:gd name="connsiteX68" fmla="*/ 23110 w 49912"/>
                      <a:gd name="connsiteY68" fmla="*/ 7598 h 40405"/>
                      <a:gd name="connsiteX69" fmla="*/ 20718 w 49912"/>
                      <a:gd name="connsiteY69" fmla="*/ 7202 h 40405"/>
                      <a:gd name="connsiteX70" fmla="*/ 17130 w 49912"/>
                      <a:gd name="connsiteY70" fmla="*/ 1259 h 40405"/>
                      <a:gd name="connsiteX71" fmla="*/ 13343 w 49912"/>
                      <a:gd name="connsiteY71" fmla="*/ 863 h 40405"/>
                      <a:gd name="connsiteX72" fmla="*/ 14738 w 49912"/>
                      <a:gd name="connsiteY72" fmla="*/ 5419 h 40405"/>
                      <a:gd name="connsiteX73" fmla="*/ 11748 w 49912"/>
                      <a:gd name="connsiteY73" fmla="*/ 7400 h 40405"/>
                      <a:gd name="connsiteX74" fmla="*/ 10752 w 49912"/>
                      <a:gd name="connsiteY74" fmla="*/ 6013 h 40405"/>
                      <a:gd name="connsiteX75" fmla="*/ 4971 w 49912"/>
                      <a:gd name="connsiteY75" fmla="*/ 5419 h 40405"/>
                      <a:gd name="connsiteX76" fmla="*/ 5170 w 49912"/>
                      <a:gd name="connsiteY76" fmla="*/ 10569 h 40405"/>
                      <a:gd name="connsiteX77" fmla="*/ 4971 w 49912"/>
                      <a:gd name="connsiteY77" fmla="*/ 9975 h 404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</a:cxnLst>
                    <a:rect l="l" t="t" r="r" b="b"/>
                    <a:pathLst>
                      <a:path w="49912" h="40405">
                        <a:moveTo>
                          <a:pt x="4971" y="9975"/>
                        </a:moveTo>
                        <a:cubicBezTo>
                          <a:pt x="4772" y="10173"/>
                          <a:pt x="4772" y="10371"/>
                          <a:pt x="4572" y="10569"/>
                        </a:cubicBezTo>
                        <a:cubicBezTo>
                          <a:pt x="3576" y="8588"/>
                          <a:pt x="2579" y="6806"/>
                          <a:pt x="1184" y="7202"/>
                        </a:cubicBezTo>
                        <a:cubicBezTo>
                          <a:pt x="-211" y="7598"/>
                          <a:pt x="-411" y="9381"/>
                          <a:pt x="785" y="12154"/>
                        </a:cubicBezTo>
                        <a:cubicBezTo>
                          <a:pt x="985" y="12748"/>
                          <a:pt x="1383" y="13342"/>
                          <a:pt x="1583" y="13739"/>
                        </a:cubicBezTo>
                        <a:cubicBezTo>
                          <a:pt x="2181" y="15521"/>
                          <a:pt x="2978" y="16710"/>
                          <a:pt x="3974" y="17502"/>
                        </a:cubicBezTo>
                        <a:cubicBezTo>
                          <a:pt x="4174" y="18097"/>
                          <a:pt x="4373" y="18493"/>
                          <a:pt x="4572" y="19087"/>
                        </a:cubicBezTo>
                        <a:cubicBezTo>
                          <a:pt x="5370" y="20870"/>
                          <a:pt x="6566" y="22454"/>
                          <a:pt x="7562" y="22058"/>
                        </a:cubicBezTo>
                        <a:cubicBezTo>
                          <a:pt x="8958" y="21662"/>
                          <a:pt x="8758" y="19681"/>
                          <a:pt x="7762" y="16908"/>
                        </a:cubicBezTo>
                        <a:cubicBezTo>
                          <a:pt x="7562" y="16710"/>
                          <a:pt x="7562" y="16314"/>
                          <a:pt x="7363" y="16116"/>
                        </a:cubicBezTo>
                        <a:cubicBezTo>
                          <a:pt x="9556" y="17700"/>
                          <a:pt x="11150" y="17304"/>
                          <a:pt x="11748" y="15719"/>
                        </a:cubicBezTo>
                        <a:cubicBezTo>
                          <a:pt x="11948" y="15323"/>
                          <a:pt x="11948" y="14927"/>
                          <a:pt x="11948" y="14531"/>
                        </a:cubicBezTo>
                        <a:cubicBezTo>
                          <a:pt x="12147" y="14927"/>
                          <a:pt x="12346" y="15323"/>
                          <a:pt x="12546" y="15719"/>
                        </a:cubicBezTo>
                        <a:cubicBezTo>
                          <a:pt x="13542" y="17700"/>
                          <a:pt x="14539" y="18691"/>
                          <a:pt x="15735" y="18493"/>
                        </a:cubicBezTo>
                        <a:cubicBezTo>
                          <a:pt x="16333" y="16908"/>
                          <a:pt x="16731" y="15323"/>
                          <a:pt x="17329" y="13739"/>
                        </a:cubicBezTo>
                        <a:cubicBezTo>
                          <a:pt x="17329" y="13937"/>
                          <a:pt x="17329" y="14333"/>
                          <a:pt x="17529" y="14531"/>
                        </a:cubicBezTo>
                        <a:cubicBezTo>
                          <a:pt x="18725" y="17700"/>
                          <a:pt x="20319" y="19681"/>
                          <a:pt x="21914" y="19483"/>
                        </a:cubicBezTo>
                        <a:cubicBezTo>
                          <a:pt x="23309" y="19483"/>
                          <a:pt x="23509" y="17700"/>
                          <a:pt x="22911" y="14729"/>
                        </a:cubicBezTo>
                        <a:cubicBezTo>
                          <a:pt x="21515" y="11560"/>
                          <a:pt x="19921" y="10173"/>
                          <a:pt x="18326" y="10767"/>
                        </a:cubicBezTo>
                        <a:lnTo>
                          <a:pt x="18127" y="10965"/>
                        </a:lnTo>
                        <a:cubicBezTo>
                          <a:pt x="18326" y="10371"/>
                          <a:pt x="18525" y="9975"/>
                          <a:pt x="18525" y="9381"/>
                        </a:cubicBezTo>
                        <a:cubicBezTo>
                          <a:pt x="18725" y="8984"/>
                          <a:pt x="18525" y="8390"/>
                          <a:pt x="18326" y="7796"/>
                        </a:cubicBezTo>
                        <a:cubicBezTo>
                          <a:pt x="18924" y="7994"/>
                          <a:pt x="19522" y="7796"/>
                          <a:pt x="19921" y="7598"/>
                        </a:cubicBezTo>
                        <a:cubicBezTo>
                          <a:pt x="19721" y="8390"/>
                          <a:pt x="19921" y="9579"/>
                          <a:pt x="20519" y="10569"/>
                        </a:cubicBezTo>
                        <a:cubicBezTo>
                          <a:pt x="21515" y="12550"/>
                          <a:pt x="23309" y="13144"/>
                          <a:pt x="24505" y="12946"/>
                        </a:cubicBezTo>
                        <a:cubicBezTo>
                          <a:pt x="25302" y="12748"/>
                          <a:pt x="25900" y="12352"/>
                          <a:pt x="26498" y="11956"/>
                        </a:cubicBezTo>
                        <a:cubicBezTo>
                          <a:pt x="26299" y="13342"/>
                          <a:pt x="26897" y="15125"/>
                          <a:pt x="28890" y="17106"/>
                        </a:cubicBezTo>
                        <a:cubicBezTo>
                          <a:pt x="29289" y="17502"/>
                          <a:pt x="29887" y="17898"/>
                          <a:pt x="30286" y="18295"/>
                        </a:cubicBezTo>
                        <a:cubicBezTo>
                          <a:pt x="29688" y="19087"/>
                          <a:pt x="29688" y="20474"/>
                          <a:pt x="30684" y="22454"/>
                        </a:cubicBezTo>
                        <a:cubicBezTo>
                          <a:pt x="32478" y="26416"/>
                          <a:pt x="34471" y="26416"/>
                          <a:pt x="36066" y="26020"/>
                        </a:cubicBezTo>
                        <a:cubicBezTo>
                          <a:pt x="36465" y="26020"/>
                          <a:pt x="36664" y="25624"/>
                          <a:pt x="36863" y="25228"/>
                        </a:cubicBezTo>
                        <a:cubicBezTo>
                          <a:pt x="36863" y="25822"/>
                          <a:pt x="37063" y="26614"/>
                          <a:pt x="37262" y="27407"/>
                        </a:cubicBezTo>
                        <a:cubicBezTo>
                          <a:pt x="37262" y="27605"/>
                          <a:pt x="37461" y="27803"/>
                          <a:pt x="37461" y="28001"/>
                        </a:cubicBezTo>
                        <a:cubicBezTo>
                          <a:pt x="36863" y="29189"/>
                          <a:pt x="37461" y="31170"/>
                          <a:pt x="39255" y="33151"/>
                        </a:cubicBezTo>
                        <a:cubicBezTo>
                          <a:pt x="41249" y="35132"/>
                          <a:pt x="43441" y="36123"/>
                          <a:pt x="44438" y="35132"/>
                        </a:cubicBezTo>
                        <a:cubicBezTo>
                          <a:pt x="44438" y="34934"/>
                          <a:pt x="44438" y="34934"/>
                          <a:pt x="44637" y="34736"/>
                        </a:cubicBezTo>
                        <a:cubicBezTo>
                          <a:pt x="44836" y="34736"/>
                          <a:pt x="45235" y="34736"/>
                          <a:pt x="45434" y="34736"/>
                        </a:cubicBezTo>
                        <a:cubicBezTo>
                          <a:pt x="45434" y="35528"/>
                          <a:pt x="45634" y="36321"/>
                          <a:pt x="46032" y="37113"/>
                        </a:cubicBezTo>
                        <a:cubicBezTo>
                          <a:pt x="47029" y="39688"/>
                          <a:pt x="48424" y="41075"/>
                          <a:pt x="49421" y="40084"/>
                        </a:cubicBezTo>
                        <a:cubicBezTo>
                          <a:pt x="50218" y="39292"/>
                          <a:pt x="50019" y="37311"/>
                          <a:pt x="49022" y="35528"/>
                        </a:cubicBezTo>
                        <a:cubicBezTo>
                          <a:pt x="48225" y="33745"/>
                          <a:pt x="47228" y="32359"/>
                          <a:pt x="46032" y="32953"/>
                        </a:cubicBezTo>
                        <a:cubicBezTo>
                          <a:pt x="46032" y="32953"/>
                          <a:pt x="46032" y="32953"/>
                          <a:pt x="46032" y="32953"/>
                        </a:cubicBezTo>
                        <a:cubicBezTo>
                          <a:pt x="45833" y="31567"/>
                          <a:pt x="44836" y="29982"/>
                          <a:pt x="43441" y="28595"/>
                        </a:cubicBezTo>
                        <a:cubicBezTo>
                          <a:pt x="42843" y="27803"/>
                          <a:pt x="42046" y="27209"/>
                          <a:pt x="41448" y="27010"/>
                        </a:cubicBezTo>
                        <a:cubicBezTo>
                          <a:pt x="40850" y="26218"/>
                          <a:pt x="40252" y="25624"/>
                          <a:pt x="39853" y="25624"/>
                        </a:cubicBezTo>
                        <a:cubicBezTo>
                          <a:pt x="39255" y="24435"/>
                          <a:pt x="38458" y="23841"/>
                          <a:pt x="37661" y="23841"/>
                        </a:cubicBezTo>
                        <a:cubicBezTo>
                          <a:pt x="37461" y="24039"/>
                          <a:pt x="37262" y="24237"/>
                          <a:pt x="37063" y="24435"/>
                        </a:cubicBezTo>
                        <a:cubicBezTo>
                          <a:pt x="37063" y="23841"/>
                          <a:pt x="36863" y="23247"/>
                          <a:pt x="36664" y="22454"/>
                        </a:cubicBezTo>
                        <a:cubicBezTo>
                          <a:pt x="35867" y="20474"/>
                          <a:pt x="35069" y="19483"/>
                          <a:pt x="34073" y="18889"/>
                        </a:cubicBezTo>
                        <a:cubicBezTo>
                          <a:pt x="34471" y="18889"/>
                          <a:pt x="35069" y="18889"/>
                          <a:pt x="35667" y="18493"/>
                        </a:cubicBezTo>
                        <a:cubicBezTo>
                          <a:pt x="36265" y="18295"/>
                          <a:pt x="36465" y="16710"/>
                          <a:pt x="36066" y="15125"/>
                        </a:cubicBezTo>
                        <a:cubicBezTo>
                          <a:pt x="36066" y="15125"/>
                          <a:pt x="36265" y="15125"/>
                          <a:pt x="36265" y="15125"/>
                        </a:cubicBezTo>
                        <a:cubicBezTo>
                          <a:pt x="37860" y="15323"/>
                          <a:pt x="38059" y="13540"/>
                          <a:pt x="37661" y="11163"/>
                        </a:cubicBezTo>
                        <a:cubicBezTo>
                          <a:pt x="37063" y="9381"/>
                          <a:pt x="36265" y="8192"/>
                          <a:pt x="35468" y="7400"/>
                        </a:cubicBezTo>
                        <a:cubicBezTo>
                          <a:pt x="35867" y="6211"/>
                          <a:pt x="35069" y="4627"/>
                          <a:pt x="33674" y="3042"/>
                        </a:cubicBezTo>
                        <a:cubicBezTo>
                          <a:pt x="31481" y="863"/>
                          <a:pt x="29887" y="467"/>
                          <a:pt x="28890" y="1655"/>
                        </a:cubicBezTo>
                        <a:cubicBezTo>
                          <a:pt x="28093" y="2646"/>
                          <a:pt x="28691" y="4230"/>
                          <a:pt x="30086" y="5815"/>
                        </a:cubicBezTo>
                        <a:lnTo>
                          <a:pt x="30286" y="6013"/>
                        </a:lnTo>
                        <a:cubicBezTo>
                          <a:pt x="29090" y="6409"/>
                          <a:pt x="29289" y="8192"/>
                          <a:pt x="29090" y="9579"/>
                        </a:cubicBezTo>
                        <a:cubicBezTo>
                          <a:pt x="29090" y="9579"/>
                          <a:pt x="28890" y="9579"/>
                          <a:pt x="28890" y="9579"/>
                        </a:cubicBezTo>
                        <a:cubicBezTo>
                          <a:pt x="28292" y="9777"/>
                          <a:pt x="27894" y="10173"/>
                          <a:pt x="27694" y="10767"/>
                        </a:cubicBezTo>
                        <a:cubicBezTo>
                          <a:pt x="27296" y="10965"/>
                          <a:pt x="27096" y="11163"/>
                          <a:pt x="26897" y="11361"/>
                        </a:cubicBezTo>
                        <a:lnTo>
                          <a:pt x="26897" y="11361"/>
                        </a:lnTo>
                        <a:cubicBezTo>
                          <a:pt x="26498" y="10965"/>
                          <a:pt x="26100" y="10569"/>
                          <a:pt x="25900" y="10173"/>
                        </a:cubicBezTo>
                        <a:cubicBezTo>
                          <a:pt x="25900" y="10173"/>
                          <a:pt x="25900" y="10173"/>
                          <a:pt x="25900" y="10173"/>
                        </a:cubicBezTo>
                        <a:cubicBezTo>
                          <a:pt x="27096" y="9777"/>
                          <a:pt x="26698" y="7004"/>
                          <a:pt x="25900" y="4627"/>
                        </a:cubicBezTo>
                        <a:cubicBezTo>
                          <a:pt x="24904" y="2249"/>
                          <a:pt x="23708" y="-326"/>
                          <a:pt x="22312" y="269"/>
                        </a:cubicBezTo>
                        <a:cubicBezTo>
                          <a:pt x="21117" y="863"/>
                          <a:pt x="21316" y="3438"/>
                          <a:pt x="22312" y="6013"/>
                        </a:cubicBezTo>
                        <a:cubicBezTo>
                          <a:pt x="22512" y="6607"/>
                          <a:pt x="22711" y="7202"/>
                          <a:pt x="23110" y="7598"/>
                        </a:cubicBezTo>
                        <a:cubicBezTo>
                          <a:pt x="22113" y="7004"/>
                          <a:pt x="21316" y="6806"/>
                          <a:pt x="20718" y="7202"/>
                        </a:cubicBezTo>
                        <a:cubicBezTo>
                          <a:pt x="21117" y="5221"/>
                          <a:pt x="19522" y="3042"/>
                          <a:pt x="17130" y="1259"/>
                        </a:cubicBezTo>
                        <a:cubicBezTo>
                          <a:pt x="15535" y="-128"/>
                          <a:pt x="13741" y="-524"/>
                          <a:pt x="13343" y="863"/>
                        </a:cubicBezTo>
                        <a:cubicBezTo>
                          <a:pt x="12944" y="2249"/>
                          <a:pt x="13542" y="3834"/>
                          <a:pt x="14738" y="5419"/>
                        </a:cubicBezTo>
                        <a:cubicBezTo>
                          <a:pt x="13542" y="5419"/>
                          <a:pt x="12546" y="6211"/>
                          <a:pt x="11748" y="7400"/>
                        </a:cubicBezTo>
                        <a:cubicBezTo>
                          <a:pt x="11549" y="7004"/>
                          <a:pt x="11150" y="6409"/>
                          <a:pt x="10752" y="6013"/>
                        </a:cubicBezTo>
                        <a:cubicBezTo>
                          <a:pt x="7762" y="3438"/>
                          <a:pt x="6167" y="4428"/>
                          <a:pt x="4971" y="5419"/>
                        </a:cubicBezTo>
                        <a:cubicBezTo>
                          <a:pt x="3576" y="6607"/>
                          <a:pt x="3775" y="8390"/>
                          <a:pt x="5170" y="10569"/>
                        </a:cubicBezTo>
                        <a:cubicBezTo>
                          <a:pt x="5170" y="9777"/>
                          <a:pt x="5170" y="9777"/>
                          <a:pt x="4971" y="99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79" name="Freeform 3278">
                    <a:extLst>
                      <a:ext uri="{FF2B5EF4-FFF2-40B4-BE49-F238E27FC236}">
                        <a16:creationId xmlns:a16="http://schemas.microsoft.com/office/drawing/2014/main" id="{36965D10-0838-CDCC-10DD-E824D4639B99}"/>
                      </a:ext>
                    </a:extLst>
                  </p:cNvPr>
                  <p:cNvSpPr/>
                  <p:nvPr/>
                </p:nvSpPr>
                <p:spPr>
                  <a:xfrm>
                    <a:off x="2025683" y="5837602"/>
                    <a:ext cx="23729" cy="25225"/>
                  </a:xfrm>
                  <a:custGeom>
                    <a:avLst/>
                    <a:gdLst>
                      <a:gd name="connsiteX0" fmla="*/ 21375 w 23729"/>
                      <a:gd name="connsiteY0" fmla="*/ 13736 h 25225"/>
                      <a:gd name="connsiteX1" fmla="*/ 17587 w 23729"/>
                      <a:gd name="connsiteY1" fmla="*/ 8784 h 25225"/>
                      <a:gd name="connsiteX2" fmla="*/ 17986 w 23729"/>
                      <a:gd name="connsiteY2" fmla="*/ 8784 h 25225"/>
                      <a:gd name="connsiteX3" fmla="*/ 18185 w 23729"/>
                      <a:gd name="connsiteY3" fmla="*/ 5416 h 25225"/>
                      <a:gd name="connsiteX4" fmla="*/ 22969 w 23729"/>
                      <a:gd name="connsiteY4" fmla="*/ 7199 h 25225"/>
                      <a:gd name="connsiteX5" fmla="*/ 21773 w 23729"/>
                      <a:gd name="connsiteY5" fmla="*/ 2247 h 25225"/>
                      <a:gd name="connsiteX6" fmla="*/ 16591 w 23729"/>
                      <a:gd name="connsiteY6" fmla="*/ 464 h 25225"/>
                      <a:gd name="connsiteX7" fmla="*/ 16192 w 23729"/>
                      <a:gd name="connsiteY7" fmla="*/ 1653 h 25225"/>
                      <a:gd name="connsiteX8" fmla="*/ 14398 w 23729"/>
                      <a:gd name="connsiteY8" fmla="*/ 1653 h 25225"/>
                      <a:gd name="connsiteX9" fmla="*/ 15195 w 23729"/>
                      <a:gd name="connsiteY9" fmla="*/ 6209 h 25225"/>
                      <a:gd name="connsiteX10" fmla="*/ 16591 w 23729"/>
                      <a:gd name="connsiteY10" fmla="*/ 7992 h 25225"/>
                      <a:gd name="connsiteX11" fmla="*/ 13800 w 23729"/>
                      <a:gd name="connsiteY11" fmla="*/ 8982 h 25225"/>
                      <a:gd name="connsiteX12" fmla="*/ 8817 w 23729"/>
                      <a:gd name="connsiteY12" fmla="*/ 7001 h 25225"/>
                      <a:gd name="connsiteX13" fmla="*/ 8618 w 23729"/>
                      <a:gd name="connsiteY13" fmla="*/ 7397 h 25225"/>
                      <a:gd name="connsiteX14" fmla="*/ 5628 w 23729"/>
                      <a:gd name="connsiteY14" fmla="*/ 6407 h 25225"/>
                      <a:gd name="connsiteX15" fmla="*/ 4432 w 23729"/>
                      <a:gd name="connsiteY15" fmla="*/ 7992 h 25225"/>
                      <a:gd name="connsiteX16" fmla="*/ 3635 w 23729"/>
                      <a:gd name="connsiteY16" fmla="*/ 6407 h 25225"/>
                      <a:gd name="connsiteX17" fmla="*/ 445 w 23729"/>
                      <a:gd name="connsiteY17" fmla="*/ 4426 h 25225"/>
                      <a:gd name="connsiteX18" fmla="*/ 1641 w 23729"/>
                      <a:gd name="connsiteY18" fmla="*/ 10171 h 25225"/>
                      <a:gd name="connsiteX19" fmla="*/ 4830 w 23729"/>
                      <a:gd name="connsiteY19" fmla="*/ 12349 h 25225"/>
                      <a:gd name="connsiteX20" fmla="*/ 5030 w 23729"/>
                      <a:gd name="connsiteY20" fmla="*/ 10369 h 25225"/>
                      <a:gd name="connsiteX21" fmla="*/ 10611 w 23729"/>
                      <a:gd name="connsiteY21" fmla="*/ 14132 h 25225"/>
                      <a:gd name="connsiteX22" fmla="*/ 11807 w 23729"/>
                      <a:gd name="connsiteY22" fmla="*/ 14132 h 25225"/>
                      <a:gd name="connsiteX23" fmla="*/ 14199 w 23729"/>
                      <a:gd name="connsiteY23" fmla="*/ 18094 h 25225"/>
                      <a:gd name="connsiteX24" fmla="*/ 14199 w 23729"/>
                      <a:gd name="connsiteY24" fmla="*/ 18094 h 25225"/>
                      <a:gd name="connsiteX25" fmla="*/ 13800 w 23729"/>
                      <a:gd name="connsiteY25" fmla="*/ 21462 h 25225"/>
                      <a:gd name="connsiteX26" fmla="*/ 12206 w 23729"/>
                      <a:gd name="connsiteY26" fmla="*/ 21065 h 25225"/>
                      <a:gd name="connsiteX27" fmla="*/ 11807 w 23729"/>
                      <a:gd name="connsiteY27" fmla="*/ 21660 h 25225"/>
                      <a:gd name="connsiteX28" fmla="*/ 10810 w 23729"/>
                      <a:gd name="connsiteY28" fmla="*/ 19679 h 25225"/>
                      <a:gd name="connsiteX29" fmla="*/ 7820 w 23729"/>
                      <a:gd name="connsiteY29" fmla="*/ 17698 h 25225"/>
                      <a:gd name="connsiteX30" fmla="*/ 9016 w 23729"/>
                      <a:gd name="connsiteY30" fmla="*/ 23244 h 25225"/>
                      <a:gd name="connsiteX31" fmla="*/ 4232 w 23729"/>
                      <a:gd name="connsiteY31" fmla="*/ 23839 h 25225"/>
                      <a:gd name="connsiteX32" fmla="*/ 9814 w 23729"/>
                      <a:gd name="connsiteY32" fmla="*/ 24433 h 25225"/>
                      <a:gd name="connsiteX33" fmla="*/ 10412 w 23729"/>
                      <a:gd name="connsiteY33" fmla="*/ 24433 h 25225"/>
                      <a:gd name="connsiteX34" fmla="*/ 11010 w 23729"/>
                      <a:gd name="connsiteY34" fmla="*/ 24433 h 25225"/>
                      <a:gd name="connsiteX35" fmla="*/ 13800 w 23729"/>
                      <a:gd name="connsiteY35" fmla="*/ 24631 h 25225"/>
                      <a:gd name="connsiteX36" fmla="*/ 18783 w 23729"/>
                      <a:gd name="connsiteY36" fmla="*/ 25225 h 25225"/>
                      <a:gd name="connsiteX37" fmla="*/ 16989 w 23729"/>
                      <a:gd name="connsiteY37" fmla="*/ 19877 h 25225"/>
                      <a:gd name="connsiteX38" fmla="*/ 15793 w 23729"/>
                      <a:gd name="connsiteY38" fmla="*/ 18094 h 25225"/>
                      <a:gd name="connsiteX39" fmla="*/ 15793 w 23729"/>
                      <a:gd name="connsiteY39" fmla="*/ 14528 h 25225"/>
                      <a:gd name="connsiteX40" fmla="*/ 21375 w 23729"/>
                      <a:gd name="connsiteY40" fmla="*/ 13736 h 25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</a:cxnLst>
                    <a:rect l="l" t="t" r="r" b="b"/>
                    <a:pathLst>
                      <a:path w="23729" h="25225">
                        <a:moveTo>
                          <a:pt x="21375" y="13736"/>
                        </a:moveTo>
                        <a:cubicBezTo>
                          <a:pt x="21175" y="11953"/>
                          <a:pt x="19381" y="9774"/>
                          <a:pt x="17587" y="8784"/>
                        </a:cubicBezTo>
                        <a:cubicBezTo>
                          <a:pt x="17787" y="8784"/>
                          <a:pt x="17787" y="8784"/>
                          <a:pt x="17986" y="8784"/>
                        </a:cubicBezTo>
                        <a:cubicBezTo>
                          <a:pt x="18584" y="8190"/>
                          <a:pt x="18584" y="6803"/>
                          <a:pt x="18185" y="5416"/>
                        </a:cubicBezTo>
                        <a:cubicBezTo>
                          <a:pt x="19780" y="7001"/>
                          <a:pt x="21574" y="7992"/>
                          <a:pt x="22969" y="7199"/>
                        </a:cubicBezTo>
                        <a:cubicBezTo>
                          <a:pt x="24364" y="6209"/>
                          <a:pt x="23767" y="4426"/>
                          <a:pt x="21773" y="2247"/>
                        </a:cubicBezTo>
                        <a:cubicBezTo>
                          <a:pt x="19581" y="68"/>
                          <a:pt x="17787" y="-526"/>
                          <a:pt x="16591" y="464"/>
                        </a:cubicBezTo>
                        <a:cubicBezTo>
                          <a:pt x="16192" y="662"/>
                          <a:pt x="15993" y="1257"/>
                          <a:pt x="16192" y="1653"/>
                        </a:cubicBezTo>
                        <a:cubicBezTo>
                          <a:pt x="15594" y="1058"/>
                          <a:pt x="14797" y="860"/>
                          <a:pt x="14398" y="1653"/>
                        </a:cubicBezTo>
                        <a:cubicBezTo>
                          <a:pt x="13800" y="2643"/>
                          <a:pt x="14199" y="4426"/>
                          <a:pt x="15195" y="6209"/>
                        </a:cubicBezTo>
                        <a:cubicBezTo>
                          <a:pt x="15594" y="7001"/>
                          <a:pt x="16192" y="7794"/>
                          <a:pt x="16591" y="7992"/>
                        </a:cubicBezTo>
                        <a:cubicBezTo>
                          <a:pt x="14797" y="7397"/>
                          <a:pt x="14199" y="7992"/>
                          <a:pt x="13800" y="8982"/>
                        </a:cubicBezTo>
                        <a:cubicBezTo>
                          <a:pt x="12006" y="7199"/>
                          <a:pt x="10212" y="6209"/>
                          <a:pt x="8817" y="7001"/>
                        </a:cubicBezTo>
                        <a:cubicBezTo>
                          <a:pt x="8618" y="7001"/>
                          <a:pt x="8618" y="7199"/>
                          <a:pt x="8618" y="7397"/>
                        </a:cubicBezTo>
                        <a:cubicBezTo>
                          <a:pt x="7621" y="6605"/>
                          <a:pt x="6624" y="6209"/>
                          <a:pt x="5628" y="6407"/>
                        </a:cubicBezTo>
                        <a:cubicBezTo>
                          <a:pt x="4830" y="6605"/>
                          <a:pt x="4432" y="7199"/>
                          <a:pt x="4432" y="7992"/>
                        </a:cubicBezTo>
                        <a:cubicBezTo>
                          <a:pt x="4232" y="7397"/>
                          <a:pt x="4033" y="7001"/>
                          <a:pt x="3635" y="6407"/>
                        </a:cubicBezTo>
                        <a:cubicBezTo>
                          <a:pt x="2638" y="4624"/>
                          <a:pt x="1243" y="3634"/>
                          <a:pt x="445" y="4426"/>
                        </a:cubicBezTo>
                        <a:cubicBezTo>
                          <a:pt x="-551" y="5416"/>
                          <a:pt x="246" y="7794"/>
                          <a:pt x="1641" y="10171"/>
                        </a:cubicBezTo>
                        <a:cubicBezTo>
                          <a:pt x="2638" y="11953"/>
                          <a:pt x="3834" y="12746"/>
                          <a:pt x="4830" y="12349"/>
                        </a:cubicBezTo>
                        <a:cubicBezTo>
                          <a:pt x="5030" y="11755"/>
                          <a:pt x="5229" y="11161"/>
                          <a:pt x="5030" y="10369"/>
                        </a:cubicBezTo>
                        <a:cubicBezTo>
                          <a:pt x="6425" y="12746"/>
                          <a:pt x="8618" y="13934"/>
                          <a:pt x="10611" y="14132"/>
                        </a:cubicBezTo>
                        <a:cubicBezTo>
                          <a:pt x="11010" y="14132"/>
                          <a:pt x="11408" y="14132"/>
                          <a:pt x="11807" y="14132"/>
                        </a:cubicBezTo>
                        <a:cubicBezTo>
                          <a:pt x="12405" y="15717"/>
                          <a:pt x="13202" y="17302"/>
                          <a:pt x="14199" y="18094"/>
                        </a:cubicBezTo>
                        <a:lnTo>
                          <a:pt x="14199" y="18094"/>
                        </a:lnTo>
                        <a:cubicBezTo>
                          <a:pt x="13601" y="18886"/>
                          <a:pt x="13601" y="20075"/>
                          <a:pt x="13800" y="21462"/>
                        </a:cubicBezTo>
                        <a:cubicBezTo>
                          <a:pt x="13202" y="21065"/>
                          <a:pt x="12604" y="20867"/>
                          <a:pt x="12206" y="21065"/>
                        </a:cubicBezTo>
                        <a:cubicBezTo>
                          <a:pt x="12006" y="21264"/>
                          <a:pt x="11807" y="21462"/>
                          <a:pt x="11807" y="21660"/>
                        </a:cubicBezTo>
                        <a:lnTo>
                          <a:pt x="10810" y="19679"/>
                        </a:lnTo>
                        <a:cubicBezTo>
                          <a:pt x="9614" y="17500"/>
                          <a:pt x="8618" y="16906"/>
                          <a:pt x="7820" y="17698"/>
                        </a:cubicBezTo>
                        <a:cubicBezTo>
                          <a:pt x="7023" y="18886"/>
                          <a:pt x="7820" y="21065"/>
                          <a:pt x="9016" y="23244"/>
                        </a:cubicBezTo>
                        <a:cubicBezTo>
                          <a:pt x="6824" y="21660"/>
                          <a:pt x="4830" y="21858"/>
                          <a:pt x="4232" y="23839"/>
                        </a:cubicBezTo>
                        <a:cubicBezTo>
                          <a:pt x="6027" y="24037"/>
                          <a:pt x="7820" y="24235"/>
                          <a:pt x="9814" y="24433"/>
                        </a:cubicBezTo>
                        <a:cubicBezTo>
                          <a:pt x="10013" y="24433"/>
                          <a:pt x="10212" y="24433"/>
                          <a:pt x="10412" y="24433"/>
                        </a:cubicBezTo>
                        <a:cubicBezTo>
                          <a:pt x="10611" y="24433"/>
                          <a:pt x="10810" y="24433"/>
                          <a:pt x="11010" y="24433"/>
                        </a:cubicBezTo>
                        <a:cubicBezTo>
                          <a:pt x="12006" y="24433"/>
                          <a:pt x="12804" y="24631"/>
                          <a:pt x="13800" y="24631"/>
                        </a:cubicBezTo>
                        <a:cubicBezTo>
                          <a:pt x="15395" y="24829"/>
                          <a:pt x="17189" y="25027"/>
                          <a:pt x="18783" y="25225"/>
                        </a:cubicBezTo>
                        <a:cubicBezTo>
                          <a:pt x="18584" y="23641"/>
                          <a:pt x="17986" y="21858"/>
                          <a:pt x="16989" y="19877"/>
                        </a:cubicBezTo>
                        <a:cubicBezTo>
                          <a:pt x="16591" y="19085"/>
                          <a:pt x="16192" y="18490"/>
                          <a:pt x="15793" y="18094"/>
                        </a:cubicBezTo>
                        <a:cubicBezTo>
                          <a:pt x="16591" y="17698"/>
                          <a:pt x="16192" y="16113"/>
                          <a:pt x="15793" y="14528"/>
                        </a:cubicBezTo>
                        <a:cubicBezTo>
                          <a:pt x="18983" y="17500"/>
                          <a:pt x="21773" y="18490"/>
                          <a:pt x="21375" y="137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80" name="Freeform 3279">
                    <a:extLst>
                      <a:ext uri="{FF2B5EF4-FFF2-40B4-BE49-F238E27FC236}">
                        <a16:creationId xmlns:a16="http://schemas.microsoft.com/office/drawing/2014/main" id="{2109CCF0-0F19-4391-DA37-767D9A2CF3A7}"/>
                      </a:ext>
                    </a:extLst>
                  </p:cNvPr>
                  <p:cNvSpPr/>
                  <p:nvPr/>
                </p:nvSpPr>
                <p:spPr>
                  <a:xfrm>
                    <a:off x="2061551" y="5851379"/>
                    <a:ext cx="12368" cy="10259"/>
                  </a:xfrm>
                  <a:custGeom>
                    <a:avLst/>
                    <a:gdLst>
                      <a:gd name="connsiteX0" fmla="*/ 9426 w 12368"/>
                      <a:gd name="connsiteY0" fmla="*/ 7882 h 10259"/>
                      <a:gd name="connsiteX1" fmla="*/ 9625 w 12368"/>
                      <a:gd name="connsiteY1" fmla="*/ 7684 h 10259"/>
                      <a:gd name="connsiteX2" fmla="*/ 11618 w 12368"/>
                      <a:gd name="connsiteY2" fmla="*/ 9071 h 10259"/>
                      <a:gd name="connsiteX3" fmla="*/ 11220 w 12368"/>
                      <a:gd name="connsiteY3" fmla="*/ 3921 h 10259"/>
                      <a:gd name="connsiteX4" fmla="*/ 8230 w 12368"/>
                      <a:gd name="connsiteY4" fmla="*/ 751 h 10259"/>
                      <a:gd name="connsiteX5" fmla="*/ 7432 w 12368"/>
                      <a:gd name="connsiteY5" fmla="*/ 2336 h 10259"/>
                      <a:gd name="connsiteX6" fmla="*/ 7233 w 12368"/>
                      <a:gd name="connsiteY6" fmla="*/ 2138 h 10259"/>
                      <a:gd name="connsiteX7" fmla="*/ 3047 w 12368"/>
                      <a:gd name="connsiteY7" fmla="*/ 157 h 10259"/>
                      <a:gd name="connsiteX8" fmla="*/ 2848 w 12368"/>
                      <a:gd name="connsiteY8" fmla="*/ 751 h 10259"/>
                      <a:gd name="connsiteX9" fmla="*/ 2449 w 12368"/>
                      <a:gd name="connsiteY9" fmla="*/ 751 h 10259"/>
                      <a:gd name="connsiteX10" fmla="*/ 1851 w 12368"/>
                      <a:gd name="connsiteY10" fmla="*/ 1147 h 10259"/>
                      <a:gd name="connsiteX11" fmla="*/ 655 w 12368"/>
                      <a:gd name="connsiteY11" fmla="*/ 949 h 10259"/>
                      <a:gd name="connsiteX12" fmla="*/ 854 w 12368"/>
                      <a:gd name="connsiteY12" fmla="*/ 6298 h 10259"/>
                      <a:gd name="connsiteX13" fmla="*/ 4442 w 12368"/>
                      <a:gd name="connsiteY13" fmla="*/ 10061 h 10259"/>
                      <a:gd name="connsiteX14" fmla="*/ 4642 w 12368"/>
                      <a:gd name="connsiteY14" fmla="*/ 9863 h 10259"/>
                      <a:gd name="connsiteX15" fmla="*/ 5439 w 12368"/>
                      <a:gd name="connsiteY15" fmla="*/ 10259 h 10259"/>
                      <a:gd name="connsiteX16" fmla="*/ 6037 w 12368"/>
                      <a:gd name="connsiteY16" fmla="*/ 7090 h 10259"/>
                      <a:gd name="connsiteX17" fmla="*/ 9426 w 12368"/>
                      <a:gd name="connsiteY17" fmla="*/ 7882 h 102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2368" h="10259">
                        <a:moveTo>
                          <a:pt x="9426" y="7882"/>
                        </a:moveTo>
                        <a:cubicBezTo>
                          <a:pt x="9426" y="7882"/>
                          <a:pt x="9625" y="7684"/>
                          <a:pt x="9625" y="7684"/>
                        </a:cubicBezTo>
                        <a:cubicBezTo>
                          <a:pt x="10422" y="8675"/>
                          <a:pt x="11020" y="9467"/>
                          <a:pt x="11618" y="9071"/>
                        </a:cubicBezTo>
                        <a:cubicBezTo>
                          <a:pt x="13013" y="8675"/>
                          <a:pt x="12216" y="6100"/>
                          <a:pt x="11220" y="3921"/>
                        </a:cubicBezTo>
                        <a:cubicBezTo>
                          <a:pt x="10223" y="1940"/>
                          <a:pt x="9027" y="355"/>
                          <a:pt x="8230" y="751"/>
                        </a:cubicBezTo>
                        <a:cubicBezTo>
                          <a:pt x="7632" y="949"/>
                          <a:pt x="7432" y="1543"/>
                          <a:pt x="7432" y="2336"/>
                        </a:cubicBezTo>
                        <a:cubicBezTo>
                          <a:pt x="7432" y="2336"/>
                          <a:pt x="7233" y="2138"/>
                          <a:pt x="7233" y="2138"/>
                        </a:cubicBezTo>
                        <a:cubicBezTo>
                          <a:pt x="5838" y="751"/>
                          <a:pt x="4442" y="-437"/>
                          <a:pt x="3047" y="157"/>
                        </a:cubicBezTo>
                        <a:cubicBezTo>
                          <a:pt x="2848" y="355"/>
                          <a:pt x="2848" y="553"/>
                          <a:pt x="2848" y="751"/>
                        </a:cubicBezTo>
                        <a:cubicBezTo>
                          <a:pt x="2649" y="751"/>
                          <a:pt x="2449" y="751"/>
                          <a:pt x="2449" y="751"/>
                        </a:cubicBezTo>
                        <a:cubicBezTo>
                          <a:pt x="2250" y="751"/>
                          <a:pt x="2051" y="949"/>
                          <a:pt x="1851" y="1147"/>
                        </a:cubicBezTo>
                        <a:cubicBezTo>
                          <a:pt x="1453" y="751"/>
                          <a:pt x="1054" y="751"/>
                          <a:pt x="655" y="949"/>
                        </a:cubicBezTo>
                        <a:cubicBezTo>
                          <a:pt x="-341" y="1543"/>
                          <a:pt x="-142" y="3722"/>
                          <a:pt x="854" y="6298"/>
                        </a:cubicBezTo>
                        <a:cubicBezTo>
                          <a:pt x="1851" y="8873"/>
                          <a:pt x="3446" y="10656"/>
                          <a:pt x="4442" y="10061"/>
                        </a:cubicBezTo>
                        <a:cubicBezTo>
                          <a:pt x="4442" y="10061"/>
                          <a:pt x="4642" y="9863"/>
                          <a:pt x="4642" y="9863"/>
                        </a:cubicBezTo>
                        <a:cubicBezTo>
                          <a:pt x="4841" y="10061"/>
                          <a:pt x="5240" y="10061"/>
                          <a:pt x="5439" y="10259"/>
                        </a:cubicBezTo>
                        <a:cubicBezTo>
                          <a:pt x="6236" y="9665"/>
                          <a:pt x="6236" y="8477"/>
                          <a:pt x="6037" y="7090"/>
                        </a:cubicBezTo>
                        <a:cubicBezTo>
                          <a:pt x="7432" y="7882"/>
                          <a:pt x="8628" y="8477"/>
                          <a:pt x="9426" y="78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81" name="Freeform 3280">
                    <a:extLst>
                      <a:ext uri="{FF2B5EF4-FFF2-40B4-BE49-F238E27FC236}">
                        <a16:creationId xmlns:a16="http://schemas.microsoft.com/office/drawing/2014/main" id="{66035262-2DB5-CFFA-053A-E3186160DC28}"/>
                      </a:ext>
                    </a:extLst>
                  </p:cNvPr>
                  <p:cNvSpPr/>
                  <p:nvPr/>
                </p:nvSpPr>
                <p:spPr>
                  <a:xfrm>
                    <a:off x="2061471" y="5787554"/>
                    <a:ext cx="10031" cy="22994"/>
                  </a:xfrm>
                  <a:custGeom>
                    <a:avLst/>
                    <a:gdLst>
                      <a:gd name="connsiteX0" fmla="*/ 6715 w 10031"/>
                      <a:gd name="connsiteY0" fmla="*/ 5745 h 22994"/>
                      <a:gd name="connsiteX1" fmla="*/ 4124 w 10031"/>
                      <a:gd name="connsiteY1" fmla="*/ 4160 h 22994"/>
                      <a:gd name="connsiteX2" fmla="*/ 934 w 10031"/>
                      <a:gd name="connsiteY2" fmla="*/ 0 h 22994"/>
                      <a:gd name="connsiteX3" fmla="*/ 336 w 10031"/>
                      <a:gd name="connsiteY3" fmla="*/ 3764 h 22994"/>
                      <a:gd name="connsiteX4" fmla="*/ 735 w 10031"/>
                      <a:gd name="connsiteY4" fmla="*/ 5150 h 22994"/>
                      <a:gd name="connsiteX5" fmla="*/ 536 w 10031"/>
                      <a:gd name="connsiteY5" fmla="*/ 5348 h 22994"/>
                      <a:gd name="connsiteX6" fmla="*/ 1134 w 10031"/>
                      <a:gd name="connsiteY6" fmla="*/ 8716 h 22994"/>
                      <a:gd name="connsiteX7" fmla="*/ 1134 w 10031"/>
                      <a:gd name="connsiteY7" fmla="*/ 8716 h 22994"/>
                      <a:gd name="connsiteX8" fmla="*/ 1134 w 10031"/>
                      <a:gd name="connsiteY8" fmla="*/ 12281 h 22994"/>
                      <a:gd name="connsiteX9" fmla="*/ 4124 w 10031"/>
                      <a:gd name="connsiteY9" fmla="*/ 14857 h 22994"/>
                      <a:gd name="connsiteX10" fmla="*/ 3924 w 10031"/>
                      <a:gd name="connsiteY10" fmla="*/ 14857 h 22994"/>
                      <a:gd name="connsiteX11" fmla="*/ 2130 w 10031"/>
                      <a:gd name="connsiteY11" fmla="*/ 14460 h 22994"/>
                      <a:gd name="connsiteX12" fmla="*/ 2130 w 10031"/>
                      <a:gd name="connsiteY12" fmla="*/ 18818 h 22994"/>
                      <a:gd name="connsiteX13" fmla="*/ 5519 w 10031"/>
                      <a:gd name="connsiteY13" fmla="*/ 22978 h 22994"/>
                      <a:gd name="connsiteX14" fmla="*/ 6316 w 10031"/>
                      <a:gd name="connsiteY14" fmla="*/ 21592 h 22994"/>
                      <a:gd name="connsiteX15" fmla="*/ 9705 w 10031"/>
                      <a:gd name="connsiteY15" fmla="*/ 21592 h 22994"/>
                      <a:gd name="connsiteX16" fmla="*/ 9107 w 10031"/>
                      <a:gd name="connsiteY16" fmla="*/ 18224 h 22994"/>
                      <a:gd name="connsiteX17" fmla="*/ 9505 w 10031"/>
                      <a:gd name="connsiteY17" fmla="*/ 18224 h 22994"/>
                      <a:gd name="connsiteX18" fmla="*/ 9505 w 10031"/>
                      <a:gd name="connsiteY18" fmla="*/ 13866 h 22994"/>
                      <a:gd name="connsiteX19" fmla="*/ 7911 w 10031"/>
                      <a:gd name="connsiteY19" fmla="*/ 11093 h 22994"/>
                      <a:gd name="connsiteX20" fmla="*/ 8509 w 10031"/>
                      <a:gd name="connsiteY20" fmla="*/ 10697 h 22994"/>
                      <a:gd name="connsiteX21" fmla="*/ 6715 w 10031"/>
                      <a:gd name="connsiteY21" fmla="*/ 5745 h 22994"/>
                      <a:gd name="connsiteX22" fmla="*/ 6516 w 10031"/>
                      <a:gd name="connsiteY22" fmla="*/ 15451 h 22994"/>
                      <a:gd name="connsiteX23" fmla="*/ 6914 w 10031"/>
                      <a:gd name="connsiteY23" fmla="*/ 15451 h 22994"/>
                      <a:gd name="connsiteX24" fmla="*/ 7114 w 10031"/>
                      <a:gd name="connsiteY24" fmla="*/ 16045 h 22994"/>
                      <a:gd name="connsiteX25" fmla="*/ 6516 w 10031"/>
                      <a:gd name="connsiteY25" fmla="*/ 15451 h 229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10031" h="22994">
                        <a:moveTo>
                          <a:pt x="6715" y="5745"/>
                        </a:moveTo>
                        <a:cubicBezTo>
                          <a:pt x="5718" y="4952"/>
                          <a:pt x="4921" y="4358"/>
                          <a:pt x="4124" y="4160"/>
                        </a:cubicBezTo>
                        <a:cubicBezTo>
                          <a:pt x="3526" y="1783"/>
                          <a:pt x="2330" y="198"/>
                          <a:pt x="934" y="0"/>
                        </a:cubicBezTo>
                        <a:cubicBezTo>
                          <a:pt x="-62" y="396"/>
                          <a:pt x="-262" y="1783"/>
                          <a:pt x="336" y="3764"/>
                        </a:cubicBezTo>
                        <a:cubicBezTo>
                          <a:pt x="536" y="4160"/>
                          <a:pt x="735" y="4754"/>
                          <a:pt x="735" y="5150"/>
                        </a:cubicBezTo>
                        <a:cubicBezTo>
                          <a:pt x="735" y="5150"/>
                          <a:pt x="536" y="5348"/>
                          <a:pt x="536" y="5348"/>
                        </a:cubicBezTo>
                        <a:cubicBezTo>
                          <a:pt x="-262" y="6141"/>
                          <a:pt x="336" y="7329"/>
                          <a:pt x="1134" y="8716"/>
                        </a:cubicBezTo>
                        <a:lnTo>
                          <a:pt x="1134" y="8716"/>
                        </a:lnTo>
                        <a:cubicBezTo>
                          <a:pt x="336" y="9310"/>
                          <a:pt x="-262" y="10499"/>
                          <a:pt x="1134" y="12281"/>
                        </a:cubicBezTo>
                        <a:cubicBezTo>
                          <a:pt x="2130" y="13470"/>
                          <a:pt x="3127" y="14262"/>
                          <a:pt x="4124" y="14857"/>
                        </a:cubicBezTo>
                        <a:cubicBezTo>
                          <a:pt x="4124" y="14857"/>
                          <a:pt x="3924" y="14857"/>
                          <a:pt x="3924" y="14857"/>
                        </a:cubicBezTo>
                        <a:cubicBezTo>
                          <a:pt x="3326" y="14262"/>
                          <a:pt x="2728" y="14262"/>
                          <a:pt x="2130" y="14460"/>
                        </a:cubicBezTo>
                        <a:cubicBezTo>
                          <a:pt x="1134" y="15055"/>
                          <a:pt x="1532" y="17036"/>
                          <a:pt x="2130" y="18818"/>
                        </a:cubicBezTo>
                        <a:cubicBezTo>
                          <a:pt x="2928" y="21592"/>
                          <a:pt x="4323" y="23176"/>
                          <a:pt x="5519" y="22978"/>
                        </a:cubicBezTo>
                        <a:cubicBezTo>
                          <a:pt x="6117" y="22780"/>
                          <a:pt x="6316" y="22384"/>
                          <a:pt x="6316" y="21592"/>
                        </a:cubicBezTo>
                        <a:cubicBezTo>
                          <a:pt x="7911" y="22582"/>
                          <a:pt x="8907" y="22384"/>
                          <a:pt x="9705" y="21592"/>
                        </a:cubicBezTo>
                        <a:cubicBezTo>
                          <a:pt x="10103" y="20601"/>
                          <a:pt x="9904" y="19413"/>
                          <a:pt x="9107" y="18224"/>
                        </a:cubicBezTo>
                        <a:cubicBezTo>
                          <a:pt x="9306" y="18224"/>
                          <a:pt x="9306" y="18224"/>
                          <a:pt x="9505" y="18224"/>
                        </a:cubicBezTo>
                        <a:cubicBezTo>
                          <a:pt x="10103" y="17432"/>
                          <a:pt x="10303" y="15847"/>
                          <a:pt x="9505" y="13866"/>
                        </a:cubicBezTo>
                        <a:cubicBezTo>
                          <a:pt x="9107" y="12678"/>
                          <a:pt x="8509" y="11687"/>
                          <a:pt x="7911" y="11093"/>
                        </a:cubicBezTo>
                        <a:cubicBezTo>
                          <a:pt x="8110" y="11093"/>
                          <a:pt x="8309" y="10895"/>
                          <a:pt x="8509" y="10697"/>
                        </a:cubicBezTo>
                        <a:cubicBezTo>
                          <a:pt x="9705" y="9508"/>
                          <a:pt x="8907" y="7527"/>
                          <a:pt x="6715" y="5745"/>
                        </a:cubicBezTo>
                        <a:close/>
                        <a:moveTo>
                          <a:pt x="6516" y="15451"/>
                        </a:moveTo>
                        <a:cubicBezTo>
                          <a:pt x="6715" y="15451"/>
                          <a:pt x="6914" y="15451"/>
                          <a:pt x="6914" y="15451"/>
                        </a:cubicBezTo>
                        <a:cubicBezTo>
                          <a:pt x="6914" y="15649"/>
                          <a:pt x="7114" y="15847"/>
                          <a:pt x="7114" y="16045"/>
                        </a:cubicBezTo>
                        <a:cubicBezTo>
                          <a:pt x="7114" y="15847"/>
                          <a:pt x="6914" y="15649"/>
                          <a:pt x="6516" y="154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82" name="Freeform 3281">
                    <a:extLst>
                      <a:ext uri="{FF2B5EF4-FFF2-40B4-BE49-F238E27FC236}">
                        <a16:creationId xmlns:a16="http://schemas.microsoft.com/office/drawing/2014/main" id="{F47DE6CF-EC32-495D-0040-90671907CEE0}"/>
                      </a:ext>
                    </a:extLst>
                  </p:cNvPr>
                  <p:cNvSpPr/>
                  <p:nvPr/>
                </p:nvSpPr>
                <p:spPr>
                  <a:xfrm>
                    <a:off x="1992641" y="5777253"/>
                    <a:ext cx="2921" cy="2404"/>
                  </a:xfrm>
                  <a:custGeom>
                    <a:avLst/>
                    <a:gdLst>
                      <a:gd name="connsiteX0" fmla="*/ 2591 w 2921"/>
                      <a:gd name="connsiteY0" fmla="*/ 1783 h 2404"/>
                      <a:gd name="connsiteX1" fmla="*/ 2791 w 2921"/>
                      <a:gd name="connsiteY1" fmla="*/ 0 h 2404"/>
                      <a:gd name="connsiteX2" fmla="*/ 0 w 2921"/>
                      <a:gd name="connsiteY2" fmla="*/ 1981 h 2404"/>
                      <a:gd name="connsiteX3" fmla="*/ 2591 w 2921"/>
                      <a:gd name="connsiteY3" fmla="*/ 1783 h 24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921" h="2404">
                        <a:moveTo>
                          <a:pt x="2591" y="1783"/>
                        </a:moveTo>
                        <a:cubicBezTo>
                          <a:pt x="2990" y="1387"/>
                          <a:pt x="2990" y="594"/>
                          <a:pt x="2791" y="0"/>
                        </a:cubicBezTo>
                        <a:cubicBezTo>
                          <a:pt x="1794" y="594"/>
                          <a:pt x="797" y="1387"/>
                          <a:pt x="0" y="1981"/>
                        </a:cubicBezTo>
                        <a:cubicBezTo>
                          <a:pt x="997" y="2575"/>
                          <a:pt x="1794" y="2575"/>
                          <a:pt x="2591" y="17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83" name="Freeform 3282">
                    <a:extLst>
                      <a:ext uri="{FF2B5EF4-FFF2-40B4-BE49-F238E27FC236}">
                        <a16:creationId xmlns:a16="http://schemas.microsoft.com/office/drawing/2014/main" id="{B387EACE-50C2-30B4-0795-8E50E4C0EEA4}"/>
                      </a:ext>
                    </a:extLst>
                  </p:cNvPr>
                  <p:cNvSpPr/>
                  <p:nvPr/>
                </p:nvSpPr>
                <p:spPr>
                  <a:xfrm>
                    <a:off x="1983588" y="5815521"/>
                    <a:ext cx="14789" cy="18720"/>
                  </a:xfrm>
                  <a:custGeom>
                    <a:avLst/>
                    <a:gdLst>
                      <a:gd name="connsiteX0" fmla="*/ 8456 w 14789"/>
                      <a:gd name="connsiteY0" fmla="*/ 11849 h 18720"/>
                      <a:gd name="connsiteX1" fmla="*/ 9054 w 14789"/>
                      <a:gd name="connsiteY1" fmla="*/ 13433 h 18720"/>
                      <a:gd name="connsiteX2" fmla="*/ 9253 w 14789"/>
                      <a:gd name="connsiteY2" fmla="*/ 13631 h 18720"/>
                      <a:gd name="connsiteX3" fmla="*/ 10050 w 14789"/>
                      <a:gd name="connsiteY3" fmla="*/ 15414 h 18720"/>
                      <a:gd name="connsiteX4" fmla="*/ 14236 w 14789"/>
                      <a:gd name="connsiteY4" fmla="*/ 18584 h 18720"/>
                      <a:gd name="connsiteX5" fmla="*/ 13638 w 14789"/>
                      <a:gd name="connsiteY5" fmla="*/ 14226 h 18720"/>
                      <a:gd name="connsiteX6" fmla="*/ 13439 w 14789"/>
                      <a:gd name="connsiteY6" fmla="*/ 13830 h 18720"/>
                      <a:gd name="connsiteX7" fmla="*/ 12243 w 14789"/>
                      <a:gd name="connsiteY7" fmla="*/ 11056 h 18720"/>
                      <a:gd name="connsiteX8" fmla="*/ 9851 w 14789"/>
                      <a:gd name="connsiteY8" fmla="*/ 9075 h 18720"/>
                      <a:gd name="connsiteX9" fmla="*/ 8057 w 14789"/>
                      <a:gd name="connsiteY9" fmla="*/ 6698 h 18720"/>
                      <a:gd name="connsiteX10" fmla="*/ 7260 w 14789"/>
                      <a:gd name="connsiteY10" fmla="*/ 6302 h 18720"/>
                      <a:gd name="connsiteX11" fmla="*/ 5067 w 14789"/>
                      <a:gd name="connsiteY11" fmla="*/ 1944 h 18720"/>
                      <a:gd name="connsiteX12" fmla="*/ 284 w 14789"/>
                      <a:gd name="connsiteY12" fmla="*/ 756 h 18720"/>
                      <a:gd name="connsiteX13" fmla="*/ 1878 w 14789"/>
                      <a:gd name="connsiteY13" fmla="*/ 4916 h 18720"/>
                      <a:gd name="connsiteX14" fmla="*/ 3473 w 14789"/>
                      <a:gd name="connsiteY14" fmla="*/ 6302 h 18720"/>
                      <a:gd name="connsiteX15" fmla="*/ 5865 w 14789"/>
                      <a:gd name="connsiteY15" fmla="*/ 10660 h 18720"/>
                      <a:gd name="connsiteX16" fmla="*/ 8456 w 14789"/>
                      <a:gd name="connsiteY16" fmla="*/ 11849 h 18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4789" h="18720">
                        <a:moveTo>
                          <a:pt x="8456" y="11849"/>
                        </a:moveTo>
                        <a:cubicBezTo>
                          <a:pt x="8655" y="12443"/>
                          <a:pt x="8855" y="12839"/>
                          <a:pt x="9054" y="13433"/>
                        </a:cubicBezTo>
                        <a:lnTo>
                          <a:pt x="9253" y="13631"/>
                        </a:lnTo>
                        <a:cubicBezTo>
                          <a:pt x="9453" y="14226"/>
                          <a:pt x="9652" y="14820"/>
                          <a:pt x="10050" y="15414"/>
                        </a:cubicBezTo>
                        <a:cubicBezTo>
                          <a:pt x="11446" y="17791"/>
                          <a:pt x="13040" y="19178"/>
                          <a:pt x="14236" y="18584"/>
                        </a:cubicBezTo>
                        <a:cubicBezTo>
                          <a:pt x="15432" y="17989"/>
                          <a:pt x="14436" y="16008"/>
                          <a:pt x="13638" y="14226"/>
                        </a:cubicBezTo>
                        <a:lnTo>
                          <a:pt x="13439" y="13830"/>
                        </a:lnTo>
                        <a:cubicBezTo>
                          <a:pt x="13240" y="13037"/>
                          <a:pt x="12841" y="12047"/>
                          <a:pt x="12243" y="11056"/>
                        </a:cubicBezTo>
                        <a:cubicBezTo>
                          <a:pt x="11446" y="9670"/>
                          <a:pt x="10648" y="9274"/>
                          <a:pt x="9851" y="9075"/>
                        </a:cubicBezTo>
                        <a:cubicBezTo>
                          <a:pt x="9652" y="8283"/>
                          <a:pt x="9253" y="7491"/>
                          <a:pt x="8057" y="6698"/>
                        </a:cubicBezTo>
                        <a:lnTo>
                          <a:pt x="7260" y="6302"/>
                        </a:lnTo>
                        <a:cubicBezTo>
                          <a:pt x="7658" y="5114"/>
                          <a:pt x="6662" y="3529"/>
                          <a:pt x="5067" y="1944"/>
                        </a:cubicBezTo>
                        <a:cubicBezTo>
                          <a:pt x="2875" y="-37"/>
                          <a:pt x="1081" y="-631"/>
                          <a:pt x="284" y="756"/>
                        </a:cubicBezTo>
                        <a:cubicBezTo>
                          <a:pt x="-514" y="1746"/>
                          <a:pt x="483" y="3529"/>
                          <a:pt x="1878" y="4916"/>
                        </a:cubicBezTo>
                        <a:cubicBezTo>
                          <a:pt x="2476" y="5510"/>
                          <a:pt x="3074" y="5906"/>
                          <a:pt x="3473" y="6302"/>
                        </a:cubicBezTo>
                        <a:cubicBezTo>
                          <a:pt x="3273" y="7491"/>
                          <a:pt x="4071" y="9274"/>
                          <a:pt x="5865" y="10660"/>
                        </a:cubicBezTo>
                        <a:cubicBezTo>
                          <a:pt x="6861" y="11651"/>
                          <a:pt x="7658" y="11849"/>
                          <a:pt x="8456" y="118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84" name="Freeform 3283">
                    <a:extLst>
                      <a:ext uri="{FF2B5EF4-FFF2-40B4-BE49-F238E27FC236}">
                        <a16:creationId xmlns:a16="http://schemas.microsoft.com/office/drawing/2014/main" id="{DF2A21E2-D474-9986-A273-AA5F914ECA58}"/>
                      </a:ext>
                    </a:extLst>
                  </p:cNvPr>
                  <p:cNvSpPr/>
                  <p:nvPr/>
                </p:nvSpPr>
                <p:spPr>
                  <a:xfrm>
                    <a:off x="1973394" y="5839451"/>
                    <a:ext cx="6852" cy="6764"/>
                  </a:xfrm>
                  <a:custGeom>
                    <a:avLst/>
                    <a:gdLst>
                      <a:gd name="connsiteX0" fmla="*/ 6092 w 6852"/>
                      <a:gd name="connsiteY0" fmla="*/ 6538 h 6764"/>
                      <a:gd name="connsiteX1" fmla="*/ 4897 w 6852"/>
                      <a:gd name="connsiteY1" fmla="*/ 1784 h 6764"/>
                      <a:gd name="connsiteX2" fmla="*/ 711 w 6852"/>
                      <a:gd name="connsiteY2" fmla="*/ 200 h 6764"/>
                      <a:gd name="connsiteX3" fmla="*/ 1907 w 6852"/>
                      <a:gd name="connsiteY3" fmla="*/ 4954 h 6764"/>
                      <a:gd name="connsiteX4" fmla="*/ 6092 w 6852"/>
                      <a:gd name="connsiteY4" fmla="*/ 6538 h 67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52" h="6764">
                        <a:moveTo>
                          <a:pt x="6092" y="6538"/>
                        </a:moveTo>
                        <a:cubicBezTo>
                          <a:pt x="7488" y="5746"/>
                          <a:pt x="6890" y="3963"/>
                          <a:pt x="4897" y="1784"/>
                        </a:cubicBezTo>
                        <a:cubicBezTo>
                          <a:pt x="3302" y="398"/>
                          <a:pt x="1707" y="-395"/>
                          <a:pt x="711" y="200"/>
                        </a:cubicBezTo>
                        <a:cubicBezTo>
                          <a:pt x="-685" y="1190"/>
                          <a:pt x="113" y="2973"/>
                          <a:pt x="1907" y="4954"/>
                        </a:cubicBezTo>
                        <a:cubicBezTo>
                          <a:pt x="3501" y="6538"/>
                          <a:pt x="5096" y="7133"/>
                          <a:pt x="6092" y="653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85" name="Freeform 3284">
                    <a:extLst>
                      <a:ext uri="{FF2B5EF4-FFF2-40B4-BE49-F238E27FC236}">
                        <a16:creationId xmlns:a16="http://schemas.microsoft.com/office/drawing/2014/main" id="{2EB59956-9433-ED0A-5643-2B5BB554B32D}"/>
                      </a:ext>
                    </a:extLst>
                  </p:cNvPr>
                  <p:cNvSpPr/>
                  <p:nvPr/>
                </p:nvSpPr>
                <p:spPr>
                  <a:xfrm>
                    <a:off x="1935464" y="5842376"/>
                    <a:ext cx="7091" cy="12725"/>
                  </a:xfrm>
                  <a:custGeom>
                    <a:avLst/>
                    <a:gdLst>
                      <a:gd name="connsiteX0" fmla="*/ 5353 w 7091"/>
                      <a:gd name="connsiteY0" fmla="*/ 7972 h 12725"/>
                      <a:gd name="connsiteX1" fmla="*/ 5552 w 7091"/>
                      <a:gd name="connsiteY1" fmla="*/ 7972 h 12725"/>
                      <a:gd name="connsiteX2" fmla="*/ 4555 w 7091"/>
                      <a:gd name="connsiteY2" fmla="*/ 2821 h 12725"/>
                      <a:gd name="connsiteX3" fmla="*/ 369 w 7091"/>
                      <a:gd name="connsiteY3" fmla="*/ 246 h 12725"/>
                      <a:gd name="connsiteX4" fmla="*/ 1167 w 7091"/>
                      <a:gd name="connsiteY4" fmla="*/ 4406 h 12725"/>
                      <a:gd name="connsiteX5" fmla="*/ 2562 w 7091"/>
                      <a:gd name="connsiteY5" fmla="*/ 6387 h 12725"/>
                      <a:gd name="connsiteX6" fmla="*/ 569 w 7091"/>
                      <a:gd name="connsiteY6" fmla="*/ 6585 h 12725"/>
                      <a:gd name="connsiteX7" fmla="*/ 2961 w 7091"/>
                      <a:gd name="connsiteY7" fmla="*/ 11735 h 12725"/>
                      <a:gd name="connsiteX8" fmla="*/ 6947 w 7091"/>
                      <a:gd name="connsiteY8" fmla="*/ 11933 h 12725"/>
                      <a:gd name="connsiteX9" fmla="*/ 5353 w 7091"/>
                      <a:gd name="connsiteY9" fmla="*/ 7972 h 12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091" h="12725">
                        <a:moveTo>
                          <a:pt x="5353" y="7972"/>
                        </a:moveTo>
                        <a:cubicBezTo>
                          <a:pt x="5353" y="7972"/>
                          <a:pt x="5552" y="7972"/>
                          <a:pt x="5552" y="7972"/>
                        </a:cubicBezTo>
                        <a:cubicBezTo>
                          <a:pt x="6748" y="7377"/>
                          <a:pt x="6150" y="5199"/>
                          <a:pt x="4555" y="2821"/>
                        </a:cubicBezTo>
                        <a:cubicBezTo>
                          <a:pt x="2961" y="642"/>
                          <a:pt x="1366" y="-546"/>
                          <a:pt x="369" y="246"/>
                        </a:cubicBezTo>
                        <a:cubicBezTo>
                          <a:pt x="-428" y="841"/>
                          <a:pt x="170" y="2821"/>
                          <a:pt x="1167" y="4406"/>
                        </a:cubicBezTo>
                        <a:cubicBezTo>
                          <a:pt x="1566" y="5000"/>
                          <a:pt x="2163" y="5793"/>
                          <a:pt x="2562" y="6387"/>
                        </a:cubicBezTo>
                        <a:cubicBezTo>
                          <a:pt x="1765" y="5991"/>
                          <a:pt x="967" y="5991"/>
                          <a:pt x="569" y="6585"/>
                        </a:cubicBezTo>
                        <a:cubicBezTo>
                          <a:pt x="-428" y="7972"/>
                          <a:pt x="967" y="10151"/>
                          <a:pt x="2961" y="11735"/>
                        </a:cubicBezTo>
                        <a:cubicBezTo>
                          <a:pt x="4555" y="13122"/>
                          <a:pt x="6150" y="12924"/>
                          <a:pt x="6947" y="11933"/>
                        </a:cubicBezTo>
                        <a:cubicBezTo>
                          <a:pt x="7346" y="10745"/>
                          <a:pt x="6947" y="9358"/>
                          <a:pt x="5353" y="79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86" name="Freeform 3285">
                    <a:extLst>
                      <a:ext uri="{FF2B5EF4-FFF2-40B4-BE49-F238E27FC236}">
                        <a16:creationId xmlns:a16="http://schemas.microsoft.com/office/drawing/2014/main" id="{90972480-6C7F-807D-D6FB-28B1F7061FC2}"/>
                      </a:ext>
                    </a:extLst>
                  </p:cNvPr>
                  <p:cNvSpPr/>
                  <p:nvPr/>
                </p:nvSpPr>
                <p:spPr>
                  <a:xfrm>
                    <a:off x="1934182" y="5835909"/>
                    <a:ext cx="7709" cy="7072"/>
                  </a:xfrm>
                  <a:custGeom>
                    <a:avLst/>
                    <a:gdLst>
                      <a:gd name="connsiteX0" fmla="*/ 7232 w 7709"/>
                      <a:gd name="connsiteY0" fmla="*/ 6713 h 7072"/>
                      <a:gd name="connsiteX1" fmla="*/ 5239 w 7709"/>
                      <a:gd name="connsiteY1" fmla="*/ 1761 h 7072"/>
                      <a:gd name="connsiteX2" fmla="*/ 256 w 7709"/>
                      <a:gd name="connsiteY2" fmla="*/ 572 h 7072"/>
                      <a:gd name="connsiteX3" fmla="*/ 2050 w 7709"/>
                      <a:gd name="connsiteY3" fmla="*/ 4732 h 7072"/>
                      <a:gd name="connsiteX4" fmla="*/ 7232 w 7709"/>
                      <a:gd name="connsiteY4" fmla="*/ 6713 h 70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09" h="7072">
                        <a:moveTo>
                          <a:pt x="7232" y="6713"/>
                        </a:moveTo>
                        <a:cubicBezTo>
                          <a:pt x="8428" y="5723"/>
                          <a:pt x="7232" y="3742"/>
                          <a:pt x="5239" y="1761"/>
                        </a:cubicBezTo>
                        <a:cubicBezTo>
                          <a:pt x="3246" y="176"/>
                          <a:pt x="1253" y="-616"/>
                          <a:pt x="256" y="572"/>
                        </a:cubicBezTo>
                        <a:cubicBezTo>
                          <a:pt x="-541" y="1563"/>
                          <a:pt x="655" y="3346"/>
                          <a:pt x="2050" y="4732"/>
                        </a:cubicBezTo>
                        <a:cubicBezTo>
                          <a:pt x="3844" y="6515"/>
                          <a:pt x="6036" y="7703"/>
                          <a:pt x="7232" y="67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87" name="Freeform 3286">
                    <a:extLst>
                      <a:ext uri="{FF2B5EF4-FFF2-40B4-BE49-F238E27FC236}">
                        <a16:creationId xmlns:a16="http://schemas.microsoft.com/office/drawing/2014/main" id="{27843F8E-D6B0-1C82-6623-1884AC3CDAEC}"/>
                      </a:ext>
                    </a:extLst>
                  </p:cNvPr>
                  <p:cNvSpPr/>
                  <p:nvPr/>
                </p:nvSpPr>
                <p:spPr>
                  <a:xfrm>
                    <a:off x="2011899" y="5792190"/>
                    <a:ext cx="12867" cy="12820"/>
                  </a:xfrm>
                  <a:custGeom>
                    <a:avLst/>
                    <a:gdLst>
                      <a:gd name="connsiteX0" fmla="*/ 2469 w 12867"/>
                      <a:gd name="connsiteY0" fmla="*/ 9824 h 12820"/>
                      <a:gd name="connsiteX1" fmla="*/ 6456 w 12867"/>
                      <a:gd name="connsiteY1" fmla="*/ 10418 h 12820"/>
                      <a:gd name="connsiteX2" fmla="*/ 9446 w 12867"/>
                      <a:gd name="connsiteY2" fmla="*/ 12795 h 12820"/>
                      <a:gd name="connsiteX3" fmla="*/ 10044 w 12867"/>
                      <a:gd name="connsiteY3" fmla="*/ 8239 h 12820"/>
                      <a:gd name="connsiteX4" fmla="*/ 9246 w 12867"/>
                      <a:gd name="connsiteY4" fmla="*/ 6654 h 12820"/>
                      <a:gd name="connsiteX5" fmla="*/ 12236 w 12867"/>
                      <a:gd name="connsiteY5" fmla="*/ 7050 h 12820"/>
                      <a:gd name="connsiteX6" fmla="*/ 11240 w 12867"/>
                      <a:gd name="connsiteY6" fmla="*/ 2098 h 12820"/>
                      <a:gd name="connsiteX7" fmla="*/ 7054 w 12867"/>
                      <a:gd name="connsiteY7" fmla="*/ 117 h 12820"/>
                      <a:gd name="connsiteX8" fmla="*/ 7851 w 12867"/>
                      <a:gd name="connsiteY8" fmla="*/ 5268 h 12820"/>
                      <a:gd name="connsiteX9" fmla="*/ 6854 w 12867"/>
                      <a:gd name="connsiteY9" fmla="*/ 5070 h 12820"/>
                      <a:gd name="connsiteX10" fmla="*/ 5459 w 12867"/>
                      <a:gd name="connsiteY10" fmla="*/ 7050 h 12820"/>
                      <a:gd name="connsiteX11" fmla="*/ 4662 w 12867"/>
                      <a:gd name="connsiteY11" fmla="*/ 6060 h 12820"/>
                      <a:gd name="connsiteX12" fmla="*/ 77 w 12867"/>
                      <a:gd name="connsiteY12" fmla="*/ 5466 h 12820"/>
                      <a:gd name="connsiteX13" fmla="*/ 2469 w 12867"/>
                      <a:gd name="connsiteY13" fmla="*/ 9824 h 128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2867" h="12820">
                        <a:moveTo>
                          <a:pt x="2469" y="9824"/>
                        </a:moveTo>
                        <a:cubicBezTo>
                          <a:pt x="4263" y="11210"/>
                          <a:pt x="5459" y="11408"/>
                          <a:pt x="6456" y="10418"/>
                        </a:cubicBezTo>
                        <a:cubicBezTo>
                          <a:pt x="7253" y="12003"/>
                          <a:pt x="8449" y="12993"/>
                          <a:pt x="9446" y="12795"/>
                        </a:cubicBezTo>
                        <a:cubicBezTo>
                          <a:pt x="10841" y="12597"/>
                          <a:pt x="11240" y="11012"/>
                          <a:pt x="10044" y="8239"/>
                        </a:cubicBezTo>
                        <a:cubicBezTo>
                          <a:pt x="9844" y="7645"/>
                          <a:pt x="9446" y="7050"/>
                          <a:pt x="9246" y="6654"/>
                        </a:cubicBezTo>
                        <a:cubicBezTo>
                          <a:pt x="10442" y="7447"/>
                          <a:pt x="11439" y="7645"/>
                          <a:pt x="12236" y="7050"/>
                        </a:cubicBezTo>
                        <a:cubicBezTo>
                          <a:pt x="13432" y="6060"/>
                          <a:pt x="12834" y="4277"/>
                          <a:pt x="11240" y="2098"/>
                        </a:cubicBezTo>
                        <a:cubicBezTo>
                          <a:pt x="9844" y="315"/>
                          <a:pt x="8250" y="-279"/>
                          <a:pt x="7054" y="117"/>
                        </a:cubicBezTo>
                        <a:cubicBezTo>
                          <a:pt x="5060" y="910"/>
                          <a:pt x="6256" y="3089"/>
                          <a:pt x="7851" y="5268"/>
                        </a:cubicBezTo>
                        <a:cubicBezTo>
                          <a:pt x="7452" y="5070"/>
                          <a:pt x="7253" y="5070"/>
                          <a:pt x="6854" y="5070"/>
                        </a:cubicBezTo>
                        <a:cubicBezTo>
                          <a:pt x="6057" y="5268"/>
                          <a:pt x="5459" y="5862"/>
                          <a:pt x="5459" y="7050"/>
                        </a:cubicBezTo>
                        <a:cubicBezTo>
                          <a:pt x="5260" y="6654"/>
                          <a:pt x="4861" y="6456"/>
                          <a:pt x="4662" y="6060"/>
                        </a:cubicBezTo>
                        <a:cubicBezTo>
                          <a:pt x="2469" y="4079"/>
                          <a:pt x="675" y="3683"/>
                          <a:pt x="77" y="5466"/>
                        </a:cubicBezTo>
                        <a:cubicBezTo>
                          <a:pt x="-321" y="7050"/>
                          <a:pt x="875" y="8437"/>
                          <a:pt x="2469" y="98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88" name="Freeform 3287">
                    <a:extLst>
                      <a:ext uri="{FF2B5EF4-FFF2-40B4-BE49-F238E27FC236}">
                        <a16:creationId xmlns:a16="http://schemas.microsoft.com/office/drawing/2014/main" id="{60C128EC-FC77-9357-C96F-5399C9FE22FD}"/>
                      </a:ext>
                    </a:extLst>
                  </p:cNvPr>
                  <p:cNvSpPr/>
                  <p:nvPr/>
                </p:nvSpPr>
                <p:spPr>
                  <a:xfrm>
                    <a:off x="2001216" y="5830042"/>
                    <a:ext cx="6783" cy="6902"/>
                  </a:xfrm>
                  <a:custGeom>
                    <a:avLst/>
                    <a:gdLst>
                      <a:gd name="connsiteX0" fmla="*/ 6375 w 6783"/>
                      <a:gd name="connsiteY0" fmla="*/ 6439 h 6902"/>
                      <a:gd name="connsiteX1" fmla="*/ 5179 w 6783"/>
                      <a:gd name="connsiteY1" fmla="*/ 2279 h 6902"/>
                      <a:gd name="connsiteX2" fmla="*/ 794 w 6783"/>
                      <a:gd name="connsiteY2" fmla="*/ 100 h 6902"/>
                      <a:gd name="connsiteX3" fmla="*/ 1392 w 6783"/>
                      <a:gd name="connsiteY3" fmla="*/ 3864 h 6902"/>
                      <a:gd name="connsiteX4" fmla="*/ 6375 w 6783"/>
                      <a:gd name="connsiteY4" fmla="*/ 6439 h 69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83" h="6902">
                        <a:moveTo>
                          <a:pt x="6375" y="6439"/>
                        </a:moveTo>
                        <a:cubicBezTo>
                          <a:pt x="7372" y="5647"/>
                          <a:pt x="6375" y="3864"/>
                          <a:pt x="5179" y="2279"/>
                        </a:cubicBezTo>
                        <a:cubicBezTo>
                          <a:pt x="3784" y="496"/>
                          <a:pt x="1990" y="-296"/>
                          <a:pt x="794" y="100"/>
                        </a:cubicBezTo>
                        <a:cubicBezTo>
                          <a:pt x="-601" y="496"/>
                          <a:pt x="-3" y="2081"/>
                          <a:pt x="1392" y="3864"/>
                        </a:cubicBezTo>
                        <a:cubicBezTo>
                          <a:pt x="2987" y="5845"/>
                          <a:pt x="4980" y="7826"/>
                          <a:pt x="6375" y="64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89" name="Freeform 3288">
                    <a:extLst>
                      <a:ext uri="{FF2B5EF4-FFF2-40B4-BE49-F238E27FC236}">
                        <a16:creationId xmlns:a16="http://schemas.microsoft.com/office/drawing/2014/main" id="{A49F76A2-7DEB-8D5C-6ED5-6FAF7043C0D5}"/>
                      </a:ext>
                    </a:extLst>
                  </p:cNvPr>
                  <p:cNvSpPr/>
                  <p:nvPr/>
                </p:nvSpPr>
                <p:spPr>
                  <a:xfrm>
                    <a:off x="1995842" y="5838668"/>
                    <a:ext cx="7667" cy="9896"/>
                  </a:xfrm>
                  <a:custGeom>
                    <a:avLst/>
                    <a:gdLst>
                      <a:gd name="connsiteX0" fmla="*/ 6367 w 7667"/>
                      <a:gd name="connsiteY0" fmla="*/ 2369 h 9896"/>
                      <a:gd name="connsiteX1" fmla="*/ 985 w 7667"/>
                      <a:gd name="connsiteY1" fmla="*/ 389 h 9896"/>
                      <a:gd name="connsiteX2" fmla="*/ 1184 w 7667"/>
                      <a:gd name="connsiteY2" fmla="*/ 3558 h 9896"/>
                      <a:gd name="connsiteX3" fmla="*/ 1184 w 7667"/>
                      <a:gd name="connsiteY3" fmla="*/ 3756 h 9896"/>
                      <a:gd name="connsiteX4" fmla="*/ 586 w 7667"/>
                      <a:gd name="connsiteY4" fmla="*/ 3954 h 9896"/>
                      <a:gd name="connsiteX5" fmla="*/ 1384 w 7667"/>
                      <a:gd name="connsiteY5" fmla="*/ 7718 h 9896"/>
                      <a:gd name="connsiteX6" fmla="*/ 3975 w 7667"/>
                      <a:gd name="connsiteY6" fmla="*/ 9302 h 9896"/>
                      <a:gd name="connsiteX7" fmla="*/ 5569 w 7667"/>
                      <a:gd name="connsiteY7" fmla="*/ 9897 h 9896"/>
                      <a:gd name="connsiteX8" fmla="*/ 6566 w 7667"/>
                      <a:gd name="connsiteY8" fmla="*/ 8708 h 9896"/>
                      <a:gd name="connsiteX9" fmla="*/ 6566 w 7667"/>
                      <a:gd name="connsiteY9" fmla="*/ 6133 h 9896"/>
                      <a:gd name="connsiteX10" fmla="*/ 6367 w 7667"/>
                      <a:gd name="connsiteY10" fmla="*/ 2369 h 9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667" h="9896">
                        <a:moveTo>
                          <a:pt x="6367" y="2369"/>
                        </a:moveTo>
                        <a:cubicBezTo>
                          <a:pt x="4374" y="389"/>
                          <a:pt x="2380" y="-602"/>
                          <a:pt x="985" y="389"/>
                        </a:cubicBezTo>
                        <a:cubicBezTo>
                          <a:pt x="-12" y="983"/>
                          <a:pt x="188" y="2171"/>
                          <a:pt x="1184" y="3558"/>
                        </a:cubicBezTo>
                        <a:cubicBezTo>
                          <a:pt x="1184" y="3558"/>
                          <a:pt x="1184" y="3756"/>
                          <a:pt x="1184" y="3756"/>
                        </a:cubicBezTo>
                        <a:cubicBezTo>
                          <a:pt x="985" y="3756"/>
                          <a:pt x="786" y="3954"/>
                          <a:pt x="586" y="3954"/>
                        </a:cubicBezTo>
                        <a:cubicBezTo>
                          <a:pt x="-211" y="4747"/>
                          <a:pt x="-410" y="6133"/>
                          <a:pt x="1384" y="7718"/>
                        </a:cubicBezTo>
                        <a:cubicBezTo>
                          <a:pt x="2380" y="8510"/>
                          <a:pt x="3177" y="9105"/>
                          <a:pt x="3975" y="9302"/>
                        </a:cubicBezTo>
                        <a:cubicBezTo>
                          <a:pt x="4573" y="9699"/>
                          <a:pt x="5171" y="9897"/>
                          <a:pt x="5569" y="9897"/>
                        </a:cubicBezTo>
                        <a:cubicBezTo>
                          <a:pt x="6367" y="9897"/>
                          <a:pt x="6566" y="9501"/>
                          <a:pt x="6566" y="8708"/>
                        </a:cubicBezTo>
                        <a:cubicBezTo>
                          <a:pt x="6965" y="7916"/>
                          <a:pt x="7164" y="7124"/>
                          <a:pt x="6566" y="6133"/>
                        </a:cubicBezTo>
                        <a:cubicBezTo>
                          <a:pt x="8161" y="5341"/>
                          <a:pt x="7961" y="3954"/>
                          <a:pt x="6367" y="23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90" name="Freeform 3289">
                    <a:extLst>
                      <a:ext uri="{FF2B5EF4-FFF2-40B4-BE49-F238E27FC236}">
                        <a16:creationId xmlns:a16="http://schemas.microsoft.com/office/drawing/2014/main" id="{E07078F8-7CCE-3676-20A0-D53D380251C2}"/>
                      </a:ext>
                    </a:extLst>
                  </p:cNvPr>
                  <p:cNvSpPr/>
                  <p:nvPr/>
                </p:nvSpPr>
                <p:spPr>
                  <a:xfrm>
                    <a:off x="2092074" y="5842554"/>
                    <a:ext cx="13712" cy="28196"/>
                  </a:xfrm>
                  <a:custGeom>
                    <a:avLst/>
                    <a:gdLst>
                      <a:gd name="connsiteX0" fmla="*/ 7805 w 13712"/>
                      <a:gd name="connsiteY0" fmla="*/ 5813 h 28196"/>
                      <a:gd name="connsiteX1" fmla="*/ 8204 w 13712"/>
                      <a:gd name="connsiteY1" fmla="*/ 7001 h 28196"/>
                      <a:gd name="connsiteX2" fmla="*/ 9201 w 13712"/>
                      <a:gd name="connsiteY2" fmla="*/ 8784 h 28196"/>
                      <a:gd name="connsiteX3" fmla="*/ 9400 w 13712"/>
                      <a:gd name="connsiteY3" fmla="*/ 9973 h 28196"/>
                      <a:gd name="connsiteX4" fmla="*/ 12589 w 13712"/>
                      <a:gd name="connsiteY4" fmla="*/ 14727 h 28196"/>
                      <a:gd name="connsiteX5" fmla="*/ 13386 w 13712"/>
                      <a:gd name="connsiteY5" fmla="*/ 10765 h 28196"/>
                      <a:gd name="connsiteX6" fmla="*/ 13187 w 13712"/>
                      <a:gd name="connsiteY6" fmla="*/ 6209 h 28196"/>
                      <a:gd name="connsiteX7" fmla="*/ 10197 w 13712"/>
                      <a:gd name="connsiteY7" fmla="*/ 1257 h 28196"/>
                      <a:gd name="connsiteX8" fmla="*/ 9400 w 13712"/>
                      <a:gd name="connsiteY8" fmla="*/ 1851 h 28196"/>
                      <a:gd name="connsiteX9" fmla="*/ 5812 w 13712"/>
                      <a:gd name="connsiteY9" fmla="*/ 1059 h 28196"/>
                      <a:gd name="connsiteX10" fmla="*/ 5214 w 13712"/>
                      <a:gd name="connsiteY10" fmla="*/ 2644 h 28196"/>
                      <a:gd name="connsiteX11" fmla="*/ 2623 w 13712"/>
                      <a:gd name="connsiteY11" fmla="*/ 68 h 28196"/>
                      <a:gd name="connsiteX12" fmla="*/ 2224 w 13712"/>
                      <a:gd name="connsiteY12" fmla="*/ 4822 h 28196"/>
                      <a:gd name="connsiteX13" fmla="*/ 1427 w 13712"/>
                      <a:gd name="connsiteY13" fmla="*/ 5219 h 28196"/>
                      <a:gd name="connsiteX14" fmla="*/ 1826 w 13712"/>
                      <a:gd name="connsiteY14" fmla="*/ 8190 h 28196"/>
                      <a:gd name="connsiteX15" fmla="*/ 1427 w 13712"/>
                      <a:gd name="connsiteY15" fmla="*/ 10963 h 28196"/>
                      <a:gd name="connsiteX16" fmla="*/ 231 w 13712"/>
                      <a:gd name="connsiteY16" fmla="*/ 11558 h 28196"/>
                      <a:gd name="connsiteX17" fmla="*/ 1626 w 13712"/>
                      <a:gd name="connsiteY17" fmla="*/ 15717 h 28196"/>
                      <a:gd name="connsiteX18" fmla="*/ 2822 w 13712"/>
                      <a:gd name="connsiteY18" fmla="*/ 16708 h 28196"/>
                      <a:gd name="connsiteX19" fmla="*/ 2623 w 13712"/>
                      <a:gd name="connsiteY19" fmla="*/ 16906 h 28196"/>
                      <a:gd name="connsiteX20" fmla="*/ 2623 w 13712"/>
                      <a:gd name="connsiteY20" fmla="*/ 20273 h 28196"/>
                      <a:gd name="connsiteX21" fmla="*/ 4218 w 13712"/>
                      <a:gd name="connsiteY21" fmla="*/ 23641 h 28196"/>
                      <a:gd name="connsiteX22" fmla="*/ 3620 w 13712"/>
                      <a:gd name="connsiteY22" fmla="*/ 24235 h 28196"/>
                      <a:gd name="connsiteX23" fmla="*/ 4018 w 13712"/>
                      <a:gd name="connsiteY23" fmla="*/ 27206 h 28196"/>
                      <a:gd name="connsiteX24" fmla="*/ 8603 w 13712"/>
                      <a:gd name="connsiteY24" fmla="*/ 27801 h 28196"/>
                      <a:gd name="connsiteX25" fmla="*/ 9201 w 13712"/>
                      <a:gd name="connsiteY25" fmla="*/ 27801 h 28196"/>
                      <a:gd name="connsiteX26" fmla="*/ 11991 w 13712"/>
                      <a:gd name="connsiteY26" fmla="*/ 28197 h 28196"/>
                      <a:gd name="connsiteX27" fmla="*/ 11592 w 13712"/>
                      <a:gd name="connsiteY27" fmla="*/ 26810 h 28196"/>
                      <a:gd name="connsiteX28" fmla="*/ 7407 w 13712"/>
                      <a:gd name="connsiteY28" fmla="*/ 23839 h 28196"/>
                      <a:gd name="connsiteX29" fmla="*/ 7805 w 13712"/>
                      <a:gd name="connsiteY29" fmla="*/ 25424 h 28196"/>
                      <a:gd name="connsiteX30" fmla="*/ 7008 w 13712"/>
                      <a:gd name="connsiteY30" fmla="*/ 24631 h 28196"/>
                      <a:gd name="connsiteX31" fmla="*/ 6609 w 13712"/>
                      <a:gd name="connsiteY31" fmla="*/ 24433 h 28196"/>
                      <a:gd name="connsiteX32" fmla="*/ 7207 w 13712"/>
                      <a:gd name="connsiteY32" fmla="*/ 23839 h 28196"/>
                      <a:gd name="connsiteX33" fmla="*/ 6211 w 13712"/>
                      <a:gd name="connsiteY33" fmla="*/ 21264 h 28196"/>
                      <a:gd name="connsiteX34" fmla="*/ 4218 w 13712"/>
                      <a:gd name="connsiteY34" fmla="*/ 17500 h 28196"/>
                      <a:gd name="connsiteX35" fmla="*/ 4616 w 13712"/>
                      <a:gd name="connsiteY35" fmla="*/ 17500 h 28196"/>
                      <a:gd name="connsiteX36" fmla="*/ 5015 w 13712"/>
                      <a:gd name="connsiteY36" fmla="*/ 17698 h 28196"/>
                      <a:gd name="connsiteX37" fmla="*/ 5214 w 13712"/>
                      <a:gd name="connsiteY37" fmla="*/ 12746 h 28196"/>
                      <a:gd name="connsiteX38" fmla="*/ 4815 w 13712"/>
                      <a:gd name="connsiteY38" fmla="*/ 11558 h 28196"/>
                      <a:gd name="connsiteX39" fmla="*/ 7606 w 13712"/>
                      <a:gd name="connsiteY39" fmla="*/ 11954 h 28196"/>
                      <a:gd name="connsiteX40" fmla="*/ 6211 w 13712"/>
                      <a:gd name="connsiteY40" fmla="*/ 7001 h 28196"/>
                      <a:gd name="connsiteX41" fmla="*/ 5613 w 13712"/>
                      <a:gd name="connsiteY41" fmla="*/ 3832 h 28196"/>
                      <a:gd name="connsiteX42" fmla="*/ 5613 w 13712"/>
                      <a:gd name="connsiteY42" fmla="*/ 3634 h 28196"/>
                      <a:gd name="connsiteX43" fmla="*/ 6609 w 13712"/>
                      <a:gd name="connsiteY43" fmla="*/ 4822 h 28196"/>
                      <a:gd name="connsiteX44" fmla="*/ 7805 w 13712"/>
                      <a:gd name="connsiteY44" fmla="*/ 5813 h 28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13712" h="28196">
                        <a:moveTo>
                          <a:pt x="7805" y="5813"/>
                        </a:moveTo>
                        <a:cubicBezTo>
                          <a:pt x="8005" y="6209"/>
                          <a:pt x="8005" y="6605"/>
                          <a:pt x="8204" y="7001"/>
                        </a:cubicBezTo>
                        <a:cubicBezTo>
                          <a:pt x="8403" y="7596"/>
                          <a:pt x="8802" y="8388"/>
                          <a:pt x="9201" y="8784"/>
                        </a:cubicBezTo>
                        <a:cubicBezTo>
                          <a:pt x="9201" y="9180"/>
                          <a:pt x="9400" y="9577"/>
                          <a:pt x="9400" y="9973"/>
                        </a:cubicBezTo>
                        <a:cubicBezTo>
                          <a:pt x="10197" y="12350"/>
                          <a:pt x="11194" y="14727"/>
                          <a:pt x="12589" y="14727"/>
                        </a:cubicBezTo>
                        <a:cubicBezTo>
                          <a:pt x="13785" y="14727"/>
                          <a:pt x="13984" y="13142"/>
                          <a:pt x="13386" y="10765"/>
                        </a:cubicBezTo>
                        <a:cubicBezTo>
                          <a:pt x="13984" y="9973"/>
                          <a:pt x="13586" y="8190"/>
                          <a:pt x="13187" y="6209"/>
                        </a:cubicBezTo>
                        <a:cubicBezTo>
                          <a:pt x="12589" y="3634"/>
                          <a:pt x="11393" y="1059"/>
                          <a:pt x="10197" y="1257"/>
                        </a:cubicBezTo>
                        <a:cubicBezTo>
                          <a:pt x="9799" y="1257"/>
                          <a:pt x="9599" y="1455"/>
                          <a:pt x="9400" y="1851"/>
                        </a:cubicBezTo>
                        <a:cubicBezTo>
                          <a:pt x="8005" y="861"/>
                          <a:pt x="6609" y="267"/>
                          <a:pt x="5812" y="1059"/>
                        </a:cubicBezTo>
                        <a:cubicBezTo>
                          <a:pt x="5413" y="1455"/>
                          <a:pt x="5015" y="2049"/>
                          <a:pt x="5214" y="2644"/>
                        </a:cubicBezTo>
                        <a:cubicBezTo>
                          <a:pt x="4616" y="1059"/>
                          <a:pt x="3620" y="-328"/>
                          <a:pt x="2623" y="68"/>
                        </a:cubicBezTo>
                        <a:cubicBezTo>
                          <a:pt x="1427" y="267"/>
                          <a:pt x="1228" y="2247"/>
                          <a:pt x="2224" y="4822"/>
                        </a:cubicBezTo>
                        <a:cubicBezTo>
                          <a:pt x="1826" y="4822"/>
                          <a:pt x="1626" y="5021"/>
                          <a:pt x="1427" y="5219"/>
                        </a:cubicBezTo>
                        <a:cubicBezTo>
                          <a:pt x="829" y="5813"/>
                          <a:pt x="1028" y="7001"/>
                          <a:pt x="1826" y="8190"/>
                        </a:cubicBezTo>
                        <a:cubicBezTo>
                          <a:pt x="1228" y="8586"/>
                          <a:pt x="1228" y="9577"/>
                          <a:pt x="1427" y="10963"/>
                        </a:cubicBezTo>
                        <a:cubicBezTo>
                          <a:pt x="829" y="10963"/>
                          <a:pt x="430" y="11161"/>
                          <a:pt x="231" y="11558"/>
                        </a:cubicBezTo>
                        <a:cubicBezTo>
                          <a:pt x="-367" y="12548"/>
                          <a:pt x="231" y="14331"/>
                          <a:pt x="1626" y="15717"/>
                        </a:cubicBezTo>
                        <a:cubicBezTo>
                          <a:pt x="2025" y="16114"/>
                          <a:pt x="2423" y="16510"/>
                          <a:pt x="2822" y="16708"/>
                        </a:cubicBezTo>
                        <a:cubicBezTo>
                          <a:pt x="2822" y="16708"/>
                          <a:pt x="2623" y="16906"/>
                          <a:pt x="2623" y="16906"/>
                        </a:cubicBezTo>
                        <a:cubicBezTo>
                          <a:pt x="2224" y="17302"/>
                          <a:pt x="2423" y="19085"/>
                          <a:pt x="2623" y="20273"/>
                        </a:cubicBezTo>
                        <a:cubicBezTo>
                          <a:pt x="3022" y="21858"/>
                          <a:pt x="3620" y="22849"/>
                          <a:pt x="4218" y="23641"/>
                        </a:cubicBezTo>
                        <a:cubicBezTo>
                          <a:pt x="4018" y="23839"/>
                          <a:pt x="3819" y="24037"/>
                          <a:pt x="3620" y="24235"/>
                        </a:cubicBezTo>
                        <a:cubicBezTo>
                          <a:pt x="3022" y="25028"/>
                          <a:pt x="3420" y="26018"/>
                          <a:pt x="4018" y="27206"/>
                        </a:cubicBezTo>
                        <a:cubicBezTo>
                          <a:pt x="5613" y="27405"/>
                          <a:pt x="7207" y="27603"/>
                          <a:pt x="8603" y="27801"/>
                        </a:cubicBezTo>
                        <a:cubicBezTo>
                          <a:pt x="8802" y="27801"/>
                          <a:pt x="9001" y="27801"/>
                          <a:pt x="9201" y="27801"/>
                        </a:cubicBezTo>
                        <a:cubicBezTo>
                          <a:pt x="9998" y="27999"/>
                          <a:pt x="10995" y="27999"/>
                          <a:pt x="11991" y="28197"/>
                        </a:cubicBezTo>
                        <a:cubicBezTo>
                          <a:pt x="11991" y="27801"/>
                          <a:pt x="11792" y="27405"/>
                          <a:pt x="11592" y="26810"/>
                        </a:cubicBezTo>
                        <a:cubicBezTo>
                          <a:pt x="9799" y="22056"/>
                          <a:pt x="8603" y="23047"/>
                          <a:pt x="7407" y="23839"/>
                        </a:cubicBezTo>
                        <a:cubicBezTo>
                          <a:pt x="7606" y="24235"/>
                          <a:pt x="7606" y="24829"/>
                          <a:pt x="7805" y="25424"/>
                        </a:cubicBezTo>
                        <a:cubicBezTo>
                          <a:pt x="7606" y="25226"/>
                          <a:pt x="7407" y="24829"/>
                          <a:pt x="7008" y="24631"/>
                        </a:cubicBezTo>
                        <a:cubicBezTo>
                          <a:pt x="6809" y="24433"/>
                          <a:pt x="6809" y="24433"/>
                          <a:pt x="6609" y="24433"/>
                        </a:cubicBezTo>
                        <a:cubicBezTo>
                          <a:pt x="6809" y="24235"/>
                          <a:pt x="7008" y="24037"/>
                          <a:pt x="7207" y="23839"/>
                        </a:cubicBezTo>
                        <a:cubicBezTo>
                          <a:pt x="6809" y="23047"/>
                          <a:pt x="6609" y="22056"/>
                          <a:pt x="6211" y="21264"/>
                        </a:cubicBezTo>
                        <a:cubicBezTo>
                          <a:pt x="5613" y="19877"/>
                          <a:pt x="4815" y="18491"/>
                          <a:pt x="4218" y="17500"/>
                        </a:cubicBezTo>
                        <a:cubicBezTo>
                          <a:pt x="4417" y="17500"/>
                          <a:pt x="4616" y="17500"/>
                          <a:pt x="4616" y="17500"/>
                        </a:cubicBezTo>
                        <a:cubicBezTo>
                          <a:pt x="4815" y="17500"/>
                          <a:pt x="4815" y="17698"/>
                          <a:pt x="5015" y="17698"/>
                        </a:cubicBezTo>
                        <a:cubicBezTo>
                          <a:pt x="6211" y="17302"/>
                          <a:pt x="6011" y="15123"/>
                          <a:pt x="5214" y="12746"/>
                        </a:cubicBezTo>
                        <a:cubicBezTo>
                          <a:pt x="5015" y="12350"/>
                          <a:pt x="5015" y="11954"/>
                          <a:pt x="4815" y="11558"/>
                        </a:cubicBezTo>
                        <a:cubicBezTo>
                          <a:pt x="5812" y="12152"/>
                          <a:pt x="6809" y="12350"/>
                          <a:pt x="7606" y="11954"/>
                        </a:cubicBezTo>
                        <a:cubicBezTo>
                          <a:pt x="8603" y="10765"/>
                          <a:pt x="8204" y="9180"/>
                          <a:pt x="6211" y="7001"/>
                        </a:cubicBezTo>
                        <a:cubicBezTo>
                          <a:pt x="6211" y="6209"/>
                          <a:pt x="5812" y="5021"/>
                          <a:pt x="5613" y="3832"/>
                        </a:cubicBezTo>
                        <a:cubicBezTo>
                          <a:pt x="5613" y="3832"/>
                          <a:pt x="5613" y="3832"/>
                          <a:pt x="5613" y="3634"/>
                        </a:cubicBezTo>
                        <a:cubicBezTo>
                          <a:pt x="5812" y="4030"/>
                          <a:pt x="6211" y="4426"/>
                          <a:pt x="6609" y="4822"/>
                        </a:cubicBezTo>
                        <a:cubicBezTo>
                          <a:pt x="7207" y="5219"/>
                          <a:pt x="7407" y="5417"/>
                          <a:pt x="7805" y="58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91" name="Freeform 3290">
                    <a:extLst>
                      <a:ext uri="{FF2B5EF4-FFF2-40B4-BE49-F238E27FC236}">
                        <a16:creationId xmlns:a16="http://schemas.microsoft.com/office/drawing/2014/main" id="{B83A8B67-F154-611F-7966-AE99233CC2C3}"/>
                      </a:ext>
                    </a:extLst>
                  </p:cNvPr>
                  <p:cNvSpPr/>
                  <p:nvPr/>
                </p:nvSpPr>
                <p:spPr>
                  <a:xfrm>
                    <a:off x="2077081" y="5818254"/>
                    <a:ext cx="18521" cy="30508"/>
                  </a:xfrm>
                  <a:custGeom>
                    <a:avLst/>
                    <a:gdLst>
                      <a:gd name="connsiteX0" fmla="*/ 473 w 18521"/>
                      <a:gd name="connsiteY0" fmla="*/ 17633 h 30508"/>
                      <a:gd name="connsiteX1" fmla="*/ 2068 w 18521"/>
                      <a:gd name="connsiteY1" fmla="*/ 21793 h 30508"/>
                      <a:gd name="connsiteX2" fmla="*/ 3065 w 18521"/>
                      <a:gd name="connsiteY2" fmla="*/ 22585 h 30508"/>
                      <a:gd name="connsiteX3" fmla="*/ 3065 w 18521"/>
                      <a:gd name="connsiteY3" fmla="*/ 23576 h 30508"/>
                      <a:gd name="connsiteX4" fmla="*/ 5058 w 18521"/>
                      <a:gd name="connsiteY4" fmla="*/ 28528 h 30508"/>
                      <a:gd name="connsiteX5" fmla="*/ 9244 w 18521"/>
                      <a:gd name="connsiteY5" fmla="*/ 30311 h 30508"/>
                      <a:gd name="connsiteX6" fmla="*/ 9443 w 18521"/>
                      <a:gd name="connsiteY6" fmla="*/ 27736 h 30508"/>
                      <a:gd name="connsiteX7" fmla="*/ 10240 w 18521"/>
                      <a:gd name="connsiteY7" fmla="*/ 27736 h 30508"/>
                      <a:gd name="connsiteX8" fmla="*/ 11636 w 18521"/>
                      <a:gd name="connsiteY8" fmla="*/ 24368 h 30508"/>
                      <a:gd name="connsiteX9" fmla="*/ 15423 w 18521"/>
                      <a:gd name="connsiteY9" fmla="*/ 25953 h 30508"/>
                      <a:gd name="connsiteX10" fmla="*/ 16818 w 18521"/>
                      <a:gd name="connsiteY10" fmla="*/ 24170 h 30508"/>
                      <a:gd name="connsiteX11" fmla="*/ 18014 w 18521"/>
                      <a:gd name="connsiteY11" fmla="*/ 23774 h 30508"/>
                      <a:gd name="connsiteX12" fmla="*/ 17815 w 18521"/>
                      <a:gd name="connsiteY12" fmla="*/ 19416 h 30508"/>
                      <a:gd name="connsiteX13" fmla="*/ 15024 w 18521"/>
                      <a:gd name="connsiteY13" fmla="*/ 17237 h 30508"/>
                      <a:gd name="connsiteX14" fmla="*/ 14426 w 18521"/>
                      <a:gd name="connsiteY14" fmla="*/ 20604 h 30508"/>
                      <a:gd name="connsiteX15" fmla="*/ 10240 w 18521"/>
                      <a:gd name="connsiteY15" fmla="*/ 18822 h 30508"/>
                      <a:gd name="connsiteX16" fmla="*/ 10041 w 18521"/>
                      <a:gd name="connsiteY16" fmla="*/ 18822 h 30508"/>
                      <a:gd name="connsiteX17" fmla="*/ 9642 w 18521"/>
                      <a:gd name="connsiteY17" fmla="*/ 14860 h 30508"/>
                      <a:gd name="connsiteX18" fmla="*/ 7450 w 18521"/>
                      <a:gd name="connsiteY18" fmla="*/ 12285 h 30508"/>
                      <a:gd name="connsiteX19" fmla="*/ 7051 w 18521"/>
                      <a:gd name="connsiteY19" fmla="*/ 11889 h 30508"/>
                      <a:gd name="connsiteX20" fmla="*/ 4859 w 18521"/>
                      <a:gd name="connsiteY20" fmla="*/ 10502 h 30508"/>
                      <a:gd name="connsiteX21" fmla="*/ 5058 w 18521"/>
                      <a:gd name="connsiteY21" fmla="*/ 1984 h 30508"/>
                      <a:gd name="connsiteX22" fmla="*/ 2267 w 18521"/>
                      <a:gd name="connsiteY22" fmla="*/ 201 h 30508"/>
                      <a:gd name="connsiteX23" fmla="*/ 1669 w 18521"/>
                      <a:gd name="connsiteY23" fmla="*/ 7729 h 30508"/>
                      <a:gd name="connsiteX24" fmla="*/ 3264 w 18521"/>
                      <a:gd name="connsiteY24" fmla="*/ 10304 h 30508"/>
                      <a:gd name="connsiteX25" fmla="*/ 2267 w 18521"/>
                      <a:gd name="connsiteY25" fmla="*/ 10700 h 30508"/>
                      <a:gd name="connsiteX26" fmla="*/ 1869 w 18521"/>
                      <a:gd name="connsiteY26" fmla="*/ 12483 h 30508"/>
                      <a:gd name="connsiteX27" fmla="*/ 1869 w 18521"/>
                      <a:gd name="connsiteY27" fmla="*/ 12681 h 30508"/>
                      <a:gd name="connsiteX28" fmla="*/ 75 w 18521"/>
                      <a:gd name="connsiteY28" fmla="*/ 13870 h 30508"/>
                      <a:gd name="connsiteX29" fmla="*/ 673 w 18521"/>
                      <a:gd name="connsiteY29" fmla="*/ 17633 h 30508"/>
                      <a:gd name="connsiteX30" fmla="*/ 473 w 18521"/>
                      <a:gd name="connsiteY30" fmla="*/ 17633 h 30508"/>
                      <a:gd name="connsiteX31" fmla="*/ 8446 w 18521"/>
                      <a:gd name="connsiteY31" fmla="*/ 18426 h 30508"/>
                      <a:gd name="connsiteX32" fmla="*/ 9244 w 18521"/>
                      <a:gd name="connsiteY32" fmla="*/ 19020 h 30508"/>
                      <a:gd name="connsiteX33" fmla="*/ 9244 w 18521"/>
                      <a:gd name="connsiteY33" fmla="*/ 19218 h 30508"/>
                      <a:gd name="connsiteX34" fmla="*/ 8247 w 18521"/>
                      <a:gd name="connsiteY34" fmla="*/ 18426 h 30508"/>
                      <a:gd name="connsiteX35" fmla="*/ 8446 w 18521"/>
                      <a:gd name="connsiteY35" fmla="*/ 18426 h 305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</a:cxnLst>
                    <a:rect l="l" t="t" r="r" b="b"/>
                    <a:pathLst>
                      <a:path w="18521" h="30508">
                        <a:moveTo>
                          <a:pt x="473" y="17633"/>
                        </a:moveTo>
                        <a:cubicBezTo>
                          <a:pt x="-125" y="18624"/>
                          <a:pt x="274" y="20208"/>
                          <a:pt x="2068" y="21793"/>
                        </a:cubicBezTo>
                        <a:cubicBezTo>
                          <a:pt x="2467" y="22189"/>
                          <a:pt x="2865" y="22387"/>
                          <a:pt x="3065" y="22585"/>
                        </a:cubicBezTo>
                        <a:cubicBezTo>
                          <a:pt x="3065" y="22982"/>
                          <a:pt x="3065" y="23180"/>
                          <a:pt x="3065" y="23576"/>
                        </a:cubicBezTo>
                        <a:cubicBezTo>
                          <a:pt x="2068" y="24566"/>
                          <a:pt x="3463" y="26745"/>
                          <a:pt x="5058" y="28528"/>
                        </a:cubicBezTo>
                        <a:cubicBezTo>
                          <a:pt x="6453" y="30113"/>
                          <a:pt x="8048" y="30905"/>
                          <a:pt x="9244" y="30311"/>
                        </a:cubicBezTo>
                        <a:cubicBezTo>
                          <a:pt x="10041" y="29717"/>
                          <a:pt x="10041" y="28726"/>
                          <a:pt x="9443" y="27736"/>
                        </a:cubicBezTo>
                        <a:cubicBezTo>
                          <a:pt x="9642" y="27736"/>
                          <a:pt x="9842" y="27934"/>
                          <a:pt x="10240" y="27736"/>
                        </a:cubicBezTo>
                        <a:cubicBezTo>
                          <a:pt x="11436" y="27538"/>
                          <a:pt x="12234" y="26745"/>
                          <a:pt x="11636" y="24368"/>
                        </a:cubicBezTo>
                        <a:cubicBezTo>
                          <a:pt x="12832" y="25557"/>
                          <a:pt x="14227" y="25953"/>
                          <a:pt x="15423" y="25953"/>
                        </a:cubicBezTo>
                        <a:cubicBezTo>
                          <a:pt x="16420" y="25755"/>
                          <a:pt x="17017" y="25161"/>
                          <a:pt x="16818" y="24170"/>
                        </a:cubicBezTo>
                        <a:cubicBezTo>
                          <a:pt x="17217" y="24368"/>
                          <a:pt x="17615" y="24170"/>
                          <a:pt x="18014" y="23774"/>
                        </a:cubicBezTo>
                        <a:cubicBezTo>
                          <a:pt x="18811" y="22982"/>
                          <a:pt x="18612" y="21397"/>
                          <a:pt x="17815" y="19416"/>
                        </a:cubicBezTo>
                        <a:cubicBezTo>
                          <a:pt x="16818" y="17237"/>
                          <a:pt x="15822" y="16643"/>
                          <a:pt x="15024" y="17237"/>
                        </a:cubicBezTo>
                        <a:cubicBezTo>
                          <a:pt x="14426" y="17633"/>
                          <a:pt x="14028" y="19020"/>
                          <a:pt x="14426" y="20604"/>
                        </a:cubicBezTo>
                        <a:cubicBezTo>
                          <a:pt x="13031" y="19416"/>
                          <a:pt x="11636" y="18624"/>
                          <a:pt x="10240" y="18822"/>
                        </a:cubicBezTo>
                        <a:cubicBezTo>
                          <a:pt x="10240" y="18822"/>
                          <a:pt x="10240" y="18822"/>
                          <a:pt x="10041" y="18822"/>
                        </a:cubicBezTo>
                        <a:cubicBezTo>
                          <a:pt x="10440" y="17831"/>
                          <a:pt x="10240" y="16445"/>
                          <a:pt x="9642" y="14860"/>
                        </a:cubicBezTo>
                        <a:cubicBezTo>
                          <a:pt x="9044" y="13077"/>
                          <a:pt x="8247" y="12285"/>
                          <a:pt x="7450" y="12285"/>
                        </a:cubicBezTo>
                        <a:cubicBezTo>
                          <a:pt x="7251" y="12087"/>
                          <a:pt x="7251" y="11889"/>
                          <a:pt x="7051" y="11889"/>
                        </a:cubicBezTo>
                        <a:cubicBezTo>
                          <a:pt x="6453" y="11294"/>
                          <a:pt x="5656" y="10700"/>
                          <a:pt x="4859" y="10502"/>
                        </a:cubicBezTo>
                        <a:cubicBezTo>
                          <a:pt x="6054" y="8917"/>
                          <a:pt x="6254" y="5748"/>
                          <a:pt x="5058" y="1984"/>
                        </a:cubicBezTo>
                        <a:cubicBezTo>
                          <a:pt x="4460" y="-195"/>
                          <a:pt x="3065" y="-195"/>
                          <a:pt x="2267" y="201"/>
                        </a:cubicBezTo>
                        <a:cubicBezTo>
                          <a:pt x="473" y="1192"/>
                          <a:pt x="75" y="3569"/>
                          <a:pt x="1669" y="7729"/>
                        </a:cubicBezTo>
                        <a:cubicBezTo>
                          <a:pt x="2267" y="8719"/>
                          <a:pt x="2865" y="9710"/>
                          <a:pt x="3264" y="10304"/>
                        </a:cubicBezTo>
                        <a:cubicBezTo>
                          <a:pt x="2865" y="10304"/>
                          <a:pt x="2467" y="10502"/>
                          <a:pt x="2267" y="10700"/>
                        </a:cubicBezTo>
                        <a:cubicBezTo>
                          <a:pt x="1869" y="11096"/>
                          <a:pt x="1669" y="11691"/>
                          <a:pt x="1869" y="12483"/>
                        </a:cubicBezTo>
                        <a:cubicBezTo>
                          <a:pt x="1869" y="12483"/>
                          <a:pt x="1869" y="12483"/>
                          <a:pt x="1869" y="12681"/>
                        </a:cubicBezTo>
                        <a:cubicBezTo>
                          <a:pt x="1071" y="12087"/>
                          <a:pt x="473" y="12087"/>
                          <a:pt x="75" y="13870"/>
                        </a:cubicBezTo>
                        <a:cubicBezTo>
                          <a:pt x="-125" y="15058"/>
                          <a:pt x="75" y="16445"/>
                          <a:pt x="673" y="17633"/>
                        </a:cubicBezTo>
                        <a:cubicBezTo>
                          <a:pt x="872" y="17237"/>
                          <a:pt x="673" y="17435"/>
                          <a:pt x="473" y="17633"/>
                        </a:cubicBezTo>
                        <a:close/>
                        <a:moveTo>
                          <a:pt x="8446" y="18426"/>
                        </a:moveTo>
                        <a:cubicBezTo>
                          <a:pt x="8646" y="18822"/>
                          <a:pt x="9044" y="19020"/>
                          <a:pt x="9244" y="19020"/>
                        </a:cubicBezTo>
                        <a:cubicBezTo>
                          <a:pt x="9244" y="19020"/>
                          <a:pt x="9244" y="19218"/>
                          <a:pt x="9244" y="19218"/>
                        </a:cubicBezTo>
                        <a:cubicBezTo>
                          <a:pt x="8845" y="18822"/>
                          <a:pt x="8646" y="18624"/>
                          <a:pt x="8247" y="18426"/>
                        </a:cubicBezTo>
                        <a:cubicBezTo>
                          <a:pt x="8247" y="18426"/>
                          <a:pt x="8247" y="18426"/>
                          <a:pt x="8446" y="184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92" name="Freeform 3291">
                    <a:extLst>
                      <a:ext uri="{FF2B5EF4-FFF2-40B4-BE49-F238E27FC236}">
                        <a16:creationId xmlns:a16="http://schemas.microsoft.com/office/drawing/2014/main" id="{FED4BAA3-38DB-FFD3-4FE7-C5E4727FD017}"/>
                      </a:ext>
                    </a:extLst>
                  </p:cNvPr>
                  <p:cNvSpPr/>
                  <p:nvPr/>
                </p:nvSpPr>
                <p:spPr>
                  <a:xfrm>
                    <a:off x="2048827" y="5832630"/>
                    <a:ext cx="6579" cy="7265"/>
                  </a:xfrm>
                  <a:custGeom>
                    <a:avLst/>
                    <a:gdLst>
                      <a:gd name="connsiteX0" fmla="*/ 6004 w 6579"/>
                      <a:gd name="connsiteY0" fmla="*/ 6823 h 7265"/>
                      <a:gd name="connsiteX1" fmla="*/ 4808 w 6579"/>
                      <a:gd name="connsiteY1" fmla="*/ 1673 h 7265"/>
                      <a:gd name="connsiteX2" fmla="*/ 622 w 6579"/>
                      <a:gd name="connsiteY2" fmla="*/ 484 h 7265"/>
                      <a:gd name="connsiteX3" fmla="*/ 1818 w 6579"/>
                      <a:gd name="connsiteY3" fmla="*/ 5634 h 7265"/>
                      <a:gd name="connsiteX4" fmla="*/ 6004 w 6579"/>
                      <a:gd name="connsiteY4" fmla="*/ 6823 h 72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79" h="7265">
                        <a:moveTo>
                          <a:pt x="6004" y="6823"/>
                        </a:moveTo>
                        <a:cubicBezTo>
                          <a:pt x="7200" y="5833"/>
                          <a:pt x="6403" y="3852"/>
                          <a:pt x="4808" y="1673"/>
                        </a:cubicBezTo>
                        <a:cubicBezTo>
                          <a:pt x="3014" y="88"/>
                          <a:pt x="1619" y="-506"/>
                          <a:pt x="622" y="484"/>
                        </a:cubicBezTo>
                        <a:cubicBezTo>
                          <a:pt x="-574" y="1475"/>
                          <a:pt x="24" y="3456"/>
                          <a:pt x="1818" y="5634"/>
                        </a:cubicBezTo>
                        <a:cubicBezTo>
                          <a:pt x="3612" y="7417"/>
                          <a:pt x="5207" y="7615"/>
                          <a:pt x="6004" y="682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93" name="Freeform 3292">
                    <a:extLst>
                      <a:ext uri="{FF2B5EF4-FFF2-40B4-BE49-F238E27FC236}">
                        <a16:creationId xmlns:a16="http://schemas.microsoft.com/office/drawing/2014/main" id="{93291BF6-99DE-3CFE-2232-555D116ECDCB}"/>
                      </a:ext>
                    </a:extLst>
                  </p:cNvPr>
                  <p:cNvSpPr/>
                  <p:nvPr/>
                </p:nvSpPr>
                <p:spPr>
                  <a:xfrm>
                    <a:off x="1974303" y="5790723"/>
                    <a:ext cx="7052" cy="7049"/>
                  </a:xfrm>
                  <a:custGeom>
                    <a:avLst/>
                    <a:gdLst>
                      <a:gd name="connsiteX0" fmla="*/ 2392 w 7052"/>
                      <a:gd name="connsiteY0" fmla="*/ 5348 h 7049"/>
                      <a:gd name="connsiteX1" fmla="*/ 6777 w 7052"/>
                      <a:gd name="connsiteY1" fmla="*/ 6735 h 7049"/>
                      <a:gd name="connsiteX2" fmla="*/ 4585 w 7052"/>
                      <a:gd name="connsiteY2" fmla="*/ 1585 h 7049"/>
                      <a:gd name="connsiteX3" fmla="*/ 2392 w 7052"/>
                      <a:gd name="connsiteY3" fmla="*/ 0 h 7049"/>
                      <a:gd name="connsiteX4" fmla="*/ 0 w 7052"/>
                      <a:gd name="connsiteY4" fmla="*/ 1783 h 7049"/>
                      <a:gd name="connsiteX5" fmla="*/ 2392 w 7052"/>
                      <a:gd name="connsiteY5" fmla="*/ 5348 h 70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52" h="7049">
                        <a:moveTo>
                          <a:pt x="2392" y="5348"/>
                        </a:moveTo>
                        <a:cubicBezTo>
                          <a:pt x="3987" y="6735"/>
                          <a:pt x="5581" y="7527"/>
                          <a:pt x="6777" y="6735"/>
                        </a:cubicBezTo>
                        <a:cubicBezTo>
                          <a:pt x="7574" y="5150"/>
                          <a:pt x="6578" y="3367"/>
                          <a:pt x="4585" y="1585"/>
                        </a:cubicBezTo>
                        <a:cubicBezTo>
                          <a:pt x="3787" y="991"/>
                          <a:pt x="3189" y="396"/>
                          <a:pt x="2392" y="0"/>
                        </a:cubicBezTo>
                        <a:cubicBezTo>
                          <a:pt x="1595" y="594"/>
                          <a:pt x="797" y="1188"/>
                          <a:pt x="0" y="1783"/>
                        </a:cubicBezTo>
                        <a:cubicBezTo>
                          <a:pt x="199" y="2773"/>
                          <a:pt x="997" y="4160"/>
                          <a:pt x="2392" y="53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94" name="Freeform 3293">
                    <a:extLst>
                      <a:ext uri="{FF2B5EF4-FFF2-40B4-BE49-F238E27FC236}">
                        <a16:creationId xmlns:a16="http://schemas.microsoft.com/office/drawing/2014/main" id="{A1D7A72A-547E-B1B6-787B-93AA39EBD5D8}"/>
                      </a:ext>
                    </a:extLst>
                  </p:cNvPr>
                  <p:cNvSpPr/>
                  <p:nvPr/>
                </p:nvSpPr>
                <p:spPr>
                  <a:xfrm>
                    <a:off x="2019551" y="5758435"/>
                    <a:ext cx="5560" cy="4980"/>
                  </a:xfrm>
                  <a:custGeom>
                    <a:avLst/>
                    <a:gdLst>
                      <a:gd name="connsiteX0" fmla="*/ 5382 w 5560"/>
                      <a:gd name="connsiteY0" fmla="*/ 4160 h 4980"/>
                      <a:gd name="connsiteX1" fmla="*/ 3787 w 5560"/>
                      <a:gd name="connsiteY1" fmla="*/ 0 h 4980"/>
                      <a:gd name="connsiteX2" fmla="*/ 0 w 5560"/>
                      <a:gd name="connsiteY2" fmla="*/ 2575 h 4980"/>
                      <a:gd name="connsiteX3" fmla="*/ 598 w 5560"/>
                      <a:gd name="connsiteY3" fmla="*/ 3169 h 4980"/>
                      <a:gd name="connsiteX4" fmla="*/ 5382 w 5560"/>
                      <a:gd name="connsiteY4" fmla="*/ 4160 h 49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60" h="4980">
                        <a:moveTo>
                          <a:pt x="5382" y="4160"/>
                        </a:moveTo>
                        <a:cubicBezTo>
                          <a:pt x="5980" y="3169"/>
                          <a:pt x="4983" y="1585"/>
                          <a:pt x="3787" y="0"/>
                        </a:cubicBezTo>
                        <a:cubicBezTo>
                          <a:pt x="2591" y="792"/>
                          <a:pt x="1196" y="1585"/>
                          <a:pt x="0" y="2575"/>
                        </a:cubicBezTo>
                        <a:cubicBezTo>
                          <a:pt x="199" y="2773"/>
                          <a:pt x="399" y="2971"/>
                          <a:pt x="598" y="3169"/>
                        </a:cubicBezTo>
                        <a:cubicBezTo>
                          <a:pt x="2591" y="5150"/>
                          <a:pt x="4584" y="5546"/>
                          <a:pt x="5382" y="41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95" name="Freeform 3294">
                    <a:extLst>
                      <a:ext uri="{FF2B5EF4-FFF2-40B4-BE49-F238E27FC236}">
                        <a16:creationId xmlns:a16="http://schemas.microsoft.com/office/drawing/2014/main" id="{C6D95FB7-7AB7-F4AE-934D-31149D4BF2B3}"/>
                      </a:ext>
                    </a:extLst>
                  </p:cNvPr>
                  <p:cNvSpPr/>
                  <p:nvPr/>
                </p:nvSpPr>
                <p:spPr>
                  <a:xfrm>
                    <a:off x="2081272" y="5723071"/>
                    <a:ext cx="12852" cy="12492"/>
                  </a:xfrm>
                  <a:custGeom>
                    <a:avLst/>
                    <a:gdLst>
                      <a:gd name="connsiteX0" fmla="*/ 5651 w 12852"/>
                      <a:gd name="connsiteY0" fmla="*/ 5849 h 12492"/>
                      <a:gd name="connsiteX1" fmla="*/ 6049 w 12852"/>
                      <a:gd name="connsiteY1" fmla="*/ 8622 h 12492"/>
                      <a:gd name="connsiteX2" fmla="*/ 9438 w 12852"/>
                      <a:gd name="connsiteY2" fmla="*/ 12386 h 12492"/>
                      <a:gd name="connsiteX3" fmla="*/ 10435 w 12852"/>
                      <a:gd name="connsiteY3" fmla="*/ 7433 h 12492"/>
                      <a:gd name="connsiteX4" fmla="*/ 10435 w 12852"/>
                      <a:gd name="connsiteY4" fmla="*/ 7433 h 12492"/>
                      <a:gd name="connsiteX5" fmla="*/ 12428 w 12852"/>
                      <a:gd name="connsiteY5" fmla="*/ 6641 h 12492"/>
                      <a:gd name="connsiteX6" fmla="*/ 11431 w 12852"/>
                      <a:gd name="connsiteY6" fmla="*/ 2481 h 12492"/>
                      <a:gd name="connsiteX7" fmla="*/ 7246 w 12852"/>
                      <a:gd name="connsiteY7" fmla="*/ 1095 h 12492"/>
                      <a:gd name="connsiteX8" fmla="*/ 7246 w 12852"/>
                      <a:gd name="connsiteY8" fmla="*/ 4264 h 12492"/>
                      <a:gd name="connsiteX9" fmla="*/ 7046 w 12852"/>
                      <a:gd name="connsiteY9" fmla="*/ 4264 h 12492"/>
                      <a:gd name="connsiteX10" fmla="*/ 6249 w 12852"/>
                      <a:gd name="connsiteY10" fmla="*/ 4858 h 12492"/>
                      <a:gd name="connsiteX11" fmla="*/ 4256 w 12852"/>
                      <a:gd name="connsiteY11" fmla="*/ 1491 h 12492"/>
                      <a:gd name="connsiteX12" fmla="*/ 867 w 12852"/>
                      <a:gd name="connsiteY12" fmla="*/ 104 h 12492"/>
                      <a:gd name="connsiteX13" fmla="*/ 468 w 12852"/>
                      <a:gd name="connsiteY13" fmla="*/ 302 h 12492"/>
                      <a:gd name="connsiteX14" fmla="*/ 269 w 12852"/>
                      <a:gd name="connsiteY14" fmla="*/ 500 h 12492"/>
                      <a:gd name="connsiteX15" fmla="*/ 1465 w 12852"/>
                      <a:gd name="connsiteY15" fmla="*/ 4858 h 12492"/>
                      <a:gd name="connsiteX16" fmla="*/ 5651 w 12852"/>
                      <a:gd name="connsiteY16" fmla="*/ 5849 h 124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2852" h="12492">
                        <a:moveTo>
                          <a:pt x="5651" y="5849"/>
                        </a:moveTo>
                        <a:cubicBezTo>
                          <a:pt x="5651" y="6641"/>
                          <a:pt x="5850" y="7632"/>
                          <a:pt x="6049" y="8622"/>
                        </a:cubicBezTo>
                        <a:cubicBezTo>
                          <a:pt x="6847" y="10999"/>
                          <a:pt x="8043" y="12980"/>
                          <a:pt x="9438" y="12386"/>
                        </a:cubicBezTo>
                        <a:cubicBezTo>
                          <a:pt x="10833" y="11791"/>
                          <a:pt x="10833" y="9811"/>
                          <a:pt x="10435" y="7433"/>
                        </a:cubicBezTo>
                        <a:cubicBezTo>
                          <a:pt x="10435" y="7433"/>
                          <a:pt x="10435" y="7433"/>
                          <a:pt x="10435" y="7433"/>
                        </a:cubicBezTo>
                        <a:cubicBezTo>
                          <a:pt x="11232" y="7632"/>
                          <a:pt x="12029" y="7235"/>
                          <a:pt x="12428" y="6641"/>
                        </a:cubicBezTo>
                        <a:cubicBezTo>
                          <a:pt x="13026" y="5651"/>
                          <a:pt x="13225" y="4264"/>
                          <a:pt x="11431" y="2481"/>
                        </a:cubicBezTo>
                        <a:cubicBezTo>
                          <a:pt x="9837" y="1095"/>
                          <a:pt x="8043" y="104"/>
                          <a:pt x="7246" y="1095"/>
                        </a:cubicBezTo>
                        <a:cubicBezTo>
                          <a:pt x="6648" y="1887"/>
                          <a:pt x="6648" y="2877"/>
                          <a:pt x="7246" y="4264"/>
                        </a:cubicBezTo>
                        <a:cubicBezTo>
                          <a:pt x="7246" y="4264"/>
                          <a:pt x="7246" y="4264"/>
                          <a:pt x="7046" y="4264"/>
                        </a:cubicBezTo>
                        <a:cubicBezTo>
                          <a:pt x="6648" y="4264"/>
                          <a:pt x="6448" y="4462"/>
                          <a:pt x="6249" y="4858"/>
                        </a:cubicBezTo>
                        <a:cubicBezTo>
                          <a:pt x="6049" y="3868"/>
                          <a:pt x="5452" y="2679"/>
                          <a:pt x="4256" y="1491"/>
                        </a:cubicBezTo>
                        <a:cubicBezTo>
                          <a:pt x="3060" y="500"/>
                          <a:pt x="1864" y="-292"/>
                          <a:pt x="867" y="104"/>
                        </a:cubicBezTo>
                        <a:cubicBezTo>
                          <a:pt x="668" y="104"/>
                          <a:pt x="468" y="302"/>
                          <a:pt x="468" y="302"/>
                        </a:cubicBezTo>
                        <a:cubicBezTo>
                          <a:pt x="468" y="302"/>
                          <a:pt x="269" y="500"/>
                          <a:pt x="269" y="500"/>
                        </a:cubicBezTo>
                        <a:cubicBezTo>
                          <a:pt x="-329" y="1689"/>
                          <a:pt x="70" y="3274"/>
                          <a:pt x="1465" y="4858"/>
                        </a:cubicBezTo>
                        <a:cubicBezTo>
                          <a:pt x="3060" y="6245"/>
                          <a:pt x="4854" y="7037"/>
                          <a:pt x="5651" y="58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96" name="Freeform 3295">
                    <a:extLst>
                      <a:ext uri="{FF2B5EF4-FFF2-40B4-BE49-F238E27FC236}">
                        <a16:creationId xmlns:a16="http://schemas.microsoft.com/office/drawing/2014/main" id="{F0BA05C8-5BA8-F1DA-500E-B5538EEB9B5D}"/>
                      </a:ext>
                    </a:extLst>
                  </p:cNvPr>
                  <p:cNvSpPr/>
                  <p:nvPr/>
                </p:nvSpPr>
                <p:spPr>
                  <a:xfrm>
                    <a:off x="2026059" y="5825785"/>
                    <a:ext cx="12300" cy="13051"/>
                  </a:xfrm>
                  <a:custGeom>
                    <a:avLst/>
                    <a:gdLst>
                      <a:gd name="connsiteX0" fmla="*/ 4056 w 12300"/>
                      <a:gd name="connsiteY0" fmla="*/ 6141 h 13051"/>
                      <a:gd name="connsiteX1" fmla="*/ 269 w 12300"/>
                      <a:gd name="connsiteY1" fmla="*/ 5744 h 13051"/>
                      <a:gd name="connsiteX2" fmla="*/ 1465 w 12300"/>
                      <a:gd name="connsiteY2" fmla="*/ 9904 h 13051"/>
                      <a:gd name="connsiteX3" fmla="*/ 5850 w 12300"/>
                      <a:gd name="connsiteY3" fmla="*/ 10301 h 13051"/>
                      <a:gd name="connsiteX4" fmla="*/ 6050 w 12300"/>
                      <a:gd name="connsiteY4" fmla="*/ 9508 h 13051"/>
                      <a:gd name="connsiteX5" fmla="*/ 7245 w 12300"/>
                      <a:gd name="connsiteY5" fmla="*/ 11093 h 13051"/>
                      <a:gd name="connsiteX6" fmla="*/ 11631 w 12300"/>
                      <a:gd name="connsiteY6" fmla="*/ 12876 h 13051"/>
                      <a:gd name="connsiteX7" fmla="*/ 10833 w 12300"/>
                      <a:gd name="connsiteY7" fmla="*/ 9112 h 13051"/>
                      <a:gd name="connsiteX8" fmla="*/ 9039 w 12300"/>
                      <a:gd name="connsiteY8" fmla="*/ 7725 h 13051"/>
                      <a:gd name="connsiteX9" fmla="*/ 8043 w 12300"/>
                      <a:gd name="connsiteY9" fmla="*/ 3367 h 13051"/>
                      <a:gd name="connsiteX10" fmla="*/ 5053 w 12300"/>
                      <a:gd name="connsiteY10" fmla="*/ 0 h 13051"/>
                      <a:gd name="connsiteX11" fmla="*/ 4455 w 12300"/>
                      <a:gd name="connsiteY11" fmla="*/ 5348 h 13051"/>
                      <a:gd name="connsiteX12" fmla="*/ 5850 w 12300"/>
                      <a:gd name="connsiteY12" fmla="*/ 8122 h 13051"/>
                      <a:gd name="connsiteX13" fmla="*/ 5850 w 12300"/>
                      <a:gd name="connsiteY13" fmla="*/ 8320 h 13051"/>
                      <a:gd name="connsiteX14" fmla="*/ 4056 w 12300"/>
                      <a:gd name="connsiteY14" fmla="*/ 6141 h 130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2300" h="13051">
                        <a:moveTo>
                          <a:pt x="4056" y="6141"/>
                        </a:moveTo>
                        <a:cubicBezTo>
                          <a:pt x="2262" y="4556"/>
                          <a:pt x="867" y="4754"/>
                          <a:pt x="269" y="5744"/>
                        </a:cubicBezTo>
                        <a:cubicBezTo>
                          <a:pt x="-329" y="6735"/>
                          <a:pt x="70" y="8518"/>
                          <a:pt x="1465" y="9904"/>
                        </a:cubicBezTo>
                        <a:cubicBezTo>
                          <a:pt x="3658" y="11885"/>
                          <a:pt x="5252" y="11885"/>
                          <a:pt x="5850" y="10301"/>
                        </a:cubicBezTo>
                        <a:cubicBezTo>
                          <a:pt x="6050" y="10102"/>
                          <a:pt x="6050" y="9706"/>
                          <a:pt x="6050" y="9508"/>
                        </a:cubicBezTo>
                        <a:cubicBezTo>
                          <a:pt x="6249" y="10102"/>
                          <a:pt x="6648" y="10499"/>
                          <a:pt x="7245" y="11093"/>
                        </a:cubicBezTo>
                        <a:cubicBezTo>
                          <a:pt x="8641" y="12480"/>
                          <a:pt x="10435" y="13470"/>
                          <a:pt x="11631" y="12876"/>
                        </a:cubicBezTo>
                        <a:cubicBezTo>
                          <a:pt x="12627" y="12281"/>
                          <a:pt x="12627" y="10895"/>
                          <a:pt x="10833" y="9112"/>
                        </a:cubicBezTo>
                        <a:cubicBezTo>
                          <a:pt x="10235" y="8518"/>
                          <a:pt x="9637" y="8122"/>
                          <a:pt x="9039" y="7725"/>
                        </a:cubicBezTo>
                        <a:cubicBezTo>
                          <a:pt x="9039" y="6537"/>
                          <a:pt x="8641" y="5150"/>
                          <a:pt x="8043" y="3367"/>
                        </a:cubicBezTo>
                        <a:cubicBezTo>
                          <a:pt x="7245" y="1387"/>
                          <a:pt x="6050" y="0"/>
                          <a:pt x="5053" y="0"/>
                        </a:cubicBezTo>
                        <a:cubicBezTo>
                          <a:pt x="3259" y="0"/>
                          <a:pt x="3458" y="2575"/>
                          <a:pt x="4455" y="5348"/>
                        </a:cubicBezTo>
                        <a:cubicBezTo>
                          <a:pt x="4854" y="6339"/>
                          <a:pt x="5252" y="7329"/>
                          <a:pt x="5850" y="8122"/>
                        </a:cubicBezTo>
                        <a:cubicBezTo>
                          <a:pt x="5850" y="8122"/>
                          <a:pt x="5850" y="8320"/>
                          <a:pt x="5850" y="8320"/>
                        </a:cubicBezTo>
                        <a:cubicBezTo>
                          <a:pt x="5452" y="7725"/>
                          <a:pt x="4854" y="6933"/>
                          <a:pt x="4056" y="61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97" name="Freeform 3296">
                    <a:extLst>
                      <a:ext uri="{FF2B5EF4-FFF2-40B4-BE49-F238E27FC236}">
                        <a16:creationId xmlns:a16="http://schemas.microsoft.com/office/drawing/2014/main" id="{098A4917-7846-3448-8038-538158143474}"/>
                      </a:ext>
                    </a:extLst>
                  </p:cNvPr>
                  <p:cNvSpPr/>
                  <p:nvPr/>
                </p:nvSpPr>
                <p:spPr>
                  <a:xfrm>
                    <a:off x="2005203" y="5840899"/>
                    <a:ext cx="17536" cy="19946"/>
                  </a:xfrm>
                  <a:custGeom>
                    <a:avLst/>
                    <a:gdLst>
                      <a:gd name="connsiteX0" fmla="*/ 15344 w 17536"/>
                      <a:gd name="connsiteY0" fmla="*/ 16778 h 19946"/>
                      <a:gd name="connsiteX1" fmla="*/ 13351 w 17536"/>
                      <a:gd name="connsiteY1" fmla="*/ 15787 h 19946"/>
                      <a:gd name="connsiteX2" fmla="*/ 8168 w 17536"/>
                      <a:gd name="connsiteY2" fmla="*/ 8260 h 19946"/>
                      <a:gd name="connsiteX3" fmla="*/ 6374 w 17536"/>
                      <a:gd name="connsiteY3" fmla="*/ 7467 h 19946"/>
                      <a:gd name="connsiteX4" fmla="*/ 6374 w 17536"/>
                      <a:gd name="connsiteY4" fmla="*/ 7665 h 19946"/>
                      <a:gd name="connsiteX5" fmla="*/ 6374 w 17536"/>
                      <a:gd name="connsiteY5" fmla="*/ 7665 h 19946"/>
                      <a:gd name="connsiteX6" fmla="*/ 6374 w 17536"/>
                      <a:gd name="connsiteY6" fmla="*/ 7467 h 19946"/>
                      <a:gd name="connsiteX7" fmla="*/ 4381 w 17536"/>
                      <a:gd name="connsiteY7" fmla="*/ 3505 h 19946"/>
                      <a:gd name="connsiteX8" fmla="*/ 394 w 17536"/>
                      <a:gd name="connsiteY8" fmla="*/ 336 h 19946"/>
                      <a:gd name="connsiteX9" fmla="*/ 2188 w 17536"/>
                      <a:gd name="connsiteY9" fmla="*/ 6081 h 19946"/>
                      <a:gd name="connsiteX10" fmla="*/ 3185 w 17536"/>
                      <a:gd name="connsiteY10" fmla="*/ 7269 h 19946"/>
                      <a:gd name="connsiteX11" fmla="*/ 3783 w 17536"/>
                      <a:gd name="connsiteY11" fmla="*/ 8656 h 19946"/>
                      <a:gd name="connsiteX12" fmla="*/ 6773 w 17536"/>
                      <a:gd name="connsiteY12" fmla="*/ 10637 h 19946"/>
                      <a:gd name="connsiteX13" fmla="*/ 6972 w 17536"/>
                      <a:gd name="connsiteY13" fmla="*/ 10439 h 19946"/>
                      <a:gd name="connsiteX14" fmla="*/ 11955 w 17536"/>
                      <a:gd name="connsiteY14" fmla="*/ 17174 h 19946"/>
                      <a:gd name="connsiteX15" fmla="*/ 12952 w 17536"/>
                      <a:gd name="connsiteY15" fmla="*/ 19551 h 19946"/>
                      <a:gd name="connsiteX16" fmla="*/ 17536 w 17536"/>
                      <a:gd name="connsiteY16" fmla="*/ 19947 h 19946"/>
                      <a:gd name="connsiteX17" fmla="*/ 15344 w 17536"/>
                      <a:gd name="connsiteY17" fmla="*/ 16778 h 19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7536" h="19946">
                        <a:moveTo>
                          <a:pt x="15344" y="16778"/>
                        </a:moveTo>
                        <a:cubicBezTo>
                          <a:pt x="14746" y="16183"/>
                          <a:pt x="13949" y="15787"/>
                          <a:pt x="13351" y="15787"/>
                        </a:cubicBezTo>
                        <a:cubicBezTo>
                          <a:pt x="12354" y="12420"/>
                          <a:pt x="10560" y="9844"/>
                          <a:pt x="8168" y="8260"/>
                        </a:cubicBezTo>
                        <a:cubicBezTo>
                          <a:pt x="7570" y="7863"/>
                          <a:pt x="6972" y="7665"/>
                          <a:pt x="6374" y="7467"/>
                        </a:cubicBezTo>
                        <a:lnTo>
                          <a:pt x="6374" y="7665"/>
                        </a:lnTo>
                        <a:lnTo>
                          <a:pt x="6374" y="7665"/>
                        </a:lnTo>
                        <a:lnTo>
                          <a:pt x="6374" y="7467"/>
                        </a:lnTo>
                        <a:cubicBezTo>
                          <a:pt x="5776" y="6081"/>
                          <a:pt x="5178" y="4694"/>
                          <a:pt x="4381" y="3505"/>
                        </a:cubicBezTo>
                        <a:cubicBezTo>
                          <a:pt x="2986" y="1327"/>
                          <a:pt x="1391" y="-852"/>
                          <a:pt x="394" y="336"/>
                        </a:cubicBezTo>
                        <a:cubicBezTo>
                          <a:pt x="-802" y="1525"/>
                          <a:pt x="992" y="4100"/>
                          <a:pt x="2188" y="6081"/>
                        </a:cubicBezTo>
                        <a:cubicBezTo>
                          <a:pt x="2587" y="6675"/>
                          <a:pt x="2786" y="7071"/>
                          <a:pt x="3185" y="7269"/>
                        </a:cubicBezTo>
                        <a:cubicBezTo>
                          <a:pt x="3185" y="7665"/>
                          <a:pt x="3384" y="8260"/>
                          <a:pt x="3783" y="8656"/>
                        </a:cubicBezTo>
                        <a:cubicBezTo>
                          <a:pt x="4780" y="10439"/>
                          <a:pt x="5976" y="11429"/>
                          <a:pt x="6773" y="10637"/>
                        </a:cubicBezTo>
                        <a:lnTo>
                          <a:pt x="6972" y="10439"/>
                        </a:lnTo>
                        <a:cubicBezTo>
                          <a:pt x="7969" y="13806"/>
                          <a:pt x="9563" y="15985"/>
                          <a:pt x="11955" y="17174"/>
                        </a:cubicBezTo>
                        <a:cubicBezTo>
                          <a:pt x="11955" y="17966"/>
                          <a:pt x="12354" y="18758"/>
                          <a:pt x="12952" y="19551"/>
                        </a:cubicBezTo>
                        <a:cubicBezTo>
                          <a:pt x="14547" y="19749"/>
                          <a:pt x="15942" y="19749"/>
                          <a:pt x="17536" y="19947"/>
                        </a:cubicBezTo>
                        <a:cubicBezTo>
                          <a:pt x="17536" y="18956"/>
                          <a:pt x="16939" y="17966"/>
                          <a:pt x="15344" y="167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98" name="Freeform 3297">
                    <a:extLst>
                      <a:ext uri="{FF2B5EF4-FFF2-40B4-BE49-F238E27FC236}">
                        <a16:creationId xmlns:a16="http://schemas.microsoft.com/office/drawing/2014/main" id="{6BDCBC15-FDC7-CF8B-6206-D7CE7CEC5E98}"/>
                      </a:ext>
                    </a:extLst>
                  </p:cNvPr>
                  <p:cNvSpPr/>
                  <p:nvPr/>
                </p:nvSpPr>
                <p:spPr>
                  <a:xfrm>
                    <a:off x="2064597" y="5838055"/>
                    <a:ext cx="25692" cy="29130"/>
                  </a:xfrm>
                  <a:custGeom>
                    <a:avLst/>
                    <a:gdLst>
                      <a:gd name="connsiteX0" fmla="*/ 9569 w 25692"/>
                      <a:gd name="connsiteY0" fmla="*/ 7539 h 29130"/>
                      <a:gd name="connsiteX1" fmla="*/ 6779 w 25692"/>
                      <a:gd name="connsiteY1" fmla="*/ 4171 h 29130"/>
                      <a:gd name="connsiteX2" fmla="*/ 5981 w 25692"/>
                      <a:gd name="connsiteY2" fmla="*/ 4765 h 29130"/>
                      <a:gd name="connsiteX3" fmla="*/ 3789 w 25692"/>
                      <a:gd name="connsiteY3" fmla="*/ 1398 h 29130"/>
                      <a:gd name="connsiteX4" fmla="*/ 201 w 25692"/>
                      <a:gd name="connsiteY4" fmla="*/ 605 h 29130"/>
                      <a:gd name="connsiteX5" fmla="*/ 1796 w 25692"/>
                      <a:gd name="connsiteY5" fmla="*/ 4765 h 29130"/>
                      <a:gd name="connsiteX6" fmla="*/ 5782 w 25692"/>
                      <a:gd name="connsiteY6" fmla="*/ 6152 h 29130"/>
                      <a:gd name="connsiteX7" fmla="*/ 5981 w 25692"/>
                      <a:gd name="connsiteY7" fmla="*/ 5954 h 29130"/>
                      <a:gd name="connsiteX8" fmla="*/ 6779 w 25692"/>
                      <a:gd name="connsiteY8" fmla="*/ 8925 h 29130"/>
                      <a:gd name="connsiteX9" fmla="*/ 9769 w 25692"/>
                      <a:gd name="connsiteY9" fmla="*/ 12689 h 29130"/>
                      <a:gd name="connsiteX10" fmla="*/ 10367 w 25692"/>
                      <a:gd name="connsiteY10" fmla="*/ 12293 h 29130"/>
                      <a:gd name="connsiteX11" fmla="*/ 10367 w 25692"/>
                      <a:gd name="connsiteY11" fmla="*/ 12293 h 29130"/>
                      <a:gd name="connsiteX12" fmla="*/ 11164 w 25692"/>
                      <a:gd name="connsiteY12" fmla="*/ 12887 h 29130"/>
                      <a:gd name="connsiteX13" fmla="*/ 14353 w 25692"/>
                      <a:gd name="connsiteY13" fmla="*/ 16452 h 29130"/>
                      <a:gd name="connsiteX14" fmla="*/ 20731 w 25692"/>
                      <a:gd name="connsiteY14" fmla="*/ 24376 h 29130"/>
                      <a:gd name="connsiteX15" fmla="*/ 23522 w 25692"/>
                      <a:gd name="connsiteY15" fmla="*/ 29130 h 29130"/>
                      <a:gd name="connsiteX16" fmla="*/ 24519 w 25692"/>
                      <a:gd name="connsiteY16" fmla="*/ 25961 h 29130"/>
                      <a:gd name="connsiteX17" fmla="*/ 25515 w 25692"/>
                      <a:gd name="connsiteY17" fmla="*/ 25366 h 29130"/>
                      <a:gd name="connsiteX18" fmla="*/ 25515 w 25692"/>
                      <a:gd name="connsiteY18" fmla="*/ 23584 h 29130"/>
                      <a:gd name="connsiteX19" fmla="*/ 23123 w 25692"/>
                      <a:gd name="connsiteY19" fmla="*/ 20810 h 29130"/>
                      <a:gd name="connsiteX20" fmla="*/ 22525 w 25692"/>
                      <a:gd name="connsiteY20" fmla="*/ 18830 h 29130"/>
                      <a:gd name="connsiteX21" fmla="*/ 18539 w 25692"/>
                      <a:gd name="connsiteY21" fmla="*/ 13481 h 29130"/>
                      <a:gd name="connsiteX22" fmla="*/ 17941 w 25692"/>
                      <a:gd name="connsiteY22" fmla="*/ 14075 h 29130"/>
                      <a:gd name="connsiteX23" fmla="*/ 16546 w 25692"/>
                      <a:gd name="connsiteY23" fmla="*/ 11500 h 29130"/>
                      <a:gd name="connsiteX24" fmla="*/ 13954 w 25692"/>
                      <a:gd name="connsiteY24" fmla="*/ 9915 h 29130"/>
                      <a:gd name="connsiteX25" fmla="*/ 13954 w 25692"/>
                      <a:gd name="connsiteY25" fmla="*/ 10312 h 29130"/>
                      <a:gd name="connsiteX26" fmla="*/ 13556 w 25692"/>
                      <a:gd name="connsiteY26" fmla="*/ 9718 h 29130"/>
                      <a:gd name="connsiteX27" fmla="*/ 13356 w 25692"/>
                      <a:gd name="connsiteY27" fmla="*/ 9519 h 29130"/>
                      <a:gd name="connsiteX28" fmla="*/ 12958 w 25692"/>
                      <a:gd name="connsiteY28" fmla="*/ 9123 h 29130"/>
                      <a:gd name="connsiteX29" fmla="*/ 9569 w 25692"/>
                      <a:gd name="connsiteY29" fmla="*/ 7539 h 291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25692" h="29130">
                        <a:moveTo>
                          <a:pt x="9569" y="7539"/>
                        </a:moveTo>
                        <a:cubicBezTo>
                          <a:pt x="8772" y="5756"/>
                          <a:pt x="7775" y="3973"/>
                          <a:pt x="6779" y="4171"/>
                        </a:cubicBezTo>
                        <a:cubicBezTo>
                          <a:pt x="6380" y="4171"/>
                          <a:pt x="6181" y="4369"/>
                          <a:pt x="5981" y="4765"/>
                        </a:cubicBezTo>
                        <a:cubicBezTo>
                          <a:pt x="5782" y="3775"/>
                          <a:pt x="4985" y="2586"/>
                          <a:pt x="3789" y="1398"/>
                        </a:cubicBezTo>
                        <a:cubicBezTo>
                          <a:pt x="1995" y="-187"/>
                          <a:pt x="799" y="-385"/>
                          <a:pt x="201" y="605"/>
                        </a:cubicBezTo>
                        <a:cubicBezTo>
                          <a:pt x="-397" y="1596"/>
                          <a:pt x="400" y="3379"/>
                          <a:pt x="1796" y="4765"/>
                        </a:cubicBezTo>
                        <a:cubicBezTo>
                          <a:pt x="3191" y="6152"/>
                          <a:pt x="4985" y="7142"/>
                          <a:pt x="5782" y="6152"/>
                        </a:cubicBezTo>
                        <a:cubicBezTo>
                          <a:pt x="5782" y="6152"/>
                          <a:pt x="5981" y="5954"/>
                          <a:pt x="5981" y="5954"/>
                        </a:cubicBezTo>
                        <a:cubicBezTo>
                          <a:pt x="5981" y="6746"/>
                          <a:pt x="6380" y="7737"/>
                          <a:pt x="6779" y="8925"/>
                        </a:cubicBezTo>
                        <a:cubicBezTo>
                          <a:pt x="7576" y="10708"/>
                          <a:pt x="8573" y="12689"/>
                          <a:pt x="9769" y="12689"/>
                        </a:cubicBezTo>
                        <a:cubicBezTo>
                          <a:pt x="9968" y="12689"/>
                          <a:pt x="10167" y="12491"/>
                          <a:pt x="10367" y="12293"/>
                        </a:cubicBezTo>
                        <a:cubicBezTo>
                          <a:pt x="10367" y="12293"/>
                          <a:pt x="10367" y="12293"/>
                          <a:pt x="10367" y="12293"/>
                        </a:cubicBezTo>
                        <a:lnTo>
                          <a:pt x="11164" y="12887"/>
                        </a:lnTo>
                        <a:cubicBezTo>
                          <a:pt x="11961" y="14075"/>
                          <a:pt x="13157" y="15264"/>
                          <a:pt x="14353" y="16452"/>
                        </a:cubicBezTo>
                        <a:cubicBezTo>
                          <a:pt x="16745" y="18830"/>
                          <a:pt x="18140" y="22197"/>
                          <a:pt x="20731" y="24376"/>
                        </a:cubicBezTo>
                        <a:cubicBezTo>
                          <a:pt x="21728" y="25961"/>
                          <a:pt x="22525" y="27545"/>
                          <a:pt x="23522" y="29130"/>
                        </a:cubicBezTo>
                        <a:cubicBezTo>
                          <a:pt x="24120" y="28338"/>
                          <a:pt x="24519" y="27149"/>
                          <a:pt x="24519" y="25961"/>
                        </a:cubicBezTo>
                        <a:cubicBezTo>
                          <a:pt x="24917" y="25763"/>
                          <a:pt x="25117" y="25564"/>
                          <a:pt x="25515" y="25366"/>
                        </a:cubicBezTo>
                        <a:cubicBezTo>
                          <a:pt x="25515" y="24772"/>
                          <a:pt x="25914" y="23980"/>
                          <a:pt x="25515" y="23584"/>
                        </a:cubicBezTo>
                        <a:cubicBezTo>
                          <a:pt x="24718" y="22593"/>
                          <a:pt x="23921" y="21801"/>
                          <a:pt x="23123" y="20810"/>
                        </a:cubicBezTo>
                        <a:cubicBezTo>
                          <a:pt x="22924" y="20216"/>
                          <a:pt x="22725" y="19622"/>
                          <a:pt x="22525" y="18830"/>
                        </a:cubicBezTo>
                        <a:cubicBezTo>
                          <a:pt x="21529" y="15858"/>
                          <a:pt x="19934" y="13085"/>
                          <a:pt x="18539" y="13481"/>
                        </a:cubicBezTo>
                        <a:cubicBezTo>
                          <a:pt x="18140" y="13481"/>
                          <a:pt x="17941" y="13877"/>
                          <a:pt x="17941" y="14075"/>
                        </a:cubicBezTo>
                        <a:cubicBezTo>
                          <a:pt x="17542" y="13283"/>
                          <a:pt x="16944" y="12293"/>
                          <a:pt x="16546" y="11500"/>
                        </a:cubicBezTo>
                        <a:cubicBezTo>
                          <a:pt x="15549" y="9321"/>
                          <a:pt x="14353" y="8727"/>
                          <a:pt x="13954" y="9915"/>
                        </a:cubicBezTo>
                        <a:cubicBezTo>
                          <a:pt x="13954" y="10114"/>
                          <a:pt x="13954" y="10114"/>
                          <a:pt x="13954" y="10312"/>
                        </a:cubicBezTo>
                        <a:cubicBezTo>
                          <a:pt x="13755" y="10114"/>
                          <a:pt x="13556" y="9915"/>
                          <a:pt x="13556" y="9718"/>
                        </a:cubicBezTo>
                        <a:lnTo>
                          <a:pt x="13356" y="9519"/>
                        </a:lnTo>
                        <a:lnTo>
                          <a:pt x="12958" y="9123"/>
                        </a:lnTo>
                        <a:cubicBezTo>
                          <a:pt x="11363" y="7737"/>
                          <a:pt x="10367" y="7340"/>
                          <a:pt x="9569" y="75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299" name="Freeform 3298">
                    <a:extLst>
                      <a:ext uri="{FF2B5EF4-FFF2-40B4-BE49-F238E27FC236}">
                        <a16:creationId xmlns:a16="http://schemas.microsoft.com/office/drawing/2014/main" id="{C1702B39-FA71-7309-B703-93AC28156C34}"/>
                      </a:ext>
                    </a:extLst>
                  </p:cNvPr>
                  <p:cNvSpPr/>
                  <p:nvPr/>
                </p:nvSpPr>
                <p:spPr>
                  <a:xfrm>
                    <a:off x="1967409" y="5813735"/>
                    <a:ext cx="8767" cy="10606"/>
                  </a:xfrm>
                  <a:custGeom>
                    <a:avLst/>
                    <a:gdLst>
                      <a:gd name="connsiteX0" fmla="*/ 1712 w 8767"/>
                      <a:gd name="connsiteY0" fmla="*/ 7494 h 10606"/>
                      <a:gd name="connsiteX1" fmla="*/ 3107 w 8767"/>
                      <a:gd name="connsiteY1" fmla="*/ 8484 h 10606"/>
                      <a:gd name="connsiteX2" fmla="*/ 6894 w 8767"/>
                      <a:gd name="connsiteY2" fmla="*/ 10267 h 10606"/>
                      <a:gd name="connsiteX3" fmla="*/ 8689 w 8767"/>
                      <a:gd name="connsiteY3" fmla="*/ 6107 h 10606"/>
                      <a:gd name="connsiteX4" fmla="*/ 7891 w 8767"/>
                      <a:gd name="connsiteY4" fmla="*/ 3532 h 10606"/>
                      <a:gd name="connsiteX5" fmla="*/ 2709 w 8767"/>
                      <a:gd name="connsiteY5" fmla="*/ 165 h 10606"/>
                      <a:gd name="connsiteX6" fmla="*/ 1911 w 8767"/>
                      <a:gd name="connsiteY6" fmla="*/ 1155 h 10606"/>
                      <a:gd name="connsiteX7" fmla="*/ 1911 w 8767"/>
                      <a:gd name="connsiteY7" fmla="*/ 1155 h 10606"/>
                      <a:gd name="connsiteX8" fmla="*/ 915 w 8767"/>
                      <a:gd name="connsiteY8" fmla="*/ 3334 h 10606"/>
                      <a:gd name="connsiteX9" fmla="*/ 317 w 8767"/>
                      <a:gd name="connsiteY9" fmla="*/ 3532 h 10606"/>
                      <a:gd name="connsiteX10" fmla="*/ 1712 w 8767"/>
                      <a:gd name="connsiteY10" fmla="*/ 7494 h 106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8767" h="10606">
                        <a:moveTo>
                          <a:pt x="1712" y="7494"/>
                        </a:moveTo>
                        <a:cubicBezTo>
                          <a:pt x="2111" y="7890"/>
                          <a:pt x="2509" y="8286"/>
                          <a:pt x="3107" y="8484"/>
                        </a:cubicBezTo>
                        <a:cubicBezTo>
                          <a:pt x="4503" y="10465"/>
                          <a:pt x="5898" y="11060"/>
                          <a:pt x="6894" y="10267"/>
                        </a:cubicBezTo>
                        <a:cubicBezTo>
                          <a:pt x="7891" y="9475"/>
                          <a:pt x="9087" y="8484"/>
                          <a:pt x="8689" y="6107"/>
                        </a:cubicBezTo>
                        <a:cubicBezTo>
                          <a:pt x="8489" y="5315"/>
                          <a:pt x="8290" y="4523"/>
                          <a:pt x="7891" y="3532"/>
                        </a:cubicBezTo>
                        <a:cubicBezTo>
                          <a:pt x="6097" y="561"/>
                          <a:pt x="4303" y="-430"/>
                          <a:pt x="2709" y="165"/>
                        </a:cubicBezTo>
                        <a:cubicBezTo>
                          <a:pt x="2310" y="363"/>
                          <a:pt x="2111" y="561"/>
                          <a:pt x="1911" y="1155"/>
                        </a:cubicBezTo>
                        <a:lnTo>
                          <a:pt x="1911" y="1155"/>
                        </a:lnTo>
                        <a:cubicBezTo>
                          <a:pt x="1313" y="1551"/>
                          <a:pt x="915" y="2344"/>
                          <a:pt x="915" y="3334"/>
                        </a:cubicBezTo>
                        <a:cubicBezTo>
                          <a:pt x="715" y="3334"/>
                          <a:pt x="516" y="3334"/>
                          <a:pt x="317" y="3532"/>
                        </a:cubicBezTo>
                        <a:cubicBezTo>
                          <a:pt x="-480" y="4523"/>
                          <a:pt x="317" y="6107"/>
                          <a:pt x="1712" y="74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00" name="Freeform 3299">
                    <a:extLst>
                      <a:ext uri="{FF2B5EF4-FFF2-40B4-BE49-F238E27FC236}">
                        <a16:creationId xmlns:a16="http://schemas.microsoft.com/office/drawing/2014/main" id="{A95CFE24-51AA-FD93-57E7-FD5F2AD09C1A}"/>
                      </a:ext>
                    </a:extLst>
                  </p:cNvPr>
                  <p:cNvSpPr/>
                  <p:nvPr/>
                </p:nvSpPr>
                <p:spPr>
                  <a:xfrm>
                    <a:off x="2000814" y="5771508"/>
                    <a:ext cx="10312" cy="15252"/>
                  </a:xfrm>
                  <a:custGeom>
                    <a:avLst/>
                    <a:gdLst>
                      <a:gd name="connsiteX0" fmla="*/ 1595 w 10312"/>
                      <a:gd name="connsiteY0" fmla="*/ 11489 h 15252"/>
                      <a:gd name="connsiteX1" fmla="*/ 2193 w 10312"/>
                      <a:gd name="connsiteY1" fmla="*/ 12083 h 15252"/>
                      <a:gd name="connsiteX2" fmla="*/ 4385 w 10312"/>
                      <a:gd name="connsiteY2" fmla="*/ 15055 h 15252"/>
                      <a:gd name="connsiteX3" fmla="*/ 5183 w 10312"/>
                      <a:gd name="connsiteY3" fmla="*/ 15253 h 15252"/>
                      <a:gd name="connsiteX4" fmla="*/ 5980 w 10312"/>
                      <a:gd name="connsiteY4" fmla="*/ 12678 h 15252"/>
                      <a:gd name="connsiteX5" fmla="*/ 6179 w 10312"/>
                      <a:gd name="connsiteY5" fmla="*/ 12480 h 15252"/>
                      <a:gd name="connsiteX6" fmla="*/ 6179 w 10312"/>
                      <a:gd name="connsiteY6" fmla="*/ 12282 h 15252"/>
                      <a:gd name="connsiteX7" fmla="*/ 9966 w 10312"/>
                      <a:gd name="connsiteY7" fmla="*/ 13272 h 15252"/>
                      <a:gd name="connsiteX8" fmla="*/ 8372 w 10312"/>
                      <a:gd name="connsiteY8" fmla="*/ 7924 h 15252"/>
                      <a:gd name="connsiteX9" fmla="*/ 4983 w 10312"/>
                      <a:gd name="connsiteY9" fmla="*/ 5745 h 15252"/>
                      <a:gd name="connsiteX10" fmla="*/ 2990 w 10312"/>
                      <a:gd name="connsiteY10" fmla="*/ 0 h 15252"/>
                      <a:gd name="connsiteX11" fmla="*/ 2990 w 10312"/>
                      <a:gd name="connsiteY11" fmla="*/ 0 h 15252"/>
                      <a:gd name="connsiteX12" fmla="*/ 0 w 10312"/>
                      <a:gd name="connsiteY12" fmla="*/ 1981 h 15252"/>
                      <a:gd name="connsiteX13" fmla="*/ 797 w 10312"/>
                      <a:gd name="connsiteY13" fmla="*/ 7329 h 15252"/>
                      <a:gd name="connsiteX14" fmla="*/ 199 w 10312"/>
                      <a:gd name="connsiteY14" fmla="*/ 7527 h 15252"/>
                      <a:gd name="connsiteX15" fmla="*/ 1595 w 10312"/>
                      <a:gd name="connsiteY15" fmla="*/ 11489 h 152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0312" h="15252">
                        <a:moveTo>
                          <a:pt x="1595" y="11489"/>
                        </a:moveTo>
                        <a:cubicBezTo>
                          <a:pt x="1794" y="11687"/>
                          <a:pt x="1993" y="11885"/>
                          <a:pt x="2193" y="12083"/>
                        </a:cubicBezTo>
                        <a:cubicBezTo>
                          <a:pt x="2591" y="13272"/>
                          <a:pt x="3389" y="14262"/>
                          <a:pt x="4385" y="15055"/>
                        </a:cubicBezTo>
                        <a:cubicBezTo>
                          <a:pt x="4585" y="15253"/>
                          <a:pt x="4983" y="15253"/>
                          <a:pt x="5183" y="15253"/>
                        </a:cubicBezTo>
                        <a:cubicBezTo>
                          <a:pt x="6378" y="15253"/>
                          <a:pt x="6378" y="14064"/>
                          <a:pt x="5980" y="12678"/>
                        </a:cubicBezTo>
                        <a:cubicBezTo>
                          <a:pt x="5980" y="12678"/>
                          <a:pt x="6179" y="12480"/>
                          <a:pt x="6179" y="12480"/>
                        </a:cubicBezTo>
                        <a:cubicBezTo>
                          <a:pt x="6179" y="12480"/>
                          <a:pt x="6179" y="12282"/>
                          <a:pt x="6179" y="12282"/>
                        </a:cubicBezTo>
                        <a:cubicBezTo>
                          <a:pt x="7574" y="13470"/>
                          <a:pt x="8970" y="14064"/>
                          <a:pt x="9966" y="13272"/>
                        </a:cubicBezTo>
                        <a:cubicBezTo>
                          <a:pt x="10764" y="11885"/>
                          <a:pt x="10166" y="9904"/>
                          <a:pt x="8372" y="7924"/>
                        </a:cubicBezTo>
                        <a:cubicBezTo>
                          <a:pt x="7176" y="6735"/>
                          <a:pt x="5980" y="5943"/>
                          <a:pt x="4983" y="5745"/>
                        </a:cubicBezTo>
                        <a:cubicBezTo>
                          <a:pt x="4983" y="3962"/>
                          <a:pt x="4585" y="2179"/>
                          <a:pt x="2990" y="0"/>
                        </a:cubicBezTo>
                        <a:cubicBezTo>
                          <a:pt x="2990" y="0"/>
                          <a:pt x="2990" y="0"/>
                          <a:pt x="2990" y="0"/>
                        </a:cubicBezTo>
                        <a:cubicBezTo>
                          <a:pt x="1993" y="594"/>
                          <a:pt x="997" y="1387"/>
                          <a:pt x="0" y="1981"/>
                        </a:cubicBezTo>
                        <a:cubicBezTo>
                          <a:pt x="0" y="3566"/>
                          <a:pt x="399" y="5348"/>
                          <a:pt x="797" y="7329"/>
                        </a:cubicBezTo>
                        <a:cubicBezTo>
                          <a:pt x="598" y="7329"/>
                          <a:pt x="399" y="7527"/>
                          <a:pt x="199" y="7527"/>
                        </a:cubicBezTo>
                        <a:cubicBezTo>
                          <a:pt x="-199" y="8716"/>
                          <a:pt x="0" y="10103"/>
                          <a:pt x="1595" y="114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01" name="Freeform 3300">
                    <a:extLst>
                      <a:ext uri="{FF2B5EF4-FFF2-40B4-BE49-F238E27FC236}">
                        <a16:creationId xmlns:a16="http://schemas.microsoft.com/office/drawing/2014/main" id="{88D74BC9-960E-BF98-B9F9-45B0516890DF}"/>
                      </a:ext>
                    </a:extLst>
                  </p:cNvPr>
                  <p:cNvSpPr/>
                  <p:nvPr/>
                </p:nvSpPr>
                <p:spPr>
                  <a:xfrm>
                    <a:off x="1920030" y="5835945"/>
                    <a:ext cx="7724" cy="9170"/>
                  </a:xfrm>
                  <a:custGeom>
                    <a:avLst/>
                    <a:gdLst>
                      <a:gd name="connsiteX0" fmla="*/ 3645 w 7724"/>
                      <a:gd name="connsiteY0" fmla="*/ 5884 h 9170"/>
                      <a:gd name="connsiteX1" fmla="*/ 3844 w 7724"/>
                      <a:gd name="connsiteY1" fmla="*/ 6281 h 9170"/>
                      <a:gd name="connsiteX2" fmla="*/ 7233 w 7724"/>
                      <a:gd name="connsiteY2" fmla="*/ 9054 h 9170"/>
                      <a:gd name="connsiteX3" fmla="*/ 6834 w 7724"/>
                      <a:gd name="connsiteY3" fmla="*/ 5092 h 9170"/>
                      <a:gd name="connsiteX4" fmla="*/ 5837 w 7724"/>
                      <a:gd name="connsiteY4" fmla="*/ 3705 h 9170"/>
                      <a:gd name="connsiteX5" fmla="*/ 4641 w 7724"/>
                      <a:gd name="connsiteY5" fmla="*/ 1923 h 9170"/>
                      <a:gd name="connsiteX6" fmla="*/ 456 w 7724"/>
                      <a:gd name="connsiteY6" fmla="*/ 338 h 9170"/>
                      <a:gd name="connsiteX7" fmla="*/ 1452 w 7724"/>
                      <a:gd name="connsiteY7" fmla="*/ 4102 h 9170"/>
                      <a:gd name="connsiteX8" fmla="*/ 3645 w 7724"/>
                      <a:gd name="connsiteY8" fmla="*/ 5884 h 91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724" h="9170">
                        <a:moveTo>
                          <a:pt x="3645" y="5884"/>
                        </a:moveTo>
                        <a:cubicBezTo>
                          <a:pt x="3645" y="6083"/>
                          <a:pt x="3844" y="6281"/>
                          <a:pt x="3844" y="6281"/>
                        </a:cubicBezTo>
                        <a:cubicBezTo>
                          <a:pt x="4841" y="7865"/>
                          <a:pt x="6236" y="9648"/>
                          <a:pt x="7233" y="9054"/>
                        </a:cubicBezTo>
                        <a:cubicBezTo>
                          <a:pt x="8030" y="8658"/>
                          <a:pt x="7831" y="7073"/>
                          <a:pt x="6834" y="5092"/>
                        </a:cubicBezTo>
                        <a:cubicBezTo>
                          <a:pt x="6435" y="4696"/>
                          <a:pt x="6236" y="4102"/>
                          <a:pt x="5837" y="3705"/>
                        </a:cubicBezTo>
                        <a:cubicBezTo>
                          <a:pt x="5638" y="3111"/>
                          <a:pt x="5239" y="2517"/>
                          <a:pt x="4641" y="1923"/>
                        </a:cubicBezTo>
                        <a:cubicBezTo>
                          <a:pt x="3246" y="734"/>
                          <a:pt x="1651" y="-653"/>
                          <a:pt x="456" y="338"/>
                        </a:cubicBezTo>
                        <a:cubicBezTo>
                          <a:pt x="-342" y="1130"/>
                          <a:pt x="-142" y="2715"/>
                          <a:pt x="1452" y="4102"/>
                        </a:cubicBezTo>
                        <a:cubicBezTo>
                          <a:pt x="2249" y="4894"/>
                          <a:pt x="3047" y="5488"/>
                          <a:pt x="3645" y="58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02" name="Freeform 3301">
                    <a:extLst>
                      <a:ext uri="{FF2B5EF4-FFF2-40B4-BE49-F238E27FC236}">
                        <a16:creationId xmlns:a16="http://schemas.microsoft.com/office/drawing/2014/main" id="{259751AC-7887-3282-1471-36E0647C7881}"/>
                      </a:ext>
                    </a:extLst>
                  </p:cNvPr>
                  <p:cNvSpPr/>
                  <p:nvPr/>
                </p:nvSpPr>
                <p:spPr>
                  <a:xfrm>
                    <a:off x="2078259" y="5733037"/>
                    <a:ext cx="11362" cy="9849"/>
                  </a:xfrm>
                  <a:custGeom>
                    <a:avLst/>
                    <a:gdLst>
                      <a:gd name="connsiteX0" fmla="*/ 9461 w 11362"/>
                      <a:gd name="connsiteY0" fmla="*/ 7966 h 9849"/>
                      <a:gd name="connsiteX1" fmla="*/ 9860 w 11362"/>
                      <a:gd name="connsiteY1" fmla="*/ 2816 h 9849"/>
                      <a:gd name="connsiteX2" fmla="*/ 890 w 11362"/>
                      <a:gd name="connsiteY2" fmla="*/ 1231 h 9849"/>
                      <a:gd name="connsiteX3" fmla="*/ 2285 w 11362"/>
                      <a:gd name="connsiteY3" fmla="*/ 7570 h 9849"/>
                      <a:gd name="connsiteX4" fmla="*/ 9461 w 11362"/>
                      <a:gd name="connsiteY4" fmla="*/ 7966 h 98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62" h="9849">
                        <a:moveTo>
                          <a:pt x="9461" y="7966"/>
                        </a:moveTo>
                        <a:cubicBezTo>
                          <a:pt x="10657" y="6777"/>
                          <a:pt x="12850" y="5787"/>
                          <a:pt x="9860" y="2816"/>
                        </a:cubicBezTo>
                        <a:cubicBezTo>
                          <a:pt x="6073" y="-948"/>
                          <a:pt x="3083" y="-354"/>
                          <a:pt x="890" y="1231"/>
                        </a:cubicBezTo>
                        <a:cubicBezTo>
                          <a:pt x="-705" y="2419"/>
                          <a:pt x="-107" y="5193"/>
                          <a:pt x="2285" y="7570"/>
                        </a:cubicBezTo>
                        <a:cubicBezTo>
                          <a:pt x="6272" y="11730"/>
                          <a:pt x="7667" y="9154"/>
                          <a:pt x="9461" y="79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03" name="Freeform 3302">
                    <a:extLst>
                      <a:ext uri="{FF2B5EF4-FFF2-40B4-BE49-F238E27FC236}">
                        <a16:creationId xmlns:a16="http://schemas.microsoft.com/office/drawing/2014/main" id="{7DBCC0A8-06A9-799D-3F3D-CDD58E0C7096}"/>
                      </a:ext>
                    </a:extLst>
                  </p:cNvPr>
                  <p:cNvSpPr/>
                  <p:nvPr/>
                </p:nvSpPr>
                <p:spPr>
                  <a:xfrm>
                    <a:off x="2147713" y="5805059"/>
                    <a:ext cx="10297" cy="8158"/>
                  </a:xfrm>
                  <a:custGeom>
                    <a:avLst/>
                    <a:gdLst>
                      <a:gd name="connsiteX0" fmla="*/ 1201 w 10297"/>
                      <a:gd name="connsiteY0" fmla="*/ 917 h 8158"/>
                      <a:gd name="connsiteX1" fmla="*/ 1201 w 10297"/>
                      <a:gd name="connsiteY1" fmla="*/ 5275 h 8158"/>
                      <a:gd name="connsiteX2" fmla="*/ 9373 w 10297"/>
                      <a:gd name="connsiteY2" fmla="*/ 7454 h 8158"/>
                      <a:gd name="connsiteX3" fmla="*/ 8576 w 10297"/>
                      <a:gd name="connsiteY3" fmla="*/ 2502 h 8158"/>
                      <a:gd name="connsiteX4" fmla="*/ 1201 w 10297"/>
                      <a:gd name="connsiteY4" fmla="*/ 917 h 8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97" h="8158">
                        <a:moveTo>
                          <a:pt x="1201" y="917"/>
                        </a:moveTo>
                        <a:cubicBezTo>
                          <a:pt x="-195" y="1511"/>
                          <a:pt x="-593" y="3096"/>
                          <a:pt x="1201" y="5275"/>
                        </a:cubicBezTo>
                        <a:cubicBezTo>
                          <a:pt x="5386" y="10227"/>
                          <a:pt x="6981" y="7256"/>
                          <a:pt x="9373" y="7454"/>
                        </a:cubicBezTo>
                        <a:cubicBezTo>
                          <a:pt x="10968" y="6463"/>
                          <a:pt x="10370" y="4483"/>
                          <a:pt x="8576" y="2502"/>
                        </a:cubicBezTo>
                        <a:cubicBezTo>
                          <a:pt x="5187" y="-1262"/>
                          <a:pt x="3194" y="125"/>
                          <a:pt x="1201" y="9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04" name="Freeform 3303">
                    <a:extLst>
                      <a:ext uri="{FF2B5EF4-FFF2-40B4-BE49-F238E27FC236}">
                        <a16:creationId xmlns:a16="http://schemas.microsoft.com/office/drawing/2014/main" id="{5A8C5FE1-1DA6-3CFF-926F-478E8014BB7C}"/>
                      </a:ext>
                    </a:extLst>
                  </p:cNvPr>
                  <p:cNvSpPr/>
                  <p:nvPr/>
                </p:nvSpPr>
                <p:spPr>
                  <a:xfrm>
                    <a:off x="2111596" y="5723039"/>
                    <a:ext cx="13406" cy="21939"/>
                  </a:xfrm>
                  <a:custGeom>
                    <a:avLst/>
                    <a:gdLst>
                      <a:gd name="connsiteX0" fmla="*/ 2635 w 13406"/>
                      <a:gd name="connsiteY0" fmla="*/ 7465 h 21939"/>
                      <a:gd name="connsiteX1" fmla="*/ 2635 w 13406"/>
                      <a:gd name="connsiteY1" fmla="*/ 7465 h 21939"/>
                      <a:gd name="connsiteX2" fmla="*/ 3632 w 13406"/>
                      <a:gd name="connsiteY2" fmla="*/ 10436 h 21939"/>
                      <a:gd name="connsiteX3" fmla="*/ 6422 w 13406"/>
                      <a:gd name="connsiteY3" fmla="*/ 12813 h 21939"/>
                      <a:gd name="connsiteX4" fmla="*/ 6422 w 13406"/>
                      <a:gd name="connsiteY4" fmla="*/ 13804 h 21939"/>
                      <a:gd name="connsiteX5" fmla="*/ 8615 w 13406"/>
                      <a:gd name="connsiteY5" fmla="*/ 21529 h 21939"/>
                      <a:gd name="connsiteX6" fmla="*/ 9412 w 13406"/>
                      <a:gd name="connsiteY6" fmla="*/ 21926 h 21939"/>
                      <a:gd name="connsiteX7" fmla="*/ 10409 w 13406"/>
                      <a:gd name="connsiteY7" fmla="*/ 18360 h 21939"/>
                      <a:gd name="connsiteX8" fmla="*/ 10409 w 13406"/>
                      <a:gd name="connsiteY8" fmla="*/ 14200 h 21939"/>
                      <a:gd name="connsiteX9" fmla="*/ 13199 w 13406"/>
                      <a:gd name="connsiteY9" fmla="*/ 13804 h 21939"/>
                      <a:gd name="connsiteX10" fmla="*/ 12801 w 13406"/>
                      <a:gd name="connsiteY10" fmla="*/ 10833 h 21939"/>
                      <a:gd name="connsiteX11" fmla="*/ 10209 w 13406"/>
                      <a:gd name="connsiteY11" fmla="*/ 8059 h 21939"/>
                      <a:gd name="connsiteX12" fmla="*/ 10608 w 13406"/>
                      <a:gd name="connsiteY12" fmla="*/ 3701 h 21939"/>
                      <a:gd name="connsiteX13" fmla="*/ 7419 w 13406"/>
                      <a:gd name="connsiteY13" fmla="*/ 136 h 21939"/>
                      <a:gd name="connsiteX14" fmla="*/ 7020 w 13406"/>
                      <a:gd name="connsiteY14" fmla="*/ 5484 h 21939"/>
                      <a:gd name="connsiteX15" fmla="*/ 7220 w 13406"/>
                      <a:gd name="connsiteY15" fmla="*/ 6078 h 21939"/>
                      <a:gd name="connsiteX16" fmla="*/ 6821 w 13406"/>
                      <a:gd name="connsiteY16" fmla="*/ 6673 h 21939"/>
                      <a:gd name="connsiteX17" fmla="*/ 6821 w 13406"/>
                      <a:gd name="connsiteY17" fmla="*/ 6673 h 21939"/>
                      <a:gd name="connsiteX18" fmla="*/ 4429 w 13406"/>
                      <a:gd name="connsiteY18" fmla="*/ 3107 h 21939"/>
                      <a:gd name="connsiteX19" fmla="*/ 443 w 13406"/>
                      <a:gd name="connsiteY19" fmla="*/ 2117 h 21939"/>
                      <a:gd name="connsiteX20" fmla="*/ 2635 w 13406"/>
                      <a:gd name="connsiteY20" fmla="*/ 7465 h 219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13406" h="21939">
                        <a:moveTo>
                          <a:pt x="2635" y="7465"/>
                        </a:moveTo>
                        <a:lnTo>
                          <a:pt x="2635" y="7465"/>
                        </a:lnTo>
                        <a:cubicBezTo>
                          <a:pt x="2436" y="8257"/>
                          <a:pt x="2436" y="9248"/>
                          <a:pt x="3632" y="10436"/>
                        </a:cubicBezTo>
                        <a:cubicBezTo>
                          <a:pt x="4628" y="11427"/>
                          <a:pt x="5426" y="12219"/>
                          <a:pt x="6422" y="12813"/>
                        </a:cubicBezTo>
                        <a:cubicBezTo>
                          <a:pt x="6422" y="13210"/>
                          <a:pt x="6422" y="13408"/>
                          <a:pt x="6422" y="13804"/>
                        </a:cubicBezTo>
                        <a:cubicBezTo>
                          <a:pt x="6622" y="16577"/>
                          <a:pt x="6622" y="19350"/>
                          <a:pt x="8615" y="21529"/>
                        </a:cubicBezTo>
                        <a:cubicBezTo>
                          <a:pt x="8814" y="21727"/>
                          <a:pt x="9014" y="21926"/>
                          <a:pt x="9412" y="21926"/>
                        </a:cubicBezTo>
                        <a:cubicBezTo>
                          <a:pt x="10807" y="22124"/>
                          <a:pt x="10608" y="20143"/>
                          <a:pt x="10409" y="18360"/>
                        </a:cubicBezTo>
                        <a:cubicBezTo>
                          <a:pt x="10010" y="16775"/>
                          <a:pt x="10209" y="15587"/>
                          <a:pt x="10409" y="14200"/>
                        </a:cubicBezTo>
                        <a:cubicBezTo>
                          <a:pt x="11405" y="14398"/>
                          <a:pt x="12402" y="14200"/>
                          <a:pt x="13199" y="13804"/>
                        </a:cubicBezTo>
                        <a:cubicBezTo>
                          <a:pt x="13598" y="13606"/>
                          <a:pt x="13399" y="11625"/>
                          <a:pt x="12801" y="10833"/>
                        </a:cubicBezTo>
                        <a:cubicBezTo>
                          <a:pt x="11804" y="9644"/>
                          <a:pt x="11007" y="8654"/>
                          <a:pt x="10209" y="8059"/>
                        </a:cubicBezTo>
                        <a:cubicBezTo>
                          <a:pt x="11007" y="7663"/>
                          <a:pt x="11206" y="6078"/>
                          <a:pt x="10608" y="3701"/>
                        </a:cubicBezTo>
                        <a:cubicBezTo>
                          <a:pt x="9811" y="928"/>
                          <a:pt x="8615" y="-459"/>
                          <a:pt x="7419" y="136"/>
                        </a:cubicBezTo>
                        <a:cubicBezTo>
                          <a:pt x="6422" y="730"/>
                          <a:pt x="6223" y="2909"/>
                          <a:pt x="7020" y="5484"/>
                        </a:cubicBezTo>
                        <a:lnTo>
                          <a:pt x="7220" y="6078"/>
                        </a:lnTo>
                        <a:cubicBezTo>
                          <a:pt x="7020" y="6277"/>
                          <a:pt x="7020" y="6475"/>
                          <a:pt x="6821" y="6673"/>
                        </a:cubicBezTo>
                        <a:cubicBezTo>
                          <a:pt x="6821" y="6673"/>
                          <a:pt x="6821" y="6673"/>
                          <a:pt x="6821" y="6673"/>
                        </a:cubicBezTo>
                        <a:cubicBezTo>
                          <a:pt x="6422" y="5484"/>
                          <a:pt x="5625" y="4296"/>
                          <a:pt x="4429" y="3107"/>
                        </a:cubicBezTo>
                        <a:cubicBezTo>
                          <a:pt x="3034" y="1720"/>
                          <a:pt x="1240" y="1126"/>
                          <a:pt x="443" y="2117"/>
                        </a:cubicBezTo>
                        <a:cubicBezTo>
                          <a:pt x="-754" y="3503"/>
                          <a:pt x="642" y="5682"/>
                          <a:pt x="2635" y="74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05" name="Freeform 3304">
                    <a:extLst>
                      <a:ext uri="{FF2B5EF4-FFF2-40B4-BE49-F238E27FC236}">
                        <a16:creationId xmlns:a16="http://schemas.microsoft.com/office/drawing/2014/main" id="{B29D39D5-1D22-D8A0-2E17-C77B671C1056}"/>
                      </a:ext>
                    </a:extLst>
                  </p:cNvPr>
                  <p:cNvSpPr/>
                  <p:nvPr/>
                </p:nvSpPr>
                <p:spPr>
                  <a:xfrm>
                    <a:off x="2211668" y="5779154"/>
                    <a:ext cx="9072" cy="15945"/>
                  </a:xfrm>
                  <a:custGeom>
                    <a:avLst/>
                    <a:gdLst>
                      <a:gd name="connsiteX0" fmla="*/ 6212 w 9072"/>
                      <a:gd name="connsiteY0" fmla="*/ 3645 h 15945"/>
                      <a:gd name="connsiteX1" fmla="*/ 631 w 9072"/>
                      <a:gd name="connsiteY1" fmla="*/ 278 h 15945"/>
                      <a:gd name="connsiteX2" fmla="*/ 1628 w 9072"/>
                      <a:gd name="connsiteY2" fmla="*/ 5428 h 15945"/>
                      <a:gd name="connsiteX3" fmla="*/ 5216 w 9072"/>
                      <a:gd name="connsiteY3" fmla="*/ 9192 h 15945"/>
                      <a:gd name="connsiteX4" fmla="*/ 5216 w 9072"/>
                      <a:gd name="connsiteY4" fmla="*/ 11767 h 15945"/>
                      <a:gd name="connsiteX5" fmla="*/ 8006 w 9072"/>
                      <a:gd name="connsiteY5" fmla="*/ 15927 h 15945"/>
                      <a:gd name="connsiteX6" fmla="*/ 9003 w 9072"/>
                      <a:gd name="connsiteY6" fmla="*/ 11965 h 15945"/>
                      <a:gd name="connsiteX7" fmla="*/ 8006 w 9072"/>
                      <a:gd name="connsiteY7" fmla="*/ 8994 h 15945"/>
                      <a:gd name="connsiteX8" fmla="*/ 6212 w 9072"/>
                      <a:gd name="connsiteY8" fmla="*/ 3645 h 159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072" h="15945">
                        <a:moveTo>
                          <a:pt x="6212" y="3645"/>
                        </a:moveTo>
                        <a:cubicBezTo>
                          <a:pt x="4419" y="1070"/>
                          <a:pt x="2226" y="-713"/>
                          <a:pt x="631" y="278"/>
                        </a:cubicBezTo>
                        <a:cubicBezTo>
                          <a:pt x="-565" y="1070"/>
                          <a:pt x="33" y="3051"/>
                          <a:pt x="1628" y="5428"/>
                        </a:cubicBezTo>
                        <a:cubicBezTo>
                          <a:pt x="2824" y="7013"/>
                          <a:pt x="4020" y="8399"/>
                          <a:pt x="5216" y="9192"/>
                        </a:cubicBezTo>
                        <a:cubicBezTo>
                          <a:pt x="5017" y="9984"/>
                          <a:pt x="5017" y="10776"/>
                          <a:pt x="5216" y="11767"/>
                        </a:cubicBezTo>
                        <a:cubicBezTo>
                          <a:pt x="5615" y="14738"/>
                          <a:pt x="6810" y="16125"/>
                          <a:pt x="8006" y="15927"/>
                        </a:cubicBezTo>
                        <a:cubicBezTo>
                          <a:pt x="9003" y="15729"/>
                          <a:pt x="9202" y="13946"/>
                          <a:pt x="9003" y="11965"/>
                        </a:cubicBezTo>
                        <a:cubicBezTo>
                          <a:pt x="8804" y="10776"/>
                          <a:pt x="8405" y="9588"/>
                          <a:pt x="8006" y="8994"/>
                        </a:cubicBezTo>
                        <a:cubicBezTo>
                          <a:pt x="8405" y="7607"/>
                          <a:pt x="7807" y="5824"/>
                          <a:pt x="6212" y="36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06" name="Freeform 3305">
                    <a:extLst>
                      <a:ext uri="{FF2B5EF4-FFF2-40B4-BE49-F238E27FC236}">
                        <a16:creationId xmlns:a16="http://schemas.microsoft.com/office/drawing/2014/main" id="{C4DB0815-FEFA-739D-7A0D-926D9E2E7EF0}"/>
                      </a:ext>
                    </a:extLst>
                  </p:cNvPr>
                  <p:cNvSpPr/>
                  <p:nvPr/>
                </p:nvSpPr>
                <p:spPr>
                  <a:xfrm>
                    <a:off x="2126522" y="5828312"/>
                    <a:ext cx="15767" cy="9849"/>
                  </a:xfrm>
                  <a:custGeom>
                    <a:avLst/>
                    <a:gdLst>
                      <a:gd name="connsiteX0" fmla="*/ 15415 w 15767"/>
                      <a:gd name="connsiteY0" fmla="*/ 9357 h 9849"/>
                      <a:gd name="connsiteX1" fmla="*/ 12823 w 15767"/>
                      <a:gd name="connsiteY1" fmla="*/ 3217 h 9849"/>
                      <a:gd name="connsiteX2" fmla="*/ 9036 w 15767"/>
                      <a:gd name="connsiteY2" fmla="*/ 2226 h 9849"/>
                      <a:gd name="connsiteX3" fmla="*/ 9036 w 15767"/>
                      <a:gd name="connsiteY3" fmla="*/ 4405 h 9849"/>
                      <a:gd name="connsiteX4" fmla="*/ 7442 w 15767"/>
                      <a:gd name="connsiteY4" fmla="*/ 3217 h 9849"/>
                      <a:gd name="connsiteX5" fmla="*/ 7242 w 15767"/>
                      <a:gd name="connsiteY5" fmla="*/ 3613 h 9849"/>
                      <a:gd name="connsiteX6" fmla="*/ 6445 w 15767"/>
                      <a:gd name="connsiteY6" fmla="*/ 2424 h 9849"/>
                      <a:gd name="connsiteX7" fmla="*/ 1063 w 15767"/>
                      <a:gd name="connsiteY7" fmla="*/ 245 h 9849"/>
                      <a:gd name="connsiteX8" fmla="*/ 1661 w 15767"/>
                      <a:gd name="connsiteY8" fmla="*/ 4801 h 9849"/>
                      <a:gd name="connsiteX9" fmla="*/ 6644 w 15767"/>
                      <a:gd name="connsiteY9" fmla="*/ 6782 h 9849"/>
                      <a:gd name="connsiteX10" fmla="*/ 7242 w 15767"/>
                      <a:gd name="connsiteY10" fmla="*/ 6188 h 9849"/>
                      <a:gd name="connsiteX11" fmla="*/ 7641 w 15767"/>
                      <a:gd name="connsiteY11" fmla="*/ 7575 h 9849"/>
                      <a:gd name="connsiteX12" fmla="*/ 9435 w 15767"/>
                      <a:gd name="connsiteY12" fmla="*/ 9357 h 9849"/>
                      <a:gd name="connsiteX13" fmla="*/ 9435 w 15767"/>
                      <a:gd name="connsiteY13" fmla="*/ 5396 h 9849"/>
                      <a:gd name="connsiteX14" fmla="*/ 11627 w 15767"/>
                      <a:gd name="connsiteY14" fmla="*/ 8367 h 9849"/>
                      <a:gd name="connsiteX15" fmla="*/ 15415 w 15767"/>
                      <a:gd name="connsiteY15" fmla="*/ 9357 h 98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5767" h="9849">
                        <a:moveTo>
                          <a:pt x="15415" y="9357"/>
                        </a:moveTo>
                        <a:cubicBezTo>
                          <a:pt x="16411" y="7773"/>
                          <a:pt x="15215" y="5594"/>
                          <a:pt x="12823" y="3217"/>
                        </a:cubicBezTo>
                        <a:cubicBezTo>
                          <a:pt x="11229" y="1632"/>
                          <a:pt x="9833" y="1236"/>
                          <a:pt x="9036" y="2226"/>
                        </a:cubicBezTo>
                        <a:cubicBezTo>
                          <a:pt x="8637" y="2820"/>
                          <a:pt x="8637" y="3613"/>
                          <a:pt x="9036" y="4405"/>
                        </a:cubicBezTo>
                        <a:cubicBezTo>
                          <a:pt x="8637" y="3415"/>
                          <a:pt x="8039" y="2424"/>
                          <a:pt x="7442" y="3217"/>
                        </a:cubicBezTo>
                        <a:cubicBezTo>
                          <a:pt x="7442" y="3415"/>
                          <a:pt x="7242" y="3613"/>
                          <a:pt x="7242" y="3613"/>
                        </a:cubicBezTo>
                        <a:cubicBezTo>
                          <a:pt x="7043" y="3217"/>
                          <a:pt x="6844" y="2820"/>
                          <a:pt x="6445" y="2424"/>
                        </a:cubicBezTo>
                        <a:cubicBezTo>
                          <a:pt x="4252" y="47"/>
                          <a:pt x="2458" y="-349"/>
                          <a:pt x="1063" y="245"/>
                        </a:cubicBezTo>
                        <a:cubicBezTo>
                          <a:pt x="-532" y="840"/>
                          <a:pt x="-332" y="2622"/>
                          <a:pt x="1661" y="4801"/>
                        </a:cubicBezTo>
                        <a:cubicBezTo>
                          <a:pt x="3654" y="7178"/>
                          <a:pt x="5448" y="7773"/>
                          <a:pt x="6644" y="6782"/>
                        </a:cubicBezTo>
                        <a:cubicBezTo>
                          <a:pt x="6844" y="6584"/>
                          <a:pt x="7043" y="6386"/>
                          <a:pt x="7242" y="6188"/>
                        </a:cubicBezTo>
                        <a:cubicBezTo>
                          <a:pt x="7442" y="6584"/>
                          <a:pt x="7442" y="6980"/>
                          <a:pt x="7641" y="7575"/>
                        </a:cubicBezTo>
                        <a:cubicBezTo>
                          <a:pt x="8239" y="8961"/>
                          <a:pt x="9036" y="9952"/>
                          <a:pt x="9435" y="9357"/>
                        </a:cubicBezTo>
                        <a:cubicBezTo>
                          <a:pt x="10033" y="8565"/>
                          <a:pt x="10033" y="7178"/>
                          <a:pt x="9435" y="5396"/>
                        </a:cubicBezTo>
                        <a:cubicBezTo>
                          <a:pt x="9833" y="6386"/>
                          <a:pt x="10631" y="7377"/>
                          <a:pt x="11627" y="8367"/>
                        </a:cubicBezTo>
                        <a:cubicBezTo>
                          <a:pt x="13222" y="9753"/>
                          <a:pt x="14817" y="10348"/>
                          <a:pt x="15415" y="93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07" name="Freeform 3306">
                    <a:extLst>
                      <a:ext uri="{FF2B5EF4-FFF2-40B4-BE49-F238E27FC236}">
                        <a16:creationId xmlns:a16="http://schemas.microsoft.com/office/drawing/2014/main" id="{943299E9-9827-4DFD-5123-47157B992E08}"/>
                      </a:ext>
                    </a:extLst>
                  </p:cNvPr>
                  <p:cNvSpPr/>
                  <p:nvPr/>
                </p:nvSpPr>
                <p:spPr>
                  <a:xfrm>
                    <a:off x="2120037" y="5782659"/>
                    <a:ext cx="9256" cy="19009"/>
                  </a:xfrm>
                  <a:custGeom>
                    <a:avLst/>
                    <a:gdLst>
                      <a:gd name="connsiteX0" fmla="*/ 771 w 9256"/>
                      <a:gd name="connsiteY0" fmla="*/ 11630 h 19009"/>
                      <a:gd name="connsiteX1" fmla="*/ 1768 w 9256"/>
                      <a:gd name="connsiteY1" fmla="*/ 16384 h 19009"/>
                      <a:gd name="connsiteX2" fmla="*/ 6751 w 9256"/>
                      <a:gd name="connsiteY2" fmla="*/ 18761 h 19009"/>
                      <a:gd name="connsiteX3" fmla="*/ 7349 w 9256"/>
                      <a:gd name="connsiteY3" fmla="*/ 16978 h 19009"/>
                      <a:gd name="connsiteX4" fmla="*/ 8943 w 9256"/>
                      <a:gd name="connsiteY4" fmla="*/ 9847 h 19009"/>
                      <a:gd name="connsiteX5" fmla="*/ 6153 w 9256"/>
                      <a:gd name="connsiteY5" fmla="*/ 6479 h 19009"/>
                      <a:gd name="connsiteX6" fmla="*/ 7349 w 9256"/>
                      <a:gd name="connsiteY6" fmla="*/ 6281 h 19009"/>
                      <a:gd name="connsiteX7" fmla="*/ 6751 w 9256"/>
                      <a:gd name="connsiteY7" fmla="*/ 2319 h 19009"/>
                      <a:gd name="connsiteX8" fmla="*/ 1170 w 9256"/>
                      <a:gd name="connsiteY8" fmla="*/ 1725 h 19009"/>
                      <a:gd name="connsiteX9" fmla="*/ 6153 w 9256"/>
                      <a:gd name="connsiteY9" fmla="*/ 6677 h 19009"/>
                      <a:gd name="connsiteX10" fmla="*/ 4957 w 9256"/>
                      <a:gd name="connsiteY10" fmla="*/ 6677 h 19009"/>
                      <a:gd name="connsiteX11" fmla="*/ 3960 w 9256"/>
                      <a:gd name="connsiteY11" fmla="*/ 7272 h 19009"/>
                      <a:gd name="connsiteX12" fmla="*/ 2166 w 9256"/>
                      <a:gd name="connsiteY12" fmla="*/ 8064 h 19009"/>
                      <a:gd name="connsiteX13" fmla="*/ 2764 w 9256"/>
                      <a:gd name="connsiteY13" fmla="*/ 11828 h 19009"/>
                      <a:gd name="connsiteX14" fmla="*/ 771 w 9256"/>
                      <a:gd name="connsiteY14" fmla="*/ 11630 h 190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9256" h="19009">
                        <a:moveTo>
                          <a:pt x="771" y="11630"/>
                        </a:moveTo>
                        <a:cubicBezTo>
                          <a:pt x="-624" y="12422"/>
                          <a:pt x="-26" y="14403"/>
                          <a:pt x="1768" y="16384"/>
                        </a:cubicBezTo>
                        <a:cubicBezTo>
                          <a:pt x="3561" y="18365"/>
                          <a:pt x="5555" y="19553"/>
                          <a:pt x="6751" y="18761"/>
                        </a:cubicBezTo>
                        <a:cubicBezTo>
                          <a:pt x="7349" y="18365"/>
                          <a:pt x="7548" y="17770"/>
                          <a:pt x="7349" y="16978"/>
                        </a:cubicBezTo>
                        <a:cubicBezTo>
                          <a:pt x="8943" y="15988"/>
                          <a:pt x="9741" y="14007"/>
                          <a:pt x="8943" y="9847"/>
                        </a:cubicBezTo>
                        <a:cubicBezTo>
                          <a:pt x="7947" y="7272"/>
                          <a:pt x="6950" y="6479"/>
                          <a:pt x="6153" y="6479"/>
                        </a:cubicBezTo>
                        <a:cubicBezTo>
                          <a:pt x="6551" y="6479"/>
                          <a:pt x="6950" y="6479"/>
                          <a:pt x="7349" y="6281"/>
                        </a:cubicBezTo>
                        <a:cubicBezTo>
                          <a:pt x="8345" y="5885"/>
                          <a:pt x="8146" y="3904"/>
                          <a:pt x="6751" y="2319"/>
                        </a:cubicBezTo>
                        <a:cubicBezTo>
                          <a:pt x="3362" y="-1444"/>
                          <a:pt x="2166" y="140"/>
                          <a:pt x="1170" y="1725"/>
                        </a:cubicBezTo>
                        <a:cubicBezTo>
                          <a:pt x="2764" y="3706"/>
                          <a:pt x="4160" y="6281"/>
                          <a:pt x="6153" y="6677"/>
                        </a:cubicBezTo>
                        <a:cubicBezTo>
                          <a:pt x="5754" y="6677"/>
                          <a:pt x="5355" y="6677"/>
                          <a:pt x="4957" y="6677"/>
                        </a:cubicBezTo>
                        <a:cubicBezTo>
                          <a:pt x="4558" y="6677"/>
                          <a:pt x="4160" y="6876"/>
                          <a:pt x="3960" y="7272"/>
                        </a:cubicBezTo>
                        <a:cubicBezTo>
                          <a:pt x="3163" y="7074"/>
                          <a:pt x="2565" y="7470"/>
                          <a:pt x="2166" y="8064"/>
                        </a:cubicBezTo>
                        <a:cubicBezTo>
                          <a:pt x="1568" y="9055"/>
                          <a:pt x="1967" y="10441"/>
                          <a:pt x="2764" y="11828"/>
                        </a:cubicBezTo>
                        <a:cubicBezTo>
                          <a:pt x="2166" y="11431"/>
                          <a:pt x="1369" y="11431"/>
                          <a:pt x="771" y="116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08" name="Freeform 3307">
                    <a:extLst>
                      <a:ext uri="{FF2B5EF4-FFF2-40B4-BE49-F238E27FC236}">
                        <a16:creationId xmlns:a16="http://schemas.microsoft.com/office/drawing/2014/main" id="{FCBEEA17-FB60-AA30-25FF-AF34E6B58641}"/>
                      </a:ext>
                    </a:extLst>
                  </p:cNvPr>
                  <p:cNvSpPr/>
                  <p:nvPr/>
                </p:nvSpPr>
                <p:spPr>
                  <a:xfrm>
                    <a:off x="2016162" y="5762000"/>
                    <a:ext cx="1794" cy="1188"/>
                  </a:xfrm>
                  <a:custGeom>
                    <a:avLst/>
                    <a:gdLst>
                      <a:gd name="connsiteX0" fmla="*/ 1794 w 1794"/>
                      <a:gd name="connsiteY0" fmla="*/ 0 h 1188"/>
                      <a:gd name="connsiteX1" fmla="*/ 0 w 1794"/>
                      <a:gd name="connsiteY1" fmla="*/ 1188 h 1188"/>
                      <a:gd name="connsiteX2" fmla="*/ 997 w 1794"/>
                      <a:gd name="connsiteY2" fmla="*/ 990 h 1188"/>
                      <a:gd name="connsiteX3" fmla="*/ 1794 w 1794"/>
                      <a:gd name="connsiteY3" fmla="*/ 0 h 11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794" h="1188">
                        <a:moveTo>
                          <a:pt x="1794" y="0"/>
                        </a:moveTo>
                        <a:cubicBezTo>
                          <a:pt x="1196" y="396"/>
                          <a:pt x="598" y="792"/>
                          <a:pt x="0" y="1188"/>
                        </a:cubicBezTo>
                        <a:cubicBezTo>
                          <a:pt x="399" y="1188"/>
                          <a:pt x="598" y="1188"/>
                          <a:pt x="997" y="990"/>
                        </a:cubicBezTo>
                        <a:cubicBezTo>
                          <a:pt x="1395" y="792"/>
                          <a:pt x="1595" y="396"/>
                          <a:pt x="1794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09" name="Freeform 3308">
                    <a:extLst>
                      <a:ext uri="{FF2B5EF4-FFF2-40B4-BE49-F238E27FC236}">
                        <a16:creationId xmlns:a16="http://schemas.microsoft.com/office/drawing/2014/main" id="{50F5F39E-2577-A0A5-9C3A-FB490114C381}"/>
                      </a:ext>
                    </a:extLst>
                  </p:cNvPr>
                  <p:cNvSpPr/>
                  <p:nvPr/>
                </p:nvSpPr>
                <p:spPr>
                  <a:xfrm>
                    <a:off x="2140342" y="5690886"/>
                    <a:ext cx="5381" cy="4861"/>
                  </a:xfrm>
                  <a:custGeom>
                    <a:avLst/>
                    <a:gdLst>
                      <a:gd name="connsiteX0" fmla="*/ 4385 w 5381"/>
                      <a:gd name="connsiteY0" fmla="*/ 4556 h 4861"/>
                      <a:gd name="connsiteX1" fmla="*/ 4585 w 5381"/>
                      <a:gd name="connsiteY1" fmla="*/ 0 h 4861"/>
                      <a:gd name="connsiteX2" fmla="*/ 0 w 5381"/>
                      <a:gd name="connsiteY2" fmla="*/ 2179 h 4861"/>
                      <a:gd name="connsiteX3" fmla="*/ 4385 w 5381"/>
                      <a:gd name="connsiteY3" fmla="*/ 4556 h 48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381" h="4861">
                        <a:moveTo>
                          <a:pt x="4385" y="4556"/>
                        </a:moveTo>
                        <a:cubicBezTo>
                          <a:pt x="5780" y="3764"/>
                          <a:pt x="5581" y="1981"/>
                          <a:pt x="4585" y="0"/>
                        </a:cubicBezTo>
                        <a:cubicBezTo>
                          <a:pt x="2990" y="594"/>
                          <a:pt x="1595" y="1387"/>
                          <a:pt x="0" y="2179"/>
                        </a:cubicBezTo>
                        <a:cubicBezTo>
                          <a:pt x="1196" y="3962"/>
                          <a:pt x="2990" y="5546"/>
                          <a:pt x="4385" y="45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10" name="Freeform 3309">
                    <a:extLst>
                      <a:ext uri="{FF2B5EF4-FFF2-40B4-BE49-F238E27FC236}">
                        <a16:creationId xmlns:a16="http://schemas.microsoft.com/office/drawing/2014/main" id="{2A994924-A0C1-913B-8392-A8EB0943A9B6}"/>
                      </a:ext>
                    </a:extLst>
                  </p:cNvPr>
                  <p:cNvSpPr/>
                  <p:nvPr/>
                </p:nvSpPr>
                <p:spPr>
                  <a:xfrm>
                    <a:off x="2205201" y="5747921"/>
                    <a:ext cx="9926" cy="16871"/>
                  </a:xfrm>
                  <a:custGeom>
                    <a:avLst/>
                    <a:gdLst>
                      <a:gd name="connsiteX0" fmla="*/ 121 w 9926"/>
                      <a:gd name="connsiteY0" fmla="*/ 2194 h 16871"/>
                      <a:gd name="connsiteX1" fmla="*/ 1716 w 9926"/>
                      <a:gd name="connsiteY1" fmla="*/ 6552 h 16871"/>
                      <a:gd name="connsiteX2" fmla="*/ 4307 w 9926"/>
                      <a:gd name="connsiteY2" fmla="*/ 7939 h 16871"/>
                      <a:gd name="connsiteX3" fmla="*/ 5902 w 9926"/>
                      <a:gd name="connsiteY3" fmla="*/ 8929 h 16871"/>
                      <a:gd name="connsiteX4" fmla="*/ 6101 w 9926"/>
                      <a:gd name="connsiteY4" fmla="*/ 9325 h 16871"/>
                      <a:gd name="connsiteX5" fmla="*/ 5902 w 9926"/>
                      <a:gd name="connsiteY5" fmla="*/ 11702 h 16871"/>
                      <a:gd name="connsiteX6" fmla="*/ 8493 w 9926"/>
                      <a:gd name="connsiteY6" fmla="*/ 16853 h 16871"/>
                      <a:gd name="connsiteX7" fmla="*/ 9888 w 9926"/>
                      <a:gd name="connsiteY7" fmla="*/ 13485 h 16871"/>
                      <a:gd name="connsiteX8" fmla="*/ 9290 w 9926"/>
                      <a:gd name="connsiteY8" fmla="*/ 10712 h 16871"/>
                      <a:gd name="connsiteX9" fmla="*/ 9290 w 9926"/>
                      <a:gd name="connsiteY9" fmla="*/ 6750 h 16871"/>
                      <a:gd name="connsiteX10" fmla="*/ 7098 w 9926"/>
                      <a:gd name="connsiteY10" fmla="*/ 4175 h 16871"/>
                      <a:gd name="connsiteX11" fmla="*/ 5304 w 9926"/>
                      <a:gd name="connsiteY11" fmla="*/ 1600 h 16871"/>
                      <a:gd name="connsiteX12" fmla="*/ 1716 w 9926"/>
                      <a:gd name="connsiteY12" fmla="*/ 213 h 16871"/>
                      <a:gd name="connsiteX13" fmla="*/ 1317 w 9926"/>
                      <a:gd name="connsiteY13" fmla="*/ 1402 h 16871"/>
                      <a:gd name="connsiteX14" fmla="*/ 121 w 9926"/>
                      <a:gd name="connsiteY14" fmla="*/ 2194 h 168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9926" h="16871">
                        <a:moveTo>
                          <a:pt x="121" y="2194"/>
                        </a:moveTo>
                        <a:cubicBezTo>
                          <a:pt x="-277" y="3383"/>
                          <a:pt x="321" y="4967"/>
                          <a:pt x="1716" y="6552"/>
                        </a:cubicBezTo>
                        <a:cubicBezTo>
                          <a:pt x="2912" y="7939"/>
                          <a:pt x="3709" y="8335"/>
                          <a:pt x="4307" y="7939"/>
                        </a:cubicBezTo>
                        <a:cubicBezTo>
                          <a:pt x="4905" y="8533"/>
                          <a:pt x="5304" y="8731"/>
                          <a:pt x="5902" y="8929"/>
                        </a:cubicBezTo>
                        <a:cubicBezTo>
                          <a:pt x="5902" y="9127"/>
                          <a:pt x="5902" y="9127"/>
                          <a:pt x="6101" y="9325"/>
                        </a:cubicBezTo>
                        <a:cubicBezTo>
                          <a:pt x="5902" y="9920"/>
                          <a:pt x="5902" y="10712"/>
                          <a:pt x="5902" y="11702"/>
                        </a:cubicBezTo>
                        <a:cubicBezTo>
                          <a:pt x="6300" y="14277"/>
                          <a:pt x="7098" y="16655"/>
                          <a:pt x="8493" y="16853"/>
                        </a:cubicBezTo>
                        <a:cubicBezTo>
                          <a:pt x="9490" y="17051"/>
                          <a:pt x="10088" y="15664"/>
                          <a:pt x="9888" y="13485"/>
                        </a:cubicBezTo>
                        <a:cubicBezTo>
                          <a:pt x="9689" y="12495"/>
                          <a:pt x="9490" y="11504"/>
                          <a:pt x="9290" y="10712"/>
                        </a:cubicBezTo>
                        <a:cubicBezTo>
                          <a:pt x="9888" y="9920"/>
                          <a:pt x="9888" y="8533"/>
                          <a:pt x="9290" y="6750"/>
                        </a:cubicBezTo>
                        <a:cubicBezTo>
                          <a:pt x="8692" y="4967"/>
                          <a:pt x="8094" y="4175"/>
                          <a:pt x="7098" y="4175"/>
                        </a:cubicBezTo>
                        <a:cubicBezTo>
                          <a:pt x="6699" y="3383"/>
                          <a:pt x="6101" y="2590"/>
                          <a:pt x="5304" y="1600"/>
                        </a:cubicBezTo>
                        <a:cubicBezTo>
                          <a:pt x="3709" y="-183"/>
                          <a:pt x="2712" y="-183"/>
                          <a:pt x="1716" y="213"/>
                        </a:cubicBezTo>
                        <a:cubicBezTo>
                          <a:pt x="1517" y="609"/>
                          <a:pt x="1317" y="1006"/>
                          <a:pt x="1317" y="1402"/>
                        </a:cubicBezTo>
                        <a:cubicBezTo>
                          <a:pt x="919" y="1402"/>
                          <a:pt x="321" y="1402"/>
                          <a:pt x="121" y="21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11" name="Freeform 3310">
                    <a:extLst>
                      <a:ext uri="{FF2B5EF4-FFF2-40B4-BE49-F238E27FC236}">
                        <a16:creationId xmlns:a16="http://schemas.microsoft.com/office/drawing/2014/main" id="{52775C48-0008-4F09-7D40-1CC8CF612072}"/>
                      </a:ext>
                    </a:extLst>
                  </p:cNvPr>
                  <p:cNvSpPr/>
                  <p:nvPr/>
                </p:nvSpPr>
                <p:spPr>
                  <a:xfrm>
                    <a:off x="2153377" y="5759030"/>
                    <a:ext cx="15705" cy="18623"/>
                  </a:xfrm>
                  <a:custGeom>
                    <a:avLst/>
                    <a:gdLst>
                      <a:gd name="connsiteX0" fmla="*/ 9290 w 15705"/>
                      <a:gd name="connsiteY0" fmla="*/ 3169 h 18623"/>
                      <a:gd name="connsiteX1" fmla="*/ 7895 w 15705"/>
                      <a:gd name="connsiteY1" fmla="*/ 1980 h 18623"/>
                      <a:gd name="connsiteX2" fmla="*/ 7696 w 15705"/>
                      <a:gd name="connsiteY2" fmla="*/ 1980 h 18623"/>
                      <a:gd name="connsiteX3" fmla="*/ 3311 w 15705"/>
                      <a:gd name="connsiteY3" fmla="*/ 197 h 18623"/>
                      <a:gd name="connsiteX4" fmla="*/ 4706 w 15705"/>
                      <a:gd name="connsiteY4" fmla="*/ 5150 h 18623"/>
                      <a:gd name="connsiteX5" fmla="*/ 6300 w 15705"/>
                      <a:gd name="connsiteY5" fmla="*/ 6536 h 18623"/>
                      <a:gd name="connsiteX6" fmla="*/ 4905 w 15705"/>
                      <a:gd name="connsiteY6" fmla="*/ 6140 h 18623"/>
                      <a:gd name="connsiteX7" fmla="*/ 3709 w 15705"/>
                      <a:gd name="connsiteY7" fmla="*/ 4357 h 18623"/>
                      <a:gd name="connsiteX8" fmla="*/ 121 w 15705"/>
                      <a:gd name="connsiteY8" fmla="*/ 3169 h 18623"/>
                      <a:gd name="connsiteX9" fmla="*/ 1716 w 15705"/>
                      <a:gd name="connsiteY9" fmla="*/ 6932 h 18623"/>
                      <a:gd name="connsiteX10" fmla="*/ 1118 w 15705"/>
                      <a:gd name="connsiteY10" fmla="*/ 7526 h 18623"/>
                      <a:gd name="connsiteX11" fmla="*/ 2314 w 15705"/>
                      <a:gd name="connsiteY11" fmla="*/ 11686 h 18623"/>
                      <a:gd name="connsiteX12" fmla="*/ 4307 w 15705"/>
                      <a:gd name="connsiteY12" fmla="*/ 13271 h 18623"/>
                      <a:gd name="connsiteX13" fmla="*/ 7297 w 15705"/>
                      <a:gd name="connsiteY13" fmla="*/ 15846 h 18623"/>
                      <a:gd name="connsiteX14" fmla="*/ 8294 w 15705"/>
                      <a:gd name="connsiteY14" fmla="*/ 14460 h 18623"/>
                      <a:gd name="connsiteX15" fmla="*/ 9091 w 15705"/>
                      <a:gd name="connsiteY15" fmla="*/ 17035 h 18623"/>
                      <a:gd name="connsiteX16" fmla="*/ 11084 w 15705"/>
                      <a:gd name="connsiteY16" fmla="*/ 18421 h 18623"/>
                      <a:gd name="connsiteX17" fmla="*/ 10885 w 15705"/>
                      <a:gd name="connsiteY17" fmla="*/ 13865 h 18623"/>
                      <a:gd name="connsiteX18" fmla="*/ 8892 w 15705"/>
                      <a:gd name="connsiteY18" fmla="*/ 12479 h 18623"/>
                      <a:gd name="connsiteX19" fmla="*/ 8892 w 15705"/>
                      <a:gd name="connsiteY19" fmla="*/ 12677 h 18623"/>
                      <a:gd name="connsiteX20" fmla="*/ 8692 w 15705"/>
                      <a:gd name="connsiteY20" fmla="*/ 9705 h 18623"/>
                      <a:gd name="connsiteX21" fmla="*/ 7297 w 15705"/>
                      <a:gd name="connsiteY21" fmla="*/ 6734 h 18623"/>
                      <a:gd name="connsiteX22" fmla="*/ 8294 w 15705"/>
                      <a:gd name="connsiteY22" fmla="*/ 7130 h 18623"/>
                      <a:gd name="connsiteX23" fmla="*/ 10287 w 15705"/>
                      <a:gd name="connsiteY23" fmla="*/ 9111 h 18623"/>
                      <a:gd name="connsiteX24" fmla="*/ 10885 w 15705"/>
                      <a:gd name="connsiteY24" fmla="*/ 8715 h 18623"/>
                      <a:gd name="connsiteX25" fmla="*/ 11084 w 15705"/>
                      <a:gd name="connsiteY25" fmla="*/ 9111 h 18623"/>
                      <a:gd name="connsiteX26" fmla="*/ 14871 w 15705"/>
                      <a:gd name="connsiteY26" fmla="*/ 11488 h 18623"/>
                      <a:gd name="connsiteX27" fmla="*/ 13476 w 15705"/>
                      <a:gd name="connsiteY27" fmla="*/ 5546 h 18623"/>
                      <a:gd name="connsiteX28" fmla="*/ 9290 w 15705"/>
                      <a:gd name="connsiteY28" fmla="*/ 3169 h 18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15705" h="18623">
                        <a:moveTo>
                          <a:pt x="9290" y="3169"/>
                        </a:moveTo>
                        <a:cubicBezTo>
                          <a:pt x="8892" y="2574"/>
                          <a:pt x="8294" y="2178"/>
                          <a:pt x="7895" y="1980"/>
                        </a:cubicBezTo>
                        <a:cubicBezTo>
                          <a:pt x="7895" y="1980"/>
                          <a:pt x="7696" y="1980"/>
                          <a:pt x="7696" y="1980"/>
                        </a:cubicBezTo>
                        <a:cubicBezTo>
                          <a:pt x="6300" y="395"/>
                          <a:pt x="4307" y="-397"/>
                          <a:pt x="3311" y="197"/>
                        </a:cubicBezTo>
                        <a:cubicBezTo>
                          <a:pt x="2115" y="990"/>
                          <a:pt x="2713" y="3169"/>
                          <a:pt x="4706" y="5150"/>
                        </a:cubicBezTo>
                        <a:cubicBezTo>
                          <a:pt x="5304" y="5744"/>
                          <a:pt x="5702" y="6140"/>
                          <a:pt x="6300" y="6536"/>
                        </a:cubicBezTo>
                        <a:cubicBezTo>
                          <a:pt x="5902" y="6338"/>
                          <a:pt x="5304" y="6140"/>
                          <a:pt x="4905" y="6140"/>
                        </a:cubicBezTo>
                        <a:cubicBezTo>
                          <a:pt x="4706" y="5546"/>
                          <a:pt x="4108" y="4951"/>
                          <a:pt x="3709" y="4357"/>
                        </a:cubicBezTo>
                        <a:cubicBezTo>
                          <a:pt x="2314" y="2772"/>
                          <a:pt x="919" y="2178"/>
                          <a:pt x="121" y="3169"/>
                        </a:cubicBezTo>
                        <a:cubicBezTo>
                          <a:pt x="-277" y="4357"/>
                          <a:pt x="321" y="5744"/>
                          <a:pt x="1716" y="6932"/>
                        </a:cubicBezTo>
                        <a:cubicBezTo>
                          <a:pt x="1517" y="7130"/>
                          <a:pt x="1317" y="7130"/>
                          <a:pt x="1118" y="7526"/>
                        </a:cubicBezTo>
                        <a:cubicBezTo>
                          <a:pt x="520" y="8517"/>
                          <a:pt x="719" y="10102"/>
                          <a:pt x="2314" y="11686"/>
                        </a:cubicBezTo>
                        <a:cubicBezTo>
                          <a:pt x="3111" y="12479"/>
                          <a:pt x="3709" y="13073"/>
                          <a:pt x="4307" y="13271"/>
                        </a:cubicBezTo>
                        <a:cubicBezTo>
                          <a:pt x="5104" y="15252"/>
                          <a:pt x="6101" y="16441"/>
                          <a:pt x="7297" y="15846"/>
                        </a:cubicBezTo>
                        <a:cubicBezTo>
                          <a:pt x="7696" y="15648"/>
                          <a:pt x="8094" y="15054"/>
                          <a:pt x="8294" y="14460"/>
                        </a:cubicBezTo>
                        <a:cubicBezTo>
                          <a:pt x="8294" y="15252"/>
                          <a:pt x="8493" y="16044"/>
                          <a:pt x="9091" y="17035"/>
                        </a:cubicBezTo>
                        <a:cubicBezTo>
                          <a:pt x="9689" y="18223"/>
                          <a:pt x="10486" y="19016"/>
                          <a:pt x="11084" y="18421"/>
                        </a:cubicBezTo>
                        <a:cubicBezTo>
                          <a:pt x="11882" y="17431"/>
                          <a:pt x="11882" y="15846"/>
                          <a:pt x="10885" y="13865"/>
                        </a:cubicBezTo>
                        <a:cubicBezTo>
                          <a:pt x="10287" y="12677"/>
                          <a:pt x="9490" y="12083"/>
                          <a:pt x="8892" y="12479"/>
                        </a:cubicBezTo>
                        <a:lnTo>
                          <a:pt x="8892" y="12677"/>
                        </a:lnTo>
                        <a:cubicBezTo>
                          <a:pt x="8892" y="11686"/>
                          <a:pt x="8892" y="10696"/>
                          <a:pt x="8692" y="9705"/>
                        </a:cubicBezTo>
                        <a:cubicBezTo>
                          <a:pt x="8294" y="8121"/>
                          <a:pt x="7895" y="7130"/>
                          <a:pt x="7297" y="6734"/>
                        </a:cubicBezTo>
                        <a:cubicBezTo>
                          <a:pt x="7696" y="6932"/>
                          <a:pt x="8094" y="7130"/>
                          <a:pt x="8294" y="7130"/>
                        </a:cubicBezTo>
                        <a:cubicBezTo>
                          <a:pt x="8892" y="8319"/>
                          <a:pt x="9490" y="9111"/>
                          <a:pt x="10287" y="9111"/>
                        </a:cubicBezTo>
                        <a:cubicBezTo>
                          <a:pt x="10486" y="9111"/>
                          <a:pt x="10686" y="8913"/>
                          <a:pt x="10885" y="8715"/>
                        </a:cubicBezTo>
                        <a:cubicBezTo>
                          <a:pt x="10885" y="8913"/>
                          <a:pt x="11084" y="8913"/>
                          <a:pt x="11084" y="9111"/>
                        </a:cubicBezTo>
                        <a:cubicBezTo>
                          <a:pt x="12280" y="10696"/>
                          <a:pt x="13875" y="12083"/>
                          <a:pt x="14871" y="11488"/>
                        </a:cubicBezTo>
                        <a:cubicBezTo>
                          <a:pt x="16665" y="10498"/>
                          <a:pt x="15270" y="8121"/>
                          <a:pt x="13476" y="5546"/>
                        </a:cubicBezTo>
                        <a:cubicBezTo>
                          <a:pt x="11882" y="4159"/>
                          <a:pt x="10486" y="2971"/>
                          <a:pt x="9290" y="31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12" name="Freeform 3311">
                    <a:extLst>
                      <a:ext uri="{FF2B5EF4-FFF2-40B4-BE49-F238E27FC236}">
                        <a16:creationId xmlns:a16="http://schemas.microsoft.com/office/drawing/2014/main" id="{A7DF154C-F3F7-510E-908D-1074D5A7C9FA}"/>
                      </a:ext>
                    </a:extLst>
                  </p:cNvPr>
                  <p:cNvSpPr/>
                  <p:nvPr/>
                </p:nvSpPr>
                <p:spPr>
                  <a:xfrm>
                    <a:off x="2107879" y="5763077"/>
                    <a:ext cx="9902" cy="16241"/>
                  </a:xfrm>
                  <a:custGeom>
                    <a:avLst/>
                    <a:gdLst>
                      <a:gd name="connsiteX0" fmla="*/ 771 w 9902"/>
                      <a:gd name="connsiteY0" fmla="*/ 309 h 16241"/>
                      <a:gd name="connsiteX1" fmla="*/ 1768 w 9902"/>
                      <a:gd name="connsiteY1" fmla="*/ 5262 h 16241"/>
                      <a:gd name="connsiteX2" fmla="*/ 6153 w 9902"/>
                      <a:gd name="connsiteY2" fmla="*/ 8233 h 16241"/>
                      <a:gd name="connsiteX3" fmla="*/ 5754 w 9902"/>
                      <a:gd name="connsiteY3" fmla="*/ 9421 h 16241"/>
                      <a:gd name="connsiteX4" fmla="*/ 2565 w 9902"/>
                      <a:gd name="connsiteY4" fmla="*/ 8431 h 16241"/>
                      <a:gd name="connsiteX5" fmla="*/ 3761 w 9902"/>
                      <a:gd name="connsiteY5" fmla="*/ 13383 h 16241"/>
                      <a:gd name="connsiteX6" fmla="*/ 8943 w 9902"/>
                      <a:gd name="connsiteY6" fmla="*/ 16156 h 16241"/>
                      <a:gd name="connsiteX7" fmla="*/ 9541 w 9902"/>
                      <a:gd name="connsiteY7" fmla="*/ 14770 h 16241"/>
                      <a:gd name="connsiteX8" fmla="*/ 9342 w 9902"/>
                      <a:gd name="connsiteY8" fmla="*/ 10610 h 16241"/>
                      <a:gd name="connsiteX9" fmla="*/ 7149 w 9902"/>
                      <a:gd name="connsiteY9" fmla="*/ 7639 h 16241"/>
                      <a:gd name="connsiteX10" fmla="*/ 5156 w 9902"/>
                      <a:gd name="connsiteY10" fmla="*/ 2290 h 16241"/>
                      <a:gd name="connsiteX11" fmla="*/ 771 w 9902"/>
                      <a:gd name="connsiteY11" fmla="*/ 309 h 162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9902" h="16241">
                        <a:moveTo>
                          <a:pt x="771" y="309"/>
                        </a:moveTo>
                        <a:cubicBezTo>
                          <a:pt x="-624" y="1300"/>
                          <a:pt x="-26" y="3083"/>
                          <a:pt x="1768" y="5262"/>
                        </a:cubicBezTo>
                        <a:cubicBezTo>
                          <a:pt x="3163" y="7044"/>
                          <a:pt x="4957" y="8233"/>
                          <a:pt x="6153" y="8233"/>
                        </a:cubicBezTo>
                        <a:cubicBezTo>
                          <a:pt x="5953" y="8629"/>
                          <a:pt x="5953" y="8827"/>
                          <a:pt x="5754" y="9421"/>
                        </a:cubicBezTo>
                        <a:cubicBezTo>
                          <a:pt x="4558" y="8431"/>
                          <a:pt x="3362" y="8035"/>
                          <a:pt x="2565" y="8431"/>
                        </a:cubicBezTo>
                        <a:cubicBezTo>
                          <a:pt x="970" y="9223"/>
                          <a:pt x="2366" y="11402"/>
                          <a:pt x="3761" y="13383"/>
                        </a:cubicBezTo>
                        <a:cubicBezTo>
                          <a:pt x="5355" y="15562"/>
                          <a:pt x="7149" y="16553"/>
                          <a:pt x="8943" y="16156"/>
                        </a:cubicBezTo>
                        <a:cubicBezTo>
                          <a:pt x="9342" y="15760"/>
                          <a:pt x="9541" y="15364"/>
                          <a:pt x="9541" y="14770"/>
                        </a:cubicBezTo>
                        <a:cubicBezTo>
                          <a:pt x="10139" y="13977"/>
                          <a:pt x="9940" y="12195"/>
                          <a:pt x="9342" y="10610"/>
                        </a:cubicBezTo>
                        <a:cubicBezTo>
                          <a:pt x="8744" y="9025"/>
                          <a:pt x="8146" y="8035"/>
                          <a:pt x="7149" y="7639"/>
                        </a:cubicBezTo>
                        <a:cubicBezTo>
                          <a:pt x="7747" y="6648"/>
                          <a:pt x="6950" y="4667"/>
                          <a:pt x="5156" y="2290"/>
                        </a:cubicBezTo>
                        <a:cubicBezTo>
                          <a:pt x="4160" y="904"/>
                          <a:pt x="2366" y="-681"/>
                          <a:pt x="771" y="3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13" name="Freeform 3312">
                    <a:extLst>
                      <a:ext uri="{FF2B5EF4-FFF2-40B4-BE49-F238E27FC236}">
                        <a16:creationId xmlns:a16="http://schemas.microsoft.com/office/drawing/2014/main" id="{F05D4FD3-1BB0-B172-56D3-470BCCB825EA}"/>
                      </a:ext>
                    </a:extLst>
                  </p:cNvPr>
                  <p:cNvSpPr/>
                  <p:nvPr/>
                </p:nvSpPr>
                <p:spPr>
                  <a:xfrm>
                    <a:off x="2120808" y="5717034"/>
                    <a:ext cx="9004" cy="8319"/>
                  </a:xfrm>
                  <a:custGeom>
                    <a:avLst/>
                    <a:gdLst>
                      <a:gd name="connsiteX0" fmla="*/ 7574 w 9004"/>
                      <a:gd name="connsiteY0" fmla="*/ 8320 h 8319"/>
                      <a:gd name="connsiteX1" fmla="*/ 8770 w 9004"/>
                      <a:gd name="connsiteY1" fmla="*/ 6537 h 8319"/>
                      <a:gd name="connsiteX2" fmla="*/ 1993 w 9004"/>
                      <a:gd name="connsiteY2" fmla="*/ 198 h 8319"/>
                      <a:gd name="connsiteX3" fmla="*/ 0 w 9004"/>
                      <a:gd name="connsiteY3" fmla="*/ 0 h 8319"/>
                      <a:gd name="connsiteX4" fmla="*/ 199 w 9004"/>
                      <a:gd name="connsiteY4" fmla="*/ 1783 h 8319"/>
                      <a:gd name="connsiteX5" fmla="*/ 7574 w 9004"/>
                      <a:gd name="connsiteY5" fmla="*/ 8320 h 8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04" h="8319">
                        <a:moveTo>
                          <a:pt x="7574" y="8320"/>
                        </a:moveTo>
                        <a:cubicBezTo>
                          <a:pt x="8770" y="8320"/>
                          <a:pt x="9368" y="7924"/>
                          <a:pt x="8770" y="6537"/>
                        </a:cubicBezTo>
                        <a:cubicBezTo>
                          <a:pt x="7176" y="3169"/>
                          <a:pt x="4784" y="991"/>
                          <a:pt x="1993" y="198"/>
                        </a:cubicBezTo>
                        <a:cubicBezTo>
                          <a:pt x="1196" y="0"/>
                          <a:pt x="598" y="0"/>
                          <a:pt x="0" y="0"/>
                        </a:cubicBezTo>
                        <a:lnTo>
                          <a:pt x="199" y="1783"/>
                        </a:lnTo>
                        <a:cubicBezTo>
                          <a:pt x="1595" y="5745"/>
                          <a:pt x="4186" y="8122"/>
                          <a:pt x="7574" y="83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14" name="Freeform 3313">
                    <a:extLst>
                      <a:ext uri="{FF2B5EF4-FFF2-40B4-BE49-F238E27FC236}">
                        <a16:creationId xmlns:a16="http://schemas.microsoft.com/office/drawing/2014/main" id="{16111B76-7434-3E4F-13BD-3241C73B1A18}"/>
                      </a:ext>
                    </a:extLst>
                  </p:cNvPr>
                  <p:cNvSpPr/>
                  <p:nvPr/>
                </p:nvSpPr>
                <p:spPr>
                  <a:xfrm>
                    <a:off x="2102819" y="5713158"/>
                    <a:ext cx="7112" cy="7791"/>
                  </a:xfrm>
                  <a:custGeom>
                    <a:avLst/>
                    <a:gdLst>
                      <a:gd name="connsiteX0" fmla="*/ 6030 w 7112"/>
                      <a:gd name="connsiteY0" fmla="*/ 7640 h 7791"/>
                      <a:gd name="connsiteX1" fmla="*/ 5432 w 7112"/>
                      <a:gd name="connsiteY1" fmla="*/ 2489 h 7791"/>
                      <a:gd name="connsiteX2" fmla="*/ 648 w 7112"/>
                      <a:gd name="connsiteY2" fmla="*/ 508 h 7791"/>
                      <a:gd name="connsiteX3" fmla="*/ 847 w 7112"/>
                      <a:gd name="connsiteY3" fmla="*/ 4668 h 7791"/>
                      <a:gd name="connsiteX4" fmla="*/ 6030 w 7112"/>
                      <a:gd name="connsiteY4" fmla="*/ 7640 h 7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12" h="7791">
                        <a:moveTo>
                          <a:pt x="6030" y="7640"/>
                        </a:moveTo>
                        <a:cubicBezTo>
                          <a:pt x="7824" y="7045"/>
                          <a:pt x="7226" y="5065"/>
                          <a:pt x="5432" y="2489"/>
                        </a:cubicBezTo>
                        <a:cubicBezTo>
                          <a:pt x="3837" y="310"/>
                          <a:pt x="1844" y="-680"/>
                          <a:pt x="648" y="508"/>
                        </a:cubicBezTo>
                        <a:cubicBezTo>
                          <a:pt x="-149" y="1301"/>
                          <a:pt x="-349" y="2886"/>
                          <a:pt x="847" y="4668"/>
                        </a:cubicBezTo>
                        <a:cubicBezTo>
                          <a:pt x="2442" y="7045"/>
                          <a:pt x="4435" y="8234"/>
                          <a:pt x="6030" y="76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15" name="Freeform 3314">
                    <a:extLst>
                      <a:ext uri="{FF2B5EF4-FFF2-40B4-BE49-F238E27FC236}">
                        <a16:creationId xmlns:a16="http://schemas.microsoft.com/office/drawing/2014/main" id="{344C9656-587D-30D8-7508-2891B16554A2}"/>
                      </a:ext>
                    </a:extLst>
                  </p:cNvPr>
                  <p:cNvSpPr/>
                  <p:nvPr/>
                </p:nvSpPr>
                <p:spPr>
                  <a:xfrm>
                    <a:off x="1970688" y="5829245"/>
                    <a:ext cx="6475" cy="6402"/>
                  </a:xfrm>
                  <a:custGeom>
                    <a:avLst/>
                    <a:gdLst>
                      <a:gd name="connsiteX0" fmla="*/ 6008 w 6475"/>
                      <a:gd name="connsiteY0" fmla="*/ 6048 h 6402"/>
                      <a:gd name="connsiteX1" fmla="*/ 4214 w 6475"/>
                      <a:gd name="connsiteY1" fmla="*/ 1096 h 6402"/>
                      <a:gd name="connsiteX2" fmla="*/ 227 w 6475"/>
                      <a:gd name="connsiteY2" fmla="*/ 700 h 6402"/>
                      <a:gd name="connsiteX3" fmla="*/ 1822 w 6475"/>
                      <a:gd name="connsiteY3" fmla="*/ 4859 h 6402"/>
                      <a:gd name="connsiteX4" fmla="*/ 6008 w 6475"/>
                      <a:gd name="connsiteY4" fmla="*/ 6048 h 64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75" h="6402">
                        <a:moveTo>
                          <a:pt x="6008" y="6048"/>
                        </a:moveTo>
                        <a:cubicBezTo>
                          <a:pt x="7004" y="4859"/>
                          <a:pt x="6407" y="2879"/>
                          <a:pt x="4214" y="1096"/>
                        </a:cubicBezTo>
                        <a:cubicBezTo>
                          <a:pt x="2420" y="-291"/>
                          <a:pt x="1025" y="-291"/>
                          <a:pt x="227" y="700"/>
                        </a:cubicBezTo>
                        <a:cubicBezTo>
                          <a:pt x="-371" y="1888"/>
                          <a:pt x="227" y="3473"/>
                          <a:pt x="1822" y="4859"/>
                        </a:cubicBezTo>
                        <a:cubicBezTo>
                          <a:pt x="3417" y="6246"/>
                          <a:pt x="5211" y="6840"/>
                          <a:pt x="6008" y="60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16" name="Freeform 3315">
                    <a:extLst>
                      <a:ext uri="{FF2B5EF4-FFF2-40B4-BE49-F238E27FC236}">
                        <a16:creationId xmlns:a16="http://schemas.microsoft.com/office/drawing/2014/main" id="{19C36E13-D7E8-21AD-DAC7-E970D93C2714}"/>
                      </a:ext>
                    </a:extLst>
                  </p:cNvPr>
                  <p:cNvSpPr/>
                  <p:nvPr/>
                </p:nvSpPr>
                <p:spPr>
                  <a:xfrm>
                    <a:off x="2068535" y="5741423"/>
                    <a:ext cx="10855" cy="18919"/>
                  </a:xfrm>
                  <a:custGeom>
                    <a:avLst/>
                    <a:gdLst>
                      <a:gd name="connsiteX0" fmla="*/ 847 w 10855"/>
                      <a:gd name="connsiteY0" fmla="*/ 4136 h 18919"/>
                      <a:gd name="connsiteX1" fmla="*/ 1246 w 10855"/>
                      <a:gd name="connsiteY1" fmla="*/ 9088 h 18919"/>
                      <a:gd name="connsiteX2" fmla="*/ 5432 w 10855"/>
                      <a:gd name="connsiteY2" fmla="*/ 11465 h 18919"/>
                      <a:gd name="connsiteX3" fmla="*/ 6229 w 10855"/>
                      <a:gd name="connsiteY3" fmla="*/ 15427 h 18919"/>
                      <a:gd name="connsiteX4" fmla="*/ 9817 w 10855"/>
                      <a:gd name="connsiteY4" fmla="*/ 18795 h 18919"/>
                      <a:gd name="connsiteX5" fmla="*/ 9817 w 10855"/>
                      <a:gd name="connsiteY5" fmla="*/ 14239 h 18919"/>
                      <a:gd name="connsiteX6" fmla="*/ 7824 w 10855"/>
                      <a:gd name="connsiteY6" fmla="*/ 10673 h 18919"/>
                      <a:gd name="connsiteX7" fmla="*/ 8023 w 10855"/>
                      <a:gd name="connsiteY7" fmla="*/ 6909 h 18919"/>
                      <a:gd name="connsiteX8" fmla="*/ 7624 w 10855"/>
                      <a:gd name="connsiteY8" fmla="*/ 6513 h 18919"/>
                      <a:gd name="connsiteX9" fmla="*/ 10016 w 10855"/>
                      <a:gd name="connsiteY9" fmla="*/ 6909 h 18919"/>
                      <a:gd name="connsiteX10" fmla="*/ 9219 w 10855"/>
                      <a:gd name="connsiteY10" fmla="*/ 2155 h 18919"/>
                      <a:gd name="connsiteX11" fmla="*/ 5033 w 10855"/>
                      <a:gd name="connsiteY11" fmla="*/ 174 h 18919"/>
                      <a:gd name="connsiteX12" fmla="*/ 5631 w 10855"/>
                      <a:gd name="connsiteY12" fmla="*/ 4730 h 18919"/>
                      <a:gd name="connsiteX13" fmla="*/ 847 w 10855"/>
                      <a:gd name="connsiteY13" fmla="*/ 4136 h 189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0855" h="18919">
                        <a:moveTo>
                          <a:pt x="847" y="4136"/>
                        </a:moveTo>
                        <a:cubicBezTo>
                          <a:pt x="-150" y="5325"/>
                          <a:pt x="-548" y="6909"/>
                          <a:pt x="1246" y="9088"/>
                        </a:cubicBezTo>
                        <a:cubicBezTo>
                          <a:pt x="2840" y="11069"/>
                          <a:pt x="4236" y="11465"/>
                          <a:pt x="5432" y="11465"/>
                        </a:cubicBezTo>
                        <a:cubicBezTo>
                          <a:pt x="5232" y="12456"/>
                          <a:pt x="5432" y="13842"/>
                          <a:pt x="6229" y="15427"/>
                        </a:cubicBezTo>
                        <a:cubicBezTo>
                          <a:pt x="7226" y="17804"/>
                          <a:pt x="8621" y="19389"/>
                          <a:pt x="9817" y="18795"/>
                        </a:cubicBezTo>
                        <a:cubicBezTo>
                          <a:pt x="10813" y="18200"/>
                          <a:pt x="10415" y="16219"/>
                          <a:pt x="9817" y="14239"/>
                        </a:cubicBezTo>
                        <a:cubicBezTo>
                          <a:pt x="9219" y="12654"/>
                          <a:pt x="8621" y="11267"/>
                          <a:pt x="7824" y="10673"/>
                        </a:cubicBezTo>
                        <a:cubicBezTo>
                          <a:pt x="8820" y="10079"/>
                          <a:pt x="9418" y="8890"/>
                          <a:pt x="8023" y="6909"/>
                        </a:cubicBezTo>
                        <a:cubicBezTo>
                          <a:pt x="7824" y="6711"/>
                          <a:pt x="7824" y="6711"/>
                          <a:pt x="7624" y="6513"/>
                        </a:cubicBezTo>
                        <a:cubicBezTo>
                          <a:pt x="8422" y="7107"/>
                          <a:pt x="9418" y="7306"/>
                          <a:pt x="10016" y="6909"/>
                        </a:cubicBezTo>
                        <a:cubicBezTo>
                          <a:pt x="11411" y="6117"/>
                          <a:pt x="11013" y="4334"/>
                          <a:pt x="9219" y="2155"/>
                        </a:cubicBezTo>
                        <a:cubicBezTo>
                          <a:pt x="7824" y="570"/>
                          <a:pt x="6229" y="-420"/>
                          <a:pt x="5033" y="174"/>
                        </a:cubicBezTo>
                        <a:cubicBezTo>
                          <a:pt x="3438" y="967"/>
                          <a:pt x="4036" y="2749"/>
                          <a:pt x="5631" y="4730"/>
                        </a:cubicBezTo>
                        <a:cubicBezTo>
                          <a:pt x="3837" y="3542"/>
                          <a:pt x="2242" y="3740"/>
                          <a:pt x="847" y="41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17" name="Freeform 3316">
                    <a:extLst>
                      <a:ext uri="{FF2B5EF4-FFF2-40B4-BE49-F238E27FC236}">
                        <a16:creationId xmlns:a16="http://schemas.microsoft.com/office/drawing/2014/main" id="{5A36D952-0EF0-75F7-7330-EB2B5BD78FCB}"/>
                      </a:ext>
                    </a:extLst>
                  </p:cNvPr>
                  <p:cNvSpPr/>
                  <p:nvPr/>
                </p:nvSpPr>
                <p:spPr>
                  <a:xfrm>
                    <a:off x="2129240" y="5709101"/>
                    <a:ext cx="6375" cy="7266"/>
                  </a:xfrm>
                  <a:custGeom>
                    <a:avLst/>
                    <a:gdLst>
                      <a:gd name="connsiteX0" fmla="*/ 937 w 6375"/>
                      <a:gd name="connsiteY0" fmla="*/ 207 h 7266"/>
                      <a:gd name="connsiteX1" fmla="*/ 738 w 6375"/>
                      <a:gd name="connsiteY1" fmla="*/ 3971 h 7266"/>
                      <a:gd name="connsiteX2" fmla="*/ 5521 w 6375"/>
                      <a:gd name="connsiteY2" fmla="*/ 7140 h 7266"/>
                      <a:gd name="connsiteX3" fmla="*/ 5721 w 6375"/>
                      <a:gd name="connsiteY3" fmla="*/ 3179 h 7266"/>
                      <a:gd name="connsiteX4" fmla="*/ 937 w 6375"/>
                      <a:gd name="connsiteY4" fmla="*/ 207 h 7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375" h="7266">
                        <a:moveTo>
                          <a:pt x="937" y="207"/>
                        </a:moveTo>
                        <a:cubicBezTo>
                          <a:pt x="-60" y="603"/>
                          <a:pt x="-458" y="1990"/>
                          <a:pt x="738" y="3971"/>
                        </a:cubicBezTo>
                        <a:cubicBezTo>
                          <a:pt x="2133" y="6150"/>
                          <a:pt x="3727" y="7735"/>
                          <a:pt x="5521" y="7140"/>
                        </a:cubicBezTo>
                        <a:cubicBezTo>
                          <a:pt x="6518" y="6348"/>
                          <a:pt x="6717" y="4961"/>
                          <a:pt x="5721" y="3179"/>
                        </a:cubicBezTo>
                        <a:cubicBezTo>
                          <a:pt x="4325" y="1000"/>
                          <a:pt x="2531" y="-585"/>
                          <a:pt x="937" y="2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18" name="Freeform 3317">
                    <a:extLst>
                      <a:ext uri="{FF2B5EF4-FFF2-40B4-BE49-F238E27FC236}">
                        <a16:creationId xmlns:a16="http://schemas.microsoft.com/office/drawing/2014/main" id="{C22B4972-903A-9BF5-467F-4686B4E24BC6}"/>
                      </a:ext>
                    </a:extLst>
                  </p:cNvPr>
                  <p:cNvSpPr/>
                  <p:nvPr/>
                </p:nvSpPr>
                <p:spPr>
                  <a:xfrm>
                    <a:off x="2046372" y="5787737"/>
                    <a:ext cx="6497" cy="6675"/>
                  </a:xfrm>
                  <a:custGeom>
                    <a:avLst/>
                    <a:gdLst>
                      <a:gd name="connsiteX0" fmla="*/ 2281 w 6497"/>
                      <a:gd name="connsiteY0" fmla="*/ 5363 h 6675"/>
                      <a:gd name="connsiteX1" fmla="*/ 6267 w 6497"/>
                      <a:gd name="connsiteY1" fmla="*/ 6155 h 6675"/>
                      <a:gd name="connsiteX2" fmla="*/ 4872 w 6497"/>
                      <a:gd name="connsiteY2" fmla="*/ 1797 h 6675"/>
                      <a:gd name="connsiteX3" fmla="*/ 88 w 6497"/>
                      <a:gd name="connsiteY3" fmla="*/ 1005 h 6675"/>
                      <a:gd name="connsiteX4" fmla="*/ 2281 w 6497"/>
                      <a:gd name="connsiteY4" fmla="*/ 5363 h 66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97" h="6675">
                        <a:moveTo>
                          <a:pt x="2281" y="5363"/>
                        </a:moveTo>
                        <a:cubicBezTo>
                          <a:pt x="4074" y="6948"/>
                          <a:pt x="5270" y="6948"/>
                          <a:pt x="6267" y="6155"/>
                        </a:cubicBezTo>
                        <a:cubicBezTo>
                          <a:pt x="6865" y="4967"/>
                          <a:pt x="6267" y="3184"/>
                          <a:pt x="4872" y="1797"/>
                        </a:cubicBezTo>
                        <a:cubicBezTo>
                          <a:pt x="2878" y="14"/>
                          <a:pt x="885" y="-778"/>
                          <a:pt x="88" y="1005"/>
                        </a:cubicBezTo>
                        <a:cubicBezTo>
                          <a:pt x="-311" y="2392"/>
                          <a:pt x="686" y="3976"/>
                          <a:pt x="2281" y="53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19" name="Freeform 3318">
                    <a:extLst>
                      <a:ext uri="{FF2B5EF4-FFF2-40B4-BE49-F238E27FC236}">
                        <a16:creationId xmlns:a16="http://schemas.microsoft.com/office/drawing/2014/main" id="{6AA731C0-7240-BD3D-DBEE-61C3DCB3B0AD}"/>
                      </a:ext>
                    </a:extLst>
                  </p:cNvPr>
                  <p:cNvSpPr/>
                  <p:nvPr/>
                </p:nvSpPr>
                <p:spPr>
                  <a:xfrm>
                    <a:off x="2094290" y="5745509"/>
                    <a:ext cx="7582" cy="6820"/>
                  </a:xfrm>
                  <a:custGeom>
                    <a:avLst/>
                    <a:gdLst>
                      <a:gd name="connsiteX0" fmla="*/ 2998 w 7582"/>
                      <a:gd name="connsiteY0" fmla="*/ 446 h 6820"/>
                      <a:gd name="connsiteX1" fmla="*/ 406 w 7582"/>
                      <a:gd name="connsiteY1" fmla="*/ 446 h 6820"/>
                      <a:gd name="connsiteX2" fmla="*/ 1403 w 7582"/>
                      <a:gd name="connsiteY2" fmla="*/ 4606 h 6820"/>
                      <a:gd name="connsiteX3" fmla="*/ 5390 w 7582"/>
                      <a:gd name="connsiteY3" fmla="*/ 6785 h 6820"/>
                      <a:gd name="connsiteX4" fmla="*/ 6984 w 7582"/>
                      <a:gd name="connsiteY4" fmla="*/ 6388 h 6820"/>
                      <a:gd name="connsiteX5" fmla="*/ 6386 w 7582"/>
                      <a:gd name="connsiteY5" fmla="*/ 2427 h 6820"/>
                      <a:gd name="connsiteX6" fmla="*/ 2998 w 7582"/>
                      <a:gd name="connsiteY6" fmla="*/ 446 h 68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82" h="6820">
                        <a:moveTo>
                          <a:pt x="2998" y="446"/>
                        </a:moveTo>
                        <a:cubicBezTo>
                          <a:pt x="2001" y="-149"/>
                          <a:pt x="1004" y="-149"/>
                          <a:pt x="406" y="446"/>
                        </a:cubicBezTo>
                        <a:cubicBezTo>
                          <a:pt x="-391" y="1238"/>
                          <a:pt x="8" y="3021"/>
                          <a:pt x="1403" y="4606"/>
                        </a:cubicBezTo>
                        <a:cubicBezTo>
                          <a:pt x="2998" y="6388"/>
                          <a:pt x="4393" y="6983"/>
                          <a:pt x="5390" y="6785"/>
                        </a:cubicBezTo>
                        <a:cubicBezTo>
                          <a:pt x="5987" y="6785"/>
                          <a:pt x="6386" y="6785"/>
                          <a:pt x="6984" y="6388"/>
                        </a:cubicBezTo>
                        <a:cubicBezTo>
                          <a:pt x="7582" y="5398"/>
                          <a:pt x="8180" y="4209"/>
                          <a:pt x="6386" y="2427"/>
                        </a:cubicBezTo>
                        <a:cubicBezTo>
                          <a:pt x="5190" y="1040"/>
                          <a:pt x="3994" y="446"/>
                          <a:pt x="2998" y="4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20" name="Freeform 3319">
                    <a:extLst>
                      <a:ext uri="{FF2B5EF4-FFF2-40B4-BE49-F238E27FC236}">
                        <a16:creationId xmlns:a16="http://schemas.microsoft.com/office/drawing/2014/main" id="{D4557E64-4686-9E81-4EFD-8E96B22E67BC}"/>
                      </a:ext>
                    </a:extLst>
                  </p:cNvPr>
                  <p:cNvSpPr/>
                  <p:nvPr/>
                </p:nvSpPr>
                <p:spPr>
                  <a:xfrm>
                    <a:off x="2145790" y="5715959"/>
                    <a:ext cx="7645" cy="15948"/>
                  </a:xfrm>
                  <a:custGeom>
                    <a:avLst/>
                    <a:gdLst>
                      <a:gd name="connsiteX0" fmla="*/ 3920 w 7645"/>
                      <a:gd name="connsiteY0" fmla="*/ 1670 h 15948"/>
                      <a:gd name="connsiteX1" fmla="*/ 332 w 7645"/>
                      <a:gd name="connsiteY1" fmla="*/ 679 h 15948"/>
                      <a:gd name="connsiteX2" fmla="*/ 2525 w 7645"/>
                      <a:gd name="connsiteY2" fmla="*/ 6424 h 15948"/>
                      <a:gd name="connsiteX3" fmla="*/ 4319 w 7645"/>
                      <a:gd name="connsiteY3" fmla="*/ 7811 h 15948"/>
                      <a:gd name="connsiteX4" fmla="*/ 3522 w 7645"/>
                      <a:gd name="connsiteY4" fmla="*/ 11772 h 15948"/>
                      <a:gd name="connsiteX5" fmla="*/ 6711 w 7645"/>
                      <a:gd name="connsiteY5" fmla="*/ 15932 h 15948"/>
                      <a:gd name="connsiteX6" fmla="*/ 7309 w 7645"/>
                      <a:gd name="connsiteY6" fmla="*/ 11772 h 15948"/>
                      <a:gd name="connsiteX7" fmla="*/ 5116 w 7645"/>
                      <a:gd name="connsiteY7" fmla="*/ 7811 h 15948"/>
                      <a:gd name="connsiteX8" fmla="*/ 6312 w 7645"/>
                      <a:gd name="connsiteY8" fmla="*/ 7414 h 15948"/>
                      <a:gd name="connsiteX9" fmla="*/ 3920 w 7645"/>
                      <a:gd name="connsiteY9" fmla="*/ 1670 h 159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645" h="15948">
                        <a:moveTo>
                          <a:pt x="3920" y="1670"/>
                        </a:moveTo>
                        <a:cubicBezTo>
                          <a:pt x="2326" y="-113"/>
                          <a:pt x="930" y="-509"/>
                          <a:pt x="332" y="679"/>
                        </a:cubicBezTo>
                        <a:cubicBezTo>
                          <a:pt x="-664" y="2264"/>
                          <a:pt x="731" y="4443"/>
                          <a:pt x="2525" y="6424"/>
                        </a:cubicBezTo>
                        <a:cubicBezTo>
                          <a:pt x="3123" y="7216"/>
                          <a:pt x="3721" y="7612"/>
                          <a:pt x="4319" y="7811"/>
                        </a:cubicBezTo>
                        <a:cubicBezTo>
                          <a:pt x="3322" y="8405"/>
                          <a:pt x="3123" y="9990"/>
                          <a:pt x="3522" y="11772"/>
                        </a:cubicBezTo>
                        <a:cubicBezTo>
                          <a:pt x="4120" y="14545"/>
                          <a:pt x="5316" y="16130"/>
                          <a:pt x="6711" y="15932"/>
                        </a:cubicBezTo>
                        <a:cubicBezTo>
                          <a:pt x="7707" y="15734"/>
                          <a:pt x="7907" y="13951"/>
                          <a:pt x="7309" y="11772"/>
                        </a:cubicBezTo>
                        <a:cubicBezTo>
                          <a:pt x="6910" y="9593"/>
                          <a:pt x="6113" y="8207"/>
                          <a:pt x="5116" y="7811"/>
                        </a:cubicBezTo>
                        <a:cubicBezTo>
                          <a:pt x="5515" y="7811"/>
                          <a:pt x="5913" y="7612"/>
                          <a:pt x="6312" y="7414"/>
                        </a:cubicBezTo>
                        <a:cubicBezTo>
                          <a:pt x="6910" y="5830"/>
                          <a:pt x="5515" y="3651"/>
                          <a:pt x="3920" y="16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21" name="Freeform 3320">
                    <a:extLst>
                      <a:ext uri="{FF2B5EF4-FFF2-40B4-BE49-F238E27FC236}">
                        <a16:creationId xmlns:a16="http://schemas.microsoft.com/office/drawing/2014/main" id="{08E01A27-0065-7AD1-C9CA-C3CA48CCBFB0}"/>
                      </a:ext>
                    </a:extLst>
                  </p:cNvPr>
                  <p:cNvSpPr/>
                  <p:nvPr/>
                </p:nvSpPr>
                <p:spPr>
                  <a:xfrm>
                    <a:off x="2134176" y="5847824"/>
                    <a:ext cx="9206" cy="13433"/>
                  </a:xfrm>
                  <a:custGeom>
                    <a:avLst/>
                    <a:gdLst>
                      <a:gd name="connsiteX0" fmla="*/ 585 w 9206"/>
                      <a:gd name="connsiteY0" fmla="*/ 344 h 13433"/>
                      <a:gd name="connsiteX1" fmla="*/ 1781 w 9206"/>
                      <a:gd name="connsiteY1" fmla="*/ 5098 h 13433"/>
                      <a:gd name="connsiteX2" fmla="*/ 5568 w 9206"/>
                      <a:gd name="connsiteY2" fmla="*/ 6683 h 13433"/>
                      <a:gd name="connsiteX3" fmla="*/ 5768 w 9206"/>
                      <a:gd name="connsiteY3" fmla="*/ 6485 h 13433"/>
                      <a:gd name="connsiteX4" fmla="*/ 5967 w 9206"/>
                      <a:gd name="connsiteY4" fmla="*/ 10051 h 13433"/>
                      <a:gd name="connsiteX5" fmla="*/ 8359 w 9206"/>
                      <a:gd name="connsiteY5" fmla="*/ 13418 h 13433"/>
                      <a:gd name="connsiteX6" fmla="*/ 8558 w 9206"/>
                      <a:gd name="connsiteY6" fmla="*/ 8466 h 13433"/>
                      <a:gd name="connsiteX7" fmla="*/ 6166 w 9206"/>
                      <a:gd name="connsiteY7" fmla="*/ 5891 h 13433"/>
                      <a:gd name="connsiteX8" fmla="*/ 5768 w 9206"/>
                      <a:gd name="connsiteY8" fmla="*/ 6287 h 13433"/>
                      <a:gd name="connsiteX9" fmla="*/ 4173 w 9206"/>
                      <a:gd name="connsiteY9" fmla="*/ 1929 h 13433"/>
                      <a:gd name="connsiteX10" fmla="*/ 585 w 9206"/>
                      <a:gd name="connsiteY10" fmla="*/ 344 h 134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9206" h="13433">
                        <a:moveTo>
                          <a:pt x="585" y="344"/>
                        </a:moveTo>
                        <a:cubicBezTo>
                          <a:pt x="-411" y="1335"/>
                          <a:pt x="-212" y="3118"/>
                          <a:pt x="1781" y="5098"/>
                        </a:cubicBezTo>
                        <a:cubicBezTo>
                          <a:pt x="3376" y="6881"/>
                          <a:pt x="4572" y="7079"/>
                          <a:pt x="5568" y="6683"/>
                        </a:cubicBezTo>
                        <a:cubicBezTo>
                          <a:pt x="5568" y="6683"/>
                          <a:pt x="5768" y="6485"/>
                          <a:pt x="5768" y="6485"/>
                        </a:cubicBezTo>
                        <a:cubicBezTo>
                          <a:pt x="5369" y="7277"/>
                          <a:pt x="5568" y="8664"/>
                          <a:pt x="5967" y="10051"/>
                        </a:cubicBezTo>
                        <a:cubicBezTo>
                          <a:pt x="6565" y="11834"/>
                          <a:pt x="7362" y="13616"/>
                          <a:pt x="8359" y="13418"/>
                        </a:cubicBezTo>
                        <a:cubicBezTo>
                          <a:pt x="9555" y="13022"/>
                          <a:pt x="9356" y="11041"/>
                          <a:pt x="8558" y="8466"/>
                        </a:cubicBezTo>
                        <a:cubicBezTo>
                          <a:pt x="7761" y="6287"/>
                          <a:pt x="6964" y="5495"/>
                          <a:pt x="6166" y="5891"/>
                        </a:cubicBezTo>
                        <a:cubicBezTo>
                          <a:pt x="5967" y="5891"/>
                          <a:pt x="5967" y="6089"/>
                          <a:pt x="5768" y="6287"/>
                        </a:cubicBezTo>
                        <a:cubicBezTo>
                          <a:pt x="6166" y="5098"/>
                          <a:pt x="5768" y="3712"/>
                          <a:pt x="4173" y="1929"/>
                        </a:cubicBezTo>
                        <a:cubicBezTo>
                          <a:pt x="2977" y="146"/>
                          <a:pt x="1383" y="-448"/>
                          <a:pt x="585" y="3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22" name="Freeform 3321">
                    <a:extLst>
                      <a:ext uri="{FF2B5EF4-FFF2-40B4-BE49-F238E27FC236}">
                        <a16:creationId xmlns:a16="http://schemas.microsoft.com/office/drawing/2014/main" id="{E5F9E52B-963A-0197-5C5F-8ED7C64AF15F}"/>
                      </a:ext>
                    </a:extLst>
                  </p:cNvPr>
                  <p:cNvSpPr/>
                  <p:nvPr/>
                </p:nvSpPr>
                <p:spPr>
                  <a:xfrm>
                    <a:off x="2125163" y="5857083"/>
                    <a:ext cx="7034" cy="15022"/>
                  </a:xfrm>
                  <a:custGeom>
                    <a:avLst/>
                    <a:gdLst>
                      <a:gd name="connsiteX0" fmla="*/ 429 w 7034"/>
                      <a:gd name="connsiteY0" fmla="*/ 396 h 15022"/>
                      <a:gd name="connsiteX1" fmla="*/ 2223 w 7034"/>
                      <a:gd name="connsiteY1" fmla="*/ 5348 h 15022"/>
                      <a:gd name="connsiteX2" fmla="*/ 3818 w 7034"/>
                      <a:gd name="connsiteY2" fmla="*/ 6537 h 15022"/>
                      <a:gd name="connsiteX3" fmla="*/ 4216 w 7034"/>
                      <a:gd name="connsiteY3" fmla="*/ 7329 h 15022"/>
                      <a:gd name="connsiteX4" fmla="*/ 3618 w 7034"/>
                      <a:gd name="connsiteY4" fmla="*/ 7527 h 15022"/>
                      <a:gd name="connsiteX5" fmla="*/ 3419 w 7034"/>
                      <a:gd name="connsiteY5" fmla="*/ 11687 h 15022"/>
                      <a:gd name="connsiteX6" fmla="*/ 6409 w 7034"/>
                      <a:gd name="connsiteY6" fmla="*/ 14857 h 15022"/>
                      <a:gd name="connsiteX7" fmla="*/ 6608 w 7034"/>
                      <a:gd name="connsiteY7" fmla="*/ 10697 h 15022"/>
                      <a:gd name="connsiteX8" fmla="*/ 6210 w 7034"/>
                      <a:gd name="connsiteY8" fmla="*/ 9904 h 15022"/>
                      <a:gd name="connsiteX9" fmla="*/ 6210 w 7034"/>
                      <a:gd name="connsiteY9" fmla="*/ 9904 h 15022"/>
                      <a:gd name="connsiteX10" fmla="*/ 6409 w 7034"/>
                      <a:gd name="connsiteY10" fmla="*/ 5943 h 15022"/>
                      <a:gd name="connsiteX11" fmla="*/ 6409 w 7034"/>
                      <a:gd name="connsiteY11" fmla="*/ 5943 h 15022"/>
                      <a:gd name="connsiteX12" fmla="*/ 4416 w 7034"/>
                      <a:gd name="connsiteY12" fmla="*/ 1585 h 15022"/>
                      <a:gd name="connsiteX13" fmla="*/ 429 w 7034"/>
                      <a:gd name="connsiteY13" fmla="*/ 396 h 150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7034" h="15022">
                        <a:moveTo>
                          <a:pt x="429" y="396"/>
                        </a:moveTo>
                        <a:cubicBezTo>
                          <a:pt x="-568" y="1585"/>
                          <a:pt x="230" y="3566"/>
                          <a:pt x="2223" y="5348"/>
                        </a:cubicBezTo>
                        <a:cubicBezTo>
                          <a:pt x="2821" y="5943"/>
                          <a:pt x="3419" y="6339"/>
                          <a:pt x="3818" y="6537"/>
                        </a:cubicBezTo>
                        <a:cubicBezTo>
                          <a:pt x="3818" y="6735"/>
                          <a:pt x="4017" y="7131"/>
                          <a:pt x="4216" y="7329"/>
                        </a:cubicBezTo>
                        <a:cubicBezTo>
                          <a:pt x="4017" y="7329"/>
                          <a:pt x="3818" y="7329"/>
                          <a:pt x="3618" y="7527"/>
                        </a:cubicBezTo>
                        <a:cubicBezTo>
                          <a:pt x="2821" y="8122"/>
                          <a:pt x="2821" y="9508"/>
                          <a:pt x="3419" y="11687"/>
                        </a:cubicBezTo>
                        <a:cubicBezTo>
                          <a:pt x="4416" y="14460"/>
                          <a:pt x="5412" y="15451"/>
                          <a:pt x="6409" y="14857"/>
                        </a:cubicBezTo>
                        <a:cubicBezTo>
                          <a:pt x="7206" y="14262"/>
                          <a:pt x="7206" y="12876"/>
                          <a:pt x="6608" y="10697"/>
                        </a:cubicBezTo>
                        <a:cubicBezTo>
                          <a:pt x="6409" y="10499"/>
                          <a:pt x="6409" y="10301"/>
                          <a:pt x="6210" y="9904"/>
                        </a:cubicBezTo>
                        <a:lnTo>
                          <a:pt x="6210" y="9904"/>
                        </a:lnTo>
                        <a:cubicBezTo>
                          <a:pt x="7206" y="9706"/>
                          <a:pt x="7007" y="7924"/>
                          <a:pt x="6409" y="5943"/>
                        </a:cubicBezTo>
                        <a:cubicBezTo>
                          <a:pt x="6409" y="5943"/>
                          <a:pt x="6409" y="5943"/>
                          <a:pt x="6409" y="5943"/>
                        </a:cubicBezTo>
                        <a:cubicBezTo>
                          <a:pt x="6608" y="4754"/>
                          <a:pt x="6010" y="3368"/>
                          <a:pt x="4416" y="1585"/>
                        </a:cubicBezTo>
                        <a:cubicBezTo>
                          <a:pt x="2622" y="0"/>
                          <a:pt x="1226" y="-396"/>
                          <a:pt x="429" y="39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23" name="Freeform 3322">
                    <a:extLst>
                      <a:ext uri="{FF2B5EF4-FFF2-40B4-BE49-F238E27FC236}">
                        <a16:creationId xmlns:a16="http://schemas.microsoft.com/office/drawing/2014/main" id="{0EE65669-7404-7112-A7D2-727A4DF66151}"/>
                      </a:ext>
                    </a:extLst>
                  </p:cNvPr>
                  <p:cNvSpPr/>
                  <p:nvPr/>
                </p:nvSpPr>
                <p:spPr>
                  <a:xfrm>
                    <a:off x="2140604" y="5823804"/>
                    <a:ext cx="10343" cy="11142"/>
                  </a:xfrm>
                  <a:custGeom>
                    <a:avLst/>
                    <a:gdLst>
                      <a:gd name="connsiteX0" fmla="*/ 2928 w 10343"/>
                      <a:gd name="connsiteY0" fmla="*/ 2574 h 11142"/>
                      <a:gd name="connsiteX1" fmla="*/ 2928 w 10343"/>
                      <a:gd name="connsiteY1" fmla="*/ 2574 h 11142"/>
                      <a:gd name="connsiteX2" fmla="*/ 934 w 10343"/>
                      <a:gd name="connsiteY2" fmla="*/ 1386 h 11142"/>
                      <a:gd name="connsiteX3" fmla="*/ 336 w 10343"/>
                      <a:gd name="connsiteY3" fmla="*/ 6734 h 11142"/>
                      <a:gd name="connsiteX4" fmla="*/ 3526 w 10343"/>
                      <a:gd name="connsiteY4" fmla="*/ 11092 h 11142"/>
                      <a:gd name="connsiteX5" fmla="*/ 4323 w 10343"/>
                      <a:gd name="connsiteY5" fmla="*/ 7725 h 11142"/>
                      <a:gd name="connsiteX6" fmla="*/ 4921 w 10343"/>
                      <a:gd name="connsiteY6" fmla="*/ 8517 h 11142"/>
                      <a:gd name="connsiteX7" fmla="*/ 9306 w 10343"/>
                      <a:gd name="connsiteY7" fmla="*/ 9706 h 11142"/>
                      <a:gd name="connsiteX8" fmla="*/ 8110 w 10343"/>
                      <a:gd name="connsiteY8" fmla="*/ 6140 h 11142"/>
                      <a:gd name="connsiteX9" fmla="*/ 9904 w 10343"/>
                      <a:gd name="connsiteY9" fmla="*/ 6140 h 11142"/>
                      <a:gd name="connsiteX10" fmla="*/ 8509 w 10343"/>
                      <a:gd name="connsiteY10" fmla="*/ 1980 h 11142"/>
                      <a:gd name="connsiteX11" fmla="*/ 4522 w 10343"/>
                      <a:gd name="connsiteY11" fmla="*/ 197 h 11142"/>
                      <a:gd name="connsiteX12" fmla="*/ 4722 w 10343"/>
                      <a:gd name="connsiteY12" fmla="*/ 2971 h 11142"/>
                      <a:gd name="connsiteX13" fmla="*/ 2928 w 10343"/>
                      <a:gd name="connsiteY13" fmla="*/ 2574 h 111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0343" h="11142">
                        <a:moveTo>
                          <a:pt x="2928" y="2574"/>
                        </a:moveTo>
                        <a:cubicBezTo>
                          <a:pt x="2928" y="2574"/>
                          <a:pt x="2928" y="2574"/>
                          <a:pt x="2928" y="2574"/>
                        </a:cubicBezTo>
                        <a:cubicBezTo>
                          <a:pt x="2130" y="1584"/>
                          <a:pt x="1532" y="1188"/>
                          <a:pt x="934" y="1386"/>
                        </a:cubicBezTo>
                        <a:cubicBezTo>
                          <a:pt x="-62" y="1980"/>
                          <a:pt x="-262" y="3961"/>
                          <a:pt x="336" y="6734"/>
                        </a:cubicBezTo>
                        <a:cubicBezTo>
                          <a:pt x="1134" y="9507"/>
                          <a:pt x="2330" y="11488"/>
                          <a:pt x="3526" y="11092"/>
                        </a:cubicBezTo>
                        <a:cubicBezTo>
                          <a:pt x="4323" y="10894"/>
                          <a:pt x="4522" y="9507"/>
                          <a:pt x="4323" y="7725"/>
                        </a:cubicBezTo>
                        <a:cubicBezTo>
                          <a:pt x="4522" y="7923"/>
                          <a:pt x="4722" y="8121"/>
                          <a:pt x="4921" y="8517"/>
                        </a:cubicBezTo>
                        <a:cubicBezTo>
                          <a:pt x="6715" y="10300"/>
                          <a:pt x="8708" y="11290"/>
                          <a:pt x="9306" y="9706"/>
                        </a:cubicBezTo>
                        <a:cubicBezTo>
                          <a:pt x="9705" y="8715"/>
                          <a:pt x="9107" y="7527"/>
                          <a:pt x="8110" y="6140"/>
                        </a:cubicBezTo>
                        <a:cubicBezTo>
                          <a:pt x="8907" y="6338"/>
                          <a:pt x="9505" y="6536"/>
                          <a:pt x="9904" y="6140"/>
                        </a:cubicBezTo>
                        <a:cubicBezTo>
                          <a:pt x="10901" y="5546"/>
                          <a:pt x="10103" y="3565"/>
                          <a:pt x="8509" y="1980"/>
                        </a:cubicBezTo>
                        <a:cubicBezTo>
                          <a:pt x="7114" y="395"/>
                          <a:pt x="5519" y="-397"/>
                          <a:pt x="4522" y="197"/>
                        </a:cubicBezTo>
                        <a:cubicBezTo>
                          <a:pt x="4124" y="990"/>
                          <a:pt x="4323" y="1980"/>
                          <a:pt x="4722" y="2971"/>
                        </a:cubicBezTo>
                        <a:cubicBezTo>
                          <a:pt x="4323" y="2376"/>
                          <a:pt x="3526" y="1980"/>
                          <a:pt x="2928" y="25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24" name="Freeform 3323">
                    <a:extLst>
                      <a:ext uri="{FF2B5EF4-FFF2-40B4-BE49-F238E27FC236}">
                        <a16:creationId xmlns:a16="http://schemas.microsoft.com/office/drawing/2014/main" id="{2574E822-F0BF-8015-1E8A-0A85953461AF}"/>
                      </a:ext>
                    </a:extLst>
                  </p:cNvPr>
                  <p:cNvSpPr/>
                  <p:nvPr/>
                </p:nvSpPr>
                <p:spPr>
                  <a:xfrm>
                    <a:off x="2194782" y="5758831"/>
                    <a:ext cx="6126" cy="13879"/>
                  </a:xfrm>
                  <a:custGeom>
                    <a:avLst/>
                    <a:gdLst>
                      <a:gd name="connsiteX0" fmla="*/ 774 w 6126"/>
                      <a:gd name="connsiteY0" fmla="*/ 197 h 13879"/>
                      <a:gd name="connsiteX1" fmla="*/ 1173 w 6126"/>
                      <a:gd name="connsiteY1" fmla="*/ 3961 h 13879"/>
                      <a:gd name="connsiteX2" fmla="*/ 2169 w 6126"/>
                      <a:gd name="connsiteY2" fmla="*/ 5149 h 13879"/>
                      <a:gd name="connsiteX3" fmla="*/ 1571 w 6126"/>
                      <a:gd name="connsiteY3" fmla="*/ 9309 h 13879"/>
                      <a:gd name="connsiteX4" fmla="*/ 4362 w 6126"/>
                      <a:gd name="connsiteY4" fmla="*/ 13865 h 13879"/>
                      <a:gd name="connsiteX5" fmla="*/ 5358 w 6126"/>
                      <a:gd name="connsiteY5" fmla="*/ 8913 h 13879"/>
                      <a:gd name="connsiteX6" fmla="*/ 4561 w 6126"/>
                      <a:gd name="connsiteY6" fmla="*/ 6536 h 13879"/>
                      <a:gd name="connsiteX7" fmla="*/ 5757 w 6126"/>
                      <a:gd name="connsiteY7" fmla="*/ 6140 h 13879"/>
                      <a:gd name="connsiteX8" fmla="*/ 4960 w 6126"/>
                      <a:gd name="connsiteY8" fmla="*/ 1980 h 13879"/>
                      <a:gd name="connsiteX9" fmla="*/ 774 w 6126"/>
                      <a:gd name="connsiteY9" fmla="*/ 197 h 138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126" h="13879">
                        <a:moveTo>
                          <a:pt x="774" y="197"/>
                        </a:moveTo>
                        <a:cubicBezTo>
                          <a:pt x="-223" y="792"/>
                          <a:pt x="-422" y="1980"/>
                          <a:pt x="1173" y="3961"/>
                        </a:cubicBezTo>
                        <a:cubicBezTo>
                          <a:pt x="1571" y="4357"/>
                          <a:pt x="1770" y="4753"/>
                          <a:pt x="2169" y="5149"/>
                        </a:cubicBezTo>
                        <a:cubicBezTo>
                          <a:pt x="1372" y="5546"/>
                          <a:pt x="1173" y="7527"/>
                          <a:pt x="1571" y="9309"/>
                        </a:cubicBezTo>
                        <a:cubicBezTo>
                          <a:pt x="1970" y="12083"/>
                          <a:pt x="3166" y="14063"/>
                          <a:pt x="4362" y="13865"/>
                        </a:cubicBezTo>
                        <a:cubicBezTo>
                          <a:pt x="5558" y="13865"/>
                          <a:pt x="5757" y="11488"/>
                          <a:pt x="5358" y="8913"/>
                        </a:cubicBezTo>
                        <a:cubicBezTo>
                          <a:pt x="5159" y="7923"/>
                          <a:pt x="4960" y="7130"/>
                          <a:pt x="4561" y="6536"/>
                        </a:cubicBezTo>
                        <a:cubicBezTo>
                          <a:pt x="4960" y="6536"/>
                          <a:pt x="5358" y="6338"/>
                          <a:pt x="5757" y="6140"/>
                        </a:cubicBezTo>
                        <a:cubicBezTo>
                          <a:pt x="6554" y="5348"/>
                          <a:pt x="5956" y="3763"/>
                          <a:pt x="4960" y="1980"/>
                        </a:cubicBezTo>
                        <a:cubicBezTo>
                          <a:pt x="3166" y="395"/>
                          <a:pt x="1770" y="-397"/>
                          <a:pt x="774" y="1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25" name="Freeform 3324">
                    <a:extLst>
                      <a:ext uri="{FF2B5EF4-FFF2-40B4-BE49-F238E27FC236}">
                        <a16:creationId xmlns:a16="http://schemas.microsoft.com/office/drawing/2014/main" id="{352C9291-FF66-B6B5-0F41-2B53352DD5DF}"/>
                      </a:ext>
                    </a:extLst>
                  </p:cNvPr>
                  <p:cNvSpPr/>
                  <p:nvPr/>
                </p:nvSpPr>
                <p:spPr>
                  <a:xfrm>
                    <a:off x="2047168" y="5818096"/>
                    <a:ext cx="19071" cy="24921"/>
                  </a:xfrm>
                  <a:custGeom>
                    <a:avLst/>
                    <a:gdLst>
                      <a:gd name="connsiteX0" fmla="*/ 7065 w 19071"/>
                      <a:gd name="connsiteY0" fmla="*/ 7886 h 24921"/>
                      <a:gd name="connsiteX1" fmla="*/ 5470 w 19071"/>
                      <a:gd name="connsiteY1" fmla="*/ 4123 h 24921"/>
                      <a:gd name="connsiteX2" fmla="*/ 4474 w 19071"/>
                      <a:gd name="connsiteY2" fmla="*/ 2340 h 24921"/>
                      <a:gd name="connsiteX3" fmla="*/ 1484 w 19071"/>
                      <a:gd name="connsiteY3" fmla="*/ 359 h 24921"/>
                      <a:gd name="connsiteX4" fmla="*/ 1085 w 19071"/>
                      <a:gd name="connsiteY4" fmla="*/ 2340 h 24921"/>
                      <a:gd name="connsiteX5" fmla="*/ 288 w 19071"/>
                      <a:gd name="connsiteY5" fmla="*/ 2934 h 24921"/>
                      <a:gd name="connsiteX6" fmla="*/ 886 w 19071"/>
                      <a:gd name="connsiteY6" fmla="*/ 6104 h 24921"/>
                      <a:gd name="connsiteX7" fmla="*/ 2879 w 19071"/>
                      <a:gd name="connsiteY7" fmla="*/ 8283 h 24921"/>
                      <a:gd name="connsiteX8" fmla="*/ 3677 w 19071"/>
                      <a:gd name="connsiteY8" fmla="*/ 8679 h 24921"/>
                      <a:gd name="connsiteX9" fmla="*/ 5271 w 19071"/>
                      <a:gd name="connsiteY9" fmla="*/ 9471 h 24921"/>
                      <a:gd name="connsiteX10" fmla="*/ 5072 w 19071"/>
                      <a:gd name="connsiteY10" fmla="*/ 12442 h 24921"/>
                      <a:gd name="connsiteX11" fmla="*/ 7663 w 19071"/>
                      <a:gd name="connsiteY11" fmla="*/ 16206 h 24921"/>
                      <a:gd name="connsiteX12" fmla="*/ 9457 w 19071"/>
                      <a:gd name="connsiteY12" fmla="*/ 16008 h 24921"/>
                      <a:gd name="connsiteX13" fmla="*/ 10254 w 19071"/>
                      <a:gd name="connsiteY13" fmla="*/ 21555 h 24921"/>
                      <a:gd name="connsiteX14" fmla="*/ 13643 w 19071"/>
                      <a:gd name="connsiteY14" fmla="*/ 24328 h 24921"/>
                      <a:gd name="connsiteX15" fmla="*/ 15437 w 19071"/>
                      <a:gd name="connsiteY15" fmla="*/ 24922 h 24921"/>
                      <a:gd name="connsiteX16" fmla="*/ 16433 w 19071"/>
                      <a:gd name="connsiteY16" fmla="*/ 15612 h 24921"/>
                      <a:gd name="connsiteX17" fmla="*/ 18626 w 19071"/>
                      <a:gd name="connsiteY17" fmla="*/ 15612 h 24921"/>
                      <a:gd name="connsiteX18" fmla="*/ 17430 w 19071"/>
                      <a:gd name="connsiteY18" fmla="*/ 10858 h 24921"/>
                      <a:gd name="connsiteX19" fmla="*/ 17231 w 19071"/>
                      <a:gd name="connsiteY19" fmla="*/ 10462 h 24921"/>
                      <a:gd name="connsiteX20" fmla="*/ 13643 w 19071"/>
                      <a:gd name="connsiteY20" fmla="*/ 7292 h 24921"/>
                      <a:gd name="connsiteX21" fmla="*/ 13045 w 19071"/>
                      <a:gd name="connsiteY21" fmla="*/ 9273 h 24921"/>
                      <a:gd name="connsiteX22" fmla="*/ 12846 w 19071"/>
                      <a:gd name="connsiteY22" fmla="*/ 12046 h 24921"/>
                      <a:gd name="connsiteX23" fmla="*/ 11251 w 19071"/>
                      <a:gd name="connsiteY23" fmla="*/ 15018 h 24921"/>
                      <a:gd name="connsiteX24" fmla="*/ 9856 w 19071"/>
                      <a:gd name="connsiteY24" fmla="*/ 15018 h 24921"/>
                      <a:gd name="connsiteX25" fmla="*/ 9856 w 19071"/>
                      <a:gd name="connsiteY25" fmla="*/ 15018 h 24921"/>
                      <a:gd name="connsiteX26" fmla="*/ 7862 w 19071"/>
                      <a:gd name="connsiteY26" fmla="*/ 10660 h 24921"/>
                      <a:gd name="connsiteX27" fmla="*/ 5670 w 19071"/>
                      <a:gd name="connsiteY27" fmla="*/ 8679 h 24921"/>
                      <a:gd name="connsiteX28" fmla="*/ 5869 w 19071"/>
                      <a:gd name="connsiteY28" fmla="*/ 8283 h 24921"/>
                      <a:gd name="connsiteX29" fmla="*/ 7065 w 19071"/>
                      <a:gd name="connsiteY29" fmla="*/ 7886 h 249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19071" h="24921">
                        <a:moveTo>
                          <a:pt x="7065" y="7886"/>
                        </a:moveTo>
                        <a:cubicBezTo>
                          <a:pt x="7464" y="7094"/>
                          <a:pt x="6866" y="5509"/>
                          <a:pt x="5470" y="4123"/>
                        </a:cubicBezTo>
                        <a:cubicBezTo>
                          <a:pt x="5271" y="3528"/>
                          <a:pt x="4872" y="2934"/>
                          <a:pt x="4474" y="2340"/>
                        </a:cubicBezTo>
                        <a:cubicBezTo>
                          <a:pt x="3477" y="557"/>
                          <a:pt x="2281" y="-631"/>
                          <a:pt x="1484" y="359"/>
                        </a:cubicBezTo>
                        <a:cubicBezTo>
                          <a:pt x="1085" y="953"/>
                          <a:pt x="886" y="1548"/>
                          <a:pt x="1085" y="2340"/>
                        </a:cubicBezTo>
                        <a:cubicBezTo>
                          <a:pt x="687" y="2538"/>
                          <a:pt x="487" y="2736"/>
                          <a:pt x="288" y="2934"/>
                        </a:cubicBezTo>
                        <a:cubicBezTo>
                          <a:pt x="-310" y="3727"/>
                          <a:pt x="89" y="4915"/>
                          <a:pt x="886" y="6104"/>
                        </a:cubicBezTo>
                        <a:cubicBezTo>
                          <a:pt x="1285" y="6896"/>
                          <a:pt x="1883" y="7490"/>
                          <a:pt x="2879" y="8283"/>
                        </a:cubicBezTo>
                        <a:cubicBezTo>
                          <a:pt x="3079" y="8481"/>
                          <a:pt x="3477" y="8679"/>
                          <a:pt x="3677" y="8679"/>
                        </a:cubicBezTo>
                        <a:cubicBezTo>
                          <a:pt x="4274" y="9273"/>
                          <a:pt x="4872" y="9471"/>
                          <a:pt x="5271" y="9471"/>
                        </a:cubicBezTo>
                        <a:cubicBezTo>
                          <a:pt x="4872" y="10065"/>
                          <a:pt x="4872" y="11254"/>
                          <a:pt x="5072" y="12442"/>
                        </a:cubicBezTo>
                        <a:cubicBezTo>
                          <a:pt x="5470" y="14621"/>
                          <a:pt x="6666" y="15810"/>
                          <a:pt x="7663" y="16206"/>
                        </a:cubicBezTo>
                        <a:cubicBezTo>
                          <a:pt x="8261" y="16404"/>
                          <a:pt x="8859" y="16206"/>
                          <a:pt x="9457" y="16008"/>
                        </a:cubicBezTo>
                        <a:cubicBezTo>
                          <a:pt x="8859" y="17197"/>
                          <a:pt x="9058" y="19177"/>
                          <a:pt x="10254" y="21555"/>
                        </a:cubicBezTo>
                        <a:cubicBezTo>
                          <a:pt x="11450" y="23932"/>
                          <a:pt x="12646" y="24724"/>
                          <a:pt x="13643" y="24328"/>
                        </a:cubicBezTo>
                        <a:cubicBezTo>
                          <a:pt x="14041" y="24724"/>
                          <a:pt x="14639" y="24922"/>
                          <a:pt x="15437" y="24922"/>
                        </a:cubicBezTo>
                        <a:cubicBezTo>
                          <a:pt x="16633" y="24922"/>
                          <a:pt x="17031" y="19177"/>
                          <a:pt x="16433" y="15612"/>
                        </a:cubicBezTo>
                        <a:cubicBezTo>
                          <a:pt x="17430" y="16206"/>
                          <a:pt x="18227" y="16206"/>
                          <a:pt x="18626" y="15612"/>
                        </a:cubicBezTo>
                        <a:cubicBezTo>
                          <a:pt x="19423" y="14621"/>
                          <a:pt x="19224" y="12839"/>
                          <a:pt x="17430" y="10858"/>
                        </a:cubicBezTo>
                        <a:cubicBezTo>
                          <a:pt x="17430" y="10660"/>
                          <a:pt x="17231" y="10462"/>
                          <a:pt x="17231" y="10462"/>
                        </a:cubicBezTo>
                        <a:cubicBezTo>
                          <a:pt x="16035" y="7688"/>
                          <a:pt x="14839" y="6698"/>
                          <a:pt x="13643" y="7292"/>
                        </a:cubicBezTo>
                        <a:cubicBezTo>
                          <a:pt x="13045" y="7490"/>
                          <a:pt x="12846" y="8283"/>
                          <a:pt x="13045" y="9273"/>
                        </a:cubicBezTo>
                        <a:cubicBezTo>
                          <a:pt x="12447" y="10065"/>
                          <a:pt x="12248" y="10858"/>
                          <a:pt x="12846" y="12046"/>
                        </a:cubicBezTo>
                        <a:cubicBezTo>
                          <a:pt x="12248" y="12839"/>
                          <a:pt x="12048" y="14621"/>
                          <a:pt x="11251" y="15018"/>
                        </a:cubicBezTo>
                        <a:cubicBezTo>
                          <a:pt x="10653" y="14621"/>
                          <a:pt x="10254" y="14621"/>
                          <a:pt x="9856" y="15018"/>
                        </a:cubicBezTo>
                        <a:lnTo>
                          <a:pt x="9856" y="15018"/>
                        </a:lnTo>
                        <a:cubicBezTo>
                          <a:pt x="9258" y="13433"/>
                          <a:pt x="8660" y="12046"/>
                          <a:pt x="7862" y="10660"/>
                        </a:cubicBezTo>
                        <a:cubicBezTo>
                          <a:pt x="7065" y="9471"/>
                          <a:pt x="6268" y="8679"/>
                          <a:pt x="5670" y="8679"/>
                        </a:cubicBezTo>
                        <a:cubicBezTo>
                          <a:pt x="5670" y="8481"/>
                          <a:pt x="5670" y="8481"/>
                          <a:pt x="5869" y="8283"/>
                        </a:cubicBezTo>
                        <a:cubicBezTo>
                          <a:pt x="6666" y="8481"/>
                          <a:pt x="6866" y="8283"/>
                          <a:pt x="7065" y="788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26" name="Freeform 3325">
                    <a:extLst>
                      <a:ext uri="{FF2B5EF4-FFF2-40B4-BE49-F238E27FC236}">
                        <a16:creationId xmlns:a16="http://schemas.microsoft.com/office/drawing/2014/main" id="{7B5C47FA-0425-00F0-99F7-23E4AD1A1633}"/>
                      </a:ext>
                    </a:extLst>
                  </p:cNvPr>
                  <p:cNvSpPr/>
                  <p:nvPr/>
                </p:nvSpPr>
                <p:spPr>
                  <a:xfrm>
                    <a:off x="2146322" y="5740362"/>
                    <a:ext cx="10993" cy="14506"/>
                  </a:xfrm>
                  <a:custGeom>
                    <a:avLst/>
                    <a:gdLst>
                      <a:gd name="connsiteX0" fmla="*/ 3987 w 10993"/>
                      <a:gd name="connsiteY0" fmla="*/ 7376 h 14506"/>
                      <a:gd name="connsiteX1" fmla="*/ 6379 w 10993"/>
                      <a:gd name="connsiteY1" fmla="*/ 8960 h 14506"/>
                      <a:gd name="connsiteX2" fmla="*/ 6578 w 10993"/>
                      <a:gd name="connsiteY2" fmla="*/ 10347 h 14506"/>
                      <a:gd name="connsiteX3" fmla="*/ 9767 w 10993"/>
                      <a:gd name="connsiteY3" fmla="*/ 14507 h 14506"/>
                      <a:gd name="connsiteX4" fmla="*/ 10764 w 10993"/>
                      <a:gd name="connsiteY4" fmla="*/ 9753 h 14506"/>
                      <a:gd name="connsiteX5" fmla="*/ 7973 w 10993"/>
                      <a:gd name="connsiteY5" fmla="*/ 5593 h 14506"/>
                      <a:gd name="connsiteX6" fmla="*/ 6977 w 10993"/>
                      <a:gd name="connsiteY6" fmla="*/ 3612 h 14506"/>
                      <a:gd name="connsiteX7" fmla="*/ 3987 w 10993"/>
                      <a:gd name="connsiteY7" fmla="*/ 1631 h 14506"/>
                      <a:gd name="connsiteX8" fmla="*/ 399 w 10993"/>
                      <a:gd name="connsiteY8" fmla="*/ 443 h 14506"/>
                      <a:gd name="connsiteX9" fmla="*/ 1994 w 10993"/>
                      <a:gd name="connsiteY9" fmla="*/ 5791 h 14506"/>
                      <a:gd name="connsiteX10" fmla="*/ 3987 w 10993"/>
                      <a:gd name="connsiteY10" fmla="*/ 7376 h 145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993" h="14506">
                        <a:moveTo>
                          <a:pt x="3987" y="7376"/>
                        </a:moveTo>
                        <a:cubicBezTo>
                          <a:pt x="4784" y="8366"/>
                          <a:pt x="5582" y="8762"/>
                          <a:pt x="6379" y="8960"/>
                        </a:cubicBezTo>
                        <a:cubicBezTo>
                          <a:pt x="6379" y="9356"/>
                          <a:pt x="6578" y="9951"/>
                          <a:pt x="6578" y="10347"/>
                        </a:cubicBezTo>
                        <a:cubicBezTo>
                          <a:pt x="7176" y="13120"/>
                          <a:pt x="8372" y="14507"/>
                          <a:pt x="9767" y="14507"/>
                        </a:cubicBezTo>
                        <a:cubicBezTo>
                          <a:pt x="11163" y="14507"/>
                          <a:pt x="11163" y="12328"/>
                          <a:pt x="10764" y="9753"/>
                        </a:cubicBezTo>
                        <a:cubicBezTo>
                          <a:pt x="10166" y="7178"/>
                          <a:pt x="9169" y="5791"/>
                          <a:pt x="7973" y="5593"/>
                        </a:cubicBezTo>
                        <a:cubicBezTo>
                          <a:pt x="7774" y="4999"/>
                          <a:pt x="7375" y="4206"/>
                          <a:pt x="6977" y="3612"/>
                        </a:cubicBezTo>
                        <a:cubicBezTo>
                          <a:pt x="5980" y="2423"/>
                          <a:pt x="4984" y="1829"/>
                          <a:pt x="3987" y="1631"/>
                        </a:cubicBezTo>
                        <a:cubicBezTo>
                          <a:pt x="2592" y="244"/>
                          <a:pt x="997" y="-548"/>
                          <a:pt x="399" y="443"/>
                        </a:cubicBezTo>
                        <a:cubicBezTo>
                          <a:pt x="-598" y="1631"/>
                          <a:pt x="399" y="3810"/>
                          <a:pt x="1994" y="5791"/>
                        </a:cubicBezTo>
                        <a:cubicBezTo>
                          <a:pt x="2592" y="6583"/>
                          <a:pt x="3389" y="7178"/>
                          <a:pt x="3987" y="73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27" name="Freeform 3326">
                    <a:extLst>
                      <a:ext uri="{FF2B5EF4-FFF2-40B4-BE49-F238E27FC236}">
                        <a16:creationId xmlns:a16="http://schemas.microsoft.com/office/drawing/2014/main" id="{070E2180-C5BB-E9A9-2436-BB54BB3D9938}"/>
                      </a:ext>
                    </a:extLst>
                  </p:cNvPr>
                  <p:cNvSpPr/>
                  <p:nvPr/>
                </p:nvSpPr>
                <p:spPr>
                  <a:xfrm>
                    <a:off x="2121207" y="5784186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0 w 199"/>
                      <a:gd name="connsiteY1" fmla="*/ 0 h 198"/>
                      <a:gd name="connsiteX2" fmla="*/ 0 w 199"/>
                      <a:gd name="connsiteY2" fmla="*/ 198 h 198"/>
                      <a:gd name="connsiteX3" fmla="*/ 199 w 199"/>
                      <a:gd name="connsiteY3" fmla="*/ 198 h 198"/>
                      <a:gd name="connsiteX4" fmla="*/ 0 w 199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199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28" name="Freeform 3327">
                    <a:extLst>
                      <a:ext uri="{FF2B5EF4-FFF2-40B4-BE49-F238E27FC236}">
                        <a16:creationId xmlns:a16="http://schemas.microsoft.com/office/drawing/2014/main" id="{6A9A3411-AC13-608F-96BA-0600FE24A0B6}"/>
                      </a:ext>
                    </a:extLst>
                  </p:cNvPr>
                  <p:cNvSpPr/>
                  <p:nvPr/>
                </p:nvSpPr>
                <p:spPr>
                  <a:xfrm>
                    <a:off x="2113593" y="5779317"/>
                    <a:ext cx="7414" cy="6836"/>
                  </a:xfrm>
                  <a:custGeom>
                    <a:avLst/>
                    <a:gdLst>
                      <a:gd name="connsiteX0" fmla="*/ 5620 w 7414"/>
                      <a:gd name="connsiteY0" fmla="*/ 2888 h 6836"/>
                      <a:gd name="connsiteX1" fmla="*/ 39 w 7414"/>
                      <a:gd name="connsiteY1" fmla="*/ 908 h 6836"/>
                      <a:gd name="connsiteX2" fmla="*/ 1036 w 7414"/>
                      <a:gd name="connsiteY2" fmla="*/ 4077 h 6836"/>
                      <a:gd name="connsiteX3" fmla="*/ 6617 w 7414"/>
                      <a:gd name="connsiteY3" fmla="*/ 6256 h 6836"/>
                      <a:gd name="connsiteX4" fmla="*/ 7414 w 7414"/>
                      <a:gd name="connsiteY4" fmla="*/ 5067 h 6836"/>
                      <a:gd name="connsiteX5" fmla="*/ 5620 w 7414"/>
                      <a:gd name="connsiteY5" fmla="*/ 2888 h 68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414" h="6836">
                        <a:moveTo>
                          <a:pt x="5620" y="2888"/>
                        </a:moveTo>
                        <a:cubicBezTo>
                          <a:pt x="3428" y="908"/>
                          <a:pt x="1036" y="-1271"/>
                          <a:pt x="39" y="908"/>
                        </a:cubicBezTo>
                        <a:cubicBezTo>
                          <a:pt x="-160" y="1502"/>
                          <a:pt x="438" y="3285"/>
                          <a:pt x="1036" y="4077"/>
                        </a:cubicBezTo>
                        <a:cubicBezTo>
                          <a:pt x="3228" y="6850"/>
                          <a:pt x="5222" y="7445"/>
                          <a:pt x="6617" y="6256"/>
                        </a:cubicBezTo>
                        <a:cubicBezTo>
                          <a:pt x="7016" y="5860"/>
                          <a:pt x="7215" y="5464"/>
                          <a:pt x="7414" y="5067"/>
                        </a:cubicBezTo>
                        <a:cubicBezTo>
                          <a:pt x="7016" y="4275"/>
                          <a:pt x="6418" y="3483"/>
                          <a:pt x="5620" y="288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29" name="Freeform 3328">
                    <a:extLst>
                      <a:ext uri="{FF2B5EF4-FFF2-40B4-BE49-F238E27FC236}">
                        <a16:creationId xmlns:a16="http://schemas.microsoft.com/office/drawing/2014/main" id="{D37CF575-893E-95DE-BC2F-A3E90CA1D501}"/>
                      </a:ext>
                    </a:extLst>
                  </p:cNvPr>
                  <p:cNvSpPr/>
                  <p:nvPr/>
                </p:nvSpPr>
                <p:spPr>
                  <a:xfrm>
                    <a:off x="2050247" y="5739220"/>
                    <a:ext cx="6036" cy="5878"/>
                  </a:xfrm>
                  <a:custGeom>
                    <a:avLst/>
                    <a:gdLst>
                      <a:gd name="connsiteX0" fmla="*/ 5780 w 6036"/>
                      <a:gd name="connsiteY0" fmla="*/ 5150 h 5878"/>
                      <a:gd name="connsiteX1" fmla="*/ 3986 w 6036"/>
                      <a:gd name="connsiteY1" fmla="*/ 594 h 5878"/>
                      <a:gd name="connsiteX2" fmla="*/ 3389 w 6036"/>
                      <a:gd name="connsiteY2" fmla="*/ 0 h 5878"/>
                      <a:gd name="connsiteX3" fmla="*/ 0 w 6036"/>
                      <a:gd name="connsiteY3" fmla="*/ 2179 h 5878"/>
                      <a:gd name="connsiteX4" fmla="*/ 797 w 6036"/>
                      <a:gd name="connsiteY4" fmla="*/ 3367 h 5878"/>
                      <a:gd name="connsiteX5" fmla="*/ 5780 w 6036"/>
                      <a:gd name="connsiteY5" fmla="*/ 5150 h 58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036" h="5878">
                        <a:moveTo>
                          <a:pt x="5780" y="5150"/>
                        </a:moveTo>
                        <a:cubicBezTo>
                          <a:pt x="6578" y="3962"/>
                          <a:pt x="5382" y="2179"/>
                          <a:pt x="3986" y="594"/>
                        </a:cubicBezTo>
                        <a:cubicBezTo>
                          <a:pt x="3787" y="396"/>
                          <a:pt x="3588" y="198"/>
                          <a:pt x="3389" y="0"/>
                        </a:cubicBezTo>
                        <a:cubicBezTo>
                          <a:pt x="2192" y="594"/>
                          <a:pt x="1196" y="1387"/>
                          <a:pt x="0" y="2179"/>
                        </a:cubicBezTo>
                        <a:cubicBezTo>
                          <a:pt x="199" y="2575"/>
                          <a:pt x="598" y="2971"/>
                          <a:pt x="797" y="3367"/>
                        </a:cubicBezTo>
                        <a:cubicBezTo>
                          <a:pt x="2791" y="5546"/>
                          <a:pt x="4584" y="6735"/>
                          <a:pt x="5780" y="51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30" name="Freeform 3329">
                    <a:extLst>
                      <a:ext uri="{FF2B5EF4-FFF2-40B4-BE49-F238E27FC236}">
                        <a16:creationId xmlns:a16="http://schemas.microsoft.com/office/drawing/2014/main" id="{5FF37EC5-E668-11D4-7482-581F85142561}"/>
                      </a:ext>
                    </a:extLst>
                  </p:cNvPr>
                  <p:cNvSpPr/>
                  <p:nvPr/>
                </p:nvSpPr>
                <p:spPr>
                  <a:xfrm>
                    <a:off x="1982299" y="5803945"/>
                    <a:ext cx="13579" cy="15104"/>
                  </a:xfrm>
                  <a:custGeom>
                    <a:avLst/>
                    <a:gdLst>
                      <a:gd name="connsiteX0" fmla="*/ 576 w 13579"/>
                      <a:gd name="connsiteY0" fmla="*/ 248 h 15104"/>
                      <a:gd name="connsiteX1" fmla="*/ 1772 w 13579"/>
                      <a:gd name="connsiteY1" fmla="*/ 5200 h 15104"/>
                      <a:gd name="connsiteX2" fmla="*/ 1772 w 13579"/>
                      <a:gd name="connsiteY2" fmla="*/ 5200 h 15104"/>
                      <a:gd name="connsiteX3" fmla="*/ 2768 w 13579"/>
                      <a:gd name="connsiteY3" fmla="*/ 7974 h 15104"/>
                      <a:gd name="connsiteX4" fmla="*/ 6157 w 13579"/>
                      <a:gd name="connsiteY4" fmla="*/ 10945 h 15104"/>
                      <a:gd name="connsiteX5" fmla="*/ 6356 w 13579"/>
                      <a:gd name="connsiteY5" fmla="*/ 10945 h 15104"/>
                      <a:gd name="connsiteX6" fmla="*/ 13133 w 13579"/>
                      <a:gd name="connsiteY6" fmla="*/ 15105 h 15104"/>
                      <a:gd name="connsiteX7" fmla="*/ 12934 w 13579"/>
                      <a:gd name="connsiteY7" fmla="*/ 11737 h 15104"/>
                      <a:gd name="connsiteX8" fmla="*/ 7951 w 13579"/>
                      <a:gd name="connsiteY8" fmla="*/ 6389 h 15104"/>
                      <a:gd name="connsiteX9" fmla="*/ 6356 w 13579"/>
                      <a:gd name="connsiteY9" fmla="*/ 2625 h 15104"/>
                      <a:gd name="connsiteX10" fmla="*/ 576 w 13579"/>
                      <a:gd name="connsiteY10" fmla="*/ 248 h 151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3579" h="15104">
                        <a:moveTo>
                          <a:pt x="576" y="248"/>
                        </a:moveTo>
                        <a:cubicBezTo>
                          <a:pt x="-620" y="1437"/>
                          <a:pt x="177" y="3220"/>
                          <a:pt x="1772" y="5200"/>
                        </a:cubicBezTo>
                        <a:cubicBezTo>
                          <a:pt x="1772" y="5200"/>
                          <a:pt x="1772" y="5200"/>
                          <a:pt x="1772" y="5200"/>
                        </a:cubicBezTo>
                        <a:cubicBezTo>
                          <a:pt x="1971" y="5993"/>
                          <a:pt x="2170" y="6983"/>
                          <a:pt x="2768" y="7974"/>
                        </a:cubicBezTo>
                        <a:cubicBezTo>
                          <a:pt x="3765" y="9954"/>
                          <a:pt x="4961" y="10945"/>
                          <a:pt x="6157" y="10945"/>
                        </a:cubicBezTo>
                        <a:cubicBezTo>
                          <a:pt x="6157" y="10945"/>
                          <a:pt x="6356" y="10945"/>
                          <a:pt x="6356" y="10945"/>
                        </a:cubicBezTo>
                        <a:cubicBezTo>
                          <a:pt x="8549" y="13718"/>
                          <a:pt x="10941" y="14907"/>
                          <a:pt x="13133" y="15105"/>
                        </a:cubicBezTo>
                        <a:cubicBezTo>
                          <a:pt x="13931" y="15105"/>
                          <a:pt x="13532" y="13322"/>
                          <a:pt x="12934" y="11737"/>
                        </a:cubicBezTo>
                        <a:cubicBezTo>
                          <a:pt x="11339" y="9162"/>
                          <a:pt x="9745" y="7379"/>
                          <a:pt x="7951" y="6389"/>
                        </a:cubicBezTo>
                        <a:cubicBezTo>
                          <a:pt x="8350" y="5399"/>
                          <a:pt x="7752" y="4210"/>
                          <a:pt x="6356" y="2625"/>
                        </a:cubicBezTo>
                        <a:cubicBezTo>
                          <a:pt x="4164" y="644"/>
                          <a:pt x="2370" y="-544"/>
                          <a:pt x="576" y="2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31" name="Freeform 3330">
                    <a:extLst>
                      <a:ext uri="{FF2B5EF4-FFF2-40B4-BE49-F238E27FC236}">
                        <a16:creationId xmlns:a16="http://schemas.microsoft.com/office/drawing/2014/main" id="{D83889F3-3323-0F18-F356-F81D999CE1C6}"/>
                      </a:ext>
                    </a:extLst>
                  </p:cNvPr>
                  <p:cNvSpPr/>
                  <p:nvPr/>
                </p:nvSpPr>
                <p:spPr>
                  <a:xfrm>
                    <a:off x="2112492" y="5710676"/>
                    <a:ext cx="8315" cy="8057"/>
                  </a:xfrm>
                  <a:custGeom>
                    <a:avLst/>
                    <a:gdLst>
                      <a:gd name="connsiteX0" fmla="*/ 8316 w 8315"/>
                      <a:gd name="connsiteY0" fmla="*/ 7943 h 8057"/>
                      <a:gd name="connsiteX1" fmla="*/ 8117 w 8315"/>
                      <a:gd name="connsiteY1" fmla="*/ 6160 h 8057"/>
                      <a:gd name="connsiteX2" fmla="*/ 5326 w 8315"/>
                      <a:gd name="connsiteY2" fmla="*/ 2594 h 8057"/>
                      <a:gd name="connsiteX3" fmla="*/ 343 w 8315"/>
                      <a:gd name="connsiteY3" fmla="*/ 613 h 8057"/>
                      <a:gd name="connsiteX4" fmla="*/ 2934 w 8315"/>
                      <a:gd name="connsiteY4" fmla="*/ 6160 h 8057"/>
                      <a:gd name="connsiteX5" fmla="*/ 8316 w 8315"/>
                      <a:gd name="connsiteY5" fmla="*/ 7943 h 80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315" h="8057">
                        <a:moveTo>
                          <a:pt x="8316" y="7943"/>
                        </a:moveTo>
                        <a:lnTo>
                          <a:pt x="8117" y="6160"/>
                        </a:lnTo>
                        <a:cubicBezTo>
                          <a:pt x="7319" y="4971"/>
                          <a:pt x="6323" y="3783"/>
                          <a:pt x="5326" y="2594"/>
                        </a:cubicBezTo>
                        <a:cubicBezTo>
                          <a:pt x="3532" y="812"/>
                          <a:pt x="1339" y="-971"/>
                          <a:pt x="343" y="613"/>
                        </a:cubicBezTo>
                        <a:cubicBezTo>
                          <a:pt x="-853" y="2198"/>
                          <a:pt x="1339" y="4377"/>
                          <a:pt x="2934" y="6160"/>
                        </a:cubicBezTo>
                        <a:cubicBezTo>
                          <a:pt x="5127" y="8339"/>
                          <a:pt x="6921" y="8141"/>
                          <a:pt x="8316" y="79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32" name="Freeform 3331">
                    <a:extLst>
                      <a:ext uri="{FF2B5EF4-FFF2-40B4-BE49-F238E27FC236}">
                        <a16:creationId xmlns:a16="http://schemas.microsoft.com/office/drawing/2014/main" id="{E0620920-D64E-7537-0982-B91137A245D4}"/>
                      </a:ext>
                    </a:extLst>
                  </p:cNvPr>
                  <p:cNvSpPr/>
                  <p:nvPr/>
                </p:nvSpPr>
                <p:spPr>
                  <a:xfrm>
                    <a:off x="2196207" y="5668899"/>
                    <a:ext cx="11524" cy="11003"/>
                  </a:xfrm>
                  <a:custGeom>
                    <a:avLst/>
                    <a:gdLst>
                      <a:gd name="connsiteX0" fmla="*/ 6126 w 11524"/>
                      <a:gd name="connsiteY0" fmla="*/ 8518 h 11003"/>
                      <a:gd name="connsiteX1" fmla="*/ 6724 w 11524"/>
                      <a:gd name="connsiteY1" fmla="*/ 7527 h 11003"/>
                      <a:gd name="connsiteX2" fmla="*/ 7522 w 11524"/>
                      <a:gd name="connsiteY2" fmla="*/ 8914 h 11003"/>
                      <a:gd name="connsiteX3" fmla="*/ 11109 w 11524"/>
                      <a:gd name="connsiteY3" fmla="*/ 10697 h 11003"/>
                      <a:gd name="connsiteX4" fmla="*/ 10312 w 11524"/>
                      <a:gd name="connsiteY4" fmla="*/ 6141 h 11003"/>
                      <a:gd name="connsiteX5" fmla="*/ 6724 w 11524"/>
                      <a:gd name="connsiteY5" fmla="*/ 4556 h 11003"/>
                      <a:gd name="connsiteX6" fmla="*/ 6525 w 11524"/>
                      <a:gd name="connsiteY6" fmla="*/ 4952 h 11003"/>
                      <a:gd name="connsiteX7" fmla="*/ 5130 w 11524"/>
                      <a:gd name="connsiteY7" fmla="*/ 1981 h 11003"/>
                      <a:gd name="connsiteX8" fmla="*/ 3535 w 11524"/>
                      <a:gd name="connsiteY8" fmla="*/ 0 h 11003"/>
                      <a:gd name="connsiteX9" fmla="*/ 146 w 11524"/>
                      <a:gd name="connsiteY9" fmla="*/ 1189 h 11003"/>
                      <a:gd name="connsiteX10" fmla="*/ 1542 w 11524"/>
                      <a:gd name="connsiteY10" fmla="*/ 6339 h 11003"/>
                      <a:gd name="connsiteX11" fmla="*/ 6126 w 11524"/>
                      <a:gd name="connsiteY11" fmla="*/ 8518 h 110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1524" h="11003">
                        <a:moveTo>
                          <a:pt x="6126" y="8518"/>
                        </a:moveTo>
                        <a:cubicBezTo>
                          <a:pt x="6525" y="8320"/>
                          <a:pt x="6724" y="7924"/>
                          <a:pt x="6724" y="7527"/>
                        </a:cubicBezTo>
                        <a:cubicBezTo>
                          <a:pt x="6924" y="7924"/>
                          <a:pt x="7123" y="8518"/>
                          <a:pt x="7522" y="8914"/>
                        </a:cubicBezTo>
                        <a:cubicBezTo>
                          <a:pt x="8718" y="10697"/>
                          <a:pt x="10113" y="11489"/>
                          <a:pt x="11109" y="10697"/>
                        </a:cubicBezTo>
                        <a:cubicBezTo>
                          <a:pt x="11907" y="9508"/>
                          <a:pt x="11508" y="7924"/>
                          <a:pt x="10312" y="6141"/>
                        </a:cubicBezTo>
                        <a:cubicBezTo>
                          <a:pt x="9116" y="3962"/>
                          <a:pt x="7721" y="3764"/>
                          <a:pt x="6724" y="4556"/>
                        </a:cubicBezTo>
                        <a:cubicBezTo>
                          <a:pt x="6525" y="4754"/>
                          <a:pt x="6525" y="4754"/>
                          <a:pt x="6525" y="4952"/>
                        </a:cubicBezTo>
                        <a:cubicBezTo>
                          <a:pt x="6126" y="3962"/>
                          <a:pt x="5728" y="2971"/>
                          <a:pt x="5130" y="1981"/>
                        </a:cubicBezTo>
                        <a:cubicBezTo>
                          <a:pt x="4532" y="1189"/>
                          <a:pt x="3934" y="396"/>
                          <a:pt x="3535" y="0"/>
                        </a:cubicBezTo>
                        <a:cubicBezTo>
                          <a:pt x="2339" y="396"/>
                          <a:pt x="1343" y="792"/>
                          <a:pt x="146" y="1189"/>
                        </a:cubicBezTo>
                        <a:cubicBezTo>
                          <a:pt x="-252" y="2575"/>
                          <a:pt x="146" y="4358"/>
                          <a:pt x="1542" y="6339"/>
                        </a:cubicBezTo>
                        <a:cubicBezTo>
                          <a:pt x="3136" y="8914"/>
                          <a:pt x="4731" y="9310"/>
                          <a:pt x="6126" y="85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33" name="Freeform 3332">
                    <a:extLst>
                      <a:ext uri="{FF2B5EF4-FFF2-40B4-BE49-F238E27FC236}">
                        <a16:creationId xmlns:a16="http://schemas.microsoft.com/office/drawing/2014/main" id="{EB7AA7EC-CAF0-8745-C741-A7C1CA07FC42}"/>
                      </a:ext>
                    </a:extLst>
                  </p:cNvPr>
                  <p:cNvSpPr/>
                  <p:nvPr/>
                </p:nvSpPr>
                <p:spPr>
                  <a:xfrm>
                    <a:off x="2124172" y="5817541"/>
                    <a:ext cx="5520" cy="5947"/>
                  </a:xfrm>
                  <a:custGeom>
                    <a:avLst/>
                    <a:gdLst>
                      <a:gd name="connsiteX0" fmla="*/ 1221 w 5520"/>
                      <a:gd name="connsiteY0" fmla="*/ 3886 h 5947"/>
                      <a:gd name="connsiteX1" fmla="*/ 5207 w 5520"/>
                      <a:gd name="connsiteY1" fmla="*/ 5669 h 5947"/>
                      <a:gd name="connsiteX2" fmla="*/ 3613 w 5520"/>
                      <a:gd name="connsiteY2" fmla="*/ 1509 h 5947"/>
                      <a:gd name="connsiteX3" fmla="*/ 623 w 5520"/>
                      <a:gd name="connsiteY3" fmla="*/ 122 h 5947"/>
                      <a:gd name="connsiteX4" fmla="*/ 1221 w 5520"/>
                      <a:gd name="connsiteY4" fmla="*/ 3886 h 59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20" h="5947">
                        <a:moveTo>
                          <a:pt x="1221" y="3886"/>
                        </a:moveTo>
                        <a:cubicBezTo>
                          <a:pt x="2816" y="5471"/>
                          <a:pt x="4410" y="6461"/>
                          <a:pt x="5207" y="5669"/>
                        </a:cubicBezTo>
                        <a:cubicBezTo>
                          <a:pt x="6005" y="4876"/>
                          <a:pt x="5207" y="3094"/>
                          <a:pt x="3613" y="1509"/>
                        </a:cubicBezTo>
                        <a:cubicBezTo>
                          <a:pt x="2417" y="320"/>
                          <a:pt x="1221" y="-274"/>
                          <a:pt x="623" y="122"/>
                        </a:cubicBezTo>
                        <a:cubicBezTo>
                          <a:pt x="-374" y="716"/>
                          <a:pt x="-174" y="2103"/>
                          <a:pt x="1221" y="388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34" name="Freeform 3333">
                    <a:extLst>
                      <a:ext uri="{FF2B5EF4-FFF2-40B4-BE49-F238E27FC236}">
                        <a16:creationId xmlns:a16="http://schemas.microsoft.com/office/drawing/2014/main" id="{65D42B8F-755D-985A-F95C-32D31F179A37}"/>
                      </a:ext>
                    </a:extLst>
                  </p:cNvPr>
                  <p:cNvSpPr/>
                  <p:nvPr/>
                </p:nvSpPr>
                <p:spPr>
                  <a:xfrm>
                    <a:off x="2113882" y="5760351"/>
                    <a:ext cx="29849" cy="37345"/>
                  </a:xfrm>
                  <a:custGeom>
                    <a:avLst/>
                    <a:gdLst>
                      <a:gd name="connsiteX0" fmla="*/ 8721 w 29849"/>
                      <a:gd name="connsiteY0" fmla="*/ 3432 h 37345"/>
                      <a:gd name="connsiteX1" fmla="*/ 3737 w 29849"/>
                      <a:gd name="connsiteY1" fmla="*/ 262 h 37345"/>
                      <a:gd name="connsiteX2" fmla="*/ 3139 w 29849"/>
                      <a:gd name="connsiteY2" fmla="*/ 1847 h 37345"/>
                      <a:gd name="connsiteX3" fmla="*/ 1345 w 29849"/>
                      <a:gd name="connsiteY3" fmla="*/ 460 h 37345"/>
                      <a:gd name="connsiteX4" fmla="*/ 150 w 29849"/>
                      <a:gd name="connsiteY4" fmla="*/ 3828 h 37345"/>
                      <a:gd name="connsiteX5" fmla="*/ 3737 w 29849"/>
                      <a:gd name="connsiteY5" fmla="*/ 9770 h 37345"/>
                      <a:gd name="connsiteX6" fmla="*/ 4933 w 29849"/>
                      <a:gd name="connsiteY6" fmla="*/ 8384 h 37345"/>
                      <a:gd name="connsiteX7" fmla="*/ 5531 w 29849"/>
                      <a:gd name="connsiteY7" fmla="*/ 9176 h 37345"/>
                      <a:gd name="connsiteX8" fmla="*/ 10714 w 29849"/>
                      <a:gd name="connsiteY8" fmla="*/ 12148 h 37345"/>
                      <a:gd name="connsiteX9" fmla="*/ 11113 w 29849"/>
                      <a:gd name="connsiteY9" fmla="*/ 11949 h 37345"/>
                      <a:gd name="connsiteX10" fmla="*/ 11710 w 29849"/>
                      <a:gd name="connsiteY10" fmla="*/ 14128 h 37345"/>
                      <a:gd name="connsiteX11" fmla="*/ 14302 w 29849"/>
                      <a:gd name="connsiteY11" fmla="*/ 16506 h 37345"/>
                      <a:gd name="connsiteX12" fmla="*/ 20680 w 29849"/>
                      <a:gd name="connsiteY12" fmla="*/ 27797 h 37345"/>
                      <a:gd name="connsiteX13" fmla="*/ 22873 w 29849"/>
                      <a:gd name="connsiteY13" fmla="*/ 30570 h 37345"/>
                      <a:gd name="connsiteX14" fmla="*/ 23072 w 29849"/>
                      <a:gd name="connsiteY14" fmla="*/ 32749 h 37345"/>
                      <a:gd name="connsiteX15" fmla="*/ 25863 w 29849"/>
                      <a:gd name="connsiteY15" fmla="*/ 37305 h 37345"/>
                      <a:gd name="connsiteX16" fmla="*/ 26859 w 29849"/>
                      <a:gd name="connsiteY16" fmla="*/ 31362 h 37345"/>
                      <a:gd name="connsiteX17" fmla="*/ 26461 w 29849"/>
                      <a:gd name="connsiteY17" fmla="*/ 30173 h 37345"/>
                      <a:gd name="connsiteX18" fmla="*/ 25863 w 29849"/>
                      <a:gd name="connsiteY18" fmla="*/ 27995 h 37345"/>
                      <a:gd name="connsiteX19" fmla="*/ 26461 w 29849"/>
                      <a:gd name="connsiteY19" fmla="*/ 28193 h 37345"/>
                      <a:gd name="connsiteX20" fmla="*/ 29849 w 29849"/>
                      <a:gd name="connsiteY20" fmla="*/ 26212 h 37345"/>
                      <a:gd name="connsiteX21" fmla="*/ 26261 w 29849"/>
                      <a:gd name="connsiteY21" fmla="*/ 19477 h 37345"/>
                      <a:gd name="connsiteX22" fmla="*/ 26859 w 29849"/>
                      <a:gd name="connsiteY22" fmla="*/ 19081 h 37345"/>
                      <a:gd name="connsiteX23" fmla="*/ 25663 w 29849"/>
                      <a:gd name="connsiteY23" fmla="*/ 14921 h 37345"/>
                      <a:gd name="connsiteX24" fmla="*/ 21876 w 29849"/>
                      <a:gd name="connsiteY24" fmla="*/ 13534 h 37345"/>
                      <a:gd name="connsiteX25" fmla="*/ 22275 w 29849"/>
                      <a:gd name="connsiteY25" fmla="*/ 17298 h 37345"/>
                      <a:gd name="connsiteX26" fmla="*/ 23271 w 29849"/>
                      <a:gd name="connsiteY26" fmla="*/ 18288 h 37345"/>
                      <a:gd name="connsiteX27" fmla="*/ 23271 w 29849"/>
                      <a:gd name="connsiteY27" fmla="*/ 18486 h 37345"/>
                      <a:gd name="connsiteX28" fmla="*/ 23072 w 29849"/>
                      <a:gd name="connsiteY28" fmla="*/ 23637 h 37345"/>
                      <a:gd name="connsiteX29" fmla="*/ 20481 w 29849"/>
                      <a:gd name="connsiteY29" fmla="*/ 11949 h 37345"/>
                      <a:gd name="connsiteX30" fmla="*/ 19683 w 29849"/>
                      <a:gd name="connsiteY30" fmla="*/ 9176 h 37345"/>
                      <a:gd name="connsiteX31" fmla="*/ 15298 w 29849"/>
                      <a:gd name="connsiteY31" fmla="*/ 6205 h 37345"/>
                      <a:gd name="connsiteX32" fmla="*/ 13106 w 29849"/>
                      <a:gd name="connsiteY32" fmla="*/ 3828 h 37345"/>
                      <a:gd name="connsiteX33" fmla="*/ 12109 w 29849"/>
                      <a:gd name="connsiteY33" fmla="*/ 7591 h 37345"/>
                      <a:gd name="connsiteX34" fmla="*/ 12308 w 29849"/>
                      <a:gd name="connsiteY34" fmla="*/ 8384 h 37345"/>
                      <a:gd name="connsiteX35" fmla="*/ 12308 w 29849"/>
                      <a:gd name="connsiteY35" fmla="*/ 8384 h 37345"/>
                      <a:gd name="connsiteX36" fmla="*/ 11511 w 29849"/>
                      <a:gd name="connsiteY36" fmla="*/ 9176 h 37345"/>
                      <a:gd name="connsiteX37" fmla="*/ 10514 w 29849"/>
                      <a:gd name="connsiteY37" fmla="*/ 7591 h 37345"/>
                      <a:gd name="connsiteX38" fmla="*/ 8721 w 29849"/>
                      <a:gd name="connsiteY38" fmla="*/ 3432 h 37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</a:cxnLst>
                    <a:rect l="l" t="t" r="r" b="b"/>
                    <a:pathLst>
                      <a:path w="29849" h="37345">
                        <a:moveTo>
                          <a:pt x="8721" y="3432"/>
                        </a:moveTo>
                        <a:cubicBezTo>
                          <a:pt x="7325" y="1253"/>
                          <a:pt x="5133" y="-728"/>
                          <a:pt x="3737" y="262"/>
                        </a:cubicBezTo>
                        <a:cubicBezTo>
                          <a:pt x="3339" y="460"/>
                          <a:pt x="3139" y="1055"/>
                          <a:pt x="3139" y="1847"/>
                        </a:cubicBezTo>
                        <a:cubicBezTo>
                          <a:pt x="2741" y="1253"/>
                          <a:pt x="2143" y="658"/>
                          <a:pt x="1345" y="460"/>
                        </a:cubicBezTo>
                        <a:cubicBezTo>
                          <a:pt x="150" y="658"/>
                          <a:pt x="-249" y="1847"/>
                          <a:pt x="150" y="3828"/>
                        </a:cubicBezTo>
                        <a:cubicBezTo>
                          <a:pt x="747" y="6997"/>
                          <a:pt x="1943" y="9374"/>
                          <a:pt x="3737" y="9770"/>
                        </a:cubicBezTo>
                        <a:cubicBezTo>
                          <a:pt x="4335" y="9969"/>
                          <a:pt x="4933" y="9374"/>
                          <a:pt x="4933" y="8384"/>
                        </a:cubicBezTo>
                        <a:cubicBezTo>
                          <a:pt x="5133" y="8582"/>
                          <a:pt x="5332" y="8978"/>
                          <a:pt x="5531" y="9176"/>
                        </a:cubicBezTo>
                        <a:cubicBezTo>
                          <a:pt x="7126" y="11157"/>
                          <a:pt x="9119" y="12940"/>
                          <a:pt x="10714" y="12148"/>
                        </a:cubicBezTo>
                        <a:cubicBezTo>
                          <a:pt x="10913" y="12148"/>
                          <a:pt x="10913" y="11949"/>
                          <a:pt x="11113" y="11949"/>
                        </a:cubicBezTo>
                        <a:cubicBezTo>
                          <a:pt x="11312" y="12742"/>
                          <a:pt x="11312" y="13336"/>
                          <a:pt x="11710" y="14128"/>
                        </a:cubicBezTo>
                        <a:cubicBezTo>
                          <a:pt x="12308" y="16109"/>
                          <a:pt x="13504" y="16703"/>
                          <a:pt x="14302" y="16506"/>
                        </a:cubicBezTo>
                        <a:cubicBezTo>
                          <a:pt x="15896" y="20071"/>
                          <a:pt x="18488" y="24033"/>
                          <a:pt x="20680" y="27797"/>
                        </a:cubicBezTo>
                        <a:cubicBezTo>
                          <a:pt x="21278" y="28787"/>
                          <a:pt x="22075" y="29976"/>
                          <a:pt x="22873" y="30570"/>
                        </a:cubicBezTo>
                        <a:cubicBezTo>
                          <a:pt x="22873" y="31164"/>
                          <a:pt x="23072" y="31956"/>
                          <a:pt x="23072" y="32749"/>
                        </a:cubicBezTo>
                        <a:cubicBezTo>
                          <a:pt x="23471" y="35126"/>
                          <a:pt x="24467" y="37701"/>
                          <a:pt x="25863" y="37305"/>
                        </a:cubicBezTo>
                        <a:cubicBezTo>
                          <a:pt x="27457" y="36909"/>
                          <a:pt x="27457" y="34531"/>
                          <a:pt x="26859" y="31362"/>
                        </a:cubicBezTo>
                        <a:cubicBezTo>
                          <a:pt x="26859" y="30966"/>
                          <a:pt x="26660" y="30570"/>
                          <a:pt x="26461" y="30173"/>
                        </a:cubicBezTo>
                        <a:cubicBezTo>
                          <a:pt x="26461" y="29579"/>
                          <a:pt x="26261" y="28787"/>
                          <a:pt x="25863" y="27995"/>
                        </a:cubicBezTo>
                        <a:cubicBezTo>
                          <a:pt x="26062" y="27995"/>
                          <a:pt x="26261" y="28193"/>
                          <a:pt x="26461" y="28193"/>
                        </a:cubicBezTo>
                        <a:cubicBezTo>
                          <a:pt x="27856" y="28589"/>
                          <a:pt x="28853" y="27202"/>
                          <a:pt x="29849" y="26212"/>
                        </a:cubicBezTo>
                        <a:cubicBezTo>
                          <a:pt x="28653" y="23835"/>
                          <a:pt x="27657" y="21458"/>
                          <a:pt x="26261" y="19477"/>
                        </a:cubicBezTo>
                        <a:cubicBezTo>
                          <a:pt x="26461" y="19477"/>
                          <a:pt x="26660" y="19279"/>
                          <a:pt x="26859" y="19081"/>
                        </a:cubicBezTo>
                        <a:cubicBezTo>
                          <a:pt x="27657" y="18090"/>
                          <a:pt x="27059" y="16506"/>
                          <a:pt x="25663" y="14921"/>
                        </a:cubicBezTo>
                        <a:cubicBezTo>
                          <a:pt x="24268" y="13336"/>
                          <a:pt x="22673" y="12940"/>
                          <a:pt x="21876" y="13534"/>
                        </a:cubicBezTo>
                        <a:cubicBezTo>
                          <a:pt x="21079" y="14128"/>
                          <a:pt x="20680" y="15515"/>
                          <a:pt x="22275" y="17298"/>
                        </a:cubicBezTo>
                        <a:cubicBezTo>
                          <a:pt x="22673" y="17694"/>
                          <a:pt x="22873" y="17892"/>
                          <a:pt x="23271" y="18288"/>
                        </a:cubicBezTo>
                        <a:cubicBezTo>
                          <a:pt x="23271" y="18288"/>
                          <a:pt x="23271" y="18486"/>
                          <a:pt x="23271" y="18486"/>
                        </a:cubicBezTo>
                        <a:cubicBezTo>
                          <a:pt x="22673" y="19675"/>
                          <a:pt x="22474" y="21458"/>
                          <a:pt x="23072" y="23637"/>
                        </a:cubicBezTo>
                        <a:cubicBezTo>
                          <a:pt x="19484" y="19081"/>
                          <a:pt x="16893" y="14921"/>
                          <a:pt x="20481" y="11949"/>
                        </a:cubicBezTo>
                        <a:cubicBezTo>
                          <a:pt x="20879" y="11751"/>
                          <a:pt x="19883" y="9770"/>
                          <a:pt x="19683" y="9176"/>
                        </a:cubicBezTo>
                        <a:cubicBezTo>
                          <a:pt x="18089" y="7195"/>
                          <a:pt x="16494" y="6205"/>
                          <a:pt x="15298" y="6205"/>
                        </a:cubicBezTo>
                        <a:cubicBezTo>
                          <a:pt x="14700" y="4620"/>
                          <a:pt x="13903" y="3630"/>
                          <a:pt x="13106" y="3828"/>
                        </a:cubicBezTo>
                        <a:cubicBezTo>
                          <a:pt x="12109" y="4026"/>
                          <a:pt x="11710" y="5412"/>
                          <a:pt x="12109" y="7591"/>
                        </a:cubicBezTo>
                        <a:cubicBezTo>
                          <a:pt x="12308" y="7988"/>
                          <a:pt x="12308" y="8186"/>
                          <a:pt x="12308" y="8384"/>
                        </a:cubicBezTo>
                        <a:lnTo>
                          <a:pt x="12308" y="8384"/>
                        </a:lnTo>
                        <a:cubicBezTo>
                          <a:pt x="11910" y="8582"/>
                          <a:pt x="11710" y="8780"/>
                          <a:pt x="11511" y="9176"/>
                        </a:cubicBezTo>
                        <a:cubicBezTo>
                          <a:pt x="11312" y="8780"/>
                          <a:pt x="10913" y="8186"/>
                          <a:pt x="10514" y="7591"/>
                        </a:cubicBezTo>
                        <a:cubicBezTo>
                          <a:pt x="10514" y="6601"/>
                          <a:pt x="9717" y="5016"/>
                          <a:pt x="8721" y="34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35" name="Freeform 3334">
                    <a:extLst>
                      <a:ext uri="{FF2B5EF4-FFF2-40B4-BE49-F238E27FC236}">
                        <a16:creationId xmlns:a16="http://schemas.microsoft.com/office/drawing/2014/main" id="{9A7B20B9-6EB0-470F-6BED-499840B30CED}"/>
                      </a:ext>
                    </a:extLst>
                  </p:cNvPr>
                  <p:cNvSpPr/>
                  <p:nvPr/>
                </p:nvSpPr>
                <p:spPr>
                  <a:xfrm>
                    <a:off x="2163101" y="5735207"/>
                    <a:ext cx="22393" cy="33131"/>
                  </a:xfrm>
                  <a:custGeom>
                    <a:avLst/>
                    <a:gdLst>
                      <a:gd name="connsiteX0" fmla="*/ 11725 w 22393"/>
                      <a:gd name="connsiteY0" fmla="*/ 24019 h 33131"/>
                      <a:gd name="connsiteX1" fmla="*/ 8735 w 22393"/>
                      <a:gd name="connsiteY1" fmla="*/ 22435 h 33131"/>
                      <a:gd name="connsiteX2" fmla="*/ 8735 w 22393"/>
                      <a:gd name="connsiteY2" fmla="*/ 22237 h 33131"/>
                      <a:gd name="connsiteX3" fmla="*/ 6343 w 22393"/>
                      <a:gd name="connsiteY3" fmla="*/ 18671 h 33131"/>
                      <a:gd name="connsiteX4" fmla="*/ 5745 w 22393"/>
                      <a:gd name="connsiteY4" fmla="*/ 18869 h 33131"/>
                      <a:gd name="connsiteX5" fmla="*/ 3951 w 22393"/>
                      <a:gd name="connsiteY5" fmla="*/ 15502 h 33131"/>
                      <a:gd name="connsiteX6" fmla="*/ 363 w 22393"/>
                      <a:gd name="connsiteY6" fmla="*/ 14313 h 33131"/>
                      <a:gd name="connsiteX7" fmla="*/ 1360 w 22393"/>
                      <a:gd name="connsiteY7" fmla="*/ 18473 h 33131"/>
                      <a:gd name="connsiteX8" fmla="*/ 4748 w 22393"/>
                      <a:gd name="connsiteY8" fmla="*/ 20652 h 33131"/>
                      <a:gd name="connsiteX9" fmla="*/ 5346 w 22393"/>
                      <a:gd name="connsiteY9" fmla="*/ 23623 h 33131"/>
                      <a:gd name="connsiteX10" fmla="*/ 8137 w 22393"/>
                      <a:gd name="connsiteY10" fmla="*/ 26396 h 33131"/>
                      <a:gd name="connsiteX11" fmla="*/ 8336 w 22393"/>
                      <a:gd name="connsiteY11" fmla="*/ 26198 h 33131"/>
                      <a:gd name="connsiteX12" fmla="*/ 8934 w 22393"/>
                      <a:gd name="connsiteY12" fmla="*/ 26991 h 33131"/>
                      <a:gd name="connsiteX13" fmla="*/ 12921 w 22393"/>
                      <a:gd name="connsiteY13" fmla="*/ 29170 h 33131"/>
                      <a:gd name="connsiteX14" fmla="*/ 15711 w 22393"/>
                      <a:gd name="connsiteY14" fmla="*/ 33131 h 33131"/>
                      <a:gd name="connsiteX15" fmla="*/ 17106 w 22393"/>
                      <a:gd name="connsiteY15" fmla="*/ 28774 h 33131"/>
                      <a:gd name="connsiteX16" fmla="*/ 15911 w 22393"/>
                      <a:gd name="connsiteY16" fmla="*/ 25208 h 33131"/>
                      <a:gd name="connsiteX17" fmla="*/ 16110 w 22393"/>
                      <a:gd name="connsiteY17" fmla="*/ 25010 h 33131"/>
                      <a:gd name="connsiteX18" fmla="*/ 16508 w 22393"/>
                      <a:gd name="connsiteY18" fmla="*/ 24416 h 33131"/>
                      <a:gd name="connsiteX19" fmla="*/ 16708 w 22393"/>
                      <a:gd name="connsiteY19" fmla="*/ 24614 h 33131"/>
                      <a:gd name="connsiteX20" fmla="*/ 20495 w 22393"/>
                      <a:gd name="connsiteY20" fmla="*/ 26793 h 33131"/>
                      <a:gd name="connsiteX21" fmla="*/ 20296 w 22393"/>
                      <a:gd name="connsiteY21" fmla="*/ 22237 h 33131"/>
                      <a:gd name="connsiteX22" fmla="*/ 21093 w 22393"/>
                      <a:gd name="connsiteY22" fmla="*/ 22237 h 33131"/>
                      <a:gd name="connsiteX23" fmla="*/ 22090 w 22393"/>
                      <a:gd name="connsiteY23" fmla="*/ 18473 h 33131"/>
                      <a:gd name="connsiteX24" fmla="*/ 20495 w 22393"/>
                      <a:gd name="connsiteY24" fmla="*/ 15105 h 33131"/>
                      <a:gd name="connsiteX25" fmla="*/ 21890 w 22393"/>
                      <a:gd name="connsiteY25" fmla="*/ 15105 h 33131"/>
                      <a:gd name="connsiteX26" fmla="*/ 21093 w 22393"/>
                      <a:gd name="connsiteY26" fmla="*/ 10946 h 33131"/>
                      <a:gd name="connsiteX27" fmla="*/ 19100 w 22393"/>
                      <a:gd name="connsiteY27" fmla="*/ 8767 h 33131"/>
                      <a:gd name="connsiteX28" fmla="*/ 19498 w 22393"/>
                      <a:gd name="connsiteY28" fmla="*/ 4012 h 33131"/>
                      <a:gd name="connsiteX29" fmla="*/ 16508 w 22393"/>
                      <a:gd name="connsiteY29" fmla="*/ 51 h 33131"/>
                      <a:gd name="connsiteX30" fmla="*/ 15911 w 22393"/>
                      <a:gd name="connsiteY30" fmla="*/ 5399 h 33131"/>
                      <a:gd name="connsiteX31" fmla="*/ 16708 w 22393"/>
                      <a:gd name="connsiteY31" fmla="*/ 7380 h 33131"/>
                      <a:gd name="connsiteX32" fmla="*/ 16309 w 22393"/>
                      <a:gd name="connsiteY32" fmla="*/ 7380 h 33131"/>
                      <a:gd name="connsiteX33" fmla="*/ 15911 w 22393"/>
                      <a:gd name="connsiteY33" fmla="*/ 7776 h 33131"/>
                      <a:gd name="connsiteX34" fmla="*/ 14515 w 22393"/>
                      <a:gd name="connsiteY34" fmla="*/ 5597 h 33131"/>
                      <a:gd name="connsiteX35" fmla="*/ 10529 w 22393"/>
                      <a:gd name="connsiteY35" fmla="*/ 4211 h 33131"/>
                      <a:gd name="connsiteX36" fmla="*/ 11725 w 22393"/>
                      <a:gd name="connsiteY36" fmla="*/ 9757 h 33131"/>
                      <a:gd name="connsiteX37" fmla="*/ 12721 w 22393"/>
                      <a:gd name="connsiteY37" fmla="*/ 10946 h 33131"/>
                      <a:gd name="connsiteX38" fmla="*/ 13120 w 22393"/>
                      <a:gd name="connsiteY38" fmla="*/ 13719 h 33131"/>
                      <a:gd name="connsiteX39" fmla="*/ 15711 w 22393"/>
                      <a:gd name="connsiteY39" fmla="*/ 17284 h 33131"/>
                      <a:gd name="connsiteX40" fmla="*/ 15911 w 22393"/>
                      <a:gd name="connsiteY40" fmla="*/ 17086 h 33131"/>
                      <a:gd name="connsiteX41" fmla="*/ 16110 w 22393"/>
                      <a:gd name="connsiteY41" fmla="*/ 18275 h 33131"/>
                      <a:gd name="connsiteX42" fmla="*/ 16508 w 22393"/>
                      <a:gd name="connsiteY42" fmla="*/ 19067 h 33131"/>
                      <a:gd name="connsiteX43" fmla="*/ 16110 w 22393"/>
                      <a:gd name="connsiteY43" fmla="*/ 19067 h 33131"/>
                      <a:gd name="connsiteX44" fmla="*/ 14914 w 22393"/>
                      <a:gd name="connsiteY44" fmla="*/ 20058 h 33131"/>
                      <a:gd name="connsiteX45" fmla="*/ 14714 w 22393"/>
                      <a:gd name="connsiteY45" fmla="*/ 19661 h 33131"/>
                      <a:gd name="connsiteX46" fmla="*/ 9931 w 22393"/>
                      <a:gd name="connsiteY46" fmla="*/ 16690 h 33131"/>
                      <a:gd name="connsiteX47" fmla="*/ 10728 w 22393"/>
                      <a:gd name="connsiteY47" fmla="*/ 21642 h 33131"/>
                      <a:gd name="connsiteX48" fmla="*/ 13519 w 22393"/>
                      <a:gd name="connsiteY48" fmla="*/ 24614 h 33131"/>
                      <a:gd name="connsiteX49" fmla="*/ 13120 w 22393"/>
                      <a:gd name="connsiteY49" fmla="*/ 25604 h 33131"/>
                      <a:gd name="connsiteX50" fmla="*/ 11725 w 22393"/>
                      <a:gd name="connsiteY50" fmla="*/ 24019 h 33131"/>
                      <a:gd name="connsiteX51" fmla="*/ 16508 w 22393"/>
                      <a:gd name="connsiteY51" fmla="*/ 11738 h 33131"/>
                      <a:gd name="connsiteX52" fmla="*/ 16309 w 22393"/>
                      <a:gd name="connsiteY52" fmla="*/ 10946 h 33131"/>
                      <a:gd name="connsiteX53" fmla="*/ 16309 w 22393"/>
                      <a:gd name="connsiteY53" fmla="*/ 10747 h 33131"/>
                      <a:gd name="connsiteX54" fmla="*/ 17106 w 22393"/>
                      <a:gd name="connsiteY54" fmla="*/ 12134 h 33131"/>
                      <a:gd name="connsiteX55" fmla="*/ 18302 w 22393"/>
                      <a:gd name="connsiteY55" fmla="*/ 13521 h 33131"/>
                      <a:gd name="connsiteX56" fmla="*/ 17306 w 22393"/>
                      <a:gd name="connsiteY56" fmla="*/ 13323 h 33131"/>
                      <a:gd name="connsiteX57" fmla="*/ 16708 w 22393"/>
                      <a:gd name="connsiteY57" fmla="*/ 13719 h 33131"/>
                      <a:gd name="connsiteX58" fmla="*/ 16508 w 22393"/>
                      <a:gd name="connsiteY58" fmla="*/ 11738 h 331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</a:cxnLst>
                    <a:rect l="l" t="t" r="r" b="b"/>
                    <a:pathLst>
                      <a:path w="22393" h="33131">
                        <a:moveTo>
                          <a:pt x="11725" y="24019"/>
                        </a:moveTo>
                        <a:cubicBezTo>
                          <a:pt x="10529" y="22633"/>
                          <a:pt x="9532" y="22237"/>
                          <a:pt x="8735" y="22435"/>
                        </a:cubicBezTo>
                        <a:cubicBezTo>
                          <a:pt x="8735" y="22435"/>
                          <a:pt x="8735" y="22435"/>
                          <a:pt x="8735" y="22237"/>
                        </a:cubicBezTo>
                        <a:cubicBezTo>
                          <a:pt x="8137" y="20256"/>
                          <a:pt x="7339" y="18473"/>
                          <a:pt x="6343" y="18671"/>
                        </a:cubicBezTo>
                        <a:cubicBezTo>
                          <a:pt x="6143" y="18671"/>
                          <a:pt x="5944" y="18869"/>
                          <a:pt x="5745" y="18869"/>
                        </a:cubicBezTo>
                        <a:cubicBezTo>
                          <a:pt x="5545" y="17879"/>
                          <a:pt x="4948" y="16690"/>
                          <a:pt x="3951" y="15502"/>
                        </a:cubicBezTo>
                        <a:cubicBezTo>
                          <a:pt x="2356" y="13719"/>
                          <a:pt x="1160" y="13521"/>
                          <a:pt x="363" y="14313"/>
                        </a:cubicBezTo>
                        <a:cubicBezTo>
                          <a:pt x="-434" y="15303"/>
                          <a:pt x="164" y="17086"/>
                          <a:pt x="1360" y="18473"/>
                        </a:cubicBezTo>
                        <a:cubicBezTo>
                          <a:pt x="2356" y="19860"/>
                          <a:pt x="3752" y="21048"/>
                          <a:pt x="4748" y="20652"/>
                        </a:cubicBezTo>
                        <a:cubicBezTo>
                          <a:pt x="4748" y="21444"/>
                          <a:pt x="4948" y="22435"/>
                          <a:pt x="5346" y="23623"/>
                        </a:cubicBezTo>
                        <a:cubicBezTo>
                          <a:pt x="5944" y="25604"/>
                          <a:pt x="6941" y="26595"/>
                          <a:pt x="8137" y="26396"/>
                        </a:cubicBezTo>
                        <a:cubicBezTo>
                          <a:pt x="8336" y="26396"/>
                          <a:pt x="8336" y="26396"/>
                          <a:pt x="8336" y="26198"/>
                        </a:cubicBezTo>
                        <a:cubicBezTo>
                          <a:pt x="8535" y="26396"/>
                          <a:pt x="8735" y="26793"/>
                          <a:pt x="8934" y="26991"/>
                        </a:cubicBezTo>
                        <a:cubicBezTo>
                          <a:pt x="10329" y="28575"/>
                          <a:pt x="11924" y="29764"/>
                          <a:pt x="12921" y="29170"/>
                        </a:cubicBezTo>
                        <a:cubicBezTo>
                          <a:pt x="13319" y="31547"/>
                          <a:pt x="14316" y="32933"/>
                          <a:pt x="15711" y="33131"/>
                        </a:cubicBezTo>
                        <a:cubicBezTo>
                          <a:pt x="17106" y="33131"/>
                          <a:pt x="17704" y="31547"/>
                          <a:pt x="17106" y="28774"/>
                        </a:cubicBezTo>
                        <a:cubicBezTo>
                          <a:pt x="16907" y="27387"/>
                          <a:pt x="16508" y="26000"/>
                          <a:pt x="15911" y="25208"/>
                        </a:cubicBezTo>
                        <a:cubicBezTo>
                          <a:pt x="15911" y="25208"/>
                          <a:pt x="16110" y="25208"/>
                          <a:pt x="16110" y="25010"/>
                        </a:cubicBezTo>
                        <a:cubicBezTo>
                          <a:pt x="16309" y="24812"/>
                          <a:pt x="16508" y="24614"/>
                          <a:pt x="16508" y="24416"/>
                        </a:cubicBezTo>
                        <a:lnTo>
                          <a:pt x="16708" y="24614"/>
                        </a:lnTo>
                        <a:cubicBezTo>
                          <a:pt x="17904" y="26396"/>
                          <a:pt x="19498" y="27387"/>
                          <a:pt x="20495" y="26793"/>
                        </a:cubicBezTo>
                        <a:cubicBezTo>
                          <a:pt x="21890" y="26198"/>
                          <a:pt x="21292" y="24416"/>
                          <a:pt x="20296" y="22237"/>
                        </a:cubicBezTo>
                        <a:cubicBezTo>
                          <a:pt x="20495" y="22237"/>
                          <a:pt x="20894" y="22237"/>
                          <a:pt x="21093" y="22237"/>
                        </a:cubicBezTo>
                        <a:cubicBezTo>
                          <a:pt x="22090" y="22237"/>
                          <a:pt x="22688" y="20454"/>
                          <a:pt x="22090" y="18473"/>
                        </a:cubicBezTo>
                        <a:cubicBezTo>
                          <a:pt x="21691" y="16888"/>
                          <a:pt x="21093" y="15700"/>
                          <a:pt x="20495" y="15105"/>
                        </a:cubicBezTo>
                        <a:cubicBezTo>
                          <a:pt x="21093" y="15303"/>
                          <a:pt x="21492" y="15303"/>
                          <a:pt x="21890" y="15105"/>
                        </a:cubicBezTo>
                        <a:cubicBezTo>
                          <a:pt x="22887" y="14511"/>
                          <a:pt x="22289" y="12728"/>
                          <a:pt x="21093" y="10946"/>
                        </a:cubicBezTo>
                        <a:cubicBezTo>
                          <a:pt x="20495" y="10153"/>
                          <a:pt x="19698" y="9361"/>
                          <a:pt x="19100" y="8767"/>
                        </a:cubicBezTo>
                        <a:cubicBezTo>
                          <a:pt x="19897" y="8172"/>
                          <a:pt x="19897" y="6390"/>
                          <a:pt x="19498" y="4012"/>
                        </a:cubicBezTo>
                        <a:cubicBezTo>
                          <a:pt x="18900" y="1635"/>
                          <a:pt x="17904" y="-346"/>
                          <a:pt x="16508" y="51"/>
                        </a:cubicBezTo>
                        <a:cubicBezTo>
                          <a:pt x="15312" y="447"/>
                          <a:pt x="15113" y="2824"/>
                          <a:pt x="15911" y="5399"/>
                        </a:cubicBezTo>
                        <a:cubicBezTo>
                          <a:pt x="16110" y="6191"/>
                          <a:pt x="16309" y="6786"/>
                          <a:pt x="16708" y="7380"/>
                        </a:cubicBezTo>
                        <a:cubicBezTo>
                          <a:pt x="16508" y="7380"/>
                          <a:pt x="16508" y="7380"/>
                          <a:pt x="16309" y="7380"/>
                        </a:cubicBezTo>
                        <a:cubicBezTo>
                          <a:pt x="16110" y="7380"/>
                          <a:pt x="15911" y="7578"/>
                          <a:pt x="15911" y="7776"/>
                        </a:cubicBezTo>
                        <a:cubicBezTo>
                          <a:pt x="15512" y="6984"/>
                          <a:pt x="15113" y="6390"/>
                          <a:pt x="14515" y="5597"/>
                        </a:cubicBezTo>
                        <a:cubicBezTo>
                          <a:pt x="12721" y="3814"/>
                          <a:pt x="11326" y="3022"/>
                          <a:pt x="10529" y="4211"/>
                        </a:cubicBezTo>
                        <a:cubicBezTo>
                          <a:pt x="9731" y="5399"/>
                          <a:pt x="10130" y="7578"/>
                          <a:pt x="11725" y="9757"/>
                        </a:cubicBezTo>
                        <a:cubicBezTo>
                          <a:pt x="12123" y="10153"/>
                          <a:pt x="12323" y="10549"/>
                          <a:pt x="12721" y="10946"/>
                        </a:cubicBezTo>
                        <a:cubicBezTo>
                          <a:pt x="12721" y="11738"/>
                          <a:pt x="12921" y="12728"/>
                          <a:pt x="13120" y="13719"/>
                        </a:cubicBezTo>
                        <a:cubicBezTo>
                          <a:pt x="13718" y="15700"/>
                          <a:pt x="14515" y="17284"/>
                          <a:pt x="15711" y="17284"/>
                        </a:cubicBezTo>
                        <a:lnTo>
                          <a:pt x="15911" y="17086"/>
                        </a:lnTo>
                        <a:cubicBezTo>
                          <a:pt x="15911" y="17482"/>
                          <a:pt x="15911" y="17879"/>
                          <a:pt x="16110" y="18275"/>
                        </a:cubicBezTo>
                        <a:cubicBezTo>
                          <a:pt x="16110" y="18671"/>
                          <a:pt x="16309" y="18869"/>
                          <a:pt x="16508" y="19067"/>
                        </a:cubicBezTo>
                        <a:cubicBezTo>
                          <a:pt x="16309" y="19067"/>
                          <a:pt x="16309" y="19067"/>
                          <a:pt x="16110" y="19067"/>
                        </a:cubicBezTo>
                        <a:cubicBezTo>
                          <a:pt x="15312" y="19265"/>
                          <a:pt x="15113" y="19661"/>
                          <a:pt x="14914" y="20058"/>
                        </a:cubicBezTo>
                        <a:lnTo>
                          <a:pt x="14714" y="19661"/>
                        </a:lnTo>
                        <a:cubicBezTo>
                          <a:pt x="13120" y="17681"/>
                          <a:pt x="11326" y="15898"/>
                          <a:pt x="9931" y="16690"/>
                        </a:cubicBezTo>
                        <a:cubicBezTo>
                          <a:pt x="8535" y="17482"/>
                          <a:pt x="8934" y="19265"/>
                          <a:pt x="10728" y="21642"/>
                        </a:cubicBezTo>
                        <a:cubicBezTo>
                          <a:pt x="11525" y="22831"/>
                          <a:pt x="12522" y="23821"/>
                          <a:pt x="13519" y="24614"/>
                        </a:cubicBezTo>
                        <a:cubicBezTo>
                          <a:pt x="13319" y="24812"/>
                          <a:pt x="13319" y="25208"/>
                          <a:pt x="13120" y="25604"/>
                        </a:cubicBezTo>
                        <a:cubicBezTo>
                          <a:pt x="12721" y="25010"/>
                          <a:pt x="12323" y="24614"/>
                          <a:pt x="11725" y="24019"/>
                        </a:cubicBezTo>
                        <a:close/>
                        <a:moveTo>
                          <a:pt x="16508" y="11738"/>
                        </a:moveTo>
                        <a:cubicBezTo>
                          <a:pt x="16508" y="11540"/>
                          <a:pt x="16309" y="11144"/>
                          <a:pt x="16309" y="10946"/>
                        </a:cubicBezTo>
                        <a:cubicBezTo>
                          <a:pt x="16309" y="10946"/>
                          <a:pt x="16309" y="10946"/>
                          <a:pt x="16309" y="10747"/>
                        </a:cubicBezTo>
                        <a:cubicBezTo>
                          <a:pt x="16508" y="11144"/>
                          <a:pt x="16907" y="11738"/>
                          <a:pt x="17106" y="12134"/>
                        </a:cubicBezTo>
                        <a:cubicBezTo>
                          <a:pt x="17505" y="12530"/>
                          <a:pt x="17904" y="13125"/>
                          <a:pt x="18302" y="13521"/>
                        </a:cubicBezTo>
                        <a:cubicBezTo>
                          <a:pt x="17904" y="13521"/>
                          <a:pt x="17704" y="13323"/>
                          <a:pt x="17306" y="13323"/>
                        </a:cubicBezTo>
                        <a:cubicBezTo>
                          <a:pt x="17106" y="13323"/>
                          <a:pt x="16907" y="13521"/>
                          <a:pt x="16708" y="13719"/>
                        </a:cubicBezTo>
                        <a:cubicBezTo>
                          <a:pt x="16708" y="13125"/>
                          <a:pt x="16708" y="12332"/>
                          <a:pt x="16508" y="1173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36" name="Freeform 3335">
                    <a:extLst>
                      <a:ext uri="{FF2B5EF4-FFF2-40B4-BE49-F238E27FC236}">
                        <a16:creationId xmlns:a16="http://schemas.microsoft.com/office/drawing/2014/main" id="{2AEE56A7-117F-EB39-3745-CCFF5411E970}"/>
                      </a:ext>
                    </a:extLst>
                  </p:cNvPr>
                  <p:cNvSpPr/>
                  <p:nvPr/>
                </p:nvSpPr>
                <p:spPr>
                  <a:xfrm>
                    <a:off x="2059410" y="5844943"/>
                    <a:ext cx="6302" cy="6041"/>
                  </a:xfrm>
                  <a:custGeom>
                    <a:avLst/>
                    <a:gdLst>
                      <a:gd name="connsiteX0" fmla="*/ 5986 w 6302"/>
                      <a:gd name="connsiteY0" fmla="*/ 5405 h 6041"/>
                      <a:gd name="connsiteX1" fmla="*/ 4591 w 6302"/>
                      <a:gd name="connsiteY1" fmla="*/ 1443 h 6041"/>
                      <a:gd name="connsiteX2" fmla="*/ 604 w 6302"/>
                      <a:gd name="connsiteY2" fmla="*/ 453 h 6041"/>
                      <a:gd name="connsiteX3" fmla="*/ 1202 w 6302"/>
                      <a:gd name="connsiteY3" fmla="*/ 4216 h 6041"/>
                      <a:gd name="connsiteX4" fmla="*/ 5986 w 6302"/>
                      <a:gd name="connsiteY4" fmla="*/ 5405 h 60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302" h="6041">
                        <a:moveTo>
                          <a:pt x="5986" y="5405"/>
                        </a:moveTo>
                        <a:cubicBezTo>
                          <a:pt x="6783" y="4414"/>
                          <a:pt x="5986" y="2830"/>
                          <a:pt x="4591" y="1443"/>
                        </a:cubicBezTo>
                        <a:cubicBezTo>
                          <a:pt x="2996" y="-142"/>
                          <a:pt x="1402" y="-340"/>
                          <a:pt x="604" y="453"/>
                        </a:cubicBezTo>
                        <a:cubicBezTo>
                          <a:pt x="-193" y="1245"/>
                          <a:pt x="-392" y="2632"/>
                          <a:pt x="1202" y="4216"/>
                        </a:cubicBezTo>
                        <a:cubicBezTo>
                          <a:pt x="3196" y="6395"/>
                          <a:pt x="4790" y="6395"/>
                          <a:pt x="5986" y="54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37" name="Freeform 3336">
                    <a:extLst>
                      <a:ext uri="{FF2B5EF4-FFF2-40B4-BE49-F238E27FC236}">
                        <a16:creationId xmlns:a16="http://schemas.microsoft.com/office/drawing/2014/main" id="{B256F9C0-ED32-89CF-0E8A-28AD2EE54A48}"/>
                      </a:ext>
                    </a:extLst>
                  </p:cNvPr>
                  <p:cNvSpPr/>
                  <p:nvPr/>
                </p:nvSpPr>
                <p:spPr>
                  <a:xfrm>
                    <a:off x="2139408" y="5768320"/>
                    <a:ext cx="5835" cy="10771"/>
                  </a:xfrm>
                  <a:custGeom>
                    <a:avLst/>
                    <a:gdLst>
                      <a:gd name="connsiteX0" fmla="*/ 1931 w 5835"/>
                      <a:gd name="connsiteY0" fmla="*/ 9329 h 10771"/>
                      <a:gd name="connsiteX1" fmla="*/ 5519 w 5835"/>
                      <a:gd name="connsiteY1" fmla="*/ 10319 h 10771"/>
                      <a:gd name="connsiteX2" fmla="*/ 4123 w 5835"/>
                      <a:gd name="connsiteY2" fmla="*/ 6159 h 10771"/>
                      <a:gd name="connsiteX3" fmla="*/ 3924 w 5835"/>
                      <a:gd name="connsiteY3" fmla="*/ 5961 h 10771"/>
                      <a:gd name="connsiteX4" fmla="*/ 3526 w 5835"/>
                      <a:gd name="connsiteY4" fmla="*/ 3386 h 10771"/>
                      <a:gd name="connsiteX5" fmla="*/ 934 w 5835"/>
                      <a:gd name="connsiteY5" fmla="*/ 19 h 10771"/>
                      <a:gd name="connsiteX6" fmla="*/ 336 w 5835"/>
                      <a:gd name="connsiteY6" fmla="*/ 4179 h 10771"/>
                      <a:gd name="connsiteX7" fmla="*/ 536 w 5835"/>
                      <a:gd name="connsiteY7" fmla="*/ 4971 h 10771"/>
                      <a:gd name="connsiteX8" fmla="*/ 536 w 5835"/>
                      <a:gd name="connsiteY8" fmla="*/ 4971 h 10771"/>
                      <a:gd name="connsiteX9" fmla="*/ 1931 w 5835"/>
                      <a:gd name="connsiteY9" fmla="*/ 9329 h 107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835" h="10771">
                        <a:moveTo>
                          <a:pt x="1931" y="9329"/>
                        </a:moveTo>
                        <a:cubicBezTo>
                          <a:pt x="3526" y="10914"/>
                          <a:pt x="4921" y="11112"/>
                          <a:pt x="5519" y="10319"/>
                        </a:cubicBezTo>
                        <a:cubicBezTo>
                          <a:pt x="6316" y="9527"/>
                          <a:pt x="5519" y="7744"/>
                          <a:pt x="4123" y="6159"/>
                        </a:cubicBezTo>
                        <a:cubicBezTo>
                          <a:pt x="4123" y="6159"/>
                          <a:pt x="3924" y="5961"/>
                          <a:pt x="3924" y="5961"/>
                        </a:cubicBezTo>
                        <a:cubicBezTo>
                          <a:pt x="3924" y="5169"/>
                          <a:pt x="3725" y="4377"/>
                          <a:pt x="3526" y="3386"/>
                        </a:cubicBezTo>
                        <a:cubicBezTo>
                          <a:pt x="2928" y="1207"/>
                          <a:pt x="2130" y="-179"/>
                          <a:pt x="934" y="19"/>
                        </a:cubicBezTo>
                        <a:cubicBezTo>
                          <a:pt x="-62" y="613"/>
                          <a:pt x="-262" y="2198"/>
                          <a:pt x="336" y="4179"/>
                        </a:cubicBezTo>
                        <a:cubicBezTo>
                          <a:pt x="336" y="4377"/>
                          <a:pt x="536" y="4575"/>
                          <a:pt x="536" y="4971"/>
                        </a:cubicBezTo>
                        <a:cubicBezTo>
                          <a:pt x="536" y="4971"/>
                          <a:pt x="536" y="4971"/>
                          <a:pt x="536" y="4971"/>
                        </a:cubicBezTo>
                        <a:cubicBezTo>
                          <a:pt x="-262" y="6159"/>
                          <a:pt x="536" y="7744"/>
                          <a:pt x="1931" y="93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38" name="Freeform 3337">
                    <a:extLst>
                      <a:ext uri="{FF2B5EF4-FFF2-40B4-BE49-F238E27FC236}">
                        <a16:creationId xmlns:a16="http://schemas.microsoft.com/office/drawing/2014/main" id="{CD9EF810-3FB7-4854-F89E-714EFEC78D66}"/>
                      </a:ext>
                    </a:extLst>
                  </p:cNvPr>
                  <p:cNvSpPr/>
                  <p:nvPr/>
                </p:nvSpPr>
                <p:spPr>
                  <a:xfrm>
                    <a:off x="2105993" y="5809789"/>
                    <a:ext cx="10223" cy="16354"/>
                  </a:xfrm>
                  <a:custGeom>
                    <a:avLst/>
                    <a:gdLst>
                      <a:gd name="connsiteX0" fmla="*/ 2258 w 10223"/>
                      <a:gd name="connsiteY0" fmla="*/ 13619 h 16354"/>
                      <a:gd name="connsiteX1" fmla="*/ 7241 w 10223"/>
                      <a:gd name="connsiteY1" fmla="*/ 15996 h 16354"/>
                      <a:gd name="connsiteX2" fmla="*/ 7241 w 10223"/>
                      <a:gd name="connsiteY2" fmla="*/ 15996 h 16354"/>
                      <a:gd name="connsiteX3" fmla="*/ 7441 w 10223"/>
                      <a:gd name="connsiteY3" fmla="*/ 15996 h 16354"/>
                      <a:gd name="connsiteX4" fmla="*/ 7640 w 10223"/>
                      <a:gd name="connsiteY4" fmla="*/ 15798 h 16354"/>
                      <a:gd name="connsiteX5" fmla="*/ 9832 w 10223"/>
                      <a:gd name="connsiteY5" fmla="*/ 15996 h 16354"/>
                      <a:gd name="connsiteX6" fmla="*/ 7839 w 10223"/>
                      <a:gd name="connsiteY6" fmla="*/ 11241 h 16354"/>
                      <a:gd name="connsiteX7" fmla="*/ 6843 w 10223"/>
                      <a:gd name="connsiteY7" fmla="*/ 10449 h 16354"/>
                      <a:gd name="connsiteX8" fmla="*/ 4451 w 10223"/>
                      <a:gd name="connsiteY8" fmla="*/ 6884 h 16354"/>
                      <a:gd name="connsiteX9" fmla="*/ 4451 w 10223"/>
                      <a:gd name="connsiteY9" fmla="*/ 6289 h 16354"/>
                      <a:gd name="connsiteX10" fmla="*/ 6444 w 10223"/>
                      <a:gd name="connsiteY10" fmla="*/ 6289 h 16354"/>
                      <a:gd name="connsiteX11" fmla="*/ 5049 w 10223"/>
                      <a:gd name="connsiteY11" fmla="*/ 2129 h 16354"/>
                      <a:gd name="connsiteX12" fmla="*/ 1660 w 10223"/>
                      <a:gd name="connsiteY12" fmla="*/ 149 h 16354"/>
                      <a:gd name="connsiteX13" fmla="*/ 663 w 10223"/>
                      <a:gd name="connsiteY13" fmla="*/ 149 h 16354"/>
                      <a:gd name="connsiteX14" fmla="*/ 1062 w 10223"/>
                      <a:gd name="connsiteY14" fmla="*/ 5893 h 16354"/>
                      <a:gd name="connsiteX15" fmla="*/ 1062 w 10223"/>
                      <a:gd name="connsiteY15" fmla="*/ 5893 h 16354"/>
                      <a:gd name="connsiteX16" fmla="*/ 863 w 10223"/>
                      <a:gd name="connsiteY16" fmla="*/ 8666 h 16354"/>
                      <a:gd name="connsiteX17" fmla="*/ 265 w 10223"/>
                      <a:gd name="connsiteY17" fmla="*/ 9063 h 16354"/>
                      <a:gd name="connsiteX18" fmla="*/ 2258 w 10223"/>
                      <a:gd name="connsiteY18" fmla="*/ 13619 h 163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0223" h="16354">
                        <a:moveTo>
                          <a:pt x="2258" y="13619"/>
                        </a:moveTo>
                        <a:cubicBezTo>
                          <a:pt x="4052" y="15996"/>
                          <a:pt x="5846" y="16590"/>
                          <a:pt x="7241" y="15996"/>
                        </a:cubicBezTo>
                        <a:cubicBezTo>
                          <a:pt x="7241" y="15996"/>
                          <a:pt x="7241" y="15996"/>
                          <a:pt x="7241" y="15996"/>
                        </a:cubicBezTo>
                        <a:cubicBezTo>
                          <a:pt x="7441" y="15996"/>
                          <a:pt x="7441" y="15996"/>
                          <a:pt x="7441" y="15996"/>
                        </a:cubicBezTo>
                        <a:cubicBezTo>
                          <a:pt x="7441" y="15996"/>
                          <a:pt x="7640" y="15996"/>
                          <a:pt x="7640" y="15798"/>
                        </a:cubicBezTo>
                        <a:cubicBezTo>
                          <a:pt x="8637" y="16392"/>
                          <a:pt x="9434" y="16590"/>
                          <a:pt x="9832" y="15996"/>
                        </a:cubicBezTo>
                        <a:cubicBezTo>
                          <a:pt x="10829" y="14807"/>
                          <a:pt x="9832" y="13024"/>
                          <a:pt x="7839" y="11241"/>
                        </a:cubicBezTo>
                        <a:cubicBezTo>
                          <a:pt x="7441" y="10845"/>
                          <a:pt x="7241" y="10647"/>
                          <a:pt x="6843" y="10449"/>
                        </a:cubicBezTo>
                        <a:cubicBezTo>
                          <a:pt x="6045" y="8865"/>
                          <a:pt x="5248" y="7676"/>
                          <a:pt x="4451" y="6884"/>
                        </a:cubicBezTo>
                        <a:cubicBezTo>
                          <a:pt x="4451" y="6686"/>
                          <a:pt x="4451" y="6487"/>
                          <a:pt x="4451" y="6289"/>
                        </a:cubicBezTo>
                        <a:cubicBezTo>
                          <a:pt x="5248" y="6686"/>
                          <a:pt x="6045" y="6686"/>
                          <a:pt x="6444" y="6289"/>
                        </a:cubicBezTo>
                        <a:cubicBezTo>
                          <a:pt x="7441" y="5497"/>
                          <a:pt x="6444" y="3714"/>
                          <a:pt x="5049" y="2129"/>
                        </a:cubicBezTo>
                        <a:cubicBezTo>
                          <a:pt x="3853" y="941"/>
                          <a:pt x="2657" y="149"/>
                          <a:pt x="1660" y="149"/>
                        </a:cubicBezTo>
                        <a:cubicBezTo>
                          <a:pt x="1261" y="-50"/>
                          <a:pt x="1062" y="-50"/>
                          <a:pt x="663" y="149"/>
                        </a:cubicBezTo>
                        <a:cubicBezTo>
                          <a:pt x="-532" y="1139"/>
                          <a:pt x="66" y="3516"/>
                          <a:pt x="1062" y="5893"/>
                        </a:cubicBezTo>
                        <a:lnTo>
                          <a:pt x="1062" y="5893"/>
                        </a:lnTo>
                        <a:cubicBezTo>
                          <a:pt x="663" y="6487"/>
                          <a:pt x="464" y="7280"/>
                          <a:pt x="863" y="8666"/>
                        </a:cubicBezTo>
                        <a:cubicBezTo>
                          <a:pt x="663" y="8666"/>
                          <a:pt x="464" y="8865"/>
                          <a:pt x="265" y="9063"/>
                        </a:cubicBezTo>
                        <a:cubicBezTo>
                          <a:pt x="-134" y="10053"/>
                          <a:pt x="1062" y="12034"/>
                          <a:pt x="2258" y="136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39" name="Freeform 3338">
                    <a:extLst>
                      <a:ext uri="{FF2B5EF4-FFF2-40B4-BE49-F238E27FC236}">
                        <a16:creationId xmlns:a16="http://schemas.microsoft.com/office/drawing/2014/main" id="{68EA973B-CF3F-E1E2-1883-C7D9B8CDF854}"/>
                      </a:ext>
                    </a:extLst>
                  </p:cNvPr>
                  <p:cNvSpPr/>
                  <p:nvPr/>
                </p:nvSpPr>
                <p:spPr>
                  <a:xfrm>
                    <a:off x="2161313" y="5796601"/>
                    <a:ext cx="6295" cy="6741"/>
                  </a:xfrm>
                  <a:custGeom>
                    <a:avLst/>
                    <a:gdLst>
                      <a:gd name="connsiteX0" fmla="*/ 357 w 6295"/>
                      <a:gd name="connsiteY0" fmla="*/ 262 h 6741"/>
                      <a:gd name="connsiteX1" fmla="*/ 1553 w 6295"/>
                      <a:gd name="connsiteY1" fmla="*/ 4422 h 6741"/>
                      <a:gd name="connsiteX2" fmla="*/ 6138 w 6295"/>
                      <a:gd name="connsiteY2" fmla="*/ 6007 h 6741"/>
                      <a:gd name="connsiteX3" fmla="*/ 4144 w 6295"/>
                      <a:gd name="connsiteY3" fmla="*/ 1649 h 6741"/>
                      <a:gd name="connsiteX4" fmla="*/ 357 w 6295"/>
                      <a:gd name="connsiteY4" fmla="*/ 262 h 67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95" h="6741">
                        <a:moveTo>
                          <a:pt x="357" y="262"/>
                        </a:moveTo>
                        <a:cubicBezTo>
                          <a:pt x="-440" y="1055"/>
                          <a:pt x="158" y="2838"/>
                          <a:pt x="1553" y="4422"/>
                        </a:cubicBezTo>
                        <a:cubicBezTo>
                          <a:pt x="3347" y="6403"/>
                          <a:pt x="5340" y="7592"/>
                          <a:pt x="6138" y="6007"/>
                        </a:cubicBezTo>
                        <a:cubicBezTo>
                          <a:pt x="6736" y="4818"/>
                          <a:pt x="5540" y="3234"/>
                          <a:pt x="4144" y="1649"/>
                        </a:cubicBezTo>
                        <a:cubicBezTo>
                          <a:pt x="2550" y="64"/>
                          <a:pt x="1154" y="-332"/>
                          <a:pt x="357" y="2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40" name="Freeform 3339">
                    <a:extLst>
                      <a:ext uri="{FF2B5EF4-FFF2-40B4-BE49-F238E27FC236}">
                        <a16:creationId xmlns:a16="http://schemas.microsoft.com/office/drawing/2014/main" id="{E0F4C811-F8DD-02BC-88AA-2CB36B944470}"/>
                      </a:ext>
                    </a:extLst>
                  </p:cNvPr>
                  <p:cNvSpPr/>
                  <p:nvPr/>
                </p:nvSpPr>
                <p:spPr>
                  <a:xfrm>
                    <a:off x="2204717" y="5781871"/>
                    <a:ext cx="8935" cy="11901"/>
                  </a:xfrm>
                  <a:custGeom>
                    <a:avLst/>
                    <a:gdLst>
                      <a:gd name="connsiteX0" fmla="*/ 406 w 8935"/>
                      <a:gd name="connsiteY0" fmla="*/ 5484 h 11901"/>
                      <a:gd name="connsiteX1" fmla="*/ 1403 w 8935"/>
                      <a:gd name="connsiteY1" fmla="*/ 9644 h 11901"/>
                      <a:gd name="connsiteX2" fmla="*/ 4991 w 8935"/>
                      <a:gd name="connsiteY2" fmla="*/ 11625 h 11901"/>
                      <a:gd name="connsiteX3" fmla="*/ 5390 w 8935"/>
                      <a:gd name="connsiteY3" fmla="*/ 11031 h 11901"/>
                      <a:gd name="connsiteX4" fmla="*/ 6187 w 8935"/>
                      <a:gd name="connsiteY4" fmla="*/ 11031 h 11901"/>
                      <a:gd name="connsiteX5" fmla="*/ 7183 w 8935"/>
                      <a:gd name="connsiteY5" fmla="*/ 9644 h 11901"/>
                      <a:gd name="connsiteX6" fmla="*/ 8379 w 8935"/>
                      <a:gd name="connsiteY6" fmla="*/ 9644 h 11901"/>
                      <a:gd name="connsiteX7" fmla="*/ 7981 w 8935"/>
                      <a:gd name="connsiteY7" fmla="*/ 5484 h 11901"/>
                      <a:gd name="connsiteX8" fmla="*/ 7781 w 8935"/>
                      <a:gd name="connsiteY8" fmla="*/ 2315 h 11901"/>
                      <a:gd name="connsiteX9" fmla="*/ 5390 w 8935"/>
                      <a:gd name="connsiteY9" fmla="*/ 136 h 11901"/>
                      <a:gd name="connsiteX10" fmla="*/ 4194 w 8935"/>
                      <a:gd name="connsiteY10" fmla="*/ 928 h 11901"/>
                      <a:gd name="connsiteX11" fmla="*/ 2998 w 8935"/>
                      <a:gd name="connsiteY11" fmla="*/ 4098 h 11901"/>
                      <a:gd name="connsiteX12" fmla="*/ 3396 w 8935"/>
                      <a:gd name="connsiteY12" fmla="*/ 6475 h 11901"/>
                      <a:gd name="connsiteX13" fmla="*/ 3396 w 8935"/>
                      <a:gd name="connsiteY13" fmla="*/ 7069 h 11901"/>
                      <a:gd name="connsiteX14" fmla="*/ 406 w 8935"/>
                      <a:gd name="connsiteY14" fmla="*/ 5484 h 11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8935" h="11901">
                        <a:moveTo>
                          <a:pt x="406" y="5484"/>
                        </a:moveTo>
                        <a:cubicBezTo>
                          <a:pt x="-391" y="6277"/>
                          <a:pt x="8" y="7861"/>
                          <a:pt x="1403" y="9644"/>
                        </a:cubicBezTo>
                        <a:cubicBezTo>
                          <a:pt x="2599" y="11427"/>
                          <a:pt x="3994" y="12417"/>
                          <a:pt x="4991" y="11625"/>
                        </a:cubicBezTo>
                        <a:cubicBezTo>
                          <a:pt x="5190" y="11427"/>
                          <a:pt x="5190" y="11229"/>
                          <a:pt x="5390" y="11031"/>
                        </a:cubicBezTo>
                        <a:cubicBezTo>
                          <a:pt x="5589" y="11229"/>
                          <a:pt x="5987" y="11229"/>
                          <a:pt x="6187" y="11031"/>
                        </a:cubicBezTo>
                        <a:cubicBezTo>
                          <a:pt x="6585" y="10635"/>
                          <a:pt x="6785" y="10238"/>
                          <a:pt x="7183" y="9644"/>
                        </a:cubicBezTo>
                        <a:cubicBezTo>
                          <a:pt x="7582" y="9842"/>
                          <a:pt x="7981" y="9842"/>
                          <a:pt x="8379" y="9644"/>
                        </a:cubicBezTo>
                        <a:cubicBezTo>
                          <a:pt x="9177" y="8852"/>
                          <a:pt x="9177" y="7465"/>
                          <a:pt x="7981" y="5484"/>
                        </a:cubicBezTo>
                        <a:cubicBezTo>
                          <a:pt x="7981" y="4494"/>
                          <a:pt x="7981" y="3503"/>
                          <a:pt x="7781" y="2315"/>
                        </a:cubicBezTo>
                        <a:cubicBezTo>
                          <a:pt x="7582" y="136"/>
                          <a:pt x="6187" y="-260"/>
                          <a:pt x="5390" y="136"/>
                        </a:cubicBezTo>
                        <a:cubicBezTo>
                          <a:pt x="4991" y="334"/>
                          <a:pt x="4592" y="532"/>
                          <a:pt x="4194" y="928"/>
                        </a:cubicBezTo>
                        <a:cubicBezTo>
                          <a:pt x="3396" y="928"/>
                          <a:pt x="2798" y="1919"/>
                          <a:pt x="2998" y="4098"/>
                        </a:cubicBezTo>
                        <a:cubicBezTo>
                          <a:pt x="3197" y="4890"/>
                          <a:pt x="3197" y="5682"/>
                          <a:pt x="3396" y="6475"/>
                        </a:cubicBezTo>
                        <a:cubicBezTo>
                          <a:pt x="3396" y="6673"/>
                          <a:pt x="3396" y="6871"/>
                          <a:pt x="3396" y="7069"/>
                        </a:cubicBezTo>
                        <a:cubicBezTo>
                          <a:pt x="2400" y="5682"/>
                          <a:pt x="1204" y="4890"/>
                          <a:pt x="406" y="54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41" name="Freeform 3340">
                    <a:extLst>
                      <a:ext uri="{FF2B5EF4-FFF2-40B4-BE49-F238E27FC236}">
                        <a16:creationId xmlns:a16="http://schemas.microsoft.com/office/drawing/2014/main" id="{3EAAC092-0BCC-0A9F-20BD-EA28E8468A5C}"/>
                      </a:ext>
                    </a:extLst>
                  </p:cNvPr>
                  <p:cNvSpPr/>
                  <p:nvPr/>
                </p:nvSpPr>
                <p:spPr>
                  <a:xfrm>
                    <a:off x="2005598" y="5768339"/>
                    <a:ext cx="3285" cy="2592"/>
                  </a:xfrm>
                  <a:custGeom>
                    <a:avLst/>
                    <a:gdLst>
                      <a:gd name="connsiteX0" fmla="*/ 2591 w 3285"/>
                      <a:gd name="connsiteY0" fmla="*/ 2377 h 2592"/>
                      <a:gd name="connsiteX1" fmla="*/ 2990 w 3285"/>
                      <a:gd name="connsiteY1" fmla="*/ 0 h 2592"/>
                      <a:gd name="connsiteX2" fmla="*/ 0 w 3285"/>
                      <a:gd name="connsiteY2" fmla="*/ 2179 h 2592"/>
                      <a:gd name="connsiteX3" fmla="*/ 2591 w 3285"/>
                      <a:gd name="connsiteY3" fmla="*/ 2377 h 25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285" h="2592">
                        <a:moveTo>
                          <a:pt x="2591" y="2377"/>
                        </a:moveTo>
                        <a:cubicBezTo>
                          <a:pt x="3189" y="1783"/>
                          <a:pt x="3588" y="990"/>
                          <a:pt x="2990" y="0"/>
                        </a:cubicBezTo>
                        <a:cubicBezTo>
                          <a:pt x="1993" y="792"/>
                          <a:pt x="997" y="1387"/>
                          <a:pt x="0" y="2179"/>
                        </a:cubicBezTo>
                        <a:cubicBezTo>
                          <a:pt x="797" y="2575"/>
                          <a:pt x="1794" y="2773"/>
                          <a:pt x="2591" y="23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42" name="Freeform 3341">
                    <a:extLst>
                      <a:ext uri="{FF2B5EF4-FFF2-40B4-BE49-F238E27FC236}">
                        <a16:creationId xmlns:a16="http://schemas.microsoft.com/office/drawing/2014/main" id="{438C76E7-C2DF-F7A0-B4BE-33DF5DEA0746}"/>
                      </a:ext>
                    </a:extLst>
                  </p:cNvPr>
                  <p:cNvSpPr/>
                  <p:nvPr/>
                </p:nvSpPr>
                <p:spPr>
                  <a:xfrm>
                    <a:off x="2127947" y="5812296"/>
                    <a:ext cx="5308" cy="6412"/>
                  </a:xfrm>
                  <a:custGeom>
                    <a:avLst/>
                    <a:gdLst>
                      <a:gd name="connsiteX0" fmla="*/ 37 w 5308"/>
                      <a:gd name="connsiteY0" fmla="*/ 1009 h 6412"/>
                      <a:gd name="connsiteX1" fmla="*/ 2030 w 5308"/>
                      <a:gd name="connsiteY1" fmla="*/ 5169 h 6412"/>
                      <a:gd name="connsiteX2" fmla="*/ 5219 w 5308"/>
                      <a:gd name="connsiteY2" fmla="*/ 5565 h 6412"/>
                      <a:gd name="connsiteX3" fmla="*/ 3226 w 5308"/>
                      <a:gd name="connsiteY3" fmla="*/ 1405 h 6412"/>
                      <a:gd name="connsiteX4" fmla="*/ 37 w 5308"/>
                      <a:gd name="connsiteY4" fmla="*/ 1009 h 6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08" h="6412">
                        <a:moveTo>
                          <a:pt x="37" y="1009"/>
                        </a:moveTo>
                        <a:cubicBezTo>
                          <a:pt x="-162" y="2197"/>
                          <a:pt x="436" y="3782"/>
                          <a:pt x="2030" y="5169"/>
                        </a:cubicBezTo>
                        <a:cubicBezTo>
                          <a:pt x="3824" y="6753"/>
                          <a:pt x="4821" y="6753"/>
                          <a:pt x="5219" y="5565"/>
                        </a:cubicBezTo>
                        <a:cubicBezTo>
                          <a:pt x="5618" y="4376"/>
                          <a:pt x="4622" y="2792"/>
                          <a:pt x="3226" y="1405"/>
                        </a:cubicBezTo>
                        <a:cubicBezTo>
                          <a:pt x="1632" y="-180"/>
                          <a:pt x="436" y="-576"/>
                          <a:pt x="37" y="10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43" name="Freeform 3342">
                    <a:extLst>
                      <a:ext uri="{FF2B5EF4-FFF2-40B4-BE49-F238E27FC236}">
                        <a16:creationId xmlns:a16="http://schemas.microsoft.com/office/drawing/2014/main" id="{8EA301F1-0B7D-C3EA-100E-A2865728F211}"/>
                      </a:ext>
                    </a:extLst>
                  </p:cNvPr>
                  <p:cNvSpPr/>
                  <p:nvPr/>
                </p:nvSpPr>
                <p:spPr>
                  <a:xfrm>
                    <a:off x="2148772" y="5730841"/>
                    <a:ext cx="4725" cy="5718"/>
                  </a:xfrm>
                  <a:custGeom>
                    <a:avLst/>
                    <a:gdLst>
                      <a:gd name="connsiteX0" fmla="*/ 2732 w 4725"/>
                      <a:gd name="connsiteY0" fmla="*/ 1247 h 5718"/>
                      <a:gd name="connsiteX1" fmla="*/ 141 w 4725"/>
                      <a:gd name="connsiteY1" fmla="*/ 455 h 5718"/>
                      <a:gd name="connsiteX2" fmla="*/ 1935 w 4725"/>
                      <a:gd name="connsiteY2" fmla="*/ 4615 h 5718"/>
                      <a:gd name="connsiteX3" fmla="*/ 4527 w 4725"/>
                      <a:gd name="connsiteY3" fmla="*/ 5209 h 5718"/>
                      <a:gd name="connsiteX4" fmla="*/ 2732 w 4725"/>
                      <a:gd name="connsiteY4" fmla="*/ 1247 h 57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25" h="5718">
                        <a:moveTo>
                          <a:pt x="2732" y="1247"/>
                        </a:moveTo>
                        <a:cubicBezTo>
                          <a:pt x="1736" y="257"/>
                          <a:pt x="540" y="-535"/>
                          <a:pt x="141" y="455"/>
                        </a:cubicBezTo>
                        <a:cubicBezTo>
                          <a:pt x="-257" y="1842"/>
                          <a:pt x="141" y="3228"/>
                          <a:pt x="1935" y="4615"/>
                        </a:cubicBezTo>
                        <a:cubicBezTo>
                          <a:pt x="2932" y="5605"/>
                          <a:pt x="4128" y="6200"/>
                          <a:pt x="4527" y="5209"/>
                        </a:cubicBezTo>
                        <a:cubicBezTo>
                          <a:pt x="5124" y="4219"/>
                          <a:pt x="4327" y="2634"/>
                          <a:pt x="2732" y="12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44" name="Freeform 3343">
                    <a:extLst>
                      <a:ext uri="{FF2B5EF4-FFF2-40B4-BE49-F238E27FC236}">
                        <a16:creationId xmlns:a16="http://schemas.microsoft.com/office/drawing/2014/main" id="{FA8E88BE-CB48-5640-FE9E-FE106558D148}"/>
                      </a:ext>
                    </a:extLst>
                  </p:cNvPr>
                  <p:cNvSpPr/>
                  <p:nvPr/>
                </p:nvSpPr>
                <p:spPr>
                  <a:xfrm>
                    <a:off x="2150640" y="5816064"/>
                    <a:ext cx="5556" cy="16194"/>
                  </a:xfrm>
                  <a:custGeom>
                    <a:avLst/>
                    <a:gdLst>
                      <a:gd name="connsiteX0" fmla="*/ 4054 w 5556"/>
                      <a:gd name="connsiteY0" fmla="*/ 5560 h 16194"/>
                      <a:gd name="connsiteX1" fmla="*/ 3655 w 5556"/>
                      <a:gd name="connsiteY1" fmla="*/ 3777 h 16194"/>
                      <a:gd name="connsiteX2" fmla="*/ 1264 w 5556"/>
                      <a:gd name="connsiteY2" fmla="*/ 14 h 16194"/>
                      <a:gd name="connsiteX3" fmla="*/ 466 w 5556"/>
                      <a:gd name="connsiteY3" fmla="*/ 4768 h 16194"/>
                      <a:gd name="connsiteX4" fmla="*/ 1862 w 5556"/>
                      <a:gd name="connsiteY4" fmla="*/ 7937 h 16194"/>
                      <a:gd name="connsiteX5" fmla="*/ 1862 w 5556"/>
                      <a:gd name="connsiteY5" fmla="*/ 7937 h 16194"/>
                      <a:gd name="connsiteX6" fmla="*/ 2061 w 5556"/>
                      <a:gd name="connsiteY6" fmla="*/ 13880 h 16194"/>
                      <a:gd name="connsiteX7" fmla="*/ 4652 w 5556"/>
                      <a:gd name="connsiteY7" fmla="*/ 16059 h 16194"/>
                      <a:gd name="connsiteX8" fmla="*/ 4852 w 5556"/>
                      <a:gd name="connsiteY8" fmla="*/ 10512 h 16194"/>
                      <a:gd name="connsiteX9" fmla="*/ 4254 w 5556"/>
                      <a:gd name="connsiteY9" fmla="*/ 9324 h 16194"/>
                      <a:gd name="connsiteX10" fmla="*/ 5449 w 5556"/>
                      <a:gd name="connsiteY10" fmla="*/ 8532 h 16194"/>
                      <a:gd name="connsiteX11" fmla="*/ 4453 w 5556"/>
                      <a:gd name="connsiteY11" fmla="*/ 5956 h 16194"/>
                      <a:gd name="connsiteX12" fmla="*/ 4054 w 5556"/>
                      <a:gd name="connsiteY12" fmla="*/ 5560 h 161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5556" h="16194">
                        <a:moveTo>
                          <a:pt x="4054" y="5560"/>
                        </a:moveTo>
                        <a:cubicBezTo>
                          <a:pt x="4054" y="4966"/>
                          <a:pt x="3855" y="4372"/>
                          <a:pt x="3655" y="3777"/>
                        </a:cubicBezTo>
                        <a:cubicBezTo>
                          <a:pt x="3058" y="1797"/>
                          <a:pt x="2260" y="-184"/>
                          <a:pt x="1264" y="14"/>
                        </a:cubicBezTo>
                        <a:cubicBezTo>
                          <a:pt x="-132" y="14"/>
                          <a:pt x="-331" y="1797"/>
                          <a:pt x="466" y="4768"/>
                        </a:cubicBezTo>
                        <a:cubicBezTo>
                          <a:pt x="865" y="5956"/>
                          <a:pt x="1264" y="7145"/>
                          <a:pt x="1862" y="7937"/>
                        </a:cubicBezTo>
                        <a:lnTo>
                          <a:pt x="1862" y="7937"/>
                        </a:lnTo>
                        <a:cubicBezTo>
                          <a:pt x="865" y="9126"/>
                          <a:pt x="1064" y="11305"/>
                          <a:pt x="2061" y="13880"/>
                        </a:cubicBezTo>
                        <a:cubicBezTo>
                          <a:pt x="2858" y="16059"/>
                          <a:pt x="3855" y="16455"/>
                          <a:pt x="4652" y="16059"/>
                        </a:cubicBezTo>
                        <a:cubicBezTo>
                          <a:pt x="5449" y="15068"/>
                          <a:pt x="5848" y="13088"/>
                          <a:pt x="4852" y="10512"/>
                        </a:cubicBezTo>
                        <a:cubicBezTo>
                          <a:pt x="4652" y="10116"/>
                          <a:pt x="4453" y="9720"/>
                          <a:pt x="4254" y="9324"/>
                        </a:cubicBezTo>
                        <a:cubicBezTo>
                          <a:pt x="4852" y="9324"/>
                          <a:pt x="5250" y="9126"/>
                          <a:pt x="5449" y="8532"/>
                        </a:cubicBezTo>
                        <a:cubicBezTo>
                          <a:pt x="5848" y="7739"/>
                          <a:pt x="5051" y="6353"/>
                          <a:pt x="4453" y="5956"/>
                        </a:cubicBezTo>
                        <a:cubicBezTo>
                          <a:pt x="4453" y="5956"/>
                          <a:pt x="4254" y="5758"/>
                          <a:pt x="4054" y="55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45" name="Freeform 3344">
                    <a:extLst>
                      <a:ext uri="{FF2B5EF4-FFF2-40B4-BE49-F238E27FC236}">
                        <a16:creationId xmlns:a16="http://schemas.microsoft.com/office/drawing/2014/main" id="{C7962645-D271-0213-39A9-1AEB1D49B98B}"/>
                      </a:ext>
                    </a:extLst>
                  </p:cNvPr>
                  <p:cNvSpPr/>
                  <p:nvPr/>
                </p:nvSpPr>
                <p:spPr>
                  <a:xfrm>
                    <a:off x="2203638" y="5695146"/>
                    <a:ext cx="16384" cy="34974"/>
                  </a:xfrm>
                  <a:custGeom>
                    <a:avLst/>
                    <a:gdLst>
                      <a:gd name="connsiteX0" fmla="*/ 12249 w 16384"/>
                      <a:gd name="connsiteY0" fmla="*/ 15747 h 34974"/>
                      <a:gd name="connsiteX1" fmla="*/ 11850 w 16384"/>
                      <a:gd name="connsiteY1" fmla="*/ 12776 h 34974"/>
                      <a:gd name="connsiteX2" fmla="*/ 8262 w 16384"/>
                      <a:gd name="connsiteY2" fmla="*/ 9409 h 34974"/>
                      <a:gd name="connsiteX3" fmla="*/ 6468 w 16384"/>
                      <a:gd name="connsiteY3" fmla="*/ 4456 h 34974"/>
                      <a:gd name="connsiteX4" fmla="*/ 887 w 16384"/>
                      <a:gd name="connsiteY4" fmla="*/ 98 h 34974"/>
                      <a:gd name="connsiteX5" fmla="*/ 2083 w 16384"/>
                      <a:gd name="connsiteY5" fmla="*/ 6635 h 34974"/>
                      <a:gd name="connsiteX6" fmla="*/ 5870 w 16384"/>
                      <a:gd name="connsiteY6" fmla="*/ 10795 h 34974"/>
                      <a:gd name="connsiteX7" fmla="*/ 5472 w 16384"/>
                      <a:gd name="connsiteY7" fmla="*/ 16936 h 34974"/>
                      <a:gd name="connsiteX8" fmla="*/ 5073 w 16384"/>
                      <a:gd name="connsiteY8" fmla="*/ 20501 h 34974"/>
                      <a:gd name="connsiteX9" fmla="*/ 6468 w 16384"/>
                      <a:gd name="connsiteY9" fmla="*/ 28425 h 34974"/>
                      <a:gd name="connsiteX10" fmla="*/ 7266 w 16384"/>
                      <a:gd name="connsiteY10" fmla="*/ 28821 h 34974"/>
                      <a:gd name="connsiteX11" fmla="*/ 8860 w 16384"/>
                      <a:gd name="connsiteY11" fmla="*/ 26048 h 34974"/>
                      <a:gd name="connsiteX12" fmla="*/ 10854 w 16384"/>
                      <a:gd name="connsiteY12" fmla="*/ 30604 h 34974"/>
                      <a:gd name="connsiteX13" fmla="*/ 15239 w 16384"/>
                      <a:gd name="connsiteY13" fmla="*/ 34962 h 34974"/>
                      <a:gd name="connsiteX14" fmla="*/ 15438 w 16384"/>
                      <a:gd name="connsiteY14" fmla="*/ 30208 h 34974"/>
                      <a:gd name="connsiteX15" fmla="*/ 12249 w 16384"/>
                      <a:gd name="connsiteY15" fmla="*/ 15747 h 349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6384" h="34974">
                        <a:moveTo>
                          <a:pt x="12249" y="15747"/>
                        </a:moveTo>
                        <a:cubicBezTo>
                          <a:pt x="12647" y="15549"/>
                          <a:pt x="11850" y="13568"/>
                          <a:pt x="11850" y="12776"/>
                        </a:cubicBezTo>
                        <a:cubicBezTo>
                          <a:pt x="10654" y="10795"/>
                          <a:pt x="9458" y="9607"/>
                          <a:pt x="8262" y="9409"/>
                        </a:cubicBezTo>
                        <a:cubicBezTo>
                          <a:pt x="8262" y="8022"/>
                          <a:pt x="7465" y="6239"/>
                          <a:pt x="6468" y="4456"/>
                        </a:cubicBezTo>
                        <a:cubicBezTo>
                          <a:pt x="4874" y="1683"/>
                          <a:pt x="2681" y="-496"/>
                          <a:pt x="887" y="98"/>
                        </a:cubicBezTo>
                        <a:cubicBezTo>
                          <a:pt x="-1106" y="891"/>
                          <a:pt x="688" y="4060"/>
                          <a:pt x="2083" y="6635"/>
                        </a:cubicBezTo>
                        <a:cubicBezTo>
                          <a:pt x="3279" y="8616"/>
                          <a:pt x="4475" y="10201"/>
                          <a:pt x="5870" y="10795"/>
                        </a:cubicBezTo>
                        <a:cubicBezTo>
                          <a:pt x="5073" y="12578"/>
                          <a:pt x="5073" y="14757"/>
                          <a:pt x="5472" y="16936"/>
                        </a:cubicBezTo>
                        <a:cubicBezTo>
                          <a:pt x="5272" y="18124"/>
                          <a:pt x="5272" y="19313"/>
                          <a:pt x="5073" y="20501"/>
                        </a:cubicBezTo>
                        <a:cubicBezTo>
                          <a:pt x="4874" y="23275"/>
                          <a:pt x="4475" y="26048"/>
                          <a:pt x="6468" y="28425"/>
                        </a:cubicBezTo>
                        <a:cubicBezTo>
                          <a:pt x="6668" y="28623"/>
                          <a:pt x="6867" y="28821"/>
                          <a:pt x="7266" y="28821"/>
                        </a:cubicBezTo>
                        <a:cubicBezTo>
                          <a:pt x="8462" y="29217"/>
                          <a:pt x="8860" y="27633"/>
                          <a:pt x="8860" y="26048"/>
                        </a:cubicBezTo>
                        <a:cubicBezTo>
                          <a:pt x="9458" y="27633"/>
                          <a:pt x="10256" y="29217"/>
                          <a:pt x="10854" y="30604"/>
                        </a:cubicBezTo>
                        <a:cubicBezTo>
                          <a:pt x="11850" y="32981"/>
                          <a:pt x="13445" y="35160"/>
                          <a:pt x="15239" y="34962"/>
                        </a:cubicBezTo>
                        <a:cubicBezTo>
                          <a:pt x="16833" y="34764"/>
                          <a:pt x="16634" y="32585"/>
                          <a:pt x="15438" y="30208"/>
                        </a:cubicBezTo>
                        <a:cubicBezTo>
                          <a:pt x="11651" y="24463"/>
                          <a:pt x="7465" y="18322"/>
                          <a:pt x="12249" y="157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46" name="Freeform 3345">
                    <a:extLst>
                      <a:ext uri="{FF2B5EF4-FFF2-40B4-BE49-F238E27FC236}">
                        <a16:creationId xmlns:a16="http://schemas.microsoft.com/office/drawing/2014/main" id="{7A947005-9A05-F41E-B23D-8B4494BC5006}"/>
                      </a:ext>
                    </a:extLst>
                  </p:cNvPr>
                  <p:cNvSpPr/>
                  <p:nvPr/>
                </p:nvSpPr>
                <p:spPr>
                  <a:xfrm>
                    <a:off x="2169834" y="5691835"/>
                    <a:ext cx="17327" cy="19688"/>
                  </a:xfrm>
                  <a:custGeom>
                    <a:avLst/>
                    <a:gdLst>
                      <a:gd name="connsiteX0" fmla="*/ 5789 w 17327"/>
                      <a:gd name="connsiteY0" fmla="*/ 9352 h 19688"/>
                      <a:gd name="connsiteX1" fmla="*/ 5988 w 17327"/>
                      <a:gd name="connsiteY1" fmla="*/ 9550 h 19688"/>
                      <a:gd name="connsiteX2" fmla="*/ 5590 w 17327"/>
                      <a:gd name="connsiteY2" fmla="*/ 9748 h 19688"/>
                      <a:gd name="connsiteX3" fmla="*/ 6387 w 17327"/>
                      <a:gd name="connsiteY3" fmla="*/ 15097 h 19688"/>
                      <a:gd name="connsiteX4" fmla="*/ 11171 w 17327"/>
                      <a:gd name="connsiteY4" fmla="*/ 18464 h 19688"/>
                      <a:gd name="connsiteX5" fmla="*/ 11968 w 17327"/>
                      <a:gd name="connsiteY5" fmla="*/ 16285 h 19688"/>
                      <a:gd name="connsiteX6" fmla="*/ 12167 w 17327"/>
                      <a:gd name="connsiteY6" fmla="*/ 16880 h 19688"/>
                      <a:gd name="connsiteX7" fmla="*/ 16752 w 17327"/>
                      <a:gd name="connsiteY7" fmla="*/ 19653 h 19688"/>
                      <a:gd name="connsiteX8" fmla="*/ 15556 w 17327"/>
                      <a:gd name="connsiteY8" fmla="*/ 13116 h 19688"/>
                      <a:gd name="connsiteX9" fmla="*/ 14759 w 17327"/>
                      <a:gd name="connsiteY9" fmla="*/ 12126 h 19688"/>
                      <a:gd name="connsiteX10" fmla="*/ 13562 w 17327"/>
                      <a:gd name="connsiteY10" fmla="*/ 6975 h 19688"/>
                      <a:gd name="connsiteX11" fmla="*/ 5590 w 17327"/>
                      <a:gd name="connsiteY11" fmla="*/ 2617 h 19688"/>
                      <a:gd name="connsiteX12" fmla="*/ 8 w 17327"/>
                      <a:gd name="connsiteY12" fmla="*/ 2023 h 19688"/>
                      <a:gd name="connsiteX13" fmla="*/ 5789 w 17327"/>
                      <a:gd name="connsiteY13" fmla="*/ 9352 h 19688"/>
                      <a:gd name="connsiteX14" fmla="*/ 11171 w 17327"/>
                      <a:gd name="connsiteY14" fmla="*/ 12720 h 19688"/>
                      <a:gd name="connsiteX15" fmla="*/ 11171 w 17327"/>
                      <a:gd name="connsiteY15" fmla="*/ 14305 h 19688"/>
                      <a:gd name="connsiteX16" fmla="*/ 10174 w 17327"/>
                      <a:gd name="connsiteY16" fmla="*/ 12324 h 19688"/>
                      <a:gd name="connsiteX17" fmla="*/ 10174 w 17327"/>
                      <a:gd name="connsiteY17" fmla="*/ 12324 h 19688"/>
                      <a:gd name="connsiteX18" fmla="*/ 11171 w 17327"/>
                      <a:gd name="connsiteY18" fmla="*/ 12720 h 19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7327" h="19688">
                        <a:moveTo>
                          <a:pt x="5789" y="9352"/>
                        </a:moveTo>
                        <a:lnTo>
                          <a:pt x="5988" y="9550"/>
                        </a:lnTo>
                        <a:cubicBezTo>
                          <a:pt x="5789" y="9550"/>
                          <a:pt x="5590" y="9550"/>
                          <a:pt x="5590" y="9748"/>
                        </a:cubicBezTo>
                        <a:cubicBezTo>
                          <a:pt x="4393" y="10739"/>
                          <a:pt x="4792" y="12918"/>
                          <a:pt x="6387" y="15097"/>
                        </a:cubicBezTo>
                        <a:cubicBezTo>
                          <a:pt x="7782" y="17276"/>
                          <a:pt x="9775" y="19059"/>
                          <a:pt x="11171" y="18464"/>
                        </a:cubicBezTo>
                        <a:cubicBezTo>
                          <a:pt x="12167" y="18068"/>
                          <a:pt x="12167" y="17276"/>
                          <a:pt x="11968" y="16285"/>
                        </a:cubicBezTo>
                        <a:cubicBezTo>
                          <a:pt x="12167" y="16484"/>
                          <a:pt x="12167" y="16682"/>
                          <a:pt x="12167" y="16880"/>
                        </a:cubicBezTo>
                        <a:cubicBezTo>
                          <a:pt x="13562" y="19257"/>
                          <a:pt x="15356" y="19851"/>
                          <a:pt x="16752" y="19653"/>
                        </a:cubicBezTo>
                        <a:cubicBezTo>
                          <a:pt x="17948" y="18266"/>
                          <a:pt x="17150" y="15691"/>
                          <a:pt x="15556" y="13116"/>
                        </a:cubicBezTo>
                        <a:cubicBezTo>
                          <a:pt x="15356" y="12720"/>
                          <a:pt x="15157" y="12522"/>
                          <a:pt x="14759" y="12126"/>
                        </a:cubicBezTo>
                        <a:cubicBezTo>
                          <a:pt x="15556" y="11135"/>
                          <a:pt x="15356" y="9748"/>
                          <a:pt x="13562" y="6975"/>
                        </a:cubicBezTo>
                        <a:cubicBezTo>
                          <a:pt x="10971" y="3410"/>
                          <a:pt x="8380" y="4796"/>
                          <a:pt x="5590" y="2617"/>
                        </a:cubicBezTo>
                        <a:cubicBezTo>
                          <a:pt x="3198" y="835"/>
                          <a:pt x="-191" y="-1939"/>
                          <a:pt x="8" y="2023"/>
                        </a:cubicBezTo>
                        <a:cubicBezTo>
                          <a:pt x="208" y="5390"/>
                          <a:pt x="2998" y="8164"/>
                          <a:pt x="5789" y="9352"/>
                        </a:cubicBezTo>
                        <a:close/>
                        <a:moveTo>
                          <a:pt x="11171" y="12720"/>
                        </a:moveTo>
                        <a:cubicBezTo>
                          <a:pt x="11171" y="13116"/>
                          <a:pt x="11171" y="13710"/>
                          <a:pt x="11171" y="14305"/>
                        </a:cubicBezTo>
                        <a:cubicBezTo>
                          <a:pt x="10772" y="13710"/>
                          <a:pt x="10373" y="12918"/>
                          <a:pt x="10174" y="12324"/>
                        </a:cubicBezTo>
                        <a:lnTo>
                          <a:pt x="10174" y="12324"/>
                        </a:lnTo>
                        <a:cubicBezTo>
                          <a:pt x="10573" y="12324"/>
                          <a:pt x="10772" y="12522"/>
                          <a:pt x="11171" y="127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47" name="Freeform 3346">
                    <a:extLst>
                      <a:ext uri="{FF2B5EF4-FFF2-40B4-BE49-F238E27FC236}">
                        <a16:creationId xmlns:a16="http://schemas.microsoft.com/office/drawing/2014/main" id="{31795377-2E52-F621-823D-CEA2CE124AD3}"/>
                      </a:ext>
                    </a:extLst>
                  </p:cNvPr>
                  <p:cNvSpPr/>
                  <p:nvPr/>
                </p:nvSpPr>
                <p:spPr>
                  <a:xfrm>
                    <a:off x="2149511" y="5685340"/>
                    <a:ext cx="8240" cy="6933"/>
                  </a:xfrm>
                  <a:custGeom>
                    <a:avLst/>
                    <a:gdLst>
                      <a:gd name="connsiteX0" fmla="*/ 4983 w 8240"/>
                      <a:gd name="connsiteY0" fmla="*/ 6933 h 6933"/>
                      <a:gd name="connsiteX1" fmla="*/ 8172 w 8240"/>
                      <a:gd name="connsiteY1" fmla="*/ 0 h 6933"/>
                      <a:gd name="connsiteX2" fmla="*/ 0 w 8240"/>
                      <a:gd name="connsiteY2" fmla="*/ 3566 h 6933"/>
                      <a:gd name="connsiteX3" fmla="*/ 4983 w 8240"/>
                      <a:gd name="connsiteY3" fmla="*/ 6933 h 69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240" h="6933">
                        <a:moveTo>
                          <a:pt x="4983" y="6933"/>
                        </a:moveTo>
                        <a:cubicBezTo>
                          <a:pt x="7176" y="6933"/>
                          <a:pt x="8571" y="2773"/>
                          <a:pt x="8172" y="0"/>
                        </a:cubicBezTo>
                        <a:cubicBezTo>
                          <a:pt x="5382" y="1188"/>
                          <a:pt x="2591" y="2377"/>
                          <a:pt x="0" y="3566"/>
                        </a:cubicBezTo>
                        <a:cubicBezTo>
                          <a:pt x="997" y="5546"/>
                          <a:pt x="2392" y="6933"/>
                          <a:pt x="4983" y="69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48" name="Freeform 3347">
                    <a:extLst>
                      <a:ext uri="{FF2B5EF4-FFF2-40B4-BE49-F238E27FC236}">
                        <a16:creationId xmlns:a16="http://schemas.microsoft.com/office/drawing/2014/main" id="{522037A6-1AD5-3AE3-55BC-E575677B8C02}"/>
                      </a:ext>
                    </a:extLst>
                  </p:cNvPr>
                  <p:cNvSpPr/>
                  <p:nvPr/>
                </p:nvSpPr>
                <p:spPr>
                  <a:xfrm>
                    <a:off x="2150171" y="5776821"/>
                    <a:ext cx="14146" cy="18102"/>
                  </a:xfrm>
                  <a:custGeom>
                    <a:avLst/>
                    <a:gdLst>
                      <a:gd name="connsiteX0" fmla="*/ 337 w 14146"/>
                      <a:gd name="connsiteY0" fmla="*/ 432 h 18102"/>
                      <a:gd name="connsiteX1" fmla="*/ 3725 w 14146"/>
                      <a:gd name="connsiteY1" fmla="*/ 7959 h 18102"/>
                      <a:gd name="connsiteX2" fmla="*/ 5719 w 14146"/>
                      <a:gd name="connsiteY2" fmla="*/ 11129 h 18102"/>
                      <a:gd name="connsiteX3" fmla="*/ 5719 w 14146"/>
                      <a:gd name="connsiteY3" fmla="*/ 11129 h 18102"/>
                      <a:gd name="connsiteX4" fmla="*/ 6516 w 14146"/>
                      <a:gd name="connsiteY4" fmla="*/ 13704 h 18102"/>
                      <a:gd name="connsiteX5" fmla="*/ 9107 w 14146"/>
                      <a:gd name="connsiteY5" fmla="*/ 16081 h 18102"/>
                      <a:gd name="connsiteX6" fmla="*/ 12496 w 14146"/>
                      <a:gd name="connsiteY6" fmla="*/ 18062 h 18102"/>
                      <a:gd name="connsiteX7" fmla="*/ 13891 w 14146"/>
                      <a:gd name="connsiteY7" fmla="*/ 17666 h 18102"/>
                      <a:gd name="connsiteX8" fmla="*/ 14090 w 14146"/>
                      <a:gd name="connsiteY8" fmla="*/ 15883 h 18102"/>
                      <a:gd name="connsiteX9" fmla="*/ 8708 w 14146"/>
                      <a:gd name="connsiteY9" fmla="*/ 8554 h 18102"/>
                      <a:gd name="connsiteX10" fmla="*/ 7911 w 14146"/>
                      <a:gd name="connsiteY10" fmla="*/ 7167 h 18102"/>
                      <a:gd name="connsiteX11" fmla="*/ 6715 w 14146"/>
                      <a:gd name="connsiteY11" fmla="*/ 5780 h 18102"/>
                      <a:gd name="connsiteX12" fmla="*/ 3127 w 14146"/>
                      <a:gd name="connsiteY12" fmla="*/ 828 h 18102"/>
                      <a:gd name="connsiteX13" fmla="*/ 337 w 14146"/>
                      <a:gd name="connsiteY13" fmla="*/ 432 h 181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4146" h="18102">
                        <a:moveTo>
                          <a:pt x="337" y="432"/>
                        </a:moveTo>
                        <a:cubicBezTo>
                          <a:pt x="-859" y="2611"/>
                          <a:pt x="1333" y="5384"/>
                          <a:pt x="3725" y="7959"/>
                        </a:cubicBezTo>
                        <a:cubicBezTo>
                          <a:pt x="4523" y="8950"/>
                          <a:pt x="5121" y="9940"/>
                          <a:pt x="5719" y="11129"/>
                        </a:cubicBezTo>
                        <a:lnTo>
                          <a:pt x="5719" y="11129"/>
                        </a:lnTo>
                        <a:cubicBezTo>
                          <a:pt x="5918" y="11921"/>
                          <a:pt x="6117" y="12912"/>
                          <a:pt x="6516" y="13704"/>
                        </a:cubicBezTo>
                        <a:cubicBezTo>
                          <a:pt x="7313" y="15685"/>
                          <a:pt x="8310" y="16477"/>
                          <a:pt x="9107" y="16081"/>
                        </a:cubicBezTo>
                        <a:cubicBezTo>
                          <a:pt x="10104" y="16873"/>
                          <a:pt x="11100" y="17666"/>
                          <a:pt x="12496" y="18062"/>
                        </a:cubicBezTo>
                        <a:cubicBezTo>
                          <a:pt x="13094" y="18260"/>
                          <a:pt x="13492" y="17666"/>
                          <a:pt x="13891" y="17666"/>
                        </a:cubicBezTo>
                        <a:cubicBezTo>
                          <a:pt x="13891" y="17071"/>
                          <a:pt x="14290" y="16279"/>
                          <a:pt x="14090" y="15883"/>
                        </a:cubicBezTo>
                        <a:lnTo>
                          <a:pt x="8708" y="8554"/>
                        </a:lnTo>
                        <a:cubicBezTo>
                          <a:pt x="8509" y="7959"/>
                          <a:pt x="8310" y="7563"/>
                          <a:pt x="7911" y="7167"/>
                        </a:cubicBezTo>
                        <a:cubicBezTo>
                          <a:pt x="7513" y="6573"/>
                          <a:pt x="7114" y="5978"/>
                          <a:pt x="6715" y="5780"/>
                        </a:cubicBezTo>
                        <a:lnTo>
                          <a:pt x="3127" y="828"/>
                        </a:lnTo>
                        <a:cubicBezTo>
                          <a:pt x="2330" y="36"/>
                          <a:pt x="735" y="-360"/>
                          <a:pt x="337" y="4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49" name="Freeform 3348">
                    <a:extLst>
                      <a:ext uri="{FF2B5EF4-FFF2-40B4-BE49-F238E27FC236}">
                        <a16:creationId xmlns:a16="http://schemas.microsoft.com/office/drawing/2014/main" id="{D8E2AC66-4A45-10F6-DD6C-1B353CB8C5F0}"/>
                      </a:ext>
                    </a:extLst>
                  </p:cNvPr>
                  <p:cNvSpPr/>
                  <p:nvPr/>
                </p:nvSpPr>
                <p:spPr>
                  <a:xfrm>
                    <a:off x="2147319" y="5698517"/>
                    <a:ext cx="8776" cy="16453"/>
                  </a:xfrm>
                  <a:custGeom>
                    <a:avLst/>
                    <a:gdLst>
                      <a:gd name="connsiteX0" fmla="*/ 2990 w 8776"/>
                      <a:gd name="connsiteY0" fmla="*/ 12970 h 16453"/>
                      <a:gd name="connsiteX1" fmla="*/ 7774 w 8776"/>
                      <a:gd name="connsiteY1" fmla="*/ 16338 h 16453"/>
                      <a:gd name="connsiteX2" fmla="*/ 7973 w 8776"/>
                      <a:gd name="connsiteY2" fmla="*/ 12376 h 16453"/>
                      <a:gd name="connsiteX3" fmla="*/ 5980 w 8776"/>
                      <a:gd name="connsiteY3" fmla="*/ 887 h 16453"/>
                      <a:gd name="connsiteX4" fmla="*/ 1196 w 8776"/>
                      <a:gd name="connsiteY4" fmla="*/ 4453 h 16453"/>
                      <a:gd name="connsiteX5" fmla="*/ 0 w 8776"/>
                      <a:gd name="connsiteY5" fmla="*/ 5641 h 16453"/>
                      <a:gd name="connsiteX6" fmla="*/ 2193 w 8776"/>
                      <a:gd name="connsiteY6" fmla="*/ 9999 h 16453"/>
                      <a:gd name="connsiteX7" fmla="*/ 2990 w 8776"/>
                      <a:gd name="connsiteY7" fmla="*/ 12970 h 164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776" h="16453">
                        <a:moveTo>
                          <a:pt x="2990" y="12970"/>
                        </a:moveTo>
                        <a:cubicBezTo>
                          <a:pt x="4385" y="15149"/>
                          <a:pt x="5980" y="16932"/>
                          <a:pt x="7774" y="16338"/>
                        </a:cubicBezTo>
                        <a:cubicBezTo>
                          <a:pt x="9368" y="15942"/>
                          <a:pt x="8770" y="14357"/>
                          <a:pt x="7973" y="12376"/>
                        </a:cubicBezTo>
                        <a:cubicBezTo>
                          <a:pt x="9169" y="10395"/>
                          <a:pt x="7774" y="2076"/>
                          <a:pt x="5980" y="887"/>
                        </a:cubicBezTo>
                        <a:cubicBezTo>
                          <a:pt x="1395" y="-2084"/>
                          <a:pt x="2791" y="3264"/>
                          <a:pt x="1196" y="4453"/>
                        </a:cubicBezTo>
                        <a:cubicBezTo>
                          <a:pt x="797" y="4849"/>
                          <a:pt x="399" y="5245"/>
                          <a:pt x="0" y="5641"/>
                        </a:cubicBezTo>
                        <a:cubicBezTo>
                          <a:pt x="797" y="7028"/>
                          <a:pt x="1395" y="8612"/>
                          <a:pt x="2193" y="9999"/>
                        </a:cubicBezTo>
                        <a:cubicBezTo>
                          <a:pt x="1993" y="10989"/>
                          <a:pt x="2392" y="11980"/>
                          <a:pt x="2990" y="129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50" name="Freeform 3349">
                    <a:extLst>
                      <a:ext uri="{FF2B5EF4-FFF2-40B4-BE49-F238E27FC236}">
                        <a16:creationId xmlns:a16="http://schemas.microsoft.com/office/drawing/2014/main" id="{9639A984-294C-E241-B9C1-659F40AEEF5E}"/>
                      </a:ext>
                    </a:extLst>
                  </p:cNvPr>
                  <p:cNvSpPr/>
                  <p:nvPr/>
                </p:nvSpPr>
                <p:spPr>
                  <a:xfrm>
                    <a:off x="2147119" y="5704158"/>
                    <a:ext cx="199" cy="197"/>
                  </a:xfrm>
                  <a:custGeom>
                    <a:avLst/>
                    <a:gdLst>
                      <a:gd name="connsiteX0" fmla="*/ 199 w 199"/>
                      <a:gd name="connsiteY0" fmla="*/ 198 h 197"/>
                      <a:gd name="connsiteX1" fmla="*/ 199 w 199"/>
                      <a:gd name="connsiteY1" fmla="*/ 198 h 197"/>
                      <a:gd name="connsiteX2" fmla="*/ 0 w 199"/>
                      <a:gd name="connsiteY2" fmla="*/ 0 h 197"/>
                      <a:gd name="connsiteX3" fmla="*/ 0 w 199"/>
                      <a:gd name="connsiteY3" fmla="*/ 0 h 197"/>
                      <a:gd name="connsiteX4" fmla="*/ 199 w 199"/>
                      <a:gd name="connsiteY4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7">
                        <a:moveTo>
                          <a:pt x="199" y="198"/>
                        </a:moveTo>
                        <a:lnTo>
                          <a:pt x="199" y="198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51" name="Freeform 3350">
                    <a:extLst>
                      <a:ext uri="{FF2B5EF4-FFF2-40B4-BE49-F238E27FC236}">
                        <a16:creationId xmlns:a16="http://schemas.microsoft.com/office/drawing/2014/main" id="{ED21E720-FD50-F0B4-EA50-DE9071A13176}"/>
                      </a:ext>
                    </a:extLst>
                  </p:cNvPr>
                  <p:cNvSpPr/>
                  <p:nvPr/>
                </p:nvSpPr>
                <p:spPr>
                  <a:xfrm>
                    <a:off x="2168477" y="5702861"/>
                    <a:ext cx="21247" cy="23483"/>
                  </a:xfrm>
                  <a:custGeom>
                    <a:avLst/>
                    <a:gdLst>
                      <a:gd name="connsiteX0" fmla="*/ 3758 w 21247"/>
                      <a:gd name="connsiteY0" fmla="*/ 7636 h 23483"/>
                      <a:gd name="connsiteX1" fmla="*/ 6349 w 21247"/>
                      <a:gd name="connsiteY1" fmla="*/ 11004 h 23483"/>
                      <a:gd name="connsiteX2" fmla="*/ 7346 w 21247"/>
                      <a:gd name="connsiteY2" fmla="*/ 12192 h 23483"/>
                      <a:gd name="connsiteX3" fmla="*/ 19903 w 21247"/>
                      <a:gd name="connsiteY3" fmla="*/ 23483 h 23483"/>
                      <a:gd name="connsiteX4" fmla="*/ 20501 w 21247"/>
                      <a:gd name="connsiteY4" fmla="*/ 19522 h 23483"/>
                      <a:gd name="connsiteX5" fmla="*/ 20900 w 21247"/>
                      <a:gd name="connsiteY5" fmla="*/ 14570 h 23483"/>
                      <a:gd name="connsiteX6" fmla="*/ 18309 w 21247"/>
                      <a:gd name="connsiteY6" fmla="*/ 11400 h 23483"/>
                      <a:gd name="connsiteX7" fmla="*/ 17113 w 21247"/>
                      <a:gd name="connsiteY7" fmla="*/ 14966 h 23483"/>
                      <a:gd name="connsiteX8" fmla="*/ 17113 w 21247"/>
                      <a:gd name="connsiteY8" fmla="*/ 14966 h 23483"/>
                      <a:gd name="connsiteX9" fmla="*/ 8741 w 21247"/>
                      <a:gd name="connsiteY9" fmla="*/ 7834 h 23483"/>
                      <a:gd name="connsiteX10" fmla="*/ 7744 w 21247"/>
                      <a:gd name="connsiteY10" fmla="*/ 6844 h 23483"/>
                      <a:gd name="connsiteX11" fmla="*/ 7545 w 21247"/>
                      <a:gd name="connsiteY11" fmla="*/ 5854 h 23483"/>
                      <a:gd name="connsiteX12" fmla="*/ 4555 w 21247"/>
                      <a:gd name="connsiteY12" fmla="*/ 2288 h 23483"/>
                      <a:gd name="connsiteX13" fmla="*/ 4356 w 21247"/>
                      <a:gd name="connsiteY13" fmla="*/ 2090 h 23483"/>
                      <a:gd name="connsiteX14" fmla="*/ 569 w 21247"/>
                      <a:gd name="connsiteY14" fmla="*/ 307 h 23483"/>
                      <a:gd name="connsiteX15" fmla="*/ 1964 w 21247"/>
                      <a:gd name="connsiteY15" fmla="*/ 5655 h 23483"/>
                      <a:gd name="connsiteX16" fmla="*/ 3758 w 21247"/>
                      <a:gd name="connsiteY16" fmla="*/ 7636 h 23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1247" h="23483">
                        <a:moveTo>
                          <a:pt x="3758" y="7636"/>
                        </a:moveTo>
                        <a:cubicBezTo>
                          <a:pt x="4356" y="9815"/>
                          <a:pt x="5353" y="11004"/>
                          <a:pt x="6349" y="11004"/>
                        </a:cubicBezTo>
                        <a:cubicBezTo>
                          <a:pt x="6748" y="11400"/>
                          <a:pt x="6947" y="11796"/>
                          <a:pt x="7346" y="12192"/>
                        </a:cubicBezTo>
                        <a:cubicBezTo>
                          <a:pt x="11532" y="15956"/>
                          <a:pt x="15717" y="19720"/>
                          <a:pt x="19903" y="23483"/>
                        </a:cubicBezTo>
                        <a:cubicBezTo>
                          <a:pt x="20501" y="22295"/>
                          <a:pt x="20701" y="20908"/>
                          <a:pt x="20501" y="19522"/>
                        </a:cubicBezTo>
                        <a:cubicBezTo>
                          <a:pt x="21299" y="18729"/>
                          <a:pt x="21498" y="16946"/>
                          <a:pt x="20900" y="14570"/>
                        </a:cubicBezTo>
                        <a:cubicBezTo>
                          <a:pt x="20302" y="12391"/>
                          <a:pt x="19505" y="11598"/>
                          <a:pt x="18309" y="11400"/>
                        </a:cubicBezTo>
                        <a:cubicBezTo>
                          <a:pt x="17511" y="12192"/>
                          <a:pt x="17113" y="13381"/>
                          <a:pt x="17113" y="14966"/>
                        </a:cubicBezTo>
                        <a:cubicBezTo>
                          <a:pt x="17113" y="14966"/>
                          <a:pt x="17113" y="14966"/>
                          <a:pt x="17113" y="14966"/>
                        </a:cubicBezTo>
                        <a:cubicBezTo>
                          <a:pt x="14123" y="12787"/>
                          <a:pt x="11332" y="11004"/>
                          <a:pt x="8741" y="7834"/>
                        </a:cubicBezTo>
                        <a:cubicBezTo>
                          <a:pt x="8342" y="7438"/>
                          <a:pt x="8143" y="7042"/>
                          <a:pt x="7744" y="6844"/>
                        </a:cubicBezTo>
                        <a:cubicBezTo>
                          <a:pt x="7744" y="6448"/>
                          <a:pt x="7545" y="6250"/>
                          <a:pt x="7545" y="5854"/>
                        </a:cubicBezTo>
                        <a:cubicBezTo>
                          <a:pt x="6748" y="3476"/>
                          <a:pt x="5751" y="1892"/>
                          <a:pt x="4555" y="2288"/>
                        </a:cubicBezTo>
                        <a:cubicBezTo>
                          <a:pt x="4555" y="2288"/>
                          <a:pt x="4555" y="2090"/>
                          <a:pt x="4356" y="2090"/>
                        </a:cubicBezTo>
                        <a:cubicBezTo>
                          <a:pt x="2961" y="307"/>
                          <a:pt x="1366" y="-485"/>
                          <a:pt x="569" y="307"/>
                        </a:cubicBezTo>
                        <a:cubicBezTo>
                          <a:pt x="-627" y="1298"/>
                          <a:pt x="170" y="3476"/>
                          <a:pt x="1964" y="5655"/>
                        </a:cubicBezTo>
                        <a:cubicBezTo>
                          <a:pt x="2562" y="6844"/>
                          <a:pt x="3160" y="7240"/>
                          <a:pt x="3758" y="76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52" name="Freeform 3351">
                    <a:extLst>
                      <a:ext uri="{FF2B5EF4-FFF2-40B4-BE49-F238E27FC236}">
                        <a16:creationId xmlns:a16="http://schemas.microsoft.com/office/drawing/2014/main" id="{60413A2A-0FAE-5527-3469-F1CD512C2FD4}"/>
                      </a:ext>
                    </a:extLst>
                  </p:cNvPr>
                  <p:cNvSpPr/>
                  <p:nvPr/>
                </p:nvSpPr>
                <p:spPr>
                  <a:xfrm>
                    <a:off x="2124994" y="5697225"/>
                    <a:ext cx="7692" cy="7717"/>
                  </a:xfrm>
                  <a:custGeom>
                    <a:avLst/>
                    <a:gdLst>
                      <a:gd name="connsiteX0" fmla="*/ 6378 w 7692"/>
                      <a:gd name="connsiteY0" fmla="*/ 7329 h 7717"/>
                      <a:gd name="connsiteX1" fmla="*/ 6578 w 7692"/>
                      <a:gd name="connsiteY1" fmla="*/ 0 h 7717"/>
                      <a:gd name="connsiteX2" fmla="*/ 0 w 7692"/>
                      <a:gd name="connsiteY2" fmla="*/ 3169 h 7717"/>
                      <a:gd name="connsiteX3" fmla="*/ 1395 w 7692"/>
                      <a:gd name="connsiteY3" fmla="*/ 5348 h 7717"/>
                      <a:gd name="connsiteX4" fmla="*/ 6378 w 7692"/>
                      <a:gd name="connsiteY4" fmla="*/ 7329 h 77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92" h="7717">
                        <a:moveTo>
                          <a:pt x="6378" y="7329"/>
                        </a:moveTo>
                        <a:cubicBezTo>
                          <a:pt x="7774" y="5745"/>
                          <a:pt x="8372" y="3368"/>
                          <a:pt x="6578" y="0"/>
                        </a:cubicBezTo>
                        <a:cubicBezTo>
                          <a:pt x="4385" y="991"/>
                          <a:pt x="2192" y="2179"/>
                          <a:pt x="0" y="3169"/>
                        </a:cubicBezTo>
                        <a:cubicBezTo>
                          <a:pt x="399" y="3764"/>
                          <a:pt x="797" y="4556"/>
                          <a:pt x="1395" y="5348"/>
                        </a:cubicBezTo>
                        <a:cubicBezTo>
                          <a:pt x="3189" y="7329"/>
                          <a:pt x="5182" y="8320"/>
                          <a:pt x="6378" y="73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53" name="Freeform 3352">
                    <a:extLst>
                      <a:ext uri="{FF2B5EF4-FFF2-40B4-BE49-F238E27FC236}">
                        <a16:creationId xmlns:a16="http://schemas.microsoft.com/office/drawing/2014/main" id="{2DC26A43-3BCE-3DB9-1F2F-5AD13DD3950D}"/>
                      </a:ext>
                    </a:extLst>
                  </p:cNvPr>
                  <p:cNvSpPr/>
                  <p:nvPr/>
                </p:nvSpPr>
                <p:spPr>
                  <a:xfrm>
                    <a:off x="2222870" y="5741420"/>
                    <a:ext cx="11658" cy="14824"/>
                  </a:xfrm>
                  <a:custGeom>
                    <a:avLst/>
                    <a:gdLst>
                      <a:gd name="connsiteX0" fmla="*/ 3980 w 11658"/>
                      <a:gd name="connsiteY0" fmla="*/ 3940 h 14824"/>
                      <a:gd name="connsiteX1" fmla="*/ 3980 w 11658"/>
                      <a:gd name="connsiteY1" fmla="*/ 3940 h 14824"/>
                      <a:gd name="connsiteX2" fmla="*/ 990 w 11658"/>
                      <a:gd name="connsiteY2" fmla="*/ 177 h 14824"/>
                      <a:gd name="connsiteX3" fmla="*/ 193 w 11658"/>
                      <a:gd name="connsiteY3" fmla="*/ 4733 h 14824"/>
                      <a:gd name="connsiteX4" fmla="*/ 1787 w 11658"/>
                      <a:gd name="connsiteY4" fmla="*/ 8100 h 14824"/>
                      <a:gd name="connsiteX5" fmla="*/ 2784 w 11658"/>
                      <a:gd name="connsiteY5" fmla="*/ 11864 h 14824"/>
                      <a:gd name="connsiteX6" fmla="*/ 7169 w 11658"/>
                      <a:gd name="connsiteY6" fmla="*/ 14637 h 14824"/>
                      <a:gd name="connsiteX7" fmla="*/ 8166 w 11658"/>
                      <a:gd name="connsiteY7" fmla="*/ 13449 h 14824"/>
                      <a:gd name="connsiteX8" fmla="*/ 9362 w 11658"/>
                      <a:gd name="connsiteY8" fmla="*/ 11468 h 14824"/>
                      <a:gd name="connsiteX9" fmla="*/ 10557 w 11658"/>
                      <a:gd name="connsiteY9" fmla="*/ 11666 h 14824"/>
                      <a:gd name="connsiteX10" fmla="*/ 10358 w 11658"/>
                      <a:gd name="connsiteY10" fmla="*/ 6912 h 14824"/>
                      <a:gd name="connsiteX11" fmla="*/ 3980 w 11658"/>
                      <a:gd name="connsiteY11" fmla="*/ 3940 h 148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1658" h="14824">
                        <a:moveTo>
                          <a:pt x="3980" y="3940"/>
                        </a:moveTo>
                        <a:cubicBezTo>
                          <a:pt x="3980" y="3940"/>
                          <a:pt x="3980" y="3940"/>
                          <a:pt x="3980" y="3940"/>
                        </a:cubicBezTo>
                        <a:cubicBezTo>
                          <a:pt x="3382" y="1365"/>
                          <a:pt x="2385" y="-616"/>
                          <a:pt x="990" y="177"/>
                        </a:cubicBezTo>
                        <a:cubicBezTo>
                          <a:pt x="-7" y="771"/>
                          <a:pt x="-206" y="2752"/>
                          <a:pt x="193" y="4733"/>
                        </a:cubicBezTo>
                        <a:cubicBezTo>
                          <a:pt x="591" y="6516"/>
                          <a:pt x="990" y="7704"/>
                          <a:pt x="1787" y="8100"/>
                        </a:cubicBezTo>
                        <a:cubicBezTo>
                          <a:pt x="1388" y="8893"/>
                          <a:pt x="1787" y="10279"/>
                          <a:pt x="2784" y="11864"/>
                        </a:cubicBezTo>
                        <a:cubicBezTo>
                          <a:pt x="4378" y="14439"/>
                          <a:pt x="5973" y="15231"/>
                          <a:pt x="7169" y="14637"/>
                        </a:cubicBezTo>
                        <a:cubicBezTo>
                          <a:pt x="7568" y="14439"/>
                          <a:pt x="7966" y="14043"/>
                          <a:pt x="8166" y="13449"/>
                        </a:cubicBezTo>
                        <a:cubicBezTo>
                          <a:pt x="8764" y="13052"/>
                          <a:pt x="9162" y="12458"/>
                          <a:pt x="9362" y="11468"/>
                        </a:cubicBezTo>
                        <a:cubicBezTo>
                          <a:pt x="9760" y="11468"/>
                          <a:pt x="10159" y="11468"/>
                          <a:pt x="10557" y="11666"/>
                        </a:cubicBezTo>
                        <a:cubicBezTo>
                          <a:pt x="12152" y="11072"/>
                          <a:pt x="11953" y="9091"/>
                          <a:pt x="10358" y="6912"/>
                        </a:cubicBezTo>
                        <a:cubicBezTo>
                          <a:pt x="7966" y="3346"/>
                          <a:pt x="5973" y="3742"/>
                          <a:pt x="3980" y="39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54" name="Freeform 3353">
                    <a:extLst>
                      <a:ext uri="{FF2B5EF4-FFF2-40B4-BE49-F238E27FC236}">
                        <a16:creationId xmlns:a16="http://schemas.microsoft.com/office/drawing/2014/main" id="{9701A4A5-3883-2CFC-3677-7F3500F8959C}"/>
                      </a:ext>
                    </a:extLst>
                  </p:cNvPr>
                  <p:cNvSpPr/>
                  <p:nvPr/>
                </p:nvSpPr>
                <p:spPr>
                  <a:xfrm>
                    <a:off x="2201735" y="5666522"/>
                    <a:ext cx="9944" cy="8152"/>
                  </a:xfrm>
                  <a:custGeom>
                    <a:avLst/>
                    <a:gdLst>
                      <a:gd name="connsiteX0" fmla="*/ 9568 w 9944"/>
                      <a:gd name="connsiteY0" fmla="*/ 7924 h 8152"/>
                      <a:gd name="connsiteX1" fmla="*/ 9568 w 9944"/>
                      <a:gd name="connsiteY1" fmla="*/ 4754 h 8152"/>
                      <a:gd name="connsiteX2" fmla="*/ 4983 w 9944"/>
                      <a:gd name="connsiteY2" fmla="*/ 0 h 8152"/>
                      <a:gd name="connsiteX3" fmla="*/ 0 w 9944"/>
                      <a:gd name="connsiteY3" fmla="*/ 1585 h 8152"/>
                      <a:gd name="connsiteX4" fmla="*/ 797 w 9944"/>
                      <a:gd name="connsiteY4" fmla="*/ 3169 h 8152"/>
                      <a:gd name="connsiteX5" fmla="*/ 9568 w 9944"/>
                      <a:gd name="connsiteY5" fmla="*/ 7924 h 81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944" h="8152">
                        <a:moveTo>
                          <a:pt x="9568" y="7924"/>
                        </a:moveTo>
                        <a:cubicBezTo>
                          <a:pt x="9966" y="7725"/>
                          <a:pt x="10166" y="5745"/>
                          <a:pt x="9568" y="4754"/>
                        </a:cubicBezTo>
                        <a:cubicBezTo>
                          <a:pt x="8172" y="2179"/>
                          <a:pt x="6578" y="792"/>
                          <a:pt x="4983" y="0"/>
                        </a:cubicBezTo>
                        <a:cubicBezTo>
                          <a:pt x="3389" y="594"/>
                          <a:pt x="1594" y="1188"/>
                          <a:pt x="0" y="1585"/>
                        </a:cubicBezTo>
                        <a:cubicBezTo>
                          <a:pt x="0" y="1981"/>
                          <a:pt x="399" y="2575"/>
                          <a:pt x="797" y="3169"/>
                        </a:cubicBezTo>
                        <a:cubicBezTo>
                          <a:pt x="3787" y="7527"/>
                          <a:pt x="6976" y="8716"/>
                          <a:pt x="9568" y="79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55" name="Freeform 3354">
                    <a:extLst>
                      <a:ext uri="{FF2B5EF4-FFF2-40B4-BE49-F238E27FC236}">
                        <a16:creationId xmlns:a16="http://schemas.microsoft.com/office/drawing/2014/main" id="{DB39CA57-018D-7BD6-30B2-AC425F016952}"/>
                      </a:ext>
                    </a:extLst>
                  </p:cNvPr>
                  <p:cNvSpPr/>
                  <p:nvPr/>
                </p:nvSpPr>
                <p:spPr>
                  <a:xfrm>
                    <a:off x="2294265" y="5646870"/>
                    <a:ext cx="7918" cy="16009"/>
                  </a:xfrm>
                  <a:custGeom>
                    <a:avLst/>
                    <a:gdLst>
                      <a:gd name="connsiteX0" fmla="*/ 4742 w 7918"/>
                      <a:gd name="connsiteY0" fmla="*/ 15491 h 16009"/>
                      <a:gd name="connsiteX1" fmla="*/ 4343 w 7918"/>
                      <a:gd name="connsiteY1" fmla="*/ 10539 h 16009"/>
                      <a:gd name="connsiteX2" fmla="*/ 6934 w 7918"/>
                      <a:gd name="connsiteY2" fmla="*/ 11926 h 16009"/>
                      <a:gd name="connsiteX3" fmla="*/ 6934 w 7918"/>
                      <a:gd name="connsiteY3" fmla="*/ 5191 h 16009"/>
                      <a:gd name="connsiteX4" fmla="*/ 2350 w 7918"/>
                      <a:gd name="connsiteY4" fmla="*/ 40 h 16009"/>
                      <a:gd name="connsiteX5" fmla="*/ 2350 w 7918"/>
                      <a:gd name="connsiteY5" fmla="*/ 6775 h 16009"/>
                      <a:gd name="connsiteX6" fmla="*/ 3346 w 7918"/>
                      <a:gd name="connsiteY6" fmla="*/ 9153 h 16009"/>
                      <a:gd name="connsiteX7" fmla="*/ 556 w 7918"/>
                      <a:gd name="connsiteY7" fmla="*/ 8162 h 16009"/>
                      <a:gd name="connsiteX8" fmla="*/ 954 w 7918"/>
                      <a:gd name="connsiteY8" fmla="*/ 12718 h 16009"/>
                      <a:gd name="connsiteX9" fmla="*/ 4742 w 7918"/>
                      <a:gd name="connsiteY9" fmla="*/ 15491 h 160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918" h="16009">
                        <a:moveTo>
                          <a:pt x="4742" y="15491"/>
                        </a:moveTo>
                        <a:cubicBezTo>
                          <a:pt x="5539" y="14501"/>
                          <a:pt x="5339" y="12718"/>
                          <a:pt x="4343" y="10539"/>
                        </a:cubicBezTo>
                        <a:cubicBezTo>
                          <a:pt x="5140" y="11331"/>
                          <a:pt x="5937" y="11926"/>
                          <a:pt x="6934" y="11926"/>
                        </a:cubicBezTo>
                        <a:cubicBezTo>
                          <a:pt x="8529" y="10935"/>
                          <a:pt x="7931" y="7964"/>
                          <a:pt x="6934" y="5191"/>
                        </a:cubicBezTo>
                        <a:cubicBezTo>
                          <a:pt x="5937" y="2219"/>
                          <a:pt x="4144" y="-356"/>
                          <a:pt x="2350" y="40"/>
                        </a:cubicBezTo>
                        <a:cubicBezTo>
                          <a:pt x="356" y="635"/>
                          <a:pt x="1353" y="4002"/>
                          <a:pt x="2350" y="6775"/>
                        </a:cubicBezTo>
                        <a:cubicBezTo>
                          <a:pt x="2549" y="7568"/>
                          <a:pt x="2948" y="8360"/>
                          <a:pt x="3346" y="9153"/>
                        </a:cubicBezTo>
                        <a:cubicBezTo>
                          <a:pt x="2350" y="7964"/>
                          <a:pt x="1353" y="7370"/>
                          <a:pt x="556" y="8162"/>
                        </a:cubicBezTo>
                        <a:cubicBezTo>
                          <a:pt x="-242" y="8954"/>
                          <a:pt x="-242" y="10935"/>
                          <a:pt x="954" y="12718"/>
                        </a:cubicBezTo>
                        <a:cubicBezTo>
                          <a:pt x="2150" y="14699"/>
                          <a:pt x="3546" y="17076"/>
                          <a:pt x="4742" y="154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56" name="Freeform 3355">
                    <a:extLst>
                      <a:ext uri="{FF2B5EF4-FFF2-40B4-BE49-F238E27FC236}">
                        <a16:creationId xmlns:a16="http://schemas.microsoft.com/office/drawing/2014/main" id="{A0FFDF78-120C-8E05-267E-8A9BEA626BD8}"/>
                      </a:ext>
                    </a:extLst>
                  </p:cNvPr>
                  <p:cNvSpPr/>
                  <p:nvPr/>
                </p:nvSpPr>
                <p:spPr>
                  <a:xfrm>
                    <a:off x="2221070" y="5692796"/>
                    <a:ext cx="7197" cy="10218"/>
                  </a:xfrm>
                  <a:custGeom>
                    <a:avLst/>
                    <a:gdLst>
                      <a:gd name="connsiteX0" fmla="*/ 7176 w 7197"/>
                      <a:gd name="connsiteY0" fmla="*/ 7203 h 10218"/>
                      <a:gd name="connsiteX1" fmla="*/ 4385 w 7197"/>
                      <a:gd name="connsiteY1" fmla="*/ 1062 h 10218"/>
                      <a:gd name="connsiteX2" fmla="*/ 0 w 7197"/>
                      <a:gd name="connsiteY2" fmla="*/ 4429 h 10218"/>
                      <a:gd name="connsiteX3" fmla="*/ 0 w 7197"/>
                      <a:gd name="connsiteY3" fmla="*/ 4627 h 10218"/>
                      <a:gd name="connsiteX4" fmla="*/ 7176 w 7197"/>
                      <a:gd name="connsiteY4" fmla="*/ 7203 h 102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97" h="10218">
                        <a:moveTo>
                          <a:pt x="7176" y="7203"/>
                        </a:moveTo>
                        <a:cubicBezTo>
                          <a:pt x="7375" y="5420"/>
                          <a:pt x="6179" y="2448"/>
                          <a:pt x="4385" y="1062"/>
                        </a:cubicBezTo>
                        <a:cubicBezTo>
                          <a:pt x="399" y="-1910"/>
                          <a:pt x="598" y="2052"/>
                          <a:pt x="0" y="4429"/>
                        </a:cubicBezTo>
                        <a:lnTo>
                          <a:pt x="0" y="4627"/>
                        </a:lnTo>
                        <a:cubicBezTo>
                          <a:pt x="3189" y="9580"/>
                          <a:pt x="6378" y="12947"/>
                          <a:pt x="7176" y="720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57" name="Freeform 3356">
                    <a:extLst>
                      <a:ext uri="{FF2B5EF4-FFF2-40B4-BE49-F238E27FC236}">
                        <a16:creationId xmlns:a16="http://schemas.microsoft.com/office/drawing/2014/main" id="{F5C34111-4863-9936-5254-507F9C1B15A3}"/>
                      </a:ext>
                    </a:extLst>
                  </p:cNvPr>
                  <p:cNvSpPr/>
                  <p:nvPr/>
                </p:nvSpPr>
                <p:spPr>
                  <a:xfrm>
                    <a:off x="2190772" y="5800429"/>
                    <a:ext cx="199" cy="19808"/>
                  </a:xfrm>
                  <a:custGeom>
                    <a:avLst/>
                    <a:gdLst>
                      <a:gd name="connsiteX0" fmla="*/ 199 w 199"/>
                      <a:gd name="connsiteY0" fmla="*/ 0 h 19808"/>
                      <a:gd name="connsiteX1" fmla="*/ 199 w 199"/>
                      <a:gd name="connsiteY1" fmla="*/ 0 h 19808"/>
                      <a:gd name="connsiteX2" fmla="*/ 0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199" y="0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58" name="Freeform 3357">
                    <a:extLst>
                      <a:ext uri="{FF2B5EF4-FFF2-40B4-BE49-F238E27FC236}">
                        <a16:creationId xmlns:a16="http://schemas.microsoft.com/office/drawing/2014/main" id="{19775ACC-B002-8614-3213-C90D659C24E4}"/>
                      </a:ext>
                    </a:extLst>
                  </p:cNvPr>
                  <p:cNvSpPr/>
                  <p:nvPr/>
                </p:nvSpPr>
                <p:spPr>
                  <a:xfrm>
                    <a:off x="2289632" y="5730406"/>
                    <a:ext cx="6809" cy="18581"/>
                  </a:xfrm>
                  <a:custGeom>
                    <a:avLst/>
                    <a:gdLst>
                      <a:gd name="connsiteX0" fmla="*/ 5587 w 6809"/>
                      <a:gd name="connsiteY0" fmla="*/ 4456 h 18581"/>
                      <a:gd name="connsiteX1" fmla="*/ 803 w 6809"/>
                      <a:gd name="connsiteY1" fmla="*/ 98 h 18581"/>
                      <a:gd name="connsiteX2" fmla="*/ 1003 w 6809"/>
                      <a:gd name="connsiteY2" fmla="*/ 5249 h 18581"/>
                      <a:gd name="connsiteX3" fmla="*/ 4591 w 6809"/>
                      <a:gd name="connsiteY3" fmla="*/ 10003 h 18581"/>
                      <a:gd name="connsiteX4" fmla="*/ 2996 w 6809"/>
                      <a:gd name="connsiteY4" fmla="*/ 12974 h 18581"/>
                      <a:gd name="connsiteX5" fmla="*/ 4391 w 6809"/>
                      <a:gd name="connsiteY5" fmla="*/ 18521 h 18581"/>
                      <a:gd name="connsiteX6" fmla="*/ 6584 w 6809"/>
                      <a:gd name="connsiteY6" fmla="*/ 15351 h 18581"/>
                      <a:gd name="connsiteX7" fmla="*/ 5787 w 6809"/>
                      <a:gd name="connsiteY7" fmla="*/ 10201 h 18581"/>
                      <a:gd name="connsiteX8" fmla="*/ 5787 w 6809"/>
                      <a:gd name="connsiteY8" fmla="*/ 10201 h 18581"/>
                      <a:gd name="connsiteX9" fmla="*/ 5587 w 6809"/>
                      <a:gd name="connsiteY9" fmla="*/ 4456 h 185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809" h="18581">
                        <a:moveTo>
                          <a:pt x="5587" y="4456"/>
                        </a:moveTo>
                        <a:cubicBezTo>
                          <a:pt x="4192" y="1683"/>
                          <a:pt x="2398" y="-496"/>
                          <a:pt x="803" y="98"/>
                        </a:cubicBezTo>
                        <a:cubicBezTo>
                          <a:pt x="-392" y="693"/>
                          <a:pt x="-193" y="2872"/>
                          <a:pt x="1003" y="5249"/>
                        </a:cubicBezTo>
                        <a:cubicBezTo>
                          <a:pt x="1999" y="7428"/>
                          <a:pt x="3195" y="9409"/>
                          <a:pt x="4591" y="10003"/>
                        </a:cubicBezTo>
                        <a:cubicBezTo>
                          <a:pt x="3793" y="10399"/>
                          <a:pt x="3195" y="11389"/>
                          <a:pt x="2996" y="12974"/>
                        </a:cubicBezTo>
                        <a:cubicBezTo>
                          <a:pt x="2797" y="15549"/>
                          <a:pt x="2996" y="17926"/>
                          <a:pt x="4391" y="18521"/>
                        </a:cubicBezTo>
                        <a:cubicBezTo>
                          <a:pt x="5388" y="18917"/>
                          <a:pt x="6185" y="17332"/>
                          <a:pt x="6584" y="15351"/>
                        </a:cubicBezTo>
                        <a:cubicBezTo>
                          <a:pt x="6983" y="13172"/>
                          <a:pt x="6584" y="11389"/>
                          <a:pt x="5787" y="10201"/>
                        </a:cubicBezTo>
                        <a:cubicBezTo>
                          <a:pt x="5787" y="10201"/>
                          <a:pt x="5787" y="10201"/>
                          <a:pt x="5787" y="10201"/>
                        </a:cubicBezTo>
                        <a:cubicBezTo>
                          <a:pt x="7182" y="9607"/>
                          <a:pt x="7182" y="7428"/>
                          <a:pt x="5587" y="44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59" name="Freeform 3358">
                    <a:extLst>
                      <a:ext uri="{FF2B5EF4-FFF2-40B4-BE49-F238E27FC236}">
                        <a16:creationId xmlns:a16="http://schemas.microsoft.com/office/drawing/2014/main" id="{5415834A-7724-EC2F-E297-9316CC9F7D08}"/>
                      </a:ext>
                    </a:extLst>
                  </p:cNvPr>
                  <p:cNvSpPr/>
                  <p:nvPr/>
                </p:nvSpPr>
                <p:spPr>
                  <a:xfrm>
                    <a:off x="2170485" y="5722977"/>
                    <a:ext cx="8263" cy="10190"/>
                  </a:xfrm>
                  <a:custGeom>
                    <a:avLst/>
                    <a:gdLst>
                      <a:gd name="connsiteX0" fmla="*/ 7729 w 8263"/>
                      <a:gd name="connsiteY0" fmla="*/ 9706 h 10190"/>
                      <a:gd name="connsiteX1" fmla="*/ 6533 w 8263"/>
                      <a:gd name="connsiteY1" fmla="*/ 3962 h 10190"/>
                      <a:gd name="connsiteX2" fmla="*/ 4141 w 8263"/>
                      <a:gd name="connsiteY2" fmla="*/ 1783 h 10190"/>
                      <a:gd name="connsiteX3" fmla="*/ 2347 w 8263"/>
                      <a:gd name="connsiteY3" fmla="*/ 0 h 10190"/>
                      <a:gd name="connsiteX4" fmla="*/ 952 w 8263"/>
                      <a:gd name="connsiteY4" fmla="*/ 1188 h 10190"/>
                      <a:gd name="connsiteX5" fmla="*/ 1151 w 8263"/>
                      <a:gd name="connsiteY5" fmla="*/ 5943 h 10190"/>
                      <a:gd name="connsiteX6" fmla="*/ 1550 w 8263"/>
                      <a:gd name="connsiteY6" fmla="*/ 6537 h 10190"/>
                      <a:gd name="connsiteX7" fmla="*/ 3344 w 8263"/>
                      <a:gd name="connsiteY7" fmla="*/ 8518 h 10190"/>
                      <a:gd name="connsiteX8" fmla="*/ 7729 w 8263"/>
                      <a:gd name="connsiteY8" fmla="*/ 9706 h 101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263" h="10190">
                        <a:moveTo>
                          <a:pt x="7729" y="9706"/>
                        </a:moveTo>
                        <a:cubicBezTo>
                          <a:pt x="8726" y="8914"/>
                          <a:pt x="8327" y="6735"/>
                          <a:pt x="6533" y="3962"/>
                        </a:cubicBezTo>
                        <a:cubicBezTo>
                          <a:pt x="5736" y="2971"/>
                          <a:pt x="4939" y="2179"/>
                          <a:pt x="4141" y="1783"/>
                        </a:cubicBezTo>
                        <a:cubicBezTo>
                          <a:pt x="3743" y="792"/>
                          <a:pt x="3145" y="198"/>
                          <a:pt x="2347" y="0"/>
                        </a:cubicBezTo>
                        <a:cubicBezTo>
                          <a:pt x="1550" y="0"/>
                          <a:pt x="1151" y="396"/>
                          <a:pt x="952" y="1188"/>
                        </a:cubicBezTo>
                        <a:cubicBezTo>
                          <a:pt x="-443" y="1783"/>
                          <a:pt x="-244" y="3962"/>
                          <a:pt x="1151" y="5943"/>
                        </a:cubicBezTo>
                        <a:cubicBezTo>
                          <a:pt x="1351" y="6141"/>
                          <a:pt x="1351" y="6339"/>
                          <a:pt x="1550" y="6537"/>
                        </a:cubicBezTo>
                        <a:cubicBezTo>
                          <a:pt x="1949" y="7527"/>
                          <a:pt x="2547" y="8320"/>
                          <a:pt x="3344" y="8518"/>
                        </a:cubicBezTo>
                        <a:cubicBezTo>
                          <a:pt x="4939" y="10103"/>
                          <a:pt x="6533" y="10697"/>
                          <a:pt x="7729" y="97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60" name="Freeform 3359">
                    <a:extLst>
                      <a:ext uri="{FF2B5EF4-FFF2-40B4-BE49-F238E27FC236}">
                        <a16:creationId xmlns:a16="http://schemas.microsoft.com/office/drawing/2014/main" id="{3C7B697A-1B97-8CE5-D949-D6F546A6E8C7}"/>
                      </a:ext>
                    </a:extLst>
                  </p:cNvPr>
                  <p:cNvSpPr/>
                  <p:nvPr/>
                </p:nvSpPr>
                <p:spPr>
                  <a:xfrm>
                    <a:off x="2197533" y="5684972"/>
                    <a:ext cx="8235" cy="9391"/>
                  </a:xfrm>
                  <a:custGeom>
                    <a:avLst/>
                    <a:gdLst>
                      <a:gd name="connsiteX0" fmla="*/ 415 w 8235"/>
                      <a:gd name="connsiteY0" fmla="*/ 566 h 9391"/>
                      <a:gd name="connsiteX1" fmla="*/ 1212 w 8235"/>
                      <a:gd name="connsiteY1" fmla="*/ 5122 h 9391"/>
                      <a:gd name="connsiteX2" fmla="*/ 7790 w 8235"/>
                      <a:gd name="connsiteY2" fmla="*/ 8885 h 9391"/>
                      <a:gd name="connsiteX3" fmla="*/ 6594 w 8235"/>
                      <a:gd name="connsiteY3" fmla="*/ 4131 h 9391"/>
                      <a:gd name="connsiteX4" fmla="*/ 415 w 8235"/>
                      <a:gd name="connsiteY4" fmla="*/ 566 h 93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35" h="9391">
                        <a:moveTo>
                          <a:pt x="415" y="566"/>
                        </a:moveTo>
                        <a:cubicBezTo>
                          <a:pt x="-383" y="1358"/>
                          <a:pt x="16" y="3339"/>
                          <a:pt x="1212" y="5122"/>
                        </a:cubicBezTo>
                        <a:cubicBezTo>
                          <a:pt x="3405" y="8093"/>
                          <a:pt x="5797" y="10470"/>
                          <a:pt x="7790" y="8885"/>
                        </a:cubicBezTo>
                        <a:cubicBezTo>
                          <a:pt x="8786" y="8093"/>
                          <a:pt x="7989" y="6112"/>
                          <a:pt x="6594" y="4131"/>
                        </a:cubicBezTo>
                        <a:cubicBezTo>
                          <a:pt x="4601" y="1556"/>
                          <a:pt x="2408" y="-1217"/>
                          <a:pt x="415" y="5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61" name="Freeform 3360">
                    <a:extLst>
                      <a:ext uri="{FF2B5EF4-FFF2-40B4-BE49-F238E27FC236}">
                        <a16:creationId xmlns:a16="http://schemas.microsoft.com/office/drawing/2014/main" id="{B6A8C541-3609-3DEA-A09D-15A6202E5128}"/>
                      </a:ext>
                    </a:extLst>
                  </p:cNvPr>
                  <p:cNvSpPr/>
                  <p:nvPr/>
                </p:nvSpPr>
                <p:spPr>
                  <a:xfrm>
                    <a:off x="2210712" y="5767685"/>
                    <a:ext cx="6201" cy="8612"/>
                  </a:xfrm>
                  <a:custGeom>
                    <a:avLst/>
                    <a:gdLst>
                      <a:gd name="connsiteX0" fmla="*/ 5773 w 6201"/>
                      <a:gd name="connsiteY0" fmla="*/ 8181 h 8612"/>
                      <a:gd name="connsiteX1" fmla="*/ 3979 w 6201"/>
                      <a:gd name="connsiteY1" fmla="*/ 1842 h 8612"/>
                      <a:gd name="connsiteX2" fmla="*/ 391 w 6201"/>
                      <a:gd name="connsiteY2" fmla="*/ 258 h 8612"/>
                      <a:gd name="connsiteX3" fmla="*/ 2384 w 6201"/>
                      <a:gd name="connsiteY3" fmla="*/ 6596 h 8612"/>
                      <a:gd name="connsiteX4" fmla="*/ 5773 w 6201"/>
                      <a:gd name="connsiteY4" fmla="*/ 8181 h 86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01" h="8612">
                        <a:moveTo>
                          <a:pt x="5773" y="8181"/>
                        </a:moveTo>
                        <a:cubicBezTo>
                          <a:pt x="6769" y="6795"/>
                          <a:pt x="5972" y="4417"/>
                          <a:pt x="3979" y="1842"/>
                        </a:cubicBezTo>
                        <a:cubicBezTo>
                          <a:pt x="2583" y="60"/>
                          <a:pt x="1388" y="-337"/>
                          <a:pt x="391" y="258"/>
                        </a:cubicBezTo>
                        <a:cubicBezTo>
                          <a:pt x="-606" y="1842"/>
                          <a:pt x="391" y="4219"/>
                          <a:pt x="2384" y="6596"/>
                        </a:cubicBezTo>
                        <a:cubicBezTo>
                          <a:pt x="3580" y="8379"/>
                          <a:pt x="5175" y="9172"/>
                          <a:pt x="5773" y="81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62" name="Freeform 3361">
                    <a:extLst>
                      <a:ext uri="{FF2B5EF4-FFF2-40B4-BE49-F238E27FC236}">
                        <a16:creationId xmlns:a16="http://schemas.microsoft.com/office/drawing/2014/main" id="{4AFFC00A-4FA3-2A80-AF79-521DB82A5B8E}"/>
                      </a:ext>
                    </a:extLst>
                  </p:cNvPr>
                  <p:cNvSpPr/>
                  <p:nvPr/>
                </p:nvSpPr>
                <p:spPr>
                  <a:xfrm>
                    <a:off x="2342589" y="5690292"/>
                    <a:ext cx="4722" cy="8715"/>
                  </a:xfrm>
                  <a:custGeom>
                    <a:avLst/>
                    <a:gdLst>
                      <a:gd name="connsiteX0" fmla="*/ 1465 w 4722"/>
                      <a:gd name="connsiteY0" fmla="*/ 0 h 8715"/>
                      <a:gd name="connsiteX1" fmla="*/ 269 w 4722"/>
                      <a:gd name="connsiteY1" fmla="*/ 4358 h 8715"/>
                      <a:gd name="connsiteX2" fmla="*/ 3458 w 4722"/>
                      <a:gd name="connsiteY2" fmla="*/ 8716 h 8715"/>
                      <a:gd name="connsiteX3" fmla="*/ 4256 w 4722"/>
                      <a:gd name="connsiteY3" fmla="*/ 3764 h 8715"/>
                      <a:gd name="connsiteX4" fmla="*/ 1465 w 4722"/>
                      <a:gd name="connsiteY4" fmla="*/ 0 h 87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22" h="8715">
                        <a:moveTo>
                          <a:pt x="1465" y="0"/>
                        </a:moveTo>
                        <a:cubicBezTo>
                          <a:pt x="70" y="0"/>
                          <a:pt x="-329" y="1783"/>
                          <a:pt x="269" y="4358"/>
                        </a:cubicBezTo>
                        <a:cubicBezTo>
                          <a:pt x="867" y="7131"/>
                          <a:pt x="2063" y="8716"/>
                          <a:pt x="3458" y="8716"/>
                        </a:cubicBezTo>
                        <a:cubicBezTo>
                          <a:pt x="4854" y="8320"/>
                          <a:pt x="5053" y="6537"/>
                          <a:pt x="4256" y="3764"/>
                        </a:cubicBezTo>
                        <a:cubicBezTo>
                          <a:pt x="3658" y="1783"/>
                          <a:pt x="2661" y="0"/>
                          <a:pt x="146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63" name="Freeform 3362">
                    <a:extLst>
                      <a:ext uri="{FF2B5EF4-FFF2-40B4-BE49-F238E27FC236}">
                        <a16:creationId xmlns:a16="http://schemas.microsoft.com/office/drawing/2014/main" id="{FEDF93A8-FF3A-89BF-DA74-E4B880DF0E9D}"/>
                      </a:ext>
                    </a:extLst>
                  </p:cNvPr>
                  <p:cNvSpPr/>
                  <p:nvPr/>
                </p:nvSpPr>
                <p:spPr>
                  <a:xfrm>
                    <a:off x="2269307" y="5649486"/>
                    <a:ext cx="8426" cy="9904"/>
                  </a:xfrm>
                  <a:custGeom>
                    <a:avLst/>
                    <a:gdLst>
                      <a:gd name="connsiteX0" fmla="*/ 3189 w 8426"/>
                      <a:gd name="connsiteY0" fmla="*/ 6141 h 9904"/>
                      <a:gd name="connsiteX1" fmla="*/ 3189 w 8426"/>
                      <a:gd name="connsiteY1" fmla="*/ 6141 h 9904"/>
                      <a:gd name="connsiteX2" fmla="*/ 7375 w 8426"/>
                      <a:gd name="connsiteY2" fmla="*/ 9904 h 9904"/>
                      <a:gd name="connsiteX3" fmla="*/ 7375 w 8426"/>
                      <a:gd name="connsiteY3" fmla="*/ 3367 h 9904"/>
                      <a:gd name="connsiteX4" fmla="*/ 5183 w 8426"/>
                      <a:gd name="connsiteY4" fmla="*/ 594 h 9904"/>
                      <a:gd name="connsiteX5" fmla="*/ 4983 w 8426"/>
                      <a:gd name="connsiteY5" fmla="*/ 0 h 9904"/>
                      <a:gd name="connsiteX6" fmla="*/ 0 w 8426"/>
                      <a:gd name="connsiteY6" fmla="*/ 990 h 9904"/>
                      <a:gd name="connsiteX7" fmla="*/ 1395 w 8426"/>
                      <a:gd name="connsiteY7" fmla="*/ 4358 h 9904"/>
                      <a:gd name="connsiteX8" fmla="*/ 3189 w 8426"/>
                      <a:gd name="connsiteY8" fmla="*/ 6141 h 99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426" h="9904">
                        <a:moveTo>
                          <a:pt x="3189" y="6141"/>
                        </a:moveTo>
                        <a:lnTo>
                          <a:pt x="3189" y="6141"/>
                        </a:lnTo>
                        <a:cubicBezTo>
                          <a:pt x="4186" y="8716"/>
                          <a:pt x="5780" y="9706"/>
                          <a:pt x="7375" y="9904"/>
                        </a:cubicBezTo>
                        <a:cubicBezTo>
                          <a:pt x="8970" y="8716"/>
                          <a:pt x="8571" y="6339"/>
                          <a:pt x="7375" y="3367"/>
                        </a:cubicBezTo>
                        <a:cubicBezTo>
                          <a:pt x="6777" y="1981"/>
                          <a:pt x="5980" y="990"/>
                          <a:pt x="5183" y="594"/>
                        </a:cubicBezTo>
                        <a:cubicBezTo>
                          <a:pt x="5183" y="396"/>
                          <a:pt x="5183" y="198"/>
                          <a:pt x="4983" y="0"/>
                        </a:cubicBezTo>
                        <a:cubicBezTo>
                          <a:pt x="3389" y="198"/>
                          <a:pt x="1595" y="594"/>
                          <a:pt x="0" y="990"/>
                        </a:cubicBezTo>
                        <a:cubicBezTo>
                          <a:pt x="399" y="1981"/>
                          <a:pt x="797" y="3169"/>
                          <a:pt x="1395" y="4358"/>
                        </a:cubicBezTo>
                        <a:cubicBezTo>
                          <a:pt x="1993" y="5150"/>
                          <a:pt x="2591" y="5745"/>
                          <a:pt x="3189" y="61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64" name="Freeform 3363">
                    <a:extLst>
                      <a:ext uri="{FF2B5EF4-FFF2-40B4-BE49-F238E27FC236}">
                        <a16:creationId xmlns:a16="http://schemas.microsoft.com/office/drawing/2014/main" id="{31F3D971-3B61-C772-31D9-D2386CBB6042}"/>
                      </a:ext>
                    </a:extLst>
                  </p:cNvPr>
                  <p:cNvSpPr/>
                  <p:nvPr/>
                </p:nvSpPr>
                <p:spPr>
                  <a:xfrm>
                    <a:off x="2236012" y="5718230"/>
                    <a:ext cx="8616" cy="12441"/>
                  </a:xfrm>
                  <a:custGeom>
                    <a:avLst/>
                    <a:gdLst>
                      <a:gd name="connsiteX0" fmla="*/ 6585 w 8616"/>
                      <a:gd name="connsiteY0" fmla="*/ 12274 h 12441"/>
                      <a:gd name="connsiteX1" fmla="*/ 6984 w 8616"/>
                      <a:gd name="connsiteY1" fmla="*/ 11482 h 12441"/>
                      <a:gd name="connsiteX2" fmla="*/ 8579 w 8616"/>
                      <a:gd name="connsiteY2" fmla="*/ 7520 h 12441"/>
                      <a:gd name="connsiteX3" fmla="*/ 5788 w 8616"/>
                      <a:gd name="connsiteY3" fmla="*/ 3558 h 12441"/>
                      <a:gd name="connsiteX4" fmla="*/ 4991 w 8616"/>
                      <a:gd name="connsiteY4" fmla="*/ 4351 h 12441"/>
                      <a:gd name="connsiteX5" fmla="*/ 4592 w 8616"/>
                      <a:gd name="connsiteY5" fmla="*/ 3558 h 12441"/>
                      <a:gd name="connsiteX6" fmla="*/ 805 w 8616"/>
                      <a:gd name="connsiteY6" fmla="*/ 191 h 12441"/>
                      <a:gd name="connsiteX7" fmla="*/ 3197 w 8616"/>
                      <a:gd name="connsiteY7" fmla="*/ 9105 h 12441"/>
                      <a:gd name="connsiteX8" fmla="*/ 6585 w 8616"/>
                      <a:gd name="connsiteY8" fmla="*/ 12274 h 124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616" h="12441">
                        <a:moveTo>
                          <a:pt x="6585" y="12274"/>
                        </a:moveTo>
                        <a:cubicBezTo>
                          <a:pt x="6785" y="12076"/>
                          <a:pt x="6984" y="11878"/>
                          <a:pt x="6984" y="11482"/>
                        </a:cubicBezTo>
                        <a:cubicBezTo>
                          <a:pt x="8180" y="11680"/>
                          <a:pt x="8778" y="10491"/>
                          <a:pt x="8579" y="7520"/>
                        </a:cubicBezTo>
                        <a:cubicBezTo>
                          <a:pt x="7980" y="5539"/>
                          <a:pt x="7582" y="2964"/>
                          <a:pt x="5788" y="3558"/>
                        </a:cubicBezTo>
                        <a:cubicBezTo>
                          <a:pt x="5389" y="3756"/>
                          <a:pt x="5190" y="3955"/>
                          <a:pt x="4991" y="4351"/>
                        </a:cubicBezTo>
                        <a:cubicBezTo>
                          <a:pt x="4791" y="3955"/>
                          <a:pt x="4791" y="3756"/>
                          <a:pt x="4592" y="3558"/>
                        </a:cubicBezTo>
                        <a:cubicBezTo>
                          <a:pt x="3197" y="1181"/>
                          <a:pt x="1801" y="-602"/>
                          <a:pt x="805" y="191"/>
                        </a:cubicBezTo>
                        <a:cubicBezTo>
                          <a:pt x="-1388" y="1974"/>
                          <a:pt x="1403" y="5935"/>
                          <a:pt x="3197" y="9105"/>
                        </a:cubicBezTo>
                        <a:cubicBezTo>
                          <a:pt x="4193" y="10888"/>
                          <a:pt x="5788" y="13067"/>
                          <a:pt x="6585" y="122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65" name="Freeform 3364">
                    <a:extLst>
                      <a:ext uri="{FF2B5EF4-FFF2-40B4-BE49-F238E27FC236}">
                        <a16:creationId xmlns:a16="http://schemas.microsoft.com/office/drawing/2014/main" id="{127CB94A-5BFD-BED1-DDE1-F5AD2BEEA67C}"/>
                      </a:ext>
                    </a:extLst>
                  </p:cNvPr>
                  <p:cNvSpPr/>
                  <p:nvPr/>
                </p:nvSpPr>
                <p:spPr>
                  <a:xfrm>
                    <a:off x="2194399" y="5714914"/>
                    <a:ext cx="11757" cy="23487"/>
                  </a:xfrm>
                  <a:custGeom>
                    <a:avLst/>
                    <a:gdLst>
                      <a:gd name="connsiteX0" fmla="*/ 2353 w 11757"/>
                      <a:gd name="connsiteY0" fmla="*/ 13411 h 23487"/>
                      <a:gd name="connsiteX1" fmla="*/ 3748 w 11757"/>
                      <a:gd name="connsiteY1" fmla="*/ 19551 h 23487"/>
                      <a:gd name="connsiteX2" fmla="*/ 6938 w 11757"/>
                      <a:gd name="connsiteY2" fmla="*/ 21136 h 23487"/>
                      <a:gd name="connsiteX3" fmla="*/ 10924 w 11757"/>
                      <a:gd name="connsiteY3" fmla="*/ 23315 h 23487"/>
                      <a:gd name="connsiteX4" fmla="*/ 10326 w 11757"/>
                      <a:gd name="connsiteY4" fmla="*/ 18363 h 23487"/>
                      <a:gd name="connsiteX5" fmla="*/ 7934 w 11757"/>
                      <a:gd name="connsiteY5" fmla="*/ 15986 h 23487"/>
                      <a:gd name="connsiteX6" fmla="*/ 7735 w 11757"/>
                      <a:gd name="connsiteY6" fmla="*/ 14401 h 23487"/>
                      <a:gd name="connsiteX7" fmla="*/ 7535 w 11757"/>
                      <a:gd name="connsiteY7" fmla="*/ 13411 h 23487"/>
                      <a:gd name="connsiteX8" fmla="*/ 8134 w 11757"/>
                      <a:gd name="connsiteY8" fmla="*/ 10241 h 23487"/>
                      <a:gd name="connsiteX9" fmla="*/ 6938 w 11757"/>
                      <a:gd name="connsiteY9" fmla="*/ 5883 h 23487"/>
                      <a:gd name="connsiteX10" fmla="*/ 7137 w 11757"/>
                      <a:gd name="connsiteY10" fmla="*/ 5685 h 23487"/>
                      <a:gd name="connsiteX11" fmla="*/ 6738 w 11757"/>
                      <a:gd name="connsiteY11" fmla="*/ 5091 h 23487"/>
                      <a:gd name="connsiteX12" fmla="*/ 3350 w 11757"/>
                      <a:gd name="connsiteY12" fmla="*/ 931 h 23487"/>
                      <a:gd name="connsiteX13" fmla="*/ 3150 w 11757"/>
                      <a:gd name="connsiteY13" fmla="*/ 931 h 23487"/>
                      <a:gd name="connsiteX14" fmla="*/ 161 w 11757"/>
                      <a:gd name="connsiteY14" fmla="*/ 733 h 23487"/>
                      <a:gd name="connsiteX15" fmla="*/ 758 w 11757"/>
                      <a:gd name="connsiteY15" fmla="*/ 4101 h 23487"/>
                      <a:gd name="connsiteX16" fmla="*/ 1556 w 11757"/>
                      <a:gd name="connsiteY16" fmla="*/ 5289 h 23487"/>
                      <a:gd name="connsiteX17" fmla="*/ 1755 w 11757"/>
                      <a:gd name="connsiteY17" fmla="*/ 5883 h 23487"/>
                      <a:gd name="connsiteX18" fmla="*/ 3948 w 11757"/>
                      <a:gd name="connsiteY18" fmla="*/ 11232 h 23487"/>
                      <a:gd name="connsiteX19" fmla="*/ 3748 w 11757"/>
                      <a:gd name="connsiteY19" fmla="*/ 13609 h 23487"/>
                      <a:gd name="connsiteX20" fmla="*/ 2353 w 11757"/>
                      <a:gd name="connsiteY20" fmla="*/ 13411 h 234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11757" h="23487">
                        <a:moveTo>
                          <a:pt x="2353" y="13411"/>
                        </a:moveTo>
                        <a:cubicBezTo>
                          <a:pt x="958" y="14599"/>
                          <a:pt x="1954" y="17174"/>
                          <a:pt x="3748" y="19551"/>
                        </a:cubicBezTo>
                        <a:cubicBezTo>
                          <a:pt x="4944" y="21136"/>
                          <a:pt x="6140" y="21730"/>
                          <a:pt x="6938" y="21136"/>
                        </a:cubicBezTo>
                        <a:cubicBezTo>
                          <a:pt x="8333" y="22919"/>
                          <a:pt x="9728" y="23909"/>
                          <a:pt x="10924" y="23315"/>
                        </a:cubicBezTo>
                        <a:cubicBezTo>
                          <a:pt x="12120" y="22721"/>
                          <a:pt x="12120" y="20938"/>
                          <a:pt x="10326" y="18363"/>
                        </a:cubicBezTo>
                        <a:cubicBezTo>
                          <a:pt x="9529" y="17372"/>
                          <a:pt x="8732" y="16580"/>
                          <a:pt x="7934" y="15986"/>
                        </a:cubicBezTo>
                        <a:cubicBezTo>
                          <a:pt x="7934" y="15392"/>
                          <a:pt x="7735" y="14995"/>
                          <a:pt x="7735" y="14401"/>
                        </a:cubicBezTo>
                        <a:lnTo>
                          <a:pt x="7535" y="13411"/>
                        </a:lnTo>
                        <a:cubicBezTo>
                          <a:pt x="8134" y="13014"/>
                          <a:pt x="8532" y="11826"/>
                          <a:pt x="8134" y="10241"/>
                        </a:cubicBezTo>
                        <a:cubicBezTo>
                          <a:pt x="7735" y="8855"/>
                          <a:pt x="7535" y="7270"/>
                          <a:pt x="6938" y="5883"/>
                        </a:cubicBezTo>
                        <a:cubicBezTo>
                          <a:pt x="6938" y="5883"/>
                          <a:pt x="7137" y="5685"/>
                          <a:pt x="7137" y="5685"/>
                        </a:cubicBezTo>
                        <a:cubicBezTo>
                          <a:pt x="6938" y="5487"/>
                          <a:pt x="6938" y="5289"/>
                          <a:pt x="6738" y="5091"/>
                        </a:cubicBezTo>
                        <a:cubicBezTo>
                          <a:pt x="5941" y="2912"/>
                          <a:pt x="4944" y="1327"/>
                          <a:pt x="3350" y="931"/>
                        </a:cubicBezTo>
                        <a:cubicBezTo>
                          <a:pt x="3350" y="931"/>
                          <a:pt x="3350" y="931"/>
                          <a:pt x="3150" y="931"/>
                        </a:cubicBezTo>
                        <a:cubicBezTo>
                          <a:pt x="1954" y="-59"/>
                          <a:pt x="958" y="-456"/>
                          <a:pt x="161" y="733"/>
                        </a:cubicBezTo>
                        <a:cubicBezTo>
                          <a:pt x="-238" y="1327"/>
                          <a:pt x="161" y="3110"/>
                          <a:pt x="758" y="4101"/>
                        </a:cubicBezTo>
                        <a:cubicBezTo>
                          <a:pt x="958" y="4497"/>
                          <a:pt x="1356" y="4893"/>
                          <a:pt x="1556" y="5289"/>
                        </a:cubicBezTo>
                        <a:cubicBezTo>
                          <a:pt x="1556" y="5487"/>
                          <a:pt x="1556" y="5685"/>
                          <a:pt x="1755" y="5883"/>
                        </a:cubicBezTo>
                        <a:cubicBezTo>
                          <a:pt x="2353" y="8062"/>
                          <a:pt x="2951" y="9845"/>
                          <a:pt x="3948" y="11232"/>
                        </a:cubicBezTo>
                        <a:cubicBezTo>
                          <a:pt x="3748" y="11826"/>
                          <a:pt x="3748" y="12618"/>
                          <a:pt x="3748" y="13609"/>
                        </a:cubicBezTo>
                        <a:cubicBezTo>
                          <a:pt x="3350" y="13213"/>
                          <a:pt x="2951" y="13014"/>
                          <a:pt x="2353" y="134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66" name="Freeform 3365">
                    <a:extLst>
                      <a:ext uri="{FF2B5EF4-FFF2-40B4-BE49-F238E27FC236}">
                        <a16:creationId xmlns:a16="http://schemas.microsoft.com/office/drawing/2014/main" id="{9C057A45-BA95-3035-CDD1-E498630B9C7D}"/>
                      </a:ext>
                    </a:extLst>
                  </p:cNvPr>
                  <p:cNvSpPr/>
                  <p:nvPr/>
                </p:nvSpPr>
                <p:spPr>
                  <a:xfrm>
                    <a:off x="2250643" y="5672116"/>
                    <a:ext cx="7798" cy="15193"/>
                  </a:xfrm>
                  <a:custGeom>
                    <a:avLst/>
                    <a:gdLst>
                      <a:gd name="connsiteX0" fmla="*/ 924 w 7798"/>
                      <a:gd name="connsiteY0" fmla="*/ 151 h 15193"/>
                      <a:gd name="connsiteX1" fmla="*/ 724 w 7798"/>
                      <a:gd name="connsiteY1" fmla="*/ 4310 h 15193"/>
                      <a:gd name="connsiteX2" fmla="*/ 1721 w 7798"/>
                      <a:gd name="connsiteY2" fmla="*/ 6093 h 15193"/>
                      <a:gd name="connsiteX3" fmla="*/ 2718 w 7798"/>
                      <a:gd name="connsiteY3" fmla="*/ 12630 h 15193"/>
                      <a:gd name="connsiteX4" fmla="*/ 7103 w 7798"/>
                      <a:gd name="connsiteY4" fmla="*/ 14809 h 15193"/>
                      <a:gd name="connsiteX5" fmla="*/ 6305 w 7798"/>
                      <a:gd name="connsiteY5" fmla="*/ 9263 h 15193"/>
                      <a:gd name="connsiteX6" fmla="*/ 5309 w 7798"/>
                      <a:gd name="connsiteY6" fmla="*/ 8074 h 15193"/>
                      <a:gd name="connsiteX7" fmla="*/ 5110 w 7798"/>
                      <a:gd name="connsiteY7" fmla="*/ 3320 h 15193"/>
                      <a:gd name="connsiteX8" fmla="*/ 924 w 7798"/>
                      <a:gd name="connsiteY8" fmla="*/ 151 h 151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798" h="15193">
                        <a:moveTo>
                          <a:pt x="924" y="151"/>
                        </a:moveTo>
                        <a:cubicBezTo>
                          <a:pt x="-272" y="547"/>
                          <a:pt x="-272" y="2329"/>
                          <a:pt x="724" y="4310"/>
                        </a:cubicBezTo>
                        <a:cubicBezTo>
                          <a:pt x="1123" y="4905"/>
                          <a:pt x="1322" y="5499"/>
                          <a:pt x="1721" y="6093"/>
                        </a:cubicBezTo>
                        <a:cubicBezTo>
                          <a:pt x="-73" y="7084"/>
                          <a:pt x="1123" y="10055"/>
                          <a:pt x="2718" y="12630"/>
                        </a:cubicBezTo>
                        <a:cubicBezTo>
                          <a:pt x="4113" y="14809"/>
                          <a:pt x="5907" y="15799"/>
                          <a:pt x="7103" y="14809"/>
                        </a:cubicBezTo>
                        <a:cubicBezTo>
                          <a:pt x="8299" y="13818"/>
                          <a:pt x="7900" y="11640"/>
                          <a:pt x="6305" y="9263"/>
                        </a:cubicBezTo>
                        <a:lnTo>
                          <a:pt x="5309" y="8074"/>
                        </a:lnTo>
                        <a:cubicBezTo>
                          <a:pt x="6305" y="7480"/>
                          <a:pt x="6305" y="5697"/>
                          <a:pt x="5110" y="3320"/>
                        </a:cubicBezTo>
                        <a:cubicBezTo>
                          <a:pt x="4113" y="745"/>
                          <a:pt x="2518" y="-444"/>
                          <a:pt x="924" y="1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67" name="Freeform 3366">
                    <a:extLst>
                      <a:ext uri="{FF2B5EF4-FFF2-40B4-BE49-F238E27FC236}">
                        <a16:creationId xmlns:a16="http://schemas.microsoft.com/office/drawing/2014/main" id="{EDA5972A-E63E-4F73-0F09-57E789748F18}"/>
                      </a:ext>
                    </a:extLst>
                  </p:cNvPr>
                  <p:cNvSpPr/>
                  <p:nvPr/>
                </p:nvSpPr>
                <p:spPr>
                  <a:xfrm>
                    <a:off x="2087122" y="5717628"/>
                    <a:ext cx="4741" cy="3885"/>
                  </a:xfrm>
                  <a:custGeom>
                    <a:avLst/>
                    <a:gdLst>
                      <a:gd name="connsiteX0" fmla="*/ 3787 w 4741"/>
                      <a:gd name="connsiteY0" fmla="*/ 3764 h 3885"/>
                      <a:gd name="connsiteX1" fmla="*/ 4186 w 4741"/>
                      <a:gd name="connsiteY1" fmla="*/ 0 h 3885"/>
                      <a:gd name="connsiteX2" fmla="*/ 0 w 4741"/>
                      <a:gd name="connsiteY2" fmla="*/ 2377 h 3885"/>
                      <a:gd name="connsiteX3" fmla="*/ 3787 w 4741"/>
                      <a:gd name="connsiteY3" fmla="*/ 3764 h 38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741" h="3885">
                        <a:moveTo>
                          <a:pt x="3787" y="3764"/>
                        </a:moveTo>
                        <a:cubicBezTo>
                          <a:pt x="4983" y="2971"/>
                          <a:pt x="4983" y="1585"/>
                          <a:pt x="4186" y="0"/>
                        </a:cubicBezTo>
                        <a:cubicBezTo>
                          <a:pt x="2791" y="792"/>
                          <a:pt x="1395" y="1585"/>
                          <a:pt x="0" y="2377"/>
                        </a:cubicBezTo>
                        <a:cubicBezTo>
                          <a:pt x="1196" y="3566"/>
                          <a:pt x="2591" y="4160"/>
                          <a:pt x="3787" y="37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68" name="Freeform 3367">
                    <a:extLst>
                      <a:ext uri="{FF2B5EF4-FFF2-40B4-BE49-F238E27FC236}">
                        <a16:creationId xmlns:a16="http://schemas.microsoft.com/office/drawing/2014/main" id="{D005327E-CF80-E73F-1B28-41CD811486B6}"/>
                      </a:ext>
                    </a:extLst>
                  </p:cNvPr>
                  <p:cNvSpPr/>
                  <p:nvPr/>
                </p:nvSpPr>
                <p:spPr>
                  <a:xfrm>
                    <a:off x="2105062" y="5708516"/>
                    <a:ext cx="3388" cy="2575"/>
                  </a:xfrm>
                  <a:custGeom>
                    <a:avLst/>
                    <a:gdLst>
                      <a:gd name="connsiteX0" fmla="*/ 3189 w 3388"/>
                      <a:gd name="connsiteY0" fmla="*/ 1585 h 2575"/>
                      <a:gd name="connsiteX1" fmla="*/ 3389 w 3388"/>
                      <a:gd name="connsiteY1" fmla="*/ 0 h 2575"/>
                      <a:gd name="connsiteX2" fmla="*/ 0 w 3388"/>
                      <a:gd name="connsiteY2" fmla="*/ 1783 h 2575"/>
                      <a:gd name="connsiteX3" fmla="*/ 3189 w 3388"/>
                      <a:gd name="connsiteY3" fmla="*/ 1585 h 2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388" h="2575">
                        <a:moveTo>
                          <a:pt x="3189" y="1585"/>
                        </a:moveTo>
                        <a:cubicBezTo>
                          <a:pt x="3389" y="1189"/>
                          <a:pt x="3389" y="594"/>
                          <a:pt x="3389" y="0"/>
                        </a:cubicBezTo>
                        <a:cubicBezTo>
                          <a:pt x="2192" y="594"/>
                          <a:pt x="1196" y="1189"/>
                          <a:pt x="0" y="1783"/>
                        </a:cubicBezTo>
                        <a:cubicBezTo>
                          <a:pt x="1395" y="2773"/>
                          <a:pt x="2791" y="2971"/>
                          <a:pt x="3189" y="15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69" name="Freeform 3368">
                    <a:extLst>
                      <a:ext uri="{FF2B5EF4-FFF2-40B4-BE49-F238E27FC236}">
                        <a16:creationId xmlns:a16="http://schemas.microsoft.com/office/drawing/2014/main" id="{CB522522-8DCD-5360-938C-4E026084660F}"/>
                      </a:ext>
                    </a:extLst>
                  </p:cNvPr>
                  <p:cNvSpPr/>
                  <p:nvPr/>
                </p:nvSpPr>
                <p:spPr>
                  <a:xfrm>
                    <a:off x="2141796" y="5721742"/>
                    <a:ext cx="7301" cy="7979"/>
                  </a:xfrm>
                  <a:custGeom>
                    <a:avLst/>
                    <a:gdLst>
                      <a:gd name="connsiteX0" fmla="*/ 540 w 7301"/>
                      <a:gd name="connsiteY0" fmla="*/ 443 h 7979"/>
                      <a:gd name="connsiteX1" fmla="*/ 1537 w 7301"/>
                      <a:gd name="connsiteY1" fmla="*/ 4801 h 7979"/>
                      <a:gd name="connsiteX2" fmla="*/ 6520 w 7301"/>
                      <a:gd name="connsiteY2" fmla="*/ 7772 h 7979"/>
                      <a:gd name="connsiteX3" fmla="*/ 5722 w 7301"/>
                      <a:gd name="connsiteY3" fmla="*/ 3018 h 7979"/>
                      <a:gd name="connsiteX4" fmla="*/ 540 w 7301"/>
                      <a:gd name="connsiteY4" fmla="*/ 443 h 7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01" h="7979">
                        <a:moveTo>
                          <a:pt x="540" y="443"/>
                        </a:moveTo>
                        <a:cubicBezTo>
                          <a:pt x="-656" y="1235"/>
                          <a:pt x="340" y="3018"/>
                          <a:pt x="1537" y="4801"/>
                        </a:cubicBezTo>
                        <a:cubicBezTo>
                          <a:pt x="3131" y="6980"/>
                          <a:pt x="5124" y="8564"/>
                          <a:pt x="6520" y="7772"/>
                        </a:cubicBezTo>
                        <a:cubicBezTo>
                          <a:pt x="7915" y="6980"/>
                          <a:pt x="7317" y="4801"/>
                          <a:pt x="5722" y="3018"/>
                        </a:cubicBezTo>
                        <a:cubicBezTo>
                          <a:pt x="3530" y="46"/>
                          <a:pt x="1736" y="-548"/>
                          <a:pt x="540" y="4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70" name="Freeform 3369">
                    <a:extLst>
                      <a:ext uri="{FF2B5EF4-FFF2-40B4-BE49-F238E27FC236}">
                        <a16:creationId xmlns:a16="http://schemas.microsoft.com/office/drawing/2014/main" id="{3A1B2BBF-C1CE-CEC5-6A8D-926A0600798D}"/>
                      </a:ext>
                    </a:extLst>
                  </p:cNvPr>
                  <p:cNvSpPr/>
                  <p:nvPr/>
                </p:nvSpPr>
                <p:spPr>
                  <a:xfrm>
                    <a:off x="2043061" y="5798225"/>
                    <a:ext cx="16355" cy="19449"/>
                  </a:xfrm>
                  <a:custGeom>
                    <a:avLst/>
                    <a:gdLst>
                      <a:gd name="connsiteX0" fmla="*/ 3798 w 16355"/>
                      <a:gd name="connsiteY0" fmla="*/ 4383 h 19449"/>
                      <a:gd name="connsiteX1" fmla="*/ 7585 w 16355"/>
                      <a:gd name="connsiteY1" fmla="*/ 7355 h 19449"/>
                      <a:gd name="connsiteX2" fmla="*/ 7585 w 16355"/>
                      <a:gd name="connsiteY2" fmla="*/ 7553 h 19449"/>
                      <a:gd name="connsiteX3" fmla="*/ 7385 w 16355"/>
                      <a:gd name="connsiteY3" fmla="*/ 9534 h 19449"/>
                      <a:gd name="connsiteX4" fmla="*/ 6190 w 16355"/>
                      <a:gd name="connsiteY4" fmla="*/ 9534 h 19449"/>
                      <a:gd name="connsiteX5" fmla="*/ 5592 w 16355"/>
                      <a:gd name="connsiteY5" fmla="*/ 11911 h 19449"/>
                      <a:gd name="connsiteX6" fmla="*/ 5592 w 16355"/>
                      <a:gd name="connsiteY6" fmla="*/ 12307 h 19449"/>
                      <a:gd name="connsiteX7" fmla="*/ 3997 w 16355"/>
                      <a:gd name="connsiteY7" fmla="*/ 10722 h 19449"/>
                      <a:gd name="connsiteX8" fmla="*/ 210 w 16355"/>
                      <a:gd name="connsiteY8" fmla="*/ 10128 h 19449"/>
                      <a:gd name="connsiteX9" fmla="*/ 3000 w 16355"/>
                      <a:gd name="connsiteY9" fmla="*/ 15476 h 19449"/>
                      <a:gd name="connsiteX10" fmla="*/ 6987 w 16355"/>
                      <a:gd name="connsiteY10" fmla="*/ 16071 h 19449"/>
                      <a:gd name="connsiteX11" fmla="*/ 6987 w 16355"/>
                      <a:gd name="connsiteY11" fmla="*/ 16071 h 19449"/>
                      <a:gd name="connsiteX12" fmla="*/ 7585 w 16355"/>
                      <a:gd name="connsiteY12" fmla="*/ 16665 h 19449"/>
                      <a:gd name="connsiteX13" fmla="*/ 12967 w 16355"/>
                      <a:gd name="connsiteY13" fmla="*/ 19240 h 19449"/>
                      <a:gd name="connsiteX14" fmla="*/ 13565 w 16355"/>
                      <a:gd name="connsiteY14" fmla="*/ 18051 h 19449"/>
                      <a:gd name="connsiteX15" fmla="*/ 14960 w 16355"/>
                      <a:gd name="connsiteY15" fmla="*/ 17457 h 19449"/>
                      <a:gd name="connsiteX16" fmla="*/ 15558 w 16355"/>
                      <a:gd name="connsiteY16" fmla="*/ 17061 h 19449"/>
                      <a:gd name="connsiteX17" fmla="*/ 15558 w 16355"/>
                      <a:gd name="connsiteY17" fmla="*/ 16665 h 19449"/>
                      <a:gd name="connsiteX18" fmla="*/ 16355 w 16355"/>
                      <a:gd name="connsiteY18" fmla="*/ 15476 h 19449"/>
                      <a:gd name="connsiteX19" fmla="*/ 14163 w 16355"/>
                      <a:gd name="connsiteY19" fmla="*/ 12307 h 19449"/>
                      <a:gd name="connsiteX20" fmla="*/ 10973 w 16355"/>
                      <a:gd name="connsiteY20" fmla="*/ 7949 h 19449"/>
                      <a:gd name="connsiteX21" fmla="*/ 9179 w 16355"/>
                      <a:gd name="connsiteY21" fmla="*/ 6760 h 19449"/>
                      <a:gd name="connsiteX22" fmla="*/ 7784 w 16355"/>
                      <a:gd name="connsiteY22" fmla="*/ 2402 h 19449"/>
                      <a:gd name="connsiteX23" fmla="*/ 2801 w 16355"/>
                      <a:gd name="connsiteY23" fmla="*/ 422 h 19449"/>
                      <a:gd name="connsiteX24" fmla="*/ 3798 w 16355"/>
                      <a:gd name="connsiteY24" fmla="*/ 4383 h 194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16355" h="19449">
                        <a:moveTo>
                          <a:pt x="3798" y="4383"/>
                        </a:moveTo>
                        <a:cubicBezTo>
                          <a:pt x="4994" y="5770"/>
                          <a:pt x="6389" y="6959"/>
                          <a:pt x="7585" y="7355"/>
                        </a:cubicBezTo>
                        <a:lnTo>
                          <a:pt x="7585" y="7553"/>
                        </a:lnTo>
                        <a:cubicBezTo>
                          <a:pt x="7385" y="8147"/>
                          <a:pt x="7385" y="8939"/>
                          <a:pt x="7385" y="9534"/>
                        </a:cubicBezTo>
                        <a:cubicBezTo>
                          <a:pt x="6987" y="9336"/>
                          <a:pt x="6588" y="9336"/>
                          <a:pt x="6190" y="9534"/>
                        </a:cubicBezTo>
                        <a:cubicBezTo>
                          <a:pt x="5592" y="9930"/>
                          <a:pt x="5392" y="10920"/>
                          <a:pt x="5592" y="11911"/>
                        </a:cubicBezTo>
                        <a:cubicBezTo>
                          <a:pt x="5592" y="12109"/>
                          <a:pt x="5592" y="12109"/>
                          <a:pt x="5592" y="12307"/>
                        </a:cubicBezTo>
                        <a:cubicBezTo>
                          <a:pt x="5193" y="11713"/>
                          <a:pt x="4595" y="11317"/>
                          <a:pt x="3997" y="10722"/>
                        </a:cubicBezTo>
                        <a:cubicBezTo>
                          <a:pt x="2203" y="9138"/>
                          <a:pt x="808" y="8939"/>
                          <a:pt x="210" y="10128"/>
                        </a:cubicBezTo>
                        <a:cubicBezTo>
                          <a:pt x="-588" y="11713"/>
                          <a:pt x="1007" y="13694"/>
                          <a:pt x="3000" y="15476"/>
                        </a:cubicBezTo>
                        <a:cubicBezTo>
                          <a:pt x="4595" y="16863"/>
                          <a:pt x="5990" y="17061"/>
                          <a:pt x="6987" y="16071"/>
                        </a:cubicBezTo>
                        <a:lnTo>
                          <a:pt x="6987" y="16071"/>
                        </a:lnTo>
                        <a:lnTo>
                          <a:pt x="7585" y="16665"/>
                        </a:lnTo>
                        <a:cubicBezTo>
                          <a:pt x="9379" y="18448"/>
                          <a:pt x="11571" y="20032"/>
                          <a:pt x="12967" y="19240"/>
                        </a:cubicBezTo>
                        <a:cubicBezTo>
                          <a:pt x="13565" y="18844"/>
                          <a:pt x="13764" y="18448"/>
                          <a:pt x="13565" y="18051"/>
                        </a:cubicBezTo>
                        <a:cubicBezTo>
                          <a:pt x="14163" y="18051"/>
                          <a:pt x="14561" y="17853"/>
                          <a:pt x="14960" y="17457"/>
                        </a:cubicBezTo>
                        <a:cubicBezTo>
                          <a:pt x="15159" y="17457"/>
                          <a:pt x="15359" y="17259"/>
                          <a:pt x="15558" y="17061"/>
                        </a:cubicBezTo>
                        <a:cubicBezTo>
                          <a:pt x="15558" y="16863"/>
                          <a:pt x="15558" y="16863"/>
                          <a:pt x="15558" y="16665"/>
                        </a:cubicBezTo>
                        <a:cubicBezTo>
                          <a:pt x="15757" y="16269"/>
                          <a:pt x="16156" y="15872"/>
                          <a:pt x="16355" y="15476"/>
                        </a:cubicBezTo>
                        <a:cubicBezTo>
                          <a:pt x="15558" y="14486"/>
                          <a:pt x="14960" y="13297"/>
                          <a:pt x="14163" y="12307"/>
                        </a:cubicBezTo>
                        <a:cubicBezTo>
                          <a:pt x="13365" y="10920"/>
                          <a:pt x="12369" y="9534"/>
                          <a:pt x="10973" y="7949"/>
                        </a:cubicBezTo>
                        <a:cubicBezTo>
                          <a:pt x="10375" y="7355"/>
                          <a:pt x="9777" y="6959"/>
                          <a:pt x="9179" y="6760"/>
                        </a:cubicBezTo>
                        <a:cubicBezTo>
                          <a:pt x="9977" y="5770"/>
                          <a:pt x="8980" y="4185"/>
                          <a:pt x="7784" y="2402"/>
                        </a:cubicBezTo>
                        <a:cubicBezTo>
                          <a:pt x="5990" y="223"/>
                          <a:pt x="3997" y="-569"/>
                          <a:pt x="2801" y="422"/>
                        </a:cubicBezTo>
                        <a:cubicBezTo>
                          <a:pt x="2203" y="1016"/>
                          <a:pt x="2402" y="2601"/>
                          <a:pt x="3798" y="43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71" name="Freeform 3370">
                    <a:extLst>
                      <a:ext uri="{FF2B5EF4-FFF2-40B4-BE49-F238E27FC236}">
                        <a16:creationId xmlns:a16="http://schemas.microsoft.com/office/drawing/2014/main" id="{430DDD97-622E-3204-D6D0-F198BF6C829D}"/>
                      </a:ext>
                    </a:extLst>
                  </p:cNvPr>
                  <p:cNvSpPr/>
                  <p:nvPr/>
                </p:nvSpPr>
                <p:spPr>
                  <a:xfrm>
                    <a:off x="2238331" y="5750502"/>
                    <a:ext cx="10270" cy="14660"/>
                  </a:xfrm>
                  <a:custGeom>
                    <a:avLst/>
                    <a:gdLst>
                      <a:gd name="connsiteX0" fmla="*/ 1076 w 10270"/>
                      <a:gd name="connsiteY0" fmla="*/ 4763 h 14660"/>
                      <a:gd name="connsiteX1" fmla="*/ 2272 w 10270"/>
                      <a:gd name="connsiteY1" fmla="*/ 6150 h 14660"/>
                      <a:gd name="connsiteX2" fmla="*/ 1674 w 10270"/>
                      <a:gd name="connsiteY2" fmla="*/ 12291 h 14660"/>
                      <a:gd name="connsiteX3" fmla="*/ 4066 w 10270"/>
                      <a:gd name="connsiteY3" fmla="*/ 14272 h 14660"/>
                      <a:gd name="connsiteX4" fmla="*/ 5262 w 10270"/>
                      <a:gd name="connsiteY4" fmla="*/ 8725 h 14660"/>
                      <a:gd name="connsiteX5" fmla="*/ 4863 w 10270"/>
                      <a:gd name="connsiteY5" fmla="*/ 7339 h 14660"/>
                      <a:gd name="connsiteX6" fmla="*/ 5063 w 10270"/>
                      <a:gd name="connsiteY6" fmla="*/ 7141 h 14660"/>
                      <a:gd name="connsiteX7" fmla="*/ 7455 w 10270"/>
                      <a:gd name="connsiteY7" fmla="*/ 8527 h 14660"/>
                      <a:gd name="connsiteX8" fmla="*/ 9049 w 10270"/>
                      <a:gd name="connsiteY8" fmla="*/ 8923 h 14660"/>
                      <a:gd name="connsiteX9" fmla="*/ 9647 w 10270"/>
                      <a:gd name="connsiteY9" fmla="*/ 5358 h 14660"/>
                      <a:gd name="connsiteX10" fmla="*/ 5262 w 10270"/>
                      <a:gd name="connsiteY10" fmla="*/ 1198 h 14660"/>
                      <a:gd name="connsiteX11" fmla="*/ 2870 w 10270"/>
                      <a:gd name="connsiteY11" fmla="*/ 207 h 14660"/>
                      <a:gd name="connsiteX12" fmla="*/ 2073 w 10270"/>
                      <a:gd name="connsiteY12" fmla="*/ 1594 h 14660"/>
                      <a:gd name="connsiteX13" fmla="*/ 478 w 10270"/>
                      <a:gd name="connsiteY13" fmla="*/ 1198 h 14660"/>
                      <a:gd name="connsiteX14" fmla="*/ 1076 w 10270"/>
                      <a:gd name="connsiteY14" fmla="*/ 4763 h 14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0270" h="14660">
                        <a:moveTo>
                          <a:pt x="1076" y="4763"/>
                        </a:moveTo>
                        <a:cubicBezTo>
                          <a:pt x="1475" y="5358"/>
                          <a:pt x="1874" y="5754"/>
                          <a:pt x="2272" y="6150"/>
                        </a:cubicBezTo>
                        <a:cubicBezTo>
                          <a:pt x="1276" y="7141"/>
                          <a:pt x="877" y="9320"/>
                          <a:pt x="1674" y="12291"/>
                        </a:cubicBezTo>
                        <a:cubicBezTo>
                          <a:pt x="2272" y="14272"/>
                          <a:pt x="3070" y="15262"/>
                          <a:pt x="4066" y="14272"/>
                        </a:cubicBezTo>
                        <a:cubicBezTo>
                          <a:pt x="5063" y="13083"/>
                          <a:pt x="5860" y="11696"/>
                          <a:pt x="5262" y="8725"/>
                        </a:cubicBezTo>
                        <a:cubicBezTo>
                          <a:pt x="5063" y="8131"/>
                          <a:pt x="5063" y="7735"/>
                          <a:pt x="4863" y="7339"/>
                        </a:cubicBezTo>
                        <a:cubicBezTo>
                          <a:pt x="5063" y="7339"/>
                          <a:pt x="5063" y="7141"/>
                          <a:pt x="5063" y="7141"/>
                        </a:cubicBezTo>
                        <a:cubicBezTo>
                          <a:pt x="5860" y="8131"/>
                          <a:pt x="6857" y="8527"/>
                          <a:pt x="7455" y="8527"/>
                        </a:cubicBezTo>
                        <a:cubicBezTo>
                          <a:pt x="8053" y="8725"/>
                          <a:pt x="8451" y="8923"/>
                          <a:pt x="9049" y="8923"/>
                        </a:cubicBezTo>
                        <a:cubicBezTo>
                          <a:pt x="10445" y="8725"/>
                          <a:pt x="10644" y="7339"/>
                          <a:pt x="9647" y="5358"/>
                        </a:cubicBezTo>
                        <a:cubicBezTo>
                          <a:pt x="8053" y="2584"/>
                          <a:pt x="6657" y="1198"/>
                          <a:pt x="5262" y="1198"/>
                        </a:cubicBezTo>
                        <a:cubicBezTo>
                          <a:pt x="4465" y="405"/>
                          <a:pt x="3668" y="-387"/>
                          <a:pt x="2870" y="207"/>
                        </a:cubicBezTo>
                        <a:cubicBezTo>
                          <a:pt x="2272" y="604"/>
                          <a:pt x="2272" y="1000"/>
                          <a:pt x="2073" y="1594"/>
                        </a:cubicBezTo>
                        <a:cubicBezTo>
                          <a:pt x="1475" y="1198"/>
                          <a:pt x="877" y="1000"/>
                          <a:pt x="478" y="1198"/>
                        </a:cubicBezTo>
                        <a:cubicBezTo>
                          <a:pt x="-319" y="1396"/>
                          <a:pt x="-120" y="2981"/>
                          <a:pt x="1076" y="47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72" name="Freeform 3371">
                    <a:extLst>
                      <a:ext uri="{FF2B5EF4-FFF2-40B4-BE49-F238E27FC236}">
                        <a16:creationId xmlns:a16="http://schemas.microsoft.com/office/drawing/2014/main" id="{DC1A2EEC-3A01-3FD8-ABD8-5954252F9F62}"/>
                      </a:ext>
                    </a:extLst>
                  </p:cNvPr>
                  <p:cNvSpPr/>
                  <p:nvPr/>
                </p:nvSpPr>
                <p:spPr>
                  <a:xfrm>
                    <a:off x="2199540" y="5769722"/>
                    <a:ext cx="6720" cy="11323"/>
                  </a:xfrm>
                  <a:custGeom>
                    <a:avLst/>
                    <a:gdLst>
                      <a:gd name="connsiteX0" fmla="*/ 1597 w 6720"/>
                      <a:gd name="connsiteY0" fmla="*/ 9313 h 11323"/>
                      <a:gd name="connsiteX1" fmla="*/ 6181 w 6720"/>
                      <a:gd name="connsiteY1" fmla="*/ 10898 h 11323"/>
                      <a:gd name="connsiteX2" fmla="*/ 5583 w 6720"/>
                      <a:gd name="connsiteY2" fmla="*/ 6936 h 11323"/>
                      <a:gd name="connsiteX3" fmla="*/ 4587 w 6720"/>
                      <a:gd name="connsiteY3" fmla="*/ 5748 h 11323"/>
                      <a:gd name="connsiteX4" fmla="*/ 4388 w 6720"/>
                      <a:gd name="connsiteY4" fmla="*/ 3569 h 11323"/>
                      <a:gd name="connsiteX5" fmla="*/ 1398 w 6720"/>
                      <a:gd name="connsiteY5" fmla="*/ 399 h 11323"/>
                      <a:gd name="connsiteX6" fmla="*/ 999 w 6720"/>
                      <a:gd name="connsiteY6" fmla="*/ 4361 h 11323"/>
                      <a:gd name="connsiteX7" fmla="*/ 999 w 6720"/>
                      <a:gd name="connsiteY7" fmla="*/ 4361 h 11323"/>
                      <a:gd name="connsiteX8" fmla="*/ 1597 w 6720"/>
                      <a:gd name="connsiteY8" fmla="*/ 9313 h 113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720" h="11323">
                        <a:moveTo>
                          <a:pt x="1597" y="9313"/>
                        </a:moveTo>
                        <a:cubicBezTo>
                          <a:pt x="3391" y="11492"/>
                          <a:pt x="5185" y="11690"/>
                          <a:pt x="6181" y="10898"/>
                        </a:cubicBezTo>
                        <a:cubicBezTo>
                          <a:pt x="6979" y="10304"/>
                          <a:pt x="6979" y="8917"/>
                          <a:pt x="5583" y="6936"/>
                        </a:cubicBezTo>
                        <a:cubicBezTo>
                          <a:pt x="5185" y="6540"/>
                          <a:pt x="4786" y="6144"/>
                          <a:pt x="4587" y="5748"/>
                        </a:cubicBezTo>
                        <a:cubicBezTo>
                          <a:pt x="4587" y="5153"/>
                          <a:pt x="4587" y="4361"/>
                          <a:pt x="4388" y="3569"/>
                        </a:cubicBezTo>
                        <a:cubicBezTo>
                          <a:pt x="3789" y="795"/>
                          <a:pt x="2594" y="-789"/>
                          <a:pt x="1398" y="399"/>
                        </a:cubicBezTo>
                        <a:cubicBezTo>
                          <a:pt x="600" y="1192"/>
                          <a:pt x="600" y="2578"/>
                          <a:pt x="999" y="4361"/>
                        </a:cubicBezTo>
                        <a:cubicBezTo>
                          <a:pt x="999" y="4361"/>
                          <a:pt x="999" y="4361"/>
                          <a:pt x="999" y="4361"/>
                        </a:cubicBezTo>
                        <a:cubicBezTo>
                          <a:pt x="-596" y="5351"/>
                          <a:pt x="-197" y="7134"/>
                          <a:pt x="1597" y="93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73" name="Freeform 3372">
                    <a:extLst>
                      <a:ext uri="{FF2B5EF4-FFF2-40B4-BE49-F238E27FC236}">
                        <a16:creationId xmlns:a16="http://schemas.microsoft.com/office/drawing/2014/main" id="{852B956C-190F-8FC2-1811-8A56C91A36CF}"/>
                      </a:ext>
                    </a:extLst>
                  </p:cNvPr>
                  <p:cNvSpPr/>
                  <p:nvPr/>
                </p:nvSpPr>
                <p:spPr>
                  <a:xfrm>
                    <a:off x="2212532" y="5685508"/>
                    <a:ext cx="8338" cy="12928"/>
                  </a:xfrm>
                  <a:custGeom>
                    <a:avLst/>
                    <a:gdLst>
                      <a:gd name="connsiteX0" fmla="*/ 1163 w 8338"/>
                      <a:gd name="connsiteY0" fmla="*/ 4190 h 12928"/>
                      <a:gd name="connsiteX1" fmla="*/ 565 w 8338"/>
                      <a:gd name="connsiteY1" fmla="*/ 6765 h 12928"/>
                      <a:gd name="connsiteX2" fmla="*/ 5149 w 8338"/>
                      <a:gd name="connsiteY2" fmla="*/ 12708 h 12928"/>
                      <a:gd name="connsiteX3" fmla="*/ 8339 w 8338"/>
                      <a:gd name="connsiteY3" fmla="*/ 12510 h 12928"/>
                      <a:gd name="connsiteX4" fmla="*/ 8339 w 8338"/>
                      <a:gd name="connsiteY4" fmla="*/ 12311 h 12928"/>
                      <a:gd name="connsiteX5" fmla="*/ 6345 w 8338"/>
                      <a:gd name="connsiteY5" fmla="*/ 8548 h 12928"/>
                      <a:gd name="connsiteX6" fmla="*/ 5548 w 8338"/>
                      <a:gd name="connsiteY6" fmla="*/ 7359 h 12928"/>
                      <a:gd name="connsiteX7" fmla="*/ 4352 w 8338"/>
                      <a:gd name="connsiteY7" fmla="*/ 2605 h 12928"/>
                      <a:gd name="connsiteX8" fmla="*/ 565 w 8338"/>
                      <a:gd name="connsiteY8" fmla="*/ 228 h 12928"/>
                      <a:gd name="connsiteX9" fmla="*/ 1163 w 8338"/>
                      <a:gd name="connsiteY9" fmla="*/ 4190 h 12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338" h="12928">
                        <a:moveTo>
                          <a:pt x="1163" y="4190"/>
                        </a:moveTo>
                        <a:cubicBezTo>
                          <a:pt x="565" y="4586"/>
                          <a:pt x="366" y="5577"/>
                          <a:pt x="565" y="6765"/>
                        </a:cubicBezTo>
                        <a:cubicBezTo>
                          <a:pt x="963" y="9935"/>
                          <a:pt x="3156" y="11717"/>
                          <a:pt x="5149" y="12708"/>
                        </a:cubicBezTo>
                        <a:cubicBezTo>
                          <a:pt x="6345" y="13302"/>
                          <a:pt x="7342" y="12510"/>
                          <a:pt x="8339" y="12510"/>
                        </a:cubicBezTo>
                        <a:lnTo>
                          <a:pt x="8339" y="12311"/>
                        </a:lnTo>
                        <a:lnTo>
                          <a:pt x="6345" y="8548"/>
                        </a:lnTo>
                        <a:lnTo>
                          <a:pt x="5548" y="7359"/>
                        </a:lnTo>
                        <a:cubicBezTo>
                          <a:pt x="6345" y="6369"/>
                          <a:pt x="5548" y="4388"/>
                          <a:pt x="4352" y="2605"/>
                        </a:cubicBezTo>
                        <a:cubicBezTo>
                          <a:pt x="2957" y="822"/>
                          <a:pt x="1561" y="-564"/>
                          <a:pt x="565" y="228"/>
                        </a:cubicBezTo>
                        <a:cubicBezTo>
                          <a:pt x="-432" y="426"/>
                          <a:pt x="-33" y="2209"/>
                          <a:pt x="1163" y="41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74" name="Freeform 3373">
                    <a:extLst>
                      <a:ext uri="{FF2B5EF4-FFF2-40B4-BE49-F238E27FC236}">
                        <a16:creationId xmlns:a16="http://schemas.microsoft.com/office/drawing/2014/main" id="{AD41A5FD-E2A9-425A-A1BB-0C00295EC163}"/>
                      </a:ext>
                    </a:extLst>
                  </p:cNvPr>
                  <p:cNvSpPr/>
                  <p:nvPr/>
                </p:nvSpPr>
                <p:spPr>
                  <a:xfrm>
                    <a:off x="2240451" y="5701964"/>
                    <a:ext cx="24226" cy="39906"/>
                  </a:xfrm>
                  <a:custGeom>
                    <a:avLst/>
                    <a:gdLst>
                      <a:gd name="connsiteX0" fmla="*/ 4338 w 24226"/>
                      <a:gd name="connsiteY0" fmla="*/ 2788 h 39906"/>
                      <a:gd name="connsiteX1" fmla="*/ 4737 w 24226"/>
                      <a:gd name="connsiteY1" fmla="*/ 8731 h 39906"/>
                      <a:gd name="connsiteX2" fmla="*/ 4537 w 24226"/>
                      <a:gd name="connsiteY2" fmla="*/ 11306 h 39906"/>
                      <a:gd name="connsiteX3" fmla="*/ 5135 w 24226"/>
                      <a:gd name="connsiteY3" fmla="*/ 16060 h 39906"/>
                      <a:gd name="connsiteX4" fmla="*/ 4737 w 24226"/>
                      <a:gd name="connsiteY4" fmla="*/ 15466 h 39906"/>
                      <a:gd name="connsiteX5" fmla="*/ 352 w 24226"/>
                      <a:gd name="connsiteY5" fmla="*/ 12296 h 39906"/>
                      <a:gd name="connsiteX6" fmla="*/ 1747 w 24226"/>
                      <a:gd name="connsiteY6" fmla="*/ 17843 h 39906"/>
                      <a:gd name="connsiteX7" fmla="*/ 5933 w 24226"/>
                      <a:gd name="connsiteY7" fmla="*/ 21012 h 39906"/>
                      <a:gd name="connsiteX8" fmla="*/ 6331 w 24226"/>
                      <a:gd name="connsiteY8" fmla="*/ 20220 h 39906"/>
                      <a:gd name="connsiteX9" fmla="*/ 6331 w 24226"/>
                      <a:gd name="connsiteY9" fmla="*/ 20814 h 39906"/>
                      <a:gd name="connsiteX10" fmla="*/ 6929 w 24226"/>
                      <a:gd name="connsiteY10" fmla="*/ 24380 h 39906"/>
                      <a:gd name="connsiteX11" fmla="*/ 8325 w 24226"/>
                      <a:gd name="connsiteY11" fmla="*/ 28540 h 39906"/>
                      <a:gd name="connsiteX12" fmla="*/ 11713 w 24226"/>
                      <a:gd name="connsiteY12" fmla="*/ 30323 h 39906"/>
                      <a:gd name="connsiteX13" fmla="*/ 10916 w 24226"/>
                      <a:gd name="connsiteY13" fmla="*/ 25965 h 39906"/>
                      <a:gd name="connsiteX14" fmla="*/ 10517 w 24226"/>
                      <a:gd name="connsiteY14" fmla="*/ 25568 h 39906"/>
                      <a:gd name="connsiteX15" fmla="*/ 10717 w 24226"/>
                      <a:gd name="connsiteY15" fmla="*/ 23389 h 39906"/>
                      <a:gd name="connsiteX16" fmla="*/ 8325 w 24226"/>
                      <a:gd name="connsiteY16" fmla="*/ 18041 h 39906"/>
                      <a:gd name="connsiteX17" fmla="*/ 8125 w 24226"/>
                      <a:gd name="connsiteY17" fmla="*/ 18041 h 39906"/>
                      <a:gd name="connsiteX18" fmla="*/ 8923 w 24226"/>
                      <a:gd name="connsiteY18" fmla="*/ 15664 h 39906"/>
                      <a:gd name="connsiteX19" fmla="*/ 13706 w 24226"/>
                      <a:gd name="connsiteY19" fmla="*/ 9127 h 39906"/>
                      <a:gd name="connsiteX20" fmla="*/ 13906 w 24226"/>
                      <a:gd name="connsiteY20" fmla="*/ 14674 h 39906"/>
                      <a:gd name="connsiteX21" fmla="*/ 16098 w 24226"/>
                      <a:gd name="connsiteY21" fmla="*/ 17843 h 39906"/>
                      <a:gd name="connsiteX22" fmla="*/ 15899 w 24226"/>
                      <a:gd name="connsiteY22" fmla="*/ 18041 h 39906"/>
                      <a:gd name="connsiteX23" fmla="*/ 15500 w 24226"/>
                      <a:gd name="connsiteY23" fmla="*/ 24380 h 39906"/>
                      <a:gd name="connsiteX24" fmla="*/ 16098 w 24226"/>
                      <a:gd name="connsiteY24" fmla="*/ 29530 h 39906"/>
                      <a:gd name="connsiteX25" fmla="*/ 16497 w 24226"/>
                      <a:gd name="connsiteY25" fmla="*/ 30323 h 39906"/>
                      <a:gd name="connsiteX26" fmla="*/ 14902 w 24226"/>
                      <a:gd name="connsiteY26" fmla="*/ 33294 h 39906"/>
                      <a:gd name="connsiteX27" fmla="*/ 17294 w 24226"/>
                      <a:gd name="connsiteY27" fmla="*/ 39831 h 39906"/>
                      <a:gd name="connsiteX28" fmla="*/ 19288 w 24226"/>
                      <a:gd name="connsiteY28" fmla="*/ 36859 h 39906"/>
                      <a:gd name="connsiteX29" fmla="*/ 18690 w 24226"/>
                      <a:gd name="connsiteY29" fmla="*/ 32303 h 39906"/>
                      <a:gd name="connsiteX30" fmla="*/ 20085 w 24226"/>
                      <a:gd name="connsiteY30" fmla="*/ 32303 h 39906"/>
                      <a:gd name="connsiteX31" fmla="*/ 23274 w 24226"/>
                      <a:gd name="connsiteY31" fmla="*/ 34284 h 39906"/>
                      <a:gd name="connsiteX32" fmla="*/ 23075 w 24226"/>
                      <a:gd name="connsiteY32" fmla="*/ 29332 h 39906"/>
                      <a:gd name="connsiteX33" fmla="*/ 20683 w 24226"/>
                      <a:gd name="connsiteY33" fmla="*/ 26361 h 39906"/>
                      <a:gd name="connsiteX34" fmla="*/ 19487 w 24226"/>
                      <a:gd name="connsiteY34" fmla="*/ 20616 h 39906"/>
                      <a:gd name="connsiteX35" fmla="*/ 16696 w 24226"/>
                      <a:gd name="connsiteY35" fmla="*/ 17645 h 39906"/>
                      <a:gd name="connsiteX36" fmla="*/ 17892 w 24226"/>
                      <a:gd name="connsiteY36" fmla="*/ 16654 h 39906"/>
                      <a:gd name="connsiteX37" fmla="*/ 17892 w 24226"/>
                      <a:gd name="connsiteY37" fmla="*/ 10316 h 39906"/>
                      <a:gd name="connsiteX38" fmla="*/ 14304 w 24226"/>
                      <a:gd name="connsiteY38" fmla="*/ 8137 h 39906"/>
                      <a:gd name="connsiteX39" fmla="*/ 14304 w 24226"/>
                      <a:gd name="connsiteY39" fmla="*/ 4571 h 39906"/>
                      <a:gd name="connsiteX40" fmla="*/ 14504 w 24226"/>
                      <a:gd name="connsiteY40" fmla="*/ 4967 h 39906"/>
                      <a:gd name="connsiteX41" fmla="*/ 18690 w 24226"/>
                      <a:gd name="connsiteY41" fmla="*/ 7344 h 39906"/>
                      <a:gd name="connsiteX42" fmla="*/ 17693 w 24226"/>
                      <a:gd name="connsiteY42" fmla="*/ 2590 h 39906"/>
                      <a:gd name="connsiteX43" fmla="*/ 14304 w 24226"/>
                      <a:gd name="connsiteY43" fmla="*/ 609 h 39906"/>
                      <a:gd name="connsiteX44" fmla="*/ 13906 w 24226"/>
                      <a:gd name="connsiteY44" fmla="*/ 1204 h 39906"/>
                      <a:gd name="connsiteX45" fmla="*/ 12112 w 24226"/>
                      <a:gd name="connsiteY45" fmla="*/ 15 h 39906"/>
                      <a:gd name="connsiteX46" fmla="*/ 6929 w 24226"/>
                      <a:gd name="connsiteY46" fmla="*/ 3977 h 39906"/>
                      <a:gd name="connsiteX47" fmla="*/ 4338 w 24226"/>
                      <a:gd name="connsiteY47" fmla="*/ 2788 h 39906"/>
                      <a:gd name="connsiteX48" fmla="*/ 6331 w 24226"/>
                      <a:gd name="connsiteY48" fmla="*/ 20022 h 39906"/>
                      <a:gd name="connsiteX49" fmla="*/ 5933 w 24226"/>
                      <a:gd name="connsiteY49" fmla="*/ 18041 h 39906"/>
                      <a:gd name="connsiteX50" fmla="*/ 6730 w 24226"/>
                      <a:gd name="connsiteY50" fmla="*/ 18635 h 39906"/>
                      <a:gd name="connsiteX51" fmla="*/ 6331 w 24226"/>
                      <a:gd name="connsiteY51" fmla="*/ 20022 h 399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</a:cxnLst>
                    <a:rect l="l" t="t" r="r" b="b"/>
                    <a:pathLst>
                      <a:path w="24226" h="39906">
                        <a:moveTo>
                          <a:pt x="4338" y="2788"/>
                        </a:moveTo>
                        <a:cubicBezTo>
                          <a:pt x="3142" y="3977"/>
                          <a:pt x="3342" y="5958"/>
                          <a:pt x="4737" y="8731"/>
                        </a:cubicBezTo>
                        <a:cubicBezTo>
                          <a:pt x="4537" y="9523"/>
                          <a:pt x="4537" y="10514"/>
                          <a:pt x="4537" y="11306"/>
                        </a:cubicBezTo>
                        <a:cubicBezTo>
                          <a:pt x="4537" y="12891"/>
                          <a:pt x="4737" y="14674"/>
                          <a:pt x="5135" y="16060"/>
                        </a:cubicBezTo>
                        <a:cubicBezTo>
                          <a:pt x="4936" y="15862"/>
                          <a:pt x="4936" y="15664"/>
                          <a:pt x="4737" y="15466"/>
                        </a:cubicBezTo>
                        <a:cubicBezTo>
                          <a:pt x="3342" y="13287"/>
                          <a:pt x="1946" y="11702"/>
                          <a:pt x="352" y="12296"/>
                        </a:cubicBezTo>
                        <a:cubicBezTo>
                          <a:pt x="-446" y="13683"/>
                          <a:pt x="152" y="15664"/>
                          <a:pt x="1747" y="17843"/>
                        </a:cubicBezTo>
                        <a:cubicBezTo>
                          <a:pt x="3142" y="20022"/>
                          <a:pt x="4936" y="22003"/>
                          <a:pt x="5933" y="21012"/>
                        </a:cubicBezTo>
                        <a:cubicBezTo>
                          <a:pt x="6132" y="20814"/>
                          <a:pt x="6331" y="20418"/>
                          <a:pt x="6331" y="20220"/>
                        </a:cubicBezTo>
                        <a:cubicBezTo>
                          <a:pt x="6331" y="20418"/>
                          <a:pt x="6331" y="20616"/>
                          <a:pt x="6331" y="20814"/>
                        </a:cubicBezTo>
                        <a:cubicBezTo>
                          <a:pt x="6331" y="22201"/>
                          <a:pt x="6531" y="23389"/>
                          <a:pt x="6929" y="24380"/>
                        </a:cubicBezTo>
                        <a:cubicBezTo>
                          <a:pt x="6730" y="25370"/>
                          <a:pt x="7328" y="26955"/>
                          <a:pt x="8325" y="28540"/>
                        </a:cubicBezTo>
                        <a:cubicBezTo>
                          <a:pt x="9521" y="30323"/>
                          <a:pt x="10916" y="31115"/>
                          <a:pt x="11713" y="30323"/>
                        </a:cubicBezTo>
                        <a:cubicBezTo>
                          <a:pt x="12511" y="29530"/>
                          <a:pt x="11913" y="27747"/>
                          <a:pt x="10916" y="25965"/>
                        </a:cubicBezTo>
                        <a:cubicBezTo>
                          <a:pt x="10717" y="25766"/>
                          <a:pt x="10717" y="25568"/>
                          <a:pt x="10517" y="25568"/>
                        </a:cubicBezTo>
                        <a:cubicBezTo>
                          <a:pt x="10717" y="24974"/>
                          <a:pt x="10717" y="24380"/>
                          <a:pt x="10717" y="23389"/>
                        </a:cubicBezTo>
                        <a:cubicBezTo>
                          <a:pt x="10517" y="21012"/>
                          <a:pt x="9720" y="18635"/>
                          <a:pt x="8325" y="18041"/>
                        </a:cubicBezTo>
                        <a:cubicBezTo>
                          <a:pt x="8325" y="18041"/>
                          <a:pt x="8125" y="18041"/>
                          <a:pt x="8125" y="18041"/>
                        </a:cubicBezTo>
                        <a:cubicBezTo>
                          <a:pt x="8325" y="17447"/>
                          <a:pt x="8723" y="16456"/>
                          <a:pt x="8923" y="15664"/>
                        </a:cubicBezTo>
                        <a:cubicBezTo>
                          <a:pt x="9919" y="12098"/>
                          <a:pt x="11115" y="9325"/>
                          <a:pt x="13706" y="9127"/>
                        </a:cubicBezTo>
                        <a:cubicBezTo>
                          <a:pt x="13706" y="10910"/>
                          <a:pt x="13507" y="13089"/>
                          <a:pt x="13906" y="14674"/>
                        </a:cubicBezTo>
                        <a:cubicBezTo>
                          <a:pt x="14504" y="16853"/>
                          <a:pt x="15301" y="17843"/>
                          <a:pt x="16098" y="17843"/>
                        </a:cubicBezTo>
                        <a:cubicBezTo>
                          <a:pt x="16098" y="17843"/>
                          <a:pt x="15899" y="18041"/>
                          <a:pt x="15899" y="18041"/>
                        </a:cubicBezTo>
                        <a:cubicBezTo>
                          <a:pt x="14703" y="19428"/>
                          <a:pt x="14703" y="21607"/>
                          <a:pt x="15500" y="24380"/>
                        </a:cubicBezTo>
                        <a:cubicBezTo>
                          <a:pt x="14504" y="25172"/>
                          <a:pt x="14902" y="27153"/>
                          <a:pt x="16098" y="29530"/>
                        </a:cubicBezTo>
                        <a:cubicBezTo>
                          <a:pt x="16298" y="29728"/>
                          <a:pt x="16497" y="30124"/>
                          <a:pt x="16497" y="30323"/>
                        </a:cubicBezTo>
                        <a:cubicBezTo>
                          <a:pt x="15500" y="30521"/>
                          <a:pt x="14902" y="31511"/>
                          <a:pt x="14902" y="33294"/>
                        </a:cubicBezTo>
                        <a:cubicBezTo>
                          <a:pt x="14703" y="36661"/>
                          <a:pt x="15500" y="39038"/>
                          <a:pt x="17294" y="39831"/>
                        </a:cubicBezTo>
                        <a:cubicBezTo>
                          <a:pt x="18291" y="40227"/>
                          <a:pt x="19088" y="39038"/>
                          <a:pt x="19288" y="36859"/>
                        </a:cubicBezTo>
                        <a:cubicBezTo>
                          <a:pt x="19288" y="35077"/>
                          <a:pt x="19088" y="33492"/>
                          <a:pt x="18690" y="32303"/>
                        </a:cubicBezTo>
                        <a:cubicBezTo>
                          <a:pt x="19088" y="32502"/>
                          <a:pt x="19686" y="32502"/>
                          <a:pt x="20085" y="32303"/>
                        </a:cubicBezTo>
                        <a:cubicBezTo>
                          <a:pt x="21082" y="33888"/>
                          <a:pt x="22278" y="34482"/>
                          <a:pt x="23274" y="34284"/>
                        </a:cubicBezTo>
                        <a:cubicBezTo>
                          <a:pt x="24669" y="33492"/>
                          <a:pt x="24470" y="31907"/>
                          <a:pt x="23075" y="29332"/>
                        </a:cubicBezTo>
                        <a:cubicBezTo>
                          <a:pt x="22278" y="28144"/>
                          <a:pt x="21480" y="26955"/>
                          <a:pt x="20683" y="26361"/>
                        </a:cubicBezTo>
                        <a:cubicBezTo>
                          <a:pt x="20882" y="24974"/>
                          <a:pt x="20484" y="22993"/>
                          <a:pt x="19487" y="20616"/>
                        </a:cubicBezTo>
                        <a:cubicBezTo>
                          <a:pt x="18490" y="19229"/>
                          <a:pt x="17494" y="17843"/>
                          <a:pt x="16696" y="17645"/>
                        </a:cubicBezTo>
                        <a:cubicBezTo>
                          <a:pt x="17095" y="17447"/>
                          <a:pt x="17494" y="17249"/>
                          <a:pt x="17892" y="16654"/>
                        </a:cubicBezTo>
                        <a:cubicBezTo>
                          <a:pt x="19088" y="15070"/>
                          <a:pt x="18690" y="12693"/>
                          <a:pt x="17892" y="10316"/>
                        </a:cubicBezTo>
                        <a:cubicBezTo>
                          <a:pt x="16896" y="7740"/>
                          <a:pt x="15700" y="7938"/>
                          <a:pt x="14304" y="8137"/>
                        </a:cubicBezTo>
                        <a:cubicBezTo>
                          <a:pt x="14105" y="7146"/>
                          <a:pt x="14304" y="5759"/>
                          <a:pt x="14304" y="4571"/>
                        </a:cubicBezTo>
                        <a:cubicBezTo>
                          <a:pt x="14304" y="4769"/>
                          <a:pt x="14504" y="4769"/>
                          <a:pt x="14504" y="4967"/>
                        </a:cubicBezTo>
                        <a:cubicBezTo>
                          <a:pt x="15899" y="6948"/>
                          <a:pt x="17693" y="8731"/>
                          <a:pt x="18690" y="7344"/>
                        </a:cubicBezTo>
                        <a:cubicBezTo>
                          <a:pt x="19288" y="6354"/>
                          <a:pt x="18690" y="4571"/>
                          <a:pt x="17693" y="2590"/>
                        </a:cubicBezTo>
                        <a:cubicBezTo>
                          <a:pt x="16497" y="411"/>
                          <a:pt x="15301" y="15"/>
                          <a:pt x="14304" y="609"/>
                        </a:cubicBezTo>
                        <a:cubicBezTo>
                          <a:pt x="14105" y="807"/>
                          <a:pt x="13906" y="1005"/>
                          <a:pt x="13906" y="1204"/>
                        </a:cubicBezTo>
                        <a:cubicBezTo>
                          <a:pt x="13507" y="609"/>
                          <a:pt x="13109" y="213"/>
                          <a:pt x="12112" y="15"/>
                        </a:cubicBezTo>
                        <a:cubicBezTo>
                          <a:pt x="10318" y="-183"/>
                          <a:pt x="8325" y="1600"/>
                          <a:pt x="6929" y="3977"/>
                        </a:cubicBezTo>
                        <a:cubicBezTo>
                          <a:pt x="5733" y="3184"/>
                          <a:pt x="4936" y="2788"/>
                          <a:pt x="4338" y="2788"/>
                        </a:cubicBezTo>
                        <a:close/>
                        <a:moveTo>
                          <a:pt x="6331" y="20022"/>
                        </a:moveTo>
                        <a:cubicBezTo>
                          <a:pt x="6331" y="19428"/>
                          <a:pt x="6132" y="18833"/>
                          <a:pt x="5933" y="18041"/>
                        </a:cubicBezTo>
                        <a:cubicBezTo>
                          <a:pt x="6132" y="18437"/>
                          <a:pt x="6531" y="18635"/>
                          <a:pt x="6730" y="18635"/>
                        </a:cubicBezTo>
                        <a:cubicBezTo>
                          <a:pt x="6531" y="19032"/>
                          <a:pt x="6331" y="19428"/>
                          <a:pt x="6331" y="200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75" name="Freeform 3374">
                    <a:extLst>
                      <a:ext uri="{FF2B5EF4-FFF2-40B4-BE49-F238E27FC236}">
                        <a16:creationId xmlns:a16="http://schemas.microsoft.com/office/drawing/2014/main" id="{45B64FC2-079C-3004-B635-3E121646684B}"/>
                      </a:ext>
                    </a:extLst>
                  </p:cNvPr>
                  <p:cNvSpPr/>
                  <p:nvPr/>
                </p:nvSpPr>
                <p:spPr>
                  <a:xfrm>
                    <a:off x="2309314" y="5661298"/>
                    <a:ext cx="9313" cy="15203"/>
                  </a:xfrm>
                  <a:custGeom>
                    <a:avLst/>
                    <a:gdLst>
                      <a:gd name="connsiteX0" fmla="*/ 3844 w 9313"/>
                      <a:gd name="connsiteY0" fmla="*/ 8789 h 15203"/>
                      <a:gd name="connsiteX1" fmla="*/ 4442 w 9313"/>
                      <a:gd name="connsiteY1" fmla="*/ 8195 h 15203"/>
                      <a:gd name="connsiteX2" fmla="*/ 5439 w 9313"/>
                      <a:gd name="connsiteY2" fmla="*/ 12354 h 15203"/>
                      <a:gd name="connsiteX3" fmla="*/ 8429 w 9313"/>
                      <a:gd name="connsiteY3" fmla="*/ 15128 h 15203"/>
                      <a:gd name="connsiteX4" fmla="*/ 8230 w 9313"/>
                      <a:gd name="connsiteY4" fmla="*/ 7006 h 15203"/>
                      <a:gd name="connsiteX5" fmla="*/ 5240 w 9313"/>
                      <a:gd name="connsiteY5" fmla="*/ 5421 h 15203"/>
                      <a:gd name="connsiteX6" fmla="*/ 4841 w 9313"/>
                      <a:gd name="connsiteY6" fmla="*/ 6016 h 15203"/>
                      <a:gd name="connsiteX7" fmla="*/ 4044 w 9313"/>
                      <a:gd name="connsiteY7" fmla="*/ 2648 h 15203"/>
                      <a:gd name="connsiteX8" fmla="*/ 854 w 9313"/>
                      <a:gd name="connsiteY8" fmla="*/ 271 h 15203"/>
                      <a:gd name="connsiteX9" fmla="*/ 655 w 9313"/>
                      <a:gd name="connsiteY9" fmla="*/ 6016 h 15203"/>
                      <a:gd name="connsiteX10" fmla="*/ 3844 w 9313"/>
                      <a:gd name="connsiteY10" fmla="*/ 8789 h 152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9313" h="15203">
                        <a:moveTo>
                          <a:pt x="3844" y="8789"/>
                        </a:moveTo>
                        <a:cubicBezTo>
                          <a:pt x="4243" y="8591"/>
                          <a:pt x="4243" y="8393"/>
                          <a:pt x="4442" y="8195"/>
                        </a:cubicBezTo>
                        <a:cubicBezTo>
                          <a:pt x="4442" y="9383"/>
                          <a:pt x="4841" y="10770"/>
                          <a:pt x="5439" y="12354"/>
                        </a:cubicBezTo>
                        <a:cubicBezTo>
                          <a:pt x="6236" y="14335"/>
                          <a:pt x="7233" y="15524"/>
                          <a:pt x="8429" y="15128"/>
                        </a:cubicBezTo>
                        <a:cubicBezTo>
                          <a:pt x="9824" y="13543"/>
                          <a:pt x="9426" y="10373"/>
                          <a:pt x="8230" y="7006"/>
                        </a:cubicBezTo>
                        <a:cubicBezTo>
                          <a:pt x="7432" y="4827"/>
                          <a:pt x="6037" y="4629"/>
                          <a:pt x="5240" y="5421"/>
                        </a:cubicBezTo>
                        <a:cubicBezTo>
                          <a:pt x="5040" y="5619"/>
                          <a:pt x="5040" y="5818"/>
                          <a:pt x="4841" y="6016"/>
                        </a:cubicBezTo>
                        <a:cubicBezTo>
                          <a:pt x="4841" y="5025"/>
                          <a:pt x="4442" y="3837"/>
                          <a:pt x="4044" y="2648"/>
                        </a:cubicBezTo>
                        <a:cubicBezTo>
                          <a:pt x="2848" y="469"/>
                          <a:pt x="1652" y="-521"/>
                          <a:pt x="854" y="271"/>
                        </a:cubicBezTo>
                        <a:cubicBezTo>
                          <a:pt x="-142" y="1261"/>
                          <a:pt x="-341" y="3440"/>
                          <a:pt x="655" y="6016"/>
                        </a:cubicBezTo>
                        <a:cubicBezTo>
                          <a:pt x="1453" y="7798"/>
                          <a:pt x="2848" y="9185"/>
                          <a:pt x="3844" y="87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76" name="Freeform 3375">
                    <a:extLst>
                      <a:ext uri="{FF2B5EF4-FFF2-40B4-BE49-F238E27FC236}">
                        <a16:creationId xmlns:a16="http://schemas.microsoft.com/office/drawing/2014/main" id="{04BCAB1C-6FE3-C355-73C6-0102E129B063}"/>
                      </a:ext>
                    </a:extLst>
                  </p:cNvPr>
                  <p:cNvSpPr/>
                  <p:nvPr/>
                </p:nvSpPr>
                <p:spPr>
                  <a:xfrm>
                    <a:off x="2289712" y="5664528"/>
                    <a:ext cx="6092" cy="9564"/>
                  </a:xfrm>
                  <a:custGeom>
                    <a:avLst/>
                    <a:gdLst>
                      <a:gd name="connsiteX0" fmla="*/ 5308 w 6092"/>
                      <a:gd name="connsiteY0" fmla="*/ 9521 h 9564"/>
                      <a:gd name="connsiteX1" fmla="*/ 4909 w 6092"/>
                      <a:gd name="connsiteY1" fmla="*/ 3380 h 9564"/>
                      <a:gd name="connsiteX2" fmla="*/ 1321 w 6092"/>
                      <a:gd name="connsiteY2" fmla="*/ 13 h 9564"/>
                      <a:gd name="connsiteX3" fmla="*/ 524 w 6092"/>
                      <a:gd name="connsiteY3" fmla="*/ 4569 h 9564"/>
                      <a:gd name="connsiteX4" fmla="*/ 5308 w 6092"/>
                      <a:gd name="connsiteY4" fmla="*/ 9521 h 95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92" h="9564">
                        <a:moveTo>
                          <a:pt x="5308" y="9521"/>
                        </a:moveTo>
                        <a:cubicBezTo>
                          <a:pt x="6503" y="9125"/>
                          <a:pt x="6304" y="6748"/>
                          <a:pt x="4909" y="3380"/>
                        </a:cubicBezTo>
                        <a:cubicBezTo>
                          <a:pt x="4111" y="1993"/>
                          <a:pt x="3115" y="-186"/>
                          <a:pt x="1321" y="13"/>
                        </a:cubicBezTo>
                        <a:cubicBezTo>
                          <a:pt x="-274" y="211"/>
                          <a:pt x="-274" y="2191"/>
                          <a:pt x="524" y="4569"/>
                        </a:cubicBezTo>
                        <a:cubicBezTo>
                          <a:pt x="1919" y="7540"/>
                          <a:pt x="3713" y="9917"/>
                          <a:pt x="5308" y="95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77" name="Freeform 3376">
                    <a:extLst>
                      <a:ext uri="{FF2B5EF4-FFF2-40B4-BE49-F238E27FC236}">
                        <a16:creationId xmlns:a16="http://schemas.microsoft.com/office/drawing/2014/main" id="{1A22D14F-A730-A400-C711-827C39BBB67A}"/>
                      </a:ext>
                    </a:extLst>
                  </p:cNvPr>
                  <p:cNvSpPr/>
                  <p:nvPr/>
                </p:nvSpPr>
                <p:spPr>
                  <a:xfrm>
                    <a:off x="2189320" y="5698021"/>
                    <a:ext cx="8413" cy="11227"/>
                  </a:xfrm>
                  <a:custGeom>
                    <a:avLst/>
                    <a:gdLst>
                      <a:gd name="connsiteX0" fmla="*/ 7631 w 8413"/>
                      <a:gd name="connsiteY0" fmla="*/ 8514 h 11227"/>
                      <a:gd name="connsiteX1" fmla="*/ 6834 w 8413"/>
                      <a:gd name="connsiteY1" fmla="*/ 2770 h 11227"/>
                      <a:gd name="connsiteX2" fmla="*/ 2449 w 8413"/>
                      <a:gd name="connsiteY2" fmla="*/ 194 h 11227"/>
                      <a:gd name="connsiteX3" fmla="*/ 1452 w 8413"/>
                      <a:gd name="connsiteY3" fmla="*/ 1779 h 11227"/>
                      <a:gd name="connsiteX4" fmla="*/ 854 w 8413"/>
                      <a:gd name="connsiteY4" fmla="*/ 1977 h 11227"/>
                      <a:gd name="connsiteX5" fmla="*/ 655 w 8413"/>
                      <a:gd name="connsiteY5" fmla="*/ 8118 h 11227"/>
                      <a:gd name="connsiteX6" fmla="*/ 3246 w 8413"/>
                      <a:gd name="connsiteY6" fmla="*/ 11089 h 11227"/>
                      <a:gd name="connsiteX7" fmla="*/ 4442 w 8413"/>
                      <a:gd name="connsiteY7" fmla="*/ 7326 h 11227"/>
                      <a:gd name="connsiteX8" fmla="*/ 7631 w 8413"/>
                      <a:gd name="connsiteY8" fmla="*/ 8514 h 112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413" h="11227">
                        <a:moveTo>
                          <a:pt x="7631" y="8514"/>
                        </a:moveTo>
                        <a:cubicBezTo>
                          <a:pt x="9027" y="7920"/>
                          <a:pt x="8429" y="5741"/>
                          <a:pt x="6834" y="2770"/>
                        </a:cubicBezTo>
                        <a:cubicBezTo>
                          <a:pt x="5638" y="1185"/>
                          <a:pt x="4044" y="-598"/>
                          <a:pt x="2449" y="194"/>
                        </a:cubicBezTo>
                        <a:cubicBezTo>
                          <a:pt x="1851" y="591"/>
                          <a:pt x="1452" y="1185"/>
                          <a:pt x="1452" y="1779"/>
                        </a:cubicBezTo>
                        <a:cubicBezTo>
                          <a:pt x="1253" y="1779"/>
                          <a:pt x="1054" y="1977"/>
                          <a:pt x="854" y="1977"/>
                        </a:cubicBezTo>
                        <a:cubicBezTo>
                          <a:pt x="-541" y="2968"/>
                          <a:pt x="57" y="5741"/>
                          <a:pt x="655" y="8118"/>
                        </a:cubicBezTo>
                        <a:cubicBezTo>
                          <a:pt x="1253" y="10297"/>
                          <a:pt x="2250" y="11684"/>
                          <a:pt x="3246" y="11089"/>
                        </a:cubicBezTo>
                        <a:cubicBezTo>
                          <a:pt x="4243" y="10495"/>
                          <a:pt x="4642" y="9307"/>
                          <a:pt x="4442" y="7326"/>
                        </a:cubicBezTo>
                        <a:cubicBezTo>
                          <a:pt x="5838" y="8514"/>
                          <a:pt x="6834" y="8910"/>
                          <a:pt x="7631" y="85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78" name="Freeform 3377">
                    <a:extLst>
                      <a:ext uri="{FF2B5EF4-FFF2-40B4-BE49-F238E27FC236}">
                        <a16:creationId xmlns:a16="http://schemas.microsoft.com/office/drawing/2014/main" id="{B17A43F5-F6BC-515A-46E8-14852606342C}"/>
                      </a:ext>
                    </a:extLst>
                  </p:cNvPr>
                  <p:cNvSpPr/>
                  <p:nvPr/>
                </p:nvSpPr>
                <p:spPr>
                  <a:xfrm>
                    <a:off x="2155861" y="5774908"/>
                    <a:ext cx="30064" cy="15545"/>
                  </a:xfrm>
                  <a:custGeom>
                    <a:avLst/>
                    <a:gdLst>
                      <a:gd name="connsiteX0" fmla="*/ 12188 w 30064"/>
                      <a:gd name="connsiteY0" fmla="*/ 7298 h 15545"/>
                      <a:gd name="connsiteX1" fmla="*/ 7404 w 30064"/>
                      <a:gd name="connsiteY1" fmla="*/ 4524 h 15545"/>
                      <a:gd name="connsiteX2" fmla="*/ 6009 w 30064"/>
                      <a:gd name="connsiteY2" fmla="*/ 6505 h 15545"/>
                      <a:gd name="connsiteX3" fmla="*/ 4813 w 30064"/>
                      <a:gd name="connsiteY3" fmla="*/ 4524 h 15545"/>
                      <a:gd name="connsiteX4" fmla="*/ 627 w 30064"/>
                      <a:gd name="connsiteY4" fmla="*/ 1751 h 15545"/>
                      <a:gd name="connsiteX5" fmla="*/ 4215 w 30064"/>
                      <a:gd name="connsiteY5" fmla="*/ 10269 h 15545"/>
                      <a:gd name="connsiteX6" fmla="*/ 7603 w 30064"/>
                      <a:gd name="connsiteY6" fmla="*/ 13042 h 15545"/>
                      <a:gd name="connsiteX7" fmla="*/ 11789 w 30064"/>
                      <a:gd name="connsiteY7" fmla="*/ 14429 h 15545"/>
                      <a:gd name="connsiteX8" fmla="*/ 14181 w 30064"/>
                      <a:gd name="connsiteY8" fmla="*/ 11655 h 15545"/>
                      <a:gd name="connsiteX9" fmla="*/ 14580 w 30064"/>
                      <a:gd name="connsiteY9" fmla="*/ 12052 h 15545"/>
                      <a:gd name="connsiteX10" fmla="*/ 18168 w 30064"/>
                      <a:gd name="connsiteY10" fmla="*/ 13438 h 15545"/>
                      <a:gd name="connsiteX11" fmla="*/ 18367 w 30064"/>
                      <a:gd name="connsiteY11" fmla="*/ 12250 h 15545"/>
                      <a:gd name="connsiteX12" fmla="*/ 19164 w 30064"/>
                      <a:gd name="connsiteY12" fmla="*/ 12250 h 15545"/>
                      <a:gd name="connsiteX13" fmla="*/ 18566 w 30064"/>
                      <a:gd name="connsiteY13" fmla="*/ 7892 h 15545"/>
                      <a:gd name="connsiteX14" fmla="*/ 19563 w 30064"/>
                      <a:gd name="connsiteY14" fmla="*/ 8288 h 15545"/>
                      <a:gd name="connsiteX15" fmla="*/ 23151 w 30064"/>
                      <a:gd name="connsiteY15" fmla="*/ 12250 h 15545"/>
                      <a:gd name="connsiteX16" fmla="*/ 24745 w 30064"/>
                      <a:gd name="connsiteY16" fmla="*/ 11655 h 15545"/>
                      <a:gd name="connsiteX17" fmla="*/ 25542 w 30064"/>
                      <a:gd name="connsiteY17" fmla="*/ 11457 h 15545"/>
                      <a:gd name="connsiteX18" fmla="*/ 26140 w 30064"/>
                      <a:gd name="connsiteY18" fmla="*/ 10665 h 15545"/>
                      <a:gd name="connsiteX19" fmla="*/ 26539 w 30064"/>
                      <a:gd name="connsiteY19" fmla="*/ 12448 h 15545"/>
                      <a:gd name="connsiteX20" fmla="*/ 29130 w 30064"/>
                      <a:gd name="connsiteY20" fmla="*/ 15419 h 15545"/>
                      <a:gd name="connsiteX21" fmla="*/ 29728 w 30064"/>
                      <a:gd name="connsiteY21" fmla="*/ 9675 h 15545"/>
                      <a:gd name="connsiteX22" fmla="*/ 27137 w 30064"/>
                      <a:gd name="connsiteY22" fmla="*/ 6703 h 15545"/>
                      <a:gd name="connsiteX23" fmla="*/ 26739 w 30064"/>
                      <a:gd name="connsiteY23" fmla="*/ 7496 h 15545"/>
                      <a:gd name="connsiteX24" fmla="*/ 24745 w 30064"/>
                      <a:gd name="connsiteY24" fmla="*/ 2543 h 15545"/>
                      <a:gd name="connsiteX25" fmla="*/ 20759 w 30064"/>
                      <a:gd name="connsiteY25" fmla="*/ 364 h 15545"/>
                      <a:gd name="connsiteX26" fmla="*/ 20161 w 30064"/>
                      <a:gd name="connsiteY26" fmla="*/ 1949 h 15545"/>
                      <a:gd name="connsiteX27" fmla="*/ 18367 w 30064"/>
                      <a:gd name="connsiteY27" fmla="*/ 364 h 15545"/>
                      <a:gd name="connsiteX28" fmla="*/ 17769 w 30064"/>
                      <a:gd name="connsiteY28" fmla="*/ 5713 h 15545"/>
                      <a:gd name="connsiteX29" fmla="*/ 18168 w 30064"/>
                      <a:gd name="connsiteY29" fmla="*/ 6901 h 15545"/>
                      <a:gd name="connsiteX30" fmla="*/ 13583 w 30064"/>
                      <a:gd name="connsiteY30" fmla="*/ 4921 h 15545"/>
                      <a:gd name="connsiteX31" fmla="*/ 13384 w 30064"/>
                      <a:gd name="connsiteY31" fmla="*/ 6901 h 15545"/>
                      <a:gd name="connsiteX32" fmla="*/ 13184 w 30064"/>
                      <a:gd name="connsiteY32" fmla="*/ 6901 h 15545"/>
                      <a:gd name="connsiteX33" fmla="*/ 12188 w 30064"/>
                      <a:gd name="connsiteY33" fmla="*/ 7298 h 155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</a:cxnLst>
                    <a:rect l="l" t="t" r="r" b="b"/>
                    <a:pathLst>
                      <a:path w="30064" h="15545">
                        <a:moveTo>
                          <a:pt x="12188" y="7298"/>
                        </a:moveTo>
                        <a:cubicBezTo>
                          <a:pt x="10792" y="4722"/>
                          <a:pt x="8999" y="4326"/>
                          <a:pt x="7404" y="4524"/>
                        </a:cubicBezTo>
                        <a:cubicBezTo>
                          <a:pt x="6607" y="4722"/>
                          <a:pt x="6009" y="5515"/>
                          <a:pt x="6009" y="6505"/>
                        </a:cubicBezTo>
                        <a:cubicBezTo>
                          <a:pt x="5610" y="5911"/>
                          <a:pt x="5012" y="5119"/>
                          <a:pt x="4813" y="4524"/>
                        </a:cubicBezTo>
                        <a:cubicBezTo>
                          <a:pt x="3218" y="2345"/>
                          <a:pt x="1424" y="959"/>
                          <a:pt x="627" y="1751"/>
                        </a:cubicBezTo>
                        <a:cubicBezTo>
                          <a:pt x="-1367" y="3930"/>
                          <a:pt x="1823" y="7298"/>
                          <a:pt x="4215" y="10269"/>
                        </a:cubicBezTo>
                        <a:cubicBezTo>
                          <a:pt x="5211" y="11655"/>
                          <a:pt x="6806" y="13240"/>
                          <a:pt x="7603" y="13042"/>
                        </a:cubicBezTo>
                        <a:cubicBezTo>
                          <a:pt x="8999" y="15419"/>
                          <a:pt x="10394" y="14627"/>
                          <a:pt x="11789" y="14429"/>
                        </a:cubicBezTo>
                        <a:cubicBezTo>
                          <a:pt x="12786" y="14033"/>
                          <a:pt x="14380" y="14033"/>
                          <a:pt x="14181" y="11655"/>
                        </a:cubicBezTo>
                        <a:cubicBezTo>
                          <a:pt x="14380" y="11854"/>
                          <a:pt x="14380" y="11854"/>
                          <a:pt x="14580" y="12052"/>
                        </a:cubicBezTo>
                        <a:cubicBezTo>
                          <a:pt x="15975" y="13636"/>
                          <a:pt x="17569" y="14231"/>
                          <a:pt x="18168" y="13438"/>
                        </a:cubicBezTo>
                        <a:cubicBezTo>
                          <a:pt x="18367" y="13042"/>
                          <a:pt x="18566" y="12646"/>
                          <a:pt x="18367" y="12250"/>
                        </a:cubicBezTo>
                        <a:cubicBezTo>
                          <a:pt x="18566" y="12250"/>
                          <a:pt x="18965" y="12250"/>
                          <a:pt x="19164" y="12250"/>
                        </a:cubicBezTo>
                        <a:cubicBezTo>
                          <a:pt x="19961" y="11259"/>
                          <a:pt x="19961" y="9873"/>
                          <a:pt x="18566" y="7892"/>
                        </a:cubicBezTo>
                        <a:cubicBezTo>
                          <a:pt x="18965" y="8090"/>
                          <a:pt x="19164" y="8288"/>
                          <a:pt x="19563" y="8288"/>
                        </a:cubicBezTo>
                        <a:cubicBezTo>
                          <a:pt x="20360" y="11655"/>
                          <a:pt x="21755" y="12250"/>
                          <a:pt x="23151" y="12250"/>
                        </a:cubicBezTo>
                        <a:cubicBezTo>
                          <a:pt x="23749" y="12250"/>
                          <a:pt x="24347" y="12250"/>
                          <a:pt x="24745" y="11655"/>
                        </a:cubicBezTo>
                        <a:cubicBezTo>
                          <a:pt x="25144" y="11655"/>
                          <a:pt x="25343" y="11655"/>
                          <a:pt x="25542" y="11457"/>
                        </a:cubicBezTo>
                        <a:cubicBezTo>
                          <a:pt x="25742" y="11259"/>
                          <a:pt x="25941" y="10863"/>
                          <a:pt x="26140" y="10665"/>
                        </a:cubicBezTo>
                        <a:cubicBezTo>
                          <a:pt x="26140" y="11259"/>
                          <a:pt x="26340" y="11854"/>
                          <a:pt x="26539" y="12448"/>
                        </a:cubicBezTo>
                        <a:cubicBezTo>
                          <a:pt x="27137" y="14429"/>
                          <a:pt x="28333" y="16013"/>
                          <a:pt x="29130" y="15419"/>
                        </a:cubicBezTo>
                        <a:cubicBezTo>
                          <a:pt x="30127" y="14627"/>
                          <a:pt x="30326" y="12250"/>
                          <a:pt x="29728" y="9675"/>
                        </a:cubicBezTo>
                        <a:cubicBezTo>
                          <a:pt x="29130" y="7496"/>
                          <a:pt x="28134" y="6703"/>
                          <a:pt x="27137" y="6703"/>
                        </a:cubicBezTo>
                        <a:cubicBezTo>
                          <a:pt x="26938" y="6901"/>
                          <a:pt x="26739" y="7099"/>
                          <a:pt x="26739" y="7496"/>
                        </a:cubicBezTo>
                        <a:cubicBezTo>
                          <a:pt x="26539" y="6109"/>
                          <a:pt x="25941" y="4524"/>
                          <a:pt x="24745" y="2543"/>
                        </a:cubicBezTo>
                        <a:cubicBezTo>
                          <a:pt x="23151" y="1157"/>
                          <a:pt x="21556" y="-824"/>
                          <a:pt x="20759" y="364"/>
                        </a:cubicBezTo>
                        <a:cubicBezTo>
                          <a:pt x="20559" y="761"/>
                          <a:pt x="20360" y="1355"/>
                          <a:pt x="20161" y="1949"/>
                        </a:cubicBezTo>
                        <a:cubicBezTo>
                          <a:pt x="19563" y="761"/>
                          <a:pt x="18965" y="166"/>
                          <a:pt x="18367" y="364"/>
                        </a:cubicBezTo>
                        <a:cubicBezTo>
                          <a:pt x="17171" y="761"/>
                          <a:pt x="16971" y="3138"/>
                          <a:pt x="17769" y="5713"/>
                        </a:cubicBezTo>
                        <a:cubicBezTo>
                          <a:pt x="17968" y="6109"/>
                          <a:pt x="17968" y="6505"/>
                          <a:pt x="18168" y="6901"/>
                        </a:cubicBezTo>
                        <a:cubicBezTo>
                          <a:pt x="16374" y="4921"/>
                          <a:pt x="14580" y="4128"/>
                          <a:pt x="13583" y="4921"/>
                        </a:cubicBezTo>
                        <a:cubicBezTo>
                          <a:pt x="13184" y="5317"/>
                          <a:pt x="13184" y="6109"/>
                          <a:pt x="13384" y="6901"/>
                        </a:cubicBezTo>
                        <a:cubicBezTo>
                          <a:pt x="13384" y="6901"/>
                          <a:pt x="13184" y="6901"/>
                          <a:pt x="13184" y="6901"/>
                        </a:cubicBezTo>
                        <a:cubicBezTo>
                          <a:pt x="12188" y="7099"/>
                          <a:pt x="12188" y="7099"/>
                          <a:pt x="12188" y="729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79" name="Freeform 3378">
                    <a:extLst>
                      <a:ext uri="{FF2B5EF4-FFF2-40B4-BE49-F238E27FC236}">
                        <a16:creationId xmlns:a16="http://schemas.microsoft.com/office/drawing/2014/main" id="{FC9AC5AA-723F-FBD6-2562-201F536BE0B9}"/>
                      </a:ext>
                    </a:extLst>
                  </p:cNvPr>
                  <p:cNvSpPr/>
                  <p:nvPr/>
                </p:nvSpPr>
                <p:spPr>
                  <a:xfrm>
                    <a:off x="2256660" y="5657455"/>
                    <a:ext cx="10463" cy="9565"/>
                  </a:xfrm>
                  <a:custGeom>
                    <a:avLst/>
                    <a:gdLst>
                      <a:gd name="connsiteX0" fmla="*/ 5470 w 10463"/>
                      <a:gd name="connsiteY0" fmla="*/ 9264 h 9565"/>
                      <a:gd name="connsiteX1" fmla="*/ 5670 w 10463"/>
                      <a:gd name="connsiteY1" fmla="*/ 4906 h 9565"/>
                      <a:gd name="connsiteX2" fmla="*/ 10055 w 10463"/>
                      <a:gd name="connsiteY2" fmla="*/ 7283 h 9565"/>
                      <a:gd name="connsiteX3" fmla="*/ 9656 w 10463"/>
                      <a:gd name="connsiteY3" fmla="*/ 2925 h 9565"/>
                      <a:gd name="connsiteX4" fmla="*/ 5271 w 10463"/>
                      <a:gd name="connsiteY4" fmla="*/ 350 h 9565"/>
                      <a:gd name="connsiteX5" fmla="*/ 5072 w 10463"/>
                      <a:gd name="connsiteY5" fmla="*/ 4114 h 9565"/>
                      <a:gd name="connsiteX6" fmla="*/ 4673 w 10463"/>
                      <a:gd name="connsiteY6" fmla="*/ 3520 h 9565"/>
                      <a:gd name="connsiteX7" fmla="*/ 487 w 10463"/>
                      <a:gd name="connsiteY7" fmla="*/ 1935 h 9565"/>
                      <a:gd name="connsiteX8" fmla="*/ 1683 w 10463"/>
                      <a:gd name="connsiteY8" fmla="*/ 7878 h 9565"/>
                      <a:gd name="connsiteX9" fmla="*/ 5470 w 10463"/>
                      <a:gd name="connsiteY9" fmla="*/ 9264 h 9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463" h="9565">
                        <a:moveTo>
                          <a:pt x="5470" y="9264"/>
                        </a:moveTo>
                        <a:cubicBezTo>
                          <a:pt x="6268" y="8076"/>
                          <a:pt x="6268" y="6689"/>
                          <a:pt x="5670" y="4906"/>
                        </a:cubicBezTo>
                        <a:cubicBezTo>
                          <a:pt x="6866" y="7283"/>
                          <a:pt x="8460" y="8670"/>
                          <a:pt x="10055" y="7283"/>
                        </a:cubicBezTo>
                        <a:cubicBezTo>
                          <a:pt x="10653" y="6689"/>
                          <a:pt x="10653" y="4708"/>
                          <a:pt x="9656" y="2925"/>
                        </a:cubicBezTo>
                        <a:cubicBezTo>
                          <a:pt x="8460" y="548"/>
                          <a:pt x="6666" y="-640"/>
                          <a:pt x="5271" y="350"/>
                        </a:cubicBezTo>
                        <a:cubicBezTo>
                          <a:pt x="4275" y="945"/>
                          <a:pt x="4474" y="2529"/>
                          <a:pt x="5072" y="4114"/>
                        </a:cubicBezTo>
                        <a:cubicBezTo>
                          <a:pt x="5072" y="3916"/>
                          <a:pt x="4872" y="3718"/>
                          <a:pt x="4673" y="3520"/>
                        </a:cubicBezTo>
                        <a:cubicBezTo>
                          <a:pt x="3278" y="1341"/>
                          <a:pt x="1484" y="152"/>
                          <a:pt x="487" y="1935"/>
                        </a:cubicBezTo>
                        <a:cubicBezTo>
                          <a:pt x="-509" y="3520"/>
                          <a:pt x="89" y="5699"/>
                          <a:pt x="1683" y="7878"/>
                        </a:cubicBezTo>
                        <a:cubicBezTo>
                          <a:pt x="3278" y="9660"/>
                          <a:pt x="4474" y="9859"/>
                          <a:pt x="5470" y="92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80" name="Freeform 3379">
                    <a:extLst>
                      <a:ext uri="{FF2B5EF4-FFF2-40B4-BE49-F238E27FC236}">
                        <a16:creationId xmlns:a16="http://schemas.microsoft.com/office/drawing/2014/main" id="{0AC6BC5C-7C2F-B27D-D436-818577BB555C}"/>
                      </a:ext>
                    </a:extLst>
                  </p:cNvPr>
                  <p:cNvSpPr/>
                  <p:nvPr/>
                </p:nvSpPr>
                <p:spPr>
                  <a:xfrm>
                    <a:off x="2133530" y="5816843"/>
                    <a:ext cx="7286" cy="9028"/>
                  </a:xfrm>
                  <a:custGeom>
                    <a:avLst/>
                    <a:gdLst>
                      <a:gd name="connsiteX0" fmla="*/ 4022 w 7286"/>
                      <a:gd name="connsiteY0" fmla="*/ 1811 h 9028"/>
                      <a:gd name="connsiteX1" fmla="*/ 1829 w 7286"/>
                      <a:gd name="connsiteY1" fmla="*/ 226 h 9028"/>
                      <a:gd name="connsiteX2" fmla="*/ 1630 w 7286"/>
                      <a:gd name="connsiteY2" fmla="*/ 622 h 9028"/>
                      <a:gd name="connsiteX3" fmla="*/ 434 w 7286"/>
                      <a:gd name="connsiteY3" fmla="*/ 1018 h 9028"/>
                      <a:gd name="connsiteX4" fmla="*/ 2029 w 7286"/>
                      <a:gd name="connsiteY4" fmla="*/ 5971 h 9028"/>
                      <a:gd name="connsiteX5" fmla="*/ 2228 w 7286"/>
                      <a:gd name="connsiteY5" fmla="*/ 6169 h 9028"/>
                      <a:gd name="connsiteX6" fmla="*/ 2228 w 7286"/>
                      <a:gd name="connsiteY6" fmla="*/ 6367 h 9028"/>
                      <a:gd name="connsiteX7" fmla="*/ 4819 w 7286"/>
                      <a:gd name="connsiteY7" fmla="*/ 8942 h 9028"/>
                      <a:gd name="connsiteX8" fmla="*/ 5218 w 7286"/>
                      <a:gd name="connsiteY8" fmla="*/ 8348 h 9028"/>
                      <a:gd name="connsiteX9" fmla="*/ 6813 w 7286"/>
                      <a:gd name="connsiteY9" fmla="*/ 8150 h 9028"/>
                      <a:gd name="connsiteX10" fmla="*/ 5218 w 7286"/>
                      <a:gd name="connsiteY10" fmla="*/ 3197 h 9028"/>
                      <a:gd name="connsiteX11" fmla="*/ 4022 w 7286"/>
                      <a:gd name="connsiteY11" fmla="*/ 1811 h 90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7286" h="9028">
                        <a:moveTo>
                          <a:pt x="4022" y="1811"/>
                        </a:moveTo>
                        <a:cubicBezTo>
                          <a:pt x="3424" y="226"/>
                          <a:pt x="2427" y="-368"/>
                          <a:pt x="1829" y="226"/>
                        </a:cubicBezTo>
                        <a:cubicBezTo>
                          <a:pt x="1630" y="226"/>
                          <a:pt x="1630" y="424"/>
                          <a:pt x="1630" y="622"/>
                        </a:cubicBezTo>
                        <a:cubicBezTo>
                          <a:pt x="1232" y="622"/>
                          <a:pt x="634" y="622"/>
                          <a:pt x="434" y="1018"/>
                        </a:cubicBezTo>
                        <a:cubicBezTo>
                          <a:pt x="-562" y="1811"/>
                          <a:pt x="235" y="3990"/>
                          <a:pt x="2029" y="5971"/>
                        </a:cubicBezTo>
                        <a:cubicBezTo>
                          <a:pt x="2029" y="5971"/>
                          <a:pt x="2029" y="5971"/>
                          <a:pt x="2228" y="6169"/>
                        </a:cubicBezTo>
                        <a:cubicBezTo>
                          <a:pt x="2228" y="6169"/>
                          <a:pt x="2228" y="6367"/>
                          <a:pt x="2228" y="6367"/>
                        </a:cubicBezTo>
                        <a:cubicBezTo>
                          <a:pt x="3025" y="8348"/>
                          <a:pt x="3823" y="9338"/>
                          <a:pt x="4819" y="8942"/>
                        </a:cubicBezTo>
                        <a:cubicBezTo>
                          <a:pt x="5019" y="8744"/>
                          <a:pt x="5019" y="8546"/>
                          <a:pt x="5218" y="8348"/>
                        </a:cubicBezTo>
                        <a:cubicBezTo>
                          <a:pt x="5816" y="8546"/>
                          <a:pt x="6414" y="8348"/>
                          <a:pt x="6813" y="8150"/>
                        </a:cubicBezTo>
                        <a:cubicBezTo>
                          <a:pt x="7809" y="7159"/>
                          <a:pt x="7211" y="5178"/>
                          <a:pt x="5218" y="3197"/>
                        </a:cubicBezTo>
                        <a:cubicBezTo>
                          <a:pt x="4819" y="2603"/>
                          <a:pt x="4421" y="2207"/>
                          <a:pt x="4022" y="18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81" name="Freeform 3380">
                    <a:extLst>
                      <a:ext uri="{FF2B5EF4-FFF2-40B4-BE49-F238E27FC236}">
                        <a16:creationId xmlns:a16="http://schemas.microsoft.com/office/drawing/2014/main" id="{4AE763DB-E20E-9BD5-2201-31931B0EE3C5}"/>
                      </a:ext>
                    </a:extLst>
                  </p:cNvPr>
                  <p:cNvSpPr/>
                  <p:nvPr/>
                </p:nvSpPr>
                <p:spPr>
                  <a:xfrm>
                    <a:off x="2184342" y="5789756"/>
                    <a:ext cx="12051" cy="19399"/>
                  </a:xfrm>
                  <a:custGeom>
                    <a:avLst/>
                    <a:gdLst>
                      <a:gd name="connsiteX0" fmla="*/ 52 w 12051"/>
                      <a:gd name="connsiteY0" fmla="*/ 967 h 19399"/>
                      <a:gd name="connsiteX1" fmla="*/ 849 w 12051"/>
                      <a:gd name="connsiteY1" fmla="*/ 4533 h 19399"/>
                      <a:gd name="connsiteX2" fmla="*/ 451 w 12051"/>
                      <a:gd name="connsiteY2" fmla="*/ 10277 h 19399"/>
                      <a:gd name="connsiteX3" fmla="*/ 3042 w 12051"/>
                      <a:gd name="connsiteY3" fmla="*/ 13645 h 19399"/>
                      <a:gd name="connsiteX4" fmla="*/ 3440 w 12051"/>
                      <a:gd name="connsiteY4" fmla="*/ 14239 h 19399"/>
                      <a:gd name="connsiteX5" fmla="*/ 9021 w 12051"/>
                      <a:gd name="connsiteY5" fmla="*/ 19389 h 19399"/>
                      <a:gd name="connsiteX6" fmla="*/ 7228 w 12051"/>
                      <a:gd name="connsiteY6" fmla="*/ 11664 h 19399"/>
                      <a:gd name="connsiteX7" fmla="*/ 6430 w 12051"/>
                      <a:gd name="connsiteY7" fmla="*/ 10475 h 19399"/>
                      <a:gd name="connsiteX8" fmla="*/ 6231 w 12051"/>
                      <a:gd name="connsiteY8" fmla="*/ 10475 h 19399"/>
                      <a:gd name="connsiteX9" fmla="*/ 5035 w 12051"/>
                      <a:gd name="connsiteY9" fmla="*/ 10277 h 19399"/>
                      <a:gd name="connsiteX10" fmla="*/ 5035 w 12051"/>
                      <a:gd name="connsiteY10" fmla="*/ 10277 h 19399"/>
                      <a:gd name="connsiteX11" fmla="*/ 4836 w 12051"/>
                      <a:gd name="connsiteY11" fmla="*/ 10277 h 19399"/>
                      <a:gd name="connsiteX12" fmla="*/ 4636 w 12051"/>
                      <a:gd name="connsiteY12" fmla="*/ 8495 h 19399"/>
                      <a:gd name="connsiteX13" fmla="*/ 5832 w 12051"/>
                      <a:gd name="connsiteY13" fmla="*/ 9683 h 19399"/>
                      <a:gd name="connsiteX14" fmla="*/ 6630 w 12051"/>
                      <a:gd name="connsiteY14" fmla="*/ 10475 h 19399"/>
                      <a:gd name="connsiteX15" fmla="*/ 6630 w 12051"/>
                      <a:gd name="connsiteY15" fmla="*/ 9881 h 19399"/>
                      <a:gd name="connsiteX16" fmla="*/ 6630 w 12051"/>
                      <a:gd name="connsiteY16" fmla="*/ 9881 h 19399"/>
                      <a:gd name="connsiteX17" fmla="*/ 11214 w 12051"/>
                      <a:gd name="connsiteY17" fmla="*/ 14239 h 19399"/>
                      <a:gd name="connsiteX18" fmla="*/ 12011 w 12051"/>
                      <a:gd name="connsiteY18" fmla="*/ 11466 h 19399"/>
                      <a:gd name="connsiteX19" fmla="*/ 6829 w 12051"/>
                      <a:gd name="connsiteY19" fmla="*/ 3146 h 19399"/>
                      <a:gd name="connsiteX20" fmla="*/ 6032 w 12051"/>
                      <a:gd name="connsiteY20" fmla="*/ 3740 h 19399"/>
                      <a:gd name="connsiteX21" fmla="*/ 5633 w 12051"/>
                      <a:gd name="connsiteY21" fmla="*/ 3542 h 19399"/>
                      <a:gd name="connsiteX22" fmla="*/ 3440 w 12051"/>
                      <a:gd name="connsiteY22" fmla="*/ 967 h 19399"/>
                      <a:gd name="connsiteX23" fmla="*/ 52 w 12051"/>
                      <a:gd name="connsiteY23" fmla="*/ 967 h 193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12051" h="19399">
                        <a:moveTo>
                          <a:pt x="52" y="967"/>
                        </a:moveTo>
                        <a:cubicBezTo>
                          <a:pt x="-148" y="2156"/>
                          <a:pt x="251" y="3344"/>
                          <a:pt x="849" y="4533"/>
                        </a:cubicBezTo>
                        <a:cubicBezTo>
                          <a:pt x="-148" y="5523"/>
                          <a:pt x="-148" y="7504"/>
                          <a:pt x="451" y="10277"/>
                        </a:cubicBezTo>
                        <a:cubicBezTo>
                          <a:pt x="1049" y="12654"/>
                          <a:pt x="2045" y="13645"/>
                          <a:pt x="3042" y="13645"/>
                        </a:cubicBezTo>
                        <a:cubicBezTo>
                          <a:pt x="3042" y="13843"/>
                          <a:pt x="3241" y="14041"/>
                          <a:pt x="3440" y="14239"/>
                        </a:cubicBezTo>
                        <a:cubicBezTo>
                          <a:pt x="4836" y="16814"/>
                          <a:pt x="6829" y="19587"/>
                          <a:pt x="9021" y="19389"/>
                        </a:cubicBezTo>
                        <a:cubicBezTo>
                          <a:pt x="12609" y="18993"/>
                          <a:pt x="8822" y="14833"/>
                          <a:pt x="7228" y="11664"/>
                        </a:cubicBezTo>
                        <a:cubicBezTo>
                          <a:pt x="7028" y="11268"/>
                          <a:pt x="6630" y="10872"/>
                          <a:pt x="6430" y="10475"/>
                        </a:cubicBezTo>
                        <a:cubicBezTo>
                          <a:pt x="6430" y="10475"/>
                          <a:pt x="6231" y="10475"/>
                          <a:pt x="6231" y="10475"/>
                        </a:cubicBezTo>
                        <a:cubicBezTo>
                          <a:pt x="5832" y="10079"/>
                          <a:pt x="5434" y="10079"/>
                          <a:pt x="5035" y="10277"/>
                        </a:cubicBezTo>
                        <a:cubicBezTo>
                          <a:pt x="5035" y="10277"/>
                          <a:pt x="5035" y="10277"/>
                          <a:pt x="5035" y="10277"/>
                        </a:cubicBezTo>
                        <a:cubicBezTo>
                          <a:pt x="5035" y="10277"/>
                          <a:pt x="4836" y="10277"/>
                          <a:pt x="4836" y="10277"/>
                        </a:cubicBezTo>
                        <a:cubicBezTo>
                          <a:pt x="4836" y="9683"/>
                          <a:pt x="4636" y="9089"/>
                          <a:pt x="4636" y="8495"/>
                        </a:cubicBezTo>
                        <a:cubicBezTo>
                          <a:pt x="5035" y="8891"/>
                          <a:pt x="5434" y="9287"/>
                          <a:pt x="5832" y="9683"/>
                        </a:cubicBezTo>
                        <a:lnTo>
                          <a:pt x="6630" y="10475"/>
                        </a:lnTo>
                        <a:lnTo>
                          <a:pt x="6630" y="9881"/>
                        </a:lnTo>
                        <a:cubicBezTo>
                          <a:pt x="6630" y="9881"/>
                          <a:pt x="6630" y="9881"/>
                          <a:pt x="6630" y="9881"/>
                        </a:cubicBezTo>
                        <a:cubicBezTo>
                          <a:pt x="7826" y="12654"/>
                          <a:pt x="9620" y="14041"/>
                          <a:pt x="11214" y="14239"/>
                        </a:cubicBezTo>
                        <a:cubicBezTo>
                          <a:pt x="11613" y="14239"/>
                          <a:pt x="12211" y="12456"/>
                          <a:pt x="12011" y="11466"/>
                        </a:cubicBezTo>
                        <a:cubicBezTo>
                          <a:pt x="11015" y="6117"/>
                          <a:pt x="8822" y="4335"/>
                          <a:pt x="6829" y="3146"/>
                        </a:cubicBezTo>
                        <a:cubicBezTo>
                          <a:pt x="6430" y="3344"/>
                          <a:pt x="6231" y="3542"/>
                          <a:pt x="6032" y="3740"/>
                        </a:cubicBezTo>
                        <a:cubicBezTo>
                          <a:pt x="5832" y="3740"/>
                          <a:pt x="5832" y="3542"/>
                          <a:pt x="5633" y="3542"/>
                        </a:cubicBezTo>
                        <a:cubicBezTo>
                          <a:pt x="5035" y="2750"/>
                          <a:pt x="4437" y="1759"/>
                          <a:pt x="3440" y="967"/>
                        </a:cubicBezTo>
                        <a:cubicBezTo>
                          <a:pt x="1647" y="-420"/>
                          <a:pt x="251" y="-221"/>
                          <a:pt x="52" y="9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82" name="Freeform 3381">
                    <a:extLst>
                      <a:ext uri="{FF2B5EF4-FFF2-40B4-BE49-F238E27FC236}">
                        <a16:creationId xmlns:a16="http://schemas.microsoft.com/office/drawing/2014/main" id="{794C873D-5483-D419-C1A1-2CFE54A8F77E}"/>
                      </a:ext>
                    </a:extLst>
                  </p:cNvPr>
                  <p:cNvSpPr/>
                  <p:nvPr/>
                </p:nvSpPr>
                <p:spPr>
                  <a:xfrm>
                    <a:off x="2190772" y="5800231"/>
                    <a:ext cx="199" cy="197"/>
                  </a:xfrm>
                  <a:custGeom>
                    <a:avLst/>
                    <a:gdLst>
                      <a:gd name="connsiteX0" fmla="*/ 199 w 199"/>
                      <a:gd name="connsiteY0" fmla="*/ 198 h 197"/>
                      <a:gd name="connsiteX1" fmla="*/ 0 w 199"/>
                      <a:gd name="connsiteY1" fmla="*/ 0 h 197"/>
                      <a:gd name="connsiteX2" fmla="*/ 0 w 199"/>
                      <a:gd name="connsiteY2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199" y="198"/>
                        </a:move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83" name="Freeform 3382">
                    <a:extLst>
                      <a:ext uri="{FF2B5EF4-FFF2-40B4-BE49-F238E27FC236}">
                        <a16:creationId xmlns:a16="http://schemas.microsoft.com/office/drawing/2014/main" id="{96F32356-A5DC-85CC-71B7-461D1532527D}"/>
                      </a:ext>
                    </a:extLst>
                  </p:cNvPr>
                  <p:cNvSpPr/>
                  <p:nvPr/>
                </p:nvSpPr>
                <p:spPr>
                  <a:xfrm>
                    <a:off x="2263668" y="5738673"/>
                    <a:ext cx="6620" cy="18328"/>
                  </a:xfrm>
                  <a:custGeom>
                    <a:avLst/>
                    <a:gdLst>
                      <a:gd name="connsiteX0" fmla="*/ 4841 w 6620"/>
                      <a:gd name="connsiteY0" fmla="*/ 3320 h 18328"/>
                      <a:gd name="connsiteX1" fmla="*/ 655 w 6620"/>
                      <a:gd name="connsiteY1" fmla="*/ 151 h 18328"/>
                      <a:gd name="connsiteX2" fmla="*/ 855 w 6620"/>
                      <a:gd name="connsiteY2" fmla="*/ 4112 h 18328"/>
                      <a:gd name="connsiteX3" fmla="*/ 1453 w 6620"/>
                      <a:gd name="connsiteY3" fmla="*/ 5301 h 18328"/>
                      <a:gd name="connsiteX4" fmla="*/ 1253 w 6620"/>
                      <a:gd name="connsiteY4" fmla="*/ 9064 h 18328"/>
                      <a:gd name="connsiteX5" fmla="*/ 1453 w 6620"/>
                      <a:gd name="connsiteY5" fmla="*/ 10055 h 18328"/>
                      <a:gd name="connsiteX6" fmla="*/ 1054 w 6620"/>
                      <a:gd name="connsiteY6" fmla="*/ 10253 h 18328"/>
                      <a:gd name="connsiteX7" fmla="*/ 1851 w 6620"/>
                      <a:gd name="connsiteY7" fmla="*/ 15403 h 18328"/>
                      <a:gd name="connsiteX8" fmla="*/ 6037 w 6620"/>
                      <a:gd name="connsiteY8" fmla="*/ 18176 h 18328"/>
                      <a:gd name="connsiteX9" fmla="*/ 5040 w 6620"/>
                      <a:gd name="connsiteY9" fmla="*/ 12828 h 18328"/>
                      <a:gd name="connsiteX10" fmla="*/ 4044 w 6620"/>
                      <a:gd name="connsiteY10" fmla="*/ 11640 h 18328"/>
                      <a:gd name="connsiteX11" fmla="*/ 5040 w 6620"/>
                      <a:gd name="connsiteY11" fmla="*/ 8272 h 18328"/>
                      <a:gd name="connsiteX12" fmla="*/ 4841 w 6620"/>
                      <a:gd name="connsiteY12" fmla="*/ 3320 h 183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6620" h="18328">
                        <a:moveTo>
                          <a:pt x="4841" y="3320"/>
                        </a:moveTo>
                        <a:cubicBezTo>
                          <a:pt x="3446" y="745"/>
                          <a:pt x="1851" y="-444"/>
                          <a:pt x="655" y="151"/>
                        </a:cubicBezTo>
                        <a:cubicBezTo>
                          <a:pt x="-341" y="547"/>
                          <a:pt x="-142" y="2329"/>
                          <a:pt x="855" y="4112"/>
                        </a:cubicBezTo>
                        <a:cubicBezTo>
                          <a:pt x="1054" y="4508"/>
                          <a:pt x="1253" y="4905"/>
                          <a:pt x="1453" y="5301"/>
                        </a:cubicBezTo>
                        <a:cubicBezTo>
                          <a:pt x="1054" y="6291"/>
                          <a:pt x="1054" y="7678"/>
                          <a:pt x="1253" y="9064"/>
                        </a:cubicBezTo>
                        <a:cubicBezTo>
                          <a:pt x="1253" y="9461"/>
                          <a:pt x="1453" y="9857"/>
                          <a:pt x="1453" y="10055"/>
                        </a:cubicBezTo>
                        <a:cubicBezTo>
                          <a:pt x="1253" y="10055"/>
                          <a:pt x="1253" y="10253"/>
                          <a:pt x="1054" y="10253"/>
                        </a:cubicBezTo>
                        <a:cubicBezTo>
                          <a:pt x="57" y="11045"/>
                          <a:pt x="257" y="13026"/>
                          <a:pt x="1851" y="15403"/>
                        </a:cubicBezTo>
                        <a:cubicBezTo>
                          <a:pt x="3246" y="17582"/>
                          <a:pt x="5040" y="18771"/>
                          <a:pt x="6037" y="18176"/>
                        </a:cubicBezTo>
                        <a:cubicBezTo>
                          <a:pt x="7233" y="17582"/>
                          <a:pt x="6436" y="15403"/>
                          <a:pt x="5040" y="12828"/>
                        </a:cubicBezTo>
                        <a:cubicBezTo>
                          <a:pt x="4642" y="12432"/>
                          <a:pt x="4442" y="12036"/>
                          <a:pt x="4044" y="11640"/>
                        </a:cubicBezTo>
                        <a:cubicBezTo>
                          <a:pt x="4841" y="11045"/>
                          <a:pt x="5240" y="9857"/>
                          <a:pt x="5040" y="8272"/>
                        </a:cubicBezTo>
                        <a:cubicBezTo>
                          <a:pt x="6635" y="7678"/>
                          <a:pt x="5638" y="5301"/>
                          <a:pt x="4841" y="33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84" name="Freeform 3383">
                    <a:extLst>
                      <a:ext uri="{FF2B5EF4-FFF2-40B4-BE49-F238E27FC236}">
                        <a16:creationId xmlns:a16="http://schemas.microsoft.com/office/drawing/2014/main" id="{AE9320DA-637E-9614-98B7-D34B1B414749}"/>
                      </a:ext>
                    </a:extLst>
                  </p:cNvPr>
                  <p:cNvSpPr/>
                  <p:nvPr/>
                </p:nvSpPr>
                <p:spPr>
                  <a:xfrm>
                    <a:off x="2242397" y="5655231"/>
                    <a:ext cx="3854" cy="2414"/>
                  </a:xfrm>
                  <a:custGeom>
                    <a:avLst/>
                    <a:gdLst>
                      <a:gd name="connsiteX0" fmla="*/ 2591 w 3854"/>
                      <a:gd name="connsiteY0" fmla="*/ 2377 h 2414"/>
                      <a:gd name="connsiteX1" fmla="*/ 3787 w 3854"/>
                      <a:gd name="connsiteY1" fmla="*/ 0 h 2414"/>
                      <a:gd name="connsiteX2" fmla="*/ 0 w 3854"/>
                      <a:gd name="connsiteY2" fmla="*/ 990 h 2414"/>
                      <a:gd name="connsiteX3" fmla="*/ 2591 w 3854"/>
                      <a:gd name="connsiteY3" fmla="*/ 2377 h 24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54" h="2414">
                        <a:moveTo>
                          <a:pt x="2591" y="2377"/>
                        </a:moveTo>
                        <a:cubicBezTo>
                          <a:pt x="3787" y="2179"/>
                          <a:pt x="3986" y="1387"/>
                          <a:pt x="3787" y="0"/>
                        </a:cubicBezTo>
                        <a:cubicBezTo>
                          <a:pt x="2591" y="396"/>
                          <a:pt x="1395" y="594"/>
                          <a:pt x="0" y="990"/>
                        </a:cubicBezTo>
                        <a:cubicBezTo>
                          <a:pt x="797" y="1981"/>
                          <a:pt x="1594" y="2575"/>
                          <a:pt x="2591" y="23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85" name="Freeform 3384">
                    <a:extLst>
                      <a:ext uri="{FF2B5EF4-FFF2-40B4-BE49-F238E27FC236}">
                        <a16:creationId xmlns:a16="http://schemas.microsoft.com/office/drawing/2014/main" id="{72EB0695-5C1E-29C2-4D33-A8C8C473CEFE}"/>
                      </a:ext>
                    </a:extLst>
                  </p:cNvPr>
                  <p:cNvSpPr/>
                  <p:nvPr/>
                </p:nvSpPr>
                <p:spPr>
                  <a:xfrm>
                    <a:off x="2217083" y="5663154"/>
                    <a:ext cx="996" cy="396"/>
                  </a:xfrm>
                  <a:custGeom>
                    <a:avLst/>
                    <a:gdLst>
                      <a:gd name="connsiteX0" fmla="*/ 997 w 996"/>
                      <a:gd name="connsiteY0" fmla="*/ 0 h 396"/>
                      <a:gd name="connsiteX1" fmla="*/ 0 w 996"/>
                      <a:gd name="connsiteY1" fmla="*/ 396 h 396"/>
                      <a:gd name="connsiteX2" fmla="*/ 997 w 996"/>
                      <a:gd name="connsiteY2" fmla="*/ 0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996" h="396">
                        <a:moveTo>
                          <a:pt x="997" y="0"/>
                        </a:moveTo>
                        <a:cubicBezTo>
                          <a:pt x="598" y="198"/>
                          <a:pt x="399" y="198"/>
                          <a:pt x="0" y="396"/>
                        </a:cubicBezTo>
                        <a:cubicBezTo>
                          <a:pt x="399" y="198"/>
                          <a:pt x="598" y="198"/>
                          <a:pt x="997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86" name="Freeform 3385">
                    <a:extLst>
                      <a:ext uri="{FF2B5EF4-FFF2-40B4-BE49-F238E27FC236}">
                        <a16:creationId xmlns:a16="http://schemas.microsoft.com/office/drawing/2014/main" id="{D3646F2A-EBB1-D810-B917-B5602F463A39}"/>
                      </a:ext>
                    </a:extLst>
                  </p:cNvPr>
                  <p:cNvSpPr/>
                  <p:nvPr/>
                </p:nvSpPr>
                <p:spPr>
                  <a:xfrm>
                    <a:off x="2061686" y="5738860"/>
                    <a:ext cx="7068" cy="7590"/>
                  </a:xfrm>
                  <a:custGeom>
                    <a:avLst/>
                    <a:gdLst>
                      <a:gd name="connsiteX0" fmla="*/ 6500 w 7068"/>
                      <a:gd name="connsiteY0" fmla="*/ 7293 h 7590"/>
                      <a:gd name="connsiteX1" fmla="*/ 5105 w 7068"/>
                      <a:gd name="connsiteY1" fmla="*/ 2143 h 7590"/>
                      <a:gd name="connsiteX2" fmla="*/ 321 w 7068"/>
                      <a:gd name="connsiteY2" fmla="*/ 558 h 7590"/>
                      <a:gd name="connsiteX3" fmla="*/ 1517 w 7068"/>
                      <a:gd name="connsiteY3" fmla="*/ 4916 h 7590"/>
                      <a:gd name="connsiteX4" fmla="*/ 6500 w 7068"/>
                      <a:gd name="connsiteY4" fmla="*/ 7293 h 75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68" h="7590">
                        <a:moveTo>
                          <a:pt x="6500" y="7293"/>
                        </a:moveTo>
                        <a:cubicBezTo>
                          <a:pt x="7696" y="6303"/>
                          <a:pt x="6899" y="4322"/>
                          <a:pt x="5105" y="2143"/>
                        </a:cubicBezTo>
                        <a:cubicBezTo>
                          <a:pt x="3112" y="162"/>
                          <a:pt x="1318" y="-630"/>
                          <a:pt x="321" y="558"/>
                        </a:cubicBezTo>
                        <a:cubicBezTo>
                          <a:pt x="-476" y="1549"/>
                          <a:pt x="321" y="3332"/>
                          <a:pt x="1517" y="4916"/>
                        </a:cubicBezTo>
                        <a:cubicBezTo>
                          <a:pt x="3311" y="7293"/>
                          <a:pt x="5304" y="8086"/>
                          <a:pt x="6500" y="72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87" name="Freeform 3386">
                    <a:extLst>
                      <a:ext uri="{FF2B5EF4-FFF2-40B4-BE49-F238E27FC236}">
                        <a16:creationId xmlns:a16="http://schemas.microsoft.com/office/drawing/2014/main" id="{3E7EA29B-EC85-80BF-E7EF-2E7FDFEADFF9}"/>
                      </a:ext>
                    </a:extLst>
                  </p:cNvPr>
                  <p:cNvSpPr/>
                  <p:nvPr/>
                </p:nvSpPr>
                <p:spPr>
                  <a:xfrm>
                    <a:off x="2115028" y="5702970"/>
                    <a:ext cx="7207" cy="5888"/>
                  </a:xfrm>
                  <a:custGeom>
                    <a:avLst/>
                    <a:gdLst>
                      <a:gd name="connsiteX0" fmla="*/ 1395 w 7207"/>
                      <a:gd name="connsiteY0" fmla="*/ 2377 h 5888"/>
                      <a:gd name="connsiteX1" fmla="*/ 2990 w 7207"/>
                      <a:gd name="connsiteY1" fmla="*/ 4358 h 5888"/>
                      <a:gd name="connsiteX2" fmla="*/ 6976 w 7207"/>
                      <a:gd name="connsiteY2" fmla="*/ 5348 h 5888"/>
                      <a:gd name="connsiteX3" fmla="*/ 5581 w 7207"/>
                      <a:gd name="connsiteY3" fmla="*/ 991 h 5888"/>
                      <a:gd name="connsiteX4" fmla="*/ 4584 w 7207"/>
                      <a:gd name="connsiteY4" fmla="*/ 0 h 5888"/>
                      <a:gd name="connsiteX5" fmla="*/ 0 w 7207"/>
                      <a:gd name="connsiteY5" fmla="*/ 2377 h 5888"/>
                      <a:gd name="connsiteX6" fmla="*/ 1395 w 7207"/>
                      <a:gd name="connsiteY6" fmla="*/ 2377 h 58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07" h="5888">
                        <a:moveTo>
                          <a:pt x="1395" y="2377"/>
                        </a:moveTo>
                        <a:cubicBezTo>
                          <a:pt x="1794" y="2971"/>
                          <a:pt x="2192" y="3764"/>
                          <a:pt x="2990" y="4358"/>
                        </a:cubicBezTo>
                        <a:cubicBezTo>
                          <a:pt x="4584" y="5943"/>
                          <a:pt x="5980" y="6339"/>
                          <a:pt x="6976" y="5348"/>
                        </a:cubicBezTo>
                        <a:cubicBezTo>
                          <a:pt x="7574" y="4160"/>
                          <a:pt x="6976" y="2377"/>
                          <a:pt x="5581" y="991"/>
                        </a:cubicBezTo>
                        <a:cubicBezTo>
                          <a:pt x="5182" y="594"/>
                          <a:pt x="4983" y="396"/>
                          <a:pt x="4584" y="0"/>
                        </a:cubicBezTo>
                        <a:cubicBezTo>
                          <a:pt x="2990" y="792"/>
                          <a:pt x="1395" y="1585"/>
                          <a:pt x="0" y="2377"/>
                        </a:cubicBezTo>
                        <a:cubicBezTo>
                          <a:pt x="598" y="2575"/>
                          <a:pt x="997" y="2575"/>
                          <a:pt x="1395" y="23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88" name="Freeform 3387">
                    <a:extLst>
                      <a:ext uri="{FF2B5EF4-FFF2-40B4-BE49-F238E27FC236}">
                        <a16:creationId xmlns:a16="http://schemas.microsoft.com/office/drawing/2014/main" id="{1EB8A812-804C-5483-25A1-F547333C94A1}"/>
                      </a:ext>
                    </a:extLst>
                  </p:cNvPr>
                  <p:cNvSpPr/>
                  <p:nvPr/>
                </p:nvSpPr>
                <p:spPr>
                  <a:xfrm>
                    <a:off x="2097885" y="5717938"/>
                    <a:ext cx="8880" cy="13644"/>
                  </a:xfrm>
                  <a:custGeom>
                    <a:avLst/>
                    <a:gdLst>
                      <a:gd name="connsiteX0" fmla="*/ 2791 w 8880"/>
                      <a:gd name="connsiteY0" fmla="*/ 6426 h 13644"/>
                      <a:gd name="connsiteX1" fmla="*/ 4585 w 8880"/>
                      <a:gd name="connsiteY1" fmla="*/ 11972 h 13644"/>
                      <a:gd name="connsiteX2" fmla="*/ 8572 w 8880"/>
                      <a:gd name="connsiteY2" fmla="*/ 13160 h 13644"/>
                      <a:gd name="connsiteX3" fmla="*/ 6778 w 8880"/>
                      <a:gd name="connsiteY3" fmla="*/ 7614 h 13644"/>
                      <a:gd name="connsiteX4" fmla="*/ 5980 w 8880"/>
                      <a:gd name="connsiteY4" fmla="*/ 7020 h 13644"/>
                      <a:gd name="connsiteX5" fmla="*/ 5183 w 8880"/>
                      <a:gd name="connsiteY5" fmla="*/ 2464 h 13644"/>
                      <a:gd name="connsiteX6" fmla="*/ 1197 w 8880"/>
                      <a:gd name="connsiteY6" fmla="*/ 87 h 13644"/>
                      <a:gd name="connsiteX7" fmla="*/ 1794 w 8880"/>
                      <a:gd name="connsiteY7" fmla="*/ 5633 h 13644"/>
                      <a:gd name="connsiteX8" fmla="*/ 2791 w 8880"/>
                      <a:gd name="connsiteY8" fmla="*/ 6426 h 136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880" h="13644">
                        <a:moveTo>
                          <a:pt x="2791" y="6426"/>
                        </a:moveTo>
                        <a:cubicBezTo>
                          <a:pt x="2193" y="8010"/>
                          <a:pt x="2592" y="9991"/>
                          <a:pt x="4585" y="11972"/>
                        </a:cubicBezTo>
                        <a:cubicBezTo>
                          <a:pt x="5980" y="13557"/>
                          <a:pt x="7974" y="14151"/>
                          <a:pt x="8572" y="13160"/>
                        </a:cubicBezTo>
                        <a:cubicBezTo>
                          <a:pt x="9369" y="11972"/>
                          <a:pt x="8572" y="9595"/>
                          <a:pt x="6778" y="7614"/>
                        </a:cubicBezTo>
                        <a:cubicBezTo>
                          <a:pt x="6578" y="7416"/>
                          <a:pt x="6379" y="7218"/>
                          <a:pt x="5980" y="7020"/>
                        </a:cubicBezTo>
                        <a:cubicBezTo>
                          <a:pt x="6778" y="6029"/>
                          <a:pt x="6578" y="4445"/>
                          <a:pt x="5183" y="2464"/>
                        </a:cubicBezTo>
                        <a:cubicBezTo>
                          <a:pt x="3987" y="681"/>
                          <a:pt x="2392" y="-310"/>
                          <a:pt x="1197" y="87"/>
                        </a:cubicBezTo>
                        <a:cubicBezTo>
                          <a:pt x="-996" y="681"/>
                          <a:pt x="200" y="3256"/>
                          <a:pt x="1794" y="5633"/>
                        </a:cubicBezTo>
                        <a:cubicBezTo>
                          <a:pt x="2193" y="5831"/>
                          <a:pt x="2592" y="6029"/>
                          <a:pt x="2791" y="64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89" name="Freeform 3388">
                    <a:extLst>
                      <a:ext uri="{FF2B5EF4-FFF2-40B4-BE49-F238E27FC236}">
                        <a16:creationId xmlns:a16="http://schemas.microsoft.com/office/drawing/2014/main" id="{00A09F79-CC57-614A-ACCD-37BEB94DBC53}"/>
                      </a:ext>
                    </a:extLst>
                  </p:cNvPr>
                  <p:cNvSpPr/>
                  <p:nvPr/>
                </p:nvSpPr>
                <p:spPr>
                  <a:xfrm>
                    <a:off x="2189377" y="5671276"/>
                    <a:ext cx="5061" cy="5197"/>
                  </a:xfrm>
                  <a:custGeom>
                    <a:avLst/>
                    <a:gdLst>
                      <a:gd name="connsiteX0" fmla="*/ 4385 w 5061"/>
                      <a:gd name="connsiteY0" fmla="*/ 4952 h 5197"/>
                      <a:gd name="connsiteX1" fmla="*/ 4186 w 5061"/>
                      <a:gd name="connsiteY1" fmla="*/ 594 h 5197"/>
                      <a:gd name="connsiteX2" fmla="*/ 3787 w 5061"/>
                      <a:gd name="connsiteY2" fmla="*/ 0 h 5197"/>
                      <a:gd name="connsiteX3" fmla="*/ 0 w 5061"/>
                      <a:gd name="connsiteY3" fmla="*/ 1387 h 5197"/>
                      <a:gd name="connsiteX4" fmla="*/ 4385 w 5061"/>
                      <a:gd name="connsiteY4" fmla="*/ 4952 h 5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61" h="5197">
                        <a:moveTo>
                          <a:pt x="4385" y="4952"/>
                        </a:moveTo>
                        <a:cubicBezTo>
                          <a:pt x="5581" y="4358"/>
                          <a:pt x="4983" y="2575"/>
                          <a:pt x="4186" y="594"/>
                        </a:cubicBezTo>
                        <a:cubicBezTo>
                          <a:pt x="3986" y="396"/>
                          <a:pt x="3986" y="198"/>
                          <a:pt x="3787" y="0"/>
                        </a:cubicBezTo>
                        <a:cubicBezTo>
                          <a:pt x="2591" y="396"/>
                          <a:pt x="1196" y="991"/>
                          <a:pt x="0" y="1387"/>
                        </a:cubicBezTo>
                        <a:cubicBezTo>
                          <a:pt x="1196" y="3764"/>
                          <a:pt x="2591" y="5943"/>
                          <a:pt x="4385" y="49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90" name="Freeform 3389">
                    <a:extLst>
                      <a:ext uri="{FF2B5EF4-FFF2-40B4-BE49-F238E27FC236}">
                        <a16:creationId xmlns:a16="http://schemas.microsoft.com/office/drawing/2014/main" id="{7F5F02DD-651A-BDC2-7D1C-8436044E6C2B}"/>
                      </a:ext>
                    </a:extLst>
                  </p:cNvPr>
                  <p:cNvSpPr/>
                  <p:nvPr/>
                </p:nvSpPr>
                <p:spPr>
                  <a:xfrm>
                    <a:off x="2127385" y="5715906"/>
                    <a:ext cx="6099" cy="6929"/>
                  </a:xfrm>
                  <a:custGeom>
                    <a:avLst/>
                    <a:gdLst>
                      <a:gd name="connsiteX0" fmla="*/ 5782 w 6099"/>
                      <a:gd name="connsiteY0" fmla="*/ 6477 h 6929"/>
                      <a:gd name="connsiteX1" fmla="*/ 4785 w 6099"/>
                      <a:gd name="connsiteY1" fmla="*/ 2119 h 6929"/>
                      <a:gd name="connsiteX2" fmla="*/ 201 w 6099"/>
                      <a:gd name="connsiteY2" fmla="*/ 931 h 6929"/>
                      <a:gd name="connsiteX3" fmla="*/ 1796 w 6099"/>
                      <a:gd name="connsiteY3" fmla="*/ 5486 h 6929"/>
                      <a:gd name="connsiteX4" fmla="*/ 5782 w 6099"/>
                      <a:gd name="connsiteY4" fmla="*/ 6477 h 69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99" h="6929">
                        <a:moveTo>
                          <a:pt x="5782" y="6477"/>
                        </a:moveTo>
                        <a:cubicBezTo>
                          <a:pt x="6380" y="5288"/>
                          <a:pt x="6181" y="3506"/>
                          <a:pt x="4785" y="2119"/>
                        </a:cubicBezTo>
                        <a:cubicBezTo>
                          <a:pt x="2991" y="138"/>
                          <a:pt x="998" y="-852"/>
                          <a:pt x="201" y="931"/>
                        </a:cubicBezTo>
                        <a:cubicBezTo>
                          <a:pt x="-397" y="2119"/>
                          <a:pt x="400" y="3902"/>
                          <a:pt x="1796" y="5486"/>
                        </a:cubicBezTo>
                        <a:cubicBezTo>
                          <a:pt x="3390" y="7071"/>
                          <a:pt x="4586" y="7269"/>
                          <a:pt x="5782" y="64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91" name="Freeform 3390">
                    <a:extLst>
                      <a:ext uri="{FF2B5EF4-FFF2-40B4-BE49-F238E27FC236}">
                        <a16:creationId xmlns:a16="http://schemas.microsoft.com/office/drawing/2014/main" id="{3D6E2902-5630-1B0E-6D97-6F3829153CFF}"/>
                      </a:ext>
                    </a:extLst>
                  </p:cNvPr>
                  <p:cNvSpPr/>
                  <p:nvPr/>
                </p:nvSpPr>
                <p:spPr>
                  <a:xfrm>
                    <a:off x="2174826" y="5676624"/>
                    <a:ext cx="11999" cy="9581"/>
                  </a:xfrm>
                  <a:custGeom>
                    <a:avLst/>
                    <a:gdLst>
                      <a:gd name="connsiteX0" fmla="*/ 5581 w 11999"/>
                      <a:gd name="connsiteY0" fmla="*/ 6735 h 9581"/>
                      <a:gd name="connsiteX1" fmla="*/ 5980 w 11999"/>
                      <a:gd name="connsiteY1" fmla="*/ 6141 h 9581"/>
                      <a:gd name="connsiteX2" fmla="*/ 6378 w 11999"/>
                      <a:gd name="connsiteY2" fmla="*/ 6933 h 9581"/>
                      <a:gd name="connsiteX3" fmla="*/ 11162 w 11999"/>
                      <a:gd name="connsiteY3" fmla="*/ 9310 h 9581"/>
                      <a:gd name="connsiteX4" fmla="*/ 11162 w 11999"/>
                      <a:gd name="connsiteY4" fmla="*/ 5348 h 9581"/>
                      <a:gd name="connsiteX5" fmla="*/ 6378 w 11999"/>
                      <a:gd name="connsiteY5" fmla="*/ 2971 h 9581"/>
                      <a:gd name="connsiteX6" fmla="*/ 5980 w 11999"/>
                      <a:gd name="connsiteY6" fmla="*/ 3368 h 9581"/>
                      <a:gd name="connsiteX7" fmla="*/ 4983 w 11999"/>
                      <a:gd name="connsiteY7" fmla="*/ 1387 h 9581"/>
                      <a:gd name="connsiteX8" fmla="*/ 3986 w 11999"/>
                      <a:gd name="connsiteY8" fmla="*/ 0 h 9581"/>
                      <a:gd name="connsiteX9" fmla="*/ 0 w 11999"/>
                      <a:gd name="connsiteY9" fmla="*/ 1585 h 9581"/>
                      <a:gd name="connsiteX10" fmla="*/ 997 w 11999"/>
                      <a:gd name="connsiteY10" fmla="*/ 3764 h 9581"/>
                      <a:gd name="connsiteX11" fmla="*/ 5581 w 11999"/>
                      <a:gd name="connsiteY11" fmla="*/ 6735 h 95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1999" h="9581">
                        <a:moveTo>
                          <a:pt x="5581" y="6735"/>
                        </a:moveTo>
                        <a:cubicBezTo>
                          <a:pt x="5780" y="6537"/>
                          <a:pt x="5980" y="6339"/>
                          <a:pt x="5980" y="6141"/>
                        </a:cubicBezTo>
                        <a:cubicBezTo>
                          <a:pt x="6179" y="6339"/>
                          <a:pt x="6179" y="6537"/>
                          <a:pt x="6378" y="6933"/>
                        </a:cubicBezTo>
                        <a:cubicBezTo>
                          <a:pt x="7973" y="9112"/>
                          <a:pt x="9767" y="10103"/>
                          <a:pt x="11162" y="9310"/>
                        </a:cubicBezTo>
                        <a:cubicBezTo>
                          <a:pt x="11960" y="8518"/>
                          <a:pt x="12558" y="7329"/>
                          <a:pt x="11162" y="5348"/>
                        </a:cubicBezTo>
                        <a:cubicBezTo>
                          <a:pt x="9568" y="3169"/>
                          <a:pt x="7774" y="2179"/>
                          <a:pt x="6378" y="2971"/>
                        </a:cubicBezTo>
                        <a:cubicBezTo>
                          <a:pt x="6179" y="2971"/>
                          <a:pt x="5980" y="3169"/>
                          <a:pt x="5980" y="3368"/>
                        </a:cubicBezTo>
                        <a:cubicBezTo>
                          <a:pt x="5780" y="2773"/>
                          <a:pt x="5382" y="2179"/>
                          <a:pt x="4983" y="1387"/>
                        </a:cubicBezTo>
                        <a:cubicBezTo>
                          <a:pt x="4584" y="792"/>
                          <a:pt x="4186" y="396"/>
                          <a:pt x="3986" y="0"/>
                        </a:cubicBezTo>
                        <a:cubicBezTo>
                          <a:pt x="2591" y="594"/>
                          <a:pt x="1395" y="991"/>
                          <a:pt x="0" y="1585"/>
                        </a:cubicBezTo>
                        <a:cubicBezTo>
                          <a:pt x="199" y="2179"/>
                          <a:pt x="399" y="2971"/>
                          <a:pt x="997" y="3764"/>
                        </a:cubicBezTo>
                        <a:cubicBezTo>
                          <a:pt x="2392" y="6141"/>
                          <a:pt x="4186" y="7726"/>
                          <a:pt x="5581" y="67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92" name="Freeform 3391">
                    <a:extLst>
                      <a:ext uri="{FF2B5EF4-FFF2-40B4-BE49-F238E27FC236}">
                        <a16:creationId xmlns:a16="http://schemas.microsoft.com/office/drawing/2014/main" id="{D0E64C97-B850-A773-299F-159ADE13A71C}"/>
                      </a:ext>
                    </a:extLst>
                  </p:cNvPr>
                  <p:cNvSpPr/>
                  <p:nvPr/>
                </p:nvSpPr>
                <p:spPr>
                  <a:xfrm>
                    <a:off x="2235181" y="5657608"/>
                    <a:ext cx="7894" cy="10338"/>
                  </a:xfrm>
                  <a:custGeom>
                    <a:avLst/>
                    <a:gdLst>
                      <a:gd name="connsiteX0" fmla="*/ 3230 w 7894"/>
                      <a:gd name="connsiteY0" fmla="*/ 7725 h 10338"/>
                      <a:gd name="connsiteX1" fmla="*/ 3230 w 7894"/>
                      <a:gd name="connsiteY1" fmla="*/ 7725 h 10338"/>
                      <a:gd name="connsiteX2" fmla="*/ 7416 w 7894"/>
                      <a:gd name="connsiteY2" fmla="*/ 9706 h 10338"/>
                      <a:gd name="connsiteX3" fmla="*/ 6818 w 7894"/>
                      <a:gd name="connsiteY3" fmla="*/ 5150 h 10338"/>
                      <a:gd name="connsiteX4" fmla="*/ 4825 w 7894"/>
                      <a:gd name="connsiteY4" fmla="*/ 3368 h 10338"/>
                      <a:gd name="connsiteX5" fmla="*/ 4027 w 7894"/>
                      <a:gd name="connsiteY5" fmla="*/ 1981 h 10338"/>
                      <a:gd name="connsiteX6" fmla="*/ 2034 w 7894"/>
                      <a:gd name="connsiteY6" fmla="*/ 0 h 10338"/>
                      <a:gd name="connsiteX7" fmla="*/ 440 w 7894"/>
                      <a:gd name="connsiteY7" fmla="*/ 396 h 10338"/>
                      <a:gd name="connsiteX8" fmla="*/ 1835 w 7894"/>
                      <a:gd name="connsiteY8" fmla="*/ 6141 h 10338"/>
                      <a:gd name="connsiteX9" fmla="*/ 3230 w 7894"/>
                      <a:gd name="connsiteY9" fmla="*/ 7725 h 103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894" h="10338">
                        <a:moveTo>
                          <a:pt x="3230" y="7725"/>
                        </a:moveTo>
                        <a:lnTo>
                          <a:pt x="3230" y="7725"/>
                        </a:lnTo>
                        <a:cubicBezTo>
                          <a:pt x="4825" y="10499"/>
                          <a:pt x="6419" y="10895"/>
                          <a:pt x="7416" y="9706"/>
                        </a:cubicBezTo>
                        <a:cubicBezTo>
                          <a:pt x="8213" y="8716"/>
                          <a:pt x="8014" y="7131"/>
                          <a:pt x="6818" y="5150"/>
                        </a:cubicBezTo>
                        <a:cubicBezTo>
                          <a:pt x="6021" y="4160"/>
                          <a:pt x="5423" y="3566"/>
                          <a:pt x="4825" y="3368"/>
                        </a:cubicBezTo>
                        <a:lnTo>
                          <a:pt x="4027" y="1981"/>
                        </a:lnTo>
                        <a:cubicBezTo>
                          <a:pt x="3429" y="991"/>
                          <a:pt x="2632" y="198"/>
                          <a:pt x="2034" y="0"/>
                        </a:cubicBezTo>
                        <a:cubicBezTo>
                          <a:pt x="1436" y="198"/>
                          <a:pt x="1037" y="198"/>
                          <a:pt x="440" y="396"/>
                        </a:cubicBezTo>
                        <a:cubicBezTo>
                          <a:pt x="-557" y="1783"/>
                          <a:pt x="240" y="4160"/>
                          <a:pt x="1835" y="6141"/>
                        </a:cubicBezTo>
                        <a:cubicBezTo>
                          <a:pt x="2433" y="6933"/>
                          <a:pt x="2832" y="7329"/>
                          <a:pt x="3230" y="77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93" name="Freeform 3392">
                    <a:extLst>
                      <a:ext uri="{FF2B5EF4-FFF2-40B4-BE49-F238E27FC236}">
                        <a16:creationId xmlns:a16="http://schemas.microsoft.com/office/drawing/2014/main" id="{0275D29C-CB7B-6B3E-4EBF-512B24B5A891}"/>
                      </a:ext>
                    </a:extLst>
                  </p:cNvPr>
                  <p:cNvSpPr/>
                  <p:nvPr/>
                </p:nvSpPr>
                <p:spPr>
                  <a:xfrm>
                    <a:off x="2163597" y="5707002"/>
                    <a:ext cx="10528" cy="14712"/>
                  </a:xfrm>
                  <a:custGeom>
                    <a:avLst/>
                    <a:gdLst>
                      <a:gd name="connsiteX0" fmla="*/ 4252 w 10528"/>
                      <a:gd name="connsiteY0" fmla="*/ 7655 h 14712"/>
                      <a:gd name="connsiteX1" fmla="*/ 4252 w 10528"/>
                      <a:gd name="connsiteY1" fmla="*/ 7655 h 14712"/>
                      <a:gd name="connsiteX2" fmla="*/ 6445 w 10528"/>
                      <a:gd name="connsiteY2" fmla="*/ 13400 h 14712"/>
                      <a:gd name="connsiteX3" fmla="*/ 10232 w 10528"/>
                      <a:gd name="connsiteY3" fmla="*/ 14192 h 14712"/>
                      <a:gd name="connsiteX4" fmla="*/ 8637 w 10528"/>
                      <a:gd name="connsiteY4" fmla="*/ 8646 h 14712"/>
                      <a:gd name="connsiteX5" fmla="*/ 6445 w 10528"/>
                      <a:gd name="connsiteY5" fmla="*/ 7061 h 14712"/>
                      <a:gd name="connsiteX6" fmla="*/ 5050 w 10528"/>
                      <a:gd name="connsiteY6" fmla="*/ 2703 h 14712"/>
                      <a:gd name="connsiteX7" fmla="*/ 1063 w 10528"/>
                      <a:gd name="connsiteY7" fmla="*/ 128 h 14712"/>
                      <a:gd name="connsiteX8" fmla="*/ 1661 w 10528"/>
                      <a:gd name="connsiteY8" fmla="*/ 5080 h 14712"/>
                      <a:gd name="connsiteX9" fmla="*/ 4252 w 10528"/>
                      <a:gd name="connsiteY9" fmla="*/ 7655 h 14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528" h="14712">
                        <a:moveTo>
                          <a:pt x="4252" y="7655"/>
                        </a:moveTo>
                        <a:lnTo>
                          <a:pt x="4252" y="7655"/>
                        </a:lnTo>
                        <a:cubicBezTo>
                          <a:pt x="3455" y="9438"/>
                          <a:pt x="4452" y="11419"/>
                          <a:pt x="6445" y="13400"/>
                        </a:cubicBezTo>
                        <a:cubicBezTo>
                          <a:pt x="8039" y="14984"/>
                          <a:pt x="9235" y="14984"/>
                          <a:pt x="10232" y="14192"/>
                        </a:cubicBezTo>
                        <a:cubicBezTo>
                          <a:pt x="10830" y="12805"/>
                          <a:pt x="10631" y="10825"/>
                          <a:pt x="8637" y="8646"/>
                        </a:cubicBezTo>
                        <a:cubicBezTo>
                          <a:pt x="7840" y="7853"/>
                          <a:pt x="7242" y="7259"/>
                          <a:pt x="6445" y="7061"/>
                        </a:cubicBezTo>
                        <a:cubicBezTo>
                          <a:pt x="6844" y="6070"/>
                          <a:pt x="6246" y="4486"/>
                          <a:pt x="5050" y="2703"/>
                        </a:cubicBezTo>
                        <a:cubicBezTo>
                          <a:pt x="3654" y="1118"/>
                          <a:pt x="2259" y="-467"/>
                          <a:pt x="1063" y="128"/>
                        </a:cubicBezTo>
                        <a:cubicBezTo>
                          <a:pt x="-532" y="920"/>
                          <a:pt x="-332" y="2703"/>
                          <a:pt x="1661" y="5080"/>
                        </a:cubicBezTo>
                        <a:cubicBezTo>
                          <a:pt x="2458" y="6269"/>
                          <a:pt x="3256" y="7259"/>
                          <a:pt x="4252" y="76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94" name="Freeform 3393">
                    <a:extLst>
                      <a:ext uri="{FF2B5EF4-FFF2-40B4-BE49-F238E27FC236}">
                        <a16:creationId xmlns:a16="http://schemas.microsoft.com/office/drawing/2014/main" id="{0744205C-EE66-3305-8640-EFE780E6D79C}"/>
                      </a:ext>
                    </a:extLst>
                  </p:cNvPr>
                  <p:cNvSpPr/>
                  <p:nvPr/>
                </p:nvSpPr>
                <p:spPr>
                  <a:xfrm>
                    <a:off x="2220743" y="5762705"/>
                    <a:ext cx="5605" cy="15350"/>
                  </a:xfrm>
                  <a:custGeom>
                    <a:avLst/>
                    <a:gdLst>
                      <a:gd name="connsiteX0" fmla="*/ 327 w 5605"/>
                      <a:gd name="connsiteY0" fmla="*/ 87 h 15350"/>
                      <a:gd name="connsiteX1" fmla="*/ 1124 w 5605"/>
                      <a:gd name="connsiteY1" fmla="*/ 4445 h 15350"/>
                      <a:gd name="connsiteX2" fmla="*/ 2320 w 5605"/>
                      <a:gd name="connsiteY2" fmla="*/ 5832 h 15350"/>
                      <a:gd name="connsiteX3" fmla="*/ 1323 w 5605"/>
                      <a:gd name="connsiteY3" fmla="*/ 10586 h 15350"/>
                      <a:gd name="connsiteX4" fmla="*/ 3715 w 5605"/>
                      <a:gd name="connsiteY4" fmla="*/ 15340 h 15350"/>
                      <a:gd name="connsiteX5" fmla="*/ 5509 w 5605"/>
                      <a:gd name="connsiteY5" fmla="*/ 9596 h 15350"/>
                      <a:gd name="connsiteX6" fmla="*/ 4712 w 5605"/>
                      <a:gd name="connsiteY6" fmla="*/ 6624 h 15350"/>
                      <a:gd name="connsiteX7" fmla="*/ 5110 w 5605"/>
                      <a:gd name="connsiteY7" fmla="*/ 6426 h 15350"/>
                      <a:gd name="connsiteX8" fmla="*/ 4114 w 5605"/>
                      <a:gd name="connsiteY8" fmla="*/ 2266 h 15350"/>
                      <a:gd name="connsiteX9" fmla="*/ 327 w 5605"/>
                      <a:gd name="connsiteY9" fmla="*/ 87 h 153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605" h="15350">
                        <a:moveTo>
                          <a:pt x="327" y="87"/>
                        </a:moveTo>
                        <a:cubicBezTo>
                          <a:pt x="-271" y="1276"/>
                          <a:pt x="-72" y="2861"/>
                          <a:pt x="1124" y="4445"/>
                        </a:cubicBezTo>
                        <a:cubicBezTo>
                          <a:pt x="1523" y="5040"/>
                          <a:pt x="1921" y="5436"/>
                          <a:pt x="2320" y="5832"/>
                        </a:cubicBezTo>
                        <a:cubicBezTo>
                          <a:pt x="1323" y="6426"/>
                          <a:pt x="1124" y="8407"/>
                          <a:pt x="1323" y="10586"/>
                        </a:cubicBezTo>
                        <a:cubicBezTo>
                          <a:pt x="1523" y="12963"/>
                          <a:pt x="2120" y="15538"/>
                          <a:pt x="3715" y="15340"/>
                        </a:cubicBezTo>
                        <a:cubicBezTo>
                          <a:pt x="5310" y="15142"/>
                          <a:pt x="5708" y="12765"/>
                          <a:pt x="5509" y="9596"/>
                        </a:cubicBezTo>
                        <a:cubicBezTo>
                          <a:pt x="5310" y="8407"/>
                          <a:pt x="5110" y="7219"/>
                          <a:pt x="4712" y="6624"/>
                        </a:cubicBezTo>
                        <a:cubicBezTo>
                          <a:pt x="4911" y="6624"/>
                          <a:pt x="4911" y="6624"/>
                          <a:pt x="5110" y="6426"/>
                        </a:cubicBezTo>
                        <a:cubicBezTo>
                          <a:pt x="6107" y="5832"/>
                          <a:pt x="5509" y="4049"/>
                          <a:pt x="4114" y="2266"/>
                        </a:cubicBezTo>
                        <a:cubicBezTo>
                          <a:pt x="2718" y="682"/>
                          <a:pt x="1323" y="-309"/>
                          <a:pt x="327" y="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95" name="Freeform 3394">
                    <a:extLst>
                      <a:ext uri="{FF2B5EF4-FFF2-40B4-BE49-F238E27FC236}">
                        <a16:creationId xmlns:a16="http://schemas.microsoft.com/office/drawing/2014/main" id="{91513959-3D47-EB43-68EE-FA7D697B4CFA}"/>
                      </a:ext>
                    </a:extLst>
                  </p:cNvPr>
                  <p:cNvSpPr/>
                  <p:nvPr/>
                </p:nvSpPr>
                <p:spPr>
                  <a:xfrm>
                    <a:off x="2260138" y="5651467"/>
                    <a:ext cx="4810" cy="4749"/>
                  </a:xfrm>
                  <a:custGeom>
                    <a:avLst/>
                    <a:gdLst>
                      <a:gd name="connsiteX0" fmla="*/ 3986 w 4810"/>
                      <a:gd name="connsiteY0" fmla="*/ 4556 h 4749"/>
                      <a:gd name="connsiteX1" fmla="*/ 3986 w 4810"/>
                      <a:gd name="connsiteY1" fmla="*/ 0 h 4749"/>
                      <a:gd name="connsiteX2" fmla="*/ 0 w 4810"/>
                      <a:gd name="connsiteY2" fmla="*/ 792 h 4749"/>
                      <a:gd name="connsiteX3" fmla="*/ 797 w 4810"/>
                      <a:gd name="connsiteY3" fmla="*/ 2377 h 4749"/>
                      <a:gd name="connsiteX4" fmla="*/ 3986 w 4810"/>
                      <a:gd name="connsiteY4" fmla="*/ 4556 h 47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10" h="4749">
                        <a:moveTo>
                          <a:pt x="3986" y="4556"/>
                        </a:moveTo>
                        <a:cubicBezTo>
                          <a:pt x="5182" y="3764"/>
                          <a:pt x="4983" y="1981"/>
                          <a:pt x="3986" y="0"/>
                        </a:cubicBezTo>
                        <a:cubicBezTo>
                          <a:pt x="2591" y="198"/>
                          <a:pt x="1196" y="594"/>
                          <a:pt x="0" y="792"/>
                        </a:cubicBezTo>
                        <a:cubicBezTo>
                          <a:pt x="199" y="1387"/>
                          <a:pt x="399" y="1783"/>
                          <a:pt x="797" y="2377"/>
                        </a:cubicBezTo>
                        <a:cubicBezTo>
                          <a:pt x="1794" y="4358"/>
                          <a:pt x="3189" y="5150"/>
                          <a:pt x="3986" y="45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96" name="Freeform 3395">
                    <a:extLst>
                      <a:ext uri="{FF2B5EF4-FFF2-40B4-BE49-F238E27FC236}">
                        <a16:creationId xmlns:a16="http://schemas.microsoft.com/office/drawing/2014/main" id="{C52EBFC4-ACB3-3241-DCD3-F307B6876459}"/>
                      </a:ext>
                    </a:extLst>
                  </p:cNvPr>
                  <p:cNvSpPr/>
                  <p:nvPr/>
                </p:nvSpPr>
                <p:spPr>
                  <a:xfrm>
                    <a:off x="2249017" y="5738470"/>
                    <a:ext cx="5902" cy="7184"/>
                  </a:xfrm>
                  <a:custGeom>
                    <a:avLst/>
                    <a:gdLst>
                      <a:gd name="connsiteX0" fmla="*/ 5540 w 5902"/>
                      <a:gd name="connsiteY0" fmla="*/ 6693 h 7184"/>
                      <a:gd name="connsiteX1" fmla="*/ 4543 w 5902"/>
                      <a:gd name="connsiteY1" fmla="*/ 2335 h 7184"/>
                      <a:gd name="connsiteX2" fmla="*/ 357 w 5902"/>
                      <a:gd name="connsiteY2" fmla="*/ 552 h 7184"/>
                      <a:gd name="connsiteX3" fmla="*/ 1553 w 5902"/>
                      <a:gd name="connsiteY3" fmla="*/ 5703 h 7184"/>
                      <a:gd name="connsiteX4" fmla="*/ 5540 w 5902"/>
                      <a:gd name="connsiteY4" fmla="*/ 6693 h 71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902" h="7184">
                        <a:moveTo>
                          <a:pt x="5540" y="6693"/>
                        </a:moveTo>
                        <a:cubicBezTo>
                          <a:pt x="6337" y="5901"/>
                          <a:pt x="5739" y="4118"/>
                          <a:pt x="4543" y="2335"/>
                        </a:cubicBezTo>
                        <a:cubicBezTo>
                          <a:pt x="2749" y="-240"/>
                          <a:pt x="1354" y="-438"/>
                          <a:pt x="357" y="552"/>
                        </a:cubicBezTo>
                        <a:cubicBezTo>
                          <a:pt x="-440" y="1345"/>
                          <a:pt x="158" y="3128"/>
                          <a:pt x="1553" y="5703"/>
                        </a:cubicBezTo>
                        <a:cubicBezTo>
                          <a:pt x="3148" y="7089"/>
                          <a:pt x="4742" y="7683"/>
                          <a:pt x="5540" y="66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97" name="Freeform 3396">
                    <a:extLst>
                      <a:ext uri="{FF2B5EF4-FFF2-40B4-BE49-F238E27FC236}">
                        <a16:creationId xmlns:a16="http://schemas.microsoft.com/office/drawing/2014/main" id="{BCA5C333-F3DC-AFF9-E548-526A89B85CE3}"/>
                      </a:ext>
                    </a:extLst>
                  </p:cNvPr>
                  <p:cNvSpPr/>
                  <p:nvPr/>
                </p:nvSpPr>
                <p:spPr>
                  <a:xfrm>
                    <a:off x="2154948" y="5720761"/>
                    <a:ext cx="6811" cy="8603"/>
                  </a:xfrm>
                  <a:custGeom>
                    <a:avLst/>
                    <a:gdLst>
                      <a:gd name="connsiteX0" fmla="*/ 543 w 6811"/>
                      <a:gd name="connsiteY0" fmla="*/ 433 h 8603"/>
                      <a:gd name="connsiteX1" fmla="*/ 1540 w 6811"/>
                      <a:gd name="connsiteY1" fmla="*/ 5782 h 8603"/>
                      <a:gd name="connsiteX2" fmla="*/ 6324 w 6811"/>
                      <a:gd name="connsiteY2" fmla="*/ 8357 h 8603"/>
                      <a:gd name="connsiteX3" fmla="*/ 5128 w 6811"/>
                      <a:gd name="connsiteY3" fmla="*/ 3009 h 8603"/>
                      <a:gd name="connsiteX4" fmla="*/ 543 w 6811"/>
                      <a:gd name="connsiteY4" fmla="*/ 433 h 86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11" h="8603">
                        <a:moveTo>
                          <a:pt x="543" y="433"/>
                        </a:moveTo>
                        <a:cubicBezTo>
                          <a:pt x="-453" y="1424"/>
                          <a:pt x="-55" y="3603"/>
                          <a:pt x="1540" y="5782"/>
                        </a:cubicBezTo>
                        <a:cubicBezTo>
                          <a:pt x="3334" y="7961"/>
                          <a:pt x="5327" y="9149"/>
                          <a:pt x="6324" y="8357"/>
                        </a:cubicBezTo>
                        <a:cubicBezTo>
                          <a:pt x="7320" y="7564"/>
                          <a:pt x="6722" y="5188"/>
                          <a:pt x="5128" y="3009"/>
                        </a:cubicBezTo>
                        <a:cubicBezTo>
                          <a:pt x="3533" y="631"/>
                          <a:pt x="1739" y="-755"/>
                          <a:pt x="543" y="4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98" name="Freeform 3397">
                    <a:extLst>
                      <a:ext uri="{FF2B5EF4-FFF2-40B4-BE49-F238E27FC236}">
                        <a16:creationId xmlns:a16="http://schemas.microsoft.com/office/drawing/2014/main" id="{E61F457A-6C98-1252-D491-5876F476D584}"/>
                      </a:ext>
                    </a:extLst>
                  </p:cNvPr>
                  <p:cNvSpPr/>
                  <p:nvPr/>
                </p:nvSpPr>
                <p:spPr>
                  <a:xfrm>
                    <a:off x="2186679" y="5773847"/>
                    <a:ext cx="9578" cy="13505"/>
                  </a:xfrm>
                  <a:custGeom>
                    <a:avLst/>
                    <a:gdLst>
                      <a:gd name="connsiteX0" fmla="*/ 7282 w 9578"/>
                      <a:gd name="connsiteY0" fmla="*/ 4198 h 13505"/>
                      <a:gd name="connsiteX1" fmla="*/ 3495 w 9578"/>
                      <a:gd name="connsiteY1" fmla="*/ 1227 h 13505"/>
                      <a:gd name="connsiteX2" fmla="*/ 3096 w 9578"/>
                      <a:gd name="connsiteY2" fmla="*/ 1227 h 13505"/>
                      <a:gd name="connsiteX3" fmla="*/ 1302 w 9578"/>
                      <a:gd name="connsiteY3" fmla="*/ 38 h 13505"/>
                      <a:gd name="connsiteX4" fmla="*/ 106 w 9578"/>
                      <a:gd name="connsiteY4" fmla="*/ 3604 h 13505"/>
                      <a:gd name="connsiteX5" fmla="*/ 2897 w 9578"/>
                      <a:gd name="connsiteY5" fmla="*/ 8556 h 13505"/>
                      <a:gd name="connsiteX6" fmla="*/ 4093 w 9578"/>
                      <a:gd name="connsiteY6" fmla="*/ 7962 h 13505"/>
                      <a:gd name="connsiteX7" fmla="*/ 5488 w 9578"/>
                      <a:gd name="connsiteY7" fmla="*/ 11329 h 13505"/>
                      <a:gd name="connsiteX8" fmla="*/ 9275 w 9578"/>
                      <a:gd name="connsiteY8" fmla="*/ 13310 h 13505"/>
                      <a:gd name="connsiteX9" fmla="*/ 7880 w 9578"/>
                      <a:gd name="connsiteY9" fmla="*/ 8160 h 13505"/>
                      <a:gd name="connsiteX10" fmla="*/ 7282 w 9578"/>
                      <a:gd name="connsiteY10" fmla="*/ 4198 h 13505"/>
                      <a:gd name="connsiteX11" fmla="*/ 4292 w 9578"/>
                      <a:gd name="connsiteY11" fmla="*/ 7170 h 13505"/>
                      <a:gd name="connsiteX12" fmla="*/ 4292 w 9578"/>
                      <a:gd name="connsiteY12" fmla="*/ 7170 h 13505"/>
                      <a:gd name="connsiteX13" fmla="*/ 4292 w 9578"/>
                      <a:gd name="connsiteY13" fmla="*/ 6575 h 13505"/>
                      <a:gd name="connsiteX14" fmla="*/ 4690 w 9578"/>
                      <a:gd name="connsiteY14" fmla="*/ 6971 h 13505"/>
                      <a:gd name="connsiteX15" fmla="*/ 4292 w 9578"/>
                      <a:gd name="connsiteY15" fmla="*/ 7170 h 135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9578" h="13505">
                        <a:moveTo>
                          <a:pt x="7282" y="4198"/>
                        </a:moveTo>
                        <a:cubicBezTo>
                          <a:pt x="6086" y="2217"/>
                          <a:pt x="4690" y="1029"/>
                          <a:pt x="3495" y="1227"/>
                        </a:cubicBezTo>
                        <a:cubicBezTo>
                          <a:pt x="3295" y="1227"/>
                          <a:pt x="3295" y="1227"/>
                          <a:pt x="3096" y="1227"/>
                        </a:cubicBezTo>
                        <a:cubicBezTo>
                          <a:pt x="2498" y="435"/>
                          <a:pt x="1900" y="-160"/>
                          <a:pt x="1302" y="38"/>
                        </a:cubicBezTo>
                        <a:cubicBezTo>
                          <a:pt x="505" y="237"/>
                          <a:pt x="-293" y="1623"/>
                          <a:pt x="106" y="3604"/>
                        </a:cubicBezTo>
                        <a:cubicBezTo>
                          <a:pt x="505" y="6179"/>
                          <a:pt x="1501" y="8358"/>
                          <a:pt x="2897" y="8556"/>
                        </a:cubicBezTo>
                        <a:cubicBezTo>
                          <a:pt x="3495" y="8754"/>
                          <a:pt x="3893" y="8358"/>
                          <a:pt x="4093" y="7962"/>
                        </a:cubicBezTo>
                        <a:cubicBezTo>
                          <a:pt x="4093" y="8952"/>
                          <a:pt x="4690" y="10141"/>
                          <a:pt x="5488" y="11329"/>
                        </a:cubicBezTo>
                        <a:cubicBezTo>
                          <a:pt x="6883" y="13112"/>
                          <a:pt x="8278" y="13905"/>
                          <a:pt x="9275" y="13310"/>
                        </a:cubicBezTo>
                        <a:cubicBezTo>
                          <a:pt x="9873" y="11924"/>
                          <a:pt x="9674" y="10339"/>
                          <a:pt x="7880" y="8160"/>
                        </a:cubicBezTo>
                        <a:cubicBezTo>
                          <a:pt x="8677" y="7566"/>
                          <a:pt x="7880" y="5783"/>
                          <a:pt x="7282" y="4198"/>
                        </a:cubicBezTo>
                        <a:close/>
                        <a:moveTo>
                          <a:pt x="4292" y="7170"/>
                        </a:moveTo>
                        <a:cubicBezTo>
                          <a:pt x="4292" y="7170"/>
                          <a:pt x="4292" y="7170"/>
                          <a:pt x="4292" y="7170"/>
                        </a:cubicBezTo>
                        <a:cubicBezTo>
                          <a:pt x="4292" y="7170"/>
                          <a:pt x="4292" y="6773"/>
                          <a:pt x="4292" y="6575"/>
                        </a:cubicBezTo>
                        <a:cubicBezTo>
                          <a:pt x="4491" y="6773"/>
                          <a:pt x="4491" y="6971"/>
                          <a:pt x="4690" y="6971"/>
                        </a:cubicBezTo>
                        <a:lnTo>
                          <a:pt x="4292" y="717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399" name="Freeform 3398">
                    <a:extLst>
                      <a:ext uri="{FF2B5EF4-FFF2-40B4-BE49-F238E27FC236}">
                        <a16:creationId xmlns:a16="http://schemas.microsoft.com/office/drawing/2014/main" id="{7F694858-01E3-B9AC-20AA-E9095B26CA5F}"/>
                      </a:ext>
                    </a:extLst>
                  </p:cNvPr>
                  <p:cNvSpPr/>
                  <p:nvPr/>
                </p:nvSpPr>
                <p:spPr>
                  <a:xfrm>
                    <a:off x="2269249" y="5715394"/>
                    <a:ext cx="5028" cy="7325"/>
                  </a:xfrm>
                  <a:custGeom>
                    <a:avLst/>
                    <a:gdLst>
                      <a:gd name="connsiteX0" fmla="*/ 855 w 5028"/>
                      <a:gd name="connsiteY0" fmla="*/ 4611 h 7325"/>
                      <a:gd name="connsiteX1" fmla="*/ 4243 w 5028"/>
                      <a:gd name="connsiteY1" fmla="*/ 7186 h 7325"/>
                      <a:gd name="connsiteX2" fmla="*/ 3844 w 5028"/>
                      <a:gd name="connsiteY2" fmla="*/ 2036 h 7325"/>
                      <a:gd name="connsiteX3" fmla="*/ 655 w 5028"/>
                      <a:gd name="connsiteY3" fmla="*/ 253 h 7325"/>
                      <a:gd name="connsiteX4" fmla="*/ 855 w 5028"/>
                      <a:gd name="connsiteY4" fmla="*/ 4611 h 7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28" h="7325">
                        <a:moveTo>
                          <a:pt x="855" y="4611"/>
                        </a:moveTo>
                        <a:cubicBezTo>
                          <a:pt x="1851" y="6394"/>
                          <a:pt x="3246" y="7781"/>
                          <a:pt x="4243" y="7186"/>
                        </a:cubicBezTo>
                        <a:cubicBezTo>
                          <a:pt x="5439" y="6592"/>
                          <a:pt x="5240" y="4611"/>
                          <a:pt x="3844" y="2036"/>
                        </a:cubicBezTo>
                        <a:cubicBezTo>
                          <a:pt x="2648" y="55"/>
                          <a:pt x="1453" y="-341"/>
                          <a:pt x="655" y="253"/>
                        </a:cubicBezTo>
                        <a:cubicBezTo>
                          <a:pt x="-341" y="847"/>
                          <a:pt x="-142" y="2828"/>
                          <a:pt x="855" y="46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00" name="Freeform 3399">
                    <a:extLst>
                      <a:ext uri="{FF2B5EF4-FFF2-40B4-BE49-F238E27FC236}">
                        <a16:creationId xmlns:a16="http://schemas.microsoft.com/office/drawing/2014/main" id="{5F0CD680-23F2-C0F7-1B15-AA17C19B220B}"/>
                      </a:ext>
                    </a:extLst>
                  </p:cNvPr>
                  <p:cNvSpPr/>
                  <p:nvPr/>
                </p:nvSpPr>
                <p:spPr>
                  <a:xfrm>
                    <a:off x="2276503" y="5707637"/>
                    <a:ext cx="5071" cy="7064"/>
                  </a:xfrm>
                  <a:custGeom>
                    <a:avLst/>
                    <a:gdLst>
                      <a:gd name="connsiteX0" fmla="*/ 577 w 5071"/>
                      <a:gd name="connsiteY0" fmla="*/ 3850 h 7064"/>
                      <a:gd name="connsiteX1" fmla="*/ 4564 w 5071"/>
                      <a:gd name="connsiteY1" fmla="*/ 6822 h 7064"/>
                      <a:gd name="connsiteX2" fmla="*/ 4365 w 5071"/>
                      <a:gd name="connsiteY2" fmla="*/ 2464 h 7064"/>
                      <a:gd name="connsiteX3" fmla="*/ 976 w 5071"/>
                      <a:gd name="connsiteY3" fmla="*/ 87 h 7064"/>
                      <a:gd name="connsiteX4" fmla="*/ 577 w 5071"/>
                      <a:gd name="connsiteY4" fmla="*/ 3850 h 70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1" h="7064">
                        <a:moveTo>
                          <a:pt x="577" y="3850"/>
                        </a:moveTo>
                        <a:cubicBezTo>
                          <a:pt x="1773" y="6426"/>
                          <a:pt x="3368" y="7614"/>
                          <a:pt x="4564" y="6822"/>
                        </a:cubicBezTo>
                        <a:cubicBezTo>
                          <a:pt x="5361" y="6228"/>
                          <a:pt x="5162" y="4445"/>
                          <a:pt x="4365" y="2464"/>
                        </a:cubicBezTo>
                        <a:cubicBezTo>
                          <a:pt x="3169" y="681"/>
                          <a:pt x="1973" y="-309"/>
                          <a:pt x="976" y="87"/>
                        </a:cubicBezTo>
                        <a:cubicBezTo>
                          <a:pt x="-21" y="285"/>
                          <a:pt x="-419" y="1671"/>
                          <a:pt x="577" y="38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01" name="Freeform 3400">
                    <a:extLst>
                      <a:ext uri="{FF2B5EF4-FFF2-40B4-BE49-F238E27FC236}">
                        <a16:creationId xmlns:a16="http://schemas.microsoft.com/office/drawing/2014/main" id="{3234C2A6-DE9C-05E6-7F31-0EABB0718C31}"/>
                      </a:ext>
                    </a:extLst>
                  </p:cNvPr>
                  <p:cNvSpPr/>
                  <p:nvPr/>
                </p:nvSpPr>
                <p:spPr>
                  <a:xfrm>
                    <a:off x="2171601" y="5765682"/>
                    <a:ext cx="5825" cy="7151"/>
                  </a:xfrm>
                  <a:custGeom>
                    <a:avLst/>
                    <a:gdLst>
                      <a:gd name="connsiteX0" fmla="*/ 5018 w 5825"/>
                      <a:gd name="connsiteY0" fmla="*/ 7015 h 7151"/>
                      <a:gd name="connsiteX1" fmla="*/ 4620 w 5825"/>
                      <a:gd name="connsiteY1" fmla="*/ 2261 h 7151"/>
                      <a:gd name="connsiteX2" fmla="*/ 235 w 5825"/>
                      <a:gd name="connsiteY2" fmla="*/ 478 h 7151"/>
                      <a:gd name="connsiteX3" fmla="*/ 1430 w 5825"/>
                      <a:gd name="connsiteY3" fmla="*/ 4836 h 7151"/>
                      <a:gd name="connsiteX4" fmla="*/ 5018 w 5825"/>
                      <a:gd name="connsiteY4" fmla="*/ 7015 h 71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825" h="7151">
                        <a:moveTo>
                          <a:pt x="5018" y="7015"/>
                        </a:moveTo>
                        <a:cubicBezTo>
                          <a:pt x="6414" y="5431"/>
                          <a:pt x="5816" y="3648"/>
                          <a:pt x="4620" y="2261"/>
                        </a:cubicBezTo>
                        <a:cubicBezTo>
                          <a:pt x="3025" y="478"/>
                          <a:pt x="1032" y="-710"/>
                          <a:pt x="235" y="478"/>
                        </a:cubicBezTo>
                        <a:cubicBezTo>
                          <a:pt x="-363" y="1469"/>
                          <a:pt x="235" y="3252"/>
                          <a:pt x="1430" y="4836"/>
                        </a:cubicBezTo>
                        <a:cubicBezTo>
                          <a:pt x="3025" y="7015"/>
                          <a:pt x="4620" y="7411"/>
                          <a:pt x="5018" y="70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02" name="Freeform 3401">
                    <a:extLst>
                      <a:ext uri="{FF2B5EF4-FFF2-40B4-BE49-F238E27FC236}">
                        <a16:creationId xmlns:a16="http://schemas.microsoft.com/office/drawing/2014/main" id="{19D30FB2-42A5-F9D7-CBA8-883EB5A52ABF}"/>
                      </a:ext>
                    </a:extLst>
                  </p:cNvPr>
                  <p:cNvSpPr/>
                  <p:nvPr/>
                </p:nvSpPr>
                <p:spPr>
                  <a:xfrm>
                    <a:off x="2256699" y="5697794"/>
                    <a:ext cx="9743" cy="11139"/>
                  </a:xfrm>
                  <a:custGeom>
                    <a:avLst/>
                    <a:gdLst>
                      <a:gd name="connsiteX0" fmla="*/ 5631 w 9743"/>
                      <a:gd name="connsiteY0" fmla="*/ 2600 h 11139"/>
                      <a:gd name="connsiteX1" fmla="*/ 4435 w 9743"/>
                      <a:gd name="connsiteY1" fmla="*/ 3393 h 11139"/>
                      <a:gd name="connsiteX2" fmla="*/ 4036 w 9743"/>
                      <a:gd name="connsiteY2" fmla="*/ 2600 h 11139"/>
                      <a:gd name="connsiteX3" fmla="*/ 648 w 9743"/>
                      <a:gd name="connsiteY3" fmla="*/ 25 h 11139"/>
                      <a:gd name="connsiteX4" fmla="*/ 847 w 9743"/>
                      <a:gd name="connsiteY4" fmla="*/ 3987 h 11139"/>
                      <a:gd name="connsiteX5" fmla="*/ 4236 w 9743"/>
                      <a:gd name="connsiteY5" fmla="*/ 6562 h 11139"/>
                      <a:gd name="connsiteX6" fmla="*/ 4634 w 9743"/>
                      <a:gd name="connsiteY6" fmla="*/ 6166 h 11139"/>
                      <a:gd name="connsiteX7" fmla="*/ 5432 w 9743"/>
                      <a:gd name="connsiteY7" fmla="*/ 8147 h 11139"/>
                      <a:gd name="connsiteX8" fmla="*/ 8820 w 9743"/>
                      <a:gd name="connsiteY8" fmla="*/ 11118 h 11139"/>
                      <a:gd name="connsiteX9" fmla="*/ 9020 w 9743"/>
                      <a:gd name="connsiteY9" fmla="*/ 6364 h 11139"/>
                      <a:gd name="connsiteX10" fmla="*/ 5631 w 9743"/>
                      <a:gd name="connsiteY10" fmla="*/ 2600 h 111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9743" h="11139">
                        <a:moveTo>
                          <a:pt x="5631" y="2600"/>
                        </a:moveTo>
                        <a:cubicBezTo>
                          <a:pt x="4834" y="2600"/>
                          <a:pt x="4634" y="2798"/>
                          <a:pt x="4435" y="3393"/>
                        </a:cubicBezTo>
                        <a:lnTo>
                          <a:pt x="4036" y="2600"/>
                        </a:lnTo>
                        <a:cubicBezTo>
                          <a:pt x="3040" y="817"/>
                          <a:pt x="1844" y="-173"/>
                          <a:pt x="648" y="25"/>
                        </a:cubicBezTo>
                        <a:cubicBezTo>
                          <a:pt x="-149" y="817"/>
                          <a:pt x="-349" y="2204"/>
                          <a:pt x="847" y="3987"/>
                        </a:cubicBezTo>
                        <a:cubicBezTo>
                          <a:pt x="1844" y="5770"/>
                          <a:pt x="3239" y="6958"/>
                          <a:pt x="4236" y="6562"/>
                        </a:cubicBezTo>
                        <a:cubicBezTo>
                          <a:pt x="4435" y="6562"/>
                          <a:pt x="4634" y="6364"/>
                          <a:pt x="4634" y="6166"/>
                        </a:cubicBezTo>
                        <a:cubicBezTo>
                          <a:pt x="4834" y="6760"/>
                          <a:pt x="5033" y="7354"/>
                          <a:pt x="5432" y="8147"/>
                        </a:cubicBezTo>
                        <a:cubicBezTo>
                          <a:pt x="6229" y="10128"/>
                          <a:pt x="7624" y="11316"/>
                          <a:pt x="8820" y="11118"/>
                        </a:cubicBezTo>
                        <a:cubicBezTo>
                          <a:pt x="10215" y="10722"/>
                          <a:pt x="9817" y="8543"/>
                          <a:pt x="9020" y="6364"/>
                        </a:cubicBezTo>
                        <a:cubicBezTo>
                          <a:pt x="8222" y="3987"/>
                          <a:pt x="6827" y="2600"/>
                          <a:pt x="5631" y="26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03" name="Freeform 3402">
                    <a:extLst>
                      <a:ext uri="{FF2B5EF4-FFF2-40B4-BE49-F238E27FC236}">
                        <a16:creationId xmlns:a16="http://schemas.microsoft.com/office/drawing/2014/main" id="{35A35155-CEEF-1FE1-CC1F-18BC59D52758}"/>
                      </a:ext>
                    </a:extLst>
                  </p:cNvPr>
                  <p:cNvSpPr/>
                  <p:nvPr/>
                </p:nvSpPr>
                <p:spPr>
                  <a:xfrm>
                    <a:off x="2185152" y="5740989"/>
                    <a:ext cx="10141" cy="11319"/>
                  </a:xfrm>
                  <a:custGeom>
                    <a:avLst/>
                    <a:gdLst>
                      <a:gd name="connsiteX0" fmla="*/ 4823 w 10141"/>
                      <a:gd name="connsiteY0" fmla="*/ 806 h 11319"/>
                      <a:gd name="connsiteX1" fmla="*/ 4026 w 10141"/>
                      <a:gd name="connsiteY1" fmla="*/ 1995 h 11319"/>
                      <a:gd name="connsiteX2" fmla="*/ 1235 w 10141"/>
                      <a:gd name="connsiteY2" fmla="*/ 14 h 11319"/>
                      <a:gd name="connsiteX3" fmla="*/ 239 w 10141"/>
                      <a:gd name="connsiteY3" fmla="*/ 3777 h 11319"/>
                      <a:gd name="connsiteX4" fmla="*/ 6218 w 10141"/>
                      <a:gd name="connsiteY4" fmla="*/ 11305 h 11319"/>
                      <a:gd name="connsiteX5" fmla="*/ 7016 w 10141"/>
                      <a:gd name="connsiteY5" fmla="*/ 7937 h 11319"/>
                      <a:gd name="connsiteX6" fmla="*/ 7016 w 10141"/>
                      <a:gd name="connsiteY6" fmla="*/ 7739 h 11319"/>
                      <a:gd name="connsiteX7" fmla="*/ 9208 w 10141"/>
                      <a:gd name="connsiteY7" fmla="*/ 8334 h 11319"/>
                      <a:gd name="connsiteX8" fmla="*/ 8810 w 10141"/>
                      <a:gd name="connsiteY8" fmla="*/ 3579 h 11319"/>
                      <a:gd name="connsiteX9" fmla="*/ 4823 w 10141"/>
                      <a:gd name="connsiteY9" fmla="*/ 806 h 11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141" h="11319">
                        <a:moveTo>
                          <a:pt x="4823" y="806"/>
                        </a:moveTo>
                        <a:cubicBezTo>
                          <a:pt x="4424" y="1004"/>
                          <a:pt x="4225" y="1400"/>
                          <a:pt x="4026" y="1995"/>
                        </a:cubicBezTo>
                        <a:cubicBezTo>
                          <a:pt x="3228" y="1004"/>
                          <a:pt x="2232" y="212"/>
                          <a:pt x="1235" y="14"/>
                        </a:cubicBezTo>
                        <a:cubicBezTo>
                          <a:pt x="239" y="-184"/>
                          <a:pt x="-359" y="1797"/>
                          <a:pt x="239" y="3777"/>
                        </a:cubicBezTo>
                        <a:cubicBezTo>
                          <a:pt x="1634" y="8334"/>
                          <a:pt x="3826" y="10513"/>
                          <a:pt x="6218" y="11305"/>
                        </a:cubicBezTo>
                        <a:cubicBezTo>
                          <a:pt x="7016" y="11503"/>
                          <a:pt x="7016" y="9720"/>
                          <a:pt x="7016" y="7937"/>
                        </a:cubicBezTo>
                        <a:cubicBezTo>
                          <a:pt x="7016" y="7937"/>
                          <a:pt x="7016" y="7739"/>
                          <a:pt x="7016" y="7739"/>
                        </a:cubicBezTo>
                        <a:cubicBezTo>
                          <a:pt x="7813" y="8334"/>
                          <a:pt x="8610" y="8532"/>
                          <a:pt x="9208" y="8334"/>
                        </a:cubicBezTo>
                        <a:cubicBezTo>
                          <a:pt x="10603" y="7739"/>
                          <a:pt x="10404" y="5956"/>
                          <a:pt x="8810" y="3579"/>
                        </a:cubicBezTo>
                        <a:cubicBezTo>
                          <a:pt x="7414" y="1598"/>
                          <a:pt x="6019" y="14"/>
                          <a:pt x="4823" y="8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04" name="Freeform 3403">
                    <a:extLst>
                      <a:ext uri="{FF2B5EF4-FFF2-40B4-BE49-F238E27FC236}">
                        <a16:creationId xmlns:a16="http://schemas.microsoft.com/office/drawing/2014/main" id="{83C7FDBF-8767-030E-9BF5-D65A73F3A2B1}"/>
                      </a:ext>
                    </a:extLst>
                  </p:cNvPr>
                  <p:cNvSpPr/>
                  <p:nvPr/>
                </p:nvSpPr>
                <p:spPr>
                  <a:xfrm>
                    <a:off x="2182828" y="5726542"/>
                    <a:ext cx="15156" cy="17446"/>
                  </a:xfrm>
                  <a:custGeom>
                    <a:avLst/>
                    <a:gdLst>
                      <a:gd name="connsiteX0" fmla="*/ 3957 w 15156"/>
                      <a:gd name="connsiteY0" fmla="*/ 1188 h 17446"/>
                      <a:gd name="connsiteX1" fmla="*/ 3957 w 15156"/>
                      <a:gd name="connsiteY1" fmla="*/ 1188 h 17446"/>
                      <a:gd name="connsiteX2" fmla="*/ 2961 w 15156"/>
                      <a:gd name="connsiteY2" fmla="*/ 2179 h 17446"/>
                      <a:gd name="connsiteX3" fmla="*/ 369 w 15156"/>
                      <a:gd name="connsiteY3" fmla="*/ 1387 h 17446"/>
                      <a:gd name="connsiteX4" fmla="*/ 1167 w 15156"/>
                      <a:gd name="connsiteY4" fmla="*/ 5546 h 17446"/>
                      <a:gd name="connsiteX5" fmla="*/ 3559 w 15156"/>
                      <a:gd name="connsiteY5" fmla="*/ 7924 h 17446"/>
                      <a:gd name="connsiteX6" fmla="*/ 6549 w 15156"/>
                      <a:gd name="connsiteY6" fmla="*/ 11291 h 17446"/>
                      <a:gd name="connsiteX7" fmla="*/ 7346 w 15156"/>
                      <a:gd name="connsiteY7" fmla="*/ 8320 h 17446"/>
                      <a:gd name="connsiteX8" fmla="*/ 7545 w 15156"/>
                      <a:gd name="connsiteY8" fmla="*/ 9508 h 17446"/>
                      <a:gd name="connsiteX9" fmla="*/ 10136 w 15156"/>
                      <a:gd name="connsiteY9" fmla="*/ 13668 h 17446"/>
                      <a:gd name="connsiteX10" fmla="*/ 13326 w 15156"/>
                      <a:gd name="connsiteY10" fmla="*/ 17432 h 17446"/>
                      <a:gd name="connsiteX11" fmla="*/ 15120 w 15156"/>
                      <a:gd name="connsiteY11" fmla="*/ 12876 h 17446"/>
                      <a:gd name="connsiteX12" fmla="*/ 11731 w 15156"/>
                      <a:gd name="connsiteY12" fmla="*/ 8320 h 17446"/>
                      <a:gd name="connsiteX13" fmla="*/ 11532 w 15156"/>
                      <a:gd name="connsiteY13" fmla="*/ 7725 h 17446"/>
                      <a:gd name="connsiteX14" fmla="*/ 8741 w 15156"/>
                      <a:gd name="connsiteY14" fmla="*/ 4358 h 17446"/>
                      <a:gd name="connsiteX15" fmla="*/ 8542 w 15156"/>
                      <a:gd name="connsiteY15" fmla="*/ 4358 h 17446"/>
                      <a:gd name="connsiteX16" fmla="*/ 7346 w 15156"/>
                      <a:gd name="connsiteY16" fmla="*/ 2377 h 17446"/>
                      <a:gd name="connsiteX17" fmla="*/ 5751 w 15156"/>
                      <a:gd name="connsiteY17" fmla="*/ 0 h 17446"/>
                      <a:gd name="connsiteX18" fmla="*/ 4356 w 15156"/>
                      <a:gd name="connsiteY18" fmla="*/ 792 h 17446"/>
                      <a:gd name="connsiteX19" fmla="*/ 3957 w 15156"/>
                      <a:gd name="connsiteY19" fmla="*/ 1188 h 174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156" h="17446">
                        <a:moveTo>
                          <a:pt x="3957" y="1188"/>
                        </a:moveTo>
                        <a:cubicBezTo>
                          <a:pt x="3957" y="1188"/>
                          <a:pt x="3758" y="1188"/>
                          <a:pt x="3957" y="1188"/>
                        </a:cubicBezTo>
                        <a:cubicBezTo>
                          <a:pt x="3359" y="1387"/>
                          <a:pt x="3160" y="1783"/>
                          <a:pt x="2961" y="2179"/>
                        </a:cubicBezTo>
                        <a:cubicBezTo>
                          <a:pt x="1964" y="1188"/>
                          <a:pt x="967" y="396"/>
                          <a:pt x="369" y="1387"/>
                        </a:cubicBezTo>
                        <a:cubicBezTo>
                          <a:pt x="-428" y="2377"/>
                          <a:pt x="170" y="3764"/>
                          <a:pt x="1167" y="5546"/>
                        </a:cubicBezTo>
                        <a:cubicBezTo>
                          <a:pt x="1964" y="6735"/>
                          <a:pt x="2761" y="7527"/>
                          <a:pt x="3559" y="7924"/>
                        </a:cubicBezTo>
                        <a:cubicBezTo>
                          <a:pt x="4157" y="10103"/>
                          <a:pt x="4954" y="11687"/>
                          <a:pt x="6549" y="11291"/>
                        </a:cubicBezTo>
                        <a:cubicBezTo>
                          <a:pt x="7346" y="11093"/>
                          <a:pt x="7545" y="9904"/>
                          <a:pt x="7346" y="8320"/>
                        </a:cubicBezTo>
                        <a:cubicBezTo>
                          <a:pt x="7346" y="8716"/>
                          <a:pt x="7346" y="9112"/>
                          <a:pt x="7545" y="9508"/>
                        </a:cubicBezTo>
                        <a:cubicBezTo>
                          <a:pt x="7944" y="12083"/>
                          <a:pt x="9140" y="13470"/>
                          <a:pt x="10136" y="13668"/>
                        </a:cubicBezTo>
                        <a:cubicBezTo>
                          <a:pt x="10734" y="15847"/>
                          <a:pt x="11930" y="17432"/>
                          <a:pt x="13326" y="17432"/>
                        </a:cubicBezTo>
                        <a:cubicBezTo>
                          <a:pt x="14721" y="17630"/>
                          <a:pt x="15319" y="15847"/>
                          <a:pt x="15120" y="12876"/>
                        </a:cubicBezTo>
                        <a:cubicBezTo>
                          <a:pt x="14322" y="9904"/>
                          <a:pt x="13126" y="8320"/>
                          <a:pt x="11731" y="8320"/>
                        </a:cubicBezTo>
                        <a:cubicBezTo>
                          <a:pt x="11731" y="8122"/>
                          <a:pt x="11731" y="7924"/>
                          <a:pt x="11532" y="7725"/>
                        </a:cubicBezTo>
                        <a:cubicBezTo>
                          <a:pt x="11133" y="5943"/>
                          <a:pt x="9937" y="4160"/>
                          <a:pt x="8741" y="4358"/>
                        </a:cubicBezTo>
                        <a:cubicBezTo>
                          <a:pt x="8741" y="4358"/>
                          <a:pt x="8542" y="4358"/>
                          <a:pt x="8542" y="4358"/>
                        </a:cubicBezTo>
                        <a:cubicBezTo>
                          <a:pt x="8143" y="3764"/>
                          <a:pt x="7744" y="2971"/>
                          <a:pt x="7346" y="2377"/>
                        </a:cubicBezTo>
                        <a:lnTo>
                          <a:pt x="5751" y="0"/>
                        </a:lnTo>
                        <a:cubicBezTo>
                          <a:pt x="5353" y="198"/>
                          <a:pt x="4755" y="396"/>
                          <a:pt x="4356" y="792"/>
                        </a:cubicBezTo>
                        <a:cubicBezTo>
                          <a:pt x="4157" y="990"/>
                          <a:pt x="3957" y="990"/>
                          <a:pt x="3957" y="118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05" name="Freeform 3404">
                    <a:extLst>
                      <a:ext uri="{FF2B5EF4-FFF2-40B4-BE49-F238E27FC236}">
                        <a16:creationId xmlns:a16="http://schemas.microsoft.com/office/drawing/2014/main" id="{BFD9B416-9A4A-B930-7516-73EFEE2BAAF7}"/>
                      </a:ext>
                    </a:extLst>
                  </p:cNvPr>
                  <p:cNvSpPr/>
                  <p:nvPr/>
                </p:nvSpPr>
                <p:spPr>
                  <a:xfrm>
                    <a:off x="2224180" y="5674955"/>
                    <a:ext cx="15426" cy="15649"/>
                  </a:xfrm>
                  <a:custGeom>
                    <a:avLst/>
                    <a:gdLst>
                      <a:gd name="connsiteX0" fmla="*/ 1872 w 15426"/>
                      <a:gd name="connsiteY0" fmla="*/ 6423 h 15649"/>
                      <a:gd name="connsiteX1" fmla="*/ 2072 w 15426"/>
                      <a:gd name="connsiteY1" fmla="*/ 11375 h 15649"/>
                      <a:gd name="connsiteX2" fmla="*/ 6656 w 15426"/>
                      <a:gd name="connsiteY2" fmla="*/ 15535 h 15649"/>
                      <a:gd name="connsiteX3" fmla="*/ 7453 w 15426"/>
                      <a:gd name="connsiteY3" fmla="*/ 14347 h 15649"/>
                      <a:gd name="connsiteX4" fmla="*/ 9447 w 15426"/>
                      <a:gd name="connsiteY4" fmla="*/ 14743 h 15649"/>
                      <a:gd name="connsiteX5" fmla="*/ 10443 w 15426"/>
                      <a:gd name="connsiteY5" fmla="*/ 12366 h 15649"/>
                      <a:gd name="connsiteX6" fmla="*/ 10842 w 15426"/>
                      <a:gd name="connsiteY6" fmla="*/ 13158 h 15649"/>
                      <a:gd name="connsiteX7" fmla="*/ 14430 w 15426"/>
                      <a:gd name="connsiteY7" fmla="*/ 15535 h 15649"/>
                      <a:gd name="connsiteX8" fmla="*/ 14629 w 15426"/>
                      <a:gd name="connsiteY8" fmla="*/ 10385 h 15649"/>
                      <a:gd name="connsiteX9" fmla="*/ 11041 w 15426"/>
                      <a:gd name="connsiteY9" fmla="*/ 8008 h 15649"/>
                      <a:gd name="connsiteX10" fmla="*/ 10045 w 15426"/>
                      <a:gd name="connsiteY10" fmla="*/ 10385 h 15649"/>
                      <a:gd name="connsiteX11" fmla="*/ 9845 w 15426"/>
                      <a:gd name="connsiteY11" fmla="*/ 9989 h 15649"/>
                      <a:gd name="connsiteX12" fmla="*/ 6257 w 15426"/>
                      <a:gd name="connsiteY12" fmla="*/ 7414 h 15649"/>
                      <a:gd name="connsiteX13" fmla="*/ 5659 w 15426"/>
                      <a:gd name="connsiteY13" fmla="*/ 7810 h 15649"/>
                      <a:gd name="connsiteX14" fmla="*/ 5261 w 15426"/>
                      <a:gd name="connsiteY14" fmla="*/ 7216 h 15649"/>
                      <a:gd name="connsiteX15" fmla="*/ 5061 w 15426"/>
                      <a:gd name="connsiteY15" fmla="*/ 3254 h 15649"/>
                      <a:gd name="connsiteX16" fmla="*/ 676 w 15426"/>
                      <a:gd name="connsiteY16" fmla="*/ 84 h 15649"/>
                      <a:gd name="connsiteX17" fmla="*/ 876 w 15426"/>
                      <a:gd name="connsiteY17" fmla="*/ 4244 h 15649"/>
                      <a:gd name="connsiteX18" fmla="*/ 1872 w 15426"/>
                      <a:gd name="connsiteY18" fmla="*/ 6423 h 156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5426" h="15649">
                        <a:moveTo>
                          <a:pt x="1872" y="6423"/>
                        </a:moveTo>
                        <a:cubicBezTo>
                          <a:pt x="876" y="7216"/>
                          <a:pt x="1075" y="9196"/>
                          <a:pt x="2072" y="11375"/>
                        </a:cubicBezTo>
                        <a:cubicBezTo>
                          <a:pt x="3268" y="13950"/>
                          <a:pt x="4862" y="15139"/>
                          <a:pt x="6656" y="15535"/>
                        </a:cubicBezTo>
                        <a:cubicBezTo>
                          <a:pt x="7055" y="15337"/>
                          <a:pt x="7254" y="14941"/>
                          <a:pt x="7453" y="14347"/>
                        </a:cubicBezTo>
                        <a:cubicBezTo>
                          <a:pt x="8051" y="14941"/>
                          <a:pt x="8849" y="15139"/>
                          <a:pt x="9447" y="14743"/>
                        </a:cubicBezTo>
                        <a:cubicBezTo>
                          <a:pt x="10244" y="14347"/>
                          <a:pt x="10643" y="13554"/>
                          <a:pt x="10443" y="12366"/>
                        </a:cubicBezTo>
                        <a:cubicBezTo>
                          <a:pt x="10643" y="12564"/>
                          <a:pt x="10643" y="12762"/>
                          <a:pt x="10842" y="13158"/>
                        </a:cubicBezTo>
                        <a:cubicBezTo>
                          <a:pt x="11839" y="15337"/>
                          <a:pt x="13433" y="15931"/>
                          <a:pt x="14430" y="15535"/>
                        </a:cubicBezTo>
                        <a:cubicBezTo>
                          <a:pt x="15825" y="14941"/>
                          <a:pt x="15626" y="12960"/>
                          <a:pt x="14629" y="10385"/>
                        </a:cubicBezTo>
                        <a:cubicBezTo>
                          <a:pt x="13433" y="8404"/>
                          <a:pt x="12038" y="7414"/>
                          <a:pt x="11041" y="8008"/>
                        </a:cubicBezTo>
                        <a:cubicBezTo>
                          <a:pt x="10244" y="8404"/>
                          <a:pt x="10045" y="9196"/>
                          <a:pt x="10045" y="10385"/>
                        </a:cubicBezTo>
                        <a:lnTo>
                          <a:pt x="9845" y="9989"/>
                        </a:lnTo>
                        <a:cubicBezTo>
                          <a:pt x="8649" y="8404"/>
                          <a:pt x="7453" y="7017"/>
                          <a:pt x="6257" y="7414"/>
                        </a:cubicBezTo>
                        <a:cubicBezTo>
                          <a:pt x="6058" y="7612"/>
                          <a:pt x="5859" y="7810"/>
                          <a:pt x="5659" y="7810"/>
                        </a:cubicBezTo>
                        <a:lnTo>
                          <a:pt x="5261" y="7216"/>
                        </a:lnTo>
                        <a:cubicBezTo>
                          <a:pt x="6058" y="6621"/>
                          <a:pt x="5859" y="5037"/>
                          <a:pt x="5061" y="3254"/>
                        </a:cubicBezTo>
                        <a:cubicBezTo>
                          <a:pt x="3866" y="679"/>
                          <a:pt x="2072" y="-312"/>
                          <a:pt x="676" y="84"/>
                        </a:cubicBezTo>
                        <a:cubicBezTo>
                          <a:pt x="-520" y="480"/>
                          <a:pt x="78" y="2263"/>
                          <a:pt x="876" y="4244"/>
                        </a:cubicBezTo>
                        <a:cubicBezTo>
                          <a:pt x="876" y="5037"/>
                          <a:pt x="1474" y="5829"/>
                          <a:pt x="1872" y="642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06" name="Freeform 3405">
                    <a:extLst>
                      <a:ext uri="{FF2B5EF4-FFF2-40B4-BE49-F238E27FC236}">
                        <a16:creationId xmlns:a16="http://schemas.microsoft.com/office/drawing/2014/main" id="{A74CBC67-48E6-D8A7-15A6-A444FB4F40EB}"/>
                      </a:ext>
                    </a:extLst>
                  </p:cNvPr>
                  <p:cNvSpPr/>
                  <p:nvPr/>
                </p:nvSpPr>
                <p:spPr>
                  <a:xfrm>
                    <a:off x="2201735" y="5720402"/>
                    <a:ext cx="199" cy="197"/>
                  </a:xfrm>
                  <a:custGeom>
                    <a:avLst/>
                    <a:gdLst>
                      <a:gd name="connsiteX0" fmla="*/ 199 w 199"/>
                      <a:gd name="connsiteY0" fmla="*/ 198 h 197"/>
                      <a:gd name="connsiteX1" fmla="*/ 0 w 199"/>
                      <a:gd name="connsiteY1" fmla="*/ 0 h 197"/>
                      <a:gd name="connsiteX2" fmla="*/ 0 w 199"/>
                      <a:gd name="connsiteY2" fmla="*/ 0 h 197"/>
                      <a:gd name="connsiteX3" fmla="*/ 0 w 199"/>
                      <a:gd name="connsiteY3" fmla="*/ 198 h 197"/>
                      <a:gd name="connsiteX4" fmla="*/ 0 w 199"/>
                      <a:gd name="connsiteY4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7">
                        <a:moveTo>
                          <a:pt x="199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07" name="Freeform 3406">
                    <a:extLst>
                      <a:ext uri="{FF2B5EF4-FFF2-40B4-BE49-F238E27FC236}">
                        <a16:creationId xmlns:a16="http://schemas.microsoft.com/office/drawing/2014/main" id="{77D73A39-F70B-E05A-8B7F-12EE90BACBCD}"/>
                      </a:ext>
                    </a:extLst>
                  </p:cNvPr>
                  <p:cNvSpPr/>
                  <p:nvPr/>
                </p:nvSpPr>
                <p:spPr>
                  <a:xfrm>
                    <a:off x="2065637" y="5733165"/>
                    <a:ext cx="5689" cy="6450"/>
                  </a:xfrm>
                  <a:custGeom>
                    <a:avLst/>
                    <a:gdLst>
                      <a:gd name="connsiteX0" fmla="*/ 5540 w 5689"/>
                      <a:gd name="connsiteY0" fmla="*/ 6254 h 6450"/>
                      <a:gd name="connsiteX1" fmla="*/ 4344 w 5689"/>
                      <a:gd name="connsiteY1" fmla="*/ 1896 h 6450"/>
                      <a:gd name="connsiteX2" fmla="*/ 357 w 5689"/>
                      <a:gd name="connsiteY2" fmla="*/ 311 h 6450"/>
                      <a:gd name="connsiteX3" fmla="*/ 1553 w 5689"/>
                      <a:gd name="connsiteY3" fmla="*/ 4471 h 6450"/>
                      <a:gd name="connsiteX4" fmla="*/ 5540 w 5689"/>
                      <a:gd name="connsiteY4" fmla="*/ 6254 h 6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89" h="6450">
                        <a:moveTo>
                          <a:pt x="5540" y="6254"/>
                        </a:moveTo>
                        <a:cubicBezTo>
                          <a:pt x="5938" y="5065"/>
                          <a:pt x="5540" y="3480"/>
                          <a:pt x="4344" y="1896"/>
                        </a:cubicBezTo>
                        <a:cubicBezTo>
                          <a:pt x="2948" y="311"/>
                          <a:pt x="1154" y="-482"/>
                          <a:pt x="357" y="311"/>
                        </a:cubicBezTo>
                        <a:cubicBezTo>
                          <a:pt x="-440" y="1103"/>
                          <a:pt x="158" y="3084"/>
                          <a:pt x="1553" y="4471"/>
                        </a:cubicBezTo>
                        <a:cubicBezTo>
                          <a:pt x="2948" y="6055"/>
                          <a:pt x="4344" y="6848"/>
                          <a:pt x="5540" y="62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08" name="Freeform 3407">
                    <a:extLst>
                      <a:ext uri="{FF2B5EF4-FFF2-40B4-BE49-F238E27FC236}">
                        <a16:creationId xmlns:a16="http://schemas.microsoft.com/office/drawing/2014/main" id="{DF2A1EE9-8705-A453-9BDD-45C3A44DD96C}"/>
                      </a:ext>
                    </a:extLst>
                  </p:cNvPr>
                  <p:cNvSpPr/>
                  <p:nvPr/>
                </p:nvSpPr>
                <p:spPr>
                  <a:xfrm>
                    <a:off x="2166803" y="5792224"/>
                    <a:ext cx="13055" cy="28211"/>
                  </a:xfrm>
                  <a:custGeom>
                    <a:avLst/>
                    <a:gdLst>
                      <a:gd name="connsiteX0" fmla="*/ 4634 w 13055"/>
                      <a:gd name="connsiteY0" fmla="*/ 12959 h 28211"/>
                      <a:gd name="connsiteX1" fmla="*/ 6627 w 13055"/>
                      <a:gd name="connsiteY1" fmla="*/ 18109 h 28211"/>
                      <a:gd name="connsiteX2" fmla="*/ 8621 w 13055"/>
                      <a:gd name="connsiteY2" fmla="*/ 19496 h 28211"/>
                      <a:gd name="connsiteX3" fmla="*/ 8222 w 13055"/>
                      <a:gd name="connsiteY3" fmla="*/ 22071 h 28211"/>
                      <a:gd name="connsiteX4" fmla="*/ 12209 w 13055"/>
                      <a:gd name="connsiteY4" fmla="*/ 28212 h 28211"/>
                      <a:gd name="connsiteX5" fmla="*/ 12807 w 13055"/>
                      <a:gd name="connsiteY5" fmla="*/ 24448 h 28211"/>
                      <a:gd name="connsiteX6" fmla="*/ 10215 w 13055"/>
                      <a:gd name="connsiteY6" fmla="*/ 19298 h 28211"/>
                      <a:gd name="connsiteX7" fmla="*/ 10215 w 13055"/>
                      <a:gd name="connsiteY7" fmla="*/ 19100 h 28211"/>
                      <a:gd name="connsiteX8" fmla="*/ 8222 w 13055"/>
                      <a:gd name="connsiteY8" fmla="*/ 13949 h 28211"/>
                      <a:gd name="connsiteX9" fmla="*/ 7026 w 13055"/>
                      <a:gd name="connsiteY9" fmla="*/ 12959 h 28211"/>
                      <a:gd name="connsiteX10" fmla="*/ 7624 w 13055"/>
                      <a:gd name="connsiteY10" fmla="*/ 9591 h 28211"/>
                      <a:gd name="connsiteX11" fmla="*/ 7226 w 13055"/>
                      <a:gd name="connsiteY11" fmla="*/ 8205 h 28211"/>
                      <a:gd name="connsiteX12" fmla="*/ 10813 w 13055"/>
                      <a:gd name="connsiteY12" fmla="*/ 8403 h 28211"/>
                      <a:gd name="connsiteX13" fmla="*/ 9219 w 13055"/>
                      <a:gd name="connsiteY13" fmla="*/ 4243 h 28211"/>
                      <a:gd name="connsiteX14" fmla="*/ 4834 w 13055"/>
                      <a:gd name="connsiteY14" fmla="*/ 3055 h 28211"/>
                      <a:gd name="connsiteX15" fmla="*/ 5232 w 13055"/>
                      <a:gd name="connsiteY15" fmla="*/ 5828 h 28211"/>
                      <a:gd name="connsiteX16" fmla="*/ 4435 w 13055"/>
                      <a:gd name="connsiteY16" fmla="*/ 5630 h 28211"/>
                      <a:gd name="connsiteX17" fmla="*/ 4036 w 13055"/>
                      <a:gd name="connsiteY17" fmla="*/ 5828 h 28211"/>
                      <a:gd name="connsiteX18" fmla="*/ 3837 w 13055"/>
                      <a:gd name="connsiteY18" fmla="*/ 3649 h 28211"/>
                      <a:gd name="connsiteX19" fmla="*/ 847 w 13055"/>
                      <a:gd name="connsiteY19" fmla="*/ 83 h 28211"/>
                      <a:gd name="connsiteX20" fmla="*/ 249 w 13055"/>
                      <a:gd name="connsiteY20" fmla="*/ 4243 h 28211"/>
                      <a:gd name="connsiteX21" fmla="*/ 3239 w 13055"/>
                      <a:gd name="connsiteY21" fmla="*/ 8799 h 28211"/>
                      <a:gd name="connsiteX22" fmla="*/ 3837 w 13055"/>
                      <a:gd name="connsiteY22" fmla="*/ 8403 h 28211"/>
                      <a:gd name="connsiteX23" fmla="*/ 4036 w 13055"/>
                      <a:gd name="connsiteY23" fmla="*/ 9195 h 28211"/>
                      <a:gd name="connsiteX24" fmla="*/ 5432 w 13055"/>
                      <a:gd name="connsiteY24" fmla="*/ 12365 h 28211"/>
                      <a:gd name="connsiteX25" fmla="*/ 4634 w 13055"/>
                      <a:gd name="connsiteY25" fmla="*/ 12959 h 282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13055" h="28211">
                        <a:moveTo>
                          <a:pt x="4634" y="12959"/>
                        </a:moveTo>
                        <a:cubicBezTo>
                          <a:pt x="4036" y="14346"/>
                          <a:pt x="4634" y="16128"/>
                          <a:pt x="6627" y="18109"/>
                        </a:cubicBezTo>
                        <a:cubicBezTo>
                          <a:pt x="7226" y="18704"/>
                          <a:pt x="8023" y="19298"/>
                          <a:pt x="8621" y="19496"/>
                        </a:cubicBezTo>
                        <a:cubicBezTo>
                          <a:pt x="8222" y="19892"/>
                          <a:pt x="8023" y="20684"/>
                          <a:pt x="8222" y="22071"/>
                        </a:cubicBezTo>
                        <a:cubicBezTo>
                          <a:pt x="9019" y="26033"/>
                          <a:pt x="10415" y="28014"/>
                          <a:pt x="12209" y="28212"/>
                        </a:cubicBezTo>
                        <a:cubicBezTo>
                          <a:pt x="13205" y="28212"/>
                          <a:pt x="13205" y="26429"/>
                          <a:pt x="12807" y="24448"/>
                        </a:cubicBezTo>
                        <a:cubicBezTo>
                          <a:pt x="12209" y="21873"/>
                          <a:pt x="11411" y="19694"/>
                          <a:pt x="10215" y="19298"/>
                        </a:cubicBezTo>
                        <a:cubicBezTo>
                          <a:pt x="10215" y="19298"/>
                          <a:pt x="10215" y="19298"/>
                          <a:pt x="10215" y="19100"/>
                        </a:cubicBezTo>
                        <a:cubicBezTo>
                          <a:pt x="10415" y="17713"/>
                          <a:pt x="10215" y="16128"/>
                          <a:pt x="8222" y="13949"/>
                        </a:cubicBezTo>
                        <a:cubicBezTo>
                          <a:pt x="7824" y="13553"/>
                          <a:pt x="7425" y="13157"/>
                          <a:pt x="7026" y="12959"/>
                        </a:cubicBezTo>
                        <a:cubicBezTo>
                          <a:pt x="7624" y="12365"/>
                          <a:pt x="8222" y="11572"/>
                          <a:pt x="7624" y="9591"/>
                        </a:cubicBezTo>
                        <a:cubicBezTo>
                          <a:pt x="7425" y="8997"/>
                          <a:pt x="7226" y="8601"/>
                          <a:pt x="7226" y="8205"/>
                        </a:cubicBezTo>
                        <a:cubicBezTo>
                          <a:pt x="8621" y="9195"/>
                          <a:pt x="10215" y="9393"/>
                          <a:pt x="10813" y="8403"/>
                        </a:cubicBezTo>
                        <a:cubicBezTo>
                          <a:pt x="11411" y="7413"/>
                          <a:pt x="10813" y="5630"/>
                          <a:pt x="9219" y="4243"/>
                        </a:cubicBezTo>
                        <a:cubicBezTo>
                          <a:pt x="7226" y="2064"/>
                          <a:pt x="5631" y="1866"/>
                          <a:pt x="4834" y="3055"/>
                        </a:cubicBezTo>
                        <a:cubicBezTo>
                          <a:pt x="4435" y="3649"/>
                          <a:pt x="4634" y="4639"/>
                          <a:pt x="5232" y="5828"/>
                        </a:cubicBezTo>
                        <a:cubicBezTo>
                          <a:pt x="5033" y="5630"/>
                          <a:pt x="4634" y="5630"/>
                          <a:pt x="4435" y="5630"/>
                        </a:cubicBezTo>
                        <a:cubicBezTo>
                          <a:pt x="4236" y="5630"/>
                          <a:pt x="4036" y="5828"/>
                          <a:pt x="4036" y="5828"/>
                        </a:cubicBezTo>
                        <a:cubicBezTo>
                          <a:pt x="4036" y="5234"/>
                          <a:pt x="3837" y="4441"/>
                          <a:pt x="3837" y="3649"/>
                        </a:cubicBezTo>
                        <a:cubicBezTo>
                          <a:pt x="3040" y="678"/>
                          <a:pt x="2043" y="-313"/>
                          <a:pt x="847" y="83"/>
                        </a:cubicBezTo>
                        <a:cubicBezTo>
                          <a:pt x="-150" y="479"/>
                          <a:pt x="-150" y="2262"/>
                          <a:pt x="249" y="4243"/>
                        </a:cubicBezTo>
                        <a:cubicBezTo>
                          <a:pt x="847" y="6818"/>
                          <a:pt x="1844" y="8997"/>
                          <a:pt x="3239" y="8799"/>
                        </a:cubicBezTo>
                        <a:cubicBezTo>
                          <a:pt x="3438" y="8799"/>
                          <a:pt x="3638" y="8601"/>
                          <a:pt x="3837" y="8403"/>
                        </a:cubicBezTo>
                        <a:cubicBezTo>
                          <a:pt x="3837" y="8601"/>
                          <a:pt x="3837" y="8799"/>
                          <a:pt x="4036" y="9195"/>
                        </a:cubicBezTo>
                        <a:cubicBezTo>
                          <a:pt x="4435" y="10582"/>
                          <a:pt x="5033" y="11770"/>
                          <a:pt x="5432" y="12365"/>
                        </a:cubicBezTo>
                        <a:cubicBezTo>
                          <a:pt x="4834" y="12563"/>
                          <a:pt x="4834" y="12563"/>
                          <a:pt x="4634" y="1295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09" name="Freeform 3408">
                    <a:extLst>
                      <a:ext uri="{FF2B5EF4-FFF2-40B4-BE49-F238E27FC236}">
                        <a16:creationId xmlns:a16="http://schemas.microsoft.com/office/drawing/2014/main" id="{8CF571D7-4CEE-5E16-A7F8-1634BA2BF71B}"/>
                      </a:ext>
                    </a:extLst>
                  </p:cNvPr>
                  <p:cNvSpPr/>
                  <p:nvPr/>
                </p:nvSpPr>
                <p:spPr>
                  <a:xfrm>
                    <a:off x="2139926" y="5698700"/>
                    <a:ext cx="7193" cy="6646"/>
                  </a:xfrm>
                  <a:custGeom>
                    <a:avLst/>
                    <a:gdLst>
                      <a:gd name="connsiteX0" fmla="*/ 4204 w 7193"/>
                      <a:gd name="connsiteY0" fmla="*/ 6646 h 6646"/>
                      <a:gd name="connsiteX1" fmla="*/ 7194 w 7193"/>
                      <a:gd name="connsiteY1" fmla="*/ 5458 h 6646"/>
                      <a:gd name="connsiteX2" fmla="*/ 3805 w 7193"/>
                      <a:gd name="connsiteY2" fmla="*/ 1298 h 6646"/>
                      <a:gd name="connsiteX3" fmla="*/ 217 w 7193"/>
                      <a:gd name="connsiteY3" fmla="*/ 704 h 6646"/>
                      <a:gd name="connsiteX4" fmla="*/ 417 w 7193"/>
                      <a:gd name="connsiteY4" fmla="*/ 3873 h 6646"/>
                      <a:gd name="connsiteX5" fmla="*/ 4204 w 7193"/>
                      <a:gd name="connsiteY5" fmla="*/ 6646 h 66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193" h="6646">
                        <a:moveTo>
                          <a:pt x="4204" y="6646"/>
                        </a:moveTo>
                        <a:cubicBezTo>
                          <a:pt x="5400" y="6646"/>
                          <a:pt x="6197" y="5854"/>
                          <a:pt x="7194" y="5458"/>
                        </a:cubicBezTo>
                        <a:cubicBezTo>
                          <a:pt x="6197" y="4071"/>
                          <a:pt x="5200" y="2487"/>
                          <a:pt x="3805" y="1298"/>
                        </a:cubicBezTo>
                        <a:cubicBezTo>
                          <a:pt x="2410" y="-89"/>
                          <a:pt x="815" y="-485"/>
                          <a:pt x="217" y="704"/>
                        </a:cubicBezTo>
                        <a:cubicBezTo>
                          <a:pt x="-181" y="1496"/>
                          <a:pt x="18" y="2685"/>
                          <a:pt x="417" y="3873"/>
                        </a:cubicBezTo>
                        <a:cubicBezTo>
                          <a:pt x="1413" y="5854"/>
                          <a:pt x="3008" y="6646"/>
                          <a:pt x="4204" y="66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10" name="Freeform 3409">
                    <a:extLst>
                      <a:ext uri="{FF2B5EF4-FFF2-40B4-BE49-F238E27FC236}">
                        <a16:creationId xmlns:a16="http://schemas.microsoft.com/office/drawing/2014/main" id="{94235021-19C3-D074-13CB-AAD46AD715BB}"/>
                      </a:ext>
                    </a:extLst>
                  </p:cNvPr>
                  <p:cNvSpPr/>
                  <p:nvPr/>
                </p:nvSpPr>
                <p:spPr>
                  <a:xfrm>
                    <a:off x="2218279" y="5749520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198 h 198"/>
                      <a:gd name="connsiteX1" fmla="*/ 199 w 199"/>
                      <a:gd name="connsiteY1" fmla="*/ 198 h 198"/>
                      <a:gd name="connsiteX2" fmla="*/ 199 w 199"/>
                      <a:gd name="connsiteY2" fmla="*/ 198 h 198"/>
                      <a:gd name="connsiteX3" fmla="*/ 0 w 199"/>
                      <a:gd name="connsiteY3" fmla="*/ 0 h 198"/>
                      <a:gd name="connsiteX4" fmla="*/ 0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0" y="198"/>
                        </a:move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11" name="Freeform 3410">
                    <a:extLst>
                      <a:ext uri="{FF2B5EF4-FFF2-40B4-BE49-F238E27FC236}">
                        <a16:creationId xmlns:a16="http://schemas.microsoft.com/office/drawing/2014/main" id="{8DEB1C16-4FE9-077E-625A-9A87A3ADCAE1}"/>
                      </a:ext>
                    </a:extLst>
                  </p:cNvPr>
                  <p:cNvSpPr/>
                  <p:nvPr/>
                </p:nvSpPr>
                <p:spPr>
                  <a:xfrm>
                    <a:off x="2098390" y="5753090"/>
                    <a:ext cx="10885" cy="10396"/>
                  </a:xfrm>
                  <a:custGeom>
                    <a:avLst/>
                    <a:gdLst>
                      <a:gd name="connsiteX0" fmla="*/ 8465 w 10885"/>
                      <a:gd name="connsiteY0" fmla="*/ 4949 h 10396"/>
                      <a:gd name="connsiteX1" fmla="*/ 8066 w 10885"/>
                      <a:gd name="connsiteY1" fmla="*/ 3364 h 10396"/>
                      <a:gd name="connsiteX2" fmla="*/ 4877 w 10885"/>
                      <a:gd name="connsiteY2" fmla="*/ 194 h 10396"/>
                      <a:gd name="connsiteX3" fmla="*/ 3880 w 10885"/>
                      <a:gd name="connsiteY3" fmla="*/ 2770 h 10396"/>
                      <a:gd name="connsiteX4" fmla="*/ 891 w 10885"/>
                      <a:gd name="connsiteY4" fmla="*/ 194 h 10396"/>
                      <a:gd name="connsiteX5" fmla="*/ 492 w 10885"/>
                      <a:gd name="connsiteY5" fmla="*/ 4552 h 10396"/>
                      <a:gd name="connsiteX6" fmla="*/ 3482 w 10885"/>
                      <a:gd name="connsiteY6" fmla="*/ 7722 h 10396"/>
                      <a:gd name="connsiteX7" fmla="*/ 4678 w 10885"/>
                      <a:gd name="connsiteY7" fmla="*/ 6335 h 10396"/>
                      <a:gd name="connsiteX8" fmla="*/ 6671 w 10885"/>
                      <a:gd name="connsiteY8" fmla="*/ 9108 h 10396"/>
                      <a:gd name="connsiteX9" fmla="*/ 10658 w 10885"/>
                      <a:gd name="connsiteY9" fmla="*/ 9307 h 10396"/>
                      <a:gd name="connsiteX10" fmla="*/ 9063 w 10885"/>
                      <a:gd name="connsiteY10" fmla="*/ 4949 h 10396"/>
                      <a:gd name="connsiteX11" fmla="*/ 8465 w 10885"/>
                      <a:gd name="connsiteY11" fmla="*/ 4949 h 10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0885" h="10396">
                        <a:moveTo>
                          <a:pt x="8465" y="4949"/>
                        </a:moveTo>
                        <a:cubicBezTo>
                          <a:pt x="8266" y="4552"/>
                          <a:pt x="8266" y="3958"/>
                          <a:pt x="8066" y="3364"/>
                        </a:cubicBezTo>
                        <a:cubicBezTo>
                          <a:pt x="7468" y="1581"/>
                          <a:pt x="6272" y="-202"/>
                          <a:pt x="4877" y="194"/>
                        </a:cubicBezTo>
                        <a:cubicBezTo>
                          <a:pt x="4080" y="393"/>
                          <a:pt x="3880" y="1383"/>
                          <a:pt x="3880" y="2770"/>
                        </a:cubicBezTo>
                        <a:cubicBezTo>
                          <a:pt x="3083" y="1185"/>
                          <a:pt x="2286" y="-598"/>
                          <a:pt x="891" y="194"/>
                        </a:cubicBezTo>
                        <a:cubicBezTo>
                          <a:pt x="-106" y="789"/>
                          <a:pt x="-305" y="2373"/>
                          <a:pt x="492" y="4552"/>
                        </a:cubicBezTo>
                        <a:cubicBezTo>
                          <a:pt x="1289" y="6533"/>
                          <a:pt x="2286" y="7722"/>
                          <a:pt x="3482" y="7722"/>
                        </a:cubicBezTo>
                        <a:cubicBezTo>
                          <a:pt x="4080" y="7722"/>
                          <a:pt x="4479" y="7326"/>
                          <a:pt x="4678" y="6335"/>
                        </a:cubicBezTo>
                        <a:cubicBezTo>
                          <a:pt x="5276" y="7722"/>
                          <a:pt x="5874" y="8712"/>
                          <a:pt x="6671" y="9108"/>
                        </a:cubicBezTo>
                        <a:cubicBezTo>
                          <a:pt x="8465" y="10891"/>
                          <a:pt x="9860" y="10693"/>
                          <a:pt x="10658" y="9307"/>
                        </a:cubicBezTo>
                        <a:cubicBezTo>
                          <a:pt x="11256" y="8118"/>
                          <a:pt x="10658" y="6731"/>
                          <a:pt x="9063" y="4949"/>
                        </a:cubicBezTo>
                        <a:cubicBezTo>
                          <a:pt x="8664" y="5147"/>
                          <a:pt x="8465" y="5147"/>
                          <a:pt x="8465" y="49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12" name="Freeform 3411">
                    <a:extLst>
                      <a:ext uri="{FF2B5EF4-FFF2-40B4-BE49-F238E27FC236}">
                        <a16:creationId xmlns:a16="http://schemas.microsoft.com/office/drawing/2014/main" id="{897C9B35-3E82-6E30-7520-0B4B3CE2AC2B}"/>
                      </a:ext>
                    </a:extLst>
                  </p:cNvPr>
                  <p:cNvSpPr/>
                  <p:nvPr/>
                </p:nvSpPr>
                <p:spPr>
                  <a:xfrm>
                    <a:off x="2217581" y="5678537"/>
                    <a:ext cx="5487" cy="6871"/>
                  </a:xfrm>
                  <a:custGeom>
                    <a:avLst/>
                    <a:gdLst>
                      <a:gd name="connsiteX0" fmla="*/ 897 w 5487"/>
                      <a:gd name="connsiteY0" fmla="*/ 4030 h 6871"/>
                      <a:gd name="connsiteX1" fmla="*/ 4485 w 5487"/>
                      <a:gd name="connsiteY1" fmla="*/ 6803 h 6871"/>
                      <a:gd name="connsiteX2" fmla="*/ 4684 w 5487"/>
                      <a:gd name="connsiteY2" fmla="*/ 2841 h 6871"/>
                      <a:gd name="connsiteX3" fmla="*/ 897 w 5487"/>
                      <a:gd name="connsiteY3" fmla="*/ 68 h 6871"/>
                      <a:gd name="connsiteX4" fmla="*/ 897 w 5487"/>
                      <a:gd name="connsiteY4" fmla="*/ 4030 h 68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87" h="6871">
                        <a:moveTo>
                          <a:pt x="897" y="4030"/>
                        </a:moveTo>
                        <a:cubicBezTo>
                          <a:pt x="1894" y="5813"/>
                          <a:pt x="3289" y="7199"/>
                          <a:pt x="4485" y="6803"/>
                        </a:cubicBezTo>
                        <a:cubicBezTo>
                          <a:pt x="5681" y="6407"/>
                          <a:pt x="5880" y="5020"/>
                          <a:pt x="4684" y="2841"/>
                        </a:cubicBezTo>
                        <a:cubicBezTo>
                          <a:pt x="3488" y="1058"/>
                          <a:pt x="2093" y="-328"/>
                          <a:pt x="897" y="68"/>
                        </a:cubicBezTo>
                        <a:cubicBezTo>
                          <a:pt x="-299" y="662"/>
                          <a:pt x="-299" y="2049"/>
                          <a:pt x="897" y="40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13" name="Freeform 3412">
                    <a:extLst>
                      <a:ext uri="{FF2B5EF4-FFF2-40B4-BE49-F238E27FC236}">
                        <a16:creationId xmlns:a16="http://schemas.microsoft.com/office/drawing/2014/main" id="{9EEEF1C9-128E-9D05-AB77-3482E77B6EE0}"/>
                      </a:ext>
                    </a:extLst>
                  </p:cNvPr>
                  <p:cNvSpPr/>
                  <p:nvPr/>
                </p:nvSpPr>
                <p:spPr>
                  <a:xfrm>
                    <a:off x="2083057" y="5776831"/>
                    <a:ext cx="41088" cy="65745"/>
                  </a:xfrm>
                  <a:custGeom>
                    <a:avLst/>
                    <a:gdLst>
                      <a:gd name="connsiteX0" fmla="*/ 477 w 41088"/>
                      <a:gd name="connsiteY0" fmla="*/ 9534 h 65745"/>
                      <a:gd name="connsiteX1" fmla="*/ 2470 w 41088"/>
                      <a:gd name="connsiteY1" fmla="*/ 14685 h 65745"/>
                      <a:gd name="connsiteX2" fmla="*/ 5062 w 41088"/>
                      <a:gd name="connsiteY2" fmla="*/ 16467 h 65745"/>
                      <a:gd name="connsiteX3" fmla="*/ 5062 w 41088"/>
                      <a:gd name="connsiteY3" fmla="*/ 16467 h 65745"/>
                      <a:gd name="connsiteX4" fmla="*/ 8450 w 41088"/>
                      <a:gd name="connsiteY4" fmla="*/ 21222 h 65745"/>
                      <a:gd name="connsiteX5" fmla="*/ 9646 w 41088"/>
                      <a:gd name="connsiteY5" fmla="*/ 20231 h 65745"/>
                      <a:gd name="connsiteX6" fmla="*/ 14430 w 41088"/>
                      <a:gd name="connsiteY6" fmla="*/ 22806 h 65745"/>
                      <a:gd name="connsiteX7" fmla="*/ 15028 w 41088"/>
                      <a:gd name="connsiteY7" fmla="*/ 26768 h 65745"/>
                      <a:gd name="connsiteX8" fmla="*/ 15427 w 41088"/>
                      <a:gd name="connsiteY8" fmla="*/ 27956 h 65745"/>
                      <a:gd name="connsiteX9" fmla="*/ 15427 w 41088"/>
                      <a:gd name="connsiteY9" fmla="*/ 27956 h 65745"/>
                      <a:gd name="connsiteX10" fmla="*/ 12237 w 41088"/>
                      <a:gd name="connsiteY10" fmla="*/ 27362 h 65745"/>
                      <a:gd name="connsiteX11" fmla="*/ 12038 w 41088"/>
                      <a:gd name="connsiteY11" fmla="*/ 29937 h 65745"/>
                      <a:gd name="connsiteX12" fmla="*/ 12038 w 41088"/>
                      <a:gd name="connsiteY12" fmla="*/ 29937 h 65745"/>
                      <a:gd name="connsiteX13" fmla="*/ 13832 w 41088"/>
                      <a:gd name="connsiteY13" fmla="*/ 35484 h 65745"/>
                      <a:gd name="connsiteX14" fmla="*/ 14430 w 41088"/>
                      <a:gd name="connsiteY14" fmla="*/ 35880 h 65745"/>
                      <a:gd name="connsiteX15" fmla="*/ 12437 w 41088"/>
                      <a:gd name="connsiteY15" fmla="*/ 35880 h 65745"/>
                      <a:gd name="connsiteX16" fmla="*/ 13035 w 41088"/>
                      <a:gd name="connsiteY16" fmla="*/ 39842 h 65745"/>
                      <a:gd name="connsiteX17" fmla="*/ 13234 w 41088"/>
                      <a:gd name="connsiteY17" fmla="*/ 41030 h 65745"/>
                      <a:gd name="connsiteX18" fmla="*/ 13633 w 41088"/>
                      <a:gd name="connsiteY18" fmla="*/ 42417 h 65745"/>
                      <a:gd name="connsiteX19" fmla="*/ 12437 w 41088"/>
                      <a:gd name="connsiteY19" fmla="*/ 42615 h 65745"/>
                      <a:gd name="connsiteX20" fmla="*/ 13633 w 41088"/>
                      <a:gd name="connsiteY20" fmla="*/ 47369 h 65745"/>
                      <a:gd name="connsiteX21" fmla="*/ 16423 w 41088"/>
                      <a:gd name="connsiteY21" fmla="*/ 49746 h 65745"/>
                      <a:gd name="connsiteX22" fmla="*/ 16025 w 41088"/>
                      <a:gd name="connsiteY22" fmla="*/ 49944 h 65745"/>
                      <a:gd name="connsiteX23" fmla="*/ 17420 w 41088"/>
                      <a:gd name="connsiteY23" fmla="*/ 56481 h 65745"/>
                      <a:gd name="connsiteX24" fmla="*/ 16822 w 41088"/>
                      <a:gd name="connsiteY24" fmla="*/ 58066 h 65745"/>
                      <a:gd name="connsiteX25" fmla="*/ 12237 w 41088"/>
                      <a:gd name="connsiteY25" fmla="*/ 57075 h 65745"/>
                      <a:gd name="connsiteX26" fmla="*/ 13832 w 41088"/>
                      <a:gd name="connsiteY26" fmla="*/ 61235 h 65745"/>
                      <a:gd name="connsiteX27" fmla="*/ 17819 w 41088"/>
                      <a:gd name="connsiteY27" fmla="*/ 63018 h 65745"/>
                      <a:gd name="connsiteX28" fmla="*/ 18018 w 41088"/>
                      <a:gd name="connsiteY28" fmla="*/ 62622 h 65745"/>
                      <a:gd name="connsiteX29" fmla="*/ 20410 w 41088"/>
                      <a:gd name="connsiteY29" fmla="*/ 64999 h 65745"/>
                      <a:gd name="connsiteX30" fmla="*/ 20609 w 41088"/>
                      <a:gd name="connsiteY30" fmla="*/ 64603 h 65745"/>
                      <a:gd name="connsiteX31" fmla="*/ 23001 w 41088"/>
                      <a:gd name="connsiteY31" fmla="*/ 65593 h 65745"/>
                      <a:gd name="connsiteX32" fmla="*/ 22802 w 41088"/>
                      <a:gd name="connsiteY32" fmla="*/ 60839 h 65745"/>
                      <a:gd name="connsiteX33" fmla="*/ 22004 w 41088"/>
                      <a:gd name="connsiteY33" fmla="*/ 59056 h 65745"/>
                      <a:gd name="connsiteX34" fmla="*/ 22004 w 41088"/>
                      <a:gd name="connsiteY34" fmla="*/ 59056 h 65745"/>
                      <a:gd name="connsiteX35" fmla="*/ 20210 w 41088"/>
                      <a:gd name="connsiteY35" fmla="*/ 52321 h 65745"/>
                      <a:gd name="connsiteX36" fmla="*/ 18616 w 41088"/>
                      <a:gd name="connsiteY36" fmla="*/ 50935 h 65745"/>
                      <a:gd name="connsiteX37" fmla="*/ 19613 w 41088"/>
                      <a:gd name="connsiteY37" fmla="*/ 50539 h 65745"/>
                      <a:gd name="connsiteX38" fmla="*/ 19812 w 41088"/>
                      <a:gd name="connsiteY38" fmla="*/ 48360 h 65745"/>
                      <a:gd name="connsiteX39" fmla="*/ 19413 w 41088"/>
                      <a:gd name="connsiteY39" fmla="*/ 45784 h 65745"/>
                      <a:gd name="connsiteX40" fmla="*/ 18217 w 41088"/>
                      <a:gd name="connsiteY40" fmla="*/ 43209 h 65745"/>
                      <a:gd name="connsiteX41" fmla="*/ 18417 w 41088"/>
                      <a:gd name="connsiteY41" fmla="*/ 43011 h 65745"/>
                      <a:gd name="connsiteX42" fmla="*/ 16423 w 41088"/>
                      <a:gd name="connsiteY42" fmla="*/ 37663 h 65745"/>
                      <a:gd name="connsiteX43" fmla="*/ 16025 w 41088"/>
                      <a:gd name="connsiteY43" fmla="*/ 37267 h 65745"/>
                      <a:gd name="connsiteX44" fmla="*/ 17819 w 41088"/>
                      <a:gd name="connsiteY44" fmla="*/ 37069 h 65745"/>
                      <a:gd name="connsiteX45" fmla="*/ 18217 w 41088"/>
                      <a:gd name="connsiteY45" fmla="*/ 36276 h 65745"/>
                      <a:gd name="connsiteX46" fmla="*/ 18018 w 41088"/>
                      <a:gd name="connsiteY46" fmla="*/ 30730 h 65745"/>
                      <a:gd name="connsiteX47" fmla="*/ 17619 w 41088"/>
                      <a:gd name="connsiteY47" fmla="*/ 29937 h 65745"/>
                      <a:gd name="connsiteX48" fmla="*/ 18417 w 41088"/>
                      <a:gd name="connsiteY48" fmla="*/ 27164 h 65745"/>
                      <a:gd name="connsiteX49" fmla="*/ 21606 w 41088"/>
                      <a:gd name="connsiteY49" fmla="*/ 28155 h 65745"/>
                      <a:gd name="connsiteX50" fmla="*/ 22204 w 41088"/>
                      <a:gd name="connsiteY50" fmla="*/ 28353 h 65745"/>
                      <a:gd name="connsiteX51" fmla="*/ 23001 w 41088"/>
                      <a:gd name="connsiteY51" fmla="*/ 23598 h 65745"/>
                      <a:gd name="connsiteX52" fmla="*/ 19812 w 41088"/>
                      <a:gd name="connsiteY52" fmla="*/ 19835 h 65745"/>
                      <a:gd name="connsiteX53" fmla="*/ 18815 w 41088"/>
                      <a:gd name="connsiteY53" fmla="*/ 21420 h 65745"/>
                      <a:gd name="connsiteX54" fmla="*/ 15427 w 41088"/>
                      <a:gd name="connsiteY54" fmla="*/ 20231 h 65745"/>
                      <a:gd name="connsiteX55" fmla="*/ 13433 w 41088"/>
                      <a:gd name="connsiteY55" fmla="*/ 17062 h 65745"/>
                      <a:gd name="connsiteX56" fmla="*/ 10842 w 41088"/>
                      <a:gd name="connsiteY56" fmla="*/ 15081 h 65745"/>
                      <a:gd name="connsiteX57" fmla="*/ 11440 w 41088"/>
                      <a:gd name="connsiteY57" fmla="*/ 11515 h 65745"/>
                      <a:gd name="connsiteX58" fmla="*/ 11839 w 41088"/>
                      <a:gd name="connsiteY58" fmla="*/ 11515 h 65745"/>
                      <a:gd name="connsiteX59" fmla="*/ 12437 w 41088"/>
                      <a:gd name="connsiteY59" fmla="*/ 6365 h 65745"/>
                      <a:gd name="connsiteX60" fmla="*/ 17819 w 41088"/>
                      <a:gd name="connsiteY60" fmla="*/ 10128 h 65745"/>
                      <a:gd name="connsiteX61" fmla="*/ 20609 w 41088"/>
                      <a:gd name="connsiteY61" fmla="*/ 13100 h 65745"/>
                      <a:gd name="connsiteX62" fmla="*/ 21606 w 41088"/>
                      <a:gd name="connsiteY62" fmla="*/ 16864 h 65745"/>
                      <a:gd name="connsiteX63" fmla="*/ 23001 w 41088"/>
                      <a:gd name="connsiteY63" fmla="*/ 18646 h 65745"/>
                      <a:gd name="connsiteX64" fmla="*/ 25393 w 41088"/>
                      <a:gd name="connsiteY64" fmla="*/ 21816 h 65745"/>
                      <a:gd name="connsiteX65" fmla="*/ 27187 w 41088"/>
                      <a:gd name="connsiteY65" fmla="*/ 22806 h 65745"/>
                      <a:gd name="connsiteX66" fmla="*/ 28383 w 41088"/>
                      <a:gd name="connsiteY66" fmla="*/ 27560 h 65745"/>
                      <a:gd name="connsiteX67" fmla="*/ 29977 w 41088"/>
                      <a:gd name="connsiteY67" fmla="*/ 30334 h 65745"/>
                      <a:gd name="connsiteX68" fmla="*/ 27984 w 41088"/>
                      <a:gd name="connsiteY68" fmla="*/ 30135 h 65745"/>
                      <a:gd name="connsiteX69" fmla="*/ 28782 w 41088"/>
                      <a:gd name="connsiteY69" fmla="*/ 35088 h 65745"/>
                      <a:gd name="connsiteX70" fmla="*/ 32768 w 41088"/>
                      <a:gd name="connsiteY70" fmla="*/ 37069 h 65745"/>
                      <a:gd name="connsiteX71" fmla="*/ 32967 w 41088"/>
                      <a:gd name="connsiteY71" fmla="*/ 37069 h 65745"/>
                      <a:gd name="connsiteX72" fmla="*/ 35957 w 41088"/>
                      <a:gd name="connsiteY72" fmla="*/ 40634 h 65745"/>
                      <a:gd name="connsiteX73" fmla="*/ 37353 w 41088"/>
                      <a:gd name="connsiteY73" fmla="*/ 39842 h 65745"/>
                      <a:gd name="connsiteX74" fmla="*/ 40143 w 41088"/>
                      <a:gd name="connsiteY74" fmla="*/ 40238 h 65745"/>
                      <a:gd name="connsiteX75" fmla="*/ 40342 w 41088"/>
                      <a:gd name="connsiteY75" fmla="*/ 40040 h 65745"/>
                      <a:gd name="connsiteX76" fmla="*/ 40342 w 41088"/>
                      <a:gd name="connsiteY76" fmla="*/ 40040 h 65745"/>
                      <a:gd name="connsiteX77" fmla="*/ 40741 w 41088"/>
                      <a:gd name="connsiteY77" fmla="*/ 35682 h 65745"/>
                      <a:gd name="connsiteX78" fmla="*/ 37552 w 41088"/>
                      <a:gd name="connsiteY78" fmla="*/ 32513 h 65745"/>
                      <a:gd name="connsiteX79" fmla="*/ 36954 w 41088"/>
                      <a:gd name="connsiteY79" fmla="*/ 34097 h 65745"/>
                      <a:gd name="connsiteX80" fmla="*/ 35359 w 41088"/>
                      <a:gd name="connsiteY80" fmla="*/ 32909 h 65745"/>
                      <a:gd name="connsiteX81" fmla="*/ 33765 w 41088"/>
                      <a:gd name="connsiteY81" fmla="*/ 30928 h 65745"/>
                      <a:gd name="connsiteX82" fmla="*/ 32170 w 41088"/>
                      <a:gd name="connsiteY82" fmla="*/ 29937 h 65745"/>
                      <a:gd name="connsiteX83" fmla="*/ 31971 w 41088"/>
                      <a:gd name="connsiteY83" fmla="*/ 31522 h 65745"/>
                      <a:gd name="connsiteX84" fmla="*/ 31971 w 41088"/>
                      <a:gd name="connsiteY84" fmla="*/ 32314 h 65745"/>
                      <a:gd name="connsiteX85" fmla="*/ 30575 w 41088"/>
                      <a:gd name="connsiteY85" fmla="*/ 30928 h 65745"/>
                      <a:gd name="connsiteX86" fmla="*/ 31971 w 41088"/>
                      <a:gd name="connsiteY86" fmla="*/ 31522 h 65745"/>
                      <a:gd name="connsiteX87" fmla="*/ 32170 w 41088"/>
                      <a:gd name="connsiteY87" fmla="*/ 29937 h 65745"/>
                      <a:gd name="connsiteX88" fmla="*/ 30974 w 41088"/>
                      <a:gd name="connsiteY88" fmla="*/ 25777 h 65745"/>
                      <a:gd name="connsiteX89" fmla="*/ 29379 w 41088"/>
                      <a:gd name="connsiteY89" fmla="*/ 22608 h 65745"/>
                      <a:gd name="connsiteX90" fmla="*/ 26788 w 41088"/>
                      <a:gd name="connsiteY90" fmla="*/ 17656 h 65745"/>
                      <a:gd name="connsiteX91" fmla="*/ 25194 w 41088"/>
                      <a:gd name="connsiteY91" fmla="*/ 15873 h 65745"/>
                      <a:gd name="connsiteX92" fmla="*/ 24994 w 41088"/>
                      <a:gd name="connsiteY92" fmla="*/ 14883 h 65745"/>
                      <a:gd name="connsiteX93" fmla="*/ 23200 w 41088"/>
                      <a:gd name="connsiteY93" fmla="*/ 9138 h 65745"/>
                      <a:gd name="connsiteX94" fmla="*/ 21008 w 41088"/>
                      <a:gd name="connsiteY94" fmla="*/ 5573 h 65745"/>
                      <a:gd name="connsiteX95" fmla="*/ 14829 w 41088"/>
                      <a:gd name="connsiteY95" fmla="*/ 2205 h 65745"/>
                      <a:gd name="connsiteX96" fmla="*/ 14231 w 41088"/>
                      <a:gd name="connsiteY96" fmla="*/ 3195 h 65745"/>
                      <a:gd name="connsiteX97" fmla="*/ 11839 w 41088"/>
                      <a:gd name="connsiteY97" fmla="*/ 1215 h 65745"/>
                      <a:gd name="connsiteX98" fmla="*/ 8251 w 41088"/>
                      <a:gd name="connsiteY98" fmla="*/ 1016 h 65745"/>
                      <a:gd name="connsiteX99" fmla="*/ 8650 w 41088"/>
                      <a:gd name="connsiteY99" fmla="*/ 2997 h 65745"/>
                      <a:gd name="connsiteX100" fmla="*/ 8450 w 41088"/>
                      <a:gd name="connsiteY100" fmla="*/ 6365 h 65745"/>
                      <a:gd name="connsiteX101" fmla="*/ 8052 w 41088"/>
                      <a:gd name="connsiteY101" fmla="*/ 6167 h 65745"/>
                      <a:gd name="connsiteX102" fmla="*/ 7055 w 41088"/>
                      <a:gd name="connsiteY102" fmla="*/ 10921 h 65745"/>
                      <a:gd name="connsiteX103" fmla="*/ 8849 w 41088"/>
                      <a:gd name="connsiteY103" fmla="*/ 14685 h 65745"/>
                      <a:gd name="connsiteX104" fmla="*/ 8251 w 41088"/>
                      <a:gd name="connsiteY104" fmla="*/ 14883 h 65745"/>
                      <a:gd name="connsiteX105" fmla="*/ 5660 w 41088"/>
                      <a:gd name="connsiteY105" fmla="*/ 12307 h 65745"/>
                      <a:gd name="connsiteX106" fmla="*/ 5062 w 41088"/>
                      <a:gd name="connsiteY106" fmla="*/ 12506 h 65745"/>
                      <a:gd name="connsiteX107" fmla="*/ 4264 w 41088"/>
                      <a:gd name="connsiteY107" fmla="*/ 11515 h 65745"/>
                      <a:gd name="connsiteX108" fmla="*/ 477 w 41088"/>
                      <a:gd name="connsiteY108" fmla="*/ 9534 h 657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</a:cxnLst>
                    <a:rect l="l" t="t" r="r" b="b"/>
                    <a:pathLst>
                      <a:path w="41088" h="65745">
                        <a:moveTo>
                          <a:pt x="477" y="9534"/>
                        </a:moveTo>
                        <a:cubicBezTo>
                          <a:pt x="-719" y="10723"/>
                          <a:pt x="477" y="12704"/>
                          <a:pt x="2470" y="14685"/>
                        </a:cubicBezTo>
                        <a:cubicBezTo>
                          <a:pt x="3467" y="15477"/>
                          <a:pt x="4264" y="16071"/>
                          <a:pt x="5062" y="16467"/>
                        </a:cubicBezTo>
                        <a:cubicBezTo>
                          <a:pt x="5062" y="16467"/>
                          <a:pt x="5062" y="16467"/>
                          <a:pt x="5062" y="16467"/>
                        </a:cubicBezTo>
                        <a:cubicBezTo>
                          <a:pt x="5660" y="19043"/>
                          <a:pt x="6856" y="20825"/>
                          <a:pt x="8450" y="21222"/>
                        </a:cubicBezTo>
                        <a:cubicBezTo>
                          <a:pt x="9048" y="21222"/>
                          <a:pt x="9447" y="20825"/>
                          <a:pt x="9646" y="20231"/>
                        </a:cubicBezTo>
                        <a:cubicBezTo>
                          <a:pt x="11241" y="22014"/>
                          <a:pt x="13035" y="23004"/>
                          <a:pt x="14430" y="22806"/>
                        </a:cubicBezTo>
                        <a:cubicBezTo>
                          <a:pt x="14430" y="23797"/>
                          <a:pt x="14629" y="25183"/>
                          <a:pt x="15028" y="26768"/>
                        </a:cubicBezTo>
                        <a:cubicBezTo>
                          <a:pt x="15227" y="27164"/>
                          <a:pt x="15227" y="27560"/>
                          <a:pt x="15427" y="27956"/>
                        </a:cubicBezTo>
                        <a:cubicBezTo>
                          <a:pt x="15427" y="27956"/>
                          <a:pt x="15427" y="27956"/>
                          <a:pt x="15427" y="27956"/>
                        </a:cubicBezTo>
                        <a:cubicBezTo>
                          <a:pt x="14231" y="26966"/>
                          <a:pt x="12835" y="26570"/>
                          <a:pt x="12237" y="27362"/>
                        </a:cubicBezTo>
                        <a:cubicBezTo>
                          <a:pt x="11639" y="27956"/>
                          <a:pt x="11639" y="28947"/>
                          <a:pt x="12038" y="29937"/>
                        </a:cubicBezTo>
                        <a:lnTo>
                          <a:pt x="12038" y="29937"/>
                        </a:lnTo>
                        <a:cubicBezTo>
                          <a:pt x="11440" y="31324"/>
                          <a:pt x="12038" y="33305"/>
                          <a:pt x="13832" y="35484"/>
                        </a:cubicBezTo>
                        <a:lnTo>
                          <a:pt x="14430" y="35880"/>
                        </a:lnTo>
                        <a:cubicBezTo>
                          <a:pt x="13633" y="35484"/>
                          <a:pt x="13035" y="35286"/>
                          <a:pt x="12437" y="35880"/>
                        </a:cubicBezTo>
                        <a:cubicBezTo>
                          <a:pt x="11440" y="36871"/>
                          <a:pt x="12038" y="38455"/>
                          <a:pt x="13035" y="39842"/>
                        </a:cubicBezTo>
                        <a:cubicBezTo>
                          <a:pt x="13035" y="40238"/>
                          <a:pt x="13234" y="40634"/>
                          <a:pt x="13234" y="41030"/>
                        </a:cubicBezTo>
                        <a:cubicBezTo>
                          <a:pt x="13433" y="41426"/>
                          <a:pt x="13433" y="42021"/>
                          <a:pt x="13633" y="42417"/>
                        </a:cubicBezTo>
                        <a:cubicBezTo>
                          <a:pt x="13234" y="42417"/>
                          <a:pt x="12835" y="42417"/>
                          <a:pt x="12437" y="42615"/>
                        </a:cubicBezTo>
                        <a:cubicBezTo>
                          <a:pt x="11241" y="43407"/>
                          <a:pt x="11639" y="45388"/>
                          <a:pt x="13633" y="47369"/>
                        </a:cubicBezTo>
                        <a:cubicBezTo>
                          <a:pt x="14629" y="48360"/>
                          <a:pt x="15427" y="49152"/>
                          <a:pt x="16423" y="49746"/>
                        </a:cubicBezTo>
                        <a:cubicBezTo>
                          <a:pt x="16224" y="49746"/>
                          <a:pt x="16224" y="49746"/>
                          <a:pt x="16025" y="49944"/>
                        </a:cubicBezTo>
                        <a:cubicBezTo>
                          <a:pt x="14629" y="51331"/>
                          <a:pt x="15028" y="53708"/>
                          <a:pt x="17420" y="56481"/>
                        </a:cubicBezTo>
                        <a:cubicBezTo>
                          <a:pt x="17021" y="56679"/>
                          <a:pt x="16822" y="57274"/>
                          <a:pt x="16822" y="58066"/>
                        </a:cubicBezTo>
                        <a:cubicBezTo>
                          <a:pt x="15028" y="56481"/>
                          <a:pt x="13234" y="55689"/>
                          <a:pt x="12237" y="57075"/>
                        </a:cubicBezTo>
                        <a:cubicBezTo>
                          <a:pt x="11639" y="58066"/>
                          <a:pt x="12437" y="59849"/>
                          <a:pt x="13832" y="61235"/>
                        </a:cubicBezTo>
                        <a:cubicBezTo>
                          <a:pt x="15825" y="63216"/>
                          <a:pt x="17420" y="63612"/>
                          <a:pt x="17819" y="63018"/>
                        </a:cubicBezTo>
                        <a:cubicBezTo>
                          <a:pt x="17819" y="62820"/>
                          <a:pt x="18018" y="62820"/>
                          <a:pt x="18018" y="62622"/>
                        </a:cubicBezTo>
                        <a:cubicBezTo>
                          <a:pt x="18616" y="64009"/>
                          <a:pt x="19413" y="64999"/>
                          <a:pt x="20410" y="64999"/>
                        </a:cubicBezTo>
                        <a:cubicBezTo>
                          <a:pt x="20609" y="64999"/>
                          <a:pt x="20609" y="64801"/>
                          <a:pt x="20609" y="64603"/>
                        </a:cubicBezTo>
                        <a:cubicBezTo>
                          <a:pt x="21406" y="65593"/>
                          <a:pt x="22204" y="65990"/>
                          <a:pt x="23001" y="65593"/>
                        </a:cubicBezTo>
                        <a:cubicBezTo>
                          <a:pt x="23798" y="65197"/>
                          <a:pt x="23599" y="63018"/>
                          <a:pt x="22802" y="60839"/>
                        </a:cubicBezTo>
                        <a:cubicBezTo>
                          <a:pt x="22602" y="60245"/>
                          <a:pt x="22204" y="59651"/>
                          <a:pt x="22004" y="59056"/>
                        </a:cubicBezTo>
                        <a:cubicBezTo>
                          <a:pt x="22004" y="59056"/>
                          <a:pt x="22004" y="59056"/>
                          <a:pt x="22004" y="59056"/>
                        </a:cubicBezTo>
                        <a:cubicBezTo>
                          <a:pt x="24197" y="57868"/>
                          <a:pt x="22004" y="54896"/>
                          <a:pt x="20210" y="52321"/>
                        </a:cubicBezTo>
                        <a:cubicBezTo>
                          <a:pt x="19613" y="51727"/>
                          <a:pt x="19015" y="51331"/>
                          <a:pt x="18616" y="50935"/>
                        </a:cubicBezTo>
                        <a:cubicBezTo>
                          <a:pt x="19015" y="50935"/>
                          <a:pt x="19413" y="50737"/>
                          <a:pt x="19613" y="50539"/>
                        </a:cubicBezTo>
                        <a:cubicBezTo>
                          <a:pt x="20210" y="50142"/>
                          <a:pt x="20210" y="49350"/>
                          <a:pt x="19812" y="48360"/>
                        </a:cubicBezTo>
                        <a:cubicBezTo>
                          <a:pt x="19812" y="47765"/>
                          <a:pt x="19812" y="46775"/>
                          <a:pt x="19413" y="45784"/>
                        </a:cubicBezTo>
                        <a:cubicBezTo>
                          <a:pt x="19015" y="44794"/>
                          <a:pt x="18616" y="43804"/>
                          <a:pt x="18217" y="43209"/>
                        </a:cubicBezTo>
                        <a:cubicBezTo>
                          <a:pt x="18217" y="43209"/>
                          <a:pt x="18217" y="43011"/>
                          <a:pt x="18417" y="43011"/>
                        </a:cubicBezTo>
                        <a:cubicBezTo>
                          <a:pt x="19015" y="41823"/>
                          <a:pt x="18018" y="39644"/>
                          <a:pt x="16423" y="37663"/>
                        </a:cubicBezTo>
                        <a:lnTo>
                          <a:pt x="16025" y="37267"/>
                        </a:lnTo>
                        <a:cubicBezTo>
                          <a:pt x="16822" y="37465"/>
                          <a:pt x="17420" y="37465"/>
                          <a:pt x="17819" y="37069"/>
                        </a:cubicBezTo>
                        <a:cubicBezTo>
                          <a:pt x="18018" y="36871"/>
                          <a:pt x="18217" y="36672"/>
                          <a:pt x="18217" y="36276"/>
                        </a:cubicBezTo>
                        <a:cubicBezTo>
                          <a:pt x="19015" y="35286"/>
                          <a:pt x="18815" y="33107"/>
                          <a:pt x="18018" y="30730"/>
                        </a:cubicBezTo>
                        <a:cubicBezTo>
                          <a:pt x="17819" y="30334"/>
                          <a:pt x="17819" y="30135"/>
                          <a:pt x="17619" y="29937"/>
                        </a:cubicBezTo>
                        <a:cubicBezTo>
                          <a:pt x="18217" y="29541"/>
                          <a:pt x="18616" y="28551"/>
                          <a:pt x="18417" y="27164"/>
                        </a:cubicBezTo>
                        <a:cubicBezTo>
                          <a:pt x="19613" y="27956"/>
                          <a:pt x="20808" y="28551"/>
                          <a:pt x="21606" y="28155"/>
                        </a:cubicBezTo>
                        <a:cubicBezTo>
                          <a:pt x="21805" y="28353"/>
                          <a:pt x="22004" y="28353"/>
                          <a:pt x="22204" y="28353"/>
                        </a:cubicBezTo>
                        <a:cubicBezTo>
                          <a:pt x="23798" y="28551"/>
                          <a:pt x="23798" y="26570"/>
                          <a:pt x="23001" y="23598"/>
                        </a:cubicBezTo>
                        <a:cubicBezTo>
                          <a:pt x="22204" y="21023"/>
                          <a:pt x="21008" y="19439"/>
                          <a:pt x="19812" y="19835"/>
                        </a:cubicBezTo>
                        <a:cubicBezTo>
                          <a:pt x="19214" y="20033"/>
                          <a:pt x="19015" y="20627"/>
                          <a:pt x="18815" y="21420"/>
                        </a:cubicBezTo>
                        <a:cubicBezTo>
                          <a:pt x="17819" y="20627"/>
                          <a:pt x="16623" y="19835"/>
                          <a:pt x="15427" y="20231"/>
                        </a:cubicBezTo>
                        <a:cubicBezTo>
                          <a:pt x="15028" y="19241"/>
                          <a:pt x="14430" y="18250"/>
                          <a:pt x="13433" y="17062"/>
                        </a:cubicBezTo>
                        <a:cubicBezTo>
                          <a:pt x="12636" y="16071"/>
                          <a:pt x="11639" y="15477"/>
                          <a:pt x="10842" y="15081"/>
                        </a:cubicBezTo>
                        <a:cubicBezTo>
                          <a:pt x="11639" y="14685"/>
                          <a:pt x="11839" y="13496"/>
                          <a:pt x="11440" y="11515"/>
                        </a:cubicBezTo>
                        <a:cubicBezTo>
                          <a:pt x="11639" y="11515"/>
                          <a:pt x="11639" y="11515"/>
                          <a:pt x="11839" y="11515"/>
                        </a:cubicBezTo>
                        <a:cubicBezTo>
                          <a:pt x="12835" y="10723"/>
                          <a:pt x="13234" y="8940"/>
                          <a:pt x="12437" y="6365"/>
                        </a:cubicBezTo>
                        <a:cubicBezTo>
                          <a:pt x="14231" y="7752"/>
                          <a:pt x="16025" y="8940"/>
                          <a:pt x="17819" y="10128"/>
                        </a:cubicBezTo>
                        <a:cubicBezTo>
                          <a:pt x="18616" y="11911"/>
                          <a:pt x="19613" y="13100"/>
                          <a:pt x="20609" y="13100"/>
                        </a:cubicBezTo>
                        <a:cubicBezTo>
                          <a:pt x="20609" y="14090"/>
                          <a:pt x="21008" y="15477"/>
                          <a:pt x="21606" y="16864"/>
                        </a:cubicBezTo>
                        <a:cubicBezTo>
                          <a:pt x="22004" y="17656"/>
                          <a:pt x="22403" y="18448"/>
                          <a:pt x="23001" y="18646"/>
                        </a:cubicBezTo>
                        <a:cubicBezTo>
                          <a:pt x="23400" y="19637"/>
                          <a:pt x="23998" y="20627"/>
                          <a:pt x="25393" y="21816"/>
                        </a:cubicBezTo>
                        <a:cubicBezTo>
                          <a:pt x="25792" y="22212"/>
                          <a:pt x="26589" y="22608"/>
                          <a:pt x="27187" y="22806"/>
                        </a:cubicBezTo>
                        <a:cubicBezTo>
                          <a:pt x="27187" y="24193"/>
                          <a:pt x="27785" y="25976"/>
                          <a:pt x="28383" y="27560"/>
                        </a:cubicBezTo>
                        <a:cubicBezTo>
                          <a:pt x="28782" y="28947"/>
                          <a:pt x="29379" y="29739"/>
                          <a:pt x="29977" y="30334"/>
                        </a:cubicBezTo>
                        <a:cubicBezTo>
                          <a:pt x="29180" y="29739"/>
                          <a:pt x="28582" y="29739"/>
                          <a:pt x="27984" y="30135"/>
                        </a:cubicBezTo>
                        <a:cubicBezTo>
                          <a:pt x="26788" y="31126"/>
                          <a:pt x="27187" y="32909"/>
                          <a:pt x="28782" y="35088"/>
                        </a:cubicBezTo>
                        <a:cubicBezTo>
                          <a:pt x="30177" y="36871"/>
                          <a:pt x="31771" y="37663"/>
                          <a:pt x="32768" y="37069"/>
                        </a:cubicBezTo>
                        <a:cubicBezTo>
                          <a:pt x="32768" y="37069"/>
                          <a:pt x="32768" y="37069"/>
                          <a:pt x="32967" y="37069"/>
                        </a:cubicBezTo>
                        <a:cubicBezTo>
                          <a:pt x="33565" y="38653"/>
                          <a:pt x="34562" y="39842"/>
                          <a:pt x="35957" y="40634"/>
                        </a:cubicBezTo>
                        <a:cubicBezTo>
                          <a:pt x="36755" y="41228"/>
                          <a:pt x="37353" y="41030"/>
                          <a:pt x="37353" y="39842"/>
                        </a:cubicBezTo>
                        <a:cubicBezTo>
                          <a:pt x="38548" y="40634"/>
                          <a:pt x="39545" y="41030"/>
                          <a:pt x="40143" y="40238"/>
                        </a:cubicBezTo>
                        <a:cubicBezTo>
                          <a:pt x="40143" y="40238"/>
                          <a:pt x="40143" y="40040"/>
                          <a:pt x="40342" y="40040"/>
                        </a:cubicBezTo>
                        <a:cubicBezTo>
                          <a:pt x="40342" y="40040"/>
                          <a:pt x="40342" y="40040"/>
                          <a:pt x="40342" y="40040"/>
                        </a:cubicBezTo>
                        <a:cubicBezTo>
                          <a:pt x="41140" y="39247"/>
                          <a:pt x="41339" y="37663"/>
                          <a:pt x="40741" y="35682"/>
                        </a:cubicBezTo>
                        <a:cubicBezTo>
                          <a:pt x="39944" y="33107"/>
                          <a:pt x="38548" y="31522"/>
                          <a:pt x="37552" y="32513"/>
                        </a:cubicBezTo>
                        <a:cubicBezTo>
                          <a:pt x="37153" y="32909"/>
                          <a:pt x="37153" y="33503"/>
                          <a:pt x="36954" y="34097"/>
                        </a:cubicBezTo>
                        <a:cubicBezTo>
                          <a:pt x="36356" y="33503"/>
                          <a:pt x="35758" y="33107"/>
                          <a:pt x="35359" y="32909"/>
                        </a:cubicBezTo>
                        <a:cubicBezTo>
                          <a:pt x="34961" y="32116"/>
                          <a:pt x="34363" y="31522"/>
                          <a:pt x="33765" y="30928"/>
                        </a:cubicBezTo>
                        <a:cubicBezTo>
                          <a:pt x="33366" y="30334"/>
                          <a:pt x="32768" y="30135"/>
                          <a:pt x="32170" y="29937"/>
                        </a:cubicBezTo>
                        <a:lnTo>
                          <a:pt x="31971" y="31522"/>
                        </a:lnTo>
                        <a:cubicBezTo>
                          <a:pt x="31971" y="31720"/>
                          <a:pt x="31971" y="31918"/>
                          <a:pt x="31971" y="32314"/>
                        </a:cubicBezTo>
                        <a:cubicBezTo>
                          <a:pt x="31572" y="31918"/>
                          <a:pt x="30974" y="31324"/>
                          <a:pt x="30575" y="30928"/>
                        </a:cubicBezTo>
                        <a:cubicBezTo>
                          <a:pt x="30974" y="31126"/>
                          <a:pt x="31373" y="31324"/>
                          <a:pt x="31971" y="31522"/>
                        </a:cubicBezTo>
                        <a:lnTo>
                          <a:pt x="32170" y="29937"/>
                        </a:lnTo>
                        <a:cubicBezTo>
                          <a:pt x="31771" y="28551"/>
                          <a:pt x="31572" y="26966"/>
                          <a:pt x="30974" y="25777"/>
                        </a:cubicBezTo>
                        <a:cubicBezTo>
                          <a:pt x="30575" y="24589"/>
                          <a:pt x="29977" y="23401"/>
                          <a:pt x="29379" y="22608"/>
                        </a:cubicBezTo>
                        <a:cubicBezTo>
                          <a:pt x="29778" y="21420"/>
                          <a:pt x="28383" y="19439"/>
                          <a:pt x="26788" y="17656"/>
                        </a:cubicBezTo>
                        <a:lnTo>
                          <a:pt x="25194" y="15873"/>
                        </a:lnTo>
                        <a:cubicBezTo>
                          <a:pt x="25194" y="15477"/>
                          <a:pt x="25194" y="15279"/>
                          <a:pt x="24994" y="14883"/>
                        </a:cubicBezTo>
                        <a:cubicBezTo>
                          <a:pt x="25393" y="13100"/>
                          <a:pt x="25194" y="11119"/>
                          <a:pt x="23200" y="9138"/>
                        </a:cubicBezTo>
                        <a:cubicBezTo>
                          <a:pt x="22802" y="7950"/>
                          <a:pt x="21805" y="6761"/>
                          <a:pt x="21008" y="5573"/>
                        </a:cubicBezTo>
                        <a:cubicBezTo>
                          <a:pt x="19015" y="3195"/>
                          <a:pt x="16423" y="1215"/>
                          <a:pt x="14829" y="2205"/>
                        </a:cubicBezTo>
                        <a:cubicBezTo>
                          <a:pt x="14430" y="2403"/>
                          <a:pt x="14231" y="2799"/>
                          <a:pt x="14231" y="3195"/>
                        </a:cubicBezTo>
                        <a:cubicBezTo>
                          <a:pt x="13433" y="2601"/>
                          <a:pt x="12636" y="2007"/>
                          <a:pt x="11839" y="1215"/>
                        </a:cubicBezTo>
                        <a:cubicBezTo>
                          <a:pt x="10045" y="-370"/>
                          <a:pt x="8650" y="-370"/>
                          <a:pt x="8251" y="1016"/>
                        </a:cubicBezTo>
                        <a:cubicBezTo>
                          <a:pt x="8052" y="1611"/>
                          <a:pt x="8450" y="2403"/>
                          <a:pt x="8650" y="2997"/>
                        </a:cubicBezTo>
                        <a:cubicBezTo>
                          <a:pt x="8052" y="3592"/>
                          <a:pt x="8052" y="4978"/>
                          <a:pt x="8450" y="6365"/>
                        </a:cubicBezTo>
                        <a:cubicBezTo>
                          <a:pt x="8251" y="6365"/>
                          <a:pt x="8251" y="6167"/>
                          <a:pt x="8052" y="6167"/>
                        </a:cubicBezTo>
                        <a:cubicBezTo>
                          <a:pt x="6656" y="6563"/>
                          <a:pt x="6656" y="8544"/>
                          <a:pt x="7055" y="10921"/>
                        </a:cubicBezTo>
                        <a:cubicBezTo>
                          <a:pt x="7454" y="12704"/>
                          <a:pt x="8052" y="14090"/>
                          <a:pt x="8849" y="14685"/>
                        </a:cubicBezTo>
                        <a:cubicBezTo>
                          <a:pt x="8650" y="14685"/>
                          <a:pt x="8450" y="14685"/>
                          <a:pt x="8251" y="14883"/>
                        </a:cubicBezTo>
                        <a:cubicBezTo>
                          <a:pt x="7653" y="13298"/>
                          <a:pt x="6856" y="12109"/>
                          <a:pt x="5660" y="12307"/>
                        </a:cubicBezTo>
                        <a:cubicBezTo>
                          <a:pt x="5460" y="12307"/>
                          <a:pt x="5261" y="12506"/>
                          <a:pt x="5062" y="12506"/>
                        </a:cubicBezTo>
                        <a:cubicBezTo>
                          <a:pt x="4862" y="12109"/>
                          <a:pt x="4464" y="11911"/>
                          <a:pt x="4264" y="11515"/>
                        </a:cubicBezTo>
                        <a:cubicBezTo>
                          <a:pt x="3068" y="9732"/>
                          <a:pt x="1275" y="8544"/>
                          <a:pt x="477" y="95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14" name="Freeform 3413">
                    <a:extLst>
                      <a:ext uri="{FF2B5EF4-FFF2-40B4-BE49-F238E27FC236}">
                        <a16:creationId xmlns:a16="http://schemas.microsoft.com/office/drawing/2014/main" id="{7296184A-454A-5795-0CF6-B4ADC11D1F2C}"/>
                      </a:ext>
                    </a:extLst>
                  </p:cNvPr>
                  <p:cNvSpPr/>
                  <p:nvPr/>
                </p:nvSpPr>
                <p:spPr>
                  <a:xfrm>
                    <a:off x="2198061" y="5698014"/>
                    <a:ext cx="5180" cy="6859"/>
                  </a:xfrm>
                  <a:custGeom>
                    <a:avLst/>
                    <a:gdLst>
                      <a:gd name="connsiteX0" fmla="*/ 684 w 5180"/>
                      <a:gd name="connsiteY0" fmla="*/ 202 h 6859"/>
                      <a:gd name="connsiteX1" fmla="*/ 1680 w 5180"/>
                      <a:gd name="connsiteY1" fmla="*/ 5352 h 6859"/>
                      <a:gd name="connsiteX2" fmla="*/ 4670 w 5180"/>
                      <a:gd name="connsiteY2" fmla="*/ 6541 h 6859"/>
                      <a:gd name="connsiteX3" fmla="*/ 3674 w 5180"/>
                      <a:gd name="connsiteY3" fmla="*/ 1589 h 6859"/>
                      <a:gd name="connsiteX4" fmla="*/ 684 w 5180"/>
                      <a:gd name="connsiteY4" fmla="*/ 202 h 68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180" h="6859">
                        <a:moveTo>
                          <a:pt x="684" y="202"/>
                        </a:moveTo>
                        <a:cubicBezTo>
                          <a:pt x="-512" y="1193"/>
                          <a:pt x="-114" y="2975"/>
                          <a:pt x="1680" y="5352"/>
                        </a:cubicBezTo>
                        <a:cubicBezTo>
                          <a:pt x="2677" y="6541"/>
                          <a:pt x="3674" y="7333"/>
                          <a:pt x="4670" y="6541"/>
                        </a:cubicBezTo>
                        <a:cubicBezTo>
                          <a:pt x="5467" y="5550"/>
                          <a:pt x="5467" y="3768"/>
                          <a:pt x="3674" y="1589"/>
                        </a:cubicBezTo>
                        <a:cubicBezTo>
                          <a:pt x="2477" y="400"/>
                          <a:pt x="1481" y="-392"/>
                          <a:pt x="684" y="2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15" name="Freeform 3414">
                    <a:extLst>
                      <a:ext uri="{FF2B5EF4-FFF2-40B4-BE49-F238E27FC236}">
                        <a16:creationId xmlns:a16="http://schemas.microsoft.com/office/drawing/2014/main" id="{7EAC8BB0-08E0-C27C-FB3D-2DA7D2DBC5FB}"/>
                      </a:ext>
                    </a:extLst>
                  </p:cNvPr>
                  <p:cNvSpPr/>
                  <p:nvPr/>
                </p:nvSpPr>
                <p:spPr>
                  <a:xfrm>
                    <a:off x="2156460" y="5736777"/>
                    <a:ext cx="6328" cy="7346"/>
                  </a:xfrm>
                  <a:custGeom>
                    <a:avLst/>
                    <a:gdLst>
                      <a:gd name="connsiteX0" fmla="*/ 227 w 6328"/>
                      <a:gd name="connsiteY0" fmla="*/ 660 h 7346"/>
                      <a:gd name="connsiteX1" fmla="*/ 1822 w 6328"/>
                      <a:gd name="connsiteY1" fmla="*/ 5018 h 7346"/>
                      <a:gd name="connsiteX2" fmla="*/ 6207 w 6328"/>
                      <a:gd name="connsiteY2" fmla="*/ 6603 h 7346"/>
                      <a:gd name="connsiteX3" fmla="*/ 4613 w 6328"/>
                      <a:gd name="connsiteY3" fmla="*/ 1849 h 7346"/>
                      <a:gd name="connsiteX4" fmla="*/ 227 w 6328"/>
                      <a:gd name="connsiteY4" fmla="*/ 660 h 73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328" h="7346">
                        <a:moveTo>
                          <a:pt x="227" y="660"/>
                        </a:moveTo>
                        <a:cubicBezTo>
                          <a:pt x="-371" y="1651"/>
                          <a:pt x="227" y="3434"/>
                          <a:pt x="1822" y="5018"/>
                        </a:cubicBezTo>
                        <a:cubicBezTo>
                          <a:pt x="3417" y="6603"/>
                          <a:pt x="5609" y="8386"/>
                          <a:pt x="6207" y="6603"/>
                        </a:cubicBezTo>
                        <a:cubicBezTo>
                          <a:pt x="6606" y="5415"/>
                          <a:pt x="6008" y="3830"/>
                          <a:pt x="4613" y="1849"/>
                        </a:cubicBezTo>
                        <a:cubicBezTo>
                          <a:pt x="2819" y="264"/>
                          <a:pt x="1025" y="-726"/>
                          <a:pt x="227" y="6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16" name="Freeform 3415">
                    <a:extLst>
                      <a:ext uri="{FF2B5EF4-FFF2-40B4-BE49-F238E27FC236}">
                        <a16:creationId xmlns:a16="http://schemas.microsoft.com/office/drawing/2014/main" id="{D9098E96-F821-9885-AD42-A6F5BF4DB3AB}"/>
                      </a:ext>
                    </a:extLst>
                  </p:cNvPr>
                  <p:cNvSpPr/>
                  <p:nvPr/>
                </p:nvSpPr>
                <p:spPr>
                  <a:xfrm>
                    <a:off x="2200961" y="5713219"/>
                    <a:ext cx="7278" cy="12898"/>
                  </a:xfrm>
                  <a:custGeom>
                    <a:avLst/>
                    <a:gdLst>
                      <a:gd name="connsiteX0" fmla="*/ 6554 w 7278"/>
                      <a:gd name="connsiteY0" fmla="*/ 12729 h 12898"/>
                      <a:gd name="connsiteX1" fmla="*/ 6355 w 7278"/>
                      <a:gd name="connsiteY1" fmla="*/ 8767 h 12898"/>
                      <a:gd name="connsiteX2" fmla="*/ 6554 w 7278"/>
                      <a:gd name="connsiteY2" fmla="*/ 8767 h 12898"/>
                      <a:gd name="connsiteX3" fmla="*/ 5159 w 7278"/>
                      <a:gd name="connsiteY3" fmla="*/ 2825 h 12898"/>
                      <a:gd name="connsiteX4" fmla="*/ 973 w 7278"/>
                      <a:gd name="connsiteY4" fmla="*/ 52 h 12898"/>
                      <a:gd name="connsiteX5" fmla="*/ 973 w 7278"/>
                      <a:gd name="connsiteY5" fmla="*/ 4806 h 12898"/>
                      <a:gd name="connsiteX6" fmla="*/ 1970 w 7278"/>
                      <a:gd name="connsiteY6" fmla="*/ 6192 h 12898"/>
                      <a:gd name="connsiteX7" fmla="*/ 774 w 7278"/>
                      <a:gd name="connsiteY7" fmla="*/ 7381 h 12898"/>
                      <a:gd name="connsiteX8" fmla="*/ 6554 w 7278"/>
                      <a:gd name="connsiteY8" fmla="*/ 12729 h 12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78" h="12898">
                        <a:moveTo>
                          <a:pt x="6554" y="12729"/>
                        </a:moveTo>
                        <a:cubicBezTo>
                          <a:pt x="7551" y="12333"/>
                          <a:pt x="7551" y="10550"/>
                          <a:pt x="6355" y="8767"/>
                        </a:cubicBezTo>
                        <a:cubicBezTo>
                          <a:pt x="6355" y="8767"/>
                          <a:pt x="6554" y="8767"/>
                          <a:pt x="6554" y="8767"/>
                        </a:cubicBezTo>
                        <a:cubicBezTo>
                          <a:pt x="7750" y="8173"/>
                          <a:pt x="7152" y="5796"/>
                          <a:pt x="5159" y="2825"/>
                        </a:cubicBezTo>
                        <a:cubicBezTo>
                          <a:pt x="4162" y="1636"/>
                          <a:pt x="2568" y="-345"/>
                          <a:pt x="973" y="52"/>
                        </a:cubicBezTo>
                        <a:cubicBezTo>
                          <a:pt x="-422" y="646"/>
                          <a:pt x="-223" y="2627"/>
                          <a:pt x="973" y="4806"/>
                        </a:cubicBezTo>
                        <a:cubicBezTo>
                          <a:pt x="1172" y="5202"/>
                          <a:pt x="1571" y="5598"/>
                          <a:pt x="1970" y="6192"/>
                        </a:cubicBezTo>
                        <a:cubicBezTo>
                          <a:pt x="1571" y="6390"/>
                          <a:pt x="1172" y="6786"/>
                          <a:pt x="774" y="7381"/>
                        </a:cubicBezTo>
                        <a:cubicBezTo>
                          <a:pt x="2568" y="10154"/>
                          <a:pt x="3963" y="13720"/>
                          <a:pt x="6554" y="127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17" name="Freeform 3416">
                    <a:extLst>
                      <a:ext uri="{FF2B5EF4-FFF2-40B4-BE49-F238E27FC236}">
                        <a16:creationId xmlns:a16="http://schemas.microsoft.com/office/drawing/2014/main" id="{729811A4-D38D-C48C-411C-77B437DE4213}"/>
                      </a:ext>
                    </a:extLst>
                  </p:cNvPr>
                  <p:cNvSpPr/>
                  <p:nvPr/>
                </p:nvSpPr>
                <p:spPr>
                  <a:xfrm>
                    <a:off x="2247287" y="5692528"/>
                    <a:ext cx="5073" cy="7202"/>
                  </a:xfrm>
                  <a:custGeom>
                    <a:avLst/>
                    <a:gdLst>
                      <a:gd name="connsiteX0" fmla="*/ 4279 w 5073"/>
                      <a:gd name="connsiteY0" fmla="*/ 7075 h 7202"/>
                      <a:gd name="connsiteX1" fmla="*/ 3681 w 5073"/>
                      <a:gd name="connsiteY1" fmla="*/ 2122 h 7202"/>
                      <a:gd name="connsiteX2" fmla="*/ 492 w 5073"/>
                      <a:gd name="connsiteY2" fmla="*/ 340 h 7202"/>
                      <a:gd name="connsiteX3" fmla="*/ 891 w 5073"/>
                      <a:gd name="connsiteY3" fmla="*/ 4499 h 7202"/>
                      <a:gd name="connsiteX4" fmla="*/ 4279 w 5073"/>
                      <a:gd name="connsiteY4" fmla="*/ 7075 h 72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3" h="7202">
                        <a:moveTo>
                          <a:pt x="4279" y="7075"/>
                        </a:moveTo>
                        <a:cubicBezTo>
                          <a:pt x="5675" y="6282"/>
                          <a:pt x="5077" y="4301"/>
                          <a:pt x="3681" y="2122"/>
                        </a:cubicBezTo>
                        <a:cubicBezTo>
                          <a:pt x="2485" y="142"/>
                          <a:pt x="1289" y="-453"/>
                          <a:pt x="492" y="340"/>
                        </a:cubicBezTo>
                        <a:cubicBezTo>
                          <a:pt x="-305" y="1132"/>
                          <a:pt x="-106" y="2915"/>
                          <a:pt x="891" y="4499"/>
                        </a:cubicBezTo>
                        <a:cubicBezTo>
                          <a:pt x="1887" y="6084"/>
                          <a:pt x="3283" y="7669"/>
                          <a:pt x="4279" y="70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18" name="Freeform 3417">
                    <a:extLst>
                      <a:ext uri="{FF2B5EF4-FFF2-40B4-BE49-F238E27FC236}">
                        <a16:creationId xmlns:a16="http://schemas.microsoft.com/office/drawing/2014/main" id="{2A36EB85-2A79-0EBA-5E21-F8EAD3030691}"/>
                      </a:ext>
                    </a:extLst>
                  </p:cNvPr>
                  <p:cNvSpPr/>
                  <p:nvPr/>
                </p:nvSpPr>
                <p:spPr>
                  <a:xfrm>
                    <a:off x="2129571" y="5788912"/>
                    <a:ext cx="5884" cy="6083"/>
                  </a:xfrm>
                  <a:custGeom>
                    <a:avLst/>
                    <a:gdLst>
                      <a:gd name="connsiteX0" fmla="*/ 406 w 5884"/>
                      <a:gd name="connsiteY0" fmla="*/ 226 h 6083"/>
                      <a:gd name="connsiteX1" fmla="*/ 1403 w 5884"/>
                      <a:gd name="connsiteY1" fmla="*/ 4188 h 6083"/>
                      <a:gd name="connsiteX2" fmla="*/ 5390 w 5884"/>
                      <a:gd name="connsiteY2" fmla="*/ 5773 h 6083"/>
                      <a:gd name="connsiteX3" fmla="*/ 4393 w 5884"/>
                      <a:gd name="connsiteY3" fmla="*/ 1811 h 6083"/>
                      <a:gd name="connsiteX4" fmla="*/ 406 w 5884"/>
                      <a:gd name="connsiteY4" fmla="*/ 226 h 60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884" h="6083">
                        <a:moveTo>
                          <a:pt x="406" y="226"/>
                        </a:moveTo>
                        <a:cubicBezTo>
                          <a:pt x="-391" y="1217"/>
                          <a:pt x="8" y="2603"/>
                          <a:pt x="1403" y="4188"/>
                        </a:cubicBezTo>
                        <a:cubicBezTo>
                          <a:pt x="2798" y="5773"/>
                          <a:pt x="4393" y="6565"/>
                          <a:pt x="5390" y="5773"/>
                        </a:cubicBezTo>
                        <a:cubicBezTo>
                          <a:pt x="6386" y="4980"/>
                          <a:pt x="5788" y="3396"/>
                          <a:pt x="4393" y="1811"/>
                        </a:cubicBezTo>
                        <a:cubicBezTo>
                          <a:pt x="2998" y="226"/>
                          <a:pt x="1403" y="-368"/>
                          <a:pt x="406" y="2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19" name="Freeform 3418">
                    <a:extLst>
                      <a:ext uri="{FF2B5EF4-FFF2-40B4-BE49-F238E27FC236}">
                        <a16:creationId xmlns:a16="http://schemas.microsoft.com/office/drawing/2014/main" id="{3F9CBEF6-351C-059F-0068-967A9181E52B}"/>
                      </a:ext>
                    </a:extLst>
                  </p:cNvPr>
                  <p:cNvSpPr/>
                  <p:nvPr/>
                </p:nvSpPr>
                <p:spPr>
                  <a:xfrm>
                    <a:off x="2235351" y="5703220"/>
                    <a:ext cx="4820" cy="6193"/>
                  </a:xfrm>
                  <a:custGeom>
                    <a:avLst/>
                    <a:gdLst>
                      <a:gd name="connsiteX0" fmla="*/ 4256 w 4820"/>
                      <a:gd name="connsiteY0" fmla="*/ 6089 h 6193"/>
                      <a:gd name="connsiteX1" fmla="*/ 3658 w 4820"/>
                      <a:gd name="connsiteY1" fmla="*/ 1929 h 6193"/>
                      <a:gd name="connsiteX2" fmla="*/ 269 w 4820"/>
                      <a:gd name="connsiteY2" fmla="*/ 344 h 6193"/>
                      <a:gd name="connsiteX3" fmla="*/ 1465 w 4820"/>
                      <a:gd name="connsiteY3" fmla="*/ 4702 h 6193"/>
                      <a:gd name="connsiteX4" fmla="*/ 4256 w 4820"/>
                      <a:gd name="connsiteY4" fmla="*/ 6089 h 61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20" h="6193">
                        <a:moveTo>
                          <a:pt x="4256" y="6089"/>
                        </a:moveTo>
                        <a:cubicBezTo>
                          <a:pt x="5252" y="5495"/>
                          <a:pt x="4854" y="3712"/>
                          <a:pt x="3658" y="1929"/>
                        </a:cubicBezTo>
                        <a:cubicBezTo>
                          <a:pt x="2462" y="146"/>
                          <a:pt x="1266" y="-448"/>
                          <a:pt x="269" y="344"/>
                        </a:cubicBezTo>
                        <a:cubicBezTo>
                          <a:pt x="-329" y="1533"/>
                          <a:pt x="70" y="3316"/>
                          <a:pt x="1465" y="4702"/>
                        </a:cubicBezTo>
                        <a:cubicBezTo>
                          <a:pt x="2462" y="5693"/>
                          <a:pt x="3857" y="6485"/>
                          <a:pt x="4256" y="60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20" name="Freeform 3419">
                    <a:extLst>
                      <a:ext uri="{FF2B5EF4-FFF2-40B4-BE49-F238E27FC236}">
                        <a16:creationId xmlns:a16="http://schemas.microsoft.com/office/drawing/2014/main" id="{88630C8E-34BA-99BD-C9FE-77F20A6895F2}"/>
                      </a:ext>
                    </a:extLst>
                  </p:cNvPr>
                  <p:cNvSpPr/>
                  <p:nvPr/>
                </p:nvSpPr>
                <p:spPr>
                  <a:xfrm>
                    <a:off x="2294145" y="5679865"/>
                    <a:ext cx="4538" cy="7523"/>
                  </a:xfrm>
                  <a:custGeom>
                    <a:avLst/>
                    <a:gdLst>
                      <a:gd name="connsiteX0" fmla="*/ 675 w 4538"/>
                      <a:gd name="connsiteY0" fmla="*/ 126 h 7523"/>
                      <a:gd name="connsiteX1" fmla="*/ 675 w 4538"/>
                      <a:gd name="connsiteY1" fmla="*/ 4484 h 7523"/>
                      <a:gd name="connsiteX2" fmla="*/ 3864 w 4538"/>
                      <a:gd name="connsiteY2" fmla="*/ 7456 h 7523"/>
                      <a:gd name="connsiteX3" fmla="*/ 3864 w 4538"/>
                      <a:gd name="connsiteY3" fmla="*/ 3098 h 7523"/>
                      <a:gd name="connsiteX4" fmla="*/ 675 w 4538"/>
                      <a:gd name="connsiteY4" fmla="*/ 126 h 75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38" h="7523">
                        <a:moveTo>
                          <a:pt x="675" y="126"/>
                        </a:moveTo>
                        <a:cubicBezTo>
                          <a:pt x="-322" y="523"/>
                          <a:pt x="-123" y="2503"/>
                          <a:pt x="675" y="4484"/>
                        </a:cubicBezTo>
                        <a:cubicBezTo>
                          <a:pt x="1472" y="6465"/>
                          <a:pt x="2867" y="7852"/>
                          <a:pt x="3864" y="7456"/>
                        </a:cubicBezTo>
                        <a:cubicBezTo>
                          <a:pt x="4861" y="7060"/>
                          <a:pt x="4661" y="5079"/>
                          <a:pt x="3864" y="3098"/>
                        </a:cubicBezTo>
                        <a:cubicBezTo>
                          <a:pt x="2867" y="1117"/>
                          <a:pt x="1871" y="-468"/>
                          <a:pt x="675" y="1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21" name="Freeform 3420">
                    <a:extLst>
                      <a:ext uri="{FF2B5EF4-FFF2-40B4-BE49-F238E27FC236}">
                        <a16:creationId xmlns:a16="http://schemas.microsoft.com/office/drawing/2014/main" id="{6539F1B1-E405-4393-1F42-8FEC784E3376}"/>
                      </a:ext>
                    </a:extLst>
                  </p:cNvPr>
                  <p:cNvSpPr/>
                  <p:nvPr/>
                </p:nvSpPr>
                <p:spPr>
                  <a:xfrm>
                    <a:off x="2269796" y="5674375"/>
                    <a:ext cx="4802" cy="7665"/>
                  </a:xfrm>
                  <a:custGeom>
                    <a:avLst/>
                    <a:gdLst>
                      <a:gd name="connsiteX0" fmla="*/ 507 w 4802"/>
                      <a:gd name="connsiteY0" fmla="*/ 269 h 7665"/>
                      <a:gd name="connsiteX1" fmla="*/ 707 w 4802"/>
                      <a:gd name="connsiteY1" fmla="*/ 4627 h 7665"/>
                      <a:gd name="connsiteX2" fmla="*/ 3896 w 4802"/>
                      <a:gd name="connsiteY2" fmla="*/ 7598 h 7665"/>
                      <a:gd name="connsiteX3" fmla="*/ 3697 w 4802"/>
                      <a:gd name="connsiteY3" fmla="*/ 2448 h 7665"/>
                      <a:gd name="connsiteX4" fmla="*/ 507 w 4802"/>
                      <a:gd name="connsiteY4" fmla="*/ 269 h 76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02" h="7665">
                        <a:moveTo>
                          <a:pt x="507" y="269"/>
                        </a:moveTo>
                        <a:cubicBezTo>
                          <a:pt x="-290" y="1061"/>
                          <a:pt x="-90" y="2646"/>
                          <a:pt x="707" y="4627"/>
                        </a:cubicBezTo>
                        <a:cubicBezTo>
                          <a:pt x="1504" y="6607"/>
                          <a:pt x="2700" y="7994"/>
                          <a:pt x="3896" y="7598"/>
                        </a:cubicBezTo>
                        <a:cubicBezTo>
                          <a:pt x="5491" y="7202"/>
                          <a:pt x="4693" y="4825"/>
                          <a:pt x="3697" y="2448"/>
                        </a:cubicBezTo>
                        <a:cubicBezTo>
                          <a:pt x="2501" y="1259"/>
                          <a:pt x="1504" y="-722"/>
                          <a:pt x="507" y="2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22" name="Freeform 3421">
                    <a:extLst>
                      <a:ext uri="{FF2B5EF4-FFF2-40B4-BE49-F238E27FC236}">
                        <a16:creationId xmlns:a16="http://schemas.microsoft.com/office/drawing/2014/main" id="{C4036C88-8E85-DDD9-5C04-F5FFE9FA9295}"/>
                      </a:ext>
                    </a:extLst>
                  </p:cNvPr>
                  <p:cNvSpPr/>
                  <p:nvPr/>
                </p:nvSpPr>
                <p:spPr>
                  <a:xfrm>
                    <a:off x="2187409" y="5754036"/>
                    <a:ext cx="5485" cy="7012"/>
                  </a:xfrm>
                  <a:custGeom>
                    <a:avLst/>
                    <a:gdLst>
                      <a:gd name="connsiteX0" fmla="*/ 174 w 5485"/>
                      <a:gd name="connsiteY0" fmla="*/ 437 h 7012"/>
                      <a:gd name="connsiteX1" fmla="*/ 2367 w 5485"/>
                      <a:gd name="connsiteY1" fmla="*/ 5785 h 7012"/>
                      <a:gd name="connsiteX2" fmla="*/ 4958 w 5485"/>
                      <a:gd name="connsiteY2" fmla="*/ 6776 h 7012"/>
                      <a:gd name="connsiteX3" fmla="*/ 3562 w 5485"/>
                      <a:gd name="connsiteY3" fmla="*/ 1823 h 7012"/>
                      <a:gd name="connsiteX4" fmla="*/ 174 w 5485"/>
                      <a:gd name="connsiteY4" fmla="*/ 437 h 70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85" h="7012">
                        <a:moveTo>
                          <a:pt x="174" y="437"/>
                        </a:moveTo>
                        <a:cubicBezTo>
                          <a:pt x="-424" y="1823"/>
                          <a:pt x="572" y="3804"/>
                          <a:pt x="2367" y="5785"/>
                        </a:cubicBezTo>
                        <a:cubicBezTo>
                          <a:pt x="3363" y="6776"/>
                          <a:pt x="4559" y="7370"/>
                          <a:pt x="4958" y="6776"/>
                        </a:cubicBezTo>
                        <a:cubicBezTo>
                          <a:pt x="6154" y="5785"/>
                          <a:pt x="5157" y="4002"/>
                          <a:pt x="3562" y="1823"/>
                        </a:cubicBezTo>
                        <a:cubicBezTo>
                          <a:pt x="2167" y="239"/>
                          <a:pt x="772" y="-554"/>
                          <a:pt x="174" y="4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23" name="Freeform 3422">
                    <a:extLst>
                      <a:ext uri="{FF2B5EF4-FFF2-40B4-BE49-F238E27FC236}">
                        <a16:creationId xmlns:a16="http://schemas.microsoft.com/office/drawing/2014/main" id="{26E8F3F8-9331-16B9-6630-A93EEB5475DA}"/>
                      </a:ext>
                    </a:extLst>
                  </p:cNvPr>
                  <p:cNvSpPr/>
                  <p:nvPr/>
                </p:nvSpPr>
                <p:spPr>
                  <a:xfrm>
                    <a:off x="2085664" y="5759777"/>
                    <a:ext cx="19460" cy="16287"/>
                  </a:xfrm>
                  <a:custGeom>
                    <a:avLst/>
                    <a:gdLst>
                      <a:gd name="connsiteX0" fmla="*/ 4647 w 19460"/>
                      <a:gd name="connsiteY0" fmla="*/ 7374 h 16287"/>
                      <a:gd name="connsiteX1" fmla="*/ 4249 w 19460"/>
                      <a:gd name="connsiteY1" fmla="*/ 7572 h 16287"/>
                      <a:gd name="connsiteX2" fmla="*/ 3850 w 19460"/>
                      <a:gd name="connsiteY2" fmla="*/ 12920 h 16287"/>
                      <a:gd name="connsiteX3" fmla="*/ 6641 w 19460"/>
                      <a:gd name="connsiteY3" fmla="*/ 16288 h 16287"/>
                      <a:gd name="connsiteX4" fmla="*/ 7239 w 19460"/>
                      <a:gd name="connsiteY4" fmla="*/ 12326 h 16287"/>
                      <a:gd name="connsiteX5" fmla="*/ 10428 w 19460"/>
                      <a:gd name="connsiteY5" fmla="*/ 13514 h 16287"/>
                      <a:gd name="connsiteX6" fmla="*/ 12222 w 19460"/>
                      <a:gd name="connsiteY6" fmla="*/ 14901 h 16287"/>
                      <a:gd name="connsiteX7" fmla="*/ 13019 w 19460"/>
                      <a:gd name="connsiteY7" fmla="*/ 11335 h 16287"/>
                      <a:gd name="connsiteX8" fmla="*/ 13019 w 19460"/>
                      <a:gd name="connsiteY8" fmla="*/ 11335 h 16287"/>
                      <a:gd name="connsiteX9" fmla="*/ 14215 w 19460"/>
                      <a:gd name="connsiteY9" fmla="*/ 11534 h 16287"/>
                      <a:gd name="connsiteX10" fmla="*/ 18800 w 19460"/>
                      <a:gd name="connsiteY10" fmla="*/ 14901 h 16287"/>
                      <a:gd name="connsiteX11" fmla="*/ 19198 w 19460"/>
                      <a:gd name="connsiteY11" fmla="*/ 11534 h 16287"/>
                      <a:gd name="connsiteX12" fmla="*/ 12820 w 19460"/>
                      <a:gd name="connsiteY12" fmla="*/ 4006 h 16287"/>
                      <a:gd name="connsiteX13" fmla="*/ 12820 w 19460"/>
                      <a:gd name="connsiteY13" fmla="*/ 4006 h 16287"/>
                      <a:gd name="connsiteX14" fmla="*/ 5844 w 19460"/>
                      <a:gd name="connsiteY14" fmla="*/ 2025 h 16287"/>
                      <a:gd name="connsiteX15" fmla="*/ 63 w 19460"/>
                      <a:gd name="connsiteY15" fmla="*/ 2025 h 16287"/>
                      <a:gd name="connsiteX16" fmla="*/ 4647 w 19460"/>
                      <a:gd name="connsiteY16" fmla="*/ 7374 h 16287"/>
                      <a:gd name="connsiteX17" fmla="*/ 6043 w 19460"/>
                      <a:gd name="connsiteY17" fmla="*/ 8166 h 16287"/>
                      <a:gd name="connsiteX18" fmla="*/ 6043 w 19460"/>
                      <a:gd name="connsiteY18" fmla="*/ 8166 h 16287"/>
                      <a:gd name="connsiteX19" fmla="*/ 5844 w 19460"/>
                      <a:gd name="connsiteY19" fmla="*/ 8364 h 16287"/>
                      <a:gd name="connsiteX20" fmla="*/ 5445 w 19460"/>
                      <a:gd name="connsiteY20" fmla="*/ 7968 h 16287"/>
                      <a:gd name="connsiteX21" fmla="*/ 6043 w 19460"/>
                      <a:gd name="connsiteY21" fmla="*/ 8166 h 162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19460" h="16287">
                        <a:moveTo>
                          <a:pt x="4647" y="7374"/>
                        </a:moveTo>
                        <a:cubicBezTo>
                          <a:pt x="4448" y="7374"/>
                          <a:pt x="4448" y="7374"/>
                          <a:pt x="4249" y="7572"/>
                        </a:cubicBezTo>
                        <a:cubicBezTo>
                          <a:pt x="3053" y="8166"/>
                          <a:pt x="3053" y="10345"/>
                          <a:pt x="3850" y="12920"/>
                        </a:cubicBezTo>
                        <a:cubicBezTo>
                          <a:pt x="4448" y="14901"/>
                          <a:pt x="5445" y="16288"/>
                          <a:pt x="6641" y="16288"/>
                        </a:cubicBezTo>
                        <a:cubicBezTo>
                          <a:pt x="7438" y="15495"/>
                          <a:pt x="7637" y="14109"/>
                          <a:pt x="7239" y="12326"/>
                        </a:cubicBezTo>
                        <a:cubicBezTo>
                          <a:pt x="8235" y="13514"/>
                          <a:pt x="9431" y="14109"/>
                          <a:pt x="10428" y="13514"/>
                        </a:cubicBezTo>
                        <a:cubicBezTo>
                          <a:pt x="11026" y="14307"/>
                          <a:pt x="11624" y="14901"/>
                          <a:pt x="12222" y="14901"/>
                        </a:cubicBezTo>
                        <a:cubicBezTo>
                          <a:pt x="13219" y="14505"/>
                          <a:pt x="13816" y="13713"/>
                          <a:pt x="13019" y="11335"/>
                        </a:cubicBezTo>
                        <a:cubicBezTo>
                          <a:pt x="13019" y="11335"/>
                          <a:pt x="13019" y="11335"/>
                          <a:pt x="13019" y="11335"/>
                        </a:cubicBezTo>
                        <a:cubicBezTo>
                          <a:pt x="13418" y="11534"/>
                          <a:pt x="13816" y="11534"/>
                          <a:pt x="14215" y="11534"/>
                        </a:cubicBezTo>
                        <a:cubicBezTo>
                          <a:pt x="15610" y="13316"/>
                          <a:pt x="17205" y="14505"/>
                          <a:pt x="18800" y="14901"/>
                        </a:cubicBezTo>
                        <a:cubicBezTo>
                          <a:pt x="19597" y="15099"/>
                          <a:pt x="19597" y="13316"/>
                          <a:pt x="19198" y="11534"/>
                        </a:cubicBezTo>
                        <a:cubicBezTo>
                          <a:pt x="17604" y="7176"/>
                          <a:pt x="15411" y="4402"/>
                          <a:pt x="12820" y="4006"/>
                        </a:cubicBezTo>
                        <a:cubicBezTo>
                          <a:pt x="12820" y="4006"/>
                          <a:pt x="12820" y="4006"/>
                          <a:pt x="12820" y="4006"/>
                        </a:cubicBezTo>
                        <a:cubicBezTo>
                          <a:pt x="10428" y="2620"/>
                          <a:pt x="8435" y="3412"/>
                          <a:pt x="5844" y="2025"/>
                        </a:cubicBezTo>
                        <a:cubicBezTo>
                          <a:pt x="3252" y="639"/>
                          <a:pt x="-535" y="-1738"/>
                          <a:pt x="63" y="2025"/>
                        </a:cubicBezTo>
                        <a:cubicBezTo>
                          <a:pt x="860" y="4204"/>
                          <a:pt x="2654" y="6185"/>
                          <a:pt x="4647" y="7374"/>
                        </a:cubicBezTo>
                        <a:close/>
                        <a:moveTo>
                          <a:pt x="6043" y="8166"/>
                        </a:moveTo>
                        <a:lnTo>
                          <a:pt x="6043" y="8166"/>
                        </a:lnTo>
                        <a:cubicBezTo>
                          <a:pt x="5844" y="8364"/>
                          <a:pt x="5844" y="8364"/>
                          <a:pt x="5844" y="8364"/>
                        </a:cubicBezTo>
                        <a:cubicBezTo>
                          <a:pt x="5644" y="8166"/>
                          <a:pt x="5644" y="7968"/>
                          <a:pt x="5445" y="7968"/>
                        </a:cubicBezTo>
                        <a:cubicBezTo>
                          <a:pt x="5844" y="7968"/>
                          <a:pt x="6043" y="7968"/>
                          <a:pt x="6043" y="81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24" name="Freeform 3423">
                    <a:extLst>
                      <a:ext uri="{FF2B5EF4-FFF2-40B4-BE49-F238E27FC236}">
                        <a16:creationId xmlns:a16="http://schemas.microsoft.com/office/drawing/2014/main" id="{DE84268B-906D-A477-FF01-DD8C1EBF60F8}"/>
                      </a:ext>
                    </a:extLst>
                  </p:cNvPr>
                  <p:cNvSpPr/>
                  <p:nvPr/>
                </p:nvSpPr>
                <p:spPr>
                  <a:xfrm>
                    <a:off x="2239183" y="5739000"/>
                    <a:ext cx="5693" cy="7312"/>
                  </a:xfrm>
                  <a:custGeom>
                    <a:avLst/>
                    <a:gdLst>
                      <a:gd name="connsiteX0" fmla="*/ 5407 w 5693"/>
                      <a:gd name="connsiteY0" fmla="*/ 6757 h 7312"/>
                      <a:gd name="connsiteX1" fmla="*/ 4012 w 5693"/>
                      <a:gd name="connsiteY1" fmla="*/ 2201 h 7312"/>
                      <a:gd name="connsiteX2" fmla="*/ 424 w 5693"/>
                      <a:gd name="connsiteY2" fmla="*/ 220 h 7312"/>
                      <a:gd name="connsiteX3" fmla="*/ 1022 w 5693"/>
                      <a:gd name="connsiteY3" fmla="*/ 4578 h 7312"/>
                      <a:gd name="connsiteX4" fmla="*/ 5407 w 5693"/>
                      <a:gd name="connsiteY4" fmla="*/ 6757 h 73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93" h="7312">
                        <a:moveTo>
                          <a:pt x="5407" y="6757"/>
                        </a:moveTo>
                        <a:cubicBezTo>
                          <a:pt x="6205" y="5766"/>
                          <a:pt x="5208" y="3984"/>
                          <a:pt x="4012" y="2201"/>
                        </a:cubicBezTo>
                        <a:cubicBezTo>
                          <a:pt x="2617" y="220"/>
                          <a:pt x="1421" y="-374"/>
                          <a:pt x="424" y="220"/>
                        </a:cubicBezTo>
                        <a:cubicBezTo>
                          <a:pt x="-373" y="814"/>
                          <a:pt x="25" y="2795"/>
                          <a:pt x="1022" y="4578"/>
                        </a:cubicBezTo>
                        <a:cubicBezTo>
                          <a:pt x="2617" y="6757"/>
                          <a:pt x="4411" y="8143"/>
                          <a:pt x="5407" y="67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25" name="Freeform 3424">
                    <a:extLst>
                      <a:ext uri="{FF2B5EF4-FFF2-40B4-BE49-F238E27FC236}">
                        <a16:creationId xmlns:a16="http://schemas.microsoft.com/office/drawing/2014/main" id="{834167F9-8265-D08B-6309-D5478714B044}"/>
                      </a:ext>
                    </a:extLst>
                  </p:cNvPr>
                  <p:cNvSpPr/>
                  <p:nvPr/>
                </p:nvSpPr>
                <p:spPr>
                  <a:xfrm>
                    <a:off x="2227322" y="5766079"/>
                    <a:ext cx="11522" cy="16563"/>
                  </a:xfrm>
                  <a:custGeom>
                    <a:avLst/>
                    <a:gdLst>
                      <a:gd name="connsiteX0" fmla="*/ 7102 w 11522"/>
                      <a:gd name="connsiteY0" fmla="*/ 3250 h 16563"/>
                      <a:gd name="connsiteX1" fmla="*/ 7102 w 11522"/>
                      <a:gd name="connsiteY1" fmla="*/ 3250 h 16563"/>
                      <a:gd name="connsiteX2" fmla="*/ 5308 w 11522"/>
                      <a:gd name="connsiteY2" fmla="*/ 81 h 16563"/>
                      <a:gd name="connsiteX3" fmla="*/ 3315 w 11522"/>
                      <a:gd name="connsiteY3" fmla="*/ 5231 h 16563"/>
                      <a:gd name="connsiteX4" fmla="*/ 3714 w 11522"/>
                      <a:gd name="connsiteY4" fmla="*/ 7014 h 16563"/>
                      <a:gd name="connsiteX5" fmla="*/ 1920 w 11522"/>
                      <a:gd name="connsiteY5" fmla="*/ 7608 h 16563"/>
                      <a:gd name="connsiteX6" fmla="*/ 1123 w 11522"/>
                      <a:gd name="connsiteY6" fmla="*/ 13353 h 16563"/>
                      <a:gd name="connsiteX7" fmla="*/ 6505 w 11522"/>
                      <a:gd name="connsiteY7" fmla="*/ 16126 h 16563"/>
                      <a:gd name="connsiteX8" fmla="*/ 8099 w 11522"/>
                      <a:gd name="connsiteY8" fmla="*/ 11372 h 16563"/>
                      <a:gd name="connsiteX9" fmla="*/ 8896 w 11522"/>
                      <a:gd name="connsiteY9" fmla="*/ 9391 h 16563"/>
                      <a:gd name="connsiteX10" fmla="*/ 11288 w 11522"/>
                      <a:gd name="connsiteY10" fmla="*/ 9985 h 16563"/>
                      <a:gd name="connsiteX11" fmla="*/ 10092 w 11522"/>
                      <a:gd name="connsiteY11" fmla="*/ 5826 h 16563"/>
                      <a:gd name="connsiteX12" fmla="*/ 7102 w 11522"/>
                      <a:gd name="connsiteY12" fmla="*/ 3250 h 16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1522" h="16563">
                        <a:moveTo>
                          <a:pt x="7102" y="3250"/>
                        </a:moveTo>
                        <a:cubicBezTo>
                          <a:pt x="7102" y="3250"/>
                          <a:pt x="7102" y="3052"/>
                          <a:pt x="7102" y="3250"/>
                        </a:cubicBezTo>
                        <a:cubicBezTo>
                          <a:pt x="6903" y="1468"/>
                          <a:pt x="6106" y="279"/>
                          <a:pt x="5308" y="81"/>
                        </a:cubicBezTo>
                        <a:cubicBezTo>
                          <a:pt x="3315" y="-513"/>
                          <a:pt x="3116" y="2260"/>
                          <a:pt x="3315" y="5231"/>
                        </a:cubicBezTo>
                        <a:cubicBezTo>
                          <a:pt x="3315" y="5826"/>
                          <a:pt x="3515" y="6420"/>
                          <a:pt x="3714" y="7014"/>
                        </a:cubicBezTo>
                        <a:cubicBezTo>
                          <a:pt x="3116" y="7212"/>
                          <a:pt x="2518" y="7608"/>
                          <a:pt x="1920" y="7608"/>
                        </a:cubicBezTo>
                        <a:cubicBezTo>
                          <a:pt x="724" y="8599"/>
                          <a:pt x="-1269" y="9391"/>
                          <a:pt x="1123" y="13353"/>
                        </a:cubicBezTo>
                        <a:cubicBezTo>
                          <a:pt x="2917" y="16522"/>
                          <a:pt x="5109" y="17117"/>
                          <a:pt x="6505" y="16126"/>
                        </a:cubicBezTo>
                        <a:cubicBezTo>
                          <a:pt x="7900" y="15334"/>
                          <a:pt x="9295" y="14145"/>
                          <a:pt x="8099" y="11372"/>
                        </a:cubicBezTo>
                        <a:cubicBezTo>
                          <a:pt x="8498" y="10976"/>
                          <a:pt x="8697" y="10381"/>
                          <a:pt x="8896" y="9391"/>
                        </a:cubicBezTo>
                        <a:cubicBezTo>
                          <a:pt x="9694" y="10184"/>
                          <a:pt x="10690" y="10778"/>
                          <a:pt x="11288" y="9985"/>
                        </a:cubicBezTo>
                        <a:cubicBezTo>
                          <a:pt x="11886" y="9193"/>
                          <a:pt x="11288" y="7410"/>
                          <a:pt x="10092" y="5826"/>
                        </a:cubicBezTo>
                        <a:cubicBezTo>
                          <a:pt x="9096" y="4241"/>
                          <a:pt x="8099" y="2854"/>
                          <a:pt x="7102" y="32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26" name="Freeform 3425">
                    <a:extLst>
                      <a:ext uri="{FF2B5EF4-FFF2-40B4-BE49-F238E27FC236}">
                        <a16:creationId xmlns:a16="http://schemas.microsoft.com/office/drawing/2014/main" id="{D2EF0BE9-3664-398C-BCCA-00C8CE2560F6}"/>
                      </a:ext>
                    </a:extLst>
                  </p:cNvPr>
                  <p:cNvSpPr/>
                  <p:nvPr/>
                </p:nvSpPr>
                <p:spPr>
                  <a:xfrm>
                    <a:off x="2092936" y="5731879"/>
                    <a:ext cx="31539" cy="25939"/>
                  </a:xfrm>
                  <a:custGeom>
                    <a:avLst/>
                    <a:gdLst>
                      <a:gd name="connsiteX0" fmla="*/ 565 w 31539"/>
                      <a:gd name="connsiteY0" fmla="*/ 3577 h 25939"/>
                      <a:gd name="connsiteX1" fmla="*/ 1163 w 31539"/>
                      <a:gd name="connsiteY1" fmla="*/ 7143 h 25939"/>
                      <a:gd name="connsiteX2" fmla="*/ 3355 w 31539"/>
                      <a:gd name="connsiteY2" fmla="*/ 8529 h 25939"/>
                      <a:gd name="connsiteX3" fmla="*/ 3754 w 31539"/>
                      <a:gd name="connsiteY3" fmla="*/ 10906 h 25939"/>
                      <a:gd name="connsiteX4" fmla="*/ 6545 w 31539"/>
                      <a:gd name="connsiteY4" fmla="*/ 13482 h 25939"/>
                      <a:gd name="connsiteX5" fmla="*/ 7342 w 31539"/>
                      <a:gd name="connsiteY5" fmla="*/ 12491 h 25939"/>
                      <a:gd name="connsiteX6" fmla="*/ 10132 w 31539"/>
                      <a:gd name="connsiteY6" fmla="*/ 18830 h 25939"/>
                      <a:gd name="connsiteX7" fmla="*/ 12126 w 31539"/>
                      <a:gd name="connsiteY7" fmla="*/ 15859 h 25939"/>
                      <a:gd name="connsiteX8" fmla="*/ 13920 w 31539"/>
                      <a:gd name="connsiteY8" fmla="*/ 9322 h 25939"/>
                      <a:gd name="connsiteX9" fmla="*/ 14318 w 31539"/>
                      <a:gd name="connsiteY9" fmla="*/ 10708 h 25939"/>
                      <a:gd name="connsiteX10" fmla="*/ 19700 w 31539"/>
                      <a:gd name="connsiteY10" fmla="*/ 18038 h 25939"/>
                      <a:gd name="connsiteX11" fmla="*/ 19700 w 31539"/>
                      <a:gd name="connsiteY11" fmla="*/ 18632 h 25939"/>
                      <a:gd name="connsiteX12" fmla="*/ 21295 w 31539"/>
                      <a:gd name="connsiteY12" fmla="*/ 23980 h 25939"/>
                      <a:gd name="connsiteX13" fmla="*/ 25281 w 31539"/>
                      <a:gd name="connsiteY13" fmla="*/ 25763 h 25939"/>
                      <a:gd name="connsiteX14" fmla="*/ 25481 w 31539"/>
                      <a:gd name="connsiteY14" fmla="*/ 25169 h 25939"/>
                      <a:gd name="connsiteX15" fmla="*/ 27872 w 31539"/>
                      <a:gd name="connsiteY15" fmla="*/ 25169 h 25939"/>
                      <a:gd name="connsiteX16" fmla="*/ 28271 w 31539"/>
                      <a:gd name="connsiteY16" fmla="*/ 25169 h 25939"/>
                      <a:gd name="connsiteX17" fmla="*/ 29069 w 31539"/>
                      <a:gd name="connsiteY17" fmla="*/ 21405 h 25939"/>
                      <a:gd name="connsiteX18" fmla="*/ 28670 w 31539"/>
                      <a:gd name="connsiteY18" fmla="*/ 20019 h 25939"/>
                      <a:gd name="connsiteX19" fmla="*/ 31261 w 31539"/>
                      <a:gd name="connsiteY19" fmla="*/ 20217 h 25939"/>
                      <a:gd name="connsiteX20" fmla="*/ 29268 w 31539"/>
                      <a:gd name="connsiteY20" fmla="*/ 15661 h 25939"/>
                      <a:gd name="connsiteX21" fmla="*/ 26278 w 31539"/>
                      <a:gd name="connsiteY21" fmla="*/ 15462 h 25939"/>
                      <a:gd name="connsiteX22" fmla="*/ 26876 w 31539"/>
                      <a:gd name="connsiteY22" fmla="*/ 17840 h 25939"/>
                      <a:gd name="connsiteX23" fmla="*/ 26876 w 31539"/>
                      <a:gd name="connsiteY23" fmla="*/ 17840 h 25939"/>
                      <a:gd name="connsiteX24" fmla="*/ 25879 w 31539"/>
                      <a:gd name="connsiteY24" fmla="*/ 19424 h 25939"/>
                      <a:gd name="connsiteX25" fmla="*/ 21095 w 31539"/>
                      <a:gd name="connsiteY25" fmla="*/ 16849 h 25939"/>
                      <a:gd name="connsiteX26" fmla="*/ 20896 w 31539"/>
                      <a:gd name="connsiteY26" fmla="*/ 14472 h 25939"/>
                      <a:gd name="connsiteX27" fmla="*/ 20498 w 31539"/>
                      <a:gd name="connsiteY27" fmla="*/ 13284 h 25939"/>
                      <a:gd name="connsiteX28" fmla="*/ 19301 w 31539"/>
                      <a:gd name="connsiteY28" fmla="*/ 9718 h 25939"/>
                      <a:gd name="connsiteX29" fmla="*/ 18106 w 31539"/>
                      <a:gd name="connsiteY29" fmla="*/ 6945 h 25939"/>
                      <a:gd name="connsiteX30" fmla="*/ 14717 w 31539"/>
                      <a:gd name="connsiteY30" fmla="*/ 4568 h 25939"/>
                      <a:gd name="connsiteX31" fmla="*/ 11528 w 31539"/>
                      <a:gd name="connsiteY31" fmla="*/ 12 h 25939"/>
                      <a:gd name="connsiteX32" fmla="*/ 7143 w 31539"/>
                      <a:gd name="connsiteY32" fmla="*/ 8728 h 25939"/>
                      <a:gd name="connsiteX33" fmla="*/ 6943 w 31539"/>
                      <a:gd name="connsiteY33" fmla="*/ 8133 h 25939"/>
                      <a:gd name="connsiteX34" fmla="*/ 4352 w 31539"/>
                      <a:gd name="connsiteY34" fmla="*/ 5360 h 25939"/>
                      <a:gd name="connsiteX35" fmla="*/ 3754 w 31539"/>
                      <a:gd name="connsiteY35" fmla="*/ 4766 h 25939"/>
                      <a:gd name="connsiteX36" fmla="*/ 565 w 31539"/>
                      <a:gd name="connsiteY36" fmla="*/ 3577 h 259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31539" h="25939">
                        <a:moveTo>
                          <a:pt x="565" y="3577"/>
                        </a:moveTo>
                        <a:cubicBezTo>
                          <a:pt x="-432" y="4766"/>
                          <a:pt x="-33" y="6152"/>
                          <a:pt x="1163" y="7143"/>
                        </a:cubicBezTo>
                        <a:cubicBezTo>
                          <a:pt x="1960" y="7935"/>
                          <a:pt x="2757" y="8331"/>
                          <a:pt x="3355" y="8529"/>
                        </a:cubicBezTo>
                        <a:cubicBezTo>
                          <a:pt x="3355" y="9322"/>
                          <a:pt x="3555" y="10114"/>
                          <a:pt x="3754" y="10906"/>
                        </a:cubicBezTo>
                        <a:cubicBezTo>
                          <a:pt x="4551" y="13284"/>
                          <a:pt x="5747" y="13878"/>
                          <a:pt x="6545" y="13482"/>
                        </a:cubicBezTo>
                        <a:cubicBezTo>
                          <a:pt x="6943" y="13284"/>
                          <a:pt x="7143" y="12887"/>
                          <a:pt x="7342" y="12491"/>
                        </a:cubicBezTo>
                        <a:cubicBezTo>
                          <a:pt x="7741" y="15066"/>
                          <a:pt x="8737" y="17443"/>
                          <a:pt x="10132" y="18830"/>
                        </a:cubicBezTo>
                        <a:cubicBezTo>
                          <a:pt x="12126" y="20811"/>
                          <a:pt x="12126" y="17840"/>
                          <a:pt x="12126" y="15859"/>
                        </a:cubicBezTo>
                        <a:cubicBezTo>
                          <a:pt x="12126" y="12887"/>
                          <a:pt x="12724" y="10708"/>
                          <a:pt x="13920" y="9322"/>
                        </a:cubicBezTo>
                        <a:cubicBezTo>
                          <a:pt x="13920" y="9718"/>
                          <a:pt x="14119" y="10114"/>
                          <a:pt x="14318" y="10708"/>
                        </a:cubicBezTo>
                        <a:cubicBezTo>
                          <a:pt x="15514" y="14670"/>
                          <a:pt x="17508" y="17443"/>
                          <a:pt x="19700" y="18038"/>
                        </a:cubicBezTo>
                        <a:cubicBezTo>
                          <a:pt x="19700" y="18236"/>
                          <a:pt x="19700" y="18434"/>
                          <a:pt x="19700" y="18632"/>
                        </a:cubicBezTo>
                        <a:cubicBezTo>
                          <a:pt x="18504" y="19820"/>
                          <a:pt x="19301" y="21801"/>
                          <a:pt x="21295" y="23980"/>
                        </a:cubicBezTo>
                        <a:cubicBezTo>
                          <a:pt x="22690" y="25367"/>
                          <a:pt x="24085" y="26357"/>
                          <a:pt x="25281" y="25763"/>
                        </a:cubicBezTo>
                        <a:cubicBezTo>
                          <a:pt x="25481" y="25565"/>
                          <a:pt x="25481" y="25367"/>
                          <a:pt x="25481" y="25169"/>
                        </a:cubicBezTo>
                        <a:cubicBezTo>
                          <a:pt x="26278" y="25565"/>
                          <a:pt x="27275" y="25565"/>
                          <a:pt x="27872" y="25169"/>
                        </a:cubicBezTo>
                        <a:cubicBezTo>
                          <a:pt x="28072" y="25169"/>
                          <a:pt x="28271" y="25367"/>
                          <a:pt x="28271" y="25169"/>
                        </a:cubicBezTo>
                        <a:cubicBezTo>
                          <a:pt x="29268" y="24971"/>
                          <a:pt x="29467" y="23584"/>
                          <a:pt x="29069" y="21405"/>
                        </a:cubicBezTo>
                        <a:cubicBezTo>
                          <a:pt x="28869" y="21009"/>
                          <a:pt x="28670" y="20415"/>
                          <a:pt x="28670" y="20019"/>
                        </a:cubicBezTo>
                        <a:cubicBezTo>
                          <a:pt x="29667" y="20811"/>
                          <a:pt x="30663" y="21207"/>
                          <a:pt x="31261" y="20217"/>
                        </a:cubicBezTo>
                        <a:cubicBezTo>
                          <a:pt x="32058" y="19226"/>
                          <a:pt x="31062" y="17641"/>
                          <a:pt x="29268" y="15661"/>
                        </a:cubicBezTo>
                        <a:cubicBezTo>
                          <a:pt x="28072" y="14472"/>
                          <a:pt x="26677" y="14076"/>
                          <a:pt x="26278" y="15462"/>
                        </a:cubicBezTo>
                        <a:cubicBezTo>
                          <a:pt x="26079" y="15859"/>
                          <a:pt x="26477" y="16849"/>
                          <a:pt x="26876" y="17840"/>
                        </a:cubicBezTo>
                        <a:cubicBezTo>
                          <a:pt x="26876" y="17840"/>
                          <a:pt x="26876" y="17840"/>
                          <a:pt x="26876" y="17840"/>
                        </a:cubicBezTo>
                        <a:cubicBezTo>
                          <a:pt x="26278" y="18038"/>
                          <a:pt x="25879" y="18434"/>
                          <a:pt x="25879" y="19424"/>
                        </a:cubicBezTo>
                        <a:cubicBezTo>
                          <a:pt x="24285" y="17840"/>
                          <a:pt x="22491" y="16453"/>
                          <a:pt x="21095" y="16849"/>
                        </a:cubicBezTo>
                        <a:cubicBezTo>
                          <a:pt x="21295" y="16255"/>
                          <a:pt x="21095" y="15462"/>
                          <a:pt x="20896" y="14472"/>
                        </a:cubicBezTo>
                        <a:lnTo>
                          <a:pt x="20498" y="13284"/>
                        </a:lnTo>
                        <a:cubicBezTo>
                          <a:pt x="20498" y="12095"/>
                          <a:pt x="19900" y="10906"/>
                          <a:pt x="19301" y="9718"/>
                        </a:cubicBezTo>
                        <a:cubicBezTo>
                          <a:pt x="19301" y="8926"/>
                          <a:pt x="18903" y="7935"/>
                          <a:pt x="18106" y="6945"/>
                        </a:cubicBezTo>
                        <a:cubicBezTo>
                          <a:pt x="16910" y="5360"/>
                          <a:pt x="15714" y="4568"/>
                          <a:pt x="14717" y="4568"/>
                        </a:cubicBezTo>
                        <a:cubicBezTo>
                          <a:pt x="14318" y="2191"/>
                          <a:pt x="13720" y="-186"/>
                          <a:pt x="11528" y="12"/>
                        </a:cubicBezTo>
                        <a:cubicBezTo>
                          <a:pt x="9136" y="210"/>
                          <a:pt x="7342" y="4171"/>
                          <a:pt x="7143" y="8728"/>
                        </a:cubicBezTo>
                        <a:lnTo>
                          <a:pt x="6943" y="8133"/>
                        </a:lnTo>
                        <a:cubicBezTo>
                          <a:pt x="6345" y="6152"/>
                          <a:pt x="5349" y="5360"/>
                          <a:pt x="4352" y="5360"/>
                        </a:cubicBezTo>
                        <a:cubicBezTo>
                          <a:pt x="4153" y="5162"/>
                          <a:pt x="3953" y="4964"/>
                          <a:pt x="3754" y="4766"/>
                        </a:cubicBezTo>
                        <a:cubicBezTo>
                          <a:pt x="2359" y="3379"/>
                          <a:pt x="963" y="3181"/>
                          <a:pt x="565" y="35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27" name="Freeform 3426">
                    <a:extLst>
                      <a:ext uri="{FF2B5EF4-FFF2-40B4-BE49-F238E27FC236}">
                        <a16:creationId xmlns:a16="http://schemas.microsoft.com/office/drawing/2014/main" id="{EBC3FBB9-1696-1657-D9F5-7FBCBCACD7D9}"/>
                      </a:ext>
                    </a:extLst>
                  </p:cNvPr>
                  <p:cNvSpPr/>
                  <p:nvPr/>
                </p:nvSpPr>
                <p:spPr>
                  <a:xfrm>
                    <a:off x="2204474" y="5683844"/>
                    <a:ext cx="4589" cy="6467"/>
                  </a:xfrm>
                  <a:custGeom>
                    <a:avLst/>
                    <a:gdLst>
                      <a:gd name="connsiteX0" fmla="*/ 52 w 4589"/>
                      <a:gd name="connsiteY0" fmla="*/ 704 h 6467"/>
                      <a:gd name="connsiteX1" fmla="*/ 849 w 4589"/>
                      <a:gd name="connsiteY1" fmla="*/ 4071 h 6467"/>
                      <a:gd name="connsiteX2" fmla="*/ 4238 w 4589"/>
                      <a:gd name="connsiteY2" fmla="*/ 6052 h 6467"/>
                      <a:gd name="connsiteX3" fmla="*/ 2842 w 4589"/>
                      <a:gd name="connsiteY3" fmla="*/ 1298 h 6467"/>
                      <a:gd name="connsiteX4" fmla="*/ 52 w 4589"/>
                      <a:gd name="connsiteY4" fmla="*/ 704 h 64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89" h="6467">
                        <a:moveTo>
                          <a:pt x="52" y="704"/>
                        </a:moveTo>
                        <a:cubicBezTo>
                          <a:pt x="-148" y="1298"/>
                          <a:pt x="251" y="3081"/>
                          <a:pt x="849" y="4071"/>
                        </a:cubicBezTo>
                        <a:cubicBezTo>
                          <a:pt x="1846" y="5656"/>
                          <a:pt x="3241" y="7241"/>
                          <a:pt x="4238" y="6052"/>
                        </a:cubicBezTo>
                        <a:cubicBezTo>
                          <a:pt x="5035" y="5062"/>
                          <a:pt x="4437" y="3477"/>
                          <a:pt x="2842" y="1298"/>
                        </a:cubicBezTo>
                        <a:cubicBezTo>
                          <a:pt x="1846" y="-89"/>
                          <a:pt x="650" y="-485"/>
                          <a:pt x="52" y="7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28" name="Freeform 3427">
                    <a:extLst>
                      <a:ext uri="{FF2B5EF4-FFF2-40B4-BE49-F238E27FC236}">
                        <a16:creationId xmlns:a16="http://schemas.microsoft.com/office/drawing/2014/main" id="{21BCE10D-C9D8-6FB0-F281-F48FBD8A647A}"/>
                      </a:ext>
                    </a:extLst>
                  </p:cNvPr>
                  <p:cNvSpPr/>
                  <p:nvPr/>
                </p:nvSpPr>
                <p:spPr>
                  <a:xfrm>
                    <a:off x="2236100" y="5672092"/>
                    <a:ext cx="4140" cy="6237"/>
                  </a:xfrm>
                  <a:custGeom>
                    <a:avLst/>
                    <a:gdLst>
                      <a:gd name="connsiteX0" fmla="*/ 2710 w 4140"/>
                      <a:gd name="connsiteY0" fmla="*/ 1561 h 6237"/>
                      <a:gd name="connsiteX1" fmla="*/ 318 w 4140"/>
                      <a:gd name="connsiteY1" fmla="*/ 373 h 6237"/>
                      <a:gd name="connsiteX2" fmla="*/ 1315 w 4140"/>
                      <a:gd name="connsiteY2" fmla="*/ 4731 h 6237"/>
                      <a:gd name="connsiteX3" fmla="*/ 3906 w 4140"/>
                      <a:gd name="connsiteY3" fmla="*/ 5919 h 6237"/>
                      <a:gd name="connsiteX4" fmla="*/ 2710 w 4140"/>
                      <a:gd name="connsiteY4" fmla="*/ 1561 h 62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140" h="6237">
                        <a:moveTo>
                          <a:pt x="2710" y="1561"/>
                        </a:moveTo>
                        <a:cubicBezTo>
                          <a:pt x="1912" y="571"/>
                          <a:pt x="916" y="-618"/>
                          <a:pt x="318" y="373"/>
                        </a:cubicBezTo>
                        <a:cubicBezTo>
                          <a:pt x="-280" y="1561"/>
                          <a:pt x="-81" y="3146"/>
                          <a:pt x="1315" y="4731"/>
                        </a:cubicBezTo>
                        <a:cubicBezTo>
                          <a:pt x="2311" y="5919"/>
                          <a:pt x="3308" y="6711"/>
                          <a:pt x="3906" y="5919"/>
                        </a:cubicBezTo>
                        <a:cubicBezTo>
                          <a:pt x="4504" y="4929"/>
                          <a:pt x="3906" y="3344"/>
                          <a:pt x="2710" y="156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29" name="Freeform 3428">
                    <a:extLst>
                      <a:ext uri="{FF2B5EF4-FFF2-40B4-BE49-F238E27FC236}">
                        <a16:creationId xmlns:a16="http://schemas.microsoft.com/office/drawing/2014/main" id="{F1BE57AE-C6CD-E1FD-CEF8-45C2968E1F59}"/>
                      </a:ext>
                    </a:extLst>
                  </p:cNvPr>
                  <p:cNvSpPr/>
                  <p:nvPr/>
                </p:nvSpPr>
                <p:spPr>
                  <a:xfrm>
                    <a:off x="2227311" y="5760474"/>
                    <a:ext cx="4255" cy="5364"/>
                  </a:xfrm>
                  <a:custGeom>
                    <a:avLst/>
                    <a:gdLst>
                      <a:gd name="connsiteX0" fmla="*/ 336 w 4255"/>
                      <a:gd name="connsiteY0" fmla="*/ 338 h 5364"/>
                      <a:gd name="connsiteX1" fmla="*/ 934 w 4255"/>
                      <a:gd name="connsiteY1" fmla="*/ 3507 h 5364"/>
                      <a:gd name="connsiteX2" fmla="*/ 4124 w 4255"/>
                      <a:gd name="connsiteY2" fmla="*/ 4696 h 5364"/>
                      <a:gd name="connsiteX3" fmla="*/ 3526 w 4255"/>
                      <a:gd name="connsiteY3" fmla="*/ 1923 h 5364"/>
                      <a:gd name="connsiteX4" fmla="*/ 336 w 4255"/>
                      <a:gd name="connsiteY4" fmla="*/ 338 h 5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55" h="5364">
                        <a:moveTo>
                          <a:pt x="336" y="338"/>
                        </a:moveTo>
                        <a:cubicBezTo>
                          <a:pt x="-262" y="932"/>
                          <a:pt x="-62" y="2319"/>
                          <a:pt x="934" y="3507"/>
                        </a:cubicBezTo>
                        <a:cubicBezTo>
                          <a:pt x="2330" y="5488"/>
                          <a:pt x="3725" y="5884"/>
                          <a:pt x="4124" y="4696"/>
                        </a:cubicBezTo>
                        <a:cubicBezTo>
                          <a:pt x="4522" y="3903"/>
                          <a:pt x="3924" y="2517"/>
                          <a:pt x="3526" y="1923"/>
                        </a:cubicBezTo>
                        <a:cubicBezTo>
                          <a:pt x="1732" y="-256"/>
                          <a:pt x="934" y="-256"/>
                          <a:pt x="336" y="33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30" name="Freeform 3429">
                    <a:extLst>
                      <a:ext uri="{FF2B5EF4-FFF2-40B4-BE49-F238E27FC236}">
                        <a16:creationId xmlns:a16="http://schemas.microsoft.com/office/drawing/2014/main" id="{96CB6268-3F25-70EA-2AA9-2672493BC0FA}"/>
                      </a:ext>
                    </a:extLst>
                  </p:cNvPr>
                  <p:cNvSpPr/>
                  <p:nvPr/>
                </p:nvSpPr>
                <p:spPr>
                  <a:xfrm>
                    <a:off x="2350933" y="5644336"/>
                    <a:ext cx="7273" cy="21802"/>
                  </a:xfrm>
                  <a:custGeom>
                    <a:avLst/>
                    <a:gdLst>
                      <a:gd name="connsiteX0" fmla="*/ 3885 w 7273"/>
                      <a:gd name="connsiteY0" fmla="*/ 21790 h 21802"/>
                      <a:gd name="connsiteX1" fmla="*/ 5280 w 7273"/>
                      <a:gd name="connsiteY1" fmla="*/ 17234 h 21802"/>
                      <a:gd name="connsiteX2" fmla="*/ 6874 w 7273"/>
                      <a:gd name="connsiteY2" fmla="*/ 2179 h 21802"/>
                      <a:gd name="connsiteX3" fmla="*/ 7273 w 7273"/>
                      <a:gd name="connsiteY3" fmla="*/ 396 h 21802"/>
                      <a:gd name="connsiteX4" fmla="*/ 297 w 7273"/>
                      <a:gd name="connsiteY4" fmla="*/ 0 h 21802"/>
                      <a:gd name="connsiteX5" fmla="*/ 1094 w 7273"/>
                      <a:gd name="connsiteY5" fmla="*/ 16243 h 21802"/>
                      <a:gd name="connsiteX6" fmla="*/ 3885 w 7273"/>
                      <a:gd name="connsiteY6" fmla="*/ 21790 h 218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73" h="21802">
                        <a:moveTo>
                          <a:pt x="3885" y="21790"/>
                        </a:moveTo>
                        <a:cubicBezTo>
                          <a:pt x="5479" y="21988"/>
                          <a:pt x="5878" y="19809"/>
                          <a:pt x="5280" y="17234"/>
                        </a:cubicBezTo>
                        <a:cubicBezTo>
                          <a:pt x="3685" y="10499"/>
                          <a:pt x="1692" y="2971"/>
                          <a:pt x="6874" y="2179"/>
                        </a:cubicBezTo>
                        <a:cubicBezTo>
                          <a:pt x="7074" y="2179"/>
                          <a:pt x="7273" y="1188"/>
                          <a:pt x="7273" y="396"/>
                        </a:cubicBezTo>
                        <a:cubicBezTo>
                          <a:pt x="4881" y="198"/>
                          <a:pt x="2689" y="0"/>
                          <a:pt x="297" y="0"/>
                        </a:cubicBezTo>
                        <a:cubicBezTo>
                          <a:pt x="-501" y="4556"/>
                          <a:pt x="496" y="10697"/>
                          <a:pt x="1094" y="16243"/>
                        </a:cubicBezTo>
                        <a:cubicBezTo>
                          <a:pt x="1293" y="18818"/>
                          <a:pt x="2290" y="21394"/>
                          <a:pt x="3885" y="217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31" name="Freeform 3430">
                    <a:extLst>
                      <a:ext uri="{FF2B5EF4-FFF2-40B4-BE49-F238E27FC236}">
                        <a16:creationId xmlns:a16="http://schemas.microsoft.com/office/drawing/2014/main" id="{5856339F-6BA4-5380-A547-2974E2DCC552}"/>
                      </a:ext>
                    </a:extLst>
                  </p:cNvPr>
                  <p:cNvSpPr/>
                  <p:nvPr/>
                </p:nvSpPr>
                <p:spPr>
                  <a:xfrm>
                    <a:off x="2278569" y="5690964"/>
                    <a:ext cx="10311" cy="20693"/>
                  </a:xfrm>
                  <a:custGeom>
                    <a:avLst/>
                    <a:gdLst>
                      <a:gd name="connsiteX0" fmla="*/ 8279 w 10311"/>
                      <a:gd name="connsiteY0" fmla="*/ 20524 h 20693"/>
                      <a:gd name="connsiteX1" fmla="*/ 9674 w 10311"/>
                      <a:gd name="connsiteY1" fmla="*/ 20326 h 20693"/>
                      <a:gd name="connsiteX2" fmla="*/ 10272 w 10311"/>
                      <a:gd name="connsiteY2" fmla="*/ 18543 h 20693"/>
                      <a:gd name="connsiteX3" fmla="*/ 3096 w 10311"/>
                      <a:gd name="connsiteY3" fmla="*/ 1507 h 20693"/>
                      <a:gd name="connsiteX4" fmla="*/ 704 w 10311"/>
                      <a:gd name="connsiteY4" fmla="*/ 319 h 20693"/>
                      <a:gd name="connsiteX5" fmla="*/ 2099 w 10311"/>
                      <a:gd name="connsiteY5" fmla="*/ 8639 h 20693"/>
                      <a:gd name="connsiteX6" fmla="*/ 8279 w 10311"/>
                      <a:gd name="connsiteY6" fmla="*/ 20524 h 206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311" h="20693">
                        <a:moveTo>
                          <a:pt x="8279" y="20524"/>
                        </a:moveTo>
                        <a:cubicBezTo>
                          <a:pt x="8876" y="20920"/>
                          <a:pt x="9275" y="20524"/>
                          <a:pt x="9674" y="20326"/>
                        </a:cubicBezTo>
                        <a:cubicBezTo>
                          <a:pt x="9873" y="19732"/>
                          <a:pt x="10471" y="19137"/>
                          <a:pt x="10272" y="18543"/>
                        </a:cubicBezTo>
                        <a:lnTo>
                          <a:pt x="3096" y="1507"/>
                        </a:lnTo>
                        <a:cubicBezTo>
                          <a:pt x="2498" y="319"/>
                          <a:pt x="1302" y="-473"/>
                          <a:pt x="704" y="319"/>
                        </a:cubicBezTo>
                        <a:cubicBezTo>
                          <a:pt x="-890" y="2102"/>
                          <a:pt x="505" y="5469"/>
                          <a:pt x="2099" y="8639"/>
                        </a:cubicBezTo>
                        <a:cubicBezTo>
                          <a:pt x="4093" y="12600"/>
                          <a:pt x="3893" y="18147"/>
                          <a:pt x="8279" y="205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32" name="Freeform 3431">
                    <a:extLst>
                      <a:ext uri="{FF2B5EF4-FFF2-40B4-BE49-F238E27FC236}">
                        <a16:creationId xmlns:a16="http://schemas.microsoft.com/office/drawing/2014/main" id="{3E7BE940-5773-8BD8-9A2C-B55654D6D62D}"/>
                      </a:ext>
                    </a:extLst>
                  </p:cNvPr>
                  <p:cNvSpPr/>
                  <p:nvPr/>
                </p:nvSpPr>
                <p:spPr>
                  <a:xfrm>
                    <a:off x="2320135" y="5644138"/>
                    <a:ext cx="9051" cy="9112"/>
                  </a:xfrm>
                  <a:custGeom>
                    <a:avLst/>
                    <a:gdLst>
                      <a:gd name="connsiteX0" fmla="*/ 3189 w 9051"/>
                      <a:gd name="connsiteY0" fmla="*/ 3368 h 9112"/>
                      <a:gd name="connsiteX1" fmla="*/ 3787 w 9051"/>
                      <a:gd name="connsiteY1" fmla="*/ 2971 h 9112"/>
                      <a:gd name="connsiteX2" fmla="*/ 7375 w 9051"/>
                      <a:gd name="connsiteY2" fmla="*/ 9112 h 9112"/>
                      <a:gd name="connsiteX3" fmla="*/ 6977 w 9051"/>
                      <a:gd name="connsiteY3" fmla="*/ 396 h 9112"/>
                      <a:gd name="connsiteX4" fmla="*/ 6777 w 9051"/>
                      <a:gd name="connsiteY4" fmla="*/ 0 h 9112"/>
                      <a:gd name="connsiteX5" fmla="*/ 0 w 9051"/>
                      <a:gd name="connsiteY5" fmla="*/ 198 h 9112"/>
                      <a:gd name="connsiteX6" fmla="*/ 3189 w 9051"/>
                      <a:gd name="connsiteY6" fmla="*/ 3368 h 9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9051" h="9112">
                        <a:moveTo>
                          <a:pt x="3189" y="3368"/>
                        </a:moveTo>
                        <a:cubicBezTo>
                          <a:pt x="3389" y="3368"/>
                          <a:pt x="3588" y="3169"/>
                          <a:pt x="3787" y="2971"/>
                        </a:cubicBezTo>
                        <a:lnTo>
                          <a:pt x="7375" y="9112"/>
                        </a:lnTo>
                        <a:cubicBezTo>
                          <a:pt x="9169" y="7131"/>
                          <a:pt x="10166" y="4556"/>
                          <a:pt x="6977" y="396"/>
                        </a:cubicBezTo>
                        <a:cubicBezTo>
                          <a:pt x="6977" y="198"/>
                          <a:pt x="6777" y="198"/>
                          <a:pt x="6777" y="0"/>
                        </a:cubicBezTo>
                        <a:cubicBezTo>
                          <a:pt x="4585" y="0"/>
                          <a:pt x="2193" y="198"/>
                          <a:pt x="0" y="198"/>
                        </a:cubicBezTo>
                        <a:cubicBezTo>
                          <a:pt x="997" y="1783"/>
                          <a:pt x="1993" y="2971"/>
                          <a:pt x="3189" y="33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33" name="Freeform 3432">
                    <a:extLst>
                      <a:ext uri="{FF2B5EF4-FFF2-40B4-BE49-F238E27FC236}">
                        <a16:creationId xmlns:a16="http://schemas.microsoft.com/office/drawing/2014/main" id="{344F6588-E84C-93D3-CAD0-D68D239E1D04}"/>
                      </a:ext>
                    </a:extLst>
                  </p:cNvPr>
                  <p:cNvSpPr/>
                  <p:nvPr/>
                </p:nvSpPr>
                <p:spPr>
                  <a:xfrm>
                    <a:off x="2355730" y="5682944"/>
                    <a:ext cx="7857" cy="9526"/>
                  </a:xfrm>
                  <a:custGeom>
                    <a:avLst/>
                    <a:gdLst>
                      <a:gd name="connsiteX0" fmla="*/ 1878 w 7857"/>
                      <a:gd name="connsiteY0" fmla="*/ 19 h 9526"/>
                      <a:gd name="connsiteX1" fmla="*/ 283 w 7857"/>
                      <a:gd name="connsiteY1" fmla="*/ 3980 h 9526"/>
                      <a:gd name="connsiteX2" fmla="*/ 6263 w 7857"/>
                      <a:gd name="connsiteY2" fmla="*/ 9527 h 9526"/>
                      <a:gd name="connsiteX3" fmla="*/ 7459 w 7857"/>
                      <a:gd name="connsiteY3" fmla="*/ 4773 h 9526"/>
                      <a:gd name="connsiteX4" fmla="*/ 1878 w 7857"/>
                      <a:gd name="connsiteY4" fmla="*/ 19 h 9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57" h="9526">
                        <a:moveTo>
                          <a:pt x="1878" y="19"/>
                        </a:moveTo>
                        <a:cubicBezTo>
                          <a:pt x="483" y="-179"/>
                          <a:pt x="-514" y="1207"/>
                          <a:pt x="283" y="3980"/>
                        </a:cubicBezTo>
                        <a:cubicBezTo>
                          <a:pt x="2077" y="10319"/>
                          <a:pt x="4469" y="8140"/>
                          <a:pt x="6263" y="9527"/>
                        </a:cubicBezTo>
                        <a:cubicBezTo>
                          <a:pt x="7858" y="9329"/>
                          <a:pt x="8257" y="7348"/>
                          <a:pt x="7459" y="4773"/>
                        </a:cubicBezTo>
                        <a:cubicBezTo>
                          <a:pt x="5865" y="-179"/>
                          <a:pt x="3871" y="217"/>
                          <a:pt x="1878" y="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34" name="Freeform 3433">
                    <a:extLst>
                      <a:ext uri="{FF2B5EF4-FFF2-40B4-BE49-F238E27FC236}">
                        <a16:creationId xmlns:a16="http://schemas.microsoft.com/office/drawing/2014/main" id="{E6243B9D-864A-D49A-5165-D0DF85F2C40E}"/>
                      </a:ext>
                    </a:extLst>
                  </p:cNvPr>
                  <p:cNvSpPr/>
                  <p:nvPr/>
                </p:nvSpPr>
                <p:spPr>
                  <a:xfrm>
                    <a:off x="2307618" y="5722925"/>
                    <a:ext cx="6242" cy="10401"/>
                  </a:xfrm>
                  <a:custGeom>
                    <a:avLst/>
                    <a:gdLst>
                      <a:gd name="connsiteX0" fmla="*/ 357 w 6242"/>
                      <a:gd name="connsiteY0" fmla="*/ 3815 h 10401"/>
                      <a:gd name="connsiteX1" fmla="*/ 4543 w 6242"/>
                      <a:gd name="connsiteY1" fmla="*/ 10352 h 10401"/>
                      <a:gd name="connsiteX2" fmla="*/ 4543 w 6242"/>
                      <a:gd name="connsiteY2" fmla="*/ 2627 h 10401"/>
                      <a:gd name="connsiteX3" fmla="*/ 4145 w 6242"/>
                      <a:gd name="connsiteY3" fmla="*/ 1240 h 10401"/>
                      <a:gd name="connsiteX4" fmla="*/ 357 w 6242"/>
                      <a:gd name="connsiteY4" fmla="*/ 3815 h 104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42" h="10401">
                        <a:moveTo>
                          <a:pt x="357" y="3815"/>
                        </a:moveTo>
                        <a:cubicBezTo>
                          <a:pt x="956" y="6589"/>
                          <a:pt x="2351" y="9758"/>
                          <a:pt x="4543" y="10352"/>
                        </a:cubicBezTo>
                        <a:cubicBezTo>
                          <a:pt x="7932" y="10947"/>
                          <a:pt x="5341" y="5994"/>
                          <a:pt x="4543" y="2627"/>
                        </a:cubicBezTo>
                        <a:cubicBezTo>
                          <a:pt x="4344" y="2231"/>
                          <a:pt x="4145" y="1636"/>
                          <a:pt x="4145" y="1240"/>
                        </a:cubicBezTo>
                        <a:cubicBezTo>
                          <a:pt x="1952" y="250"/>
                          <a:pt x="-1038" y="-1929"/>
                          <a:pt x="357" y="38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35" name="Freeform 3434">
                    <a:extLst>
                      <a:ext uri="{FF2B5EF4-FFF2-40B4-BE49-F238E27FC236}">
                        <a16:creationId xmlns:a16="http://schemas.microsoft.com/office/drawing/2014/main" id="{58A0C367-9703-8E6A-63F3-6ED8A37823C1}"/>
                      </a:ext>
                    </a:extLst>
                  </p:cNvPr>
                  <p:cNvSpPr/>
                  <p:nvPr/>
                </p:nvSpPr>
                <p:spPr>
                  <a:xfrm>
                    <a:off x="2419675" y="5689490"/>
                    <a:ext cx="4810" cy="11499"/>
                  </a:xfrm>
                  <a:custGeom>
                    <a:avLst/>
                    <a:gdLst>
                      <a:gd name="connsiteX0" fmla="*/ 1518 w 4810"/>
                      <a:gd name="connsiteY0" fmla="*/ 10 h 11499"/>
                      <a:gd name="connsiteX1" fmla="*/ 123 w 4810"/>
                      <a:gd name="connsiteY1" fmla="*/ 4962 h 11499"/>
                      <a:gd name="connsiteX2" fmla="*/ 2914 w 4810"/>
                      <a:gd name="connsiteY2" fmla="*/ 11499 h 11499"/>
                      <a:gd name="connsiteX3" fmla="*/ 4708 w 4810"/>
                      <a:gd name="connsiteY3" fmla="*/ 5755 h 11499"/>
                      <a:gd name="connsiteX4" fmla="*/ 1518 w 4810"/>
                      <a:gd name="connsiteY4" fmla="*/ 10 h 11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10" h="11499">
                        <a:moveTo>
                          <a:pt x="1518" y="10"/>
                        </a:moveTo>
                        <a:cubicBezTo>
                          <a:pt x="322" y="208"/>
                          <a:pt x="-276" y="2189"/>
                          <a:pt x="123" y="4962"/>
                        </a:cubicBezTo>
                        <a:cubicBezTo>
                          <a:pt x="522" y="7934"/>
                          <a:pt x="1120" y="10707"/>
                          <a:pt x="2914" y="11499"/>
                        </a:cubicBezTo>
                        <a:cubicBezTo>
                          <a:pt x="4309" y="11103"/>
                          <a:pt x="5106" y="9122"/>
                          <a:pt x="4708" y="5755"/>
                        </a:cubicBezTo>
                        <a:cubicBezTo>
                          <a:pt x="4309" y="2585"/>
                          <a:pt x="3312" y="-188"/>
                          <a:pt x="1518" y="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36" name="Freeform 3435">
                    <a:extLst>
                      <a:ext uri="{FF2B5EF4-FFF2-40B4-BE49-F238E27FC236}">
                        <a16:creationId xmlns:a16="http://schemas.microsoft.com/office/drawing/2014/main" id="{2DEE8846-7A09-9C0E-6B55-F0742CD77792}"/>
                      </a:ext>
                    </a:extLst>
                  </p:cNvPr>
                  <p:cNvSpPr/>
                  <p:nvPr/>
                </p:nvSpPr>
                <p:spPr>
                  <a:xfrm>
                    <a:off x="2262729" y="5720465"/>
                    <a:ext cx="18226" cy="27867"/>
                  </a:xfrm>
                  <a:custGeom>
                    <a:avLst/>
                    <a:gdLst>
                      <a:gd name="connsiteX0" fmla="*/ 2990 w 18226"/>
                      <a:gd name="connsiteY0" fmla="*/ 135 h 27867"/>
                      <a:gd name="connsiteX1" fmla="*/ 2193 w 18226"/>
                      <a:gd name="connsiteY1" fmla="*/ 2116 h 27867"/>
                      <a:gd name="connsiteX2" fmla="*/ 1993 w 18226"/>
                      <a:gd name="connsiteY2" fmla="*/ 2116 h 27867"/>
                      <a:gd name="connsiteX3" fmla="*/ 0 w 18226"/>
                      <a:gd name="connsiteY3" fmla="*/ 5484 h 27867"/>
                      <a:gd name="connsiteX4" fmla="*/ 1794 w 18226"/>
                      <a:gd name="connsiteY4" fmla="*/ 9643 h 27867"/>
                      <a:gd name="connsiteX5" fmla="*/ 3588 w 18226"/>
                      <a:gd name="connsiteY5" fmla="*/ 6672 h 27867"/>
                      <a:gd name="connsiteX6" fmla="*/ 6578 w 18226"/>
                      <a:gd name="connsiteY6" fmla="*/ 9445 h 27867"/>
                      <a:gd name="connsiteX7" fmla="*/ 7574 w 18226"/>
                      <a:gd name="connsiteY7" fmla="*/ 12020 h 27867"/>
                      <a:gd name="connsiteX8" fmla="*/ 9568 w 18226"/>
                      <a:gd name="connsiteY8" fmla="*/ 14397 h 27867"/>
                      <a:gd name="connsiteX9" fmla="*/ 9568 w 18226"/>
                      <a:gd name="connsiteY9" fmla="*/ 15784 h 27867"/>
                      <a:gd name="connsiteX10" fmla="*/ 11162 w 18226"/>
                      <a:gd name="connsiteY10" fmla="*/ 20736 h 27867"/>
                      <a:gd name="connsiteX11" fmla="*/ 13156 w 18226"/>
                      <a:gd name="connsiteY11" fmla="*/ 24104 h 27867"/>
                      <a:gd name="connsiteX12" fmla="*/ 13156 w 18226"/>
                      <a:gd name="connsiteY12" fmla="*/ 24302 h 27867"/>
                      <a:gd name="connsiteX13" fmla="*/ 17341 w 18226"/>
                      <a:gd name="connsiteY13" fmla="*/ 27867 h 27867"/>
                      <a:gd name="connsiteX14" fmla="*/ 17142 w 18226"/>
                      <a:gd name="connsiteY14" fmla="*/ 23312 h 27867"/>
                      <a:gd name="connsiteX15" fmla="*/ 16943 w 18226"/>
                      <a:gd name="connsiteY15" fmla="*/ 23113 h 27867"/>
                      <a:gd name="connsiteX16" fmla="*/ 17142 w 18226"/>
                      <a:gd name="connsiteY16" fmla="*/ 21529 h 27867"/>
                      <a:gd name="connsiteX17" fmla="*/ 13554 w 18226"/>
                      <a:gd name="connsiteY17" fmla="*/ 15586 h 27867"/>
                      <a:gd name="connsiteX18" fmla="*/ 11561 w 18226"/>
                      <a:gd name="connsiteY18" fmla="*/ 12020 h 27867"/>
                      <a:gd name="connsiteX19" fmla="*/ 10564 w 18226"/>
                      <a:gd name="connsiteY19" fmla="*/ 9643 h 27867"/>
                      <a:gd name="connsiteX20" fmla="*/ 8770 w 18226"/>
                      <a:gd name="connsiteY20" fmla="*/ 7861 h 27867"/>
                      <a:gd name="connsiteX21" fmla="*/ 7574 w 18226"/>
                      <a:gd name="connsiteY21" fmla="*/ 3899 h 27867"/>
                      <a:gd name="connsiteX22" fmla="*/ 2990 w 18226"/>
                      <a:gd name="connsiteY22" fmla="*/ 135 h 278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18226" h="27867">
                        <a:moveTo>
                          <a:pt x="2990" y="135"/>
                        </a:moveTo>
                        <a:cubicBezTo>
                          <a:pt x="2392" y="531"/>
                          <a:pt x="2193" y="1126"/>
                          <a:pt x="2193" y="2116"/>
                        </a:cubicBezTo>
                        <a:cubicBezTo>
                          <a:pt x="2193" y="2116"/>
                          <a:pt x="2193" y="2116"/>
                          <a:pt x="1993" y="2116"/>
                        </a:cubicBezTo>
                        <a:cubicBezTo>
                          <a:pt x="797" y="2116"/>
                          <a:pt x="0" y="3305"/>
                          <a:pt x="0" y="5484"/>
                        </a:cubicBezTo>
                        <a:cubicBezTo>
                          <a:pt x="0" y="7464"/>
                          <a:pt x="399" y="9445"/>
                          <a:pt x="1794" y="9643"/>
                        </a:cubicBezTo>
                        <a:cubicBezTo>
                          <a:pt x="2791" y="9643"/>
                          <a:pt x="3389" y="8653"/>
                          <a:pt x="3588" y="6672"/>
                        </a:cubicBezTo>
                        <a:cubicBezTo>
                          <a:pt x="4585" y="8257"/>
                          <a:pt x="5581" y="9247"/>
                          <a:pt x="6578" y="9445"/>
                        </a:cubicBezTo>
                        <a:cubicBezTo>
                          <a:pt x="6777" y="10238"/>
                          <a:pt x="6976" y="11030"/>
                          <a:pt x="7574" y="12020"/>
                        </a:cubicBezTo>
                        <a:cubicBezTo>
                          <a:pt x="8172" y="13011"/>
                          <a:pt x="8770" y="13803"/>
                          <a:pt x="9568" y="14397"/>
                        </a:cubicBezTo>
                        <a:cubicBezTo>
                          <a:pt x="9568" y="14794"/>
                          <a:pt x="9568" y="15190"/>
                          <a:pt x="9568" y="15784"/>
                        </a:cubicBezTo>
                        <a:cubicBezTo>
                          <a:pt x="9568" y="17963"/>
                          <a:pt x="10166" y="20142"/>
                          <a:pt x="11162" y="20736"/>
                        </a:cubicBezTo>
                        <a:cubicBezTo>
                          <a:pt x="11561" y="22519"/>
                          <a:pt x="12358" y="23509"/>
                          <a:pt x="13156" y="24104"/>
                        </a:cubicBezTo>
                        <a:cubicBezTo>
                          <a:pt x="13156" y="24104"/>
                          <a:pt x="13156" y="24302"/>
                          <a:pt x="13156" y="24302"/>
                        </a:cubicBezTo>
                        <a:cubicBezTo>
                          <a:pt x="14352" y="26877"/>
                          <a:pt x="16145" y="27867"/>
                          <a:pt x="17341" y="27867"/>
                        </a:cubicBezTo>
                        <a:cubicBezTo>
                          <a:pt x="18737" y="27669"/>
                          <a:pt x="18338" y="25688"/>
                          <a:pt x="17142" y="23312"/>
                        </a:cubicBezTo>
                        <a:cubicBezTo>
                          <a:pt x="17142" y="23312"/>
                          <a:pt x="16943" y="23113"/>
                          <a:pt x="16943" y="23113"/>
                        </a:cubicBezTo>
                        <a:cubicBezTo>
                          <a:pt x="17142" y="22717"/>
                          <a:pt x="17142" y="22123"/>
                          <a:pt x="17142" y="21529"/>
                        </a:cubicBezTo>
                        <a:cubicBezTo>
                          <a:pt x="16943" y="17369"/>
                          <a:pt x="15348" y="16378"/>
                          <a:pt x="13554" y="15586"/>
                        </a:cubicBezTo>
                        <a:cubicBezTo>
                          <a:pt x="13156" y="13605"/>
                          <a:pt x="12558" y="12218"/>
                          <a:pt x="11561" y="12020"/>
                        </a:cubicBezTo>
                        <a:cubicBezTo>
                          <a:pt x="11362" y="11426"/>
                          <a:pt x="10963" y="10634"/>
                          <a:pt x="10564" y="9643"/>
                        </a:cubicBezTo>
                        <a:cubicBezTo>
                          <a:pt x="9966" y="8455"/>
                          <a:pt x="9169" y="8059"/>
                          <a:pt x="8770" y="7861"/>
                        </a:cubicBezTo>
                        <a:cubicBezTo>
                          <a:pt x="8571" y="6672"/>
                          <a:pt x="8172" y="5285"/>
                          <a:pt x="7574" y="3899"/>
                        </a:cubicBezTo>
                        <a:cubicBezTo>
                          <a:pt x="5780" y="927"/>
                          <a:pt x="4186" y="-459"/>
                          <a:pt x="2990" y="1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37" name="Freeform 3436">
                    <a:extLst>
                      <a:ext uri="{FF2B5EF4-FFF2-40B4-BE49-F238E27FC236}">
                        <a16:creationId xmlns:a16="http://schemas.microsoft.com/office/drawing/2014/main" id="{9951A001-E690-FB69-B7DF-828581A5D79F}"/>
                      </a:ext>
                    </a:extLst>
                  </p:cNvPr>
                  <p:cNvSpPr/>
                  <p:nvPr/>
                </p:nvSpPr>
                <p:spPr>
                  <a:xfrm>
                    <a:off x="2390303" y="5668148"/>
                    <a:ext cx="4918" cy="12261"/>
                  </a:xfrm>
                  <a:custGeom>
                    <a:avLst/>
                    <a:gdLst>
                      <a:gd name="connsiteX0" fmla="*/ 1988 w 4918"/>
                      <a:gd name="connsiteY0" fmla="*/ 12240 h 12261"/>
                      <a:gd name="connsiteX1" fmla="*/ 4779 w 4918"/>
                      <a:gd name="connsiteY1" fmla="*/ 3722 h 12261"/>
                      <a:gd name="connsiteX2" fmla="*/ 2387 w 4918"/>
                      <a:gd name="connsiteY2" fmla="*/ 156 h 12261"/>
                      <a:gd name="connsiteX3" fmla="*/ 194 w 4918"/>
                      <a:gd name="connsiteY3" fmla="*/ 9665 h 12261"/>
                      <a:gd name="connsiteX4" fmla="*/ 1988 w 4918"/>
                      <a:gd name="connsiteY4" fmla="*/ 12240 h 122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18" h="12261">
                        <a:moveTo>
                          <a:pt x="1988" y="12240"/>
                        </a:moveTo>
                        <a:cubicBezTo>
                          <a:pt x="3981" y="11249"/>
                          <a:pt x="5377" y="8674"/>
                          <a:pt x="4779" y="3722"/>
                        </a:cubicBezTo>
                        <a:cubicBezTo>
                          <a:pt x="4181" y="1741"/>
                          <a:pt x="3383" y="-636"/>
                          <a:pt x="2387" y="156"/>
                        </a:cubicBezTo>
                        <a:cubicBezTo>
                          <a:pt x="393" y="1543"/>
                          <a:pt x="-404" y="4910"/>
                          <a:pt x="194" y="9665"/>
                        </a:cubicBezTo>
                        <a:cubicBezTo>
                          <a:pt x="393" y="11249"/>
                          <a:pt x="1191" y="12438"/>
                          <a:pt x="1988" y="122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38" name="Freeform 3437">
                    <a:extLst>
                      <a:ext uri="{FF2B5EF4-FFF2-40B4-BE49-F238E27FC236}">
                        <a16:creationId xmlns:a16="http://schemas.microsoft.com/office/drawing/2014/main" id="{94C5B3B2-F3C2-CA0F-A758-6D6CF7ABACA8}"/>
                      </a:ext>
                    </a:extLst>
                  </p:cNvPr>
                  <p:cNvSpPr/>
                  <p:nvPr/>
                </p:nvSpPr>
                <p:spPr>
                  <a:xfrm>
                    <a:off x="2310766" y="5645920"/>
                    <a:ext cx="6617" cy="10246"/>
                  </a:xfrm>
                  <a:custGeom>
                    <a:avLst/>
                    <a:gdLst>
                      <a:gd name="connsiteX0" fmla="*/ 5581 w 6617"/>
                      <a:gd name="connsiteY0" fmla="*/ 10103 h 10246"/>
                      <a:gd name="connsiteX1" fmla="*/ 5980 w 6617"/>
                      <a:gd name="connsiteY1" fmla="*/ 4358 h 10246"/>
                      <a:gd name="connsiteX2" fmla="*/ 1595 w 6617"/>
                      <a:gd name="connsiteY2" fmla="*/ 0 h 10246"/>
                      <a:gd name="connsiteX3" fmla="*/ 399 w 6617"/>
                      <a:gd name="connsiteY3" fmla="*/ 4556 h 10246"/>
                      <a:gd name="connsiteX4" fmla="*/ 5581 w 6617"/>
                      <a:gd name="connsiteY4" fmla="*/ 10103 h 102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17" h="10246">
                        <a:moveTo>
                          <a:pt x="5581" y="10103"/>
                        </a:moveTo>
                        <a:cubicBezTo>
                          <a:pt x="6777" y="9706"/>
                          <a:pt x="6976" y="7527"/>
                          <a:pt x="5980" y="4358"/>
                        </a:cubicBezTo>
                        <a:cubicBezTo>
                          <a:pt x="4983" y="1585"/>
                          <a:pt x="3389" y="0"/>
                          <a:pt x="1595" y="0"/>
                        </a:cubicBezTo>
                        <a:cubicBezTo>
                          <a:pt x="0" y="198"/>
                          <a:pt x="-399" y="2179"/>
                          <a:pt x="399" y="4556"/>
                        </a:cubicBezTo>
                        <a:cubicBezTo>
                          <a:pt x="1595" y="8320"/>
                          <a:pt x="3588" y="10895"/>
                          <a:pt x="5581" y="1010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39" name="Freeform 3438">
                    <a:extLst>
                      <a:ext uri="{FF2B5EF4-FFF2-40B4-BE49-F238E27FC236}">
                        <a16:creationId xmlns:a16="http://schemas.microsoft.com/office/drawing/2014/main" id="{A37D7945-1A97-46E1-E389-9F597EFEABBD}"/>
                      </a:ext>
                    </a:extLst>
                  </p:cNvPr>
                  <p:cNvSpPr/>
                  <p:nvPr/>
                </p:nvSpPr>
                <p:spPr>
                  <a:xfrm>
                    <a:off x="2189773" y="5690115"/>
                    <a:ext cx="7517" cy="8035"/>
                  </a:xfrm>
                  <a:custGeom>
                    <a:avLst/>
                    <a:gdLst>
                      <a:gd name="connsiteX0" fmla="*/ 6780 w 7517"/>
                      <a:gd name="connsiteY0" fmla="*/ 7902 h 8035"/>
                      <a:gd name="connsiteX1" fmla="*/ 6580 w 7517"/>
                      <a:gd name="connsiteY1" fmla="*/ 3940 h 8035"/>
                      <a:gd name="connsiteX2" fmla="*/ 1198 w 7517"/>
                      <a:gd name="connsiteY2" fmla="*/ 177 h 8035"/>
                      <a:gd name="connsiteX3" fmla="*/ 600 w 7517"/>
                      <a:gd name="connsiteY3" fmla="*/ 3544 h 8035"/>
                      <a:gd name="connsiteX4" fmla="*/ 6780 w 7517"/>
                      <a:gd name="connsiteY4" fmla="*/ 7902 h 80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17" h="8035">
                        <a:moveTo>
                          <a:pt x="6780" y="7902"/>
                        </a:moveTo>
                        <a:cubicBezTo>
                          <a:pt x="7975" y="7506"/>
                          <a:pt x="7577" y="5723"/>
                          <a:pt x="6580" y="3940"/>
                        </a:cubicBezTo>
                        <a:cubicBezTo>
                          <a:pt x="4786" y="1365"/>
                          <a:pt x="2992" y="-616"/>
                          <a:pt x="1198" y="177"/>
                        </a:cubicBezTo>
                        <a:cubicBezTo>
                          <a:pt x="202" y="573"/>
                          <a:pt x="-596" y="1761"/>
                          <a:pt x="600" y="3544"/>
                        </a:cubicBezTo>
                        <a:cubicBezTo>
                          <a:pt x="2394" y="7110"/>
                          <a:pt x="4786" y="8496"/>
                          <a:pt x="6780" y="79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40" name="Freeform 3439">
                    <a:extLst>
                      <a:ext uri="{FF2B5EF4-FFF2-40B4-BE49-F238E27FC236}">
                        <a16:creationId xmlns:a16="http://schemas.microsoft.com/office/drawing/2014/main" id="{4EF6A171-28C0-EA53-1911-A25B4C73E7A1}"/>
                      </a:ext>
                    </a:extLst>
                  </p:cNvPr>
                  <p:cNvSpPr/>
                  <p:nvPr/>
                </p:nvSpPr>
                <p:spPr>
                  <a:xfrm>
                    <a:off x="2336872" y="5699318"/>
                    <a:ext cx="4690" cy="9351"/>
                  </a:xfrm>
                  <a:custGeom>
                    <a:avLst/>
                    <a:gdLst>
                      <a:gd name="connsiteX0" fmla="*/ 3794 w 4690"/>
                      <a:gd name="connsiteY0" fmla="*/ 9198 h 9351"/>
                      <a:gd name="connsiteX1" fmla="*/ 3794 w 4690"/>
                      <a:gd name="connsiteY1" fmla="*/ 2661 h 9351"/>
                      <a:gd name="connsiteX2" fmla="*/ 804 w 4690"/>
                      <a:gd name="connsiteY2" fmla="*/ 86 h 9351"/>
                      <a:gd name="connsiteX3" fmla="*/ 1003 w 4690"/>
                      <a:gd name="connsiteY3" fmla="*/ 6623 h 9351"/>
                      <a:gd name="connsiteX4" fmla="*/ 3794 w 4690"/>
                      <a:gd name="connsiteY4" fmla="*/ 9198 h 93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90" h="9351">
                        <a:moveTo>
                          <a:pt x="3794" y="9198"/>
                        </a:moveTo>
                        <a:cubicBezTo>
                          <a:pt x="4989" y="8208"/>
                          <a:pt x="4989" y="5633"/>
                          <a:pt x="3794" y="2661"/>
                        </a:cubicBezTo>
                        <a:cubicBezTo>
                          <a:pt x="2996" y="680"/>
                          <a:pt x="1999" y="-310"/>
                          <a:pt x="804" y="86"/>
                        </a:cubicBezTo>
                        <a:cubicBezTo>
                          <a:pt x="-392" y="1275"/>
                          <a:pt x="-193" y="3652"/>
                          <a:pt x="1003" y="6623"/>
                        </a:cubicBezTo>
                        <a:cubicBezTo>
                          <a:pt x="1601" y="8604"/>
                          <a:pt x="2797" y="9793"/>
                          <a:pt x="3794" y="919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41" name="Freeform 3440">
                    <a:extLst>
                      <a:ext uri="{FF2B5EF4-FFF2-40B4-BE49-F238E27FC236}">
                        <a16:creationId xmlns:a16="http://schemas.microsoft.com/office/drawing/2014/main" id="{FFC9A268-A2D7-F22A-F11D-6FEF6D224724}"/>
                      </a:ext>
                    </a:extLst>
                  </p:cNvPr>
                  <p:cNvSpPr/>
                  <p:nvPr/>
                </p:nvSpPr>
                <p:spPr>
                  <a:xfrm>
                    <a:off x="2373835" y="5660334"/>
                    <a:ext cx="4408" cy="13405"/>
                  </a:xfrm>
                  <a:custGeom>
                    <a:avLst/>
                    <a:gdLst>
                      <a:gd name="connsiteX0" fmla="*/ 3107 w 4408"/>
                      <a:gd name="connsiteY0" fmla="*/ 13319 h 13405"/>
                      <a:gd name="connsiteX1" fmla="*/ 3904 w 4408"/>
                      <a:gd name="connsiteY1" fmla="*/ 4405 h 13405"/>
                      <a:gd name="connsiteX2" fmla="*/ 1513 w 4408"/>
                      <a:gd name="connsiteY2" fmla="*/ 47 h 13405"/>
                      <a:gd name="connsiteX3" fmla="*/ 915 w 4408"/>
                      <a:gd name="connsiteY3" fmla="*/ 9159 h 13405"/>
                      <a:gd name="connsiteX4" fmla="*/ 3107 w 4408"/>
                      <a:gd name="connsiteY4" fmla="*/ 13319 h 134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08" h="13405">
                        <a:moveTo>
                          <a:pt x="3107" y="13319"/>
                        </a:moveTo>
                        <a:cubicBezTo>
                          <a:pt x="5300" y="12130"/>
                          <a:pt x="4104" y="7574"/>
                          <a:pt x="3904" y="4405"/>
                        </a:cubicBezTo>
                        <a:cubicBezTo>
                          <a:pt x="3306" y="1830"/>
                          <a:pt x="2509" y="-349"/>
                          <a:pt x="1513" y="47"/>
                        </a:cubicBezTo>
                        <a:cubicBezTo>
                          <a:pt x="-1079" y="1037"/>
                          <a:pt x="317" y="5593"/>
                          <a:pt x="915" y="9159"/>
                        </a:cubicBezTo>
                        <a:cubicBezTo>
                          <a:pt x="1313" y="11338"/>
                          <a:pt x="2111" y="13913"/>
                          <a:pt x="3107" y="133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42" name="Freeform 3441">
                    <a:extLst>
                      <a:ext uri="{FF2B5EF4-FFF2-40B4-BE49-F238E27FC236}">
                        <a16:creationId xmlns:a16="http://schemas.microsoft.com/office/drawing/2014/main" id="{9AD40ED4-1E2B-B295-CB44-56F11F206810}"/>
                      </a:ext>
                    </a:extLst>
                  </p:cNvPr>
                  <p:cNvSpPr/>
                  <p:nvPr/>
                </p:nvSpPr>
                <p:spPr>
                  <a:xfrm>
                    <a:off x="2219973" y="5725329"/>
                    <a:ext cx="8991" cy="15690"/>
                  </a:xfrm>
                  <a:custGeom>
                    <a:avLst/>
                    <a:gdLst>
                      <a:gd name="connsiteX0" fmla="*/ 1096 w 8991"/>
                      <a:gd name="connsiteY0" fmla="*/ 1808 h 15690"/>
                      <a:gd name="connsiteX1" fmla="*/ 1296 w 8991"/>
                      <a:gd name="connsiteY1" fmla="*/ 8147 h 15690"/>
                      <a:gd name="connsiteX2" fmla="*/ 100 w 8991"/>
                      <a:gd name="connsiteY2" fmla="*/ 11316 h 15690"/>
                      <a:gd name="connsiteX3" fmla="*/ 2691 w 8991"/>
                      <a:gd name="connsiteY3" fmla="*/ 15674 h 15690"/>
                      <a:gd name="connsiteX4" fmla="*/ 3688 w 8991"/>
                      <a:gd name="connsiteY4" fmla="*/ 11514 h 15690"/>
                      <a:gd name="connsiteX5" fmla="*/ 3488 w 8991"/>
                      <a:gd name="connsiteY5" fmla="*/ 10722 h 15690"/>
                      <a:gd name="connsiteX6" fmla="*/ 5083 w 8991"/>
                      <a:gd name="connsiteY6" fmla="*/ 11118 h 15690"/>
                      <a:gd name="connsiteX7" fmla="*/ 4485 w 8991"/>
                      <a:gd name="connsiteY7" fmla="*/ 4185 h 15690"/>
                      <a:gd name="connsiteX8" fmla="*/ 8671 w 8991"/>
                      <a:gd name="connsiteY8" fmla="*/ 6958 h 15690"/>
                      <a:gd name="connsiteX9" fmla="*/ 7475 w 8991"/>
                      <a:gd name="connsiteY9" fmla="*/ 2600 h 15690"/>
                      <a:gd name="connsiteX10" fmla="*/ 3688 w 8991"/>
                      <a:gd name="connsiteY10" fmla="*/ 25 h 15690"/>
                      <a:gd name="connsiteX11" fmla="*/ 4086 w 8991"/>
                      <a:gd name="connsiteY11" fmla="*/ 3987 h 15690"/>
                      <a:gd name="connsiteX12" fmla="*/ 4285 w 8991"/>
                      <a:gd name="connsiteY12" fmla="*/ 4185 h 15690"/>
                      <a:gd name="connsiteX13" fmla="*/ 1096 w 8991"/>
                      <a:gd name="connsiteY13" fmla="*/ 1808 h 156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8991" h="15690">
                        <a:moveTo>
                          <a:pt x="1096" y="1808"/>
                        </a:moveTo>
                        <a:cubicBezTo>
                          <a:pt x="-299" y="2798"/>
                          <a:pt x="-498" y="4977"/>
                          <a:pt x="1296" y="8147"/>
                        </a:cubicBezTo>
                        <a:cubicBezTo>
                          <a:pt x="299" y="8741"/>
                          <a:pt x="100" y="9731"/>
                          <a:pt x="100" y="11316"/>
                        </a:cubicBezTo>
                        <a:cubicBezTo>
                          <a:pt x="299" y="14287"/>
                          <a:pt x="1296" y="15872"/>
                          <a:pt x="2691" y="15674"/>
                        </a:cubicBezTo>
                        <a:cubicBezTo>
                          <a:pt x="3887" y="15674"/>
                          <a:pt x="4086" y="13495"/>
                          <a:pt x="3688" y="11514"/>
                        </a:cubicBezTo>
                        <a:cubicBezTo>
                          <a:pt x="3688" y="11316"/>
                          <a:pt x="3688" y="11118"/>
                          <a:pt x="3488" y="10722"/>
                        </a:cubicBezTo>
                        <a:cubicBezTo>
                          <a:pt x="4086" y="11118"/>
                          <a:pt x="4684" y="11316"/>
                          <a:pt x="5083" y="11118"/>
                        </a:cubicBezTo>
                        <a:cubicBezTo>
                          <a:pt x="7475" y="10524"/>
                          <a:pt x="5681" y="7156"/>
                          <a:pt x="4485" y="4185"/>
                        </a:cubicBezTo>
                        <a:cubicBezTo>
                          <a:pt x="5880" y="6364"/>
                          <a:pt x="7674" y="7948"/>
                          <a:pt x="8671" y="6958"/>
                        </a:cubicBezTo>
                        <a:cubicBezTo>
                          <a:pt x="9468" y="6166"/>
                          <a:pt x="8671" y="4383"/>
                          <a:pt x="7475" y="2600"/>
                        </a:cubicBezTo>
                        <a:cubicBezTo>
                          <a:pt x="6279" y="817"/>
                          <a:pt x="4883" y="-173"/>
                          <a:pt x="3688" y="25"/>
                        </a:cubicBezTo>
                        <a:cubicBezTo>
                          <a:pt x="2292" y="421"/>
                          <a:pt x="3090" y="2402"/>
                          <a:pt x="4086" y="3987"/>
                        </a:cubicBezTo>
                        <a:cubicBezTo>
                          <a:pt x="4086" y="3987"/>
                          <a:pt x="4086" y="4185"/>
                          <a:pt x="4285" y="4185"/>
                        </a:cubicBezTo>
                        <a:cubicBezTo>
                          <a:pt x="3488" y="2996"/>
                          <a:pt x="2093" y="1213"/>
                          <a:pt x="1096" y="180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43" name="Freeform 3442">
                    <a:extLst>
                      <a:ext uri="{FF2B5EF4-FFF2-40B4-BE49-F238E27FC236}">
                        <a16:creationId xmlns:a16="http://schemas.microsoft.com/office/drawing/2014/main" id="{0BD62238-DAFC-BEDC-7873-1E3050D994CF}"/>
                      </a:ext>
                    </a:extLst>
                  </p:cNvPr>
                  <p:cNvSpPr/>
                  <p:nvPr/>
                </p:nvSpPr>
                <p:spPr>
                  <a:xfrm>
                    <a:off x="2336554" y="5660777"/>
                    <a:ext cx="5315" cy="9125"/>
                  </a:xfrm>
                  <a:custGeom>
                    <a:avLst/>
                    <a:gdLst>
                      <a:gd name="connsiteX0" fmla="*/ 3912 w 5315"/>
                      <a:gd name="connsiteY0" fmla="*/ 9112 h 9125"/>
                      <a:gd name="connsiteX1" fmla="*/ 4909 w 5315"/>
                      <a:gd name="connsiteY1" fmla="*/ 4160 h 9125"/>
                      <a:gd name="connsiteX2" fmla="*/ 1321 w 5315"/>
                      <a:gd name="connsiteY2" fmla="*/ 0 h 9125"/>
                      <a:gd name="connsiteX3" fmla="*/ 524 w 5315"/>
                      <a:gd name="connsiteY3" fmla="*/ 4754 h 9125"/>
                      <a:gd name="connsiteX4" fmla="*/ 3912 w 5315"/>
                      <a:gd name="connsiteY4" fmla="*/ 9112 h 91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15" h="9125">
                        <a:moveTo>
                          <a:pt x="3912" y="9112"/>
                        </a:moveTo>
                        <a:cubicBezTo>
                          <a:pt x="5308" y="8914"/>
                          <a:pt x="5706" y="7131"/>
                          <a:pt x="4909" y="4160"/>
                        </a:cubicBezTo>
                        <a:cubicBezTo>
                          <a:pt x="4112" y="1783"/>
                          <a:pt x="2716" y="0"/>
                          <a:pt x="1321" y="0"/>
                        </a:cubicBezTo>
                        <a:cubicBezTo>
                          <a:pt x="-274" y="0"/>
                          <a:pt x="-274" y="2179"/>
                          <a:pt x="524" y="4754"/>
                        </a:cubicBezTo>
                        <a:cubicBezTo>
                          <a:pt x="1122" y="7329"/>
                          <a:pt x="2517" y="9310"/>
                          <a:pt x="3912" y="91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44" name="Freeform 3443">
                    <a:extLst>
                      <a:ext uri="{FF2B5EF4-FFF2-40B4-BE49-F238E27FC236}">
                        <a16:creationId xmlns:a16="http://schemas.microsoft.com/office/drawing/2014/main" id="{EF586F7C-A64C-928E-E74C-7E5791F95A7B}"/>
                      </a:ext>
                    </a:extLst>
                  </p:cNvPr>
                  <p:cNvSpPr/>
                  <p:nvPr/>
                </p:nvSpPr>
                <p:spPr>
                  <a:xfrm>
                    <a:off x="2369588" y="5692839"/>
                    <a:ext cx="5083" cy="9009"/>
                  </a:xfrm>
                  <a:custGeom>
                    <a:avLst/>
                    <a:gdLst>
                      <a:gd name="connsiteX0" fmla="*/ 3368 w 5083"/>
                      <a:gd name="connsiteY0" fmla="*/ 8942 h 9009"/>
                      <a:gd name="connsiteX1" fmla="*/ 4963 w 5083"/>
                      <a:gd name="connsiteY1" fmla="*/ 5773 h 9009"/>
                      <a:gd name="connsiteX2" fmla="*/ 1773 w 5083"/>
                      <a:gd name="connsiteY2" fmla="*/ 28 h 9009"/>
                      <a:gd name="connsiteX3" fmla="*/ 179 w 5083"/>
                      <a:gd name="connsiteY3" fmla="*/ 3792 h 9009"/>
                      <a:gd name="connsiteX4" fmla="*/ 3368 w 5083"/>
                      <a:gd name="connsiteY4" fmla="*/ 8942 h 90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83" h="9009">
                        <a:moveTo>
                          <a:pt x="3368" y="8942"/>
                        </a:moveTo>
                        <a:cubicBezTo>
                          <a:pt x="4763" y="9339"/>
                          <a:pt x="5361" y="7952"/>
                          <a:pt x="4963" y="5773"/>
                        </a:cubicBezTo>
                        <a:cubicBezTo>
                          <a:pt x="4165" y="2009"/>
                          <a:pt x="2969" y="425"/>
                          <a:pt x="1773" y="28"/>
                        </a:cubicBezTo>
                        <a:cubicBezTo>
                          <a:pt x="577" y="-170"/>
                          <a:pt x="-419" y="623"/>
                          <a:pt x="179" y="3792"/>
                        </a:cubicBezTo>
                        <a:cubicBezTo>
                          <a:pt x="976" y="6565"/>
                          <a:pt x="2172" y="8546"/>
                          <a:pt x="3368" y="89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45" name="Freeform 3444">
                    <a:extLst>
                      <a:ext uri="{FF2B5EF4-FFF2-40B4-BE49-F238E27FC236}">
                        <a16:creationId xmlns:a16="http://schemas.microsoft.com/office/drawing/2014/main" id="{2A60F028-ABEB-207F-7443-6C1718E50196}"/>
                      </a:ext>
                    </a:extLst>
                  </p:cNvPr>
                  <p:cNvSpPr/>
                  <p:nvPr/>
                </p:nvSpPr>
                <p:spPr>
                  <a:xfrm>
                    <a:off x="2325130" y="5702308"/>
                    <a:ext cx="5405" cy="7608"/>
                  </a:xfrm>
                  <a:custGeom>
                    <a:avLst/>
                    <a:gdLst>
                      <a:gd name="connsiteX0" fmla="*/ 1184 w 5405"/>
                      <a:gd name="connsiteY0" fmla="*/ 67 h 7608"/>
                      <a:gd name="connsiteX1" fmla="*/ 785 w 5405"/>
                      <a:gd name="connsiteY1" fmla="*/ 4821 h 7608"/>
                      <a:gd name="connsiteX2" fmla="*/ 4572 w 5405"/>
                      <a:gd name="connsiteY2" fmla="*/ 7396 h 7608"/>
                      <a:gd name="connsiteX3" fmla="*/ 4971 w 5405"/>
                      <a:gd name="connsiteY3" fmla="*/ 3435 h 7608"/>
                      <a:gd name="connsiteX4" fmla="*/ 1184 w 5405"/>
                      <a:gd name="connsiteY4" fmla="*/ 67 h 76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05" h="7608">
                        <a:moveTo>
                          <a:pt x="1184" y="67"/>
                        </a:moveTo>
                        <a:cubicBezTo>
                          <a:pt x="-211" y="463"/>
                          <a:pt x="-411" y="2246"/>
                          <a:pt x="785" y="4821"/>
                        </a:cubicBezTo>
                        <a:cubicBezTo>
                          <a:pt x="1981" y="7396"/>
                          <a:pt x="3377" y="7991"/>
                          <a:pt x="4572" y="7396"/>
                        </a:cubicBezTo>
                        <a:cubicBezTo>
                          <a:pt x="5370" y="7000"/>
                          <a:pt x="5768" y="5614"/>
                          <a:pt x="4971" y="3435"/>
                        </a:cubicBezTo>
                        <a:cubicBezTo>
                          <a:pt x="3576" y="1058"/>
                          <a:pt x="2380" y="-329"/>
                          <a:pt x="1184" y="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46" name="Freeform 3445">
                    <a:extLst>
                      <a:ext uri="{FF2B5EF4-FFF2-40B4-BE49-F238E27FC236}">
                        <a16:creationId xmlns:a16="http://schemas.microsoft.com/office/drawing/2014/main" id="{DFB0FD4C-C326-8F4F-838A-B7786F50E038}"/>
                      </a:ext>
                    </a:extLst>
                  </p:cNvPr>
                  <p:cNvSpPr/>
                  <p:nvPr/>
                </p:nvSpPr>
                <p:spPr>
                  <a:xfrm>
                    <a:off x="2429216" y="5660183"/>
                    <a:ext cx="4493" cy="9785"/>
                  </a:xfrm>
                  <a:custGeom>
                    <a:avLst/>
                    <a:gdLst>
                      <a:gd name="connsiteX0" fmla="*/ 3737 w 4493"/>
                      <a:gd name="connsiteY0" fmla="*/ 990 h 9785"/>
                      <a:gd name="connsiteX1" fmla="*/ 1345 w 4493"/>
                      <a:gd name="connsiteY1" fmla="*/ 0 h 9785"/>
                      <a:gd name="connsiteX2" fmla="*/ 149 w 4493"/>
                      <a:gd name="connsiteY2" fmla="*/ 6141 h 9785"/>
                      <a:gd name="connsiteX3" fmla="*/ 2940 w 4493"/>
                      <a:gd name="connsiteY3" fmla="*/ 9508 h 9785"/>
                      <a:gd name="connsiteX4" fmla="*/ 4136 w 4493"/>
                      <a:gd name="connsiteY4" fmla="*/ 2575 h 9785"/>
                      <a:gd name="connsiteX5" fmla="*/ 3737 w 4493"/>
                      <a:gd name="connsiteY5" fmla="*/ 990 h 97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493" h="9785">
                        <a:moveTo>
                          <a:pt x="3737" y="990"/>
                        </a:moveTo>
                        <a:cubicBezTo>
                          <a:pt x="2940" y="594"/>
                          <a:pt x="2143" y="396"/>
                          <a:pt x="1345" y="0"/>
                        </a:cubicBezTo>
                        <a:cubicBezTo>
                          <a:pt x="149" y="1188"/>
                          <a:pt x="-249" y="3169"/>
                          <a:pt x="149" y="6141"/>
                        </a:cubicBezTo>
                        <a:cubicBezTo>
                          <a:pt x="548" y="8716"/>
                          <a:pt x="1744" y="10499"/>
                          <a:pt x="2940" y="9508"/>
                        </a:cubicBezTo>
                        <a:cubicBezTo>
                          <a:pt x="4335" y="8320"/>
                          <a:pt x="4933" y="5943"/>
                          <a:pt x="4136" y="2575"/>
                        </a:cubicBezTo>
                        <a:cubicBezTo>
                          <a:pt x="4136" y="1783"/>
                          <a:pt x="3937" y="1387"/>
                          <a:pt x="3737" y="9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47" name="Freeform 3446">
                    <a:extLst>
                      <a:ext uri="{FF2B5EF4-FFF2-40B4-BE49-F238E27FC236}">
                        <a16:creationId xmlns:a16="http://schemas.microsoft.com/office/drawing/2014/main" id="{15ABAC0A-DD83-BE70-D58C-BFA3B91C655E}"/>
                      </a:ext>
                    </a:extLst>
                  </p:cNvPr>
                  <p:cNvSpPr/>
                  <p:nvPr/>
                </p:nvSpPr>
                <p:spPr>
                  <a:xfrm>
                    <a:off x="2385283" y="5650476"/>
                    <a:ext cx="4033" cy="9904"/>
                  </a:xfrm>
                  <a:custGeom>
                    <a:avLst/>
                    <a:gdLst>
                      <a:gd name="connsiteX0" fmla="*/ 2423 w 4033"/>
                      <a:gd name="connsiteY0" fmla="*/ 9904 h 9904"/>
                      <a:gd name="connsiteX1" fmla="*/ 3819 w 4033"/>
                      <a:gd name="connsiteY1" fmla="*/ 3962 h 9904"/>
                      <a:gd name="connsiteX2" fmla="*/ 1626 w 4033"/>
                      <a:gd name="connsiteY2" fmla="*/ 0 h 9904"/>
                      <a:gd name="connsiteX3" fmla="*/ 231 w 4033"/>
                      <a:gd name="connsiteY3" fmla="*/ 6141 h 9904"/>
                      <a:gd name="connsiteX4" fmla="*/ 2423 w 4033"/>
                      <a:gd name="connsiteY4" fmla="*/ 9904 h 99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33" h="9904">
                        <a:moveTo>
                          <a:pt x="2423" y="9904"/>
                        </a:moveTo>
                        <a:cubicBezTo>
                          <a:pt x="4217" y="9904"/>
                          <a:pt x="4217" y="6933"/>
                          <a:pt x="3819" y="3962"/>
                        </a:cubicBezTo>
                        <a:cubicBezTo>
                          <a:pt x="3420" y="1981"/>
                          <a:pt x="2822" y="198"/>
                          <a:pt x="1626" y="0"/>
                        </a:cubicBezTo>
                        <a:cubicBezTo>
                          <a:pt x="231" y="792"/>
                          <a:pt x="-367" y="2773"/>
                          <a:pt x="231" y="6141"/>
                        </a:cubicBezTo>
                        <a:cubicBezTo>
                          <a:pt x="430" y="7924"/>
                          <a:pt x="1227" y="9904"/>
                          <a:pt x="2423" y="99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48" name="Freeform 3447">
                    <a:extLst>
                      <a:ext uri="{FF2B5EF4-FFF2-40B4-BE49-F238E27FC236}">
                        <a16:creationId xmlns:a16="http://schemas.microsoft.com/office/drawing/2014/main" id="{59E9089F-CA81-25C0-2B6F-C7ED5ABD0DCE}"/>
                      </a:ext>
                    </a:extLst>
                  </p:cNvPr>
                  <p:cNvSpPr/>
                  <p:nvPr/>
                </p:nvSpPr>
                <p:spPr>
                  <a:xfrm>
                    <a:off x="2305360" y="5673210"/>
                    <a:ext cx="5911" cy="9850"/>
                  </a:xfrm>
                  <a:custGeom>
                    <a:avLst/>
                    <a:gdLst>
                      <a:gd name="connsiteX0" fmla="*/ 5008 w 5911"/>
                      <a:gd name="connsiteY0" fmla="*/ 9753 h 9850"/>
                      <a:gd name="connsiteX1" fmla="*/ 5008 w 5911"/>
                      <a:gd name="connsiteY1" fmla="*/ 4207 h 9850"/>
                      <a:gd name="connsiteX2" fmla="*/ 1221 w 5911"/>
                      <a:gd name="connsiteY2" fmla="*/ 47 h 9850"/>
                      <a:gd name="connsiteX3" fmla="*/ 623 w 5911"/>
                      <a:gd name="connsiteY3" fmla="*/ 4999 h 9850"/>
                      <a:gd name="connsiteX4" fmla="*/ 5008 w 5911"/>
                      <a:gd name="connsiteY4" fmla="*/ 9753 h 9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911" h="9850">
                        <a:moveTo>
                          <a:pt x="5008" y="9753"/>
                        </a:moveTo>
                        <a:cubicBezTo>
                          <a:pt x="6403" y="9159"/>
                          <a:pt x="6005" y="6782"/>
                          <a:pt x="5008" y="4207"/>
                        </a:cubicBezTo>
                        <a:cubicBezTo>
                          <a:pt x="4012" y="1830"/>
                          <a:pt x="2616" y="-349"/>
                          <a:pt x="1221" y="47"/>
                        </a:cubicBezTo>
                        <a:cubicBezTo>
                          <a:pt x="-174" y="443"/>
                          <a:pt x="-374" y="2226"/>
                          <a:pt x="623" y="4999"/>
                        </a:cubicBezTo>
                        <a:cubicBezTo>
                          <a:pt x="1620" y="8169"/>
                          <a:pt x="3214" y="10348"/>
                          <a:pt x="5008" y="975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49" name="Freeform 3448">
                    <a:extLst>
                      <a:ext uri="{FF2B5EF4-FFF2-40B4-BE49-F238E27FC236}">
                        <a16:creationId xmlns:a16="http://schemas.microsoft.com/office/drawing/2014/main" id="{58562569-CEAF-CBFC-2E38-44D6FED07DE5}"/>
                      </a:ext>
                    </a:extLst>
                  </p:cNvPr>
                  <p:cNvSpPr/>
                  <p:nvPr/>
                </p:nvSpPr>
                <p:spPr>
                  <a:xfrm>
                    <a:off x="2241406" y="5676173"/>
                    <a:ext cx="6543" cy="8969"/>
                  </a:xfrm>
                  <a:custGeom>
                    <a:avLst/>
                    <a:gdLst>
                      <a:gd name="connsiteX0" fmla="*/ 992 w 6543"/>
                      <a:gd name="connsiteY0" fmla="*/ 55 h 8969"/>
                      <a:gd name="connsiteX1" fmla="*/ 1191 w 6543"/>
                      <a:gd name="connsiteY1" fmla="*/ 5206 h 8969"/>
                      <a:gd name="connsiteX2" fmla="*/ 5576 w 6543"/>
                      <a:gd name="connsiteY2" fmla="*/ 8969 h 8969"/>
                      <a:gd name="connsiteX3" fmla="*/ 5377 w 6543"/>
                      <a:gd name="connsiteY3" fmla="*/ 3819 h 8969"/>
                      <a:gd name="connsiteX4" fmla="*/ 992 w 6543"/>
                      <a:gd name="connsiteY4" fmla="*/ 55 h 89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43" h="8969">
                        <a:moveTo>
                          <a:pt x="992" y="55"/>
                        </a:moveTo>
                        <a:cubicBezTo>
                          <a:pt x="-802" y="451"/>
                          <a:pt x="195" y="3027"/>
                          <a:pt x="1191" y="5206"/>
                        </a:cubicBezTo>
                        <a:cubicBezTo>
                          <a:pt x="2387" y="7781"/>
                          <a:pt x="3782" y="8969"/>
                          <a:pt x="5576" y="8969"/>
                        </a:cubicBezTo>
                        <a:cubicBezTo>
                          <a:pt x="7171" y="8375"/>
                          <a:pt x="6573" y="6196"/>
                          <a:pt x="5377" y="3819"/>
                        </a:cubicBezTo>
                        <a:cubicBezTo>
                          <a:pt x="4181" y="1442"/>
                          <a:pt x="2586" y="-341"/>
                          <a:pt x="992" y="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50" name="Freeform 3449">
                    <a:extLst>
                      <a:ext uri="{FF2B5EF4-FFF2-40B4-BE49-F238E27FC236}">
                        <a16:creationId xmlns:a16="http://schemas.microsoft.com/office/drawing/2014/main" id="{E29A7F1A-25C5-BBAC-50F6-D58A9E1EB62D}"/>
                      </a:ext>
                    </a:extLst>
                  </p:cNvPr>
                  <p:cNvSpPr/>
                  <p:nvPr/>
                </p:nvSpPr>
                <p:spPr>
                  <a:xfrm>
                    <a:off x="2238411" y="5692928"/>
                    <a:ext cx="6278" cy="8121"/>
                  </a:xfrm>
                  <a:custGeom>
                    <a:avLst/>
                    <a:gdLst>
                      <a:gd name="connsiteX0" fmla="*/ 797 w 6278"/>
                      <a:gd name="connsiteY0" fmla="*/ 4297 h 8121"/>
                      <a:gd name="connsiteX1" fmla="*/ 5183 w 6278"/>
                      <a:gd name="connsiteY1" fmla="*/ 8061 h 8121"/>
                      <a:gd name="connsiteX2" fmla="*/ 5581 w 6278"/>
                      <a:gd name="connsiteY2" fmla="*/ 3307 h 8121"/>
                      <a:gd name="connsiteX3" fmla="*/ 997 w 6278"/>
                      <a:gd name="connsiteY3" fmla="*/ 137 h 8121"/>
                      <a:gd name="connsiteX4" fmla="*/ 797 w 6278"/>
                      <a:gd name="connsiteY4" fmla="*/ 4297 h 8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78" h="8121">
                        <a:moveTo>
                          <a:pt x="797" y="4297"/>
                        </a:moveTo>
                        <a:cubicBezTo>
                          <a:pt x="1993" y="6872"/>
                          <a:pt x="3588" y="8457"/>
                          <a:pt x="5183" y="8061"/>
                        </a:cubicBezTo>
                        <a:cubicBezTo>
                          <a:pt x="6777" y="7863"/>
                          <a:pt x="6378" y="5684"/>
                          <a:pt x="5581" y="3307"/>
                        </a:cubicBezTo>
                        <a:cubicBezTo>
                          <a:pt x="3987" y="930"/>
                          <a:pt x="2392" y="-457"/>
                          <a:pt x="997" y="137"/>
                        </a:cubicBezTo>
                        <a:cubicBezTo>
                          <a:pt x="-399" y="731"/>
                          <a:pt x="-199" y="2316"/>
                          <a:pt x="797" y="42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51" name="Freeform 3450">
                    <a:extLst>
                      <a:ext uri="{FF2B5EF4-FFF2-40B4-BE49-F238E27FC236}">
                        <a16:creationId xmlns:a16="http://schemas.microsoft.com/office/drawing/2014/main" id="{E3D2EFA7-2CB6-88B6-6808-F72885299DAA}"/>
                      </a:ext>
                    </a:extLst>
                  </p:cNvPr>
                  <p:cNvSpPr/>
                  <p:nvPr/>
                </p:nvSpPr>
                <p:spPr>
                  <a:xfrm>
                    <a:off x="2288193" y="5675764"/>
                    <a:ext cx="5688" cy="8061"/>
                  </a:xfrm>
                  <a:custGeom>
                    <a:avLst/>
                    <a:gdLst>
                      <a:gd name="connsiteX0" fmla="*/ 1046 w 5688"/>
                      <a:gd name="connsiteY0" fmla="*/ 5218 h 8061"/>
                      <a:gd name="connsiteX1" fmla="*/ 5033 w 5688"/>
                      <a:gd name="connsiteY1" fmla="*/ 7793 h 8061"/>
                      <a:gd name="connsiteX2" fmla="*/ 4834 w 5688"/>
                      <a:gd name="connsiteY2" fmla="*/ 3039 h 8061"/>
                      <a:gd name="connsiteX3" fmla="*/ 1046 w 5688"/>
                      <a:gd name="connsiteY3" fmla="*/ 68 h 8061"/>
                      <a:gd name="connsiteX4" fmla="*/ 1046 w 5688"/>
                      <a:gd name="connsiteY4" fmla="*/ 5218 h 80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88" h="8061">
                        <a:moveTo>
                          <a:pt x="1046" y="5218"/>
                        </a:moveTo>
                        <a:cubicBezTo>
                          <a:pt x="2242" y="7595"/>
                          <a:pt x="3837" y="8586"/>
                          <a:pt x="5033" y="7793"/>
                        </a:cubicBezTo>
                        <a:cubicBezTo>
                          <a:pt x="6030" y="7199"/>
                          <a:pt x="5830" y="5614"/>
                          <a:pt x="4834" y="3039"/>
                        </a:cubicBezTo>
                        <a:cubicBezTo>
                          <a:pt x="3837" y="1058"/>
                          <a:pt x="2242" y="-328"/>
                          <a:pt x="1046" y="68"/>
                        </a:cubicBezTo>
                        <a:cubicBezTo>
                          <a:pt x="-349" y="464"/>
                          <a:pt x="-349" y="2643"/>
                          <a:pt x="1046" y="52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52" name="Freeform 3451">
                    <a:extLst>
                      <a:ext uri="{FF2B5EF4-FFF2-40B4-BE49-F238E27FC236}">
                        <a16:creationId xmlns:a16="http://schemas.microsoft.com/office/drawing/2014/main" id="{15C46781-99F0-B6B7-E46F-789E6A1C0373}"/>
                      </a:ext>
                    </a:extLst>
                  </p:cNvPr>
                  <p:cNvSpPr/>
                  <p:nvPr/>
                </p:nvSpPr>
                <p:spPr>
                  <a:xfrm>
                    <a:off x="2295142" y="5698339"/>
                    <a:ext cx="5464" cy="8394"/>
                  </a:xfrm>
                  <a:custGeom>
                    <a:avLst/>
                    <a:gdLst>
                      <a:gd name="connsiteX0" fmla="*/ 675 w 5464"/>
                      <a:gd name="connsiteY0" fmla="*/ 75 h 8394"/>
                      <a:gd name="connsiteX1" fmla="*/ 675 w 5464"/>
                      <a:gd name="connsiteY1" fmla="*/ 4235 h 8394"/>
                      <a:gd name="connsiteX2" fmla="*/ 4462 w 5464"/>
                      <a:gd name="connsiteY2" fmla="*/ 8394 h 8394"/>
                      <a:gd name="connsiteX3" fmla="*/ 4661 w 5464"/>
                      <a:gd name="connsiteY3" fmla="*/ 3442 h 8394"/>
                      <a:gd name="connsiteX4" fmla="*/ 675 w 5464"/>
                      <a:gd name="connsiteY4" fmla="*/ 75 h 83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64" h="8394">
                        <a:moveTo>
                          <a:pt x="675" y="75"/>
                        </a:moveTo>
                        <a:cubicBezTo>
                          <a:pt x="-322" y="471"/>
                          <a:pt x="-123" y="2452"/>
                          <a:pt x="675" y="4235"/>
                        </a:cubicBezTo>
                        <a:cubicBezTo>
                          <a:pt x="1671" y="6611"/>
                          <a:pt x="3067" y="8394"/>
                          <a:pt x="4462" y="8394"/>
                        </a:cubicBezTo>
                        <a:cubicBezTo>
                          <a:pt x="5658" y="7602"/>
                          <a:pt x="5857" y="6017"/>
                          <a:pt x="4661" y="3442"/>
                        </a:cubicBezTo>
                        <a:cubicBezTo>
                          <a:pt x="3465" y="867"/>
                          <a:pt x="1871" y="-322"/>
                          <a:pt x="675" y="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53" name="Freeform 3452">
                    <a:extLst>
                      <a:ext uri="{FF2B5EF4-FFF2-40B4-BE49-F238E27FC236}">
                        <a16:creationId xmlns:a16="http://schemas.microsoft.com/office/drawing/2014/main" id="{FDD849ED-F6FB-581E-6A21-4BC09B1C337C}"/>
                      </a:ext>
                    </a:extLst>
                  </p:cNvPr>
                  <p:cNvSpPr/>
                  <p:nvPr/>
                </p:nvSpPr>
                <p:spPr>
                  <a:xfrm>
                    <a:off x="2444090" y="5669358"/>
                    <a:ext cx="4809" cy="8687"/>
                  </a:xfrm>
                  <a:custGeom>
                    <a:avLst/>
                    <a:gdLst>
                      <a:gd name="connsiteX0" fmla="*/ 2218 w 4809"/>
                      <a:gd name="connsiteY0" fmla="*/ 135 h 8687"/>
                      <a:gd name="connsiteX1" fmla="*/ 25 w 4809"/>
                      <a:gd name="connsiteY1" fmla="*/ 3899 h 8687"/>
                      <a:gd name="connsiteX2" fmla="*/ 2417 w 4809"/>
                      <a:gd name="connsiteY2" fmla="*/ 8653 h 8687"/>
                      <a:gd name="connsiteX3" fmla="*/ 4809 w 4809"/>
                      <a:gd name="connsiteY3" fmla="*/ 5285 h 8687"/>
                      <a:gd name="connsiteX4" fmla="*/ 2218 w 4809"/>
                      <a:gd name="connsiteY4" fmla="*/ 135 h 8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09" h="8687">
                        <a:moveTo>
                          <a:pt x="2218" y="135"/>
                        </a:moveTo>
                        <a:cubicBezTo>
                          <a:pt x="823" y="-459"/>
                          <a:pt x="-174" y="927"/>
                          <a:pt x="25" y="3899"/>
                        </a:cubicBezTo>
                        <a:cubicBezTo>
                          <a:pt x="25" y="6870"/>
                          <a:pt x="1022" y="8455"/>
                          <a:pt x="2417" y="8653"/>
                        </a:cubicBezTo>
                        <a:cubicBezTo>
                          <a:pt x="3613" y="8851"/>
                          <a:pt x="4809" y="8257"/>
                          <a:pt x="4809" y="5285"/>
                        </a:cubicBezTo>
                        <a:cubicBezTo>
                          <a:pt x="4411" y="2116"/>
                          <a:pt x="3414" y="729"/>
                          <a:pt x="2218" y="1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54" name="Freeform 3453">
                    <a:extLst>
                      <a:ext uri="{FF2B5EF4-FFF2-40B4-BE49-F238E27FC236}">
                        <a16:creationId xmlns:a16="http://schemas.microsoft.com/office/drawing/2014/main" id="{2E98EFFC-EC33-E8FA-DB4B-DDB055F5D954}"/>
                      </a:ext>
                    </a:extLst>
                  </p:cNvPr>
                  <p:cNvSpPr/>
                  <p:nvPr/>
                </p:nvSpPr>
                <p:spPr>
                  <a:xfrm>
                    <a:off x="2249134" y="5744598"/>
                    <a:ext cx="5934" cy="7451"/>
                  </a:xfrm>
                  <a:custGeom>
                    <a:avLst/>
                    <a:gdLst>
                      <a:gd name="connsiteX0" fmla="*/ 1037 w 5934"/>
                      <a:gd name="connsiteY0" fmla="*/ 4328 h 7451"/>
                      <a:gd name="connsiteX1" fmla="*/ 5422 w 5934"/>
                      <a:gd name="connsiteY1" fmla="*/ 7300 h 7451"/>
                      <a:gd name="connsiteX2" fmla="*/ 4824 w 5934"/>
                      <a:gd name="connsiteY2" fmla="*/ 2942 h 7451"/>
                      <a:gd name="connsiteX3" fmla="*/ 638 w 5934"/>
                      <a:gd name="connsiteY3" fmla="*/ 168 h 7451"/>
                      <a:gd name="connsiteX4" fmla="*/ 1037 w 5934"/>
                      <a:gd name="connsiteY4" fmla="*/ 4328 h 74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934" h="7451">
                        <a:moveTo>
                          <a:pt x="1037" y="4328"/>
                        </a:moveTo>
                        <a:cubicBezTo>
                          <a:pt x="2432" y="6705"/>
                          <a:pt x="4226" y="7894"/>
                          <a:pt x="5422" y="7300"/>
                        </a:cubicBezTo>
                        <a:cubicBezTo>
                          <a:pt x="6419" y="6904"/>
                          <a:pt x="5821" y="5121"/>
                          <a:pt x="4824" y="2942"/>
                        </a:cubicBezTo>
                        <a:cubicBezTo>
                          <a:pt x="3429" y="565"/>
                          <a:pt x="1834" y="-426"/>
                          <a:pt x="638" y="168"/>
                        </a:cubicBezTo>
                        <a:cubicBezTo>
                          <a:pt x="-358" y="763"/>
                          <a:pt x="-159" y="2546"/>
                          <a:pt x="1037" y="43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55" name="Freeform 3454">
                    <a:extLst>
                      <a:ext uri="{FF2B5EF4-FFF2-40B4-BE49-F238E27FC236}">
                        <a16:creationId xmlns:a16="http://schemas.microsoft.com/office/drawing/2014/main" id="{41F57561-9FAB-6F3C-EB03-FA1DB72C8DDA}"/>
                      </a:ext>
                    </a:extLst>
                  </p:cNvPr>
                  <p:cNvSpPr/>
                  <p:nvPr/>
                </p:nvSpPr>
                <p:spPr>
                  <a:xfrm>
                    <a:off x="2311763" y="5724165"/>
                    <a:ext cx="19932" cy="198"/>
                  </a:xfrm>
                  <a:custGeom>
                    <a:avLst/>
                    <a:gdLst>
                      <a:gd name="connsiteX0" fmla="*/ 0 w 19932"/>
                      <a:gd name="connsiteY0" fmla="*/ 0 h 198"/>
                      <a:gd name="connsiteX1" fmla="*/ 0 w 19932"/>
                      <a:gd name="connsiteY1" fmla="*/ 0 h 198"/>
                      <a:gd name="connsiteX2" fmla="*/ 0 w 19932"/>
                      <a:gd name="connsiteY2" fmla="*/ 198 h 198"/>
                      <a:gd name="connsiteX3" fmla="*/ 0 w 19932"/>
                      <a:gd name="connsiteY3" fmla="*/ 0 h 198"/>
                      <a:gd name="connsiteX4" fmla="*/ 0 w 19932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32" h="198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56" name="Freeform 3455">
                    <a:extLst>
                      <a:ext uri="{FF2B5EF4-FFF2-40B4-BE49-F238E27FC236}">
                        <a16:creationId xmlns:a16="http://schemas.microsoft.com/office/drawing/2014/main" id="{5AF2A9EA-C2DD-D605-29A4-0C655CFE5C36}"/>
                      </a:ext>
                    </a:extLst>
                  </p:cNvPr>
                  <p:cNvSpPr/>
                  <p:nvPr/>
                </p:nvSpPr>
                <p:spPr>
                  <a:xfrm>
                    <a:off x="2456954" y="5678209"/>
                    <a:ext cx="3905" cy="9674"/>
                  </a:xfrm>
                  <a:custGeom>
                    <a:avLst/>
                    <a:gdLst>
                      <a:gd name="connsiteX0" fmla="*/ 3905 w 3905"/>
                      <a:gd name="connsiteY0" fmla="*/ 3764 h 9674"/>
                      <a:gd name="connsiteX1" fmla="*/ 2111 w 3905"/>
                      <a:gd name="connsiteY1" fmla="*/ 0 h 9674"/>
                      <a:gd name="connsiteX2" fmla="*/ 118 w 3905"/>
                      <a:gd name="connsiteY2" fmla="*/ 5745 h 9674"/>
                      <a:gd name="connsiteX3" fmla="*/ 2510 w 3905"/>
                      <a:gd name="connsiteY3" fmla="*/ 9508 h 9674"/>
                      <a:gd name="connsiteX4" fmla="*/ 3905 w 3905"/>
                      <a:gd name="connsiteY4" fmla="*/ 3764 h 9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05" h="9674">
                        <a:moveTo>
                          <a:pt x="3905" y="3764"/>
                        </a:moveTo>
                        <a:cubicBezTo>
                          <a:pt x="3507" y="2179"/>
                          <a:pt x="3307" y="0"/>
                          <a:pt x="2111" y="0"/>
                        </a:cubicBezTo>
                        <a:cubicBezTo>
                          <a:pt x="317" y="0"/>
                          <a:pt x="-281" y="2575"/>
                          <a:pt x="118" y="5745"/>
                        </a:cubicBezTo>
                        <a:cubicBezTo>
                          <a:pt x="317" y="8122"/>
                          <a:pt x="1314" y="10301"/>
                          <a:pt x="2510" y="9508"/>
                        </a:cubicBezTo>
                        <a:cubicBezTo>
                          <a:pt x="3706" y="8914"/>
                          <a:pt x="3905" y="6537"/>
                          <a:pt x="3905" y="37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57" name="Freeform 3456">
                    <a:extLst>
                      <a:ext uri="{FF2B5EF4-FFF2-40B4-BE49-F238E27FC236}">
                        <a16:creationId xmlns:a16="http://schemas.microsoft.com/office/drawing/2014/main" id="{2378B268-DAE8-F580-3892-BB9A8A229AFB}"/>
                      </a:ext>
                    </a:extLst>
                  </p:cNvPr>
                  <p:cNvSpPr/>
                  <p:nvPr/>
                </p:nvSpPr>
                <p:spPr>
                  <a:xfrm>
                    <a:off x="2393334" y="5688906"/>
                    <a:ext cx="3949" cy="8952"/>
                  </a:xfrm>
                  <a:custGeom>
                    <a:avLst/>
                    <a:gdLst>
                      <a:gd name="connsiteX0" fmla="*/ 2744 w 3949"/>
                      <a:gd name="connsiteY0" fmla="*/ 8914 h 8952"/>
                      <a:gd name="connsiteX1" fmla="*/ 3940 w 3949"/>
                      <a:gd name="connsiteY1" fmla="*/ 4358 h 8952"/>
                      <a:gd name="connsiteX2" fmla="*/ 1149 w 3949"/>
                      <a:gd name="connsiteY2" fmla="*/ 0 h 8952"/>
                      <a:gd name="connsiteX3" fmla="*/ 153 w 3949"/>
                      <a:gd name="connsiteY3" fmla="*/ 3764 h 8952"/>
                      <a:gd name="connsiteX4" fmla="*/ 2744 w 3949"/>
                      <a:gd name="connsiteY4" fmla="*/ 8914 h 8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9" h="8952">
                        <a:moveTo>
                          <a:pt x="2744" y="8914"/>
                        </a:moveTo>
                        <a:cubicBezTo>
                          <a:pt x="4139" y="9310"/>
                          <a:pt x="3940" y="6537"/>
                          <a:pt x="3940" y="4358"/>
                        </a:cubicBezTo>
                        <a:cubicBezTo>
                          <a:pt x="3541" y="1387"/>
                          <a:pt x="2345" y="0"/>
                          <a:pt x="1149" y="0"/>
                        </a:cubicBezTo>
                        <a:cubicBezTo>
                          <a:pt x="153" y="0"/>
                          <a:pt x="-246" y="1585"/>
                          <a:pt x="153" y="3764"/>
                        </a:cubicBezTo>
                        <a:cubicBezTo>
                          <a:pt x="551" y="6141"/>
                          <a:pt x="1548" y="8518"/>
                          <a:pt x="2744" y="89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58" name="Freeform 3457">
                    <a:extLst>
                      <a:ext uri="{FF2B5EF4-FFF2-40B4-BE49-F238E27FC236}">
                        <a16:creationId xmlns:a16="http://schemas.microsoft.com/office/drawing/2014/main" id="{38906268-43DD-F59A-3F53-69000ADA6084}"/>
                      </a:ext>
                    </a:extLst>
                  </p:cNvPr>
                  <p:cNvSpPr/>
                  <p:nvPr/>
                </p:nvSpPr>
                <p:spPr>
                  <a:xfrm>
                    <a:off x="2280502" y="5734418"/>
                    <a:ext cx="6055" cy="9908"/>
                  </a:xfrm>
                  <a:custGeom>
                    <a:avLst/>
                    <a:gdLst>
                      <a:gd name="connsiteX0" fmla="*/ 4551 w 6055"/>
                      <a:gd name="connsiteY0" fmla="*/ 3613 h 9908"/>
                      <a:gd name="connsiteX1" fmla="*/ 565 w 6055"/>
                      <a:gd name="connsiteY1" fmla="*/ 246 h 9908"/>
                      <a:gd name="connsiteX2" fmla="*/ 1163 w 6055"/>
                      <a:gd name="connsiteY2" fmla="*/ 5594 h 9908"/>
                      <a:gd name="connsiteX3" fmla="*/ 2558 w 6055"/>
                      <a:gd name="connsiteY3" fmla="*/ 7377 h 9908"/>
                      <a:gd name="connsiteX4" fmla="*/ 5548 w 6055"/>
                      <a:gd name="connsiteY4" fmla="*/ 9754 h 9908"/>
                      <a:gd name="connsiteX5" fmla="*/ 5349 w 6055"/>
                      <a:gd name="connsiteY5" fmla="*/ 6189 h 9908"/>
                      <a:gd name="connsiteX6" fmla="*/ 4551 w 6055"/>
                      <a:gd name="connsiteY6" fmla="*/ 3613 h 99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055" h="9908">
                        <a:moveTo>
                          <a:pt x="4551" y="3613"/>
                        </a:moveTo>
                        <a:cubicBezTo>
                          <a:pt x="3156" y="1435"/>
                          <a:pt x="1761" y="-744"/>
                          <a:pt x="565" y="246"/>
                        </a:cubicBezTo>
                        <a:cubicBezTo>
                          <a:pt x="-432" y="1038"/>
                          <a:pt x="-33" y="3217"/>
                          <a:pt x="1163" y="5594"/>
                        </a:cubicBezTo>
                        <a:cubicBezTo>
                          <a:pt x="1562" y="6387"/>
                          <a:pt x="2159" y="6981"/>
                          <a:pt x="2558" y="7377"/>
                        </a:cubicBezTo>
                        <a:cubicBezTo>
                          <a:pt x="3555" y="9160"/>
                          <a:pt x="4551" y="10348"/>
                          <a:pt x="5548" y="9754"/>
                        </a:cubicBezTo>
                        <a:cubicBezTo>
                          <a:pt x="6345" y="9358"/>
                          <a:pt x="6146" y="7971"/>
                          <a:pt x="5349" y="6189"/>
                        </a:cubicBezTo>
                        <a:cubicBezTo>
                          <a:pt x="5149" y="5396"/>
                          <a:pt x="4950" y="4604"/>
                          <a:pt x="4551" y="36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59" name="Freeform 3458">
                    <a:extLst>
                      <a:ext uri="{FF2B5EF4-FFF2-40B4-BE49-F238E27FC236}">
                        <a16:creationId xmlns:a16="http://schemas.microsoft.com/office/drawing/2014/main" id="{CACABB6F-6EFD-4F59-495D-BBB4C6DED177}"/>
                      </a:ext>
                    </a:extLst>
                  </p:cNvPr>
                  <p:cNvSpPr/>
                  <p:nvPr/>
                </p:nvSpPr>
                <p:spPr>
                  <a:xfrm>
                    <a:off x="2403005" y="5693065"/>
                    <a:ext cx="4017" cy="9323"/>
                  </a:xfrm>
                  <a:custGeom>
                    <a:avLst/>
                    <a:gdLst>
                      <a:gd name="connsiteX0" fmla="*/ 1444 w 4017"/>
                      <a:gd name="connsiteY0" fmla="*/ 0 h 9323"/>
                      <a:gd name="connsiteX1" fmla="*/ 49 w 4017"/>
                      <a:gd name="connsiteY1" fmla="*/ 4754 h 9323"/>
                      <a:gd name="connsiteX2" fmla="*/ 2640 w 4017"/>
                      <a:gd name="connsiteY2" fmla="*/ 9310 h 9323"/>
                      <a:gd name="connsiteX3" fmla="*/ 3836 w 4017"/>
                      <a:gd name="connsiteY3" fmla="*/ 4754 h 9323"/>
                      <a:gd name="connsiteX4" fmla="*/ 1444 w 4017"/>
                      <a:gd name="connsiteY4" fmla="*/ 0 h 93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17" h="9323">
                        <a:moveTo>
                          <a:pt x="1444" y="0"/>
                        </a:moveTo>
                        <a:cubicBezTo>
                          <a:pt x="248" y="396"/>
                          <a:pt x="-150" y="2179"/>
                          <a:pt x="49" y="4754"/>
                        </a:cubicBezTo>
                        <a:cubicBezTo>
                          <a:pt x="448" y="7725"/>
                          <a:pt x="1644" y="9112"/>
                          <a:pt x="2640" y="9310"/>
                        </a:cubicBezTo>
                        <a:cubicBezTo>
                          <a:pt x="4035" y="9508"/>
                          <a:pt x="4235" y="7527"/>
                          <a:pt x="3836" y="4754"/>
                        </a:cubicBezTo>
                        <a:cubicBezTo>
                          <a:pt x="3637" y="2179"/>
                          <a:pt x="2840" y="594"/>
                          <a:pt x="1444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60" name="Freeform 3459">
                    <a:extLst>
                      <a:ext uri="{FF2B5EF4-FFF2-40B4-BE49-F238E27FC236}">
                        <a16:creationId xmlns:a16="http://schemas.microsoft.com/office/drawing/2014/main" id="{2B843385-8B94-B2CA-40D6-3918E4871C4E}"/>
                      </a:ext>
                    </a:extLst>
                  </p:cNvPr>
                  <p:cNvSpPr/>
                  <p:nvPr/>
                </p:nvSpPr>
                <p:spPr>
                  <a:xfrm>
                    <a:off x="2208911" y="5664739"/>
                    <a:ext cx="4335" cy="2811"/>
                  </a:xfrm>
                  <a:custGeom>
                    <a:avLst/>
                    <a:gdLst>
                      <a:gd name="connsiteX0" fmla="*/ 2990 w 4335"/>
                      <a:gd name="connsiteY0" fmla="*/ 2773 h 2811"/>
                      <a:gd name="connsiteX1" fmla="*/ 4186 w 4335"/>
                      <a:gd name="connsiteY1" fmla="*/ 0 h 2811"/>
                      <a:gd name="connsiteX2" fmla="*/ 0 w 4335"/>
                      <a:gd name="connsiteY2" fmla="*/ 1387 h 2811"/>
                      <a:gd name="connsiteX3" fmla="*/ 2990 w 4335"/>
                      <a:gd name="connsiteY3" fmla="*/ 2773 h 28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35" h="2811">
                        <a:moveTo>
                          <a:pt x="2990" y="2773"/>
                        </a:moveTo>
                        <a:cubicBezTo>
                          <a:pt x="4186" y="2377"/>
                          <a:pt x="4584" y="1387"/>
                          <a:pt x="4186" y="0"/>
                        </a:cubicBezTo>
                        <a:cubicBezTo>
                          <a:pt x="2791" y="396"/>
                          <a:pt x="1395" y="792"/>
                          <a:pt x="0" y="1387"/>
                        </a:cubicBezTo>
                        <a:cubicBezTo>
                          <a:pt x="1196" y="2377"/>
                          <a:pt x="2193" y="2971"/>
                          <a:pt x="2990" y="27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61" name="Freeform 3460">
                    <a:extLst>
                      <a:ext uri="{FF2B5EF4-FFF2-40B4-BE49-F238E27FC236}">
                        <a16:creationId xmlns:a16="http://schemas.microsoft.com/office/drawing/2014/main" id="{75D04DBD-5E9C-5D1E-8FBC-4875F20AB91E}"/>
                      </a:ext>
                    </a:extLst>
                  </p:cNvPr>
                  <p:cNvSpPr/>
                  <p:nvPr/>
                </p:nvSpPr>
                <p:spPr>
                  <a:xfrm>
                    <a:off x="2271013" y="5668081"/>
                    <a:ext cx="5076" cy="7877"/>
                  </a:xfrm>
                  <a:custGeom>
                    <a:avLst/>
                    <a:gdLst>
                      <a:gd name="connsiteX0" fmla="*/ 1084 w 5076"/>
                      <a:gd name="connsiteY0" fmla="*/ 25 h 7877"/>
                      <a:gd name="connsiteX1" fmla="*/ 885 w 5076"/>
                      <a:gd name="connsiteY1" fmla="*/ 4977 h 7877"/>
                      <a:gd name="connsiteX2" fmla="*/ 4074 w 5076"/>
                      <a:gd name="connsiteY2" fmla="*/ 7751 h 7877"/>
                      <a:gd name="connsiteX3" fmla="*/ 4273 w 5076"/>
                      <a:gd name="connsiteY3" fmla="*/ 2600 h 7877"/>
                      <a:gd name="connsiteX4" fmla="*/ 1084 w 5076"/>
                      <a:gd name="connsiteY4" fmla="*/ 25 h 78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6" h="7877">
                        <a:moveTo>
                          <a:pt x="1084" y="25"/>
                        </a:moveTo>
                        <a:cubicBezTo>
                          <a:pt x="-112" y="817"/>
                          <a:pt x="-511" y="2402"/>
                          <a:pt x="885" y="4977"/>
                        </a:cubicBezTo>
                        <a:cubicBezTo>
                          <a:pt x="1881" y="6760"/>
                          <a:pt x="3077" y="8345"/>
                          <a:pt x="4074" y="7751"/>
                        </a:cubicBezTo>
                        <a:cubicBezTo>
                          <a:pt x="5270" y="6958"/>
                          <a:pt x="5469" y="5175"/>
                          <a:pt x="4273" y="2600"/>
                        </a:cubicBezTo>
                        <a:cubicBezTo>
                          <a:pt x="3476" y="817"/>
                          <a:pt x="2280" y="-173"/>
                          <a:pt x="1084" y="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62" name="Freeform 3461">
                    <a:extLst>
                      <a:ext uri="{FF2B5EF4-FFF2-40B4-BE49-F238E27FC236}">
                        <a16:creationId xmlns:a16="http://schemas.microsoft.com/office/drawing/2014/main" id="{0A8DBF3D-062F-4A25-FBA8-63B7D640944A}"/>
                      </a:ext>
                    </a:extLst>
                  </p:cNvPr>
                  <p:cNvSpPr/>
                  <p:nvPr/>
                </p:nvSpPr>
                <p:spPr>
                  <a:xfrm>
                    <a:off x="2248128" y="5656344"/>
                    <a:ext cx="5509" cy="8614"/>
                  </a:xfrm>
                  <a:custGeom>
                    <a:avLst/>
                    <a:gdLst>
                      <a:gd name="connsiteX0" fmla="*/ 4834 w 5509"/>
                      <a:gd name="connsiteY0" fmla="*/ 8593 h 8614"/>
                      <a:gd name="connsiteX1" fmla="*/ 4634 w 5509"/>
                      <a:gd name="connsiteY1" fmla="*/ 3047 h 8614"/>
                      <a:gd name="connsiteX2" fmla="*/ 1445 w 5509"/>
                      <a:gd name="connsiteY2" fmla="*/ 75 h 8614"/>
                      <a:gd name="connsiteX3" fmla="*/ 1246 w 5509"/>
                      <a:gd name="connsiteY3" fmla="*/ 5820 h 8614"/>
                      <a:gd name="connsiteX4" fmla="*/ 4834 w 5509"/>
                      <a:gd name="connsiteY4" fmla="*/ 8593 h 8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09" h="8614">
                        <a:moveTo>
                          <a:pt x="4834" y="8593"/>
                        </a:moveTo>
                        <a:cubicBezTo>
                          <a:pt x="6030" y="7603"/>
                          <a:pt x="5432" y="5424"/>
                          <a:pt x="4634" y="3047"/>
                        </a:cubicBezTo>
                        <a:cubicBezTo>
                          <a:pt x="3837" y="868"/>
                          <a:pt x="2641" y="-321"/>
                          <a:pt x="1445" y="75"/>
                        </a:cubicBezTo>
                        <a:cubicBezTo>
                          <a:pt x="-548" y="670"/>
                          <a:pt x="-349" y="3047"/>
                          <a:pt x="1246" y="5820"/>
                        </a:cubicBezTo>
                        <a:cubicBezTo>
                          <a:pt x="2242" y="7603"/>
                          <a:pt x="3638" y="8791"/>
                          <a:pt x="4834" y="85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63" name="Freeform 3462">
                    <a:extLst>
                      <a:ext uri="{FF2B5EF4-FFF2-40B4-BE49-F238E27FC236}">
                        <a16:creationId xmlns:a16="http://schemas.microsoft.com/office/drawing/2014/main" id="{354DB695-959C-A7BA-726E-D263E1C66831}"/>
                      </a:ext>
                    </a:extLst>
                  </p:cNvPr>
                  <p:cNvSpPr/>
                  <p:nvPr/>
                </p:nvSpPr>
                <p:spPr>
                  <a:xfrm>
                    <a:off x="2330221" y="5713462"/>
                    <a:ext cx="8239" cy="8950"/>
                  </a:xfrm>
                  <a:custGeom>
                    <a:avLst/>
                    <a:gdLst>
                      <a:gd name="connsiteX0" fmla="*/ 478 w 8239"/>
                      <a:gd name="connsiteY0" fmla="*/ 6148 h 8950"/>
                      <a:gd name="connsiteX1" fmla="*/ 3269 w 8239"/>
                      <a:gd name="connsiteY1" fmla="*/ 8921 h 8950"/>
                      <a:gd name="connsiteX2" fmla="*/ 3867 w 8239"/>
                      <a:gd name="connsiteY2" fmla="*/ 8129 h 8950"/>
                      <a:gd name="connsiteX3" fmla="*/ 4465 w 8239"/>
                      <a:gd name="connsiteY3" fmla="*/ 8525 h 8950"/>
                      <a:gd name="connsiteX4" fmla="*/ 8053 w 8239"/>
                      <a:gd name="connsiteY4" fmla="*/ 4959 h 8950"/>
                      <a:gd name="connsiteX5" fmla="*/ 7056 w 8239"/>
                      <a:gd name="connsiteY5" fmla="*/ 205 h 8950"/>
                      <a:gd name="connsiteX6" fmla="*/ 3668 w 8239"/>
                      <a:gd name="connsiteY6" fmla="*/ 3572 h 8950"/>
                      <a:gd name="connsiteX7" fmla="*/ 1076 w 8239"/>
                      <a:gd name="connsiteY7" fmla="*/ 1394 h 8950"/>
                      <a:gd name="connsiteX8" fmla="*/ 478 w 8239"/>
                      <a:gd name="connsiteY8" fmla="*/ 6148 h 8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239" h="8950">
                        <a:moveTo>
                          <a:pt x="478" y="6148"/>
                        </a:moveTo>
                        <a:cubicBezTo>
                          <a:pt x="1276" y="8327"/>
                          <a:pt x="2272" y="9119"/>
                          <a:pt x="3269" y="8921"/>
                        </a:cubicBezTo>
                        <a:cubicBezTo>
                          <a:pt x="3468" y="8723"/>
                          <a:pt x="3867" y="8525"/>
                          <a:pt x="3867" y="8129"/>
                        </a:cubicBezTo>
                        <a:cubicBezTo>
                          <a:pt x="4066" y="8327"/>
                          <a:pt x="4266" y="8327"/>
                          <a:pt x="4465" y="8525"/>
                        </a:cubicBezTo>
                        <a:cubicBezTo>
                          <a:pt x="6259" y="9317"/>
                          <a:pt x="7255" y="7336"/>
                          <a:pt x="8053" y="4959"/>
                        </a:cubicBezTo>
                        <a:cubicBezTo>
                          <a:pt x="8451" y="2582"/>
                          <a:pt x="8252" y="799"/>
                          <a:pt x="7056" y="205"/>
                        </a:cubicBezTo>
                        <a:cubicBezTo>
                          <a:pt x="5262" y="-587"/>
                          <a:pt x="4266" y="997"/>
                          <a:pt x="3668" y="3572"/>
                        </a:cubicBezTo>
                        <a:cubicBezTo>
                          <a:pt x="3070" y="1790"/>
                          <a:pt x="2073" y="799"/>
                          <a:pt x="1076" y="1394"/>
                        </a:cubicBezTo>
                        <a:cubicBezTo>
                          <a:pt x="-120" y="1790"/>
                          <a:pt x="-319" y="3375"/>
                          <a:pt x="478" y="61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64" name="Freeform 3463">
                    <a:extLst>
                      <a:ext uri="{FF2B5EF4-FFF2-40B4-BE49-F238E27FC236}">
                        <a16:creationId xmlns:a16="http://schemas.microsoft.com/office/drawing/2014/main" id="{FA58FA7B-6243-5A2F-EA36-1E5D809A1160}"/>
                      </a:ext>
                    </a:extLst>
                  </p:cNvPr>
                  <p:cNvSpPr/>
                  <p:nvPr/>
                </p:nvSpPr>
                <p:spPr>
                  <a:xfrm>
                    <a:off x="2319929" y="5707616"/>
                    <a:ext cx="6714" cy="19890"/>
                  </a:xfrm>
                  <a:custGeom>
                    <a:avLst/>
                    <a:gdLst>
                      <a:gd name="connsiteX0" fmla="*/ 804 w 6714"/>
                      <a:gd name="connsiteY0" fmla="*/ 11994 h 19890"/>
                      <a:gd name="connsiteX1" fmla="*/ 1003 w 6714"/>
                      <a:gd name="connsiteY1" fmla="*/ 17342 h 19890"/>
                      <a:gd name="connsiteX2" fmla="*/ 3993 w 6714"/>
                      <a:gd name="connsiteY2" fmla="*/ 19719 h 19890"/>
                      <a:gd name="connsiteX3" fmla="*/ 3993 w 6714"/>
                      <a:gd name="connsiteY3" fmla="*/ 14569 h 19890"/>
                      <a:gd name="connsiteX4" fmla="*/ 4192 w 6714"/>
                      <a:gd name="connsiteY4" fmla="*/ 14569 h 19890"/>
                      <a:gd name="connsiteX5" fmla="*/ 6584 w 6714"/>
                      <a:gd name="connsiteY5" fmla="*/ 10607 h 19890"/>
                      <a:gd name="connsiteX6" fmla="*/ 6385 w 6714"/>
                      <a:gd name="connsiteY6" fmla="*/ 6843 h 19890"/>
                      <a:gd name="connsiteX7" fmla="*/ 5388 w 6714"/>
                      <a:gd name="connsiteY7" fmla="*/ 2882 h 19890"/>
                      <a:gd name="connsiteX8" fmla="*/ 2597 w 6714"/>
                      <a:gd name="connsiteY8" fmla="*/ 108 h 19890"/>
                      <a:gd name="connsiteX9" fmla="*/ 2597 w 6714"/>
                      <a:gd name="connsiteY9" fmla="*/ 6249 h 19890"/>
                      <a:gd name="connsiteX10" fmla="*/ 2797 w 6714"/>
                      <a:gd name="connsiteY10" fmla="*/ 6843 h 19890"/>
                      <a:gd name="connsiteX11" fmla="*/ 1999 w 6714"/>
                      <a:gd name="connsiteY11" fmla="*/ 10211 h 19890"/>
                      <a:gd name="connsiteX12" fmla="*/ 2199 w 6714"/>
                      <a:gd name="connsiteY12" fmla="*/ 12390 h 19890"/>
                      <a:gd name="connsiteX13" fmla="*/ 804 w 6714"/>
                      <a:gd name="connsiteY13" fmla="*/ 11994 h 19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6714" h="19890">
                        <a:moveTo>
                          <a:pt x="804" y="11994"/>
                        </a:moveTo>
                        <a:cubicBezTo>
                          <a:pt x="-392" y="12588"/>
                          <a:pt x="-193" y="14767"/>
                          <a:pt x="1003" y="17342"/>
                        </a:cubicBezTo>
                        <a:cubicBezTo>
                          <a:pt x="1999" y="19323"/>
                          <a:pt x="3195" y="20313"/>
                          <a:pt x="3993" y="19719"/>
                        </a:cubicBezTo>
                        <a:cubicBezTo>
                          <a:pt x="4989" y="18927"/>
                          <a:pt x="4989" y="17144"/>
                          <a:pt x="3993" y="14569"/>
                        </a:cubicBezTo>
                        <a:cubicBezTo>
                          <a:pt x="3993" y="14569"/>
                          <a:pt x="4192" y="14569"/>
                          <a:pt x="4192" y="14569"/>
                        </a:cubicBezTo>
                        <a:cubicBezTo>
                          <a:pt x="5587" y="14569"/>
                          <a:pt x="6185" y="12588"/>
                          <a:pt x="6584" y="10607"/>
                        </a:cubicBezTo>
                        <a:cubicBezTo>
                          <a:pt x="6783" y="9221"/>
                          <a:pt x="6783" y="7834"/>
                          <a:pt x="6385" y="6843"/>
                        </a:cubicBezTo>
                        <a:cubicBezTo>
                          <a:pt x="6385" y="5655"/>
                          <a:pt x="5787" y="4268"/>
                          <a:pt x="5388" y="2882"/>
                        </a:cubicBezTo>
                        <a:cubicBezTo>
                          <a:pt x="4591" y="1495"/>
                          <a:pt x="3594" y="-486"/>
                          <a:pt x="2597" y="108"/>
                        </a:cubicBezTo>
                        <a:cubicBezTo>
                          <a:pt x="1003" y="703"/>
                          <a:pt x="1402" y="3476"/>
                          <a:pt x="2597" y="6249"/>
                        </a:cubicBezTo>
                        <a:cubicBezTo>
                          <a:pt x="2597" y="6447"/>
                          <a:pt x="2797" y="6645"/>
                          <a:pt x="2797" y="6843"/>
                        </a:cubicBezTo>
                        <a:cubicBezTo>
                          <a:pt x="2199" y="7636"/>
                          <a:pt x="1999" y="8824"/>
                          <a:pt x="1999" y="10211"/>
                        </a:cubicBezTo>
                        <a:cubicBezTo>
                          <a:pt x="1999" y="11003"/>
                          <a:pt x="1999" y="11796"/>
                          <a:pt x="2199" y="12390"/>
                        </a:cubicBezTo>
                        <a:cubicBezTo>
                          <a:pt x="1601" y="11796"/>
                          <a:pt x="1202" y="11796"/>
                          <a:pt x="804" y="119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65" name="Freeform 3464">
                    <a:extLst>
                      <a:ext uri="{FF2B5EF4-FFF2-40B4-BE49-F238E27FC236}">
                        <a16:creationId xmlns:a16="http://schemas.microsoft.com/office/drawing/2014/main" id="{6C9DFE2D-4FD3-BF3C-E18A-1806421511A9}"/>
                      </a:ext>
                    </a:extLst>
                  </p:cNvPr>
                  <p:cNvSpPr/>
                  <p:nvPr/>
                </p:nvSpPr>
                <p:spPr>
                  <a:xfrm>
                    <a:off x="2347493" y="5697621"/>
                    <a:ext cx="3912" cy="7546"/>
                  </a:xfrm>
                  <a:custGeom>
                    <a:avLst/>
                    <a:gdLst>
                      <a:gd name="connsiteX0" fmla="*/ 746 w 3912"/>
                      <a:gd name="connsiteY0" fmla="*/ 0 h 7546"/>
                      <a:gd name="connsiteX1" fmla="*/ 348 w 3912"/>
                      <a:gd name="connsiteY1" fmla="*/ 4358 h 7546"/>
                      <a:gd name="connsiteX2" fmla="*/ 3138 w 3912"/>
                      <a:gd name="connsiteY2" fmla="*/ 7527 h 7546"/>
                      <a:gd name="connsiteX3" fmla="*/ 3338 w 3912"/>
                      <a:gd name="connsiteY3" fmla="*/ 3367 h 7546"/>
                      <a:gd name="connsiteX4" fmla="*/ 746 w 3912"/>
                      <a:gd name="connsiteY4" fmla="*/ 0 h 75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12" h="7546">
                        <a:moveTo>
                          <a:pt x="746" y="0"/>
                        </a:moveTo>
                        <a:cubicBezTo>
                          <a:pt x="-51" y="792"/>
                          <a:pt x="-250" y="2575"/>
                          <a:pt x="348" y="4358"/>
                        </a:cubicBezTo>
                        <a:cubicBezTo>
                          <a:pt x="946" y="6339"/>
                          <a:pt x="2341" y="7725"/>
                          <a:pt x="3138" y="7527"/>
                        </a:cubicBezTo>
                        <a:cubicBezTo>
                          <a:pt x="4135" y="7329"/>
                          <a:pt x="4135" y="5348"/>
                          <a:pt x="3338" y="3367"/>
                        </a:cubicBezTo>
                        <a:cubicBezTo>
                          <a:pt x="2740" y="1387"/>
                          <a:pt x="1743" y="0"/>
                          <a:pt x="74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66" name="Freeform 3465">
                    <a:extLst>
                      <a:ext uri="{FF2B5EF4-FFF2-40B4-BE49-F238E27FC236}">
                        <a16:creationId xmlns:a16="http://schemas.microsoft.com/office/drawing/2014/main" id="{C1CA5B36-935A-FF20-A0E5-C262E7BCFF1E}"/>
                      </a:ext>
                    </a:extLst>
                  </p:cNvPr>
                  <p:cNvSpPr/>
                  <p:nvPr/>
                </p:nvSpPr>
                <p:spPr>
                  <a:xfrm>
                    <a:off x="2380122" y="5683665"/>
                    <a:ext cx="4404" cy="7987"/>
                  </a:xfrm>
                  <a:custGeom>
                    <a:avLst/>
                    <a:gdLst>
                      <a:gd name="connsiteX0" fmla="*/ 3597 w 4404"/>
                      <a:gd name="connsiteY0" fmla="*/ 7816 h 7987"/>
                      <a:gd name="connsiteX1" fmla="*/ 3996 w 4404"/>
                      <a:gd name="connsiteY1" fmla="*/ 3260 h 7987"/>
                      <a:gd name="connsiteX2" fmla="*/ 807 w 4404"/>
                      <a:gd name="connsiteY2" fmla="*/ 288 h 7987"/>
                      <a:gd name="connsiteX3" fmla="*/ 408 w 4404"/>
                      <a:gd name="connsiteY3" fmla="*/ 5439 h 7987"/>
                      <a:gd name="connsiteX4" fmla="*/ 3597 w 4404"/>
                      <a:gd name="connsiteY4" fmla="*/ 7816 h 79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04" h="7987">
                        <a:moveTo>
                          <a:pt x="3597" y="7816"/>
                        </a:moveTo>
                        <a:cubicBezTo>
                          <a:pt x="4594" y="7420"/>
                          <a:pt x="4594" y="5439"/>
                          <a:pt x="3996" y="3260"/>
                        </a:cubicBezTo>
                        <a:cubicBezTo>
                          <a:pt x="3199" y="288"/>
                          <a:pt x="1803" y="-504"/>
                          <a:pt x="807" y="288"/>
                        </a:cubicBezTo>
                        <a:cubicBezTo>
                          <a:pt x="-190" y="883"/>
                          <a:pt x="-190" y="2666"/>
                          <a:pt x="408" y="5439"/>
                        </a:cubicBezTo>
                        <a:cubicBezTo>
                          <a:pt x="1205" y="7420"/>
                          <a:pt x="2401" y="8410"/>
                          <a:pt x="3597" y="781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67" name="Freeform 3466">
                    <a:extLst>
                      <a:ext uri="{FF2B5EF4-FFF2-40B4-BE49-F238E27FC236}">
                        <a16:creationId xmlns:a16="http://schemas.microsoft.com/office/drawing/2014/main" id="{6DC4BB53-6083-FE87-0F60-DF86A75224D0}"/>
                      </a:ext>
                    </a:extLst>
                  </p:cNvPr>
                  <p:cNvSpPr/>
                  <p:nvPr/>
                </p:nvSpPr>
                <p:spPr>
                  <a:xfrm>
                    <a:off x="2298408" y="5645722"/>
                    <a:ext cx="4185" cy="2747"/>
                  </a:xfrm>
                  <a:custGeom>
                    <a:avLst/>
                    <a:gdLst>
                      <a:gd name="connsiteX0" fmla="*/ 3189 w 4185"/>
                      <a:gd name="connsiteY0" fmla="*/ 2575 h 2747"/>
                      <a:gd name="connsiteX1" fmla="*/ 4186 w 4185"/>
                      <a:gd name="connsiteY1" fmla="*/ 0 h 2747"/>
                      <a:gd name="connsiteX2" fmla="*/ 0 w 4185"/>
                      <a:gd name="connsiteY2" fmla="*/ 396 h 2747"/>
                      <a:gd name="connsiteX3" fmla="*/ 3189 w 4185"/>
                      <a:gd name="connsiteY3" fmla="*/ 2575 h 27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85" h="2747">
                        <a:moveTo>
                          <a:pt x="3189" y="2575"/>
                        </a:moveTo>
                        <a:cubicBezTo>
                          <a:pt x="3986" y="2179"/>
                          <a:pt x="4186" y="1188"/>
                          <a:pt x="4186" y="0"/>
                        </a:cubicBezTo>
                        <a:cubicBezTo>
                          <a:pt x="2791" y="198"/>
                          <a:pt x="1395" y="198"/>
                          <a:pt x="0" y="396"/>
                        </a:cubicBezTo>
                        <a:cubicBezTo>
                          <a:pt x="997" y="2179"/>
                          <a:pt x="2193" y="3169"/>
                          <a:pt x="3189" y="25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68" name="Freeform 3467">
                    <a:extLst>
                      <a:ext uri="{FF2B5EF4-FFF2-40B4-BE49-F238E27FC236}">
                        <a16:creationId xmlns:a16="http://schemas.microsoft.com/office/drawing/2014/main" id="{56A4A528-0D0E-796F-4BD3-9DDB7C70736F}"/>
                      </a:ext>
                    </a:extLst>
                  </p:cNvPr>
                  <p:cNvSpPr/>
                  <p:nvPr/>
                </p:nvSpPr>
                <p:spPr>
                  <a:xfrm>
                    <a:off x="2315524" y="5700156"/>
                    <a:ext cx="4369" cy="8173"/>
                  </a:xfrm>
                  <a:custGeom>
                    <a:avLst/>
                    <a:gdLst>
                      <a:gd name="connsiteX0" fmla="*/ 1223 w 4369"/>
                      <a:gd name="connsiteY0" fmla="*/ 41 h 8173"/>
                      <a:gd name="connsiteX1" fmla="*/ 425 w 4369"/>
                      <a:gd name="connsiteY1" fmla="*/ 4399 h 8173"/>
                      <a:gd name="connsiteX2" fmla="*/ 3216 w 4369"/>
                      <a:gd name="connsiteY2" fmla="*/ 8162 h 8173"/>
                      <a:gd name="connsiteX3" fmla="*/ 4013 w 4369"/>
                      <a:gd name="connsiteY3" fmla="*/ 4003 h 8173"/>
                      <a:gd name="connsiteX4" fmla="*/ 1223 w 4369"/>
                      <a:gd name="connsiteY4" fmla="*/ 41 h 81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369" h="8173">
                        <a:moveTo>
                          <a:pt x="1223" y="41"/>
                        </a:moveTo>
                        <a:cubicBezTo>
                          <a:pt x="-571" y="-355"/>
                          <a:pt x="27" y="2220"/>
                          <a:pt x="425" y="4399"/>
                        </a:cubicBezTo>
                        <a:cubicBezTo>
                          <a:pt x="824" y="6379"/>
                          <a:pt x="2020" y="7964"/>
                          <a:pt x="3216" y="8162"/>
                        </a:cubicBezTo>
                        <a:cubicBezTo>
                          <a:pt x="4810" y="8360"/>
                          <a:pt x="4412" y="5983"/>
                          <a:pt x="4013" y="4003"/>
                        </a:cubicBezTo>
                        <a:cubicBezTo>
                          <a:pt x="3415" y="1625"/>
                          <a:pt x="2418" y="239"/>
                          <a:pt x="1223" y="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69" name="Freeform 3468">
                    <a:extLst>
                      <a:ext uri="{FF2B5EF4-FFF2-40B4-BE49-F238E27FC236}">
                        <a16:creationId xmlns:a16="http://schemas.microsoft.com/office/drawing/2014/main" id="{FFCDC2D7-431D-1B1D-B674-287FF8B768CE}"/>
                      </a:ext>
                    </a:extLst>
                  </p:cNvPr>
                  <p:cNvSpPr/>
                  <p:nvPr/>
                </p:nvSpPr>
                <p:spPr>
                  <a:xfrm>
                    <a:off x="2405493" y="5668219"/>
                    <a:ext cx="3775" cy="7627"/>
                  </a:xfrm>
                  <a:custGeom>
                    <a:avLst/>
                    <a:gdLst>
                      <a:gd name="connsiteX0" fmla="*/ 153 w 3775"/>
                      <a:gd name="connsiteY0" fmla="*/ 4047 h 7627"/>
                      <a:gd name="connsiteX1" fmla="*/ 2345 w 3775"/>
                      <a:gd name="connsiteY1" fmla="*/ 7613 h 7627"/>
                      <a:gd name="connsiteX2" fmla="*/ 3541 w 3775"/>
                      <a:gd name="connsiteY2" fmla="*/ 2859 h 7627"/>
                      <a:gd name="connsiteX3" fmla="*/ 1149 w 3775"/>
                      <a:gd name="connsiteY3" fmla="*/ 85 h 7627"/>
                      <a:gd name="connsiteX4" fmla="*/ 153 w 3775"/>
                      <a:gd name="connsiteY4" fmla="*/ 4047 h 76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75" h="7627">
                        <a:moveTo>
                          <a:pt x="153" y="4047"/>
                        </a:moveTo>
                        <a:cubicBezTo>
                          <a:pt x="352" y="6028"/>
                          <a:pt x="1349" y="7811"/>
                          <a:pt x="2345" y="7613"/>
                        </a:cubicBezTo>
                        <a:cubicBezTo>
                          <a:pt x="3541" y="7415"/>
                          <a:pt x="4139" y="5632"/>
                          <a:pt x="3541" y="2859"/>
                        </a:cubicBezTo>
                        <a:cubicBezTo>
                          <a:pt x="2943" y="680"/>
                          <a:pt x="1947" y="-311"/>
                          <a:pt x="1149" y="85"/>
                        </a:cubicBezTo>
                        <a:cubicBezTo>
                          <a:pt x="153" y="284"/>
                          <a:pt x="-246" y="2066"/>
                          <a:pt x="153" y="40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70" name="Freeform 3469">
                    <a:extLst>
                      <a:ext uri="{FF2B5EF4-FFF2-40B4-BE49-F238E27FC236}">
                        <a16:creationId xmlns:a16="http://schemas.microsoft.com/office/drawing/2014/main" id="{660493E5-381A-947D-3052-C0C15D58E63E}"/>
                      </a:ext>
                    </a:extLst>
                  </p:cNvPr>
                  <p:cNvSpPr/>
                  <p:nvPr/>
                </p:nvSpPr>
                <p:spPr>
                  <a:xfrm>
                    <a:off x="2414909" y="5663550"/>
                    <a:ext cx="3892" cy="7587"/>
                  </a:xfrm>
                  <a:custGeom>
                    <a:avLst/>
                    <a:gdLst>
                      <a:gd name="connsiteX0" fmla="*/ 1500 w 3892"/>
                      <a:gd name="connsiteY0" fmla="*/ 0 h 7587"/>
                      <a:gd name="connsiteX1" fmla="*/ 105 w 3892"/>
                      <a:gd name="connsiteY1" fmla="*/ 3367 h 7587"/>
                      <a:gd name="connsiteX2" fmla="*/ 2696 w 3892"/>
                      <a:gd name="connsiteY2" fmla="*/ 7527 h 7587"/>
                      <a:gd name="connsiteX3" fmla="*/ 3892 w 3892"/>
                      <a:gd name="connsiteY3" fmla="*/ 3367 h 7587"/>
                      <a:gd name="connsiteX4" fmla="*/ 1500 w 3892"/>
                      <a:gd name="connsiteY4" fmla="*/ 0 h 75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92" h="7587">
                        <a:moveTo>
                          <a:pt x="1500" y="0"/>
                        </a:moveTo>
                        <a:cubicBezTo>
                          <a:pt x="504" y="0"/>
                          <a:pt x="-294" y="991"/>
                          <a:pt x="105" y="3367"/>
                        </a:cubicBezTo>
                        <a:cubicBezTo>
                          <a:pt x="504" y="6339"/>
                          <a:pt x="1500" y="7924"/>
                          <a:pt x="2696" y="7527"/>
                        </a:cubicBezTo>
                        <a:cubicBezTo>
                          <a:pt x="3693" y="7329"/>
                          <a:pt x="3892" y="5546"/>
                          <a:pt x="3892" y="3367"/>
                        </a:cubicBezTo>
                        <a:cubicBezTo>
                          <a:pt x="3493" y="1387"/>
                          <a:pt x="2497" y="0"/>
                          <a:pt x="1500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71" name="Freeform 3470">
                    <a:extLst>
                      <a:ext uri="{FF2B5EF4-FFF2-40B4-BE49-F238E27FC236}">
                        <a16:creationId xmlns:a16="http://schemas.microsoft.com/office/drawing/2014/main" id="{73C7F166-7198-78BE-A5FC-EBF9E560F90B}"/>
                      </a:ext>
                    </a:extLst>
                  </p:cNvPr>
                  <p:cNvSpPr/>
                  <p:nvPr/>
                </p:nvSpPr>
                <p:spPr>
                  <a:xfrm>
                    <a:off x="2346859" y="5674766"/>
                    <a:ext cx="4392" cy="9781"/>
                  </a:xfrm>
                  <a:custGeom>
                    <a:avLst/>
                    <a:gdLst>
                      <a:gd name="connsiteX0" fmla="*/ 1779 w 4392"/>
                      <a:gd name="connsiteY0" fmla="*/ 8593 h 9781"/>
                      <a:gd name="connsiteX1" fmla="*/ 2178 w 4392"/>
                      <a:gd name="connsiteY1" fmla="*/ 9782 h 9781"/>
                      <a:gd name="connsiteX2" fmla="*/ 3374 w 4392"/>
                      <a:gd name="connsiteY2" fmla="*/ 2453 h 9781"/>
                      <a:gd name="connsiteX3" fmla="*/ 583 w 4392"/>
                      <a:gd name="connsiteY3" fmla="*/ 274 h 9781"/>
                      <a:gd name="connsiteX4" fmla="*/ 1779 w 4392"/>
                      <a:gd name="connsiteY4" fmla="*/ 8593 h 97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392" h="9781">
                        <a:moveTo>
                          <a:pt x="1779" y="8593"/>
                        </a:moveTo>
                        <a:lnTo>
                          <a:pt x="2178" y="9782"/>
                        </a:lnTo>
                        <a:cubicBezTo>
                          <a:pt x="3772" y="8593"/>
                          <a:pt x="5566" y="7603"/>
                          <a:pt x="3374" y="2453"/>
                        </a:cubicBezTo>
                        <a:cubicBezTo>
                          <a:pt x="2576" y="472"/>
                          <a:pt x="1380" y="-519"/>
                          <a:pt x="583" y="274"/>
                        </a:cubicBezTo>
                        <a:cubicBezTo>
                          <a:pt x="-812" y="2056"/>
                          <a:pt x="583" y="5424"/>
                          <a:pt x="1779" y="85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72" name="Freeform 3471">
                    <a:extLst>
                      <a:ext uri="{FF2B5EF4-FFF2-40B4-BE49-F238E27FC236}">
                        <a16:creationId xmlns:a16="http://schemas.microsoft.com/office/drawing/2014/main" id="{71A549C4-338A-D0B9-B0BC-B901672C0809}"/>
                      </a:ext>
                    </a:extLst>
                  </p:cNvPr>
                  <p:cNvSpPr/>
                  <p:nvPr/>
                </p:nvSpPr>
                <p:spPr>
                  <a:xfrm>
                    <a:off x="2301199" y="5686229"/>
                    <a:ext cx="4908" cy="7856"/>
                  </a:xfrm>
                  <a:custGeom>
                    <a:avLst/>
                    <a:gdLst>
                      <a:gd name="connsiteX0" fmla="*/ 598 w 4908"/>
                      <a:gd name="connsiteY0" fmla="*/ 300 h 7856"/>
                      <a:gd name="connsiteX1" fmla="*/ 598 w 4908"/>
                      <a:gd name="connsiteY1" fmla="*/ 4658 h 7856"/>
                      <a:gd name="connsiteX2" fmla="*/ 3588 w 4908"/>
                      <a:gd name="connsiteY2" fmla="*/ 7827 h 7856"/>
                      <a:gd name="connsiteX3" fmla="*/ 4385 w 4908"/>
                      <a:gd name="connsiteY3" fmla="*/ 3271 h 7856"/>
                      <a:gd name="connsiteX4" fmla="*/ 598 w 4908"/>
                      <a:gd name="connsiteY4" fmla="*/ 300 h 78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8" h="7856">
                        <a:moveTo>
                          <a:pt x="598" y="300"/>
                        </a:moveTo>
                        <a:cubicBezTo>
                          <a:pt x="-199" y="1092"/>
                          <a:pt x="-199" y="3073"/>
                          <a:pt x="598" y="4658"/>
                        </a:cubicBezTo>
                        <a:cubicBezTo>
                          <a:pt x="1794" y="7233"/>
                          <a:pt x="3189" y="8025"/>
                          <a:pt x="3588" y="7827"/>
                        </a:cubicBezTo>
                        <a:cubicBezTo>
                          <a:pt x="5183" y="6639"/>
                          <a:pt x="5183" y="5054"/>
                          <a:pt x="4385" y="3271"/>
                        </a:cubicBezTo>
                        <a:cubicBezTo>
                          <a:pt x="3189" y="894"/>
                          <a:pt x="1794" y="-691"/>
                          <a:pt x="598" y="3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73" name="Freeform 3472">
                    <a:extLst>
                      <a:ext uri="{FF2B5EF4-FFF2-40B4-BE49-F238E27FC236}">
                        <a16:creationId xmlns:a16="http://schemas.microsoft.com/office/drawing/2014/main" id="{52710799-25D0-4180-A2DD-1DFBCD181238}"/>
                      </a:ext>
                    </a:extLst>
                  </p:cNvPr>
                  <p:cNvSpPr/>
                  <p:nvPr/>
                </p:nvSpPr>
                <p:spPr>
                  <a:xfrm>
                    <a:off x="2402537" y="5652061"/>
                    <a:ext cx="4105" cy="8332"/>
                  </a:xfrm>
                  <a:custGeom>
                    <a:avLst/>
                    <a:gdLst>
                      <a:gd name="connsiteX0" fmla="*/ 2312 w 4105"/>
                      <a:gd name="connsiteY0" fmla="*/ 8320 h 8332"/>
                      <a:gd name="connsiteX1" fmla="*/ 4106 w 4105"/>
                      <a:gd name="connsiteY1" fmla="*/ 3962 h 8332"/>
                      <a:gd name="connsiteX2" fmla="*/ 3308 w 4105"/>
                      <a:gd name="connsiteY2" fmla="*/ 594 h 8332"/>
                      <a:gd name="connsiteX3" fmla="*/ 518 w 4105"/>
                      <a:gd name="connsiteY3" fmla="*/ 0 h 8332"/>
                      <a:gd name="connsiteX4" fmla="*/ 119 w 4105"/>
                      <a:gd name="connsiteY4" fmla="*/ 4556 h 8332"/>
                      <a:gd name="connsiteX5" fmla="*/ 2312 w 4105"/>
                      <a:gd name="connsiteY5" fmla="*/ 8320 h 83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105" h="8332">
                        <a:moveTo>
                          <a:pt x="2312" y="8320"/>
                        </a:moveTo>
                        <a:cubicBezTo>
                          <a:pt x="3906" y="8518"/>
                          <a:pt x="4106" y="6339"/>
                          <a:pt x="4106" y="3962"/>
                        </a:cubicBezTo>
                        <a:cubicBezTo>
                          <a:pt x="4106" y="2575"/>
                          <a:pt x="3707" y="1387"/>
                          <a:pt x="3308" y="594"/>
                        </a:cubicBezTo>
                        <a:cubicBezTo>
                          <a:pt x="2312" y="396"/>
                          <a:pt x="1515" y="198"/>
                          <a:pt x="518" y="0"/>
                        </a:cubicBezTo>
                        <a:cubicBezTo>
                          <a:pt x="-80" y="792"/>
                          <a:pt x="-80" y="2773"/>
                          <a:pt x="119" y="4556"/>
                        </a:cubicBezTo>
                        <a:cubicBezTo>
                          <a:pt x="319" y="6339"/>
                          <a:pt x="1116" y="8122"/>
                          <a:pt x="2312" y="83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74" name="Freeform 3473">
                    <a:extLst>
                      <a:ext uri="{FF2B5EF4-FFF2-40B4-BE49-F238E27FC236}">
                        <a16:creationId xmlns:a16="http://schemas.microsoft.com/office/drawing/2014/main" id="{3E7F4887-CF93-7FFB-7F7C-C2AAEB46C586}"/>
                      </a:ext>
                    </a:extLst>
                  </p:cNvPr>
                  <p:cNvSpPr/>
                  <p:nvPr/>
                </p:nvSpPr>
                <p:spPr>
                  <a:xfrm>
                    <a:off x="2323715" y="5668055"/>
                    <a:ext cx="4649" cy="8370"/>
                  </a:xfrm>
                  <a:custGeom>
                    <a:avLst/>
                    <a:gdLst>
                      <a:gd name="connsiteX0" fmla="*/ 3197 w 4649"/>
                      <a:gd name="connsiteY0" fmla="*/ 8371 h 8370"/>
                      <a:gd name="connsiteX1" fmla="*/ 4193 w 4649"/>
                      <a:gd name="connsiteY1" fmla="*/ 3617 h 8370"/>
                      <a:gd name="connsiteX2" fmla="*/ 1403 w 4649"/>
                      <a:gd name="connsiteY2" fmla="*/ 51 h 8370"/>
                      <a:gd name="connsiteX3" fmla="*/ 406 w 4649"/>
                      <a:gd name="connsiteY3" fmla="*/ 4805 h 8370"/>
                      <a:gd name="connsiteX4" fmla="*/ 3197 w 4649"/>
                      <a:gd name="connsiteY4" fmla="*/ 8371 h 8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49" h="8370">
                        <a:moveTo>
                          <a:pt x="3197" y="8371"/>
                        </a:moveTo>
                        <a:cubicBezTo>
                          <a:pt x="4792" y="8173"/>
                          <a:pt x="4991" y="6588"/>
                          <a:pt x="4193" y="3617"/>
                        </a:cubicBezTo>
                        <a:cubicBezTo>
                          <a:pt x="3596" y="1636"/>
                          <a:pt x="2599" y="-345"/>
                          <a:pt x="1403" y="51"/>
                        </a:cubicBezTo>
                        <a:cubicBezTo>
                          <a:pt x="8" y="447"/>
                          <a:pt x="-391" y="2230"/>
                          <a:pt x="406" y="4805"/>
                        </a:cubicBezTo>
                        <a:cubicBezTo>
                          <a:pt x="805" y="7182"/>
                          <a:pt x="2001" y="8371"/>
                          <a:pt x="3197" y="83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75" name="Freeform 3474">
                    <a:extLst>
                      <a:ext uri="{FF2B5EF4-FFF2-40B4-BE49-F238E27FC236}">
                        <a16:creationId xmlns:a16="http://schemas.microsoft.com/office/drawing/2014/main" id="{B38CEB4C-EAD5-35BD-907C-06677D0FE4B6}"/>
                      </a:ext>
                    </a:extLst>
                  </p:cNvPr>
                  <p:cNvSpPr/>
                  <p:nvPr/>
                </p:nvSpPr>
                <p:spPr>
                  <a:xfrm>
                    <a:off x="2282307" y="5677751"/>
                    <a:ext cx="7387" cy="11448"/>
                  </a:xfrm>
                  <a:custGeom>
                    <a:avLst/>
                    <a:gdLst>
                      <a:gd name="connsiteX0" fmla="*/ 2348 w 7387"/>
                      <a:gd name="connsiteY0" fmla="*/ 7589 h 11448"/>
                      <a:gd name="connsiteX1" fmla="*/ 2746 w 7387"/>
                      <a:gd name="connsiteY1" fmla="*/ 8579 h 11448"/>
                      <a:gd name="connsiteX2" fmla="*/ 6733 w 7387"/>
                      <a:gd name="connsiteY2" fmla="*/ 11154 h 11448"/>
                      <a:gd name="connsiteX3" fmla="*/ 6533 w 7387"/>
                      <a:gd name="connsiteY3" fmla="*/ 6994 h 11448"/>
                      <a:gd name="connsiteX4" fmla="*/ 4939 w 7387"/>
                      <a:gd name="connsiteY4" fmla="*/ 4815 h 11448"/>
                      <a:gd name="connsiteX5" fmla="*/ 4341 w 7387"/>
                      <a:gd name="connsiteY5" fmla="*/ 3033 h 11448"/>
                      <a:gd name="connsiteX6" fmla="*/ 952 w 7387"/>
                      <a:gd name="connsiteY6" fmla="*/ 61 h 11448"/>
                      <a:gd name="connsiteX7" fmla="*/ 1351 w 7387"/>
                      <a:gd name="connsiteY7" fmla="*/ 6400 h 11448"/>
                      <a:gd name="connsiteX8" fmla="*/ 2348 w 7387"/>
                      <a:gd name="connsiteY8" fmla="*/ 7589 h 11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387" h="11448">
                        <a:moveTo>
                          <a:pt x="2348" y="7589"/>
                        </a:moveTo>
                        <a:cubicBezTo>
                          <a:pt x="2547" y="7787"/>
                          <a:pt x="2547" y="8183"/>
                          <a:pt x="2746" y="8579"/>
                        </a:cubicBezTo>
                        <a:cubicBezTo>
                          <a:pt x="4142" y="11154"/>
                          <a:pt x="5537" y="11947"/>
                          <a:pt x="6733" y="11154"/>
                        </a:cubicBezTo>
                        <a:cubicBezTo>
                          <a:pt x="7729" y="10560"/>
                          <a:pt x="7530" y="8975"/>
                          <a:pt x="6533" y="6994"/>
                        </a:cubicBezTo>
                        <a:cubicBezTo>
                          <a:pt x="5935" y="6004"/>
                          <a:pt x="5537" y="5410"/>
                          <a:pt x="4939" y="4815"/>
                        </a:cubicBezTo>
                        <a:cubicBezTo>
                          <a:pt x="4739" y="4221"/>
                          <a:pt x="4540" y="3627"/>
                          <a:pt x="4341" y="3033"/>
                        </a:cubicBezTo>
                        <a:cubicBezTo>
                          <a:pt x="3344" y="1250"/>
                          <a:pt x="2148" y="-335"/>
                          <a:pt x="952" y="61"/>
                        </a:cubicBezTo>
                        <a:cubicBezTo>
                          <a:pt x="-642" y="854"/>
                          <a:pt x="-44" y="3627"/>
                          <a:pt x="1351" y="6400"/>
                        </a:cubicBezTo>
                        <a:cubicBezTo>
                          <a:pt x="1750" y="6796"/>
                          <a:pt x="2148" y="7193"/>
                          <a:pt x="2348" y="75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76" name="Freeform 3475">
                    <a:extLst>
                      <a:ext uri="{FF2B5EF4-FFF2-40B4-BE49-F238E27FC236}">
                        <a16:creationId xmlns:a16="http://schemas.microsoft.com/office/drawing/2014/main" id="{13B4E85A-837D-6A37-F9D9-FC04A96BA7B7}"/>
                      </a:ext>
                    </a:extLst>
                  </p:cNvPr>
                  <p:cNvSpPr/>
                  <p:nvPr/>
                </p:nvSpPr>
                <p:spPr>
                  <a:xfrm>
                    <a:off x="2283452" y="5655200"/>
                    <a:ext cx="5128" cy="8379"/>
                  </a:xfrm>
                  <a:custGeom>
                    <a:avLst/>
                    <a:gdLst>
                      <a:gd name="connsiteX0" fmla="*/ 4391 w 5128"/>
                      <a:gd name="connsiteY0" fmla="*/ 8152 h 8379"/>
                      <a:gd name="connsiteX1" fmla="*/ 4192 w 5128"/>
                      <a:gd name="connsiteY1" fmla="*/ 2605 h 8379"/>
                      <a:gd name="connsiteX2" fmla="*/ 804 w 5128"/>
                      <a:gd name="connsiteY2" fmla="*/ 228 h 8379"/>
                      <a:gd name="connsiteX3" fmla="*/ 1003 w 5128"/>
                      <a:gd name="connsiteY3" fmla="*/ 5775 h 8379"/>
                      <a:gd name="connsiteX4" fmla="*/ 4391 w 5128"/>
                      <a:gd name="connsiteY4" fmla="*/ 8152 h 83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128" h="8379">
                        <a:moveTo>
                          <a:pt x="4391" y="8152"/>
                        </a:moveTo>
                        <a:cubicBezTo>
                          <a:pt x="5587" y="7161"/>
                          <a:pt x="5189" y="4982"/>
                          <a:pt x="4192" y="2605"/>
                        </a:cubicBezTo>
                        <a:cubicBezTo>
                          <a:pt x="3195" y="823"/>
                          <a:pt x="1800" y="-564"/>
                          <a:pt x="804" y="228"/>
                        </a:cubicBezTo>
                        <a:cubicBezTo>
                          <a:pt x="-392" y="1021"/>
                          <a:pt x="-193" y="3398"/>
                          <a:pt x="1003" y="5775"/>
                        </a:cubicBezTo>
                        <a:cubicBezTo>
                          <a:pt x="1999" y="7557"/>
                          <a:pt x="3395" y="8944"/>
                          <a:pt x="4391" y="81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77" name="Freeform 3476">
                    <a:extLst>
                      <a:ext uri="{FF2B5EF4-FFF2-40B4-BE49-F238E27FC236}">
                        <a16:creationId xmlns:a16="http://schemas.microsoft.com/office/drawing/2014/main" id="{D7F0E84C-5722-EF1E-21F0-16DEB2B680A2}"/>
                      </a:ext>
                    </a:extLst>
                  </p:cNvPr>
                  <p:cNvSpPr/>
                  <p:nvPr/>
                </p:nvSpPr>
                <p:spPr>
                  <a:xfrm>
                    <a:off x="2324732" y="5653448"/>
                    <a:ext cx="4870" cy="8715"/>
                  </a:xfrm>
                  <a:custGeom>
                    <a:avLst/>
                    <a:gdLst>
                      <a:gd name="connsiteX0" fmla="*/ 984 w 4870"/>
                      <a:gd name="connsiteY0" fmla="*/ 6339 h 8715"/>
                      <a:gd name="connsiteX1" fmla="*/ 3376 w 4870"/>
                      <a:gd name="connsiteY1" fmla="*/ 8716 h 8715"/>
                      <a:gd name="connsiteX2" fmla="*/ 3974 w 4870"/>
                      <a:gd name="connsiteY2" fmla="*/ 2773 h 8715"/>
                      <a:gd name="connsiteX3" fmla="*/ 3176 w 4870"/>
                      <a:gd name="connsiteY3" fmla="*/ 0 h 8715"/>
                      <a:gd name="connsiteX4" fmla="*/ 1781 w 4870"/>
                      <a:gd name="connsiteY4" fmla="*/ 396 h 8715"/>
                      <a:gd name="connsiteX5" fmla="*/ 984 w 4870"/>
                      <a:gd name="connsiteY5" fmla="*/ 6339 h 87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870" h="8715">
                        <a:moveTo>
                          <a:pt x="984" y="6339"/>
                        </a:moveTo>
                        <a:cubicBezTo>
                          <a:pt x="1582" y="7329"/>
                          <a:pt x="2778" y="8716"/>
                          <a:pt x="3376" y="8716"/>
                        </a:cubicBezTo>
                        <a:cubicBezTo>
                          <a:pt x="5568" y="8716"/>
                          <a:pt x="4970" y="5745"/>
                          <a:pt x="3974" y="2773"/>
                        </a:cubicBezTo>
                        <a:lnTo>
                          <a:pt x="3176" y="0"/>
                        </a:lnTo>
                        <a:cubicBezTo>
                          <a:pt x="2778" y="0"/>
                          <a:pt x="2180" y="198"/>
                          <a:pt x="1781" y="396"/>
                        </a:cubicBezTo>
                        <a:cubicBezTo>
                          <a:pt x="-212" y="991"/>
                          <a:pt x="-611" y="2971"/>
                          <a:pt x="984" y="63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78" name="Freeform 3477">
                    <a:extLst>
                      <a:ext uri="{FF2B5EF4-FFF2-40B4-BE49-F238E27FC236}">
                        <a16:creationId xmlns:a16="http://schemas.microsoft.com/office/drawing/2014/main" id="{6052E6E7-6CA7-07D3-7FC8-59B3762E64BE}"/>
                      </a:ext>
                    </a:extLst>
                  </p:cNvPr>
                  <p:cNvSpPr/>
                  <p:nvPr/>
                </p:nvSpPr>
                <p:spPr>
                  <a:xfrm>
                    <a:off x="2327709" y="5653250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198 h 198"/>
                      <a:gd name="connsiteX1" fmla="*/ 199 w 199"/>
                      <a:gd name="connsiteY1" fmla="*/ 198 h 198"/>
                      <a:gd name="connsiteX2" fmla="*/ 199 w 199"/>
                      <a:gd name="connsiteY2" fmla="*/ 198 h 198"/>
                      <a:gd name="connsiteX3" fmla="*/ 199 w 199"/>
                      <a:gd name="connsiteY3" fmla="*/ 198 h 198"/>
                      <a:gd name="connsiteX4" fmla="*/ 0 w 199"/>
                      <a:gd name="connsiteY4" fmla="*/ 0 h 198"/>
                      <a:gd name="connsiteX5" fmla="*/ 0 w 199"/>
                      <a:gd name="connsiteY5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9" h="198">
                        <a:moveTo>
                          <a:pt x="0" y="198"/>
                        </a:move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79" name="Freeform 3478">
                    <a:extLst>
                      <a:ext uri="{FF2B5EF4-FFF2-40B4-BE49-F238E27FC236}">
                        <a16:creationId xmlns:a16="http://schemas.microsoft.com/office/drawing/2014/main" id="{5EBCAF3B-82F3-A71D-5540-2039B927F9CB}"/>
                      </a:ext>
                    </a:extLst>
                  </p:cNvPr>
                  <p:cNvSpPr/>
                  <p:nvPr/>
                </p:nvSpPr>
                <p:spPr>
                  <a:xfrm>
                    <a:off x="2342061" y="5651665"/>
                    <a:ext cx="19932" cy="197"/>
                  </a:xfrm>
                  <a:custGeom>
                    <a:avLst/>
                    <a:gdLst>
                      <a:gd name="connsiteX0" fmla="*/ 0 w 19932"/>
                      <a:gd name="connsiteY0" fmla="*/ 198 h 197"/>
                      <a:gd name="connsiteX1" fmla="*/ 0 w 19932"/>
                      <a:gd name="connsiteY1" fmla="*/ 0 h 197"/>
                      <a:gd name="connsiteX2" fmla="*/ 0 w 19932"/>
                      <a:gd name="connsiteY2" fmla="*/ 0 h 197"/>
                      <a:gd name="connsiteX3" fmla="*/ 0 w 19932"/>
                      <a:gd name="connsiteY3" fmla="*/ 198 h 197"/>
                      <a:gd name="connsiteX4" fmla="*/ 0 w 19932"/>
                      <a:gd name="connsiteY4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32" h="197">
                        <a:moveTo>
                          <a:pt x="0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80" name="Freeform 3479">
                    <a:extLst>
                      <a:ext uri="{FF2B5EF4-FFF2-40B4-BE49-F238E27FC236}">
                        <a16:creationId xmlns:a16="http://schemas.microsoft.com/office/drawing/2014/main" id="{189C5E71-54D1-9B47-3E1A-8941FCD30A7A}"/>
                      </a:ext>
                    </a:extLst>
                  </p:cNvPr>
                  <p:cNvSpPr/>
                  <p:nvPr/>
                </p:nvSpPr>
                <p:spPr>
                  <a:xfrm>
                    <a:off x="2336601" y="5644685"/>
                    <a:ext cx="5460" cy="8103"/>
                  </a:xfrm>
                  <a:custGeom>
                    <a:avLst/>
                    <a:gdLst>
                      <a:gd name="connsiteX0" fmla="*/ 4264 w 5460"/>
                      <a:gd name="connsiteY0" fmla="*/ 7970 h 8103"/>
                      <a:gd name="connsiteX1" fmla="*/ 5460 w 5460"/>
                      <a:gd name="connsiteY1" fmla="*/ 7178 h 8103"/>
                      <a:gd name="connsiteX2" fmla="*/ 4663 w 5460"/>
                      <a:gd name="connsiteY2" fmla="*/ 4602 h 8103"/>
                      <a:gd name="connsiteX3" fmla="*/ 477 w 5460"/>
                      <a:gd name="connsiteY3" fmla="*/ 443 h 8103"/>
                      <a:gd name="connsiteX4" fmla="*/ 78 w 5460"/>
                      <a:gd name="connsiteY4" fmla="*/ 3810 h 8103"/>
                      <a:gd name="connsiteX5" fmla="*/ 4264 w 5460"/>
                      <a:gd name="connsiteY5" fmla="*/ 7970 h 81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460" h="8103">
                        <a:moveTo>
                          <a:pt x="4264" y="7970"/>
                        </a:moveTo>
                        <a:cubicBezTo>
                          <a:pt x="4663" y="7772"/>
                          <a:pt x="5061" y="7376"/>
                          <a:pt x="5460" y="7178"/>
                        </a:cubicBezTo>
                        <a:cubicBezTo>
                          <a:pt x="5261" y="6187"/>
                          <a:pt x="4862" y="5395"/>
                          <a:pt x="4663" y="4602"/>
                        </a:cubicBezTo>
                        <a:cubicBezTo>
                          <a:pt x="3467" y="1829"/>
                          <a:pt x="2271" y="-1142"/>
                          <a:pt x="477" y="443"/>
                        </a:cubicBezTo>
                        <a:cubicBezTo>
                          <a:pt x="78" y="839"/>
                          <a:pt x="-121" y="2622"/>
                          <a:pt x="78" y="3810"/>
                        </a:cubicBezTo>
                        <a:cubicBezTo>
                          <a:pt x="876" y="7178"/>
                          <a:pt x="2470" y="8564"/>
                          <a:pt x="4264" y="79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81" name="Freeform 3480">
                    <a:extLst>
                      <a:ext uri="{FF2B5EF4-FFF2-40B4-BE49-F238E27FC236}">
                        <a16:creationId xmlns:a16="http://schemas.microsoft.com/office/drawing/2014/main" id="{B41CA9C9-D9FC-B45C-5F99-F8F778CDC93C}"/>
                      </a:ext>
                    </a:extLst>
                  </p:cNvPr>
                  <p:cNvSpPr/>
                  <p:nvPr/>
                </p:nvSpPr>
                <p:spPr>
                  <a:xfrm>
                    <a:off x="2401865" y="5680146"/>
                    <a:ext cx="3620" cy="7967"/>
                  </a:xfrm>
                  <a:custGeom>
                    <a:avLst/>
                    <a:gdLst>
                      <a:gd name="connsiteX0" fmla="*/ 2385 w 3620"/>
                      <a:gd name="connsiteY0" fmla="*/ 7967 h 7967"/>
                      <a:gd name="connsiteX1" fmla="*/ 3382 w 3620"/>
                      <a:gd name="connsiteY1" fmla="*/ 2619 h 7967"/>
                      <a:gd name="connsiteX2" fmla="*/ 990 w 3620"/>
                      <a:gd name="connsiteY2" fmla="*/ 242 h 7967"/>
                      <a:gd name="connsiteX3" fmla="*/ 192 w 3620"/>
                      <a:gd name="connsiteY3" fmla="*/ 4600 h 7967"/>
                      <a:gd name="connsiteX4" fmla="*/ 2385 w 3620"/>
                      <a:gd name="connsiteY4" fmla="*/ 7967 h 79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20" h="7967">
                        <a:moveTo>
                          <a:pt x="2385" y="7967"/>
                        </a:moveTo>
                        <a:cubicBezTo>
                          <a:pt x="3382" y="6977"/>
                          <a:pt x="3980" y="5392"/>
                          <a:pt x="3382" y="2619"/>
                        </a:cubicBezTo>
                        <a:cubicBezTo>
                          <a:pt x="2784" y="44"/>
                          <a:pt x="1787" y="-352"/>
                          <a:pt x="990" y="242"/>
                        </a:cubicBezTo>
                        <a:cubicBezTo>
                          <a:pt x="-7" y="638"/>
                          <a:pt x="-206" y="2619"/>
                          <a:pt x="192" y="4600"/>
                        </a:cubicBezTo>
                        <a:cubicBezTo>
                          <a:pt x="392" y="6581"/>
                          <a:pt x="1189" y="7967"/>
                          <a:pt x="2385" y="79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82" name="Freeform 3481">
                    <a:extLst>
                      <a:ext uri="{FF2B5EF4-FFF2-40B4-BE49-F238E27FC236}">
                        <a16:creationId xmlns:a16="http://schemas.microsoft.com/office/drawing/2014/main" id="{4EB69E90-A060-54A4-94E1-09E76336A636}"/>
                      </a:ext>
                    </a:extLst>
                  </p:cNvPr>
                  <p:cNvSpPr/>
                  <p:nvPr/>
                </p:nvSpPr>
                <p:spPr>
                  <a:xfrm>
                    <a:off x="2382257" y="5670470"/>
                    <a:ext cx="3904" cy="8220"/>
                  </a:xfrm>
                  <a:custGeom>
                    <a:avLst/>
                    <a:gdLst>
                      <a:gd name="connsiteX0" fmla="*/ 3058 w 3904"/>
                      <a:gd name="connsiteY0" fmla="*/ 8135 h 8220"/>
                      <a:gd name="connsiteX1" fmla="*/ 3656 w 3904"/>
                      <a:gd name="connsiteY1" fmla="*/ 3777 h 8220"/>
                      <a:gd name="connsiteX2" fmla="*/ 1264 w 3904"/>
                      <a:gd name="connsiteY2" fmla="*/ 14 h 8220"/>
                      <a:gd name="connsiteX3" fmla="*/ 466 w 3904"/>
                      <a:gd name="connsiteY3" fmla="*/ 5362 h 8220"/>
                      <a:gd name="connsiteX4" fmla="*/ 3058 w 3904"/>
                      <a:gd name="connsiteY4" fmla="*/ 8135 h 82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04" h="8220">
                        <a:moveTo>
                          <a:pt x="3058" y="8135"/>
                        </a:moveTo>
                        <a:cubicBezTo>
                          <a:pt x="4054" y="7739"/>
                          <a:pt x="4054" y="5758"/>
                          <a:pt x="3656" y="3777"/>
                        </a:cubicBezTo>
                        <a:cubicBezTo>
                          <a:pt x="3058" y="1797"/>
                          <a:pt x="2260" y="-184"/>
                          <a:pt x="1264" y="14"/>
                        </a:cubicBezTo>
                        <a:cubicBezTo>
                          <a:pt x="-132" y="410"/>
                          <a:pt x="-331" y="2589"/>
                          <a:pt x="466" y="5362"/>
                        </a:cubicBezTo>
                        <a:cubicBezTo>
                          <a:pt x="1064" y="7541"/>
                          <a:pt x="2061" y="8532"/>
                          <a:pt x="3058" y="81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83" name="Freeform 3482">
                    <a:extLst>
                      <a:ext uri="{FF2B5EF4-FFF2-40B4-BE49-F238E27FC236}">
                        <a16:creationId xmlns:a16="http://schemas.microsoft.com/office/drawing/2014/main" id="{67B24F36-DAC3-8EEF-9358-3F8B43EF98E3}"/>
                      </a:ext>
                    </a:extLst>
                  </p:cNvPr>
                  <p:cNvSpPr/>
                  <p:nvPr/>
                </p:nvSpPr>
                <p:spPr>
                  <a:xfrm>
                    <a:off x="2344840" y="5681739"/>
                    <a:ext cx="4396" cy="8308"/>
                  </a:xfrm>
                  <a:custGeom>
                    <a:avLst/>
                    <a:gdLst>
                      <a:gd name="connsiteX0" fmla="*/ 11 w 4396"/>
                      <a:gd name="connsiteY0" fmla="*/ 3205 h 8308"/>
                      <a:gd name="connsiteX1" fmla="*/ 2203 w 4396"/>
                      <a:gd name="connsiteY1" fmla="*/ 7959 h 8308"/>
                      <a:gd name="connsiteX2" fmla="*/ 4396 w 4396"/>
                      <a:gd name="connsiteY2" fmla="*/ 2611 h 8308"/>
                      <a:gd name="connsiteX3" fmla="*/ 11 w 4396"/>
                      <a:gd name="connsiteY3" fmla="*/ 3205 h 83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96" h="8308">
                        <a:moveTo>
                          <a:pt x="11" y="3205"/>
                        </a:moveTo>
                        <a:cubicBezTo>
                          <a:pt x="11" y="4988"/>
                          <a:pt x="1007" y="7365"/>
                          <a:pt x="2203" y="7959"/>
                        </a:cubicBezTo>
                        <a:cubicBezTo>
                          <a:pt x="4994" y="9544"/>
                          <a:pt x="4197" y="5384"/>
                          <a:pt x="4396" y="2611"/>
                        </a:cubicBezTo>
                        <a:cubicBezTo>
                          <a:pt x="2403" y="1422"/>
                          <a:pt x="-189" y="-2936"/>
                          <a:pt x="11" y="32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84" name="Freeform 3483">
                    <a:extLst>
                      <a:ext uri="{FF2B5EF4-FFF2-40B4-BE49-F238E27FC236}">
                        <a16:creationId xmlns:a16="http://schemas.microsoft.com/office/drawing/2014/main" id="{587B59A0-C55C-5CCC-D866-56EA97ABF7CF}"/>
                      </a:ext>
                    </a:extLst>
                  </p:cNvPr>
                  <p:cNvSpPr/>
                  <p:nvPr/>
                </p:nvSpPr>
                <p:spPr>
                  <a:xfrm>
                    <a:off x="2349236" y="5684350"/>
                    <a:ext cx="19932" cy="197"/>
                  </a:xfrm>
                  <a:custGeom>
                    <a:avLst/>
                    <a:gdLst>
                      <a:gd name="connsiteX0" fmla="*/ 0 w 19932"/>
                      <a:gd name="connsiteY0" fmla="*/ 198 h 197"/>
                      <a:gd name="connsiteX1" fmla="*/ 0 w 19932"/>
                      <a:gd name="connsiteY1" fmla="*/ 198 h 197"/>
                      <a:gd name="connsiteX2" fmla="*/ 0 w 19932"/>
                      <a:gd name="connsiteY2" fmla="*/ 198 h 197"/>
                      <a:gd name="connsiteX3" fmla="*/ 0 w 19932"/>
                      <a:gd name="connsiteY3" fmla="*/ 0 h 197"/>
                      <a:gd name="connsiteX4" fmla="*/ 0 w 19932"/>
                      <a:gd name="connsiteY4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32" h="197">
                        <a:moveTo>
                          <a:pt x="0" y="198"/>
                        </a:move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85" name="Freeform 3484">
                    <a:extLst>
                      <a:ext uri="{FF2B5EF4-FFF2-40B4-BE49-F238E27FC236}">
                        <a16:creationId xmlns:a16="http://schemas.microsoft.com/office/drawing/2014/main" id="{0E5A4E6C-C531-8776-340A-7D9CE9118C7D}"/>
                      </a:ext>
                    </a:extLst>
                  </p:cNvPr>
                  <p:cNvSpPr/>
                  <p:nvPr/>
                </p:nvSpPr>
                <p:spPr>
                  <a:xfrm>
                    <a:off x="2331568" y="5683359"/>
                    <a:ext cx="3814" cy="7000"/>
                  </a:xfrm>
                  <a:custGeom>
                    <a:avLst/>
                    <a:gdLst>
                      <a:gd name="connsiteX0" fmla="*/ 3117 w 3814"/>
                      <a:gd name="connsiteY0" fmla="*/ 6933 h 7000"/>
                      <a:gd name="connsiteX1" fmla="*/ 3316 w 3814"/>
                      <a:gd name="connsiteY1" fmla="*/ 2575 h 7000"/>
                      <a:gd name="connsiteX2" fmla="*/ 1124 w 3814"/>
                      <a:gd name="connsiteY2" fmla="*/ 0 h 7000"/>
                      <a:gd name="connsiteX3" fmla="*/ 327 w 3814"/>
                      <a:gd name="connsiteY3" fmla="*/ 3566 h 7000"/>
                      <a:gd name="connsiteX4" fmla="*/ 3117 w 3814"/>
                      <a:gd name="connsiteY4" fmla="*/ 6933 h 7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4" h="7000">
                        <a:moveTo>
                          <a:pt x="3117" y="6933"/>
                        </a:moveTo>
                        <a:cubicBezTo>
                          <a:pt x="4114" y="6537"/>
                          <a:pt x="3914" y="4556"/>
                          <a:pt x="3316" y="2575"/>
                        </a:cubicBezTo>
                        <a:cubicBezTo>
                          <a:pt x="2719" y="991"/>
                          <a:pt x="1921" y="0"/>
                          <a:pt x="1124" y="0"/>
                        </a:cubicBezTo>
                        <a:cubicBezTo>
                          <a:pt x="-72" y="198"/>
                          <a:pt x="-271" y="1387"/>
                          <a:pt x="327" y="3566"/>
                        </a:cubicBezTo>
                        <a:cubicBezTo>
                          <a:pt x="1124" y="5943"/>
                          <a:pt x="2120" y="7329"/>
                          <a:pt x="3117" y="69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86" name="Freeform 3485">
                    <a:extLst>
                      <a:ext uri="{FF2B5EF4-FFF2-40B4-BE49-F238E27FC236}">
                        <a16:creationId xmlns:a16="http://schemas.microsoft.com/office/drawing/2014/main" id="{956EC109-94AA-6E1F-6DDB-B1D2A75F95F0}"/>
                      </a:ext>
                    </a:extLst>
                  </p:cNvPr>
                  <p:cNvSpPr/>
                  <p:nvPr/>
                </p:nvSpPr>
                <p:spPr>
                  <a:xfrm>
                    <a:off x="2360105" y="5663339"/>
                    <a:ext cx="4379" cy="8034"/>
                  </a:xfrm>
                  <a:custGeom>
                    <a:avLst/>
                    <a:gdLst>
                      <a:gd name="connsiteX0" fmla="*/ 3682 w 4379"/>
                      <a:gd name="connsiteY0" fmla="*/ 7936 h 8034"/>
                      <a:gd name="connsiteX1" fmla="*/ 3882 w 4379"/>
                      <a:gd name="connsiteY1" fmla="*/ 3578 h 8034"/>
                      <a:gd name="connsiteX2" fmla="*/ 1091 w 4379"/>
                      <a:gd name="connsiteY2" fmla="*/ 13 h 8034"/>
                      <a:gd name="connsiteX3" fmla="*/ 294 w 4379"/>
                      <a:gd name="connsiteY3" fmla="*/ 3776 h 8034"/>
                      <a:gd name="connsiteX4" fmla="*/ 3682 w 4379"/>
                      <a:gd name="connsiteY4" fmla="*/ 7936 h 80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379" h="8034">
                        <a:moveTo>
                          <a:pt x="3682" y="7936"/>
                        </a:moveTo>
                        <a:cubicBezTo>
                          <a:pt x="4679" y="7540"/>
                          <a:pt x="4480" y="5559"/>
                          <a:pt x="3882" y="3578"/>
                        </a:cubicBezTo>
                        <a:cubicBezTo>
                          <a:pt x="3284" y="1399"/>
                          <a:pt x="2287" y="13"/>
                          <a:pt x="1091" y="13"/>
                        </a:cubicBezTo>
                        <a:cubicBezTo>
                          <a:pt x="-304" y="-186"/>
                          <a:pt x="-105" y="1993"/>
                          <a:pt x="294" y="3776"/>
                        </a:cubicBezTo>
                        <a:cubicBezTo>
                          <a:pt x="1091" y="6351"/>
                          <a:pt x="2287" y="8530"/>
                          <a:pt x="3682" y="79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87" name="Freeform 3486">
                    <a:extLst>
                      <a:ext uri="{FF2B5EF4-FFF2-40B4-BE49-F238E27FC236}">
                        <a16:creationId xmlns:a16="http://schemas.microsoft.com/office/drawing/2014/main" id="{244331C6-E57C-AED1-4460-40851CA56EB3}"/>
                      </a:ext>
                    </a:extLst>
                  </p:cNvPr>
                  <p:cNvSpPr/>
                  <p:nvPr/>
                </p:nvSpPr>
                <p:spPr>
                  <a:xfrm>
                    <a:off x="2394929" y="5650577"/>
                    <a:ext cx="4067" cy="8157"/>
                  </a:xfrm>
                  <a:custGeom>
                    <a:avLst/>
                    <a:gdLst>
                      <a:gd name="connsiteX0" fmla="*/ 3342 w 4067"/>
                      <a:gd name="connsiteY0" fmla="*/ 7823 h 8157"/>
                      <a:gd name="connsiteX1" fmla="*/ 3741 w 4067"/>
                      <a:gd name="connsiteY1" fmla="*/ 2870 h 8157"/>
                      <a:gd name="connsiteX2" fmla="*/ 1149 w 4067"/>
                      <a:gd name="connsiteY2" fmla="*/ 97 h 8157"/>
                      <a:gd name="connsiteX3" fmla="*/ 153 w 4067"/>
                      <a:gd name="connsiteY3" fmla="*/ 4455 h 8157"/>
                      <a:gd name="connsiteX4" fmla="*/ 3342 w 4067"/>
                      <a:gd name="connsiteY4" fmla="*/ 7823 h 81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67" h="8157">
                        <a:moveTo>
                          <a:pt x="3342" y="7823"/>
                        </a:moveTo>
                        <a:cubicBezTo>
                          <a:pt x="4339" y="7030"/>
                          <a:pt x="4139" y="5049"/>
                          <a:pt x="3741" y="2870"/>
                        </a:cubicBezTo>
                        <a:cubicBezTo>
                          <a:pt x="3143" y="494"/>
                          <a:pt x="2146" y="-299"/>
                          <a:pt x="1149" y="97"/>
                        </a:cubicBezTo>
                        <a:cubicBezTo>
                          <a:pt x="153" y="494"/>
                          <a:pt x="-246" y="2474"/>
                          <a:pt x="153" y="4455"/>
                        </a:cubicBezTo>
                        <a:cubicBezTo>
                          <a:pt x="950" y="6832"/>
                          <a:pt x="1947" y="9011"/>
                          <a:pt x="3342" y="782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88" name="Freeform 3487">
                    <a:extLst>
                      <a:ext uri="{FF2B5EF4-FFF2-40B4-BE49-F238E27FC236}">
                        <a16:creationId xmlns:a16="http://schemas.microsoft.com/office/drawing/2014/main" id="{8813846C-84B6-0D77-D6FC-23ACC5B3E7C6}"/>
                      </a:ext>
                    </a:extLst>
                  </p:cNvPr>
                  <p:cNvSpPr/>
                  <p:nvPr/>
                </p:nvSpPr>
                <p:spPr>
                  <a:xfrm>
                    <a:off x="2263272" y="5684551"/>
                    <a:ext cx="6889" cy="12811"/>
                  </a:xfrm>
                  <a:custGeom>
                    <a:avLst/>
                    <a:gdLst>
                      <a:gd name="connsiteX0" fmla="*/ 2646 w 6889"/>
                      <a:gd name="connsiteY0" fmla="*/ 195 h 12811"/>
                      <a:gd name="connsiteX1" fmla="*/ 2248 w 6889"/>
                      <a:gd name="connsiteY1" fmla="*/ 3959 h 12811"/>
                      <a:gd name="connsiteX2" fmla="*/ 3244 w 6889"/>
                      <a:gd name="connsiteY2" fmla="*/ 5543 h 12811"/>
                      <a:gd name="connsiteX3" fmla="*/ 1052 w 6889"/>
                      <a:gd name="connsiteY3" fmla="*/ 4355 h 12811"/>
                      <a:gd name="connsiteX4" fmla="*/ 1052 w 6889"/>
                      <a:gd name="connsiteY4" fmla="*/ 9307 h 12811"/>
                      <a:gd name="connsiteX5" fmla="*/ 5238 w 6889"/>
                      <a:gd name="connsiteY5" fmla="*/ 12675 h 12811"/>
                      <a:gd name="connsiteX6" fmla="*/ 5238 w 6889"/>
                      <a:gd name="connsiteY6" fmla="*/ 8317 h 12811"/>
                      <a:gd name="connsiteX7" fmla="*/ 3244 w 6889"/>
                      <a:gd name="connsiteY7" fmla="*/ 5345 h 12811"/>
                      <a:gd name="connsiteX8" fmla="*/ 6234 w 6889"/>
                      <a:gd name="connsiteY8" fmla="*/ 6336 h 12811"/>
                      <a:gd name="connsiteX9" fmla="*/ 6035 w 6889"/>
                      <a:gd name="connsiteY9" fmla="*/ 2176 h 12811"/>
                      <a:gd name="connsiteX10" fmla="*/ 2646 w 6889"/>
                      <a:gd name="connsiteY10" fmla="*/ 195 h 128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889" h="12811">
                        <a:moveTo>
                          <a:pt x="2646" y="195"/>
                        </a:moveTo>
                        <a:cubicBezTo>
                          <a:pt x="1650" y="591"/>
                          <a:pt x="1052" y="1780"/>
                          <a:pt x="2248" y="3959"/>
                        </a:cubicBezTo>
                        <a:cubicBezTo>
                          <a:pt x="2646" y="4553"/>
                          <a:pt x="2846" y="5147"/>
                          <a:pt x="3244" y="5543"/>
                        </a:cubicBezTo>
                        <a:cubicBezTo>
                          <a:pt x="2646" y="4751"/>
                          <a:pt x="1849" y="4355"/>
                          <a:pt x="1052" y="4355"/>
                        </a:cubicBezTo>
                        <a:cubicBezTo>
                          <a:pt x="-543" y="4553"/>
                          <a:pt x="-144" y="6930"/>
                          <a:pt x="1052" y="9307"/>
                        </a:cubicBezTo>
                        <a:cubicBezTo>
                          <a:pt x="2248" y="11882"/>
                          <a:pt x="3842" y="13269"/>
                          <a:pt x="5238" y="12675"/>
                        </a:cubicBezTo>
                        <a:cubicBezTo>
                          <a:pt x="6234" y="12278"/>
                          <a:pt x="5836" y="10298"/>
                          <a:pt x="5238" y="8317"/>
                        </a:cubicBezTo>
                        <a:cubicBezTo>
                          <a:pt x="4640" y="7326"/>
                          <a:pt x="4042" y="6138"/>
                          <a:pt x="3244" y="5345"/>
                        </a:cubicBezTo>
                        <a:cubicBezTo>
                          <a:pt x="4241" y="6534"/>
                          <a:pt x="5238" y="6732"/>
                          <a:pt x="6234" y="6336"/>
                        </a:cubicBezTo>
                        <a:cubicBezTo>
                          <a:pt x="7231" y="5543"/>
                          <a:pt x="7031" y="3959"/>
                          <a:pt x="6035" y="2176"/>
                        </a:cubicBezTo>
                        <a:cubicBezTo>
                          <a:pt x="5038" y="393"/>
                          <a:pt x="3643" y="-399"/>
                          <a:pt x="2646" y="1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89" name="Freeform 3488">
                    <a:extLst>
                      <a:ext uri="{FF2B5EF4-FFF2-40B4-BE49-F238E27FC236}">
                        <a16:creationId xmlns:a16="http://schemas.microsoft.com/office/drawing/2014/main" id="{EB5D7768-D9D3-A8D1-4486-A199B77D770E}"/>
                      </a:ext>
                    </a:extLst>
                  </p:cNvPr>
                  <p:cNvSpPr/>
                  <p:nvPr/>
                </p:nvSpPr>
                <p:spPr>
                  <a:xfrm>
                    <a:off x="2342260" y="5651054"/>
                    <a:ext cx="4823" cy="7741"/>
                  </a:xfrm>
                  <a:custGeom>
                    <a:avLst/>
                    <a:gdLst>
                      <a:gd name="connsiteX0" fmla="*/ 3588 w 4823"/>
                      <a:gd name="connsiteY0" fmla="*/ 7742 h 7741"/>
                      <a:gd name="connsiteX1" fmla="*/ 4585 w 4823"/>
                      <a:gd name="connsiteY1" fmla="*/ 3780 h 7741"/>
                      <a:gd name="connsiteX2" fmla="*/ 0 w 4823"/>
                      <a:gd name="connsiteY2" fmla="*/ 809 h 7741"/>
                      <a:gd name="connsiteX3" fmla="*/ 3588 w 4823"/>
                      <a:gd name="connsiteY3" fmla="*/ 7742 h 77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823" h="7741">
                        <a:moveTo>
                          <a:pt x="3588" y="7742"/>
                        </a:moveTo>
                        <a:cubicBezTo>
                          <a:pt x="4585" y="7742"/>
                          <a:pt x="5183" y="5959"/>
                          <a:pt x="4585" y="3780"/>
                        </a:cubicBezTo>
                        <a:cubicBezTo>
                          <a:pt x="3189" y="-1172"/>
                          <a:pt x="1395" y="-182"/>
                          <a:pt x="0" y="809"/>
                        </a:cubicBezTo>
                        <a:cubicBezTo>
                          <a:pt x="598" y="3978"/>
                          <a:pt x="797" y="7742"/>
                          <a:pt x="3588" y="77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90" name="Freeform 3489">
                    <a:extLst>
                      <a:ext uri="{FF2B5EF4-FFF2-40B4-BE49-F238E27FC236}">
                        <a16:creationId xmlns:a16="http://schemas.microsoft.com/office/drawing/2014/main" id="{1C1B61C3-0829-A46D-10AC-8C769518043B}"/>
                      </a:ext>
                    </a:extLst>
                  </p:cNvPr>
                  <p:cNvSpPr/>
                  <p:nvPr/>
                </p:nvSpPr>
                <p:spPr>
                  <a:xfrm>
                    <a:off x="2361916" y="5650378"/>
                    <a:ext cx="3913" cy="6931"/>
                  </a:xfrm>
                  <a:custGeom>
                    <a:avLst/>
                    <a:gdLst>
                      <a:gd name="connsiteX0" fmla="*/ 3067 w 3913"/>
                      <a:gd name="connsiteY0" fmla="*/ 6833 h 6931"/>
                      <a:gd name="connsiteX1" fmla="*/ 3665 w 3913"/>
                      <a:gd name="connsiteY1" fmla="*/ 2673 h 6931"/>
                      <a:gd name="connsiteX2" fmla="*/ 874 w 3913"/>
                      <a:gd name="connsiteY2" fmla="*/ 98 h 6931"/>
                      <a:gd name="connsiteX3" fmla="*/ 476 w 3913"/>
                      <a:gd name="connsiteY3" fmla="*/ 4258 h 6931"/>
                      <a:gd name="connsiteX4" fmla="*/ 3067 w 3913"/>
                      <a:gd name="connsiteY4" fmla="*/ 6833 h 69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13" h="6931">
                        <a:moveTo>
                          <a:pt x="3067" y="6833"/>
                        </a:moveTo>
                        <a:cubicBezTo>
                          <a:pt x="4063" y="6437"/>
                          <a:pt x="4063" y="4654"/>
                          <a:pt x="3665" y="2673"/>
                        </a:cubicBezTo>
                        <a:cubicBezTo>
                          <a:pt x="2867" y="494"/>
                          <a:pt x="1871" y="-298"/>
                          <a:pt x="874" y="98"/>
                        </a:cubicBezTo>
                        <a:cubicBezTo>
                          <a:pt x="-322" y="494"/>
                          <a:pt x="-122" y="2277"/>
                          <a:pt x="476" y="4258"/>
                        </a:cubicBezTo>
                        <a:cubicBezTo>
                          <a:pt x="874" y="6437"/>
                          <a:pt x="2070" y="7229"/>
                          <a:pt x="3067" y="68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91" name="Freeform 3490">
                    <a:extLst>
                      <a:ext uri="{FF2B5EF4-FFF2-40B4-BE49-F238E27FC236}">
                        <a16:creationId xmlns:a16="http://schemas.microsoft.com/office/drawing/2014/main" id="{CE76437C-B515-87B3-6A14-EA2D608846B4}"/>
                      </a:ext>
                    </a:extLst>
                  </p:cNvPr>
                  <p:cNvSpPr/>
                  <p:nvPr/>
                </p:nvSpPr>
                <p:spPr>
                  <a:xfrm>
                    <a:off x="2378060" y="5646911"/>
                    <a:ext cx="3705" cy="6140"/>
                  </a:xfrm>
                  <a:custGeom>
                    <a:avLst/>
                    <a:gdLst>
                      <a:gd name="connsiteX0" fmla="*/ 2670 w 3705"/>
                      <a:gd name="connsiteY0" fmla="*/ 6141 h 6140"/>
                      <a:gd name="connsiteX1" fmla="*/ 3467 w 3705"/>
                      <a:gd name="connsiteY1" fmla="*/ 1981 h 6140"/>
                      <a:gd name="connsiteX2" fmla="*/ 2869 w 3705"/>
                      <a:gd name="connsiteY2" fmla="*/ 396 h 6140"/>
                      <a:gd name="connsiteX3" fmla="*/ 278 w 3705"/>
                      <a:gd name="connsiteY3" fmla="*/ 0 h 6140"/>
                      <a:gd name="connsiteX4" fmla="*/ 477 w 3705"/>
                      <a:gd name="connsiteY4" fmla="*/ 3764 h 6140"/>
                      <a:gd name="connsiteX5" fmla="*/ 2670 w 3705"/>
                      <a:gd name="connsiteY5" fmla="*/ 6141 h 6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05" h="6140">
                        <a:moveTo>
                          <a:pt x="2670" y="6141"/>
                        </a:moveTo>
                        <a:cubicBezTo>
                          <a:pt x="3866" y="5943"/>
                          <a:pt x="3866" y="3962"/>
                          <a:pt x="3467" y="1981"/>
                        </a:cubicBezTo>
                        <a:cubicBezTo>
                          <a:pt x="3268" y="1387"/>
                          <a:pt x="3068" y="792"/>
                          <a:pt x="2869" y="396"/>
                        </a:cubicBezTo>
                        <a:cubicBezTo>
                          <a:pt x="2072" y="198"/>
                          <a:pt x="1075" y="198"/>
                          <a:pt x="278" y="0"/>
                        </a:cubicBezTo>
                        <a:cubicBezTo>
                          <a:pt x="-121" y="991"/>
                          <a:pt x="-121" y="2377"/>
                          <a:pt x="477" y="3764"/>
                        </a:cubicBezTo>
                        <a:cubicBezTo>
                          <a:pt x="1075" y="4952"/>
                          <a:pt x="2072" y="6141"/>
                          <a:pt x="2670" y="61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92" name="Freeform 3491">
                    <a:extLst>
                      <a:ext uri="{FF2B5EF4-FFF2-40B4-BE49-F238E27FC236}">
                        <a16:creationId xmlns:a16="http://schemas.microsoft.com/office/drawing/2014/main" id="{356B444A-6BBE-9FB4-CBE8-72F5D6E9FFCD}"/>
                      </a:ext>
                    </a:extLst>
                  </p:cNvPr>
                  <p:cNvSpPr/>
                  <p:nvPr/>
                </p:nvSpPr>
                <p:spPr>
                  <a:xfrm>
                    <a:off x="2318769" y="5679437"/>
                    <a:ext cx="4162" cy="7805"/>
                  </a:xfrm>
                  <a:custGeom>
                    <a:avLst/>
                    <a:gdLst>
                      <a:gd name="connsiteX0" fmla="*/ 1167 w 4162"/>
                      <a:gd name="connsiteY0" fmla="*/ 6101 h 7805"/>
                      <a:gd name="connsiteX1" fmla="*/ 3359 w 4162"/>
                      <a:gd name="connsiteY1" fmla="*/ 7685 h 7805"/>
                      <a:gd name="connsiteX2" fmla="*/ 3160 w 4162"/>
                      <a:gd name="connsiteY2" fmla="*/ 2535 h 7805"/>
                      <a:gd name="connsiteX3" fmla="*/ 369 w 4162"/>
                      <a:gd name="connsiteY3" fmla="*/ 356 h 7805"/>
                      <a:gd name="connsiteX4" fmla="*/ 1167 w 4162"/>
                      <a:gd name="connsiteY4" fmla="*/ 6101 h 78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162" h="7805">
                        <a:moveTo>
                          <a:pt x="1167" y="6101"/>
                        </a:moveTo>
                        <a:cubicBezTo>
                          <a:pt x="1765" y="7487"/>
                          <a:pt x="2761" y="8081"/>
                          <a:pt x="3359" y="7685"/>
                        </a:cubicBezTo>
                        <a:cubicBezTo>
                          <a:pt x="4555" y="6893"/>
                          <a:pt x="4356" y="4912"/>
                          <a:pt x="3160" y="2535"/>
                        </a:cubicBezTo>
                        <a:cubicBezTo>
                          <a:pt x="2363" y="554"/>
                          <a:pt x="1167" y="-634"/>
                          <a:pt x="369" y="356"/>
                        </a:cubicBezTo>
                        <a:cubicBezTo>
                          <a:pt x="-428" y="1347"/>
                          <a:pt x="170" y="3723"/>
                          <a:pt x="1167" y="61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93" name="Freeform 3492">
                    <a:extLst>
                      <a:ext uri="{FF2B5EF4-FFF2-40B4-BE49-F238E27FC236}">
                        <a16:creationId xmlns:a16="http://schemas.microsoft.com/office/drawing/2014/main" id="{020E7E6F-47F8-B2E1-80E9-1D43A036E867}"/>
                      </a:ext>
                    </a:extLst>
                  </p:cNvPr>
                  <p:cNvSpPr/>
                  <p:nvPr/>
                </p:nvSpPr>
                <p:spPr>
                  <a:xfrm>
                    <a:off x="2224558" y="5667945"/>
                    <a:ext cx="4434" cy="6567"/>
                  </a:xfrm>
                  <a:custGeom>
                    <a:avLst/>
                    <a:gdLst>
                      <a:gd name="connsiteX0" fmla="*/ 3687 w 4434"/>
                      <a:gd name="connsiteY0" fmla="*/ 6500 h 6567"/>
                      <a:gd name="connsiteX1" fmla="*/ 3687 w 4434"/>
                      <a:gd name="connsiteY1" fmla="*/ 2340 h 6567"/>
                      <a:gd name="connsiteX2" fmla="*/ 299 w 4434"/>
                      <a:gd name="connsiteY2" fmla="*/ 359 h 6567"/>
                      <a:gd name="connsiteX3" fmla="*/ 299 w 4434"/>
                      <a:gd name="connsiteY3" fmla="*/ 3726 h 6567"/>
                      <a:gd name="connsiteX4" fmla="*/ 3687 w 4434"/>
                      <a:gd name="connsiteY4" fmla="*/ 6500 h 65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34" h="6567">
                        <a:moveTo>
                          <a:pt x="3687" y="6500"/>
                        </a:moveTo>
                        <a:cubicBezTo>
                          <a:pt x="4684" y="5905"/>
                          <a:pt x="4684" y="4123"/>
                          <a:pt x="3687" y="2340"/>
                        </a:cubicBezTo>
                        <a:cubicBezTo>
                          <a:pt x="2691" y="557"/>
                          <a:pt x="1096" y="-631"/>
                          <a:pt x="299" y="359"/>
                        </a:cubicBezTo>
                        <a:cubicBezTo>
                          <a:pt x="-100" y="953"/>
                          <a:pt x="-100" y="2538"/>
                          <a:pt x="299" y="3726"/>
                        </a:cubicBezTo>
                        <a:cubicBezTo>
                          <a:pt x="1096" y="5509"/>
                          <a:pt x="2292" y="6896"/>
                          <a:pt x="3687" y="65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94" name="Freeform 3493">
                    <a:extLst>
                      <a:ext uri="{FF2B5EF4-FFF2-40B4-BE49-F238E27FC236}">
                        <a16:creationId xmlns:a16="http://schemas.microsoft.com/office/drawing/2014/main" id="{38FF1338-31B0-AFFE-35F0-812CCFB354E7}"/>
                      </a:ext>
                    </a:extLst>
                  </p:cNvPr>
                  <p:cNvSpPr/>
                  <p:nvPr/>
                </p:nvSpPr>
                <p:spPr>
                  <a:xfrm>
                    <a:off x="2370826" y="5680897"/>
                    <a:ext cx="4132" cy="8000"/>
                  </a:xfrm>
                  <a:custGeom>
                    <a:avLst/>
                    <a:gdLst>
                      <a:gd name="connsiteX0" fmla="*/ 3526 w 4132"/>
                      <a:gd name="connsiteY0" fmla="*/ 7810 h 8000"/>
                      <a:gd name="connsiteX1" fmla="*/ 3526 w 4132"/>
                      <a:gd name="connsiteY1" fmla="*/ 3056 h 8000"/>
                      <a:gd name="connsiteX2" fmla="*/ 934 w 4132"/>
                      <a:gd name="connsiteY2" fmla="*/ 85 h 8000"/>
                      <a:gd name="connsiteX3" fmla="*/ 336 w 4132"/>
                      <a:gd name="connsiteY3" fmla="*/ 4245 h 8000"/>
                      <a:gd name="connsiteX4" fmla="*/ 3526 w 4132"/>
                      <a:gd name="connsiteY4" fmla="*/ 7810 h 8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132" h="8000">
                        <a:moveTo>
                          <a:pt x="3526" y="7810"/>
                        </a:moveTo>
                        <a:cubicBezTo>
                          <a:pt x="4522" y="7018"/>
                          <a:pt x="4123" y="5037"/>
                          <a:pt x="3526" y="3056"/>
                        </a:cubicBezTo>
                        <a:cubicBezTo>
                          <a:pt x="2928" y="679"/>
                          <a:pt x="1931" y="-311"/>
                          <a:pt x="934" y="85"/>
                        </a:cubicBezTo>
                        <a:cubicBezTo>
                          <a:pt x="-62" y="481"/>
                          <a:pt x="-262" y="2264"/>
                          <a:pt x="336" y="4245"/>
                        </a:cubicBezTo>
                        <a:cubicBezTo>
                          <a:pt x="934" y="6820"/>
                          <a:pt x="2130" y="8603"/>
                          <a:pt x="3526" y="78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95" name="Freeform 3494">
                    <a:extLst>
                      <a:ext uri="{FF2B5EF4-FFF2-40B4-BE49-F238E27FC236}">
                        <a16:creationId xmlns:a16="http://schemas.microsoft.com/office/drawing/2014/main" id="{95A3F2ED-625A-AB28-75DC-71166A6D1E02}"/>
                      </a:ext>
                    </a:extLst>
                  </p:cNvPr>
                  <p:cNvSpPr/>
                  <p:nvPr/>
                </p:nvSpPr>
                <p:spPr>
                  <a:xfrm>
                    <a:off x="2410559" y="5692852"/>
                    <a:ext cx="3128" cy="7559"/>
                  </a:xfrm>
                  <a:custGeom>
                    <a:avLst/>
                    <a:gdLst>
                      <a:gd name="connsiteX0" fmla="*/ 2063 w 3128"/>
                      <a:gd name="connsiteY0" fmla="*/ 7543 h 7559"/>
                      <a:gd name="connsiteX1" fmla="*/ 3059 w 3128"/>
                      <a:gd name="connsiteY1" fmla="*/ 3581 h 7559"/>
                      <a:gd name="connsiteX2" fmla="*/ 1066 w 3128"/>
                      <a:gd name="connsiteY2" fmla="*/ 15 h 7559"/>
                      <a:gd name="connsiteX3" fmla="*/ 69 w 3128"/>
                      <a:gd name="connsiteY3" fmla="*/ 3977 h 7559"/>
                      <a:gd name="connsiteX4" fmla="*/ 2063 w 3128"/>
                      <a:gd name="connsiteY4" fmla="*/ 7543 h 75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28" h="7559">
                        <a:moveTo>
                          <a:pt x="2063" y="7543"/>
                        </a:moveTo>
                        <a:cubicBezTo>
                          <a:pt x="3059" y="7344"/>
                          <a:pt x="3259" y="5760"/>
                          <a:pt x="3059" y="3581"/>
                        </a:cubicBezTo>
                        <a:cubicBezTo>
                          <a:pt x="2661" y="1600"/>
                          <a:pt x="2063" y="-183"/>
                          <a:pt x="1066" y="15"/>
                        </a:cubicBezTo>
                        <a:cubicBezTo>
                          <a:pt x="69" y="213"/>
                          <a:pt x="-130" y="1798"/>
                          <a:pt x="69" y="3977"/>
                        </a:cubicBezTo>
                        <a:cubicBezTo>
                          <a:pt x="468" y="6156"/>
                          <a:pt x="1066" y="7741"/>
                          <a:pt x="2063" y="75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96" name="Freeform 3495">
                    <a:extLst>
                      <a:ext uri="{FF2B5EF4-FFF2-40B4-BE49-F238E27FC236}">
                        <a16:creationId xmlns:a16="http://schemas.microsoft.com/office/drawing/2014/main" id="{3BD70BD9-E259-5B32-B569-CC130F7359EE}"/>
                      </a:ext>
                    </a:extLst>
                  </p:cNvPr>
                  <p:cNvSpPr/>
                  <p:nvPr/>
                </p:nvSpPr>
                <p:spPr>
                  <a:xfrm>
                    <a:off x="2336651" y="5680270"/>
                    <a:ext cx="3850" cy="7228"/>
                  </a:xfrm>
                  <a:custGeom>
                    <a:avLst/>
                    <a:gdLst>
                      <a:gd name="connsiteX0" fmla="*/ 3416 w 3850"/>
                      <a:gd name="connsiteY0" fmla="*/ 6852 h 7228"/>
                      <a:gd name="connsiteX1" fmla="*/ 3018 w 3850"/>
                      <a:gd name="connsiteY1" fmla="*/ 2296 h 7228"/>
                      <a:gd name="connsiteX2" fmla="*/ 426 w 3850"/>
                      <a:gd name="connsiteY2" fmla="*/ 514 h 7228"/>
                      <a:gd name="connsiteX3" fmla="*/ 626 w 3850"/>
                      <a:gd name="connsiteY3" fmla="*/ 5070 h 7228"/>
                      <a:gd name="connsiteX4" fmla="*/ 3416 w 3850"/>
                      <a:gd name="connsiteY4" fmla="*/ 6852 h 72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50" h="7228">
                        <a:moveTo>
                          <a:pt x="3416" y="6852"/>
                        </a:moveTo>
                        <a:cubicBezTo>
                          <a:pt x="4213" y="5862"/>
                          <a:pt x="3815" y="4277"/>
                          <a:pt x="3018" y="2296"/>
                        </a:cubicBezTo>
                        <a:cubicBezTo>
                          <a:pt x="2021" y="315"/>
                          <a:pt x="1224" y="-675"/>
                          <a:pt x="426" y="514"/>
                        </a:cubicBezTo>
                        <a:cubicBezTo>
                          <a:pt x="-172" y="1504"/>
                          <a:pt x="-172" y="3089"/>
                          <a:pt x="626" y="5070"/>
                        </a:cubicBezTo>
                        <a:cubicBezTo>
                          <a:pt x="1622" y="7248"/>
                          <a:pt x="2619" y="7645"/>
                          <a:pt x="3416" y="68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97" name="Freeform 3496">
                    <a:extLst>
                      <a:ext uri="{FF2B5EF4-FFF2-40B4-BE49-F238E27FC236}">
                        <a16:creationId xmlns:a16="http://schemas.microsoft.com/office/drawing/2014/main" id="{1984EFCA-1EE9-2073-578B-7602C64091FE}"/>
                      </a:ext>
                    </a:extLst>
                  </p:cNvPr>
                  <p:cNvSpPr/>
                  <p:nvPr/>
                </p:nvSpPr>
                <p:spPr>
                  <a:xfrm>
                    <a:off x="2354012" y="5697688"/>
                    <a:ext cx="3197" cy="5780"/>
                  </a:xfrm>
                  <a:custGeom>
                    <a:avLst/>
                    <a:gdLst>
                      <a:gd name="connsiteX0" fmla="*/ 606 w 3197"/>
                      <a:gd name="connsiteY0" fmla="*/ 132 h 5780"/>
                      <a:gd name="connsiteX1" fmla="*/ 207 w 3197"/>
                      <a:gd name="connsiteY1" fmla="*/ 3301 h 5780"/>
                      <a:gd name="connsiteX2" fmla="*/ 2799 w 3197"/>
                      <a:gd name="connsiteY2" fmla="*/ 5480 h 5780"/>
                      <a:gd name="connsiteX3" fmla="*/ 2998 w 3197"/>
                      <a:gd name="connsiteY3" fmla="*/ 2707 h 5780"/>
                      <a:gd name="connsiteX4" fmla="*/ 606 w 3197"/>
                      <a:gd name="connsiteY4" fmla="*/ 132 h 57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97" h="5780">
                        <a:moveTo>
                          <a:pt x="606" y="132"/>
                        </a:moveTo>
                        <a:cubicBezTo>
                          <a:pt x="8" y="528"/>
                          <a:pt x="-191" y="1717"/>
                          <a:pt x="207" y="3301"/>
                        </a:cubicBezTo>
                        <a:cubicBezTo>
                          <a:pt x="1005" y="5480"/>
                          <a:pt x="2001" y="6273"/>
                          <a:pt x="2799" y="5480"/>
                        </a:cubicBezTo>
                        <a:cubicBezTo>
                          <a:pt x="3397" y="4886"/>
                          <a:pt x="3197" y="3301"/>
                          <a:pt x="2998" y="2707"/>
                        </a:cubicBezTo>
                        <a:cubicBezTo>
                          <a:pt x="2001" y="132"/>
                          <a:pt x="1403" y="-264"/>
                          <a:pt x="606" y="1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98" name="Freeform 3497">
                    <a:extLst>
                      <a:ext uri="{FF2B5EF4-FFF2-40B4-BE49-F238E27FC236}">
                        <a16:creationId xmlns:a16="http://schemas.microsoft.com/office/drawing/2014/main" id="{F37B43F0-8B16-910F-B501-18265BE58030}"/>
                      </a:ext>
                    </a:extLst>
                  </p:cNvPr>
                  <p:cNvSpPr/>
                  <p:nvPr/>
                </p:nvSpPr>
                <p:spPr>
                  <a:xfrm>
                    <a:off x="1907330" y="5842424"/>
                    <a:ext cx="2253" cy="2233"/>
                  </a:xfrm>
                  <a:custGeom>
                    <a:avLst/>
                    <a:gdLst>
                      <a:gd name="connsiteX0" fmla="*/ 1993 w 2253"/>
                      <a:gd name="connsiteY0" fmla="*/ 0 h 2233"/>
                      <a:gd name="connsiteX1" fmla="*/ 0 w 2253"/>
                      <a:gd name="connsiteY1" fmla="*/ 1585 h 2233"/>
                      <a:gd name="connsiteX2" fmla="*/ 598 w 2253"/>
                      <a:gd name="connsiteY2" fmla="*/ 1981 h 2233"/>
                      <a:gd name="connsiteX3" fmla="*/ 1993 w 2253"/>
                      <a:gd name="connsiteY3" fmla="*/ 0 h 22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53" h="2233">
                        <a:moveTo>
                          <a:pt x="1993" y="0"/>
                        </a:moveTo>
                        <a:cubicBezTo>
                          <a:pt x="1395" y="594"/>
                          <a:pt x="598" y="991"/>
                          <a:pt x="0" y="1585"/>
                        </a:cubicBezTo>
                        <a:cubicBezTo>
                          <a:pt x="199" y="1783"/>
                          <a:pt x="399" y="1783"/>
                          <a:pt x="598" y="1981"/>
                        </a:cubicBezTo>
                        <a:cubicBezTo>
                          <a:pt x="2591" y="2773"/>
                          <a:pt x="2392" y="1585"/>
                          <a:pt x="1993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499" name="Freeform 3498">
                    <a:extLst>
                      <a:ext uri="{FF2B5EF4-FFF2-40B4-BE49-F238E27FC236}">
                        <a16:creationId xmlns:a16="http://schemas.microsoft.com/office/drawing/2014/main" id="{41F26E64-B340-6901-53D5-7193B931DBCA}"/>
                      </a:ext>
                    </a:extLst>
                  </p:cNvPr>
                  <p:cNvSpPr/>
                  <p:nvPr/>
                </p:nvSpPr>
                <p:spPr>
                  <a:xfrm>
                    <a:off x="1913509" y="5837076"/>
                    <a:ext cx="2790" cy="2797"/>
                  </a:xfrm>
                  <a:custGeom>
                    <a:avLst/>
                    <a:gdLst>
                      <a:gd name="connsiteX0" fmla="*/ 2791 w 2790"/>
                      <a:gd name="connsiteY0" fmla="*/ 990 h 2797"/>
                      <a:gd name="connsiteX1" fmla="*/ 2791 w 2790"/>
                      <a:gd name="connsiteY1" fmla="*/ 0 h 2797"/>
                      <a:gd name="connsiteX2" fmla="*/ 0 w 2790"/>
                      <a:gd name="connsiteY2" fmla="*/ 2179 h 2797"/>
                      <a:gd name="connsiteX3" fmla="*/ 2791 w 2790"/>
                      <a:gd name="connsiteY3" fmla="*/ 990 h 27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790" h="2797">
                        <a:moveTo>
                          <a:pt x="2791" y="990"/>
                        </a:moveTo>
                        <a:cubicBezTo>
                          <a:pt x="2791" y="594"/>
                          <a:pt x="2791" y="198"/>
                          <a:pt x="2791" y="0"/>
                        </a:cubicBezTo>
                        <a:cubicBezTo>
                          <a:pt x="1794" y="792"/>
                          <a:pt x="997" y="1387"/>
                          <a:pt x="0" y="2179"/>
                        </a:cubicBezTo>
                        <a:cubicBezTo>
                          <a:pt x="1594" y="3367"/>
                          <a:pt x="2791" y="2773"/>
                          <a:pt x="2791" y="9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00" name="Freeform 3499">
                    <a:extLst>
                      <a:ext uri="{FF2B5EF4-FFF2-40B4-BE49-F238E27FC236}">
                        <a16:creationId xmlns:a16="http://schemas.microsoft.com/office/drawing/2014/main" id="{F3C5486F-C1C9-AD22-5425-A230698CB6FF}"/>
                      </a:ext>
                    </a:extLst>
                  </p:cNvPr>
                  <p:cNvSpPr/>
                  <p:nvPr/>
                </p:nvSpPr>
                <p:spPr>
                  <a:xfrm>
                    <a:off x="1936431" y="5815484"/>
                    <a:ext cx="10564" cy="19845"/>
                  </a:xfrm>
                  <a:custGeom>
                    <a:avLst/>
                    <a:gdLst>
                      <a:gd name="connsiteX0" fmla="*/ 9568 w 10564"/>
                      <a:gd name="connsiteY0" fmla="*/ 19809 h 19845"/>
                      <a:gd name="connsiteX1" fmla="*/ 10564 w 10564"/>
                      <a:gd name="connsiteY1" fmla="*/ 10301 h 19845"/>
                      <a:gd name="connsiteX2" fmla="*/ 8172 w 10564"/>
                      <a:gd name="connsiteY2" fmla="*/ 7131 h 19845"/>
                      <a:gd name="connsiteX3" fmla="*/ 7176 w 10564"/>
                      <a:gd name="connsiteY3" fmla="*/ 6735 h 19845"/>
                      <a:gd name="connsiteX4" fmla="*/ 6777 w 10564"/>
                      <a:gd name="connsiteY4" fmla="*/ 0 h 19845"/>
                      <a:gd name="connsiteX5" fmla="*/ 0 w 10564"/>
                      <a:gd name="connsiteY5" fmla="*/ 5348 h 19845"/>
                      <a:gd name="connsiteX6" fmla="*/ 3189 w 10564"/>
                      <a:gd name="connsiteY6" fmla="*/ 8518 h 19845"/>
                      <a:gd name="connsiteX7" fmla="*/ 3389 w 10564"/>
                      <a:gd name="connsiteY7" fmla="*/ 8716 h 19845"/>
                      <a:gd name="connsiteX8" fmla="*/ 3189 w 10564"/>
                      <a:gd name="connsiteY8" fmla="*/ 9310 h 19845"/>
                      <a:gd name="connsiteX9" fmla="*/ 5980 w 10564"/>
                      <a:gd name="connsiteY9" fmla="*/ 17630 h 19845"/>
                      <a:gd name="connsiteX10" fmla="*/ 9568 w 10564"/>
                      <a:gd name="connsiteY10" fmla="*/ 19809 h 198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564" h="19845">
                        <a:moveTo>
                          <a:pt x="9568" y="19809"/>
                        </a:moveTo>
                        <a:cubicBezTo>
                          <a:pt x="9966" y="16837"/>
                          <a:pt x="10365" y="13668"/>
                          <a:pt x="10564" y="10301"/>
                        </a:cubicBezTo>
                        <a:cubicBezTo>
                          <a:pt x="10564" y="9310"/>
                          <a:pt x="9169" y="7725"/>
                          <a:pt x="8172" y="7131"/>
                        </a:cubicBezTo>
                        <a:cubicBezTo>
                          <a:pt x="7774" y="6933"/>
                          <a:pt x="7574" y="6933"/>
                          <a:pt x="7176" y="6735"/>
                        </a:cubicBezTo>
                        <a:cubicBezTo>
                          <a:pt x="6977" y="4556"/>
                          <a:pt x="6977" y="2377"/>
                          <a:pt x="6777" y="0"/>
                        </a:cubicBezTo>
                        <a:cubicBezTo>
                          <a:pt x="4385" y="1783"/>
                          <a:pt x="2193" y="3566"/>
                          <a:pt x="0" y="5348"/>
                        </a:cubicBezTo>
                        <a:cubicBezTo>
                          <a:pt x="797" y="6339"/>
                          <a:pt x="1794" y="7527"/>
                          <a:pt x="3189" y="8518"/>
                        </a:cubicBezTo>
                        <a:cubicBezTo>
                          <a:pt x="3189" y="8518"/>
                          <a:pt x="3389" y="8518"/>
                          <a:pt x="3389" y="8716"/>
                        </a:cubicBezTo>
                        <a:cubicBezTo>
                          <a:pt x="3389" y="8914"/>
                          <a:pt x="3189" y="9112"/>
                          <a:pt x="3189" y="9310"/>
                        </a:cubicBezTo>
                        <a:cubicBezTo>
                          <a:pt x="2392" y="11489"/>
                          <a:pt x="3787" y="14461"/>
                          <a:pt x="5980" y="17630"/>
                        </a:cubicBezTo>
                        <a:cubicBezTo>
                          <a:pt x="7176" y="19413"/>
                          <a:pt x="8372" y="20007"/>
                          <a:pt x="9568" y="198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01" name="Freeform 3500">
                    <a:extLst>
                      <a:ext uri="{FF2B5EF4-FFF2-40B4-BE49-F238E27FC236}">
                        <a16:creationId xmlns:a16="http://schemas.microsoft.com/office/drawing/2014/main" id="{0DA6BEAE-85E6-FCD8-C52C-15AA3BBFE2D6}"/>
                      </a:ext>
                    </a:extLst>
                  </p:cNvPr>
                  <p:cNvSpPr/>
                  <p:nvPr/>
                </p:nvSpPr>
                <p:spPr>
                  <a:xfrm>
                    <a:off x="1962743" y="5848028"/>
                    <a:ext cx="20132" cy="9648"/>
                  </a:xfrm>
                  <a:custGeom>
                    <a:avLst/>
                    <a:gdLst>
                      <a:gd name="connsiteX0" fmla="*/ 12358 w 20132"/>
                      <a:gd name="connsiteY0" fmla="*/ 5093 h 9648"/>
                      <a:gd name="connsiteX1" fmla="*/ 11960 w 20132"/>
                      <a:gd name="connsiteY1" fmla="*/ 5291 h 9648"/>
                      <a:gd name="connsiteX2" fmla="*/ 10764 w 20132"/>
                      <a:gd name="connsiteY2" fmla="*/ 3310 h 9648"/>
                      <a:gd name="connsiteX3" fmla="*/ 8970 w 20132"/>
                      <a:gd name="connsiteY3" fmla="*/ 1923 h 9648"/>
                      <a:gd name="connsiteX4" fmla="*/ 5581 w 20132"/>
                      <a:gd name="connsiteY4" fmla="*/ 140 h 9648"/>
                      <a:gd name="connsiteX5" fmla="*/ 5183 w 20132"/>
                      <a:gd name="connsiteY5" fmla="*/ 1329 h 9648"/>
                      <a:gd name="connsiteX6" fmla="*/ 2591 w 20132"/>
                      <a:gd name="connsiteY6" fmla="*/ 3310 h 9648"/>
                      <a:gd name="connsiteX7" fmla="*/ 0 w 20132"/>
                      <a:gd name="connsiteY7" fmla="*/ 4102 h 9648"/>
                      <a:gd name="connsiteX8" fmla="*/ 797 w 20132"/>
                      <a:gd name="connsiteY8" fmla="*/ 5093 h 9648"/>
                      <a:gd name="connsiteX9" fmla="*/ 3588 w 20132"/>
                      <a:gd name="connsiteY9" fmla="*/ 8856 h 9648"/>
                      <a:gd name="connsiteX10" fmla="*/ 11760 w 20132"/>
                      <a:gd name="connsiteY10" fmla="*/ 9252 h 9648"/>
                      <a:gd name="connsiteX11" fmla="*/ 11960 w 20132"/>
                      <a:gd name="connsiteY11" fmla="*/ 9252 h 9648"/>
                      <a:gd name="connsiteX12" fmla="*/ 20132 w 20132"/>
                      <a:gd name="connsiteY12" fmla="*/ 9649 h 9648"/>
                      <a:gd name="connsiteX13" fmla="*/ 19534 w 20132"/>
                      <a:gd name="connsiteY13" fmla="*/ 8658 h 9648"/>
                      <a:gd name="connsiteX14" fmla="*/ 12358 w 20132"/>
                      <a:gd name="connsiteY14" fmla="*/ 5093 h 9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0132" h="9648">
                        <a:moveTo>
                          <a:pt x="12358" y="5093"/>
                        </a:moveTo>
                        <a:cubicBezTo>
                          <a:pt x="12159" y="5093"/>
                          <a:pt x="12159" y="5291"/>
                          <a:pt x="11960" y="5291"/>
                        </a:cubicBezTo>
                        <a:cubicBezTo>
                          <a:pt x="11760" y="4498"/>
                          <a:pt x="11362" y="3706"/>
                          <a:pt x="10764" y="3310"/>
                        </a:cubicBezTo>
                        <a:cubicBezTo>
                          <a:pt x="10166" y="2715"/>
                          <a:pt x="9568" y="2319"/>
                          <a:pt x="8970" y="1923"/>
                        </a:cubicBezTo>
                        <a:cubicBezTo>
                          <a:pt x="7774" y="140"/>
                          <a:pt x="6578" y="-256"/>
                          <a:pt x="5581" y="140"/>
                        </a:cubicBezTo>
                        <a:cubicBezTo>
                          <a:pt x="5382" y="536"/>
                          <a:pt x="5183" y="933"/>
                          <a:pt x="5183" y="1329"/>
                        </a:cubicBezTo>
                        <a:cubicBezTo>
                          <a:pt x="4186" y="1923"/>
                          <a:pt x="3588" y="2914"/>
                          <a:pt x="2591" y="3310"/>
                        </a:cubicBezTo>
                        <a:lnTo>
                          <a:pt x="0" y="4102"/>
                        </a:lnTo>
                        <a:lnTo>
                          <a:pt x="797" y="5093"/>
                        </a:lnTo>
                        <a:cubicBezTo>
                          <a:pt x="1794" y="6281"/>
                          <a:pt x="2791" y="7668"/>
                          <a:pt x="3588" y="8856"/>
                        </a:cubicBezTo>
                        <a:cubicBezTo>
                          <a:pt x="6179" y="9054"/>
                          <a:pt x="8970" y="9054"/>
                          <a:pt x="11760" y="9252"/>
                        </a:cubicBezTo>
                        <a:cubicBezTo>
                          <a:pt x="11760" y="9252"/>
                          <a:pt x="11760" y="9252"/>
                          <a:pt x="11960" y="9252"/>
                        </a:cubicBezTo>
                        <a:cubicBezTo>
                          <a:pt x="14551" y="9451"/>
                          <a:pt x="17341" y="9649"/>
                          <a:pt x="20132" y="9649"/>
                        </a:cubicBezTo>
                        <a:cubicBezTo>
                          <a:pt x="19933" y="9451"/>
                          <a:pt x="19733" y="9054"/>
                          <a:pt x="19534" y="8658"/>
                        </a:cubicBezTo>
                        <a:cubicBezTo>
                          <a:pt x="17142" y="4498"/>
                          <a:pt x="14352" y="4102"/>
                          <a:pt x="12358" y="50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02" name="Freeform 3501">
                    <a:extLst>
                      <a:ext uri="{FF2B5EF4-FFF2-40B4-BE49-F238E27FC236}">
                        <a16:creationId xmlns:a16="http://schemas.microsoft.com/office/drawing/2014/main" id="{A9ACCD6A-18C5-9C71-CAB9-83F12BEF333F}"/>
                      </a:ext>
                    </a:extLst>
                  </p:cNvPr>
                  <p:cNvSpPr/>
                  <p:nvPr/>
                </p:nvSpPr>
                <p:spPr>
                  <a:xfrm>
                    <a:off x="1944006" y="5854005"/>
                    <a:ext cx="5182" cy="2284"/>
                  </a:xfrm>
                  <a:custGeom>
                    <a:avLst/>
                    <a:gdLst>
                      <a:gd name="connsiteX0" fmla="*/ 797 w 5182"/>
                      <a:gd name="connsiteY0" fmla="*/ 106 h 2284"/>
                      <a:gd name="connsiteX1" fmla="*/ 0 w 5182"/>
                      <a:gd name="connsiteY1" fmla="*/ 2285 h 2284"/>
                      <a:gd name="connsiteX2" fmla="*/ 5182 w 5182"/>
                      <a:gd name="connsiteY2" fmla="*/ 2285 h 2284"/>
                      <a:gd name="connsiteX3" fmla="*/ 797 w 5182"/>
                      <a:gd name="connsiteY3" fmla="*/ 106 h 22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182" h="2284">
                        <a:moveTo>
                          <a:pt x="797" y="106"/>
                        </a:moveTo>
                        <a:cubicBezTo>
                          <a:pt x="598" y="700"/>
                          <a:pt x="0" y="1294"/>
                          <a:pt x="0" y="2285"/>
                        </a:cubicBezTo>
                        <a:cubicBezTo>
                          <a:pt x="1794" y="2285"/>
                          <a:pt x="3389" y="2285"/>
                          <a:pt x="5182" y="2285"/>
                        </a:cubicBezTo>
                        <a:cubicBezTo>
                          <a:pt x="3787" y="-290"/>
                          <a:pt x="2392" y="-92"/>
                          <a:pt x="797" y="1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03" name="Freeform 3502">
                    <a:extLst>
                      <a:ext uri="{FF2B5EF4-FFF2-40B4-BE49-F238E27FC236}">
                        <a16:creationId xmlns:a16="http://schemas.microsoft.com/office/drawing/2014/main" id="{73032F90-EEEB-6CE6-5023-68342CA3E85A}"/>
                      </a:ext>
                    </a:extLst>
                  </p:cNvPr>
                  <p:cNvSpPr/>
                  <p:nvPr/>
                </p:nvSpPr>
                <p:spPr>
                  <a:xfrm>
                    <a:off x="2005199" y="5855899"/>
                    <a:ext cx="10564" cy="4352"/>
                  </a:xfrm>
                  <a:custGeom>
                    <a:avLst/>
                    <a:gdLst>
                      <a:gd name="connsiteX0" fmla="*/ 0 w 10564"/>
                      <a:gd name="connsiteY0" fmla="*/ 3560 h 4352"/>
                      <a:gd name="connsiteX1" fmla="*/ 5183 w 10564"/>
                      <a:gd name="connsiteY1" fmla="*/ 3957 h 4352"/>
                      <a:gd name="connsiteX2" fmla="*/ 7774 w 10564"/>
                      <a:gd name="connsiteY2" fmla="*/ 4155 h 4352"/>
                      <a:gd name="connsiteX3" fmla="*/ 10564 w 10564"/>
                      <a:gd name="connsiteY3" fmla="*/ 4353 h 4352"/>
                      <a:gd name="connsiteX4" fmla="*/ 10564 w 10564"/>
                      <a:gd name="connsiteY4" fmla="*/ 4353 h 4352"/>
                      <a:gd name="connsiteX5" fmla="*/ 6976 w 10564"/>
                      <a:gd name="connsiteY5" fmla="*/ 2372 h 4352"/>
                      <a:gd name="connsiteX6" fmla="*/ 3588 w 10564"/>
                      <a:gd name="connsiteY6" fmla="*/ 193 h 4352"/>
                      <a:gd name="connsiteX7" fmla="*/ 3787 w 10564"/>
                      <a:gd name="connsiteY7" fmla="*/ 3759 h 4352"/>
                      <a:gd name="connsiteX8" fmla="*/ 797 w 10564"/>
                      <a:gd name="connsiteY8" fmla="*/ 2570 h 4352"/>
                      <a:gd name="connsiteX9" fmla="*/ 0 w 10564"/>
                      <a:gd name="connsiteY9" fmla="*/ 3560 h 4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564" h="4352">
                        <a:moveTo>
                          <a:pt x="0" y="3560"/>
                        </a:moveTo>
                        <a:cubicBezTo>
                          <a:pt x="1794" y="3759"/>
                          <a:pt x="3389" y="3759"/>
                          <a:pt x="5183" y="3957"/>
                        </a:cubicBezTo>
                        <a:cubicBezTo>
                          <a:pt x="5980" y="3957"/>
                          <a:pt x="6976" y="4155"/>
                          <a:pt x="7774" y="4155"/>
                        </a:cubicBezTo>
                        <a:cubicBezTo>
                          <a:pt x="8770" y="4155"/>
                          <a:pt x="9568" y="4353"/>
                          <a:pt x="10564" y="4353"/>
                        </a:cubicBezTo>
                        <a:cubicBezTo>
                          <a:pt x="10564" y="4353"/>
                          <a:pt x="10564" y="4353"/>
                          <a:pt x="10564" y="4353"/>
                        </a:cubicBezTo>
                        <a:cubicBezTo>
                          <a:pt x="9568" y="3362"/>
                          <a:pt x="8172" y="2372"/>
                          <a:pt x="6976" y="2372"/>
                        </a:cubicBezTo>
                        <a:cubicBezTo>
                          <a:pt x="5780" y="391"/>
                          <a:pt x="4584" y="-401"/>
                          <a:pt x="3588" y="193"/>
                        </a:cubicBezTo>
                        <a:cubicBezTo>
                          <a:pt x="2791" y="589"/>
                          <a:pt x="2990" y="2174"/>
                          <a:pt x="3787" y="3759"/>
                        </a:cubicBezTo>
                        <a:cubicBezTo>
                          <a:pt x="2791" y="3164"/>
                          <a:pt x="1794" y="2768"/>
                          <a:pt x="797" y="2570"/>
                        </a:cubicBezTo>
                        <a:cubicBezTo>
                          <a:pt x="399" y="2768"/>
                          <a:pt x="199" y="3164"/>
                          <a:pt x="0" y="35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04" name="Freeform 3503">
                    <a:extLst>
                      <a:ext uri="{FF2B5EF4-FFF2-40B4-BE49-F238E27FC236}">
                        <a16:creationId xmlns:a16="http://schemas.microsoft.com/office/drawing/2014/main" id="{C828F720-5811-6FB9-C8EA-A5F93F497CC5}"/>
                      </a:ext>
                    </a:extLst>
                  </p:cNvPr>
                  <p:cNvSpPr/>
                  <p:nvPr/>
                </p:nvSpPr>
                <p:spPr>
                  <a:xfrm>
                    <a:off x="1896168" y="5850149"/>
                    <a:ext cx="4905" cy="5410"/>
                  </a:xfrm>
                  <a:custGeom>
                    <a:avLst/>
                    <a:gdLst>
                      <a:gd name="connsiteX0" fmla="*/ 0 w 4905"/>
                      <a:gd name="connsiteY0" fmla="*/ 2773 h 5410"/>
                      <a:gd name="connsiteX1" fmla="*/ 199 w 4905"/>
                      <a:gd name="connsiteY1" fmla="*/ 2971 h 5410"/>
                      <a:gd name="connsiteX2" fmla="*/ 4585 w 4905"/>
                      <a:gd name="connsiteY2" fmla="*/ 4952 h 5410"/>
                      <a:gd name="connsiteX3" fmla="*/ 3389 w 4905"/>
                      <a:gd name="connsiteY3" fmla="*/ 0 h 5410"/>
                      <a:gd name="connsiteX4" fmla="*/ 0 w 4905"/>
                      <a:gd name="connsiteY4" fmla="*/ 2773 h 54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5" h="5410">
                        <a:moveTo>
                          <a:pt x="0" y="2773"/>
                        </a:moveTo>
                        <a:cubicBezTo>
                          <a:pt x="0" y="2773"/>
                          <a:pt x="199" y="2971"/>
                          <a:pt x="199" y="2971"/>
                        </a:cubicBezTo>
                        <a:cubicBezTo>
                          <a:pt x="1993" y="5348"/>
                          <a:pt x="3787" y="5943"/>
                          <a:pt x="4585" y="4952"/>
                        </a:cubicBezTo>
                        <a:cubicBezTo>
                          <a:pt x="5382" y="3962"/>
                          <a:pt x="4585" y="1981"/>
                          <a:pt x="3389" y="0"/>
                        </a:cubicBezTo>
                        <a:cubicBezTo>
                          <a:pt x="2193" y="991"/>
                          <a:pt x="997" y="1981"/>
                          <a:pt x="0" y="27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05" name="Freeform 3504">
                    <a:extLst>
                      <a:ext uri="{FF2B5EF4-FFF2-40B4-BE49-F238E27FC236}">
                        <a16:creationId xmlns:a16="http://schemas.microsoft.com/office/drawing/2014/main" id="{C2552C20-CE22-CF9F-A5F7-9D6942EEE46C}"/>
                      </a:ext>
                    </a:extLst>
                  </p:cNvPr>
                  <p:cNvSpPr/>
                  <p:nvPr/>
                </p:nvSpPr>
                <p:spPr>
                  <a:xfrm>
                    <a:off x="1950936" y="5818172"/>
                    <a:ext cx="11457" cy="14685"/>
                  </a:xfrm>
                  <a:custGeom>
                    <a:avLst/>
                    <a:gdLst>
                      <a:gd name="connsiteX0" fmla="*/ 5627 w 11457"/>
                      <a:gd name="connsiteY0" fmla="*/ 284 h 14685"/>
                      <a:gd name="connsiteX1" fmla="*/ 6425 w 11457"/>
                      <a:gd name="connsiteY1" fmla="*/ 5434 h 14685"/>
                      <a:gd name="connsiteX2" fmla="*/ 5827 w 11457"/>
                      <a:gd name="connsiteY2" fmla="*/ 5434 h 14685"/>
                      <a:gd name="connsiteX3" fmla="*/ 5029 w 11457"/>
                      <a:gd name="connsiteY3" fmla="*/ 7415 h 14685"/>
                      <a:gd name="connsiteX4" fmla="*/ 4631 w 11457"/>
                      <a:gd name="connsiteY4" fmla="*/ 7415 h 14685"/>
                      <a:gd name="connsiteX5" fmla="*/ 4431 w 11457"/>
                      <a:gd name="connsiteY5" fmla="*/ 9792 h 14685"/>
                      <a:gd name="connsiteX6" fmla="*/ 644 w 11457"/>
                      <a:gd name="connsiteY6" fmla="*/ 8802 h 14685"/>
                      <a:gd name="connsiteX7" fmla="*/ 2438 w 11457"/>
                      <a:gd name="connsiteY7" fmla="*/ 13556 h 14685"/>
                      <a:gd name="connsiteX8" fmla="*/ 6624 w 11457"/>
                      <a:gd name="connsiteY8" fmla="*/ 14150 h 14685"/>
                      <a:gd name="connsiteX9" fmla="*/ 6823 w 11457"/>
                      <a:gd name="connsiteY9" fmla="*/ 12565 h 14685"/>
                      <a:gd name="connsiteX10" fmla="*/ 10810 w 11457"/>
                      <a:gd name="connsiteY10" fmla="*/ 13754 h 14685"/>
                      <a:gd name="connsiteX11" fmla="*/ 11408 w 11457"/>
                      <a:gd name="connsiteY11" fmla="*/ 12565 h 14685"/>
                      <a:gd name="connsiteX12" fmla="*/ 10212 w 11457"/>
                      <a:gd name="connsiteY12" fmla="*/ 8405 h 14685"/>
                      <a:gd name="connsiteX13" fmla="*/ 10012 w 11457"/>
                      <a:gd name="connsiteY13" fmla="*/ 8009 h 14685"/>
                      <a:gd name="connsiteX14" fmla="*/ 10212 w 11457"/>
                      <a:gd name="connsiteY14" fmla="*/ 8009 h 14685"/>
                      <a:gd name="connsiteX15" fmla="*/ 9813 w 11457"/>
                      <a:gd name="connsiteY15" fmla="*/ 2859 h 14685"/>
                      <a:gd name="connsiteX16" fmla="*/ 5627 w 11457"/>
                      <a:gd name="connsiteY16" fmla="*/ 284 h 146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1457" h="14685">
                        <a:moveTo>
                          <a:pt x="5627" y="284"/>
                        </a:moveTo>
                        <a:cubicBezTo>
                          <a:pt x="4631" y="1076"/>
                          <a:pt x="5229" y="3255"/>
                          <a:pt x="6425" y="5434"/>
                        </a:cubicBezTo>
                        <a:cubicBezTo>
                          <a:pt x="6225" y="5434"/>
                          <a:pt x="6026" y="5434"/>
                          <a:pt x="5827" y="5434"/>
                        </a:cubicBezTo>
                        <a:cubicBezTo>
                          <a:pt x="5229" y="5830"/>
                          <a:pt x="4830" y="6424"/>
                          <a:pt x="5029" y="7415"/>
                        </a:cubicBezTo>
                        <a:cubicBezTo>
                          <a:pt x="4830" y="7415"/>
                          <a:pt x="4830" y="7415"/>
                          <a:pt x="4631" y="7415"/>
                        </a:cubicBezTo>
                        <a:cubicBezTo>
                          <a:pt x="4033" y="8009"/>
                          <a:pt x="4033" y="9000"/>
                          <a:pt x="4431" y="9792"/>
                        </a:cubicBezTo>
                        <a:cubicBezTo>
                          <a:pt x="3036" y="8603"/>
                          <a:pt x="1441" y="8009"/>
                          <a:pt x="644" y="8802"/>
                        </a:cubicBezTo>
                        <a:cubicBezTo>
                          <a:pt x="-552" y="9990"/>
                          <a:pt x="-153" y="11773"/>
                          <a:pt x="2438" y="13556"/>
                        </a:cubicBezTo>
                        <a:cubicBezTo>
                          <a:pt x="4232" y="14942"/>
                          <a:pt x="5627" y="14942"/>
                          <a:pt x="6624" y="14150"/>
                        </a:cubicBezTo>
                        <a:cubicBezTo>
                          <a:pt x="7023" y="13754"/>
                          <a:pt x="7023" y="13159"/>
                          <a:pt x="6823" y="12565"/>
                        </a:cubicBezTo>
                        <a:cubicBezTo>
                          <a:pt x="8218" y="13754"/>
                          <a:pt x="9614" y="14348"/>
                          <a:pt x="10810" y="13754"/>
                        </a:cubicBezTo>
                        <a:cubicBezTo>
                          <a:pt x="11208" y="13556"/>
                          <a:pt x="11408" y="12961"/>
                          <a:pt x="11408" y="12565"/>
                        </a:cubicBezTo>
                        <a:cubicBezTo>
                          <a:pt x="11607" y="11575"/>
                          <a:pt x="11208" y="10188"/>
                          <a:pt x="10212" y="8405"/>
                        </a:cubicBezTo>
                        <a:lnTo>
                          <a:pt x="10012" y="8009"/>
                        </a:lnTo>
                        <a:cubicBezTo>
                          <a:pt x="10012" y="8009"/>
                          <a:pt x="10212" y="8009"/>
                          <a:pt x="10212" y="8009"/>
                        </a:cubicBezTo>
                        <a:cubicBezTo>
                          <a:pt x="11607" y="7415"/>
                          <a:pt x="11009" y="5632"/>
                          <a:pt x="9813" y="2859"/>
                        </a:cubicBezTo>
                        <a:cubicBezTo>
                          <a:pt x="8418" y="1076"/>
                          <a:pt x="6823" y="-707"/>
                          <a:pt x="5627" y="2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06" name="Freeform 3505">
                    <a:extLst>
                      <a:ext uri="{FF2B5EF4-FFF2-40B4-BE49-F238E27FC236}">
                        <a16:creationId xmlns:a16="http://schemas.microsoft.com/office/drawing/2014/main" id="{8C76F359-8FD0-BCE9-5493-CCEB777EEE78}"/>
                      </a:ext>
                    </a:extLst>
                  </p:cNvPr>
                  <p:cNvSpPr/>
                  <p:nvPr/>
                </p:nvSpPr>
                <p:spPr>
                  <a:xfrm>
                    <a:off x="1914904" y="5856208"/>
                    <a:ext cx="1793" cy="280"/>
                  </a:xfrm>
                  <a:custGeom>
                    <a:avLst/>
                    <a:gdLst>
                      <a:gd name="connsiteX0" fmla="*/ 399 w 1793"/>
                      <a:gd name="connsiteY0" fmla="*/ 82 h 280"/>
                      <a:gd name="connsiteX1" fmla="*/ 0 w 1793"/>
                      <a:gd name="connsiteY1" fmla="*/ 280 h 280"/>
                      <a:gd name="connsiteX2" fmla="*/ 1794 w 1793"/>
                      <a:gd name="connsiteY2" fmla="*/ 280 h 280"/>
                      <a:gd name="connsiteX3" fmla="*/ 399 w 1793"/>
                      <a:gd name="connsiteY3" fmla="*/ 82 h 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793" h="280">
                        <a:moveTo>
                          <a:pt x="399" y="82"/>
                        </a:moveTo>
                        <a:cubicBezTo>
                          <a:pt x="199" y="82"/>
                          <a:pt x="0" y="280"/>
                          <a:pt x="0" y="280"/>
                        </a:cubicBezTo>
                        <a:cubicBezTo>
                          <a:pt x="598" y="280"/>
                          <a:pt x="1196" y="280"/>
                          <a:pt x="1794" y="280"/>
                        </a:cubicBezTo>
                        <a:cubicBezTo>
                          <a:pt x="1395" y="82"/>
                          <a:pt x="797" y="-116"/>
                          <a:pt x="399" y="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07" name="Freeform 3506">
                    <a:extLst>
                      <a:ext uri="{FF2B5EF4-FFF2-40B4-BE49-F238E27FC236}">
                        <a16:creationId xmlns:a16="http://schemas.microsoft.com/office/drawing/2014/main" id="{F17E921A-A1ED-E3C7-1814-CEE441CD49EE}"/>
                      </a:ext>
                    </a:extLst>
                  </p:cNvPr>
                  <p:cNvSpPr/>
                  <p:nvPr/>
                </p:nvSpPr>
                <p:spPr>
                  <a:xfrm>
                    <a:off x="2034379" y="5818837"/>
                    <a:ext cx="12002" cy="15314"/>
                  </a:xfrm>
                  <a:custGeom>
                    <a:avLst/>
                    <a:gdLst>
                      <a:gd name="connsiteX0" fmla="*/ 11283 w 12002"/>
                      <a:gd name="connsiteY0" fmla="*/ 2986 h 15314"/>
                      <a:gd name="connsiteX1" fmla="*/ 6698 w 12002"/>
                      <a:gd name="connsiteY1" fmla="*/ 213 h 15314"/>
                      <a:gd name="connsiteX2" fmla="*/ 5702 w 12002"/>
                      <a:gd name="connsiteY2" fmla="*/ 4769 h 15314"/>
                      <a:gd name="connsiteX3" fmla="*/ 5502 w 12002"/>
                      <a:gd name="connsiteY3" fmla="*/ 4769 h 15314"/>
                      <a:gd name="connsiteX4" fmla="*/ 4705 w 12002"/>
                      <a:gd name="connsiteY4" fmla="*/ 6155 h 15314"/>
                      <a:gd name="connsiteX5" fmla="*/ 918 w 12002"/>
                      <a:gd name="connsiteY5" fmla="*/ 4571 h 15314"/>
                      <a:gd name="connsiteX6" fmla="*/ 2513 w 12002"/>
                      <a:gd name="connsiteY6" fmla="*/ 10117 h 15314"/>
                      <a:gd name="connsiteX7" fmla="*/ 2712 w 12002"/>
                      <a:gd name="connsiteY7" fmla="*/ 10117 h 15314"/>
                      <a:gd name="connsiteX8" fmla="*/ 4307 w 12002"/>
                      <a:gd name="connsiteY8" fmla="*/ 12890 h 15314"/>
                      <a:gd name="connsiteX9" fmla="*/ 9290 w 12002"/>
                      <a:gd name="connsiteY9" fmla="*/ 14871 h 15314"/>
                      <a:gd name="connsiteX10" fmla="*/ 9489 w 12002"/>
                      <a:gd name="connsiteY10" fmla="*/ 12692 h 15314"/>
                      <a:gd name="connsiteX11" fmla="*/ 10087 w 12002"/>
                      <a:gd name="connsiteY11" fmla="*/ 12296 h 15314"/>
                      <a:gd name="connsiteX12" fmla="*/ 10286 w 12002"/>
                      <a:gd name="connsiteY12" fmla="*/ 10117 h 15314"/>
                      <a:gd name="connsiteX13" fmla="*/ 10286 w 12002"/>
                      <a:gd name="connsiteY13" fmla="*/ 10117 h 15314"/>
                      <a:gd name="connsiteX14" fmla="*/ 11283 w 12002"/>
                      <a:gd name="connsiteY14" fmla="*/ 2986 h 153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2002" h="15314">
                        <a:moveTo>
                          <a:pt x="11283" y="2986"/>
                        </a:moveTo>
                        <a:cubicBezTo>
                          <a:pt x="9489" y="-382"/>
                          <a:pt x="7894" y="-184"/>
                          <a:pt x="6698" y="213"/>
                        </a:cubicBezTo>
                        <a:cubicBezTo>
                          <a:pt x="5303" y="609"/>
                          <a:pt x="4904" y="2392"/>
                          <a:pt x="5702" y="4769"/>
                        </a:cubicBezTo>
                        <a:lnTo>
                          <a:pt x="5502" y="4769"/>
                        </a:lnTo>
                        <a:cubicBezTo>
                          <a:pt x="5104" y="4967"/>
                          <a:pt x="4705" y="5561"/>
                          <a:pt x="4705" y="6155"/>
                        </a:cubicBezTo>
                        <a:cubicBezTo>
                          <a:pt x="3310" y="4571"/>
                          <a:pt x="1915" y="3976"/>
                          <a:pt x="918" y="4571"/>
                        </a:cubicBezTo>
                        <a:cubicBezTo>
                          <a:pt x="-876" y="5759"/>
                          <a:pt x="121" y="7938"/>
                          <a:pt x="2513" y="10117"/>
                        </a:cubicBezTo>
                        <a:lnTo>
                          <a:pt x="2712" y="10117"/>
                        </a:lnTo>
                        <a:cubicBezTo>
                          <a:pt x="2712" y="10909"/>
                          <a:pt x="3509" y="11900"/>
                          <a:pt x="4307" y="12890"/>
                        </a:cubicBezTo>
                        <a:cubicBezTo>
                          <a:pt x="6100" y="14673"/>
                          <a:pt x="8094" y="16060"/>
                          <a:pt x="9290" y="14871"/>
                        </a:cubicBezTo>
                        <a:cubicBezTo>
                          <a:pt x="9688" y="14475"/>
                          <a:pt x="9688" y="13683"/>
                          <a:pt x="9489" y="12692"/>
                        </a:cubicBezTo>
                        <a:cubicBezTo>
                          <a:pt x="9688" y="12692"/>
                          <a:pt x="9888" y="12494"/>
                          <a:pt x="10087" y="12296"/>
                        </a:cubicBezTo>
                        <a:cubicBezTo>
                          <a:pt x="10486" y="11900"/>
                          <a:pt x="10486" y="11107"/>
                          <a:pt x="10286" y="10117"/>
                        </a:cubicBezTo>
                        <a:lnTo>
                          <a:pt x="10286" y="10117"/>
                        </a:lnTo>
                        <a:cubicBezTo>
                          <a:pt x="11881" y="9523"/>
                          <a:pt x="12678" y="7344"/>
                          <a:pt x="11283" y="298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08" name="Freeform 3507">
                    <a:extLst>
                      <a:ext uri="{FF2B5EF4-FFF2-40B4-BE49-F238E27FC236}">
                        <a16:creationId xmlns:a16="http://schemas.microsoft.com/office/drawing/2014/main" id="{E38D5A8B-46F1-F061-7BEF-E988D396AC64}"/>
                      </a:ext>
                    </a:extLst>
                  </p:cNvPr>
                  <p:cNvSpPr/>
                  <p:nvPr/>
                </p:nvSpPr>
                <p:spPr>
                  <a:xfrm>
                    <a:off x="2073369" y="5860037"/>
                    <a:ext cx="12756" cy="8336"/>
                  </a:xfrm>
                  <a:custGeom>
                    <a:avLst/>
                    <a:gdLst>
                      <a:gd name="connsiteX0" fmla="*/ 1395 w 12756"/>
                      <a:gd name="connsiteY0" fmla="*/ 17 h 8336"/>
                      <a:gd name="connsiteX1" fmla="*/ 997 w 12756"/>
                      <a:gd name="connsiteY1" fmla="*/ 4573 h 8336"/>
                      <a:gd name="connsiteX2" fmla="*/ 1395 w 12756"/>
                      <a:gd name="connsiteY2" fmla="*/ 5761 h 8336"/>
                      <a:gd name="connsiteX3" fmla="*/ 399 w 12756"/>
                      <a:gd name="connsiteY3" fmla="*/ 5959 h 8336"/>
                      <a:gd name="connsiteX4" fmla="*/ 0 w 12756"/>
                      <a:gd name="connsiteY4" fmla="*/ 6752 h 8336"/>
                      <a:gd name="connsiteX5" fmla="*/ 1993 w 12756"/>
                      <a:gd name="connsiteY5" fmla="*/ 6950 h 8336"/>
                      <a:gd name="connsiteX6" fmla="*/ 4585 w 12756"/>
                      <a:gd name="connsiteY6" fmla="*/ 7346 h 8336"/>
                      <a:gd name="connsiteX7" fmla="*/ 6179 w 12756"/>
                      <a:gd name="connsiteY7" fmla="*/ 7544 h 8336"/>
                      <a:gd name="connsiteX8" fmla="*/ 6179 w 12756"/>
                      <a:gd name="connsiteY8" fmla="*/ 7148 h 8336"/>
                      <a:gd name="connsiteX9" fmla="*/ 6378 w 12756"/>
                      <a:gd name="connsiteY9" fmla="*/ 7544 h 8336"/>
                      <a:gd name="connsiteX10" fmla="*/ 12757 w 12756"/>
                      <a:gd name="connsiteY10" fmla="*/ 8336 h 8336"/>
                      <a:gd name="connsiteX11" fmla="*/ 10564 w 12756"/>
                      <a:gd name="connsiteY11" fmla="*/ 4573 h 8336"/>
                      <a:gd name="connsiteX12" fmla="*/ 6378 w 12756"/>
                      <a:gd name="connsiteY12" fmla="*/ 2988 h 8336"/>
                      <a:gd name="connsiteX13" fmla="*/ 5980 w 12756"/>
                      <a:gd name="connsiteY13" fmla="*/ 5959 h 8336"/>
                      <a:gd name="connsiteX14" fmla="*/ 5382 w 12756"/>
                      <a:gd name="connsiteY14" fmla="*/ 4375 h 8336"/>
                      <a:gd name="connsiteX15" fmla="*/ 1395 w 12756"/>
                      <a:gd name="connsiteY15" fmla="*/ 17 h 83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2756" h="8336">
                        <a:moveTo>
                          <a:pt x="1395" y="17"/>
                        </a:moveTo>
                        <a:cubicBezTo>
                          <a:pt x="199" y="215"/>
                          <a:pt x="0" y="2196"/>
                          <a:pt x="997" y="4573"/>
                        </a:cubicBezTo>
                        <a:cubicBezTo>
                          <a:pt x="1196" y="4969"/>
                          <a:pt x="1395" y="5365"/>
                          <a:pt x="1395" y="5761"/>
                        </a:cubicBezTo>
                        <a:cubicBezTo>
                          <a:pt x="997" y="5761"/>
                          <a:pt x="797" y="5761"/>
                          <a:pt x="399" y="5959"/>
                        </a:cubicBezTo>
                        <a:cubicBezTo>
                          <a:pt x="199" y="6157"/>
                          <a:pt x="0" y="6355"/>
                          <a:pt x="0" y="6752"/>
                        </a:cubicBezTo>
                        <a:cubicBezTo>
                          <a:pt x="598" y="6752"/>
                          <a:pt x="1395" y="6950"/>
                          <a:pt x="1993" y="6950"/>
                        </a:cubicBezTo>
                        <a:cubicBezTo>
                          <a:pt x="2791" y="7148"/>
                          <a:pt x="3787" y="7148"/>
                          <a:pt x="4585" y="7346"/>
                        </a:cubicBezTo>
                        <a:cubicBezTo>
                          <a:pt x="5183" y="7346"/>
                          <a:pt x="5780" y="7544"/>
                          <a:pt x="6179" y="7544"/>
                        </a:cubicBezTo>
                        <a:cubicBezTo>
                          <a:pt x="6179" y="7346"/>
                          <a:pt x="6179" y="7148"/>
                          <a:pt x="6179" y="7148"/>
                        </a:cubicBezTo>
                        <a:cubicBezTo>
                          <a:pt x="6179" y="7346"/>
                          <a:pt x="6179" y="7544"/>
                          <a:pt x="6378" y="7544"/>
                        </a:cubicBezTo>
                        <a:cubicBezTo>
                          <a:pt x="8571" y="7742"/>
                          <a:pt x="10564" y="8138"/>
                          <a:pt x="12757" y="8336"/>
                        </a:cubicBezTo>
                        <a:cubicBezTo>
                          <a:pt x="12358" y="7148"/>
                          <a:pt x="11561" y="5959"/>
                          <a:pt x="10564" y="4573"/>
                        </a:cubicBezTo>
                        <a:cubicBezTo>
                          <a:pt x="8970" y="3384"/>
                          <a:pt x="6976" y="1601"/>
                          <a:pt x="6378" y="2988"/>
                        </a:cubicBezTo>
                        <a:cubicBezTo>
                          <a:pt x="5980" y="3978"/>
                          <a:pt x="5780" y="4969"/>
                          <a:pt x="5980" y="5959"/>
                        </a:cubicBezTo>
                        <a:cubicBezTo>
                          <a:pt x="5780" y="5365"/>
                          <a:pt x="5780" y="4969"/>
                          <a:pt x="5382" y="4375"/>
                        </a:cubicBezTo>
                        <a:cubicBezTo>
                          <a:pt x="4385" y="1403"/>
                          <a:pt x="2990" y="-182"/>
                          <a:pt x="1395" y="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09" name="Freeform 3508">
                    <a:extLst>
                      <a:ext uri="{FF2B5EF4-FFF2-40B4-BE49-F238E27FC236}">
                        <a16:creationId xmlns:a16="http://schemas.microsoft.com/office/drawing/2014/main" id="{C2EEF0BB-838A-7BF4-8162-104E0E66479E}"/>
                      </a:ext>
                    </a:extLst>
                  </p:cNvPr>
                  <p:cNvSpPr/>
                  <p:nvPr/>
                </p:nvSpPr>
                <p:spPr>
                  <a:xfrm>
                    <a:off x="2049805" y="5848688"/>
                    <a:ext cx="11206" cy="16119"/>
                  </a:xfrm>
                  <a:custGeom>
                    <a:avLst/>
                    <a:gdLst>
                      <a:gd name="connsiteX0" fmla="*/ 7020 w 11206"/>
                      <a:gd name="connsiteY0" fmla="*/ 8394 h 16119"/>
                      <a:gd name="connsiteX1" fmla="*/ 7419 w 11206"/>
                      <a:gd name="connsiteY1" fmla="*/ 7800 h 16119"/>
                      <a:gd name="connsiteX2" fmla="*/ 7817 w 11206"/>
                      <a:gd name="connsiteY2" fmla="*/ 7998 h 16119"/>
                      <a:gd name="connsiteX3" fmla="*/ 10807 w 11206"/>
                      <a:gd name="connsiteY3" fmla="*/ 8592 h 16119"/>
                      <a:gd name="connsiteX4" fmla="*/ 9213 w 11206"/>
                      <a:gd name="connsiteY4" fmla="*/ 4630 h 16119"/>
                      <a:gd name="connsiteX5" fmla="*/ 6422 w 11206"/>
                      <a:gd name="connsiteY5" fmla="*/ 3244 h 16119"/>
                      <a:gd name="connsiteX6" fmla="*/ 6223 w 11206"/>
                      <a:gd name="connsiteY6" fmla="*/ 3046 h 16119"/>
                      <a:gd name="connsiteX7" fmla="*/ 3233 w 11206"/>
                      <a:gd name="connsiteY7" fmla="*/ 471 h 16119"/>
                      <a:gd name="connsiteX8" fmla="*/ 3033 w 11206"/>
                      <a:gd name="connsiteY8" fmla="*/ 669 h 16119"/>
                      <a:gd name="connsiteX9" fmla="*/ 1239 w 11206"/>
                      <a:gd name="connsiteY9" fmla="*/ 74 h 16119"/>
                      <a:gd name="connsiteX10" fmla="*/ 1040 w 11206"/>
                      <a:gd name="connsiteY10" fmla="*/ 3244 h 16119"/>
                      <a:gd name="connsiteX11" fmla="*/ 1040 w 11206"/>
                      <a:gd name="connsiteY11" fmla="*/ 3244 h 16119"/>
                      <a:gd name="connsiteX12" fmla="*/ 243 w 11206"/>
                      <a:gd name="connsiteY12" fmla="*/ 6413 h 16119"/>
                      <a:gd name="connsiteX13" fmla="*/ 2037 w 11206"/>
                      <a:gd name="connsiteY13" fmla="*/ 9781 h 16119"/>
                      <a:gd name="connsiteX14" fmla="*/ 841 w 11206"/>
                      <a:gd name="connsiteY14" fmla="*/ 10177 h 16119"/>
                      <a:gd name="connsiteX15" fmla="*/ 1439 w 11206"/>
                      <a:gd name="connsiteY15" fmla="*/ 14931 h 16119"/>
                      <a:gd name="connsiteX16" fmla="*/ 5425 w 11206"/>
                      <a:gd name="connsiteY16" fmla="*/ 15327 h 16119"/>
                      <a:gd name="connsiteX17" fmla="*/ 5425 w 11206"/>
                      <a:gd name="connsiteY17" fmla="*/ 15327 h 16119"/>
                      <a:gd name="connsiteX18" fmla="*/ 5625 w 11206"/>
                      <a:gd name="connsiteY18" fmla="*/ 15525 h 16119"/>
                      <a:gd name="connsiteX19" fmla="*/ 10608 w 11206"/>
                      <a:gd name="connsiteY19" fmla="*/ 16119 h 16119"/>
                      <a:gd name="connsiteX20" fmla="*/ 9013 w 11206"/>
                      <a:gd name="connsiteY20" fmla="*/ 13346 h 16119"/>
                      <a:gd name="connsiteX21" fmla="*/ 4827 w 11206"/>
                      <a:gd name="connsiteY21" fmla="*/ 12158 h 16119"/>
                      <a:gd name="connsiteX22" fmla="*/ 4628 w 11206"/>
                      <a:gd name="connsiteY22" fmla="*/ 12752 h 16119"/>
                      <a:gd name="connsiteX23" fmla="*/ 4628 w 11206"/>
                      <a:gd name="connsiteY23" fmla="*/ 12554 h 16119"/>
                      <a:gd name="connsiteX24" fmla="*/ 4030 w 11206"/>
                      <a:gd name="connsiteY24" fmla="*/ 11563 h 16119"/>
                      <a:gd name="connsiteX25" fmla="*/ 5425 w 11206"/>
                      <a:gd name="connsiteY25" fmla="*/ 11960 h 16119"/>
                      <a:gd name="connsiteX26" fmla="*/ 5425 w 11206"/>
                      <a:gd name="connsiteY26" fmla="*/ 8394 h 16119"/>
                      <a:gd name="connsiteX27" fmla="*/ 5625 w 11206"/>
                      <a:gd name="connsiteY27" fmla="*/ 8196 h 16119"/>
                      <a:gd name="connsiteX28" fmla="*/ 7020 w 11206"/>
                      <a:gd name="connsiteY28" fmla="*/ 8394 h 161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11206" h="16119">
                        <a:moveTo>
                          <a:pt x="7020" y="8394"/>
                        </a:moveTo>
                        <a:cubicBezTo>
                          <a:pt x="7219" y="8196"/>
                          <a:pt x="7419" y="7998"/>
                          <a:pt x="7419" y="7800"/>
                        </a:cubicBezTo>
                        <a:cubicBezTo>
                          <a:pt x="7618" y="7800"/>
                          <a:pt x="7618" y="7998"/>
                          <a:pt x="7817" y="7998"/>
                        </a:cubicBezTo>
                        <a:cubicBezTo>
                          <a:pt x="8814" y="8592"/>
                          <a:pt x="10409" y="8988"/>
                          <a:pt x="10807" y="8592"/>
                        </a:cubicBezTo>
                        <a:cubicBezTo>
                          <a:pt x="11804" y="7800"/>
                          <a:pt x="10807" y="6017"/>
                          <a:pt x="9213" y="4630"/>
                        </a:cubicBezTo>
                        <a:cubicBezTo>
                          <a:pt x="8216" y="3640"/>
                          <a:pt x="7219" y="3244"/>
                          <a:pt x="6422" y="3244"/>
                        </a:cubicBezTo>
                        <a:cubicBezTo>
                          <a:pt x="6422" y="3244"/>
                          <a:pt x="6422" y="3046"/>
                          <a:pt x="6223" y="3046"/>
                        </a:cubicBezTo>
                        <a:cubicBezTo>
                          <a:pt x="5226" y="1065"/>
                          <a:pt x="4030" y="-124"/>
                          <a:pt x="3233" y="471"/>
                        </a:cubicBezTo>
                        <a:cubicBezTo>
                          <a:pt x="3233" y="471"/>
                          <a:pt x="3033" y="669"/>
                          <a:pt x="3033" y="669"/>
                        </a:cubicBezTo>
                        <a:cubicBezTo>
                          <a:pt x="2436" y="74"/>
                          <a:pt x="1838" y="-124"/>
                          <a:pt x="1239" y="74"/>
                        </a:cubicBezTo>
                        <a:cubicBezTo>
                          <a:pt x="442" y="471"/>
                          <a:pt x="641" y="1659"/>
                          <a:pt x="1040" y="3244"/>
                        </a:cubicBezTo>
                        <a:lnTo>
                          <a:pt x="1040" y="3244"/>
                        </a:lnTo>
                        <a:cubicBezTo>
                          <a:pt x="243" y="3442"/>
                          <a:pt x="-355" y="4432"/>
                          <a:pt x="243" y="6413"/>
                        </a:cubicBezTo>
                        <a:cubicBezTo>
                          <a:pt x="841" y="7998"/>
                          <a:pt x="1439" y="8988"/>
                          <a:pt x="2037" y="9781"/>
                        </a:cubicBezTo>
                        <a:cubicBezTo>
                          <a:pt x="1638" y="9583"/>
                          <a:pt x="1239" y="9781"/>
                          <a:pt x="841" y="10177"/>
                        </a:cubicBezTo>
                        <a:cubicBezTo>
                          <a:pt x="243" y="11365"/>
                          <a:pt x="641" y="12950"/>
                          <a:pt x="1439" y="14931"/>
                        </a:cubicBezTo>
                        <a:cubicBezTo>
                          <a:pt x="2834" y="15129"/>
                          <a:pt x="4030" y="15327"/>
                          <a:pt x="5425" y="15327"/>
                        </a:cubicBezTo>
                        <a:cubicBezTo>
                          <a:pt x="5425" y="15327"/>
                          <a:pt x="5425" y="15327"/>
                          <a:pt x="5425" y="15327"/>
                        </a:cubicBezTo>
                        <a:cubicBezTo>
                          <a:pt x="5425" y="15327"/>
                          <a:pt x="5425" y="15327"/>
                          <a:pt x="5625" y="15525"/>
                        </a:cubicBezTo>
                        <a:cubicBezTo>
                          <a:pt x="7219" y="15723"/>
                          <a:pt x="8814" y="15921"/>
                          <a:pt x="10608" y="16119"/>
                        </a:cubicBezTo>
                        <a:cubicBezTo>
                          <a:pt x="10409" y="15327"/>
                          <a:pt x="9810" y="14337"/>
                          <a:pt x="9013" y="13346"/>
                        </a:cubicBezTo>
                        <a:cubicBezTo>
                          <a:pt x="7618" y="11960"/>
                          <a:pt x="6023" y="11365"/>
                          <a:pt x="4827" y="12158"/>
                        </a:cubicBezTo>
                        <a:cubicBezTo>
                          <a:pt x="4628" y="12356"/>
                          <a:pt x="4628" y="12554"/>
                          <a:pt x="4628" y="12752"/>
                        </a:cubicBezTo>
                        <a:cubicBezTo>
                          <a:pt x="4628" y="12752"/>
                          <a:pt x="4628" y="12554"/>
                          <a:pt x="4628" y="12554"/>
                        </a:cubicBezTo>
                        <a:cubicBezTo>
                          <a:pt x="4429" y="12158"/>
                          <a:pt x="4229" y="11960"/>
                          <a:pt x="4030" y="11563"/>
                        </a:cubicBezTo>
                        <a:cubicBezTo>
                          <a:pt x="4429" y="11762"/>
                          <a:pt x="5027" y="11960"/>
                          <a:pt x="5425" y="11960"/>
                        </a:cubicBezTo>
                        <a:cubicBezTo>
                          <a:pt x="6422" y="11960"/>
                          <a:pt x="6223" y="10177"/>
                          <a:pt x="5425" y="8394"/>
                        </a:cubicBezTo>
                        <a:lnTo>
                          <a:pt x="5625" y="8196"/>
                        </a:lnTo>
                        <a:cubicBezTo>
                          <a:pt x="6422" y="8394"/>
                          <a:pt x="6821" y="8592"/>
                          <a:pt x="7020" y="83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10" name="Freeform 3509">
                    <a:extLst>
                      <a:ext uri="{FF2B5EF4-FFF2-40B4-BE49-F238E27FC236}">
                        <a16:creationId xmlns:a16="http://schemas.microsoft.com/office/drawing/2014/main" id="{0CB0A1AA-16ED-8589-6993-83C98BB5F490}"/>
                      </a:ext>
                    </a:extLst>
                  </p:cNvPr>
                  <p:cNvSpPr/>
                  <p:nvPr/>
                </p:nvSpPr>
                <p:spPr>
                  <a:xfrm>
                    <a:off x="1960639" y="5801760"/>
                    <a:ext cx="6109" cy="8304"/>
                  </a:xfrm>
                  <a:custGeom>
                    <a:avLst/>
                    <a:gdLst>
                      <a:gd name="connsiteX0" fmla="*/ 5692 w 6109"/>
                      <a:gd name="connsiteY0" fmla="*/ 7979 h 8304"/>
                      <a:gd name="connsiteX1" fmla="*/ 4895 w 6109"/>
                      <a:gd name="connsiteY1" fmla="*/ 3423 h 8304"/>
                      <a:gd name="connsiteX2" fmla="*/ 908 w 6109"/>
                      <a:gd name="connsiteY2" fmla="*/ 56 h 8304"/>
                      <a:gd name="connsiteX3" fmla="*/ 310 w 6109"/>
                      <a:gd name="connsiteY3" fmla="*/ 452 h 8304"/>
                      <a:gd name="connsiteX4" fmla="*/ 1506 w 6109"/>
                      <a:gd name="connsiteY4" fmla="*/ 5404 h 8304"/>
                      <a:gd name="connsiteX5" fmla="*/ 5692 w 6109"/>
                      <a:gd name="connsiteY5" fmla="*/ 7979 h 8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109" h="8304">
                        <a:moveTo>
                          <a:pt x="5692" y="7979"/>
                        </a:moveTo>
                        <a:cubicBezTo>
                          <a:pt x="6688" y="7187"/>
                          <a:pt x="5692" y="5404"/>
                          <a:pt x="4895" y="3423"/>
                        </a:cubicBezTo>
                        <a:cubicBezTo>
                          <a:pt x="3699" y="1442"/>
                          <a:pt x="2104" y="-341"/>
                          <a:pt x="908" y="56"/>
                        </a:cubicBezTo>
                        <a:cubicBezTo>
                          <a:pt x="709" y="254"/>
                          <a:pt x="509" y="254"/>
                          <a:pt x="310" y="452"/>
                        </a:cubicBezTo>
                        <a:cubicBezTo>
                          <a:pt x="-288" y="1442"/>
                          <a:pt x="-89" y="3423"/>
                          <a:pt x="1506" y="5404"/>
                        </a:cubicBezTo>
                        <a:cubicBezTo>
                          <a:pt x="2901" y="7583"/>
                          <a:pt x="4496" y="8970"/>
                          <a:pt x="5692" y="797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11" name="Freeform 3510">
                    <a:extLst>
                      <a:ext uri="{FF2B5EF4-FFF2-40B4-BE49-F238E27FC236}">
                        <a16:creationId xmlns:a16="http://schemas.microsoft.com/office/drawing/2014/main" id="{9DB942FA-5069-F5FF-4ABF-625C8D233FD2}"/>
                      </a:ext>
                    </a:extLst>
                  </p:cNvPr>
                  <p:cNvSpPr/>
                  <p:nvPr/>
                </p:nvSpPr>
                <p:spPr>
                  <a:xfrm>
                    <a:off x="1988930" y="5795252"/>
                    <a:ext cx="10826" cy="16022"/>
                  </a:xfrm>
                  <a:custGeom>
                    <a:avLst/>
                    <a:gdLst>
                      <a:gd name="connsiteX0" fmla="*/ 722 w 10826"/>
                      <a:gd name="connsiteY0" fmla="*/ 3196 h 16022"/>
                      <a:gd name="connsiteX1" fmla="*/ 1121 w 10826"/>
                      <a:gd name="connsiteY1" fmla="*/ 8544 h 16022"/>
                      <a:gd name="connsiteX2" fmla="*/ 5307 w 10826"/>
                      <a:gd name="connsiteY2" fmla="*/ 11912 h 16022"/>
                      <a:gd name="connsiteX3" fmla="*/ 5905 w 10826"/>
                      <a:gd name="connsiteY3" fmla="*/ 10723 h 16022"/>
                      <a:gd name="connsiteX4" fmla="*/ 6303 w 10826"/>
                      <a:gd name="connsiteY4" fmla="*/ 12506 h 16022"/>
                      <a:gd name="connsiteX5" fmla="*/ 10090 w 10826"/>
                      <a:gd name="connsiteY5" fmla="*/ 15873 h 16022"/>
                      <a:gd name="connsiteX6" fmla="*/ 9692 w 10826"/>
                      <a:gd name="connsiteY6" fmla="*/ 11714 h 16022"/>
                      <a:gd name="connsiteX7" fmla="*/ 7101 w 10826"/>
                      <a:gd name="connsiteY7" fmla="*/ 8544 h 16022"/>
                      <a:gd name="connsiteX8" fmla="*/ 5905 w 10826"/>
                      <a:gd name="connsiteY8" fmla="*/ 9931 h 16022"/>
                      <a:gd name="connsiteX9" fmla="*/ 4310 w 10826"/>
                      <a:gd name="connsiteY9" fmla="*/ 5771 h 16022"/>
                      <a:gd name="connsiteX10" fmla="*/ 3712 w 10826"/>
                      <a:gd name="connsiteY10" fmla="*/ 4781 h 16022"/>
                      <a:gd name="connsiteX11" fmla="*/ 3911 w 10826"/>
                      <a:gd name="connsiteY11" fmla="*/ 4781 h 16022"/>
                      <a:gd name="connsiteX12" fmla="*/ 5307 w 10826"/>
                      <a:gd name="connsiteY12" fmla="*/ 6365 h 16022"/>
                      <a:gd name="connsiteX13" fmla="*/ 10489 w 10826"/>
                      <a:gd name="connsiteY13" fmla="*/ 7752 h 16022"/>
                      <a:gd name="connsiteX14" fmla="*/ 8695 w 10826"/>
                      <a:gd name="connsiteY14" fmla="*/ 3592 h 16022"/>
                      <a:gd name="connsiteX15" fmla="*/ 8297 w 10826"/>
                      <a:gd name="connsiteY15" fmla="*/ 3394 h 16022"/>
                      <a:gd name="connsiteX16" fmla="*/ 6303 w 10826"/>
                      <a:gd name="connsiteY16" fmla="*/ 1017 h 16022"/>
                      <a:gd name="connsiteX17" fmla="*/ 2317 w 10826"/>
                      <a:gd name="connsiteY17" fmla="*/ 621 h 16022"/>
                      <a:gd name="connsiteX18" fmla="*/ 2715 w 10826"/>
                      <a:gd name="connsiteY18" fmla="*/ 3790 h 16022"/>
                      <a:gd name="connsiteX19" fmla="*/ 722 w 10826"/>
                      <a:gd name="connsiteY19" fmla="*/ 3196 h 160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0826" h="16022">
                        <a:moveTo>
                          <a:pt x="722" y="3196"/>
                        </a:moveTo>
                        <a:cubicBezTo>
                          <a:pt x="-474" y="3790"/>
                          <a:pt x="-75" y="6167"/>
                          <a:pt x="1121" y="8544"/>
                        </a:cubicBezTo>
                        <a:cubicBezTo>
                          <a:pt x="2516" y="11119"/>
                          <a:pt x="4111" y="12308"/>
                          <a:pt x="5307" y="11912"/>
                        </a:cubicBezTo>
                        <a:cubicBezTo>
                          <a:pt x="5705" y="11714"/>
                          <a:pt x="5905" y="11318"/>
                          <a:pt x="5905" y="10723"/>
                        </a:cubicBezTo>
                        <a:cubicBezTo>
                          <a:pt x="5905" y="11318"/>
                          <a:pt x="6104" y="11912"/>
                          <a:pt x="6303" y="12506"/>
                        </a:cubicBezTo>
                        <a:cubicBezTo>
                          <a:pt x="7499" y="15279"/>
                          <a:pt x="8894" y="16468"/>
                          <a:pt x="10090" y="15873"/>
                        </a:cubicBezTo>
                        <a:cubicBezTo>
                          <a:pt x="11087" y="15477"/>
                          <a:pt x="10688" y="13497"/>
                          <a:pt x="9692" y="11714"/>
                        </a:cubicBezTo>
                        <a:cubicBezTo>
                          <a:pt x="8894" y="9931"/>
                          <a:pt x="7699" y="8346"/>
                          <a:pt x="7101" y="8544"/>
                        </a:cubicBezTo>
                        <a:cubicBezTo>
                          <a:pt x="6303" y="8940"/>
                          <a:pt x="6104" y="9337"/>
                          <a:pt x="5905" y="9931"/>
                        </a:cubicBezTo>
                        <a:cubicBezTo>
                          <a:pt x="5705" y="8940"/>
                          <a:pt x="5307" y="7554"/>
                          <a:pt x="4310" y="5771"/>
                        </a:cubicBezTo>
                        <a:cubicBezTo>
                          <a:pt x="4111" y="5375"/>
                          <a:pt x="3911" y="4979"/>
                          <a:pt x="3712" y="4781"/>
                        </a:cubicBezTo>
                        <a:lnTo>
                          <a:pt x="3911" y="4781"/>
                        </a:lnTo>
                        <a:cubicBezTo>
                          <a:pt x="4310" y="5375"/>
                          <a:pt x="4709" y="5771"/>
                          <a:pt x="5307" y="6365"/>
                        </a:cubicBezTo>
                        <a:cubicBezTo>
                          <a:pt x="7300" y="8148"/>
                          <a:pt x="9293" y="8940"/>
                          <a:pt x="10489" y="7752"/>
                        </a:cubicBezTo>
                        <a:cubicBezTo>
                          <a:pt x="11486" y="6761"/>
                          <a:pt x="10090" y="4979"/>
                          <a:pt x="8695" y="3592"/>
                        </a:cubicBezTo>
                        <a:lnTo>
                          <a:pt x="8297" y="3394"/>
                        </a:lnTo>
                        <a:cubicBezTo>
                          <a:pt x="7898" y="2602"/>
                          <a:pt x="7300" y="1809"/>
                          <a:pt x="6303" y="1017"/>
                        </a:cubicBezTo>
                        <a:cubicBezTo>
                          <a:pt x="4509" y="-370"/>
                          <a:pt x="3313" y="-172"/>
                          <a:pt x="2317" y="621"/>
                        </a:cubicBezTo>
                        <a:cubicBezTo>
                          <a:pt x="1719" y="1413"/>
                          <a:pt x="1918" y="2602"/>
                          <a:pt x="2715" y="3790"/>
                        </a:cubicBezTo>
                        <a:cubicBezTo>
                          <a:pt x="2117" y="3196"/>
                          <a:pt x="1320" y="2800"/>
                          <a:pt x="722" y="319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12" name="Freeform 3511">
                    <a:extLst>
                      <a:ext uri="{FF2B5EF4-FFF2-40B4-BE49-F238E27FC236}">
                        <a16:creationId xmlns:a16="http://schemas.microsoft.com/office/drawing/2014/main" id="{786F0FCC-8368-89D8-F2FD-6A6F8B3B02AD}"/>
                      </a:ext>
                    </a:extLst>
                  </p:cNvPr>
                  <p:cNvSpPr/>
                  <p:nvPr/>
                </p:nvSpPr>
                <p:spPr>
                  <a:xfrm>
                    <a:off x="1950508" y="5837822"/>
                    <a:ext cx="10497" cy="9381"/>
                  </a:xfrm>
                  <a:custGeom>
                    <a:avLst/>
                    <a:gdLst>
                      <a:gd name="connsiteX0" fmla="*/ 9842 w 10497"/>
                      <a:gd name="connsiteY0" fmla="*/ 9356 h 9381"/>
                      <a:gd name="connsiteX1" fmla="*/ 9643 w 10497"/>
                      <a:gd name="connsiteY1" fmla="*/ 5593 h 9381"/>
                      <a:gd name="connsiteX2" fmla="*/ 5457 w 10497"/>
                      <a:gd name="connsiteY2" fmla="*/ 1631 h 9381"/>
                      <a:gd name="connsiteX3" fmla="*/ 5059 w 10497"/>
                      <a:gd name="connsiteY3" fmla="*/ 2225 h 9381"/>
                      <a:gd name="connsiteX4" fmla="*/ 4461 w 10497"/>
                      <a:gd name="connsiteY4" fmla="*/ 1631 h 9381"/>
                      <a:gd name="connsiteX5" fmla="*/ 275 w 10497"/>
                      <a:gd name="connsiteY5" fmla="*/ 443 h 9381"/>
                      <a:gd name="connsiteX6" fmla="*/ 1271 w 10497"/>
                      <a:gd name="connsiteY6" fmla="*/ 4206 h 9381"/>
                      <a:gd name="connsiteX7" fmla="*/ 2667 w 10497"/>
                      <a:gd name="connsiteY7" fmla="*/ 6583 h 9381"/>
                      <a:gd name="connsiteX8" fmla="*/ 6255 w 10497"/>
                      <a:gd name="connsiteY8" fmla="*/ 8366 h 9381"/>
                      <a:gd name="connsiteX9" fmla="*/ 6653 w 10497"/>
                      <a:gd name="connsiteY9" fmla="*/ 6980 h 9381"/>
                      <a:gd name="connsiteX10" fmla="*/ 9842 w 10497"/>
                      <a:gd name="connsiteY10" fmla="*/ 9356 h 9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497" h="9381">
                        <a:moveTo>
                          <a:pt x="9842" y="9356"/>
                        </a:moveTo>
                        <a:cubicBezTo>
                          <a:pt x="10839" y="9159"/>
                          <a:pt x="10640" y="7376"/>
                          <a:pt x="9643" y="5593"/>
                        </a:cubicBezTo>
                        <a:cubicBezTo>
                          <a:pt x="8447" y="3216"/>
                          <a:pt x="7052" y="1829"/>
                          <a:pt x="5457" y="1631"/>
                        </a:cubicBezTo>
                        <a:cubicBezTo>
                          <a:pt x="5258" y="1829"/>
                          <a:pt x="5059" y="2027"/>
                          <a:pt x="5059" y="2225"/>
                        </a:cubicBezTo>
                        <a:cubicBezTo>
                          <a:pt x="4859" y="2027"/>
                          <a:pt x="4660" y="1829"/>
                          <a:pt x="4461" y="1631"/>
                        </a:cubicBezTo>
                        <a:cubicBezTo>
                          <a:pt x="2866" y="244"/>
                          <a:pt x="1271" y="-548"/>
                          <a:pt x="275" y="443"/>
                        </a:cubicBezTo>
                        <a:cubicBezTo>
                          <a:pt x="-323" y="1433"/>
                          <a:pt x="75" y="2820"/>
                          <a:pt x="1271" y="4206"/>
                        </a:cubicBezTo>
                        <a:cubicBezTo>
                          <a:pt x="1471" y="4999"/>
                          <a:pt x="1869" y="5791"/>
                          <a:pt x="2667" y="6583"/>
                        </a:cubicBezTo>
                        <a:cubicBezTo>
                          <a:pt x="3863" y="8366"/>
                          <a:pt x="5258" y="8762"/>
                          <a:pt x="6255" y="8366"/>
                        </a:cubicBezTo>
                        <a:cubicBezTo>
                          <a:pt x="6653" y="8168"/>
                          <a:pt x="6653" y="7574"/>
                          <a:pt x="6653" y="6980"/>
                        </a:cubicBezTo>
                        <a:cubicBezTo>
                          <a:pt x="7650" y="8564"/>
                          <a:pt x="8646" y="9555"/>
                          <a:pt x="9842" y="93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13" name="Freeform 3512">
                    <a:extLst>
                      <a:ext uri="{FF2B5EF4-FFF2-40B4-BE49-F238E27FC236}">
                        <a16:creationId xmlns:a16="http://schemas.microsoft.com/office/drawing/2014/main" id="{F3B77236-BCE9-BAFA-25D5-1EA11C7465FE}"/>
                      </a:ext>
                    </a:extLst>
                  </p:cNvPr>
                  <p:cNvSpPr/>
                  <p:nvPr/>
                </p:nvSpPr>
                <p:spPr>
                  <a:xfrm>
                    <a:off x="1934759" y="5854330"/>
                    <a:ext cx="3666" cy="1762"/>
                  </a:xfrm>
                  <a:custGeom>
                    <a:avLst/>
                    <a:gdLst>
                      <a:gd name="connsiteX0" fmla="*/ 477 w 3666"/>
                      <a:gd name="connsiteY0" fmla="*/ 178 h 1762"/>
                      <a:gd name="connsiteX1" fmla="*/ 78 w 3666"/>
                      <a:gd name="connsiteY1" fmla="*/ 1762 h 1762"/>
                      <a:gd name="connsiteX2" fmla="*/ 3666 w 3666"/>
                      <a:gd name="connsiteY2" fmla="*/ 1762 h 1762"/>
                      <a:gd name="connsiteX3" fmla="*/ 477 w 3666"/>
                      <a:gd name="connsiteY3" fmla="*/ 178 h 17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66" h="1762">
                        <a:moveTo>
                          <a:pt x="477" y="178"/>
                        </a:moveTo>
                        <a:cubicBezTo>
                          <a:pt x="78" y="574"/>
                          <a:pt x="-121" y="1168"/>
                          <a:pt x="78" y="1762"/>
                        </a:cubicBezTo>
                        <a:cubicBezTo>
                          <a:pt x="1274" y="1762"/>
                          <a:pt x="2470" y="1762"/>
                          <a:pt x="3666" y="1762"/>
                        </a:cubicBezTo>
                        <a:cubicBezTo>
                          <a:pt x="2470" y="574"/>
                          <a:pt x="1274" y="-417"/>
                          <a:pt x="477" y="1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14" name="Freeform 3513">
                    <a:extLst>
                      <a:ext uri="{FF2B5EF4-FFF2-40B4-BE49-F238E27FC236}">
                        <a16:creationId xmlns:a16="http://schemas.microsoft.com/office/drawing/2014/main" id="{A2DA7D4D-CC7F-6DDA-9649-04E6807C2903}"/>
                      </a:ext>
                    </a:extLst>
                  </p:cNvPr>
                  <p:cNvSpPr/>
                  <p:nvPr/>
                </p:nvSpPr>
                <p:spPr>
                  <a:xfrm>
                    <a:off x="2009150" y="5833476"/>
                    <a:ext cx="4900" cy="7471"/>
                  </a:xfrm>
                  <a:custGeom>
                    <a:avLst/>
                    <a:gdLst>
                      <a:gd name="connsiteX0" fmla="*/ 4620 w 4900"/>
                      <a:gd name="connsiteY0" fmla="*/ 7165 h 7471"/>
                      <a:gd name="connsiteX1" fmla="*/ 3822 w 4900"/>
                      <a:gd name="connsiteY1" fmla="*/ 2807 h 7471"/>
                      <a:gd name="connsiteX2" fmla="*/ 235 w 4900"/>
                      <a:gd name="connsiteY2" fmla="*/ 628 h 7471"/>
                      <a:gd name="connsiteX3" fmla="*/ 1430 w 4900"/>
                      <a:gd name="connsiteY3" fmla="*/ 5382 h 7471"/>
                      <a:gd name="connsiteX4" fmla="*/ 4620 w 4900"/>
                      <a:gd name="connsiteY4" fmla="*/ 7165 h 74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0" h="7471">
                        <a:moveTo>
                          <a:pt x="4620" y="7165"/>
                        </a:moveTo>
                        <a:cubicBezTo>
                          <a:pt x="5218" y="6372"/>
                          <a:pt x="4819" y="4392"/>
                          <a:pt x="3822" y="2807"/>
                        </a:cubicBezTo>
                        <a:cubicBezTo>
                          <a:pt x="2427" y="232"/>
                          <a:pt x="1032" y="-759"/>
                          <a:pt x="235" y="628"/>
                        </a:cubicBezTo>
                        <a:cubicBezTo>
                          <a:pt x="-363" y="1618"/>
                          <a:pt x="235" y="3599"/>
                          <a:pt x="1430" y="5382"/>
                        </a:cubicBezTo>
                        <a:cubicBezTo>
                          <a:pt x="2627" y="7165"/>
                          <a:pt x="3623" y="7957"/>
                          <a:pt x="4620" y="71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15" name="Freeform 3514">
                    <a:extLst>
                      <a:ext uri="{FF2B5EF4-FFF2-40B4-BE49-F238E27FC236}">
                        <a16:creationId xmlns:a16="http://schemas.microsoft.com/office/drawing/2014/main" id="{887BAC4B-06E7-1269-B6FC-CD07BFC19A50}"/>
                      </a:ext>
                    </a:extLst>
                  </p:cNvPr>
                  <p:cNvSpPr/>
                  <p:nvPr/>
                </p:nvSpPr>
                <p:spPr>
                  <a:xfrm>
                    <a:off x="1902518" y="5844999"/>
                    <a:ext cx="8088" cy="11885"/>
                  </a:xfrm>
                  <a:custGeom>
                    <a:avLst/>
                    <a:gdLst>
                      <a:gd name="connsiteX0" fmla="*/ 4015 w 8088"/>
                      <a:gd name="connsiteY0" fmla="*/ 2575 h 11885"/>
                      <a:gd name="connsiteX1" fmla="*/ 3616 w 8088"/>
                      <a:gd name="connsiteY1" fmla="*/ 0 h 11885"/>
                      <a:gd name="connsiteX2" fmla="*/ 825 w 8088"/>
                      <a:gd name="connsiteY2" fmla="*/ 2179 h 11885"/>
                      <a:gd name="connsiteX3" fmla="*/ 2420 w 8088"/>
                      <a:gd name="connsiteY3" fmla="*/ 2773 h 11885"/>
                      <a:gd name="connsiteX4" fmla="*/ 2819 w 8088"/>
                      <a:gd name="connsiteY4" fmla="*/ 2773 h 11885"/>
                      <a:gd name="connsiteX5" fmla="*/ 2819 w 8088"/>
                      <a:gd name="connsiteY5" fmla="*/ 2773 h 11885"/>
                      <a:gd name="connsiteX6" fmla="*/ 3815 w 8088"/>
                      <a:gd name="connsiteY6" fmla="*/ 7131 h 11885"/>
                      <a:gd name="connsiteX7" fmla="*/ 4613 w 8088"/>
                      <a:gd name="connsiteY7" fmla="*/ 7924 h 11885"/>
                      <a:gd name="connsiteX8" fmla="*/ 227 w 8088"/>
                      <a:gd name="connsiteY8" fmla="*/ 7131 h 11885"/>
                      <a:gd name="connsiteX9" fmla="*/ 1822 w 8088"/>
                      <a:gd name="connsiteY9" fmla="*/ 11291 h 11885"/>
                      <a:gd name="connsiteX10" fmla="*/ 2619 w 8088"/>
                      <a:gd name="connsiteY10" fmla="*/ 11885 h 11885"/>
                      <a:gd name="connsiteX11" fmla="*/ 6805 w 8088"/>
                      <a:gd name="connsiteY11" fmla="*/ 11687 h 11885"/>
                      <a:gd name="connsiteX12" fmla="*/ 5410 w 8088"/>
                      <a:gd name="connsiteY12" fmla="*/ 8716 h 11885"/>
                      <a:gd name="connsiteX13" fmla="*/ 7403 w 8088"/>
                      <a:gd name="connsiteY13" fmla="*/ 9112 h 11885"/>
                      <a:gd name="connsiteX14" fmla="*/ 6805 w 8088"/>
                      <a:gd name="connsiteY14" fmla="*/ 4952 h 11885"/>
                      <a:gd name="connsiteX15" fmla="*/ 4015 w 8088"/>
                      <a:gd name="connsiteY15" fmla="*/ 2575 h 118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8088" h="11885">
                        <a:moveTo>
                          <a:pt x="4015" y="2575"/>
                        </a:moveTo>
                        <a:cubicBezTo>
                          <a:pt x="4413" y="2179"/>
                          <a:pt x="4015" y="1189"/>
                          <a:pt x="3616" y="0"/>
                        </a:cubicBezTo>
                        <a:cubicBezTo>
                          <a:pt x="2619" y="792"/>
                          <a:pt x="1822" y="1387"/>
                          <a:pt x="825" y="2179"/>
                        </a:cubicBezTo>
                        <a:cubicBezTo>
                          <a:pt x="1423" y="2377"/>
                          <a:pt x="2021" y="2575"/>
                          <a:pt x="2420" y="2773"/>
                        </a:cubicBezTo>
                        <a:cubicBezTo>
                          <a:pt x="2619" y="2773"/>
                          <a:pt x="2619" y="2773"/>
                          <a:pt x="2819" y="2773"/>
                        </a:cubicBezTo>
                        <a:cubicBezTo>
                          <a:pt x="2819" y="2773"/>
                          <a:pt x="2819" y="2773"/>
                          <a:pt x="2819" y="2773"/>
                        </a:cubicBezTo>
                        <a:cubicBezTo>
                          <a:pt x="2221" y="3566"/>
                          <a:pt x="2420" y="5348"/>
                          <a:pt x="3815" y="7131"/>
                        </a:cubicBezTo>
                        <a:cubicBezTo>
                          <a:pt x="4015" y="7527"/>
                          <a:pt x="4413" y="7726"/>
                          <a:pt x="4613" y="7924"/>
                        </a:cubicBezTo>
                        <a:cubicBezTo>
                          <a:pt x="3018" y="6933"/>
                          <a:pt x="1025" y="5745"/>
                          <a:pt x="227" y="7131"/>
                        </a:cubicBezTo>
                        <a:cubicBezTo>
                          <a:pt x="-371" y="8122"/>
                          <a:pt x="227" y="9904"/>
                          <a:pt x="1822" y="11291"/>
                        </a:cubicBezTo>
                        <a:cubicBezTo>
                          <a:pt x="2021" y="11489"/>
                          <a:pt x="2420" y="11687"/>
                          <a:pt x="2619" y="11885"/>
                        </a:cubicBezTo>
                        <a:cubicBezTo>
                          <a:pt x="4015" y="11885"/>
                          <a:pt x="5410" y="11687"/>
                          <a:pt x="6805" y="11687"/>
                        </a:cubicBezTo>
                        <a:cubicBezTo>
                          <a:pt x="7204" y="10895"/>
                          <a:pt x="6805" y="9904"/>
                          <a:pt x="5410" y="8716"/>
                        </a:cubicBezTo>
                        <a:cubicBezTo>
                          <a:pt x="6207" y="9310"/>
                          <a:pt x="6805" y="9310"/>
                          <a:pt x="7403" y="9112"/>
                        </a:cubicBezTo>
                        <a:cubicBezTo>
                          <a:pt x="8400" y="8716"/>
                          <a:pt x="8400" y="7527"/>
                          <a:pt x="6805" y="4952"/>
                        </a:cubicBezTo>
                        <a:cubicBezTo>
                          <a:pt x="6008" y="4160"/>
                          <a:pt x="5011" y="2773"/>
                          <a:pt x="4015" y="25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16" name="Freeform 3515">
                    <a:extLst>
                      <a:ext uri="{FF2B5EF4-FFF2-40B4-BE49-F238E27FC236}">
                        <a16:creationId xmlns:a16="http://schemas.microsoft.com/office/drawing/2014/main" id="{84BDBF54-EA62-C6B6-B9C9-8D3EB168C053}"/>
                      </a:ext>
                    </a:extLst>
                  </p:cNvPr>
                  <p:cNvSpPr/>
                  <p:nvPr/>
                </p:nvSpPr>
                <p:spPr>
                  <a:xfrm>
                    <a:off x="1927661" y="5825190"/>
                    <a:ext cx="7440" cy="9158"/>
                  </a:xfrm>
                  <a:custGeom>
                    <a:avLst/>
                    <a:gdLst>
                      <a:gd name="connsiteX0" fmla="*/ 6378 w 7440"/>
                      <a:gd name="connsiteY0" fmla="*/ 4952 h 9158"/>
                      <a:gd name="connsiteX1" fmla="*/ 4186 w 7440"/>
                      <a:gd name="connsiteY1" fmla="*/ 2179 h 9158"/>
                      <a:gd name="connsiteX2" fmla="*/ 3389 w 7440"/>
                      <a:gd name="connsiteY2" fmla="*/ 0 h 9158"/>
                      <a:gd name="connsiteX3" fmla="*/ 0 w 7440"/>
                      <a:gd name="connsiteY3" fmla="*/ 2575 h 9158"/>
                      <a:gd name="connsiteX4" fmla="*/ 997 w 7440"/>
                      <a:gd name="connsiteY4" fmla="*/ 3169 h 9158"/>
                      <a:gd name="connsiteX5" fmla="*/ 2392 w 7440"/>
                      <a:gd name="connsiteY5" fmla="*/ 6141 h 9158"/>
                      <a:gd name="connsiteX6" fmla="*/ 6777 w 7440"/>
                      <a:gd name="connsiteY6" fmla="*/ 8914 h 9158"/>
                      <a:gd name="connsiteX7" fmla="*/ 6378 w 7440"/>
                      <a:gd name="connsiteY7" fmla="*/ 4952 h 9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440" h="9158">
                        <a:moveTo>
                          <a:pt x="6378" y="4952"/>
                        </a:moveTo>
                        <a:cubicBezTo>
                          <a:pt x="5780" y="3962"/>
                          <a:pt x="4983" y="2971"/>
                          <a:pt x="4186" y="2179"/>
                        </a:cubicBezTo>
                        <a:cubicBezTo>
                          <a:pt x="4186" y="1585"/>
                          <a:pt x="3986" y="792"/>
                          <a:pt x="3389" y="0"/>
                        </a:cubicBezTo>
                        <a:cubicBezTo>
                          <a:pt x="2392" y="792"/>
                          <a:pt x="1196" y="1783"/>
                          <a:pt x="0" y="2575"/>
                        </a:cubicBezTo>
                        <a:cubicBezTo>
                          <a:pt x="399" y="2773"/>
                          <a:pt x="797" y="2971"/>
                          <a:pt x="997" y="3169"/>
                        </a:cubicBezTo>
                        <a:cubicBezTo>
                          <a:pt x="1196" y="3962"/>
                          <a:pt x="1594" y="4952"/>
                          <a:pt x="2392" y="6141"/>
                        </a:cubicBezTo>
                        <a:cubicBezTo>
                          <a:pt x="3986" y="8518"/>
                          <a:pt x="5581" y="9706"/>
                          <a:pt x="6777" y="8914"/>
                        </a:cubicBezTo>
                        <a:cubicBezTo>
                          <a:pt x="7973" y="8716"/>
                          <a:pt x="7375" y="6933"/>
                          <a:pt x="6378" y="49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17" name="Freeform 3516">
                    <a:extLst>
                      <a:ext uri="{FF2B5EF4-FFF2-40B4-BE49-F238E27FC236}">
                        <a16:creationId xmlns:a16="http://schemas.microsoft.com/office/drawing/2014/main" id="{84628C06-023C-DD7F-E945-43035495E173}"/>
                      </a:ext>
                    </a:extLst>
                  </p:cNvPr>
                  <p:cNvSpPr/>
                  <p:nvPr/>
                </p:nvSpPr>
                <p:spPr>
                  <a:xfrm>
                    <a:off x="1950185" y="5808749"/>
                    <a:ext cx="1993" cy="1733"/>
                  </a:xfrm>
                  <a:custGeom>
                    <a:avLst/>
                    <a:gdLst>
                      <a:gd name="connsiteX0" fmla="*/ 1395 w 1993"/>
                      <a:gd name="connsiteY0" fmla="*/ 1585 h 1733"/>
                      <a:gd name="connsiteX1" fmla="*/ 1993 w 1993"/>
                      <a:gd name="connsiteY1" fmla="*/ 0 h 1733"/>
                      <a:gd name="connsiteX2" fmla="*/ 0 w 1993"/>
                      <a:gd name="connsiteY2" fmla="*/ 1585 h 1733"/>
                      <a:gd name="connsiteX3" fmla="*/ 1395 w 1993"/>
                      <a:gd name="connsiteY3" fmla="*/ 1585 h 17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93" h="1733">
                        <a:moveTo>
                          <a:pt x="1395" y="1585"/>
                        </a:moveTo>
                        <a:cubicBezTo>
                          <a:pt x="1993" y="1387"/>
                          <a:pt x="1993" y="792"/>
                          <a:pt x="1993" y="0"/>
                        </a:cubicBezTo>
                        <a:cubicBezTo>
                          <a:pt x="1395" y="594"/>
                          <a:pt x="598" y="990"/>
                          <a:pt x="0" y="1585"/>
                        </a:cubicBezTo>
                        <a:cubicBezTo>
                          <a:pt x="598" y="1783"/>
                          <a:pt x="997" y="1783"/>
                          <a:pt x="1395" y="15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18" name="Freeform 3517">
                    <a:extLst>
                      <a:ext uri="{FF2B5EF4-FFF2-40B4-BE49-F238E27FC236}">
                        <a16:creationId xmlns:a16="http://schemas.microsoft.com/office/drawing/2014/main" id="{2567D6DC-DB8E-2C27-022C-F09D5D132F0E}"/>
                      </a:ext>
                    </a:extLst>
                  </p:cNvPr>
                  <p:cNvSpPr/>
                  <p:nvPr/>
                </p:nvSpPr>
                <p:spPr>
                  <a:xfrm>
                    <a:off x="1980084" y="5782007"/>
                    <a:ext cx="19114" cy="11961"/>
                  </a:xfrm>
                  <a:custGeom>
                    <a:avLst/>
                    <a:gdLst>
                      <a:gd name="connsiteX0" fmla="*/ 4385 w 19114"/>
                      <a:gd name="connsiteY0" fmla="*/ 9508 h 11961"/>
                      <a:gd name="connsiteX1" fmla="*/ 4385 w 19114"/>
                      <a:gd name="connsiteY1" fmla="*/ 5547 h 11961"/>
                      <a:gd name="connsiteX2" fmla="*/ 4585 w 19114"/>
                      <a:gd name="connsiteY2" fmla="*/ 5348 h 11961"/>
                      <a:gd name="connsiteX3" fmla="*/ 8372 w 19114"/>
                      <a:gd name="connsiteY3" fmla="*/ 6933 h 11961"/>
                      <a:gd name="connsiteX4" fmla="*/ 9169 w 19114"/>
                      <a:gd name="connsiteY4" fmla="*/ 9310 h 11961"/>
                      <a:gd name="connsiteX5" fmla="*/ 12558 w 19114"/>
                      <a:gd name="connsiteY5" fmla="*/ 11885 h 11961"/>
                      <a:gd name="connsiteX6" fmla="*/ 12757 w 19114"/>
                      <a:gd name="connsiteY6" fmla="*/ 7329 h 11961"/>
                      <a:gd name="connsiteX7" fmla="*/ 18139 w 19114"/>
                      <a:gd name="connsiteY7" fmla="*/ 11489 h 11961"/>
                      <a:gd name="connsiteX8" fmla="*/ 18537 w 19114"/>
                      <a:gd name="connsiteY8" fmla="*/ 7924 h 11961"/>
                      <a:gd name="connsiteX9" fmla="*/ 11362 w 19114"/>
                      <a:gd name="connsiteY9" fmla="*/ 0 h 11961"/>
                      <a:gd name="connsiteX10" fmla="*/ 10365 w 19114"/>
                      <a:gd name="connsiteY10" fmla="*/ 2377 h 11961"/>
                      <a:gd name="connsiteX11" fmla="*/ 7375 w 19114"/>
                      <a:gd name="connsiteY11" fmla="*/ 594 h 11961"/>
                      <a:gd name="connsiteX12" fmla="*/ 3189 w 19114"/>
                      <a:gd name="connsiteY12" fmla="*/ 3566 h 11961"/>
                      <a:gd name="connsiteX13" fmla="*/ 1196 w 19114"/>
                      <a:gd name="connsiteY13" fmla="*/ 4952 h 11961"/>
                      <a:gd name="connsiteX14" fmla="*/ 0 w 19114"/>
                      <a:gd name="connsiteY14" fmla="*/ 5745 h 11961"/>
                      <a:gd name="connsiteX15" fmla="*/ 797 w 19114"/>
                      <a:gd name="connsiteY15" fmla="*/ 7329 h 11961"/>
                      <a:gd name="connsiteX16" fmla="*/ 4385 w 19114"/>
                      <a:gd name="connsiteY16" fmla="*/ 9508 h 11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9114" h="11961">
                        <a:moveTo>
                          <a:pt x="4385" y="9508"/>
                        </a:moveTo>
                        <a:cubicBezTo>
                          <a:pt x="5382" y="8914"/>
                          <a:pt x="5183" y="7329"/>
                          <a:pt x="4385" y="5547"/>
                        </a:cubicBezTo>
                        <a:lnTo>
                          <a:pt x="4585" y="5348"/>
                        </a:lnTo>
                        <a:cubicBezTo>
                          <a:pt x="5980" y="6141"/>
                          <a:pt x="7176" y="6735"/>
                          <a:pt x="8372" y="6933"/>
                        </a:cubicBezTo>
                        <a:cubicBezTo>
                          <a:pt x="8372" y="7726"/>
                          <a:pt x="8770" y="8518"/>
                          <a:pt x="9169" y="9310"/>
                        </a:cubicBezTo>
                        <a:cubicBezTo>
                          <a:pt x="9966" y="11093"/>
                          <a:pt x="11362" y="12282"/>
                          <a:pt x="12558" y="11885"/>
                        </a:cubicBezTo>
                        <a:cubicBezTo>
                          <a:pt x="13754" y="11687"/>
                          <a:pt x="13953" y="9904"/>
                          <a:pt x="12757" y="7329"/>
                        </a:cubicBezTo>
                        <a:cubicBezTo>
                          <a:pt x="14551" y="9706"/>
                          <a:pt x="16345" y="11291"/>
                          <a:pt x="18139" y="11489"/>
                        </a:cubicBezTo>
                        <a:cubicBezTo>
                          <a:pt x="19135" y="11489"/>
                          <a:pt x="19534" y="9904"/>
                          <a:pt x="18537" y="7924"/>
                        </a:cubicBezTo>
                        <a:cubicBezTo>
                          <a:pt x="16544" y="4160"/>
                          <a:pt x="14352" y="0"/>
                          <a:pt x="11362" y="0"/>
                        </a:cubicBezTo>
                        <a:cubicBezTo>
                          <a:pt x="10564" y="594"/>
                          <a:pt x="10166" y="1387"/>
                          <a:pt x="10365" y="2377"/>
                        </a:cubicBezTo>
                        <a:cubicBezTo>
                          <a:pt x="9368" y="1585"/>
                          <a:pt x="8372" y="991"/>
                          <a:pt x="7375" y="594"/>
                        </a:cubicBezTo>
                        <a:cubicBezTo>
                          <a:pt x="5980" y="1585"/>
                          <a:pt x="4585" y="2575"/>
                          <a:pt x="3189" y="3566"/>
                        </a:cubicBezTo>
                        <a:cubicBezTo>
                          <a:pt x="2591" y="3962"/>
                          <a:pt x="1993" y="4556"/>
                          <a:pt x="1196" y="4952"/>
                        </a:cubicBezTo>
                        <a:cubicBezTo>
                          <a:pt x="797" y="5150"/>
                          <a:pt x="399" y="5547"/>
                          <a:pt x="0" y="5745"/>
                        </a:cubicBezTo>
                        <a:cubicBezTo>
                          <a:pt x="199" y="6339"/>
                          <a:pt x="399" y="6735"/>
                          <a:pt x="797" y="7329"/>
                        </a:cubicBezTo>
                        <a:cubicBezTo>
                          <a:pt x="2392" y="9508"/>
                          <a:pt x="3588" y="10103"/>
                          <a:pt x="4385" y="950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19" name="Freeform 3518">
                    <a:extLst>
                      <a:ext uri="{FF2B5EF4-FFF2-40B4-BE49-F238E27FC236}">
                        <a16:creationId xmlns:a16="http://schemas.microsoft.com/office/drawing/2014/main" id="{2BD99337-27BA-9149-DECB-B8AB3BB49028}"/>
                      </a:ext>
                    </a:extLst>
                  </p:cNvPr>
                  <p:cNvSpPr/>
                  <p:nvPr/>
                </p:nvSpPr>
                <p:spPr>
                  <a:xfrm>
                    <a:off x="1978478" y="5814284"/>
                    <a:ext cx="5348" cy="8352"/>
                  </a:xfrm>
                  <a:custGeom>
                    <a:avLst/>
                    <a:gdLst>
                      <a:gd name="connsiteX0" fmla="*/ 609 w 5348"/>
                      <a:gd name="connsiteY0" fmla="*/ 210 h 8352"/>
                      <a:gd name="connsiteX1" fmla="*/ 1406 w 5348"/>
                      <a:gd name="connsiteY1" fmla="*/ 5558 h 8352"/>
                      <a:gd name="connsiteX2" fmla="*/ 4795 w 5348"/>
                      <a:gd name="connsiteY2" fmla="*/ 8331 h 8352"/>
                      <a:gd name="connsiteX3" fmla="*/ 3998 w 5348"/>
                      <a:gd name="connsiteY3" fmla="*/ 2785 h 8352"/>
                      <a:gd name="connsiteX4" fmla="*/ 609 w 5348"/>
                      <a:gd name="connsiteY4" fmla="*/ 210 h 8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48" h="8352">
                        <a:moveTo>
                          <a:pt x="609" y="210"/>
                        </a:moveTo>
                        <a:cubicBezTo>
                          <a:pt x="-387" y="1200"/>
                          <a:pt x="-188" y="3181"/>
                          <a:pt x="1406" y="5558"/>
                        </a:cubicBezTo>
                        <a:cubicBezTo>
                          <a:pt x="2403" y="7341"/>
                          <a:pt x="3599" y="8529"/>
                          <a:pt x="4795" y="8331"/>
                        </a:cubicBezTo>
                        <a:cubicBezTo>
                          <a:pt x="5792" y="7143"/>
                          <a:pt x="5393" y="5162"/>
                          <a:pt x="3998" y="2785"/>
                        </a:cubicBezTo>
                        <a:cubicBezTo>
                          <a:pt x="2802" y="1002"/>
                          <a:pt x="1606" y="-583"/>
                          <a:pt x="609" y="2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20" name="Freeform 3519">
                    <a:extLst>
                      <a:ext uri="{FF2B5EF4-FFF2-40B4-BE49-F238E27FC236}">
                        <a16:creationId xmlns:a16="http://schemas.microsoft.com/office/drawing/2014/main" id="{5E6C8F37-B573-67BA-CC7C-3FE0D9E57A9B}"/>
                      </a:ext>
                    </a:extLst>
                  </p:cNvPr>
                  <p:cNvSpPr/>
                  <p:nvPr/>
                </p:nvSpPr>
                <p:spPr>
                  <a:xfrm>
                    <a:off x="2023113" y="5799875"/>
                    <a:ext cx="9699" cy="9192"/>
                  </a:xfrm>
                  <a:custGeom>
                    <a:avLst/>
                    <a:gdLst>
                      <a:gd name="connsiteX0" fmla="*/ 424 w 9699"/>
                      <a:gd name="connsiteY0" fmla="*/ 356 h 9192"/>
                      <a:gd name="connsiteX1" fmla="*/ 1022 w 9699"/>
                      <a:gd name="connsiteY1" fmla="*/ 4912 h 9192"/>
                      <a:gd name="connsiteX2" fmla="*/ 4809 w 9699"/>
                      <a:gd name="connsiteY2" fmla="*/ 7685 h 9192"/>
                      <a:gd name="connsiteX3" fmla="*/ 5009 w 9699"/>
                      <a:gd name="connsiteY3" fmla="*/ 7487 h 9192"/>
                      <a:gd name="connsiteX4" fmla="*/ 8995 w 9699"/>
                      <a:gd name="connsiteY4" fmla="*/ 9072 h 9192"/>
                      <a:gd name="connsiteX5" fmla="*/ 8597 w 9699"/>
                      <a:gd name="connsiteY5" fmla="*/ 5308 h 9192"/>
                      <a:gd name="connsiteX6" fmla="*/ 3813 w 9699"/>
                      <a:gd name="connsiteY6" fmla="*/ 2535 h 9192"/>
                      <a:gd name="connsiteX7" fmla="*/ 424 w 9699"/>
                      <a:gd name="connsiteY7" fmla="*/ 356 h 91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699" h="9192">
                        <a:moveTo>
                          <a:pt x="424" y="356"/>
                        </a:moveTo>
                        <a:cubicBezTo>
                          <a:pt x="-373" y="1148"/>
                          <a:pt x="26" y="3129"/>
                          <a:pt x="1022" y="4912"/>
                        </a:cubicBezTo>
                        <a:cubicBezTo>
                          <a:pt x="2218" y="7487"/>
                          <a:pt x="3813" y="8676"/>
                          <a:pt x="4809" y="7685"/>
                        </a:cubicBezTo>
                        <a:cubicBezTo>
                          <a:pt x="4809" y="7685"/>
                          <a:pt x="5009" y="7487"/>
                          <a:pt x="5009" y="7487"/>
                        </a:cubicBezTo>
                        <a:cubicBezTo>
                          <a:pt x="6404" y="8874"/>
                          <a:pt x="7799" y="9468"/>
                          <a:pt x="8995" y="9072"/>
                        </a:cubicBezTo>
                        <a:cubicBezTo>
                          <a:pt x="9992" y="8280"/>
                          <a:pt x="9992" y="6893"/>
                          <a:pt x="8597" y="5308"/>
                        </a:cubicBezTo>
                        <a:cubicBezTo>
                          <a:pt x="7201" y="3525"/>
                          <a:pt x="5407" y="2139"/>
                          <a:pt x="3813" y="2535"/>
                        </a:cubicBezTo>
                        <a:cubicBezTo>
                          <a:pt x="2617" y="554"/>
                          <a:pt x="1421" y="-634"/>
                          <a:pt x="424" y="3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21" name="Freeform 3520">
                    <a:extLst>
                      <a:ext uri="{FF2B5EF4-FFF2-40B4-BE49-F238E27FC236}">
                        <a16:creationId xmlns:a16="http://schemas.microsoft.com/office/drawing/2014/main" id="{5133DAA2-2A48-B596-5197-D39C48B78783}"/>
                      </a:ext>
                    </a:extLst>
                  </p:cNvPr>
                  <p:cNvSpPr/>
                  <p:nvPr/>
                </p:nvSpPr>
                <p:spPr>
                  <a:xfrm>
                    <a:off x="1967547" y="5836055"/>
                    <a:ext cx="4941" cy="6445"/>
                  </a:xfrm>
                  <a:custGeom>
                    <a:avLst/>
                    <a:gdLst>
                      <a:gd name="connsiteX0" fmla="*/ 4365 w 4941"/>
                      <a:gd name="connsiteY0" fmla="*/ 6369 h 6445"/>
                      <a:gd name="connsiteX1" fmla="*/ 3966 w 4941"/>
                      <a:gd name="connsiteY1" fmla="*/ 2407 h 6445"/>
                      <a:gd name="connsiteX2" fmla="*/ 577 w 4941"/>
                      <a:gd name="connsiteY2" fmla="*/ 30 h 6445"/>
                      <a:gd name="connsiteX3" fmla="*/ 976 w 4941"/>
                      <a:gd name="connsiteY3" fmla="*/ 3991 h 6445"/>
                      <a:gd name="connsiteX4" fmla="*/ 4365 w 4941"/>
                      <a:gd name="connsiteY4" fmla="*/ 6369 h 6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41" h="6445">
                        <a:moveTo>
                          <a:pt x="4365" y="6369"/>
                        </a:moveTo>
                        <a:cubicBezTo>
                          <a:pt x="5361" y="5972"/>
                          <a:pt x="4963" y="3991"/>
                          <a:pt x="3966" y="2407"/>
                        </a:cubicBezTo>
                        <a:cubicBezTo>
                          <a:pt x="2969" y="624"/>
                          <a:pt x="1574" y="-168"/>
                          <a:pt x="577" y="30"/>
                        </a:cubicBezTo>
                        <a:cubicBezTo>
                          <a:pt x="-419" y="624"/>
                          <a:pt x="-21" y="2407"/>
                          <a:pt x="976" y="3991"/>
                        </a:cubicBezTo>
                        <a:cubicBezTo>
                          <a:pt x="2172" y="5576"/>
                          <a:pt x="3567" y="6765"/>
                          <a:pt x="4365" y="63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22" name="Freeform 3521">
                    <a:extLst>
                      <a:ext uri="{FF2B5EF4-FFF2-40B4-BE49-F238E27FC236}">
                        <a16:creationId xmlns:a16="http://schemas.microsoft.com/office/drawing/2014/main" id="{5B04217E-1398-F2FD-7814-F415974185DC}"/>
                      </a:ext>
                    </a:extLst>
                  </p:cNvPr>
                  <p:cNvSpPr/>
                  <p:nvPr/>
                </p:nvSpPr>
                <p:spPr>
                  <a:xfrm>
                    <a:off x="2000475" y="5809379"/>
                    <a:ext cx="11428" cy="12797"/>
                  </a:xfrm>
                  <a:custGeom>
                    <a:avLst/>
                    <a:gdLst>
                      <a:gd name="connsiteX0" fmla="*/ 6917 w 11428"/>
                      <a:gd name="connsiteY0" fmla="*/ 4124 h 12797"/>
                      <a:gd name="connsiteX1" fmla="*/ 5522 w 11428"/>
                      <a:gd name="connsiteY1" fmla="*/ 2143 h 12797"/>
                      <a:gd name="connsiteX2" fmla="*/ 539 w 11428"/>
                      <a:gd name="connsiteY2" fmla="*/ 558 h 12797"/>
                      <a:gd name="connsiteX3" fmla="*/ 1137 w 11428"/>
                      <a:gd name="connsiteY3" fmla="*/ 4718 h 12797"/>
                      <a:gd name="connsiteX4" fmla="*/ 3329 w 11428"/>
                      <a:gd name="connsiteY4" fmla="*/ 6501 h 12797"/>
                      <a:gd name="connsiteX5" fmla="*/ 3927 w 11428"/>
                      <a:gd name="connsiteY5" fmla="*/ 8086 h 12797"/>
                      <a:gd name="connsiteX6" fmla="*/ 7714 w 11428"/>
                      <a:gd name="connsiteY6" fmla="*/ 10661 h 12797"/>
                      <a:gd name="connsiteX7" fmla="*/ 7714 w 11428"/>
                      <a:gd name="connsiteY7" fmla="*/ 10463 h 12797"/>
                      <a:gd name="connsiteX8" fmla="*/ 10704 w 11428"/>
                      <a:gd name="connsiteY8" fmla="*/ 12642 h 12797"/>
                      <a:gd name="connsiteX9" fmla="*/ 10505 w 11428"/>
                      <a:gd name="connsiteY9" fmla="*/ 7293 h 12797"/>
                      <a:gd name="connsiteX10" fmla="*/ 6917 w 11428"/>
                      <a:gd name="connsiteY10" fmla="*/ 4124 h 127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428" h="12797">
                        <a:moveTo>
                          <a:pt x="6917" y="4124"/>
                        </a:moveTo>
                        <a:cubicBezTo>
                          <a:pt x="6518" y="3530"/>
                          <a:pt x="6120" y="2737"/>
                          <a:pt x="5522" y="2143"/>
                        </a:cubicBezTo>
                        <a:cubicBezTo>
                          <a:pt x="3728" y="162"/>
                          <a:pt x="1735" y="-630"/>
                          <a:pt x="539" y="558"/>
                        </a:cubicBezTo>
                        <a:cubicBezTo>
                          <a:pt x="-259" y="1351"/>
                          <a:pt x="-259" y="2936"/>
                          <a:pt x="1137" y="4718"/>
                        </a:cubicBezTo>
                        <a:cubicBezTo>
                          <a:pt x="1735" y="5511"/>
                          <a:pt x="2532" y="6105"/>
                          <a:pt x="3329" y="6501"/>
                        </a:cubicBezTo>
                        <a:cubicBezTo>
                          <a:pt x="3529" y="6897"/>
                          <a:pt x="3529" y="7491"/>
                          <a:pt x="3927" y="8086"/>
                        </a:cubicBezTo>
                        <a:cubicBezTo>
                          <a:pt x="5123" y="10463"/>
                          <a:pt x="6518" y="11651"/>
                          <a:pt x="7714" y="10661"/>
                        </a:cubicBezTo>
                        <a:lnTo>
                          <a:pt x="7714" y="10463"/>
                        </a:lnTo>
                        <a:cubicBezTo>
                          <a:pt x="8512" y="12048"/>
                          <a:pt x="9708" y="13236"/>
                          <a:pt x="10704" y="12642"/>
                        </a:cubicBezTo>
                        <a:cubicBezTo>
                          <a:pt x="11701" y="11651"/>
                          <a:pt x="11701" y="9869"/>
                          <a:pt x="10505" y="7293"/>
                        </a:cubicBezTo>
                        <a:cubicBezTo>
                          <a:pt x="9309" y="4916"/>
                          <a:pt x="8113" y="3530"/>
                          <a:pt x="6917" y="41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23" name="Freeform 3522">
                    <a:extLst>
                      <a:ext uri="{FF2B5EF4-FFF2-40B4-BE49-F238E27FC236}">
                        <a16:creationId xmlns:a16="http://schemas.microsoft.com/office/drawing/2014/main" id="{D2BB9DC4-43B3-4C5F-A142-EADDC6C82D8B}"/>
                      </a:ext>
                    </a:extLst>
                  </p:cNvPr>
                  <p:cNvSpPr/>
                  <p:nvPr/>
                </p:nvSpPr>
                <p:spPr>
                  <a:xfrm>
                    <a:off x="2106451" y="5853255"/>
                    <a:ext cx="19052" cy="19674"/>
                  </a:xfrm>
                  <a:custGeom>
                    <a:avLst/>
                    <a:gdLst>
                      <a:gd name="connsiteX0" fmla="*/ 1601 w 19052"/>
                      <a:gd name="connsiteY0" fmla="*/ 17892 h 19674"/>
                      <a:gd name="connsiteX1" fmla="*/ 3993 w 19052"/>
                      <a:gd name="connsiteY1" fmla="*/ 18288 h 19674"/>
                      <a:gd name="connsiteX2" fmla="*/ 4591 w 19052"/>
                      <a:gd name="connsiteY2" fmla="*/ 18288 h 19674"/>
                      <a:gd name="connsiteX3" fmla="*/ 7581 w 19052"/>
                      <a:gd name="connsiteY3" fmla="*/ 18684 h 19674"/>
                      <a:gd name="connsiteX4" fmla="*/ 4391 w 19052"/>
                      <a:gd name="connsiteY4" fmla="*/ 17496 h 19674"/>
                      <a:gd name="connsiteX5" fmla="*/ 5587 w 19052"/>
                      <a:gd name="connsiteY5" fmla="*/ 7988 h 19674"/>
                      <a:gd name="connsiteX6" fmla="*/ 9973 w 19052"/>
                      <a:gd name="connsiteY6" fmla="*/ 11553 h 19674"/>
                      <a:gd name="connsiteX7" fmla="*/ 9374 w 19052"/>
                      <a:gd name="connsiteY7" fmla="*/ 12544 h 19674"/>
                      <a:gd name="connsiteX8" fmla="*/ 8976 w 19052"/>
                      <a:gd name="connsiteY8" fmla="*/ 12544 h 19674"/>
                      <a:gd name="connsiteX9" fmla="*/ 6385 w 19052"/>
                      <a:gd name="connsiteY9" fmla="*/ 9969 h 19674"/>
                      <a:gd name="connsiteX10" fmla="*/ 5787 w 19052"/>
                      <a:gd name="connsiteY10" fmla="*/ 13534 h 19674"/>
                      <a:gd name="connsiteX11" fmla="*/ 8378 w 19052"/>
                      <a:gd name="connsiteY11" fmla="*/ 16902 h 19674"/>
                      <a:gd name="connsiteX12" fmla="*/ 8776 w 19052"/>
                      <a:gd name="connsiteY12" fmla="*/ 17496 h 19674"/>
                      <a:gd name="connsiteX13" fmla="*/ 7780 w 19052"/>
                      <a:gd name="connsiteY13" fmla="*/ 18090 h 19674"/>
                      <a:gd name="connsiteX14" fmla="*/ 7381 w 19052"/>
                      <a:gd name="connsiteY14" fmla="*/ 18486 h 19674"/>
                      <a:gd name="connsiteX15" fmla="*/ 15554 w 19052"/>
                      <a:gd name="connsiteY15" fmla="*/ 19675 h 19674"/>
                      <a:gd name="connsiteX16" fmla="*/ 12364 w 19052"/>
                      <a:gd name="connsiteY16" fmla="*/ 14525 h 19674"/>
                      <a:gd name="connsiteX17" fmla="*/ 12165 w 19052"/>
                      <a:gd name="connsiteY17" fmla="*/ 13930 h 19674"/>
                      <a:gd name="connsiteX18" fmla="*/ 10770 w 19052"/>
                      <a:gd name="connsiteY18" fmla="*/ 11751 h 19674"/>
                      <a:gd name="connsiteX19" fmla="*/ 10770 w 19052"/>
                      <a:gd name="connsiteY19" fmla="*/ 11553 h 19674"/>
                      <a:gd name="connsiteX20" fmla="*/ 10770 w 19052"/>
                      <a:gd name="connsiteY20" fmla="*/ 10959 h 19674"/>
                      <a:gd name="connsiteX21" fmla="*/ 12165 w 19052"/>
                      <a:gd name="connsiteY21" fmla="*/ 12940 h 19674"/>
                      <a:gd name="connsiteX22" fmla="*/ 18544 w 19052"/>
                      <a:gd name="connsiteY22" fmla="*/ 16307 h 19674"/>
                      <a:gd name="connsiteX23" fmla="*/ 16750 w 19052"/>
                      <a:gd name="connsiteY23" fmla="*/ 10365 h 19674"/>
                      <a:gd name="connsiteX24" fmla="*/ 10770 w 19052"/>
                      <a:gd name="connsiteY24" fmla="*/ 7790 h 19674"/>
                      <a:gd name="connsiteX25" fmla="*/ 10570 w 19052"/>
                      <a:gd name="connsiteY25" fmla="*/ 7988 h 19674"/>
                      <a:gd name="connsiteX26" fmla="*/ 6783 w 19052"/>
                      <a:gd name="connsiteY26" fmla="*/ 2837 h 19674"/>
                      <a:gd name="connsiteX27" fmla="*/ 4391 w 19052"/>
                      <a:gd name="connsiteY27" fmla="*/ 2045 h 19674"/>
                      <a:gd name="connsiteX28" fmla="*/ 1003 w 19052"/>
                      <a:gd name="connsiteY28" fmla="*/ 658 h 19674"/>
                      <a:gd name="connsiteX29" fmla="*/ 1601 w 19052"/>
                      <a:gd name="connsiteY29" fmla="*/ 17892 h 19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19052" h="19674">
                        <a:moveTo>
                          <a:pt x="1601" y="17892"/>
                        </a:moveTo>
                        <a:cubicBezTo>
                          <a:pt x="2398" y="18090"/>
                          <a:pt x="3195" y="18090"/>
                          <a:pt x="3993" y="18288"/>
                        </a:cubicBezTo>
                        <a:cubicBezTo>
                          <a:pt x="4192" y="18288"/>
                          <a:pt x="4391" y="18288"/>
                          <a:pt x="4591" y="18288"/>
                        </a:cubicBezTo>
                        <a:cubicBezTo>
                          <a:pt x="5587" y="18486"/>
                          <a:pt x="6584" y="18486"/>
                          <a:pt x="7581" y="18684"/>
                        </a:cubicBezTo>
                        <a:cubicBezTo>
                          <a:pt x="6385" y="17694"/>
                          <a:pt x="5189" y="17100"/>
                          <a:pt x="4391" y="17496"/>
                        </a:cubicBezTo>
                        <a:cubicBezTo>
                          <a:pt x="2996" y="12742"/>
                          <a:pt x="2597" y="8780"/>
                          <a:pt x="5587" y="7988"/>
                        </a:cubicBezTo>
                        <a:cubicBezTo>
                          <a:pt x="6783" y="9176"/>
                          <a:pt x="8378" y="10365"/>
                          <a:pt x="9973" y="11553"/>
                        </a:cubicBezTo>
                        <a:cubicBezTo>
                          <a:pt x="9574" y="11751"/>
                          <a:pt x="9374" y="12148"/>
                          <a:pt x="9374" y="12544"/>
                        </a:cubicBezTo>
                        <a:cubicBezTo>
                          <a:pt x="9175" y="12544"/>
                          <a:pt x="9175" y="12544"/>
                          <a:pt x="8976" y="12544"/>
                        </a:cubicBezTo>
                        <a:cubicBezTo>
                          <a:pt x="8179" y="10761"/>
                          <a:pt x="7182" y="9770"/>
                          <a:pt x="6385" y="9969"/>
                        </a:cubicBezTo>
                        <a:cubicBezTo>
                          <a:pt x="5587" y="10167"/>
                          <a:pt x="4989" y="11157"/>
                          <a:pt x="5787" y="13534"/>
                        </a:cubicBezTo>
                        <a:cubicBezTo>
                          <a:pt x="6584" y="15713"/>
                          <a:pt x="7381" y="16902"/>
                          <a:pt x="8378" y="16902"/>
                        </a:cubicBezTo>
                        <a:lnTo>
                          <a:pt x="8776" y="17496"/>
                        </a:lnTo>
                        <a:cubicBezTo>
                          <a:pt x="8378" y="17694"/>
                          <a:pt x="8179" y="17892"/>
                          <a:pt x="7780" y="18090"/>
                        </a:cubicBezTo>
                        <a:lnTo>
                          <a:pt x="7381" y="18486"/>
                        </a:lnTo>
                        <a:cubicBezTo>
                          <a:pt x="10172" y="18883"/>
                          <a:pt x="12763" y="19279"/>
                          <a:pt x="15554" y="19675"/>
                        </a:cubicBezTo>
                        <a:cubicBezTo>
                          <a:pt x="15554" y="18288"/>
                          <a:pt x="13760" y="16307"/>
                          <a:pt x="12364" y="14525"/>
                        </a:cubicBezTo>
                        <a:cubicBezTo>
                          <a:pt x="12364" y="14327"/>
                          <a:pt x="12165" y="14128"/>
                          <a:pt x="12165" y="13930"/>
                        </a:cubicBezTo>
                        <a:cubicBezTo>
                          <a:pt x="11766" y="12742"/>
                          <a:pt x="11168" y="12148"/>
                          <a:pt x="10770" y="11751"/>
                        </a:cubicBezTo>
                        <a:cubicBezTo>
                          <a:pt x="10770" y="11751"/>
                          <a:pt x="10770" y="11553"/>
                          <a:pt x="10770" y="11553"/>
                        </a:cubicBezTo>
                        <a:lnTo>
                          <a:pt x="10770" y="10959"/>
                        </a:lnTo>
                        <a:cubicBezTo>
                          <a:pt x="11168" y="11553"/>
                          <a:pt x="11567" y="12346"/>
                          <a:pt x="12165" y="12940"/>
                        </a:cubicBezTo>
                        <a:cubicBezTo>
                          <a:pt x="14158" y="15317"/>
                          <a:pt x="16351" y="16902"/>
                          <a:pt x="18544" y="16307"/>
                        </a:cubicBezTo>
                        <a:cubicBezTo>
                          <a:pt x="19540" y="14921"/>
                          <a:pt x="19142" y="12940"/>
                          <a:pt x="16750" y="10365"/>
                        </a:cubicBezTo>
                        <a:cubicBezTo>
                          <a:pt x="14557" y="8186"/>
                          <a:pt x="12165" y="6601"/>
                          <a:pt x="10770" y="7790"/>
                        </a:cubicBezTo>
                        <a:cubicBezTo>
                          <a:pt x="10770" y="7790"/>
                          <a:pt x="10770" y="7988"/>
                          <a:pt x="10570" y="7988"/>
                        </a:cubicBezTo>
                        <a:cubicBezTo>
                          <a:pt x="10172" y="6403"/>
                          <a:pt x="9175" y="4620"/>
                          <a:pt x="6783" y="2837"/>
                        </a:cubicBezTo>
                        <a:cubicBezTo>
                          <a:pt x="5787" y="2045"/>
                          <a:pt x="4989" y="1847"/>
                          <a:pt x="4391" y="2045"/>
                        </a:cubicBezTo>
                        <a:cubicBezTo>
                          <a:pt x="3195" y="-134"/>
                          <a:pt x="1800" y="-530"/>
                          <a:pt x="1003" y="658"/>
                        </a:cubicBezTo>
                        <a:cubicBezTo>
                          <a:pt x="-990" y="4818"/>
                          <a:pt x="405" y="11355"/>
                          <a:pt x="1601" y="178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24" name="Freeform 3523">
                    <a:extLst>
                      <a:ext uri="{FF2B5EF4-FFF2-40B4-BE49-F238E27FC236}">
                        <a16:creationId xmlns:a16="http://schemas.microsoft.com/office/drawing/2014/main" id="{27047A6E-E95E-4095-20FC-C890EEC8C32C}"/>
                      </a:ext>
                    </a:extLst>
                  </p:cNvPr>
                  <p:cNvSpPr/>
                  <p:nvPr/>
                </p:nvSpPr>
                <p:spPr>
                  <a:xfrm>
                    <a:off x="2008860" y="5765368"/>
                    <a:ext cx="26971" cy="19957"/>
                  </a:xfrm>
                  <a:custGeom>
                    <a:avLst/>
                    <a:gdLst>
                      <a:gd name="connsiteX0" fmla="*/ 924 w 26971"/>
                      <a:gd name="connsiteY0" fmla="*/ 12876 h 19957"/>
                      <a:gd name="connsiteX1" fmla="*/ 4511 w 26971"/>
                      <a:gd name="connsiteY1" fmla="*/ 18818 h 19957"/>
                      <a:gd name="connsiteX2" fmla="*/ 6106 w 26971"/>
                      <a:gd name="connsiteY2" fmla="*/ 15649 h 19957"/>
                      <a:gd name="connsiteX3" fmla="*/ 6106 w 26971"/>
                      <a:gd name="connsiteY3" fmla="*/ 14461 h 19957"/>
                      <a:gd name="connsiteX4" fmla="*/ 7103 w 26971"/>
                      <a:gd name="connsiteY4" fmla="*/ 16045 h 19957"/>
                      <a:gd name="connsiteX5" fmla="*/ 12285 w 26971"/>
                      <a:gd name="connsiteY5" fmla="*/ 18422 h 19957"/>
                      <a:gd name="connsiteX6" fmla="*/ 12883 w 26971"/>
                      <a:gd name="connsiteY6" fmla="*/ 17630 h 19957"/>
                      <a:gd name="connsiteX7" fmla="*/ 14279 w 26971"/>
                      <a:gd name="connsiteY7" fmla="*/ 19016 h 19957"/>
                      <a:gd name="connsiteX8" fmla="*/ 17667 w 26971"/>
                      <a:gd name="connsiteY8" fmla="*/ 18818 h 19957"/>
                      <a:gd name="connsiteX9" fmla="*/ 16272 w 26971"/>
                      <a:gd name="connsiteY9" fmla="*/ 14064 h 19957"/>
                      <a:gd name="connsiteX10" fmla="*/ 17468 w 26971"/>
                      <a:gd name="connsiteY10" fmla="*/ 13668 h 19957"/>
                      <a:gd name="connsiteX11" fmla="*/ 18265 w 26971"/>
                      <a:gd name="connsiteY11" fmla="*/ 9706 h 19957"/>
                      <a:gd name="connsiteX12" fmla="*/ 20258 w 26971"/>
                      <a:gd name="connsiteY12" fmla="*/ 8914 h 19957"/>
                      <a:gd name="connsiteX13" fmla="*/ 20458 w 26971"/>
                      <a:gd name="connsiteY13" fmla="*/ 8320 h 19957"/>
                      <a:gd name="connsiteX14" fmla="*/ 22650 w 26971"/>
                      <a:gd name="connsiteY14" fmla="*/ 12282 h 19957"/>
                      <a:gd name="connsiteX15" fmla="*/ 26437 w 26971"/>
                      <a:gd name="connsiteY15" fmla="*/ 13074 h 19957"/>
                      <a:gd name="connsiteX16" fmla="*/ 25241 w 26971"/>
                      <a:gd name="connsiteY16" fmla="*/ 8122 h 19957"/>
                      <a:gd name="connsiteX17" fmla="*/ 20657 w 26971"/>
                      <a:gd name="connsiteY17" fmla="*/ 6933 h 19957"/>
                      <a:gd name="connsiteX18" fmla="*/ 18664 w 26971"/>
                      <a:gd name="connsiteY18" fmla="*/ 2575 h 19957"/>
                      <a:gd name="connsiteX19" fmla="*/ 13282 w 26971"/>
                      <a:gd name="connsiteY19" fmla="*/ 1387 h 19957"/>
                      <a:gd name="connsiteX20" fmla="*/ 12883 w 26971"/>
                      <a:gd name="connsiteY20" fmla="*/ 2773 h 19957"/>
                      <a:gd name="connsiteX21" fmla="*/ 12086 w 26971"/>
                      <a:gd name="connsiteY21" fmla="*/ 4358 h 19957"/>
                      <a:gd name="connsiteX22" fmla="*/ 11687 w 26971"/>
                      <a:gd name="connsiteY22" fmla="*/ 7924 h 19957"/>
                      <a:gd name="connsiteX23" fmla="*/ 9694 w 26971"/>
                      <a:gd name="connsiteY23" fmla="*/ 6537 h 19957"/>
                      <a:gd name="connsiteX24" fmla="*/ 7302 w 26971"/>
                      <a:gd name="connsiteY24" fmla="*/ 5150 h 19957"/>
                      <a:gd name="connsiteX25" fmla="*/ 5707 w 26971"/>
                      <a:gd name="connsiteY25" fmla="*/ 1387 h 19957"/>
                      <a:gd name="connsiteX26" fmla="*/ 5508 w 26971"/>
                      <a:gd name="connsiteY26" fmla="*/ 1188 h 19957"/>
                      <a:gd name="connsiteX27" fmla="*/ 3714 w 26971"/>
                      <a:gd name="connsiteY27" fmla="*/ 0 h 19957"/>
                      <a:gd name="connsiteX28" fmla="*/ 3714 w 26971"/>
                      <a:gd name="connsiteY28" fmla="*/ 0 h 19957"/>
                      <a:gd name="connsiteX29" fmla="*/ 924 w 26971"/>
                      <a:gd name="connsiteY29" fmla="*/ 1783 h 19957"/>
                      <a:gd name="connsiteX30" fmla="*/ 724 w 26971"/>
                      <a:gd name="connsiteY30" fmla="*/ 1783 h 19957"/>
                      <a:gd name="connsiteX31" fmla="*/ 724 w 26971"/>
                      <a:gd name="connsiteY31" fmla="*/ 1981 h 19957"/>
                      <a:gd name="connsiteX32" fmla="*/ 924 w 26971"/>
                      <a:gd name="connsiteY32" fmla="*/ 12876 h 19957"/>
                      <a:gd name="connsiteX33" fmla="*/ 6505 w 26971"/>
                      <a:gd name="connsiteY33" fmla="*/ 10103 h 19957"/>
                      <a:gd name="connsiteX34" fmla="*/ 7501 w 26971"/>
                      <a:gd name="connsiteY34" fmla="*/ 11885 h 19957"/>
                      <a:gd name="connsiteX35" fmla="*/ 6305 w 26971"/>
                      <a:gd name="connsiteY35" fmla="*/ 11885 h 19957"/>
                      <a:gd name="connsiteX36" fmla="*/ 5907 w 26971"/>
                      <a:gd name="connsiteY36" fmla="*/ 12282 h 19957"/>
                      <a:gd name="connsiteX37" fmla="*/ 6505 w 26971"/>
                      <a:gd name="connsiteY37" fmla="*/ 10103 h 199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</a:cxnLst>
                    <a:rect l="l" t="t" r="r" b="b"/>
                    <a:pathLst>
                      <a:path w="26971" h="19957">
                        <a:moveTo>
                          <a:pt x="924" y="12876"/>
                        </a:moveTo>
                        <a:cubicBezTo>
                          <a:pt x="1721" y="15253"/>
                          <a:pt x="2917" y="17630"/>
                          <a:pt x="4511" y="18818"/>
                        </a:cubicBezTo>
                        <a:cubicBezTo>
                          <a:pt x="6903" y="20403"/>
                          <a:pt x="6305" y="17630"/>
                          <a:pt x="6106" y="15649"/>
                        </a:cubicBezTo>
                        <a:cubicBezTo>
                          <a:pt x="6106" y="15253"/>
                          <a:pt x="6106" y="14857"/>
                          <a:pt x="6106" y="14461"/>
                        </a:cubicBezTo>
                        <a:cubicBezTo>
                          <a:pt x="6305" y="15055"/>
                          <a:pt x="6704" y="15451"/>
                          <a:pt x="7103" y="16045"/>
                        </a:cubicBezTo>
                        <a:cubicBezTo>
                          <a:pt x="8897" y="18026"/>
                          <a:pt x="10890" y="19413"/>
                          <a:pt x="12285" y="18422"/>
                        </a:cubicBezTo>
                        <a:cubicBezTo>
                          <a:pt x="12684" y="18224"/>
                          <a:pt x="12883" y="17828"/>
                          <a:pt x="12883" y="17630"/>
                        </a:cubicBezTo>
                        <a:cubicBezTo>
                          <a:pt x="13282" y="18026"/>
                          <a:pt x="13680" y="18422"/>
                          <a:pt x="14279" y="19016"/>
                        </a:cubicBezTo>
                        <a:cubicBezTo>
                          <a:pt x="15873" y="20205"/>
                          <a:pt x="17468" y="20403"/>
                          <a:pt x="17667" y="18818"/>
                        </a:cubicBezTo>
                        <a:cubicBezTo>
                          <a:pt x="17866" y="17432"/>
                          <a:pt x="17667" y="15847"/>
                          <a:pt x="16272" y="14064"/>
                        </a:cubicBezTo>
                        <a:cubicBezTo>
                          <a:pt x="16670" y="14064"/>
                          <a:pt x="17069" y="13866"/>
                          <a:pt x="17468" y="13668"/>
                        </a:cubicBezTo>
                        <a:cubicBezTo>
                          <a:pt x="18464" y="13074"/>
                          <a:pt x="18664" y="11489"/>
                          <a:pt x="18265" y="9706"/>
                        </a:cubicBezTo>
                        <a:cubicBezTo>
                          <a:pt x="19062" y="9706"/>
                          <a:pt x="19660" y="9508"/>
                          <a:pt x="20258" y="8914"/>
                        </a:cubicBezTo>
                        <a:cubicBezTo>
                          <a:pt x="20458" y="8716"/>
                          <a:pt x="20458" y="8518"/>
                          <a:pt x="20458" y="8320"/>
                        </a:cubicBezTo>
                        <a:cubicBezTo>
                          <a:pt x="20657" y="9508"/>
                          <a:pt x="21454" y="10895"/>
                          <a:pt x="22650" y="12282"/>
                        </a:cubicBezTo>
                        <a:cubicBezTo>
                          <a:pt x="24444" y="14262"/>
                          <a:pt x="25441" y="13470"/>
                          <a:pt x="26437" y="13074"/>
                        </a:cubicBezTo>
                        <a:cubicBezTo>
                          <a:pt x="27434" y="11885"/>
                          <a:pt x="27035" y="9904"/>
                          <a:pt x="25241" y="8122"/>
                        </a:cubicBezTo>
                        <a:cubicBezTo>
                          <a:pt x="23647" y="6537"/>
                          <a:pt x="21454" y="5348"/>
                          <a:pt x="20657" y="6933"/>
                        </a:cubicBezTo>
                        <a:cubicBezTo>
                          <a:pt x="20657" y="5745"/>
                          <a:pt x="19860" y="4160"/>
                          <a:pt x="18664" y="2575"/>
                        </a:cubicBezTo>
                        <a:cubicBezTo>
                          <a:pt x="16670" y="198"/>
                          <a:pt x="15076" y="594"/>
                          <a:pt x="13282" y="1387"/>
                        </a:cubicBezTo>
                        <a:cubicBezTo>
                          <a:pt x="13082" y="1783"/>
                          <a:pt x="12883" y="2179"/>
                          <a:pt x="12883" y="2773"/>
                        </a:cubicBezTo>
                        <a:cubicBezTo>
                          <a:pt x="12484" y="2971"/>
                          <a:pt x="12285" y="3566"/>
                          <a:pt x="12086" y="4358"/>
                        </a:cubicBezTo>
                        <a:cubicBezTo>
                          <a:pt x="11887" y="5546"/>
                          <a:pt x="11887" y="6735"/>
                          <a:pt x="11687" y="7924"/>
                        </a:cubicBezTo>
                        <a:cubicBezTo>
                          <a:pt x="10890" y="7131"/>
                          <a:pt x="10292" y="6735"/>
                          <a:pt x="9694" y="6537"/>
                        </a:cubicBezTo>
                        <a:cubicBezTo>
                          <a:pt x="8897" y="5745"/>
                          <a:pt x="8099" y="5150"/>
                          <a:pt x="7302" y="5150"/>
                        </a:cubicBezTo>
                        <a:cubicBezTo>
                          <a:pt x="7501" y="4160"/>
                          <a:pt x="6704" y="2773"/>
                          <a:pt x="5707" y="1387"/>
                        </a:cubicBezTo>
                        <a:cubicBezTo>
                          <a:pt x="5707" y="1387"/>
                          <a:pt x="5707" y="1387"/>
                          <a:pt x="5508" y="1188"/>
                        </a:cubicBezTo>
                        <a:cubicBezTo>
                          <a:pt x="5109" y="594"/>
                          <a:pt x="4511" y="0"/>
                          <a:pt x="3714" y="0"/>
                        </a:cubicBezTo>
                        <a:cubicBezTo>
                          <a:pt x="3714" y="0"/>
                          <a:pt x="3714" y="0"/>
                          <a:pt x="3714" y="0"/>
                        </a:cubicBezTo>
                        <a:cubicBezTo>
                          <a:pt x="2718" y="594"/>
                          <a:pt x="1920" y="1188"/>
                          <a:pt x="924" y="1783"/>
                        </a:cubicBezTo>
                        <a:cubicBezTo>
                          <a:pt x="924" y="1783"/>
                          <a:pt x="924" y="1783"/>
                          <a:pt x="724" y="1783"/>
                        </a:cubicBezTo>
                        <a:cubicBezTo>
                          <a:pt x="724" y="1783"/>
                          <a:pt x="724" y="1783"/>
                          <a:pt x="724" y="1981"/>
                        </a:cubicBezTo>
                        <a:cubicBezTo>
                          <a:pt x="-272" y="4556"/>
                          <a:pt x="-272" y="9112"/>
                          <a:pt x="924" y="12876"/>
                        </a:cubicBezTo>
                        <a:close/>
                        <a:moveTo>
                          <a:pt x="6505" y="10103"/>
                        </a:moveTo>
                        <a:cubicBezTo>
                          <a:pt x="6704" y="10697"/>
                          <a:pt x="7103" y="11291"/>
                          <a:pt x="7501" y="11885"/>
                        </a:cubicBezTo>
                        <a:cubicBezTo>
                          <a:pt x="7103" y="11885"/>
                          <a:pt x="6704" y="11885"/>
                          <a:pt x="6305" y="11885"/>
                        </a:cubicBezTo>
                        <a:cubicBezTo>
                          <a:pt x="6106" y="12083"/>
                          <a:pt x="6106" y="12083"/>
                          <a:pt x="5907" y="12282"/>
                        </a:cubicBezTo>
                        <a:cubicBezTo>
                          <a:pt x="6106" y="11489"/>
                          <a:pt x="6305" y="10697"/>
                          <a:pt x="6505" y="1010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25" name="Freeform 3524">
                    <a:extLst>
                      <a:ext uri="{FF2B5EF4-FFF2-40B4-BE49-F238E27FC236}">
                        <a16:creationId xmlns:a16="http://schemas.microsoft.com/office/drawing/2014/main" id="{DF947DFC-3969-1412-635B-06CE237B3F03}"/>
                      </a:ext>
                    </a:extLst>
                  </p:cNvPr>
                  <p:cNvSpPr/>
                  <p:nvPr/>
                </p:nvSpPr>
                <p:spPr>
                  <a:xfrm>
                    <a:off x="2077419" y="5804093"/>
                    <a:ext cx="10507" cy="16121"/>
                  </a:xfrm>
                  <a:custGeom>
                    <a:avLst/>
                    <a:gdLst>
                      <a:gd name="connsiteX0" fmla="*/ 8109 w 10507"/>
                      <a:gd name="connsiteY0" fmla="*/ 5251 h 16121"/>
                      <a:gd name="connsiteX1" fmla="*/ 1332 w 10507"/>
                      <a:gd name="connsiteY1" fmla="*/ 100 h 16121"/>
                      <a:gd name="connsiteX2" fmla="*/ 933 w 10507"/>
                      <a:gd name="connsiteY2" fmla="*/ 6241 h 16121"/>
                      <a:gd name="connsiteX3" fmla="*/ 4322 w 10507"/>
                      <a:gd name="connsiteY3" fmla="*/ 10203 h 16121"/>
                      <a:gd name="connsiteX4" fmla="*/ 5916 w 10507"/>
                      <a:gd name="connsiteY4" fmla="*/ 13967 h 16121"/>
                      <a:gd name="connsiteX5" fmla="*/ 9903 w 10507"/>
                      <a:gd name="connsiteY5" fmla="*/ 15947 h 16121"/>
                      <a:gd name="connsiteX6" fmla="*/ 8109 w 10507"/>
                      <a:gd name="connsiteY6" fmla="*/ 10995 h 16121"/>
                      <a:gd name="connsiteX7" fmla="*/ 6315 w 10507"/>
                      <a:gd name="connsiteY7" fmla="*/ 9807 h 16121"/>
                      <a:gd name="connsiteX8" fmla="*/ 6714 w 10507"/>
                      <a:gd name="connsiteY8" fmla="*/ 9807 h 16121"/>
                      <a:gd name="connsiteX9" fmla="*/ 8109 w 10507"/>
                      <a:gd name="connsiteY9" fmla="*/ 5251 h 16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507" h="16121">
                        <a:moveTo>
                          <a:pt x="8109" y="5251"/>
                        </a:moveTo>
                        <a:cubicBezTo>
                          <a:pt x="6116" y="298"/>
                          <a:pt x="3524" y="-296"/>
                          <a:pt x="1332" y="100"/>
                        </a:cubicBezTo>
                        <a:cubicBezTo>
                          <a:pt x="-263" y="497"/>
                          <a:pt x="-462" y="3072"/>
                          <a:pt x="933" y="6241"/>
                        </a:cubicBezTo>
                        <a:cubicBezTo>
                          <a:pt x="2129" y="9212"/>
                          <a:pt x="3126" y="10203"/>
                          <a:pt x="4322" y="10203"/>
                        </a:cubicBezTo>
                        <a:cubicBezTo>
                          <a:pt x="3923" y="11193"/>
                          <a:pt x="4521" y="12580"/>
                          <a:pt x="5916" y="13967"/>
                        </a:cubicBezTo>
                        <a:cubicBezTo>
                          <a:pt x="7311" y="15551"/>
                          <a:pt x="8906" y="16542"/>
                          <a:pt x="9903" y="15947"/>
                        </a:cubicBezTo>
                        <a:cubicBezTo>
                          <a:pt x="11298" y="14957"/>
                          <a:pt x="10102" y="13174"/>
                          <a:pt x="8109" y="10995"/>
                        </a:cubicBezTo>
                        <a:cubicBezTo>
                          <a:pt x="7511" y="10599"/>
                          <a:pt x="6913" y="10005"/>
                          <a:pt x="6315" y="9807"/>
                        </a:cubicBezTo>
                        <a:cubicBezTo>
                          <a:pt x="6514" y="9807"/>
                          <a:pt x="6514" y="9807"/>
                          <a:pt x="6714" y="9807"/>
                        </a:cubicBezTo>
                        <a:cubicBezTo>
                          <a:pt x="7710" y="9212"/>
                          <a:pt x="9703" y="9212"/>
                          <a:pt x="8109" y="52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26" name="Freeform 3525">
                    <a:extLst>
                      <a:ext uri="{FF2B5EF4-FFF2-40B4-BE49-F238E27FC236}">
                        <a16:creationId xmlns:a16="http://schemas.microsoft.com/office/drawing/2014/main" id="{782BC764-79E3-225E-E103-C49FEFBEAE04}"/>
                      </a:ext>
                    </a:extLst>
                  </p:cNvPr>
                  <p:cNvSpPr/>
                  <p:nvPr/>
                </p:nvSpPr>
                <p:spPr>
                  <a:xfrm>
                    <a:off x="2059814" y="5813503"/>
                    <a:ext cx="19932" cy="396"/>
                  </a:xfrm>
                  <a:custGeom>
                    <a:avLst/>
                    <a:gdLst>
                      <a:gd name="connsiteX0" fmla="*/ 0 w 19932"/>
                      <a:gd name="connsiteY0" fmla="*/ 396 h 396"/>
                      <a:gd name="connsiteX1" fmla="*/ 0 w 19932"/>
                      <a:gd name="connsiteY1" fmla="*/ 0 h 396"/>
                      <a:gd name="connsiteX2" fmla="*/ 0 w 19932"/>
                      <a:gd name="connsiteY2" fmla="*/ 396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32" h="396">
                        <a:moveTo>
                          <a:pt x="0" y="396"/>
                        </a:moveTo>
                        <a:lnTo>
                          <a:pt x="0" y="0"/>
                        </a:lnTo>
                        <a:lnTo>
                          <a:pt x="0" y="396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27" name="Freeform 3526">
                    <a:extLst>
                      <a:ext uri="{FF2B5EF4-FFF2-40B4-BE49-F238E27FC236}">
                        <a16:creationId xmlns:a16="http://schemas.microsoft.com/office/drawing/2014/main" id="{E945EA71-51F3-B37E-73F1-73A7FE6F8CB7}"/>
                      </a:ext>
                    </a:extLst>
                  </p:cNvPr>
                  <p:cNvSpPr/>
                  <p:nvPr/>
                </p:nvSpPr>
                <p:spPr>
                  <a:xfrm>
                    <a:off x="2059615" y="5813600"/>
                    <a:ext cx="13314" cy="21693"/>
                  </a:xfrm>
                  <a:custGeom>
                    <a:avLst/>
                    <a:gdLst>
                      <a:gd name="connsiteX0" fmla="*/ 5183 w 13314"/>
                      <a:gd name="connsiteY0" fmla="*/ 11392 h 21693"/>
                      <a:gd name="connsiteX1" fmla="*/ 6977 w 13314"/>
                      <a:gd name="connsiteY1" fmla="*/ 13968 h 21693"/>
                      <a:gd name="connsiteX2" fmla="*/ 6977 w 13314"/>
                      <a:gd name="connsiteY2" fmla="*/ 17533 h 21693"/>
                      <a:gd name="connsiteX3" fmla="*/ 10166 w 13314"/>
                      <a:gd name="connsiteY3" fmla="*/ 21693 h 21693"/>
                      <a:gd name="connsiteX4" fmla="*/ 10963 w 13314"/>
                      <a:gd name="connsiteY4" fmla="*/ 18127 h 21693"/>
                      <a:gd name="connsiteX5" fmla="*/ 10365 w 13314"/>
                      <a:gd name="connsiteY5" fmla="*/ 16543 h 21693"/>
                      <a:gd name="connsiteX6" fmla="*/ 12956 w 13314"/>
                      <a:gd name="connsiteY6" fmla="*/ 15948 h 21693"/>
                      <a:gd name="connsiteX7" fmla="*/ 10764 w 13314"/>
                      <a:gd name="connsiteY7" fmla="*/ 10798 h 21693"/>
                      <a:gd name="connsiteX8" fmla="*/ 8172 w 13314"/>
                      <a:gd name="connsiteY8" fmla="*/ 9214 h 21693"/>
                      <a:gd name="connsiteX9" fmla="*/ 8571 w 13314"/>
                      <a:gd name="connsiteY9" fmla="*/ 4261 h 21693"/>
                      <a:gd name="connsiteX10" fmla="*/ 2193 w 13314"/>
                      <a:gd name="connsiteY10" fmla="*/ 498 h 21693"/>
                      <a:gd name="connsiteX11" fmla="*/ 0 w 13314"/>
                      <a:gd name="connsiteY11" fmla="*/ 101 h 21693"/>
                      <a:gd name="connsiteX12" fmla="*/ 399 w 13314"/>
                      <a:gd name="connsiteY12" fmla="*/ 1290 h 21693"/>
                      <a:gd name="connsiteX13" fmla="*/ 5183 w 13314"/>
                      <a:gd name="connsiteY13" fmla="*/ 11392 h 216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3314" h="21693">
                        <a:moveTo>
                          <a:pt x="5183" y="11392"/>
                        </a:moveTo>
                        <a:cubicBezTo>
                          <a:pt x="5581" y="12185"/>
                          <a:pt x="6179" y="13175"/>
                          <a:pt x="6977" y="13968"/>
                        </a:cubicBezTo>
                        <a:cubicBezTo>
                          <a:pt x="6378" y="14364"/>
                          <a:pt x="6378" y="15750"/>
                          <a:pt x="6977" y="17533"/>
                        </a:cubicBezTo>
                        <a:cubicBezTo>
                          <a:pt x="7973" y="20306"/>
                          <a:pt x="9169" y="21693"/>
                          <a:pt x="10166" y="21693"/>
                        </a:cubicBezTo>
                        <a:cubicBezTo>
                          <a:pt x="11561" y="21495"/>
                          <a:pt x="11760" y="20306"/>
                          <a:pt x="10963" y="18127"/>
                        </a:cubicBezTo>
                        <a:cubicBezTo>
                          <a:pt x="10764" y="17533"/>
                          <a:pt x="10564" y="17137"/>
                          <a:pt x="10365" y="16543"/>
                        </a:cubicBezTo>
                        <a:cubicBezTo>
                          <a:pt x="11561" y="16939"/>
                          <a:pt x="12558" y="16741"/>
                          <a:pt x="12956" y="15948"/>
                        </a:cubicBezTo>
                        <a:cubicBezTo>
                          <a:pt x="13953" y="14562"/>
                          <a:pt x="12757" y="12779"/>
                          <a:pt x="10764" y="10798"/>
                        </a:cubicBezTo>
                        <a:cubicBezTo>
                          <a:pt x="9966" y="10204"/>
                          <a:pt x="8970" y="9610"/>
                          <a:pt x="8172" y="9214"/>
                        </a:cubicBezTo>
                        <a:cubicBezTo>
                          <a:pt x="8770" y="7629"/>
                          <a:pt x="9169" y="5648"/>
                          <a:pt x="8571" y="4261"/>
                        </a:cubicBezTo>
                        <a:cubicBezTo>
                          <a:pt x="5980" y="-2474"/>
                          <a:pt x="4186" y="894"/>
                          <a:pt x="2193" y="498"/>
                        </a:cubicBezTo>
                        <a:lnTo>
                          <a:pt x="0" y="101"/>
                        </a:lnTo>
                        <a:lnTo>
                          <a:pt x="399" y="1290"/>
                        </a:lnTo>
                        <a:cubicBezTo>
                          <a:pt x="1595" y="5054"/>
                          <a:pt x="1993" y="10006"/>
                          <a:pt x="5183" y="113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28" name="Freeform 3527">
                    <a:extLst>
                      <a:ext uri="{FF2B5EF4-FFF2-40B4-BE49-F238E27FC236}">
                        <a16:creationId xmlns:a16="http://schemas.microsoft.com/office/drawing/2014/main" id="{DA74555A-F328-3EF2-1704-669F395C886B}"/>
                      </a:ext>
                    </a:extLst>
                  </p:cNvPr>
                  <p:cNvSpPr/>
                  <p:nvPr/>
                </p:nvSpPr>
                <p:spPr>
                  <a:xfrm>
                    <a:off x="2059615" y="5813503"/>
                    <a:ext cx="199" cy="396"/>
                  </a:xfrm>
                  <a:custGeom>
                    <a:avLst/>
                    <a:gdLst>
                      <a:gd name="connsiteX0" fmla="*/ 199 w 199"/>
                      <a:gd name="connsiteY0" fmla="*/ 0 h 396"/>
                      <a:gd name="connsiteX1" fmla="*/ 0 w 199"/>
                      <a:gd name="connsiteY1" fmla="*/ 198 h 396"/>
                      <a:gd name="connsiteX2" fmla="*/ 199 w 199"/>
                      <a:gd name="connsiteY2" fmla="*/ 396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199" y="0"/>
                        </a:moveTo>
                        <a:lnTo>
                          <a:pt x="0" y="198"/>
                        </a:lnTo>
                        <a:lnTo>
                          <a:pt x="199" y="396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29" name="Freeform 3528">
                    <a:extLst>
                      <a:ext uri="{FF2B5EF4-FFF2-40B4-BE49-F238E27FC236}">
                        <a16:creationId xmlns:a16="http://schemas.microsoft.com/office/drawing/2014/main" id="{B44F3667-1F11-EAEB-63BC-76D41A2A406D}"/>
                      </a:ext>
                    </a:extLst>
                  </p:cNvPr>
                  <p:cNvSpPr/>
                  <p:nvPr/>
                </p:nvSpPr>
                <p:spPr>
                  <a:xfrm>
                    <a:off x="1981501" y="5840199"/>
                    <a:ext cx="22900" cy="19260"/>
                  </a:xfrm>
                  <a:custGeom>
                    <a:avLst/>
                    <a:gdLst>
                      <a:gd name="connsiteX0" fmla="*/ 18515 w 22900"/>
                      <a:gd name="connsiteY0" fmla="*/ 13913 h 19260"/>
                      <a:gd name="connsiteX1" fmla="*/ 17518 w 22900"/>
                      <a:gd name="connsiteY1" fmla="*/ 15101 h 19260"/>
                      <a:gd name="connsiteX2" fmla="*/ 16123 w 22900"/>
                      <a:gd name="connsiteY2" fmla="*/ 11734 h 19260"/>
                      <a:gd name="connsiteX3" fmla="*/ 12934 w 22900"/>
                      <a:gd name="connsiteY3" fmla="*/ 9555 h 19260"/>
                      <a:gd name="connsiteX4" fmla="*/ 12535 w 22900"/>
                      <a:gd name="connsiteY4" fmla="*/ 11932 h 19260"/>
                      <a:gd name="connsiteX5" fmla="*/ 11539 w 22900"/>
                      <a:gd name="connsiteY5" fmla="*/ 10941 h 19260"/>
                      <a:gd name="connsiteX6" fmla="*/ 6954 w 22900"/>
                      <a:gd name="connsiteY6" fmla="*/ 10149 h 19260"/>
                      <a:gd name="connsiteX7" fmla="*/ 6954 w 22900"/>
                      <a:gd name="connsiteY7" fmla="*/ 10149 h 19260"/>
                      <a:gd name="connsiteX8" fmla="*/ 6157 w 22900"/>
                      <a:gd name="connsiteY8" fmla="*/ 8366 h 19260"/>
                      <a:gd name="connsiteX9" fmla="*/ 5559 w 22900"/>
                      <a:gd name="connsiteY9" fmla="*/ 7574 h 19260"/>
                      <a:gd name="connsiteX10" fmla="*/ 4363 w 22900"/>
                      <a:gd name="connsiteY10" fmla="*/ 3018 h 19260"/>
                      <a:gd name="connsiteX11" fmla="*/ 377 w 22900"/>
                      <a:gd name="connsiteY11" fmla="*/ 244 h 19260"/>
                      <a:gd name="connsiteX12" fmla="*/ 974 w 22900"/>
                      <a:gd name="connsiteY12" fmla="*/ 4602 h 19260"/>
                      <a:gd name="connsiteX13" fmla="*/ 2170 w 22900"/>
                      <a:gd name="connsiteY13" fmla="*/ 6583 h 19260"/>
                      <a:gd name="connsiteX14" fmla="*/ 3566 w 22900"/>
                      <a:gd name="connsiteY14" fmla="*/ 11337 h 19260"/>
                      <a:gd name="connsiteX15" fmla="*/ 6755 w 22900"/>
                      <a:gd name="connsiteY15" fmla="*/ 12724 h 19260"/>
                      <a:gd name="connsiteX16" fmla="*/ 6954 w 22900"/>
                      <a:gd name="connsiteY16" fmla="*/ 12526 h 19260"/>
                      <a:gd name="connsiteX17" fmla="*/ 9546 w 22900"/>
                      <a:gd name="connsiteY17" fmla="*/ 16290 h 19260"/>
                      <a:gd name="connsiteX18" fmla="*/ 14329 w 22900"/>
                      <a:gd name="connsiteY18" fmla="*/ 17082 h 19260"/>
                      <a:gd name="connsiteX19" fmla="*/ 14728 w 22900"/>
                      <a:gd name="connsiteY19" fmla="*/ 16290 h 19260"/>
                      <a:gd name="connsiteX20" fmla="*/ 17319 w 22900"/>
                      <a:gd name="connsiteY20" fmla="*/ 17478 h 19260"/>
                      <a:gd name="connsiteX21" fmla="*/ 17518 w 22900"/>
                      <a:gd name="connsiteY21" fmla="*/ 17280 h 19260"/>
                      <a:gd name="connsiteX22" fmla="*/ 17917 w 22900"/>
                      <a:gd name="connsiteY22" fmla="*/ 18865 h 19260"/>
                      <a:gd name="connsiteX23" fmla="*/ 22900 w 22900"/>
                      <a:gd name="connsiteY23" fmla="*/ 19261 h 19260"/>
                      <a:gd name="connsiteX24" fmla="*/ 21505 w 22900"/>
                      <a:gd name="connsiteY24" fmla="*/ 15299 h 19260"/>
                      <a:gd name="connsiteX25" fmla="*/ 18515 w 22900"/>
                      <a:gd name="connsiteY25" fmla="*/ 13913 h 192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22900" h="19260">
                        <a:moveTo>
                          <a:pt x="18515" y="13913"/>
                        </a:moveTo>
                        <a:cubicBezTo>
                          <a:pt x="18117" y="14309"/>
                          <a:pt x="17718" y="14705"/>
                          <a:pt x="17518" y="15101"/>
                        </a:cubicBezTo>
                        <a:cubicBezTo>
                          <a:pt x="17319" y="14111"/>
                          <a:pt x="16920" y="12922"/>
                          <a:pt x="16123" y="11734"/>
                        </a:cubicBezTo>
                        <a:cubicBezTo>
                          <a:pt x="15127" y="9753"/>
                          <a:pt x="13731" y="9357"/>
                          <a:pt x="12934" y="9555"/>
                        </a:cubicBezTo>
                        <a:cubicBezTo>
                          <a:pt x="12535" y="10149"/>
                          <a:pt x="12535" y="10941"/>
                          <a:pt x="12535" y="11932"/>
                        </a:cubicBezTo>
                        <a:cubicBezTo>
                          <a:pt x="12137" y="11536"/>
                          <a:pt x="11937" y="11337"/>
                          <a:pt x="11539" y="10941"/>
                        </a:cubicBezTo>
                        <a:cubicBezTo>
                          <a:pt x="9546" y="8960"/>
                          <a:pt x="7752" y="8762"/>
                          <a:pt x="6954" y="10149"/>
                        </a:cubicBezTo>
                        <a:cubicBezTo>
                          <a:pt x="6954" y="10149"/>
                          <a:pt x="6954" y="10149"/>
                          <a:pt x="6954" y="10149"/>
                        </a:cubicBezTo>
                        <a:cubicBezTo>
                          <a:pt x="6755" y="9555"/>
                          <a:pt x="6556" y="8960"/>
                          <a:pt x="6157" y="8366"/>
                        </a:cubicBezTo>
                        <a:lnTo>
                          <a:pt x="5559" y="7574"/>
                        </a:lnTo>
                        <a:cubicBezTo>
                          <a:pt x="5958" y="6781"/>
                          <a:pt x="5559" y="4999"/>
                          <a:pt x="4363" y="3018"/>
                        </a:cubicBezTo>
                        <a:cubicBezTo>
                          <a:pt x="2968" y="641"/>
                          <a:pt x="1572" y="-548"/>
                          <a:pt x="377" y="244"/>
                        </a:cubicBezTo>
                        <a:cubicBezTo>
                          <a:pt x="-421" y="839"/>
                          <a:pt x="177" y="2820"/>
                          <a:pt x="974" y="4602"/>
                        </a:cubicBezTo>
                        <a:cubicBezTo>
                          <a:pt x="1373" y="5395"/>
                          <a:pt x="1772" y="5989"/>
                          <a:pt x="2170" y="6583"/>
                        </a:cubicBezTo>
                        <a:cubicBezTo>
                          <a:pt x="1772" y="7574"/>
                          <a:pt x="2170" y="9357"/>
                          <a:pt x="3566" y="11337"/>
                        </a:cubicBezTo>
                        <a:cubicBezTo>
                          <a:pt x="4762" y="13318"/>
                          <a:pt x="5958" y="13516"/>
                          <a:pt x="6755" y="12724"/>
                        </a:cubicBezTo>
                        <a:cubicBezTo>
                          <a:pt x="6755" y="12724"/>
                          <a:pt x="6755" y="12526"/>
                          <a:pt x="6954" y="12526"/>
                        </a:cubicBezTo>
                        <a:cubicBezTo>
                          <a:pt x="7154" y="13714"/>
                          <a:pt x="8150" y="14903"/>
                          <a:pt x="9546" y="16290"/>
                        </a:cubicBezTo>
                        <a:cubicBezTo>
                          <a:pt x="11738" y="18072"/>
                          <a:pt x="13333" y="18072"/>
                          <a:pt x="14329" y="17082"/>
                        </a:cubicBezTo>
                        <a:cubicBezTo>
                          <a:pt x="14529" y="16884"/>
                          <a:pt x="14728" y="16488"/>
                          <a:pt x="14728" y="16290"/>
                        </a:cubicBezTo>
                        <a:cubicBezTo>
                          <a:pt x="15725" y="17478"/>
                          <a:pt x="16920" y="18072"/>
                          <a:pt x="17319" y="17478"/>
                        </a:cubicBezTo>
                        <a:lnTo>
                          <a:pt x="17518" y="17280"/>
                        </a:lnTo>
                        <a:cubicBezTo>
                          <a:pt x="17518" y="17874"/>
                          <a:pt x="17718" y="18270"/>
                          <a:pt x="17917" y="18865"/>
                        </a:cubicBezTo>
                        <a:cubicBezTo>
                          <a:pt x="19512" y="19063"/>
                          <a:pt x="21306" y="19063"/>
                          <a:pt x="22900" y="19261"/>
                        </a:cubicBezTo>
                        <a:cubicBezTo>
                          <a:pt x="22701" y="18072"/>
                          <a:pt x="22302" y="16686"/>
                          <a:pt x="21505" y="15299"/>
                        </a:cubicBezTo>
                        <a:cubicBezTo>
                          <a:pt x="20508" y="13318"/>
                          <a:pt x="19113" y="13318"/>
                          <a:pt x="18515" y="139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30" name="Freeform 3529">
                    <a:extLst>
                      <a:ext uri="{FF2B5EF4-FFF2-40B4-BE49-F238E27FC236}">
                        <a16:creationId xmlns:a16="http://schemas.microsoft.com/office/drawing/2014/main" id="{06D95897-5B02-F315-578D-66B451A5EF70}"/>
                      </a:ext>
                    </a:extLst>
                  </p:cNvPr>
                  <p:cNvSpPr/>
                  <p:nvPr/>
                </p:nvSpPr>
                <p:spPr>
                  <a:xfrm>
                    <a:off x="1998995" y="5785052"/>
                    <a:ext cx="12903" cy="11767"/>
                  </a:xfrm>
                  <a:custGeom>
                    <a:avLst/>
                    <a:gdLst>
                      <a:gd name="connsiteX0" fmla="*/ 5207 w 12903"/>
                      <a:gd name="connsiteY0" fmla="*/ 8642 h 11767"/>
                      <a:gd name="connsiteX1" fmla="*/ 5805 w 12903"/>
                      <a:gd name="connsiteY1" fmla="*/ 7454 h 11767"/>
                      <a:gd name="connsiteX2" fmla="*/ 6802 w 12903"/>
                      <a:gd name="connsiteY2" fmla="*/ 9039 h 11767"/>
                      <a:gd name="connsiteX3" fmla="*/ 12184 w 12903"/>
                      <a:gd name="connsiteY3" fmla="*/ 11614 h 11767"/>
                      <a:gd name="connsiteX4" fmla="*/ 11187 w 12903"/>
                      <a:gd name="connsiteY4" fmla="*/ 6662 h 11767"/>
                      <a:gd name="connsiteX5" fmla="*/ 6005 w 12903"/>
                      <a:gd name="connsiteY5" fmla="*/ 4086 h 11767"/>
                      <a:gd name="connsiteX6" fmla="*/ 5407 w 12903"/>
                      <a:gd name="connsiteY6" fmla="*/ 5077 h 11767"/>
                      <a:gd name="connsiteX7" fmla="*/ 4609 w 12903"/>
                      <a:gd name="connsiteY7" fmla="*/ 2898 h 11767"/>
                      <a:gd name="connsiteX8" fmla="*/ 623 w 12903"/>
                      <a:gd name="connsiteY8" fmla="*/ 521 h 11767"/>
                      <a:gd name="connsiteX9" fmla="*/ 1221 w 12903"/>
                      <a:gd name="connsiteY9" fmla="*/ 6265 h 11767"/>
                      <a:gd name="connsiteX10" fmla="*/ 5207 w 12903"/>
                      <a:gd name="connsiteY10" fmla="*/ 8642 h 117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2903" h="11767">
                        <a:moveTo>
                          <a:pt x="5207" y="8642"/>
                        </a:moveTo>
                        <a:cubicBezTo>
                          <a:pt x="5606" y="8444"/>
                          <a:pt x="5606" y="7850"/>
                          <a:pt x="5805" y="7454"/>
                        </a:cubicBezTo>
                        <a:cubicBezTo>
                          <a:pt x="6005" y="8048"/>
                          <a:pt x="6403" y="8444"/>
                          <a:pt x="6802" y="9039"/>
                        </a:cubicBezTo>
                        <a:cubicBezTo>
                          <a:pt x="8397" y="11020"/>
                          <a:pt x="10390" y="12208"/>
                          <a:pt x="12184" y="11614"/>
                        </a:cubicBezTo>
                        <a:cubicBezTo>
                          <a:pt x="13579" y="10623"/>
                          <a:pt x="12782" y="8642"/>
                          <a:pt x="11187" y="6662"/>
                        </a:cubicBezTo>
                        <a:cubicBezTo>
                          <a:pt x="9593" y="4681"/>
                          <a:pt x="7599" y="2898"/>
                          <a:pt x="6005" y="4086"/>
                        </a:cubicBezTo>
                        <a:cubicBezTo>
                          <a:pt x="5606" y="4284"/>
                          <a:pt x="5407" y="4681"/>
                          <a:pt x="5407" y="5077"/>
                        </a:cubicBezTo>
                        <a:cubicBezTo>
                          <a:pt x="5207" y="4284"/>
                          <a:pt x="5008" y="3690"/>
                          <a:pt x="4609" y="2898"/>
                        </a:cubicBezTo>
                        <a:cubicBezTo>
                          <a:pt x="3214" y="719"/>
                          <a:pt x="1619" y="-866"/>
                          <a:pt x="623" y="521"/>
                        </a:cubicBezTo>
                        <a:cubicBezTo>
                          <a:pt x="-374" y="1709"/>
                          <a:pt x="-174" y="3690"/>
                          <a:pt x="1221" y="6265"/>
                        </a:cubicBezTo>
                        <a:cubicBezTo>
                          <a:pt x="2417" y="8642"/>
                          <a:pt x="4211" y="9633"/>
                          <a:pt x="5207" y="86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31" name="Freeform 3530">
                    <a:extLst>
                      <a:ext uri="{FF2B5EF4-FFF2-40B4-BE49-F238E27FC236}">
                        <a16:creationId xmlns:a16="http://schemas.microsoft.com/office/drawing/2014/main" id="{A02EEFB0-A541-4AE8-C768-A980180586A8}"/>
                      </a:ext>
                    </a:extLst>
                  </p:cNvPr>
                  <p:cNvSpPr/>
                  <p:nvPr/>
                </p:nvSpPr>
                <p:spPr>
                  <a:xfrm>
                    <a:off x="2145171" y="5840827"/>
                    <a:ext cx="5015" cy="10053"/>
                  </a:xfrm>
                  <a:custGeom>
                    <a:avLst/>
                    <a:gdLst>
                      <a:gd name="connsiteX0" fmla="*/ 4341 w 5015"/>
                      <a:gd name="connsiteY0" fmla="*/ 4370 h 10053"/>
                      <a:gd name="connsiteX1" fmla="*/ 1151 w 5015"/>
                      <a:gd name="connsiteY1" fmla="*/ 13 h 10053"/>
                      <a:gd name="connsiteX2" fmla="*/ 952 w 5015"/>
                      <a:gd name="connsiteY2" fmla="*/ 6549 h 10053"/>
                      <a:gd name="connsiteX3" fmla="*/ 4341 w 5015"/>
                      <a:gd name="connsiteY3" fmla="*/ 9917 h 10053"/>
                      <a:gd name="connsiteX4" fmla="*/ 4341 w 5015"/>
                      <a:gd name="connsiteY4" fmla="*/ 4370 h 10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15" h="10053">
                        <a:moveTo>
                          <a:pt x="4341" y="4370"/>
                        </a:moveTo>
                        <a:cubicBezTo>
                          <a:pt x="3344" y="1994"/>
                          <a:pt x="2347" y="-185"/>
                          <a:pt x="1151" y="13"/>
                        </a:cubicBezTo>
                        <a:cubicBezTo>
                          <a:pt x="-643" y="409"/>
                          <a:pt x="-45" y="3578"/>
                          <a:pt x="952" y="6549"/>
                        </a:cubicBezTo>
                        <a:cubicBezTo>
                          <a:pt x="1749" y="9125"/>
                          <a:pt x="3145" y="10511"/>
                          <a:pt x="4341" y="9917"/>
                        </a:cubicBezTo>
                        <a:cubicBezTo>
                          <a:pt x="5337" y="9125"/>
                          <a:pt x="5138" y="6946"/>
                          <a:pt x="4341" y="43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32" name="Freeform 3531">
                    <a:extLst>
                      <a:ext uri="{FF2B5EF4-FFF2-40B4-BE49-F238E27FC236}">
                        <a16:creationId xmlns:a16="http://schemas.microsoft.com/office/drawing/2014/main" id="{D0F080B2-BA8D-ABF5-147C-EC4E1A5C2CBE}"/>
                      </a:ext>
                    </a:extLst>
                  </p:cNvPr>
                  <p:cNvSpPr/>
                  <p:nvPr/>
                </p:nvSpPr>
                <p:spPr>
                  <a:xfrm>
                    <a:off x="2026001" y="5792110"/>
                    <a:ext cx="17226" cy="14089"/>
                  </a:xfrm>
                  <a:custGeom>
                    <a:avLst/>
                    <a:gdLst>
                      <a:gd name="connsiteX0" fmla="*/ 1124 w 17226"/>
                      <a:gd name="connsiteY0" fmla="*/ 0 h 14089"/>
                      <a:gd name="connsiteX1" fmla="*/ 327 w 17226"/>
                      <a:gd name="connsiteY1" fmla="*/ 3566 h 14089"/>
                      <a:gd name="connsiteX2" fmla="*/ 4712 w 17226"/>
                      <a:gd name="connsiteY2" fmla="*/ 8914 h 14089"/>
                      <a:gd name="connsiteX3" fmla="*/ 5708 w 17226"/>
                      <a:gd name="connsiteY3" fmla="*/ 7725 h 14089"/>
                      <a:gd name="connsiteX4" fmla="*/ 8698 w 17226"/>
                      <a:gd name="connsiteY4" fmla="*/ 11489 h 14089"/>
                      <a:gd name="connsiteX5" fmla="*/ 10093 w 17226"/>
                      <a:gd name="connsiteY5" fmla="*/ 12282 h 14089"/>
                      <a:gd name="connsiteX6" fmla="*/ 12286 w 17226"/>
                      <a:gd name="connsiteY6" fmla="*/ 13074 h 14089"/>
                      <a:gd name="connsiteX7" fmla="*/ 13083 w 17226"/>
                      <a:gd name="connsiteY7" fmla="*/ 11093 h 14089"/>
                      <a:gd name="connsiteX8" fmla="*/ 13482 w 17226"/>
                      <a:gd name="connsiteY8" fmla="*/ 12083 h 14089"/>
                      <a:gd name="connsiteX9" fmla="*/ 16671 w 17226"/>
                      <a:gd name="connsiteY9" fmla="*/ 13866 h 14089"/>
                      <a:gd name="connsiteX10" fmla="*/ 16273 w 17226"/>
                      <a:gd name="connsiteY10" fmla="*/ 9310 h 14089"/>
                      <a:gd name="connsiteX11" fmla="*/ 13083 w 17226"/>
                      <a:gd name="connsiteY11" fmla="*/ 6339 h 14089"/>
                      <a:gd name="connsiteX12" fmla="*/ 12286 w 17226"/>
                      <a:gd name="connsiteY12" fmla="*/ 8518 h 14089"/>
                      <a:gd name="connsiteX13" fmla="*/ 12087 w 17226"/>
                      <a:gd name="connsiteY13" fmla="*/ 8122 h 14089"/>
                      <a:gd name="connsiteX14" fmla="*/ 8100 w 17226"/>
                      <a:gd name="connsiteY14" fmla="*/ 4160 h 14089"/>
                      <a:gd name="connsiteX15" fmla="*/ 7502 w 17226"/>
                      <a:gd name="connsiteY15" fmla="*/ 5150 h 14089"/>
                      <a:gd name="connsiteX16" fmla="*/ 7303 w 17226"/>
                      <a:gd name="connsiteY16" fmla="*/ 5546 h 14089"/>
                      <a:gd name="connsiteX17" fmla="*/ 5708 w 17226"/>
                      <a:gd name="connsiteY17" fmla="*/ 6141 h 14089"/>
                      <a:gd name="connsiteX18" fmla="*/ 5509 w 17226"/>
                      <a:gd name="connsiteY18" fmla="*/ 6735 h 14089"/>
                      <a:gd name="connsiteX19" fmla="*/ 5110 w 17226"/>
                      <a:gd name="connsiteY19" fmla="*/ 5348 h 14089"/>
                      <a:gd name="connsiteX20" fmla="*/ 1124 w 17226"/>
                      <a:gd name="connsiteY20" fmla="*/ 0 h 14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17226" h="14089">
                        <a:moveTo>
                          <a:pt x="1124" y="0"/>
                        </a:moveTo>
                        <a:cubicBezTo>
                          <a:pt x="-72" y="396"/>
                          <a:pt x="-271" y="1585"/>
                          <a:pt x="327" y="3566"/>
                        </a:cubicBezTo>
                        <a:cubicBezTo>
                          <a:pt x="1323" y="6735"/>
                          <a:pt x="2918" y="8914"/>
                          <a:pt x="4712" y="8914"/>
                        </a:cubicBezTo>
                        <a:cubicBezTo>
                          <a:pt x="5310" y="8914"/>
                          <a:pt x="5708" y="8518"/>
                          <a:pt x="5708" y="7725"/>
                        </a:cubicBezTo>
                        <a:cubicBezTo>
                          <a:pt x="5908" y="8914"/>
                          <a:pt x="7303" y="10301"/>
                          <a:pt x="8698" y="11489"/>
                        </a:cubicBezTo>
                        <a:cubicBezTo>
                          <a:pt x="9097" y="11885"/>
                          <a:pt x="9695" y="12083"/>
                          <a:pt x="10093" y="12282"/>
                        </a:cubicBezTo>
                        <a:cubicBezTo>
                          <a:pt x="10891" y="13074"/>
                          <a:pt x="11688" y="13272"/>
                          <a:pt x="12286" y="13074"/>
                        </a:cubicBezTo>
                        <a:cubicBezTo>
                          <a:pt x="12884" y="12876"/>
                          <a:pt x="13083" y="12083"/>
                          <a:pt x="13083" y="11093"/>
                        </a:cubicBezTo>
                        <a:lnTo>
                          <a:pt x="13482" y="12083"/>
                        </a:lnTo>
                        <a:cubicBezTo>
                          <a:pt x="14479" y="13866"/>
                          <a:pt x="15675" y="14461"/>
                          <a:pt x="16671" y="13866"/>
                        </a:cubicBezTo>
                        <a:cubicBezTo>
                          <a:pt x="17469" y="12876"/>
                          <a:pt x="17469" y="11489"/>
                          <a:pt x="16273" y="9310"/>
                        </a:cubicBezTo>
                        <a:cubicBezTo>
                          <a:pt x="15276" y="7527"/>
                          <a:pt x="13881" y="5943"/>
                          <a:pt x="13083" y="6339"/>
                        </a:cubicBezTo>
                        <a:cubicBezTo>
                          <a:pt x="12485" y="6735"/>
                          <a:pt x="12286" y="7527"/>
                          <a:pt x="12286" y="8518"/>
                        </a:cubicBezTo>
                        <a:lnTo>
                          <a:pt x="12087" y="8122"/>
                        </a:lnTo>
                        <a:cubicBezTo>
                          <a:pt x="10692" y="5150"/>
                          <a:pt x="9296" y="3169"/>
                          <a:pt x="8100" y="4160"/>
                        </a:cubicBezTo>
                        <a:cubicBezTo>
                          <a:pt x="7901" y="4358"/>
                          <a:pt x="7702" y="4754"/>
                          <a:pt x="7502" y="5150"/>
                        </a:cubicBezTo>
                        <a:cubicBezTo>
                          <a:pt x="7502" y="5348"/>
                          <a:pt x="7303" y="5348"/>
                          <a:pt x="7303" y="5546"/>
                        </a:cubicBezTo>
                        <a:cubicBezTo>
                          <a:pt x="6705" y="5348"/>
                          <a:pt x="6107" y="5546"/>
                          <a:pt x="5708" y="6141"/>
                        </a:cubicBezTo>
                        <a:cubicBezTo>
                          <a:pt x="5509" y="6339"/>
                          <a:pt x="5509" y="6537"/>
                          <a:pt x="5509" y="6735"/>
                        </a:cubicBezTo>
                        <a:cubicBezTo>
                          <a:pt x="5509" y="6339"/>
                          <a:pt x="5310" y="5943"/>
                          <a:pt x="5110" y="5348"/>
                        </a:cubicBezTo>
                        <a:cubicBezTo>
                          <a:pt x="4313" y="2575"/>
                          <a:pt x="2918" y="396"/>
                          <a:pt x="1124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33" name="Freeform 3532">
                    <a:extLst>
                      <a:ext uri="{FF2B5EF4-FFF2-40B4-BE49-F238E27FC236}">
                        <a16:creationId xmlns:a16="http://schemas.microsoft.com/office/drawing/2014/main" id="{8761971E-F64D-17E8-64A4-12887C98CD9B}"/>
                      </a:ext>
                    </a:extLst>
                  </p:cNvPr>
                  <p:cNvSpPr/>
                  <p:nvPr/>
                </p:nvSpPr>
                <p:spPr>
                  <a:xfrm>
                    <a:off x="1999303" y="5819973"/>
                    <a:ext cx="13856" cy="12744"/>
                  </a:xfrm>
                  <a:custGeom>
                    <a:avLst/>
                    <a:gdLst>
                      <a:gd name="connsiteX0" fmla="*/ 10480 w 13856"/>
                      <a:gd name="connsiteY0" fmla="*/ 10962 h 12744"/>
                      <a:gd name="connsiteX1" fmla="*/ 13669 w 13856"/>
                      <a:gd name="connsiteY1" fmla="*/ 11160 h 12744"/>
                      <a:gd name="connsiteX2" fmla="*/ 10679 w 13856"/>
                      <a:gd name="connsiteY2" fmla="*/ 2642 h 12744"/>
                      <a:gd name="connsiteX3" fmla="*/ 7092 w 13856"/>
                      <a:gd name="connsiteY3" fmla="*/ 2444 h 12744"/>
                      <a:gd name="connsiteX4" fmla="*/ 6494 w 13856"/>
                      <a:gd name="connsiteY4" fmla="*/ 3633 h 12744"/>
                      <a:gd name="connsiteX5" fmla="*/ 6095 w 13856"/>
                      <a:gd name="connsiteY5" fmla="*/ 3633 h 12744"/>
                      <a:gd name="connsiteX6" fmla="*/ 4102 w 13856"/>
                      <a:gd name="connsiteY6" fmla="*/ 1256 h 12744"/>
                      <a:gd name="connsiteX7" fmla="*/ 115 w 13856"/>
                      <a:gd name="connsiteY7" fmla="*/ 463 h 12744"/>
                      <a:gd name="connsiteX8" fmla="*/ 2507 w 13856"/>
                      <a:gd name="connsiteY8" fmla="*/ 5812 h 12744"/>
                      <a:gd name="connsiteX9" fmla="*/ 5298 w 13856"/>
                      <a:gd name="connsiteY9" fmla="*/ 7199 h 12744"/>
                      <a:gd name="connsiteX10" fmla="*/ 5696 w 13856"/>
                      <a:gd name="connsiteY10" fmla="*/ 8387 h 12744"/>
                      <a:gd name="connsiteX11" fmla="*/ 9683 w 13856"/>
                      <a:gd name="connsiteY11" fmla="*/ 12745 h 12744"/>
                      <a:gd name="connsiteX12" fmla="*/ 10480 w 13856"/>
                      <a:gd name="connsiteY12" fmla="*/ 10962 h 127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856" h="12744">
                        <a:moveTo>
                          <a:pt x="10480" y="10962"/>
                        </a:moveTo>
                        <a:cubicBezTo>
                          <a:pt x="12075" y="11953"/>
                          <a:pt x="13271" y="12151"/>
                          <a:pt x="13669" y="11160"/>
                        </a:cubicBezTo>
                        <a:cubicBezTo>
                          <a:pt x="14267" y="8783"/>
                          <a:pt x="13470" y="5614"/>
                          <a:pt x="10679" y="2642"/>
                        </a:cubicBezTo>
                        <a:cubicBezTo>
                          <a:pt x="9284" y="1058"/>
                          <a:pt x="7690" y="1652"/>
                          <a:pt x="7092" y="2444"/>
                        </a:cubicBezTo>
                        <a:cubicBezTo>
                          <a:pt x="6892" y="2841"/>
                          <a:pt x="6494" y="3237"/>
                          <a:pt x="6494" y="3633"/>
                        </a:cubicBezTo>
                        <a:cubicBezTo>
                          <a:pt x="6294" y="3633"/>
                          <a:pt x="6294" y="3633"/>
                          <a:pt x="6095" y="3633"/>
                        </a:cubicBezTo>
                        <a:cubicBezTo>
                          <a:pt x="5696" y="2841"/>
                          <a:pt x="4899" y="2048"/>
                          <a:pt x="4102" y="1256"/>
                        </a:cubicBezTo>
                        <a:cubicBezTo>
                          <a:pt x="2507" y="-131"/>
                          <a:pt x="913" y="-329"/>
                          <a:pt x="115" y="463"/>
                        </a:cubicBezTo>
                        <a:cubicBezTo>
                          <a:pt x="-284" y="2048"/>
                          <a:pt x="315" y="4029"/>
                          <a:pt x="2507" y="5812"/>
                        </a:cubicBezTo>
                        <a:cubicBezTo>
                          <a:pt x="3504" y="6604"/>
                          <a:pt x="4500" y="7000"/>
                          <a:pt x="5298" y="7199"/>
                        </a:cubicBezTo>
                        <a:cubicBezTo>
                          <a:pt x="5497" y="7595"/>
                          <a:pt x="5497" y="7991"/>
                          <a:pt x="5696" y="8387"/>
                        </a:cubicBezTo>
                        <a:cubicBezTo>
                          <a:pt x="6693" y="10764"/>
                          <a:pt x="8088" y="12547"/>
                          <a:pt x="9683" y="12745"/>
                        </a:cubicBezTo>
                        <a:cubicBezTo>
                          <a:pt x="10281" y="12547"/>
                          <a:pt x="10480" y="11754"/>
                          <a:pt x="10480" y="109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34" name="Freeform 3533">
                    <a:extLst>
                      <a:ext uri="{FF2B5EF4-FFF2-40B4-BE49-F238E27FC236}">
                        <a16:creationId xmlns:a16="http://schemas.microsoft.com/office/drawing/2014/main" id="{A8883B49-677E-7521-36BC-2503044A2836}"/>
                      </a:ext>
                    </a:extLst>
                  </p:cNvPr>
                  <p:cNvSpPr/>
                  <p:nvPr/>
                </p:nvSpPr>
                <p:spPr>
                  <a:xfrm>
                    <a:off x="2013295" y="5817069"/>
                    <a:ext cx="11893" cy="14219"/>
                  </a:xfrm>
                  <a:custGeom>
                    <a:avLst/>
                    <a:gdLst>
                      <a:gd name="connsiteX0" fmla="*/ 11438 w 11893"/>
                      <a:gd name="connsiteY0" fmla="*/ 10301 h 14219"/>
                      <a:gd name="connsiteX1" fmla="*/ 10840 w 11893"/>
                      <a:gd name="connsiteY1" fmla="*/ 4556 h 14219"/>
                      <a:gd name="connsiteX2" fmla="*/ 7651 w 11893"/>
                      <a:gd name="connsiteY2" fmla="*/ 2575 h 14219"/>
                      <a:gd name="connsiteX3" fmla="*/ 7053 w 11893"/>
                      <a:gd name="connsiteY3" fmla="*/ 3764 h 14219"/>
                      <a:gd name="connsiteX4" fmla="*/ 3465 w 11893"/>
                      <a:gd name="connsiteY4" fmla="*/ 0 h 14219"/>
                      <a:gd name="connsiteX5" fmla="*/ 3066 w 11893"/>
                      <a:gd name="connsiteY5" fmla="*/ 3764 h 14219"/>
                      <a:gd name="connsiteX6" fmla="*/ 3066 w 11893"/>
                      <a:gd name="connsiteY6" fmla="*/ 3764 h 14219"/>
                      <a:gd name="connsiteX7" fmla="*/ 4262 w 11893"/>
                      <a:gd name="connsiteY7" fmla="*/ 6933 h 14219"/>
                      <a:gd name="connsiteX8" fmla="*/ 674 w 11893"/>
                      <a:gd name="connsiteY8" fmla="*/ 7131 h 14219"/>
                      <a:gd name="connsiteX9" fmla="*/ 1272 w 11893"/>
                      <a:gd name="connsiteY9" fmla="*/ 11093 h 14219"/>
                      <a:gd name="connsiteX10" fmla="*/ 10840 w 11893"/>
                      <a:gd name="connsiteY10" fmla="*/ 13470 h 14219"/>
                      <a:gd name="connsiteX11" fmla="*/ 10242 w 11893"/>
                      <a:gd name="connsiteY11" fmla="*/ 10697 h 14219"/>
                      <a:gd name="connsiteX12" fmla="*/ 11438 w 11893"/>
                      <a:gd name="connsiteY12" fmla="*/ 10301 h 14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1893" h="14219">
                        <a:moveTo>
                          <a:pt x="11438" y="10301"/>
                        </a:moveTo>
                        <a:cubicBezTo>
                          <a:pt x="12036" y="8914"/>
                          <a:pt x="12235" y="7131"/>
                          <a:pt x="10840" y="4556"/>
                        </a:cubicBezTo>
                        <a:cubicBezTo>
                          <a:pt x="9644" y="2575"/>
                          <a:pt x="8448" y="1783"/>
                          <a:pt x="7651" y="2575"/>
                        </a:cubicBezTo>
                        <a:cubicBezTo>
                          <a:pt x="7451" y="2971"/>
                          <a:pt x="7252" y="3169"/>
                          <a:pt x="7053" y="3764"/>
                        </a:cubicBezTo>
                        <a:cubicBezTo>
                          <a:pt x="6056" y="1783"/>
                          <a:pt x="4860" y="396"/>
                          <a:pt x="3465" y="0"/>
                        </a:cubicBezTo>
                        <a:cubicBezTo>
                          <a:pt x="2468" y="396"/>
                          <a:pt x="2269" y="1783"/>
                          <a:pt x="3066" y="3764"/>
                        </a:cubicBezTo>
                        <a:cubicBezTo>
                          <a:pt x="3066" y="3764"/>
                          <a:pt x="3066" y="3764"/>
                          <a:pt x="3066" y="3764"/>
                        </a:cubicBezTo>
                        <a:cubicBezTo>
                          <a:pt x="2667" y="4556"/>
                          <a:pt x="3265" y="5745"/>
                          <a:pt x="4262" y="6933"/>
                        </a:cubicBezTo>
                        <a:cubicBezTo>
                          <a:pt x="3066" y="6735"/>
                          <a:pt x="1671" y="6933"/>
                          <a:pt x="674" y="7131"/>
                        </a:cubicBezTo>
                        <a:cubicBezTo>
                          <a:pt x="-123" y="8320"/>
                          <a:pt x="-522" y="9508"/>
                          <a:pt x="1272" y="11093"/>
                        </a:cubicBezTo>
                        <a:cubicBezTo>
                          <a:pt x="5259" y="14460"/>
                          <a:pt x="8448" y="14857"/>
                          <a:pt x="10840" y="13470"/>
                        </a:cubicBezTo>
                        <a:cubicBezTo>
                          <a:pt x="11239" y="13272"/>
                          <a:pt x="10840" y="11489"/>
                          <a:pt x="10242" y="10697"/>
                        </a:cubicBezTo>
                        <a:cubicBezTo>
                          <a:pt x="10840" y="11093"/>
                          <a:pt x="11239" y="10895"/>
                          <a:pt x="11438" y="103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35" name="Freeform 3534">
                    <a:extLst>
                      <a:ext uri="{FF2B5EF4-FFF2-40B4-BE49-F238E27FC236}">
                        <a16:creationId xmlns:a16="http://schemas.microsoft.com/office/drawing/2014/main" id="{D8388D08-72B4-30BE-936E-AA58DDEF710A}"/>
                      </a:ext>
                    </a:extLst>
                  </p:cNvPr>
                  <p:cNvSpPr/>
                  <p:nvPr/>
                </p:nvSpPr>
                <p:spPr>
                  <a:xfrm>
                    <a:off x="2172783" y="5869958"/>
                    <a:ext cx="5581" cy="9900"/>
                  </a:xfrm>
                  <a:custGeom>
                    <a:avLst/>
                    <a:gdLst>
                      <a:gd name="connsiteX0" fmla="*/ 2242 w 5581"/>
                      <a:gd name="connsiteY0" fmla="*/ 0 h 9900"/>
                      <a:gd name="connsiteX1" fmla="*/ 1644 w 5581"/>
                      <a:gd name="connsiteY1" fmla="*/ 991 h 9900"/>
                      <a:gd name="connsiteX2" fmla="*/ 448 w 5581"/>
                      <a:gd name="connsiteY2" fmla="*/ 991 h 9900"/>
                      <a:gd name="connsiteX3" fmla="*/ 448 w 5581"/>
                      <a:gd name="connsiteY3" fmla="*/ 5546 h 9900"/>
                      <a:gd name="connsiteX4" fmla="*/ 2242 w 5581"/>
                      <a:gd name="connsiteY4" fmla="*/ 7725 h 9900"/>
                      <a:gd name="connsiteX5" fmla="*/ 4834 w 5581"/>
                      <a:gd name="connsiteY5" fmla="*/ 9508 h 9900"/>
                      <a:gd name="connsiteX6" fmla="*/ 4834 w 5581"/>
                      <a:gd name="connsiteY6" fmla="*/ 2575 h 9900"/>
                      <a:gd name="connsiteX7" fmla="*/ 2242 w 5581"/>
                      <a:gd name="connsiteY7" fmla="*/ 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581" h="9900">
                        <a:moveTo>
                          <a:pt x="2242" y="0"/>
                        </a:moveTo>
                        <a:cubicBezTo>
                          <a:pt x="2043" y="198"/>
                          <a:pt x="1844" y="594"/>
                          <a:pt x="1644" y="991"/>
                        </a:cubicBezTo>
                        <a:cubicBezTo>
                          <a:pt x="1246" y="594"/>
                          <a:pt x="847" y="396"/>
                          <a:pt x="448" y="991"/>
                        </a:cubicBezTo>
                        <a:cubicBezTo>
                          <a:pt x="-149" y="1981"/>
                          <a:pt x="-149" y="3566"/>
                          <a:pt x="448" y="5546"/>
                        </a:cubicBezTo>
                        <a:cubicBezTo>
                          <a:pt x="1046" y="7131"/>
                          <a:pt x="1644" y="7924"/>
                          <a:pt x="2242" y="7725"/>
                        </a:cubicBezTo>
                        <a:cubicBezTo>
                          <a:pt x="3040" y="9508"/>
                          <a:pt x="4036" y="10499"/>
                          <a:pt x="4834" y="9508"/>
                        </a:cubicBezTo>
                        <a:cubicBezTo>
                          <a:pt x="5830" y="8320"/>
                          <a:pt x="5830" y="5745"/>
                          <a:pt x="4834" y="2575"/>
                        </a:cubicBezTo>
                        <a:cubicBezTo>
                          <a:pt x="4036" y="594"/>
                          <a:pt x="3040" y="0"/>
                          <a:pt x="2242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36" name="Freeform 3535">
                    <a:extLst>
                      <a:ext uri="{FF2B5EF4-FFF2-40B4-BE49-F238E27FC236}">
                        <a16:creationId xmlns:a16="http://schemas.microsoft.com/office/drawing/2014/main" id="{2D508D43-A21B-61ED-7140-A6DC3F98B768}"/>
                      </a:ext>
                    </a:extLst>
                  </p:cNvPr>
                  <p:cNvSpPr/>
                  <p:nvPr/>
                </p:nvSpPr>
                <p:spPr>
                  <a:xfrm>
                    <a:off x="2131714" y="5859246"/>
                    <a:ext cx="7531" cy="14673"/>
                  </a:xfrm>
                  <a:custGeom>
                    <a:avLst/>
                    <a:gdLst>
                      <a:gd name="connsiteX0" fmla="*/ 855 w 7531"/>
                      <a:gd name="connsiteY0" fmla="*/ 15 h 14673"/>
                      <a:gd name="connsiteX1" fmla="*/ 655 w 7531"/>
                      <a:gd name="connsiteY1" fmla="*/ 4967 h 14673"/>
                      <a:gd name="connsiteX2" fmla="*/ 3645 w 7531"/>
                      <a:gd name="connsiteY2" fmla="*/ 8137 h 14673"/>
                      <a:gd name="connsiteX3" fmla="*/ 4044 w 7531"/>
                      <a:gd name="connsiteY3" fmla="*/ 10910 h 14673"/>
                      <a:gd name="connsiteX4" fmla="*/ 6436 w 7531"/>
                      <a:gd name="connsiteY4" fmla="*/ 14674 h 14673"/>
                      <a:gd name="connsiteX5" fmla="*/ 6834 w 7531"/>
                      <a:gd name="connsiteY5" fmla="*/ 8929 h 14673"/>
                      <a:gd name="connsiteX6" fmla="*/ 4442 w 7531"/>
                      <a:gd name="connsiteY6" fmla="*/ 4967 h 14673"/>
                      <a:gd name="connsiteX7" fmla="*/ 4044 w 7531"/>
                      <a:gd name="connsiteY7" fmla="*/ 5364 h 14673"/>
                      <a:gd name="connsiteX8" fmla="*/ 3645 w 7531"/>
                      <a:gd name="connsiteY8" fmla="*/ 3581 h 14673"/>
                      <a:gd name="connsiteX9" fmla="*/ 855 w 7531"/>
                      <a:gd name="connsiteY9" fmla="*/ 15 h 14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531" h="14673">
                        <a:moveTo>
                          <a:pt x="855" y="15"/>
                        </a:moveTo>
                        <a:cubicBezTo>
                          <a:pt x="-142" y="213"/>
                          <a:pt x="-341" y="2392"/>
                          <a:pt x="655" y="4967"/>
                        </a:cubicBezTo>
                        <a:cubicBezTo>
                          <a:pt x="1453" y="7344"/>
                          <a:pt x="2648" y="8731"/>
                          <a:pt x="3645" y="8137"/>
                        </a:cubicBezTo>
                        <a:cubicBezTo>
                          <a:pt x="3645" y="8929"/>
                          <a:pt x="3844" y="9722"/>
                          <a:pt x="4044" y="10910"/>
                        </a:cubicBezTo>
                        <a:cubicBezTo>
                          <a:pt x="4642" y="12891"/>
                          <a:pt x="5439" y="14674"/>
                          <a:pt x="6436" y="14674"/>
                        </a:cubicBezTo>
                        <a:cubicBezTo>
                          <a:pt x="8030" y="14674"/>
                          <a:pt x="7632" y="11900"/>
                          <a:pt x="6834" y="8929"/>
                        </a:cubicBezTo>
                        <a:cubicBezTo>
                          <a:pt x="6436" y="6948"/>
                          <a:pt x="5638" y="5364"/>
                          <a:pt x="4442" y="4967"/>
                        </a:cubicBezTo>
                        <a:cubicBezTo>
                          <a:pt x="4243" y="5165"/>
                          <a:pt x="4243" y="5165"/>
                          <a:pt x="4044" y="5364"/>
                        </a:cubicBezTo>
                        <a:cubicBezTo>
                          <a:pt x="3844" y="4769"/>
                          <a:pt x="3844" y="4175"/>
                          <a:pt x="3645" y="3581"/>
                        </a:cubicBezTo>
                        <a:cubicBezTo>
                          <a:pt x="3047" y="1600"/>
                          <a:pt x="1851" y="-183"/>
                          <a:pt x="855" y="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37" name="Freeform 3536">
                    <a:extLst>
                      <a:ext uri="{FF2B5EF4-FFF2-40B4-BE49-F238E27FC236}">
                        <a16:creationId xmlns:a16="http://schemas.microsoft.com/office/drawing/2014/main" id="{64537E97-59E3-989D-09E5-77C340BF881C}"/>
                      </a:ext>
                    </a:extLst>
                  </p:cNvPr>
                  <p:cNvSpPr/>
                  <p:nvPr/>
                </p:nvSpPr>
                <p:spPr>
                  <a:xfrm>
                    <a:off x="2197990" y="5843197"/>
                    <a:ext cx="3970" cy="10142"/>
                  </a:xfrm>
                  <a:custGeom>
                    <a:avLst/>
                    <a:gdLst>
                      <a:gd name="connsiteX0" fmla="*/ 954 w 3970"/>
                      <a:gd name="connsiteY0" fmla="*/ 217 h 10142"/>
                      <a:gd name="connsiteX1" fmla="*/ 556 w 3970"/>
                      <a:gd name="connsiteY1" fmla="*/ 6952 h 10142"/>
                      <a:gd name="connsiteX2" fmla="*/ 2948 w 3970"/>
                      <a:gd name="connsiteY2" fmla="*/ 10121 h 10142"/>
                      <a:gd name="connsiteX3" fmla="*/ 3346 w 3970"/>
                      <a:gd name="connsiteY3" fmla="*/ 2396 h 10142"/>
                      <a:gd name="connsiteX4" fmla="*/ 954 w 3970"/>
                      <a:gd name="connsiteY4" fmla="*/ 217 h 101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70" h="10142">
                        <a:moveTo>
                          <a:pt x="954" y="217"/>
                        </a:moveTo>
                        <a:cubicBezTo>
                          <a:pt x="-242" y="1207"/>
                          <a:pt x="-242" y="3783"/>
                          <a:pt x="556" y="6952"/>
                        </a:cubicBezTo>
                        <a:cubicBezTo>
                          <a:pt x="1154" y="9131"/>
                          <a:pt x="1951" y="10319"/>
                          <a:pt x="2948" y="10121"/>
                        </a:cubicBezTo>
                        <a:cubicBezTo>
                          <a:pt x="4343" y="8933"/>
                          <a:pt x="4144" y="5962"/>
                          <a:pt x="3346" y="2396"/>
                        </a:cubicBezTo>
                        <a:cubicBezTo>
                          <a:pt x="2748" y="217"/>
                          <a:pt x="1552" y="-377"/>
                          <a:pt x="954" y="2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38" name="Freeform 3537">
                    <a:extLst>
                      <a:ext uri="{FF2B5EF4-FFF2-40B4-BE49-F238E27FC236}">
                        <a16:creationId xmlns:a16="http://schemas.microsoft.com/office/drawing/2014/main" id="{31BD329A-BE2B-5D86-24ED-ACAD1ED032FE}"/>
                      </a:ext>
                    </a:extLst>
                  </p:cNvPr>
                  <p:cNvSpPr/>
                  <p:nvPr/>
                </p:nvSpPr>
                <p:spPr>
                  <a:xfrm>
                    <a:off x="2149972" y="5848716"/>
                    <a:ext cx="7874" cy="14506"/>
                  </a:xfrm>
                  <a:custGeom>
                    <a:avLst/>
                    <a:gdLst>
                      <a:gd name="connsiteX0" fmla="*/ 4522 w 7874"/>
                      <a:gd name="connsiteY0" fmla="*/ 5395 h 14506"/>
                      <a:gd name="connsiteX1" fmla="*/ 3924 w 7874"/>
                      <a:gd name="connsiteY1" fmla="*/ 5593 h 14506"/>
                      <a:gd name="connsiteX2" fmla="*/ 3525 w 7874"/>
                      <a:gd name="connsiteY2" fmla="*/ 3018 h 14506"/>
                      <a:gd name="connsiteX3" fmla="*/ 934 w 7874"/>
                      <a:gd name="connsiteY3" fmla="*/ 244 h 14506"/>
                      <a:gd name="connsiteX4" fmla="*/ 336 w 7874"/>
                      <a:gd name="connsiteY4" fmla="*/ 5791 h 14506"/>
                      <a:gd name="connsiteX5" fmla="*/ 2928 w 7874"/>
                      <a:gd name="connsiteY5" fmla="*/ 9158 h 14506"/>
                      <a:gd name="connsiteX6" fmla="*/ 3725 w 7874"/>
                      <a:gd name="connsiteY6" fmla="*/ 8564 h 14506"/>
                      <a:gd name="connsiteX7" fmla="*/ 4124 w 7874"/>
                      <a:gd name="connsiteY7" fmla="*/ 10149 h 14506"/>
                      <a:gd name="connsiteX8" fmla="*/ 7113 w 7874"/>
                      <a:gd name="connsiteY8" fmla="*/ 14507 h 14506"/>
                      <a:gd name="connsiteX9" fmla="*/ 7711 w 7874"/>
                      <a:gd name="connsiteY9" fmla="*/ 10347 h 14506"/>
                      <a:gd name="connsiteX10" fmla="*/ 4522 w 7874"/>
                      <a:gd name="connsiteY10" fmla="*/ 5395 h 145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874" h="14506">
                        <a:moveTo>
                          <a:pt x="4522" y="5395"/>
                        </a:moveTo>
                        <a:cubicBezTo>
                          <a:pt x="4323" y="5395"/>
                          <a:pt x="4124" y="5593"/>
                          <a:pt x="3924" y="5593"/>
                        </a:cubicBezTo>
                        <a:cubicBezTo>
                          <a:pt x="3924" y="4800"/>
                          <a:pt x="3725" y="4008"/>
                          <a:pt x="3525" y="3018"/>
                        </a:cubicBezTo>
                        <a:cubicBezTo>
                          <a:pt x="2728" y="641"/>
                          <a:pt x="1732" y="-548"/>
                          <a:pt x="934" y="244"/>
                        </a:cubicBezTo>
                        <a:cubicBezTo>
                          <a:pt x="-62" y="1037"/>
                          <a:pt x="-262" y="3216"/>
                          <a:pt x="336" y="5791"/>
                        </a:cubicBezTo>
                        <a:cubicBezTo>
                          <a:pt x="934" y="7970"/>
                          <a:pt x="1931" y="9357"/>
                          <a:pt x="2928" y="9158"/>
                        </a:cubicBezTo>
                        <a:cubicBezTo>
                          <a:pt x="3326" y="9158"/>
                          <a:pt x="3525" y="8762"/>
                          <a:pt x="3725" y="8564"/>
                        </a:cubicBezTo>
                        <a:cubicBezTo>
                          <a:pt x="3924" y="9158"/>
                          <a:pt x="3924" y="9555"/>
                          <a:pt x="4124" y="10149"/>
                        </a:cubicBezTo>
                        <a:cubicBezTo>
                          <a:pt x="4722" y="12922"/>
                          <a:pt x="5917" y="14507"/>
                          <a:pt x="7113" y="14507"/>
                        </a:cubicBezTo>
                        <a:cubicBezTo>
                          <a:pt x="8110" y="14507"/>
                          <a:pt x="7911" y="12526"/>
                          <a:pt x="7711" y="10347"/>
                        </a:cubicBezTo>
                        <a:cubicBezTo>
                          <a:pt x="6715" y="8168"/>
                          <a:pt x="5917" y="5593"/>
                          <a:pt x="4522" y="53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39" name="Freeform 3538">
                    <a:extLst>
                      <a:ext uri="{FF2B5EF4-FFF2-40B4-BE49-F238E27FC236}">
                        <a16:creationId xmlns:a16="http://schemas.microsoft.com/office/drawing/2014/main" id="{AA8033E7-81E1-580F-18C1-A28A674C2FCD}"/>
                      </a:ext>
                    </a:extLst>
                  </p:cNvPr>
                  <p:cNvSpPr/>
                  <p:nvPr/>
                </p:nvSpPr>
                <p:spPr>
                  <a:xfrm>
                    <a:off x="2025929" y="5754869"/>
                    <a:ext cx="5170" cy="7160"/>
                  </a:xfrm>
                  <a:custGeom>
                    <a:avLst/>
                    <a:gdLst>
                      <a:gd name="connsiteX0" fmla="*/ 3986 w 5170"/>
                      <a:gd name="connsiteY0" fmla="*/ 7131 h 7160"/>
                      <a:gd name="connsiteX1" fmla="*/ 4385 w 5170"/>
                      <a:gd name="connsiteY1" fmla="*/ 2377 h 7160"/>
                      <a:gd name="connsiteX2" fmla="*/ 2990 w 5170"/>
                      <a:gd name="connsiteY2" fmla="*/ 0 h 7160"/>
                      <a:gd name="connsiteX3" fmla="*/ 0 w 5170"/>
                      <a:gd name="connsiteY3" fmla="*/ 1981 h 7160"/>
                      <a:gd name="connsiteX4" fmla="*/ 797 w 5170"/>
                      <a:gd name="connsiteY4" fmla="*/ 4754 h 7160"/>
                      <a:gd name="connsiteX5" fmla="*/ 3986 w 5170"/>
                      <a:gd name="connsiteY5" fmla="*/ 7131 h 71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170" h="7160">
                        <a:moveTo>
                          <a:pt x="3986" y="7131"/>
                        </a:moveTo>
                        <a:cubicBezTo>
                          <a:pt x="5382" y="6735"/>
                          <a:pt x="5581" y="5150"/>
                          <a:pt x="4385" y="2377"/>
                        </a:cubicBezTo>
                        <a:cubicBezTo>
                          <a:pt x="3986" y="1387"/>
                          <a:pt x="3389" y="594"/>
                          <a:pt x="2990" y="0"/>
                        </a:cubicBezTo>
                        <a:cubicBezTo>
                          <a:pt x="1993" y="594"/>
                          <a:pt x="997" y="1387"/>
                          <a:pt x="0" y="1981"/>
                        </a:cubicBezTo>
                        <a:cubicBezTo>
                          <a:pt x="199" y="2773"/>
                          <a:pt x="399" y="3764"/>
                          <a:pt x="797" y="4754"/>
                        </a:cubicBezTo>
                        <a:cubicBezTo>
                          <a:pt x="1594" y="6537"/>
                          <a:pt x="2990" y="7329"/>
                          <a:pt x="3986" y="71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40" name="Freeform 3539">
                    <a:extLst>
                      <a:ext uri="{FF2B5EF4-FFF2-40B4-BE49-F238E27FC236}">
                        <a16:creationId xmlns:a16="http://schemas.microsoft.com/office/drawing/2014/main" id="{8A544DB7-8AEF-7EFC-364D-DED6E7591EDA}"/>
                      </a:ext>
                    </a:extLst>
                  </p:cNvPr>
                  <p:cNvSpPr/>
                  <p:nvPr/>
                </p:nvSpPr>
                <p:spPr>
                  <a:xfrm>
                    <a:off x="2043891" y="5748277"/>
                    <a:ext cx="44938" cy="34267"/>
                  </a:xfrm>
                  <a:custGeom>
                    <a:avLst/>
                    <a:gdLst>
                      <a:gd name="connsiteX0" fmla="*/ 3565 w 44938"/>
                      <a:gd name="connsiteY0" fmla="*/ 8375 h 34267"/>
                      <a:gd name="connsiteX1" fmla="*/ 4163 w 44938"/>
                      <a:gd name="connsiteY1" fmla="*/ 6394 h 34267"/>
                      <a:gd name="connsiteX2" fmla="*/ 5558 w 44938"/>
                      <a:gd name="connsiteY2" fmla="*/ 8177 h 34267"/>
                      <a:gd name="connsiteX3" fmla="*/ 9744 w 44938"/>
                      <a:gd name="connsiteY3" fmla="*/ 9762 h 34267"/>
                      <a:gd name="connsiteX4" fmla="*/ 10342 w 44938"/>
                      <a:gd name="connsiteY4" fmla="*/ 8375 h 34267"/>
                      <a:gd name="connsiteX5" fmla="*/ 14528 w 44938"/>
                      <a:gd name="connsiteY5" fmla="*/ 8771 h 34267"/>
                      <a:gd name="connsiteX6" fmla="*/ 16521 w 44938"/>
                      <a:gd name="connsiteY6" fmla="*/ 6592 h 34267"/>
                      <a:gd name="connsiteX7" fmla="*/ 19910 w 44938"/>
                      <a:gd name="connsiteY7" fmla="*/ 9762 h 34267"/>
                      <a:gd name="connsiteX8" fmla="*/ 20508 w 44938"/>
                      <a:gd name="connsiteY8" fmla="*/ 9366 h 34267"/>
                      <a:gd name="connsiteX9" fmla="*/ 26886 w 44938"/>
                      <a:gd name="connsiteY9" fmla="*/ 13525 h 34267"/>
                      <a:gd name="connsiteX10" fmla="*/ 28082 w 44938"/>
                      <a:gd name="connsiteY10" fmla="*/ 12931 h 34267"/>
                      <a:gd name="connsiteX11" fmla="*/ 28680 w 44938"/>
                      <a:gd name="connsiteY11" fmla="*/ 15308 h 34267"/>
                      <a:gd name="connsiteX12" fmla="*/ 29079 w 44938"/>
                      <a:gd name="connsiteY12" fmla="*/ 16299 h 34267"/>
                      <a:gd name="connsiteX13" fmla="*/ 30075 w 44938"/>
                      <a:gd name="connsiteY13" fmla="*/ 18478 h 34267"/>
                      <a:gd name="connsiteX14" fmla="*/ 32069 w 44938"/>
                      <a:gd name="connsiteY14" fmla="*/ 20459 h 34267"/>
                      <a:gd name="connsiteX15" fmla="*/ 35258 w 44938"/>
                      <a:gd name="connsiteY15" fmla="*/ 21251 h 34267"/>
                      <a:gd name="connsiteX16" fmla="*/ 35457 w 44938"/>
                      <a:gd name="connsiteY16" fmla="*/ 21053 h 34267"/>
                      <a:gd name="connsiteX17" fmla="*/ 35856 w 44938"/>
                      <a:gd name="connsiteY17" fmla="*/ 23034 h 34267"/>
                      <a:gd name="connsiteX18" fmla="*/ 38447 w 44938"/>
                      <a:gd name="connsiteY18" fmla="*/ 27194 h 34267"/>
                      <a:gd name="connsiteX19" fmla="*/ 39842 w 44938"/>
                      <a:gd name="connsiteY19" fmla="*/ 31948 h 34267"/>
                      <a:gd name="connsiteX20" fmla="*/ 44228 w 44938"/>
                      <a:gd name="connsiteY20" fmla="*/ 34127 h 34267"/>
                      <a:gd name="connsiteX21" fmla="*/ 43032 w 44938"/>
                      <a:gd name="connsiteY21" fmla="*/ 29174 h 34267"/>
                      <a:gd name="connsiteX22" fmla="*/ 40241 w 44938"/>
                      <a:gd name="connsiteY22" fmla="*/ 26995 h 34267"/>
                      <a:gd name="connsiteX23" fmla="*/ 40440 w 44938"/>
                      <a:gd name="connsiteY23" fmla="*/ 26995 h 34267"/>
                      <a:gd name="connsiteX24" fmla="*/ 41636 w 44938"/>
                      <a:gd name="connsiteY24" fmla="*/ 27194 h 34267"/>
                      <a:gd name="connsiteX25" fmla="*/ 42434 w 44938"/>
                      <a:gd name="connsiteY25" fmla="*/ 24816 h 34267"/>
                      <a:gd name="connsiteX26" fmla="*/ 42234 w 44938"/>
                      <a:gd name="connsiteY26" fmla="*/ 21647 h 34267"/>
                      <a:gd name="connsiteX27" fmla="*/ 36853 w 44938"/>
                      <a:gd name="connsiteY27" fmla="*/ 17289 h 34267"/>
                      <a:gd name="connsiteX28" fmla="*/ 35856 w 44938"/>
                      <a:gd name="connsiteY28" fmla="*/ 18280 h 34267"/>
                      <a:gd name="connsiteX29" fmla="*/ 35059 w 44938"/>
                      <a:gd name="connsiteY29" fmla="*/ 17289 h 34267"/>
                      <a:gd name="connsiteX30" fmla="*/ 32667 w 44938"/>
                      <a:gd name="connsiteY30" fmla="*/ 15110 h 34267"/>
                      <a:gd name="connsiteX31" fmla="*/ 29278 w 44938"/>
                      <a:gd name="connsiteY31" fmla="*/ 10554 h 34267"/>
                      <a:gd name="connsiteX32" fmla="*/ 28481 w 44938"/>
                      <a:gd name="connsiteY32" fmla="*/ 4810 h 34267"/>
                      <a:gd name="connsiteX33" fmla="*/ 20308 w 44938"/>
                      <a:gd name="connsiteY33" fmla="*/ 4215 h 34267"/>
                      <a:gd name="connsiteX34" fmla="*/ 20109 w 44938"/>
                      <a:gd name="connsiteY34" fmla="*/ 4215 h 34267"/>
                      <a:gd name="connsiteX35" fmla="*/ 17119 w 44938"/>
                      <a:gd name="connsiteY35" fmla="*/ 1838 h 34267"/>
                      <a:gd name="connsiteX36" fmla="*/ 16322 w 44938"/>
                      <a:gd name="connsiteY36" fmla="*/ 4017 h 34267"/>
                      <a:gd name="connsiteX37" fmla="*/ 10940 w 44938"/>
                      <a:gd name="connsiteY37" fmla="*/ 650 h 34267"/>
                      <a:gd name="connsiteX38" fmla="*/ 9146 w 44938"/>
                      <a:gd name="connsiteY38" fmla="*/ 254 h 34267"/>
                      <a:gd name="connsiteX39" fmla="*/ 8548 w 44938"/>
                      <a:gd name="connsiteY39" fmla="*/ 254 h 34267"/>
                      <a:gd name="connsiteX40" fmla="*/ 7950 w 44938"/>
                      <a:gd name="connsiteY40" fmla="*/ 650 h 34267"/>
                      <a:gd name="connsiteX41" fmla="*/ 7751 w 44938"/>
                      <a:gd name="connsiteY41" fmla="*/ 650 h 34267"/>
                      <a:gd name="connsiteX42" fmla="*/ 7751 w 44938"/>
                      <a:gd name="connsiteY42" fmla="*/ 650 h 34267"/>
                      <a:gd name="connsiteX43" fmla="*/ 7153 w 44938"/>
                      <a:gd name="connsiteY43" fmla="*/ 2036 h 34267"/>
                      <a:gd name="connsiteX44" fmla="*/ 7352 w 44938"/>
                      <a:gd name="connsiteY44" fmla="*/ 3621 h 34267"/>
                      <a:gd name="connsiteX45" fmla="*/ 4761 w 44938"/>
                      <a:gd name="connsiteY45" fmla="*/ 3819 h 34267"/>
                      <a:gd name="connsiteX46" fmla="*/ 4562 w 44938"/>
                      <a:gd name="connsiteY46" fmla="*/ 4413 h 34267"/>
                      <a:gd name="connsiteX47" fmla="*/ 4362 w 44938"/>
                      <a:gd name="connsiteY47" fmla="*/ 3621 h 34267"/>
                      <a:gd name="connsiteX48" fmla="*/ 774 w 44938"/>
                      <a:gd name="connsiteY48" fmla="*/ 55 h 34267"/>
                      <a:gd name="connsiteX49" fmla="*/ 575 w 44938"/>
                      <a:gd name="connsiteY49" fmla="*/ 4215 h 34267"/>
                      <a:gd name="connsiteX50" fmla="*/ 3565 w 44938"/>
                      <a:gd name="connsiteY50" fmla="*/ 8375 h 342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</a:cxnLst>
                    <a:rect l="l" t="t" r="r" b="b"/>
                    <a:pathLst>
                      <a:path w="44938" h="34267">
                        <a:moveTo>
                          <a:pt x="3565" y="8375"/>
                        </a:moveTo>
                        <a:cubicBezTo>
                          <a:pt x="4163" y="8177"/>
                          <a:pt x="4362" y="7385"/>
                          <a:pt x="4163" y="6394"/>
                        </a:cubicBezTo>
                        <a:cubicBezTo>
                          <a:pt x="4362" y="6988"/>
                          <a:pt x="4960" y="7583"/>
                          <a:pt x="5558" y="8177"/>
                        </a:cubicBezTo>
                        <a:cubicBezTo>
                          <a:pt x="7153" y="9762"/>
                          <a:pt x="8747" y="10554"/>
                          <a:pt x="9744" y="9762"/>
                        </a:cubicBezTo>
                        <a:cubicBezTo>
                          <a:pt x="10143" y="9366"/>
                          <a:pt x="10143" y="8969"/>
                          <a:pt x="10342" y="8375"/>
                        </a:cubicBezTo>
                        <a:cubicBezTo>
                          <a:pt x="12136" y="9564"/>
                          <a:pt x="13332" y="9167"/>
                          <a:pt x="14528" y="8771"/>
                        </a:cubicBezTo>
                        <a:cubicBezTo>
                          <a:pt x="15724" y="8375"/>
                          <a:pt x="16123" y="7583"/>
                          <a:pt x="16521" y="6592"/>
                        </a:cubicBezTo>
                        <a:cubicBezTo>
                          <a:pt x="17319" y="8969"/>
                          <a:pt x="18714" y="9960"/>
                          <a:pt x="19910" y="9762"/>
                        </a:cubicBezTo>
                        <a:cubicBezTo>
                          <a:pt x="20109" y="9762"/>
                          <a:pt x="20308" y="9564"/>
                          <a:pt x="20508" y="9366"/>
                        </a:cubicBezTo>
                        <a:cubicBezTo>
                          <a:pt x="22102" y="11743"/>
                          <a:pt x="23896" y="13724"/>
                          <a:pt x="26886" y="13525"/>
                        </a:cubicBezTo>
                        <a:cubicBezTo>
                          <a:pt x="27285" y="13525"/>
                          <a:pt x="27684" y="13327"/>
                          <a:pt x="28082" y="12931"/>
                        </a:cubicBezTo>
                        <a:cubicBezTo>
                          <a:pt x="28082" y="13724"/>
                          <a:pt x="28481" y="14516"/>
                          <a:pt x="28680" y="15308"/>
                        </a:cubicBezTo>
                        <a:cubicBezTo>
                          <a:pt x="28879" y="15704"/>
                          <a:pt x="28879" y="15903"/>
                          <a:pt x="29079" y="16299"/>
                        </a:cubicBezTo>
                        <a:cubicBezTo>
                          <a:pt x="29079" y="16893"/>
                          <a:pt x="29477" y="17685"/>
                          <a:pt x="30075" y="18478"/>
                        </a:cubicBezTo>
                        <a:cubicBezTo>
                          <a:pt x="30673" y="19468"/>
                          <a:pt x="31271" y="20261"/>
                          <a:pt x="32069" y="20459"/>
                        </a:cubicBezTo>
                        <a:cubicBezTo>
                          <a:pt x="33265" y="21449"/>
                          <a:pt x="34461" y="21647"/>
                          <a:pt x="35258" y="21251"/>
                        </a:cubicBezTo>
                        <a:cubicBezTo>
                          <a:pt x="35258" y="21251"/>
                          <a:pt x="35457" y="21053"/>
                          <a:pt x="35457" y="21053"/>
                        </a:cubicBezTo>
                        <a:cubicBezTo>
                          <a:pt x="35457" y="21647"/>
                          <a:pt x="35656" y="22439"/>
                          <a:pt x="35856" y="23034"/>
                        </a:cubicBezTo>
                        <a:cubicBezTo>
                          <a:pt x="36454" y="25411"/>
                          <a:pt x="37451" y="26797"/>
                          <a:pt x="38447" y="27194"/>
                        </a:cubicBezTo>
                        <a:cubicBezTo>
                          <a:pt x="37251" y="28184"/>
                          <a:pt x="37650" y="29769"/>
                          <a:pt x="39842" y="31948"/>
                        </a:cubicBezTo>
                        <a:cubicBezTo>
                          <a:pt x="41238" y="33334"/>
                          <a:pt x="43032" y="34721"/>
                          <a:pt x="44228" y="34127"/>
                        </a:cubicBezTo>
                        <a:cubicBezTo>
                          <a:pt x="45623" y="33334"/>
                          <a:pt x="44825" y="31353"/>
                          <a:pt x="43032" y="29174"/>
                        </a:cubicBezTo>
                        <a:cubicBezTo>
                          <a:pt x="42035" y="28382"/>
                          <a:pt x="41038" y="27392"/>
                          <a:pt x="40241" y="26995"/>
                        </a:cubicBezTo>
                        <a:lnTo>
                          <a:pt x="40440" y="26995"/>
                        </a:lnTo>
                        <a:cubicBezTo>
                          <a:pt x="40839" y="27194"/>
                          <a:pt x="41238" y="27392"/>
                          <a:pt x="41636" y="27194"/>
                        </a:cubicBezTo>
                        <a:cubicBezTo>
                          <a:pt x="42434" y="26995"/>
                          <a:pt x="42434" y="26005"/>
                          <a:pt x="42434" y="24816"/>
                        </a:cubicBezTo>
                        <a:cubicBezTo>
                          <a:pt x="42633" y="24024"/>
                          <a:pt x="42832" y="23034"/>
                          <a:pt x="42234" y="21647"/>
                        </a:cubicBezTo>
                        <a:cubicBezTo>
                          <a:pt x="41038" y="17091"/>
                          <a:pt x="38846" y="18082"/>
                          <a:pt x="36853" y="17289"/>
                        </a:cubicBezTo>
                        <a:cubicBezTo>
                          <a:pt x="36454" y="17487"/>
                          <a:pt x="36255" y="17883"/>
                          <a:pt x="35856" y="18280"/>
                        </a:cubicBezTo>
                        <a:cubicBezTo>
                          <a:pt x="35656" y="17883"/>
                          <a:pt x="35457" y="17685"/>
                          <a:pt x="35059" y="17289"/>
                        </a:cubicBezTo>
                        <a:cubicBezTo>
                          <a:pt x="34261" y="16299"/>
                          <a:pt x="33464" y="15704"/>
                          <a:pt x="32667" y="15110"/>
                        </a:cubicBezTo>
                        <a:cubicBezTo>
                          <a:pt x="31670" y="12931"/>
                          <a:pt x="30873" y="10356"/>
                          <a:pt x="29278" y="10554"/>
                        </a:cubicBezTo>
                        <a:cubicBezTo>
                          <a:pt x="29677" y="8573"/>
                          <a:pt x="29477" y="6196"/>
                          <a:pt x="28481" y="4810"/>
                        </a:cubicBezTo>
                        <a:cubicBezTo>
                          <a:pt x="23697" y="-539"/>
                          <a:pt x="22700" y="3621"/>
                          <a:pt x="20308" y="4215"/>
                        </a:cubicBezTo>
                        <a:lnTo>
                          <a:pt x="20109" y="4215"/>
                        </a:lnTo>
                        <a:cubicBezTo>
                          <a:pt x="19312" y="2433"/>
                          <a:pt x="18315" y="1838"/>
                          <a:pt x="17119" y="1838"/>
                        </a:cubicBezTo>
                        <a:cubicBezTo>
                          <a:pt x="16521" y="2234"/>
                          <a:pt x="16123" y="3027"/>
                          <a:pt x="16322" y="4017"/>
                        </a:cubicBezTo>
                        <a:cubicBezTo>
                          <a:pt x="14528" y="2829"/>
                          <a:pt x="12734" y="1640"/>
                          <a:pt x="10940" y="650"/>
                        </a:cubicBezTo>
                        <a:cubicBezTo>
                          <a:pt x="10342" y="452"/>
                          <a:pt x="9744" y="254"/>
                          <a:pt x="9146" y="254"/>
                        </a:cubicBezTo>
                        <a:cubicBezTo>
                          <a:pt x="8947" y="254"/>
                          <a:pt x="8747" y="254"/>
                          <a:pt x="8548" y="254"/>
                        </a:cubicBezTo>
                        <a:cubicBezTo>
                          <a:pt x="8349" y="254"/>
                          <a:pt x="8150" y="452"/>
                          <a:pt x="7950" y="650"/>
                        </a:cubicBezTo>
                        <a:lnTo>
                          <a:pt x="7751" y="650"/>
                        </a:lnTo>
                        <a:lnTo>
                          <a:pt x="7751" y="650"/>
                        </a:lnTo>
                        <a:cubicBezTo>
                          <a:pt x="7352" y="1046"/>
                          <a:pt x="7153" y="1442"/>
                          <a:pt x="7153" y="2036"/>
                        </a:cubicBezTo>
                        <a:cubicBezTo>
                          <a:pt x="7153" y="2433"/>
                          <a:pt x="7153" y="3027"/>
                          <a:pt x="7352" y="3621"/>
                        </a:cubicBezTo>
                        <a:cubicBezTo>
                          <a:pt x="6356" y="3027"/>
                          <a:pt x="5359" y="3225"/>
                          <a:pt x="4761" y="3819"/>
                        </a:cubicBezTo>
                        <a:cubicBezTo>
                          <a:pt x="4562" y="4017"/>
                          <a:pt x="4562" y="4215"/>
                          <a:pt x="4562" y="4413"/>
                        </a:cubicBezTo>
                        <a:cubicBezTo>
                          <a:pt x="4562" y="4215"/>
                          <a:pt x="4362" y="3819"/>
                          <a:pt x="4362" y="3621"/>
                        </a:cubicBezTo>
                        <a:cubicBezTo>
                          <a:pt x="3366" y="1442"/>
                          <a:pt x="2170" y="-341"/>
                          <a:pt x="774" y="55"/>
                        </a:cubicBezTo>
                        <a:cubicBezTo>
                          <a:pt x="-222" y="452"/>
                          <a:pt x="-222" y="2234"/>
                          <a:pt x="575" y="4215"/>
                        </a:cubicBezTo>
                        <a:cubicBezTo>
                          <a:pt x="774" y="6988"/>
                          <a:pt x="2170" y="8771"/>
                          <a:pt x="3565" y="83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41" name="Freeform 3540">
                    <a:extLst>
                      <a:ext uri="{FF2B5EF4-FFF2-40B4-BE49-F238E27FC236}">
                        <a16:creationId xmlns:a16="http://schemas.microsoft.com/office/drawing/2014/main" id="{4787F146-2F7A-93B4-A439-18BB6329B4DA}"/>
                      </a:ext>
                    </a:extLst>
                  </p:cNvPr>
                  <p:cNvSpPr/>
                  <p:nvPr/>
                </p:nvSpPr>
                <p:spPr>
                  <a:xfrm>
                    <a:off x="2124841" y="5776659"/>
                    <a:ext cx="4292" cy="8517"/>
                  </a:xfrm>
                  <a:custGeom>
                    <a:avLst/>
                    <a:gdLst>
                      <a:gd name="connsiteX0" fmla="*/ 3143 w 4292"/>
                      <a:gd name="connsiteY0" fmla="*/ 8518 h 8517"/>
                      <a:gd name="connsiteX1" fmla="*/ 4139 w 4292"/>
                      <a:gd name="connsiteY1" fmla="*/ 4952 h 8517"/>
                      <a:gd name="connsiteX2" fmla="*/ 1149 w 4292"/>
                      <a:gd name="connsiteY2" fmla="*/ 0 h 8517"/>
                      <a:gd name="connsiteX3" fmla="*/ 153 w 4292"/>
                      <a:gd name="connsiteY3" fmla="*/ 3566 h 8517"/>
                      <a:gd name="connsiteX4" fmla="*/ 3143 w 4292"/>
                      <a:gd name="connsiteY4" fmla="*/ 8518 h 85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92" h="8517">
                        <a:moveTo>
                          <a:pt x="3143" y="8518"/>
                        </a:moveTo>
                        <a:cubicBezTo>
                          <a:pt x="4139" y="8518"/>
                          <a:pt x="4538" y="7131"/>
                          <a:pt x="4139" y="4952"/>
                        </a:cubicBezTo>
                        <a:cubicBezTo>
                          <a:pt x="3541" y="2377"/>
                          <a:pt x="2545" y="594"/>
                          <a:pt x="1149" y="0"/>
                        </a:cubicBezTo>
                        <a:cubicBezTo>
                          <a:pt x="153" y="198"/>
                          <a:pt x="-246" y="1585"/>
                          <a:pt x="153" y="3566"/>
                        </a:cubicBezTo>
                        <a:cubicBezTo>
                          <a:pt x="751" y="6141"/>
                          <a:pt x="1747" y="8320"/>
                          <a:pt x="3143" y="85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42" name="Freeform 3541">
                    <a:extLst>
                      <a:ext uri="{FF2B5EF4-FFF2-40B4-BE49-F238E27FC236}">
                        <a16:creationId xmlns:a16="http://schemas.microsoft.com/office/drawing/2014/main" id="{CC61123D-CF74-E025-FC1F-8DAFE6B8C9C2}"/>
                      </a:ext>
                    </a:extLst>
                  </p:cNvPr>
                  <p:cNvSpPr/>
                  <p:nvPr/>
                </p:nvSpPr>
                <p:spPr>
                  <a:xfrm>
                    <a:off x="2087993" y="5798987"/>
                    <a:ext cx="4305" cy="7563"/>
                  </a:xfrm>
                  <a:custGeom>
                    <a:avLst/>
                    <a:gdLst>
                      <a:gd name="connsiteX0" fmla="*/ 924 w 4305"/>
                      <a:gd name="connsiteY0" fmla="*/ 56 h 7563"/>
                      <a:gd name="connsiteX1" fmla="*/ 724 w 4305"/>
                      <a:gd name="connsiteY1" fmla="*/ 5404 h 7563"/>
                      <a:gd name="connsiteX2" fmla="*/ 3515 w 4305"/>
                      <a:gd name="connsiteY2" fmla="*/ 7187 h 7563"/>
                      <a:gd name="connsiteX3" fmla="*/ 3714 w 4305"/>
                      <a:gd name="connsiteY3" fmla="*/ 3027 h 7563"/>
                      <a:gd name="connsiteX4" fmla="*/ 924 w 4305"/>
                      <a:gd name="connsiteY4" fmla="*/ 56 h 7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305" h="7563">
                        <a:moveTo>
                          <a:pt x="924" y="56"/>
                        </a:moveTo>
                        <a:cubicBezTo>
                          <a:pt x="-272" y="650"/>
                          <a:pt x="-272" y="2829"/>
                          <a:pt x="724" y="5404"/>
                        </a:cubicBezTo>
                        <a:cubicBezTo>
                          <a:pt x="1522" y="7583"/>
                          <a:pt x="2718" y="7980"/>
                          <a:pt x="3515" y="7187"/>
                        </a:cubicBezTo>
                        <a:cubicBezTo>
                          <a:pt x="4312" y="6593"/>
                          <a:pt x="4711" y="5404"/>
                          <a:pt x="3714" y="3027"/>
                        </a:cubicBezTo>
                        <a:cubicBezTo>
                          <a:pt x="2917" y="1443"/>
                          <a:pt x="1920" y="-340"/>
                          <a:pt x="924" y="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43" name="Freeform 3542">
                    <a:extLst>
                      <a:ext uri="{FF2B5EF4-FFF2-40B4-BE49-F238E27FC236}">
                        <a16:creationId xmlns:a16="http://schemas.microsoft.com/office/drawing/2014/main" id="{BFCB01A9-A7FA-CE6D-5C22-F358E5C572A5}"/>
                      </a:ext>
                    </a:extLst>
                  </p:cNvPr>
                  <p:cNvSpPr/>
                  <p:nvPr/>
                </p:nvSpPr>
                <p:spPr>
                  <a:xfrm>
                    <a:off x="2014930" y="5831727"/>
                    <a:ext cx="4945" cy="8009"/>
                  </a:xfrm>
                  <a:custGeom>
                    <a:avLst/>
                    <a:gdLst>
                      <a:gd name="connsiteX0" fmla="*/ 1232 w 4945"/>
                      <a:gd name="connsiteY0" fmla="*/ 0 h 8009"/>
                      <a:gd name="connsiteX1" fmla="*/ 1033 w 4945"/>
                      <a:gd name="connsiteY1" fmla="*/ 5348 h 8009"/>
                      <a:gd name="connsiteX2" fmla="*/ 4022 w 4945"/>
                      <a:gd name="connsiteY2" fmla="*/ 7924 h 8009"/>
                      <a:gd name="connsiteX3" fmla="*/ 4222 w 4945"/>
                      <a:gd name="connsiteY3" fmla="*/ 3169 h 8009"/>
                      <a:gd name="connsiteX4" fmla="*/ 1232 w 4945"/>
                      <a:gd name="connsiteY4" fmla="*/ 0 h 80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45" h="8009">
                        <a:moveTo>
                          <a:pt x="1232" y="0"/>
                        </a:moveTo>
                        <a:cubicBezTo>
                          <a:pt x="-761" y="0"/>
                          <a:pt x="36" y="2773"/>
                          <a:pt x="1033" y="5348"/>
                        </a:cubicBezTo>
                        <a:cubicBezTo>
                          <a:pt x="1830" y="7329"/>
                          <a:pt x="3225" y="8320"/>
                          <a:pt x="4022" y="7924"/>
                        </a:cubicBezTo>
                        <a:cubicBezTo>
                          <a:pt x="5218" y="7527"/>
                          <a:pt x="5218" y="5745"/>
                          <a:pt x="4222" y="3169"/>
                        </a:cubicBezTo>
                        <a:cubicBezTo>
                          <a:pt x="3424" y="1387"/>
                          <a:pt x="2228" y="0"/>
                          <a:pt x="1232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44" name="Freeform 3543">
                    <a:extLst>
                      <a:ext uri="{FF2B5EF4-FFF2-40B4-BE49-F238E27FC236}">
                        <a16:creationId xmlns:a16="http://schemas.microsoft.com/office/drawing/2014/main" id="{C271213F-4C8A-A94E-CC1F-808B8E979916}"/>
                      </a:ext>
                    </a:extLst>
                  </p:cNvPr>
                  <p:cNvSpPr/>
                  <p:nvPr/>
                </p:nvSpPr>
                <p:spPr>
                  <a:xfrm>
                    <a:off x="2066886" y="5808353"/>
                    <a:ext cx="9014" cy="10300"/>
                  </a:xfrm>
                  <a:custGeom>
                    <a:avLst/>
                    <a:gdLst>
                      <a:gd name="connsiteX0" fmla="*/ 5686 w 9014"/>
                      <a:gd name="connsiteY0" fmla="*/ 0 h 10300"/>
                      <a:gd name="connsiteX1" fmla="*/ 4689 w 9014"/>
                      <a:gd name="connsiteY1" fmla="*/ 3169 h 10300"/>
                      <a:gd name="connsiteX2" fmla="*/ 1898 w 9014"/>
                      <a:gd name="connsiteY2" fmla="*/ 1981 h 10300"/>
                      <a:gd name="connsiteX3" fmla="*/ 1300 w 9014"/>
                      <a:gd name="connsiteY3" fmla="*/ 1783 h 10300"/>
                      <a:gd name="connsiteX4" fmla="*/ 503 w 9014"/>
                      <a:gd name="connsiteY4" fmla="*/ 6339 h 10300"/>
                      <a:gd name="connsiteX5" fmla="*/ 4689 w 9014"/>
                      <a:gd name="connsiteY5" fmla="*/ 10301 h 10300"/>
                      <a:gd name="connsiteX6" fmla="*/ 6483 w 9014"/>
                      <a:gd name="connsiteY6" fmla="*/ 9112 h 10300"/>
                      <a:gd name="connsiteX7" fmla="*/ 7280 w 9014"/>
                      <a:gd name="connsiteY7" fmla="*/ 8518 h 10300"/>
                      <a:gd name="connsiteX8" fmla="*/ 7480 w 9014"/>
                      <a:gd name="connsiteY8" fmla="*/ 7527 h 10300"/>
                      <a:gd name="connsiteX9" fmla="*/ 7878 w 9014"/>
                      <a:gd name="connsiteY9" fmla="*/ 7527 h 10300"/>
                      <a:gd name="connsiteX10" fmla="*/ 8476 w 9014"/>
                      <a:gd name="connsiteY10" fmla="*/ 2971 h 10300"/>
                      <a:gd name="connsiteX11" fmla="*/ 5686 w 9014"/>
                      <a:gd name="connsiteY11" fmla="*/ 0 h 103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9014" h="10300">
                        <a:moveTo>
                          <a:pt x="5686" y="0"/>
                        </a:moveTo>
                        <a:cubicBezTo>
                          <a:pt x="4490" y="0"/>
                          <a:pt x="4290" y="1387"/>
                          <a:pt x="4689" y="3169"/>
                        </a:cubicBezTo>
                        <a:cubicBezTo>
                          <a:pt x="3692" y="2377"/>
                          <a:pt x="2497" y="1981"/>
                          <a:pt x="1898" y="1981"/>
                        </a:cubicBezTo>
                        <a:cubicBezTo>
                          <a:pt x="1699" y="1981"/>
                          <a:pt x="1500" y="1783"/>
                          <a:pt x="1300" y="1783"/>
                        </a:cubicBezTo>
                        <a:cubicBezTo>
                          <a:pt x="105" y="2377"/>
                          <a:pt x="-493" y="3764"/>
                          <a:pt x="503" y="6339"/>
                        </a:cubicBezTo>
                        <a:cubicBezTo>
                          <a:pt x="1699" y="10103"/>
                          <a:pt x="3294" y="10301"/>
                          <a:pt x="4689" y="10301"/>
                        </a:cubicBezTo>
                        <a:cubicBezTo>
                          <a:pt x="5486" y="10301"/>
                          <a:pt x="6284" y="10103"/>
                          <a:pt x="6483" y="9112"/>
                        </a:cubicBezTo>
                        <a:cubicBezTo>
                          <a:pt x="6882" y="9112"/>
                          <a:pt x="7081" y="8914"/>
                          <a:pt x="7280" y="8518"/>
                        </a:cubicBezTo>
                        <a:cubicBezTo>
                          <a:pt x="7480" y="8320"/>
                          <a:pt x="7480" y="7924"/>
                          <a:pt x="7480" y="7527"/>
                        </a:cubicBezTo>
                        <a:cubicBezTo>
                          <a:pt x="7679" y="7527"/>
                          <a:pt x="7679" y="7527"/>
                          <a:pt x="7878" y="7527"/>
                        </a:cubicBezTo>
                        <a:cubicBezTo>
                          <a:pt x="9274" y="7527"/>
                          <a:pt x="9274" y="5745"/>
                          <a:pt x="8476" y="2971"/>
                        </a:cubicBezTo>
                        <a:cubicBezTo>
                          <a:pt x="7679" y="1387"/>
                          <a:pt x="6682" y="0"/>
                          <a:pt x="568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45" name="Freeform 3544">
                    <a:extLst>
                      <a:ext uri="{FF2B5EF4-FFF2-40B4-BE49-F238E27FC236}">
                        <a16:creationId xmlns:a16="http://schemas.microsoft.com/office/drawing/2014/main" id="{1B8244EB-3D2B-5825-DDE2-3BD00A6B3EC0}"/>
                      </a:ext>
                    </a:extLst>
                  </p:cNvPr>
                  <p:cNvSpPr/>
                  <p:nvPr/>
                </p:nvSpPr>
                <p:spPr>
                  <a:xfrm>
                    <a:off x="2041069" y="5786834"/>
                    <a:ext cx="5218" cy="8689"/>
                  </a:xfrm>
                  <a:custGeom>
                    <a:avLst/>
                    <a:gdLst>
                      <a:gd name="connsiteX0" fmla="*/ 607 w 5218"/>
                      <a:gd name="connsiteY0" fmla="*/ 125 h 8689"/>
                      <a:gd name="connsiteX1" fmla="*/ 607 w 5218"/>
                      <a:gd name="connsiteY1" fmla="*/ 4483 h 8689"/>
                      <a:gd name="connsiteX2" fmla="*/ 4394 w 5218"/>
                      <a:gd name="connsiteY2" fmla="*/ 8643 h 8689"/>
                      <a:gd name="connsiteX3" fmla="*/ 4394 w 5218"/>
                      <a:gd name="connsiteY3" fmla="*/ 3493 h 8689"/>
                      <a:gd name="connsiteX4" fmla="*/ 607 w 5218"/>
                      <a:gd name="connsiteY4" fmla="*/ 125 h 86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18" h="8689">
                        <a:moveTo>
                          <a:pt x="607" y="125"/>
                        </a:moveTo>
                        <a:cubicBezTo>
                          <a:pt x="-390" y="522"/>
                          <a:pt x="9" y="2701"/>
                          <a:pt x="607" y="4483"/>
                        </a:cubicBezTo>
                        <a:cubicBezTo>
                          <a:pt x="1604" y="6860"/>
                          <a:pt x="3198" y="9039"/>
                          <a:pt x="4394" y="8643"/>
                        </a:cubicBezTo>
                        <a:cubicBezTo>
                          <a:pt x="5590" y="8247"/>
                          <a:pt x="5391" y="6068"/>
                          <a:pt x="4394" y="3493"/>
                        </a:cubicBezTo>
                        <a:cubicBezTo>
                          <a:pt x="3198" y="1116"/>
                          <a:pt x="1803" y="-469"/>
                          <a:pt x="607" y="1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46" name="Freeform 3545">
                    <a:extLst>
                      <a:ext uri="{FF2B5EF4-FFF2-40B4-BE49-F238E27FC236}">
                        <a16:creationId xmlns:a16="http://schemas.microsoft.com/office/drawing/2014/main" id="{E067E58E-6DB5-C7BC-7C1B-815917767F18}"/>
                      </a:ext>
                    </a:extLst>
                  </p:cNvPr>
                  <p:cNvSpPr/>
                  <p:nvPr/>
                </p:nvSpPr>
                <p:spPr>
                  <a:xfrm>
                    <a:off x="2009607" y="5786923"/>
                    <a:ext cx="5165" cy="7389"/>
                  </a:xfrm>
                  <a:custGeom>
                    <a:avLst/>
                    <a:gdLst>
                      <a:gd name="connsiteX0" fmla="*/ 4163 w 5165"/>
                      <a:gd name="connsiteY0" fmla="*/ 7365 h 7389"/>
                      <a:gd name="connsiteX1" fmla="*/ 4362 w 5165"/>
                      <a:gd name="connsiteY1" fmla="*/ 3205 h 7389"/>
                      <a:gd name="connsiteX2" fmla="*/ 575 w 5165"/>
                      <a:gd name="connsiteY2" fmla="*/ 234 h 7389"/>
                      <a:gd name="connsiteX3" fmla="*/ 775 w 5165"/>
                      <a:gd name="connsiteY3" fmla="*/ 4592 h 7389"/>
                      <a:gd name="connsiteX4" fmla="*/ 4163 w 5165"/>
                      <a:gd name="connsiteY4" fmla="*/ 7365 h 73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165" h="7389">
                        <a:moveTo>
                          <a:pt x="4163" y="7365"/>
                        </a:moveTo>
                        <a:cubicBezTo>
                          <a:pt x="5359" y="7167"/>
                          <a:pt x="5558" y="5978"/>
                          <a:pt x="4362" y="3205"/>
                        </a:cubicBezTo>
                        <a:cubicBezTo>
                          <a:pt x="3166" y="1621"/>
                          <a:pt x="1970" y="-756"/>
                          <a:pt x="575" y="234"/>
                        </a:cubicBezTo>
                        <a:cubicBezTo>
                          <a:pt x="-222" y="1026"/>
                          <a:pt x="-222" y="2611"/>
                          <a:pt x="775" y="4592"/>
                        </a:cubicBezTo>
                        <a:cubicBezTo>
                          <a:pt x="1771" y="6573"/>
                          <a:pt x="2967" y="7563"/>
                          <a:pt x="4163" y="73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47" name="Freeform 3546">
                    <a:extLst>
                      <a:ext uri="{FF2B5EF4-FFF2-40B4-BE49-F238E27FC236}">
                        <a16:creationId xmlns:a16="http://schemas.microsoft.com/office/drawing/2014/main" id="{D0D30FB4-ED08-C385-F400-9EBE2D29FB4C}"/>
                      </a:ext>
                    </a:extLst>
                  </p:cNvPr>
                  <p:cNvSpPr/>
                  <p:nvPr/>
                </p:nvSpPr>
                <p:spPr>
                  <a:xfrm>
                    <a:off x="2152177" y="5737154"/>
                    <a:ext cx="4790" cy="8800"/>
                  </a:xfrm>
                  <a:custGeom>
                    <a:avLst/>
                    <a:gdLst>
                      <a:gd name="connsiteX0" fmla="*/ 1321 w 4790"/>
                      <a:gd name="connsiteY0" fmla="*/ 85 h 8800"/>
                      <a:gd name="connsiteX1" fmla="*/ 125 w 4790"/>
                      <a:gd name="connsiteY1" fmla="*/ 3056 h 8800"/>
                      <a:gd name="connsiteX2" fmla="*/ 3713 w 4790"/>
                      <a:gd name="connsiteY2" fmla="*/ 8801 h 8800"/>
                      <a:gd name="connsiteX3" fmla="*/ 4510 w 4790"/>
                      <a:gd name="connsiteY3" fmla="*/ 5037 h 8800"/>
                      <a:gd name="connsiteX4" fmla="*/ 1321 w 4790"/>
                      <a:gd name="connsiteY4" fmla="*/ 85 h 8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90" h="8800">
                        <a:moveTo>
                          <a:pt x="1321" y="85"/>
                        </a:moveTo>
                        <a:cubicBezTo>
                          <a:pt x="324" y="-311"/>
                          <a:pt x="-274" y="679"/>
                          <a:pt x="125" y="3056"/>
                        </a:cubicBezTo>
                        <a:cubicBezTo>
                          <a:pt x="723" y="6424"/>
                          <a:pt x="1919" y="8206"/>
                          <a:pt x="3713" y="8801"/>
                        </a:cubicBezTo>
                        <a:cubicBezTo>
                          <a:pt x="4709" y="8405"/>
                          <a:pt x="5108" y="7018"/>
                          <a:pt x="4510" y="5037"/>
                        </a:cubicBezTo>
                        <a:cubicBezTo>
                          <a:pt x="3912" y="2660"/>
                          <a:pt x="2716" y="481"/>
                          <a:pt x="1321" y="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48" name="Freeform 3547">
                    <a:extLst>
                      <a:ext uri="{FF2B5EF4-FFF2-40B4-BE49-F238E27FC236}">
                        <a16:creationId xmlns:a16="http://schemas.microsoft.com/office/drawing/2014/main" id="{B0A41E85-16EC-BF28-F448-93149649845B}"/>
                      </a:ext>
                    </a:extLst>
                  </p:cNvPr>
                  <p:cNvSpPr/>
                  <p:nvPr/>
                </p:nvSpPr>
                <p:spPr>
                  <a:xfrm>
                    <a:off x="2124786" y="5729313"/>
                    <a:ext cx="26589" cy="39619"/>
                  </a:xfrm>
                  <a:custGeom>
                    <a:avLst/>
                    <a:gdLst>
                      <a:gd name="connsiteX0" fmla="*/ 11770 w 26589"/>
                      <a:gd name="connsiteY0" fmla="*/ 1587 h 39619"/>
                      <a:gd name="connsiteX1" fmla="*/ 10773 w 26589"/>
                      <a:gd name="connsiteY1" fmla="*/ 5747 h 39619"/>
                      <a:gd name="connsiteX2" fmla="*/ 10773 w 26589"/>
                      <a:gd name="connsiteY2" fmla="*/ 5747 h 39619"/>
                      <a:gd name="connsiteX3" fmla="*/ 5790 w 26589"/>
                      <a:gd name="connsiteY3" fmla="*/ 2974 h 39619"/>
                      <a:gd name="connsiteX4" fmla="*/ 5590 w 26589"/>
                      <a:gd name="connsiteY4" fmla="*/ 3964 h 39619"/>
                      <a:gd name="connsiteX5" fmla="*/ 5192 w 26589"/>
                      <a:gd name="connsiteY5" fmla="*/ 4558 h 39619"/>
                      <a:gd name="connsiteX6" fmla="*/ 6986 w 26589"/>
                      <a:gd name="connsiteY6" fmla="*/ 11689 h 39619"/>
                      <a:gd name="connsiteX7" fmla="*/ 7982 w 26589"/>
                      <a:gd name="connsiteY7" fmla="*/ 14661 h 39619"/>
                      <a:gd name="connsiteX8" fmla="*/ 12168 w 26589"/>
                      <a:gd name="connsiteY8" fmla="*/ 16840 h 39619"/>
                      <a:gd name="connsiteX9" fmla="*/ 12367 w 26589"/>
                      <a:gd name="connsiteY9" fmla="*/ 16642 h 39619"/>
                      <a:gd name="connsiteX10" fmla="*/ 13364 w 26589"/>
                      <a:gd name="connsiteY10" fmla="*/ 21198 h 39619"/>
                      <a:gd name="connsiteX11" fmla="*/ 15557 w 26589"/>
                      <a:gd name="connsiteY11" fmla="*/ 24367 h 39619"/>
                      <a:gd name="connsiteX12" fmla="*/ 12567 w 26589"/>
                      <a:gd name="connsiteY12" fmla="*/ 28725 h 39619"/>
                      <a:gd name="connsiteX13" fmla="*/ 12567 w 26589"/>
                      <a:gd name="connsiteY13" fmla="*/ 28923 h 39619"/>
                      <a:gd name="connsiteX14" fmla="*/ 12567 w 26589"/>
                      <a:gd name="connsiteY14" fmla="*/ 28923 h 39619"/>
                      <a:gd name="connsiteX15" fmla="*/ 12567 w 26589"/>
                      <a:gd name="connsiteY15" fmla="*/ 28725 h 39619"/>
                      <a:gd name="connsiteX16" fmla="*/ 9976 w 26589"/>
                      <a:gd name="connsiteY16" fmla="*/ 25159 h 39619"/>
                      <a:gd name="connsiteX17" fmla="*/ 5989 w 26589"/>
                      <a:gd name="connsiteY17" fmla="*/ 21594 h 39619"/>
                      <a:gd name="connsiteX18" fmla="*/ 5391 w 26589"/>
                      <a:gd name="connsiteY18" fmla="*/ 20802 h 39619"/>
                      <a:gd name="connsiteX19" fmla="*/ 408 w 26589"/>
                      <a:gd name="connsiteY19" fmla="*/ 19217 h 39619"/>
                      <a:gd name="connsiteX20" fmla="*/ 1604 w 26589"/>
                      <a:gd name="connsiteY20" fmla="*/ 23377 h 39619"/>
                      <a:gd name="connsiteX21" fmla="*/ 3996 w 26589"/>
                      <a:gd name="connsiteY21" fmla="*/ 25159 h 39619"/>
                      <a:gd name="connsiteX22" fmla="*/ 8979 w 26589"/>
                      <a:gd name="connsiteY22" fmla="*/ 29319 h 39619"/>
                      <a:gd name="connsiteX23" fmla="*/ 12168 w 26589"/>
                      <a:gd name="connsiteY23" fmla="*/ 28725 h 39619"/>
                      <a:gd name="connsiteX24" fmla="*/ 13763 w 26589"/>
                      <a:gd name="connsiteY24" fmla="*/ 31696 h 39619"/>
                      <a:gd name="connsiteX25" fmla="*/ 17749 w 26589"/>
                      <a:gd name="connsiteY25" fmla="*/ 33479 h 39619"/>
                      <a:gd name="connsiteX26" fmla="*/ 18148 w 26589"/>
                      <a:gd name="connsiteY26" fmla="*/ 32885 h 39619"/>
                      <a:gd name="connsiteX27" fmla="*/ 19344 w 26589"/>
                      <a:gd name="connsiteY27" fmla="*/ 32291 h 39619"/>
                      <a:gd name="connsiteX28" fmla="*/ 19743 w 26589"/>
                      <a:gd name="connsiteY28" fmla="*/ 34866 h 39619"/>
                      <a:gd name="connsiteX29" fmla="*/ 22932 w 26589"/>
                      <a:gd name="connsiteY29" fmla="*/ 38828 h 39619"/>
                      <a:gd name="connsiteX30" fmla="*/ 23729 w 26589"/>
                      <a:gd name="connsiteY30" fmla="*/ 37639 h 39619"/>
                      <a:gd name="connsiteX31" fmla="*/ 25523 w 26589"/>
                      <a:gd name="connsiteY31" fmla="*/ 39620 h 39619"/>
                      <a:gd name="connsiteX32" fmla="*/ 26520 w 26589"/>
                      <a:gd name="connsiteY32" fmla="*/ 36054 h 39619"/>
                      <a:gd name="connsiteX33" fmla="*/ 23729 w 26589"/>
                      <a:gd name="connsiteY33" fmla="*/ 31102 h 39619"/>
                      <a:gd name="connsiteX34" fmla="*/ 22733 w 26589"/>
                      <a:gd name="connsiteY34" fmla="*/ 32291 h 39619"/>
                      <a:gd name="connsiteX35" fmla="*/ 20141 w 26589"/>
                      <a:gd name="connsiteY35" fmla="*/ 29716 h 39619"/>
                      <a:gd name="connsiteX36" fmla="*/ 19743 w 26589"/>
                      <a:gd name="connsiteY36" fmla="*/ 30112 h 39619"/>
                      <a:gd name="connsiteX37" fmla="*/ 19743 w 26589"/>
                      <a:gd name="connsiteY37" fmla="*/ 30112 h 39619"/>
                      <a:gd name="connsiteX38" fmla="*/ 16155 w 26589"/>
                      <a:gd name="connsiteY38" fmla="*/ 24565 h 39619"/>
                      <a:gd name="connsiteX39" fmla="*/ 15357 w 26589"/>
                      <a:gd name="connsiteY39" fmla="*/ 24169 h 39619"/>
                      <a:gd name="connsiteX40" fmla="*/ 15756 w 26589"/>
                      <a:gd name="connsiteY40" fmla="*/ 24169 h 39619"/>
                      <a:gd name="connsiteX41" fmla="*/ 19344 w 26589"/>
                      <a:gd name="connsiteY41" fmla="*/ 15453 h 39619"/>
                      <a:gd name="connsiteX42" fmla="*/ 18547 w 26589"/>
                      <a:gd name="connsiteY42" fmla="*/ 12482 h 39619"/>
                      <a:gd name="connsiteX43" fmla="*/ 17749 w 26589"/>
                      <a:gd name="connsiteY43" fmla="*/ 8718 h 39619"/>
                      <a:gd name="connsiteX44" fmla="*/ 16553 w 26589"/>
                      <a:gd name="connsiteY44" fmla="*/ 7332 h 39619"/>
                      <a:gd name="connsiteX45" fmla="*/ 16354 w 26589"/>
                      <a:gd name="connsiteY45" fmla="*/ 6143 h 39619"/>
                      <a:gd name="connsiteX46" fmla="*/ 14361 w 26589"/>
                      <a:gd name="connsiteY46" fmla="*/ 993 h 39619"/>
                      <a:gd name="connsiteX47" fmla="*/ 11770 w 26589"/>
                      <a:gd name="connsiteY47" fmla="*/ 1587 h 39619"/>
                      <a:gd name="connsiteX48" fmla="*/ 13962 w 26589"/>
                      <a:gd name="connsiteY48" fmla="*/ 11491 h 39619"/>
                      <a:gd name="connsiteX49" fmla="*/ 12966 w 26589"/>
                      <a:gd name="connsiteY49" fmla="*/ 12680 h 39619"/>
                      <a:gd name="connsiteX50" fmla="*/ 12367 w 26589"/>
                      <a:gd name="connsiteY50" fmla="*/ 14265 h 39619"/>
                      <a:gd name="connsiteX51" fmla="*/ 12367 w 26589"/>
                      <a:gd name="connsiteY51" fmla="*/ 14265 h 39619"/>
                      <a:gd name="connsiteX52" fmla="*/ 10574 w 26589"/>
                      <a:gd name="connsiteY52" fmla="*/ 8322 h 39619"/>
                      <a:gd name="connsiteX53" fmla="*/ 10574 w 26589"/>
                      <a:gd name="connsiteY53" fmla="*/ 8322 h 39619"/>
                      <a:gd name="connsiteX54" fmla="*/ 13962 w 26589"/>
                      <a:gd name="connsiteY54" fmla="*/ 11491 h 396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</a:cxnLst>
                    <a:rect l="l" t="t" r="r" b="b"/>
                    <a:pathLst>
                      <a:path w="26589" h="39619">
                        <a:moveTo>
                          <a:pt x="11770" y="1587"/>
                        </a:moveTo>
                        <a:cubicBezTo>
                          <a:pt x="11371" y="2776"/>
                          <a:pt x="11172" y="4360"/>
                          <a:pt x="10773" y="5747"/>
                        </a:cubicBezTo>
                        <a:lnTo>
                          <a:pt x="10773" y="5747"/>
                        </a:lnTo>
                        <a:cubicBezTo>
                          <a:pt x="8979" y="2776"/>
                          <a:pt x="6986" y="-592"/>
                          <a:pt x="5790" y="2974"/>
                        </a:cubicBezTo>
                        <a:cubicBezTo>
                          <a:pt x="5590" y="3172"/>
                          <a:pt x="5590" y="3568"/>
                          <a:pt x="5590" y="3964"/>
                        </a:cubicBezTo>
                        <a:cubicBezTo>
                          <a:pt x="5391" y="4162"/>
                          <a:pt x="5192" y="4360"/>
                          <a:pt x="5192" y="4558"/>
                        </a:cubicBezTo>
                        <a:cubicBezTo>
                          <a:pt x="4195" y="6539"/>
                          <a:pt x="4992" y="9114"/>
                          <a:pt x="6986" y="11689"/>
                        </a:cubicBezTo>
                        <a:cubicBezTo>
                          <a:pt x="6786" y="12482"/>
                          <a:pt x="6986" y="13472"/>
                          <a:pt x="7982" y="14661"/>
                        </a:cubicBezTo>
                        <a:cubicBezTo>
                          <a:pt x="9378" y="16246"/>
                          <a:pt x="10972" y="17434"/>
                          <a:pt x="12168" y="16840"/>
                        </a:cubicBezTo>
                        <a:cubicBezTo>
                          <a:pt x="12168" y="16840"/>
                          <a:pt x="12367" y="16840"/>
                          <a:pt x="12367" y="16642"/>
                        </a:cubicBezTo>
                        <a:cubicBezTo>
                          <a:pt x="12567" y="18028"/>
                          <a:pt x="12966" y="19613"/>
                          <a:pt x="13364" y="21198"/>
                        </a:cubicBezTo>
                        <a:cubicBezTo>
                          <a:pt x="13962" y="22980"/>
                          <a:pt x="14759" y="23971"/>
                          <a:pt x="15557" y="24367"/>
                        </a:cubicBezTo>
                        <a:cubicBezTo>
                          <a:pt x="12168" y="22980"/>
                          <a:pt x="12766" y="26546"/>
                          <a:pt x="12567" y="28725"/>
                        </a:cubicBezTo>
                        <a:lnTo>
                          <a:pt x="12567" y="28923"/>
                        </a:lnTo>
                        <a:lnTo>
                          <a:pt x="12567" y="28923"/>
                        </a:lnTo>
                        <a:lnTo>
                          <a:pt x="12567" y="28725"/>
                        </a:lnTo>
                        <a:lnTo>
                          <a:pt x="9976" y="25159"/>
                        </a:lnTo>
                        <a:cubicBezTo>
                          <a:pt x="8780" y="23377"/>
                          <a:pt x="7384" y="21990"/>
                          <a:pt x="5989" y="21594"/>
                        </a:cubicBezTo>
                        <a:lnTo>
                          <a:pt x="5391" y="20802"/>
                        </a:lnTo>
                        <a:cubicBezTo>
                          <a:pt x="3597" y="18821"/>
                          <a:pt x="1604" y="18028"/>
                          <a:pt x="408" y="19217"/>
                        </a:cubicBezTo>
                        <a:cubicBezTo>
                          <a:pt x="-589" y="20207"/>
                          <a:pt x="408" y="21990"/>
                          <a:pt x="1604" y="23377"/>
                        </a:cubicBezTo>
                        <a:cubicBezTo>
                          <a:pt x="2401" y="24169"/>
                          <a:pt x="3198" y="24961"/>
                          <a:pt x="3996" y="25159"/>
                        </a:cubicBezTo>
                        <a:cubicBezTo>
                          <a:pt x="5192" y="27537"/>
                          <a:pt x="7185" y="28725"/>
                          <a:pt x="8979" y="29319"/>
                        </a:cubicBezTo>
                        <a:cubicBezTo>
                          <a:pt x="10175" y="29716"/>
                          <a:pt x="11172" y="28923"/>
                          <a:pt x="12168" y="28725"/>
                        </a:cubicBezTo>
                        <a:cubicBezTo>
                          <a:pt x="12168" y="29517"/>
                          <a:pt x="12766" y="30508"/>
                          <a:pt x="13763" y="31696"/>
                        </a:cubicBezTo>
                        <a:cubicBezTo>
                          <a:pt x="15158" y="33281"/>
                          <a:pt x="16753" y="34470"/>
                          <a:pt x="17749" y="33479"/>
                        </a:cubicBezTo>
                        <a:cubicBezTo>
                          <a:pt x="17949" y="33281"/>
                          <a:pt x="17949" y="33083"/>
                          <a:pt x="18148" y="32885"/>
                        </a:cubicBezTo>
                        <a:cubicBezTo>
                          <a:pt x="18746" y="32885"/>
                          <a:pt x="19145" y="32885"/>
                          <a:pt x="19344" y="32291"/>
                        </a:cubicBezTo>
                        <a:cubicBezTo>
                          <a:pt x="19344" y="33083"/>
                          <a:pt x="19543" y="33875"/>
                          <a:pt x="19743" y="34866"/>
                        </a:cubicBezTo>
                        <a:cubicBezTo>
                          <a:pt x="20540" y="37639"/>
                          <a:pt x="21736" y="39026"/>
                          <a:pt x="22932" y="38828"/>
                        </a:cubicBezTo>
                        <a:cubicBezTo>
                          <a:pt x="23530" y="38629"/>
                          <a:pt x="23729" y="38233"/>
                          <a:pt x="23729" y="37639"/>
                        </a:cubicBezTo>
                        <a:cubicBezTo>
                          <a:pt x="24128" y="38629"/>
                          <a:pt x="24925" y="39422"/>
                          <a:pt x="25523" y="39620"/>
                        </a:cubicBezTo>
                        <a:cubicBezTo>
                          <a:pt x="26520" y="39620"/>
                          <a:pt x="26719" y="37837"/>
                          <a:pt x="26520" y="36054"/>
                        </a:cubicBezTo>
                        <a:cubicBezTo>
                          <a:pt x="26121" y="33479"/>
                          <a:pt x="25124" y="31696"/>
                          <a:pt x="23729" y="31102"/>
                        </a:cubicBezTo>
                        <a:cubicBezTo>
                          <a:pt x="23330" y="31300"/>
                          <a:pt x="22932" y="31696"/>
                          <a:pt x="22733" y="32291"/>
                        </a:cubicBezTo>
                        <a:cubicBezTo>
                          <a:pt x="21935" y="30310"/>
                          <a:pt x="21138" y="29121"/>
                          <a:pt x="20141" y="29716"/>
                        </a:cubicBezTo>
                        <a:cubicBezTo>
                          <a:pt x="19942" y="29914"/>
                          <a:pt x="19743" y="29914"/>
                          <a:pt x="19743" y="30112"/>
                        </a:cubicBezTo>
                        <a:cubicBezTo>
                          <a:pt x="19743" y="30112"/>
                          <a:pt x="19743" y="30112"/>
                          <a:pt x="19743" y="30112"/>
                        </a:cubicBezTo>
                        <a:cubicBezTo>
                          <a:pt x="19743" y="28329"/>
                          <a:pt x="17949" y="25556"/>
                          <a:pt x="16155" y="24565"/>
                        </a:cubicBezTo>
                        <a:cubicBezTo>
                          <a:pt x="15756" y="24367"/>
                          <a:pt x="15557" y="24367"/>
                          <a:pt x="15357" y="24169"/>
                        </a:cubicBezTo>
                        <a:cubicBezTo>
                          <a:pt x="15557" y="24169"/>
                          <a:pt x="15557" y="24169"/>
                          <a:pt x="15756" y="24169"/>
                        </a:cubicBezTo>
                        <a:cubicBezTo>
                          <a:pt x="16952" y="21396"/>
                          <a:pt x="18148" y="18623"/>
                          <a:pt x="19344" y="15453"/>
                        </a:cubicBezTo>
                        <a:cubicBezTo>
                          <a:pt x="19543" y="14661"/>
                          <a:pt x="19145" y="13472"/>
                          <a:pt x="18547" y="12482"/>
                        </a:cubicBezTo>
                        <a:cubicBezTo>
                          <a:pt x="19145" y="11689"/>
                          <a:pt x="18746" y="10105"/>
                          <a:pt x="17749" y="8718"/>
                        </a:cubicBezTo>
                        <a:cubicBezTo>
                          <a:pt x="17351" y="8124"/>
                          <a:pt x="16952" y="7728"/>
                          <a:pt x="16553" y="7332"/>
                        </a:cubicBezTo>
                        <a:cubicBezTo>
                          <a:pt x="16553" y="6935"/>
                          <a:pt x="16553" y="6539"/>
                          <a:pt x="16354" y="6143"/>
                        </a:cubicBezTo>
                        <a:cubicBezTo>
                          <a:pt x="15955" y="4360"/>
                          <a:pt x="15158" y="2379"/>
                          <a:pt x="14361" y="993"/>
                        </a:cubicBezTo>
                        <a:cubicBezTo>
                          <a:pt x="13364" y="-592"/>
                          <a:pt x="12367" y="-196"/>
                          <a:pt x="11770" y="1587"/>
                        </a:cubicBezTo>
                        <a:close/>
                        <a:moveTo>
                          <a:pt x="13962" y="11491"/>
                        </a:moveTo>
                        <a:cubicBezTo>
                          <a:pt x="13564" y="11689"/>
                          <a:pt x="13165" y="12086"/>
                          <a:pt x="12966" y="12680"/>
                        </a:cubicBezTo>
                        <a:cubicBezTo>
                          <a:pt x="12567" y="13076"/>
                          <a:pt x="12367" y="13670"/>
                          <a:pt x="12367" y="14265"/>
                        </a:cubicBezTo>
                        <a:cubicBezTo>
                          <a:pt x="12367" y="14265"/>
                          <a:pt x="12367" y="14265"/>
                          <a:pt x="12367" y="14265"/>
                        </a:cubicBezTo>
                        <a:cubicBezTo>
                          <a:pt x="12168" y="12482"/>
                          <a:pt x="11770" y="10501"/>
                          <a:pt x="10574" y="8322"/>
                        </a:cubicBezTo>
                        <a:cubicBezTo>
                          <a:pt x="10574" y="8322"/>
                          <a:pt x="10574" y="8322"/>
                          <a:pt x="10574" y="8322"/>
                        </a:cubicBezTo>
                        <a:cubicBezTo>
                          <a:pt x="11770" y="10105"/>
                          <a:pt x="12966" y="11095"/>
                          <a:pt x="13962" y="114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49" name="Freeform 3548">
                    <a:extLst>
                      <a:ext uri="{FF2B5EF4-FFF2-40B4-BE49-F238E27FC236}">
                        <a16:creationId xmlns:a16="http://schemas.microsoft.com/office/drawing/2014/main" id="{B45DE977-B207-06A0-E591-307FB46B2BAC}"/>
                      </a:ext>
                    </a:extLst>
                  </p:cNvPr>
                  <p:cNvSpPr/>
                  <p:nvPr/>
                </p:nvSpPr>
                <p:spPr>
                  <a:xfrm>
                    <a:off x="2123958" y="5803797"/>
                    <a:ext cx="4075" cy="8121"/>
                  </a:xfrm>
                  <a:custGeom>
                    <a:avLst/>
                    <a:gdLst>
                      <a:gd name="connsiteX0" fmla="*/ 2830 w 4075"/>
                      <a:gd name="connsiteY0" fmla="*/ 8122 h 8121"/>
                      <a:gd name="connsiteX1" fmla="*/ 4026 w 4075"/>
                      <a:gd name="connsiteY1" fmla="*/ 4754 h 8121"/>
                      <a:gd name="connsiteX2" fmla="*/ 1235 w 4075"/>
                      <a:gd name="connsiteY2" fmla="*/ 0 h 8121"/>
                      <a:gd name="connsiteX3" fmla="*/ 239 w 4075"/>
                      <a:gd name="connsiteY3" fmla="*/ 3169 h 8121"/>
                      <a:gd name="connsiteX4" fmla="*/ 2830 w 4075"/>
                      <a:gd name="connsiteY4" fmla="*/ 8122 h 8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75" h="8121">
                        <a:moveTo>
                          <a:pt x="2830" y="8122"/>
                        </a:moveTo>
                        <a:cubicBezTo>
                          <a:pt x="3827" y="7923"/>
                          <a:pt x="4225" y="6735"/>
                          <a:pt x="4026" y="4754"/>
                        </a:cubicBezTo>
                        <a:cubicBezTo>
                          <a:pt x="3627" y="2179"/>
                          <a:pt x="2630" y="0"/>
                          <a:pt x="1235" y="0"/>
                        </a:cubicBezTo>
                        <a:cubicBezTo>
                          <a:pt x="239" y="0"/>
                          <a:pt x="-359" y="990"/>
                          <a:pt x="239" y="3169"/>
                        </a:cubicBezTo>
                        <a:cubicBezTo>
                          <a:pt x="637" y="5546"/>
                          <a:pt x="1435" y="7725"/>
                          <a:pt x="2830" y="81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50" name="Freeform 3549">
                    <a:extLst>
                      <a:ext uri="{FF2B5EF4-FFF2-40B4-BE49-F238E27FC236}">
                        <a16:creationId xmlns:a16="http://schemas.microsoft.com/office/drawing/2014/main" id="{14DF166A-D2F2-842C-BAB3-DBAC69E8DC65}"/>
                      </a:ext>
                    </a:extLst>
                  </p:cNvPr>
                  <p:cNvSpPr/>
                  <p:nvPr/>
                </p:nvSpPr>
                <p:spPr>
                  <a:xfrm>
                    <a:off x="2082680" y="5746375"/>
                    <a:ext cx="16004" cy="16417"/>
                  </a:xfrm>
                  <a:custGeom>
                    <a:avLst/>
                    <a:gdLst>
                      <a:gd name="connsiteX0" fmla="*/ 3047 w 16004"/>
                      <a:gd name="connsiteY0" fmla="*/ 9287 h 16417"/>
                      <a:gd name="connsiteX1" fmla="*/ 3844 w 16004"/>
                      <a:gd name="connsiteY1" fmla="*/ 9089 h 16417"/>
                      <a:gd name="connsiteX2" fmla="*/ 6635 w 16004"/>
                      <a:gd name="connsiteY2" fmla="*/ 10475 h 16417"/>
                      <a:gd name="connsiteX3" fmla="*/ 9824 w 16004"/>
                      <a:gd name="connsiteY3" fmla="*/ 12456 h 16417"/>
                      <a:gd name="connsiteX4" fmla="*/ 10223 w 16004"/>
                      <a:gd name="connsiteY4" fmla="*/ 12060 h 16417"/>
                      <a:gd name="connsiteX5" fmla="*/ 12016 w 16004"/>
                      <a:gd name="connsiteY5" fmla="*/ 14833 h 16417"/>
                      <a:gd name="connsiteX6" fmla="*/ 15804 w 16004"/>
                      <a:gd name="connsiteY6" fmla="*/ 16022 h 16417"/>
                      <a:gd name="connsiteX7" fmla="*/ 14209 w 16004"/>
                      <a:gd name="connsiteY7" fmla="*/ 11664 h 16417"/>
                      <a:gd name="connsiteX8" fmla="*/ 10621 w 16004"/>
                      <a:gd name="connsiteY8" fmla="*/ 10673 h 16417"/>
                      <a:gd name="connsiteX9" fmla="*/ 10023 w 16004"/>
                      <a:gd name="connsiteY9" fmla="*/ 6514 h 16417"/>
                      <a:gd name="connsiteX10" fmla="*/ 6635 w 16004"/>
                      <a:gd name="connsiteY10" fmla="*/ 3344 h 16417"/>
                      <a:gd name="connsiteX11" fmla="*/ 5239 w 16004"/>
                      <a:gd name="connsiteY11" fmla="*/ 1165 h 16417"/>
                      <a:gd name="connsiteX12" fmla="*/ 1652 w 16004"/>
                      <a:gd name="connsiteY12" fmla="*/ 769 h 16417"/>
                      <a:gd name="connsiteX13" fmla="*/ 1452 w 16004"/>
                      <a:gd name="connsiteY13" fmla="*/ 769 h 16417"/>
                      <a:gd name="connsiteX14" fmla="*/ 456 w 16004"/>
                      <a:gd name="connsiteY14" fmla="*/ 5523 h 16417"/>
                      <a:gd name="connsiteX15" fmla="*/ 3047 w 16004"/>
                      <a:gd name="connsiteY15" fmla="*/ 9287 h 164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6004" h="16417">
                        <a:moveTo>
                          <a:pt x="3047" y="9287"/>
                        </a:moveTo>
                        <a:cubicBezTo>
                          <a:pt x="3445" y="9287"/>
                          <a:pt x="3645" y="9287"/>
                          <a:pt x="3844" y="9089"/>
                        </a:cubicBezTo>
                        <a:cubicBezTo>
                          <a:pt x="4841" y="9881"/>
                          <a:pt x="5837" y="10475"/>
                          <a:pt x="6635" y="10475"/>
                        </a:cubicBezTo>
                        <a:cubicBezTo>
                          <a:pt x="7631" y="12456"/>
                          <a:pt x="8827" y="13249"/>
                          <a:pt x="9824" y="12456"/>
                        </a:cubicBezTo>
                        <a:cubicBezTo>
                          <a:pt x="10023" y="12456"/>
                          <a:pt x="10023" y="12258"/>
                          <a:pt x="10223" y="12060"/>
                        </a:cubicBezTo>
                        <a:cubicBezTo>
                          <a:pt x="10422" y="12852"/>
                          <a:pt x="11020" y="13843"/>
                          <a:pt x="12016" y="14833"/>
                        </a:cubicBezTo>
                        <a:cubicBezTo>
                          <a:pt x="13611" y="16418"/>
                          <a:pt x="15006" y="16814"/>
                          <a:pt x="15804" y="16022"/>
                        </a:cubicBezTo>
                        <a:cubicBezTo>
                          <a:pt x="16402" y="14635"/>
                          <a:pt x="15604" y="13249"/>
                          <a:pt x="14209" y="11664"/>
                        </a:cubicBezTo>
                        <a:cubicBezTo>
                          <a:pt x="12614" y="9881"/>
                          <a:pt x="11419" y="9881"/>
                          <a:pt x="10621" y="10673"/>
                        </a:cubicBezTo>
                        <a:cubicBezTo>
                          <a:pt x="10621" y="9485"/>
                          <a:pt x="10422" y="8098"/>
                          <a:pt x="10023" y="6514"/>
                        </a:cubicBezTo>
                        <a:cubicBezTo>
                          <a:pt x="9027" y="4335"/>
                          <a:pt x="7831" y="2552"/>
                          <a:pt x="6635" y="3344"/>
                        </a:cubicBezTo>
                        <a:cubicBezTo>
                          <a:pt x="6236" y="2552"/>
                          <a:pt x="5837" y="1958"/>
                          <a:pt x="5239" y="1165"/>
                        </a:cubicBezTo>
                        <a:cubicBezTo>
                          <a:pt x="3844" y="-618"/>
                          <a:pt x="2449" y="-23"/>
                          <a:pt x="1652" y="769"/>
                        </a:cubicBezTo>
                        <a:cubicBezTo>
                          <a:pt x="1652" y="769"/>
                          <a:pt x="1452" y="769"/>
                          <a:pt x="1452" y="769"/>
                        </a:cubicBezTo>
                        <a:cubicBezTo>
                          <a:pt x="-142" y="769"/>
                          <a:pt x="-342" y="2750"/>
                          <a:pt x="456" y="5523"/>
                        </a:cubicBezTo>
                        <a:cubicBezTo>
                          <a:pt x="1053" y="7504"/>
                          <a:pt x="1851" y="9287"/>
                          <a:pt x="3047" y="92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51" name="Freeform 3550">
                    <a:extLst>
                      <a:ext uri="{FF2B5EF4-FFF2-40B4-BE49-F238E27FC236}">
                        <a16:creationId xmlns:a16="http://schemas.microsoft.com/office/drawing/2014/main" id="{39B859A8-37A6-045A-842D-3D8247F9E384}"/>
                      </a:ext>
                    </a:extLst>
                  </p:cNvPr>
                  <p:cNvSpPr/>
                  <p:nvPr/>
                </p:nvSpPr>
                <p:spPr>
                  <a:xfrm>
                    <a:off x="2013771" y="5841334"/>
                    <a:ext cx="16429" cy="20024"/>
                  </a:xfrm>
                  <a:custGeom>
                    <a:avLst/>
                    <a:gdLst>
                      <a:gd name="connsiteX0" fmla="*/ 5780 w 16429"/>
                      <a:gd name="connsiteY0" fmla="*/ 13965 h 20024"/>
                      <a:gd name="connsiteX1" fmla="*/ 9766 w 16429"/>
                      <a:gd name="connsiteY1" fmla="*/ 17531 h 20024"/>
                      <a:gd name="connsiteX2" fmla="*/ 10364 w 16429"/>
                      <a:gd name="connsiteY2" fmla="*/ 16342 h 20024"/>
                      <a:gd name="connsiteX3" fmla="*/ 11759 w 16429"/>
                      <a:gd name="connsiteY3" fmla="*/ 18323 h 20024"/>
                      <a:gd name="connsiteX4" fmla="*/ 15746 w 16429"/>
                      <a:gd name="connsiteY4" fmla="*/ 19710 h 20024"/>
                      <a:gd name="connsiteX5" fmla="*/ 14749 w 16429"/>
                      <a:gd name="connsiteY5" fmla="*/ 14956 h 20024"/>
                      <a:gd name="connsiteX6" fmla="*/ 10564 w 16429"/>
                      <a:gd name="connsiteY6" fmla="*/ 13569 h 20024"/>
                      <a:gd name="connsiteX7" fmla="*/ 9966 w 16429"/>
                      <a:gd name="connsiteY7" fmla="*/ 14560 h 20024"/>
                      <a:gd name="connsiteX8" fmla="*/ 9567 w 16429"/>
                      <a:gd name="connsiteY8" fmla="*/ 13767 h 20024"/>
                      <a:gd name="connsiteX9" fmla="*/ 7574 w 16429"/>
                      <a:gd name="connsiteY9" fmla="*/ 10796 h 20024"/>
                      <a:gd name="connsiteX10" fmla="*/ 9168 w 16429"/>
                      <a:gd name="connsiteY10" fmla="*/ 10202 h 20024"/>
                      <a:gd name="connsiteX11" fmla="*/ 10165 w 16429"/>
                      <a:gd name="connsiteY11" fmla="*/ 10598 h 20024"/>
                      <a:gd name="connsiteX12" fmla="*/ 10564 w 16429"/>
                      <a:gd name="connsiteY12" fmla="*/ 7032 h 20024"/>
                      <a:gd name="connsiteX13" fmla="*/ 9966 w 16429"/>
                      <a:gd name="connsiteY13" fmla="*/ 5646 h 20024"/>
                      <a:gd name="connsiteX14" fmla="*/ 11759 w 16429"/>
                      <a:gd name="connsiteY14" fmla="*/ 5249 h 20024"/>
                      <a:gd name="connsiteX15" fmla="*/ 9368 w 16429"/>
                      <a:gd name="connsiteY15" fmla="*/ 891 h 20024"/>
                      <a:gd name="connsiteX16" fmla="*/ 6378 w 16429"/>
                      <a:gd name="connsiteY16" fmla="*/ 891 h 20024"/>
                      <a:gd name="connsiteX17" fmla="*/ 6976 w 16429"/>
                      <a:gd name="connsiteY17" fmla="*/ 2674 h 20024"/>
                      <a:gd name="connsiteX18" fmla="*/ 6976 w 16429"/>
                      <a:gd name="connsiteY18" fmla="*/ 2674 h 20024"/>
                      <a:gd name="connsiteX19" fmla="*/ 6178 w 16429"/>
                      <a:gd name="connsiteY19" fmla="*/ 3268 h 20024"/>
                      <a:gd name="connsiteX20" fmla="*/ 5381 w 16429"/>
                      <a:gd name="connsiteY20" fmla="*/ 2476 h 20024"/>
                      <a:gd name="connsiteX21" fmla="*/ 1594 w 16429"/>
                      <a:gd name="connsiteY21" fmla="*/ 1486 h 20024"/>
                      <a:gd name="connsiteX22" fmla="*/ 1594 w 16429"/>
                      <a:gd name="connsiteY22" fmla="*/ 2674 h 20024"/>
                      <a:gd name="connsiteX23" fmla="*/ 199 w 16429"/>
                      <a:gd name="connsiteY23" fmla="*/ 3665 h 20024"/>
                      <a:gd name="connsiteX24" fmla="*/ 1993 w 16429"/>
                      <a:gd name="connsiteY24" fmla="*/ 7825 h 20024"/>
                      <a:gd name="connsiteX25" fmla="*/ 5580 w 16429"/>
                      <a:gd name="connsiteY25" fmla="*/ 10400 h 20024"/>
                      <a:gd name="connsiteX26" fmla="*/ 5580 w 16429"/>
                      <a:gd name="connsiteY26" fmla="*/ 10400 h 20024"/>
                      <a:gd name="connsiteX27" fmla="*/ 5780 w 16429"/>
                      <a:gd name="connsiteY27" fmla="*/ 13965 h 200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16429" h="20024">
                        <a:moveTo>
                          <a:pt x="5780" y="13965"/>
                        </a:moveTo>
                        <a:cubicBezTo>
                          <a:pt x="6976" y="16342"/>
                          <a:pt x="8371" y="18125"/>
                          <a:pt x="9766" y="17531"/>
                        </a:cubicBezTo>
                        <a:cubicBezTo>
                          <a:pt x="10165" y="17333"/>
                          <a:pt x="10364" y="16937"/>
                          <a:pt x="10364" y="16342"/>
                        </a:cubicBezTo>
                        <a:cubicBezTo>
                          <a:pt x="10763" y="16937"/>
                          <a:pt x="11162" y="17729"/>
                          <a:pt x="11759" y="18323"/>
                        </a:cubicBezTo>
                        <a:cubicBezTo>
                          <a:pt x="13155" y="19710"/>
                          <a:pt x="14749" y="20502"/>
                          <a:pt x="15746" y="19710"/>
                        </a:cubicBezTo>
                        <a:cubicBezTo>
                          <a:pt x="16942" y="18719"/>
                          <a:pt x="16543" y="17135"/>
                          <a:pt x="14749" y="14956"/>
                        </a:cubicBezTo>
                        <a:cubicBezTo>
                          <a:pt x="13155" y="13767"/>
                          <a:pt x="11560" y="12777"/>
                          <a:pt x="10564" y="13569"/>
                        </a:cubicBezTo>
                        <a:cubicBezTo>
                          <a:pt x="10165" y="13767"/>
                          <a:pt x="9966" y="14163"/>
                          <a:pt x="9966" y="14560"/>
                        </a:cubicBezTo>
                        <a:cubicBezTo>
                          <a:pt x="9966" y="14361"/>
                          <a:pt x="9766" y="13965"/>
                          <a:pt x="9567" y="13767"/>
                        </a:cubicBezTo>
                        <a:cubicBezTo>
                          <a:pt x="8969" y="12381"/>
                          <a:pt x="8172" y="11390"/>
                          <a:pt x="7574" y="10796"/>
                        </a:cubicBezTo>
                        <a:cubicBezTo>
                          <a:pt x="8172" y="10796"/>
                          <a:pt x="8770" y="10598"/>
                          <a:pt x="9168" y="10202"/>
                        </a:cubicBezTo>
                        <a:cubicBezTo>
                          <a:pt x="9567" y="10400"/>
                          <a:pt x="9766" y="10400"/>
                          <a:pt x="10165" y="10598"/>
                        </a:cubicBezTo>
                        <a:cubicBezTo>
                          <a:pt x="11162" y="10202"/>
                          <a:pt x="11361" y="9013"/>
                          <a:pt x="10564" y="7032"/>
                        </a:cubicBezTo>
                        <a:cubicBezTo>
                          <a:pt x="10364" y="6636"/>
                          <a:pt x="10165" y="6042"/>
                          <a:pt x="9966" y="5646"/>
                        </a:cubicBezTo>
                        <a:cubicBezTo>
                          <a:pt x="10763" y="6042"/>
                          <a:pt x="11361" y="6042"/>
                          <a:pt x="11759" y="5249"/>
                        </a:cubicBezTo>
                        <a:cubicBezTo>
                          <a:pt x="12357" y="4061"/>
                          <a:pt x="11361" y="2674"/>
                          <a:pt x="9368" y="891"/>
                        </a:cubicBezTo>
                        <a:cubicBezTo>
                          <a:pt x="7972" y="-297"/>
                          <a:pt x="6577" y="-297"/>
                          <a:pt x="6378" y="891"/>
                        </a:cubicBezTo>
                        <a:cubicBezTo>
                          <a:pt x="6378" y="1288"/>
                          <a:pt x="6577" y="2080"/>
                          <a:pt x="6976" y="2674"/>
                        </a:cubicBezTo>
                        <a:cubicBezTo>
                          <a:pt x="6976" y="2674"/>
                          <a:pt x="6976" y="2674"/>
                          <a:pt x="6976" y="2674"/>
                        </a:cubicBezTo>
                        <a:cubicBezTo>
                          <a:pt x="6577" y="2674"/>
                          <a:pt x="6378" y="2872"/>
                          <a:pt x="6178" y="3268"/>
                        </a:cubicBezTo>
                        <a:cubicBezTo>
                          <a:pt x="5979" y="3070"/>
                          <a:pt x="5780" y="2674"/>
                          <a:pt x="5381" y="2476"/>
                        </a:cubicBezTo>
                        <a:cubicBezTo>
                          <a:pt x="3986" y="1089"/>
                          <a:pt x="1993" y="297"/>
                          <a:pt x="1594" y="1486"/>
                        </a:cubicBezTo>
                        <a:cubicBezTo>
                          <a:pt x="1395" y="1684"/>
                          <a:pt x="1594" y="2080"/>
                          <a:pt x="1594" y="2674"/>
                        </a:cubicBezTo>
                        <a:cubicBezTo>
                          <a:pt x="996" y="2674"/>
                          <a:pt x="597" y="3070"/>
                          <a:pt x="199" y="3665"/>
                        </a:cubicBezTo>
                        <a:cubicBezTo>
                          <a:pt x="-399" y="4655"/>
                          <a:pt x="398" y="6636"/>
                          <a:pt x="1993" y="7825"/>
                        </a:cubicBezTo>
                        <a:cubicBezTo>
                          <a:pt x="3188" y="8815"/>
                          <a:pt x="4584" y="9805"/>
                          <a:pt x="5580" y="10400"/>
                        </a:cubicBezTo>
                        <a:cubicBezTo>
                          <a:pt x="5580" y="10400"/>
                          <a:pt x="5580" y="10400"/>
                          <a:pt x="5580" y="10400"/>
                        </a:cubicBezTo>
                        <a:cubicBezTo>
                          <a:pt x="4982" y="10598"/>
                          <a:pt x="4584" y="11786"/>
                          <a:pt x="5780" y="139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52" name="Freeform 3551">
                    <a:extLst>
                      <a:ext uri="{FF2B5EF4-FFF2-40B4-BE49-F238E27FC236}">
                        <a16:creationId xmlns:a16="http://schemas.microsoft.com/office/drawing/2014/main" id="{3B3023CA-9C4C-A930-443A-EB66553983D0}"/>
                      </a:ext>
                    </a:extLst>
                  </p:cNvPr>
                  <p:cNvSpPr/>
                  <p:nvPr/>
                </p:nvSpPr>
                <p:spPr>
                  <a:xfrm>
                    <a:off x="2087344" y="5821077"/>
                    <a:ext cx="5336" cy="8075"/>
                  </a:xfrm>
                  <a:custGeom>
                    <a:avLst/>
                    <a:gdLst>
                      <a:gd name="connsiteX0" fmla="*/ 575 w 5336"/>
                      <a:gd name="connsiteY0" fmla="*/ 4113 h 8075"/>
                      <a:gd name="connsiteX1" fmla="*/ 3166 w 5336"/>
                      <a:gd name="connsiteY1" fmla="*/ 7679 h 8075"/>
                      <a:gd name="connsiteX2" fmla="*/ 4362 w 5336"/>
                      <a:gd name="connsiteY2" fmla="*/ 8075 h 8075"/>
                      <a:gd name="connsiteX3" fmla="*/ 4960 w 5336"/>
                      <a:gd name="connsiteY3" fmla="*/ 4312 h 8075"/>
                      <a:gd name="connsiteX4" fmla="*/ 2768 w 5336"/>
                      <a:gd name="connsiteY4" fmla="*/ 1142 h 8075"/>
                      <a:gd name="connsiteX5" fmla="*/ 774 w 5336"/>
                      <a:gd name="connsiteY5" fmla="*/ 152 h 8075"/>
                      <a:gd name="connsiteX6" fmla="*/ 575 w 5336"/>
                      <a:gd name="connsiteY6" fmla="*/ 4113 h 8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336" h="8075">
                        <a:moveTo>
                          <a:pt x="575" y="4113"/>
                        </a:moveTo>
                        <a:cubicBezTo>
                          <a:pt x="1372" y="6292"/>
                          <a:pt x="2369" y="7481"/>
                          <a:pt x="3166" y="7679"/>
                        </a:cubicBezTo>
                        <a:cubicBezTo>
                          <a:pt x="3565" y="7877"/>
                          <a:pt x="3964" y="8075"/>
                          <a:pt x="4362" y="8075"/>
                        </a:cubicBezTo>
                        <a:cubicBezTo>
                          <a:pt x="5160" y="7481"/>
                          <a:pt x="5758" y="6689"/>
                          <a:pt x="4960" y="4312"/>
                        </a:cubicBezTo>
                        <a:cubicBezTo>
                          <a:pt x="4362" y="2727"/>
                          <a:pt x="3565" y="1538"/>
                          <a:pt x="2768" y="1142"/>
                        </a:cubicBezTo>
                        <a:cubicBezTo>
                          <a:pt x="2170" y="152"/>
                          <a:pt x="1372" y="-244"/>
                          <a:pt x="774" y="152"/>
                        </a:cubicBezTo>
                        <a:cubicBezTo>
                          <a:pt x="-222" y="548"/>
                          <a:pt x="-222" y="2133"/>
                          <a:pt x="575" y="41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53" name="Freeform 3552">
                    <a:extLst>
                      <a:ext uri="{FF2B5EF4-FFF2-40B4-BE49-F238E27FC236}">
                        <a16:creationId xmlns:a16="http://schemas.microsoft.com/office/drawing/2014/main" id="{E8DAF85E-78DA-6DE4-C58E-EF2985E1CE71}"/>
                      </a:ext>
                    </a:extLst>
                  </p:cNvPr>
                  <p:cNvSpPr/>
                  <p:nvPr/>
                </p:nvSpPr>
                <p:spPr>
                  <a:xfrm>
                    <a:off x="2161826" y="5875288"/>
                    <a:ext cx="3830" cy="4772"/>
                  </a:xfrm>
                  <a:custGeom>
                    <a:avLst/>
                    <a:gdLst>
                      <a:gd name="connsiteX0" fmla="*/ 1040 w 3830"/>
                      <a:gd name="connsiteY0" fmla="*/ 19 h 4772"/>
                      <a:gd name="connsiteX1" fmla="*/ 243 w 3830"/>
                      <a:gd name="connsiteY1" fmla="*/ 3584 h 4772"/>
                      <a:gd name="connsiteX2" fmla="*/ 442 w 3830"/>
                      <a:gd name="connsiteY2" fmla="*/ 4179 h 4772"/>
                      <a:gd name="connsiteX3" fmla="*/ 3831 w 3830"/>
                      <a:gd name="connsiteY3" fmla="*/ 4773 h 4772"/>
                      <a:gd name="connsiteX4" fmla="*/ 3632 w 3830"/>
                      <a:gd name="connsiteY4" fmla="*/ 3188 h 4772"/>
                      <a:gd name="connsiteX5" fmla="*/ 1040 w 3830"/>
                      <a:gd name="connsiteY5" fmla="*/ 19 h 47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830" h="4772">
                        <a:moveTo>
                          <a:pt x="1040" y="19"/>
                        </a:moveTo>
                        <a:cubicBezTo>
                          <a:pt x="243" y="217"/>
                          <a:pt x="-355" y="1207"/>
                          <a:pt x="243" y="3584"/>
                        </a:cubicBezTo>
                        <a:cubicBezTo>
                          <a:pt x="243" y="3782"/>
                          <a:pt x="442" y="3981"/>
                          <a:pt x="442" y="4179"/>
                        </a:cubicBezTo>
                        <a:cubicBezTo>
                          <a:pt x="1638" y="4377"/>
                          <a:pt x="2834" y="4575"/>
                          <a:pt x="3831" y="4773"/>
                        </a:cubicBezTo>
                        <a:cubicBezTo>
                          <a:pt x="3831" y="4179"/>
                          <a:pt x="3632" y="3782"/>
                          <a:pt x="3632" y="3188"/>
                        </a:cubicBezTo>
                        <a:cubicBezTo>
                          <a:pt x="3034" y="1207"/>
                          <a:pt x="2037" y="-179"/>
                          <a:pt x="1040" y="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54" name="Freeform 3553">
                    <a:extLst>
                      <a:ext uri="{FF2B5EF4-FFF2-40B4-BE49-F238E27FC236}">
                        <a16:creationId xmlns:a16="http://schemas.microsoft.com/office/drawing/2014/main" id="{067CDFFC-5F41-39C9-F249-15794D8CA863}"/>
                      </a:ext>
                    </a:extLst>
                  </p:cNvPr>
                  <p:cNvSpPr/>
                  <p:nvPr/>
                </p:nvSpPr>
                <p:spPr>
                  <a:xfrm>
                    <a:off x="2145796" y="5859856"/>
                    <a:ext cx="7731" cy="13668"/>
                  </a:xfrm>
                  <a:custGeom>
                    <a:avLst/>
                    <a:gdLst>
                      <a:gd name="connsiteX0" fmla="*/ 5310 w 7731"/>
                      <a:gd name="connsiteY0" fmla="*/ 4754 h 13668"/>
                      <a:gd name="connsiteX1" fmla="*/ 4114 w 7731"/>
                      <a:gd name="connsiteY1" fmla="*/ 5150 h 13668"/>
                      <a:gd name="connsiteX2" fmla="*/ 4114 w 7731"/>
                      <a:gd name="connsiteY2" fmla="*/ 4754 h 13668"/>
                      <a:gd name="connsiteX3" fmla="*/ 1124 w 7731"/>
                      <a:gd name="connsiteY3" fmla="*/ 0 h 13668"/>
                      <a:gd name="connsiteX4" fmla="*/ 327 w 7731"/>
                      <a:gd name="connsiteY4" fmla="*/ 4754 h 13668"/>
                      <a:gd name="connsiteX5" fmla="*/ 3715 w 7731"/>
                      <a:gd name="connsiteY5" fmla="*/ 10103 h 13668"/>
                      <a:gd name="connsiteX6" fmla="*/ 4114 w 7731"/>
                      <a:gd name="connsiteY6" fmla="*/ 9706 h 13668"/>
                      <a:gd name="connsiteX7" fmla="*/ 4114 w 7731"/>
                      <a:gd name="connsiteY7" fmla="*/ 10103 h 13668"/>
                      <a:gd name="connsiteX8" fmla="*/ 6506 w 7731"/>
                      <a:gd name="connsiteY8" fmla="*/ 13668 h 13668"/>
                      <a:gd name="connsiteX9" fmla="*/ 7502 w 7731"/>
                      <a:gd name="connsiteY9" fmla="*/ 9112 h 13668"/>
                      <a:gd name="connsiteX10" fmla="*/ 5310 w 7731"/>
                      <a:gd name="connsiteY10" fmla="*/ 4754 h 13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731" h="13668">
                        <a:moveTo>
                          <a:pt x="5310" y="4754"/>
                        </a:moveTo>
                        <a:cubicBezTo>
                          <a:pt x="4712" y="4556"/>
                          <a:pt x="4313" y="4754"/>
                          <a:pt x="4114" y="5150"/>
                        </a:cubicBezTo>
                        <a:lnTo>
                          <a:pt x="4114" y="4754"/>
                        </a:lnTo>
                        <a:cubicBezTo>
                          <a:pt x="3316" y="2377"/>
                          <a:pt x="2320" y="0"/>
                          <a:pt x="1124" y="0"/>
                        </a:cubicBezTo>
                        <a:cubicBezTo>
                          <a:pt x="-72" y="0"/>
                          <a:pt x="-271" y="1783"/>
                          <a:pt x="327" y="4754"/>
                        </a:cubicBezTo>
                        <a:cubicBezTo>
                          <a:pt x="1124" y="7924"/>
                          <a:pt x="2320" y="10499"/>
                          <a:pt x="3715" y="10103"/>
                        </a:cubicBezTo>
                        <a:cubicBezTo>
                          <a:pt x="3914" y="10103"/>
                          <a:pt x="4114" y="9904"/>
                          <a:pt x="4114" y="9706"/>
                        </a:cubicBezTo>
                        <a:lnTo>
                          <a:pt x="4114" y="10103"/>
                        </a:lnTo>
                        <a:cubicBezTo>
                          <a:pt x="4512" y="12083"/>
                          <a:pt x="5509" y="13668"/>
                          <a:pt x="6506" y="13668"/>
                        </a:cubicBezTo>
                        <a:cubicBezTo>
                          <a:pt x="7901" y="13668"/>
                          <a:pt x="7901" y="11489"/>
                          <a:pt x="7502" y="9112"/>
                        </a:cubicBezTo>
                        <a:cubicBezTo>
                          <a:pt x="7303" y="6735"/>
                          <a:pt x="6306" y="5150"/>
                          <a:pt x="5310" y="47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55" name="Freeform 3554">
                    <a:extLst>
                      <a:ext uri="{FF2B5EF4-FFF2-40B4-BE49-F238E27FC236}">
                        <a16:creationId xmlns:a16="http://schemas.microsoft.com/office/drawing/2014/main" id="{4A956D17-BD52-9A66-5197-440F1696985D}"/>
                      </a:ext>
                    </a:extLst>
                  </p:cNvPr>
                  <p:cNvSpPr/>
                  <p:nvPr/>
                </p:nvSpPr>
                <p:spPr>
                  <a:xfrm>
                    <a:off x="2086325" y="5867383"/>
                    <a:ext cx="2192" cy="990"/>
                  </a:xfrm>
                  <a:custGeom>
                    <a:avLst/>
                    <a:gdLst>
                      <a:gd name="connsiteX0" fmla="*/ 0 w 2192"/>
                      <a:gd name="connsiteY0" fmla="*/ 792 h 990"/>
                      <a:gd name="connsiteX1" fmla="*/ 2193 w 2192"/>
                      <a:gd name="connsiteY1" fmla="*/ 990 h 990"/>
                      <a:gd name="connsiteX2" fmla="*/ 1794 w 2192"/>
                      <a:gd name="connsiteY2" fmla="*/ 0 h 990"/>
                      <a:gd name="connsiteX3" fmla="*/ 598 w 2192"/>
                      <a:gd name="connsiteY3" fmla="*/ 198 h 990"/>
                      <a:gd name="connsiteX4" fmla="*/ 0 w 2192"/>
                      <a:gd name="connsiteY4" fmla="*/ 792 h 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192" h="990">
                        <a:moveTo>
                          <a:pt x="0" y="792"/>
                        </a:moveTo>
                        <a:cubicBezTo>
                          <a:pt x="797" y="792"/>
                          <a:pt x="1395" y="990"/>
                          <a:pt x="2193" y="990"/>
                        </a:cubicBezTo>
                        <a:lnTo>
                          <a:pt x="1794" y="0"/>
                        </a:lnTo>
                        <a:cubicBezTo>
                          <a:pt x="1395" y="0"/>
                          <a:pt x="997" y="198"/>
                          <a:pt x="598" y="198"/>
                        </a:cubicBezTo>
                        <a:cubicBezTo>
                          <a:pt x="399" y="396"/>
                          <a:pt x="199" y="594"/>
                          <a:pt x="0" y="7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56" name="Freeform 3555">
                    <a:extLst>
                      <a:ext uri="{FF2B5EF4-FFF2-40B4-BE49-F238E27FC236}">
                        <a16:creationId xmlns:a16="http://schemas.microsoft.com/office/drawing/2014/main" id="{C673192D-12F6-AA49-1CEA-65DEDCF52C55}"/>
                      </a:ext>
                    </a:extLst>
                  </p:cNvPr>
                  <p:cNvSpPr/>
                  <p:nvPr/>
                </p:nvSpPr>
                <p:spPr>
                  <a:xfrm>
                    <a:off x="2099680" y="5865997"/>
                    <a:ext cx="19932" cy="197"/>
                  </a:xfrm>
                  <a:custGeom>
                    <a:avLst/>
                    <a:gdLst>
                      <a:gd name="connsiteX0" fmla="*/ 0 w 19932"/>
                      <a:gd name="connsiteY0" fmla="*/ 198 h 197"/>
                      <a:gd name="connsiteX1" fmla="*/ 0 w 19932"/>
                      <a:gd name="connsiteY1" fmla="*/ 0 h 197"/>
                      <a:gd name="connsiteX2" fmla="*/ 0 w 19932"/>
                      <a:gd name="connsiteY2" fmla="*/ 0 h 197"/>
                      <a:gd name="connsiteX3" fmla="*/ 0 w 19932"/>
                      <a:gd name="connsiteY3" fmla="*/ 198 h 197"/>
                      <a:gd name="connsiteX4" fmla="*/ 0 w 19932"/>
                      <a:gd name="connsiteY4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32" h="197">
                        <a:moveTo>
                          <a:pt x="0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57" name="Freeform 3556">
                    <a:extLst>
                      <a:ext uri="{FF2B5EF4-FFF2-40B4-BE49-F238E27FC236}">
                        <a16:creationId xmlns:a16="http://schemas.microsoft.com/office/drawing/2014/main" id="{54CC4204-354F-4DBF-8D9F-72907B24B15D}"/>
                      </a:ext>
                    </a:extLst>
                  </p:cNvPr>
                  <p:cNvSpPr/>
                  <p:nvPr/>
                </p:nvSpPr>
                <p:spPr>
                  <a:xfrm>
                    <a:off x="2134136" y="5761128"/>
                    <a:ext cx="4163" cy="8422"/>
                  </a:xfrm>
                  <a:custGeom>
                    <a:avLst/>
                    <a:gdLst>
                      <a:gd name="connsiteX0" fmla="*/ 3616 w 4163"/>
                      <a:gd name="connsiteY0" fmla="*/ 8201 h 8422"/>
                      <a:gd name="connsiteX1" fmla="*/ 3815 w 4163"/>
                      <a:gd name="connsiteY1" fmla="*/ 3645 h 8422"/>
                      <a:gd name="connsiteX2" fmla="*/ 626 w 4163"/>
                      <a:gd name="connsiteY2" fmla="*/ 278 h 8422"/>
                      <a:gd name="connsiteX3" fmla="*/ 426 w 4163"/>
                      <a:gd name="connsiteY3" fmla="*/ 4834 h 8422"/>
                      <a:gd name="connsiteX4" fmla="*/ 3616 w 4163"/>
                      <a:gd name="connsiteY4" fmla="*/ 8201 h 84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163" h="8422">
                        <a:moveTo>
                          <a:pt x="3616" y="8201"/>
                        </a:moveTo>
                        <a:cubicBezTo>
                          <a:pt x="4413" y="7607"/>
                          <a:pt x="4213" y="5626"/>
                          <a:pt x="3815" y="3645"/>
                        </a:cubicBezTo>
                        <a:cubicBezTo>
                          <a:pt x="2818" y="1070"/>
                          <a:pt x="1822" y="-713"/>
                          <a:pt x="626" y="278"/>
                        </a:cubicBezTo>
                        <a:cubicBezTo>
                          <a:pt x="-172" y="872"/>
                          <a:pt x="-172" y="3051"/>
                          <a:pt x="426" y="4834"/>
                        </a:cubicBezTo>
                        <a:cubicBezTo>
                          <a:pt x="1423" y="7607"/>
                          <a:pt x="2619" y="8994"/>
                          <a:pt x="3616" y="82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58" name="Freeform 3557">
                    <a:extLst>
                      <a:ext uri="{FF2B5EF4-FFF2-40B4-BE49-F238E27FC236}">
                        <a16:creationId xmlns:a16="http://schemas.microsoft.com/office/drawing/2014/main" id="{3D2DB681-FB6A-4BF1-2558-192AEF32A363}"/>
                      </a:ext>
                    </a:extLst>
                  </p:cNvPr>
                  <p:cNvSpPr/>
                  <p:nvPr/>
                </p:nvSpPr>
                <p:spPr>
                  <a:xfrm>
                    <a:off x="2053658" y="5796202"/>
                    <a:ext cx="4597" cy="8054"/>
                  </a:xfrm>
                  <a:custGeom>
                    <a:avLst/>
                    <a:gdLst>
                      <a:gd name="connsiteX0" fmla="*/ 4163 w 4597"/>
                      <a:gd name="connsiteY0" fmla="*/ 7793 h 8054"/>
                      <a:gd name="connsiteX1" fmla="*/ 3764 w 4597"/>
                      <a:gd name="connsiteY1" fmla="*/ 3039 h 8054"/>
                      <a:gd name="connsiteX2" fmla="*/ 775 w 4597"/>
                      <a:gd name="connsiteY2" fmla="*/ 68 h 8054"/>
                      <a:gd name="connsiteX3" fmla="*/ 575 w 4597"/>
                      <a:gd name="connsiteY3" fmla="*/ 4426 h 8054"/>
                      <a:gd name="connsiteX4" fmla="*/ 4163 w 4597"/>
                      <a:gd name="connsiteY4" fmla="*/ 7793 h 8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97" h="8054">
                        <a:moveTo>
                          <a:pt x="4163" y="7793"/>
                        </a:moveTo>
                        <a:cubicBezTo>
                          <a:pt x="4960" y="7001"/>
                          <a:pt x="4562" y="5020"/>
                          <a:pt x="3764" y="3039"/>
                        </a:cubicBezTo>
                        <a:cubicBezTo>
                          <a:pt x="2967" y="1058"/>
                          <a:pt x="1970" y="-328"/>
                          <a:pt x="775" y="68"/>
                        </a:cubicBezTo>
                        <a:cubicBezTo>
                          <a:pt x="-222" y="860"/>
                          <a:pt x="-222" y="2247"/>
                          <a:pt x="575" y="4426"/>
                        </a:cubicBezTo>
                        <a:cubicBezTo>
                          <a:pt x="1572" y="6803"/>
                          <a:pt x="2768" y="8784"/>
                          <a:pt x="4163" y="77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59" name="Freeform 3558">
                    <a:extLst>
                      <a:ext uri="{FF2B5EF4-FFF2-40B4-BE49-F238E27FC236}">
                        <a16:creationId xmlns:a16="http://schemas.microsoft.com/office/drawing/2014/main" id="{E362AC23-4A8C-4ECB-6365-F3646B9DD4ED}"/>
                      </a:ext>
                    </a:extLst>
                  </p:cNvPr>
                  <p:cNvSpPr/>
                  <p:nvPr/>
                </p:nvSpPr>
                <p:spPr>
                  <a:xfrm>
                    <a:off x="2188615" y="5765490"/>
                    <a:ext cx="7647" cy="9241"/>
                  </a:xfrm>
                  <a:custGeom>
                    <a:avLst/>
                    <a:gdLst>
                      <a:gd name="connsiteX0" fmla="*/ 4549 w 7647"/>
                      <a:gd name="connsiteY0" fmla="*/ 76 h 9241"/>
                      <a:gd name="connsiteX1" fmla="*/ 3752 w 7647"/>
                      <a:gd name="connsiteY1" fmla="*/ 3641 h 9241"/>
                      <a:gd name="connsiteX2" fmla="*/ 363 w 7647"/>
                      <a:gd name="connsiteY2" fmla="*/ 2651 h 9241"/>
                      <a:gd name="connsiteX3" fmla="*/ 1360 w 7647"/>
                      <a:gd name="connsiteY3" fmla="*/ 7009 h 9241"/>
                      <a:gd name="connsiteX4" fmla="*/ 5147 w 7647"/>
                      <a:gd name="connsiteY4" fmla="*/ 8989 h 9241"/>
                      <a:gd name="connsiteX5" fmla="*/ 5745 w 7647"/>
                      <a:gd name="connsiteY5" fmla="*/ 7801 h 9241"/>
                      <a:gd name="connsiteX6" fmla="*/ 6941 w 7647"/>
                      <a:gd name="connsiteY6" fmla="*/ 7603 h 9241"/>
                      <a:gd name="connsiteX7" fmla="*/ 7140 w 7647"/>
                      <a:gd name="connsiteY7" fmla="*/ 3047 h 9241"/>
                      <a:gd name="connsiteX8" fmla="*/ 4549 w 7647"/>
                      <a:gd name="connsiteY8" fmla="*/ 76 h 92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647" h="9241">
                        <a:moveTo>
                          <a:pt x="4549" y="76"/>
                        </a:moveTo>
                        <a:cubicBezTo>
                          <a:pt x="3752" y="670"/>
                          <a:pt x="3353" y="1858"/>
                          <a:pt x="3752" y="3641"/>
                        </a:cubicBezTo>
                        <a:cubicBezTo>
                          <a:pt x="2356" y="2254"/>
                          <a:pt x="961" y="1858"/>
                          <a:pt x="363" y="2651"/>
                        </a:cubicBezTo>
                        <a:cubicBezTo>
                          <a:pt x="-434" y="3443"/>
                          <a:pt x="164" y="5226"/>
                          <a:pt x="1360" y="7009"/>
                        </a:cubicBezTo>
                        <a:cubicBezTo>
                          <a:pt x="2556" y="8593"/>
                          <a:pt x="4150" y="9782"/>
                          <a:pt x="5147" y="8989"/>
                        </a:cubicBezTo>
                        <a:cubicBezTo>
                          <a:pt x="5545" y="8593"/>
                          <a:pt x="5745" y="8395"/>
                          <a:pt x="5745" y="7801"/>
                        </a:cubicBezTo>
                        <a:cubicBezTo>
                          <a:pt x="6144" y="7999"/>
                          <a:pt x="6542" y="7999"/>
                          <a:pt x="6941" y="7603"/>
                        </a:cubicBezTo>
                        <a:cubicBezTo>
                          <a:pt x="7738" y="6810"/>
                          <a:pt x="7937" y="5028"/>
                          <a:pt x="7140" y="3047"/>
                        </a:cubicBezTo>
                        <a:cubicBezTo>
                          <a:pt x="6343" y="868"/>
                          <a:pt x="5545" y="-321"/>
                          <a:pt x="4549" y="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60" name="Freeform 3559">
                    <a:extLst>
                      <a:ext uri="{FF2B5EF4-FFF2-40B4-BE49-F238E27FC236}">
                        <a16:creationId xmlns:a16="http://schemas.microsoft.com/office/drawing/2014/main" id="{1455CE97-E347-2AA6-FB77-73C6514F7A0D}"/>
                      </a:ext>
                    </a:extLst>
                  </p:cNvPr>
                  <p:cNvSpPr/>
                  <p:nvPr/>
                </p:nvSpPr>
                <p:spPr>
                  <a:xfrm>
                    <a:off x="2117462" y="5825091"/>
                    <a:ext cx="4536" cy="14361"/>
                  </a:xfrm>
                  <a:custGeom>
                    <a:avLst/>
                    <a:gdLst>
                      <a:gd name="connsiteX0" fmla="*/ 3546 w 4536"/>
                      <a:gd name="connsiteY0" fmla="*/ 2674 h 14361"/>
                      <a:gd name="connsiteX1" fmla="*/ 954 w 4536"/>
                      <a:gd name="connsiteY1" fmla="*/ 297 h 14361"/>
                      <a:gd name="connsiteX2" fmla="*/ 556 w 4536"/>
                      <a:gd name="connsiteY2" fmla="*/ 7428 h 14361"/>
                      <a:gd name="connsiteX3" fmla="*/ 556 w 4536"/>
                      <a:gd name="connsiteY3" fmla="*/ 10598 h 14361"/>
                      <a:gd name="connsiteX4" fmla="*/ 3147 w 4536"/>
                      <a:gd name="connsiteY4" fmla="*/ 14361 h 14361"/>
                      <a:gd name="connsiteX5" fmla="*/ 4144 w 4536"/>
                      <a:gd name="connsiteY5" fmla="*/ 11984 h 14361"/>
                      <a:gd name="connsiteX6" fmla="*/ 3546 w 4536"/>
                      <a:gd name="connsiteY6" fmla="*/ 2674 h 143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536" h="14361">
                        <a:moveTo>
                          <a:pt x="3546" y="2674"/>
                        </a:moveTo>
                        <a:cubicBezTo>
                          <a:pt x="2748" y="297"/>
                          <a:pt x="1752" y="-495"/>
                          <a:pt x="954" y="297"/>
                        </a:cubicBezTo>
                        <a:cubicBezTo>
                          <a:pt x="-242" y="1684"/>
                          <a:pt x="-242" y="4259"/>
                          <a:pt x="556" y="7428"/>
                        </a:cubicBezTo>
                        <a:cubicBezTo>
                          <a:pt x="157" y="8023"/>
                          <a:pt x="157" y="9013"/>
                          <a:pt x="556" y="10598"/>
                        </a:cubicBezTo>
                        <a:cubicBezTo>
                          <a:pt x="1154" y="12579"/>
                          <a:pt x="2150" y="14361"/>
                          <a:pt x="3147" y="14361"/>
                        </a:cubicBezTo>
                        <a:cubicBezTo>
                          <a:pt x="3944" y="14361"/>
                          <a:pt x="4343" y="13569"/>
                          <a:pt x="4144" y="11984"/>
                        </a:cubicBezTo>
                        <a:cubicBezTo>
                          <a:pt x="4742" y="9409"/>
                          <a:pt x="4742" y="6438"/>
                          <a:pt x="3546" y="26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61" name="Freeform 3560">
                    <a:extLst>
                      <a:ext uri="{FF2B5EF4-FFF2-40B4-BE49-F238E27FC236}">
                        <a16:creationId xmlns:a16="http://schemas.microsoft.com/office/drawing/2014/main" id="{9700D2D7-840E-A800-1D55-2FD62BB77008}"/>
                      </a:ext>
                    </a:extLst>
                  </p:cNvPr>
                  <p:cNvSpPr/>
                  <p:nvPr/>
                </p:nvSpPr>
                <p:spPr>
                  <a:xfrm>
                    <a:off x="2123350" y="5830884"/>
                    <a:ext cx="14154" cy="18300"/>
                  </a:xfrm>
                  <a:custGeom>
                    <a:avLst/>
                    <a:gdLst>
                      <a:gd name="connsiteX0" fmla="*/ 249 w 14154"/>
                      <a:gd name="connsiteY0" fmla="*/ 3617 h 18300"/>
                      <a:gd name="connsiteX1" fmla="*/ 2242 w 14154"/>
                      <a:gd name="connsiteY1" fmla="*/ 7578 h 18300"/>
                      <a:gd name="connsiteX2" fmla="*/ 2043 w 14154"/>
                      <a:gd name="connsiteY2" fmla="*/ 7776 h 18300"/>
                      <a:gd name="connsiteX3" fmla="*/ 3239 w 14154"/>
                      <a:gd name="connsiteY3" fmla="*/ 12531 h 18300"/>
                      <a:gd name="connsiteX4" fmla="*/ 6428 w 14154"/>
                      <a:gd name="connsiteY4" fmla="*/ 14115 h 18300"/>
                      <a:gd name="connsiteX5" fmla="*/ 7226 w 14154"/>
                      <a:gd name="connsiteY5" fmla="*/ 15502 h 18300"/>
                      <a:gd name="connsiteX6" fmla="*/ 9617 w 14154"/>
                      <a:gd name="connsiteY6" fmla="*/ 18275 h 18300"/>
                      <a:gd name="connsiteX7" fmla="*/ 10415 w 14154"/>
                      <a:gd name="connsiteY7" fmla="*/ 13521 h 18300"/>
                      <a:gd name="connsiteX8" fmla="*/ 9817 w 14154"/>
                      <a:gd name="connsiteY8" fmla="*/ 11936 h 18300"/>
                      <a:gd name="connsiteX9" fmla="*/ 13803 w 14154"/>
                      <a:gd name="connsiteY9" fmla="*/ 12927 h 18300"/>
                      <a:gd name="connsiteX10" fmla="*/ 12408 w 14154"/>
                      <a:gd name="connsiteY10" fmla="*/ 8767 h 18300"/>
                      <a:gd name="connsiteX11" fmla="*/ 7624 w 14154"/>
                      <a:gd name="connsiteY11" fmla="*/ 6984 h 18300"/>
                      <a:gd name="connsiteX12" fmla="*/ 7226 w 14154"/>
                      <a:gd name="connsiteY12" fmla="*/ 8173 h 18300"/>
                      <a:gd name="connsiteX13" fmla="*/ 6229 w 14154"/>
                      <a:gd name="connsiteY13" fmla="*/ 7975 h 18300"/>
                      <a:gd name="connsiteX14" fmla="*/ 5631 w 14154"/>
                      <a:gd name="connsiteY14" fmla="*/ 8569 h 18300"/>
                      <a:gd name="connsiteX15" fmla="*/ 3638 w 14154"/>
                      <a:gd name="connsiteY15" fmla="*/ 7578 h 18300"/>
                      <a:gd name="connsiteX16" fmla="*/ 3638 w 14154"/>
                      <a:gd name="connsiteY16" fmla="*/ 4211 h 18300"/>
                      <a:gd name="connsiteX17" fmla="*/ 648 w 14154"/>
                      <a:gd name="connsiteY17" fmla="*/ 51 h 18300"/>
                      <a:gd name="connsiteX18" fmla="*/ 249 w 14154"/>
                      <a:gd name="connsiteY18" fmla="*/ 3617 h 183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4154" h="18300">
                        <a:moveTo>
                          <a:pt x="249" y="3617"/>
                        </a:moveTo>
                        <a:cubicBezTo>
                          <a:pt x="847" y="5399"/>
                          <a:pt x="1445" y="6984"/>
                          <a:pt x="2242" y="7578"/>
                        </a:cubicBezTo>
                        <a:cubicBezTo>
                          <a:pt x="2242" y="7578"/>
                          <a:pt x="2043" y="7578"/>
                          <a:pt x="2043" y="7776"/>
                        </a:cubicBezTo>
                        <a:cubicBezTo>
                          <a:pt x="847" y="8767"/>
                          <a:pt x="1246" y="10550"/>
                          <a:pt x="3239" y="12531"/>
                        </a:cubicBezTo>
                        <a:cubicBezTo>
                          <a:pt x="4435" y="13719"/>
                          <a:pt x="5631" y="14115"/>
                          <a:pt x="6428" y="14115"/>
                        </a:cubicBezTo>
                        <a:cubicBezTo>
                          <a:pt x="6628" y="14710"/>
                          <a:pt x="7026" y="15304"/>
                          <a:pt x="7226" y="15502"/>
                        </a:cubicBezTo>
                        <a:cubicBezTo>
                          <a:pt x="7824" y="17483"/>
                          <a:pt x="8820" y="18473"/>
                          <a:pt x="9617" y="18275"/>
                        </a:cubicBezTo>
                        <a:cubicBezTo>
                          <a:pt x="10814" y="18077"/>
                          <a:pt x="11013" y="16096"/>
                          <a:pt x="10415" y="13521"/>
                        </a:cubicBezTo>
                        <a:cubicBezTo>
                          <a:pt x="10215" y="12927"/>
                          <a:pt x="10016" y="12531"/>
                          <a:pt x="9817" y="11936"/>
                        </a:cubicBezTo>
                        <a:cubicBezTo>
                          <a:pt x="11411" y="13323"/>
                          <a:pt x="12807" y="13719"/>
                          <a:pt x="13803" y="12927"/>
                        </a:cubicBezTo>
                        <a:cubicBezTo>
                          <a:pt x="14601" y="12134"/>
                          <a:pt x="14003" y="10550"/>
                          <a:pt x="12408" y="8767"/>
                        </a:cubicBezTo>
                        <a:cubicBezTo>
                          <a:pt x="10614" y="6786"/>
                          <a:pt x="8820" y="6192"/>
                          <a:pt x="7624" y="6984"/>
                        </a:cubicBezTo>
                        <a:cubicBezTo>
                          <a:pt x="7226" y="7182"/>
                          <a:pt x="7226" y="7578"/>
                          <a:pt x="7226" y="8173"/>
                        </a:cubicBezTo>
                        <a:cubicBezTo>
                          <a:pt x="6827" y="7776"/>
                          <a:pt x="6428" y="7776"/>
                          <a:pt x="6229" y="7975"/>
                        </a:cubicBezTo>
                        <a:cubicBezTo>
                          <a:pt x="6030" y="8173"/>
                          <a:pt x="5830" y="8371"/>
                          <a:pt x="5631" y="8569"/>
                        </a:cubicBezTo>
                        <a:cubicBezTo>
                          <a:pt x="4834" y="7975"/>
                          <a:pt x="4236" y="7776"/>
                          <a:pt x="3638" y="7578"/>
                        </a:cubicBezTo>
                        <a:cubicBezTo>
                          <a:pt x="4036" y="6984"/>
                          <a:pt x="4036" y="5597"/>
                          <a:pt x="3638" y="4211"/>
                        </a:cubicBezTo>
                        <a:cubicBezTo>
                          <a:pt x="3040" y="1438"/>
                          <a:pt x="1844" y="51"/>
                          <a:pt x="648" y="51"/>
                        </a:cubicBezTo>
                        <a:cubicBezTo>
                          <a:pt x="-349" y="-345"/>
                          <a:pt x="50" y="1636"/>
                          <a:pt x="249" y="36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62" name="Freeform 3561">
                    <a:extLst>
                      <a:ext uri="{FF2B5EF4-FFF2-40B4-BE49-F238E27FC236}">
                        <a16:creationId xmlns:a16="http://schemas.microsoft.com/office/drawing/2014/main" id="{D0275DA7-1ED9-8817-F353-12EA18D62270}"/>
                      </a:ext>
                    </a:extLst>
                  </p:cNvPr>
                  <p:cNvSpPr/>
                  <p:nvPr/>
                </p:nvSpPr>
                <p:spPr>
                  <a:xfrm>
                    <a:off x="2143223" y="5864315"/>
                    <a:ext cx="3858" cy="7959"/>
                  </a:xfrm>
                  <a:custGeom>
                    <a:avLst/>
                    <a:gdLst>
                      <a:gd name="connsiteX0" fmla="*/ 707 w 3858"/>
                      <a:gd name="connsiteY0" fmla="*/ 97 h 7959"/>
                      <a:gd name="connsiteX1" fmla="*/ 508 w 3858"/>
                      <a:gd name="connsiteY1" fmla="*/ 4257 h 7959"/>
                      <a:gd name="connsiteX2" fmla="*/ 3497 w 3858"/>
                      <a:gd name="connsiteY2" fmla="*/ 7625 h 7959"/>
                      <a:gd name="connsiteX3" fmla="*/ 3298 w 3858"/>
                      <a:gd name="connsiteY3" fmla="*/ 2870 h 7959"/>
                      <a:gd name="connsiteX4" fmla="*/ 707 w 3858"/>
                      <a:gd name="connsiteY4" fmla="*/ 97 h 79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58" h="7959">
                        <a:moveTo>
                          <a:pt x="707" y="97"/>
                        </a:moveTo>
                        <a:cubicBezTo>
                          <a:pt x="-90" y="493"/>
                          <a:pt x="-290" y="2474"/>
                          <a:pt x="508" y="4257"/>
                        </a:cubicBezTo>
                        <a:cubicBezTo>
                          <a:pt x="1305" y="6634"/>
                          <a:pt x="2501" y="8813"/>
                          <a:pt x="3497" y="7625"/>
                        </a:cubicBezTo>
                        <a:cubicBezTo>
                          <a:pt x="4095" y="6832"/>
                          <a:pt x="3896" y="4851"/>
                          <a:pt x="3298" y="2870"/>
                        </a:cubicBezTo>
                        <a:cubicBezTo>
                          <a:pt x="2501" y="493"/>
                          <a:pt x="1504" y="-299"/>
                          <a:pt x="707" y="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63" name="Freeform 3562">
                    <a:extLst>
                      <a:ext uri="{FF2B5EF4-FFF2-40B4-BE49-F238E27FC236}">
                        <a16:creationId xmlns:a16="http://schemas.microsoft.com/office/drawing/2014/main" id="{57F0DDED-B189-9185-E141-50DD2C50F768}"/>
                      </a:ext>
                    </a:extLst>
                  </p:cNvPr>
                  <p:cNvSpPr/>
                  <p:nvPr/>
                </p:nvSpPr>
                <p:spPr>
                  <a:xfrm>
                    <a:off x="2180397" y="5852313"/>
                    <a:ext cx="3525" cy="7757"/>
                  </a:xfrm>
                  <a:custGeom>
                    <a:avLst/>
                    <a:gdLst>
                      <a:gd name="connsiteX0" fmla="*/ 807 w 3525"/>
                      <a:gd name="connsiteY0" fmla="*/ 15 h 7757"/>
                      <a:gd name="connsiteX1" fmla="*/ 408 w 3525"/>
                      <a:gd name="connsiteY1" fmla="*/ 4175 h 7757"/>
                      <a:gd name="connsiteX2" fmla="*/ 2800 w 3525"/>
                      <a:gd name="connsiteY2" fmla="*/ 7741 h 7757"/>
                      <a:gd name="connsiteX3" fmla="*/ 3199 w 3525"/>
                      <a:gd name="connsiteY3" fmla="*/ 3581 h 7757"/>
                      <a:gd name="connsiteX4" fmla="*/ 807 w 3525"/>
                      <a:gd name="connsiteY4" fmla="*/ 15 h 7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25" h="7757">
                        <a:moveTo>
                          <a:pt x="807" y="15"/>
                        </a:moveTo>
                        <a:cubicBezTo>
                          <a:pt x="-190" y="213"/>
                          <a:pt x="-190" y="2194"/>
                          <a:pt x="408" y="4175"/>
                        </a:cubicBezTo>
                        <a:cubicBezTo>
                          <a:pt x="1006" y="6354"/>
                          <a:pt x="1803" y="7939"/>
                          <a:pt x="2800" y="7741"/>
                        </a:cubicBezTo>
                        <a:cubicBezTo>
                          <a:pt x="3797" y="7542"/>
                          <a:pt x="3597" y="5562"/>
                          <a:pt x="3199" y="3581"/>
                        </a:cubicBezTo>
                        <a:cubicBezTo>
                          <a:pt x="2601" y="1600"/>
                          <a:pt x="1803" y="-183"/>
                          <a:pt x="807" y="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64" name="Freeform 3563">
                    <a:extLst>
                      <a:ext uri="{FF2B5EF4-FFF2-40B4-BE49-F238E27FC236}">
                        <a16:creationId xmlns:a16="http://schemas.microsoft.com/office/drawing/2014/main" id="{C3176A10-3C8D-256C-A4D3-07EA8F575F65}"/>
                      </a:ext>
                    </a:extLst>
                  </p:cNvPr>
                  <p:cNvSpPr/>
                  <p:nvPr/>
                </p:nvSpPr>
                <p:spPr>
                  <a:xfrm>
                    <a:off x="2008210" y="5801946"/>
                    <a:ext cx="25637" cy="23552"/>
                  </a:xfrm>
                  <a:custGeom>
                    <a:avLst/>
                    <a:gdLst>
                      <a:gd name="connsiteX0" fmla="*/ 976 w 25637"/>
                      <a:gd name="connsiteY0" fmla="*/ 68 h 23552"/>
                      <a:gd name="connsiteX1" fmla="*/ 577 w 25637"/>
                      <a:gd name="connsiteY1" fmla="*/ 3634 h 23552"/>
                      <a:gd name="connsiteX2" fmla="*/ 1375 w 25637"/>
                      <a:gd name="connsiteY2" fmla="*/ 5218 h 23552"/>
                      <a:gd name="connsiteX3" fmla="*/ 4763 w 25637"/>
                      <a:gd name="connsiteY3" fmla="*/ 9972 h 23552"/>
                      <a:gd name="connsiteX4" fmla="*/ 6158 w 25637"/>
                      <a:gd name="connsiteY4" fmla="*/ 10765 h 23552"/>
                      <a:gd name="connsiteX5" fmla="*/ 7155 w 25637"/>
                      <a:gd name="connsiteY5" fmla="*/ 11953 h 23552"/>
                      <a:gd name="connsiteX6" fmla="*/ 10942 w 25637"/>
                      <a:gd name="connsiteY6" fmla="*/ 12548 h 23552"/>
                      <a:gd name="connsiteX7" fmla="*/ 10942 w 25637"/>
                      <a:gd name="connsiteY7" fmla="*/ 12350 h 23552"/>
                      <a:gd name="connsiteX8" fmla="*/ 17719 w 25637"/>
                      <a:gd name="connsiteY8" fmla="*/ 16906 h 23552"/>
                      <a:gd name="connsiteX9" fmla="*/ 20311 w 25637"/>
                      <a:gd name="connsiteY9" fmla="*/ 17500 h 23552"/>
                      <a:gd name="connsiteX10" fmla="*/ 20709 w 25637"/>
                      <a:gd name="connsiteY10" fmla="*/ 17104 h 23552"/>
                      <a:gd name="connsiteX11" fmla="*/ 21706 w 25637"/>
                      <a:gd name="connsiteY11" fmla="*/ 21462 h 23552"/>
                      <a:gd name="connsiteX12" fmla="*/ 24696 w 25637"/>
                      <a:gd name="connsiteY12" fmla="*/ 23442 h 23552"/>
                      <a:gd name="connsiteX13" fmla="*/ 24895 w 25637"/>
                      <a:gd name="connsiteY13" fmla="*/ 18490 h 23552"/>
                      <a:gd name="connsiteX14" fmla="*/ 21307 w 25637"/>
                      <a:gd name="connsiteY14" fmla="*/ 15717 h 23552"/>
                      <a:gd name="connsiteX15" fmla="*/ 21307 w 25637"/>
                      <a:gd name="connsiteY15" fmla="*/ 13934 h 23552"/>
                      <a:gd name="connsiteX16" fmla="*/ 25094 w 25637"/>
                      <a:gd name="connsiteY16" fmla="*/ 14529 h 23552"/>
                      <a:gd name="connsiteX17" fmla="*/ 24098 w 25637"/>
                      <a:gd name="connsiteY17" fmla="*/ 10567 h 23552"/>
                      <a:gd name="connsiteX18" fmla="*/ 19115 w 25637"/>
                      <a:gd name="connsiteY18" fmla="*/ 8784 h 23552"/>
                      <a:gd name="connsiteX19" fmla="*/ 16523 w 25637"/>
                      <a:gd name="connsiteY19" fmla="*/ 8190 h 23552"/>
                      <a:gd name="connsiteX20" fmla="*/ 15327 w 25637"/>
                      <a:gd name="connsiteY20" fmla="*/ 10567 h 23552"/>
                      <a:gd name="connsiteX21" fmla="*/ 11939 w 25637"/>
                      <a:gd name="connsiteY21" fmla="*/ 9180 h 23552"/>
                      <a:gd name="connsiteX22" fmla="*/ 10743 w 25637"/>
                      <a:gd name="connsiteY22" fmla="*/ 9180 h 23552"/>
                      <a:gd name="connsiteX23" fmla="*/ 10145 w 25637"/>
                      <a:gd name="connsiteY23" fmla="*/ 5417 h 23552"/>
                      <a:gd name="connsiteX24" fmla="*/ 6956 w 25637"/>
                      <a:gd name="connsiteY24" fmla="*/ 2643 h 23552"/>
                      <a:gd name="connsiteX25" fmla="*/ 6158 w 25637"/>
                      <a:gd name="connsiteY25" fmla="*/ 5417 h 23552"/>
                      <a:gd name="connsiteX26" fmla="*/ 4763 w 25637"/>
                      <a:gd name="connsiteY26" fmla="*/ 4426 h 23552"/>
                      <a:gd name="connsiteX27" fmla="*/ 4165 w 25637"/>
                      <a:gd name="connsiteY27" fmla="*/ 2841 h 23552"/>
                      <a:gd name="connsiteX28" fmla="*/ 976 w 25637"/>
                      <a:gd name="connsiteY28" fmla="*/ 68 h 235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25637" h="23552">
                        <a:moveTo>
                          <a:pt x="976" y="68"/>
                        </a:moveTo>
                        <a:cubicBezTo>
                          <a:pt x="-21" y="266"/>
                          <a:pt x="-419" y="1455"/>
                          <a:pt x="577" y="3634"/>
                        </a:cubicBezTo>
                        <a:cubicBezTo>
                          <a:pt x="777" y="4228"/>
                          <a:pt x="1175" y="4822"/>
                          <a:pt x="1375" y="5218"/>
                        </a:cubicBezTo>
                        <a:cubicBezTo>
                          <a:pt x="976" y="6803"/>
                          <a:pt x="3169" y="8586"/>
                          <a:pt x="4763" y="9972"/>
                        </a:cubicBezTo>
                        <a:cubicBezTo>
                          <a:pt x="5162" y="10369"/>
                          <a:pt x="5560" y="10567"/>
                          <a:pt x="6158" y="10765"/>
                        </a:cubicBezTo>
                        <a:cubicBezTo>
                          <a:pt x="6358" y="11161"/>
                          <a:pt x="6557" y="11557"/>
                          <a:pt x="7155" y="11953"/>
                        </a:cubicBezTo>
                        <a:cubicBezTo>
                          <a:pt x="8750" y="13340"/>
                          <a:pt x="10344" y="13736"/>
                          <a:pt x="10942" y="12548"/>
                        </a:cubicBezTo>
                        <a:lnTo>
                          <a:pt x="10942" y="12350"/>
                        </a:lnTo>
                        <a:cubicBezTo>
                          <a:pt x="12736" y="15321"/>
                          <a:pt x="14929" y="16906"/>
                          <a:pt x="17719" y="16906"/>
                        </a:cubicBezTo>
                        <a:cubicBezTo>
                          <a:pt x="18517" y="17896"/>
                          <a:pt x="19513" y="18094"/>
                          <a:pt x="20311" y="17500"/>
                        </a:cubicBezTo>
                        <a:cubicBezTo>
                          <a:pt x="20510" y="17302"/>
                          <a:pt x="20510" y="17302"/>
                          <a:pt x="20709" y="17104"/>
                        </a:cubicBezTo>
                        <a:cubicBezTo>
                          <a:pt x="20510" y="18292"/>
                          <a:pt x="20909" y="19679"/>
                          <a:pt x="21706" y="21462"/>
                        </a:cubicBezTo>
                        <a:cubicBezTo>
                          <a:pt x="22703" y="23839"/>
                          <a:pt x="23699" y="23641"/>
                          <a:pt x="24696" y="23442"/>
                        </a:cubicBezTo>
                        <a:cubicBezTo>
                          <a:pt x="25692" y="22650"/>
                          <a:pt x="25892" y="20867"/>
                          <a:pt x="24895" y="18490"/>
                        </a:cubicBezTo>
                        <a:cubicBezTo>
                          <a:pt x="23898" y="16509"/>
                          <a:pt x="22503" y="14529"/>
                          <a:pt x="21307" y="15717"/>
                        </a:cubicBezTo>
                        <a:cubicBezTo>
                          <a:pt x="21307" y="15123"/>
                          <a:pt x="21506" y="14529"/>
                          <a:pt x="21307" y="13934"/>
                        </a:cubicBezTo>
                        <a:cubicBezTo>
                          <a:pt x="22703" y="14925"/>
                          <a:pt x="24098" y="15321"/>
                          <a:pt x="25094" y="14529"/>
                        </a:cubicBezTo>
                        <a:cubicBezTo>
                          <a:pt x="26091" y="13736"/>
                          <a:pt x="25692" y="12151"/>
                          <a:pt x="24098" y="10567"/>
                        </a:cubicBezTo>
                        <a:cubicBezTo>
                          <a:pt x="22304" y="8586"/>
                          <a:pt x="20510" y="7992"/>
                          <a:pt x="19115" y="8784"/>
                        </a:cubicBezTo>
                        <a:cubicBezTo>
                          <a:pt x="18317" y="8190"/>
                          <a:pt x="17520" y="8190"/>
                          <a:pt x="16523" y="8190"/>
                        </a:cubicBezTo>
                        <a:cubicBezTo>
                          <a:pt x="16125" y="8784"/>
                          <a:pt x="15527" y="9378"/>
                          <a:pt x="15327" y="10567"/>
                        </a:cubicBezTo>
                        <a:cubicBezTo>
                          <a:pt x="14331" y="9972"/>
                          <a:pt x="13135" y="9576"/>
                          <a:pt x="11939" y="9180"/>
                        </a:cubicBezTo>
                        <a:cubicBezTo>
                          <a:pt x="11540" y="9180"/>
                          <a:pt x="11142" y="9180"/>
                          <a:pt x="10743" y="9180"/>
                        </a:cubicBezTo>
                        <a:cubicBezTo>
                          <a:pt x="10942" y="8388"/>
                          <a:pt x="10743" y="7001"/>
                          <a:pt x="10145" y="5417"/>
                        </a:cubicBezTo>
                        <a:cubicBezTo>
                          <a:pt x="9148" y="3634"/>
                          <a:pt x="7952" y="2247"/>
                          <a:pt x="6956" y="2643"/>
                        </a:cubicBezTo>
                        <a:cubicBezTo>
                          <a:pt x="6158" y="3039"/>
                          <a:pt x="5959" y="4030"/>
                          <a:pt x="6158" y="5417"/>
                        </a:cubicBezTo>
                        <a:cubicBezTo>
                          <a:pt x="5760" y="5020"/>
                          <a:pt x="5162" y="4624"/>
                          <a:pt x="4763" y="4426"/>
                        </a:cubicBezTo>
                        <a:cubicBezTo>
                          <a:pt x="4763" y="4030"/>
                          <a:pt x="4564" y="3436"/>
                          <a:pt x="4165" y="2841"/>
                        </a:cubicBezTo>
                        <a:cubicBezTo>
                          <a:pt x="3368" y="1059"/>
                          <a:pt x="2172" y="-328"/>
                          <a:pt x="976" y="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65" name="Freeform 3564">
                    <a:extLst>
                      <a:ext uri="{FF2B5EF4-FFF2-40B4-BE49-F238E27FC236}">
                        <a16:creationId xmlns:a16="http://schemas.microsoft.com/office/drawing/2014/main" id="{348A268C-8FF6-962A-A57C-7A0B728BFF06}"/>
                      </a:ext>
                    </a:extLst>
                  </p:cNvPr>
                  <p:cNvSpPr/>
                  <p:nvPr/>
                </p:nvSpPr>
                <p:spPr>
                  <a:xfrm>
                    <a:off x="2029623" y="5780767"/>
                    <a:ext cx="4288" cy="7197"/>
                  </a:xfrm>
                  <a:custGeom>
                    <a:avLst/>
                    <a:gdLst>
                      <a:gd name="connsiteX0" fmla="*/ 891 w 4288"/>
                      <a:gd name="connsiteY0" fmla="*/ 51 h 7197"/>
                      <a:gd name="connsiteX1" fmla="*/ 492 w 4288"/>
                      <a:gd name="connsiteY1" fmla="*/ 3815 h 7197"/>
                      <a:gd name="connsiteX2" fmla="*/ 3482 w 4288"/>
                      <a:gd name="connsiteY2" fmla="*/ 7182 h 7197"/>
                      <a:gd name="connsiteX3" fmla="*/ 3880 w 4288"/>
                      <a:gd name="connsiteY3" fmla="*/ 3221 h 7197"/>
                      <a:gd name="connsiteX4" fmla="*/ 891 w 4288"/>
                      <a:gd name="connsiteY4" fmla="*/ 51 h 7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88" h="7197">
                        <a:moveTo>
                          <a:pt x="891" y="51"/>
                        </a:moveTo>
                        <a:cubicBezTo>
                          <a:pt x="-106" y="448"/>
                          <a:pt x="-305" y="1834"/>
                          <a:pt x="492" y="3815"/>
                        </a:cubicBezTo>
                        <a:cubicBezTo>
                          <a:pt x="1289" y="5598"/>
                          <a:pt x="2286" y="7381"/>
                          <a:pt x="3482" y="7182"/>
                        </a:cubicBezTo>
                        <a:cubicBezTo>
                          <a:pt x="4478" y="6786"/>
                          <a:pt x="4478" y="5400"/>
                          <a:pt x="3880" y="3221"/>
                        </a:cubicBezTo>
                        <a:cubicBezTo>
                          <a:pt x="2884" y="1636"/>
                          <a:pt x="2087" y="-345"/>
                          <a:pt x="891" y="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66" name="Freeform 3565">
                    <a:extLst>
                      <a:ext uri="{FF2B5EF4-FFF2-40B4-BE49-F238E27FC236}">
                        <a16:creationId xmlns:a16="http://schemas.microsoft.com/office/drawing/2014/main" id="{D6D901FD-8FED-A9FC-E2E9-AC7E40BF9D60}"/>
                      </a:ext>
                    </a:extLst>
                  </p:cNvPr>
                  <p:cNvSpPr/>
                  <p:nvPr/>
                </p:nvSpPr>
                <p:spPr>
                  <a:xfrm>
                    <a:off x="2106439" y="5830360"/>
                    <a:ext cx="20390" cy="26739"/>
                  </a:xfrm>
                  <a:custGeom>
                    <a:avLst/>
                    <a:gdLst>
                      <a:gd name="connsiteX0" fmla="*/ 3008 w 20390"/>
                      <a:gd name="connsiteY0" fmla="*/ 9291 h 26739"/>
                      <a:gd name="connsiteX1" fmla="*/ 3008 w 20390"/>
                      <a:gd name="connsiteY1" fmla="*/ 5330 h 26739"/>
                      <a:gd name="connsiteX2" fmla="*/ 4403 w 20390"/>
                      <a:gd name="connsiteY2" fmla="*/ 6914 h 26739"/>
                      <a:gd name="connsiteX3" fmla="*/ 4403 w 20390"/>
                      <a:gd name="connsiteY3" fmla="*/ 6914 h 26739"/>
                      <a:gd name="connsiteX4" fmla="*/ 4802 w 20390"/>
                      <a:gd name="connsiteY4" fmla="*/ 10876 h 26739"/>
                      <a:gd name="connsiteX5" fmla="*/ 6197 w 20390"/>
                      <a:gd name="connsiteY5" fmla="*/ 13451 h 26739"/>
                      <a:gd name="connsiteX6" fmla="*/ 8988 w 20390"/>
                      <a:gd name="connsiteY6" fmla="*/ 19196 h 26739"/>
                      <a:gd name="connsiteX7" fmla="*/ 11579 w 20390"/>
                      <a:gd name="connsiteY7" fmla="*/ 19988 h 26739"/>
                      <a:gd name="connsiteX8" fmla="*/ 11978 w 20390"/>
                      <a:gd name="connsiteY8" fmla="*/ 23355 h 26739"/>
                      <a:gd name="connsiteX9" fmla="*/ 14569 w 20390"/>
                      <a:gd name="connsiteY9" fmla="*/ 26723 h 26739"/>
                      <a:gd name="connsiteX10" fmla="*/ 14967 w 20390"/>
                      <a:gd name="connsiteY10" fmla="*/ 26327 h 26739"/>
                      <a:gd name="connsiteX11" fmla="*/ 17160 w 20390"/>
                      <a:gd name="connsiteY11" fmla="*/ 24346 h 26739"/>
                      <a:gd name="connsiteX12" fmla="*/ 17160 w 20390"/>
                      <a:gd name="connsiteY12" fmla="*/ 21573 h 26739"/>
                      <a:gd name="connsiteX13" fmla="*/ 19951 w 20390"/>
                      <a:gd name="connsiteY13" fmla="*/ 21969 h 26739"/>
                      <a:gd name="connsiteX14" fmla="*/ 18555 w 20390"/>
                      <a:gd name="connsiteY14" fmla="*/ 18007 h 26739"/>
                      <a:gd name="connsiteX15" fmla="*/ 14569 w 20390"/>
                      <a:gd name="connsiteY15" fmla="*/ 16422 h 26739"/>
                      <a:gd name="connsiteX16" fmla="*/ 14569 w 20390"/>
                      <a:gd name="connsiteY16" fmla="*/ 16621 h 26739"/>
                      <a:gd name="connsiteX17" fmla="*/ 14170 w 20390"/>
                      <a:gd name="connsiteY17" fmla="*/ 16422 h 26739"/>
                      <a:gd name="connsiteX18" fmla="*/ 12775 w 20390"/>
                      <a:gd name="connsiteY18" fmla="*/ 12857 h 26739"/>
                      <a:gd name="connsiteX19" fmla="*/ 8589 w 20390"/>
                      <a:gd name="connsiteY19" fmla="*/ 10282 h 26739"/>
                      <a:gd name="connsiteX20" fmla="*/ 8390 w 20390"/>
                      <a:gd name="connsiteY20" fmla="*/ 10282 h 26739"/>
                      <a:gd name="connsiteX21" fmla="*/ 8390 w 20390"/>
                      <a:gd name="connsiteY21" fmla="*/ 9885 h 26739"/>
                      <a:gd name="connsiteX22" fmla="*/ 7792 w 20390"/>
                      <a:gd name="connsiteY22" fmla="*/ 8499 h 26739"/>
                      <a:gd name="connsiteX23" fmla="*/ 8988 w 20390"/>
                      <a:gd name="connsiteY23" fmla="*/ 7509 h 26739"/>
                      <a:gd name="connsiteX24" fmla="*/ 5798 w 20390"/>
                      <a:gd name="connsiteY24" fmla="*/ 1170 h 26739"/>
                      <a:gd name="connsiteX25" fmla="*/ 2011 w 20390"/>
                      <a:gd name="connsiteY25" fmla="*/ 377 h 26739"/>
                      <a:gd name="connsiteX26" fmla="*/ 1812 w 20390"/>
                      <a:gd name="connsiteY26" fmla="*/ 2952 h 26739"/>
                      <a:gd name="connsiteX27" fmla="*/ 217 w 20390"/>
                      <a:gd name="connsiteY27" fmla="*/ 2754 h 26739"/>
                      <a:gd name="connsiteX28" fmla="*/ 417 w 20390"/>
                      <a:gd name="connsiteY28" fmla="*/ 6320 h 26739"/>
                      <a:gd name="connsiteX29" fmla="*/ 3008 w 20390"/>
                      <a:gd name="connsiteY29" fmla="*/ 9291 h 26739"/>
                      <a:gd name="connsiteX30" fmla="*/ 12775 w 20390"/>
                      <a:gd name="connsiteY30" fmla="*/ 17215 h 26739"/>
                      <a:gd name="connsiteX31" fmla="*/ 11778 w 20390"/>
                      <a:gd name="connsiteY31" fmla="*/ 19790 h 26739"/>
                      <a:gd name="connsiteX32" fmla="*/ 11778 w 20390"/>
                      <a:gd name="connsiteY32" fmla="*/ 19790 h 26739"/>
                      <a:gd name="connsiteX33" fmla="*/ 10981 w 20390"/>
                      <a:gd name="connsiteY33" fmla="*/ 16422 h 26739"/>
                      <a:gd name="connsiteX34" fmla="*/ 12775 w 20390"/>
                      <a:gd name="connsiteY34" fmla="*/ 17215 h 267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</a:cxnLst>
                    <a:rect l="l" t="t" r="r" b="b"/>
                    <a:pathLst>
                      <a:path w="20390" h="26739">
                        <a:moveTo>
                          <a:pt x="3008" y="9291"/>
                        </a:moveTo>
                        <a:cubicBezTo>
                          <a:pt x="3805" y="8697"/>
                          <a:pt x="3606" y="7310"/>
                          <a:pt x="3008" y="5330"/>
                        </a:cubicBezTo>
                        <a:cubicBezTo>
                          <a:pt x="3407" y="5924"/>
                          <a:pt x="3805" y="6518"/>
                          <a:pt x="4403" y="6914"/>
                        </a:cubicBezTo>
                        <a:cubicBezTo>
                          <a:pt x="4403" y="6914"/>
                          <a:pt x="4403" y="6914"/>
                          <a:pt x="4403" y="6914"/>
                        </a:cubicBezTo>
                        <a:cubicBezTo>
                          <a:pt x="4004" y="7706"/>
                          <a:pt x="4204" y="9291"/>
                          <a:pt x="4802" y="10876"/>
                        </a:cubicBezTo>
                        <a:cubicBezTo>
                          <a:pt x="5200" y="12064"/>
                          <a:pt x="5599" y="12857"/>
                          <a:pt x="6197" y="13451"/>
                        </a:cubicBezTo>
                        <a:cubicBezTo>
                          <a:pt x="6396" y="16026"/>
                          <a:pt x="7792" y="18007"/>
                          <a:pt x="8988" y="19196"/>
                        </a:cubicBezTo>
                        <a:cubicBezTo>
                          <a:pt x="9785" y="19988"/>
                          <a:pt x="10782" y="19790"/>
                          <a:pt x="11579" y="19988"/>
                        </a:cubicBezTo>
                        <a:cubicBezTo>
                          <a:pt x="11380" y="20780"/>
                          <a:pt x="11579" y="21969"/>
                          <a:pt x="11978" y="23355"/>
                        </a:cubicBezTo>
                        <a:cubicBezTo>
                          <a:pt x="12576" y="25336"/>
                          <a:pt x="13572" y="26921"/>
                          <a:pt x="14569" y="26723"/>
                        </a:cubicBezTo>
                        <a:cubicBezTo>
                          <a:pt x="14768" y="26723"/>
                          <a:pt x="14768" y="26525"/>
                          <a:pt x="14967" y="26327"/>
                        </a:cubicBezTo>
                        <a:cubicBezTo>
                          <a:pt x="15765" y="26921"/>
                          <a:pt x="16562" y="26525"/>
                          <a:pt x="17160" y="24346"/>
                        </a:cubicBezTo>
                        <a:cubicBezTo>
                          <a:pt x="17359" y="23554"/>
                          <a:pt x="17359" y="22563"/>
                          <a:pt x="17160" y="21573"/>
                        </a:cubicBezTo>
                        <a:cubicBezTo>
                          <a:pt x="18157" y="22167"/>
                          <a:pt x="19353" y="22365"/>
                          <a:pt x="19951" y="21969"/>
                        </a:cubicBezTo>
                        <a:cubicBezTo>
                          <a:pt x="20947" y="21176"/>
                          <a:pt x="20150" y="19592"/>
                          <a:pt x="18555" y="18007"/>
                        </a:cubicBezTo>
                        <a:cubicBezTo>
                          <a:pt x="17160" y="16621"/>
                          <a:pt x="15565" y="15630"/>
                          <a:pt x="14569" y="16422"/>
                        </a:cubicBezTo>
                        <a:cubicBezTo>
                          <a:pt x="14569" y="16422"/>
                          <a:pt x="14569" y="16621"/>
                          <a:pt x="14569" y="16621"/>
                        </a:cubicBezTo>
                        <a:cubicBezTo>
                          <a:pt x="14369" y="16422"/>
                          <a:pt x="14170" y="16422"/>
                          <a:pt x="14170" y="16422"/>
                        </a:cubicBezTo>
                        <a:cubicBezTo>
                          <a:pt x="14369" y="15630"/>
                          <a:pt x="13572" y="14243"/>
                          <a:pt x="12775" y="12857"/>
                        </a:cubicBezTo>
                        <a:cubicBezTo>
                          <a:pt x="11380" y="11074"/>
                          <a:pt x="9785" y="10084"/>
                          <a:pt x="8589" y="10282"/>
                        </a:cubicBezTo>
                        <a:cubicBezTo>
                          <a:pt x="8589" y="10282"/>
                          <a:pt x="8390" y="10282"/>
                          <a:pt x="8390" y="10282"/>
                        </a:cubicBezTo>
                        <a:lnTo>
                          <a:pt x="8390" y="9885"/>
                        </a:lnTo>
                        <a:cubicBezTo>
                          <a:pt x="8190" y="9489"/>
                          <a:pt x="7991" y="8895"/>
                          <a:pt x="7792" y="8499"/>
                        </a:cubicBezTo>
                        <a:cubicBezTo>
                          <a:pt x="8390" y="8499"/>
                          <a:pt x="8788" y="8103"/>
                          <a:pt x="8988" y="7509"/>
                        </a:cubicBezTo>
                        <a:cubicBezTo>
                          <a:pt x="9586" y="5726"/>
                          <a:pt x="8589" y="3349"/>
                          <a:pt x="5798" y="1170"/>
                        </a:cubicBezTo>
                        <a:cubicBezTo>
                          <a:pt x="4004" y="-217"/>
                          <a:pt x="2809" y="-217"/>
                          <a:pt x="2011" y="377"/>
                        </a:cubicBezTo>
                        <a:cubicBezTo>
                          <a:pt x="1613" y="1170"/>
                          <a:pt x="1613" y="1962"/>
                          <a:pt x="1812" y="2952"/>
                        </a:cubicBezTo>
                        <a:cubicBezTo>
                          <a:pt x="1214" y="2358"/>
                          <a:pt x="616" y="2160"/>
                          <a:pt x="217" y="2754"/>
                        </a:cubicBezTo>
                        <a:cubicBezTo>
                          <a:pt x="-181" y="3349"/>
                          <a:pt x="18" y="5131"/>
                          <a:pt x="417" y="6320"/>
                        </a:cubicBezTo>
                        <a:cubicBezTo>
                          <a:pt x="1015" y="8103"/>
                          <a:pt x="2011" y="10084"/>
                          <a:pt x="3008" y="9291"/>
                        </a:cubicBezTo>
                        <a:close/>
                        <a:moveTo>
                          <a:pt x="12775" y="17215"/>
                        </a:moveTo>
                        <a:cubicBezTo>
                          <a:pt x="12376" y="18007"/>
                          <a:pt x="12177" y="18998"/>
                          <a:pt x="11778" y="19790"/>
                        </a:cubicBezTo>
                        <a:lnTo>
                          <a:pt x="11778" y="19790"/>
                        </a:lnTo>
                        <a:lnTo>
                          <a:pt x="10981" y="16422"/>
                        </a:lnTo>
                        <a:cubicBezTo>
                          <a:pt x="11579" y="16819"/>
                          <a:pt x="12177" y="17215"/>
                          <a:pt x="12775" y="172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67" name="Freeform 3566">
                    <a:extLst>
                      <a:ext uri="{FF2B5EF4-FFF2-40B4-BE49-F238E27FC236}">
                        <a16:creationId xmlns:a16="http://schemas.microsoft.com/office/drawing/2014/main" id="{05D28B08-729F-3652-0D02-2BF999A9781A}"/>
                      </a:ext>
                    </a:extLst>
                  </p:cNvPr>
                  <p:cNvSpPr/>
                  <p:nvPr/>
                </p:nvSpPr>
                <p:spPr>
                  <a:xfrm>
                    <a:off x="2184467" y="5820823"/>
                    <a:ext cx="6753" cy="37296"/>
                  </a:xfrm>
                  <a:custGeom>
                    <a:avLst/>
                    <a:gdLst>
                      <a:gd name="connsiteX0" fmla="*/ 1123 w 6753"/>
                      <a:gd name="connsiteY0" fmla="*/ 9 h 37296"/>
                      <a:gd name="connsiteX1" fmla="*/ 525 w 6753"/>
                      <a:gd name="connsiteY1" fmla="*/ 6348 h 37296"/>
                      <a:gd name="connsiteX2" fmla="*/ 2518 w 6753"/>
                      <a:gd name="connsiteY2" fmla="*/ 11498 h 37296"/>
                      <a:gd name="connsiteX3" fmla="*/ 1721 w 6753"/>
                      <a:gd name="connsiteY3" fmla="*/ 31703 h 37296"/>
                      <a:gd name="connsiteX4" fmla="*/ 4113 w 6753"/>
                      <a:gd name="connsiteY4" fmla="*/ 37250 h 37296"/>
                      <a:gd name="connsiteX5" fmla="*/ 5309 w 6753"/>
                      <a:gd name="connsiteY5" fmla="*/ 32892 h 37296"/>
                      <a:gd name="connsiteX6" fmla="*/ 6505 w 6753"/>
                      <a:gd name="connsiteY6" fmla="*/ 18233 h 37296"/>
                      <a:gd name="connsiteX7" fmla="*/ 6704 w 6753"/>
                      <a:gd name="connsiteY7" fmla="*/ 15460 h 37296"/>
                      <a:gd name="connsiteX8" fmla="*/ 4711 w 6753"/>
                      <a:gd name="connsiteY8" fmla="*/ 10904 h 37296"/>
                      <a:gd name="connsiteX9" fmla="*/ 4511 w 6753"/>
                      <a:gd name="connsiteY9" fmla="*/ 5556 h 37296"/>
                      <a:gd name="connsiteX10" fmla="*/ 1123 w 6753"/>
                      <a:gd name="connsiteY10" fmla="*/ 9 h 37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753" h="37296">
                        <a:moveTo>
                          <a:pt x="1123" y="9"/>
                        </a:moveTo>
                        <a:cubicBezTo>
                          <a:pt x="-671" y="9"/>
                          <a:pt x="126" y="3575"/>
                          <a:pt x="525" y="6348"/>
                        </a:cubicBezTo>
                        <a:cubicBezTo>
                          <a:pt x="924" y="8527"/>
                          <a:pt x="1522" y="10508"/>
                          <a:pt x="2518" y="11498"/>
                        </a:cubicBezTo>
                        <a:cubicBezTo>
                          <a:pt x="-472" y="15658"/>
                          <a:pt x="1123" y="24176"/>
                          <a:pt x="1721" y="31703"/>
                        </a:cubicBezTo>
                        <a:cubicBezTo>
                          <a:pt x="1920" y="34080"/>
                          <a:pt x="2717" y="36854"/>
                          <a:pt x="4113" y="37250"/>
                        </a:cubicBezTo>
                        <a:cubicBezTo>
                          <a:pt x="5508" y="37646"/>
                          <a:pt x="5907" y="35467"/>
                          <a:pt x="5309" y="32892"/>
                        </a:cubicBezTo>
                        <a:cubicBezTo>
                          <a:pt x="3913" y="25959"/>
                          <a:pt x="2120" y="18828"/>
                          <a:pt x="6505" y="18233"/>
                        </a:cubicBezTo>
                        <a:cubicBezTo>
                          <a:pt x="6903" y="18233"/>
                          <a:pt x="6704" y="16055"/>
                          <a:pt x="6704" y="15460"/>
                        </a:cubicBezTo>
                        <a:cubicBezTo>
                          <a:pt x="6305" y="13083"/>
                          <a:pt x="5508" y="11697"/>
                          <a:pt x="4711" y="10904"/>
                        </a:cubicBezTo>
                        <a:cubicBezTo>
                          <a:pt x="5109" y="9518"/>
                          <a:pt x="4910" y="7537"/>
                          <a:pt x="4511" y="5556"/>
                        </a:cubicBezTo>
                        <a:cubicBezTo>
                          <a:pt x="3913" y="2783"/>
                          <a:pt x="2717" y="-189"/>
                          <a:pt x="1123" y="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68" name="Freeform 3567">
                    <a:extLst>
                      <a:ext uri="{FF2B5EF4-FFF2-40B4-BE49-F238E27FC236}">
                        <a16:creationId xmlns:a16="http://schemas.microsoft.com/office/drawing/2014/main" id="{DC588D3A-F193-D15D-D1B5-16D1A1D591B6}"/>
                      </a:ext>
                    </a:extLst>
                  </p:cNvPr>
                  <p:cNvSpPr/>
                  <p:nvPr/>
                </p:nvSpPr>
                <p:spPr>
                  <a:xfrm>
                    <a:off x="2143653" y="5785721"/>
                    <a:ext cx="11891" cy="17724"/>
                  </a:xfrm>
                  <a:custGeom>
                    <a:avLst/>
                    <a:gdLst>
                      <a:gd name="connsiteX0" fmla="*/ 78 w 11891"/>
                      <a:gd name="connsiteY0" fmla="*/ 842 h 17724"/>
                      <a:gd name="connsiteX1" fmla="*/ 477 w 11891"/>
                      <a:gd name="connsiteY1" fmla="*/ 2427 h 17724"/>
                      <a:gd name="connsiteX2" fmla="*/ 4264 w 11891"/>
                      <a:gd name="connsiteY2" fmla="*/ 12727 h 17724"/>
                      <a:gd name="connsiteX3" fmla="*/ 4264 w 11891"/>
                      <a:gd name="connsiteY3" fmla="*/ 12727 h 17724"/>
                      <a:gd name="connsiteX4" fmla="*/ 5460 w 11891"/>
                      <a:gd name="connsiteY4" fmla="*/ 14510 h 17724"/>
                      <a:gd name="connsiteX5" fmla="*/ 11440 w 11891"/>
                      <a:gd name="connsiteY5" fmla="*/ 17481 h 17724"/>
                      <a:gd name="connsiteX6" fmla="*/ 10443 w 11891"/>
                      <a:gd name="connsiteY6" fmla="*/ 13520 h 17724"/>
                      <a:gd name="connsiteX7" fmla="*/ 7453 w 11891"/>
                      <a:gd name="connsiteY7" fmla="*/ 10350 h 17724"/>
                      <a:gd name="connsiteX8" fmla="*/ 8051 w 11891"/>
                      <a:gd name="connsiteY8" fmla="*/ 5992 h 17724"/>
                      <a:gd name="connsiteX9" fmla="*/ 4065 w 11891"/>
                      <a:gd name="connsiteY9" fmla="*/ 1436 h 17724"/>
                      <a:gd name="connsiteX10" fmla="*/ 3865 w 11891"/>
                      <a:gd name="connsiteY10" fmla="*/ 1238 h 17724"/>
                      <a:gd name="connsiteX11" fmla="*/ 676 w 11891"/>
                      <a:gd name="connsiteY11" fmla="*/ 50 h 17724"/>
                      <a:gd name="connsiteX12" fmla="*/ 78 w 11891"/>
                      <a:gd name="connsiteY12" fmla="*/ 842 h 17724"/>
                      <a:gd name="connsiteX13" fmla="*/ 78 w 11891"/>
                      <a:gd name="connsiteY13" fmla="*/ 644 h 17724"/>
                      <a:gd name="connsiteX14" fmla="*/ 78 w 11891"/>
                      <a:gd name="connsiteY14" fmla="*/ 842 h 17724"/>
                      <a:gd name="connsiteX15" fmla="*/ 78 w 11891"/>
                      <a:gd name="connsiteY15" fmla="*/ 842 h 177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1891" h="17724">
                        <a:moveTo>
                          <a:pt x="78" y="842"/>
                        </a:moveTo>
                        <a:cubicBezTo>
                          <a:pt x="-121" y="1238"/>
                          <a:pt x="78" y="1832"/>
                          <a:pt x="477" y="2427"/>
                        </a:cubicBezTo>
                        <a:cubicBezTo>
                          <a:pt x="1075" y="6388"/>
                          <a:pt x="876" y="11142"/>
                          <a:pt x="4264" y="12727"/>
                        </a:cubicBezTo>
                        <a:cubicBezTo>
                          <a:pt x="4264" y="12727"/>
                          <a:pt x="4264" y="12727"/>
                          <a:pt x="4264" y="12727"/>
                        </a:cubicBezTo>
                        <a:cubicBezTo>
                          <a:pt x="4463" y="13321"/>
                          <a:pt x="4862" y="13916"/>
                          <a:pt x="5460" y="14510"/>
                        </a:cubicBezTo>
                        <a:cubicBezTo>
                          <a:pt x="7653" y="17085"/>
                          <a:pt x="9845" y="18274"/>
                          <a:pt x="11440" y="17481"/>
                        </a:cubicBezTo>
                        <a:cubicBezTo>
                          <a:pt x="12437" y="16887"/>
                          <a:pt x="11639" y="15104"/>
                          <a:pt x="10443" y="13520"/>
                        </a:cubicBezTo>
                        <a:cubicBezTo>
                          <a:pt x="9447" y="12133"/>
                          <a:pt x="8450" y="11142"/>
                          <a:pt x="7453" y="10350"/>
                        </a:cubicBezTo>
                        <a:cubicBezTo>
                          <a:pt x="8051" y="8964"/>
                          <a:pt x="8450" y="7379"/>
                          <a:pt x="8051" y="5992"/>
                        </a:cubicBezTo>
                        <a:cubicBezTo>
                          <a:pt x="6855" y="1238"/>
                          <a:pt x="5460" y="1238"/>
                          <a:pt x="4065" y="1436"/>
                        </a:cubicBezTo>
                        <a:cubicBezTo>
                          <a:pt x="4065" y="1436"/>
                          <a:pt x="3865" y="1436"/>
                          <a:pt x="3865" y="1238"/>
                        </a:cubicBezTo>
                        <a:cubicBezTo>
                          <a:pt x="2670" y="248"/>
                          <a:pt x="1673" y="-149"/>
                          <a:pt x="676" y="50"/>
                        </a:cubicBezTo>
                        <a:cubicBezTo>
                          <a:pt x="278" y="446"/>
                          <a:pt x="278" y="644"/>
                          <a:pt x="78" y="842"/>
                        </a:cubicBezTo>
                        <a:lnTo>
                          <a:pt x="78" y="644"/>
                        </a:lnTo>
                        <a:lnTo>
                          <a:pt x="78" y="842"/>
                        </a:lnTo>
                        <a:lnTo>
                          <a:pt x="78" y="842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69" name="Freeform 3568">
                    <a:extLst>
                      <a:ext uri="{FF2B5EF4-FFF2-40B4-BE49-F238E27FC236}">
                        <a16:creationId xmlns:a16="http://schemas.microsoft.com/office/drawing/2014/main" id="{8140892F-7E49-65FE-10E1-3ACCE84BF7AF}"/>
                      </a:ext>
                    </a:extLst>
                  </p:cNvPr>
                  <p:cNvSpPr/>
                  <p:nvPr/>
                </p:nvSpPr>
                <p:spPr>
                  <a:xfrm>
                    <a:off x="2123200" y="5872580"/>
                    <a:ext cx="1993" cy="1142"/>
                  </a:xfrm>
                  <a:custGeom>
                    <a:avLst/>
                    <a:gdLst>
                      <a:gd name="connsiteX0" fmla="*/ 399 w 1993"/>
                      <a:gd name="connsiteY0" fmla="*/ 152 h 1142"/>
                      <a:gd name="connsiteX1" fmla="*/ 0 w 1993"/>
                      <a:gd name="connsiteY1" fmla="*/ 746 h 1142"/>
                      <a:gd name="connsiteX2" fmla="*/ 1993 w 1993"/>
                      <a:gd name="connsiteY2" fmla="*/ 1142 h 1142"/>
                      <a:gd name="connsiteX3" fmla="*/ 399 w 1993"/>
                      <a:gd name="connsiteY3" fmla="*/ 152 h 11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93" h="1142">
                        <a:moveTo>
                          <a:pt x="399" y="152"/>
                        </a:moveTo>
                        <a:cubicBezTo>
                          <a:pt x="199" y="350"/>
                          <a:pt x="0" y="548"/>
                          <a:pt x="0" y="746"/>
                        </a:cubicBezTo>
                        <a:cubicBezTo>
                          <a:pt x="598" y="944"/>
                          <a:pt x="1395" y="944"/>
                          <a:pt x="1993" y="1142"/>
                        </a:cubicBezTo>
                        <a:cubicBezTo>
                          <a:pt x="1595" y="152"/>
                          <a:pt x="797" y="-244"/>
                          <a:pt x="399" y="1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70" name="Freeform 3569">
                    <a:extLst>
                      <a:ext uri="{FF2B5EF4-FFF2-40B4-BE49-F238E27FC236}">
                        <a16:creationId xmlns:a16="http://schemas.microsoft.com/office/drawing/2014/main" id="{4AB50483-4EEE-37DA-88DE-B140EC264E65}"/>
                      </a:ext>
                    </a:extLst>
                  </p:cNvPr>
                  <p:cNvSpPr/>
                  <p:nvPr/>
                </p:nvSpPr>
                <p:spPr>
                  <a:xfrm>
                    <a:off x="2134562" y="5798965"/>
                    <a:ext cx="15575" cy="20298"/>
                  </a:xfrm>
                  <a:custGeom>
                    <a:avLst/>
                    <a:gdLst>
                      <a:gd name="connsiteX0" fmla="*/ 10564 w 15575"/>
                      <a:gd name="connsiteY0" fmla="*/ 5625 h 20298"/>
                      <a:gd name="connsiteX1" fmla="*/ 6578 w 15575"/>
                      <a:gd name="connsiteY1" fmla="*/ 6417 h 20298"/>
                      <a:gd name="connsiteX2" fmla="*/ 4983 w 15575"/>
                      <a:gd name="connsiteY2" fmla="*/ 4634 h 20298"/>
                      <a:gd name="connsiteX3" fmla="*/ 3787 w 15575"/>
                      <a:gd name="connsiteY3" fmla="*/ 3842 h 20298"/>
                      <a:gd name="connsiteX4" fmla="*/ 3189 w 15575"/>
                      <a:gd name="connsiteY4" fmla="*/ 2257 h 20298"/>
                      <a:gd name="connsiteX5" fmla="*/ 598 w 15575"/>
                      <a:gd name="connsiteY5" fmla="*/ 276 h 20298"/>
                      <a:gd name="connsiteX6" fmla="*/ 0 w 15575"/>
                      <a:gd name="connsiteY6" fmla="*/ 3247 h 20298"/>
                      <a:gd name="connsiteX7" fmla="*/ 1794 w 15575"/>
                      <a:gd name="connsiteY7" fmla="*/ 7011 h 20298"/>
                      <a:gd name="connsiteX8" fmla="*/ 5183 w 15575"/>
                      <a:gd name="connsiteY8" fmla="*/ 10775 h 20298"/>
                      <a:gd name="connsiteX9" fmla="*/ 5382 w 15575"/>
                      <a:gd name="connsiteY9" fmla="*/ 11765 h 20298"/>
                      <a:gd name="connsiteX10" fmla="*/ 2591 w 15575"/>
                      <a:gd name="connsiteY10" fmla="*/ 14539 h 20298"/>
                      <a:gd name="connsiteX11" fmla="*/ 6179 w 15575"/>
                      <a:gd name="connsiteY11" fmla="*/ 17906 h 20298"/>
                      <a:gd name="connsiteX12" fmla="*/ 8172 w 15575"/>
                      <a:gd name="connsiteY12" fmla="*/ 20283 h 20298"/>
                      <a:gd name="connsiteX13" fmla="*/ 9169 w 15575"/>
                      <a:gd name="connsiteY13" fmla="*/ 16718 h 20298"/>
                      <a:gd name="connsiteX14" fmla="*/ 9568 w 15575"/>
                      <a:gd name="connsiteY14" fmla="*/ 15925 h 20298"/>
                      <a:gd name="connsiteX15" fmla="*/ 10166 w 15575"/>
                      <a:gd name="connsiteY15" fmla="*/ 16718 h 20298"/>
                      <a:gd name="connsiteX16" fmla="*/ 14949 w 15575"/>
                      <a:gd name="connsiteY16" fmla="*/ 18698 h 20298"/>
                      <a:gd name="connsiteX17" fmla="*/ 13355 w 15575"/>
                      <a:gd name="connsiteY17" fmla="*/ 12756 h 20298"/>
                      <a:gd name="connsiteX18" fmla="*/ 10564 w 15575"/>
                      <a:gd name="connsiteY18" fmla="*/ 10577 h 20298"/>
                      <a:gd name="connsiteX19" fmla="*/ 10564 w 15575"/>
                      <a:gd name="connsiteY19" fmla="*/ 5625 h 202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575" h="20298">
                        <a:moveTo>
                          <a:pt x="10564" y="5625"/>
                        </a:moveTo>
                        <a:cubicBezTo>
                          <a:pt x="8172" y="1861"/>
                          <a:pt x="7774" y="5030"/>
                          <a:pt x="6578" y="6417"/>
                        </a:cubicBezTo>
                        <a:cubicBezTo>
                          <a:pt x="6179" y="5823"/>
                          <a:pt x="5581" y="5228"/>
                          <a:pt x="4983" y="4634"/>
                        </a:cubicBezTo>
                        <a:cubicBezTo>
                          <a:pt x="4585" y="4238"/>
                          <a:pt x="4186" y="4040"/>
                          <a:pt x="3787" y="3842"/>
                        </a:cubicBezTo>
                        <a:cubicBezTo>
                          <a:pt x="3588" y="3247"/>
                          <a:pt x="3389" y="2851"/>
                          <a:pt x="3189" y="2257"/>
                        </a:cubicBezTo>
                        <a:cubicBezTo>
                          <a:pt x="2392" y="474"/>
                          <a:pt x="1395" y="-516"/>
                          <a:pt x="598" y="276"/>
                        </a:cubicBezTo>
                        <a:cubicBezTo>
                          <a:pt x="199" y="870"/>
                          <a:pt x="0" y="2059"/>
                          <a:pt x="0" y="3247"/>
                        </a:cubicBezTo>
                        <a:cubicBezTo>
                          <a:pt x="0" y="5030"/>
                          <a:pt x="797" y="6417"/>
                          <a:pt x="1794" y="7011"/>
                        </a:cubicBezTo>
                        <a:cubicBezTo>
                          <a:pt x="2591" y="8200"/>
                          <a:pt x="3787" y="9586"/>
                          <a:pt x="5183" y="10775"/>
                        </a:cubicBezTo>
                        <a:cubicBezTo>
                          <a:pt x="5183" y="11171"/>
                          <a:pt x="5183" y="11567"/>
                          <a:pt x="5382" y="11765"/>
                        </a:cubicBezTo>
                        <a:cubicBezTo>
                          <a:pt x="2990" y="10973"/>
                          <a:pt x="399" y="9784"/>
                          <a:pt x="2591" y="14539"/>
                        </a:cubicBezTo>
                        <a:cubicBezTo>
                          <a:pt x="3189" y="15925"/>
                          <a:pt x="4784" y="17510"/>
                          <a:pt x="6179" y="17906"/>
                        </a:cubicBezTo>
                        <a:cubicBezTo>
                          <a:pt x="6578" y="19095"/>
                          <a:pt x="7375" y="20085"/>
                          <a:pt x="8172" y="20283"/>
                        </a:cubicBezTo>
                        <a:cubicBezTo>
                          <a:pt x="9368" y="20481"/>
                          <a:pt x="9368" y="18698"/>
                          <a:pt x="9169" y="16718"/>
                        </a:cubicBezTo>
                        <a:cubicBezTo>
                          <a:pt x="9368" y="16519"/>
                          <a:pt x="9568" y="16321"/>
                          <a:pt x="9568" y="15925"/>
                        </a:cubicBezTo>
                        <a:cubicBezTo>
                          <a:pt x="9767" y="16123"/>
                          <a:pt x="9966" y="16519"/>
                          <a:pt x="10166" y="16718"/>
                        </a:cubicBezTo>
                        <a:cubicBezTo>
                          <a:pt x="11960" y="18896"/>
                          <a:pt x="13953" y="19491"/>
                          <a:pt x="14949" y="18698"/>
                        </a:cubicBezTo>
                        <a:cubicBezTo>
                          <a:pt x="16544" y="17510"/>
                          <a:pt x="14750" y="14935"/>
                          <a:pt x="13355" y="12756"/>
                        </a:cubicBezTo>
                        <a:cubicBezTo>
                          <a:pt x="12358" y="11765"/>
                          <a:pt x="11561" y="10973"/>
                          <a:pt x="10564" y="10577"/>
                        </a:cubicBezTo>
                        <a:cubicBezTo>
                          <a:pt x="11162" y="8596"/>
                          <a:pt x="10963" y="6417"/>
                          <a:pt x="10564" y="56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71" name="Freeform 3570">
                    <a:extLst>
                      <a:ext uri="{FF2B5EF4-FFF2-40B4-BE49-F238E27FC236}">
                        <a16:creationId xmlns:a16="http://schemas.microsoft.com/office/drawing/2014/main" id="{3627048E-441D-1AC4-9C2A-CF3A6758A31D}"/>
                      </a:ext>
                    </a:extLst>
                  </p:cNvPr>
                  <p:cNvSpPr/>
                  <p:nvPr/>
                </p:nvSpPr>
                <p:spPr>
                  <a:xfrm>
                    <a:off x="2155441" y="5814426"/>
                    <a:ext cx="11625" cy="28789"/>
                  </a:xfrm>
                  <a:custGeom>
                    <a:avLst/>
                    <a:gdLst>
                      <a:gd name="connsiteX0" fmla="*/ 847 w 11625"/>
                      <a:gd name="connsiteY0" fmla="*/ 67 h 28789"/>
                      <a:gd name="connsiteX1" fmla="*/ 648 w 11625"/>
                      <a:gd name="connsiteY1" fmla="*/ 5416 h 28789"/>
                      <a:gd name="connsiteX2" fmla="*/ 2641 w 11625"/>
                      <a:gd name="connsiteY2" fmla="*/ 8387 h 28789"/>
                      <a:gd name="connsiteX3" fmla="*/ 3239 w 11625"/>
                      <a:gd name="connsiteY3" fmla="*/ 13339 h 28789"/>
                      <a:gd name="connsiteX4" fmla="*/ 3837 w 11625"/>
                      <a:gd name="connsiteY4" fmla="*/ 14528 h 28789"/>
                      <a:gd name="connsiteX5" fmla="*/ 4834 w 11625"/>
                      <a:gd name="connsiteY5" fmla="*/ 18291 h 28789"/>
                      <a:gd name="connsiteX6" fmla="*/ 6030 w 11625"/>
                      <a:gd name="connsiteY6" fmla="*/ 19678 h 28789"/>
                      <a:gd name="connsiteX7" fmla="*/ 10215 w 11625"/>
                      <a:gd name="connsiteY7" fmla="*/ 28790 h 28789"/>
                      <a:gd name="connsiteX8" fmla="*/ 10016 w 11625"/>
                      <a:gd name="connsiteY8" fmla="*/ 20074 h 28789"/>
                      <a:gd name="connsiteX9" fmla="*/ 5232 w 11625"/>
                      <a:gd name="connsiteY9" fmla="*/ 10170 h 28789"/>
                      <a:gd name="connsiteX10" fmla="*/ 3638 w 11625"/>
                      <a:gd name="connsiteY10" fmla="*/ 7991 h 28789"/>
                      <a:gd name="connsiteX11" fmla="*/ 3239 w 11625"/>
                      <a:gd name="connsiteY11" fmla="*/ 3435 h 28789"/>
                      <a:gd name="connsiteX12" fmla="*/ 847 w 11625"/>
                      <a:gd name="connsiteY12" fmla="*/ 67 h 287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1625" h="28789">
                        <a:moveTo>
                          <a:pt x="847" y="67"/>
                        </a:moveTo>
                        <a:cubicBezTo>
                          <a:pt x="-349" y="661"/>
                          <a:pt x="-149" y="2840"/>
                          <a:pt x="648" y="5416"/>
                        </a:cubicBezTo>
                        <a:cubicBezTo>
                          <a:pt x="1246" y="7396"/>
                          <a:pt x="2043" y="8387"/>
                          <a:pt x="2641" y="8387"/>
                        </a:cubicBezTo>
                        <a:cubicBezTo>
                          <a:pt x="2242" y="9575"/>
                          <a:pt x="2641" y="11556"/>
                          <a:pt x="3239" y="13339"/>
                        </a:cubicBezTo>
                        <a:cubicBezTo>
                          <a:pt x="3438" y="13735"/>
                          <a:pt x="3638" y="14131"/>
                          <a:pt x="3837" y="14528"/>
                        </a:cubicBezTo>
                        <a:cubicBezTo>
                          <a:pt x="3239" y="15320"/>
                          <a:pt x="3837" y="16707"/>
                          <a:pt x="4834" y="18291"/>
                        </a:cubicBezTo>
                        <a:cubicBezTo>
                          <a:pt x="5232" y="18687"/>
                          <a:pt x="5631" y="19282"/>
                          <a:pt x="6030" y="19678"/>
                        </a:cubicBezTo>
                        <a:cubicBezTo>
                          <a:pt x="7425" y="22649"/>
                          <a:pt x="8820" y="25620"/>
                          <a:pt x="10215" y="28790"/>
                        </a:cubicBezTo>
                        <a:cubicBezTo>
                          <a:pt x="11611" y="27007"/>
                          <a:pt x="12607" y="24630"/>
                          <a:pt x="10016" y="20074"/>
                        </a:cubicBezTo>
                        <a:cubicBezTo>
                          <a:pt x="8222" y="16905"/>
                          <a:pt x="6428" y="14131"/>
                          <a:pt x="5232" y="10170"/>
                        </a:cubicBezTo>
                        <a:cubicBezTo>
                          <a:pt x="4834" y="8783"/>
                          <a:pt x="4236" y="7991"/>
                          <a:pt x="3638" y="7991"/>
                        </a:cubicBezTo>
                        <a:cubicBezTo>
                          <a:pt x="4036" y="7000"/>
                          <a:pt x="3837" y="5416"/>
                          <a:pt x="3239" y="3435"/>
                        </a:cubicBezTo>
                        <a:cubicBezTo>
                          <a:pt x="2641" y="1058"/>
                          <a:pt x="1644" y="-329"/>
                          <a:pt x="847" y="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72" name="Freeform 3571">
                    <a:extLst>
                      <a:ext uri="{FF2B5EF4-FFF2-40B4-BE49-F238E27FC236}">
                        <a16:creationId xmlns:a16="http://schemas.microsoft.com/office/drawing/2014/main" id="{0ACA8E5D-5BCB-BE9D-8F75-2966AC82DC7D}"/>
                      </a:ext>
                    </a:extLst>
                  </p:cNvPr>
                  <p:cNvSpPr/>
                  <p:nvPr/>
                </p:nvSpPr>
                <p:spPr>
                  <a:xfrm>
                    <a:off x="2188298" y="5874886"/>
                    <a:ext cx="8062" cy="9929"/>
                  </a:xfrm>
                  <a:custGeom>
                    <a:avLst/>
                    <a:gdLst>
                      <a:gd name="connsiteX0" fmla="*/ 281 w 8062"/>
                      <a:gd name="connsiteY0" fmla="*/ 7354 h 9929"/>
                      <a:gd name="connsiteX1" fmla="*/ 879 w 8062"/>
                      <a:gd name="connsiteY1" fmla="*/ 9137 h 9929"/>
                      <a:gd name="connsiteX2" fmla="*/ 4666 w 8062"/>
                      <a:gd name="connsiteY2" fmla="*/ 9731 h 9929"/>
                      <a:gd name="connsiteX3" fmla="*/ 4666 w 8062"/>
                      <a:gd name="connsiteY3" fmla="*/ 9137 h 9929"/>
                      <a:gd name="connsiteX4" fmla="*/ 6659 w 8062"/>
                      <a:gd name="connsiteY4" fmla="*/ 9929 h 9929"/>
                      <a:gd name="connsiteX5" fmla="*/ 7656 w 8062"/>
                      <a:gd name="connsiteY5" fmla="*/ 5373 h 9929"/>
                      <a:gd name="connsiteX6" fmla="*/ 2673 w 8062"/>
                      <a:gd name="connsiteY6" fmla="*/ 25 h 9929"/>
                      <a:gd name="connsiteX7" fmla="*/ 1078 w 8062"/>
                      <a:gd name="connsiteY7" fmla="*/ 2996 h 9929"/>
                      <a:gd name="connsiteX8" fmla="*/ 281 w 8062"/>
                      <a:gd name="connsiteY8" fmla="*/ 7354 h 99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062" h="9929">
                        <a:moveTo>
                          <a:pt x="281" y="7354"/>
                        </a:moveTo>
                        <a:cubicBezTo>
                          <a:pt x="480" y="8146"/>
                          <a:pt x="680" y="8741"/>
                          <a:pt x="879" y="9137"/>
                        </a:cubicBezTo>
                        <a:cubicBezTo>
                          <a:pt x="2075" y="9335"/>
                          <a:pt x="3470" y="9533"/>
                          <a:pt x="4666" y="9731"/>
                        </a:cubicBezTo>
                        <a:cubicBezTo>
                          <a:pt x="4666" y="9533"/>
                          <a:pt x="4666" y="9335"/>
                          <a:pt x="4666" y="9137"/>
                        </a:cubicBezTo>
                        <a:cubicBezTo>
                          <a:pt x="5463" y="9335"/>
                          <a:pt x="6061" y="9533"/>
                          <a:pt x="6659" y="9929"/>
                        </a:cubicBezTo>
                        <a:cubicBezTo>
                          <a:pt x="8055" y="9929"/>
                          <a:pt x="8453" y="7948"/>
                          <a:pt x="7656" y="5373"/>
                        </a:cubicBezTo>
                        <a:cubicBezTo>
                          <a:pt x="6261" y="421"/>
                          <a:pt x="4467" y="421"/>
                          <a:pt x="2673" y="25"/>
                        </a:cubicBezTo>
                        <a:cubicBezTo>
                          <a:pt x="1477" y="-173"/>
                          <a:pt x="879" y="817"/>
                          <a:pt x="1078" y="2996"/>
                        </a:cubicBezTo>
                        <a:cubicBezTo>
                          <a:pt x="82" y="2996"/>
                          <a:pt x="-317" y="4581"/>
                          <a:pt x="281" y="73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73" name="Freeform 3572">
                    <a:extLst>
                      <a:ext uri="{FF2B5EF4-FFF2-40B4-BE49-F238E27FC236}">
                        <a16:creationId xmlns:a16="http://schemas.microsoft.com/office/drawing/2014/main" id="{E39CAC55-EC58-4878-A838-6987C8F16C45}"/>
                      </a:ext>
                    </a:extLst>
                  </p:cNvPr>
                  <p:cNvSpPr/>
                  <p:nvPr/>
                </p:nvSpPr>
                <p:spPr>
                  <a:xfrm>
                    <a:off x="2143531" y="5786365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0 h 198"/>
                      <a:gd name="connsiteX1" fmla="*/ 0 w 199"/>
                      <a:gd name="connsiteY1" fmla="*/ 198 h 198"/>
                      <a:gd name="connsiteX2" fmla="*/ 199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199" y="0"/>
                        </a:moveTo>
                        <a:lnTo>
                          <a:pt x="0" y="198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74" name="Freeform 3573">
                    <a:extLst>
                      <a:ext uri="{FF2B5EF4-FFF2-40B4-BE49-F238E27FC236}">
                        <a16:creationId xmlns:a16="http://schemas.microsoft.com/office/drawing/2014/main" id="{9D6677FD-8A65-E2B7-9267-4C33A672FC51}"/>
                      </a:ext>
                    </a:extLst>
                  </p:cNvPr>
                  <p:cNvSpPr/>
                  <p:nvPr/>
                </p:nvSpPr>
                <p:spPr>
                  <a:xfrm>
                    <a:off x="2262373" y="5807354"/>
                    <a:ext cx="6335" cy="15665"/>
                  </a:xfrm>
                  <a:custGeom>
                    <a:avLst/>
                    <a:gdLst>
                      <a:gd name="connsiteX0" fmla="*/ 954 w 6335"/>
                      <a:gd name="connsiteY0" fmla="*/ 7139 h 15665"/>
                      <a:gd name="connsiteX1" fmla="*/ 156 w 6335"/>
                      <a:gd name="connsiteY1" fmla="*/ 11497 h 15665"/>
                      <a:gd name="connsiteX2" fmla="*/ 2349 w 6335"/>
                      <a:gd name="connsiteY2" fmla="*/ 15459 h 15665"/>
                      <a:gd name="connsiteX3" fmla="*/ 3146 w 6335"/>
                      <a:gd name="connsiteY3" fmla="*/ 10705 h 15665"/>
                      <a:gd name="connsiteX4" fmla="*/ 4741 w 6335"/>
                      <a:gd name="connsiteY4" fmla="*/ 12884 h 15665"/>
                      <a:gd name="connsiteX5" fmla="*/ 6336 w 6335"/>
                      <a:gd name="connsiteY5" fmla="*/ 6545 h 15665"/>
                      <a:gd name="connsiteX6" fmla="*/ 4143 w 6335"/>
                      <a:gd name="connsiteY6" fmla="*/ 8 h 15665"/>
                      <a:gd name="connsiteX7" fmla="*/ 2548 w 6335"/>
                      <a:gd name="connsiteY7" fmla="*/ 6149 h 15665"/>
                      <a:gd name="connsiteX8" fmla="*/ 2748 w 6335"/>
                      <a:gd name="connsiteY8" fmla="*/ 8724 h 15665"/>
                      <a:gd name="connsiteX9" fmla="*/ 954 w 6335"/>
                      <a:gd name="connsiteY9" fmla="*/ 7139 h 156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335" h="15665">
                        <a:moveTo>
                          <a:pt x="954" y="7139"/>
                        </a:moveTo>
                        <a:cubicBezTo>
                          <a:pt x="156" y="7733"/>
                          <a:pt x="-242" y="9318"/>
                          <a:pt x="156" y="11497"/>
                        </a:cubicBezTo>
                        <a:cubicBezTo>
                          <a:pt x="555" y="13676"/>
                          <a:pt x="1153" y="16449"/>
                          <a:pt x="2349" y="15459"/>
                        </a:cubicBezTo>
                        <a:cubicBezTo>
                          <a:pt x="3146" y="14865"/>
                          <a:pt x="3346" y="13082"/>
                          <a:pt x="3146" y="10705"/>
                        </a:cubicBezTo>
                        <a:cubicBezTo>
                          <a:pt x="3545" y="11695"/>
                          <a:pt x="3944" y="12487"/>
                          <a:pt x="4741" y="12884"/>
                        </a:cubicBezTo>
                        <a:cubicBezTo>
                          <a:pt x="6136" y="12487"/>
                          <a:pt x="6336" y="9516"/>
                          <a:pt x="6336" y="6545"/>
                        </a:cubicBezTo>
                        <a:cubicBezTo>
                          <a:pt x="6336" y="3375"/>
                          <a:pt x="5737" y="404"/>
                          <a:pt x="4143" y="8"/>
                        </a:cubicBezTo>
                        <a:cubicBezTo>
                          <a:pt x="2548" y="-190"/>
                          <a:pt x="2548" y="3375"/>
                          <a:pt x="2548" y="6149"/>
                        </a:cubicBezTo>
                        <a:cubicBezTo>
                          <a:pt x="2548" y="7139"/>
                          <a:pt x="2548" y="7931"/>
                          <a:pt x="2748" y="8724"/>
                        </a:cubicBezTo>
                        <a:cubicBezTo>
                          <a:pt x="2548" y="7535"/>
                          <a:pt x="1950" y="6545"/>
                          <a:pt x="954" y="71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75" name="Freeform 3574">
                    <a:extLst>
                      <a:ext uri="{FF2B5EF4-FFF2-40B4-BE49-F238E27FC236}">
                        <a16:creationId xmlns:a16="http://schemas.microsoft.com/office/drawing/2014/main" id="{3A5844DE-03E1-3CF2-394C-F864C778B862}"/>
                      </a:ext>
                    </a:extLst>
                  </p:cNvPr>
                  <p:cNvSpPr/>
                  <p:nvPr/>
                </p:nvSpPr>
                <p:spPr>
                  <a:xfrm>
                    <a:off x="2197948" y="5825293"/>
                    <a:ext cx="5264" cy="10584"/>
                  </a:xfrm>
                  <a:custGeom>
                    <a:avLst/>
                    <a:gdLst>
                      <a:gd name="connsiteX0" fmla="*/ 4983 w 5264"/>
                      <a:gd name="connsiteY0" fmla="*/ 8415 h 10584"/>
                      <a:gd name="connsiteX1" fmla="*/ 4186 w 5264"/>
                      <a:gd name="connsiteY1" fmla="*/ 1878 h 10584"/>
                      <a:gd name="connsiteX2" fmla="*/ 0 w 5264"/>
                      <a:gd name="connsiteY2" fmla="*/ 3463 h 10584"/>
                      <a:gd name="connsiteX3" fmla="*/ 0 w 5264"/>
                      <a:gd name="connsiteY3" fmla="*/ 3661 h 10584"/>
                      <a:gd name="connsiteX4" fmla="*/ 4983 w 5264"/>
                      <a:gd name="connsiteY4" fmla="*/ 8415 h 10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64" h="10584">
                        <a:moveTo>
                          <a:pt x="4983" y="8415"/>
                        </a:moveTo>
                        <a:cubicBezTo>
                          <a:pt x="5581" y="6831"/>
                          <a:pt x="5183" y="3661"/>
                          <a:pt x="4186" y="1878"/>
                        </a:cubicBezTo>
                        <a:cubicBezTo>
                          <a:pt x="1794" y="-2281"/>
                          <a:pt x="997" y="1482"/>
                          <a:pt x="0" y="3463"/>
                        </a:cubicBezTo>
                        <a:lnTo>
                          <a:pt x="0" y="3661"/>
                        </a:lnTo>
                        <a:cubicBezTo>
                          <a:pt x="1595" y="9010"/>
                          <a:pt x="3189" y="13368"/>
                          <a:pt x="4983" y="84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76" name="Freeform 3575">
                    <a:extLst>
                      <a:ext uri="{FF2B5EF4-FFF2-40B4-BE49-F238E27FC236}">
                        <a16:creationId xmlns:a16="http://schemas.microsoft.com/office/drawing/2014/main" id="{0FC6735D-8C27-637E-AEDC-CB5E343A58CC}"/>
                      </a:ext>
                    </a:extLst>
                  </p:cNvPr>
                  <p:cNvSpPr/>
                  <p:nvPr/>
                </p:nvSpPr>
                <p:spPr>
                  <a:xfrm>
                    <a:off x="2242926" y="5883617"/>
                    <a:ext cx="3932" cy="11498"/>
                  </a:xfrm>
                  <a:custGeom>
                    <a:avLst/>
                    <a:gdLst>
                      <a:gd name="connsiteX0" fmla="*/ 2661 w 3932"/>
                      <a:gd name="connsiteY0" fmla="*/ 11499 h 11498"/>
                      <a:gd name="connsiteX1" fmla="*/ 3657 w 3932"/>
                      <a:gd name="connsiteY1" fmla="*/ 5754 h 11498"/>
                      <a:gd name="connsiteX2" fmla="*/ 1066 w 3932"/>
                      <a:gd name="connsiteY2" fmla="*/ 9 h 11498"/>
                      <a:gd name="connsiteX3" fmla="*/ 69 w 3932"/>
                      <a:gd name="connsiteY3" fmla="*/ 4962 h 11498"/>
                      <a:gd name="connsiteX4" fmla="*/ 2661 w 3932"/>
                      <a:gd name="connsiteY4" fmla="*/ 11499 h 11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32" h="11498">
                        <a:moveTo>
                          <a:pt x="2661" y="11499"/>
                        </a:moveTo>
                        <a:cubicBezTo>
                          <a:pt x="3857" y="11102"/>
                          <a:pt x="4255" y="9121"/>
                          <a:pt x="3657" y="5754"/>
                        </a:cubicBezTo>
                        <a:cubicBezTo>
                          <a:pt x="3259" y="2783"/>
                          <a:pt x="2262" y="-189"/>
                          <a:pt x="1066" y="9"/>
                        </a:cubicBezTo>
                        <a:cubicBezTo>
                          <a:pt x="69" y="208"/>
                          <a:pt x="-130" y="2188"/>
                          <a:pt x="69" y="4962"/>
                        </a:cubicBezTo>
                        <a:cubicBezTo>
                          <a:pt x="667" y="8131"/>
                          <a:pt x="1265" y="10904"/>
                          <a:pt x="2661" y="114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77" name="Freeform 3576">
                    <a:extLst>
                      <a:ext uri="{FF2B5EF4-FFF2-40B4-BE49-F238E27FC236}">
                        <a16:creationId xmlns:a16="http://schemas.microsoft.com/office/drawing/2014/main" id="{547BD310-6511-E71C-26D4-C353F21B38F9}"/>
                      </a:ext>
                    </a:extLst>
                  </p:cNvPr>
                  <p:cNvSpPr/>
                  <p:nvPr/>
                </p:nvSpPr>
                <p:spPr>
                  <a:xfrm>
                    <a:off x="2147133" y="5834302"/>
                    <a:ext cx="9691" cy="11003"/>
                  </a:xfrm>
                  <a:custGeom>
                    <a:avLst/>
                    <a:gdLst>
                      <a:gd name="connsiteX0" fmla="*/ 5966 w 9691"/>
                      <a:gd name="connsiteY0" fmla="*/ 0 h 11003"/>
                      <a:gd name="connsiteX1" fmla="*/ 4969 w 9691"/>
                      <a:gd name="connsiteY1" fmla="*/ 4358 h 11003"/>
                      <a:gd name="connsiteX2" fmla="*/ 5368 w 9691"/>
                      <a:gd name="connsiteY2" fmla="*/ 5943 h 11003"/>
                      <a:gd name="connsiteX3" fmla="*/ 4969 w 9691"/>
                      <a:gd name="connsiteY3" fmla="*/ 5546 h 11003"/>
                      <a:gd name="connsiteX4" fmla="*/ 385 w 9691"/>
                      <a:gd name="connsiteY4" fmla="*/ 3962 h 11003"/>
                      <a:gd name="connsiteX5" fmla="*/ 1980 w 9691"/>
                      <a:gd name="connsiteY5" fmla="*/ 8914 h 11003"/>
                      <a:gd name="connsiteX6" fmla="*/ 6763 w 9691"/>
                      <a:gd name="connsiteY6" fmla="*/ 10697 h 11003"/>
                      <a:gd name="connsiteX7" fmla="*/ 7162 w 9691"/>
                      <a:gd name="connsiteY7" fmla="*/ 9904 h 11003"/>
                      <a:gd name="connsiteX8" fmla="*/ 8757 w 9691"/>
                      <a:gd name="connsiteY8" fmla="*/ 10301 h 11003"/>
                      <a:gd name="connsiteX9" fmla="*/ 9355 w 9691"/>
                      <a:gd name="connsiteY9" fmla="*/ 4754 h 11003"/>
                      <a:gd name="connsiteX10" fmla="*/ 5966 w 9691"/>
                      <a:gd name="connsiteY10" fmla="*/ 0 h 110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9691" h="11003">
                        <a:moveTo>
                          <a:pt x="5966" y="0"/>
                        </a:moveTo>
                        <a:cubicBezTo>
                          <a:pt x="4571" y="0"/>
                          <a:pt x="4371" y="1981"/>
                          <a:pt x="4969" y="4358"/>
                        </a:cubicBezTo>
                        <a:cubicBezTo>
                          <a:pt x="5169" y="4952"/>
                          <a:pt x="5169" y="5348"/>
                          <a:pt x="5368" y="5943"/>
                        </a:cubicBezTo>
                        <a:cubicBezTo>
                          <a:pt x="5169" y="5744"/>
                          <a:pt x="5169" y="5744"/>
                          <a:pt x="4969" y="5546"/>
                        </a:cubicBezTo>
                        <a:cubicBezTo>
                          <a:pt x="3375" y="4358"/>
                          <a:pt x="1382" y="2773"/>
                          <a:pt x="385" y="3962"/>
                        </a:cubicBezTo>
                        <a:cubicBezTo>
                          <a:pt x="-412" y="4952"/>
                          <a:pt x="-14" y="6933"/>
                          <a:pt x="1980" y="8914"/>
                        </a:cubicBezTo>
                        <a:cubicBezTo>
                          <a:pt x="3973" y="10697"/>
                          <a:pt x="5767" y="11489"/>
                          <a:pt x="6763" y="10697"/>
                        </a:cubicBezTo>
                        <a:cubicBezTo>
                          <a:pt x="6963" y="10499"/>
                          <a:pt x="7162" y="10301"/>
                          <a:pt x="7162" y="9904"/>
                        </a:cubicBezTo>
                        <a:cubicBezTo>
                          <a:pt x="7760" y="10301"/>
                          <a:pt x="8159" y="10499"/>
                          <a:pt x="8757" y="10301"/>
                        </a:cubicBezTo>
                        <a:cubicBezTo>
                          <a:pt x="9753" y="9904"/>
                          <a:pt x="9953" y="7725"/>
                          <a:pt x="9355" y="4754"/>
                        </a:cubicBezTo>
                        <a:cubicBezTo>
                          <a:pt x="8757" y="1783"/>
                          <a:pt x="7561" y="0"/>
                          <a:pt x="596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78" name="Freeform 3577">
                    <a:extLst>
                      <a:ext uri="{FF2B5EF4-FFF2-40B4-BE49-F238E27FC236}">
                        <a16:creationId xmlns:a16="http://schemas.microsoft.com/office/drawing/2014/main" id="{C3BFD523-EE2C-6CD9-B03B-37F8F2FE6071}"/>
                      </a:ext>
                    </a:extLst>
                  </p:cNvPr>
                  <p:cNvSpPr/>
                  <p:nvPr/>
                </p:nvSpPr>
                <p:spPr>
                  <a:xfrm>
                    <a:off x="2182053" y="5809220"/>
                    <a:ext cx="5231" cy="10693"/>
                  </a:xfrm>
                  <a:custGeom>
                    <a:avLst/>
                    <a:gdLst>
                      <a:gd name="connsiteX0" fmla="*/ 746 w 5231"/>
                      <a:gd name="connsiteY0" fmla="*/ 123 h 10693"/>
                      <a:gd name="connsiteX1" fmla="*/ 348 w 5231"/>
                      <a:gd name="connsiteY1" fmla="*/ 4679 h 10693"/>
                      <a:gd name="connsiteX2" fmla="*/ 4534 w 5231"/>
                      <a:gd name="connsiteY2" fmla="*/ 10622 h 10693"/>
                      <a:gd name="connsiteX3" fmla="*/ 4733 w 5231"/>
                      <a:gd name="connsiteY3" fmla="*/ 5868 h 10693"/>
                      <a:gd name="connsiteX4" fmla="*/ 746 w 5231"/>
                      <a:gd name="connsiteY4" fmla="*/ 123 h 106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31" h="10693">
                        <a:moveTo>
                          <a:pt x="746" y="123"/>
                        </a:moveTo>
                        <a:cubicBezTo>
                          <a:pt x="-51" y="519"/>
                          <a:pt x="-250" y="2500"/>
                          <a:pt x="348" y="4679"/>
                        </a:cubicBezTo>
                        <a:cubicBezTo>
                          <a:pt x="1344" y="8046"/>
                          <a:pt x="2740" y="11216"/>
                          <a:pt x="4534" y="10622"/>
                        </a:cubicBezTo>
                        <a:cubicBezTo>
                          <a:pt x="5530" y="10225"/>
                          <a:pt x="5331" y="8244"/>
                          <a:pt x="4733" y="5868"/>
                        </a:cubicBezTo>
                        <a:cubicBezTo>
                          <a:pt x="3736" y="2500"/>
                          <a:pt x="2740" y="-669"/>
                          <a:pt x="746" y="12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79" name="Freeform 3578">
                    <a:extLst>
                      <a:ext uri="{FF2B5EF4-FFF2-40B4-BE49-F238E27FC236}">
                        <a16:creationId xmlns:a16="http://schemas.microsoft.com/office/drawing/2014/main" id="{92B62AC5-0E9C-30DD-0FD4-D52203A53CA5}"/>
                      </a:ext>
                    </a:extLst>
                  </p:cNvPr>
                  <p:cNvSpPr/>
                  <p:nvPr/>
                </p:nvSpPr>
                <p:spPr>
                  <a:xfrm>
                    <a:off x="2286996" y="5863891"/>
                    <a:ext cx="2713" cy="9053"/>
                  </a:xfrm>
                  <a:custGeom>
                    <a:avLst/>
                    <a:gdLst>
                      <a:gd name="connsiteX0" fmla="*/ 1845 w 2713"/>
                      <a:gd name="connsiteY0" fmla="*/ 124 h 9053"/>
                      <a:gd name="connsiteX1" fmla="*/ 51 w 2713"/>
                      <a:gd name="connsiteY1" fmla="*/ 3888 h 9053"/>
                      <a:gd name="connsiteX2" fmla="*/ 1047 w 2713"/>
                      <a:gd name="connsiteY2" fmla="*/ 9038 h 9053"/>
                      <a:gd name="connsiteX3" fmla="*/ 2642 w 2713"/>
                      <a:gd name="connsiteY3" fmla="*/ 4680 h 9053"/>
                      <a:gd name="connsiteX4" fmla="*/ 1845 w 2713"/>
                      <a:gd name="connsiteY4" fmla="*/ 124 h 9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13" h="9053">
                        <a:moveTo>
                          <a:pt x="1845" y="124"/>
                        </a:moveTo>
                        <a:cubicBezTo>
                          <a:pt x="1047" y="-470"/>
                          <a:pt x="250" y="1115"/>
                          <a:pt x="51" y="3888"/>
                        </a:cubicBezTo>
                        <a:cubicBezTo>
                          <a:pt x="-149" y="6661"/>
                          <a:pt x="250" y="8642"/>
                          <a:pt x="1047" y="9038"/>
                        </a:cubicBezTo>
                        <a:cubicBezTo>
                          <a:pt x="2044" y="9236"/>
                          <a:pt x="2642" y="7453"/>
                          <a:pt x="2642" y="4680"/>
                        </a:cubicBezTo>
                        <a:cubicBezTo>
                          <a:pt x="2841" y="2501"/>
                          <a:pt x="2642" y="520"/>
                          <a:pt x="1845" y="1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80" name="Freeform 3579">
                    <a:extLst>
                      <a:ext uri="{FF2B5EF4-FFF2-40B4-BE49-F238E27FC236}">
                        <a16:creationId xmlns:a16="http://schemas.microsoft.com/office/drawing/2014/main" id="{39F926E3-BF2F-B178-65EB-C4B84017F174}"/>
                      </a:ext>
                    </a:extLst>
                  </p:cNvPr>
                  <p:cNvSpPr/>
                  <p:nvPr/>
                </p:nvSpPr>
                <p:spPr>
                  <a:xfrm>
                    <a:off x="2245594" y="5796025"/>
                    <a:ext cx="4842" cy="16685"/>
                  </a:xfrm>
                  <a:custGeom>
                    <a:avLst/>
                    <a:gdLst>
                      <a:gd name="connsiteX0" fmla="*/ 3780 w 4842"/>
                      <a:gd name="connsiteY0" fmla="*/ 3018 h 16685"/>
                      <a:gd name="connsiteX1" fmla="*/ 1787 w 4842"/>
                      <a:gd name="connsiteY1" fmla="*/ 244 h 16685"/>
                      <a:gd name="connsiteX2" fmla="*/ 392 w 4842"/>
                      <a:gd name="connsiteY2" fmla="*/ 9555 h 16685"/>
                      <a:gd name="connsiteX3" fmla="*/ 1189 w 4842"/>
                      <a:gd name="connsiteY3" fmla="*/ 11932 h 16685"/>
                      <a:gd name="connsiteX4" fmla="*/ 1189 w 4842"/>
                      <a:gd name="connsiteY4" fmla="*/ 11932 h 16685"/>
                      <a:gd name="connsiteX5" fmla="*/ 3381 w 4842"/>
                      <a:gd name="connsiteY5" fmla="*/ 16686 h 16685"/>
                      <a:gd name="connsiteX6" fmla="*/ 4777 w 4842"/>
                      <a:gd name="connsiteY6" fmla="*/ 10545 h 16685"/>
                      <a:gd name="connsiteX7" fmla="*/ 3780 w 4842"/>
                      <a:gd name="connsiteY7" fmla="*/ 7178 h 16685"/>
                      <a:gd name="connsiteX8" fmla="*/ 3780 w 4842"/>
                      <a:gd name="connsiteY8" fmla="*/ 3018 h 166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42" h="16685">
                        <a:moveTo>
                          <a:pt x="3780" y="3018"/>
                        </a:moveTo>
                        <a:cubicBezTo>
                          <a:pt x="3581" y="641"/>
                          <a:pt x="2584" y="-548"/>
                          <a:pt x="1787" y="244"/>
                        </a:cubicBezTo>
                        <a:cubicBezTo>
                          <a:pt x="-7" y="1631"/>
                          <a:pt x="-406" y="4999"/>
                          <a:pt x="392" y="9555"/>
                        </a:cubicBezTo>
                        <a:cubicBezTo>
                          <a:pt x="591" y="10545"/>
                          <a:pt x="790" y="11338"/>
                          <a:pt x="1189" y="11932"/>
                        </a:cubicBezTo>
                        <a:lnTo>
                          <a:pt x="1189" y="11932"/>
                        </a:lnTo>
                        <a:cubicBezTo>
                          <a:pt x="1388" y="14705"/>
                          <a:pt x="2385" y="16092"/>
                          <a:pt x="3381" y="16686"/>
                        </a:cubicBezTo>
                        <a:cubicBezTo>
                          <a:pt x="4777" y="16092"/>
                          <a:pt x="4976" y="13516"/>
                          <a:pt x="4777" y="10545"/>
                        </a:cubicBezTo>
                        <a:cubicBezTo>
                          <a:pt x="4777" y="9159"/>
                          <a:pt x="4378" y="7970"/>
                          <a:pt x="3780" y="7178"/>
                        </a:cubicBezTo>
                        <a:cubicBezTo>
                          <a:pt x="3780" y="5989"/>
                          <a:pt x="3780" y="4602"/>
                          <a:pt x="3780" y="30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81" name="Freeform 3580">
                    <a:extLst>
                      <a:ext uri="{FF2B5EF4-FFF2-40B4-BE49-F238E27FC236}">
                        <a16:creationId xmlns:a16="http://schemas.microsoft.com/office/drawing/2014/main" id="{2DC74F7F-8E4D-C0A6-73AD-C7ECECB4664F}"/>
                      </a:ext>
                    </a:extLst>
                  </p:cNvPr>
                  <p:cNvSpPr/>
                  <p:nvPr/>
                </p:nvSpPr>
                <p:spPr>
                  <a:xfrm>
                    <a:off x="2204532" y="5853668"/>
                    <a:ext cx="4019" cy="13359"/>
                  </a:xfrm>
                  <a:custGeom>
                    <a:avLst/>
                    <a:gdLst>
                      <a:gd name="connsiteX0" fmla="*/ 1190 w 4019"/>
                      <a:gd name="connsiteY0" fmla="*/ 47 h 13359"/>
                      <a:gd name="connsiteX1" fmla="*/ 990 w 4019"/>
                      <a:gd name="connsiteY1" fmla="*/ 9159 h 13359"/>
                      <a:gd name="connsiteX2" fmla="*/ 2984 w 4019"/>
                      <a:gd name="connsiteY2" fmla="*/ 13319 h 13359"/>
                      <a:gd name="connsiteX3" fmla="*/ 3382 w 4019"/>
                      <a:gd name="connsiteY3" fmla="*/ 4603 h 13359"/>
                      <a:gd name="connsiteX4" fmla="*/ 1190 w 4019"/>
                      <a:gd name="connsiteY4" fmla="*/ 47 h 13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19" h="13359">
                        <a:moveTo>
                          <a:pt x="1190" y="47"/>
                        </a:moveTo>
                        <a:cubicBezTo>
                          <a:pt x="-1003" y="839"/>
                          <a:pt x="393" y="5395"/>
                          <a:pt x="990" y="9159"/>
                        </a:cubicBezTo>
                        <a:cubicBezTo>
                          <a:pt x="1389" y="11140"/>
                          <a:pt x="1987" y="13715"/>
                          <a:pt x="2984" y="13319"/>
                        </a:cubicBezTo>
                        <a:cubicBezTo>
                          <a:pt x="4778" y="12328"/>
                          <a:pt x="3781" y="7772"/>
                          <a:pt x="3382" y="4603"/>
                        </a:cubicBezTo>
                        <a:cubicBezTo>
                          <a:pt x="2784" y="1830"/>
                          <a:pt x="1987" y="-349"/>
                          <a:pt x="1190" y="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82" name="Freeform 3581">
                    <a:extLst>
                      <a:ext uri="{FF2B5EF4-FFF2-40B4-BE49-F238E27FC236}">
                        <a16:creationId xmlns:a16="http://schemas.microsoft.com/office/drawing/2014/main" id="{33F78C7B-C7F7-B57E-95E8-F64D126A1C8E}"/>
                      </a:ext>
                    </a:extLst>
                  </p:cNvPr>
                  <p:cNvSpPr/>
                  <p:nvPr/>
                </p:nvSpPr>
                <p:spPr>
                  <a:xfrm>
                    <a:off x="2170813" y="5847955"/>
                    <a:ext cx="6532" cy="12494"/>
                  </a:xfrm>
                  <a:custGeom>
                    <a:avLst/>
                    <a:gdLst>
                      <a:gd name="connsiteX0" fmla="*/ 1023 w 6532"/>
                      <a:gd name="connsiteY0" fmla="*/ 15 h 12494"/>
                      <a:gd name="connsiteX1" fmla="*/ 625 w 6532"/>
                      <a:gd name="connsiteY1" fmla="*/ 6156 h 12494"/>
                      <a:gd name="connsiteX2" fmla="*/ 2817 w 6532"/>
                      <a:gd name="connsiteY2" fmla="*/ 8929 h 12494"/>
                      <a:gd name="connsiteX3" fmla="*/ 5409 w 6532"/>
                      <a:gd name="connsiteY3" fmla="*/ 12495 h 12494"/>
                      <a:gd name="connsiteX4" fmla="*/ 6206 w 6532"/>
                      <a:gd name="connsiteY4" fmla="*/ 7741 h 12494"/>
                      <a:gd name="connsiteX5" fmla="*/ 3415 w 6532"/>
                      <a:gd name="connsiteY5" fmla="*/ 3383 h 12494"/>
                      <a:gd name="connsiteX6" fmla="*/ 1023 w 6532"/>
                      <a:gd name="connsiteY6" fmla="*/ 15 h 12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532" h="12494">
                        <a:moveTo>
                          <a:pt x="1023" y="15"/>
                        </a:moveTo>
                        <a:cubicBezTo>
                          <a:pt x="-372" y="411"/>
                          <a:pt x="-173" y="3185"/>
                          <a:pt x="625" y="6156"/>
                        </a:cubicBezTo>
                        <a:cubicBezTo>
                          <a:pt x="1223" y="7939"/>
                          <a:pt x="2020" y="8929"/>
                          <a:pt x="2817" y="8929"/>
                        </a:cubicBezTo>
                        <a:cubicBezTo>
                          <a:pt x="3415" y="11108"/>
                          <a:pt x="4412" y="12495"/>
                          <a:pt x="5409" y="12495"/>
                        </a:cubicBezTo>
                        <a:cubicBezTo>
                          <a:pt x="6604" y="12495"/>
                          <a:pt x="6804" y="10712"/>
                          <a:pt x="6206" y="7741"/>
                        </a:cubicBezTo>
                        <a:cubicBezTo>
                          <a:pt x="5608" y="5562"/>
                          <a:pt x="4611" y="3581"/>
                          <a:pt x="3415" y="3383"/>
                        </a:cubicBezTo>
                        <a:cubicBezTo>
                          <a:pt x="2817" y="1600"/>
                          <a:pt x="2020" y="-183"/>
                          <a:pt x="1023" y="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83" name="Freeform 3582">
                    <a:extLst>
                      <a:ext uri="{FF2B5EF4-FFF2-40B4-BE49-F238E27FC236}">
                        <a16:creationId xmlns:a16="http://schemas.microsoft.com/office/drawing/2014/main" id="{DF0A6A65-3D6A-F353-F2EE-64F30F6BFAE4}"/>
                      </a:ext>
                    </a:extLst>
                  </p:cNvPr>
                  <p:cNvSpPr/>
                  <p:nvPr/>
                </p:nvSpPr>
                <p:spPr>
                  <a:xfrm>
                    <a:off x="2104631" y="5764559"/>
                    <a:ext cx="4647" cy="7940"/>
                  </a:xfrm>
                  <a:custGeom>
                    <a:avLst/>
                    <a:gdLst>
                      <a:gd name="connsiteX0" fmla="*/ 1626 w 4647"/>
                      <a:gd name="connsiteY0" fmla="*/ 17 h 7940"/>
                      <a:gd name="connsiteX1" fmla="*/ 231 w 4647"/>
                      <a:gd name="connsiteY1" fmla="*/ 4375 h 7940"/>
                      <a:gd name="connsiteX2" fmla="*/ 3021 w 4647"/>
                      <a:gd name="connsiteY2" fmla="*/ 7940 h 7940"/>
                      <a:gd name="connsiteX3" fmla="*/ 4417 w 4647"/>
                      <a:gd name="connsiteY3" fmla="*/ 3582 h 7940"/>
                      <a:gd name="connsiteX4" fmla="*/ 1626 w 4647"/>
                      <a:gd name="connsiteY4" fmla="*/ 17 h 79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47" h="7940">
                        <a:moveTo>
                          <a:pt x="1626" y="17"/>
                        </a:moveTo>
                        <a:cubicBezTo>
                          <a:pt x="231" y="17"/>
                          <a:pt x="-367" y="1403"/>
                          <a:pt x="231" y="4375"/>
                        </a:cubicBezTo>
                        <a:cubicBezTo>
                          <a:pt x="829" y="6554"/>
                          <a:pt x="1826" y="7940"/>
                          <a:pt x="3021" y="7940"/>
                        </a:cubicBezTo>
                        <a:cubicBezTo>
                          <a:pt x="4417" y="7940"/>
                          <a:pt x="5015" y="6554"/>
                          <a:pt x="4417" y="3582"/>
                        </a:cubicBezTo>
                        <a:cubicBezTo>
                          <a:pt x="3819" y="1403"/>
                          <a:pt x="2822" y="-181"/>
                          <a:pt x="1626" y="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84" name="Freeform 3583">
                    <a:extLst>
                      <a:ext uri="{FF2B5EF4-FFF2-40B4-BE49-F238E27FC236}">
                        <a16:creationId xmlns:a16="http://schemas.microsoft.com/office/drawing/2014/main" id="{0E9FAB7C-2E75-386F-31B0-7D6D94F61D89}"/>
                      </a:ext>
                    </a:extLst>
                  </p:cNvPr>
                  <p:cNvSpPr/>
                  <p:nvPr/>
                </p:nvSpPr>
                <p:spPr>
                  <a:xfrm>
                    <a:off x="2242229" y="5765952"/>
                    <a:ext cx="4136" cy="10142"/>
                  </a:xfrm>
                  <a:custGeom>
                    <a:avLst/>
                    <a:gdLst>
                      <a:gd name="connsiteX0" fmla="*/ 2959 w 4136"/>
                      <a:gd name="connsiteY0" fmla="*/ 10113 h 10142"/>
                      <a:gd name="connsiteX1" fmla="*/ 3757 w 4136"/>
                      <a:gd name="connsiteY1" fmla="*/ 2982 h 10142"/>
                      <a:gd name="connsiteX2" fmla="*/ 1365 w 4136"/>
                      <a:gd name="connsiteY2" fmla="*/ 208 h 10142"/>
                      <a:gd name="connsiteX3" fmla="*/ 368 w 4136"/>
                      <a:gd name="connsiteY3" fmla="*/ 7340 h 10142"/>
                      <a:gd name="connsiteX4" fmla="*/ 2959 w 4136"/>
                      <a:gd name="connsiteY4" fmla="*/ 10113 h 101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136" h="10142">
                        <a:moveTo>
                          <a:pt x="2959" y="10113"/>
                        </a:moveTo>
                        <a:cubicBezTo>
                          <a:pt x="4355" y="8924"/>
                          <a:pt x="4355" y="5953"/>
                          <a:pt x="3757" y="2982"/>
                        </a:cubicBezTo>
                        <a:cubicBezTo>
                          <a:pt x="3358" y="1001"/>
                          <a:pt x="2361" y="-584"/>
                          <a:pt x="1365" y="208"/>
                        </a:cubicBezTo>
                        <a:cubicBezTo>
                          <a:pt x="-230" y="1397"/>
                          <a:pt x="-230" y="4170"/>
                          <a:pt x="368" y="7340"/>
                        </a:cubicBezTo>
                        <a:cubicBezTo>
                          <a:pt x="966" y="9519"/>
                          <a:pt x="1963" y="10311"/>
                          <a:pt x="2959" y="101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85" name="Freeform 3584">
                    <a:extLst>
                      <a:ext uri="{FF2B5EF4-FFF2-40B4-BE49-F238E27FC236}">
                        <a16:creationId xmlns:a16="http://schemas.microsoft.com/office/drawing/2014/main" id="{17765517-A138-E555-5BCC-3EB806331A81}"/>
                      </a:ext>
                    </a:extLst>
                  </p:cNvPr>
                  <p:cNvSpPr/>
                  <p:nvPr/>
                </p:nvSpPr>
                <p:spPr>
                  <a:xfrm>
                    <a:off x="2130448" y="5820370"/>
                    <a:ext cx="4392" cy="8979"/>
                  </a:xfrm>
                  <a:custGeom>
                    <a:avLst/>
                    <a:gdLst>
                      <a:gd name="connsiteX0" fmla="*/ 725 w 4392"/>
                      <a:gd name="connsiteY0" fmla="*/ 66 h 8979"/>
                      <a:gd name="connsiteX1" fmla="*/ 327 w 4392"/>
                      <a:gd name="connsiteY1" fmla="*/ 4226 h 8979"/>
                      <a:gd name="connsiteX2" fmla="*/ 3317 w 4392"/>
                      <a:gd name="connsiteY2" fmla="*/ 8980 h 8979"/>
                      <a:gd name="connsiteX3" fmla="*/ 3914 w 4392"/>
                      <a:gd name="connsiteY3" fmla="*/ 4424 h 8979"/>
                      <a:gd name="connsiteX4" fmla="*/ 725 w 4392"/>
                      <a:gd name="connsiteY4" fmla="*/ 66 h 8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392" h="8979">
                        <a:moveTo>
                          <a:pt x="725" y="66"/>
                        </a:moveTo>
                        <a:cubicBezTo>
                          <a:pt x="-271" y="264"/>
                          <a:pt x="-72" y="2245"/>
                          <a:pt x="327" y="4226"/>
                        </a:cubicBezTo>
                        <a:cubicBezTo>
                          <a:pt x="925" y="6801"/>
                          <a:pt x="2121" y="8980"/>
                          <a:pt x="3317" y="8980"/>
                        </a:cubicBezTo>
                        <a:cubicBezTo>
                          <a:pt x="4513" y="8782"/>
                          <a:pt x="4712" y="6801"/>
                          <a:pt x="3914" y="4424"/>
                        </a:cubicBezTo>
                        <a:cubicBezTo>
                          <a:pt x="3117" y="1056"/>
                          <a:pt x="1921" y="-330"/>
                          <a:pt x="725" y="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86" name="Freeform 3585">
                    <a:extLst>
                      <a:ext uri="{FF2B5EF4-FFF2-40B4-BE49-F238E27FC236}">
                        <a16:creationId xmlns:a16="http://schemas.microsoft.com/office/drawing/2014/main" id="{0C644602-C010-0633-FFF8-E407CEC43640}"/>
                      </a:ext>
                    </a:extLst>
                  </p:cNvPr>
                  <p:cNvSpPr/>
                  <p:nvPr/>
                </p:nvSpPr>
                <p:spPr>
                  <a:xfrm>
                    <a:off x="2198944" y="5884419"/>
                    <a:ext cx="4783" cy="1980"/>
                  </a:xfrm>
                  <a:custGeom>
                    <a:avLst/>
                    <a:gdLst>
                      <a:gd name="connsiteX0" fmla="*/ 2990 w 4783"/>
                      <a:gd name="connsiteY0" fmla="*/ 0 h 1980"/>
                      <a:gd name="connsiteX1" fmla="*/ 1993 w 4783"/>
                      <a:gd name="connsiteY1" fmla="*/ 990 h 1980"/>
                      <a:gd name="connsiteX2" fmla="*/ 797 w 4783"/>
                      <a:gd name="connsiteY2" fmla="*/ 0 h 1980"/>
                      <a:gd name="connsiteX3" fmla="*/ 0 w 4783"/>
                      <a:gd name="connsiteY3" fmla="*/ 1188 h 1980"/>
                      <a:gd name="connsiteX4" fmla="*/ 4784 w 4783"/>
                      <a:gd name="connsiteY4" fmla="*/ 1981 h 1980"/>
                      <a:gd name="connsiteX5" fmla="*/ 4385 w 4783"/>
                      <a:gd name="connsiteY5" fmla="*/ 1585 h 1980"/>
                      <a:gd name="connsiteX6" fmla="*/ 2990 w 4783"/>
                      <a:gd name="connsiteY6" fmla="*/ 0 h 19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783" h="1980">
                        <a:moveTo>
                          <a:pt x="2990" y="0"/>
                        </a:moveTo>
                        <a:cubicBezTo>
                          <a:pt x="2591" y="198"/>
                          <a:pt x="2193" y="594"/>
                          <a:pt x="1993" y="990"/>
                        </a:cubicBezTo>
                        <a:cubicBezTo>
                          <a:pt x="1594" y="396"/>
                          <a:pt x="1196" y="0"/>
                          <a:pt x="797" y="0"/>
                        </a:cubicBezTo>
                        <a:cubicBezTo>
                          <a:pt x="399" y="198"/>
                          <a:pt x="199" y="594"/>
                          <a:pt x="0" y="1188"/>
                        </a:cubicBezTo>
                        <a:cubicBezTo>
                          <a:pt x="1594" y="1387"/>
                          <a:pt x="3189" y="1783"/>
                          <a:pt x="4784" y="1981"/>
                        </a:cubicBezTo>
                        <a:cubicBezTo>
                          <a:pt x="4584" y="1783"/>
                          <a:pt x="4584" y="1783"/>
                          <a:pt x="4385" y="1585"/>
                        </a:cubicBezTo>
                        <a:cubicBezTo>
                          <a:pt x="4186" y="792"/>
                          <a:pt x="3588" y="0"/>
                          <a:pt x="2990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87" name="Freeform 3586">
                    <a:extLst>
                      <a:ext uri="{FF2B5EF4-FFF2-40B4-BE49-F238E27FC236}">
                        <a16:creationId xmlns:a16="http://schemas.microsoft.com/office/drawing/2014/main" id="{CEA19243-9F93-A4AD-F78F-07690F08FF84}"/>
                      </a:ext>
                    </a:extLst>
                  </p:cNvPr>
                  <p:cNvSpPr/>
                  <p:nvPr/>
                </p:nvSpPr>
                <p:spPr>
                  <a:xfrm>
                    <a:off x="2249025" y="5854507"/>
                    <a:ext cx="3427" cy="10182"/>
                  </a:xfrm>
                  <a:custGeom>
                    <a:avLst/>
                    <a:gdLst>
                      <a:gd name="connsiteX0" fmla="*/ 3139 w 3427"/>
                      <a:gd name="connsiteY0" fmla="*/ 2971 h 10182"/>
                      <a:gd name="connsiteX1" fmla="*/ 1345 w 3427"/>
                      <a:gd name="connsiteY1" fmla="*/ 0 h 10182"/>
                      <a:gd name="connsiteX2" fmla="*/ 149 w 3427"/>
                      <a:gd name="connsiteY2" fmla="*/ 6537 h 10182"/>
                      <a:gd name="connsiteX3" fmla="*/ 2541 w 3427"/>
                      <a:gd name="connsiteY3" fmla="*/ 9904 h 10182"/>
                      <a:gd name="connsiteX4" fmla="*/ 3139 w 3427"/>
                      <a:gd name="connsiteY4" fmla="*/ 2971 h 101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27" h="10182">
                        <a:moveTo>
                          <a:pt x="3139" y="2971"/>
                        </a:moveTo>
                        <a:cubicBezTo>
                          <a:pt x="2741" y="792"/>
                          <a:pt x="1943" y="0"/>
                          <a:pt x="1345" y="0"/>
                        </a:cubicBezTo>
                        <a:cubicBezTo>
                          <a:pt x="149" y="991"/>
                          <a:pt x="-249" y="3169"/>
                          <a:pt x="149" y="6537"/>
                        </a:cubicBezTo>
                        <a:cubicBezTo>
                          <a:pt x="548" y="9112"/>
                          <a:pt x="1545" y="10895"/>
                          <a:pt x="2541" y="9904"/>
                        </a:cubicBezTo>
                        <a:cubicBezTo>
                          <a:pt x="3339" y="8716"/>
                          <a:pt x="3737" y="6339"/>
                          <a:pt x="3139" y="29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88" name="Freeform 3587">
                    <a:extLst>
                      <a:ext uri="{FF2B5EF4-FFF2-40B4-BE49-F238E27FC236}">
                        <a16:creationId xmlns:a16="http://schemas.microsoft.com/office/drawing/2014/main" id="{DDC94339-96C2-2824-EFCE-943C4BAFC81C}"/>
                      </a:ext>
                    </a:extLst>
                  </p:cNvPr>
                  <p:cNvSpPr/>
                  <p:nvPr/>
                </p:nvSpPr>
                <p:spPr>
                  <a:xfrm>
                    <a:off x="2192895" y="5814479"/>
                    <a:ext cx="5052" cy="14475"/>
                  </a:xfrm>
                  <a:custGeom>
                    <a:avLst/>
                    <a:gdLst>
                      <a:gd name="connsiteX0" fmla="*/ 69 w 5052"/>
                      <a:gd name="connsiteY0" fmla="*/ 6354 h 14475"/>
                      <a:gd name="connsiteX1" fmla="*/ 2461 w 5052"/>
                      <a:gd name="connsiteY1" fmla="*/ 13485 h 14475"/>
                      <a:gd name="connsiteX2" fmla="*/ 5052 w 5052"/>
                      <a:gd name="connsiteY2" fmla="*/ 14475 h 14475"/>
                      <a:gd name="connsiteX3" fmla="*/ 5052 w 5052"/>
                      <a:gd name="connsiteY3" fmla="*/ 14277 h 14475"/>
                      <a:gd name="connsiteX4" fmla="*/ 4454 w 5052"/>
                      <a:gd name="connsiteY4" fmla="*/ 9919 h 14475"/>
                      <a:gd name="connsiteX5" fmla="*/ 4255 w 5052"/>
                      <a:gd name="connsiteY5" fmla="*/ 8533 h 14475"/>
                      <a:gd name="connsiteX6" fmla="*/ 4454 w 5052"/>
                      <a:gd name="connsiteY6" fmla="*/ 3779 h 14475"/>
                      <a:gd name="connsiteX7" fmla="*/ 2062 w 5052"/>
                      <a:gd name="connsiteY7" fmla="*/ 15 h 14475"/>
                      <a:gd name="connsiteX8" fmla="*/ 1464 w 5052"/>
                      <a:gd name="connsiteY8" fmla="*/ 4373 h 14475"/>
                      <a:gd name="connsiteX9" fmla="*/ 69 w 5052"/>
                      <a:gd name="connsiteY9" fmla="*/ 6354 h 14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052" h="14475">
                        <a:moveTo>
                          <a:pt x="69" y="6354"/>
                        </a:moveTo>
                        <a:cubicBezTo>
                          <a:pt x="-329" y="9523"/>
                          <a:pt x="1066" y="11900"/>
                          <a:pt x="2461" y="13485"/>
                        </a:cubicBezTo>
                        <a:cubicBezTo>
                          <a:pt x="3258" y="14475"/>
                          <a:pt x="4255" y="14079"/>
                          <a:pt x="5052" y="14475"/>
                        </a:cubicBezTo>
                        <a:lnTo>
                          <a:pt x="5052" y="14277"/>
                        </a:lnTo>
                        <a:lnTo>
                          <a:pt x="4454" y="9919"/>
                        </a:lnTo>
                        <a:lnTo>
                          <a:pt x="4255" y="8533"/>
                        </a:lnTo>
                        <a:cubicBezTo>
                          <a:pt x="5052" y="7938"/>
                          <a:pt x="4853" y="5759"/>
                          <a:pt x="4454" y="3779"/>
                        </a:cubicBezTo>
                        <a:cubicBezTo>
                          <a:pt x="3856" y="1600"/>
                          <a:pt x="3059" y="-183"/>
                          <a:pt x="2062" y="15"/>
                        </a:cubicBezTo>
                        <a:cubicBezTo>
                          <a:pt x="866" y="213"/>
                          <a:pt x="866" y="2194"/>
                          <a:pt x="1464" y="4373"/>
                        </a:cubicBezTo>
                        <a:cubicBezTo>
                          <a:pt x="667" y="4571"/>
                          <a:pt x="268" y="5165"/>
                          <a:pt x="69" y="63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89" name="Freeform 3588">
                    <a:extLst>
                      <a:ext uri="{FF2B5EF4-FFF2-40B4-BE49-F238E27FC236}">
                        <a16:creationId xmlns:a16="http://schemas.microsoft.com/office/drawing/2014/main" id="{ABEA9379-C682-D853-F521-C882A36F6686}"/>
                      </a:ext>
                    </a:extLst>
                  </p:cNvPr>
                  <p:cNvSpPr/>
                  <p:nvPr/>
                </p:nvSpPr>
                <p:spPr>
                  <a:xfrm>
                    <a:off x="2213420" y="5844207"/>
                    <a:ext cx="3703" cy="9904"/>
                  </a:xfrm>
                  <a:custGeom>
                    <a:avLst/>
                    <a:gdLst>
                      <a:gd name="connsiteX0" fmla="*/ 2467 w 3703"/>
                      <a:gd name="connsiteY0" fmla="*/ 9904 h 9904"/>
                      <a:gd name="connsiteX1" fmla="*/ 3265 w 3703"/>
                      <a:gd name="connsiteY1" fmla="*/ 4160 h 9904"/>
                      <a:gd name="connsiteX2" fmla="*/ 1271 w 3703"/>
                      <a:gd name="connsiteY2" fmla="*/ 0 h 9904"/>
                      <a:gd name="connsiteX3" fmla="*/ 275 w 3703"/>
                      <a:gd name="connsiteY3" fmla="*/ 5943 h 9904"/>
                      <a:gd name="connsiteX4" fmla="*/ 2467 w 3703"/>
                      <a:gd name="connsiteY4" fmla="*/ 9904 h 99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03" h="9904">
                        <a:moveTo>
                          <a:pt x="2467" y="9904"/>
                        </a:moveTo>
                        <a:cubicBezTo>
                          <a:pt x="4062" y="9904"/>
                          <a:pt x="3863" y="7131"/>
                          <a:pt x="3265" y="4160"/>
                        </a:cubicBezTo>
                        <a:cubicBezTo>
                          <a:pt x="2866" y="2179"/>
                          <a:pt x="2467" y="396"/>
                          <a:pt x="1271" y="0"/>
                        </a:cubicBezTo>
                        <a:cubicBezTo>
                          <a:pt x="75" y="792"/>
                          <a:pt x="-323" y="2575"/>
                          <a:pt x="275" y="5943"/>
                        </a:cubicBezTo>
                        <a:cubicBezTo>
                          <a:pt x="873" y="7923"/>
                          <a:pt x="1471" y="9904"/>
                          <a:pt x="2467" y="99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90" name="Freeform 3589">
                    <a:extLst>
                      <a:ext uri="{FF2B5EF4-FFF2-40B4-BE49-F238E27FC236}">
                        <a16:creationId xmlns:a16="http://schemas.microsoft.com/office/drawing/2014/main" id="{90DAB04E-4D42-278C-7C7B-4AFC1255979F}"/>
                      </a:ext>
                    </a:extLst>
                  </p:cNvPr>
                  <p:cNvSpPr/>
                  <p:nvPr/>
                </p:nvSpPr>
                <p:spPr>
                  <a:xfrm>
                    <a:off x="2271499" y="5825648"/>
                    <a:ext cx="5381" cy="16775"/>
                  </a:xfrm>
                  <a:custGeom>
                    <a:avLst/>
                    <a:gdLst>
                      <a:gd name="connsiteX0" fmla="*/ 3389 w 5381"/>
                      <a:gd name="connsiteY0" fmla="*/ 3504 h 16775"/>
                      <a:gd name="connsiteX1" fmla="*/ 1594 w 5381"/>
                      <a:gd name="connsiteY1" fmla="*/ 137 h 16775"/>
                      <a:gd name="connsiteX2" fmla="*/ 0 w 5381"/>
                      <a:gd name="connsiteY2" fmla="*/ 5485 h 16775"/>
                      <a:gd name="connsiteX3" fmla="*/ 1594 w 5381"/>
                      <a:gd name="connsiteY3" fmla="*/ 9249 h 16775"/>
                      <a:gd name="connsiteX4" fmla="*/ 2193 w 5381"/>
                      <a:gd name="connsiteY4" fmla="*/ 8852 h 16775"/>
                      <a:gd name="connsiteX5" fmla="*/ 1993 w 5381"/>
                      <a:gd name="connsiteY5" fmla="*/ 13210 h 16775"/>
                      <a:gd name="connsiteX6" fmla="*/ 3588 w 5381"/>
                      <a:gd name="connsiteY6" fmla="*/ 16776 h 16775"/>
                      <a:gd name="connsiteX7" fmla="*/ 5382 w 5381"/>
                      <a:gd name="connsiteY7" fmla="*/ 9249 h 16775"/>
                      <a:gd name="connsiteX8" fmla="*/ 3588 w 5381"/>
                      <a:gd name="connsiteY8" fmla="*/ 6673 h 16775"/>
                      <a:gd name="connsiteX9" fmla="*/ 3189 w 5381"/>
                      <a:gd name="connsiteY9" fmla="*/ 7070 h 16775"/>
                      <a:gd name="connsiteX10" fmla="*/ 3389 w 5381"/>
                      <a:gd name="connsiteY10" fmla="*/ 3504 h 16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5381" h="16775">
                        <a:moveTo>
                          <a:pt x="3389" y="3504"/>
                        </a:moveTo>
                        <a:cubicBezTo>
                          <a:pt x="3189" y="929"/>
                          <a:pt x="2392" y="-458"/>
                          <a:pt x="1594" y="137"/>
                        </a:cubicBezTo>
                        <a:cubicBezTo>
                          <a:pt x="598" y="731"/>
                          <a:pt x="0" y="2712"/>
                          <a:pt x="0" y="5485"/>
                        </a:cubicBezTo>
                        <a:cubicBezTo>
                          <a:pt x="0" y="7664"/>
                          <a:pt x="598" y="9249"/>
                          <a:pt x="1594" y="9249"/>
                        </a:cubicBezTo>
                        <a:cubicBezTo>
                          <a:pt x="1794" y="9249"/>
                          <a:pt x="1993" y="9050"/>
                          <a:pt x="2193" y="8852"/>
                        </a:cubicBezTo>
                        <a:cubicBezTo>
                          <a:pt x="1993" y="10041"/>
                          <a:pt x="1794" y="11428"/>
                          <a:pt x="1993" y="13210"/>
                        </a:cubicBezTo>
                        <a:cubicBezTo>
                          <a:pt x="1993" y="15389"/>
                          <a:pt x="2591" y="16776"/>
                          <a:pt x="3588" y="16776"/>
                        </a:cubicBezTo>
                        <a:cubicBezTo>
                          <a:pt x="4983" y="15785"/>
                          <a:pt x="5382" y="12814"/>
                          <a:pt x="5382" y="9249"/>
                        </a:cubicBezTo>
                        <a:cubicBezTo>
                          <a:pt x="5382" y="6871"/>
                          <a:pt x="4385" y="6277"/>
                          <a:pt x="3588" y="6673"/>
                        </a:cubicBezTo>
                        <a:cubicBezTo>
                          <a:pt x="3389" y="6673"/>
                          <a:pt x="3389" y="6871"/>
                          <a:pt x="3189" y="7070"/>
                        </a:cubicBezTo>
                        <a:cubicBezTo>
                          <a:pt x="3389" y="6079"/>
                          <a:pt x="3389" y="4891"/>
                          <a:pt x="3389" y="35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91" name="Freeform 3590">
                    <a:extLst>
                      <a:ext uri="{FF2B5EF4-FFF2-40B4-BE49-F238E27FC236}">
                        <a16:creationId xmlns:a16="http://schemas.microsoft.com/office/drawing/2014/main" id="{AC0EA0A2-2F35-3965-8DC5-CCDD0FE36625}"/>
                      </a:ext>
                    </a:extLst>
                  </p:cNvPr>
                  <p:cNvSpPr/>
                  <p:nvPr/>
                </p:nvSpPr>
                <p:spPr>
                  <a:xfrm>
                    <a:off x="2256948" y="5822204"/>
                    <a:ext cx="3438" cy="10315"/>
                  </a:xfrm>
                  <a:custGeom>
                    <a:avLst/>
                    <a:gdLst>
                      <a:gd name="connsiteX0" fmla="*/ 0 w 3438"/>
                      <a:gd name="connsiteY0" fmla="*/ 4175 h 10315"/>
                      <a:gd name="connsiteX1" fmla="*/ 2193 w 3438"/>
                      <a:gd name="connsiteY1" fmla="*/ 10316 h 10315"/>
                      <a:gd name="connsiteX2" fmla="*/ 3389 w 3438"/>
                      <a:gd name="connsiteY2" fmla="*/ 4373 h 10315"/>
                      <a:gd name="connsiteX3" fmla="*/ 1595 w 3438"/>
                      <a:gd name="connsiteY3" fmla="*/ 15 h 10315"/>
                      <a:gd name="connsiteX4" fmla="*/ 0 w 3438"/>
                      <a:gd name="connsiteY4" fmla="*/ 4175 h 103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38" h="10315">
                        <a:moveTo>
                          <a:pt x="0" y="4175"/>
                        </a:moveTo>
                        <a:cubicBezTo>
                          <a:pt x="199" y="7344"/>
                          <a:pt x="997" y="10117"/>
                          <a:pt x="2193" y="10316"/>
                        </a:cubicBezTo>
                        <a:cubicBezTo>
                          <a:pt x="3189" y="10316"/>
                          <a:pt x="3588" y="8137"/>
                          <a:pt x="3389" y="4373"/>
                        </a:cubicBezTo>
                        <a:cubicBezTo>
                          <a:pt x="3189" y="2788"/>
                          <a:pt x="2791" y="411"/>
                          <a:pt x="1595" y="15"/>
                        </a:cubicBezTo>
                        <a:cubicBezTo>
                          <a:pt x="399" y="-183"/>
                          <a:pt x="0" y="1600"/>
                          <a:pt x="0" y="41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92" name="Freeform 3591">
                    <a:extLst>
                      <a:ext uri="{FF2B5EF4-FFF2-40B4-BE49-F238E27FC236}">
                        <a16:creationId xmlns:a16="http://schemas.microsoft.com/office/drawing/2014/main" id="{3BA0C169-FA44-D0DE-BA62-A55D08A9FB0E}"/>
                      </a:ext>
                    </a:extLst>
                  </p:cNvPr>
                  <p:cNvSpPr/>
                  <p:nvPr/>
                </p:nvSpPr>
                <p:spPr>
                  <a:xfrm>
                    <a:off x="2089913" y="5866173"/>
                    <a:ext cx="3986" cy="3190"/>
                  </a:xfrm>
                  <a:custGeom>
                    <a:avLst/>
                    <a:gdLst>
                      <a:gd name="connsiteX0" fmla="*/ 797 w 3986"/>
                      <a:gd name="connsiteY0" fmla="*/ 21 h 3190"/>
                      <a:gd name="connsiteX1" fmla="*/ 199 w 3986"/>
                      <a:gd name="connsiteY1" fmla="*/ 2597 h 3190"/>
                      <a:gd name="connsiteX2" fmla="*/ 3986 w 3986"/>
                      <a:gd name="connsiteY2" fmla="*/ 3191 h 3190"/>
                      <a:gd name="connsiteX3" fmla="*/ 797 w 3986"/>
                      <a:gd name="connsiteY3" fmla="*/ 21 h 31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986" h="3190">
                        <a:moveTo>
                          <a:pt x="797" y="21"/>
                        </a:moveTo>
                        <a:cubicBezTo>
                          <a:pt x="0" y="219"/>
                          <a:pt x="-199" y="1210"/>
                          <a:pt x="199" y="2597"/>
                        </a:cubicBezTo>
                        <a:cubicBezTo>
                          <a:pt x="1395" y="2795"/>
                          <a:pt x="2791" y="2993"/>
                          <a:pt x="3986" y="3191"/>
                        </a:cubicBezTo>
                        <a:cubicBezTo>
                          <a:pt x="2990" y="1012"/>
                          <a:pt x="1993" y="-177"/>
                          <a:pt x="797" y="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93" name="Freeform 3592">
                    <a:extLst>
                      <a:ext uri="{FF2B5EF4-FFF2-40B4-BE49-F238E27FC236}">
                        <a16:creationId xmlns:a16="http://schemas.microsoft.com/office/drawing/2014/main" id="{B688F86F-70C3-C915-A5FD-FF9C8B67A1E6}"/>
                      </a:ext>
                    </a:extLst>
                  </p:cNvPr>
                  <p:cNvSpPr/>
                  <p:nvPr/>
                </p:nvSpPr>
                <p:spPr>
                  <a:xfrm>
                    <a:off x="2174152" y="5819037"/>
                    <a:ext cx="4300" cy="9532"/>
                  </a:xfrm>
                  <a:custGeom>
                    <a:avLst/>
                    <a:gdLst>
                      <a:gd name="connsiteX0" fmla="*/ 1271 w 4300"/>
                      <a:gd name="connsiteY0" fmla="*/ 13 h 9532"/>
                      <a:gd name="connsiteX1" fmla="*/ 275 w 4300"/>
                      <a:gd name="connsiteY1" fmla="*/ 4767 h 9532"/>
                      <a:gd name="connsiteX2" fmla="*/ 3265 w 4300"/>
                      <a:gd name="connsiteY2" fmla="*/ 9521 h 9532"/>
                      <a:gd name="connsiteX3" fmla="*/ 4062 w 4300"/>
                      <a:gd name="connsiteY3" fmla="*/ 3974 h 9532"/>
                      <a:gd name="connsiteX4" fmla="*/ 1271 w 4300"/>
                      <a:gd name="connsiteY4" fmla="*/ 13 h 9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300" h="9532">
                        <a:moveTo>
                          <a:pt x="1271" y="13"/>
                        </a:moveTo>
                        <a:cubicBezTo>
                          <a:pt x="75" y="211"/>
                          <a:pt x="-323" y="1993"/>
                          <a:pt x="275" y="4767"/>
                        </a:cubicBezTo>
                        <a:cubicBezTo>
                          <a:pt x="873" y="7342"/>
                          <a:pt x="1869" y="9719"/>
                          <a:pt x="3265" y="9521"/>
                        </a:cubicBezTo>
                        <a:cubicBezTo>
                          <a:pt x="4461" y="9521"/>
                          <a:pt x="4461" y="7144"/>
                          <a:pt x="4062" y="3974"/>
                        </a:cubicBezTo>
                        <a:cubicBezTo>
                          <a:pt x="3464" y="1993"/>
                          <a:pt x="2467" y="-186"/>
                          <a:pt x="1271" y="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94" name="Freeform 3593">
                    <a:extLst>
                      <a:ext uri="{FF2B5EF4-FFF2-40B4-BE49-F238E27FC236}">
                        <a16:creationId xmlns:a16="http://schemas.microsoft.com/office/drawing/2014/main" id="{CD11EAC8-136E-2B64-C2D3-62F438CE0063}"/>
                      </a:ext>
                    </a:extLst>
                  </p:cNvPr>
                  <p:cNvSpPr/>
                  <p:nvPr/>
                </p:nvSpPr>
                <p:spPr>
                  <a:xfrm>
                    <a:off x="2233418" y="5805574"/>
                    <a:ext cx="7345" cy="8955"/>
                  </a:xfrm>
                  <a:custGeom>
                    <a:avLst/>
                    <a:gdLst>
                      <a:gd name="connsiteX0" fmla="*/ 807 w 7345"/>
                      <a:gd name="connsiteY0" fmla="*/ 402 h 8955"/>
                      <a:gd name="connsiteX1" fmla="*/ 408 w 7345"/>
                      <a:gd name="connsiteY1" fmla="*/ 6344 h 8955"/>
                      <a:gd name="connsiteX2" fmla="*/ 2800 w 7345"/>
                      <a:gd name="connsiteY2" fmla="*/ 8920 h 8955"/>
                      <a:gd name="connsiteX3" fmla="*/ 3797 w 7345"/>
                      <a:gd name="connsiteY3" fmla="*/ 4760 h 8955"/>
                      <a:gd name="connsiteX4" fmla="*/ 3797 w 7345"/>
                      <a:gd name="connsiteY4" fmla="*/ 4958 h 8955"/>
                      <a:gd name="connsiteX5" fmla="*/ 6587 w 7345"/>
                      <a:gd name="connsiteY5" fmla="*/ 8721 h 8955"/>
                      <a:gd name="connsiteX6" fmla="*/ 7185 w 7345"/>
                      <a:gd name="connsiteY6" fmla="*/ 4562 h 8955"/>
                      <a:gd name="connsiteX7" fmla="*/ 4395 w 7345"/>
                      <a:gd name="connsiteY7" fmla="*/ 600 h 8955"/>
                      <a:gd name="connsiteX8" fmla="*/ 3398 w 7345"/>
                      <a:gd name="connsiteY8" fmla="*/ 3967 h 8955"/>
                      <a:gd name="connsiteX9" fmla="*/ 3199 w 7345"/>
                      <a:gd name="connsiteY9" fmla="*/ 3373 h 8955"/>
                      <a:gd name="connsiteX10" fmla="*/ 807 w 7345"/>
                      <a:gd name="connsiteY10" fmla="*/ 402 h 89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345" h="8955">
                        <a:moveTo>
                          <a:pt x="807" y="402"/>
                        </a:moveTo>
                        <a:cubicBezTo>
                          <a:pt x="-190" y="1392"/>
                          <a:pt x="-190" y="3769"/>
                          <a:pt x="408" y="6344"/>
                        </a:cubicBezTo>
                        <a:cubicBezTo>
                          <a:pt x="1006" y="8523"/>
                          <a:pt x="1803" y="9118"/>
                          <a:pt x="2800" y="8920"/>
                        </a:cubicBezTo>
                        <a:cubicBezTo>
                          <a:pt x="3597" y="8127"/>
                          <a:pt x="3996" y="6741"/>
                          <a:pt x="3797" y="4760"/>
                        </a:cubicBezTo>
                        <a:cubicBezTo>
                          <a:pt x="3797" y="4760"/>
                          <a:pt x="3797" y="4760"/>
                          <a:pt x="3797" y="4958"/>
                        </a:cubicBezTo>
                        <a:cubicBezTo>
                          <a:pt x="4195" y="7533"/>
                          <a:pt x="5192" y="9514"/>
                          <a:pt x="6587" y="8721"/>
                        </a:cubicBezTo>
                        <a:cubicBezTo>
                          <a:pt x="7185" y="8325"/>
                          <a:pt x="7584" y="6542"/>
                          <a:pt x="7185" y="4562"/>
                        </a:cubicBezTo>
                        <a:cubicBezTo>
                          <a:pt x="6787" y="1986"/>
                          <a:pt x="5790" y="204"/>
                          <a:pt x="4395" y="600"/>
                        </a:cubicBezTo>
                        <a:cubicBezTo>
                          <a:pt x="3398" y="798"/>
                          <a:pt x="3199" y="2383"/>
                          <a:pt x="3398" y="3967"/>
                        </a:cubicBezTo>
                        <a:cubicBezTo>
                          <a:pt x="3398" y="3769"/>
                          <a:pt x="3398" y="3571"/>
                          <a:pt x="3199" y="3373"/>
                        </a:cubicBezTo>
                        <a:cubicBezTo>
                          <a:pt x="2999" y="798"/>
                          <a:pt x="2003" y="-787"/>
                          <a:pt x="807" y="4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95" name="Freeform 3594">
                    <a:extLst>
                      <a:ext uri="{FF2B5EF4-FFF2-40B4-BE49-F238E27FC236}">
                        <a16:creationId xmlns:a16="http://schemas.microsoft.com/office/drawing/2014/main" id="{8F32421F-C17A-9EB5-BF3C-C9EB04E34038}"/>
                      </a:ext>
                    </a:extLst>
                  </p:cNvPr>
                  <p:cNvSpPr/>
                  <p:nvPr/>
                </p:nvSpPr>
                <p:spPr>
                  <a:xfrm>
                    <a:off x="2260498" y="5864475"/>
                    <a:ext cx="3426" cy="8687"/>
                  </a:xfrm>
                  <a:custGeom>
                    <a:avLst/>
                    <a:gdLst>
                      <a:gd name="connsiteX0" fmla="*/ 1832 w 3426"/>
                      <a:gd name="connsiteY0" fmla="*/ 8653 h 8687"/>
                      <a:gd name="connsiteX1" fmla="*/ 3427 w 3426"/>
                      <a:gd name="connsiteY1" fmla="*/ 5285 h 8687"/>
                      <a:gd name="connsiteX2" fmla="*/ 1433 w 3426"/>
                      <a:gd name="connsiteY2" fmla="*/ 135 h 8687"/>
                      <a:gd name="connsiteX3" fmla="*/ 38 w 3426"/>
                      <a:gd name="connsiteY3" fmla="*/ 3899 h 8687"/>
                      <a:gd name="connsiteX4" fmla="*/ 1832 w 3426"/>
                      <a:gd name="connsiteY4" fmla="*/ 8653 h 8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26" h="8687">
                        <a:moveTo>
                          <a:pt x="1832" y="8653"/>
                        </a:moveTo>
                        <a:cubicBezTo>
                          <a:pt x="2829" y="8851"/>
                          <a:pt x="3427" y="8257"/>
                          <a:pt x="3427" y="5285"/>
                        </a:cubicBezTo>
                        <a:cubicBezTo>
                          <a:pt x="3227" y="1918"/>
                          <a:pt x="2231" y="729"/>
                          <a:pt x="1433" y="135"/>
                        </a:cubicBezTo>
                        <a:cubicBezTo>
                          <a:pt x="437" y="-459"/>
                          <a:pt x="-161" y="927"/>
                          <a:pt x="38" y="3899"/>
                        </a:cubicBezTo>
                        <a:cubicBezTo>
                          <a:pt x="38" y="7068"/>
                          <a:pt x="836" y="8653"/>
                          <a:pt x="1832" y="865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96" name="Freeform 3595">
                    <a:extLst>
                      <a:ext uri="{FF2B5EF4-FFF2-40B4-BE49-F238E27FC236}">
                        <a16:creationId xmlns:a16="http://schemas.microsoft.com/office/drawing/2014/main" id="{4353C03C-F67F-89FD-366F-21633B4BBBC6}"/>
                      </a:ext>
                    </a:extLst>
                  </p:cNvPr>
                  <p:cNvSpPr/>
                  <p:nvPr/>
                </p:nvSpPr>
                <p:spPr>
                  <a:xfrm>
                    <a:off x="2269755" y="5873128"/>
                    <a:ext cx="2812" cy="9673"/>
                  </a:xfrm>
                  <a:custGeom>
                    <a:avLst/>
                    <a:gdLst>
                      <a:gd name="connsiteX0" fmla="*/ 1345 w 2812"/>
                      <a:gd name="connsiteY0" fmla="*/ 0 h 9673"/>
                      <a:gd name="connsiteX1" fmla="*/ 149 w 2812"/>
                      <a:gd name="connsiteY1" fmla="*/ 5745 h 9673"/>
                      <a:gd name="connsiteX2" fmla="*/ 1943 w 2812"/>
                      <a:gd name="connsiteY2" fmla="*/ 9508 h 9673"/>
                      <a:gd name="connsiteX3" fmla="*/ 2741 w 2812"/>
                      <a:gd name="connsiteY3" fmla="*/ 3764 h 9673"/>
                      <a:gd name="connsiteX4" fmla="*/ 1345 w 2812"/>
                      <a:gd name="connsiteY4" fmla="*/ 0 h 9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12" h="9673">
                        <a:moveTo>
                          <a:pt x="1345" y="0"/>
                        </a:moveTo>
                        <a:cubicBezTo>
                          <a:pt x="149" y="0"/>
                          <a:pt x="-249" y="2575"/>
                          <a:pt x="149" y="5745"/>
                        </a:cubicBezTo>
                        <a:cubicBezTo>
                          <a:pt x="349" y="8122"/>
                          <a:pt x="947" y="10301"/>
                          <a:pt x="1943" y="9508"/>
                        </a:cubicBezTo>
                        <a:cubicBezTo>
                          <a:pt x="2741" y="8914"/>
                          <a:pt x="2940" y="6339"/>
                          <a:pt x="2741" y="3764"/>
                        </a:cubicBezTo>
                        <a:cubicBezTo>
                          <a:pt x="2541" y="2179"/>
                          <a:pt x="2143" y="0"/>
                          <a:pt x="134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97" name="Freeform 3596">
                    <a:extLst>
                      <a:ext uri="{FF2B5EF4-FFF2-40B4-BE49-F238E27FC236}">
                        <a16:creationId xmlns:a16="http://schemas.microsoft.com/office/drawing/2014/main" id="{4CC487ED-1AD9-055E-AD94-16B0432FDFBE}"/>
                      </a:ext>
                    </a:extLst>
                  </p:cNvPr>
                  <p:cNvSpPr/>
                  <p:nvPr/>
                </p:nvSpPr>
                <p:spPr>
                  <a:xfrm>
                    <a:off x="2221795" y="5882636"/>
                    <a:ext cx="3261" cy="7725"/>
                  </a:xfrm>
                  <a:custGeom>
                    <a:avLst/>
                    <a:gdLst>
                      <a:gd name="connsiteX0" fmla="*/ 869 w 3261"/>
                      <a:gd name="connsiteY0" fmla="*/ 0 h 7725"/>
                      <a:gd name="connsiteX1" fmla="*/ 72 w 3261"/>
                      <a:gd name="connsiteY1" fmla="*/ 3566 h 7725"/>
                      <a:gd name="connsiteX2" fmla="*/ 1069 w 3261"/>
                      <a:gd name="connsiteY2" fmla="*/ 7329 h 7725"/>
                      <a:gd name="connsiteX3" fmla="*/ 3261 w 3261"/>
                      <a:gd name="connsiteY3" fmla="*/ 7725 h 7725"/>
                      <a:gd name="connsiteX4" fmla="*/ 3261 w 3261"/>
                      <a:gd name="connsiteY4" fmla="*/ 4358 h 7725"/>
                      <a:gd name="connsiteX5" fmla="*/ 869 w 3261"/>
                      <a:gd name="connsiteY5" fmla="*/ 0 h 7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261" h="7725">
                        <a:moveTo>
                          <a:pt x="869" y="0"/>
                        </a:moveTo>
                        <a:cubicBezTo>
                          <a:pt x="72" y="0"/>
                          <a:pt x="-127" y="1585"/>
                          <a:pt x="72" y="3566"/>
                        </a:cubicBezTo>
                        <a:cubicBezTo>
                          <a:pt x="271" y="4952"/>
                          <a:pt x="670" y="6339"/>
                          <a:pt x="1069" y="7329"/>
                        </a:cubicBezTo>
                        <a:cubicBezTo>
                          <a:pt x="1866" y="7527"/>
                          <a:pt x="2464" y="7527"/>
                          <a:pt x="3261" y="7725"/>
                        </a:cubicBezTo>
                        <a:cubicBezTo>
                          <a:pt x="3261" y="6735"/>
                          <a:pt x="3261" y="5546"/>
                          <a:pt x="3261" y="4358"/>
                        </a:cubicBezTo>
                        <a:cubicBezTo>
                          <a:pt x="2863" y="1585"/>
                          <a:pt x="1866" y="198"/>
                          <a:pt x="869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98" name="Freeform 3597">
                    <a:extLst>
                      <a:ext uri="{FF2B5EF4-FFF2-40B4-BE49-F238E27FC236}">
                        <a16:creationId xmlns:a16="http://schemas.microsoft.com/office/drawing/2014/main" id="{C3FC9817-6A8E-1725-5B7D-82DD3911E9AB}"/>
                      </a:ext>
                    </a:extLst>
                  </p:cNvPr>
                  <p:cNvSpPr/>
                  <p:nvPr/>
                </p:nvSpPr>
                <p:spPr>
                  <a:xfrm>
                    <a:off x="2229970" y="5887588"/>
                    <a:ext cx="3258" cy="4556"/>
                  </a:xfrm>
                  <a:custGeom>
                    <a:avLst/>
                    <a:gdLst>
                      <a:gd name="connsiteX0" fmla="*/ 1066 w 3258"/>
                      <a:gd name="connsiteY0" fmla="*/ 0 h 4556"/>
                      <a:gd name="connsiteX1" fmla="*/ 69 w 3258"/>
                      <a:gd name="connsiteY1" fmla="*/ 3962 h 4556"/>
                      <a:gd name="connsiteX2" fmla="*/ 3259 w 3258"/>
                      <a:gd name="connsiteY2" fmla="*/ 4556 h 4556"/>
                      <a:gd name="connsiteX3" fmla="*/ 1066 w 3258"/>
                      <a:gd name="connsiteY3" fmla="*/ 0 h 45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258" h="4556">
                        <a:moveTo>
                          <a:pt x="1066" y="0"/>
                        </a:moveTo>
                        <a:cubicBezTo>
                          <a:pt x="69" y="198"/>
                          <a:pt x="-130" y="1783"/>
                          <a:pt x="69" y="3962"/>
                        </a:cubicBezTo>
                        <a:cubicBezTo>
                          <a:pt x="1066" y="4160"/>
                          <a:pt x="2262" y="4358"/>
                          <a:pt x="3259" y="4556"/>
                        </a:cubicBezTo>
                        <a:cubicBezTo>
                          <a:pt x="2860" y="1981"/>
                          <a:pt x="2063" y="396"/>
                          <a:pt x="106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599" name="Freeform 3598">
                    <a:extLst>
                      <a:ext uri="{FF2B5EF4-FFF2-40B4-BE49-F238E27FC236}">
                        <a16:creationId xmlns:a16="http://schemas.microsoft.com/office/drawing/2014/main" id="{519B00DD-59D3-0454-6671-748F66BB488B}"/>
                      </a:ext>
                    </a:extLst>
                  </p:cNvPr>
                  <p:cNvSpPr/>
                  <p:nvPr/>
                </p:nvSpPr>
                <p:spPr>
                  <a:xfrm>
                    <a:off x="2223024" y="5791317"/>
                    <a:ext cx="3626" cy="8957"/>
                  </a:xfrm>
                  <a:custGeom>
                    <a:avLst/>
                    <a:gdLst>
                      <a:gd name="connsiteX0" fmla="*/ 2231 w 3626"/>
                      <a:gd name="connsiteY0" fmla="*/ 8914 h 8957"/>
                      <a:gd name="connsiteX1" fmla="*/ 3627 w 3626"/>
                      <a:gd name="connsiteY1" fmla="*/ 4556 h 8957"/>
                      <a:gd name="connsiteX2" fmla="*/ 1235 w 3626"/>
                      <a:gd name="connsiteY2" fmla="*/ 0 h 8957"/>
                      <a:gd name="connsiteX3" fmla="*/ 39 w 3626"/>
                      <a:gd name="connsiteY3" fmla="*/ 3566 h 8957"/>
                      <a:gd name="connsiteX4" fmla="*/ 2231 w 3626"/>
                      <a:gd name="connsiteY4" fmla="*/ 8914 h 89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26" h="8957">
                        <a:moveTo>
                          <a:pt x="2231" y="8914"/>
                        </a:moveTo>
                        <a:cubicBezTo>
                          <a:pt x="3627" y="9310"/>
                          <a:pt x="3627" y="6933"/>
                          <a:pt x="3627" y="4556"/>
                        </a:cubicBezTo>
                        <a:cubicBezTo>
                          <a:pt x="3427" y="1783"/>
                          <a:pt x="2430" y="0"/>
                          <a:pt x="1235" y="0"/>
                        </a:cubicBezTo>
                        <a:cubicBezTo>
                          <a:pt x="437" y="0"/>
                          <a:pt x="-161" y="1585"/>
                          <a:pt x="39" y="3566"/>
                        </a:cubicBezTo>
                        <a:cubicBezTo>
                          <a:pt x="39" y="6141"/>
                          <a:pt x="836" y="8518"/>
                          <a:pt x="2231" y="89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00" name="Freeform 3599">
                    <a:extLst>
                      <a:ext uri="{FF2B5EF4-FFF2-40B4-BE49-F238E27FC236}">
                        <a16:creationId xmlns:a16="http://schemas.microsoft.com/office/drawing/2014/main" id="{1CE68EC7-915C-2D1C-834E-23C78EA76668}"/>
                      </a:ext>
                    </a:extLst>
                  </p:cNvPr>
                  <p:cNvSpPr/>
                  <p:nvPr/>
                </p:nvSpPr>
                <p:spPr>
                  <a:xfrm>
                    <a:off x="2046659" y="5741597"/>
                    <a:ext cx="4810" cy="7357"/>
                  </a:xfrm>
                  <a:custGeom>
                    <a:avLst/>
                    <a:gdLst>
                      <a:gd name="connsiteX0" fmla="*/ 3986 w 4810"/>
                      <a:gd name="connsiteY0" fmla="*/ 7131 h 7357"/>
                      <a:gd name="connsiteX1" fmla="*/ 3986 w 4810"/>
                      <a:gd name="connsiteY1" fmla="*/ 1387 h 7357"/>
                      <a:gd name="connsiteX2" fmla="*/ 3189 w 4810"/>
                      <a:gd name="connsiteY2" fmla="*/ 0 h 7357"/>
                      <a:gd name="connsiteX3" fmla="*/ 0 w 4810"/>
                      <a:gd name="connsiteY3" fmla="*/ 1981 h 7357"/>
                      <a:gd name="connsiteX4" fmla="*/ 997 w 4810"/>
                      <a:gd name="connsiteY4" fmla="*/ 4556 h 7357"/>
                      <a:gd name="connsiteX5" fmla="*/ 3986 w 4810"/>
                      <a:gd name="connsiteY5" fmla="*/ 7131 h 73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810" h="7357">
                        <a:moveTo>
                          <a:pt x="3986" y="7131"/>
                        </a:moveTo>
                        <a:cubicBezTo>
                          <a:pt x="5182" y="6339"/>
                          <a:pt x="4983" y="3962"/>
                          <a:pt x="3986" y="1387"/>
                        </a:cubicBezTo>
                        <a:cubicBezTo>
                          <a:pt x="3787" y="990"/>
                          <a:pt x="3389" y="594"/>
                          <a:pt x="3189" y="0"/>
                        </a:cubicBezTo>
                        <a:cubicBezTo>
                          <a:pt x="1993" y="594"/>
                          <a:pt x="997" y="1387"/>
                          <a:pt x="0" y="1981"/>
                        </a:cubicBezTo>
                        <a:cubicBezTo>
                          <a:pt x="199" y="2773"/>
                          <a:pt x="598" y="3566"/>
                          <a:pt x="997" y="4556"/>
                        </a:cubicBezTo>
                        <a:cubicBezTo>
                          <a:pt x="1794" y="6537"/>
                          <a:pt x="3189" y="7923"/>
                          <a:pt x="3986" y="71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01" name="Freeform 3600">
                    <a:extLst>
                      <a:ext uri="{FF2B5EF4-FFF2-40B4-BE49-F238E27FC236}">
                        <a16:creationId xmlns:a16="http://schemas.microsoft.com/office/drawing/2014/main" id="{99C6D687-0D76-0973-665D-4F7B5B1D4776}"/>
                      </a:ext>
                    </a:extLst>
                  </p:cNvPr>
                  <p:cNvSpPr/>
                  <p:nvPr/>
                </p:nvSpPr>
                <p:spPr>
                  <a:xfrm>
                    <a:off x="2134113" y="5720190"/>
                    <a:ext cx="3999" cy="8545"/>
                  </a:xfrm>
                  <a:custGeom>
                    <a:avLst/>
                    <a:gdLst>
                      <a:gd name="connsiteX0" fmla="*/ 847 w 3999"/>
                      <a:gd name="connsiteY0" fmla="*/ 14 h 8545"/>
                      <a:gd name="connsiteX1" fmla="*/ 249 w 3999"/>
                      <a:gd name="connsiteY1" fmla="*/ 4174 h 8545"/>
                      <a:gd name="connsiteX2" fmla="*/ 3239 w 3999"/>
                      <a:gd name="connsiteY2" fmla="*/ 8532 h 8545"/>
                      <a:gd name="connsiteX3" fmla="*/ 3837 w 3999"/>
                      <a:gd name="connsiteY3" fmla="*/ 3975 h 8545"/>
                      <a:gd name="connsiteX4" fmla="*/ 847 w 3999"/>
                      <a:gd name="connsiteY4" fmla="*/ 14 h 85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99" h="8545">
                        <a:moveTo>
                          <a:pt x="847" y="14"/>
                        </a:moveTo>
                        <a:cubicBezTo>
                          <a:pt x="-150" y="212"/>
                          <a:pt x="-150" y="1995"/>
                          <a:pt x="249" y="4174"/>
                        </a:cubicBezTo>
                        <a:cubicBezTo>
                          <a:pt x="847" y="6749"/>
                          <a:pt x="2043" y="8730"/>
                          <a:pt x="3239" y="8532"/>
                        </a:cubicBezTo>
                        <a:cubicBezTo>
                          <a:pt x="4236" y="8333"/>
                          <a:pt x="4036" y="6353"/>
                          <a:pt x="3837" y="3975"/>
                        </a:cubicBezTo>
                        <a:cubicBezTo>
                          <a:pt x="3239" y="1796"/>
                          <a:pt x="2043" y="-184"/>
                          <a:pt x="847" y="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02" name="Freeform 3601">
                    <a:extLst>
                      <a:ext uri="{FF2B5EF4-FFF2-40B4-BE49-F238E27FC236}">
                        <a16:creationId xmlns:a16="http://schemas.microsoft.com/office/drawing/2014/main" id="{D361B199-B87A-9E4C-8139-1DCF73004E97}"/>
                      </a:ext>
                    </a:extLst>
                  </p:cNvPr>
                  <p:cNvSpPr/>
                  <p:nvPr/>
                </p:nvSpPr>
                <p:spPr>
                  <a:xfrm>
                    <a:off x="2162301" y="5726297"/>
                    <a:ext cx="10367" cy="25127"/>
                  </a:xfrm>
                  <a:custGeom>
                    <a:avLst/>
                    <a:gdLst>
                      <a:gd name="connsiteX0" fmla="*/ 2757 w 10367"/>
                      <a:gd name="connsiteY0" fmla="*/ 8961 h 25127"/>
                      <a:gd name="connsiteX1" fmla="*/ 5349 w 10367"/>
                      <a:gd name="connsiteY1" fmla="*/ 13913 h 25127"/>
                      <a:gd name="connsiteX2" fmla="*/ 6744 w 10367"/>
                      <a:gd name="connsiteY2" fmla="*/ 15300 h 25127"/>
                      <a:gd name="connsiteX3" fmla="*/ 5349 w 10367"/>
                      <a:gd name="connsiteY3" fmla="*/ 14903 h 25127"/>
                      <a:gd name="connsiteX4" fmla="*/ 3953 w 10367"/>
                      <a:gd name="connsiteY4" fmla="*/ 20450 h 25127"/>
                      <a:gd name="connsiteX5" fmla="*/ 7541 w 10367"/>
                      <a:gd name="connsiteY5" fmla="*/ 25006 h 25127"/>
                      <a:gd name="connsiteX6" fmla="*/ 10133 w 10367"/>
                      <a:gd name="connsiteY6" fmla="*/ 19657 h 25127"/>
                      <a:gd name="connsiteX7" fmla="*/ 8339 w 10367"/>
                      <a:gd name="connsiteY7" fmla="*/ 16092 h 25127"/>
                      <a:gd name="connsiteX8" fmla="*/ 9933 w 10367"/>
                      <a:gd name="connsiteY8" fmla="*/ 15498 h 25127"/>
                      <a:gd name="connsiteX9" fmla="*/ 8339 w 10367"/>
                      <a:gd name="connsiteY9" fmla="*/ 10149 h 25127"/>
                      <a:gd name="connsiteX10" fmla="*/ 4551 w 10367"/>
                      <a:gd name="connsiteY10" fmla="*/ 7376 h 25127"/>
                      <a:gd name="connsiteX11" fmla="*/ 4153 w 10367"/>
                      <a:gd name="connsiteY11" fmla="*/ 4405 h 25127"/>
                      <a:gd name="connsiteX12" fmla="*/ 1163 w 10367"/>
                      <a:gd name="connsiteY12" fmla="*/ 47 h 25127"/>
                      <a:gd name="connsiteX13" fmla="*/ 565 w 10367"/>
                      <a:gd name="connsiteY13" fmla="*/ 5395 h 25127"/>
                      <a:gd name="connsiteX14" fmla="*/ 2757 w 10367"/>
                      <a:gd name="connsiteY14" fmla="*/ 8961 h 25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0367" h="25127">
                        <a:moveTo>
                          <a:pt x="2757" y="8961"/>
                        </a:moveTo>
                        <a:cubicBezTo>
                          <a:pt x="2757" y="10347"/>
                          <a:pt x="3953" y="12328"/>
                          <a:pt x="5349" y="13913"/>
                        </a:cubicBezTo>
                        <a:cubicBezTo>
                          <a:pt x="5747" y="14507"/>
                          <a:pt x="6345" y="14903"/>
                          <a:pt x="6744" y="15300"/>
                        </a:cubicBezTo>
                        <a:cubicBezTo>
                          <a:pt x="6345" y="15101"/>
                          <a:pt x="5947" y="15101"/>
                          <a:pt x="5349" y="14903"/>
                        </a:cubicBezTo>
                        <a:cubicBezTo>
                          <a:pt x="4153" y="15498"/>
                          <a:pt x="3355" y="17280"/>
                          <a:pt x="3953" y="20450"/>
                        </a:cubicBezTo>
                        <a:cubicBezTo>
                          <a:pt x="4551" y="24015"/>
                          <a:pt x="6146" y="25600"/>
                          <a:pt x="7541" y="25006"/>
                        </a:cubicBezTo>
                        <a:cubicBezTo>
                          <a:pt x="8937" y="24412"/>
                          <a:pt x="10930" y="23817"/>
                          <a:pt x="10133" y="19657"/>
                        </a:cubicBezTo>
                        <a:cubicBezTo>
                          <a:pt x="9734" y="17677"/>
                          <a:pt x="9136" y="16686"/>
                          <a:pt x="8339" y="16092"/>
                        </a:cubicBezTo>
                        <a:cubicBezTo>
                          <a:pt x="8937" y="16092"/>
                          <a:pt x="9535" y="16092"/>
                          <a:pt x="9933" y="15498"/>
                        </a:cubicBezTo>
                        <a:cubicBezTo>
                          <a:pt x="10930" y="14309"/>
                          <a:pt x="10133" y="12328"/>
                          <a:pt x="8339" y="10149"/>
                        </a:cubicBezTo>
                        <a:cubicBezTo>
                          <a:pt x="7143" y="8763"/>
                          <a:pt x="5747" y="7574"/>
                          <a:pt x="4551" y="7376"/>
                        </a:cubicBezTo>
                        <a:cubicBezTo>
                          <a:pt x="4551" y="6584"/>
                          <a:pt x="4352" y="5593"/>
                          <a:pt x="4153" y="4405"/>
                        </a:cubicBezTo>
                        <a:cubicBezTo>
                          <a:pt x="3555" y="1830"/>
                          <a:pt x="2359" y="-349"/>
                          <a:pt x="1163" y="47"/>
                        </a:cubicBezTo>
                        <a:cubicBezTo>
                          <a:pt x="-33" y="443"/>
                          <a:pt x="-432" y="2622"/>
                          <a:pt x="565" y="5395"/>
                        </a:cubicBezTo>
                        <a:cubicBezTo>
                          <a:pt x="1362" y="7178"/>
                          <a:pt x="1960" y="8366"/>
                          <a:pt x="2757" y="896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03" name="Freeform 3602">
                    <a:extLst>
                      <a:ext uri="{FF2B5EF4-FFF2-40B4-BE49-F238E27FC236}">
                        <a16:creationId xmlns:a16="http://schemas.microsoft.com/office/drawing/2014/main" id="{B54D5EE8-957C-3E25-3BC2-60648B2DE5EA}"/>
                      </a:ext>
                    </a:extLst>
                  </p:cNvPr>
                  <p:cNvSpPr/>
                  <p:nvPr/>
                </p:nvSpPr>
                <p:spPr>
                  <a:xfrm>
                    <a:off x="2186238" y="5758814"/>
                    <a:ext cx="4411" cy="8549"/>
                  </a:xfrm>
                  <a:custGeom>
                    <a:avLst/>
                    <a:gdLst>
                      <a:gd name="connsiteX0" fmla="*/ 348 w 4411"/>
                      <a:gd name="connsiteY0" fmla="*/ 4375 h 8549"/>
                      <a:gd name="connsiteX1" fmla="*/ 3537 w 4411"/>
                      <a:gd name="connsiteY1" fmla="*/ 8534 h 8549"/>
                      <a:gd name="connsiteX2" fmla="*/ 3936 w 4411"/>
                      <a:gd name="connsiteY2" fmla="*/ 4176 h 8549"/>
                      <a:gd name="connsiteX3" fmla="*/ 746 w 4411"/>
                      <a:gd name="connsiteY3" fmla="*/ 17 h 8549"/>
                      <a:gd name="connsiteX4" fmla="*/ 348 w 4411"/>
                      <a:gd name="connsiteY4" fmla="*/ 4375 h 8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11" h="8549">
                        <a:moveTo>
                          <a:pt x="348" y="4375"/>
                        </a:moveTo>
                        <a:cubicBezTo>
                          <a:pt x="1145" y="6950"/>
                          <a:pt x="2142" y="8733"/>
                          <a:pt x="3537" y="8534"/>
                        </a:cubicBezTo>
                        <a:cubicBezTo>
                          <a:pt x="4733" y="8336"/>
                          <a:pt x="4534" y="6157"/>
                          <a:pt x="3936" y="4176"/>
                        </a:cubicBezTo>
                        <a:cubicBezTo>
                          <a:pt x="3338" y="1403"/>
                          <a:pt x="2142" y="-181"/>
                          <a:pt x="746" y="17"/>
                        </a:cubicBezTo>
                        <a:cubicBezTo>
                          <a:pt x="-51" y="611"/>
                          <a:pt x="-250" y="2394"/>
                          <a:pt x="348" y="43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04" name="Freeform 3603">
                    <a:extLst>
                      <a:ext uri="{FF2B5EF4-FFF2-40B4-BE49-F238E27FC236}">
                        <a16:creationId xmlns:a16="http://schemas.microsoft.com/office/drawing/2014/main" id="{DD481FD2-CF1C-DD79-2D9A-F25E1C7D6A0D}"/>
                      </a:ext>
                    </a:extLst>
                  </p:cNvPr>
                  <p:cNvSpPr/>
                  <p:nvPr/>
                </p:nvSpPr>
                <p:spPr>
                  <a:xfrm>
                    <a:off x="2110477" y="5786227"/>
                    <a:ext cx="8964" cy="13204"/>
                  </a:xfrm>
                  <a:custGeom>
                    <a:avLst/>
                    <a:gdLst>
                      <a:gd name="connsiteX0" fmla="*/ 6943 w 8964"/>
                      <a:gd name="connsiteY0" fmla="*/ 5684 h 13204"/>
                      <a:gd name="connsiteX1" fmla="*/ 6545 w 8964"/>
                      <a:gd name="connsiteY1" fmla="*/ 3506 h 13204"/>
                      <a:gd name="connsiteX2" fmla="*/ 3355 w 8964"/>
                      <a:gd name="connsiteY2" fmla="*/ 336 h 13204"/>
                      <a:gd name="connsiteX3" fmla="*/ 2558 w 8964"/>
                      <a:gd name="connsiteY3" fmla="*/ 2911 h 13204"/>
                      <a:gd name="connsiteX4" fmla="*/ 565 w 8964"/>
                      <a:gd name="connsiteY4" fmla="*/ 3109 h 13204"/>
                      <a:gd name="connsiteX5" fmla="*/ 1163 w 8964"/>
                      <a:gd name="connsiteY5" fmla="*/ 7071 h 13204"/>
                      <a:gd name="connsiteX6" fmla="*/ 5349 w 8964"/>
                      <a:gd name="connsiteY6" fmla="*/ 10042 h 13204"/>
                      <a:gd name="connsiteX7" fmla="*/ 5548 w 8964"/>
                      <a:gd name="connsiteY7" fmla="*/ 10637 h 13204"/>
                      <a:gd name="connsiteX8" fmla="*/ 8339 w 8964"/>
                      <a:gd name="connsiteY8" fmla="*/ 13014 h 13204"/>
                      <a:gd name="connsiteX9" fmla="*/ 8538 w 8964"/>
                      <a:gd name="connsiteY9" fmla="*/ 8458 h 13204"/>
                      <a:gd name="connsiteX10" fmla="*/ 6943 w 8964"/>
                      <a:gd name="connsiteY10" fmla="*/ 5684 h 132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8964" h="13204">
                        <a:moveTo>
                          <a:pt x="6943" y="5684"/>
                        </a:moveTo>
                        <a:cubicBezTo>
                          <a:pt x="6943" y="5090"/>
                          <a:pt x="6943" y="4298"/>
                          <a:pt x="6545" y="3506"/>
                        </a:cubicBezTo>
                        <a:cubicBezTo>
                          <a:pt x="5947" y="1327"/>
                          <a:pt x="4551" y="-852"/>
                          <a:pt x="3355" y="336"/>
                        </a:cubicBezTo>
                        <a:cubicBezTo>
                          <a:pt x="2757" y="930"/>
                          <a:pt x="2558" y="1723"/>
                          <a:pt x="2558" y="2911"/>
                        </a:cubicBezTo>
                        <a:cubicBezTo>
                          <a:pt x="1761" y="2713"/>
                          <a:pt x="1163" y="2713"/>
                          <a:pt x="565" y="3109"/>
                        </a:cubicBezTo>
                        <a:cubicBezTo>
                          <a:pt x="-432" y="3902"/>
                          <a:pt x="-33" y="5288"/>
                          <a:pt x="1163" y="7071"/>
                        </a:cubicBezTo>
                        <a:cubicBezTo>
                          <a:pt x="2558" y="8854"/>
                          <a:pt x="3953" y="10042"/>
                          <a:pt x="5349" y="10042"/>
                        </a:cubicBezTo>
                        <a:cubicBezTo>
                          <a:pt x="5349" y="10241"/>
                          <a:pt x="5548" y="10439"/>
                          <a:pt x="5548" y="10637"/>
                        </a:cubicBezTo>
                        <a:cubicBezTo>
                          <a:pt x="6345" y="12816"/>
                          <a:pt x="7342" y="13608"/>
                          <a:pt x="8339" y="13014"/>
                        </a:cubicBezTo>
                        <a:cubicBezTo>
                          <a:pt x="9136" y="12419"/>
                          <a:pt x="9136" y="10439"/>
                          <a:pt x="8538" y="8458"/>
                        </a:cubicBezTo>
                        <a:cubicBezTo>
                          <a:pt x="8139" y="7071"/>
                          <a:pt x="7541" y="6081"/>
                          <a:pt x="6943" y="56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05" name="Freeform 3604">
                    <a:extLst>
                      <a:ext uri="{FF2B5EF4-FFF2-40B4-BE49-F238E27FC236}">
                        <a16:creationId xmlns:a16="http://schemas.microsoft.com/office/drawing/2014/main" id="{36383874-10B3-C9F9-10A8-AF13353F0F7B}"/>
                      </a:ext>
                    </a:extLst>
                  </p:cNvPr>
                  <p:cNvSpPr/>
                  <p:nvPr/>
                </p:nvSpPr>
                <p:spPr>
                  <a:xfrm>
                    <a:off x="2128654" y="5757785"/>
                    <a:ext cx="4470" cy="8980"/>
                  </a:xfrm>
                  <a:custGeom>
                    <a:avLst/>
                    <a:gdLst>
                      <a:gd name="connsiteX0" fmla="*/ 3516 w 4470"/>
                      <a:gd name="connsiteY0" fmla="*/ 8969 h 8980"/>
                      <a:gd name="connsiteX1" fmla="*/ 3915 w 4470"/>
                      <a:gd name="connsiteY1" fmla="*/ 3819 h 8980"/>
                      <a:gd name="connsiteX2" fmla="*/ 725 w 4470"/>
                      <a:gd name="connsiteY2" fmla="*/ 55 h 8980"/>
                      <a:gd name="connsiteX3" fmla="*/ 327 w 4470"/>
                      <a:gd name="connsiteY3" fmla="*/ 4413 h 8980"/>
                      <a:gd name="connsiteX4" fmla="*/ 3516 w 4470"/>
                      <a:gd name="connsiteY4" fmla="*/ 8969 h 89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70" h="8980">
                        <a:moveTo>
                          <a:pt x="3516" y="8969"/>
                        </a:moveTo>
                        <a:cubicBezTo>
                          <a:pt x="4712" y="8771"/>
                          <a:pt x="4712" y="6592"/>
                          <a:pt x="3915" y="3819"/>
                        </a:cubicBezTo>
                        <a:cubicBezTo>
                          <a:pt x="3117" y="1442"/>
                          <a:pt x="1921" y="-341"/>
                          <a:pt x="725" y="55"/>
                        </a:cubicBezTo>
                        <a:cubicBezTo>
                          <a:pt x="-271" y="451"/>
                          <a:pt x="-72" y="2432"/>
                          <a:pt x="327" y="4413"/>
                        </a:cubicBezTo>
                        <a:cubicBezTo>
                          <a:pt x="1124" y="6790"/>
                          <a:pt x="2320" y="9167"/>
                          <a:pt x="3516" y="89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06" name="Freeform 3605">
                    <a:extLst>
                      <a:ext uri="{FF2B5EF4-FFF2-40B4-BE49-F238E27FC236}">
                        <a16:creationId xmlns:a16="http://schemas.microsoft.com/office/drawing/2014/main" id="{293CA4D8-0515-4880-5802-50B253D22C8B}"/>
                      </a:ext>
                    </a:extLst>
                  </p:cNvPr>
                  <p:cNvSpPr/>
                  <p:nvPr/>
                </p:nvSpPr>
                <p:spPr>
                  <a:xfrm>
                    <a:off x="2126920" y="5740607"/>
                    <a:ext cx="4502" cy="8930"/>
                  </a:xfrm>
                  <a:custGeom>
                    <a:avLst/>
                    <a:gdLst>
                      <a:gd name="connsiteX0" fmla="*/ 3656 w 4502"/>
                      <a:gd name="connsiteY0" fmla="*/ 8914 h 8930"/>
                      <a:gd name="connsiteX1" fmla="*/ 4254 w 4502"/>
                      <a:gd name="connsiteY1" fmla="*/ 4754 h 8930"/>
                      <a:gd name="connsiteX2" fmla="*/ 1264 w 4502"/>
                      <a:gd name="connsiteY2" fmla="*/ 0 h 8930"/>
                      <a:gd name="connsiteX3" fmla="*/ 466 w 4502"/>
                      <a:gd name="connsiteY3" fmla="*/ 4754 h 8930"/>
                      <a:gd name="connsiteX4" fmla="*/ 3656 w 4502"/>
                      <a:gd name="connsiteY4" fmla="*/ 8914 h 8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02" h="8930">
                        <a:moveTo>
                          <a:pt x="3656" y="8914"/>
                        </a:moveTo>
                        <a:cubicBezTo>
                          <a:pt x="4652" y="8716"/>
                          <a:pt x="4652" y="6933"/>
                          <a:pt x="4254" y="4754"/>
                        </a:cubicBezTo>
                        <a:cubicBezTo>
                          <a:pt x="3656" y="2377"/>
                          <a:pt x="2858" y="0"/>
                          <a:pt x="1264" y="0"/>
                        </a:cubicBezTo>
                        <a:cubicBezTo>
                          <a:pt x="-132" y="198"/>
                          <a:pt x="-331" y="1981"/>
                          <a:pt x="466" y="4754"/>
                        </a:cubicBezTo>
                        <a:cubicBezTo>
                          <a:pt x="1264" y="7527"/>
                          <a:pt x="2460" y="9112"/>
                          <a:pt x="3656" y="89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07" name="Freeform 3606">
                    <a:extLst>
                      <a:ext uri="{FF2B5EF4-FFF2-40B4-BE49-F238E27FC236}">
                        <a16:creationId xmlns:a16="http://schemas.microsoft.com/office/drawing/2014/main" id="{7F02127B-5BC5-185E-1EB5-50E77E57409F}"/>
                      </a:ext>
                    </a:extLst>
                  </p:cNvPr>
                  <p:cNvSpPr/>
                  <p:nvPr/>
                </p:nvSpPr>
                <p:spPr>
                  <a:xfrm>
                    <a:off x="2077984" y="5749719"/>
                    <a:ext cx="4658" cy="7595"/>
                  </a:xfrm>
                  <a:custGeom>
                    <a:avLst/>
                    <a:gdLst>
                      <a:gd name="connsiteX0" fmla="*/ 1365 w 4658"/>
                      <a:gd name="connsiteY0" fmla="*/ 0 h 7595"/>
                      <a:gd name="connsiteX1" fmla="*/ 368 w 4658"/>
                      <a:gd name="connsiteY1" fmla="*/ 4556 h 7595"/>
                      <a:gd name="connsiteX2" fmla="*/ 3358 w 4658"/>
                      <a:gd name="connsiteY2" fmla="*/ 7527 h 7595"/>
                      <a:gd name="connsiteX3" fmla="*/ 4155 w 4658"/>
                      <a:gd name="connsiteY3" fmla="*/ 3169 h 7595"/>
                      <a:gd name="connsiteX4" fmla="*/ 1365 w 4658"/>
                      <a:gd name="connsiteY4" fmla="*/ 0 h 75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58" h="7595">
                        <a:moveTo>
                          <a:pt x="1365" y="0"/>
                        </a:moveTo>
                        <a:cubicBezTo>
                          <a:pt x="-230" y="198"/>
                          <a:pt x="-230" y="2179"/>
                          <a:pt x="368" y="4556"/>
                        </a:cubicBezTo>
                        <a:cubicBezTo>
                          <a:pt x="966" y="6537"/>
                          <a:pt x="1963" y="7924"/>
                          <a:pt x="3358" y="7527"/>
                        </a:cubicBezTo>
                        <a:cubicBezTo>
                          <a:pt x="4554" y="7527"/>
                          <a:pt x="5152" y="5745"/>
                          <a:pt x="4155" y="3169"/>
                        </a:cubicBezTo>
                        <a:cubicBezTo>
                          <a:pt x="3756" y="1585"/>
                          <a:pt x="2561" y="0"/>
                          <a:pt x="136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08" name="Freeform 3607">
                    <a:extLst>
                      <a:ext uri="{FF2B5EF4-FFF2-40B4-BE49-F238E27FC236}">
                        <a16:creationId xmlns:a16="http://schemas.microsoft.com/office/drawing/2014/main" id="{3CF1ED84-8062-CC11-3094-2B48CA72F9B8}"/>
                      </a:ext>
                    </a:extLst>
                  </p:cNvPr>
                  <p:cNvSpPr/>
                  <p:nvPr/>
                </p:nvSpPr>
                <p:spPr>
                  <a:xfrm>
                    <a:off x="2178944" y="5791058"/>
                    <a:ext cx="3560" cy="8391"/>
                  </a:xfrm>
                  <a:custGeom>
                    <a:avLst/>
                    <a:gdLst>
                      <a:gd name="connsiteX0" fmla="*/ 1263 w 3560"/>
                      <a:gd name="connsiteY0" fmla="*/ 61 h 8391"/>
                      <a:gd name="connsiteX1" fmla="*/ 67 w 3560"/>
                      <a:gd name="connsiteY1" fmla="*/ 3428 h 8391"/>
                      <a:gd name="connsiteX2" fmla="*/ 2659 w 3560"/>
                      <a:gd name="connsiteY2" fmla="*/ 8381 h 8391"/>
                      <a:gd name="connsiteX3" fmla="*/ 3456 w 3560"/>
                      <a:gd name="connsiteY3" fmla="*/ 4419 h 8391"/>
                      <a:gd name="connsiteX4" fmla="*/ 1263 w 3560"/>
                      <a:gd name="connsiteY4" fmla="*/ 61 h 83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60" h="8391">
                        <a:moveTo>
                          <a:pt x="1263" y="61"/>
                        </a:moveTo>
                        <a:cubicBezTo>
                          <a:pt x="67" y="-335"/>
                          <a:pt x="-132" y="1249"/>
                          <a:pt x="67" y="3428"/>
                        </a:cubicBezTo>
                        <a:cubicBezTo>
                          <a:pt x="466" y="6003"/>
                          <a:pt x="1064" y="8579"/>
                          <a:pt x="2659" y="8381"/>
                        </a:cubicBezTo>
                        <a:cubicBezTo>
                          <a:pt x="3655" y="8182"/>
                          <a:pt x="3655" y="6400"/>
                          <a:pt x="3456" y="4419"/>
                        </a:cubicBezTo>
                        <a:cubicBezTo>
                          <a:pt x="3256" y="2042"/>
                          <a:pt x="2459" y="457"/>
                          <a:pt x="1263" y="6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09" name="Freeform 3608">
                    <a:extLst>
                      <a:ext uri="{FF2B5EF4-FFF2-40B4-BE49-F238E27FC236}">
                        <a16:creationId xmlns:a16="http://schemas.microsoft.com/office/drawing/2014/main" id="{989AD46C-CD36-02D4-5857-DF47603A3E2C}"/>
                      </a:ext>
                    </a:extLst>
                  </p:cNvPr>
                  <p:cNvSpPr/>
                  <p:nvPr/>
                </p:nvSpPr>
                <p:spPr>
                  <a:xfrm>
                    <a:off x="2030713" y="5749124"/>
                    <a:ext cx="10026" cy="7156"/>
                  </a:xfrm>
                  <a:custGeom>
                    <a:avLst/>
                    <a:gdLst>
                      <a:gd name="connsiteX0" fmla="*/ 3389 w 10026"/>
                      <a:gd name="connsiteY0" fmla="*/ 6735 h 7156"/>
                      <a:gd name="connsiteX1" fmla="*/ 3389 w 10026"/>
                      <a:gd name="connsiteY1" fmla="*/ 6735 h 7156"/>
                      <a:gd name="connsiteX2" fmla="*/ 4784 w 10026"/>
                      <a:gd name="connsiteY2" fmla="*/ 6141 h 7156"/>
                      <a:gd name="connsiteX3" fmla="*/ 4983 w 10026"/>
                      <a:gd name="connsiteY3" fmla="*/ 3764 h 7156"/>
                      <a:gd name="connsiteX4" fmla="*/ 5780 w 10026"/>
                      <a:gd name="connsiteY4" fmla="*/ 4556 h 7156"/>
                      <a:gd name="connsiteX5" fmla="*/ 9767 w 10026"/>
                      <a:gd name="connsiteY5" fmla="*/ 4952 h 7156"/>
                      <a:gd name="connsiteX6" fmla="*/ 8172 w 10026"/>
                      <a:gd name="connsiteY6" fmla="*/ 594 h 7156"/>
                      <a:gd name="connsiteX7" fmla="*/ 7375 w 10026"/>
                      <a:gd name="connsiteY7" fmla="*/ 0 h 7156"/>
                      <a:gd name="connsiteX8" fmla="*/ 3389 w 10026"/>
                      <a:gd name="connsiteY8" fmla="*/ 2575 h 7156"/>
                      <a:gd name="connsiteX9" fmla="*/ 0 w 10026"/>
                      <a:gd name="connsiteY9" fmla="*/ 4754 h 7156"/>
                      <a:gd name="connsiteX10" fmla="*/ 0 w 10026"/>
                      <a:gd name="connsiteY10" fmla="*/ 4754 h 7156"/>
                      <a:gd name="connsiteX11" fmla="*/ 0 w 10026"/>
                      <a:gd name="connsiteY11" fmla="*/ 4754 h 7156"/>
                      <a:gd name="connsiteX12" fmla="*/ 3389 w 10026"/>
                      <a:gd name="connsiteY12" fmla="*/ 6735 h 71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0026" h="7156">
                        <a:moveTo>
                          <a:pt x="3389" y="6735"/>
                        </a:moveTo>
                        <a:cubicBezTo>
                          <a:pt x="3389" y="6735"/>
                          <a:pt x="3389" y="6735"/>
                          <a:pt x="3389" y="6735"/>
                        </a:cubicBezTo>
                        <a:cubicBezTo>
                          <a:pt x="3986" y="6537"/>
                          <a:pt x="4385" y="6339"/>
                          <a:pt x="4784" y="6141"/>
                        </a:cubicBezTo>
                        <a:cubicBezTo>
                          <a:pt x="5382" y="5546"/>
                          <a:pt x="5382" y="4754"/>
                          <a:pt x="4983" y="3764"/>
                        </a:cubicBezTo>
                        <a:lnTo>
                          <a:pt x="5780" y="4556"/>
                        </a:lnTo>
                        <a:cubicBezTo>
                          <a:pt x="7375" y="5943"/>
                          <a:pt x="8770" y="5745"/>
                          <a:pt x="9767" y="4952"/>
                        </a:cubicBezTo>
                        <a:cubicBezTo>
                          <a:pt x="10365" y="3764"/>
                          <a:pt x="9966" y="2179"/>
                          <a:pt x="8172" y="594"/>
                        </a:cubicBezTo>
                        <a:cubicBezTo>
                          <a:pt x="7973" y="396"/>
                          <a:pt x="7574" y="198"/>
                          <a:pt x="7375" y="0"/>
                        </a:cubicBezTo>
                        <a:cubicBezTo>
                          <a:pt x="5980" y="792"/>
                          <a:pt x="4784" y="1783"/>
                          <a:pt x="3389" y="2575"/>
                        </a:cubicBezTo>
                        <a:cubicBezTo>
                          <a:pt x="2193" y="3367"/>
                          <a:pt x="1196" y="3962"/>
                          <a:pt x="0" y="4754"/>
                        </a:cubicBezTo>
                        <a:cubicBezTo>
                          <a:pt x="0" y="4754"/>
                          <a:pt x="0" y="4754"/>
                          <a:pt x="0" y="4754"/>
                        </a:cubicBezTo>
                        <a:cubicBezTo>
                          <a:pt x="0" y="4754"/>
                          <a:pt x="0" y="4754"/>
                          <a:pt x="0" y="4754"/>
                        </a:cubicBezTo>
                        <a:cubicBezTo>
                          <a:pt x="997" y="6933"/>
                          <a:pt x="2392" y="7725"/>
                          <a:pt x="3389" y="67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10" name="Freeform 3609">
                    <a:extLst>
                      <a:ext uri="{FF2B5EF4-FFF2-40B4-BE49-F238E27FC236}">
                        <a16:creationId xmlns:a16="http://schemas.microsoft.com/office/drawing/2014/main" id="{56197E05-8575-4BB5-3189-E3D23F40F560}"/>
                      </a:ext>
                    </a:extLst>
                  </p:cNvPr>
                  <p:cNvSpPr/>
                  <p:nvPr/>
                </p:nvSpPr>
                <p:spPr>
                  <a:xfrm>
                    <a:off x="2217205" y="5797091"/>
                    <a:ext cx="4860" cy="11434"/>
                  </a:xfrm>
                  <a:custGeom>
                    <a:avLst/>
                    <a:gdLst>
                      <a:gd name="connsiteX0" fmla="*/ 3266 w 4860"/>
                      <a:gd name="connsiteY0" fmla="*/ 2942 h 11434"/>
                      <a:gd name="connsiteX1" fmla="*/ 874 w 4860"/>
                      <a:gd name="connsiteY1" fmla="*/ 168 h 11434"/>
                      <a:gd name="connsiteX2" fmla="*/ 475 w 4860"/>
                      <a:gd name="connsiteY2" fmla="*/ 6111 h 11434"/>
                      <a:gd name="connsiteX3" fmla="*/ 1273 w 4860"/>
                      <a:gd name="connsiteY3" fmla="*/ 7894 h 11434"/>
                      <a:gd name="connsiteX4" fmla="*/ 1273 w 4860"/>
                      <a:gd name="connsiteY4" fmla="*/ 8092 h 11434"/>
                      <a:gd name="connsiteX5" fmla="*/ 4063 w 4860"/>
                      <a:gd name="connsiteY5" fmla="*/ 11063 h 11434"/>
                      <a:gd name="connsiteX6" fmla="*/ 4661 w 4860"/>
                      <a:gd name="connsiteY6" fmla="*/ 6705 h 11434"/>
                      <a:gd name="connsiteX7" fmla="*/ 3465 w 4860"/>
                      <a:gd name="connsiteY7" fmla="*/ 4328 h 11434"/>
                      <a:gd name="connsiteX8" fmla="*/ 3266 w 4860"/>
                      <a:gd name="connsiteY8" fmla="*/ 2942 h 114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60" h="11434">
                        <a:moveTo>
                          <a:pt x="3266" y="2942"/>
                        </a:moveTo>
                        <a:cubicBezTo>
                          <a:pt x="2867" y="565"/>
                          <a:pt x="1871" y="-426"/>
                          <a:pt x="874" y="168"/>
                        </a:cubicBezTo>
                        <a:cubicBezTo>
                          <a:pt x="-322" y="961"/>
                          <a:pt x="-122" y="3536"/>
                          <a:pt x="475" y="6111"/>
                        </a:cubicBezTo>
                        <a:cubicBezTo>
                          <a:pt x="675" y="6903"/>
                          <a:pt x="874" y="7498"/>
                          <a:pt x="1273" y="7894"/>
                        </a:cubicBezTo>
                        <a:lnTo>
                          <a:pt x="1273" y="8092"/>
                        </a:lnTo>
                        <a:cubicBezTo>
                          <a:pt x="1871" y="11063"/>
                          <a:pt x="2867" y="12054"/>
                          <a:pt x="4063" y="11063"/>
                        </a:cubicBezTo>
                        <a:cubicBezTo>
                          <a:pt x="4861" y="10469"/>
                          <a:pt x="5060" y="8884"/>
                          <a:pt x="4661" y="6705"/>
                        </a:cubicBezTo>
                        <a:cubicBezTo>
                          <a:pt x="4263" y="5517"/>
                          <a:pt x="3864" y="4724"/>
                          <a:pt x="3465" y="4328"/>
                        </a:cubicBezTo>
                        <a:lnTo>
                          <a:pt x="3266" y="2942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11" name="Freeform 3610">
                    <a:extLst>
                      <a:ext uri="{FF2B5EF4-FFF2-40B4-BE49-F238E27FC236}">
                        <a16:creationId xmlns:a16="http://schemas.microsoft.com/office/drawing/2014/main" id="{38BDCFB4-D9A1-BEB1-D27E-719B781107A3}"/>
                      </a:ext>
                    </a:extLst>
                  </p:cNvPr>
                  <p:cNvSpPr/>
                  <p:nvPr/>
                </p:nvSpPr>
                <p:spPr>
                  <a:xfrm>
                    <a:off x="2238025" y="5796995"/>
                    <a:ext cx="3363" cy="8609"/>
                  </a:xfrm>
                  <a:custGeom>
                    <a:avLst/>
                    <a:gdLst>
                      <a:gd name="connsiteX0" fmla="*/ 1183 w 3363"/>
                      <a:gd name="connsiteY0" fmla="*/ 67 h 8609"/>
                      <a:gd name="connsiteX1" fmla="*/ 187 w 3363"/>
                      <a:gd name="connsiteY1" fmla="*/ 5416 h 8609"/>
                      <a:gd name="connsiteX2" fmla="*/ 2180 w 3363"/>
                      <a:gd name="connsiteY2" fmla="*/ 8585 h 8609"/>
                      <a:gd name="connsiteX3" fmla="*/ 3176 w 3363"/>
                      <a:gd name="connsiteY3" fmla="*/ 3435 h 8609"/>
                      <a:gd name="connsiteX4" fmla="*/ 1183 w 3363"/>
                      <a:gd name="connsiteY4" fmla="*/ 67 h 86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63" h="8609">
                        <a:moveTo>
                          <a:pt x="1183" y="67"/>
                        </a:moveTo>
                        <a:cubicBezTo>
                          <a:pt x="-13" y="463"/>
                          <a:pt x="-212" y="2642"/>
                          <a:pt x="187" y="5416"/>
                        </a:cubicBezTo>
                        <a:cubicBezTo>
                          <a:pt x="585" y="7793"/>
                          <a:pt x="1383" y="8783"/>
                          <a:pt x="2180" y="8585"/>
                        </a:cubicBezTo>
                        <a:cubicBezTo>
                          <a:pt x="3376" y="8189"/>
                          <a:pt x="3575" y="6208"/>
                          <a:pt x="3176" y="3435"/>
                        </a:cubicBezTo>
                        <a:cubicBezTo>
                          <a:pt x="2778" y="1058"/>
                          <a:pt x="1981" y="-329"/>
                          <a:pt x="1183" y="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12" name="Freeform 3611">
                    <a:extLst>
                      <a:ext uri="{FF2B5EF4-FFF2-40B4-BE49-F238E27FC236}">
                        <a16:creationId xmlns:a16="http://schemas.microsoft.com/office/drawing/2014/main" id="{D0D2FACF-F738-EA82-F089-51F5F7913CF1}"/>
                      </a:ext>
                    </a:extLst>
                  </p:cNvPr>
                  <p:cNvSpPr/>
                  <p:nvPr/>
                </p:nvSpPr>
                <p:spPr>
                  <a:xfrm>
                    <a:off x="2210278" y="5877104"/>
                    <a:ext cx="3842" cy="7882"/>
                  </a:xfrm>
                  <a:custGeom>
                    <a:avLst/>
                    <a:gdLst>
                      <a:gd name="connsiteX0" fmla="*/ 626 w 3842"/>
                      <a:gd name="connsiteY0" fmla="*/ 184 h 7882"/>
                      <a:gd name="connsiteX1" fmla="*/ 426 w 3842"/>
                      <a:gd name="connsiteY1" fmla="*/ 5334 h 7882"/>
                      <a:gd name="connsiteX2" fmla="*/ 3217 w 3842"/>
                      <a:gd name="connsiteY2" fmla="*/ 7711 h 7882"/>
                      <a:gd name="connsiteX3" fmla="*/ 3416 w 3842"/>
                      <a:gd name="connsiteY3" fmla="*/ 3353 h 7882"/>
                      <a:gd name="connsiteX4" fmla="*/ 626 w 3842"/>
                      <a:gd name="connsiteY4" fmla="*/ 184 h 78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42" h="7882">
                        <a:moveTo>
                          <a:pt x="626" y="184"/>
                        </a:moveTo>
                        <a:cubicBezTo>
                          <a:pt x="-172" y="580"/>
                          <a:pt x="-172" y="2561"/>
                          <a:pt x="426" y="5334"/>
                        </a:cubicBezTo>
                        <a:cubicBezTo>
                          <a:pt x="1224" y="7315"/>
                          <a:pt x="2220" y="8305"/>
                          <a:pt x="3217" y="7711"/>
                        </a:cubicBezTo>
                        <a:cubicBezTo>
                          <a:pt x="4014" y="7315"/>
                          <a:pt x="4014" y="5334"/>
                          <a:pt x="3416" y="3353"/>
                        </a:cubicBezTo>
                        <a:cubicBezTo>
                          <a:pt x="2818" y="382"/>
                          <a:pt x="1622" y="-410"/>
                          <a:pt x="626" y="1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13" name="Freeform 3612">
                    <a:extLst>
                      <a:ext uri="{FF2B5EF4-FFF2-40B4-BE49-F238E27FC236}">
                        <a16:creationId xmlns:a16="http://schemas.microsoft.com/office/drawing/2014/main" id="{997EA661-BA2A-3887-EF8E-517FC3857213}"/>
                      </a:ext>
                    </a:extLst>
                  </p:cNvPr>
                  <p:cNvSpPr/>
                  <p:nvPr/>
                </p:nvSpPr>
                <p:spPr>
                  <a:xfrm>
                    <a:off x="2238085" y="5857875"/>
                    <a:ext cx="3188" cy="7587"/>
                  </a:xfrm>
                  <a:custGeom>
                    <a:avLst/>
                    <a:gdLst>
                      <a:gd name="connsiteX0" fmla="*/ 2319 w 3188"/>
                      <a:gd name="connsiteY0" fmla="*/ 7527 h 7587"/>
                      <a:gd name="connsiteX1" fmla="*/ 3117 w 3188"/>
                      <a:gd name="connsiteY1" fmla="*/ 3367 h 7587"/>
                      <a:gd name="connsiteX2" fmla="*/ 1124 w 3188"/>
                      <a:gd name="connsiteY2" fmla="*/ 0 h 7587"/>
                      <a:gd name="connsiteX3" fmla="*/ 127 w 3188"/>
                      <a:gd name="connsiteY3" fmla="*/ 3367 h 7587"/>
                      <a:gd name="connsiteX4" fmla="*/ 2319 w 3188"/>
                      <a:gd name="connsiteY4" fmla="*/ 7527 h 75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88" h="7587">
                        <a:moveTo>
                          <a:pt x="2319" y="7527"/>
                        </a:moveTo>
                        <a:cubicBezTo>
                          <a:pt x="3117" y="7131"/>
                          <a:pt x="3316" y="5546"/>
                          <a:pt x="3117" y="3367"/>
                        </a:cubicBezTo>
                        <a:cubicBezTo>
                          <a:pt x="2718" y="1387"/>
                          <a:pt x="1921" y="0"/>
                          <a:pt x="1124" y="0"/>
                        </a:cubicBezTo>
                        <a:cubicBezTo>
                          <a:pt x="326" y="0"/>
                          <a:pt x="-272" y="991"/>
                          <a:pt x="127" y="3367"/>
                        </a:cubicBezTo>
                        <a:cubicBezTo>
                          <a:pt x="326" y="6339"/>
                          <a:pt x="1124" y="7924"/>
                          <a:pt x="2319" y="75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14" name="Freeform 3613">
                    <a:extLst>
                      <a:ext uri="{FF2B5EF4-FFF2-40B4-BE49-F238E27FC236}">
                        <a16:creationId xmlns:a16="http://schemas.microsoft.com/office/drawing/2014/main" id="{2FF161B9-19A8-07BD-03D8-17382B3910FA}"/>
                      </a:ext>
                    </a:extLst>
                  </p:cNvPr>
                  <p:cNvSpPr/>
                  <p:nvPr/>
                </p:nvSpPr>
                <p:spPr>
                  <a:xfrm>
                    <a:off x="2181720" y="5865924"/>
                    <a:ext cx="3870" cy="9779"/>
                  </a:xfrm>
                  <a:custGeom>
                    <a:avLst/>
                    <a:gdLst>
                      <a:gd name="connsiteX0" fmla="*/ 680 w 3870"/>
                      <a:gd name="connsiteY0" fmla="*/ 271 h 9779"/>
                      <a:gd name="connsiteX1" fmla="*/ 1477 w 3870"/>
                      <a:gd name="connsiteY1" fmla="*/ 8591 h 9779"/>
                      <a:gd name="connsiteX2" fmla="*/ 1876 w 3870"/>
                      <a:gd name="connsiteY2" fmla="*/ 9779 h 9779"/>
                      <a:gd name="connsiteX3" fmla="*/ 3072 w 3870"/>
                      <a:gd name="connsiteY3" fmla="*/ 2648 h 9779"/>
                      <a:gd name="connsiteX4" fmla="*/ 680 w 3870"/>
                      <a:gd name="connsiteY4" fmla="*/ 271 h 9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70" h="9779">
                        <a:moveTo>
                          <a:pt x="680" y="271"/>
                        </a:moveTo>
                        <a:cubicBezTo>
                          <a:pt x="-715" y="2054"/>
                          <a:pt x="281" y="5421"/>
                          <a:pt x="1477" y="8591"/>
                        </a:cubicBezTo>
                        <a:lnTo>
                          <a:pt x="1876" y="9779"/>
                        </a:lnTo>
                        <a:cubicBezTo>
                          <a:pt x="3271" y="8789"/>
                          <a:pt x="4866" y="7997"/>
                          <a:pt x="3072" y="2648"/>
                        </a:cubicBezTo>
                        <a:cubicBezTo>
                          <a:pt x="2474" y="469"/>
                          <a:pt x="1477" y="-521"/>
                          <a:pt x="680" y="2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15" name="Freeform 3614">
                    <a:extLst>
                      <a:ext uri="{FF2B5EF4-FFF2-40B4-BE49-F238E27FC236}">
                        <a16:creationId xmlns:a16="http://schemas.microsoft.com/office/drawing/2014/main" id="{1731548A-D9CD-4DF2-0750-29079934E377}"/>
                      </a:ext>
                    </a:extLst>
                  </p:cNvPr>
                  <p:cNvSpPr/>
                  <p:nvPr/>
                </p:nvSpPr>
                <p:spPr>
                  <a:xfrm>
                    <a:off x="2141710" y="5871749"/>
                    <a:ext cx="3814" cy="5142"/>
                  </a:xfrm>
                  <a:custGeom>
                    <a:avLst/>
                    <a:gdLst>
                      <a:gd name="connsiteX0" fmla="*/ 626 w 3814"/>
                      <a:gd name="connsiteY0" fmla="*/ 190 h 5142"/>
                      <a:gd name="connsiteX1" fmla="*/ 426 w 3814"/>
                      <a:gd name="connsiteY1" fmla="*/ 4548 h 5142"/>
                      <a:gd name="connsiteX2" fmla="*/ 426 w 3814"/>
                      <a:gd name="connsiteY2" fmla="*/ 4548 h 5142"/>
                      <a:gd name="connsiteX3" fmla="*/ 3815 w 3814"/>
                      <a:gd name="connsiteY3" fmla="*/ 5142 h 5142"/>
                      <a:gd name="connsiteX4" fmla="*/ 3416 w 3814"/>
                      <a:gd name="connsiteY4" fmla="*/ 3756 h 5142"/>
                      <a:gd name="connsiteX5" fmla="*/ 626 w 3814"/>
                      <a:gd name="connsiteY5" fmla="*/ 190 h 51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814" h="5142">
                        <a:moveTo>
                          <a:pt x="626" y="190"/>
                        </a:moveTo>
                        <a:cubicBezTo>
                          <a:pt x="-172" y="784"/>
                          <a:pt x="-172" y="2765"/>
                          <a:pt x="426" y="4548"/>
                        </a:cubicBezTo>
                        <a:cubicBezTo>
                          <a:pt x="426" y="4548"/>
                          <a:pt x="426" y="4548"/>
                          <a:pt x="426" y="4548"/>
                        </a:cubicBezTo>
                        <a:cubicBezTo>
                          <a:pt x="1622" y="4746"/>
                          <a:pt x="2818" y="4944"/>
                          <a:pt x="3815" y="5142"/>
                        </a:cubicBezTo>
                        <a:cubicBezTo>
                          <a:pt x="3815" y="4746"/>
                          <a:pt x="3616" y="4152"/>
                          <a:pt x="3416" y="3756"/>
                        </a:cubicBezTo>
                        <a:cubicBezTo>
                          <a:pt x="2818" y="1180"/>
                          <a:pt x="1622" y="-602"/>
                          <a:pt x="626" y="1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16" name="Freeform 3615">
                    <a:extLst>
                      <a:ext uri="{FF2B5EF4-FFF2-40B4-BE49-F238E27FC236}">
                        <a16:creationId xmlns:a16="http://schemas.microsoft.com/office/drawing/2014/main" id="{9F077454-5D79-0427-B427-BD428141A141}"/>
                      </a:ext>
                    </a:extLst>
                  </p:cNvPr>
                  <p:cNvSpPr/>
                  <p:nvPr/>
                </p:nvSpPr>
                <p:spPr>
                  <a:xfrm>
                    <a:off x="2225099" y="5841632"/>
                    <a:ext cx="6004" cy="13086"/>
                  </a:xfrm>
                  <a:custGeom>
                    <a:avLst/>
                    <a:gdLst>
                      <a:gd name="connsiteX0" fmla="*/ 3146 w 6004"/>
                      <a:gd name="connsiteY0" fmla="*/ 4556 h 13086"/>
                      <a:gd name="connsiteX1" fmla="*/ 2947 w 6004"/>
                      <a:gd name="connsiteY1" fmla="*/ 3566 h 13086"/>
                      <a:gd name="connsiteX2" fmla="*/ 954 w 6004"/>
                      <a:gd name="connsiteY2" fmla="*/ 0 h 13086"/>
                      <a:gd name="connsiteX3" fmla="*/ 156 w 6004"/>
                      <a:gd name="connsiteY3" fmla="*/ 3764 h 13086"/>
                      <a:gd name="connsiteX4" fmla="*/ 2150 w 6004"/>
                      <a:gd name="connsiteY4" fmla="*/ 7329 h 13086"/>
                      <a:gd name="connsiteX5" fmla="*/ 2548 w 6004"/>
                      <a:gd name="connsiteY5" fmla="*/ 7131 h 13086"/>
                      <a:gd name="connsiteX6" fmla="*/ 2748 w 6004"/>
                      <a:gd name="connsiteY6" fmla="*/ 9112 h 13086"/>
                      <a:gd name="connsiteX7" fmla="*/ 4741 w 6004"/>
                      <a:gd name="connsiteY7" fmla="*/ 13074 h 13086"/>
                      <a:gd name="connsiteX8" fmla="*/ 5937 w 6004"/>
                      <a:gd name="connsiteY8" fmla="*/ 8716 h 13086"/>
                      <a:gd name="connsiteX9" fmla="*/ 4143 w 6004"/>
                      <a:gd name="connsiteY9" fmla="*/ 4160 h 13086"/>
                      <a:gd name="connsiteX10" fmla="*/ 3146 w 6004"/>
                      <a:gd name="connsiteY10" fmla="*/ 4556 h 130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004" h="13086">
                        <a:moveTo>
                          <a:pt x="3146" y="4556"/>
                        </a:moveTo>
                        <a:lnTo>
                          <a:pt x="2947" y="3566"/>
                        </a:lnTo>
                        <a:cubicBezTo>
                          <a:pt x="2548" y="1585"/>
                          <a:pt x="1751" y="198"/>
                          <a:pt x="954" y="0"/>
                        </a:cubicBezTo>
                        <a:cubicBezTo>
                          <a:pt x="156" y="396"/>
                          <a:pt x="-242" y="1783"/>
                          <a:pt x="156" y="3764"/>
                        </a:cubicBezTo>
                        <a:cubicBezTo>
                          <a:pt x="555" y="5745"/>
                          <a:pt x="1352" y="7329"/>
                          <a:pt x="2150" y="7329"/>
                        </a:cubicBezTo>
                        <a:cubicBezTo>
                          <a:pt x="2349" y="7329"/>
                          <a:pt x="2349" y="7131"/>
                          <a:pt x="2548" y="7131"/>
                        </a:cubicBezTo>
                        <a:cubicBezTo>
                          <a:pt x="2548" y="7725"/>
                          <a:pt x="2748" y="8518"/>
                          <a:pt x="2748" y="9112"/>
                        </a:cubicBezTo>
                        <a:cubicBezTo>
                          <a:pt x="2947" y="11093"/>
                          <a:pt x="3744" y="12876"/>
                          <a:pt x="4741" y="13074"/>
                        </a:cubicBezTo>
                        <a:cubicBezTo>
                          <a:pt x="5937" y="13272"/>
                          <a:pt x="6136" y="11093"/>
                          <a:pt x="5937" y="8716"/>
                        </a:cubicBezTo>
                        <a:cubicBezTo>
                          <a:pt x="5738" y="6537"/>
                          <a:pt x="4940" y="4754"/>
                          <a:pt x="4143" y="4160"/>
                        </a:cubicBezTo>
                        <a:cubicBezTo>
                          <a:pt x="3545" y="4160"/>
                          <a:pt x="3346" y="4358"/>
                          <a:pt x="3146" y="45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17" name="Freeform 3616">
                    <a:extLst>
                      <a:ext uri="{FF2B5EF4-FFF2-40B4-BE49-F238E27FC236}">
                        <a16:creationId xmlns:a16="http://schemas.microsoft.com/office/drawing/2014/main" id="{A416058F-13DE-EB16-6D12-CA5C364F830F}"/>
                      </a:ext>
                    </a:extLst>
                  </p:cNvPr>
                  <p:cNvSpPr/>
                  <p:nvPr/>
                </p:nvSpPr>
                <p:spPr>
                  <a:xfrm>
                    <a:off x="2161794" y="5857465"/>
                    <a:ext cx="3981" cy="8531"/>
                  </a:xfrm>
                  <a:custGeom>
                    <a:avLst/>
                    <a:gdLst>
                      <a:gd name="connsiteX0" fmla="*/ 1271 w 3981"/>
                      <a:gd name="connsiteY0" fmla="*/ 14 h 8531"/>
                      <a:gd name="connsiteX1" fmla="*/ 275 w 3981"/>
                      <a:gd name="connsiteY1" fmla="*/ 4768 h 8531"/>
                      <a:gd name="connsiteX2" fmla="*/ 2667 w 3981"/>
                      <a:gd name="connsiteY2" fmla="*/ 8532 h 8531"/>
                      <a:gd name="connsiteX3" fmla="*/ 3663 w 3981"/>
                      <a:gd name="connsiteY3" fmla="*/ 3975 h 8531"/>
                      <a:gd name="connsiteX4" fmla="*/ 1271 w 3981"/>
                      <a:gd name="connsiteY4" fmla="*/ 14 h 85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81" h="8531">
                        <a:moveTo>
                          <a:pt x="1271" y="14"/>
                        </a:moveTo>
                        <a:cubicBezTo>
                          <a:pt x="75" y="212"/>
                          <a:pt x="-323" y="1995"/>
                          <a:pt x="275" y="4768"/>
                        </a:cubicBezTo>
                        <a:cubicBezTo>
                          <a:pt x="673" y="7145"/>
                          <a:pt x="1670" y="8532"/>
                          <a:pt x="2667" y="8532"/>
                        </a:cubicBezTo>
                        <a:cubicBezTo>
                          <a:pt x="4062" y="8532"/>
                          <a:pt x="4261" y="6749"/>
                          <a:pt x="3663" y="3975"/>
                        </a:cubicBezTo>
                        <a:cubicBezTo>
                          <a:pt x="3065" y="1796"/>
                          <a:pt x="2268" y="-184"/>
                          <a:pt x="1271" y="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18" name="Freeform 3617">
                    <a:extLst>
                      <a:ext uri="{FF2B5EF4-FFF2-40B4-BE49-F238E27FC236}">
                        <a16:creationId xmlns:a16="http://schemas.microsoft.com/office/drawing/2014/main" id="{CEFA78C9-66E2-B5D5-306C-6F5087DCC188}"/>
                      </a:ext>
                    </a:extLst>
                  </p:cNvPr>
                  <p:cNvSpPr/>
                  <p:nvPr/>
                </p:nvSpPr>
                <p:spPr>
                  <a:xfrm>
                    <a:off x="2160611" y="5841959"/>
                    <a:ext cx="6391" cy="9784"/>
                  </a:xfrm>
                  <a:custGeom>
                    <a:avLst/>
                    <a:gdLst>
                      <a:gd name="connsiteX0" fmla="*/ 2853 w 6391"/>
                      <a:gd name="connsiteY0" fmla="*/ 2446 h 9784"/>
                      <a:gd name="connsiteX1" fmla="*/ 661 w 6391"/>
                      <a:gd name="connsiteY1" fmla="*/ 69 h 9784"/>
                      <a:gd name="connsiteX2" fmla="*/ 262 w 6391"/>
                      <a:gd name="connsiteY2" fmla="*/ 4229 h 9784"/>
                      <a:gd name="connsiteX3" fmla="*/ 2454 w 6391"/>
                      <a:gd name="connsiteY3" fmla="*/ 7992 h 9784"/>
                      <a:gd name="connsiteX4" fmla="*/ 3252 w 6391"/>
                      <a:gd name="connsiteY4" fmla="*/ 7398 h 9784"/>
                      <a:gd name="connsiteX5" fmla="*/ 5046 w 6391"/>
                      <a:gd name="connsiteY5" fmla="*/ 9775 h 9784"/>
                      <a:gd name="connsiteX6" fmla="*/ 5644 w 6391"/>
                      <a:gd name="connsiteY6" fmla="*/ 3832 h 9784"/>
                      <a:gd name="connsiteX7" fmla="*/ 4846 w 6391"/>
                      <a:gd name="connsiteY7" fmla="*/ 1059 h 9784"/>
                      <a:gd name="connsiteX8" fmla="*/ 3650 w 6391"/>
                      <a:gd name="connsiteY8" fmla="*/ 1257 h 9784"/>
                      <a:gd name="connsiteX9" fmla="*/ 2853 w 6391"/>
                      <a:gd name="connsiteY9" fmla="*/ 2446 h 97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391" h="9784">
                        <a:moveTo>
                          <a:pt x="2853" y="2446"/>
                        </a:moveTo>
                        <a:cubicBezTo>
                          <a:pt x="2255" y="1059"/>
                          <a:pt x="1657" y="-328"/>
                          <a:pt x="661" y="69"/>
                        </a:cubicBezTo>
                        <a:cubicBezTo>
                          <a:pt x="-137" y="663"/>
                          <a:pt x="-137" y="2248"/>
                          <a:pt x="262" y="4229"/>
                        </a:cubicBezTo>
                        <a:cubicBezTo>
                          <a:pt x="661" y="6209"/>
                          <a:pt x="1458" y="7992"/>
                          <a:pt x="2454" y="7992"/>
                        </a:cubicBezTo>
                        <a:cubicBezTo>
                          <a:pt x="2853" y="7992"/>
                          <a:pt x="3052" y="7794"/>
                          <a:pt x="3252" y="7398"/>
                        </a:cubicBezTo>
                        <a:cubicBezTo>
                          <a:pt x="3650" y="8388"/>
                          <a:pt x="4647" y="9775"/>
                          <a:pt x="5046" y="9775"/>
                        </a:cubicBezTo>
                        <a:cubicBezTo>
                          <a:pt x="7039" y="9973"/>
                          <a:pt x="6441" y="7002"/>
                          <a:pt x="5644" y="3832"/>
                        </a:cubicBezTo>
                        <a:lnTo>
                          <a:pt x="4846" y="1059"/>
                        </a:lnTo>
                        <a:cubicBezTo>
                          <a:pt x="4448" y="1059"/>
                          <a:pt x="4049" y="1059"/>
                          <a:pt x="3650" y="1257"/>
                        </a:cubicBezTo>
                        <a:cubicBezTo>
                          <a:pt x="3451" y="1455"/>
                          <a:pt x="3052" y="1851"/>
                          <a:pt x="2853" y="24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19" name="Freeform 3618">
                    <a:extLst>
                      <a:ext uri="{FF2B5EF4-FFF2-40B4-BE49-F238E27FC236}">
                        <a16:creationId xmlns:a16="http://schemas.microsoft.com/office/drawing/2014/main" id="{43DE06C7-9791-4030-6CE2-612632D44E81}"/>
                      </a:ext>
                    </a:extLst>
                  </p:cNvPr>
                  <p:cNvSpPr/>
                  <p:nvPr/>
                </p:nvSpPr>
                <p:spPr>
                  <a:xfrm>
                    <a:off x="2204475" y="5809330"/>
                    <a:ext cx="9568" cy="19447"/>
                  </a:xfrm>
                  <a:custGeom>
                    <a:avLst/>
                    <a:gdLst>
                      <a:gd name="connsiteX0" fmla="*/ 51 w 9568"/>
                      <a:gd name="connsiteY0" fmla="*/ 11107 h 19447"/>
                      <a:gd name="connsiteX1" fmla="*/ 2642 w 9568"/>
                      <a:gd name="connsiteY1" fmla="*/ 16653 h 19447"/>
                      <a:gd name="connsiteX2" fmla="*/ 3439 w 9568"/>
                      <a:gd name="connsiteY2" fmla="*/ 15861 h 19447"/>
                      <a:gd name="connsiteX3" fmla="*/ 4835 w 9568"/>
                      <a:gd name="connsiteY3" fmla="*/ 17049 h 19447"/>
                      <a:gd name="connsiteX4" fmla="*/ 6031 w 9568"/>
                      <a:gd name="connsiteY4" fmla="*/ 15266 h 19447"/>
                      <a:gd name="connsiteX5" fmla="*/ 6031 w 9568"/>
                      <a:gd name="connsiteY5" fmla="*/ 16059 h 19447"/>
                      <a:gd name="connsiteX6" fmla="*/ 8223 w 9568"/>
                      <a:gd name="connsiteY6" fmla="*/ 19426 h 19447"/>
                      <a:gd name="connsiteX7" fmla="*/ 9419 w 9568"/>
                      <a:gd name="connsiteY7" fmla="*/ 14672 h 19447"/>
                      <a:gd name="connsiteX8" fmla="*/ 7227 w 9568"/>
                      <a:gd name="connsiteY8" fmla="*/ 11305 h 19447"/>
                      <a:gd name="connsiteX9" fmla="*/ 6031 w 9568"/>
                      <a:gd name="connsiteY9" fmla="*/ 13087 h 19447"/>
                      <a:gd name="connsiteX10" fmla="*/ 6031 w 9568"/>
                      <a:gd name="connsiteY10" fmla="*/ 12691 h 19447"/>
                      <a:gd name="connsiteX11" fmla="*/ 3838 w 9568"/>
                      <a:gd name="connsiteY11" fmla="*/ 8928 h 19447"/>
                      <a:gd name="connsiteX12" fmla="*/ 3240 w 9568"/>
                      <a:gd name="connsiteY12" fmla="*/ 9126 h 19447"/>
                      <a:gd name="connsiteX13" fmla="*/ 3041 w 9568"/>
                      <a:gd name="connsiteY13" fmla="*/ 8333 h 19447"/>
                      <a:gd name="connsiteX14" fmla="*/ 3838 w 9568"/>
                      <a:gd name="connsiteY14" fmla="*/ 4570 h 19447"/>
                      <a:gd name="connsiteX15" fmla="*/ 1247 w 9568"/>
                      <a:gd name="connsiteY15" fmla="*/ 14 h 19447"/>
                      <a:gd name="connsiteX16" fmla="*/ 449 w 9568"/>
                      <a:gd name="connsiteY16" fmla="*/ 3777 h 19447"/>
                      <a:gd name="connsiteX17" fmla="*/ 1047 w 9568"/>
                      <a:gd name="connsiteY17" fmla="*/ 6154 h 19447"/>
                      <a:gd name="connsiteX18" fmla="*/ 51 w 9568"/>
                      <a:gd name="connsiteY18" fmla="*/ 11107 h 194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9568" h="19447">
                        <a:moveTo>
                          <a:pt x="51" y="11107"/>
                        </a:moveTo>
                        <a:cubicBezTo>
                          <a:pt x="250" y="13880"/>
                          <a:pt x="1446" y="15663"/>
                          <a:pt x="2642" y="16653"/>
                        </a:cubicBezTo>
                        <a:cubicBezTo>
                          <a:pt x="3041" y="16653"/>
                          <a:pt x="3240" y="16257"/>
                          <a:pt x="3439" y="15861"/>
                        </a:cubicBezTo>
                        <a:cubicBezTo>
                          <a:pt x="3838" y="16653"/>
                          <a:pt x="4237" y="17049"/>
                          <a:pt x="4835" y="17049"/>
                        </a:cubicBezTo>
                        <a:cubicBezTo>
                          <a:pt x="5632" y="17049"/>
                          <a:pt x="6031" y="16455"/>
                          <a:pt x="6031" y="15266"/>
                        </a:cubicBezTo>
                        <a:cubicBezTo>
                          <a:pt x="6031" y="15465"/>
                          <a:pt x="6031" y="15861"/>
                          <a:pt x="6031" y="16059"/>
                        </a:cubicBezTo>
                        <a:cubicBezTo>
                          <a:pt x="6429" y="18436"/>
                          <a:pt x="7426" y="19624"/>
                          <a:pt x="8223" y="19426"/>
                        </a:cubicBezTo>
                        <a:cubicBezTo>
                          <a:pt x="9419" y="19228"/>
                          <a:pt x="9818" y="17445"/>
                          <a:pt x="9419" y="14672"/>
                        </a:cubicBezTo>
                        <a:cubicBezTo>
                          <a:pt x="8821" y="12493"/>
                          <a:pt x="8024" y="11107"/>
                          <a:pt x="7227" y="11305"/>
                        </a:cubicBezTo>
                        <a:cubicBezTo>
                          <a:pt x="6629" y="11305"/>
                          <a:pt x="6230" y="12097"/>
                          <a:pt x="6031" y="13087"/>
                        </a:cubicBezTo>
                        <a:lnTo>
                          <a:pt x="6031" y="12691"/>
                        </a:lnTo>
                        <a:cubicBezTo>
                          <a:pt x="5433" y="10908"/>
                          <a:pt x="4835" y="9126"/>
                          <a:pt x="3838" y="8928"/>
                        </a:cubicBezTo>
                        <a:cubicBezTo>
                          <a:pt x="3639" y="8928"/>
                          <a:pt x="3439" y="9126"/>
                          <a:pt x="3240" y="9126"/>
                        </a:cubicBezTo>
                        <a:lnTo>
                          <a:pt x="3041" y="8333"/>
                        </a:lnTo>
                        <a:cubicBezTo>
                          <a:pt x="3838" y="8135"/>
                          <a:pt x="4037" y="6551"/>
                          <a:pt x="3838" y="4570"/>
                        </a:cubicBezTo>
                        <a:cubicBezTo>
                          <a:pt x="3439" y="1598"/>
                          <a:pt x="2443" y="212"/>
                          <a:pt x="1247" y="14"/>
                        </a:cubicBezTo>
                        <a:cubicBezTo>
                          <a:pt x="250" y="-184"/>
                          <a:pt x="250" y="1796"/>
                          <a:pt x="449" y="3777"/>
                        </a:cubicBezTo>
                        <a:cubicBezTo>
                          <a:pt x="649" y="4570"/>
                          <a:pt x="848" y="5362"/>
                          <a:pt x="1047" y="6154"/>
                        </a:cubicBezTo>
                        <a:cubicBezTo>
                          <a:pt x="250" y="6947"/>
                          <a:pt x="-149" y="8730"/>
                          <a:pt x="51" y="111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20" name="Freeform 3619">
                    <a:extLst>
                      <a:ext uri="{FF2B5EF4-FFF2-40B4-BE49-F238E27FC236}">
                        <a16:creationId xmlns:a16="http://schemas.microsoft.com/office/drawing/2014/main" id="{F5B9CBAF-2C7C-DAF2-C6B2-0367FDDE9A24}"/>
                      </a:ext>
                    </a:extLst>
                  </p:cNvPr>
                  <p:cNvSpPr/>
                  <p:nvPr/>
                </p:nvSpPr>
                <p:spPr>
                  <a:xfrm>
                    <a:off x="2177616" y="5842820"/>
                    <a:ext cx="199" cy="197"/>
                  </a:xfrm>
                  <a:custGeom>
                    <a:avLst/>
                    <a:gdLst>
                      <a:gd name="connsiteX0" fmla="*/ 199 w 199"/>
                      <a:gd name="connsiteY0" fmla="*/ 198 h 197"/>
                      <a:gd name="connsiteX1" fmla="*/ 199 w 199"/>
                      <a:gd name="connsiteY1" fmla="*/ 0 h 197"/>
                      <a:gd name="connsiteX2" fmla="*/ 199 w 199"/>
                      <a:gd name="connsiteY2" fmla="*/ 0 h 197"/>
                      <a:gd name="connsiteX3" fmla="*/ 0 w 199"/>
                      <a:gd name="connsiteY3" fmla="*/ 198 h 197"/>
                      <a:gd name="connsiteX4" fmla="*/ 199 w 199"/>
                      <a:gd name="connsiteY4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7">
                        <a:moveTo>
                          <a:pt x="199" y="198"/>
                        </a:moveTo>
                        <a:lnTo>
                          <a:pt x="199" y="0"/>
                        </a:lnTo>
                        <a:lnTo>
                          <a:pt x="199" y="0"/>
                        </a:lnTo>
                        <a:lnTo>
                          <a:pt x="0" y="198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21" name="Freeform 3620">
                    <a:extLst>
                      <a:ext uri="{FF2B5EF4-FFF2-40B4-BE49-F238E27FC236}">
                        <a16:creationId xmlns:a16="http://schemas.microsoft.com/office/drawing/2014/main" id="{E7B13E24-9F5C-8A6A-09D0-BDFC603D1752}"/>
                      </a:ext>
                    </a:extLst>
                  </p:cNvPr>
                  <p:cNvSpPr/>
                  <p:nvPr/>
                </p:nvSpPr>
                <p:spPr>
                  <a:xfrm>
                    <a:off x="2172815" y="5835222"/>
                    <a:ext cx="4801" cy="8455"/>
                  </a:xfrm>
                  <a:custGeom>
                    <a:avLst/>
                    <a:gdLst>
                      <a:gd name="connsiteX0" fmla="*/ 3805 w 4801"/>
                      <a:gd name="connsiteY0" fmla="*/ 8391 h 8455"/>
                      <a:gd name="connsiteX1" fmla="*/ 4802 w 4801"/>
                      <a:gd name="connsiteY1" fmla="*/ 7598 h 8455"/>
                      <a:gd name="connsiteX2" fmla="*/ 4005 w 4801"/>
                      <a:gd name="connsiteY2" fmla="*/ 4825 h 8455"/>
                      <a:gd name="connsiteX3" fmla="*/ 417 w 4801"/>
                      <a:gd name="connsiteY3" fmla="*/ 269 h 8455"/>
                      <a:gd name="connsiteX4" fmla="*/ 217 w 4801"/>
                      <a:gd name="connsiteY4" fmla="*/ 3637 h 8455"/>
                      <a:gd name="connsiteX5" fmla="*/ 3805 w 4801"/>
                      <a:gd name="connsiteY5" fmla="*/ 8391 h 84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801" h="8455">
                        <a:moveTo>
                          <a:pt x="3805" y="8391"/>
                        </a:moveTo>
                        <a:cubicBezTo>
                          <a:pt x="4204" y="8193"/>
                          <a:pt x="4403" y="7994"/>
                          <a:pt x="4802" y="7598"/>
                        </a:cubicBezTo>
                        <a:cubicBezTo>
                          <a:pt x="4602" y="6608"/>
                          <a:pt x="4403" y="5816"/>
                          <a:pt x="4005" y="4825"/>
                        </a:cubicBezTo>
                        <a:cubicBezTo>
                          <a:pt x="3008" y="2052"/>
                          <a:pt x="2011" y="-919"/>
                          <a:pt x="417" y="269"/>
                        </a:cubicBezTo>
                        <a:cubicBezTo>
                          <a:pt x="18" y="665"/>
                          <a:pt x="-181" y="2448"/>
                          <a:pt x="217" y="3637"/>
                        </a:cubicBezTo>
                        <a:cubicBezTo>
                          <a:pt x="1015" y="7400"/>
                          <a:pt x="2410" y="8787"/>
                          <a:pt x="3805" y="83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22" name="Freeform 3621">
                    <a:extLst>
                      <a:ext uri="{FF2B5EF4-FFF2-40B4-BE49-F238E27FC236}">
                        <a16:creationId xmlns:a16="http://schemas.microsoft.com/office/drawing/2014/main" id="{DEA07CD0-D6C2-E591-C922-6919888CED4E}"/>
                      </a:ext>
                    </a:extLst>
                  </p:cNvPr>
                  <p:cNvSpPr/>
                  <p:nvPr/>
                </p:nvSpPr>
                <p:spPr>
                  <a:xfrm>
                    <a:off x="2213046" y="5740076"/>
                    <a:ext cx="6560" cy="15449"/>
                  </a:xfrm>
                  <a:custGeom>
                    <a:avLst/>
                    <a:gdLst>
                      <a:gd name="connsiteX0" fmla="*/ 51 w 6560"/>
                      <a:gd name="connsiteY0" fmla="*/ 7266 h 15449"/>
                      <a:gd name="connsiteX1" fmla="*/ 649 w 6560"/>
                      <a:gd name="connsiteY1" fmla="*/ 9841 h 15449"/>
                      <a:gd name="connsiteX2" fmla="*/ 1047 w 6560"/>
                      <a:gd name="connsiteY2" fmla="*/ 11426 h 15449"/>
                      <a:gd name="connsiteX3" fmla="*/ 4635 w 6560"/>
                      <a:gd name="connsiteY3" fmla="*/ 15387 h 15449"/>
                      <a:gd name="connsiteX4" fmla="*/ 5233 w 6560"/>
                      <a:gd name="connsiteY4" fmla="*/ 9445 h 15449"/>
                      <a:gd name="connsiteX5" fmla="*/ 3838 w 6560"/>
                      <a:gd name="connsiteY5" fmla="*/ 8850 h 15449"/>
                      <a:gd name="connsiteX6" fmla="*/ 3838 w 6560"/>
                      <a:gd name="connsiteY6" fmla="*/ 7662 h 15449"/>
                      <a:gd name="connsiteX7" fmla="*/ 4436 w 6560"/>
                      <a:gd name="connsiteY7" fmla="*/ 8256 h 15449"/>
                      <a:gd name="connsiteX8" fmla="*/ 5233 w 6560"/>
                      <a:gd name="connsiteY8" fmla="*/ 9247 h 15449"/>
                      <a:gd name="connsiteX9" fmla="*/ 4436 w 6560"/>
                      <a:gd name="connsiteY9" fmla="*/ 1719 h 15449"/>
                      <a:gd name="connsiteX10" fmla="*/ 1047 w 6560"/>
                      <a:gd name="connsiteY10" fmla="*/ 531 h 15449"/>
                      <a:gd name="connsiteX11" fmla="*/ 1047 w 6560"/>
                      <a:gd name="connsiteY11" fmla="*/ 3502 h 15449"/>
                      <a:gd name="connsiteX12" fmla="*/ 51 w 6560"/>
                      <a:gd name="connsiteY12" fmla="*/ 7266 h 154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6560" h="15449">
                        <a:moveTo>
                          <a:pt x="51" y="7266"/>
                        </a:moveTo>
                        <a:cubicBezTo>
                          <a:pt x="250" y="8256"/>
                          <a:pt x="449" y="9247"/>
                          <a:pt x="649" y="9841"/>
                        </a:cubicBezTo>
                        <a:cubicBezTo>
                          <a:pt x="649" y="10237"/>
                          <a:pt x="848" y="10831"/>
                          <a:pt x="1047" y="11426"/>
                        </a:cubicBezTo>
                        <a:cubicBezTo>
                          <a:pt x="1645" y="13010"/>
                          <a:pt x="3240" y="15189"/>
                          <a:pt x="4635" y="15387"/>
                        </a:cubicBezTo>
                        <a:cubicBezTo>
                          <a:pt x="7825" y="15981"/>
                          <a:pt x="6031" y="12218"/>
                          <a:pt x="5233" y="9445"/>
                        </a:cubicBezTo>
                        <a:cubicBezTo>
                          <a:pt x="4835" y="9247"/>
                          <a:pt x="4436" y="9048"/>
                          <a:pt x="3838" y="8850"/>
                        </a:cubicBezTo>
                        <a:cubicBezTo>
                          <a:pt x="3838" y="8454"/>
                          <a:pt x="3838" y="8058"/>
                          <a:pt x="3838" y="7662"/>
                        </a:cubicBezTo>
                        <a:cubicBezTo>
                          <a:pt x="4037" y="7860"/>
                          <a:pt x="4237" y="8058"/>
                          <a:pt x="4436" y="8256"/>
                        </a:cubicBezTo>
                        <a:lnTo>
                          <a:pt x="5233" y="9247"/>
                        </a:lnTo>
                        <a:cubicBezTo>
                          <a:pt x="6429" y="7662"/>
                          <a:pt x="7825" y="6077"/>
                          <a:pt x="4436" y="1719"/>
                        </a:cubicBezTo>
                        <a:cubicBezTo>
                          <a:pt x="3041" y="-64"/>
                          <a:pt x="1645" y="-460"/>
                          <a:pt x="1047" y="531"/>
                        </a:cubicBezTo>
                        <a:cubicBezTo>
                          <a:pt x="649" y="1521"/>
                          <a:pt x="649" y="2511"/>
                          <a:pt x="1047" y="3502"/>
                        </a:cubicBezTo>
                        <a:cubicBezTo>
                          <a:pt x="250" y="4096"/>
                          <a:pt x="-149" y="5483"/>
                          <a:pt x="51" y="72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23" name="Freeform 3622">
                    <a:extLst>
                      <a:ext uri="{FF2B5EF4-FFF2-40B4-BE49-F238E27FC236}">
                        <a16:creationId xmlns:a16="http://schemas.microsoft.com/office/drawing/2014/main" id="{13FAD0D6-D0A9-FFAB-8618-0F039ECCC974}"/>
                      </a:ext>
                    </a:extLst>
                  </p:cNvPr>
                  <p:cNvSpPr/>
                  <p:nvPr/>
                </p:nvSpPr>
                <p:spPr>
                  <a:xfrm>
                    <a:off x="2283857" y="5754852"/>
                    <a:ext cx="3825" cy="8054"/>
                  </a:xfrm>
                  <a:custGeom>
                    <a:avLst/>
                    <a:gdLst>
                      <a:gd name="connsiteX0" fmla="*/ 2392 w 3825"/>
                      <a:gd name="connsiteY0" fmla="*/ 7940 h 8054"/>
                      <a:gd name="connsiteX1" fmla="*/ 3787 w 3825"/>
                      <a:gd name="connsiteY1" fmla="*/ 3384 h 8054"/>
                      <a:gd name="connsiteX2" fmla="*/ 1794 w 3825"/>
                      <a:gd name="connsiteY2" fmla="*/ 17 h 8054"/>
                      <a:gd name="connsiteX3" fmla="*/ 0 w 3825"/>
                      <a:gd name="connsiteY3" fmla="*/ 3978 h 8054"/>
                      <a:gd name="connsiteX4" fmla="*/ 2392 w 3825"/>
                      <a:gd name="connsiteY4" fmla="*/ 7940 h 8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25" h="8054">
                        <a:moveTo>
                          <a:pt x="2392" y="7940"/>
                        </a:moveTo>
                        <a:cubicBezTo>
                          <a:pt x="3389" y="7346"/>
                          <a:pt x="3987" y="5563"/>
                          <a:pt x="3787" y="3384"/>
                        </a:cubicBezTo>
                        <a:cubicBezTo>
                          <a:pt x="3588" y="1403"/>
                          <a:pt x="2990" y="-181"/>
                          <a:pt x="1794" y="17"/>
                        </a:cubicBezTo>
                        <a:cubicBezTo>
                          <a:pt x="598" y="413"/>
                          <a:pt x="0" y="1998"/>
                          <a:pt x="0" y="3978"/>
                        </a:cubicBezTo>
                        <a:cubicBezTo>
                          <a:pt x="0" y="6752"/>
                          <a:pt x="797" y="8535"/>
                          <a:pt x="2392" y="79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24" name="Freeform 3623">
                    <a:extLst>
                      <a:ext uri="{FF2B5EF4-FFF2-40B4-BE49-F238E27FC236}">
                        <a16:creationId xmlns:a16="http://schemas.microsoft.com/office/drawing/2014/main" id="{120A0AD5-E2FF-6F65-9C9B-67F30A6DF615}"/>
                      </a:ext>
                    </a:extLst>
                  </p:cNvPr>
                  <p:cNvSpPr/>
                  <p:nvPr/>
                </p:nvSpPr>
                <p:spPr>
                  <a:xfrm>
                    <a:off x="2194793" y="5776116"/>
                    <a:ext cx="10184" cy="23672"/>
                  </a:xfrm>
                  <a:custGeom>
                    <a:avLst/>
                    <a:gdLst>
                      <a:gd name="connsiteX0" fmla="*/ 3752 w 10184"/>
                      <a:gd name="connsiteY0" fmla="*/ 4306 h 23672"/>
                      <a:gd name="connsiteX1" fmla="*/ 762 w 10184"/>
                      <a:gd name="connsiteY1" fmla="*/ 146 h 23672"/>
                      <a:gd name="connsiteX2" fmla="*/ 962 w 10184"/>
                      <a:gd name="connsiteY2" fmla="*/ 6287 h 23672"/>
                      <a:gd name="connsiteX3" fmla="*/ 4151 w 10184"/>
                      <a:gd name="connsiteY3" fmla="*/ 10249 h 23672"/>
                      <a:gd name="connsiteX4" fmla="*/ 4549 w 10184"/>
                      <a:gd name="connsiteY4" fmla="*/ 15399 h 23672"/>
                      <a:gd name="connsiteX5" fmla="*/ 3752 w 10184"/>
                      <a:gd name="connsiteY5" fmla="*/ 15399 h 23672"/>
                      <a:gd name="connsiteX6" fmla="*/ 3553 w 10184"/>
                      <a:gd name="connsiteY6" fmla="*/ 15795 h 23672"/>
                      <a:gd name="connsiteX7" fmla="*/ 1360 w 10184"/>
                      <a:gd name="connsiteY7" fmla="*/ 13616 h 23672"/>
                      <a:gd name="connsiteX8" fmla="*/ 164 w 10184"/>
                      <a:gd name="connsiteY8" fmla="*/ 17182 h 23672"/>
                      <a:gd name="connsiteX9" fmla="*/ 2756 w 10184"/>
                      <a:gd name="connsiteY9" fmla="*/ 21738 h 23672"/>
                      <a:gd name="connsiteX10" fmla="*/ 4350 w 10184"/>
                      <a:gd name="connsiteY10" fmla="*/ 19955 h 23672"/>
                      <a:gd name="connsiteX11" fmla="*/ 5745 w 10184"/>
                      <a:gd name="connsiteY11" fmla="*/ 21936 h 23672"/>
                      <a:gd name="connsiteX12" fmla="*/ 9333 w 10184"/>
                      <a:gd name="connsiteY12" fmla="*/ 23323 h 23672"/>
                      <a:gd name="connsiteX13" fmla="*/ 9533 w 10184"/>
                      <a:gd name="connsiteY13" fmla="*/ 22926 h 23672"/>
                      <a:gd name="connsiteX14" fmla="*/ 8935 w 10184"/>
                      <a:gd name="connsiteY14" fmla="*/ 18766 h 23672"/>
                      <a:gd name="connsiteX15" fmla="*/ 8935 w 10184"/>
                      <a:gd name="connsiteY15" fmla="*/ 18766 h 23672"/>
                      <a:gd name="connsiteX16" fmla="*/ 6144 w 10184"/>
                      <a:gd name="connsiteY16" fmla="*/ 9853 h 23672"/>
                      <a:gd name="connsiteX17" fmla="*/ 4749 w 10184"/>
                      <a:gd name="connsiteY17" fmla="*/ 8664 h 23672"/>
                      <a:gd name="connsiteX18" fmla="*/ 3752 w 10184"/>
                      <a:gd name="connsiteY18" fmla="*/ 4306 h 236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0184" h="23672">
                        <a:moveTo>
                          <a:pt x="3752" y="4306"/>
                        </a:moveTo>
                        <a:cubicBezTo>
                          <a:pt x="3154" y="1929"/>
                          <a:pt x="1958" y="-646"/>
                          <a:pt x="762" y="146"/>
                        </a:cubicBezTo>
                        <a:cubicBezTo>
                          <a:pt x="-633" y="938"/>
                          <a:pt x="164" y="3910"/>
                          <a:pt x="962" y="6287"/>
                        </a:cubicBezTo>
                        <a:cubicBezTo>
                          <a:pt x="1759" y="9060"/>
                          <a:pt x="2955" y="9654"/>
                          <a:pt x="4151" y="10249"/>
                        </a:cubicBezTo>
                        <a:cubicBezTo>
                          <a:pt x="3952" y="12230"/>
                          <a:pt x="4151" y="13814"/>
                          <a:pt x="4549" y="15399"/>
                        </a:cubicBezTo>
                        <a:cubicBezTo>
                          <a:pt x="4350" y="15399"/>
                          <a:pt x="3952" y="15399"/>
                          <a:pt x="3752" y="15399"/>
                        </a:cubicBezTo>
                        <a:cubicBezTo>
                          <a:pt x="3553" y="15399"/>
                          <a:pt x="3553" y="15597"/>
                          <a:pt x="3553" y="15795"/>
                        </a:cubicBezTo>
                        <a:cubicBezTo>
                          <a:pt x="2955" y="14607"/>
                          <a:pt x="2357" y="13616"/>
                          <a:pt x="1360" y="13616"/>
                        </a:cubicBezTo>
                        <a:cubicBezTo>
                          <a:pt x="364" y="13418"/>
                          <a:pt x="-35" y="15003"/>
                          <a:pt x="164" y="17182"/>
                        </a:cubicBezTo>
                        <a:cubicBezTo>
                          <a:pt x="563" y="19955"/>
                          <a:pt x="1560" y="21540"/>
                          <a:pt x="2756" y="21738"/>
                        </a:cubicBezTo>
                        <a:cubicBezTo>
                          <a:pt x="3752" y="21738"/>
                          <a:pt x="4350" y="21144"/>
                          <a:pt x="4350" y="19955"/>
                        </a:cubicBezTo>
                        <a:cubicBezTo>
                          <a:pt x="4749" y="20549"/>
                          <a:pt x="5147" y="21342"/>
                          <a:pt x="5745" y="21936"/>
                        </a:cubicBezTo>
                        <a:cubicBezTo>
                          <a:pt x="7141" y="23521"/>
                          <a:pt x="8735" y="24115"/>
                          <a:pt x="9333" y="23323"/>
                        </a:cubicBezTo>
                        <a:cubicBezTo>
                          <a:pt x="9333" y="23124"/>
                          <a:pt x="9533" y="23124"/>
                          <a:pt x="9533" y="22926"/>
                        </a:cubicBezTo>
                        <a:cubicBezTo>
                          <a:pt x="10729" y="22332"/>
                          <a:pt x="10131" y="20747"/>
                          <a:pt x="8935" y="18766"/>
                        </a:cubicBezTo>
                        <a:cubicBezTo>
                          <a:pt x="8935" y="18766"/>
                          <a:pt x="8935" y="18766"/>
                          <a:pt x="8935" y="18766"/>
                        </a:cubicBezTo>
                        <a:cubicBezTo>
                          <a:pt x="8935" y="15201"/>
                          <a:pt x="7938" y="12032"/>
                          <a:pt x="6144" y="9853"/>
                        </a:cubicBezTo>
                        <a:cubicBezTo>
                          <a:pt x="5745" y="9258"/>
                          <a:pt x="5147" y="9060"/>
                          <a:pt x="4749" y="8664"/>
                        </a:cubicBezTo>
                        <a:cubicBezTo>
                          <a:pt x="4350" y="7277"/>
                          <a:pt x="4151" y="5693"/>
                          <a:pt x="3752" y="43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25" name="Freeform 3624">
                    <a:extLst>
                      <a:ext uri="{FF2B5EF4-FFF2-40B4-BE49-F238E27FC236}">
                        <a16:creationId xmlns:a16="http://schemas.microsoft.com/office/drawing/2014/main" id="{AFED9D5B-4DC4-C747-BCDA-EBFA284D2148}"/>
                      </a:ext>
                    </a:extLst>
                  </p:cNvPr>
                  <p:cNvSpPr/>
                  <p:nvPr/>
                </p:nvSpPr>
                <p:spPr>
                  <a:xfrm>
                    <a:off x="2209808" y="5862086"/>
                    <a:ext cx="13640" cy="17975"/>
                  </a:xfrm>
                  <a:custGeom>
                    <a:avLst/>
                    <a:gdLst>
                      <a:gd name="connsiteX0" fmla="*/ 2890 w 13640"/>
                      <a:gd name="connsiteY0" fmla="*/ 1930 h 17975"/>
                      <a:gd name="connsiteX1" fmla="*/ 2292 w 13640"/>
                      <a:gd name="connsiteY1" fmla="*/ 7080 h 17975"/>
                      <a:gd name="connsiteX2" fmla="*/ 2491 w 13640"/>
                      <a:gd name="connsiteY2" fmla="*/ 7476 h 17975"/>
                      <a:gd name="connsiteX3" fmla="*/ 99 w 13640"/>
                      <a:gd name="connsiteY3" fmla="*/ 9457 h 17975"/>
                      <a:gd name="connsiteX4" fmla="*/ 4484 w 13640"/>
                      <a:gd name="connsiteY4" fmla="*/ 13023 h 17975"/>
                      <a:gd name="connsiteX5" fmla="*/ 8471 w 13640"/>
                      <a:gd name="connsiteY5" fmla="*/ 12429 h 17975"/>
                      <a:gd name="connsiteX6" fmla="*/ 10464 w 13640"/>
                      <a:gd name="connsiteY6" fmla="*/ 15004 h 17975"/>
                      <a:gd name="connsiteX7" fmla="*/ 12457 w 13640"/>
                      <a:gd name="connsiteY7" fmla="*/ 17975 h 17975"/>
                      <a:gd name="connsiteX8" fmla="*/ 13454 w 13640"/>
                      <a:gd name="connsiteY8" fmla="*/ 13221 h 17975"/>
                      <a:gd name="connsiteX9" fmla="*/ 12258 w 13640"/>
                      <a:gd name="connsiteY9" fmla="*/ 9655 h 17975"/>
                      <a:gd name="connsiteX10" fmla="*/ 12457 w 13640"/>
                      <a:gd name="connsiteY10" fmla="*/ 3911 h 17975"/>
                      <a:gd name="connsiteX11" fmla="*/ 10265 w 13640"/>
                      <a:gd name="connsiteY11" fmla="*/ 147 h 17975"/>
                      <a:gd name="connsiteX12" fmla="*/ 8471 w 13640"/>
                      <a:gd name="connsiteY12" fmla="*/ 5694 h 17975"/>
                      <a:gd name="connsiteX13" fmla="*/ 7673 w 13640"/>
                      <a:gd name="connsiteY13" fmla="*/ 8467 h 17975"/>
                      <a:gd name="connsiteX14" fmla="*/ 5082 w 13640"/>
                      <a:gd name="connsiteY14" fmla="*/ 7674 h 17975"/>
                      <a:gd name="connsiteX15" fmla="*/ 4883 w 13640"/>
                      <a:gd name="connsiteY15" fmla="*/ 5892 h 17975"/>
                      <a:gd name="connsiteX16" fmla="*/ 2890 w 13640"/>
                      <a:gd name="connsiteY16" fmla="*/ 1930 h 17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3640" h="17975">
                        <a:moveTo>
                          <a:pt x="2890" y="1930"/>
                        </a:moveTo>
                        <a:cubicBezTo>
                          <a:pt x="1893" y="2326"/>
                          <a:pt x="1694" y="4505"/>
                          <a:pt x="2292" y="7080"/>
                        </a:cubicBezTo>
                        <a:cubicBezTo>
                          <a:pt x="2292" y="7278"/>
                          <a:pt x="2292" y="7278"/>
                          <a:pt x="2491" y="7476"/>
                        </a:cubicBezTo>
                        <a:cubicBezTo>
                          <a:pt x="1295" y="7674"/>
                          <a:pt x="298" y="8467"/>
                          <a:pt x="99" y="9457"/>
                        </a:cubicBezTo>
                        <a:cubicBezTo>
                          <a:pt x="-499" y="11240"/>
                          <a:pt x="1694" y="12230"/>
                          <a:pt x="4484" y="13023"/>
                        </a:cubicBezTo>
                        <a:cubicBezTo>
                          <a:pt x="5879" y="13023"/>
                          <a:pt x="7474" y="13023"/>
                          <a:pt x="8471" y="12429"/>
                        </a:cubicBezTo>
                        <a:cubicBezTo>
                          <a:pt x="9069" y="14211"/>
                          <a:pt x="9866" y="15004"/>
                          <a:pt x="10464" y="15004"/>
                        </a:cubicBezTo>
                        <a:cubicBezTo>
                          <a:pt x="10863" y="16787"/>
                          <a:pt x="11660" y="17777"/>
                          <a:pt x="12457" y="17975"/>
                        </a:cubicBezTo>
                        <a:cubicBezTo>
                          <a:pt x="13653" y="17777"/>
                          <a:pt x="13853" y="16192"/>
                          <a:pt x="13454" y="13221"/>
                        </a:cubicBezTo>
                        <a:cubicBezTo>
                          <a:pt x="13255" y="11834"/>
                          <a:pt x="12657" y="10448"/>
                          <a:pt x="12258" y="9655"/>
                        </a:cubicBezTo>
                        <a:cubicBezTo>
                          <a:pt x="12657" y="8269"/>
                          <a:pt x="12856" y="6486"/>
                          <a:pt x="12457" y="3911"/>
                        </a:cubicBezTo>
                        <a:cubicBezTo>
                          <a:pt x="11859" y="1930"/>
                          <a:pt x="11261" y="-645"/>
                          <a:pt x="10265" y="147"/>
                        </a:cubicBezTo>
                        <a:cubicBezTo>
                          <a:pt x="9069" y="1138"/>
                          <a:pt x="8471" y="2920"/>
                          <a:pt x="8471" y="5694"/>
                        </a:cubicBezTo>
                        <a:cubicBezTo>
                          <a:pt x="7873" y="5892"/>
                          <a:pt x="7474" y="6882"/>
                          <a:pt x="7673" y="8467"/>
                        </a:cubicBezTo>
                        <a:cubicBezTo>
                          <a:pt x="7075" y="8071"/>
                          <a:pt x="6278" y="7674"/>
                          <a:pt x="5082" y="7674"/>
                        </a:cubicBezTo>
                        <a:cubicBezTo>
                          <a:pt x="5082" y="7080"/>
                          <a:pt x="4883" y="6486"/>
                          <a:pt x="4883" y="5892"/>
                        </a:cubicBezTo>
                        <a:cubicBezTo>
                          <a:pt x="4484" y="3713"/>
                          <a:pt x="3886" y="1732"/>
                          <a:pt x="2890" y="19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26" name="Freeform 3625">
                    <a:extLst>
                      <a:ext uri="{FF2B5EF4-FFF2-40B4-BE49-F238E27FC236}">
                        <a16:creationId xmlns:a16="http://schemas.microsoft.com/office/drawing/2014/main" id="{0F660086-C68F-D13B-6E94-B24B13B770C5}"/>
                      </a:ext>
                    </a:extLst>
                  </p:cNvPr>
                  <p:cNvSpPr/>
                  <p:nvPr/>
                </p:nvSpPr>
                <p:spPr>
                  <a:xfrm>
                    <a:off x="2179809" y="5872784"/>
                    <a:ext cx="3787" cy="8499"/>
                  </a:xfrm>
                  <a:custGeom>
                    <a:avLst/>
                    <a:gdLst>
                      <a:gd name="connsiteX0" fmla="*/ 0 w 3787"/>
                      <a:gd name="connsiteY0" fmla="*/ 3117 h 8499"/>
                      <a:gd name="connsiteX1" fmla="*/ 1794 w 3787"/>
                      <a:gd name="connsiteY1" fmla="*/ 8069 h 8499"/>
                      <a:gd name="connsiteX2" fmla="*/ 3787 w 3787"/>
                      <a:gd name="connsiteY2" fmla="*/ 3117 h 8499"/>
                      <a:gd name="connsiteX3" fmla="*/ 0 w 3787"/>
                      <a:gd name="connsiteY3" fmla="*/ 3117 h 8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787" h="8499">
                        <a:moveTo>
                          <a:pt x="0" y="3117"/>
                        </a:moveTo>
                        <a:cubicBezTo>
                          <a:pt x="0" y="4899"/>
                          <a:pt x="797" y="7277"/>
                          <a:pt x="1794" y="8069"/>
                        </a:cubicBezTo>
                        <a:cubicBezTo>
                          <a:pt x="4186" y="9852"/>
                          <a:pt x="3588" y="5692"/>
                          <a:pt x="3787" y="3117"/>
                        </a:cubicBezTo>
                        <a:cubicBezTo>
                          <a:pt x="2192" y="1532"/>
                          <a:pt x="0" y="-3024"/>
                          <a:pt x="0" y="31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27" name="Freeform 3626">
                    <a:extLst>
                      <a:ext uri="{FF2B5EF4-FFF2-40B4-BE49-F238E27FC236}">
                        <a16:creationId xmlns:a16="http://schemas.microsoft.com/office/drawing/2014/main" id="{B7902A74-C6BC-95C1-F395-4895B2818D87}"/>
                      </a:ext>
                    </a:extLst>
                  </p:cNvPr>
                  <p:cNvSpPr/>
                  <p:nvPr/>
                </p:nvSpPr>
                <p:spPr>
                  <a:xfrm>
                    <a:off x="2183596" y="5875703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198 h 198"/>
                      <a:gd name="connsiteX1" fmla="*/ 199 w 199"/>
                      <a:gd name="connsiteY1" fmla="*/ 198 h 198"/>
                      <a:gd name="connsiteX2" fmla="*/ 199 w 199"/>
                      <a:gd name="connsiteY2" fmla="*/ 198 h 198"/>
                      <a:gd name="connsiteX3" fmla="*/ 0 w 199"/>
                      <a:gd name="connsiteY3" fmla="*/ 0 h 198"/>
                      <a:gd name="connsiteX4" fmla="*/ 0 w 199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0" y="198"/>
                        </a:move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28" name="Freeform 3627">
                    <a:extLst>
                      <a:ext uri="{FF2B5EF4-FFF2-40B4-BE49-F238E27FC236}">
                        <a16:creationId xmlns:a16="http://schemas.microsoft.com/office/drawing/2014/main" id="{ACED6224-A9E5-83F8-572F-64C2A74DF43B}"/>
                      </a:ext>
                    </a:extLst>
                  </p:cNvPr>
                  <p:cNvSpPr/>
                  <p:nvPr/>
                </p:nvSpPr>
                <p:spPr>
                  <a:xfrm>
                    <a:off x="2271224" y="5779219"/>
                    <a:ext cx="6930" cy="16276"/>
                  </a:xfrm>
                  <a:custGeom>
                    <a:avLst/>
                    <a:gdLst>
                      <a:gd name="connsiteX0" fmla="*/ 1670 w 6930"/>
                      <a:gd name="connsiteY0" fmla="*/ 12692 h 16276"/>
                      <a:gd name="connsiteX1" fmla="*/ 1670 w 6930"/>
                      <a:gd name="connsiteY1" fmla="*/ 12891 h 16276"/>
                      <a:gd name="connsiteX2" fmla="*/ 3464 w 6930"/>
                      <a:gd name="connsiteY2" fmla="*/ 16258 h 16276"/>
                      <a:gd name="connsiteX3" fmla="*/ 4860 w 6930"/>
                      <a:gd name="connsiteY3" fmla="*/ 11900 h 16276"/>
                      <a:gd name="connsiteX4" fmla="*/ 4660 w 6930"/>
                      <a:gd name="connsiteY4" fmla="*/ 10117 h 16276"/>
                      <a:gd name="connsiteX5" fmla="*/ 6853 w 6930"/>
                      <a:gd name="connsiteY5" fmla="*/ 2194 h 16276"/>
                      <a:gd name="connsiteX6" fmla="*/ 2069 w 6930"/>
                      <a:gd name="connsiteY6" fmla="*/ 2392 h 16276"/>
                      <a:gd name="connsiteX7" fmla="*/ 873 w 6930"/>
                      <a:gd name="connsiteY7" fmla="*/ 2788 h 16276"/>
                      <a:gd name="connsiteX8" fmla="*/ 1670 w 6930"/>
                      <a:gd name="connsiteY8" fmla="*/ 12692 h 162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930" h="16276">
                        <a:moveTo>
                          <a:pt x="1670" y="12692"/>
                        </a:moveTo>
                        <a:lnTo>
                          <a:pt x="1670" y="12891"/>
                        </a:lnTo>
                        <a:cubicBezTo>
                          <a:pt x="1870" y="15069"/>
                          <a:pt x="2468" y="16456"/>
                          <a:pt x="3464" y="16258"/>
                        </a:cubicBezTo>
                        <a:cubicBezTo>
                          <a:pt x="4461" y="15664"/>
                          <a:pt x="4860" y="14079"/>
                          <a:pt x="4860" y="11900"/>
                        </a:cubicBezTo>
                        <a:cubicBezTo>
                          <a:pt x="4860" y="11108"/>
                          <a:pt x="4660" y="10514"/>
                          <a:pt x="4660" y="10117"/>
                        </a:cubicBezTo>
                        <a:cubicBezTo>
                          <a:pt x="6056" y="7344"/>
                          <a:pt x="7252" y="3580"/>
                          <a:pt x="6853" y="2194"/>
                        </a:cubicBezTo>
                        <a:cubicBezTo>
                          <a:pt x="5258" y="-2758"/>
                          <a:pt x="3664" y="2194"/>
                          <a:pt x="2069" y="2392"/>
                        </a:cubicBezTo>
                        <a:cubicBezTo>
                          <a:pt x="1670" y="2392"/>
                          <a:pt x="1272" y="2590"/>
                          <a:pt x="873" y="2788"/>
                        </a:cubicBezTo>
                        <a:cubicBezTo>
                          <a:pt x="76" y="6552"/>
                          <a:pt x="-921" y="11108"/>
                          <a:pt x="1670" y="126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29" name="Freeform 3628">
                    <a:extLst>
                      <a:ext uri="{FF2B5EF4-FFF2-40B4-BE49-F238E27FC236}">
                        <a16:creationId xmlns:a16="http://schemas.microsoft.com/office/drawing/2014/main" id="{D62B24BA-F1D1-EA02-84D9-68FB3233E1F1}"/>
                      </a:ext>
                    </a:extLst>
                  </p:cNvPr>
                  <p:cNvSpPr/>
                  <p:nvPr/>
                </p:nvSpPr>
                <p:spPr>
                  <a:xfrm>
                    <a:off x="2168255" y="5873326"/>
                    <a:ext cx="3282" cy="7147"/>
                  </a:xfrm>
                  <a:custGeom>
                    <a:avLst/>
                    <a:gdLst>
                      <a:gd name="connsiteX0" fmla="*/ 990 w 3282"/>
                      <a:gd name="connsiteY0" fmla="*/ 0 h 7147"/>
                      <a:gd name="connsiteX1" fmla="*/ 192 w 3282"/>
                      <a:gd name="connsiteY1" fmla="*/ 3566 h 7147"/>
                      <a:gd name="connsiteX2" fmla="*/ 2584 w 3282"/>
                      <a:gd name="connsiteY2" fmla="*/ 7131 h 7147"/>
                      <a:gd name="connsiteX3" fmla="*/ 2784 w 3282"/>
                      <a:gd name="connsiteY3" fmla="*/ 2773 h 7147"/>
                      <a:gd name="connsiteX4" fmla="*/ 990 w 3282"/>
                      <a:gd name="connsiteY4" fmla="*/ 0 h 71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82" h="7147">
                        <a:moveTo>
                          <a:pt x="990" y="0"/>
                        </a:moveTo>
                        <a:cubicBezTo>
                          <a:pt x="-7" y="0"/>
                          <a:pt x="-206" y="1387"/>
                          <a:pt x="192" y="3566"/>
                        </a:cubicBezTo>
                        <a:cubicBezTo>
                          <a:pt x="791" y="5745"/>
                          <a:pt x="1588" y="7329"/>
                          <a:pt x="2584" y="7131"/>
                        </a:cubicBezTo>
                        <a:cubicBezTo>
                          <a:pt x="3581" y="6933"/>
                          <a:pt x="3382" y="4952"/>
                          <a:pt x="2784" y="2773"/>
                        </a:cubicBezTo>
                        <a:cubicBezTo>
                          <a:pt x="2385" y="1189"/>
                          <a:pt x="1787" y="0"/>
                          <a:pt x="990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30" name="Freeform 3629">
                    <a:extLst>
                      <a:ext uri="{FF2B5EF4-FFF2-40B4-BE49-F238E27FC236}">
                        <a16:creationId xmlns:a16="http://schemas.microsoft.com/office/drawing/2014/main" id="{455A32C4-08BB-4FF4-C58F-9ACB195E8ECA}"/>
                      </a:ext>
                    </a:extLst>
                  </p:cNvPr>
                  <p:cNvSpPr/>
                  <p:nvPr/>
                </p:nvSpPr>
                <p:spPr>
                  <a:xfrm>
                    <a:off x="2199190" y="5810513"/>
                    <a:ext cx="3494" cy="7546"/>
                  </a:xfrm>
                  <a:custGeom>
                    <a:avLst/>
                    <a:gdLst>
                      <a:gd name="connsiteX0" fmla="*/ 2345 w 3494"/>
                      <a:gd name="connsiteY0" fmla="*/ 7546 h 7546"/>
                      <a:gd name="connsiteX1" fmla="*/ 3342 w 3494"/>
                      <a:gd name="connsiteY1" fmla="*/ 3981 h 7546"/>
                      <a:gd name="connsiteX2" fmla="*/ 1149 w 3494"/>
                      <a:gd name="connsiteY2" fmla="*/ 19 h 7546"/>
                      <a:gd name="connsiteX3" fmla="*/ 153 w 3494"/>
                      <a:gd name="connsiteY3" fmla="*/ 3584 h 7546"/>
                      <a:gd name="connsiteX4" fmla="*/ 2345 w 3494"/>
                      <a:gd name="connsiteY4" fmla="*/ 7546 h 75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94" h="7546">
                        <a:moveTo>
                          <a:pt x="2345" y="7546"/>
                        </a:moveTo>
                        <a:cubicBezTo>
                          <a:pt x="3342" y="7546"/>
                          <a:pt x="3741" y="6556"/>
                          <a:pt x="3342" y="3981"/>
                        </a:cubicBezTo>
                        <a:cubicBezTo>
                          <a:pt x="2744" y="2000"/>
                          <a:pt x="2146" y="217"/>
                          <a:pt x="1149" y="19"/>
                        </a:cubicBezTo>
                        <a:cubicBezTo>
                          <a:pt x="153" y="-179"/>
                          <a:pt x="-246" y="1207"/>
                          <a:pt x="153" y="3584"/>
                        </a:cubicBezTo>
                        <a:cubicBezTo>
                          <a:pt x="551" y="5763"/>
                          <a:pt x="1349" y="7546"/>
                          <a:pt x="2345" y="75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31" name="Freeform 3630">
                    <a:extLst>
                      <a:ext uri="{FF2B5EF4-FFF2-40B4-BE49-F238E27FC236}">
                        <a16:creationId xmlns:a16="http://schemas.microsoft.com/office/drawing/2014/main" id="{0ED9D556-0E6C-6277-F26C-AE6F8DF36EC0}"/>
                      </a:ext>
                    </a:extLst>
                  </p:cNvPr>
                  <p:cNvSpPr/>
                  <p:nvPr/>
                </p:nvSpPr>
                <p:spPr>
                  <a:xfrm>
                    <a:off x="2179630" y="5821350"/>
                    <a:ext cx="3403" cy="7483"/>
                  </a:xfrm>
                  <a:custGeom>
                    <a:avLst/>
                    <a:gdLst>
                      <a:gd name="connsiteX0" fmla="*/ 976 w 3403"/>
                      <a:gd name="connsiteY0" fmla="*/ 77 h 7483"/>
                      <a:gd name="connsiteX1" fmla="*/ 577 w 3403"/>
                      <a:gd name="connsiteY1" fmla="*/ 5227 h 7483"/>
                      <a:gd name="connsiteX2" fmla="*/ 2571 w 3403"/>
                      <a:gd name="connsiteY2" fmla="*/ 7406 h 7483"/>
                      <a:gd name="connsiteX3" fmla="*/ 2969 w 3403"/>
                      <a:gd name="connsiteY3" fmla="*/ 2454 h 7483"/>
                      <a:gd name="connsiteX4" fmla="*/ 976 w 3403"/>
                      <a:gd name="connsiteY4" fmla="*/ 77 h 7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03" h="7483">
                        <a:moveTo>
                          <a:pt x="976" y="77"/>
                        </a:moveTo>
                        <a:cubicBezTo>
                          <a:pt x="-21" y="671"/>
                          <a:pt x="-419" y="2454"/>
                          <a:pt x="577" y="5227"/>
                        </a:cubicBezTo>
                        <a:cubicBezTo>
                          <a:pt x="976" y="6614"/>
                          <a:pt x="1574" y="7802"/>
                          <a:pt x="2571" y="7406"/>
                        </a:cubicBezTo>
                        <a:cubicBezTo>
                          <a:pt x="3368" y="6812"/>
                          <a:pt x="3766" y="5227"/>
                          <a:pt x="2969" y="2454"/>
                        </a:cubicBezTo>
                        <a:cubicBezTo>
                          <a:pt x="2371" y="869"/>
                          <a:pt x="1574" y="-319"/>
                          <a:pt x="976" y="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32" name="Freeform 3631">
                    <a:extLst>
                      <a:ext uri="{FF2B5EF4-FFF2-40B4-BE49-F238E27FC236}">
                        <a16:creationId xmlns:a16="http://schemas.microsoft.com/office/drawing/2014/main" id="{8666A199-3381-373F-B85F-BBEE460B2C46}"/>
                      </a:ext>
                    </a:extLst>
                  </p:cNvPr>
                  <p:cNvSpPr/>
                  <p:nvPr/>
                </p:nvSpPr>
                <p:spPr>
                  <a:xfrm>
                    <a:off x="2137774" y="5839945"/>
                    <a:ext cx="4013" cy="8418"/>
                  </a:xfrm>
                  <a:custGeom>
                    <a:avLst/>
                    <a:gdLst>
                      <a:gd name="connsiteX0" fmla="*/ 3565 w 4013"/>
                      <a:gd name="connsiteY0" fmla="*/ 8025 h 8418"/>
                      <a:gd name="connsiteX1" fmla="*/ 3565 w 4013"/>
                      <a:gd name="connsiteY1" fmla="*/ 3271 h 8418"/>
                      <a:gd name="connsiteX2" fmla="*/ 575 w 4013"/>
                      <a:gd name="connsiteY2" fmla="*/ 300 h 8418"/>
                      <a:gd name="connsiteX3" fmla="*/ 774 w 4013"/>
                      <a:gd name="connsiteY3" fmla="*/ 4856 h 8418"/>
                      <a:gd name="connsiteX4" fmla="*/ 3565 w 4013"/>
                      <a:gd name="connsiteY4" fmla="*/ 8025 h 8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13" h="8418">
                        <a:moveTo>
                          <a:pt x="3565" y="8025"/>
                        </a:moveTo>
                        <a:cubicBezTo>
                          <a:pt x="4163" y="7233"/>
                          <a:pt x="4163" y="5450"/>
                          <a:pt x="3565" y="3271"/>
                        </a:cubicBezTo>
                        <a:cubicBezTo>
                          <a:pt x="2568" y="894"/>
                          <a:pt x="1572" y="-691"/>
                          <a:pt x="575" y="300"/>
                        </a:cubicBezTo>
                        <a:cubicBezTo>
                          <a:pt x="-222" y="1092"/>
                          <a:pt x="-222" y="2875"/>
                          <a:pt x="774" y="4856"/>
                        </a:cubicBezTo>
                        <a:cubicBezTo>
                          <a:pt x="1372" y="6837"/>
                          <a:pt x="2369" y="9412"/>
                          <a:pt x="3565" y="80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33" name="Freeform 3632">
                    <a:extLst>
                      <a:ext uri="{FF2B5EF4-FFF2-40B4-BE49-F238E27FC236}">
                        <a16:creationId xmlns:a16="http://schemas.microsoft.com/office/drawing/2014/main" id="{44592DE0-67E5-DEBA-AAA4-DB2EE82B9543}"/>
                      </a:ext>
                    </a:extLst>
                  </p:cNvPr>
                  <p:cNvSpPr/>
                  <p:nvPr/>
                </p:nvSpPr>
                <p:spPr>
                  <a:xfrm>
                    <a:off x="2221579" y="5845101"/>
                    <a:ext cx="3427" cy="8066"/>
                  </a:xfrm>
                  <a:custGeom>
                    <a:avLst/>
                    <a:gdLst>
                      <a:gd name="connsiteX0" fmla="*/ 886 w 3427"/>
                      <a:gd name="connsiteY0" fmla="*/ 96 h 8066"/>
                      <a:gd name="connsiteX1" fmla="*/ 288 w 3427"/>
                      <a:gd name="connsiteY1" fmla="*/ 4256 h 8066"/>
                      <a:gd name="connsiteX2" fmla="*/ 2879 w 3427"/>
                      <a:gd name="connsiteY2" fmla="*/ 7822 h 8066"/>
                      <a:gd name="connsiteX3" fmla="*/ 3079 w 3427"/>
                      <a:gd name="connsiteY3" fmla="*/ 3068 h 8066"/>
                      <a:gd name="connsiteX4" fmla="*/ 886 w 3427"/>
                      <a:gd name="connsiteY4" fmla="*/ 96 h 80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27" h="8066">
                        <a:moveTo>
                          <a:pt x="886" y="96"/>
                        </a:moveTo>
                        <a:cubicBezTo>
                          <a:pt x="89" y="493"/>
                          <a:pt x="-310" y="2275"/>
                          <a:pt x="288" y="4256"/>
                        </a:cubicBezTo>
                        <a:cubicBezTo>
                          <a:pt x="886" y="6633"/>
                          <a:pt x="1883" y="8812"/>
                          <a:pt x="2879" y="7822"/>
                        </a:cubicBezTo>
                        <a:cubicBezTo>
                          <a:pt x="3677" y="7029"/>
                          <a:pt x="3477" y="5049"/>
                          <a:pt x="3079" y="3068"/>
                        </a:cubicBezTo>
                        <a:cubicBezTo>
                          <a:pt x="2480" y="493"/>
                          <a:pt x="1683" y="-300"/>
                          <a:pt x="886" y="9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34" name="Freeform 3633">
                    <a:extLst>
                      <a:ext uri="{FF2B5EF4-FFF2-40B4-BE49-F238E27FC236}">
                        <a16:creationId xmlns:a16="http://schemas.microsoft.com/office/drawing/2014/main" id="{0D9E52E7-C1F2-7BAC-0187-4D4C05ECA21F}"/>
                      </a:ext>
                    </a:extLst>
                  </p:cNvPr>
                  <p:cNvSpPr/>
                  <p:nvPr/>
                </p:nvSpPr>
                <p:spPr>
                  <a:xfrm>
                    <a:off x="2178015" y="5836679"/>
                    <a:ext cx="4877" cy="13470"/>
                  </a:xfrm>
                  <a:custGeom>
                    <a:avLst/>
                    <a:gdLst>
                      <a:gd name="connsiteX0" fmla="*/ 2990 w 4877"/>
                      <a:gd name="connsiteY0" fmla="*/ 13470 h 13470"/>
                      <a:gd name="connsiteX1" fmla="*/ 3787 w 4877"/>
                      <a:gd name="connsiteY1" fmla="*/ 9904 h 13470"/>
                      <a:gd name="connsiteX2" fmla="*/ 3986 w 4877"/>
                      <a:gd name="connsiteY2" fmla="*/ 9904 h 13470"/>
                      <a:gd name="connsiteX3" fmla="*/ 4385 w 4877"/>
                      <a:gd name="connsiteY3" fmla="*/ 3962 h 13470"/>
                      <a:gd name="connsiteX4" fmla="*/ 1794 w 4877"/>
                      <a:gd name="connsiteY4" fmla="*/ 0 h 13470"/>
                      <a:gd name="connsiteX5" fmla="*/ 797 w 4877"/>
                      <a:gd name="connsiteY5" fmla="*/ 4358 h 13470"/>
                      <a:gd name="connsiteX6" fmla="*/ 1196 w 4877"/>
                      <a:gd name="connsiteY6" fmla="*/ 5943 h 13470"/>
                      <a:gd name="connsiteX7" fmla="*/ 0 w 4877"/>
                      <a:gd name="connsiteY7" fmla="*/ 6537 h 13470"/>
                      <a:gd name="connsiteX8" fmla="*/ 2990 w 4877"/>
                      <a:gd name="connsiteY8" fmla="*/ 13470 h 134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77" h="13470">
                        <a:moveTo>
                          <a:pt x="2990" y="13470"/>
                        </a:moveTo>
                        <a:cubicBezTo>
                          <a:pt x="3787" y="13470"/>
                          <a:pt x="4186" y="11885"/>
                          <a:pt x="3787" y="9904"/>
                        </a:cubicBezTo>
                        <a:lnTo>
                          <a:pt x="3986" y="9904"/>
                        </a:lnTo>
                        <a:cubicBezTo>
                          <a:pt x="4983" y="9904"/>
                          <a:pt x="5183" y="7329"/>
                          <a:pt x="4385" y="3962"/>
                        </a:cubicBezTo>
                        <a:cubicBezTo>
                          <a:pt x="3986" y="2575"/>
                          <a:pt x="3189" y="0"/>
                          <a:pt x="1794" y="0"/>
                        </a:cubicBezTo>
                        <a:cubicBezTo>
                          <a:pt x="399" y="0"/>
                          <a:pt x="199" y="1981"/>
                          <a:pt x="797" y="4358"/>
                        </a:cubicBezTo>
                        <a:lnTo>
                          <a:pt x="1196" y="5943"/>
                        </a:lnTo>
                        <a:cubicBezTo>
                          <a:pt x="797" y="5943"/>
                          <a:pt x="399" y="6141"/>
                          <a:pt x="0" y="6537"/>
                        </a:cubicBezTo>
                        <a:cubicBezTo>
                          <a:pt x="399" y="9508"/>
                          <a:pt x="598" y="13272"/>
                          <a:pt x="2990" y="134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35" name="Freeform 3634">
                    <a:extLst>
                      <a:ext uri="{FF2B5EF4-FFF2-40B4-BE49-F238E27FC236}">
                        <a16:creationId xmlns:a16="http://schemas.microsoft.com/office/drawing/2014/main" id="{0FD1CA21-B3CC-2084-A97A-0DFBF7AD396D}"/>
                      </a:ext>
                    </a:extLst>
                  </p:cNvPr>
                  <p:cNvSpPr/>
                  <p:nvPr/>
                </p:nvSpPr>
                <p:spPr>
                  <a:xfrm>
                    <a:off x="2218877" y="5834007"/>
                    <a:ext cx="3228" cy="7836"/>
                  </a:xfrm>
                  <a:custGeom>
                    <a:avLst/>
                    <a:gdLst>
                      <a:gd name="connsiteX0" fmla="*/ 797 w 3228"/>
                      <a:gd name="connsiteY0" fmla="*/ 97 h 7836"/>
                      <a:gd name="connsiteX1" fmla="*/ 199 w 3228"/>
                      <a:gd name="connsiteY1" fmla="*/ 4257 h 7836"/>
                      <a:gd name="connsiteX2" fmla="*/ 2193 w 3228"/>
                      <a:gd name="connsiteY2" fmla="*/ 7823 h 7836"/>
                      <a:gd name="connsiteX3" fmla="*/ 2990 w 3228"/>
                      <a:gd name="connsiteY3" fmla="*/ 2871 h 7836"/>
                      <a:gd name="connsiteX4" fmla="*/ 797 w 3228"/>
                      <a:gd name="connsiteY4" fmla="*/ 97 h 78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28" h="7836">
                        <a:moveTo>
                          <a:pt x="797" y="97"/>
                        </a:moveTo>
                        <a:cubicBezTo>
                          <a:pt x="0" y="493"/>
                          <a:pt x="-199" y="2276"/>
                          <a:pt x="199" y="4257"/>
                        </a:cubicBezTo>
                        <a:cubicBezTo>
                          <a:pt x="598" y="6040"/>
                          <a:pt x="1196" y="8021"/>
                          <a:pt x="2193" y="7823"/>
                        </a:cubicBezTo>
                        <a:cubicBezTo>
                          <a:pt x="3389" y="7625"/>
                          <a:pt x="3389" y="5446"/>
                          <a:pt x="2990" y="2871"/>
                        </a:cubicBezTo>
                        <a:cubicBezTo>
                          <a:pt x="2392" y="493"/>
                          <a:pt x="1595" y="-299"/>
                          <a:pt x="797" y="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36" name="Freeform 3635">
                    <a:extLst>
                      <a:ext uri="{FF2B5EF4-FFF2-40B4-BE49-F238E27FC236}">
                        <a16:creationId xmlns:a16="http://schemas.microsoft.com/office/drawing/2014/main" id="{293360C9-E22D-E67F-7B80-45579C4D8D72}"/>
                      </a:ext>
                    </a:extLst>
                  </p:cNvPr>
                  <p:cNvSpPr/>
                  <p:nvPr/>
                </p:nvSpPr>
                <p:spPr>
                  <a:xfrm>
                    <a:off x="2194260" y="5843131"/>
                    <a:ext cx="3550" cy="7047"/>
                  </a:xfrm>
                  <a:custGeom>
                    <a:avLst/>
                    <a:gdLst>
                      <a:gd name="connsiteX0" fmla="*/ 698 w 3550"/>
                      <a:gd name="connsiteY0" fmla="*/ 85 h 7047"/>
                      <a:gd name="connsiteX1" fmla="*/ 498 w 3550"/>
                      <a:gd name="connsiteY1" fmla="*/ 4245 h 7047"/>
                      <a:gd name="connsiteX2" fmla="*/ 2890 w 3550"/>
                      <a:gd name="connsiteY2" fmla="*/ 7019 h 7047"/>
                      <a:gd name="connsiteX3" fmla="*/ 3289 w 3550"/>
                      <a:gd name="connsiteY3" fmla="*/ 2859 h 7047"/>
                      <a:gd name="connsiteX4" fmla="*/ 698 w 3550"/>
                      <a:gd name="connsiteY4" fmla="*/ 85 h 7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50" h="7047">
                        <a:moveTo>
                          <a:pt x="698" y="85"/>
                        </a:moveTo>
                        <a:cubicBezTo>
                          <a:pt x="-299" y="482"/>
                          <a:pt x="-100" y="2264"/>
                          <a:pt x="498" y="4245"/>
                        </a:cubicBezTo>
                        <a:cubicBezTo>
                          <a:pt x="1096" y="6424"/>
                          <a:pt x="2093" y="7217"/>
                          <a:pt x="2890" y="7019"/>
                        </a:cubicBezTo>
                        <a:cubicBezTo>
                          <a:pt x="3688" y="6622"/>
                          <a:pt x="3688" y="4840"/>
                          <a:pt x="3289" y="2859"/>
                        </a:cubicBezTo>
                        <a:cubicBezTo>
                          <a:pt x="2492" y="680"/>
                          <a:pt x="1495" y="-311"/>
                          <a:pt x="698" y="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37" name="Freeform 3636">
                    <a:extLst>
                      <a:ext uri="{FF2B5EF4-FFF2-40B4-BE49-F238E27FC236}">
                        <a16:creationId xmlns:a16="http://schemas.microsoft.com/office/drawing/2014/main" id="{28928503-34A7-8120-99F7-4F3E00E83DDB}"/>
                      </a:ext>
                    </a:extLst>
                  </p:cNvPr>
                  <p:cNvSpPr/>
                  <p:nvPr/>
                </p:nvSpPr>
                <p:spPr>
                  <a:xfrm>
                    <a:off x="2207515" y="5839763"/>
                    <a:ext cx="3198" cy="6839"/>
                  </a:xfrm>
                  <a:custGeom>
                    <a:avLst/>
                    <a:gdLst>
                      <a:gd name="connsiteX0" fmla="*/ 598 w 3198"/>
                      <a:gd name="connsiteY0" fmla="*/ 86 h 6839"/>
                      <a:gd name="connsiteX1" fmla="*/ 598 w 3198"/>
                      <a:gd name="connsiteY1" fmla="*/ 4641 h 6839"/>
                      <a:gd name="connsiteX2" fmla="*/ 2392 w 3198"/>
                      <a:gd name="connsiteY2" fmla="*/ 6820 h 6839"/>
                      <a:gd name="connsiteX3" fmla="*/ 2791 w 3198"/>
                      <a:gd name="connsiteY3" fmla="*/ 2859 h 6839"/>
                      <a:gd name="connsiteX4" fmla="*/ 598 w 3198"/>
                      <a:gd name="connsiteY4" fmla="*/ 86 h 68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98" h="6839">
                        <a:moveTo>
                          <a:pt x="598" y="86"/>
                        </a:moveTo>
                        <a:cubicBezTo>
                          <a:pt x="-199" y="878"/>
                          <a:pt x="-199" y="2661"/>
                          <a:pt x="598" y="4641"/>
                        </a:cubicBezTo>
                        <a:cubicBezTo>
                          <a:pt x="997" y="5632"/>
                          <a:pt x="1993" y="7019"/>
                          <a:pt x="2392" y="6820"/>
                        </a:cubicBezTo>
                        <a:cubicBezTo>
                          <a:pt x="3389" y="6820"/>
                          <a:pt x="3389" y="4840"/>
                          <a:pt x="2791" y="2859"/>
                        </a:cubicBezTo>
                        <a:cubicBezTo>
                          <a:pt x="2392" y="680"/>
                          <a:pt x="1595" y="-311"/>
                          <a:pt x="598" y="8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38" name="Freeform 3637">
                    <a:extLst>
                      <a:ext uri="{FF2B5EF4-FFF2-40B4-BE49-F238E27FC236}">
                        <a16:creationId xmlns:a16="http://schemas.microsoft.com/office/drawing/2014/main" id="{64FEFD13-1165-FB7F-1654-F380DD55353A}"/>
                      </a:ext>
                    </a:extLst>
                  </p:cNvPr>
                  <p:cNvSpPr/>
                  <p:nvPr/>
                </p:nvSpPr>
                <p:spPr>
                  <a:xfrm>
                    <a:off x="2239734" y="5824892"/>
                    <a:ext cx="2961" cy="8035"/>
                  </a:xfrm>
                  <a:custGeom>
                    <a:avLst/>
                    <a:gdLst>
                      <a:gd name="connsiteX0" fmla="*/ 869 w 2961"/>
                      <a:gd name="connsiteY0" fmla="*/ 100 h 8035"/>
                      <a:gd name="connsiteX1" fmla="*/ 72 w 2961"/>
                      <a:gd name="connsiteY1" fmla="*/ 4062 h 8035"/>
                      <a:gd name="connsiteX2" fmla="*/ 1866 w 2961"/>
                      <a:gd name="connsiteY2" fmla="*/ 8024 h 8035"/>
                      <a:gd name="connsiteX3" fmla="*/ 2862 w 2961"/>
                      <a:gd name="connsiteY3" fmla="*/ 3072 h 8035"/>
                      <a:gd name="connsiteX4" fmla="*/ 869 w 2961"/>
                      <a:gd name="connsiteY4" fmla="*/ 100 h 80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61" h="8035">
                        <a:moveTo>
                          <a:pt x="869" y="100"/>
                        </a:moveTo>
                        <a:cubicBezTo>
                          <a:pt x="72" y="497"/>
                          <a:pt x="-127" y="2081"/>
                          <a:pt x="72" y="4062"/>
                        </a:cubicBezTo>
                        <a:cubicBezTo>
                          <a:pt x="271" y="6043"/>
                          <a:pt x="869" y="7826"/>
                          <a:pt x="1866" y="8024"/>
                        </a:cubicBezTo>
                        <a:cubicBezTo>
                          <a:pt x="3062" y="8222"/>
                          <a:pt x="3062" y="5845"/>
                          <a:pt x="2862" y="3072"/>
                        </a:cubicBezTo>
                        <a:cubicBezTo>
                          <a:pt x="2264" y="1685"/>
                          <a:pt x="1866" y="-494"/>
                          <a:pt x="869" y="1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39" name="Freeform 3638">
                    <a:extLst>
                      <a:ext uri="{FF2B5EF4-FFF2-40B4-BE49-F238E27FC236}">
                        <a16:creationId xmlns:a16="http://schemas.microsoft.com/office/drawing/2014/main" id="{ADF55A81-1899-CF9B-417A-6705AF047A96}"/>
                      </a:ext>
                    </a:extLst>
                  </p:cNvPr>
                  <p:cNvSpPr/>
                  <p:nvPr/>
                </p:nvSpPr>
                <p:spPr>
                  <a:xfrm>
                    <a:off x="2157093" y="5867929"/>
                    <a:ext cx="3431" cy="8001"/>
                  </a:xfrm>
                  <a:custGeom>
                    <a:avLst/>
                    <a:gdLst>
                      <a:gd name="connsiteX0" fmla="*/ 591 w 3431"/>
                      <a:gd name="connsiteY0" fmla="*/ 246 h 8001"/>
                      <a:gd name="connsiteX1" fmla="*/ 790 w 3431"/>
                      <a:gd name="connsiteY1" fmla="*/ 5991 h 8001"/>
                      <a:gd name="connsiteX2" fmla="*/ 2585 w 3431"/>
                      <a:gd name="connsiteY2" fmla="*/ 7972 h 8001"/>
                      <a:gd name="connsiteX3" fmla="*/ 2784 w 3431"/>
                      <a:gd name="connsiteY3" fmla="*/ 2821 h 8001"/>
                      <a:gd name="connsiteX4" fmla="*/ 591 w 3431"/>
                      <a:gd name="connsiteY4" fmla="*/ 246 h 80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31" h="8001">
                        <a:moveTo>
                          <a:pt x="591" y="246"/>
                        </a:moveTo>
                        <a:cubicBezTo>
                          <a:pt x="-405" y="1237"/>
                          <a:pt x="-7" y="3614"/>
                          <a:pt x="790" y="5991"/>
                        </a:cubicBezTo>
                        <a:cubicBezTo>
                          <a:pt x="1388" y="7377"/>
                          <a:pt x="1987" y="8170"/>
                          <a:pt x="2585" y="7972"/>
                        </a:cubicBezTo>
                        <a:cubicBezTo>
                          <a:pt x="3780" y="7377"/>
                          <a:pt x="3581" y="5396"/>
                          <a:pt x="2784" y="2821"/>
                        </a:cubicBezTo>
                        <a:cubicBezTo>
                          <a:pt x="2186" y="642"/>
                          <a:pt x="1388" y="-546"/>
                          <a:pt x="591" y="2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40" name="Freeform 3639">
                    <a:extLst>
                      <a:ext uri="{FF2B5EF4-FFF2-40B4-BE49-F238E27FC236}">
                        <a16:creationId xmlns:a16="http://schemas.microsoft.com/office/drawing/2014/main" id="{815EAC78-761F-E619-8AAA-994A3EDDA0C2}"/>
                      </a:ext>
                    </a:extLst>
                  </p:cNvPr>
                  <p:cNvSpPr/>
                  <p:nvPr/>
                </p:nvSpPr>
                <p:spPr>
                  <a:xfrm>
                    <a:off x="2202384" y="5873895"/>
                    <a:ext cx="3598" cy="8010"/>
                  </a:xfrm>
                  <a:custGeom>
                    <a:avLst/>
                    <a:gdLst>
                      <a:gd name="connsiteX0" fmla="*/ 746 w 3598"/>
                      <a:gd name="connsiteY0" fmla="*/ 25 h 8010"/>
                      <a:gd name="connsiteX1" fmla="*/ 348 w 3598"/>
                      <a:gd name="connsiteY1" fmla="*/ 4185 h 8010"/>
                      <a:gd name="connsiteX2" fmla="*/ 3138 w 3598"/>
                      <a:gd name="connsiteY2" fmla="*/ 7750 h 8010"/>
                      <a:gd name="connsiteX3" fmla="*/ 3138 w 3598"/>
                      <a:gd name="connsiteY3" fmla="*/ 2996 h 8010"/>
                      <a:gd name="connsiteX4" fmla="*/ 746 w 3598"/>
                      <a:gd name="connsiteY4" fmla="*/ 25 h 80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98" h="8010">
                        <a:moveTo>
                          <a:pt x="746" y="25"/>
                        </a:moveTo>
                        <a:cubicBezTo>
                          <a:pt x="-51" y="421"/>
                          <a:pt x="-250" y="2204"/>
                          <a:pt x="348" y="4185"/>
                        </a:cubicBezTo>
                        <a:cubicBezTo>
                          <a:pt x="946" y="6760"/>
                          <a:pt x="2142" y="8741"/>
                          <a:pt x="3138" y="7750"/>
                        </a:cubicBezTo>
                        <a:cubicBezTo>
                          <a:pt x="3936" y="7156"/>
                          <a:pt x="3537" y="4977"/>
                          <a:pt x="3138" y="2996"/>
                        </a:cubicBezTo>
                        <a:cubicBezTo>
                          <a:pt x="2540" y="817"/>
                          <a:pt x="1544" y="-173"/>
                          <a:pt x="746" y="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41" name="Freeform 3640">
                    <a:extLst>
                      <a:ext uri="{FF2B5EF4-FFF2-40B4-BE49-F238E27FC236}">
                        <a16:creationId xmlns:a16="http://schemas.microsoft.com/office/drawing/2014/main" id="{C6041228-61ED-DEFE-C20A-4A7CE8D46518}"/>
                      </a:ext>
                    </a:extLst>
                  </p:cNvPr>
                  <p:cNvSpPr/>
                  <p:nvPr/>
                </p:nvSpPr>
                <p:spPr>
                  <a:xfrm>
                    <a:off x="2200412" y="5749124"/>
                    <a:ext cx="5871" cy="11145"/>
                  </a:xfrm>
                  <a:custGeom>
                    <a:avLst/>
                    <a:gdLst>
                      <a:gd name="connsiteX0" fmla="*/ 3516 w 5871"/>
                      <a:gd name="connsiteY0" fmla="*/ 3169 h 11145"/>
                      <a:gd name="connsiteX1" fmla="*/ 1124 w 5871"/>
                      <a:gd name="connsiteY1" fmla="*/ 0 h 11145"/>
                      <a:gd name="connsiteX2" fmla="*/ 127 w 5871"/>
                      <a:gd name="connsiteY2" fmla="*/ 3962 h 11145"/>
                      <a:gd name="connsiteX3" fmla="*/ 725 w 5871"/>
                      <a:gd name="connsiteY3" fmla="*/ 5943 h 11145"/>
                      <a:gd name="connsiteX4" fmla="*/ 1722 w 5871"/>
                      <a:gd name="connsiteY4" fmla="*/ 8716 h 11145"/>
                      <a:gd name="connsiteX5" fmla="*/ 5509 w 5871"/>
                      <a:gd name="connsiteY5" fmla="*/ 10895 h 11145"/>
                      <a:gd name="connsiteX6" fmla="*/ 4512 w 5871"/>
                      <a:gd name="connsiteY6" fmla="*/ 6537 h 11145"/>
                      <a:gd name="connsiteX7" fmla="*/ 4113 w 5871"/>
                      <a:gd name="connsiteY7" fmla="*/ 5943 h 11145"/>
                      <a:gd name="connsiteX8" fmla="*/ 3516 w 5871"/>
                      <a:gd name="connsiteY8" fmla="*/ 3169 h 11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71" h="11145">
                        <a:moveTo>
                          <a:pt x="3516" y="3169"/>
                        </a:moveTo>
                        <a:cubicBezTo>
                          <a:pt x="3117" y="1188"/>
                          <a:pt x="2120" y="0"/>
                          <a:pt x="1124" y="0"/>
                        </a:cubicBezTo>
                        <a:cubicBezTo>
                          <a:pt x="326" y="594"/>
                          <a:pt x="-272" y="1981"/>
                          <a:pt x="127" y="3962"/>
                        </a:cubicBezTo>
                        <a:cubicBezTo>
                          <a:pt x="326" y="4754"/>
                          <a:pt x="526" y="5348"/>
                          <a:pt x="725" y="5943"/>
                        </a:cubicBezTo>
                        <a:cubicBezTo>
                          <a:pt x="526" y="6537"/>
                          <a:pt x="924" y="7527"/>
                          <a:pt x="1722" y="8716"/>
                        </a:cubicBezTo>
                        <a:cubicBezTo>
                          <a:pt x="3117" y="10499"/>
                          <a:pt x="4512" y="11687"/>
                          <a:pt x="5509" y="10895"/>
                        </a:cubicBezTo>
                        <a:cubicBezTo>
                          <a:pt x="6306" y="10103"/>
                          <a:pt x="5708" y="8320"/>
                          <a:pt x="4512" y="6537"/>
                        </a:cubicBezTo>
                        <a:cubicBezTo>
                          <a:pt x="4313" y="6339"/>
                          <a:pt x="4113" y="6141"/>
                          <a:pt x="4113" y="5943"/>
                        </a:cubicBezTo>
                        <a:cubicBezTo>
                          <a:pt x="3914" y="5348"/>
                          <a:pt x="3715" y="4358"/>
                          <a:pt x="3516" y="31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42" name="Freeform 3641">
                    <a:extLst>
                      <a:ext uri="{FF2B5EF4-FFF2-40B4-BE49-F238E27FC236}">
                        <a16:creationId xmlns:a16="http://schemas.microsoft.com/office/drawing/2014/main" id="{BB592BB8-C58C-2D05-9689-653AED629E0D}"/>
                      </a:ext>
                    </a:extLst>
                  </p:cNvPr>
                  <p:cNvSpPr/>
                  <p:nvPr/>
                </p:nvSpPr>
                <p:spPr>
                  <a:xfrm>
                    <a:off x="2248738" y="5755343"/>
                    <a:ext cx="4501" cy="10223"/>
                  </a:xfrm>
                  <a:custGeom>
                    <a:avLst/>
                    <a:gdLst>
                      <a:gd name="connsiteX0" fmla="*/ 38 w 4501"/>
                      <a:gd name="connsiteY0" fmla="*/ 7252 h 10223"/>
                      <a:gd name="connsiteX1" fmla="*/ 2230 w 4501"/>
                      <a:gd name="connsiteY1" fmla="*/ 10223 h 10223"/>
                      <a:gd name="connsiteX2" fmla="*/ 4024 w 4501"/>
                      <a:gd name="connsiteY2" fmla="*/ 5667 h 10223"/>
                      <a:gd name="connsiteX3" fmla="*/ 4224 w 4501"/>
                      <a:gd name="connsiteY3" fmla="*/ 1705 h 10223"/>
                      <a:gd name="connsiteX4" fmla="*/ 2430 w 4501"/>
                      <a:gd name="connsiteY4" fmla="*/ 120 h 10223"/>
                      <a:gd name="connsiteX5" fmla="*/ 1632 w 4501"/>
                      <a:gd name="connsiteY5" fmla="*/ 1903 h 10223"/>
                      <a:gd name="connsiteX6" fmla="*/ 1632 w 4501"/>
                      <a:gd name="connsiteY6" fmla="*/ 1903 h 10223"/>
                      <a:gd name="connsiteX7" fmla="*/ 38 w 4501"/>
                      <a:gd name="connsiteY7" fmla="*/ 7252 h 102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501" h="10223">
                        <a:moveTo>
                          <a:pt x="38" y="7252"/>
                        </a:moveTo>
                        <a:cubicBezTo>
                          <a:pt x="237" y="9827"/>
                          <a:pt x="1234" y="10025"/>
                          <a:pt x="2230" y="10223"/>
                        </a:cubicBezTo>
                        <a:cubicBezTo>
                          <a:pt x="3426" y="9827"/>
                          <a:pt x="4224" y="8044"/>
                          <a:pt x="4024" y="5667"/>
                        </a:cubicBezTo>
                        <a:cubicBezTo>
                          <a:pt x="4622" y="4677"/>
                          <a:pt x="4622" y="3488"/>
                          <a:pt x="4224" y="1705"/>
                        </a:cubicBezTo>
                        <a:cubicBezTo>
                          <a:pt x="3825" y="319"/>
                          <a:pt x="3227" y="-276"/>
                          <a:pt x="2430" y="120"/>
                        </a:cubicBezTo>
                        <a:cubicBezTo>
                          <a:pt x="2031" y="715"/>
                          <a:pt x="1832" y="1309"/>
                          <a:pt x="1632" y="1903"/>
                        </a:cubicBezTo>
                        <a:lnTo>
                          <a:pt x="1632" y="1903"/>
                        </a:lnTo>
                        <a:cubicBezTo>
                          <a:pt x="436" y="2498"/>
                          <a:pt x="-162" y="4677"/>
                          <a:pt x="38" y="72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43" name="Freeform 3642">
                    <a:extLst>
                      <a:ext uri="{FF2B5EF4-FFF2-40B4-BE49-F238E27FC236}">
                        <a16:creationId xmlns:a16="http://schemas.microsoft.com/office/drawing/2014/main" id="{B77DC25E-852B-09F8-3F0B-BF55832C3DC7}"/>
                      </a:ext>
                    </a:extLst>
                  </p:cNvPr>
                  <p:cNvSpPr/>
                  <p:nvPr/>
                </p:nvSpPr>
                <p:spPr>
                  <a:xfrm>
                    <a:off x="2089066" y="5811486"/>
                    <a:ext cx="3488" cy="5951"/>
                  </a:xfrm>
                  <a:custGeom>
                    <a:avLst/>
                    <a:gdLst>
                      <a:gd name="connsiteX0" fmla="*/ 847 w 3488"/>
                      <a:gd name="connsiteY0" fmla="*/ 36 h 5951"/>
                      <a:gd name="connsiteX1" fmla="*/ 249 w 3488"/>
                      <a:gd name="connsiteY1" fmla="*/ 3403 h 5951"/>
                      <a:gd name="connsiteX2" fmla="*/ 3040 w 3488"/>
                      <a:gd name="connsiteY2" fmla="*/ 5780 h 5951"/>
                      <a:gd name="connsiteX3" fmla="*/ 3040 w 3488"/>
                      <a:gd name="connsiteY3" fmla="*/ 2611 h 5951"/>
                      <a:gd name="connsiteX4" fmla="*/ 847 w 3488"/>
                      <a:gd name="connsiteY4" fmla="*/ 36 h 59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88" h="5951">
                        <a:moveTo>
                          <a:pt x="847" y="36"/>
                        </a:moveTo>
                        <a:cubicBezTo>
                          <a:pt x="-150" y="828"/>
                          <a:pt x="-150" y="2017"/>
                          <a:pt x="249" y="3403"/>
                        </a:cubicBezTo>
                        <a:cubicBezTo>
                          <a:pt x="1046" y="5384"/>
                          <a:pt x="2043" y="6375"/>
                          <a:pt x="3040" y="5780"/>
                        </a:cubicBezTo>
                        <a:cubicBezTo>
                          <a:pt x="3638" y="5384"/>
                          <a:pt x="3638" y="3997"/>
                          <a:pt x="3040" y="2611"/>
                        </a:cubicBezTo>
                        <a:cubicBezTo>
                          <a:pt x="2242" y="432"/>
                          <a:pt x="1246" y="-162"/>
                          <a:pt x="847" y="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44" name="Freeform 3643">
                    <a:extLst>
                      <a:ext uri="{FF2B5EF4-FFF2-40B4-BE49-F238E27FC236}">
                        <a16:creationId xmlns:a16="http://schemas.microsoft.com/office/drawing/2014/main" id="{28146E16-014F-77EC-A275-79C6BC85A4E8}"/>
                      </a:ext>
                    </a:extLst>
                  </p:cNvPr>
                  <p:cNvSpPr/>
                  <p:nvPr/>
                </p:nvSpPr>
                <p:spPr>
                  <a:xfrm>
                    <a:off x="2187651" y="5810531"/>
                    <a:ext cx="3120" cy="7041"/>
                  </a:xfrm>
                  <a:custGeom>
                    <a:avLst/>
                    <a:gdLst>
                      <a:gd name="connsiteX0" fmla="*/ 2523 w 3120"/>
                      <a:gd name="connsiteY0" fmla="*/ 6933 h 7041"/>
                      <a:gd name="connsiteX1" fmla="*/ 2523 w 3120"/>
                      <a:gd name="connsiteY1" fmla="*/ 1981 h 7041"/>
                      <a:gd name="connsiteX2" fmla="*/ 330 w 3120"/>
                      <a:gd name="connsiteY2" fmla="*/ 397 h 7041"/>
                      <a:gd name="connsiteX3" fmla="*/ 131 w 3120"/>
                      <a:gd name="connsiteY3" fmla="*/ 3962 h 7041"/>
                      <a:gd name="connsiteX4" fmla="*/ 2523 w 3120"/>
                      <a:gd name="connsiteY4" fmla="*/ 6933 h 70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20" h="7041">
                        <a:moveTo>
                          <a:pt x="2523" y="6933"/>
                        </a:moveTo>
                        <a:cubicBezTo>
                          <a:pt x="3320" y="6339"/>
                          <a:pt x="3320" y="4556"/>
                          <a:pt x="2523" y="1981"/>
                        </a:cubicBezTo>
                        <a:cubicBezTo>
                          <a:pt x="1925" y="397"/>
                          <a:pt x="1128" y="-594"/>
                          <a:pt x="330" y="397"/>
                        </a:cubicBezTo>
                        <a:cubicBezTo>
                          <a:pt x="-68" y="793"/>
                          <a:pt x="-68" y="2774"/>
                          <a:pt x="131" y="3962"/>
                        </a:cubicBezTo>
                        <a:cubicBezTo>
                          <a:pt x="729" y="5547"/>
                          <a:pt x="1526" y="7528"/>
                          <a:pt x="2523" y="69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45" name="Freeform 3644">
                    <a:extLst>
                      <a:ext uri="{FF2B5EF4-FFF2-40B4-BE49-F238E27FC236}">
                        <a16:creationId xmlns:a16="http://schemas.microsoft.com/office/drawing/2014/main" id="{8736A850-217A-2DCE-68BF-B9BD26CA360B}"/>
                      </a:ext>
                    </a:extLst>
                  </p:cNvPr>
                  <p:cNvSpPr/>
                  <p:nvPr/>
                </p:nvSpPr>
                <p:spPr>
                  <a:xfrm>
                    <a:off x="2214729" y="5811093"/>
                    <a:ext cx="2780" cy="6925"/>
                  </a:xfrm>
                  <a:custGeom>
                    <a:avLst/>
                    <a:gdLst>
                      <a:gd name="connsiteX0" fmla="*/ 560 w 2780"/>
                      <a:gd name="connsiteY0" fmla="*/ 231 h 6925"/>
                      <a:gd name="connsiteX1" fmla="*/ 361 w 2780"/>
                      <a:gd name="connsiteY1" fmla="*/ 4788 h 6925"/>
                      <a:gd name="connsiteX2" fmla="*/ 2155 w 2780"/>
                      <a:gd name="connsiteY2" fmla="*/ 6768 h 6925"/>
                      <a:gd name="connsiteX3" fmla="*/ 2354 w 2780"/>
                      <a:gd name="connsiteY3" fmla="*/ 2212 h 6925"/>
                      <a:gd name="connsiteX4" fmla="*/ 560 w 2780"/>
                      <a:gd name="connsiteY4" fmla="*/ 231 h 6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80" h="6925">
                        <a:moveTo>
                          <a:pt x="560" y="231"/>
                        </a:moveTo>
                        <a:cubicBezTo>
                          <a:pt x="-38" y="1222"/>
                          <a:pt x="-237" y="2609"/>
                          <a:pt x="361" y="4788"/>
                        </a:cubicBezTo>
                        <a:cubicBezTo>
                          <a:pt x="760" y="6174"/>
                          <a:pt x="1557" y="7363"/>
                          <a:pt x="2155" y="6768"/>
                        </a:cubicBezTo>
                        <a:cubicBezTo>
                          <a:pt x="2952" y="5976"/>
                          <a:pt x="2952" y="4193"/>
                          <a:pt x="2354" y="2212"/>
                        </a:cubicBezTo>
                        <a:cubicBezTo>
                          <a:pt x="1756" y="826"/>
                          <a:pt x="1158" y="-561"/>
                          <a:pt x="560" y="2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46" name="Freeform 3645">
                    <a:extLst>
                      <a:ext uri="{FF2B5EF4-FFF2-40B4-BE49-F238E27FC236}">
                        <a16:creationId xmlns:a16="http://schemas.microsoft.com/office/drawing/2014/main" id="{B44F3696-A18F-FBAA-4EAC-6F9F201DBE8B}"/>
                      </a:ext>
                    </a:extLst>
                  </p:cNvPr>
                  <p:cNvSpPr/>
                  <p:nvPr/>
                </p:nvSpPr>
                <p:spPr>
                  <a:xfrm>
                    <a:off x="2301298" y="5819536"/>
                    <a:ext cx="17057" cy="25837"/>
                  </a:xfrm>
                  <a:custGeom>
                    <a:avLst/>
                    <a:gdLst>
                      <a:gd name="connsiteX0" fmla="*/ 698 w 17057"/>
                      <a:gd name="connsiteY0" fmla="*/ 25661 h 25837"/>
                      <a:gd name="connsiteX1" fmla="*/ 2890 w 17057"/>
                      <a:gd name="connsiteY1" fmla="*/ 21897 h 25837"/>
                      <a:gd name="connsiteX2" fmla="*/ 6677 w 17057"/>
                      <a:gd name="connsiteY2" fmla="*/ 8824 h 25837"/>
                      <a:gd name="connsiteX3" fmla="*/ 11860 w 17057"/>
                      <a:gd name="connsiteY3" fmla="*/ 11597 h 25837"/>
                      <a:gd name="connsiteX4" fmla="*/ 17042 w 17057"/>
                      <a:gd name="connsiteY4" fmla="*/ 9616 h 25837"/>
                      <a:gd name="connsiteX5" fmla="*/ 12657 w 17057"/>
                      <a:gd name="connsiteY5" fmla="*/ 5852 h 25837"/>
                      <a:gd name="connsiteX6" fmla="*/ 9667 w 17057"/>
                      <a:gd name="connsiteY6" fmla="*/ 5654 h 25837"/>
                      <a:gd name="connsiteX7" fmla="*/ 7674 w 17057"/>
                      <a:gd name="connsiteY7" fmla="*/ 306 h 25837"/>
                      <a:gd name="connsiteX8" fmla="*/ 498 w 17057"/>
                      <a:gd name="connsiteY8" fmla="*/ 19322 h 25837"/>
                      <a:gd name="connsiteX9" fmla="*/ 698 w 17057"/>
                      <a:gd name="connsiteY9" fmla="*/ 25661 h 258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057" h="25837">
                        <a:moveTo>
                          <a:pt x="698" y="25661"/>
                        </a:moveTo>
                        <a:cubicBezTo>
                          <a:pt x="1495" y="26454"/>
                          <a:pt x="2492" y="24473"/>
                          <a:pt x="2890" y="21897"/>
                        </a:cubicBezTo>
                        <a:cubicBezTo>
                          <a:pt x="3688" y="16351"/>
                          <a:pt x="4286" y="10408"/>
                          <a:pt x="6677" y="8824"/>
                        </a:cubicBezTo>
                        <a:cubicBezTo>
                          <a:pt x="7275" y="10210"/>
                          <a:pt x="9867" y="10805"/>
                          <a:pt x="11860" y="11597"/>
                        </a:cubicBezTo>
                        <a:cubicBezTo>
                          <a:pt x="14850" y="12191"/>
                          <a:pt x="16843" y="11399"/>
                          <a:pt x="17042" y="9616"/>
                        </a:cubicBezTo>
                        <a:cubicBezTo>
                          <a:pt x="17242" y="7833"/>
                          <a:pt x="15448" y="6447"/>
                          <a:pt x="12657" y="5852"/>
                        </a:cubicBezTo>
                        <a:cubicBezTo>
                          <a:pt x="11661" y="5654"/>
                          <a:pt x="10664" y="5654"/>
                          <a:pt x="9667" y="5654"/>
                        </a:cubicBezTo>
                        <a:cubicBezTo>
                          <a:pt x="10465" y="1494"/>
                          <a:pt x="9269" y="-883"/>
                          <a:pt x="7674" y="306"/>
                        </a:cubicBezTo>
                        <a:cubicBezTo>
                          <a:pt x="3688" y="3079"/>
                          <a:pt x="2292" y="11795"/>
                          <a:pt x="498" y="19322"/>
                        </a:cubicBezTo>
                        <a:cubicBezTo>
                          <a:pt x="-100" y="21897"/>
                          <a:pt x="-299" y="24869"/>
                          <a:pt x="698" y="2566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47" name="Freeform 3646">
                    <a:extLst>
                      <a:ext uri="{FF2B5EF4-FFF2-40B4-BE49-F238E27FC236}">
                        <a16:creationId xmlns:a16="http://schemas.microsoft.com/office/drawing/2014/main" id="{5E786871-EC69-B3ED-23C2-3BDBD0CF28C8}"/>
                      </a:ext>
                    </a:extLst>
                  </p:cNvPr>
                  <p:cNvSpPr/>
                  <p:nvPr/>
                </p:nvSpPr>
                <p:spPr>
                  <a:xfrm>
                    <a:off x="2290459" y="5785739"/>
                    <a:ext cx="6964" cy="18345"/>
                  </a:xfrm>
                  <a:custGeom>
                    <a:avLst/>
                    <a:gdLst>
                      <a:gd name="connsiteX0" fmla="*/ 973 w 6964"/>
                      <a:gd name="connsiteY0" fmla="*/ 1220 h 18345"/>
                      <a:gd name="connsiteX1" fmla="*/ 973 w 6964"/>
                      <a:gd name="connsiteY1" fmla="*/ 10332 h 18345"/>
                      <a:gd name="connsiteX2" fmla="*/ 4162 w 6964"/>
                      <a:gd name="connsiteY2" fmla="*/ 18256 h 18345"/>
                      <a:gd name="connsiteX3" fmla="*/ 6953 w 6964"/>
                      <a:gd name="connsiteY3" fmla="*/ 13502 h 18345"/>
                      <a:gd name="connsiteX4" fmla="*/ 4162 w 6964"/>
                      <a:gd name="connsiteY4" fmla="*/ 5182 h 18345"/>
                      <a:gd name="connsiteX5" fmla="*/ 973 w 6964"/>
                      <a:gd name="connsiteY5" fmla="*/ 1220 h 1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964" h="18345">
                        <a:moveTo>
                          <a:pt x="973" y="1220"/>
                        </a:moveTo>
                        <a:cubicBezTo>
                          <a:pt x="-422" y="3795"/>
                          <a:pt x="-223" y="7757"/>
                          <a:pt x="973" y="10332"/>
                        </a:cubicBezTo>
                        <a:cubicBezTo>
                          <a:pt x="2169" y="12908"/>
                          <a:pt x="2169" y="17662"/>
                          <a:pt x="4162" y="18256"/>
                        </a:cubicBezTo>
                        <a:cubicBezTo>
                          <a:pt x="5558" y="18652"/>
                          <a:pt x="6754" y="17860"/>
                          <a:pt x="6953" y="13502"/>
                        </a:cubicBezTo>
                        <a:cubicBezTo>
                          <a:pt x="7152" y="9144"/>
                          <a:pt x="4760" y="8550"/>
                          <a:pt x="4162" y="5182"/>
                        </a:cubicBezTo>
                        <a:cubicBezTo>
                          <a:pt x="3764" y="2211"/>
                          <a:pt x="2966" y="-2147"/>
                          <a:pt x="973" y="12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48" name="Freeform 3647">
                    <a:extLst>
                      <a:ext uri="{FF2B5EF4-FFF2-40B4-BE49-F238E27FC236}">
                        <a16:creationId xmlns:a16="http://schemas.microsoft.com/office/drawing/2014/main" id="{74A56B70-3C93-AFA0-33AE-2A30E84F51BA}"/>
                      </a:ext>
                    </a:extLst>
                  </p:cNvPr>
                  <p:cNvSpPr/>
                  <p:nvPr/>
                </p:nvSpPr>
                <p:spPr>
                  <a:xfrm>
                    <a:off x="2285851" y="5716608"/>
                    <a:ext cx="11243" cy="14688"/>
                  </a:xfrm>
                  <a:custGeom>
                    <a:avLst/>
                    <a:gdLst>
                      <a:gd name="connsiteX0" fmla="*/ 1794 w 11243"/>
                      <a:gd name="connsiteY0" fmla="*/ 30 h 14688"/>
                      <a:gd name="connsiteX1" fmla="*/ 0 w 11243"/>
                      <a:gd name="connsiteY1" fmla="*/ 4388 h 14688"/>
                      <a:gd name="connsiteX2" fmla="*/ 199 w 11243"/>
                      <a:gd name="connsiteY2" fmla="*/ 7359 h 14688"/>
                      <a:gd name="connsiteX3" fmla="*/ 0 w 11243"/>
                      <a:gd name="connsiteY3" fmla="*/ 10925 h 14688"/>
                      <a:gd name="connsiteX4" fmla="*/ 2192 w 11243"/>
                      <a:gd name="connsiteY4" fmla="*/ 14688 h 14688"/>
                      <a:gd name="connsiteX5" fmla="*/ 6777 w 11243"/>
                      <a:gd name="connsiteY5" fmla="*/ 10132 h 14688"/>
                      <a:gd name="connsiteX6" fmla="*/ 7774 w 11243"/>
                      <a:gd name="connsiteY6" fmla="*/ 12509 h 14688"/>
                      <a:gd name="connsiteX7" fmla="*/ 10963 w 11243"/>
                      <a:gd name="connsiteY7" fmla="*/ 14292 h 14688"/>
                      <a:gd name="connsiteX8" fmla="*/ 9966 w 11243"/>
                      <a:gd name="connsiteY8" fmla="*/ 8944 h 14688"/>
                      <a:gd name="connsiteX9" fmla="*/ 9169 w 11243"/>
                      <a:gd name="connsiteY9" fmla="*/ 7755 h 14688"/>
                      <a:gd name="connsiteX10" fmla="*/ 8770 w 11243"/>
                      <a:gd name="connsiteY10" fmla="*/ 3992 h 14688"/>
                      <a:gd name="connsiteX11" fmla="*/ 3787 w 11243"/>
                      <a:gd name="connsiteY11" fmla="*/ 2209 h 14688"/>
                      <a:gd name="connsiteX12" fmla="*/ 1794 w 11243"/>
                      <a:gd name="connsiteY12" fmla="*/ 30 h 14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1243" h="14688">
                        <a:moveTo>
                          <a:pt x="1794" y="30"/>
                        </a:moveTo>
                        <a:cubicBezTo>
                          <a:pt x="399" y="228"/>
                          <a:pt x="0" y="2407"/>
                          <a:pt x="0" y="4388"/>
                        </a:cubicBezTo>
                        <a:cubicBezTo>
                          <a:pt x="0" y="5378"/>
                          <a:pt x="0" y="6369"/>
                          <a:pt x="199" y="7359"/>
                        </a:cubicBezTo>
                        <a:cubicBezTo>
                          <a:pt x="0" y="8548"/>
                          <a:pt x="0" y="9736"/>
                          <a:pt x="0" y="10925"/>
                        </a:cubicBezTo>
                        <a:cubicBezTo>
                          <a:pt x="199" y="13104"/>
                          <a:pt x="797" y="14292"/>
                          <a:pt x="2192" y="14688"/>
                        </a:cubicBezTo>
                        <a:cubicBezTo>
                          <a:pt x="3588" y="13104"/>
                          <a:pt x="5182" y="11717"/>
                          <a:pt x="6777" y="10132"/>
                        </a:cubicBezTo>
                        <a:cubicBezTo>
                          <a:pt x="6976" y="10925"/>
                          <a:pt x="7375" y="11519"/>
                          <a:pt x="7774" y="12509"/>
                        </a:cubicBezTo>
                        <a:cubicBezTo>
                          <a:pt x="8970" y="14292"/>
                          <a:pt x="9966" y="15283"/>
                          <a:pt x="10963" y="14292"/>
                        </a:cubicBezTo>
                        <a:cubicBezTo>
                          <a:pt x="11362" y="13104"/>
                          <a:pt x="11561" y="11321"/>
                          <a:pt x="9966" y="8944"/>
                        </a:cubicBezTo>
                        <a:cubicBezTo>
                          <a:pt x="9767" y="8548"/>
                          <a:pt x="9368" y="8151"/>
                          <a:pt x="9169" y="7755"/>
                        </a:cubicBezTo>
                        <a:cubicBezTo>
                          <a:pt x="9767" y="6963"/>
                          <a:pt x="9568" y="4784"/>
                          <a:pt x="8770" y="3992"/>
                        </a:cubicBezTo>
                        <a:cubicBezTo>
                          <a:pt x="7176" y="1813"/>
                          <a:pt x="5581" y="1417"/>
                          <a:pt x="3787" y="2209"/>
                        </a:cubicBezTo>
                        <a:cubicBezTo>
                          <a:pt x="3588" y="624"/>
                          <a:pt x="3189" y="-168"/>
                          <a:pt x="1794" y="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49" name="Freeform 3648">
                    <a:extLst>
                      <a:ext uri="{FF2B5EF4-FFF2-40B4-BE49-F238E27FC236}">
                        <a16:creationId xmlns:a16="http://schemas.microsoft.com/office/drawing/2014/main" id="{93E294F5-60BF-60E3-D2D4-CA775645674C}"/>
                      </a:ext>
                    </a:extLst>
                  </p:cNvPr>
                  <p:cNvSpPr/>
                  <p:nvPr/>
                </p:nvSpPr>
                <p:spPr>
                  <a:xfrm>
                    <a:off x="2300787" y="5762311"/>
                    <a:ext cx="7599" cy="11040"/>
                  </a:xfrm>
                  <a:custGeom>
                    <a:avLst/>
                    <a:gdLst>
                      <a:gd name="connsiteX0" fmla="*/ 13 w 7599"/>
                      <a:gd name="connsiteY0" fmla="*/ 5434 h 11040"/>
                      <a:gd name="connsiteX1" fmla="*/ 3999 w 7599"/>
                      <a:gd name="connsiteY1" fmla="*/ 10981 h 11040"/>
                      <a:gd name="connsiteX2" fmla="*/ 7587 w 7599"/>
                      <a:gd name="connsiteY2" fmla="*/ 7613 h 11040"/>
                      <a:gd name="connsiteX3" fmla="*/ 3202 w 7599"/>
                      <a:gd name="connsiteY3" fmla="*/ 86 h 11040"/>
                      <a:gd name="connsiteX4" fmla="*/ 13 w 7599"/>
                      <a:gd name="connsiteY4" fmla="*/ 5434 h 11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99" h="11040">
                        <a:moveTo>
                          <a:pt x="13" y="5434"/>
                        </a:moveTo>
                        <a:cubicBezTo>
                          <a:pt x="-187" y="11179"/>
                          <a:pt x="2006" y="10584"/>
                          <a:pt x="3999" y="10981"/>
                        </a:cubicBezTo>
                        <a:cubicBezTo>
                          <a:pt x="5394" y="10981"/>
                          <a:pt x="7388" y="11773"/>
                          <a:pt x="7587" y="7613"/>
                        </a:cubicBezTo>
                        <a:cubicBezTo>
                          <a:pt x="7786" y="2265"/>
                          <a:pt x="5594" y="482"/>
                          <a:pt x="3202" y="86"/>
                        </a:cubicBezTo>
                        <a:cubicBezTo>
                          <a:pt x="1408" y="-509"/>
                          <a:pt x="212" y="2066"/>
                          <a:pt x="13" y="54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50" name="Freeform 3649">
                    <a:extLst>
                      <a:ext uri="{FF2B5EF4-FFF2-40B4-BE49-F238E27FC236}">
                        <a16:creationId xmlns:a16="http://schemas.microsoft.com/office/drawing/2014/main" id="{CC26C989-6F41-6871-C62D-28C63B1C5B48}"/>
                      </a:ext>
                    </a:extLst>
                  </p:cNvPr>
                  <p:cNvSpPr/>
                  <p:nvPr/>
                </p:nvSpPr>
                <p:spPr>
                  <a:xfrm>
                    <a:off x="2281266" y="5763387"/>
                    <a:ext cx="199" cy="396"/>
                  </a:xfrm>
                  <a:custGeom>
                    <a:avLst/>
                    <a:gdLst>
                      <a:gd name="connsiteX0" fmla="*/ 199 w 199"/>
                      <a:gd name="connsiteY0" fmla="*/ 396 h 396"/>
                      <a:gd name="connsiteX1" fmla="*/ 199 w 199"/>
                      <a:gd name="connsiteY1" fmla="*/ 0 h 396"/>
                      <a:gd name="connsiteX2" fmla="*/ 0 w 199"/>
                      <a:gd name="connsiteY2" fmla="*/ 198 h 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396">
                        <a:moveTo>
                          <a:pt x="199" y="396"/>
                        </a:moveTo>
                        <a:lnTo>
                          <a:pt x="199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51" name="Freeform 3650">
                    <a:extLst>
                      <a:ext uri="{FF2B5EF4-FFF2-40B4-BE49-F238E27FC236}">
                        <a16:creationId xmlns:a16="http://schemas.microsoft.com/office/drawing/2014/main" id="{CF1F8781-261F-095E-BC54-D6730BB4B4F7}"/>
                      </a:ext>
                    </a:extLst>
                  </p:cNvPr>
                  <p:cNvSpPr/>
                  <p:nvPr/>
                </p:nvSpPr>
                <p:spPr>
                  <a:xfrm>
                    <a:off x="2280484" y="5763585"/>
                    <a:ext cx="7767" cy="12962"/>
                  </a:xfrm>
                  <a:custGeom>
                    <a:avLst/>
                    <a:gdLst>
                      <a:gd name="connsiteX0" fmla="*/ 1778 w 7767"/>
                      <a:gd name="connsiteY0" fmla="*/ 12678 h 12962"/>
                      <a:gd name="connsiteX1" fmla="*/ 7758 w 7767"/>
                      <a:gd name="connsiteY1" fmla="*/ 7131 h 12962"/>
                      <a:gd name="connsiteX2" fmla="*/ 2974 w 7767"/>
                      <a:gd name="connsiteY2" fmla="*/ 1188 h 12962"/>
                      <a:gd name="connsiteX3" fmla="*/ 981 w 7767"/>
                      <a:gd name="connsiteY3" fmla="*/ 0 h 12962"/>
                      <a:gd name="connsiteX4" fmla="*/ 782 w 7767"/>
                      <a:gd name="connsiteY4" fmla="*/ 1188 h 12962"/>
                      <a:gd name="connsiteX5" fmla="*/ 1778 w 7767"/>
                      <a:gd name="connsiteY5" fmla="*/ 12678 h 129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767" h="12962">
                        <a:moveTo>
                          <a:pt x="1778" y="12678"/>
                        </a:moveTo>
                        <a:cubicBezTo>
                          <a:pt x="3572" y="14064"/>
                          <a:pt x="7559" y="10102"/>
                          <a:pt x="7758" y="7131"/>
                        </a:cubicBezTo>
                        <a:cubicBezTo>
                          <a:pt x="7958" y="0"/>
                          <a:pt x="4768" y="2377"/>
                          <a:pt x="2974" y="1188"/>
                        </a:cubicBezTo>
                        <a:lnTo>
                          <a:pt x="981" y="0"/>
                        </a:lnTo>
                        <a:lnTo>
                          <a:pt x="782" y="1188"/>
                        </a:lnTo>
                        <a:cubicBezTo>
                          <a:pt x="383" y="5348"/>
                          <a:pt x="-1211" y="10102"/>
                          <a:pt x="1778" y="126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52" name="Freeform 3651">
                    <a:extLst>
                      <a:ext uri="{FF2B5EF4-FFF2-40B4-BE49-F238E27FC236}">
                        <a16:creationId xmlns:a16="http://schemas.microsoft.com/office/drawing/2014/main" id="{78D3B080-13A0-7C04-4ACF-F2FCC8ED5C4A}"/>
                      </a:ext>
                    </a:extLst>
                  </p:cNvPr>
                  <p:cNvSpPr/>
                  <p:nvPr/>
                </p:nvSpPr>
                <p:spPr>
                  <a:xfrm>
                    <a:off x="2242670" y="5843535"/>
                    <a:ext cx="4312" cy="21867"/>
                  </a:xfrm>
                  <a:custGeom>
                    <a:avLst/>
                    <a:gdLst>
                      <a:gd name="connsiteX0" fmla="*/ 1123 w 4312"/>
                      <a:gd name="connsiteY0" fmla="*/ 78 h 21867"/>
                      <a:gd name="connsiteX1" fmla="*/ 525 w 4312"/>
                      <a:gd name="connsiteY1" fmla="*/ 8199 h 21867"/>
                      <a:gd name="connsiteX2" fmla="*/ 2518 w 4312"/>
                      <a:gd name="connsiteY2" fmla="*/ 21471 h 21867"/>
                      <a:gd name="connsiteX3" fmla="*/ 3515 w 4312"/>
                      <a:gd name="connsiteY3" fmla="*/ 21868 h 21867"/>
                      <a:gd name="connsiteX4" fmla="*/ 4312 w 4312"/>
                      <a:gd name="connsiteY4" fmla="*/ 20481 h 21867"/>
                      <a:gd name="connsiteX5" fmla="*/ 2717 w 4312"/>
                      <a:gd name="connsiteY5" fmla="*/ 2059 h 21867"/>
                      <a:gd name="connsiteX6" fmla="*/ 1123 w 4312"/>
                      <a:gd name="connsiteY6" fmla="*/ 78 h 218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312" h="21867">
                        <a:moveTo>
                          <a:pt x="1123" y="78"/>
                        </a:moveTo>
                        <a:cubicBezTo>
                          <a:pt x="-472" y="1266"/>
                          <a:pt x="-73" y="4634"/>
                          <a:pt x="525" y="8199"/>
                        </a:cubicBezTo>
                        <a:cubicBezTo>
                          <a:pt x="1123" y="12557"/>
                          <a:pt x="-73" y="17510"/>
                          <a:pt x="2518" y="21471"/>
                        </a:cubicBezTo>
                        <a:cubicBezTo>
                          <a:pt x="2917" y="21868"/>
                          <a:pt x="3316" y="21669"/>
                          <a:pt x="3515" y="21868"/>
                        </a:cubicBezTo>
                        <a:cubicBezTo>
                          <a:pt x="3714" y="21471"/>
                          <a:pt x="4312" y="21075"/>
                          <a:pt x="4312" y="20481"/>
                        </a:cubicBezTo>
                        <a:lnTo>
                          <a:pt x="2717" y="2059"/>
                        </a:lnTo>
                        <a:cubicBezTo>
                          <a:pt x="2518" y="870"/>
                          <a:pt x="1721" y="-318"/>
                          <a:pt x="1123" y="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53" name="Freeform 3652">
                    <a:extLst>
                      <a:ext uri="{FF2B5EF4-FFF2-40B4-BE49-F238E27FC236}">
                        <a16:creationId xmlns:a16="http://schemas.microsoft.com/office/drawing/2014/main" id="{33914D66-3FF1-8BC3-FE01-E71BAE2BD4C0}"/>
                      </a:ext>
                    </a:extLst>
                  </p:cNvPr>
                  <p:cNvSpPr/>
                  <p:nvPr/>
                </p:nvSpPr>
                <p:spPr>
                  <a:xfrm>
                    <a:off x="2271698" y="5781809"/>
                    <a:ext cx="199" cy="197"/>
                  </a:xfrm>
                  <a:custGeom>
                    <a:avLst/>
                    <a:gdLst>
                      <a:gd name="connsiteX0" fmla="*/ 0 w 199"/>
                      <a:gd name="connsiteY0" fmla="*/ 198 h 197"/>
                      <a:gd name="connsiteX1" fmla="*/ 199 w 199"/>
                      <a:gd name="connsiteY1" fmla="*/ 198 h 197"/>
                      <a:gd name="connsiteX2" fmla="*/ 199 w 199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0" y="198"/>
                        </a:moveTo>
                        <a:lnTo>
                          <a:pt x="199" y="198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54" name="Freeform 3653">
                    <a:extLst>
                      <a:ext uri="{FF2B5EF4-FFF2-40B4-BE49-F238E27FC236}">
                        <a16:creationId xmlns:a16="http://schemas.microsoft.com/office/drawing/2014/main" id="{A353DAC3-78E3-683B-2020-26B6175C55DB}"/>
                      </a:ext>
                    </a:extLst>
                  </p:cNvPr>
                  <p:cNvSpPr/>
                  <p:nvPr/>
                </p:nvSpPr>
                <p:spPr>
                  <a:xfrm>
                    <a:off x="2284729" y="5801745"/>
                    <a:ext cx="5326" cy="21860"/>
                  </a:xfrm>
                  <a:custGeom>
                    <a:avLst/>
                    <a:gdLst>
                      <a:gd name="connsiteX0" fmla="*/ 3115 w 5326"/>
                      <a:gd name="connsiteY0" fmla="*/ 2844 h 21860"/>
                      <a:gd name="connsiteX1" fmla="*/ 1321 w 5326"/>
                      <a:gd name="connsiteY1" fmla="*/ 269 h 21860"/>
                      <a:gd name="connsiteX2" fmla="*/ 523 w 5326"/>
                      <a:gd name="connsiteY2" fmla="*/ 5419 h 21860"/>
                      <a:gd name="connsiteX3" fmla="*/ 723 w 5326"/>
                      <a:gd name="connsiteY3" fmla="*/ 6409 h 21860"/>
                      <a:gd name="connsiteX4" fmla="*/ 125 w 5326"/>
                      <a:gd name="connsiteY4" fmla="*/ 9183 h 21860"/>
                      <a:gd name="connsiteX5" fmla="*/ 1321 w 5326"/>
                      <a:gd name="connsiteY5" fmla="*/ 15125 h 21860"/>
                      <a:gd name="connsiteX6" fmla="*/ 1919 w 5326"/>
                      <a:gd name="connsiteY6" fmla="*/ 14927 h 21860"/>
                      <a:gd name="connsiteX7" fmla="*/ 2915 w 5326"/>
                      <a:gd name="connsiteY7" fmla="*/ 21860 h 21860"/>
                      <a:gd name="connsiteX8" fmla="*/ 4909 w 5326"/>
                      <a:gd name="connsiteY8" fmla="*/ 13541 h 21860"/>
                      <a:gd name="connsiteX9" fmla="*/ 3115 w 5326"/>
                      <a:gd name="connsiteY9" fmla="*/ 2844 h 218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326" h="21860">
                        <a:moveTo>
                          <a:pt x="3115" y="2844"/>
                        </a:moveTo>
                        <a:cubicBezTo>
                          <a:pt x="3115" y="467"/>
                          <a:pt x="2118" y="-524"/>
                          <a:pt x="1321" y="269"/>
                        </a:cubicBezTo>
                        <a:cubicBezTo>
                          <a:pt x="523" y="1061"/>
                          <a:pt x="125" y="3438"/>
                          <a:pt x="523" y="5419"/>
                        </a:cubicBezTo>
                        <a:lnTo>
                          <a:pt x="723" y="6409"/>
                        </a:lnTo>
                        <a:cubicBezTo>
                          <a:pt x="324" y="7202"/>
                          <a:pt x="125" y="8192"/>
                          <a:pt x="125" y="9183"/>
                        </a:cubicBezTo>
                        <a:cubicBezTo>
                          <a:pt x="-274" y="11956"/>
                          <a:pt x="324" y="13937"/>
                          <a:pt x="1321" y="15125"/>
                        </a:cubicBezTo>
                        <a:cubicBezTo>
                          <a:pt x="1520" y="15125"/>
                          <a:pt x="1719" y="14927"/>
                          <a:pt x="1919" y="14927"/>
                        </a:cubicBezTo>
                        <a:lnTo>
                          <a:pt x="2915" y="21860"/>
                        </a:lnTo>
                        <a:cubicBezTo>
                          <a:pt x="4510" y="20672"/>
                          <a:pt x="6105" y="18493"/>
                          <a:pt x="4909" y="13541"/>
                        </a:cubicBezTo>
                        <a:cubicBezTo>
                          <a:pt x="4111" y="10173"/>
                          <a:pt x="3314" y="6806"/>
                          <a:pt x="3115" y="28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55" name="Freeform 3654">
                    <a:extLst>
                      <a:ext uri="{FF2B5EF4-FFF2-40B4-BE49-F238E27FC236}">
                        <a16:creationId xmlns:a16="http://schemas.microsoft.com/office/drawing/2014/main" id="{327FF0D3-221F-7062-F370-BE1DA3B45B1F}"/>
                      </a:ext>
                    </a:extLst>
                  </p:cNvPr>
                  <p:cNvSpPr/>
                  <p:nvPr/>
                </p:nvSpPr>
                <p:spPr>
                  <a:xfrm>
                    <a:off x="2258456" y="5762000"/>
                    <a:ext cx="10068" cy="11047"/>
                  </a:xfrm>
                  <a:custGeom>
                    <a:avLst/>
                    <a:gdLst>
                      <a:gd name="connsiteX0" fmla="*/ 2678 w 10068"/>
                      <a:gd name="connsiteY0" fmla="*/ 0 h 11047"/>
                      <a:gd name="connsiteX1" fmla="*/ 87 w 10068"/>
                      <a:gd name="connsiteY1" fmla="*/ 6339 h 11047"/>
                      <a:gd name="connsiteX2" fmla="*/ 2678 w 10068"/>
                      <a:gd name="connsiteY2" fmla="*/ 10895 h 11047"/>
                      <a:gd name="connsiteX3" fmla="*/ 5070 w 10068"/>
                      <a:gd name="connsiteY3" fmla="*/ 8914 h 11047"/>
                      <a:gd name="connsiteX4" fmla="*/ 7462 w 10068"/>
                      <a:gd name="connsiteY4" fmla="*/ 10895 h 11047"/>
                      <a:gd name="connsiteX5" fmla="*/ 10053 w 10068"/>
                      <a:gd name="connsiteY5" fmla="*/ 8122 h 11047"/>
                      <a:gd name="connsiteX6" fmla="*/ 6864 w 10068"/>
                      <a:gd name="connsiteY6" fmla="*/ 1783 h 11047"/>
                      <a:gd name="connsiteX7" fmla="*/ 5867 w 10068"/>
                      <a:gd name="connsiteY7" fmla="*/ 2179 h 11047"/>
                      <a:gd name="connsiteX8" fmla="*/ 2678 w 10068"/>
                      <a:gd name="connsiteY8" fmla="*/ 0 h 11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068" h="11047">
                        <a:moveTo>
                          <a:pt x="2678" y="0"/>
                        </a:moveTo>
                        <a:cubicBezTo>
                          <a:pt x="685" y="0"/>
                          <a:pt x="-312" y="2377"/>
                          <a:pt x="87" y="6339"/>
                        </a:cubicBezTo>
                        <a:cubicBezTo>
                          <a:pt x="286" y="8914"/>
                          <a:pt x="1283" y="11093"/>
                          <a:pt x="2678" y="10895"/>
                        </a:cubicBezTo>
                        <a:cubicBezTo>
                          <a:pt x="3675" y="10697"/>
                          <a:pt x="4472" y="10102"/>
                          <a:pt x="5070" y="8914"/>
                        </a:cubicBezTo>
                        <a:cubicBezTo>
                          <a:pt x="5668" y="10102"/>
                          <a:pt x="6465" y="10697"/>
                          <a:pt x="7462" y="10895"/>
                        </a:cubicBezTo>
                        <a:cubicBezTo>
                          <a:pt x="8658" y="11291"/>
                          <a:pt x="10053" y="11093"/>
                          <a:pt x="10053" y="8122"/>
                        </a:cubicBezTo>
                        <a:cubicBezTo>
                          <a:pt x="10252" y="3764"/>
                          <a:pt x="8458" y="2773"/>
                          <a:pt x="6864" y="1783"/>
                        </a:cubicBezTo>
                        <a:cubicBezTo>
                          <a:pt x="6465" y="1783"/>
                          <a:pt x="6067" y="1981"/>
                          <a:pt x="5867" y="2179"/>
                        </a:cubicBezTo>
                        <a:cubicBezTo>
                          <a:pt x="4870" y="396"/>
                          <a:pt x="3675" y="0"/>
                          <a:pt x="2678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56" name="Freeform 3655">
                    <a:extLst>
                      <a:ext uri="{FF2B5EF4-FFF2-40B4-BE49-F238E27FC236}">
                        <a16:creationId xmlns:a16="http://schemas.microsoft.com/office/drawing/2014/main" id="{B4D9C204-8687-9C30-3CAC-D62CD4D113AB}"/>
                      </a:ext>
                    </a:extLst>
                  </p:cNvPr>
                  <p:cNvSpPr/>
                  <p:nvPr/>
                </p:nvSpPr>
                <p:spPr>
                  <a:xfrm>
                    <a:off x="2319564" y="5728127"/>
                    <a:ext cx="7756" cy="10114"/>
                  </a:xfrm>
                  <a:custGeom>
                    <a:avLst/>
                    <a:gdLst>
                      <a:gd name="connsiteX0" fmla="*/ 2564 w 7756"/>
                      <a:gd name="connsiteY0" fmla="*/ 10102 h 10114"/>
                      <a:gd name="connsiteX1" fmla="*/ 7547 w 7756"/>
                      <a:gd name="connsiteY1" fmla="*/ 6339 h 10114"/>
                      <a:gd name="connsiteX2" fmla="*/ 3960 w 7756"/>
                      <a:gd name="connsiteY2" fmla="*/ 0 h 10114"/>
                      <a:gd name="connsiteX3" fmla="*/ 172 w 7756"/>
                      <a:gd name="connsiteY3" fmla="*/ 4754 h 10114"/>
                      <a:gd name="connsiteX4" fmla="*/ 2564 w 7756"/>
                      <a:gd name="connsiteY4" fmla="*/ 10102 h 101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56" h="10114">
                        <a:moveTo>
                          <a:pt x="2564" y="10102"/>
                        </a:moveTo>
                        <a:cubicBezTo>
                          <a:pt x="4358" y="10102"/>
                          <a:pt x="6750" y="10499"/>
                          <a:pt x="7547" y="6339"/>
                        </a:cubicBezTo>
                        <a:cubicBezTo>
                          <a:pt x="8544" y="1783"/>
                          <a:pt x="5753" y="1585"/>
                          <a:pt x="3960" y="0"/>
                        </a:cubicBezTo>
                        <a:cubicBezTo>
                          <a:pt x="2166" y="0"/>
                          <a:pt x="770" y="1387"/>
                          <a:pt x="172" y="4754"/>
                        </a:cubicBezTo>
                        <a:cubicBezTo>
                          <a:pt x="-426" y="8122"/>
                          <a:pt x="571" y="10301"/>
                          <a:pt x="2564" y="101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57" name="Freeform 3656">
                    <a:extLst>
                      <a:ext uri="{FF2B5EF4-FFF2-40B4-BE49-F238E27FC236}">
                        <a16:creationId xmlns:a16="http://schemas.microsoft.com/office/drawing/2014/main" id="{291D643E-3BEE-8C0C-5567-760CE61C10AA}"/>
                      </a:ext>
                    </a:extLst>
                  </p:cNvPr>
                  <p:cNvSpPr/>
                  <p:nvPr/>
                </p:nvSpPr>
                <p:spPr>
                  <a:xfrm>
                    <a:off x="2296893" y="5861671"/>
                    <a:ext cx="4184" cy="10719"/>
                  </a:xfrm>
                  <a:custGeom>
                    <a:avLst/>
                    <a:gdLst>
                      <a:gd name="connsiteX0" fmla="*/ 2113 w 4184"/>
                      <a:gd name="connsiteY0" fmla="*/ 166 h 10719"/>
                      <a:gd name="connsiteX1" fmla="*/ 120 w 4184"/>
                      <a:gd name="connsiteY1" fmla="*/ 3335 h 10719"/>
                      <a:gd name="connsiteX2" fmla="*/ 2113 w 4184"/>
                      <a:gd name="connsiteY2" fmla="*/ 10665 h 10719"/>
                      <a:gd name="connsiteX3" fmla="*/ 4106 w 4184"/>
                      <a:gd name="connsiteY3" fmla="*/ 6703 h 10719"/>
                      <a:gd name="connsiteX4" fmla="*/ 2113 w 4184"/>
                      <a:gd name="connsiteY4" fmla="*/ 166 h 107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184" h="10719">
                        <a:moveTo>
                          <a:pt x="2113" y="166"/>
                        </a:moveTo>
                        <a:cubicBezTo>
                          <a:pt x="1316" y="-428"/>
                          <a:pt x="319" y="562"/>
                          <a:pt x="120" y="3335"/>
                        </a:cubicBezTo>
                        <a:cubicBezTo>
                          <a:pt x="-478" y="9872"/>
                          <a:pt x="1316" y="8882"/>
                          <a:pt x="2113" y="10665"/>
                        </a:cubicBezTo>
                        <a:cubicBezTo>
                          <a:pt x="3110" y="11061"/>
                          <a:pt x="3708" y="9278"/>
                          <a:pt x="4106" y="6703"/>
                        </a:cubicBezTo>
                        <a:cubicBezTo>
                          <a:pt x="4505" y="1553"/>
                          <a:pt x="3309" y="1156"/>
                          <a:pt x="2113" y="1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58" name="Freeform 3657">
                    <a:extLst>
                      <a:ext uri="{FF2B5EF4-FFF2-40B4-BE49-F238E27FC236}">
                        <a16:creationId xmlns:a16="http://schemas.microsoft.com/office/drawing/2014/main" id="{03C984DA-2CB8-7F57-E77D-34057259DEDB}"/>
                      </a:ext>
                    </a:extLst>
                  </p:cNvPr>
                  <p:cNvSpPr/>
                  <p:nvPr/>
                </p:nvSpPr>
                <p:spPr>
                  <a:xfrm>
                    <a:off x="2274451" y="5753934"/>
                    <a:ext cx="6615" cy="11103"/>
                  </a:xfrm>
                  <a:custGeom>
                    <a:avLst/>
                    <a:gdLst>
                      <a:gd name="connsiteX0" fmla="*/ 1632 w 6615"/>
                      <a:gd name="connsiteY0" fmla="*/ 737 h 11103"/>
                      <a:gd name="connsiteX1" fmla="*/ 38 w 6615"/>
                      <a:gd name="connsiteY1" fmla="*/ 6679 h 11103"/>
                      <a:gd name="connsiteX2" fmla="*/ 2629 w 6615"/>
                      <a:gd name="connsiteY2" fmla="*/ 10839 h 11103"/>
                      <a:gd name="connsiteX3" fmla="*/ 6615 w 6615"/>
                      <a:gd name="connsiteY3" fmla="*/ 9849 h 11103"/>
                      <a:gd name="connsiteX4" fmla="*/ 4622 w 6615"/>
                      <a:gd name="connsiteY4" fmla="*/ 2321 h 11103"/>
                      <a:gd name="connsiteX5" fmla="*/ 1632 w 6615"/>
                      <a:gd name="connsiteY5" fmla="*/ 737 h 111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615" h="11103">
                        <a:moveTo>
                          <a:pt x="1632" y="737"/>
                        </a:moveTo>
                        <a:cubicBezTo>
                          <a:pt x="436" y="1925"/>
                          <a:pt x="-162" y="3906"/>
                          <a:pt x="38" y="6679"/>
                        </a:cubicBezTo>
                        <a:cubicBezTo>
                          <a:pt x="237" y="9651"/>
                          <a:pt x="1632" y="10245"/>
                          <a:pt x="2629" y="10839"/>
                        </a:cubicBezTo>
                        <a:cubicBezTo>
                          <a:pt x="4024" y="11632"/>
                          <a:pt x="5420" y="10443"/>
                          <a:pt x="6615" y="9849"/>
                        </a:cubicBezTo>
                        <a:cubicBezTo>
                          <a:pt x="6017" y="7274"/>
                          <a:pt x="5619" y="4500"/>
                          <a:pt x="4622" y="2321"/>
                        </a:cubicBezTo>
                        <a:cubicBezTo>
                          <a:pt x="4224" y="-56"/>
                          <a:pt x="3028" y="-650"/>
                          <a:pt x="1632" y="7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59" name="Freeform 3658">
                    <a:extLst>
                      <a:ext uri="{FF2B5EF4-FFF2-40B4-BE49-F238E27FC236}">
                        <a16:creationId xmlns:a16="http://schemas.microsoft.com/office/drawing/2014/main" id="{F5D098F7-DF34-2747-D81E-99FA6A364555}"/>
                      </a:ext>
                    </a:extLst>
                  </p:cNvPr>
                  <p:cNvSpPr/>
                  <p:nvPr/>
                </p:nvSpPr>
                <p:spPr>
                  <a:xfrm>
                    <a:off x="2281266" y="5763387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0 h 198"/>
                      <a:gd name="connsiteX1" fmla="*/ 0 w 199"/>
                      <a:gd name="connsiteY1" fmla="*/ 198 h 198"/>
                      <a:gd name="connsiteX2" fmla="*/ 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199" y="0"/>
                        </a:moveTo>
                        <a:lnTo>
                          <a:pt x="0" y="198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60" name="Freeform 3659">
                    <a:extLst>
                      <a:ext uri="{FF2B5EF4-FFF2-40B4-BE49-F238E27FC236}">
                        <a16:creationId xmlns:a16="http://schemas.microsoft.com/office/drawing/2014/main" id="{AE68296C-1D81-24D0-2226-FE73004D8D62}"/>
                      </a:ext>
                    </a:extLst>
                  </p:cNvPr>
                  <p:cNvSpPr/>
                  <p:nvPr/>
                </p:nvSpPr>
                <p:spPr>
                  <a:xfrm>
                    <a:off x="2378220" y="5718585"/>
                    <a:ext cx="10881" cy="14683"/>
                  </a:xfrm>
                  <a:custGeom>
                    <a:avLst/>
                    <a:gdLst>
                      <a:gd name="connsiteX0" fmla="*/ 716 w 10881"/>
                      <a:gd name="connsiteY0" fmla="*/ 14296 h 14683"/>
                      <a:gd name="connsiteX1" fmla="*/ 4104 w 10881"/>
                      <a:gd name="connsiteY1" fmla="*/ 12117 h 14683"/>
                      <a:gd name="connsiteX2" fmla="*/ 10881 w 10881"/>
                      <a:gd name="connsiteY2" fmla="*/ 2213 h 14683"/>
                      <a:gd name="connsiteX3" fmla="*/ 10084 w 10881"/>
                      <a:gd name="connsiteY3" fmla="*/ 34 h 14683"/>
                      <a:gd name="connsiteX4" fmla="*/ 2908 w 10881"/>
                      <a:gd name="connsiteY4" fmla="*/ 5778 h 14683"/>
                      <a:gd name="connsiteX5" fmla="*/ 118 w 10881"/>
                      <a:gd name="connsiteY5" fmla="*/ 13306 h 14683"/>
                      <a:gd name="connsiteX6" fmla="*/ 716 w 10881"/>
                      <a:gd name="connsiteY6" fmla="*/ 14296 h 146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881" h="14683">
                        <a:moveTo>
                          <a:pt x="716" y="14296"/>
                        </a:moveTo>
                        <a:cubicBezTo>
                          <a:pt x="1912" y="15485"/>
                          <a:pt x="3307" y="13702"/>
                          <a:pt x="4104" y="12117"/>
                        </a:cubicBezTo>
                        <a:cubicBezTo>
                          <a:pt x="5898" y="8155"/>
                          <a:pt x="10283" y="7957"/>
                          <a:pt x="10881" y="2213"/>
                        </a:cubicBezTo>
                        <a:cubicBezTo>
                          <a:pt x="10881" y="1420"/>
                          <a:pt x="10283" y="826"/>
                          <a:pt x="10084" y="34"/>
                        </a:cubicBezTo>
                        <a:cubicBezTo>
                          <a:pt x="7294" y="-362"/>
                          <a:pt x="5101" y="2807"/>
                          <a:pt x="2908" y="5778"/>
                        </a:cubicBezTo>
                        <a:cubicBezTo>
                          <a:pt x="1314" y="8155"/>
                          <a:pt x="-480" y="10334"/>
                          <a:pt x="118" y="13306"/>
                        </a:cubicBezTo>
                        <a:cubicBezTo>
                          <a:pt x="317" y="13702"/>
                          <a:pt x="516" y="14098"/>
                          <a:pt x="716" y="1429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61" name="Freeform 3660">
                    <a:extLst>
                      <a:ext uri="{FF2B5EF4-FFF2-40B4-BE49-F238E27FC236}">
                        <a16:creationId xmlns:a16="http://schemas.microsoft.com/office/drawing/2014/main" id="{1810E293-2831-F670-B245-914DE2B8C253}"/>
                      </a:ext>
                    </a:extLst>
                  </p:cNvPr>
                  <p:cNvSpPr/>
                  <p:nvPr/>
                </p:nvSpPr>
                <p:spPr>
                  <a:xfrm>
                    <a:off x="2364598" y="5718743"/>
                    <a:ext cx="6379" cy="13445"/>
                  </a:xfrm>
                  <a:custGeom>
                    <a:avLst/>
                    <a:gdLst>
                      <a:gd name="connsiteX0" fmla="*/ 1980 w 6379"/>
                      <a:gd name="connsiteY0" fmla="*/ 13148 h 13445"/>
                      <a:gd name="connsiteX1" fmla="*/ 5169 w 6379"/>
                      <a:gd name="connsiteY1" fmla="*/ 10771 h 13445"/>
                      <a:gd name="connsiteX2" fmla="*/ 4571 w 6379"/>
                      <a:gd name="connsiteY2" fmla="*/ 74 h 13445"/>
                      <a:gd name="connsiteX3" fmla="*/ 385 w 6379"/>
                      <a:gd name="connsiteY3" fmla="*/ 3640 h 13445"/>
                      <a:gd name="connsiteX4" fmla="*/ 1980 w 6379"/>
                      <a:gd name="connsiteY4" fmla="*/ 13148 h 13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379" h="13445">
                        <a:moveTo>
                          <a:pt x="1980" y="13148"/>
                        </a:moveTo>
                        <a:cubicBezTo>
                          <a:pt x="2976" y="13940"/>
                          <a:pt x="4571" y="13148"/>
                          <a:pt x="5169" y="10771"/>
                        </a:cubicBezTo>
                        <a:cubicBezTo>
                          <a:pt x="6165" y="6611"/>
                          <a:pt x="7561" y="2055"/>
                          <a:pt x="4571" y="74"/>
                        </a:cubicBezTo>
                        <a:cubicBezTo>
                          <a:pt x="2578" y="-322"/>
                          <a:pt x="1182" y="867"/>
                          <a:pt x="385" y="3640"/>
                        </a:cubicBezTo>
                        <a:cubicBezTo>
                          <a:pt x="-412" y="7800"/>
                          <a:pt x="-14" y="11365"/>
                          <a:pt x="1980" y="131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62" name="Freeform 3661">
                    <a:extLst>
                      <a:ext uri="{FF2B5EF4-FFF2-40B4-BE49-F238E27FC236}">
                        <a16:creationId xmlns:a16="http://schemas.microsoft.com/office/drawing/2014/main" id="{52350D0A-C165-B69E-07E3-44717974366D}"/>
                      </a:ext>
                    </a:extLst>
                  </p:cNvPr>
                  <p:cNvSpPr/>
                  <p:nvPr/>
                </p:nvSpPr>
                <p:spPr>
                  <a:xfrm>
                    <a:off x="2324148" y="5784978"/>
                    <a:ext cx="4931" cy="11902"/>
                  </a:xfrm>
                  <a:custGeom>
                    <a:avLst/>
                    <a:gdLst>
                      <a:gd name="connsiteX0" fmla="*/ 172 w 4931"/>
                      <a:gd name="connsiteY0" fmla="*/ 2971 h 11902"/>
                      <a:gd name="connsiteX1" fmla="*/ 2564 w 4931"/>
                      <a:gd name="connsiteY1" fmla="*/ 11885 h 11902"/>
                      <a:gd name="connsiteX2" fmla="*/ 4358 w 4931"/>
                      <a:gd name="connsiteY2" fmla="*/ 9508 h 11902"/>
                      <a:gd name="connsiteX3" fmla="*/ 2764 w 4931"/>
                      <a:gd name="connsiteY3" fmla="*/ 0 h 11902"/>
                      <a:gd name="connsiteX4" fmla="*/ 172 w 4931"/>
                      <a:gd name="connsiteY4" fmla="*/ 2971 h 119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31" h="11902">
                        <a:moveTo>
                          <a:pt x="172" y="2971"/>
                        </a:moveTo>
                        <a:cubicBezTo>
                          <a:pt x="-426" y="7924"/>
                          <a:pt x="571" y="10895"/>
                          <a:pt x="2564" y="11885"/>
                        </a:cubicBezTo>
                        <a:cubicBezTo>
                          <a:pt x="2963" y="12083"/>
                          <a:pt x="4159" y="10499"/>
                          <a:pt x="4358" y="9508"/>
                        </a:cubicBezTo>
                        <a:cubicBezTo>
                          <a:pt x="5754" y="4160"/>
                          <a:pt x="4358" y="1783"/>
                          <a:pt x="2764" y="0"/>
                        </a:cubicBezTo>
                        <a:cubicBezTo>
                          <a:pt x="1568" y="198"/>
                          <a:pt x="372" y="594"/>
                          <a:pt x="172" y="29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63" name="Freeform 3662">
                    <a:extLst>
                      <a:ext uri="{FF2B5EF4-FFF2-40B4-BE49-F238E27FC236}">
                        <a16:creationId xmlns:a16="http://schemas.microsoft.com/office/drawing/2014/main" id="{72487431-1574-2EE5-D4F7-A21F9AA792A6}"/>
                      </a:ext>
                    </a:extLst>
                  </p:cNvPr>
                  <p:cNvSpPr/>
                  <p:nvPr/>
                </p:nvSpPr>
                <p:spPr>
                  <a:xfrm>
                    <a:off x="2384581" y="5832343"/>
                    <a:ext cx="6291" cy="12270"/>
                  </a:xfrm>
                  <a:custGeom>
                    <a:avLst/>
                    <a:gdLst>
                      <a:gd name="connsiteX0" fmla="*/ 5318 w 6291"/>
                      <a:gd name="connsiteY0" fmla="*/ 177 h 12270"/>
                      <a:gd name="connsiteX1" fmla="*/ 1132 w 6291"/>
                      <a:gd name="connsiteY1" fmla="*/ 5327 h 12270"/>
                      <a:gd name="connsiteX2" fmla="*/ 1132 w 6291"/>
                      <a:gd name="connsiteY2" fmla="*/ 12260 h 12270"/>
                      <a:gd name="connsiteX3" fmla="*/ 5318 w 6291"/>
                      <a:gd name="connsiteY3" fmla="*/ 7110 h 12270"/>
                      <a:gd name="connsiteX4" fmla="*/ 5318 w 6291"/>
                      <a:gd name="connsiteY4" fmla="*/ 177 h 122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91" h="12270">
                        <a:moveTo>
                          <a:pt x="5318" y="177"/>
                        </a:moveTo>
                        <a:cubicBezTo>
                          <a:pt x="3724" y="-814"/>
                          <a:pt x="2328" y="2554"/>
                          <a:pt x="1132" y="5327"/>
                        </a:cubicBezTo>
                        <a:cubicBezTo>
                          <a:pt x="-64" y="8299"/>
                          <a:pt x="-662" y="10874"/>
                          <a:pt x="1132" y="12260"/>
                        </a:cubicBezTo>
                        <a:cubicBezTo>
                          <a:pt x="2926" y="12458"/>
                          <a:pt x="4321" y="9685"/>
                          <a:pt x="5318" y="7110"/>
                        </a:cubicBezTo>
                        <a:cubicBezTo>
                          <a:pt x="6514" y="4139"/>
                          <a:pt x="6713" y="969"/>
                          <a:pt x="5318" y="1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64" name="Freeform 3663">
                    <a:extLst>
                      <a:ext uri="{FF2B5EF4-FFF2-40B4-BE49-F238E27FC236}">
                        <a16:creationId xmlns:a16="http://schemas.microsoft.com/office/drawing/2014/main" id="{CDFEA8DD-1532-2131-8D92-D88C4F1259D1}"/>
                      </a:ext>
                    </a:extLst>
                  </p:cNvPr>
                  <p:cNvSpPr/>
                  <p:nvPr/>
                </p:nvSpPr>
                <p:spPr>
                  <a:xfrm>
                    <a:off x="2341394" y="5735516"/>
                    <a:ext cx="5466" cy="12548"/>
                  </a:xfrm>
                  <a:custGeom>
                    <a:avLst/>
                    <a:gdLst>
                      <a:gd name="connsiteX0" fmla="*/ 3058 w 5466"/>
                      <a:gd name="connsiteY0" fmla="*/ 12420 h 12548"/>
                      <a:gd name="connsiteX1" fmla="*/ 5251 w 5466"/>
                      <a:gd name="connsiteY1" fmla="*/ 9845 h 12548"/>
                      <a:gd name="connsiteX2" fmla="*/ 2859 w 5466"/>
                      <a:gd name="connsiteY2" fmla="*/ 139 h 12548"/>
                      <a:gd name="connsiteX3" fmla="*/ 68 w 5466"/>
                      <a:gd name="connsiteY3" fmla="*/ 2912 h 12548"/>
                      <a:gd name="connsiteX4" fmla="*/ 3058 w 5466"/>
                      <a:gd name="connsiteY4" fmla="*/ 12420 h 12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66" h="12548">
                        <a:moveTo>
                          <a:pt x="3058" y="12420"/>
                        </a:moveTo>
                        <a:cubicBezTo>
                          <a:pt x="3855" y="13015"/>
                          <a:pt x="4653" y="11430"/>
                          <a:pt x="5251" y="9845"/>
                        </a:cubicBezTo>
                        <a:cubicBezTo>
                          <a:pt x="5849" y="5289"/>
                          <a:pt x="5251" y="1724"/>
                          <a:pt x="2859" y="139"/>
                        </a:cubicBezTo>
                        <a:cubicBezTo>
                          <a:pt x="1862" y="-455"/>
                          <a:pt x="268" y="931"/>
                          <a:pt x="68" y="2912"/>
                        </a:cubicBezTo>
                        <a:cubicBezTo>
                          <a:pt x="-330" y="7666"/>
                          <a:pt x="1065" y="10637"/>
                          <a:pt x="3058" y="124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65" name="Freeform 3664">
                    <a:extLst>
                      <a:ext uri="{FF2B5EF4-FFF2-40B4-BE49-F238E27FC236}">
                        <a16:creationId xmlns:a16="http://schemas.microsoft.com/office/drawing/2014/main" id="{5D2B505B-CA83-7132-071F-CF7AB2A034CB}"/>
                      </a:ext>
                    </a:extLst>
                  </p:cNvPr>
                  <p:cNvSpPr/>
                  <p:nvPr/>
                </p:nvSpPr>
                <p:spPr>
                  <a:xfrm>
                    <a:off x="2415235" y="5765962"/>
                    <a:ext cx="3015" cy="9575"/>
                  </a:xfrm>
                  <a:custGeom>
                    <a:avLst/>
                    <a:gdLst>
                      <a:gd name="connsiteX0" fmla="*/ 2569 w 3015"/>
                      <a:gd name="connsiteY0" fmla="*/ 6339 h 9575"/>
                      <a:gd name="connsiteX1" fmla="*/ 2370 w 3015"/>
                      <a:gd name="connsiteY1" fmla="*/ 0 h 9575"/>
                      <a:gd name="connsiteX2" fmla="*/ 376 w 3015"/>
                      <a:gd name="connsiteY2" fmla="*/ 4160 h 9575"/>
                      <a:gd name="connsiteX3" fmla="*/ 974 w 3015"/>
                      <a:gd name="connsiteY3" fmla="*/ 9508 h 9575"/>
                      <a:gd name="connsiteX4" fmla="*/ 2569 w 3015"/>
                      <a:gd name="connsiteY4" fmla="*/ 6339 h 9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15" h="9575">
                        <a:moveTo>
                          <a:pt x="2569" y="6339"/>
                        </a:moveTo>
                        <a:cubicBezTo>
                          <a:pt x="3366" y="2179"/>
                          <a:pt x="2968" y="991"/>
                          <a:pt x="2370" y="0"/>
                        </a:cubicBezTo>
                        <a:cubicBezTo>
                          <a:pt x="1772" y="0"/>
                          <a:pt x="974" y="1188"/>
                          <a:pt x="376" y="4160"/>
                        </a:cubicBezTo>
                        <a:cubicBezTo>
                          <a:pt x="-421" y="8320"/>
                          <a:pt x="177" y="9112"/>
                          <a:pt x="974" y="9508"/>
                        </a:cubicBezTo>
                        <a:cubicBezTo>
                          <a:pt x="1573" y="9904"/>
                          <a:pt x="2171" y="8518"/>
                          <a:pt x="2569" y="63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66" name="Freeform 3665">
                    <a:extLst>
                      <a:ext uri="{FF2B5EF4-FFF2-40B4-BE49-F238E27FC236}">
                        <a16:creationId xmlns:a16="http://schemas.microsoft.com/office/drawing/2014/main" id="{112D5B90-C5E1-2CD6-96D1-0BE6976CB589}"/>
                      </a:ext>
                    </a:extLst>
                  </p:cNvPr>
                  <p:cNvSpPr/>
                  <p:nvPr/>
                </p:nvSpPr>
                <p:spPr>
                  <a:xfrm>
                    <a:off x="2260337" y="5885211"/>
                    <a:ext cx="199" cy="19808"/>
                  </a:xfrm>
                  <a:custGeom>
                    <a:avLst/>
                    <a:gdLst>
                      <a:gd name="connsiteX0" fmla="*/ 0 w 199"/>
                      <a:gd name="connsiteY0" fmla="*/ 0 h 19808"/>
                      <a:gd name="connsiteX1" fmla="*/ 199 w 199"/>
                      <a:gd name="connsiteY1" fmla="*/ 0 h 19808"/>
                      <a:gd name="connsiteX2" fmla="*/ 0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0" y="0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67" name="Freeform 3666">
                    <a:extLst>
                      <a:ext uri="{FF2B5EF4-FFF2-40B4-BE49-F238E27FC236}">
                        <a16:creationId xmlns:a16="http://schemas.microsoft.com/office/drawing/2014/main" id="{58074231-5792-E81B-46FB-F5E7C5D20648}"/>
                      </a:ext>
                    </a:extLst>
                  </p:cNvPr>
                  <p:cNvSpPr/>
                  <p:nvPr/>
                </p:nvSpPr>
                <p:spPr>
                  <a:xfrm>
                    <a:off x="2257347" y="5882936"/>
                    <a:ext cx="3189" cy="11137"/>
                  </a:xfrm>
                  <a:custGeom>
                    <a:avLst/>
                    <a:gdLst>
                      <a:gd name="connsiteX0" fmla="*/ 0 w 3189"/>
                      <a:gd name="connsiteY0" fmla="*/ 3463 h 11137"/>
                      <a:gd name="connsiteX1" fmla="*/ 1594 w 3189"/>
                      <a:gd name="connsiteY1" fmla="*/ 10793 h 11137"/>
                      <a:gd name="connsiteX2" fmla="*/ 3189 w 3189"/>
                      <a:gd name="connsiteY2" fmla="*/ 3661 h 11137"/>
                      <a:gd name="connsiteX3" fmla="*/ 3189 w 3189"/>
                      <a:gd name="connsiteY3" fmla="*/ 2275 h 11137"/>
                      <a:gd name="connsiteX4" fmla="*/ 0 w 3189"/>
                      <a:gd name="connsiteY4" fmla="*/ 3463 h 111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89" h="11137">
                        <a:moveTo>
                          <a:pt x="0" y="3463"/>
                        </a:moveTo>
                        <a:cubicBezTo>
                          <a:pt x="0" y="6236"/>
                          <a:pt x="199" y="9802"/>
                          <a:pt x="1594" y="10793"/>
                        </a:cubicBezTo>
                        <a:cubicBezTo>
                          <a:pt x="3787" y="12575"/>
                          <a:pt x="2990" y="7029"/>
                          <a:pt x="3189" y="3661"/>
                        </a:cubicBezTo>
                        <a:cubicBezTo>
                          <a:pt x="3189" y="3265"/>
                          <a:pt x="3189" y="2671"/>
                          <a:pt x="3189" y="2275"/>
                        </a:cubicBezTo>
                        <a:cubicBezTo>
                          <a:pt x="1794" y="690"/>
                          <a:pt x="199" y="-2479"/>
                          <a:pt x="0" y="34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68" name="Freeform 3667">
                    <a:extLst>
                      <a:ext uri="{FF2B5EF4-FFF2-40B4-BE49-F238E27FC236}">
                        <a16:creationId xmlns:a16="http://schemas.microsoft.com/office/drawing/2014/main" id="{E4585BF1-E188-1570-D5CD-D3747A84B6AA}"/>
                      </a:ext>
                    </a:extLst>
                  </p:cNvPr>
                  <p:cNvSpPr/>
                  <p:nvPr/>
                </p:nvSpPr>
                <p:spPr>
                  <a:xfrm>
                    <a:off x="2325196" y="5888325"/>
                    <a:ext cx="5018" cy="10751"/>
                  </a:xfrm>
                  <a:custGeom>
                    <a:avLst/>
                    <a:gdLst>
                      <a:gd name="connsiteX0" fmla="*/ 4507 w 5018"/>
                      <a:gd name="connsiteY0" fmla="*/ 55 h 10751"/>
                      <a:gd name="connsiteX1" fmla="*/ 1517 w 5018"/>
                      <a:gd name="connsiteY1" fmla="*/ 4017 h 10751"/>
                      <a:gd name="connsiteX2" fmla="*/ 321 w 5018"/>
                      <a:gd name="connsiteY2" fmla="*/ 10752 h 10751"/>
                      <a:gd name="connsiteX3" fmla="*/ 3909 w 5018"/>
                      <a:gd name="connsiteY3" fmla="*/ 6196 h 10751"/>
                      <a:gd name="connsiteX4" fmla="*/ 4507 w 5018"/>
                      <a:gd name="connsiteY4" fmla="*/ 55 h 107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18" h="10751">
                        <a:moveTo>
                          <a:pt x="4507" y="55"/>
                        </a:moveTo>
                        <a:cubicBezTo>
                          <a:pt x="3709" y="-341"/>
                          <a:pt x="2514" y="1442"/>
                          <a:pt x="1517" y="4017"/>
                        </a:cubicBezTo>
                        <a:cubicBezTo>
                          <a:pt x="321" y="6790"/>
                          <a:pt x="-476" y="9563"/>
                          <a:pt x="321" y="10752"/>
                        </a:cubicBezTo>
                        <a:cubicBezTo>
                          <a:pt x="1317" y="10752"/>
                          <a:pt x="2713" y="9365"/>
                          <a:pt x="3909" y="6196"/>
                        </a:cubicBezTo>
                        <a:cubicBezTo>
                          <a:pt x="4905" y="3423"/>
                          <a:pt x="5503" y="451"/>
                          <a:pt x="4507" y="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69" name="Freeform 3668">
                    <a:extLst>
                      <a:ext uri="{FF2B5EF4-FFF2-40B4-BE49-F238E27FC236}">
                        <a16:creationId xmlns:a16="http://schemas.microsoft.com/office/drawing/2014/main" id="{7C166252-D52E-A116-6D58-58EE75885018}"/>
                      </a:ext>
                    </a:extLst>
                  </p:cNvPr>
                  <p:cNvSpPr/>
                  <p:nvPr/>
                </p:nvSpPr>
                <p:spPr>
                  <a:xfrm>
                    <a:off x="2226265" y="5866181"/>
                    <a:ext cx="5059" cy="16257"/>
                  </a:xfrm>
                  <a:custGeom>
                    <a:avLst/>
                    <a:gdLst>
                      <a:gd name="connsiteX0" fmla="*/ 3774 w 5059"/>
                      <a:gd name="connsiteY0" fmla="*/ 4570 h 16257"/>
                      <a:gd name="connsiteX1" fmla="*/ 1183 w 5059"/>
                      <a:gd name="connsiteY1" fmla="*/ 14 h 16257"/>
                      <a:gd name="connsiteX2" fmla="*/ 187 w 5059"/>
                      <a:gd name="connsiteY2" fmla="*/ 5956 h 16257"/>
                      <a:gd name="connsiteX3" fmla="*/ 1980 w 5059"/>
                      <a:gd name="connsiteY3" fmla="*/ 9918 h 16257"/>
                      <a:gd name="connsiteX4" fmla="*/ 2180 w 5059"/>
                      <a:gd name="connsiteY4" fmla="*/ 12691 h 16257"/>
                      <a:gd name="connsiteX5" fmla="*/ 4173 w 5059"/>
                      <a:gd name="connsiteY5" fmla="*/ 16257 h 16257"/>
                      <a:gd name="connsiteX6" fmla="*/ 4771 w 5059"/>
                      <a:gd name="connsiteY6" fmla="*/ 10909 h 16257"/>
                      <a:gd name="connsiteX7" fmla="*/ 3774 w 5059"/>
                      <a:gd name="connsiteY7" fmla="*/ 8531 h 16257"/>
                      <a:gd name="connsiteX8" fmla="*/ 3774 w 5059"/>
                      <a:gd name="connsiteY8" fmla="*/ 4570 h 162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059" h="16257">
                        <a:moveTo>
                          <a:pt x="3774" y="4570"/>
                        </a:moveTo>
                        <a:cubicBezTo>
                          <a:pt x="3176" y="1796"/>
                          <a:pt x="2379" y="-184"/>
                          <a:pt x="1183" y="14"/>
                        </a:cubicBezTo>
                        <a:cubicBezTo>
                          <a:pt x="-13" y="410"/>
                          <a:pt x="-212" y="2985"/>
                          <a:pt x="187" y="5956"/>
                        </a:cubicBezTo>
                        <a:cubicBezTo>
                          <a:pt x="585" y="7937"/>
                          <a:pt x="1183" y="9324"/>
                          <a:pt x="1980" y="9918"/>
                        </a:cubicBezTo>
                        <a:cubicBezTo>
                          <a:pt x="1980" y="10710"/>
                          <a:pt x="1980" y="11701"/>
                          <a:pt x="2180" y="12691"/>
                        </a:cubicBezTo>
                        <a:cubicBezTo>
                          <a:pt x="2579" y="14870"/>
                          <a:pt x="3376" y="16257"/>
                          <a:pt x="4173" y="16257"/>
                        </a:cubicBezTo>
                        <a:cubicBezTo>
                          <a:pt x="4970" y="15465"/>
                          <a:pt x="5369" y="13880"/>
                          <a:pt x="4771" y="10909"/>
                        </a:cubicBezTo>
                        <a:cubicBezTo>
                          <a:pt x="4572" y="9522"/>
                          <a:pt x="4173" y="8928"/>
                          <a:pt x="3774" y="8531"/>
                        </a:cubicBezTo>
                        <a:cubicBezTo>
                          <a:pt x="3974" y="7541"/>
                          <a:pt x="3974" y="5956"/>
                          <a:pt x="3774" y="45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70" name="Freeform 3669">
                    <a:extLst>
                      <a:ext uri="{FF2B5EF4-FFF2-40B4-BE49-F238E27FC236}">
                        <a16:creationId xmlns:a16="http://schemas.microsoft.com/office/drawing/2014/main" id="{8E4D4F1F-00C2-2E59-7B1A-B7250B929F19}"/>
                      </a:ext>
                    </a:extLst>
                  </p:cNvPr>
                  <p:cNvSpPr/>
                  <p:nvPr/>
                </p:nvSpPr>
                <p:spPr>
                  <a:xfrm>
                    <a:off x="2276283" y="5812066"/>
                    <a:ext cx="4185" cy="10756"/>
                  </a:xfrm>
                  <a:custGeom>
                    <a:avLst/>
                    <a:gdLst>
                      <a:gd name="connsiteX0" fmla="*/ 1993 w 4185"/>
                      <a:gd name="connsiteY0" fmla="*/ 51 h 10756"/>
                      <a:gd name="connsiteX1" fmla="*/ 0 w 4185"/>
                      <a:gd name="connsiteY1" fmla="*/ 4012 h 10756"/>
                      <a:gd name="connsiteX2" fmla="*/ 2392 w 4185"/>
                      <a:gd name="connsiteY2" fmla="*/ 10748 h 10756"/>
                      <a:gd name="connsiteX3" fmla="*/ 4186 w 4185"/>
                      <a:gd name="connsiteY3" fmla="*/ 5399 h 10756"/>
                      <a:gd name="connsiteX4" fmla="*/ 1993 w 4185"/>
                      <a:gd name="connsiteY4" fmla="*/ 51 h 107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185" h="10756">
                        <a:moveTo>
                          <a:pt x="1993" y="51"/>
                        </a:moveTo>
                        <a:cubicBezTo>
                          <a:pt x="797" y="-346"/>
                          <a:pt x="0" y="1635"/>
                          <a:pt x="0" y="4012"/>
                        </a:cubicBezTo>
                        <a:cubicBezTo>
                          <a:pt x="0" y="7776"/>
                          <a:pt x="598" y="10946"/>
                          <a:pt x="2392" y="10748"/>
                        </a:cubicBezTo>
                        <a:cubicBezTo>
                          <a:pt x="3389" y="10748"/>
                          <a:pt x="3986" y="8569"/>
                          <a:pt x="4186" y="5399"/>
                        </a:cubicBezTo>
                        <a:cubicBezTo>
                          <a:pt x="4186" y="2626"/>
                          <a:pt x="3389" y="447"/>
                          <a:pt x="1993" y="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71" name="Freeform 3670">
                    <a:extLst>
                      <a:ext uri="{FF2B5EF4-FFF2-40B4-BE49-F238E27FC236}">
                        <a16:creationId xmlns:a16="http://schemas.microsoft.com/office/drawing/2014/main" id="{D730D760-69F2-EA4C-63CB-BDB5078708C2}"/>
                      </a:ext>
                    </a:extLst>
                  </p:cNvPr>
                  <p:cNvSpPr/>
                  <p:nvPr/>
                </p:nvSpPr>
                <p:spPr>
                  <a:xfrm>
                    <a:off x="2400112" y="5791288"/>
                    <a:ext cx="4788" cy="9173"/>
                  </a:xfrm>
                  <a:custGeom>
                    <a:avLst/>
                    <a:gdLst>
                      <a:gd name="connsiteX0" fmla="*/ 3740 w 4788"/>
                      <a:gd name="connsiteY0" fmla="*/ 29 h 9173"/>
                      <a:gd name="connsiteX1" fmla="*/ 750 w 4788"/>
                      <a:gd name="connsiteY1" fmla="*/ 3198 h 9173"/>
                      <a:gd name="connsiteX2" fmla="*/ 1149 w 4788"/>
                      <a:gd name="connsiteY2" fmla="*/ 8745 h 9173"/>
                      <a:gd name="connsiteX3" fmla="*/ 3940 w 4788"/>
                      <a:gd name="connsiteY3" fmla="*/ 6962 h 9173"/>
                      <a:gd name="connsiteX4" fmla="*/ 3740 w 4788"/>
                      <a:gd name="connsiteY4" fmla="*/ 29 h 91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88" h="9173">
                        <a:moveTo>
                          <a:pt x="3740" y="29"/>
                        </a:moveTo>
                        <a:cubicBezTo>
                          <a:pt x="2744" y="-169"/>
                          <a:pt x="1747" y="623"/>
                          <a:pt x="750" y="3198"/>
                        </a:cubicBezTo>
                        <a:cubicBezTo>
                          <a:pt x="-645" y="6764"/>
                          <a:pt x="152" y="7953"/>
                          <a:pt x="1149" y="8745"/>
                        </a:cubicBezTo>
                        <a:cubicBezTo>
                          <a:pt x="1946" y="9339"/>
                          <a:pt x="2943" y="9735"/>
                          <a:pt x="3940" y="6962"/>
                        </a:cubicBezTo>
                        <a:cubicBezTo>
                          <a:pt x="5534" y="2802"/>
                          <a:pt x="4538" y="1416"/>
                          <a:pt x="3740" y="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72" name="Freeform 3671">
                    <a:extLst>
                      <a:ext uri="{FF2B5EF4-FFF2-40B4-BE49-F238E27FC236}">
                        <a16:creationId xmlns:a16="http://schemas.microsoft.com/office/drawing/2014/main" id="{1EC33867-06F8-90C8-3103-2AE13FF0C5AB}"/>
                      </a:ext>
                    </a:extLst>
                  </p:cNvPr>
                  <p:cNvSpPr/>
                  <p:nvPr/>
                </p:nvSpPr>
                <p:spPr>
                  <a:xfrm>
                    <a:off x="2310903" y="5797252"/>
                    <a:ext cx="3858" cy="11100"/>
                  </a:xfrm>
                  <a:custGeom>
                    <a:avLst/>
                    <a:gdLst>
                      <a:gd name="connsiteX0" fmla="*/ 2055 w 3858"/>
                      <a:gd name="connsiteY0" fmla="*/ 8 h 11100"/>
                      <a:gd name="connsiteX1" fmla="*/ 62 w 3858"/>
                      <a:gd name="connsiteY1" fmla="*/ 4168 h 11100"/>
                      <a:gd name="connsiteX2" fmla="*/ 1856 w 3858"/>
                      <a:gd name="connsiteY2" fmla="*/ 11101 h 11100"/>
                      <a:gd name="connsiteX3" fmla="*/ 3650 w 3858"/>
                      <a:gd name="connsiteY3" fmla="*/ 6743 h 11100"/>
                      <a:gd name="connsiteX4" fmla="*/ 2055 w 3858"/>
                      <a:gd name="connsiteY4" fmla="*/ 8 h 11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58" h="11100">
                        <a:moveTo>
                          <a:pt x="2055" y="8"/>
                        </a:moveTo>
                        <a:cubicBezTo>
                          <a:pt x="1059" y="206"/>
                          <a:pt x="262" y="1989"/>
                          <a:pt x="62" y="4168"/>
                        </a:cubicBezTo>
                        <a:cubicBezTo>
                          <a:pt x="-137" y="7733"/>
                          <a:pt x="62" y="11101"/>
                          <a:pt x="1856" y="11101"/>
                        </a:cubicBezTo>
                        <a:cubicBezTo>
                          <a:pt x="2853" y="11101"/>
                          <a:pt x="3451" y="9120"/>
                          <a:pt x="3650" y="6743"/>
                        </a:cubicBezTo>
                        <a:cubicBezTo>
                          <a:pt x="4049" y="3375"/>
                          <a:pt x="4049" y="-190"/>
                          <a:pt x="2055" y="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73" name="Freeform 3672">
                    <a:extLst>
                      <a:ext uri="{FF2B5EF4-FFF2-40B4-BE49-F238E27FC236}">
                        <a16:creationId xmlns:a16="http://schemas.microsoft.com/office/drawing/2014/main" id="{36797D56-428E-C079-4C9A-80C7DBEFE4EA}"/>
                      </a:ext>
                    </a:extLst>
                  </p:cNvPr>
                  <p:cNvSpPr/>
                  <p:nvPr/>
                </p:nvSpPr>
                <p:spPr>
                  <a:xfrm>
                    <a:off x="2281465" y="5870552"/>
                    <a:ext cx="2591" cy="9575"/>
                  </a:xfrm>
                  <a:custGeom>
                    <a:avLst/>
                    <a:gdLst>
                      <a:gd name="connsiteX0" fmla="*/ 2591 w 2591"/>
                      <a:gd name="connsiteY0" fmla="*/ 3368 h 9575"/>
                      <a:gd name="connsiteX1" fmla="*/ 1395 w 2591"/>
                      <a:gd name="connsiteY1" fmla="*/ 0 h 9575"/>
                      <a:gd name="connsiteX2" fmla="*/ 0 w 2591"/>
                      <a:gd name="connsiteY2" fmla="*/ 6339 h 9575"/>
                      <a:gd name="connsiteX3" fmla="*/ 1196 w 2591"/>
                      <a:gd name="connsiteY3" fmla="*/ 9508 h 9575"/>
                      <a:gd name="connsiteX4" fmla="*/ 2591 w 2591"/>
                      <a:gd name="connsiteY4" fmla="*/ 3368 h 9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591" h="9575">
                        <a:moveTo>
                          <a:pt x="2591" y="3368"/>
                        </a:moveTo>
                        <a:cubicBezTo>
                          <a:pt x="2591" y="1189"/>
                          <a:pt x="2193" y="0"/>
                          <a:pt x="1395" y="0"/>
                        </a:cubicBezTo>
                        <a:cubicBezTo>
                          <a:pt x="399" y="792"/>
                          <a:pt x="0" y="3169"/>
                          <a:pt x="0" y="6339"/>
                        </a:cubicBezTo>
                        <a:cubicBezTo>
                          <a:pt x="0" y="8518"/>
                          <a:pt x="598" y="9904"/>
                          <a:pt x="1196" y="9508"/>
                        </a:cubicBezTo>
                        <a:cubicBezTo>
                          <a:pt x="2193" y="9112"/>
                          <a:pt x="2591" y="6735"/>
                          <a:pt x="2591" y="33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74" name="Freeform 3673">
                    <a:extLst>
                      <a:ext uri="{FF2B5EF4-FFF2-40B4-BE49-F238E27FC236}">
                        <a16:creationId xmlns:a16="http://schemas.microsoft.com/office/drawing/2014/main" id="{D580DF25-D050-D528-72A2-76049B5E2B9E}"/>
                      </a:ext>
                    </a:extLst>
                  </p:cNvPr>
                  <p:cNvSpPr/>
                  <p:nvPr/>
                </p:nvSpPr>
                <p:spPr>
                  <a:xfrm>
                    <a:off x="2402058" y="5894782"/>
                    <a:ext cx="15464" cy="10670"/>
                  </a:xfrm>
                  <a:custGeom>
                    <a:avLst/>
                    <a:gdLst>
                      <a:gd name="connsiteX0" fmla="*/ 13156 w 15464"/>
                      <a:gd name="connsiteY0" fmla="*/ 136 h 10670"/>
                      <a:gd name="connsiteX1" fmla="*/ 8172 w 15464"/>
                      <a:gd name="connsiteY1" fmla="*/ 3701 h 10670"/>
                      <a:gd name="connsiteX2" fmla="*/ 7973 w 15464"/>
                      <a:gd name="connsiteY2" fmla="*/ 6475 h 10670"/>
                      <a:gd name="connsiteX3" fmla="*/ 4585 w 15464"/>
                      <a:gd name="connsiteY3" fmla="*/ 5088 h 10670"/>
                      <a:gd name="connsiteX4" fmla="*/ 0 w 15464"/>
                      <a:gd name="connsiteY4" fmla="*/ 7861 h 10670"/>
                      <a:gd name="connsiteX5" fmla="*/ 3987 w 15464"/>
                      <a:gd name="connsiteY5" fmla="*/ 10634 h 10670"/>
                      <a:gd name="connsiteX6" fmla="*/ 8571 w 15464"/>
                      <a:gd name="connsiteY6" fmla="*/ 8059 h 10670"/>
                      <a:gd name="connsiteX7" fmla="*/ 8571 w 15464"/>
                      <a:gd name="connsiteY7" fmla="*/ 7861 h 10670"/>
                      <a:gd name="connsiteX8" fmla="*/ 10764 w 15464"/>
                      <a:gd name="connsiteY8" fmla="*/ 9050 h 10670"/>
                      <a:gd name="connsiteX9" fmla="*/ 15348 w 15464"/>
                      <a:gd name="connsiteY9" fmla="*/ 4890 h 10670"/>
                      <a:gd name="connsiteX10" fmla="*/ 13156 w 15464"/>
                      <a:gd name="connsiteY10" fmla="*/ 136 h 106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5464" h="10670">
                        <a:moveTo>
                          <a:pt x="13156" y="136"/>
                        </a:moveTo>
                        <a:cubicBezTo>
                          <a:pt x="10764" y="-458"/>
                          <a:pt x="8970" y="928"/>
                          <a:pt x="8172" y="3701"/>
                        </a:cubicBezTo>
                        <a:cubicBezTo>
                          <a:pt x="7973" y="4692"/>
                          <a:pt x="7774" y="5682"/>
                          <a:pt x="7973" y="6475"/>
                        </a:cubicBezTo>
                        <a:cubicBezTo>
                          <a:pt x="7176" y="5682"/>
                          <a:pt x="5980" y="5088"/>
                          <a:pt x="4585" y="5088"/>
                        </a:cubicBezTo>
                        <a:cubicBezTo>
                          <a:pt x="1794" y="4692"/>
                          <a:pt x="0" y="5880"/>
                          <a:pt x="0" y="7861"/>
                        </a:cubicBezTo>
                        <a:cubicBezTo>
                          <a:pt x="0" y="9446"/>
                          <a:pt x="1993" y="10238"/>
                          <a:pt x="3987" y="10634"/>
                        </a:cubicBezTo>
                        <a:cubicBezTo>
                          <a:pt x="6777" y="10833"/>
                          <a:pt x="8770" y="10238"/>
                          <a:pt x="8571" y="8059"/>
                        </a:cubicBezTo>
                        <a:cubicBezTo>
                          <a:pt x="8571" y="8059"/>
                          <a:pt x="8571" y="8059"/>
                          <a:pt x="8571" y="7861"/>
                        </a:cubicBezTo>
                        <a:cubicBezTo>
                          <a:pt x="9169" y="8455"/>
                          <a:pt x="9767" y="8852"/>
                          <a:pt x="10764" y="9050"/>
                        </a:cubicBezTo>
                        <a:cubicBezTo>
                          <a:pt x="13754" y="9248"/>
                          <a:pt x="15149" y="7663"/>
                          <a:pt x="15348" y="4890"/>
                        </a:cubicBezTo>
                        <a:cubicBezTo>
                          <a:pt x="15747" y="2711"/>
                          <a:pt x="15149" y="532"/>
                          <a:pt x="13156" y="1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75" name="Freeform 3674">
                    <a:extLst>
                      <a:ext uri="{FF2B5EF4-FFF2-40B4-BE49-F238E27FC236}">
                        <a16:creationId xmlns:a16="http://schemas.microsoft.com/office/drawing/2014/main" id="{D4BA2C39-9EEC-C409-87BE-89D73D5A09A2}"/>
                      </a:ext>
                    </a:extLst>
                  </p:cNvPr>
                  <p:cNvSpPr/>
                  <p:nvPr/>
                </p:nvSpPr>
                <p:spPr>
                  <a:xfrm>
                    <a:off x="2368920" y="5819891"/>
                    <a:ext cx="5823" cy="9074"/>
                  </a:xfrm>
                  <a:custGeom>
                    <a:avLst/>
                    <a:gdLst>
                      <a:gd name="connsiteX0" fmla="*/ 5033 w 5823"/>
                      <a:gd name="connsiteY0" fmla="*/ 4308 h 9074"/>
                      <a:gd name="connsiteX1" fmla="*/ 5232 w 5823"/>
                      <a:gd name="connsiteY1" fmla="*/ 149 h 9074"/>
                      <a:gd name="connsiteX2" fmla="*/ 847 w 5823"/>
                      <a:gd name="connsiteY2" fmla="*/ 3714 h 9074"/>
                      <a:gd name="connsiteX3" fmla="*/ 648 w 5823"/>
                      <a:gd name="connsiteY3" fmla="*/ 9062 h 9074"/>
                      <a:gd name="connsiteX4" fmla="*/ 5033 w 5823"/>
                      <a:gd name="connsiteY4" fmla="*/ 4308 h 9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823" h="9074">
                        <a:moveTo>
                          <a:pt x="5033" y="4308"/>
                        </a:moveTo>
                        <a:cubicBezTo>
                          <a:pt x="5830" y="2526"/>
                          <a:pt x="6229" y="545"/>
                          <a:pt x="5232" y="149"/>
                        </a:cubicBezTo>
                        <a:cubicBezTo>
                          <a:pt x="4036" y="-446"/>
                          <a:pt x="2442" y="743"/>
                          <a:pt x="847" y="3714"/>
                        </a:cubicBezTo>
                        <a:cubicBezTo>
                          <a:pt x="-349" y="6289"/>
                          <a:pt x="-149" y="7874"/>
                          <a:pt x="648" y="9062"/>
                        </a:cubicBezTo>
                        <a:cubicBezTo>
                          <a:pt x="2242" y="9261"/>
                          <a:pt x="3837" y="7082"/>
                          <a:pt x="5033" y="430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76" name="Freeform 3675">
                    <a:extLst>
                      <a:ext uri="{FF2B5EF4-FFF2-40B4-BE49-F238E27FC236}">
                        <a16:creationId xmlns:a16="http://schemas.microsoft.com/office/drawing/2014/main" id="{42A1EA5B-8180-5128-4833-1A39D78B164F}"/>
                      </a:ext>
                    </a:extLst>
                  </p:cNvPr>
                  <p:cNvSpPr/>
                  <p:nvPr/>
                </p:nvSpPr>
                <p:spPr>
                  <a:xfrm>
                    <a:off x="2234499" y="5857082"/>
                    <a:ext cx="3784" cy="10314"/>
                  </a:xfrm>
                  <a:custGeom>
                    <a:avLst/>
                    <a:gdLst>
                      <a:gd name="connsiteX0" fmla="*/ 1321 w 3784"/>
                      <a:gd name="connsiteY0" fmla="*/ 0 h 10314"/>
                      <a:gd name="connsiteX1" fmla="*/ 125 w 3784"/>
                      <a:gd name="connsiteY1" fmla="*/ 4556 h 10314"/>
                      <a:gd name="connsiteX2" fmla="*/ 2915 w 3784"/>
                      <a:gd name="connsiteY2" fmla="*/ 10301 h 10314"/>
                      <a:gd name="connsiteX3" fmla="*/ 3713 w 3784"/>
                      <a:gd name="connsiteY3" fmla="*/ 6537 h 10314"/>
                      <a:gd name="connsiteX4" fmla="*/ 1321 w 3784"/>
                      <a:gd name="connsiteY4" fmla="*/ 0 h 103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84" h="10314">
                        <a:moveTo>
                          <a:pt x="1321" y="0"/>
                        </a:moveTo>
                        <a:cubicBezTo>
                          <a:pt x="324" y="198"/>
                          <a:pt x="-274" y="1783"/>
                          <a:pt x="125" y="4556"/>
                        </a:cubicBezTo>
                        <a:cubicBezTo>
                          <a:pt x="524" y="7924"/>
                          <a:pt x="1520" y="10103"/>
                          <a:pt x="2915" y="10301"/>
                        </a:cubicBezTo>
                        <a:cubicBezTo>
                          <a:pt x="3713" y="10499"/>
                          <a:pt x="3912" y="8518"/>
                          <a:pt x="3713" y="6537"/>
                        </a:cubicBezTo>
                        <a:cubicBezTo>
                          <a:pt x="3314" y="3368"/>
                          <a:pt x="2716" y="792"/>
                          <a:pt x="1321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77" name="Freeform 3676">
                    <a:extLst>
                      <a:ext uri="{FF2B5EF4-FFF2-40B4-BE49-F238E27FC236}">
                        <a16:creationId xmlns:a16="http://schemas.microsoft.com/office/drawing/2014/main" id="{D8350ECB-1E21-700D-FBF6-6A415895AD9A}"/>
                      </a:ext>
                    </a:extLst>
                  </p:cNvPr>
                  <p:cNvSpPr/>
                  <p:nvPr/>
                </p:nvSpPr>
                <p:spPr>
                  <a:xfrm>
                    <a:off x="2189729" y="5856243"/>
                    <a:ext cx="7172" cy="10553"/>
                  </a:xfrm>
                  <a:custGeom>
                    <a:avLst/>
                    <a:gdLst>
                      <a:gd name="connsiteX0" fmla="*/ 1641 w 7172"/>
                      <a:gd name="connsiteY0" fmla="*/ 47 h 10553"/>
                      <a:gd name="connsiteX1" fmla="*/ 445 w 7172"/>
                      <a:gd name="connsiteY1" fmla="*/ 6584 h 10553"/>
                      <a:gd name="connsiteX2" fmla="*/ 2638 w 7172"/>
                      <a:gd name="connsiteY2" fmla="*/ 10546 h 10553"/>
                      <a:gd name="connsiteX3" fmla="*/ 3834 w 7172"/>
                      <a:gd name="connsiteY3" fmla="*/ 4009 h 10553"/>
                      <a:gd name="connsiteX4" fmla="*/ 6624 w 7172"/>
                      <a:gd name="connsiteY4" fmla="*/ 8169 h 10553"/>
                      <a:gd name="connsiteX5" fmla="*/ 6824 w 7172"/>
                      <a:gd name="connsiteY5" fmla="*/ 3811 h 10553"/>
                      <a:gd name="connsiteX6" fmla="*/ 4432 w 7172"/>
                      <a:gd name="connsiteY6" fmla="*/ 47 h 10553"/>
                      <a:gd name="connsiteX7" fmla="*/ 3834 w 7172"/>
                      <a:gd name="connsiteY7" fmla="*/ 3811 h 10553"/>
                      <a:gd name="connsiteX8" fmla="*/ 3834 w 7172"/>
                      <a:gd name="connsiteY8" fmla="*/ 4009 h 10553"/>
                      <a:gd name="connsiteX9" fmla="*/ 1641 w 7172"/>
                      <a:gd name="connsiteY9" fmla="*/ 47 h 105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172" h="10553">
                        <a:moveTo>
                          <a:pt x="1641" y="47"/>
                        </a:moveTo>
                        <a:cubicBezTo>
                          <a:pt x="246" y="443"/>
                          <a:pt x="-551" y="2622"/>
                          <a:pt x="445" y="6584"/>
                        </a:cubicBezTo>
                        <a:cubicBezTo>
                          <a:pt x="844" y="8565"/>
                          <a:pt x="1641" y="10348"/>
                          <a:pt x="2638" y="10546"/>
                        </a:cubicBezTo>
                        <a:cubicBezTo>
                          <a:pt x="4631" y="10744"/>
                          <a:pt x="4033" y="7178"/>
                          <a:pt x="3834" y="4009"/>
                        </a:cubicBezTo>
                        <a:cubicBezTo>
                          <a:pt x="4432" y="6584"/>
                          <a:pt x="5428" y="8565"/>
                          <a:pt x="6624" y="8169"/>
                        </a:cubicBezTo>
                        <a:cubicBezTo>
                          <a:pt x="7422" y="7773"/>
                          <a:pt x="7222" y="5792"/>
                          <a:pt x="6824" y="3811"/>
                        </a:cubicBezTo>
                        <a:cubicBezTo>
                          <a:pt x="6226" y="1632"/>
                          <a:pt x="5428" y="245"/>
                          <a:pt x="4432" y="47"/>
                        </a:cubicBezTo>
                        <a:cubicBezTo>
                          <a:pt x="3236" y="-151"/>
                          <a:pt x="3435" y="2028"/>
                          <a:pt x="3834" y="3811"/>
                        </a:cubicBezTo>
                        <a:cubicBezTo>
                          <a:pt x="3834" y="3811"/>
                          <a:pt x="3834" y="4009"/>
                          <a:pt x="3834" y="4009"/>
                        </a:cubicBezTo>
                        <a:cubicBezTo>
                          <a:pt x="3236" y="1830"/>
                          <a:pt x="2439" y="-349"/>
                          <a:pt x="1641" y="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78" name="Freeform 3677">
                    <a:extLst>
                      <a:ext uri="{FF2B5EF4-FFF2-40B4-BE49-F238E27FC236}">
                        <a16:creationId xmlns:a16="http://schemas.microsoft.com/office/drawing/2014/main" id="{1BF690EC-E50E-9DD9-A878-B7F877C013DC}"/>
                      </a:ext>
                    </a:extLst>
                  </p:cNvPr>
                  <p:cNvSpPr/>
                  <p:nvPr/>
                </p:nvSpPr>
                <p:spPr>
                  <a:xfrm>
                    <a:off x="2290585" y="5834049"/>
                    <a:ext cx="3039" cy="9622"/>
                  </a:xfrm>
                  <a:custGeom>
                    <a:avLst/>
                    <a:gdLst>
                      <a:gd name="connsiteX0" fmla="*/ 1246 w 3039"/>
                      <a:gd name="connsiteY0" fmla="*/ 9563 h 9622"/>
                      <a:gd name="connsiteX1" fmla="*/ 3040 w 3039"/>
                      <a:gd name="connsiteY1" fmla="*/ 5205 h 9622"/>
                      <a:gd name="connsiteX2" fmla="*/ 1844 w 3039"/>
                      <a:gd name="connsiteY2" fmla="*/ 55 h 9622"/>
                      <a:gd name="connsiteX3" fmla="*/ 50 w 3039"/>
                      <a:gd name="connsiteY3" fmla="*/ 4215 h 9622"/>
                      <a:gd name="connsiteX4" fmla="*/ 1246 w 3039"/>
                      <a:gd name="connsiteY4" fmla="*/ 9563 h 9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39" h="9622">
                        <a:moveTo>
                          <a:pt x="1246" y="9563"/>
                        </a:moveTo>
                        <a:cubicBezTo>
                          <a:pt x="2242" y="9959"/>
                          <a:pt x="2840" y="8375"/>
                          <a:pt x="3040" y="5205"/>
                        </a:cubicBezTo>
                        <a:cubicBezTo>
                          <a:pt x="3040" y="2828"/>
                          <a:pt x="2840" y="451"/>
                          <a:pt x="1844" y="55"/>
                        </a:cubicBezTo>
                        <a:cubicBezTo>
                          <a:pt x="847" y="-341"/>
                          <a:pt x="50" y="1442"/>
                          <a:pt x="50" y="4215"/>
                        </a:cubicBezTo>
                        <a:cubicBezTo>
                          <a:pt x="-150" y="6988"/>
                          <a:pt x="249" y="9167"/>
                          <a:pt x="1246" y="95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79" name="Freeform 3678">
                    <a:extLst>
                      <a:ext uri="{FF2B5EF4-FFF2-40B4-BE49-F238E27FC236}">
                        <a16:creationId xmlns:a16="http://schemas.microsoft.com/office/drawing/2014/main" id="{3B17112C-5A3E-97C4-7D0D-FC1F6849A808}"/>
                      </a:ext>
                    </a:extLst>
                  </p:cNvPr>
                  <p:cNvSpPr/>
                  <p:nvPr/>
                </p:nvSpPr>
                <p:spPr>
                  <a:xfrm>
                    <a:off x="2341437" y="5825949"/>
                    <a:ext cx="4619" cy="9938"/>
                  </a:xfrm>
                  <a:custGeom>
                    <a:avLst/>
                    <a:gdLst>
                      <a:gd name="connsiteX0" fmla="*/ 424 w 4619"/>
                      <a:gd name="connsiteY0" fmla="*/ 5580 h 9938"/>
                      <a:gd name="connsiteX1" fmla="*/ 1022 w 4619"/>
                      <a:gd name="connsiteY1" fmla="*/ 9938 h 9938"/>
                      <a:gd name="connsiteX2" fmla="*/ 4012 w 4619"/>
                      <a:gd name="connsiteY2" fmla="*/ 5382 h 9938"/>
                      <a:gd name="connsiteX3" fmla="*/ 4012 w 4619"/>
                      <a:gd name="connsiteY3" fmla="*/ 34 h 9938"/>
                      <a:gd name="connsiteX4" fmla="*/ 424 w 4619"/>
                      <a:gd name="connsiteY4" fmla="*/ 5580 h 99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19" h="9938">
                        <a:moveTo>
                          <a:pt x="424" y="5580"/>
                        </a:moveTo>
                        <a:cubicBezTo>
                          <a:pt x="-373" y="8155"/>
                          <a:pt x="25" y="9938"/>
                          <a:pt x="1022" y="9938"/>
                        </a:cubicBezTo>
                        <a:cubicBezTo>
                          <a:pt x="2019" y="9938"/>
                          <a:pt x="3215" y="8155"/>
                          <a:pt x="4012" y="5382"/>
                        </a:cubicBezTo>
                        <a:cubicBezTo>
                          <a:pt x="4610" y="2807"/>
                          <a:pt x="5009" y="430"/>
                          <a:pt x="4012" y="34"/>
                        </a:cubicBezTo>
                        <a:cubicBezTo>
                          <a:pt x="2617" y="-362"/>
                          <a:pt x="1421" y="2807"/>
                          <a:pt x="424" y="55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80" name="Freeform 3679">
                    <a:extLst>
                      <a:ext uri="{FF2B5EF4-FFF2-40B4-BE49-F238E27FC236}">
                        <a16:creationId xmlns:a16="http://schemas.microsoft.com/office/drawing/2014/main" id="{7D85F6D8-2793-0396-9BD0-FC5C0F04ED80}"/>
                      </a:ext>
                    </a:extLst>
                  </p:cNvPr>
                  <p:cNvSpPr/>
                  <p:nvPr/>
                </p:nvSpPr>
                <p:spPr>
                  <a:xfrm>
                    <a:off x="2302763" y="5727676"/>
                    <a:ext cx="5050" cy="9217"/>
                  </a:xfrm>
                  <a:custGeom>
                    <a:avLst/>
                    <a:gdLst>
                      <a:gd name="connsiteX0" fmla="*/ 30 w 5050"/>
                      <a:gd name="connsiteY0" fmla="*/ 4215 h 9217"/>
                      <a:gd name="connsiteX1" fmla="*/ 2024 w 5050"/>
                      <a:gd name="connsiteY1" fmla="*/ 9167 h 9217"/>
                      <a:gd name="connsiteX2" fmla="*/ 5013 w 5050"/>
                      <a:gd name="connsiteY2" fmla="*/ 5007 h 9217"/>
                      <a:gd name="connsiteX3" fmla="*/ 3020 w 5050"/>
                      <a:gd name="connsiteY3" fmla="*/ 55 h 9217"/>
                      <a:gd name="connsiteX4" fmla="*/ 30 w 5050"/>
                      <a:gd name="connsiteY4" fmla="*/ 4215 h 92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50" h="9217">
                        <a:moveTo>
                          <a:pt x="30" y="4215"/>
                        </a:moveTo>
                        <a:cubicBezTo>
                          <a:pt x="-169" y="6988"/>
                          <a:pt x="628" y="8771"/>
                          <a:pt x="2024" y="9167"/>
                        </a:cubicBezTo>
                        <a:cubicBezTo>
                          <a:pt x="3618" y="9563"/>
                          <a:pt x="4416" y="7582"/>
                          <a:pt x="5013" y="5007"/>
                        </a:cubicBezTo>
                        <a:cubicBezTo>
                          <a:pt x="5213" y="2234"/>
                          <a:pt x="4615" y="253"/>
                          <a:pt x="3020" y="55"/>
                        </a:cubicBezTo>
                        <a:cubicBezTo>
                          <a:pt x="1426" y="-341"/>
                          <a:pt x="429" y="1442"/>
                          <a:pt x="30" y="42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81" name="Freeform 3680">
                    <a:extLst>
                      <a:ext uri="{FF2B5EF4-FFF2-40B4-BE49-F238E27FC236}">
                        <a16:creationId xmlns:a16="http://schemas.microsoft.com/office/drawing/2014/main" id="{3ED21DD2-985D-A5BD-6FE6-2BDCB2700BA6}"/>
                      </a:ext>
                    </a:extLst>
                  </p:cNvPr>
                  <p:cNvSpPr/>
                  <p:nvPr/>
                </p:nvSpPr>
                <p:spPr>
                  <a:xfrm>
                    <a:off x="2244369" y="5734049"/>
                    <a:ext cx="4606" cy="8361"/>
                  </a:xfrm>
                  <a:custGeom>
                    <a:avLst/>
                    <a:gdLst>
                      <a:gd name="connsiteX0" fmla="*/ 2414 w 4606"/>
                      <a:gd name="connsiteY0" fmla="*/ 21 h 8361"/>
                      <a:gd name="connsiteX1" fmla="*/ 22 w 4606"/>
                      <a:gd name="connsiteY1" fmla="*/ 4181 h 8361"/>
                      <a:gd name="connsiteX2" fmla="*/ 2214 w 4606"/>
                      <a:gd name="connsiteY2" fmla="*/ 8341 h 8361"/>
                      <a:gd name="connsiteX3" fmla="*/ 4606 w 4606"/>
                      <a:gd name="connsiteY3" fmla="*/ 4181 h 8361"/>
                      <a:gd name="connsiteX4" fmla="*/ 2414 w 4606"/>
                      <a:gd name="connsiteY4" fmla="*/ 21 h 83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06" h="8361">
                        <a:moveTo>
                          <a:pt x="2414" y="21"/>
                        </a:moveTo>
                        <a:cubicBezTo>
                          <a:pt x="1018" y="-177"/>
                          <a:pt x="-178" y="1011"/>
                          <a:pt x="22" y="4181"/>
                        </a:cubicBezTo>
                        <a:cubicBezTo>
                          <a:pt x="221" y="6360"/>
                          <a:pt x="1018" y="8143"/>
                          <a:pt x="2214" y="8341"/>
                        </a:cubicBezTo>
                        <a:cubicBezTo>
                          <a:pt x="3610" y="8539"/>
                          <a:pt x="4606" y="7350"/>
                          <a:pt x="4606" y="4181"/>
                        </a:cubicBezTo>
                        <a:cubicBezTo>
                          <a:pt x="4407" y="1804"/>
                          <a:pt x="3610" y="219"/>
                          <a:pt x="2414" y="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82" name="Freeform 3681">
                    <a:extLst>
                      <a:ext uri="{FF2B5EF4-FFF2-40B4-BE49-F238E27FC236}">
                        <a16:creationId xmlns:a16="http://schemas.microsoft.com/office/drawing/2014/main" id="{F2BA9D0F-0D8A-802B-BE6B-76E52A8388EB}"/>
                      </a:ext>
                    </a:extLst>
                  </p:cNvPr>
                  <p:cNvSpPr/>
                  <p:nvPr/>
                </p:nvSpPr>
                <p:spPr>
                  <a:xfrm>
                    <a:off x="2222664" y="5754869"/>
                    <a:ext cx="4233" cy="9706"/>
                  </a:xfrm>
                  <a:custGeom>
                    <a:avLst/>
                    <a:gdLst>
                      <a:gd name="connsiteX0" fmla="*/ 1993 w 4233"/>
                      <a:gd name="connsiteY0" fmla="*/ 0 h 9706"/>
                      <a:gd name="connsiteX1" fmla="*/ 0 w 4233"/>
                      <a:gd name="connsiteY1" fmla="*/ 4358 h 9706"/>
                      <a:gd name="connsiteX2" fmla="*/ 2392 w 4233"/>
                      <a:gd name="connsiteY2" fmla="*/ 9706 h 9706"/>
                      <a:gd name="connsiteX3" fmla="*/ 4186 w 4233"/>
                      <a:gd name="connsiteY3" fmla="*/ 5348 h 9706"/>
                      <a:gd name="connsiteX4" fmla="*/ 1993 w 4233"/>
                      <a:gd name="connsiteY4" fmla="*/ 0 h 97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33" h="9706">
                        <a:moveTo>
                          <a:pt x="1993" y="0"/>
                        </a:moveTo>
                        <a:cubicBezTo>
                          <a:pt x="598" y="0"/>
                          <a:pt x="0" y="1585"/>
                          <a:pt x="0" y="4358"/>
                        </a:cubicBezTo>
                        <a:cubicBezTo>
                          <a:pt x="199" y="6933"/>
                          <a:pt x="997" y="9112"/>
                          <a:pt x="2392" y="9706"/>
                        </a:cubicBezTo>
                        <a:cubicBezTo>
                          <a:pt x="3987" y="9706"/>
                          <a:pt x="4385" y="7725"/>
                          <a:pt x="4186" y="5348"/>
                        </a:cubicBezTo>
                        <a:cubicBezTo>
                          <a:pt x="4186" y="2773"/>
                          <a:pt x="3588" y="198"/>
                          <a:pt x="1993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83" name="Freeform 3682">
                    <a:extLst>
                      <a:ext uri="{FF2B5EF4-FFF2-40B4-BE49-F238E27FC236}">
                        <a16:creationId xmlns:a16="http://schemas.microsoft.com/office/drawing/2014/main" id="{F594B77B-C12E-9F98-CCFA-D235DC628008}"/>
                      </a:ext>
                    </a:extLst>
                  </p:cNvPr>
                  <p:cNvSpPr/>
                  <p:nvPr/>
                </p:nvSpPr>
                <p:spPr>
                  <a:xfrm>
                    <a:off x="2364361" y="5777692"/>
                    <a:ext cx="5981" cy="9183"/>
                  </a:xfrm>
                  <a:custGeom>
                    <a:avLst/>
                    <a:gdLst>
                      <a:gd name="connsiteX0" fmla="*/ 1021 w 5981"/>
                      <a:gd name="connsiteY0" fmla="*/ 3721 h 9183"/>
                      <a:gd name="connsiteX1" fmla="*/ 821 w 5981"/>
                      <a:gd name="connsiteY1" fmla="*/ 9069 h 9183"/>
                      <a:gd name="connsiteX2" fmla="*/ 5207 w 5981"/>
                      <a:gd name="connsiteY2" fmla="*/ 4910 h 9183"/>
                      <a:gd name="connsiteX3" fmla="*/ 5406 w 5981"/>
                      <a:gd name="connsiteY3" fmla="*/ 354 h 9183"/>
                      <a:gd name="connsiteX4" fmla="*/ 1021 w 5981"/>
                      <a:gd name="connsiteY4" fmla="*/ 3721 h 91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981" h="9183">
                        <a:moveTo>
                          <a:pt x="1021" y="3721"/>
                        </a:moveTo>
                        <a:cubicBezTo>
                          <a:pt x="24" y="5900"/>
                          <a:pt x="-574" y="8475"/>
                          <a:pt x="821" y="9069"/>
                        </a:cubicBezTo>
                        <a:cubicBezTo>
                          <a:pt x="2217" y="9664"/>
                          <a:pt x="3811" y="7881"/>
                          <a:pt x="5207" y="4910"/>
                        </a:cubicBezTo>
                        <a:cubicBezTo>
                          <a:pt x="6203" y="2929"/>
                          <a:pt x="6203" y="1146"/>
                          <a:pt x="5406" y="354"/>
                        </a:cubicBezTo>
                        <a:cubicBezTo>
                          <a:pt x="4011" y="-835"/>
                          <a:pt x="2217" y="1146"/>
                          <a:pt x="1021" y="37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84" name="Freeform 3683">
                    <a:extLst>
                      <a:ext uri="{FF2B5EF4-FFF2-40B4-BE49-F238E27FC236}">
                        <a16:creationId xmlns:a16="http://schemas.microsoft.com/office/drawing/2014/main" id="{E3A0003D-761F-F292-9169-DF63B0AEFD3A}"/>
                      </a:ext>
                    </a:extLst>
                  </p:cNvPr>
                  <p:cNvSpPr/>
                  <p:nvPr/>
                </p:nvSpPr>
                <p:spPr>
                  <a:xfrm>
                    <a:off x="2373377" y="5782931"/>
                    <a:ext cx="4938" cy="8782"/>
                  </a:xfrm>
                  <a:custGeom>
                    <a:avLst/>
                    <a:gdLst>
                      <a:gd name="connsiteX0" fmla="*/ 4363 w 4938"/>
                      <a:gd name="connsiteY0" fmla="*/ 5217 h 8782"/>
                      <a:gd name="connsiteX1" fmla="*/ 4164 w 4938"/>
                      <a:gd name="connsiteY1" fmla="*/ 67 h 8782"/>
                      <a:gd name="connsiteX2" fmla="*/ 576 w 4938"/>
                      <a:gd name="connsiteY2" fmla="*/ 3830 h 8782"/>
                      <a:gd name="connsiteX3" fmla="*/ 1772 w 4938"/>
                      <a:gd name="connsiteY3" fmla="*/ 8782 h 8782"/>
                      <a:gd name="connsiteX4" fmla="*/ 4363 w 4938"/>
                      <a:gd name="connsiteY4" fmla="*/ 5217 h 87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38" h="8782">
                        <a:moveTo>
                          <a:pt x="4363" y="5217"/>
                        </a:moveTo>
                        <a:cubicBezTo>
                          <a:pt x="5160" y="2642"/>
                          <a:pt x="5160" y="463"/>
                          <a:pt x="4164" y="67"/>
                        </a:cubicBezTo>
                        <a:cubicBezTo>
                          <a:pt x="2968" y="-330"/>
                          <a:pt x="1572" y="1057"/>
                          <a:pt x="576" y="3830"/>
                        </a:cubicBezTo>
                        <a:cubicBezTo>
                          <a:pt x="-620" y="7396"/>
                          <a:pt x="177" y="8782"/>
                          <a:pt x="1772" y="8782"/>
                        </a:cubicBezTo>
                        <a:cubicBezTo>
                          <a:pt x="2569" y="8782"/>
                          <a:pt x="3765" y="7396"/>
                          <a:pt x="4363" y="52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85" name="Freeform 3684">
                    <a:extLst>
                      <a:ext uri="{FF2B5EF4-FFF2-40B4-BE49-F238E27FC236}">
                        <a16:creationId xmlns:a16="http://schemas.microsoft.com/office/drawing/2014/main" id="{539CA0B8-20BA-21AE-A474-B40E70628B59}"/>
                      </a:ext>
                    </a:extLst>
                  </p:cNvPr>
                  <p:cNvSpPr/>
                  <p:nvPr/>
                </p:nvSpPr>
                <p:spPr>
                  <a:xfrm>
                    <a:off x="2382897" y="5785715"/>
                    <a:ext cx="5401" cy="9365"/>
                  </a:xfrm>
                  <a:custGeom>
                    <a:avLst/>
                    <a:gdLst>
                      <a:gd name="connsiteX0" fmla="*/ 1022 w 5401"/>
                      <a:gd name="connsiteY0" fmla="*/ 9366 h 9365"/>
                      <a:gd name="connsiteX1" fmla="*/ 5009 w 5401"/>
                      <a:gd name="connsiteY1" fmla="*/ 3423 h 9365"/>
                      <a:gd name="connsiteX2" fmla="*/ 4411 w 5401"/>
                      <a:gd name="connsiteY2" fmla="*/ 56 h 9365"/>
                      <a:gd name="connsiteX3" fmla="*/ 424 w 5401"/>
                      <a:gd name="connsiteY3" fmla="*/ 5998 h 9365"/>
                      <a:gd name="connsiteX4" fmla="*/ 1022 w 5401"/>
                      <a:gd name="connsiteY4" fmla="*/ 9366 h 93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01" h="9365">
                        <a:moveTo>
                          <a:pt x="1022" y="9366"/>
                        </a:moveTo>
                        <a:cubicBezTo>
                          <a:pt x="2816" y="8970"/>
                          <a:pt x="4012" y="6394"/>
                          <a:pt x="5009" y="3423"/>
                        </a:cubicBezTo>
                        <a:cubicBezTo>
                          <a:pt x="5607" y="1442"/>
                          <a:pt x="5607" y="-341"/>
                          <a:pt x="4411" y="56"/>
                        </a:cubicBezTo>
                        <a:cubicBezTo>
                          <a:pt x="2617" y="452"/>
                          <a:pt x="1221" y="2829"/>
                          <a:pt x="424" y="5998"/>
                        </a:cubicBezTo>
                        <a:cubicBezTo>
                          <a:pt x="-373" y="7781"/>
                          <a:pt x="25" y="8970"/>
                          <a:pt x="1022" y="93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86" name="Freeform 3685">
                    <a:extLst>
                      <a:ext uri="{FF2B5EF4-FFF2-40B4-BE49-F238E27FC236}">
                        <a16:creationId xmlns:a16="http://schemas.microsoft.com/office/drawing/2014/main" id="{3D54ADA5-1F5E-8C46-58FF-27C0BA6F178A}"/>
                      </a:ext>
                    </a:extLst>
                  </p:cNvPr>
                  <p:cNvSpPr/>
                  <p:nvPr/>
                </p:nvSpPr>
                <p:spPr>
                  <a:xfrm>
                    <a:off x="2259290" y="5793694"/>
                    <a:ext cx="3675" cy="9125"/>
                  </a:xfrm>
                  <a:custGeom>
                    <a:avLst/>
                    <a:gdLst>
                      <a:gd name="connsiteX0" fmla="*/ 1246 w 3675"/>
                      <a:gd name="connsiteY0" fmla="*/ 0 h 9125"/>
                      <a:gd name="connsiteX1" fmla="*/ 50 w 3675"/>
                      <a:gd name="connsiteY1" fmla="*/ 3962 h 9125"/>
                      <a:gd name="connsiteX2" fmla="*/ 2043 w 3675"/>
                      <a:gd name="connsiteY2" fmla="*/ 9112 h 9125"/>
                      <a:gd name="connsiteX3" fmla="*/ 3638 w 3675"/>
                      <a:gd name="connsiteY3" fmla="*/ 4952 h 9125"/>
                      <a:gd name="connsiteX4" fmla="*/ 1246 w 3675"/>
                      <a:gd name="connsiteY4" fmla="*/ 0 h 91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75" h="9125">
                        <a:moveTo>
                          <a:pt x="1246" y="0"/>
                        </a:moveTo>
                        <a:cubicBezTo>
                          <a:pt x="249" y="0"/>
                          <a:pt x="-150" y="1981"/>
                          <a:pt x="50" y="3962"/>
                        </a:cubicBezTo>
                        <a:cubicBezTo>
                          <a:pt x="249" y="6537"/>
                          <a:pt x="847" y="9112"/>
                          <a:pt x="2043" y="9112"/>
                        </a:cubicBezTo>
                        <a:cubicBezTo>
                          <a:pt x="3239" y="9310"/>
                          <a:pt x="3837" y="7329"/>
                          <a:pt x="3638" y="4952"/>
                        </a:cubicBezTo>
                        <a:cubicBezTo>
                          <a:pt x="3438" y="1387"/>
                          <a:pt x="2442" y="0"/>
                          <a:pt x="124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87" name="Freeform 3686">
                    <a:extLst>
                      <a:ext uri="{FF2B5EF4-FFF2-40B4-BE49-F238E27FC236}">
                        <a16:creationId xmlns:a16="http://schemas.microsoft.com/office/drawing/2014/main" id="{10A3AA3B-F3A2-5C20-48FC-391DBC199657}"/>
                      </a:ext>
                    </a:extLst>
                  </p:cNvPr>
                  <p:cNvSpPr/>
                  <p:nvPr/>
                </p:nvSpPr>
                <p:spPr>
                  <a:xfrm>
                    <a:off x="2302187" y="5875696"/>
                    <a:ext cx="2449" cy="9191"/>
                  </a:xfrm>
                  <a:custGeom>
                    <a:avLst/>
                    <a:gdLst>
                      <a:gd name="connsiteX0" fmla="*/ 2001 w 2449"/>
                      <a:gd name="connsiteY0" fmla="*/ 6544 h 9191"/>
                      <a:gd name="connsiteX1" fmla="*/ 2001 w 2449"/>
                      <a:gd name="connsiteY1" fmla="*/ 205 h 9191"/>
                      <a:gd name="connsiteX2" fmla="*/ 207 w 2449"/>
                      <a:gd name="connsiteY2" fmla="*/ 3374 h 9191"/>
                      <a:gd name="connsiteX3" fmla="*/ 606 w 2449"/>
                      <a:gd name="connsiteY3" fmla="*/ 8921 h 9191"/>
                      <a:gd name="connsiteX4" fmla="*/ 2001 w 2449"/>
                      <a:gd name="connsiteY4" fmla="*/ 6544 h 91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49" h="9191">
                        <a:moveTo>
                          <a:pt x="2001" y="6544"/>
                        </a:moveTo>
                        <a:cubicBezTo>
                          <a:pt x="2599" y="2780"/>
                          <a:pt x="2599" y="799"/>
                          <a:pt x="2001" y="205"/>
                        </a:cubicBezTo>
                        <a:cubicBezTo>
                          <a:pt x="1403" y="-389"/>
                          <a:pt x="606" y="205"/>
                          <a:pt x="207" y="3374"/>
                        </a:cubicBezTo>
                        <a:cubicBezTo>
                          <a:pt x="-191" y="6147"/>
                          <a:pt x="8" y="8128"/>
                          <a:pt x="606" y="8921"/>
                        </a:cubicBezTo>
                        <a:cubicBezTo>
                          <a:pt x="1005" y="9713"/>
                          <a:pt x="1603" y="8723"/>
                          <a:pt x="2001" y="65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88" name="Freeform 3687">
                    <a:extLst>
                      <a:ext uri="{FF2B5EF4-FFF2-40B4-BE49-F238E27FC236}">
                        <a16:creationId xmlns:a16="http://schemas.microsoft.com/office/drawing/2014/main" id="{7BE8013C-FB84-CF7E-6596-17C9180CB79D}"/>
                      </a:ext>
                    </a:extLst>
                  </p:cNvPr>
                  <p:cNvSpPr/>
                  <p:nvPr/>
                </p:nvSpPr>
                <p:spPr>
                  <a:xfrm>
                    <a:off x="2273442" y="5869744"/>
                    <a:ext cx="2879" cy="8159"/>
                  </a:xfrm>
                  <a:custGeom>
                    <a:avLst/>
                    <a:gdLst>
                      <a:gd name="connsiteX0" fmla="*/ 50 w 2879"/>
                      <a:gd name="connsiteY0" fmla="*/ 4375 h 8159"/>
                      <a:gd name="connsiteX1" fmla="*/ 1844 w 2879"/>
                      <a:gd name="connsiteY1" fmla="*/ 8138 h 8159"/>
                      <a:gd name="connsiteX2" fmla="*/ 2840 w 2879"/>
                      <a:gd name="connsiteY2" fmla="*/ 4573 h 8159"/>
                      <a:gd name="connsiteX3" fmla="*/ 1246 w 2879"/>
                      <a:gd name="connsiteY3" fmla="*/ 17 h 8159"/>
                      <a:gd name="connsiteX4" fmla="*/ 50 w 2879"/>
                      <a:gd name="connsiteY4" fmla="*/ 4375 h 8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79" h="8159">
                        <a:moveTo>
                          <a:pt x="50" y="4375"/>
                        </a:moveTo>
                        <a:cubicBezTo>
                          <a:pt x="249" y="7148"/>
                          <a:pt x="1047" y="8336"/>
                          <a:pt x="1844" y="8138"/>
                        </a:cubicBezTo>
                        <a:cubicBezTo>
                          <a:pt x="2442" y="7940"/>
                          <a:pt x="3040" y="6950"/>
                          <a:pt x="2840" y="4573"/>
                        </a:cubicBezTo>
                        <a:cubicBezTo>
                          <a:pt x="2641" y="1799"/>
                          <a:pt x="2043" y="215"/>
                          <a:pt x="1246" y="17"/>
                        </a:cubicBezTo>
                        <a:cubicBezTo>
                          <a:pt x="249" y="-181"/>
                          <a:pt x="-150" y="1403"/>
                          <a:pt x="50" y="43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89" name="Freeform 3688">
                    <a:extLst>
                      <a:ext uri="{FF2B5EF4-FFF2-40B4-BE49-F238E27FC236}">
                        <a16:creationId xmlns:a16="http://schemas.microsoft.com/office/drawing/2014/main" id="{81854CD6-5E5C-DAB9-B7E9-0A795B16EC5F}"/>
                      </a:ext>
                    </a:extLst>
                  </p:cNvPr>
                  <p:cNvSpPr/>
                  <p:nvPr/>
                </p:nvSpPr>
                <p:spPr>
                  <a:xfrm>
                    <a:off x="2345162" y="5866194"/>
                    <a:ext cx="5765" cy="9159"/>
                  </a:xfrm>
                  <a:custGeom>
                    <a:avLst/>
                    <a:gdLst>
                      <a:gd name="connsiteX0" fmla="*/ 1284 w 5765"/>
                      <a:gd name="connsiteY0" fmla="*/ 9112 h 9159"/>
                      <a:gd name="connsiteX1" fmla="*/ 5470 w 5765"/>
                      <a:gd name="connsiteY1" fmla="*/ 3566 h 9159"/>
                      <a:gd name="connsiteX2" fmla="*/ 5071 w 5765"/>
                      <a:gd name="connsiteY2" fmla="*/ 0 h 9159"/>
                      <a:gd name="connsiteX3" fmla="*/ 686 w 5765"/>
                      <a:gd name="connsiteY3" fmla="*/ 4952 h 9159"/>
                      <a:gd name="connsiteX4" fmla="*/ 1284 w 5765"/>
                      <a:gd name="connsiteY4" fmla="*/ 9112 h 9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65" h="9159">
                        <a:moveTo>
                          <a:pt x="1284" y="9112"/>
                        </a:moveTo>
                        <a:cubicBezTo>
                          <a:pt x="2878" y="8716"/>
                          <a:pt x="4473" y="6735"/>
                          <a:pt x="5470" y="3566"/>
                        </a:cubicBezTo>
                        <a:cubicBezTo>
                          <a:pt x="6068" y="1387"/>
                          <a:pt x="5669" y="396"/>
                          <a:pt x="5071" y="0"/>
                        </a:cubicBezTo>
                        <a:cubicBezTo>
                          <a:pt x="3277" y="198"/>
                          <a:pt x="1682" y="1783"/>
                          <a:pt x="686" y="4952"/>
                        </a:cubicBezTo>
                        <a:cubicBezTo>
                          <a:pt x="-311" y="7329"/>
                          <a:pt x="-311" y="9508"/>
                          <a:pt x="1284" y="91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90" name="Freeform 3689">
                    <a:extLst>
                      <a:ext uri="{FF2B5EF4-FFF2-40B4-BE49-F238E27FC236}">
                        <a16:creationId xmlns:a16="http://schemas.microsoft.com/office/drawing/2014/main" id="{16126DF9-4F97-13A1-785D-D07E8B8EE099}"/>
                      </a:ext>
                    </a:extLst>
                  </p:cNvPr>
                  <p:cNvSpPr/>
                  <p:nvPr/>
                </p:nvSpPr>
                <p:spPr>
                  <a:xfrm>
                    <a:off x="2198766" y="5853870"/>
                    <a:ext cx="4200" cy="9371"/>
                  </a:xfrm>
                  <a:custGeom>
                    <a:avLst/>
                    <a:gdLst>
                      <a:gd name="connsiteX0" fmla="*/ 3965 w 4200"/>
                      <a:gd name="connsiteY0" fmla="*/ 5194 h 9371"/>
                      <a:gd name="connsiteX1" fmla="*/ 577 w 4200"/>
                      <a:gd name="connsiteY1" fmla="*/ 43 h 9371"/>
                      <a:gd name="connsiteX2" fmla="*/ 178 w 4200"/>
                      <a:gd name="connsiteY2" fmla="*/ 4599 h 9371"/>
                      <a:gd name="connsiteX3" fmla="*/ 2770 w 4200"/>
                      <a:gd name="connsiteY3" fmla="*/ 9353 h 9371"/>
                      <a:gd name="connsiteX4" fmla="*/ 3965 w 4200"/>
                      <a:gd name="connsiteY4" fmla="*/ 5194 h 93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0" h="9371">
                        <a:moveTo>
                          <a:pt x="3965" y="5194"/>
                        </a:moveTo>
                        <a:cubicBezTo>
                          <a:pt x="3168" y="2024"/>
                          <a:pt x="1972" y="-353"/>
                          <a:pt x="577" y="43"/>
                        </a:cubicBezTo>
                        <a:cubicBezTo>
                          <a:pt x="-220" y="241"/>
                          <a:pt x="-21" y="2618"/>
                          <a:pt x="178" y="4599"/>
                        </a:cubicBezTo>
                        <a:cubicBezTo>
                          <a:pt x="577" y="7571"/>
                          <a:pt x="1574" y="9155"/>
                          <a:pt x="2770" y="9353"/>
                        </a:cubicBezTo>
                        <a:cubicBezTo>
                          <a:pt x="3965" y="9551"/>
                          <a:pt x="4563" y="8165"/>
                          <a:pt x="3965" y="51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91" name="Freeform 3690">
                    <a:extLst>
                      <a:ext uri="{FF2B5EF4-FFF2-40B4-BE49-F238E27FC236}">
                        <a16:creationId xmlns:a16="http://schemas.microsoft.com/office/drawing/2014/main" id="{48F2A4C8-6C13-8609-0186-DE9C9A37246E}"/>
                      </a:ext>
                    </a:extLst>
                  </p:cNvPr>
                  <p:cNvSpPr/>
                  <p:nvPr/>
                </p:nvSpPr>
                <p:spPr>
                  <a:xfrm>
                    <a:off x="2177694" y="5858050"/>
                    <a:ext cx="4428" cy="9372"/>
                  </a:xfrm>
                  <a:custGeom>
                    <a:avLst/>
                    <a:gdLst>
                      <a:gd name="connsiteX0" fmla="*/ 1716 w 4428"/>
                      <a:gd name="connsiteY0" fmla="*/ 221 h 9372"/>
                      <a:gd name="connsiteX1" fmla="*/ 121 w 4428"/>
                      <a:gd name="connsiteY1" fmla="*/ 3589 h 9372"/>
                      <a:gd name="connsiteX2" fmla="*/ 2713 w 4428"/>
                      <a:gd name="connsiteY2" fmla="*/ 9135 h 9372"/>
                      <a:gd name="connsiteX3" fmla="*/ 4307 w 4428"/>
                      <a:gd name="connsiteY3" fmla="*/ 5569 h 9372"/>
                      <a:gd name="connsiteX4" fmla="*/ 1716 w 4428"/>
                      <a:gd name="connsiteY4" fmla="*/ 221 h 93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28" h="9372">
                        <a:moveTo>
                          <a:pt x="1716" y="221"/>
                        </a:moveTo>
                        <a:cubicBezTo>
                          <a:pt x="321" y="-571"/>
                          <a:pt x="-277" y="815"/>
                          <a:pt x="121" y="3589"/>
                        </a:cubicBezTo>
                        <a:cubicBezTo>
                          <a:pt x="520" y="6362"/>
                          <a:pt x="1516" y="8343"/>
                          <a:pt x="2713" y="9135"/>
                        </a:cubicBezTo>
                        <a:cubicBezTo>
                          <a:pt x="4108" y="9927"/>
                          <a:pt x="4706" y="8739"/>
                          <a:pt x="4307" y="5569"/>
                        </a:cubicBezTo>
                        <a:cubicBezTo>
                          <a:pt x="4108" y="2994"/>
                          <a:pt x="3111" y="1013"/>
                          <a:pt x="1716" y="2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92" name="Freeform 3691">
                    <a:extLst>
                      <a:ext uri="{FF2B5EF4-FFF2-40B4-BE49-F238E27FC236}">
                        <a16:creationId xmlns:a16="http://schemas.microsoft.com/office/drawing/2014/main" id="{A3582078-C4D7-6949-AF16-423F69A73A1E}"/>
                      </a:ext>
                    </a:extLst>
                  </p:cNvPr>
                  <p:cNvSpPr/>
                  <p:nvPr/>
                </p:nvSpPr>
                <p:spPr>
                  <a:xfrm>
                    <a:off x="2316888" y="5810190"/>
                    <a:ext cx="6461" cy="18476"/>
                  </a:xfrm>
                  <a:custGeom>
                    <a:avLst/>
                    <a:gdLst>
                      <a:gd name="connsiteX0" fmla="*/ 1054 w 6461"/>
                      <a:gd name="connsiteY0" fmla="*/ 1530 h 18476"/>
                      <a:gd name="connsiteX1" fmla="*/ 456 w 6461"/>
                      <a:gd name="connsiteY1" fmla="*/ 9058 h 18476"/>
                      <a:gd name="connsiteX2" fmla="*/ 2250 w 6461"/>
                      <a:gd name="connsiteY2" fmla="*/ 10841 h 18476"/>
                      <a:gd name="connsiteX3" fmla="*/ 4642 w 6461"/>
                      <a:gd name="connsiteY3" fmla="*/ 16981 h 18476"/>
                      <a:gd name="connsiteX4" fmla="*/ 6436 w 6461"/>
                      <a:gd name="connsiteY4" fmla="*/ 10643 h 18476"/>
                      <a:gd name="connsiteX5" fmla="*/ 2449 w 6461"/>
                      <a:gd name="connsiteY5" fmla="*/ 10643 h 18476"/>
                      <a:gd name="connsiteX6" fmla="*/ 2449 w 6461"/>
                      <a:gd name="connsiteY6" fmla="*/ 10643 h 18476"/>
                      <a:gd name="connsiteX7" fmla="*/ 3446 w 6461"/>
                      <a:gd name="connsiteY7" fmla="*/ 6483 h 18476"/>
                      <a:gd name="connsiteX8" fmla="*/ 3446 w 6461"/>
                      <a:gd name="connsiteY8" fmla="*/ 540 h 18476"/>
                      <a:gd name="connsiteX9" fmla="*/ 1054 w 6461"/>
                      <a:gd name="connsiteY9" fmla="*/ 1530 h 18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461" h="18476">
                        <a:moveTo>
                          <a:pt x="1054" y="1530"/>
                        </a:moveTo>
                        <a:cubicBezTo>
                          <a:pt x="-341" y="4304"/>
                          <a:pt x="-142" y="7077"/>
                          <a:pt x="456" y="9058"/>
                        </a:cubicBezTo>
                        <a:cubicBezTo>
                          <a:pt x="855" y="10246"/>
                          <a:pt x="1652" y="10246"/>
                          <a:pt x="2250" y="10841"/>
                        </a:cubicBezTo>
                        <a:cubicBezTo>
                          <a:pt x="1652" y="16387"/>
                          <a:pt x="1253" y="20943"/>
                          <a:pt x="4642" y="16981"/>
                        </a:cubicBezTo>
                        <a:cubicBezTo>
                          <a:pt x="5639" y="15793"/>
                          <a:pt x="6635" y="12822"/>
                          <a:pt x="6436" y="10643"/>
                        </a:cubicBezTo>
                        <a:cubicBezTo>
                          <a:pt x="6037" y="5888"/>
                          <a:pt x="3845" y="9256"/>
                          <a:pt x="2449" y="10643"/>
                        </a:cubicBezTo>
                        <a:lnTo>
                          <a:pt x="2449" y="10643"/>
                        </a:lnTo>
                        <a:lnTo>
                          <a:pt x="3446" y="6483"/>
                        </a:lnTo>
                        <a:cubicBezTo>
                          <a:pt x="4044" y="3907"/>
                          <a:pt x="4443" y="1530"/>
                          <a:pt x="3446" y="540"/>
                        </a:cubicBezTo>
                        <a:cubicBezTo>
                          <a:pt x="2848" y="-450"/>
                          <a:pt x="1851" y="-54"/>
                          <a:pt x="1054" y="15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93" name="Freeform 3692">
                    <a:extLst>
                      <a:ext uri="{FF2B5EF4-FFF2-40B4-BE49-F238E27FC236}">
                        <a16:creationId xmlns:a16="http://schemas.microsoft.com/office/drawing/2014/main" id="{EA511E17-10B3-1BDF-489A-4920325130E6}"/>
                      </a:ext>
                    </a:extLst>
                  </p:cNvPr>
                  <p:cNvSpPr/>
                  <p:nvPr/>
                </p:nvSpPr>
                <p:spPr>
                  <a:xfrm>
                    <a:off x="2323262" y="5841235"/>
                    <a:ext cx="4010" cy="9594"/>
                  </a:xfrm>
                  <a:custGeom>
                    <a:avLst/>
                    <a:gdLst>
                      <a:gd name="connsiteX0" fmla="*/ 460 w 4010"/>
                      <a:gd name="connsiteY0" fmla="*/ 5150 h 9594"/>
                      <a:gd name="connsiteX1" fmla="*/ 460 w 4010"/>
                      <a:gd name="connsiteY1" fmla="*/ 9508 h 9594"/>
                      <a:gd name="connsiteX2" fmla="*/ 3450 w 4010"/>
                      <a:gd name="connsiteY2" fmla="*/ 4556 h 9594"/>
                      <a:gd name="connsiteX3" fmla="*/ 3650 w 4010"/>
                      <a:gd name="connsiteY3" fmla="*/ 0 h 9594"/>
                      <a:gd name="connsiteX4" fmla="*/ 460 w 4010"/>
                      <a:gd name="connsiteY4" fmla="*/ 5150 h 9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10" h="9594">
                        <a:moveTo>
                          <a:pt x="460" y="5150"/>
                        </a:moveTo>
                        <a:cubicBezTo>
                          <a:pt x="62" y="7131"/>
                          <a:pt x="-337" y="9112"/>
                          <a:pt x="460" y="9508"/>
                        </a:cubicBezTo>
                        <a:cubicBezTo>
                          <a:pt x="1457" y="10102"/>
                          <a:pt x="2653" y="7527"/>
                          <a:pt x="3450" y="4556"/>
                        </a:cubicBezTo>
                        <a:cubicBezTo>
                          <a:pt x="4048" y="2773"/>
                          <a:pt x="4248" y="792"/>
                          <a:pt x="3650" y="0"/>
                        </a:cubicBezTo>
                        <a:cubicBezTo>
                          <a:pt x="2254" y="396"/>
                          <a:pt x="1258" y="1981"/>
                          <a:pt x="460" y="51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94" name="Freeform 3693">
                    <a:extLst>
                      <a:ext uri="{FF2B5EF4-FFF2-40B4-BE49-F238E27FC236}">
                        <a16:creationId xmlns:a16="http://schemas.microsoft.com/office/drawing/2014/main" id="{AC563E19-FA69-0666-6632-091D18E2F633}"/>
                      </a:ext>
                    </a:extLst>
                  </p:cNvPr>
                  <p:cNvSpPr/>
                  <p:nvPr/>
                </p:nvSpPr>
                <p:spPr>
                  <a:xfrm>
                    <a:off x="2409867" y="5837223"/>
                    <a:ext cx="4916" cy="10364"/>
                  </a:xfrm>
                  <a:custGeom>
                    <a:avLst/>
                    <a:gdLst>
                      <a:gd name="connsiteX0" fmla="*/ 363 w 4916"/>
                      <a:gd name="connsiteY0" fmla="*/ 4210 h 10364"/>
                      <a:gd name="connsiteX1" fmla="*/ 1360 w 4916"/>
                      <a:gd name="connsiteY1" fmla="*/ 10351 h 10364"/>
                      <a:gd name="connsiteX2" fmla="*/ 4549 w 4916"/>
                      <a:gd name="connsiteY2" fmla="*/ 5993 h 10364"/>
                      <a:gd name="connsiteX3" fmla="*/ 3552 w 4916"/>
                      <a:gd name="connsiteY3" fmla="*/ 51 h 10364"/>
                      <a:gd name="connsiteX4" fmla="*/ 363 w 4916"/>
                      <a:gd name="connsiteY4" fmla="*/ 4210 h 10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16" h="10364">
                        <a:moveTo>
                          <a:pt x="363" y="4210"/>
                        </a:moveTo>
                        <a:cubicBezTo>
                          <a:pt x="-434" y="6984"/>
                          <a:pt x="164" y="8965"/>
                          <a:pt x="1360" y="10351"/>
                        </a:cubicBezTo>
                        <a:cubicBezTo>
                          <a:pt x="3154" y="10549"/>
                          <a:pt x="3951" y="8568"/>
                          <a:pt x="4549" y="5993"/>
                        </a:cubicBezTo>
                        <a:cubicBezTo>
                          <a:pt x="5147" y="3418"/>
                          <a:pt x="5147" y="645"/>
                          <a:pt x="3552" y="51"/>
                        </a:cubicBezTo>
                        <a:cubicBezTo>
                          <a:pt x="2356" y="-346"/>
                          <a:pt x="961" y="1635"/>
                          <a:pt x="363" y="42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95" name="Freeform 3694">
                    <a:extLst>
                      <a:ext uri="{FF2B5EF4-FFF2-40B4-BE49-F238E27FC236}">
                        <a16:creationId xmlns:a16="http://schemas.microsoft.com/office/drawing/2014/main" id="{33E56AEF-9014-D0AD-9BB0-74E6D960B817}"/>
                      </a:ext>
                    </a:extLst>
                  </p:cNvPr>
                  <p:cNvSpPr/>
                  <p:nvPr/>
                </p:nvSpPr>
                <p:spPr>
                  <a:xfrm>
                    <a:off x="2266117" y="5835674"/>
                    <a:ext cx="3239" cy="10315"/>
                  </a:xfrm>
                  <a:custGeom>
                    <a:avLst/>
                    <a:gdLst>
                      <a:gd name="connsiteX0" fmla="*/ 1595 w 3239"/>
                      <a:gd name="connsiteY0" fmla="*/ 15 h 10315"/>
                      <a:gd name="connsiteX1" fmla="*/ 0 w 3239"/>
                      <a:gd name="connsiteY1" fmla="*/ 4373 h 10315"/>
                      <a:gd name="connsiteX2" fmla="*/ 1993 w 3239"/>
                      <a:gd name="connsiteY2" fmla="*/ 10316 h 10315"/>
                      <a:gd name="connsiteX3" fmla="*/ 3189 w 3239"/>
                      <a:gd name="connsiteY3" fmla="*/ 5165 h 10315"/>
                      <a:gd name="connsiteX4" fmla="*/ 1595 w 3239"/>
                      <a:gd name="connsiteY4" fmla="*/ 15 h 103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39" h="10315">
                        <a:moveTo>
                          <a:pt x="1595" y="15"/>
                        </a:moveTo>
                        <a:cubicBezTo>
                          <a:pt x="598" y="-183"/>
                          <a:pt x="0" y="1600"/>
                          <a:pt x="0" y="4373"/>
                        </a:cubicBezTo>
                        <a:cubicBezTo>
                          <a:pt x="199" y="7740"/>
                          <a:pt x="598" y="10316"/>
                          <a:pt x="1993" y="10316"/>
                        </a:cubicBezTo>
                        <a:cubicBezTo>
                          <a:pt x="2990" y="10316"/>
                          <a:pt x="3389" y="7938"/>
                          <a:pt x="3189" y="5165"/>
                        </a:cubicBezTo>
                        <a:cubicBezTo>
                          <a:pt x="2990" y="2590"/>
                          <a:pt x="2591" y="213"/>
                          <a:pt x="1595" y="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96" name="Freeform 3695">
                    <a:extLst>
                      <a:ext uri="{FF2B5EF4-FFF2-40B4-BE49-F238E27FC236}">
                        <a16:creationId xmlns:a16="http://schemas.microsoft.com/office/drawing/2014/main" id="{15474345-3626-1070-ABA2-FF0E40F3DC22}"/>
                      </a:ext>
                    </a:extLst>
                  </p:cNvPr>
                  <p:cNvSpPr/>
                  <p:nvPr/>
                </p:nvSpPr>
                <p:spPr>
                  <a:xfrm>
                    <a:off x="2387437" y="5859261"/>
                    <a:ext cx="6607" cy="9706"/>
                  </a:xfrm>
                  <a:custGeom>
                    <a:avLst/>
                    <a:gdLst>
                      <a:gd name="connsiteX0" fmla="*/ 4654 w 6607"/>
                      <a:gd name="connsiteY0" fmla="*/ 0 h 9706"/>
                      <a:gd name="connsiteX1" fmla="*/ 269 w 6607"/>
                      <a:gd name="connsiteY1" fmla="*/ 5546 h 9706"/>
                      <a:gd name="connsiteX2" fmla="*/ 1465 w 6607"/>
                      <a:gd name="connsiteY2" fmla="*/ 9706 h 9706"/>
                      <a:gd name="connsiteX3" fmla="*/ 6448 w 6607"/>
                      <a:gd name="connsiteY3" fmla="*/ 3169 h 9706"/>
                      <a:gd name="connsiteX4" fmla="*/ 4654 w 6607"/>
                      <a:gd name="connsiteY4" fmla="*/ 0 h 97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07" h="9706">
                        <a:moveTo>
                          <a:pt x="4654" y="0"/>
                        </a:moveTo>
                        <a:cubicBezTo>
                          <a:pt x="2462" y="198"/>
                          <a:pt x="1066" y="2377"/>
                          <a:pt x="269" y="5546"/>
                        </a:cubicBezTo>
                        <a:cubicBezTo>
                          <a:pt x="-329" y="7725"/>
                          <a:pt x="70" y="9112"/>
                          <a:pt x="1465" y="9706"/>
                        </a:cubicBezTo>
                        <a:cubicBezTo>
                          <a:pt x="4056" y="9508"/>
                          <a:pt x="5651" y="6735"/>
                          <a:pt x="6448" y="3169"/>
                        </a:cubicBezTo>
                        <a:cubicBezTo>
                          <a:pt x="7046" y="991"/>
                          <a:pt x="5850" y="0"/>
                          <a:pt x="4654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97" name="Freeform 3696">
                    <a:extLst>
                      <a:ext uri="{FF2B5EF4-FFF2-40B4-BE49-F238E27FC236}">
                        <a16:creationId xmlns:a16="http://schemas.microsoft.com/office/drawing/2014/main" id="{58C99C75-866F-1AF4-E23A-B931B9F85D5A}"/>
                      </a:ext>
                    </a:extLst>
                  </p:cNvPr>
                  <p:cNvSpPr/>
                  <p:nvPr/>
                </p:nvSpPr>
                <p:spPr>
                  <a:xfrm>
                    <a:off x="2370229" y="5842199"/>
                    <a:ext cx="5551" cy="9648"/>
                  </a:xfrm>
                  <a:custGeom>
                    <a:avLst/>
                    <a:gdLst>
                      <a:gd name="connsiteX0" fmla="*/ 933 w 5551"/>
                      <a:gd name="connsiteY0" fmla="*/ 9535 h 9648"/>
                      <a:gd name="connsiteX1" fmla="*/ 4920 w 5551"/>
                      <a:gd name="connsiteY1" fmla="*/ 4979 h 9648"/>
                      <a:gd name="connsiteX2" fmla="*/ 4920 w 5551"/>
                      <a:gd name="connsiteY2" fmla="*/ 225 h 9648"/>
                      <a:gd name="connsiteX3" fmla="*/ 1332 w 5551"/>
                      <a:gd name="connsiteY3" fmla="*/ 2998 h 9648"/>
                      <a:gd name="connsiteX4" fmla="*/ 933 w 5551"/>
                      <a:gd name="connsiteY4" fmla="*/ 9535 h 9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51" h="9648">
                        <a:moveTo>
                          <a:pt x="933" y="9535"/>
                        </a:moveTo>
                        <a:cubicBezTo>
                          <a:pt x="2129" y="10130"/>
                          <a:pt x="3524" y="8347"/>
                          <a:pt x="4920" y="4979"/>
                        </a:cubicBezTo>
                        <a:cubicBezTo>
                          <a:pt x="5318" y="3593"/>
                          <a:pt x="6115" y="1018"/>
                          <a:pt x="4920" y="225"/>
                        </a:cubicBezTo>
                        <a:cubicBezTo>
                          <a:pt x="3724" y="-567"/>
                          <a:pt x="2328" y="820"/>
                          <a:pt x="1332" y="2998"/>
                        </a:cubicBezTo>
                        <a:cubicBezTo>
                          <a:pt x="-263" y="5772"/>
                          <a:pt x="-462" y="8743"/>
                          <a:pt x="933" y="95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98" name="Freeform 3697">
                    <a:extLst>
                      <a:ext uri="{FF2B5EF4-FFF2-40B4-BE49-F238E27FC236}">
                        <a16:creationId xmlns:a16="http://schemas.microsoft.com/office/drawing/2014/main" id="{EE7BD500-ADAE-3F83-A7AE-C7238871DBB8}"/>
                      </a:ext>
                    </a:extLst>
                  </p:cNvPr>
                  <p:cNvSpPr/>
                  <p:nvPr/>
                </p:nvSpPr>
                <p:spPr>
                  <a:xfrm>
                    <a:off x="2212030" y="5831727"/>
                    <a:ext cx="3951" cy="8762"/>
                  </a:xfrm>
                  <a:custGeom>
                    <a:avLst/>
                    <a:gdLst>
                      <a:gd name="connsiteX0" fmla="*/ 1066 w 3951"/>
                      <a:gd name="connsiteY0" fmla="*/ 0 h 8762"/>
                      <a:gd name="connsiteX1" fmla="*/ 69 w 3951"/>
                      <a:gd name="connsiteY1" fmla="*/ 3566 h 8762"/>
                      <a:gd name="connsiteX2" fmla="*/ 2661 w 3951"/>
                      <a:gd name="connsiteY2" fmla="*/ 8716 h 8762"/>
                      <a:gd name="connsiteX3" fmla="*/ 3857 w 3951"/>
                      <a:gd name="connsiteY3" fmla="*/ 4358 h 8762"/>
                      <a:gd name="connsiteX4" fmla="*/ 1066 w 3951"/>
                      <a:gd name="connsiteY4" fmla="*/ 0 h 87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51" h="8762">
                        <a:moveTo>
                          <a:pt x="1066" y="0"/>
                        </a:moveTo>
                        <a:cubicBezTo>
                          <a:pt x="69" y="0"/>
                          <a:pt x="-130" y="1387"/>
                          <a:pt x="69" y="3566"/>
                        </a:cubicBezTo>
                        <a:cubicBezTo>
                          <a:pt x="468" y="6339"/>
                          <a:pt x="1265" y="8320"/>
                          <a:pt x="2661" y="8716"/>
                        </a:cubicBezTo>
                        <a:cubicBezTo>
                          <a:pt x="4056" y="9112"/>
                          <a:pt x="4056" y="6933"/>
                          <a:pt x="3857" y="4358"/>
                        </a:cubicBezTo>
                        <a:cubicBezTo>
                          <a:pt x="3259" y="1783"/>
                          <a:pt x="2262" y="0"/>
                          <a:pt x="106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699" name="Freeform 3698">
                    <a:extLst>
                      <a:ext uri="{FF2B5EF4-FFF2-40B4-BE49-F238E27FC236}">
                        <a16:creationId xmlns:a16="http://schemas.microsoft.com/office/drawing/2014/main" id="{D2080098-1E3A-B054-E4D0-DCE1981DDE33}"/>
                      </a:ext>
                    </a:extLst>
                  </p:cNvPr>
                  <p:cNvSpPr/>
                  <p:nvPr/>
                </p:nvSpPr>
                <p:spPr>
                  <a:xfrm>
                    <a:off x="2253407" y="5832123"/>
                    <a:ext cx="3214" cy="8776"/>
                  </a:xfrm>
                  <a:custGeom>
                    <a:avLst/>
                    <a:gdLst>
                      <a:gd name="connsiteX0" fmla="*/ 1149 w 3214"/>
                      <a:gd name="connsiteY0" fmla="*/ 0 h 8776"/>
                      <a:gd name="connsiteX1" fmla="*/ 153 w 3214"/>
                      <a:gd name="connsiteY1" fmla="*/ 4952 h 8776"/>
                      <a:gd name="connsiteX2" fmla="*/ 2345 w 3214"/>
                      <a:gd name="connsiteY2" fmla="*/ 8716 h 8776"/>
                      <a:gd name="connsiteX3" fmla="*/ 3143 w 3214"/>
                      <a:gd name="connsiteY3" fmla="*/ 4160 h 8776"/>
                      <a:gd name="connsiteX4" fmla="*/ 1149 w 3214"/>
                      <a:gd name="connsiteY4" fmla="*/ 0 h 87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14" h="8776">
                        <a:moveTo>
                          <a:pt x="1149" y="0"/>
                        </a:moveTo>
                        <a:cubicBezTo>
                          <a:pt x="153" y="0"/>
                          <a:pt x="-246" y="2179"/>
                          <a:pt x="153" y="4952"/>
                        </a:cubicBezTo>
                        <a:cubicBezTo>
                          <a:pt x="551" y="7527"/>
                          <a:pt x="1349" y="9112"/>
                          <a:pt x="2345" y="8716"/>
                        </a:cubicBezTo>
                        <a:cubicBezTo>
                          <a:pt x="3143" y="8320"/>
                          <a:pt x="3342" y="6933"/>
                          <a:pt x="3143" y="4160"/>
                        </a:cubicBezTo>
                        <a:cubicBezTo>
                          <a:pt x="2943" y="1783"/>
                          <a:pt x="2146" y="0"/>
                          <a:pt x="1149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00" name="Freeform 3699">
                    <a:extLst>
                      <a:ext uri="{FF2B5EF4-FFF2-40B4-BE49-F238E27FC236}">
                        <a16:creationId xmlns:a16="http://schemas.microsoft.com/office/drawing/2014/main" id="{6E290AE0-BF49-B819-D758-58D130623A93}"/>
                      </a:ext>
                    </a:extLst>
                  </p:cNvPr>
                  <p:cNvSpPr/>
                  <p:nvPr/>
                </p:nvSpPr>
                <p:spPr>
                  <a:xfrm>
                    <a:off x="2340373" y="5841256"/>
                    <a:ext cx="4210" cy="9019"/>
                  </a:xfrm>
                  <a:custGeom>
                    <a:avLst/>
                    <a:gdLst>
                      <a:gd name="connsiteX0" fmla="*/ 3083 w 4210"/>
                      <a:gd name="connsiteY0" fmla="*/ 5922 h 9019"/>
                      <a:gd name="connsiteX1" fmla="*/ 3881 w 4210"/>
                      <a:gd name="connsiteY1" fmla="*/ 177 h 9019"/>
                      <a:gd name="connsiteX2" fmla="*/ 891 w 4210"/>
                      <a:gd name="connsiteY2" fmla="*/ 3743 h 9019"/>
                      <a:gd name="connsiteX3" fmla="*/ 492 w 4210"/>
                      <a:gd name="connsiteY3" fmla="*/ 8893 h 9019"/>
                      <a:gd name="connsiteX4" fmla="*/ 3083 w 4210"/>
                      <a:gd name="connsiteY4" fmla="*/ 5922 h 90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10" h="9019">
                        <a:moveTo>
                          <a:pt x="3083" y="5922"/>
                        </a:moveTo>
                        <a:cubicBezTo>
                          <a:pt x="3881" y="3743"/>
                          <a:pt x="4678" y="970"/>
                          <a:pt x="3881" y="177"/>
                        </a:cubicBezTo>
                        <a:cubicBezTo>
                          <a:pt x="3083" y="-615"/>
                          <a:pt x="1887" y="1366"/>
                          <a:pt x="891" y="3743"/>
                        </a:cubicBezTo>
                        <a:cubicBezTo>
                          <a:pt x="-106" y="6318"/>
                          <a:pt x="-305" y="8497"/>
                          <a:pt x="492" y="8893"/>
                        </a:cubicBezTo>
                        <a:cubicBezTo>
                          <a:pt x="1090" y="9488"/>
                          <a:pt x="2286" y="7903"/>
                          <a:pt x="3083" y="59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01" name="Freeform 3700">
                    <a:extLst>
                      <a:ext uri="{FF2B5EF4-FFF2-40B4-BE49-F238E27FC236}">
                        <a16:creationId xmlns:a16="http://schemas.microsoft.com/office/drawing/2014/main" id="{A29EB138-1157-A95A-24CB-4FE5A2D975AB}"/>
                      </a:ext>
                    </a:extLst>
                  </p:cNvPr>
                  <p:cNvSpPr/>
                  <p:nvPr/>
                </p:nvSpPr>
                <p:spPr>
                  <a:xfrm>
                    <a:off x="2208811" y="5851338"/>
                    <a:ext cx="3787" cy="10143"/>
                  </a:xfrm>
                  <a:custGeom>
                    <a:avLst/>
                    <a:gdLst>
                      <a:gd name="connsiteX0" fmla="*/ 698 w 3787"/>
                      <a:gd name="connsiteY0" fmla="*/ 0 h 10143"/>
                      <a:gd name="connsiteX1" fmla="*/ 498 w 3787"/>
                      <a:gd name="connsiteY1" fmla="*/ 5547 h 10143"/>
                      <a:gd name="connsiteX2" fmla="*/ 3089 w 3787"/>
                      <a:gd name="connsiteY2" fmla="*/ 10103 h 10143"/>
                      <a:gd name="connsiteX3" fmla="*/ 3289 w 3787"/>
                      <a:gd name="connsiteY3" fmla="*/ 4556 h 10143"/>
                      <a:gd name="connsiteX4" fmla="*/ 698 w 3787"/>
                      <a:gd name="connsiteY4" fmla="*/ 0 h 101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87" h="10143">
                        <a:moveTo>
                          <a:pt x="698" y="0"/>
                        </a:moveTo>
                        <a:cubicBezTo>
                          <a:pt x="-299" y="991"/>
                          <a:pt x="-100" y="2971"/>
                          <a:pt x="498" y="5547"/>
                        </a:cubicBezTo>
                        <a:cubicBezTo>
                          <a:pt x="1096" y="7924"/>
                          <a:pt x="2093" y="10499"/>
                          <a:pt x="3089" y="10103"/>
                        </a:cubicBezTo>
                        <a:cubicBezTo>
                          <a:pt x="4086" y="9706"/>
                          <a:pt x="3887" y="7131"/>
                          <a:pt x="3289" y="4556"/>
                        </a:cubicBezTo>
                        <a:cubicBezTo>
                          <a:pt x="2890" y="2179"/>
                          <a:pt x="2093" y="0"/>
                          <a:pt x="698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02" name="Freeform 3701">
                    <a:extLst>
                      <a:ext uri="{FF2B5EF4-FFF2-40B4-BE49-F238E27FC236}">
                        <a16:creationId xmlns:a16="http://schemas.microsoft.com/office/drawing/2014/main" id="{3590C734-8B6E-A1F2-701C-31E8ADE3C5D3}"/>
                      </a:ext>
                    </a:extLst>
                  </p:cNvPr>
                  <p:cNvSpPr/>
                  <p:nvPr/>
                </p:nvSpPr>
                <p:spPr>
                  <a:xfrm>
                    <a:off x="2300352" y="5803742"/>
                    <a:ext cx="3705" cy="9807"/>
                  </a:xfrm>
                  <a:custGeom>
                    <a:avLst/>
                    <a:gdLst>
                      <a:gd name="connsiteX0" fmla="*/ 1246 w 3705"/>
                      <a:gd name="connsiteY0" fmla="*/ 9761 h 9807"/>
                      <a:gd name="connsiteX1" fmla="*/ 3638 w 3705"/>
                      <a:gd name="connsiteY1" fmla="*/ 4611 h 9807"/>
                      <a:gd name="connsiteX2" fmla="*/ 2442 w 3705"/>
                      <a:gd name="connsiteY2" fmla="*/ 55 h 9807"/>
                      <a:gd name="connsiteX3" fmla="*/ 50 w 3705"/>
                      <a:gd name="connsiteY3" fmla="*/ 4215 h 9807"/>
                      <a:gd name="connsiteX4" fmla="*/ 1246 w 3705"/>
                      <a:gd name="connsiteY4" fmla="*/ 9761 h 98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05" h="9807">
                        <a:moveTo>
                          <a:pt x="1246" y="9761"/>
                        </a:moveTo>
                        <a:cubicBezTo>
                          <a:pt x="2242" y="10157"/>
                          <a:pt x="3040" y="7978"/>
                          <a:pt x="3638" y="4611"/>
                        </a:cubicBezTo>
                        <a:cubicBezTo>
                          <a:pt x="3837" y="2630"/>
                          <a:pt x="3638" y="253"/>
                          <a:pt x="2442" y="55"/>
                        </a:cubicBezTo>
                        <a:cubicBezTo>
                          <a:pt x="1246" y="-341"/>
                          <a:pt x="449" y="1442"/>
                          <a:pt x="50" y="4215"/>
                        </a:cubicBezTo>
                        <a:cubicBezTo>
                          <a:pt x="-150" y="6790"/>
                          <a:pt x="249" y="9365"/>
                          <a:pt x="1246" y="976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03" name="Freeform 3702">
                    <a:extLst>
                      <a:ext uri="{FF2B5EF4-FFF2-40B4-BE49-F238E27FC236}">
                        <a16:creationId xmlns:a16="http://schemas.microsoft.com/office/drawing/2014/main" id="{D9980911-158F-7610-784F-FA11A6F136E6}"/>
                      </a:ext>
                    </a:extLst>
                  </p:cNvPr>
                  <p:cNvSpPr/>
                  <p:nvPr/>
                </p:nvSpPr>
                <p:spPr>
                  <a:xfrm>
                    <a:off x="2356162" y="5815972"/>
                    <a:ext cx="4891" cy="8425"/>
                  </a:xfrm>
                  <a:custGeom>
                    <a:avLst/>
                    <a:gdLst>
                      <a:gd name="connsiteX0" fmla="*/ 1047 w 4891"/>
                      <a:gd name="connsiteY0" fmla="*/ 8426 h 8425"/>
                      <a:gd name="connsiteX1" fmla="*/ 4436 w 4891"/>
                      <a:gd name="connsiteY1" fmla="*/ 4068 h 8425"/>
                      <a:gd name="connsiteX2" fmla="*/ 3439 w 4891"/>
                      <a:gd name="connsiteY2" fmla="*/ 106 h 8425"/>
                      <a:gd name="connsiteX3" fmla="*/ 51 w 4891"/>
                      <a:gd name="connsiteY3" fmla="*/ 5058 h 8425"/>
                      <a:gd name="connsiteX4" fmla="*/ 1047 w 4891"/>
                      <a:gd name="connsiteY4" fmla="*/ 8426 h 84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91" h="8425">
                        <a:moveTo>
                          <a:pt x="1047" y="8426"/>
                        </a:moveTo>
                        <a:cubicBezTo>
                          <a:pt x="2443" y="8030"/>
                          <a:pt x="3639" y="6643"/>
                          <a:pt x="4436" y="4068"/>
                        </a:cubicBezTo>
                        <a:cubicBezTo>
                          <a:pt x="5233" y="1493"/>
                          <a:pt x="5034" y="-488"/>
                          <a:pt x="3439" y="106"/>
                        </a:cubicBezTo>
                        <a:cubicBezTo>
                          <a:pt x="2044" y="502"/>
                          <a:pt x="848" y="2483"/>
                          <a:pt x="51" y="5058"/>
                        </a:cubicBezTo>
                        <a:cubicBezTo>
                          <a:pt x="-149" y="7237"/>
                          <a:pt x="250" y="8228"/>
                          <a:pt x="1047" y="84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04" name="Freeform 3703">
                    <a:extLst>
                      <a:ext uri="{FF2B5EF4-FFF2-40B4-BE49-F238E27FC236}">
                        <a16:creationId xmlns:a16="http://schemas.microsoft.com/office/drawing/2014/main" id="{C9F3A287-DFE0-B691-1B45-59B222644DC9}"/>
                      </a:ext>
                    </a:extLst>
                  </p:cNvPr>
                  <p:cNvSpPr/>
                  <p:nvPr/>
                </p:nvSpPr>
                <p:spPr>
                  <a:xfrm>
                    <a:off x="2354630" y="5881349"/>
                    <a:ext cx="5833" cy="8829"/>
                  </a:xfrm>
                  <a:custGeom>
                    <a:avLst/>
                    <a:gdLst>
                      <a:gd name="connsiteX0" fmla="*/ 785 w 5833"/>
                      <a:gd name="connsiteY0" fmla="*/ 3070 h 8829"/>
                      <a:gd name="connsiteX1" fmla="*/ 1184 w 5833"/>
                      <a:gd name="connsiteY1" fmla="*/ 8418 h 8829"/>
                      <a:gd name="connsiteX2" fmla="*/ 5170 w 5833"/>
                      <a:gd name="connsiteY2" fmla="*/ 6437 h 8829"/>
                      <a:gd name="connsiteX3" fmla="*/ 4772 w 5833"/>
                      <a:gd name="connsiteY3" fmla="*/ 495 h 8829"/>
                      <a:gd name="connsiteX4" fmla="*/ 785 w 5833"/>
                      <a:gd name="connsiteY4" fmla="*/ 3070 h 88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833" h="8829">
                        <a:moveTo>
                          <a:pt x="785" y="3070"/>
                        </a:moveTo>
                        <a:cubicBezTo>
                          <a:pt x="-411" y="5843"/>
                          <a:pt x="-211" y="7626"/>
                          <a:pt x="1184" y="8418"/>
                        </a:cubicBezTo>
                        <a:cubicBezTo>
                          <a:pt x="2579" y="9210"/>
                          <a:pt x="3974" y="9012"/>
                          <a:pt x="5170" y="6437"/>
                        </a:cubicBezTo>
                        <a:cubicBezTo>
                          <a:pt x="6366" y="3268"/>
                          <a:pt x="5768" y="1683"/>
                          <a:pt x="4772" y="495"/>
                        </a:cubicBezTo>
                        <a:cubicBezTo>
                          <a:pt x="3576" y="-694"/>
                          <a:pt x="1981" y="297"/>
                          <a:pt x="785" y="30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05" name="Freeform 3704">
                    <a:extLst>
                      <a:ext uri="{FF2B5EF4-FFF2-40B4-BE49-F238E27FC236}">
                        <a16:creationId xmlns:a16="http://schemas.microsoft.com/office/drawing/2014/main" id="{8DD9396A-5E17-2A6C-E340-C4892B79BC9C}"/>
                      </a:ext>
                    </a:extLst>
                  </p:cNvPr>
                  <p:cNvSpPr/>
                  <p:nvPr/>
                </p:nvSpPr>
                <p:spPr>
                  <a:xfrm>
                    <a:off x="2208911" y="5882636"/>
                    <a:ext cx="3587" cy="5546"/>
                  </a:xfrm>
                  <a:custGeom>
                    <a:avLst/>
                    <a:gdLst>
                      <a:gd name="connsiteX0" fmla="*/ 199 w 3587"/>
                      <a:gd name="connsiteY0" fmla="*/ 3962 h 5546"/>
                      <a:gd name="connsiteX1" fmla="*/ 399 w 3587"/>
                      <a:gd name="connsiteY1" fmla="*/ 4952 h 5546"/>
                      <a:gd name="connsiteX2" fmla="*/ 3588 w 3587"/>
                      <a:gd name="connsiteY2" fmla="*/ 5546 h 5546"/>
                      <a:gd name="connsiteX3" fmla="*/ 3389 w 3587"/>
                      <a:gd name="connsiteY3" fmla="*/ 4160 h 5546"/>
                      <a:gd name="connsiteX4" fmla="*/ 797 w 3587"/>
                      <a:gd name="connsiteY4" fmla="*/ 0 h 5546"/>
                      <a:gd name="connsiteX5" fmla="*/ 199 w 3587"/>
                      <a:gd name="connsiteY5" fmla="*/ 3962 h 55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587" h="5546">
                        <a:moveTo>
                          <a:pt x="199" y="3962"/>
                        </a:moveTo>
                        <a:cubicBezTo>
                          <a:pt x="199" y="4358"/>
                          <a:pt x="399" y="4556"/>
                          <a:pt x="399" y="4952"/>
                        </a:cubicBezTo>
                        <a:cubicBezTo>
                          <a:pt x="1395" y="5150"/>
                          <a:pt x="2392" y="5348"/>
                          <a:pt x="3588" y="5546"/>
                        </a:cubicBezTo>
                        <a:cubicBezTo>
                          <a:pt x="3588" y="5150"/>
                          <a:pt x="3588" y="4754"/>
                          <a:pt x="3389" y="4160"/>
                        </a:cubicBezTo>
                        <a:cubicBezTo>
                          <a:pt x="2791" y="1387"/>
                          <a:pt x="1794" y="0"/>
                          <a:pt x="797" y="0"/>
                        </a:cubicBezTo>
                        <a:cubicBezTo>
                          <a:pt x="0" y="198"/>
                          <a:pt x="-199" y="1981"/>
                          <a:pt x="199" y="39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06" name="Freeform 3705">
                    <a:extLst>
                      <a:ext uri="{FF2B5EF4-FFF2-40B4-BE49-F238E27FC236}">
                        <a16:creationId xmlns:a16="http://schemas.microsoft.com/office/drawing/2014/main" id="{C01742F6-3922-013D-CBD6-6E4EBD6ECB58}"/>
                      </a:ext>
                    </a:extLst>
                  </p:cNvPr>
                  <p:cNvSpPr/>
                  <p:nvPr/>
                </p:nvSpPr>
                <p:spPr>
                  <a:xfrm>
                    <a:off x="2260337" y="5885013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198 h 198"/>
                      <a:gd name="connsiteX1" fmla="*/ 199 w 199"/>
                      <a:gd name="connsiteY1" fmla="*/ 0 h 198"/>
                      <a:gd name="connsiteX2" fmla="*/ 0 w 199"/>
                      <a:gd name="connsiteY2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199" y="198"/>
                        </a:moveTo>
                        <a:lnTo>
                          <a:pt x="199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07" name="Freeform 3706">
                    <a:extLst>
                      <a:ext uri="{FF2B5EF4-FFF2-40B4-BE49-F238E27FC236}">
                        <a16:creationId xmlns:a16="http://schemas.microsoft.com/office/drawing/2014/main" id="{8249EEB5-111E-CCEF-CD43-8B993DABEAEE}"/>
                      </a:ext>
                    </a:extLst>
                  </p:cNvPr>
                  <p:cNvSpPr/>
                  <p:nvPr/>
                </p:nvSpPr>
                <p:spPr>
                  <a:xfrm>
                    <a:off x="2314592" y="5879250"/>
                    <a:ext cx="2978" cy="9079"/>
                  </a:xfrm>
                  <a:custGeom>
                    <a:avLst/>
                    <a:gdLst>
                      <a:gd name="connsiteX0" fmla="*/ 758 w 2978"/>
                      <a:gd name="connsiteY0" fmla="*/ 3188 h 9079"/>
                      <a:gd name="connsiteX1" fmla="*/ 160 w 2978"/>
                      <a:gd name="connsiteY1" fmla="*/ 8933 h 9079"/>
                      <a:gd name="connsiteX2" fmla="*/ 2353 w 2978"/>
                      <a:gd name="connsiteY2" fmla="*/ 4971 h 9079"/>
                      <a:gd name="connsiteX3" fmla="*/ 2552 w 2978"/>
                      <a:gd name="connsiteY3" fmla="*/ 19 h 9079"/>
                      <a:gd name="connsiteX4" fmla="*/ 758 w 2978"/>
                      <a:gd name="connsiteY4" fmla="*/ 3188 h 9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78" h="9079">
                        <a:moveTo>
                          <a:pt x="758" y="3188"/>
                        </a:moveTo>
                        <a:cubicBezTo>
                          <a:pt x="160" y="5565"/>
                          <a:pt x="-238" y="8141"/>
                          <a:pt x="160" y="8933"/>
                        </a:cubicBezTo>
                        <a:cubicBezTo>
                          <a:pt x="758" y="9725"/>
                          <a:pt x="1556" y="7150"/>
                          <a:pt x="2353" y="4971"/>
                        </a:cubicBezTo>
                        <a:cubicBezTo>
                          <a:pt x="3150" y="2000"/>
                          <a:pt x="3150" y="415"/>
                          <a:pt x="2552" y="19"/>
                        </a:cubicBezTo>
                        <a:cubicBezTo>
                          <a:pt x="2154" y="-179"/>
                          <a:pt x="1356" y="1207"/>
                          <a:pt x="758" y="318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08" name="Freeform 3707">
                    <a:extLst>
                      <a:ext uri="{FF2B5EF4-FFF2-40B4-BE49-F238E27FC236}">
                        <a16:creationId xmlns:a16="http://schemas.microsoft.com/office/drawing/2014/main" id="{98F8504C-344F-8272-6135-A0934E3681AC}"/>
                      </a:ext>
                    </a:extLst>
                  </p:cNvPr>
                  <p:cNvSpPr/>
                  <p:nvPr/>
                </p:nvSpPr>
                <p:spPr>
                  <a:xfrm>
                    <a:off x="2354305" y="5798164"/>
                    <a:ext cx="4797" cy="8741"/>
                  </a:xfrm>
                  <a:custGeom>
                    <a:avLst/>
                    <a:gdLst>
                      <a:gd name="connsiteX0" fmla="*/ 3901 w 4797"/>
                      <a:gd name="connsiteY0" fmla="*/ 86 h 8741"/>
                      <a:gd name="connsiteX1" fmla="*/ 1110 w 4797"/>
                      <a:gd name="connsiteY1" fmla="*/ 2661 h 8741"/>
                      <a:gd name="connsiteX2" fmla="*/ 512 w 4797"/>
                      <a:gd name="connsiteY2" fmla="*/ 8406 h 8741"/>
                      <a:gd name="connsiteX3" fmla="*/ 3901 w 4797"/>
                      <a:gd name="connsiteY3" fmla="*/ 5236 h 8741"/>
                      <a:gd name="connsiteX4" fmla="*/ 3901 w 4797"/>
                      <a:gd name="connsiteY4" fmla="*/ 86 h 87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97" h="8741">
                        <a:moveTo>
                          <a:pt x="3901" y="86"/>
                        </a:moveTo>
                        <a:cubicBezTo>
                          <a:pt x="3103" y="-310"/>
                          <a:pt x="1908" y="680"/>
                          <a:pt x="1110" y="2661"/>
                        </a:cubicBezTo>
                        <a:cubicBezTo>
                          <a:pt x="113" y="5038"/>
                          <a:pt x="-484" y="7415"/>
                          <a:pt x="512" y="8406"/>
                        </a:cubicBezTo>
                        <a:cubicBezTo>
                          <a:pt x="1509" y="9594"/>
                          <a:pt x="2705" y="7415"/>
                          <a:pt x="3901" y="5236"/>
                        </a:cubicBezTo>
                        <a:cubicBezTo>
                          <a:pt x="5097" y="2463"/>
                          <a:pt x="5097" y="482"/>
                          <a:pt x="3901" y="8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09" name="Freeform 3708">
                    <a:extLst>
                      <a:ext uri="{FF2B5EF4-FFF2-40B4-BE49-F238E27FC236}">
                        <a16:creationId xmlns:a16="http://schemas.microsoft.com/office/drawing/2014/main" id="{C5104235-3B62-8068-D256-7CC28459B1AF}"/>
                      </a:ext>
                    </a:extLst>
                  </p:cNvPr>
                  <p:cNvSpPr/>
                  <p:nvPr/>
                </p:nvSpPr>
                <p:spPr>
                  <a:xfrm>
                    <a:off x="2233725" y="5693858"/>
                    <a:ext cx="5284" cy="8926"/>
                  </a:xfrm>
                  <a:custGeom>
                    <a:avLst/>
                    <a:gdLst>
                      <a:gd name="connsiteX0" fmla="*/ 2095 w 5284"/>
                      <a:gd name="connsiteY0" fmla="*/ 0 h 8926"/>
                      <a:gd name="connsiteX1" fmla="*/ 102 w 5284"/>
                      <a:gd name="connsiteY1" fmla="*/ 4556 h 8926"/>
                      <a:gd name="connsiteX2" fmla="*/ 3091 w 5284"/>
                      <a:gd name="connsiteY2" fmla="*/ 8914 h 8926"/>
                      <a:gd name="connsiteX3" fmla="*/ 5284 w 5284"/>
                      <a:gd name="connsiteY3" fmla="*/ 4160 h 8926"/>
                      <a:gd name="connsiteX4" fmla="*/ 2095 w 5284"/>
                      <a:gd name="connsiteY4" fmla="*/ 0 h 8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84" h="8926">
                        <a:moveTo>
                          <a:pt x="2095" y="0"/>
                        </a:moveTo>
                        <a:cubicBezTo>
                          <a:pt x="500" y="0"/>
                          <a:pt x="-297" y="1981"/>
                          <a:pt x="102" y="4556"/>
                        </a:cubicBezTo>
                        <a:cubicBezTo>
                          <a:pt x="500" y="6933"/>
                          <a:pt x="1298" y="9112"/>
                          <a:pt x="3091" y="8914"/>
                        </a:cubicBezTo>
                        <a:cubicBezTo>
                          <a:pt x="4686" y="8716"/>
                          <a:pt x="5085" y="6537"/>
                          <a:pt x="5284" y="4160"/>
                        </a:cubicBezTo>
                        <a:cubicBezTo>
                          <a:pt x="4686" y="1387"/>
                          <a:pt x="3690" y="0"/>
                          <a:pt x="209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10" name="Freeform 3709">
                    <a:extLst>
                      <a:ext uri="{FF2B5EF4-FFF2-40B4-BE49-F238E27FC236}">
                        <a16:creationId xmlns:a16="http://schemas.microsoft.com/office/drawing/2014/main" id="{43F518D1-5529-3579-ED20-3E4D71B6F65B}"/>
                      </a:ext>
                    </a:extLst>
                  </p:cNvPr>
                  <p:cNvSpPr/>
                  <p:nvPr/>
                </p:nvSpPr>
                <p:spPr>
                  <a:xfrm>
                    <a:off x="2269276" y="5696022"/>
                    <a:ext cx="4839" cy="8549"/>
                  </a:xfrm>
                  <a:custGeom>
                    <a:avLst/>
                    <a:gdLst>
                      <a:gd name="connsiteX0" fmla="*/ 30 w 4839"/>
                      <a:gd name="connsiteY0" fmla="*/ 5165 h 8549"/>
                      <a:gd name="connsiteX1" fmla="*/ 2422 w 4839"/>
                      <a:gd name="connsiteY1" fmla="*/ 8533 h 8549"/>
                      <a:gd name="connsiteX2" fmla="*/ 4814 w 4839"/>
                      <a:gd name="connsiteY2" fmla="*/ 4373 h 8549"/>
                      <a:gd name="connsiteX3" fmla="*/ 2024 w 4839"/>
                      <a:gd name="connsiteY3" fmla="*/ 15 h 8549"/>
                      <a:gd name="connsiteX4" fmla="*/ 30 w 4839"/>
                      <a:gd name="connsiteY4" fmla="*/ 5165 h 8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39" h="8549">
                        <a:moveTo>
                          <a:pt x="30" y="5165"/>
                        </a:moveTo>
                        <a:cubicBezTo>
                          <a:pt x="230" y="7146"/>
                          <a:pt x="1226" y="8533"/>
                          <a:pt x="2422" y="8533"/>
                        </a:cubicBezTo>
                        <a:cubicBezTo>
                          <a:pt x="4017" y="8731"/>
                          <a:pt x="5013" y="7146"/>
                          <a:pt x="4814" y="4373"/>
                        </a:cubicBezTo>
                        <a:cubicBezTo>
                          <a:pt x="4615" y="1600"/>
                          <a:pt x="3618" y="-183"/>
                          <a:pt x="2024" y="15"/>
                        </a:cubicBezTo>
                        <a:cubicBezTo>
                          <a:pt x="628" y="411"/>
                          <a:pt x="-169" y="2590"/>
                          <a:pt x="30" y="51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11" name="Freeform 3710">
                    <a:extLst>
                      <a:ext uri="{FF2B5EF4-FFF2-40B4-BE49-F238E27FC236}">
                        <a16:creationId xmlns:a16="http://schemas.microsoft.com/office/drawing/2014/main" id="{1260222E-2818-6F02-6F2A-1DC3EAC92851}"/>
                      </a:ext>
                    </a:extLst>
                  </p:cNvPr>
                  <p:cNvSpPr/>
                  <p:nvPr/>
                </p:nvSpPr>
                <p:spPr>
                  <a:xfrm>
                    <a:off x="2289184" y="5697423"/>
                    <a:ext cx="5636" cy="11133"/>
                  </a:xfrm>
                  <a:custGeom>
                    <a:avLst/>
                    <a:gdLst>
                      <a:gd name="connsiteX0" fmla="*/ 3444 w 5636"/>
                      <a:gd name="connsiteY0" fmla="*/ 0 h 11133"/>
                      <a:gd name="connsiteX1" fmla="*/ 1650 w 5636"/>
                      <a:gd name="connsiteY1" fmla="*/ 1585 h 11133"/>
                      <a:gd name="connsiteX2" fmla="*/ 853 w 5636"/>
                      <a:gd name="connsiteY2" fmla="*/ 1585 h 11133"/>
                      <a:gd name="connsiteX3" fmla="*/ 1251 w 5636"/>
                      <a:gd name="connsiteY3" fmla="*/ 8320 h 11133"/>
                      <a:gd name="connsiteX4" fmla="*/ 5038 w 5636"/>
                      <a:gd name="connsiteY4" fmla="*/ 10697 h 11133"/>
                      <a:gd name="connsiteX5" fmla="*/ 5238 w 5636"/>
                      <a:gd name="connsiteY5" fmla="*/ 6735 h 11133"/>
                      <a:gd name="connsiteX6" fmla="*/ 5636 w 5636"/>
                      <a:gd name="connsiteY6" fmla="*/ 4952 h 11133"/>
                      <a:gd name="connsiteX7" fmla="*/ 3444 w 5636"/>
                      <a:gd name="connsiteY7" fmla="*/ 0 h 111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636" h="11133">
                        <a:moveTo>
                          <a:pt x="3444" y="0"/>
                        </a:moveTo>
                        <a:cubicBezTo>
                          <a:pt x="2646" y="0"/>
                          <a:pt x="2048" y="594"/>
                          <a:pt x="1650" y="1585"/>
                        </a:cubicBezTo>
                        <a:cubicBezTo>
                          <a:pt x="1451" y="1585"/>
                          <a:pt x="1052" y="1585"/>
                          <a:pt x="853" y="1585"/>
                        </a:cubicBezTo>
                        <a:cubicBezTo>
                          <a:pt x="-343" y="2971"/>
                          <a:pt x="-343" y="5348"/>
                          <a:pt x="1251" y="8320"/>
                        </a:cubicBezTo>
                        <a:cubicBezTo>
                          <a:pt x="2447" y="10499"/>
                          <a:pt x="4241" y="11885"/>
                          <a:pt x="5038" y="10697"/>
                        </a:cubicBezTo>
                        <a:cubicBezTo>
                          <a:pt x="5636" y="9706"/>
                          <a:pt x="5836" y="8320"/>
                          <a:pt x="5238" y="6735"/>
                        </a:cubicBezTo>
                        <a:cubicBezTo>
                          <a:pt x="5437" y="6141"/>
                          <a:pt x="5437" y="5546"/>
                          <a:pt x="5636" y="4952"/>
                        </a:cubicBezTo>
                        <a:cubicBezTo>
                          <a:pt x="5636" y="2377"/>
                          <a:pt x="5038" y="198"/>
                          <a:pt x="3444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12" name="Freeform 3711">
                    <a:extLst>
                      <a:ext uri="{FF2B5EF4-FFF2-40B4-BE49-F238E27FC236}">
                        <a16:creationId xmlns:a16="http://schemas.microsoft.com/office/drawing/2014/main" id="{8066AC20-F5F1-D22E-C65E-D16E450510C9}"/>
                      </a:ext>
                    </a:extLst>
                  </p:cNvPr>
                  <p:cNvSpPr/>
                  <p:nvPr/>
                </p:nvSpPr>
                <p:spPr>
                  <a:xfrm>
                    <a:off x="2335267" y="5771894"/>
                    <a:ext cx="4423" cy="21133"/>
                  </a:xfrm>
                  <a:custGeom>
                    <a:avLst/>
                    <a:gdLst>
                      <a:gd name="connsiteX0" fmla="*/ 814 w 4423"/>
                      <a:gd name="connsiteY0" fmla="*/ 20414 h 21133"/>
                      <a:gd name="connsiteX1" fmla="*/ 2608 w 4423"/>
                      <a:gd name="connsiteY1" fmla="*/ 20216 h 21133"/>
                      <a:gd name="connsiteX2" fmla="*/ 3804 w 4423"/>
                      <a:gd name="connsiteY2" fmla="*/ 10906 h 21133"/>
                      <a:gd name="connsiteX3" fmla="*/ 3007 w 4423"/>
                      <a:gd name="connsiteY3" fmla="*/ 9321 h 21133"/>
                      <a:gd name="connsiteX4" fmla="*/ 4202 w 4423"/>
                      <a:gd name="connsiteY4" fmla="*/ 4963 h 21133"/>
                      <a:gd name="connsiteX5" fmla="*/ 3007 w 4423"/>
                      <a:gd name="connsiteY5" fmla="*/ 11 h 21133"/>
                      <a:gd name="connsiteX6" fmla="*/ 615 w 4423"/>
                      <a:gd name="connsiteY6" fmla="*/ 5557 h 21133"/>
                      <a:gd name="connsiteX7" fmla="*/ 2010 w 4423"/>
                      <a:gd name="connsiteY7" fmla="*/ 10708 h 21133"/>
                      <a:gd name="connsiteX8" fmla="*/ 814 w 4423"/>
                      <a:gd name="connsiteY8" fmla="*/ 20414 h 211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423" h="21133">
                        <a:moveTo>
                          <a:pt x="814" y="20414"/>
                        </a:moveTo>
                        <a:cubicBezTo>
                          <a:pt x="1213" y="21206"/>
                          <a:pt x="2010" y="21602"/>
                          <a:pt x="2608" y="20216"/>
                        </a:cubicBezTo>
                        <a:cubicBezTo>
                          <a:pt x="4202" y="16848"/>
                          <a:pt x="4601" y="13679"/>
                          <a:pt x="3804" y="10906"/>
                        </a:cubicBezTo>
                        <a:cubicBezTo>
                          <a:pt x="3604" y="10311"/>
                          <a:pt x="3206" y="9717"/>
                          <a:pt x="3007" y="9321"/>
                        </a:cubicBezTo>
                        <a:cubicBezTo>
                          <a:pt x="3405" y="7934"/>
                          <a:pt x="3804" y="6548"/>
                          <a:pt x="4202" y="4963"/>
                        </a:cubicBezTo>
                        <a:cubicBezTo>
                          <a:pt x="4601" y="2388"/>
                          <a:pt x="4601" y="-187"/>
                          <a:pt x="3007" y="11"/>
                        </a:cubicBezTo>
                        <a:cubicBezTo>
                          <a:pt x="1213" y="209"/>
                          <a:pt x="814" y="3180"/>
                          <a:pt x="615" y="5557"/>
                        </a:cubicBezTo>
                        <a:cubicBezTo>
                          <a:pt x="216" y="8529"/>
                          <a:pt x="1013" y="9519"/>
                          <a:pt x="2010" y="10708"/>
                        </a:cubicBezTo>
                        <a:cubicBezTo>
                          <a:pt x="-183" y="14471"/>
                          <a:pt x="-581" y="17641"/>
                          <a:pt x="814" y="204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13" name="Freeform 3712">
                    <a:extLst>
                      <a:ext uri="{FF2B5EF4-FFF2-40B4-BE49-F238E27FC236}">
                        <a16:creationId xmlns:a16="http://schemas.microsoft.com/office/drawing/2014/main" id="{5EA23BA0-CE63-A63B-C88E-AF40A8C89318}"/>
                      </a:ext>
                    </a:extLst>
                  </p:cNvPr>
                  <p:cNvSpPr/>
                  <p:nvPr/>
                </p:nvSpPr>
                <p:spPr>
                  <a:xfrm>
                    <a:off x="2386644" y="5799024"/>
                    <a:ext cx="4855" cy="8399"/>
                  </a:xfrm>
                  <a:custGeom>
                    <a:avLst/>
                    <a:gdLst>
                      <a:gd name="connsiteX0" fmla="*/ 3853 w 4855"/>
                      <a:gd name="connsiteY0" fmla="*/ 19 h 8399"/>
                      <a:gd name="connsiteX1" fmla="*/ 1062 w 4855"/>
                      <a:gd name="connsiteY1" fmla="*/ 2990 h 8399"/>
                      <a:gd name="connsiteX2" fmla="*/ 663 w 4855"/>
                      <a:gd name="connsiteY2" fmla="*/ 8339 h 8399"/>
                      <a:gd name="connsiteX3" fmla="*/ 4052 w 4855"/>
                      <a:gd name="connsiteY3" fmla="*/ 4575 h 8399"/>
                      <a:gd name="connsiteX4" fmla="*/ 3853 w 4855"/>
                      <a:gd name="connsiteY4" fmla="*/ 19 h 83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855" h="8399">
                        <a:moveTo>
                          <a:pt x="3853" y="19"/>
                        </a:moveTo>
                        <a:cubicBezTo>
                          <a:pt x="2856" y="-179"/>
                          <a:pt x="1859" y="1207"/>
                          <a:pt x="1062" y="2990"/>
                        </a:cubicBezTo>
                        <a:cubicBezTo>
                          <a:pt x="66" y="5565"/>
                          <a:pt x="-532" y="7744"/>
                          <a:pt x="663" y="8339"/>
                        </a:cubicBezTo>
                        <a:cubicBezTo>
                          <a:pt x="1660" y="8735"/>
                          <a:pt x="3055" y="7150"/>
                          <a:pt x="4052" y="4575"/>
                        </a:cubicBezTo>
                        <a:cubicBezTo>
                          <a:pt x="5248" y="1802"/>
                          <a:pt x="5049" y="217"/>
                          <a:pt x="3853" y="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14" name="Freeform 3713">
                    <a:extLst>
                      <a:ext uri="{FF2B5EF4-FFF2-40B4-BE49-F238E27FC236}">
                        <a16:creationId xmlns:a16="http://schemas.microsoft.com/office/drawing/2014/main" id="{42C6F7D4-C239-97D0-DA08-489A8ADBC529}"/>
                      </a:ext>
                    </a:extLst>
                  </p:cNvPr>
                  <p:cNvSpPr/>
                  <p:nvPr/>
                </p:nvSpPr>
                <p:spPr>
                  <a:xfrm>
                    <a:off x="2422025" y="5747730"/>
                    <a:ext cx="1216" cy="10308"/>
                  </a:xfrm>
                  <a:custGeom>
                    <a:avLst/>
                    <a:gdLst>
                      <a:gd name="connsiteX0" fmla="*/ 1162 w 1216"/>
                      <a:gd name="connsiteY0" fmla="*/ 8 h 10308"/>
                      <a:gd name="connsiteX1" fmla="*/ 564 w 1216"/>
                      <a:gd name="connsiteY1" fmla="*/ 4167 h 10308"/>
                      <a:gd name="connsiteX2" fmla="*/ 165 w 1216"/>
                      <a:gd name="connsiteY2" fmla="*/ 10308 h 10308"/>
                      <a:gd name="connsiteX3" fmla="*/ 763 w 1216"/>
                      <a:gd name="connsiteY3" fmla="*/ 5950 h 10308"/>
                      <a:gd name="connsiteX4" fmla="*/ 1162 w 1216"/>
                      <a:gd name="connsiteY4" fmla="*/ 8 h 103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6" h="10308">
                        <a:moveTo>
                          <a:pt x="1162" y="8"/>
                        </a:moveTo>
                        <a:cubicBezTo>
                          <a:pt x="1162" y="206"/>
                          <a:pt x="763" y="2385"/>
                          <a:pt x="564" y="4167"/>
                        </a:cubicBezTo>
                        <a:cubicBezTo>
                          <a:pt x="165" y="7139"/>
                          <a:pt x="-233" y="10308"/>
                          <a:pt x="165" y="10308"/>
                        </a:cubicBezTo>
                        <a:cubicBezTo>
                          <a:pt x="364" y="10308"/>
                          <a:pt x="564" y="8129"/>
                          <a:pt x="763" y="5950"/>
                        </a:cubicBezTo>
                        <a:cubicBezTo>
                          <a:pt x="962" y="3573"/>
                          <a:pt x="1361" y="-191"/>
                          <a:pt x="1162" y="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15" name="Freeform 3714">
                    <a:extLst>
                      <a:ext uri="{FF2B5EF4-FFF2-40B4-BE49-F238E27FC236}">
                        <a16:creationId xmlns:a16="http://schemas.microsoft.com/office/drawing/2014/main" id="{1246D8E9-53CF-621B-29D3-749E4D1F5747}"/>
                      </a:ext>
                    </a:extLst>
                  </p:cNvPr>
                  <p:cNvSpPr/>
                  <p:nvPr/>
                </p:nvSpPr>
                <p:spPr>
                  <a:xfrm>
                    <a:off x="2350714" y="5728906"/>
                    <a:ext cx="5643" cy="9580"/>
                  </a:xfrm>
                  <a:custGeom>
                    <a:avLst/>
                    <a:gdLst>
                      <a:gd name="connsiteX0" fmla="*/ 317 w 5643"/>
                      <a:gd name="connsiteY0" fmla="*/ 4371 h 9580"/>
                      <a:gd name="connsiteX1" fmla="*/ 1712 w 5643"/>
                      <a:gd name="connsiteY1" fmla="*/ 9522 h 9580"/>
                      <a:gd name="connsiteX2" fmla="*/ 5499 w 5643"/>
                      <a:gd name="connsiteY2" fmla="*/ 4371 h 9580"/>
                      <a:gd name="connsiteX3" fmla="*/ 3905 w 5643"/>
                      <a:gd name="connsiteY3" fmla="*/ 14 h 9580"/>
                      <a:gd name="connsiteX4" fmla="*/ 317 w 5643"/>
                      <a:gd name="connsiteY4" fmla="*/ 4371 h 95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43" h="9580">
                        <a:moveTo>
                          <a:pt x="317" y="4371"/>
                        </a:moveTo>
                        <a:cubicBezTo>
                          <a:pt x="-481" y="7145"/>
                          <a:pt x="317" y="9126"/>
                          <a:pt x="1712" y="9522"/>
                        </a:cubicBezTo>
                        <a:cubicBezTo>
                          <a:pt x="3307" y="9918"/>
                          <a:pt x="4503" y="8333"/>
                          <a:pt x="5499" y="4371"/>
                        </a:cubicBezTo>
                        <a:cubicBezTo>
                          <a:pt x="5898" y="2589"/>
                          <a:pt x="5499" y="410"/>
                          <a:pt x="3905" y="14"/>
                        </a:cubicBezTo>
                        <a:cubicBezTo>
                          <a:pt x="2509" y="-184"/>
                          <a:pt x="915" y="1796"/>
                          <a:pt x="317" y="43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16" name="Freeform 3715">
                    <a:extLst>
                      <a:ext uri="{FF2B5EF4-FFF2-40B4-BE49-F238E27FC236}">
                        <a16:creationId xmlns:a16="http://schemas.microsoft.com/office/drawing/2014/main" id="{3E0496B3-C033-1346-71FA-824C47F69456}"/>
                      </a:ext>
                    </a:extLst>
                  </p:cNvPr>
                  <p:cNvSpPr/>
                  <p:nvPr/>
                </p:nvSpPr>
                <p:spPr>
                  <a:xfrm>
                    <a:off x="2328379" y="5766333"/>
                    <a:ext cx="4623" cy="8731"/>
                  </a:xfrm>
                  <a:custGeom>
                    <a:avLst/>
                    <a:gdLst>
                      <a:gd name="connsiteX0" fmla="*/ 1124 w 4623"/>
                      <a:gd name="connsiteY0" fmla="*/ 8543 h 8731"/>
                      <a:gd name="connsiteX1" fmla="*/ 4313 w 4623"/>
                      <a:gd name="connsiteY1" fmla="*/ 4779 h 8731"/>
                      <a:gd name="connsiteX2" fmla="*/ 3117 w 4623"/>
                      <a:gd name="connsiteY2" fmla="*/ 25 h 8731"/>
                      <a:gd name="connsiteX3" fmla="*/ 327 w 4623"/>
                      <a:gd name="connsiteY3" fmla="*/ 2996 h 8731"/>
                      <a:gd name="connsiteX4" fmla="*/ 1124 w 4623"/>
                      <a:gd name="connsiteY4" fmla="*/ 8543 h 87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23" h="8731">
                        <a:moveTo>
                          <a:pt x="1124" y="8543"/>
                        </a:moveTo>
                        <a:cubicBezTo>
                          <a:pt x="2519" y="9335"/>
                          <a:pt x="3516" y="7552"/>
                          <a:pt x="4313" y="4779"/>
                        </a:cubicBezTo>
                        <a:cubicBezTo>
                          <a:pt x="4911" y="2204"/>
                          <a:pt x="4712" y="25"/>
                          <a:pt x="3117" y="25"/>
                        </a:cubicBezTo>
                        <a:cubicBezTo>
                          <a:pt x="2121" y="-173"/>
                          <a:pt x="925" y="817"/>
                          <a:pt x="327" y="2996"/>
                        </a:cubicBezTo>
                        <a:cubicBezTo>
                          <a:pt x="-271" y="5373"/>
                          <a:pt x="-72" y="7750"/>
                          <a:pt x="1124" y="85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17" name="Freeform 3716">
                    <a:extLst>
                      <a:ext uri="{FF2B5EF4-FFF2-40B4-BE49-F238E27FC236}">
                        <a16:creationId xmlns:a16="http://schemas.microsoft.com/office/drawing/2014/main" id="{0922F73E-AEF4-4B36-266D-C746F0B277FF}"/>
                      </a:ext>
                    </a:extLst>
                  </p:cNvPr>
                  <p:cNvSpPr/>
                  <p:nvPr/>
                </p:nvSpPr>
                <p:spPr>
                  <a:xfrm>
                    <a:off x="2388497" y="5759805"/>
                    <a:ext cx="5294" cy="8986"/>
                  </a:xfrm>
                  <a:custGeom>
                    <a:avLst/>
                    <a:gdLst>
                      <a:gd name="connsiteX0" fmla="*/ 4391 w 5294"/>
                      <a:gd name="connsiteY0" fmla="*/ 17 h 8986"/>
                      <a:gd name="connsiteX1" fmla="*/ 803 w 5294"/>
                      <a:gd name="connsiteY1" fmla="*/ 3978 h 8986"/>
                      <a:gd name="connsiteX2" fmla="*/ 1003 w 5294"/>
                      <a:gd name="connsiteY2" fmla="*/ 8931 h 8986"/>
                      <a:gd name="connsiteX3" fmla="*/ 4391 w 5294"/>
                      <a:gd name="connsiteY3" fmla="*/ 5365 h 8986"/>
                      <a:gd name="connsiteX4" fmla="*/ 4391 w 5294"/>
                      <a:gd name="connsiteY4" fmla="*/ 17 h 8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94" h="8986">
                        <a:moveTo>
                          <a:pt x="4391" y="17"/>
                        </a:moveTo>
                        <a:cubicBezTo>
                          <a:pt x="3195" y="-181"/>
                          <a:pt x="1800" y="1403"/>
                          <a:pt x="803" y="3978"/>
                        </a:cubicBezTo>
                        <a:cubicBezTo>
                          <a:pt x="-392" y="6752"/>
                          <a:pt x="-193" y="8534"/>
                          <a:pt x="1003" y="8931"/>
                        </a:cubicBezTo>
                        <a:cubicBezTo>
                          <a:pt x="2199" y="9327"/>
                          <a:pt x="3395" y="7544"/>
                          <a:pt x="4391" y="5365"/>
                        </a:cubicBezTo>
                        <a:cubicBezTo>
                          <a:pt x="5388" y="2592"/>
                          <a:pt x="5787" y="215"/>
                          <a:pt x="4391" y="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18" name="Freeform 3717">
                    <a:extLst>
                      <a:ext uri="{FF2B5EF4-FFF2-40B4-BE49-F238E27FC236}">
                        <a16:creationId xmlns:a16="http://schemas.microsoft.com/office/drawing/2014/main" id="{2F8E9CFA-8864-AEE0-8A81-55BA791F11B0}"/>
                      </a:ext>
                    </a:extLst>
                  </p:cNvPr>
                  <p:cNvSpPr/>
                  <p:nvPr/>
                </p:nvSpPr>
                <p:spPr>
                  <a:xfrm>
                    <a:off x="2323125" y="5748277"/>
                    <a:ext cx="5013" cy="9316"/>
                  </a:xfrm>
                  <a:custGeom>
                    <a:avLst/>
                    <a:gdLst>
                      <a:gd name="connsiteX0" fmla="*/ 3787 w 5013"/>
                      <a:gd name="connsiteY0" fmla="*/ 55 h 9316"/>
                      <a:gd name="connsiteX1" fmla="*/ 399 w 5013"/>
                      <a:gd name="connsiteY1" fmla="*/ 3819 h 9316"/>
                      <a:gd name="connsiteX2" fmla="*/ 1595 w 5013"/>
                      <a:gd name="connsiteY2" fmla="*/ 9167 h 9316"/>
                      <a:gd name="connsiteX3" fmla="*/ 4784 w 5013"/>
                      <a:gd name="connsiteY3" fmla="*/ 5800 h 9316"/>
                      <a:gd name="connsiteX4" fmla="*/ 3787 w 5013"/>
                      <a:gd name="connsiteY4" fmla="*/ 55 h 93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13" h="9316">
                        <a:moveTo>
                          <a:pt x="3787" y="55"/>
                        </a:moveTo>
                        <a:cubicBezTo>
                          <a:pt x="2193" y="-341"/>
                          <a:pt x="1196" y="1442"/>
                          <a:pt x="399" y="3819"/>
                        </a:cubicBezTo>
                        <a:cubicBezTo>
                          <a:pt x="-399" y="6592"/>
                          <a:pt x="0" y="8573"/>
                          <a:pt x="1595" y="9167"/>
                        </a:cubicBezTo>
                        <a:cubicBezTo>
                          <a:pt x="2990" y="9762"/>
                          <a:pt x="4186" y="8573"/>
                          <a:pt x="4784" y="5800"/>
                        </a:cubicBezTo>
                        <a:cubicBezTo>
                          <a:pt x="5182" y="3225"/>
                          <a:pt x="5182" y="1046"/>
                          <a:pt x="3787" y="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19" name="Freeform 3718">
                    <a:extLst>
                      <a:ext uri="{FF2B5EF4-FFF2-40B4-BE49-F238E27FC236}">
                        <a16:creationId xmlns:a16="http://schemas.microsoft.com/office/drawing/2014/main" id="{8DC7D852-F0B3-C474-F100-1D664B3A360F}"/>
                      </a:ext>
                    </a:extLst>
                  </p:cNvPr>
                  <p:cNvSpPr/>
                  <p:nvPr/>
                </p:nvSpPr>
                <p:spPr>
                  <a:xfrm>
                    <a:off x="2334738" y="5752096"/>
                    <a:ext cx="4080" cy="8960"/>
                  </a:xfrm>
                  <a:custGeom>
                    <a:avLst/>
                    <a:gdLst>
                      <a:gd name="connsiteX0" fmla="*/ 2538 w 4080"/>
                      <a:gd name="connsiteY0" fmla="*/ 0 h 8960"/>
                      <a:gd name="connsiteX1" fmla="*/ 147 w 4080"/>
                      <a:gd name="connsiteY1" fmla="*/ 3764 h 8960"/>
                      <a:gd name="connsiteX2" fmla="*/ 1542 w 4080"/>
                      <a:gd name="connsiteY2" fmla="*/ 8914 h 8960"/>
                      <a:gd name="connsiteX3" fmla="*/ 3934 w 4080"/>
                      <a:gd name="connsiteY3" fmla="*/ 5150 h 8960"/>
                      <a:gd name="connsiteX4" fmla="*/ 2538 w 4080"/>
                      <a:gd name="connsiteY4" fmla="*/ 0 h 89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80" h="8960">
                        <a:moveTo>
                          <a:pt x="2538" y="0"/>
                        </a:moveTo>
                        <a:cubicBezTo>
                          <a:pt x="1143" y="198"/>
                          <a:pt x="346" y="1783"/>
                          <a:pt x="147" y="3764"/>
                        </a:cubicBezTo>
                        <a:cubicBezTo>
                          <a:pt x="-252" y="6537"/>
                          <a:pt x="147" y="8518"/>
                          <a:pt x="1542" y="8914"/>
                        </a:cubicBezTo>
                        <a:cubicBezTo>
                          <a:pt x="2937" y="9310"/>
                          <a:pt x="3535" y="7131"/>
                          <a:pt x="3934" y="5150"/>
                        </a:cubicBezTo>
                        <a:cubicBezTo>
                          <a:pt x="4332" y="2575"/>
                          <a:pt x="3934" y="594"/>
                          <a:pt x="2538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20" name="Freeform 3719">
                    <a:extLst>
                      <a:ext uri="{FF2B5EF4-FFF2-40B4-BE49-F238E27FC236}">
                        <a16:creationId xmlns:a16="http://schemas.microsoft.com/office/drawing/2014/main" id="{6907DF70-DCBB-FB37-D41A-B4ECC35148CF}"/>
                      </a:ext>
                    </a:extLst>
                  </p:cNvPr>
                  <p:cNvSpPr/>
                  <p:nvPr/>
                </p:nvSpPr>
                <p:spPr>
                  <a:xfrm>
                    <a:off x="2181067" y="5766923"/>
                    <a:ext cx="3940" cy="7969"/>
                  </a:xfrm>
                  <a:custGeom>
                    <a:avLst/>
                    <a:gdLst>
                      <a:gd name="connsiteX0" fmla="*/ 2728 w 3940"/>
                      <a:gd name="connsiteY0" fmla="*/ 7953 h 7969"/>
                      <a:gd name="connsiteX1" fmla="*/ 3526 w 3940"/>
                      <a:gd name="connsiteY1" fmla="*/ 2803 h 7969"/>
                      <a:gd name="connsiteX2" fmla="*/ 934 w 3940"/>
                      <a:gd name="connsiteY2" fmla="*/ 29 h 7969"/>
                      <a:gd name="connsiteX3" fmla="*/ 336 w 3940"/>
                      <a:gd name="connsiteY3" fmla="*/ 4387 h 7969"/>
                      <a:gd name="connsiteX4" fmla="*/ 2728 w 3940"/>
                      <a:gd name="connsiteY4" fmla="*/ 7953 h 79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0" h="7969">
                        <a:moveTo>
                          <a:pt x="2728" y="7953"/>
                        </a:moveTo>
                        <a:cubicBezTo>
                          <a:pt x="3924" y="7557"/>
                          <a:pt x="4323" y="5774"/>
                          <a:pt x="3526" y="2803"/>
                        </a:cubicBezTo>
                        <a:cubicBezTo>
                          <a:pt x="2928" y="624"/>
                          <a:pt x="1931" y="-169"/>
                          <a:pt x="934" y="29"/>
                        </a:cubicBezTo>
                        <a:cubicBezTo>
                          <a:pt x="-62" y="624"/>
                          <a:pt x="-262" y="2208"/>
                          <a:pt x="336" y="4387"/>
                        </a:cubicBezTo>
                        <a:cubicBezTo>
                          <a:pt x="735" y="6566"/>
                          <a:pt x="1732" y="8151"/>
                          <a:pt x="2728" y="795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21" name="Freeform 3720">
                    <a:extLst>
                      <a:ext uri="{FF2B5EF4-FFF2-40B4-BE49-F238E27FC236}">
                        <a16:creationId xmlns:a16="http://schemas.microsoft.com/office/drawing/2014/main" id="{256D2909-4EF9-6495-9224-47CBC4569A8C}"/>
                      </a:ext>
                    </a:extLst>
                  </p:cNvPr>
                  <p:cNvSpPr/>
                  <p:nvPr/>
                </p:nvSpPr>
                <p:spPr>
                  <a:xfrm>
                    <a:off x="2360492" y="5761506"/>
                    <a:ext cx="4640" cy="8608"/>
                  </a:xfrm>
                  <a:custGeom>
                    <a:avLst/>
                    <a:gdLst>
                      <a:gd name="connsiteX0" fmla="*/ 903 w 4640"/>
                      <a:gd name="connsiteY0" fmla="*/ 2673 h 8608"/>
                      <a:gd name="connsiteX1" fmla="*/ 903 w 4640"/>
                      <a:gd name="connsiteY1" fmla="*/ 8418 h 8608"/>
                      <a:gd name="connsiteX2" fmla="*/ 3893 w 4640"/>
                      <a:gd name="connsiteY2" fmla="*/ 6041 h 8608"/>
                      <a:gd name="connsiteX3" fmla="*/ 3893 w 4640"/>
                      <a:gd name="connsiteY3" fmla="*/ 98 h 8608"/>
                      <a:gd name="connsiteX4" fmla="*/ 903 w 4640"/>
                      <a:gd name="connsiteY4" fmla="*/ 2673 h 86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40" h="8608">
                        <a:moveTo>
                          <a:pt x="903" y="2673"/>
                        </a:moveTo>
                        <a:cubicBezTo>
                          <a:pt x="-93" y="5050"/>
                          <a:pt x="-492" y="7626"/>
                          <a:pt x="903" y="8418"/>
                        </a:cubicBezTo>
                        <a:cubicBezTo>
                          <a:pt x="1900" y="9012"/>
                          <a:pt x="3096" y="8220"/>
                          <a:pt x="3893" y="6041"/>
                        </a:cubicBezTo>
                        <a:cubicBezTo>
                          <a:pt x="4890" y="3664"/>
                          <a:pt x="4890" y="1485"/>
                          <a:pt x="3893" y="98"/>
                        </a:cubicBezTo>
                        <a:cubicBezTo>
                          <a:pt x="2896" y="-298"/>
                          <a:pt x="1700" y="494"/>
                          <a:pt x="903" y="26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22" name="Freeform 3721">
                    <a:extLst>
                      <a:ext uri="{FF2B5EF4-FFF2-40B4-BE49-F238E27FC236}">
                        <a16:creationId xmlns:a16="http://schemas.microsoft.com/office/drawing/2014/main" id="{B6E9CDE3-CB40-B4C7-348A-DAF6212CFF4E}"/>
                      </a:ext>
                    </a:extLst>
                  </p:cNvPr>
                  <p:cNvSpPr/>
                  <p:nvPr/>
                </p:nvSpPr>
                <p:spPr>
                  <a:xfrm>
                    <a:off x="2313531" y="5761789"/>
                    <a:ext cx="4012" cy="7835"/>
                  </a:xfrm>
                  <a:custGeom>
                    <a:avLst/>
                    <a:gdLst>
                      <a:gd name="connsiteX0" fmla="*/ 26 w 4012"/>
                      <a:gd name="connsiteY0" fmla="*/ 4965 h 7835"/>
                      <a:gd name="connsiteX1" fmla="*/ 1820 w 4012"/>
                      <a:gd name="connsiteY1" fmla="*/ 7738 h 7835"/>
                      <a:gd name="connsiteX2" fmla="*/ 4012 w 4012"/>
                      <a:gd name="connsiteY2" fmla="*/ 3974 h 7835"/>
                      <a:gd name="connsiteX3" fmla="*/ 2617 w 4012"/>
                      <a:gd name="connsiteY3" fmla="*/ 13 h 7835"/>
                      <a:gd name="connsiteX4" fmla="*/ 26 w 4012"/>
                      <a:gd name="connsiteY4" fmla="*/ 4965 h 78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12" h="7835">
                        <a:moveTo>
                          <a:pt x="26" y="4965"/>
                        </a:moveTo>
                        <a:cubicBezTo>
                          <a:pt x="-174" y="7342"/>
                          <a:pt x="823" y="8134"/>
                          <a:pt x="1820" y="7738"/>
                        </a:cubicBezTo>
                        <a:cubicBezTo>
                          <a:pt x="2816" y="7540"/>
                          <a:pt x="3813" y="6748"/>
                          <a:pt x="4012" y="3974"/>
                        </a:cubicBezTo>
                        <a:cubicBezTo>
                          <a:pt x="4012" y="1993"/>
                          <a:pt x="3614" y="-186"/>
                          <a:pt x="2617" y="13"/>
                        </a:cubicBezTo>
                        <a:cubicBezTo>
                          <a:pt x="1222" y="211"/>
                          <a:pt x="225" y="2192"/>
                          <a:pt x="26" y="49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23" name="Freeform 3722">
                    <a:extLst>
                      <a:ext uri="{FF2B5EF4-FFF2-40B4-BE49-F238E27FC236}">
                        <a16:creationId xmlns:a16="http://schemas.microsoft.com/office/drawing/2014/main" id="{DDD7B057-4659-2038-CEE6-BB873FE8C672}"/>
                      </a:ext>
                    </a:extLst>
                  </p:cNvPr>
                  <p:cNvSpPr/>
                  <p:nvPr/>
                </p:nvSpPr>
                <p:spPr>
                  <a:xfrm>
                    <a:off x="2293586" y="5763471"/>
                    <a:ext cx="3825" cy="8296"/>
                  </a:xfrm>
                  <a:custGeom>
                    <a:avLst/>
                    <a:gdLst>
                      <a:gd name="connsiteX0" fmla="*/ 2430 w 3825"/>
                      <a:gd name="connsiteY0" fmla="*/ 114 h 8296"/>
                      <a:gd name="connsiteX1" fmla="*/ 38 w 3825"/>
                      <a:gd name="connsiteY1" fmla="*/ 4076 h 8296"/>
                      <a:gd name="connsiteX2" fmla="*/ 1433 w 3825"/>
                      <a:gd name="connsiteY2" fmla="*/ 8236 h 8296"/>
                      <a:gd name="connsiteX3" fmla="*/ 3825 w 3825"/>
                      <a:gd name="connsiteY3" fmla="*/ 4274 h 8296"/>
                      <a:gd name="connsiteX4" fmla="*/ 2430 w 3825"/>
                      <a:gd name="connsiteY4" fmla="*/ 114 h 82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25" h="8296">
                        <a:moveTo>
                          <a:pt x="2430" y="114"/>
                        </a:moveTo>
                        <a:cubicBezTo>
                          <a:pt x="1035" y="-480"/>
                          <a:pt x="237" y="1303"/>
                          <a:pt x="38" y="4076"/>
                        </a:cubicBezTo>
                        <a:cubicBezTo>
                          <a:pt x="-161" y="6255"/>
                          <a:pt x="437" y="7840"/>
                          <a:pt x="1433" y="8236"/>
                        </a:cubicBezTo>
                        <a:cubicBezTo>
                          <a:pt x="2829" y="8632"/>
                          <a:pt x="3626" y="7047"/>
                          <a:pt x="3825" y="4274"/>
                        </a:cubicBezTo>
                        <a:cubicBezTo>
                          <a:pt x="3825" y="2095"/>
                          <a:pt x="3626" y="510"/>
                          <a:pt x="2430" y="1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24" name="Freeform 3723">
                    <a:extLst>
                      <a:ext uri="{FF2B5EF4-FFF2-40B4-BE49-F238E27FC236}">
                        <a16:creationId xmlns:a16="http://schemas.microsoft.com/office/drawing/2014/main" id="{1041AE23-379B-114A-ADB2-61F87ECB4C7C}"/>
                      </a:ext>
                    </a:extLst>
                  </p:cNvPr>
                  <p:cNvSpPr/>
                  <p:nvPr/>
                </p:nvSpPr>
                <p:spPr>
                  <a:xfrm>
                    <a:off x="2343509" y="5768621"/>
                    <a:ext cx="4392" cy="8037"/>
                  </a:xfrm>
                  <a:custGeom>
                    <a:avLst/>
                    <a:gdLst>
                      <a:gd name="connsiteX0" fmla="*/ 2538 w 4392"/>
                      <a:gd name="connsiteY0" fmla="*/ 114 h 8037"/>
                      <a:gd name="connsiteX1" fmla="*/ 146 w 4392"/>
                      <a:gd name="connsiteY1" fmla="*/ 4472 h 8037"/>
                      <a:gd name="connsiteX2" fmla="*/ 1542 w 4392"/>
                      <a:gd name="connsiteY2" fmla="*/ 8037 h 8037"/>
                      <a:gd name="connsiteX3" fmla="*/ 4133 w 4392"/>
                      <a:gd name="connsiteY3" fmla="*/ 4274 h 8037"/>
                      <a:gd name="connsiteX4" fmla="*/ 2538 w 4392"/>
                      <a:gd name="connsiteY4" fmla="*/ 114 h 80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392" h="8037">
                        <a:moveTo>
                          <a:pt x="2538" y="114"/>
                        </a:moveTo>
                        <a:cubicBezTo>
                          <a:pt x="1143" y="510"/>
                          <a:pt x="545" y="2293"/>
                          <a:pt x="146" y="4472"/>
                        </a:cubicBezTo>
                        <a:cubicBezTo>
                          <a:pt x="-252" y="6651"/>
                          <a:pt x="146" y="7839"/>
                          <a:pt x="1542" y="8037"/>
                        </a:cubicBezTo>
                        <a:cubicBezTo>
                          <a:pt x="2738" y="7839"/>
                          <a:pt x="3535" y="6255"/>
                          <a:pt x="4133" y="4274"/>
                        </a:cubicBezTo>
                        <a:cubicBezTo>
                          <a:pt x="4731" y="1302"/>
                          <a:pt x="4332" y="-480"/>
                          <a:pt x="2538" y="1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25" name="Freeform 3724">
                    <a:extLst>
                      <a:ext uri="{FF2B5EF4-FFF2-40B4-BE49-F238E27FC236}">
                        <a16:creationId xmlns:a16="http://schemas.microsoft.com/office/drawing/2014/main" id="{9E6E29EF-89C5-3C3F-BF7F-B3B328B40F66}"/>
                      </a:ext>
                    </a:extLst>
                  </p:cNvPr>
                  <p:cNvSpPr/>
                  <p:nvPr/>
                </p:nvSpPr>
                <p:spPr>
                  <a:xfrm>
                    <a:off x="2407183" y="5745422"/>
                    <a:ext cx="3887" cy="8877"/>
                  </a:xfrm>
                  <a:custGeom>
                    <a:avLst/>
                    <a:gdLst>
                      <a:gd name="connsiteX0" fmla="*/ 455 w 3887"/>
                      <a:gd name="connsiteY0" fmla="*/ 8853 h 8877"/>
                      <a:gd name="connsiteX1" fmla="*/ 2847 w 3887"/>
                      <a:gd name="connsiteY1" fmla="*/ 6080 h 8877"/>
                      <a:gd name="connsiteX2" fmla="*/ 3645 w 3887"/>
                      <a:gd name="connsiteY2" fmla="*/ 335 h 8877"/>
                      <a:gd name="connsiteX3" fmla="*/ 1452 w 3887"/>
                      <a:gd name="connsiteY3" fmla="*/ 2316 h 8877"/>
                      <a:gd name="connsiteX4" fmla="*/ 455 w 3887"/>
                      <a:gd name="connsiteY4" fmla="*/ 8853 h 88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87" h="8877">
                        <a:moveTo>
                          <a:pt x="455" y="8853"/>
                        </a:moveTo>
                        <a:cubicBezTo>
                          <a:pt x="1253" y="9051"/>
                          <a:pt x="2050" y="8061"/>
                          <a:pt x="2847" y="6080"/>
                        </a:cubicBezTo>
                        <a:cubicBezTo>
                          <a:pt x="3645" y="3703"/>
                          <a:pt x="4243" y="1325"/>
                          <a:pt x="3645" y="335"/>
                        </a:cubicBezTo>
                        <a:cubicBezTo>
                          <a:pt x="3246" y="-457"/>
                          <a:pt x="2449" y="137"/>
                          <a:pt x="1452" y="2316"/>
                        </a:cubicBezTo>
                        <a:cubicBezTo>
                          <a:pt x="-143" y="5485"/>
                          <a:pt x="-342" y="7664"/>
                          <a:pt x="455" y="885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26" name="Freeform 3725">
                    <a:extLst>
                      <a:ext uri="{FF2B5EF4-FFF2-40B4-BE49-F238E27FC236}">
                        <a16:creationId xmlns:a16="http://schemas.microsoft.com/office/drawing/2014/main" id="{824EB926-0EA0-E4F5-6820-57CBA64B228D}"/>
                      </a:ext>
                    </a:extLst>
                  </p:cNvPr>
                  <p:cNvSpPr/>
                  <p:nvPr/>
                </p:nvSpPr>
                <p:spPr>
                  <a:xfrm>
                    <a:off x="2272290" y="5708318"/>
                    <a:ext cx="7580" cy="16243"/>
                  </a:xfrm>
                  <a:custGeom>
                    <a:avLst/>
                    <a:gdLst>
                      <a:gd name="connsiteX0" fmla="*/ 2996 w 7580"/>
                      <a:gd name="connsiteY0" fmla="*/ 11489 h 16243"/>
                      <a:gd name="connsiteX1" fmla="*/ 5587 w 7580"/>
                      <a:gd name="connsiteY1" fmla="*/ 16243 h 16243"/>
                      <a:gd name="connsiteX2" fmla="*/ 7581 w 7580"/>
                      <a:gd name="connsiteY2" fmla="*/ 12480 h 16243"/>
                      <a:gd name="connsiteX3" fmla="*/ 6584 w 7580"/>
                      <a:gd name="connsiteY3" fmla="*/ 7725 h 16243"/>
                      <a:gd name="connsiteX4" fmla="*/ 5787 w 7580"/>
                      <a:gd name="connsiteY4" fmla="*/ 5348 h 16243"/>
                      <a:gd name="connsiteX5" fmla="*/ 1003 w 7580"/>
                      <a:gd name="connsiteY5" fmla="*/ 0 h 16243"/>
                      <a:gd name="connsiteX6" fmla="*/ 803 w 7580"/>
                      <a:gd name="connsiteY6" fmla="*/ 4952 h 16243"/>
                      <a:gd name="connsiteX7" fmla="*/ 3395 w 7580"/>
                      <a:gd name="connsiteY7" fmla="*/ 8518 h 16243"/>
                      <a:gd name="connsiteX8" fmla="*/ 2996 w 7580"/>
                      <a:gd name="connsiteY8" fmla="*/ 11489 h 162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580" h="16243">
                        <a:moveTo>
                          <a:pt x="2996" y="11489"/>
                        </a:moveTo>
                        <a:cubicBezTo>
                          <a:pt x="3195" y="14262"/>
                          <a:pt x="3993" y="16045"/>
                          <a:pt x="5587" y="16243"/>
                        </a:cubicBezTo>
                        <a:cubicBezTo>
                          <a:pt x="6983" y="16243"/>
                          <a:pt x="7381" y="14460"/>
                          <a:pt x="7581" y="12480"/>
                        </a:cubicBezTo>
                        <a:cubicBezTo>
                          <a:pt x="7581" y="10499"/>
                          <a:pt x="7381" y="8518"/>
                          <a:pt x="6584" y="7725"/>
                        </a:cubicBezTo>
                        <a:cubicBezTo>
                          <a:pt x="6584" y="6933"/>
                          <a:pt x="6185" y="6141"/>
                          <a:pt x="5787" y="5348"/>
                        </a:cubicBezTo>
                        <a:cubicBezTo>
                          <a:pt x="4591" y="2377"/>
                          <a:pt x="2996" y="198"/>
                          <a:pt x="1003" y="0"/>
                        </a:cubicBezTo>
                        <a:cubicBezTo>
                          <a:pt x="-193" y="792"/>
                          <a:pt x="-392" y="2377"/>
                          <a:pt x="803" y="4952"/>
                        </a:cubicBezTo>
                        <a:cubicBezTo>
                          <a:pt x="1601" y="6537"/>
                          <a:pt x="2398" y="7725"/>
                          <a:pt x="3395" y="8518"/>
                        </a:cubicBezTo>
                        <a:cubicBezTo>
                          <a:pt x="2996" y="9112"/>
                          <a:pt x="2797" y="10301"/>
                          <a:pt x="2996" y="114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27" name="Freeform 3726">
                    <a:extLst>
                      <a:ext uri="{FF2B5EF4-FFF2-40B4-BE49-F238E27FC236}">
                        <a16:creationId xmlns:a16="http://schemas.microsoft.com/office/drawing/2014/main" id="{7008B84C-8248-3739-6F85-BA1FE3E12DBC}"/>
                      </a:ext>
                    </a:extLst>
                  </p:cNvPr>
                  <p:cNvSpPr/>
                  <p:nvPr/>
                </p:nvSpPr>
                <p:spPr>
                  <a:xfrm>
                    <a:off x="2219674" y="5704502"/>
                    <a:ext cx="16300" cy="25085"/>
                  </a:xfrm>
                  <a:custGeom>
                    <a:avLst/>
                    <a:gdLst>
                      <a:gd name="connsiteX0" fmla="*/ 0 w 16300"/>
                      <a:gd name="connsiteY0" fmla="*/ 14711 h 25085"/>
                      <a:gd name="connsiteX1" fmla="*/ 2591 w 16300"/>
                      <a:gd name="connsiteY1" fmla="*/ 18276 h 25085"/>
                      <a:gd name="connsiteX2" fmla="*/ 4385 w 16300"/>
                      <a:gd name="connsiteY2" fmla="*/ 14314 h 25085"/>
                      <a:gd name="connsiteX3" fmla="*/ 4784 w 16300"/>
                      <a:gd name="connsiteY3" fmla="*/ 14513 h 25085"/>
                      <a:gd name="connsiteX4" fmla="*/ 8172 w 16300"/>
                      <a:gd name="connsiteY4" fmla="*/ 14116 h 25085"/>
                      <a:gd name="connsiteX5" fmla="*/ 10166 w 16300"/>
                      <a:gd name="connsiteY5" fmla="*/ 15899 h 25085"/>
                      <a:gd name="connsiteX6" fmla="*/ 10564 w 16300"/>
                      <a:gd name="connsiteY6" fmla="*/ 16295 h 25085"/>
                      <a:gd name="connsiteX7" fmla="*/ 10564 w 16300"/>
                      <a:gd name="connsiteY7" fmla="*/ 16890 h 25085"/>
                      <a:gd name="connsiteX8" fmla="*/ 9966 w 16300"/>
                      <a:gd name="connsiteY8" fmla="*/ 17088 h 25085"/>
                      <a:gd name="connsiteX9" fmla="*/ 10763 w 16300"/>
                      <a:gd name="connsiteY9" fmla="*/ 21644 h 25085"/>
                      <a:gd name="connsiteX10" fmla="*/ 15149 w 16300"/>
                      <a:gd name="connsiteY10" fmla="*/ 25011 h 25085"/>
                      <a:gd name="connsiteX11" fmla="*/ 15348 w 16300"/>
                      <a:gd name="connsiteY11" fmla="*/ 20455 h 25085"/>
                      <a:gd name="connsiteX12" fmla="*/ 15149 w 16300"/>
                      <a:gd name="connsiteY12" fmla="*/ 20059 h 25085"/>
                      <a:gd name="connsiteX13" fmla="*/ 15348 w 16300"/>
                      <a:gd name="connsiteY13" fmla="*/ 15701 h 25085"/>
                      <a:gd name="connsiteX14" fmla="*/ 15348 w 16300"/>
                      <a:gd name="connsiteY14" fmla="*/ 15503 h 25085"/>
                      <a:gd name="connsiteX15" fmla="*/ 15747 w 16300"/>
                      <a:gd name="connsiteY15" fmla="*/ 12532 h 25085"/>
                      <a:gd name="connsiteX16" fmla="*/ 14551 w 16300"/>
                      <a:gd name="connsiteY16" fmla="*/ 7381 h 25085"/>
                      <a:gd name="connsiteX17" fmla="*/ 11162 w 16300"/>
                      <a:gd name="connsiteY17" fmla="*/ 6985 h 25085"/>
                      <a:gd name="connsiteX18" fmla="*/ 10365 w 16300"/>
                      <a:gd name="connsiteY18" fmla="*/ 8570 h 25085"/>
                      <a:gd name="connsiteX19" fmla="*/ 9966 w 16300"/>
                      <a:gd name="connsiteY19" fmla="*/ 7976 h 25085"/>
                      <a:gd name="connsiteX20" fmla="*/ 6777 w 16300"/>
                      <a:gd name="connsiteY20" fmla="*/ 6787 h 25085"/>
                      <a:gd name="connsiteX21" fmla="*/ 6578 w 16300"/>
                      <a:gd name="connsiteY21" fmla="*/ 6589 h 25085"/>
                      <a:gd name="connsiteX22" fmla="*/ 5581 w 16300"/>
                      <a:gd name="connsiteY22" fmla="*/ 2429 h 25085"/>
                      <a:gd name="connsiteX23" fmla="*/ 1993 w 16300"/>
                      <a:gd name="connsiteY23" fmla="*/ 250 h 25085"/>
                      <a:gd name="connsiteX24" fmla="*/ 2990 w 16300"/>
                      <a:gd name="connsiteY24" fmla="*/ 5400 h 25085"/>
                      <a:gd name="connsiteX25" fmla="*/ 4983 w 16300"/>
                      <a:gd name="connsiteY25" fmla="*/ 6985 h 25085"/>
                      <a:gd name="connsiteX26" fmla="*/ 4186 w 16300"/>
                      <a:gd name="connsiteY26" fmla="*/ 7976 h 25085"/>
                      <a:gd name="connsiteX27" fmla="*/ 3986 w 16300"/>
                      <a:gd name="connsiteY27" fmla="*/ 8570 h 25085"/>
                      <a:gd name="connsiteX28" fmla="*/ 2192 w 16300"/>
                      <a:gd name="connsiteY28" fmla="*/ 8570 h 25085"/>
                      <a:gd name="connsiteX29" fmla="*/ 1794 w 16300"/>
                      <a:gd name="connsiteY29" fmla="*/ 10551 h 25085"/>
                      <a:gd name="connsiteX30" fmla="*/ 0 w 16300"/>
                      <a:gd name="connsiteY30" fmla="*/ 14711 h 250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</a:cxnLst>
                    <a:rect l="l" t="t" r="r" b="b"/>
                    <a:pathLst>
                      <a:path w="16300" h="25085">
                        <a:moveTo>
                          <a:pt x="0" y="14711"/>
                        </a:moveTo>
                        <a:cubicBezTo>
                          <a:pt x="199" y="16691"/>
                          <a:pt x="997" y="18276"/>
                          <a:pt x="2591" y="18276"/>
                        </a:cubicBezTo>
                        <a:cubicBezTo>
                          <a:pt x="3986" y="18474"/>
                          <a:pt x="4584" y="16890"/>
                          <a:pt x="4385" y="14314"/>
                        </a:cubicBezTo>
                        <a:cubicBezTo>
                          <a:pt x="4584" y="14314"/>
                          <a:pt x="4584" y="14513"/>
                          <a:pt x="4784" y="14513"/>
                        </a:cubicBezTo>
                        <a:cubicBezTo>
                          <a:pt x="5980" y="16295"/>
                          <a:pt x="7176" y="15503"/>
                          <a:pt x="8172" y="14116"/>
                        </a:cubicBezTo>
                        <a:cubicBezTo>
                          <a:pt x="8770" y="15107"/>
                          <a:pt x="9568" y="15701"/>
                          <a:pt x="10166" y="15899"/>
                        </a:cubicBezTo>
                        <a:cubicBezTo>
                          <a:pt x="10365" y="16097"/>
                          <a:pt x="10365" y="16097"/>
                          <a:pt x="10564" y="16295"/>
                        </a:cubicBezTo>
                        <a:cubicBezTo>
                          <a:pt x="10564" y="16493"/>
                          <a:pt x="10564" y="16691"/>
                          <a:pt x="10564" y="16890"/>
                        </a:cubicBezTo>
                        <a:cubicBezTo>
                          <a:pt x="10365" y="16890"/>
                          <a:pt x="10166" y="17088"/>
                          <a:pt x="9966" y="17088"/>
                        </a:cubicBezTo>
                        <a:cubicBezTo>
                          <a:pt x="9169" y="17682"/>
                          <a:pt x="9966" y="19861"/>
                          <a:pt x="10763" y="21644"/>
                        </a:cubicBezTo>
                        <a:cubicBezTo>
                          <a:pt x="12159" y="24219"/>
                          <a:pt x="13753" y="25407"/>
                          <a:pt x="15149" y="25011"/>
                        </a:cubicBezTo>
                        <a:cubicBezTo>
                          <a:pt x="16544" y="24615"/>
                          <a:pt x="16743" y="23228"/>
                          <a:pt x="15348" y="20455"/>
                        </a:cubicBezTo>
                        <a:cubicBezTo>
                          <a:pt x="15348" y="20257"/>
                          <a:pt x="15149" y="20257"/>
                          <a:pt x="15149" y="20059"/>
                        </a:cubicBezTo>
                        <a:cubicBezTo>
                          <a:pt x="15547" y="18870"/>
                          <a:pt x="15547" y="17286"/>
                          <a:pt x="15348" y="15701"/>
                        </a:cubicBezTo>
                        <a:lnTo>
                          <a:pt x="15348" y="15503"/>
                        </a:lnTo>
                        <a:cubicBezTo>
                          <a:pt x="15547" y="14711"/>
                          <a:pt x="15747" y="13720"/>
                          <a:pt x="15747" y="12532"/>
                        </a:cubicBezTo>
                        <a:cubicBezTo>
                          <a:pt x="15547" y="10749"/>
                          <a:pt x="15149" y="8768"/>
                          <a:pt x="14551" y="7381"/>
                        </a:cubicBezTo>
                        <a:cubicBezTo>
                          <a:pt x="13554" y="5004"/>
                          <a:pt x="12159" y="5202"/>
                          <a:pt x="11162" y="6985"/>
                        </a:cubicBezTo>
                        <a:cubicBezTo>
                          <a:pt x="10963" y="7579"/>
                          <a:pt x="10564" y="7976"/>
                          <a:pt x="10365" y="8570"/>
                        </a:cubicBezTo>
                        <a:cubicBezTo>
                          <a:pt x="10166" y="8372"/>
                          <a:pt x="10166" y="8174"/>
                          <a:pt x="9966" y="7976"/>
                        </a:cubicBezTo>
                        <a:cubicBezTo>
                          <a:pt x="8770" y="6193"/>
                          <a:pt x="7375" y="5995"/>
                          <a:pt x="6777" y="6787"/>
                        </a:cubicBezTo>
                        <a:cubicBezTo>
                          <a:pt x="6777" y="6787"/>
                          <a:pt x="6578" y="6589"/>
                          <a:pt x="6578" y="6589"/>
                        </a:cubicBezTo>
                        <a:cubicBezTo>
                          <a:pt x="7375" y="5598"/>
                          <a:pt x="6578" y="4014"/>
                          <a:pt x="5581" y="2429"/>
                        </a:cubicBezTo>
                        <a:cubicBezTo>
                          <a:pt x="4385" y="646"/>
                          <a:pt x="2791" y="-542"/>
                          <a:pt x="1993" y="250"/>
                        </a:cubicBezTo>
                        <a:cubicBezTo>
                          <a:pt x="797" y="1043"/>
                          <a:pt x="997" y="3023"/>
                          <a:pt x="2990" y="5400"/>
                        </a:cubicBezTo>
                        <a:cubicBezTo>
                          <a:pt x="3787" y="6193"/>
                          <a:pt x="4385" y="6787"/>
                          <a:pt x="4983" y="6985"/>
                        </a:cubicBezTo>
                        <a:cubicBezTo>
                          <a:pt x="4784" y="7183"/>
                          <a:pt x="4584" y="7579"/>
                          <a:pt x="4186" y="7976"/>
                        </a:cubicBezTo>
                        <a:cubicBezTo>
                          <a:pt x="3986" y="8174"/>
                          <a:pt x="3986" y="8372"/>
                          <a:pt x="3986" y="8570"/>
                        </a:cubicBezTo>
                        <a:cubicBezTo>
                          <a:pt x="3389" y="8174"/>
                          <a:pt x="2791" y="8174"/>
                          <a:pt x="2192" y="8570"/>
                        </a:cubicBezTo>
                        <a:cubicBezTo>
                          <a:pt x="1594" y="8966"/>
                          <a:pt x="1594" y="9758"/>
                          <a:pt x="1794" y="10551"/>
                        </a:cubicBezTo>
                        <a:cubicBezTo>
                          <a:pt x="399" y="10749"/>
                          <a:pt x="0" y="12532"/>
                          <a:pt x="0" y="147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28" name="Freeform 3727">
                    <a:extLst>
                      <a:ext uri="{FF2B5EF4-FFF2-40B4-BE49-F238E27FC236}">
                        <a16:creationId xmlns:a16="http://schemas.microsoft.com/office/drawing/2014/main" id="{3CAC40DF-C7A7-4324-4100-7D4579E8FC3B}"/>
                      </a:ext>
                    </a:extLst>
                  </p:cNvPr>
                  <p:cNvSpPr/>
                  <p:nvPr/>
                </p:nvSpPr>
                <p:spPr>
                  <a:xfrm>
                    <a:off x="2394766" y="5728672"/>
                    <a:ext cx="10506" cy="13342"/>
                  </a:xfrm>
                  <a:custGeom>
                    <a:avLst/>
                    <a:gdLst>
                      <a:gd name="connsiteX0" fmla="*/ 3505 w 10506"/>
                      <a:gd name="connsiteY0" fmla="*/ 7775 h 13342"/>
                      <a:gd name="connsiteX1" fmla="*/ 5299 w 10506"/>
                      <a:gd name="connsiteY1" fmla="*/ 13321 h 13342"/>
                      <a:gd name="connsiteX2" fmla="*/ 8887 w 10506"/>
                      <a:gd name="connsiteY2" fmla="*/ 9954 h 13342"/>
                      <a:gd name="connsiteX3" fmla="*/ 10481 w 10506"/>
                      <a:gd name="connsiteY3" fmla="*/ 4804 h 13342"/>
                      <a:gd name="connsiteX4" fmla="*/ 8289 w 10506"/>
                      <a:gd name="connsiteY4" fmla="*/ 3021 h 13342"/>
                      <a:gd name="connsiteX5" fmla="*/ 5100 w 10506"/>
                      <a:gd name="connsiteY5" fmla="*/ 5794 h 13342"/>
                      <a:gd name="connsiteX6" fmla="*/ 5100 w 10506"/>
                      <a:gd name="connsiteY6" fmla="*/ 5794 h 13342"/>
                      <a:gd name="connsiteX7" fmla="*/ 2508 w 10506"/>
                      <a:gd name="connsiteY7" fmla="*/ 644 h 13342"/>
                      <a:gd name="connsiteX8" fmla="*/ 116 w 10506"/>
                      <a:gd name="connsiteY8" fmla="*/ 5200 h 13342"/>
                      <a:gd name="connsiteX9" fmla="*/ 3505 w 10506"/>
                      <a:gd name="connsiteY9" fmla="*/ 7775 h 133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506" h="13342">
                        <a:moveTo>
                          <a:pt x="3505" y="7775"/>
                        </a:moveTo>
                        <a:cubicBezTo>
                          <a:pt x="3306" y="10944"/>
                          <a:pt x="3704" y="13123"/>
                          <a:pt x="5299" y="13321"/>
                        </a:cubicBezTo>
                        <a:cubicBezTo>
                          <a:pt x="6495" y="13520"/>
                          <a:pt x="7890" y="12331"/>
                          <a:pt x="8887" y="9954"/>
                        </a:cubicBezTo>
                        <a:cubicBezTo>
                          <a:pt x="9684" y="8369"/>
                          <a:pt x="10282" y="6388"/>
                          <a:pt x="10481" y="4804"/>
                        </a:cubicBezTo>
                        <a:cubicBezTo>
                          <a:pt x="10681" y="2228"/>
                          <a:pt x="9684" y="1832"/>
                          <a:pt x="8289" y="3021"/>
                        </a:cubicBezTo>
                        <a:cubicBezTo>
                          <a:pt x="7292" y="3813"/>
                          <a:pt x="6096" y="4804"/>
                          <a:pt x="5100" y="5794"/>
                        </a:cubicBezTo>
                        <a:lnTo>
                          <a:pt x="5100" y="5794"/>
                        </a:lnTo>
                        <a:cubicBezTo>
                          <a:pt x="5498" y="2228"/>
                          <a:pt x="5897" y="-1535"/>
                          <a:pt x="2508" y="644"/>
                        </a:cubicBezTo>
                        <a:cubicBezTo>
                          <a:pt x="1312" y="1436"/>
                          <a:pt x="316" y="3219"/>
                          <a:pt x="116" y="5200"/>
                        </a:cubicBezTo>
                        <a:cubicBezTo>
                          <a:pt x="-482" y="9558"/>
                          <a:pt x="1312" y="8963"/>
                          <a:pt x="3505" y="77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29" name="Freeform 3728">
                    <a:extLst>
                      <a:ext uri="{FF2B5EF4-FFF2-40B4-BE49-F238E27FC236}">
                        <a16:creationId xmlns:a16="http://schemas.microsoft.com/office/drawing/2014/main" id="{97DA863D-FDBD-B3A9-7050-81B1FF3E4EF2}"/>
                      </a:ext>
                    </a:extLst>
                  </p:cNvPr>
                  <p:cNvSpPr/>
                  <p:nvPr/>
                </p:nvSpPr>
                <p:spPr>
                  <a:xfrm>
                    <a:off x="2320096" y="5771112"/>
                    <a:ext cx="4328" cy="8927"/>
                  </a:xfrm>
                  <a:custGeom>
                    <a:avLst/>
                    <a:gdLst>
                      <a:gd name="connsiteX0" fmla="*/ 1433 w 4328"/>
                      <a:gd name="connsiteY0" fmla="*/ 8914 h 8927"/>
                      <a:gd name="connsiteX1" fmla="*/ 4224 w 4328"/>
                      <a:gd name="connsiteY1" fmla="*/ 3764 h 8927"/>
                      <a:gd name="connsiteX2" fmla="*/ 2829 w 4328"/>
                      <a:gd name="connsiteY2" fmla="*/ 0 h 8927"/>
                      <a:gd name="connsiteX3" fmla="*/ 38 w 4328"/>
                      <a:gd name="connsiteY3" fmla="*/ 4952 h 8927"/>
                      <a:gd name="connsiteX4" fmla="*/ 1433 w 4328"/>
                      <a:gd name="connsiteY4" fmla="*/ 8914 h 89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328" h="8927">
                        <a:moveTo>
                          <a:pt x="1433" y="8914"/>
                        </a:moveTo>
                        <a:cubicBezTo>
                          <a:pt x="2629" y="8716"/>
                          <a:pt x="3825" y="6537"/>
                          <a:pt x="4224" y="3764"/>
                        </a:cubicBezTo>
                        <a:cubicBezTo>
                          <a:pt x="4623" y="1585"/>
                          <a:pt x="3825" y="396"/>
                          <a:pt x="2829" y="0"/>
                        </a:cubicBezTo>
                        <a:cubicBezTo>
                          <a:pt x="1433" y="594"/>
                          <a:pt x="437" y="2179"/>
                          <a:pt x="38" y="4952"/>
                        </a:cubicBezTo>
                        <a:cubicBezTo>
                          <a:pt x="-161" y="7131"/>
                          <a:pt x="437" y="9112"/>
                          <a:pt x="1433" y="89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30" name="Freeform 3729">
                    <a:extLst>
                      <a:ext uri="{FF2B5EF4-FFF2-40B4-BE49-F238E27FC236}">
                        <a16:creationId xmlns:a16="http://schemas.microsoft.com/office/drawing/2014/main" id="{C451EF74-CD9F-3ED1-51CB-3ACD14FC0B8B}"/>
                      </a:ext>
                    </a:extLst>
                  </p:cNvPr>
                  <p:cNvSpPr/>
                  <p:nvPr/>
                </p:nvSpPr>
                <p:spPr>
                  <a:xfrm>
                    <a:off x="2344659" y="5783375"/>
                    <a:ext cx="4384" cy="8240"/>
                  </a:xfrm>
                  <a:custGeom>
                    <a:avLst/>
                    <a:gdLst>
                      <a:gd name="connsiteX0" fmla="*/ 3581 w 4384"/>
                      <a:gd name="connsiteY0" fmla="*/ 217 h 8240"/>
                      <a:gd name="connsiteX1" fmla="*/ 791 w 4384"/>
                      <a:gd name="connsiteY1" fmla="*/ 2396 h 8240"/>
                      <a:gd name="connsiteX2" fmla="*/ 591 w 4384"/>
                      <a:gd name="connsiteY2" fmla="*/ 8141 h 8240"/>
                      <a:gd name="connsiteX3" fmla="*/ 3382 w 4384"/>
                      <a:gd name="connsiteY3" fmla="*/ 5962 h 8240"/>
                      <a:gd name="connsiteX4" fmla="*/ 3581 w 4384"/>
                      <a:gd name="connsiteY4" fmla="*/ 217 h 82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384" h="8240">
                        <a:moveTo>
                          <a:pt x="3581" y="217"/>
                        </a:moveTo>
                        <a:cubicBezTo>
                          <a:pt x="2784" y="-377"/>
                          <a:pt x="1588" y="217"/>
                          <a:pt x="791" y="2396"/>
                        </a:cubicBezTo>
                        <a:cubicBezTo>
                          <a:pt x="-7" y="4773"/>
                          <a:pt x="-405" y="6952"/>
                          <a:pt x="591" y="8141"/>
                        </a:cubicBezTo>
                        <a:cubicBezTo>
                          <a:pt x="1588" y="8537"/>
                          <a:pt x="2584" y="7744"/>
                          <a:pt x="3382" y="5962"/>
                        </a:cubicBezTo>
                        <a:cubicBezTo>
                          <a:pt x="4578" y="3584"/>
                          <a:pt x="4777" y="1208"/>
                          <a:pt x="3581" y="2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31" name="Freeform 3730">
                    <a:extLst>
                      <a:ext uri="{FF2B5EF4-FFF2-40B4-BE49-F238E27FC236}">
                        <a16:creationId xmlns:a16="http://schemas.microsoft.com/office/drawing/2014/main" id="{6F5062F0-8F52-9113-D4CF-5FABB3C63ED7}"/>
                      </a:ext>
                    </a:extLst>
                  </p:cNvPr>
                  <p:cNvSpPr/>
                  <p:nvPr/>
                </p:nvSpPr>
                <p:spPr>
                  <a:xfrm>
                    <a:off x="2314228" y="5778908"/>
                    <a:ext cx="3564" cy="8463"/>
                  </a:xfrm>
                  <a:custGeom>
                    <a:avLst/>
                    <a:gdLst>
                      <a:gd name="connsiteX0" fmla="*/ 525 w 3564"/>
                      <a:gd name="connsiteY0" fmla="*/ 2901 h 8463"/>
                      <a:gd name="connsiteX1" fmla="*/ 1123 w 3564"/>
                      <a:gd name="connsiteY1" fmla="*/ 8447 h 8463"/>
                      <a:gd name="connsiteX2" fmla="*/ 3316 w 3564"/>
                      <a:gd name="connsiteY2" fmla="*/ 5080 h 8463"/>
                      <a:gd name="connsiteX3" fmla="*/ 2718 w 3564"/>
                      <a:gd name="connsiteY3" fmla="*/ 326 h 8463"/>
                      <a:gd name="connsiteX4" fmla="*/ 525 w 3564"/>
                      <a:gd name="connsiteY4" fmla="*/ 2901 h 84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64" h="8463">
                        <a:moveTo>
                          <a:pt x="525" y="2901"/>
                        </a:moveTo>
                        <a:cubicBezTo>
                          <a:pt x="-73" y="5476"/>
                          <a:pt x="-472" y="8051"/>
                          <a:pt x="1123" y="8447"/>
                        </a:cubicBezTo>
                        <a:cubicBezTo>
                          <a:pt x="2120" y="8645"/>
                          <a:pt x="2917" y="7061"/>
                          <a:pt x="3316" y="5080"/>
                        </a:cubicBezTo>
                        <a:cubicBezTo>
                          <a:pt x="3714" y="2901"/>
                          <a:pt x="3714" y="1118"/>
                          <a:pt x="2718" y="326"/>
                        </a:cubicBezTo>
                        <a:cubicBezTo>
                          <a:pt x="1920" y="-665"/>
                          <a:pt x="1123" y="722"/>
                          <a:pt x="525" y="29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32" name="Freeform 3731">
                    <a:extLst>
                      <a:ext uri="{FF2B5EF4-FFF2-40B4-BE49-F238E27FC236}">
                        <a16:creationId xmlns:a16="http://schemas.microsoft.com/office/drawing/2014/main" id="{26721F1E-F089-25B3-C7DC-E0250FC9A525}"/>
                      </a:ext>
                    </a:extLst>
                  </p:cNvPr>
                  <p:cNvSpPr/>
                  <p:nvPr/>
                </p:nvSpPr>
                <p:spPr>
                  <a:xfrm>
                    <a:off x="2306569" y="5703762"/>
                    <a:ext cx="6343" cy="20205"/>
                  </a:xfrm>
                  <a:custGeom>
                    <a:avLst/>
                    <a:gdLst>
                      <a:gd name="connsiteX0" fmla="*/ 5194 w 6343"/>
                      <a:gd name="connsiteY0" fmla="*/ 7725 h 20205"/>
                      <a:gd name="connsiteX1" fmla="*/ 5393 w 6343"/>
                      <a:gd name="connsiteY1" fmla="*/ 4160 h 20205"/>
                      <a:gd name="connsiteX2" fmla="*/ 5194 w 6343"/>
                      <a:gd name="connsiteY2" fmla="*/ 3566 h 20205"/>
                      <a:gd name="connsiteX3" fmla="*/ 4795 w 6343"/>
                      <a:gd name="connsiteY3" fmla="*/ 2575 h 20205"/>
                      <a:gd name="connsiteX4" fmla="*/ 1406 w 6343"/>
                      <a:gd name="connsiteY4" fmla="*/ 0 h 20205"/>
                      <a:gd name="connsiteX5" fmla="*/ 609 w 6343"/>
                      <a:gd name="connsiteY5" fmla="*/ 4358 h 20205"/>
                      <a:gd name="connsiteX6" fmla="*/ 1008 w 6343"/>
                      <a:gd name="connsiteY6" fmla="*/ 5150 h 20205"/>
                      <a:gd name="connsiteX7" fmla="*/ 1008 w 6343"/>
                      <a:gd name="connsiteY7" fmla="*/ 5348 h 20205"/>
                      <a:gd name="connsiteX8" fmla="*/ 1805 w 6343"/>
                      <a:gd name="connsiteY8" fmla="*/ 9310 h 20205"/>
                      <a:gd name="connsiteX9" fmla="*/ 1606 w 6343"/>
                      <a:gd name="connsiteY9" fmla="*/ 9508 h 20205"/>
                      <a:gd name="connsiteX10" fmla="*/ 4795 w 6343"/>
                      <a:gd name="connsiteY10" fmla="*/ 19215 h 20205"/>
                      <a:gd name="connsiteX11" fmla="*/ 5393 w 6343"/>
                      <a:gd name="connsiteY11" fmla="*/ 20205 h 20205"/>
                      <a:gd name="connsiteX12" fmla="*/ 5592 w 6343"/>
                      <a:gd name="connsiteY12" fmla="*/ 19413 h 20205"/>
                      <a:gd name="connsiteX13" fmla="*/ 4396 w 6343"/>
                      <a:gd name="connsiteY13" fmla="*/ 10301 h 20205"/>
                      <a:gd name="connsiteX14" fmla="*/ 3998 w 6343"/>
                      <a:gd name="connsiteY14" fmla="*/ 9904 h 20205"/>
                      <a:gd name="connsiteX15" fmla="*/ 5194 w 6343"/>
                      <a:gd name="connsiteY15" fmla="*/ 7725 h 20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6343" h="20205">
                        <a:moveTo>
                          <a:pt x="5194" y="7725"/>
                        </a:moveTo>
                        <a:cubicBezTo>
                          <a:pt x="5792" y="7131"/>
                          <a:pt x="6190" y="6141"/>
                          <a:pt x="5393" y="4160"/>
                        </a:cubicBezTo>
                        <a:cubicBezTo>
                          <a:pt x="5393" y="3962"/>
                          <a:pt x="5194" y="3764"/>
                          <a:pt x="5194" y="3566"/>
                        </a:cubicBezTo>
                        <a:cubicBezTo>
                          <a:pt x="4994" y="3169"/>
                          <a:pt x="4994" y="2971"/>
                          <a:pt x="4795" y="2575"/>
                        </a:cubicBezTo>
                        <a:cubicBezTo>
                          <a:pt x="3599" y="594"/>
                          <a:pt x="2403" y="0"/>
                          <a:pt x="1406" y="0"/>
                        </a:cubicBezTo>
                        <a:cubicBezTo>
                          <a:pt x="-188" y="0"/>
                          <a:pt x="-387" y="1585"/>
                          <a:pt x="609" y="4358"/>
                        </a:cubicBezTo>
                        <a:cubicBezTo>
                          <a:pt x="808" y="4556"/>
                          <a:pt x="808" y="4952"/>
                          <a:pt x="1008" y="5150"/>
                        </a:cubicBezTo>
                        <a:cubicBezTo>
                          <a:pt x="1008" y="5150"/>
                          <a:pt x="1008" y="5150"/>
                          <a:pt x="1008" y="5348"/>
                        </a:cubicBezTo>
                        <a:cubicBezTo>
                          <a:pt x="808" y="7131"/>
                          <a:pt x="1008" y="8518"/>
                          <a:pt x="1805" y="9310"/>
                        </a:cubicBezTo>
                        <a:cubicBezTo>
                          <a:pt x="1805" y="9310"/>
                          <a:pt x="1606" y="9508"/>
                          <a:pt x="1606" y="9508"/>
                        </a:cubicBezTo>
                        <a:cubicBezTo>
                          <a:pt x="210" y="12480"/>
                          <a:pt x="3001" y="15847"/>
                          <a:pt x="4795" y="19215"/>
                        </a:cubicBezTo>
                        <a:lnTo>
                          <a:pt x="5393" y="20205"/>
                        </a:lnTo>
                        <a:lnTo>
                          <a:pt x="5592" y="19413"/>
                        </a:lnTo>
                        <a:cubicBezTo>
                          <a:pt x="6390" y="17036"/>
                          <a:pt x="7187" y="14658"/>
                          <a:pt x="4396" y="10301"/>
                        </a:cubicBezTo>
                        <a:cubicBezTo>
                          <a:pt x="4197" y="10103"/>
                          <a:pt x="4197" y="9904"/>
                          <a:pt x="3998" y="9904"/>
                        </a:cubicBezTo>
                        <a:cubicBezTo>
                          <a:pt x="4396" y="9508"/>
                          <a:pt x="4795" y="8716"/>
                          <a:pt x="5194" y="77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33" name="Freeform 3732">
                    <a:extLst>
                      <a:ext uri="{FF2B5EF4-FFF2-40B4-BE49-F238E27FC236}">
                        <a16:creationId xmlns:a16="http://schemas.microsoft.com/office/drawing/2014/main" id="{75D569F0-137E-E1AD-7DEB-BDC96C3BBECE}"/>
                      </a:ext>
                    </a:extLst>
                  </p:cNvPr>
                  <p:cNvSpPr/>
                  <p:nvPr/>
                </p:nvSpPr>
                <p:spPr>
                  <a:xfrm>
                    <a:off x="2251758" y="5776439"/>
                    <a:ext cx="4393" cy="12104"/>
                  </a:xfrm>
                  <a:custGeom>
                    <a:avLst/>
                    <a:gdLst>
                      <a:gd name="connsiteX0" fmla="*/ 2001 w 4393"/>
                      <a:gd name="connsiteY0" fmla="*/ 21 h 12104"/>
                      <a:gd name="connsiteX1" fmla="*/ 606 w 4393"/>
                      <a:gd name="connsiteY1" fmla="*/ 3983 h 12104"/>
                      <a:gd name="connsiteX2" fmla="*/ 606 w 4393"/>
                      <a:gd name="connsiteY2" fmla="*/ 4775 h 12104"/>
                      <a:gd name="connsiteX3" fmla="*/ 207 w 4393"/>
                      <a:gd name="connsiteY3" fmla="*/ 8935 h 12104"/>
                      <a:gd name="connsiteX4" fmla="*/ 2400 w 4393"/>
                      <a:gd name="connsiteY4" fmla="*/ 12104 h 12104"/>
                      <a:gd name="connsiteX5" fmla="*/ 3596 w 4393"/>
                      <a:gd name="connsiteY5" fmla="*/ 8341 h 12104"/>
                      <a:gd name="connsiteX6" fmla="*/ 4393 w 4393"/>
                      <a:gd name="connsiteY6" fmla="*/ 3983 h 12104"/>
                      <a:gd name="connsiteX7" fmla="*/ 2001 w 4393"/>
                      <a:gd name="connsiteY7" fmla="*/ 21 h 121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393" h="12104">
                        <a:moveTo>
                          <a:pt x="2001" y="21"/>
                        </a:moveTo>
                        <a:cubicBezTo>
                          <a:pt x="1005" y="219"/>
                          <a:pt x="606" y="2002"/>
                          <a:pt x="606" y="3983"/>
                        </a:cubicBezTo>
                        <a:lnTo>
                          <a:pt x="606" y="4775"/>
                        </a:lnTo>
                        <a:cubicBezTo>
                          <a:pt x="8" y="5568"/>
                          <a:pt x="-191" y="7152"/>
                          <a:pt x="207" y="8935"/>
                        </a:cubicBezTo>
                        <a:cubicBezTo>
                          <a:pt x="606" y="11114"/>
                          <a:pt x="1403" y="12104"/>
                          <a:pt x="2400" y="12104"/>
                        </a:cubicBezTo>
                        <a:cubicBezTo>
                          <a:pt x="3197" y="11510"/>
                          <a:pt x="3795" y="10124"/>
                          <a:pt x="3596" y="8341"/>
                        </a:cubicBezTo>
                        <a:cubicBezTo>
                          <a:pt x="4194" y="7549"/>
                          <a:pt x="4393" y="5964"/>
                          <a:pt x="4393" y="3983"/>
                        </a:cubicBezTo>
                        <a:cubicBezTo>
                          <a:pt x="4194" y="1012"/>
                          <a:pt x="3197" y="-177"/>
                          <a:pt x="2001" y="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34" name="Freeform 3733">
                    <a:extLst>
                      <a:ext uri="{FF2B5EF4-FFF2-40B4-BE49-F238E27FC236}">
                        <a16:creationId xmlns:a16="http://schemas.microsoft.com/office/drawing/2014/main" id="{2EE2A5A0-214E-DE3D-BFE0-30F9B4FEA307}"/>
                      </a:ext>
                    </a:extLst>
                  </p:cNvPr>
                  <p:cNvSpPr/>
                  <p:nvPr/>
                </p:nvSpPr>
                <p:spPr>
                  <a:xfrm>
                    <a:off x="2228120" y="5785573"/>
                    <a:ext cx="3961" cy="8138"/>
                  </a:xfrm>
                  <a:custGeom>
                    <a:avLst/>
                    <a:gdLst>
                      <a:gd name="connsiteX0" fmla="*/ 3912 w 3961"/>
                      <a:gd name="connsiteY0" fmla="*/ 4556 h 8138"/>
                      <a:gd name="connsiteX1" fmla="*/ 1321 w 3961"/>
                      <a:gd name="connsiteY1" fmla="*/ 0 h 8138"/>
                      <a:gd name="connsiteX2" fmla="*/ 125 w 3961"/>
                      <a:gd name="connsiteY2" fmla="*/ 3566 h 8138"/>
                      <a:gd name="connsiteX3" fmla="*/ 2716 w 3961"/>
                      <a:gd name="connsiteY3" fmla="*/ 8122 h 8138"/>
                      <a:gd name="connsiteX4" fmla="*/ 3912 w 3961"/>
                      <a:gd name="connsiteY4" fmla="*/ 4556 h 81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61" h="8138">
                        <a:moveTo>
                          <a:pt x="3912" y="4556"/>
                        </a:moveTo>
                        <a:cubicBezTo>
                          <a:pt x="3514" y="1783"/>
                          <a:pt x="2716" y="198"/>
                          <a:pt x="1321" y="0"/>
                        </a:cubicBezTo>
                        <a:cubicBezTo>
                          <a:pt x="324" y="396"/>
                          <a:pt x="-274" y="1387"/>
                          <a:pt x="125" y="3566"/>
                        </a:cubicBezTo>
                        <a:cubicBezTo>
                          <a:pt x="524" y="6141"/>
                          <a:pt x="1321" y="8320"/>
                          <a:pt x="2716" y="8122"/>
                        </a:cubicBezTo>
                        <a:cubicBezTo>
                          <a:pt x="3713" y="8320"/>
                          <a:pt x="4111" y="6735"/>
                          <a:pt x="3912" y="45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35" name="Freeform 3734">
                    <a:extLst>
                      <a:ext uri="{FF2B5EF4-FFF2-40B4-BE49-F238E27FC236}">
                        <a16:creationId xmlns:a16="http://schemas.microsoft.com/office/drawing/2014/main" id="{7E2AACEF-7545-86E0-B5EE-7D203F8BD4EC}"/>
                      </a:ext>
                    </a:extLst>
                  </p:cNvPr>
                  <p:cNvSpPr/>
                  <p:nvPr/>
                </p:nvSpPr>
                <p:spPr>
                  <a:xfrm>
                    <a:off x="2303951" y="5782374"/>
                    <a:ext cx="3862" cy="7952"/>
                  </a:xfrm>
                  <a:custGeom>
                    <a:avLst/>
                    <a:gdLst>
                      <a:gd name="connsiteX0" fmla="*/ 1632 w 3862"/>
                      <a:gd name="connsiteY0" fmla="*/ 7953 h 7952"/>
                      <a:gd name="connsiteX1" fmla="*/ 3825 w 3862"/>
                      <a:gd name="connsiteY1" fmla="*/ 4783 h 7952"/>
                      <a:gd name="connsiteX2" fmla="*/ 2031 w 3862"/>
                      <a:gd name="connsiteY2" fmla="*/ 29 h 7952"/>
                      <a:gd name="connsiteX3" fmla="*/ 38 w 3862"/>
                      <a:gd name="connsiteY3" fmla="*/ 3198 h 7952"/>
                      <a:gd name="connsiteX4" fmla="*/ 1632 w 3862"/>
                      <a:gd name="connsiteY4" fmla="*/ 7953 h 7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62" h="7952">
                        <a:moveTo>
                          <a:pt x="1632" y="7953"/>
                        </a:moveTo>
                        <a:cubicBezTo>
                          <a:pt x="2629" y="7754"/>
                          <a:pt x="3626" y="7160"/>
                          <a:pt x="3825" y="4783"/>
                        </a:cubicBezTo>
                        <a:cubicBezTo>
                          <a:pt x="4024" y="2010"/>
                          <a:pt x="3426" y="227"/>
                          <a:pt x="2031" y="29"/>
                        </a:cubicBezTo>
                        <a:cubicBezTo>
                          <a:pt x="1034" y="-169"/>
                          <a:pt x="38" y="623"/>
                          <a:pt x="38" y="3198"/>
                        </a:cubicBezTo>
                        <a:cubicBezTo>
                          <a:pt x="-162" y="5972"/>
                          <a:pt x="437" y="7556"/>
                          <a:pt x="1632" y="795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36" name="Freeform 3735">
                    <a:extLst>
                      <a:ext uri="{FF2B5EF4-FFF2-40B4-BE49-F238E27FC236}">
                        <a16:creationId xmlns:a16="http://schemas.microsoft.com/office/drawing/2014/main" id="{C6BEB345-E3A5-CAB0-93A5-B801D0198828}"/>
                      </a:ext>
                    </a:extLst>
                  </p:cNvPr>
                  <p:cNvSpPr/>
                  <p:nvPr/>
                </p:nvSpPr>
                <p:spPr>
                  <a:xfrm>
                    <a:off x="2242073" y="5819644"/>
                    <a:ext cx="3352" cy="8333"/>
                  </a:xfrm>
                  <a:custGeom>
                    <a:avLst/>
                    <a:gdLst>
                      <a:gd name="connsiteX0" fmla="*/ 125 w 3352"/>
                      <a:gd name="connsiteY0" fmla="*/ 4556 h 8333"/>
                      <a:gd name="connsiteX1" fmla="*/ 1919 w 3352"/>
                      <a:gd name="connsiteY1" fmla="*/ 8320 h 8333"/>
                      <a:gd name="connsiteX2" fmla="*/ 3314 w 3352"/>
                      <a:gd name="connsiteY2" fmla="*/ 3566 h 8333"/>
                      <a:gd name="connsiteX3" fmla="*/ 1321 w 3352"/>
                      <a:gd name="connsiteY3" fmla="*/ 0 h 8333"/>
                      <a:gd name="connsiteX4" fmla="*/ 125 w 3352"/>
                      <a:gd name="connsiteY4" fmla="*/ 4556 h 8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52" h="8333">
                        <a:moveTo>
                          <a:pt x="125" y="4556"/>
                        </a:moveTo>
                        <a:cubicBezTo>
                          <a:pt x="324" y="6537"/>
                          <a:pt x="1121" y="8518"/>
                          <a:pt x="1919" y="8320"/>
                        </a:cubicBezTo>
                        <a:cubicBezTo>
                          <a:pt x="2915" y="8122"/>
                          <a:pt x="3513" y="6537"/>
                          <a:pt x="3314" y="3566"/>
                        </a:cubicBezTo>
                        <a:cubicBezTo>
                          <a:pt x="3115" y="1387"/>
                          <a:pt x="2318" y="198"/>
                          <a:pt x="1321" y="0"/>
                        </a:cubicBezTo>
                        <a:cubicBezTo>
                          <a:pt x="324" y="198"/>
                          <a:pt x="-274" y="1585"/>
                          <a:pt x="125" y="45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37" name="Freeform 3736">
                    <a:extLst>
                      <a:ext uri="{FF2B5EF4-FFF2-40B4-BE49-F238E27FC236}">
                        <a16:creationId xmlns:a16="http://schemas.microsoft.com/office/drawing/2014/main" id="{AAE0829E-3B7E-4824-51D7-D9FCF88FC59F}"/>
                      </a:ext>
                    </a:extLst>
                  </p:cNvPr>
                  <p:cNvSpPr/>
                  <p:nvPr/>
                </p:nvSpPr>
                <p:spPr>
                  <a:xfrm>
                    <a:off x="2346763" y="5800609"/>
                    <a:ext cx="4349" cy="8734"/>
                  </a:xfrm>
                  <a:custGeom>
                    <a:avLst/>
                    <a:gdLst>
                      <a:gd name="connsiteX0" fmla="*/ 3271 w 4349"/>
                      <a:gd name="connsiteY0" fmla="*/ 19 h 8734"/>
                      <a:gd name="connsiteX1" fmla="*/ 281 w 4349"/>
                      <a:gd name="connsiteY1" fmla="*/ 5169 h 8734"/>
                      <a:gd name="connsiteX2" fmla="*/ 1078 w 4349"/>
                      <a:gd name="connsiteY2" fmla="*/ 8735 h 8734"/>
                      <a:gd name="connsiteX3" fmla="*/ 4068 w 4349"/>
                      <a:gd name="connsiteY3" fmla="*/ 3386 h 8734"/>
                      <a:gd name="connsiteX4" fmla="*/ 3271 w 4349"/>
                      <a:gd name="connsiteY4" fmla="*/ 19 h 87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349" h="8734">
                        <a:moveTo>
                          <a:pt x="3271" y="19"/>
                        </a:moveTo>
                        <a:cubicBezTo>
                          <a:pt x="1876" y="217"/>
                          <a:pt x="879" y="2594"/>
                          <a:pt x="281" y="5169"/>
                        </a:cubicBezTo>
                        <a:cubicBezTo>
                          <a:pt x="-317" y="7348"/>
                          <a:pt x="82" y="8537"/>
                          <a:pt x="1078" y="8735"/>
                        </a:cubicBezTo>
                        <a:cubicBezTo>
                          <a:pt x="2474" y="8140"/>
                          <a:pt x="3470" y="5763"/>
                          <a:pt x="4068" y="3386"/>
                        </a:cubicBezTo>
                        <a:cubicBezTo>
                          <a:pt x="4666" y="1207"/>
                          <a:pt x="4267" y="-179"/>
                          <a:pt x="3271" y="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38" name="Freeform 3737">
                    <a:extLst>
                      <a:ext uri="{FF2B5EF4-FFF2-40B4-BE49-F238E27FC236}">
                        <a16:creationId xmlns:a16="http://schemas.microsoft.com/office/drawing/2014/main" id="{D0972B64-E9C5-E9F0-452C-9FB8E7DA7958}"/>
                      </a:ext>
                    </a:extLst>
                  </p:cNvPr>
                  <p:cNvSpPr/>
                  <p:nvPr/>
                </p:nvSpPr>
                <p:spPr>
                  <a:xfrm>
                    <a:off x="2227344" y="5800584"/>
                    <a:ext cx="3591" cy="9155"/>
                  </a:xfrm>
                  <a:custGeom>
                    <a:avLst/>
                    <a:gdLst>
                      <a:gd name="connsiteX0" fmla="*/ 303 w 3591"/>
                      <a:gd name="connsiteY0" fmla="*/ 5392 h 9155"/>
                      <a:gd name="connsiteX1" fmla="*/ 2496 w 3591"/>
                      <a:gd name="connsiteY1" fmla="*/ 9155 h 9155"/>
                      <a:gd name="connsiteX2" fmla="*/ 3492 w 3591"/>
                      <a:gd name="connsiteY2" fmla="*/ 4005 h 9155"/>
                      <a:gd name="connsiteX3" fmla="*/ 1698 w 3591"/>
                      <a:gd name="connsiteY3" fmla="*/ 43 h 9155"/>
                      <a:gd name="connsiteX4" fmla="*/ 303 w 3591"/>
                      <a:gd name="connsiteY4" fmla="*/ 5392 h 91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91" h="9155">
                        <a:moveTo>
                          <a:pt x="303" y="5392"/>
                        </a:moveTo>
                        <a:cubicBezTo>
                          <a:pt x="702" y="7372"/>
                          <a:pt x="1300" y="8957"/>
                          <a:pt x="2496" y="9155"/>
                        </a:cubicBezTo>
                        <a:cubicBezTo>
                          <a:pt x="3692" y="8561"/>
                          <a:pt x="3692" y="6382"/>
                          <a:pt x="3492" y="4005"/>
                        </a:cubicBezTo>
                        <a:cubicBezTo>
                          <a:pt x="3293" y="1826"/>
                          <a:pt x="2695" y="241"/>
                          <a:pt x="1698" y="43"/>
                        </a:cubicBezTo>
                        <a:cubicBezTo>
                          <a:pt x="-96" y="-353"/>
                          <a:pt x="-295" y="2024"/>
                          <a:pt x="303" y="53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39" name="Freeform 3738">
                    <a:extLst>
                      <a:ext uri="{FF2B5EF4-FFF2-40B4-BE49-F238E27FC236}">
                        <a16:creationId xmlns:a16="http://schemas.microsoft.com/office/drawing/2014/main" id="{1CB3C7BB-22B3-0221-B7E5-43595185B2BF}"/>
                      </a:ext>
                    </a:extLst>
                  </p:cNvPr>
                  <p:cNvSpPr/>
                  <p:nvPr/>
                </p:nvSpPr>
                <p:spPr>
                  <a:xfrm>
                    <a:off x="2274090" y="5883015"/>
                    <a:ext cx="2391" cy="8138"/>
                  </a:xfrm>
                  <a:custGeom>
                    <a:avLst/>
                    <a:gdLst>
                      <a:gd name="connsiteX0" fmla="*/ 1395 w 2391"/>
                      <a:gd name="connsiteY0" fmla="*/ 17 h 8138"/>
                      <a:gd name="connsiteX1" fmla="*/ 0 w 2391"/>
                      <a:gd name="connsiteY1" fmla="*/ 4375 h 8138"/>
                      <a:gd name="connsiteX2" fmla="*/ 1196 w 2391"/>
                      <a:gd name="connsiteY2" fmla="*/ 8138 h 8138"/>
                      <a:gd name="connsiteX3" fmla="*/ 2392 w 2391"/>
                      <a:gd name="connsiteY3" fmla="*/ 3780 h 8138"/>
                      <a:gd name="connsiteX4" fmla="*/ 1395 w 2391"/>
                      <a:gd name="connsiteY4" fmla="*/ 17 h 81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91" h="8138">
                        <a:moveTo>
                          <a:pt x="1395" y="17"/>
                        </a:moveTo>
                        <a:cubicBezTo>
                          <a:pt x="598" y="215"/>
                          <a:pt x="0" y="1601"/>
                          <a:pt x="0" y="4375"/>
                        </a:cubicBezTo>
                        <a:cubicBezTo>
                          <a:pt x="0" y="6752"/>
                          <a:pt x="598" y="7742"/>
                          <a:pt x="1196" y="8138"/>
                        </a:cubicBezTo>
                        <a:cubicBezTo>
                          <a:pt x="1993" y="7940"/>
                          <a:pt x="2392" y="6356"/>
                          <a:pt x="2392" y="3780"/>
                        </a:cubicBezTo>
                        <a:cubicBezTo>
                          <a:pt x="2392" y="1403"/>
                          <a:pt x="1993" y="-181"/>
                          <a:pt x="1395" y="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40" name="Freeform 3739">
                    <a:extLst>
                      <a:ext uri="{FF2B5EF4-FFF2-40B4-BE49-F238E27FC236}">
                        <a16:creationId xmlns:a16="http://schemas.microsoft.com/office/drawing/2014/main" id="{5BFC7B8C-0F9A-9501-5555-8727B3337942}"/>
                      </a:ext>
                    </a:extLst>
                  </p:cNvPr>
                  <p:cNvSpPr/>
                  <p:nvPr/>
                </p:nvSpPr>
                <p:spPr>
                  <a:xfrm>
                    <a:off x="2266559" y="5883824"/>
                    <a:ext cx="10674" cy="12223"/>
                  </a:xfrm>
                  <a:custGeom>
                    <a:avLst/>
                    <a:gdLst>
                      <a:gd name="connsiteX0" fmla="*/ 156 w 10674"/>
                      <a:gd name="connsiteY0" fmla="*/ 4952 h 12223"/>
                      <a:gd name="connsiteX1" fmla="*/ 1552 w 10674"/>
                      <a:gd name="connsiteY1" fmla="*/ 8320 h 12223"/>
                      <a:gd name="connsiteX2" fmla="*/ 4940 w 10674"/>
                      <a:gd name="connsiteY2" fmla="*/ 12083 h 12223"/>
                      <a:gd name="connsiteX3" fmla="*/ 10521 w 10674"/>
                      <a:gd name="connsiteY3" fmla="*/ 10301 h 12223"/>
                      <a:gd name="connsiteX4" fmla="*/ 7731 w 10674"/>
                      <a:gd name="connsiteY4" fmla="*/ 6933 h 12223"/>
                      <a:gd name="connsiteX5" fmla="*/ 2349 w 10674"/>
                      <a:gd name="connsiteY5" fmla="*/ 7131 h 12223"/>
                      <a:gd name="connsiteX6" fmla="*/ 2548 w 10674"/>
                      <a:gd name="connsiteY6" fmla="*/ 3566 h 12223"/>
                      <a:gd name="connsiteX7" fmla="*/ 954 w 10674"/>
                      <a:gd name="connsiteY7" fmla="*/ 0 h 12223"/>
                      <a:gd name="connsiteX8" fmla="*/ 156 w 10674"/>
                      <a:gd name="connsiteY8" fmla="*/ 4952 h 122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674" h="12223">
                        <a:moveTo>
                          <a:pt x="156" y="4952"/>
                        </a:moveTo>
                        <a:cubicBezTo>
                          <a:pt x="356" y="6933"/>
                          <a:pt x="954" y="8518"/>
                          <a:pt x="1552" y="8320"/>
                        </a:cubicBezTo>
                        <a:cubicBezTo>
                          <a:pt x="1153" y="9904"/>
                          <a:pt x="2947" y="11093"/>
                          <a:pt x="4940" y="12083"/>
                        </a:cubicBezTo>
                        <a:cubicBezTo>
                          <a:pt x="7731" y="12480"/>
                          <a:pt x="9724" y="12083"/>
                          <a:pt x="10521" y="10301"/>
                        </a:cubicBezTo>
                        <a:cubicBezTo>
                          <a:pt x="11119" y="8914"/>
                          <a:pt x="9923" y="7725"/>
                          <a:pt x="7731" y="6933"/>
                        </a:cubicBezTo>
                        <a:cubicBezTo>
                          <a:pt x="5538" y="6141"/>
                          <a:pt x="3545" y="6141"/>
                          <a:pt x="2349" y="7131"/>
                        </a:cubicBezTo>
                        <a:cubicBezTo>
                          <a:pt x="2548" y="6339"/>
                          <a:pt x="2548" y="5150"/>
                          <a:pt x="2548" y="3566"/>
                        </a:cubicBezTo>
                        <a:cubicBezTo>
                          <a:pt x="2150" y="1387"/>
                          <a:pt x="1751" y="0"/>
                          <a:pt x="954" y="0"/>
                        </a:cubicBezTo>
                        <a:cubicBezTo>
                          <a:pt x="156" y="198"/>
                          <a:pt x="-242" y="2179"/>
                          <a:pt x="156" y="49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41" name="Freeform 3740">
                    <a:extLst>
                      <a:ext uri="{FF2B5EF4-FFF2-40B4-BE49-F238E27FC236}">
                        <a16:creationId xmlns:a16="http://schemas.microsoft.com/office/drawing/2014/main" id="{5FB5B928-2161-1477-5F28-BF26A7546A73}"/>
                      </a:ext>
                    </a:extLst>
                  </p:cNvPr>
                  <p:cNvSpPr/>
                  <p:nvPr/>
                </p:nvSpPr>
                <p:spPr>
                  <a:xfrm>
                    <a:off x="2279671" y="5794272"/>
                    <a:ext cx="3388" cy="8945"/>
                  </a:xfrm>
                  <a:custGeom>
                    <a:avLst/>
                    <a:gdLst>
                      <a:gd name="connsiteX0" fmla="*/ 1993 w 3388"/>
                      <a:gd name="connsiteY0" fmla="*/ 17 h 8945"/>
                      <a:gd name="connsiteX1" fmla="*/ 0 w 3388"/>
                      <a:gd name="connsiteY1" fmla="*/ 4375 h 8945"/>
                      <a:gd name="connsiteX2" fmla="*/ 1395 w 3388"/>
                      <a:gd name="connsiteY2" fmla="*/ 8931 h 8945"/>
                      <a:gd name="connsiteX3" fmla="*/ 3389 w 3388"/>
                      <a:gd name="connsiteY3" fmla="*/ 4375 h 8945"/>
                      <a:gd name="connsiteX4" fmla="*/ 1993 w 3388"/>
                      <a:gd name="connsiteY4" fmla="*/ 17 h 89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88" h="8945">
                        <a:moveTo>
                          <a:pt x="1993" y="17"/>
                        </a:moveTo>
                        <a:cubicBezTo>
                          <a:pt x="598" y="-182"/>
                          <a:pt x="0" y="1403"/>
                          <a:pt x="0" y="4375"/>
                        </a:cubicBezTo>
                        <a:cubicBezTo>
                          <a:pt x="0" y="6355"/>
                          <a:pt x="399" y="8534"/>
                          <a:pt x="1395" y="8931"/>
                        </a:cubicBezTo>
                        <a:cubicBezTo>
                          <a:pt x="2591" y="9129"/>
                          <a:pt x="3189" y="7346"/>
                          <a:pt x="3389" y="4375"/>
                        </a:cubicBezTo>
                        <a:cubicBezTo>
                          <a:pt x="3189" y="2196"/>
                          <a:pt x="3189" y="215"/>
                          <a:pt x="1993" y="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42" name="Freeform 3741">
                    <a:extLst>
                      <a:ext uri="{FF2B5EF4-FFF2-40B4-BE49-F238E27FC236}">
                        <a16:creationId xmlns:a16="http://schemas.microsoft.com/office/drawing/2014/main" id="{5F469EAD-F6D1-3C3E-EEF6-F969E120F334}"/>
                      </a:ext>
                    </a:extLst>
                  </p:cNvPr>
                  <p:cNvSpPr/>
                  <p:nvPr/>
                </p:nvSpPr>
                <p:spPr>
                  <a:xfrm>
                    <a:off x="2288442" y="5872137"/>
                    <a:ext cx="2192" cy="8135"/>
                  </a:xfrm>
                  <a:custGeom>
                    <a:avLst/>
                    <a:gdLst>
                      <a:gd name="connsiteX0" fmla="*/ 0 w 2192"/>
                      <a:gd name="connsiteY0" fmla="*/ 4160 h 8135"/>
                      <a:gd name="connsiteX1" fmla="*/ 997 w 2192"/>
                      <a:gd name="connsiteY1" fmla="*/ 8122 h 8135"/>
                      <a:gd name="connsiteX2" fmla="*/ 2193 w 2192"/>
                      <a:gd name="connsiteY2" fmla="*/ 4160 h 8135"/>
                      <a:gd name="connsiteX3" fmla="*/ 1395 w 2192"/>
                      <a:gd name="connsiteY3" fmla="*/ 0 h 8135"/>
                      <a:gd name="connsiteX4" fmla="*/ 0 w 2192"/>
                      <a:gd name="connsiteY4" fmla="*/ 4160 h 81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192" h="8135">
                        <a:moveTo>
                          <a:pt x="0" y="4160"/>
                        </a:moveTo>
                        <a:cubicBezTo>
                          <a:pt x="0" y="6141"/>
                          <a:pt x="399" y="8122"/>
                          <a:pt x="997" y="8122"/>
                        </a:cubicBezTo>
                        <a:cubicBezTo>
                          <a:pt x="1595" y="8320"/>
                          <a:pt x="1993" y="6339"/>
                          <a:pt x="2193" y="4160"/>
                        </a:cubicBezTo>
                        <a:cubicBezTo>
                          <a:pt x="2193" y="1981"/>
                          <a:pt x="1993" y="594"/>
                          <a:pt x="1395" y="0"/>
                        </a:cubicBezTo>
                        <a:cubicBezTo>
                          <a:pt x="598" y="792"/>
                          <a:pt x="0" y="2179"/>
                          <a:pt x="0" y="41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43" name="Freeform 3742">
                    <a:extLst>
                      <a:ext uri="{FF2B5EF4-FFF2-40B4-BE49-F238E27FC236}">
                        <a16:creationId xmlns:a16="http://schemas.microsoft.com/office/drawing/2014/main" id="{DB32A123-4A69-C7A6-4AC9-A19930513753}"/>
                      </a:ext>
                    </a:extLst>
                  </p:cNvPr>
                  <p:cNvSpPr/>
                  <p:nvPr/>
                </p:nvSpPr>
                <p:spPr>
                  <a:xfrm>
                    <a:off x="2364675" y="5810517"/>
                    <a:ext cx="4521" cy="7955"/>
                  </a:xfrm>
                  <a:custGeom>
                    <a:avLst/>
                    <a:gdLst>
                      <a:gd name="connsiteX0" fmla="*/ 3896 w 4521"/>
                      <a:gd name="connsiteY0" fmla="*/ 15 h 7955"/>
                      <a:gd name="connsiteX1" fmla="*/ 508 w 4521"/>
                      <a:gd name="connsiteY1" fmla="*/ 4175 h 7955"/>
                      <a:gd name="connsiteX2" fmla="*/ 707 w 4521"/>
                      <a:gd name="connsiteY2" fmla="*/ 7939 h 7955"/>
                      <a:gd name="connsiteX3" fmla="*/ 4095 w 4521"/>
                      <a:gd name="connsiteY3" fmla="*/ 3977 h 7955"/>
                      <a:gd name="connsiteX4" fmla="*/ 3896 w 4521"/>
                      <a:gd name="connsiteY4" fmla="*/ 15 h 79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21" h="7955">
                        <a:moveTo>
                          <a:pt x="3896" y="15"/>
                        </a:moveTo>
                        <a:cubicBezTo>
                          <a:pt x="2700" y="-183"/>
                          <a:pt x="1504" y="1600"/>
                          <a:pt x="508" y="4175"/>
                        </a:cubicBezTo>
                        <a:cubicBezTo>
                          <a:pt x="-290" y="6354"/>
                          <a:pt x="-90" y="7740"/>
                          <a:pt x="707" y="7939"/>
                        </a:cubicBezTo>
                        <a:cubicBezTo>
                          <a:pt x="1903" y="8137"/>
                          <a:pt x="3099" y="6552"/>
                          <a:pt x="4095" y="3977"/>
                        </a:cubicBezTo>
                        <a:cubicBezTo>
                          <a:pt x="4693" y="1798"/>
                          <a:pt x="4693" y="213"/>
                          <a:pt x="3896" y="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44" name="Freeform 3743">
                    <a:extLst>
                      <a:ext uri="{FF2B5EF4-FFF2-40B4-BE49-F238E27FC236}">
                        <a16:creationId xmlns:a16="http://schemas.microsoft.com/office/drawing/2014/main" id="{0ABE52C2-D51B-776A-8C37-2C7E6B4D930A}"/>
                      </a:ext>
                    </a:extLst>
                  </p:cNvPr>
                  <p:cNvSpPr/>
                  <p:nvPr/>
                </p:nvSpPr>
                <p:spPr>
                  <a:xfrm>
                    <a:off x="2309969" y="5870479"/>
                    <a:ext cx="2834" cy="7818"/>
                  </a:xfrm>
                  <a:custGeom>
                    <a:avLst/>
                    <a:gdLst>
                      <a:gd name="connsiteX0" fmla="*/ 997 w 2834"/>
                      <a:gd name="connsiteY0" fmla="*/ 7799 h 7818"/>
                      <a:gd name="connsiteX1" fmla="*/ 2591 w 2834"/>
                      <a:gd name="connsiteY1" fmla="*/ 3838 h 7818"/>
                      <a:gd name="connsiteX2" fmla="*/ 1794 w 2834"/>
                      <a:gd name="connsiteY2" fmla="*/ 74 h 7818"/>
                      <a:gd name="connsiteX3" fmla="*/ 0 w 2834"/>
                      <a:gd name="connsiteY3" fmla="*/ 4828 h 7818"/>
                      <a:gd name="connsiteX4" fmla="*/ 997 w 2834"/>
                      <a:gd name="connsiteY4" fmla="*/ 7799 h 78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34" h="7818">
                        <a:moveTo>
                          <a:pt x="997" y="7799"/>
                        </a:moveTo>
                        <a:cubicBezTo>
                          <a:pt x="1594" y="7601"/>
                          <a:pt x="2193" y="5818"/>
                          <a:pt x="2591" y="3838"/>
                        </a:cubicBezTo>
                        <a:cubicBezTo>
                          <a:pt x="3189" y="866"/>
                          <a:pt x="2591" y="-322"/>
                          <a:pt x="1794" y="74"/>
                        </a:cubicBezTo>
                        <a:cubicBezTo>
                          <a:pt x="1196" y="272"/>
                          <a:pt x="598" y="2055"/>
                          <a:pt x="0" y="4828"/>
                        </a:cubicBezTo>
                        <a:cubicBezTo>
                          <a:pt x="0" y="6611"/>
                          <a:pt x="399" y="7997"/>
                          <a:pt x="997" y="77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45" name="Freeform 3744">
                    <a:extLst>
                      <a:ext uri="{FF2B5EF4-FFF2-40B4-BE49-F238E27FC236}">
                        <a16:creationId xmlns:a16="http://schemas.microsoft.com/office/drawing/2014/main" id="{220EAC5B-21C1-D1D3-BAE9-4E9F5E6239C8}"/>
                      </a:ext>
                    </a:extLst>
                  </p:cNvPr>
                  <p:cNvSpPr/>
                  <p:nvPr/>
                </p:nvSpPr>
                <p:spPr>
                  <a:xfrm>
                    <a:off x="2267880" y="5800581"/>
                    <a:ext cx="3618" cy="9963"/>
                  </a:xfrm>
                  <a:custGeom>
                    <a:avLst/>
                    <a:gdLst>
                      <a:gd name="connsiteX0" fmla="*/ 1625 w 3618"/>
                      <a:gd name="connsiteY0" fmla="*/ 47 h 9963"/>
                      <a:gd name="connsiteX1" fmla="*/ 31 w 3618"/>
                      <a:gd name="connsiteY1" fmla="*/ 5197 h 9963"/>
                      <a:gd name="connsiteX2" fmla="*/ 2024 w 3618"/>
                      <a:gd name="connsiteY2" fmla="*/ 9951 h 9963"/>
                      <a:gd name="connsiteX3" fmla="*/ 3619 w 3618"/>
                      <a:gd name="connsiteY3" fmla="*/ 4801 h 9963"/>
                      <a:gd name="connsiteX4" fmla="*/ 1625 w 3618"/>
                      <a:gd name="connsiteY4" fmla="*/ 47 h 99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18" h="9963">
                        <a:moveTo>
                          <a:pt x="1625" y="47"/>
                        </a:moveTo>
                        <a:cubicBezTo>
                          <a:pt x="629" y="245"/>
                          <a:pt x="-169" y="2226"/>
                          <a:pt x="31" y="5197"/>
                        </a:cubicBezTo>
                        <a:cubicBezTo>
                          <a:pt x="230" y="7970"/>
                          <a:pt x="1027" y="10149"/>
                          <a:pt x="2024" y="9951"/>
                        </a:cubicBezTo>
                        <a:cubicBezTo>
                          <a:pt x="3021" y="9753"/>
                          <a:pt x="3619" y="7574"/>
                          <a:pt x="3619" y="4801"/>
                        </a:cubicBezTo>
                        <a:cubicBezTo>
                          <a:pt x="3619" y="1829"/>
                          <a:pt x="3021" y="-350"/>
                          <a:pt x="1625" y="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46" name="Freeform 3745">
                    <a:extLst>
                      <a:ext uri="{FF2B5EF4-FFF2-40B4-BE49-F238E27FC236}">
                        <a16:creationId xmlns:a16="http://schemas.microsoft.com/office/drawing/2014/main" id="{E1C7A2AA-3895-BC01-318B-0736C8C58D88}"/>
                      </a:ext>
                    </a:extLst>
                  </p:cNvPr>
                  <p:cNvSpPr/>
                  <p:nvPr/>
                </p:nvSpPr>
                <p:spPr>
                  <a:xfrm>
                    <a:off x="2267313" y="5864058"/>
                    <a:ext cx="2391" cy="8632"/>
                  </a:xfrm>
                  <a:custGeom>
                    <a:avLst/>
                    <a:gdLst>
                      <a:gd name="connsiteX0" fmla="*/ 0 w 2391"/>
                      <a:gd name="connsiteY0" fmla="*/ 3920 h 8632"/>
                      <a:gd name="connsiteX1" fmla="*/ 997 w 2391"/>
                      <a:gd name="connsiteY1" fmla="*/ 8476 h 8632"/>
                      <a:gd name="connsiteX2" fmla="*/ 2392 w 2391"/>
                      <a:gd name="connsiteY2" fmla="*/ 4910 h 8632"/>
                      <a:gd name="connsiteX3" fmla="*/ 1395 w 2391"/>
                      <a:gd name="connsiteY3" fmla="*/ 156 h 8632"/>
                      <a:gd name="connsiteX4" fmla="*/ 0 w 2391"/>
                      <a:gd name="connsiteY4" fmla="*/ 3920 h 86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91" h="8632">
                        <a:moveTo>
                          <a:pt x="0" y="3920"/>
                        </a:moveTo>
                        <a:cubicBezTo>
                          <a:pt x="0" y="5900"/>
                          <a:pt x="399" y="7881"/>
                          <a:pt x="997" y="8476"/>
                        </a:cubicBezTo>
                        <a:cubicBezTo>
                          <a:pt x="1993" y="9268"/>
                          <a:pt x="2193" y="6891"/>
                          <a:pt x="2392" y="4910"/>
                        </a:cubicBezTo>
                        <a:cubicBezTo>
                          <a:pt x="2392" y="2533"/>
                          <a:pt x="1993" y="750"/>
                          <a:pt x="1395" y="156"/>
                        </a:cubicBezTo>
                        <a:cubicBezTo>
                          <a:pt x="399" y="-636"/>
                          <a:pt x="199" y="1741"/>
                          <a:pt x="0" y="39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47" name="Freeform 3746">
                    <a:extLst>
                      <a:ext uri="{FF2B5EF4-FFF2-40B4-BE49-F238E27FC236}">
                        <a16:creationId xmlns:a16="http://schemas.microsoft.com/office/drawing/2014/main" id="{73F523BE-088C-8642-2914-5C5D04CC0082}"/>
                      </a:ext>
                    </a:extLst>
                  </p:cNvPr>
                  <p:cNvSpPr/>
                  <p:nvPr/>
                </p:nvSpPr>
                <p:spPr>
                  <a:xfrm>
                    <a:off x="2327946" y="5864412"/>
                    <a:ext cx="3378" cy="7543"/>
                  </a:xfrm>
                  <a:custGeom>
                    <a:avLst/>
                    <a:gdLst>
                      <a:gd name="connsiteX0" fmla="*/ 361 w 3378"/>
                      <a:gd name="connsiteY0" fmla="*/ 7527 h 7543"/>
                      <a:gd name="connsiteX1" fmla="*/ 2952 w 3378"/>
                      <a:gd name="connsiteY1" fmla="*/ 3367 h 7543"/>
                      <a:gd name="connsiteX2" fmla="*/ 2753 w 3378"/>
                      <a:gd name="connsiteY2" fmla="*/ 0 h 7543"/>
                      <a:gd name="connsiteX3" fmla="*/ 560 w 3378"/>
                      <a:gd name="connsiteY3" fmla="*/ 3367 h 7543"/>
                      <a:gd name="connsiteX4" fmla="*/ 361 w 3378"/>
                      <a:gd name="connsiteY4" fmla="*/ 7527 h 75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8" h="7543">
                        <a:moveTo>
                          <a:pt x="361" y="7527"/>
                        </a:moveTo>
                        <a:cubicBezTo>
                          <a:pt x="1158" y="7725"/>
                          <a:pt x="1956" y="6141"/>
                          <a:pt x="2952" y="3367"/>
                        </a:cubicBezTo>
                        <a:cubicBezTo>
                          <a:pt x="3550" y="1188"/>
                          <a:pt x="3550" y="0"/>
                          <a:pt x="2753" y="0"/>
                        </a:cubicBezTo>
                        <a:cubicBezTo>
                          <a:pt x="2155" y="0"/>
                          <a:pt x="1158" y="1585"/>
                          <a:pt x="560" y="3367"/>
                        </a:cubicBezTo>
                        <a:cubicBezTo>
                          <a:pt x="-38" y="5546"/>
                          <a:pt x="-237" y="7527"/>
                          <a:pt x="361" y="75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48" name="Freeform 3747">
                    <a:extLst>
                      <a:ext uri="{FF2B5EF4-FFF2-40B4-BE49-F238E27FC236}">
                        <a16:creationId xmlns:a16="http://schemas.microsoft.com/office/drawing/2014/main" id="{0B7504CC-AB5C-306B-D2F5-72E51CD60047}"/>
                      </a:ext>
                    </a:extLst>
                  </p:cNvPr>
                  <p:cNvSpPr/>
                  <p:nvPr/>
                </p:nvSpPr>
                <p:spPr>
                  <a:xfrm>
                    <a:off x="2334958" y="5863506"/>
                    <a:ext cx="3841" cy="7261"/>
                  </a:xfrm>
                  <a:custGeom>
                    <a:avLst/>
                    <a:gdLst>
                      <a:gd name="connsiteX0" fmla="*/ 724 w 3841"/>
                      <a:gd name="connsiteY0" fmla="*/ 7244 h 7261"/>
                      <a:gd name="connsiteX1" fmla="*/ 3316 w 3841"/>
                      <a:gd name="connsiteY1" fmla="*/ 4075 h 7261"/>
                      <a:gd name="connsiteX2" fmla="*/ 3316 w 3841"/>
                      <a:gd name="connsiteY2" fmla="*/ 113 h 7261"/>
                      <a:gd name="connsiteX3" fmla="*/ 924 w 3841"/>
                      <a:gd name="connsiteY3" fmla="*/ 2688 h 7261"/>
                      <a:gd name="connsiteX4" fmla="*/ 724 w 3841"/>
                      <a:gd name="connsiteY4" fmla="*/ 7244 h 72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41" h="7261">
                        <a:moveTo>
                          <a:pt x="724" y="7244"/>
                        </a:moveTo>
                        <a:cubicBezTo>
                          <a:pt x="1521" y="7442"/>
                          <a:pt x="2319" y="5858"/>
                          <a:pt x="3316" y="4075"/>
                        </a:cubicBezTo>
                        <a:cubicBezTo>
                          <a:pt x="3913" y="2094"/>
                          <a:pt x="4113" y="509"/>
                          <a:pt x="3316" y="113"/>
                        </a:cubicBezTo>
                        <a:cubicBezTo>
                          <a:pt x="2718" y="-283"/>
                          <a:pt x="1721" y="311"/>
                          <a:pt x="924" y="2688"/>
                        </a:cubicBezTo>
                        <a:cubicBezTo>
                          <a:pt x="-272" y="5263"/>
                          <a:pt x="-272" y="7046"/>
                          <a:pt x="724" y="72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49" name="Freeform 3748">
                    <a:extLst>
                      <a:ext uri="{FF2B5EF4-FFF2-40B4-BE49-F238E27FC236}">
                        <a16:creationId xmlns:a16="http://schemas.microsoft.com/office/drawing/2014/main" id="{DC20F5C9-4C72-F248-076B-D153AB35A529}"/>
                      </a:ext>
                    </a:extLst>
                  </p:cNvPr>
                  <p:cNvSpPr/>
                  <p:nvPr/>
                </p:nvSpPr>
                <p:spPr>
                  <a:xfrm>
                    <a:off x="2293624" y="5850606"/>
                    <a:ext cx="2790" cy="9646"/>
                  </a:xfrm>
                  <a:custGeom>
                    <a:avLst/>
                    <a:gdLst>
                      <a:gd name="connsiteX0" fmla="*/ 2791 w 2790"/>
                      <a:gd name="connsiteY0" fmla="*/ 3109 h 9646"/>
                      <a:gd name="connsiteX1" fmla="*/ 1594 w 2790"/>
                      <a:gd name="connsiteY1" fmla="*/ 138 h 9646"/>
                      <a:gd name="connsiteX2" fmla="*/ 0 w 2790"/>
                      <a:gd name="connsiteY2" fmla="*/ 8458 h 9646"/>
                      <a:gd name="connsiteX3" fmla="*/ 0 w 2790"/>
                      <a:gd name="connsiteY3" fmla="*/ 9646 h 9646"/>
                      <a:gd name="connsiteX4" fmla="*/ 2791 w 2790"/>
                      <a:gd name="connsiteY4" fmla="*/ 3109 h 96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90" h="9646">
                        <a:moveTo>
                          <a:pt x="2791" y="3109"/>
                        </a:moveTo>
                        <a:cubicBezTo>
                          <a:pt x="2791" y="930"/>
                          <a:pt x="2392" y="-456"/>
                          <a:pt x="1594" y="138"/>
                        </a:cubicBezTo>
                        <a:cubicBezTo>
                          <a:pt x="0" y="1327"/>
                          <a:pt x="0" y="4892"/>
                          <a:pt x="0" y="8458"/>
                        </a:cubicBezTo>
                        <a:lnTo>
                          <a:pt x="0" y="9646"/>
                        </a:lnTo>
                        <a:cubicBezTo>
                          <a:pt x="1196" y="9052"/>
                          <a:pt x="2591" y="8656"/>
                          <a:pt x="2791" y="31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50" name="Freeform 3749">
                    <a:extLst>
                      <a:ext uri="{FF2B5EF4-FFF2-40B4-BE49-F238E27FC236}">
                        <a16:creationId xmlns:a16="http://schemas.microsoft.com/office/drawing/2014/main" id="{3A4E1BB8-6E0F-8BE6-CEB2-248526DB313F}"/>
                      </a:ext>
                    </a:extLst>
                  </p:cNvPr>
                  <p:cNvSpPr/>
                  <p:nvPr/>
                </p:nvSpPr>
                <p:spPr>
                  <a:xfrm>
                    <a:off x="2293624" y="5860252"/>
                    <a:ext cx="19932" cy="198"/>
                  </a:xfrm>
                  <a:custGeom>
                    <a:avLst/>
                    <a:gdLst>
                      <a:gd name="connsiteX0" fmla="*/ 0 w 19932"/>
                      <a:gd name="connsiteY0" fmla="*/ 198 h 198"/>
                      <a:gd name="connsiteX1" fmla="*/ 0 w 19932"/>
                      <a:gd name="connsiteY1" fmla="*/ 0 h 198"/>
                      <a:gd name="connsiteX2" fmla="*/ 0 w 19932"/>
                      <a:gd name="connsiteY2" fmla="*/ 0 h 198"/>
                      <a:gd name="connsiteX3" fmla="*/ 0 w 19932"/>
                      <a:gd name="connsiteY3" fmla="*/ 0 h 198"/>
                      <a:gd name="connsiteX4" fmla="*/ 0 w 19932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32" h="198">
                        <a:moveTo>
                          <a:pt x="0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51" name="Freeform 3750">
                    <a:extLst>
                      <a:ext uri="{FF2B5EF4-FFF2-40B4-BE49-F238E27FC236}">
                        <a16:creationId xmlns:a16="http://schemas.microsoft.com/office/drawing/2014/main" id="{A95F837C-EFF1-A4FF-F575-E113457893A3}"/>
                      </a:ext>
                    </a:extLst>
                  </p:cNvPr>
                  <p:cNvSpPr/>
                  <p:nvPr/>
                </p:nvSpPr>
                <p:spPr>
                  <a:xfrm>
                    <a:off x="2332743" y="5848376"/>
                    <a:ext cx="4091" cy="8624"/>
                  </a:xfrm>
                  <a:custGeom>
                    <a:avLst/>
                    <a:gdLst>
                      <a:gd name="connsiteX0" fmla="*/ 3936 w 4091"/>
                      <a:gd name="connsiteY0" fmla="*/ 387 h 8624"/>
                      <a:gd name="connsiteX1" fmla="*/ 746 w 4091"/>
                      <a:gd name="connsiteY1" fmla="*/ 4349 h 8624"/>
                      <a:gd name="connsiteX2" fmla="*/ 348 w 4091"/>
                      <a:gd name="connsiteY2" fmla="*/ 8509 h 8624"/>
                      <a:gd name="connsiteX3" fmla="*/ 3138 w 4091"/>
                      <a:gd name="connsiteY3" fmla="*/ 4943 h 8624"/>
                      <a:gd name="connsiteX4" fmla="*/ 3936 w 4091"/>
                      <a:gd name="connsiteY4" fmla="*/ 387 h 86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91" h="8624">
                        <a:moveTo>
                          <a:pt x="3936" y="387"/>
                        </a:moveTo>
                        <a:cubicBezTo>
                          <a:pt x="3138" y="-999"/>
                          <a:pt x="1743" y="1576"/>
                          <a:pt x="746" y="4349"/>
                        </a:cubicBezTo>
                        <a:cubicBezTo>
                          <a:pt x="-51" y="6330"/>
                          <a:pt x="-250" y="8113"/>
                          <a:pt x="348" y="8509"/>
                        </a:cubicBezTo>
                        <a:cubicBezTo>
                          <a:pt x="1145" y="9103"/>
                          <a:pt x="2142" y="7320"/>
                          <a:pt x="3138" y="4943"/>
                        </a:cubicBezTo>
                        <a:cubicBezTo>
                          <a:pt x="3936" y="2962"/>
                          <a:pt x="4334" y="1180"/>
                          <a:pt x="3936" y="3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52" name="Freeform 3751">
                    <a:extLst>
                      <a:ext uri="{FF2B5EF4-FFF2-40B4-BE49-F238E27FC236}">
                        <a16:creationId xmlns:a16="http://schemas.microsoft.com/office/drawing/2014/main" id="{65804C73-C67E-3365-D2AF-85C420B1B47C}"/>
                      </a:ext>
                    </a:extLst>
                  </p:cNvPr>
                  <p:cNvSpPr/>
                  <p:nvPr/>
                </p:nvSpPr>
                <p:spPr>
                  <a:xfrm>
                    <a:off x="2280031" y="5837076"/>
                    <a:ext cx="2829" cy="8534"/>
                  </a:xfrm>
                  <a:custGeom>
                    <a:avLst/>
                    <a:gdLst>
                      <a:gd name="connsiteX0" fmla="*/ 2829 w 2829"/>
                      <a:gd name="connsiteY0" fmla="*/ 4160 h 8534"/>
                      <a:gd name="connsiteX1" fmla="*/ 1833 w 2829"/>
                      <a:gd name="connsiteY1" fmla="*/ 0 h 8534"/>
                      <a:gd name="connsiteX2" fmla="*/ 39 w 2829"/>
                      <a:gd name="connsiteY2" fmla="*/ 4358 h 8534"/>
                      <a:gd name="connsiteX3" fmla="*/ 1235 w 2829"/>
                      <a:gd name="connsiteY3" fmla="*/ 8518 h 8534"/>
                      <a:gd name="connsiteX4" fmla="*/ 2829 w 2829"/>
                      <a:gd name="connsiteY4" fmla="*/ 4160 h 85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29" h="8534">
                        <a:moveTo>
                          <a:pt x="2829" y="4160"/>
                        </a:moveTo>
                        <a:cubicBezTo>
                          <a:pt x="2829" y="2179"/>
                          <a:pt x="2829" y="0"/>
                          <a:pt x="1833" y="0"/>
                        </a:cubicBezTo>
                        <a:cubicBezTo>
                          <a:pt x="836" y="0"/>
                          <a:pt x="39" y="1585"/>
                          <a:pt x="39" y="4358"/>
                        </a:cubicBezTo>
                        <a:cubicBezTo>
                          <a:pt x="-161" y="6735"/>
                          <a:pt x="437" y="8320"/>
                          <a:pt x="1235" y="8518"/>
                        </a:cubicBezTo>
                        <a:cubicBezTo>
                          <a:pt x="2032" y="8716"/>
                          <a:pt x="2630" y="7131"/>
                          <a:pt x="2829" y="41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53" name="Freeform 3752">
                    <a:extLst>
                      <a:ext uri="{FF2B5EF4-FFF2-40B4-BE49-F238E27FC236}">
                        <a16:creationId xmlns:a16="http://schemas.microsoft.com/office/drawing/2014/main" id="{E78A935B-EFA2-BF68-AA87-0EABB9C7E270}"/>
                      </a:ext>
                    </a:extLst>
                  </p:cNvPr>
                  <p:cNvSpPr/>
                  <p:nvPr/>
                </p:nvSpPr>
                <p:spPr>
                  <a:xfrm>
                    <a:off x="2248657" y="5832110"/>
                    <a:ext cx="3977" cy="12369"/>
                  </a:xfrm>
                  <a:custGeom>
                    <a:avLst/>
                    <a:gdLst>
                      <a:gd name="connsiteX0" fmla="*/ 3108 w 3977"/>
                      <a:gd name="connsiteY0" fmla="*/ 5560 h 12369"/>
                      <a:gd name="connsiteX1" fmla="*/ 3108 w 3977"/>
                      <a:gd name="connsiteY1" fmla="*/ 3777 h 12369"/>
                      <a:gd name="connsiteX2" fmla="*/ 1315 w 3977"/>
                      <a:gd name="connsiteY2" fmla="*/ 14 h 12369"/>
                      <a:gd name="connsiteX3" fmla="*/ 318 w 3977"/>
                      <a:gd name="connsiteY3" fmla="*/ 6154 h 12369"/>
                      <a:gd name="connsiteX4" fmla="*/ 717 w 3977"/>
                      <a:gd name="connsiteY4" fmla="*/ 7739 h 12369"/>
                      <a:gd name="connsiteX5" fmla="*/ 717 w 3977"/>
                      <a:gd name="connsiteY5" fmla="*/ 8730 h 12369"/>
                      <a:gd name="connsiteX6" fmla="*/ 3108 w 3977"/>
                      <a:gd name="connsiteY6" fmla="*/ 12295 h 12369"/>
                      <a:gd name="connsiteX7" fmla="*/ 3906 w 3977"/>
                      <a:gd name="connsiteY7" fmla="*/ 8135 h 12369"/>
                      <a:gd name="connsiteX8" fmla="*/ 3108 w 3977"/>
                      <a:gd name="connsiteY8" fmla="*/ 5560 h 123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977" h="12369">
                        <a:moveTo>
                          <a:pt x="3108" y="5560"/>
                        </a:moveTo>
                        <a:cubicBezTo>
                          <a:pt x="3108" y="4966"/>
                          <a:pt x="3108" y="4372"/>
                          <a:pt x="3108" y="3777"/>
                        </a:cubicBezTo>
                        <a:cubicBezTo>
                          <a:pt x="2710" y="1796"/>
                          <a:pt x="2112" y="-184"/>
                          <a:pt x="1315" y="14"/>
                        </a:cubicBezTo>
                        <a:cubicBezTo>
                          <a:pt x="-81" y="212"/>
                          <a:pt x="-280" y="2985"/>
                          <a:pt x="318" y="6154"/>
                        </a:cubicBezTo>
                        <a:cubicBezTo>
                          <a:pt x="318" y="6749"/>
                          <a:pt x="517" y="7145"/>
                          <a:pt x="717" y="7739"/>
                        </a:cubicBezTo>
                        <a:cubicBezTo>
                          <a:pt x="717" y="8135"/>
                          <a:pt x="717" y="8333"/>
                          <a:pt x="717" y="8730"/>
                        </a:cubicBezTo>
                        <a:cubicBezTo>
                          <a:pt x="1115" y="11503"/>
                          <a:pt x="2112" y="12691"/>
                          <a:pt x="3108" y="12295"/>
                        </a:cubicBezTo>
                        <a:cubicBezTo>
                          <a:pt x="3906" y="11899"/>
                          <a:pt x="4105" y="10512"/>
                          <a:pt x="3906" y="8135"/>
                        </a:cubicBezTo>
                        <a:cubicBezTo>
                          <a:pt x="3706" y="7145"/>
                          <a:pt x="3308" y="6353"/>
                          <a:pt x="3108" y="55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54" name="Freeform 3753">
                    <a:extLst>
                      <a:ext uri="{FF2B5EF4-FFF2-40B4-BE49-F238E27FC236}">
                        <a16:creationId xmlns:a16="http://schemas.microsoft.com/office/drawing/2014/main" id="{5CE522A2-B05E-954F-0B5C-DF61B718C58C}"/>
                      </a:ext>
                    </a:extLst>
                  </p:cNvPr>
                  <p:cNvSpPr/>
                  <p:nvPr/>
                </p:nvSpPr>
                <p:spPr>
                  <a:xfrm>
                    <a:off x="2254370" y="5811268"/>
                    <a:ext cx="3243" cy="8827"/>
                  </a:xfrm>
                  <a:custGeom>
                    <a:avLst/>
                    <a:gdLst>
                      <a:gd name="connsiteX0" fmla="*/ 1183 w 3243"/>
                      <a:gd name="connsiteY0" fmla="*/ 56 h 8827"/>
                      <a:gd name="connsiteX1" fmla="*/ 187 w 3243"/>
                      <a:gd name="connsiteY1" fmla="*/ 5404 h 8827"/>
                      <a:gd name="connsiteX2" fmla="*/ 1980 w 3243"/>
                      <a:gd name="connsiteY2" fmla="*/ 8772 h 8827"/>
                      <a:gd name="connsiteX3" fmla="*/ 3176 w 3243"/>
                      <a:gd name="connsiteY3" fmla="*/ 3423 h 8827"/>
                      <a:gd name="connsiteX4" fmla="*/ 1183 w 3243"/>
                      <a:gd name="connsiteY4" fmla="*/ 56 h 88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43" h="8827">
                        <a:moveTo>
                          <a:pt x="1183" y="56"/>
                        </a:moveTo>
                        <a:cubicBezTo>
                          <a:pt x="-13" y="452"/>
                          <a:pt x="-212" y="2829"/>
                          <a:pt x="187" y="5404"/>
                        </a:cubicBezTo>
                        <a:cubicBezTo>
                          <a:pt x="386" y="7385"/>
                          <a:pt x="1183" y="9168"/>
                          <a:pt x="1980" y="8772"/>
                        </a:cubicBezTo>
                        <a:cubicBezTo>
                          <a:pt x="3176" y="8177"/>
                          <a:pt x="3376" y="5998"/>
                          <a:pt x="3176" y="3423"/>
                        </a:cubicBezTo>
                        <a:cubicBezTo>
                          <a:pt x="2778" y="1442"/>
                          <a:pt x="1980" y="-341"/>
                          <a:pt x="1183" y="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55" name="Freeform 3754">
                    <a:extLst>
                      <a:ext uri="{FF2B5EF4-FFF2-40B4-BE49-F238E27FC236}">
                        <a16:creationId xmlns:a16="http://schemas.microsoft.com/office/drawing/2014/main" id="{B1D75A24-11C6-5ED9-F326-3F38EF03F10C}"/>
                      </a:ext>
                    </a:extLst>
                  </p:cNvPr>
                  <p:cNvSpPr/>
                  <p:nvPr/>
                </p:nvSpPr>
                <p:spPr>
                  <a:xfrm>
                    <a:off x="2284367" y="5823606"/>
                    <a:ext cx="3078" cy="8640"/>
                  </a:xfrm>
                  <a:custGeom>
                    <a:avLst/>
                    <a:gdLst>
                      <a:gd name="connsiteX0" fmla="*/ 89 w 3078"/>
                      <a:gd name="connsiteY0" fmla="*/ 5546 h 8640"/>
                      <a:gd name="connsiteX1" fmla="*/ 1085 w 3078"/>
                      <a:gd name="connsiteY1" fmla="*/ 8518 h 8640"/>
                      <a:gd name="connsiteX2" fmla="*/ 3078 w 3078"/>
                      <a:gd name="connsiteY2" fmla="*/ 2971 h 8640"/>
                      <a:gd name="connsiteX3" fmla="*/ 3078 w 3078"/>
                      <a:gd name="connsiteY3" fmla="*/ 198 h 8640"/>
                      <a:gd name="connsiteX4" fmla="*/ 2082 w 3078"/>
                      <a:gd name="connsiteY4" fmla="*/ 0 h 8640"/>
                      <a:gd name="connsiteX5" fmla="*/ 89 w 3078"/>
                      <a:gd name="connsiteY5" fmla="*/ 5546 h 86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078" h="8640">
                        <a:moveTo>
                          <a:pt x="89" y="5546"/>
                        </a:moveTo>
                        <a:cubicBezTo>
                          <a:pt x="89" y="6735"/>
                          <a:pt x="687" y="8320"/>
                          <a:pt x="1085" y="8518"/>
                        </a:cubicBezTo>
                        <a:cubicBezTo>
                          <a:pt x="2680" y="9310"/>
                          <a:pt x="2879" y="6141"/>
                          <a:pt x="3078" y="2971"/>
                        </a:cubicBezTo>
                        <a:lnTo>
                          <a:pt x="3078" y="198"/>
                        </a:lnTo>
                        <a:cubicBezTo>
                          <a:pt x="2680" y="198"/>
                          <a:pt x="2281" y="0"/>
                          <a:pt x="2082" y="0"/>
                        </a:cubicBezTo>
                        <a:cubicBezTo>
                          <a:pt x="687" y="198"/>
                          <a:pt x="-310" y="1981"/>
                          <a:pt x="89" y="55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56" name="Freeform 3755">
                    <a:extLst>
                      <a:ext uri="{FF2B5EF4-FFF2-40B4-BE49-F238E27FC236}">
                        <a16:creationId xmlns:a16="http://schemas.microsoft.com/office/drawing/2014/main" id="{02363512-9815-0AC8-6313-7A659BE71F0F}"/>
                      </a:ext>
                    </a:extLst>
                  </p:cNvPr>
                  <p:cNvSpPr/>
                  <p:nvPr/>
                </p:nvSpPr>
                <p:spPr>
                  <a:xfrm>
                    <a:off x="2287445" y="5823606"/>
                    <a:ext cx="19932" cy="197"/>
                  </a:xfrm>
                  <a:custGeom>
                    <a:avLst/>
                    <a:gdLst>
                      <a:gd name="connsiteX0" fmla="*/ 0 w 19932"/>
                      <a:gd name="connsiteY0" fmla="*/ 198 h 197"/>
                      <a:gd name="connsiteX1" fmla="*/ 0 w 19932"/>
                      <a:gd name="connsiteY1" fmla="*/ 198 h 197"/>
                      <a:gd name="connsiteX2" fmla="*/ 0 w 19932"/>
                      <a:gd name="connsiteY2" fmla="*/ 198 h 197"/>
                      <a:gd name="connsiteX3" fmla="*/ 0 w 19932"/>
                      <a:gd name="connsiteY3" fmla="*/ 0 h 197"/>
                      <a:gd name="connsiteX4" fmla="*/ 0 w 19932"/>
                      <a:gd name="connsiteY4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32" h="197">
                        <a:moveTo>
                          <a:pt x="0" y="198"/>
                        </a:moveTo>
                        <a:lnTo>
                          <a:pt x="0" y="198"/>
                        </a:lnTo>
                        <a:lnTo>
                          <a:pt x="0" y="198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57" name="Freeform 3756">
                    <a:extLst>
                      <a:ext uri="{FF2B5EF4-FFF2-40B4-BE49-F238E27FC236}">
                        <a16:creationId xmlns:a16="http://schemas.microsoft.com/office/drawing/2014/main" id="{8F825519-C02F-A9D9-DBE5-587146616C51}"/>
                      </a:ext>
                    </a:extLst>
                  </p:cNvPr>
                  <p:cNvSpPr/>
                  <p:nvPr/>
                </p:nvSpPr>
                <p:spPr>
                  <a:xfrm>
                    <a:off x="2330750" y="5818791"/>
                    <a:ext cx="4083" cy="8044"/>
                  </a:xfrm>
                  <a:custGeom>
                    <a:avLst/>
                    <a:gdLst>
                      <a:gd name="connsiteX0" fmla="*/ 3338 w 4083"/>
                      <a:gd name="connsiteY0" fmla="*/ 60 h 8044"/>
                      <a:gd name="connsiteX1" fmla="*/ 348 w 4083"/>
                      <a:gd name="connsiteY1" fmla="*/ 4022 h 8044"/>
                      <a:gd name="connsiteX2" fmla="*/ 746 w 4083"/>
                      <a:gd name="connsiteY2" fmla="*/ 7984 h 8044"/>
                      <a:gd name="connsiteX3" fmla="*/ 3736 w 4083"/>
                      <a:gd name="connsiteY3" fmla="*/ 4220 h 8044"/>
                      <a:gd name="connsiteX4" fmla="*/ 3338 w 4083"/>
                      <a:gd name="connsiteY4" fmla="*/ 60 h 8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83" h="8044">
                        <a:moveTo>
                          <a:pt x="3338" y="60"/>
                        </a:moveTo>
                        <a:cubicBezTo>
                          <a:pt x="2142" y="-336"/>
                          <a:pt x="1145" y="1249"/>
                          <a:pt x="348" y="4022"/>
                        </a:cubicBezTo>
                        <a:cubicBezTo>
                          <a:pt x="-250" y="6201"/>
                          <a:pt x="-51" y="7786"/>
                          <a:pt x="746" y="7984"/>
                        </a:cubicBezTo>
                        <a:cubicBezTo>
                          <a:pt x="1743" y="8380"/>
                          <a:pt x="2740" y="6795"/>
                          <a:pt x="3736" y="4220"/>
                        </a:cubicBezTo>
                        <a:cubicBezTo>
                          <a:pt x="4334" y="1843"/>
                          <a:pt x="4135" y="258"/>
                          <a:pt x="3338" y="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58" name="Freeform 3757">
                    <a:extLst>
                      <a:ext uri="{FF2B5EF4-FFF2-40B4-BE49-F238E27FC236}">
                        <a16:creationId xmlns:a16="http://schemas.microsoft.com/office/drawing/2014/main" id="{7706B53B-5432-31EC-2429-4D2D44D61645}"/>
                      </a:ext>
                    </a:extLst>
                  </p:cNvPr>
                  <p:cNvSpPr/>
                  <p:nvPr/>
                </p:nvSpPr>
                <p:spPr>
                  <a:xfrm>
                    <a:off x="2297611" y="5827171"/>
                    <a:ext cx="199" cy="197"/>
                  </a:xfrm>
                  <a:custGeom>
                    <a:avLst/>
                    <a:gdLst>
                      <a:gd name="connsiteX0" fmla="*/ 199 w 199"/>
                      <a:gd name="connsiteY0" fmla="*/ 198 h 197"/>
                      <a:gd name="connsiteX1" fmla="*/ 199 w 199"/>
                      <a:gd name="connsiteY1" fmla="*/ 0 h 197"/>
                      <a:gd name="connsiteX2" fmla="*/ 199 w 199"/>
                      <a:gd name="connsiteY2" fmla="*/ 0 h 197"/>
                      <a:gd name="connsiteX3" fmla="*/ 0 w 199"/>
                      <a:gd name="connsiteY3" fmla="*/ 0 h 197"/>
                      <a:gd name="connsiteX4" fmla="*/ 0 w 199"/>
                      <a:gd name="connsiteY4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7">
                        <a:moveTo>
                          <a:pt x="199" y="198"/>
                        </a:moveTo>
                        <a:lnTo>
                          <a:pt x="199" y="0"/>
                        </a:lnTo>
                        <a:lnTo>
                          <a:pt x="199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59" name="Freeform 3758">
                    <a:extLst>
                      <a:ext uri="{FF2B5EF4-FFF2-40B4-BE49-F238E27FC236}">
                        <a16:creationId xmlns:a16="http://schemas.microsoft.com/office/drawing/2014/main" id="{53825F20-ACDE-AB86-6005-3E2C3CE7E5B4}"/>
                      </a:ext>
                    </a:extLst>
                  </p:cNvPr>
                  <p:cNvSpPr/>
                  <p:nvPr/>
                </p:nvSpPr>
                <p:spPr>
                  <a:xfrm>
                    <a:off x="2294916" y="5818926"/>
                    <a:ext cx="2894" cy="8443"/>
                  </a:xfrm>
                  <a:custGeom>
                    <a:avLst/>
                    <a:gdLst>
                      <a:gd name="connsiteX0" fmla="*/ 1300 w 2894"/>
                      <a:gd name="connsiteY0" fmla="*/ 124 h 8443"/>
                      <a:gd name="connsiteX1" fmla="*/ 104 w 2894"/>
                      <a:gd name="connsiteY1" fmla="*/ 3095 h 8443"/>
                      <a:gd name="connsiteX2" fmla="*/ 1698 w 2894"/>
                      <a:gd name="connsiteY2" fmla="*/ 8443 h 8443"/>
                      <a:gd name="connsiteX3" fmla="*/ 2695 w 2894"/>
                      <a:gd name="connsiteY3" fmla="*/ 8047 h 8443"/>
                      <a:gd name="connsiteX4" fmla="*/ 2894 w 2894"/>
                      <a:gd name="connsiteY4" fmla="*/ 5274 h 8443"/>
                      <a:gd name="connsiteX5" fmla="*/ 1300 w 2894"/>
                      <a:gd name="connsiteY5" fmla="*/ 124 h 84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894" h="8443">
                        <a:moveTo>
                          <a:pt x="1300" y="124"/>
                        </a:moveTo>
                        <a:cubicBezTo>
                          <a:pt x="901" y="322"/>
                          <a:pt x="303" y="2104"/>
                          <a:pt x="104" y="3095"/>
                        </a:cubicBezTo>
                        <a:cubicBezTo>
                          <a:pt x="-295" y="6661"/>
                          <a:pt x="502" y="8443"/>
                          <a:pt x="1698" y="8443"/>
                        </a:cubicBezTo>
                        <a:cubicBezTo>
                          <a:pt x="2097" y="8443"/>
                          <a:pt x="2496" y="8245"/>
                          <a:pt x="2695" y="8047"/>
                        </a:cubicBezTo>
                        <a:cubicBezTo>
                          <a:pt x="2695" y="7057"/>
                          <a:pt x="2894" y="6066"/>
                          <a:pt x="2894" y="5274"/>
                        </a:cubicBezTo>
                        <a:cubicBezTo>
                          <a:pt x="2894" y="2501"/>
                          <a:pt x="2894" y="-669"/>
                          <a:pt x="1300" y="1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60" name="Freeform 3759">
                    <a:extLst>
                      <a:ext uri="{FF2B5EF4-FFF2-40B4-BE49-F238E27FC236}">
                        <a16:creationId xmlns:a16="http://schemas.microsoft.com/office/drawing/2014/main" id="{84858D5B-DCFF-174A-76F1-D5A13BA0939F}"/>
                      </a:ext>
                    </a:extLst>
                  </p:cNvPr>
                  <p:cNvSpPr/>
                  <p:nvPr/>
                </p:nvSpPr>
                <p:spPr>
                  <a:xfrm>
                    <a:off x="2353531" y="5708105"/>
                    <a:ext cx="7791" cy="12313"/>
                  </a:xfrm>
                  <a:custGeom>
                    <a:avLst/>
                    <a:gdLst>
                      <a:gd name="connsiteX0" fmla="*/ 1486 w 7791"/>
                      <a:gd name="connsiteY0" fmla="*/ 12297 h 12313"/>
                      <a:gd name="connsiteX1" fmla="*/ 5074 w 7791"/>
                      <a:gd name="connsiteY1" fmla="*/ 8137 h 12313"/>
                      <a:gd name="connsiteX2" fmla="*/ 5273 w 7791"/>
                      <a:gd name="connsiteY2" fmla="*/ 6552 h 12313"/>
                      <a:gd name="connsiteX3" fmla="*/ 7266 w 7791"/>
                      <a:gd name="connsiteY3" fmla="*/ 7741 h 12313"/>
                      <a:gd name="connsiteX4" fmla="*/ 7266 w 7791"/>
                      <a:gd name="connsiteY4" fmla="*/ 3383 h 12313"/>
                      <a:gd name="connsiteX5" fmla="*/ 4874 w 7791"/>
                      <a:gd name="connsiteY5" fmla="*/ 15 h 12313"/>
                      <a:gd name="connsiteX6" fmla="*/ 4276 w 7791"/>
                      <a:gd name="connsiteY6" fmla="*/ 3779 h 12313"/>
                      <a:gd name="connsiteX7" fmla="*/ 4675 w 7791"/>
                      <a:gd name="connsiteY7" fmla="*/ 4769 h 12313"/>
                      <a:gd name="connsiteX8" fmla="*/ 3878 w 7791"/>
                      <a:gd name="connsiteY8" fmla="*/ 4175 h 12313"/>
                      <a:gd name="connsiteX9" fmla="*/ 290 w 7791"/>
                      <a:gd name="connsiteY9" fmla="*/ 8533 h 12313"/>
                      <a:gd name="connsiteX10" fmla="*/ 1486 w 7791"/>
                      <a:gd name="connsiteY10" fmla="*/ 12297 h 12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791" h="12313">
                        <a:moveTo>
                          <a:pt x="1486" y="12297"/>
                        </a:moveTo>
                        <a:cubicBezTo>
                          <a:pt x="3080" y="12495"/>
                          <a:pt x="4476" y="10910"/>
                          <a:pt x="5074" y="8137"/>
                        </a:cubicBezTo>
                        <a:cubicBezTo>
                          <a:pt x="5273" y="7542"/>
                          <a:pt x="5273" y="6948"/>
                          <a:pt x="5273" y="6552"/>
                        </a:cubicBezTo>
                        <a:cubicBezTo>
                          <a:pt x="5871" y="7542"/>
                          <a:pt x="6469" y="8137"/>
                          <a:pt x="7266" y="7741"/>
                        </a:cubicBezTo>
                        <a:cubicBezTo>
                          <a:pt x="8063" y="7146"/>
                          <a:pt x="7864" y="5363"/>
                          <a:pt x="7266" y="3383"/>
                        </a:cubicBezTo>
                        <a:cubicBezTo>
                          <a:pt x="6668" y="1600"/>
                          <a:pt x="5871" y="-183"/>
                          <a:pt x="4874" y="15"/>
                        </a:cubicBezTo>
                        <a:cubicBezTo>
                          <a:pt x="3878" y="213"/>
                          <a:pt x="3878" y="1996"/>
                          <a:pt x="4276" y="3779"/>
                        </a:cubicBezTo>
                        <a:cubicBezTo>
                          <a:pt x="4476" y="4175"/>
                          <a:pt x="4476" y="4571"/>
                          <a:pt x="4675" y="4769"/>
                        </a:cubicBezTo>
                        <a:cubicBezTo>
                          <a:pt x="4476" y="4571"/>
                          <a:pt x="4077" y="4175"/>
                          <a:pt x="3878" y="4175"/>
                        </a:cubicBezTo>
                        <a:cubicBezTo>
                          <a:pt x="2084" y="4571"/>
                          <a:pt x="888" y="5958"/>
                          <a:pt x="290" y="8533"/>
                        </a:cubicBezTo>
                        <a:cubicBezTo>
                          <a:pt x="-508" y="10910"/>
                          <a:pt x="489" y="12099"/>
                          <a:pt x="1486" y="122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61" name="Freeform 3760">
                    <a:extLst>
                      <a:ext uri="{FF2B5EF4-FFF2-40B4-BE49-F238E27FC236}">
                        <a16:creationId xmlns:a16="http://schemas.microsoft.com/office/drawing/2014/main" id="{9D07CBAE-3A59-973B-081D-8A414FC638D7}"/>
                      </a:ext>
                    </a:extLst>
                  </p:cNvPr>
                  <p:cNvSpPr/>
                  <p:nvPr/>
                </p:nvSpPr>
                <p:spPr>
                  <a:xfrm>
                    <a:off x="2206761" y="5727590"/>
                    <a:ext cx="6878" cy="14997"/>
                  </a:xfrm>
                  <a:custGeom>
                    <a:avLst/>
                    <a:gdLst>
                      <a:gd name="connsiteX0" fmla="*/ 1950 w 6878"/>
                      <a:gd name="connsiteY0" fmla="*/ 7073 h 14997"/>
                      <a:gd name="connsiteX1" fmla="*/ 1551 w 6878"/>
                      <a:gd name="connsiteY1" fmla="*/ 7073 h 14997"/>
                      <a:gd name="connsiteX2" fmla="*/ 754 w 6878"/>
                      <a:gd name="connsiteY2" fmla="*/ 11035 h 14997"/>
                      <a:gd name="connsiteX3" fmla="*/ 5338 w 6878"/>
                      <a:gd name="connsiteY3" fmla="*/ 14997 h 14997"/>
                      <a:gd name="connsiteX4" fmla="*/ 6335 w 6878"/>
                      <a:gd name="connsiteY4" fmla="*/ 11035 h 14997"/>
                      <a:gd name="connsiteX5" fmla="*/ 6335 w 6878"/>
                      <a:gd name="connsiteY5" fmla="*/ 9847 h 14997"/>
                      <a:gd name="connsiteX6" fmla="*/ 5538 w 6878"/>
                      <a:gd name="connsiteY6" fmla="*/ 7073 h 14997"/>
                      <a:gd name="connsiteX7" fmla="*/ 6136 w 6878"/>
                      <a:gd name="connsiteY7" fmla="*/ 6876 h 14997"/>
                      <a:gd name="connsiteX8" fmla="*/ 5338 w 6878"/>
                      <a:gd name="connsiteY8" fmla="*/ 2518 h 14997"/>
                      <a:gd name="connsiteX9" fmla="*/ 1551 w 6878"/>
                      <a:gd name="connsiteY9" fmla="*/ 140 h 14997"/>
                      <a:gd name="connsiteX10" fmla="*/ 2348 w 6878"/>
                      <a:gd name="connsiteY10" fmla="*/ 4498 h 14997"/>
                      <a:gd name="connsiteX11" fmla="*/ 2946 w 6878"/>
                      <a:gd name="connsiteY11" fmla="*/ 5291 h 14997"/>
                      <a:gd name="connsiteX12" fmla="*/ 1950 w 6878"/>
                      <a:gd name="connsiteY12" fmla="*/ 7073 h 14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6878" h="14997">
                        <a:moveTo>
                          <a:pt x="1950" y="7073"/>
                        </a:moveTo>
                        <a:cubicBezTo>
                          <a:pt x="1750" y="7073"/>
                          <a:pt x="1551" y="7073"/>
                          <a:pt x="1551" y="7073"/>
                        </a:cubicBezTo>
                        <a:cubicBezTo>
                          <a:pt x="-243" y="6876"/>
                          <a:pt x="-442" y="8658"/>
                          <a:pt x="754" y="11035"/>
                        </a:cubicBezTo>
                        <a:cubicBezTo>
                          <a:pt x="1950" y="13610"/>
                          <a:pt x="3744" y="14997"/>
                          <a:pt x="5338" y="14997"/>
                        </a:cubicBezTo>
                        <a:cubicBezTo>
                          <a:pt x="6933" y="14997"/>
                          <a:pt x="7332" y="13809"/>
                          <a:pt x="6335" y="11035"/>
                        </a:cubicBezTo>
                        <a:cubicBezTo>
                          <a:pt x="6335" y="10639"/>
                          <a:pt x="6335" y="10243"/>
                          <a:pt x="6335" y="9847"/>
                        </a:cubicBezTo>
                        <a:cubicBezTo>
                          <a:pt x="6136" y="8658"/>
                          <a:pt x="5936" y="7866"/>
                          <a:pt x="5538" y="7073"/>
                        </a:cubicBezTo>
                        <a:cubicBezTo>
                          <a:pt x="5737" y="7073"/>
                          <a:pt x="5936" y="7073"/>
                          <a:pt x="6136" y="6876"/>
                        </a:cubicBezTo>
                        <a:cubicBezTo>
                          <a:pt x="7132" y="6281"/>
                          <a:pt x="6335" y="4300"/>
                          <a:pt x="5338" y="2518"/>
                        </a:cubicBezTo>
                        <a:cubicBezTo>
                          <a:pt x="4142" y="933"/>
                          <a:pt x="2548" y="-454"/>
                          <a:pt x="1551" y="140"/>
                        </a:cubicBezTo>
                        <a:cubicBezTo>
                          <a:pt x="555" y="933"/>
                          <a:pt x="1152" y="2716"/>
                          <a:pt x="2348" y="4498"/>
                        </a:cubicBezTo>
                        <a:cubicBezTo>
                          <a:pt x="2548" y="4697"/>
                          <a:pt x="2747" y="4895"/>
                          <a:pt x="2946" y="5291"/>
                        </a:cubicBezTo>
                        <a:cubicBezTo>
                          <a:pt x="2548" y="5687"/>
                          <a:pt x="2149" y="6281"/>
                          <a:pt x="1950" y="70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62" name="Freeform 3761">
                    <a:extLst>
                      <a:ext uri="{FF2B5EF4-FFF2-40B4-BE49-F238E27FC236}">
                        <a16:creationId xmlns:a16="http://schemas.microsoft.com/office/drawing/2014/main" id="{B973FE32-4BD8-F2BE-58D6-9A1166559FF5}"/>
                      </a:ext>
                    </a:extLst>
                  </p:cNvPr>
                  <p:cNvSpPr/>
                  <p:nvPr/>
                </p:nvSpPr>
                <p:spPr>
                  <a:xfrm>
                    <a:off x="2329834" y="5734070"/>
                    <a:ext cx="4482" cy="8715"/>
                  </a:xfrm>
                  <a:custGeom>
                    <a:avLst/>
                    <a:gdLst>
                      <a:gd name="connsiteX0" fmla="*/ 3256 w 4482"/>
                      <a:gd name="connsiteY0" fmla="*/ 0 h 8715"/>
                      <a:gd name="connsiteX1" fmla="*/ 67 w 4482"/>
                      <a:gd name="connsiteY1" fmla="*/ 4556 h 8715"/>
                      <a:gd name="connsiteX2" fmla="*/ 1263 w 4482"/>
                      <a:gd name="connsiteY2" fmla="*/ 8716 h 8715"/>
                      <a:gd name="connsiteX3" fmla="*/ 4253 w 4482"/>
                      <a:gd name="connsiteY3" fmla="*/ 3962 h 8715"/>
                      <a:gd name="connsiteX4" fmla="*/ 3256 w 4482"/>
                      <a:gd name="connsiteY4" fmla="*/ 0 h 87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82" h="8715">
                        <a:moveTo>
                          <a:pt x="3256" y="0"/>
                        </a:moveTo>
                        <a:cubicBezTo>
                          <a:pt x="1662" y="0"/>
                          <a:pt x="466" y="1783"/>
                          <a:pt x="67" y="4556"/>
                        </a:cubicBezTo>
                        <a:cubicBezTo>
                          <a:pt x="-132" y="6537"/>
                          <a:pt x="67" y="8320"/>
                          <a:pt x="1263" y="8716"/>
                        </a:cubicBezTo>
                        <a:cubicBezTo>
                          <a:pt x="2858" y="8320"/>
                          <a:pt x="3854" y="6537"/>
                          <a:pt x="4253" y="3962"/>
                        </a:cubicBezTo>
                        <a:cubicBezTo>
                          <a:pt x="4652" y="2179"/>
                          <a:pt x="4652" y="0"/>
                          <a:pt x="325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63" name="Freeform 3762">
                    <a:extLst>
                      <a:ext uri="{FF2B5EF4-FFF2-40B4-BE49-F238E27FC236}">
                        <a16:creationId xmlns:a16="http://schemas.microsoft.com/office/drawing/2014/main" id="{F9DE4DFD-949E-2D47-DB6F-F44C227B4BF9}"/>
                      </a:ext>
                    </a:extLst>
                  </p:cNvPr>
                  <p:cNvSpPr/>
                  <p:nvPr/>
                </p:nvSpPr>
                <p:spPr>
                  <a:xfrm>
                    <a:off x="2368872" y="5751600"/>
                    <a:ext cx="5074" cy="7496"/>
                  </a:xfrm>
                  <a:custGeom>
                    <a:avLst/>
                    <a:gdLst>
                      <a:gd name="connsiteX0" fmla="*/ 4682 w 5074"/>
                      <a:gd name="connsiteY0" fmla="*/ 4457 h 7496"/>
                      <a:gd name="connsiteX1" fmla="*/ 4084 w 5074"/>
                      <a:gd name="connsiteY1" fmla="*/ 99 h 7496"/>
                      <a:gd name="connsiteX2" fmla="*/ 695 w 5074"/>
                      <a:gd name="connsiteY2" fmla="*/ 2476 h 7496"/>
                      <a:gd name="connsiteX3" fmla="*/ 1493 w 5074"/>
                      <a:gd name="connsiteY3" fmla="*/ 7428 h 7496"/>
                      <a:gd name="connsiteX4" fmla="*/ 4682 w 5074"/>
                      <a:gd name="connsiteY4" fmla="*/ 4457 h 74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4" h="7496">
                        <a:moveTo>
                          <a:pt x="4682" y="4457"/>
                        </a:moveTo>
                        <a:cubicBezTo>
                          <a:pt x="5280" y="2476"/>
                          <a:pt x="5280" y="693"/>
                          <a:pt x="4084" y="99"/>
                        </a:cubicBezTo>
                        <a:cubicBezTo>
                          <a:pt x="3087" y="-297"/>
                          <a:pt x="1493" y="495"/>
                          <a:pt x="695" y="2476"/>
                        </a:cubicBezTo>
                        <a:cubicBezTo>
                          <a:pt x="-501" y="5249"/>
                          <a:pt x="-102" y="7032"/>
                          <a:pt x="1493" y="7428"/>
                        </a:cubicBezTo>
                        <a:cubicBezTo>
                          <a:pt x="2689" y="7824"/>
                          <a:pt x="3685" y="6438"/>
                          <a:pt x="4682" y="44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64" name="Freeform 3763">
                    <a:extLst>
                      <a:ext uri="{FF2B5EF4-FFF2-40B4-BE49-F238E27FC236}">
                        <a16:creationId xmlns:a16="http://schemas.microsoft.com/office/drawing/2014/main" id="{13B91A90-A152-E4A1-7D36-2F74563E96A1}"/>
                      </a:ext>
                    </a:extLst>
                  </p:cNvPr>
                  <p:cNvSpPr/>
                  <p:nvPr/>
                </p:nvSpPr>
                <p:spPr>
                  <a:xfrm>
                    <a:off x="2379379" y="5754869"/>
                    <a:ext cx="4780" cy="8319"/>
                  </a:xfrm>
                  <a:custGeom>
                    <a:avLst/>
                    <a:gdLst>
                      <a:gd name="connsiteX0" fmla="*/ 3543 w 4780"/>
                      <a:gd name="connsiteY0" fmla="*/ 0 h 8319"/>
                      <a:gd name="connsiteX1" fmla="*/ 554 w 4780"/>
                      <a:gd name="connsiteY1" fmla="*/ 3566 h 8319"/>
                      <a:gd name="connsiteX2" fmla="*/ 1351 w 4780"/>
                      <a:gd name="connsiteY2" fmla="*/ 8320 h 8319"/>
                      <a:gd name="connsiteX3" fmla="*/ 4341 w 4780"/>
                      <a:gd name="connsiteY3" fmla="*/ 4754 h 8319"/>
                      <a:gd name="connsiteX4" fmla="*/ 3543 w 4780"/>
                      <a:gd name="connsiteY4" fmla="*/ 0 h 8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80" h="8319">
                        <a:moveTo>
                          <a:pt x="3543" y="0"/>
                        </a:moveTo>
                        <a:cubicBezTo>
                          <a:pt x="2547" y="0"/>
                          <a:pt x="1152" y="1585"/>
                          <a:pt x="554" y="3566"/>
                        </a:cubicBezTo>
                        <a:cubicBezTo>
                          <a:pt x="-443" y="6339"/>
                          <a:pt x="-44" y="8122"/>
                          <a:pt x="1351" y="8320"/>
                        </a:cubicBezTo>
                        <a:cubicBezTo>
                          <a:pt x="2348" y="8320"/>
                          <a:pt x="3543" y="6735"/>
                          <a:pt x="4341" y="4754"/>
                        </a:cubicBezTo>
                        <a:cubicBezTo>
                          <a:pt x="4939" y="2179"/>
                          <a:pt x="5138" y="198"/>
                          <a:pt x="3543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65" name="Freeform 3764">
                    <a:extLst>
                      <a:ext uri="{FF2B5EF4-FFF2-40B4-BE49-F238E27FC236}">
                        <a16:creationId xmlns:a16="http://schemas.microsoft.com/office/drawing/2014/main" id="{97DD5695-8D89-713F-D352-5229E8027BCC}"/>
                      </a:ext>
                    </a:extLst>
                  </p:cNvPr>
                  <p:cNvSpPr/>
                  <p:nvPr/>
                </p:nvSpPr>
                <p:spPr>
                  <a:xfrm>
                    <a:off x="2281266" y="5745163"/>
                    <a:ext cx="3787" cy="8609"/>
                  </a:xfrm>
                  <a:custGeom>
                    <a:avLst/>
                    <a:gdLst>
                      <a:gd name="connsiteX0" fmla="*/ 1794 w 3787"/>
                      <a:gd name="connsiteY0" fmla="*/ 0 h 8609"/>
                      <a:gd name="connsiteX1" fmla="*/ 0 w 3787"/>
                      <a:gd name="connsiteY1" fmla="*/ 3962 h 8609"/>
                      <a:gd name="connsiteX2" fmla="*/ 2193 w 3787"/>
                      <a:gd name="connsiteY2" fmla="*/ 8518 h 8609"/>
                      <a:gd name="connsiteX3" fmla="*/ 3787 w 3787"/>
                      <a:gd name="connsiteY3" fmla="*/ 3962 h 8609"/>
                      <a:gd name="connsiteX4" fmla="*/ 1794 w 3787"/>
                      <a:gd name="connsiteY4" fmla="*/ 0 h 86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87" h="8609">
                        <a:moveTo>
                          <a:pt x="1794" y="0"/>
                        </a:moveTo>
                        <a:cubicBezTo>
                          <a:pt x="598" y="396"/>
                          <a:pt x="0" y="1783"/>
                          <a:pt x="0" y="3962"/>
                        </a:cubicBezTo>
                        <a:cubicBezTo>
                          <a:pt x="0" y="6735"/>
                          <a:pt x="399" y="9112"/>
                          <a:pt x="2193" y="8518"/>
                        </a:cubicBezTo>
                        <a:cubicBezTo>
                          <a:pt x="3389" y="8122"/>
                          <a:pt x="3787" y="6141"/>
                          <a:pt x="3787" y="3962"/>
                        </a:cubicBezTo>
                        <a:cubicBezTo>
                          <a:pt x="3588" y="1783"/>
                          <a:pt x="2990" y="198"/>
                          <a:pt x="1794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66" name="Freeform 3765">
                    <a:extLst>
                      <a:ext uri="{FF2B5EF4-FFF2-40B4-BE49-F238E27FC236}">
                        <a16:creationId xmlns:a16="http://schemas.microsoft.com/office/drawing/2014/main" id="{370D642E-5CF3-8BEA-9D5B-37E47DA94569}"/>
                      </a:ext>
                    </a:extLst>
                  </p:cNvPr>
                  <p:cNvSpPr/>
                  <p:nvPr/>
                </p:nvSpPr>
                <p:spPr>
                  <a:xfrm>
                    <a:off x="2201343" y="5760954"/>
                    <a:ext cx="3538" cy="7781"/>
                  </a:xfrm>
                  <a:custGeom>
                    <a:avLst/>
                    <a:gdLst>
                      <a:gd name="connsiteX0" fmla="*/ 990 w 3538"/>
                      <a:gd name="connsiteY0" fmla="*/ 56 h 7781"/>
                      <a:gd name="connsiteX1" fmla="*/ 192 w 3538"/>
                      <a:gd name="connsiteY1" fmla="*/ 4215 h 7781"/>
                      <a:gd name="connsiteX2" fmla="*/ 2584 w 3538"/>
                      <a:gd name="connsiteY2" fmla="*/ 7781 h 7781"/>
                      <a:gd name="connsiteX3" fmla="*/ 3382 w 3538"/>
                      <a:gd name="connsiteY3" fmla="*/ 3423 h 7781"/>
                      <a:gd name="connsiteX4" fmla="*/ 990 w 3538"/>
                      <a:gd name="connsiteY4" fmla="*/ 56 h 77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38" h="7781">
                        <a:moveTo>
                          <a:pt x="990" y="56"/>
                        </a:moveTo>
                        <a:cubicBezTo>
                          <a:pt x="-7" y="254"/>
                          <a:pt x="-206" y="2235"/>
                          <a:pt x="192" y="4215"/>
                        </a:cubicBezTo>
                        <a:cubicBezTo>
                          <a:pt x="591" y="6196"/>
                          <a:pt x="1388" y="7583"/>
                          <a:pt x="2584" y="7781"/>
                        </a:cubicBezTo>
                        <a:cubicBezTo>
                          <a:pt x="3382" y="6989"/>
                          <a:pt x="3780" y="5404"/>
                          <a:pt x="3382" y="3423"/>
                        </a:cubicBezTo>
                        <a:cubicBezTo>
                          <a:pt x="2784" y="1442"/>
                          <a:pt x="1986" y="-341"/>
                          <a:pt x="990" y="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67" name="Freeform 3766">
                    <a:extLst>
                      <a:ext uri="{FF2B5EF4-FFF2-40B4-BE49-F238E27FC236}">
                        <a16:creationId xmlns:a16="http://schemas.microsoft.com/office/drawing/2014/main" id="{C447FF95-B685-20FA-2A9A-76901ED0D841}"/>
                      </a:ext>
                    </a:extLst>
                  </p:cNvPr>
                  <p:cNvSpPr/>
                  <p:nvPr/>
                </p:nvSpPr>
                <p:spPr>
                  <a:xfrm>
                    <a:off x="2246295" y="5877953"/>
                    <a:ext cx="2975" cy="8401"/>
                  </a:xfrm>
                  <a:custGeom>
                    <a:avLst/>
                    <a:gdLst>
                      <a:gd name="connsiteX0" fmla="*/ 886 w 2975"/>
                      <a:gd name="connsiteY0" fmla="*/ 127 h 8401"/>
                      <a:gd name="connsiteX1" fmla="*/ 288 w 2975"/>
                      <a:gd name="connsiteY1" fmla="*/ 5475 h 8401"/>
                      <a:gd name="connsiteX2" fmla="*/ 2281 w 2975"/>
                      <a:gd name="connsiteY2" fmla="*/ 8249 h 8401"/>
                      <a:gd name="connsiteX3" fmla="*/ 2680 w 2975"/>
                      <a:gd name="connsiteY3" fmla="*/ 2900 h 8401"/>
                      <a:gd name="connsiteX4" fmla="*/ 886 w 2975"/>
                      <a:gd name="connsiteY4" fmla="*/ 127 h 84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75" h="8401">
                        <a:moveTo>
                          <a:pt x="886" y="127"/>
                        </a:moveTo>
                        <a:cubicBezTo>
                          <a:pt x="89" y="919"/>
                          <a:pt x="-310" y="2702"/>
                          <a:pt x="288" y="5475"/>
                        </a:cubicBezTo>
                        <a:cubicBezTo>
                          <a:pt x="687" y="7654"/>
                          <a:pt x="1284" y="8843"/>
                          <a:pt x="2281" y="8249"/>
                        </a:cubicBezTo>
                        <a:cubicBezTo>
                          <a:pt x="2879" y="7258"/>
                          <a:pt x="3278" y="5872"/>
                          <a:pt x="2680" y="2900"/>
                        </a:cubicBezTo>
                        <a:cubicBezTo>
                          <a:pt x="2281" y="1117"/>
                          <a:pt x="1683" y="-467"/>
                          <a:pt x="886" y="1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68" name="Freeform 3767">
                    <a:extLst>
                      <a:ext uri="{FF2B5EF4-FFF2-40B4-BE49-F238E27FC236}">
                        <a16:creationId xmlns:a16="http://schemas.microsoft.com/office/drawing/2014/main" id="{72744073-5BA7-2999-63B3-B225FC2D1575}"/>
                      </a:ext>
                    </a:extLst>
                  </p:cNvPr>
                  <p:cNvSpPr/>
                  <p:nvPr/>
                </p:nvSpPr>
                <p:spPr>
                  <a:xfrm>
                    <a:off x="2416416" y="5785754"/>
                    <a:ext cx="2260" cy="7856"/>
                  </a:xfrm>
                  <a:custGeom>
                    <a:avLst/>
                    <a:gdLst>
                      <a:gd name="connsiteX0" fmla="*/ 1588 w 2260"/>
                      <a:gd name="connsiteY0" fmla="*/ 17 h 7856"/>
                      <a:gd name="connsiteX1" fmla="*/ 193 w 2260"/>
                      <a:gd name="connsiteY1" fmla="*/ 3780 h 7856"/>
                      <a:gd name="connsiteX2" fmla="*/ 990 w 2260"/>
                      <a:gd name="connsiteY2" fmla="*/ 7742 h 7856"/>
                      <a:gd name="connsiteX3" fmla="*/ 2186 w 2260"/>
                      <a:gd name="connsiteY3" fmla="*/ 3384 h 7856"/>
                      <a:gd name="connsiteX4" fmla="*/ 1588 w 2260"/>
                      <a:gd name="connsiteY4" fmla="*/ 17 h 78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60" h="7856">
                        <a:moveTo>
                          <a:pt x="1588" y="17"/>
                        </a:moveTo>
                        <a:cubicBezTo>
                          <a:pt x="990" y="413"/>
                          <a:pt x="392" y="1800"/>
                          <a:pt x="193" y="3780"/>
                        </a:cubicBezTo>
                        <a:cubicBezTo>
                          <a:pt x="-206" y="6554"/>
                          <a:pt x="-7" y="8336"/>
                          <a:pt x="990" y="7742"/>
                        </a:cubicBezTo>
                        <a:cubicBezTo>
                          <a:pt x="1588" y="7346"/>
                          <a:pt x="2186" y="5563"/>
                          <a:pt x="2186" y="3384"/>
                        </a:cubicBezTo>
                        <a:cubicBezTo>
                          <a:pt x="2385" y="1403"/>
                          <a:pt x="2186" y="-181"/>
                          <a:pt x="1588" y="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69" name="Freeform 3768">
                    <a:extLst>
                      <a:ext uri="{FF2B5EF4-FFF2-40B4-BE49-F238E27FC236}">
                        <a16:creationId xmlns:a16="http://schemas.microsoft.com/office/drawing/2014/main" id="{BCDDF7A5-D60C-E67F-6656-DDE14B29E3B5}"/>
                      </a:ext>
                    </a:extLst>
                  </p:cNvPr>
                  <p:cNvSpPr/>
                  <p:nvPr/>
                </p:nvSpPr>
                <p:spPr>
                  <a:xfrm>
                    <a:off x="2315343" y="5858655"/>
                    <a:ext cx="2777" cy="8134"/>
                  </a:xfrm>
                  <a:custGeom>
                    <a:avLst/>
                    <a:gdLst>
                      <a:gd name="connsiteX0" fmla="*/ 2400 w 2777"/>
                      <a:gd name="connsiteY0" fmla="*/ 13 h 8134"/>
                      <a:gd name="connsiteX1" fmla="*/ 207 w 2777"/>
                      <a:gd name="connsiteY1" fmla="*/ 4569 h 8134"/>
                      <a:gd name="connsiteX2" fmla="*/ 606 w 2777"/>
                      <a:gd name="connsiteY2" fmla="*/ 8134 h 8134"/>
                      <a:gd name="connsiteX3" fmla="*/ 2400 w 2777"/>
                      <a:gd name="connsiteY3" fmla="*/ 4371 h 8134"/>
                      <a:gd name="connsiteX4" fmla="*/ 2400 w 2777"/>
                      <a:gd name="connsiteY4" fmla="*/ 13 h 81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77" h="8134">
                        <a:moveTo>
                          <a:pt x="2400" y="13"/>
                        </a:moveTo>
                        <a:cubicBezTo>
                          <a:pt x="1603" y="-186"/>
                          <a:pt x="805" y="1993"/>
                          <a:pt x="207" y="4569"/>
                        </a:cubicBezTo>
                        <a:cubicBezTo>
                          <a:pt x="-191" y="6748"/>
                          <a:pt x="8" y="8134"/>
                          <a:pt x="606" y="8134"/>
                        </a:cubicBezTo>
                        <a:cubicBezTo>
                          <a:pt x="1204" y="8134"/>
                          <a:pt x="1802" y="6351"/>
                          <a:pt x="2400" y="4371"/>
                        </a:cubicBezTo>
                        <a:cubicBezTo>
                          <a:pt x="2799" y="2390"/>
                          <a:pt x="2998" y="211"/>
                          <a:pt x="2400" y="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70" name="Freeform 3769">
                    <a:extLst>
                      <a:ext uri="{FF2B5EF4-FFF2-40B4-BE49-F238E27FC236}">
                        <a16:creationId xmlns:a16="http://schemas.microsoft.com/office/drawing/2014/main" id="{64EF71C3-CDD6-30AD-A952-56746937424F}"/>
                      </a:ext>
                    </a:extLst>
                  </p:cNvPr>
                  <p:cNvSpPr/>
                  <p:nvPr/>
                </p:nvSpPr>
                <p:spPr>
                  <a:xfrm>
                    <a:off x="2271698" y="5781809"/>
                    <a:ext cx="199" cy="197"/>
                  </a:xfrm>
                  <a:custGeom>
                    <a:avLst/>
                    <a:gdLst>
                      <a:gd name="connsiteX0" fmla="*/ 0 w 199"/>
                      <a:gd name="connsiteY0" fmla="*/ 198 h 197"/>
                      <a:gd name="connsiteX1" fmla="*/ 199 w 199"/>
                      <a:gd name="connsiteY1" fmla="*/ 0 h 197"/>
                      <a:gd name="connsiteX2" fmla="*/ 0 w 199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0" y="198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71" name="Freeform 3770">
                    <a:extLst>
                      <a:ext uri="{FF2B5EF4-FFF2-40B4-BE49-F238E27FC236}">
                        <a16:creationId xmlns:a16="http://schemas.microsoft.com/office/drawing/2014/main" id="{437DC4D7-7DF2-2735-2437-77FB6DC14B4A}"/>
                      </a:ext>
                    </a:extLst>
                  </p:cNvPr>
                  <p:cNvSpPr/>
                  <p:nvPr/>
                </p:nvSpPr>
                <p:spPr>
                  <a:xfrm>
                    <a:off x="2267805" y="5773835"/>
                    <a:ext cx="3693" cy="7973"/>
                  </a:xfrm>
                  <a:custGeom>
                    <a:avLst/>
                    <a:gdLst>
                      <a:gd name="connsiteX0" fmla="*/ 1501 w 3693"/>
                      <a:gd name="connsiteY0" fmla="*/ 248 h 7973"/>
                      <a:gd name="connsiteX1" fmla="*/ 106 w 3693"/>
                      <a:gd name="connsiteY1" fmla="*/ 3021 h 7973"/>
                      <a:gd name="connsiteX2" fmla="*/ 1302 w 3693"/>
                      <a:gd name="connsiteY2" fmla="*/ 7379 h 7973"/>
                      <a:gd name="connsiteX3" fmla="*/ 3694 w 3693"/>
                      <a:gd name="connsiteY3" fmla="*/ 7974 h 7973"/>
                      <a:gd name="connsiteX4" fmla="*/ 3495 w 3693"/>
                      <a:gd name="connsiteY4" fmla="*/ 2625 h 7973"/>
                      <a:gd name="connsiteX5" fmla="*/ 1501 w 3693"/>
                      <a:gd name="connsiteY5" fmla="*/ 248 h 79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693" h="7973">
                        <a:moveTo>
                          <a:pt x="1501" y="248"/>
                        </a:moveTo>
                        <a:cubicBezTo>
                          <a:pt x="903" y="644"/>
                          <a:pt x="505" y="1833"/>
                          <a:pt x="106" y="3021"/>
                        </a:cubicBezTo>
                        <a:cubicBezTo>
                          <a:pt x="-293" y="5200"/>
                          <a:pt x="505" y="6785"/>
                          <a:pt x="1302" y="7379"/>
                        </a:cubicBezTo>
                        <a:cubicBezTo>
                          <a:pt x="2099" y="7974"/>
                          <a:pt x="2897" y="7776"/>
                          <a:pt x="3694" y="7974"/>
                        </a:cubicBezTo>
                        <a:cubicBezTo>
                          <a:pt x="3694" y="6191"/>
                          <a:pt x="3694" y="4210"/>
                          <a:pt x="3495" y="2625"/>
                        </a:cubicBezTo>
                        <a:cubicBezTo>
                          <a:pt x="3295" y="644"/>
                          <a:pt x="2498" y="-544"/>
                          <a:pt x="1501" y="2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72" name="Freeform 3771">
                    <a:extLst>
                      <a:ext uri="{FF2B5EF4-FFF2-40B4-BE49-F238E27FC236}">
                        <a16:creationId xmlns:a16="http://schemas.microsoft.com/office/drawing/2014/main" id="{FAF58BD1-0C09-C244-E931-E282FC1ADFC3}"/>
                      </a:ext>
                    </a:extLst>
                  </p:cNvPr>
                  <p:cNvSpPr/>
                  <p:nvPr/>
                </p:nvSpPr>
                <p:spPr>
                  <a:xfrm>
                    <a:off x="2237519" y="5778968"/>
                    <a:ext cx="3619" cy="8981"/>
                  </a:xfrm>
                  <a:custGeom>
                    <a:avLst/>
                    <a:gdLst>
                      <a:gd name="connsiteX0" fmla="*/ 1091 w 3619"/>
                      <a:gd name="connsiteY0" fmla="*/ 68 h 8981"/>
                      <a:gd name="connsiteX1" fmla="*/ 294 w 3619"/>
                      <a:gd name="connsiteY1" fmla="*/ 5812 h 8981"/>
                      <a:gd name="connsiteX2" fmla="*/ 2686 w 3619"/>
                      <a:gd name="connsiteY2" fmla="*/ 8982 h 8981"/>
                      <a:gd name="connsiteX3" fmla="*/ 3284 w 3619"/>
                      <a:gd name="connsiteY3" fmla="*/ 3039 h 8981"/>
                      <a:gd name="connsiteX4" fmla="*/ 1091 w 3619"/>
                      <a:gd name="connsiteY4" fmla="*/ 68 h 89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19" h="8981">
                        <a:moveTo>
                          <a:pt x="1091" y="68"/>
                        </a:moveTo>
                        <a:cubicBezTo>
                          <a:pt x="-304" y="662"/>
                          <a:pt x="-105" y="3237"/>
                          <a:pt x="294" y="5812"/>
                        </a:cubicBezTo>
                        <a:cubicBezTo>
                          <a:pt x="692" y="7793"/>
                          <a:pt x="1689" y="8982"/>
                          <a:pt x="2686" y="8982"/>
                        </a:cubicBezTo>
                        <a:cubicBezTo>
                          <a:pt x="3682" y="7793"/>
                          <a:pt x="3882" y="5614"/>
                          <a:pt x="3284" y="3039"/>
                        </a:cubicBezTo>
                        <a:cubicBezTo>
                          <a:pt x="2885" y="1058"/>
                          <a:pt x="1888" y="-328"/>
                          <a:pt x="1091" y="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73" name="Freeform 3772">
                    <a:extLst>
                      <a:ext uri="{FF2B5EF4-FFF2-40B4-BE49-F238E27FC236}">
                        <a16:creationId xmlns:a16="http://schemas.microsoft.com/office/drawing/2014/main" id="{4E84FFA2-4ED4-7657-8597-E49FD6622CC3}"/>
                      </a:ext>
                    </a:extLst>
                  </p:cNvPr>
                  <p:cNvSpPr/>
                  <p:nvPr/>
                </p:nvSpPr>
                <p:spPr>
                  <a:xfrm>
                    <a:off x="2290357" y="5856566"/>
                    <a:ext cx="3068" cy="8751"/>
                  </a:xfrm>
                  <a:custGeom>
                    <a:avLst/>
                    <a:gdLst>
                      <a:gd name="connsiteX0" fmla="*/ 477 w 3068"/>
                      <a:gd name="connsiteY0" fmla="*/ 8044 h 8751"/>
                      <a:gd name="connsiteX1" fmla="*/ 3068 w 3068"/>
                      <a:gd name="connsiteY1" fmla="*/ 3686 h 8751"/>
                      <a:gd name="connsiteX2" fmla="*/ 278 w 3068"/>
                      <a:gd name="connsiteY2" fmla="*/ 2696 h 8751"/>
                      <a:gd name="connsiteX3" fmla="*/ 477 w 3068"/>
                      <a:gd name="connsiteY3" fmla="*/ 8044 h 87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68" h="8751">
                        <a:moveTo>
                          <a:pt x="477" y="8044"/>
                        </a:moveTo>
                        <a:cubicBezTo>
                          <a:pt x="1873" y="10421"/>
                          <a:pt x="2271" y="6261"/>
                          <a:pt x="3068" y="3686"/>
                        </a:cubicBezTo>
                        <a:cubicBezTo>
                          <a:pt x="2271" y="1903"/>
                          <a:pt x="1673" y="-3049"/>
                          <a:pt x="278" y="2696"/>
                        </a:cubicBezTo>
                        <a:cubicBezTo>
                          <a:pt x="-121" y="4478"/>
                          <a:pt x="-121" y="7053"/>
                          <a:pt x="477" y="80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74" name="Freeform 3773">
                    <a:extLst>
                      <a:ext uri="{FF2B5EF4-FFF2-40B4-BE49-F238E27FC236}">
                        <a16:creationId xmlns:a16="http://schemas.microsoft.com/office/drawing/2014/main" id="{B4C4EA39-D3A0-686A-620F-4516A7DF1940}"/>
                      </a:ext>
                    </a:extLst>
                  </p:cNvPr>
                  <p:cNvSpPr/>
                  <p:nvPr/>
                </p:nvSpPr>
                <p:spPr>
                  <a:xfrm>
                    <a:off x="2401068" y="5816656"/>
                    <a:ext cx="3624" cy="7147"/>
                  </a:xfrm>
                  <a:custGeom>
                    <a:avLst/>
                    <a:gdLst>
                      <a:gd name="connsiteX0" fmla="*/ 192 w 3624"/>
                      <a:gd name="connsiteY0" fmla="*/ 3384 h 7147"/>
                      <a:gd name="connsiteX1" fmla="*/ 990 w 3624"/>
                      <a:gd name="connsiteY1" fmla="*/ 7148 h 7147"/>
                      <a:gd name="connsiteX2" fmla="*/ 3382 w 3624"/>
                      <a:gd name="connsiteY2" fmla="*/ 3384 h 7147"/>
                      <a:gd name="connsiteX3" fmla="*/ 2584 w 3624"/>
                      <a:gd name="connsiteY3" fmla="*/ 17 h 7147"/>
                      <a:gd name="connsiteX4" fmla="*/ 192 w 3624"/>
                      <a:gd name="connsiteY4" fmla="*/ 3384 h 71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24" h="7147">
                        <a:moveTo>
                          <a:pt x="192" y="3384"/>
                        </a:moveTo>
                        <a:cubicBezTo>
                          <a:pt x="-206" y="5365"/>
                          <a:pt x="-7" y="6950"/>
                          <a:pt x="990" y="7148"/>
                        </a:cubicBezTo>
                        <a:cubicBezTo>
                          <a:pt x="2186" y="6752"/>
                          <a:pt x="2983" y="5365"/>
                          <a:pt x="3382" y="3384"/>
                        </a:cubicBezTo>
                        <a:cubicBezTo>
                          <a:pt x="3980" y="1007"/>
                          <a:pt x="3382" y="17"/>
                          <a:pt x="2584" y="17"/>
                        </a:cubicBezTo>
                        <a:cubicBezTo>
                          <a:pt x="1588" y="-181"/>
                          <a:pt x="791" y="1403"/>
                          <a:pt x="192" y="33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75" name="Freeform 3774">
                    <a:extLst>
                      <a:ext uri="{FF2B5EF4-FFF2-40B4-BE49-F238E27FC236}">
                        <a16:creationId xmlns:a16="http://schemas.microsoft.com/office/drawing/2014/main" id="{BE0A27CE-6DCA-737B-8CDC-7EE16741C3DF}"/>
                      </a:ext>
                    </a:extLst>
                  </p:cNvPr>
                  <p:cNvSpPr/>
                  <p:nvPr/>
                </p:nvSpPr>
                <p:spPr>
                  <a:xfrm>
                    <a:off x="2281864" y="5854090"/>
                    <a:ext cx="2391" cy="7152"/>
                  </a:xfrm>
                  <a:custGeom>
                    <a:avLst/>
                    <a:gdLst>
                      <a:gd name="connsiteX0" fmla="*/ 1395 w 2391"/>
                      <a:gd name="connsiteY0" fmla="*/ 21 h 7152"/>
                      <a:gd name="connsiteX1" fmla="*/ 0 w 2391"/>
                      <a:gd name="connsiteY1" fmla="*/ 3191 h 7152"/>
                      <a:gd name="connsiteX2" fmla="*/ 1196 w 2391"/>
                      <a:gd name="connsiteY2" fmla="*/ 7152 h 7152"/>
                      <a:gd name="connsiteX3" fmla="*/ 2392 w 2391"/>
                      <a:gd name="connsiteY3" fmla="*/ 2993 h 7152"/>
                      <a:gd name="connsiteX4" fmla="*/ 1395 w 2391"/>
                      <a:gd name="connsiteY4" fmla="*/ 21 h 71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91" h="7152">
                        <a:moveTo>
                          <a:pt x="1395" y="21"/>
                        </a:moveTo>
                        <a:cubicBezTo>
                          <a:pt x="598" y="-177"/>
                          <a:pt x="199" y="1012"/>
                          <a:pt x="0" y="3191"/>
                        </a:cubicBezTo>
                        <a:cubicBezTo>
                          <a:pt x="0" y="5370"/>
                          <a:pt x="399" y="7152"/>
                          <a:pt x="1196" y="7152"/>
                        </a:cubicBezTo>
                        <a:cubicBezTo>
                          <a:pt x="1993" y="7152"/>
                          <a:pt x="2193" y="5172"/>
                          <a:pt x="2392" y="2993"/>
                        </a:cubicBezTo>
                        <a:cubicBezTo>
                          <a:pt x="2392" y="1210"/>
                          <a:pt x="1993" y="21"/>
                          <a:pt x="1395" y="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76" name="Freeform 3775">
                    <a:extLst>
                      <a:ext uri="{FF2B5EF4-FFF2-40B4-BE49-F238E27FC236}">
                        <a16:creationId xmlns:a16="http://schemas.microsoft.com/office/drawing/2014/main" id="{3651F58B-E690-459D-5DA1-9C69C86137BD}"/>
                      </a:ext>
                    </a:extLst>
                  </p:cNvPr>
                  <p:cNvSpPr/>
                  <p:nvPr/>
                </p:nvSpPr>
                <p:spPr>
                  <a:xfrm>
                    <a:off x="2304712" y="5844701"/>
                    <a:ext cx="12360" cy="14956"/>
                  </a:xfrm>
                  <a:custGeom>
                    <a:avLst/>
                    <a:gdLst>
                      <a:gd name="connsiteX0" fmla="*/ 2068 w 12360"/>
                      <a:gd name="connsiteY0" fmla="*/ 100 h 14956"/>
                      <a:gd name="connsiteX1" fmla="*/ 473 w 12360"/>
                      <a:gd name="connsiteY1" fmla="*/ 3467 h 14956"/>
                      <a:gd name="connsiteX2" fmla="*/ 274 w 12360"/>
                      <a:gd name="connsiteY2" fmla="*/ 5646 h 14956"/>
                      <a:gd name="connsiteX3" fmla="*/ 75 w 12360"/>
                      <a:gd name="connsiteY3" fmla="*/ 6241 h 14956"/>
                      <a:gd name="connsiteX4" fmla="*/ 673 w 12360"/>
                      <a:gd name="connsiteY4" fmla="*/ 8023 h 14956"/>
                      <a:gd name="connsiteX5" fmla="*/ 1271 w 12360"/>
                      <a:gd name="connsiteY5" fmla="*/ 8618 h 14956"/>
                      <a:gd name="connsiteX6" fmla="*/ 1271 w 12360"/>
                      <a:gd name="connsiteY6" fmla="*/ 8618 h 14956"/>
                      <a:gd name="connsiteX7" fmla="*/ 3065 w 12360"/>
                      <a:gd name="connsiteY7" fmla="*/ 9410 h 14956"/>
                      <a:gd name="connsiteX8" fmla="*/ 8646 w 12360"/>
                      <a:gd name="connsiteY8" fmla="*/ 9014 h 14956"/>
                      <a:gd name="connsiteX9" fmla="*/ 8446 w 12360"/>
                      <a:gd name="connsiteY9" fmla="*/ 10400 h 14956"/>
                      <a:gd name="connsiteX10" fmla="*/ 8446 w 12360"/>
                      <a:gd name="connsiteY10" fmla="*/ 14956 h 14956"/>
                      <a:gd name="connsiteX11" fmla="*/ 11835 w 12360"/>
                      <a:gd name="connsiteY11" fmla="*/ 6835 h 14956"/>
                      <a:gd name="connsiteX12" fmla="*/ 11835 w 12360"/>
                      <a:gd name="connsiteY12" fmla="*/ 1883 h 14956"/>
                      <a:gd name="connsiteX13" fmla="*/ 9642 w 12360"/>
                      <a:gd name="connsiteY13" fmla="*/ 5250 h 14956"/>
                      <a:gd name="connsiteX14" fmla="*/ 7848 w 12360"/>
                      <a:gd name="connsiteY14" fmla="*/ 4062 h 14956"/>
                      <a:gd name="connsiteX15" fmla="*/ 3065 w 12360"/>
                      <a:gd name="connsiteY15" fmla="*/ 3863 h 14956"/>
                      <a:gd name="connsiteX16" fmla="*/ 2068 w 12360"/>
                      <a:gd name="connsiteY16" fmla="*/ 100 h 149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2360" h="14956">
                        <a:moveTo>
                          <a:pt x="2068" y="100"/>
                        </a:moveTo>
                        <a:cubicBezTo>
                          <a:pt x="1271" y="-494"/>
                          <a:pt x="673" y="1684"/>
                          <a:pt x="473" y="3467"/>
                        </a:cubicBezTo>
                        <a:cubicBezTo>
                          <a:pt x="274" y="4260"/>
                          <a:pt x="274" y="5052"/>
                          <a:pt x="274" y="5646"/>
                        </a:cubicBezTo>
                        <a:cubicBezTo>
                          <a:pt x="75" y="5844"/>
                          <a:pt x="75" y="6042"/>
                          <a:pt x="75" y="6241"/>
                        </a:cubicBezTo>
                        <a:cubicBezTo>
                          <a:pt x="-125" y="6835"/>
                          <a:pt x="75" y="7429"/>
                          <a:pt x="673" y="8023"/>
                        </a:cubicBezTo>
                        <a:cubicBezTo>
                          <a:pt x="872" y="8419"/>
                          <a:pt x="1071" y="8618"/>
                          <a:pt x="1271" y="8618"/>
                        </a:cubicBezTo>
                        <a:cubicBezTo>
                          <a:pt x="1271" y="8618"/>
                          <a:pt x="1271" y="8618"/>
                          <a:pt x="1271" y="8618"/>
                        </a:cubicBezTo>
                        <a:cubicBezTo>
                          <a:pt x="1869" y="9014"/>
                          <a:pt x="2467" y="9212"/>
                          <a:pt x="3065" y="9410"/>
                        </a:cubicBezTo>
                        <a:cubicBezTo>
                          <a:pt x="5257" y="9806"/>
                          <a:pt x="7251" y="10004"/>
                          <a:pt x="8646" y="9014"/>
                        </a:cubicBezTo>
                        <a:cubicBezTo>
                          <a:pt x="8646" y="9608"/>
                          <a:pt x="8446" y="10004"/>
                          <a:pt x="8446" y="10400"/>
                        </a:cubicBezTo>
                        <a:cubicBezTo>
                          <a:pt x="8048" y="12381"/>
                          <a:pt x="7649" y="14956"/>
                          <a:pt x="8446" y="14956"/>
                        </a:cubicBezTo>
                        <a:cubicBezTo>
                          <a:pt x="10041" y="14560"/>
                          <a:pt x="10838" y="10004"/>
                          <a:pt x="11835" y="6835"/>
                        </a:cubicBezTo>
                        <a:cubicBezTo>
                          <a:pt x="12433" y="4260"/>
                          <a:pt x="12632" y="1883"/>
                          <a:pt x="11835" y="1883"/>
                        </a:cubicBezTo>
                        <a:cubicBezTo>
                          <a:pt x="10838" y="1883"/>
                          <a:pt x="10240" y="3269"/>
                          <a:pt x="9642" y="5250"/>
                        </a:cubicBezTo>
                        <a:cubicBezTo>
                          <a:pt x="9244" y="4656"/>
                          <a:pt x="8845" y="4260"/>
                          <a:pt x="7848" y="4062"/>
                        </a:cubicBezTo>
                        <a:cubicBezTo>
                          <a:pt x="5855" y="3467"/>
                          <a:pt x="4261" y="3467"/>
                          <a:pt x="3065" y="3863"/>
                        </a:cubicBezTo>
                        <a:cubicBezTo>
                          <a:pt x="2865" y="1883"/>
                          <a:pt x="2865" y="496"/>
                          <a:pt x="2068" y="1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77" name="Freeform 3776">
                    <a:extLst>
                      <a:ext uri="{FF2B5EF4-FFF2-40B4-BE49-F238E27FC236}">
                        <a16:creationId xmlns:a16="http://schemas.microsoft.com/office/drawing/2014/main" id="{39BE0B24-6B6F-7367-761F-39DBAF9D12FA}"/>
                      </a:ext>
                    </a:extLst>
                  </p:cNvPr>
                  <p:cNvSpPr/>
                  <p:nvPr/>
                </p:nvSpPr>
                <p:spPr>
                  <a:xfrm>
                    <a:off x="2325853" y="5804833"/>
                    <a:ext cx="3114" cy="7579"/>
                  </a:xfrm>
                  <a:custGeom>
                    <a:avLst/>
                    <a:gdLst>
                      <a:gd name="connsiteX0" fmla="*/ 2454 w 3114"/>
                      <a:gd name="connsiteY0" fmla="*/ 152 h 7579"/>
                      <a:gd name="connsiteX1" fmla="*/ 262 w 3114"/>
                      <a:gd name="connsiteY1" fmla="*/ 2926 h 7579"/>
                      <a:gd name="connsiteX2" fmla="*/ 660 w 3114"/>
                      <a:gd name="connsiteY2" fmla="*/ 7482 h 7579"/>
                      <a:gd name="connsiteX3" fmla="*/ 2853 w 3114"/>
                      <a:gd name="connsiteY3" fmla="*/ 4709 h 7579"/>
                      <a:gd name="connsiteX4" fmla="*/ 2454 w 3114"/>
                      <a:gd name="connsiteY4" fmla="*/ 152 h 75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14" h="7579">
                        <a:moveTo>
                          <a:pt x="2454" y="152"/>
                        </a:moveTo>
                        <a:cubicBezTo>
                          <a:pt x="1657" y="-442"/>
                          <a:pt x="660" y="747"/>
                          <a:pt x="262" y="2926"/>
                        </a:cubicBezTo>
                        <a:cubicBezTo>
                          <a:pt x="-137" y="4907"/>
                          <a:pt x="-137" y="6887"/>
                          <a:pt x="660" y="7482"/>
                        </a:cubicBezTo>
                        <a:cubicBezTo>
                          <a:pt x="1458" y="7878"/>
                          <a:pt x="2255" y="7086"/>
                          <a:pt x="2853" y="4709"/>
                        </a:cubicBezTo>
                        <a:cubicBezTo>
                          <a:pt x="3252" y="2530"/>
                          <a:pt x="3252" y="747"/>
                          <a:pt x="2454" y="1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78" name="Freeform 3777">
                    <a:extLst>
                      <a:ext uri="{FF2B5EF4-FFF2-40B4-BE49-F238E27FC236}">
                        <a16:creationId xmlns:a16="http://schemas.microsoft.com/office/drawing/2014/main" id="{0B5291D4-9692-3D8F-16F2-2EE4D2D5CEE5}"/>
                      </a:ext>
                    </a:extLst>
                  </p:cNvPr>
                  <p:cNvSpPr/>
                  <p:nvPr/>
                </p:nvSpPr>
                <p:spPr>
                  <a:xfrm>
                    <a:off x="2330722" y="5806058"/>
                    <a:ext cx="3658" cy="8454"/>
                  </a:xfrm>
                  <a:custGeom>
                    <a:avLst/>
                    <a:gdLst>
                      <a:gd name="connsiteX0" fmla="*/ 774 w 3658"/>
                      <a:gd name="connsiteY0" fmla="*/ 8436 h 8454"/>
                      <a:gd name="connsiteX1" fmla="*/ 3166 w 3658"/>
                      <a:gd name="connsiteY1" fmla="*/ 5266 h 8454"/>
                      <a:gd name="connsiteX2" fmla="*/ 2768 w 3658"/>
                      <a:gd name="connsiteY2" fmla="*/ 116 h 8454"/>
                      <a:gd name="connsiteX3" fmla="*/ 575 w 3658"/>
                      <a:gd name="connsiteY3" fmla="*/ 3286 h 8454"/>
                      <a:gd name="connsiteX4" fmla="*/ 774 w 3658"/>
                      <a:gd name="connsiteY4" fmla="*/ 8436 h 84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58" h="8454">
                        <a:moveTo>
                          <a:pt x="774" y="8436"/>
                        </a:moveTo>
                        <a:cubicBezTo>
                          <a:pt x="1572" y="8634"/>
                          <a:pt x="2568" y="7247"/>
                          <a:pt x="3166" y="5266"/>
                        </a:cubicBezTo>
                        <a:cubicBezTo>
                          <a:pt x="3964" y="2493"/>
                          <a:pt x="3764" y="710"/>
                          <a:pt x="2768" y="116"/>
                        </a:cubicBezTo>
                        <a:cubicBezTo>
                          <a:pt x="1970" y="-478"/>
                          <a:pt x="1173" y="1305"/>
                          <a:pt x="575" y="3286"/>
                        </a:cubicBezTo>
                        <a:cubicBezTo>
                          <a:pt x="-23" y="5861"/>
                          <a:pt x="-422" y="8238"/>
                          <a:pt x="774" y="84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79" name="Freeform 3778">
                    <a:extLst>
                      <a:ext uri="{FF2B5EF4-FFF2-40B4-BE49-F238E27FC236}">
                        <a16:creationId xmlns:a16="http://schemas.microsoft.com/office/drawing/2014/main" id="{E443EA1E-9806-36C8-BD9D-77DE17DBAAE9}"/>
                      </a:ext>
                    </a:extLst>
                  </p:cNvPr>
                  <p:cNvSpPr/>
                  <p:nvPr/>
                </p:nvSpPr>
                <p:spPr>
                  <a:xfrm>
                    <a:off x="2304882" y="5807560"/>
                    <a:ext cx="2894" cy="7546"/>
                  </a:xfrm>
                  <a:custGeom>
                    <a:avLst/>
                    <a:gdLst>
                      <a:gd name="connsiteX0" fmla="*/ 902 w 2894"/>
                      <a:gd name="connsiteY0" fmla="*/ 7527 h 7546"/>
                      <a:gd name="connsiteX1" fmla="*/ 2895 w 2894"/>
                      <a:gd name="connsiteY1" fmla="*/ 2773 h 7546"/>
                      <a:gd name="connsiteX2" fmla="*/ 2097 w 2894"/>
                      <a:gd name="connsiteY2" fmla="*/ 0 h 7546"/>
                      <a:gd name="connsiteX3" fmla="*/ 104 w 2894"/>
                      <a:gd name="connsiteY3" fmla="*/ 4754 h 7546"/>
                      <a:gd name="connsiteX4" fmla="*/ 902 w 2894"/>
                      <a:gd name="connsiteY4" fmla="*/ 7527 h 75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94" h="7546">
                        <a:moveTo>
                          <a:pt x="902" y="7527"/>
                        </a:moveTo>
                        <a:cubicBezTo>
                          <a:pt x="1898" y="7131"/>
                          <a:pt x="2695" y="5745"/>
                          <a:pt x="2895" y="2773"/>
                        </a:cubicBezTo>
                        <a:cubicBezTo>
                          <a:pt x="2895" y="1189"/>
                          <a:pt x="2695" y="0"/>
                          <a:pt x="2097" y="0"/>
                        </a:cubicBezTo>
                        <a:cubicBezTo>
                          <a:pt x="902" y="198"/>
                          <a:pt x="104" y="1783"/>
                          <a:pt x="104" y="4754"/>
                        </a:cubicBezTo>
                        <a:cubicBezTo>
                          <a:pt x="-95" y="6339"/>
                          <a:pt x="-95" y="7725"/>
                          <a:pt x="902" y="75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80" name="Freeform 3779">
                    <a:extLst>
                      <a:ext uri="{FF2B5EF4-FFF2-40B4-BE49-F238E27FC236}">
                        <a16:creationId xmlns:a16="http://schemas.microsoft.com/office/drawing/2014/main" id="{3426E1A1-66C5-8CE8-37B6-D5F5970DECC9}"/>
                      </a:ext>
                    </a:extLst>
                  </p:cNvPr>
                  <p:cNvSpPr/>
                  <p:nvPr/>
                </p:nvSpPr>
                <p:spPr>
                  <a:xfrm>
                    <a:off x="2329227" y="5845379"/>
                    <a:ext cx="3414" cy="7785"/>
                  </a:xfrm>
                  <a:custGeom>
                    <a:avLst/>
                    <a:gdLst>
                      <a:gd name="connsiteX0" fmla="*/ 476 w 3414"/>
                      <a:gd name="connsiteY0" fmla="*/ 3384 h 7785"/>
                      <a:gd name="connsiteX1" fmla="*/ 874 w 3414"/>
                      <a:gd name="connsiteY1" fmla="*/ 7742 h 7785"/>
                      <a:gd name="connsiteX2" fmla="*/ 3067 w 3414"/>
                      <a:gd name="connsiteY2" fmla="*/ 3582 h 7785"/>
                      <a:gd name="connsiteX3" fmla="*/ 2668 w 3414"/>
                      <a:gd name="connsiteY3" fmla="*/ 17 h 7785"/>
                      <a:gd name="connsiteX4" fmla="*/ 476 w 3414"/>
                      <a:gd name="connsiteY4" fmla="*/ 3384 h 77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14" h="7785">
                        <a:moveTo>
                          <a:pt x="476" y="3384"/>
                        </a:moveTo>
                        <a:cubicBezTo>
                          <a:pt x="-122" y="5761"/>
                          <a:pt x="-322" y="8138"/>
                          <a:pt x="874" y="7742"/>
                        </a:cubicBezTo>
                        <a:cubicBezTo>
                          <a:pt x="1671" y="7346"/>
                          <a:pt x="2469" y="5563"/>
                          <a:pt x="3067" y="3582"/>
                        </a:cubicBezTo>
                        <a:cubicBezTo>
                          <a:pt x="3665" y="1205"/>
                          <a:pt x="3465" y="215"/>
                          <a:pt x="2668" y="17"/>
                        </a:cubicBezTo>
                        <a:cubicBezTo>
                          <a:pt x="2070" y="-181"/>
                          <a:pt x="1073" y="1403"/>
                          <a:pt x="476" y="33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81" name="Freeform 3780">
                    <a:extLst>
                      <a:ext uri="{FF2B5EF4-FFF2-40B4-BE49-F238E27FC236}">
                        <a16:creationId xmlns:a16="http://schemas.microsoft.com/office/drawing/2014/main" id="{13770E64-58C5-B087-6D95-98597D6EAA79}"/>
                      </a:ext>
                    </a:extLst>
                  </p:cNvPr>
                  <p:cNvSpPr/>
                  <p:nvPr/>
                </p:nvSpPr>
                <p:spPr>
                  <a:xfrm>
                    <a:off x="2195516" y="5835435"/>
                    <a:ext cx="3755" cy="7810"/>
                  </a:xfrm>
                  <a:custGeom>
                    <a:avLst/>
                    <a:gdLst>
                      <a:gd name="connsiteX0" fmla="*/ 1037 w 3755"/>
                      <a:gd name="connsiteY0" fmla="*/ 56 h 7810"/>
                      <a:gd name="connsiteX1" fmla="*/ 638 w 3755"/>
                      <a:gd name="connsiteY1" fmla="*/ 5206 h 7810"/>
                      <a:gd name="connsiteX2" fmla="*/ 3030 w 3755"/>
                      <a:gd name="connsiteY2" fmla="*/ 7781 h 7810"/>
                      <a:gd name="connsiteX3" fmla="*/ 3429 w 3755"/>
                      <a:gd name="connsiteY3" fmla="*/ 3423 h 7810"/>
                      <a:gd name="connsiteX4" fmla="*/ 1037 w 3755"/>
                      <a:gd name="connsiteY4" fmla="*/ 56 h 78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55" h="7810">
                        <a:moveTo>
                          <a:pt x="1037" y="56"/>
                        </a:moveTo>
                        <a:cubicBezTo>
                          <a:pt x="-159" y="452"/>
                          <a:pt x="-359" y="2235"/>
                          <a:pt x="638" y="5206"/>
                        </a:cubicBezTo>
                        <a:cubicBezTo>
                          <a:pt x="1236" y="7187"/>
                          <a:pt x="2233" y="7979"/>
                          <a:pt x="3030" y="7781"/>
                        </a:cubicBezTo>
                        <a:cubicBezTo>
                          <a:pt x="4027" y="7385"/>
                          <a:pt x="3827" y="5404"/>
                          <a:pt x="3429" y="3423"/>
                        </a:cubicBezTo>
                        <a:cubicBezTo>
                          <a:pt x="3030" y="1442"/>
                          <a:pt x="2033" y="-341"/>
                          <a:pt x="1037" y="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82" name="Freeform 3781">
                    <a:extLst>
                      <a:ext uri="{FF2B5EF4-FFF2-40B4-BE49-F238E27FC236}">
                        <a16:creationId xmlns:a16="http://schemas.microsoft.com/office/drawing/2014/main" id="{B7055706-7BE1-7C2A-564B-4B508B303211}"/>
                      </a:ext>
                    </a:extLst>
                  </p:cNvPr>
                  <p:cNvSpPr/>
                  <p:nvPr/>
                </p:nvSpPr>
                <p:spPr>
                  <a:xfrm>
                    <a:off x="2297306" y="5827271"/>
                    <a:ext cx="2965" cy="7884"/>
                  </a:xfrm>
                  <a:custGeom>
                    <a:avLst/>
                    <a:gdLst>
                      <a:gd name="connsiteX0" fmla="*/ 1102 w 2965"/>
                      <a:gd name="connsiteY0" fmla="*/ 7824 h 7884"/>
                      <a:gd name="connsiteX1" fmla="*/ 2896 w 2965"/>
                      <a:gd name="connsiteY1" fmla="*/ 4654 h 7884"/>
                      <a:gd name="connsiteX2" fmla="*/ 704 w 2965"/>
                      <a:gd name="connsiteY2" fmla="*/ 98 h 7884"/>
                      <a:gd name="connsiteX3" fmla="*/ 1102 w 2965"/>
                      <a:gd name="connsiteY3" fmla="*/ 7824 h 78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965" h="7884">
                        <a:moveTo>
                          <a:pt x="1102" y="7824"/>
                        </a:moveTo>
                        <a:cubicBezTo>
                          <a:pt x="1700" y="8220"/>
                          <a:pt x="2697" y="6635"/>
                          <a:pt x="2896" y="4654"/>
                        </a:cubicBezTo>
                        <a:cubicBezTo>
                          <a:pt x="3295" y="-496"/>
                          <a:pt x="1900" y="-100"/>
                          <a:pt x="704" y="98"/>
                        </a:cubicBezTo>
                        <a:cubicBezTo>
                          <a:pt x="106" y="3268"/>
                          <a:pt x="-692" y="6833"/>
                          <a:pt x="1102" y="78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83" name="Freeform 3782">
                    <a:extLst>
                      <a:ext uri="{FF2B5EF4-FFF2-40B4-BE49-F238E27FC236}">
                        <a16:creationId xmlns:a16="http://schemas.microsoft.com/office/drawing/2014/main" id="{1109B020-B238-3058-6DAB-97A1BE28DCDA}"/>
                      </a:ext>
                    </a:extLst>
                  </p:cNvPr>
                  <p:cNvSpPr/>
                  <p:nvPr/>
                </p:nvSpPr>
                <p:spPr>
                  <a:xfrm>
                    <a:off x="2331967" y="5834104"/>
                    <a:ext cx="3464" cy="7344"/>
                  </a:xfrm>
                  <a:custGeom>
                    <a:avLst/>
                    <a:gdLst>
                      <a:gd name="connsiteX0" fmla="*/ 2718 w 3464"/>
                      <a:gd name="connsiteY0" fmla="*/ 0 h 7344"/>
                      <a:gd name="connsiteX1" fmla="*/ 526 w 3464"/>
                      <a:gd name="connsiteY1" fmla="*/ 3367 h 7344"/>
                      <a:gd name="connsiteX2" fmla="*/ 526 w 3464"/>
                      <a:gd name="connsiteY2" fmla="*/ 7329 h 7344"/>
                      <a:gd name="connsiteX3" fmla="*/ 3117 w 3464"/>
                      <a:gd name="connsiteY3" fmla="*/ 3169 h 7344"/>
                      <a:gd name="connsiteX4" fmla="*/ 2718 w 3464"/>
                      <a:gd name="connsiteY4" fmla="*/ 0 h 73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64" h="7344">
                        <a:moveTo>
                          <a:pt x="2718" y="0"/>
                        </a:moveTo>
                        <a:cubicBezTo>
                          <a:pt x="1921" y="0"/>
                          <a:pt x="1124" y="1585"/>
                          <a:pt x="526" y="3367"/>
                        </a:cubicBezTo>
                        <a:cubicBezTo>
                          <a:pt x="-72" y="5150"/>
                          <a:pt x="-271" y="7131"/>
                          <a:pt x="526" y="7329"/>
                        </a:cubicBezTo>
                        <a:cubicBezTo>
                          <a:pt x="1523" y="7527"/>
                          <a:pt x="2320" y="5745"/>
                          <a:pt x="3117" y="3169"/>
                        </a:cubicBezTo>
                        <a:cubicBezTo>
                          <a:pt x="3715" y="1188"/>
                          <a:pt x="3516" y="0"/>
                          <a:pt x="2718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84" name="Freeform 3783">
                    <a:extLst>
                      <a:ext uri="{FF2B5EF4-FFF2-40B4-BE49-F238E27FC236}">
                        <a16:creationId xmlns:a16="http://schemas.microsoft.com/office/drawing/2014/main" id="{D46A9259-71A7-8950-01AC-CFD2FEFC19EC}"/>
                      </a:ext>
                    </a:extLst>
                  </p:cNvPr>
                  <p:cNvSpPr/>
                  <p:nvPr/>
                </p:nvSpPr>
                <p:spPr>
                  <a:xfrm>
                    <a:off x="2310118" y="5833114"/>
                    <a:ext cx="2692" cy="7131"/>
                  </a:xfrm>
                  <a:custGeom>
                    <a:avLst/>
                    <a:gdLst>
                      <a:gd name="connsiteX0" fmla="*/ 2642 w 2692"/>
                      <a:gd name="connsiteY0" fmla="*/ 3367 h 7131"/>
                      <a:gd name="connsiteX1" fmla="*/ 1645 w 2692"/>
                      <a:gd name="connsiteY1" fmla="*/ 0 h 7131"/>
                      <a:gd name="connsiteX2" fmla="*/ 51 w 2692"/>
                      <a:gd name="connsiteY2" fmla="*/ 3764 h 7131"/>
                      <a:gd name="connsiteX3" fmla="*/ 1047 w 2692"/>
                      <a:gd name="connsiteY3" fmla="*/ 7131 h 7131"/>
                      <a:gd name="connsiteX4" fmla="*/ 2642 w 2692"/>
                      <a:gd name="connsiteY4" fmla="*/ 3367 h 71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692" h="7131">
                        <a:moveTo>
                          <a:pt x="2642" y="3367"/>
                        </a:moveTo>
                        <a:cubicBezTo>
                          <a:pt x="2841" y="1189"/>
                          <a:pt x="2443" y="0"/>
                          <a:pt x="1645" y="0"/>
                        </a:cubicBezTo>
                        <a:cubicBezTo>
                          <a:pt x="848" y="0"/>
                          <a:pt x="250" y="1783"/>
                          <a:pt x="51" y="3764"/>
                        </a:cubicBezTo>
                        <a:cubicBezTo>
                          <a:pt x="-148" y="5943"/>
                          <a:pt x="250" y="7131"/>
                          <a:pt x="1047" y="7131"/>
                        </a:cubicBezTo>
                        <a:cubicBezTo>
                          <a:pt x="1645" y="7131"/>
                          <a:pt x="2243" y="5348"/>
                          <a:pt x="2642" y="33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85" name="Freeform 3784">
                    <a:extLst>
                      <a:ext uri="{FF2B5EF4-FFF2-40B4-BE49-F238E27FC236}">
                        <a16:creationId xmlns:a16="http://schemas.microsoft.com/office/drawing/2014/main" id="{BA3A5E23-829C-2C73-595C-A3B179F57E7F}"/>
                      </a:ext>
                    </a:extLst>
                  </p:cNvPr>
                  <p:cNvSpPr/>
                  <p:nvPr/>
                </p:nvSpPr>
                <p:spPr>
                  <a:xfrm>
                    <a:off x="2321530" y="5834699"/>
                    <a:ext cx="2679" cy="6988"/>
                  </a:xfrm>
                  <a:custGeom>
                    <a:avLst/>
                    <a:gdLst>
                      <a:gd name="connsiteX0" fmla="*/ 1794 w 2679"/>
                      <a:gd name="connsiteY0" fmla="*/ 0 h 6988"/>
                      <a:gd name="connsiteX1" fmla="*/ 0 w 2679"/>
                      <a:gd name="connsiteY1" fmla="*/ 4160 h 6988"/>
                      <a:gd name="connsiteX2" fmla="*/ 399 w 2679"/>
                      <a:gd name="connsiteY2" fmla="*/ 6933 h 6988"/>
                      <a:gd name="connsiteX3" fmla="*/ 2392 w 2679"/>
                      <a:gd name="connsiteY3" fmla="*/ 3367 h 6988"/>
                      <a:gd name="connsiteX4" fmla="*/ 1794 w 2679"/>
                      <a:gd name="connsiteY4" fmla="*/ 0 h 69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679" h="6988">
                        <a:moveTo>
                          <a:pt x="1794" y="0"/>
                        </a:moveTo>
                        <a:cubicBezTo>
                          <a:pt x="797" y="594"/>
                          <a:pt x="199" y="1981"/>
                          <a:pt x="0" y="4160"/>
                        </a:cubicBezTo>
                        <a:cubicBezTo>
                          <a:pt x="0" y="5348"/>
                          <a:pt x="199" y="6735"/>
                          <a:pt x="399" y="6933"/>
                        </a:cubicBezTo>
                        <a:cubicBezTo>
                          <a:pt x="1196" y="7329"/>
                          <a:pt x="1993" y="5546"/>
                          <a:pt x="2392" y="3367"/>
                        </a:cubicBezTo>
                        <a:cubicBezTo>
                          <a:pt x="2990" y="1188"/>
                          <a:pt x="2591" y="0"/>
                          <a:pt x="1794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86" name="Freeform 3785">
                    <a:extLst>
                      <a:ext uri="{FF2B5EF4-FFF2-40B4-BE49-F238E27FC236}">
                        <a16:creationId xmlns:a16="http://schemas.microsoft.com/office/drawing/2014/main" id="{97F9F547-E3BF-8DB6-24F8-416EE08F8432}"/>
                      </a:ext>
                    </a:extLst>
                  </p:cNvPr>
                  <p:cNvSpPr/>
                  <p:nvPr/>
                </p:nvSpPr>
                <p:spPr>
                  <a:xfrm>
                    <a:off x="2363112" y="5855635"/>
                    <a:ext cx="4439" cy="7649"/>
                  </a:xfrm>
                  <a:custGeom>
                    <a:avLst/>
                    <a:gdLst>
                      <a:gd name="connsiteX0" fmla="*/ 675 w 4439"/>
                      <a:gd name="connsiteY0" fmla="*/ 7589 h 7649"/>
                      <a:gd name="connsiteX1" fmla="*/ 3864 w 4439"/>
                      <a:gd name="connsiteY1" fmla="*/ 4419 h 7649"/>
                      <a:gd name="connsiteX2" fmla="*/ 3665 w 4439"/>
                      <a:gd name="connsiteY2" fmla="*/ 61 h 7649"/>
                      <a:gd name="connsiteX3" fmla="*/ 675 w 4439"/>
                      <a:gd name="connsiteY3" fmla="*/ 3231 h 7649"/>
                      <a:gd name="connsiteX4" fmla="*/ 675 w 4439"/>
                      <a:gd name="connsiteY4" fmla="*/ 7589 h 76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39" h="7649">
                        <a:moveTo>
                          <a:pt x="675" y="7589"/>
                        </a:moveTo>
                        <a:cubicBezTo>
                          <a:pt x="1871" y="7985"/>
                          <a:pt x="2867" y="6400"/>
                          <a:pt x="3864" y="4419"/>
                        </a:cubicBezTo>
                        <a:cubicBezTo>
                          <a:pt x="4462" y="2438"/>
                          <a:pt x="4861" y="457"/>
                          <a:pt x="3665" y="61"/>
                        </a:cubicBezTo>
                        <a:cubicBezTo>
                          <a:pt x="2668" y="-335"/>
                          <a:pt x="1472" y="1250"/>
                          <a:pt x="675" y="3231"/>
                        </a:cubicBezTo>
                        <a:cubicBezTo>
                          <a:pt x="-123" y="5211"/>
                          <a:pt x="-322" y="7192"/>
                          <a:pt x="675" y="75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87" name="Freeform 3786">
                    <a:extLst>
                      <a:ext uri="{FF2B5EF4-FFF2-40B4-BE49-F238E27FC236}">
                        <a16:creationId xmlns:a16="http://schemas.microsoft.com/office/drawing/2014/main" id="{03E43D2A-A2B3-503A-3BAB-76FC43CBA688}"/>
                      </a:ext>
                    </a:extLst>
                  </p:cNvPr>
                  <p:cNvSpPr/>
                  <p:nvPr/>
                </p:nvSpPr>
                <p:spPr>
                  <a:xfrm>
                    <a:off x="2352390" y="5835689"/>
                    <a:ext cx="4330" cy="7435"/>
                  </a:xfrm>
                  <a:custGeom>
                    <a:avLst/>
                    <a:gdLst>
                      <a:gd name="connsiteX0" fmla="*/ 3823 w 4330"/>
                      <a:gd name="connsiteY0" fmla="*/ 3566 h 7435"/>
                      <a:gd name="connsiteX1" fmla="*/ 3624 w 4330"/>
                      <a:gd name="connsiteY1" fmla="*/ 0 h 7435"/>
                      <a:gd name="connsiteX2" fmla="*/ 833 w 4330"/>
                      <a:gd name="connsiteY2" fmla="*/ 3169 h 7435"/>
                      <a:gd name="connsiteX3" fmla="*/ 435 w 4330"/>
                      <a:gd name="connsiteY3" fmla="*/ 7329 h 7435"/>
                      <a:gd name="connsiteX4" fmla="*/ 3823 w 4330"/>
                      <a:gd name="connsiteY4" fmla="*/ 3566 h 7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330" h="7435">
                        <a:moveTo>
                          <a:pt x="3823" y="3566"/>
                        </a:moveTo>
                        <a:cubicBezTo>
                          <a:pt x="4222" y="1981"/>
                          <a:pt x="4820" y="0"/>
                          <a:pt x="3624" y="0"/>
                        </a:cubicBezTo>
                        <a:cubicBezTo>
                          <a:pt x="2627" y="0"/>
                          <a:pt x="1830" y="1188"/>
                          <a:pt x="833" y="3169"/>
                        </a:cubicBezTo>
                        <a:cubicBezTo>
                          <a:pt x="36" y="5150"/>
                          <a:pt x="-363" y="6933"/>
                          <a:pt x="435" y="7329"/>
                        </a:cubicBezTo>
                        <a:cubicBezTo>
                          <a:pt x="1431" y="7923"/>
                          <a:pt x="2627" y="5943"/>
                          <a:pt x="3823" y="35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88" name="Freeform 3787">
                    <a:extLst>
                      <a:ext uri="{FF2B5EF4-FFF2-40B4-BE49-F238E27FC236}">
                        <a16:creationId xmlns:a16="http://schemas.microsoft.com/office/drawing/2014/main" id="{4417CFC9-0C54-A0F8-F5DE-00E50C037256}"/>
                      </a:ext>
                    </a:extLst>
                  </p:cNvPr>
                  <p:cNvSpPr/>
                  <p:nvPr/>
                </p:nvSpPr>
                <p:spPr>
                  <a:xfrm>
                    <a:off x="2274296" y="5845922"/>
                    <a:ext cx="2454" cy="7990"/>
                  </a:xfrm>
                  <a:custGeom>
                    <a:avLst/>
                    <a:gdLst>
                      <a:gd name="connsiteX0" fmla="*/ 990 w 2454"/>
                      <a:gd name="connsiteY0" fmla="*/ 67 h 7990"/>
                      <a:gd name="connsiteX1" fmla="*/ 193 w 2454"/>
                      <a:gd name="connsiteY1" fmla="*/ 5614 h 7990"/>
                      <a:gd name="connsiteX2" fmla="*/ 1388 w 2454"/>
                      <a:gd name="connsiteY2" fmla="*/ 7991 h 7990"/>
                      <a:gd name="connsiteX3" fmla="*/ 2385 w 2454"/>
                      <a:gd name="connsiteY3" fmla="*/ 3237 h 7990"/>
                      <a:gd name="connsiteX4" fmla="*/ 990 w 2454"/>
                      <a:gd name="connsiteY4" fmla="*/ 67 h 7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54" h="7990">
                        <a:moveTo>
                          <a:pt x="990" y="67"/>
                        </a:moveTo>
                        <a:cubicBezTo>
                          <a:pt x="-7" y="860"/>
                          <a:pt x="-206" y="3237"/>
                          <a:pt x="193" y="5614"/>
                        </a:cubicBezTo>
                        <a:cubicBezTo>
                          <a:pt x="392" y="7000"/>
                          <a:pt x="791" y="7991"/>
                          <a:pt x="1388" y="7991"/>
                        </a:cubicBezTo>
                        <a:cubicBezTo>
                          <a:pt x="2385" y="7793"/>
                          <a:pt x="2584" y="5812"/>
                          <a:pt x="2385" y="3237"/>
                        </a:cubicBezTo>
                        <a:cubicBezTo>
                          <a:pt x="2186" y="1058"/>
                          <a:pt x="1588" y="-329"/>
                          <a:pt x="990" y="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89" name="Freeform 3788">
                    <a:extLst>
                      <a:ext uri="{FF2B5EF4-FFF2-40B4-BE49-F238E27FC236}">
                        <a16:creationId xmlns:a16="http://schemas.microsoft.com/office/drawing/2014/main" id="{C05792E6-8C89-7347-916D-D51443079F53}"/>
                      </a:ext>
                    </a:extLst>
                  </p:cNvPr>
                  <p:cNvSpPr/>
                  <p:nvPr/>
                </p:nvSpPr>
                <p:spPr>
                  <a:xfrm>
                    <a:off x="2206665" y="5803284"/>
                    <a:ext cx="3036" cy="7049"/>
                  </a:xfrm>
                  <a:custGeom>
                    <a:avLst/>
                    <a:gdLst>
                      <a:gd name="connsiteX0" fmla="*/ 651 w 3036"/>
                      <a:gd name="connsiteY0" fmla="*/ 117 h 7049"/>
                      <a:gd name="connsiteX1" fmla="*/ 53 w 3036"/>
                      <a:gd name="connsiteY1" fmla="*/ 3088 h 7049"/>
                      <a:gd name="connsiteX2" fmla="*/ 2046 w 3036"/>
                      <a:gd name="connsiteY2" fmla="*/ 7050 h 7049"/>
                      <a:gd name="connsiteX3" fmla="*/ 2844 w 3036"/>
                      <a:gd name="connsiteY3" fmla="*/ 3088 h 7049"/>
                      <a:gd name="connsiteX4" fmla="*/ 651 w 3036"/>
                      <a:gd name="connsiteY4" fmla="*/ 117 h 70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36" h="7049">
                        <a:moveTo>
                          <a:pt x="651" y="117"/>
                        </a:moveTo>
                        <a:cubicBezTo>
                          <a:pt x="252" y="513"/>
                          <a:pt x="-146" y="1899"/>
                          <a:pt x="53" y="3088"/>
                        </a:cubicBezTo>
                        <a:cubicBezTo>
                          <a:pt x="252" y="5069"/>
                          <a:pt x="850" y="6852"/>
                          <a:pt x="2046" y="7050"/>
                        </a:cubicBezTo>
                        <a:cubicBezTo>
                          <a:pt x="3043" y="6654"/>
                          <a:pt x="3242" y="5267"/>
                          <a:pt x="2844" y="3088"/>
                        </a:cubicBezTo>
                        <a:cubicBezTo>
                          <a:pt x="2445" y="1305"/>
                          <a:pt x="1648" y="-478"/>
                          <a:pt x="651" y="1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0" name="Freeform 3789">
                    <a:extLst>
                      <a:ext uri="{FF2B5EF4-FFF2-40B4-BE49-F238E27FC236}">
                        <a16:creationId xmlns:a16="http://schemas.microsoft.com/office/drawing/2014/main" id="{184D32D4-E394-6353-DC88-2EAD26DB97C2}"/>
                      </a:ext>
                    </a:extLst>
                  </p:cNvPr>
                  <p:cNvSpPr/>
                  <p:nvPr/>
                </p:nvSpPr>
                <p:spPr>
                  <a:xfrm>
                    <a:off x="2305989" y="5864610"/>
                    <a:ext cx="2545" cy="8172"/>
                  </a:xfrm>
                  <a:custGeom>
                    <a:avLst/>
                    <a:gdLst>
                      <a:gd name="connsiteX0" fmla="*/ 990 w 2545"/>
                      <a:gd name="connsiteY0" fmla="*/ 8122 h 8172"/>
                      <a:gd name="connsiteX1" fmla="*/ 2385 w 2545"/>
                      <a:gd name="connsiteY1" fmla="*/ 3764 h 8172"/>
                      <a:gd name="connsiteX2" fmla="*/ 1787 w 2545"/>
                      <a:gd name="connsiteY2" fmla="*/ 0 h 8172"/>
                      <a:gd name="connsiteX3" fmla="*/ 192 w 2545"/>
                      <a:gd name="connsiteY3" fmla="*/ 3764 h 8172"/>
                      <a:gd name="connsiteX4" fmla="*/ 990 w 2545"/>
                      <a:gd name="connsiteY4" fmla="*/ 8122 h 81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545" h="8172">
                        <a:moveTo>
                          <a:pt x="990" y="8122"/>
                        </a:moveTo>
                        <a:cubicBezTo>
                          <a:pt x="1787" y="7725"/>
                          <a:pt x="2186" y="5745"/>
                          <a:pt x="2385" y="3764"/>
                        </a:cubicBezTo>
                        <a:cubicBezTo>
                          <a:pt x="2784" y="1387"/>
                          <a:pt x="2385" y="198"/>
                          <a:pt x="1787" y="0"/>
                        </a:cubicBezTo>
                        <a:cubicBezTo>
                          <a:pt x="1189" y="0"/>
                          <a:pt x="392" y="1783"/>
                          <a:pt x="192" y="3764"/>
                        </a:cubicBezTo>
                        <a:cubicBezTo>
                          <a:pt x="-206" y="6537"/>
                          <a:pt x="-7" y="8518"/>
                          <a:pt x="990" y="81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1" name="Freeform 3790">
                    <a:extLst>
                      <a:ext uri="{FF2B5EF4-FFF2-40B4-BE49-F238E27FC236}">
                        <a16:creationId xmlns:a16="http://schemas.microsoft.com/office/drawing/2014/main" id="{7A2BE8DE-9257-6F83-87B4-458D8AA18E30}"/>
                      </a:ext>
                    </a:extLst>
                  </p:cNvPr>
                  <p:cNvSpPr/>
                  <p:nvPr/>
                </p:nvSpPr>
                <p:spPr>
                  <a:xfrm>
                    <a:off x="2315009" y="5886598"/>
                    <a:ext cx="8663" cy="9112"/>
                  </a:xfrm>
                  <a:custGeom>
                    <a:avLst/>
                    <a:gdLst>
                      <a:gd name="connsiteX0" fmla="*/ 8315 w 8663"/>
                      <a:gd name="connsiteY0" fmla="*/ 1981 h 9112"/>
                      <a:gd name="connsiteX1" fmla="*/ 7717 w 8663"/>
                      <a:gd name="connsiteY1" fmla="*/ 2377 h 9112"/>
                      <a:gd name="connsiteX2" fmla="*/ 5923 w 8663"/>
                      <a:gd name="connsiteY2" fmla="*/ 1585 h 9112"/>
                      <a:gd name="connsiteX3" fmla="*/ 5325 w 8663"/>
                      <a:gd name="connsiteY3" fmla="*/ 1387 h 9112"/>
                      <a:gd name="connsiteX4" fmla="*/ 5126 w 8663"/>
                      <a:gd name="connsiteY4" fmla="*/ 0 h 9112"/>
                      <a:gd name="connsiteX5" fmla="*/ 3930 w 8663"/>
                      <a:gd name="connsiteY5" fmla="*/ 1188 h 9112"/>
                      <a:gd name="connsiteX6" fmla="*/ 342 w 8663"/>
                      <a:gd name="connsiteY6" fmla="*/ 2575 h 9112"/>
                      <a:gd name="connsiteX7" fmla="*/ 2136 w 8663"/>
                      <a:gd name="connsiteY7" fmla="*/ 6141 h 9112"/>
                      <a:gd name="connsiteX8" fmla="*/ 2136 w 8663"/>
                      <a:gd name="connsiteY8" fmla="*/ 8914 h 9112"/>
                      <a:gd name="connsiteX9" fmla="*/ 3930 w 8663"/>
                      <a:gd name="connsiteY9" fmla="*/ 6537 h 9112"/>
                      <a:gd name="connsiteX10" fmla="*/ 5923 w 8663"/>
                      <a:gd name="connsiteY10" fmla="*/ 6537 h 9112"/>
                      <a:gd name="connsiteX11" fmla="*/ 5724 w 8663"/>
                      <a:gd name="connsiteY11" fmla="*/ 9112 h 9112"/>
                      <a:gd name="connsiteX12" fmla="*/ 7717 w 8663"/>
                      <a:gd name="connsiteY12" fmla="*/ 5745 h 9112"/>
                      <a:gd name="connsiteX13" fmla="*/ 8514 w 8663"/>
                      <a:gd name="connsiteY13" fmla="*/ 4754 h 9112"/>
                      <a:gd name="connsiteX14" fmla="*/ 8514 w 8663"/>
                      <a:gd name="connsiteY14" fmla="*/ 3169 h 9112"/>
                      <a:gd name="connsiteX15" fmla="*/ 8315 w 8663"/>
                      <a:gd name="connsiteY15" fmla="*/ 1981 h 9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8663" h="9112">
                        <a:moveTo>
                          <a:pt x="8315" y="1981"/>
                        </a:moveTo>
                        <a:cubicBezTo>
                          <a:pt x="8115" y="1981"/>
                          <a:pt x="7916" y="2179"/>
                          <a:pt x="7717" y="2377"/>
                        </a:cubicBezTo>
                        <a:cubicBezTo>
                          <a:pt x="7318" y="1981"/>
                          <a:pt x="6720" y="1783"/>
                          <a:pt x="5923" y="1585"/>
                        </a:cubicBezTo>
                        <a:cubicBezTo>
                          <a:pt x="5724" y="1585"/>
                          <a:pt x="5524" y="1387"/>
                          <a:pt x="5325" y="1387"/>
                        </a:cubicBezTo>
                        <a:cubicBezTo>
                          <a:pt x="5325" y="792"/>
                          <a:pt x="5325" y="396"/>
                          <a:pt x="5126" y="0"/>
                        </a:cubicBezTo>
                        <a:cubicBezTo>
                          <a:pt x="4727" y="0"/>
                          <a:pt x="4328" y="396"/>
                          <a:pt x="3930" y="1188"/>
                        </a:cubicBezTo>
                        <a:cubicBezTo>
                          <a:pt x="2136" y="990"/>
                          <a:pt x="940" y="1585"/>
                          <a:pt x="342" y="2575"/>
                        </a:cubicBezTo>
                        <a:cubicBezTo>
                          <a:pt x="-456" y="4358"/>
                          <a:pt x="142" y="5546"/>
                          <a:pt x="2136" y="6141"/>
                        </a:cubicBezTo>
                        <a:cubicBezTo>
                          <a:pt x="1936" y="7527"/>
                          <a:pt x="1936" y="8518"/>
                          <a:pt x="2136" y="8914"/>
                        </a:cubicBezTo>
                        <a:cubicBezTo>
                          <a:pt x="2534" y="9508"/>
                          <a:pt x="3132" y="8320"/>
                          <a:pt x="3930" y="6537"/>
                        </a:cubicBezTo>
                        <a:cubicBezTo>
                          <a:pt x="4528" y="6537"/>
                          <a:pt x="5325" y="6537"/>
                          <a:pt x="5923" y="6537"/>
                        </a:cubicBezTo>
                        <a:cubicBezTo>
                          <a:pt x="5524" y="7923"/>
                          <a:pt x="5325" y="8914"/>
                          <a:pt x="5724" y="9112"/>
                        </a:cubicBezTo>
                        <a:cubicBezTo>
                          <a:pt x="6122" y="9112"/>
                          <a:pt x="6920" y="7923"/>
                          <a:pt x="7717" y="5745"/>
                        </a:cubicBezTo>
                        <a:cubicBezTo>
                          <a:pt x="8115" y="5546"/>
                          <a:pt x="8315" y="5150"/>
                          <a:pt x="8514" y="4754"/>
                        </a:cubicBezTo>
                        <a:cubicBezTo>
                          <a:pt x="8713" y="4160"/>
                          <a:pt x="8713" y="3566"/>
                          <a:pt x="8514" y="3169"/>
                        </a:cubicBezTo>
                        <a:cubicBezTo>
                          <a:pt x="8713" y="2575"/>
                          <a:pt x="8514" y="2179"/>
                          <a:pt x="8315" y="19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2" name="Freeform 3791">
                    <a:extLst>
                      <a:ext uri="{FF2B5EF4-FFF2-40B4-BE49-F238E27FC236}">
                        <a16:creationId xmlns:a16="http://schemas.microsoft.com/office/drawing/2014/main" id="{4E03B206-0154-DF81-87A9-B6AF132D8864}"/>
                      </a:ext>
                    </a:extLst>
                  </p:cNvPr>
                  <p:cNvSpPr/>
                  <p:nvPr/>
                </p:nvSpPr>
                <p:spPr>
                  <a:xfrm>
                    <a:off x="2291720" y="5885394"/>
                    <a:ext cx="1967" cy="7979"/>
                  </a:xfrm>
                  <a:custGeom>
                    <a:avLst/>
                    <a:gdLst>
                      <a:gd name="connsiteX0" fmla="*/ 1307 w 1967"/>
                      <a:gd name="connsiteY0" fmla="*/ 15 h 7979"/>
                      <a:gd name="connsiteX1" fmla="*/ 111 w 1967"/>
                      <a:gd name="connsiteY1" fmla="*/ 3383 h 7979"/>
                      <a:gd name="connsiteX2" fmla="*/ 709 w 1967"/>
                      <a:gd name="connsiteY2" fmla="*/ 7939 h 7979"/>
                      <a:gd name="connsiteX3" fmla="*/ 1705 w 1967"/>
                      <a:gd name="connsiteY3" fmla="*/ 3779 h 7979"/>
                      <a:gd name="connsiteX4" fmla="*/ 1307 w 1967"/>
                      <a:gd name="connsiteY4" fmla="*/ 15 h 7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67" h="7979">
                        <a:moveTo>
                          <a:pt x="1307" y="15"/>
                        </a:moveTo>
                        <a:cubicBezTo>
                          <a:pt x="709" y="-183"/>
                          <a:pt x="310" y="1600"/>
                          <a:pt x="111" y="3383"/>
                        </a:cubicBezTo>
                        <a:cubicBezTo>
                          <a:pt x="-89" y="5760"/>
                          <a:pt x="-89" y="8335"/>
                          <a:pt x="709" y="7939"/>
                        </a:cubicBezTo>
                        <a:cubicBezTo>
                          <a:pt x="1307" y="7741"/>
                          <a:pt x="1705" y="5958"/>
                          <a:pt x="1705" y="3779"/>
                        </a:cubicBezTo>
                        <a:cubicBezTo>
                          <a:pt x="2104" y="1996"/>
                          <a:pt x="2104" y="213"/>
                          <a:pt x="1307" y="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3" name="Freeform 3792">
                    <a:extLst>
                      <a:ext uri="{FF2B5EF4-FFF2-40B4-BE49-F238E27FC236}">
                        <a16:creationId xmlns:a16="http://schemas.microsoft.com/office/drawing/2014/main" id="{C5426FB8-612D-910A-6E3D-A11169608B22}"/>
                      </a:ext>
                    </a:extLst>
                  </p:cNvPr>
                  <p:cNvSpPr/>
                  <p:nvPr/>
                </p:nvSpPr>
                <p:spPr>
                  <a:xfrm>
                    <a:off x="2306144" y="5744370"/>
                    <a:ext cx="3664" cy="7542"/>
                  </a:xfrm>
                  <a:custGeom>
                    <a:avLst/>
                    <a:gdLst>
                      <a:gd name="connsiteX0" fmla="*/ 2231 w 3664"/>
                      <a:gd name="connsiteY0" fmla="*/ 0 h 7542"/>
                      <a:gd name="connsiteX1" fmla="*/ 38 w 3664"/>
                      <a:gd name="connsiteY1" fmla="*/ 3566 h 7542"/>
                      <a:gd name="connsiteX2" fmla="*/ 1433 w 3664"/>
                      <a:gd name="connsiteY2" fmla="*/ 7527 h 7542"/>
                      <a:gd name="connsiteX3" fmla="*/ 3626 w 3664"/>
                      <a:gd name="connsiteY3" fmla="*/ 3962 h 7542"/>
                      <a:gd name="connsiteX4" fmla="*/ 2231 w 3664"/>
                      <a:gd name="connsiteY4" fmla="*/ 0 h 7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4" h="7542">
                        <a:moveTo>
                          <a:pt x="2231" y="0"/>
                        </a:moveTo>
                        <a:cubicBezTo>
                          <a:pt x="836" y="0"/>
                          <a:pt x="238" y="1585"/>
                          <a:pt x="38" y="3566"/>
                        </a:cubicBezTo>
                        <a:cubicBezTo>
                          <a:pt x="-161" y="5546"/>
                          <a:pt x="437" y="7329"/>
                          <a:pt x="1433" y="7527"/>
                        </a:cubicBezTo>
                        <a:cubicBezTo>
                          <a:pt x="2629" y="7725"/>
                          <a:pt x="3427" y="5943"/>
                          <a:pt x="3626" y="3962"/>
                        </a:cubicBezTo>
                        <a:cubicBezTo>
                          <a:pt x="3825" y="1981"/>
                          <a:pt x="3228" y="396"/>
                          <a:pt x="2231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4" name="Freeform 3793">
                    <a:extLst>
                      <a:ext uri="{FF2B5EF4-FFF2-40B4-BE49-F238E27FC236}">
                        <a16:creationId xmlns:a16="http://schemas.microsoft.com/office/drawing/2014/main" id="{BC1FF367-01CC-E320-C501-5D4E28794E82}"/>
                      </a:ext>
                    </a:extLst>
                  </p:cNvPr>
                  <p:cNvSpPr/>
                  <p:nvPr/>
                </p:nvSpPr>
                <p:spPr>
                  <a:xfrm>
                    <a:off x="2353518" y="5750115"/>
                    <a:ext cx="4442" cy="7527"/>
                  </a:xfrm>
                  <a:custGeom>
                    <a:avLst/>
                    <a:gdLst>
                      <a:gd name="connsiteX0" fmla="*/ 3293 w 4442"/>
                      <a:gd name="connsiteY0" fmla="*/ 0 h 7527"/>
                      <a:gd name="connsiteX1" fmla="*/ 303 w 4442"/>
                      <a:gd name="connsiteY1" fmla="*/ 2971 h 7527"/>
                      <a:gd name="connsiteX2" fmla="*/ 1698 w 4442"/>
                      <a:gd name="connsiteY2" fmla="*/ 7527 h 7527"/>
                      <a:gd name="connsiteX3" fmla="*/ 4289 w 4442"/>
                      <a:gd name="connsiteY3" fmla="*/ 3962 h 7527"/>
                      <a:gd name="connsiteX4" fmla="*/ 3293 w 4442"/>
                      <a:gd name="connsiteY4" fmla="*/ 0 h 75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42" h="7527">
                        <a:moveTo>
                          <a:pt x="3293" y="0"/>
                        </a:moveTo>
                        <a:cubicBezTo>
                          <a:pt x="2097" y="198"/>
                          <a:pt x="901" y="1188"/>
                          <a:pt x="303" y="2971"/>
                        </a:cubicBezTo>
                        <a:cubicBezTo>
                          <a:pt x="-295" y="5546"/>
                          <a:pt x="-96" y="7527"/>
                          <a:pt x="1698" y="7527"/>
                        </a:cubicBezTo>
                        <a:cubicBezTo>
                          <a:pt x="3094" y="7527"/>
                          <a:pt x="3692" y="5744"/>
                          <a:pt x="4289" y="3962"/>
                        </a:cubicBezTo>
                        <a:cubicBezTo>
                          <a:pt x="4688" y="1981"/>
                          <a:pt x="4289" y="594"/>
                          <a:pt x="3293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5" name="Freeform 3794">
                    <a:extLst>
                      <a:ext uri="{FF2B5EF4-FFF2-40B4-BE49-F238E27FC236}">
                        <a16:creationId xmlns:a16="http://schemas.microsoft.com/office/drawing/2014/main" id="{59C1899A-2CE4-E8BE-77B8-D03905497066}"/>
                      </a:ext>
                    </a:extLst>
                  </p:cNvPr>
                  <p:cNvSpPr/>
                  <p:nvPr/>
                </p:nvSpPr>
                <p:spPr>
                  <a:xfrm>
                    <a:off x="2234153" y="5735654"/>
                    <a:ext cx="4323" cy="15054"/>
                  </a:xfrm>
                  <a:custGeom>
                    <a:avLst/>
                    <a:gdLst>
                      <a:gd name="connsiteX0" fmla="*/ 72 w 4323"/>
                      <a:gd name="connsiteY0" fmla="*/ 10697 h 15054"/>
                      <a:gd name="connsiteX1" fmla="*/ 2862 w 4323"/>
                      <a:gd name="connsiteY1" fmla="*/ 15055 h 15054"/>
                      <a:gd name="connsiteX2" fmla="*/ 4258 w 4323"/>
                      <a:gd name="connsiteY2" fmla="*/ 10301 h 15054"/>
                      <a:gd name="connsiteX3" fmla="*/ 3261 w 4323"/>
                      <a:gd name="connsiteY3" fmla="*/ 6537 h 15054"/>
                      <a:gd name="connsiteX4" fmla="*/ 3660 w 4323"/>
                      <a:gd name="connsiteY4" fmla="*/ 3764 h 15054"/>
                      <a:gd name="connsiteX5" fmla="*/ 1667 w 4323"/>
                      <a:gd name="connsiteY5" fmla="*/ 0 h 15054"/>
                      <a:gd name="connsiteX6" fmla="*/ 72 w 4323"/>
                      <a:gd name="connsiteY6" fmla="*/ 3367 h 15054"/>
                      <a:gd name="connsiteX7" fmla="*/ 869 w 4323"/>
                      <a:gd name="connsiteY7" fmla="*/ 5943 h 15054"/>
                      <a:gd name="connsiteX8" fmla="*/ 72 w 4323"/>
                      <a:gd name="connsiteY8" fmla="*/ 10697 h 15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323" h="15054">
                        <a:moveTo>
                          <a:pt x="72" y="10697"/>
                        </a:moveTo>
                        <a:cubicBezTo>
                          <a:pt x="471" y="13668"/>
                          <a:pt x="1667" y="15055"/>
                          <a:pt x="2862" y="15055"/>
                        </a:cubicBezTo>
                        <a:cubicBezTo>
                          <a:pt x="4258" y="14857"/>
                          <a:pt x="4457" y="12480"/>
                          <a:pt x="4258" y="10301"/>
                        </a:cubicBezTo>
                        <a:cubicBezTo>
                          <a:pt x="4058" y="8716"/>
                          <a:pt x="3660" y="7527"/>
                          <a:pt x="3261" y="6537"/>
                        </a:cubicBezTo>
                        <a:cubicBezTo>
                          <a:pt x="3660" y="6141"/>
                          <a:pt x="3859" y="5150"/>
                          <a:pt x="3660" y="3764"/>
                        </a:cubicBezTo>
                        <a:cubicBezTo>
                          <a:pt x="3460" y="1783"/>
                          <a:pt x="2862" y="0"/>
                          <a:pt x="1667" y="0"/>
                        </a:cubicBezTo>
                        <a:cubicBezTo>
                          <a:pt x="471" y="0"/>
                          <a:pt x="-127" y="991"/>
                          <a:pt x="72" y="3367"/>
                        </a:cubicBezTo>
                        <a:cubicBezTo>
                          <a:pt x="271" y="4358"/>
                          <a:pt x="471" y="5348"/>
                          <a:pt x="869" y="5943"/>
                        </a:cubicBezTo>
                        <a:cubicBezTo>
                          <a:pt x="72" y="6735"/>
                          <a:pt x="-127" y="8518"/>
                          <a:pt x="72" y="106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6" name="Freeform 3795">
                    <a:extLst>
                      <a:ext uri="{FF2B5EF4-FFF2-40B4-BE49-F238E27FC236}">
                        <a16:creationId xmlns:a16="http://schemas.microsoft.com/office/drawing/2014/main" id="{483672D7-DDB0-AB4D-7226-B10CA0F782F4}"/>
                      </a:ext>
                    </a:extLst>
                  </p:cNvPr>
                  <p:cNvSpPr/>
                  <p:nvPr/>
                </p:nvSpPr>
                <p:spPr>
                  <a:xfrm>
                    <a:off x="2395170" y="5778838"/>
                    <a:ext cx="3108" cy="6165"/>
                  </a:xfrm>
                  <a:custGeom>
                    <a:avLst/>
                    <a:gdLst>
                      <a:gd name="connsiteX0" fmla="*/ 2503 w 3108"/>
                      <a:gd name="connsiteY0" fmla="*/ 0 h 6165"/>
                      <a:gd name="connsiteX1" fmla="*/ 111 w 3108"/>
                      <a:gd name="connsiteY1" fmla="*/ 3962 h 6165"/>
                      <a:gd name="connsiteX2" fmla="*/ 709 w 3108"/>
                      <a:gd name="connsiteY2" fmla="*/ 6141 h 6165"/>
                      <a:gd name="connsiteX3" fmla="*/ 2901 w 3108"/>
                      <a:gd name="connsiteY3" fmla="*/ 2377 h 6165"/>
                      <a:gd name="connsiteX4" fmla="*/ 2503 w 3108"/>
                      <a:gd name="connsiteY4" fmla="*/ 0 h 61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08" h="6165">
                        <a:moveTo>
                          <a:pt x="2503" y="0"/>
                        </a:moveTo>
                        <a:cubicBezTo>
                          <a:pt x="1506" y="594"/>
                          <a:pt x="709" y="1783"/>
                          <a:pt x="111" y="3962"/>
                        </a:cubicBezTo>
                        <a:cubicBezTo>
                          <a:pt x="-89" y="5348"/>
                          <a:pt x="-89" y="6339"/>
                          <a:pt x="709" y="6141"/>
                        </a:cubicBezTo>
                        <a:cubicBezTo>
                          <a:pt x="1705" y="5745"/>
                          <a:pt x="2503" y="4358"/>
                          <a:pt x="2901" y="2377"/>
                        </a:cubicBezTo>
                        <a:cubicBezTo>
                          <a:pt x="3300" y="792"/>
                          <a:pt x="3101" y="0"/>
                          <a:pt x="2503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7" name="Freeform 3796">
                    <a:extLst>
                      <a:ext uri="{FF2B5EF4-FFF2-40B4-BE49-F238E27FC236}">
                        <a16:creationId xmlns:a16="http://schemas.microsoft.com/office/drawing/2014/main" id="{8ADB7E9B-33FD-1D55-B45B-10668113F2ED}"/>
                      </a:ext>
                    </a:extLst>
                  </p:cNvPr>
                  <p:cNvSpPr/>
                  <p:nvPr/>
                </p:nvSpPr>
                <p:spPr>
                  <a:xfrm>
                    <a:off x="2220006" y="5777624"/>
                    <a:ext cx="3217" cy="6240"/>
                  </a:xfrm>
                  <a:custGeom>
                    <a:avLst/>
                    <a:gdLst>
                      <a:gd name="connsiteX0" fmla="*/ 67 w 3217"/>
                      <a:gd name="connsiteY0" fmla="*/ 3194 h 6240"/>
                      <a:gd name="connsiteX1" fmla="*/ 2459 w 3217"/>
                      <a:gd name="connsiteY1" fmla="*/ 6165 h 6240"/>
                      <a:gd name="connsiteX2" fmla="*/ 3057 w 3217"/>
                      <a:gd name="connsiteY2" fmla="*/ 2996 h 6240"/>
                      <a:gd name="connsiteX3" fmla="*/ 1263 w 3217"/>
                      <a:gd name="connsiteY3" fmla="*/ 25 h 6240"/>
                      <a:gd name="connsiteX4" fmla="*/ 67 w 3217"/>
                      <a:gd name="connsiteY4" fmla="*/ 3194 h 62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17" h="6240">
                        <a:moveTo>
                          <a:pt x="67" y="3194"/>
                        </a:moveTo>
                        <a:cubicBezTo>
                          <a:pt x="466" y="5373"/>
                          <a:pt x="1463" y="6562"/>
                          <a:pt x="2459" y="6165"/>
                        </a:cubicBezTo>
                        <a:cubicBezTo>
                          <a:pt x="3057" y="5769"/>
                          <a:pt x="3456" y="4581"/>
                          <a:pt x="3057" y="2996"/>
                        </a:cubicBezTo>
                        <a:cubicBezTo>
                          <a:pt x="2659" y="817"/>
                          <a:pt x="1861" y="-173"/>
                          <a:pt x="1263" y="25"/>
                        </a:cubicBezTo>
                        <a:cubicBezTo>
                          <a:pt x="67" y="421"/>
                          <a:pt x="-132" y="1609"/>
                          <a:pt x="67" y="31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8" name="Freeform 3797">
                    <a:extLst>
                      <a:ext uri="{FF2B5EF4-FFF2-40B4-BE49-F238E27FC236}">
                        <a16:creationId xmlns:a16="http://schemas.microsoft.com/office/drawing/2014/main" id="{25E53F7B-63AE-54EC-1C17-85AA220E0B33}"/>
                      </a:ext>
                    </a:extLst>
                  </p:cNvPr>
                  <p:cNvSpPr/>
                  <p:nvPr/>
                </p:nvSpPr>
                <p:spPr>
                  <a:xfrm>
                    <a:off x="2285851" y="5852478"/>
                    <a:ext cx="2192" cy="7292"/>
                  </a:xfrm>
                  <a:custGeom>
                    <a:avLst/>
                    <a:gdLst>
                      <a:gd name="connsiteX0" fmla="*/ 997 w 2192"/>
                      <a:gd name="connsiteY0" fmla="*/ 246 h 7292"/>
                      <a:gd name="connsiteX1" fmla="*/ 0 w 2192"/>
                      <a:gd name="connsiteY1" fmla="*/ 4604 h 7292"/>
                      <a:gd name="connsiteX2" fmla="*/ 1196 w 2192"/>
                      <a:gd name="connsiteY2" fmla="*/ 7179 h 7292"/>
                      <a:gd name="connsiteX3" fmla="*/ 2192 w 2192"/>
                      <a:gd name="connsiteY3" fmla="*/ 2821 h 7292"/>
                      <a:gd name="connsiteX4" fmla="*/ 997 w 2192"/>
                      <a:gd name="connsiteY4" fmla="*/ 246 h 72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192" h="7292">
                        <a:moveTo>
                          <a:pt x="997" y="246"/>
                        </a:moveTo>
                        <a:cubicBezTo>
                          <a:pt x="399" y="1039"/>
                          <a:pt x="0" y="2623"/>
                          <a:pt x="0" y="4604"/>
                        </a:cubicBezTo>
                        <a:cubicBezTo>
                          <a:pt x="0" y="6981"/>
                          <a:pt x="598" y="7575"/>
                          <a:pt x="1196" y="7179"/>
                        </a:cubicBezTo>
                        <a:cubicBezTo>
                          <a:pt x="1993" y="6585"/>
                          <a:pt x="2192" y="4802"/>
                          <a:pt x="2192" y="2821"/>
                        </a:cubicBezTo>
                        <a:cubicBezTo>
                          <a:pt x="2192" y="642"/>
                          <a:pt x="1794" y="-546"/>
                          <a:pt x="997" y="2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799" name="Freeform 3798">
                    <a:extLst>
                      <a:ext uri="{FF2B5EF4-FFF2-40B4-BE49-F238E27FC236}">
                        <a16:creationId xmlns:a16="http://schemas.microsoft.com/office/drawing/2014/main" id="{1D0E9095-F508-848B-176E-FD119C71A007}"/>
                      </a:ext>
                    </a:extLst>
                  </p:cNvPr>
                  <p:cNvSpPr/>
                  <p:nvPr/>
                </p:nvSpPr>
                <p:spPr>
                  <a:xfrm>
                    <a:off x="2315845" y="5800275"/>
                    <a:ext cx="2745" cy="7100"/>
                  </a:xfrm>
                  <a:custGeom>
                    <a:avLst/>
                    <a:gdLst>
                      <a:gd name="connsiteX0" fmla="*/ 1499 w 2745"/>
                      <a:gd name="connsiteY0" fmla="*/ 155 h 7100"/>
                      <a:gd name="connsiteX1" fmla="*/ 104 w 2745"/>
                      <a:gd name="connsiteY1" fmla="*/ 3324 h 7100"/>
                      <a:gd name="connsiteX2" fmla="*/ 901 w 2745"/>
                      <a:gd name="connsiteY2" fmla="*/ 7088 h 7100"/>
                      <a:gd name="connsiteX3" fmla="*/ 2695 w 2745"/>
                      <a:gd name="connsiteY3" fmla="*/ 2532 h 7100"/>
                      <a:gd name="connsiteX4" fmla="*/ 1499 w 2745"/>
                      <a:gd name="connsiteY4" fmla="*/ 155 h 7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45" h="7100">
                        <a:moveTo>
                          <a:pt x="1499" y="155"/>
                        </a:moveTo>
                        <a:cubicBezTo>
                          <a:pt x="1101" y="551"/>
                          <a:pt x="303" y="2136"/>
                          <a:pt x="104" y="3324"/>
                        </a:cubicBezTo>
                        <a:cubicBezTo>
                          <a:pt x="-95" y="5107"/>
                          <a:pt x="-95" y="7286"/>
                          <a:pt x="901" y="7088"/>
                        </a:cubicBezTo>
                        <a:cubicBezTo>
                          <a:pt x="1898" y="6890"/>
                          <a:pt x="2496" y="5107"/>
                          <a:pt x="2695" y="2532"/>
                        </a:cubicBezTo>
                        <a:cubicBezTo>
                          <a:pt x="2895" y="749"/>
                          <a:pt x="2496" y="-440"/>
                          <a:pt x="1499" y="1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00" name="Freeform 3799">
                    <a:extLst>
                      <a:ext uri="{FF2B5EF4-FFF2-40B4-BE49-F238E27FC236}">
                        <a16:creationId xmlns:a16="http://schemas.microsoft.com/office/drawing/2014/main" id="{C68C2BE0-1DC5-980A-257A-F388F3F13FEC}"/>
                      </a:ext>
                    </a:extLst>
                  </p:cNvPr>
                  <p:cNvSpPr/>
                  <p:nvPr/>
                </p:nvSpPr>
                <p:spPr>
                  <a:xfrm>
                    <a:off x="2338761" y="5811658"/>
                    <a:ext cx="3028" cy="6469"/>
                  </a:xfrm>
                  <a:custGeom>
                    <a:avLst/>
                    <a:gdLst>
                      <a:gd name="connsiteX0" fmla="*/ 2303 w 3028"/>
                      <a:gd name="connsiteY0" fmla="*/ 62 h 6469"/>
                      <a:gd name="connsiteX1" fmla="*/ 111 w 3028"/>
                      <a:gd name="connsiteY1" fmla="*/ 4024 h 6469"/>
                      <a:gd name="connsiteX2" fmla="*/ 709 w 3028"/>
                      <a:gd name="connsiteY2" fmla="*/ 6401 h 6469"/>
                      <a:gd name="connsiteX3" fmla="*/ 2702 w 3028"/>
                      <a:gd name="connsiteY3" fmla="*/ 2439 h 6469"/>
                      <a:gd name="connsiteX4" fmla="*/ 2303 w 3028"/>
                      <a:gd name="connsiteY4" fmla="*/ 62 h 64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28" h="6469">
                        <a:moveTo>
                          <a:pt x="2303" y="62"/>
                        </a:moveTo>
                        <a:cubicBezTo>
                          <a:pt x="1307" y="656"/>
                          <a:pt x="510" y="1845"/>
                          <a:pt x="111" y="4024"/>
                        </a:cubicBezTo>
                        <a:cubicBezTo>
                          <a:pt x="-89" y="5410"/>
                          <a:pt x="-89" y="6797"/>
                          <a:pt x="709" y="6401"/>
                        </a:cubicBezTo>
                        <a:cubicBezTo>
                          <a:pt x="1705" y="6005"/>
                          <a:pt x="2503" y="4420"/>
                          <a:pt x="2702" y="2439"/>
                        </a:cubicBezTo>
                        <a:cubicBezTo>
                          <a:pt x="3101" y="1251"/>
                          <a:pt x="3300" y="-334"/>
                          <a:pt x="2303" y="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01" name="Freeform 3800">
                    <a:extLst>
                      <a:ext uri="{FF2B5EF4-FFF2-40B4-BE49-F238E27FC236}">
                        <a16:creationId xmlns:a16="http://schemas.microsoft.com/office/drawing/2014/main" id="{43C76C33-611D-15C2-4FB1-567C5A9E3F88}"/>
                      </a:ext>
                    </a:extLst>
                  </p:cNvPr>
                  <p:cNvSpPr/>
                  <p:nvPr/>
                </p:nvSpPr>
                <p:spPr>
                  <a:xfrm>
                    <a:off x="2209465" y="6030086"/>
                    <a:ext cx="30179" cy="23818"/>
                  </a:xfrm>
                  <a:custGeom>
                    <a:avLst/>
                    <a:gdLst>
                      <a:gd name="connsiteX0" fmla="*/ 44 w 30179"/>
                      <a:gd name="connsiteY0" fmla="*/ 1512 h 23818"/>
                      <a:gd name="connsiteX1" fmla="*/ 4429 w 30179"/>
                      <a:gd name="connsiteY1" fmla="*/ 5276 h 23818"/>
                      <a:gd name="connsiteX2" fmla="*/ 8017 w 30179"/>
                      <a:gd name="connsiteY2" fmla="*/ 5672 h 23818"/>
                      <a:gd name="connsiteX3" fmla="*/ 10807 w 30179"/>
                      <a:gd name="connsiteY3" fmla="*/ 8049 h 23818"/>
                      <a:gd name="connsiteX4" fmla="*/ 22169 w 30179"/>
                      <a:gd name="connsiteY4" fmla="*/ 18151 h 23818"/>
                      <a:gd name="connsiteX5" fmla="*/ 21571 w 30179"/>
                      <a:gd name="connsiteY5" fmla="*/ 17755 h 23818"/>
                      <a:gd name="connsiteX6" fmla="*/ 15591 w 30179"/>
                      <a:gd name="connsiteY6" fmla="*/ 18151 h 23818"/>
                      <a:gd name="connsiteX7" fmla="*/ 15591 w 30179"/>
                      <a:gd name="connsiteY7" fmla="*/ 20528 h 23818"/>
                      <a:gd name="connsiteX8" fmla="*/ 12801 w 30179"/>
                      <a:gd name="connsiteY8" fmla="*/ 18944 h 23818"/>
                      <a:gd name="connsiteX9" fmla="*/ 9013 w 30179"/>
                      <a:gd name="connsiteY9" fmla="*/ 20528 h 23818"/>
                      <a:gd name="connsiteX10" fmla="*/ 12203 w 30179"/>
                      <a:gd name="connsiteY10" fmla="*/ 23698 h 23818"/>
                      <a:gd name="connsiteX11" fmla="*/ 15990 w 30179"/>
                      <a:gd name="connsiteY11" fmla="*/ 22113 h 23818"/>
                      <a:gd name="connsiteX12" fmla="*/ 15591 w 30179"/>
                      <a:gd name="connsiteY12" fmla="*/ 20727 h 23818"/>
                      <a:gd name="connsiteX13" fmla="*/ 18182 w 30179"/>
                      <a:gd name="connsiteY13" fmla="*/ 22707 h 23818"/>
                      <a:gd name="connsiteX14" fmla="*/ 23764 w 30179"/>
                      <a:gd name="connsiteY14" fmla="*/ 21321 h 23818"/>
                      <a:gd name="connsiteX15" fmla="*/ 23764 w 30179"/>
                      <a:gd name="connsiteY15" fmla="*/ 21321 h 23818"/>
                      <a:gd name="connsiteX16" fmla="*/ 23764 w 30179"/>
                      <a:gd name="connsiteY16" fmla="*/ 21321 h 23818"/>
                      <a:gd name="connsiteX17" fmla="*/ 30142 w 30179"/>
                      <a:gd name="connsiteY17" fmla="*/ 18349 h 23818"/>
                      <a:gd name="connsiteX18" fmla="*/ 14196 w 30179"/>
                      <a:gd name="connsiteY18" fmla="*/ 3691 h 23818"/>
                      <a:gd name="connsiteX19" fmla="*/ 9213 w 30179"/>
                      <a:gd name="connsiteY19" fmla="*/ 2502 h 23818"/>
                      <a:gd name="connsiteX20" fmla="*/ 5426 w 30179"/>
                      <a:gd name="connsiteY20" fmla="*/ 125 h 23818"/>
                      <a:gd name="connsiteX21" fmla="*/ 44 w 30179"/>
                      <a:gd name="connsiteY21" fmla="*/ 1512 h 238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0179" h="23818">
                        <a:moveTo>
                          <a:pt x="44" y="1512"/>
                        </a:moveTo>
                        <a:cubicBezTo>
                          <a:pt x="-355" y="3295"/>
                          <a:pt x="2037" y="4681"/>
                          <a:pt x="4429" y="5276"/>
                        </a:cubicBezTo>
                        <a:cubicBezTo>
                          <a:pt x="5824" y="5672"/>
                          <a:pt x="7020" y="5870"/>
                          <a:pt x="8017" y="5672"/>
                        </a:cubicBezTo>
                        <a:cubicBezTo>
                          <a:pt x="8415" y="6662"/>
                          <a:pt x="9412" y="7454"/>
                          <a:pt x="10807" y="8049"/>
                        </a:cubicBezTo>
                        <a:cubicBezTo>
                          <a:pt x="16987" y="10426"/>
                          <a:pt x="23564" y="12605"/>
                          <a:pt x="22169" y="18151"/>
                        </a:cubicBezTo>
                        <a:lnTo>
                          <a:pt x="21571" y="17755"/>
                        </a:lnTo>
                        <a:cubicBezTo>
                          <a:pt x="18980" y="16567"/>
                          <a:pt x="16588" y="16567"/>
                          <a:pt x="15591" y="18151"/>
                        </a:cubicBezTo>
                        <a:cubicBezTo>
                          <a:pt x="14993" y="18944"/>
                          <a:pt x="15193" y="19736"/>
                          <a:pt x="15591" y="20528"/>
                        </a:cubicBezTo>
                        <a:cubicBezTo>
                          <a:pt x="14993" y="19736"/>
                          <a:pt x="13997" y="19340"/>
                          <a:pt x="12801" y="18944"/>
                        </a:cubicBezTo>
                        <a:cubicBezTo>
                          <a:pt x="10608" y="18349"/>
                          <a:pt x="9213" y="19142"/>
                          <a:pt x="9013" y="20528"/>
                        </a:cubicBezTo>
                        <a:cubicBezTo>
                          <a:pt x="8615" y="22113"/>
                          <a:pt x="10409" y="22905"/>
                          <a:pt x="12203" y="23698"/>
                        </a:cubicBezTo>
                        <a:cubicBezTo>
                          <a:pt x="14395" y="24094"/>
                          <a:pt x="15791" y="23500"/>
                          <a:pt x="15990" y="22113"/>
                        </a:cubicBezTo>
                        <a:cubicBezTo>
                          <a:pt x="16189" y="21519"/>
                          <a:pt x="15990" y="21123"/>
                          <a:pt x="15591" y="20727"/>
                        </a:cubicBezTo>
                        <a:cubicBezTo>
                          <a:pt x="16189" y="21519"/>
                          <a:pt x="17186" y="22113"/>
                          <a:pt x="18182" y="22707"/>
                        </a:cubicBezTo>
                        <a:cubicBezTo>
                          <a:pt x="20973" y="23302"/>
                          <a:pt x="22966" y="23103"/>
                          <a:pt x="23764" y="21321"/>
                        </a:cubicBezTo>
                        <a:lnTo>
                          <a:pt x="23764" y="21321"/>
                        </a:lnTo>
                        <a:lnTo>
                          <a:pt x="23764" y="21321"/>
                        </a:lnTo>
                        <a:cubicBezTo>
                          <a:pt x="27750" y="23103"/>
                          <a:pt x="30541" y="21321"/>
                          <a:pt x="30142" y="18349"/>
                        </a:cubicBezTo>
                        <a:cubicBezTo>
                          <a:pt x="29145" y="11416"/>
                          <a:pt x="20774" y="7851"/>
                          <a:pt x="14196" y="3691"/>
                        </a:cubicBezTo>
                        <a:cubicBezTo>
                          <a:pt x="12601" y="2700"/>
                          <a:pt x="10608" y="2106"/>
                          <a:pt x="9213" y="2502"/>
                        </a:cubicBezTo>
                        <a:cubicBezTo>
                          <a:pt x="8415" y="1512"/>
                          <a:pt x="7220" y="720"/>
                          <a:pt x="5426" y="125"/>
                        </a:cubicBezTo>
                        <a:cubicBezTo>
                          <a:pt x="3233" y="-73"/>
                          <a:pt x="442" y="-271"/>
                          <a:pt x="44" y="15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02" name="Freeform 3801">
                    <a:extLst>
                      <a:ext uri="{FF2B5EF4-FFF2-40B4-BE49-F238E27FC236}">
                        <a16:creationId xmlns:a16="http://schemas.microsoft.com/office/drawing/2014/main" id="{4DBD42E4-01C9-FB72-8997-B576B1C18231}"/>
                      </a:ext>
                    </a:extLst>
                  </p:cNvPr>
                  <p:cNvSpPr/>
                  <p:nvPr/>
                </p:nvSpPr>
                <p:spPr>
                  <a:xfrm>
                    <a:off x="2358555" y="5989293"/>
                    <a:ext cx="18909" cy="17392"/>
                  </a:xfrm>
                  <a:custGeom>
                    <a:avLst/>
                    <a:gdLst>
                      <a:gd name="connsiteX0" fmla="*/ 11013 w 18909"/>
                      <a:gd name="connsiteY0" fmla="*/ 1103 h 17392"/>
                      <a:gd name="connsiteX1" fmla="*/ 4036 w 18909"/>
                      <a:gd name="connsiteY1" fmla="*/ 509 h 17392"/>
                      <a:gd name="connsiteX2" fmla="*/ 5232 w 18909"/>
                      <a:gd name="connsiteY2" fmla="*/ 4867 h 17392"/>
                      <a:gd name="connsiteX3" fmla="*/ 9418 w 18909"/>
                      <a:gd name="connsiteY3" fmla="*/ 12989 h 17392"/>
                      <a:gd name="connsiteX4" fmla="*/ 9418 w 18909"/>
                      <a:gd name="connsiteY4" fmla="*/ 12989 h 17392"/>
                      <a:gd name="connsiteX5" fmla="*/ 4036 w 18909"/>
                      <a:gd name="connsiteY5" fmla="*/ 11206 h 17392"/>
                      <a:gd name="connsiteX6" fmla="*/ 449 w 18909"/>
                      <a:gd name="connsiteY6" fmla="*/ 15168 h 17392"/>
                      <a:gd name="connsiteX7" fmla="*/ 6428 w 18909"/>
                      <a:gd name="connsiteY7" fmla="*/ 17347 h 17392"/>
                      <a:gd name="connsiteX8" fmla="*/ 9817 w 18909"/>
                      <a:gd name="connsiteY8" fmla="*/ 13781 h 17392"/>
                      <a:gd name="connsiteX9" fmla="*/ 18388 w 18909"/>
                      <a:gd name="connsiteY9" fmla="*/ 13781 h 17392"/>
                      <a:gd name="connsiteX10" fmla="*/ 11013 w 18909"/>
                      <a:gd name="connsiteY10" fmla="*/ 1103 h 173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8909" h="17392">
                        <a:moveTo>
                          <a:pt x="11013" y="1103"/>
                        </a:moveTo>
                        <a:cubicBezTo>
                          <a:pt x="8621" y="113"/>
                          <a:pt x="6030" y="-481"/>
                          <a:pt x="4036" y="509"/>
                        </a:cubicBezTo>
                        <a:cubicBezTo>
                          <a:pt x="1246" y="1896"/>
                          <a:pt x="3638" y="3480"/>
                          <a:pt x="5232" y="4867"/>
                        </a:cubicBezTo>
                        <a:cubicBezTo>
                          <a:pt x="8222" y="7442"/>
                          <a:pt x="10016" y="10017"/>
                          <a:pt x="9418" y="12989"/>
                        </a:cubicBezTo>
                        <a:lnTo>
                          <a:pt x="9418" y="12989"/>
                        </a:lnTo>
                        <a:cubicBezTo>
                          <a:pt x="7624" y="12394"/>
                          <a:pt x="5830" y="11206"/>
                          <a:pt x="4036" y="11206"/>
                        </a:cubicBezTo>
                        <a:cubicBezTo>
                          <a:pt x="449" y="11008"/>
                          <a:pt x="-748" y="12790"/>
                          <a:pt x="449" y="15168"/>
                        </a:cubicBezTo>
                        <a:cubicBezTo>
                          <a:pt x="1445" y="17148"/>
                          <a:pt x="4036" y="17545"/>
                          <a:pt x="6428" y="17347"/>
                        </a:cubicBezTo>
                        <a:cubicBezTo>
                          <a:pt x="9219" y="17148"/>
                          <a:pt x="9618" y="15564"/>
                          <a:pt x="9817" y="13781"/>
                        </a:cubicBezTo>
                        <a:cubicBezTo>
                          <a:pt x="12807" y="14375"/>
                          <a:pt x="16793" y="17545"/>
                          <a:pt x="18388" y="13781"/>
                        </a:cubicBezTo>
                        <a:cubicBezTo>
                          <a:pt x="20381" y="10017"/>
                          <a:pt x="16395" y="3480"/>
                          <a:pt x="11013" y="110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03" name="Freeform 3802">
                    <a:extLst>
                      <a:ext uri="{FF2B5EF4-FFF2-40B4-BE49-F238E27FC236}">
                        <a16:creationId xmlns:a16="http://schemas.microsoft.com/office/drawing/2014/main" id="{53D63483-D4B5-40ED-DDC3-AA3083BCEBF1}"/>
                      </a:ext>
                    </a:extLst>
                  </p:cNvPr>
                  <p:cNvSpPr/>
                  <p:nvPr/>
                </p:nvSpPr>
                <p:spPr>
                  <a:xfrm>
                    <a:off x="2261674" y="6025163"/>
                    <a:ext cx="19064" cy="9263"/>
                  </a:xfrm>
                  <a:custGeom>
                    <a:avLst/>
                    <a:gdLst>
                      <a:gd name="connsiteX0" fmla="*/ 18396 w 19064"/>
                      <a:gd name="connsiteY0" fmla="*/ 2671 h 9263"/>
                      <a:gd name="connsiteX1" fmla="*/ 9426 w 19064"/>
                      <a:gd name="connsiteY1" fmla="*/ 492 h 9263"/>
                      <a:gd name="connsiteX2" fmla="*/ 457 w 19064"/>
                      <a:gd name="connsiteY2" fmla="*/ 3662 h 9263"/>
                      <a:gd name="connsiteX3" fmla="*/ 4045 w 19064"/>
                      <a:gd name="connsiteY3" fmla="*/ 9010 h 9263"/>
                      <a:gd name="connsiteX4" fmla="*/ 13413 w 19064"/>
                      <a:gd name="connsiteY4" fmla="*/ 6633 h 9263"/>
                      <a:gd name="connsiteX5" fmla="*/ 18396 w 19064"/>
                      <a:gd name="connsiteY5" fmla="*/ 2671 h 9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064" h="9263">
                        <a:moveTo>
                          <a:pt x="18396" y="2671"/>
                        </a:moveTo>
                        <a:cubicBezTo>
                          <a:pt x="16602" y="-102"/>
                          <a:pt x="12416" y="-498"/>
                          <a:pt x="9426" y="492"/>
                        </a:cubicBezTo>
                        <a:cubicBezTo>
                          <a:pt x="6436" y="1483"/>
                          <a:pt x="1653" y="691"/>
                          <a:pt x="457" y="3662"/>
                        </a:cubicBezTo>
                        <a:cubicBezTo>
                          <a:pt x="-540" y="5643"/>
                          <a:pt x="-141" y="7624"/>
                          <a:pt x="4045" y="9010"/>
                        </a:cubicBezTo>
                        <a:cubicBezTo>
                          <a:pt x="8231" y="10199"/>
                          <a:pt x="9825" y="6831"/>
                          <a:pt x="13413" y="6633"/>
                        </a:cubicBezTo>
                        <a:cubicBezTo>
                          <a:pt x="16204" y="6237"/>
                          <a:pt x="20788" y="6237"/>
                          <a:pt x="18396" y="26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04" name="Freeform 3803">
                    <a:extLst>
                      <a:ext uri="{FF2B5EF4-FFF2-40B4-BE49-F238E27FC236}">
                        <a16:creationId xmlns:a16="http://schemas.microsoft.com/office/drawing/2014/main" id="{14D0EF9C-4D0F-DCE0-A72A-F31781F4BABD}"/>
                      </a:ext>
                    </a:extLst>
                  </p:cNvPr>
                  <p:cNvSpPr/>
                  <p:nvPr/>
                </p:nvSpPr>
                <p:spPr>
                  <a:xfrm>
                    <a:off x="2335084" y="6035813"/>
                    <a:ext cx="12271" cy="12956"/>
                  </a:xfrm>
                  <a:custGeom>
                    <a:avLst/>
                    <a:gdLst>
                      <a:gd name="connsiteX0" fmla="*/ 11960 w 12271"/>
                      <a:gd name="connsiteY0" fmla="*/ 5491 h 12956"/>
                      <a:gd name="connsiteX1" fmla="*/ 4585 w 12271"/>
                      <a:gd name="connsiteY1" fmla="*/ 143 h 12956"/>
                      <a:gd name="connsiteX2" fmla="*/ 0 w 12271"/>
                      <a:gd name="connsiteY2" fmla="*/ 1728 h 12956"/>
                      <a:gd name="connsiteX3" fmla="*/ 4784 w 12271"/>
                      <a:gd name="connsiteY3" fmla="*/ 12028 h 12956"/>
                      <a:gd name="connsiteX4" fmla="*/ 8571 w 12271"/>
                      <a:gd name="connsiteY4" fmla="*/ 12622 h 12956"/>
                      <a:gd name="connsiteX5" fmla="*/ 11960 w 12271"/>
                      <a:gd name="connsiteY5" fmla="*/ 5491 h 129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271" h="12956">
                        <a:moveTo>
                          <a:pt x="11960" y="5491"/>
                        </a:moveTo>
                        <a:cubicBezTo>
                          <a:pt x="11362" y="2520"/>
                          <a:pt x="8372" y="935"/>
                          <a:pt x="4585" y="143"/>
                        </a:cubicBezTo>
                        <a:cubicBezTo>
                          <a:pt x="2392" y="-253"/>
                          <a:pt x="997" y="143"/>
                          <a:pt x="0" y="1728"/>
                        </a:cubicBezTo>
                        <a:cubicBezTo>
                          <a:pt x="1595" y="5095"/>
                          <a:pt x="2990" y="8661"/>
                          <a:pt x="4784" y="12028"/>
                        </a:cubicBezTo>
                        <a:cubicBezTo>
                          <a:pt x="5382" y="13019"/>
                          <a:pt x="7574" y="13217"/>
                          <a:pt x="8571" y="12622"/>
                        </a:cubicBezTo>
                        <a:cubicBezTo>
                          <a:pt x="12159" y="11038"/>
                          <a:pt x="12757" y="8463"/>
                          <a:pt x="11960" y="54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05" name="Freeform 3804">
                    <a:extLst>
                      <a:ext uri="{FF2B5EF4-FFF2-40B4-BE49-F238E27FC236}">
                        <a16:creationId xmlns:a16="http://schemas.microsoft.com/office/drawing/2014/main" id="{6659BC78-2121-DE7E-3C4B-E2B4C4D88443}"/>
                      </a:ext>
                    </a:extLst>
                  </p:cNvPr>
                  <p:cNvSpPr/>
                  <p:nvPr/>
                </p:nvSpPr>
                <p:spPr>
                  <a:xfrm>
                    <a:off x="2288011" y="6044744"/>
                    <a:ext cx="11781" cy="10326"/>
                  </a:xfrm>
                  <a:custGeom>
                    <a:avLst/>
                    <a:gdLst>
                      <a:gd name="connsiteX0" fmla="*/ 631 w 11781"/>
                      <a:gd name="connsiteY0" fmla="*/ 4682 h 10326"/>
                      <a:gd name="connsiteX1" fmla="*/ 2823 w 11781"/>
                      <a:gd name="connsiteY1" fmla="*/ 10030 h 10326"/>
                      <a:gd name="connsiteX2" fmla="*/ 11593 w 11781"/>
                      <a:gd name="connsiteY2" fmla="*/ 5672 h 10326"/>
                      <a:gd name="connsiteX3" fmla="*/ 7208 w 11781"/>
                      <a:gd name="connsiteY3" fmla="*/ 324 h 10326"/>
                      <a:gd name="connsiteX4" fmla="*/ 631 w 11781"/>
                      <a:gd name="connsiteY4" fmla="*/ 4682 h 103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81" h="10326">
                        <a:moveTo>
                          <a:pt x="631" y="4682"/>
                        </a:moveTo>
                        <a:cubicBezTo>
                          <a:pt x="232" y="6663"/>
                          <a:pt x="-1363" y="9040"/>
                          <a:pt x="2823" y="10030"/>
                        </a:cubicBezTo>
                        <a:cubicBezTo>
                          <a:pt x="8006" y="11219"/>
                          <a:pt x="10597" y="8644"/>
                          <a:pt x="11593" y="5672"/>
                        </a:cubicBezTo>
                        <a:cubicBezTo>
                          <a:pt x="12391" y="3493"/>
                          <a:pt x="10597" y="1314"/>
                          <a:pt x="7208" y="324"/>
                        </a:cubicBezTo>
                        <a:cubicBezTo>
                          <a:pt x="1826" y="-1063"/>
                          <a:pt x="1627" y="2305"/>
                          <a:pt x="631" y="46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06" name="Freeform 3805">
                    <a:extLst>
                      <a:ext uri="{FF2B5EF4-FFF2-40B4-BE49-F238E27FC236}">
                        <a16:creationId xmlns:a16="http://schemas.microsoft.com/office/drawing/2014/main" id="{1B708CEB-C426-DABF-3110-DAA833B9AB4B}"/>
                      </a:ext>
                    </a:extLst>
                  </p:cNvPr>
                  <p:cNvSpPr/>
                  <p:nvPr/>
                </p:nvSpPr>
                <p:spPr>
                  <a:xfrm>
                    <a:off x="2306580" y="6019911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199 w 199"/>
                      <a:gd name="connsiteY1" fmla="*/ 198 h 198"/>
                      <a:gd name="connsiteX2" fmla="*/ 0 w 199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199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07" name="Freeform 3806">
                    <a:extLst>
                      <a:ext uri="{FF2B5EF4-FFF2-40B4-BE49-F238E27FC236}">
                        <a16:creationId xmlns:a16="http://schemas.microsoft.com/office/drawing/2014/main" id="{3AEF9FF8-8E01-864F-2DAA-40F8D628C8EC}"/>
                      </a:ext>
                    </a:extLst>
                  </p:cNvPr>
                  <p:cNvSpPr/>
                  <p:nvPr/>
                </p:nvSpPr>
                <p:spPr>
                  <a:xfrm>
                    <a:off x="2293129" y="6016171"/>
                    <a:ext cx="13252" cy="11541"/>
                  </a:xfrm>
                  <a:custGeom>
                    <a:avLst/>
                    <a:gdLst>
                      <a:gd name="connsiteX0" fmla="*/ 894 w 13252"/>
                      <a:gd name="connsiteY0" fmla="*/ 1363 h 11541"/>
                      <a:gd name="connsiteX1" fmla="*/ 3684 w 13252"/>
                      <a:gd name="connsiteY1" fmla="*/ 11069 h 11541"/>
                      <a:gd name="connsiteX2" fmla="*/ 11259 w 13252"/>
                      <a:gd name="connsiteY2" fmla="*/ 6117 h 11541"/>
                      <a:gd name="connsiteX3" fmla="*/ 13252 w 13252"/>
                      <a:gd name="connsiteY3" fmla="*/ 3740 h 11541"/>
                      <a:gd name="connsiteX4" fmla="*/ 12056 w 13252"/>
                      <a:gd name="connsiteY4" fmla="*/ 3145 h 11541"/>
                      <a:gd name="connsiteX5" fmla="*/ 894 w 13252"/>
                      <a:gd name="connsiteY5" fmla="*/ 1363 h 115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252" h="11541">
                        <a:moveTo>
                          <a:pt x="894" y="1363"/>
                        </a:moveTo>
                        <a:cubicBezTo>
                          <a:pt x="-1299" y="3344"/>
                          <a:pt x="894" y="10078"/>
                          <a:pt x="3684" y="11069"/>
                        </a:cubicBezTo>
                        <a:cubicBezTo>
                          <a:pt x="10661" y="13050"/>
                          <a:pt x="9465" y="8296"/>
                          <a:pt x="11259" y="6117"/>
                        </a:cubicBezTo>
                        <a:lnTo>
                          <a:pt x="13252" y="3740"/>
                        </a:lnTo>
                        <a:lnTo>
                          <a:pt x="12056" y="3145"/>
                        </a:lnTo>
                        <a:cubicBezTo>
                          <a:pt x="8468" y="1759"/>
                          <a:pt x="4681" y="-2005"/>
                          <a:pt x="894" y="13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08" name="Freeform 3807">
                    <a:extLst>
                      <a:ext uri="{FF2B5EF4-FFF2-40B4-BE49-F238E27FC236}">
                        <a16:creationId xmlns:a16="http://schemas.microsoft.com/office/drawing/2014/main" id="{51C6D9DA-EB42-29AA-9AB4-51B4762EAE8C}"/>
                      </a:ext>
                    </a:extLst>
                  </p:cNvPr>
                  <p:cNvSpPr/>
                  <p:nvPr/>
                </p:nvSpPr>
                <p:spPr>
                  <a:xfrm>
                    <a:off x="2232830" y="5926215"/>
                    <a:ext cx="17142" cy="10007"/>
                  </a:xfrm>
                  <a:custGeom>
                    <a:avLst/>
                    <a:gdLst>
                      <a:gd name="connsiteX0" fmla="*/ 1794 w 17142"/>
                      <a:gd name="connsiteY0" fmla="*/ 0 h 10007"/>
                      <a:gd name="connsiteX1" fmla="*/ 0 w 17142"/>
                      <a:gd name="connsiteY1" fmla="*/ 5150 h 10007"/>
                      <a:gd name="connsiteX2" fmla="*/ 14352 w 17142"/>
                      <a:gd name="connsiteY2" fmla="*/ 9904 h 10007"/>
                      <a:gd name="connsiteX3" fmla="*/ 17142 w 17142"/>
                      <a:gd name="connsiteY3" fmla="*/ 8320 h 10007"/>
                      <a:gd name="connsiteX4" fmla="*/ 10166 w 17142"/>
                      <a:gd name="connsiteY4" fmla="*/ 3367 h 10007"/>
                      <a:gd name="connsiteX5" fmla="*/ 1794 w 17142"/>
                      <a:gd name="connsiteY5" fmla="*/ 0 h 100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142" h="10007">
                        <a:moveTo>
                          <a:pt x="1794" y="0"/>
                        </a:moveTo>
                        <a:cubicBezTo>
                          <a:pt x="1196" y="1585"/>
                          <a:pt x="598" y="3367"/>
                          <a:pt x="0" y="5150"/>
                        </a:cubicBezTo>
                        <a:cubicBezTo>
                          <a:pt x="4784" y="6735"/>
                          <a:pt x="9568" y="8518"/>
                          <a:pt x="14352" y="9904"/>
                        </a:cubicBezTo>
                        <a:cubicBezTo>
                          <a:pt x="15547" y="10301"/>
                          <a:pt x="17142" y="9508"/>
                          <a:pt x="17142" y="8320"/>
                        </a:cubicBezTo>
                        <a:cubicBezTo>
                          <a:pt x="16943" y="5348"/>
                          <a:pt x="13554" y="4358"/>
                          <a:pt x="10166" y="3367"/>
                        </a:cubicBezTo>
                        <a:cubicBezTo>
                          <a:pt x="7176" y="2773"/>
                          <a:pt x="4585" y="594"/>
                          <a:pt x="1794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09" name="Freeform 3808">
                    <a:extLst>
                      <a:ext uri="{FF2B5EF4-FFF2-40B4-BE49-F238E27FC236}">
                        <a16:creationId xmlns:a16="http://schemas.microsoft.com/office/drawing/2014/main" id="{76F96F04-6248-8620-33CA-A510BA3980E9}"/>
                      </a:ext>
                    </a:extLst>
                  </p:cNvPr>
                  <p:cNvSpPr/>
                  <p:nvPr/>
                </p:nvSpPr>
                <p:spPr>
                  <a:xfrm>
                    <a:off x="2282724" y="5998172"/>
                    <a:ext cx="11251" cy="12036"/>
                  </a:xfrm>
                  <a:custGeom>
                    <a:avLst/>
                    <a:gdLst>
                      <a:gd name="connsiteX0" fmla="*/ 10502 w 11251"/>
                      <a:gd name="connsiteY0" fmla="*/ 3119 h 12036"/>
                      <a:gd name="connsiteX1" fmla="*/ 137 w 11251"/>
                      <a:gd name="connsiteY1" fmla="*/ 2128 h 12036"/>
                      <a:gd name="connsiteX2" fmla="*/ 8309 w 11251"/>
                      <a:gd name="connsiteY2" fmla="*/ 12033 h 12036"/>
                      <a:gd name="connsiteX3" fmla="*/ 10302 w 11251"/>
                      <a:gd name="connsiteY3" fmla="*/ 5100 h 12036"/>
                      <a:gd name="connsiteX4" fmla="*/ 10502 w 11251"/>
                      <a:gd name="connsiteY4" fmla="*/ 3119 h 120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51" h="12036">
                        <a:moveTo>
                          <a:pt x="10502" y="3119"/>
                        </a:moveTo>
                        <a:cubicBezTo>
                          <a:pt x="6914" y="1138"/>
                          <a:pt x="2728" y="-2230"/>
                          <a:pt x="137" y="2128"/>
                        </a:cubicBezTo>
                        <a:cubicBezTo>
                          <a:pt x="-1059" y="4109"/>
                          <a:pt x="5917" y="12231"/>
                          <a:pt x="8309" y="12033"/>
                        </a:cubicBezTo>
                        <a:cubicBezTo>
                          <a:pt x="13890" y="11240"/>
                          <a:pt x="9704" y="7476"/>
                          <a:pt x="10302" y="5100"/>
                        </a:cubicBezTo>
                        <a:cubicBezTo>
                          <a:pt x="10302" y="4307"/>
                          <a:pt x="10302" y="3713"/>
                          <a:pt x="10502" y="31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10" name="Freeform 3809">
                    <a:extLst>
                      <a:ext uri="{FF2B5EF4-FFF2-40B4-BE49-F238E27FC236}">
                        <a16:creationId xmlns:a16="http://schemas.microsoft.com/office/drawing/2014/main" id="{28BAB65B-5FFF-4DF5-71CF-2FB7B9B7FC31}"/>
                      </a:ext>
                    </a:extLst>
                  </p:cNvPr>
                  <p:cNvSpPr/>
                  <p:nvPr/>
                </p:nvSpPr>
                <p:spPr>
                  <a:xfrm>
                    <a:off x="2293226" y="6001093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0 h 198"/>
                      <a:gd name="connsiteX1" fmla="*/ 0 w 199"/>
                      <a:gd name="connsiteY1" fmla="*/ 0 h 198"/>
                      <a:gd name="connsiteX2" fmla="*/ 0 w 199"/>
                      <a:gd name="connsiteY2" fmla="*/ 0 h 198"/>
                      <a:gd name="connsiteX3" fmla="*/ 0 w 199"/>
                      <a:gd name="connsiteY3" fmla="*/ 198 h 198"/>
                      <a:gd name="connsiteX4" fmla="*/ 199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199" y="0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11" name="Freeform 3810">
                    <a:extLst>
                      <a:ext uri="{FF2B5EF4-FFF2-40B4-BE49-F238E27FC236}">
                        <a16:creationId xmlns:a16="http://schemas.microsoft.com/office/drawing/2014/main" id="{372B6A22-02C2-279B-19F4-D68954381B78}"/>
                      </a:ext>
                    </a:extLst>
                  </p:cNvPr>
                  <p:cNvSpPr/>
                  <p:nvPr/>
                </p:nvSpPr>
                <p:spPr>
                  <a:xfrm>
                    <a:off x="2245786" y="6012582"/>
                    <a:ext cx="21864" cy="5633"/>
                  </a:xfrm>
                  <a:custGeom>
                    <a:avLst/>
                    <a:gdLst>
                      <a:gd name="connsiteX0" fmla="*/ 21726 w 21864"/>
                      <a:gd name="connsiteY0" fmla="*/ 3367 h 5633"/>
                      <a:gd name="connsiteX1" fmla="*/ 17142 w 21864"/>
                      <a:gd name="connsiteY1" fmla="*/ 594 h 5633"/>
                      <a:gd name="connsiteX2" fmla="*/ 0 w 21864"/>
                      <a:gd name="connsiteY2" fmla="*/ 0 h 5633"/>
                      <a:gd name="connsiteX3" fmla="*/ 7176 w 21864"/>
                      <a:gd name="connsiteY3" fmla="*/ 5546 h 5633"/>
                      <a:gd name="connsiteX4" fmla="*/ 18537 w 21864"/>
                      <a:gd name="connsiteY4" fmla="*/ 5546 h 5633"/>
                      <a:gd name="connsiteX5" fmla="*/ 21726 w 21864"/>
                      <a:gd name="connsiteY5" fmla="*/ 3367 h 56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1864" h="5633">
                        <a:moveTo>
                          <a:pt x="21726" y="3367"/>
                        </a:moveTo>
                        <a:cubicBezTo>
                          <a:pt x="21328" y="1783"/>
                          <a:pt x="19135" y="792"/>
                          <a:pt x="17142" y="594"/>
                        </a:cubicBezTo>
                        <a:cubicBezTo>
                          <a:pt x="11362" y="396"/>
                          <a:pt x="5780" y="198"/>
                          <a:pt x="0" y="0"/>
                        </a:cubicBezTo>
                        <a:cubicBezTo>
                          <a:pt x="399" y="3169"/>
                          <a:pt x="1794" y="5943"/>
                          <a:pt x="7176" y="5546"/>
                        </a:cubicBezTo>
                        <a:cubicBezTo>
                          <a:pt x="10963" y="5348"/>
                          <a:pt x="14352" y="4754"/>
                          <a:pt x="18537" y="5546"/>
                        </a:cubicBezTo>
                        <a:cubicBezTo>
                          <a:pt x="20929" y="5943"/>
                          <a:pt x="22324" y="4952"/>
                          <a:pt x="21726" y="33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12" name="Freeform 3811">
                    <a:extLst>
                      <a:ext uri="{FF2B5EF4-FFF2-40B4-BE49-F238E27FC236}">
                        <a16:creationId xmlns:a16="http://schemas.microsoft.com/office/drawing/2014/main" id="{068E026D-7965-8B7F-08E0-2D1521EBCFC5}"/>
                      </a:ext>
                    </a:extLst>
                  </p:cNvPr>
                  <p:cNvSpPr/>
                  <p:nvPr/>
                </p:nvSpPr>
                <p:spPr>
                  <a:xfrm>
                    <a:off x="2245587" y="6012582"/>
                    <a:ext cx="199" cy="19808"/>
                  </a:xfrm>
                  <a:custGeom>
                    <a:avLst/>
                    <a:gdLst>
                      <a:gd name="connsiteX0" fmla="*/ 0 w 199"/>
                      <a:gd name="connsiteY0" fmla="*/ 0 h 19808"/>
                      <a:gd name="connsiteX1" fmla="*/ 199 w 199"/>
                      <a:gd name="connsiteY1" fmla="*/ 0 h 19808"/>
                      <a:gd name="connsiteX2" fmla="*/ 199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0" y="0"/>
                        </a:moveTo>
                        <a:lnTo>
                          <a:pt x="199" y="0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13" name="Freeform 3812">
                    <a:extLst>
                      <a:ext uri="{FF2B5EF4-FFF2-40B4-BE49-F238E27FC236}">
                        <a16:creationId xmlns:a16="http://schemas.microsoft.com/office/drawing/2014/main" id="{194EC5CF-9EFC-862F-1DB9-4A7EF3B66178}"/>
                      </a:ext>
                    </a:extLst>
                  </p:cNvPr>
                  <p:cNvSpPr/>
                  <p:nvPr/>
                </p:nvSpPr>
                <p:spPr>
                  <a:xfrm>
                    <a:off x="2306357" y="5987004"/>
                    <a:ext cx="10574" cy="9640"/>
                  </a:xfrm>
                  <a:custGeom>
                    <a:avLst/>
                    <a:gdLst>
                      <a:gd name="connsiteX0" fmla="*/ 5007 w 10574"/>
                      <a:gd name="connsiteY0" fmla="*/ 9533 h 9640"/>
                      <a:gd name="connsiteX1" fmla="*/ 10389 w 10574"/>
                      <a:gd name="connsiteY1" fmla="*/ 6166 h 9640"/>
                      <a:gd name="connsiteX2" fmla="*/ 5406 w 10574"/>
                      <a:gd name="connsiteY2" fmla="*/ 223 h 9640"/>
                      <a:gd name="connsiteX3" fmla="*/ 24 w 10574"/>
                      <a:gd name="connsiteY3" fmla="*/ 2006 h 9640"/>
                      <a:gd name="connsiteX4" fmla="*/ 5007 w 10574"/>
                      <a:gd name="connsiteY4" fmla="*/ 9533 h 96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74" h="9640">
                        <a:moveTo>
                          <a:pt x="5007" y="9533"/>
                        </a:moveTo>
                        <a:cubicBezTo>
                          <a:pt x="8994" y="10127"/>
                          <a:pt x="9791" y="8146"/>
                          <a:pt x="10389" y="6166"/>
                        </a:cubicBezTo>
                        <a:cubicBezTo>
                          <a:pt x="11186" y="3590"/>
                          <a:pt x="9392" y="1411"/>
                          <a:pt x="5406" y="223"/>
                        </a:cubicBezTo>
                        <a:cubicBezTo>
                          <a:pt x="2814" y="-371"/>
                          <a:pt x="422" y="223"/>
                          <a:pt x="24" y="2006"/>
                        </a:cubicBezTo>
                        <a:cubicBezTo>
                          <a:pt x="-175" y="4977"/>
                          <a:pt x="821" y="7750"/>
                          <a:pt x="5007" y="95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14" name="Freeform 3813">
                    <a:extLst>
                      <a:ext uri="{FF2B5EF4-FFF2-40B4-BE49-F238E27FC236}">
                        <a16:creationId xmlns:a16="http://schemas.microsoft.com/office/drawing/2014/main" id="{BD624AF0-4690-6198-90A0-8F290FFE08E8}"/>
                      </a:ext>
                    </a:extLst>
                  </p:cNvPr>
                  <p:cNvSpPr/>
                  <p:nvPr/>
                </p:nvSpPr>
                <p:spPr>
                  <a:xfrm>
                    <a:off x="2317602" y="6074892"/>
                    <a:ext cx="10455" cy="10142"/>
                  </a:xfrm>
                  <a:custGeom>
                    <a:avLst/>
                    <a:gdLst>
                      <a:gd name="connsiteX0" fmla="*/ 10306 w 10455"/>
                      <a:gd name="connsiteY0" fmla="*/ 7615 h 10142"/>
                      <a:gd name="connsiteX1" fmla="*/ 10306 w 10455"/>
                      <a:gd name="connsiteY1" fmla="*/ 6031 h 10142"/>
                      <a:gd name="connsiteX2" fmla="*/ 10306 w 10455"/>
                      <a:gd name="connsiteY2" fmla="*/ 6031 h 10142"/>
                      <a:gd name="connsiteX3" fmla="*/ 6519 w 10455"/>
                      <a:gd name="connsiteY3" fmla="*/ 682 h 10142"/>
                      <a:gd name="connsiteX4" fmla="*/ 340 w 10455"/>
                      <a:gd name="connsiteY4" fmla="*/ 2465 h 10142"/>
                      <a:gd name="connsiteX5" fmla="*/ 1337 w 10455"/>
                      <a:gd name="connsiteY5" fmla="*/ 8012 h 10142"/>
                      <a:gd name="connsiteX6" fmla="*/ 3529 w 10455"/>
                      <a:gd name="connsiteY6" fmla="*/ 9596 h 10142"/>
                      <a:gd name="connsiteX7" fmla="*/ 10306 w 10455"/>
                      <a:gd name="connsiteY7" fmla="*/ 7615 h 101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455" h="10142">
                        <a:moveTo>
                          <a:pt x="10306" y="7615"/>
                        </a:moveTo>
                        <a:cubicBezTo>
                          <a:pt x="10506" y="7021"/>
                          <a:pt x="10506" y="6625"/>
                          <a:pt x="10306" y="6031"/>
                        </a:cubicBezTo>
                        <a:lnTo>
                          <a:pt x="10306" y="6031"/>
                        </a:lnTo>
                        <a:cubicBezTo>
                          <a:pt x="10705" y="4050"/>
                          <a:pt x="9708" y="2069"/>
                          <a:pt x="6519" y="682"/>
                        </a:cubicBezTo>
                        <a:cubicBezTo>
                          <a:pt x="3131" y="-704"/>
                          <a:pt x="739" y="88"/>
                          <a:pt x="340" y="2465"/>
                        </a:cubicBezTo>
                        <a:cubicBezTo>
                          <a:pt x="-59" y="4248"/>
                          <a:pt x="-457" y="6427"/>
                          <a:pt x="1337" y="8012"/>
                        </a:cubicBezTo>
                        <a:cubicBezTo>
                          <a:pt x="1935" y="8606"/>
                          <a:pt x="2532" y="9200"/>
                          <a:pt x="3529" y="9596"/>
                        </a:cubicBezTo>
                        <a:cubicBezTo>
                          <a:pt x="7316" y="10785"/>
                          <a:pt x="9509" y="9992"/>
                          <a:pt x="10306" y="761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15" name="Freeform 3814">
                    <a:extLst>
                      <a:ext uri="{FF2B5EF4-FFF2-40B4-BE49-F238E27FC236}">
                        <a16:creationId xmlns:a16="http://schemas.microsoft.com/office/drawing/2014/main" id="{51C424E1-FB86-6334-80E3-0045FDF77D1D}"/>
                      </a:ext>
                    </a:extLst>
                  </p:cNvPr>
                  <p:cNvSpPr/>
                  <p:nvPr/>
                </p:nvSpPr>
                <p:spPr>
                  <a:xfrm>
                    <a:off x="2218138" y="5810801"/>
                    <a:ext cx="11970" cy="21050"/>
                  </a:xfrm>
                  <a:custGeom>
                    <a:avLst/>
                    <a:gdLst>
                      <a:gd name="connsiteX0" fmla="*/ 1337 w 11970"/>
                      <a:gd name="connsiteY0" fmla="*/ 3098 h 21050"/>
                      <a:gd name="connsiteX1" fmla="*/ 1138 w 11970"/>
                      <a:gd name="connsiteY1" fmla="*/ 5871 h 21050"/>
                      <a:gd name="connsiteX2" fmla="*/ 1138 w 11970"/>
                      <a:gd name="connsiteY2" fmla="*/ 5871 h 21050"/>
                      <a:gd name="connsiteX3" fmla="*/ 141 w 11970"/>
                      <a:gd name="connsiteY3" fmla="*/ 10823 h 21050"/>
                      <a:gd name="connsiteX4" fmla="*/ 2732 w 11970"/>
                      <a:gd name="connsiteY4" fmla="*/ 15775 h 21050"/>
                      <a:gd name="connsiteX5" fmla="*/ 3729 w 11970"/>
                      <a:gd name="connsiteY5" fmla="*/ 10823 h 21050"/>
                      <a:gd name="connsiteX6" fmla="*/ 3330 w 11970"/>
                      <a:gd name="connsiteY6" fmla="*/ 8644 h 21050"/>
                      <a:gd name="connsiteX7" fmla="*/ 5722 w 11970"/>
                      <a:gd name="connsiteY7" fmla="*/ 9437 h 21050"/>
                      <a:gd name="connsiteX8" fmla="*/ 8313 w 11970"/>
                      <a:gd name="connsiteY8" fmla="*/ 9635 h 21050"/>
                      <a:gd name="connsiteX9" fmla="*/ 8513 w 11970"/>
                      <a:gd name="connsiteY9" fmla="*/ 11021 h 21050"/>
                      <a:gd name="connsiteX10" fmla="*/ 7915 w 11970"/>
                      <a:gd name="connsiteY10" fmla="*/ 17360 h 21050"/>
                      <a:gd name="connsiteX11" fmla="*/ 10705 w 11970"/>
                      <a:gd name="connsiteY11" fmla="*/ 20926 h 21050"/>
                      <a:gd name="connsiteX12" fmla="*/ 11303 w 11970"/>
                      <a:gd name="connsiteY12" fmla="*/ 15379 h 21050"/>
                      <a:gd name="connsiteX13" fmla="*/ 10905 w 11970"/>
                      <a:gd name="connsiteY13" fmla="*/ 13993 h 21050"/>
                      <a:gd name="connsiteX14" fmla="*/ 11901 w 11970"/>
                      <a:gd name="connsiteY14" fmla="*/ 9635 h 21050"/>
                      <a:gd name="connsiteX15" fmla="*/ 10705 w 11970"/>
                      <a:gd name="connsiteY15" fmla="*/ 6069 h 21050"/>
                      <a:gd name="connsiteX16" fmla="*/ 10705 w 11970"/>
                      <a:gd name="connsiteY16" fmla="*/ 5871 h 21050"/>
                      <a:gd name="connsiteX17" fmla="*/ 7516 w 11970"/>
                      <a:gd name="connsiteY17" fmla="*/ 127 h 21050"/>
                      <a:gd name="connsiteX18" fmla="*/ 1337 w 11970"/>
                      <a:gd name="connsiteY18" fmla="*/ 3098 h 21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1970" h="21050">
                        <a:moveTo>
                          <a:pt x="1337" y="3098"/>
                        </a:moveTo>
                        <a:cubicBezTo>
                          <a:pt x="1138" y="4088"/>
                          <a:pt x="938" y="4881"/>
                          <a:pt x="1138" y="5871"/>
                        </a:cubicBezTo>
                        <a:cubicBezTo>
                          <a:pt x="1138" y="5871"/>
                          <a:pt x="1138" y="5871"/>
                          <a:pt x="1138" y="5871"/>
                        </a:cubicBezTo>
                        <a:cubicBezTo>
                          <a:pt x="-258" y="5673"/>
                          <a:pt x="-58" y="8248"/>
                          <a:pt x="141" y="10823"/>
                        </a:cubicBezTo>
                        <a:cubicBezTo>
                          <a:pt x="540" y="13597"/>
                          <a:pt x="1337" y="15181"/>
                          <a:pt x="2732" y="15775"/>
                        </a:cubicBezTo>
                        <a:cubicBezTo>
                          <a:pt x="4127" y="15577"/>
                          <a:pt x="4127" y="13398"/>
                          <a:pt x="3729" y="10823"/>
                        </a:cubicBezTo>
                        <a:cubicBezTo>
                          <a:pt x="3530" y="10031"/>
                          <a:pt x="3530" y="9239"/>
                          <a:pt x="3330" y="8644"/>
                        </a:cubicBezTo>
                        <a:cubicBezTo>
                          <a:pt x="3928" y="9040"/>
                          <a:pt x="4725" y="9239"/>
                          <a:pt x="5722" y="9437"/>
                        </a:cubicBezTo>
                        <a:cubicBezTo>
                          <a:pt x="6918" y="9635"/>
                          <a:pt x="7715" y="9635"/>
                          <a:pt x="8313" y="9635"/>
                        </a:cubicBezTo>
                        <a:cubicBezTo>
                          <a:pt x="8313" y="10229"/>
                          <a:pt x="8513" y="10625"/>
                          <a:pt x="8513" y="11021"/>
                        </a:cubicBezTo>
                        <a:cubicBezTo>
                          <a:pt x="6918" y="11418"/>
                          <a:pt x="7117" y="14587"/>
                          <a:pt x="7915" y="17360"/>
                        </a:cubicBezTo>
                        <a:cubicBezTo>
                          <a:pt x="8513" y="19935"/>
                          <a:pt x="9709" y="21520"/>
                          <a:pt x="10705" y="20926"/>
                        </a:cubicBezTo>
                        <a:cubicBezTo>
                          <a:pt x="11901" y="20331"/>
                          <a:pt x="11901" y="18351"/>
                          <a:pt x="11303" y="15379"/>
                        </a:cubicBezTo>
                        <a:lnTo>
                          <a:pt x="10905" y="13993"/>
                        </a:lnTo>
                        <a:cubicBezTo>
                          <a:pt x="11901" y="13795"/>
                          <a:pt x="12101" y="12210"/>
                          <a:pt x="11901" y="9635"/>
                        </a:cubicBezTo>
                        <a:cubicBezTo>
                          <a:pt x="11702" y="8050"/>
                          <a:pt x="11303" y="6861"/>
                          <a:pt x="10705" y="6069"/>
                        </a:cubicBezTo>
                        <a:cubicBezTo>
                          <a:pt x="10705" y="6069"/>
                          <a:pt x="10705" y="6069"/>
                          <a:pt x="10705" y="5871"/>
                        </a:cubicBezTo>
                        <a:cubicBezTo>
                          <a:pt x="10905" y="3890"/>
                          <a:pt x="11901" y="1315"/>
                          <a:pt x="7516" y="127"/>
                        </a:cubicBezTo>
                        <a:cubicBezTo>
                          <a:pt x="3928" y="-468"/>
                          <a:pt x="1736" y="1117"/>
                          <a:pt x="1337" y="309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16" name="Freeform 3815">
                    <a:extLst>
                      <a:ext uri="{FF2B5EF4-FFF2-40B4-BE49-F238E27FC236}">
                        <a16:creationId xmlns:a16="http://schemas.microsoft.com/office/drawing/2014/main" id="{888B474E-C800-6BE9-6026-65F08F59C423}"/>
                      </a:ext>
                    </a:extLst>
                  </p:cNvPr>
                  <p:cNvSpPr/>
                  <p:nvPr/>
                </p:nvSpPr>
                <p:spPr>
                  <a:xfrm>
                    <a:off x="2306680" y="6011661"/>
                    <a:ext cx="18637" cy="8662"/>
                  </a:xfrm>
                  <a:custGeom>
                    <a:avLst/>
                    <a:gdLst>
                      <a:gd name="connsiteX0" fmla="*/ 10664 w 18637"/>
                      <a:gd name="connsiteY0" fmla="*/ 6665 h 8662"/>
                      <a:gd name="connsiteX1" fmla="*/ 13255 w 18637"/>
                      <a:gd name="connsiteY1" fmla="*/ 8250 h 8662"/>
                      <a:gd name="connsiteX2" fmla="*/ 18637 w 18637"/>
                      <a:gd name="connsiteY2" fmla="*/ 6071 h 8662"/>
                      <a:gd name="connsiteX3" fmla="*/ 15248 w 18637"/>
                      <a:gd name="connsiteY3" fmla="*/ 921 h 8662"/>
                      <a:gd name="connsiteX4" fmla="*/ 9468 w 18637"/>
                      <a:gd name="connsiteY4" fmla="*/ 1911 h 8662"/>
                      <a:gd name="connsiteX5" fmla="*/ 5880 w 18637"/>
                      <a:gd name="connsiteY5" fmla="*/ 128 h 8662"/>
                      <a:gd name="connsiteX6" fmla="*/ 897 w 18637"/>
                      <a:gd name="connsiteY6" fmla="*/ 2505 h 8662"/>
                      <a:gd name="connsiteX7" fmla="*/ 299 w 18637"/>
                      <a:gd name="connsiteY7" fmla="*/ 8250 h 8662"/>
                      <a:gd name="connsiteX8" fmla="*/ 8471 w 18637"/>
                      <a:gd name="connsiteY8" fmla="*/ 7854 h 8662"/>
                      <a:gd name="connsiteX9" fmla="*/ 10664 w 18637"/>
                      <a:gd name="connsiteY9" fmla="*/ 6665 h 86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637" h="8662">
                        <a:moveTo>
                          <a:pt x="10664" y="6665"/>
                        </a:moveTo>
                        <a:cubicBezTo>
                          <a:pt x="11262" y="7260"/>
                          <a:pt x="12259" y="7854"/>
                          <a:pt x="13255" y="8250"/>
                        </a:cubicBezTo>
                        <a:cubicBezTo>
                          <a:pt x="16245" y="9439"/>
                          <a:pt x="17441" y="7854"/>
                          <a:pt x="18637" y="6071"/>
                        </a:cubicBezTo>
                        <a:cubicBezTo>
                          <a:pt x="18238" y="4486"/>
                          <a:pt x="18836" y="2307"/>
                          <a:pt x="15248" y="921"/>
                        </a:cubicBezTo>
                        <a:cubicBezTo>
                          <a:pt x="12458" y="-70"/>
                          <a:pt x="10265" y="326"/>
                          <a:pt x="9468" y="1911"/>
                        </a:cubicBezTo>
                        <a:cubicBezTo>
                          <a:pt x="8671" y="1119"/>
                          <a:pt x="7475" y="524"/>
                          <a:pt x="5880" y="128"/>
                        </a:cubicBezTo>
                        <a:cubicBezTo>
                          <a:pt x="2890" y="-466"/>
                          <a:pt x="1894" y="1119"/>
                          <a:pt x="897" y="2505"/>
                        </a:cubicBezTo>
                        <a:cubicBezTo>
                          <a:pt x="-498" y="4288"/>
                          <a:pt x="100" y="6269"/>
                          <a:pt x="299" y="8250"/>
                        </a:cubicBezTo>
                        <a:cubicBezTo>
                          <a:pt x="3090" y="8250"/>
                          <a:pt x="5880" y="8448"/>
                          <a:pt x="8471" y="7854"/>
                        </a:cubicBezTo>
                        <a:cubicBezTo>
                          <a:pt x="9269" y="7854"/>
                          <a:pt x="10066" y="7260"/>
                          <a:pt x="10664" y="66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17" name="Freeform 3816">
                    <a:extLst>
                      <a:ext uri="{FF2B5EF4-FFF2-40B4-BE49-F238E27FC236}">
                        <a16:creationId xmlns:a16="http://schemas.microsoft.com/office/drawing/2014/main" id="{2A7CA1E3-A839-EBF9-E735-98F06693FEB8}"/>
                      </a:ext>
                    </a:extLst>
                  </p:cNvPr>
                  <p:cNvSpPr/>
                  <p:nvPr/>
                </p:nvSpPr>
                <p:spPr>
                  <a:xfrm>
                    <a:off x="2306580" y="6019911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198 h 198"/>
                      <a:gd name="connsiteX1" fmla="*/ 199 w 199"/>
                      <a:gd name="connsiteY1" fmla="*/ 0 h 198"/>
                      <a:gd name="connsiteX2" fmla="*/ 0 w 199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199" y="198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18" name="Freeform 3817">
                    <a:extLst>
                      <a:ext uri="{FF2B5EF4-FFF2-40B4-BE49-F238E27FC236}">
                        <a16:creationId xmlns:a16="http://schemas.microsoft.com/office/drawing/2014/main" id="{076ADD10-C63F-1FE9-1311-4A49EEA280D9}"/>
                      </a:ext>
                    </a:extLst>
                  </p:cNvPr>
                  <p:cNvSpPr/>
                  <p:nvPr/>
                </p:nvSpPr>
                <p:spPr>
                  <a:xfrm>
                    <a:off x="2279472" y="5954621"/>
                    <a:ext cx="11978" cy="8130"/>
                  </a:xfrm>
                  <a:custGeom>
                    <a:avLst/>
                    <a:gdLst>
                      <a:gd name="connsiteX0" fmla="*/ 11960 w 11978"/>
                      <a:gd name="connsiteY0" fmla="*/ 6062 h 8130"/>
                      <a:gd name="connsiteX1" fmla="*/ 4186 w 11978"/>
                      <a:gd name="connsiteY1" fmla="*/ 119 h 8130"/>
                      <a:gd name="connsiteX2" fmla="*/ 0 w 11978"/>
                      <a:gd name="connsiteY2" fmla="*/ 1902 h 8130"/>
                      <a:gd name="connsiteX3" fmla="*/ 8372 w 11978"/>
                      <a:gd name="connsiteY3" fmla="*/ 8042 h 8130"/>
                      <a:gd name="connsiteX4" fmla="*/ 11960 w 11978"/>
                      <a:gd name="connsiteY4" fmla="*/ 6062 h 81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78" h="8130">
                        <a:moveTo>
                          <a:pt x="11960" y="6062"/>
                        </a:moveTo>
                        <a:cubicBezTo>
                          <a:pt x="11561" y="2892"/>
                          <a:pt x="8571" y="911"/>
                          <a:pt x="4186" y="119"/>
                        </a:cubicBezTo>
                        <a:cubicBezTo>
                          <a:pt x="1993" y="-277"/>
                          <a:pt x="598" y="317"/>
                          <a:pt x="0" y="1902"/>
                        </a:cubicBezTo>
                        <a:cubicBezTo>
                          <a:pt x="1594" y="4477"/>
                          <a:pt x="4186" y="6854"/>
                          <a:pt x="8372" y="8042"/>
                        </a:cubicBezTo>
                        <a:cubicBezTo>
                          <a:pt x="10763" y="8439"/>
                          <a:pt x="12159" y="7448"/>
                          <a:pt x="11960" y="60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19" name="Freeform 3818">
                    <a:extLst>
                      <a:ext uri="{FF2B5EF4-FFF2-40B4-BE49-F238E27FC236}">
                        <a16:creationId xmlns:a16="http://schemas.microsoft.com/office/drawing/2014/main" id="{EF3C6C6F-FF5A-3C70-B697-A3504654AF9F}"/>
                      </a:ext>
                    </a:extLst>
                  </p:cNvPr>
                  <p:cNvSpPr/>
                  <p:nvPr/>
                </p:nvSpPr>
                <p:spPr>
                  <a:xfrm>
                    <a:off x="2314936" y="6142929"/>
                    <a:ext cx="14600" cy="11682"/>
                  </a:xfrm>
                  <a:custGeom>
                    <a:avLst/>
                    <a:gdLst>
                      <a:gd name="connsiteX0" fmla="*/ 8786 w 14600"/>
                      <a:gd name="connsiteY0" fmla="*/ 2967 h 11682"/>
                      <a:gd name="connsiteX1" fmla="*/ 1212 w 14600"/>
                      <a:gd name="connsiteY1" fmla="*/ 194 h 11682"/>
                      <a:gd name="connsiteX2" fmla="*/ 415 w 14600"/>
                      <a:gd name="connsiteY2" fmla="*/ 788 h 11682"/>
                      <a:gd name="connsiteX3" fmla="*/ 2607 w 14600"/>
                      <a:gd name="connsiteY3" fmla="*/ 4551 h 11682"/>
                      <a:gd name="connsiteX4" fmla="*/ 12374 w 14600"/>
                      <a:gd name="connsiteY4" fmla="*/ 11683 h 11682"/>
                      <a:gd name="connsiteX5" fmla="*/ 14567 w 14600"/>
                      <a:gd name="connsiteY5" fmla="*/ 10692 h 11682"/>
                      <a:gd name="connsiteX6" fmla="*/ 8786 w 14600"/>
                      <a:gd name="connsiteY6" fmla="*/ 2967 h 116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600" h="11682">
                        <a:moveTo>
                          <a:pt x="8786" y="2967"/>
                        </a:moveTo>
                        <a:cubicBezTo>
                          <a:pt x="6594" y="1184"/>
                          <a:pt x="4401" y="-599"/>
                          <a:pt x="1212" y="194"/>
                        </a:cubicBezTo>
                        <a:cubicBezTo>
                          <a:pt x="813" y="392"/>
                          <a:pt x="614" y="590"/>
                          <a:pt x="415" y="788"/>
                        </a:cubicBezTo>
                        <a:cubicBezTo>
                          <a:pt x="-781" y="2372"/>
                          <a:pt x="813" y="3759"/>
                          <a:pt x="2607" y="4551"/>
                        </a:cubicBezTo>
                        <a:cubicBezTo>
                          <a:pt x="6594" y="6334"/>
                          <a:pt x="6793" y="11286"/>
                          <a:pt x="12374" y="11683"/>
                        </a:cubicBezTo>
                        <a:cubicBezTo>
                          <a:pt x="13172" y="11683"/>
                          <a:pt x="13770" y="11088"/>
                          <a:pt x="14567" y="10692"/>
                        </a:cubicBezTo>
                        <a:cubicBezTo>
                          <a:pt x="14966" y="7523"/>
                          <a:pt x="11776" y="5344"/>
                          <a:pt x="8786" y="29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20" name="Freeform 3819">
                    <a:extLst>
                      <a:ext uri="{FF2B5EF4-FFF2-40B4-BE49-F238E27FC236}">
                        <a16:creationId xmlns:a16="http://schemas.microsoft.com/office/drawing/2014/main" id="{9F9DDEE7-DC0C-4587-4B48-5078CB20D610}"/>
                      </a:ext>
                    </a:extLst>
                  </p:cNvPr>
                  <p:cNvSpPr/>
                  <p:nvPr/>
                </p:nvSpPr>
                <p:spPr>
                  <a:xfrm>
                    <a:off x="2354818" y="5846117"/>
                    <a:ext cx="9966" cy="8786"/>
                  </a:xfrm>
                  <a:custGeom>
                    <a:avLst/>
                    <a:gdLst>
                      <a:gd name="connsiteX0" fmla="*/ 9966 w 9966"/>
                      <a:gd name="connsiteY0" fmla="*/ 5023 h 8786"/>
                      <a:gd name="connsiteX1" fmla="*/ 5980 w 9966"/>
                      <a:gd name="connsiteY1" fmla="*/ 269 h 8786"/>
                      <a:gd name="connsiteX2" fmla="*/ 0 w 9966"/>
                      <a:gd name="connsiteY2" fmla="*/ 2844 h 8786"/>
                      <a:gd name="connsiteX3" fmla="*/ 1794 w 9966"/>
                      <a:gd name="connsiteY3" fmla="*/ 6409 h 8786"/>
                      <a:gd name="connsiteX4" fmla="*/ 2591 w 9966"/>
                      <a:gd name="connsiteY4" fmla="*/ 8786 h 8786"/>
                      <a:gd name="connsiteX5" fmla="*/ 4385 w 9966"/>
                      <a:gd name="connsiteY5" fmla="*/ 7598 h 8786"/>
                      <a:gd name="connsiteX6" fmla="*/ 4784 w 9966"/>
                      <a:gd name="connsiteY6" fmla="*/ 7796 h 8786"/>
                      <a:gd name="connsiteX7" fmla="*/ 9966 w 9966"/>
                      <a:gd name="connsiteY7" fmla="*/ 5023 h 87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966" h="8786">
                        <a:moveTo>
                          <a:pt x="9966" y="5023"/>
                        </a:moveTo>
                        <a:cubicBezTo>
                          <a:pt x="9568" y="3438"/>
                          <a:pt x="9767" y="1061"/>
                          <a:pt x="5980" y="269"/>
                        </a:cubicBezTo>
                        <a:cubicBezTo>
                          <a:pt x="2591" y="-524"/>
                          <a:pt x="199" y="467"/>
                          <a:pt x="0" y="2844"/>
                        </a:cubicBezTo>
                        <a:cubicBezTo>
                          <a:pt x="0" y="4230"/>
                          <a:pt x="598" y="5419"/>
                          <a:pt x="1794" y="6409"/>
                        </a:cubicBezTo>
                        <a:cubicBezTo>
                          <a:pt x="1395" y="7796"/>
                          <a:pt x="1794" y="8786"/>
                          <a:pt x="2591" y="8786"/>
                        </a:cubicBezTo>
                        <a:cubicBezTo>
                          <a:pt x="3189" y="8786"/>
                          <a:pt x="3787" y="8390"/>
                          <a:pt x="4385" y="7598"/>
                        </a:cubicBezTo>
                        <a:cubicBezTo>
                          <a:pt x="4584" y="7598"/>
                          <a:pt x="4584" y="7598"/>
                          <a:pt x="4784" y="7796"/>
                        </a:cubicBezTo>
                        <a:cubicBezTo>
                          <a:pt x="7973" y="8786"/>
                          <a:pt x="8770" y="7004"/>
                          <a:pt x="9966" y="502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21" name="Freeform 3820">
                    <a:extLst>
                      <a:ext uri="{FF2B5EF4-FFF2-40B4-BE49-F238E27FC236}">
                        <a16:creationId xmlns:a16="http://schemas.microsoft.com/office/drawing/2014/main" id="{A6B73C76-F225-DC19-9548-F38C7D34DB34}"/>
                      </a:ext>
                    </a:extLst>
                  </p:cNvPr>
                  <p:cNvSpPr/>
                  <p:nvPr/>
                </p:nvSpPr>
                <p:spPr>
                  <a:xfrm>
                    <a:off x="2257277" y="6074552"/>
                    <a:ext cx="12354" cy="11711"/>
                  </a:xfrm>
                  <a:custGeom>
                    <a:avLst/>
                    <a:gdLst>
                      <a:gd name="connsiteX0" fmla="*/ 10036 w 12354"/>
                      <a:gd name="connsiteY0" fmla="*/ 427 h 11711"/>
                      <a:gd name="connsiteX1" fmla="*/ 70 w 12354"/>
                      <a:gd name="connsiteY1" fmla="*/ 3399 h 11711"/>
                      <a:gd name="connsiteX2" fmla="*/ 1864 w 12354"/>
                      <a:gd name="connsiteY2" fmla="*/ 6172 h 11711"/>
                      <a:gd name="connsiteX3" fmla="*/ 3658 w 12354"/>
                      <a:gd name="connsiteY3" fmla="*/ 6766 h 11711"/>
                      <a:gd name="connsiteX4" fmla="*/ 3060 w 12354"/>
                      <a:gd name="connsiteY4" fmla="*/ 7757 h 11711"/>
                      <a:gd name="connsiteX5" fmla="*/ 5851 w 12354"/>
                      <a:gd name="connsiteY5" fmla="*/ 11322 h 11711"/>
                      <a:gd name="connsiteX6" fmla="*/ 11033 w 12354"/>
                      <a:gd name="connsiteY6" fmla="*/ 9936 h 11711"/>
                      <a:gd name="connsiteX7" fmla="*/ 8641 w 12354"/>
                      <a:gd name="connsiteY7" fmla="*/ 6766 h 11711"/>
                      <a:gd name="connsiteX8" fmla="*/ 12030 w 12354"/>
                      <a:gd name="connsiteY8" fmla="*/ 4587 h 11711"/>
                      <a:gd name="connsiteX9" fmla="*/ 10036 w 12354"/>
                      <a:gd name="connsiteY9" fmla="*/ 427 h 11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354" h="11711">
                        <a:moveTo>
                          <a:pt x="10036" y="427"/>
                        </a:moveTo>
                        <a:cubicBezTo>
                          <a:pt x="5053" y="-761"/>
                          <a:pt x="1864" y="625"/>
                          <a:pt x="70" y="3399"/>
                        </a:cubicBezTo>
                        <a:cubicBezTo>
                          <a:pt x="-329" y="3993"/>
                          <a:pt x="1067" y="5776"/>
                          <a:pt x="1864" y="6172"/>
                        </a:cubicBezTo>
                        <a:cubicBezTo>
                          <a:pt x="2462" y="6370"/>
                          <a:pt x="3060" y="6568"/>
                          <a:pt x="3658" y="6766"/>
                        </a:cubicBezTo>
                        <a:cubicBezTo>
                          <a:pt x="3459" y="6964"/>
                          <a:pt x="3259" y="7361"/>
                          <a:pt x="3060" y="7757"/>
                        </a:cubicBezTo>
                        <a:cubicBezTo>
                          <a:pt x="2661" y="9143"/>
                          <a:pt x="4057" y="10332"/>
                          <a:pt x="5851" y="11322"/>
                        </a:cubicBezTo>
                        <a:cubicBezTo>
                          <a:pt x="8641" y="12115"/>
                          <a:pt x="10435" y="11718"/>
                          <a:pt x="11033" y="9936"/>
                        </a:cubicBezTo>
                        <a:cubicBezTo>
                          <a:pt x="11432" y="8549"/>
                          <a:pt x="10236" y="7361"/>
                          <a:pt x="8641" y="6766"/>
                        </a:cubicBezTo>
                        <a:cubicBezTo>
                          <a:pt x="9837" y="6172"/>
                          <a:pt x="11033" y="5380"/>
                          <a:pt x="12030" y="4587"/>
                        </a:cubicBezTo>
                        <a:cubicBezTo>
                          <a:pt x="12628" y="2606"/>
                          <a:pt x="12628" y="824"/>
                          <a:pt x="10036" y="4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22" name="Freeform 3821">
                    <a:extLst>
                      <a:ext uri="{FF2B5EF4-FFF2-40B4-BE49-F238E27FC236}">
                        <a16:creationId xmlns:a16="http://schemas.microsoft.com/office/drawing/2014/main" id="{D8D985F4-B0BA-CA0B-88EA-820AE5CC7C98}"/>
                      </a:ext>
                    </a:extLst>
                  </p:cNvPr>
                  <p:cNvSpPr/>
                  <p:nvPr/>
                </p:nvSpPr>
                <p:spPr>
                  <a:xfrm>
                    <a:off x="2363943" y="5912126"/>
                    <a:ext cx="9725" cy="7043"/>
                  </a:xfrm>
                  <a:custGeom>
                    <a:avLst/>
                    <a:gdLst>
                      <a:gd name="connsiteX0" fmla="*/ 9611 w 9725"/>
                      <a:gd name="connsiteY0" fmla="*/ 3987 h 7043"/>
                      <a:gd name="connsiteX1" fmla="*/ 7219 w 9725"/>
                      <a:gd name="connsiteY1" fmla="*/ 422 h 7043"/>
                      <a:gd name="connsiteX2" fmla="*/ 242 w 9725"/>
                      <a:gd name="connsiteY2" fmla="*/ 2402 h 7043"/>
                      <a:gd name="connsiteX3" fmla="*/ 3432 w 9725"/>
                      <a:gd name="connsiteY3" fmla="*/ 6959 h 7043"/>
                      <a:gd name="connsiteX4" fmla="*/ 9611 w 9725"/>
                      <a:gd name="connsiteY4" fmla="*/ 3987 h 7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725" h="7043">
                        <a:moveTo>
                          <a:pt x="9611" y="3987"/>
                        </a:moveTo>
                        <a:cubicBezTo>
                          <a:pt x="10009" y="2601"/>
                          <a:pt x="9411" y="1016"/>
                          <a:pt x="7219" y="422"/>
                        </a:cubicBezTo>
                        <a:cubicBezTo>
                          <a:pt x="3830" y="-569"/>
                          <a:pt x="1239" y="223"/>
                          <a:pt x="242" y="2402"/>
                        </a:cubicBezTo>
                        <a:cubicBezTo>
                          <a:pt x="-555" y="4185"/>
                          <a:pt x="641" y="5770"/>
                          <a:pt x="3432" y="6959"/>
                        </a:cubicBezTo>
                        <a:cubicBezTo>
                          <a:pt x="7020" y="7355"/>
                          <a:pt x="9013" y="6364"/>
                          <a:pt x="9611" y="39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23" name="Freeform 3822">
                    <a:extLst>
                      <a:ext uri="{FF2B5EF4-FFF2-40B4-BE49-F238E27FC236}">
                        <a16:creationId xmlns:a16="http://schemas.microsoft.com/office/drawing/2014/main" id="{57CBC3C3-8EA2-898F-05C9-A70C8FFE15B2}"/>
                      </a:ext>
                    </a:extLst>
                  </p:cNvPr>
                  <p:cNvSpPr/>
                  <p:nvPr/>
                </p:nvSpPr>
                <p:spPr>
                  <a:xfrm>
                    <a:off x="2189377" y="6072206"/>
                    <a:ext cx="2989" cy="5446"/>
                  </a:xfrm>
                  <a:custGeom>
                    <a:avLst/>
                    <a:gdLst>
                      <a:gd name="connsiteX0" fmla="*/ 0 w 2989"/>
                      <a:gd name="connsiteY0" fmla="*/ 5348 h 5446"/>
                      <a:gd name="connsiteX1" fmla="*/ 2990 w 2989"/>
                      <a:gd name="connsiteY1" fmla="*/ 4358 h 5446"/>
                      <a:gd name="connsiteX2" fmla="*/ 1395 w 2989"/>
                      <a:gd name="connsiteY2" fmla="*/ 0 h 5446"/>
                      <a:gd name="connsiteX3" fmla="*/ 0 w 2989"/>
                      <a:gd name="connsiteY3" fmla="*/ 5348 h 54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989" h="5446">
                        <a:moveTo>
                          <a:pt x="0" y="5348"/>
                        </a:moveTo>
                        <a:cubicBezTo>
                          <a:pt x="1595" y="5546"/>
                          <a:pt x="2990" y="5546"/>
                          <a:pt x="2990" y="4358"/>
                        </a:cubicBezTo>
                        <a:cubicBezTo>
                          <a:pt x="2990" y="2773"/>
                          <a:pt x="2591" y="1387"/>
                          <a:pt x="1395" y="0"/>
                        </a:cubicBezTo>
                        <a:cubicBezTo>
                          <a:pt x="997" y="1783"/>
                          <a:pt x="399" y="3566"/>
                          <a:pt x="0" y="53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24" name="Freeform 3823">
                    <a:extLst>
                      <a:ext uri="{FF2B5EF4-FFF2-40B4-BE49-F238E27FC236}">
                        <a16:creationId xmlns:a16="http://schemas.microsoft.com/office/drawing/2014/main" id="{16118A7E-7A31-550B-1002-8BA2DD571A11}"/>
                      </a:ext>
                    </a:extLst>
                  </p:cNvPr>
                  <p:cNvSpPr/>
                  <p:nvPr/>
                </p:nvSpPr>
                <p:spPr>
                  <a:xfrm>
                    <a:off x="2250709" y="5996243"/>
                    <a:ext cx="10727" cy="7206"/>
                  </a:xfrm>
                  <a:custGeom>
                    <a:avLst/>
                    <a:gdLst>
                      <a:gd name="connsiteX0" fmla="*/ 60 w 10727"/>
                      <a:gd name="connsiteY0" fmla="*/ 2472 h 7206"/>
                      <a:gd name="connsiteX1" fmla="*/ 4246 w 10727"/>
                      <a:gd name="connsiteY1" fmla="*/ 6830 h 7206"/>
                      <a:gd name="connsiteX2" fmla="*/ 10425 w 10727"/>
                      <a:gd name="connsiteY2" fmla="*/ 5048 h 7206"/>
                      <a:gd name="connsiteX3" fmla="*/ 7435 w 10727"/>
                      <a:gd name="connsiteY3" fmla="*/ 690 h 7206"/>
                      <a:gd name="connsiteX4" fmla="*/ 60 w 10727"/>
                      <a:gd name="connsiteY4" fmla="*/ 2472 h 72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27" h="7206">
                        <a:moveTo>
                          <a:pt x="60" y="2472"/>
                        </a:moveTo>
                        <a:cubicBezTo>
                          <a:pt x="-338" y="4057"/>
                          <a:pt x="1256" y="5642"/>
                          <a:pt x="4246" y="6830"/>
                        </a:cubicBezTo>
                        <a:cubicBezTo>
                          <a:pt x="7037" y="7623"/>
                          <a:pt x="9429" y="7226"/>
                          <a:pt x="10425" y="5048"/>
                        </a:cubicBezTo>
                        <a:cubicBezTo>
                          <a:pt x="11422" y="3265"/>
                          <a:pt x="9827" y="1482"/>
                          <a:pt x="7435" y="690"/>
                        </a:cubicBezTo>
                        <a:cubicBezTo>
                          <a:pt x="4246" y="-499"/>
                          <a:pt x="858" y="-301"/>
                          <a:pt x="60" y="24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25" name="Freeform 3824">
                    <a:extLst>
                      <a:ext uri="{FF2B5EF4-FFF2-40B4-BE49-F238E27FC236}">
                        <a16:creationId xmlns:a16="http://schemas.microsoft.com/office/drawing/2014/main" id="{54685523-3931-D6F2-63E3-22D9D5D25468}"/>
                      </a:ext>
                    </a:extLst>
                  </p:cNvPr>
                  <p:cNvSpPr/>
                  <p:nvPr/>
                </p:nvSpPr>
                <p:spPr>
                  <a:xfrm>
                    <a:off x="2312908" y="5908548"/>
                    <a:ext cx="10076" cy="8485"/>
                  </a:xfrm>
                  <a:custGeom>
                    <a:avLst/>
                    <a:gdLst>
                      <a:gd name="connsiteX0" fmla="*/ 6828 w 10076"/>
                      <a:gd name="connsiteY0" fmla="*/ 8357 h 8485"/>
                      <a:gd name="connsiteX1" fmla="*/ 10017 w 10076"/>
                      <a:gd name="connsiteY1" fmla="*/ 6178 h 8485"/>
                      <a:gd name="connsiteX2" fmla="*/ 4237 w 10076"/>
                      <a:gd name="connsiteY2" fmla="*/ 37 h 8485"/>
                      <a:gd name="connsiteX3" fmla="*/ 51 w 10076"/>
                      <a:gd name="connsiteY3" fmla="*/ 1820 h 8485"/>
                      <a:gd name="connsiteX4" fmla="*/ 6828 w 10076"/>
                      <a:gd name="connsiteY4" fmla="*/ 8357 h 84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76" h="8485">
                        <a:moveTo>
                          <a:pt x="6828" y="8357"/>
                        </a:moveTo>
                        <a:cubicBezTo>
                          <a:pt x="8821" y="8951"/>
                          <a:pt x="10017" y="7366"/>
                          <a:pt x="10017" y="6178"/>
                        </a:cubicBezTo>
                        <a:cubicBezTo>
                          <a:pt x="10416" y="3206"/>
                          <a:pt x="8821" y="829"/>
                          <a:pt x="4237" y="37"/>
                        </a:cubicBezTo>
                        <a:cubicBezTo>
                          <a:pt x="1646" y="-161"/>
                          <a:pt x="-348" y="433"/>
                          <a:pt x="51" y="1820"/>
                        </a:cubicBezTo>
                        <a:cubicBezTo>
                          <a:pt x="450" y="4395"/>
                          <a:pt x="2842" y="6970"/>
                          <a:pt x="6828" y="83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26" name="Freeform 3825">
                    <a:extLst>
                      <a:ext uri="{FF2B5EF4-FFF2-40B4-BE49-F238E27FC236}">
                        <a16:creationId xmlns:a16="http://schemas.microsoft.com/office/drawing/2014/main" id="{03ECBAB5-6B6C-D317-7B8E-2B980164E541}"/>
                      </a:ext>
                    </a:extLst>
                  </p:cNvPr>
                  <p:cNvSpPr/>
                  <p:nvPr/>
                </p:nvSpPr>
                <p:spPr>
                  <a:xfrm>
                    <a:off x="2315340" y="5860013"/>
                    <a:ext cx="10055" cy="22424"/>
                  </a:xfrm>
                  <a:custGeom>
                    <a:avLst/>
                    <a:gdLst>
                      <a:gd name="connsiteX0" fmla="*/ 11 w 10055"/>
                      <a:gd name="connsiteY0" fmla="*/ 12718 h 22424"/>
                      <a:gd name="connsiteX1" fmla="*/ 5393 w 10055"/>
                      <a:gd name="connsiteY1" fmla="*/ 17076 h 22424"/>
                      <a:gd name="connsiteX2" fmla="*/ 6987 w 10055"/>
                      <a:gd name="connsiteY2" fmla="*/ 17274 h 22424"/>
                      <a:gd name="connsiteX3" fmla="*/ 6788 w 10055"/>
                      <a:gd name="connsiteY3" fmla="*/ 18265 h 22424"/>
                      <a:gd name="connsiteX4" fmla="*/ 6589 w 10055"/>
                      <a:gd name="connsiteY4" fmla="*/ 22425 h 22424"/>
                      <a:gd name="connsiteX5" fmla="*/ 9180 w 10055"/>
                      <a:gd name="connsiteY5" fmla="*/ 17869 h 22424"/>
                      <a:gd name="connsiteX6" fmla="*/ 9579 w 10055"/>
                      <a:gd name="connsiteY6" fmla="*/ 16482 h 22424"/>
                      <a:gd name="connsiteX7" fmla="*/ 9977 w 10055"/>
                      <a:gd name="connsiteY7" fmla="*/ 14897 h 22424"/>
                      <a:gd name="connsiteX8" fmla="*/ 4795 w 10055"/>
                      <a:gd name="connsiteY8" fmla="*/ 10539 h 22424"/>
                      <a:gd name="connsiteX9" fmla="*/ 4795 w 10055"/>
                      <a:gd name="connsiteY9" fmla="*/ 10539 h 22424"/>
                      <a:gd name="connsiteX10" fmla="*/ 8183 w 10055"/>
                      <a:gd name="connsiteY10" fmla="*/ 4201 h 22424"/>
                      <a:gd name="connsiteX11" fmla="*/ 8183 w 10055"/>
                      <a:gd name="connsiteY11" fmla="*/ 41 h 22424"/>
                      <a:gd name="connsiteX12" fmla="*/ 3599 w 10055"/>
                      <a:gd name="connsiteY12" fmla="*/ 8162 h 22424"/>
                      <a:gd name="connsiteX13" fmla="*/ 3200 w 10055"/>
                      <a:gd name="connsiteY13" fmla="*/ 10539 h 22424"/>
                      <a:gd name="connsiteX14" fmla="*/ 11 w 10055"/>
                      <a:gd name="connsiteY14" fmla="*/ 12718 h 224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0055" h="22424">
                        <a:moveTo>
                          <a:pt x="11" y="12718"/>
                        </a:moveTo>
                        <a:cubicBezTo>
                          <a:pt x="-189" y="15294"/>
                          <a:pt x="2403" y="16482"/>
                          <a:pt x="5393" y="17076"/>
                        </a:cubicBezTo>
                        <a:cubicBezTo>
                          <a:pt x="5991" y="17274"/>
                          <a:pt x="6589" y="17274"/>
                          <a:pt x="6987" y="17274"/>
                        </a:cubicBezTo>
                        <a:cubicBezTo>
                          <a:pt x="6788" y="17473"/>
                          <a:pt x="6788" y="17869"/>
                          <a:pt x="6788" y="18265"/>
                        </a:cubicBezTo>
                        <a:cubicBezTo>
                          <a:pt x="6190" y="20246"/>
                          <a:pt x="5991" y="21830"/>
                          <a:pt x="6589" y="22425"/>
                        </a:cubicBezTo>
                        <a:cubicBezTo>
                          <a:pt x="7386" y="22029"/>
                          <a:pt x="8382" y="20642"/>
                          <a:pt x="9180" y="17869"/>
                        </a:cubicBezTo>
                        <a:cubicBezTo>
                          <a:pt x="9379" y="17274"/>
                          <a:pt x="9379" y="16878"/>
                          <a:pt x="9579" y="16482"/>
                        </a:cubicBezTo>
                        <a:cubicBezTo>
                          <a:pt x="9977" y="16086"/>
                          <a:pt x="10176" y="15492"/>
                          <a:pt x="9977" y="14897"/>
                        </a:cubicBezTo>
                        <a:cubicBezTo>
                          <a:pt x="9977" y="12520"/>
                          <a:pt x="8183" y="10936"/>
                          <a:pt x="4795" y="10539"/>
                        </a:cubicBezTo>
                        <a:cubicBezTo>
                          <a:pt x="4795" y="10539"/>
                          <a:pt x="4795" y="10539"/>
                          <a:pt x="4795" y="10539"/>
                        </a:cubicBezTo>
                        <a:cubicBezTo>
                          <a:pt x="5991" y="9747"/>
                          <a:pt x="6987" y="7766"/>
                          <a:pt x="8183" y="4201"/>
                        </a:cubicBezTo>
                        <a:cubicBezTo>
                          <a:pt x="8582" y="2220"/>
                          <a:pt x="9180" y="-355"/>
                          <a:pt x="8183" y="41"/>
                        </a:cubicBezTo>
                        <a:cubicBezTo>
                          <a:pt x="6589" y="635"/>
                          <a:pt x="4994" y="3408"/>
                          <a:pt x="3599" y="8162"/>
                        </a:cubicBezTo>
                        <a:cubicBezTo>
                          <a:pt x="3399" y="9153"/>
                          <a:pt x="3200" y="9945"/>
                          <a:pt x="3200" y="10539"/>
                        </a:cubicBezTo>
                        <a:cubicBezTo>
                          <a:pt x="1406" y="10143"/>
                          <a:pt x="410" y="11134"/>
                          <a:pt x="11" y="127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27" name="Freeform 3826">
                    <a:extLst>
                      <a:ext uri="{FF2B5EF4-FFF2-40B4-BE49-F238E27FC236}">
                        <a16:creationId xmlns:a16="http://schemas.microsoft.com/office/drawing/2014/main" id="{8C8FC514-C753-51EA-CBB7-6AE6841DCBB6}"/>
                      </a:ext>
                    </a:extLst>
                  </p:cNvPr>
                  <p:cNvSpPr/>
                  <p:nvPr/>
                </p:nvSpPr>
                <p:spPr>
                  <a:xfrm>
                    <a:off x="2362591" y="5968651"/>
                    <a:ext cx="9579" cy="6933"/>
                  </a:xfrm>
                  <a:custGeom>
                    <a:avLst/>
                    <a:gdLst>
                      <a:gd name="connsiteX0" fmla="*/ 4784 w 9579"/>
                      <a:gd name="connsiteY0" fmla="*/ 6889 h 6933"/>
                      <a:gd name="connsiteX1" fmla="*/ 9568 w 9579"/>
                      <a:gd name="connsiteY1" fmla="*/ 4313 h 6933"/>
                      <a:gd name="connsiteX2" fmla="*/ 4983 w 9579"/>
                      <a:gd name="connsiteY2" fmla="*/ 153 h 6933"/>
                      <a:gd name="connsiteX3" fmla="*/ 0 w 9579"/>
                      <a:gd name="connsiteY3" fmla="*/ 2729 h 6933"/>
                      <a:gd name="connsiteX4" fmla="*/ 4784 w 9579"/>
                      <a:gd name="connsiteY4" fmla="*/ 6889 h 69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79" h="6933">
                        <a:moveTo>
                          <a:pt x="4784" y="6889"/>
                        </a:moveTo>
                        <a:cubicBezTo>
                          <a:pt x="7375" y="7087"/>
                          <a:pt x="9767" y="6690"/>
                          <a:pt x="9568" y="4313"/>
                        </a:cubicBezTo>
                        <a:cubicBezTo>
                          <a:pt x="9368" y="2332"/>
                          <a:pt x="7774" y="748"/>
                          <a:pt x="4983" y="153"/>
                        </a:cubicBezTo>
                        <a:cubicBezTo>
                          <a:pt x="1993" y="-441"/>
                          <a:pt x="199" y="748"/>
                          <a:pt x="0" y="2729"/>
                        </a:cubicBezTo>
                        <a:cubicBezTo>
                          <a:pt x="0" y="4710"/>
                          <a:pt x="2193" y="6096"/>
                          <a:pt x="4784" y="68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28" name="Freeform 3827">
                    <a:extLst>
                      <a:ext uri="{FF2B5EF4-FFF2-40B4-BE49-F238E27FC236}">
                        <a16:creationId xmlns:a16="http://schemas.microsoft.com/office/drawing/2014/main" id="{5F41B3D3-5F0D-9CA3-2296-E4DF32166DC6}"/>
                      </a:ext>
                    </a:extLst>
                  </p:cNvPr>
                  <p:cNvSpPr/>
                  <p:nvPr/>
                </p:nvSpPr>
                <p:spPr>
                  <a:xfrm>
                    <a:off x="2214640" y="6144312"/>
                    <a:ext cx="10482" cy="8655"/>
                  </a:xfrm>
                  <a:custGeom>
                    <a:avLst/>
                    <a:gdLst>
                      <a:gd name="connsiteX0" fmla="*/ 10416 w 10482"/>
                      <a:gd name="connsiteY0" fmla="*/ 5149 h 8655"/>
                      <a:gd name="connsiteX1" fmla="*/ 6628 w 10482"/>
                      <a:gd name="connsiteY1" fmla="*/ 593 h 8655"/>
                      <a:gd name="connsiteX2" fmla="*/ 1047 w 10482"/>
                      <a:gd name="connsiteY2" fmla="*/ 1583 h 8655"/>
                      <a:gd name="connsiteX3" fmla="*/ 1047 w 10482"/>
                      <a:gd name="connsiteY3" fmla="*/ 2178 h 8655"/>
                      <a:gd name="connsiteX4" fmla="*/ 51 w 10482"/>
                      <a:gd name="connsiteY4" fmla="*/ 2970 h 8655"/>
                      <a:gd name="connsiteX5" fmla="*/ 4436 w 10482"/>
                      <a:gd name="connsiteY5" fmla="*/ 8120 h 8655"/>
                      <a:gd name="connsiteX6" fmla="*/ 8821 w 10482"/>
                      <a:gd name="connsiteY6" fmla="*/ 7526 h 8655"/>
                      <a:gd name="connsiteX7" fmla="*/ 9020 w 10482"/>
                      <a:gd name="connsiteY7" fmla="*/ 6536 h 8655"/>
                      <a:gd name="connsiteX8" fmla="*/ 10416 w 10482"/>
                      <a:gd name="connsiteY8" fmla="*/ 5149 h 86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82" h="8655">
                        <a:moveTo>
                          <a:pt x="10416" y="5149"/>
                        </a:moveTo>
                        <a:cubicBezTo>
                          <a:pt x="10814" y="3366"/>
                          <a:pt x="9419" y="1583"/>
                          <a:pt x="6628" y="593"/>
                        </a:cubicBezTo>
                        <a:cubicBezTo>
                          <a:pt x="4037" y="-397"/>
                          <a:pt x="1446" y="-199"/>
                          <a:pt x="1047" y="1583"/>
                        </a:cubicBezTo>
                        <a:cubicBezTo>
                          <a:pt x="1047" y="1782"/>
                          <a:pt x="1047" y="1980"/>
                          <a:pt x="1047" y="2178"/>
                        </a:cubicBezTo>
                        <a:cubicBezTo>
                          <a:pt x="649" y="2376"/>
                          <a:pt x="449" y="2772"/>
                          <a:pt x="51" y="2970"/>
                        </a:cubicBezTo>
                        <a:cubicBezTo>
                          <a:pt x="-348" y="5347"/>
                          <a:pt x="1645" y="6932"/>
                          <a:pt x="4436" y="8120"/>
                        </a:cubicBezTo>
                        <a:cubicBezTo>
                          <a:pt x="6230" y="8913"/>
                          <a:pt x="8422" y="8913"/>
                          <a:pt x="8821" y="7526"/>
                        </a:cubicBezTo>
                        <a:cubicBezTo>
                          <a:pt x="9020" y="7130"/>
                          <a:pt x="9020" y="6932"/>
                          <a:pt x="9020" y="6536"/>
                        </a:cubicBezTo>
                        <a:cubicBezTo>
                          <a:pt x="9818" y="6139"/>
                          <a:pt x="10416" y="5743"/>
                          <a:pt x="10416" y="51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29" name="Freeform 3828">
                    <a:extLst>
                      <a:ext uri="{FF2B5EF4-FFF2-40B4-BE49-F238E27FC236}">
                        <a16:creationId xmlns:a16="http://schemas.microsoft.com/office/drawing/2014/main" id="{A95EAF20-5DEF-3574-9AF4-52900E40EF0D}"/>
                      </a:ext>
                    </a:extLst>
                  </p:cNvPr>
                  <p:cNvSpPr/>
                  <p:nvPr/>
                </p:nvSpPr>
                <p:spPr>
                  <a:xfrm>
                    <a:off x="2237813" y="5911557"/>
                    <a:ext cx="4410" cy="5215"/>
                  </a:xfrm>
                  <a:custGeom>
                    <a:avLst/>
                    <a:gdLst>
                      <a:gd name="connsiteX0" fmla="*/ 1595 w 4410"/>
                      <a:gd name="connsiteY0" fmla="*/ 0 h 5215"/>
                      <a:gd name="connsiteX1" fmla="*/ 0 w 4410"/>
                      <a:gd name="connsiteY1" fmla="*/ 5150 h 5215"/>
                      <a:gd name="connsiteX2" fmla="*/ 4385 w 4410"/>
                      <a:gd name="connsiteY2" fmla="*/ 3764 h 5215"/>
                      <a:gd name="connsiteX3" fmla="*/ 1595 w 4410"/>
                      <a:gd name="connsiteY3" fmla="*/ 0 h 52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410" h="5215">
                        <a:moveTo>
                          <a:pt x="1595" y="0"/>
                        </a:moveTo>
                        <a:cubicBezTo>
                          <a:pt x="997" y="1585"/>
                          <a:pt x="598" y="3368"/>
                          <a:pt x="0" y="5150"/>
                        </a:cubicBezTo>
                        <a:cubicBezTo>
                          <a:pt x="1794" y="5348"/>
                          <a:pt x="3389" y="5150"/>
                          <a:pt x="4385" y="3764"/>
                        </a:cubicBezTo>
                        <a:cubicBezTo>
                          <a:pt x="4585" y="1981"/>
                          <a:pt x="3588" y="792"/>
                          <a:pt x="159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30" name="Freeform 3829">
                    <a:extLst>
                      <a:ext uri="{FF2B5EF4-FFF2-40B4-BE49-F238E27FC236}">
                        <a16:creationId xmlns:a16="http://schemas.microsoft.com/office/drawing/2014/main" id="{95BA1759-E0CE-97C5-2878-58C98060D29B}"/>
                      </a:ext>
                    </a:extLst>
                  </p:cNvPr>
                  <p:cNvSpPr/>
                  <p:nvPr/>
                </p:nvSpPr>
                <p:spPr>
                  <a:xfrm>
                    <a:off x="2197325" y="6053727"/>
                    <a:ext cx="12274" cy="7782"/>
                  </a:xfrm>
                  <a:custGeom>
                    <a:avLst/>
                    <a:gdLst>
                      <a:gd name="connsiteX0" fmla="*/ 24 w 12274"/>
                      <a:gd name="connsiteY0" fmla="*/ 849 h 7782"/>
                      <a:gd name="connsiteX1" fmla="*/ 7001 w 12274"/>
                      <a:gd name="connsiteY1" fmla="*/ 6990 h 7782"/>
                      <a:gd name="connsiteX2" fmla="*/ 12183 w 12274"/>
                      <a:gd name="connsiteY2" fmla="*/ 6792 h 7782"/>
                      <a:gd name="connsiteX3" fmla="*/ 4808 w 12274"/>
                      <a:gd name="connsiteY3" fmla="*/ 651 h 7782"/>
                      <a:gd name="connsiteX4" fmla="*/ 24 w 12274"/>
                      <a:gd name="connsiteY4" fmla="*/ 849 h 77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74" h="7782">
                        <a:moveTo>
                          <a:pt x="24" y="849"/>
                        </a:moveTo>
                        <a:cubicBezTo>
                          <a:pt x="-374" y="4217"/>
                          <a:pt x="4210" y="5603"/>
                          <a:pt x="7001" y="6990"/>
                        </a:cubicBezTo>
                        <a:cubicBezTo>
                          <a:pt x="9592" y="7980"/>
                          <a:pt x="11785" y="8178"/>
                          <a:pt x="12183" y="6792"/>
                        </a:cubicBezTo>
                        <a:cubicBezTo>
                          <a:pt x="12981" y="3226"/>
                          <a:pt x="8396" y="2038"/>
                          <a:pt x="4808" y="651"/>
                        </a:cubicBezTo>
                        <a:cubicBezTo>
                          <a:pt x="3014" y="57"/>
                          <a:pt x="224" y="-538"/>
                          <a:pt x="24" y="8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31" name="Freeform 3830">
                    <a:extLst>
                      <a:ext uri="{FF2B5EF4-FFF2-40B4-BE49-F238E27FC236}">
                        <a16:creationId xmlns:a16="http://schemas.microsoft.com/office/drawing/2014/main" id="{EC8A0B7A-D595-4B0A-0D63-5863BDD7D056}"/>
                      </a:ext>
                    </a:extLst>
                  </p:cNvPr>
                  <p:cNvSpPr/>
                  <p:nvPr/>
                </p:nvSpPr>
                <p:spPr>
                  <a:xfrm>
                    <a:off x="2256304" y="5837670"/>
                    <a:ext cx="10271" cy="16657"/>
                  </a:xfrm>
                  <a:custGeom>
                    <a:avLst/>
                    <a:gdLst>
                      <a:gd name="connsiteX0" fmla="*/ 246 w 10271"/>
                      <a:gd name="connsiteY0" fmla="*/ 7131 h 16657"/>
                      <a:gd name="connsiteX1" fmla="*/ 4033 w 10271"/>
                      <a:gd name="connsiteY1" fmla="*/ 11687 h 16657"/>
                      <a:gd name="connsiteX2" fmla="*/ 4033 w 10271"/>
                      <a:gd name="connsiteY2" fmla="*/ 12678 h 16657"/>
                      <a:gd name="connsiteX3" fmla="*/ 5428 w 10271"/>
                      <a:gd name="connsiteY3" fmla="*/ 16639 h 16657"/>
                      <a:gd name="connsiteX4" fmla="*/ 7023 w 10271"/>
                      <a:gd name="connsiteY4" fmla="*/ 12480 h 16657"/>
                      <a:gd name="connsiteX5" fmla="*/ 10212 w 10271"/>
                      <a:gd name="connsiteY5" fmla="*/ 11291 h 16657"/>
                      <a:gd name="connsiteX6" fmla="*/ 5029 w 10271"/>
                      <a:gd name="connsiteY6" fmla="*/ 5943 h 16657"/>
                      <a:gd name="connsiteX7" fmla="*/ 3235 w 10271"/>
                      <a:gd name="connsiteY7" fmla="*/ 5745 h 16657"/>
                      <a:gd name="connsiteX8" fmla="*/ 3235 w 10271"/>
                      <a:gd name="connsiteY8" fmla="*/ 3962 h 16657"/>
                      <a:gd name="connsiteX9" fmla="*/ 1641 w 10271"/>
                      <a:gd name="connsiteY9" fmla="*/ 0 h 16657"/>
                      <a:gd name="connsiteX10" fmla="*/ 644 w 10271"/>
                      <a:gd name="connsiteY10" fmla="*/ 4160 h 16657"/>
                      <a:gd name="connsiteX11" fmla="*/ 1043 w 10271"/>
                      <a:gd name="connsiteY11" fmla="*/ 6339 h 16657"/>
                      <a:gd name="connsiteX12" fmla="*/ 246 w 10271"/>
                      <a:gd name="connsiteY12" fmla="*/ 7131 h 166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0271" h="16657">
                        <a:moveTo>
                          <a:pt x="246" y="7131"/>
                        </a:moveTo>
                        <a:cubicBezTo>
                          <a:pt x="-751" y="9508"/>
                          <a:pt x="1441" y="10697"/>
                          <a:pt x="4033" y="11687"/>
                        </a:cubicBezTo>
                        <a:cubicBezTo>
                          <a:pt x="4033" y="12083"/>
                          <a:pt x="4033" y="12480"/>
                          <a:pt x="4033" y="12678"/>
                        </a:cubicBezTo>
                        <a:cubicBezTo>
                          <a:pt x="4232" y="15451"/>
                          <a:pt x="5029" y="16837"/>
                          <a:pt x="5428" y="16639"/>
                        </a:cubicBezTo>
                        <a:cubicBezTo>
                          <a:pt x="6823" y="16243"/>
                          <a:pt x="7222" y="14460"/>
                          <a:pt x="7023" y="12480"/>
                        </a:cubicBezTo>
                        <a:cubicBezTo>
                          <a:pt x="8617" y="12678"/>
                          <a:pt x="10012" y="12480"/>
                          <a:pt x="10212" y="11291"/>
                        </a:cubicBezTo>
                        <a:cubicBezTo>
                          <a:pt x="10610" y="8914"/>
                          <a:pt x="9016" y="6735"/>
                          <a:pt x="5029" y="5943"/>
                        </a:cubicBezTo>
                        <a:cubicBezTo>
                          <a:pt x="4431" y="5745"/>
                          <a:pt x="3833" y="5745"/>
                          <a:pt x="3235" y="5745"/>
                        </a:cubicBezTo>
                        <a:cubicBezTo>
                          <a:pt x="3235" y="5150"/>
                          <a:pt x="3235" y="4556"/>
                          <a:pt x="3235" y="3962"/>
                        </a:cubicBezTo>
                        <a:cubicBezTo>
                          <a:pt x="3036" y="1783"/>
                          <a:pt x="2438" y="0"/>
                          <a:pt x="1641" y="0"/>
                        </a:cubicBezTo>
                        <a:cubicBezTo>
                          <a:pt x="843" y="198"/>
                          <a:pt x="445" y="1981"/>
                          <a:pt x="644" y="4160"/>
                        </a:cubicBezTo>
                        <a:cubicBezTo>
                          <a:pt x="644" y="4952"/>
                          <a:pt x="843" y="5745"/>
                          <a:pt x="1043" y="6339"/>
                        </a:cubicBezTo>
                        <a:cubicBezTo>
                          <a:pt x="644" y="6735"/>
                          <a:pt x="445" y="6933"/>
                          <a:pt x="246" y="71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32" name="Freeform 3831">
                    <a:extLst>
                      <a:ext uri="{FF2B5EF4-FFF2-40B4-BE49-F238E27FC236}">
                        <a16:creationId xmlns:a16="http://schemas.microsoft.com/office/drawing/2014/main" id="{88F5949D-E586-486F-9662-692378BDEF18}"/>
                      </a:ext>
                    </a:extLst>
                  </p:cNvPr>
                  <p:cNvSpPr/>
                  <p:nvPr/>
                </p:nvSpPr>
                <p:spPr>
                  <a:xfrm>
                    <a:off x="2224018" y="6013724"/>
                    <a:ext cx="9510" cy="6099"/>
                  </a:xfrm>
                  <a:custGeom>
                    <a:avLst/>
                    <a:gdLst>
                      <a:gd name="connsiteX0" fmla="*/ 241 w 9510"/>
                      <a:gd name="connsiteY0" fmla="*/ 1632 h 6099"/>
                      <a:gd name="connsiteX1" fmla="*/ 3629 w 9510"/>
                      <a:gd name="connsiteY1" fmla="*/ 5791 h 6099"/>
                      <a:gd name="connsiteX2" fmla="*/ 9210 w 9510"/>
                      <a:gd name="connsiteY2" fmla="*/ 4603 h 6099"/>
                      <a:gd name="connsiteX3" fmla="*/ 6021 w 9510"/>
                      <a:gd name="connsiteY3" fmla="*/ 443 h 6099"/>
                      <a:gd name="connsiteX4" fmla="*/ 241 w 9510"/>
                      <a:gd name="connsiteY4" fmla="*/ 1632 h 60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10" h="6099">
                        <a:moveTo>
                          <a:pt x="241" y="1632"/>
                        </a:moveTo>
                        <a:cubicBezTo>
                          <a:pt x="-557" y="3216"/>
                          <a:pt x="640" y="4801"/>
                          <a:pt x="3629" y="5791"/>
                        </a:cubicBezTo>
                        <a:cubicBezTo>
                          <a:pt x="6021" y="6386"/>
                          <a:pt x="8413" y="6188"/>
                          <a:pt x="9210" y="4603"/>
                        </a:cubicBezTo>
                        <a:cubicBezTo>
                          <a:pt x="10207" y="3018"/>
                          <a:pt x="8612" y="1433"/>
                          <a:pt x="6021" y="443"/>
                        </a:cubicBezTo>
                        <a:cubicBezTo>
                          <a:pt x="3430" y="-349"/>
                          <a:pt x="1038" y="-151"/>
                          <a:pt x="241" y="16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33" name="Freeform 3832">
                    <a:extLst>
                      <a:ext uri="{FF2B5EF4-FFF2-40B4-BE49-F238E27FC236}">
                        <a16:creationId xmlns:a16="http://schemas.microsoft.com/office/drawing/2014/main" id="{0EEEEF64-FADA-635F-929D-CDBACCFB976E}"/>
                      </a:ext>
                    </a:extLst>
                  </p:cNvPr>
                  <p:cNvSpPr/>
                  <p:nvPr/>
                </p:nvSpPr>
                <p:spPr>
                  <a:xfrm>
                    <a:off x="2211646" y="6104894"/>
                    <a:ext cx="10217" cy="6691"/>
                  </a:xfrm>
                  <a:custGeom>
                    <a:avLst/>
                    <a:gdLst>
                      <a:gd name="connsiteX0" fmla="*/ 55 w 10217"/>
                      <a:gd name="connsiteY0" fmla="*/ 2176 h 6691"/>
                      <a:gd name="connsiteX1" fmla="*/ 4241 w 10217"/>
                      <a:gd name="connsiteY1" fmla="*/ 6336 h 6691"/>
                      <a:gd name="connsiteX2" fmla="*/ 10022 w 10217"/>
                      <a:gd name="connsiteY2" fmla="*/ 5147 h 6691"/>
                      <a:gd name="connsiteX3" fmla="*/ 5038 w 10217"/>
                      <a:gd name="connsiteY3" fmla="*/ 195 h 6691"/>
                      <a:gd name="connsiteX4" fmla="*/ 55 w 10217"/>
                      <a:gd name="connsiteY4" fmla="*/ 2176 h 66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17" h="6691">
                        <a:moveTo>
                          <a:pt x="55" y="2176"/>
                        </a:moveTo>
                        <a:cubicBezTo>
                          <a:pt x="-343" y="4157"/>
                          <a:pt x="1451" y="5543"/>
                          <a:pt x="4241" y="6336"/>
                        </a:cubicBezTo>
                        <a:cubicBezTo>
                          <a:pt x="6832" y="6930"/>
                          <a:pt x="9224" y="6930"/>
                          <a:pt x="10022" y="5147"/>
                        </a:cubicBezTo>
                        <a:cubicBezTo>
                          <a:pt x="11018" y="2572"/>
                          <a:pt x="8028" y="987"/>
                          <a:pt x="5038" y="195"/>
                        </a:cubicBezTo>
                        <a:cubicBezTo>
                          <a:pt x="2447" y="-399"/>
                          <a:pt x="255" y="393"/>
                          <a:pt x="55" y="21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34" name="Freeform 3833">
                    <a:extLst>
                      <a:ext uri="{FF2B5EF4-FFF2-40B4-BE49-F238E27FC236}">
                        <a16:creationId xmlns:a16="http://schemas.microsoft.com/office/drawing/2014/main" id="{50BBC0A0-38B8-6954-FBFB-70BA49EA87CD}"/>
                      </a:ext>
                    </a:extLst>
                  </p:cNvPr>
                  <p:cNvSpPr/>
                  <p:nvPr/>
                </p:nvSpPr>
                <p:spPr>
                  <a:xfrm>
                    <a:off x="2324314" y="6054932"/>
                    <a:ext cx="12420" cy="11374"/>
                  </a:xfrm>
                  <a:custGeom>
                    <a:avLst/>
                    <a:gdLst>
                      <a:gd name="connsiteX0" fmla="*/ 12365 w 12420"/>
                      <a:gd name="connsiteY0" fmla="*/ 9549 h 11374"/>
                      <a:gd name="connsiteX1" fmla="*/ 8578 w 12420"/>
                      <a:gd name="connsiteY1" fmla="*/ 5587 h 11374"/>
                      <a:gd name="connsiteX2" fmla="*/ 9176 w 12420"/>
                      <a:gd name="connsiteY2" fmla="*/ 4795 h 11374"/>
                      <a:gd name="connsiteX3" fmla="*/ 5787 w 12420"/>
                      <a:gd name="connsiteY3" fmla="*/ 437 h 11374"/>
                      <a:gd name="connsiteX4" fmla="*/ 206 w 12420"/>
                      <a:gd name="connsiteY4" fmla="*/ 1823 h 11374"/>
                      <a:gd name="connsiteX5" fmla="*/ 3595 w 12420"/>
                      <a:gd name="connsiteY5" fmla="*/ 6181 h 11374"/>
                      <a:gd name="connsiteX6" fmla="*/ 3994 w 12420"/>
                      <a:gd name="connsiteY6" fmla="*/ 6181 h 11374"/>
                      <a:gd name="connsiteX7" fmla="*/ 3794 w 12420"/>
                      <a:gd name="connsiteY7" fmla="*/ 6380 h 11374"/>
                      <a:gd name="connsiteX8" fmla="*/ 7382 w 12420"/>
                      <a:gd name="connsiteY8" fmla="*/ 10738 h 11374"/>
                      <a:gd name="connsiteX9" fmla="*/ 12365 w 12420"/>
                      <a:gd name="connsiteY9" fmla="*/ 9549 h 113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420" h="11374">
                        <a:moveTo>
                          <a:pt x="12365" y="9549"/>
                        </a:moveTo>
                        <a:cubicBezTo>
                          <a:pt x="12764" y="7766"/>
                          <a:pt x="10970" y="6380"/>
                          <a:pt x="8578" y="5587"/>
                        </a:cubicBezTo>
                        <a:cubicBezTo>
                          <a:pt x="8777" y="5389"/>
                          <a:pt x="8977" y="5191"/>
                          <a:pt x="9176" y="4795"/>
                        </a:cubicBezTo>
                        <a:cubicBezTo>
                          <a:pt x="9973" y="3012"/>
                          <a:pt x="8578" y="1229"/>
                          <a:pt x="5787" y="437"/>
                        </a:cubicBezTo>
                        <a:cubicBezTo>
                          <a:pt x="2997" y="-554"/>
                          <a:pt x="1004" y="239"/>
                          <a:pt x="206" y="1823"/>
                        </a:cubicBezTo>
                        <a:cubicBezTo>
                          <a:pt x="-591" y="3804"/>
                          <a:pt x="1004" y="5191"/>
                          <a:pt x="3595" y="6181"/>
                        </a:cubicBezTo>
                        <a:lnTo>
                          <a:pt x="3994" y="6181"/>
                        </a:lnTo>
                        <a:lnTo>
                          <a:pt x="3794" y="6380"/>
                        </a:lnTo>
                        <a:cubicBezTo>
                          <a:pt x="2997" y="8360"/>
                          <a:pt x="4592" y="9549"/>
                          <a:pt x="7382" y="10738"/>
                        </a:cubicBezTo>
                        <a:cubicBezTo>
                          <a:pt x="9575" y="11728"/>
                          <a:pt x="11967" y="11728"/>
                          <a:pt x="12365" y="95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35" name="Freeform 3834">
                    <a:extLst>
                      <a:ext uri="{FF2B5EF4-FFF2-40B4-BE49-F238E27FC236}">
                        <a16:creationId xmlns:a16="http://schemas.microsoft.com/office/drawing/2014/main" id="{7438B327-C564-118F-BB29-D9676C52799E}"/>
                      </a:ext>
                    </a:extLst>
                  </p:cNvPr>
                  <p:cNvSpPr/>
                  <p:nvPr/>
                </p:nvSpPr>
                <p:spPr>
                  <a:xfrm>
                    <a:off x="2341454" y="5980137"/>
                    <a:ext cx="8302" cy="6407"/>
                  </a:xfrm>
                  <a:custGeom>
                    <a:avLst/>
                    <a:gdLst>
                      <a:gd name="connsiteX0" fmla="*/ 3198 w 8302"/>
                      <a:gd name="connsiteY0" fmla="*/ 6099 h 6407"/>
                      <a:gd name="connsiteX1" fmla="*/ 7981 w 8302"/>
                      <a:gd name="connsiteY1" fmla="*/ 4911 h 6407"/>
                      <a:gd name="connsiteX2" fmla="*/ 5191 w 8302"/>
                      <a:gd name="connsiteY2" fmla="*/ 355 h 6407"/>
                      <a:gd name="connsiteX3" fmla="*/ 407 w 8302"/>
                      <a:gd name="connsiteY3" fmla="*/ 1543 h 6407"/>
                      <a:gd name="connsiteX4" fmla="*/ 3198 w 8302"/>
                      <a:gd name="connsiteY4" fmla="*/ 6099 h 64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02" h="6407">
                        <a:moveTo>
                          <a:pt x="3198" y="6099"/>
                        </a:moveTo>
                        <a:cubicBezTo>
                          <a:pt x="5390" y="6694"/>
                          <a:pt x="7184" y="6496"/>
                          <a:pt x="7981" y="4911"/>
                        </a:cubicBezTo>
                        <a:cubicBezTo>
                          <a:pt x="8779" y="3128"/>
                          <a:pt x="8181" y="1345"/>
                          <a:pt x="5191" y="355"/>
                        </a:cubicBezTo>
                        <a:cubicBezTo>
                          <a:pt x="2998" y="-437"/>
                          <a:pt x="1204" y="157"/>
                          <a:pt x="407" y="1543"/>
                        </a:cubicBezTo>
                        <a:cubicBezTo>
                          <a:pt x="-590" y="3326"/>
                          <a:pt x="208" y="4911"/>
                          <a:pt x="3198" y="60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36" name="Freeform 3835">
                    <a:extLst>
                      <a:ext uri="{FF2B5EF4-FFF2-40B4-BE49-F238E27FC236}">
                        <a16:creationId xmlns:a16="http://schemas.microsoft.com/office/drawing/2014/main" id="{EAEE97FF-1C38-CE79-3FCF-8161423EA39E}"/>
                      </a:ext>
                    </a:extLst>
                  </p:cNvPr>
                  <p:cNvSpPr/>
                  <p:nvPr/>
                </p:nvSpPr>
                <p:spPr>
                  <a:xfrm>
                    <a:off x="2337171" y="5994174"/>
                    <a:ext cx="9892" cy="6130"/>
                  </a:xfrm>
                  <a:custGeom>
                    <a:avLst/>
                    <a:gdLst>
                      <a:gd name="connsiteX0" fmla="*/ 9674 w 9892"/>
                      <a:gd name="connsiteY0" fmla="*/ 4739 h 6130"/>
                      <a:gd name="connsiteX1" fmla="*/ 7481 w 9892"/>
                      <a:gd name="connsiteY1" fmla="*/ 976 h 6130"/>
                      <a:gd name="connsiteX2" fmla="*/ 306 w 9892"/>
                      <a:gd name="connsiteY2" fmla="*/ 1570 h 6130"/>
                      <a:gd name="connsiteX3" fmla="*/ 2299 w 9892"/>
                      <a:gd name="connsiteY3" fmla="*/ 5135 h 6130"/>
                      <a:gd name="connsiteX4" fmla="*/ 9674 w 9892"/>
                      <a:gd name="connsiteY4" fmla="*/ 4739 h 61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92" h="6130">
                        <a:moveTo>
                          <a:pt x="9674" y="4739"/>
                        </a:moveTo>
                        <a:cubicBezTo>
                          <a:pt x="10272" y="3155"/>
                          <a:pt x="9674" y="1966"/>
                          <a:pt x="7481" y="976"/>
                        </a:cubicBezTo>
                        <a:cubicBezTo>
                          <a:pt x="4491" y="-411"/>
                          <a:pt x="1701" y="-411"/>
                          <a:pt x="306" y="1570"/>
                        </a:cubicBezTo>
                        <a:cubicBezTo>
                          <a:pt x="-492" y="2758"/>
                          <a:pt x="306" y="4145"/>
                          <a:pt x="2299" y="5135"/>
                        </a:cubicBezTo>
                        <a:cubicBezTo>
                          <a:pt x="5488" y="6522"/>
                          <a:pt x="7880" y="6522"/>
                          <a:pt x="9674" y="47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37" name="Freeform 3836">
                    <a:extLst>
                      <a:ext uri="{FF2B5EF4-FFF2-40B4-BE49-F238E27FC236}">
                        <a16:creationId xmlns:a16="http://schemas.microsoft.com/office/drawing/2014/main" id="{07989FF3-5AE9-F52C-71CA-77867947136F}"/>
                      </a:ext>
                    </a:extLst>
                  </p:cNvPr>
                  <p:cNvSpPr/>
                  <p:nvPr/>
                </p:nvSpPr>
                <p:spPr>
                  <a:xfrm>
                    <a:off x="2331289" y="5942460"/>
                    <a:ext cx="9329" cy="6660"/>
                  </a:xfrm>
                  <a:custGeom>
                    <a:avLst/>
                    <a:gdLst>
                      <a:gd name="connsiteX0" fmla="*/ 9177 w 9329"/>
                      <a:gd name="connsiteY0" fmla="*/ 5149 h 6660"/>
                      <a:gd name="connsiteX1" fmla="*/ 6187 w 9329"/>
                      <a:gd name="connsiteY1" fmla="*/ 593 h 6660"/>
                      <a:gd name="connsiteX2" fmla="*/ 207 w 9329"/>
                      <a:gd name="connsiteY2" fmla="*/ 1583 h 6660"/>
                      <a:gd name="connsiteX3" fmla="*/ 3397 w 9329"/>
                      <a:gd name="connsiteY3" fmla="*/ 5941 h 6660"/>
                      <a:gd name="connsiteX4" fmla="*/ 9177 w 9329"/>
                      <a:gd name="connsiteY4" fmla="*/ 5149 h 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29" h="6660">
                        <a:moveTo>
                          <a:pt x="9177" y="5149"/>
                        </a:moveTo>
                        <a:cubicBezTo>
                          <a:pt x="9775" y="3366"/>
                          <a:pt x="8579" y="1583"/>
                          <a:pt x="6187" y="593"/>
                        </a:cubicBezTo>
                        <a:cubicBezTo>
                          <a:pt x="3596" y="-397"/>
                          <a:pt x="1403" y="-199"/>
                          <a:pt x="207" y="1583"/>
                        </a:cubicBezTo>
                        <a:cubicBezTo>
                          <a:pt x="-590" y="3564"/>
                          <a:pt x="1005" y="5149"/>
                          <a:pt x="3397" y="5941"/>
                        </a:cubicBezTo>
                        <a:cubicBezTo>
                          <a:pt x="5589" y="6734"/>
                          <a:pt x="8380" y="7328"/>
                          <a:pt x="9177" y="51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38" name="Freeform 3837">
                    <a:extLst>
                      <a:ext uri="{FF2B5EF4-FFF2-40B4-BE49-F238E27FC236}">
                        <a16:creationId xmlns:a16="http://schemas.microsoft.com/office/drawing/2014/main" id="{EAE5F564-7AE9-B12A-7EC9-43787A112D03}"/>
                      </a:ext>
                    </a:extLst>
                  </p:cNvPr>
                  <p:cNvSpPr/>
                  <p:nvPr/>
                </p:nvSpPr>
                <p:spPr>
                  <a:xfrm>
                    <a:off x="2322997" y="5964619"/>
                    <a:ext cx="8498" cy="6561"/>
                  </a:xfrm>
                  <a:custGeom>
                    <a:avLst/>
                    <a:gdLst>
                      <a:gd name="connsiteX0" fmla="*/ 8499 w 8498"/>
                      <a:gd name="connsiteY0" fmla="*/ 4383 h 6561"/>
                      <a:gd name="connsiteX1" fmla="*/ 3117 w 8498"/>
                      <a:gd name="connsiteY1" fmla="*/ 25 h 6561"/>
                      <a:gd name="connsiteX2" fmla="*/ 127 w 8498"/>
                      <a:gd name="connsiteY2" fmla="*/ 2600 h 6561"/>
                      <a:gd name="connsiteX3" fmla="*/ 4712 w 8498"/>
                      <a:gd name="connsiteY3" fmla="*/ 6562 h 6561"/>
                      <a:gd name="connsiteX4" fmla="*/ 8499 w 8498"/>
                      <a:gd name="connsiteY4" fmla="*/ 4383 h 6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98" h="6561">
                        <a:moveTo>
                          <a:pt x="8499" y="4383"/>
                        </a:moveTo>
                        <a:cubicBezTo>
                          <a:pt x="8499" y="2006"/>
                          <a:pt x="6705" y="223"/>
                          <a:pt x="3117" y="25"/>
                        </a:cubicBezTo>
                        <a:cubicBezTo>
                          <a:pt x="1124" y="-173"/>
                          <a:pt x="-471" y="817"/>
                          <a:pt x="127" y="2600"/>
                        </a:cubicBezTo>
                        <a:cubicBezTo>
                          <a:pt x="725" y="4383"/>
                          <a:pt x="1722" y="5968"/>
                          <a:pt x="4712" y="6562"/>
                        </a:cubicBezTo>
                        <a:cubicBezTo>
                          <a:pt x="6904" y="6562"/>
                          <a:pt x="8499" y="5968"/>
                          <a:pt x="8499" y="43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39" name="Freeform 3838">
                    <a:extLst>
                      <a:ext uri="{FF2B5EF4-FFF2-40B4-BE49-F238E27FC236}">
                        <a16:creationId xmlns:a16="http://schemas.microsoft.com/office/drawing/2014/main" id="{79EA3F08-04A4-244B-6C24-67BD9D523F8F}"/>
                      </a:ext>
                    </a:extLst>
                  </p:cNvPr>
                  <p:cNvSpPr/>
                  <p:nvPr/>
                </p:nvSpPr>
                <p:spPr>
                  <a:xfrm>
                    <a:off x="2260147" y="6130444"/>
                    <a:ext cx="9359" cy="7287"/>
                  </a:xfrm>
                  <a:custGeom>
                    <a:avLst/>
                    <a:gdLst>
                      <a:gd name="connsiteX0" fmla="*/ 8761 w 9359"/>
                      <a:gd name="connsiteY0" fmla="*/ 6339 h 7287"/>
                      <a:gd name="connsiteX1" fmla="*/ 5771 w 9359"/>
                      <a:gd name="connsiteY1" fmla="*/ 991 h 7287"/>
                      <a:gd name="connsiteX2" fmla="*/ 190 w 9359"/>
                      <a:gd name="connsiteY2" fmla="*/ 1387 h 7287"/>
                      <a:gd name="connsiteX3" fmla="*/ 3977 w 9359"/>
                      <a:gd name="connsiteY3" fmla="*/ 6735 h 7287"/>
                      <a:gd name="connsiteX4" fmla="*/ 8761 w 9359"/>
                      <a:gd name="connsiteY4" fmla="*/ 6339 h 72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59" h="7287">
                        <a:moveTo>
                          <a:pt x="8761" y="6339"/>
                        </a:moveTo>
                        <a:cubicBezTo>
                          <a:pt x="10356" y="4358"/>
                          <a:pt x="8562" y="2377"/>
                          <a:pt x="5771" y="991"/>
                        </a:cubicBezTo>
                        <a:cubicBezTo>
                          <a:pt x="3579" y="-198"/>
                          <a:pt x="988" y="-594"/>
                          <a:pt x="190" y="1387"/>
                        </a:cubicBezTo>
                        <a:cubicBezTo>
                          <a:pt x="-607" y="3566"/>
                          <a:pt x="1187" y="5348"/>
                          <a:pt x="3977" y="6735"/>
                        </a:cubicBezTo>
                        <a:cubicBezTo>
                          <a:pt x="5971" y="7527"/>
                          <a:pt x="7765" y="7527"/>
                          <a:pt x="8761" y="63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40" name="Freeform 3839">
                    <a:extLst>
                      <a:ext uri="{FF2B5EF4-FFF2-40B4-BE49-F238E27FC236}">
                        <a16:creationId xmlns:a16="http://schemas.microsoft.com/office/drawing/2014/main" id="{42666C5E-0C4F-997A-746B-D00AEE3CD864}"/>
                      </a:ext>
                    </a:extLst>
                  </p:cNvPr>
                  <p:cNvSpPr/>
                  <p:nvPr/>
                </p:nvSpPr>
                <p:spPr>
                  <a:xfrm>
                    <a:off x="2254158" y="6143787"/>
                    <a:ext cx="11265" cy="12998"/>
                  </a:xfrm>
                  <a:custGeom>
                    <a:avLst/>
                    <a:gdLst>
                      <a:gd name="connsiteX0" fmla="*/ 10963 w 11265"/>
                      <a:gd name="connsiteY0" fmla="*/ 10032 h 12998"/>
                      <a:gd name="connsiteX1" fmla="*/ 8770 w 11265"/>
                      <a:gd name="connsiteY1" fmla="*/ 4882 h 12998"/>
                      <a:gd name="connsiteX2" fmla="*/ 8970 w 11265"/>
                      <a:gd name="connsiteY2" fmla="*/ 4683 h 12998"/>
                      <a:gd name="connsiteX3" fmla="*/ 5382 w 11265"/>
                      <a:gd name="connsiteY3" fmla="*/ 326 h 12998"/>
                      <a:gd name="connsiteX4" fmla="*/ 0 w 11265"/>
                      <a:gd name="connsiteY4" fmla="*/ 2901 h 12998"/>
                      <a:gd name="connsiteX5" fmla="*/ 1196 w 11265"/>
                      <a:gd name="connsiteY5" fmla="*/ 5080 h 12998"/>
                      <a:gd name="connsiteX6" fmla="*/ 1196 w 11265"/>
                      <a:gd name="connsiteY6" fmla="*/ 5080 h 12998"/>
                      <a:gd name="connsiteX7" fmla="*/ 5382 w 11265"/>
                      <a:gd name="connsiteY7" fmla="*/ 12805 h 12998"/>
                      <a:gd name="connsiteX8" fmla="*/ 10963 w 11265"/>
                      <a:gd name="connsiteY8" fmla="*/ 10032 h 12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265" h="12998">
                        <a:moveTo>
                          <a:pt x="10963" y="10032"/>
                        </a:moveTo>
                        <a:cubicBezTo>
                          <a:pt x="11760" y="8051"/>
                          <a:pt x="10963" y="6268"/>
                          <a:pt x="8770" y="4882"/>
                        </a:cubicBezTo>
                        <a:lnTo>
                          <a:pt x="8970" y="4683"/>
                        </a:lnTo>
                        <a:cubicBezTo>
                          <a:pt x="9568" y="2901"/>
                          <a:pt x="8172" y="1118"/>
                          <a:pt x="5382" y="326"/>
                        </a:cubicBezTo>
                        <a:cubicBezTo>
                          <a:pt x="1595" y="-665"/>
                          <a:pt x="199" y="722"/>
                          <a:pt x="0" y="2901"/>
                        </a:cubicBezTo>
                        <a:cubicBezTo>
                          <a:pt x="0" y="3693"/>
                          <a:pt x="399" y="4485"/>
                          <a:pt x="1196" y="5080"/>
                        </a:cubicBezTo>
                        <a:lnTo>
                          <a:pt x="1196" y="5080"/>
                        </a:lnTo>
                        <a:cubicBezTo>
                          <a:pt x="598" y="7853"/>
                          <a:pt x="1395" y="10626"/>
                          <a:pt x="5382" y="12805"/>
                        </a:cubicBezTo>
                        <a:cubicBezTo>
                          <a:pt x="9169" y="13597"/>
                          <a:pt x="10166" y="11815"/>
                          <a:pt x="10963" y="1003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41" name="Freeform 3840">
                    <a:extLst>
                      <a:ext uri="{FF2B5EF4-FFF2-40B4-BE49-F238E27FC236}">
                        <a16:creationId xmlns:a16="http://schemas.microsoft.com/office/drawing/2014/main" id="{D3E80A6C-95EE-5612-F06A-E89FBECCEAAE}"/>
                      </a:ext>
                    </a:extLst>
                  </p:cNvPr>
                  <p:cNvSpPr/>
                  <p:nvPr/>
                </p:nvSpPr>
                <p:spPr>
                  <a:xfrm>
                    <a:off x="2230610" y="6154895"/>
                    <a:ext cx="28531" cy="18807"/>
                  </a:xfrm>
                  <a:custGeom>
                    <a:avLst/>
                    <a:gdLst>
                      <a:gd name="connsiteX0" fmla="*/ 18964 w 28531"/>
                      <a:gd name="connsiteY0" fmla="*/ 6055 h 18807"/>
                      <a:gd name="connsiteX1" fmla="*/ 24744 w 28531"/>
                      <a:gd name="connsiteY1" fmla="*/ 10215 h 18807"/>
                      <a:gd name="connsiteX2" fmla="*/ 28531 w 28531"/>
                      <a:gd name="connsiteY2" fmla="*/ 8432 h 18807"/>
                      <a:gd name="connsiteX3" fmla="*/ 22751 w 28531"/>
                      <a:gd name="connsiteY3" fmla="*/ 3678 h 18807"/>
                      <a:gd name="connsiteX4" fmla="*/ 19163 w 28531"/>
                      <a:gd name="connsiteY4" fmla="*/ 4867 h 18807"/>
                      <a:gd name="connsiteX5" fmla="*/ 17369 w 28531"/>
                      <a:gd name="connsiteY5" fmla="*/ 2094 h 18807"/>
                      <a:gd name="connsiteX6" fmla="*/ 12585 w 28531"/>
                      <a:gd name="connsiteY6" fmla="*/ 1896 h 18807"/>
                      <a:gd name="connsiteX7" fmla="*/ 11190 w 28531"/>
                      <a:gd name="connsiteY7" fmla="*/ 4075 h 18807"/>
                      <a:gd name="connsiteX8" fmla="*/ 6805 w 28531"/>
                      <a:gd name="connsiteY8" fmla="*/ 311 h 18807"/>
                      <a:gd name="connsiteX9" fmla="*/ 2021 w 28531"/>
                      <a:gd name="connsiteY9" fmla="*/ 1896 h 18807"/>
                      <a:gd name="connsiteX10" fmla="*/ 227 w 28531"/>
                      <a:gd name="connsiteY10" fmla="*/ 3480 h 18807"/>
                      <a:gd name="connsiteX11" fmla="*/ 5609 w 28531"/>
                      <a:gd name="connsiteY11" fmla="*/ 12790 h 18807"/>
                      <a:gd name="connsiteX12" fmla="*/ 4811 w 28531"/>
                      <a:gd name="connsiteY12" fmla="*/ 13781 h 18807"/>
                      <a:gd name="connsiteX13" fmla="*/ 8200 w 28531"/>
                      <a:gd name="connsiteY13" fmla="*/ 18337 h 18807"/>
                      <a:gd name="connsiteX14" fmla="*/ 13382 w 28531"/>
                      <a:gd name="connsiteY14" fmla="*/ 16752 h 18807"/>
                      <a:gd name="connsiteX15" fmla="*/ 10592 w 28531"/>
                      <a:gd name="connsiteY15" fmla="*/ 13187 h 18807"/>
                      <a:gd name="connsiteX16" fmla="*/ 10393 w 28531"/>
                      <a:gd name="connsiteY16" fmla="*/ 13187 h 18807"/>
                      <a:gd name="connsiteX17" fmla="*/ 10193 w 28531"/>
                      <a:gd name="connsiteY17" fmla="*/ 7442 h 18807"/>
                      <a:gd name="connsiteX18" fmla="*/ 11389 w 28531"/>
                      <a:gd name="connsiteY18" fmla="*/ 5659 h 18807"/>
                      <a:gd name="connsiteX19" fmla="*/ 11389 w 28531"/>
                      <a:gd name="connsiteY19" fmla="*/ 5659 h 18807"/>
                      <a:gd name="connsiteX20" fmla="*/ 15974 w 28531"/>
                      <a:gd name="connsiteY20" fmla="*/ 7244 h 18807"/>
                      <a:gd name="connsiteX21" fmla="*/ 18964 w 28531"/>
                      <a:gd name="connsiteY21" fmla="*/ 6055 h 188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28531" h="18807">
                        <a:moveTo>
                          <a:pt x="18964" y="6055"/>
                        </a:moveTo>
                        <a:cubicBezTo>
                          <a:pt x="19362" y="8432"/>
                          <a:pt x="21754" y="9621"/>
                          <a:pt x="24744" y="10215"/>
                        </a:cubicBezTo>
                        <a:cubicBezTo>
                          <a:pt x="26937" y="10611"/>
                          <a:pt x="28531" y="10215"/>
                          <a:pt x="28531" y="8432"/>
                        </a:cubicBezTo>
                        <a:cubicBezTo>
                          <a:pt x="28332" y="5857"/>
                          <a:pt x="25940" y="4273"/>
                          <a:pt x="22751" y="3678"/>
                        </a:cubicBezTo>
                        <a:cubicBezTo>
                          <a:pt x="20957" y="3282"/>
                          <a:pt x="19761" y="3876"/>
                          <a:pt x="19163" y="4867"/>
                        </a:cubicBezTo>
                        <a:cubicBezTo>
                          <a:pt x="18964" y="4075"/>
                          <a:pt x="18366" y="2886"/>
                          <a:pt x="17369" y="2094"/>
                        </a:cubicBezTo>
                        <a:cubicBezTo>
                          <a:pt x="15575" y="707"/>
                          <a:pt x="13781" y="1103"/>
                          <a:pt x="12585" y="1896"/>
                        </a:cubicBezTo>
                        <a:cubicBezTo>
                          <a:pt x="11987" y="2490"/>
                          <a:pt x="11588" y="3282"/>
                          <a:pt x="11190" y="4075"/>
                        </a:cubicBezTo>
                        <a:cubicBezTo>
                          <a:pt x="10791" y="2490"/>
                          <a:pt x="9396" y="1103"/>
                          <a:pt x="6805" y="311"/>
                        </a:cubicBezTo>
                        <a:cubicBezTo>
                          <a:pt x="4213" y="-482"/>
                          <a:pt x="2619" y="311"/>
                          <a:pt x="2021" y="1896"/>
                        </a:cubicBezTo>
                        <a:cubicBezTo>
                          <a:pt x="1423" y="2094"/>
                          <a:pt x="825" y="2688"/>
                          <a:pt x="227" y="3480"/>
                        </a:cubicBezTo>
                        <a:cubicBezTo>
                          <a:pt x="-969" y="5065"/>
                          <a:pt x="2818" y="10413"/>
                          <a:pt x="5609" y="12790"/>
                        </a:cubicBezTo>
                        <a:cubicBezTo>
                          <a:pt x="5210" y="12988"/>
                          <a:pt x="5011" y="13385"/>
                          <a:pt x="4811" y="13781"/>
                        </a:cubicBezTo>
                        <a:cubicBezTo>
                          <a:pt x="4213" y="15564"/>
                          <a:pt x="5609" y="17148"/>
                          <a:pt x="8200" y="18337"/>
                        </a:cubicBezTo>
                        <a:cubicBezTo>
                          <a:pt x="11190" y="19327"/>
                          <a:pt x="12784" y="18733"/>
                          <a:pt x="13382" y="16752"/>
                        </a:cubicBezTo>
                        <a:cubicBezTo>
                          <a:pt x="13781" y="15366"/>
                          <a:pt x="12585" y="13979"/>
                          <a:pt x="10592" y="13187"/>
                        </a:cubicBezTo>
                        <a:lnTo>
                          <a:pt x="10393" y="13187"/>
                        </a:lnTo>
                        <a:cubicBezTo>
                          <a:pt x="11788" y="11800"/>
                          <a:pt x="9794" y="9027"/>
                          <a:pt x="10193" y="7442"/>
                        </a:cubicBezTo>
                        <a:cubicBezTo>
                          <a:pt x="10791" y="7046"/>
                          <a:pt x="11190" y="6650"/>
                          <a:pt x="11389" y="5659"/>
                        </a:cubicBezTo>
                        <a:lnTo>
                          <a:pt x="11389" y="5659"/>
                        </a:lnTo>
                        <a:cubicBezTo>
                          <a:pt x="12984" y="6254"/>
                          <a:pt x="14379" y="6848"/>
                          <a:pt x="15974" y="7244"/>
                        </a:cubicBezTo>
                        <a:cubicBezTo>
                          <a:pt x="17170" y="7046"/>
                          <a:pt x="18366" y="6848"/>
                          <a:pt x="18964" y="60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42" name="Freeform 3841">
                    <a:extLst>
                      <a:ext uri="{FF2B5EF4-FFF2-40B4-BE49-F238E27FC236}">
                        <a16:creationId xmlns:a16="http://schemas.microsoft.com/office/drawing/2014/main" id="{95160626-78BA-F729-AB1A-14C9354CADCD}"/>
                      </a:ext>
                    </a:extLst>
                  </p:cNvPr>
                  <p:cNvSpPr/>
                  <p:nvPr/>
                </p:nvSpPr>
                <p:spPr>
                  <a:xfrm>
                    <a:off x="2278149" y="5977013"/>
                    <a:ext cx="9157" cy="5929"/>
                  </a:xfrm>
                  <a:custGeom>
                    <a:avLst/>
                    <a:gdLst>
                      <a:gd name="connsiteX0" fmla="*/ 9096 w 9157"/>
                      <a:gd name="connsiteY0" fmla="*/ 3875 h 5929"/>
                      <a:gd name="connsiteX1" fmla="*/ 5907 w 9157"/>
                      <a:gd name="connsiteY1" fmla="*/ 507 h 5929"/>
                      <a:gd name="connsiteX2" fmla="*/ 127 w 9157"/>
                      <a:gd name="connsiteY2" fmla="*/ 1498 h 5929"/>
                      <a:gd name="connsiteX3" fmla="*/ 3316 w 9157"/>
                      <a:gd name="connsiteY3" fmla="*/ 5459 h 5929"/>
                      <a:gd name="connsiteX4" fmla="*/ 9096 w 9157"/>
                      <a:gd name="connsiteY4" fmla="*/ 3875 h 59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57" h="5929">
                        <a:moveTo>
                          <a:pt x="9096" y="3875"/>
                        </a:moveTo>
                        <a:cubicBezTo>
                          <a:pt x="9495" y="2290"/>
                          <a:pt x="7900" y="1299"/>
                          <a:pt x="5907" y="507"/>
                        </a:cubicBezTo>
                        <a:cubicBezTo>
                          <a:pt x="3316" y="-285"/>
                          <a:pt x="725" y="-285"/>
                          <a:pt x="127" y="1498"/>
                        </a:cubicBezTo>
                        <a:cubicBezTo>
                          <a:pt x="-471" y="3280"/>
                          <a:pt x="1123" y="4667"/>
                          <a:pt x="3316" y="5459"/>
                        </a:cubicBezTo>
                        <a:cubicBezTo>
                          <a:pt x="6704" y="6450"/>
                          <a:pt x="8698" y="5856"/>
                          <a:pt x="9096" y="387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43" name="Freeform 3842">
                    <a:extLst>
                      <a:ext uri="{FF2B5EF4-FFF2-40B4-BE49-F238E27FC236}">
                        <a16:creationId xmlns:a16="http://schemas.microsoft.com/office/drawing/2014/main" id="{CEBC285E-EBDC-3012-EEE5-7E9FAB27C47E}"/>
                      </a:ext>
                    </a:extLst>
                  </p:cNvPr>
                  <p:cNvSpPr/>
                  <p:nvPr/>
                </p:nvSpPr>
                <p:spPr>
                  <a:xfrm>
                    <a:off x="2174826" y="6123907"/>
                    <a:ext cx="2591" cy="4952"/>
                  </a:xfrm>
                  <a:custGeom>
                    <a:avLst/>
                    <a:gdLst>
                      <a:gd name="connsiteX0" fmla="*/ 0 w 2591"/>
                      <a:gd name="connsiteY0" fmla="*/ 4952 h 4952"/>
                      <a:gd name="connsiteX1" fmla="*/ 2591 w 2591"/>
                      <a:gd name="connsiteY1" fmla="*/ 3367 h 4952"/>
                      <a:gd name="connsiteX2" fmla="*/ 1395 w 2591"/>
                      <a:gd name="connsiteY2" fmla="*/ 0 h 4952"/>
                      <a:gd name="connsiteX3" fmla="*/ 0 w 2591"/>
                      <a:gd name="connsiteY3" fmla="*/ 4952 h 4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591" h="4952">
                        <a:moveTo>
                          <a:pt x="0" y="4952"/>
                        </a:moveTo>
                        <a:cubicBezTo>
                          <a:pt x="1395" y="4952"/>
                          <a:pt x="2192" y="4358"/>
                          <a:pt x="2591" y="3367"/>
                        </a:cubicBezTo>
                        <a:cubicBezTo>
                          <a:pt x="2591" y="2179"/>
                          <a:pt x="2192" y="991"/>
                          <a:pt x="1395" y="0"/>
                        </a:cubicBezTo>
                        <a:cubicBezTo>
                          <a:pt x="797" y="1783"/>
                          <a:pt x="399" y="3367"/>
                          <a:pt x="0" y="49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44" name="Freeform 3843">
                    <a:extLst>
                      <a:ext uri="{FF2B5EF4-FFF2-40B4-BE49-F238E27FC236}">
                        <a16:creationId xmlns:a16="http://schemas.microsoft.com/office/drawing/2014/main" id="{3122596C-831C-96E5-5CB1-561A7C4879E3}"/>
                      </a:ext>
                    </a:extLst>
                  </p:cNvPr>
                  <p:cNvSpPr/>
                  <p:nvPr/>
                </p:nvSpPr>
                <p:spPr>
                  <a:xfrm>
                    <a:off x="2253360" y="5855696"/>
                    <a:ext cx="11176" cy="9112"/>
                  </a:xfrm>
                  <a:custGeom>
                    <a:avLst/>
                    <a:gdLst>
                      <a:gd name="connsiteX0" fmla="*/ 11162 w 11176"/>
                      <a:gd name="connsiteY0" fmla="*/ 6141 h 9112"/>
                      <a:gd name="connsiteX1" fmla="*/ 7375 w 11176"/>
                      <a:gd name="connsiteY1" fmla="*/ 3169 h 9112"/>
                      <a:gd name="connsiteX2" fmla="*/ 2990 w 11176"/>
                      <a:gd name="connsiteY2" fmla="*/ 3169 h 9112"/>
                      <a:gd name="connsiteX3" fmla="*/ 997 w 11176"/>
                      <a:gd name="connsiteY3" fmla="*/ 0 h 9112"/>
                      <a:gd name="connsiteX4" fmla="*/ 0 w 11176"/>
                      <a:gd name="connsiteY4" fmla="*/ 3962 h 9112"/>
                      <a:gd name="connsiteX5" fmla="*/ 1794 w 11176"/>
                      <a:gd name="connsiteY5" fmla="*/ 9112 h 9112"/>
                      <a:gd name="connsiteX6" fmla="*/ 2791 w 11176"/>
                      <a:gd name="connsiteY6" fmla="*/ 7725 h 9112"/>
                      <a:gd name="connsiteX7" fmla="*/ 4385 w 11176"/>
                      <a:gd name="connsiteY7" fmla="*/ 8320 h 9112"/>
                      <a:gd name="connsiteX8" fmla="*/ 11162 w 11176"/>
                      <a:gd name="connsiteY8" fmla="*/ 6141 h 9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176" h="9112">
                        <a:moveTo>
                          <a:pt x="11162" y="6141"/>
                        </a:moveTo>
                        <a:cubicBezTo>
                          <a:pt x="11362" y="4952"/>
                          <a:pt x="9368" y="3764"/>
                          <a:pt x="7375" y="3169"/>
                        </a:cubicBezTo>
                        <a:cubicBezTo>
                          <a:pt x="5581" y="2575"/>
                          <a:pt x="4186" y="2575"/>
                          <a:pt x="2990" y="3169"/>
                        </a:cubicBezTo>
                        <a:cubicBezTo>
                          <a:pt x="2591" y="1189"/>
                          <a:pt x="1993" y="0"/>
                          <a:pt x="997" y="0"/>
                        </a:cubicBezTo>
                        <a:cubicBezTo>
                          <a:pt x="199" y="0"/>
                          <a:pt x="0" y="1981"/>
                          <a:pt x="0" y="3962"/>
                        </a:cubicBezTo>
                        <a:cubicBezTo>
                          <a:pt x="199" y="6537"/>
                          <a:pt x="797" y="8716"/>
                          <a:pt x="1794" y="9112"/>
                        </a:cubicBezTo>
                        <a:cubicBezTo>
                          <a:pt x="2392" y="8914"/>
                          <a:pt x="2591" y="8518"/>
                          <a:pt x="2791" y="7725"/>
                        </a:cubicBezTo>
                        <a:cubicBezTo>
                          <a:pt x="3189" y="7924"/>
                          <a:pt x="3787" y="8122"/>
                          <a:pt x="4385" y="8320"/>
                        </a:cubicBezTo>
                        <a:cubicBezTo>
                          <a:pt x="7973" y="8716"/>
                          <a:pt x="10764" y="8320"/>
                          <a:pt x="11162" y="61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45" name="Freeform 3844">
                    <a:extLst>
                      <a:ext uri="{FF2B5EF4-FFF2-40B4-BE49-F238E27FC236}">
                        <a16:creationId xmlns:a16="http://schemas.microsoft.com/office/drawing/2014/main" id="{1350482F-12A4-5936-743B-5A057DDC0908}"/>
                      </a:ext>
                    </a:extLst>
                  </p:cNvPr>
                  <p:cNvSpPr/>
                  <p:nvPr/>
                </p:nvSpPr>
                <p:spPr>
                  <a:xfrm>
                    <a:off x="2261857" y="5826225"/>
                    <a:ext cx="9676" cy="5906"/>
                  </a:xfrm>
                  <a:custGeom>
                    <a:avLst/>
                    <a:gdLst>
                      <a:gd name="connsiteX0" fmla="*/ 6852 w 9676"/>
                      <a:gd name="connsiteY0" fmla="*/ 550 h 5906"/>
                      <a:gd name="connsiteX1" fmla="*/ 672 w 9676"/>
                      <a:gd name="connsiteY1" fmla="*/ 1343 h 5906"/>
                      <a:gd name="connsiteX2" fmla="*/ 2865 w 9676"/>
                      <a:gd name="connsiteY2" fmla="*/ 5502 h 5906"/>
                      <a:gd name="connsiteX3" fmla="*/ 9044 w 9676"/>
                      <a:gd name="connsiteY3" fmla="*/ 4512 h 5906"/>
                      <a:gd name="connsiteX4" fmla="*/ 6852 w 9676"/>
                      <a:gd name="connsiteY4" fmla="*/ 550 h 59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76" h="5906">
                        <a:moveTo>
                          <a:pt x="6852" y="550"/>
                        </a:moveTo>
                        <a:cubicBezTo>
                          <a:pt x="4260" y="-440"/>
                          <a:pt x="1869" y="-44"/>
                          <a:pt x="672" y="1343"/>
                        </a:cubicBezTo>
                        <a:cubicBezTo>
                          <a:pt x="-723" y="2729"/>
                          <a:pt x="75" y="4314"/>
                          <a:pt x="2865" y="5502"/>
                        </a:cubicBezTo>
                        <a:cubicBezTo>
                          <a:pt x="5257" y="6295"/>
                          <a:pt x="7649" y="5899"/>
                          <a:pt x="9044" y="4512"/>
                        </a:cubicBezTo>
                        <a:cubicBezTo>
                          <a:pt x="10440" y="3125"/>
                          <a:pt x="9443" y="1541"/>
                          <a:pt x="6852" y="5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46" name="Freeform 3845">
                    <a:extLst>
                      <a:ext uri="{FF2B5EF4-FFF2-40B4-BE49-F238E27FC236}">
                        <a16:creationId xmlns:a16="http://schemas.microsoft.com/office/drawing/2014/main" id="{4231AA0B-2D85-A6BA-7DAE-1F66C5F0DC04}"/>
                      </a:ext>
                    </a:extLst>
                  </p:cNvPr>
                  <p:cNvSpPr/>
                  <p:nvPr/>
                </p:nvSpPr>
                <p:spPr>
                  <a:xfrm>
                    <a:off x="2226749" y="6061961"/>
                    <a:ext cx="19276" cy="10504"/>
                  </a:xfrm>
                  <a:custGeom>
                    <a:avLst/>
                    <a:gdLst>
                      <a:gd name="connsiteX0" fmla="*/ 15449 w 19276"/>
                      <a:gd name="connsiteY0" fmla="*/ 7076 h 10504"/>
                      <a:gd name="connsiteX1" fmla="*/ 15449 w 19276"/>
                      <a:gd name="connsiteY1" fmla="*/ 6482 h 10504"/>
                      <a:gd name="connsiteX2" fmla="*/ 18639 w 19276"/>
                      <a:gd name="connsiteY2" fmla="*/ 5689 h 10504"/>
                      <a:gd name="connsiteX3" fmla="*/ 18240 w 19276"/>
                      <a:gd name="connsiteY3" fmla="*/ 1925 h 10504"/>
                      <a:gd name="connsiteX4" fmla="*/ 10865 w 19276"/>
                      <a:gd name="connsiteY4" fmla="*/ 539 h 10504"/>
                      <a:gd name="connsiteX5" fmla="*/ 9270 w 19276"/>
                      <a:gd name="connsiteY5" fmla="*/ 2124 h 10504"/>
                      <a:gd name="connsiteX6" fmla="*/ 6280 w 19276"/>
                      <a:gd name="connsiteY6" fmla="*/ 3114 h 10504"/>
                      <a:gd name="connsiteX7" fmla="*/ 898 w 19276"/>
                      <a:gd name="connsiteY7" fmla="*/ 7472 h 10504"/>
                      <a:gd name="connsiteX8" fmla="*/ 6878 w 19276"/>
                      <a:gd name="connsiteY8" fmla="*/ 10443 h 10504"/>
                      <a:gd name="connsiteX9" fmla="*/ 9868 w 19276"/>
                      <a:gd name="connsiteY9" fmla="*/ 7670 h 10504"/>
                      <a:gd name="connsiteX10" fmla="*/ 15449 w 19276"/>
                      <a:gd name="connsiteY10" fmla="*/ 7076 h 105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9276" h="10504">
                        <a:moveTo>
                          <a:pt x="15449" y="7076"/>
                        </a:moveTo>
                        <a:cubicBezTo>
                          <a:pt x="15649" y="6878"/>
                          <a:pt x="15449" y="6680"/>
                          <a:pt x="15449" y="6482"/>
                        </a:cubicBezTo>
                        <a:cubicBezTo>
                          <a:pt x="16645" y="6680"/>
                          <a:pt x="17841" y="6680"/>
                          <a:pt x="18639" y="5689"/>
                        </a:cubicBezTo>
                        <a:cubicBezTo>
                          <a:pt x="19635" y="4699"/>
                          <a:pt x="19436" y="3114"/>
                          <a:pt x="18240" y="1925"/>
                        </a:cubicBezTo>
                        <a:cubicBezTo>
                          <a:pt x="15848" y="-452"/>
                          <a:pt x="13057" y="-254"/>
                          <a:pt x="10865" y="539"/>
                        </a:cubicBezTo>
                        <a:cubicBezTo>
                          <a:pt x="10067" y="935"/>
                          <a:pt x="9669" y="1529"/>
                          <a:pt x="9270" y="2124"/>
                        </a:cubicBezTo>
                        <a:cubicBezTo>
                          <a:pt x="8074" y="2124"/>
                          <a:pt x="7078" y="2322"/>
                          <a:pt x="6280" y="3114"/>
                        </a:cubicBezTo>
                        <a:cubicBezTo>
                          <a:pt x="1696" y="2322"/>
                          <a:pt x="-1693" y="2520"/>
                          <a:pt x="898" y="7472"/>
                        </a:cubicBezTo>
                        <a:cubicBezTo>
                          <a:pt x="1696" y="9255"/>
                          <a:pt x="4686" y="10839"/>
                          <a:pt x="6878" y="10443"/>
                        </a:cubicBezTo>
                        <a:cubicBezTo>
                          <a:pt x="9470" y="10047"/>
                          <a:pt x="10067" y="9057"/>
                          <a:pt x="9868" y="7670"/>
                        </a:cubicBezTo>
                        <a:cubicBezTo>
                          <a:pt x="12459" y="8661"/>
                          <a:pt x="14652" y="8661"/>
                          <a:pt x="15449" y="70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47" name="Freeform 3846">
                    <a:extLst>
                      <a:ext uri="{FF2B5EF4-FFF2-40B4-BE49-F238E27FC236}">
                        <a16:creationId xmlns:a16="http://schemas.microsoft.com/office/drawing/2014/main" id="{36FCCB44-EEB6-AB8B-A5A6-67F6C265FBC8}"/>
                      </a:ext>
                    </a:extLst>
                  </p:cNvPr>
                  <p:cNvSpPr/>
                  <p:nvPr/>
                </p:nvSpPr>
                <p:spPr>
                  <a:xfrm>
                    <a:off x="2201834" y="6074130"/>
                    <a:ext cx="9287" cy="6620"/>
                  </a:xfrm>
                  <a:custGeom>
                    <a:avLst/>
                    <a:gdLst>
                      <a:gd name="connsiteX0" fmla="*/ 299 w 9287"/>
                      <a:gd name="connsiteY0" fmla="*/ 1048 h 6620"/>
                      <a:gd name="connsiteX1" fmla="*/ 4485 w 9287"/>
                      <a:gd name="connsiteY1" fmla="*/ 6000 h 6620"/>
                      <a:gd name="connsiteX2" fmla="*/ 9269 w 9287"/>
                      <a:gd name="connsiteY2" fmla="*/ 5604 h 6620"/>
                      <a:gd name="connsiteX3" fmla="*/ 4884 w 9287"/>
                      <a:gd name="connsiteY3" fmla="*/ 453 h 6620"/>
                      <a:gd name="connsiteX4" fmla="*/ 299 w 9287"/>
                      <a:gd name="connsiteY4" fmla="*/ 1048 h 66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87" h="6620">
                        <a:moveTo>
                          <a:pt x="299" y="1048"/>
                        </a:moveTo>
                        <a:cubicBezTo>
                          <a:pt x="-897" y="3227"/>
                          <a:pt x="1695" y="4811"/>
                          <a:pt x="4485" y="6000"/>
                        </a:cubicBezTo>
                        <a:cubicBezTo>
                          <a:pt x="6279" y="6792"/>
                          <a:pt x="8272" y="6990"/>
                          <a:pt x="9269" y="5604"/>
                        </a:cubicBezTo>
                        <a:cubicBezTo>
                          <a:pt x="9468" y="3425"/>
                          <a:pt x="8073" y="1642"/>
                          <a:pt x="4884" y="453"/>
                        </a:cubicBezTo>
                        <a:cubicBezTo>
                          <a:pt x="3090" y="-141"/>
                          <a:pt x="897" y="-339"/>
                          <a:pt x="299" y="10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48" name="Freeform 3847">
                    <a:extLst>
                      <a:ext uri="{FF2B5EF4-FFF2-40B4-BE49-F238E27FC236}">
                        <a16:creationId xmlns:a16="http://schemas.microsoft.com/office/drawing/2014/main" id="{DE7E694C-C1B8-1D3D-A782-26D8DF417E6A}"/>
                      </a:ext>
                    </a:extLst>
                  </p:cNvPr>
                  <p:cNvSpPr/>
                  <p:nvPr/>
                </p:nvSpPr>
                <p:spPr>
                  <a:xfrm>
                    <a:off x="2234524" y="5971475"/>
                    <a:ext cx="10288" cy="6268"/>
                  </a:xfrm>
                  <a:custGeom>
                    <a:avLst/>
                    <a:gdLst>
                      <a:gd name="connsiteX0" fmla="*/ 6677 w 10288"/>
                      <a:gd name="connsiteY0" fmla="*/ 697 h 6268"/>
                      <a:gd name="connsiteX1" fmla="*/ 99 w 10288"/>
                      <a:gd name="connsiteY1" fmla="*/ 1885 h 6268"/>
                      <a:gd name="connsiteX2" fmla="*/ 4285 w 10288"/>
                      <a:gd name="connsiteY2" fmla="*/ 5847 h 6268"/>
                      <a:gd name="connsiteX3" fmla="*/ 10066 w 10288"/>
                      <a:gd name="connsiteY3" fmla="*/ 4857 h 6268"/>
                      <a:gd name="connsiteX4" fmla="*/ 6677 w 10288"/>
                      <a:gd name="connsiteY4" fmla="*/ 697 h 6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88" h="6268">
                        <a:moveTo>
                          <a:pt x="6677" y="697"/>
                        </a:moveTo>
                        <a:cubicBezTo>
                          <a:pt x="3488" y="-294"/>
                          <a:pt x="697" y="-492"/>
                          <a:pt x="99" y="1885"/>
                        </a:cubicBezTo>
                        <a:cubicBezTo>
                          <a:pt x="-499" y="3668"/>
                          <a:pt x="1694" y="5055"/>
                          <a:pt x="4285" y="5847"/>
                        </a:cubicBezTo>
                        <a:cubicBezTo>
                          <a:pt x="6876" y="6441"/>
                          <a:pt x="9268" y="6639"/>
                          <a:pt x="10066" y="4857"/>
                        </a:cubicBezTo>
                        <a:cubicBezTo>
                          <a:pt x="10863" y="3074"/>
                          <a:pt x="9468" y="1489"/>
                          <a:pt x="6677" y="6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49" name="Freeform 3848">
                    <a:extLst>
                      <a:ext uri="{FF2B5EF4-FFF2-40B4-BE49-F238E27FC236}">
                        <a16:creationId xmlns:a16="http://schemas.microsoft.com/office/drawing/2014/main" id="{AA317D37-0931-129D-E46C-00CB3F5D00FB}"/>
                      </a:ext>
                    </a:extLst>
                  </p:cNvPr>
                  <p:cNvSpPr/>
                  <p:nvPr/>
                </p:nvSpPr>
                <p:spPr>
                  <a:xfrm>
                    <a:off x="2277372" y="5906120"/>
                    <a:ext cx="9906" cy="5879"/>
                  </a:xfrm>
                  <a:custGeom>
                    <a:avLst/>
                    <a:gdLst>
                      <a:gd name="connsiteX0" fmla="*/ 5888 w 9906"/>
                      <a:gd name="connsiteY0" fmla="*/ 484 h 5879"/>
                      <a:gd name="connsiteX1" fmla="*/ 107 w 9906"/>
                      <a:gd name="connsiteY1" fmla="*/ 1673 h 5879"/>
                      <a:gd name="connsiteX2" fmla="*/ 3894 w 9906"/>
                      <a:gd name="connsiteY2" fmla="*/ 5436 h 5879"/>
                      <a:gd name="connsiteX3" fmla="*/ 9675 w 9906"/>
                      <a:gd name="connsiteY3" fmla="*/ 4248 h 5879"/>
                      <a:gd name="connsiteX4" fmla="*/ 5888 w 9906"/>
                      <a:gd name="connsiteY4" fmla="*/ 484 h 58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906" h="5879">
                        <a:moveTo>
                          <a:pt x="5888" y="484"/>
                        </a:moveTo>
                        <a:cubicBezTo>
                          <a:pt x="3296" y="-506"/>
                          <a:pt x="1303" y="88"/>
                          <a:pt x="107" y="1673"/>
                        </a:cubicBezTo>
                        <a:cubicBezTo>
                          <a:pt x="-491" y="3654"/>
                          <a:pt x="1502" y="4842"/>
                          <a:pt x="3894" y="5436"/>
                        </a:cubicBezTo>
                        <a:cubicBezTo>
                          <a:pt x="6486" y="6229"/>
                          <a:pt x="8878" y="6031"/>
                          <a:pt x="9675" y="4248"/>
                        </a:cubicBezTo>
                        <a:cubicBezTo>
                          <a:pt x="10671" y="2465"/>
                          <a:pt x="8280" y="1277"/>
                          <a:pt x="5888" y="4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50" name="Freeform 3849">
                    <a:extLst>
                      <a:ext uri="{FF2B5EF4-FFF2-40B4-BE49-F238E27FC236}">
                        <a16:creationId xmlns:a16="http://schemas.microsoft.com/office/drawing/2014/main" id="{FA092C70-F972-D3BF-246D-401A36DF868C}"/>
                      </a:ext>
                    </a:extLst>
                  </p:cNvPr>
                  <p:cNvSpPr/>
                  <p:nvPr/>
                </p:nvSpPr>
                <p:spPr>
                  <a:xfrm>
                    <a:off x="2242283" y="5984186"/>
                    <a:ext cx="8685" cy="6328"/>
                  </a:xfrm>
                  <a:custGeom>
                    <a:avLst/>
                    <a:gdLst>
                      <a:gd name="connsiteX0" fmla="*/ 4499 w 8685"/>
                      <a:gd name="connsiteY0" fmla="*/ 267 h 6328"/>
                      <a:gd name="connsiteX1" fmla="*/ 114 w 8685"/>
                      <a:gd name="connsiteY1" fmla="*/ 1456 h 6328"/>
                      <a:gd name="connsiteX2" fmla="*/ 4499 w 8685"/>
                      <a:gd name="connsiteY2" fmla="*/ 6210 h 6328"/>
                      <a:gd name="connsiteX3" fmla="*/ 8685 w 8685"/>
                      <a:gd name="connsiteY3" fmla="*/ 4427 h 6328"/>
                      <a:gd name="connsiteX4" fmla="*/ 4499 w 8685"/>
                      <a:gd name="connsiteY4" fmla="*/ 267 h 63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85" h="6328">
                        <a:moveTo>
                          <a:pt x="4499" y="267"/>
                        </a:moveTo>
                        <a:cubicBezTo>
                          <a:pt x="2506" y="-327"/>
                          <a:pt x="513" y="69"/>
                          <a:pt x="114" y="1456"/>
                        </a:cubicBezTo>
                        <a:cubicBezTo>
                          <a:pt x="-484" y="3833"/>
                          <a:pt x="1310" y="5418"/>
                          <a:pt x="4499" y="6210"/>
                        </a:cubicBezTo>
                        <a:cubicBezTo>
                          <a:pt x="7091" y="6606"/>
                          <a:pt x="8685" y="6012"/>
                          <a:pt x="8685" y="4427"/>
                        </a:cubicBezTo>
                        <a:cubicBezTo>
                          <a:pt x="8685" y="2843"/>
                          <a:pt x="7091" y="1060"/>
                          <a:pt x="4499" y="2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51" name="Freeform 3850">
                    <a:extLst>
                      <a:ext uri="{FF2B5EF4-FFF2-40B4-BE49-F238E27FC236}">
                        <a16:creationId xmlns:a16="http://schemas.microsoft.com/office/drawing/2014/main" id="{2CDBD853-A66E-8BB2-4939-9EF55B5FDE9E}"/>
                      </a:ext>
                    </a:extLst>
                  </p:cNvPr>
                  <p:cNvSpPr/>
                  <p:nvPr/>
                </p:nvSpPr>
                <p:spPr>
                  <a:xfrm>
                    <a:off x="2190385" y="6151655"/>
                    <a:ext cx="19276" cy="8430"/>
                  </a:xfrm>
                  <a:custGeom>
                    <a:avLst/>
                    <a:gdLst>
                      <a:gd name="connsiteX0" fmla="*/ 9158 w 19276"/>
                      <a:gd name="connsiteY0" fmla="*/ 2362 h 8430"/>
                      <a:gd name="connsiteX1" fmla="*/ 7164 w 19276"/>
                      <a:gd name="connsiteY1" fmla="*/ 976 h 8430"/>
                      <a:gd name="connsiteX2" fmla="*/ 188 w 19276"/>
                      <a:gd name="connsiteY2" fmla="*/ 1570 h 8430"/>
                      <a:gd name="connsiteX3" fmla="*/ 4573 w 19276"/>
                      <a:gd name="connsiteY3" fmla="*/ 6126 h 8430"/>
                      <a:gd name="connsiteX4" fmla="*/ 9357 w 19276"/>
                      <a:gd name="connsiteY4" fmla="*/ 5730 h 8430"/>
                      <a:gd name="connsiteX5" fmla="*/ 12546 w 19276"/>
                      <a:gd name="connsiteY5" fmla="*/ 7909 h 8430"/>
                      <a:gd name="connsiteX6" fmla="*/ 18924 w 19276"/>
                      <a:gd name="connsiteY6" fmla="*/ 6522 h 8430"/>
                      <a:gd name="connsiteX7" fmla="*/ 16333 w 19276"/>
                      <a:gd name="connsiteY7" fmla="*/ 1966 h 8430"/>
                      <a:gd name="connsiteX8" fmla="*/ 9158 w 19276"/>
                      <a:gd name="connsiteY8" fmla="*/ 2362 h 84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276" h="8430">
                        <a:moveTo>
                          <a:pt x="9158" y="2362"/>
                        </a:moveTo>
                        <a:cubicBezTo>
                          <a:pt x="8560" y="1768"/>
                          <a:pt x="7961" y="1372"/>
                          <a:pt x="7164" y="976"/>
                        </a:cubicBezTo>
                        <a:cubicBezTo>
                          <a:pt x="4374" y="-411"/>
                          <a:pt x="1184" y="-411"/>
                          <a:pt x="188" y="1570"/>
                        </a:cubicBezTo>
                        <a:cubicBezTo>
                          <a:pt x="-609" y="3155"/>
                          <a:pt x="1184" y="4739"/>
                          <a:pt x="4573" y="6126"/>
                        </a:cubicBezTo>
                        <a:cubicBezTo>
                          <a:pt x="5968" y="6522"/>
                          <a:pt x="8161" y="7116"/>
                          <a:pt x="9357" y="5730"/>
                        </a:cubicBezTo>
                        <a:cubicBezTo>
                          <a:pt x="9955" y="6522"/>
                          <a:pt x="11151" y="7314"/>
                          <a:pt x="12546" y="7909"/>
                        </a:cubicBezTo>
                        <a:cubicBezTo>
                          <a:pt x="15337" y="8899"/>
                          <a:pt x="17729" y="8503"/>
                          <a:pt x="18924" y="6522"/>
                        </a:cubicBezTo>
                        <a:cubicBezTo>
                          <a:pt x="19921" y="4739"/>
                          <a:pt x="18725" y="2956"/>
                          <a:pt x="16333" y="1966"/>
                        </a:cubicBezTo>
                        <a:cubicBezTo>
                          <a:pt x="13144" y="381"/>
                          <a:pt x="10353" y="381"/>
                          <a:pt x="9158" y="23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52" name="Freeform 3851">
                    <a:extLst>
                      <a:ext uri="{FF2B5EF4-FFF2-40B4-BE49-F238E27FC236}">
                        <a16:creationId xmlns:a16="http://schemas.microsoft.com/office/drawing/2014/main" id="{071A21E6-6660-1AD1-F533-2B97A19361DB}"/>
                      </a:ext>
                    </a:extLst>
                  </p:cNvPr>
                  <p:cNvSpPr/>
                  <p:nvPr/>
                </p:nvSpPr>
                <p:spPr>
                  <a:xfrm>
                    <a:off x="2274466" y="5918319"/>
                    <a:ext cx="9268" cy="6024"/>
                  </a:xfrm>
                  <a:custGeom>
                    <a:avLst/>
                    <a:gdLst>
                      <a:gd name="connsiteX0" fmla="*/ 9192 w 9268"/>
                      <a:gd name="connsiteY0" fmla="*/ 3934 h 6024"/>
                      <a:gd name="connsiteX1" fmla="*/ 6202 w 9268"/>
                      <a:gd name="connsiteY1" fmla="*/ 567 h 6024"/>
                      <a:gd name="connsiteX2" fmla="*/ 223 w 9268"/>
                      <a:gd name="connsiteY2" fmla="*/ 1557 h 6024"/>
                      <a:gd name="connsiteX3" fmla="*/ 3611 w 9268"/>
                      <a:gd name="connsiteY3" fmla="*/ 5717 h 6024"/>
                      <a:gd name="connsiteX4" fmla="*/ 9192 w 9268"/>
                      <a:gd name="connsiteY4" fmla="*/ 3934 h 60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6024">
                        <a:moveTo>
                          <a:pt x="9192" y="3934"/>
                        </a:moveTo>
                        <a:cubicBezTo>
                          <a:pt x="9591" y="2547"/>
                          <a:pt x="8395" y="1161"/>
                          <a:pt x="6202" y="567"/>
                        </a:cubicBezTo>
                        <a:cubicBezTo>
                          <a:pt x="3611" y="-226"/>
                          <a:pt x="1020" y="-424"/>
                          <a:pt x="223" y="1557"/>
                        </a:cubicBezTo>
                        <a:cubicBezTo>
                          <a:pt x="-575" y="3340"/>
                          <a:pt x="820" y="4726"/>
                          <a:pt x="3611" y="5717"/>
                        </a:cubicBezTo>
                        <a:cubicBezTo>
                          <a:pt x="6601" y="6509"/>
                          <a:pt x="8594" y="5717"/>
                          <a:pt x="9192" y="39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53" name="Freeform 3852">
                    <a:extLst>
                      <a:ext uri="{FF2B5EF4-FFF2-40B4-BE49-F238E27FC236}">
                        <a16:creationId xmlns:a16="http://schemas.microsoft.com/office/drawing/2014/main" id="{4A3D1C15-CBD7-9FEA-F18A-CC05BBA9DA4A}"/>
                      </a:ext>
                    </a:extLst>
                  </p:cNvPr>
                  <p:cNvSpPr/>
                  <p:nvPr/>
                </p:nvSpPr>
                <p:spPr>
                  <a:xfrm>
                    <a:off x="2245967" y="5952737"/>
                    <a:ext cx="8704" cy="5767"/>
                  </a:xfrm>
                  <a:custGeom>
                    <a:avLst/>
                    <a:gdLst>
                      <a:gd name="connsiteX0" fmla="*/ 19 w 8704"/>
                      <a:gd name="connsiteY0" fmla="*/ 2201 h 5767"/>
                      <a:gd name="connsiteX1" fmla="*/ 3806 w 8704"/>
                      <a:gd name="connsiteY1" fmla="*/ 5568 h 5767"/>
                      <a:gd name="connsiteX2" fmla="*/ 8590 w 8704"/>
                      <a:gd name="connsiteY2" fmla="*/ 3984 h 5767"/>
                      <a:gd name="connsiteX3" fmla="*/ 4603 w 8704"/>
                      <a:gd name="connsiteY3" fmla="*/ 220 h 5767"/>
                      <a:gd name="connsiteX4" fmla="*/ 19 w 8704"/>
                      <a:gd name="connsiteY4" fmla="*/ 2201 h 57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04" h="5767">
                        <a:moveTo>
                          <a:pt x="19" y="2201"/>
                        </a:moveTo>
                        <a:cubicBezTo>
                          <a:pt x="-181" y="3587"/>
                          <a:pt x="1215" y="4776"/>
                          <a:pt x="3806" y="5568"/>
                        </a:cubicBezTo>
                        <a:cubicBezTo>
                          <a:pt x="5998" y="6162"/>
                          <a:pt x="8191" y="5370"/>
                          <a:pt x="8590" y="3984"/>
                        </a:cubicBezTo>
                        <a:cubicBezTo>
                          <a:pt x="9188" y="2399"/>
                          <a:pt x="7394" y="814"/>
                          <a:pt x="4603" y="220"/>
                        </a:cubicBezTo>
                        <a:cubicBezTo>
                          <a:pt x="1813" y="-374"/>
                          <a:pt x="19" y="220"/>
                          <a:pt x="19" y="22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54" name="Freeform 3853">
                    <a:extLst>
                      <a:ext uri="{FF2B5EF4-FFF2-40B4-BE49-F238E27FC236}">
                        <a16:creationId xmlns:a16="http://schemas.microsoft.com/office/drawing/2014/main" id="{ACEBDE28-D4EB-74A4-9934-E70BFE0CE2A6}"/>
                      </a:ext>
                    </a:extLst>
                  </p:cNvPr>
                  <p:cNvSpPr/>
                  <p:nvPr/>
                </p:nvSpPr>
                <p:spPr>
                  <a:xfrm>
                    <a:off x="2251156" y="5873382"/>
                    <a:ext cx="11188" cy="11828"/>
                  </a:xfrm>
                  <a:custGeom>
                    <a:avLst/>
                    <a:gdLst>
                      <a:gd name="connsiteX0" fmla="*/ 12 w 11188"/>
                      <a:gd name="connsiteY0" fmla="*/ 3113 h 11828"/>
                      <a:gd name="connsiteX1" fmla="*/ 4796 w 11188"/>
                      <a:gd name="connsiteY1" fmla="*/ 6480 h 11828"/>
                      <a:gd name="connsiteX2" fmla="*/ 8383 w 11188"/>
                      <a:gd name="connsiteY2" fmla="*/ 6678 h 11828"/>
                      <a:gd name="connsiteX3" fmla="*/ 9181 w 11188"/>
                      <a:gd name="connsiteY3" fmla="*/ 10640 h 11828"/>
                      <a:gd name="connsiteX4" fmla="*/ 9380 w 11188"/>
                      <a:gd name="connsiteY4" fmla="*/ 11829 h 11828"/>
                      <a:gd name="connsiteX5" fmla="*/ 9779 w 11188"/>
                      <a:gd name="connsiteY5" fmla="*/ 11036 h 11828"/>
                      <a:gd name="connsiteX6" fmla="*/ 10775 w 11188"/>
                      <a:gd name="connsiteY6" fmla="*/ 2122 h 11828"/>
                      <a:gd name="connsiteX7" fmla="*/ 8981 w 11188"/>
                      <a:gd name="connsiteY7" fmla="*/ 340 h 11828"/>
                      <a:gd name="connsiteX8" fmla="*/ 8184 w 11188"/>
                      <a:gd name="connsiteY8" fmla="*/ 2519 h 11828"/>
                      <a:gd name="connsiteX9" fmla="*/ 5394 w 11188"/>
                      <a:gd name="connsiteY9" fmla="*/ 1726 h 11828"/>
                      <a:gd name="connsiteX10" fmla="*/ 12 w 11188"/>
                      <a:gd name="connsiteY10" fmla="*/ 3113 h 118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188" h="11828">
                        <a:moveTo>
                          <a:pt x="12" y="3113"/>
                        </a:moveTo>
                        <a:cubicBezTo>
                          <a:pt x="-188" y="4896"/>
                          <a:pt x="2204" y="6084"/>
                          <a:pt x="4796" y="6480"/>
                        </a:cubicBezTo>
                        <a:cubicBezTo>
                          <a:pt x="6191" y="6678"/>
                          <a:pt x="7387" y="6877"/>
                          <a:pt x="8383" y="6678"/>
                        </a:cubicBezTo>
                        <a:cubicBezTo>
                          <a:pt x="8583" y="8065"/>
                          <a:pt x="8981" y="9254"/>
                          <a:pt x="9181" y="10640"/>
                        </a:cubicBezTo>
                        <a:lnTo>
                          <a:pt x="9380" y="11829"/>
                        </a:lnTo>
                        <a:lnTo>
                          <a:pt x="9779" y="11036"/>
                        </a:lnTo>
                        <a:cubicBezTo>
                          <a:pt x="10775" y="9056"/>
                          <a:pt x="11772" y="7075"/>
                          <a:pt x="10775" y="2122"/>
                        </a:cubicBezTo>
                        <a:cubicBezTo>
                          <a:pt x="10377" y="141"/>
                          <a:pt x="9579" y="-453"/>
                          <a:pt x="8981" y="340"/>
                        </a:cubicBezTo>
                        <a:cubicBezTo>
                          <a:pt x="8583" y="934"/>
                          <a:pt x="8383" y="1726"/>
                          <a:pt x="8184" y="2519"/>
                        </a:cubicBezTo>
                        <a:cubicBezTo>
                          <a:pt x="7387" y="2122"/>
                          <a:pt x="6589" y="1924"/>
                          <a:pt x="5394" y="1726"/>
                        </a:cubicBezTo>
                        <a:cubicBezTo>
                          <a:pt x="2802" y="1132"/>
                          <a:pt x="211" y="1132"/>
                          <a:pt x="12" y="31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55" name="Freeform 3854">
                    <a:extLst>
                      <a:ext uri="{FF2B5EF4-FFF2-40B4-BE49-F238E27FC236}">
                        <a16:creationId xmlns:a16="http://schemas.microsoft.com/office/drawing/2014/main" id="{6CBA3590-15A8-B8F5-051E-C4C005DFAB2C}"/>
                      </a:ext>
                    </a:extLst>
                  </p:cNvPr>
                  <p:cNvSpPr/>
                  <p:nvPr/>
                </p:nvSpPr>
                <p:spPr>
                  <a:xfrm>
                    <a:off x="2249584" y="6032210"/>
                    <a:ext cx="10859" cy="10493"/>
                  </a:xfrm>
                  <a:custGeom>
                    <a:avLst/>
                    <a:gdLst>
                      <a:gd name="connsiteX0" fmla="*/ 189 w 10859"/>
                      <a:gd name="connsiteY0" fmla="*/ 5529 h 10493"/>
                      <a:gd name="connsiteX1" fmla="*/ 4374 w 10859"/>
                      <a:gd name="connsiteY1" fmla="*/ 10085 h 10493"/>
                      <a:gd name="connsiteX2" fmla="*/ 9358 w 10859"/>
                      <a:gd name="connsiteY2" fmla="*/ 8896 h 10493"/>
                      <a:gd name="connsiteX3" fmla="*/ 7962 w 10859"/>
                      <a:gd name="connsiteY3" fmla="*/ 5529 h 10493"/>
                      <a:gd name="connsiteX4" fmla="*/ 10753 w 10859"/>
                      <a:gd name="connsiteY4" fmla="*/ 4142 h 10493"/>
                      <a:gd name="connsiteX5" fmla="*/ 6567 w 10859"/>
                      <a:gd name="connsiteY5" fmla="*/ 180 h 10493"/>
                      <a:gd name="connsiteX6" fmla="*/ 1983 w 10859"/>
                      <a:gd name="connsiteY6" fmla="*/ 1369 h 10493"/>
                      <a:gd name="connsiteX7" fmla="*/ 3179 w 10859"/>
                      <a:gd name="connsiteY7" fmla="*/ 3944 h 10493"/>
                      <a:gd name="connsiteX8" fmla="*/ 189 w 10859"/>
                      <a:gd name="connsiteY8" fmla="*/ 5529 h 10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859" h="10493">
                        <a:moveTo>
                          <a:pt x="189" y="5529"/>
                        </a:moveTo>
                        <a:cubicBezTo>
                          <a:pt x="-609" y="7113"/>
                          <a:pt x="1185" y="8698"/>
                          <a:pt x="4374" y="10085"/>
                        </a:cubicBezTo>
                        <a:cubicBezTo>
                          <a:pt x="6368" y="10679"/>
                          <a:pt x="8760" y="10877"/>
                          <a:pt x="9358" y="8896"/>
                        </a:cubicBezTo>
                        <a:cubicBezTo>
                          <a:pt x="9956" y="7509"/>
                          <a:pt x="9358" y="6321"/>
                          <a:pt x="7962" y="5529"/>
                        </a:cubicBezTo>
                        <a:cubicBezTo>
                          <a:pt x="9358" y="5529"/>
                          <a:pt x="10354" y="5330"/>
                          <a:pt x="10753" y="4142"/>
                        </a:cubicBezTo>
                        <a:cubicBezTo>
                          <a:pt x="11351" y="2161"/>
                          <a:pt x="9358" y="775"/>
                          <a:pt x="6567" y="180"/>
                        </a:cubicBezTo>
                        <a:cubicBezTo>
                          <a:pt x="4574" y="-216"/>
                          <a:pt x="2581" y="-18"/>
                          <a:pt x="1983" y="1369"/>
                        </a:cubicBezTo>
                        <a:cubicBezTo>
                          <a:pt x="1584" y="2557"/>
                          <a:pt x="2182" y="3350"/>
                          <a:pt x="3179" y="3944"/>
                        </a:cubicBezTo>
                        <a:cubicBezTo>
                          <a:pt x="1983" y="4142"/>
                          <a:pt x="787" y="4340"/>
                          <a:pt x="189" y="55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56" name="Freeform 3855">
                    <a:extLst>
                      <a:ext uri="{FF2B5EF4-FFF2-40B4-BE49-F238E27FC236}">
                        <a16:creationId xmlns:a16="http://schemas.microsoft.com/office/drawing/2014/main" id="{60B90A48-6DB7-3057-EE8C-92EF775BF012}"/>
                      </a:ext>
                    </a:extLst>
                  </p:cNvPr>
                  <p:cNvSpPr/>
                  <p:nvPr/>
                </p:nvSpPr>
                <p:spPr>
                  <a:xfrm>
                    <a:off x="2227448" y="5942657"/>
                    <a:ext cx="5443" cy="5494"/>
                  </a:xfrm>
                  <a:custGeom>
                    <a:avLst/>
                    <a:gdLst>
                      <a:gd name="connsiteX0" fmla="*/ 5382 w 5443"/>
                      <a:gd name="connsiteY0" fmla="*/ 3566 h 5494"/>
                      <a:gd name="connsiteX1" fmla="*/ 2193 w 5443"/>
                      <a:gd name="connsiteY1" fmla="*/ 198 h 5494"/>
                      <a:gd name="connsiteX2" fmla="*/ 1594 w 5443"/>
                      <a:gd name="connsiteY2" fmla="*/ 0 h 5494"/>
                      <a:gd name="connsiteX3" fmla="*/ 0 w 5443"/>
                      <a:gd name="connsiteY3" fmla="*/ 5150 h 5494"/>
                      <a:gd name="connsiteX4" fmla="*/ 199 w 5443"/>
                      <a:gd name="connsiteY4" fmla="*/ 5150 h 5494"/>
                      <a:gd name="connsiteX5" fmla="*/ 5382 w 5443"/>
                      <a:gd name="connsiteY5" fmla="*/ 3566 h 54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443" h="5494">
                        <a:moveTo>
                          <a:pt x="5382" y="3566"/>
                        </a:moveTo>
                        <a:cubicBezTo>
                          <a:pt x="5780" y="2179"/>
                          <a:pt x="4186" y="991"/>
                          <a:pt x="2193" y="198"/>
                        </a:cubicBezTo>
                        <a:cubicBezTo>
                          <a:pt x="1993" y="198"/>
                          <a:pt x="1794" y="0"/>
                          <a:pt x="1594" y="0"/>
                        </a:cubicBezTo>
                        <a:cubicBezTo>
                          <a:pt x="997" y="1585"/>
                          <a:pt x="399" y="3368"/>
                          <a:pt x="0" y="5150"/>
                        </a:cubicBezTo>
                        <a:cubicBezTo>
                          <a:pt x="0" y="5150"/>
                          <a:pt x="0" y="5150"/>
                          <a:pt x="199" y="5150"/>
                        </a:cubicBezTo>
                        <a:cubicBezTo>
                          <a:pt x="2791" y="5943"/>
                          <a:pt x="4983" y="5348"/>
                          <a:pt x="5382" y="35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57" name="Freeform 3856">
                    <a:extLst>
                      <a:ext uri="{FF2B5EF4-FFF2-40B4-BE49-F238E27FC236}">
                        <a16:creationId xmlns:a16="http://schemas.microsoft.com/office/drawing/2014/main" id="{6FE823DB-5D92-518E-6AA1-C2EF0BE59A44}"/>
                      </a:ext>
                    </a:extLst>
                  </p:cNvPr>
                  <p:cNvSpPr/>
                  <p:nvPr/>
                </p:nvSpPr>
                <p:spPr>
                  <a:xfrm>
                    <a:off x="2221269" y="6125985"/>
                    <a:ext cx="15506" cy="17007"/>
                  </a:xfrm>
                  <a:custGeom>
                    <a:avLst/>
                    <a:gdLst>
                      <a:gd name="connsiteX0" fmla="*/ 15348 w 15506"/>
                      <a:gd name="connsiteY0" fmla="*/ 13373 h 17007"/>
                      <a:gd name="connsiteX1" fmla="*/ 13355 w 15506"/>
                      <a:gd name="connsiteY1" fmla="*/ 10402 h 17007"/>
                      <a:gd name="connsiteX2" fmla="*/ 13355 w 15506"/>
                      <a:gd name="connsiteY2" fmla="*/ 10402 h 17007"/>
                      <a:gd name="connsiteX3" fmla="*/ 11960 w 15506"/>
                      <a:gd name="connsiteY3" fmla="*/ 6638 h 17007"/>
                      <a:gd name="connsiteX4" fmla="*/ 8172 w 15506"/>
                      <a:gd name="connsiteY4" fmla="*/ 5647 h 17007"/>
                      <a:gd name="connsiteX5" fmla="*/ 8770 w 15506"/>
                      <a:gd name="connsiteY5" fmla="*/ 3865 h 17007"/>
                      <a:gd name="connsiteX6" fmla="*/ 3787 w 15506"/>
                      <a:gd name="connsiteY6" fmla="*/ 101 h 17007"/>
                      <a:gd name="connsiteX7" fmla="*/ 0 w 15506"/>
                      <a:gd name="connsiteY7" fmla="*/ 2082 h 17007"/>
                      <a:gd name="connsiteX8" fmla="*/ 4186 w 15506"/>
                      <a:gd name="connsiteY8" fmla="*/ 6242 h 17007"/>
                      <a:gd name="connsiteX9" fmla="*/ 5382 w 15506"/>
                      <a:gd name="connsiteY9" fmla="*/ 6440 h 17007"/>
                      <a:gd name="connsiteX10" fmla="*/ 3987 w 15506"/>
                      <a:gd name="connsiteY10" fmla="*/ 7826 h 17007"/>
                      <a:gd name="connsiteX11" fmla="*/ 6378 w 15506"/>
                      <a:gd name="connsiteY11" fmla="*/ 11194 h 17007"/>
                      <a:gd name="connsiteX12" fmla="*/ 6378 w 15506"/>
                      <a:gd name="connsiteY12" fmla="*/ 11590 h 17007"/>
                      <a:gd name="connsiteX13" fmla="*/ 5382 w 15506"/>
                      <a:gd name="connsiteY13" fmla="*/ 12779 h 17007"/>
                      <a:gd name="connsiteX14" fmla="*/ 9169 w 15506"/>
                      <a:gd name="connsiteY14" fmla="*/ 16740 h 17007"/>
                      <a:gd name="connsiteX15" fmla="*/ 13355 w 15506"/>
                      <a:gd name="connsiteY15" fmla="*/ 15552 h 17007"/>
                      <a:gd name="connsiteX16" fmla="*/ 13355 w 15506"/>
                      <a:gd name="connsiteY16" fmla="*/ 15156 h 17007"/>
                      <a:gd name="connsiteX17" fmla="*/ 15348 w 15506"/>
                      <a:gd name="connsiteY17" fmla="*/ 13373 h 170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5506" h="17007">
                        <a:moveTo>
                          <a:pt x="15348" y="13373"/>
                        </a:moveTo>
                        <a:cubicBezTo>
                          <a:pt x="15946" y="12184"/>
                          <a:pt x="14750" y="10996"/>
                          <a:pt x="13355" y="10402"/>
                        </a:cubicBezTo>
                        <a:lnTo>
                          <a:pt x="13355" y="10402"/>
                        </a:lnTo>
                        <a:cubicBezTo>
                          <a:pt x="13953" y="9213"/>
                          <a:pt x="13953" y="7628"/>
                          <a:pt x="11960" y="6638"/>
                        </a:cubicBezTo>
                        <a:cubicBezTo>
                          <a:pt x="10564" y="6044"/>
                          <a:pt x="9169" y="5647"/>
                          <a:pt x="8172" y="5647"/>
                        </a:cubicBezTo>
                        <a:cubicBezTo>
                          <a:pt x="8571" y="5251"/>
                          <a:pt x="8970" y="4657"/>
                          <a:pt x="8770" y="3865"/>
                        </a:cubicBezTo>
                        <a:cubicBezTo>
                          <a:pt x="8571" y="1884"/>
                          <a:pt x="6578" y="497"/>
                          <a:pt x="3787" y="101"/>
                        </a:cubicBezTo>
                        <a:cubicBezTo>
                          <a:pt x="1595" y="-295"/>
                          <a:pt x="399" y="497"/>
                          <a:pt x="0" y="2082"/>
                        </a:cubicBezTo>
                        <a:cubicBezTo>
                          <a:pt x="199" y="4063"/>
                          <a:pt x="1395" y="5647"/>
                          <a:pt x="4186" y="6242"/>
                        </a:cubicBezTo>
                        <a:cubicBezTo>
                          <a:pt x="4585" y="6242"/>
                          <a:pt x="4983" y="6440"/>
                          <a:pt x="5382" y="6440"/>
                        </a:cubicBezTo>
                        <a:cubicBezTo>
                          <a:pt x="4784" y="6836"/>
                          <a:pt x="4385" y="7232"/>
                          <a:pt x="3987" y="7826"/>
                        </a:cubicBezTo>
                        <a:cubicBezTo>
                          <a:pt x="3189" y="9015"/>
                          <a:pt x="4585" y="10203"/>
                          <a:pt x="6378" y="11194"/>
                        </a:cubicBezTo>
                        <a:cubicBezTo>
                          <a:pt x="6378" y="11392"/>
                          <a:pt x="6378" y="11392"/>
                          <a:pt x="6378" y="11590"/>
                        </a:cubicBezTo>
                        <a:cubicBezTo>
                          <a:pt x="5780" y="11788"/>
                          <a:pt x="5581" y="12184"/>
                          <a:pt x="5382" y="12779"/>
                        </a:cubicBezTo>
                        <a:cubicBezTo>
                          <a:pt x="4983" y="14561"/>
                          <a:pt x="6578" y="15948"/>
                          <a:pt x="9169" y="16740"/>
                        </a:cubicBezTo>
                        <a:cubicBezTo>
                          <a:pt x="11362" y="17335"/>
                          <a:pt x="13156" y="16938"/>
                          <a:pt x="13355" y="15552"/>
                        </a:cubicBezTo>
                        <a:cubicBezTo>
                          <a:pt x="13355" y="15354"/>
                          <a:pt x="13355" y="15156"/>
                          <a:pt x="13355" y="15156"/>
                        </a:cubicBezTo>
                        <a:cubicBezTo>
                          <a:pt x="14352" y="14958"/>
                          <a:pt x="14949" y="14363"/>
                          <a:pt x="15348" y="133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58" name="Freeform 3857">
                    <a:extLst>
                      <a:ext uri="{FF2B5EF4-FFF2-40B4-BE49-F238E27FC236}">
                        <a16:creationId xmlns:a16="http://schemas.microsoft.com/office/drawing/2014/main" id="{FCCD6D91-67B5-0E44-B539-4B7035D78DD3}"/>
                      </a:ext>
                    </a:extLst>
                  </p:cNvPr>
                  <p:cNvSpPr/>
                  <p:nvPr/>
                </p:nvSpPr>
                <p:spPr>
                  <a:xfrm>
                    <a:off x="2232563" y="5878958"/>
                    <a:ext cx="9491" cy="13978"/>
                  </a:xfrm>
                  <a:custGeom>
                    <a:avLst/>
                    <a:gdLst>
                      <a:gd name="connsiteX0" fmla="*/ 68 w 9491"/>
                      <a:gd name="connsiteY0" fmla="*/ 1896 h 13978"/>
                      <a:gd name="connsiteX1" fmla="*/ 3257 w 9491"/>
                      <a:gd name="connsiteY1" fmla="*/ 5461 h 13978"/>
                      <a:gd name="connsiteX2" fmla="*/ 2858 w 9491"/>
                      <a:gd name="connsiteY2" fmla="*/ 10413 h 13978"/>
                      <a:gd name="connsiteX3" fmla="*/ 3457 w 9491"/>
                      <a:gd name="connsiteY3" fmla="*/ 12592 h 13978"/>
                      <a:gd name="connsiteX4" fmla="*/ 3656 w 9491"/>
                      <a:gd name="connsiteY4" fmla="*/ 13583 h 13978"/>
                      <a:gd name="connsiteX5" fmla="*/ 5848 w 9491"/>
                      <a:gd name="connsiteY5" fmla="*/ 13979 h 13978"/>
                      <a:gd name="connsiteX6" fmla="*/ 5848 w 9491"/>
                      <a:gd name="connsiteY6" fmla="*/ 12592 h 13978"/>
                      <a:gd name="connsiteX7" fmla="*/ 5848 w 9491"/>
                      <a:gd name="connsiteY7" fmla="*/ 9819 h 13978"/>
                      <a:gd name="connsiteX8" fmla="*/ 4652 w 9491"/>
                      <a:gd name="connsiteY8" fmla="*/ 5857 h 13978"/>
                      <a:gd name="connsiteX9" fmla="*/ 9436 w 9491"/>
                      <a:gd name="connsiteY9" fmla="*/ 4075 h 13978"/>
                      <a:gd name="connsiteX10" fmla="*/ 5450 w 9491"/>
                      <a:gd name="connsiteY10" fmla="*/ 311 h 13978"/>
                      <a:gd name="connsiteX11" fmla="*/ 68 w 9491"/>
                      <a:gd name="connsiteY11" fmla="*/ 1896 h 139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9491" h="13978">
                        <a:moveTo>
                          <a:pt x="68" y="1896"/>
                        </a:moveTo>
                        <a:cubicBezTo>
                          <a:pt x="-331" y="3282"/>
                          <a:pt x="1065" y="4669"/>
                          <a:pt x="3257" y="5461"/>
                        </a:cubicBezTo>
                        <a:cubicBezTo>
                          <a:pt x="2659" y="6055"/>
                          <a:pt x="2460" y="8234"/>
                          <a:pt x="2858" y="10413"/>
                        </a:cubicBezTo>
                        <a:cubicBezTo>
                          <a:pt x="3058" y="11404"/>
                          <a:pt x="3257" y="11998"/>
                          <a:pt x="3457" y="12592"/>
                        </a:cubicBezTo>
                        <a:cubicBezTo>
                          <a:pt x="3457" y="12988"/>
                          <a:pt x="3656" y="13187"/>
                          <a:pt x="3656" y="13583"/>
                        </a:cubicBezTo>
                        <a:cubicBezTo>
                          <a:pt x="4453" y="13781"/>
                          <a:pt x="5051" y="13781"/>
                          <a:pt x="5848" y="13979"/>
                        </a:cubicBezTo>
                        <a:cubicBezTo>
                          <a:pt x="5848" y="13583"/>
                          <a:pt x="5848" y="12988"/>
                          <a:pt x="5848" y="12592"/>
                        </a:cubicBezTo>
                        <a:cubicBezTo>
                          <a:pt x="5848" y="11800"/>
                          <a:pt x="5848" y="11008"/>
                          <a:pt x="5848" y="9819"/>
                        </a:cubicBezTo>
                        <a:cubicBezTo>
                          <a:pt x="5450" y="8234"/>
                          <a:pt x="5051" y="6650"/>
                          <a:pt x="4652" y="5857"/>
                        </a:cubicBezTo>
                        <a:cubicBezTo>
                          <a:pt x="7244" y="6254"/>
                          <a:pt x="9038" y="5659"/>
                          <a:pt x="9436" y="4075"/>
                        </a:cubicBezTo>
                        <a:cubicBezTo>
                          <a:pt x="9835" y="2490"/>
                          <a:pt x="8041" y="1103"/>
                          <a:pt x="5450" y="311"/>
                        </a:cubicBezTo>
                        <a:cubicBezTo>
                          <a:pt x="2460" y="-482"/>
                          <a:pt x="467" y="311"/>
                          <a:pt x="68" y="189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59" name="Freeform 3858">
                    <a:extLst>
                      <a:ext uri="{FF2B5EF4-FFF2-40B4-BE49-F238E27FC236}">
                        <a16:creationId xmlns:a16="http://schemas.microsoft.com/office/drawing/2014/main" id="{40F62D01-1A23-CD5D-B52C-6CBC959C8F83}"/>
                      </a:ext>
                    </a:extLst>
                  </p:cNvPr>
                  <p:cNvSpPr/>
                  <p:nvPr/>
                </p:nvSpPr>
                <p:spPr>
                  <a:xfrm>
                    <a:off x="2224995" y="5858441"/>
                    <a:ext cx="8824" cy="11928"/>
                  </a:xfrm>
                  <a:custGeom>
                    <a:avLst/>
                    <a:gdLst>
                      <a:gd name="connsiteX0" fmla="*/ 3450 w 8824"/>
                      <a:gd name="connsiteY0" fmla="*/ 4782 h 11928"/>
                      <a:gd name="connsiteX1" fmla="*/ 6041 w 8824"/>
                      <a:gd name="connsiteY1" fmla="*/ 4980 h 11928"/>
                      <a:gd name="connsiteX2" fmla="*/ 5842 w 8824"/>
                      <a:gd name="connsiteY2" fmla="*/ 8348 h 11928"/>
                      <a:gd name="connsiteX3" fmla="*/ 7835 w 8824"/>
                      <a:gd name="connsiteY3" fmla="*/ 11913 h 11928"/>
                      <a:gd name="connsiteX4" fmla="*/ 8632 w 8824"/>
                      <a:gd name="connsiteY4" fmla="*/ 7159 h 11928"/>
                      <a:gd name="connsiteX5" fmla="*/ 7436 w 8824"/>
                      <a:gd name="connsiteY5" fmla="*/ 4584 h 11928"/>
                      <a:gd name="connsiteX6" fmla="*/ 8433 w 8824"/>
                      <a:gd name="connsiteY6" fmla="*/ 3197 h 11928"/>
                      <a:gd name="connsiteX7" fmla="*/ 5244 w 8824"/>
                      <a:gd name="connsiteY7" fmla="*/ 226 h 11928"/>
                      <a:gd name="connsiteX8" fmla="*/ 61 w 8824"/>
                      <a:gd name="connsiteY8" fmla="*/ 1811 h 11928"/>
                      <a:gd name="connsiteX9" fmla="*/ 3450 w 8824"/>
                      <a:gd name="connsiteY9" fmla="*/ 4782 h 11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824" h="11928">
                        <a:moveTo>
                          <a:pt x="3450" y="4782"/>
                        </a:moveTo>
                        <a:cubicBezTo>
                          <a:pt x="4446" y="4980"/>
                          <a:pt x="5443" y="4980"/>
                          <a:pt x="6041" y="4980"/>
                        </a:cubicBezTo>
                        <a:cubicBezTo>
                          <a:pt x="5642" y="5772"/>
                          <a:pt x="5642" y="6961"/>
                          <a:pt x="5842" y="8348"/>
                        </a:cubicBezTo>
                        <a:cubicBezTo>
                          <a:pt x="6240" y="10329"/>
                          <a:pt x="7038" y="12111"/>
                          <a:pt x="7835" y="11913"/>
                        </a:cubicBezTo>
                        <a:cubicBezTo>
                          <a:pt x="8832" y="11715"/>
                          <a:pt x="9031" y="9932"/>
                          <a:pt x="8632" y="7159"/>
                        </a:cubicBezTo>
                        <a:cubicBezTo>
                          <a:pt x="8234" y="5772"/>
                          <a:pt x="7835" y="4782"/>
                          <a:pt x="7436" y="4584"/>
                        </a:cubicBezTo>
                        <a:cubicBezTo>
                          <a:pt x="7835" y="4188"/>
                          <a:pt x="8234" y="3792"/>
                          <a:pt x="8433" y="3197"/>
                        </a:cubicBezTo>
                        <a:cubicBezTo>
                          <a:pt x="8832" y="2009"/>
                          <a:pt x="7436" y="622"/>
                          <a:pt x="5244" y="226"/>
                        </a:cubicBezTo>
                        <a:cubicBezTo>
                          <a:pt x="2652" y="-368"/>
                          <a:pt x="460" y="226"/>
                          <a:pt x="61" y="1811"/>
                        </a:cubicBezTo>
                        <a:cubicBezTo>
                          <a:pt x="-337" y="2999"/>
                          <a:pt x="1257" y="3990"/>
                          <a:pt x="3450" y="47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60" name="Freeform 3859">
                    <a:extLst>
                      <a:ext uri="{FF2B5EF4-FFF2-40B4-BE49-F238E27FC236}">
                        <a16:creationId xmlns:a16="http://schemas.microsoft.com/office/drawing/2014/main" id="{0B2DE497-B15D-4F4A-CB4B-84909C697CBB}"/>
                      </a:ext>
                    </a:extLst>
                  </p:cNvPr>
                  <p:cNvSpPr/>
                  <p:nvPr/>
                </p:nvSpPr>
                <p:spPr>
                  <a:xfrm>
                    <a:off x="2397274" y="5925124"/>
                    <a:ext cx="9579" cy="6043"/>
                  </a:xfrm>
                  <a:custGeom>
                    <a:avLst/>
                    <a:gdLst>
                      <a:gd name="connsiteX0" fmla="*/ 3986 w 9579"/>
                      <a:gd name="connsiteY0" fmla="*/ 101 h 6043"/>
                      <a:gd name="connsiteX1" fmla="*/ 0 w 9579"/>
                      <a:gd name="connsiteY1" fmla="*/ 2082 h 6043"/>
                      <a:gd name="connsiteX2" fmla="*/ 4784 w 9579"/>
                      <a:gd name="connsiteY2" fmla="*/ 6044 h 6043"/>
                      <a:gd name="connsiteX3" fmla="*/ 9568 w 9579"/>
                      <a:gd name="connsiteY3" fmla="*/ 3270 h 6043"/>
                      <a:gd name="connsiteX4" fmla="*/ 3986 w 9579"/>
                      <a:gd name="connsiteY4" fmla="*/ 101 h 60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79" h="6043">
                        <a:moveTo>
                          <a:pt x="3986" y="101"/>
                        </a:moveTo>
                        <a:cubicBezTo>
                          <a:pt x="1794" y="-295"/>
                          <a:pt x="0" y="497"/>
                          <a:pt x="0" y="2082"/>
                        </a:cubicBezTo>
                        <a:cubicBezTo>
                          <a:pt x="0" y="4063"/>
                          <a:pt x="1794" y="5449"/>
                          <a:pt x="4784" y="6044"/>
                        </a:cubicBezTo>
                        <a:cubicBezTo>
                          <a:pt x="7375" y="6044"/>
                          <a:pt x="9767" y="5647"/>
                          <a:pt x="9568" y="3270"/>
                        </a:cubicBezTo>
                        <a:cubicBezTo>
                          <a:pt x="9368" y="893"/>
                          <a:pt x="6578" y="497"/>
                          <a:pt x="3986" y="1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61" name="Freeform 3860">
                    <a:extLst>
                      <a:ext uri="{FF2B5EF4-FFF2-40B4-BE49-F238E27FC236}">
                        <a16:creationId xmlns:a16="http://schemas.microsoft.com/office/drawing/2014/main" id="{DC23A152-0C89-93F3-97A1-9E572B2779FD}"/>
                      </a:ext>
                    </a:extLst>
                  </p:cNvPr>
                  <p:cNvSpPr/>
                  <p:nvPr/>
                </p:nvSpPr>
                <p:spPr>
                  <a:xfrm>
                    <a:off x="2382861" y="5982580"/>
                    <a:ext cx="8898" cy="6622"/>
                  </a:xfrm>
                  <a:custGeom>
                    <a:avLst/>
                    <a:gdLst>
                      <a:gd name="connsiteX0" fmla="*/ 5244 w 8898"/>
                      <a:gd name="connsiteY0" fmla="*/ 289 h 6622"/>
                      <a:gd name="connsiteX1" fmla="*/ 61 w 8898"/>
                      <a:gd name="connsiteY1" fmla="*/ 2072 h 6622"/>
                      <a:gd name="connsiteX2" fmla="*/ 3649 w 8898"/>
                      <a:gd name="connsiteY2" fmla="*/ 6430 h 6622"/>
                      <a:gd name="connsiteX3" fmla="*/ 8831 w 8898"/>
                      <a:gd name="connsiteY3" fmla="*/ 4251 h 6622"/>
                      <a:gd name="connsiteX4" fmla="*/ 5244 w 8898"/>
                      <a:gd name="connsiteY4" fmla="*/ 289 h 6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98" h="6622">
                        <a:moveTo>
                          <a:pt x="5244" y="289"/>
                        </a:moveTo>
                        <a:cubicBezTo>
                          <a:pt x="2852" y="-305"/>
                          <a:pt x="460" y="-107"/>
                          <a:pt x="61" y="2072"/>
                        </a:cubicBezTo>
                        <a:cubicBezTo>
                          <a:pt x="-338" y="4053"/>
                          <a:pt x="1257" y="5439"/>
                          <a:pt x="3649" y="6430"/>
                        </a:cubicBezTo>
                        <a:cubicBezTo>
                          <a:pt x="6439" y="7024"/>
                          <a:pt x="8233" y="6232"/>
                          <a:pt x="8831" y="4251"/>
                        </a:cubicBezTo>
                        <a:cubicBezTo>
                          <a:pt x="9230" y="2468"/>
                          <a:pt x="7835" y="883"/>
                          <a:pt x="5244" y="2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62" name="Freeform 3861">
                    <a:extLst>
                      <a:ext uri="{FF2B5EF4-FFF2-40B4-BE49-F238E27FC236}">
                        <a16:creationId xmlns:a16="http://schemas.microsoft.com/office/drawing/2014/main" id="{0713A92C-144A-D0E5-193E-EF4F418CDE48}"/>
                      </a:ext>
                    </a:extLst>
                  </p:cNvPr>
                  <p:cNvSpPr/>
                  <p:nvPr/>
                </p:nvSpPr>
                <p:spPr>
                  <a:xfrm>
                    <a:off x="2366734" y="6023969"/>
                    <a:ext cx="8470" cy="6267"/>
                  </a:xfrm>
                  <a:custGeom>
                    <a:avLst/>
                    <a:gdLst>
                      <a:gd name="connsiteX0" fmla="*/ 4428 w 8470"/>
                      <a:gd name="connsiteY0" fmla="*/ 102 h 6267"/>
                      <a:gd name="connsiteX1" fmla="*/ 242 w 8470"/>
                      <a:gd name="connsiteY1" fmla="*/ 1885 h 6267"/>
                      <a:gd name="connsiteX2" fmla="*/ 3432 w 8470"/>
                      <a:gd name="connsiteY2" fmla="*/ 6045 h 6267"/>
                      <a:gd name="connsiteX3" fmla="*/ 8415 w 8470"/>
                      <a:gd name="connsiteY3" fmla="*/ 4262 h 6267"/>
                      <a:gd name="connsiteX4" fmla="*/ 4428 w 8470"/>
                      <a:gd name="connsiteY4" fmla="*/ 102 h 62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70" h="6267">
                        <a:moveTo>
                          <a:pt x="4428" y="102"/>
                        </a:moveTo>
                        <a:cubicBezTo>
                          <a:pt x="2435" y="-294"/>
                          <a:pt x="840" y="498"/>
                          <a:pt x="242" y="1885"/>
                        </a:cubicBezTo>
                        <a:cubicBezTo>
                          <a:pt x="-555" y="3668"/>
                          <a:pt x="641" y="5252"/>
                          <a:pt x="3432" y="6045"/>
                        </a:cubicBezTo>
                        <a:cubicBezTo>
                          <a:pt x="6222" y="6639"/>
                          <a:pt x="8215" y="6045"/>
                          <a:pt x="8415" y="4262"/>
                        </a:cubicBezTo>
                        <a:cubicBezTo>
                          <a:pt x="8814" y="2281"/>
                          <a:pt x="7020" y="696"/>
                          <a:pt x="4428" y="1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63" name="Freeform 3862">
                    <a:extLst>
                      <a:ext uri="{FF2B5EF4-FFF2-40B4-BE49-F238E27FC236}">
                        <a16:creationId xmlns:a16="http://schemas.microsoft.com/office/drawing/2014/main" id="{F2862E51-9E12-8345-64EE-2BA3A68C1E70}"/>
                      </a:ext>
                    </a:extLst>
                  </p:cNvPr>
                  <p:cNvSpPr/>
                  <p:nvPr/>
                </p:nvSpPr>
                <p:spPr>
                  <a:xfrm>
                    <a:off x="2358289" y="6047795"/>
                    <a:ext cx="8905" cy="5498"/>
                  </a:xfrm>
                  <a:custGeom>
                    <a:avLst/>
                    <a:gdLst>
                      <a:gd name="connsiteX0" fmla="*/ 5698 w 8905"/>
                      <a:gd name="connsiteY0" fmla="*/ 443 h 5498"/>
                      <a:gd name="connsiteX1" fmla="*/ 116 w 8905"/>
                      <a:gd name="connsiteY1" fmla="*/ 1631 h 5498"/>
                      <a:gd name="connsiteX2" fmla="*/ 3505 w 8905"/>
                      <a:gd name="connsiteY2" fmla="*/ 5197 h 5498"/>
                      <a:gd name="connsiteX3" fmla="*/ 8887 w 8905"/>
                      <a:gd name="connsiteY3" fmla="*/ 3810 h 5498"/>
                      <a:gd name="connsiteX4" fmla="*/ 5698 w 8905"/>
                      <a:gd name="connsiteY4" fmla="*/ 443 h 5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05" h="5498">
                        <a:moveTo>
                          <a:pt x="5698" y="443"/>
                        </a:moveTo>
                        <a:cubicBezTo>
                          <a:pt x="3106" y="-349"/>
                          <a:pt x="714" y="-151"/>
                          <a:pt x="116" y="1631"/>
                        </a:cubicBezTo>
                        <a:cubicBezTo>
                          <a:pt x="-482" y="3018"/>
                          <a:pt x="1312" y="4207"/>
                          <a:pt x="3505" y="5197"/>
                        </a:cubicBezTo>
                        <a:cubicBezTo>
                          <a:pt x="5897" y="5791"/>
                          <a:pt x="8089" y="5593"/>
                          <a:pt x="8887" y="3810"/>
                        </a:cubicBezTo>
                        <a:cubicBezTo>
                          <a:pt x="9086" y="2424"/>
                          <a:pt x="7691" y="1037"/>
                          <a:pt x="5698" y="4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64" name="Freeform 3863">
                    <a:extLst>
                      <a:ext uri="{FF2B5EF4-FFF2-40B4-BE49-F238E27FC236}">
                        <a16:creationId xmlns:a16="http://schemas.microsoft.com/office/drawing/2014/main" id="{E81DFF4A-73DB-2248-C5B6-478BF5AA47AD}"/>
                      </a:ext>
                    </a:extLst>
                  </p:cNvPr>
                  <p:cNvSpPr/>
                  <p:nvPr/>
                </p:nvSpPr>
                <p:spPr>
                  <a:xfrm>
                    <a:off x="2333638" y="6080471"/>
                    <a:ext cx="9280" cy="5898"/>
                  </a:xfrm>
                  <a:custGeom>
                    <a:avLst/>
                    <a:gdLst>
                      <a:gd name="connsiteX0" fmla="*/ 5234 w 9280"/>
                      <a:gd name="connsiteY0" fmla="*/ 253 h 5898"/>
                      <a:gd name="connsiteX1" fmla="*/ 51 w 9280"/>
                      <a:gd name="connsiteY1" fmla="*/ 2036 h 5898"/>
                      <a:gd name="connsiteX2" fmla="*/ 3639 w 9280"/>
                      <a:gd name="connsiteY2" fmla="*/ 5404 h 5898"/>
                      <a:gd name="connsiteX3" fmla="*/ 9220 w 9280"/>
                      <a:gd name="connsiteY3" fmla="*/ 4215 h 5898"/>
                      <a:gd name="connsiteX4" fmla="*/ 5234 w 9280"/>
                      <a:gd name="connsiteY4" fmla="*/ 253 h 5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80" h="5898">
                        <a:moveTo>
                          <a:pt x="5234" y="253"/>
                        </a:moveTo>
                        <a:cubicBezTo>
                          <a:pt x="2643" y="-341"/>
                          <a:pt x="450" y="55"/>
                          <a:pt x="51" y="2036"/>
                        </a:cubicBezTo>
                        <a:cubicBezTo>
                          <a:pt x="-347" y="3819"/>
                          <a:pt x="1646" y="4611"/>
                          <a:pt x="3639" y="5404"/>
                        </a:cubicBezTo>
                        <a:cubicBezTo>
                          <a:pt x="6031" y="6196"/>
                          <a:pt x="8622" y="6196"/>
                          <a:pt x="9220" y="4215"/>
                        </a:cubicBezTo>
                        <a:cubicBezTo>
                          <a:pt x="9619" y="2630"/>
                          <a:pt x="8024" y="649"/>
                          <a:pt x="5234" y="25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65" name="Freeform 3864">
                    <a:extLst>
                      <a:ext uri="{FF2B5EF4-FFF2-40B4-BE49-F238E27FC236}">
                        <a16:creationId xmlns:a16="http://schemas.microsoft.com/office/drawing/2014/main" id="{2D6BB850-CC6B-3FED-92FD-C1CA9305E707}"/>
                      </a:ext>
                    </a:extLst>
                  </p:cNvPr>
                  <p:cNvSpPr/>
                  <p:nvPr/>
                </p:nvSpPr>
                <p:spPr>
                  <a:xfrm>
                    <a:off x="2369723" y="5924088"/>
                    <a:ext cx="10421" cy="6089"/>
                  </a:xfrm>
                  <a:custGeom>
                    <a:avLst/>
                    <a:gdLst>
                      <a:gd name="connsiteX0" fmla="*/ 5824 w 10421"/>
                      <a:gd name="connsiteY0" fmla="*/ 344 h 6089"/>
                      <a:gd name="connsiteX1" fmla="*/ 44 w 10421"/>
                      <a:gd name="connsiteY1" fmla="*/ 1929 h 6089"/>
                      <a:gd name="connsiteX2" fmla="*/ 4628 w 10421"/>
                      <a:gd name="connsiteY2" fmla="*/ 5693 h 6089"/>
                      <a:gd name="connsiteX3" fmla="*/ 10409 w 10421"/>
                      <a:gd name="connsiteY3" fmla="*/ 4306 h 6089"/>
                      <a:gd name="connsiteX4" fmla="*/ 5824 w 10421"/>
                      <a:gd name="connsiteY4" fmla="*/ 344 h 6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421" h="6089">
                        <a:moveTo>
                          <a:pt x="5824" y="344"/>
                        </a:moveTo>
                        <a:cubicBezTo>
                          <a:pt x="3033" y="-448"/>
                          <a:pt x="442" y="146"/>
                          <a:pt x="44" y="1929"/>
                        </a:cubicBezTo>
                        <a:cubicBezTo>
                          <a:pt x="-355" y="3712"/>
                          <a:pt x="2037" y="5098"/>
                          <a:pt x="4628" y="5693"/>
                        </a:cubicBezTo>
                        <a:cubicBezTo>
                          <a:pt x="7219" y="6287"/>
                          <a:pt x="10010" y="6485"/>
                          <a:pt x="10409" y="4306"/>
                        </a:cubicBezTo>
                        <a:cubicBezTo>
                          <a:pt x="10608" y="2523"/>
                          <a:pt x="8415" y="1137"/>
                          <a:pt x="5824" y="3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66" name="Freeform 3865">
                    <a:extLst>
                      <a:ext uri="{FF2B5EF4-FFF2-40B4-BE49-F238E27FC236}">
                        <a16:creationId xmlns:a16="http://schemas.microsoft.com/office/drawing/2014/main" id="{706F9475-DFFC-F40B-C8BA-60B93B793F71}"/>
                      </a:ext>
                    </a:extLst>
                  </p:cNvPr>
                  <p:cNvSpPr/>
                  <p:nvPr/>
                </p:nvSpPr>
                <p:spPr>
                  <a:xfrm>
                    <a:off x="2271790" y="6232830"/>
                    <a:ext cx="10329" cy="6330"/>
                  </a:xfrm>
                  <a:custGeom>
                    <a:avLst/>
                    <a:gdLst>
                      <a:gd name="connsiteX0" fmla="*/ 10274 w 10329"/>
                      <a:gd name="connsiteY0" fmla="*/ 4582 h 6330"/>
                      <a:gd name="connsiteX1" fmla="*/ 7084 w 10329"/>
                      <a:gd name="connsiteY1" fmla="*/ 1016 h 6330"/>
                      <a:gd name="connsiteX2" fmla="*/ 108 w 10329"/>
                      <a:gd name="connsiteY2" fmla="*/ 1809 h 6330"/>
                      <a:gd name="connsiteX3" fmla="*/ 3496 w 10329"/>
                      <a:gd name="connsiteY3" fmla="*/ 5374 h 6330"/>
                      <a:gd name="connsiteX4" fmla="*/ 10274 w 10329"/>
                      <a:gd name="connsiteY4" fmla="*/ 4582 h 6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29" h="6330">
                        <a:moveTo>
                          <a:pt x="10274" y="4582"/>
                        </a:moveTo>
                        <a:cubicBezTo>
                          <a:pt x="10672" y="2997"/>
                          <a:pt x="8878" y="1610"/>
                          <a:pt x="7084" y="1016"/>
                        </a:cubicBezTo>
                        <a:cubicBezTo>
                          <a:pt x="4294" y="26"/>
                          <a:pt x="1105" y="-965"/>
                          <a:pt x="108" y="1809"/>
                        </a:cubicBezTo>
                        <a:cubicBezTo>
                          <a:pt x="-490" y="3393"/>
                          <a:pt x="1503" y="4384"/>
                          <a:pt x="3496" y="5374"/>
                        </a:cubicBezTo>
                        <a:cubicBezTo>
                          <a:pt x="6088" y="5968"/>
                          <a:pt x="9476" y="7553"/>
                          <a:pt x="10274" y="45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67" name="Freeform 3866">
                    <a:extLst>
                      <a:ext uri="{FF2B5EF4-FFF2-40B4-BE49-F238E27FC236}">
                        <a16:creationId xmlns:a16="http://schemas.microsoft.com/office/drawing/2014/main" id="{090B429F-51B1-1AA9-257D-00DE45243C70}"/>
                      </a:ext>
                    </a:extLst>
                  </p:cNvPr>
                  <p:cNvSpPr/>
                  <p:nvPr/>
                </p:nvSpPr>
                <p:spPr>
                  <a:xfrm>
                    <a:off x="2305068" y="6111783"/>
                    <a:ext cx="16378" cy="7378"/>
                  </a:xfrm>
                  <a:custGeom>
                    <a:avLst/>
                    <a:gdLst>
                      <a:gd name="connsiteX0" fmla="*/ 16263 w 16378"/>
                      <a:gd name="connsiteY0" fmla="*/ 4993 h 7378"/>
                      <a:gd name="connsiteX1" fmla="*/ 12476 w 16378"/>
                      <a:gd name="connsiteY1" fmla="*/ 437 h 7378"/>
                      <a:gd name="connsiteX2" fmla="*/ 6894 w 16378"/>
                      <a:gd name="connsiteY2" fmla="*/ 1823 h 7378"/>
                      <a:gd name="connsiteX3" fmla="*/ 7094 w 16378"/>
                      <a:gd name="connsiteY3" fmla="*/ 3606 h 7378"/>
                      <a:gd name="connsiteX4" fmla="*/ 5499 w 16378"/>
                      <a:gd name="connsiteY4" fmla="*/ 2418 h 7378"/>
                      <a:gd name="connsiteX5" fmla="*/ 117 w 16378"/>
                      <a:gd name="connsiteY5" fmla="*/ 3408 h 7378"/>
                      <a:gd name="connsiteX6" fmla="*/ 3107 w 16378"/>
                      <a:gd name="connsiteY6" fmla="*/ 6776 h 7378"/>
                      <a:gd name="connsiteX7" fmla="*/ 7293 w 16378"/>
                      <a:gd name="connsiteY7" fmla="*/ 6776 h 7378"/>
                      <a:gd name="connsiteX8" fmla="*/ 7492 w 16378"/>
                      <a:gd name="connsiteY8" fmla="*/ 4200 h 7378"/>
                      <a:gd name="connsiteX9" fmla="*/ 11479 w 16378"/>
                      <a:gd name="connsiteY9" fmla="*/ 6379 h 7378"/>
                      <a:gd name="connsiteX10" fmla="*/ 16263 w 16378"/>
                      <a:gd name="connsiteY10" fmla="*/ 4993 h 73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378" h="7378">
                        <a:moveTo>
                          <a:pt x="16263" y="4993"/>
                        </a:moveTo>
                        <a:cubicBezTo>
                          <a:pt x="16861" y="3210"/>
                          <a:pt x="15067" y="1427"/>
                          <a:pt x="12476" y="437"/>
                        </a:cubicBezTo>
                        <a:cubicBezTo>
                          <a:pt x="9685" y="-554"/>
                          <a:pt x="7492" y="239"/>
                          <a:pt x="6894" y="1823"/>
                        </a:cubicBezTo>
                        <a:cubicBezTo>
                          <a:pt x="6695" y="2418"/>
                          <a:pt x="6695" y="3012"/>
                          <a:pt x="7094" y="3606"/>
                        </a:cubicBezTo>
                        <a:cubicBezTo>
                          <a:pt x="6695" y="3210"/>
                          <a:pt x="6297" y="2616"/>
                          <a:pt x="5499" y="2418"/>
                        </a:cubicBezTo>
                        <a:cubicBezTo>
                          <a:pt x="2908" y="1031"/>
                          <a:pt x="715" y="1625"/>
                          <a:pt x="117" y="3408"/>
                        </a:cubicBezTo>
                        <a:cubicBezTo>
                          <a:pt x="-481" y="4993"/>
                          <a:pt x="1313" y="6181"/>
                          <a:pt x="3107" y="6776"/>
                        </a:cubicBezTo>
                        <a:cubicBezTo>
                          <a:pt x="4901" y="7370"/>
                          <a:pt x="6894" y="7766"/>
                          <a:pt x="7293" y="6776"/>
                        </a:cubicBezTo>
                        <a:cubicBezTo>
                          <a:pt x="7692" y="5785"/>
                          <a:pt x="7692" y="4993"/>
                          <a:pt x="7492" y="4200"/>
                        </a:cubicBezTo>
                        <a:cubicBezTo>
                          <a:pt x="8290" y="4993"/>
                          <a:pt x="9685" y="5785"/>
                          <a:pt x="11479" y="6379"/>
                        </a:cubicBezTo>
                        <a:cubicBezTo>
                          <a:pt x="13273" y="7172"/>
                          <a:pt x="15665" y="6776"/>
                          <a:pt x="16263" y="49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68" name="Freeform 3867">
                    <a:extLst>
                      <a:ext uri="{FF2B5EF4-FFF2-40B4-BE49-F238E27FC236}">
                        <a16:creationId xmlns:a16="http://schemas.microsoft.com/office/drawing/2014/main" id="{20722D35-5A9C-35A4-E6B7-00A48860E1F2}"/>
                      </a:ext>
                    </a:extLst>
                  </p:cNvPr>
                  <p:cNvSpPr/>
                  <p:nvPr/>
                </p:nvSpPr>
                <p:spPr>
                  <a:xfrm>
                    <a:off x="2365924" y="5893467"/>
                    <a:ext cx="14852" cy="11354"/>
                  </a:xfrm>
                  <a:custGeom>
                    <a:avLst/>
                    <a:gdLst>
                      <a:gd name="connsiteX0" fmla="*/ 10420 w 14852"/>
                      <a:gd name="connsiteY0" fmla="*/ 63 h 11354"/>
                      <a:gd name="connsiteX1" fmla="*/ 6035 w 14852"/>
                      <a:gd name="connsiteY1" fmla="*/ 1648 h 11354"/>
                      <a:gd name="connsiteX2" fmla="*/ 5836 w 14852"/>
                      <a:gd name="connsiteY2" fmla="*/ 2638 h 11354"/>
                      <a:gd name="connsiteX3" fmla="*/ 5039 w 14852"/>
                      <a:gd name="connsiteY3" fmla="*/ 2242 h 11354"/>
                      <a:gd name="connsiteX4" fmla="*/ 255 w 14852"/>
                      <a:gd name="connsiteY4" fmla="*/ 6600 h 11354"/>
                      <a:gd name="connsiteX5" fmla="*/ 2049 w 14852"/>
                      <a:gd name="connsiteY5" fmla="*/ 11354 h 11354"/>
                      <a:gd name="connsiteX6" fmla="*/ 6234 w 14852"/>
                      <a:gd name="connsiteY6" fmla="*/ 6600 h 11354"/>
                      <a:gd name="connsiteX7" fmla="*/ 6234 w 14852"/>
                      <a:gd name="connsiteY7" fmla="*/ 3827 h 11354"/>
                      <a:gd name="connsiteX8" fmla="*/ 9822 w 14852"/>
                      <a:gd name="connsiteY8" fmla="*/ 5610 h 11354"/>
                      <a:gd name="connsiteX9" fmla="*/ 14806 w 14852"/>
                      <a:gd name="connsiteY9" fmla="*/ 3827 h 11354"/>
                      <a:gd name="connsiteX10" fmla="*/ 10420 w 14852"/>
                      <a:gd name="connsiteY10" fmla="*/ 63 h 113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852" h="11354">
                        <a:moveTo>
                          <a:pt x="10420" y="63"/>
                        </a:moveTo>
                        <a:cubicBezTo>
                          <a:pt x="8427" y="-135"/>
                          <a:pt x="6633" y="63"/>
                          <a:pt x="6035" y="1648"/>
                        </a:cubicBezTo>
                        <a:cubicBezTo>
                          <a:pt x="5836" y="2044"/>
                          <a:pt x="5836" y="2440"/>
                          <a:pt x="5836" y="2638"/>
                        </a:cubicBezTo>
                        <a:cubicBezTo>
                          <a:pt x="5637" y="2440"/>
                          <a:pt x="5437" y="2242"/>
                          <a:pt x="5039" y="2242"/>
                        </a:cubicBezTo>
                        <a:cubicBezTo>
                          <a:pt x="2846" y="1450"/>
                          <a:pt x="1052" y="3629"/>
                          <a:pt x="255" y="6600"/>
                        </a:cubicBezTo>
                        <a:cubicBezTo>
                          <a:pt x="-343" y="8977"/>
                          <a:pt x="55" y="11354"/>
                          <a:pt x="2049" y="11354"/>
                        </a:cubicBezTo>
                        <a:cubicBezTo>
                          <a:pt x="4241" y="11354"/>
                          <a:pt x="5238" y="9175"/>
                          <a:pt x="6234" y="6600"/>
                        </a:cubicBezTo>
                        <a:cubicBezTo>
                          <a:pt x="6234" y="5808"/>
                          <a:pt x="6434" y="4817"/>
                          <a:pt x="6234" y="3827"/>
                        </a:cubicBezTo>
                        <a:cubicBezTo>
                          <a:pt x="6832" y="4619"/>
                          <a:pt x="8029" y="5214"/>
                          <a:pt x="9822" y="5610"/>
                        </a:cubicBezTo>
                        <a:cubicBezTo>
                          <a:pt x="12214" y="6006"/>
                          <a:pt x="14606" y="5808"/>
                          <a:pt x="14806" y="3827"/>
                        </a:cubicBezTo>
                        <a:cubicBezTo>
                          <a:pt x="15204" y="1846"/>
                          <a:pt x="13012" y="460"/>
                          <a:pt x="10420" y="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69" name="Freeform 3868">
                    <a:extLst>
                      <a:ext uri="{FF2B5EF4-FFF2-40B4-BE49-F238E27FC236}">
                        <a16:creationId xmlns:a16="http://schemas.microsoft.com/office/drawing/2014/main" id="{1306E7F7-A209-3430-3022-D9BB5ADE0F4F}"/>
                      </a:ext>
                    </a:extLst>
                  </p:cNvPr>
                  <p:cNvSpPr/>
                  <p:nvPr/>
                </p:nvSpPr>
                <p:spPr>
                  <a:xfrm>
                    <a:off x="2279042" y="6081743"/>
                    <a:ext cx="8718" cy="6357"/>
                  </a:xfrm>
                  <a:custGeom>
                    <a:avLst/>
                    <a:gdLst>
                      <a:gd name="connsiteX0" fmla="*/ 8602 w 8718"/>
                      <a:gd name="connsiteY0" fmla="*/ 4726 h 6357"/>
                      <a:gd name="connsiteX1" fmla="*/ 6410 w 8718"/>
                      <a:gd name="connsiteY1" fmla="*/ 764 h 6357"/>
                      <a:gd name="connsiteX2" fmla="*/ 430 w 8718"/>
                      <a:gd name="connsiteY2" fmla="*/ 1358 h 6357"/>
                      <a:gd name="connsiteX3" fmla="*/ 3420 w 8718"/>
                      <a:gd name="connsiteY3" fmla="*/ 5914 h 6357"/>
                      <a:gd name="connsiteX4" fmla="*/ 8602 w 8718"/>
                      <a:gd name="connsiteY4" fmla="*/ 4726 h 63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18" h="6357">
                        <a:moveTo>
                          <a:pt x="8602" y="4726"/>
                        </a:moveTo>
                        <a:cubicBezTo>
                          <a:pt x="9001" y="3339"/>
                          <a:pt x="8403" y="1754"/>
                          <a:pt x="6410" y="764"/>
                        </a:cubicBezTo>
                        <a:cubicBezTo>
                          <a:pt x="4018" y="-425"/>
                          <a:pt x="1427" y="-226"/>
                          <a:pt x="430" y="1358"/>
                        </a:cubicBezTo>
                        <a:cubicBezTo>
                          <a:pt x="-766" y="3141"/>
                          <a:pt x="629" y="4528"/>
                          <a:pt x="3420" y="5914"/>
                        </a:cubicBezTo>
                        <a:cubicBezTo>
                          <a:pt x="5812" y="6707"/>
                          <a:pt x="8004" y="6509"/>
                          <a:pt x="8602" y="47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70" name="Freeform 3869">
                    <a:extLst>
                      <a:ext uri="{FF2B5EF4-FFF2-40B4-BE49-F238E27FC236}">
                        <a16:creationId xmlns:a16="http://schemas.microsoft.com/office/drawing/2014/main" id="{F11BEE4D-2C42-C672-172C-2F9F2F4F5364}"/>
                      </a:ext>
                    </a:extLst>
                  </p:cNvPr>
                  <p:cNvSpPr/>
                  <p:nvPr/>
                </p:nvSpPr>
                <p:spPr>
                  <a:xfrm>
                    <a:off x="2315719" y="6035459"/>
                    <a:ext cx="11740" cy="9399"/>
                  </a:xfrm>
                  <a:custGeom>
                    <a:avLst/>
                    <a:gdLst>
                      <a:gd name="connsiteX0" fmla="*/ 11591 w 11740"/>
                      <a:gd name="connsiteY0" fmla="*/ 4261 h 9399"/>
                      <a:gd name="connsiteX1" fmla="*/ 8003 w 11740"/>
                      <a:gd name="connsiteY1" fmla="*/ 101 h 9399"/>
                      <a:gd name="connsiteX2" fmla="*/ 3818 w 11740"/>
                      <a:gd name="connsiteY2" fmla="*/ 2082 h 9399"/>
                      <a:gd name="connsiteX3" fmla="*/ 4415 w 11740"/>
                      <a:gd name="connsiteY3" fmla="*/ 3865 h 9399"/>
                      <a:gd name="connsiteX4" fmla="*/ 230 w 11740"/>
                      <a:gd name="connsiteY4" fmla="*/ 5053 h 9399"/>
                      <a:gd name="connsiteX5" fmla="*/ 2622 w 11740"/>
                      <a:gd name="connsiteY5" fmla="*/ 8619 h 9399"/>
                      <a:gd name="connsiteX6" fmla="*/ 8601 w 11740"/>
                      <a:gd name="connsiteY6" fmla="*/ 8223 h 9399"/>
                      <a:gd name="connsiteX7" fmla="*/ 7804 w 11740"/>
                      <a:gd name="connsiteY7" fmla="*/ 5647 h 9399"/>
                      <a:gd name="connsiteX8" fmla="*/ 11591 w 11740"/>
                      <a:gd name="connsiteY8" fmla="*/ 4261 h 93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740" h="9399">
                        <a:moveTo>
                          <a:pt x="11591" y="4261"/>
                        </a:moveTo>
                        <a:cubicBezTo>
                          <a:pt x="12189" y="2280"/>
                          <a:pt x="10993" y="695"/>
                          <a:pt x="8003" y="101"/>
                        </a:cubicBezTo>
                        <a:cubicBezTo>
                          <a:pt x="5811" y="-295"/>
                          <a:pt x="4415" y="497"/>
                          <a:pt x="3818" y="2082"/>
                        </a:cubicBezTo>
                        <a:cubicBezTo>
                          <a:pt x="3618" y="2676"/>
                          <a:pt x="3818" y="3270"/>
                          <a:pt x="4415" y="3865"/>
                        </a:cubicBezTo>
                        <a:cubicBezTo>
                          <a:pt x="2622" y="3468"/>
                          <a:pt x="1027" y="3667"/>
                          <a:pt x="230" y="5053"/>
                        </a:cubicBezTo>
                        <a:cubicBezTo>
                          <a:pt x="-568" y="6440"/>
                          <a:pt x="828" y="7826"/>
                          <a:pt x="2622" y="8619"/>
                        </a:cubicBezTo>
                        <a:cubicBezTo>
                          <a:pt x="5014" y="9807"/>
                          <a:pt x="7206" y="9609"/>
                          <a:pt x="8601" y="8223"/>
                        </a:cubicBezTo>
                        <a:cubicBezTo>
                          <a:pt x="8801" y="7232"/>
                          <a:pt x="8601" y="6242"/>
                          <a:pt x="7804" y="5647"/>
                        </a:cubicBezTo>
                        <a:cubicBezTo>
                          <a:pt x="9399" y="5846"/>
                          <a:pt x="11193" y="5846"/>
                          <a:pt x="11591" y="426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71" name="Freeform 3870">
                    <a:extLst>
                      <a:ext uri="{FF2B5EF4-FFF2-40B4-BE49-F238E27FC236}">
                        <a16:creationId xmlns:a16="http://schemas.microsoft.com/office/drawing/2014/main" id="{7D92E032-85FE-6F67-3528-023D93A6ADF3}"/>
                      </a:ext>
                    </a:extLst>
                  </p:cNvPr>
                  <p:cNvSpPr/>
                  <p:nvPr/>
                </p:nvSpPr>
                <p:spPr>
                  <a:xfrm>
                    <a:off x="2291722" y="6090840"/>
                    <a:ext cx="10497" cy="6751"/>
                  </a:xfrm>
                  <a:custGeom>
                    <a:avLst/>
                    <a:gdLst>
                      <a:gd name="connsiteX0" fmla="*/ 10473 w 10497"/>
                      <a:gd name="connsiteY0" fmla="*/ 4740 h 6751"/>
                      <a:gd name="connsiteX1" fmla="*/ 7682 w 10497"/>
                      <a:gd name="connsiteY1" fmla="*/ 1175 h 6751"/>
                      <a:gd name="connsiteX2" fmla="*/ 7483 w 10497"/>
                      <a:gd name="connsiteY2" fmla="*/ 1175 h 6751"/>
                      <a:gd name="connsiteX3" fmla="*/ 5689 w 10497"/>
                      <a:gd name="connsiteY3" fmla="*/ 383 h 6751"/>
                      <a:gd name="connsiteX4" fmla="*/ 108 w 10497"/>
                      <a:gd name="connsiteY4" fmla="*/ 1967 h 6751"/>
                      <a:gd name="connsiteX5" fmla="*/ 3496 w 10497"/>
                      <a:gd name="connsiteY5" fmla="*/ 5335 h 6751"/>
                      <a:gd name="connsiteX6" fmla="*/ 3895 w 10497"/>
                      <a:gd name="connsiteY6" fmla="*/ 5335 h 6751"/>
                      <a:gd name="connsiteX7" fmla="*/ 6686 w 10497"/>
                      <a:gd name="connsiteY7" fmla="*/ 6721 h 6751"/>
                      <a:gd name="connsiteX8" fmla="*/ 10473 w 10497"/>
                      <a:gd name="connsiteY8" fmla="*/ 4740 h 67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97" h="6751">
                        <a:moveTo>
                          <a:pt x="10473" y="4740"/>
                        </a:moveTo>
                        <a:cubicBezTo>
                          <a:pt x="10672" y="3156"/>
                          <a:pt x="9676" y="1769"/>
                          <a:pt x="7682" y="1175"/>
                        </a:cubicBezTo>
                        <a:lnTo>
                          <a:pt x="7483" y="1175"/>
                        </a:lnTo>
                        <a:cubicBezTo>
                          <a:pt x="6885" y="779"/>
                          <a:pt x="6287" y="581"/>
                          <a:pt x="5689" y="383"/>
                        </a:cubicBezTo>
                        <a:cubicBezTo>
                          <a:pt x="3098" y="-410"/>
                          <a:pt x="905" y="-14"/>
                          <a:pt x="108" y="1967"/>
                        </a:cubicBezTo>
                        <a:cubicBezTo>
                          <a:pt x="-490" y="3750"/>
                          <a:pt x="1503" y="4740"/>
                          <a:pt x="3496" y="5335"/>
                        </a:cubicBezTo>
                        <a:lnTo>
                          <a:pt x="3895" y="5335"/>
                        </a:lnTo>
                        <a:cubicBezTo>
                          <a:pt x="4493" y="5929"/>
                          <a:pt x="5490" y="6523"/>
                          <a:pt x="6686" y="6721"/>
                        </a:cubicBezTo>
                        <a:cubicBezTo>
                          <a:pt x="8878" y="6919"/>
                          <a:pt x="9875" y="6127"/>
                          <a:pt x="10473" y="47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72" name="Freeform 3871">
                    <a:extLst>
                      <a:ext uri="{FF2B5EF4-FFF2-40B4-BE49-F238E27FC236}">
                        <a16:creationId xmlns:a16="http://schemas.microsoft.com/office/drawing/2014/main" id="{090624D3-C70F-423E-3787-44D06EC65271}"/>
                      </a:ext>
                    </a:extLst>
                  </p:cNvPr>
                  <p:cNvSpPr/>
                  <p:nvPr/>
                </p:nvSpPr>
                <p:spPr>
                  <a:xfrm>
                    <a:off x="2336971" y="5902293"/>
                    <a:ext cx="9091" cy="5719"/>
                  </a:xfrm>
                  <a:custGeom>
                    <a:avLst/>
                    <a:gdLst>
                      <a:gd name="connsiteX0" fmla="*/ 4093 w 9091"/>
                      <a:gd name="connsiteY0" fmla="*/ 5500 h 5719"/>
                      <a:gd name="connsiteX1" fmla="*/ 9076 w 9091"/>
                      <a:gd name="connsiteY1" fmla="*/ 3519 h 5719"/>
                      <a:gd name="connsiteX2" fmla="*/ 5688 w 9091"/>
                      <a:gd name="connsiteY2" fmla="*/ 349 h 5719"/>
                      <a:gd name="connsiteX3" fmla="*/ 107 w 9091"/>
                      <a:gd name="connsiteY3" fmla="*/ 1736 h 5719"/>
                      <a:gd name="connsiteX4" fmla="*/ 4093 w 9091"/>
                      <a:gd name="connsiteY4" fmla="*/ 5500 h 57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91" h="5719">
                        <a:moveTo>
                          <a:pt x="4093" y="5500"/>
                        </a:moveTo>
                        <a:cubicBezTo>
                          <a:pt x="6884" y="6094"/>
                          <a:pt x="8877" y="5500"/>
                          <a:pt x="9076" y="3519"/>
                        </a:cubicBezTo>
                        <a:cubicBezTo>
                          <a:pt x="9276" y="1934"/>
                          <a:pt x="7482" y="944"/>
                          <a:pt x="5688" y="349"/>
                        </a:cubicBezTo>
                        <a:cubicBezTo>
                          <a:pt x="2897" y="-443"/>
                          <a:pt x="705" y="151"/>
                          <a:pt x="107" y="1736"/>
                        </a:cubicBezTo>
                        <a:cubicBezTo>
                          <a:pt x="-491" y="3519"/>
                          <a:pt x="1502" y="4906"/>
                          <a:pt x="4093" y="55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73" name="Freeform 3872">
                    <a:extLst>
                      <a:ext uri="{FF2B5EF4-FFF2-40B4-BE49-F238E27FC236}">
                        <a16:creationId xmlns:a16="http://schemas.microsoft.com/office/drawing/2014/main" id="{5738E4A0-0A9D-8D06-8B68-699D658A771B}"/>
                      </a:ext>
                    </a:extLst>
                  </p:cNvPr>
                  <p:cNvSpPr/>
                  <p:nvPr/>
                </p:nvSpPr>
                <p:spPr>
                  <a:xfrm>
                    <a:off x="2342997" y="5880314"/>
                    <a:ext cx="8033" cy="5578"/>
                  </a:xfrm>
                  <a:custGeom>
                    <a:avLst/>
                    <a:gdLst>
                      <a:gd name="connsiteX0" fmla="*/ 8033 w 8033"/>
                      <a:gd name="connsiteY0" fmla="*/ 3312 h 5578"/>
                      <a:gd name="connsiteX1" fmla="*/ 4446 w 8033"/>
                      <a:gd name="connsiteY1" fmla="*/ 143 h 5578"/>
                      <a:gd name="connsiteX2" fmla="*/ 60 w 8033"/>
                      <a:gd name="connsiteY2" fmla="*/ 1728 h 5578"/>
                      <a:gd name="connsiteX3" fmla="*/ 4246 w 8033"/>
                      <a:gd name="connsiteY3" fmla="*/ 5491 h 5578"/>
                      <a:gd name="connsiteX4" fmla="*/ 8033 w 8033"/>
                      <a:gd name="connsiteY4" fmla="*/ 3312 h 55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33" h="5578">
                        <a:moveTo>
                          <a:pt x="8033" y="3312"/>
                        </a:moveTo>
                        <a:cubicBezTo>
                          <a:pt x="8033" y="1728"/>
                          <a:pt x="6638" y="539"/>
                          <a:pt x="4446" y="143"/>
                        </a:cubicBezTo>
                        <a:cubicBezTo>
                          <a:pt x="2253" y="-253"/>
                          <a:pt x="260" y="143"/>
                          <a:pt x="60" y="1728"/>
                        </a:cubicBezTo>
                        <a:cubicBezTo>
                          <a:pt x="-338" y="3708"/>
                          <a:pt x="1256" y="5293"/>
                          <a:pt x="4246" y="5491"/>
                        </a:cubicBezTo>
                        <a:cubicBezTo>
                          <a:pt x="6439" y="5887"/>
                          <a:pt x="7635" y="4897"/>
                          <a:pt x="8033" y="33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74" name="Freeform 3873">
                    <a:extLst>
                      <a:ext uri="{FF2B5EF4-FFF2-40B4-BE49-F238E27FC236}">
                        <a16:creationId xmlns:a16="http://schemas.microsoft.com/office/drawing/2014/main" id="{0C84A1F3-A633-2388-95E8-6BF5682AD827}"/>
                      </a:ext>
                    </a:extLst>
                  </p:cNvPr>
                  <p:cNvSpPr/>
                  <p:nvPr/>
                </p:nvSpPr>
                <p:spPr>
                  <a:xfrm>
                    <a:off x="2318120" y="5976297"/>
                    <a:ext cx="8005" cy="6459"/>
                  </a:xfrm>
                  <a:custGeom>
                    <a:avLst/>
                    <a:gdLst>
                      <a:gd name="connsiteX0" fmla="*/ 3410 w 8005"/>
                      <a:gd name="connsiteY0" fmla="*/ 6176 h 6459"/>
                      <a:gd name="connsiteX1" fmla="*/ 7995 w 8005"/>
                      <a:gd name="connsiteY1" fmla="*/ 4195 h 6459"/>
                      <a:gd name="connsiteX2" fmla="*/ 3609 w 8005"/>
                      <a:gd name="connsiteY2" fmla="*/ 233 h 6459"/>
                      <a:gd name="connsiteX3" fmla="*/ 21 w 8005"/>
                      <a:gd name="connsiteY3" fmla="*/ 2016 h 6459"/>
                      <a:gd name="connsiteX4" fmla="*/ 3410 w 8005"/>
                      <a:gd name="connsiteY4" fmla="*/ 6176 h 64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05" h="6459">
                        <a:moveTo>
                          <a:pt x="3410" y="6176"/>
                        </a:moveTo>
                        <a:cubicBezTo>
                          <a:pt x="5603" y="6770"/>
                          <a:pt x="8194" y="6572"/>
                          <a:pt x="7995" y="4195"/>
                        </a:cubicBezTo>
                        <a:cubicBezTo>
                          <a:pt x="7795" y="2412"/>
                          <a:pt x="6201" y="1025"/>
                          <a:pt x="3609" y="233"/>
                        </a:cubicBezTo>
                        <a:cubicBezTo>
                          <a:pt x="1018" y="-559"/>
                          <a:pt x="619" y="827"/>
                          <a:pt x="21" y="2016"/>
                        </a:cubicBezTo>
                        <a:cubicBezTo>
                          <a:pt x="-178" y="3799"/>
                          <a:pt x="1018" y="5581"/>
                          <a:pt x="3410" y="61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75" name="Freeform 3874">
                    <a:extLst>
                      <a:ext uri="{FF2B5EF4-FFF2-40B4-BE49-F238E27FC236}">
                        <a16:creationId xmlns:a16="http://schemas.microsoft.com/office/drawing/2014/main" id="{BE6EA994-EA31-E9AA-9FC7-A270ABFFD6FD}"/>
                      </a:ext>
                    </a:extLst>
                  </p:cNvPr>
                  <p:cNvSpPr/>
                  <p:nvPr/>
                </p:nvSpPr>
                <p:spPr>
                  <a:xfrm>
                    <a:off x="2288442" y="6062146"/>
                    <a:ext cx="12812" cy="9452"/>
                  </a:xfrm>
                  <a:custGeom>
                    <a:avLst/>
                    <a:gdLst>
                      <a:gd name="connsiteX0" fmla="*/ 7774 w 12812"/>
                      <a:gd name="connsiteY0" fmla="*/ 9070 h 9452"/>
                      <a:gd name="connsiteX1" fmla="*/ 12757 w 12812"/>
                      <a:gd name="connsiteY1" fmla="*/ 7485 h 9452"/>
                      <a:gd name="connsiteX2" fmla="*/ 9568 w 12812"/>
                      <a:gd name="connsiteY2" fmla="*/ 3919 h 9452"/>
                      <a:gd name="connsiteX3" fmla="*/ 7375 w 12812"/>
                      <a:gd name="connsiteY3" fmla="*/ 3325 h 9452"/>
                      <a:gd name="connsiteX4" fmla="*/ 3389 w 12812"/>
                      <a:gd name="connsiteY4" fmla="*/ 156 h 9452"/>
                      <a:gd name="connsiteX5" fmla="*/ 0 w 12812"/>
                      <a:gd name="connsiteY5" fmla="*/ 2335 h 9452"/>
                      <a:gd name="connsiteX6" fmla="*/ 2990 w 12812"/>
                      <a:gd name="connsiteY6" fmla="*/ 5702 h 9452"/>
                      <a:gd name="connsiteX7" fmla="*/ 3986 w 12812"/>
                      <a:gd name="connsiteY7" fmla="*/ 5702 h 9452"/>
                      <a:gd name="connsiteX8" fmla="*/ 7774 w 12812"/>
                      <a:gd name="connsiteY8" fmla="*/ 9070 h 94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812" h="9452">
                        <a:moveTo>
                          <a:pt x="7774" y="9070"/>
                        </a:moveTo>
                        <a:cubicBezTo>
                          <a:pt x="10564" y="9862"/>
                          <a:pt x="12358" y="9466"/>
                          <a:pt x="12757" y="7485"/>
                        </a:cubicBezTo>
                        <a:cubicBezTo>
                          <a:pt x="13155" y="5900"/>
                          <a:pt x="11362" y="4712"/>
                          <a:pt x="9568" y="3919"/>
                        </a:cubicBezTo>
                        <a:cubicBezTo>
                          <a:pt x="8770" y="3523"/>
                          <a:pt x="8172" y="3523"/>
                          <a:pt x="7375" y="3325"/>
                        </a:cubicBezTo>
                        <a:cubicBezTo>
                          <a:pt x="7176" y="1939"/>
                          <a:pt x="5581" y="552"/>
                          <a:pt x="3389" y="156"/>
                        </a:cubicBezTo>
                        <a:cubicBezTo>
                          <a:pt x="997" y="-439"/>
                          <a:pt x="0" y="750"/>
                          <a:pt x="0" y="2335"/>
                        </a:cubicBezTo>
                        <a:cubicBezTo>
                          <a:pt x="0" y="3721"/>
                          <a:pt x="399" y="5108"/>
                          <a:pt x="2990" y="5702"/>
                        </a:cubicBezTo>
                        <a:lnTo>
                          <a:pt x="3986" y="5702"/>
                        </a:lnTo>
                        <a:cubicBezTo>
                          <a:pt x="4186" y="7287"/>
                          <a:pt x="5780" y="8476"/>
                          <a:pt x="7774" y="90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76" name="Freeform 3875">
                    <a:extLst>
                      <a:ext uri="{FF2B5EF4-FFF2-40B4-BE49-F238E27FC236}">
                        <a16:creationId xmlns:a16="http://schemas.microsoft.com/office/drawing/2014/main" id="{6BB22927-37A1-DC99-646D-832D8D88459B}"/>
                      </a:ext>
                    </a:extLst>
                  </p:cNvPr>
                  <p:cNvSpPr/>
                  <p:nvPr/>
                </p:nvSpPr>
                <p:spPr>
                  <a:xfrm>
                    <a:off x="2318389" y="5948244"/>
                    <a:ext cx="8636" cy="6124"/>
                  </a:xfrm>
                  <a:custGeom>
                    <a:avLst/>
                    <a:gdLst>
                      <a:gd name="connsiteX0" fmla="*/ 151 w 8636"/>
                      <a:gd name="connsiteY0" fmla="*/ 1543 h 6124"/>
                      <a:gd name="connsiteX1" fmla="*/ 3341 w 8636"/>
                      <a:gd name="connsiteY1" fmla="*/ 5703 h 6124"/>
                      <a:gd name="connsiteX2" fmla="*/ 8124 w 8636"/>
                      <a:gd name="connsiteY2" fmla="*/ 5109 h 6124"/>
                      <a:gd name="connsiteX3" fmla="*/ 4536 w 8636"/>
                      <a:gd name="connsiteY3" fmla="*/ 355 h 6124"/>
                      <a:gd name="connsiteX4" fmla="*/ 151 w 8636"/>
                      <a:gd name="connsiteY4" fmla="*/ 1543 h 61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36" h="6124">
                        <a:moveTo>
                          <a:pt x="151" y="1543"/>
                        </a:moveTo>
                        <a:cubicBezTo>
                          <a:pt x="-447" y="3326"/>
                          <a:pt x="749" y="4713"/>
                          <a:pt x="3341" y="5703"/>
                        </a:cubicBezTo>
                        <a:cubicBezTo>
                          <a:pt x="5334" y="6496"/>
                          <a:pt x="7327" y="6099"/>
                          <a:pt x="8124" y="5109"/>
                        </a:cubicBezTo>
                        <a:cubicBezTo>
                          <a:pt x="9719" y="2930"/>
                          <a:pt x="7327" y="1345"/>
                          <a:pt x="4536" y="355"/>
                        </a:cubicBezTo>
                        <a:cubicBezTo>
                          <a:pt x="2344" y="-437"/>
                          <a:pt x="550" y="157"/>
                          <a:pt x="151" y="15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77" name="Freeform 3876">
                    <a:extLst>
                      <a:ext uri="{FF2B5EF4-FFF2-40B4-BE49-F238E27FC236}">
                        <a16:creationId xmlns:a16="http://schemas.microsoft.com/office/drawing/2014/main" id="{B610A7BE-65C1-AEF4-6896-18FC83452872}"/>
                      </a:ext>
                    </a:extLst>
                  </p:cNvPr>
                  <p:cNvSpPr/>
                  <p:nvPr/>
                </p:nvSpPr>
                <p:spPr>
                  <a:xfrm>
                    <a:off x="2293301" y="6035148"/>
                    <a:ext cx="8220" cy="5741"/>
                  </a:xfrm>
                  <a:custGeom>
                    <a:avLst/>
                    <a:gdLst>
                      <a:gd name="connsiteX0" fmla="*/ 7898 w 8220"/>
                      <a:gd name="connsiteY0" fmla="*/ 4572 h 5741"/>
                      <a:gd name="connsiteX1" fmla="*/ 4908 w 8220"/>
                      <a:gd name="connsiteY1" fmla="*/ 412 h 5741"/>
                      <a:gd name="connsiteX2" fmla="*/ 323 w 8220"/>
                      <a:gd name="connsiteY2" fmla="*/ 1205 h 5741"/>
                      <a:gd name="connsiteX3" fmla="*/ 3313 w 8220"/>
                      <a:gd name="connsiteY3" fmla="*/ 5364 h 5741"/>
                      <a:gd name="connsiteX4" fmla="*/ 7898 w 8220"/>
                      <a:gd name="connsiteY4" fmla="*/ 4572 h 57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20" h="5741">
                        <a:moveTo>
                          <a:pt x="7898" y="4572"/>
                        </a:moveTo>
                        <a:cubicBezTo>
                          <a:pt x="8894" y="2789"/>
                          <a:pt x="7499" y="1205"/>
                          <a:pt x="4908" y="412"/>
                        </a:cubicBezTo>
                        <a:cubicBezTo>
                          <a:pt x="2914" y="-380"/>
                          <a:pt x="1121" y="16"/>
                          <a:pt x="323" y="1205"/>
                        </a:cubicBezTo>
                        <a:cubicBezTo>
                          <a:pt x="-673" y="2987"/>
                          <a:pt x="722" y="4374"/>
                          <a:pt x="3313" y="5364"/>
                        </a:cubicBezTo>
                        <a:cubicBezTo>
                          <a:pt x="5306" y="5959"/>
                          <a:pt x="7100" y="5959"/>
                          <a:pt x="7898" y="45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78" name="Freeform 3877">
                    <a:extLst>
                      <a:ext uri="{FF2B5EF4-FFF2-40B4-BE49-F238E27FC236}">
                        <a16:creationId xmlns:a16="http://schemas.microsoft.com/office/drawing/2014/main" id="{396B1DE5-4762-EBE9-6703-ECD0B15C6CE4}"/>
                      </a:ext>
                    </a:extLst>
                  </p:cNvPr>
                  <p:cNvSpPr/>
                  <p:nvPr/>
                </p:nvSpPr>
                <p:spPr>
                  <a:xfrm>
                    <a:off x="2325118" y="6003392"/>
                    <a:ext cx="8223" cy="5571"/>
                  </a:xfrm>
                  <a:custGeom>
                    <a:avLst/>
                    <a:gdLst>
                      <a:gd name="connsiteX0" fmla="*/ 8172 w 8223"/>
                      <a:gd name="connsiteY0" fmla="*/ 4039 h 5571"/>
                      <a:gd name="connsiteX1" fmla="*/ 3787 w 8223"/>
                      <a:gd name="connsiteY1" fmla="*/ 77 h 5571"/>
                      <a:gd name="connsiteX2" fmla="*/ 0 w 8223"/>
                      <a:gd name="connsiteY2" fmla="*/ 2256 h 5571"/>
                      <a:gd name="connsiteX3" fmla="*/ 3588 w 8223"/>
                      <a:gd name="connsiteY3" fmla="*/ 5426 h 5571"/>
                      <a:gd name="connsiteX4" fmla="*/ 8172 w 8223"/>
                      <a:gd name="connsiteY4" fmla="*/ 4039 h 55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23" h="5571">
                        <a:moveTo>
                          <a:pt x="8172" y="4039"/>
                        </a:moveTo>
                        <a:cubicBezTo>
                          <a:pt x="8571" y="2058"/>
                          <a:pt x="6578" y="473"/>
                          <a:pt x="3787" y="77"/>
                        </a:cubicBezTo>
                        <a:cubicBezTo>
                          <a:pt x="1595" y="-319"/>
                          <a:pt x="399" y="870"/>
                          <a:pt x="0" y="2256"/>
                        </a:cubicBezTo>
                        <a:cubicBezTo>
                          <a:pt x="0" y="3841"/>
                          <a:pt x="1196" y="5029"/>
                          <a:pt x="3588" y="5426"/>
                        </a:cubicBezTo>
                        <a:cubicBezTo>
                          <a:pt x="5780" y="5822"/>
                          <a:pt x="7774" y="5426"/>
                          <a:pt x="8172" y="40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79" name="Freeform 3878">
                    <a:extLst>
                      <a:ext uri="{FF2B5EF4-FFF2-40B4-BE49-F238E27FC236}">
                        <a16:creationId xmlns:a16="http://schemas.microsoft.com/office/drawing/2014/main" id="{E5D93416-D3B4-0F63-A35F-927DCFEE162A}"/>
                      </a:ext>
                    </a:extLst>
                  </p:cNvPr>
                  <p:cNvSpPr/>
                  <p:nvPr/>
                </p:nvSpPr>
                <p:spPr>
                  <a:xfrm>
                    <a:off x="2337077" y="5953933"/>
                    <a:ext cx="9180" cy="6297"/>
                  </a:xfrm>
                  <a:custGeom>
                    <a:avLst/>
                    <a:gdLst>
                      <a:gd name="connsiteX0" fmla="*/ 3986 w 9180"/>
                      <a:gd name="connsiteY0" fmla="*/ 5958 h 6297"/>
                      <a:gd name="connsiteX1" fmla="*/ 9169 w 9180"/>
                      <a:gd name="connsiteY1" fmla="*/ 4175 h 6297"/>
                      <a:gd name="connsiteX2" fmla="*/ 4385 w 9180"/>
                      <a:gd name="connsiteY2" fmla="*/ 213 h 6297"/>
                      <a:gd name="connsiteX3" fmla="*/ 0 w 9180"/>
                      <a:gd name="connsiteY3" fmla="*/ 1600 h 6297"/>
                      <a:gd name="connsiteX4" fmla="*/ 3986 w 9180"/>
                      <a:gd name="connsiteY4" fmla="*/ 5958 h 62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80" h="6297">
                        <a:moveTo>
                          <a:pt x="3986" y="5958"/>
                        </a:moveTo>
                        <a:cubicBezTo>
                          <a:pt x="6777" y="6750"/>
                          <a:pt x="8970" y="6156"/>
                          <a:pt x="9169" y="4175"/>
                        </a:cubicBezTo>
                        <a:cubicBezTo>
                          <a:pt x="9368" y="1996"/>
                          <a:pt x="6976" y="807"/>
                          <a:pt x="4385" y="213"/>
                        </a:cubicBezTo>
                        <a:cubicBezTo>
                          <a:pt x="2392" y="-183"/>
                          <a:pt x="399" y="-183"/>
                          <a:pt x="0" y="1600"/>
                        </a:cubicBezTo>
                        <a:cubicBezTo>
                          <a:pt x="0" y="3581"/>
                          <a:pt x="1196" y="5165"/>
                          <a:pt x="3986" y="59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80" name="Freeform 3879">
                    <a:extLst>
                      <a:ext uri="{FF2B5EF4-FFF2-40B4-BE49-F238E27FC236}">
                        <a16:creationId xmlns:a16="http://schemas.microsoft.com/office/drawing/2014/main" id="{220D50DE-3BD5-1D16-36D8-4A7FC87F7B55}"/>
                      </a:ext>
                    </a:extLst>
                  </p:cNvPr>
                  <p:cNvSpPr/>
                  <p:nvPr/>
                </p:nvSpPr>
                <p:spPr>
                  <a:xfrm>
                    <a:off x="2330783" y="6015893"/>
                    <a:ext cx="9141" cy="5662"/>
                  </a:xfrm>
                  <a:custGeom>
                    <a:avLst/>
                    <a:gdLst>
                      <a:gd name="connsiteX0" fmla="*/ 9085 w 9141"/>
                      <a:gd name="connsiteY0" fmla="*/ 3820 h 5662"/>
                      <a:gd name="connsiteX1" fmla="*/ 5896 w 9141"/>
                      <a:gd name="connsiteY1" fmla="*/ 453 h 5662"/>
                      <a:gd name="connsiteX2" fmla="*/ 115 w 9141"/>
                      <a:gd name="connsiteY2" fmla="*/ 1443 h 5662"/>
                      <a:gd name="connsiteX3" fmla="*/ 3903 w 9141"/>
                      <a:gd name="connsiteY3" fmla="*/ 5405 h 5662"/>
                      <a:gd name="connsiteX4" fmla="*/ 9085 w 9141"/>
                      <a:gd name="connsiteY4" fmla="*/ 3820 h 56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41" h="5662">
                        <a:moveTo>
                          <a:pt x="9085" y="3820"/>
                        </a:moveTo>
                        <a:cubicBezTo>
                          <a:pt x="9484" y="2434"/>
                          <a:pt x="7690" y="1047"/>
                          <a:pt x="5896" y="453"/>
                        </a:cubicBezTo>
                        <a:cubicBezTo>
                          <a:pt x="3504" y="-340"/>
                          <a:pt x="713" y="-142"/>
                          <a:pt x="115" y="1443"/>
                        </a:cubicBezTo>
                        <a:cubicBezTo>
                          <a:pt x="-483" y="3028"/>
                          <a:pt x="1311" y="4613"/>
                          <a:pt x="3903" y="5405"/>
                        </a:cubicBezTo>
                        <a:cubicBezTo>
                          <a:pt x="6295" y="5999"/>
                          <a:pt x="8487" y="5603"/>
                          <a:pt x="9085" y="382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81" name="Freeform 3880">
                    <a:extLst>
                      <a:ext uri="{FF2B5EF4-FFF2-40B4-BE49-F238E27FC236}">
                        <a16:creationId xmlns:a16="http://schemas.microsoft.com/office/drawing/2014/main" id="{925A3721-A1D5-A2F9-5FCE-0D0F0C59E933}"/>
                      </a:ext>
                    </a:extLst>
                  </p:cNvPr>
                  <p:cNvSpPr/>
                  <p:nvPr/>
                </p:nvSpPr>
                <p:spPr>
                  <a:xfrm>
                    <a:off x="2274090" y="6102175"/>
                    <a:ext cx="7986" cy="5621"/>
                  </a:xfrm>
                  <a:custGeom>
                    <a:avLst/>
                    <a:gdLst>
                      <a:gd name="connsiteX0" fmla="*/ 7973 w 7986"/>
                      <a:gd name="connsiteY0" fmla="*/ 3112 h 5621"/>
                      <a:gd name="connsiteX1" fmla="*/ 3986 w 7986"/>
                      <a:gd name="connsiteY1" fmla="*/ 140 h 5621"/>
                      <a:gd name="connsiteX2" fmla="*/ 0 w 7986"/>
                      <a:gd name="connsiteY2" fmla="*/ 1923 h 5621"/>
                      <a:gd name="connsiteX3" fmla="*/ 3389 w 7986"/>
                      <a:gd name="connsiteY3" fmla="*/ 5291 h 5621"/>
                      <a:gd name="connsiteX4" fmla="*/ 7973 w 7986"/>
                      <a:gd name="connsiteY4" fmla="*/ 3112 h 5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86" h="5621">
                        <a:moveTo>
                          <a:pt x="7973" y="3112"/>
                        </a:moveTo>
                        <a:cubicBezTo>
                          <a:pt x="7774" y="1329"/>
                          <a:pt x="5980" y="537"/>
                          <a:pt x="3986" y="140"/>
                        </a:cubicBezTo>
                        <a:cubicBezTo>
                          <a:pt x="1794" y="-256"/>
                          <a:pt x="399" y="140"/>
                          <a:pt x="0" y="1923"/>
                        </a:cubicBezTo>
                        <a:cubicBezTo>
                          <a:pt x="0" y="3508"/>
                          <a:pt x="1595" y="4696"/>
                          <a:pt x="3389" y="5291"/>
                        </a:cubicBezTo>
                        <a:cubicBezTo>
                          <a:pt x="6179" y="6083"/>
                          <a:pt x="8172" y="5489"/>
                          <a:pt x="7973" y="31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82" name="Freeform 3881">
                    <a:extLst>
                      <a:ext uri="{FF2B5EF4-FFF2-40B4-BE49-F238E27FC236}">
                        <a16:creationId xmlns:a16="http://schemas.microsoft.com/office/drawing/2014/main" id="{22CFCFCB-8FDA-0A30-5177-7DFE95ECED8F}"/>
                      </a:ext>
                    </a:extLst>
                  </p:cNvPr>
                  <p:cNvSpPr/>
                  <p:nvPr/>
                </p:nvSpPr>
                <p:spPr>
                  <a:xfrm>
                    <a:off x="2354895" y="5979975"/>
                    <a:ext cx="8116" cy="5578"/>
                  </a:xfrm>
                  <a:custGeom>
                    <a:avLst/>
                    <a:gdLst>
                      <a:gd name="connsiteX0" fmla="*/ 3112 w 8116"/>
                      <a:gd name="connsiteY0" fmla="*/ 5469 h 5578"/>
                      <a:gd name="connsiteX1" fmla="*/ 8095 w 8116"/>
                      <a:gd name="connsiteY1" fmla="*/ 3488 h 5578"/>
                      <a:gd name="connsiteX2" fmla="*/ 4707 w 8116"/>
                      <a:gd name="connsiteY2" fmla="*/ 120 h 5578"/>
                      <a:gd name="connsiteX3" fmla="*/ 321 w 8116"/>
                      <a:gd name="connsiteY3" fmla="*/ 1705 h 5578"/>
                      <a:gd name="connsiteX4" fmla="*/ 3112 w 8116"/>
                      <a:gd name="connsiteY4" fmla="*/ 5469 h 55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16" h="5578">
                        <a:moveTo>
                          <a:pt x="3112" y="5469"/>
                        </a:moveTo>
                        <a:cubicBezTo>
                          <a:pt x="5105" y="5667"/>
                          <a:pt x="7896" y="5865"/>
                          <a:pt x="8095" y="3488"/>
                        </a:cubicBezTo>
                        <a:cubicBezTo>
                          <a:pt x="8295" y="1903"/>
                          <a:pt x="7099" y="517"/>
                          <a:pt x="4707" y="120"/>
                        </a:cubicBezTo>
                        <a:cubicBezTo>
                          <a:pt x="2514" y="-276"/>
                          <a:pt x="919" y="319"/>
                          <a:pt x="321" y="1705"/>
                        </a:cubicBezTo>
                        <a:cubicBezTo>
                          <a:pt x="-476" y="3290"/>
                          <a:pt x="122" y="4478"/>
                          <a:pt x="3112" y="54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83" name="Freeform 3882">
                    <a:extLst>
                      <a:ext uri="{FF2B5EF4-FFF2-40B4-BE49-F238E27FC236}">
                        <a16:creationId xmlns:a16="http://schemas.microsoft.com/office/drawing/2014/main" id="{0740C76F-BEE4-B2EA-035D-E065EAB53314}"/>
                      </a:ext>
                    </a:extLst>
                  </p:cNvPr>
                  <p:cNvSpPr/>
                  <p:nvPr/>
                </p:nvSpPr>
                <p:spPr>
                  <a:xfrm>
                    <a:off x="2284554" y="6185928"/>
                    <a:ext cx="16078" cy="7485"/>
                  </a:xfrm>
                  <a:custGeom>
                    <a:avLst/>
                    <a:gdLst>
                      <a:gd name="connsiteX0" fmla="*/ 12658 w 16078"/>
                      <a:gd name="connsiteY0" fmla="*/ 1764 h 7485"/>
                      <a:gd name="connsiteX1" fmla="*/ 10864 w 16078"/>
                      <a:gd name="connsiteY1" fmla="*/ 1368 h 7485"/>
                      <a:gd name="connsiteX2" fmla="*/ 6479 w 16078"/>
                      <a:gd name="connsiteY2" fmla="*/ 971 h 7485"/>
                      <a:gd name="connsiteX3" fmla="*/ 4885 w 16078"/>
                      <a:gd name="connsiteY3" fmla="*/ 377 h 7485"/>
                      <a:gd name="connsiteX4" fmla="*/ 300 w 16078"/>
                      <a:gd name="connsiteY4" fmla="*/ 1170 h 7485"/>
                      <a:gd name="connsiteX5" fmla="*/ 3489 w 16078"/>
                      <a:gd name="connsiteY5" fmla="*/ 5726 h 7485"/>
                      <a:gd name="connsiteX6" fmla="*/ 7276 w 16078"/>
                      <a:gd name="connsiteY6" fmla="*/ 5924 h 7485"/>
                      <a:gd name="connsiteX7" fmla="*/ 8871 w 16078"/>
                      <a:gd name="connsiteY7" fmla="*/ 6320 h 7485"/>
                      <a:gd name="connsiteX8" fmla="*/ 9668 w 16078"/>
                      <a:gd name="connsiteY8" fmla="*/ 6716 h 7485"/>
                      <a:gd name="connsiteX9" fmla="*/ 15648 w 16078"/>
                      <a:gd name="connsiteY9" fmla="*/ 6320 h 7485"/>
                      <a:gd name="connsiteX10" fmla="*/ 12658 w 16078"/>
                      <a:gd name="connsiteY10" fmla="*/ 1764 h 74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078" h="7485">
                        <a:moveTo>
                          <a:pt x="12658" y="1764"/>
                        </a:moveTo>
                        <a:cubicBezTo>
                          <a:pt x="12060" y="1566"/>
                          <a:pt x="11462" y="1368"/>
                          <a:pt x="10864" y="1368"/>
                        </a:cubicBezTo>
                        <a:cubicBezTo>
                          <a:pt x="9070" y="575"/>
                          <a:pt x="7675" y="575"/>
                          <a:pt x="6479" y="971"/>
                        </a:cubicBezTo>
                        <a:cubicBezTo>
                          <a:pt x="6080" y="773"/>
                          <a:pt x="5483" y="575"/>
                          <a:pt x="4885" y="377"/>
                        </a:cubicBezTo>
                        <a:cubicBezTo>
                          <a:pt x="2891" y="-217"/>
                          <a:pt x="1097" y="-217"/>
                          <a:pt x="300" y="1170"/>
                        </a:cubicBezTo>
                        <a:cubicBezTo>
                          <a:pt x="-697" y="2952"/>
                          <a:pt x="898" y="4339"/>
                          <a:pt x="3489" y="5726"/>
                        </a:cubicBezTo>
                        <a:cubicBezTo>
                          <a:pt x="4885" y="6122"/>
                          <a:pt x="6280" y="6320"/>
                          <a:pt x="7276" y="5924"/>
                        </a:cubicBezTo>
                        <a:cubicBezTo>
                          <a:pt x="7874" y="6122"/>
                          <a:pt x="8273" y="6122"/>
                          <a:pt x="8871" y="6320"/>
                        </a:cubicBezTo>
                        <a:lnTo>
                          <a:pt x="9668" y="6716"/>
                        </a:lnTo>
                        <a:cubicBezTo>
                          <a:pt x="12060" y="7508"/>
                          <a:pt x="14652" y="8103"/>
                          <a:pt x="15648" y="6320"/>
                        </a:cubicBezTo>
                        <a:cubicBezTo>
                          <a:pt x="16844" y="4339"/>
                          <a:pt x="15449" y="2754"/>
                          <a:pt x="12658" y="17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84" name="Freeform 3883">
                    <a:extLst>
                      <a:ext uri="{FF2B5EF4-FFF2-40B4-BE49-F238E27FC236}">
                        <a16:creationId xmlns:a16="http://schemas.microsoft.com/office/drawing/2014/main" id="{4F63DC97-B605-C058-26C6-BBAAF274405A}"/>
                      </a:ext>
                    </a:extLst>
                  </p:cNvPr>
                  <p:cNvSpPr/>
                  <p:nvPr/>
                </p:nvSpPr>
                <p:spPr>
                  <a:xfrm>
                    <a:off x="2345531" y="6024717"/>
                    <a:ext cx="9309" cy="6044"/>
                  </a:xfrm>
                  <a:custGeom>
                    <a:avLst/>
                    <a:gdLst>
                      <a:gd name="connsiteX0" fmla="*/ 3107 w 9309"/>
                      <a:gd name="connsiteY0" fmla="*/ 5495 h 6044"/>
                      <a:gd name="connsiteX1" fmla="*/ 9087 w 9309"/>
                      <a:gd name="connsiteY1" fmla="*/ 4504 h 6044"/>
                      <a:gd name="connsiteX2" fmla="*/ 5698 w 9309"/>
                      <a:gd name="connsiteY2" fmla="*/ 344 h 6044"/>
                      <a:gd name="connsiteX3" fmla="*/ 117 w 9309"/>
                      <a:gd name="connsiteY3" fmla="*/ 1929 h 6044"/>
                      <a:gd name="connsiteX4" fmla="*/ 3107 w 9309"/>
                      <a:gd name="connsiteY4" fmla="*/ 5495 h 6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09" h="6044">
                        <a:moveTo>
                          <a:pt x="3107" y="5495"/>
                        </a:moveTo>
                        <a:cubicBezTo>
                          <a:pt x="5499" y="6089"/>
                          <a:pt x="8090" y="6683"/>
                          <a:pt x="9087" y="4504"/>
                        </a:cubicBezTo>
                        <a:cubicBezTo>
                          <a:pt x="9884" y="2721"/>
                          <a:pt x="8489" y="1137"/>
                          <a:pt x="5698" y="344"/>
                        </a:cubicBezTo>
                        <a:cubicBezTo>
                          <a:pt x="3107" y="-448"/>
                          <a:pt x="915" y="146"/>
                          <a:pt x="117" y="1929"/>
                        </a:cubicBezTo>
                        <a:cubicBezTo>
                          <a:pt x="-481" y="3514"/>
                          <a:pt x="1313" y="4702"/>
                          <a:pt x="3107" y="54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85" name="Freeform 3884">
                    <a:extLst>
                      <a:ext uri="{FF2B5EF4-FFF2-40B4-BE49-F238E27FC236}">
                        <a16:creationId xmlns:a16="http://schemas.microsoft.com/office/drawing/2014/main" id="{EAD726D9-8DC4-6641-B08E-0E9849EA6315}"/>
                      </a:ext>
                    </a:extLst>
                  </p:cNvPr>
                  <p:cNvSpPr/>
                  <p:nvPr/>
                </p:nvSpPr>
                <p:spPr>
                  <a:xfrm>
                    <a:off x="2370918" y="5956661"/>
                    <a:ext cx="8011" cy="6066"/>
                  </a:xfrm>
                  <a:custGeom>
                    <a:avLst/>
                    <a:gdLst>
                      <a:gd name="connsiteX0" fmla="*/ 4629 w 8011"/>
                      <a:gd name="connsiteY0" fmla="*/ 258 h 6066"/>
                      <a:gd name="connsiteX1" fmla="*/ 244 w 8011"/>
                      <a:gd name="connsiteY1" fmla="*/ 1842 h 6066"/>
                      <a:gd name="connsiteX2" fmla="*/ 3234 w 8011"/>
                      <a:gd name="connsiteY2" fmla="*/ 5804 h 6066"/>
                      <a:gd name="connsiteX3" fmla="*/ 7819 w 8011"/>
                      <a:gd name="connsiteY3" fmla="*/ 4417 h 6066"/>
                      <a:gd name="connsiteX4" fmla="*/ 4629 w 8011"/>
                      <a:gd name="connsiteY4" fmla="*/ 258 h 60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11" h="6066">
                        <a:moveTo>
                          <a:pt x="4629" y="258"/>
                        </a:moveTo>
                        <a:cubicBezTo>
                          <a:pt x="2636" y="-337"/>
                          <a:pt x="842" y="60"/>
                          <a:pt x="244" y="1842"/>
                        </a:cubicBezTo>
                        <a:cubicBezTo>
                          <a:pt x="-553" y="3427"/>
                          <a:pt x="643" y="5012"/>
                          <a:pt x="3234" y="5804"/>
                        </a:cubicBezTo>
                        <a:cubicBezTo>
                          <a:pt x="5028" y="6398"/>
                          <a:pt x="7021" y="6002"/>
                          <a:pt x="7819" y="4417"/>
                        </a:cubicBezTo>
                        <a:cubicBezTo>
                          <a:pt x="8616" y="2635"/>
                          <a:pt x="6822" y="1050"/>
                          <a:pt x="4629" y="2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86" name="Freeform 3885">
                    <a:extLst>
                      <a:ext uri="{FF2B5EF4-FFF2-40B4-BE49-F238E27FC236}">
                        <a16:creationId xmlns:a16="http://schemas.microsoft.com/office/drawing/2014/main" id="{5ECEF263-6424-AF65-6CF7-EC7D0E9EA32C}"/>
                      </a:ext>
                    </a:extLst>
                  </p:cNvPr>
                  <p:cNvSpPr/>
                  <p:nvPr/>
                </p:nvSpPr>
                <p:spPr>
                  <a:xfrm>
                    <a:off x="2258518" y="6104148"/>
                    <a:ext cx="8177" cy="5820"/>
                  </a:xfrm>
                  <a:custGeom>
                    <a:avLst/>
                    <a:gdLst>
                      <a:gd name="connsiteX0" fmla="*/ 7799 w 8177"/>
                      <a:gd name="connsiteY0" fmla="*/ 4507 h 5820"/>
                      <a:gd name="connsiteX1" fmla="*/ 6005 w 8177"/>
                      <a:gd name="connsiteY1" fmla="*/ 941 h 5820"/>
                      <a:gd name="connsiteX2" fmla="*/ 224 w 8177"/>
                      <a:gd name="connsiteY2" fmla="*/ 1139 h 5820"/>
                      <a:gd name="connsiteX3" fmla="*/ 2018 w 8177"/>
                      <a:gd name="connsiteY3" fmla="*/ 4903 h 5820"/>
                      <a:gd name="connsiteX4" fmla="*/ 7799 w 8177"/>
                      <a:gd name="connsiteY4" fmla="*/ 4507 h 58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77" h="5820">
                        <a:moveTo>
                          <a:pt x="7799" y="4507"/>
                        </a:moveTo>
                        <a:cubicBezTo>
                          <a:pt x="8596" y="3318"/>
                          <a:pt x="8197" y="1931"/>
                          <a:pt x="6005" y="941"/>
                        </a:cubicBezTo>
                        <a:cubicBezTo>
                          <a:pt x="3613" y="-248"/>
                          <a:pt x="1420" y="-446"/>
                          <a:pt x="224" y="1139"/>
                        </a:cubicBezTo>
                        <a:cubicBezTo>
                          <a:pt x="-374" y="2526"/>
                          <a:pt x="224" y="3912"/>
                          <a:pt x="2018" y="4903"/>
                        </a:cubicBezTo>
                        <a:cubicBezTo>
                          <a:pt x="4211" y="6091"/>
                          <a:pt x="6603" y="6289"/>
                          <a:pt x="7799" y="45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87" name="Freeform 3886">
                    <a:extLst>
                      <a:ext uri="{FF2B5EF4-FFF2-40B4-BE49-F238E27FC236}">
                        <a16:creationId xmlns:a16="http://schemas.microsoft.com/office/drawing/2014/main" id="{B5B4B90F-54FA-5435-9DFA-2C7FB8314638}"/>
                      </a:ext>
                    </a:extLst>
                  </p:cNvPr>
                  <p:cNvSpPr/>
                  <p:nvPr/>
                </p:nvSpPr>
                <p:spPr>
                  <a:xfrm>
                    <a:off x="2270574" y="6060930"/>
                    <a:ext cx="8378" cy="5656"/>
                  </a:xfrm>
                  <a:custGeom>
                    <a:avLst/>
                    <a:gdLst>
                      <a:gd name="connsiteX0" fmla="*/ 128 w 8378"/>
                      <a:gd name="connsiteY0" fmla="*/ 1371 h 5656"/>
                      <a:gd name="connsiteX1" fmla="*/ 2918 w 8378"/>
                      <a:gd name="connsiteY1" fmla="*/ 4937 h 5656"/>
                      <a:gd name="connsiteX2" fmla="*/ 7902 w 8378"/>
                      <a:gd name="connsiteY2" fmla="*/ 4739 h 5656"/>
                      <a:gd name="connsiteX3" fmla="*/ 5908 w 8378"/>
                      <a:gd name="connsiteY3" fmla="*/ 1173 h 5656"/>
                      <a:gd name="connsiteX4" fmla="*/ 128 w 8378"/>
                      <a:gd name="connsiteY4" fmla="*/ 1371 h 56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78" h="5656">
                        <a:moveTo>
                          <a:pt x="128" y="1371"/>
                        </a:moveTo>
                        <a:cubicBezTo>
                          <a:pt x="-470" y="2758"/>
                          <a:pt x="1124" y="3947"/>
                          <a:pt x="2918" y="4937"/>
                        </a:cubicBezTo>
                        <a:cubicBezTo>
                          <a:pt x="4912" y="5928"/>
                          <a:pt x="6905" y="5928"/>
                          <a:pt x="7902" y="4739"/>
                        </a:cubicBezTo>
                        <a:cubicBezTo>
                          <a:pt x="9098" y="3550"/>
                          <a:pt x="7902" y="2164"/>
                          <a:pt x="5908" y="1173"/>
                        </a:cubicBezTo>
                        <a:cubicBezTo>
                          <a:pt x="3716" y="-15"/>
                          <a:pt x="1124" y="-808"/>
                          <a:pt x="128" y="13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88" name="Freeform 3887">
                    <a:extLst>
                      <a:ext uri="{FF2B5EF4-FFF2-40B4-BE49-F238E27FC236}">
                        <a16:creationId xmlns:a16="http://schemas.microsoft.com/office/drawing/2014/main" id="{792C5FE8-6499-85B4-D75D-1B8BB434D0BC}"/>
                      </a:ext>
                    </a:extLst>
                  </p:cNvPr>
                  <p:cNvSpPr/>
                  <p:nvPr/>
                </p:nvSpPr>
                <p:spPr>
                  <a:xfrm>
                    <a:off x="2323158" y="6090287"/>
                    <a:ext cx="16940" cy="9196"/>
                  </a:xfrm>
                  <a:custGeom>
                    <a:avLst/>
                    <a:gdLst>
                      <a:gd name="connsiteX0" fmla="*/ 4351 w 16940"/>
                      <a:gd name="connsiteY0" fmla="*/ 5690 h 9196"/>
                      <a:gd name="connsiteX1" fmla="*/ 8537 w 16940"/>
                      <a:gd name="connsiteY1" fmla="*/ 6285 h 9196"/>
                      <a:gd name="connsiteX2" fmla="*/ 11527 w 16940"/>
                      <a:gd name="connsiteY2" fmla="*/ 8662 h 9196"/>
                      <a:gd name="connsiteX3" fmla="*/ 16510 w 16940"/>
                      <a:gd name="connsiteY3" fmla="*/ 8067 h 9196"/>
                      <a:gd name="connsiteX4" fmla="*/ 13520 w 16940"/>
                      <a:gd name="connsiteY4" fmla="*/ 3709 h 9196"/>
                      <a:gd name="connsiteX5" fmla="*/ 9933 w 16940"/>
                      <a:gd name="connsiteY5" fmla="*/ 3313 h 9196"/>
                      <a:gd name="connsiteX6" fmla="*/ 6145 w 16940"/>
                      <a:gd name="connsiteY6" fmla="*/ 540 h 9196"/>
                      <a:gd name="connsiteX7" fmla="*/ 166 w 16940"/>
                      <a:gd name="connsiteY7" fmla="*/ 1531 h 9196"/>
                      <a:gd name="connsiteX8" fmla="*/ 4351 w 16940"/>
                      <a:gd name="connsiteY8" fmla="*/ 5690 h 9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40" h="9196">
                        <a:moveTo>
                          <a:pt x="4351" y="5690"/>
                        </a:moveTo>
                        <a:cubicBezTo>
                          <a:pt x="5946" y="6086"/>
                          <a:pt x="7341" y="6483"/>
                          <a:pt x="8537" y="6285"/>
                        </a:cubicBezTo>
                        <a:cubicBezTo>
                          <a:pt x="8936" y="7275"/>
                          <a:pt x="10132" y="8067"/>
                          <a:pt x="11527" y="8662"/>
                        </a:cubicBezTo>
                        <a:cubicBezTo>
                          <a:pt x="13720" y="9454"/>
                          <a:pt x="15713" y="9454"/>
                          <a:pt x="16510" y="8067"/>
                        </a:cubicBezTo>
                        <a:cubicBezTo>
                          <a:pt x="17706" y="6086"/>
                          <a:pt x="16311" y="4700"/>
                          <a:pt x="13520" y="3709"/>
                        </a:cubicBezTo>
                        <a:cubicBezTo>
                          <a:pt x="12125" y="3115"/>
                          <a:pt x="10929" y="3115"/>
                          <a:pt x="9933" y="3313"/>
                        </a:cubicBezTo>
                        <a:cubicBezTo>
                          <a:pt x="9335" y="2125"/>
                          <a:pt x="7740" y="1134"/>
                          <a:pt x="6145" y="540"/>
                        </a:cubicBezTo>
                        <a:cubicBezTo>
                          <a:pt x="3554" y="-451"/>
                          <a:pt x="764" y="-54"/>
                          <a:pt x="166" y="1531"/>
                        </a:cubicBezTo>
                        <a:cubicBezTo>
                          <a:pt x="-632" y="3313"/>
                          <a:pt x="1561" y="4898"/>
                          <a:pt x="4351" y="56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89" name="Freeform 3888">
                    <a:extLst>
                      <a:ext uri="{FF2B5EF4-FFF2-40B4-BE49-F238E27FC236}">
                        <a16:creationId xmlns:a16="http://schemas.microsoft.com/office/drawing/2014/main" id="{073F1C0D-093F-F7F8-F2BE-7F981B1B0DD5}"/>
                      </a:ext>
                    </a:extLst>
                  </p:cNvPr>
                  <p:cNvSpPr/>
                  <p:nvPr/>
                </p:nvSpPr>
                <p:spPr>
                  <a:xfrm>
                    <a:off x="2345720" y="6065192"/>
                    <a:ext cx="8321" cy="5866"/>
                  </a:xfrm>
                  <a:custGeom>
                    <a:avLst/>
                    <a:gdLst>
                      <a:gd name="connsiteX0" fmla="*/ 8300 w 8321"/>
                      <a:gd name="connsiteY0" fmla="*/ 4043 h 5866"/>
                      <a:gd name="connsiteX1" fmla="*/ 5509 w 8321"/>
                      <a:gd name="connsiteY1" fmla="*/ 477 h 5866"/>
                      <a:gd name="connsiteX2" fmla="*/ 127 w 8321"/>
                      <a:gd name="connsiteY2" fmla="*/ 1864 h 5866"/>
                      <a:gd name="connsiteX3" fmla="*/ 3117 w 8321"/>
                      <a:gd name="connsiteY3" fmla="*/ 5429 h 5866"/>
                      <a:gd name="connsiteX4" fmla="*/ 8300 w 8321"/>
                      <a:gd name="connsiteY4" fmla="*/ 4043 h 5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21" h="5866">
                        <a:moveTo>
                          <a:pt x="8300" y="4043"/>
                        </a:moveTo>
                        <a:cubicBezTo>
                          <a:pt x="8499" y="2260"/>
                          <a:pt x="7303" y="1071"/>
                          <a:pt x="5509" y="477"/>
                        </a:cubicBezTo>
                        <a:cubicBezTo>
                          <a:pt x="2918" y="-513"/>
                          <a:pt x="725" y="81"/>
                          <a:pt x="127" y="1864"/>
                        </a:cubicBezTo>
                        <a:cubicBezTo>
                          <a:pt x="-471" y="3250"/>
                          <a:pt x="1124" y="4637"/>
                          <a:pt x="3117" y="5429"/>
                        </a:cubicBezTo>
                        <a:cubicBezTo>
                          <a:pt x="5708" y="6420"/>
                          <a:pt x="7303" y="5627"/>
                          <a:pt x="8300" y="40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90" name="Freeform 3889">
                    <a:extLst>
                      <a:ext uri="{FF2B5EF4-FFF2-40B4-BE49-F238E27FC236}">
                        <a16:creationId xmlns:a16="http://schemas.microsoft.com/office/drawing/2014/main" id="{DDA3128A-D0D7-1BDF-52FD-6A3163C7024A}"/>
                      </a:ext>
                    </a:extLst>
                  </p:cNvPr>
                  <p:cNvSpPr/>
                  <p:nvPr/>
                </p:nvSpPr>
                <p:spPr>
                  <a:xfrm>
                    <a:off x="2295020" y="5971872"/>
                    <a:ext cx="7985" cy="5469"/>
                  </a:xfrm>
                  <a:custGeom>
                    <a:avLst/>
                    <a:gdLst>
                      <a:gd name="connsiteX0" fmla="*/ 7973 w 7985"/>
                      <a:gd name="connsiteY0" fmla="*/ 3073 h 5469"/>
                      <a:gd name="connsiteX1" fmla="*/ 3986 w 7985"/>
                      <a:gd name="connsiteY1" fmla="*/ 102 h 5469"/>
                      <a:gd name="connsiteX2" fmla="*/ 0 w 7985"/>
                      <a:gd name="connsiteY2" fmla="*/ 1885 h 5469"/>
                      <a:gd name="connsiteX3" fmla="*/ 3389 w 7985"/>
                      <a:gd name="connsiteY3" fmla="*/ 5252 h 5469"/>
                      <a:gd name="connsiteX4" fmla="*/ 7973 w 7985"/>
                      <a:gd name="connsiteY4" fmla="*/ 3073 h 54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85" h="5469">
                        <a:moveTo>
                          <a:pt x="7973" y="3073"/>
                        </a:moveTo>
                        <a:cubicBezTo>
                          <a:pt x="7774" y="1489"/>
                          <a:pt x="6179" y="498"/>
                          <a:pt x="3986" y="102"/>
                        </a:cubicBezTo>
                        <a:cubicBezTo>
                          <a:pt x="1794" y="-294"/>
                          <a:pt x="598" y="498"/>
                          <a:pt x="0" y="1885"/>
                        </a:cubicBezTo>
                        <a:cubicBezTo>
                          <a:pt x="0" y="3469"/>
                          <a:pt x="1395" y="4856"/>
                          <a:pt x="3389" y="5252"/>
                        </a:cubicBezTo>
                        <a:cubicBezTo>
                          <a:pt x="5980" y="5847"/>
                          <a:pt x="8172" y="5252"/>
                          <a:pt x="7973" y="30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91" name="Freeform 3890">
                    <a:extLst>
                      <a:ext uri="{FF2B5EF4-FFF2-40B4-BE49-F238E27FC236}">
                        <a16:creationId xmlns:a16="http://schemas.microsoft.com/office/drawing/2014/main" id="{8AD6F7BE-8FDC-EE0C-4B8A-0989AF6A367E}"/>
                      </a:ext>
                    </a:extLst>
                  </p:cNvPr>
                  <p:cNvSpPr/>
                  <p:nvPr/>
                </p:nvSpPr>
                <p:spPr>
                  <a:xfrm>
                    <a:off x="2301910" y="5936419"/>
                    <a:ext cx="8293" cy="5591"/>
                  </a:xfrm>
                  <a:custGeom>
                    <a:avLst/>
                    <a:gdLst>
                      <a:gd name="connsiteX0" fmla="*/ 86 w 8293"/>
                      <a:gd name="connsiteY0" fmla="*/ 1880 h 5591"/>
                      <a:gd name="connsiteX1" fmla="*/ 2877 w 8293"/>
                      <a:gd name="connsiteY1" fmla="*/ 5247 h 5591"/>
                      <a:gd name="connsiteX2" fmla="*/ 8258 w 8293"/>
                      <a:gd name="connsiteY2" fmla="*/ 3662 h 5591"/>
                      <a:gd name="connsiteX3" fmla="*/ 5468 w 8293"/>
                      <a:gd name="connsiteY3" fmla="*/ 295 h 5591"/>
                      <a:gd name="connsiteX4" fmla="*/ 86 w 8293"/>
                      <a:gd name="connsiteY4" fmla="*/ 1880 h 55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93" h="5591">
                        <a:moveTo>
                          <a:pt x="86" y="1880"/>
                        </a:moveTo>
                        <a:cubicBezTo>
                          <a:pt x="-313" y="3266"/>
                          <a:pt x="684" y="4653"/>
                          <a:pt x="2877" y="5247"/>
                        </a:cubicBezTo>
                        <a:cubicBezTo>
                          <a:pt x="5667" y="6039"/>
                          <a:pt x="7461" y="5445"/>
                          <a:pt x="8258" y="3662"/>
                        </a:cubicBezTo>
                        <a:cubicBezTo>
                          <a:pt x="8458" y="2276"/>
                          <a:pt x="7860" y="889"/>
                          <a:pt x="5468" y="295"/>
                        </a:cubicBezTo>
                        <a:cubicBezTo>
                          <a:pt x="2877" y="-299"/>
                          <a:pt x="684" y="-101"/>
                          <a:pt x="86" y="18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92" name="Freeform 3891">
                    <a:extLst>
                      <a:ext uri="{FF2B5EF4-FFF2-40B4-BE49-F238E27FC236}">
                        <a16:creationId xmlns:a16="http://schemas.microsoft.com/office/drawing/2014/main" id="{D06F4803-D598-362E-7789-01F82A799C66}"/>
                      </a:ext>
                    </a:extLst>
                  </p:cNvPr>
                  <p:cNvSpPr/>
                  <p:nvPr/>
                </p:nvSpPr>
                <p:spPr>
                  <a:xfrm>
                    <a:off x="2271230" y="6045714"/>
                    <a:ext cx="9351" cy="9455"/>
                  </a:xfrm>
                  <a:custGeom>
                    <a:avLst/>
                    <a:gdLst>
                      <a:gd name="connsiteX0" fmla="*/ 5451 w 9351"/>
                      <a:gd name="connsiteY0" fmla="*/ 344 h 9455"/>
                      <a:gd name="connsiteX1" fmla="*/ 69 w 9351"/>
                      <a:gd name="connsiteY1" fmla="*/ 1929 h 9455"/>
                      <a:gd name="connsiteX2" fmla="*/ 1066 w 9351"/>
                      <a:gd name="connsiteY2" fmla="*/ 4900 h 9455"/>
                      <a:gd name="connsiteX3" fmla="*/ 3059 w 9351"/>
                      <a:gd name="connsiteY3" fmla="*/ 8862 h 9455"/>
                      <a:gd name="connsiteX4" fmla="*/ 9039 w 9351"/>
                      <a:gd name="connsiteY4" fmla="*/ 7872 h 9455"/>
                      <a:gd name="connsiteX5" fmla="*/ 7445 w 9351"/>
                      <a:gd name="connsiteY5" fmla="*/ 4504 h 9455"/>
                      <a:gd name="connsiteX6" fmla="*/ 8043 w 9351"/>
                      <a:gd name="connsiteY6" fmla="*/ 3712 h 9455"/>
                      <a:gd name="connsiteX7" fmla="*/ 5451 w 9351"/>
                      <a:gd name="connsiteY7" fmla="*/ 344 h 94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351" h="9455">
                        <a:moveTo>
                          <a:pt x="5451" y="344"/>
                        </a:moveTo>
                        <a:cubicBezTo>
                          <a:pt x="2661" y="-448"/>
                          <a:pt x="867" y="146"/>
                          <a:pt x="69" y="1929"/>
                        </a:cubicBezTo>
                        <a:cubicBezTo>
                          <a:pt x="-130" y="2920"/>
                          <a:pt x="69" y="4108"/>
                          <a:pt x="1066" y="4900"/>
                        </a:cubicBezTo>
                        <a:cubicBezTo>
                          <a:pt x="69" y="6683"/>
                          <a:pt x="867" y="8070"/>
                          <a:pt x="3059" y="8862"/>
                        </a:cubicBezTo>
                        <a:cubicBezTo>
                          <a:pt x="5651" y="9853"/>
                          <a:pt x="7843" y="9655"/>
                          <a:pt x="9039" y="7872"/>
                        </a:cubicBezTo>
                        <a:cubicBezTo>
                          <a:pt x="9836" y="6683"/>
                          <a:pt x="9039" y="5495"/>
                          <a:pt x="7445" y="4504"/>
                        </a:cubicBezTo>
                        <a:cubicBezTo>
                          <a:pt x="7644" y="4306"/>
                          <a:pt x="7843" y="4108"/>
                          <a:pt x="8043" y="3712"/>
                        </a:cubicBezTo>
                        <a:cubicBezTo>
                          <a:pt x="8441" y="2523"/>
                          <a:pt x="7843" y="939"/>
                          <a:pt x="5451" y="3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93" name="Freeform 3892">
                    <a:extLst>
                      <a:ext uri="{FF2B5EF4-FFF2-40B4-BE49-F238E27FC236}">
                        <a16:creationId xmlns:a16="http://schemas.microsoft.com/office/drawing/2014/main" id="{E03652F3-EFAD-037D-10F9-D21FB4A1212C}"/>
                      </a:ext>
                    </a:extLst>
                  </p:cNvPr>
                  <p:cNvSpPr/>
                  <p:nvPr/>
                </p:nvSpPr>
                <p:spPr>
                  <a:xfrm>
                    <a:off x="2263850" y="5940817"/>
                    <a:ext cx="8132" cy="5836"/>
                  </a:xfrm>
                  <a:custGeom>
                    <a:avLst/>
                    <a:gdLst>
                      <a:gd name="connsiteX0" fmla="*/ 75 w 8132"/>
                      <a:gd name="connsiteY0" fmla="*/ 1443 h 5836"/>
                      <a:gd name="connsiteX1" fmla="*/ 3663 w 8132"/>
                      <a:gd name="connsiteY1" fmla="*/ 5603 h 5836"/>
                      <a:gd name="connsiteX2" fmla="*/ 8048 w 8132"/>
                      <a:gd name="connsiteY2" fmla="*/ 4415 h 5836"/>
                      <a:gd name="connsiteX3" fmla="*/ 4659 w 8132"/>
                      <a:gd name="connsiteY3" fmla="*/ 453 h 5836"/>
                      <a:gd name="connsiteX4" fmla="*/ 75 w 8132"/>
                      <a:gd name="connsiteY4" fmla="*/ 1443 h 58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32" h="5836">
                        <a:moveTo>
                          <a:pt x="75" y="1443"/>
                        </a:moveTo>
                        <a:cubicBezTo>
                          <a:pt x="-324" y="3028"/>
                          <a:pt x="872" y="4811"/>
                          <a:pt x="3663" y="5603"/>
                        </a:cubicBezTo>
                        <a:cubicBezTo>
                          <a:pt x="5855" y="6197"/>
                          <a:pt x="7250" y="5603"/>
                          <a:pt x="8048" y="4415"/>
                        </a:cubicBezTo>
                        <a:cubicBezTo>
                          <a:pt x="8447" y="2632"/>
                          <a:pt x="7450" y="1047"/>
                          <a:pt x="4659" y="453"/>
                        </a:cubicBezTo>
                        <a:cubicBezTo>
                          <a:pt x="2467" y="-340"/>
                          <a:pt x="473" y="-142"/>
                          <a:pt x="75" y="14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94" name="Freeform 3893">
                    <a:extLst>
                      <a:ext uri="{FF2B5EF4-FFF2-40B4-BE49-F238E27FC236}">
                        <a16:creationId xmlns:a16="http://schemas.microsoft.com/office/drawing/2014/main" id="{22BB3360-6FD2-DE6F-6624-2C73CB0C4F1E}"/>
                      </a:ext>
                    </a:extLst>
                  </p:cNvPr>
                  <p:cNvSpPr/>
                  <p:nvPr/>
                </p:nvSpPr>
                <p:spPr>
                  <a:xfrm>
                    <a:off x="2288242" y="5927853"/>
                    <a:ext cx="8829" cy="5957"/>
                  </a:xfrm>
                  <a:custGeom>
                    <a:avLst/>
                    <a:gdLst>
                      <a:gd name="connsiteX0" fmla="*/ 8571 w 8829"/>
                      <a:gd name="connsiteY0" fmla="*/ 4702 h 5957"/>
                      <a:gd name="connsiteX1" fmla="*/ 4385 w 8829"/>
                      <a:gd name="connsiteY1" fmla="*/ 146 h 5957"/>
                      <a:gd name="connsiteX2" fmla="*/ 0 w 8829"/>
                      <a:gd name="connsiteY2" fmla="*/ 1532 h 5957"/>
                      <a:gd name="connsiteX3" fmla="*/ 4186 w 8829"/>
                      <a:gd name="connsiteY3" fmla="*/ 5494 h 5957"/>
                      <a:gd name="connsiteX4" fmla="*/ 8571 w 8829"/>
                      <a:gd name="connsiteY4" fmla="*/ 4702 h 59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29" h="5957">
                        <a:moveTo>
                          <a:pt x="8571" y="4702"/>
                        </a:moveTo>
                        <a:cubicBezTo>
                          <a:pt x="9568" y="2325"/>
                          <a:pt x="7574" y="938"/>
                          <a:pt x="4385" y="146"/>
                        </a:cubicBezTo>
                        <a:cubicBezTo>
                          <a:pt x="2392" y="-251"/>
                          <a:pt x="598" y="146"/>
                          <a:pt x="0" y="1532"/>
                        </a:cubicBezTo>
                        <a:cubicBezTo>
                          <a:pt x="0" y="3513"/>
                          <a:pt x="1993" y="4504"/>
                          <a:pt x="4186" y="5494"/>
                        </a:cubicBezTo>
                        <a:cubicBezTo>
                          <a:pt x="6179" y="6286"/>
                          <a:pt x="7973" y="6088"/>
                          <a:pt x="8571" y="47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95" name="Freeform 3894">
                    <a:extLst>
                      <a:ext uri="{FF2B5EF4-FFF2-40B4-BE49-F238E27FC236}">
                        <a16:creationId xmlns:a16="http://schemas.microsoft.com/office/drawing/2014/main" id="{1B25F0AD-D344-815C-1B84-113A3363BCC4}"/>
                      </a:ext>
                    </a:extLst>
                  </p:cNvPr>
                  <p:cNvSpPr/>
                  <p:nvPr/>
                </p:nvSpPr>
                <p:spPr>
                  <a:xfrm>
                    <a:off x="2180407" y="6105089"/>
                    <a:ext cx="2130" cy="3961"/>
                  </a:xfrm>
                  <a:custGeom>
                    <a:avLst/>
                    <a:gdLst>
                      <a:gd name="connsiteX0" fmla="*/ 1196 w 2130"/>
                      <a:gd name="connsiteY0" fmla="*/ 0 h 3961"/>
                      <a:gd name="connsiteX1" fmla="*/ 0 w 2130"/>
                      <a:gd name="connsiteY1" fmla="*/ 3962 h 3961"/>
                      <a:gd name="connsiteX2" fmla="*/ 1794 w 2130"/>
                      <a:gd name="connsiteY2" fmla="*/ 2773 h 3961"/>
                      <a:gd name="connsiteX3" fmla="*/ 1196 w 2130"/>
                      <a:gd name="connsiteY3" fmla="*/ 0 h 3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130" h="3961">
                        <a:moveTo>
                          <a:pt x="1196" y="0"/>
                        </a:moveTo>
                        <a:cubicBezTo>
                          <a:pt x="797" y="1387"/>
                          <a:pt x="399" y="2575"/>
                          <a:pt x="0" y="3962"/>
                        </a:cubicBezTo>
                        <a:cubicBezTo>
                          <a:pt x="797" y="3764"/>
                          <a:pt x="1594" y="3367"/>
                          <a:pt x="1794" y="2773"/>
                        </a:cubicBezTo>
                        <a:cubicBezTo>
                          <a:pt x="2392" y="1783"/>
                          <a:pt x="2193" y="792"/>
                          <a:pt x="119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96" name="Freeform 3895">
                    <a:extLst>
                      <a:ext uri="{FF2B5EF4-FFF2-40B4-BE49-F238E27FC236}">
                        <a16:creationId xmlns:a16="http://schemas.microsoft.com/office/drawing/2014/main" id="{380458A4-CA0B-1C93-B0EA-07BFE4698CB3}"/>
                      </a:ext>
                    </a:extLst>
                  </p:cNvPr>
                  <p:cNvSpPr/>
                  <p:nvPr/>
                </p:nvSpPr>
                <p:spPr>
                  <a:xfrm>
                    <a:off x="2206823" y="6015355"/>
                    <a:ext cx="8682" cy="6457"/>
                  </a:xfrm>
                  <a:custGeom>
                    <a:avLst/>
                    <a:gdLst>
                      <a:gd name="connsiteX0" fmla="*/ 5078 w 8682"/>
                      <a:gd name="connsiteY0" fmla="*/ 6339 h 6457"/>
                      <a:gd name="connsiteX1" fmla="*/ 8666 w 8682"/>
                      <a:gd name="connsiteY1" fmla="*/ 4556 h 6457"/>
                      <a:gd name="connsiteX2" fmla="*/ 1291 w 8682"/>
                      <a:gd name="connsiteY2" fmla="*/ 198 h 6457"/>
                      <a:gd name="connsiteX3" fmla="*/ 95 w 8682"/>
                      <a:gd name="connsiteY3" fmla="*/ 0 h 6457"/>
                      <a:gd name="connsiteX4" fmla="*/ 5078 w 8682"/>
                      <a:gd name="connsiteY4" fmla="*/ 6339 h 6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82" h="6457">
                        <a:moveTo>
                          <a:pt x="5078" y="6339"/>
                        </a:moveTo>
                        <a:cubicBezTo>
                          <a:pt x="7271" y="6735"/>
                          <a:pt x="8865" y="6141"/>
                          <a:pt x="8666" y="4556"/>
                        </a:cubicBezTo>
                        <a:cubicBezTo>
                          <a:pt x="8267" y="1387"/>
                          <a:pt x="4679" y="792"/>
                          <a:pt x="1291" y="198"/>
                        </a:cubicBezTo>
                        <a:lnTo>
                          <a:pt x="95" y="0"/>
                        </a:lnTo>
                        <a:cubicBezTo>
                          <a:pt x="-104" y="2575"/>
                          <a:pt x="-503" y="5348"/>
                          <a:pt x="5078" y="63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97" name="Freeform 3896">
                    <a:extLst>
                      <a:ext uri="{FF2B5EF4-FFF2-40B4-BE49-F238E27FC236}">
                        <a16:creationId xmlns:a16="http://schemas.microsoft.com/office/drawing/2014/main" id="{75E19BD5-9977-0B5B-3746-993FDE9C10DB}"/>
                      </a:ext>
                    </a:extLst>
                  </p:cNvPr>
                  <p:cNvSpPr/>
                  <p:nvPr/>
                </p:nvSpPr>
                <p:spPr>
                  <a:xfrm>
                    <a:off x="2206718" y="6015355"/>
                    <a:ext cx="199" cy="19808"/>
                  </a:xfrm>
                  <a:custGeom>
                    <a:avLst/>
                    <a:gdLst>
                      <a:gd name="connsiteX0" fmla="*/ 199 w 199"/>
                      <a:gd name="connsiteY0" fmla="*/ 0 h 19808"/>
                      <a:gd name="connsiteX1" fmla="*/ 199 w 199"/>
                      <a:gd name="connsiteY1" fmla="*/ 0 h 19808"/>
                      <a:gd name="connsiteX2" fmla="*/ 0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199" y="0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98" name="Freeform 3897">
                    <a:extLst>
                      <a:ext uri="{FF2B5EF4-FFF2-40B4-BE49-F238E27FC236}">
                        <a16:creationId xmlns:a16="http://schemas.microsoft.com/office/drawing/2014/main" id="{2E93FA2E-FC61-7A95-BAC1-D9DB63752635}"/>
                      </a:ext>
                    </a:extLst>
                  </p:cNvPr>
                  <p:cNvSpPr/>
                  <p:nvPr/>
                </p:nvSpPr>
                <p:spPr>
                  <a:xfrm>
                    <a:off x="2278475" y="5939645"/>
                    <a:ext cx="8388" cy="5779"/>
                  </a:xfrm>
                  <a:custGeom>
                    <a:avLst/>
                    <a:gdLst>
                      <a:gd name="connsiteX0" fmla="*/ 3389 w 8388"/>
                      <a:gd name="connsiteY0" fmla="*/ 5587 h 5779"/>
                      <a:gd name="connsiteX1" fmla="*/ 8372 w 8388"/>
                      <a:gd name="connsiteY1" fmla="*/ 3408 h 5779"/>
                      <a:gd name="connsiteX2" fmla="*/ 4983 w 8388"/>
                      <a:gd name="connsiteY2" fmla="*/ 238 h 5779"/>
                      <a:gd name="connsiteX3" fmla="*/ 0 w 8388"/>
                      <a:gd name="connsiteY3" fmla="*/ 2814 h 5779"/>
                      <a:gd name="connsiteX4" fmla="*/ 3389 w 8388"/>
                      <a:gd name="connsiteY4" fmla="*/ 5587 h 5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88" h="5779">
                        <a:moveTo>
                          <a:pt x="3389" y="5587"/>
                        </a:moveTo>
                        <a:cubicBezTo>
                          <a:pt x="5980" y="6181"/>
                          <a:pt x="7973" y="5389"/>
                          <a:pt x="8372" y="3408"/>
                        </a:cubicBezTo>
                        <a:cubicBezTo>
                          <a:pt x="8571" y="1823"/>
                          <a:pt x="6976" y="635"/>
                          <a:pt x="4983" y="238"/>
                        </a:cubicBezTo>
                        <a:cubicBezTo>
                          <a:pt x="2392" y="-356"/>
                          <a:pt x="199" y="40"/>
                          <a:pt x="0" y="2814"/>
                        </a:cubicBezTo>
                        <a:cubicBezTo>
                          <a:pt x="0" y="4002"/>
                          <a:pt x="1595" y="5191"/>
                          <a:pt x="3389" y="55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99" name="Freeform 3898">
                    <a:extLst>
                      <a:ext uri="{FF2B5EF4-FFF2-40B4-BE49-F238E27FC236}">
                        <a16:creationId xmlns:a16="http://schemas.microsoft.com/office/drawing/2014/main" id="{460EA097-7569-1CA9-F21D-2C7461BC6ED9}"/>
                      </a:ext>
                    </a:extLst>
                  </p:cNvPr>
                  <p:cNvSpPr/>
                  <p:nvPr/>
                </p:nvSpPr>
                <p:spPr>
                  <a:xfrm>
                    <a:off x="2229971" y="5958209"/>
                    <a:ext cx="7841" cy="5500"/>
                  </a:xfrm>
                  <a:custGeom>
                    <a:avLst/>
                    <a:gdLst>
                      <a:gd name="connsiteX0" fmla="*/ 3058 w 7841"/>
                      <a:gd name="connsiteY0" fmla="*/ 5247 h 5500"/>
                      <a:gd name="connsiteX1" fmla="*/ 7842 w 7841"/>
                      <a:gd name="connsiteY1" fmla="*/ 3464 h 5500"/>
                      <a:gd name="connsiteX2" fmla="*/ 4453 w 7841"/>
                      <a:gd name="connsiteY2" fmla="*/ 295 h 5500"/>
                      <a:gd name="connsiteX3" fmla="*/ 68 w 7841"/>
                      <a:gd name="connsiteY3" fmla="*/ 1087 h 5500"/>
                      <a:gd name="connsiteX4" fmla="*/ 3058 w 7841"/>
                      <a:gd name="connsiteY4" fmla="*/ 5247 h 5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41" h="5500">
                        <a:moveTo>
                          <a:pt x="3058" y="5247"/>
                        </a:moveTo>
                        <a:cubicBezTo>
                          <a:pt x="5450" y="5841"/>
                          <a:pt x="7842" y="5445"/>
                          <a:pt x="7842" y="3464"/>
                        </a:cubicBezTo>
                        <a:cubicBezTo>
                          <a:pt x="7842" y="2078"/>
                          <a:pt x="6247" y="691"/>
                          <a:pt x="4453" y="295"/>
                        </a:cubicBezTo>
                        <a:cubicBezTo>
                          <a:pt x="1663" y="-497"/>
                          <a:pt x="68" y="493"/>
                          <a:pt x="68" y="1087"/>
                        </a:cubicBezTo>
                        <a:cubicBezTo>
                          <a:pt x="-330" y="3662"/>
                          <a:pt x="1065" y="4851"/>
                          <a:pt x="3058" y="52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00" name="Freeform 3899">
                    <a:extLst>
                      <a:ext uri="{FF2B5EF4-FFF2-40B4-BE49-F238E27FC236}">
                        <a16:creationId xmlns:a16="http://schemas.microsoft.com/office/drawing/2014/main" id="{D4975F27-E808-3858-82F4-EF1E76A65A68}"/>
                      </a:ext>
                    </a:extLst>
                  </p:cNvPr>
                  <p:cNvSpPr/>
                  <p:nvPr/>
                </p:nvSpPr>
                <p:spPr>
                  <a:xfrm>
                    <a:off x="2191285" y="6094253"/>
                    <a:ext cx="13464" cy="11539"/>
                  </a:xfrm>
                  <a:custGeom>
                    <a:avLst/>
                    <a:gdLst>
                      <a:gd name="connsiteX0" fmla="*/ 4869 w 13464"/>
                      <a:gd name="connsiteY0" fmla="*/ 535 h 11539"/>
                      <a:gd name="connsiteX1" fmla="*/ 284 w 13464"/>
                      <a:gd name="connsiteY1" fmla="*/ 1130 h 11539"/>
                      <a:gd name="connsiteX2" fmla="*/ 3075 w 13464"/>
                      <a:gd name="connsiteY2" fmla="*/ 5686 h 11539"/>
                      <a:gd name="connsiteX3" fmla="*/ 6264 w 13464"/>
                      <a:gd name="connsiteY3" fmla="*/ 6478 h 11539"/>
                      <a:gd name="connsiteX4" fmla="*/ 5666 w 13464"/>
                      <a:gd name="connsiteY4" fmla="*/ 7865 h 11539"/>
                      <a:gd name="connsiteX5" fmla="*/ 8656 w 13464"/>
                      <a:gd name="connsiteY5" fmla="*/ 11232 h 11539"/>
                      <a:gd name="connsiteX6" fmla="*/ 13440 w 13464"/>
                      <a:gd name="connsiteY6" fmla="*/ 9449 h 11539"/>
                      <a:gd name="connsiteX7" fmla="*/ 10450 w 13464"/>
                      <a:gd name="connsiteY7" fmla="*/ 6082 h 11539"/>
                      <a:gd name="connsiteX8" fmla="*/ 8058 w 13464"/>
                      <a:gd name="connsiteY8" fmla="*/ 5884 h 11539"/>
                      <a:gd name="connsiteX9" fmla="*/ 4869 w 13464"/>
                      <a:gd name="connsiteY9" fmla="*/ 535 h 115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3464" h="11539">
                        <a:moveTo>
                          <a:pt x="4869" y="535"/>
                        </a:moveTo>
                        <a:cubicBezTo>
                          <a:pt x="3075" y="-257"/>
                          <a:pt x="1081" y="-257"/>
                          <a:pt x="284" y="1130"/>
                        </a:cubicBezTo>
                        <a:cubicBezTo>
                          <a:pt x="-713" y="2912"/>
                          <a:pt x="1081" y="4299"/>
                          <a:pt x="3075" y="5686"/>
                        </a:cubicBezTo>
                        <a:cubicBezTo>
                          <a:pt x="4270" y="6280"/>
                          <a:pt x="5267" y="6478"/>
                          <a:pt x="6264" y="6478"/>
                        </a:cubicBezTo>
                        <a:cubicBezTo>
                          <a:pt x="5865" y="6874"/>
                          <a:pt x="5666" y="7270"/>
                          <a:pt x="5666" y="7865"/>
                        </a:cubicBezTo>
                        <a:cubicBezTo>
                          <a:pt x="5466" y="9251"/>
                          <a:pt x="6463" y="10440"/>
                          <a:pt x="8656" y="11232"/>
                        </a:cubicBezTo>
                        <a:cubicBezTo>
                          <a:pt x="11446" y="12025"/>
                          <a:pt x="13240" y="11232"/>
                          <a:pt x="13440" y="9449"/>
                        </a:cubicBezTo>
                        <a:cubicBezTo>
                          <a:pt x="13639" y="8063"/>
                          <a:pt x="12642" y="6676"/>
                          <a:pt x="10450" y="6082"/>
                        </a:cubicBezTo>
                        <a:cubicBezTo>
                          <a:pt x="9453" y="5884"/>
                          <a:pt x="8855" y="5884"/>
                          <a:pt x="8058" y="5884"/>
                        </a:cubicBezTo>
                        <a:cubicBezTo>
                          <a:pt x="10051" y="3507"/>
                          <a:pt x="7659" y="1724"/>
                          <a:pt x="4869" y="5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01" name="Freeform 3900">
                    <a:extLst>
                      <a:ext uri="{FF2B5EF4-FFF2-40B4-BE49-F238E27FC236}">
                        <a16:creationId xmlns:a16="http://schemas.microsoft.com/office/drawing/2014/main" id="{8932F3A1-F401-7704-BFB8-2580043177B7}"/>
                      </a:ext>
                    </a:extLst>
                  </p:cNvPr>
                  <p:cNvSpPr/>
                  <p:nvPr/>
                </p:nvSpPr>
                <p:spPr>
                  <a:xfrm>
                    <a:off x="2227602" y="5994402"/>
                    <a:ext cx="8169" cy="6222"/>
                  </a:xfrm>
                  <a:custGeom>
                    <a:avLst/>
                    <a:gdLst>
                      <a:gd name="connsiteX0" fmla="*/ 8018 w 8169"/>
                      <a:gd name="connsiteY0" fmla="*/ 5106 h 6222"/>
                      <a:gd name="connsiteX1" fmla="*/ 4829 w 8169"/>
                      <a:gd name="connsiteY1" fmla="*/ 550 h 6222"/>
                      <a:gd name="connsiteX2" fmla="*/ 244 w 8169"/>
                      <a:gd name="connsiteY2" fmla="*/ 1343 h 6222"/>
                      <a:gd name="connsiteX3" fmla="*/ 3234 w 8169"/>
                      <a:gd name="connsiteY3" fmla="*/ 5700 h 6222"/>
                      <a:gd name="connsiteX4" fmla="*/ 8018 w 8169"/>
                      <a:gd name="connsiteY4" fmla="*/ 5106 h 6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69" h="6222">
                        <a:moveTo>
                          <a:pt x="8018" y="5106"/>
                        </a:moveTo>
                        <a:cubicBezTo>
                          <a:pt x="8616" y="3324"/>
                          <a:pt x="7420" y="1739"/>
                          <a:pt x="4829" y="550"/>
                        </a:cubicBezTo>
                        <a:cubicBezTo>
                          <a:pt x="2636" y="-440"/>
                          <a:pt x="842" y="-44"/>
                          <a:pt x="244" y="1343"/>
                        </a:cubicBezTo>
                        <a:cubicBezTo>
                          <a:pt x="-553" y="3125"/>
                          <a:pt x="643" y="4512"/>
                          <a:pt x="3234" y="5700"/>
                        </a:cubicBezTo>
                        <a:cubicBezTo>
                          <a:pt x="5427" y="6295"/>
                          <a:pt x="7619" y="6691"/>
                          <a:pt x="8018" y="51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02" name="Freeform 3901">
                    <a:extLst>
                      <a:ext uri="{FF2B5EF4-FFF2-40B4-BE49-F238E27FC236}">
                        <a16:creationId xmlns:a16="http://schemas.microsoft.com/office/drawing/2014/main" id="{6045A5E4-57AB-CBED-80B1-F9A1BD5DAC62}"/>
                      </a:ext>
                    </a:extLst>
                  </p:cNvPr>
                  <p:cNvSpPr/>
                  <p:nvPr/>
                </p:nvSpPr>
                <p:spPr>
                  <a:xfrm>
                    <a:off x="2244768" y="5944267"/>
                    <a:ext cx="7994" cy="5636"/>
                  </a:xfrm>
                  <a:custGeom>
                    <a:avLst/>
                    <a:gdLst>
                      <a:gd name="connsiteX0" fmla="*/ 4606 w 7994"/>
                      <a:gd name="connsiteY0" fmla="*/ 173 h 5636"/>
                      <a:gd name="connsiteX1" fmla="*/ 21 w 7994"/>
                      <a:gd name="connsiteY1" fmla="*/ 2352 h 5636"/>
                      <a:gd name="connsiteX2" fmla="*/ 3410 w 7994"/>
                      <a:gd name="connsiteY2" fmla="*/ 5521 h 5636"/>
                      <a:gd name="connsiteX3" fmla="*/ 7994 w 7994"/>
                      <a:gd name="connsiteY3" fmla="*/ 3342 h 5636"/>
                      <a:gd name="connsiteX4" fmla="*/ 4606 w 7994"/>
                      <a:gd name="connsiteY4" fmla="*/ 173 h 5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94" h="5636">
                        <a:moveTo>
                          <a:pt x="4606" y="173"/>
                        </a:moveTo>
                        <a:cubicBezTo>
                          <a:pt x="1815" y="-421"/>
                          <a:pt x="221" y="569"/>
                          <a:pt x="21" y="2352"/>
                        </a:cubicBezTo>
                        <a:cubicBezTo>
                          <a:pt x="-178" y="3738"/>
                          <a:pt x="1018" y="4927"/>
                          <a:pt x="3410" y="5521"/>
                        </a:cubicBezTo>
                        <a:cubicBezTo>
                          <a:pt x="6201" y="5917"/>
                          <a:pt x="7994" y="5323"/>
                          <a:pt x="7994" y="3342"/>
                        </a:cubicBezTo>
                        <a:cubicBezTo>
                          <a:pt x="7994" y="1955"/>
                          <a:pt x="6998" y="569"/>
                          <a:pt x="4606" y="1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03" name="Freeform 3902">
                    <a:extLst>
                      <a:ext uri="{FF2B5EF4-FFF2-40B4-BE49-F238E27FC236}">
                        <a16:creationId xmlns:a16="http://schemas.microsoft.com/office/drawing/2014/main" id="{D41CFA0F-9387-50B5-7029-D8A5D0D4D84A}"/>
                      </a:ext>
                    </a:extLst>
                  </p:cNvPr>
                  <p:cNvSpPr/>
                  <p:nvPr/>
                </p:nvSpPr>
                <p:spPr>
                  <a:xfrm>
                    <a:off x="2188579" y="6133582"/>
                    <a:ext cx="12115" cy="15291"/>
                  </a:xfrm>
                  <a:custGeom>
                    <a:avLst/>
                    <a:gdLst>
                      <a:gd name="connsiteX0" fmla="*/ 0 w 12115"/>
                      <a:gd name="connsiteY0" fmla="*/ 1616 h 15291"/>
                      <a:gd name="connsiteX1" fmla="*/ 3987 w 12115"/>
                      <a:gd name="connsiteY1" fmla="*/ 5974 h 15291"/>
                      <a:gd name="connsiteX2" fmla="*/ 4585 w 12115"/>
                      <a:gd name="connsiteY2" fmla="*/ 6172 h 15291"/>
                      <a:gd name="connsiteX3" fmla="*/ 2791 w 12115"/>
                      <a:gd name="connsiteY3" fmla="*/ 7559 h 15291"/>
                      <a:gd name="connsiteX4" fmla="*/ 4385 w 12115"/>
                      <a:gd name="connsiteY4" fmla="*/ 11323 h 15291"/>
                      <a:gd name="connsiteX5" fmla="*/ 4186 w 12115"/>
                      <a:gd name="connsiteY5" fmla="*/ 11520 h 15291"/>
                      <a:gd name="connsiteX6" fmla="*/ 7375 w 12115"/>
                      <a:gd name="connsiteY6" fmla="*/ 14888 h 15291"/>
                      <a:gd name="connsiteX7" fmla="*/ 11960 w 12115"/>
                      <a:gd name="connsiteY7" fmla="*/ 13898 h 15291"/>
                      <a:gd name="connsiteX8" fmla="*/ 11162 w 12115"/>
                      <a:gd name="connsiteY8" fmla="*/ 11124 h 15291"/>
                      <a:gd name="connsiteX9" fmla="*/ 11162 w 12115"/>
                      <a:gd name="connsiteY9" fmla="*/ 11124 h 15291"/>
                      <a:gd name="connsiteX10" fmla="*/ 7375 w 12115"/>
                      <a:gd name="connsiteY10" fmla="*/ 6568 h 15291"/>
                      <a:gd name="connsiteX11" fmla="*/ 6777 w 12115"/>
                      <a:gd name="connsiteY11" fmla="*/ 6370 h 15291"/>
                      <a:gd name="connsiteX12" fmla="*/ 8571 w 12115"/>
                      <a:gd name="connsiteY12" fmla="*/ 5182 h 15291"/>
                      <a:gd name="connsiteX13" fmla="*/ 3987 w 12115"/>
                      <a:gd name="connsiteY13" fmla="*/ 229 h 15291"/>
                      <a:gd name="connsiteX14" fmla="*/ 0 w 12115"/>
                      <a:gd name="connsiteY14" fmla="*/ 1616 h 152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2115" h="15291">
                        <a:moveTo>
                          <a:pt x="0" y="1616"/>
                        </a:moveTo>
                        <a:cubicBezTo>
                          <a:pt x="0" y="3399"/>
                          <a:pt x="1595" y="4984"/>
                          <a:pt x="3987" y="5974"/>
                        </a:cubicBezTo>
                        <a:lnTo>
                          <a:pt x="4585" y="6172"/>
                        </a:lnTo>
                        <a:cubicBezTo>
                          <a:pt x="3787" y="6370"/>
                          <a:pt x="3189" y="6766"/>
                          <a:pt x="2791" y="7559"/>
                        </a:cubicBezTo>
                        <a:cubicBezTo>
                          <a:pt x="2193" y="9144"/>
                          <a:pt x="2990" y="10332"/>
                          <a:pt x="4385" y="11323"/>
                        </a:cubicBezTo>
                        <a:lnTo>
                          <a:pt x="4186" y="11520"/>
                        </a:lnTo>
                        <a:cubicBezTo>
                          <a:pt x="3787" y="13303"/>
                          <a:pt x="5581" y="14294"/>
                          <a:pt x="7375" y="14888"/>
                        </a:cubicBezTo>
                        <a:cubicBezTo>
                          <a:pt x="9368" y="15680"/>
                          <a:pt x="11362" y="15284"/>
                          <a:pt x="11960" y="13898"/>
                        </a:cubicBezTo>
                        <a:cubicBezTo>
                          <a:pt x="12358" y="12907"/>
                          <a:pt x="11960" y="11917"/>
                          <a:pt x="11162" y="11124"/>
                        </a:cubicBezTo>
                        <a:lnTo>
                          <a:pt x="11162" y="11124"/>
                        </a:lnTo>
                        <a:cubicBezTo>
                          <a:pt x="11362" y="9341"/>
                          <a:pt x="9966" y="7559"/>
                          <a:pt x="7375" y="6568"/>
                        </a:cubicBezTo>
                        <a:lnTo>
                          <a:pt x="6777" y="6370"/>
                        </a:lnTo>
                        <a:cubicBezTo>
                          <a:pt x="7774" y="6370"/>
                          <a:pt x="8372" y="5974"/>
                          <a:pt x="8571" y="5182"/>
                        </a:cubicBezTo>
                        <a:cubicBezTo>
                          <a:pt x="9368" y="2805"/>
                          <a:pt x="6976" y="1220"/>
                          <a:pt x="3987" y="229"/>
                        </a:cubicBezTo>
                        <a:cubicBezTo>
                          <a:pt x="1794" y="-365"/>
                          <a:pt x="0" y="229"/>
                          <a:pt x="0" y="161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04" name="Freeform 3903">
                    <a:extLst>
                      <a:ext uri="{FF2B5EF4-FFF2-40B4-BE49-F238E27FC236}">
                        <a16:creationId xmlns:a16="http://schemas.microsoft.com/office/drawing/2014/main" id="{35B47D4A-F741-3A82-67F5-2A09382DAD34}"/>
                      </a:ext>
                    </a:extLst>
                  </p:cNvPr>
                  <p:cNvSpPr/>
                  <p:nvPr/>
                </p:nvSpPr>
                <p:spPr>
                  <a:xfrm>
                    <a:off x="2283507" y="5889591"/>
                    <a:ext cx="7917" cy="5613"/>
                  </a:xfrm>
                  <a:custGeom>
                    <a:avLst/>
                    <a:gdLst>
                      <a:gd name="connsiteX0" fmla="*/ 151 w 7917"/>
                      <a:gd name="connsiteY0" fmla="*/ 1562 h 5613"/>
                      <a:gd name="connsiteX1" fmla="*/ 3341 w 7917"/>
                      <a:gd name="connsiteY1" fmla="*/ 5524 h 5613"/>
                      <a:gd name="connsiteX2" fmla="*/ 7726 w 7917"/>
                      <a:gd name="connsiteY2" fmla="*/ 4137 h 5613"/>
                      <a:gd name="connsiteX3" fmla="*/ 4337 w 7917"/>
                      <a:gd name="connsiteY3" fmla="*/ 176 h 5613"/>
                      <a:gd name="connsiteX4" fmla="*/ 151 w 7917"/>
                      <a:gd name="connsiteY4" fmla="*/ 1562 h 56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17" h="5613">
                        <a:moveTo>
                          <a:pt x="151" y="1562"/>
                        </a:moveTo>
                        <a:cubicBezTo>
                          <a:pt x="-447" y="3345"/>
                          <a:pt x="749" y="4732"/>
                          <a:pt x="3341" y="5524"/>
                        </a:cubicBezTo>
                        <a:cubicBezTo>
                          <a:pt x="5334" y="5722"/>
                          <a:pt x="7327" y="5722"/>
                          <a:pt x="7726" y="4137"/>
                        </a:cubicBezTo>
                        <a:cubicBezTo>
                          <a:pt x="8523" y="2355"/>
                          <a:pt x="6729" y="968"/>
                          <a:pt x="4337" y="176"/>
                        </a:cubicBezTo>
                        <a:cubicBezTo>
                          <a:pt x="2543" y="-221"/>
                          <a:pt x="749" y="-23"/>
                          <a:pt x="151" y="15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05" name="Freeform 3904">
                    <a:extLst>
                      <a:ext uri="{FF2B5EF4-FFF2-40B4-BE49-F238E27FC236}">
                        <a16:creationId xmlns:a16="http://schemas.microsoft.com/office/drawing/2014/main" id="{A79A3CC8-79C0-9B4B-4C14-EAAEF2E8C5EB}"/>
                      </a:ext>
                    </a:extLst>
                  </p:cNvPr>
                  <p:cNvSpPr/>
                  <p:nvPr/>
                </p:nvSpPr>
                <p:spPr>
                  <a:xfrm>
                    <a:off x="2264722" y="5962686"/>
                    <a:ext cx="8385" cy="5571"/>
                  </a:xfrm>
                  <a:custGeom>
                    <a:avLst/>
                    <a:gdLst>
                      <a:gd name="connsiteX0" fmla="*/ 4385 w 8385"/>
                      <a:gd name="connsiteY0" fmla="*/ 5524 h 5571"/>
                      <a:gd name="connsiteX1" fmla="*/ 8372 w 8385"/>
                      <a:gd name="connsiteY1" fmla="*/ 3939 h 5571"/>
                      <a:gd name="connsiteX2" fmla="*/ 3987 w 8385"/>
                      <a:gd name="connsiteY2" fmla="*/ 176 h 5571"/>
                      <a:gd name="connsiteX3" fmla="*/ 0 w 8385"/>
                      <a:gd name="connsiteY3" fmla="*/ 1562 h 5571"/>
                      <a:gd name="connsiteX4" fmla="*/ 4385 w 8385"/>
                      <a:gd name="connsiteY4" fmla="*/ 5524 h 55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85" h="5571">
                        <a:moveTo>
                          <a:pt x="4385" y="5524"/>
                        </a:moveTo>
                        <a:cubicBezTo>
                          <a:pt x="6378" y="5722"/>
                          <a:pt x="8372" y="5326"/>
                          <a:pt x="8372" y="3939"/>
                        </a:cubicBezTo>
                        <a:cubicBezTo>
                          <a:pt x="8571" y="1958"/>
                          <a:pt x="6578" y="770"/>
                          <a:pt x="3987" y="176"/>
                        </a:cubicBezTo>
                        <a:cubicBezTo>
                          <a:pt x="1993" y="-221"/>
                          <a:pt x="0" y="-22"/>
                          <a:pt x="0" y="1562"/>
                        </a:cubicBezTo>
                        <a:cubicBezTo>
                          <a:pt x="0" y="3543"/>
                          <a:pt x="1993" y="4732"/>
                          <a:pt x="4385" y="55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06" name="Freeform 3905">
                    <a:extLst>
                      <a:ext uri="{FF2B5EF4-FFF2-40B4-BE49-F238E27FC236}">
                        <a16:creationId xmlns:a16="http://schemas.microsoft.com/office/drawing/2014/main" id="{C432837F-9866-8BBE-461E-DA54FFE78B9D}"/>
                      </a:ext>
                    </a:extLst>
                  </p:cNvPr>
                  <p:cNvSpPr/>
                  <p:nvPr/>
                </p:nvSpPr>
                <p:spPr>
                  <a:xfrm>
                    <a:off x="2238240" y="6005994"/>
                    <a:ext cx="8289" cy="6587"/>
                  </a:xfrm>
                  <a:custGeom>
                    <a:avLst/>
                    <a:gdLst>
                      <a:gd name="connsiteX0" fmla="*/ 3758 w 8289"/>
                      <a:gd name="connsiteY0" fmla="*/ 50 h 6587"/>
                      <a:gd name="connsiteX1" fmla="*/ 370 w 8289"/>
                      <a:gd name="connsiteY1" fmla="*/ 1041 h 6587"/>
                      <a:gd name="connsiteX2" fmla="*/ 4755 w 8289"/>
                      <a:gd name="connsiteY2" fmla="*/ 5795 h 6587"/>
                      <a:gd name="connsiteX3" fmla="*/ 7546 w 8289"/>
                      <a:gd name="connsiteY3" fmla="*/ 6587 h 6587"/>
                      <a:gd name="connsiteX4" fmla="*/ 8144 w 8289"/>
                      <a:gd name="connsiteY4" fmla="*/ 4805 h 6587"/>
                      <a:gd name="connsiteX5" fmla="*/ 3758 w 8289"/>
                      <a:gd name="connsiteY5" fmla="*/ 50 h 65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289" h="6587">
                        <a:moveTo>
                          <a:pt x="3758" y="50"/>
                        </a:moveTo>
                        <a:cubicBezTo>
                          <a:pt x="2563" y="-148"/>
                          <a:pt x="768" y="249"/>
                          <a:pt x="370" y="1041"/>
                        </a:cubicBezTo>
                        <a:cubicBezTo>
                          <a:pt x="-1025" y="3418"/>
                          <a:pt x="1765" y="4805"/>
                          <a:pt x="4755" y="5795"/>
                        </a:cubicBezTo>
                        <a:lnTo>
                          <a:pt x="7546" y="6587"/>
                        </a:lnTo>
                        <a:cubicBezTo>
                          <a:pt x="7745" y="5993"/>
                          <a:pt x="8144" y="5399"/>
                          <a:pt x="8144" y="4805"/>
                        </a:cubicBezTo>
                        <a:cubicBezTo>
                          <a:pt x="8742" y="2427"/>
                          <a:pt x="7546" y="645"/>
                          <a:pt x="3758" y="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07" name="Freeform 3906">
                    <a:extLst>
                      <a:ext uri="{FF2B5EF4-FFF2-40B4-BE49-F238E27FC236}">
                        <a16:creationId xmlns:a16="http://schemas.microsoft.com/office/drawing/2014/main" id="{E5488297-3DE0-C72E-E6DF-CD70BEB11C77}"/>
                      </a:ext>
                    </a:extLst>
                  </p:cNvPr>
                  <p:cNvSpPr/>
                  <p:nvPr/>
                </p:nvSpPr>
                <p:spPr>
                  <a:xfrm>
                    <a:off x="2245587" y="6012384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198 h 198"/>
                      <a:gd name="connsiteX1" fmla="*/ 199 w 199"/>
                      <a:gd name="connsiteY1" fmla="*/ 198 h 198"/>
                      <a:gd name="connsiteX2" fmla="*/ 0 w 199"/>
                      <a:gd name="connsiteY2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">
                        <a:moveTo>
                          <a:pt x="0" y="198"/>
                        </a:moveTo>
                        <a:lnTo>
                          <a:pt x="199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08" name="Freeform 3907">
                    <a:extLst>
                      <a:ext uri="{FF2B5EF4-FFF2-40B4-BE49-F238E27FC236}">
                        <a16:creationId xmlns:a16="http://schemas.microsoft.com/office/drawing/2014/main" id="{C38B29D4-248F-D75B-618D-EC1F6BC2EA71}"/>
                      </a:ext>
                    </a:extLst>
                  </p:cNvPr>
                  <p:cNvSpPr/>
                  <p:nvPr/>
                </p:nvSpPr>
                <p:spPr>
                  <a:xfrm>
                    <a:off x="2224832" y="6084961"/>
                    <a:ext cx="7949" cy="6371"/>
                  </a:xfrm>
                  <a:custGeom>
                    <a:avLst/>
                    <a:gdLst>
                      <a:gd name="connsiteX0" fmla="*/ 224 w 7949"/>
                      <a:gd name="connsiteY0" fmla="*/ 1507 h 6371"/>
                      <a:gd name="connsiteX1" fmla="*/ 3413 w 7949"/>
                      <a:gd name="connsiteY1" fmla="*/ 6064 h 6371"/>
                      <a:gd name="connsiteX2" fmla="*/ 7798 w 7949"/>
                      <a:gd name="connsiteY2" fmla="*/ 4875 h 6371"/>
                      <a:gd name="connsiteX3" fmla="*/ 4609 w 7949"/>
                      <a:gd name="connsiteY3" fmla="*/ 319 h 6371"/>
                      <a:gd name="connsiteX4" fmla="*/ 224 w 7949"/>
                      <a:gd name="connsiteY4" fmla="*/ 1507 h 63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49" h="6371">
                        <a:moveTo>
                          <a:pt x="224" y="1507"/>
                        </a:moveTo>
                        <a:cubicBezTo>
                          <a:pt x="-573" y="3290"/>
                          <a:pt x="822" y="4875"/>
                          <a:pt x="3413" y="6064"/>
                        </a:cubicBezTo>
                        <a:cubicBezTo>
                          <a:pt x="5606" y="6658"/>
                          <a:pt x="7400" y="6460"/>
                          <a:pt x="7798" y="4875"/>
                        </a:cubicBezTo>
                        <a:cubicBezTo>
                          <a:pt x="8396" y="3092"/>
                          <a:pt x="7200" y="1309"/>
                          <a:pt x="4609" y="319"/>
                        </a:cubicBezTo>
                        <a:cubicBezTo>
                          <a:pt x="2416" y="-473"/>
                          <a:pt x="822" y="319"/>
                          <a:pt x="224" y="15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09" name="Freeform 3908">
                    <a:extLst>
                      <a:ext uri="{FF2B5EF4-FFF2-40B4-BE49-F238E27FC236}">
                        <a16:creationId xmlns:a16="http://schemas.microsoft.com/office/drawing/2014/main" id="{87C28D3C-8293-3657-70DA-F32688E86436}"/>
                      </a:ext>
                    </a:extLst>
                  </p:cNvPr>
                  <p:cNvSpPr/>
                  <p:nvPr/>
                </p:nvSpPr>
                <p:spPr>
                  <a:xfrm>
                    <a:off x="2237614" y="6028825"/>
                    <a:ext cx="199" cy="197"/>
                  </a:xfrm>
                  <a:custGeom>
                    <a:avLst/>
                    <a:gdLst>
                      <a:gd name="connsiteX0" fmla="*/ 0 w 199"/>
                      <a:gd name="connsiteY0" fmla="*/ 0 h 197"/>
                      <a:gd name="connsiteX1" fmla="*/ 199 w 199"/>
                      <a:gd name="connsiteY1" fmla="*/ 198 h 197"/>
                      <a:gd name="connsiteX2" fmla="*/ 199 w 199"/>
                      <a:gd name="connsiteY2" fmla="*/ 198 h 197"/>
                      <a:gd name="connsiteX3" fmla="*/ 199 w 199"/>
                      <a:gd name="connsiteY3" fmla="*/ 0 h 197"/>
                      <a:gd name="connsiteX4" fmla="*/ 0 w 199"/>
                      <a:gd name="connsiteY4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7">
                        <a:moveTo>
                          <a:pt x="0" y="0"/>
                        </a:move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10" name="Freeform 3909">
                    <a:extLst>
                      <a:ext uri="{FF2B5EF4-FFF2-40B4-BE49-F238E27FC236}">
                        <a16:creationId xmlns:a16="http://schemas.microsoft.com/office/drawing/2014/main" id="{4A295B89-4F34-FD80-FE66-20798F7E5A25}"/>
                      </a:ext>
                    </a:extLst>
                  </p:cNvPr>
                  <p:cNvSpPr/>
                  <p:nvPr/>
                </p:nvSpPr>
                <p:spPr>
                  <a:xfrm>
                    <a:off x="2233612" y="6022186"/>
                    <a:ext cx="12971" cy="7773"/>
                  </a:xfrm>
                  <a:custGeom>
                    <a:avLst/>
                    <a:gdLst>
                      <a:gd name="connsiteX0" fmla="*/ 12971 w 12971"/>
                      <a:gd name="connsiteY0" fmla="*/ 5648 h 7773"/>
                      <a:gd name="connsiteX1" fmla="*/ 10380 w 12971"/>
                      <a:gd name="connsiteY1" fmla="*/ 3073 h 7773"/>
                      <a:gd name="connsiteX2" fmla="*/ 7789 w 12971"/>
                      <a:gd name="connsiteY2" fmla="*/ 2479 h 7773"/>
                      <a:gd name="connsiteX3" fmla="*/ 3802 w 12971"/>
                      <a:gd name="connsiteY3" fmla="*/ 102 h 7773"/>
                      <a:gd name="connsiteX4" fmla="*/ 15 w 12971"/>
                      <a:gd name="connsiteY4" fmla="*/ 1885 h 7773"/>
                      <a:gd name="connsiteX5" fmla="*/ 3404 w 12971"/>
                      <a:gd name="connsiteY5" fmla="*/ 5054 h 7773"/>
                      <a:gd name="connsiteX6" fmla="*/ 4201 w 12971"/>
                      <a:gd name="connsiteY6" fmla="*/ 5252 h 7773"/>
                      <a:gd name="connsiteX7" fmla="*/ 4201 w 12971"/>
                      <a:gd name="connsiteY7" fmla="*/ 6639 h 7773"/>
                      <a:gd name="connsiteX8" fmla="*/ 6992 w 12971"/>
                      <a:gd name="connsiteY8" fmla="*/ 7431 h 7773"/>
                      <a:gd name="connsiteX9" fmla="*/ 12971 w 12971"/>
                      <a:gd name="connsiteY9" fmla="*/ 5648 h 77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971" h="7773">
                        <a:moveTo>
                          <a:pt x="12971" y="5648"/>
                        </a:moveTo>
                        <a:cubicBezTo>
                          <a:pt x="12971" y="4856"/>
                          <a:pt x="11576" y="3469"/>
                          <a:pt x="10380" y="3073"/>
                        </a:cubicBezTo>
                        <a:cubicBezTo>
                          <a:pt x="9384" y="2677"/>
                          <a:pt x="8586" y="2479"/>
                          <a:pt x="7789" y="2479"/>
                        </a:cubicBezTo>
                        <a:cubicBezTo>
                          <a:pt x="7390" y="1291"/>
                          <a:pt x="5995" y="300"/>
                          <a:pt x="3802" y="102"/>
                        </a:cubicBezTo>
                        <a:cubicBezTo>
                          <a:pt x="1610" y="-294"/>
                          <a:pt x="414" y="498"/>
                          <a:pt x="15" y="1885"/>
                        </a:cubicBezTo>
                        <a:cubicBezTo>
                          <a:pt x="-184" y="3668"/>
                          <a:pt x="1610" y="4460"/>
                          <a:pt x="3404" y="5054"/>
                        </a:cubicBezTo>
                        <a:lnTo>
                          <a:pt x="4201" y="5252"/>
                        </a:lnTo>
                        <a:cubicBezTo>
                          <a:pt x="4201" y="5648"/>
                          <a:pt x="4201" y="6243"/>
                          <a:pt x="4201" y="6639"/>
                        </a:cubicBezTo>
                        <a:cubicBezTo>
                          <a:pt x="4998" y="6837"/>
                          <a:pt x="5995" y="7233"/>
                          <a:pt x="6992" y="7431"/>
                        </a:cubicBezTo>
                        <a:cubicBezTo>
                          <a:pt x="9782" y="7827"/>
                          <a:pt x="12971" y="8422"/>
                          <a:pt x="12971" y="56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11" name="Freeform 3910">
                    <a:extLst>
                      <a:ext uri="{FF2B5EF4-FFF2-40B4-BE49-F238E27FC236}">
                        <a16:creationId xmlns:a16="http://schemas.microsoft.com/office/drawing/2014/main" id="{D95E6FD5-B891-E747-B73E-09BEE9332786}"/>
                      </a:ext>
                    </a:extLst>
                  </p:cNvPr>
                  <p:cNvSpPr/>
                  <p:nvPr/>
                </p:nvSpPr>
                <p:spPr>
                  <a:xfrm>
                    <a:off x="2330040" y="6115897"/>
                    <a:ext cx="8033" cy="6033"/>
                  </a:xfrm>
                  <a:custGeom>
                    <a:avLst/>
                    <a:gdLst>
                      <a:gd name="connsiteX0" fmla="*/ 8034 w 8033"/>
                      <a:gd name="connsiteY0" fmla="*/ 4445 h 6033"/>
                      <a:gd name="connsiteX1" fmla="*/ 4047 w 8033"/>
                      <a:gd name="connsiteY1" fmla="*/ 285 h 6033"/>
                      <a:gd name="connsiteX2" fmla="*/ 61 w 8033"/>
                      <a:gd name="connsiteY2" fmla="*/ 1671 h 6033"/>
                      <a:gd name="connsiteX3" fmla="*/ 3848 w 8033"/>
                      <a:gd name="connsiteY3" fmla="*/ 5831 h 6033"/>
                      <a:gd name="connsiteX4" fmla="*/ 8034 w 8033"/>
                      <a:gd name="connsiteY4" fmla="*/ 4445 h 60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33" h="6033">
                        <a:moveTo>
                          <a:pt x="8034" y="4445"/>
                        </a:moveTo>
                        <a:cubicBezTo>
                          <a:pt x="7835" y="2464"/>
                          <a:pt x="6639" y="1077"/>
                          <a:pt x="4047" y="285"/>
                        </a:cubicBezTo>
                        <a:cubicBezTo>
                          <a:pt x="1655" y="-508"/>
                          <a:pt x="460" y="483"/>
                          <a:pt x="61" y="1671"/>
                        </a:cubicBezTo>
                        <a:cubicBezTo>
                          <a:pt x="-338" y="3454"/>
                          <a:pt x="1257" y="5039"/>
                          <a:pt x="3848" y="5831"/>
                        </a:cubicBezTo>
                        <a:cubicBezTo>
                          <a:pt x="6041" y="6425"/>
                          <a:pt x="7237" y="5633"/>
                          <a:pt x="8034" y="44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12" name="Freeform 3911">
                    <a:extLst>
                      <a:ext uri="{FF2B5EF4-FFF2-40B4-BE49-F238E27FC236}">
                        <a16:creationId xmlns:a16="http://schemas.microsoft.com/office/drawing/2014/main" id="{52707D7E-0DC7-535C-BC8A-7292157F92B6}"/>
                      </a:ext>
                    </a:extLst>
                  </p:cNvPr>
                  <p:cNvSpPr/>
                  <p:nvPr/>
                </p:nvSpPr>
                <p:spPr>
                  <a:xfrm>
                    <a:off x="2358819" y="5934302"/>
                    <a:ext cx="8747" cy="6129"/>
                  </a:xfrm>
                  <a:custGeom>
                    <a:avLst/>
                    <a:gdLst>
                      <a:gd name="connsiteX0" fmla="*/ 8556 w 8747"/>
                      <a:gd name="connsiteY0" fmla="*/ 4393 h 6129"/>
                      <a:gd name="connsiteX1" fmla="*/ 4968 w 8747"/>
                      <a:gd name="connsiteY1" fmla="*/ 233 h 6129"/>
                      <a:gd name="connsiteX2" fmla="*/ 384 w 8747"/>
                      <a:gd name="connsiteY2" fmla="*/ 1422 h 6129"/>
                      <a:gd name="connsiteX3" fmla="*/ 2775 w 8747"/>
                      <a:gd name="connsiteY3" fmla="*/ 5780 h 6129"/>
                      <a:gd name="connsiteX4" fmla="*/ 8556 w 8747"/>
                      <a:gd name="connsiteY4" fmla="*/ 4393 h 61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47" h="6129">
                        <a:moveTo>
                          <a:pt x="8556" y="4393"/>
                        </a:moveTo>
                        <a:cubicBezTo>
                          <a:pt x="9353" y="2610"/>
                          <a:pt x="7559" y="1025"/>
                          <a:pt x="4968" y="233"/>
                        </a:cubicBezTo>
                        <a:cubicBezTo>
                          <a:pt x="2775" y="-361"/>
                          <a:pt x="1181" y="233"/>
                          <a:pt x="384" y="1422"/>
                        </a:cubicBezTo>
                        <a:cubicBezTo>
                          <a:pt x="-613" y="3204"/>
                          <a:pt x="384" y="4591"/>
                          <a:pt x="2775" y="5780"/>
                        </a:cubicBezTo>
                        <a:cubicBezTo>
                          <a:pt x="5765" y="6572"/>
                          <a:pt x="7958" y="5978"/>
                          <a:pt x="8556" y="43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13" name="Freeform 3912">
                    <a:extLst>
                      <a:ext uri="{FF2B5EF4-FFF2-40B4-BE49-F238E27FC236}">
                        <a16:creationId xmlns:a16="http://schemas.microsoft.com/office/drawing/2014/main" id="{AD1FD98A-EFE8-6A4F-7A74-AFD7B685F892}"/>
                      </a:ext>
                    </a:extLst>
                  </p:cNvPr>
                  <p:cNvSpPr/>
                  <p:nvPr/>
                </p:nvSpPr>
                <p:spPr>
                  <a:xfrm>
                    <a:off x="2311364" y="6086747"/>
                    <a:ext cx="8631" cy="5831"/>
                  </a:xfrm>
                  <a:custGeom>
                    <a:avLst/>
                    <a:gdLst>
                      <a:gd name="connsiteX0" fmla="*/ 4186 w 8631"/>
                      <a:gd name="connsiteY0" fmla="*/ 5466 h 5831"/>
                      <a:gd name="connsiteX1" fmla="*/ 8571 w 8631"/>
                      <a:gd name="connsiteY1" fmla="*/ 4476 h 5831"/>
                      <a:gd name="connsiteX2" fmla="*/ 4584 w 8631"/>
                      <a:gd name="connsiteY2" fmla="*/ 316 h 5831"/>
                      <a:gd name="connsiteX3" fmla="*/ 0 w 8631"/>
                      <a:gd name="connsiteY3" fmla="*/ 1306 h 5831"/>
                      <a:gd name="connsiteX4" fmla="*/ 4186 w 8631"/>
                      <a:gd name="connsiteY4" fmla="*/ 5466 h 58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31" h="5831">
                        <a:moveTo>
                          <a:pt x="4186" y="5466"/>
                        </a:moveTo>
                        <a:cubicBezTo>
                          <a:pt x="6179" y="6060"/>
                          <a:pt x="8172" y="6060"/>
                          <a:pt x="8571" y="4476"/>
                        </a:cubicBezTo>
                        <a:cubicBezTo>
                          <a:pt x="8970" y="2495"/>
                          <a:pt x="7375" y="910"/>
                          <a:pt x="4584" y="316"/>
                        </a:cubicBezTo>
                        <a:cubicBezTo>
                          <a:pt x="2591" y="-278"/>
                          <a:pt x="797" y="-80"/>
                          <a:pt x="0" y="1306"/>
                        </a:cubicBezTo>
                        <a:cubicBezTo>
                          <a:pt x="0" y="3287"/>
                          <a:pt x="1395" y="4674"/>
                          <a:pt x="4186" y="54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14" name="Freeform 3913">
                    <a:extLst>
                      <a:ext uri="{FF2B5EF4-FFF2-40B4-BE49-F238E27FC236}">
                        <a16:creationId xmlns:a16="http://schemas.microsoft.com/office/drawing/2014/main" id="{A45BF75C-F773-69B3-D5DA-4D0AC86B6BDE}"/>
                      </a:ext>
                    </a:extLst>
                  </p:cNvPr>
                  <p:cNvSpPr/>
                  <p:nvPr/>
                </p:nvSpPr>
                <p:spPr>
                  <a:xfrm>
                    <a:off x="2360980" y="5869339"/>
                    <a:ext cx="8063" cy="5516"/>
                  </a:xfrm>
                  <a:custGeom>
                    <a:avLst/>
                    <a:gdLst>
                      <a:gd name="connsiteX0" fmla="*/ 7990 w 8063"/>
                      <a:gd name="connsiteY0" fmla="*/ 3789 h 5516"/>
                      <a:gd name="connsiteX1" fmla="*/ 4003 w 8063"/>
                      <a:gd name="connsiteY1" fmla="*/ 25 h 5516"/>
                      <a:gd name="connsiteX2" fmla="*/ 17 w 8063"/>
                      <a:gd name="connsiteY2" fmla="*/ 2402 h 5516"/>
                      <a:gd name="connsiteX3" fmla="*/ 3605 w 8063"/>
                      <a:gd name="connsiteY3" fmla="*/ 5373 h 5516"/>
                      <a:gd name="connsiteX4" fmla="*/ 7990 w 8063"/>
                      <a:gd name="connsiteY4" fmla="*/ 3789 h 5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63" h="5516">
                        <a:moveTo>
                          <a:pt x="7990" y="3789"/>
                        </a:moveTo>
                        <a:cubicBezTo>
                          <a:pt x="8388" y="1808"/>
                          <a:pt x="7193" y="223"/>
                          <a:pt x="4003" y="25"/>
                        </a:cubicBezTo>
                        <a:cubicBezTo>
                          <a:pt x="1811" y="-173"/>
                          <a:pt x="615" y="817"/>
                          <a:pt x="17" y="2402"/>
                        </a:cubicBezTo>
                        <a:cubicBezTo>
                          <a:pt x="-183" y="3987"/>
                          <a:pt x="1412" y="4977"/>
                          <a:pt x="3605" y="5373"/>
                        </a:cubicBezTo>
                        <a:cubicBezTo>
                          <a:pt x="5797" y="5770"/>
                          <a:pt x="7791" y="5373"/>
                          <a:pt x="7990" y="37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15" name="Freeform 3914">
                    <a:extLst>
                      <a:ext uri="{FF2B5EF4-FFF2-40B4-BE49-F238E27FC236}">
                        <a16:creationId xmlns:a16="http://schemas.microsoft.com/office/drawing/2014/main" id="{BDFEBD4D-CC84-385D-E004-B7B69066814C}"/>
                      </a:ext>
                    </a:extLst>
                  </p:cNvPr>
                  <p:cNvSpPr/>
                  <p:nvPr/>
                </p:nvSpPr>
                <p:spPr>
                  <a:xfrm>
                    <a:off x="2288579" y="6133400"/>
                    <a:ext cx="7630" cy="5782"/>
                  </a:xfrm>
                  <a:custGeom>
                    <a:avLst/>
                    <a:gdLst>
                      <a:gd name="connsiteX0" fmla="*/ 5244 w 7630"/>
                      <a:gd name="connsiteY0" fmla="*/ 610 h 5782"/>
                      <a:gd name="connsiteX1" fmla="*/ 62 w 7630"/>
                      <a:gd name="connsiteY1" fmla="*/ 1996 h 5782"/>
                      <a:gd name="connsiteX2" fmla="*/ 3052 w 7630"/>
                      <a:gd name="connsiteY2" fmla="*/ 5562 h 5782"/>
                      <a:gd name="connsiteX3" fmla="*/ 7437 w 7630"/>
                      <a:gd name="connsiteY3" fmla="*/ 4374 h 5782"/>
                      <a:gd name="connsiteX4" fmla="*/ 5244 w 7630"/>
                      <a:gd name="connsiteY4" fmla="*/ 610 h 57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30" h="5782">
                        <a:moveTo>
                          <a:pt x="5244" y="610"/>
                        </a:moveTo>
                        <a:cubicBezTo>
                          <a:pt x="2653" y="-579"/>
                          <a:pt x="460" y="16"/>
                          <a:pt x="62" y="1996"/>
                        </a:cubicBezTo>
                        <a:cubicBezTo>
                          <a:pt x="-337" y="3383"/>
                          <a:pt x="1258" y="4770"/>
                          <a:pt x="3052" y="5562"/>
                        </a:cubicBezTo>
                        <a:cubicBezTo>
                          <a:pt x="5045" y="5958"/>
                          <a:pt x="7038" y="5958"/>
                          <a:pt x="7437" y="4374"/>
                        </a:cubicBezTo>
                        <a:cubicBezTo>
                          <a:pt x="8035" y="3185"/>
                          <a:pt x="7238" y="1600"/>
                          <a:pt x="5244" y="6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16" name="Freeform 3915">
                    <a:extLst>
                      <a:ext uri="{FF2B5EF4-FFF2-40B4-BE49-F238E27FC236}">
                        <a16:creationId xmlns:a16="http://schemas.microsoft.com/office/drawing/2014/main" id="{0565EF97-2C16-4648-5BD4-62AC299BFCA6}"/>
                      </a:ext>
                    </a:extLst>
                  </p:cNvPr>
                  <p:cNvSpPr/>
                  <p:nvPr/>
                </p:nvSpPr>
                <p:spPr>
                  <a:xfrm>
                    <a:off x="2283643" y="6146942"/>
                    <a:ext cx="8601" cy="5778"/>
                  </a:xfrm>
                  <a:custGeom>
                    <a:avLst/>
                    <a:gdLst>
                      <a:gd name="connsiteX0" fmla="*/ 8586 w 8601"/>
                      <a:gd name="connsiteY0" fmla="*/ 3707 h 5778"/>
                      <a:gd name="connsiteX1" fmla="*/ 4998 w 8601"/>
                      <a:gd name="connsiteY1" fmla="*/ 340 h 5778"/>
                      <a:gd name="connsiteX2" fmla="*/ 15 w 8601"/>
                      <a:gd name="connsiteY2" fmla="*/ 2122 h 5778"/>
                      <a:gd name="connsiteX3" fmla="*/ 3404 w 8601"/>
                      <a:gd name="connsiteY3" fmla="*/ 5490 h 5778"/>
                      <a:gd name="connsiteX4" fmla="*/ 8586 w 8601"/>
                      <a:gd name="connsiteY4" fmla="*/ 3707 h 57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01" h="5778">
                        <a:moveTo>
                          <a:pt x="8586" y="3707"/>
                        </a:moveTo>
                        <a:cubicBezTo>
                          <a:pt x="8785" y="2320"/>
                          <a:pt x="6992" y="934"/>
                          <a:pt x="4998" y="340"/>
                        </a:cubicBezTo>
                        <a:cubicBezTo>
                          <a:pt x="2208" y="-453"/>
                          <a:pt x="214" y="141"/>
                          <a:pt x="15" y="2122"/>
                        </a:cubicBezTo>
                        <a:cubicBezTo>
                          <a:pt x="-184" y="3707"/>
                          <a:pt x="1610" y="4698"/>
                          <a:pt x="3404" y="5490"/>
                        </a:cubicBezTo>
                        <a:cubicBezTo>
                          <a:pt x="6194" y="6084"/>
                          <a:pt x="8387" y="5886"/>
                          <a:pt x="8586" y="37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17" name="Freeform 3916">
                    <a:extLst>
                      <a:ext uri="{FF2B5EF4-FFF2-40B4-BE49-F238E27FC236}">
                        <a16:creationId xmlns:a16="http://schemas.microsoft.com/office/drawing/2014/main" id="{B2E7C123-9368-2F04-31C8-09E6B45977B1}"/>
                      </a:ext>
                    </a:extLst>
                  </p:cNvPr>
                  <p:cNvSpPr/>
                  <p:nvPr/>
                </p:nvSpPr>
                <p:spPr>
                  <a:xfrm>
                    <a:off x="2315351" y="6023337"/>
                    <a:ext cx="8194" cy="5400"/>
                  </a:xfrm>
                  <a:custGeom>
                    <a:avLst/>
                    <a:gdLst>
                      <a:gd name="connsiteX0" fmla="*/ 0 w 8194"/>
                      <a:gd name="connsiteY0" fmla="*/ 1923 h 5400"/>
                      <a:gd name="connsiteX1" fmla="*/ 3787 w 8194"/>
                      <a:gd name="connsiteY1" fmla="*/ 5092 h 5400"/>
                      <a:gd name="connsiteX2" fmla="*/ 8172 w 8194"/>
                      <a:gd name="connsiteY2" fmla="*/ 3903 h 5400"/>
                      <a:gd name="connsiteX3" fmla="*/ 5183 w 8194"/>
                      <a:gd name="connsiteY3" fmla="*/ 338 h 5400"/>
                      <a:gd name="connsiteX4" fmla="*/ 0 w 8194"/>
                      <a:gd name="connsiteY4" fmla="*/ 1923 h 5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94" h="5400">
                        <a:moveTo>
                          <a:pt x="0" y="1923"/>
                        </a:moveTo>
                        <a:cubicBezTo>
                          <a:pt x="0" y="3507"/>
                          <a:pt x="1794" y="4498"/>
                          <a:pt x="3787" y="5092"/>
                        </a:cubicBezTo>
                        <a:cubicBezTo>
                          <a:pt x="5980" y="5686"/>
                          <a:pt x="7574" y="5488"/>
                          <a:pt x="8172" y="3903"/>
                        </a:cubicBezTo>
                        <a:cubicBezTo>
                          <a:pt x="8372" y="2319"/>
                          <a:pt x="7176" y="1130"/>
                          <a:pt x="5183" y="338"/>
                        </a:cubicBezTo>
                        <a:cubicBezTo>
                          <a:pt x="2591" y="-256"/>
                          <a:pt x="199" y="-256"/>
                          <a:pt x="0" y="192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18" name="Freeform 3917">
                    <a:extLst>
                      <a:ext uri="{FF2B5EF4-FFF2-40B4-BE49-F238E27FC236}">
                        <a16:creationId xmlns:a16="http://schemas.microsoft.com/office/drawing/2014/main" id="{DD548767-2C4A-A57C-A26E-55D74091C2FE}"/>
                      </a:ext>
                    </a:extLst>
                  </p:cNvPr>
                  <p:cNvSpPr/>
                  <p:nvPr/>
                </p:nvSpPr>
                <p:spPr>
                  <a:xfrm>
                    <a:off x="2341662" y="5928318"/>
                    <a:ext cx="7375" cy="5647"/>
                  </a:xfrm>
                  <a:custGeom>
                    <a:avLst/>
                    <a:gdLst>
                      <a:gd name="connsiteX0" fmla="*/ 3787 w 7375"/>
                      <a:gd name="connsiteY0" fmla="*/ 5622 h 5647"/>
                      <a:gd name="connsiteX1" fmla="*/ 7375 w 7375"/>
                      <a:gd name="connsiteY1" fmla="*/ 3443 h 5647"/>
                      <a:gd name="connsiteX2" fmla="*/ 4385 w 7375"/>
                      <a:gd name="connsiteY2" fmla="*/ 76 h 5647"/>
                      <a:gd name="connsiteX3" fmla="*/ 0 w 7375"/>
                      <a:gd name="connsiteY3" fmla="*/ 2849 h 5647"/>
                      <a:gd name="connsiteX4" fmla="*/ 3787 w 7375"/>
                      <a:gd name="connsiteY4" fmla="*/ 5622 h 56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5" h="5647">
                        <a:moveTo>
                          <a:pt x="3787" y="5622"/>
                        </a:moveTo>
                        <a:cubicBezTo>
                          <a:pt x="6179" y="5820"/>
                          <a:pt x="6976" y="4830"/>
                          <a:pt x="7375" y="3443"/>
                        </a:cubicBezTo>
                        <a:cubicBezTo>
                          <a:pt x="7375" y="1859"/>
                          <a:pt x="6378" y="472"/>
                          <a:pt x="4385" y="76"/>
                        </a:cubicBezTo>
                        <a:cubicBezTo>
                          <a:pt x="1595" y="-320"/>
                          <a:pt x="0" y="868"/>
                          <a:pt x="0" y="2849"/>
                        </a:cubicBezTo>
                        <a:cubicBezTo>
                          <a:pt x="199" y="4434"/>
                          <a:pt x="1595" y="5424"/>
                          <a:pt x="3787" y="56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19" name="Freeform 3918">
                    <a:extLst>
                      <a:ext uri="{FF2B5EF4-FFF2-40B4-BE49-F238E27FC236}">
                        <a16:creationId xmlns:a16="http://schemas.microsoft.com/office/drawing/2014/main" id="{1F60C8D2-0098-D06C-BAAE-5CD2FB65A321}"/>
                      </a:ext>
                    </a:extLst>
                  </p:cNvPr>
                  <p:cNvSpPr/>
                  <p:nvPr/>
                </p:nvSpPr>
                <p:spPr>
                  <a:xfrm>
                    <a:off x="2338074" y="5911129"/>
                    <a:ext cx="7790" cy="5047"/>
                  </a:xfrm>
                  <a:custGeom>
                    <a:avLst/>
                    <a:gdLst>
                      <a:gd name="connsiteX0" fmla="*/ 3588 w 7790"/>
                      <a:gd name="connsiteY0" fmla="*/ 4785 h 5047"/>
                      <a:gd name="connsiteX1" fmla="*/ 7774 w 7790"/>
                      <a:gd name="connsiteY1" fmla="*/ 3399 h 5047"/>
                      <a:gd name="connsiteX2" fmla="*/ 4385 w 7790"/>
                      <a:gd name="connsiteY2" fmla="*/ 230 h 5047"/>
                      <a:gd name="connsiteX3" fmla="*/ 0 w 7790"/>
                      <a:gd name="connsiteY3" fmla="*/ 1616 h 5047"/>
                      <a:gd name="connsiteX4" fmla="*/ 3588 w 7790"/>
                      <a:gd name="connsiteY4" fmla="*/ 4785 h 5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0" h="5047">
                        <a:moveTo>
                          <a:pt x="3588" y="4785"/>
                        </a:moveTo>
                        <a:cubicBezTo>
                          <a:pt x="5581" y="5380"/>
                          <a:pt x="7574" y="4984"/>
                          <a:pt x="7774" y="3399"/>
                        </a:cubicBezTo>
                        <a:cubicBezTo>
                          <a:pt x="7973" y="2012"/>
                          <a:pt x="6378" y="626"/>
                          <a:pt x="4385" y="230"/>
                        </a:cubicBezTo>
                        <a:cubicBezTo>
                          <a:pt x="2392" y="-365"/>
                          <a:pt x="598" y="230"/>
                          <a:pt x="0" y="1616"/>
                        </a:cubicBezTo>
                        <a:cubicBezTo>
                          <a:pt x="399" y="3003"/>
                          <a:pt x="1595" y="4191"/>
                          <a:pt x="3588" y="47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20" name="Freeform 3919">
                    <a:extLst>
                      <a:ext uri="{FF2B5EF4-FFF2-40B4-BE49-F238E27FC236}">
                        <a16:creationId xmlns:a16="http://schemas.microsoft.com/office/drawing/2014/main" id="{CDC52721-621F-C9FA-0A1D-2ABC46346B11}"/>
                      </a:ext>
                    </a:extLst>
                  </p:cNvPr>
                  <p:cNvSpPr/>
                  <p:nvPr/>
                </p:nvSpPr>
                <p:spPr>
                  <a:xfrm>
                    <a:off x="2239208" y="6217821"/>
                    <a:ext cx="7795" cy="5504"/>
                  </a:xfrm>
                  <a:custGeom>
                    <a:avLst/>
                    <a:gdLst>
                      <a:gd name="connsiteX0" fmla="*/ 0 w 7795"/>
                      <a:gd name="connsiteY0" fmla="*/ 2159 h 5504"/>
                      <a:gd name="connsiteX1" fmla="*/ 3588 w 7795"/>
                      <a:gd name="connsiteY1" fmla="*/ 5329 h 5504"/>
                      <a:gd name="connsiteX2" fmla="*/ 7774 w 7795"/>
                      <a:gd name="connsiteY2" fmla="*/ 3942 h 5504"/>
                      <a:gd name="connsiteX3" fmla="*/ 4784 w 7795"/>
                      <a:gd name="connsiteY3" fmla="*/ 377 h 5504"/>
                      <a:gd name="connsiteX4" fmla="*/ 0 w 7795"/>
                      <a:gd name="connsiteY4" fmla="*/ 2159 h 55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5" h="5504">
                        <a:moveTo>
                          <a:pt x="0" y="2159"/>
                        </a:moveTo>
                        <a:cubicBezTo>
                          <a:pt x="0" y="3744"/>
                          <a:pt x="1395" y="4933"/>
                          <a:pt x="3588" y="5329"/>
                        </a:cubicBezTo>
                        <a:cubicBezTo>
                          <a:pt x="5581" y="5725"/>
                          <a:pt x="7375" y="5527"/>
                          <a:pt x="7774" y="3942"/>
                        </a:cubicBezTo>
                        <a:cubicBezTo>
                          <a:pt x="7973" y="2357"/>
                          <a:pt x="6777" y="971"/>
                          <a:pt x="4784" y="377"/>
                        </a:cubicBezTo>
                        <a:cubicBezTo>
                          <a:pt x="2193" y="-416"/>
                          <a:pt x="0" y="-20"/>
                          <a:pt x="0" y="215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21" name="Freeform 3920">
                    <a:extLst>
                      <a:ext uri="{FF2B5EF4-FFF2-40B4-BE49-F238E27FC236}">
                        <a16:creationId xmlns:a16="http://schemas.microsoft.com/office/drawing/2014/main" id="{E42C6608-DE61-F781-A92F-CD2D10404B78}"/>
                      </a:ext>
                    </a:extLst>
                  </p:cNvPr>
                  <p:cNvSpPr/>
                  <p:nvPr/>
                </p:nvSpPr>
                <p:spPr>
                  <a:xfrm>
                    <a:off x="2258603" y="6090205"/>
                    <a:ext cx="21875" cy="6565"/>
                  </a:xfrm>
                  <a:custGeom>
                    <a:avLst/>
                    <a:gdLst>
                      <a:gd name="connsiteX0" fmla="*/ 16484 w 21875"/>
                      <a:gd name="connsiteY0" fmla="*/ 6169 h 6565"/>
                      <a:gd name="connsiteX1" fmla="*/ 21866 w 21875"/>
                      <a:gd name="connsiteY1" fmla="*/ 4782 h 6565"/>
                      <a:gd name="connsiteX2" fmla="*/ 16684 w 21875"/>
                      <a:gd name="connsiteY2" fmla="*/ 1216 h 6565"/>
                      <a:gd name="connsiteX3" fmla="*/ 15089 w 21875"/>
                      <a:gd name="connsiteY3" fmla="*/ 1018 h 6565"/>
                      <a:gd name="connsiteX4" fmla="*/ 13694 w 21875"/>
                      <a:gd name="connsiteY4" fmla="*/ 226 h 6565"/>
                      <a:gd name="connsiteX5" fmla="*/ 9707 w 21875"/>
                      <a:gd name="connsiteY5" fmla="*/ 1811 h 6565"/>
                      <a:gd name="connsiteX6" fmla="*/ 9707 w 21875"/>
                      <a:gd name="connsiteY6" fmla="*/ 2207 h 6565"/>
                      <a:gd name="connsiteX7" fmla="*/ 937 w 21875"/>
                      <a:gd name="connsiteY7" fmla="*/ 1613 h 6565"/>
                      <a:gd name="connsiteX8" fmla="*/ 738 w 21875"/>
                      <a:gd name="connsiteY8" fmla="*/ 4188 h 6565"/>
                      <a:gd name="connsiteX9" fmla="*/ 10106 w 21875"/>
                      <a:gd name="connsiteY9" fmla="*/ 5773 h 6565"/>
                      <a:gd name="connsiteX10" fmla="*/ 12099 w 21875"/>
                      <a:gd name="connsiteY10" fmla="*/ 4584 h 6565"/>
                      <a:gd name="connsiteX11" fmla="*/ 11900 w 21875"/>
                      <a:gd name="connsiteY11" fmla="*/ 4386 h 6565"/>
                      <a:gd name="connsiteX12" fmla="*/ 12099 w 21875"/>
                      <a:gd name="connsiteY12" fmla="*/ 4584 h 6565"/>
                      <a:gd name="connsiteX13" fmla="*/ 16484 w 21875"/>
                      <a:gd name="connsiteY13" fmla="*/ 6169 h 6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1875" h="6565">
                        <a:moveTo>
                          <a:pt x="16484" y="6169"/>
                        </a:moveTo>
                        <a:cubicBezTo>
                          <a:pt x="19076" y="6763"/>
                          <a:pt x="21667" y="6961"/>
                          <a:pt x="21866" y="4782"/>
                        </a:cubicBezTo>
                        <a:cubicBezTo>
                          <a:pt x="22066" y="2405"/>
                          <a:pt x="19076" y="1811"/>
                          <a:pt x="16684" y="1216"/>
                        </a:cubicBezTo>
                        <a:cubicBezTo>
                          <a:pt x="16086" y="1018"/>
                          <a:pt x="15687" y="1018"/>
                          <a:pt x="15089" y="1018"/>
                        </a:cubicBezTo>
                        <a:cubicBezTo>
                          <a:pt x="14690" y="622"/>
                          <a:pt x="14292" y="424"/>
                          <a:pt x="13694" y="226"/>
                        </a:cubicBezTo>
                        <a:cubicBezTo>
                          <a:pt x="11700" y="-368"/>
                          <a:pt x="10106" y="226"/>
                          <a:pt x="9707" y="1811"/>
                        </a:cubicBezTo>
                        <a:cubicBezTo>
                          <a:pt x="9707" y="2009"/>
                          <a:pt x="9707" y="2009"/>
                          <a:pt x="9707" y="2207"/>
                        </a:cubicBezTo>
                        <a:cubicBezTo>
                          <a:pt x="6717" y="28"/>
                          <a:pt x="3728" y="-170"/>
                          <a:pt x="937" y="1613"/>
                        </a:cubicBezTo>
                        <a:cubicBezTo>
                          <a:pt x="-60" y="2207"/>
                          <a:pt x="-458" y="3395"/>
                          <a:pt x="738" y="4188"/>
                        </a:cubicBezTo>
                        <a:cubicBezTo>
                          <a:pt x="3728" y="6367"/>
                          <a:pt x="6917" y="6763"/>
                          <a:pt x="10106" y="5773"/>
                        </a:cubicBezTo>
                        <a:cubicBezTo>
                          <a:pt x="10903" y="5574"/>
                          <a:pt x="11302" y="4980"/>
                          <a:pt x="12099" y="4584"/>
                        </a:cubicBezTo>
                        <a:lnTo>
                          <a:pt x="11900" y="4386"/>
                        </a:lnTo>
                        <a:lnTo>
                          <a:pt x="12099" y="4584"/>
                        </a:lnTo>
                        <a:cubicBezTo>
                          <a:pt x="13694" y="5178"/>
                          <a:pt x="15089" y="5971"/>
                          <a:pt x="16484" y="61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22" name="Freeform 3921">
                    <a:extLst>
                      <a:ext uri="{FF2B5EF4-FFF2-40B4-BE49-F238E27FC236}">
                        <a16:creationId xmlns:a16="http://schemas.microsoft.com/office/drawing/2014/main" id="{DF68A960-B3D9-6C34-9E53-B2A8BF3AB455}"/>
                      </a:ext>
                    </a:extLst>
                  </p:cNvPr>
                  <p:cNvSpPr/>
                  <p:nvPr/>
                </p:nvSpPr>
                <p:spPr>
                  <a:xfrm>
                    <a:off x="2192765" y="6060915"/>
                    <a:ext cx="3277" cy="4456"/>
                  </a:xfrm>
                  <a:custGeom>
                    <a:avLst/>
                    <a:gdLst>
                      <a:gd name="connsiteX0" fmla="*/ 3189 w 3277"/>
                      <a:gd name="connsiteY0" fmla="*/ 3367 h 4456"/>
                      <a:gd name="connsiteX1" fmla="*/ 1196 w 3277"/>
                      <a:gd name="connsiteY1" fmla="*/ 0 h 4456"/>
                      <a:gd name="connsiteX2" fmla="*/ 0 w 3277"/>
                      <a:gd name="connsiteY2" fmla="*/ 4358 h 4456"/>
                      <a:gd name="connsiteX3" fmla="*/ 3189 w 3277"/>
                      <a:gd name="connsiteY3" fmla="*/ 3367 h 44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277" h="4456">
                        <a:moveTo>
                          <a:pt x="3189" y="3367"/>
                        </a:moveTo>
                        <a:cubicBezTo>
                          <a:pt x="3588" y="1981"/>
                          <a:pt x="2591" y="792"/>
                          <a:pt x="1196" y="0"/>
                        </a:cubicBezTo>
                        <a:cubicBezTo>
                          <a:pt x="797" y="1387"/>
                          <a:pt x="399" y="2971"/>
                          <a:pt x="0" y="4358"/>
                        </a:cubicBezTo>
                        <a:cubicBezTo>
                          <a:pt x="1595" y="4556"/>
                          <a:pt x="2990" y="4556"/>
                          <a:pt x="3189" y="33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23" name="Freeform 3922">
                    <a:extLst>
                      <a:ext uri="{FF2B5EF4-FFF2-40B4-BE49-F238E27FC236}">
                        <a16:creationId xmlns:a16="http://schemas.microsoft.com/office/drawing/2014/main" id="{D6540FDF-FFA9-5C48-6D1D-3A295F00BF71}"/>
                      </a:ext>
                    </a:extLst>
                  </p:cNvPr>
                  <p:cNvSpPr/>
                  <p:nvPr/>
                </p:nvSpPr>
                <p:spPr>
                  <a:xfrm>
                    <a:off x="2293425" y="5996992"/>
                    <a:ext cx="8587" cy="5710"/>
                  </a:xfrm>
                  <a:custGeom>
                    <a:avLst/>
                    <a:gdLst>
                      <a:gd name="connsiteX0" fmla="*/ 8571 w 8587"/>
                      <a:gd name="connsiteY0" fmla="*/ 3506 h 5710"/>
                      <a:gd name="connsiteX1" fmla="*/ 6578 w 8587"/>
                      <a:gd name="connsiteY1" fmla="*/ 733 h 5710"/>
                      <a:gd name="connsiteX2" fmla="*/ 1794 w 8587"/>
                      <a:gd name="connsiteY2" fmla="*/ 931 h 5710"/>
                      <a:gd name="connsiteX3" fmla="*/ 0 w 8587"/>
                      <a:gd name="connsiteY3" fmla="*/ 4299 h 5710"/>
                      <a:gd name="connsiteX4" fmla="*/ 5183 w 8587"/>
                      <a:gd name="connsiteY4" fmla="*/ 5685 h 5710"/>
                      <a:gd name="connsiteX5" fmla="*/ 8571 w 8587"/>
                      <a:gd name="connsiteY5" fmla="*/ 3506 h 57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587" h="5710">
                        <a:moveTo>
                          <a:pt x="8571" y="3506"/>
                        </a:moveTo>
                        <a:cubicBezTo>
                          <a:pt x="8372" y="2714"/>
                          <a:pt x="7574" y="1525"/>
                          <a:pt x="6578" y="733"/>
                        </a:cubicBezTo>
                        <a:cubicBezTo>
                          <a:pt x="4784" y="-456"/>
                          <a:pt x="2791" y="-59"/>
                          <a:pt x="1794" y="931"/>
                        </a:cubicBezTo>
                        <a:cubicBezTo>
                          <a:pt x="797" y="1723"/>
                          <a:pt x="598" y="3110"/>
                          <a:pt x="0" y="4299"/>
                        </a:cubicBezTo>
                        <a:cubicBezTo>
                          <a:pt x="1794" y="4893"/>
                          <a:pt x="3588" y="5487"/>
                          <a:pt x="5183" y="5685"/>
                        </a:cubicBezTo>
                        <a:cubicBezTo>
                          <a:pt x="7176" y="5883"/>
                          <a:pt x="8770" y="4893"/>
                          <a:pt x="8571" y="35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24" name="Freeform 3923">
                    <a:extLst>
                      <a:ext uri="{FF2B5EF4-FFF2-40B4-BE49-F238E27FC236}">
                        <a16:creationId xmlns:a16="http://schemas.microsoft.com/office/drawing/2014/main" id="{1C99AD58-C2BD-26D6-987C-79E32F26A199}"/>
                      </a:ext>
                    </a:extLst>
                  </p:cNvPr>
                  <p:cNvSpPr/>
                  <p:nvPr/>
                </p:nvSpPr>
                <p:spPr>
                  <a:xfrm>
                    <a:off x="2302594" y="5952128"/>
                    <a:ext cx="8969" cy="5620"/>
                  </a:xfrm>
                  <a:custGeom>
                    <a:avLst/>
                    <a:gdLst>
                      <a:gd name="connsiteX0" fmla="*/ 4983 w 8969"/>
                      <a:gd name="connsiteY0" fmla="*/ 5583 h 5620"/>
                      <a:gd name="connsiteX1" fmla="*/ 8970 w 8969"/>
                      <a:gd name="connsiteY1" fmla="*/ 3602 h 5620"/>
                      <a:gd name="connsiteX2" fmla="*/ 3986 w 8969"/>
                      <a:gd name="connsiteY2" fmla="*/ 37 h 5620"/>
                      <a:gd name="connsiteX3" fmla="*/ 0 w 8969"/>
                      <a:gd name="connsiteY3" fmla="*/ 2018 h 5620"/>
                      <a:gd name="connsiteX4" fmla="*/ 4983 w 8969"/>
                      <a:gd name="connsiteY4" fmla="*/ 5583 h 56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69" h="5620">
                        <a:moveTo>
                          <a:pt x="4983" y="5583"/>
                        </a:moveTo>
                        <a:cubicBezTo>
                          <a:pt x="6976" y="5781"/>
                          <a:pt x="8770" y="5187"/>
                          <a:pt x="8970" y="3602"/>
                        </a:cubicBezTo>
                        <a:cubicBezTo>
                          <a:pt x="8970" y="1423"/>
                          <a:pt x="6578" y="433"/>
                          <a:pt x="3986" y="37"/>
                        </a:cubicBezTo>
                        <a:cubicBezTo>
                          <a:pt x="1794" y="-161"/>
                          <a:pt x="399" y="433"/>
                          <a:pt x="0" y="2018"/>
                        </a:cubicBezTo>
                        <a:cubicBezTo>
                          <a:pt x="399" y="3998"/>
                          <a:pt x="2392" y="5187"/>
                          <a:pt x="4983" y="55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25" name="Freeform 3924">
                    <a:extLst>
                      <a:ext uri="{FF2B5EF4-FFF2-40B4-BE49-F238E27FC236}">
                        <a16:creationId xmlns:a16="http://schemas.microsoft.com/office/drawing/2014/main" id="{6941883B-F0B4-3F51-4085-948E460DB18C}"/>
                      </a:ext>
                    </a:extLst>
                  </p:cNvPr>
                  <p:cNvSpPr/>
                  <p:nvPr/>
                </p:nvSpPr>
                <p:spPr>
                  <a:xfrm>
                    <a:off x="2306519" y="5919796"/>
                    <a:ext cx="8252" cy="5570"/>
                  </a:xfrm>
                  <a:custGeom>
                    <a:avLst/>
                    <a:gdLst>
                      <a:gd name="connsiteX0" fmla="*/ 8234 w 8252"/>
                      <a:gd name="connsiteY0" fmla="*/ 3448 h 5570"/>
                      <a:gd name="connsiteX1" fmla="*/ 5045 w 8252"/>
                      <a:gd name="connsiteY1" fmla="*/ 279 h 5570"/>
                      <a:gd name="connsiteX2" fmla="*/ 61 w 8252"/>
                      <a:gd name="connsiteY2" fmla="*/ 2062 h 5570"/>
                      <a:gd name="connsiteX3" fmla="*/ 3251 w 8252"/>
                      <a:gd name="connsiteY3" fmla="*/ 5231 h 5570"/>
                      <a:gd name="connsiteX4" fmla="*/ 8234 w 8252"/>
                      <a:gd name="connsiteY4" fmla="*/ 3448 h 55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52" h="5570">
                        <a:moveTo>
                          <a:pt x="8234" y="3448"/>
                        </a:moveTo>
                        <a:cubicBezTo>
                          <a:pt x="8433" y="2062"/>
                          <a:pt x="7038" y="873"/>
                          <a:pt x="5045" y="279"/>
                        </a:cubicBezTo>
                        <a:cubicBezTo>
                          <a:pt x="2254" y="-514"/>
                          <a:pt x="460" y="477"/>
                          <a:pt x="61" y="2062"/>
                        </a:cubicBezTo>
                        <a:cubicBezTo>
                          <a:pt x="-337" y="3448"/>
                          <a:pt x="1258" y="4637"/>
                          <a:pt x="3251" y="5231"/>
                        </a:cubicBezTo>
                        <a:cubicBezTo>
                          <a:pt x="6041" y="6023"/>
                          <a:pt x="8035" y="5429"/>
                          <a:pt x="8234" y="34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26" name="Freeform 3925">
                    <a:extLst>
                      <a:ext uri="{FF2B5EF4-FFF2-40B4-BE49-F238E27FC236}">
                        <a16:creationId xmlns:a16="http://schemas.microsoft.com/office/drawing/2014/main" id="{86174485-6D1F-18A6-0B00-C356DF7D312F}"/>
                      </a:ext>
                    </a:extLst>
                  </p:cNvPr>
                  <p:cNvSpPr/>
                  <p:nvPr/>
                </p:nvSpPr>
                <p:spPr>
                  <a:xfrm>
                    <a:off x="2206519" y="6009214"/>
                    <a:ext cx="4886" cy="5942"/>
                  </a:xfrm>
                  <a:custGeom>
                    <a:avLst/>
                    <a:gdLst>
                      <a:gd name="connsiteX0" fmla="*/ 2791 w 4886"/>
                      <a:gd name="connsiteY0" fmla="*/ 792 h 5942"/>
                      <a:gd name="connsiteX1" fmla="*/ 1595 w 4886"/>
                      <a:gd name="connsiteY1" fmla="*/ 0 h 5942"/>
                      <a:gd name="connsiteX2" fmla="*/ 199 w 4886"/>
                      <a:gd name="connsiteY2" fmla="*/ 4556 h 5942"/>
                      <a:gd name="connsiteX3" fmla="*/ 0 w 4886"/>
                      <a:gd name="connsiteY3" fmla="*/ 5546 h 5942"/>
                      <a:gd name="connsiteX4" fmla="*/ 399 w 4886"/>
                      <a:gd name="connsiteY4" fmla="*/ 5943 h 5942"/>
                      <a:gd name="connsiteX5" fmla="*/ 2791 w 4886"/>
                      <a:gd name="connsiteY5" fmla="*/ 792 h 59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886" h="5942">
                        <a:moveTo>
                          <a:pt x="2791" y="792"/>
                        </a:moveTo>
                        <a:cubicBezTo>
                          <a:pt x="2392" y="594"/>
                          <a:pt x="1993" y="198"/>
                          <a:pt x="1595" y="0"/>
                        </a:cubicBezTo>
                        <a:cubicBezTo>
                          <a:pt x="1196" y="1585"/>
                          <a:pt x="598" y="3169"/>
                          <a:pt x="199" y="4556"/>
                        </a:cubicBezTo>
                        <a:cubicBezTo>
                          <a:pt x="199" y="4952"/>
                          <a:pt x="0" y="5348"/>
                          <a:pt x="0" y="5546"/>
                        </a:cubicBezTo>
                        <a:cubicBezTo>
                          <a:pt x="199" y="5745"/>
                          <a:pt x="199" y="5745"/>
                          <a:pt x="399" y="5943"/>
                        </a:cubicBezTo>
                        <a:cubicBezTo>
                          <a:pt x="2591" y="4754"/>
                          <a:pt x="7774" y="4556"/>
                          <a:pt x="2791" y="7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27" name="Freeform 3926">
                    <a:extLst>
                      <a:ext uri="{FF2B5EF4-FFF2-40B4-BE49-F238E27FC236}">
                        <a16:creationId xmlns:a16="http://schemas.microsoft.com/office/drawing/2014/main" id="{294F8894-736C-F915-1145-480E39C930A0}"/>
                      </a:ext>
                    </a:extLst>
                  </p:cNvPr>
                  <p:cNvSpPr/>
                  <p:nvPr/>
                </p:nvSpPr>
                <p:spPr>
                  <a:xfrm>
                    <a:off x="2206718" y="6015355"/>
                    <a:ext cx="199" cy="19808"/>
                  </a:xfrm>
                  <a:custGeom>
                    <a:avLst/>
                    <a:gdLst>
                      <a:gd name="connsiteX0" fmla="*/ 199 w 199"/>
                      <a:gd name="connsiteY0" fmla="*/ 0 h 19808"/>
                      <a:gd name="connsiteX1" fmla="*/ 199 w 199"/>
                      <a:gd name="connsiteY1" fmla="*/ 0 h 19808"/>
                      <a:gd name="connsiteX2" fmla="*/ 0 w 199"/>
                      <a:gd name="connsiteY2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808">
                        <a:moveTo>
                          <a:pt x="199" y="0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28" name="Freeform 3927">
                    <a:extLst>
                      <a:ext uri="{FF2B5EF4-FFF2-40B4-BE49-F238E27FC236}">
                        <a16:creationId xmlns:a16="http://schemas.microsoft.com/office/drawing/2014/main" id="{B0BE004D-DE7E-ADC3-2AF4-C995D0F3695B}"/>
                      </a:ext>
                    </a:extLst>
                  </p:cNvPr>
                  <p:cNvSpPr/>
                  <p:nvPr/>
                </p:nvSpPr>
                <p:spPr>
                  <a:xfrm>
                    <a:off x="2214492" y="6190879"/>
                    <a:ext cx="7443" cy="5283"/>
                  </a:xfrm>
                  <a:custGeom>
                    <a:avLst/>
                    <a:gdLst>
                      <a:gd name="connsiteX0" fmla="*/ 0 w 7443"/>
                      <a:gd name="connsiteY0" fmla="*/ 1369 h 5283"/>
                      <a:gd name="connsiteX1" fmla="*/ 3389 w 7443"/>
                      <a:gd name="connsiteY1" fmla="*/ 4934 h 5283"/>
                      <a:gd name="connsiteX2" fmla="*/ 7375 w 7443"/>
                      <a:gd name="connsiteY2" fmla="*/ 3548 h 5283"/>
                      <a:gd name="connsiteX3" fmla="*/ 4385 w 7443"/>
                      <a:gd name="connsiteY3" fmla="*/ 180 h 5283"/>
                      <a:gd name="connsiteX4" fmla="*/ 0 w 7443"/>
                      <a:gd name="connsiteY4" fmla="*/ 1369 h 52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43" h="5283">
                        <a:moveTo>
                          <a:pt x="0" y="1369"/>
                        </a:moveTo>
                        <a:cubicBezTo>
                          <a:pt x="0" y="2953"/>
                          <a:pt x="1395" y="4142"/>
                          <a:pt x="3389" y="4934"/>
                        </a:cubicBezTo>
                        <a:cubicBezTo>
                          <a:pt x="5780" y="5727"/>
                          <a:pt x="6976" y="5132"/>
                          <a:pt x="7375" y="3548"/>
                        </a:cubicBezTo>
                        <a:cubicBezTo>
                          <a:pt x="7774" y="1963"/>
                          <a:pt x="6378" y="774"/>
                          <a:pt x="4385" y="180"/>
                        </a:cubicBezTo>
                        <a:cubicBezTo>
                          <a:pt x="1993" y="-216"/>
                          <a:pt x="399" y="-18"/>
                          <a:pt x="0" y="13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29" name="Freeform 3928">
                    <a:extLst>
                      <a:ext uri="{FF2B5EF4-FFF2-40B4-BE49-F238E27FC236}">
                        <a16:creationId xmlns:a16="http://schemas.microsoft.com/office/drawing/2014/main" id="{46F22FB3-6C82-2F6D-D601-39285B12F764}"/>
                      </a:ext>
                    </a:extLst>
                  </p:cNvPr>
                  <p:cNvSpPr/>
                  <p:nvPr/>
                </p:nvSpPr>
                <p:spPr>
                  <a:xfrm>
                    <a:off x="2212100" y="5993633"/>
                    <a:ext cx="6572" cy="4569"/>
                  </a:xfrm>
                  <a:custGeom>
                    <a:avLst/>
                    <a:gdLst>
                      <a:gd name="connsiteX0" fmla="*/ 4186 w 6572"/>
                      <a:gd name="connsiteY0" fmla="*/ 328 h 4569"/>
                      <a:gd name="connsiteX1" fmla="*/ 797 w 6572"/>
                      <a:gd name="connsiteY1" fmla="*/ 130 h 4569"/>
                      <a:gd name="connsiteX2" fmla="*/ 0 w 6572"/>
                      <a:gd name="connsiteY2" fmla="*/ 2507 h 4569"/>
                      <a:gd name="connsiteX3" fmla="*/ 2990 w 6572"/>
                      <a:gd name="connsiteY3" fmla="*/ 4290 h 4569"/>
                      <a:gd name="connsiteX4" fmla="*/ 6378 w 6572"/>
                      <a:gd name="connsiteY4" fmla="*/ 3498 h 4569"/>
                      <a:gd name="connsiteX5" fmla="*/ 4186 w 6572"/>
                      <a:gd name="connsiteY5" fmla="*/ 328 h 45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572" h="4569">
                        <a:moveTo>
                          <a:pt x="4186" y="328"/>
                        </a:moveTo>
                        <a:cubicBezTo>
                          <a:pt x="2791" y="-68"/>
                          <a:pt x="1595" y="-68"/>
                          <a:pt x="797" y="130"/>
                        </a:cubicBezTo>
                        <a:cubicBezTo>
                          <a:pt x="598" y="923"/>
                          <a:pt x="199" y="1715"/>
                          <a:pt x="0" y="2507"/>
                        </a:cubicBezTo>
                        <a:cubicBezTo>
                          <a:pt x="598" y="3300"/>
                          <a:pt x="1794" y="3894"/>
                          <a:pt x="2990" y="4290"/>
                        </a:cubicBezTo>
                        <a:cubicBezTo>
                          <a:pt x="4585" y="4884"/>
                          <a:pt x="5980" y="4488"/>
                          <a:pt x="6378" y="3498"/>
                        </a:cubicBezTo>
                        <a:cubicBezTo>
                          <a:pt x="6976" y="2309"/>
                          <a:pt x="6179" y="1121"/>
                          <a:pt x="4186" y="3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30" name="Freeform 3929">
                    <a:extLst>
                      <a:ext uri="{FF2B5EF4-FFF2-40B4-BE49-F238E27FC236}">
                        <a16:creationId xmlns:a16="http://schemas.microsoft.com/office/drawing/2014/main" id="{1309134F-2274-B659-BAA4-09989B28B8DD}"/>
                      </a:ext>
                    </a:extLst>
                  </p:cNvPr>
                  <p:cNvSpPr/>
                  <p:nvPr/>
                </p:nvSpPr>
                <p:spPr>
                  <a:xfrm>
                    <a:off x="2293606" y="5915072"/>
                    <a:ext cx="7393" cy="5626"/>
                  </a:xfrm>
                  <a:custGeom>
                    <a:avLst/>
                    <a:gdLst>
                      <a:gd name="connsiteX0" fmla="*/ 19 w 7393"/>
                      <a:gd name="connsiteY0" fmla="*/ 2625 h 5626"/>
                      <a:gd name="connsiteX1" fmla="*/ 3806 w 7393"/>
                      <a:gd name="connsiteY1" fmla="*/ 5597 h 5626"/>
                      <a:gd name="connsiteX2" fmla="*/ 7394 w 7393"/>
                      <a:gd name="connsiteY2" fmla="*/ 3616 h 5626"/>
                      <a:gd name="connsiteX3" fmla="*/ 4205 w 7393"/>
                      <a:gd name="connsiteY3" fmla="*/ 248 h 5626"/>
                      <a:gd name="connsiteX4" fmla="*/ 19 w 7393"/>
                      <a:gd name="connsiteY4" fmla="*/ 2625 h 56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93" h="5626">
                        <a:moveTo>
                          <a:pt x="19" y="2625"/>
                        </a:moveTo>
                        <a:cubicBezTo>
                          <a:pt x="218" y="4210"/>
                          <a:pt x="1613" y="5200"/>
                          <a:pt x="3806" y="5597"/>
                        </a:cubicBezTo>
                        <a:cubicBezTo>
                          <a:pt x="6198" y="5795"/>
                          <a:pt x="7394" y="5002"/>
                          <a:pt x="7394" y="3616"/>
                        </a:cubicBezTo>
                        <a:cubicBezTo>
                          <a:pt x="7394" y="2229"/>
                          <a:pt x="6198" y="644"/>
                          <a:pt x="4205" y="248"/>
                        </a:cubicBezTo>
                        <a:cubicBezTo>
                          <a:pt x="1215" y="-544"/>
                          <a:pt x="-181" y="644"/>
                          <a:pt x="19" y="26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31" name="Freeform 3930">
                    <a:extLst>
                      <a:ext uri="{FF2B5EF4-FFF2-40B4-BE49-F238E27FC236}">
                        <a16:creationId xmlns:a16="http://schemas.microsoft.com/office/drawing/2014/main" id="{F773EA01-6756-086B-990B-B6139FA0895D}"/>
                      </a:ext>
                    </a:extLst>
                  </p:cNvPr>
                  <p:cNvSpPr/>
                  <p:nvPr/>
                </p:nvSpPr>
                <p:spPr>
                  <a:xfrm>
                    <a:off x="2207460" y="6038909"/>
                    <a:ext cx="8495" cy="5097"/>
                  </a:xfrm>
                  <a:custGeom>
                    <a:avLst/>
                    <a:gdLst>
                      <a:gd name="connsiteX0" fmla="*/ 56 w 8495"/>
                      <a:gd name="connsiteY0" fmla="*/ 1603 h 5097"/>
                      <a:gd name="connsiteX1" fmla="*/ 3644 w 8495"/>
                      <a:gd name="connsiteY1" fmla="*/ 4773 h 5097"/>
                      <a:gd name="connsiteX2" fmla="*/ 8228 w 8495"/>
                      <a:gd name="connsiteY2" fmla="*/ 3981 h 5097"/>
                      <a:gd name="connsiteX3" fmla="*/ 5637 w 8495"/>
                      <a:gd name="connsiteY3" fmla="*/ 811 h 5097"/>
                      <a:gd name="connsiteX4" fmla="*/ 56 w 8495"/>
                      <a:gd name="connsiteY4" fmla="*/ 1603 h 50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95" h="5097">
                        <a:moveTo>
                          <a:pt x="56" y="1603"/>
                        </a:moveTo>
                        <a:cubicBezTo>
                          <a:pt x="-343" y="2990"/>
                          <a:pt x="1451" y="4179"/>
                          <a:pt x="3644" y="4773"/>
                        </a:cubicBezTo>
                        <a:cubicBezTo>
                          <a:pt x="5836" y="5367"/>
                          <a:pt x="7431" y="5169"/>
                          <a:pt x="8228" y="3981"/>
                        </a:cubicBezTo>
                        <a:cubicBezTo>
                          <a:pt x="9225" y="2396"/>
                          <a:pt x="7232" y="1405"/>
                          <a:pt x="5637" y="811"/>
                        </a:cubicBezTo>
                        <a:cubicBezTo>
                          <a:pt x="3046" y="-377"/>
                          <a:pt x="454" y="-377"/>
                          <a:pt x="56" y="160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32" name="Freeform 3931">
                    <a:extLst>
                      <a:ext uri="{FF2B5EF4-FFF2-40B4-BE49-F238E27FC236}">
                        <a16:creationId xmlns:a16="http://schemas.microsoft.com/office/drawing/2014/main" id="{B374A2E7-9951-872D-631B-562FF97B8948}"/>
                      </a:ext>
                    </a:extLst>
                  </p:cNvPr>
                  <p:cNvSpPr/>
                  <p:nvPr/>
                </p:nvSpPr>
                <p:spPr>
                  <a:xfrm>
                    <a:off x="2241298" y="6074426"/>
                    <a:ext cx="13878" cy="7085"/>
                  </a:xfrm>
                  <a:custGeom>
                    <a:avLst/>
                    <a:gdLst>
                      <a:gd name="connsiteX0" fmla="*/ 13856 w 13878"/>
                      <a:gd name="connsiteY0" fmla="*/ 3922 h 7085"/>
                      <a:gd name="connsiteX1" fmla="*/ 11066 w 13878"/>
                      <a:gd name="connsiteY1" fmla="*/ 356 h 7085"/>
                      <a:gd name="connsiteX2" fmla="*/ 6681 w 13878"/>
                      <a:gd name="connsiteY2" fmla="*/ 2535 h 7085"/>
                      <a:gd name="connsiteX3" fmla="*/ 6880 w 13878"/>
                      <a:gd name="connsiteY3" fmla="*/ 3525 h 7085"/>
                      <a:gd name="connsiteX4" fmla="*/ 5086 w 13878"/>
                      <a:gd name="connsiteY4" fmla="*/ 2535 h 7085"/>
                      <a:gd name="connsiteX5" fmla="*/ 302 w 13878"/>
                      <a:gd name="connsiteY5" fmla="*/ 3129 h 7085"/>
                      <a:gd name="connsiteX6" fmla="*/ 2495 w 13878"/>
                      <a:gd name="connsiteY6" fmla="*/ 6695 h 7085"/>
                      <a:gd name="connsiteX7" fmla="*/ 7279 w 13878"/>
                      <a:gd name="connsiteY7" fmla="*/ 6101 h 7085"/>
                      <a:gd name="connsiteX8" fmla="*/ 7478 w 13878"/>
                      <a:gd name="connsiteY8" fmla="*/ 4516 h 7085"/>
                      <a:gd name="connsiteX9" fmla="*/ 10069 w 13878"/>
                      <a:gd name="connsiteY9" fmla="*/ 5704 h 7085"/>
                      <a:gd name="connsiteX10" fmla="*/ 13856 w 13878"/>
                      <a:gd name="connsiteY10" fmla="*/ 3922 h 70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3878" h="7085">
                        <a:moveTo>
                          <a:pt x="13856" y="3922"/>
                        </a:moveTo>
                        <a:cubicBezTo>
                          <a:pt x="14056" y="2535"/>
                          <a:pt x="12860" y="950"/>
                          <a:pt x="11066" y="356"/>
                        </a:cubicBezTo>
                        <a:cubicBezTo>
                          <a:pt x="8275" y="-634"/>
                          <a:pt x="6681" y="554"/>
                          <a:pt x="6681" y="2535"/>
                        </a:cubicBezTo>
                        <a:cubicBezTo>
                          <a:pt x="6681" y="2931"/>
                          <a:pt x="6681" y="3129"/>
                          <a:pt x="6880" y="3525"/>
                        </a:cubicBezTo>
                        <a:cubicBezTo>
                          <a:pt x="6481" y="3129"/>
                          <a:pt x="5883" y="2733"/>
                          <a:pt x="5086" y="2535"/>
                        </a:cubicBezTo>
                        <a:cubicBezTo>
                          <a:pt x="3093" y="1941"/>
                          <a:pt x="1100" y="1743"/>
                          <a:pt x="302" y="3129"/>
                        </a:cubicBezTo>
                        <a:cubicBezTo>
                          <a:pt x="-495" y="4318"/>
                          <a:pt x="302" y="5704"/>
                          <a:pt x="2495" y="6695"/>
                        </a:cubicBezTo>
                        <a:cubicBezTo>
                          <a:pt x="4488" y="7289"/>
                          <a:pt x="6481" y="7289"/>
                          <a:pt x="7279" y="6101"/>
                        </a:cubicBezTo>
                        <a:cubicBezTo>
                          <a:pt x="7677" y="5506"/>
                          <a:pt x="7478" y="5110"/>
                          <a:pt x="7478" y="4516"/>
                        </a:cubicBezTo>
                        <a:cubicBezTo>
                          <a:pt x="8076" y="5110"/>
                          <a:pt x="8873" y="5506"/>
                          <a:pt x="10069" y="5704"/>
                        </a:cubicBezTo>
                        <a:cubicBezTo>
                          <a:pt x="12461" y="6101"/>
                          <a:pt x="13657" y="5308"/>
                          <a:pt x="13856" y="39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33" name="Freeform 3932">
                    <a:extLst>
                      <a:ext uri="{FF2B5EF4-FFF2-40B4-BE49-F238E27FC236}">
                        <a16:creationId xmlns:a16="http://schemas.microsoft.com/office/drawing/2014/main" id="{B746EA69-01E0-12B0-46E8-7D762CD2D90F}"/>
                      </a:ext>
                    </a:extLst>
                  </p:cNvPr>
                  <p:cNvSpPr/>
                  <p:nvPr/>
                </p:nvSpPr>
                <p:spPr>
                  <a:xfrm>
                    <a:off x="2292389" y="5872985"/>
                    <a:ext cx="9853" cy="7821"/>
                  </a:xfrm>
                  <a:custGeom>
                    <a:avLst/>
                    <a:gdLst>
                      <a:gd name="connsiteX0" fmla="*/ 836 w 9853"/>
                      <a:gd name="connsiteY0" fmla="*/ 1728 h 7821"/>
                      <a:gd name="connsiteX1" fmla="*/ 836 w 9853"/>
                      <a:gd name="connsiteY1" fmla="*/ 2124 h 7821"/>
                      <a:gd name="connsiteX2" fmla="*/ 39 w 9853"/>
                      <a:gd name="connsiteY2" fmla="*/ 4699 h 7821"/>
                      <a:gd name="connsiteX3" fmla="*/ 1036 w 9853"/>
                      <a:gd name="connsiteY3" fmla="*/ 7670 h 7821"/>
                      <a:gd name="connsiteX4" fmla="*/ 1833 w 9853"/>
                      <a:gd name="connsiteY4" fmla="*/ 5095 h 7821"/>
                      <a:gd name="connsiteX5" fmla="*/ 1833 w 9853"/>
                      <a:gd name="connsiteY5" fmla="*/ 4105 h 7821"/>
                      <a:gd name="connsiteX6" fmla="*/ 5222 w 9853"/>
                      <a:gd name="connsiteY6" fmla="*/ 5293 h 7821"/>
                      <a:gd name="connsiteX7" fmla="*/ 9806 w 9853"/>
                      <a:gd name="connsiteY7" fmla="*/ 3709 h 7821"/>
                      <a:gd name="connsiteX8" fmla="*/ 5222 w 9853"/>
                      <a:gd name="connsiteY8" fmla="*/ 143 h 7821"/>
                      <a:gd name="connsiteX9" fmla="*/ 836 w 9853"/>
                      <a:gd name="connsiteY9" fmla="*/ 1728 h 78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9853" h="7821">
                        <a:moveTo>
                          <a:pt x="836" y="1728"/>
                        </a:moveTo>
                        <a:cubicBezTo>
                          <a:pt x="836" y="1926"/>
                          <a:pt x="836" y="1926"/>
                          <a:pt x="836" y="2124"/>
                        </a:cubicBezTo>
                        <a:cubicBezTo>
                          <a:pt x="438" y="2520"/>
                          <a:pt x="238" y="3510"/>
                          <a:pt x="39" y="4699"/>
                        </a:cubicBezTo>
                        <a:cubicBezTo>
                          <a:pt x="-160" y="7076"/>
                          <a:pt x="438" y="8264"/>
                          <a:pt x="1036" y="7670"/>
                        </a:cubicBezTo>
                        <a:cubicBezTo>
                          <a:pt x="1434" y="7274"/>
                          <a:pt x="1833" y="5689"/>
                          <a:pt x="1833" y="5095"/>
                        </a:cubicBezTo>
                        <a:cubicBezTo>
                          <a:pt x="1833" y="4699"/>
                          <a:pt x="1833" y="4303"/>
                          <a:pt x="1833" y="4105"/>
                        </a:cubicBezTo>
                        <a:cubicBezTo>
                          <a:pt x="2630" y="4699"/>
                          <a:pt x="4026" y="5095"/>
                          <a:pt x="5222" y="5293"/>
                        </a:cubicBezTo>
                        <a:cubicBezTo>
                          <a:pt x="7414" y="5491"/>
                          <a:pt x="9407" y="5293"/>
                          <a:pt x="9806" y="3709"/>
                        </a:cubicBezTo>
                        <a:cubicBezTo>
                          <a:pt x="10205" y="1728"/>
                          <a:pt x="8012" y="539"/>
                          <a:pt x="5222" y="143"/>
                        </a:cubicBezTo>
                        <a:cubicBezTo>
                          <a:pt x="3029" y="-253"/>
                          <a:pt x="1235" y="143"/>
                          <a:pt x="836" y="17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34" name="Freeform 3933">
                    <a:extLst>
                      <a:ext uri="{FF2B5EF4-FFF2-40B4-BE49-F238E27FC236}">
                        <a16:creationId xmlns:a16="http://schemas.microsoft.com/office/drawing/2014/main" id="{A74922FA-7BE2-9F53-D063-5961533C30A1}"/>
                      </a:ext>
                    </a:extLst>
                  </p:cNvPr>
                  <p:cNvSpPr/>
                  <p:nvPr/>
                </p:nvSpPr>
                <p:spPr>
                  <a:xfrm>
                    <a:off x="2246384" y="6042796"/>
                    <a:ext cx="6997" cy="5114"/>
                  </a:xfrm>
                  <a:custGeom>
                    <a:avLst/>
                    <a:gdLst>
                      <a:gd name="connsiteX0" fmla="*/ 6976 w 6997"/>
                      <a:gd name="connsiteY0" fmla="*/ 4055 h 5114"/>
                      <a:gd name="connsiteX1" fmla="*/ 3189 w 6997"/>
                      <a:gd name="connsiteY1" fmla="*/ 94 h 5114"/>
                      <a:gd name="connsiteX2" fmla="*/ 0 w 6997"/>
                      <a:gd name="connsiteY2" fmla="*/ 1282 h 5114"/>
                      <a:gd name="connsiteX3" fmla="*/ 3986 w 6997"/>
                      <a:gd name="connsiteY3" fmla="*/ 5046 h 5114"/>
                      <a:gd name="connsiteX4" fmla="*/ 6976 w 6997"/>
                      <a:gd name="connsiteY4" fmla="*/ 4055 h 51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97" h="5114">
                        <a:moveTo>
                          <a:pt x="6976" y="4055"/>
                        </a:moveTo>
                        <a:cubicBezTo>
                          <a:pt x="7176" y="2273"/>
                          <a:pt x="5980" y="688"/>
                          <a:pt x="3189" y="94"/>
                        </a:cubicBezTo>
                        <a:cubicBezTo>
                          <a:pt x="1794" y="-104"/>
                          <a:pt x="399" y="-104"/>
                          <a:pt x="0" y="1282"/>
                        </a:cubicBezTo>
                        <a:cubicBezTo>
                          <a:pt x="0" y="2867"/>
                          <a:pt x="997" y="4254"/>
                          <a:pt x="3986" y="5046"/>
                        </a:cubicBezTo>
                        <a:cubicBezTo>
                          <a:pt x="5382" y="5244"/>
                          <a:pt x="6777" y="5046"/>
                          <a:pt x="6976" y="40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35" name="Freeform 3934">
                    <a:extLst>
                      <a:ext uri="{FF2B5EF4-FFF2-40B4-BE49-F238E27FC236}">
                        <a16:creationId xmlns:a16="http://schemas.microsoft.com/office/drawing/2014/main" id="{2807A1EC-895B-CD3D-0AB8-6D0B5164327E}"/>
                      </a:ext>
                    </a:extLst>
                  </p:cNvPr>
                  <p:cNvSpPr/>
                  <p:nvPr/>
                </p:nvSpPr>
                <p:spPr>
                  <a:xfrm>
                    <a:off x="2257907" y="5974435"/>
                    <a:ext cx="8423" cy="5202"/>
                  </a:xfrm>
                  <a:custGeom>
                    <a:avLst/>
                    <a:gdLst>
                      <a:gd name="connsiteX0" fmla="*/ 38 w 8423"/>
                      <a:gd name="connsiteY0" fmla="*/ 1897 h 5202"/>
                      <a:gd name="connsiteX1" fmla="*/ 4025 w 8423"/>
                      <a:gd name="connsiteY1" fmla="*/ 5067 h 5202"/>
                      <a:gd name="connsiteX2" fmla="*/ 8410 w 8423"/>
                      <a:gd name="connsiteY2" fmla="*/ 2888 h 5202"/>
                      <a:gd name="connsiteX3" fmla="*/ 4623 w 8423"/>
                      <a:gd name="connsiteY3" fmla="*/ 114 h 5202"/>
                      <a:gd name="connsiteX4" fmla="*/ 38 w 8423"/>
                      <a:gd name="connsiteY4" fmla="*/ 1897 h 52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23" h="5202">
                        <a:moveTo>
                          <a:pt x="38" y="1897"/>
                        </a:moveTo>
                        <a:cubicBezTo>
                          <a:pt x="238" y="3284"/>
                          <a:pt x="1832" y="4472"/>
                          <a:pt x="4025" y="5067"/>
                        </a:cubicBezTo>
                        <a:cubicBezTo>
                          <a:pt x="6616" y="5463"/>
                          <a:pt x="8609" y="5067"/>
                          <a:pt x="8410" y="2888"/>
                        </a:cubicBezTo>
                        <a:cubicBezTo>
                          <a:pt x="8410" y="1501"/>
                          <a:pt x="6815" y="114"/>
                          <a:pt x="4623" y="114"/>
                        </a:cubicBezTo>
                        <a:cubicBezTo>
                          <a:pt x="2430" y="-84"/>
                          <a:pt x="-360" y="-282"/>
                          <a:pt x="38" y="18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36" name="Freeform 3935">
                    <a:extLst>
                      <a:ext uri="{FF2B5EF4-FFF2-40B4-BE49-F238E27FC236}">
                        <a16:creationId xmlns:a16="http://schemas.microsoft.com/office/drawing/2014/main" id="{54F75137-B517-3C9A-88DE-1942F86A6E65}"/>
                      </a:ext>
                    </a:extLst>
                  </p:cNvPr>
                  <p:cNvSpPr/>
                  <p:nvPr/>
                </p:nvSpPr>
                <p:spPr>
                  <a:xfrm>
                    <a:off x="2186785" y="6080328"/>
                    <a:ext cx="18206" cy="11520"/>
                  </a:xfrm>
                  <a:custGeom>
                    <a:avLst/>
                    <a:gdLst>
                      <a:gd name="connsiteX0" fmla="*/ 13355 w 18206"/>
                      <a:gd name="connsiteY0" fmla="*/ 11093 h 11520"/>
                      <a:gd name="connsiteX1" fmla="*/ 13554 w 18206"/>
                      <a:gd name="connsiteY1" fmla="*/ 11093 h 11520"/>
                      <a:gd name="connsiteX2" fmla="*/ 14152 w 18206"/>
                      <a:gd name="connsiteY2" fmla="*/ 11291 h 11520"/>
                      <a:gd name="connsiteX3" fmla="*/ 18139 w 18206"/>
                      <a:gd name="connsiteY3" fmla="*/ 9904 h 11520"/>
                      <a:gd name="connsiteX4" fmla="*/ 15149 w 18206"/>
                      <a:gd name="connsiteY4" fmla="*/ 6339 h 11520"/>
                      <a:gd name="connsiteX5" fmla="*/ 13953 w 18206"/>
                      <a:gd name="connsiteY5" fmla="*/ 6141 h 11520"/>
                      <a:gd name="connsiteX6" fmla="*/ 9368 w 18206"/>
                      <a:gd name="connsiteY6" fmla="*/ 4160 h 11520"/>
                      <a:gd name="connsiteX7" fmla="*/ 1594 w 18206"/>
                      <a:gd name="connsiteY7" fmla="*/ 0 h 11520"/>
                      <a:gd name="connsiteX8" fmla="*/ 0 w 18206"/>
                      <a:gd name="connsiteY8" fmla="*/ 5348 h 11520"/>
                      <a:gd name="connsiteX9" fmla="*/ 13355 w 18206"/>
                      <a:gd name="connsiteY9" fmla="*/ 11093 h 115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206" h="11520">
                        <a:moveTo>
                          <a:pt x="13355" y="11093"/>
                        </a:moveTo>
                        <a:lnTo>
                          <a:pt x="13554" y="11093"/>
                        </a:lnTo>
                        <a:lnTo>
                          <a:pt x="14152" y="11291"/>
                        </a:lnTo>
                        <a:cubicBezTo>
                          <a:pt x="16544" y="11885"/>
                          <a:pt x="17740" y="11291"/>
                          <a:pt x="18139" y="9904"/>
                        </a:cubicBezTo>
                        <a:cubicBezTo>
                          <a:pt x="18537" y="8518"/>
                          <a:pt x="17142" y="6933"/>
                          <a:pt x="15149" y="6339"/>
                        </a:cubicBezTo>
                        <a:lnTo>
                          <a:pt x="13953" y="6141"/>
                        </a:lnTo>
                        <a:cubicBezTo>
                          <a:pt x="12757" y="5348"/>
                          <a:pt x="11162" y="4754"/>
                          <a:pt x="9368" y="4160"/>
                        </a:cubicBezTo>
                        <a:cubicBezTo>
                          <a:pt x="6578" y="3169"/>
                          <a:pt x="4186" y="990"/>
                          <a:pt x="1594" y="0"/>
                        </a:cubicBezTo>
                        <a:cubicBezTo>
                          <a:pt x="997" y="1783"/>
                          <a:pt x="598" y="3566"/>
                          <a:pt x="0" y="5348"/>
                        </a:cubicBezTo>
                        <a:cubicBezTo>
                          <a:pt x="4584" y="7527"/>
                          <a:pt x="8970" y="9310"/>
                          <a:pt x="13355" y="110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37" name="Freeform 3936">
                    <a:extLst>
                      <a:ext uri="{FF2B5EF4-FFF2-40B4-BE49-F238E27FC236}">
                        <a16:creationId xmlns:a16="http://schemas.microsoft.com/office/drawing/2014/main" id="{88F32AE7-3AFF-3668-9E69-2EDBAEE3E68C}"/>
                      </a:ext>
                    </a:extLst>
                  </p:cNvPr>
                  <p:cNvSpPr/>
                  <p:nvPr/>
                </p:nvSpPr>
                <p:spPr>
                  <a:xfrm>
                    <a:off x="2274489" y="5864585"/>
                    <a:ext cx="7989" cy="5097"/>
                  </a:xfrm>
                  <a:custGeom>
                    <a:avLst/>
                    <a:gdLst>
                      <a:gd name="connsiteX0" fmla="*/ 0 w 7989"/>
                      <a:gd name="connsiteY0" fmla="*/ 2204 h 5097"/>
                      <a:gd name="connsiteX1" fmla="*/ 3787 w 7989"/>
                      <a:gd name="connsiteY1" fmla="*/ 4977 h 5097"/>
                      <a:gd name="connsiteX2" fmla="*/ 7973 w 7989"/>
                      <a:gd name="connsiteY2" fmla="*/ 3393 h 5097"/>
                      <a:gd name="connsiteX3" fmla="*/ 3588 w 7989"/>
                      <a:gd name="connsiteY3" fmla="*/ 25 h 5097"/>
                      <a:gd name="connsiteX4" fmla="*/ 0 w 7989"/>
                      <a:gd name="connsiteY4" fmla="*/ 2204 h 50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89" h="5097">
                        <a:moveTo>
                          <a:pt x="0" y="2204"/>
                        </a:moveTo>
                        <a:cubicBezTo>
                          <a:pt x="0" y="3987"/>
                          <a:pt x="1794" y="4581"/>
                          <a:pt x="3787" y="4977"/>
                        </a:cubicBezTo>
                        <a:cubicBezTo>
                          <a:pt x="5980" y="5374"/>
                          <a:pt x="7774" y="4779"/>
                          <a:pt x="7973" y="3393"/>
                        </a:cubicBezTo>
                        <a:cubicBezTo>
                          <a:pt x="8172" y="1610"/>
                          <a:pt x="6578" y="223"/>
                          <a:pt x="3588" y="25"/>
                        </a:cubicBezTo>
                        <a:cubicBezTo>
                          <a:pt x="1395" y="-173"/>
                          <a:pt x="199" y="818"/>
                          <a:pt x="0" y="22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38" name="Freeform 3937">
                    <a:extLst>
                      <a:ext uri="{FF2B5EF4-FFF2-40B4-BE49-F238E27FC236}">
                        <a16:creationId xmlns:a16="http://schemas.microsoft.com/office/drawing/2014/main" id="{36DDEE32-E19F-B52B-5604-128D4E1B2877}"/>
                      </a:ext>
                    </a:extLst>
                  </p:cNvPr>
                  <p:cNvSpPr/>
                  <p:nvPr/>
                </p:nvSpPr>
                <p:spPr>
                  <a:xfrm>
                    <a:off x="2257129" y="5922968"/>
                    <a:ext cx="7309" cy="5348"/>
                  </a:xfrm>
                  <a:custGeom>
                    <a:avLst/>
                    <a:gdLst>
                      <a:gd name="connsiteX0" fmla="*/ 19 w 7309"/>
                      <a:gd name="connsiteY0" fmla="*/ 2257 h 5348"/>
                      <a:gd name="connsiteX1" fmla="*/ 3208 w 7309"/>
                      <a:gd name="connsiteY1" fmla="*/ 5228 h 5348"/>
                      <a:gd name="connsiteX2" fmla="*/ 7195 w 7309"/>
                      <a:gd name="connsiteY2" fmla="*/ 3644 h 5348"/>
                      <a:gd name="connsiteX3" fmla="*/ 4803 w 7309"/>
                      <a:gd name="connsiteY3" fmla="*/ 276 h 5348"/>
                      <a:gd name="connsiteX4" fmla="*/ 19 w 7309"/>
                      <a:gd name="connsiteY4" fmla="*/ 2257 h 53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09" h="5348">
                        <a:moveTo>
                          <a:pt x="19" y="2257"/>
                        </a:moveTo>
                        <a:cubicBezTo>
                          <a:pt x="-180" y="3842"/>
                          <a:pt x="1215" y="4832"/>
                          <a:pt x="3208" y="5228"/>
                        </a:cubicBezTo>
                        <a:cubicBezTo>
                          <a:pt x="5401" y="5624"/>
                          <a:pt x="6995" y="5030"/>
                          <a:pt x="7195" y="3644"/>
                        </a:cubicBezTo>
                        <a:cubicBezTo>
                          <a:pt x="7593" y="2455"/>
                          <a:pt x="6995" y="870"/>
                          <a:pt x="4803" y="276"/>
                        </a:cubicBezTo>
                        <a:cubicBezTo>
                          <a:pt x="2012" y="-516"/>
                          <a:pt x="418" y="474"/>
                          <a:pt x="19" y="22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39" name="Freeform 3938">
                    <a:extLst>
                      <a:ext uri="{FF2B5EF4-FFF2-40B4-BE49-F238E27FC236}">
                        <a16:creationId xmlns:a16="http://schemas.microsoft.com/office/drawing/2014/main" id="{5EF9FEA0-2654-8341-A92F-FEDD9B32D084}"/>
                      </a:ext>
                    </a:extLst>
                  </p:cNvPr>
                  <p:cNvSpPr/>
                  <p:nvPr/>
                </p:nvSpPr>
                <p:spPr>
                  <a:xfrm>
                    <a:off x="2229486" y="6026935"/>
                    <a:ext cx="8127" cy="5572"/>
                  </a:xfrm>
                  <a:custGeom>
                    <a:avLst/>
                    <a:gdLst>
                      <a:gd name="connsiteX0" fmla="*/ 155 w 8127"/>
                      <a:gd name="connsiteY0" fmla="*/ 1494 h 5572"/>
                      <a:gd name="connsiteX1" fmla="*/ 2746 w 8127"/>
                      <a:gd name="connsiteY1" fmla="*/ 5060 h 5572"/>
                      <a:gd name="connsiteX2" fmla="*/ 8127 w 8127"/>
                      <a:gd name="connsiteY2" fmla="*/ 1890 h 5572"/>
                      <a:gd name="connsiteX3" fmla="*/ 155 w 8127"/>
                      <a:gd name="connsiteY3" fmla="*/ 1494 h 55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127" h="5572">
                        <a:moveTo>
                          <a:pt x="155" y="1494"/>
                        </a:moveTo>
                        <a:cubicBezTo>
                          <a:pt x="-444" y="2682"/>
                          <a:pt x="752" y="4465"/>
                          <a:pt x="2746" y="5060"/>
                        </a:cubicBezTo>
                        <a:cubicBezTo>
                          <a:pt x="7529" y="6644"/>
                          <a:pt x="7928" y="4267"/>
                          <a:pt x="8127" y="1890"/>
                        </a:cubicBezTo>
                        <a:cubicBezTo>
                          <a:pt x="5138" y="702"/>
                          <a:pt x="1948" y="-1477"/>
                          <a:pt x="155" y="14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40" name="Freeform 3939">
                    <a:extLst>
                      <a:ext uri="{FF2B5EF4-FFF2-40B4-BE49-F238E27FC236}">
                        <a16:creationId xmlns:a16="http://schemas.microsoft.com/office/drawing/2014/main" id="{A5E956C6-3BFC-A8F8-4D4E-AFDFD66AB359}"/>
                      </a:ext>
                    </a:extLst>
                  </p:cNvPr>
                  <p:cNvSpPr/>
                  <p:nvPr/>
                </p:nvSpPr>
                <p:spPr>
                  <a:xfrm>
                    <a:off x="2208595" y="6089346"/>
                    <a:ext cx="7509" cy="5275"/>
                  </a:xfrm>
                  <a:custGeom>
                    <a:avLst/>
                    <a:gdLst>
                      <a:gd name="connsiteX0" fmla="*/ 116 w 7509"/>
                      <a:gd name="connsiteY0" fmla="*/ 1084 h 5275"/>
                      <a:gd name="connsiteX1" fmla="*/ 3704 w 7509"/>
                      <a:gd name="connsiteY1" fmla="*/ 5046 h 5275"/>
                      <a:gd name="connsiteX2" fmla="*/ 7491 w 7509"/>
                      <a:gd name="connsiteY2" fmla="*/ 3659 h 5275"/>
                      <a:gd name="connsiteX3" fmla="*/ 4501 w 7509"/>
                      <a:gd name="connsiteY3" fmla="*/ 292 h 5275"/>
                      <a:gd name="connsiteX4" fmla="*/ 116 w 7509"/>
                      <a:gd name="connsiteY4" fmla="*/ 1084 h 52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09" h="5275">
                        <a:moveTo>
                          <a:pt x="116" y="1084"/>
                        </a:moveTo>
                        <a:cubicBezTo>
                          <a:pt x="-482" y="2867"/>
                          <a:pt x="1312" y="4254"/>
                          <a:pt x="3704" y="5046"/>
                        </a:cubicBezTo>
                        <a:cubicBezTo>
                          <a:pt x="5896" y="5640"/>
                          <a:pt x="7292" y="5046"/>
                          <a:pt x="7491" y="3659"/>
                        </a:cubicBezTo>
                        <a:cubicBezTo>
                          <a:pt x="7690" y="2273"/>
                          <a:pt x="6295" y="886"/>
                          <a:pt x="4501" y="292"/>
                        </a:cubicBezTo>
                        <a:cubicBezTo>
                          <a:pt x="2707" y="-104"/>
                          <a:pt x="514" y="-302"/>
                          <a:pt x="116" y="10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41" name="Freeform 3940">
                    <a:extLst>
                      <a:ext uri="{FF2B5EF4-FFF2-40B4-BE49-F238E27FC236}">
                        <a16:creationId xmlns:a16="http://schemas.microsoft.com/office/drawing/2014/main" id="{F848AD1D-0797-D1D4-AB3C-E25C57A41E1A}"/>
                      </a:ext>
                    </a:extLst>
                  </p:cNvPr>
                  <p:cNvSpPr/>
                  <p:nvPr/>
                </p:nvSpPr>
                <p:spPr>
                  <a:xfrm>
                    <a:off x="2253691" y="5904676"/>
                    <a:ext cx="7442" cy="4847"/>
                  </a:xfrm>
                  <a:custGeom>
                    <a:avLst/>
                    <a:gdLst>
                      <a:gd name="connsiteX0" fmla="*/ 4254 w 7442"/>
                      <a:gd name="connsiteY0" fmla="*/ 146 h 4847"/>
                      <a:gd name="connsiteX1" fmla="*/ 68 w 7442"/>
                      <a:gd name="connsiteY1" fmla="*/ 1532 h 4847"/>
                      <a:gd name="connsiteX2" fmla="*/ 3257 w 7442"/>
                      <a:gd name="connsiteY2" fmla="*/ 4702 h 4847"/>
                      <a:gd name="connsiteX3" fmla="*/ 7443 w 7442"/>
                      <a:gd name="connsiteY3" fmla="*/ 3315 h 4847"/>
                      <a:gd name="connsiteX4" fmla="*/ 4254 w 7442"/>
                      <a:gd name="connsiteY4" fmla="*/ 146 h 48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42" h="4847">
                        <a:moveTo>
                          <a:pt x="4254" y="146"/>
                        </a:moveTo>
                        <a:cubicBezTo>
                          <a:pt x="2261" y="-251"/>
                          <a:pt x="267" y="146"/>
                          <a:pt x="68" y="1532"/>
                        </a:cubicBezTo>
                        <a:cubicBezTo>
                          <a:pt x="-331" y="2919"/>
                          <a:pt x="1064" y="4107"/>
                          <a:pt x="3257" y="4702"/>
                        </a:cubicBezTo>
                        <a:cubicBezTo>
                          <a:pt x="5250" y="5098"/>
                          <a:pt x="6845" y="4702"/>
                          <a:pt x="7443" y="3315"/>
                        </a:cubicBezTo>
                        <a:cubicBezTo>
                          <a:pt x="7443" y="1730"/>
                          <a:pt x="6446" y="542"/>
                          <a:pt x="4254" y="1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42" name="Freeform 3941">
                    <a:extLst>
                      <a:ext uri="{FF2B5EF4-FFF2-40B4-BE49-F238E27FC236}">
                        <a16:creationId xmlns:a16="http://schemas.microsoft.com/office/drawing/2014/main" id="{4DB208DA-F23E-C5DA-108D-D7A7CE799860}"/>
                      </a:ext>
                    </a:extLst>
                  </p:cNvPr>
                  <p:cNvSpPr/>
                  <p:nvPr/>
                </p:nvSpPr>
                <p:spPr>
                  <a:xfrm>
                    <a:off x="2212172" y="6070226"/>
                    <a:ext cx="7103" cy="4422"/>
                  </a:xfrm>
                  <a:custGeom>
                    <a:avLst/>
                    <a:gdLst>
                      <a:gd name="connsiteX0" fmla="*/ 7104 w 7103"/>
                      <a:gd name="connsiteY0" fmla="*/ 2773 h 4422"/>
                      <a:gd name="connsiteX1" fmla="*/ 3316 w 7103"/>
                      <a:gd name="connsiteY1" fmla="*/ 0 h 4422"/>
                      <a:gd name="connsiteX2" fmla="*/ 127 w 7103"/>
                      <a:gd name="connsiteY2" fmla="*/ 991 h 4422"/>
                      <a:gd name="connsiteX3" fmla="*/ 3117 w 7103"/>
                      <a:gd name="connsiteY3" fmla="*/ 4160 h 4422"/>
                      <a:gd name="connsiteX4" fmla="*/ 7104 w 7103"/>
                      <a:gd name="connsiteY4" fmla="*/ 2773 h 44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03" h="4422">
                        <a:moveTo>
                          <a:pt x="7104" y="2773"/>
                        </a:moveTo>
                        <a:cubicBezTo>
                          <a:pt x="6904" y="1188"/>
                          <a:pt x="5509" y="0"/>
                          <a:pt x="3316" y="0"/>
                        </a:cubicBezTo>
                        <a:cubicBezTo>
                          <a:pt x="2121" y="0"/>
                          <a:pt x="526" y="396"/>
                          <a:pt x="127" y="991"/>
                        </a:cubicBezTo>
                        <a:cubicBezTo>
                          <a:pt x="-471" y="2377"/>
                          <a:pt x="1124" y="3566"/>
                          <a:pt x="3117" y="4160"/>
                        </a:cubicBezTo>
                        <a:cubicBezTo>
                          <a:pt x="5509" y="4754"/>
                          <a:pt x="6904" y="4358"/>
                          <a:pt x="7104" y="27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43" name="Freeform 3942">
                    <a:extLst>
                      <a:ext uri="{FF2B5EF4-FFF2-40B4-BE49-F238E27FC236}">
                        <a16:creationId xmlns:a16="http://schemas.microsoft.com/office/drawing/2014/main" id="{8228F62B-96D2-CE62-9A53-1E1559D187DB}"/>
                      </a:ext>
                    </a:extLst>
                  </p:cNvPr>
                  <p:cNvSpPr/>
                  <p:nvPr/>
                </p:nvSpPr>
                <p:spPr>
                  <a:xfrm>
                    <a:off x="2178950" y="6144045"/>
                    <a:ext cx="7763" cy="5258"/>
                  </a:xfrm>
                  <a:custGeom>
                    <a:avLst/>
                    <a:gdLst>
                      <a:gd name="connsiteX0" fmla="*/ 3052 w 7763"/>
                      <a:gd name="connsiteY0" fmla="*/ 4821 h 5258"/>
                      <a:gd name="connsiteX1" fmla="*/ 7636 w 7763"/>
                      <a:gd name="connsiteY1" fmla="*/ 4029 h 5258"/>
                      <a:gd name="connsiteX2" fmla="*/ 4646 w 7763"/>
                      <a:gd name="connsiteY2" fmla="*/ 463 h 5258"/>
                      <a:gd name="connsiteX3" fmla="*/ 62 w 7763"/>
                      <a:gd name="connsiteY3" fmla="*/ 1256 h 5258"/>
                      <a:gd name="connsiteX4" fmla="*/ 3052 w 7763"/>
                      <a:gd name="connsiteY4" fmla="*/ 4821 h 52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63" h="5258">
                        <a:moveTo>
                          <a:pt x="3052" y="4821"/>
                        </a:moveTo>
                        <a:cubicBezTo>
                          <a:pt x="5045" y="5416"/>
                          <a:pt x="7038" y="5614"/>
                          <a:pt x="7636" y="4029"/>
                        </a:cubicBezTo>
                        <a:cubicBezTo>
                          <a:pt x="8234" y="2642"/>
                          <a:pt x="6639" y="1256"/>
                          <a:pt x="4646" y="463"/>
                        </a:cubicBezTo>
                        <a:cubicBezTo>
                          <a:pt x="2653" y="-329"/>
                          <a:pt x="660" y="-131"/>
                          <a:pt x="62" y="1256"/>
                        </a:cubicBezTo>
                        <a:cubicBezTo>
                          <a:pt x="-337" y="2642"/>
                          <a:pt x="1258" y="3831"/>
                          <a:pt x="3052" y="48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44" name="Freeform 3943">
                    <a:extLst>
                      <a:ext uri="{FF2B5EF4-FFF2-40B4-BE49-F238E27FC236}">
                        <a16:creationId xmlns:a16="http://schemas.microsoft.com/office/drawing/2014/main" id="{B57BC60D-9B58-04E3-AF75-95B09398EC20}"/>
                      </a:ext>
                    </a:extLst>
                  </p:cNvPr>
                  <p:cNvSpPr/>
                  <p:nvPr/>
                </p:nvSpPr>
                <p:spPr>
                  <a:xfrm>
                    <a:off x="2201673" y="6124871"/>
                    <a:ext cx="7854" cy="5370"/>
                  </a:xfrm>
                  <a:custGeom>
                    <a:avLst/>
                    <a:gdLst>
                      <a:gd name="connsiteX0" fmla="*/ 4846 w 7854"/>
                      <a:gd name="connsiteY0" fmla="*/ 621 h 5370"/>
                      <a:gd name="connsiteX1" fmla="*/ 261 w 7854"/>
                      <a:gd name="connsiteY1" fmla="*/ 1017 h 5370"/>
                      <a:gd name="connsiteX2" fmla="*/ 3849 w 7854"/>
                      <a:gd name="connsiteY2" fmla="*/ 5177 h 5370"/>
                      <a:gd name="connsiteX3" fmla="*/ 7836 w 7854"/>
                      <a:gd name="connsiteY3" fmla="*/ 4186 h 5370"/>
                      <a:gd name="connsiteX4" fmla="*/ 4846 w 7854"/>
                      <a:gd name="connsiteY4" fmla="*/ 621 h 5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54" h="5370">
                        <a:moveTo>
                          <a:pt x="4846" y="621"/>
                        </a:moveTo>
                        <a:cubicBezTo>
                          <a:pt x="2853" y="-172"/>
                          <a:pt x="1059" y="-370"/>
                          <a:pt x="261" y="1017"/>
                        </a:cubicBezTo>
                        <a:cubicBezTo>
                          <a:pt x="-735" y="2800"/>
                          <a:pt x="1258" y="3988"/>
                          <a:pt x="3849" y="5177"/>
                        </a:cubicBezTo>
                        <a:cubicBezTo>
                          <a:pt x="5444" y="5375"/>
                          <a:pt x="7637" y="5771"/>
                          <a:pt x="7836" y="4186"/>
                        </a:cubicBezTo>
                        <a:cubicBezTo>
                          <a:pt x="8035" y="2403"/>
                          <a:pt x="6640" y="1413"/>
                          <a:pt x="4846" y="6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45" name="Freeform 3944">
                    <a:extLst>
                      <a:ext uri="{FF2B5EF4-FFF2-40B4-BE49-F238E27FC236}">
                        <a16:creationId xmlns:a16="http://schemas.microsoft.com/office/drawing/2014/main" id="{C7FA73D2-509C-0F78-A5E7-EE43ED2AAA2A}"/>
                      </a:ext>
                    </a:extLst>
                  </p:cNvPr>
                  <p:cNvSpPr/>
                  <p:nvPr/>
                </p:nvSpPr>
                <p:spPr>
                  <a:xfrm>
                    <a:off x="2298387" y="5897177"/>
                    <a:ext cx="6997" cy="4701"/>
                  </a:xfrm>
                  <a:custGeom>
                    <a:avLst/>
                    <a:gdLst>
                      <a:gd name="connsiteX0" fmla="*/ 22 w 6997"/>
                      <a:gd name="connsiteY0" fmla="*/ 1306 h 4701"/>
                      <a:gd name="connsiteX1" fmla="*/ 3012 w 6997"/>
                      <a:gd name="connsiteY1" fmla="*/ 4476 h 4701"/>
                      <a:gd name="connsiteX2" fmla="*/ 6998 w 6997"/>
                      <a:gd name="connsiteY2" fmla="*/ 2891 h 4701"/>
                      <a:gd name="connsiteX3" fmla="*/ 4606 w 6997"/>
                      <a:gd name="connsiteY3" fmla="*/ 316 h 4701"/>
                      <a:gd name="connsiteX4" fmla="*/ 22 w 6997"/>
                      <a:gd name="connsiteY4" fmla="*/ 1306 h 47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97" h="4701">
                        <a:moveTo>
                          <a:pt x="22" y="1306"/>
                        </a:moveTo>
                        <a:cubicBezTo>
                          <a:pt x="-178" y="2891"/>
                          <a:pt x="1018" y="4080"/>
                          <a:pt x="3012" y="4476"/>
                        </a:cubicBezTo>
                        <a:cubicBezTo>
                          <a:pt x="5005" y="5070"/>
                          <a:pt x="6998" y="4476"/>
                          <a:pt x="6998" y="2891"/>
                        </a:cubicBezTo>
                        <a:cubicBezTo>
                          <a:pt x="6998" y="2099"/>
                          <a:pt x="5802" y="910"/>
                          <a:pt x="4606" y="316"/>
                        </a:cubicBezTo>
                        <a:cubicBezTo>
                          <a:pt x="2613" y="-278"/>
                          <a:pt x="620" y="-80"/>
                          <a:pt x="22" y="13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46" name="Freeform 3945">
                    <a:extLst>
                      <a:ext uri="{FF2B5EF4-FFF2-40B4-BE49-F238E27FC236}">
                        <a16:creationId xmlns:a16="http://schemas.microsoft.com/office/drawing/2014/main" id="{FF114D8D-4ADA-9C8F-5682-E71F9B1996EA}"/>
                      </a:ext>
                    </a:extLst>
                  </p:cNvPr>
                  <p:cNvSpPr/>
                  <p:nvPr/>
                </p:nvSpPr>
                <p:spPr>
                  <a:xfrm>
                    <a:off x="2229181" y="5832696"/>
                    <a:ext cx="8337" cy="14429"/>
                  </a:xfrm>
                  <a:custGeom>
                    <a:avLst/>
                    <a:gdLst>
                      <a:gd name="connsiteX0" fmla="*/ 61 w 8337"/>
                      <a:gd name="connsiteY0" fmla="*/ 11511 h 14429"/>
                      <a:gd name="connsiteX1" fmla="*/ 3450 w 8337"/>
                      <a:gd name="connsiteY1" fmla="*/ 14284 h 14429"/>
                      <a:gd name="connsiteX2" fmla="*/ 7636 w 8337"/>
                      <a:gd name="connsiteY2" fmla="*/ 12897 h 14429"/>
                      <a:gd name="connsiteX3" fmla="*/ 6240 w 8337"/>
                      <a:gd name="connsiteY3" fmla="*/ 10520 h 14429"/>
                      <a:gd name="connsiteX4" fmla="*/ 6240 w 8337"/>
                      <a:gd name="connsiteY4" fmla="*/ 8539 h 14429"/>
                      <a:gd name="connsiteX5" fmla="*/ 5443 w 8337"/>
                      <a:gd name="connsiteY5" fmla="*/ 5172 h 14429"/>
                      <a:gd name="connsiteX6" fmla="*/ 7436 w 8337"/>
                      <a:gd name="connsiteY6" fmla="*/ 7153 h 14429"/>
                      <a:gd name="connsiteX7" fmla="*/ 8234 w 8337"/>
                      <a:gd name="connsiteY7" fmla="*/ 3191 h 14429"/>
                      <a:gd name="connsiteX8" fmla="*/ 6240 w 8337"/>
                      <a:gd name="connsiteY8" fmla="*/ 21 h 14429"/>
                      <a:gd name="connsiteX9" fmla="*/ 5044 w 8337"/>
                      <a:gd name="connsiteY9" fmla="*/ 3389 h 14429"/>
                      <a:gd name="connsiteX10" fmla="*/ 5443 w 8337"/>
                      <a:gd name="connsiteY10" fmla="*/ 5172 h 14429"/>
                      <a:gd name="connsiteX11" fmla="*/ 4048 w 8337"/>
                      <a:gd name="connsiteY11" fmla="*/ 3389 h 14429"/>
                      <a:gd name="connsiteX12" fmla="*/ 3051 w 8337"/>
                      <a:gd name="connsiteY12" fmla="*/ 7945 h 14429"/>
                      <a:gd name="connsiteX13" fmla="*/ 3450 w 8337"/>
                      <a:gd name="connsiteY13" fmla="*/ 9728 h 14429"/>
                      <a:gd name="connsiteX14" fmla="*/ 61 w 8337"/>
                      <a:gd name="connsiteY14" fmla="*/ 11511 h 144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8337" h="14429">
                        <a:moveTo>
                          <a:pt x="61" y="11511"/>
                        </a:moveTo>
                        <a:cubicBezTo>
                          <a:pt x="-337" y="12897"/>
                          <a:pt x="1257" y="13888"/>
                          <a:pt x="3450" y="14284"/>
                        </a:cubicBezTo>
                        <a:cubicBezTo>
                          <a:pt x="5443" y="14680"/>
                          <a:pt x="7237" y="14284"/>
                          <a:pt x="7636" y="12897"/>
                        </a:cubicBezTo>
                        <a:cubicBezTo>
                          <a:pt x="7636" y="11907"/>
                          <a:pt x="7038" y="11114"/>
                          <a:pt x="6240" y="10520"/>
                        </a:cubicBezTo>
                        <a:cubicBezTo>
                          <a:pt x="6240" y="9926"/>
                          <a:pt x="6240" y="9332"/>
                          <a:pt x="6240" y="8539"/>
                        </a:cubicBezTo>
                        <a:cubicBezTo>
                          <a:pt x="6041" y="7351"/>
                          <a:pt x="5842" y="6162"/>
                          <a:pt x="5443" y="5172"/>
                        </a:cubicBezTo>
                        <a:cubicBezTo>
                          <a:pt x="6041" y="6558"/>
                          <a:pt x="6639" y="7153"/>
                          <a:pt x="7436" y="7153"/>
                        </a:cubicBezTo>
                        <a:cubicBezTo>
                          <a:pt x="8433" y="6756"/>
                          <a:pt x="8433" y="5172"/>
                          <a:pt x="8234" y="3191"/>
                        </a:cubicBezTo>
                        <a:cubicBezTo>
                          <a:pt x="7835" y="1012"/>
                          <a:pt x="7038" y="-177"/>
                          <a:pt x="6240" y="21"/>
                        </a:cubicBezTo>
                        <a:cubicBezTo>
                          <a:pt x="5443" y="220"/>
                          <a:pt x="4646" y="1012"/>
                          <a:pt x="5044" y="3389"/>
                        </a:cubicBezTo>
                        <a:cubicBezTo>
                          <a:pt x="5244" y="4181"/>
                          <a:pt x="5244" y="4577"/>
                          <a:pt x="5443" y="5172"/>
                        </a:cubicBezTo>
                        <a:cubicBezTo>
                          <a:pt x="5044" y="4181"/>
                          <a:pt x="4646" y="3587"/>
                          <a:pt x="4048" y="3389"/>
                        </a:cubicBezTo>
                        <a:cubicBezTo>
                          <a:pt x="2852" y="3191"/>
                          <a:pt x="2652" y="5370"/>
                          <a:pt x="3051" y="7945"/>
                        </a:cubicBezTo>
                        <a:cubicBezTo>
                          <a:pt x="3251" y="8539"/>
                          <a:pt x="3251" y="9133"/>
                          <a:pt x="3450" y="9728"/>
                        </a:cubicBezTo>
                        <a:cubicBezTo>
                          <a:pt x="1855" y="9728"/>
                          <a:pt x="460" y="10520"/>
                          <a:pt x="61" y="115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47" name="Freeform 3946">
                    <a:extLst>
                      <a:ext uri="{FF2B5EF4-FFF2-40B4-BE49-F238E27FC236}">
                        <a16:creationId xmlns:a16="http://schemas.microsoft.com/office/drawing/2014/main" id="{20D80DB0-5809-1AA9-BA84-09B5CA414976}"/>
                      </a:ext>
                    </a:extLst>
                  </p:cNvPr>
                  <p:cNvSpPr/>
                  <p:nvPr/>
                </p:nvSpPr>
                <p:spPr>
                  <a:xfrm>
                    <a:off x="2308833" y="6055894"/>
                    <a:ext cx="7383" cy="5056"/>
                  </a:xfrm>
                  <a:custGeom>
                    <a:avLst/>
                    <a:gdLst>
                      <a:gd name="connsiteX0" fmla="*/ 2930 w 7383"/>
                      <a:gd name="connsiteY0" fmla="*/ 4824 h 5056"/>
                      <a:gd name="connsiteX1" fmla="*/ 7315 w 7383"/>
                      <a:gd name="connsiteY1" fmla="*/ 3635 h 5056"/>
                      <a:gd name="connsiteX2" fmla="*/ 4525 w 7383"/>
                      <a:gd name="connsiteY2" fmla="*/ 267 h 5056"/>
                      <a:gd name="connsiteX3" fmla="*/ 140 w 7383"/>
                      <a:gd name="connsiteY3" fmla="*/ 1456 h 5056"/>
                      <a:gd name="connsiteX4" fmla="*/ 2930 w 7383"/>
                      <a:gd name="connsiteY4" fmla="*/ 4824 h 50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83" h="5056">
                        <a:moveTo>
                          <a:pt x="2930" y="4824"/>
                        </a:moveTo>
                        <a:cubicBezTo>
                          <a:pt x="4923" y="5418"/>
                          <a:pt x="6518" y="4824"/>
                          <a:pt x="7315" y="3635"/>
                        </a:cubicBezTo>
                        <a:cubicBezTo>
                          <a:pt x="7714" y="2050"/>
                          <a:pt x="6319" y="862"/>
                          <a:pt x="4525" y="267"/>
                        </a:cubicBezTo>
                        <a:cubicBezTo>
                          <a:pt x="2532" y="-327"/>
                          <a:pt x="738" y="69"/>
                          <a:pt x="140" y="1456"/>
                        </a:cubicBezTo>
                        <a:cubicBezTo>
                          <a:pt x="-458" y="3041"/>
                          <a:pt x="937" y="4229"/>
                          <a:pt x="2930" y="48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48" name="Freeform 3947">
                    <a:extLst>
                      <a:ext uri="{FF2B5EF4-FFF2-40B4-BE49-F238E27FC236}">
                        <a16:creationId xmlns:a16="http://schemas.microsoft.com/office/drawing/2014/main" id="{855F4BE6-0E83-EFD5-3594-C037A0A461FE}"/>
                      </a:ext>
                    </a:extLst>
                  </p:cNvPr>
                  <p:cNvSpPr/>
                  <p:nvPr/>
                </p:nvSpPr>
                <p:spPr>
                  <a:xfrm>
                    <a:off x="2287822" y="6114809"/>
                    <a:ext cx="11781" cy="8481"/>
                  </a:xfrm>
                  <a:custGeom>
                    <a:avLst/>
                    <a:gdLst>
                      <a:gd name="connsiteX0" fmla="*/ 11782 w 11781"/>
                      <a:gd name="connsiteY0" fmla="*/ 3948 h 8481"/>
                      <a:gd name="connsiteX1" fmla="*/ 8991 w 11781"/>
                      <a:gd name="connsiteY1" fmla="*/ 383 h 8481"/>
                      <a:gd name="connsiteX2" fmla="*/ 4008 w 11781"/>
                      <a:gd name="connsiteY2" fmla="*/ 1967 h 8481"/>
                      <a:gd name="connsiteX3" fmla="*/ 4008 w 11781"/>
                      <a:gd name="connsiteY3" fmla="*/ 2165 h 8481"/>
                      <a:gd name="connsiteX4" fmla="*/ 21 w 11781"/>
                      <a:gd name="connsiteY4" fmla="*/ 3354 h 8481"/>
                      <a:gd name="connsiteX5" fmla="*/ 3609 w 11781"/>
                      <a:gd name="connsiteY5" fmla="*/ 7910 h 8481"/>
                      <a:gd name="connsiteX6" fmla="*/ 8792 w 11781"/>
                      <a:gd name="connsiteY6" fmla="*/ 6523 h 8481"/>
                      <a:gd name="connsiteX7" fmla="*/ 8592 w 11781"/>
                      <a:gd name="connsiteY7" fmla="*/ 5137 h 8481"/>
                      <a:gd name="connsiteX8" fmla="*/ 11782 w 11781"/>
                      <a:gd name="connsiteY8" fmla="*/ 3948 h 84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781" h="8481">
                        <a:moveTo>
                          <a:pt x="11782" y="3948"/>
                        </a:moveTo>
                        <a:cubicBezTo>
                          <a:pt x="11782" y="2561"/>
                          <a:pt x="10984" y="977"/>
                          <a:pt x="8991" y="383"/>
                        </a:cubicBezTo>
                        <a:cubicBezTo>
                          <a:pt x="6400" y="-410"/>
                          <a:pt x="4407" y="-14"/>
                          <a:pt x="4008" y="1967"/>
                        </a:cubicBezTo>
                        <a:cubicBezTo>
                          <a:pt x="4008" y="1967"/>
                          <a:pt x="4008" y="2165"/>
                          <a:pt x="4008" y="2165"/>
                        </a:cubicBezTo>
                        <a:cubicBezTo>
                          <a:pt x="2214" y="1769"/>
                          <a:pt x="619" y="1769"/>
                          <a:pt x="21" y="3354"/>
                        </a:cubicBezTo>
                        <a:cubicBezTo>
                          <a:pt x="-178" y="5335"/>
                          <a:pt x="1018" y="6919"/>
                          <a:pt x="3609" y="7910"/>
                        </a:cubicBezTo>
                        <a:cubicBezTo>
                          <a:pt x="6400" y="8900"/>
                          <a:pt x="8592" y="8702"/>
                          <a:pt x="8792" y="6523"/>
                        </a:cubicBezTo>
                        <a:cubicBezTo>
                          <a:pt x="8792" y="6127"/>
                          <a:pt x="8792" y="5533"/>
                          <a:pt x="8592" y="5137"/>
                        </a:cubicBezTo>
                        <a:cubicBezTo>
                          <a:pt x="10386" y="5335"/>
                          <a:pt x="11184" y="4740"/>
                          <a:pt x="11782" y="39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49" name="Freeform 3948">
                    <a:extLst>
                      <a:ext uri="{FF2B5EF4-FFF2-40B4-BE49-F238E27FC236}">
                        <a16:creationId xmlns:a16="http://schemas.microsoft.com/office/drawing/2014/main" id="{0D85F700-8878-8A41-368E-8810AEA35B8C}"/>
                      </a:ext>
                    </a:extLst>
                  </p:cNvPr>
                  <p:cNvSpPr/>
                  <p:nvPr/>
                </p:nvSpPr>
                <p:spPr>
                  <a:xfrm>
                    <a:off x="2345912" y="5966754"/>
                    <a:ext cx="7130" cy="5131"/>
                  </a:xfrm>
                  <a:custGeom>
                    <a:avLst/>
                    <a:gdLst>
                      <a:gd name="connsiteX0" fmla="*/ 6912 w 7130"/>
                      <a:gd name="connsiteY0" fmla="*/ 3635 h 5131"/>
                      <a:gd name="connsiteX1" fmla="*/ 4719 w 7130"/>
                      <a:gd name="connsiteY1" fmla="*/ 267 h 5131"/>
                      <a:gd name="connsiteX2" fmla="*/ 135 w 7130"/>
                      <a:gd name="connsiteY2" fmla="*/ 1456 h 5131"/>
                      <a:gd name="connsiteX3" fmla="*/ 2527 w 7130"/>
                      <a:gd name="connsiteY3" fmla="*/ 4824 h 5131"/>
                      <a:gd name="connsiteX4" fmla="*/ 6912 w 7130"/>
                      <a:gd name="connsiteY4" fmla="*/ 3635 h 51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30" h="5131">
                        <a:moveTo>
                          <a:pt x="6912" y="3635"/>
                        </a:moveTo>
                        <a:cubicBezTo>
                          <a:pt x="7510" y="2248"/>
                          <a:pt x="6912" y="862"/>
                          <a:pt x="4719" y="267"/>
                        </a:cubicBezTo>
                        <a:cubicBezTo>
                          <a:pt x="2726" y="-327"/>
                          <a:pt x="932" y="69"/>
                          <a:pt x="135" y="1456"/>
                        </a:cubicBezTo>
                        <a:cubicBezTo>
                          <a:pt x="-264" y="2843"/>
                          <a:pt x="135" y="4229"/>
                          <a:pt x="2527" y="4824"/>
                        </a:cubicBezTo>
                        <a:cubicBezTo>
                          <a:pt x="4520" y="5418"/>
                          <a:pt x="6314" y="5220"/>
                          <a:pt x="6912" y="36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50" name="Freeform 3949">
                    <a:extLst>
                      <a:ext uri="{FF2B5EF4-FFF2-40B4-BE49-F238E27FC236}">
                        <a16:creationId xmlns:a16="http://schemas.microsoft.com/office/drawing/2014/main" id="{6D0B3079-87CC-56C5-5A79-877B595CC131}"/>
                      </a:ext>
                    </a:extLst>
                  </p:cNvPr>
                  <p:cNvSpPr/>
                  <p:nvPr/>
                </p:nvSpPr>
                <p:spPr>
                  <a:xfrm>
                    <a:off x="2353903" y="5949311"/>
                    <a:ext cx="7966" cy="5379"/>
                  </a:xfrm>
                  <a:custGeom>
                    <a:avLst/>
                    <a:gdLst>
                      <a:gd name="connsiteX0" fmla="*/ 3306 w 7966"/>
                      <a:gd name="connsiteY0" fmla="*/ 5033 h 5379"/>
                      <a:gd name="connsiteX1" fmla="*/ 7691 w 7966"/>
                      <a:gd name="connsiteY1" fmla="*/ 4835 h 5379"/>
                      <a:gd name="connsiteX2" fmla="*/ 5499 w 7966"/>
                      <a:gd name="connsiteY2" fmla="*/ 477 h 5379"/>
                      <a:gd name="connsiteX3" fmla="*/ 117 w 7966"/>
                      <a:gd name="connsiteY3" fmla="*/ 1864 h 5379"/>
                      <a:gd name="connsiteX4" fmla="*/ 3306 w 7966"/>
                      <a:gd name="connsiteY4" fmla="*/ 5033 h 53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66" h="5379">
                        <a:moveTo>
                          <a:pt x="3306" y="5033"/>
                        </a:moveTo>
                        <a:cubicBezTo>
                          <a:pt x="5100" y="5429"/>
                          <a:pt x="7293" y="5627"/>
                          <a:pt x="7691" y="4835"/>
                        </a:cubicBezTo>
                        <a:cubicBezTo>
                          <a:pt x="8488" y="2656"/>
                          <a:pt x="7492" y="1269"/>
                          <a:pt x="5499" y="477"/>
                        </a:cubicBezTo>
                        <a:cubicBezTo>
                          <a:pt x="2708" y="-513"/>
                          <a:pt x="715" y="81"/>
                          <a:pt x="117" y="1864"/>
                        </a:cubicBezTo>
                        <a:cubicBezTo>
                          <a:pt x="-481" y="3448"/>
                          <a:pt x="1313" y="4637"/>
                          <a:pt x="3306" y="50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51" name="Freeform 3950">
                    <a:extLst>
                      <a:ext uri="{FF2B5EF4-FFF2-40B4-BE49-F238E27FC236}">
                        <a16:creationId xmlns:a16="http://schemas.microsoft.com/office/drawing/2014/main" id="{CF77F2FE-7ED2-B8E1-E702-DB3C2CEE7AA8}"/>
                      </a:ext>
                    </a:extLst>
                  </p:cNvPr>
                  <p:cNvSpPr/>
                  <p:nvPr/>
                </p:nvSpPr>
                <p:spPr>
                  <a:xfrm>
                    <a:off x="2345675" y="6007589"/>
                    <a:ext cx="7321" cy="5148"/>
                  </a:xfrm>
                  <a:custGeom>
                    <a:avLst/>
                    <a:gdLst>
                      <a:gd name="connsiteX0" fmla="*/ 2564 w 7321"/>
                      <a:gd name="connsiteY0" fmla="*/ 4795 h 5148"/>
                      <a:gd name="connsiteX1" fmla="*/ 7149 w 7321"/>
                      <a:gd name="connsiteY1" fmla="*/ 4002 h 5148"/>
                      <a:gd name="connsiteX2" fmla="*/ 4757 w 7321"/>
                      <a:gd name="connsiteY2" fmla="*/ 437 h 5148"/>
                      <a:gd name="connsiteX3" fmla="*/ 172 w 7321"/>
                      <a:gd name="connsiteY3" fmla="*/ 1229 h 5148"/>
                      <a:gd name="connsiteX4" fmla="*/ 2564 w 7321"/>
                      <a:gd name="connsiteY4" fmla="*/ 4795 h 51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21" h="5148">
                        <a:moveTo>
                          <a:pt x="2564" y="4795"/>
                        </a:moveTo>
                        <a:cubicBezTo>
                          <a:pt x="4358" y="5191"/>
                          <a:pt x="6352" y="5587"/>
                          <a:pt x="7149" y="4002"/>
                        </a:cubicBezTo>
                        <a:cubicBezTo>
                          <a:pt x="7747" y="2616"/>
                          <a:pt x="6750" y="1229"/>
                          <a:pt x="4757" y="437"/>
                        </a:cubicBezTo>
                        <a:cubicBezTo>
                          <a:pt x="2963" y="-158"/>
                          <a:pt x="770" y="-356"/>
                          <a:pt x="172" y="1229"/>
                        </a:cubicBezTo>
                        <a:cubicBezTo>
                          <a:pt x="-426" y="2616"/>
                          <a:pt x="571" y="4002"/>
                          <a:pt x="2564" y="47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52" name="Freeform 3951">
                    <a:extLst>
                      <a:ext uri="{FF2B5EF4-FFF2-40B4-BE49-F238E27FC236}">
                        <a16:creationId xmlns:a16="http://schemas.microsoft.com/office/drawing/2014/main" id="{EDCA3A4F-F56D-6E9A-0314-CA66558EE11B}"/>
                      </a:ext>
                    </a:extLst>
                  </p:cNvPr>
                  <p:cNvSpPr/>
                  <p:nvPr/>
                </p:nvSpPr>
                <p:spPr>
                  <a:xfrm>
                    <a:off x="2315351" y="5929266"/>
                    <a:ext cx="6204" cy="4384"/>
                  </a:xfrm>
                  <a:custGeom>
                    <a:avLst/>
                    <a:gdLst>
                      <a:gd name="connsiteX0" fmla="*/ 6179 w 6204"/>
                      <a:gd name="connsiteY0" fmla="*/ 3090 h 4384"/>
                      <a:gd name="connsiteX1" fmla="*/ 3787 w 6204"/>
                      <a:gd name="connsiteY1" fmla="*/ 119 h 4384"/>
                      <a:gd name="connsiteX2" fmla="*/ 0 w 6204"/>
                      <a:gd name="connsiteY2" fmla="*/ 1902 h 4384"/>
                      <a:gd name="connsiteX3" fmla="*/ 2591 w 6204"/>
                      <a:gd name="connsiteY3" fmla="*/ 4279 h 4384"/>
                      <a:gd name="connsiteX4" fmla="*/ 6179 w 6204"/>
                      <a:gd name="connsiteY4" fmla="*/ 3090 h 43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04" h="4384">
                        <a:moveTo>
                          <a:pt x="6179" y="3090"/>
                        </a:moveTo>
                        <a:cubicBezTo>
                          <a:pt x="6378" y="1307"/>
                          <a:pt x="5382" y="317"/>
                          <a:pt x="3787" y="119"/>
                        </a:cubicBezTo>
                        <a:cubicBezTo>
                          <a:pt x="1595" y="-277"/>
                          <a:pt x="199" y="317"/>
                          <a:pt x="0" y="1902"/>
                        </a:cubicBezTo>
                        <a:cubicBezTo>
                          <a:pt x="0" y="3090"/>
                          <a:pt x="997" y="3883"/>
                          <a:pt x="2591" y="4279"/>
                        </a:cubicBezTo>
                        <a:cubicBezTo>
                          <a:pt x="4784" y="4675"/>
                          <a:pt x="5980" y="3883"/>
                          <a:pt x="6179" y="30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53" name="Freeform 3952">
                    <a:extLst>
                      <a:ext uri="{FF2B5EF4-FFF2-40B4-BE49-F238E27FC236}">
                        <a16:creationId xmlns:a16="http://schemas.microsoft.com/office/drawing/2014/main" id="{BB2CC2CB-79FF-8093-3263-A47D8F7164C5}"/>
                      </a:ext>
                    </a:extLst>
                  </p:cNvPr>
                  <p:cNvSpPr/>
                  <p:nvPr/>
                </p:nvSpPr>
                <p:spPr>
                  <a:xfrm>
                    <a:off x="2211074" y="6000991"/>
                    <a:ext cx="6874" cy="4974"/>
                  </a:xfrm>
                  <a:custGeom>
                    <a:avLst/>
                    <a:gdLst>
                      <a:gd name="connsiteX0" fmla="*/ 3617 w 6874"/>
                      <a:gd name="connsiteY0" fmla="*/ 4856 h 4974"/>
                      <a:gd name="connsiteX1" fmla="*/ 6806 w 6874"/>
                      <a:gd name="connsiteY1" fmla="*/ 3073 h 4974"/>
                      <a:gd name="connsiteX2" fmla="*/ 3019 w 6874"/>
                      <a:gd name="connsiteY2" fmla="*/ 102 h 4974"/>
                      <a:gd name="connsiteX3" fmla="*/ 29 w 6874"/>
                      <a:gd name="connsiteY3" fmla="*/ 1885 h 4974"/>
                      <a:gd name="connsiteX4" fmla="*/ 3617 w 6874"/>
                      <a:gd name="connsiteY4" fmla="*/ 4856 h 49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74" h="4974">
                        <a:moveTo>
                          <a:pt x="3617" y="4856"/>
                        </a:moveTo>
                        <a:cubicBezTo>
                          <a:pt x="5810" y="5252"/>
                          <a:pt x="7205" y="4658"/>
                          <a:pt x="6806" y="3073"/>
                        </a:cubicBezTo>
                        <a:cubicBezTo>
                          <a:pt x="6408" y="1687"/>
                          <a:pt x="5012" y="498"/>
                          <a:pt x="3019" y="102"/>
                        </a:cubicBezTo>
                        <a:cubicBezTo>
                          <a:pt x="627" y="-294"/>
                          <a:pt x="-170" y="498"/>
                          <a:pt x="29" y="1885"/>
                        </a:cubicBezTo>
                        <a:cubicBezTo>
                          <a:pt x="29" y="3668"/>
                          <a:pt x="1624" y="4460"/>
                          <a:pt x="3617" y="48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54" name="Freeform 3953">
                    <a:extLst>
                      <a:ext uri="{FF2B5EF4-FFF2-40B4-BE49-F238E27FC236}">
                        <a16:creationId xmlns:a16="http://schemas.microsoft.com/office/drawing/2014/main" id="{9E28023D-B6BB-3055-2D06-3E307F7073B3}"/>
                      </a:ext>
                    </a:extLst>
                  </p:cNvPr>
                  <p:cNvSpPr/>
                  <p:nvPr/>
                </p:nvSpPr>
                <p:spPr>
                  <a:xfrm>
                    <a:off x="2250154" y="6060890"/>
                    <a:ext cx="6815" cy="4683"/>
                  </a:xfrm>
                  <a:custGeom>
                    <a:avLst/>
                    <a:gdLst>
                      <a:gd name="connsiteX0" fmla="*/ 4003 w 6815"/>
                      <a:gd name="connsiteY0" fmla="*/ 4582 h 4683"/>
                      <a:gd name="connsiteX1" fmla="*/ 6794 w 6815"/>
                      <a:gd name="connsiteY1" fmla="*/ 2799 h 4683"/>
                      <a:gd name="connsiteX2" fmla="*/ 4003 w 6815"/>
                      <a:gd name="connsiteY2" fmla="*/ 422 h 4683"/>
                      <a:gd name="connsiteX3" fmla="*/ 17 w 6815"/>
                      <a:gd name="connsiteY3" fmla="*/ 1412 h 4683"/>
                      <a:gd name="connsiteX4" fmla="*/ 4003 w 6815"/>
                      <a:gd name="connsiteY4" fmla="*/ 4582 h 46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15" h="4683">
                        <a:moveTo>
                          <a:pt x="4003" y="4582"/>
                        </a:moveTo>
                        <a:cubicBezTo>
                          <a:pt x="5797" y="4978"/>
                          <a:pt x="6993" y="4186"/>
                          <a:pt x="6794" y="2799"/>
                        </a:cubicBezTo>
                        <a:cubicBezTo>
                          <a:pt x="6594" y="2007"/>
                          <a:pt x="5199" y="818"/>
                          <a:pt x="4003" y="422"/>
                        </a:cubicBezTo>
                        <a:cubicBezTo>
                          <a:pt x="2209" y="-172"/>
                          <a:pt x="17" y="-370"/>
                          <a:pt x="17" y="1412"/>
                        </a:cubicBezTo>
                        <a:cubicBezTo>
                          <a:pt x="-183" y="2997"/>
                          <a:pt x="1412" y="3988"/>
                          <a:pt x="4003" y="45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55" name="Freeform 3954">
                    <a:extLst>
                      <a:ext uri="{FF2B5EF4-FFF2-40B4-BE49-F238E27FC236}">
                        <a16:creationId xmlns:a16="http://schemas.microsoft.com/office/drawing/2014/main" id="{996B4DC4-B7C2-B7B9-06ED-3D5993FE72B1}"/>
                      </a:ext>
                    </a:extLst>
                  </p:cNvPr>
                  <p:cNvSpPr/>
                  <p:nvPr/>
                </p:nvSpPr>
                <p:spPr>
                  <a:xfrm>
                    <a:off x="2163108" y="6187137"/>
                    <a:ext cx="22092" cy="20846"/>
                  </a:xfrm>
                  <a:custGeom>
                    <a:avLst/>
                    <a:gdLst>
                      <a:gd name="connsiteX0" fmla="*/ 555 w 22092"/>
                      <a:gd name="connsiteY0" fmla="*/ 951 h 20846"/>
                      <a:gd name="connsiteX1" fmla="*/ 2947 w 22092"/>
                      <a:gd name="connsiteY1" fmla="*/ 5705 h 20846"/>
                      <a:gd name="connsiteX2" fmla="*/ 13512 w 22092"/>
                      <a:gd name="connsiteY2" fmla="*/ 17590 h 20846"/>
                      <a:gd name="connsiteX3" fmla="*/ 15505 w 22092"/>
                      <a:gd name="connsiteY3" fmla="*/ 19967 h 20846"/>
                      <a:gd name="connsiteX4" fmla="*/ 22083 w 22092"/>
                      <a:gd name="connsiteY4" fmla="*/ 17392 h 20846"/>
                      <a:gd name="connsiteX5" fmla="*/ 6934 w 22092"/>
                      <a:gd name="connsiteY5" fmla="*/ 1743 h 20846"/>
                      <a:gd name="connsiteX6" fmla="*/ 555 w 22092"/>
                      <a:gd name="connsiteY6" fmla="*/ 951 h 208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92" h="20846">
                        <a:moveTo>
                          <a:pt x="555" y="951"/>
                        </a:moveTo>
                        <a:cubicBezTo>
                          <a:pt x="-840" y="2535"/>
                          <a:pt x="555" y="4516"/>
                          <a:pt x="2947" y="5705"/>
                        </a:cubicBezTo>
                        <a:cubicBezTo>
                          <a:pt x="9326" y="8676"/>
                          <a:pt x="16302" y="11251"/>
                          <a:pt x="13512" y="17590"/>
                        </a:cubicBezTo>
                        <a:cubicBezTo>
                          <a:pt x="13312" y="18184"/>
                          <a:pt x="15106" y="19373"/>
                          <a:pt x="15505" y="19967"/>
                        </a:cubicBezTo>
                        <a:cubicBezTo>
                          <a:pt x="19491" y="21948"/>
                          <a:pt x="22282" y="20363"/>
                          <a:pt x="22083" y="17392"/>
                        </a:cubicBezTo>
                        <a:cubicBezTo>
                          <a:pt x="21485" y="10261"/>
                          <a:pt x="13312" y="6497"/>
                          <a:pt x="6934" y="1743"/>
                        </a:cubicBezTo>
                        <a:cubicBezTo>
                          <a:pt x="4741" y="158"/>
                          <a:pt x="1951" y="-832"/>
                          <a:pt x="555" y="9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56" name="Freeform 3955">
                    <a:extLst>
                      <a:ext uri="{FF2B5EF4-FFF2-40B4-BE49-F238E27FC236}">
                        <a16:creationId xmlns:a16="http://schemas.microsoft.com/office/drawing/2014/main" id="{BDA9153C-D259-1CF4-08FF-1F5B59CA26C9}"/>
                      </a:ext>
                    </a:extLst>
                  </p:cNvPr>
                  <p:cNvSpPr/>
                  <p:nvPr/>
                </p:nvSpPr>
                <p:spPr>
                  <a:xfrm>
                    <a:off x="2303914" y="6153500"/>
                    <a:ext cx="21242" cy="24139"/>
                  </a:xfrm>
                  <a:custGeom>
                    <a:avLst/>
                    <a:gdLst>
                      <a:gd name="connsiteX0" fmla="*/ 14028 w 21242"/>
                      <a:gd name="connsiteY0" fmla="*/ 1507 h 24139"/>
                      <a:gd name="connsiteX1" fmla="*/ 7052 w 21242"/>
                      <a:gd name="connsiteY1" fmla="*/ 319 h 24139"/>
                      <a:gd name="connsiteX2" fmla="*/ 7849 w 21242"/>
                      <a:gd name="connsiteY2" fmla="*/ 4875 h 24139"/>
                      <a:gd name="connsiteX3" fmla="*/ 11238 w 21242"/>
                      <a:gd name="connsiteY3" fmla="*/ 9827 h 24139"/>
                      <a:gd name="connsiteX4" fmla="*/ 9245 w 21242"/>
                      <a:gd name="connsiteY4" fmla="*/ 9431 h 24139"/>
                      <a:gd name="connsiteX5" fmla="*/ 5657 w 21242"/>
                      <a:gd name="connsiteY5" fmla="*/ 11016 h 24139"/>
                      <a:gd name="connsiteX6" fmla="*/ 2467 w 21242"/>
                      <a:gd name="connsiteY6" fmla="*/ 14581 h 24139"/>
                      <a:gd name="connsiteX7" fmla="*/ 3065 w 21242"/>
                      <a:gd name="connsiteY7" fmla="*/ 15374 h 24139"/>
                      <a:gd name="connsiteX8" fmla="*/ 76 w 21242"/>
                      <a:gd name="connsiteY8" fmla="*/ 18543 h 24139"/>
                      <a:gd name="connsiteX9" fmla="*/ 3265 w 21242"/>
                      <a:gd name="connsiteY9" fmla="*/ 23099 h 24139"/>
                      <a:gd name="connsiteX10" fmla="*/ 8647 w 21242"/>
                      <a:gd name="connsiteY10" fmla="*/ 24089 h 24139"/>
                      <a:gd name="connsiteX11" fmla="*/ 10839 w 21242"/>
                      <a:gd name="connsiteY11" fmla="*/ 20326 h 24139"/>
                      <a:gd name="connsiteX12" fmla="*/ 8647 w 21242"/>
                      <a:gd name="connsiteY12" fmla="*/ 16958 h 24139"/>
                      <a:gd name="connsiteX13" fmla="*/ 11039 w 21242"/>
                      <a:gd name="connsiteY13" fmla="*/ 15968 h 24139"/>
                      <a:gd name="connsiteX14" fmla="*/ 14028 w 21242"/>
                      <a:gd name="connsiteY14" fmla="*/ 14581 h 24139"/>
                      <a:gd name="connsiteX15" fmla="*/ 20606 w 21242"/>
                      <a:gd name="connsiteY15" fmla="*/ 14581 h 24139"/>
                      <a:gd name="connsiteX16" fmla="*/ 14028 w 21242"/>
                      <a:gd name="connsiteY16" fmla="*/ 1507 h 241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1242" h="24139">
                        <a:moveTo>
                          <a:pt x="14028" y="1507"/>
                        </a:moveTo>
                        <a:cubicBezTo>
                          <a:pt x="11836" y="319"/>
                          <a:pt x="9045" y="-473"/>
                          <a:pt x="7052" y="319"/>
                        </a:cubicBezTo>
                        <a:cubicBezTo>
                          <a:pt x="4062" y="1309"/>
                          <a:pt x="6255" y="3290"/>
                          <a:pt x="7849" y="4875"/>
                        </a:cubicBezTo>
                        <a:cubicBezTo>
                          <a:pt x="9444" y="6460"/>
                          <a:pt x="10640" y="8044"/>
                          <a:pt x="11238" y="9827"/>
                        </a:cubicBezTo>
                        <a:cubicBezTo>
                          <a:pt x="10640" y="9629"/>
                          <a:pt x="10042" y="9431"/>
                          <a:pt x="9245" y="9431"/>
                        </a:cubicBezTo>
                        <a:cubicBezTo>
                          <a:pt x="7052" y="9431"/>
                          <a:pt x="6055" y="10025"/>
                          <a:pt x="5657" y="11016"/>
                        </a:cubicBezTo>
                        <a:cubicBezTo>
                          <a:pt x="2667" y="10818"/>
                          <a:pt x="1471" y="12402"/>
                          <a:pt x="2467" y="14581"/>
                        </a:cubicBezTo>
                        <a:cubicBezTo>
                          <a:pt x="2667" y="14977"/>
                          <a:pt x="2866" y="15176"/>
                          <a:pt x="3065" y="15374"/>
                        </a:cubicBezTo>
                        <a:cubicBezTo>
                          <a:pt x="1471" y="15968"/>
                          <a:pt x="474" y="16958"/>
                          <a:pt x="76" y="18543"/>
                        </a:cubicBezTo>
                        <a:cubicBezTo>
                          <a:pt x="-323" y="20326"/>
                          <a:pt x="873" y="22109"/>
                          <a:pt x="3265" y="23099"/>
                        </a:cubicBezTo>
                        <a:cubicBezTo>
                          <a:pt x="4859" y="23892"/>
                          <a:pt x="7052" y="24288"/>
                          <a:pt x="8647" y="24089"/>
                        </a:cubicBezTo>
                        <a:cubicBezTo>
                          <a:pt x="11238" y="23892"/>
                          <a:pt x="11836" y="22307"/>
                          <a:pt x="10839" y="20326"/>
                        </a:cubicBezTo>
                        <a:cubicBezTo>
                          <a:pt x="10241" y="19137"/>
                          <a:pt x="9444" y="18147"/>
                          <a:pt x="8647" y="16958"/>
                        </a:cubicBezTo>
                        <a:cubicBezTo>
                          <a:pt x="9842" y="16958"/>
                          <a:pt x="10640" y="16562"/>
                          <a:pt x="11039" y="15968"/>
                        </a:cubicBezTo>
                        <a:cubicBezTo>
                          <a:pt x="12434" y="15770"/>
                          <a:pt x="13430" y="15374"/>
                          <a:pt x="14028" y="14581"/>
                        </a:cubicBezTo>
                        <a:cubicBezTo>
                          <a:pt x="16620" y="15770"/>
                          <a:pt x="19211" y="17355"/>
                          <a:pt x="20606" y="14581"/>
                        </a:cubicBezTo>
                        <a:cubicBezTo>
                          <a:pt x="22799" y="11016"/>
                          <a:pt x="19011" y="4281"/>
                          <a:pt x="14028" y="15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57" name="Freeform 3956">
                    <a:extLst>
                      <a:ext uri="{FF2B5EF4-FFF2-40B4-BE49-F238E27FC236}">
                        <a16:creationId xmlns:a16="http://schemas.microsoft.com/office/drawing/2014/main" id="{FE4E7A95-A037-D861-8E72-EC76B9E30AF9}"/>
                      </a:ext>
                    </a:extLst>
                  </p:cNvPr>
                  <p:cNvSpPr/>
                  <p:nvPr/>
                </p:nvSpPr>
                <p:spPr>
                  <a:xfrm>
                    <a:off x="2274507" y="6197329"/>
                    <a:ext cx="17901" cy="12970"/>
                  </a:xfrm>
                  <a:custGeom>
                    <a:avLst/>
                    <a:gdLst>
                      <a:gd name="connsiteX0" fmla="*/ 17722 w 17901"/>
                      <a:gd name="connsiteY0" fmla="*/ 6012 h 12970"/>
                      <a:gd name="connsiteX1" fmla="*/ 10745 w 17901"/>
                      <a:gd name="connsiteY1" fmla="*/ 267 h 12970"/>
                      <a:gd name="connsiteX2" fmla="*/ 6161 w 17901"/>
                      <a:gd name="connsiteY2" fmla="*/ 1456 h 12970"/>
                      <a:gd name="connsiteX3" fmla="*/ 8353 w 17901"/>
                      <a:gd name="connsiteY3" fmla="*/ 7002 h 12970"/>
                      <a:gd name="connsiteX4" fmla="*/ 7556 w 17901"/>
                      <a:gd name="connsiteY4" fmla="*/ 6606 h 12970"/>
                      <a:gd name="connsiteX5" fmla="*/ 380 w 17901"/>
                      <a:gd name="connsiteY5" fmla="*/ 7597 h 12970"/>
                      <a:gd name="connsiteX6" fmla="*/ 2971 w 17901"/>
                      <a:gd name="connsiteY6" fmla="*/ 12549 h 12970"/>
                      <a:gd name="connsiteX7" fmla="*/ 9350 w 17901"/>
                      <a:gd name="connsiteY7" fmla="*/ 10568 h 12970"/>
                      <a:gd name="connsiteX8" fmla="*/ 9350 w 17901"/>
                      <a:gd name="connsiteY8" fmla="*/ 10172 h 12970"/>
                      <a:gd name="connsiteX9" fmla="*/ 10147 w 17901"/>
                      <a:gd name="connsiteY9" fmla="*/ 11955 h 12970"/>
                      <a:gd name="connsiteX10" fmla="*/ 13934 w 17901"/>
                      <a:gd name="connsiteY10" fmla="*/ 12747 h 12970"/>
                      <a:gd name="connsiteX11" fmla="*/ 17722 w 17901"/>
                      <a:gd name="connsiteY11" fmla="*/ 6012 h 129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7901" h="12970">
                        <a:moveTo>
                          <a:pt x="17722" y="6012"/>
                        </a:moveTo>
                        <a:cubicBezTo>
                          <a:pt x="17124" y="3041"/>
                          <a:pt x="14333" y="1258"/>
                          <a:pt x="10745" y="267"/>
                        </a:cubicBezTo>
                        <a:cubicBezTo>
                          <a:pt x="8553" y="-327"/>
                          <a:pt x="7157" y="69"/>
                          <a:pt x="6161" y="1456"/>
                        </a:cubicBezTo>
                        <a:cubicBezTo>
                          <a:pt x="6759" y="3239"/>
                          <a:pt x="7556" y="5220"/>
                          <a:pt x="8353" y="7002"/>
                        </a:cubicBezTo>
                        <a:cubicBezTo>
                          <a:pt x="8154" y="6804"/>
                          <a:pt x="7955" y="6606"/>
                          <a:pt x="7556" y="6606"/>
                        </a:cubicBezTo>
                        <a:cubicBezTo>
                          <a:pt x="4367" y="5220"/>
                          <a:pt x="1776" y="5418"/>
                          <a:pt x="380" y="7597"/>
                        </a:cubicBezTo>
                        <a:cubicBezTo>
                          <a:pt x="-616" y="9379"/>
                          <a:pt x="380" y="10964"/>
                          <a:pt x="2971" y="12549"/>
                        </a:cubicBezTo>
                        <a:cubicBezTo>
                          <a:pt x="6360" y="13539"/>
                          <a:pt x="8553" y="12747"/>
                          <a:pt x="9350" y="10568"/>
                        </a:cubicBezTo>
                        <a:lnTo>
                          <a:pt x="9350" y="10172"/>
                        </a:lnTo>
                        <a:cubicBezTo>
                          <a:pt x="9549" y="10766"/>
                          <a:pt x="9749" y="11360"/>
                          <a:pt x="10147" y="11955"/>
                        </a:cubicBezTo>
                        <a:cubicBezTo>
                          <a:pt x="10745" y="12945"/>
                          <a:pt x="12739" y="13143"/>
                          <a:pt x="13934" y="12747"/>
                        </a:cubicBezTo>
                        <a:cubicBezTo>
                          <a:pt x="17522" y="11558"/>
                          <a:pt x="18320" y="8983"/>
                          <a:pt x="17722" y="60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58" name="Freeform 3957">
                    <a:extLst>
                      <a:ext uri="{FF2B5EF4-FFF2-40B4-BE49-F238E27FC236}">
                        <a16:creationId xmlns:a16="http://schemas.microsoft.com/office/drawing/2014/main" id="{ECBF2BEF-5434-D068-C03F-3C9843C55BBB}"/>
                      </a:ext>
                    </a:extLst>
                  </p:cNvPr>
                  <p:cNvSpPr/>
                  <p:nvPr/>
                </p:nvSpPr>
                <p:spPr>
                  <a:xfrm>
                    <a:off x="2232605" y="6203414"/>
                    <a:ext cx="11959" cy="10316"/>
                  </a:xfrm>
                  <a:custGeom>
                    <a:avLst/>
                    <a:gdLst>
                      <a:gd name="connsiteX0" fmla="*/ 7799 w 11959"/>
                      <a:gd name="connsiteY0" fmla="*/ 522 h 10316"/>
                      <a:gd name="connsiteX1" fmla="*/ 823 w 11959"/>
                      <a:gd name="connsiteY1" fmla="*/ 4285 h 10316"/>
                      <a:gd name="connsiteX2" fmla="*/ 2617 w 11959"/>
                      <a:gd name="connsiteY2" fmla="*/ 9832 h 10316"/>
                      <a:gd name="connsiteX3" fmla="*/ 11587 w 11959"/>
                      <a:gd name="connsiteY3" fmla="*/ 6068 h 10316"/>
                      <a:gd name="connsiteX4" fmla="*/ 7799 w 11959"/>
                      <a:gd name="connsiteY4" fmla="*/ 522 h 103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59" h="10316">
                        <a:moveTo>
                          <a:pt x="7799" y="522"/>
                        </a:moveTo>
                        <a:cubicBezTo>
                          <a:pt x="2218" y="-1261"/>
                          <a:pt x="2019" y="1908"/>
                          <a:pt x="823" y="4285"/>
                        </a:cubicBezTo>
                        <a:cubicBezTo>
                          <a:pt x="225" y="6068"/>
                          <a:pt x="-1370" y="8643"/>
                          <a:pt x="2617" y="9832"/>
                        </a:cubicBezTo>
                        <a:cubicBezTo>
                          <a:pt x="7600" y="11416"/>
                          <a:pt x="10391" y="8841"/>
                          <a:pt x="11587" y="6068"/>
                        </a:cubicBezTo>
                        <a:cubicBezTo>
                          <a:pt x="12783" y="3889"/>
                          <a:pt x="10989" y="1512"/>
                          <a:pt x="7799" y="5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59" name="Freeform 3958">
                    <a:extLst>
                      <a:ext uri="{FF2B5EF4-FFF2-40B4-BE49-F238E27FC236}">
                        <a16:creationId xmlns:a16="http://schemas.microsoft.com/office/drawing/2014/main" id="{6D3E0B3E-3BF3-00C4-B09A-C1D010CBB283}"/>
                      </a:ext>
                    </a:extLst>
                  </p:cNvPr>
                  <p:cNvSpPr/>
                  <p:nvPr/>
                </p:nvSpPr>
                <p:spPr>
                  <a:xfrm>
                    <a:off x="2253161" y="6179570"/>
                    <a:ext cx="199" cy="197"/>
                  </a:xfrm>
                  <a:custGeom>
                    <a:avLst/>
                    <a:gdLst>
                      <a:gd name="connsiteX0" fmla="*/ 0 w 199"/>
                      <a:gd name="connsiteY0" fmla="*/ 0 h 197"/>
                      <a:gd name="connsiteX1" fmla="*/ 199 w 199"/>
                      <a:gd name="connsiteY1" fmla="*/ 198 h 197"/>
                      <a:gd name="connsiteX2" fmla="*/ 0 w 199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0" y="0"/>
                        </a:moveTo>
                        <a:lnTo>
                          <a:pt x="199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60" name="Freeform 3959">
                    <a:extLst>
                      <a:ext uri="{FF2B5EF4-FFF2-40B4-BE49-F238E27FC236}">
                        <a16:creationId xmlns:a16="http://schemas.microsoft.com/office/drawing/2014/main" id="{0E3DBA7A-1915-37EF-D023-196D75CAE1B2}"/>
                      </a:ext>
                    </a:extLst>
                  </p:cNvPr>
                  <p:cNvSpPr/>
                  <p:nvPr/>
                </p:nvSpPr>
                <p:spPr>
                  <a:xfrm>
                    <a:off x="2239776" y="6175214"/>
                    <a:ext cx="13384" cy="11742"/>
                  </a:xfrm>
                  <a:custGeom>
                    <a:avLst/>
                    <a:gdLst>
                      <a:gd name="connsiteX0" fmla="*/ 1027 w 13384"/>
                      <a:gd name="connsiteY0" fmla="*/ 1187 h 11742"/>
                      <a:gd name="connsiteX1" fmla="*/ 3219 w 13384"/>
                      <a:gd name="connsiteY1" fmla="*/ 11091 h 11742"/>
                      <a:gd name="connsiteX2" fmla="*/ 11192 w 13384"/>
                      <a:gd name="connsiteY2" fmla="*/ 6734 h 11742"/>
                      <a:gd name="connsiteX3" fmla="*/ 13385 w 13384"/>
                      <a:gd name="connsiteY3" fmla="*/ 4555 h 11742"/>
                      <a:gd name="connsiteX4" fmla="*/ 12388 w 13384"/>
                      <a:gd name="connsiteY4" fmla="*/ 3960 h 11742"/>
                      <a:gd name="connsiteX5" fmla="*/ 1027 w 13384"/>
                      <a:gd name="connsiteY5" fmla="*/ 1187 h 11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384" h="11742">
                        <a:moveTo>
                          <a:pt x="1027" y="1187"/>
                        </a:moveTo>
                        <a:cubicBezTo>
                          <a:pt x="-1166" y="2970"/>
                          <a:pt x="429" y="9903"/>
                          <a:pt x="3219" y="11091"/>
                        </a:cubicBezTo>
                        <a:cubicBezTo>
                          <a:pt x="9996" y="13469"/>
                          <a:pt x="9000" y="8714"/>
                          <a:pt x="11192" y="6734"/>
                        </a:cubicBezTo>
                        <a:lnTo>
                          <a:pt x="13385" y="4555"/>
                        </a:lnTo>
                        <a:lnTo>
                          <a:pt x="12388" y="3960"/>
                        </a:lnTo>
                        <a:cubicBezTo>
                          <a:pt x="8601" y="1979"/>
                          <a:pt x="5013" y="-1982"/>
                          <a:pt x="1027" y="11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61" name="Freeform 3960">
                    <a:extLst>
                      <a:ext uri="{FF2B5EF4-FFF2-40B4-BE49-F238E27FC236}">
                        <a16:creationId xmlns:a16="http://schemas.microsoft.com/office/drawing/2014/main" id="{8B9642B7-A39E-BA8D-DC5C-EF6F04CD48F2}"/>
                      </a:ext>
                    </a:extLst>
                  </p:cNvPr>
                  <p:cNvSpPr/>
                  <p:nvPr/>
                </p:nvSpPr>
                <p:spPr>
                  <a:xfrm>
                    <a:off x="2193164" y="6168279"/>
                    <a:ext cx="21594" cy="8989"/>
                  </a:xfrm>
                  <a:custGeom>
                    <a:avLst/>
                    <a:gdLst>
                      <a:gd name="connsiteX0" fmla="*/ 4186 w 21594"/>
                      <a:gd name="connsiteY0" fmla="*/ 5745 h 8989"/>
                      <a:gd name="connsiteX1" fmla="*/ 7774 w 21594"/>
                      <a:gd name="connsiteY1" fmla="*/ 7924 h 8989"/>
                      <a:gd name="connsiteX2" fmla="*/ 14949 w 21594"/>
                      <a:gd name="connsiteY2" fmla="*/ 7527 h 8989"/>
                      <a:gd name="connsiteX3" fmla="*/ 15149 w 21594"/>
                      <a:gd name="connsiteY3" fmla="*/ 6141 h 8989"/>
                      <a:gd name="connsiteX4" fmla="*/ 18139 w 21594"/>
                      <a:gd name="connsiteY4" fmla="*/ 6735 h 8989"/>
                      <a:gd name="connsiteX5" fmla="*/ 21527 w 21594"/>
                      <a:gd name="connsiteY5" fmla="*/ 4754 h 8989"/>
                      <a:gd name="connsiteX6" fmla="*/ 17142 w 21594"/>
                      <a:gd name="connsiteY6" fmla="*/ 1783 h 8989"/>
                      <a:gd name="connsiteX7" fmla="*/ 0 w 21594"/>
                      <a:gd name="connsiteY7" fmla="*/ 0 h 8989"/>
                      <a:gd name="connsiteX8" fmla="*/ 4186 w 21594"/>
                      <a:gd name="connsiteY8" fmla="*/ 5745 h 8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594" h="8989">
                        <a:moveTo>
                          <a:pt x="4186" y="5745"/>
                        </a:moveTo>
                        <a:cubicBezTo>
                          <a:pt x="5182" y="6537"/>
                          <a:pt x="6378" y="7329"/>
                          <a:pt x="7774" y="7924"/>
                        </a:cubicBezTo>
                        <a:cubicBezTo>
                          <a:pt x="10564" y="9310"/>
                          <a:pt x="13953" y="9508"/>
                          <a:pt x="14949" y="7527"/>
                        </a:cubicBezTo>
                        <a:cubicBezTo>
                          <a:pt x="15149" y="6933"/>
                          <a:pt x="15149" y="6537"/>
                          <a:pt x="15149" y="6141"/>
                        </a:cubicBezTo>
                        <a:cubicBezTo>
                          <a:pt x="16145" y="6339"/>
                          <a:pt x="17142" y="6537"/>
                          <a:pt x="18139" y="6735"/>
                        </a:cubicBezTo>
                        <a:cubicBezTo>
                          <a:pt x="20531" y="7329"/>
                          <a:pt x="21926" y="6339"/>
                          <a:pt x="21527" y="4754"/>
                        </a:cubicBezTo>
                        <a:cubicBezTo>
                          <a:pt x="21129" y="3169"/>
                          <a:pt x="19135" y="1981"/>
                          <a:pt x="17142" y="1783"/>
                        </a:cubicBezTo>
                        <a:cubicBezTo>
                          <a:pt x="11362" y="1189"/>
                          <a:pt x="5780" y="594"/>
                          <a:pt x="0" y="0"/>
                        </a:cubicBezTo>
                        <a:cubicBezTo>
                          <a:pt x="0" y="2575"/>
                          <a:pt x="997" y="4952"/>
                          <a:pt x="4186" y="57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62" name="Freeform 3961">
                    <a:extLst>
                      <a:ext uri="{FF2B5EF4-FFF2-40B4-BE49-F238E27FC236}">
                        <a16:creationId xmlns:a16="http://schemas.microsoft.com/office/drawing/2014/main" id="{1E1A8868-2A28-7D24-94C2-2C5008A72807}"/>
                      </a:ext>
                    </a:extLst>
                  </p:cNvPr>
                  <p:cNvSpPr/>
                  <p:nvPr/>
                </p:nvSpPr>
                <p:spPr>
                  <a:xfrm>
                    <a:off x="2192765" y="6168279"/>
                    <a:ext cx="199" cy="19808"/>
                  </a:xfrm>
                  <a:custGeom>
                    <a:avLst/>
                    <a:gdLst>
                      <a:gd name="connsiteX0" fmla="*/ 0 w 199"/>
                      <a:gd name="connsiteY0" fmla="*/ 0 h 19808"/>
                      <a:gd name="connsiteX1" fmla="*/ 199 w 199"/>
                      <a:gd name="connsiteY1" fmla="*/ 0 h 19808"/>
                      <a:gd name="connsiteX2" fmla="*/ 199 w 199"/>
                      <a:gd name="connsiteY2" fmla="*/ 0 h 19808"/>
                      <a:gd name="connsiteX3" fmla="*/ 0 w 199"/>
                      <a:gd name="connsiteY3" fmla="*/ 0 h 19808"/>
                      <a:gd name="connsiteX4" fmla="*/ 0 w 199"/>
                      <a:gd name="connsiteY4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08">
                        <a:moveTo>
                          <a:pt x="0" y="0"/>
                        </a:moveTo>
                        <a:lnTo>
                          <a:pt x="199" y="0"/>
                        </a:lnTo>
                        <a:lnTo>
                          <a:pt x="199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63" name="Freeform 3962">
                    <a:extLst>
                      <a:ext uri="{FF2B5EF4-FFF2-40B4-BE49-F238E27FC236}">
                        <a16:creationId xmlns:a16="http://schemas.microsoft.com/office/drawing/2014/main" id="{8F2C7458-27B0-D65F-92DA-D183D805CEF1}"/>
                      </a:ext>
                    </a:extLst>
                  </p:cNvPr>
                  <p:cNvSpPr/>
                  <p:nvPr/>
                </p:nvSpPr>
                <p:spPr>
                  <a:xfrm>
                    <a:off x="2260013" y="6235081"/>
                    <a:ext cx="11183" cy="9499"/>
                  </a:xfrm>
                  <a:custGeom>
                    <a:avLst/>
                    <a:gdLst>
                      <a:gd name="connsiteX0" fmla="*/ 11088 w 11183"/>
                      <a:gd name="connsiteY0" fmla="*/ 6094 h 9499"/>
                      <a:gd name="connsiteX1" fmla="*/ 7699 w 11183"/>
                      <a:gd name="connsiteY1" fmla="*/ 746 h 9499"/>
                      <a:gd name="connsiteX2" fmla="*/ 1520 w 11183"/>
                      <a:gd name="connsiteY2" fmla="*/ 2133 h 9499"/>
                      <a:gd name="connsiteX3" fmla="*/ 1321 w 11183"/>
                      <a:gd name="connsiteY3" fmla="*/ 2727 h 9499"/>
                      <a:gd name="connsiteX4" fmla="*/ 125 w 11183"/>
                      <a:gd name="connsiteY4" fmla="*/ 3915 h 9499"/>
                      <a:gd name="connsiteX5" fmla="*/ 1321 w 11183"/>
                      <a:gd name="connsiteY5" fmla="*/ 6491 h 9499"/>
                      <a:gd name="connsiteX6" fmla="*/ 3713 w 11183"/>
                      <a:gd name="connsiteY6" fmla="*/ 8868 h 9499"/>
                      <a:gd name="connsiteX7" fmla="*/ 11088 w 11183"/>
                      <a:gd name="connsiteY7" fmla="*/ 6094 h 9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183" h="9499">
                        <a:moveTo>
                          <a:pt x="11088" y="6094"/>
                        </a:moveTo>
                        <a:cubicBezTo>
                          <a:pt x="11487" y="4113"/>
                          <a:pt x="10689" y="2133"/>
                          <a:pt x="7699" y="746"/>
                        </a:cubicBezTo>
                        <a:cubicBezTo>
                          <a:pt x="4510" y="-641"/>
                          <a:pt x="2118" y="-46"/>
                          <a:pt x="1520" y="2133"/>
                        </a:cubicBezTo>
                        <a:lnTo>
                          <a:pt x="1321" y="2727"/>
                        </a:lnTo>
                        <a:cubicBezTo>
                          <a:pt x="922" y="2925"/>
                          <a:pt x="524" y="3321"/>
                          <a:pt x="125" y="3915"/>
                        </a:cubicBezTo>
                        <a:cubicBezTo>
                          <a:pt x="-274" y="4906"/>
                          <a:pt x="324" y="5698"/>
                          <a:pt x="1321" y="6491"/>
                        </a:cubicBezTo>
                        <a:cubicBezTo>
                          <a:pt x="1719" y="7283"/>
                          <a:pt x="2318" y="8075"/>
                          <a:pt x="3713" y="8868"/>
                        </a:cubicBezTo>
                        <a:cubicBezTo>
                          <a:pt x="8098" y="10848"/>
                          <a:pt x="8895" y="7679"/>
                          <a:pt x="11088" y="60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64" name="Freeform 3963">
                    <a:extLst>
                      <a:ext uri="{FF2B5EF4-FFF2-40B4-BE49-F238E27FC236}">
                        <a16:creationId xmlns:a16="http://schemas.microsoft.com/office/drawing/2014/main" id="{DEF5DE27-4BED-E37D-10D6-035938ED662B}"/>
                      </a:ext>
                    </a:extLst>
                  </p:cNvPr>
                  <p:cNvSpPr/>
                  <p:nvPr/>
                </p:nvSpPr>
                <p:spPr>
                  <a:xfrm>
                    <a:off x="2253108" y="6168806"/>
                    <a:ext cx="12831" cy="11036"/>
                  </a:xfrm>
                  <a:custGeom>
                    <a:avLst/>
                    <a:gdLst>
                      <a:gd name="connsiteX0" fmla="*/ 8425 w 12831"/>
                      <a:gd name="connsiteY0" fmla="*/ 10962 h 11036"/>
                      <a:gd name="connsiteX1" fmla="*/ 10218 w 12831"/>
                      <a:gd name="connsiteY1" fmla="*/ 10368 h 11036"/>
                      <a:gd name="connsiteX2" fmla="*/ 10816 w 12831"/>
                      <a:gd name="connsiteY2" fmla="*/ 9972 h 11036"/>
                      <a:gd name="connsiteX3" fmla="*/ 11215 w 12831"/>
                      <a:gd name="connsiteY3" fmla="*/ 9179 h 11036"/>
                      <a:gd name="connsiteX4" fmla="*/ 11215 w 12831"/>
                      <a:gd name="connsiteY4" fmla="*/ 8981 h 11036"/>
                      <a:gd name="connsiteX5" fmla="*/ 11215 w 12831"/>
                      <a:gd name="connsiteY5" fmla="*/ 8981 h 11036"/>
                      <a:gd name="connsiteX6" fmla="*/ 11215 w 12831"/>
                      <a:gd name="connsiteY6" fmla="*/ 7199 h 11036"/>
                      <a:gd name="connsiteX7" fmla="*/ 10418 w 12831"/>
                      <a:gd name="connsiteY7" fmla="*/ 5812 h 11036"/>
                      <a:gd name="connsiteX8" fmla="*/ 12810 w 12831"/>
                      <a:gd name="connsiteY8" fmla="*/ 4029 h 11036"/>
                      <a:gd name="connsiteX9" fmla="*/ 9820 w 12831"/>
                      <a:gd name="connsiteY9" fmla="*/ 463 h 11036"/>
                      <a:gd name="connsiteX10" fmla="*/ 5235 w 12831"/>
                      <a:gd name="connsiteY10" fmla="*/ 1256 h 11036"/>
                      <a:gd name="connsiteX11" fmla="*/ 5235 w 12831"/>
                      <a:gd name="connsiteY11" fmla="*/ 2841 h 11036"/>
                      <a:gd name="connsiteX12" fmla="*/ 1049 w 12831"/>
                      <a:gd name="connsiteY12" fmla="*/ 4821 h 11036"/>
                      <a:gd name="connsiteX13" fmla="*/ 53 w 12831"/>
                      <a:gd name="connsiteY13" fmla="*/ 10368 h 11036"/>
                      <a:gd name="connsiteX14" fmla="*/ 8425 w 12831"/>
                      <a:gd name="connsiteY14" fmla="*/ 10962 h 110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2831" h="11036">
                        <a:moveTo>
                          <a:pt x="8425" y="10962"/>
                        </a:moveTo>
                        <a:cubicBezTo>
                          <a:pt x="9222" y="10962"/>
                          <a:pt x="9820" y="10764"/>
                          <a:pt x="10218" y="10368"/>
                        </a:cubicBezTo>
                        <a:cubicBezTo>
                          <a:pt x="10418" y="10368"/>
                          <a:pt x="10617" y="10170"/>
                          <a:pt x="10816" y="9972"/>
                        </a:cubicBezTo>
                        <a:cubicBezTo>
                          <a:pt x="11016" y="9774"/>
                          <a:pt x="11215" y="9575"/>
                          <a:pt x="11215" y="9179"/>
                        </a:cubicBezTo>
                        <a:lnTo>
                          <a:pt x="11215" y="8981"/>
                        </a:lnTo>
                        <a:lnTo>
                          <a:pt x="11215" y="8981"/>
                        </a:lnTo>
                        <a:cubicBezTo>
                          <a:pt x="11414" y="8387"/>
                          <a:pt x="11414" y="7991"/>
                          <a:pt x="11215" y="7199"/>
                        </a:cubicBezTo>
                        <a:cubicBezTo>
                          <a:pt x="11016" y="6604"/>
                          <a:pt x="10816" y="6208"/>
                          <a:pt x="10418" y="5812"/>
                        </a:cubicBezTo>
                        <a:cubicBezTo>
                          <a:pt x="11614" y="5812"/>
                          <a:pt x="12411" y="5020"/>
                          <a:pt x="12810" y="4029"/>
                        </a:cubicBezTo>
                        <a:cubicBezTo>
                          <a:pt x="13009" y="2444"/>
                          <a:pt x="11813" y="1058"/>
                          <a:pt x="9820" y="463"/>
                        </a:cubicBezTo>
                        <a:cubicBezTo>
                          <a:pt x="7827" y="-329"/>
                          <a:pt x="5833" y="-131"/>
                          <a:pt x="5235" y="1256"/>
                        </a:cubicBezTo>
                        <a:cubicBezTo>
                          <a:pt x="5036" y="1850"/>
                          <a:pt x="5036" y="2444"/>
                          <a:pt x="5235" y="2841"/>
                        </a:cubicBezTo>
                        <a:cubicBezTo>
                          <a:pt x="3242" y="2642"/>
                          <a:pt x="2245" y="3831"/>
                          <a:pt x="1049" y="4821"/>
                        </a:cubicBezTo>
                        <a:cubicBezTo>
                          <a:pt x="-346" y="6406"/>
                          <a:pt x="53" y="8387"/>
                          <a:pt x="53" y="10368"/>
                        </a:cubicBezTo>
                        <a:cubicBezTo>
                          <a:pt x="3043" y="10962"/>
                          <a:pt x="5833" y="11160"/>
                          <a:pt x="8425" y="109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65" name="Freeform 3964">
                    <a:extLst>
                      <a:ext uri="{FF2B5EF4-FFF2-40B4-BE49-F238E27FC236}">
                        <a16:creationId xmlns:a16="http://schemas.microsoft.com/office/drawing/2014/main" id="{D5041691-A312-79CA-C7CE-DC633BDD773C}"/>
                      </a:ext>
                    </a:extLst>
                  </p:cNvPr>
                  <p:cNvSpPr/>
                  <p:nvPr/>
                </p:nvSpPr>
                <p:spPr>
                  <a:xfrm>
                    <a:off x="2253161" y="6179570"/>
                    <a:ext cx="199" cy="197"/>
                  </a:xfrm>
                  <a:custGeom>
                    <a:avLst/>
                    <a:gdLst>
                      <a:gd name="connsiteX0" fmla="*/ 199 w 199"/>
                      <a:gd name="connsiteY0" fmla="*/ 198 h 197"/>
                      <a:gd name="connsiteX1" fmla="*/ 199 w 199"/>
                      <a:gd name="connsiteY1" fmla="*/ 0 h 197"/>
                      <a:gd name="connsiteX2" fmla="*/ 0 w 199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199" y="198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66" name="Freeform 3965">
                    <a:extLst>
                      <a:ext uri="{FF2B5EF4-FFF2-40B4-BE49-F238E27FC236}">
                        <a16:creationId xmlns:a16="http://schemas.microsoft.com/office/drawing/2014/main" id="{E88C2175-6AA9-4B26-588C-8351F991F9C8}"/>
                      </a:ext>
                    </a:extLst>
                  </p:cNvPr>
                  <p:cNvSpPr/>
                  <p:nvPr/>
                </p:nvSpPr>
                <p:spPr>
                  <a:xfrm>
                    <a:off x="2255335" y="6301809"/>
                    <a:ext cx="18611" cy="15963"/>
                  </a:xfrm>
                  <a:custGeom>
                    <a:avLst/>
                    <a:gdLst>
                      <a:gd name="connsiteX0" fmla="*/ 14769 w 18611"/>
                      <a:gd name="connsiteY0" fmla="*/ 9886 h 15963"/>
                      <a:gd name="connsiteX1" fmla="*/ 14171 w 18611"/>
                      <a:gd name="connsiteY1" fmla="*/ 9688 h 15963"/>
                      <a:gd name="connsiteX2" fmla="*/ 8789 w 18611"/>
                      <a:gd name="connsiteY2" fmla="*/ 3151 h 15963"/>
                      <a:gd name="connsiteX3" fmla="*/ 1215 w 18611"/>
                      <a:gd name="connsiteY3" fmla="*/ 180 h 15963"/>
                      <a:gd name="connsiteX4" fmla="*/ 418 w 18611"/>
                      <a:gd name="connsiteY4" fmla="*/ 774 h 15963"/>
                      <a:gd name="connsiteX5" fmla="*/ 2411 w 18611"/>
                      <a:gd name="connsiteY5" fmla="*/ 4538 h 15963"/>
                      <a:gd name="connsiteX6" fmla="*/ 10384 w 18611"/>
                      <a:gd name="connsiteY6" fmla="*/ 11669 h 15963"/>
                      <a:gd name="connsiteX7" fmla="*/ 13374 w 18611"/>
                      <a:gd name="connsiteY7" fmla="*/ 15432 h 15963"/>
                      <a:gd name="connsiteX8" fmla="*/ 18556 w 18611"/>
                      <a:gd name="connsiteY8" fmla="*/ 14244 h 15963"/>
                      <a:gd name="connsiteX9" fmla="*/ 14769 w 18611"/>
                      <a:gd name="connsiteY9" fmla="*/ 9886 h 159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611" h="15963">
                        <a:moveTo>
                          <a:pt x="14769" y="9886"/>
                        </a:moveTo>
                        <a:lnTo>
                          <a:pt x="14171" y="9688"/>
                        </a:lnTo>
                        <a:cubicBezTo>
                          <a:pt x="13772" y="7311"/>
                          <a:pt x="11380" y="5330"/>
                          <a:pt x="8789" y="3151"/>
                        </a:cubicBezTo>
                        <a:cubicBezTo>
                          <a:pt x="6597" y="1368"/>
                          <a:pt x="4603" y="-613"/>
                          <a:pt x="1215" y="180"/>
                        </a:cubicBezTo>
                        <a:cubicBezTo>
                          <a:pt x="816" y="180"/>
                          <a:pt x="617" y="576"/>
                          <a:pt x="418" y="774"/>
                        </a:cubicBezTo>
                        <a:cubicBezTo>
                          <a:pt x="-778" y="2161"/>
                          <a:pt x="816" y="3745"/>
                          <a:pt x="2411" y="4538"/>
                        </a:cubicBezTo>
                        <a:cubicBezTo>
                          <a:pt x="5999" y="6320"/>
                          <a:pt x="6198" y="10282"/>
                          <a:pt x="10384" y="11669"/>
                        </a:cubicBezTo>
                        <a:cubicBezTo>
                          <a:pt x="9985" y="13055"/>
                          <a:pt x="10982" y="14442"/>
                          <a:pt x="13374" y="15432"/>
                        </a:cubicBezTo>
                        <a:cubicBezTo>
                          <a:pt x="15965" y="16423"/>
                          <a:pt x="18158" y="16027"/>
                          <a:pt x="18556" y="14244"/>
                        </a:cubicBezTo>
                        <a:cubicBezTo>
                          <a:pt x="18955" y="12263"/>
                          <a:pt x="17161" y="10678"/>
                          <a:pt x="14769" y="988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67" name="Freeform 3966">
                    <a:extLst>
                      <a:ext uri="{FF2B5EF4-FFF2-40B4-BE49-F238E27FC236}">
                        <a16:creationId xmlns:a16="http://schemas.microsoft.com/office/drawing/2014/main" id="{44BA2419-1E35-0683-A802-8116EBADE504}"/>
                      </a:ext>
                    </a:extLst>
                  </p:cNvPr>
                  <p:cNvSpPr/>
                  <p:nvPr/>
                </p:nvSpPr>
                <p:spPr>
                  <a:xfrm>
                    <a:off x="2200539" y="6231483"/>
                    <a:ext cx="17185" cy="8647"/>
                  </a:xfrm>
                  <a:custGeom>
                    <a:avLst/>
                    <a:gdLst>
                      <a:gd name="connsiteX0" fmla="*/ 1993 w 17185"/>
                      <a:gd name="connsiteY0" fmla="*/ 5731 h 8647"/>
                      <a:gd name="connsiteX1" fmla="*/ 9368 w 17185"/>
                      <a:gd name="connsiteY1" fmla="*/ 6326 h 8647"/>
                      <a:gd name="connsiteX2" fmla="*/ 13156 w 17185"/>
                      <a:gd name="connsiteY2" fmla="*/ 8505 h 8647"/>
                      <a:gd name="connsiteX3" fmla="*/ 17142 w 17185"/>
                      <a:gd name="connsiteY3" fmla="*/ 6920 h 8647"/>
                      <a:gd name="connsiteX4" fmla="*/ 12558 w 17185"/>
                      <a:gd name="connsiteY4" fmla="*/ 2958 h 8647"/>
                      <a:gd name="connsiteX5" fmla="*/ 12358 w 17185"/>
                      <a:gd name="connsiteY5" fmla="*/ 2958 h 8647"/>
                      <a:gd name="connsiteX6" fmla="*/ 10166 w 17185"/>
                      <a:gd name="connsiteY6" fmla="*/ 581 h 8647"/>
                      <a:gd name="connsiteX7" fmla="*/ 0 w 17185"/>
                      <a:gd name="connsiteY7" fmla="*/ 3156 h 8647"/>
                      <a:gd name="connsiteX8" fmla="*/ 1993 w 17185"/>
                      <a:gd name="connsiteY8" fmla="*/ 5731 h 86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185" h="8647">
                        <a:moveTo>
                          <a:pt x="1993" y="5731"/>
                        </a:moveTo>
                        <a:cubicBezTo>
                          <a:pt x="5183" y="7118"/>
                          <a:pt x="7375" y="7118"/>
                          <a:pt x="9368" y="6326"/>
                        </a:cubicBezTo>
                        <a:cubicBezTo>
                          <a:pt x="10166" y="7316"/>
                          <a:pt x="11561" y="8108"/>
                          <a:pt x="13156" y="8505"/>
                        </a:cubicBezTo>
                        <a:cubicBezTo>
                          <a:pt x="15149" y="8901"/>
                          <a:pt x="16943" y="8505"/>
                          <a:pt x="17142" y="6920"/>
                        </a:cubicBezTo>
                        <a:cubicBezTo>
                          <a:pt x="17541" y="4741"/>
                          <a:pt x="15149" y="3552"/>
                          <a:pt x="12558" y="2958"/>
                        </a:cubicBezTo>
                        <a:lnTo>
                          <a:pt x="12358" y="2958"/>
                        </a:lnTo>
                        <a:cubicBezTo>
                          <a:pt x="12358" y="1968"/>
                          <a:pt x="11960" y="977"/>
                          <a:pt x="10166" y="581"/>
                        </a:cubicBezTo>
                        <a:cubicBezTo>
                          <a:pt x="5183" y="-806"/>
                          <a:pt x="1993" y="383"/>
                          <a:pt x="0" y="3156"/>
                        </a:cubicBezTo>
                        <a:cubicBezTo>
                          <a:pt x="0" y="3354"/>
                          <a:pt x="997" y="5335"/>
                          <a:pt x="1993" y="57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68" name="Freeform 3967">
                    <a:extLst>
                      <a:ext uri="{FF2B5EF4-FFF2-40B4-BE49-F238E27FC236}">
                        <a16:creationId xmlns:a16="http://schemas.microsoft.com/office/drawing/2014/main" id="{0969FEE7-62B8-5510-BA53-E19DCEEDD4B8}"/>
                      </a:ext>
                    </a:extLst>
                  </p:cNvPr>
                  <p:cNvSpPr/>
                  <p:nvPr/>
                </p:nvSpPr>
                <p:spPr>
                  <a:xfrm>
                    <a:off x="2171198" y="6217690"/>
                    <a:ext cx="23622" cy="10426"/>
                  </a:xfrm>
                  <a:custGeom>
                    <a:avLst/>
                    <a:gdLst>
                      <a:gd name="connsiteX0" fmla="*/ 10804 w 23622"/>
                      <a:gd name="connsiteY0" fmla="*/ 507 h 10426"/>
                      <a:gd name="connsiteX1" fmla="*/ 8213 w 23622"/>
                      <a:gd name="connsiteY1" fmla="*/ 3280 h 10426"/>
                      <a:gd name="connsiteX2" fmla="*/ 5422 w 23622"/>
                      <a:gd name="connsiteY2" fmla="*/ 1101 h 10426"/>
                      <a:gd name="connsiteX3" fmla="*/ 1037 w 23622"/>
                      <a:gd name="connsiteY3" fmla="*/ 1894 h 10426"/>
                      <a:gd name="connsiteX4" fmla="*/ 1037 w 23622"/>
                      <a:gd name="connsiteY4" fmla="*/ 2686 h 10426"/>
                      <a:gd name="connsiteX5" fmla="*/ 638 w 23622"/>
                      <a:gd name="connsiteY5" fmla="*/ 7044 h 10426"/>
                      <a:gd name="connsiteX6" fmla="*/ 6419 w 23622"/>
                      <a:gd name="connsiteY6" fmla="*/ 10412 h 10426"/>
                      <a:gd name="connsiteX7" fmla="*/ 8412 w 23622"/>
                      <a:gd name="connsiteY7" fmla="*/ 3676 h 10426"/>
                      <a:gd name="connsiteX8" fmla="*/ 8412 w 23622"/>
                      <a:gd name="connsiteY8" fmla="*/ 3676 h 10426"/>
                      <a:gd name="connsiteX9" fmla="*/ 8412 w 23622"/>
                      <a:gd name="connsiteY9" fmla="*/ 3676 h 10426"/>
                      <a:gd name="connsiteX10" fmla="*/ 12398 w 23622"/>
                      <a:gd name="connsiteY10" fmla="*/ 5657 h 10426"/>
                      <a:gd name="connsiteX11" fmla="*/ 17581 w 23622"/>
                      <a:gd name="connsiteY11" fmla="*/ 6648 h 10426"/>
                      <a:gd name="connsiteX12" fmla="*/ 18378 w 23622"/>
                      <a:gd name="connsiteY12" fmla="*/ 7044 h 10426"/>
                      <a:gd name="connsiteX13" fmla="*/ 23561 w 23622"/>
                      <a:gd name="connsiteY13" fmla="*/ 5459 h 10426"/>
                      <a:gd name="connsiteX14" fmla="*/ 20571 w 23622"/>
                      <a:gd name="connsiteY14" fmla="*/ 1894 h 10426"/>
                      <a:gd name="connsiteX15" fmla="*/ 17581 w 23622"/>
                      <a:gd name="connsiteY15" fmla="*/ 1498 h 10426"/>
                      <a:gd name="connsiteX16" fmla="*/ 10804 w 23622"/>
                      <a:gd name="connsiteY16" fmla="*/ 507 h 104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3622" h="10426">
                        <a:moveTo>
                          <a:pt x="10804" y="507"/>
                        </a:moveTo>
                        <a:cubicBezTo>
                          <a:pt x="9408" y="903"/>
                          <a:pt x="9010" y="2290"/>
                          <a:pt x="8213" y="3280"/>
                        </a:cubicBezTo>
                        <a:cubicBezTo>
                          <a:pt x="7814" y="2488"/>
                          <a:pt x="6817" y="1696"/>
                          <a:pt x="5422" y="1101"/>
                        </a:cubicBezTo>
                        <a:cubicBezTo>
                          <a:pt x="3429" y="309"/>
                          <a:pt x="1435" y="309"/>
                          <a:pt x="1037" y="1894"/>
                        </a:cubicBezTo>
                        <a:cubicBezTo>
                          <a:pt x="1037" y="2092"/>
                          <a:pt x="1037" y="2290"/>
                          <a:pt x="1037" y="2686"/>
                        </a:cubicBezTo>
                        <a:cubicBezTo>
                          <a:pt x="-159" y="3280"/>
                          <a:pt x="-359" y="4469"/>
                          <a:pt x="638" y="7044"/>
                        </a:cubicBezTo>
                        <a:cubicBezTo>
                          <a:pt x="1435" y="8827"/>
                          <a:pt x="4226" y="10610"/>
                          <a:pt x="6419" y="10412"/>
                        </a:cubicBezTo>
                        <a:cubicBezTo>
                          <a:pt x="11601" y="10015"/>
                          <a:pt x="9010" y="6450"/>
                          <a:pt x="8412" y="3676"/>
                        </a:cubicBezTo>
                        <a:lnTo>
                          <a:pt x="8412" y="3676"/>
                        </a:lnTo>
                        <a:lnTo>
                          <a:pt x="8412" y="3676"/>
                        </a:lnTo>
                        <a:lnTo>
                          <a:pt x="12398" y="5657"/>
                        </a:lnTo>
                        <a:cubicBezTo>
                          <a:pt x="14192" y="6648"/>
                          <a:pt x="16186" y="7242"/>
                          <a:pt x="17581" y="6648"/>
                        </a:cubicBezTo>
                        <a:cubicBezTo>
                          <a:pt x="17780" y="6846"/>
                          <a:pt x="18179" y="7044"/>
                          <a:pt x="18378" y="7044"/>
                        </a:cubicBezTo>
                        <a:cubicBezTo>
                          <a:pt x="20969" y="7836"/>
                          <a:pt x="22963" y="7440"/>
                          <a:pt x="23561" y="5459"/>
                        </a:cubicBezTo>
                        <a:cubicBezTo>
                          <a:pt x="23959" y="3875"/>
                          <a:pt x="22365" y="2488"/>
                          <a:pt x="20571" y="1894"/>
                        </a:cubicBezTo>
                        <a:cubicBezTo>
                          <a:pt x="19375" y="1498"/>
                          <a:pt x="18378" y="1299"/>
                          <a:pt x="17581" y="1498"/>
                        </a:cubicBezTo>
                        <a:cubicBezTo>
                          <a:pt x="15189" y="-285"/>
                          <a:pt x="12797" y="-285"/>
                          <a:pt x="10804" y="5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69" name="Freeform 3968">
                    <a:extLst>
                      <a:ext uri="{FF2B5EF4-FFF2-40B4-BE49-F238E27FC236}">
                        <a16:creationId xmlns:a16="http://schemas.microsoft.com/office/drawing/2014/main" id="{8295F58F-BF8C-CA63-F267-17EA92822315}"/>
                      </a:ext>
                    </a:extLst>
                  </p:cNvPr>
                  <p:cNvSpPr/>
                  <p:nvPr/>
                </p:nvSpPr>
                <p:spPr>
                  <a:xfrm>
                    <a:off x="2245555" y="6259363"/>
                    <a:ext cx="12841" cy="6756"/>
                  </a:xfrm>
                  <a:custGeom>
                    <a:avLst/>
                    <a:gdLst>
                      <a:gd name="connsiteX0" fmla="*/ 12589 w 12841"/>
                      <a:gd name="connsiteY0" fmla="*/ 4197 h 6756"/>
                      <a:gd name="connsiteX1" fmla="*/ 10397 w 12841"/>
                      <a:gd name="connsiteY1" fmla="*/ 433 h 6756"/>
                      <a:gd name="connsiteX2" fmla="*/ 231 w 12841"/>
                      <a:gd name="connsiteY2" fmla="*/ 3008 h 6756"/>
                      <a:gd name="connsiteX3" fmla="*/ 2424 w 12841"/>
                      <a:gd name="connsiteY3" fmla="*/ 5980 h 6756"/>
                      <a:gd name="connsiteX4" fmla="*/ 12589 w 12841"/>
                      <a:gd name="connsiteY4" fmla="*/ 4197 h 67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41" h="6756">
                        <a:moveTo>
                          <a:pt x="12589" y="4197"/>
                        </a:moveTo>
                        <a:cubicBezTo>
                          <a:pt x="13387" y="3008"/>
                          <a:pt x="12191" y="1028"/>
                          <a:pt x="10397" y="433"/>
                        </a:cubicBezTo>
                        <a:cubicBezTo>
                          <a:pt x="5812" y="-755"/>
                          <a:pt x="2424" y="631"/>
                          <a:pt x="231" y="3008"/>
                        </a:cubicBezTo>
                        <a:cubicBezTo>
                          <a:pt x="-566" y="3801"/>
                          <a:pt x="829" y="4989"/>
                          <a:pt x="2424" y="5980"/>
                        </a:cubicBezTo>
                        <a:cubicBezTo>
                          <a:pt x="6610" y="7366"/>
                          <a:pt x="10397" y="6970"/>
                          <a:pt x="12589" y="41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70" name="Freeform 3969">
                    <a:extLst>
                      <a:ext uri="{FF2B5EF4-FFF2-40B4-BE49-F238E27FC236}">
                        <a16:creationId xmlns:a16="http://schemas.microsoft.com/office/drawing/2014/main" id="{FF7CCCE6-D7F9-118A-EFCC-BE5D37B2A26E}"/>
                      </a:ext>
                    </a:extLst>
                  </p:cNvPr>
                  <p:cNvSpPr/>
                  <p:nvPr/>
                </p:nvSpPr>
                <p:spPr>
                  <a:xfrm>
                    <a:off x="2267699" y="6069684"/>
                    <a:ext cx="17154" cy="8894"/>
                  </a:xfrm>
                  <a:custGeom>
                    <a:avLst/>
                    <a:gdLst>
                      <a:gd name="connsiteX0" fmla="*/ 17155 w 17154"/>
                      <a:gd name="connsiteY0" fmla="*/ 4702 h 8894"/>
                      <a:gd name="connsiteX1" fmla="*/ 12769 w 17154"/>
                      <a:gd name="connsiteY1" fmla="*/ 542 h 8894"/>
                      <a:gd name="connsiteX2" fmla="*/ 8584 w 17154"/>
                      <a:gd name="connsiteY2" fmla="*/ 2126 h 8894"/>
                      <a:gd name="connsiteX3" fmla="*/ 8584 w 17154"/>
                      <a:gd name="connsiteY3" fmla="*/ 2523 h 8894"/>
                      <a:gd name="connsiteX4" fmla="*/ 4398 w 17154"/>
                      <a:gd name="connsiteY4" fmla="*/ 146 h 8894"/>
                      <a:gd name="connsiteX5" fmla="*/ 13 w 17154"/>
                      <a:gd name="connsiteY5" fmla="*/ 1532 h 8894"/>
                      <a:gd name="connsiteX6" fmla="*/ 6192 w 17154"/>
                      <a:gd name="connsiteY6" fmla="*/ 8663 h 8894"/>
                      <a:gd name="connsiteX7" fmla="*/ 9580 w 17154"/>
                      <a:gd name="connsiteY7" fmla="*/ 6682 h 8894"/>
                      <a:gd name="connsiteX8" fmla="*/ 9580 w 17154"/>
                      <a:gd name="connsiteY8" fmla="*/ 4503 h 8894"/>
                      <a:gd name="connsiteX9" fmla="*/ 12769 w 17154"/>
                      <a:gd name="connsiteY9" fmla="*/ 6286 h 8894"/>
                      <a:gd name="connsiteX10" fmla="*/ 17155 w 17154"/>
                      <a:gd name="connsiteY10" fmla="*/ 4702 h 88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154" h="8894">
                        <a:moveTo>
                          <a:pt x="17155" y="4702"/>
                        </a:moveTo>
                        <a:cubicBezTo>
                          <a:pt x="16955" y="2721"/>
                          <a:pt x="15560" y="1136"/>
                          <a:pt x="12769" y="542"/>
                        </a:cubicBezTo>
                        <a:cubicBezTo>
                          <a:pt x="10776" y="146"/>
                          <a:pt x="8584" y="740"/>
                          <a:pt x="8584" y="2126"/>
                        </a:cubicBezTo>
                        <a:cubicBezTo>
                          <a:pt x="8584" y="2325"/>
                          <a:pt x="8584" y="2325"/>
                          <a:pt x="8584" y="2523"/>
                        </a:cubicBezTo>
                        <a:cubicBezTo>
                          <a:pt x="7786" y="1532"/>
                          <a:pt x="6391" y="740"/>
                          <a:pt x="4398" y="146"/>
                        </a:cubicBezTo>
                        <a:cubicBezTo>
                          <a:pt x="2006" y="-251"/>
                          <a:pt x="-187" y="146"/>
                          <a:pt x="13" y="1532"/>
                        </a:cubicBezTo>
                        <a:cubicBezTo>
                          <a:pt x="212" y="4305"/>
                          <a:pt x="2405" y="7079"/>
                          <a:pt x="6192" y="8663"/>
                        </a:cubicBezTo>
                        <a:cubicBezTo>
                          <a:pt x="8185" y="9456"/>
                          <a:pt x="9381" y="8069"/>
                          <a:pt x="9580" y="6682"/>
                        </a:cubicBezTo>
                        <a:cubicBezTo>
                          <a:pt x="9780" y="5890"/>
                          <a:pt x="9780" y="5296"/>
                          <a:pt x="9580" y="4503"/>
                        </a:cubicBezTo>
                        <a:cubicBezTo>
                          <a:pt x="10378" y="5296"/>
                          <a:pt x="11374" y="5890"/>
                          <a:pt x="12769" y="6286"/>
                        </a:cubicBezTo>
                        <a:cubicBezTo>
                          <a:pt x="15161" y="6881"/>
                          <a:pt x="16557" y="6088"/>
                          <a:pt x="17155" y="47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71" name="Freeform 3970">
                    <a:extLst>
                      <a:ext uri="{FF2B5EF4-FFF2-40B4-BE49-F238E27FC236}">
                        <a16:creationId xmlns:a16="http://schemas.microsoft.com/office/drawing/2014/main" id="{CC5649EE-B92F-5A45-97BB-990CD886C2D3}"/>
                      </a:ext>
                    </a:extLst>
                  </p:cNvPr>
                  <p:cNvSpPr/>
                  <p:nvPr/>
                </p:nvSpPr>
                <p:spPr>
                  <a:xfrm>
                    <a:off x="2273804" y="6031799"/>
                    <a:ext cx="9515" cy="7233"/>
                  </a:xfrm>
                  <a:custGeom>
                    <a:avLst/>
                    <a:gdLst>
                      <a:gd name="connsiteX0" fmla="*/ 4871 w 9515"/>
                      <a:gd name="connsiteY0" fmla="*/ 195 h 7233"/>
                      <a:gd name="connsiteX1" fmla="*/ 87 w 9515"/>
                      <a:gd name="connsiteY1" fmla="*/ 2176 h 7233"/>
                      <a:gd name="connsiteX2" fmla="*/ 4871 w 9515"/>
                      <a:gd name="connsiteY2" fmla="*/ 6930 h 7233"/>
                      <a:gd name="connsiteX3" fmla="*/ 9455 w 9515"/>
                      <a:gd name="connsiteY3" fmla="*/ 4949 h 7233"/>
                      <a:gd name="connsiteX4" fmla="*/ 4871 w 9515"/>
                      <a:gd name="connsiteY4" fmla="*/ 195 h 72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15" h="7233">
                        <a:moveTo>
                          <a:pt x="4871" y="195"/>
                        </a:moveTo>
                        <a:cubicBezTo>
                          <a:pt x="2080" y="-399"/>
                          <a:pt x="485" y="393"/>
                          <a:pt x="87" y="2176"/>
                        </a:cubicBezTo>
                        <a:cubicBezTo>
                          <a:pt x="-511" y="4751"/>
                          <a:pt x="2080" y="6138"/>
                          <a:pt x="4871" y="6930"/>
                        </a:cubicBezTo>
                        <a:cubicBezTo>
                          <a:pt x="7462" y="7722"/>
                          <a:pt x="9455" y="6930"/>
                          <a:pt x="9455" y="4949"/>
                        </a:cubicBezTo>
                        <a:cubicBezTo>
                          <a:pt x="9854" y="2770"/>
                          <a:pt x="8259" y="987"/>
                          <a:pt x="4871" y="1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72" name="Freeform 3971">
                    <a:extLst>
                      <a:ext uri="{FF2B5EF4-FFF2-40B4-BE49-F238E27FC236}">
                        <a16:creationId xmlns:a16="http://schemas.microsoft.com/office/drawing/2014/main" id="{126E9FDC-0E59-8364-0BCF-976FA7AD4BA2}"/>
                      </a:ext>
                    </a:extLst>
                  </p:cNvPr>
                  <p:cNvSpPr/>
                  <p:nvPr/>
                </p:nvSpPr>
                <p:spPr>
                  <a:xfrm>
                    <a:off x="2312348" y="6133536"/>
                    <a:ext cx="9380" cy="6779"/>
                  </a:xfrm>
                  <a:custGeom>
                    <a:avLst/>
                    <a:gdLst>
                      <a:gd name="connsiteX0" fmla="*/ 13 w 9380"/>
                      <a:gd name="connsiteY0" fmla="*/ 2257 h 6779"/>
                      <a:gd name="connsiteX1" fmla="*/ 4398 w 9380"/>
                      <a:gd name="connsiteY1" fmla="*/ 6615 h 6779"/>
                      <a:gd name="connsiteX2" fmla="*/ 9381 w 9380"/>
                      <a:gd name="connsiteY2" fmla="*/ 4634 h 6779"/>
                      <a:gd name="connsiteX3" fmla="*/ 5195 w 9380"/>
                      <a:gd name="connsiteY3" fmla="*/ 276 h 6779"/>
                      <a:gd name="connsiteX4" fmla="*/ 13 w 9380"/>
                      <a:gd name="connsiteY4" fmla="*/ 2257 h 6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80" h="6779">
                        <a:moveTo>
                          <a:pt x="13" y="2257"/>
                        </a:moveTo>
                        <a:cubicBezTo>
                          <a:pt x="-187" y="4238"/>
                          <a:pt x="2006" y="5625"/>
                          <a:pt x="4398" y="6615"/>
                        </a:cubicBezTo>
                        <a:cubicBezTo>
                          <a:pt x="6989" y="7011"/>
                          <a:pt x="9381" y="6813"/>
                          <a:pt x="9381" y="4634"/>
                        </a:cubicBezTo>
                        <a:cubicBezTo>
                          <a:pt x="9381" y="2653"/>
                          <a:pt x="7986" y="870"/>
                          <a:pt x="5195" y="276"/>
                        </a:cubicBezTo>
                        <a:cubicBezTo>
                          <a:pt x="2205" y="-516"/>
                          <a:pt x="212" y="474"/>
                          <a:pt x="13" y="22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73" name="Freeform 3972">
                    <a:extLst>
                      <a:ext uri="{FF2B5EF4-FFF2-40B4-BE49-F238E27FC236}">
                        <a16:creationId xmlns:a16="http://schemas.microsoft.com/office/drawing/2014/main" id="{DB51FDA6-F622-04A4-9C13-0DDC51FE85A3}"/>
                      </a:ext>
                    </a:extLst>
                  </p:cNvPr>
                  <p:cNvSpPr/>
                  <p:nvPr/>
                </p:nvSpPr>
                <p:spPr>
                  <a:xfrm>
                    <a:off x="2265310" y="6007077"/>
                    <a:ext cx="12011" cy="8099"/>
                  </a:xfrm>
                  <a:custGeom>
                    <a:avLst/>
                    <a:gdLst>
                      <a:gd name="connsiteX0" fmla="*/ 9777 w 12011"/>
                      <a:gd name="connsiteY0" fmla="*/ 6297 h 8099"/>
                      <a:gd name="connsiteX1" fmla="*/ 9977 w 12011"/>
                      <a:gd name="connsiteY1" fmla="*/ 5703 h 8099"/>
                      <a:gd name="connsiteX2" fmla="*/ 11771 w 12011"/>
                      <a:gd name="connsiteY2" fmla="*/ 4514 h 8099"/>
                      <a:gd name="connsiteX3" fmla="*/ 8382 w 12011"/>
                      <a:gd name="connsiteY3" fmla="*/ 354 h 8099"/>
                      <a:gd name="connsiteX4" fmla="*/ 3399 w 12011"/>
                      <a:gd name="connsiteY4" fmla="*/ 1147 h 8099"/>
                      <a:gd name="connsiteX5" fmla="*/ 3200 w 12011"/>
                      <a:gd name="connsiteY5" fmla="*/ 1939 h 8099"/>
                      <a:gd name="connsiteX6" fmla="*/ 210 w 12011"/>
                      <a:gd name="connsiteY6" fmla="*/ 4118 h 8099"/>
                      <a:gd name="connsiteX7" fmla="*/ 3000 w 12011"/>
                      <a:gd name="connsiteY7" fmla="*/ 7486 h 8099"/>
                      <a:gd name="connsiteX8" fmla="*/ 9777 w 12011"/>
                      <a:gd name="connsiteY8" fmla="*/ 6297 h 80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011" h="8099">
                        <a:moveTo>
                          <a:pt x="9777" y="6297"/>
                        </a:moveTo>
                        <a:lnTo>
                          <a:pt x="9977" y="5703"/>
                        </a:lnTo>
                        <a:cubicBezTo>
                          <a:pt x="10774" y="5703"/>
                          <a:pt x="11571" y="5307"/>
                          <a:pt x="11771" y="4514"/>
                        </a:cubicBezTo>
                        <a:cubicBezTo>
                          <a:pt x="12568" y="2731"/>
                          <a:pt x="11372" y="1147"/>
                          <a:pt x="8382" y="354"/>
                        </a:cubicBezTo>
                        <a:cubicBezTo>
                          <a:pt x="6389" y="-42"/>
                          <a:pt x="4196" y="-438"/>
                          <a:pt x="3399" y="1147"/>
                        </a:cubicBezTo>
                        <a:cubicBezTo>
                          <a:pt x="3200" y="1345"/>
                          <a:pt x="3200" y="1741"/>
                          <a:pt x="3200" y="1939"/>
                        </a:cubicBezTo>
                        <a:cubicBezTo>
                          <a:pt x="1804" y="2137"/>
                          <a:pt x="808" y="2929"/>
                          <a:pt x="210" y="4118"/>
                        </a:cubicBezTo>
                        <a:cubicBezTo>
                          <a:pt x="-588" y="5307"/>
                          <a:pt x="1007" y="6693"/>
                          <a:pt x="3000" y="7486"/>
                        </a:cubicBezTo>
                        <a:cubicBezTo>
                          <a:pt x="5990" y="8278"/>
                          <a:pt x="8781" y="8674"/>
                          <a:pt x="9777" y="62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74" name="Freeform 3973">
                    <a:extLst>
                      <a:ext uri="{FF2B5EF4-FFF2-40B4-BE49-F238E27FC236}">
                        <a16:creationId xmlns:a16="http://schemas.microsoft.com/office/drawing/2014/main" id="{DA86F6E0-797B-1A7C-E5E8-4DC8A4690CB2}"/>
                      </a:ext>
                    </a:extLst>
                  </p:cNvPr>
                  <p:cNvSpPr/>
                  <p:nvPr/>
                </p:nvSpPr>
                <p:spPr>
                  <a:xfrm>
                    <a:off x="2190971" y="6065273"/>
                    <a:ext cx="5947" cy="5883"/>
                  </a:xfrm>
                  <a:custGeom>
                    <a:avLst/>
                    <a:gdLst>
                      <a:gd name="connsiteX0" fmla="*/ 5780 w 5947"/>
                      <a:gd name="connsiteY0" fmla="*/ 4754 h 5883"/>
                      <a:gd name="connsiteX1" fmla="*/ 2591 w 5947"/>
                      <a:gd name="connsiteY1" fmla="*/ 396 h 5883"/>
                      <a:gd name="connsiteX2" fmla="*/ 1595 w 5947"/>
                      <a:gd name="connsiteY2" fmla="*/ 0 h 5883"/>
                      <a:gd name="connsiteX3" fmla="*/ 0 w 5947"/>
                      <a:gd name="connsiteY3" fmla="*/ 5348 h 5883"/>
                      <a:gd name="connsiteX4" fmla="*/ 5780 w 5947"/>
                      <a:gd name="connsiteY4" fmla="*/ 4754 h 5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947" h="5883">
                        <a:moveTo>
                          <a:pt x="5780" y="4754"/>
                        </a:moveTo>
                        <a:cubicBezTo>
                          <a:pt x="6378" y="2971"/>
                          <a:pt x="5382" y="1387"/>
                          <a:pt x="2591" y="396"/>
                        </a:cubicBezTo>
                        <a:cubicBezTo>
                          <a:pt x="2193" y="198"/>
                          <a:pt x="1993" y="198"/>
                          <a:pt x="1595" y="0"/>
                        </a:cubicBezTo>
                        <a:cubicBezTo>
                          <a:pt x="997" y="1783"/>
                          <a:pt x="598" y="3566"/>
                          <a:pt x="0" y="5348"/>
                        </a:cubicBezTo>
                        <a:cubicBezTo>
                          <a:pt x="2591" y="6141"/>
                          <a:pt x="4385" y="6141"/>
                          <a:pt x="5780" y="47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75" name="Freeform 3974">
                    <a:extLst>
                      <a:ext uri="{FF2B5EF4-FFF2-40B4-BE49-F238E27FC236}">
                        <a16:creationId xmlns:a16="http://schemas.microsoft.com/office/drawing/2014/main" id="{C7BCB741-382F-0DC8-BB0E-F7BB331B3725}"/>
                      </a:ext>
                    </a:extLst>
                  </p:cNvPr>
                  <p:cNvSpPr/>
                  <p:nvPr/>
                </p:nvSpPr>
                <p:spPr>
                  <a:xfrm>
                    <a:off x="2149312" y="6209878"/>
                    <a:ext cx="4711" cy="5744"/>
                  </a:xfrm>
                  <a:custGeom>
                    <a:avLst/>
                    <a:gdLst>
                      <a:gd name="connsiteX0" fmla="*/ 4585 w 4711"/>
                      <a:gd name="connsiteY0" fmla="*/ 4754 h 5744"/>
                      <a:gd name="connsiteX1" fmla="*/ 1595 w 4711"/>
                      <a:gd name="connsiteY1" fmla="*/ 0 h 5744"/>
                      <a:gd name="connsiteX2" fmla="*/ 0 w 4711"/>
                      <a:gd name="connsiteY2" fmla="*/ 4952 h 5744"/>
                      <a:gd name="connsiteX3" fmla="*/ 4585 w 4711"/>
                      <a:gd name="connsiteY3" fmla="*/ 4754 h 57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711" h="5744">
                        <a:moveTo>
                          <a:pt x="4585" y="4754"/>
                        </a:moveTo>
                        <a:cubicBezTo>
                          <a:pt x="5183" y="2575"/>
                          <a:pt x="3588" y="1188"/>
                          <a:pt x="1595" y="0"/>
                        </a:cubicBezTo>
                        <a:cubicBezTo>
                          <a:pt x="997" y="1585"/>
                          <a:pt x="598" y="3367"/>
                          <a:pt x="0" y="4952"/>
                        </a:cubicBezTo>
                        <a:cubicBezTo>
                          <a:pt x="2193" y="5943"/>
                          <a:pt x="4186" y="6141"/>
                          <a:pt x="4585" y="47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76" name="Freeform 3975">
                    <a:extLst>
                      <a:ext uri="{FF2B5EF4-FFF2-40B4-BE49-F238E27FC236}">
                        <a16:creationId xmlns:a16="http://schemas.microsoft.com/office/drawing/2014/main" id="{C5A0A17B-8AFE-9140-247B-80F4DB119AA4}"/>
                      </a:ext>
                    </a:extLst>
                  </p:cNvPr>
                  <p:cNvSpPr/>
                  <p:nvPr/>
                </p:nvSpPr>
                <p:spPr>
                  <a:xfrm>
                    <a:off x="2217954" y="5999216"/>
                    <a:ext cx="10025" cy="7282"/>
                  </a:xfrm>
                  <a:custGeom>
                    <a:avLst/>
                    <a:gdLst>
                      <a:gd name="connsiteX0" fmla="*/ 324 w 10025"/>
                      <a:gd name="connsiteY0" fmla="*/ 1084 h 7282"/>
                      <a:gd name="connsiteX1" fmla="*/ 5108 w 10025"/>
                      <a:gd name="connsiteY1" fmla="*/ 6829 h 7282"/>
                      <a:gd name="connsiteX2" fmla="*/ 9892 w 10025"/>
                      <a:gd name="connsiteY2" fmla="*/ 6235 h 7282"/>
                      <a:gd name="connsiteX3" fmla="*/ 5308 w 10025"/>
                      <a:gd name="connsiteY3" fmla="*/ 292 h 7282"/>
                      <a:gd name="connsiteX4" fmla="*/ 324 w 10025"/>
                      <a:gd name="connsiteY4" fmla="*/ 1084 h 72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25" h="7282">
                        <a:moveTo>
                          <a:pt x="324" y="1084"/>
                        </a:moveTo>
                        <a:cubicBezTo>
                          <a:pt x="-1071" y="3857"/>
                          <a:pt x="2318" y="5244"/>
                          <a:pt x="5108" y="6829"/>
                        </a:cubicBezTo>
                        <a:cubicBezTo>
                          <a:pt x="7102" y="7423"/>
                          <a:pt x="9494" y="7621"/>
                          <a:pt x="9892" y="6235"/>
                        </a:cubicBezTo>
                        <a:cubicBezTo>
                          <a:pt x="10490" y="3857"/>
                          <a:pt x="9095" y="1678"/>
                          <a:pt x="5308" y="292"/>
                        </a:cubicBezTo>
                        <a:cubicBezTo>
                          <a:pt x="3314" y="-104"/>
                          <a:pt x="1122" y="-302"/>
                          <a:pt x="324" y="10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77" name="Freeform 3976">
                    <a:extLst>
                      <a:ext uri="{FF2B5EF4-FFF2-40B4-BE49-F238E27FC236}">
                        <a16:creationId xmlns:a16="http://schemas.microsoft.com/office/drawing/2014/main" id="{39C1C398-293A-A346-E453-4B48134DDC96}"/>
                      </a:ext>
                    </a:extLst>
                  </p:cNvPr>
                  <p:cNvSpPr/>
                  <p:nvPr/>
                </p:nvSpPr>
                <p:spPr>
                  <a:xfrm>
                    <a:off x="2170839" y="6168588"/>
                    <a:ext cx="9492" cy="11830"/>
                  </a:xfrm>
                  <a:custGeom>
                    <a:avLst/>
                    <a:gdLst>
                      <a:gd name="connsiteX0" fmla="*/ 0 w 9492"/>
                      <a:gd name="connsiteY0" fmla="*/ 5634 h 11830"/>
                      <a:gd name="connsiteX1" fmla="*/ 5780 w 9492"/>
                      <a:gd name="connsiteY1" fmla="*/ 11576 h 11830"/>
                      <a:gd name="connsiteX2" fmla="*/ 9368 w 9492"/>
                      <a:gd name="connsiteY2" fmla="*/ 9794 h 11830"/>
                      <a:gd name="connsiteX3" fmla="*/ 7176 w 9492"/>
                      <a:gd name="connsiteY3" fmla="*/ 6228 h 11830"/>
                      <a:gd name="connsiteX4" fmla="*/ 9169 w 9492"/>
                      <a:gd name="connsiteY4" fmla="*/ 5040 h 11830"/>
                      <a:gd name="connsiteX5" fmla="*/ 6179 w 9492"/>
                      <a:gd name="connsiteY5" fmla="*/ 682 h 11830"/>
                      <a:gd name="connsiteX6" fmla="*/ 399 w 9492"/>
                      <a:gd name="connsiteY6" fmla="*/ 1276 h 11830"/>
                      <a:gd name="connsiteX7" fmla="*/ 1395 w 9492"/>
                      <a:gd name="connsiteY7" fmla="*/ 4445 h 11830"/>
                      <a:gd name="connsiteX8" fmla="*/ 0 w 9492"/>
                      <a:gd name="connsiteY8" fmla="*/ 5634 h 11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492" h="11830">
                        <a:moveTo>
                          <a:pt x="0" y="5634"/>
                        </a:moveTo>
                        <a:cubicBezTo>
                          <a:pt x="0" y="8407"/>
                          <a:pt x="2392" y="10388"/>
                          <a:pt x="5780" y="11576"/>
                        </a:cubicBezTo>
                        <a:cubicBezTo>
                          <a:pt x="7973" y="12369"/>
                          <a:pt x="9169" y="11180"/>
                          <a:pt x="9368" y="9794"/>
                        </a:cubicBezTo>
                        <a:cubicBezTo>
                          <a:pt x="9568" y="8209"/>
                          <a:pt x="8571" y="7219"/>
                          <a:pt x="7176" y="6228"/>
                        </a:cubicBezTo>
                        <a:cubicBezTo>
                          <a:pt x="7973" y="6030"/>
                          <a:pt x="8770" y="5832"/>
                          <a:pt x="9169" y="5040"/>
                        </a:cubicBezTo>
                        <a:cubicBezTo>
                          <a:pt x="10166" y="3455"/>
                          <a:pt x="8770" y="1672"/>
                          <a:pt x="6179" y="682"/>
                        </a:cubicBezTo>
                        <a:cubicBezTo>
                          <a:pt x="3588" y="-309"/>
                          <a:pt x="1196" y="-309"/>
                          <a:pt x="399" y="1276"/>
                        </a:cubicBezTo>
                        <a:cubicBezTo>
                          <a:pt x="-199" y="2266"/>
                          <a:pt x="199" y="3455"/>
                          <a:pt x="1395" y="4445"/>
                        </a:cubicBezTo>
                        <a:cubicBezTo>
                          <a:pt x="797" y="4445"/>
                          <a:pt x="199" y="4841"/>
                          <a:pt x="0" y="56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78" name="Freeform 3977">
                    <a:extLst>
                      <a:ext uri="{FF2B5EF4-FFF2-40B4-BE49-F238E27FC236}">
                        <a16:creationId xmlns:a16="http://schemas.microsoft.com/office/drawing/2014/main" id="{36918825-9917-11CC-1FFC-DED025DE3DED}"/>
                      </a:ext>
                    </a:extLst>
                  </p:cNvPr>
                  <p:cNvSpPr/>
                  <p:nvPr/>
                </p:nvSpPr>
                <p:spPr>
                  <a:xfrm>
                    <a:off x="2153637" y="6259489"/>
                    <a:ext cx="10033" cy="6869"/>
                  </a:xfrm>
                  <a:custGeom>
                    <a:avLst/>
                    <a:gdLst>
                      <a:gd name="connsiteX0" fmla="*/ 4047 w 10033"/>
                      <a:gd name="connsiteY0" fmla="*/ 6448 h 6869"/>
                      <a:gd name="connsiteX1" fmla="*/ 9828 w 10033"/>
                      <a:gd name="connsiteY1" fmla="*/ 5457 h 6869"/>
                      <a:gd name="connsiteX2" fmla="*/ 5243 w 10033"/>
                      <a:gd name="connsiteY2" fmla="*/ 307 h 6869"/>
                      <a:gd name="connsiteX3" fmla="*/ 61 w 10033"/>
                      <a:gd name="connsiteY3" fmla="*/ 2090 h 6869"/>
                      <a:gd name="connsiteX4" fmla="*/ 4047 w 10033"/>
                      <a:gd name="connsiteY4" fmla="*/ 6448 h 68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33" h="6869">
                        <a:moveTo>
                          <a:pt x="4047" y="6448"/>
                        </a:moveTo>
                        <a:cubicBezTo>
                          <a:pt x="6638" y="7042"/>
                          <a:pt x="9030" y="7240"/>
                          <a:pt x="9828" y="5457"/>
                        </a:cubicBezTo>
                        <a:cubicBezTo>
                          <a:pt x="10824" y="2882"/>
                          <a:pt x="8034" y="1298"/>
                          <a:pt x="5243" y="307"/>
                        </a:cubicBezTo>
                        <a:cubicBezTo>
                          <a:pt x="2652" y="-485"/>
                          <a:pt x="459" y="307"/>
                          <a:pt x="61" y="2090"/>
                        </a:cubicBezTo>
                        <a:cubicBezTo>
                          <a:pt x="-338" y="4071"/>
                          <a:pt x="1257" y="5656"/>
                          <a:pt x="4047" y="64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79" name="Freeform 3978">
                    <a:extLst>
                      <a:ext uri="{FF2B5EF4-FFF2-40B4-BE49-F238E27FC236}">
                        <a16:creationId xmlns:a16="http://schemas.microsoft.com/office/drawing/2014/main" id="{4B3D17F1-72C8-B515-C9EF-A5D043959ECA}"/>
                      </a:ext>
                    </a:extLst>
                  </p:cNvPr>
                  <p:cNvSpPr/>
                  <p:nvPr/>
                </p:nvSpPr>
                <p:spPr>
                  <a:xfrm>
                    <a:off x="2250750" y="6212207"/>
                    <a:ext cx="26773" cy="10149"/>
                  </a:xfrm>
                  <a:custGeom>
                    <a:avLst/>
                    <a:gdLst>
                      <a:gd name="connsiteX0" fmla="*/ 26529 w 26773"/>
                      <a:gd name="connsiteY0" fmla="*/ 8566 h 10149"/>
                      <a:gd name="connsiteX1" fmla="*/ 23539 w 26773"/>
                      <a:gd name="connsiteY1" fmla="*/ 4010 h 10149"/>
                      <a:gd name="connsiteX2" fmla="*/ 18756 w 26773"/>
                      <a:gd name="connsiteY2" fmla="*/ 4208 h 10149"/>
                      <a:gd name="connsiteX3" fmla="*/ 15566 w 26773"/>
                      <a:gd name="connsiteY3" fmla="*/ 246 h 10149"/>
                      <a:gd name="connsiteX4" fmla="*/ 8789 w 26773"/>
                      <a:gd name="connsiteY4" fmla="*/ 3613 h 10149"/>
                      <a:gd name="connsiteX5" fmla="*/ 8789 w 26773"/>
                      <a:gd name="connsiteY5" fmla="*/ 5198 h 10149"/>
                      <a:gd name="connsiteX6" fmla="*/ 6796 w 26773"/>
                      <a:gd name="connsiteY6" fmla="*/ 4010 h 10149"/>
                      <a:gd name="connsiteX7" fmla="*/ 3607 w 26773"/>
                      <a:gd name="connsiteY7" fmla="*/ 3812 h 10149"/>
                      <a:gd name="connsiteX8" fmla="*/ 19 w 26773"/>
                      <a:gd name="connsiteY8" fmla="*/ 5991 h 10149"/>
                      <a:gd name="connsiteX9" fmla="*/ 3407 w 26773"/>
                      <a:gd name="connsiteY9" fmla="*/ 9160 h 10149"/>
                      <a:gd name="connsiteX10" fmla="*/ 6597 w 26773"/>
                      <a:gd name="connsiteY10" fmla="*/ 8566 h 10149"/>
                      <a:gd name="connsiteX11" fmla="*/ 9586 w 26773"/>
                      <a:gd name="connsiteY11" fmla="*/ 7377 h 10149"/>
                      <a:gd name="connsiteX12" fmla="*/ 9586 w 26773"/>
                      <a:gd name="connsiteY12" fmla="*/ 6189 h 10149"/>
                      <a:gd name="connsiteX13" fmla="*/ 11181 w 26773"/>
                      <a:gd name="connsiteY13" fmla="*/ 7179 h 10149"/>
                      <a:gd name="connsiteX14" fmla="*/ 17759 w 26773"/>
                      <a:gd name="connsiteY14" fmla="*/ 5594 h 10149"/>
                      <a:gd name="connsiteX15" fmla="*/ 20948 w 26773"/>
                      <a:gd name="connsiteY15" fmla="*/ 9556 h 10149"/>
                      <a:gd name="connsiteX16" fmla="*/ 26529 w 26773"/>
                      <a:gd name="connsiteY16" fmla="*/ 8566 h 101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6773" h="10149">
                        <a:moveTo>
                          <a:pt x="26529" y="8566"/>
                        </a:moveTo>
                        <a:cubicBezTo>
                          <a:pt x="27327" y="6783"/>
                          <a:pt x="26131" y="5000"/>
                          <a:pt x="23539" y="4010"/>
                        </a:cubicBezTo>
                        <a:cubicBezTo>
                          <a:pt x="21546" y="3217"/>
                          <a:pt x="19752" y="3415"/>
                          <a:pt x="18756" y="4208"/>
                        </a:cubicBezTo>
                        <a:cubicBezTo>
                          <a:pt x="18955" y="2623"/>
                          <a:pt x="18357" y="840"/>
                          <a:pt x="15566" y="246"/>
                        </a:cubicBezTo>
                        <a:cubicBezTo>
                          <a:pt x="11380" y="-745"/>
                          <a:pt x="9786" y="1434"/>
                          <a:pt x="8789" y="3613"/>
                        </a:cubicBezTo>
                        <a:cubicBezTo>
                          <a:pt x="8590" y="4010"/>
                          <a:pt x="8590" y="4604"/>
                          <a:pt x="8789" y="5198"/>
                        </a:cubicBezTo>
                        <a:cubicBezTo>
                          <a:pt x="8391" y="4802"/>
                          <a:pt x="7593" y="4406"/>
                          <a:pt x="6796" y="4010"/>
                        </a:cubicBezTo>
                        <a:cubicBezTo>
                          <a:pt x="5600" y="3613"/>
                          <a:pt x="4404" y="3613"/>
                          <a:pt x="3607" y="3812"/>
                        </a:cubicBezTo>
                        <a:cubicBezTo>
                          <a:pt x="1414" y="3415"/>
                          <a:pt x="218" y="4406"/>
                          <a:pt x="19" y="5991"/>
                        </a:cubicBezTo>
                        <a:cubicBezTo>
                          <a:pt x="-180" y="7575"/>
                          <a:pt x="1215" y="8764"/>
                          <a:pt x="3407" y="9160"/>
                        </a:cubicBezTo>
                        <a:cubicBezTo>
                          <a:pt x="5002" y="9556"/>
                          <a:pt x="5999" y="9160"/>
                          <a:pt x="6597" y="8566"/>
                        </a:cubicBezTo>
                        <a:cubicBezTo>
                          <a:pt x="7992" y="8764"/>
                          <a:pt x="8989" y="8170"/>
                          <a:pt x="9586" y="7377"/>
                        </a:cubicBezTo>
                        <a:cubicBezTo>
                          <a:pt x="9786" y="6981"/>
                          <a:pt x="9786" y="6585"/>
                          <a:pt x="9586" y="6189"/>
                        </a:cubicBezTo>
                        <a:cubicBezTo>
                          <a:pt x="9985" y="6585"/>
                          <a:pt x="10583" y="6981"/>
                          <a:pt x="11181" y="7179"/>
                        </a:cubicBezTo>
                        <a:cubicBezTo>
                          <a:pt x="14570" y="8368"/>
                          <a:pt x="16364" y="7179"/>
                          <a:pt x="17759" y="5594"/>
                        </a:cubicBezTo>
                        <a:cubicBezTo>
                          <a:pt x="17360" y="7179"/>
                          <a:pt x="18756" y="8368"/>
                          <a:pt x="20948" y="9556"/>
                        </a:cubicBezTo>
                        <a:cubicBezTo>
                          <a:pt x="23739" y="10546"/>
                          <a:pt x="25732" y="10348"/>
                          <a:pt x="26529" y="85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80" name="Freeform 3979">
                    <a:extLst>
                      <a:ext uri="{FF2B5EF4-FFF2-40B4-BE49-F238E27FC236}">
                        <a16:creationId xmlns:a16="http://schemas.microsoft.com/office/drawing/2014/main" id="{65F17CBD-C040-C1D0-1415-663DE633CE45}"/>
                      </a:ext>
                    </a:extLst>
                  </p:cNvPr>
                  <p:cNvSpPr/>
                  <p:nvPr/>
                </p:nvSpPr>
                <p:spPr>
                  <a:xfrm>
                    <a:off x="2290383" y="6143055"/>
                    <a:ext cx="8076" cy="6473"/>
                  </a:xfrm>
                  <a:custGeom>
                    <a:avLst/>
                    <a:gdLst>
                      <a:gd name="connsiteX0" fmla="*/ 5234 w 8076"/>
                      <a:gd name="connsiteY0" fmla="*/ 463 h 6473"/>
                      <a:gd name="connsiteX1" fmla="*/ 450 w 8076"/>
                      <a:gd name="connsiteY1" fmla="*/ 1256 h 6473"/>
                      <a:gd name="connsiteX2" fmla="*/ 2842 w 8076"/>
                      <a:gd name="connsiteY2" fmla="*/ 6010 h 6473"/>
                      <a:gd name="connsiteX3" fmla="*/ 7626 w 8076"/>
                      <a:gd name="connsiteY3" fmla="*/ 5218 h 6473"/>
                      <a:gd name="connsiteX4" fmla="*/ 5234 w 8076"/>
                      <a:gd name="connsiteY4" fmla="*/ 463 h 6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76" h="6473">
                        <a:moveTo>
                          <a:pt x="5234" y="463"/>
                        </a:moveTo>
                        <a:cubicBezTo>
                          <a:pt x="3241" y="-329"/>
                          <a:pt x="1248" y="-131"/>
                          <a:pt x="450" y="1256"/>
                        </a:cubicBezTo>
                        <a:cubicBezTo>
                          <a:pt x="-546" y="2840"/>
                          <a:pt x="52" y="4623"/>
                          <a:pt x="2842" y="6010"/>
                        </a:cubicBezTo>
                        <a:cubicBezTo>
                          <a:pt x="5035" y="6802"/>
                          <a:pt x="6829" y="6604"/>
                          <a:pt x="7626" y="5218"/>
                        </a:cubicBezTo>
                        <a:cubicBezTo>
                          <a:pt x="8623" y="3435"/>
                          <a:pt x="8025" y="1652"/>
                          <a:pt x="5234" y="4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81" name="Freeform 3980">
                    <a:extLst>
                      <a:ext uri="{FF2B5EF4-FFF2-40B4-BE49-F238E27FC236}">
                        <a16:creationId xmlns:a16="http://schemas.microsoft.com/office/drawing/2014/main" id="{B0ED2A40-4678-5800-8495-3D843B9872F0}"/>
                      </a:ext>
                    </a:extLst>
                  </p:cNvPr>
                  <p:cNvSpPr/>
                  <p:nvPr/>
                </p:nvSpPr>
                <p:spPr>
                  <a:xfrm>
                    <a:off x="2285222" y="6156543"/>
                    <a:ext cx="9653" cy="6265"/>
                  </a:xfrm>
                  <a:custGeom>
                    <a:avLst/>
                    <a:gdLst>
                      <a:gd name="connsiteX0" fmla="*/ 9399 w 9653"/>
                      <a:gd name="connsiteY0" fmla="*/ 5002 h 6265"/>
                      <a:gd name="connsiteX1" fmla="*/ 7605 w 9653"/>
                      <a:gd name="connsiteY1" fmla="*/ 1238 h 6265"/>
                      <a:gd name="connsiteX2" fmla="*/ 429 w 9653"/>
                      <a:gd name="connsiteY2" fmla="*/ 1436 h 6265"/>
                      <a:gd name="connsiteX3" fmla="*/ 2223 w 9653"/>
                      <a:gd name="connsiteY3" fmla="*/ 5002 h 6265"/>
                      <a:gd name="connsiteX4" fmla="*/ 9399 w 9653"/>
                      <a:gd name="connsiteY4" fmla="*/ 5002 h 62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53" h="6265">
                        <a:moveTo>
                          <a:pt x="9399" y="5002"/>
                        </a:moveTo>
                        <a:cubicBezTo>
                          <a:pt x="9997" y="3417"/>
                          <a:pt x="9598" y="2228"/>
                          <a:pt x="7605" y="1238"/>
                        </a:cubicBezTo>
                        <a:cubicBezTo>
                          <a:pt x="4615" y="-347"/>
                          <a:pt x="2024" y="-545"/>
                          <a:pt x="429" y="1436"/>
                        </a:cubicBezTo>
                        <a:cubicBezTo>
                          <a:pt x="-568" y="2625"/>
                          <a:pt x="230" y="4011"/>
                          <a:pt x="2223" y="5002"/>
                        </a:cubicBezTo>
                        <a:cubicBezTo>
                          <a:pt x="5014" y="6586"/>
                          <a:pt x="7605" y="6784"/>
                          <a:pt x="9399" y="50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82" name="Freeform 3981">
                    <a:extLst>
                      <a:ext uri="{FF2B5EF4-FFF2-40B4-BE49-F238E27FC236}">
                        <a16:creationId xmlns:a16="http://schemas.microsoft.com/office/drawing/2014/main" id="{E044D14F-0DF3-4348-94E6-663164F86350}"/>
                      </a:ext>
                    </a:extLst>
                  </p:cNvPr>
                  <p:cNvSpPr/>
                  <p:nvPr/>
                </p:nvSpPr>
                <p:spPr>
                  <a:xfrm>
                    <a:off x="2283155" y="6104836"/>
                    <a:ext cx="9144" cy="6992"/>
                  </a:xfrm>
                  <a:custGeom>
                    <a:avLst/>
                    <a:gdLst>
                      <a:gd name="connsiteX0" fmla="*/ 8875 w 9144"/>
                      <a:gd name="connsiteY0" fmla="*/ 5601 h 6992"/>
                      <a:gd name="connsiteX1" fmla="*/ 6283 w 9144"/>
                      <a:gd name="connsiteY1" fmla="*/ 847 h 6992"/>
                      <a:gd name="connsiteX2" fmla="*/ 304 w 9144"/>
                      <a:gd name="connsiteY2" fmla="*/ 1243 h 6992"/>
                      <a:gd name="connsiteX3" fmla="*/ 3094 w 9144"/>
                      <a:gd name="connsiteY3" fmla="*/ 5998 h 6992"/>
                      <a:gd name="connsiteX4" fmla="*/ 8875 w 9144"/>
                      <a:gd name="connsiteY4" fmla="*/ 5601 h 69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44" h="6992">
                        <a:moveTo>
                          <a:pt x="8875" y="5601"/>
                        </a:moveTo>
                        <a:cubicBezTo>
                          <a:pt x="9672" y="3819"/>
                          <a:pt x="8675" y="2036"/>
                          <a:pt x="6283" y="847"/>
                        </a:cubicBezTo>
                        <a:cubicBezTo>
                          <a:pt x="3891" y="-341"/>
                          <a:pt x="1699" y="-341"/>
                          <a:pt x="304" y="1243"/>
                        </a:cubicBezTo>
                        <a:cubicBezTo>
                          <a:pt x="-693" y="3224"/>
                          <a:pt x="902" y="4809"/>
                          <a:pt x="3094" y="5998"/>
                        </a:cubicBezTo>
                        <a:cubicBezTo>
                          <a:pt x="5287" y="6988"/>
                          <a:pt x="8077" y="7780"/>
                          <a:pt x="8875" y="56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83" name="Freeform 3982">
                    <a:extLst>
                      <a:ext uri="{FF2B5EF4-FFF2-40B4-BE49-F238E27FC236}">
                        <a16:creationId xmlns:a16="http://schemas.microsoft.com/office/drawing/2014/main" id="{6EF2FDC7-994C-D450-AEC4-877CD296D58D}"/>
                      </a:ext>
                    </a:extLst>
                  </p:cNvPr>
                  <p:cNvSpPr/>
                  <p:nvPr/>
                </p:nvSpPr>
                <p:spPr>
                  <a:xfrm>
                    <a:off x="2273431" y="6124056"/>
                    <a:ext cx="13438" cy="8488"/>
                  </a:xfrm>
                  <a:custGeom>
                    <a:avLst/>
                    <a:gdLst>
                      <a:gd name="connsiteX0" fmla="*/ 11224 w 13438"/>
                      <a:gd name="connsiteY0" fmla="*/ 842 h 8488"/>
                      <a:gd name="connsiteX1" fmla="*/ 5244 w 13438"/>
                      <a:gd name="connsiteY1" fmla="*/ 1238 h 8488"/>
                      <a:gd name="connsiteX2" fmla="*/ 5045 w 13438"/>
                      <a:gd name="connsiteY2" fmla="*/ 2427 h 8488"/>
                      <a:gd name="connsiteX3" fmla="*/ 3251 w 13438"/>
                      <a:gd name="connsiteY3" fmla="*/ 1832 h 8488"/>
                      <a:gd name="connsiteX4" fmla="*/ 62 w 13438"/>
                      <a:gd name="connsiteY4" fmla="*/ 4011 h 8488"/>
                      <a:gd name="connsiteX5" fmla="*/ 4247 w 13438"/>
                      <a:gd name="connsiteY5" fmla="*/ 8369 h 8488"/>
                      <a:gd name="connsiteX6" fmla="*/ 8035 w 13438"/>
                      <a:gd name="connsiteY6" fmla="*/ 6586 h 8488"/>
                      <a:gd name="connsiteX7" fmla="*/ 7835 w 13438"/>
                      <a:gd name="connsiteY7" fmla="*/ 5002 h 8488"/>
                      <a:gd name="connsiteX8" fmla="*/ 13217 w 13438"/>
                      <a:gd name="connsiteY8" fmla="*/ 4408 h 8488"/>
                      <a:gd name="connsiteX9" fmla="*/ 11224 w 13438"/>
                      <a:gd name="connsiteY9" fmla="*/ 842 h 8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3438" h="8488">
                        <a:moveTo>
                          <a:pt x="11224" y="842"/>
                        </a:moveTo>
                        <a:cubicBezTo>
                          <a:pt x="8832" y="-149"/>
                          <a:pt x="6241" y="-545"/>
                          <a:pt x="5244" y="1238"/>
                        </a:cubicBezTo>
                        <a:cubicBezTo>
                          <a:pt x="5045" y="1634"/>
                          <a:pt x="5045" y="2030"/>
                          <a:pt x="5045" y="2427"/>
                        </a:cubicBezTo>
                        <a:cubicBezTo>
                          <a:pt x="4447" y="2229"/>
                          <a:pt x="3849" y="2030"/>
                          <a:pt x="3251" y="1832"/>
                        </a:cubicBezTo>
                        <a:cubicBezTo>
                          <a:pt x="1257" y="1634"/>
                          <a:pt x="-337" y="2229"/>
                          <a:pt x="62" y="4011"/>
                        </a:cubicBezTo>
                        <a:cubicBezTo>
                          <a:pt x="460" y="5794"/>
                          <a:pt x="1457" y="7577"/>
                          <a:pt x="4247" y="8369"/>
                        </a:cubicBezTo>
                        <a:cubicBezTo>
                          <a:pt x="6440" y="8765"/>
                          <a:pt x="8035" y="8171"/>
                          <a:pt x="8035" y="6586"/>
                        </a:cubicBezTo>
                        <a:cubicBezTo>
                          <a:pt x="8035" y="5992"/>
                          <a:pt x="8035" y="5398"/>
                          <a:pt x="7835" y="5002"/>
                        </a:cubicBezTo>
                        <a:cubicBezTo>
                          <a:pt x="10028" y="5794"/>
                          <a:pt x="12021" y="5596"/>
                          <a:pt x="13217" y="4408"/>
                        </a:cubicBezTo>
                        <a:cubicBezTo>
                          <a:pt x="13815" y="3021"/>
                          <a:pt x="13217" y="1634"/>
                          <a:pt x="11224" y="8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84" name="Freeform 3983">
                    <a:extLst>
                      <a:ext uri="{FF2B5EF4-FFF2-40B4-BE49-F238E27FC236}">
                        <a16:creationId xmlns:a16="http://schemas.microsoft.com/office/drawing/2014/main" id="{052A3112-7C34-F80E-5A70-7E6A7A6E352E}"/>
                      </a:ext>
                    </a:extLst>
                  </p:cNvPr>
                  <p:cNvSpPr/>
                  <p:nvPr/>
                </p:nvSpPr>
                <p:spPr>
                  <a:xfrm>
                    <a:off x="2201058" y="6286831"/>
                    <a:ext cx="9252" cy="7558"/>
                  </a:xfrm>
                  <a:custGeom>
                    <a:avLst/>
                    <a:gdLst>
                      <a:gd name="connsiteX0" fmla="*/ 3866 w 9252"/>
                      <a:gd name="connsiteY0" fmla="*/ 6839 h 7558"/>
                      <a:gd name="connsiteX1" fmla="*/ 8650 w 9252"/>
                      <a:gd name="connsiteY1" fmla="*/ 6641 h 7558"/>
                      <a:gd name="connsiteX2" fmla="*/ 5859 w 9252"/>
                      <a:gd name="connsiteY2" fmla="*/ 1094 h 7558"/>
                      <a:gd name="connsiteX3" fmla="*/ 278 w 9252"/>
                      <a:gd name="connsiteY3" fmla="*/ 1292 h 7558"/>
                      <a:gd name="connsiteX4" fmla="*/ 3866 w 9252"/>
                      <a:gd name="connsiteY4" fmla="*/ 6839 h 75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52" h="7558">
                        <a:moveTo>
                          <a:pt x="3866" y="6839"/>
                        </a:moveTo>
                        <a:cubicBezTo>
                          <a:pt x="5859" y="7829"/>
                          <a:pt x="7653" y="7829"/>
                          <a:pt x="8650" y="6641"/>
                        </a:cubicBezTo>
                        <a:cubicBezTo>
                          <a:pt x="10244" y="4660"/>
                          <a:pt x="8451" y="2679"/>
                          <a:pt x="5859" y="1094"/>
                        </a:cubicBezTo>
                        <a:cubicBezTo>
                          <a:pt x="3667" y="-94"/>
                          <a:pt x="1075" y="-689"/>
                          <a:pt x="278" y="1292"/>
                        </a:cubicBezTo>
                        <a:cubicBezTo>
                          <a:pt x="-718" y="3471"/>
                          <a:pt x="1075" y="5452"/>
                          <a:pt x="3866" y="68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85" name="Freeform 3984">
                    <a:extLst>
                      <a:ext uri="{FF2B5EF4-FFF2-40B4-BE49-F238E27FC236}">
                        <a16:creationId xmlns:a16="http://schemas.microsoft.com/office/drawing/2014/main" id="{22192414-18D8-4567-4505-1F4F0A7F6B12}"/>
                      </a:ext>
                    </a:extLst>
                  </p:cNvPr>
                  <p:cNvSpPr/>
                  <p:nvPr/>
                </p:nvSpPr>
                <p:spPr>
                  <a:xfrm>
                    <a:off x="2267063" y="5986377"/>
                    <a:ext cx="14457" cy="7267"/>
                  </a:xfrm>
                  <a:custGeom>
                    <a:avLst/>
                    <a:gdLst>
                      <a:gd name="connsiteX0" fmla="*/ 14402 w 14457"/>
                      <a:gd name="connsiteY0" fmla="*/ 4613 h 7267"/>
                      <a:gd name="connsiteX1" fmla="*/ 10416 w 14457"/>
                      <a:gd name="connsiteY1" fmla="*/ 453 h 7267"/>
                      <a:gd name="connsiteX2" fmla="*/ 4635 w 14457"/>
                      <a:gd name="connsiteY2" fmla="*/ 1048 h 7267"/>
                      <a:gd name="connsiteX3" fmla="*/ 51 w 14457"/>
                      <a:gd name="connsiteY3" fmla="*/ 2632 h 7267"/>
                      <a:gd name="connsiteX4" fmla="*/ 4237 w 14457"/>
                      <a:gd name="connsiteY4" fmla="*/ 6792 h 7267"/>
                      <a:gd name="connsiteX5" fmla="*/ 9220 w 14457"/>
                      <a:gd name="connsiteY5" fmla="*/ 6198 h 7267"/>
                      <a:gd name="connsiteX6" fmla="*/ 14402 w 14457"/>
                      <a:gd name="connsiteY6" fmla="*/ 4613 h 72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457" h="7267">
                        <a:moveTo>
                          <a:pt x="14402" y="4613"/>
                        </a:moveTo>
                        <a:cubicBezTo>
                          <a:pt x="14801" y="2830"/>
                          <a:pt x="13007" y="1246"/>
                          <a:pt x="10416" y="453"/>
                        </a:cubicBezTo>
                        <a:cubicBezTo>
                          <a:pt x="8024" y="-141"/>
                          <a:pt x="5632" y="-339"/>
                          <a:pt x="4635" y="1048"/>
                        </a:cubicBezTo>
                        <a:cubicBezTo>
                          <a:pt x="2443" y="651"/>
                          <a:pt x="450" y="1048"/>
                          <a:pt x="51" y="2632"/>
                        </a:cubicBezTo>
                        <a:cubicBezTo>
                          <a:pt x="-348" y="4217"/>
                          <a:pt x="1646" y="5802"/>
                          <a:pt x="4237" y="6792"/>
                        </a:cubicBezTo>
                        <a:cubicBezTo>
                          <a:pt x="6629" y="7584"/>
                          <a:pt x="8423" y="7386"/>
                          <a:pt x="9220" y="6198"/>
                        </a:cubicBezTo>
                        <a:cubicBezTo>
                          <a:pt x="11811" y="6792"/>
                          <a:pt x="14004" y="6396"/>
                          <a:pt x="14402" y="46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86" name="Freeform 3985">
                    <a:extLst>
                      <a:ext uri="{FF2B5EF4-FFF2-40B4-BE49-F238E27FC236}">
                        <a16:creationId xmlns:a16="http://schemas.microsoft.com/office/drawing/2014/main" id="{791F7FD8-F8C4-3797-E04F-6069340EFAA7}"/>
                      </a:ext>
                    </a:extLst>
                  </p:cNvPr>
                  <p:cNvSpPr/>
                  <p:nvPr/>
                </p:nvSpPr>
                <p:spPr>
                  <a:xfrm>
                    <a:off x="2214839" y="6014070"/>
                    <a:ext cx="9471" cy="6069"/>
                  </a:xfrm>
                  <a:custGeom>
                    <a:avLst/>
                    <a:gdLst>
                      <a:gd name="connsiteX0" fmla="*/ 2842 w 9471"/>
                      <a:gd name="connsiteY0" fmla="*/ 5643 h 6069"/>
                      <a:gd name="connsiteX1" fmla="*/ 9420 w 9471"/>
                      <a:gd name="connsiteY1" fmla="*/ 4059 h 6069"/>
                      <a:gd name="connsiteX2" fmla="*/ 6032 w 9471"/>
                      <a:gd name="connsiteY2" fmla="*/ 691 h 6069"/>
                      <a:gd name="connsiteX3" fmla="*/ 450 w 9471"/>
                      <a:gd name="connsiteY3" fmla="*/ 1483 h 6069"/>
                      <a:gd name="connsiteX4" fmla="*/ 2842 w 9471"/>
                      <a:gd name="connsiteY4" fmla="*/ 5643 h 60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1" h="6069">
                        <a:moveTo>
                          <a:pt x="2842" y="5643"/>
                        </a:moveTo>
                        <a:cubicBezTo>
                          <a:pt x="6032" y="6436"/>
                          <a:pt x="8822" y="6238"/>
                          <a:pt x="9420" y="4059"/>
                        </a:cubicBezTo>
                        <a:cubicBezTo>
                          <a:pt x="9819" y="2870"/>
                          <a:pt x="7825" y="1483"/>
                          <a:pt x="6032" y="691"/>
                        </a:cubicBezTo>
                        <a:cubicBezTo>
                          <a:pt x="3440" y="-497"/>
                          <a:pt x="1447" y="-101"/>
                          <a:pt x="450" y="1483"/>
                        </a:cubicBezTo>
                        <a:cubicBezTo>
                          <a:pt x="-546" y="3068"/>
                          <a:pt x="52" y="4455"/>
                          <a:pt x="2842" y="56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87" name="Freeform 3986">
                    <a:extLst>
                      <a:ext uri="{FF2B5EF4-FFF2-40B4-BE49-F238E27FC236}">
                        <a16:creationId xmlns:a16="http://schemas.microsoft.com/office/drawing/2014/main" id="{CB313BCA-2E94-F17C-7C81-D0C3393F5718}"/>
                      </a:ext>
                    </a:extLst>
                  </p:cNvPr>
                  <p:cNvSpPr/>
                  <p:nvPr/>
                </p:nvSpPr>
                <p:spPr>
                  <a:xfrm>
                    <a:off x="2222795" y="5981840"/>
                    <a:ext cx="12060" cy="7076"/>
                  </a:xfrm>
                  <a:custGeom>
                    <a:avLst/>
                    <a:gdLst>
                      <a:gd name="connsiteX0" fmla="*/ 68 w 12060"/>
                      <a:gd name="connsiteY0" fmla="*/ 1425 h 7076"/>
                      <a:gd name="connsiteX1" fmla="*/ 3058 w 12060"/>
                      <a:gd name="connsiteY1" fmla="*/ 4792 h 7076"/>
                      <a:gd name="connsiteX2" fmla="*/ 5051 w 12060"/>
                      <a:gd name="connsiteY2" fmla="*/ 6377 h 7076"/>
                      <a:gd name="connsiteX3" fmla="*/ 11230 w 12060"/>
                      <a:gd name="connsiteY3" fmla="*/ 5981 h 7076"/>
                      <a:gd name="connsiteX4" fmla="*/ 9636 w 12060"/>
                      <a:gd name="connsiteY4" fmla="*/ 1623 h 7076"/>
                      <a:gd name="connsiteX5" fmla="*/ 5251 w 12060"/>
                      <a:gd name="connsiteY5" fmla="*/ 830 h 7076"/>
                      <a:gd name="connsiteX6" fmla="*/ 2859 w 12060"/>
                      <a:gd name="connsiteY6" fmla="*/ 38 h 7076"/>
                      <a:gd name="connsiteX7" fmla="*/ 68 w 12060"/>
                      <a:gd name="connsiteY7" fmla="*/ 1425 h 70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060" h="7076">
                        <a:moveTo>
                          <a:pt x="68" y="1425"/>
                        </a:moveTo>
                        <a:cubicBezTo>
                          <a:pt x="-330" y="3009"/>
                          <a:pt x="1065" y="4000"/>
                          <a:pt x="3058" y="4792"/>
                        </a:cubicBezTo>
                        <a:cubicBezTo>
                          <a:pt x="3457" y="5386"/>
                          <a:pt x="4055" y="5981"/>
                          <a:pt x="5051" y="6377"/>
                        </a:cubicBezTo>
                        <a:cubicBezTo>
                          <a:pt x="7443" y="7367"/>
                          <a:pt x="9636" y="7367"/>
                          <a:pt x="11230" y="5981"/>
                        </a:cubicBezTo>
                        <a:cubicBezTo>
                          <a:pt x="12825" y="4594"/>
                          <a:pt x="12028" y="3009"/>
                          <a:pt x="9636" y="1623"/>
                        </a:cubicBezTo>
                        <a:cubicBezTo>
                          <a:pt x="8041" y="830"/>
                          <a:pt x="6646" y="632"/>
                          <a:pt x="5251" y="830"/>
                        </a:cubicBezTo>
                        <a:cubicBezTo>
                          <a:pt x="4453" y="434"/>
                          <a:pt x="3656" y="236"/>
                          <a:pt x="2859" y="38"/>
                        </a:cubicBezTo>
                        <a:cubicBezTo>
                          <a:pt x="1463" y="-160"/>
                          <a:pt x="268" y="434"/>
                          <a:pt x="68" y="14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88" name="Freeform 3987">
                    <a:extLst>
                      <a:ext uri="{FF2B5EF4-FFF2-40B4-BE49-F238E27FC236}">
                        <a16:creationId xmlns:a16="http://schemas.microsoft.com/office/drawing/2014/main" id="{F5C74AD6-AE8D-363C-92E9-6B6FF4EE7902}"/>
                      </a:ext>
                    </a:extLst>
                  </p:cNvPr>
                  <p:cNvSpPr/>
                  <p:nvPr/>
                </p:nvSpPr>
                <p:spPr>
                  <a:xfrm>
                    <a:off x="2145192" y="6228102"/>
                    <a:ext cx="15885" cy="6890"/>
                  </a:xfrm>
                  <a:custGeom>
                    <a:avLst/>
                    <a:gdLst>
                      <a:gd name="connsiteX0" fmla="*/ 333 w 15885"/>
                      <a:gd name="connsiteY0" fmla="*/ 991 h 6890"/>
                      <a:gd name="connsiteX1" fmla="*/ 4319 w 15885"/>
                      <a:gd name="connsiteY1" fmla="*/ 6141 h 6890"/>
                      <a:gd name="connsiteX2" fmla="*/ 9103 w 15885"/>
                      <a:gd name="connsiteY2" fmla="*/ 6141 h 6890"/>
                      <a:gd name="connsiteX3" fmla="*/ 9103 w 15885"/>
                      <a:gd name="connsiteY3" fmla="*/ 5348 h 6890"/>
                      <a:gd name="connsiteX4" fmla="*/ 10697 w 15885"/>
                      <a:gd name="connsiteY4" fmla="*/ 6339 h 6890"/>
                      <a:gd name="connsiteX5" fmla="*/ 15681 w 15885"/>
                      <a:gd name="connsiteY5" fmla="*/ 5150 h 6890"/>
                      <a:gd name="connsiteX6" fmla="*/ 12093 w 15885"/>
                      <a:gd name="connsiteY6" fmla="*/ 991 h 6890"/>
                      <a:gd name="connsiteX7" fmla="*/ 7309 w 15885"/>
                      <a:gd name="connsiteY7" fmla="*/ 2377 h 6890"/>
                      <a:gd name="connsiteX8" fmla="*/ 4917 w 15885"/>
                      <a:gd name="connsiteY8" fmla="*/ 792 h 6890"/>
                      <a:gd name="connsiteX9" fmla="*/ 333 w 15885"/>
                      <a:gd name="connsiteY9" fmla="*/ 991 h 6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885" h="6890">
                        <a:moveTo>
                          <a:pt x="333" y="991"/>
                        </a:moveTo>
                        <a:cubicBezTo>
                          <a:pt x="-864" y="3169"/>
                          <a:pt x="1329" y="4754"/>
                          <a:pt x="4319" y="6141"/>
                        </a:cubicBezTo>
                        <a:cubicBezTo>
                          <a:pt x="6113" y="6933"/>
                          <a:pt x="7907" y="7329"/>
                          <a:pt x="9103" y="6141"/>
                        </a:cubicBezTo>
                        <a:cubicBezTo>
                          <a:pt x="9103" y="5943"/>
                          <a:pt x="9103" y="5546"/>
                          <a:pt x="9103" y="5348"/>
                        </a:cubicBezTo>
                        <a:cubicBezTo>
                          <a:pt x="9502" y="5745"/>
                          <a:pt x="10099" y="5943"/>
                          <a:pt x="10697" y="6339"/>
                        </a:cubicBezTo>
                        <a:cubicBezTo>
                          <a:pt x="12890" y="7131"/>
                          <a:pt x="15083" y="6735"/>
                          <a:pt x="15681" y="5150"/>
                        </a:cubicBezTo>
                        <a:cubicBezTo>
                          <a:pt x="16478" y="3566"/>
                          <a:pt x="14883" y="1783"/>
                          <a:pt x="12093" y="991"/>
                        </a:cubicBezTo>
                        <a:cubicBezTo>
                          <a:pt x="9502" y="198"/>
                          <a:pt x="7708" y="792"/>
                          <a:pt x="7309" y="2377"/>
                        </a:cubicBezTo>
                        <a:cubicBezTo>
                          <a:pt x="6711" y="1783"/>
                          <a:pt x="5914" y="1387"/>
                          <a:pt x="4917" y="792"/>
                        </a:cubicBezTo>
                        <a:cubicBezTo>
                          <a:pt x="3123" y="-198"/>
                          <a:pt x="1130" y="-396"/>
                          <a:pt x="333" y="9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89" name="Freeform 3988">
                    <a:extLst>
                      <a:ext uri="{FF2B5EF4-FFF2-40B4-BE49-F238E27FC236}">
                        <a16:creationId xmlns:a16="http://schemas.microsoft.com/office/drawing/2014/main" id="{115E3BA0-B4DD-FF6F-30D8-099468C00CF2}"/>
                      </a:ext>
                    </a:extLst>
                  </p:cNvPr>
                  <p:cNvSpPr/>
                  <p:nvPr/>
                </p:nvSpPr>
                <p:spPr>
                  <a:xfrm>
                    <a:off x="2178186" y="6119473"/>
                    <a:ext cx="16218" cy="13622"/>
                  </a:xfrm>
                  <a:custGeom>
                    <a:avLst/>
                    <a:gdLst>
                      <a:gd name="connsiteX0" fmla="*/ 6207 w 16218"/>
                      <a:gd name="connsiteY0" fmla="*/ 8594 h 13622"/>
                      <a:gd name="connsiteX1" fmla="*/ 9994 w 16218"/>
                      <a:gd name="connsiteY1" fmla="*/ 12952 h 13622"/>
                      <a:gd name="connsiteX2" fmla="*/ 15974 w 16218"/>
                      <a:gd name="connsiteY2" fmla="*/ 12358 h 13622"/>
                      <a:gd name="connsiteX3" fmla="*/ 12984 w 16218"/>
                      <a:gd name="connsiteY3" fmla="*/ 8000 h 13622"/>
                      <a:gd name="connsiteX4" fmla="*/ 9396 w 16218"/>
                      <a:gd name="connsiteY4" fmla="*/ 7009 h 13622"/>
                      <a:gd name="connsiteX5" fmla="*/ 9596 w 16218"/>
                      <a:gd name="connsiteY5" fmla="*/ 6613 h 13622"/>
                      <a:gd name="connsiteX6" fmla="*/ 5210 w 16218"/>
                      <a:gd name="connsiteY6" fmla="*/ 473 h 13622"/>
                      <a:gd name="connsiteX7" fmla="*/ 427 w 16218"/>
                      <a:gd name="connsiteY7" fmla="*/ 869 h 13622"/>
                      <a:gd name="connsiteX8" fmla="*/ 4812 w 16218"/>
                      <a:gd name="connsiteY8" fmla="*/ 7009 h 13622"/>
                      <a:gd name="connsiteX9" fmla="*/ 7004 w 16218"/>
                      <a:gd name="connsiteY9" fmla="*/ 7604 h 13622"/>
                      <a:gd name="connsiteX10" fmla="*/ 6207 w 16218"/>
                      <a:gd name="connsiteY10" fmla="*/ 8594 h 13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218" h="13622">
                        <a:moveTo>
                          <a:pt x="6207" y="8594"/>
                        </a:moveTo>
                        <a:cubicBezTo>
                          <a:pt x="5609" y="10377"/>
                          <a:pt x="7602" y="11764"/>
                          <a:pt x="9994" y="12952"/>
                        </a:cubicBezTo>
                        <a:cubicBezTo>
                          <a:pt x="12386" y="13744"/>
                          <a:pt x="14978" y="14141"/>
                          <a:pt x="15974" y="12358"/>
                        </a:cubicBezTo>
                        <a:cubicBezTo>
                          <a:pt x="16771" y="10773"/>
                          <a:pt x="15575" y="8990"/>
                          <a:pt x="12984" y="8000"/>
                        </a:cubicBezTo>
                        <a:cubicBezTo>
                          <a:pt x="11788" y="7406"/>
                          <a:pt x="10393" y="7207"/>
                          <a:pt x="9396" y="7009"/>
                        </a:cubicBezTo>
                        <a:cubicBezTo>
                          <a:pt x="9396" y="6811"/>
                          <a:pt x="9596" y="6811"/>
                          <a:pt x="9596" y="6613"/>
                        </a:cubicBezTo>
                        <a:cubicBezTo>
                          <a:pt x="10393" y="4236"/>
                          <a:pt x="8998" y="1859"/>
                          <a:pt x="5210" y="473"/>
                        </a:cubicBezTo>
                        <a:cubicBezTo>
                          <a:pt x="3417" y="-122"/>
                          <a:pt x="1224" y="-320"/>
                          <a:pt x="427" y="869"/>
                        </a:cubicBezTo>
                        <a:cubicBezTo>
                          <a:pt x="-1168" y="3444"/>
                          <a:pt x="2021" y="5227"/>
                          <a:pt x="4812" y="7009"/>
                        </a:cubicBezTo>
                        <a:cubicBezTo>
                          <a:pt x="5609" y="7207"/>
                          <a:pt x="6207" y="7406"/>
                          <a:pt x="7004" y="7604"/>
                        </a:cubicBezTo>
                        <a:cubicBezTo>
                          <a:pt x="6805" y="7802"/>
                          <a:pt x="6407" y="8000"/>
                          <a:pt x="6207" y="85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90" name="Freeform 3989">
                    <a:extLst>
                      <a:ext uri="{FF2B5EF4-FFF2-40B4-BE49-F238E27FC236}">
                        <a16:creationId xmlns:a16="http://schemas.microsoft.com/office/drawing/2014/main" id="{1E23325D-EB24-7185-5E32-1D5CAE0DCC7D}"/>
                      </a:ext>
                    </a:extLst>
                  </p:cNvPr>
                  <p:cNvSpPr/>
                  <p:nvPr/>
                </p:nvSpPr>
                <p:spPr>
                  <a:xfrm>
                    <a:off x="2112237" y="6326750"/>
                    <a:ext cx="7587" cy="7608"/>
                  </a:xfrm>
                  <a:custGeom>
                    <a:avLst/>
                    <a:gdLst>
                      <a:gd name="connsiteX0" fmla="*/ 1595 w 7587"/>
                      <a:gd name="connsiteY0" fmla="*/ 0 h 7608"/>
                      <a:gd name="connsiteX1" fmla="*/ 0 w 7587"/>
                      <a:gd name="connsiteY1" fmla="*/ 5150 h 7608"/>
                      <a:gd name="connsiteX2" fmla="*/ 3987 w 7587"/>
                      <a:gd name="connsiteY2" fmla="*/ 7329 h 7608"/>
                      <a:gd name="connsiteX3" fmla="*/ 7574 w 7587"/>
                      <a:gd name="connsiteY3" fmla="*/ 5547 h 7608"/>
                      <a:gd name="connsiteX4" fmla="*/ 2591 w 7587"/>
                      <a:gd name="connsiteY4" fmla="*/ 198 h 7608"/>
                      <a:gd name="connsiteX5" fmla="*/ 1595 w 7587"/>
                      <a:gd name="connsiteY5" fmla="*/ 0 h 76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587" h="7608">
                        <a:moveTo>
                          <a:pt x="1595" y="0"/>
                        </a:moveTo>
                        <a:cubicBezTo>
                          <a:pt x="997" y="1783"/>
                          <a:pt x="399" y="3368"/>
                          <a:pt x="0" y="5150"/>
                        </a:cubicBezTo>
                        <a:cubicBezTo>
                          <a:pt x="997" y="6141"/>
                          <a:pt x="2392" y="6735"/>
                          <a:pt x="3987" y="7329"/>
                        </a:cubicBezTo>
                        <a:cubicBezTo>
                          <a:pt x="6179" y="8122"/>
                          <a:pt x="7375" y="7131"/>
                          <a:pt x="7574" y="5547"/>
                        </a:cubicBezTo>
                        <a:cubicBezTo>
                          <a:pt x="7774" y="3169"/>
                          <a:pt x="5581" y="1387"/>
                          <a:pt x="2591" y="198"/>
                        </a:cubicBezTo>
                        <a:cubicBezTo>
                          <a:pt x="2193" y="198"/>
                          <a:pt x="1993" y="198"/>
                          <a:pt x="159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91" name="Freeform 3990">
                    <a:extLst>
                      <a:ext uri="{FF2B5EF4-FFF2-40B4-BE49-F238E27FC236}">
                        <a16:creationId xmlns:a16="http://schemas.microsoft.com/office/drawing/2014/main" id="{C0BEFB02-0E18-4A69-58D5-91A85DA960EB}"/>
                      </a:ext>
                    </a:extLst>
                  </p:cNvPr>
                  <p:cNvSpPr/>
                  <p:nvPr/>
                </p:nvSpPr>
                <p:spPr>
                  <a:xfrm>
                    <a:off x="2228695" y="6076142"/>
                    <a:ext cx="9072" cy="6254"/>
                  </a:xfrm>
                  <a:custGeom>
                    <a:avLst/>
                    <a:gdLst>
                      <a:gd name="connsiteX0" fmla="*/ 3337 w 9072"/>
                      <a:gd name="connsiteY0" fmla="*/ 5771 h 6254"/>
                      <a:gd name="connsiteX1" fmla="*/ 8918 w 9072"/>
                      <a:gd name="connsiteY1" fmla="*/ 4582 h 6254"/>
                      <a:gd name="connsiteX2" fmla="*/ 6327 w 9072"/>
                      <a:gd name="connsiteY2" fmla="*/ 818 h 6254"/>
                      <a:gd name="connsiteX3" fmla="*/ 347 w 9072"/>
                      <a:gd name="connsiteY3" fmla="*/ 1413 h 6254"/>
                      <a:gd name="connsiteX4" fmla="*/ 3337 w 9072"/>
                      <a:gd name="connsiteY4" fmla="*/ 5771 h 62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72" h="6254">
                        <a:moveTo>
                          <a:pt x="3337" y="5771"/>
                        </a:moveTo>
                        <a:cubicBezTo>
                          <a:pt x="6128" y="6761"/>
                          <a:pt x="8121" y="6167"/>
                          <a:pt x="8918" y="4582"/>
                        </a:cubicBezTo>
                        <a:cubicBezTo>
                          <a:pt x="9516" y="3195"/>
                          <a:pt x="8320" y="1809"/>
                          <a:pt x="6327" y="818"/>
                        </a:cubicBezTo>
                        <a:cubicBezTo>
                          <a:pt x="3935" y="-172"/>
                          <a:pt x="1344" y="-568"/>
                          <a:pt x="347" y="1413"/>
                        </a:cubicBezTo>
                        <a:cubicBezTo>
                          <a:pt x="-649" y="2997"/>
                          <a:pt x="546" y="4582"/>
                          <a:pt x="3337" y="57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92" name="Freeform 3991">
                    <a:extLst>
                      <a:ext uri="{FF2B5EF4-FFF2-40B4-BE49-F238E27FC236}">
                        <a16:creationId xmlns:a16="http://schemas.microsoft.com/office/drawing/2014/main" id="{736C787B-631B-238F-9B04-DA67F23275D0}"/>
                      </a:ext>
                    </a:extLst>
                  </p:cNvPr>
                  <p:cNvSpPr/>
                  <p:nvPr/>
                </p:nvSpPr>
                <p:spPr>
                  <a:xfrm>
                    <a:off x="2196029" y="6106675"/>
                    <a:ext cx="9770" cy="7590"/>
                  </a:xfrm>
                  <a:custGeom>
                    <a:avLst/>
                    <a:gdLst>
                      <a:gd name="connsiteX0" fmla="*/ 1321 w 9770"/>
                      <a:gd name="connsiteY0" fmla="*/ 4159 h 7590"/>
                      <a:gd name="connsiteX1" fmla="*/ 4709 w 9770"/>
                      <a:gd name="connsiteY1" fmla="*/ 7328 h 7590"/>
                      <a:gd name="connsiteX2" fmla="*/ 9692 w 9770"/>
                      <a:gd name="connsiteY2" fmla="*/ 5941 h 7590"/>
                      <a:gd name="connsiteX3" fmla="*/ 9294 w 9770"/>
                      <a:gd name="connsiteY3" fmla="*/ 3762 h 7590"/>
                      <a:gd name="connsiteX4" fmla="*/ 5706 w 9770"/>
                      <a:gd name="connsiteY4" fmla="*/ 593 h 7590"/>
                      <a:gd name="connsiteX5" fmla="*/ 125 w 9770"/>
                      <a:gd name="connsiteY5" fmla="*/ 1583 h 7590"/>
                      <a:gd name="connsiteX6" fmla="*/ 1321 w 9770"/>
                      <a:gd name="connsiteY6" fmla="*/ 4159 h 75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9770" h="7590">
                        <a:moveTo>
                          <a:pt x="1321" y="4159"/>
                        </a:moveTo>
                        <a:cubicBezTo>
                          <a:pt x="1321" y="5347"/>
                          <a:pt x="2517" y="6338"/>
                          <a:pt x="4709" y="7328"/>
                        </a:cubicBezTo>
                        <a:cubicBezTo>
                          <a:pt x="6902" y="7922"/>
                          <a:pt x="9095" y="7526"/>
                          <a:pt x="9692" y="5941"/>
                        </a:cubicBezTo>
                        <a:cubicBezTo>
                          <a:pt x="9892" y="5149"/>
                          <a:pt x="9692" y="4555"/>
                          <a:pt x="9294" y="3762"/>
                        </a:cubicBezTo>
                        <a:cubicBezTo>
                          <a:pt x="9294" y="2574"/>
                          <a:pt x="7699" y="1385"/>
                          <a:pt x="5706" y="593"/>
                        </a:cubicBezTo>
                        <a:cubicBezTo>
                          <a:pt x="3115" y="-397"/>
                          <a:pt x="922" y="-199"/>
                          <a:pt x="125" y="1583"/>
                        </a:cubicBezTo>
                        <a:cubicBezTo>
                          <a:pt x="-274" y="2376"/>
                          <a:pt x="324" y="3366"/>
                          <a:pt x="1321" y="415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93" name="Freeform 3992">
                    <a:extLst>
                      <a:ext uri="{FF2B5EF4-FFF2-40B4-BE49-F238E27FC236}">
                        <a16:creationId xmlns:a16="http://schemas.microsoft.com/office/drawing/2014/main" id="{395F9E83-A69D-189F-9717-8F455846BA1A}"/>
                      </a:ext>
                    </a:extLst>
                  </p:cNvPr>
                  <p:cNvSpPr/>
                  <p:nvPr/>
                </p:nvSpPr>
                <p:spPr>
                  <a:xfrm>
                    <a:off x="2138009" y="6259531"/>
                    <a:ext cx="15706" cy="7204"/>
                  </a:xfrm>
                  <a:custGeom>
                    <a:avLst/>
                    <a:gdLst>
                      <a:gd name="connsiteX0" fmla="*/ 2732 w 15706"/>
                      <a:gd name="connsiteY0" fmla="*/ 6406 h 7204"/>
                      <a:gd name="connsiteX1" fmla="*/ 8911 w 15706"/>
                      <a:gd name="connsiteY1" fmla="*/ 6208 h 7204"/>
                      <a:gd name="connsiteX2" fmla="*/ 9110 w 15706"/>
                      <a:gd name="connsiteY2" fmla="*/ 5416 h 7204"/>
                      <a:gd name="connsiteX3" fmla="*/ 11303 w 15706"/>
                      <a:gd name="connsiteY3" fmla="*/ 6604 h 7204"/>
                      <a:gd name="connsiteX4" fmla="*/ 15688 w 15706"/>
                      <a:gd name="connsiteY4" fmla="*/ 5218 h 7204"/>
                      <a:gd name="connsiteX5" fmla="*/ 11901 w 15706"/>
                      <a:gd name="connsiteY5" fmla="*/ 463 h 7204"/>
                      <a:gd name="connsiteX6" fmla="*/ 7316 w 15706"/>
                      <a:gd name="connsiteY6" fmla="*/ 1256 h 7204"/>
                      <a:gd name="connsiteX7" fmla="*/ 7117 w 15706"/>
                      <a:gd name="connsiteY7" fmla="*/ 2642 h 7204"/>
                      <a:gd name="connsiteX8" fmla="*/ 5722 w 15706"/>
                      <a:gd name="connsiteY8" fmla="*/ 1850 h 7204"/>
                      <a:gd name="connsiteX9" fmla="*/ 140 w 15706"/>
                      <a:gd name="connsiteY9" fmla="*/ 2642 h 7204"/>
                      <a:gd name="connsiteX10" fmla="*/ 2732 w 15706"/>
                      <a:gd name="connsiteY10" fmla="*/ 6406 h 72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5706" h="7204">
                        <a:moveTo>
                          <a:pt x="2732" y="6406"/>
                        </a:moveTo>
                        <a:cubicBezTo>
                          <a:pt x="5124" y="7198"/>
                          <a:pt x="7715" y="7793"/>
                          <a:pt x="8911" y="6208"/>
                        </a:cubicBezTo>
                        <a:cubicBezTo>
                          <a:pt x="9110" y="6010"/>
                          <a:pt x="9110" y="5614"/>
                          <a:pt x="9110" y="5416"/>
                        </a:cubicBezTo>
                        <a:cubicBezTo>
                          <a:pt x="9708" y="5812"/>
                          <a:pt x="10505" y="6208"/>
                          <a:pt x="11303" y="6604"/>
                        </a:cubicBezTo>
                        <a:cubicBezTo>
                          <a:pt x="13695" y="7198"/>
                          <a:pt x="15489" y="6802"/>
                          <a:pt x="15688" y="5218"/>
                        </a:cubicBezTo>
                        <a:cubicBezTo>
                          <a:pt x="15887" y="3435"/>
                          <a:pt x="14492" y="1454"/>
                          <a:pt x="11901" y="463"/>
                        </a:cubicBezTo>
                        <a:cubicBezTo>
                          <a:pt x="9907" y="-329"/>
                          <a:pt x="7914" y="-131"/>
                          <a:pt x="7316" y="1256"/>
                        </a:cubicBezTo>
                        <a:cubicBezTo>
                          <a:pt x="7117" y="1652"/>
                          <a:pt x="7117" y="2048"/>
                          <a:pt x="7117" y="2642"/>
                        </a:cubicBezTo>
                        <a:cubicBezTo>
                          <a:pt x="6718" y="2444"/>
                          <a:pt x="6120" y="2048"/>
                          <a:pt x="5722" y="1850"/>
                        </a:cubicBezTo>
                        <a:cubicBezTo>
                          <a:pt x="3130" y="860"/>
                          <a:pt x="938" y="1058"/>
                          <a:pt x="140" y="2642"/>
                        </a:cubicBezTo>
                        <a:cubicBezTo>
                          <a:pt x="-457" y="4029"/>
                          <a:pt x="938" y="5416"/>
                          <a:pt x="2732" y="640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94" name="Freeform 3993">
                    <a:extLst>
                      <a:ext uri="{FF2B5EF4-FFF2-40B4-BE49-F238E27FC236}">
                        <a16:creationId xmlns:a16="http://schemas.microsoft.com/office/drawing/2014/main" id="{A6D60226-B54D-2C3C-26C0-C12A29B700AA}"/>
                      </a:ext>
                    </a:extLst>
                  </p:cNvPr>
                  <p:cNvSpPr/>
                  <p:nvPr/>
                </p:nvSpPr>
                <p:spPr>
                  <a:xfrm>
                    <a:off x="2195152" y="6192469"/>
                    <a:ext cx="9418" cy="6618"/>
                  </a:xfrm>
                  <a:custGeom>
                    <a:avLst/>
                    <a:gdLst>
                      <a:gd name="connsiteX0" fmla="*/ 3991 w 9418"/>
                      <a:gd name="connsiteY0" fmla="*/ 6117 h 6618"/>
                      <a:gd name="connsiteX1" fmla="*/ 9174 w 9418"/>
                      <a:gd name="connsiteY1" fmla="*/ 5325 h 6618"/>
                      <a:gd name="connsiteX2" fmla="*/ 6184 w 9418"/>
                      <a:gd name="connsiteY2" fmla="*/ 769 h 6618"/>
                      <a:gd name="connsiteX3" fmla="*/ 204 w 9418"/>
                      <a:gd name="connsiteY3" fmla="*/ 1165 h 6618"/>
                      <a:gd name="connsiteX4" fmla="*/ 3991 w 9418"/>
                      <a:gd name="connsiteY4" fmla="*/ 6117 h 6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18" h="6618">
                        <a:moveTo>
                          <a:pt x="3991" y="6117"/>
                        </a:moveTo>
                        <a:cubicBezTo>
                          <a:pt x="5785" y="6712"/>
                          <a:pt x="8177" y="7108"/>
                          <a:pt x="9174" y="5325"/>
                        </a:cubicBezTo>
                        <a:cubicBezTo>
                          <a:pt x="9971" y="3542"/>
                          <a:pt x="8775" y="1958"/>
                          <a:pt x="6184" y="769"/>
                        </a:cubicBezTo>
                        <a:cubicBezTo>
                          <a:pt x="3792" y="-221"/>
                          <a:pt x="1002" y="-420"/>
                          <a:pt x="204" y="1165"/>
                        </a:cubicBezTo>
                        <a:cubicBezTo>
                          <a:pt x="-593" y="2948"/>
                          <a:pt x="1002" y="4533"/>
                          <a:pt x="3991" y="61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95" name="Freeform 3994">
                    <a:extLst>
                      <a:ext uri="{FF2B5EF4-FFF2-40B4-BE49-F238E27FC236}">
                        <a16:creationId xmlns:a16="http://schemas.microsoft.com/office/drawing/2014/main" id="{48313A79-DE80-F554-8119-B0468F4C2656}"/>
                      </a:ext>
                    </a:extLst>
                  </p:cNvPr>
                  <p:cNvSpPr/>
                  <p:nvPr/>
                </p:nvSpPr>
                <p:spPr>
                  <a:xfrm>
                    <a:off x="2182400" y="6097760"/>
                    <a:ext cx="2714" cy="4395"/>
                  </a:xfrm>
                  <a:custGeom>
                    <a:avLst/>
                    <a:gdLst>
                      <a:gd name="connsiteX0" fmla="*/ 2591 w 2714"/>
                      <a:gd name="connsiteY0" fmla="*/ 2773 h 4395"/>
                      <a:gd name="connsiteX1" fmla="*/ 1196 w 2714"/>
                      <a:gd name="connsiteY1" fmla="*/ 0 h 4395"/>
                      <a:gd name="connsiteX2" fmla="*/ 0 w 2714"/>
                      <a:gd name="connsiteY2" fmla="*/ 4358 h 4395"/>
                      <a:gd name="connsiteX3" fmla="*/ 2591 w 2714"/>
                      <a:gd name="connsiteY3" fmla="*/ 2773 h 4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714" h="4395">
                        <a:moveTo>
                          <a:pt x="2591" y="2773"/>
                        </a:moveTo>
                        <a:cubicBezTo>
                          <a:pt x="2990" y="1783"/>
                          <a:pt x="2392" y="792"/>
                          <a:pt x="1196" y="0"/>
                        </a:cubicBezTo>
                        <a:cubicBezTo>
                          <a:pt x="797" y="1387"/>
                          <a:pt x="399" y="2971"/>
                          <a:pt x="0" y="4358"/>
                        </a:cubicBezTo>
                        <a:cubicBezTo>
                          <a:pt x="1196" y="4556"/>
                          <a:pt x="2193" y="3962"/>
                          <a:pt x="2591" y="27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96" name="Freeform 3995">
                    <a:extLst>
                      <a:ext uri="{FF2B5EF4-FFF2-40B4-BE49-F238E27FC236}">
                        <a16:creationId xmlns:a16="http://schemas.microsoft.com/office/drawing/2014/main" id="{87EE18FB-6B9C-930B-C163-1FF30C0480B9}"/>
                      </a:ext>
                    </a:extLst>
                  </p:cNvPr>
                  <p:cNvSpPr/>
                  <p:nvPr/>
                </p:nvSpPr>
                <p:spPr>
                  <a:xfrm>
                    <a:off x="2350417" y="6093770"/>
                    <a:ext cx="9383" cy="6247"/>
                  </a:xfrm>
                  <a:custGeom>
                    <a:avLst/>
                    <a:gdLst>
                      <a:gd name="connsiteX0" fmla="*/ 4201 w 9383"/>
                      <a:gd name="connsiteY0" fmla="*/ 226 h 6247"/>
                      <a:gd name="connsiteX1" fmla="*/ 15 w 9383"/>
                      <a:gd name="connsiteY1" fmla="*/ 1811 h 6247"/>
                      <a:gd name="connsiteX2" fmla="*/ 4400 w 9383"/>
                      <a:gd name="connsiteY2" fmla="*/ 6169 h 6247"/>
                      <a:gd name="connsiteX3" fmla="*/ 9383 w 9383"/>
                      <a:gd name="connsiteY3" fmla="*/ 3990 h 6247"/>
                      <a:gd name="connsiteX4" fmla="*/ 4201 w 9383"/>
                      <a:gd name="connsiteY4" fmla="*/ 226 h 62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83" h="6247">
                        <a:moveTo>
                          <a:pt x="4201" y="226"/>
                        </a:moveTo>
                        <a:cubicBezTo>
                          <a:pt x="2008" y="-368"/>
                          <a:pt x="214" y="226"/>
                          <a:pt x="15" y="1811"/>
                        </a:cubicBezTo>
                        <a:cubicBezTo>
                          <a:pt x="-184" y="3792"/>
                          <a:pt x="1610" y="5376"/>
                          <a:pt x="4400" y="6169"/>
                        </a:cubicBezTo>
                        <a:cubicBezTo>
                          <a:pt x="6991" y="6367"/>
                          <a:pt x="9383" y="6367"/>
                          <a:pt x="9383" y="3990"/>
                        </a:cubicBezTo>
                        <a:cubicBezTo>
                          <a:pt x="9383" y="1613"/>
                          <a:pt x="6593" y="820"/>
                          <a:pt x="4201" y="2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97" name="Freeform 3996">
                    <a:extLst>
                      <a:ext uri="{FF2B5EF4-FFF2-40B4-BE49-F238E27FC236}">
                        <a16:creationId xmlns:a16="http://schemas.microsoft.com/office/drawing/2014/main" id="{6BA0A7E3-0995-9C40-22BA-C462766C7138}"/>
                      </a:ext>
                    </a:extLst>
                  </p:cNvPr>
                  <p:cNvSpPr/>
                  <p:nvPr/>
                </p:nvSpPr>
                <p:spPr>
                  <a:xfrm>
                    <a:off x="2331370" y="6148779"/>
                    <a:ext cx="8821" cy="6771"/>
                  </a:xfrm>
                  <a:custGeom>
                    <a:avLst/>
                    <a:gdLst>
                      <a:gd name="connsiteX0" fmla="*/ 5509 w 8821"/>
                      <a:gd name="connsiteY0" fmla="*/ 484 h 6771"/>
                      <a:gd name="connsiteX1" fmla="*/ 127 w 8821"/>
                      <a:gd name="connsiteY1" fmla="*/ 1871 h 6771"/>
                      <a:gd name="connsiteX2" fmla="*/ 3316 w 8821"/>
                      <a:gd name="connsiteY2" fmla="*/ 6427 h 6771"/>
                      <a:gd name="connsiteX3" fmla="*/ 8499 w 8821"/>
                      <a:gd name="connsiteY3" fmla="*/ 4842 h 6771"/>
                      <a:gd name="connsiteX4" fmla="*/ 5509 w 8821"/>
                      <a:gd name="connsiteY4" fmla="*/ 484 h 67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21" h="6771">
                        <a:moveTo>
                          <a:pt x="5509" y="484"/>
                        </a:moveTo>
                        <a:cubicBezTo>
                          <a:pt x="3117" y="-308"/>
                          <a:pt x="725" y="-308"/>
                          <a:pt x="127" y="1871"/>
                        </a:cubicBezTo>
                        <a:cubicBezTo>
                          <a:pt x="-471" y="3852"/>
                          <a:pt x="1123" y="5238"/>
                          <a:pt x="3316" y="6427"/>
                        </a:cubicBezTo>
                        <a:cubicBezTo>
                          <a:pt x="6107" y="7219"/>
                          <a:pt x="7901" y="6625"/>
                          <a:pt x="8499" y="4842"/>
                        </a:cubicBezTo>
                        <a:cubicBezTo>
                          <a:pt x="9495" y="2861"/>
                          <a:pt x="8100" y="1276"/>
                          <a:pt x="5509" y="4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98" name="Freeform 3997">
                    <a:extLst>
                      <a:ext uri="{FF2B5EF4-FFF2-40B4-BE49-F238E27FC236}">
                        <a16:creationId xmlns:a16="http://schemas.microsoft.com/office/drawing/2014/main" id="{E3087B98-40C5-ECEB-9CF3-88C58419A14A}"/>
                      </a:ext>
                    </a:extLst>
                  </p:cNvPr>
                  <p:cNvSpPr/>
                  <p:nvPr/>
                </p:nvSpPr>
                <p:spPr>
                  <a:xfrm>
                    <a:off x="2312892" y="6188057"/>
                    <a:ext cx="8294" cy="6231"/>
                  </a:xfrm>
                  <a:custGeom>
                    <a:avLst/>
                    <a:gdLst>
                      <a:gd name="connsiteX0" fmla="*/ 8239 w 8294"/>
                      <a:gd name="connsiteY0" fmla="*/ 4389 h 6231"/>
                      <a:gd name="connsiteX1" fmla="*/ 4452 w 8294"/>
                      <a:gd name="connsiteY1" fmla="*/ 229 h 6231"/>
                      <a:gd name="connsiteX2" fmla="*/ 266 w 8294"/>
                      <a:gd name="connsiteY2" fmla="*/ 1616 h 6231"/>
                      <a:gd name="connsiteX3" fmla="*/ 3256 w 8294"/>
                      <a:gd name="connsiteY3" fmla="*/ 5974 h 6231"/>
                      <a:gd name="connsiteX4" fmla="*/ 8239 w 8294"/>
                      <a:gd name="connsiteY4" fmla="*/ 4389 h 62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94" h="6231">
                        <a:moveTo>
                          <a:pt x="8239" y="4389"/>
                        </a:moveTo>
                        <a:cubicBezTo>
                          <a:pt x="8637" y="2607"/>
                          <a:pt x="6844" y="824"/>
                          <a:pt x="4452" y="229"/>
                        </a:cubicBezTo>
                        <a:cubicBezTo>
                          <a:pt x="2458" y="-365"/>
                          <a:pt x="864" y="229"/>
                          <a:pt x="266" y="1616"/>
                        </a:cubicBezTo>
                        <a:cubicBezTo>
                          <a:pt x="-532" y="3399"/>
                          <a:pt x="465" y="4984"/>
                          <a:pt x="3256" y="5974"/>
                        </a:cubicBezTo>
                        <a:cubicBezTo>
                          <a:pt x="5648" y="6568"/>
                          <a:pt x="7840" y="6172"/>
                          <a:pt x="8239" y="43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99" name="Freeform 3998">
                    <a:extLst>
                      <a:ext uri="{FF2B5EF4-FFF2-40B4-BE49-F238E27FC236}">
                        <a16:creationId xmlns:a16="http://schemas.microsoft.com/office/drawing/2014/main" id="{0F476DB0-385B-91AB-01C0-986EEED5330B}"/>
                      </a:ext>
                    </a:extLst>
                  </p:cNvPr>
                  <p:cNvSpPr/>
                  <p:nvPr/>
                </p:nvSpPr>
                <p:spPr>
                  <a:xfrm>
                    <a:off x="2302865" y="6210599"/>
                    <a:ext cx="8638" cy="5728"/>
                  </a:xfrm>
                  <a:custGeom>
                    <a:avLst/>
                    <a:gdLst>
                      <a:gd name="connsiteX0" fmla="*/ 8499 w 8638"/>
                      <a:gd name="connsiteY0" fmla="*/ 4231 h 5728"/>
                      <a:gd name="connsiteX1" fmla="*/ 5709 w 8638"/>
                      <a:gd name="connsiteY1" fmla="*/ 665 h 5728"/>
                      <a:gd name="connsiteX2" fmla="*/ 127 w 8638"/>
                      <a:gd name="connsiteY2" fmla="*/ 1458 h 5728"/>
                      <a:gd name="connsiteX3" fmla="*/ 3117 w 8638"/>
                      <a:gd name="connsiteY3" fmla="*/ 5221 h 5728"/>
                      <a:gd name="connsiteX4" fmla="*/ 8499 w 8638"/>
                      <a:gd name="connsiteY4" fmla="*/ 4231 h 57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38" h="5728">
                        <a:moveTo>
                          <a:pt x="8499" y="4231"/>
                        </a:moveTo>
                        <a:cubicBezTo>
                          <a:pt x="9097" y="2844"/>
                          <a:pt x="7702" y="1458"/>
                          <a:pt x="5709" y="665"/>
                        </a:cubicBezTo>
                        <a:cubicBezTo>
                          <a:pt x="3317" y="-325"/>
                          <a:pt x="925" y="-325"/>
                          <a:pt x="127" y="1458"/>
                        </a:cubicBezTo>
                        <a:cubicBezTo>
                          <a:pt x="-471" y="2844"/>
                          <a:pt x="1124" y="4033"/>
                          <a:pt x="3117" y="5221"/>
                        </a:cubicBezTo>
                        <a:cubicBezTo>
                          <a:pt x="5509" y="6014"/>
                          <a:pt x="7702" y="6014"/>
                          <a:pt x="8499" y="42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00" name="Freeform 3999">
                    <a:extLst>
                      <a:ext uri="{FF2B5EF4-FFF2-40B4-BE49-F238E27FC236}">
                        <a16:creationId xmlns:a16="http://schemas.microsoft.com/office/drawing/2014/main" id="{D9C259C7-D52A-D502-60DF-58EDEEDA6E47}"/>
                      </a:ext>
                    </a:extLst>
                  </p:cNvPr>
                  <p:cNvSpPr/>
                  <p:nvPr/>
                </p:nvSpPr>
                <p:spPr>
                  <a:xfrm>
                    <a:off x="2201511" y="6247415"/>
                    <a:ext cx="11983" cy="6016"/>
                  </a:xfrm>
                  <a:custGeom>
                    <a:avLst/>
                    <a:gdLst>
                      <a:gd name="connsiteX0" fmla="*/ 1021 w 11983"/>
                      <a:gd name="connsiteY0" fmla="*/ 1090 h 6016"/>
                      <a:gd name="connsiteX1" fmla="*/ 821 w 11983"/>
                      <a:gd name="connsiteY1" fmla="*/ 3665 h 6016"/>
                      <a:gd name="connsiteX2" fmla="*/ 9990 w 11983"/>
                      <a:gd name="connsiteY2" fmla="*/ 5646 h 6016"/>
                      <a:gd name="connsiteX3" fmla="*/ 11984 w 11983"/>
                      <a:gd name="connsiteY3" fmla="*/ 4457 h 6016"/>
                      <a:gd name="connsiteX4" fmla="*/ 10987 w 11983"/>
                      <a:gd name="connsiteY4" fmla="*/ 2873 h 6016"/>
                      <a:gd name="connsiteX5" fmla="*/ 1021 w 11983"/>
                      <a:gd name="connsiteY5" fmla="*/ 1090 h 60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983" h="6016">
                        <a:moveTo>
                          <a:pt x="1021" y="1090"/>
                        </a:moveTo>
                        <a:cubicBezTo>
                          <a:pt x="24" y="1684"/>
                          <a:pt x="-574" y="2675"/>
                          <a:pt x="821" y="3665"/>
                        </a:cubicBezTo>
                        <a:cubicBezTo>
                          <a:pt x="3811" y="6042"/>
                          <a:pt x="7000" y="6438"/>
                          <a:pt x="9990" y="5646"/>
                        </a:cubicBezTo>
                        <a:cubicBezTo>
                          <a:pt x="10788" y="5448"/>
                          <a:pt x="11386" y="4854"/>
                          <a:pt x="11984" y="4457"/>
                        </a:cubicBezTo>
                        <a:lnTo>
                          <a:pt x="10987" y="2873"/>
                        </a:lnTo>
                        <a:cubicBezTo>
                          <a:pt x="7598" y="-99"/>
                          <a:pt x="4210" y="-891"/>
                          <a:pt x="1021" y="10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01" name="Freeform 4000">
                    <a:extLst>
                      <a:ext uri="{FF2B5EF4-FFF2-40B4-BE49-F238E27FC236}">
                        <a16:creationId xmlns:a16="http://schemas.microsoft.com/office/drawing/2014/main" id="{13E5B422-B6F9-0A41-B189-E88308DAEB0E}"/>
                      </a:ext>
                    </a:extLst>
                  </p:cNvPr>
                  <p:cNvSpPr/>
                  <p:nvPr/>
                </p:nvSpPr>
                <p:spPr>
                  <a:xfrm>
                    <a:off x="2276626" y="6241277"/>
                    <a:ext cx="9150" cy="6027"/>
                  </a:xfrm>
                  <a:custGeom>
                    <a:avLst/>
                    <a:gdLst>
                      <a:gd name="connsiteX0" fmla="*/ 5238 w 9150"/>
                      <a:gd name="connsiteY0" fmla="*/ 295 h 6027"/>
                      <a:gd name="connsiteX1" fmla="*/ 56 w 9150"/>
                      <a:gd name="connsiteY1" fmla="*/ 1880 h 6027"/>
                      <a:gd name="connsiteX2" fmla="*/ 3445 w 9150"/>
                      <a:gd name="connsiteY2" fmla="*/ 5445 h 6027"/>
                      <a:gd name="connsiteX3" fmla="*/ 9026 w 9150"/>
                      <a:gd name="connsiteY3" fmla="*/ 4653 h 6027"/>
                      <a:gd name="connsiteX4" fmla="*/ 5238 w 9150"/>
                      <a:gd name="connsiteY4" fmla="*/ 295 h 60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50" h="6027">
                        <a:moveTo>
                          <a:pt x="5238" y="295"/>
                        </a:moveTo>
                        <a:cubicBezTo>
                          <a:pt x="2647" y="-299"/>
                          <a:pt x="455" y="-101"/>
                          <a:pt x="56" y="1880"/>
                        </a:cubicBezTo>
                        <a:cubicBezTo>
                          <a:pt x="-343" y="3464"/>
                          <a:pt x="1451" y="4455"/>
                          <a:pt x="3445" y="5445"/>
                        </a:cubicBezTo>
                        <a:cubicBezTo>
                          <a:pt x="5836" y="6237"/>
                          <a:pt x="8428" y="6435"/>
                          <a:pt x="9026" y="4653"/>
                        </a:cubicBezTo>
                        <a:cubicBezTo>
                          <a:pt x="9624" y="2870"/>
                          <a:pt x="8029" y="1087"/>
                          <a:pt x="5238" y="2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02" name="Freeform 4001">
                    <a:extLst>
                      <a:ext uri="{FF2B5EF4-FFF2-40B4-BE49-F238E27FC236}">
                        <a16:creationId xmlns:a16="http://schemas.microsoft.com/office/drawing/2014/main" id="{31C6AD78-78CE-5486-170E-B0C1E92EA2FF}"/>
                      </a:ext>
                    </a:extLst>
                  </p:cNvPr>
                  <p:cNvSpPr/>
                  <p:nvPr/>
                </p:nvSpPr>
                <p:spPr>
                  <a:xfrm>
                    <a:off x="2199874" y="6389094"/>
                    <a:ext cx="20454" cy="11036"/>
                  </a:xfrm>
                  <a:custGeom>
                    <a:avLst/>
                    <a:gdLst>
                      <a:gd name="connsiteX0" fmla="*/ 20398 w 20454"/>
                      <a:gd name="connsiteY0" fmla="*/ 4610 h 11036"/>
                      <a:gd name="connsiteX1" fmla="*/ 17209 w 20454"/>
                      <a:gd name="connsiteY1" fmla="*/ 1044 h 11036"/>
                      <a:gd name="connsiteX2" fmla="*/ 10232 w 20454"/>
                      <a:gd name="connsiteY2" fmla="*/ 1638 h 11036"/>
                      <a:gd name="connsiteX3" fmla="*/ 12026 w 20454"/>
                      <a:gd name="connsiteY3" fmla="*/ 4411 h 11036"/>
                      <a:gd name="connsiteX4" fmla="*/ 10830 w 20454"/>
                      <a:gd name="connsiteY4" fmla="*/ 3817 h 11036"/>
                      <a:gd name="connsiteX5" fmla="*/ 5648 w 20454"/>
                      <a:gd name="connsiteY5" fmla="*/ 4213 h 11036"/>
                      <a:gd name="connsiteX6" fmla="*/ 465 w 20454"/>
                      <a:gd name="connsiteY6" fmla="*/ 5600 h 11036"/>
                      <a:gd name="connsiteX7" fmla="*/ 3057 w 20454"/>
                      <a:gd name="connsiteY7" fmla="*/ 10552 h 11036"/>
                      <a:gd name="connsiteX8" fmla="*/ 9236 w 20454"/>
                      <a:gd name="connsiteY8" fmla="*/ 9364 h 11036"/>
                      <a:gd name="connsiteX9" fmla="*/ 9834 w 20454"/>
                      <a:gd name="connsiteY9" fmla="*/ 9562 h 11036"/>
                      <a:gd name="connsiteX10" fmla="*/ 14618 w 20454"/>
                      <a:gd name="connsiteY10" fmla="*/ 8373 h 11036"/>
                      <a:gd name="connsiteX11" fmla="*/ 12824 w 20454"/>
                      <a:gd name="connsiteY11" fmla="*/ 4808 h 11036"/>
                      <a:gd name="connsiteX12" fmla="*/ 13621 w 20454"/>
                      <a:gd name="connsiteY12" fmla="*/ 5204 h 11036"/>
                      <a:gd name="connsiteX13" fmla="*/ 20398 w 20454"/>
                      <a:gd name="connsiteY13" fmla="*/ 4610 h 110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0454" h="11036">
                        <a:moveTo>
                          <a:pt x="20398" y="4610"/>
                        </a:moveTo>
                        <a:cubicBezTo>
                          <a:pt x="20797" y="3025"/>
                          <a:pt x="19003" y="1638"/>
                          <a:pt x="17209" y="1044"/>
                        </a:cubicBezTo>
                        <a:cubicBezTo>
                          <a:pt x="14418" y="54"/>
                          <a:pt x="11229" y="-937"/>
                          <a:pt x="10232" y="1638"/>
                        </a:cubicBezTo>
                        <a:cubicBezTo>
                          <a:pt x="9834" y="2827"/>
                          <a:pt x="10830" y="3619"/>
                          <a:pt x="12026" y="4411"/>
                        </a:cubicBezTo>
                        <a:cubicBezTo>
                          <a:pt x="11628" y="4213"/>
                          <a:pt x="11229" y="4015"/>
                          <a:pt x="10830" y="3817"/>
                        </a:cubicBezTo>
                        <a:cubicBezTo>
                          <a:pt x="8438" y="2827"/>
                          <a:pt x="6645" y="3223"/>
                          <a:pt x="5648" y="4213"/>
                        </a:cubicBezTo>
                        <a:cubicBezTo>
                          <a:pt x="3256" y="3619"/>
                          <a:pt x="1462" y="4015"/>
                          <a:pt x="465" y="5600"/>
                        </a:cubicBezTo>
                        <a:cubicBezTo>
                          <a:pt x="-731" y="7185"/>
                          <a:pt x="465" y="8968"/>
                          <a:pt x="3057" y="10552"/>
                        </a:cubicBezTo>
                        <a:cubicBezTo>
                          <a:pt x="6047" y="11543"/>
                          <a:pt x="8040" y="10948"/>
                          <a:pt x="9236" y="9364"/>
                        </a:cubicBezTo>
                        <a:cubicBezTo>
                          <a:pt x="9435" y="9562"/>
                          <a:pt x="9634" y="9562"/>
                          <a:pt x="9834" y="9562"/>
                        </a:cubicBezTo>
                        <a:cubicBezTo>
                          <a:pt x="11628" y="10354"/>
                          <a:pt x="13820" y="9958"/>
                          <a:pt x="14618" y="8373"/>
                        </a:cubicBezTo>
                        <a:cubicBezTo>
                          <a:pt x="15016" y="7185"/>
                          <a:pt x="14418" y="5798"/>
                          <a:pt x="12824" y="4808"/>
                        </a:cubicBezTo>
                        <a:lnTo>
                          <a:pt x="13621" y="5204"/>
                        </a:lnTo>
                        <a:cubicBezTo>
                          <a:pt x="16212" y="5798"/>
                          <a:pt x="19601" y="7383"/>
                          <a:pt x="20398" y="46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03" name="Freeform 4002">
                    <a:extLst>
                      <a:ext uri="{FF2B5EF4-FFF2-40B4-BE49-F238E27FC236}">
                        <a16:creationId xmlns:a16="http://schemas.microsoft.com/office/drawing/2014/main" id="{D0EF8BB4-E82C-6CAA-5AF1-18808735F121}"/>
                      </a:ext>
                    </a:extLst>
                  </p:cNvPr>
                  <p:cNvSpPr/>
                  <p:nvPr/>
                </p:nvSpPr>
                <p:spPr>
                  <a:xfrm>
                    <a:off x="2221748" y="6239536"/>
                    <a:ext cx="8807" cy="6449"/>
                  </a:xfrm>
                  <a:custGeom>
                    <a:avLst/>
                    <a:gdLst>
                      <a:gd name="connsiteX0" fmla="*/ 8689 w 8807"/>
                      <a:gd name="connsiteY0" fmla="*/ 4809 h 6449"/>
                      <a:gd name="connsiteX1" fmla="*/ 6696 w 8807"/>
                      <a:gd name="connsiteY1" fmla="*/ 847 h 6449"/>
                      <a:gd name="connsiteX2" fmla="*/ 517 w 8807"/>
                      <a:gd name="connsiteY2" fmla="*/ 1243 h 6449"/>
                      <a:gd name="connsiteX3" fmla="*/ 3308 w 8807"/>
                      <a:gd name="connsiteY3" fmla="*/ 5799 h 6449"/>
                      <a:gd name="connsiteX4" fmla="*/ 8689 w 8807"/>
                      <a:gd name="connsiteY4" fmla="*/ 4809 h 64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07" h="6449">
                        <a:moveTo>
                          <a:pt x="8689" y="4809"/>
                        </a:moveTo>
                        <a:cubicBezTo>
                          <a:pt x="9088" y="3621"/>
                          <a:pt x="8490" y="1838"/>
                          <a:pt x="6696" y="847"/>
                        </a:cubicBezTo>
                        <a:cubicBezTo>
                          <a:pt x="4304" y="-341"/>
                          <a:pt x="1912" y="-341"/>
                          <a:pt x="517" y="1243"/>
                        </a:cubicBezTo>
                        <a:cubicBezTo>
                          <a:pt x="-878" y="3026"/>
                          <a:pt x="717" y="4413"/>
                          <a:pt x="3308" y="5799"/>
                        </a:cubicBezTo>
                        <a:cubicBezTo>
                          <a:pt x="5899" y="6790"/>
                          <a:pt x="8092" y="6790"/>
                          <a:pt x="8689" y="48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04" name="Freeform 4003">
                    <a:extLst>
                      <a:ext uri="{FF2B5EF4-FFF2-40B4-BE49-F238E27FC236}">
                        <a16:creationId xmlns:a16="http://schemas.microsoft.com/office/drawing/2014/main" id="{79FF4724-3F50-3B84-F7C4-B67A18B56436}"/>
                      </a:ext>
                    </a:extLst>
                  </p:cNvPr>
                  <p:cNvSpPr/>
                  <p:nvPr/>
                </p:nvSpPr>
                <p:spPr>
                  <a:xfrm>
                    <a:off x="2213640" y="6317748"/>
                    <a:ext cx="12081" cy="9447"/>
                  </a:xfrm>
                  <a:custGeom>
                    <a:avLst/>
                    <a:gdLst>
                      <a:gd name="connsiteX0" fmla="*/ 12014 w 12081"/>
                      <a:gd name="connsiteY0" fmla="*/ 5040 h 9447"/>
                      <a:gd name="connsiteX1" fmla="*/ 8426 w 12081"/>
                      <a:gd name="connsiteY1" fmla="*/ 484 h 9447"/>
                      <a:gd name="connsiteX2" fmla="*/ 3044 w 12081"/>
                      <a:gd name="connsiteY2" fmla="*/ 1673 h 9447"/>
                      <a:gd name="connsiteX3" fmla="*/ 3244 w 12081"/>
                      <a:gd name="connsiteY3" fmla="*/ 3654 h 9447"/>
                      <a:gd name="connsiteX4" fmla="*/ 254 w 12081"/>
                      <a:gd name="connsiteY4" fmla="*/ 4644 h 9447"/>
                      <a:gd name="connsiteX5" fmla="*/ 2247 w 12081"/>
                      <a:gd name="connsiteY5" fmla="*/ 8408 h 9447"/>
                      <a:gd name="connsiteX6" fmla="*/ 8227 w 12081"/>
                      <a:gd name="connsiteY6" fmla="*/ 8408 h 9447"/>
                      <a:gd name="connsiteX7" fmla="*/ 8028 w 12081"/>
                      <a:gd name="connsiteY7" fmla="*/ 6427 h 9447"/>
                      <a:gd name="connsiteX8" fmla="*/ 12014 w 12081"/>
                      <a:gd name="connsiteY8" fmla="*/ 5040 h 94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081" h="9447">
                        <a:moveTo>
                          <a:pt x="12014" y="5040"/>
                        </a:moveTo>
                        <a:cubicBezTo>
                          <a:pt x="12413" y="3455"/>
                          <a:pt x="11017" y="1475"/>
                          <a:pt x="8426" y="484"/>
                        </a:cubicBezTo>
                        <a:cubicBezTo>
                          <a:pt x="5636" y="-506"/>
                          <a:pt x="3642" y="88"/>
                          <a:pt x="3044" y="1673"/>
                        </a:cubicBezTo>
                        <a:cubicBezTo>
                          <a:pt x="2845" y="2465"/>
                          <a:pt x="3044" y="3059"/>
                          <a:pt x="3244" y="3654"/>
                        </a:cubicBezTo>
                        <a:cubicBezTo>
                          <a:pt x="2048" y="3455"/>
                          <a:pt x="1051" y="3654"/>
                          <a:pt x="254" y="4644"/>
                        </a:cubicBezTo>
                        <a:cubicBezTo>
                          <a:pt x="-544" y="5833"/>
                          <a:pt x="652" y="7417"/>
                          <a:pt x="2247" y="8408"/>
                        </a:cubicBezTo>
                        <a:cubicBezTo>
                          <a:pt x="4639" y="9794"/>
                          <a:pt x="6632" y="9794"/>
                          <a:pt x="8227" y="8408"/>
                        </a:cubicBezTo>
                        <a:cubicBezTo>
                          <a:pt x="8426" y="7615"/>
                          <a:pt x="8426" y="7021"/>
                          <a:pt x="8028" y="6427"/>
                        </a:cubicBezTo>
                        <a:cubicBezTo>
                          <a:pt x="10220" y="6823"/>
                          <a:pt x="11815" y="6625"/>
                          <a:pt x="12014" y="50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05" name="Freeform 4004">
                    <a:extLst>
                      <a:ext uri="{FF2B5EF4-FFF2-40B4-BE49-F238E27FC236}">
                        <a16:creationId xmlns:a16="http://schemas.microsoft.com/office/drawing/2014/main" id="{B8FFA83C-E85D-6BC8-B371-1382703A3230}"/>
                      </a:ext>
                    </a:extLst>
                  </p:cNvPr>
                  <p:cNvSpPr/>
                  <p:nvPr/>
                </p:nvSpPr>
                <p:spPr>
                  <a:xfrm>
                    <a:off x="2260903" y="6199551"/>
                    <a:ext cx="8520" cy="5820"/>
                  </a:xfrm>
                  <a:custGeom>
                    <a:avLst/>
                    <a:gdLst>
                      <a:gd name="connsiteX0" fmla="*/ 2424 w 8520"/>
                      <a:gd name="connsiteY0" fmla="*/ 4780 h 5820"/>
                      <a:gd name="connsiteX1" fmla="*/ 8404 w 8520"/>
                      <a:gd name="connsiteY1" fmla="*/ 4780 h 5820"/>
                      <a:gd name="connsiteX2" fmla="*/ 6211 w 8520"/>
                      <a:gd name="connsiteY2" fmla="*/ 1016 h 5820"/>
                      <a:gd name="connsiteX3" fmla="*/ 231 w 8520"/>
                      <a:gd name="connsiteY3" fmla="*/ 1215 h 5820"/>
                      <a:gd name="connsiteX4" fmla="*/ 2424 w 8520"/>
                      <a:gd name="connsiteY4" fmla="*/ 4780 h 58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20" h="5820">
                        <a:moveTo>
                          <a:pt x="2424" y="4780"/>
                        </a:moveTo>
                        <a:cubicBezTo>
                          <a:pt x="4816" y="6167"/>
                          <a:pt x="6809" y="6167"/>
                          <a:pt x="8404" y="4780"/>
                        </a:cubicBezTo>
                        <a:cubicBezTo>
                          <a:pt x="8802" y="3393"/>
                          <a:pt x="8204" y="2007"/>
                          <a:pt x="6211" y="1016"/>
                        </a:cubicBezTo>
                        <a:cubicBezTo>
                          <a:pt x="3819" y="-172"/>
                          <a:pt x="1427" y="-568"/>
                          <a:pt x="231" y="1215"/>
                        </a:cubicBezTo>
                        <a:cubicBezTo>
                          <a:pt x="-566" y="2205"/>
                          <a:pt x="829" y="3790"/>
                          <a:pt x="2424" y="47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06" name="Freeform 4005">
                    <a:extLst>
                      <a:ext uri="{FF2B5EF4-FFF2-40B4-BE49-F238E27FC236}">
                        <a16:creationId xmlns:a16="http://schemas.microsoft.com/office/drawing/2014/main" id="{922AFD6F-EA1F-3750-CC36-73CA6C274BC8}"/>
                      </a:ext>
                    </a:extLst>
                  </p:cNvPr>
                  <p:cNvSpPr/>
                  <p:nvPr/>
                </p:nvSpPr>
                <p:spPr>
                  <a:xfrm>
                    <a:off x="2240772" y="6235494"/>
                    <a:ext cx="10819" cy="11302"/>
                  </a:xfrm>
                  <a:custGeom>
                    <a:avLst/>
                    <a:gdLst>
                      <a:gd name="connsiteX0" fmla="*/ 5612 w 10819"/>
                      <a:gd name="connsiteY0" fmla="*/ 10634 h 11302"/>
                      <a:gd name="connsiteX1" fmla="*/ 10794 w 10819"/>
                      <a:gd name="connsiteY1" fmla="*/ 9445 h 11302"/>
                      <a:gd name="connsiteX2" fmla="*/ 8601 w 10819"/>
                      <a:gd name="connsiteY2" fmla="*/ 6078 h 11302"/>
                      <a:gd name="connsiteX3" fmla="*/ 9000 w 10819"/>
                      <a:gd name="connsiteY3" fmla="*/ 5681 h 11302"/>
                      <a:gd name="connsiteX4" fmla="*/ 6209 w 10819"/>
                      <a:gd name="connsiteY4" fmla="*/ 927 h 11302"/>
                      <a:gd name="connsiteX5" fmla="*/ 429 w 10819"/>
                      <a:gd name="connsiteY5" fmla="*/ 1324 h 11302"/>
                      <a:gd name="connsiteX6" fmla="*/ 2223 w 10819"/>
                      <a:gd name="connsiteY6" fmla="*/ 5483 h 11302"/>
                      <a:gd name="connsiteX7" fmla="*/ 2024 w 10819"/>
                      <a:gd name="connsiteY7" fmla="*/ 5879 h 11302"/>
                      <a:gd name="connsiteX8" fmla="*/ 5612 w 10819"/>
                      <a:gd name="connsiteY8" fmla="*/ 10634 h 11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819" h="11302">
                        <a:moveTo>
                          <a:pt x="5612" y="10634"/>
                        </a:moveTo>
                        <a:cubicBezTo>
                          <a:pt x="8402" y="11822"/>
                          <a:pt x="10395" y="11426"/>
                          <a:pt x="10794" y="9445"/>
                        </a:cubicBezTo>
                        <a:cubicBezTo>
                          <a:pt x="10993" y="8058"/>
                          <a:pt x="9997" y="6870"/>
                          <a:pt x="8601" y="6078"/>
                        </a:cubicBezTo>
                        <a:cubicBezTo>
                          <a:pt x="8801" y="5879"/>
                          <a:pt x="9000" y="5879"/>
                          <a:pt x="9000" y="5681"/>
                        </a:cubicBezTo>
                        <a:cubicBezTo>
                          <a:pt x="9797" y="3899"/>
                          <a:pt x="8402" y="2314"/>
                          <a:pt x="6209" y="927"/>
                        </a:cubicBezTo>
                        <a:cubicBezTo>
                          <a:pt x="3618" y="-459"/>
                          <a:pt x="1625" y="-261"/>
                          <a:pt x="429" y="1324"/>
                        </a:cubicBezTo>
                        <a:cubicBezTo>
                          <a:pt x="-568" y="2908"/>
                          <a:pt x="230" y="4295"/>
                          <a:pt x="2223" y="5483"/>
                        </a:cubicBezTo>
                        <a:cubicBezTo>
                          <a:pt x="2223" y="5681"/>
                          <a:pt x="2024" y="5681"/>
                          <a:pt x="2024" y="5879"/>
                        </a:cubicBezTo>
                        <a:cubicBezTo>
                          <a:pt x="2024" y="7860"/>
                          <a:pt x="3020" y="9445"/>
                          <a:pt x="5612" y="106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07" name="Freeform 4006">
                    <a:extLst>
                      <a:ext uri="{FF2B5EF4-FFF2-40B4-BE49-F238E27FC236}">
                        <a16:creationId xmlns:a16="http://schemas.microsoft.com/office/drawing/2014/main" id="{A9FD342B-2637-D445-BAF6-0A5E8044975A}"/>
                      </a:ext>
                    </a:extLst>
                  </p:cNvPr>
                  <p:cNvSpPr/>
                  <p:nvPr/>
                </p:nvSpPr>
                <p:spPr>
                  <a:xfrm>
                    <a:off x="2300465" y="6044562"/>
                    <a:ext cx="7931" cy="5758"/>
                  </a:xfrm>
                  <a:custGeom>
                    <a:avLst/>
                    <a:gdLst>
                      <a:gd name="connsiteX0" fmla="*/ 3923 w 7931"/>
                      <a:gd name="connsiteY0" fmla="*/ 5656 h 5758"/>
                      <a:gd name="connsiteX1" fmla="*/ 7910 w 7931"/>
                      <a:gd name="connsiteY1" fmla="*/ 3874 h 5758"/>
                      <a:gd name="connsiteX2" fmla="*/ 4720 w 7931"/>
                      <a:gd name="connsiteY2" fmla="*/ 308 h 5758"/>
                      <a:gd name="connsiteX3" fmla="*/ 136 w 7931"/>
                      <a:gd name="connsiteY3" fmla="*/ 1497 h 5758"/>
                      <a:gd name="connsiteX4" fmla="*/ 3923 w 7931"/>
                      <a:gd name="connsiteY4" fmla="*/ 5656 h 57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31" h="5758">
                        <a:moveTo>
                          <a:pt x="3923" y="5656"/>
                        </a:moveTo>
                        <a:cubicBezTo>
                          <a:pt x="6116" y="6053"/>
                          <a:pt x="7312" y="5260"/>
                          <a:pt x="7910" y="3874"/>
                        </a:cubicBezTo>
                        <a:cubicBezTo>
                          <a:pt x="8109" y="2289"/>
                          <a:pt x="6913" y="1101"/>
                          <a:pt x="4720" y="308"/>
                        </a:cubicBezTo>
                        <a:cubicBezTo>
                          <a:pt x="2727" y="-286"/>
                          <a:pt x="534" y="-88"/>
                          <a:pt x="136" y="1497"/>
                        </a:cubicBezTo>
                        <a:cubicBezTo>
                          <a:pt x="-462" y="3280"/>
                          <a:pt x="933" y="4864"/>
                          <a:pt x="3923" y="56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08" name="Freeform 4007">
                    <a:extLst>
                      <a:ext uri="{FF2B5EF4-FFF2-40B4-BE49-F238E27FC236}">
                        <a16:creationId xmlns:a16="http://schemas.microsoft.com/office/drawing/2014/main" id="{1E569D2B-6742-347E-59DD-0F38D2500EAE}"/>
                      </a:ext>
                    </a:extLst>
                  </p:cNvPr>
                  <p:cNvSpPr/>
                  <p:nvPr/>
                </p:nvSpPr>
                <p:spPr>
                  <a:xfrm>
                    <a:off x="2219532" y="6281362"/>
                    <a:ext cx="8535" cy="5846"/>
                  </a:xfrm>
                  <a:custGeom>
                    <a:avLst/>
                    <a:gdLst>
                      <a:gd name="connsiteX0" fmla="*/ 8315 w 8535"/>
                      <a:gd name="connsiteY0" fmla="*/ 4780 h 5846"/>
                      <a:gd name="connsiteX1" fmla="*/ 6322 w 8535"/>
                      <a:gd name="connsiteY1" fmla="*/ 1016 h 5846"/>
                      <a:gd name="connsiteX2" fmla="*/ 342 w 8535"/>
                      <a:gd name="connsiteY2" fmla="*/ 1215 h 5846"/>
                      <a:gd name="connsiteX3" fmla="*/ 2136 w 8535"/>
                      <a:gd name="connsiteY3" fmla="*/ 4978 h 5846"/>
                      <a:gd name="connsiteX4" fmla="*/ 8315 w 8535"/>
                      <a:gd name="connsiteY4" fmla="*/ 4780 h 58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35" h="5846">
                        <a:moveTo>
                          <a:pt x="8315" y="4780"/>
                        </a:moveTo>
                        <a:cubicBezTo>
                          <a:pt x="8913" y="3394"/>
                          <a:pt x="8315" y="2007"/>
                          <a:pt x="6322" y="1016"/>
                        </a:cubicBezTo>
                        <a:cubicBezTo>
                          <a:pt x="3930" y="-172"/>
                          <a:pt x="1538" y="-568"/>
                          <a:pt x="342" y="1215"/>
                        </a:cubicBezTo>
                        <a:cubicBezTo>
                          <a:pt x="-456" y="2403"/>
                          <a:pt x="142" y="3988"/>
                          <a:pt x="2136" y="4978"/>
                        </a:cubicBezTo>
                        <a:cubicBezTo>
                          <a:pt x="4528" y="6167"/>
                          <a:pt x="6720" y="6167"/>
                          <a:pt x="8315" y="47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09" name="Freeform 4008">
                    <a:extLst>
                      <a:ext uri="{FF2B5EF4-FFF2-40B4-BE49-F238E27FC236}">
                        <a16:creationId xmlns:a16="http://schemas.microsoft.com/office/drawing/2014/main" id="{57D62AFB-596D-B624-BF4C-99A7B2F0A81A}"/>
                      </a:ext>
                    </a:extLst>
                  </p:cNvPr>
                  <p:cNvSpPr/>
                  <p:nvPr/>
                </p:nvSpPr>
                <p:spPr>
                  <a:xfrm>
                    <a:off x="2232586" y="6220796"/>
                    <a:ext cx="7534" cy="5750"/>
                  </a:xfrm>
                  <a:custGeom>
                    <a:avLst/>
                    <a:gdLst>
                      <a:gd name="connsiteX0" fmla="*/ 2835 w 7534"/>
                      <a:gd name="connsiteY0" fmla="*/ 5523 h 5750"/>
                      <a:gd name="connsiteX1" fmla="*/ 7419 w 7534"/>
                      <a:gd name="connsiteY1" fmla="*/ 4532 h 5750"/>
                      <a:gd name="connsiteX2" fmla="*/ 3632 w 7534"/>
                      <a:gd name="connsiteY2" fmla="*/ 174 h 5750"/>
                      <a:gd name="connsiteX3" fmla="*/ 44 w 7534"/>
                      <a:gd name="connsiteY3" fmla="*/ 2155 h 5750"/>
                      <a:gd name="connsiteX4" fmla="*/ 2835 w 7534"/>
                      <a:gd name="connsiteY4" fmla="*/ 5523 h 57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34" h="5750">
                        <a:moveTo>
                          <a:pt x="2835" y="5523"/>
                        </a:moveTo>
                        <a:cubicBezTo>
                          <a:pt x="4828" y="5919"/>
                          <a:pt x="7021" y="5919"/>
                          <a:pt x="7419" y="4532"/>
                        </a:cubicBezTo>
                        <a:cubicBezTo>
                          <a:pt x="8017" y="2749"/>
                          <a:pt x="6223" y="967"/>
                          <a:pt x="3632" y="174"/>
                        </a:cubicBezTo>
                        <a:cubicBezTo>
                          <a:pt x="1439" y="-420"/>
                          <a:pt x="244" y="570"/>
                          <a:pt x="44" y="2155"/>
                        </a:cubicBezTo>
                        <a:cubicBezTo>
                          <a:pt x="-155" y="3344"/>
                          <a:pt x="244" y="4928"/>
                          <a:pt x="2835" y="552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10" name="Freeform 4009">
                    <a:extLst>
                      <a:ext uri="{FF2B5EF4-FFF2-40B4-BE49-F238E27FC236}">
                        <a16:creationId xmlns:a16="http://schemas.microsoft.com/office/drawing/2014/main" id="{7C247647-6F6F-4584-D40B-28A7CA8896EB}"/>
                      </a:ext>
                    </a:extLst>
                  </p:cNvPr>
                  <p:cNvSpPr/>
                  <p:nvPr/>
                </p:nvSpPr>
                <p:spPr>
                  <a:xfrm>
                    <a:off x="2269858" y="6109439"/>
                    <a:ext cx="8443" cy="6471"/>
                  </a:xfrm>
                  <a:custGeom>
                    <a:avLst/>
                    <a:gdLst>
                      <a:gd name="connsiteX0" fmla="*/ 7820 w 8443"/>
                      <a:gd name="connsiteY0" fmla="*/ 5554 h 6471"/>
                      <a:gd name="connsiteX1" fmla="*/ 4631 w 8443"/>
                      <a:gd name="connsiteY1" fmla="*/ 404 h 6471"/>
                      <a:gd name="connsiteX2" fmla="*/ 246 w 8443"/>
                      <a:gd name="connsiteY2" fmla="*/ 1394 h 6471"/>
                      <a:gd name="connsiteX3" fmla="*/ 3037 w 8443"/>
                      <a:gd name="connsiteY3" fmla="*/ 5752 h 6471"/>
                      <a:gd name="connsiteX4" fmla="*/ 7820 w 8443"/>
                      <a:gd name="connsiteY4" fmla="*/ 5554 h 64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43" h="6471">
                        <a:moveTo>
                          <a:pt x="7820" y="5554"/>
                        </a:moveTo>
                        <a:cubicBezTo>
                          <a:pt x="9614" y="3375"/>
                          <a:pt x="7222" y="1592"/>
                          <a:pt x="4631" y="404"/>
                        </a:cubicBezTo>
                        <a:cubicBezTo>
                          <a:pt x="2837" y="-389"/>
                          <a:pt x="844" y="8"/>
                          <a:pt x="246" y="1394"/>
                        </a:cubicBezTo>
                        <a:cubicBezTo>
                          <a:pt x="-551" y="3177"/>
                          <a:pt x="645" y="4564"/>
                          <a:pt x="3037" y="5752"/>
                        </a:cubicBezTo>
                        <a:cubicBezTo>
                          <a:pt x="5030" y="6743"/>
                          <a:pt x="7023" y="6743"/>
                          <a:pt x="7820" y="55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11" name="Freeform 4010">
                    <a:extLst>
                      <a:ext uri="{FF2B5EF4-FFF2-40B4-BE49-F238E27FC236}">
                        <a16:creationId xmlns:a16="http://schemas.microsoft.com/office/drawing/2014/main" id="{D0DE45A0-C8F1-C46D-CBD0-275816A2C6DE}"/>
                      </a:ext>
                    </a:extLst>
                  </p:cNvPr>
                  <p:cNvSpPr/>
                  <p:nvPr/>
                </p:nvSpPr>
                <p:spPr>
                  <a:xfrm>
                    <a:off x="2238659" y="6186842"/>
                    <a:ext cx="10173" cy="13072"/>
                  </a:xfrm>
                  <a:custGeom>
                    <a:avLst/>
                    <a:gdLst>
                      <a:gd name="connsiteX0" fmla="*/ 7525 w 10173"/>
                      <a:gd name="connsiteY0" fmla="*/ 651 h 13072"/>
                      <a:gd name="connsiteX1" fmla="*/ 1346 w 10173"/>
                      <a:gd name="connsiteY1" fmla="*/ 2434 h 13072"/>
                      <a:gd name="connsiteX2" fmla="*/ 2343 w 10173"/>
                      <a:gd name="connsiteY2" fmla="*/ 6990 h 13072"/>
                      <a:gd name="connsiteX3" fmla="*/ 2742 w 10173"/>
                      <a:gd name="connsiteY3" fmla="*/ 7188 h 13072"/>
                      <a:gd name="connsiteX4" fmla="*/ 350 w 10173"/>
                      <a:gd name="connsiteY4" fmla="*/ 8179 h 13072"/>
                      <a:gd name="connsiteX5" fmla="*/ 3140 w 10173"/>
                      <a:gd name="connsiteY5" fmla="*/ 12537 h 13072"/>
                      <a:gd name="connsiteX6" fmla="*/ 7725 w 10173"/>
                      <a:gd name="connsiteY6" fmla="*/ 11943 h 13072"/>
                      <a:gd name="connsiteX7" fmla="*/ 5134 w 10173"/>
                      <a:gd name="connsiteY7" fmla="*/ 7783 h 13072"/>
                      <a:gd name="connsiteX8" fmla="*/ 9718 w 10173"/>
                      <a:gd name="connsiteY8" fmla="*/ 5406 h 13072"/>
                      <a:gd name="connsiteX9" fmla="*/ 7525 w 10173"/>
                      <a:gd name="connsiteY9" fmla="*/ 651 h 130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173" h="13072">
                        <a:moveTo>
                          <a:pt x="7525" y="651"/>
                        </a:moveTo>
                        <a:cubicBezTo>
                          <a:pt x="3938" y="-933"/>
                          <a:pt x="2542" y="651"/>
                          <a:pt x="1346" y="2434"/>
                        </a:cubicBezTo>
                        <a:cubicBezTo>
                          <a:pt x="350" y="3821"/>
                          <a:pt x="-248" y="5604"/>
                          <a:pt x="2343" y="6990"/>
                        </a:cubicBezTo>
                        <a:cubicBezTo>
                          <a:pt x="2542" y="6990"/>
                          <a:pt x="2742" y="6990"/>
                          <a:pt x="2742" y="7188"/>
                        </a:cubicBezTo>
                        <a:cubicBezTo>
                          <a:pt x="1745" y="7188"/>
                          <a:pt x="948" y="7585"/>
                          <a:pt x="350" y="8179"/>
                        </a:cubicBezTo>
                        <a:cubicBezTo>
                          <a:pt x="-647" y="9764"/>
                          <a:pt x="549" y="11348"/>
                          <a:pt x="3140" y="12537"/>
                        </a:cubicBezTo>
                        <a:cubicBezTo>
                          <a:pt x="5134" y="13329"/>
                          <a:pt x="6928" y="13329"/>
                          <a:pt x="7725" y="11943"/>
                        </a:cubicBezTo>
                        <a:cubicBezTo>
                          <a:pt x="8722" y="10358"/>
                          <a:pt x="7525" y="8773"/>
                          <a:pt x="5134" y="7783"/>
                        </a:cubicBezTo>
                        <a:cubicBezTo>
                          <a:pt x="7127" y="7783"/>
                          <a:pt x="8522" y="6594"/>
                          <a:pt x="9718" y="5406"/>
                        </a:cubicBezTo>
                        <a:cubicBezTo>
                          <a:pt x="10715" y="3623"/>
                          <a:pt x="10117" y="1840"/>
                          <a:pt x="7525" y="6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12" name="Freeform 4011">
                    <a:extLst>
                      <a:ext uri="{FF2B5EF4-FFF2-40B4-BE49-F238E27FC236}">
                        <a16:creationId xmlns:a16="http://schemas.microsoft.com/office/drawing/2014/main" id="{F4379FF9-3682-B870-0C16-DC965FAAD033}"/>
                      </a:ext>
                    </a:extLst>
                  </p:cNvPr>
                  <p:cNvSpPr/>
                  <p:nvPr/>
                </p:nvSpPr>
                <p:spPr>
                  <a:xfrm>
                    <a:off x="2272695" y="6160711"/>
                    <a:ext cx="13155" cy="9666"/>
                  </a:xfrm>
                  <a:custGeom>
                    <a:avLst/>
                    <a:gdLst>
                      <a:gd name="connsiteX0" fmla="*/ 13156 w 13155"/>
                      <a:gd name="connsiteY0" fmla="*/ 4993 h 9666"/>
                      <a:gd name="connsiteX1" fmla="*/ 12956 w 13155"/>
                      <a:gd name="connsiteY1" fmla="*/ 3408 h 9666"/>
                      <a:gd name="connsiteX2" fmla="*/ 10166 w 13155"/>
                      <a:gd name="connsiteY2" fmla="*/ 833 h 9666"/>
                      <a:gd name="connsiteX3" fmla="*/ 9368 w 13155"/>
                      <a:gd name="connsiteY3" fmla="*/ 437 h 9666"/>
                      <a:gd name="connsiteX4" fmla="*/ 3986 w 13155"/>
                      <a:gd name="connsiteY4" fmla="*/ 1823 h 9666"/>
                      <a:gd name="connsiteX5" fmla="*/ 4784 w 13155"/>
                      <a:gd name="connsiteY5" fmla="*/ 4399 h 9666"/>
                      <a:gd name="connsiteX6" fmla="*/ 3787 w 13155"/>
                      <a:gd name="connsiteY6" fmla="*/ 4002 h 9666"/>
                      <a:gd name="connsiteX7" fmla="*/ 0 w 13155"/>
                      <a:gd name="connsiteY7" fmla="*/ 5983 h 9666"/>
                      <a:gd name="connsiteX8" fmla="*/ 3389 w 13155"/>
                      <a:gd name="connsiteY8" fmla="*/ 9351 h 9666"/>
                      <a:gd name="connsiteX9" fmla="*/ 7973 w 13155"/>
                      <a:gd name="connsiteY9" fmla="*/ 8360 h 9666"/>
                      <a:gd name="connsiteX10" fmla="*/ 7176 w 13155"/>
                      <a:gd name="connsiteY10" fmla="*/ 5785 h 9666"/>
                      <a:gd name="connsiteX11" fmla="*/ 7574 w 13155"/>
                      <a:gd name="connsiteY11" fmla="*/ 5983 h 9666"/>
                      <a:gd name="connsiteX12" fmla="*/ 13156 w 13155"/>
                      <a:gd name="connsiteY12" fmla="*/ 4993 h 96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155" h="9666">
                        <a:moveTo>
                          <a:pt x="13156" y="4993"/>
                        </a:moveTo>
                        <a:cubicBezTo>
                          <a:pt x="13156" y="4399"/>
                          <a:pt x="13156" y="4002"/>
                          <a:pt x="12956" y="3408"/>
                        </a:cubicBezTo>
                        <a:cubicBezTo>
                          <a:pt x="12757" y="2220"/>
                          <a:pt x="11960" y="1427"/>
                          <a:pt x="10166" y="833"/>
                        </a:cubicBezTo>
                        <a:lnTo>
                          <a:pt x="9368" y="437"/>
                        </a:lnTo>
                        <a:cubicBezTo>
                          <a:pt x="6578" y="-554"/>
                          <a:pt x="4585" y="239"/>
                          <a:pt x="3986" y="1823"/>
                        </a:cubicBezTo>
                        <a:cubicBezTo>
                          <a:pt x="3588" y="2814"/>
                          <a:pt x="3986" y="3606"/>
                          <a:pt x="4784" y="4399"/>
                        </a:cubicBezTo>
                        <a:cubicBezTo>
                          <a:pt x="4385" y="4200"/>
                          <a:pt x="4186" y="4200"/>
                          <a:pt x="3787" y="4002"/>
                        </a:cubicBezTo>
                        <a:cubicBezTo>
                          <a:pt x="1794" y="3408"/>
                          <a:pt x="399" y="4399"/>
                          <a:pt x="0" y="5983"/>
                        </a:cubicBezTo>
                        <a:cubicBezTo>
                          <a:pt x="0" y="7568"/>
                          <a:pt x="997" y="8955"/>
                          <a:pt x="3389" y="9351"/>
                        </a:cubicBezTo>
                        <a:cubicBezTo>
                          <a:pt x="5382" y="9945"/>
                          <a:pt x="7574" y="9747"/>
                          <a:pt x="7973" y="8360"/>
                        </a:cubicBezTo>
                        <a:cubicBezTo>
                          <a:pt x="8172" y="7370"/>
                          <a:pt x="7774" y="6578"/>
                          <a:pt x="7176" y="5785"/>
                        </a:cubicBezTo>
                        <a:lnTo>
                          <a:pt x="7574" y="5983"/>
                        </a:lnTo>
                        <a:cubicBezTo>
                          <a:pt x="10365" y="6974"/>
                          <a:pt x="12956" y="6974"/>
                          <a:pt x="13156" y="49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13" name="Freeform 4012">
                    <a:extLst>
                      <a:ext uri="{FF2B5EF4-FFF2-40B4-BE49-F238E27FC236}">
                        <a16:creationId xmlns:a16="http://schemas.microsoft.com/office/drawing/2014/main" id="{AA0702AE-38AC-E500-A1C4-15D92FB8A908}"/>
                      </a:ext>
                    </a:extLst>
                  </p:cNvPr>
                  <p:cNvSpPr/>
                  <p:nvPr/>
                </p:nvSpPr>
                <p:spPr>
                  <a:xfrm>
                    <a:off x="2277288" y="6177304"/>
                    <a:ext cx="9023" cy="5878"/>
                  </a:xfrm>
                  <a:custGeom>
                    <a:avLst/>
                    <a:gdLst>
                      <a:gd name="connsiteX0" fmla="*/ 8962 w 9023"/>
                      <a:gd name="connsiteY0" fmla="*/ 4247 h 5878"/>
                      <a:gd name="connsiteX1" fmla="*/ 5972 w 9023"/>
                      <a:gd name="connsiteY1" fmla="*/ 682 h 5878"/>
                      <a:gd name="connsiteX2" fmla="*/ 191 w 9023"/>
                      <a:gd name="connsiteY2" fmla="*/ 1276 h 5878"/>
                      <a:gd name="connsiteX3" fmla="*/ 3779 w 9023"/>
                      <a:gd name="connsiteY3" fmla="*/ 5436 h 5878"/>
                      <a:gd name="connsiteX4" fmla="*/ 8962 w 9023"/>
                      <a:gd name="connsiteY4" fmla="*/ 4247 h 58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23" h="5878">
                        <a:moveTo>
                          <a:pt x="8962" y="4247"/>
                        </a:moveTo>
                        <a:cubicBezTo>
                          <a:pt x="9360" y="2861"/>
                          <a:pt x="7766" y="1474"/>
                          <a:pt x="5972" y="682"/>
                        </a:cubicBezTo>
                        <a:cubicBezTo>
                          <a:pt x="3580" y="-309"/>
                          <a:pt x="789" y="-309"/>
                          <a:pt x="191" y="1276"/>
                        </a:cubicBezTo>
                        <a:cubicBezTo>
                          <a:pt x="-606" y="2861"/>
                          <a:pt x="1188" y="4643"/>
                          <a:pt x="3779" y="5436"/>
                        </a:cubicBezTo>
                        <a:cubicBezTo>
                          <a:pt x="6171" y="6228"/>
                          <a:pt x="8364" y="6030"/>
                          <a:pt x="8962" y="42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14" name="Freeform 4013">
                    <a:extLst>
                      <a:ext uri="{FF2B5EF4-FFF2-40B4-BE49-F238E27FC236}">
                        <a16:creationId xmlns:a16="http://schemas.microsoft.com/office/drawing/2014/main" id="{9969A826-39D5-E6B6-4052-9F1CA640F46B}"/>
                      </a:ext>
                    </a:extLst>
                  </p:cNvPr>
                  <p:cNvSpPr/>
                  <p:nvPr/>
                </p:nvSpPr>
                <p:spPr>
                  <a:xfrm>
                    <a:off x="2303664" y="6143879"/>
                    <a:ext cx="7924" cy="5596"/>
                  </a:xfrm>
                  <a:custGeom>
                    <a:avLst/>
                    <a:gdLst>
                      <a:gd name="connsiteX0" fmla="*/ 2916 w 7924"/>
                      <a:gd name="connsiteY0" fmla="*/ 5383 h 5596"/>
                      <a:gd name="connsiteX1" fmla="*/ 7899 w 7924"/>
                      <a:gd name="connsiteY1" fmla="*/ 3799 h 5596"/>
                      <a:gd name="connsiteX2" fmla="*/ 4910 w 7924"/>
                      <a:gd name="connsiteY2" fmla="*/ 233 h 5596"/>
                      <a:gd name="connsiteX3" fmla="*/ 325 w 7924"/>
                      <a:gd name="connsiteY3" fmla="*/ 1422 h 5596"/>
                      <a:gd name="connsiteX4" fmla="*/ 2916 w 7924"/>
                      <a:gd name="connsiteY4" fmla="*/ 5383 h 55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24" h="5596">
                        <a:moveTo>
                          <a:pt x="2916" y="5383"/>
                        </a:moveTo>
                        <a:cubicBezTo>
                          <a:pt x="4910" y="5582"/>
                          <a:pt x="7700" y="6176"/>
                          <a:pt x="7899" y="3799"/>
                        </a:cubicBezTo>
                        <a:cubicBezTo>
                          <a:pt x="8099" y="2412"/>
                          <a:pt x="7102" y="827"/>
                          <a:pt x="4910" y="233"/>
                        </a:cubicBezTo>
                        <a:cubicBezTo>
                          <a:pt x="2717" y="-361"/>
                          <a:pt x="1122" y="233"/>
                          <a:pt x="325" y="1422"/>
                        </a:cubicBezTo>
                        <a:cubicBezTo>
                          <a:pt x="-472" y="2808"/>
                          <a:pt x="126" y="4195"/>
                          <a:pt x="2916" y="53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15" name="Freeform 4014">
                    <a:extLst>
                      <a:ext uri="{FF2B5EF4-FFF2-40B4-BE49-F238E27FC236}">
                        <a16:creationId xmlns:a16="http://schemas.microsoft.com/office/drawing/2014/main" id="{FD94EA09-44C7-B758-5335-7641BF9B397C}"/>
                      </a:ext>
                    </a:extLst>
                  </p:cNvPr>
                  <p:cNvSpPr/>
                  <p:nvPr/>
                </p:nvSpPr>
                <p:spPr>
                  <a:xfrm>
                    <a:off x="2227931" y="6343682"/>
                    <a:ext cx="9260" cy="5551"/>
                  </a:xfrm>
                  <a:custGeom>
                    <a:avLst/>
                    <a:gdLst>
                      <a:gd name="connsiteX0" fmla="*/ 7291 w 9260"/>
                      <a:gd name="connsiteY0" fmla="*/ 1094 h 5551"/>
                      <a:gd name="connsiteX1" fmla="*/ 115 w 9260"/>
                      <a:gd name="connsiteY1" fmla="*/ 1292 h 5551"/>
                      <a:gd name="connsiteX2" fmla="*/ 2507 w 9260"/>
                      <a:gd name="connsiteY2" fmla="*/ 4858 h 5551"/>
                      <a:gd name="connsiteX3" fmla="*/ 8686 w 9260"/>
                      <a:gd name="connsiteY3" fmla="*/ 4462 h 5551"/>
                      <a:gd name="connsiteX4" fmla="*/ 7291 w 9260"/>
                      <a:gd name="connsiteY4" fmla="*/ 1094 h 55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0" h="5551">
                        <a:moveTo>
                          <a:pt x="7291" y="1094"/>
                        </a:moveTo>
                        <a:cubicBezTo>
                          <a:pt x="4301" y="-491"/>
                          <a:pt x="1909" y="-292"/>
                          <a:pt x="115" y="1292"/>
                        </a:cubicBezTo>
                        <a:cubicBezTo>
                          <a:pt x="-283" y="2679"/>
                          <a:pt x="314" y="4264"/>
                          <a:pt x="2507" y="4858"/>
                        </a:cubicBezTo>
                        <a:cubicBezTo>
                          <a:pt x="4899" y="5650"/>
                          <a:pt x="7291" y="6046"/>
                          <a:pt x="8686" y="4462"/>
                        </a:cubicBezTo>
                        <a:cubicBezTo>
                          <a:pt x="9683" y="3669"/>
                          <a:pt x="9484" y="2283"/>
                          <a:pt x="7291" y="10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16" name="Freeform 4015">
                    <a:extLst>
                      <a:ext uri="{FF2B5EF4-FFF2-40B4-BE49-F238E27FC236}">
                        <a16:creationId xmlns:a16="http://schemas.microsoft.com/office/drawing/2014/main" id="{24CFE300-FD88-A59D-9721-9499C2146AC7}"/>
                      </a:ext>
                    </a:extLst>
                  </p:cNvPr>
                  <p:cNvSpPr/>
                  <p:nvPr/>
                </p:nvSpPr>
                <p:spPr>
                  <a:xfrm>
                    <a:off x="2316721" y="6122276"/>
                    <a:ext cx="13547" cy="12720"/>
                  </a:xfrm>
                  <a:custGeom>
                    <a:avLst/>
                    <a:gdLst>
                      <a:gd name="connsiteX0" fmla="*/ 10191 w 13547"/>
                      <a:gd name="connsiteY0" fmla="*/ 6385 h 12720"/>
                      <a:gd name="connsiteX1" fmla="*/ 9394 w 13547"/>
                      <a:gd name="connsiteY1" fmla="*/ 6188 h 12720"/>
                      <a:gd name="connsiteX2" fmla="*/ 12384 w 13547"/>
                      <a:gd name="connsiteY2" fmla="*/ 4999 h 12720"/>
                      <a:gd name="connsiteX3" fmla="*/ 9593 w 13547"/>
                      <a:gd name="connsiteY3" fmla="*/ 443 h 12720"/>
                      <a:gd name="connsiteX4" fmla="*/ 5009 w 13547"/>
                      <a:gd name="connsiteY4" fmla="*/ 1631 h 12720"/>
                      <a:gd name="connsiteX5" fmla="*/ 7600 w 13547"/>
                      <a:gd name="connsiteY5" fmla="*/ 5791 h 12720"/>
                      <a:gd name="connsiteX6" fmla="*/ 424 w 13547"/>
                      <a:gd name="connsiteY6" fmla="*/ 7772 h 12720"/>
                      <a:gd name="connsiteX7" fmla="*/ 2417 w 13547"/>
                      <a:gd name="connsiteY7" fmla="*/ 11338 h 12720"/>
                      <a:gd name="connsiteX8" fmla="*/ 13380 w 13547"/>
                      <a:gd name="connsiteY8" fmla="*/ 10942 h 12720"/>
                      <a:gd name="connsiteX9" fmla="*/ 10191 w 13547"/>
                      <a:gd name="connsiteY9" fmla="*/ 6385 h 12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3547" h="12720">
                        <a:moveTo>
                          <a:pt x="10191" y="6385"/>
                        </a:moveTo>
                        <a:lnTo>
                          <a:pt x="9394" y="6188"/>
                        </a:lnTo>
                        <a:cubicBezTo>
                          <a:pt x="10590" y="6188"/>
                          <a:pt x="11786" y="5989"/>
                          <a:pt x="12384" y="4999"/>
                        </a:cubicBezTo>
                        <a:cubicBezTo>
                          <a:pt x="13380" y="3216"/>
                          <a:pt x="11786" y="1433"/>
                          <a:pt x="9593" y="443"/>
                        </a:cubicBezTo>
                        <a:cubicBezTo>
                          <a:pt x="7799" y="-349"/>
                          <a:pt x="6005" y="-151"/>
                          <a:pt x="5009" y="1631"/>
                        </a:cubicBezTo>
                        <a:cubicBezTo>
                          <a:pt x="4211" y="3216"/>
                          <a:pt x="5009" y="4801"/>
                          <a:pt x="7600" y="5791"/>
                        </a:cubicBezTo>
                        <a:cubicBezTo>
                          <a:pt x="4610" y="5395"/>
                          <a:pt x="2019" y="5989"/>
                          <a:pt x="424" y="7772"/>
                        </a:cubicBezTo>
                        <a:cubicBezTo>
                          <a:pt x="-572" y="8763"/>
                          <a:pt x="225" y="10743"/>
                          <a:pt x="2417" y="11338"/>
                        </a:cubicBezTo>
                        <a:cubicBezTo>
                          <a:pt x="6603" y="12526"/>
                          <a:pt x="10989" y="13913"/>
                          <a:pt x="13380" y="10942"/>
                        </a:cubicBezTo>
                        <a:cubicBezTo>
                          <a:pt x="13978" y="8763"/>
                          <a:pt x="12982" y="7178"/>
                          <a:pt x="10191" y="63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17" name="Freeform 4016">
                    <a:extLst>
                      <a:ext uri="{FF2B5EF4-FFF2-40B4-BE49-F238E27FC236}">
                        <a16:creationId xmlns:a16="http://schemas.microsoft.com/office/drawing/2014/main" id="{A027EA86-4668-B9EC-0B08-B8DCBF6D221A}"/>
                      </a:ext>
                    </a:extLst>
                  </p:cNvPr>
                  <p:cNvSpPr/>
                  <p:nvPr/>
                </p:nvSpPr>
                <p:spPr>
                  <a:xfrm>
                    <a:off x="2233428" y="6320301"/>
                    <a:ext cx="24691" cy="16155"/>
                  </a:xfrm>
                  <a:custGeom>
                    <a:avLst/>
                    <a:gdLst>
                      <a:gd name="connsiteX0" fmla="*/ 18338 w 24691"/>
                      <a:gd name="connsiteY0" fmla="*/ 7836 h 16155"/>
                      <a:gd name="connsiteX1" fmla="*/ 18338 w 24691"/>
                      <a:gd name="connsiteY1" fmla="*/ 7836 h 16155"/>
                      <a:gd name="connsiteX2" fmla="*/ 24318 w 24691"/>
                      <a:gd name="connsiteY2" fmla="*/ 3676 h 16155"/>
                      <a:gd name="connsiteX3" fmla="*/ 19733 w 24691"/>
                      <a:gd name="connsiteY3" fmla="*/ 1100 h 16155"/>
                      <a:gd name="connsiteX4" fmla="*/ 16544 w 24691"/>
                      <a:gd name="connsiteY4" fmla="*/ 6251 h 16155"/>
                      <a:gd name="connsiteX5" fmla="*/ 11362 w 24691"/>
                      <a:gd name="connsiteY5" fmla="*/ 8034 h 16155"/>
                      <a:gd name="connsiteX6" fmla="*/ 11362 w 24691"/>
                      <a:gd name="connsiteY6" fmla="*/ 6053 h 16155"/>
                      <a:gd name="connsiteX7" fmla="*/ 4585 w 24691"/>
                      <a:gd name="connsiteY7" fmla="*/ 308 h 16155"/>
                      <a:gd name="connsiteX8" fmla="*/ 0 w 24691"/>
                      <a:gd name="connsiteY8" fmla="*/ 1497 h 16155"/>
                      <a:gd name="connsiteX9" fmla="*/ 3987 w 24691"/>
                      <a:gd name="connsiteY9" fmla="*/ 11995 h 16155"/>
                      <a:gd name="connsiteX10" fmla="*/ 7774 w 24691"/>
                      <a:gd name="connsiteY10" fmla="*/ 12986 h 16155"/>
                      <a:gd name="connsiteX11" fmla="*/ 10365 w 24691"/>
                      <a:gd name="connsiteY11" fmla="*/ 11203 h 16155"/>
                      <a:gd name="connsiteX12" fmla="*/ 13355 w 24691"/>
                      <a:gd name="connsiteY12" fmla="*/ 14967 h 16155"/>
                      <a:gd name="connsiteX13" fmla="*/ 18737 w 24691"/>
                      <a:gd name="connsiteY13" fmla="*/ 16155 h 16155"/>
                      <a:gd name="connsiteX14" fmla="*/ 20929 w 24691"/>
                      <a:gd name="connsiteY14" fmla="*/ 12590 h 16155"/>
                      <a:gd name="connsiteX15" fmla="*/ 18338 w 24691"/>
                      <a:gd name="connsiteY15" fmla="*/ 7836 h 161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4691" h="16155">
                        <a:moveTo>
                          <a:pt x="18338" y="7836"/>
                        </a:moveTo>
                        <a:lnTo>
                          <a:pt x="18338" y="7836"/>
                        </a:lnTo>
                        <a:cubicBezTo>
                          <a:pt x="22125" y="7836"/>
                          <a:pt x="25912" y="7836"/>
                          <a:pt x="24318" y="3676"/>
                        </a:cubicBezTo>
                        <a:cubicBezTo>
                          <a:pt x="23720" y="2091"/>
                          <a:pt x="21727" y="1100"/>
                          <a:pt x="19733" y="1100"/>
                        </a:cubicBezTo>
                        <a:cubicBezTo>
                          <a:pt x="15348" y="1100"/>
                          <a:pt x="15547" y="3478"/>
                          <a:pt x="16544" y="6251"/>
                        </a:cubicBezTo>
                        <a:cubicBezTo>
                          <a:pt x="14352" y="6251"/>
                          <a:pt x="12558" y="6845"/>
                          <a:pt x="11362" y="8034"/>
                        </a:cubicBezTo>
                        <a:cubicBezTo>
                          <a:pt x="11362" y="7439"/>
                          <a:pt x="11362" y="6647"/>
                          <a:pt x="11362" y="6053"/>
                        </a:cubicBezTo>
                        <a:cubicBezTo>
                          <a:pt x="10963" y="3081"/>
                          <a:pt x="8172" y="1299"/>
                          <a:pt x="4585" y="308"/>
                        </a:cubicBezTo>
                        <a:cubicBezTo>
                          <a:pt x="2392" y="-286"/>
                          <a:pt x="997" y="-88"/>
                          <a:pt x="0" y="1497"/>
                        </a:cubicBezTo>
                        <a:cubicBezTo>
                          <a:pt x="1196" y="4864"/>
                          <a:pt x="2392" y="8430"/>
                          <a:pt x="3987" y="11995"/>
                        </a:cubicBezTo>
                        <a:cubicBezTo>
                          <a:pt x="4385" y="13184"/>
                          <a:pt x="6578" y="13382"/>
                          <a:pt x="7774" y="12986"/>
                        </a:cubicBezTo>
                        <a:cubicBezTo>
                          <a:pt x="8970" y="12590"/>
                          <a:pt x="9767" y="11995"/>
                          <a:pt x="10365" y="11203"/>
                        </a:cubicBezTo>
                        <a:cubicBezTo>
                          <a:pt x="10365" y="12590"/>
                          <a:pt x="11561" y="13976"/>
                          <a:pt x="13355" y="14967"/>
                        </a:cubicBezTo>
                        <a:cubicBezTo>
                          <a:pt x="14949" y="15759"/>
                          <a:pt x="17142" y="16155"/>
                          <a:pt x="18737" y="16155"/>
                        </a:cubicBezTo>
                        <a:cubicBezTo>
                          <a:pt x="21328" y="16155"/>
                          <a:pt x="21926" y="14570"/>
                          <a:pt x="20929" y="12590"/>
                        </a:cubicBezTo>
                        <a:cubicBezTo>
                          <a:pt x="20132" y="10411"/>
                          <a:pt x="19335" y="9222"/>
                          <a:pt x="18338" y="78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18" name="Freeform 4017">
                    <a:extLst>
                      <a:ext uri="{FF2B5EF4-FFF2-40B4-BE49-F238E27FC236}">
                        <a16:creationId xmlns:a16="http://schemas.microsoft.com/office/drawing/2014/main" id="{1B719D6C-FE68-39AA-C70F-81BC51085F29}"/>
                      </a:ext>
                    </a:extLst>
                  </p:cNvPr>
                  <p:cNvSpPr/>
                  <p:nvPr/>
                </p:nvSpPr>
                <p:spPr>
                  <a:xfrm>
                    <a:off x="2200479" y="6260700"/>
                    <a:ext cx="8019" cy="5956"/>
                  </a:xfrm>
                  <a:custGeom>
                    <a:avLst/>
                    <a:gdLst>
                      <a:gd name="connsiteX0" fmla="*/ 1854 w 8019"/>
                      <a:gd name="connsiteY0" fmla="*/ 4841 h 5956"/>
                      <a:gd name="connsiteX1" fmla="*/ 7634 w 8019"/>
                      <a:gd name="connsiteY1" fmla="*/ 4841 h 5956"/>
                      <a:gd name="connsiteX2" fmla="*/ 6040 w 8019"/>
                      <a:gd name="connsiteY2" fmla="*/ 1077 h 5956"/>
                      <a:gd name="connsiteX3" fmla="*/ 259 w 8019"/>
                      <a:gd name="connsiteY3" fmla="*/ 879 h 5956"/>
                      <a:gd name="connsiteX4" fmla="*/ 1854 w 8019"/>
                      <a:gd name="connsiteY4" fmla="*/ 4841 h 59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19" h="5956">
                        <a:moveTo>
                          <a:pt x="1854" y="4841"/>
                        </a:moveTo>
                        <a:cubicBezTo>
                          <a:pt x="4046" y="6228"/>
                          <a:pt x="6438" y="6426"/>
                          <a:pt x="7634" y="4841"/>
                        </a:cubicBezTo>
                        <a:cubicBezTo>
                          <a:pt x="8432" y="3653"/>
                          <a:pt x="8033" y="2266"/>
                          <a:pt x="6040" y="1077"/>
                        </a:cubicBezTo>
                        <a:cubicBezTo>
                          <a:pt x="3847" y="-111"/>
                          <a:pt x="1654" y="-507"/>
                          <a:pt x="259" y="879"/>
                        </a:cubicBezTo>
                        <a:cubicBezTo>
                          <a:pt x="-339" y="2464"/>
                          <a:pt x="60" y="3851"/>
                          <a:pt x="1854" y="48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19" name="Freeform 4018">
                    <a:extLst>
                      <a:ext uri="{FF2B5EF4-FFF2-40B4-BE49-F238E27FC236}">
                        <a16:creationId xmlns:a16="http://schemas.microsoft.com/office/drawing/2014/main" id="{10335565-57BB-3DC5-7293-790E2DDB0619}"/>
                      </a:ext>
                    </a:extLst>
                  </p:cNvPr>
                  <p:cNvSpPr/>
                  <p:nvPr/>
                </p:nvSpPr>
                <p:spPr>
                  <a:xfrm>
                    <a:off x="2209735" y="6218393"/>
                    <a:ext cx="13246" cy="5984"/>
                  </a:xfrm>
                  <a:custGeom>
                    <a:avLst/>
                    <a:gdLst>
                      <a:gd name="connsiteX0" fmla="*/ 12730 w 13246"/>
                      <a:gd name="connsiteY0" fmla="*/ 4955 h 5984"/>
                      <a:gd name="connsiteX1" fmla="*/ 10936 w 13246"/>
                      <a:gd name="connsiteY1" fmla="*/ 1191 h 5984"/>
                      <a:gd name="connsiteX2" fmla="*/ 5554 w 13246"/>
                      <a:gd name="connsiteY2" fmla="*/ 597 h 5984"/>
                      <a:gd name="connsiteX3" fmla="*/ 172 w 13246"/>
                      <a:gd name="connsiteY3" fmla="*/ 1587 h 5984"/>
                      <a:gd name="connsiteX4" fmla="*/ 2564 w 13246"/>
                      <a:gd name="connsiteY4" fmla="*/ 5351 h 5984"/>
                      <a:gd name="connsiteX5" fmla="*/ 7747 w 13246"/>
                      <a:gd name="connsiteY5" fmla="*/ 4955 h 5984"/>
                      <a:gd name="connsiteX6" fmla="*/ 12730 w 13246"/>
                      <a:gd name="connsiteY6" fmla="*/ 4955 h 59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246" h="5984">
                        <a:moveTo>
                          <a:pt x="12730" y="4955"/>
                        </a:moveTo>
                        <a:cubicBezTo>
                          <a:pt x="13926" y="3766"/>
                          <a:pt x="12929" y="2379"/>
                          <a:pt x="10936" y="1191"/>
                        </a:cubicBezTo>
                        <a:cubicBezTo>
                          <a:pt x="8943" y="200"/>
                          <a:pt x="6950" y="-592"/>
                          <a:pt x="5554" y="597"/>
                        </a:cubicBezTo>
                        <a:cubicBezTo>
                          <a:pt x="3162" y="-196"/>
                          <a:pt x="970" y="-196"/>
                          <a:pt x="172" y="1587"/>
                        </a:cubicBezTo>
                        <a:cubicBezTo>
                          <a:pt x="-426" y="2974"/>
                          <a:pt x="571" y="4360"/>
                          <a:pt x="2564" y="5351"/>
                        </a:cubicBezTo>
                        <a:cubicBezTo>
                          <a:pt x="4757" y="6341"/>
                          <a:pt x="6551" y="6143"/>
                          <a:pt x="7747" y="4955"/>
                        </a:cubicBezTo>
                        <a:cubicBezTo>
                          <a:pt x="9740" y="5945"/>
                          <a:pt x="11733" y="5945"/>
                          <a:pt x="12730" y="49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20" name="Freeform 4019">
                    <a:extLst>
                      <a:ext uri="{FF2B5EF4-FFF2-40B4-BE49-F238E27FC236}">
                        <a16:creationId xmlns:a16="http://schemas.microsoft.com/office/drawing/2014/main" id="{FBE9B049-2F0D-392B-5B28-77C7703EE6AC}"/>
                      </a:ext>
                    </a:extLst>
                  </p:cNvPr>
                  <p:cNvSpPr/>
                  <p:nvPr/>
                </p:nvSpPr>
                <p:spPr>
                  <a:xfrm>
                    <a:off x="2273880" y="6253827"/>
                    <a:ext cx="8416" cy="6193"/>
                  </a:xfrm>
                  <a:custGeom>
                    <a:avLst/>
                    <a:gdLst>
                      <a:gd name="connsiteX0" fmla="*/ 5193 w 8416"/>
                      <a:gd name="connsiteY0" fmla="*/ 621 h 6193"/>
                      <a:gd name="connsiteX1" fmla="*/ 409 w 8416"/>
                      <a:gd name="connsiteY1" fmla="*/ 1017 h 6193"/>
                      <a:gd name="connsiteX2" fmla="*/ 3001 w 8416"/>
                      <a:gd name="connsiteY2" fmla="*/ 5573 h 6193"/>
                      <a:gd name="connsiteX3" fmla="*/ 7984 w 8416"/>
                      <a:gd name="connsiteY3" fmla="*/ 5177 h 6193"/>
                      <a:gd name="connsiteX4" fmla="*/ 5193 w 8416"/>
                      <a:gd name="connsiteY4" fmla="*/ 621 h 61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16" h="6193">
                        <a:moveTo>
                          <a:pt x="5193" y="621"/>
                        </a:moveTo>
                        <a:cubicBezTo>
                          <a:pt x="3200" y="-172"/>
                          <a:pt x="1207" y="-370"/>
                          <a:pt x="409" y="1017"/>
                        </a:cubicBezTo>
                        <a:cubicBezTo>
                          <a:pt x="-787" y="2800"/>
                          <a:pt x="808" y="4384"/>
                          <a:pt x="3001" y="5573"/>
                        </a:cubicBezTo>
                        <a:cubicBezTo>
                          <a:pt x="5193" y="6365"/>
                          <a:pt x="7186" y="6563"/>
                          <a:pt x="7984" y="5177"/>
                        </a:cubicBezTo>
                        <a:cubicBezTo>
                          <a:pt x="9180" y="3394"/>
                          <a:pt x="7784" y="1809"/>
                          <a:pt x="5193" y="6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21" name="Freeform 4020">
                    <a:extLst>
                      <a:ext uri="{FF2B5EF4-FFF2-40B4-BE49-F238E27FC236}">
                        <a16:creationId xmlns:a16="http://schemas.microsoft.com/office/drawing/2014/main" id="{E873EDA6-6DF1-8F6B-DABB-C1A70D65548F}"/>
                      </a:ext>
                    </a:extLst>
                  </p:cNvPr>
                  <p:cNvSpPr/>
                  <p:nvPr/>
                </p:nvSpPr>
                <p:spPr>
                  <a:xfrm>
                    <a:off x="2289299" y="6226880"/>
                    <a:ext cx="8337" cy="5820"/>
                  </a:xfrm>
                  <a:custGeom>
                    <a:avLst/>
                    <a:gdLst>
                      <a:gd name="connsiteX0" fmla="*/ 5521 w 8337"/>
                      <a:gd name="connsiteY0" fmla="*/ 628 h 5820"/>
                      <a:gd name="connsiteX1" fmla="*/ 140 w 8337"/>
                      <a:gd name="connsiteY1" fmla="*/ 1618 h 5820"/>
                      <a:gd name="connsiteX2" fmla="*/ 2930 w 8337"/>
                      <a:gd name="connsiteY2" fmla="*/ 5183 h 5820"/>
                      <a:gd name="connsiteX3" fmla="*/ 8312 w 8337"/>
                      <a:gd name="connsiteY3" fmla="*/ 4391 h 5820"/>
                      <a:gd name="connsiteX4" fmla="*/ 5521 w 8337"/>
                      <a:gd name="connsiteY4" fmla="*/ 628 h 58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37" h="5820">
                        <a:moveTo>
                          <a:pt x="5521" y="628"/>
                        </a:moveTo>
                        <a:cubicBezTo>
                          <a:pt x="2930" y="-561"/>
                          <a:pt x="738" y="33"/>
                          <a:pt x="140" y="1618"/>
                        </a:cubicBezTo>
                        <a:cubicBezTo>
                          <a:pt x="-458" y="3004"/>
                          <a:pt x="937" y="4391"/>
                          <a:pt x="2930" y="5183"/>
                        </a:cubicBezTo>
                        <a:cubicBezTo>
                          <a:pt x="5521" y="6372"/>
                          <a:pt x="7315" y="5778"/>
                          <a:pt x="8312" y="4391"/>
                        </a:cubicBezTo>
                        <a:cubicBezTo>
                          <a:pt x="8511" y="2806"/>
                          <a:pt x="7515" y="1420"/>
                          <a:pt x="5521" y="6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22" name="Freeform 4021">
                    <a:extLst>
                      <a:ext uri="{FF2B5EF4-FFF2-40B4-BE49-F238E27FC236}">
                        <a16:creationId xmlns:a16="http://schemas.microsoft.com/office/drawing/2014/main" id="{84E87434-ECBA-96CA-CA0D-202C2A0DCEA0}"/>
                      </a:ext>
                    </a:extLst>
                  </p:cNvPr>
                  <p:cNvSpPr/>
                  <p:nvPr/>
                </p:nvSpPr>
                <p:spPr>
                  <a:xfrm>
                    <a:off x="2357395" y="6069459"/>
                    <a:ext cx="8584" cy="5656"/>
                  </a:xfrm>
                  <a:custGeom>
                    <a:avLst/>
                    <a:gdLst>
                      <a:gd name="connsiteX0" fmla="*/ 4798 w 8584"/>
                      <a:gd name="connsiteY0" fmla="*/ 173 h 5656"/>
                      <a:gd name="connsiteX1" fmla="*/ 14 w 8584"/>
                      <a:gd name="connsiteY1" fmla="*/ 2352 h 5656"/>
                      <a:gd name="connsiteX2" fmla="*/ 3801 w 8584"/>
                      <a:gd name="connsiteY2" fmla="*/ 5521 h 5656"/>
                      <a:gd name="connsiteX3" fmla="*/ 8585 w 8584"/>
                      <a:gd name="connsiteY3" fmla="*/ 3342 h 5656"/>
                      <a:gd name="connsiteX4" fmla="*/ 4798 w 8584"/>
                      <a:gd name="connsiteY4" fmla="*/ 173 h 56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84" h="5656">
                        <a:moveTo>
                          <a:pt x="4798" y="173"/>
                        </a:moveTo>
                        <a:cubicBezTo>
                          <a:pt x="2007" y="-421"/>
                          <a:pt x="213" y="569"/>
                          <a:pt x="14" y="2352"/>
                        </a:cubicBezTo>
                        <a:cubicBezTo>
                          <a:pt x="-186" y="3936"/>
                          <a:pt x="1808" y="4927"/>
                          <a:pt x="3801" y="5521"/>
                        </a:cubicBezTo>
                        <a:cubicBezTo>
                          <a:pt x="6592" y="5917"/>
                          <a:pt x="8585" y="5521"/>
                          <a:pt x="8585" y="3342"/>
                        </a:cubicBezTo>
                        <a:cubicBezTo>
                          <a:pt x="8585" y="1758"/>
                          <a:pt x="6791" y="569"/>
                          <a:pt x="4798" y="17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23" name="Freeform 4022">
                    <a:extLst>
                      <a:ext uri="{FF2B5EF4-FFF2-40B4-BE49-F238E27FC236}">
                        <a16:creationId xmlns:a16="http://schemas.microsoft.com/office/drawing/2014/main" id="{DAD9CAA1-189B-3749-A0D1-0094BE4977A0}"/>
                      </a:ext>
                    </a:extLst>
                  </p:cNvPr>
                  <p:cNvSpPr/>
                  <p:nvPr/>
                </p:nvSpPr>
                <p:spPr>
                  <a:xfrm>
                    <a:off x="2244789" y="6131037"/>
                    <a:ext cx="7973" cy="5720"/>
                  </a:xfrm>
                  <a:custGeom>
                    <a:avLst/>
                    <a:gdLst>
                      <a:gd name="connsiteX0" fmla="*/ 3189 w 7973"/>
                      <a:gd name="connsiteY0" fmla="*/ 5350 h 5720"/>
                      <a:gd name="connsiteX1" fmla="*/ 7973 w 7973"/>
                      <a:gd name="connsiteY1" fmla="*/ 3369 h 5720"/>
                      <a:gd name="connsiteX2" fmla="*/ 4186 w 7973"/>
                      <a:gd name="connsiteY2" fmla="*/ 200 h 5720"/>
                      <a:gd name="connsiteX3" fmla="*/ 0 w 7973"/>
                      <a:gd name="connsiteY3" fmla="*/ 1784 h 5720"/>
                      <a:gd name="connsiteX4" fmla="*/ 3189 w 7973"/>
                      <a:gd name="connsiteY4" fmla="*/ 5350 h 5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73" h="5720">
                        <a:moveTo>
                          <a:pt x="3189" y="5350"/>
                        </a:moveTo>
                        <a:cubicBezTo>
                          <a:pt x="5780" y="6142"/>
                          <a:pt x="7973" y="5746"/>
                          <a:pt x="7973" y="3369"/>
                        </a:cubicBezTo>
                        <a:cubicBezTo>
                          <a:pt x="7973" y="1784"/>
                          <a:pt x="6378" y="596"/>
                          <a:pt x="4186" y="200"/>
                        </a:cubicBezTo>
                        <a:cubicBezTo>
                          <a:pt x="1993" y="-395"/>
                          <a:pt x="598" y="398"/>
                          <a:pt x="0" y="1784"/>
                        </a:cubicBezTo>
                        <a:cubicBezTo>
                          <a:pt x="0" y="3369"/>
                          <a:pt x="1196" y="4756"/>
                          <a:pt x="3189" y="53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24" name="Freeform 4023">
                    <a:extLst>
                      <a:ext uri="{FF2B5EF4-FFF2-40B4-BE49-F238E27FC236}">
                        <a16:creationId xmlns:a16="http://schemas.microsoft.com/office/drawing/2014/main" id="{1019726A-BF49-F08C-66FB-8F7DE951722D}"/>
                      </a:ext>
                    </a:extLst>
                  </p:cNvPr>
                  <p:cNvSpPr/>
                  <p:nvPr/>
                </p:nvSpPr>
                <p:spPr>
                  <a:xfrm>
                    <a:off x="2254385" y="6096472"/>
                    <a:ext cx="8343" cy="5779"/>
                  </a:xfrm>
                  <a:custGeom>
                    <a:avLst/>
                    <a:gdLst>
                      <a:gd name="connsiteX0" fmla="*/ 5752 w 8343"/>
                      <a:gd name="connsiteY0" fmla="*/ 495 h 5779"/>
                      <a:gd name="connsiteX1" fmla="*/ 171 w 8343"/>
                      <a:gd name="connsiteY1" fmla="*/ 1684 h 5779"/>
                      <a:gd name="connsiteX2" fmla="*/ 2762 w 8343"/>
                      <a:gd name="connsiteY2" fmla="*/ 5249 h 5779"/>
                      <a:gd name="connsiteX3" fmla="*/ 8343 w 8343"/>
                      <a:gd name="connsiteY3" fmla="*/ 4061 h 5779"/>
                      <a:gd name="connsiteX4" fmla="*/ 5752 w 8343"/>
                      <a:gd name="connsiteY4" fmla="*/ 495 h 5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43" h="5779">
                        <a:moveTo>
                          <a:pt x="5752" y="495"/>
                        </a:moveTo>
                        <a:cubicBezTo>
                          <a:pt x="3161" y="-297"/>
                          <a:pt x="769" y="-297"/>
                          <a:pt x="171" y="1684"/>
                        </a:cubicBezTo>
                        <a:cubicBezTo>
                          <a:pt x="-427" y="3070"/>
                          <a:pt x="570" y="4457"/>
                          <a:pt x="2762" y="5249"/>
                        </a:cubicBezTo>
                        <a:cubicBezTo>
                          <a:pt x="5353" y="6240"/>
                          <a:pt x="7347" y="5844"/>
                          <a:pt x="8343" y="4061"/>
                        </a:cubicBezTo>
                        <a:cubicBezTo>
                          <a:pt x="8343" y="2476"/>
                          <a:pt x="7945" y="1089"/>
                          <a:pt x="5752" y="4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25" name="Freeform 4024">
                    <a:extLst>
                      <a:ext uri="{FF2B5EF4-FFF2-40B4-BE49-F238E27FC236}">
                        <a16:creationId xmlns:a16="http://schemas.microsoft.com/office/drawing/2014/main" id="{A2E3E040-BE03-D915-7889-15FAE8102831}"/>
                      </a:ext>
                    </a:extLst>
                  </p:cNvPr>
                  <p:cNvSpPr/>
                  <p:nvPr/>
                </p:nvSpPr>
                <p:spPr>
                  <a:xfrm>
                    <a:off x="2216206" y="6202767"/>
                    <a:ext cx="8926" cy="6297"/>
                  </a:xfrm>
                  <a:custGeom>
                    <a:avLst/>
                    <a:gdLst>
                      <a:gd name="connsiteX0" fmla="*/ 8850 w 8926"/>
                      <a:gd name="connsiteY0" fmla="*/ 4139 h 6297"/>
                      <a:gd name="connsiteX1" fmla="*/ 6059 w 8926"/>
                      <a:gd name="connsiteY1" fmla="*/ 574 h 6297"/>
                      <a:gd name="connsiteX2" fmla="*/ 1475 w 8926"/>
                      <a:gd name="connsiteY2" fmla="*/ 970 h 6297"/>
                      <a:gd name="connsiteX3" fmla="*/ 79 w 8926"/>
                      <a:gd name="connsiteY3" fmla="*/ 2158 h 6297"/>
                      <a:gd name="connsiteX4" fmla="*/ 2272 w 8926"/>
                      <a:gd name="connsiteY4" fmla="*/ 5922 h 6297"/>
                      <a:gd name="connsiteX5" fmla="*/ 6458 w 8926"/>
                      <a:gd name="connsiteY5" fmla="*/ 5922 h 6297"/>
                      <a:gd name="connsiteX6" fmla="*/ 8850 w 8926"/>
                      <a:gd name="connsiteY6" fmla="*/ 4139 h 62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6" h="6297">
                        <a:moveTo>
                          <a:pt x="8850" y="4139"/>
                        </a:moveTo>
                        <a:cubicBezTo>
                          <a:pt x="9248" y="2753"/>
                          <a:pt x="8052" y="1366"/>
                          <a:pt x="6059" y="574"/>
                        </a:cubicBezTo>
                        <a:cubicBezTo>
                          <a:pt x="3866" y="-417"/>
                          <a:pt x="2272" y="-21"/>
                          <a:pt x="1475" y="970"/>
                        </a:cubicBezTo>
                        <a:cubicBezTo>
                          <a:pt x="877" y="1168"/>
                          <a:pt x="478" y="1564"/>
                          <a:pt x="79" y="2158"/>
                        </a:cubicBezTo>
                        <a:cubicBezTo>
                          <a:pt x="-120" y="3545"/>
                          <a:pt x="-120" y="5130"/>
                          <a:pt x="2272" y="5922"/>
                        </a:cubicBezTo>
                        <a:cubicBezTo>
                          <a:pt x="3866" y="6516"/>
                          <a:pt x="5262" y="6318"/>
                          <a:pt x="6458" y="5922"/>
                        </a:cubicBezTo>
                        <a:cubicBezTo>
                          <a:pt x="7454" y="5724"/>
                          <a:pt x="8451" y="5130"/>
                          <a:pt x="8850" y="41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26" name="Freeform 4025">
                    <a:extLst>
                      <a:ext uri="{FF2B5EF4-FFF2-40B4-BE49-F238E27FC236}">
                        <a16:creationId xmlns:a16="http://schemas.microsoft.com/office/drawing/2014/main" id="{B18AB20E-98F8-6AA1-93EB-DE587120144A}"/>
                      </a:ext>
                    </a:extLst>
                  </p:cNvPr>
                  <p:cNvSpPr/>
                  <p:nvPr/>
                </p:nvSpPr>
                <p:spPr>
                  <a:xfrm>
                    <a:off x="2216389" y="6097779"/>
                    <a:ext cx="7766" cy="5931"/>
                  </a:xfrm>
                  <a:custGeom>
                    <a:avLst/>
                    <a:gdLst>
                      <a:gd name="connsiteX0" fmla="*/ 4481 w 7766"/>
                      <a:gd name="connsiteY0" fmla="*/ 377 h 5931"/>
                      <a:gd name="connsiteX1" fmla="*/ 96 w 7766"/>
                      <a:gd name="connsiteY1" fmla="*/ 1170 h 5931"/>
                      <a:gd name="connsiteX2" fmla="*/ 3286 w 7766"/>
                      <a:gd name="connsiteY2" fmla="*/ 5527 h 5931"/>
                      <a:gd name="connsiteX3" fmla="*/ 7671 w 7766"/>
                      <a:gd name="connsiteY3" fmla="*/ 4537 h 5931"/>
                      <a:gd name="connsiteX4" fmla="*/ 4481 w 7766"/>
                      <a:gd name="connsiteY4" fmla="*/ 377 h 59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66" h="5931">
                        <a:moveTo>
                          <a:pt x="4481" y="377"/>
                        </a:moveTo>
                        <a:cubicBezTo>
                          <a:pt x="2488" y="-217"/>
                          <a:pt x="495" y="-217"/>
                          <a:pt x="96" y="1170"/>
                        </a:cubicBezTo>
                        <a:cubicBezTo>
                          <a:pt x="-302" y="2754"/>
                          <a:pt x="495" y="4537"/>
                          <a:pt x="3286" y="5527"/>
                        </a:cubicBezTo>
                        <a:cubicBezTo>
                          <a:pt x="5279" y="6320"/>
                          <a:pt x="6873" y="5924"/>
                          <a:pt x="7671" y="4537"/>
                        </a:cubicBezTo>
                        <a:cubicBezTo>
                          <a:pt x="8069" y="2754"/>
                          <a:pt x="7272" y="1170"/>
                          <a:pt x="4481" y="3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27" name="Freeform 4026">
                    <a:extLst>
                      <a:ext uri="{FF2B5EF4-FFF2-40B4-BE49-F238E27FC236}">
                        <a16:creationId xmlns:a16="http://schemas.microsoft.com/office/drawing/2014/main" id="{6815F72C-DB97-A95A-58D3-56D49DFF383B}"/>
                      </a:ext>
                    </a:extLst>
                  </p:cNvPr>
                  <p:cNvSpPr/>
                  <p:nvPr/>
                </p:nvSpPr>
                <p:spPr>
                  <a:xfrm>
                    <a:off x="2181005" y="6264123"/>
                    <a:ext cx="8782" cy="6125"/>
                  </a:xfrm>
                  <a:custGeom>
                    <a:avLst/>
                    <a:gdLst>
                      <a:gd name="connsiteX0" fmla="*/ 4983 w 8782"/>
                      <a:gd name="connsiteY0" fmla="*/ 5776 h 6125"/>
                      <a:gd name="connsiteX1" fmla="*/ 8770 w 8782"/>
                      <a:gd name="connsiteY1" fmla="*/ 4389 h 6125"/>
                      <a:gd name="connsiteX2" fmla="*/ 4186 w 8782"/>
                      <a:gd name="connsiteY2" fmla="*/ 229 h 6125"/>
                      <a:gd name="connsiteX3" fmla="*/ 0 w 8782"/>
                      <a:gd name="connsiteY3" fmla="*/ 1616 h 6125"/>
                      <a:gd name="connsiteX4" fmla="*/ 4983 w 8782"/>
                      <a:gd name="connsiteY4" fmla="*/ 5776 h 61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82" h="6125">
                        <a:moveTo>
                          <a:pt x="4983" y="5776"/>
                        </a:moveTo>
                        <a:cubicBezTo>
                          <a:pt x="7176" y="6568"/>
                          <a:pt x="8770" y="5974"/>
                          <a:pt x="8770" y="4389"/>
                        </a:cubicBezTo>
                        <a:cubicBezTo>
                          <a:pt x="8970" y="2210"/>
                          <a:pt x="6578" y="1022"/>
                          <a:pt x="4186" y="229"/>
                        </a:cubicBezTo>
                        <a:cubicBezTo>
                          <a:pt x="1993" y="-365"/>
                          <a:pt x="598" y="229"/>
                          <a:pt x="0" y="1616"/>
                        </a:cubicBezTo>
                        <a:cubicBezTo>
                          <a:pt x="399" y="3993"/>
                          <a:pt x="2591" y="4984"/>
                          <a:pt x="4983" y="57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28" name="Freeform 4027">
                    <a:extLst>
                      <a:ext uri="{FF2B5EF4-FFF2-40B4-BE49-F238E27FC236}">
                        <a16:creationId xmlns:a16="http://schemas.microsoft.com/office/drawing/2014/main" id="{411FAD07-5791-3F02-D642-61D98D1F47E3}"/>
                      </a:ext>
                    </a:extLst>
                  </p:cNvPr>
                  <p:cNvSpPr/>
                  <p:nvPr/>
                </p:nvSpPr>
                <p:spPr>
                  <a:xfrm>
                    <a:off x="2237736" y="6084037"/>
                    <a:ext cx="12608" cy="8876"/>
                  </a:xfrm>
                  <a:custGeom>
                    <a:avLst/>
                    <a:gdLst>
                      <a:gd name="connsiteX0" fmla="*/ 4263 w 12608"/>
                      <a:gd name="connsiteY0" fmla="*/ 5601 h 8876"/>
                      <a:gd name="connsiteX1" fmla="*/ 7651 w 12608"/>
                      <a:gd name="connsiteY1" fmla="*/ 8177 h 8876"/>
                      <a:gd name="connsiteX2" fmla="*/ 12236 w 12608"/>
                      <a:gd name="connsiteY2" fmla="*/ 7780 h 8876"/>
                      <a:gd name="connsiteX3" fmla="*/ 8448 w 12608"/>
                      <a:gd name="connsiteY3" fmla="*/ 2828 h 8876"/>
                      <a:gd name="connsiteX4" fmla="*/ 8249 w 12608"/>
                      <a:gd name="connsiteY4" fmla="*/ 2828 h 8876"/>
                      <a:gd name="connsiteX5" fmla="*/ 5658 w 12608"/>
                      <a:gd name="connsiteY5" fmla="*/ 649 h 8876"/>
                      <a:gd name="connsiteX6" fmla="*/ 77 w 12608"/>
                      <a:gd name="connsiteY6" fmla="*/ 1442 h 8876"/>
                      <a:gd name="connsiteX7" fmla="*/ 2668 w 12608"/>
                      <a:gd name="connsiteY7" fmla="*/ 5007 h 8876"/>
                      <a:gd name="connsiteX8" fmla="*/ 4263 w 12608"/>
                      <a:gd name="connsiteY8" fmla="*/ 5601 h 88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608" h="8876">
                        <a:moveTo>
                          <a:pt x="4263" y="5601"/>
                        </a:moveTo>
                        <a:cubicBezTo>
                          <a:pt x="4861" y="6592"/>
                          <a:pt x="6256" y="7384"/>
                          <a:pt x="7651" y="8177"/>
                        </a:cubicBezTo>
                        <a:cubicBezTo>
                          <a:pt x="9645" y="9167"/>
                          <a:pt x="11438" y="9167"/>
                          <a:pt x="12236" y="7780"/>
                        </a:cubicBezTo>
                        <a:cubicBezTo>
                          <a:pt x="13432" y="5601"/>
                          <a:pt x="11638" y="3819"/>
                          <a:pt x="8448" y="2828"/>
                        </a:cubicBezTo>
                        <a:lnTo>
                          <a:pt x="8249" y="2828"/>
                        </a:lnTo>
                        <a:cubicBezTo>
                          <a:pt x="7851" y="2036"/>
                          <a:pt x="6854" y="1243"/>
                          <a:pt x="5658" y="649"/>
                        </a:cubicBezTo>
                        <a:cubicBezTo>
                          <a:pt x="3266" y="-143"/>
                          <a:pt x="874" y="-539"/>
                          <a:pt x="77" y="1442"/>
                        </a:cubicBezTo>
                        <a:cubicBezTo>
                          <a:pt x="-322" y="2828"/>
                          <a:pt x="874" y="4215"/>
                          <a:pt x="2668" y="5007"/>
                        </a:cubicBezTo>
                        <a:cubicBezTo>
                          <a:pt x="3266" y="5403"/>
                          <a:pt x="3864" y="5403"/>
                          <a:pt x="4263" y="56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29" name="Freeform 4028">
                    <a:extLst>
                      <a:ext uri="{FF2B5EF4-FFF2-40B4-BE49-F238E27FC236}">
                        <a16:creationId xmlns:a16="http://schemas.microsoft.com/office/drawing/2014/main" id="{3A4FD2DE-D076-B0DA-B9AF-97886CEACF36}"/>
                      </a:ext>
                    </a:extLst>
                  </p:cNvPr>
                  <p:cNvSpPr/>
                  <p:nvPr/>
                </p:nvSpPr>
                <p:spPr>
                  <a:xfrm>
                    <a:off x="2215788" y="6164565"/>
                    <a:ext cx="8815" cy="5843"/>
                  </a:xfrm>
                  <a:custGeom>
                    <a:avLst/>
                    <a:gdLst>
                      <a:gd name="connsiteX0" fmla="*/ 3687 w 8815"/>
                      <a:gd name="connsiteY0" fmla="*/ 5299 h 5843"/>
                      <a:gd name="connsiteX1" fmla="*/ 8471 w 8815"/>
                      <a:gd name="connsiteY1" fmla="*/ 4903 h 5843"/>
                      <a:gd name="connsiteX2" fmla="*/ 5281 w 8815"/>
                      <a:gd name="connsiteY2" fmla="*/ 545 h 5843"/>
                      <a:gd name="connsiteX3" fmla="*/ 298 w 8815"/>
                      <a:gd name="connsiteY3" fmla="*/ 941 h 5843"/>
                      <a:gd name="connsiteX4" fmla="*/ 3687 w 8815"/>
                      <a:gd name="connsiteY4" fmla="*/ 5299 h 58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15" h="5843">
                        <a:moveTo>
                          <a:pt x="3687" y="5299"/>
                        </a:moveTo>
                        <a:cubicBezTo>
                          <a:pt x="5680" y="5893"/>
                          <a:pt x="7673" y="6289"/>
                          <a:pt x="8471" y="4903"/>
                        </a:cubicBezTo>
                        <a:cubicBezTo>
                          <a:pt x="9467" y="3120"/>
                          <a:pt x="8271" y="1535"/>
                          <a:pt x="5281" y="545"/>
                        </a:cubicBezTo>
                        <a:cubicBezTo>
                          <a:pt x="3288" y="-49"/>
                          <a:pt x="1095" y="-446"/>
                          <a:pt x="298" y="941"/>
                        </a:cubicBezTo>
                        <a:cubicBezTo>
                          <a:pt x="-698" y="2724"/>
                          <a:pt x="896" y="4110"/>
                          <a:pt x="3687" y="52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30" name="Freeform 4029">
                    <a:extLst>
                      <a:ext uri="{FF2B5EF4-FFF2-40B4-BE49-F238E27FC236}">
                        <a16:creationId xmlns:a16="http://schemas.microsoft.com/office/drawing/2014/main" id="{AAE66662-25F0-BD45-449F-A9113D4628E4}"/>
                      </a:ext>
                    </a:extLst>
                  </p:cNvPr>
                  <p:cNvSpPr/>
                  <p:nvPr/>
                </p:nvSpPr>
                <p:spPr>
                  <a:xfrm>
                    <a:off x="2161272" y="6173033"/>
                    <a:ext cx="996" cy="2575"/>
                  </a:xfrm>
                  <a:custGeom>
                    <a:avLst/>
                    <a:gdLst>
                      <a:gd name="connsiteX0" fmla="*/ 997 w 996"/>
                      <a:gd name="connsiteY0" fmla="*/ 990 h 2575"/>
                      <a:gd name="connsiteX1" fmla="*/ 797 w 996"/>
                      <a:gd name="connsiteY1" fmla="*/ 0 h 2575"/>
                      <a:gd name="connsiteX2" fmla="*/ 0 w 996"/>
                      <a:gd name="connsiteY2" fmla="*/ 2575 h 2575"/>
                      <a:gd name="connsiteX3" fmla="*/ 997 w 996"/>
                      <a:gd name="connsiteY3" fmla="*/ 990 h 2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996" h="2575">
                        <a:moveTo>
                          <a:pt x="997" y="990"/>
                        </a:moveTo>
                        <a:cubicBezTo>
                          <a:pt x="997" y="594"/>
                          <a:pt x="797" y="198"/>
                          <a:pt x="797" y="0"/>
                        </a:cubicBezTo>
                        <a:cubicBezTo>
                          <a:pt x="598" y="792"/>
                          <a:pt x="199" y="1783"/>
                          <a:pt x="0" y="2575"/>
                        </a:cubicBezTo>
                        <a:cubicBezTo>
                          <a:pt x="598" y="2377"/>
                          <a:pt x="997" y="1783"/>
                          <a:pt x="997" y="9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31" name="Freeform 4030">
                    <a:extLst>
                      <a:ext uri="{FF2B5EF4-FFF2-40B4-BE49-F238E27FC236}">
                        <a16:creationId xmlns:a16="http://schemas.microsoft.com/office/drawing/2014/main" id="{E8164C5A-D1C4-A88E-F097-FFBE4FB51953}"/>
                      </a:ext>
                    </a:extLst>
                  </p:cNvPr>
                  <p:cNvSpPr/>
                  <p:nvPr/>
                </p:nvSpPr>
                <p:spPr>
                  <a:xfrm>
                    <a:off x="2230968" y="6097292"/>
                    <a:ext cx="8329" cy="6353"/>
                  </a:xfrm>
                  <a:custGeom>
                    <a:avLst/>
                    <a:gdLst>
                      <a:gd name="connsiteX0" fmla="*/ 3058 w 8329"/>
                      <a:gd name="connsiteY0" fmla="*/ 6014 h 6353"/>
                      <a:gd name="connsiteX1" fmla="*/ 8241 w 8329"/>
                      <a:gd name="connsiteY1" fmla="*/ 4231 h 6353"/>
                      <a:gd name="connsiteX2" fmla="*/ 6447 w 8329"/>
                      <a:gd name="connsiteY2" fmla="*/ 1260 h 6353"/>
                      <a:gd name="connsiteX3" fmla="*/ 3855 w 8329"/>
                      <a:gd name="connsiteY3" fmla="*/ 71 h 6353"/>
                      <a:gd name="connsiteX4" fmla="*/ 1264 w 8329"/>
                      <a:gd name="connsiteY4" fmla="*/ 864 h 6353"/>
                      <a:gd name="connsiteX5" fmla="*/ 68 w 8329"/>
                      <a:gd name="connsiteY5" fmla="*/ 2845 h 6353"/>
                      <a:gd name="connsiteX6" fmla="*/ 3058 w 8329"/>
                      <a:gd name="connsiteY6" fmla="*/ 6014 h 63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329" h="6353">
                        <a:moveTo>
                          <a:pt x="3058" y="6014"/>
                        </a:moveTo>
                        <a:cubicBezTo>
                          <a:pt x="5649" y="6806"/>
                          <a:pt x="7643" y="6212"/>
                          <a:pt x="8241" y="4231"/>
                        </a:cubicBezTo>
                        <a:cubicBezTo>
                          <a:pt x="8639" y="3043"/>
                          <a:pt x="7643" y="2052"/>
                          <a:pt x="6447" y="1260"/>
                        </a:cubicBezTo>
                        <a:cubicBezTo>
                          <a:pt x="5849" y="666"/>
                          <a:pt x="5051" y="269"/>
                          <a:pt x="3855" y="71"/>
                        </a:cubicBezTo>
                        <a:cubicBezTo>
                          <a:pt x="2659" y="-127"/>
                          <a:pt x="1463" y="71"/>
                          <a:pt x="1264" y="864"/>
                        </a:cubicBezTo>
                        <a:cubicBezTo>
                          <a:pt x="666" y="1260"/>
                          <a:pt x="267" y="1854"/>
                          <a:pt x="68" y="2845"/>
                        </a:cubicBezTo>
                        <a:cubicBezTo>
                          <a:pt x="-331" y="4231"/>
                          <a:pt x="1065" y="5618"/>
                          <a:pt x="3058" y="601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32" name="Freeform 4031">
                    <a:extLst>
                      <a:ext uri="{FF2B5EF4-FFF2-40B4-BE49-F238E27FC236}">
                        <a16:creationId xmlns:a16="http://schemas.microsoft.com/office/drawing/2014/main" id="{7613C6D1-600F-A0B8-6330-C9BCDBC138C3}"/>
                      </a:ext>
                    </a:extLst>
                  </p:cNvPr>
                  <p:cNvSpPr/>
                  <p:nvPr/>
                </p:nvSpPr>
                <p:spPr>
                  <a:xfrm>
                    <a:off x="2180864" y="6112550"/>
                    <a:ext cx="7731" cy="5950"/>
                  </a:xfrm>
                  <a:custGeom>
                    <a:avLst/>
                    <a:gdLst>
                      <a:gd name="connsiteX0" fmla="*/ 140 w 7731"/>
                      <a:gd name="connsiteY0" fmla="*/ 1056 h 5950"/>
                      <a:gd name="connsiteX1" fmla="*/ 2732 w 7731"/>
                      <a:gd name="connsiteY1" fmla="*/ 5612 h 5950"/>
                      <a:gd name="connsiteX2" fmla="*/ 7715 w 7731"/>
                      <a:gd name="connsiteY2" fmla="*/ 4028 h 5950"/>
                      <a:gd name="connsiteX3" fmla="*/ 4725 w 7731"/>
                      <a:gd name="connsiteY3" fmla="*/ 462 h 5950"/>
                      <a:gd name="connsiteX4" fmla="*/ 140 w 7731"/>
                      <a:gd name="connsiteY4" fmla="*/ 1056 h 59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31" h="5950">
                        <a:moveTo>
                          <a:pt x="140" y="1056"/>
                        </a:moveTo>
                        <a:cubicBezTo>
                          <a:pt x="-457" y="3632"/>
                          <a:pt x="938" y="5018"/>
                          <a:pt x="2732" y="5612"/>
                        </a:cubicBezTo>
                        <a:cubicBezTo>
                          <a:pt x="5124" y="6207"/>
                          <a:pt x="7515" y="6207"/>
                          <a:pt x="7715" y="4028"/>
                        </a:cubicBezTo>
                        <a:cubicBezTo>
                          <a:pt x="7914" y="2641"/>
                          <a:pt x="6320" y="1056"/>
                          <a:pt x="4725" y="462"/>
                        </a:cubicBezTo>
                        <a:cubicBezTo>
                          <a:pt x="1934" y="-528"/>
                          <a:pt x="340" y="264"/>
                          <a:pt x="140" y="10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33" name="Freeform 4032">
                    <a:extLst>
                      <a:ext uri="{FF2B5EF4-FFF2-40B4-BE49-F238E27FC236}">
                        <a16:creationId xmlns:a16="http://schemas.microsoft.com/office/drawing/2014/main" id="{5093699E-60FF-D5DC-E4AA-AC5774D8805E}"/>
                      </a:ext>
                    </a:extLst>
                  </p:cNvPr>
                  <p:cNvSpPr/>
                  <p:nvPr/>
                </p:nvSpPr>
                <p:spPr>
                  <a:xfrm>
                    <a:off x="2137352" y="6246271"/>
                    <a:ext cx="11711" cy="8351"/>
                  </a:xfrm>
                  <a:custGeom>
                    <a:avLst/>
                    <a:gdLst>
                      <a:gd name="connsiteX0" fmla="*/ 4385 w 11711"/>
                      <a:gd name="connsiteY0" fmla="*/ 7582 h 8351"/>
                      <a:gd name="connsiteX1" fmla="*/ 4983 w 11711"/>
                      <a:gd name="connsiteY1" fmla="*/ 5799 h 8351"/>
                      <a:gd name="connsiteX2" fmla="*/ 5382 w 11711"/>
                      <a:gd name="connsiteY2" fmla="*/ 5997 h 8351"/>
                      <a:gd name="connsiteX3" fmla="*/ 11362 w 11711"/>
                      <a:gd name="connsiteY3" fmla="*/ 5601 h 8351"/>
                      <a:gd name="connsiteX4" fmla="*/ 8571 w 11711"/>
                      <a:gd name="connsiteY4" fmla="*/ 1045 h 8351"/>
                      <a:gd name="connsiteX5" fmla="*/ 1993 w 11711"/>
                      <a:gd name="connsiteY5" fmla="*/ 1045 h 8351"/>
                      <a:gd name="connsiteX6" fmla="*/ 1595 w 11711"/>
                      <a:gd name="connsiteY6" fmla="*/ 2432 h 8351"/>
                      <a:gd name="connsiteX7" fmla="*/ 1595 w 11711"/>
                      <a:gd name="connsiteY7" fmla="*/ 2630 h 8351"/>
                      <a:gd name="connsiteX8" fmla="*/ 1595 w 11711"/>
                      <a:gd name="connsiteY8" fmla="*/ 2630 h 8351"/>
                      <a:gd name="connsiteX9" fmla="*/ 0 w 11711"/>
                      <a:gd name="connsiteY9" fmla="*/ 7780 h 8351"/>
                      <a:gd name="connsiteX10" fmla="*/ 4385 w 11711"/>
                      <a:gd name="connsiteY10" fmla="*/ 7582 h 83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711" h="8351">
                        <a:moveTo>
                          <a:pt x="4385" y="7582"/>
                        </a:moveTo>
                        <a:cubicBezTo>
                          <a:pt x="4983" y="6988"/>
                          <a:pt x="5183" y="6394"/>
                          <a:pt x="4983" y="5799"/>
                        </a:cubicBezTo>
                        <a:lnTo>
                          <a:pt x="5382" y="5997"/>
                        </a:lnTo>
                        <a:cubicBezTo>
                          <a:pt x="7774" y="6790"/>
                          <a:pt x="10365" y="7384"/>
                          <a:pt x="11362" y="5601"/>
                        </a:cubicBezTo>
                        <a:cubicBezTo>
                          <a:pt x="12358" y="4017"/>
                          <a:pt x="11162" y="2234"/>
                          <a:pt x="8571" y="1045"/>
                        </a:cubicBezTo>
                        <a:cubicBezTo>
                          <a:pt x="5780" y="-143"/>
                          <a:pt x="3189" y="-539"/>
                          <a:pt x="1993" y="1045"/>
                        </a:cubicBezTo>
                        <a:cubicBezTo>
                          <a:pt x="1794" y="1441"/>
                          <a:pt x="1794" y="1838"/>
                          <a:pt x="1595" y="2432"/>
                        </a:cubicBezTo>
                        <a:cubicBezTo>
                          <a:pt x="1595" y="2432"/>
                          <a:pt x="1595" y="2630"/>
                          <a:pt x="1595" y="2630"/>
                        </a:cubicBezTo>
                        <a:lnTo>
                          <a:pt x="1595" y="2630"/>
                        </a:lnTo>
                        <a:cubicBezTo>
                          <a:pt x="997" y="4413"/>
                          <a:pt x="598" y="6195"/>
                          <a:pt x="0" y="7780"/>
                        </a:cubicBezTo>
                        <a:cubicBezTo>
                          <a:pt x="1794" y="8573"/>
                          <a:pt x="3389" y="8573"/>
                          <a:pt x="4385" y="75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34" name="Freeform 4033">
                    <a:extLst>
                      <a:ext uri="{FF2B5EF4-FFF2-40B4-BE49-F238E27FC236}">
                        <a16:creationId xmlns:a16="http://schemas.microsoft.com/office/drawing/2014/main" id="{CB9CB3C0-0417-1FA7-92F0-0D497C610F50}"/>
                      </a:ext>
                    </a:extLst>
                  </p:cNvPr>
                  <p:cNvSpPr/>
                  <p:nvPr/>
                </p:nvSpPr>
                <p:spPr>
                  <a:xfrm>
                    <a:off x="2240335" y="6047972"/>
                    <a:ext cx="7868" cy="5905"/>
                  </a:xfrm>
                  <a:custGeom>
                    <a:avLst/>
                    <a:gdLst>
                      <a:gd name="connsiteX0" fmla="*/ 7643 w 7868"/>
                      <a:gd name="connsiteY0" fmla="*/ 4821 h 5905"/>
                      <a:gd name="connsiteX1" fmla="*/ 4653 w 7868"/>
                      <a:gd name="connsiteY1" fmla="*/ 463 h 5905"/>
                      <a:gd name="connsiteX2" fmla="*/ 268 w 7868"/>
                      <a:gd name="connsiteY2" fmla="*/ 1256 h 5905"/>
                      <a:gd name="connsiteX3" fmla="*/ 3059 w 7868"/>
                      <a:gd name="connsiteY3" fmla="*/ 5614 h 5905"/>
                      <a:gd name="connsiteX4" fmla="*/ 7643 w 7868"/>
                      <a:gd name="connsiteY4" fmla="*/ 4821 h 59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68" h="5905">
                        <a:moveTo>
                          <a:pt x="7643" y="4821"/>
                        </a:moveTo>
                        <a:cubicBezTo>
                          <a:pt x="8440" y="3039"/>
                          <a:pt x="7045" y="1454"/>
                          <a:pt x="4653" y="463"/>
                        </a:cubicBezTo>
                        <a:cubicBezTo>
                          <a:pt x="2859" y="-329"/>
                          <a:pt x="866" y="-131"/>
                          <a:pt x="268" y="1256"/>
                        </a:cubicBezTo>
                        <a:cubicBezTo>
                          <a:pt x="-529" y="3039"/>
                          <a:pt x="467" y="4425"/>
                          <a:pt x="3059" y="5614"/>
                        </a:cubicBezTo>
                        <a:cubicBezTo>
                          <a:pt x="4853" y="6010"/>
                          <a:pt x="6846" y="6208"/>
                          <a:pt x="7643" y="48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35" name="Freeform 4034">
                    <a:extLst>
                      <a:ext uri="{FF2B5EF4-FFF2-40B4-BE49-F238E27FC236}">
                        <a16:creationId xmlns:a16="http://schemas.microsoft.com/office/drawing/2014/main" id="{5AF42DE9-A38F-9FAA-D3CB-E9DE5F1BB901}"/>
                      </a:ext>
                    </a:extLst>
                  </p:cNvPr>
                  <p:cNvSpPr/>
                  <p:nvPr/>
                </p:nvSpPr>
                <p:spPr>
                  <a:xfrm>
                    <a:off x="2215274" y="6119638"/>
                    <a:ext cx="8437" cy="5923"/>
                  </a:xfrm>
                  <a:custGeom>
                    <a:avLst/>
                    <a:gdLst>
                      <a:gd name="connsiteX0" fmla="*/ 8387 w 8437"/>
                      <a:gd name="connsiteY0" fmla="*/ 4468 h 5923"/>
                      <a:gd name="connsiteX1" fmla="*/ 4201 w 8437"/>
                      <a:gd name="connsiteY1" fmla="*/ 308 h 5923"/>
                      <a:gd name="connsiteX2" fmla="*/ 15 w 8437"/>
                      <a:gd name="connsiteY2" fmla="*/ 1497 h 5923"/>
                      <a:gd name="connsiteX3" fmla="*/ 4002 w 8437"/>
                      <a:gd name="connsiteY3" fmla="*/ 5656 h 5923"/>
                      <a:gd name="connsiteX4" fmla="*/ 8387 w 8437"/>
                      <a:gd name="connsiteY4" fmla="*/ 4468 h 59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37" h="5923">
                        <a:moveTo>
                          <a:pt x="8387" y="4468"/>
                        </a:moveTo>
                        <a:cubicBezTo>
                          <a:pt x="8785" y="2685"/>
                          <a:pt x="6792" y="1101"/>
                          <a:pt x="4201" y="308"/>
                        </a:cubicBezTo>
                        <a:cubicBezTo>
                          <a:pt x="2208" y="-286"/>
                          <a:pt x="414" y="-88"/>
                          <a:pt x="15" y="1497"/>
                        </a:cubicBezTo>
                        <a:cubicBezTo>
                          <a:pt x="-184" y="3477"/>
                          <a:pt x="1610" y="4666"/>
                          <a:pt x="4002" y="5656"/>
                        </a:cubicBezTo>
                        <a:cubicBezTo>
                          <a:pt x="6194" y="6251"/>
                          <a:pt x="8187" y="5855"/>
                          <a:pt x="8387" y="44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36" name="Freeform 4035">
                    <a:extLst>
                      <a:ext uri="{FF2B5EF4-FFF2-40B4-BE49-F238E27FC236}">
                        <a16:creationId xmlns:a16="http://schemas.microsoft.com/office/drawing/2014/main" id="{A8272E2C-458C-B3BD-89B0-3C76BC8009CF}"/>
                      </a:ext>
                    </a:extLst>
                  </p:cNvPr>
                  <p:cNvSpPr/>
                  <p:nvPr/>
                </p:nvSpPr>
                <p:spPr>
                  <a:xfrm>
                    <a:off x="2185723" y="6161473"/>
                    <a:ext cx="8199" cy="6806"/>
                  </a:xfrm>
                  <a:custGeom>
                    <a:avLst/>
                    <a:gdLst>
                      <a:gd name="connsiteX0" fmla="*/ 3853 w 8199"/>
                      <a:gd name="connsiteY0" fmla="*/ 71 h 6806"/>
                      <a:gd name="connsiteX1" fmla="*/ 464 w 8199"/>
                      <a:gd name="connsiteY1" fmla="*/ 864 h 6806"/>
                      <a:gd name="connsiteX2" fmla="*/ 4650 w 8199"/>
                      <a:gd name="connsiteY2" fmla="*/ 5816 h 6806"/>
                      <a:gd name="connsiteX3" fmla="*/ 7241 w 8199"/>
                      <a:gd name="connsiteY3" fmla="*/ 6806 h 6806"/>
                      <a:gd name="connsiteX4" fmla="*/ 8038 w 8199"/>
                      <a:gd name="connsiteY4" fmla="*/ 5024 h 6806"/>
                      <a:gd name="connsiteX5" fmla="*/ 3853 w 8199"/>
                      <a:gd name="connsiteY5" fmla="*/ 71 h 68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199" h="6806">
                        <a:moveTo>
                          <a:pt x="3853" y="71"/>
                        </a:moveTo>
                        <a:cubicBezTo>
                          <a:pt x="2657" y="-127"/>
                          <a:pt x="863" y="71"/>
                          <a:pt x="464" y="864"/>
                        </a:cubicBezTo>
                        <a:cubicBezTo>
                          <a:pt x="-1131" y="3241"/>
                          <a:pt x="1660" y="4628"/>
                          <a:pt x="4650" y="5816"/>
                        </a:cubicBezTo>
                        <a:lnTo>
                          <a:pt x="7241" y="6806"/>
                        </a:lnTo>
                        <a:cubicBezTo>
                          <a:pt x="7440" y="6212"/>
                          <a:pt x="7839" y="5618"/>
                          <a:pt x="8038" y="5024"/>
                        </a:cubicBezTo>
                        <a:cubicBezTo>
                          <a:pt x="8636" y="2845"/>
                          <a:pt x="7640" y="864"/>
                          <a:pt x="3853" y="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37" name="Freeform 4036">
                    <a:extLst>
                      <a:ext uri="{FF2B5EF4-FFF2-40B4-BE49-F238E27FC236}">
                        <a16:creationId xmlns:a16="http://schemas.microsoft.com/office/drawing/2014/main" id="{80047B69-71CD-D702-4B62-E6076B258662}"/>
                      </a:ext>
                    </a:extLst>
                  </p:cNvPr>
                  <p:cNvSpPr/>
                  <p:nvPr/>
                </p:nvSpPr>
                <p:spPr>
                  <a:xfrm>
                    <a:off x="2167823" y="6240023"/>
                    <a:ext cx="10844" cy="6579"/>
                  </a:xfrm>
                  <a:custGeom>
                    <a:avLst/>
                    <a:gdLst>
                      <a:gd name="connsiteX0" fmla="*/ 6803 w 10844"/>
                      <a:gd name="connsiteY0" fmla="*/ 6303 h 6579"/>
                      <a:gd name="connsiteX1" fmla="*/ 10790 w 10844"/>
                      <a:gd name="connsiteY1" fmla="*/ 5115 h 6579"/>
                      <a:gd name="connsiteX2" fmla="*/ 6803 w 10844"/>
                      <a:gd name="connsiteY2" fmla="*/ 757 h 6579"/>
                      <a:gd name="connsiteX3" fmla="*/ 4212 w 10844"/>
                      <a:gd name="connsiteY3" fmla="*/ 361 h 6579"/>
                      <a:gd name="connsiteX4" fmla="*/ 225 w 10844"/>
                      <a:gd name="connsiteY4" fmla="*/ 1351 h 6579"/>
                      <a:gd name="connsiteX5" fmla="*/ 3215 w 10844"/>
                      <a:gd name="connsiteY5" fmla="*/ 6105 h 6579"/>
                      <a:gd name="connsiteX6" fmla="*/ 6803 w 10844"/>
                      <a:gd name="connsiteY6" fmla="*/ 6303 h 65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844" h="6579">
                        <a:moveTo>
                          <a:pt x="6803" y="6303"/>
                        </a:moveTo>
                        <a:cubicBezTo>
                          <a:pt x="8796" y="6700"/>
                          <a:pt x="10391" y="6501"/>
                          <a:pt x="10790" y="5115"/>
                        </a:cubicBezTo>
                        <a:cubicBezTo>
                          <a:pt x="11188" y="3332"/>
                          <a:pt x="9394" y="1747"/>
                          <a:pt x="6803" y="757"/>
                        </a:cubicBezTo>
                        <a:cubicBezTo>
                          <a:pt x="5806" y="361"/>
                          <a:pt x="5009" y="361"/>
                          <a:pt x="4212" y="361"/>
                        </a:cubicBezTo>
                        <a:cubicBezTo>
                          <a:pt x="2218" y="-432"/>
                          <a:pt x="823" y="163"/>
                          <a:pt x="225" y="1351"/>
                        </a:cubicBezTo>
                        <a:cubicBezTo>
                          <a:pt x="-572" y="3134"/>
                          <a:pt x="823" y="4719"/>
                          <a:pt x="3215" y="6105"/>
                        </a:cubicBezTo>
                        <a:cubicBezTo>
                          <a:pt x="4610" y="6700"/>
                          <a:pt x="5806" y="6700"/>
                          <a:pt x="6803" y="630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38" name="Freeform 4037">
                    <a:extLst>
                      <a:ext uri="{FF2B5EF4-FFF2-40B4-BE49-F238E27FC236}">
                        <a16:creationId xmlns:a16="http://schemas.microsoft.com/office/drawing/2014/main" id="{A8C5330A-3E1E-47B3-FB95-D72CA2ADEEC6}"/>
                      </a:ext>
                    </a:extLst>
                  </p:cNvPr>
                  <p:cNvSpPr/>
                  <p:nvPr/>
                </p:nvSpPr>
                <p:spPr>
                  <a:xfrm>
                    <a:off x="2183795" y="6184126"/>
                    <a:ext cx="19932" cy="198"/>
                  </a:xfrm>
                  <a:custGeom>
                    <a:avLst/>
                    <a:gdLst>
                      <a:gd name="connsiteX0" fmla="*/ 0 w 19932"/>
                      <a:gd name="connsiteY0" fmla="*/ 198 h 198"/>
                      <a:gd name="connsiteX1" fmla="*/ 0 w 19932"/>
                      <a:gd name="connsiteY1" fmla="*/ 0 h 198"/>
                      <a:gd name="connsiteX2" fmla="*/ 0 w 19932"/>
                      <a:gd name="connsiteY2" fmla="*/ 0 h 198"/>
                      <a:gd name="connsiteX3" fmla="*/ 0 w 19932"/>
                      <a:gd name="connsiteY3" fmla="*/ 0 h 198"/>
                      <a:gd name="connsiteX4" fmla="*/ 0 w 19932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32" h="198">
                        <a:moveTo>
                          <a:pt x="0" y="198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39" name="Freeform 4038">
                    <a:extLst>
                      <a:ext uri="{FF2B5EF4-FFF2-40B4-BE49-F238E27FC236}">
                        <a16:creationId xmlns:a16="http://schemas.microsoft.com/office/drawing/2014/main" id="{9956D554-0F3B-6EEA-26A9-E6E86AA1ADCD}"/>
                      </a:ext>
                    </a:extLst>
                  </p:cNvPr>
                  <p:cNvSpPr/>
                  <p:nvPr/>
                </p:nvSpPr>
                <p:spPr>
                  <a:xfrm>
                    <a:off x="2183995" y="6179925"/>
                    <a:ext cx="8770" cy="5720"/>
                  </a:xfrm>
                  <a:custGeom>
                    <a:avLst/>
                    <a:gdLst>
                      <a:gd name="connsiteX0" fmla="*/ 8770 w 8770"/>
                      <a:gd name="connsiteY0" fmla="*/ 3607 h 5720"/>
                      <a:gd name="connsiteX1" fmla="*/ 6378 w 8770"/>
                      <a:gd name="connsiteY1" fmla="*/ 834 h 5720"/>
                      <a:gd name="connsiteX2" fmla="*/ 199 w 8770"/>
                      <a:gd name="connsiteY2" fmla="*/ 2220 h 5720"/>
                      <a:gd name="connsiteX3" fmla="*/ 0 w 8770"/>
                      <a:gd name="connsiteY3" fmla="*/ 4003 h 5720"/>
                      <a:gd name="connsiteX4" fmla="*/ 2591 w 8770"/>
                      <a:gd name="connsiteY4" fmla="*/ 4993 h 5720"/>
                      <a:gd name="connsiteX5" fmla="*/ 8770 w 8770"/>
                      <a:gd name="connsiteY5" fmla="*/ 3607 h 5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770" h="5720">
                        <a:moveTo>
                          <a:pt x="8770" y="3607"/>
                        </a:moveTo>
                        <a:cubicBezTo>
                          <a:pt x="8770" y="2814"/>
                          <a:pt x="7574" y="1428"/>
                          <a:pt x="6378" y="834"/>
                        </a:cubicBezTo>
                        <a:cubicBezTo>
                          <a:pt x="2990" y="-751"/>
                          <a:pt x="997" y="41"/>
                          <a:pt x="199" y="2220"/>
                        </a:cubicBezTo>
                        <a:cubicBezTo>
                          <a:pt x="0" y="2814"/>
                          <a:pt x="0" y="3409"/>
                          <a:pt x="0" y="4003"/>
                        </a:cubicBezTo>
                        <a:cubicBezTo>
                          <a:pt x="797" y="4399"/>
                          <a:pt x="1794" y="4795"/>
                          <a:pt x="2591" y="4993"/>
                        </a:cubicBezTo>
                        <a:cubicBezTo>
                          <a:pt x="5382" y="5786"/>
                          <a:pt x="8571" y="6578"/>
                          <a:pt x="8770" y="36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40" name="Freeform 4039">
                    <a:extLst>
                      <a:ext uri="{FF2B5EF4-FFF2-40B4-BE49-F238E27FC236}">
                        <a16:creationId xmlns:a16="http://schemas.microsoft.com/office/drawing/2014/main" id="{7E081674-2192-59CB-A4EF-E123EBB6D483}"/>
                      </a:ext>
                    </a:extLst>
                  </p:cNvPr>
                  <p:cNvSpPr/>
                  <p:nvPr/>
                </p:nvSpPr>
                <p:spPr>
                  <a:xfrm>
                    <a:off x="2257919" y="6275918"/>
                    <a:ext cx="21353" cy="18210"/>
                  </a:xfrm>
                  <a:custGeom>
                    <a:avLst/>
                    <a:gdLst>
                      <a:gd name="connsiteX0" fmla="*/ 17566 w 21353"/>
                      <a:gd name="connsiteY0" fmla="*/ 319 h 18210"/>
                      <a:gd name="connsiteX1" fmla="*/ 13580 w 21353"/>
                      <a:gd name="connsiteY1" fmla="*/ 1507 h 18210"/>
                      <a:gd name="connsiteX2" fmla="*/ 13779 w 21353"/>
                      <a:gd name="connsiteY2" fmla="*/ 3092 h 18210"/>
                      <a:gd name="connsiteX3" fmla="*/ 7002 w 21353"/>
                      <a:gd name="connsiteY3" fmla="*/ 1706 h 18210"/>
                      <a:gd name="connsiteX4" fmla="*/ 7799 w 21353"/>
                      <a:gd name="connsiteY4" fmla="*/ 6064 h 18210"/>
                      <a:gd name="connsiteX5" fmla="*/ 11387 w 21353"/>
                      <a:gd name="connsiteY5" fmla="*/ 12600 h 18210"/>
                      <a:gd name="connsiteX6" fmla="*/ 10191 w 21353"/>
                      <a:gd name="connsiteY6" fmla="*/ 12006 h 18210"/>
                      <a:gd name="connsiteX7" fmla="*/ 424 w 21353"/>
                      <a:gd name="connsiteY7" fmla="*/ 12997 h 18210"/>
                      <a:gd name="connsiteX8" fmla="*/ 2417 w 21353"/>
                      <a:gd name="connsiteY8" fmla="*/ 16562 h 18210"/>
                      <a:gd name="connsiteX9" fmla="*/ 3613 w 21353"/>
                      <a:gd name="connsiteY9" fmla="*/ 16958 h 18210"/>
                      <a:gd name="connsiteX10" fmla="*/ 7999 w 21353"/>
                      <a:gd name="connsiteY10" fmla="*/ 18147 h 18210"/>
                      <a:gd name="connsiteX11" fmla="*/ 8198 w 21353"/>
                      <a:gd name="connsiteY11" fmla="*/ 18147 h 18210"/>
                      <a:gd name="connsiteX12" fmla="*/ 13181 w 21353"/>
                      <a:gd name="connsiteY12" fmla="*/ 16562 h 18210"/>
                      <a:gd name="connsiteX13" fmla="*/ 13181 w 21353"/>
                      <a:gd name="connsiteY13" fmla="*/ 15770 h 18210"/>
                      <a:gd name="connsiteX14" fmla="*/ 20157 w 21353"/>
                      <a:gd name="connsiteY14" fmla="*/ 16166 h 18210"/>
                      <a:gd name="connsiteX15" fmla="*/ 16769 w 21353"/>
                      <a:gd name="connsiteY15" fmla="*/ 5271 h 18210"/>
                      <a:gd name="connsiteX16" fmla="*/ 17168 w 21353"/>
                      <a:gd name="connsiteY16" fmla="*/ 5469 h 18210"/>
                      <a:gd name="connsiteX17" fmla="*/ 21354 w 21353"/>
                      <a:gd name="connsiteY17" fmla="*/ 4479 h 18210"/>
                      <a:gd name="connsiteX18" fmla="*/ 17566 w 21353"/>
                      <a:gd name="connsiteY18" fmla="*/ 319 h 182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21353" h="18210">
                        <a:moveTo>
                          <a:pt x="17566" y="319"/>
                        </a:moveTo>
                        <a:cubicBezTo>
                          <a:pt x="15174" y="-473"/>
                          <a:pt x="13978" y="319"/>
                          <a:pt x="13580" y="1507"/>
                        </a:cubicBezTo>
                        <a:cubicBezTo>
                          <a:pt x="13380" y="2102"/>
                          <a:pt x="13580" y="2696"/>
                          <a:pt x="13779" y="3092"/>
                        </a:cubicBezTo>
                        <a:cubicBezTo>
                          <a:pt x="11587" y="1904"/>
                          <a:pt x="8995" y="913"/>
                          <a:pt x="7002" y="1706"/>
                        </a:cubicBezTo>
                        <a:cubicBezTo>
                          <a:pt x="4012" y="2696"/>
                          <a:pt x="6205" y="4677"/>
                          <a:pt x="7799" y="6064"/>
                        </a:cubicBezTo>
                        <a:cubicBezTo>
                          <a:pt x="9992" y="8243"/>
                          <a:pt x="11387" y="10422"/>
                          <a:pt x="11387" y="12600"/>
                        </a:cubicBezTo>
                        <a:cubicBezTo>
                          <a:pt x="10988" y="12402"/>
                          <a:pt x="10590" y="12204"/>
                          <a:pt x="10191" y="12006"/>
                        </a:cubicBezTo>
                        <a:cubicBezTo>
                          <a:pt x="6205" y="10619"/>
                          <a:pt x="2617" y="10818"/>
                          <a:pt x="424" y="12997"/>
                        </a:cubicBezTo>
                        <a:cubicBezTo>
                          <a:pt x="-572" y="13987"/>
                          <a:pt x="225" y="15968"/>
                          <a:pt x="2417" y="16562"/>
                        </a:cubicBezTo>
                        <a:lnTo>
                          <a:pt x="3613" y="16958"/>
                        </a:lnTo>
                        <a:cubicBezTo>
                          <a:pt x="4809" y="17751"/>
                          <a:pt x="6404" y="18147"/>
                          <a:pt x="7999" y="18147"/>
                        </a:cubicBezTo>
                        <a:lnTo>
                          <a:pt x="8198" y="18147"/>
                        </a:lnTo>
                        <a:cubicBezTo>
                          <a:pt x="10191" y="18345"/>
                          <a:pt x="11985" y="18147"/>
                          <a:pt x="13181" y="16562"/>
                        </a:cubicBezTo>
                        <a:cubicBezTo>
                          <a:pt x="13181" y="16364"/>
                          <a:pt x="13181" y="15968"/>
                          <a:pt x="13181" y="15770"/>
                        </a:cubicBezTo>
                        <a:cubicBezTo>
                          <a:pt x="15772" y="16958"/>
                          <a:pt x="18563" y="18939"/>
                          <a:pt x="20157" y="16166"/>
                        </a:cubicBezTo>
                        <a:cubicBezTo>
                          <a:pt x="21752" y="13393"/>
                          <a:pt x="19958" y="8639"/>
                          <a:pt x="16769" y="5271"/>
                        </a:cubicBezTo>
                        <a:lnTo>
                          <a:pt x="17168" y="5469"/>
                        </a:lnTo>
                        <a:cubicBezTo>
                          <a:pt x="19360" y="6262"/>
                          <a:pt x="20556" y="5469"/>
                          <a:pt x="21354" y="4479"/>
                        </a:cubicBezTo>
                        <a:cubicBezTo>
                          <a:pt x="21354" y="2696"/>
                          <a:pt x="20157" y="1111"/>
                          <a:pt x="17566" y="3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41" name="Freeform 4040">
                    <a:extLst>
                      <a:ext uri="{FF2B5EF4-FFF2-40B4-BE49-F238E27FC236}">
                        <a16:creationId xmlns:a16="http://schemas.microsoft.com/office/drawing/2014/main" id="{4E5D69F4-BB0B-ACCC-2087-3AF0F5ACD970}"/>
                      </a:ext>
                    </a:extLst>
                  </p:cNvPr>
                  <p:cNvSpPr/>
                  <p:nvPr/>
                </p:nvSpPr>
                <p:spPr>
                  <a:xfrm>
                    <a:off x="2303379" y="6099328"/>
                    <a:ext cx="16581" cy="7734"/>
                  </a:xfrm>
                  <a:custGeom>
                    <a:avLst/>
                    <a:gdLst>
                      <a:gd name="connsiteX0" fmla="*/ 2604 w 16581"/>
                      <a:gd name="connsiteY0" fmla="*/ 7345 h 7734"/>
                      <a:gd name="connsiteX1" fmla="*/ 11773 w 16581"/>
                      <a:gd name="connsiteY1" fmla="*/ 5959 h 7734"/>
                      <a:gd name="connsiteX2" fmla="*/ 16357 w 16581"/>
                      <a:gd name="connsiteY2" fmla="*/ 4770 h 7734"/>
                      <a:gd name="connsiteX3" fmla="*/ 13168 w 16581"/>
                      <a:gd name="connsiteY3" fmla="*/ 412 h 7734"/>
                      <a:gd name="connsiteX4" fmla="*/ 8584 w 16581"/>
                      <a:gd name="connsiteY4" fmla="*/ 1205 h 7734"/>
                      <a:gd name="connsiteX5" fmla="*/ 8384 w 16581"/>
                      <a:gd name="connsiteY5" fmla="*/ 1403 h 7734"/>
                      <a:gd name="connsiteX6" fmla="*/ 212 w 16581"/>
                      <a:gd name="connsiteY6" fmla="*/ 4572 h 7734"/>
                      <a:gd name="connsiteX7" fmla="*/ 2604 w 16581"/>
                      <a:gd name="connsiteY7" fmla="*/ 7345 h 77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581" h="7734">
                        <a:moveTo>
                          <a:pt x="2604" y="7345"/>
                        </a:moveTo>
                        <a:cubicBezTo>
                          <a:pt x="6391" y="8138"/>
                          <a:pt x="9780" y="7742"/>
                          <a:pt x="11773" y="5959"/>
                        </a:cubicBezTo>
                        <a:cubicBezTo>
                          <a:pt x="13965" y="6355"/>
                          <a:pt x="15560" y="6157"/>
                          <a:pt x="16357" y="4770"/>
                        </a:cubicBezTo>
                        <a:cubicBezTo>
                          <a:pt x="17155" y="2987"/>
                          <a:pt x="15760" y="1403"/>
                          <a:pt x="13168" y="412"/>
                        </a:cubicBezTo>
                        <a:cubicBezTo>
                          <a:pt x="10976" y="-380"/>
                          <a:pt x="9381" y="16"/>
                          <a:pt x="8584" y="1205"/>
                        </a:cubicBezTo>
                        <a:cubicBezTo>
                          <a:pt x="8584" y="1403"/>
                          <a:pt x="8584" y="1403"/>
                          <a:pt x="8384" y="1403"/>
                        </a:cubicBezTo>
                        <a:cubicBezTo>
                          <a:pt x="4597" y="1205"/>
                          <a:pt x="2006" y="2591"/>
                          <a:pt x="212" y="4572"/>
                        </a:cubicBezTo>
                        <a:cubicBezTo>
                          <a:pt x="-585" y="5364"/>
                          <a:pt x="1009" y="6553"/>
                          <a:pt x="2604" y="73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42" name="Freeform 4041">
                    <a:extLst>
                      <a:ext uri="{FF2B5EF4-FFF2-40B4-BE49-F238E27FC236}">
                        <a16:creationId xmlns:a16="http://schemas.microsoft.com/office/drawing/2014/main" id="{74B09C9F-A40C-41D1-6E9C-28B40229655F}"/>
                      </a:ext>
                    </a:extLst>
                  </p:cNvPr>
                  <p:cNvSpPr/>
                  <p:nvPr/>
                </p:nvSpPr>
                <p:spPr>
                  <a:xfrm>
                    <a:off x="2254141" y="6246147"/>
                    <a:ext cx="8449" cy="5964"/>
                  </a:xfrm>
                  <a:custGeom>
                    <a:avLst/>
                    <a:gdLst>
                      <a:gd name="connsiteX0" fmla="*/ 8388 w 8449"/>
                      <a:gd name="connsiteY0" fmla="*/ 4735 h 5964"/>
                      <a:gd name="connsiteX1" fmla="*/ 4601 w 8449"/>
                      <a:gd name="connsiteY1" fmla="*/ 377 h 5964"/>
                      <a:gd name="connsiteX2" fmla="*/ 17 w 8449"/>
                      <a:gd name="connsiteY2" fmla="*/ 1170 h 5964"/>
                      <a:gd name="connsiteX3" fmla="*/ 4003 w 8449"/>
                      <a:gd name="connsiteY3" fmla="*/ 5528 h 5964"/>
                      <a:gd name="connsiteX4" fmla="*/ 8388 w 8449"/>
                      <a:gd name="connsiteY4" fmla="*/ 4735 h 59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49" h="5964">
                        <a:moveTo>
                          <a:pt x="8388" y="4735"/>
                        </a:moveTo>
                        <a:cubicBezTo>
                          <a:pt x="8787" y="2754"/>
                          <a:pt x="7193" y="1170"/>
                          <a:pt x="4601" y="377"/>
                        </a:cubicBezTo>
                        <a:cubicBezTo>
                          <a:pt x="2608" y="-217"/>
                          <a:pt x="814" y="-217"/>
                          <a:pt x="17" y="1170"/>
                        </a:cubicBezTo>
                        <a:cubicBezTo>
                          <a:pt x="-183" y="3150"/>
                          <a:pt x="1412" y="4735"/>
                          <a:pt x="4003" y="5528"/>
                        </a:cubicBezTo>
                        <a:cubicBezTo>
                          <a:pt x="5797" y="6122"/>
                          <a:pt x="7990" y="6320"/>
                          <a:pt x="8388" y="47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43" name="Freeform 4042">
                    <a:extLst>
                      <a:ext uri="{FF2B5EF4-FFF2-40B4-BE49-F238E27FC236}">
                        <a16:creationId xmlns:a16="http://schemas.microsoft.com/office/drawing/2014/main" id="{37F80386-4328-BAE5-CA86-19F1BDE9DD2C}"/>
                      </a:ext>
                    </a:extLst>
                  </p:cNvPr>
                  <p:cNvSpPr/>
                  <p:nvPr/>
                </p:nvSpPr>
                <p:spPr>
                  <a:xfrm>
                    <a:off x="2224043" y="6304292"/>
                    <a:ext cx="8587" cy="5915"/>
                  </a:xfrm>
                  <a:custGeom>
                    <a:avLst/>
                    <a:gdLst>
                      <a:gd name="connsiteX0" fmla="*/ 5000 w 8587"/>
                      <a:gd name="connsiteY0" fmla="*/ 471 h 5915"/>
                      <a:gd name="connsiteX1" fmla="*/ 17 w 8587"/>
                      <a:gd name="connsiteY1" fmla="*/ 2055 h 5915"/>
                      <a:gd name="connsiteX2" fmla="*/ 3406 w 8587"/>
                      <a:gd name="connsiteY2" fmla="*/ 5621 h 5915"/>
                      <a:gd name="connsiteX3" fmla="*/ 8588 w 8587"/>
                      <a:gd name="connsiteY3" fmla="*/ 4036 h 5915"/>
                      <a:gd name="connsiteX4" fmla="*/ 5000 w 8587"/>
                      <a:gd name="connsiteY4" fmla="*/ 471 h 5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87" h="5915">
                        <a:moveTo>
                          <a:pt x="5000" y="471"/>
                        </a:moveTo>
                        <a:cubicBezTo>
                          <a:pt x="2209" y="-520"/>
                          <a:pt x="216" y="74"/>
                          <a:pt x="17" y="2055"/>
                        </a:cubicBezTo>
                        <a:cubicBezTo>
                          <a:pt x="-182" y="3442"/>
                          <a:pt x="1412" y="4630"/>
                          <a:pt x="3406" y="5621"/>
                        </a:cubicBezTo>
                        <a:cubicBezTo>
                          <a:pt x="5997" y="6215"/>
                          <a:pt x="8189" y="6017"/>
                          <a:pt x="8588" y="4036"/>
                        </a:cubicBezTo>
                        <a:cubicBezTo>
                          <a:pt x="8588" y="2649"/>
                          <a:pt x="6993" y="1263"/>
                          <a:pt x="5000" y="4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44" name="Freeform 4043">
                    <a:extLst>
                      <a:ext uri="{FF2B5EF4-FFF2-40B4-BE49-F238E27FC236}">
                        <a16:creationId xmlns:a16="http://schemas.microsoft.com/office/drawing/2014/main" id="{B2285D8C-7FCA-6551-8270-D6C344F47CDD}"/>
                      </a:ext>
                    </a:extLst>
                  </p:cNvPr>
                  <p:cNvSpPr/>
                  <p:nvPr/>
                </p:nvSpPr>
                <p:spPr>
                  <a:xfrm>
                    <a:off x="2261518" y="6183628"/>
                    <a:ext cx="8273" cy="5716"/>
                  </a:xfrm>
                  <a:custGeom>
                    <a:avLst/>
                    <a:gdLst>
                      <a:gd name="connsiteX0" fmla="*/ 5397 w 8273"/>
                      <a:gd name="connsiteY0" fmla="*/ 697 h 5716"/>
                      <a:gd name="connsiteX1" fmla="*/ 15 w 8273"/>
                      <a:gd name="connsiteY1" fmla="*/ 1885 h 5716"/>
                      <a:gd name="connsiteX2" fmla="*/ 3603 w 8273"/>
                      <a:gd name="connsiteY2" fmla="*/ 5253 h 5716"/>
                      <a:gd name="connsiteX3" fmla="*/ 8187 w 8273"/>
                      <a:gd name="connsiteY3" fmla="*/ 4460 h 5716"/>
                      <a:gd name="connsiteX4" fmla="*/ 5397 w 8273"/>
                      <a:gd name="connsiteY4" fmla="*/ 697 h 5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73" h="5716">
                        <a:moveTo>
                          <a:pt x="5397" y="697"/>
                        </a:moveTo>
                        <a:cubicBezTo>
                          <a:pt x="2806" y="-294"/>
                          <a:pt x="414" y="-492"/>
                          <a:pt x="15" y="1885"/>
                        </a:cubicBezTo>
                        <a:cubicBezTo>
                          <a:pt x="-184" y="3470"/>
                          <a:pt x="1610" y="4658"/>
                          <a:pt x="3603" y="5253"/>
                        </a:cubicBezTo>
                        <a:cubicBezTo>
                          <a:pt x="5596" y="6045"/>
                          <a:pt x="7390" y="5847"/>
                          <a:pt x="8187" y="4460"/>
                        </a:cubicBezTo>
                        <a:cubicBezTo>
                          <a:pt x="8586" y="2876"/>
                          <a:pt x="7590" y="1687"/>
                          <a:pt x="5397" y="6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45" name="Freeform 4044">
                    <a:extLst>
                      <a:ext uri="{FF2B5EF4-FFF2-40B4-BE49-F238E27FC236}">
                        <a16:creationId xmlns:a16="http://schemas.microsoft.com/office/drawing/2014/main" id="{2CC1BAFD-AD4F-5DE1-422F-D79E5BBD37CA}"/>
                      </a:ext>
                    </a:extLst>
                  </p:cNvPr>
                  <p:cNvSpPr/>
                  <p:nvPr/>
                </p:nvSpPr>
                <p:spPr>
                  <a:xfrm>
                    <a:off x="2293026" y="6074664"/>
                    <a:ext cx="13962" cy="8759"/>
                  </a:xfrm>
                  <a:custGeom>
                    <a:avLst/>
                    <a:gdLst>
                      <a:gd name="connsiteX0" fmla="*/ 13754 w 13962"/>
                      <a:gd name="connsiteY0" fmla="*/ 7447 h 8759"/>
                      <a:gd name="connsiteX1" fmla="*/ 10764 w 13962"/>
                      <a:gd name="connsiteY1" fmla="*/ 2891 h 8759"/>
                      <a:gd name="connsiteX2" fmla="*/ 7176 w 13962"/>
                      <a:gd name="connsiteY2" fmla="*/ 2297 h 8759"/>
                      <a:gd name="connsiteX3" fmla="*/ 4585 w 13962"/>
                      <a:gd name="connsiteY3" fmla="*/ 316 h 8759"/>
                      <a:gd name="connsiteX4" fmla="*/ 0 w 13962"/>
                      <a:gd name="connsiteY4" fmla="*/ 1306 h 8759"/>
                      <a:gd name="connsiteX5" fmla="*/ 3189 w 13962"/>
                      <a:gd name="connsiteY5" fmla="*/ 4872 h 8759"/>
                      <a:gd name="connsiteX6" fmla="*/ 4784 w 13962"/>
                      <a:gd name="connsiteY6" fmla="*/ 5268 h 8759"/>
                      <a:gd name="connsiteX7" fmla="*/ 7774 w 13962"/>
                      <a:gd name="connsiteY7" fmla="*/ 8239 h 8759"/>
                      <a:gd name="connsiteX8" fmla="*/ 13754 w 13962"/>
                      <a:gd name="connsiteY8" fmla="*/ 7447 h 87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962" h="8759">
                        <a:moveTo>
                          <a:pt x="13754" y="7447"/>
                        </a:moveTo>
                        <a:cubicBezTo>
                          <a:pt x="14551" y="5466"/>
                          <a:pt x="12956" y="4080"/>
                          <a:pt x="10764" y="2891"/>
                        </a:cubicBezTo>
                        <a:cubicBezTo>
                          <a:pt x="9368" y="2297"/>
                          <a:pt x="8172" y="2099"/>
                          <a:pt x="7176" y="2297"/>
                        </a:cubicBezTo>
                        <a:cubicBezTo>
                          <a:pt x="6578" y="1504"/>
                          <a:pt x="5780" y="712"/>
                          <a:pt x="4585" y="316"/>
                        </a:cubicBezTo>
                        <a:cubicBezTo>
                          <a:pt x="2591" y="-278"/>
                          <a:pt x="997" y="-80"/>
                          <a:pt x="0" y="1306"/>
                        </a:cubicBezTo>
                        <a:cubicBezTo>
                          <a:pt x="199" y="2891"/>
                          <a:pt x="1196" y="4080"/>
                          <a:pt x="3189" y="4872"/>
                        </a:cubicBezTo>
                        <a:cubicBezTo>
                          <a:pt x="3787" y="5070"/>
                          <a:pt x="4385" y="5268"/>
                          <a:pt x="4784" y="5268"/>
                        </a:cubicBezTo>
                        <a:cubicBezTo>
                          <a:pt x="4784" y="6457"/>
                          <a:pt x="5780" y="7645"/>
                          <a:pt x="7774" y="8239"/>
                        </a:cubicBezTo>
                        <a:cubicBezTo>
                          <a:pt x="10166" y="9032"/>
                          <a:pt x="12558" y="9032"/>
                          <a:pt x="13754" y="74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46" name="Freeform 4045">
                    <a:extLst>
                      <a:ext uri="{FF2B5EF4-FFF2-40B4-BE49-F238E27FC236}">
                        <a16:creationId xmlns:a16="http://schemas.microsoft.com/office/drawing/2014/main" id="{8BD077F0-FA9C-8720-38DE-91A1F3705189}"/>
                      </a:ext>
                    </a:extLst>
                  </p:cNvPr>
                  <p:cNvSpPr/>
                  <p:nvPr/>
                </p:nvSpPr>
                <p:spPr>
                  <a:xfrm>
                    <a:off x="2177816" y="6373183"/>
                    <a:ext cx="7599" cy="5641"/>
                  </a:xfrm>
                  <a:custGeom>
                    <a:avLst/>
                    <a:gdLst>
                      <a:gd name="connsiteX0" fmla="*/ 7574 w 7599"/>
                      <a:gd name="connsiteY0" fmla="*/ 4079 h 5641"/>
                      <a:gd name="connsiteX1" fmla="*/ 4784 w 7599"/>
                      <a:gd name="connsiteY1" fmla="*/ 514 h 5641"/>
                      <a:gd name="connsiteX2" fmla="*/ 0 w 7599"/>
                      <a:gd name="connsiteY2" fmla="*/ 2098 h 5641"/>
                      <a:gd name="connsiteX3" fmla="*/ 3588 w 7599"/>
                      <a:gd name="connsiteY3" fmla="*/ 5466 h 5641"/>
                      <a:gd name="connsiteX4" fmla="*/ 7574 w 7599"/>
                      <a:gd name="connsiteY4" fmla="*/ 4079 h 56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99" h="5641">
                        <a:moveTo>
                          <a:pt x="7574" y="4079"/>
                        </a:moveTo>
                        <a:cubicBezTo>
                          <a:pt x="7774" y="2495"/>
                          <a:pt x="6777" y="1108"/>
                          <a:pt x="4784" y="514"/>
                        </a:cubicBezTo>
                        <a:cubicBezTo>
                          <a:pt x="2193" y="-477"/>
                          <a:pt x="0" y="-80"/>
                          <a:pt x="0" y="2098"/>
                        </a:cubicBezTo>
                        <a:cubicBezTo>
                          <a:pt x="0" y="3683"/>
                          <a:pt x="1395" y="4872"/>
                          <a:pt x="3588" y="5466"/>
                        </a:cubicBezTo>
                        <a:cubicBezTo>
                          <a:pt x="5382" y="5862"/>
                          <a:pt x="7176" y="5664"/>
                          <a:pt x="7574" y="407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47" name="Freeform 4046">
                    <a:extLst>
                      <a:ext uri="{FF2B5EF4-FFF2-40B4-BE49-F238E27FC236}">
                        <a16:creationId xmlns:a16="http://schemas.microsoft.com/office/drawing/2014/main" id="{33E4D134-31FF-323B-BE97-3B08E0DE8223}"/>
                      </a:ext>
                    </a:extLst>
                  </p:cNvPr>
                  <p:cNvSpPr/>
                  <p:nvPr/>
                </p:nvSpPr>
                <p:spPr>
                  <a:xfrm>
                    <a:off x="2212299" y="6248447"/>
                    <a:ext cx="10600" cy="5676"/>
                  </a:xfrm>
                  <a:custGeom>
                    <a:avLst/>
                    <a:gdLst>
                      <a:gd name="connsiteX0" fmla="*/ 5183 w 10600"/>
                      <a:gd name="connsiteY0" fmla="*/ 5209 h 5676"/>
                      <a:gd name="connsiteX1" fmla="*/ 10564 w 10600"/>
                      <a:gd name="connsiteY1" fmla="*/ 4020 h 5676"/>
                      <a:gd name="connsiteX2" fmla="*/ 5581 w 10600"/>
                      <a:gd name="connsiteY2" fmla="*/ 257 h 5676"/>
                      <a:gd name="connsiteX3" fmla="*/ 0 w 10600"/>
                      <a:gd name="connsiteY3" fmla="*/ 1841 h 5676"/>
                      <a:gd name="connsiteX4" fmla="*/ 997 w 10600"/>
                      <a:gd name="connsiteY4" fmla="*/ 3426 h 5676"/>
                      <a:gd name="connsiteX5" fmla="*/ 5183 w 10600"/>
                      <a:gd name="connsiteY5" fmla="*/ 5209 h 56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600" h="5676">
                        <a:moveTo>
                          <a:pt x="5183" y="5209"/>
                        </a:moveTo>
                        <a:cubicBezTo>
                          <a:pt x="7574" y="5803"/>
                          <a:pt x="10365" y="6199"/>
                          <a:pt x="10564" y="4020"/>
                        </a:cubicBezTo>
                        <a:cubicBezTo>
                          <a:pt x="10963" y="1841"/>
                          <a:pt x="7973" y="1049"/>
                          <a:pt x="5581" y="257"/>
                        </a:cubicBezTo>
                        <a:cubicBezTo>
                          <a:pt x="2791" y="-536"/>
                          <a:pt x="1395" y="653"/>
                          <a:pt x="0" y="1841"/>
                        </a:cubicBezTo>
                        <a:lnTo>
                          <a:pt x="997" y="3426"/>
                        </a:lnTo>
                        <a:cubicBezTo>
                          <a:pt x="2392" y="4020"/>
                          <a:pt x="3787" y="4813"/>
                          <a:pt x="5183" y="52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48" name="Freeform 4047">
                    <a:extLst>
                      <a:ext uri="{FF2B5EF4-FFF2-40B4-BE49-F238E27FC236}">
                        <a16:creationId xmlns:a16="http://schemas.microsoft.com/office/drawing/2014/main" id="{F0AA0570-B832-BB52-2DE7-FEBB1A4FCD41}"/>
                      </a:ext>
                    </a:extLst>
                  </p:cNvPr>
                  <p:cNvSpPr/>
                  <p:nvPr/>
                </p:nvSpPr>
                <p:spPr>
                  <a:xfrm>
                    <a:off x="2253759" y="6112100"/>
                    <a:ext cx="8782" cy="5785"/>
                  </a:xfrm>
                  <a:custGeom>
                    <a:avLst/>
                    <a:gdLst>
                      <a:gd name="connsiteX0" fmla="*/ 0 w 8782"/>
                      <a:gd name="connsiteY0" fmla="*/ 1705 h 5785"/>
                      <a:gd name="connsiteX1" fmla="*/ 4784 w 8782"/>
                      <a:gd name="connsiteY1" fmla="*/ 5667 h 5785"/>
                      <a:gd name="connsiteX2" fmla="*/ 8770 w 8782"/>
                      <a:gd name="connsiteY2" fmla="*/ 3884 h 5785"/>
                      <a:gd name="connsiteX3" fmla="*/ 4186 w 8782"/>
                      <a:gd name="connsiteY3" fmla="*/ 121 h 5785"/>
                      <a:gd name="connsiteX4" fmla="*/ 0 w 8782"/>
                      <a:gd name="connsiteY4" fmla="*/ 1705 h 57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82" h="5785">
                        <a:moveTo>
                          <a:pt x="0" y="1705"/>
                        </a:moveTo>
                        <a:cubicBezTo>
                          <a:pt x="399" y="3686"/>
                          <a:pt x="2193" y="5073"/>
                          <a:pt x="4784" y="5667"/>
                        </a:cubicBezTo>
                        <a:cubicBezTo>
                          <a:pt x="6777" y="6063"/>
                          <a:pt x="8571" y="5469"/>
                          <a:pt x="8770" y="3884"/>
                        </a:cubicBezTo>
                        <a:cubicBezTo>
                          <a:pt x="8970" y="1705"/>
                          <a:pt x="6777" y="517"/>
                          <a:pt x="4186" y="121"/>
                        </a:cubicBezTo>
                        <a:cubicBezTo>
                          <a:pt x="2193" y="-276"/>
                          <a:pt x="598" y="319"/>
                          <a:pt x="0" y="17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49" name="Freeform 4048">
                    <a:extLst>
                      <a:ext uri="{FF2B5EF4-FFF2-40B4-BE49-F238E27FC236}">
                        <a16:creationId xmlns:a16="http://schemas.microsoft.com/office/drawing/2014/main" id="{3F417C6A-E1FE-2E1A-4B6D-E56F0449F111}"/>
                      </a:ext>
                    </a:extLst>
                  </p:cNvPr>
                  <p:cNvSpPr/>
                  <p:nvPr/>
                </p:nvSpPr>
                <p:spPr>
                  <a:xfrm>
                    <a:off x="2153498" y="6343354"/>
                    <a:ext cx="15015" cy="7807"/>
                  </a:xfrm>
                  <a:custGeom>
                    <a:avLst/>
                    <a:gdLst>
                      <a:gd name="connsiteX0" fmla="*/ 14949 w 15015"/>
                      <a:gd name="connsiteY0" fmla="*/ 5780 h 7807"/>
                      <a:gd name="connsiteX1" fmla="*/ 10764 w 15015"/>
                      <a:gd name="connsiteY1" fmla="*/ 431 h 7807"/>
                      <a:gd name="connsiteX2" fmla="*/ 5780 w 15015"/>
                      <a:gd name="connsiteY2" fmla="*/ 2016 h 7807"/>
                      <a:gd name="connsiteX3" fmla="*/ 5780 w 15015"/>
                      <a:gd name="connsiteY3" fmla="*/ 3403 h 7807"/>
                      <a:gd name="connsiteX4" fmla="*/ 4186 w 15015"/>
                      <a:gd name="connsiteY4" fmla="*/ 2809 h 7807"/>
                      <a:gd name="connsiteX5" fmla="*/ 0 w 15015"/>
                      <a:gd name="connsiteY5" fmla="*/ 3799 h 7807"/>
                      <a:gd name="connsiteX6" fmla="*/ 3189 w 15015"/>
                      <a:gd name="connsiteY6" fmla="*/ 7365 h 7807"/>
                      <a:gd name="connsiteX7" fmla="*/ 7176 w 15015"/>
                      <a:gd name="connsiteY7" fmla="*/ 6176 h 7807"/>
                      <a:gd name="connsiteX8" fmla="*/ 7176 w 15015"/>
                      <a:gd name="connsiteY8" fmla="*/ 5582 h 7807"/>
                      <a:gd name="connsiteX9" fmla="*/ 10166 w 15015"/>
                      <a:gd name="connsiteY9" fmla="*/ 7166 h 7807"/>
                      <a:gd name="connsiteX10" fmla="*/ 14949 w 15015"/>
                      <a:gd name="connsiteY10" fmla="*/ 5780 h 78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5015" h="7807">
                        <a:moveTo>
                          <a:pt x="14949" y="5780"/>
                        </a:moveTo>
                        <a:cubicBezTo>
                          <a:pt x="15348" y="3601"/>
                          <a:pt x="13953" y="1620"/>
                          <a:pt x="10764" y="431"/>
                        </a:cubicBezTo>
                        <a:cubicBezTo>
                          <a:pt x="8172" y="-559"/>
                          <a:pt x="6379" y="233"/>
                          <a:pt x="5780" y="2016"/>
                        </a:cubicBezTo>
                        <a:cubicBezTo>
                          <a:pt x="5581" y="2610"/>
                          <a:pt x="5581" y="3007"/>
                          <a:pt x="5780" y="3403"/>
                        </a:cubicBezTo>
                        <a:cubicBezTo>
                          <a:pt x="5382" y="3205"/>
                          <a:pt x="4784" y="3007"/>
                          <a:pt x="4186" y="2809"/>
                        </a:cubicBezTo>
                        <a:cubicBezTo>
                          <a:pt x="2193" y="2214"/>
                          <a:pt x="598" y="2412"/>
                          <a:pt x="0" y="3799"/>
                        </a:cubicBezTo>
                        <a:cubicBezTo>
                          <a:pt x="0" y="5384"/>
                          <a:pt x="1196" y="6572"/>
                          <a:pt x="3189" y="7365"/>
                        </a:cubicBezTo>
                        <a:cubicBezTo>
                          <a:pt x="5382" y="8355"/>
                          <a:pt x="6777" y="7563"/>
                          <a:pt x="7176" y="6176"/>
                        </a:cubicBezTo>
                        <a:cubicBezTo>
                          <a:pt x="7176" y="5978"/>
                          <a:pt x="7176" y="5780"/>
                          <a:pt x="7176" y="5582"/>
                        </a:cubicBezTo>
                        <a:cubicBezTo>
                          <a:pt x="7973" y="6176"/>
                          <a:pt x="8970" y="6770"/>
                          <a:pt x="10166" y="7166"/>
                        </a:cubicBezTo>
                        <a:cubicBezTo>
                          <a:pt x="12757" y="8355"/>
                          <a:pt x="14750" y="7761"/>
                          <a:pt x="14949" y="57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50" name="Freeform 4049">
                    <a:extLst>
                      <a:ext uri="{FF2B5EF4-FFF2-40B4-BE49-F238E27FC236}">
                        <a16:creationId xmlns:a16="http://schemas.microsoft.com/office/drawing/2014/main" id="{FC1DE6EB-9F45-A7B8-BADE-E8F5E53EAC14}"/>
                      </a:ext>
                    </a:extLst>
                  </p:cNvPr>
                  <p:cNvSpPr/>
                  <p:nvPr/>
                </p:nvSpPr>
                <p:spPr>
                  <a:xfrm>
                    <a:off x="2154694" y="6192842"/>
                    <a:ext cx="6741" cy="5144"/>
                  </a:xfrm>
                  <a:custGeom>
                    <a:avLst/>
                    <a:gdLst>
                      <a:gd name="connsiteX0" fmla="*/ 3787 w 6741"/>
                      <a:gd name="connsiteY0" fmla="*/ 792 h 5144"/>
                      <a:gd name="connsiteX1" fmla="*/ 1196 w 6741"/>
                      <a:gd name="connsiteY1" fmla="*/ 0 h 5144"/>
                      <a:gd name="connsiteX2" fmla="*/ 0 w 6741"/>
                      <a:gd name="connsiteY2" fmla="*/ 4160 h 5144"/>
                      <a:gd name="connsiteX3" fmla="*/ 1595 w 6741"/>
                      <a:gd name="connsiteY3" fmla="*/ 4754 h 5144"/>
                      <a:gd name="connsiteX4" fmla="*/ 6378 w 6741"/>
                      <a:gd name="connsiteY4" fmla="*/ 4160 h 5144"/>
                      <a:gd name="connsiteX5" fmla="*/ 3787 w 6741"/>
                      <a:gd name="connsiteY5" fmla="*/ 792 h 51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741" h="5144">
                        <a:moveTo>
                          <a:pt x="3787" y="792"/>
                        </a:moveTo>
                        <a:cubicBezTo>
                          <a:pt x="2990" y="396"/>
                          <a:pt x="1993" y="198"/>
                          <a:pt x="1196" y="0"/>
                        </a:cubicBezTo>
                        <a:cubicBezTo>
                          <a:pt x="797" y="1387"/>
                          <a:pt x="399" y="2773"/>
                          <a:pt x="0" y="4160"/>
                        </a:cubicBezTo>
                        <a:cubicBezTo>
                          <a:pt x="399" y="4358"/>
                          <a:pt x="997" y="4556"/>
                          <a:pt x="1595" y="4754"/>
                        </a:cubicBezTo>
                        <a:cubicBezTo>
                          <a:pt x="3588" y="5348"/>
                          <a:pt x="5382" y="5348"/>
                          <a:pt x="6378" y="4160"/>
                        </a:cubicBezTo>
                        <a:cubicBezTo>
                          <a:pt x="7574" y="2575"/>
                          <a:pt x="5581" y="1387"/>
                          <a:pt x="3787" y="7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51" name="Freeform 4050">
                    <a:extLst>
                      <a:ext uri="{FF2B5EF4-FFF2-40B4-BE49-F238E27FC236}">
                        <a16:creationId xmlns:a16="http://schemas.microsoft.com/office/drawing/2014/main" id="{691AA07B-2B64-98F0-D88C-7EBFBB1AE20E}"/>
                      </a:ext>
                    </a:extLst>
                  </p:cNvPr>
                  <p:cNvSpPr/>
                  <p:nvPr/>
                </p:nvSpPr>
                <p:spPr>
                  <a:xfrm>
                    <a:off x="2184873" y="6232037"/>
                    <a:ext cx="12277" cy="10763"/>
                  </a:xfrm>
                  <a:custGeom>
                    <a:avLst/>
                    <a:gdLst>
                      <a:gd name="connsiteX0" fmla="*/ 12277 w 12277"/>
                      <a:gd name="connsiteY0" fmla="*/ 8940 h 10763"/>
                      <a:gd name="connsiteX1" fmla="*/ 7494 w 12277"/>
                      <a:gd name="connsiteY1" fmla="*/ 2998 h 10763"/>
                      <a:gd name="connsiteX2" fmla="*/ 5102 w 12277"/>
                      <a:gd name="connsiteY2" fmla="*/ 621 h 10763"/>
                      <a:gd name="connsiteX3" fmla="*/ 318 w 12277"/>
                      <a:gd name="connsiteY3" fmla="*/ 1017 h 10763"/>
                      <a:gd name="connsiteX4" fmla="*/ 1315 w 12277"/>
                      <a:gd name="connsiteY4" fmla="*/ 3988 h 10763"/>
                      <a:gd name="connsiteX5" fmla="*/ 8490 w 12277"/>
                      <a:gd name="connsiteY5" fmla="*/ 10327 h 10763"/>
                      <a:gd name="connsiteX6" fmla="*/ 12277 w 12277"/>
                      <a:gd name="connsiteY6" fmla="*/ 8940 h 107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277" h="10763">
                        <a:moveTo>
                          <a:pt x="12277" y="8940"/>
                        </a:moveTo>
                        <a:cubicBezTo>
                          <a:pt x="12277" y="6365"/>
                          <a:pt x="10483" y="4384"/>
                          <a:pt x="7494" y="2998"/>
                        </a:cubicBezTo>
                        <a:cubicBezTo>
                          <a:pt x="7294" y="2205"/>
                          <a:pt x="6696" y="1215"/>
                          <a:pt x="5102" y="621"/>
                        </a:cubicBezTo>
                        <a:cubicBezTo>
                          <a:pt x="3108" y="-172"/>
                          <a:pt x="1115" y="-370"/>
                          <a:pt x="318" y="1017"/>
                        </a:cubicBezTo>
                        <a:cubicBezTo>
                          <a:pt x="-280" y="2007"/>
                          <a:pt x="-81" y="2998"/>
                          <a:pt x="1315" y="3988"/>
                        </a:cubicBezTo>
                        <a:cubicBezTo>
                          <a:pt x="2710" y="6563"/>
                          <a:pt x="4902" y="8940"/>
                          <a:pt x="8490" y="10327"/>
                        </a:cubicBezTo>
                        <a:cubicBezTo>
                          <a:pt x="10882" y="11317"/>
                          <a:pt x="12277" y="10525"/>
                          <a:pt x="12277" y="89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52" name="Freeform 4051">
                    <a:extLst>
                      <a:ext uri="{FF2B5EF4-FFF2-40B4-BE49-F238E27FC236}">
                        <a16:creationId xmlns:a16="http://schemas.microsoft.com/office/drawing/2014/main" id="{00FB8C73-8C40-3468-88C6-E9881D17009D}"/>
                      </a:ext>
                    </a:extLst>
                  </p:cNvPr>
                  <p:cNvSpPr/>
                  <p:nvPr/>
                </p:nvSpPr>
                <p:spPr>
                  <a:xfrm>
                    <a:off x="2180650" y="6239839"/>
                    <a:ext cx="8340" cy="5691"/>
                  </a:xfrm>
                  <a:custGeom>
                    <a:avLst/>
                    <a:gdLst>
                      <a:gd name="connsiteX0" fmla="*/ 156 w 8340"/>
                      <a:gd name="connsiteY0" fmla="*/ 1337 h 5691"/>
                      <a:gd name="connsiteX1" fmla="*/ 2548 w 8340"/>
                      <a:gd name="connsiteY1" fmla="*/ 4903 h 5691"/>
                      <a:gd name="connsiteX2" fmla="*/ 8129 w 8340"/>
                      <a:gd name="connsiteY2" fmla="*/ 4308 h 5691"/>
                      <a:gd name="connsiteX3" fmla="*/ 5737 w 8340"/>
                      <a:gd name="connsiteY3" fmla="*/ 743 h 5691"/>
                      <a:gd name="connsiteX4" fmla="*/ 156 w 8340"/>
                      <a:gd name="connsiteY4" fmla="*/ 1337 h 56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40" h="5691">
                        <a:moveTo>
                          <a:pt x="156" y="1337"/>
                        </a:moveTo>
                        <a:cubicBezTo>
                          <a:pt x="-442" y="2724"/>
                          <a:pt x="753" y="4110"/>
                          <a:pt x="2548" y="4903"/>
                        </a:cubicBezTo>
                        <a:cubicBezTo>
                          <a:pt x="5139" y="6289"/>
                          <a:pt x="7132" y="5695"/>
                          <a:pt x="8129" y="4308"/>
                        </a:cubicBezTo>
                        <a:cubicBezTo>
                          <a:pt x="8926" y="2922"/>
                          <a:pt x="7331" y="1733"/>
                          <a:pt x="5737" y="743"/>
                        </a:cubicBezTo>
                        <a:cubicBezTo>
                          <a:pt x="3345" y="-50"/>
                          <a:pt x="953" y="-644"/>
                          <a:pt x="156" y="13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53" name="Freeform 4052">
                    <a:extLst>
                      <a:ext uri="{FF2B5EF4-FFF2-40B4-BE49-F238E27FC236}">
                        <a16:creationId xmlns:a16="http://schemas.microsoft.com/office/drawing/2014/main" id="{A8D9F52A-CC4D-1935-B0A0-1A01CED4CF08}"/>
                      </a:ext>
                    </a:extLst>
                  </p:cNvPr>
                  <p:cNvSpPr/>
                  <p:nvPr/>
                </p:nvSpPr>
                <p:spPr>
                  <a:xfrm>
                    <a:off x="2185202" y="6197046"/>
                    <a:ext cx="13218" cy="10175"/>
                  </a:xfrm>
                  <a:custGeom>
                    <a:avLst/>
                    <a:gdLst>
                      <a:gd name="connsiteX0" fmla="*/ 2580 w 13218"/>
                      <a:gd name="connsiteY0" fmla="*/ 5502 h 10175"/>
                      <a:gd name="connsiteX1" fmla="*/ 5769 w 13218"/>
                      <a:gd name="connsiteY1" fmla="*/ 8870 h 10175"/>
                      <a:gd name="connsiteX2" fmla="*/ 11948 w 13218"/>
                      <a:gd name="connsiteY2" fmla="*/ 9068 h 10175"/>
                      <a:gd name="connsiteX3" fmla="*/ 11749 w 13218"/>
                      <a:gd name="connsiteY3" fmla="*/ 6889 h 10175"/>
                      <a:gd name="connsiteX4" fmla="*/ 13144 w 13218"/>
                      <a:gd name="connsiteY4" fmla="*/ 5898 h 10175"/>
                      <a:gd name="connsiteX5" fmla="*/ 9556 w 13218"/>
                      <a:gd name="connsiteY5" fmla="*/ 1738 h 10175"/>
                      <a:gd name="connsiteX6" fmla="*/ 7563 w 13218"/>
                      <a:gd name="connsiteY6" fmla="*/ 1540 h 10175"/>
                      <a:gd name="connsiteX7" fmla="*/ 6566 w 13218"/>
                      <a:gd name="connsiteY7" fmla="*/ 946 h 10175"/>
                      <a:gd name="connsiteX8" fmla="*/ 387 w 13218"/>
                      <a:gd name="connsiteY8" fmla="*/ 1144 h 10175"/>
                      <a:gd name="connsiteX9" fmla="*/ 2580 w 13218"/>
                      <a:gd name="connsiteY9" fmla="*/ 5502 h 101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3218" h="10175">
                        <a:moveTo>
                          <a:pt x="2580" y="5502"/>
                        </a:moveTo>
                        <a:cubicBezTo>
                          <a:pt x="2779" y="6889"/>
                          <a:pt x="4174" y="8077"/>
                          <a:pt x="5769" y="8870"/>
                        </a:cubicBezTo>
                        <a:cubicBezTo>
                          <a:pt x="8161" y="10256"/>
                          <a:pt x="10752" y="10850"/>
                          <a:pt x="11948" y="9068"/>
                        </a:cubicBezTo>
                        <a:cubicBezTo>
                          <a:pt x="12347" y="8474"/>
                          <a:pt x="12148" y="7681"/>
                          <a:pt x="11749" y="6889"/>
                        </a:cubicBezTo>
                        <a:cubicBezTo>
                          <a:pt x="12546" y="6889"/>
                          <a:pt x="12945" y="6493"/>
                          <a:pt x="13144" y="5898"/>
                        </a:cubicBezTo>
                        <a:cubicBezTo>
                          <a:pt x="13543" y="4116"/>
                          <a:pt x="12347" y="2531"/>
                          <a:pt x="9556" y="1738"/>
                        </a:cubicBezTo>
                        <a:cubicBezTo>
                          <a:pt x="8759" y="1540"/>
                          <a:pt x="8161" y="1540"/>
                          <a:pt x="7563" y="1540"/>
                        </a:cubicBezTo>
                        <a:cubicBezTo>
                          <a:pt x="7164" y="1342"/>
                          <a:pt x="6965" y="1144"/>
                          <a:pt x="6566" y="946"/>
                        </a:cubicBezTo>
                        <a:cubicBezTo>
                          <a:pt x="4174" y="-44"/>
                          <a:pt x="1583" y="-639"/>
                          <a:pt x="387" y="1144"/>
                        </a:cubicBezTo>
                        <a:cubicBezTo>
                          <a:pt x="-609" y="2927"/>
                          <a:pt x="387" y="4314"/>
                          <a:pt x="2580" y="55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54" name="Freeform 4053">
                    <a:extLst>
                      <a:ext uri="{FF2B5EF4-FFF2-40B4-BE49-F238E27FC236}">
                        <a16:creationId xmlns:a16="http://schemas.microsoft.com/office/drawing/2014/main" id="{40698663-8548-0401-0887-709A63C70880}"/>
                      </a:ext>
                    </a:extLst>
                  </p:cNvPr>
                  <p:cNvSpPr/>
                  <p:nvPr/>
                </p:nvSpPr>
                <p:spPr>
                  <a:xfrm>
                    <a:off x="2207704" y="6130937"/>
                    <a:ext cx="8381" cy="5419"/>
                  </a:xfrm>
                  <a:custGeom>
                    <a:avLst/>
                    <a:gdLst>
                      <a:gd name="connsiteX0" fmla="*/ 8382 w 8381"/>
                      <a:gd name="connsiteY0" fmla="*/ 3469 h 5419"/>
                      <a:gd name="connsiteX1" fmla="*/ 4794 w 8381"/>
                      <a:gd name="connsiteY1" fmla="*/ 300 h 5419"/>
                      <a:gd name="connsiteX2" fmla="*/ 10 w 8381"/>
                      <a:gd name="connsiteY2" fmla="*/ 1884 h 5419"/>
                      <a:gd name="connsiteX3" fmla="*/ 3797 w 8381"/>
                      <a:gd name="connsiteY3" fmla="*/ 5252 h 5419"/>
                      <a:gd name="connsiteX4" fmla="*/ 8382 w 8381"/>
                      <a:gd name="connsiteY4" fmla="*/ 3469 h 54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81" h="5419">
                        <a:moveTo>
                          <a:pt x="8382" y="3469"/>
                        </a:moveTo>
                        <a:cubicBezTo>
                          <a:pt x="8382" y="1884"/>
                          <a:pt x="6987" y="696"/>
                          <a:pt x="4794" y="300"/>
                        </a:cubicBezTo>
                        <a:cubicBezTo>
                          <a:pt x="2601" y="-97"/>
                          <a:pt x="-189" y="-493"/>
                          <a:pt x="10" y="1884"/>
                        </a:cubicBezTo>
                        <a:cubicBezTo>
                          <a:pt x="209" y="3271"/>
                          <a:pt x="1605" y="4459"/>
                          <a:pt x="3797" y="5252"/>
                        </a:cubicBezTo>
                        <a:cubicBezTo>
                          <a:pt x="6189" y="5648"/>
                          <a:pt x="8382" y="5450"/>
                          <a:pt x="8382" y="34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55" name="Freeform 4054">
                    <a:extLst>
                      <a:ext uri="{FF2B5EF4-FFF2-40B4-BE49-F238E27FC236}">
                        <a16:creationId xmlns:a16="http://schemas.microsoft.com/office/drawing/2014/main" id="{FF341D29-971F-1673-7497-108AC32BE624}"/>
                      </a:ext>
                    </a:extLst>
                  </p:cNvPr>
                  <p:cNvSpPr/>
                  <p:nvPr/>
                </p:nvSpPr>
                <p:spPr>
                  <a:xfrm>
                    <a:off x="2140542" y="6240306"/>
                    <a:ext cx="7252" cy="5740"/>
                  </a:xfrm>
                  <a:custGeom>
                    <a:avLst/>
                    <a:gdLst>
                      <a:gd name="connsiteX0" fmla="*/ 0 w 7252"/>
                      <a:gd name="connsiteY0" fmla="*/ 3445 h 5740"/>
                      <a:gd name="connsiteX1" fmla="*/ 3189 w 7252"/>
                      <a:gd name="connsiteY1" fmla="*/ 5426 h 5740"/>
                      <a:gd name="connsiteX2" fmla="*/ 7176 w 7252"/>
                      <a:gd name="connsiteY2" fmla="*/ 4039 h 5740"/>
                      <a:gd name="connsiteX3" fmla="*/ 4385 w 7252"/>
                      <a:gd name="connsiteY3" fmla="*/ 474 h 5740"/>
                      <a:gd name="connsiteX4" fmla="*/ 997 w 7252"/>
                      <a:gd name="connsiteY4" fmla="*/ 78 h 5740"/>
                      <a:gd name="connsiteX5" fmla="*/ 0 w 7252"/>
                      <a:gd name="connsiteY5" fmla="*/ 3445 h 5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252" h="5740">
                        <a:moveTo>
                          <a:pt x="0" y="3445"/>
                        </a:moveTo>
                        <a:cubicBezTo>
                          <a:pt x="598" y="4238"/>
                          <a:pt x="1794" y="4832"/>
                          <a:pt x="3189" y="5426"/>
                        </a:cubicBezTo>
                        <a:cubicBezTo>
                          <a:pt x="5581" y="6218"/>
                          <a:pt x="6777" y="5426"/>
                          <a:pt x="7176" y="4039"/>
                        </a:cubicBezTo>
                        <a:cubicBezTo>
                          <a:pt x="7574" y="2653"/>
                          <a:pt x="6378" y="1068"/>
                          <a:pt x="4385" y="474"/>
                        </a:cubicBezTo>
                        <a:cubicBezTo>
                          <a:pt x="3189" y="78"/>
                          <a:pt x="1993" y="-120"/>
                          <a:pt x="997" y="78"/>
                        </a:cubicBezTo>
                        <a:cubicBezTo>
                          <a:pt x="598" y="1266"/>
                          <a:pt x="199" y="2455"/>
                          <a:pt x="0" y="34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56" name="Freeform 4055">
                    <a:extLst>
                      <a:ext uri="{FF2B5EF4-FFF2-40B4-BE49-F238E27FC236}">
                        <a16:creationId xmlns:a16="http://schemas.microsoft.com/office/drawing/2014/main" id="{C998A753-B5AE-04C4-4D0C-D953B617089E}"/>
                      </a:ext>
                    </a:extLst>
                  </p:cNvPr>
                  <p:cNvSpPr/>
                  <p:nvPr/>
                </p:nvSpPr>
                <p:spPr>
                  <a:xfrm>
                    <a:off x="2210836" y="6079302"/>
                    <a:ext cx="7380" cy="5613"/>
                  </a:xfrm>
                  <a:custGeom>
                    <a:avLst/>
                    <a:gdLst>
                      <a:gd name="connsiteX0" fmla="*/ 68 w 7380"/>
                      <a:gd name="connsiteY0" fmla="*/ 2016 h 5613"/>
                      <a:gd name="connsiteX1" fmla="*/ 3058 w 7380"/>
                      <a:gd name="connsiteY1" fmla="*/ 5384 h 5613"/>
                      <a:gd name="connsiteX2" fmla="*/ 7244 w 7380"/>
                      <a:gd name="connsiteY2" fmla="*/ 3997 h 5613"/>
                      <a:gd name="connsiteX3" fmla="*/ 5051 w 7380"/>
                      <a:gd name="connsiteY3" fmla="*/ 432 h 5613"/>
                      <a:gd name="connsiteX4" fmla="*/ 68 w 7380"/>
                      <a:gd name="connsiteY4" fmla="*/ 2016 h 56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80" h="5613">
                        <a:moveTo>
                          <a:pt x="68" y="2016"/>
                        </a:moveTo>
                        <a:cubicBezTo>
                          <a:pt x="-331" y="3601"/>
                          <a:pt x="1065" y="4789"/>
                          <a:pt x="3058" y="5384"/>
                        </a:cubicBezTo>
                        <a:cubicBezTo>
                          <a:pt x="5251" y="5978"/>
                          <a:pt x="6845" y="5384"/>
                          <a:pt x="7244" y="3997"/>
                        </a:cubicBezTo>
                        <a:cubicBezTo>
                          <a:pt x="7643" y="2808"/>
                          <a:pt x="7244" y="1224"/>
                          <a:pt x="5051" y="432"/>
                        </a:cubicBezTo>
                        <a:cubicBezTo>
                          <a:pt x="2261" y="-559"/>
                          <a:pt x="666" y="233"/>
                          <a:pt x="68" y="201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57" name="Freeform 4056">
                    <a:extLst>
                      <a:ext uri="{FF2B5EF4-FFF2-40B4-BE49-F238E27FC236}">
                        <a16:creationId xmlns:a16="http://schemas.microsoft.com/office/drawing/2014/main" id="{D562D8E4-3ED3-0613-1883-59A25F9AA6CE}"/>
                      </a:ext>
                    </a:extLst>
                  </p:cNvPr>
                  <p:cNvSpPr/>
                  <p:nvPr/>
                </p:nvSpPr>
                <p:spPr>
                  <a:xfrm>
                    <a:off x="2175451" y="6182106"/>
                    <a:ext cx="8145" cy="5617"/>
                  </a:xfrm>
                  <a:custGeom>
                    <a:avLst/>
                    <a:gdLst>
                      <a:gd name="connsiteX0" fmla="*/ 2564 w 8145"/>
                      <a:gd name="connsiteY0" fmla="*/ 4992 h 5617"/>
                      <a:gd name="connsiteX1" fmla="*/ 8145 w 8145"/>
                      <a:gd name="connsiteY1" fmla="*/ 2219 h 5617"/>
                      <a:gd name="connsiteX2" fmla="*/ 172 w 8145"/>
                      <a:gd name="connsiteY2" fmla="*/ 1426 h 5617"/>
                      <a:gd name="connsiteX3" fmla="*/ 2564 w 8145"/>
                      <a:gd name="connsiteY3" fmla="*/ 4992 h 5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145" h="5617">
                        <a:moveTo>
                          <a:pt x="2564" y="4992"/>
                        </a:moveTo>
                        <a:cubicBezTo>
                          <a:pt x="7348" y="6774"/>
                          <a:pt x="7747" y="4398"/>
                          <a:pt x="8145" y="2219"/>
                        </a:cubicBezTo>
                        <a:cubicBezTo>
                          <a:pt x="5355" y="832"/>
                          <a:pt x="2166" y="-1545"/>
                          <a:pt x="172" y="1426"/>
                        </a:cubicBezTo>
                        <a:cubicBezTo>
                          <a:pt x="-426" y="2417"/>
                          <a:pt x="571" y="4199"/>
                          <a:pt x="2564" y="49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58" name="Freeform 4057">
                    <a:extLst>
                      <a:ext uri="{FF2B5EF4-FFF2-40B4-BE49-F238E27FC236}">
                        <a16:creationId xmlns:a16="http://schemas.microsoft.com/office/drawing/2014/main" id="{86A3FDA7-B2D8-0A74-E62F-D42C177AC738}"/>
                      </a:ext>
                    </a:extLst>
                  </p:cNvPr>
                  <p:cNvSpPr/>
                  <p:nvPr/>
                </p:nvSpPr>
                <p:spPr>
                  <a:xfrm>
                    <a:off x="2151313" y="6243625"/>
                    <a:ext cx="7436" cy="5630"/>
                  </a:xfrm>
                  <a:custGeom>
                    <a:avLst/>
                    <a:gdLst>
                      <a:gd name="connsiteX0" fmla="*/ 3581 w 7436"/>
                      <a:gd name="connsiteY0" fmla="*/ 5276 h 5630"/>
                      <a:gd name="connsiteX1" fmla="*/ 7368 w 7436"/>
                      <a:gd name="connsiteY1" fmla="*/ 4087 h 5630"/>
                      <a:gd name="connsiteX2" fmla="*/ 4577 w 7436"/>
                      <a:gd name="connsiteY2" fmla="*/ 522 h 5630"/>
                      <a:gd name="connsiteX3" fmla="*/ 192 w 7436"/>
                      <a:gd name="connsiteY3" fmla="*/ 1116 h 5630"/>
                      <a:gd name="connsiteX4" fmla="*/ 3581 w 7436"/>
                      <a:gd name="connsiteY4" fmla="*/ 5276 h 56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36" h="5630">
                        <a:moveTo>
                          <a:pt x="3581" y="5276"/>
                        </a:moveTo>
                        <a:cubicBezTo>
                          <a:pt x="5773" y="6068"/>
                          <a:pt x="7168" y="5474"/>
                          <a:pt x="7368" y="4087"/>
                        </a:cubicBezTo>
                        <a:cubicBezTo>
                          <a:pt x="7766" y="2701"/>
                          <a:pt x="6371" y="1314"/>
                          <a:pt x="4577" y="522"/>
                        </a:cubicBezTo>
                        <a:cubicBezTo>
                          <a:pt x="2783" y="-73"/>
                          <a:pt x="790" y="-469"/>
                          <a:pt x="192" y="1116"/>
                        </a:cubicBezTo>
                        <a:cubicBezTo>
                          <a:pt x="-605" y="3097"/>
                          <a:pt x="1189" y="4285"/>
                          <a:pt x="3581" y="52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59" name="Freeform 4058">
                    <a:extLst>
                      <a:ext uri="{FF2B5EF4-FFF2-40B4-BE49-F238E27FC236}">
                        <a16:creationId xmlns:a16="http://schemas.microsoft.com/office/drawing/2014/main" id="{49966B38-6317-3989-7370-4B702A431EDC}"/>
                      </a:ext>
                    </a:extLst>
                  </p:cNvPr>
                  <p:cNvSpPr/>
                  <p:nvPr/>
                </p:nvSpPr>
                <p:spPr>
                  <a:xfrm>
                    <a:off x="2163402" y="6203535"/>
                    <a:ext cx="7106" cy="5185"/>
                  </a:xfrm>
                  <a:custGeom>
                    <a:avLst/>
                    <a:gdLst>
                      <a:gd name="connsiteX0" fmla="*/ 62 w 7106"/>
                      <a:gd name="connsiteY0" fmla="*/ 1589 h 5185"/>
                      <a:gd name="connsiteX1" fmla="*/ 3052 w 7106"/>
                      <a:gd name="connsiteY1" fmla="*/ 4956 h 5185"/>
                      <a:gd name="connsiteX2" fmla="*/ 7038 w 7106"/>
                      <a:gd name="connsiteY2" fmla="*/ 3570 h 5185"/>
                      <a:gd name="connsiteX3" fmla="*/ 4048 w 7106"/>
                      <a:gd name="connsiteY3" fmla="*/ 202 h 5185"/>
                      <a:gd name="connsiteX4" fmla="*/ 62 w 7106"/>
                      <a:gd name="connsiteY4" fmla="*/ 1589 h 51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06" h="5185">
                        <a:moveTo>
                          <a:pt x="62" y="1589"/>
                        </a:moveTo>
                        <a:cubicBezTo>
                          <a:pt x="-337" y="3173"/>
                          <a:pt x="1258" y="4164"/>
                          <a:pt x="3052" y="4956"/>
                        </a:cubicBezTo>
                        <a:cubicBezTo>
                          <a:pt x="5244" y="5551"/>
                          <a:pt x="6640" y="4956"/>
                          <a:pt x="7038" y="3570"/>
                        </a:cubicBezTo>
                        <a:cubicBezTo>
                          <a:pt x="7437" y="1985"/>
                          <a:pt x="6042" y="796"/>
                          <a:pt x="4048" y="202"/>
                        </a:cubicBezTo>
                        <a:cubicBezTo>
                          <a:pt x="1856" y="-392"/>
                          <a:pt x="460" y="400"/>
                          <a:pt x="62" y="158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60" name="Freeform 4059">
                    <a:extLst>
                      <a:ext uri="{FF2B5EF4-FFF2-40B4-BE49-F238E27FC236}">
                        <a16:creationId xmlns:a16="http://schemas.microsoft.com/office/drawing/2014/main" id="{9378DFD3-2B5E-5126-9100-97C31733BF1A}"/>
                      </a:ext>
                    </a:extLst>
                  </p:cNvPr>
                  <p:cNvSpPr/>
                  <p:nvPr/>
                </p:nvSpPr>
                <p:spPr>
                  <a:xfrm>
                    <a:off x="2209170" y="6060600"/>
                    <a:ext cx="7344" cy="4946"/>
                  </a:xfrm>
                  <a:custGeom>
                    <a:avLst/>
                    <a:gdLst>
                      <a:gd name="connsiteX0" fmla="*/ 2930 w 7344"/>
                      <a:gd name="connsiteY0" fmla="*/ 4674 h 4946"/>
                      <a:gd name="connsiteX1" fmla="*/ 7315 w 7344"/>
                      <a:gd name="connsiteY1" fmla="*/ 3683 h 4946"/>
                      <a:gd name="connsiteX2" fmla="*/ 4525 w 7344"/>
                      <a:gd name="connsiteY2" fmla="*/ 316 h 4946"/>
                      <a:gd name="connsiteX3" fmla="*/ 140 w 7344"/>
                      <a:gd name="connsiteY3" fmla="*/ 1306 h 4946"/>
                      <a:gd name="connsiteX4" fmla="*/ 2930 w 7344"/>
                      <a:gd name="connsiteY4" fmla="*/ 4674 h 4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44" h="4946">
                        <a:moveTo>
                          <a:pt x="2930" y="4674"/>
                        </a:moveTo>
                        <a:cubicBezTo>
                          <a:pt x="4923" y="5268"/>
                          <a:pt x="6518" y="4872"/>
                          <a:pt x="7315" y="3683"/>
                        </a:cubicBezTo>
                        <a:cubicBezTo>
                          <a:pt x="7515" y="2297"/>
                          <a:pt x="6717" y="910"/>
                          <a:pt x="4525" y="316"/>
                        </a:cubicBezTo>
                        <a:cubicBezTo>
                          <a:pt x="2532" y="-278"/>
                          <a:pt x="738" y="-80"/>
                          <a:pt x="140" y="1306"/>
                        </a:cubicBezTo>
                        <a:cubicBezTo>
                          <a:pt x="-458" y="2495"/>
                          <a:pt x="937" y="3881"/>
                          <a:pt x="2930" y="46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61" name="Freeform 4060">
                    <a:extLst>
                      <a:ext uri="{FF2B5EF4-FFF2-40B4-BE49-F238E27FC236}">
                        <a16:creationId xmlns:a16="http://schemas.microsoft.com/office/drawing/2014/main" id="{DD056303-590A-4367-AC97-5F3A6F95E4EC}"/>
                      </a:ext>
                    </a:extLst>
                  </p:cNvPr>
                  <p:cNvSpPr/>
                  <p:nvPr/>
                </p:nvSpPr>
                <p:spPr>
                  <a:xfrm>
                    <a:off x="2121805" y="6298027"/>
                    <a:ext cx="5310" cy="5207"/>
                  </a:xfrm>
                  <a:custGeom>
                    <a:avLst/>
                    <a:gdLst>
                      <a:gd name="connsiteX0" fmla="*/ 598 w 5310"/>
                      <a:gd name="connsiteY0" fmla="*/ 4754 h 5207"/>
                      <a:gd name="connsiteX1" fmla="*/ 5183 w 5310"/>
                      <a:gd name="connsiteY1" fmla="*/ 4160 h 5207"/>
                      <a:gd name="connsiteX2" fmla="*/ 2392 w 5310"/>
                      <a:gd name="connsiteY2" fmla="*/ 396 h 5207"/>
                      <a:gd name="connsiteX3" fmla="*/ 1395 w 5310"/>
                      <a:gd name="connsiteY3" fmla="*/ 0 h 5207"/>
                      <a:gd name="connsiteX4" fmla="*/ 0 w 5310"/>
                      <a:gd name="connsiteY4" fmla="*/ 4358 h 5207"/>
                      <a:gd name="connsiteX5" fmla="*/ 598 w 5310"/>
                      <a:gd name="connsiteY5" fmla="*/ 4754 h 52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310" h="5207">
                        <a:moveTo>
                          <a:pt x="598" y="4754"/>
                        </a:moveTo>
                        <a:cubicBezTo>
                          <a:pt x="2591" y="5348"/>
                          <a:pt x="4585" y="5546"/>
                          <a:pt x="5183" y="4160"/>
                        </a:cubicBezTo>
                        <a:cubicBezTo>
                          <a:pt x="5780" y="2773"/>
                          <a:pt x="4186" y="1387"/>
                          <a:pt x="2392" y="396"/>
                        </a:cubicBezTo>
                        <a:cubicBezTo>
                          <a:pt x="1993" y="198"/>
                          <a:pt x="1794" y="198"/>
                          <a:pt x="1395" y="0"/>
                        </a:cubicBezTo>
                        <a:cubicBezTo>
                          <a:pt x="997" y="1387"/>
                          <a:pt x="399" y="2971"/>
                          <a:pt x="0" y="4358"/>
                        </a:cubicBezTo>
                        <a:cubicBezTo>
                          <a:pt x="199" y="4556"/>
                          <a:pt x="399" y="4556"/>
                          <a:pt x="598" y="47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62" name="Freeform 4061">
                    <a:extLst>
                      <a:ext uri="{FF2B5EF4-FFF2-40B4-BE49-F238E27FC236}">
                        <a16:creationId xmlns:a16="http://schemas.microsoft.com/office/drawing/2014/main" id="{052EE159-66C6-3B6B-D5BE-C1478E4EAD32}"/>
                      </a:ext>
                    </a:extLst>
                  </p:cNvPr>
                  <p:cNvSpPr/>
                  <p:nvPr/>
                </p:nvSpPr>
                <p:spPr>
                  <a:xfrm>
                    <a:off x="2172035" y="6134351"/>
                    <a:ext cx="11816" cy="7124"/>
                  </a:xfrm>
                  <a:custGeom>
                    <a:avLst/>
                    <a:gdLst>
                      <a:gd name="connsiteX0" fmla="*/ 0 w 11816"/>
                      <a:gd name="connsiteY0" fmla="*/ 4017 h 7124"/>
                      <a:gd name="connsiteX1" fmla="*/ 3787 w 11816"/>
                      <a:gd name="connsiteY1" fmla="*/ 6790 h 7124"/>
                      <a:gd name="connsiteX2" fmla="*/ 7375 w 11816"/>
                      <a:gd name="connsiteY2" fmla="*/ 6196 h 7124"/>
                      <a:gd name="connsiteX3" fmla="*/ 11760 w 11816"/>
                      <a:gd name="connsiteY3" fmla="*/ 4413 h 7124"/>
                      <a:gd name="connsiteX4" fmla="*/ 8571 w 11816"/>
                      <a:gd name="connsiteY4" fmla="*/ 848 h 7124"/>
                      <a:gd name="connsiteX5" fmla="*/ 2791 w 11816"/>
                      <a:gd name="connsiteY5" fmla="*/ 1442 h 7124"/>
                      <a:gd name="connsiteX6" fmla="*/ 2591 w 11816"/>
                      <a:gd name="connsiteY6" fmla="*/ 2036 h 7124"/>
                      <a:gd name="connsiteX7" fmla="*/ 598 w 11816"/>
                      <a:gd name="connsiteY7" fmla="*/ 2432 h 7124"/>
                      <a:gd name="connsiteX8" fmla="*/ 0 w 11816"/>
                      <a:gd name="connsiteY8" fmla="*/ 4017 h 71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816" h="7124">
                        <a:moveTo>
                          <a:pt x="0" y="4017"/>
                        </a:moveTo>
                        <a:cubicBezTo>
                          <a:pt x="199" y="5206"/>
                          <a:pt x="1794" y="6196"/>
                          <a:pt x="3787" y="6790"/>
                        </a:cubicBezTo>
                        <a:cubicBezTo>
                          <a:pt x="5581" y="7385"/>
                          <a:pt x="6977" y="7187"/>
                          <a:pt x="7375" y="6196"/>
                        </a:cubicBezTo>
                        <a:cubicBezTo>
                          <a:pt x="9368" y="6394"/>
                          <a:pt x="11162" y="5998"/>
                          <a:pt x="11760" y="4413"/>
                        </a:cubicBezTo>
                        <a:cubicBezTo>
                          <a:pt x="12159" y="3225"/>
                          <a:pt x="10365" y="1838"/>
                          <a:pt x="8571" y="848"/>
                        </a:cubicBezTo>
                        <a:cubicBezTo>
                          <a:pt x="5980" y="-539"/>
                          <a:pt x="3987" y="-143"/>
                          <a:pt x="2791" y="1442"/>
                        </a:cubicBezTo>
                        <a:cubicBezTo>
                          <a:pt x="2591" y="1640"/>
                          <a:pt x="2591" y="1838"/>
                          <a:pt x="2591" y="2036"/>
                        </a:cubicBezTo>
                        <a:cubicBezTo>
                          <a:pt x="1794" y="2036"/>
                          <a:pt x="997" y="2036"/>
                          <a:pt x="598" y="2432"/>
                        </a:cubicBezTo>
                        <a:cubicBezTo>
                          <a:pt x="399" y="2829"/>
                          <a:pt x="199" y="3423"/>
                          <a:pt x="0" y="40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63" name="Freeform 4062">
                    <a:extLst>
                      <a:ext uri="{FF2B5EF4-FFF2-40B4-BE49-F238E27FC236}">
                        <a16:creationId xmlns:a16="http://schemas.microsoft.com/office/drawing/2014/main" id="{E523A7F0-D1DF-0249-735D-58A8DFED8264}"/>
                      </a:ext>
                    </a:extLst>
                  </p:cNvPr>
                  <p:cNvSpPr/>
                  <p:nvPr/>
                </p:nvSpPr>
                <p:spPr>
                  <a:xfrm>
                    <a:off x="2250519" y="6053477"/>
                    <a:ext cx="11230" cy="8340"/>
                  </a:xfrm>
                  <a:custGeom>
                    <a:avLst/>
                    <a:gdLst>
                      <a:gd name="connsiteX0" fmla="*/ 11213 w 11230"/>
                      <a:gd name="connsiteY0" fmla="*/ 3872 h 8340"/>
                      <a:gd name="connsiteX1" fmla="*/ 7825 w 11230"/>
                      <a:gd name="connsiteY1" fmla="*/ 505 h 8340"/>
                      <a:gd name="connsiteX2" fmla="*/ 51 w 11230"/>
                      <a:gd name="connsiteY2" fmla="*/ 2486 h 8340"/>
                      <a:gd name="connsiteX3" fmla="*/ 3838 w 11230"/>
                      <a:gd name="connsiteY3" fmla="*/ 5853 h 8340"/>
                      <a:gd name="connsiteX4" fmla="*/ 4038 w 11230"/>
                      <a:gd name="connsiteY4" fmla="*/ 5853 h 8340"/>
                      <a:gd name="connsiteX5" fmla="*/ 6629 w 11230"/>
                      <a:gd name="connsiteY5" fmla="*/ 8032 h 8340"/>
                      <a:gd name="connsiteX6" fmla="*/ 10615 w 11230"/>
                      <a:gd name="connsiteY6" fmla="*/ 6844 h 8340"/>
                      <a:gd name="connsiteX7" fmla="*/ 10017 w 11230"/>
                      <a:gd name="connsiteY7" fmla="*/ 5655 h 8340"/>
                      <a:gd name="connsiteX8" fmla="*/ 11213 w 11230"/>
                      <a:gd name="connsiteY8" fmla="*/ 3872 h 83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230" h="8340">
                        <a:moveTo>
                          <a:pt x="11213" y="3872"/>
                        </a:moveTo>
                        <a:cubicBezTo>
                          <a:pt x="11413" y="2486"/>
                          <a:pt x="9818" y="1099"/>
                          <a:pt x="7825" y="505"/>
                        </a:cubicBezTo>
                        <a:cubicBezTo>
                          <a:pt x="4237" y="-287"/>
                          <a:pt x="848" y="-485"/>
                          <a:pt x="51" y="2486"/>
                        </a:cubicBezTo>
                        <a:cubicBezTo>
                          <a:pt x="-347" y="3872"/>
                          <a:pt x="1646" y="5061"/>
                          <a:pt x="3838" y="5853"/>
                        </a:cubicBezTo>
                        <a:lnTo>
                          <a:pt x="4038" y="5853"/>
                        </a:lnTo>
                        <a:cubicBezTo>
                          <a:pt x="4436" y="6844"/>
                          <a:pt x="5234" y="7636"/>
                          <a:pt x="6629" y="8032"/>
                        </a:cubicBezTo>
                        <a:cubicBezTo>
                          <a:pt x="8622" y="8627"/>
                          <a:pt x="10615" y="8429"/>
                          <a:pt x="10615" y="6844"/>
                        </a:cubicBezTo>
                        <a:cubicBezTo>
                          <a:pt x="10615" y="6448"/>
                          <a:pt x="10416" y="6051"/>
                          <a:pt x="10017" y="5655"/>
                        </a:cubicBezTo>
                        <a:cubicBezTo>
                          <a:pt x="10615" y="5259"/>
                          <a:pt x="11014" y="4863"/>
                          <a:pt x="11213" y="38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64" name="Freeform 4063">
                    <a:extLst>
                      <a:ext uri="{FF2B5EF4-FFF2-40B4-BE49-F238E27FC236}">
                        <a16:creationId xmlns:a16="http://schemas.microsoft.com/office/drawing/2014/main" id="{1000ED16-D3C1-8783-C5A3-6449AD5AFB4D}"/>
                      </a:ext>
                    </a:extLst>
                  </p:cNvPr>
                  <p:cNvSpPr/>
                  <p:nvPr/>
                </p:nvSpPr>
                <p:spPr>
                  <a:xfrm>
                    <a:off x="2233372" y="6272942"/>
                    <a:ext cx="7630" cy="5350"/>
                  </a:xfrm>
                  <a:custGeom>
                    <a:avLst/>
                    <a:gdLst>
                      <a:gd name="connsiteX0" fmla="*/ 7631 w 7630"/>
                      <a:gd name="connsiteY0" fmla="*/ 4088 h 5350"/>
                      <a:gd name="connsiteX1" fmla="*/ 5039 w 7630"/>
                      <a:gd name="connsiteY1" fmla="*/ 522 h 5350"/>
                      <a:gd name="connsiteX2" fmla="*/ 56 w 7630"/>
                      <a:gd name="connsiteY2" fmla="*/ 1909 h 5350"/>
                      <a:gd name="connsiteX3" fmla="*/ 3245 w 7630"/>
                      <a:gd name="connsiteY3" fmla="*/ 5078 h 5350"/>
                      <a:gd name="connsiteX4" fmla="*/ 7631 w 7630"/>
                      <a:gd name="connsiteY4" fmla="*/ 4088 h 53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30" h="5350">
                        <a:moveTo>
                          <a:pt x="7631" y="4088"/>
                        </a:moveTo>
                        <a:cubicBezTo>
                          <a:pt x="7631" y="2701"/>
                          <a:pt x="6833" y="1116"/>
                          <a:pt x="5039" y="522"/>
                        </a:cubicBezTo>
                        <a:cubicBezTo>
                          <a:pt x="2647" y="-469"/>
                          <a:pt x="455" y="-72"/>
                          <a:pt x="56" y="1909"/>
                        </a:cubicBezTo>
                        <a:cubicBezTo>
                          <a:pt x="-342" y="3493"/>
                          <a:pt x="1451" y="4484"/>
                          <a:pt x="3245" y="5078"/>
                        </a:cubicBezTo>
                        <a:cubicBezTo>
                          <a:pt x="5438" y="5672"/>
                          <a:pt x="6833" y="5276"/>
                          <a:pt x="7631" y="408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65" name="Freeform 4064">
                    <a:extLst>
                      <a:ext uri="{FF2B5EF4-FFF2-40B4-BE49-F238E27FC236}">
                        <a16:creationId xmlns:a16="http://schemas.microsoft.com/office/drawing/2014/main" id="{9552D4BD-44E5-E6DE-6015-7FDFC4797C40}"/>
                      </a:ext>
                    </a:extLst>
                  </p:cNvPr>
                  <p:cNvSpPr/>
                  <p:nvPr/>
                </p:nvSpPr>
                <p:spPr>
                  <a:xfrm>
                    <a:off x="2296054" y="6129981"/>
                    <a:ext cx="7075" cy="5341"/>
                  </a:xfrm>
                  <a:custGeom>
                    <a:avLst/>
                    <a:gdLst>
                      <a:gd name="connsiteX0" fmla="*/ 4747 w 7075"/>
                      <a:gd name="connsiteY0" fmla="*/ 463 h 5341"/>
                      <a:gd name="connsiteX1" fmla="*/ 162 w 7075"/>
                      <a:gd name="connsiteY1" fmla="*/ 1256 h 5341"/>
                      <a:gd name="connsiteX2" fmla="*/ 2355 w 7075"/>
                      <a:gd name="connsiteY2" fmla="*/ 4821 h 5341"/>
                      <a:gd name="connsiteX3" fmla="*/ 6939 w 7075"/>
                      <a:gd name="connsiteY3" fmla="*/ 4029 h 5341"/>
                      <a:gd name="connsiteX4" fmla="*/ 4747 w 7075"/>
                      <a:gd name="connsiteY4" fmla="*/ 463 h 53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75" h="5341">
                        <a:moveTo>
                          <a:pt x="4747" y="463"/>
                        </a:moveTo>
                        <a:cubicBezTo>
                          <a:pt x="2753" y="-329"/>
                          <a:pt x="959" y="-131"/>
                          <a:pt x="162" y="1256"/>
                        </a:cubicBezTo>
                        <a:cubicBezTo>
                          <a:pt x="-237" y="2642"/>
                          <a:pt x="-37" y="4029"/>
                          <a:pt x="2355" y="4821"/>
                        </a:cubicBezTo>
                        <a:cubicBezTo>
                          <a:pt x="4348" y="5614"/>
                          <a:pt x="6142" y="5614"/>
                          <a:pt x="6939" y="4029"/>
                        </a:cubicBezTo>
                        <a:cubicBezTo>
                          <a:pt x="7338" y="2841"/>
                          <a:pt x="6939" y="1454"/>
                          <a:pt x="4747" y="4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66" name="Freeform 4065">
                    <a:extLst>
                      <a:ext uri="{FF2B5EF4-FFF2-40B4-BE49-F238E27FC236}">
                        <a16:creationId xmlns:a16="http://schemas.microsoft.com/office/drawing/2014/main" id="{90F09B76-E269-D611-5FE8-AF000C82099A}"/>
                      </a:ext>
                    </a:extLst>
                  </p:cNvPr>
                  <p:cNvSpPr/>
                  <p:nvPr/>
                </p:nvSpPr>
                <p:spPr>
                  <a:xfrm>
                    <a:off x="2292653" y="6170359"/>
                    <a:ext cx="7145" cy="5275"/>
                  </a:xfrm>
                  <a:custGeom>
                    <a:avLst/>
                    <a:gdLst>
                      <a:gd name="connsiteX0" fmla="*/ 2366 w 7145"/>
                      <a:gd name="connsiteY0" fmla="*/ 4655 h 5275"/>
                      <a:gd name="connsiteX1" fmla="*/ 6951 w 7145"/>
                      <a:gd name="connsiteY1" fmla="*/ 4259 h 5275"/>
                      <a:gd name="connsiteX2" fmla="*/ 4758 w 7145"/>
                      <a:gd name="connsiteY2" fmla="*/ 693 h 5275"/>
                      <a:gd name="connsiteX3" fmla="*/ 174 w 7145"/>
                      <a:gd name="connsiteY3" fmla="*/ 1089 h 5275"/>
                      <a:gd name="connsiteX4" fmla="*/ 2366 w 7145"/>
                      <a:gd name="connsiteY4" fmla="*/ 4655 h 52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45" h="5275">
                        <a:moveTo>
                          <a:pt x="2366" y="4655"/>
                        </a:moveTo>
                        <a:cubicBezTo>
                          <a:pt x="4160" y="5249"/>
                          <a:pt x="6154" y="5844"/>
                          <a:pt x="6951" y="4259"/>
                        </a:cubicBezTo>
                        <a:cubicBezTo>
                          <a:pt x="7549" y="2872"/>
                          <a:pt x="6752" y="1486"/>
                          <a:pt x="4758" y="693"/>
                        </a:cubicBezTo>
                        <a:cubicBezTo>
                          <a:pt x="2964" y="-99"/>
                          <a:pt x="772" y="-495"/>
                          <a:pt x="174" y="1089"/>
                        </a:cubicBezTo>
                        <a:cubicBezTo>
                          <a:pt x="-424" y="2278"/>
                          <a:pt x="572" y="3665"/>
                          <a:pt x="2366" y="46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67" name="Freeform 4066">
                    <a:extLst>
                      <a:ext uri="{FF2B5EF4-FFF2-40B4-BE49-F238E27FC236}">
                        <a16:creationId xmlns:a16="http://schemas.microsoft.com/office/drawing/2014/main" id="{2D7C6B1D-187E-1D1C-87DD-DD313B1A40D4}"/>
                      </a:ext>
                    </a:extLst>
                  </p:cNvPr>
                  <p:cNvSpPr/>
                  <p:nvPr/>
                </p:nvSpPr>
                <p:spPr>
                  <a:xfrm>
                    <a:off x="2194142" y="6217102"/>
                    <a:ext cx="6814" cy="4887"/>
                  </a:xfrm>
                  <a:custGeom>
                    <a:avLst/>
                    <a:gdLst>
                      <a:gd name="connsiteX0" fmla="*/ 6796 w 6814"/>
                      <a:gd name="connsiteY0" fmla="*/ 3077 h 4887"/>
                      <a:gd name="connsiteX1" fmla="*/ 4205 w 6814"/>
                      <a:gd name="connsiteY1" fmla="*/ 502 h 4887"/>
                      <a:gd name="connsiteX2" fmla="*/ 19 w 6814"/>
                      <a:gd name="connsiteY2" fmla="*/ 1294 h 4887"/>
                      <a:gd name="connsiteX3" fmla="*/ 3806 w 6814"/>
                      <a:gd name="connsiteY3" fmla="*/ 4661 h 4887"/>
                      <a:gd name="connsiteX4" fmla="*/ 6796 w 6814"/>
                      <a:gd name="connsiteY4" fmla="*/ 3077 h 48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14" h="4887">
                        <a:moveTo>
                          <a:pt x="6796" y="3077"/>
                        </a:moveTo>
                        <a:cubicBezTo>
                          <a:pt x="6597" y="2284"/>
                          <a:pt x="5201" y="898"/>
                          <a:pt x="4205" y="502"/>
                        </a:cubicBezTo>
                        <a:cubicBezTo>
                          <a:pt x="2411" y="-93"/>
                          <a:pt x="418" y="-489"/>
                          <a:pt x="19" y="1294"/>
                        </a:cubicBezTo>
                        <a:cubicBezTo>
                          <a:pt x="-180" y="2879"/>
                          <a:pt x="1215" y="3869"/>
                          <a:pt x="3806" y="4661"/>
                        </a:cubicBezTo>
                        <a:cubicBezTo>
                          <a:pt x="5600" y="5256"/>
                          <a:pt x="6995" y="4661"/>
                          <a:pt x="6796" y="30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68" name="Freeform 4067">
                    <a:extLst>
                      <a:ext uri="{FF2B5EF4-FFF2-40B4-BE49-F238E27FC236}">
                        <a16:creationId xmlns:a16="http://schemas.microsoft.com/office/drawing/2014/main" id="{77C9F8E2-D76A-AD17-CC62-069A84B40D90}"/>
                      </a:ext>
                    </a:extLst>
                  </p:cNvPr>
                  <p:cNvSpPr/>
                  <p:nvPr/>
                </p:nvSpPr>
                <p:spPr>
                  <a:xfrm>
                    <a:off x="2174228" y="6252796"/>
                    <a:ext cx="6378" cy="4505"/>
                  </a:xfrm>
                  <a:custGeom>
                    <a:avLst/>
                    <a:gdLst>
                      <a:gd name="connsiteX0" fmla="*/ 6378 w 6378"/>
                      <a:gd name="connsiteY0" fmla="*/ 3236 h 4505"/>
                      <a:gd name="connsiteX1" fmla="*/ 2791 w 6378"/>
                      <a:gd name="connsiteY1" fmla="*/ 67 h 4505"/>
                      <a:gd name="connsiteX2" fmla="*/ 0 w 6378"/>
                      <a:gd name="connsiteY2" fmla="*/ 1255 h 4505"/>
                      <a:gd name="connsiteX3" fmla="*/ 3588 w 6378"/>
                      <a:gd name="connsiteY3" fmla="*/ 4227 h 4505"/>
                      <a:gd name="connsiteX4" fmla="*/ 6378 w 6378"/>
                      <a:gd name="connsiteY4" fmla="*/ 3236 h 45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378" h="4505">
                        <a:moveTo>
                          <a:pt x="6378" y="3236"/>
                        </a:moveTo>
                        <a:cubicBezTo>
                          <a:pt x="6179" y="1652"/>
                          <a:pt x="4983" y="463"/>
                          <a:pt x="2791" y="67"/>
                        </a:cubicBezTo>
                        <a:cubicBezTo>
                          <a:pt x="1395" y="-131"/>
                          <a:pt x="0" y="67"/>
                          <a:pt x="0" y="1255"/>
                        </a:cubicBezTo>
                        <a:cubicBezTo>
                          <a:pt x="0" y="2840"/>
                          <a:pt x="1595" y="3831"/>
                          <a:pt x="3588" y="4227"/>
                        </a:cubicBezTo>
                        <a:cubicBezTo>
                          <a:pt x="4983" y="4623"/>
                          <a:pt x="6378" y="4821"/>
                          <a:pt x="6378" y="32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69" name="Freeform 4068">
                    <a:extLst>
                      <a:ext uri="{FF2B5EF4-FFF2-40B4-BE49-F238E27FC236}">
                        <a16:creationId xmlns:a16="http://schemas.microsoft.com/office/drawing/2014/main" id="{DB7F6443-1615-0D9C-0EB8-D05B363229CD}"/>
                      </a:ext>
                    </a:extLst>
                  </p:cNvPr>
                  <p:cNvSpPr/>
                  <p:nvPr/>
                </p:nvSpPr>
                <p:spPr>
                  <a:xfrm>
                    <a:off x="2118616" y="6307337"/>
                    <a:ext cx="29360" cy="24539"/>
                  </a:xfrm>
                  <a:custGeom>
                    <a:avLst/>
                    <a:gdLst>
                      <a:gd name="connsiteX0" fmla="*/ 0 w 29360"/>
                      <a:gd name="connsiteY0" fmla="*/ 5150 h 24539"/>
                      <a:gd name="connsiteX1" fmla="*/ 0 w 29360"/>
                      <a:gd name="connsiteY1" fmla="*/ 5150 h 24539"/>
                      <a:gd name="connsiteX2" fmla="*/ 10564 w 29360"/>
                      <a:gd name="connsiteY2" fmla="*/ 17234 h 24539"/>
                      <a:gd name="connsiteX3" fmla="*/ 12558 w 29360"/>
                      <a:gd name="connsiteY3" fmla="*/ 19611 h 24539"/>
                      <a:gd name="connsiteX4" fmla="*/ 17541 w 29360"/>
                      <a:gd name="connsiteY4" fmla="*/ 20007 h 24539"/>
                      <a:gd name="connsiteX5" fmla="*/ 21926 w 29360"/>
                      <a:gd name="connsiteY5" fmla="*/ 23374 h 24539"/>
                      <a:gd name="connsiteX6" fmla="*/ 29102 w 29360"/>
                      <a:gd name="connsiteY6" fmla="*/ 23176 h 24539"/>
                      <a:gd name="connsiteX7" fmla="*/ 24517 w 29360"/>
                      <a:gd name="connsiteY7" fmla="*/ 18026 h 24539"/>
                      <a:gd name="connsiteX8" fmla="*/ 18936 w 29360"/>
                      <a:gd name="connsiteY8" fmla="*/ 17036 h 24539"/>
                      <a:gd name="connsiteX9" fmla="*/ 3987 w 29360"/>
                      <a:gd name="connsiteY9" fmla="*/ 1387 h 24539"/>
                      <a:gd name="connsiteX10" fmla="*/ 1595 w 29360"/>
                      <a:gd name="connsiteY10" fmla="*/ 0 h 24539"/>
                      <a:gd name="connsiteX11" fmla="*/ 0 w 29360"/>
                      <a:gd name="connsiteY11" fmla="*/ 5150 h 245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9360" h="24539">
                        <a:moveTo>
                          <a:pt x="0" y="5150"/>
                        </a:moveTo>
                        <a:cubicBezTo>
                          <a:pt x="0" y="5150"/>
                          <a:pt x="0" y="5150"/>
                          <a:pt x="0" y="5150"/>
                        </a:cubicBezTo>
                        <a:cubicBezTo>
                          <a:pt x="6578" y="8320"/>
                          <a:pt x="13355" y="10895"/>
                          <a:pt x="10564" y="17234"/>
                        </a:cubicBezTo>
                        <a:cubicBezTo>
                          <a:pt x="10365" y="17828"/>
                          <a:pt x="12159" y="19016"/>
                          <a:pt x="12558" y="19611"/>
                        </a:cubicBezTo>
                        <a:cubicBezTo>
                          <a:pt x="14750" y="20601"/>
                          <a:pt x="16345" y="20601"/>
                          <a:pt x="17541" y="20007"/>
                        </a:cubicBezTo>
                        <a:cubicBezTo>
                          <a:pt x="18338" y="21394"/>
                          <a:pt x="19933" y="22582"/>
                          <a:pt x="21926" y="23374"/>
                        </a:cubicBezTo>
                        <a:cubicBezTo>
                          <a:pt x="24717" y="24761"/>
                          <a:pt x="27906" y="25157"/>
                          <a:pt x="29102" y="23176"/>
                        </a:cubicBezTo>
                        <a:cubicBezTo>
                          <a:pt x="30298" y="20799"/>
                          <a:pt x="27108" y="19215"/>
                          <a:pt x="24517" y="18026"/>
                        </a:cubicBezTo>
                        <a:cubicBezTo>
                          <a:pt x="22524" y="17036"/>
                          <a:pt x="20531" y="16441"/>
                          <a:pt x="18936" y="17036"/>
                        </a:cubicBezTo>
                        <a:cubicBezTo>
                          <a:pt x="18139" y="10103"/>
                          <a:pt x="10365" y="5943"/>
                          <a:pt x="3987" y="1387"/>
                        </a:cubicBezTo>
                        <a:cubicBezTo>
                          <a:pt x="3189" y="792"/>
                          <a:pt x="2392" y="396"/>
                          <a:pt x="1595" y="0"/>
                        </a:cubicBezTo>
                        <a:cubicBezTo>
                          <a:pt x="1196" y="1783"/>
                          <a:pt x="598" y="3367"/>
                          <a:pt x="0" y="515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70" name="Freeform 4069">
                    <a:extLst>
                      <a:ext uri="{FF2B5EF4-FFF2-40B4-BE49-F238E27FC236}">
                        <a16:creationId xmlns:a16="http://schemas.microsoft.com/office/drawing/2014/main" id="{A3C89F5B-CABE-83D6-7AC6-C60392856BC2}"/>
                      </a:ext>
                    </a:extLst>
                  </p:cNvPr>
                  <p:cNvSpPr/>
                  <p:nvPr/>
                </p:nvSpPr>
                <p:spPr>
                  <a:xfrm>
                    <a:off x="2155042" y="6297951"/>
                    <a:ext cx="24743" cy="14187"/>
                  </a:xfrm>
                  <a:custGeom>
                    <a:avLst/>
                    <a:gdLst>
                      <a:gd name="connsiteX0" fmla="*/ 18788 w 24743"/>
                      <a:gd name="connsiteY0" fmla="*/ 12159 h 14187"/>
                      <a:gd name="connsiteX1" fmla="*/ 24169 w 24743"/>
                      <a:gd name="connsiteY1" fmla="*/ 8792 h 14187"/>
                      <a:gd name="connsiteX2" fmla="*/ 15399 w 24743"/>
                      <a:gd name="connsiteY2" fmla="*/ 5820 h 14187"/>
                      <a:gd name="connsiteX3" fmla="*/ 15200 w 24743"/>
                      <a:gd name="connsiteY3" fmla="*/ 5820 h 14187"/>
                      <a:gd name="connsiteX4" fmla="*/ 15598 w 24743"/>
                      <a:gd name="connsiteY4" fmla="*/ 5424 h 14187"/>
                      <a:gd name="connsiteX5" fmla="*/ 12010 w 24743"/>
                      <a:gd name="connsiteY5" fmla="*/ 868 h 14187"/>
                      <a:gd name="connsiteX6" fmla="*/ 5831 w 24743"/>
                      <a:gd name="connsiteY6" fmla="*/ 1066 h 14187"/>
                      <a:gd name="connsiteX7" fmla="*/ 6230 w 24743"/>
                      <a:gd name="connsiteY7" fmla="*/ 3839 h 14187"/>
                      <a:gd name="connsiteX8" fmla="*/ 5632 w 24743"/>
                      <a:gd name="connsiteY8" fmla="*/ 3443 h 14187"/>
                      <a:gd name="connsiteX9" fmla="*/ 51 w 24743"/>
                      <a:gd name="connsiteY9" fmla="*/ 4037 h 14187"/>
                      <a:gd name="connsiteX10" fmla="*/ 4436 w 24743"/>
                      <a:gd name="connsiteY10" fmla="*/ 9386 h 14187"/>
                      <a:gd name="connsiteX11" fmla="*/ 5632 w 24743"/>
                      <a:gd name="connsiteY11" fmla="*/ 9782 h 14187"/>
                      <a:gd name="connsiteX12" fmla="*/ 9220 w 24743"/>
                      <a:gd name="connsiteY12" fmla="*/ 13744 h 14187"/>
                      <a:gd name="connsiteX13" fmla="*/ 18788 w 24743"/>
                      <a:gd name="connsiteY13" fmla="*/ 12159 h 14187"/>
                      <a:gd name="connsiteX14" fmla="*/ 8223 w 24743"/>
                      <a:gd name="connsiteY14" fmla="*/ 5028 h 14187"/>
                      <a:gd name="connsiteX15" fmla="*/ 10216 w 24743"/>
                      <a:gd name="connsiteY15" fmla="*/ 6216 h 14187"/>
                      <a:gd name="connsiteX16" fmla="*/ 10216 w 24743"/>
                      <a:gd name="connsiteY16" fmla="*/ 6216 h 14187"/>
                      <a:gd name="connsiteX17" fmla="*/ 9021 w 24743"/>
                      <a:gd name="connsiteY17" fmla="*/ 6415 h 14187"/>
                      <a:gd name="connsiteX18" fmla="*/ 8223 w 24743"/>
                      <a:gd name="connsiteY18" fmla="*/ 5028 h 141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24743" h="14187">
                        <a:moveTo>
                          <a:pt x="18788" y="12159"/>
                        </a:moveTo>
                        <a:cubicBezTo>
                          <a:pt x="21777" y="12159"/>
                          <a:pt x="26362" y="12357"/>
                          <a:pt x="24169" y="8792"/>
                        </a:cubicBezTo>
                        <a:cubicBezTo>
                          <a:pt x="22575" y="5820"/>
                          <a:pt x="18588" y="5028"/>
                          <a:pt x="15399" y="5820"/>
                        </a:cubicBezTo>
                        <a:lnTo>
                          <a:pt x="15200" y="5820"/>
                        </a:lnTo>
                        <a:cubicBezTo>
                          <a:pt x="15399" y="5622"/>
                          <a:pt x="15399" y="5622"/>
                          <a:pt x="15598" y="5424"/>
                        </a:cubicBezTo>
                        <a:cubicBezTo>
                          <a:pt x="16196" y="3641"/>
                          <a:pt x="14602" y="1859"/>
                          <a:pt x="12010" y="868"/>
                        </a:cubicBezTo>
                        <a:cubicBezTo>
                          <a:pt x="9619" y="-122"/>
                          <a:pt x="7027" y="-519"/>
                          <a:pt x="5831" y="1066"/>
                        </a:cubicBezTo>
                        <a:cubicBezTo>
                          <a:pt x="5034" y="2057"/>
                          <a:pt x="5433" y="3047"/>
                          <a:pt x="6230" y="3839"/>
                        </a:cubicBezTo>
                        <a:cubicBezTo>
                          <a:pt x="6031" y="3641"/>
                          <a:pt x="5831" y="3641"/>
                          <a:pt x="5632" y="3443"/>
                        </a:cubicBezTo>
                        <a:cubicBezTo>
                          <a:pt x="3041" y="2255"/>
                          <a:pt x="1247" y="2849"/>
                          <a:pt x="51" y="4037"/>
                        </a:cubicBezTo>
                        <a:cubicBezTo>
                          <a:pt x="-348" y="6415"/>
                          <a:pt x="1645" y="7999"/>
                          <a:pt x="4436" y="9386"/>
                        </a:cubicBezTo>
                        <a:cubicBezTo>
                          <a:pt x="4835" y="9584"/>
                          <a:pt x="5233" y="9782"/>
                          <a:pt x="5632" y="9782"/>
                        </a:cubicBezTo>
                        <a:cubicBezTo>
                          <a:pt x="5433" y="11169"/>
                          <a:pt x="6230" y="12555"/>
                          <a:pt x="9220" y="13744"/>
                        </a:cubicBezTo>
                        <a:cubicBezTo>
                          <a:pt x="13406" y="15329"/>
                          <a:pt x="15200" y="12159"/>
                          <a:pt x="18788" y="12159"/>
                        </a:cubicBezTo>
                        <a:close/>
                        <a:moveTo>
                          <a:pt x="8223" y="5028"/>
                        </a:moveTo>
                        <a:lnTo>
                          <a:pt x="10216" y="6216"/>
                        </a:lnTo>
                        <a:lnTo>
                          <a:pt x="10216" y="6216"/>
                        </a:lnTo>
                        <a:cubicBezTo>
                          <a:pt x="9818" y="6216"/>
                          <a:pt x="9419" y="6415"/>
                          <a:pt x="9021" y="6415"/>
                        </a:cubicBezTo>
                        <a:cubicBezTo>
                          <a:pt x="8821" y="6018"/>
                          <a:pt x="8622" y="5622"/>
                          <a:pt x="8223" y="50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71" name="Freeform 4070">
                    <a:extLst>
                      <a:ext uri="{FF2B5EF4-FFF2-40B4-BE49-F238E27FC236}">
                        <a16:creationId xmlns:a16="http://schemas.microsoft.com/office/drawing/2014/main" id="{82614B4E-2B7A-1660-A1B3-2C672C140811}"/>
                      </a:ext>
                    </a:extLst>
                  </p:cNvPr>
                  <p:cNvSpPr/>
                  <p:nvPr/>
                </p:nvSpPr>
                <p:spPr>
                  <a:xfrm>
                    <a:off x="2185364" y="6324564"/>
                    <a:ext cx="11863" cy="10221"/>
                  </a:xfrm>
                  <a:custGeom>
                    <a:avLst/>
                    <a:gdLst>
                      <a:gd name="connsiteX0" fmla="*/ 11587 w 11863"/>
                      <a:gd name="connsiteY0" fmla="*/ 6147 h 10221"/>
                      <a:gd name="connsiteX1" fmla="*/ 7799 w 11863"/>
                      <a:gd name="connsiteY1" fmla="*/ 601 h 10221"/>
                      <a:gd name="connsiteX2" fmla="*/ 823 w 11863"/>
                      <a:gd name="connsiteY2" fmla="*/ 4167 h 10221"/>
                      <a:gd name="connsiteX3" fmla="*/ 2617 w 11863"/>
                      <a:gd name="connsiteY3" fmla="*/ 9713 h 10221"/>
                      <a:gd name="connsiteX4" fmla="*/ 11587 w 11863"/>
                      <a:gd name="connsiteY4" fmla="*/ 6147 h 10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63" h="10221">
                        <a:moveTo>
                          <a:pt x="11587" y="6147"/>
                        </a:moveTo>
                        <a:cubicBezTo>
                          <a:pt x="12583" y="3968"/>
                          <a:pt x="10789" y="1789"/>
                          <a:pt x="7799" y="601"/>
                        </a:cubicBezTo>
                        <a:cubicBezTo>
                          <a:pt x="2218" y="-1380"/>
                          <a:pt x="2019" y="1988"/>
                          <a:pt x="823" y="4167"/>
                        </a:cubicBezTo>
                        <a:cubicBezTo>
                          <a:pt x="225" y="5949"/>
                          <a:pt x="-1369" y="8326"/>
                          <a:pt x="2617" y="9713"/>
                        </a:cubicBezTo>
                        <a:cubicBezTo>
                          <a:pt x="7401" y="11298"/>
                          <a:pt x="10191" y="8921"/>
                          <a:pt x="11587" y="61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72" name="Freeform 4071">
                    <a:extLst>
                      <a:ext uri="{FF2B5EF4-FFF2-40B4-BE49-F238E27FC236}">
                        <a16:creationId xmlns:a16="http://schemas.microsoft.com/office/drawing/2014/main" id="{150822BB-5833-D738-3599-001236EDDA41}"/>
                      </a:ext>
                    </a:extLst>
                  </p:cNvPr>
                  <p:cNvSpPr/>
                  <p:nvPr/>
                </p:nvSpPr>
                <p:spPr>
                  <a:xfrm>
                    <a:off x="2206319" y="6301197"/>
                    <a:ext cx="199" cy="197"/>
                  </a:xfrm>
                  <a:custGeom>
                    <a:avLst/>
                    <a:gdLst>
                      <a:gd name="connsiteX0" fmla="*/ 0 w 199"/>
                      <a:gd name="connsiteY0" fmla="*/ 198 h 197"/>
                      <a:gd name="connsiteX1" fmla="*/ 199 w 199"/>
                      <a:gd name="connsiteY1" fmla="*/ 198 h 197"/>
                      <a:gd name="connsiteX2" fmla="*/ 0 w 199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0" y="198"/>
                        </a:moveTo>
                        <a:lnTo>
                          <a:pt x="199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73" name="Freeform 4072">
                    <a:extLst>
                      <a:ext uri="{FF2B5EF4-FFF2-40B4-BE49-F238E27FC236}">
                        <a16:creationId xmlns:a16="http://schemas.microsoft.com/office/drawing/2014/main" id="{15AF8E95-E84D-90AB-BADF-56BEAE6B08E5}"/>
                      </a:ext>
                    </a:extLst>
                  </p:cNvPr>
                  <p:cNvSpPr/>
                  <p:nvPr/>
                </p:nvSpPr>
                <p:spPr>
                  <a:xfrm>
                    <a:off x="2192994" y="6296676"/>
                    <a:ext cx="13325" cy="11833"/>
                  </a:xfrm>
                  <a:custGeom>
                    <a:avLst/>
                    <a:gdLst>
                      <a:gd name="connsiteX0" fmla="*/ 1167 w 13325"/>
                      <a:gd name="connsiteY0" fmla="*/ 1153 h 11833"/>
                      <a:gd name="connsiteX1" fmla="*/ 3160 w 13325"/>
                      <a:gd name="connsiteY1" fmla="*/ 11057 h 11833"/>
                      <a:gd name="connsiteX2" fmla="*/ 9738 w 13325"/>
                      <a:gd name="connsiteY2" fmla="*/ 9275 h 11833"/>
                      <a:gd name="connsiteX3" fmla="*/ 10535 w 13325"/>
                      <a:gd name="connsiteY3" fmla="*/ 8284 h 11833"/>
                      <a:gd name="connsiteX4" fmla="*/ 10535 w 13325"/>
                      <a:gd name="connsiteY4" fmla="*/ 7690 h 11833"/>
                      <a:gd name="connsiteX5" fmla="*/ 11133 w 13325"/>
                      <a:gd name="connsiteY5" fmla="*/ 6897 h 11833"/>
                      <a:gd name="connsiteX6" fmla="*/ 13326 w 13325"/>
                      <a:gd name="connsiteY6" fmla="*/ 4718 h 11833"/>
                      <a:gd name="connsiteX7" fmla="*/ 12329 w 13325"/>
                      <a:gd name="connsiteY7" fmla="*/ 4124 h 11833"/>
                      <a:gd name="connsiteX8" fmla="*/ 1167 w 13325"/>
                      <a:gd name="connsiteY8" fmla="*/ 1153 h 118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325" h="11833">
                        <a:moveTo>
                          <a:pt x="1167" y="1153"/>
                        </a:moveTo>
                        <a:cubicBezTo>
                          <a:pt x="-1225" y="2936"/>
                          <a:pt x="370" y="9869"/>
                          <a:pt x="3160" y="11057"/>
                        </a:cubicBezTo>
                        <a:cubicBezTo>
                          <a:pt x="7745" y="12840"/>
                          <a:pt x="8741" y="11255"/>
                          <a:pt x="9738" y="9275"/>
                        </a:cubicBezTo>
                        <a:cubicBezTo>
                          <a:pt x="10137" y="9076"/>
                          <a:pt x="10336" y="8680"/>
                          <a:pt x="10535" y="8284"/>
                        </a:cubicBezTo>
                        <a:cubicBezTo>
                          <a:pt x="10535" y="8086"/>
                          <a:pt x="10535" y="7888"/>
                          <a:pt x="10535" y="7690"/>
                        </a:cubicBezTo>
                        <a:cubicBezTo>
                          <a:pt x="10735" y="7492"/>
                          <a:pt x="10934" y="7096"/>
                          <a:pt x="11133" y="6897"/>
                        </a:cubicBezTo>
                        <a:lnTo>
                          <a:pt x="13326" y="4718"/>
                        </a:lnTo>
                        <a:lnTo>
                          <a:pt x="12329" y="4124"/>
                        </a:lnTo>
                        <a:cubicBezTo>
                          <a:pt x="8741" y="2143"/>
                          <a:pt x="5153" y="-2016"/>
                          <a:pt x="1167" y="115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74" name="Freeform 4073">
                    <a:extLst>
                      <a:ext uri="{FF2B5EF4-FFF2-40B4-BE49-F238E27FC236}">
                        <a16:creationId xmlns:a16="http://schemas.microsoft.com/office/drawing/2014/main" id="{CFE9A767-7FEC-5D76-AEEA-77615822EAA2}"/>
                      </a:ext>
                    </a:extLst>
                  </p:cNvPr>
                  <p:cNvSpPr/>
                  <p:nvPr/>
                </p:nvSpPr>
                <p:spPr>
                  <a:xfrm>
                    <a:off x="2151106" y="6204529"/>
                    <a:ext cx="7782" cy="7166"/>
                  </a:xfrm>
                  <a:custGeom>
                    <a:avLst/>
                    <a:gdLst>
                      <a:gd name="connsiteX0" fmla="*/ 1395 w 7782"/>
                      <a:gd name="connsiteY0" fmla="*/ 0 h 7166"/>
                      <a:gd name="connsiteX1" fmla="*/ 0 w 7782"/>
                      <a:gd name="connsiteY1" fmla="*/ 4754 h 7166"/>
                      <a:gd name="connsiteX2" fmla="*/ 4983 w 7782"/>
                      <a:gd name="connsiteY2" fmla="*/ 6933 h 7166"/>
                      <a:gd name="connsiteX3" fmla="*/ 7774 w 7782"/>
                      <a:gd name="connsiteY3" fmla="*/ 5745 h 7166"/>
                      <a:gd name="connsiteX4" fmla="*/ 1395 w 7782"/>
                      <a:gd name="connsiteY4" fmla="*/ 0 h 71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82" h="7166">
                        <a:moveTo>
                          <a:pt x="1395" y="0"/>
                        </a:moveTo>
                        <a:cubicBezTo>
                          <a:pt x="997" y="1585"/>
                          <a:pt x="399" y="3169"/>
                          <a:pt x="0" y="4754"/>
                        </a:cubicBezTo>
                        <a:cubicBezTo>
                          <a:pt x="1595" y="5546"/>
                          <a:pt x="3189" y="6339"/>
                          <a:pt x="4983" y="6933"/>
                        </a:cubicBezTo>
                        <a:cubicBezTo>
                          <a:pt x="6179" y="7527"/>
                          <a:pt x="7774" y="6933"/>
                          <a:pt x="7774" y="5745"/>
                        </a:cubicBezTo>
                        <a:cubicBezTo>
                          <a:pt x="7973" y="2575"/>
                          <a:pt x="4784" y="1189"/>
                          <a:pt x="139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75" name="Freeform 4074">
                    <a:extLst>
                      <a:ext uri="{FF2B5EF4-FFF2-40B4-BE49-F238E27FC236}">
                        <a16:creationId xmlns:a16="http://schemas.microsoft.com/office/drawing/2014/main" id="{49DFC269-A1D5-E657-CA62-79C97C226F7D}"/>
                      </a:ext>
                    </a:extLst>
                  </p:cNvPr>
                  <p:cNvSpPr/>
                  <p:nvPr/>
                </p:nvSpPr>
                <p:spPr>
                  <a:xfrm>
                    <a:off x="2181751" y="6275276"/>
                    <a:ext cx="12807" cy="14827"/>
                  </a:xfrm>
                  <a:custGeom>
                    <a:avLst/>
                    <a:gdLst>
                      <a:gd name="connsiteX0" fmla="*/ 12808 w 12807"/>
                      <a:gd name="connsiteY0" fmla="*/ 6112 h 14827"/>
                      <a:gd name="connsiteX1" fmla="*/ 8622 w 12807"/>
                      <a:gd name="connsiteY1" fmla="*/ 3339 h 14827"/>
                      <a:gd name="connsiteX2" fmla="*/ 6429 w 12807"/>
                      <a:gd name="connsiteY2" fmla="*/ 1160 h 14827"/>
                      <a:gd name="connsiteX3" fmla="*/ 449 w 12807"/>
                      <a:gd name="connsiteY3" fmla="*/ 962 h 14827"/>
                      <a:gd name="connsiteX4" fmla="*/ 2243 w 12807"/>
                      <a:gd name="connsiteY4" fmla="*/ 4923 h 14827"/>
                      <a:gd name="connsiteX5" fmla="*/ 9618 w 12807"/>
                      <a:gd name="connsiteY5" fmla="*/ 14828 h 14827"/>
                      <a:gd name="connsiteX6" fmla="*/ 12210 w 12807"/>
                      <a:gd name="connsiteY6" fmla="*/ 8093 h 14827"/>
                      <a:gd name="connsiteX7" fmla="*/ 12808 w 12807"/>
                      <a:gd name="connsiteY7" fmla="*/ 6112 h 148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807" h="14827">
                        <a:moveTo>
                          <a:pt x="12808" y="6112"/>
                        </a:moveTo>
                        <a:cubicBezTo>
                          <a:pt x="11412" y="5121"/>
                          <a:pt x="10017" y="4131"/>
                          <a:pt x="8622" y="3339"/>
                        </a:cubicBezTo>
                        <a:cubicBezTo>
                          <a:pt x="8223" y="2546"/>
                          <a:pt x="7625" y="1754"/>
                          <a:pt x="6429" y="1160"/>
                        </a:cubicBezTo>
                        <a:cubicBezTo>
                          <a:pt x="4237" y="-29"/>
                          <a:pt x="1845" y="-623"/>
                          <a:pt x="449" y="962"/>
                        </a:cubicBezTo>
                        <a:cubicBezTo>
                          <a:pt x="-747" y="2348"/>
                          <a:pt x="649" y="3735"/>
                          <a:pt x="2243" y="4923"/>
                        </a:cubicBezTo>
                        <a:cubicBezTo>
                          <a:pt x="2044" y="7697"/>
                          <a:pt x="7625" y="14828"/>
                          <a:pt x="9618" y="14828"/>
                        </a:cubicBezTo>
                        <a:cubicBezTo>
                          <a:pt x="15200" y="14630"/>
                          <a:pt x="11412" y="10470"/>
                          <a:pt x="12210" y="8093"/>
                        </a:cubicBezTo>
                        <a:cubicBezTo>
                          <a:pt x="12608" y="7499"/>
                          <a:pt x="12808" y="6904"/>
                          <a:pt x="12808" y="61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76" name="Freeform 4075">
                    <a:extLst>
                      <a:ext uri="{FF2B5EF4-FFF2-40B4-BE49-F238E27FC236}">
                        <a16:creationId xmlns:a16="http://schemas.microsoft.com/office/drawing/2014/main" id="{AAE702AA-BB45-5D56-1C16-2BB64589D3C4}"/>
                      </a:ext>
                    </a:extLst>
                  </p:cNvPr>
                  <p:cNvSpPr/>
                  <p:nvPr/>
                </p:nvSpPr>
                <p:spPr>
                  <a:xfrm>
                    <a:off x="2146721" y="6288519"/>
                    <a:ext cx="28763" cy="9824"/>
                  </a:xfrm>
                  <a:custGeom>
                    <a:avLst/>
                    <a:gdLst>
                      <a:gd name="connsiteX0" fmla="*/ 17740 w 28763"/>
                      <a:gd name="connsiteY0" fmla="*/ 7131 h 9824"/>
                      <a:gd name="connsiteX1" fmla="*/ 20730 w 28763"/>
                      <a:gd name="connsiteY1" fmla="*/ 6735 h 9824"/>
                      <a:gd name="connsiteX2" fmla="*/ 24517 w 28763"/>
                      <a:gd name="connsiteY2" fmla="*/ 9508 h 9824"/>
                      <a:gd name="connsiteX3" fmla="*/ 28703 w 28763"/>
                      <a:gd name="connsiteY3" fmla="*/ 8518 h 9824"/>
                      <a:gd name="connsiteX4" fmla="*/ 24916 w 28763"/>
                      <a:gd name="connsiteY4" fmla="*/ 4358 h 9824"/>
                      <a:gd name="connsiteX5" fmla="*/ 21129 w 28763"/>
                      <a:gd name="connsiteY5" fmla="*/ 4952 h 9824"/>
                      <a:gd name="connsiteX6" fmla="*/ 16943 w 28763"/>
                      <a:gd name="connsiteY6" fmla="*/ 2179 h 9824"/>
                      <a:gd name="connsiteX7" fmla="*/ 0 w 28763"/>
                      <a:gd name="connsiteY7" fmla="*/ 0 h 9824"/>
                      <a:gd name="connsiteX8" fmla="*/ 6777 w 28763"/>
                      <a:gd name="connsiteY8" fmla="*/ 6141 h 9824"/>
                      <a:gd name="connsiteX9" fmla="*/ 17740 w 28763"/>
                      <a:gd name="connsiteY9" fmla="*/ 7131 h 98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8763" h="9824">
                        <a:moveTo>
                          <a:pt x="17740" y="7131"/>
                        </a:moveTo>
                        <a:cubicBezTo>
                          <a:pt x="19135" y="7527"/>
                          <a:pt x="20132" y="7329"/>
                          <a:pt x="20730" y="6735"/>
                        </a:cubicBezTo>
                        <a:cubicBezTo>
                          <a:pt x="21129" y="7923"/>
                          <a:pt x="22524" y="8914"/>
                          <a:pt x="24517" y="9508"/>
                        </a:cubicBezTo>
                        <a:cubicBezTo>
                          <a:pt x="26710" y="10102"/>
                          <a:pt x="28504" y="9904"/>
                          <a:pt x="28703" y="8518"/>
                        </a:cubicBezTo>
                        <a:cubicBezTo>
                          <a:pt x="29102" y="6735"/>
                          <a:pt x="27507" y="5150"/>
                          <a:pt x="24916" y="4358"/>
                        </a:cubicBezTo>
                        <a:cubicBezTo>
                          <a:pt x="23122" y="3764"/>
                          <a:pt x="21726" y="3962"/>
                          <a:pt x="21129" y="4952"/>
                        </a:cubicBezTo>
                        <a:cubicBezTo>
                          <a:pt x="20531" y="3565"/>
                          <a:pt x="18737" y="2575"/>
                          <a:pt x="16943" y="2179"/>
                        </a:cubicBezTo>
                        <a:cubicBezTo>
                          <a:pt x="11162" y="1387"/>
                          <a:pt x="5581" y="792"/>
                          <a:pt x="0" y="0"/>
                        </a:cubicBezTo>
                        <a:cubicBezTo>
                          <a:pt x="199" y="3169"/>
                          <a:pt x="1395" y="6141"/>
                          <a:pt x="6777" y="6141"/>
                        </a:cubicBezTo>
                        <a:cubicBezTo>
                          <a:pt x="10166" y="6141"/>
                          <a:pt x="13754" y="5943"/>
                          <a:pt x="17740" y="71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77" name="Freeform 4076">
                    <a:extLst>
                      <a:ext uri="{FF2B5EF4-FFF2-40B4-BE49-F238E27FC236}">
                        <a16:creationId xmlns:a16="http://schemas.microsoft.com/office/drawing/2014/main" id="{D3258638-AF48-D200-316C-A6D65967EFF6}"/>
                      </a:ext>
                    </a:extLst>
                  </p:cNvPr>
                  <p:cNvSpPr/>
                  <p:nvPr/>
                </p:nvSpPr>
                <p:spPr>
                  <a:xfrm>
                    <a:off x="2208931" y="6269170"/>
                    <a:ext cx="10336" cy="9728"/>
                  </a:xfrm>
                  <a:custGeom>
                    <a:avLst/>
                    <a:gdLst>
                      <a:gd name="connsiteX0" fmla="*/ 4165 w 10336"/>
                      <a:gd name="connsiteY0" fmla="*/ 9445 h 9728"/>
                      <a:gd name="connsiteX1" fmla="*/ 9946 w 10336"/>
                      <a:gd name="connsiteY1" fmla="*/ 6869 h 9728"/>
                      <a:gd name="connsiteX2" fmla="*/ 5760 w 10336"/>
                      <a:gd name="connsiteY2" fmla="*/ 531 h 9728"/>
                      <a:gd name="connsiteX3" fmla="*/ 179 w 10336"/>
                      <a:gd name="connsiteY3" fmla="*/ 1719 h 9728"/>
                      <a:gd name="connsiteX4" fmla="*/ 4165 w 10336"/>
                      <a:gd name="connsiteY4" fmla="*/ 9445 h 97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36" h="9728">
                        <a:moveTo>
                          <a:pt x="4165" y="9445"/>
                        </a:moveTo>
                        <a:cubicBezTo>
                          <a:pt x="7953" y="10435"/>
                          <a:pt x="9149" y="8652"/>
                          <a:pt x="9946" y="6869"/>
                        </a:cubicBezTo>
                        <a:cubicBezTo>
                          <a:pt x="11142" y="4294"/>
                          <a:pt x="9547" y="2115"/>
                          <a:pt x="5760" y="531"/>
                        </a:cubicBezTo>
                        <a:cubicBezTo>
                          <a:pt x="3169" y="-460"/>
                          <a:pt x="777" y="-64"/>
                          <a:pt x="179" y="1719"/>
                        </a:cubicBezTo>
                        <a:cubicBezTo>
                          <a:pt x="-419" y="4492"/>
                          <a:pt x="378" y="7266"/>
                          <a:pt x="4165" y="94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78" name="Freeform 4077">
                    <a:extLst>
                      <a:ext uri="{FF2B5EF4-FFF2-40B4-BE49-F238E27FC236}">
                        <a16:creationId xmlns:a16="http://schemas.microsoft.com/office/drawing/2014/main" id="{A259DF1A-3704-066A-4EAC-F4B7BCE1D061}"/>
                      </a:ext>
                    </a:extLst>
                  </p:cNvPr>
                  <p:cNvSpPr/>
                  <p:nvPr/>
                </p:nvSpPr>
                <p:spPr>
                  <a:xfrm>
                    <a:off x="2212914" y="6356569"/>
                    <a:ext cx="10243" cy="9637"/>
                  </a:xfrm>
                  <a:custGeom>
                    <a:avLst/>
                    <a:gdLst>
                      <a:gd name="connsiteX0" fmla="*/ 10148 w 10243"/>
                      <a:gd name="connsiteY0" fmla="*/ 6233 h 9637"/>
                      <a:gd name="connsiteX1" fmla="*/ 6760 w 10243"/>
                      <a:gd name="connsiteY1" fmla="*/ 884 h 9637"/>
                      <a:gd name="connsiteX2" fmla="*/ 581 w 10243"/>
                      <a:gd name="connsiteY2" fmla="*/ 2271 h 9637"/>
                      <a:gd name="connsiteX3" fmla="*/ 2773 w 10243"/>
                      <a:gd name="connsiteY3" fmla="*/ 9006 h 9637"/>
                      <a:gd name="connsiteX4" fmla="*/ 10148 w 10243"/>
                      <a:gd name="connsiteY4" fmla="*/ 6233 h 96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43" h="9637">
                        <a:moveTo>
                          <a:pt x="10148" y="6233"/>
                        </a:moveTo>
                        <a:cubicBezTo>
                          <a:pt x="10547" y="4252"/>
                          <a:pt x="9750" y="2271"/>
                          <a:pt x="6760" y="884"/>
                        </a:cubicBezTo>
                        <a:cubicBezTo>
                          <a:pt x="3571" y="-700"/>
                          <a:pt x="1179" y="-106"/>
                          <a:pt x="581" y="2271"/>
                        </a:cubicBezTo>
                        <a:cubicBezTo>
                          <a:pt x="-17" y="4450"/>
                          <a:pt x="-1014" y="7025"/>
                          <a:pt x="2773" y="9006"/>
                        </a:cubicBezTo>
                        <a:cubicBezTo>
                          <a:pt x="6959" y="10987"/>
                          <a:pt x="7956" y="7818"/>
                          <a:pt x="10148" y="62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79" name="Freeform 4078">
                    <a:extLst>
                      <a:ext uri="{FF2B5EF4-FFF2-40B4-BE49-F238E27FC236}">
                        <a16:creationId xmlns:a16="http://schemas.microsoft.com/office/drawing/2014/main" id="{1C18772A-5FBF-4E98-08F4-E2A623F30F62}"/>
                      </a:ext>
                    </a:extLst>
                  </p:cNvPr>
                  <p:cNvSpPr/>
                  <p:nvPr/>
                </p:nvSpPr>
                <p:spPr>
                  <a:xfrm>
                    <a:off x="2206519" y="6293634"/>
                    <a:ext cx="11115" cy="8196"/>
                  </a:xfrm>
                  <a:custGeom>
                    <a:avLst/>
                    <a:gdLst>
                      <a:gd name="connsiteX0" fmla="*/ 7973 w 11115"/>
                      <a:gd name="connsiteY0" fmla="*/ 8157 h 8196"/>
                      <a:gd name="connsiteX1" fmla="*/ 10963 w 11115"/>
                      <a:gd name="connsiteY1" fmla="*/ 4591 h 8196"/>
                      <a:gd name="connsiteX2" fmla="*/ 6378 w 11115"/>
                      <a:gd name="connsiteY2" fmla="*/ 233 h 8196"/>
                      <a:gd name="connsiteX3" fmla="*/ 1196 w 11115"/>
                      <a:gd name="connsiteY3" fmla="*/ 2016 h 8196"/>
                      <a:gd name="connsiteX4" fmla="*/ 0 w 11115"/>
                      <a:gd name="connsiteY4" fmla="*/ 7562 h 8196"/>
                      <a:gd name="connsiteX5" fmla="*/ 7973 w 11115"/>
                      <a:gd name="connsiteY5" fmla="*/ 8157 h 8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115" h="8196">
                        <a:moveTo>
                          <a:pt x="7973" y="8157"/>
                        </a:moveTo>
                        <a:cubicBezTo>
                          <a:pt x="10365" y="7959"/>
                          <a:pt x="11561" y="6770"/>
                          <a:pt x="10963" y="4591"/>
                        </a:cubicBezTo>
                        <a:cubicBezTo>
                          <a:pt x="10365" y="2808"/>
                          <a:pt x="8970" y="1025"/>
                          <a:pt x="6378" y="233"/>
                        </a:cubicBezTo>
                        <a:cubicBezTo>
                          <a:pt x="3588" y="-559"/>
                          <a:pt x="2392" y="827"/>
                          <a:pt x="1196" y="2016"/>
                        </a:cubicBezTo>
                        <a:cubicBezTo>
                          <a:pt x="-399" y="3601"/>
                          <a:pt x="199" y="5581"/>
                          <a:pt x="0" y="7562"/>
                        </a:cubicBezTo>
                        <a:cubicBezTo>
                          <a:pt x="2791" y="7760"/>
                          <a:pt x="5581" y="8355"/>
                          <a:pt x="7973" y="81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80" name="Freeform 4079">
                    <a:extLst>
                      <a:ext uri="{FF2B5EF4-FFF2-40B4-BE49-F238E27FC236}">
                        <a16:creationId xmlns:a16="http://schemas.microsoft.com/office/drawing/2014/main" id="{E0F74947-40FA-4D42-72BD-1589AEFC340B}"/>
                      </a:ext>
                    </a:extLst>
                  </p:cNvPr>
                  <p:cNvSpPr/>
                  <p:nvPr/>
                </p:nvSpPr>
                <p:spPr>
                  <a:xfrm>
                    <a:off x="2206319" y="6301197"/>
                    <a:ext cx="199" cy="197"/>
                  </a:xfrm>
                  <a:custGeom>
                    <a:avLst/>
                    <a:gdLst>
                      <a:gd name="connsiteX0" fmla="*/ 199 w 199"/>
                      <a:gd name="connsiteY0" fmla="*/ 198 h 197"/>
                      <a:gd name="connsiteX1" fmla="*/ 199 w 199"/>
                      <a:gd name="connsiteY1" fmla="*/ 0 h 197"/>
                      <a:gd name="connsiteX2" fmla="*/ 0 w 199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199" y="198"/>
                        </a:moveTo>
                        <a:lnTo>
                          <a:pt x="199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81" name="Freeform 4080">
                    <a:extLst>
                      <a:ext uri="{FF2B5EF4-FFF2-40B4-BE49-F238E27FC236}">
                        <a16:creationId xmlns:a16="http://schemas.microsoft.com/office/drawing/2014/main" id="{5D5FE2D3-4E66-4008-8321-4A13A926CFA8}"/>
                      </a:ext>
                    </a:extLst>
                  </p:cNvPr>
                  <p:cNvSpPr/>
                  <p:nvPr/>
                </p:nvSpPr>
                <p:spPr>
                  <a:xfrm>
                    <a:off x="2206898" y="6422841"/>
                    <a:ext cx="14404" cy="11866"/>
                  </a:xfrm>
                  <a:custGeom>
                    <a:avLst/>
                    <a:gdLst>
                      <a:gd name="connsiteX0" fmla="*/ 8789 w 14404"/>
                      <a:gd name="connsiteY0" fmla="*/ 3151 h 11866"/>
                      <a:gd name="connsiteX1" fmla="*/ 1215 w 14404"/>
                      <a:gd name="connsiteY1" fmla="*/ 180 h 11866"/>
                      <a:gd name="connsiteX2" fmla="*/ 418 w 14404"/>
                      <a:gd name="connsiteY2" fmla="*/ 774 h 11866"/>
                      <a:gd name="connsiteX3" fmla="*/ 2411 w 14404"/>
                      <a:gd name="connsiteY3" fmla="*/ 4538 h 11866"/>
                      <a:gd name="connsiteX4" fmla="*/ 11979 w 14404"/>
                      <a:gd name="connsiteY4" fmla="*/ 11867 h 11866"/>
                      <a:gd name="connsiteX5" fmla="*/ 14370 w 14404"/>
                      <a:gd name="connsiteY5" fmla="*/ 10877 h 11866"/>
                      <a:gd name="connsiteX6" fmla="*/ 8789 w 14404"/>
                      <a:gd name="connsiteY6" fmla="*/ 3151 h 11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404" h="11866">
                        <a:moveTo>
                          <a:pt x="8789" y="3151"/>
                        </a:moveTo>
                        <a:cubicBezTo>
                          <a:pt x="6597" y="1368"/>
                          <a:pt x="4603" y="-613"/>
                          <a:pt x="1215" y="180"/>
                        </a:cubicBezTo>
                        <a:cubicBezTo>
                          <a:pt x="816" y="180"/>
                          <a:pt x="617" y="576"/>
                          <a:pt x="418" y="774"/>
                        </a:cubicBezTo>
                        <a:cubicBezTo>
                          <a:pt x="-778" y="2161"/>
                          <a:pt x="816" y="3745"/>
                          <a:pt x="2411" y="4538"/>
                        </a:cubicBezTo>
                        <a:cubicBezTo>
                          <a:pt x="6397" y="6519"/>
                          <a:pt x="6198" y="11272"/>
                          <a:pt x="11979" y="11867"/>
                        </a:cubicBezTo>
                        <a:cubicBezTo>
                          <a:pt x="12776" y="11867"/>
                          <a:pt x="13374" y="11272"/>
                          <a:pt x="14370" y="10877"/>
                        </a:cubicBezTo>
                        <a:cubicBezTo>
                          <a:pt x="14769" y="7707"/>
                          <a:pt x="11580" y="5528"/>
                          <a:pt x="8789" y="315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82" name="Freeform 4081">
                    <a:extLst>
                      <a:ext uri="{FF2B5EF4-FFF2-40B4-BE49-F238E27FC236}">
                        <a16:creationId xmlns:a16="http://schemas.microsoft.com/office/drawing/2014/main" id="{3C502763-B4F0-B1B5-AFDD-F58B4D62CD70}"/>
                      </a:ext>
                    </a:extLst>
                  </p:cNvPr>
                  <p:cNvSpPr/>
                  <p:nvPr/>
                </p:nvSpPr>
                <p:spPr>
                  <a:xfrm>
                    <a:off x="2267437" y="6137405"/>
                    <a:ext cx="17018" cy="8820"/>
                  </a:xfrm>
                  <a:custGeom>
                    <a:avLst/>
                    <a:gdLst>
                      <a:gd name="connsiteX0" fmla="*/ 3863 w 17018"/>
                      <a:gd name="connsiteY0" fmla="*/ 369 h 8820"/>
                      <a:gd name="connsiteX1" fmla="*/ 76 w 17018"/>
                      <a:gd name="connsiteY1" fmla="*/ 1756 h 8820"/>
                      <a:gd name="connsiteX2" fmla="*/ 3265 w 17018"/>
                      <a:gd name="connsiteY2" fmla="*/ 6312 h 8820"/>
                      <a:gd name="connsiteX3" fmla="*/ 8049 w 17018"/>
                      <a:gd name="connsiteY3" fmla="*/ 4925 h 8820"/>
                      <a:gd name="connsiteX4" fmla="*/ 11636 w 17018"/>
                      <a:gd name="connsiteY4" fmla="*/ 8292 h 8820"/>
                      <a:gd name="connsiteX5" fmla="*/ 17018 w 17018"/>
                      <a:gd name="connsiteY5" fmla="*/ 6312 h 8820"/>
                      <a:gd name="connsiteX6" fmla="*/ 13829 w 17018"/>
                      <a:gd name="connsiteY6" fmla="*/ 1161 h 8820"/>
                      <a:gd name="connsiteX7" fmla="*/ 7451 w 17018"/>
                      <a:gd name="connsiteY7" fmla="*/ 2746 h 8820"/>
                      <a:gd name="connsiteX8" fmla="*/ 7451 w 17018"/>
                      <a:gd name="connsiteY8" fmla="*/ 3538 h 8820"/>
                      <a:gd name="connsiteX9" fmla="*/ 3863 w 17018"/>
                      <a:gd name="connsiteY9" fmla="*/ 369 h 88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018" h="8820">
                        <a:moveTo>
                          <a:pt x="3863" y="369"/>
                        </a:moveTo>
                        <a:cubicBezTo>
                          <a:pt x="1471" y="-622"/>
                          <a:pt x="673" y="567"/>
                          <a:pt x="76" y="1756"/>
                        </a:cubicBezTo>
                        <a:cubicBezTo>
                          <a:pt x="-323" y="3538"/>
                          <a:pt x="873" y="5321"/>
                          <a:pt x="3265" y="6312"/>
                        </a:cubicBezTo>
                        <a:cubicBezTo>
                          <a:pt x="5457" y="7104"/>
                          <a:pt x="7849" y="6906"/>
                          <a:pt x="8049" y="4925"/>
                        </a:cubicBezTo>
                        <a:cubicBezTo>
                          <a:pt x="8647" y="6113"/>
                          <a:pt x="9843" y="7302"/>
                          <a:pt x="11636" y="8292"/>
                        </a:cubicBezTo>
                        <a:cubicBezTo>
                          <a:pt x="14626" y="9679"/>
                          <a:pt x="15822" y="8094"/>
                          <a:pt x="17018" y="6312"/>
                        </a:cubicBezTo>
                        <a:cubicBezTo>
                          <a:pt x="16819" y="4727"/>
                          <a:pt x="17417" y="2548"/>
                          <a:pt x="13829" y="1161"/>
                        </a:cubicBezTo>
                        <a:cubicBezTo>
                          <a:pt x="10640" y="-27"/>
                          <a:pt x="8049" y="369"/>
                          <a:pt x="7451" y="2746"/>
                        </a:cubicBezTo>
                        <a:cubicBezTo>
                          <a:pt x="7451" y="2944"/>
                          <a:pt x="7451" y="3142"/>
                          <a:pt x="7451" y="3538"/>
                        </a:cubicBezTo>
                        <a:cubicBezTo>
                          <a:pt x="7052" y="1954"/>
                          <a:pt x="5657" y="963"/>
                          <a:pt x="3863" y="3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83" name="Freeform 4082">
                    <a:extLst>
                      <a:ext uri="{FF2B5EF4-FFF2-40B4-BE49-F238E27FC236}">
                        <a16:creationId xmlns:a16="http://schemas.microsoft.com/office/drawing/2014/main" id="{A3A9BCD5-6D2B-8CB5-B9AA-386F79D5315D}"/>
                      </a:ext>
                    </a:extLst>
                  </p:cNvPr>
                  <p:cNvSpPr/>
                  <p:nvPr/>
                </p:nvSpPr>
                <p:spPr>
                  <a:xfrm>
                    <a:off x="2204160" y="6405007"/>
                    <a:ext cx="18589" cy="10231"/>
                  </a:xfrm>
                  <a:custGeom>
                    <a:avLst/>
                    <a:gdLst>
                      <a:gd name="connsiteX0" fmla="*/ 15315 w 18589"/>
                      <a:gd name="connsiteY0" fmla="*/ 4148 h 10231"/>
                      <a:gd name="connsiteX1" fmla="*/ 9535 w 18589"/>
                      <a:gd name="connsiteY1" fmla="*/ 3356 h 10231"/>
                      <a:gd name="connsiteX2" fmla="*/ 6146 w 18589"/>
                      <a:gd name="connsiteY2" fmla="*/ 780 h 10231"/>
                      <a:gd name="connsiteX3" fmla="*/ 166 w 18589"/>
                      <a:gd name="connsiteY3" fmla="*/ 1177 h 10231"/>
                      <a:gd name="connsiteX4" fmla="*/ 4153 w 18589"/>
                      <a:gd name="connsiteY4" fmla="*/ 5535 h 10231"/>
                      <a:gd name="connsiteX5" fmla="*/ 5149 w 18589"/>
                      <a:gd name="connsiteY5" fmla="*/ 5931 h 10231"/>
                      <a:gd name="connsiteX6" fmla="*/ 7541 w 18589"/>
                      <a:gd name="connsiteY6" fmla="*/ 8506 h 10231"/>
                      <a:gd name="connsiteX7" fmla="*/ 18504 w 18589"/>
                      <a:gd name="connsiteY7" fmla="*/ 8704 h 10231"/>
                      <a:gd name="connsiteX8" fmla="*/ 15315 w 18589"/>
                      <a:gd name="connsiteY8" fmla="*/ 4148 h 102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589" h="10231">
                        <a:moveTo>
                          <a:pt x="15315" y="4148"/>
                        </a:moveTo>
                        <a:cubicBezTo>
                          <a:pt x="13122" y="3356"/>
                          <a:pt x="11129" y="3157"/>
                          <a:pt x="9535" y="3356"/>
                        </a:cubicBezTo>
                        <a:cubicBezTo>
                          <a:pt x="8937" y="2365"/>
                          <a:pt x="7541" y="1573"/>
                          <a:pt x="6146" y="780"/>
                        </a:cubicBezTo>
                        <a:cubicBezTo>
                          <a:pt x="3555" y="-408"/>
                          <a:pt x="964" y="-210"/>
                          <a:pt x="166" y="1177"/>
                        </a:cubicBezTo>
                        <a:cubicBezTo>
                          <a:pt x="-631" y="2761"/>
                          <a:pt x="1561" y="4544"/>
                          <a:pt x="4153" y="5535"/>
                        </a:cubicBezTo>
                        <a:lnTo>
                          <a:pt x="5149" y="5931"/>
                        </a:lnTo>
                        <a:cubicBezTo>
                          <a:pt x="5149" y="6921"/>
                          <a:pt x="5947" y="7912"/>
                          <a:pt x="7541" y="8506"/>
                        </a:cubicBezTo>
                        <a:cubicBezTo>
                          <a:pt x="11528" y="9892"/>
                          <a:pt x="16112" y="11477"/>
                          <a:pt x="18504" y="8704"/>
                        </a:cubicBezTo>
                        <a:cubicBezTo>
                          <a:pt x="18903" y="6723"/>
                          <a:pt x="17906" y="5138"/>
                          <a:pt x="15315" y="41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84" name="Freeform 4083">
                    <a:extLst>
                      <a:ext uri="{FF2B5EF4-FFF2-40B4-BE49-F238E27FC236}">
                        <a16:creationId xmlns:a16="http://schemas.microsoft.com/office/drawing/2014/main" id="{6B8242BD-4288-3C1A-A7D0-E43F45176E9B}"/>
                      </a:ext>
                    </a:extLst>
                  </p:cNvPr>
                  <p:cNvSpPr/>
                  <p:nvPr/>
                </p:nvSpPr>
                <p:spPr>
                  <a:xfrm>
                    <a:off x="2152821" y="6351792"/>
                    <a:ext cx="12371" cy="7053"/>
                  </a:xfrm>
                  <a:custGeom>
                    <a:avLst/>
                    <a:gdLst>
                      <a:gd name="connsiteX0" fmla="*/ 10245 w 12371"/>
                      <a:gd name="connsiteY0" fmla="*/ 710 h 7053"/>
                      <a:gd name="connsiteX1" fmla="*/ 79 w 12371"/>
                      <a:gd name="connsiteY1" fmla="*/ 3087 h 7053"/>
                      <a:gd name="connsiteX2" fmla="*/ 1674 w 12371"/>
                      <a:gd name="connsiteY2" fmla="*/ 5860 h 7053"/>
                      <a:gd name="connsiteX3" fmla="*/ 12039 w 12371"/>
                      <a:gd name="connsiteY3" fmla="*/ 4671 h 7053"/>
                      <a:gd name="connsiteX4" fmla="*/ 10245 w 12371"/>
                      <a:gd name="connsiteY4" fmla="*/ 710 h 7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371" h="7053">
                        <a:moveTo>
                          <a:pt x="10245" y="710"/>
                        </a:moveTo>
                        <a:cubicBezTo>
                          <a:pt x="5461" y="-875"/>
                          <a:pt x="2073" y="314"/>
                          <a:pt x="79" y="3087"/>
                        </a:cubicBezTo>
                        <a:cubicBezTo>
                          <a:pt x="-319" y="3681"/>
                          <a:pt x="876" y="5464"/>
                          <a:pt x="1674" y="5860"/>
                        </a:cubicBezTo>
                        <a:cubicBezTo>
                          <a:pt x="6657" y="8237"/>
                          <a:pt x="9647" y="6653"/>
                          <a:pt x="12039" y="4671"/>
                        </a:cubicBezTo>
                        <a:cubicBezTo>
                          <a:pt x="12637" y="3087"/>
                          <a:pt x="12637" y="1502"/>
                          <a:pt x="10245" y="7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85" name="Freeform 4084">
                    <a:extLst>
                      <a:ext uri="{FF2B5EF4-FFF2-40B4-BE49-F238E27FC236}">
                        <a16:creationId xmlns:a16="http://schemas.microsoft.com/office/drawing/2014/main" id="{2112CB39-E6BD-B217-6613-7EA370577B02}"/>
                      </a:ext>
                    </a:extLst>
                  </p:cNvPr>
                  <p:cNvSpPr/>
                  <p:nvPr/>
                </p:nvSpPr>
                <p:spPr>
                  <a:xfrm>
                    <a:off x="2086923" y="6439093"/>
                    <a:ext cx="12617" cy="13221"/>
                  </a:xfrm>
                  <a:custGeom>
                    <a:avLst/>
                    <a:gdLst>
                      <a:gd name="connsiteX0" fmla="*/ 12358 w 12617"/>
                      <a:gd name="connsiteY0" fmla="*/ 11858 h 13221"/>
                      <a:gd name="connsiteX1" fmla="*/ 7774 w 12617"/>
                      <a:gd name="connsiteY1" fmla="*/ 6708 h 13221"/>
                      <a:gd name="connsiteX2" fmla="*/ 5382 w 12617"/>
                      <a:gd name="connsiteY2" fmla="*/ 5718 h 13221"/>
                      <a:gd name="connsiteX3" fmla="*/ 8372 w 12617"/>
                      <a:gd name="connsiteY3" fmla="*/ 3737 h 13221"/>
                      <a:gd name="connsiteX4" fmla="*/ 4983 w 12617"/>
                      <a:gd name="connsiteY4" fmla="*/ 369 h 13221"/>
                      <a:gd name="connsiteX5" fmla="*/ 0 w 12617"/>
                      <a:gd name="connsiteY5" fmla="*/ 1756 h 13221"/>
                      <a:gd name="connsiteX6" fmla="*/ 3588 w 12617"/>
                      <a:gd name="connsiteY6" fmla="*/ 5321 h 13221"/>
                      <a:gd name="connsiteX7" fmla="*/ 598 w 12617"/>
                      <a:gd name="connsiteY7" fmla="*/ 6708 h 13221"/>
                      <a:gd name="connsiteX8" fmla="*/ 5183 w 12617"/>
                      <a:gd name="connsiteY8" fmla="*/ 12056 h 13221"/>
                      <a:gd name="connsiteX9" fmla="*/ 12358 w 12617"/>
                      <a:gd name="connsiteY9" fmla="*/ 11858 h 13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617" h="13221">
                        <a:moveTo>
                          <a:pt x="12358" y="11858"/>
                        </a:moveTo>
                        <a:cubicBezTo>
                          <a:pt x="13554" y="9481"/>
                          <a:pt x="10365" y="7897"/>
                          <a:pt x="7774" y="6708"/>
                        </a:cubicBezTo>
                        <a:cubicBezTo>
                          <a:pt x="6976" y="6312"/>
                          <a:pt x="6179" y="5916"/>
                          <a:pt x="5382" y="5718"/>
                        </a:cubicBezTo>
                        <a:cubicBezTo>
                          <a:pt x="6976" y="5718"/>
                          <a:pt x="8172" y="5321"/>
                          <a:pt x="8372" y="3737"/>
                        </a:cubicBezTo>
                        <a:cubicBezTo>
                          <a:pt x="8372" y="2152"/>
                          <a:pt x="7176" y="963"/>
                          <a:pt x="4983" y="369"/>
                        </a:cubicBezTo>
                        <a:cubicBezTo>
                          <a:pt x="2791" y="-27"/>
                          <a:pt x="0" y="-621"/>
                          <a:pt x="0" y="1756"/>
                        </a:cubicBezTo>
                        <a:cubicBezTo>
                          <a:pt x="0" y="3142"/>
                          <a:pt x="1395" y="4529"/>
                          <a:pt x="3588" y="5321"/>
                        </a:cubicBezTo>
                        <a:cubicBezTo>
                          <a:pt x="2392" y="5321"/>
                          <a:pt x="1395" y="5718"/>
                          <a:pt x="598" y="6708"/>
                        </a:cubicBezTo>
                        <a:cubicBezTo>
                          <a:pt x="0" y="9085"/>
                          <a:pt x="2591" y="10670"/>
                          <a:pt x="5183" y="12056"/>
                        </a:cubicBezTo>
                        <a:cubicBezTo>
                          <a:pt x="7973" y="13443"/>
                          <a:pt x="11362" y="13839"/>
                          <a:pt x="12358" y="118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86" name="Freeform 4085">
                    <a:extLst>
                      <a:ext uri="{FF2B5EF4-FFF2-40B4-BE49-F238E27FC236}">
                        <a16:creationId xmlns:a16="http://schemas.microsoft.com/office/drawing/2014/main" id="{57205819-AAC6-F47E-60A7-B205403406A4}"/>
                      </a:ext>
                    </a:extLst>
                  </p:cNvPr>
                  <p:cNvSpPr/>
                  <p:nvPr/>
                </p:nvSpPr>
                <p:spPr>
                  <a:xfrm>
                    <a:off x="2123347" y="6340069"/>
                    <a:ext cx="9672" cy="8089"/>
                  </a:xfrm>
                  <a:custGeom>
                    <a:avLst/>
                    <a:gdLst>
                      <a:gd name="connsiteX0" fmla="*/ 650 w 9672"/>
                      <a:gd name="connsiteY0" fmla="*/ 4707 h 8089"/>
                      <a:gd name="connsiteX1" fmla="*/ 6431 w 9672"/>
                      <a:gd name="connsiteY1" fmla="*/ 8074 h 8089"/>
                      <a:gd name="connsiteX2" fmla="*/ 8424 w 9672"/>
                      <a:gd name="connsiteY2" fmla="*/ 1339 h 8089"/>
                      <a:gd name="connsiteX3" fmla="*/ 8225 w 9672"/>
                      <a:gd name="connsiteY3" fmla="*/ 1141 h 8089"/>
                      <a:gd name="connsiteX4" fmla="*/ 650 w 9672"/>
                      <a:gd name="connsiteY4" fmla="*/ 4707 h 8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72" h="8089">
                        <a:moveTo>
                          <a:pt x="650" y="4707"/>
                        </a:moveTo>
                        <a:cubicBezTo>
                          <a:pt x="1448" y="6489"/>
                          <a:pt x="4238" y="8272"/>
                          <a:pt x="6431" y="8074"/>
                        </a:cubicBezTo>
                        <a:cubicBezTo>
                          <a:pt x="11613" y="7678"/>
                          <a:pt x="9221" y="4112"/>
                          <a:pt x="8424" y="1339"/>
                        </a:cubicBezTo>
                        <a:lnTo>
                          <a:pt x="8225" y="1141"/>
                        </a:lnTo>
                        <a:cubicBezTo>
                          <a:pt x="2843" y="-444"/>
                          <a:pt x="-1742" y="-1236"/>
                          <a:pt x="650" y="47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87" name="Freeform 4086">
                    <a:extLst>
                      <a:ext uri="{FF2B5EF4-FFF2-40B4-BE49-F238E27FC236}">
                        <a16:creationId xmlns:a16="http://schemas.microsoft.com/office/drawing/2014/main" id="{AA520646-43F2-60F6-D900-0C92421FE20A}"/>
                      </a:ext>
                    </a:extLst>
                  </p:cNvPr>
                  <p:cNvSpPr/>
                  <p:nvPr/>
                </p:nvSpPr>
                <p:spPr>
                  <a:xfrm>
                    <a:off x="2197238" y="6380788"/>
                    <a:ext cx="12944" cy="6571"/>
                  </a:xfrm>
                  <a:custGeom>
                    <a:avLst/>
                    <a:gdLst>
                      <a:gd name="connsiteX0" fmla="*/ 2305 w 12944"/>
                      <a:gd name="connsiteY0" fmla="*/ 5785 h 6571"/>
                      <a:gd name="connsiteX1" fmla="*/ 12669 w 12944"/>
                      <a:gd name="connsiteY1" fmla="*/ 4200 h 6571"/>
                      <a:gd name="connsiteX2" fmla="*/ 10477 w 12944"/>
                      <a:gd name="connsiteY2" fmla="*/ 436 h 6571"/>
                      <a:gd name="connsiteX3" fmla="*/ 311 w 12944"/>
                      <a:gd name="connsiteY3" fmla="*/ 2814 h 6571"/>
                      <a:gd name="connsiteX4" fmla="*/ 2305 w 12944"/>
                      <a:gd name="connsiteY4" fmla="*/ 5785 h 65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944" h="6571">
                        <a:moveTo>
                          <a:pt x="2305" y="5785"/>
                        </a:moveTo>
                        <a:cubicBezTo>
                          <a:pt x="6690" y="7172"/>
                          <a:pt x="10477" y="6775"/>
                          <a:pt x="12669" y="4200"/>
                        </a:cubicBezTo>
                        <a:cubicBezTo>
                          <a:pt x="13467" y="3210"/>
                          <a:pt x="12470" y="1031"/>
                          <a:pt x="10477" y="436"/>
                        </a:cubicBezTo>
                        <a:cubicBezTo>
                          <a:pt x="5892" y="-752"/>
                          <a:pt x="2504" y="635"/>
                          <a:pt x="311" y="2814"/>
                        </a:cubicBezTo>
                        <a:cubicBezTo>
                          <a:pt x="-685" y="3606"/>
                          <a:pt x="909" y="4794"/>
                          <a:pt x="2305" y="57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88" name="Freeform 4087">
                    <a:extLst>
                      <a:ext uri="{FF2B5EF4-FFF2-40B4-BE49-F238E27FC236}">
                        <a16:creationId xmlns:a16="http://schemas.microsoft.com/office/drawing/2014/main" id="{8F049EEE-C545-F1FA-2E6B-168B193376AC}"/>
                      </a:ext>
                    </a:extLst>
                  </p:cNvPr>
                  <p:cNvSpPr/>
                  <p:nvPr/>
                </p:nvSpPr>
                <p:spPr>
                  <a:xfrm>
                    <a:off x="2149917" y="6487449"/>
                    <a:ext cx="14206" cy="8322"/>
                  </a:xfrm>
                  <a:custGeom>
                    <a:avLst/>
                    <a:gdLst>
                      <a:gd name="connsiteX0" fmla="*/ 9760 w 14206"/>
                      <a:gd name="connsiteY0" fmla="*/ 5695 h 8322"/>
                      <a:gd name="connsiteX1" fmla="*/ 14145 w 14206"/>
                      <a:gd name="connsiteY1" fmla="*/ 4308 h 8322"/>
                      <a:gd name="connsiteX2" fmla="*/ 11155 w 14206"/>
                      <a:gd name="connsiteY2" fmla="*/ 743 h 8322"/>
                      <a:gd name="connsiteX3" fmla="*/ 5773 w 14206"/>
                      <a:gd name="connsiteY3" fmla="*/ 743 h 8322"/>
                      <a:gd name="connsiteX4" fmla="*/ 192 w 14206"/>
                      <a:gd name="connsiteY4" fmla="*/ 3912 h 8322"/>
                      <a:gd name="connsiteX5" fmla="*/ 2584 w 14206"/>
                      <a:gd name="connsiteY5" fmla="*/ 7676 h 8322"/>
                      <a:gd name="connsiteX6" fmla="*/ 9760 w 14206"/>
                      <a:gd name="connsiteY6" fmla="*/ 5695 h 8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206" h="8322">
                        <a:moveTo>
                          <a:pt x="9760" y="5695"/>
                        </a:moveTo>
                        <a:cubicBezTo>
                          <a:pt x="11953" y="6091"/>
                          <a:pt x="13746" y="5893"/>
                          <a:pt x="14145" y="4308"/>
                        </a:cubicBezTo>
                        <a:cubicBezTo>
                          <a:pt x="14544" y="2922"/>
                          <a:pt x="12949" y="1535"/>
                          <a:pt x="11155" y="743"/>
                        </a:cubicBezTo>
                        <a:cubicBezTo>
                          <a:pt x="9162" y="-248"/>
                          <a:pt x="6770" y="-248"/>
                          <a:pt x="5773" y="743"/>
                        </a:cubicBezTo>
                        <a:cubicBezTo>
                          <a:pt x="2584" y="347"/>
                          <a:pt x="1189" y="2129"/>
                          <a:pt x="192" y="3912"/>
                        </a:cubicBezTo>
                        <a:cubicBezTo>
                          <a:pt x="-406" y="5101"/>
                          <a:pt x="392" y="6884"/>
                          <a:pt x="2584" y="7676"/>
                        </a:cubicBezTo>
                        <a:cubicBezTo>
                          <a:pt x="6371" y="9261"/>
                          <a:pt x="8365" y="7676"/>
                          <a:pt x="9760" y="56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89" name="Freeform 4088">
                    <a:extLst>
                      <a:ext uri="{FF2B5EF4-FFF2-40B4-BE49-F238E27FC236}">
                        <a16:creationId xmlns:a16="http://schemas.microsoft.com/office/drawing/2014/main" id="{03B9D533-2A65-C55A-C612-FD8017687332}"/>
                      </a:ext>
                    </a:extLst>
                  </p:cNvPr>
                  <p:cNvSpPr/>
                  <p:nvPr/>
                </p:nvSpPr>
                <p:spPr>
                  <a:xfrm>
                    <a:off x="2152576" y="6272906"/>
                    <a:ext cx="10643" cy="7478"/>
                  </a:xfrm>
                  <a:custGeom>
                    <a:avLst/>
                    <a:gdLst>
                      <a:gd name="connsiteX0" fmla="*/ 125 w 10643"/>
                      <a:gd name="connsiteY0" fmla="*/ 2143 h 7478"/>
                      <a:gd name="connsiteX1" fmla="*/ 3912 w 10643"/>
                      <a:gd name="connsiteY1" fmla="*/ 6897 h 7478"/>
                      <a:gd name="connsiteX2" fmla="*/ 10291 w 10643"/>
                      <a:gd name="connsiteY2" fmla="*/ 5709 h 7478"/>
                      <a:gd name="connsiteX3" fmla="*/ 7699 w 10643"/>
                      <a:gd name="connsiteY3" fmla="*/ 1153 h 7478"/>
                      <a:gd name="connsiteX4" fmla="*/ 125 w 10643"/>
                      <a:gd name="connsiteY4" fmla="*/ 2143 h 7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643" h="7478">
                        <a:moveTo>
                          <a:pt x="125" y="2143"/>
                        </a:moveTo>
                        <a:cubicBezTo>
                          <a:pt x="-473" y="3728"/>
                          <a:pt x="1122" y="5511"/>
                          <a:pt x="3912" y="6897"/>
                        </a:cubicBezTo>
                        <a:cubicBezTo>
                          <a:pt x="6703" y="7888"/>
                          <a:pt x="9095" y="7690"/>
                          <a:pt x="10291" y="5709"/>
                        </a:cubicBezTo>
                        <a:cubicBezTo>
                          <a:pt x="11287" y="4124"/>
                          <a:pt x="10091" y="2143"/>
                          <a:pt x="7699" y="1153"/>
                        </a:cubicBezTo>
                        <a:cubicBezTo>
                          <a:pt x="4510" y="-432"/>
                          <a:pt x="1122" y="-630"/>
                          <a:pt x="125" y="21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90" name="Freeform 4089">
                    <a:extLst>
                      <a:ext uri="{FF2B5EF4-FFF2-40B4-BE49-F238E27FC236}">
                        <a16:creationId xmlns:a16="http://schemas.microsoft.com/office/drawing/2014/main" id="{7C994EB6-8760-C84B-1846-01B8C307FDFF}"/>
                      </a:ext>
                    </a:extLst>
                  </p:cNvPr>
                  <p:cNvSpPr/>
                  <p:nvPr/>
                </p:nvSpPr>
                <p:spPr>
                  <a:xfrm>
                    <a:off x="2224645" y="6192179"/>
                    <a:ext cx="9609" cy="9294"/>
                  </a:xfrm>
                  <a:custGeom>
                    <a:avLst/>
                    <a:gdLst>
                      <a:gd name="connsiteX0" fmla="*/ 9381 w 9609"/>
                      <a:gd name="connsiteY0" fmla="*/ 7201 h 9294"/>
                      <a:gd name="connsiteX1" fmla="*/ 4398 w 9609"/>
                      <a:gd name="connsiteY1" fmla="*/ 267 h 9294"/>
                      <a:gd name="connsiteX2" fmla="*/ 13 w 9609"/>
                      <a:gd name="connsiteY2" fmla="*/ 1456 h 9294"/>
                      <a:gd name="connsiteX3" fmla="*/ 5793 w 9609"/>
                      <a:gd name="connsiteY3" fmla="*/ 8983 h 9294"/>
                      <a:gd name="connsiteX4" fmla="*/ 9381 w 9609"/>
                      <a:gd name="connsiteY4" fmla="*/ 7201 h 92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09" h="9294">
                        <a:moveTo>
                          <a:pt x="9381" y="7201"/>
                        </a:moveTo>
                        <a:cubicBezTo>
                          <a:pt x="10178" y="4229"/>
                          <a:pt x="8982" y="1852"/>
                          <a:pt x="4398" y="267"/>
                        </a:cubicBezTo>
                        <a:cubicBezTo>
                          <a:pt x="2006" y="-327"/>
                          <a:pt x="-187" y="69"/>
                          <a:pt x="13" y="1456"/>
                        </a:cubicBezTo>
                        <a:cubicBezTo>
                          <a:pt x="212" y="4229"/>
                          <a:pt x="2205" y="7201"/>
                          <a:pt x="5793" y="8983"/>
                        </a:cubicBezTo>
                        <a:cubicBezTo>
                          <a:pt x="7986" y="9974"/>
                          <a:pt x="9182" y="8389"/>
                          <a:pt x="9381" y="72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91" name="Freeform 4090">
                    <a:extLst>
                      <a:ext uri="{FF2B5EF4-FFF2-40B4-BE49-F238E27FC236}">
                        <a16:creationId xmlns:a16="http://schemas.microsoft.com/office/drawing/2014/main" id="{7A9C9962-159D-BA89-B637-2C484B8D5DD5}"/>
                      </a:ext>
                    </a:extLst>
                  </p:cNvPr>
                  <p:cNvSpPr/>
                  <p:nvPr/>
                </p:nvSpPr>
                <p:spPr>
                  <a:xfrm>
                    <a:off x="2266503" y="6257706"/>
                    <a:ext cx="9380" cy="6847"/>
                  </a:xfrm>
                  <a:custGeom>
                    <a:avLst/>
                    <a:gdLst>
                      <a:gd name="connsiteX0" fmla="*/ 4398 w 9380"/>
                      <a:gd name="connsiteY0" fmla="*/ 6646 h 6847"/>
                      <a:gd name="connsiteX1" fmla="*/ 9381 w 9380"/>
                      <a:gd name="connsiteY1" fmla="*/ 4863 h 6847"/>
                      <a:gd name="connsiteX2" fmla="*/ 5195 w 9380"/>
                      <a:gd name="connsiteY2" fmla="*/ 307 h 6847"/>
                      <a:gd name="connsiteX3" fmla="*/ 13 w 9380"/>
                      <a:gd name="connsiteY3" fmla="*/ 2090 h 6847"/>
                      <a:gd name="connsiteX4" fmla="*/ 4398 w 9380"/>
                      <a:gd name="connsiteY4" fmla="*/ 6646 h 68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80" h="6847">
                        <a:moveTo>
                          <a:pt x="4398" y="6646"/>
                        </a:moveTo>
                        <a:cubicBezTo>
                          <a:pt x="6989" y="7042"/>
                          <a:pt x="9381" y="7042"/>
                          <a:pt x="9381" y="4863"/>
                        </a:cubicBezTo>
                        <a:cubicBezTo>
                          <a:pt x="9381" y="2882"/>
                          <a:pt x="7986" y="1100"/>
                          <a:pt x="5195" y="307"/>
                        </a:cubicBezTo>
                        <a:cubicBezTo>
                          <a:pt x="2404" y="-485"/>
                          <a:pt x="411" y="307"/>
                          <a:pt x="13" y="2090"/>
                        </a:cubicBezTo>
                        <a:cubicBezTo>
                          <a:pt x="-187" y="4071"/>
                          <a:pt x="2006" y="5655"/>
                          <a:pt x="4398" y="66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92" name="Freeform 4091">
                    <a:extLst>
                      <a:ext uri="{FF2B5EF4-FFF2-40B4-BE49-F238E27FC236}">
                        <a16:creationId xmlns:a16="http://schemas.microsoft.com/office/drawing/2014/main" id="{B9B47133-5DC4-B6A1-0EED-1A00EC92EF7B}"/>
                      </a:ext>
                    </a:extLst>
                  </p:cNvPr>
                  <p:cNvSpPr/>
                  <p:nvPr/>
                </p:nvSpPr>
                <p:spPr>
                  <a:xfrm>
                    <a:off x="2147462" y="6330417"/>
                    <a:ext cx="11080" cy="6568"/>
                  </a:xfrm>
                  <a:custGeom>
                    <a:avLst/>
                    <a:gdLst>
                      <a:gd name="connsiteX0" fmla="*/ 11019 w 11080"/>
                      <a:gd name="connsiteY0" fmla="*/ 4455 h 6568"/>
                      <a:gd name="connsiteX1" fmla="*/ 7830 w 11080"/>
                      <a:gd name="connsiteY1" fmla="*/ 889 h 6568"/>
                      <a:gd name="connsiteX2" fmla="*/ 56 w 11080"/>
                      <a:gd name="connsiteY2" fmla="*/ 2276 h 6568"/>
                      <a:gd name="connsiteX3" fmla="*/ 3644 w 11080"/>
                      <a:gd name="connsiteY3" fmla="*/ 5842 h 6568"/>
                      <a:gd name="connsiteX4" fmla="*/ 11019 w 11080"/>
                      <a:gd name="connsiteY4" fmla="*/ 4455 h 65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80" h="6568">
                        <a:moveTo>
                          <a:pt x="11019" y="4455"/>
                        </a:moveTo>
                        <a:cubicBezTo>
                          <a:pt x="11417" y="3068"/>
                          <a:pt x="9823" y="1484"/>
                          <a:pt x="7830" y="889"/>
                        </a:cubicBezTo>
                        <a:cubicBezTo>
                          <a:pt x="4441" y="-299"/>
                          <a:pt x="853" y="-695"/>
                          <a:pt x="56" y="2276"/>
                        </a:cubicBezTo>
                        <a:cubicBezTo>
                          <a:pt x="-343" y="3663"/>
                          <a:pt x="1451" y="5049"/>
                          <a:pt x="3644" y="5842"/>
                        </a:cubicBezTo>
                        <a:cubicBezTo>
                          <a:pt x="6833" y="6634"/>
                          <a:pt x="10421" y="7426"/>
                          <a:pt x="11019" y="44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93" name="Freeform 4092">
                    <a:extLst>
                      <a:ext uri="{FF2B5EF4-FFF2-40B4-BE49-F238E27FC236}">
                        <a16:creationId xmlns:a16="http://schemas.microsoft.com/office/drawing/2014/main" id="{E346BD47-E764-1907-D14B-F851AF1B3F7B}"/>
                      </a:ext>
                    </a:extLst>
                  </p:cNvPr>
                  <p:cNvSpPr/>
                  <p:nvPr/>
                </p:nvSpPr>
                <p:spPr>
                  <a:xfrm>
                    <a:off x="2107004" y="6420986"/>
                    <a:ext cx="15199" cy="9602"/>
                  </a:xfrm>
                  <a:custGeom>
                    <a:avLst/>
                    <a:gdLst>
                      <a:gd name="connsiteX0" fmla="*/ 15200 w 15199"/>
                      <a:gd name="connsiteY0" fmla="*/ 7779 h 9602"/>
                      <a:gd name="connsiteX1" fmla="*/ 8223 w 15199"/>
                      <a:gd name="connsiteY1" fmla="*/ 846 h 9602"/>
                      <a:gd name="connsiteX2" fmla="*/ 5632 w 15199"/>
                      <a:gd name="connsiteY2" fmla="*/ 648 h 9602"/>
                      <a:gd name="connsiteX3" fmla="*/ 5632 w 15199"/>
                      <a:gd name="connsiteY3" fmla="*/ 648 h 9602"/>
                      <a:gd name="connsiteX4" fmla="*/ 51 w 15199"/>
                      <a:gd name="connsiteY4" fmla="*/ 1242 h 9602"/>
                      <a:gd name="connsiteX5" fmla="*/ 4436 w 15199"/>
                      <a:gd name="connsiteY5" fmla="*/ 6590 h 9602"/>
                      <a:gd name="connsiteX6" fmla="*/ 8024 w 15199"/>
                      <a:gd name="connsiteY6" fmla="*/ 6986 h 9602"/>
                      <a:gd name="connsiteX7" fmla="*/ 11612 w 15199"/>
                      <a:gd name="connsiteY7" fmla="*/ 9165 h 9602"/>
                      <a:gd name="connsiteX8" fmla="*/ 15200 w 15199"/>
                      <a:gd name="connsiteY8" fmla="*/ 7779 h 9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199" h="9602">
                        <a:moveTo>
                          <a:pt x="15200" y="7779"/>
                        </a:moveTo>
                        <a:cubicBezTo>
                          <a:pt x="15200" y="4610"/>
                          <a:pt x="12608" y="2233"/>
                          <a:pt x="8223" y="846"/>
                        </a:cubicBezTo>
                        <a:cubicBezTo>
                          <a:pt x="7227" y="450"/>
                          <a:pt x="6429" y="450"/>
                          <a:pt x="5632" y="648"/>
                        </a:cubicBezTo>
                        <a:lnTo>
                          <a:pt x="5632" y="648"/>
                        </a:lnTo>
                        <a:cubicBezTo>
                          <a:pt x="3041" y="-541"/>
                          <a:pt x="1247" y="54"/>
                          <a:pt x="51" y="1242"/>
                        </a:cubicBezTo>
                        <a:cubicBezTo>
                          <a:pt x="-348" y="3619"/>
                          <a:pt x="1645" y="5204"/>
                          <a:pt x="4436" y="6590"/>
                        </a:cubicBezTo>
                        <a:cubicBezTo>
                          <a:pt x="5632" y="7185"/>
                          <a:pt x="7027" y="7383"/>
                          <a:pt x="8024" y="6986"/>
                        </a:cubicBezTo>
                        <a:cubicBezTo>
                          <a:pt x="9020" y="7779"/>
                          <a:pt x="10216" y="8571"/>
                          <a:pt x="11612" y="9165"/>
                        </a:cubicBezTo>
                        <a:cubicBezTo>
                          <a:pt x="13605" y="10156"/>
                          <a:pt x="15200" y="9364"/>
                          <a:pt x="15200" y="777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94" name="Freeform 4093">
                    <a:extLst>
                      <a:ext uri="{FF2B5EF4-FFF2-40B4-BE49-F238E27FC236}">
                        <a16:creationId xmlns:a16="http://schemas.microsoft.com/office/drawing/2014/main" id="{F46BD48F-CC35-1A30-145E-E81AD323508A}"/>
                      </a:ext>
                    </a:extLst>
                  </p:cNvPr>
                  <p:cNvSpPr/>
                  <p:nvPr/>
                </p:nvSpPr>
                <p:spPr>
                  <a:xfrm>
                    <a:off x="2125393" y="6287843"/>
                    <a:ext cx="12722" cy="6774"/>
                  </a:xfrm>
                  <a:custGeom>
                    <a:avLst/>
                    <a:gdLst>
                      <a:gd name="connsiteX0" fmla="*/ 2392 w 12722"/>
                      <a:gd name="connsiteY0" fmla="*/ 6222 h 6774"/>
                      <a:gd name="connsiteX1" fmla="*/ 7973 w 12722"/>
                      <a:gd name="connsiteY1" fmla="*/ 5826 h 6774"/>
                      <a:gd name="connsiteX2" fmla="*/ 12558 w 12722"/>
                      <a:gd name="connsiteY2" fmla="*/ 5231 h 6774"/>
                      <a:gd name="connsiteX3" fmla="*/ 8172 w 12722"/>
                      <a:gd name="connsiteY3" fmla="*/ 279 h 6774"/>
                      <a:gd name="connsiteX4" fmla="*/ 4385 w 12722"/>
                      <a:gd name="connsiteY4" fmla="*/ 1072 h 6774"/>
                      <a:gd name="connsiteX5" fmla="*/ 1196 w 12722"/>
                      <a:gd name="connsiteY5" fmla="*/ 675 h 6774"/>
                      <a:gd name="connsiteX6" fmla="*/ 0 w 12722"/>
                      <a:gd name="connsiteY6" fmla="*/ 4637 h 6774"/>
                      <a:gd name="connsiteX7" fmla="*/ 2392 w 12722"/>
                      <a:gd name="connsiteY7" fmla="*/ 6222 h 67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722" h="6774">
                        <a:moveTo>
                          <a:pt x="2392" y="6222"/>
                        </a:moveTo>
                        <a:cubicBezTo>
                          <a:pt x="4585" y="7014"/>
                          <a:pt x="6777" y="7014"/>
                          <a:pt x="7973" y="5826"/>
                        </a:cubicBezTo>
                        <a:cubicBezTo>
                          <a:pt x="9966" y="6420"/>
                          <a:pt x="11960" y="6618"/>
                          <a:pt x="12558" y="5231"/>
                        </a:cubicBezTo>
                        <a:cubicBezTo>
                          <a:pt x="13355" y="2854"/>
                          <a:pt x="11162" y="1270"/>
                          <a:pt x="8172" y="279"/>
                        </a:cubicBezTo>
                        <a:cubicBezTo>
                          <a:pt x="6378" y="-315"/>
                          <a:pt x="4784" y="81"/>
                          <a:pt x="4385" y="1072"/>
                        </a:cubicBezTo>
                        <a:cubicBezTo>
                          <a:pt x="3189" y="675"/>
                          <a:pt x="2193" y="477"/>
                          <a:pt x="1196" y="675"/>
                        </a:cubicBezTo>
                        <a:cubicBezTo>
                          <a:pt x="797" y="2062"/>
                          <a:pt x="399" y="3251"/>
                          <a:pt x="0" y="4637"/>
                        </a:cubicBezTo>
                        <a:cubicBezTo>
                          <a:pt x="199" y="5231"/>
                          <a:pt x="1196" y="5826"/>
                          <a:pt x="2392" y="62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95" name="Freeform 4094">
                    <a:extLst>
                      <a:ext uri="{FF2B5EF4-FFF2-40B4-BE49-F238E27FC236}">
                        <a16:creationId xmlns:a16="http://schemas.microsoft.com/office/drawing/2014/main" id="{155C58FF-D516-72FA-F247-522EA2AAC779}"/>
                      </a:ext>
                    </a:extLst>
                  </p:cNvPr>
                  <p:cNvSpPr/>
                  <p:nvPr/>
                </p:nvSpPr>
                <p:spPr>
                  <a:xfrm>
                    <a:off x="2105400" y="6379642"/>
                    <a:ext cx="14584" cy="11373"/>
                  </a:xfrm>
                  <a:custGeom>
                    <a:avLst/>
                    <a:gdLst>
                      <a:gd name="connsiteX0" fmla="*/ 61 w 14584"/>
                      <a:gd name="connsiteY0" fmla="*/ 2176 h 11373"/>
                      <a:gd name="connsiteX1" fmla="*/ 4047 w 14584"/>
                      <a:gd name="connsiteY1" fmla="*/ 6534 h 11373"/>
                      <a:gd name="connsiteX2" fmla="*/ 5642 w 14584"/>
                      <a:gd name="connsiteY2" fmla="*/ 6732 h 11373"/>
                      <a:gd name="connsiteX3" fmla="*/ 8632 w 14584"/>
                      <a:gd name="connsiteY3" fmla="*/ 10694 h 11373"/>
                      <a:gd name="connsiteX4" fmla="*/ 14412 w 14584"/>
                      <a:gd name="connsiteY4" fmla="*/ 9703 h 11373"/>
                      <a:gd name="connsiteX5" fmla="*/ 12020 w 14584"/>
                      <a:gd name="connsiteY5" fmla="*/ 5940 h 11373"/>
                      <a:gd name="connsiteX6" fmla="*/ 10027 w 14584"/>
                      <a:gd name="connsiteY6" fmla="*/ 5147 h 11373"/>
                      <a:gd name="connsiteX7" fmla="*/ 5442 w 14584"/>
                      <a:gd name="connsiteY7" fmla="*/ 195 h 11373"/>
                      <a:gd name="connsiteX8" fmla="*/ 61 w 14584"/>
                      <a:gd name="connsiteY8" fmla="*/ 2176 h 113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584" h="11373">
                        <a:moveTo>
                          <a:pt x="61" y="2176"/>
                        </a:moveTo>
                        <a:cubicBezTo>
                          <a:pt x="-338" y="4157"/>
                          <a:pt x="1257" y="5544"/>
                          <a:pt x="4047" y="6534"/>
                        </a:cubicBezTo>
                        <a:lnTo>
                          <a:pt x="5642" y="6732"/>
                        </a:lnTo>
                        <a:cubicBezTo>
                          <a:pt x="5044" y="8317"/>
                          <a:pt x="6240" y="9703"/>
                          <a:pt x="8632" y="10694"/>
                        </a:cubicBezTo>
                        <a:cubicBezTo>
                          <a:pt x="11422" y="11882"/>
                          <a:pt x="13415" y="11486"/>
                          <a:pt x="14412" y="9703"/>
                        </a:cubicBezTo>
                        <a:cubicBezTo>
                          <a:pt x="15010" y="8317"/>
                          <a:pt x="14013" y="6732"/>
                          <a:pt x="12020" y="5940"/>
                        </a:cubicBezTo>
                        <a:cubicBezTo>
                          <a:pt x="11422" y="5544"/>
                          <a:pt x="10625" y="5345"/>
                          <a:pt x="10027" y="5147"/>
                        </a:cubicBezTo>
                        <a:cubicBezTo>
                          <a:pt x="10824" y="2770"/>
                          <a:pt x="8233" y="1186"/>
                          <a:pt x="5442" y="195"/>
                        </a:cubicBezTo>
                        <a:cubicBezTo>
                          <a:pt x="2652" y="-399"/>
                          <a:pt x="459" y="393"/>
                          <a:pt x="61" y="21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96" name="Freeform 4095">
                    <a:extLst>
                      <a:ext uri="{FF2B5EF4-FFF2-40B4-BE49-F238E27FC236}">
                        <a16:creationId xmlns:a16="http://schemas.microsoft.com/office/drawing/2014/main" id="{898F4578-8C99-AA96-9BD4-452B630B6355}"/>
                      </a:ext>
                    </a:extLst>
                  </p:cNvPr>
                  <p:cNvSpPr/>
                  <p:nvPr/>
                </p:nvSpPr>
                <p:spPr>
                  <a:xfrm>
                    <a:off x="2220768" y="6337612"/>
                    <a:ext cx="9116" cy="6713"/>
                  </a:xfrm>
                  <a:custGeom>
                    <a:avLst/>
                    <a:gdLst>
                      <a:gd name="connsiteX0" fmla="*/ 8873 w 9116"/>
                      <a:gd name="connsiteY0" fmla="*/ 5184 h 6713"/>
                      <a:gd name="connsiteX1" fmla="*/ 5883 w 9116"/>
                      <a:gd name="connsiteY1" fmla="*/ 627 h 6713"/>
                      <a:gd name="connsiteX2" fmla="*/ 302 w 9116"/>
                      <a:gd name="connsiteY2" fmla="*/ 1618 h 6713"/>
                      <a:gd name="connsiteX3" fmla="*/ 3292 w 9116"/>
                      <a:gd name="connsiteY3" fmla="*/ 6174 h 6713"/>
                      <a:gd name="connsiteX4" fmla="*/ 8873 w 9116"/>
                      <a:gd name="connsiteY4" fmla="*/ 5184 h 67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16" h="6713">
                        <a:moveTo>
                          <a:pt x="8873" y="5184"/>
                        </a:moveTo>
                        <a:cubicBezTo>
                          <a:pt x="9670" y="3401"/>
                          <a:pt x="8474" y="1816"/>
                          <a:pt x="5883" y="627"/>
                        </a:cubicBezTo>
                        <a:cubicBezTo>
                          <a:pt x="3292" y="-561"/>
                          <a:pt x="1298" y="33"/>
                          <a:pt x="302" y="1618"/>
                        </a:cubicBezTo>
                        <a:cubicBezTo>
                          <a:pt x="-695" y="3401"/>
                          <a:pt x="900" y="4985"/>
                          <a:pt x="3292" y="6174"/>
                        </a:cubicBezTo>
                        <a:cubicBezTo>
                          <a:pt x="5883" y="7164"/>
                          <a:pt x="8075" y="6768"/>
                          <a:pt x="8873" y="51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97" name="Freeform 4096">
                    <a:extLst>
                      <a:ext uri="{FF2B5EF4-FFF2-40B4-BE49-F238E27FC236}">
                        <a16:creationId xmlns:a16="http://schemas.microsoft.com/office/drawing/2014/main" id="{187E8A69-6148-2D7C-4A5F-60C52A0571E7}"/>
                      </a:ext>
                    </a:extLst>
                  </p:cNvPr>
                  <p:cNvSpPr/>
                  <p:nvPr/>
                </p:nvSpPr>
                <p:spPr>
                  <a:xfrm>
                    <a:off x="2244493" y="6266168"/>
                    <a:ext cx="7927" cy="6445"/>
                  </a:xfrm>
                  <a:custGeom>
                    <a:avLst/>
                    <a:gdLst>
                      <a:gd name="connsiteX0" fmla="*/ 2688 w 7927"/>
                      <a:gd name="connsiteY0" fmla="*/ 5910 h 6445"/>
                      <a:gd name="connsiteX1" fmla="*/ 7472 w 7927"/>
                      <a:gd name="connsiteY1" fmla="*/ 5316 h 6445"/>
                      <a:gd name="connsiteX2" fmla="*/ 5279 w 7927"/>
                      <a:gd name="connsiteY2" fmla="*/ 561 h 6445"/>
                      <a:gd name="connsiteX3" fmla="*/ 496 w 7927"/>
                      <a:gd name="connsiteY3" fmla="*/ 1156 h 6445"/>
                      <a:gd name="connsiteX4" fmla="*/ 2688 w 7927"/>
                      <a:gd name="connsiteY4" fmla="*/ 5910 h 6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27" h="6445">
                        <a:moveTo>
                          <a:pt x="2688" y="5910"/>
                        </a:moveTo>
                        <a:cubicBezTo>
                          <a:pt x="4881" y="6702"/>
                          <a:pt x="6675" y="6702"/>
                          <a:pt x="7472" y="5316"/>
                        </a:cubicBezTo>
                        <a:cubicBezTo>
                          <a:pt x="8469" y="3731"/>
                          <a:pt x="7871" y="1750"/>
                          <a:pt x="5279" y="561"/>
                        </a:cubicBezTo>
                        <a:cubicBezTo>
                          <a:pt x="3286" y="-429"/>
                          <a:pt x="1293" y="-33"/>
                          <a:pt x="496" y="1156"/>
                        </a:cubicBezTo>
                        <a:cubicBezTo>
                          <a:pt x="-501" y="2938"/>
                          <a:pt x="-102" y="4523"/>
                          <a:pt x="2688" y="59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98" name="Freeform 4097">
                    <a:extLst>
                      <a:ext uri="{FF2B5EF4-FFF2-40B4-BE49-F238E27FC236}">
                        <a16:creationId xmlns:a16="http://schemas.microsoft.com/office/drawing/2014/main" id="{F176649E-E8A8-B863-BB40-25E69493D0B4}"/>
                      </a:ext>
                    </a:extLst>
                  </p:cNvPr>
                  <p:cNvSpPr/>
                  <p:nvPr/>
                </p:nvSpPr>
                <p:spPr>
                  <a:xfrm>
                    <a:off x="2238934" y="6279620"/>
                    <a:ext cx="9590" cy="6062"/>
                  </a:xfrm>
                  <a:custGeom>
                    <a:avLst/>
                    <a:gdLst>
                      <a:gd name="connsiteX0" fmla="*/ 2068 w 9590"/>
                      <a:gd name="connsiteY0" fmla="*/ 4739 h 6062"/>
                      <a:gd name="connsiteX1" fmla="*/ 9244 w 9590"/>
                      <a:gd name="connsiteY1" fmla="*/ 5135 h 6062"/>
                      <a:gd name="connsiteX2" fmla="*/ 7649 w 9590"/>
                      <a:gd name="connsiteY2" fmla="*/ 1372 h 6062"/>
                      <a:gd name="connsiteX3" fmla="*/ 473 w 9590"/>
                      <a:gd name="connsiteY3" fmla="*/ 1173 h 6062"/>
                      <a:gd name="connsiteX4" fmla="*/ 2068 w 9590"/>
                      <a:gd name="connsiteY4" fmla="*/ 4739 h 6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90" h="6062">
                        <a:moveTo>
                          <a:pt x="2068" y="4739"/>
                        </a:moveTo>
                        <a:cubicBezTo>
                          <a:pt x="4859" y="6324"/>
                          <a:pt x="7450" y="6522"/>
                          <a:pt x="9244" y="5135"/>
                        </a:cubicBezTo>
                        <a:cubicBezTo>
                          <a:pt x="10041" y="3749"/>
                          <a:pt x="9443" y="2362"/>
                          <a:pt x="7649" y="1372"/>
                        </a:cubicBezTo>
                        <a:cubicBezTo>
                          <a:pt x="4859" y="-213"/>
                          <a:pt x="2068" y="-609"/>
                          <a:pt x="473" y="1173"/>
                        </a:cubicBezTo>
                        <a:cubicBezTo>
                          <a:pt x="-523" y="2164"/>
                          <a:pt x="75" y="3749"/>
                          <a:pt x="2068" y="47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99" name="Freeform 4098">
                    <a:extLst>
                      <a:ext uri="{FF2B5EF4-FFF2-40B4-BE49-F238E27FC236}">
                        <a16:creationId xmlns:a16="http://schemas.microsoft.com/office/drawing/2014/main" id="{2CEAAF9A-1EA6-6F4F-BB15-C887E189BF1E}"/>
                      </a:ext>
                    </a:extLst>
                  </p:cNvPr>
                  <p:cNvSpPr/>
                  <p:nvPr/>
                </p:nvSpPr>
                <p:spPr>
                  <a:xfrm>
                    <a:off x="2238374" y="6228151"/>
                    <a:ext cx="9306" cy="6901"/>
                  </a:xfrm>
                  <a:custGeom>
                    <a:avLst/>
                    <a:gdLst>
                      <a:gd name="connsiteX0" fmla="*/ 3027 w 9306"/>
                      <a:gd name="connsiteY0" fmla="*/ 5695 h 6901"/>
                      <a:gd name="connsiteX1" fmla="*/ 9007 w 9306"/>
                      <a:gd name="connsiteY1" fmla="*/ 5695 h 6901"/>
                      <a:gd name="connsiteX2" fmla="*/ 6615 w 9306"/>
                      <a:gd name="connsiteY2" fmla="*/ 941 h 6901"/>
                      <a:gd name="connsiteX3" fmla="*/ 436 w 9306"/>
                      <a:gd name="connsiteY3" fmla="*/ 1139 h 6901"/>
                      <a:gd name="connsiteX4" fmla="*/ 3027 w 9306"/>
                      <a:gd name="connsiteY4" fmla="*/ 5695 h 6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06" h="6901">
                        <a:moveTo>
                          <a:pt x="3027" y="5695"/>
                        </a:moveTo>
                        <a:cubicBezTo>
                          <a:pt x="5220" y="6884"/>
                          <a:pt x="7811" y="7676"/>
                          <a:pt x="9007" y="5695"/>
                        </a:cubicBezTo>
                        <a:cubicBezTo>
                          <a:pt x="9804" y="4110"/>
                          <a:pt x="9007" y="2130"/>
                          <a:pt x="6615" y="941"/>
                        </a:cubicBezTo>
                        <a:cubicBezTo>
                          <a:pt x="4223" y="-248"/>
                          <a:pt x="2031" y="-446"/>
                          <a:pt x="436" y="1139"/>
                        </a:cubicBezTo>
                        <a:cubicBezTo>
                          <a:pt x="-760" y="2922"/>
                          <a:pt x="635" y="4506"/>
                          <a:pt x="3027" y="56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00" name="Freeform 4099">
                    <a:extLst>
                      <a:ext uri="{FF2B5EF4-FFF2-40B4-BE49-F238E27FC236}">
                        <a16:creationId xmlns:a16="http://schemas.microsoft.com/office/drawing/2014/main" id="{B0896D30-62BB-9EEC-6AE3-41FC1B2C7229}"/>
                      </a:ext>
                    </a:extLst>
                  </p:cNvPr>
                  <p:cNvSpPr/>
                  <p:nvPr/>
                </p:nvSpPr>
                <p:spPr>
                  <a:xfrm>
                    <a:off x="2227984" y="6248801"/>
                    <a:ext cx="15210" cy="6977"/>
                  </a:xfrm>
                  <a:custGeom>
                    <a:avLst/>
                    <a:gdLst>
                      <a:gd name="connsiteX0" fmla="*/ 15210 w 15210"/>
                      <a:gd name="connsiteY0" fmla="*/ 4458 h 6977"/>
                      <a:gd name="connsiteX1" fmla="*/ 12021 w 15210"/>
                      <a:gd name="connsiteY1" fmla="*/ 892 h 6977"/>
                      <a:gd name="connsiteX2" fmla="*/ 6839 w 15210"/>
                      <a:gd name="connsiteY2" fmla="*/ 1685 h 6977"/>
                      <a:gd name="connsiteX3" fmla="*/ 3251 w 15210"/>
                      <a:gd name="connsiteY3" fmla="*/ 100 h 6977"/>
                      <a:gd name="connsiteX4" fmla="*/ 62 w 15210"/>
                      <a:gd name="connsiteY4" fmla="*/ 2279 h 6977"/>
                      <a:gd name="connsiteX5" fmla="*/ 4247 w 15210"/>
                      <a:gd name="connsiteY5" fmla="*/ 6835 h 6977"/>
                      <a:gd name="connsiteX6" fmla="*/ 8234 w 15210"/>
                      <a:gd name="connsiteY6" fmla="*/ 5250 h 6977"/>
                      <a:gd name="connsiteX7" fmla="*/ 8234 w 15210"/>
                      <a:gd name="connsiteY7" fmla="*/ 5052 h 6977"/>
                      <a:gd name="connsiteX8" fmla="*/ 9828 w 15210"/>
                      <a:gd name="connsiteY8" fmla="*/ 5844 h 6977"/>
                      <a:gd name="connsiteX9" fmla="*/ 15210 w 15210"/>
                      <a:gd name="connsiteY9" fmla="*/ 4458 h 6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210" h="6977">
                        <a:moveTo>
                          <a:pt x="15210" y="4458"/>
                        </a:moveTo>
                        <a:cubicBezTo>
                          <a:pt x="15210" y="2873"/>
                          <a:pt x="14014" y="1487"/>
                          <a:pt x="12021" y="892"/>
                        </a:cubicBezTo>
                        <a:cubicBezTo>
                          <a:pt x="9629" y="100"/>
                          <a:pt x="7636" y="298"/>
                          <a:pt x="6839" y="1685"/>
                        </a:cubicBezTo>
                        <a:cubicBezTo>
                          <a:pt x="6041" y="892"/>
                          <a:pt x="4845" y="298"/>
                          <a:pt x="3251" y="100"/>
                        </a:cubicBezTo>
                        <a:cubicBezTo>
                          <a:pt x="1257" y="-296"/>
                          <a:pt x="-337" y="496"/>
                          <a:pt x="62" y="2279"/>
                        </a:cubicBezTo>
                        <a:cubicBezTo>
                          <a:pt x="460" y="4062"/>
                          <a:pt x="1257" y="5844"/>
                          <a:pt x="4247" y="6835"/>
                        </a:cubicBezTo>
                        <a:cubicBezTo>
                          <a:pt x="6440" y="7231"/>
                          <a:pt x="8035" y="6835"/>
                          <a:pt x="8234" y="5250"/>
                        </a:cubicBezTo>
                        <a:lnTo>
                          <a:pt x="8234" y="5052"/>
                        </a:lnTo>
                        <a:cubicBezTo>
                          <a:pt x="8633" y="5250"/>
                          <a:pt x="9231" y="5646"/>
                          <a:pt x="9828" y="5844"/>
                        </a:cubicBezTo>
                        <a:cubicBezTo>
                          <a:pt x="12220" y="6439"/>
                          <a:pt x="14214" y="6241"/>
                          <a:pt x="15210" y="44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01" name="Freeform 4100">
                    <a:extLst>
                      <a:ext uri="{FF2B5EF4-FFF2-40B4-BE49-F238E27FC236}">
                        <a16:creationId xmlns:a16="http://schemas.microsoft.com/office/drawing/2014/main" id="{FAAD1AE7-4E4B-C02B-C179-23F69BEB86B4}"/>
                      </a:ext>
                    </a:extLst>
                  </p:cNvPr>
                  <p:cNvSpPr/>
                  <p:nvPr/>
                </p:nvSpPr>
                <p:spPr>
                  <a:xfrm>
                    <a:off x="2152821" y="6407466"/>
                    <a:ext cx="9167" cy="7558"/>
                  </a:xfrm>
                  <a:custGeom>
                    <a:avLst/>
                    <a:gdLst>
                      <a:gd name="connsiteX0" fmla="*/ 5859 w 9167"/>
                      <a:gd name="connsiteY0" fmla="*/ 1094 h 7558"/>
                      <a:gd name="connsiteX1" fmla="*/ 278 w 9167"/>
                      <a:gd name="connsiteY1" fmla="*/ 1292 h 7558"/>
                      <a:gd name="connsiteX2" fmla="*/ 3866 w 9167"/>
                      <a:gd name="connsiteY2" fmla="*/ 6838 h 7558"/>
                      <a:gd name="connsiteX3" fmla="*/ 8650 w 9167"/>
                      <a:gd name="connsiteY3" fmla="*/ 6640 h 7558"/>
                      <a:gd name="connsiteX4" fmla="*/ 5859 w 9167"/>
                      <a:gd name="connsiteY4" fmla="*/ 1094 h 75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67" h="7558">
                        <a:moveTo>
                          <a:pt x="5859" y="1094"/>
                        </a:moveTo>
                        <a:cubicBezTo>
                          <a:pt x="3667" y="-94"/>
                          <a:pt x="1076" y="-689"/>
                          <a:pt x="278" y="1292"/>
                        </a:cubicBezTo>
                        <a:cubicBezTo>
                          <a:pt x="-719" y="3471"/>
                          <a:pt x="1076" y="5254"/>
                          <a:pt x="3866" y="6838"/>
                        </a:cubicBezTo>
                        <a:cubicBezTo>
                          <a:pt x="5859" y="7829"/>
                          <a:pt x="7653" y="7829"/>
                          <a:pt x="8650" y="6640"/>
                        </a:cubicBezTo>
                        <a:cubicBezTo>
                          <a:pt x="10045" y="4659"/>
                          <a:pt x="8451" y="2679"/>
                          <a:pt x="5859" y="10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02" name="Freeform 4101">
                    <a:extLst>
                      <a:ext uri="{FF2B5EF4-FFF2-40B4-BE49-F238E27FC236}">
                        <a16:creationId xmlns:a16="http://schemas.microsoft.com/office/drawing/2014/main" id="{3436E9FD-138C-F3D0-03BC-6E9943426115}"/>
                      </a:ext>
                    </a:extLst>
                  </p:cNvPr>
                  <p:cNvSpPr/>
                  <p:nvPr/>
                </p:nvSpPr>
                <p:spPr>
                  <a:xfrm>
                    <a:off x="2140940" y="6434787"/>
                    <a:ext cx="9567" cy="6913"/>
                  </a:xfrm>
                  <a:custGeom>
                    <a:avLst/>
                    <a:gdLst>
                      <a:gd name="connsiteX0" fmla="*/ 5780 w 9567"/>
                      <a:gd name="connsiteY0" fmla="*/ 6656 h 6913"/>
                      <a:gd name="connsiteX1" fmla="*/ 9568 w 9567"/>
                      <a:gd name="connsiteY1" fmla="*/ 5071 h 6913"/>
                      <a:gd name="connsiteX2" fmla="*/ 3987 w 9567"/>
                      <a:gd name="connsiteY2" fmla="*/ 119 h 6913"/>
                      <a:gd name="connsiteX3" fmla="*/ 0 w 9567"/>
                      <a:gd name="connsiteY3" fmla="*/ 1902 h 6913"/>
                      <a:gd name="connsiteX4" fmla="*/ 5780 w 9567"/>
                      <a:gd name="connsiteY4" fmla="*/ 6656 h 69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67" h="6913">
                        <a:moveTo>
                          <a:pt x="5780" y="6656"/>
                        </a:moveTo>
                        <a:cubicBezTo>
                          <a:pt x="7774" y="7250"/>
                          <a:pt x="9568" y="6854"/>
                          <a:pt x="9568" y="5071"/>
                        </a:cubicBezTo>
                        <a:cubicBezTo>
                          <a:pt x="9368" y="2496"/>
                          <a:pt x="6976" y="911"/>
                          <a:pt x="3987" y="119"/>
                        </a:cubicBezTo>
                        <a:cubicBezTo>
                          <a:pt x="1993" y="-277"/>
                          <a:pt x="598" y="317"/>
                          <a:pt x="0" y="1902"/>
                        </a:cubicBezTo>
                        <a:cubicBezTo>
                          <a:pt x="199" y="4477"/>
                          <a:pt x="2591" y="5863"/>
                          <a:pt x="5780" y="66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03" name="Freeform 4102">
                    <a:extLst>
                      <a:ext uri="{FF2B5EF4-FFF2-40B4-BE49-F238E27FC236}">
                        <a16:creationId xmlns:a16="http://schemas.microsoft.com/office/drawing/2014/main" id="{77384D27-C3AC-FAC0-B432-E00120516BD1}"/>
                      </a:ext>
                    </a:extLst>
                  </p:cNvPr>
                  <p:cNvSpPr/>
                  <p:nvPr/>
                </p:nvSpPr>
                <p:spPr>
                  <a:xfrm>
                    <a:off x="2181974" y="6256379"/>
                    <a:ext cx="9124" cy="6077"/>
                  </a:xfrm>
                  <a:custGeom>
                    <a:avLst/>
                    <a:gdLst>
                      <a:gd name="connsiteX0" fmla="*/ 8997 w 9124"/>
                      <a:gd name="connsiteY0" fmla="*/ 4408 h 6077"/>
                      <a:gd name="connsiteX1" fmla="*/ 6207 w 9124"/>
                      <a:gd name="connsiteY1" fmla="*/ 842 h 6077"/>
                      <a:gd name="connsiteX2" fmla="*/ 227 w 9124"/>
                      <a:gd name="connsiteY2" fmla="*/ 1238 h 6077"/>
                      <a:gd name="connsiteX3" fmla="*/ 3017 w 9124"/>
                      <a:gd name="connsiteY3" fmla="*/ 5398 h 6077"/>
                      <a:gd name="connsiteX4" fmla="*/ 8997 w 9124"/>
                      <a:gd name="connsiteY4" fmla="*/ 4408 h 60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24" h="6077">
                        <a:moveTo>
                          <a:pt x="8997" y="4408"/>
                        </a:moveTo>
                        <a:cubicBezTo>
                          <a:pt x="9595" y="2823"/>
                          <a:pt x="8000" y="1634"/>
                          <a:pt x="6207" y="842"/>
                        </a:cubicBezTo>
                        <a:cubicBezTo>
                          <a:pt x="3815" y="-149"/>
                          <a:pt x="1223" y="-545"/>
                          <a:pt x="227" y="1238"/>
                        </a:cubicBezTo>
                        <a:cubicBezTo>
                          <a:pt x="-571" y="3021"/>
                          <a:pt x="825" y="4605"/>
                          <a:pt x="3017" y="5398"/>
                        </a:cubicBezTo>
                        <a:cubicBezTo>
                          <a:pt x="6207" y="6586"/>
                          <a:pt x="8200" y="6190"/>
                          <a:pt x="8997" y="440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04" name="Freeform 4103">
                    <a:extLst>
                      <a:ext uri="{FF2B5EF4-FFF2-40B4-BE49-F238E27FC236}">
                        <a16:creationId xmlns:a16="http://schemas.microsoft.com/office/drawing/2014/main" id="{EB787EB7-7B02-DE2B-F026-72A42735F4C8}"/>
                      </a:ext>
                    </a:extLst>
                  </p:cNvPr>
                  <p:cNvSpPr/>
                  <p:nvPr/>
                </p:nvSpPr>
                <p:spPr>
                  <a:xfrm>
                    <a:off x="2230239" y="6108455"/>
                    <a:ext cx="19108" cy="17133"/>
                  </a:xfrm>
                  <a:custGeom>
                    <a:avLst/>
                    <a:gdLst>
                      <a:gd name="connsiteX0" fmla="*/ 13554 w 19108"/>
                      <a:gd name="connsiteY0" fmla="*/ 16443 h 17133"/>
                      <a:gd name="connsiteX1" fmla="*/ 18936 w 19108"/>
                      <a:gd name="connsiteY1" fmla="*/ 15650 h 17133"/>
                      <a:gd name="connsiteX2" fmla="*/ 16544 w 19108"/>
                      <a:gd name="connsiteY2" fmla="*/ 11887 h 17133"/>
                      <a:gd name="connsiteX3" fmla="*/ 11760 w 19108"/>
                      <a:gd name="connsiteY3" fmla="*/ 11094 h 17133"/>
                      <a:gd name="connsiteX4" fmla="*/ 11760 w 19108"/>
                      <a:gd name="connsiteY4" fmla="*/ 10896 h 17133"/>
                      <a:gd name="connsiteX5" fmla="*/ 9966 w 19108"/>
                      <a:gd name="connsiteY5" fmla="*/ 7331 h 17133"/>
                      <a:gd name="connsiteX6" fmla="*/ 11561 w 19108"/>
                      <a:gd name="connsiteY6" fmla="*/ 5944 h 17133"/>
                      <a:gd name="connsiteX7" fmla="*/ 11561 w 19108"/>
                      <a:gd name="connsiteY7" fmla="*/ 4954 h 17133"/>
                      <a:gd name="connsiteX8" fmla="*/ 13753 w 19108"/>
                      <a:gd name="connsiteY8" fmla="*/ 5746 h 17133"/>
                      <a:gd name="connsiteX9" fmla="*/ 17541 w 19108"/>
                      <a:gd name="connsiteY9" fmla="*/ 4161 h 17133"/>
                      <a:gd name="connsiteX10" fmla="*/ 12757 w 19108"/>
                      <a:gd name="connsiteY10" fmla="*/ 200 h 17133"/>
                      <a:gd name="connsiteX11" fmla="*/ 8770 w 19108"/>
                      <a:gd name="connsiteY11" fmla="*/ 1784 h 17133"/>
                      <a:gd name="connsiteX12" fmla="*/ 8770 w 19108"/>
                      <a:gd name="connsiteY12" fmla="*/ 1784 h 17133"/>
                      <a:gd name="connsiteX13" fmla="*/ 7973 w 19108"/>
                      <a:gd name="connsiteY13" fmla="*/ 1388 h 17133"/>
                      <a:gd name="connsiteX14" fmla="*/ 1794 w 19108"/>
                      <a:gd name="connsiteY14" fmla="*/ 1784 h 17133"/>
                      <a:gd name="connsiteX15" fmla="*/ 1993 w 19108"/>
                      <a:gd name="connsiteY15" fmla="*/ 4161 h 17133"/>
                      <a:gd name="connsiteX16" fmla="*/ 0 w 19108"/>
                      <a:gd name="connsiteY16" fmla="*/ 5746 h 17133"/>
                      <a:gd name="connsiteX17" fmla="*/ 7774 w 19108"/>
                      <a:gd name="connsiteY17" fmla="*/ 12481 h 17133"/>
                      <a:gd name="connsiteX18" fmla="*/ 9966 w 19108"/>
                      <a:gd name="connsiteY18" fmla="*/ 12679 h 17133"/>
                      <a:gd name="connsiteX19" fmla="*/ 13554 w 19108"/>
                      <a:gd name="connsiteY19" fmla="*/ 16443 h 171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9108" h="17133">
                        <a:moveTo>
                          <a:pt x="13554" y="16443"/>
                        </a:moveTo>
                        <a:cubicBezTo>
                          <a:pt x="16145" y="17631"/>
                          <a:pt x="18139" y="17235"/>
                          <a:pt x="18936" y="15650"/>
                        </a:cubicBezTo>
                        <a:cubicBezTo>
                          <a:pt x="19534" y="14462"/>
                          <a:pt x="18537" y="12877"/>
                          <a:pt x="16544" y="11887"/>
                        </a:cubicBezTo>
                        <a:cubicBezTo>
                          <a:pt x="14949" y="11094"/>
                          <a:pt x="13155" y="10698"/>
                          <a:pt x="11760" y="11094"/>
                        </a:cubicBezTo>
                        <a:cubicBezTo>
                          <a:pt x="11760" y="11094"/>
                          <a:pt x="11760" y="11094"/>
                          <a:pt x="11760" y="10896"/>
                        </a:cubicBezTo>
                        <a:cubicBezTo>
                          <a:pt x="11760" y="9510"/>
                          <a:pt x="10963" y="8321"/>
                          <a:pt x="9966" y="7331"/>
                        </a:cubicBezTo>
                        <a:cubicBezTo>
                          <a:pt x="10764" y="7133"/>
                          <a:pt x="11362" y="6538"/>
                          <a:pt x="11561" y="5944"/>
                        </a:cubicBezTo>
                        <a:cubicBezTo>
                          <a:pt x="11760" y="5548"/>
                          <a:pt x="11561" y="5350"/>
                          <a:pt x="11561" y="4954"/>
                        </a:cubicBezTo>
                        <a:cubicBezTo>
                          <a:pt x="12159" y="5152"/>
                          <a:pt x="12956" y="5548"/>
                          <a:pt x="13753" y="5746"/>
                        </a:cubicBezTo>
                        <a:cubicBezTo>
                          <a:pt x="16145" y="6340"/>
                          <a:pt x="17541" y="5746"/>
                          <a:pt x="17541" y="4161"/>
                        </a:cubicBezTo>
                        <a:cubicBezTo>
                          <a:pt x="17541" y="1982"/>
                          <a:pt x="15348" y="794"/>
                          <a:pt x="12757" y="200"/>
                        </a:cubicBezTo>
                        <a:cubicBezTo>
                          <a:pt x="10564" y="-395"/>
                          <a:pt x="9169" y="398"/>
                          <a:pt x="8770" y="1784"/>
                        </a:cubicBezTo>
                        <a:lnTo>
                          <a:pt x="8770" y="1784"/>
                        </a:lnTo>
                        <a:lnTo>
                          <a:pt x="7973" y="1388"/>
                        </a:lnTo>
                        <a:cubicBezTo>
                          <a:pt x="5581" y="596"/>
                          <a:pt x="2791" y="200"/>
                          <a:pt x="1794" y="1784"/>
                        </a:cubicBezTo>
                        <a:cubicBezTo>
                          <a:pt x="1196" y="2775"/>
                          <a:pt x="1594" y="3369"/>
                          <a:pt x="1993" y="4161"/>
                        </a:cubicBezTo>
                        <a:cubicBezTo>
                          <a:pt x="1196" y="4359"/>
                          <a:pt x="399" y="4756"/>
                          <a:pt x="0" y="5746"/>
                        </a:cubicBezTo>
                        <a:cubicBezTo>
                          <a:pt x="1395" y="8519"/>
                          <a:pt x="3787" y="11094"/>
                          <a:pt x="7774" y="12481"/>
                        </a:cubicBezTo>
                        <a:cubicBezTo>
                          <a:pt x="8571" y="12877"/>
                          <a:pt x="9368" y="12877"/>
                          <a:pt x="9966" y="12679"/>
                        </a:cubicBezTo>
                        <a:cubicBezTo>
                          <a:pt x="9966" y="14264"/>
                          <a:pt x="11760" y="15452"/>
                          <a:pt x="13554" y="164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05" name="Freeform 4104">
                    <a:extLst>
                      <a:ext uri="{FF2B5EF4-FFF2-40B4-BE49-F238E27FC236}">
                        <a16:creationId xmlns:a16="http://schemas.microsoft.com/office/drawing/2014/main" id="{A6EB2D99-D9BB-45B0-5754-1EA0F38F10CC}"/>
                      </a:ext>
                    </a:extLst>
                  </p:cNvPr>
                  <p:cNvSpPr/>
                  <p:nvPr/>
                </p:nvSpPr>
                <p:spPr>
                  <a:xfrm>
                    <a:off x="2186451" y="6102834"/>
                    <a:ext cx="9683" cy="6513"/>
                  </a:xfrm>
                  <a:custGeom>
                    <a:avLst/>
                    <a:gdLst>
                      <a:gd name="connsiteX0" fmla="*/ 2527 w 9683"/>
                      <a:gd name="connsiteY0" fmla="*/ 5622 h 6513"/>
                      <a:gd name="connsiteX1" fmla="*/ 8706 w 9683"/>
                      <a:gd name="connsiteY1" fmla="*/ 5622 h 6513"/>
                      <a:gd name="connsiteX2" fmla="*/ 7311 w 9683"/>
                      <a:gd name="connsiteY2" fmla="*/ 1066 h 6513"/>
                      <a:gd name="connsiteX3" fmla="*/ 933 w 9683"/>
                      <a:gd name="connsiteY3" fmla="*/ 868 h 6513"/>
                      <a:gd name="connsiteX4" fmla="*/ 2527 w 9683"/>
                      <a:gd name="connsiteY4" fmla="*/ 5622 h 65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683" h="6513">
                        <a:moveTo>
                          <a:pt x="2527" y="5622"/>
                        </a:moveTo>
                        <a:cubicBezTo>
                          <a:pt x="4919" y="6811"/>
                          <a:pt x="7112" y="6811"/>
                          <a:pt x="8706" y="5622"/>
                        </a:cubicBezTo>
                        <a:cubicBezTo>
                          <a:pt x="10500" y="4236"/>
                          <a:pt x="9703" y="2651"/>
                          <a:pt x="7311" y="1066"/>
                        </a:cubicBezTo>
                        <a:cubicBezTo>
                          <a:pt x="4919" y="-320"/>
                          <a:pt x="2527" y="-320"/>
                          <a:pt x="933" y="868"/>
                        </a:cubicBezTo>
                        <a:cubicBezTo>
                          <a:pt x="-662" y="2255"/>
                          <a:pt x="-263" y="4037"/>
                          <a:pt x="2527" y="56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06" name="Freeform 4105">
                    <a:extLst>
                      <a:ext uri="{FF2B5EF4-FFF2-40B4-BE49-F238E27FC236}">
                        <a16:creationId xmlns:a16="http://schemas.microsoft.com/office/drawing/2014/main" id="{B98ADD1A-23BB-9F6B-81EF-68613FA68175}"/>
                      </a:ext>
                    </a:extLst>
                  </p:cNvPr>
                  <p:cNvSpPr/>
                  <p:nvPr/>
                </p:nvSpPr>
                <p:spPr>
                  <a:xfrm>
                    <a:off x="2131572" y="6337973"/>
                    <a:ext cx="13893" cy="10013"/>
                  </a:xfrm>
                  <a:custGeom>
                    <a:avLst/>
                    <a:gdLst>
                      <a:gd name="connsiteX0" fmla="*/ 10166 w 13893"/>
                      <a:gd name="connsiteY0" fmla="*/ 2247 h 10013"/>
                      <a:gd name="connsiteX1" fmla="*/ 2791 w 13893"/>
                      <a:gd name="connsiteY1" fmla="*/ 465 h 10013"/>
                      <a:gd name="connsiteX2" fmla="*/ 0 w 13893"/>
                      <a:gd name="connsiteY2" fmla="*/ 3238 h 10013"/>
                      <a:gd name="connsiteX3" fmla="*/ 199 w 13893"/>
                      <a:gd name="connsiteY3" fmla="*/ 3436 h 10013"/>
                      <a:gd name="connsiteX4" fmla="*/ 3987 w 13893"/>
                      <a:gd name="connsiteY4" fmla="*/ 5417 h 10013"/>
                      <a:gd name="connsiteX5" fmla="*/ 5382 w 13893"/>
                      <a:gd name="connsiteY5" fmla="*/ 6011 h 10013"/>
                      <a:gd name="connsiteX6" fmla="*/ 8970 w 13893"/>
                      <a:gd name="connsiteY6" fmla="*/ 9577 h 10013"/>
                      <a:gd name="connsiteX7" fmla="*/ 13754 w 13893"/>
                      <a:gd name="connsiteY7" fmla="*/ 8784 h 10013"/>
                      <a:gd name="connsiteX8" fmla="*/ 10963 w 13893"/>
                      <a:gd name="connsiteY8" fmla="*/ 4823 h 10013"/>
                      <a:gd name="connsiteX9" fmla="*/ 10166 w 13893"/>
                      <a:gd name="connsiteY9" fmla="*/ 2247 h 10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3893" h="10013">
                        <a:moveTo>
                          <a:pt x="10166" y="2247"/>
                        </a:moveTo>
                        <a:cubicBezTo>
                          <a:pt x="7973" y="-328"/>
                          <a:pt x="5183" y="-328"/>
                          <a:pt x="2791" y="465"/>
                        </a:cubicBezTo>
                        <a:cubicBezTo>
                          <a:pt x="1395" y="861"/>
                          <a:pt x="997" y="2247"/>
                          <a:pt x="0" y="3238"/>
                        </a:cubicBezTo>
                        <a:lnTo>
                          <a:pt x="199" y="3436"/>
                        </a:lnTo>
                        <a:lnTo>
                          <a:pt x="3987" y="5417"/>
                        </a:lnTo>
                        <a:lnTo>
                          <a:pt x="5382" y="6011"/>
                        </a:lnTo>
                        <a:cubicBezTo>
                          <a:pt x="5183" y="7596"/>
                          <a:pt x="7176" y="8784"/>
                          <a:pt x="8970" y="9577"/>
                        </a:cubicBezTo>
                        <a:cubicBezTo>
                          <a:pt x="11162" y="10171"/>
                          <a:pt x="13156" y="10369"/>
                          <a:pt x="13754" y="8784"/>
                        </a:cubicBezTo>
                        <a:cubicBezTo>
                          <a:pt x="14352" y="7002"/>
                          <a:pt x="12956" y="5813"/>
                          <a:pt x="10963" y="4823"/>
                        </a:cubicBezTo>
                        <a:cubicBezTo>
                          <a:pt x="11162" y="4228"/>
                          <a:pt x="10963" y="3238"/>
                          <a:pt x="10166" y="22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07" name="Freeform 4106">
                    <a:extLst>
                      <a:ext uri="{FF2B5EF4-FFF2-40B4-BE49-F238E27FC236}">
                        <a16:creationId xmlns:a16="http://schemas.microsoft.com/office/drawing/2014/main" id="{B0DA4EC6-F935-C5CF-15F7-D376E3106FA9}"/>
                      </a:ext>
                    </a:extLst>
                  </p:cNvPr>
                  <p:cNvSpPr/>
                  <p:nvPr/>
                </p:nvSpPr>
                <p:spPr>
                  <a:xfrm>
                    <a:off x="2104464" y="6351115"/>
                    <a:ext cx="2065" cy="3763"/>
                  </a:xfrm>
                  <a:custGeom>
                    <a:avLst/>
                    <a:gdLst>
                      <a:gd name="connsiteX0" fmla="*/ 1196 w 2065"/>
                      <a:gd name="connsiteY0" fmla="*/ 0 h 3763"/>
                      <a:gd name="connsiteX1" fmla="*/ 0 w 2065"/>
                      <a:gd name="connsiteY1" fmla="*/ 3764 h 3763"/>
                      <a:gd name="connsiteX2" fmla="*/ 1993 w 2065"/>
                      <a:gd name="connsiteY2" fmla="*/ 2971 h 3763"/>
                      <a:gd name="connsiteX3" fmla="*/ 1196 w 2065"/>
                      <a:gd name="connsiteY3" fmla="*/ 0 h 37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65" h="3763">
                        <a:moveTo>
                          <a:pt x="1196" y="0"/>
                        </a:moveTo>
                        <a:cubicBezTo>
                          <a:pt x="797" y="1188"/>
                          <a:pt x="399" y="2575"/>
                          <a:pt x="0" y="3764"/>
                        </a:cubicBezTo>
                        <a:cubicBezTo>
                          <a:pt x="797" y="3764"/>
                          <a:pt x="1395" y="3566"/>
                          <a:pt x="1993" y="2971"/>
                        </a:cubicBezTo>
                        <a:cubicBezTo>
                          <a:pt x="2193" y="1981"/>
                          <a:pt x="1993" y="792"/>
                          <a:pt x="1196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08" name="Freeform 4107">
                    <a:extLst>
                      <a:ext uri="{FF2B5EF4-FFF2-40B4-BE49-F238E27FC236}">
                        <a16:creationId xmlns:a16="http://schemas.microsoft.com/office/drawing/2014/main" id="{EE490311-1EEE-B7CA-F161-DC08D9E59755}"/>
                      </a:ext>
                    </a:extLst>
                  </p:cNvPr>
                  <p:cNvSpPr/>
                  <p:nvPr/>
                </p:nvSpPr>
                <p:spPr>
                  <a:xfrm>
                    <a:off x="2068784" y="6447465"/>
                    <a:ext cx="9785" cy="7473"/>
                  </a:xfrm>
                  <a:custGeom>
                    <a:avLst/>
                    <a:gdLst>
                      <a:gd name="connsiteX0" fmla="*/ 9767 w 9785"/>
                      <a:gd name="connsiteY0" fmla="*/ 5269 h 7473"/>
                      <a:gd name="connsiteX1" fmla="*/ 5980 w 9785"/>
                      <a:gd name="connsiteY1" fmla="*/ 515 h 7473"/>
                      <a:gd name="connsiteX2" fmla="*/ 2791 w 9785"/>
                      <a:gd name="connsiteY2" fmla="*/ 119 h 7473"/>
                      <a:gd name="connsiteX3" fmla="*/ 0 w 9785"/>
                      <a:gd name="connsiteY3" fmla="*/ 7448 h 7473"/>
                      <a:gd name="connsiteX4" fmla="*/ 2591 w 9785"/>
                      <a:gd name="connsiteY4" fmla="*/ 5467 h 7473"/>
                      <a:gd name="connsiteX5" fmla="*/ 2392 w 9785"/>
                      <a:gd name="connsiteY5" fmla="*/ 4675 h 7473"/>
                      <a:gd name="connsiteX6" fmla="*/ 5382 w 9785"/>
                      <a:gd name="connsiteY6" fmla="*/ 6457 h 7473"/>
                      <a:gd name="connsiteX7" fmla="*/ 9767 w 9785"/>
                      <a:gd name="connsiteY7" fmla="*/ 5269 h 7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785" h="7473">
                        <a:moveTo>
                          <a:pt x="9767" y="5269"/>
                        </a:moveTo>
                        <a:cubicBezTo>
                          <a:pt x="9966" y="3486"/>
                          <a:pt x="8571" y="1505"/>
                          <a:pt x="5980" y="515"/>
                        </a:cubicBezTo>
                        <a:cubicBezTo>
                          <a:pt x="4784" y="-80"/>
                          <a:pt x="3588" y="-80"/>
                          <a:pt x="2791" y="119"/>
                        </a:cubicBezTo>
                        <a:cubicBezTo>
                          <a:pt x="1794" y="2694"/>
                          <a:pt x="997" y="5071"/>
                          <a:pt x="0" y="7448"/>
                        </a:cubicBezTo>
                        <a:cubicBezTo>
                          <a:pt x="1595" y="7646"/>
                          <a:pt x="2392" y="6656"/>
                          <a:pt x="2591" y="5467"/>
                        </a:cubicBezTo>
                        <a:cubicBezTo>
                          <a:pt x="2591" y="5269"/>
                          <a:pt x="2591" y="5071"/>
                          <a:pt x="2392" y="4675"/>
                        </a:cubicBezTo>
                        <a:cubicBezTo>
                          <a:pt x="3189" y="5467"/>
                          <a:pt x="4186" y="6061"/>
                          <a:pt x="5382" y="6457"/>
                        </a:cubicBezTo>
                        <a:cubicBezTo>
                          <a:pt x="7973" y="7250"/>
                          <a:pt x="9568" y="6854"/>
                          <a:pt x="9767" y="52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09" name="Freeform 4108">
                    <a:extLst>
                      <a:ext uri="{FF2B5EF4-FFF2-40B4-BE49-F238E27FC236}">
                        <a16:creationId xmlns:a16="http://schemas.microsoft.com/office/drawing/2014/main" id="{6546F7D4-C5E2-4706-35A4-1148A26174AA}"/>
                      </a:ext>
                    </a:extLst>
                  </p:cNvPr>
                  <p:cNvSpPr/>
                  <p:nvPr/>
                </p:nvSpPr>
                <p:spPr>
                  <a:xfrm>
                    <a:off x="2189783" y="6185327"/>
                    <a:ext cx="9897" cy="6381"/>
                  </a:xfrm>
                  <a:custGeom>
                    <a:avLst/>
                    <a:gdLst>
                      <a:gd name="connsiteX0" fmla="*/ 3580 w 9897"/>
                      <a:gd name="connsiteY0" fmla="*/ 5535 h 6381"/>
                      <a:gd name="connsiteX1" fmla="*/ 9560 w 9897"/>
                      <a:gd name="connsiteY1" fmla="*/ 5138 h 6381"/>
                      <a:gd name="connsiteX2" fmla="*/ 6172 w 9897"/>
                      <a:gd name="connsiteY2" fmla="*/ 780 h 6381"/>
                      <a:gd name="connsiteX3" fmla="*/ 192 w 9897"/>
                      <a:gd name="connsiteY3" fmla="*/ 1177 h 6381"/>
                      <a:gd name="connsiteX4" fmla="*/ 3580 w 9897"/>
                      <a:gd name="connsiteY4" fmla="*/ 5535 h 6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97" h="6381">
                        <a:moveTo>
                          <a:pt x="3580" y="5535"/>
                        </a:moveTo>
                        <a:cubicBezTo>
                          <a:pt x="5972" y="6723"/>
                          <a:pt x="8364" y="6723"/>
                          <a:pt x="9560" y="5138"/>
                        </a:cubicBezTo>
                        <a:cubicBezTo>
                          <a:pt x="10756" y="3356"/>
                          <a:pt x="8564" y="1969"/>
                          <a:pt x="6172" y="780"/>
                        </a:cubicBezTo>
                        <a:cubicBezTo>
                          <a:pt x="3580" y="-408"/>
                          <a:pt x="1587" y="-210"/>
                          <a:pt x="192" y="1177"/>
                        </a:cubicBezTo>
                        <a:cubicBezTo>
                          <a:pt x="-605" y="3157"/>
                          <a:pt x="1189" y="4544"/>
                          <a:pt x="3580" y="55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10" name="Freeform 4109">
                    <a:extLst>
                      <a:ext uri="{FF2B5EF4-FFF2-40B4-BE49-F238E27FC236}">
                        <a16:creationId xmlns:a16="http://schemas.microsoft.com/office/drawing/2014/main" id="{61C36522-155F-AB35-46AF-F8FF3A740AB3}"/>
                      </a:ext>
                    </a:extLst>
                  </p:cNvPr>
                  <p:cNvSpPr/>
                  <p:nvPr/>
                </p:nvSpPr>
                <p:spPr>
                  <a:xfrm>
                    <a:off x="2082151" y="6426115"/>
                    <a:ext cx="9995" cy="6737"/>
                  </a:xfrm>
                  <a:custGeom>
                    <a:avLst/>
                    <a:gdLst>
                      <a:gd name="connsiteX0" fmla="*/ 9556 w 9995"/>
                      <a:gd name="connsiteY0" fmla="*/ 5622 h 6737"/>
                      <a:gd name="connsiteX1" fmla="*/ 7164 w 9995"/>
                      <a:gd name="connsiteY1" fmla="*/ 1066 h 6737"/>
                      <a:gd name="connsiteX2" fmla="*/ 188 w 9995"/>
                      <a:gd name="connsiteY2" fmla="*/ 1462 h 6737"/>
                      <a:gd name="connsiteX3" fmla="*/ 4573 w 9995"/>
                      <a:gd name="connsiteY3" fmla="*/ 6216 h 6737"/>
                      <a:gd name="connsiteX4" fmla="*/ 9556 w 9995"/>
                      <a:gd name="connsiteY4" fmla="*/ 5622 h 67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995" h="6737">
                        <a:moveTo>
                          <a:pt x="9556" y="5622"/>
                        </a:moveTo>
                        <a:cubicBezTo>
                          <a:pt x="10752" y="4037"/>
                          <a:pt x="9357" y="2254"/>
                          <a:pt x="7164" y="1066"/>
                        </a:cubicBezTo>
                        <a:cubicBezTo>
                          <a:pt x="4374" y="-321"/>
                          <a:pt x="1184" y="-519"/>
                          <a:pt x="188" y="1462"/>
                        </a:cubicBezTo>
                        <a:cubicBezTo>
                          <a:pt x="-609" y="3047"/>
                          <a:pt x="1184" y="4830"/>
                          <a:pt x="4573" y="6216"/>
                        </a:cubicBezTo>
                        <a:cubicBezTo>
                          <a:pt x="5968" y="6612"/>
                          <a:pt x="8360" y="7405"/>
                          <a:pt x="9556" y="56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11" name="Freeform 4110">
                    <a:extLst>
                      <a:ext uri="{FF2B5EF4-FFF2-40B4-BE49-F238E27FC236}">
                        <a16:creationId xmlns:a16="http://schemas.microsoft.com/office/drawing/2014/main" id="{74A7FF69-84FC-ACD6-ECC9-92DDFEFBDB6A}"/>
                      </a:ext>
                    </a:extLst>
                  </p:cNvPr>
                  <p:cNvSpPr/>
                  <p:nvPr/>
                </p:nvSpPr>
                <p:spPr>
                  <a:xfrm>
                    <a:off x="2182506" y="6168026"/>
                    <a:ext cx="9139" cy="6242"/>
                  </a:xfrm>
                  <a:custGeom>
                    <a:avLst/>
                    <a:gdLst>
                      <a:gd name="connsiteX0" fmla="*/ 492 w 9139"/>
                      <a:gd name="connsiteY0" fmla="*/ 1243 h 6242"/>
                      <a:gd name="connsiteX1" fmla="*/ 3083 w 9139"/>
                      <a:gd name="connsiteY1" fmla="*/ 5799 h 6242"/>
                      <a:gd name="connsiteX2" fmla="*/ 8864 w 9139"/>
                      <a:gd name="connsiteY2" fmla="*/ 4611 h 6242"/>
                      <a:gd name="connsiteX3" fmla="*/ 6671 w 9139"/>
                      <a:gd name="connsiteY3" fmla="*/ 847 h 6242"/>
                      <a:gd name="connsiteX4" fmla="*/ 492 w 9139"/>
                      <a:gd name="connsiteY4" fmla="*/ 1243 h 62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39" h="6242">
                        <a:moveTo>
                          <a:pt x="492" y="1243"/>
                        </a:moveTo>
                        <a:cubicBezTo>
                          <a:pt x="-903" y="2828"/>
                          <a:pt x="891" y="4413"/>
                          <a:pt x="3083" y="5799"/>
                        </a:cubicBezTo>
                        <a:cubicBezTo>
                          <a:pt x="5874" y="6592"/>
                          <a:pt x="7867" y="6394"/>
                          <a:pt x="8864" y="4611"/>
                        </a:cubicBezTo>
                        <a:cubicBezTo>
                          <a:pt x="9661" y="3224"/>
                          <a:pt x="8665" y="1838"/>
                          <a:pt x="6671" y="847"/>
                        </a:cubicBezTo>
                        <a:cubicBezTo>
                          <a:pt x="4080" y="-341"/>
                          <a:pt x="1688" y="-341"/>
                          <a:pt x="492" y="12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12" name="Freeform 4111">
                    <a:extLst>
                      <a:ext uri="{FF2B5EF4-FFF2-40B4-BE49-F238E27FC236}">
                        <a16:creationId xmlns:a16="http://schemas.microsoft.com/office/drawing/2014/main" id="{BD650FBF-40F2-5454-1097-A5CE4AFCA7A9}"/>
                      </a:ext>
                    </a:extLst>
                  </p:cNvPr>
                  <p:cNvSpPr/>
                  <p:nvPr/>
                </p:nvSpPr>
                <p:spPr>
                  <a:xfrm>
                    <a:off x="2168049" y="6149025"/>
                    <a:ext cx="15992" cy="7225"/>
                  </a:xfrm>
                  <a:custGeom>
                    <a:avLst/>
                    <a:gdLst>
                      <a:gd name="connsiteX0" fmla="*/ 4385 w 15992"/>
                      <a:gd name="connsiteY0" fmla="*/ 6577 h 7225"/>
                      <a:gd name="connsiteX1" fmla="*/ 9966 w 15992"/>
                      <a:gd name="connsiteY1" fmla="*/ 5785 h 7225"/>
                      <a:gd name="connsiteX2" fmla="*/ 9767 w 15992"/>
                      <a:gd name="connsiteY2" fmla="*/ 4992 h 7225"/>
                      <a:gd name="connsiteX3" fmla="*/ 11162 w 15992"/>
                      <a:gd name="connsiteY3" fmla="*/ 5785 h 7225"/>
                      <a:gd name="connsiteX4" fmla="*/ 15747 w 15992"/>
                      <a:gd name="connsiteY4" fmla="*/ 5388 h 7225"/>
                      <a:gd name="connsiteX5" fmla="*/ 12956 w 15992"/>
                      <a:gd name="connsiteY5" fmla="*/ 634 h 7225"/>
                      <a:gd name="connsiteX6" fmla="*/ 8372 w 15992"/>
                      <a:gd name="connsiteY6" fmla="*/ 1030 h 7225"/>
                      <a:gd name="connsiteX7" fmla="*/ 8172 w 15992"/>
                      <a:gd name="connsiteY7" fmla="*/ 2615 h 7225"/>
                      <a:gd name="connsiteX8" fmla="*/ 5780 w 15992"/>
                      <a:gd name="connsiteY8" fmla="*/ 1427 h 7225"/>
                      <a:gd name="connsiteX9" fmla="*/ 399 w 15992"/>
                      <a:gd name="connsiteY9" fmla="*/ 1625 h 7225"/>
                      <a:gd name="connsiteX10" fmla="*/ 0 w 15992"/>
                      <a:gd name="connsiteY10" fmla="*/ 2813 h 7225"/>
                      <a:gd name="connsiteX11" fmla="*/ 4385 w 15992"/>
                      <a:gd name="connsiteY11" fmla="*/ 6577 h 7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5992" h="7225">
                        <a:moveTo>
                          <a:pt x="4385" y="6577"/>
                        </a:moveTo>
                        <a:cubicBezTo>
                          <a:pt x="6777" y="7369"/>
                          <a:pt x="8970" y="7765"/>
                          <a:pt x="9966" y="5785"/>
                        </a:cubicBezTo>
                        <a:cubicBezTo>
                          <a:pt x="9966" y="5586"/>
                          <a:pt x="9767" y="5190"/>
                          <a:pt x="9767" y="4992"/>
                        </a:cubicBezTo>
                        <a:cubicBezTo>
                          <a:pt x="10166" y="5190"/>
                          <a:pt x="10564" y="5586"/>
                          <a:pt x="11162" y="5785"/>
                        </a:cubicBezTo>
                        <a:cubicBezTo>
                          <a:pt x="13156" y="6577"/>
                          <a:pt x="15149" y="6973"/>
                          <a:pt x="15747" y="5388"/>
                        </a:cubicBezTo>
                        <a:cubicBezTo>
                          <a:pt x="16544" y="3606"/>
                          <a:pt x="15348" y="2021"/>
                          <a:pt x="12956" y="634"/>
                        </a:cubicBezTo>
                        <a:cubicBezTo>
                          <a:pt x="10963" y="-356"/>
                          <a:pt x="9169" y="-158"/>
                          <a:pt x="8372" y="1030"/>
                        </a:cubicBezTo>
                        <a:cubicBezTo>
                          <a:pt x="7973" y="1625"/>
                          <a:pt x="7973" y="2219"/>
                          <a:pt x="8172" y="2615"/>
                        </a:cubicBezTo>
                        <a:cubicBezTo>
                          <a:pt x="7574" y="2219"/>
                          <a:pt x="6777" y="1823"/>
                          <a:pt x="5780" y="1427"/>
                        </a:cubicBezTo>
                        <a:cubicBezTo>
                          <a:pt x="3588" y="832"/>
                          <a:pt x="1395" y="436"/>
                          <a:pt x="399" y="1625"/>
                        </a:cubicBezTo>
                        <a:cubicBezTo>
                          <a:pt x="199" y="2021"/>
                          <a:pt x="199" y="2417"/>
                          <a:pt x="0" y="2813"/>
                        </a:cubicBezTo>
                        <a:cubicBezTo>
                          <a:pt x="0" y="4596"/>
                          <a:pt x="2193" y="5785"/>
                          <a:pt x="4385" y="65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13" name="Freeform 4112">
                    <a:extLst>
                      <a:ext uri="{FF2B5EF4-FFF2-40B4-BE49-F238E27FC236}">
                        <a16:creationId xmlns:a16="http://schemas.microsoft.com/office/drawing/2014/main" id="{7490E4CB-015B-24F7-A13A-9411E42A7A75}"/>
                      </a:ext>
                    </a:extLst>
                  </p:cNvPr>
                  <p:cNvSpPr/>
                  <p:nvPr/>
                </p:nvSpPr>
                <p:spPr>
                  <a:xfrm>
                    <a:off x="2147839" y="6312907"/>
                    <a:ext cx="9571" cy="6766"/>
                  </a:xfrm>
                  <a:custGeom>
                    <a:avLst/>
                    <a:gdLst>
                      <a:gd name="connsiteX0" fmla="*/ 277 w 9571"/>
                      <a:gd name="connsiteY0" fmla="*/ 1165 h 6766"/>
                      <a:gd name="connsiteX1" fmla="*/ 4064 w 9571"/>
                      <a:gd name="connsiteY1" fmla="*/ 6117 h 6766"/>
                      <a:gd name="connsiteX2" fmla="*/ 9246 w 9571"/>
                      <a:gd name="connsiteY2" fmla="*/ 5325 h 6766"/>
                      <a:gd name="connsiteX3" fmla="*/ 6456 w 9571"/>
                      <a:gd name="connsiteY3" fmla="*/ 769 h 6766"/>
                      <a:gd name="connsiteX4" fmla="*/ 277 w 9571"/>
                      <a:gd name="connsiteY4" fmla="*/ 1165 h 6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71" h="6766">
                        <a:moveTo>
                          <a:pt x="277" y="1165"/>
                        </a:moveTo>
                        <a:cubicBezTo>
                          <a:pt x="-720" y="2750"/>
                          <a:pt x="1074" y="4533"/>
                          <a:pt x="4064" y="6117"/>
                        </a:cubicBezTo>
                        <a:cubicBezTo>
                          <a:pt x="5858" y="6910"/>
                          <a:pt x="8250" y="7306"/>
                          <a:pt x="9246" y="5325"/>
                        </a:cubicBezTo>
                        <a:cubicBezTo>
                          <a:pt x="10243" y="3542"/>
                          <a:pt x="8848" y="1958"/>
                          <a:pt x="6456" y="769"/>
                        </a:cubicBezTo>
                        <a:cubicBezTo>
                          <a:pt x="3865" y="-221"/>
                          <a:pt x="1274" y="-419"/>
                          <a:pt x="277" y="116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14" name="Freeform 4113">
                    <a:extLst>
                      <a:ext uri="{FF2B5EF4-FFF2-40B4-BE49-F238E27FC236}">
                        <a16:creationId xmlns:a16="http://schemas.microsoft.com/office/drawing/2014/main" id="{042A8D1A-EF4B-4817-833C-9AA861037C12}"/>
                      </a:ext>
                    </a:extLst>
                  </p:cNvPr>
                  <p:cNvSpPr/>
                  <p:nvPr/>
                </p:nvSpPr>
                <p:spPr>
                  <a:xfrm>
                    <a:off x="2111620" y="6401525"/>
                    <a:ext cx="11193" cy="10983"/>
                  </a:xfrm>
                  <a:custGeom>
                    <a:avLst/>
                    <a:gdLst>
                      <a:gd name="connsiteX0" fmla="*/ 11181 w 11193"/>
                      <a:gd name="connsiteY0" fmla="*/ 4064 h 10983"/>
                      <a:gd name="connsiteX1" fmla="*/ 6397 w 11193"/>
                      <a:gd name="connsiteY1" fmla="*/ 102 h 10983"/>
                      <a:gd name="connsiteX2" fmla="*/ 2610 w 11193"/>
                      <a:gd name="connsiteY2" fmla="*/ 1885 h 10983"/>
                      <a:gd name="connsiteX3" fmla="*/ 5201 w 11193"/>
                      <a:gd name="connsiteY3" fmla="*/ 5648 h 10983"/>
                      <a:gd name="connsiteX4" fmla="*/ 19 w 11193"/>
                      <a:gd name="connsiteY4" fmla="*/ 7431 h 10983"/>
                      <a:gd name="connsiteX5" fmla="*/ 3009 w 11193"/>
                      <a:gd name="connsiteY5" fmla="*/ 10601 h 10983"/>
                      <a:gd name="connsiteX6" fmla="*/ 8191 w 11193"/>
                      <a:gd name="connsiteY6" fmla="*/ 9016 h 10983"/>
                      <a:gd name="connsiteX7" fmla="*/ 5999 w 11193"/>
                      <a:gd name="connsiteY7" fmla="*/ 5847 h 10983"/>
                      <a:gd name="connsiteX8" fmla="*/ 6597 w 11193"/>
                      <a:gd name="connsiteY8" fmla="*/ 6045 h 10983"/>
                      <a:gd name="connsiteX9" fmla="*/ 11181 w 11193"/>
                      <a:gd name="connsiteY9" fmla="*/ 4064 h 109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1193" h="10983">
                        <a:moveTo>
                          <a:pt x="11181" y="4064"/>
                        </a:moveTo>
                        <a:cubicBezTo>
                          <a:pt x="10982" y="2083"/>
                          <a:pt x="9188" y="696"/>
                          <a:pt x="6397" y="102"/>
                        </a:cubicBezTo>
                        <a:cubicBezTo>
                          <a:pt x="4205" y="-294"/>
                          <a:pt x="3009" y="498"/>
                          <a:pt x="2610" y="1885"/>
                        </a:cubicBezTo>
                        <a:cubicBezTo>
                          <a:pt x="2610" y="3469"/>
                          <a:pt x="3408" y="4856"/>
                          <a:pt x="5201" y="5648"/>
                        </a:cubicBezTo>
                        <a:cubicBezTo>
                          <a:pt x="2610" y="4856"/>
                          <a:pt x="418" y="4856"/>
                          <a:pt x="19" y="7431"/>
                        </a:cubicBezTo>
                        <a:cubicBezTo>
                          <a:pt x="-180" y="8620"/>
                          <a:pt x="1215" y="10006"/>
                          <a:pt x="3009" y="10601"/>
                        </a:cubicBezTo>
                        <a:cubicBezTo>
                          <a:pt x="5600" y="11393"/>
                          <a:pt x="7593" y="10997"/>
                          <a:pt x="8191" y="9016"/>
                        </a:cubicBezTo>
                        <a:cubicBezTo>
                          <a:pt x="8590" y="7629"/>
                          <a:pt x="7593" y="6441"/>
                          <a:pt x="5999" y="5847"/>
                        </a:cubicBezTo>
                        <a:cubicBezTo>
                          <a:pt x="6198" y="5847"/>
                          <a:pt x="6397" y="6045"/>
                          <a:pt x="6597" y="6045"/>
                        </a:cubicBezTo>
                        <a:cubicBezTo>
                          <a:pt x="9188" y="6837"/>
                          <a:pt x="11381" y="6243"/>
                          <a:pt x="11181" y="40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15" name="Freeform 4114">
                    <a:extLst>
                      <a:ext uri="{FF2B5EF4-FFF2-40B4-BE49-F238E27FC236}">
                        <a16:creationId xmlns:a16="http://schemas.microsoft.com/office/drawing/2014/main" id="{71299501-7163-2986-FE58-3BF0CD5ECF6E}"/>
                      </a:ext>
                    </a:extLst>
                  </p:cNvPr>
                  <p:cNvSpPr/>
                  <p:nvPr/>
                </p:nvSpPr>
                <p:spPr>
                  <a:xfrm>
                    <a:off x="2133603" y="6395713"/>
                    <a:ext cx="8727" cy="6281"/>
                  </a:xfrm>
                  <a:custGeom>
                    <a:avLst/>
                    <a:gdLst>
                      <a:gd name="connsiteX0" fmla="*/ 3152 w 8727"/>
                      <a:gd name="connsiteY0" fmla="*/ 5518 h 6281"/>
                      <a:gd name="connsiteX1" fmla="*/ 8533 w 8727"/>
                      <a:gd name="connsiteY1" fmla="*/ 4924 h 6281"/>
                      <a:gd name="connsiteX2" fmla="*/ 6341 w 8727"/>
                      <a:gd name="connsiteY2" fmla="*/ 1160 h 6281"/>
                      <a:gd name="connsiteX3" fmla="*/ 361 w 8727"/>
                      <a:gd name="connsiteY3" fmla="*/ 962 h 6281"/>
                      <a:gd name="connsiteX4" fmla="*/ 3152 w 8727"/>
                      <a:gd name="connsiteY4" fmla="*/ 5518 h 62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27" h="6281">
                        <a:moveTo>
                          <a:pt x="3152" y="5518"/>
                        </a:moveTo>
                        <a:cubicBezTo>
                          <a:pt x="5743" y="6706"/>
                          <a:pt x="7736" y="6508"/>
                          <a:pt x="8533" y="4924"/>
                        </a:cubicBezTo>
                        <a:cubicBezTo>
                          <a:pt x="9131" y="3735"/>
                          <a:pt x="8334" y="2150"/>
                          <a:pt x="6341" y="1160"/>
                        </a:cubicBezTo>
                        <a:cubicBezTo>
                          <a:pt x="4148" y="-29"/>
                          <a:pt x="1756" y="-623"/>
                          <a:pt x="361" y="962"/>
                        </a:cubicBezTo>
                        <a:cubicBezTo>
                          <a:pt x="-835" y="2546"/>
                          <a:pt x="1158" y="4131"/>
                          <a:pt x="3152" y="55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16" name="Freeform 4115">
                    <a:extLst>
                      <a:ext uri="{FF2B5EF4-FFF2-40B4-BE49-F238E27FC236}">
                        <a16:creationId xmlns:a16="http://schemas.microsoft.com/office/drawing/2014/main" id="{258C9B07-4F8A-661B-02BD-F1CCF7B45FED}"/>
                      </a:ext>
                    </a:extLst>
                  </p:cNvPr>
                  <p:cNvSpPr/>
                  <p:nvPr/>
                </p:nvSpPr>
                <p:spPr>
                  <a:xfrm>
                    <a:off x="2306165" y="6220114"/>
                    <a:ext cx="9185" cy="6314"/>
                  </a:xfrm>
                  <a:custGeom>
                    <a:avLst/>
                    <a:gdLst>
                      <a:gd name="connsiteX0" fmla="*/ 4203 w 9185"/>
                      <a:gd name="connsiteY0" fmla="*/ 262 h 6314"/>
                      <a:gd name="connsiteX1" fmla="*/ 17 w 9185"/>
                      <a:gd name="connsiteY1" fmla="*/ 1649 h 6314"/>
                      <a:gd name="connsiteX2" fmla="*/ 4203 w 9185"/>
                      <a:gd name="connsiteY2" fmla="*/ 6205 h 6314"/>
                      <a:gd name="connsiteX3" fmla="*/ 9186 w 9185"/>
                      <a:gd name="connsiteY3" fmla="*/ 4224 h 6314"/>
                      <a:gd name="connsiteX4" fmla="*/ 4203 w 9185"/>
                      <a:gd name="connsiteY4" fmla="*/ 262 h 63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85" h="6314">
                        <a:moveTo>
                          <a:pt x="4203" y="262"/>
                        </a:moveTo>
                        <a:cubicBezTo>
                          <a:pt x="2010" y="-332"/>
                          <a:pt x="216" y="64"/>
                          <a:pt x="17" y="1649"/>
                        </a:cubicBezTo>
                        <a:cubicBezTo>
                          <a:pt x="-183" y="3630"/>
                          <a:pt x="1412" y="5215"/>
                          <a:pt x="4203" y="6205"/>
                        </a:cubicBezTo>
                        <a:cubicBezTo>
                          <a:pt x="6595" y="6403"/>
                          <a:pt x="9186" y="6601"/>
                          <a:pt x="9186" y="4224"/>
                        </a:cubicBezTo>
                        <a:cubicBezTo>
                          <a:pt x="9186" y="1847"/>
                          <a:pt x="6595" y="1055"/>
                          <a:pt x="4203" y="2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17" name="Freeform 4116">
                    <a:extLst>
                      <a:ext uri="{FF2B5EF4-FFF2-40B4-BE49-F238E27FC236}">
                        <a16:creationId xmlns:a16="http://schemas.microsoft.com/office/drawing/2014/main" id="{32E09D13-39BB-338F-9DE3-46BFF43314E3}"/>
                      </a:ext>
                    </a:extLst>
                  </p:cNvPr>
                  <p:cNvSpPr/>
                  <p:nvPr/>
                </p:nvSpPr>
                <p:spPr>
                  <a:xfrm>
                    <a:off x="2285125" y="6273506"/>
                    <a:ext cx="8732" cy="6883"/>
                  </a:xfrm>
                  <a:custGeom>
                    <a:avLst/>
                    <a:gdLst>
                      <a:gd name="connsiteX0" fmla="*/ 5509 w 8732"/>
                      <a:gd name="connsiteY0" fmla="*/ 552 h 6883"/>
                      <a:gd name="connsiteX1" fmla="*/ 127 w 8732"/>
                      <a:gd name="connsiteY1" fmla="*/ 1741 h 6883"/>
                      <a:gd name="connsiteX2" fmla="*/ 3117 w 8732"/>
                      <a:gd name="connsiteY2" fmla="*/ 6495 h 6883"/>
                      <a:gd name="connsiteX3" fmla="*/ 8300 w 8732"/>
                      <a:gd name="connsiteY3" fmla="*/ 5108 h 6883"/>
                      <a:gd name="connsiteX4" fmla="*/ 5509 w 8732"/>
                      <a:gd name="connsiteY4" fmla="*/ 552 h 6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32" h="6883">
                        <a:moveTo>
                          <a:pt x="5509" y="552"/>
                        </a:moveTo>
                        <a:cubicBezTo>
                          <a:pt x="3117" y="-240"/>
                          <a:pt x="725" y="-438"/>
                          <a:pt x="127" y="1741"/>
                        </a:cubicBezTo>
                        <a:cubicBezTo>
                          <a:pt x="-471" y="3523"/>
                          <a:pt x="1124" y="5108"/>
                          <a:pt x="3117" y="6495"/>
                        </a:cubicBezTo>
                        <a:cubicBezTo>
                          <a:pt x="5908" y="7287"/>
                          <a:pt x="7502" y="6891"/>
                          <a:pt x="8300" y="5108"/>
                        </a:cubicBezTo>
                        <a:cubicBezTo>
                          <a:pt x="9496" y="3127"/>
                          <a:pt x="8100" y="1344"/>
                          <a:pt x="5509" y="5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18" name="Freeform 4117">
                    <a:extLst>
                      <a:ext uri="{FF2B5EF4-FFF2-40B4-BE49-F238E27FC236}">
                        <a16:creationId xmlns:a16="http://schemas.microsoft.com/office/drawing/2014/main" id="{DBB3ACF2-170D-C8D7-500B-1B6F9B399B38}"/>
                      </a:ext>
                    </a:extLst>
                  </p:cNvPr>
                  <p:cNvSpPr/>
                  <p:nvPr/>
                </p:nvSpPr>
                <p:spPr>
                  <a:xfrm>
                    <a:off x="2255226" y="6333596"/>
                    <a:ext cx="8638" cy="5560"/>
                  </a:xfrm>
                  <a:custGeom>
                    <a:avLst/>
                    <a:gdLst>
                      <a:gd name="connsiteX0" fmla="*/ 5709 w 8638"/>
                      <a:gd name="connsiteY0" fmla="*/ 682 h 5560"/>
                      <a:gd name="connsiteX1" fmla="*/ 127 w 8638"/>
                      <a:gd name="connsiteY1" fmla="*/ 1276 h 5560"/>
                      <a:gd name="connsiteX2" fmla="*/ 3117 w 8638"/>
                      <a:gd name="connsiteY2" fmla="*/ 5040 h 5560"/>
                      <a:gd name="connsiteX3" fmla="*/ 8499 w 8638"/>
                      <a:gd name="connsiteY3" fmla="*/ 4247 h 5560"/>
                      <a:gd name="connsiteX4" fmla="*/ 5709 w 8638"/>
                      <a:gd name="connsiteY4" fmla="*/ 682 h 55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38" h="5560">
                        <a:moveTo>
                          <a:pt x="5709" y="682"/>
                        </a:moveTo>
                        <a:cubicBezTo>
                          <a:pt x="3317" y="-309"/>
                          <a:pt x="925" y="-309"/>
                          <a:pt x="127" y="1276"/>
                        </a:cubicBezTo>
                        <a:cubicBezTo>
                          <a:pt x="-471" y="2662"/>
                          <a:pt x="1124" y="3851"/>
                          <a:pt x="3117" y="5040"/>
                        </a:cubicBezTo>
                        <a:cubicBezTo>
                          <a:pt x="5310" y="5832"/>
                          <a:pt x="7702" y="5832"/>
                          <a:pt x="8499" y="4247"/>
                        </a:cubicBezTo>
                        <a:cubicBezTo>
                          <a:pt x="9097" y="2861"/>
                          <a:pt x="7702" y="1474"/>
                          <a:pt x="5709" y="6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19" name="Freeform 4118">
                    <a:extLst>
                      <a:ext uri="{FF2B5EF4-FFF2-40B4-BE49-F238E27FC236}">
                        <a16:creationId xmlns:a16="http://schemas.microsoft.com/office/drawing/2014/main" id="{E6EC2798-EC2B-DD3C-DC09-DCCE23234BA4}"/>
                      </a:ext>
                    </a:extLst>
                  </p:cNvPr>
                  <p:cNvSpPr/>
                  <p:nvPr/>
                </p:nvSpPr>
                <p:spPr>
                  <a:xfrm>
                    <a:off x="2153233" y="6368061"/>
                    <a:ext cx="12025" cy="6094"/>
                  </a:xfrm>
                  <a:custGeom>
                    <a:avLst/>
                    <a:gdLst>
                      <a:gd name="connsiteX0" fmla="*/ 12025 w 12025"/>
                      <a:gd name="connsiteY0" fmla="*/ 4646 h 6094"/>
                      <a:gd name="connsiteX1" fmla="*/ 11028 w 12025"/>
                      <a:gd name="connsiteY1" fmla="*/ 3061 h 6094"/>
                      <a:gd name="connsiteX2" fmla="*/ 1062 w 12025"/>
                      <a:gd name="connsiteY2" fmla="*/ 1080 h 6094"/>
                      <a:gd name="connsiteX3" fmla="*/ 663 w 12025"/>
                      <a:gd name="connsiteY3" fmla="*/ 3655 h 6094"/>
                      <a:gd name="connsiteX4" fmla="*/ 9832 w 12025"/>
                      <a:gd name="connsiteY4" fmla="*/ 5636 h 6094"/>
                      <a:gd name="connsiteX5" fmla="*/ 12025 w 12025"/>
                      <a:gd name="connsiteY5" fmla="*/ 4646 h 60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025" h="6094">
                        <a:moveTo>
                          <a:pt x="12025" y="4646"/>
                        </a:moveTo>
                        <a:lnTo>
                          <a:pt x="11028" y="3061"/>
                        </a:lnTo>
                        <a:cubicBezTo>
                          <a:pt x="7839" y="-109"/>
                          <a:pt x="4451" y="-901"/>
                          <a:pt x="1062" y="1080"/>
                        </a:cubicBezTo>
                        <a:cubicBezTo>
                          <a:pt x="66" y="1674"/>
                          <a:pt x="-532" y="2665"/>
                          <a:pt x="663" y="3655"/>
                        </a:cubicBezTo>
                        <a:cubicBezTo>
                          <a:pt x="3653" y="6032"/>
                          <a:pt x="6843" y="6626"/>
                          <a:pt x="9832" y="5636"/>
                        </a:cubicBezTo>
                        <a:cubicBezTo>
                          <a:pt x="10829" y="5438"/>
                          <a:pt x="11427" y="5042"/>
                          <a:pt x="12025" y="46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20" name="Freeform 4119">
                    <a:extLst>
                      <a:ext uri="{FF2B5EF4-FFF2-40B4-BE49-F238E27FC236}">
                        <a16:creationId xmlns:a16="http://schemas.microsoft.com/office/drawing/2014/main" id="{D7989221-D92E-CC33-BC11-E7BC53608B4B}"/>
                      </a:ext>
                    </a:extLst>
                  </p:cNvPr>
                  <p:cNvSpPr/>
                  <p:nvPr/>
                </p:nvSpPr>
                <p:spPr>
                  <a:xfrm>
                    <a:off x="2228588" y="6363050"/>
                    <a:ext cx="9161" cy="6046"/>
                  </a:xfrm>
                  <a:custGeom>
                    <a:avLst/>
                    <a:gdLst>
                      <a:gd name="connsiteX0" fmla="*/ 9026 w 9161"/>
                      <a:gd name="connsiteY0" fmla="*/ 4704 h 6046"/>
                      <a:gd name="connsiteX1" fmla="*/ 5239 w 9161"/>
                      <a:gd name="connsiteY1" fmla="*/ 346 h 6046"/>
                      <a:gd name="connsiteX2" fmla="*/ 56 w 9161"/>
                      <a:gd name="connsiteY2" fmla="*/ 1733 h 6046"/>
                      <a:gd name="connsiteX3" fmla="*/ 3444 w 9161"/>
                      <a:gd name="connsiteY3" fmla="*/ 5298 h 6046"/>
                      <a:gd name="connsiteX4" fmla="*/ 9026 w 9161"/>
                      <a:gd name="connsiteY4" fmla="*/ 4704 h 60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61" h="6046">
                        <a:moveTo>
                          <a:pt x="9026" y="4704"/>
                        </a:moveTo>
                        <a:cubicBezTo>
                          <a:pt x="9624" y="3119"/>
                          <a:pt x="8228" y="1139"/>
                          <a:pt x="5239" y="346"/>
                        </a:cubicBezTo>
                        <a:cubicBezTo>
                          <a:pt x="2647" y="-248"/>
                          <a:pt x="455" y="-248"/>
                          <a:pt x="56" y="1733"/>
                        </a:cubicBezTo>
                        <a:cubicBezTo>
                          <a:pt x="-343" y="3317"/>
                          <a:pt x="1451" y="4308"/>
                          <a:pt x="3444" y="5298"/>
                        </a:cubicBezTo>
                        <a:cubicBezTo>
                          <a:pt x="5836" y="6289"/>
                          <a:pt x="8228" y="6487"/>
                          <a:pt x="9026" y="47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21" name="Freeform 4120">
                    <a:extLst>
                      <a:ext uri="{FF2B5EF4-FFF2-40B4-BE49-F238E27FC236}">
                        <a16:creationId xmlns:a16="http://schemas.microsoft.com/office/drawing/2014/main" id="{3B5F5547-D58A-6C8C-D2BA-230BDC8D5C1F}"/>
                      </a:ext>
                    </a:extLst>
                  </p:cNvPr>
                  <p:cNvSpPr/>
                  <p:nvPr/>
                </p:nvSpPr>
                <p:spPr>
                  <a:xfrm>
                    <a:off x="2278775" y="6215337"/>
                    <a:ext cx="10172" cy="6624"/>
                  </a:xfrm>
                  <a:custGeom>
                    <a:avLst/>
                    <a:gdLst>
                      <a:gd name="connsiteX0" fmla="*/ 10066 w 10172"/>
                      <a:gd name="connsiteY0" fmla="*/ 5238 h 6624"/>
                      <a:gd name="connsiteX1" fmla="*/ 6079 w 10172"/>
                      <a:gd name="connsiteY1" fmla="*/ 682 h 6624"/>
                      <a:gd name="connsiteX2" fmla="*/ 99 w 10172"/>
                      <a:gd name="connsiteY2" fmla="*/ 1276 h 6624"/>
                      <a:gd name="connsiteX3" fmla="*/ 4285 w 10172"/>
                      <a:gd name="connsiteY3" fmla="*/ 5634 h 6624"/>
                      <a:gd name="connsiteX4" fmla="*/ 10066 w 10172"/>
                      <a:gd name="connsiteY4" fmla="*/ 5238 h 66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72" h="6624">
                        <a:moveTo>
                          <a:pt x="10066" y="5238"/>
                        </a:moveTo>
                        <a:cubicBezTo>
                          <a:pt x="10664" y="3455"/>
                          <a:pt x="8670" y="1672"/>
                          <a:pt x="6079" y="682"/>
                        </a:cubicBezTo>
                        <a:cubicBezTo>
                          <a:pt x="3488" y="-309"/>
                          <a:pt x="697" y="-309"/>
                          <a:pt x="99" y="1276"/>
                        </a:cubicBezTo>
                        <a:cubicBezTo>
                          <a:pt x="-499" y="3059"/>
                          <a:pt x="1694" y="4643"/>
                          <a:pt x="4285" y="5634"/>
                        </a:cubicBezTo>
                        <a:cubicBezTo>
                          <a:pt x="6876" y="6822"/>
                          <a:pt x="9468" y="7219"/>
                          <a:pt x="10066" y="523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22" name="Freeform 4121">
                    <a:extLst>
                      <a:ext uri="{FF2B5EF4-FFF2-40B4-BE49-F238E27FC236}">
                        <a16:creationId xmlns:a16="http://schemas.microsoft.com/office/drawing/2014/main" id="{36C882D3-7F2E-BB5D-7FDC-0833A7D6026B}"/>
                      </a:ext>
                    </a:extLst>
                  </p:cNvPr>
                  <p:cNvSpPr/>
                  <p:nvPr/>
                </p:nvSpPr>
                <p:spPr>
                  <a:xfrm>
                    <a:off x="2173880" y="6360276"/>
                    <a:ext cx="8858" cy="6543"/>
                  </a:xfrm>
                  <a:custGeom>
                    <a:avLst/>
                    <a:gdLst>
                      <a:gd name="connsiteX0" fmla="*/ 3338 w 8858"/>
                      <a:gd name="connsiteY0" fmla="*/ 5893 h 6543"/>
                      <a:gd name="connsiteX1" fmla="*/ 8720 w 8858"/>
                      <a:gd name="connsiteY1" fmla="*/ 4903 h 6543"/>
                      <a:gd name="connsiteX2" fmla="*/ 6726 w 8858"/>
                      <a:gd name="connsiteY2" fmla="*/ 941 h 6543"/>
                      <a:gd name="connsiteX3" fmla="*/ 547 w 8858"/>
                      <a:gd name="connsiteY3" fmla="*/ 1139 h 6543"/>
                      <a:gd name="connsiteX4" fmla="*/ 3338 w 8858"/>
                      <a:gd name="connsiteY4" fmla="*/ 5893 h 65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58" h="6543">
                        <a:moveTo>
                          <a:pt x="3338" y="5893"/>
                        </a:moveTo>
                        <a:cubicBezTo>
                          <a:pt x="5730" y="6884"/>
                          <a:pt x="7923" y="6884"/>
                          <a:pt x="8720" y="4903"/>
                        </a:cubicBezTo>
                        <a:cubicBezTo>
                          <a:pt x="9118" y="3714"/>
                          <a:pt x="8720" y="1931"/>
                          <a:pt x="6726" y="941"/>
                        </a:cubicBezTo>
                        <a:cubicBezTo>
                          <a:pt x="4335" y="-248"/>
                          <a:pt x="1943" y="-446"/>
                          <a:pt x="547" y="1139"/>
                        </a:cubicBezTo>
                        <a:cubicBezTo>
                          <a:pt x="-848" y="2922"/>
                          <a:pt x="547" y="4507"/>
                          <a:pt x="3338" y="58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23" name="Freeform 4122">
                    <a:extLst>
                      <a:ext uri="{FF2B5EF4-FFF2-40B4-BE49-F238E27FC236}">
                        <a16:creationId xmlns:a16="http://schemas.microsoft.com/office/drawing/2014/main" id="{2EA382B0-5BA4-E5D9-089E-F551FD8DB73F}"/>
                      </a:ext>
                    </a:extLst>
                  </p:cNvPr>
                  <p:cNvSpPr/>
                  <p:nvPr/>
                </p:nvSpPr>
                <p:spPr>
                  <a:xfrm>
                    <a:off x="2192861" y="6356657"/>
                    <a:ext cx="9299" cy="6888"/>
                  </a:xfrm>
                  <a:custGeom>
                    <a:avLst/>
                    <a:gdLst>
                      <a:gd name="connsiteX0" fmla="*/ 9073 w 9299"/>
                      <a:gd name="connsiteY0" fmla="*/ 5749 h 6888"/>
                      <a:gd name="connsiteX1" fmla="*/ 6283 w 9299"/>
                      <a:gd name="connsiteY1" fmla="*/ 995 h 6888"/>
                      <a:gd name="connsiteX2" fmla="*/ 502 w 9299"/>
                      <a:gd name="connsiteY2" fmla="*/ 1391 h 6888"/>
                      <a:gd name="connsiteX3" fmla="*/ 2894 w 9299"/>
                      <a:gd name="connsiteY3" fmla="*/ 5947 h 6888"/>
                      <a:gd name="connsiteX4" fmla="*/ 9073 w 9299"/>
                      <a:gd name="connsiteY4" fmla="*/ 5749 h 68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99" h="6888">
                        <a:moveTo>
                          <a:pt x="9073" y="5749"/>
                        </a:moveTo>
                        <a:cubicBezTo>
                          <a:pt x="9870" y="3966"/>
                          <a:pt x="8475" y="2382"/>
                          <a:pt x="6283" y="995"/>
                        </a:cubicBezTo>
                        <a:cubicBezTo>
                          <a:pt x="3891" y="-392"/>
                          <a:pt x="1698" y="-392"/>
                          <a:pt x="502" y="1391"/>
                        </a:cubicBezTo>
                        <a:cubicBezTo>
                          <a:pt x="-694" y="2976"/>
                          <a:pt x="303" y="4759"/>
                          <a:pt x="2894" y="5947"/>
                        </a:cubicBezTo>
                        <a:cubicBezTo>
                          <a:pt x="5485" y="7136"/>
                          <a:pt x="7678" y="7334"/>
                          <a:pt x="9073" y="57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24" name="Freeform 4123">
                    <a:extLst>
                      <a:ext uri="{FF2B5EF4-FFF2-40B4-BE49-F238E27FC236}">
                        <a16:creationId xmlns:a16="http://schemas.microsoft.com/office/drawing/2014/main" id="{CCB982A2-9FA1-2944-62B7-772B1DBD0B6F}"/>
                      </a:ext>
                    </a:extLst>
                  </p:cNvPr>
                  <p:cNvSpPr/>
                  <p:nvPr/>
                </p:nvSpPr>
                <p:spPr>
                  <a:xfrm>
                    <a:off x="2186270" y="6370283"/>
                    <a:ext cx="8887" cy="5591"/>
                  </a:xfrm>
                  <a:custGeom>
                    <a:avLst/>
                    <a:gdLst>
                      <a:gd name="connsiteX0" fmla="*/ 8887 w 8887"/>
                      <a:gd name="connsiteY0" fmla="*/ 4009 h 5591"/>
                      <a:gd name="connsiteX1" fmla="*/ 5698 w 8887"/>
                      <a:gd name="connsiteY1" fmla="*/ 443 h 5591"/>
                      <a:gd name="connsiteX2" fmla="*/ 117 w 8887"/>
                      <a:gd name="connsiteY2" fmla="*/ 1632 h 5591"/>
                      <a:gd name="connsiteX3" fmla="*/ 3306 w 8887"/>
                      <a:gd name="connsiteY3" fmla="*/ 4999 h 5591"/>
                      <a:gd name="connsiteX4" fmla="*/ 8887 w 8887"/>
                      <a:gd name="connsiteY4" fmla="*/ 4009 h 55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87" h="5591">
                        <a:moveTo>
                          <a:pt x="8887" y="4009"/>
                        </a:moveTo>
                        <a:cubicBezTo>
                          <a:pt x="8887" y="2424"/>
                          <a:pt x="7691" y="1037"/>
                          <a:pt x="5698" y="443"/>
                        </a:cubicBezTo>
                        <a:cubicBezTo>
                          <a:pt x="3107" y="-349"/>
                          <a:pt x="914" y="-151"/>
                          <a:pt x="117" y="1632"/>
                        </a:cubicBezTo>
                        <a:cubicBezTo>
                          <a:pt x="-481" y="3216"/>
                          <a:pt x="1313" y="4405"/>
                          <a:pt x="3306" y="4999"/>
                        </a:cubicBezTo>
                        <a:cubicBezTo>
                          <a:pt x="5698" y="5989"/>
                          <a:pt x="7891" y="5791"/>
                          <a:pt x="8887" y="40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25" name="Freeform 4124">
                    <a:extLst>
                      <a:ext uri="{FF2B5EF4-FFF2-40B4-BE49-F238E27FC236}">
                        <a16:creationId xmlns:a16="http://schemas.microsoft.com/office/drawing/2014/main" id="{7551F214-31AF-3CD0-02A2-091A036BD65F}"/>
                      </a:ext>
                    </a:extLst>
                  </p:cNvPr>
                  <p:cNvSpPr/>
                  <p:nvPr/>
                </p:nvSpPr>
                <p:spPr>
                  <a:xfrm>
                    <a:off x="2249382" y="6189503"/>
                    <a:ext cx="8823" cy="6238"/>
                  </a:xfrm>
                  <a:custGeom>
                    <a:avLst/>
                    <a:gdLst>
                      <a:gd name="connsiteX0" fmla="*/ 8762 w 8823"/>
                      <a:gd name="connsiteY0" fmla="*/ 4330 h 6238"/>
                      <a:gd name="connsiteX1" fmla="*/ 5772 w 8823"/>
                      <a:gd name="connsiteY1" fmla="*/ 764 h 6238"/>
                      <a:gd name="connsiteX2" fmla="*/ 191 w 8823"/>
                      <a:gd name="connsiteY2" fmla="*/ 1358 h 6238"/>
                      <a:gd name="connsiteX3" fmla="*/ 3779 w 8823"/>
                      <a:gd name="connsiteY3" fmla="*/ 5716 h 6238"/>
                      <a:gd name="connsiteX4" fmla="*/ 8762 w 8823"/>
                      <a:gd name="connsiteY4" fmla="*/ 4330 h 62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23" h="6238">
                        <a:moveTo>
                          <a:pt x="8762" y="4330"/>
                        </a:moveTo>
                        <a:cubicBezTo>
                          <a:pt x="9161" y="2745"/>
                          <a:pt x="7566" y="1556"/>
                          <a:pt x="5772" y="764"/>
                        </a:cubicBezTo>
                        <a:cubicBezTo>
                          <a:pt x="3181" y="-424"/>
                          <a:pt x="789" y="-226"/>
                          <a:pt x="191" y="1358"/>
                        </a:cubicBezTo>
                        <a:cubicBezTo>
                          <a:pt x="-606" y="3141"/>
                          <a:pt x="1188" y="4726"/>
                          <a:pt x="3779" y="5716"/>
                        </a:cubicBezTo>
                        <a:cubicBezTo>
                          <a:pt x="6370" y="6707"/>
                          <a:pt x="8164" y="6311"/>
                          <a:pt x="8762" y="433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26" name="Freeform 4125">
                    <a:extLst>
                      <a:ext uri="{FF2B5EF4-FFF2-40B4-BE49-F238E27FC236}">
                        <a16:creationId xmlns:a16="http://schemas.microsoft.com/office/drawing/2014/main" id="{3E3C2C1A-4EFF-2B0C-BB51-D9A9753BFF44}"/>
                      </a:ext>
                    </a:extLst>
                  </p:cNvPr>
                  <p:cNvSpPr/>
                  <p:nvPr/>
                </p:nvSpPr>
                <p:spPr>
                  <a:xfrm>
                    <a:off x="2216269" y="6259538"/>
                    <a:ext cx="13371" cy="7080"/>
                  </a:xfrm>
                  <a:custGeom>
                    <a:avLst/>
                    <a:gdLst>
                      <a:gd name="connsiteX0" fmla="*/ 6794 w 13371"/>
                      <a:gd name="connsiteY0" fmla="*/ 5408 h 7080"/>
                      <a:gd name="connsiteX1" fmla="*/ 8588 w 13371"/>
                      <a:gd name="connsiteY1" fmla="*/ 6596 h 7080"/>
                      <a:gd name="connsiteX2" fmla="*/ 13372 w 13371"/>
                      <a:gd name="connsiteY2" fmla="*/ 5210 h 7080"/>
                      <a:gd name="connsiteX3" fmla="*/ 9385 w 13371"/>
                      <a:gd name="connsiteY3" fmla="*/ 852 h 7080"/>
                      <a:gd name="connsiteX4" fmla="*/ 6196 w 13371"/>
                      <a:gd name="connsiteY4" fmla="*/ 1248 h 7080"/>
                      <a:gd name="connsiteX5" fmla="*/ 4003 w 13371"/>
                      <a:gd name="connsiteY5" fmla="*/ 258 h 7080"/>
                      <a:gd name="connsiteX6" fmla="*/ 17 w 13371"/>
                      <a:gd name="connsiteY6" fmla="*/ 1842 h 7080"/>
                      <a:gd name="connsiteX7" fmla="*/ 3206 w 13371"/>
                      <a:gd name="connsiteY7" fmla="*/ 5210 h 7080"/>
                      <a:gd name="connsiteX8" fmla="*/ 6794 w 13371"/>
                      <a:gd name="connsiteY8" fmla="*/ 5408 h 70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371" h="7080">
                        <a:moveTo>
                          <a:pt x="6794" y="5408"/>
                        </a:moveTo>
                        <a:cubicBezTo>
                          <a:pt x="7193" y="5804"/>
                          <a:pt x="7791" y="6200"/>
                          <a:pt x="8588" y="6596"/>
                        </a:cubicBezTo>
                        <a:cubicBezTo>
                          <a:pt x="10781" y="7389"/>
                          <a:pt x="13372" y="7389"/>
                          <a:pt x="13372" y="5210"/>
                        </a:cubicBezTo>
                        <a:cubicBezTo>
                          <a:pt x="13372" y="3427"/>
                          <a:pt x="11777" y="1842"/>
                          <a:pt x="9385" y="852"/>
                        </a:cubicBezTo>
                        <a:cubicBezTo>
                          <a:pt x="7591" y="59"/>
                          <a:pt x="6794" y="456"/>
                          <a:pt x="6196" y="1248"/>
                        </a:cubicBezTo>
                        <a:cubicBezTo>
                          <a:pt x="5598" y="852"/>
                          <a:pt x="4801" y="456"/>
                          <a:pt x="4003" y="258"/>
                        </a:cubicBezTo>
                        <a:cubicBezTo>
                          <a:pt x="1811" y="-337"/>
                          <a:pt x="416" y="59"/>
                          <a:pt x="17" y="1842"/>
                        </a:cubicBezTo>
                        <a:cubicBezTo>
                          <a:pt x="-182" y="3229"/>
                          <a:pt x="1412" y="4616"/>
                          <a:pt x="3206" y="5210"/>
                        </a:cubicBezTo>
                        <a:cubicBezTo>
                          <a:pt x="4601" y="5606"/>
                          <a:pt x="5797" y="5606"/>
                          <a:pt x="6794" y="540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27" name="Freeform 4126">
                    <a:extLst>
                      <a:ext uri="{FF2B5EF4-FFF2-40B4-BE49-F238E27FC236}">
                        <a16:creationId xmlns:a16="http://schemas.microsoft.com/office/drawing/2014/main" id="{83A6A79E-268A-21E4-7B4D-1EAE8C8D8E1B}"/>
                      </a:ext>
                    </a:extLst>
                  </p:cNvPr>
                  <p:cNvSpPr/>
                  <p:nvPr/>
                </p:nvSpPr>
                <p:spPr>
                  <a:xfrm>
                    <a:off x="2171096" y="6402196"/>
                    <a:ext cx="12188" cy="8127"/>
                  </a:xfrm>
                  <a:custGeom>
                    <a:avLst/>
                    <a:gdLst>
                      <a:gd name="connsiteX0" fmla="*/ 4926 w 12188"/>
                      <a:gd name="connsiteY0" fmla="*/ 5572 h 8127"/>
                      <a:gd name="connsiteX1" fmla="*/ 8115 w 12188"/>
                      <a:gd name="connsiteY1" fmla="*/ 7950 h 8127"/>
                      <a:gd name="connsiteX2" fmla="*/ 12102 w 12188"/>
                      <a:gd name="connsiteY2" fmla="*/ 6365 h 8127"/>
                      <a:gd name="connsiteX3" fmla="*/ 9511 w 12188"/>
                      <a:gd name="connsiteY3" fmla="*/ 2799 h 8127"/>
                      <a:gd name="connsiteX4" fmla="*/ 8315 w 12188"/>
                      <a:gd name="connsiteY4" fmla="*/ 2601 h 8127"/>
                      <a:gd name="connsiteX5" fmla="*/ 6322 w 12188"/>
                      <a:gd name="connsiteY5" fmla="*/ 1016 h 8127"/>
                      <a:gd name="connsiteX6" fmla="*/ 342 w 12188"/>
                      <a:gd name="connsiteY6" fmla="*/ 1215 h 8127"/>
                      <a:gd name="connsiteX7" fmla="*/ 2136 w 12188"/>
                      <a:gd name="connsiteY7" fmla="*/ 4978 h 8127"/>
                      <a:gd name="connsiteX8" fmla="*/ 4926 w 12188"/>
                      <a:gd name="connsiteY8" fmla="*/ 5572 h 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188" h="8127">
                        <a:moveTo>
                          <a:pt x="4926" y="5572"/>
                        </a:moveTo>
                        <a:cubicBezTo>
                          <a:pt x="5325" y="6761"/>
                          <a:pt x="6322" y="7553"/>
                          <a:pt x="8115" y="7950"/>
                        </a:cubicBezTo>
                        <a:cubicBezTo>
                          <a:pt x="10308" y="8544"/>
                          <a:pt x="11504" y="7553"/>
                          <a:pt x="12102" y="6365"/>
                        </a:cubicBezTo>
                        <a:cubicBezTo>
                          <a:pt x="12501" y="4978"/>
                          <a:pt x="11504" y="3394"/>
                          <a:pt x="9511" y="2799"/>
                        </a:cubicBezTo>
                        <a:cubicBezTo>
                          <a:pt x="9112" y="2601"/>
                          <a:pt x="8714" y="2601"/>
                          <a:pt x="8315" y="2601"/>
                        </a:cubicBezTo>
                        <a:cubicBezTo>
                          <a:pt x="7916" y="2007"/>
                          <a:pt x="7318" y="1413"/>
                          <a:pt x="6322" y="1016"/>
                        </a:cubicBezTo>
                        <a:cubicBezTo>
                          <a:pt x="3930" y="-172"/>
                          <a:pt x="1538" y="-568"/>
                          <a:pt x="342" y="1215"/>
                        </a:cubicBezTo>
                        <a:cubicBezTo>
                          <a:pt x="-456" y="2403"/>
                          <a:pt x="142" y="3988"/>
                          <a:pt x="2136" y="4978"/>
                        </a:cubicBezTo>
                        <a:cubicBezTo>
                          <a:pt x="3132" y="5176"/>
                          <a:pt x="4129" y="5374"/>
                          <a:pt x="4926" y="557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28" name="Freeform 4127">
                    <a:extLst>
                      <a:ext uri="{FF2B5EF4-FFF2-40B4-BE49-F238E27FC236}">
                        <a16:creationId xmlns:a16="http://schemas.microsoft.com/office/drawing/2014/main" id="{25C0EDC2-BECE-5AAB-3546-321D92B3A2C1}"/>
                      </a:ext>
                    </a:extLst>
                  </p:cNvPr>
                  <p:cNvSpPr/>
                  <p:nvPr/>
                </p:nvSpPr>
                <p:spPr>
                  <a:xfrm>
                    <a:off x="2178264" y="6341766"/>
                    <a:ext cx="13908" cy="8243"/>
                  </a:xfrm>
                  <a:custGeom>
                    <a:avLst/>
                    <a:gdLst>
                      <a:gd name="connsiteX0" fmla="*/ 10116 w 13908"/>
                      <a:gd name="connsiteY0" fmla="*/ 237 h 8243"/>
                      <a:gd name="connsiteX1" fmla="*/ 6727 w 13908"/>
                      <a:gd name="connsiteY1" fmla="*/ 1228 h 8243"/>
                      <a:gd name="connsiteX2" fmla="*/ 947 w 13908"/>
                      <a:gd name="connsiteY2" fmla="*/ 2812 h 8243"/>
                      <a:gd name="connsiteX3" fmla="*/ 1744 w 13908"/>
                      <a:gd name="connsiteY3" fmla="*/ 7368 h 8243"/>
                      <a:gd name="connsiteX4" fmla="*/ 9518 w 13908"/>
                      <a:gd name="connsiteY4" fmla="*/ 5982 h 8243"/>
                      <a:gd name="connsiteX5" fmla="*/ 9518 w 13908"/>
                      <a:gd name="connsiteY5" fmla="*/ 5585 h 8243"/>
                      <a:gd name="connsiteX6" fmla="*/ 13704 w 13908"/>
                      <a:gd name="connsiteY6" fmla="*/ 4595 h 8243"/>
                      <a:gd name="connsiteX7" fmla="*/ 10116 w 13908"/>
                      <a:gd name="connsiteY7" fmla="*/ 237 h 82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3908" h="8243">
                        <a:moveTo>
                          <a:pt x="10116" y="237"/>
                        </a:moveTo>
                        <a:cubicBezTo>
                          <a:pt x="8322" y="-357"/>
                          <a:pt x="7325" y="237"/>
                          <a:pt x="6727" y="1228"/>
                        </a:cubicBezTo>
                        <a:cubicBezTo>
                          <a:pt x="3538" y="-159"/>
                          <a:pt x="1943" y="1228"/>
                          <a:pt x="947" y="2812"/>
                        </a:cubicBezTo>
                        <a:cubicBezTo>
                          <a:pt x="-50" y="4199"/>
                          <a:pt x="-847" y="5982"/>
                          <a:pt x="1744" y="7368"/>
                        </a:cubicBezTo>
                        <a:cubicBezTo>
                          <a:pt x="5531" y="9349"/>
                          <a:pt x="7525" y="7566"/>
                          <a:pt x="9518" y="5982"/>
                        </a:cubicBezTo>
                        <a:lnTo>
                          <a:pt x="9518" y="5585"/>
                        </a:lnTo>
                        <a:cubicBezTo>
                          <a:pt x="11511" y="5982"/>
                          <a:pt x="13305" y="5982"/>
                          <a:pt x="13704" y="4595"/>
                        </a:cubicBezTo>
                        <a:cubicBezTo>
                          <a:pt x="14501" y="3010"/>
                          <a:pt x="12906" y="1029"/>
                          <a:pt x="10116" y="2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29" name="Freeform 4128">
                    <a:extLst>
                      <a:ext uri="{FF2B5EF4-FFF2-40B4-BE49-F238E27FC236}">
                        <a16:creationId xmlns:a16="http://schemas.microsoft.com/office/drawing/2014/main" id="{533ADE91-B83D-BEA9-E57B-3F063D736981}"/>
                      </a:ext>
                    </a:extLst>
                  </p:cNvPr>
                  <p:cNvSpPr/>
                  <p:nvPr/>
                </p:nvSpPr>
                <p:spPr>
                  <a:xfrm>
                    <a:off x="2220058" y="6227674"/>
                    <a:ext cx="13223" cy="11019"/>
                  </a:xfrm>
                  <a:custGeom>
                    <a:avLst/>
                    <a:gdLst>
                      <a:gd name="connsiteX0" fmla="*/ 12573 w 13223"/>
                      <a:gd name="connsiteY0" fmla="*/ 10134 h 11019"/>
                      <a:gd name="connsiteX1" fmla="*/ 9383 w 13223"/>
                      <a:gd name="connsiteY1" fmla="*/ 4984 h 11019"/>
                      <a:gd name="connsiteX2" fmla="*/ 8187 w 13223"/>
                      <a:gd name="connsiteY2" fmla="*/ 4587 h 11019"/>
                      <a:gd name="connsiteX3" fmla="*/ 4201 w 13223"/>
                      <a:gd name="connsiteY3" fmla="*/ 229 h 11019"/>
                      <a:gd name="connsiteX4" fmla="*/ 15 w 13223"/>
                      <a:gd name="connsiteY4" fmla="*/ 1616 h 11019"/>
                      <a:gd name="connsiteX5" fmla="*/ 4201 w 13223"/>
                      <a:gd name="connsiteY5" fmla="*/ 6172 h 11019"/>
                      <a:gd name="connsiteX6" fmla="*/ 5198 w 13223"/>
                      <a:gd name="connsiteY6" fmla="*/ 6370 h 11019"/>
                      <a:gd name="connsiteX7" fmla="*/ 7988 w 13223"/>
                      <a:gd name="connsiteY7" fmla="*/ 10530 h 11019"/>
                      <a:gd name="connsiteX8" fmla="*/ 12573 w 13223"/>
                      <a:gd name="connsiteY8" fmla="*/ 10134 h 110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223" h="11019">
                        <a:moveTo>
                          <a:pt x="12573" y="10134"/>
                        </a:moveTo>
                        <a:cubicBezTo>
                          <a:pt x="14367" y="8153"/>
                          <a:pt x="12174" y="6172"/>
                          <a:pt x="9383" y="4984"/>
                        </a:cubicBezTo>
                        <a:cubicBezTo>
                          <a:pt x="8985" y="4786"/>
                          <a:pt x="8586" y="4587"/>
                          <a:pt x="8187" y="4587"/>
                        </a:cubicBezTo>
                        <a:cubicBezTo>
                          <a:pt x="7988" y="2607"/>
                          <a:pt x="6792" y="1022"/>
                          <a:pt x="4201" y="229"/>
                        </a:cubicBezTo>
                        <a:cubicBezTo>
                          <a:pt x="2208" y="-365"/>
                          <a:pt x="15" y="229"/>
                          <a:pt x="15" y="1616"/>
                        </a:cubicBezTo>
                        <a:cubicBezTo>
                          <a:pt x="-184" y="3399"/>
                          <a:pt x="1610" y="5182"/>
                          <a:pt x="4201" y="6172"/>
                        </a:cubicBezTo>
                        <a:cubicBezTo>
                          <a:pt x="4600" y="6370"/>
                          <a:pt x="4799" y="6370"/>
                          <a:pt x="5198" y="6370"/>
                        </a:cubicBezTo>
                        <a:cubicBezTo>
                          <a:pt x="4799" y="7955"/>
                          <a:pt x="5796" y="9341"/>
                          <a:pt x="7988" y="10530"/>
                        </a:cubicBezTo>
                        <a:cubicBezTo>
                          <a:pt x="9782" y="11323"/>
                          <a:pt x="11775" y="11124"/>
                          <a:pt x="12573" y="101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30" name="Freeform 4129">
                    <a:extLst>
                      <a:ext uri="{FF2B5EF4-FFF2-40B4-BE49-F238E27FC236}">
                        <a16:creationId xmlns:a16="http://schemas.microsoft.com/office/drawing/2014/main" id="{F186A914-328E-3E91-72EC-C455080A39DD}"/>
                      </a:ext>
                    </a:extLst>
                  </p:cNvPr>
                  <p:cNvSpPr/>
                  <p:nvPr/>
                </p:nvSpPr>
                <p:spPr>
                  <a:xfrm>
                    <a:off x="2189377" y="6314548"/>
                    <a:ext cx="10402" cy="6853"/>
                  </a:xfrm>
                  <a:custGeom>
                    <a:avLst/>
                    <a:gdLst>
                      <a:gd name="connsiteX0" fmla="*/ 7375 w 10402"/>
                      <a:gd name="connsiteY0" fmla="*/ 1307 h 6853"/>
                      <a:gd name="connsiteX1" fmla="*/ 6578 w 10402"/>
                      <a:gd name="connsiteY1" fmla="*/ 1109 h 6853"/>
                      <a:gd name="connsiteX2" fmla="*/ 3986 w 10402"/>
                      <a:gd name="connsiteY2" fmla="*/ 119 h 6853"/>
                      <a:gd name="connsiteX3" fmla="*/ 0 w 10402"/>
                      <a:gd name="connsiteY3" fmla="*/ 1902 h 6853"/>
                      <a:gd name="connsiteX4" fmla="*/ 5780 w 10402"/>
                      <a:gd name="connsiteY4" fmla="*/ 6656 h 6853"/>
                      <a:gd name="connsiteX5" fmla="*/ 7774 w 10402"/>
                      <a:gd name="connsiteY5" fmla="*/ 6854 h 6853"/>
                      <a:gd name="connsiteX6" fmla="*/ 9966 w 10402"/>
                      <a:gd name="connsiteY6" fmla="*/ 5863 h 6853"/>
                      <a:gd name="connsiteX7" fmla="*/ 7375 w 10402"/>
                      <a:gd name="connsiteY7" fmla="*/ 1307 h 68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402" h="6853">
                        <a:moveTo>
                          <a:pt x="7375" y="1307"/>
                        </a:moveTo>
                        <a:lnTo>
                          <a:pt x="6578" y="1109"/>
                        </a:lnTo>
                        <a:cubicBezTo>
                          <a:pt x="5780" y="713"/>
                          <a:pt x="4983" y="317"/>
                          <a:pt x="3986" y="119"/>
                        </a:cubicBezTo>
                        <a:cubicBezTo>
                          <a:pt x="1993" y="-277"/>
                          <a:pt x="598" y="317"/>
                          <a:pt x="0" y="1902"/>
                        </a:cubicBezTo>
                        <a:cubicBezTo>
                          <a:pt x="199" y="4477"/>
                          <a:pt x="2591" y="5863"/>
                          <a:pt x="5780" y="6656"/>
                        </a:cubicBezTo>
                        <a:cubicBezTo>
                          <a:pt x="6578" y="6854"/>
                          <a:pt x="7176" y="6854"/>
                          <a:pt x="7774" y="6854"/>
                        </a:cubicBezTo>
                        <a:cubicBezTo>
                          <a:pt x="8770" y="6854"/>
                          <a:pt x="9568" y="6656"/>
                          <a:pt x="9966" y="5863"/>
                        </a:cubicBezTo>
                        <a:cubicBezTo>
                          <a:pt x="11162" y="4081"/>
                          <a:pt x="9767" y="2496"/>
                          <a:pt x="7375" y="130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31" name="Freeform 4130">
                    <a:extLst>
                      <a:ext uri="{FF2B5EF4-FFF2-40B4-BE49-F238E27FC236}">
                        <a16:creationId xmlns:a16="http://schemas.microsoft.com/office/drawing/2014/main" id="{6BC011E8-26C1-0BDF-3DEA-9E6820D78826}"/>
                      </a:ext>
                    </a:extLst>
                  </p:cNvPr>
                  <p:cNvSpPr/>
                  <p:nvPr/>
                </p:nvSpPr>
                <p:spPr>
                  <a:xfrm>
                    <a:off x="2225853" y="6286956"/>
                    <a:ext cx="11157" cy="10248"/>
                  </a:xfrm>
                  <a:custGeom>
                    <a:avLst/>
                    <a:gdLst>
                      <a:gd name="connsiteX0" fmla="*/ 6378 w 11157"/>
                      <a:gd name="connsiteY0" fmla="*/ 9882 h 10248"/>
                      <a:gd name="connsiteX1" fmla="*/ 10963 w 11157"/>
                      <a:gd name="connsiteY1" fmla="*/ 8892 h 10248"/>
                      <a:gd name="connsiteX2" fmla="*/ 8770 w 11157"/>
                      <a:gd name="connsiteY2" fmla="*/ 4930 h 10248"/>
                      <a:gd name="connsiteX3" fmla="*/ 7973 w 11157"/>
                      <a:gd name="connsiteY3" fmla="*/ 4534 h 10248"/>
                      <a:gd name="connsiteX4" fmla="*/ 7973 w 11157"/>
                      <a:gd name="connsiteY4" fmla="*/ 4534 h 10248"/>
                      <a:gd name="connsiteX5" fmla="*/ 3986 w 11157"/>
                      <a:gd name="connsiteY5" fmla="*/ 176 h 10248"/>
                      <a:gd name="connsiteX6" fmla="*/ 0 w 11157"/>
                      <a:gd name="connsiteY6" fmla="*/ 1959 h 10248"/>
                      <a:gd name="connsiteX7" fmla="*/ 3189 w 11157"/>
                      <a:gd name="connsiteY7" fmla="*/ 5524 h 10248"/>
                      <a:gd name="connsiteX8" fmla="*/ 3588 w 11157"/>
                      <a:gd name="connsiteY8" fmla="*/ 5524 h 10248"/>
                      <a:gd name="connsiteX9" fmla="*/ 3389 w 11157"/>
                      <a:gd name="connsiteY9" fmla="*/ 5920 h 10248"/>
                      <a:gd name="connsiteX10" fmla="*/ 6378 w 11157"/>
                      <a:gd name="connsiteY10" fmla="*/ 9882 h 102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157" h="10248">
                        <a:moveTo>
                          <a:pt x="6378" y="9882"/>
                        </a:moveTo>
                        <a:cubicBezTo>
                          <a:pt x="8372" y="10477"/>
                          <a:pt x="10365" y="10477"/>
                          <a:pt x="10963" y="8892"/>
                        </a:cubicBezTo>
                        <a:cubicBezTo>
                          <a:pt x="11561" y="7505"/>
                          <a:pt x="10764" y="5920"/>
                          <a:pt x="8770" y="4930"/>
                        </a:cubicBezTo>
                        <a:cubicBezTo>
                          <a:pt x="8372" y="4732"/>
                          <a:pt x="8172" y="4732"/>
                          <a:pt x="7973" y="4534"/>
                        </a:cubicBezTo>
                        <a:lnTo>
                          <a:pt x="7973" y="4534"/>
                        </a:lnTo>
                        <a:cubicBezTo>
                          <a:pt x="8571" y="2553"/>
                          <a:pt x="6578" y="968"/>
                          <a:pt x="3986" y="176"/>
                        </a:cubicBezTo>
                        <a:cubicBezTo>
                          <a:pt x="1993" y="-418"/>
                          <a:pt x="598" y="572"/>
                          <a:pt x="0" y="1959"/>
                        </a:cubicBezTo>
                        <a:cubicBezTo>
                          <a:pt x="0" y="3544"/>
                          <a:pt x="997" y="4930"/>
                          <a:pt x="3189" y="5524"/>
                        </a:cubicBezTo>
                        <a:lnTo>
                          <a:pt x="3588" y="5524"/>
                        </a:lnTo>
                        <a:cubicBezTo>
                          <a:pt x="3588" y="5723"/>
                          <a:pt x="3389" y="5723"/>
                          <a:pt x="3389" y="5920"/>
                        </a:cubicBezTo>
                        <a:cubicBezTo>
                          <a:pt x="3189" y="7505"/>
                          <a:pt x="4584" y="8892"/>
                          <a:pt x="6378" y="98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32" name="Freeform 4131">
                    <a:extLst>
                      <a:ext uri="{FF2B5EF4-FFF2-40B4-BE49-F238E27FC236}">
                        <a16:creationId xmlns:a16="http://schemas.microsoft.com/office/drawing/2014/main" id="{D37400F8-3742-E546-26F9-134E3BE34F90}"/>
                      </a:ext>
                    </a:extLst>
                  </p:cNvPr>
                  <p:cNvSpPr/>
                  <p:nvPr/>
                </p:nvSpPr>
                <p:spPr>
                  <a:xfrm>
                    <a:off x="2230432" y="6299833"/>
                    <a:ext cx="9037" cy="5966"/>
                  </a:xfrm>
                  <a:custGeom>
                    <a:avLst/>
                    <a:gdLst>
                      <a:gd name="connsiteX0" fmla="*/ 8976 w 9037"/>
                      <a:gd name="connsiteY0" fmla="*/ 4335 h 5966"/>
                      <a:gd name="connsiteX1" fmla="*/ 5986 w 9037"/>
                      <a:gd name="connsiteY1" fmla="*/ 769 h 5966"/>
                      <a:gd name="connsiteX2" fmla="*/ 205 w 9037"/>
                      <a:gd name="connsiteY2" fmla="*/ 1165 h 5966"/>
                      <a:gd name="connsiteX3" fmla="*/ 3793 w 9037"/>
                      <a:gd name="connsiteY3" fmla="*/ 5523 h 5966"/>
                      <a:gd name="connsiteX4" fmla="*/ 8976 w 9037"/>
                      <a:gd name="connsiteY4" fmla="*/ 4335 h 59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37" h="5966">
                        <a:moveTo>
                          <a:pt x="8976" y="4335"/>
                        </a:moveTo>
                        <a:cubicBezTo>
                          <a:pt x="9374" y="2948"/>
                          <a:pt x="7780" y="1561"/>
                          <a:pt x="5986" y="769"/>
                        </a:cubicBezTo>
                        <a:cubicBezTo>
                          <a:pt x="3594" y="-221"/>
                          <a:pt x="1003" y="-420"/>
                          <a:pt x="205" y="1165"/>
                        </a:cubicBezTo>
                        <a:cubicBezTo>
                          <a:pt x="-592" y="2750"/>
                          <a:pt x="1003" y="4533"/>
                          <a:pt x="3793" y="5523"/>
                        </a:cubicBezTo>
                        <a:cubicBezTo>
                          <a:pt x="6185" y="6316"/>
                          <a:pt x="8378" y="6117"/>
                          <a:pt x="8976" y="43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33" name="Freeform 4132">
                    <a:extLst>
                      <a:ext uri="{FF2B5EF4-FFF2-40B4-BE49-F238E27FC236}">
                        <a16:creationId xmlns:a16="http://schemas.microsoft.com/office/drawing/2014/main" id="{7A2E0171-0618-D3A9-3D6A-76B8E5521972}"/>
                      </a:ext>
                    </a:extLst>
                  </p:cNvPr>
                  <p:cNvSpPr/>
                  <p:nvPr/>
                </p:nvSpPr>
                <p:spPr>
                  <a:xfrm>
                    <a:off x="2168032" y="6380174"/>
                    <a:ext cx="7804" cy="5716"/>
                  </a:xfrm>
                  <a:custGeom>
                    <a:avLst/>
                    <a:gdLst>
                      <a:gd name="connsiteX0" fmla="*/ 4003 w 7804"/>
                      <a:gd name="connsiteY0" fmla="*/ 258 h 5716"/>
                      <a:gd name="connsiteX1" fmla="*/ 17 w 7804"/>
                      <a:gd name="connsiteY1" fmla="*/ 1842 h 5716"/>
                      <a:gd name="connsiteX2" fmla="*/ 3206 w 7804"/>
                      <a:gd name="connsiteY2" fmla="*/ 5210 h 5716"/>
                      <a:gd name="connsiteX3" fmla="*/ 7791 w 7804"/>
                      <a:gd name="connsiteY3" fmla="*/ 3427 h 5716"/>
                      <a:gd name="connsiteX4" fmla="*/ 4003 w 7804"/>
                      <a:gd name="connsiteY4" fmla="*/ 258 h 5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04" h="5716">
                        <a:moveTo>
                          <a:pt x="4003" y="258"/>
                        </a:moveTo>
                        <a:cubicBezTo>
                          <a:pt x="1811" y="-337"/>
                          <a:pt x="415" y="60"/>
                          <a:pt x="17" y="1842"/>
                        </a:cubicBezTo>
                        <a:cubicBezTo>
                          <a:pt x="-182" y="3229"/>
                          <a:pt x="1412" y="4615"/>
                          <a:pt x="3206" y="5210"/>
                        </a:cubicBezTo>
                        <a:cubicBezTo>
                          <a:pt x="5997" y="6200"/>
                          <a:pt x="7990" y="5804"/>
                          <a:pt x="7791" y="3427"/>
                        </a:cubicBezTo>
                        <a:cubicBezTo>
                          <a:pt x="7791" y="1842"/>
                          <a:pt x="6196" y="852"/>
                          <a:pt x="4003" y="2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34" name="Freeform 4133">
                    <a:extLst>
                      <a:ext uri="{FF2B5EF4-FFF2-40B4-BE49-F238E27FC236}">
                        <a16:creationId xmlns:a16="http://schemas.microsoft.com/office/drawing/2014/main" id="{061AC971-4AC7-5AAF-68F2-67208CC648EB}"/>
                      </a:ext>
                    </a:extLst>
                  </p:cNvPr>
                  <p:cNvSpPr/>
                  <p:nvPr/>
                </p:nvSpPr>
                <p:spPr>
                  <a:xfrm>
                    <a:off x="2253543" y="6267650"/>
                    <a:ext cx="12200" cy="10076"/>
                  </a:xfrm>
                  <a:custGeom>
                    <a:avLst/>
                    <a:gdLst>
                      <a:gd name="connsiteX0" fmla="*/ 12176 w 12200"/>
                      <a:gd name="connsiteY0" fmla="*/ 4031 h 10076"/>
                      <a:gd name="connsiteX1" fmla="*/ 9186 w 12200"/>
                      <a:gd name="connsiteY1" fmla="*/ 267 h 10076"/>
                      <a:gd name="connsiteX2" fmla="*/ 4601 w 12200"/>
                      <a:gd name="connsiteY2" fmla="*/ 1456 h 10076"/>
                      <a:gd name="connsiteX3" fmla="*/ 4801 w 12200"/>
                      <a:gd name="connsiteY3" fmla="*/ 3635 h 10076"/>
                      <a:gd name="connsiteX4" fmla="*/ 216 w 12200"/>
                      <a:gd name="connsiteY4" fmla="*/ 5022 h 10076"/>
                      <a:gd name="connsiteX5" fmla="*/ 4601 w 12200"/>
                      <a:gd name="connsiteY5" fmla="*/ 9776 h 10076"/>
                      <a:gd name="connsiteX6" fmla="*/ 9385 w 12200"/>
                      <a:gd name="connsiteY6" fmla="*/ 8389 h 10076"/>
                      <a:gd name="connsiteX7" fmla="*/ 8189 w 12200"/>
                      <a:gd name="connsiteY7" fmla="*/ 5418 h 10076"/>
                      <a:gd name="connsiteX8" fmla="*/ 12176 w 12200"/>
                      <a:gd name="connsiteY8" fmla="*/ 4031 h 100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200" h="10076">
                        <a:moveTo>
                          <a:pt x="12176" y="4031"/>
                        </a:moveTo>
                        <a:cubicBezTo>
                          <a:pt x="12375" y="2644"/>
                          <a:pt x="11378" y="1060"/>
                          <a:pt x="9186" y="267"/>
                        </a:cubicBezTo>
                        <a:cubicBezTo>
                          <a:pt x="7193" y="-327"/>
                          <a:pt x="5399" y="69"/>
                          <a:pt x="4601" y="1456"/>
                        </a:cubicBezTo>
                        <a:cubicBezTo>
                          <a:pt x="4003" y="2248"/>
                          <a:pt x="4203" y="3041"/>
                          <a:pt x="4801" y="3635"/>
                        </a:cubicBezTo>
                        <a:cubicBezTo>
                          <a:pt x="2608" y="3041"/>
                          <a:pt x="814" y="3635"/>
                          <a:pt x="216" y="5022"/>
                        </a:cubicBezTo>
                        <a:cubicBezTo>
                          <a:pt x="-581" y="6804"/>
                          <a:pt x="814" y="8389"/>
                          <a:pt x="4601" y="9776"/>
                        </a:cubicBezTo>
                        <a:cubicBezTo>
                          <a:pt x="6395" y="10370"/>
                          <a:pt x="8588" y="10172"/>
                          <a:pt x="9385" y="8389"/>
                        </a:cubicBezTo>
                        <a:cubicBezTo>
                          <a:pt x="9784" y="7399"/>
                          <a:pt x="9186" y="6210"/>
                          <a:pt x="8189" y="5418"/>
                        </a:cubicBezTo>
                        <a:cubicBezTo>
                          <a:pt x="9784" y="5814"/>
                          <a:pt x="11777" y="5814"/>
                          <a:pt x="12176" y="40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35" name="Freeform 4134">
                    <a:extLst>
                      <a:ext uri="{FF2B5EF4-FFF2-40B4-BE49-F238E27FC236}">
                        <a16:creationId xmlns:a16="http://schemas.microsoft.com/office/drawing/2014/main" id="{E393854B-702C-2509-2FBD-95FC06D7CB0C}"/>
                      </a:ext>
                    </a:extLst>
                  </p:cNvPr>
                  <p:cNvSpPr/>
                  <p:nvPr/>
                </p:nvSpPr>
                <p:spPr>
                  <a:xfrm>
                    <a:off x="2244450" y="6310112"/>
                    <a:ext cx="9058" cy="6194"/>
                  </a:xfrm>
                  <a:custGeom>
                    <a:avLst/>
                    <a:gdLst>
                      <a:gd name="connsiteX0" fmla="*/ 2732 w 9058"/>
                      <a:gd name="connsiteY0" fmla="*/ 5347 h 6194"/>
                      <a:gd name="connsiteX1" fmla="*/ 8711 w 9058"/>
                      <a:gd name="connsiteY1" fmla="*/ 4951 h 6194"/>
                      <a:gd name="connsiteX2" fmla="*/ 5722 w 9058"/>
                      <a:gd name="connsiteY2" fmla="*/ 593 h 6194"/>
                      <a:gd name="connsiteX3" fmla="*/ 141 w 9058"/>
                      <a:gd name="connsiteY3" fmla="*/ 1583 h 6194"/>
                      <a:gd name="connsiteX4" fmla="*/ 2732 w 9058"/>
                      <a:gd name="connsiteY4" fmla="*/ 5347 h 61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8" h="6194">
                        <a:moveTo>
                          <a:pt x="2732" y="5347"/>
                        </a:moveTo>
                        <a:cubicBezTo>
                          <a:pt x="5124" y="6139"/>
                          <a:pt x="7715" y="6932"/>
                          <a:pt x="8711" y="4951"/>
                        </a:cubicBezTo>
                        <a:cubicBezTo>
                          <a:pt x="9708" y="3168"/>
                          <a:pt x="8512" y="1583"/>
                          <a:pt x="5722" y="593"/>
                        </a:cubicBezTo>
                        <a:cubicBezTo>
                          <a:pt x="3130" y="-397"/>
                          <a:pt x="938" y="-199"/>
                          <a:pt x="141" y="1583"/>
                        </a:cubicBezTo>
                        <a:cubicBezTo>
                          <a:pt x="-458" y="2970"/>
                          <a:pt x="938" y="4159"/>
                          <a:pt x="2732" y="53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36" name="Freeform 4135">
                    <a:extLst>
                      <a:ext uri="{FF2B5EF4-FFF2-40B4-BE49-F238E27FC236}">
                        <a16:creationId xmlns:a16="http://schemas.microsoft.com/office/drawing/2014/main" id="{F242D4AA-8E79-F8BF-D589-EA57CC2BFB4D}"/>
                      </a:ext>
                    </a:extLst>
                  </p:cNvPr>
                  <p:cNvSpPr/>
                  <p:nvPr/>
                </p:nvSpPr>
                <p:spPr>
                  <a:xfrm>
                    <a:off x="2275903" y="6246777"/>
                    <a:ext cx="7883" cy="6153"/>
                  </a:xfrm>
                  <a:custGeom>
                    <a:avLst/>
                    <a:gdLst>
                      <a:gd name="connsiteX0" fmla="*/ 4965 w 7883"/>
                      <a:gd name="connsiteY0" fmla="*/ 540 h 6153"/>
                      <a:gd name="connsiteX1" fmla="*/ 380 w 7883"/>
                      <a:gd name="connsiteY1" fmla="*/ 1530 h 6153"/>
                      <a:gd name="connsiteX2" fmla="*/ 2971 w 7883"/>
                      <a:gd name="connsiteY2" fmla="*/ 5690 h 6153"/>
                      <a:gd name="connsiteX3" fmla="*/ 7556 w 7883"/>
                      <a:gd name="connsiteY3" fmla="*/ 4898 h 6153"/>
                      <a:gd name="connsiteX4" fmla="*/ 4965 w 7883"/>
                      <a:gd name="connsiteY4" fmla="*/ 540 h 61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83" h="6153">
                        <a:moveTo>
                          <a:pt x="4965" y="540"/>
                        </a:moveTo>
                        <a:cubicBezTo>
                          <a:pt x="3171" y="-450"/>
                          <a:pt x="1377" y="-54"/>
                          <a:pt x="380" y="1530"/>
                        </a:cubicBezTo>
                        <a:cubicBezTo>
                          <a:pt x="-616" y="2917"/>
                          <a:pt x="380" y="4700"/>
                          <a:pt x="2971" y="5690"/>
                        </a:cubicBezTo>
                        <a:cubicBezTo>
                          <a:pt x="4765" y="6483"/>
                          <a:pt x="6759" y="6285"/>
                          <a:pt x="7556" y="4898"/>
                        </a:cubicBezTo>
                        <a:cubicBezTo>
                          <a:pt x="8553" y="3313"/>
                          <a:pt x="7157" y="1728"/>
                          <a:pt x="4965" y="5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37" name="Freeform 4136">
                    <a:extLst>
                      <a:ext uri="{FF2B5EF4-FFF2-40B4-BE49-F238E27FC236}">
                        <a16:creationId xmlns:a16="http://schemas.microsoft.com/office/drawing/2014/main" id="{5DD05534-A843-F1AF-2E9E-D005848766FF}"/>
                      </a:ext>
                    </a:extLst>
                  </p:cNvPr>
                  <p:cNvSpPr/>
                  <p:nvPr/>
                </p:nvSpPr>
                <p:spPr>
                  <a:xfrm>
                    <a:off x="2172219" y="6348470"/>
                    <a:ext cx="8386" cy="6330"/>
                  </a:xfrm>
                  <a:custGeom>
                    <a:avLst/>
                    <a:gdLst>
                      <a:gd name="connsiteX0" fmla="*/ 4201 w 8386"/>
                      <a:gd name="connsiteY0" fmla="*/ 6012 h 6330"/>
                      <a:gd name="connsiteX1" fmla="*/ 8387 w 8386"/>
                      <a:gd name="connsiteY1" fmla="*/ 4823 h 6330"/>
                      <a:gd name="connsiteX2" fmla="*/ 4400 w 8386"/>
                      <a:gd name="connsiteY2" fmla="*/ 267 h 6330"/>
                      <a:gd name="connsiteX3" fmla="*/ 15 w 8386"/>
                      <a:gd name="connsiteY3" fmla="*/ 1456 h 6330"/>
                      <a:gd name="connsiteX4" fmla="*/ 4201 w 8386"/>
                      <a:gd name="connsiteY4" fmla="*/ 6012 h 6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86" h="6330">
                        <a:moveTo>
                          <a:pt x="4201" y="6012"/>
                        </a:moveTo>
                        <a:cubicBezTo>
                          <a:pt x="6194" y="6804"/>
                          <a:pt x="7789" y="6012"/>
                          <a:pt x="8387" y="4823"/>
                        </a:cubicBezTo>
                        <a:cubicBezTo>
                          <a:pt x="8188" y="2843"/>
                          <a:pt x="6991" y="1060"/>
                          <a:pt x="4400" y="267"/>
                        </a:cubicBezTo>
                        <a:cubicBezTo>
                          <a:pt x="2407" y="-327"/>
                          <a:pt x="214" y="69"/>
                          <a:pt x="15" y="1456"/>
                        </a:cubicBezTo>
                        <a:cubicBezTo>
                          <a:pt x="-184" y="3239"/>
                          <a:pt x="1610" y="5220"/>
                          <a:pt x="4201" y="60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38" name="Freeform 4137">
                    <a:extLst>
                      <a:ext uri="{FF2B5EF4-FFF2-40B4-BE49-F238E27FC236}">
                        <a16:creationId xmlns:a16="http://schemas.microsoft.com/office/drawing/2014/main" id="{447DC064-E294-25C1-96B8-AC8A5E437A5B}"/>
                      </a:ext>
                    </a:extLst>
                  </p:cNvPr>
                  <p:cNvSpPr/>
                  <p:nvPr/>
                </p:nvSpPr>
                <p:spPr>
                  <a:xfrm>
                    <a:off x="2167111" y="6339006"/>
                    <a:ext cx="8231" cy="5974"/>
                  </a:xfrm>
                  <a:custGeom>
                    <a:avLst/>
                    <a:gdLst>
                      <a:gd name="connsiteX0" fmla="*/ 7715 w 8231"/>
                      <a:gd name="connsiteY0" fmla="*/ 5176 h 5974"/>
                      <a:gd name="connsiteX1" fmla="*/ 5921 w 8231"/>
                      <a:gd name="connsiteY1" fmla="*/ 1412 h 5974"/>
                      <a:gd name="connsiteX2" fmla="*/ 140 w 8231"/>
                      <a:gd name="connsiteY2" fmla="*/ 1214 h 5974"/>
                      <a:gd name="connsiteX3" fmla="*/ 2732 w 8231"/>
                      <a:gd name="connsiteY3" fmla="*/ 4978 h 5974"/>
                      <a:gd name="connsiteX4" fmla="*/ 7715 w 8231"/>
                      <a:gd name="connsiteY4" fmla="*/ 5176 h 59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31" h="5974">
                        <a:moveTo>
                          <a:pt x="7715" y="5176"/>
                        </a:moveTo>
                        <a:cubicBezTo>
                          <a:pt x="8911" y="3987"/>
                          <a:pt x="7914" y="2601"/>
                          <a:pt x="5921" y="1412"/>
                        </a:cubicBezTo>
                        <a:cubicBezTo>
                          <a:pt x="3728" y="224"/>
                          <a:pt x="1137" y="-965"/>
                          <a:pt x="140" y="1214"/>
                        </a:cubicBezTo>
                        <a:cubicBezTo>
                          <a:pt x="-457" y="2601"/>
                          <a:pt x="938" y="3987"/>
                          <a:pt x="2732" y="4978"/>
                        </a:cubicBezTo>
                        <a:cubicBezTo>
                          <a:pt x="4725" y="6166"/>
                          <a:pt x="6519" y="6364"/>
                          <a:pt x="7715" y="51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39" name="Freeform 4138">
                    <a:extLst>
                      <a:ext uri="{FF2B5EF4-FFF2-40B4-BE49-F238E27FC236}">
                        <a16:creationId xmlns:a16="http://schemas.microsoft.com/office/drawing/2014/main" id="{E6E8CE29-2F31-FFCA-D898-6529B5152B51}"/>
                      </a:ext>
                    </a:extLst>
                  </p:cNvPr>
                  <p:cNvSpPr/>
                  <p:nvPr/>
                </p:nvSpPr>
                <p:spPr>
                  <a:xfrm>
                    <a:off x="2225560" y="6375552"/>
                    <a:ext cx="8499" cy="6193"/>
                  </a:xfrm>
                  <a:custGeom>
                    <a:avLst/>
                    <a:gdLst>
                      <a:gd name="connsiteX0" fmla="*/ 3083 w 8499"/>
                      <a:gd name="connsiteY0" fmla="*/ 5474 h 6193"/>
                      <a:gd name="connsiteX1" fmla="*/ 8067 w 8499"/>
                      <a:gd name="connsiteY1" fmla="*/ 5276 h 6193"/>
                      <a:gd name="connsiteX2" fmla="*/ 5276 w 8499"/>
                      <a:gd name="connsiteY2" fmla="*/ 720 h 6193"/>
                      <a:gd name="connsiteX3" fmla="*/ 492 w 8499"/>
                      <a:gd name="connsiteY3" fmla="*/ 918 h 6193"/>
                      <a:gd name="connsiteX4" fmla="*/ 3083 w 8499"/>
                      <a:gd name="connsiteY4" fmla="*/ 5474 h 61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99" h="6193">
                        <a:moveTo>
                          <a:pt x="3083" y="5474"/>
                        </a:moveTo>
                        <a:cubicBezTo>
                          <a:pt x="5276" y="6464"/>
                          <a:pt x="7269" y="6464"/>
                          <a:pt x="8067" y="5276"/>
                        </a:cubicBezTo>
                        <a:cubicBezTo>
                          <a:pt x="9263" y="3493"/>
                          <a:pt x="7867" y="1908"/>
                          <a:pt x="5276" y="720"/>
                        </a:cubicBezTo>
                        <a:cubicBezTo>
                          <a:pt x="3283" y="-73"/>
                          <a:pt x="1289" y="-469"/>
                          <a:pt x="492" y="918"/>
                        </a:cubicBezTo>
                        <a:cubicBezTo>
                          <a:pt x="-903" y="2701"/>
                          <a:pt x="891" y="4087"/>
                          <a:pt x="3083" y="54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40" name="Freeform 4139">
                    <a:extLst>
                      <a:ext uri="{FF2B5EF4-FFF2-40B4-BE49-F238E27FC236}">
                        <a16:creationId xmlns:a16="http://schemas.microsoft.com/office/drawing/2014/main" id="{2EB86CC9-5E01-0C53-2772-4DC741C32925}"/>
                      </a:ext>
                    </a:extLst>
                  </p:cNvPr>
                  <p:cNvSpPr/>
                  <p:nvPr/>
                </p:nvSpPr>
                <p:spPr>
                  <a:xfrm>
                    <a:off x="2241260" y="6349235"/>
                    <a:ext cx="8285" cy="5740"/>
                  </a:xfrm>
                  <a:custGeom>
                    <a:avLst/>
                    <a:gdLst>
                      <a:gd name="connsiteX0" fmla="*/ 5722 w 8285"/>
                      <a:gd name="connsiteY0" fmla="*/ 691 h 5740"/>
                      <a:gd name="connsiteX1" fmla="*/ 140 w 8285"/>
                      <a:gd name="connsiteY1" fmla="*/ 1483 h 5740"/>
                      <a:gd name="connsiteX2" fmla="*/ 2732 w 8285"/>
                      <a:gd name="connsiteY2" fmla="*/ 5049 h 5740"/>
                      <a:gd name="connsiteX3" fmla="*/ 8114 w 8285"/>
                      <a:gd name="connsiteY3" fmla="*/ 4257 h 5740"/>
                      <a:gd name="connsiteX4" fmla="*/ 5722 w 8285"/>
                      <a:gd name="connsiteY4" fmla="*/ 691 h 5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85" h="5740">
                        <a:moveTo>
                          <a:pt x="5722" y="691"/>
                        </a:moveTo>
                        <a:cubicBezTo>
                          <a:pt x="3130" y="-498"/>
                          <a:pt x="1137" y="-101"/>
                          <a:pt x="140" y="1483"/>
                        </a:cubicBezTo>
                        <a:cubicBezTo>
                          <a:pt x="-457" y="2870"/>
                          <a:pt x="938" y="4257"/>
                          <a:pt x="2732" y="5049"/>
                        </a:cubicBezTo>
                        <a:cubicBezTo>
                          <a:pt x="5323" y="6238"/>
                          <a:pt x="7117" y="5841"/>
                          <a:pt x="8114" y="4257"/>
                        </a:cubicBezTo>
                        <a:cubicBezTo>
                          <a:pt x="8712" y="2870"/>
                          <a:pt x="7715" y="1483"/>
                          <a:pt x="5722" y="6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41" name="Freeform 4140">
                    <a:extLst>
                      <a:ext uri="{FF2B5EF4-FFF2-40B4-BE49-F238E27FC236}">
                        <a16:creationId xmlns:a16="http://schemas.microsoft.com/office/drawing/2014/main" id="{1D6F434D-C75E-F79D-0136-798A7C72D653}"/>
                      </a:ext>
                    </a:extLst>
                  </p:cNvPr>
                  <p:cNvSpPr/>
                  <p:nvPr/>
                </p:nvSpPr>
                <p:spPr>
                  <a:xfrm>
                    <a:off x="2313940" y="6196500"/>
                    <a:ext cx="8403" cy="5940"/>
                  </a:xfrm>
                  <a:custGeom>
                    <a:avLst/>
                    <a:gdLst>
                      <a:gd name="connsiteX0" fmla="*/ 4998 w 8403"/>
                      <a:gd name="connsiteY0" fmla="*/ 304 h 5940"/>
                      <a:gd name="connsiteX1" fmla="*/ 15 w 8403"/>
                      <a:gd name="connsiteY1" fmla="*/ 2284 h 5940"/>
                      <a:gd name="connsiteX2" fmla="*/ 3603 w 8403"/>
                      <a:gd name="connsiteY2" fmla="*/ 5652 h 5940"/>
                      <a:gd name="connsiteX3" fmla="*/ 8387 w 8403"/>
                      <a:gd name="connsiteY3" fmla="*/ 3869 h 5940"/>
                      <a:gd name="connsiteX4" fmla="*/ 4998 w 8403"/>
                      <a:gd name="connsiteY4" fmla="*/ 304 h 59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03" h="5940">
                        <a:moveTo>
                          <a:pt x="4998" y="304"/>
                        </a:moveTo>
                        <a:cubicBezTo>
                          <a:pt x="2208" y="-489"/>
                          <a:pt x="215" y="304"/>
                          <a:pt x="15" y="2284"/>
                        </a:cubicBezTo>
                        <a:cubicBezTo>
                          <a:pt x="-184" y="3869"/>
                          <a:pt x="1610" y="4860"/>
                          <a:pt x="3603" y="5652"/>
                        </a:cubicBezTo>
                        <a:cubicBezTo>
                          <a:pt x="6394" y="6246"/>
                          <a:pt x="8387" y="6048"/>
                          <a:pt x="8387" y="3869"/>
                        </a:cubicBezTo>
                        <a:cubicBezTo>
                          <a:pt x="8586" y="2087"/>
                          <a:pt x="6992" y="700"/>
                          <a:pt x="4998" y="3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42" name="Freeform 4141">
                    <a:extLst>
                      <a:ext uri="{FF2B5EF4-FFF2-40B4-BE49-F238E27FC236}">
                        <a16:creationId xmlns:a16="http://schemas.microsoft.com/office/drawing/2014/main" id="{2E5B65EC-E877-5CAA-B620-86DF2BCB8704}"/>
                      </a:ext>
                    </a:extLst>
                  </p:cNvPr>
                  <p:cNvSpPr/>
                  <p:nvPr/>
                </p:nvSpPr>
                <p:spPr>
                  <a:xfrm>
                    <a:off x="2229566" y="6172253"/>
                    <a:ext cx="8353" cy="5819"/>
                  </a:xfrm>
                  <a:custGeom>
                    <a:avLst/>
                    <a:gdLst>
                      <a:gd name="connsiteX0" fmla="*/ 2068 w 8353"/>
                      <a:gd name="connsiteY0" fmla="*/ 5138 h 5819"/>
                      <a:gd name="connsiteX1" fmla="*/ 8048 w 8353"/>
                      <a:gd name="connsiteY1" fmla="*/ 4544 h 5819"/>
                      <a:gd name="connsiteX2" fmla="*/ 6055 w 8353"/>
                      <a:gd name="connsiteY2" fmla="*/ 780 h 5819"/>
                      <a:gd name="connsiteX3" fmla="*/ 473 w 8353"/>
                      <a:gd name="connsiteY3" fmla="*/ 1177 h 5819"/>
                      <a:gd name="connsiteX4" fmla="*/ 2068 w 8353"/>
                      <a:gd name="connsiteY4" fmla="*/ 5138 h 58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53" h="5819">
                        <a:moveTo>
                          <a:pt x="2068" y="5138"/>
                        </a:moveTo>
                        <a:cubicBezTo>
                          <a:pt x="4659" y="6129"/>
                          <a:pt x="6852" y="6129"/>
                          <a:pt x="8048" y="4544"/>
                        </a:cubicBezTo>
                        <a:cubicBezTo>
                          <a:pt x="8845" y="3157"/>
                          <a:pt x="8048" y="1771"/>
                          <a:pt x="6055" y="780"/>
                        </a:cubicBezTo>
                        <a:cubicBezTo>
                          <a:pt x="3463" y="-408"/>
                          <a:pt x="1470" y="-210"/>
                          <a:pt x="473" y="1177"/>
                        </a:cubicBezTo>
                        <a:cubicBezTo>
                          <a:pt x="-523" y="2959"/>
                          <a:pt x="75" y="4148"/>
                          <a:pt x="2068" y="513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43" name="Freeform 4142">
                    <a:extLst>
                      <a:ext uri="{FF2B5EF4-FFF2-40B4-BE49-F238E27FC236}">
                        <a16:creationId xmlns:a16="http://schemas.microsoft.com/office/drawing/2014/main" id="{15745771-C28E-AFF9-A748-AEFAAD7DD1CC}"/>
                      </a:ext>
                    </a:extLst>
                  </p:cNvPr>
                  <p:cNvSpPr/>
                  <p:nvPr/>
                </p:nvSpPr>
                <p:spPr>
                  <a:xfrm>
                    <a:off x="2199343" y="6252832"/>
                    <a:ext cx="7773" cy="5797"/>
                  </a:xfrm>
                  <a:custGeom>
                    <a:avLst/>
                    <a:gdLst>
                      <a:gd name="connsiteX0" fmla="*/ 2990 w 7773"/>
                      <a:gd name="connsiteY0" fmla="*/ 5380 h 5797"/>
                      <a:gd name="connsiteX1" fmla="*/ 7774 w 7773"/>
                      <a:gd name="connsiteY1" fmla="*/ 3597 h 5797"/>
                      <a:gd name="connsiteX2" fmla="*/ 4186 w 7773"/>
                      <a:gd name="connsiteY2" fmla="*/ 230 h 5797"/>
                      <a:gd name="connsiteX3" fmla="*/ 0 w 7773"/>
                      <a:gd name="connsiteY3" fmla="*/ 1616 h 5797"/>
                      <a:gd name="connsiteX4" fmla="*/ 2990 w 7773"/>
                      <a:gd name="connsiteY4" fmla="*/ 5380 h 57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73" h="5797">
                        <a:moveTo>
                          <a:pt x="2990" y="5380"/>
                        </a:moveTo>
                        <a:cubicBezTo>
                          <a:pt x="5581" y="6172"/>
                          <a:pt x="7774" y="5974"/>
                          <a:pt x="7774" y="3597"/>
                        </a:cubicBezTo>
                        <a:cubicBezTo>
                          <a:pt x="7774" y="2012"/>
                          <a:pt x="6179" y="824"/>
                          <a:pt x="4186" y="230"/>
                        </a:cubicBezTo>
                        <a:cubicBezTo>
                          <a:pt x="1993" y="-365"/>
                          <a:pt x="598" y="230"/>
                          <a:pt x="0" y="1616"/>
                        </a:cubicBezTo>
                        <a:cubicBezTo>
                          <a:pt x="0" y="3201"/>
                          <a:pt x="997" y="4785"/>
                          <a:pt x="2990" y="53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44" name="Freeform 4143">
                    <a:extLst>
                      <a:ext uri="{FF2B5EF4-FFF2-40B4-BE49-F238E27FC236}">
                        <a16:creationId xmlns:a16="http://schemas.microsoft.com/office/drawing/2014/main" id="{BBDA758D-B718-4E69-5D7A-B53A6879805D}"/>
                      </a:ext>
                    </a:extLst>
                  </p:cNvPr>
                  <p:cNvSpPr/>
                  <p:nvPr/>
                </p:nvSpPr>
                <p:spPr>
                  <a:xfrm>
                    <a:off x="2168647" y="6322465"/>
                    <a:ext cx="15026" cy="7344"/>
                  </a:xfrm>
                  <a:custGeom>
                    <a:avLst/>
                    <a:gdLst>
                      <a:gd name="connsiteX0" fmla="*/ 2193 w 15026"/>
                      <a:gd name="connsiteY0" fmla="*/ 6860 h 7344"/>
                      <a:gd name="connsiteX1" fmla="*/ 7774 w 15026"/>
                      <a:gd name="connsiteY1" fmla="*/ 5672 h 7344"/>
                      <a:gd name="connsiteX2" fmla="*/ 7973 w 15026"/>
                      <a:gd name="connsiteY2" fmla="*/ 4879 h 7344"/>
                      <a:gd name="connsiteX3" fmla="*/ 9767 w 15026"/>
                      <a:gd name="connsiteY3" fmla="*/ 6068 h 7344"/>
                      <a:gd name="connsiteX4" fmla="*/ 14949 w 15026"/>
                      <a:gd name="connsiteY4" fmla="*/ 4681 h 7344"/>
                      <a:gd name="connsiteX5" fmla="*/ 12358 w 15026"/>
                      <a:gd name="connsiteY5" fmla="*/ 917 h 7344"/>
                      <a:gd name="connsiteX6" fmla="*/ 6578 w 15026"/>
                      <a:gd name="connsiteY6" fmla="*/ 1314 h 7344"/>
                      <a:gd name="connsiteX7" fmla="*/ 6378 w 15026"/>
                      <a:gd name="connsiteY7" fmla="*/ 2304 h 7344"/>
                      <a:gd name="connsiteX8" fmla="*/ 5581 w 15026"/>
                      <a:gd name="connsiteY8" fmla="*/ 1908 h 7344"/>
                      <a:gd name="connsiteX9" fmla="*/ 0 w 15026"/>
                      <a:gd name="connsiteY9" fmla="*/ 3096 h 7344"/>
                      <a:gd name="connsiteX10" fmla="*/ 2193 w 15026"/>
                      <a:gd name="connsiteY10" fmla="*/ 6860 h 73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5026" h="7344">
                        <a:moveTo>
                          <a:pt x="2193" y="6860"/>
                        </a:moveTo>
                        <a:cubicBezTo>
                          <a:pt x="4784" y="7850"/>
                          <a:pt x="6777" y="7256"/>
                          <a:pt x="7774" y="5672"/>
                        </a:cubicBezTo>
                        <a:cubicBezTo>
                          <a:pt x="7973" y="5473"/>
                          <a:pt x="7973" y="5275"/>
                          <a:pt x="7973" y="4879"/>
                        </a:cubicBezTo>
                        <a:cubicBezTo>
                          <a:pt x="8571" y="5275"/>
                          <a:pt x="9169" y="5672"/>
                          <a:pt x="9767" y="6068"/>
                        </a:cubicBezTo>
                        <a:cubicBezTo>
                          <a:pt x="12558" y="7256"/>
                          <a:pt x="14352" y="6464"/>
                          <a:pt x="14949" y="4681"/>
                        </a:cubicBezTo>
                        <a:cubicBezTo>
                          <a:pt x="15348" y="3294"/>
                          <a:pt x="14152" y="1908"/>
                          <a:pt x="12358" y="917"/>
                        </a:cubicBezTo>
                        <a:cubicBezTo>
                          <a:pt x="9966" y="-271"/>
                          <a:pt x="7375" y="-469"/>
                          <a:pt x="6578" y="1314"/>
                        </a:cubicBezTo>
                        <a:cubicBezTo>
                          <a:pt x="6378" y="1710"/>
                          <a:pt x="6378" y="1908"/>
                          <a:pt x="6378" y="2304"/>
                        </a:cubicBezTo>
                        <a:cubicBezTo>
                          <a:pt x="6179" y="2106"/>
                          <a:pt x="5980" y="2106"/>
                          <a:pt x="5581" y="1908"/>
                        </a:cubicBezTo>
                        <a:cubicBezTo>
                          <a:pt x="2990" y="917"/>
                          <a:pt x="997" y="1314"/>
                          <a:pt x="0" y="3096"/>
                        </a:cubicBezTo>
                        <a:cubicBezTo>
                          <a:pt x="0" y="4483"/>
                          <a:pt x="0" y="6068"/>
                          <a:pt x="2193" y="68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45" name="Freeform 4144">
                    <a:extLst>
                      <a:ext uri="{FF2B5EF4-FFF2-40B4-BE49-F238E27FC236}">
                        <a16:creationId xmlns:a16="http://schemas.microsoft.com/office/drawing/2014/main" id="{B56ADA25-E2DB-3629-544E-52B3F51035C6}"/>
                      </a:ext>
                    </a:extLst>
                  </p:cNvPr>
                  <p:cNvSpPr/>
                  <p:nvPr/>
                </p:nvSpPr>
                <p:spPr>
                  <a:xfrm>
                    <a:off x="2130158" y="6384165"/>
                    <a:ext cx="11393" cy="6520"/>
                  </a:xfrm>
                  <a:custGeom>
                    <a:avLst/>
                    <a:gdLst>
                      <a:gd name="connsiteX0" fmla="*/ 6198 w 11393"/>
                      <a:gd name="connsiteY0" fmla="*/ 5577 h 6520"/>
                      <a:gd name="connsiteX1" fmla="*/ 7593 w 11393"/>
                      <a:gd name="connsiteY1" fmla="*/ 6171 h 6520"/>
                      <a:gd name="connsiteX2" fmla="*/ 11381 w 11393"/>
                      <a:gd name="connsiteY2" fmla="*/ 4784 h 6520"/>
                      <a:gd name="connsiteX3" fmla="*/ 6796 w 11393"/>
                      <a:gd name="connsiteY3" fmla="*/ 624 h 6520"/>
                      <a:gd name="connsiteX4" fmla="*/ 4803 w 11393"/>
                      <a:gd name="connsiteY4" fmla="*/ 426 h 6520"/>
                      <a:gd name="connsiteX5" fmla="*/ 4603 w 11393"/>
                      <a:gd name="connsiteY5" fmla="*/ 426 h 6520"/>
                      <a:gd name="connsiteX6" fmla="*/ 19 w 11393"/>
                      <a:gd name="connsiteY6" fmla="*/ 2209 h 6520"/>
                      <a:gd name="connsiteX7" fmla="*/ 3208 w 11393"/>
                      <a:gd name="connsiteY7" fmla="*/ 5577 h 6520"/>
                      <a:gd name="connsiteX8" fmla="*/ 6198 w 11393"/>
                      <a:gd name="connsiteY8" fmla="*/ 5577 h 65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393" h="6520">
                        <a:moveTo>
                          <a:pt x="6198" y="5577"/>
                        </a:moveTo>
                        <a:lnTo>
                          <a:pt x="7593" y="6171"/>
                        </a:lnTo>
                        <a:cubicBezTo>
                          <a:pt x="9786" y="6963"/>
                          <a:pt x="11381" y="6369"/>
                          <a:pt x="11381" y="4784"/>
                        </a:cubicBezTo>
                        <a:cubicBezTo>
                          <a:pt x="11580" y="2605"/>
                          <a:pt x="9387" y="1417"/>
                          <a:pt x="6796" y="624"/>
                        </a:cubicBezTo>
                        <a:cubicBezTo>
                          <a:pt x="5999" y="426"/>
                          <a:pt x="5401" y="426"/>
                          <a:pt x="4803" y="426"/>
                        </a:cubicBezTo>
                        <a:lnTo>
                          <a:pt x="4603" y="426"/>
                        </a:lnTo>
                        <a:cubicBezTo>
                          <a:pt x="1813" y="-564"/>
                          <a:pt x="218" y="228"/>
                          <a:pt x="19" y="2209"/>
                        </a:cubicBezTo>
                        <a:cubicBezTo>
                          <a:pt x="-180" y="3794"/>
                          <a:pt x="1215" y="4982"/>
                          <a:pt x="3208" y="5577"/>
                        </a:cubicBezTo>
                        <a:cubicBezTo>
                          <a:pt x="4603" y="5973"/>
                          <a:pt x="5600" y="5973"/>
                          <a:pt x="6198" y="55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46" name="Freeform 4145">
                    <a:extLst>
                      <a:ext uri="{FF2B5EF4-FFF2-40B4-BE49-F238E27FC236}">
                        <a16:creationId xmlns:a16="http://schemas.microsoft.com/office/drawing/2014/main" id="{05E81215-1EBA-C483-08F6-0E6D77AB2631}"/>
                      </a:ext>
                    </a:extLst>
                  </p:cNvPr>
                  <p:cNvSpPr/>
                  <p:nvPr/>
                </p:nvSpPr>
                <p:spPr>
                  <a:xfrm>
                    <a:off x="2195101" y="6208114"/>
                    <a:ext cx="11023" cy="8217"/>
                  </a:xfrm>
                  <a:custGeom>
                    <a:avLst/>
                    <a:gdLst>
                      <a:gd name="connsiteX0" fmla="*/ 56 w 11023"/>
                      <a:gd name="connsiteY0" fmla="*/ 3943 h 8217"/>
                      <a:gd name="connsiteX1" fmla="*/ 3644 w 11023"/>
                      <a:gd name="connsiteY1" fmla="*/ 7508 h 8217"/>
                      <a:gd name="connsiteX2" fmla="*/ 11019 w 11023"/>
                      <a:gd name="connsiteY2" fmla="*/ 5924 h 8217"/>
                      <a:gd name="connsiteX3" fmla="*/ 10819 w 11023"/>
                      <a:gd name="connsiteY3" fmla="*/ 4735 h 8217"/>
                      <a:gd name="connsiteX4" fmla="*/ 7032 w 11023"/>
                      <a:gd name="connsiteY4" fmla="*/ 377 h 8217"/>
                      <a:gd name="connsiteX5" fmla="*/ 2448 w 11023"/>
                      <a:gd name="connsiteY5" fmla="*/ 1170 h 8217"/>
                      <a:gd name="connsiteX6" fmla="*/ 2448 w 11023"/>
                      <a:gd name="connsiteY6" fmla="*/ 1764 h 8217"/>
                      <a:gd name="connsiteX7" fmla="*/ 56 w 11023"/>
                      <a:gd name="connsiteY7" fmla="*/ 3943 h 82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023" h="8217">
                        <a:moveTo>
                          <a:pt x="56" y="3943"/>
                        </a:moveTo>
                        <a:cubicBezTo>
                          <a:pt x="-343" y="5330"/>
                          <a:pt x="1451" y="6518"/>
                          <a:pt x="3644" y="7508"/>
                        </a:cubicBezTo>
                        <a:cubicBezTo>
                          <a:pt x="6833" y="8301"/>
                          <a:pt x="10221" y="9093"/>
                          <a:pt x="11019" y="5924"/>
                        </a:cubicBezTo>
                        <a:cubicBezTo>
                          <a:pt x="11019" y="5527"/>
                          <a:pt x="11019" y="5131"/>
                          <a:pt x="10819" y="4735"/>
                        </a:cubicBezTo>
                        <a:cubicBezTo>
                          <a:pt x="11617" y="2754"/>
                          <a:pt x="10022" y="1368"/>
                          <a:pt x="7032" y="377"/>
                        </a:cubicBezTo>
                        <a:cubicBezTo>
                          <a:pt x="5238" y="-217"/>
                          <a:pt x="3245" y="-217"/>
                          <a:pt x="2448" y="1170"/>
                        </a:cubicBezTo>
                        <a:cubicBezTo>
                          <a:pt x="2448" y="1368"/>
                          <a:pt x="2448" y="1566"/>
                          <a:pt x="2448" y="1764"/>
                        </a:cubicBezTo>
                        <a:cubicBezTo>
                          <a:pt x="1451" y="2160"/>
                          <a:pt x="454" y="2754"/>
                          <a:pt x="56" y="39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47" name="Freeform 4146">
                    <a:extLst>
                      <a:ext uri="{FF2B5EF4-FFF2-40B4-BE49-F238E27FC236}">
                        <a16:creationId xmlns:a16="http://schemas.microsoft.com/office/drawing/2014/main" id="{766A7649-843D-6D42-DBBD-CD3A5B8D792A}"/>
                      </a:ext>
                    </a:extLst>
                  </p:cNvPr>
                  <p:cNvSpPr/>
                  <p:nvPr/>
                </p:nvSpPr>
                <p:spPr>
                  <a:xfrm>
                    <a:off x="2162468" y="6281286"/>
                    <a:ext cx="15522" cy="10055"/>
                  </a:xfrm>
                  <a:custGeom>
                    <a:avLst/>
                    <a:gdLst>
                      <a:gd name="connsiteX0" fmla="*/ 15149 w 15522"/>
                      <a:gd name="connsiteY0" fmla="*/ 9016 h 10055"/>
                      <a:gd name="connsiteX1" fmla="*/ 12159 w 15522"/>
                      <a:gd name="connsiteY1" fmla="*/ 4658 h 10055"/>
                      <a:gd name="connsiteX2" fmla="*/ 8571 w 15522"/>
                      <a:gd name="connsiteY2" fmla="*/ 4064 h 10055"/>
                      <a:gd name="connsiteX3" fmla="*/ 8571 w 15522"/>
                      <a:gd name="connsiteY3" fmla="*/ 4064 h 10055"/>
                      <a:gd name="connsiteX4" fmla="*/ 3787 w 15522"/>
                      <a:gd name="connsiteY4" fmla="*/ 102 h 10055"/>
                      <a:gd name="connsiteX5" fmla="*/ 0 w 15522"/>
                      <a:gd name="connsiteY5" fmla="*/ 1885 h 10055"/>
                      <a:gd name="connsiteX6" fmla="*/ 4186 w 15522"/>
                      <a:gd name="connsiteY6" fmla="*/ 6243 h 10055"/>
                      <a:gd name="connsiteX7" fmla="*/ 6976 w 15522"/>
                      <a:gd name="connsiteY7" fmla="*/ 6441 h 10055"/>
                      <a:gd name="connsiteX8" fmla="*/ 10365 w 15522"/>
                      <a:gd name="connsiteY8" fmla="*/ 9610 h 10055"/>
                      <a:gd name="connsiteX9" fmla="*/ 15149 w 15522"/>
                      <a:gd name="connsiteY9" fmla="*/ 9016 h 10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522" h="10055">
                        <a:moveTo>
                          <a:pt x="15149" y="9016"/>
                        </a:moveTo>
                        <a:cubicBezTo>
                          <a:pt x="16145" y="7233"/>
                          <a:pt x="15149" y="5648"/>
                          <a:pt x="12159" y="4658"/>
                        </a:cubicBezTo>
                        <a:cubicBezTo>
                          <a:pt x="10963" y="4262"/>
                          <a:pt x="9568" y="3866"/>
                          <a:pt x="8571" y="4064"/>
                        </a:cubicBezTo>
                        <a:lnTo>
                          <a:pt x="8571" y="4064"/>
                        </a:lnTo>
                        <a:cubicBezTo>
                          <a:pt x="8372" y="2083"/>
                          <a:pt x="6578" y="696"/>
                          <a:pt x="3787" y="102"/>
                        </a:cubicBezTo>
                        <a:cubicBezTo>
                          <a:pt x="1595" y="-294"/>
                          <a:pt x="399" y="498"/>
                          <a:pt x="0" y="1885"/>
                        </a:cubicBezTo>
                        <a:cubicBezTo>
                          <a:pt x="0" y="3866"/>
                          <a:pt x="1395" y="5450"/>
                          <a:pt x="4186" y="6243"/>
                        </a:cubicBezTo>
                        <a:cubicBezTo>
                          <a:pt x="5183" y="6441"/>
                          <a:pt x="6179" y="6441"/>
                          <a:pt x="6976" y="6441"/>
                        </a:cubicBezTo>
                        <a:cubicBezTo>
                          <a:pt x="7176" y="7629"/>
                          <a:pt x="8372" y="8818"/>
                          <a:pt x="10365" y="9610"/>
                        </a:cubicBezTo>
                        <a:cubicBezTo>
                          <a:pt x="12358" y="10006"/>
                          <a:pt x="14352" y="10601"/>
                          <a:pt x="15149" y="901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48" name="Freeform 4147">
                    <a:extLst>
                      <a:ext uri="{FF2B5EF4-FFF2-40B4-BE49-F238E27FC236}">
                        <a16:creationId xmlns:a16="http://schemas.microsoft.com/office/drawing/2014/main" id="{B54525BC-3129-1DE0-80EA-10A6EBDFC260}"/>
                      </a:ext>
                    </a:extLst>
                  </p:cNvPr>
                  <p:cNvSpPr/>
                  <p:nvPr/>
                </p:nvSpPr>
                <p:spPr>
                  <a:xfrm>
                    <a:off x="2118889" y="6412756"/>
                    <a:ext cx="8213" cy="5914"/>
                  </a:xfrm>
                  <a:custGeom>
                    <a:avLst/>
                    <a:gdLst>
                      <a:gd name="connsiteX0" fmla="*/ 8098 w 8213"/>
                      <a:gd name="connsiteY0" fmla="*/ 4521 h 5914"/>
                      <a:gd name="connsiteX1" fmla="*/ 4311 w 8213"/>
                      <a:gd name="connsiteY1" fmla="*/ 361 h 5914"/>
                      <a:gd name="connsiteX2" fmla="*/ 125 w 8213"/>
                      <a:gd name="connsiteY2" fmla="*/ 1351 h 5914"/>
                      <a:gd name="connsiteX3" fmla="*/ 3912 w 8213"/>
                      <a:gd name="connsiteY3" fmla="*/ 5511 h 5914"/>
                      <a:gd name="connsiteX4" fmla="*/ 8098 w 8213"/>
                      <a:gd name="connsiteY4" fmla="*/ 4521 h 59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13" h="5914">
                        <a:moveTo>
                          <a:pt x="8098" y="4521"/>
                        </a:moveTo>
                        <a:cubicBezTo>
                          <a:pt x="8696" y="2738"/>
                          <a:pt x="6902" y="1153"/>
                          <a:pt x="4311" y="361"/>
                        </a:cubicBezTo>
                        <a:cubicBezTo>
                          <a:pt x="2118" y="-432"/>
                          <a:pt x="524" y="163"/>
                          <a:pt x="125" y="1351"/>
                        </a:cubicBezTo>
                        <a:cubicBezTo>
                          <a:pt x="-473" y="3134"/>
                          <a:pt x="1122" y="4719"/>
                          <a:pt x="3912" y="5511"/>
                        </a:cubicBezTo>
                        <a:cubicBezTo>
                          <a:pt x="5905" y="6303"/>
                          <a:pt x="7699" y="5907"/>
                          <a:pt x="8098" y="45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49" name="Freeform 4148">
                    <a:extLst>
                      <a:ext uri="{FF2B5EF4-FFF2-40B4-BE49-F238E27FC236}">
                        <a16:creationId xmlns:a16="http://schemas.microsoft.com/office/drawing/2014/main" id="{2CD672C5-ED8E-4BB6-4FF6-9F4DDC08A1D9}"/>
                      </a:ext>
                    </a:extLst>
                  </p:cNvPr>
                  <p:cNvSpPr/>
                  <p:nvPr/>
                </p:nvSpPr>
                <p:spPr>
                  <a:xfrm>
                    <a:off x="2169727" y="6265331"/>
                    <a:ext cx="9351" cy="6619"/>
                  </a:xfrm>
                  <a:custGeom>
                    <a:avLst/>
                    <a:gdLst>
                      <a:gd name="connsiteX0" fmla="*/ 9284 w 9351"/>
                      <a:gd name="connsiteY0" fmla="*/ 5161 h 6619"/>
                      <a:gd name="connsiteX1" fmla="*/ 5697 w 9351"/>
                      <a:gd name="connsiteY1" fmla="*/ 605 h 6619"/>
                      <a:gd name="connsiteX2" fmla="*/ 115 w 9351"/>
                      <a:gd name="connsiteY2" fmla="*/ 1398 h 6619"/>
                      <a:gd name="connsiteX3" fmla="*/ 3903 w 9351"/>
                      <a:gd name="connsiteY3" fmla="*/ 5954 h 6619"/>
                      <a:gd name="connsiteX4" fmla="*/ 9284 w 9351"/>
                      <a:gd name="connsiteY4" fmla="*/ 5161 h 66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51" h="6619">
                        <a:moveTo>
                          <a:pt x="9284" y="5161"/>
                        </a:moveTo>
                        <a:cubicBezTo>
                          <a:pt x="9683" y="3577"/>
                          <a:pt x="8288" y="1596"/>
                          <a:pt x="5697" y="605"/>
                        </a:cubicBezTo>
                        <a:cubicBezTo>
                          <a:pt x="3105" y="-385"/>
                          <a:pt x="514" y="-187"/>
                          <a:pt x="115" y="1398"/>
                        </a:cubicBezTo>
                        <a:cubicBezTo>
                          <a:pt x="-483" y="2982"/>
                          <a:pt x="1311" y="4765"/>
                          <a:pt x="3903" y="5954"/>
                        </a:cubicBezTo>
                        <a:cubicBezTo>
                          <a:pt x="6494" y="6944"/>
                          <a:pt x="8686" y="6944"/>
                          <a:pt x="9284" y="516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50" name="Freeform 4149">
                    <a:extLst>
                      <a:ext uri="{FF2B5EF4-FFF2-40B4-BE49-F238E27FC236}">
                        <a16:creationId xmlns:a16="http://schemas.microsoft.com/office/drawing/2014/main" id="{A225476E-BDE0-4043-C5BA-C1FD48E4F1B9}"/>
                      </a:ext>
                    </a:extLst>
                  </p:cNvPr>
                  <p:cNvSpPr/>
                  <p:nvPr/>
                </p:nvSpPr>
                <p:spPr>
                  <a:xfrm>
                    <a:off x="2142336" y="6234837"/>
                    <a:ext cx="1395" cy="3367"/>
                  </a:xfrm>
                  <a:custGeom>
                    <a:avLst/>
                    <a:gdLst>
                      <a:gd name="connsiteX0" fmla="*/ 1395 w 1395"/>
                      <a:gd name="connsiteY0" fmla="*/ 1585 h 3367"/>
                      <a:gd name="connsiteX1" fmla="*/ 997 w 1395"/>
                      <a:gd name="connsiteY1" fmla="*/ 0 h 3367"/>
                      <a:gd name="connsiteX2" fmla="*/ 0 w 1395"/>
                      <a:gd name="connsiteY2" fmla="*/ 3368 h 3367"/>
                      <a:gd name="connsiteX3" fmla="*/ 1395 w 1395"/>
                      <a:gd name="connsiteY3" fmla="*/ 1585 h 33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95" h="3367">
                        <a:moveTo>
                          <a:pt x="1395" y="1585"/>
                        </a:moveTo>
                        <a:cubicBezTo>
                          <a:pt x="1395" y="991"/>
                          <a:pt x="1395" y="396"/>
                          <a:pt x="997" y="0"/>
                        </a:cubicBezTo>
                        <a:cubicBezTo>
                          <a:pt x="598" y="1189"/>
                          <a:pt x="399" y="2179"/>
                          <a:pt x="0" y="3368"/>
                        </a:cubicBezTo>
                        <a:cubicBezTo>
                          <a:pt x="598" y="2971"/>
                          <a:pt x="1196" y="2575"/>
                          <a:pt x="1395" y="15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51" name="Freeform 4150">
                    <a:extLst>
                      <a:ext uri="{FF2B5EF4-FFF2-40B4-BE49-F238E27FC236}">
                        <a16:creationId xmlns:a16="http://schemas.microsoft.com/office/drawing/2014/main" id="{8AC8DDC6-9BE6-30F9-9BA4-F60AB781F2FE}"/>
                      </a:ext>
                    </a:extLst>
                  </p:cNvPr>
                  <p:cNvSpPr/>
                  <p:nvPr/>
                </p:nvSpPr>
                <p:spPr>
                  <a:xfrm>
                    <a:off x="2098284" y="6369933"/>
                    <a:ext cx="1278" cy="2773"/>
                  </a:xfrm>
                  <a:custGeom>
                    <a:avLst/>
                    <a:gdLst>
                      <a:gd name="connsiteX0" fmla="*/ 1196 w 1278"/>
                      <a:gd name="connsiteY0" fmla="*/ 1783 h 2773"/>
                      <a:gd name="connsiteX1" fmla="*/ 997 w 1278"/>
                      <a:gd name="connsiteY1" fmla="*/ 0 h 2773"/>
                      <a:gd name="connsiteX2" fmla="*/ 0 w 1278"/>
                      <a:gd name="connsiteY2" fmla="*/ 2773 h 2773"/>
                      <a:gd name="connsiteX3" fmla="*/ 1196 w 1278"/>
                      <a:gd name="connsiteY3" fmla="*/ 1783 h 27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278" h="2773">
                        <a:moveTo>
                          <a:pt x="1196" y="1783"/>
                        </a:moveTo>
                        <a:cubicBezTo>
                          <a:pt x="1395" y="1189"/>
                          <a:pt x="1196" y="594"/>
                          <a:pt x="997" y="0"/>
                        </a:cubicBezTo>
                        <a:cubicBezTo>
                          <a:pt x="598" y="991"/>
                          <a:pt x="399" y="1783"/>
                          <a:pt x="0" y="2773"/>
                        </a:cubicBezTo>
                        <a:cubicBezTo>
                          <a:pt x="598" y="2575"/>
                          <a:pt x="997" y="2377"/>
                          <a:pt x="1196" y="17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52" name="Freeform 4151">
                    <a:extLst>
                      <a:ext uri="{FF2B5EF4-FFF2-40B4-BE49-F238E27FC236}">
                        <a16:creationId xmlns:a16="http://schemas.microsoft.com/office/drawing/2014/main" id="{37ABAFB3-DA47-AE05-91CB-BF0E141BFCC4}"/>
                      </a:ext>
                    </a:extLst>
                  </p:cNvPr>
                  <p:cNvSpPr/>
                  <p:nvPr/>
                </p:nvSpPr>
                <p:spPr>
                  <a:xfrm>
                    <a:off x="2131173" y="6268908"/>
                    <a:ext cx="6747" cy="6542"/>
                  </a:xfrm>
                  <a:custGeom>
                    <a:avLst/>
                    <a:gdLst>
                      <a:gd name="connsiteX0" fmla="*/ 3787 w 6747"/>
                      <a:gd name="connsiteY0" fmla="*/ 792 h 6542"/>
                      <a:gd name="connsiteX1" fmla="*/ 1395 w 6747"/>
                      <a:gd name="connsiteY1" fmla="*/ 0 h 6542"/>
                      <a:gd name="connsiteX2" fmla="*/ 0 w 6747"/>
                      <a:gd name="connsiteY2" fmla="*/ 4556 h 6542"/>
                      <a:gd name="connsiteX3" fmla="*/ 1794 w 6747"/>
                      <a:gd name="connsiteY3" fmla="*/ 5745 h 6542"/>
                      <a:gd name="connsiteX4" fmla="*/ 6578 w 6747"/>
                      <a:gd name="connsiteY4" fmla="*/ 5546 h 6542"/>
                      <a:gd name="connsiteX5" fmla="*/ 3787 w 6747"/>
                      <a:gd name="connsiteY5" fmla="*/ 792 h 6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747" h="6542">
                        <a:moveTo>
                          <a:pt x="3787" y="792"/>
                        </a:moveTo>
                        <a:cubicBezTo>
                          <a:pt x="2990" y="396"/>
                          <a:pt x="2193" y="0"/>
                          <a:pt x="1395" y="0"/>
                        </a:cubicBezTo>
                        <a:cubicBezTo>
                          <a:pt x="997" y="1585"/>
                          <a:pt x="399" y="3169"/>
                          <a:pt x="0" y="4556"/>
                        </a:cubicBezTo>
                        <a:cubicBezTo>
                          <a:pt x="399" y="4952"/>
                          <a:pt x="997" y="5348"/>
                          <a:pt x="1794" y="5745"/>
                        </a:cubicBezTo>
                        <a:cubicBezTo>
                          <a:pt x="3787" y="6537"/>
                          <a:pt x="5780" y="7131"/>
                          <a:pt x="6578" y="5546"/>
                        </a:cubicBezTo>
                        <a:cubicBezTo>
                          <a:pt x="7176" y="3962"/>
                          <a:pt x="6179" y="2179"/>
                          <a:pt x="3787" y="79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53" name="Freeform 4152">
                    <a:extLst>
                      <a:ext uri="{FF2B5EF4-FFF2-40B4-BE49-F238E27FC236}">
                        <a16:creationId xmlns:a16="http://schemas.microsoft.com/office/drawing/2014/main" id="{9236BD73-E9B7-4693-896A-87CAF63826DD}"/>
                      </a:ext>
                    </a:extLst>
                  </p:cNvPr>
                  <p:cNvSpPr/>
                  <p:nvPr/>
                </p:nvSpPr>
                <p:spPr>
                  <a:xfrm>
                    <a:off x="2152476" y="6219839"/>
                    <a:ext cx="10589" cy="9603"/>
                  </a:xfrm>
                  <a:custGeom>
                    <a:avLst/>
                    <a:gdLst>
                      <a:gd name="connsiteX0" fmla="*/ 4809 w 10589"/>
                      <a:gd name="connsiteY0" fmla="*/ 340 h 9603"/>
                      <a:gd name="connsiteX1" fmla="*/ 25 w 10589"/>
                      <a:gd name="connsiteY1" fmla="*/ 2122 h 9603"/>
                      <a:gd name="connsiteX2" fmla="*/ 3015 w 10589"/>
                      <a:gd name="connsiteY2" fmla="*/ 5688 h 9603"/>
                      <a:gd name="connsiteX3" fmla="*/ 3812 w 10589"/>
                      <a:gd name="connsiteY3" fmla="*/ 5886 h 9603"/>
                      <a:gd name="connsiteX4" fmla="*/ 3812 w 10589"/>
                      <a:gd name="connsiteY4" fmla="*/ 5886 h 9603"/>
                      <a:gd name="connsiteX5" fmla="*/ 6603 w 10589"/>
                      <a:gd name="connsiteY5" fmla="*/ 9254 h 9603"/>
                      <a:gd name="connsiteX6" fmla="*/ 10589 w 10589"/>
                      <a:gd name="connsiteY6" fmla="*/ 7867 h 9603"/>
                      <a:gd name="connsiteX7" fmla="*/ 7400 w 10589"/>
                      <a:gd name="connsiteY7" fmla="*/ 4896 h 9603"/>
                      <a:gd name="connsiteX8" fmla="*/ 7799 w 10589"/>
                      <a:gd name="connsiteY8" fmla="*/ 3905 h 9603"/>
                      <a:gd name="connsiteX9" fmla="*/ 4809 w 10589"/>
                      <a:gd name="connsiteY9" fmla="*/ 340 h 96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589" h="9603">
                        <a:moveTo>
                          <a:pt x="4809" y="340"/>
                        </a:moveTo>
                        <a:cubicBezTo>
                          <a:pt x="2018" y="-453"/>
                          <a:pt x="424" y="141"/>
                          <a:pt x="25" y="2122"/>
                        </a:cubicBezTo>
                        <a:cubicBezTo>
                          <a:pt x="-174" y="3509"/>
                          <a:pt x="822" y="4896"/>
                          <a:pt x="3015" y="5688"/>
                        </a:cubicBezTo>
                        <a:cubicBezTo>
                          <a:pt x="3413" y="5688"/>
                          <a:pt x="3613" y="5688"/>
                          <a:pt x="3812" y="5886"/>
                        </a:cubicBezTo>
                        <a:lnTo>
                          <a:pt x="3812" y="5886"/>
                        </a:lnTo>
                        <a:cubicBezTo>
                          <a:pt x="3214" y="7273"/>
                          <a:pt x="4609" y="8659"/>
                          <a:pt x="6603" y="9254"/>
                        </a:cubicBezTo>
                        <a:cubicBezTo>
                          <a:pt x="8596" y="10046"/>
                          <a:pt x="10191" y="9452"/>
                          <a:pt x="10589" y="7867"/>
                        </a:cubicBezTo>
                        <a:cubicBezTo>
                          <a:pt x="10390" y="6282"/>
                          <a:pt x="9393" y="5292"/>
                          <a:pt x="7400" y="4896"/>
                        </a:cubicBezTo>
                        <a:cubicBezTo>
                          <a:pt x="7599" y="4698"/>
                          <a:pt x="7799" y="4301"/>
                          <a:pt x="7799" y="3905"/>
                        </a:cubicBezTo>
                        <a:cubicBezTo>
                          <a:pt x="7998" y="2519"/>
                          <a:pt x="7001" y="934"/>
                          <a:pt x="4809" y="3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54" name="Freeform 4153">
                    <a:extLst>
                      <a:ext uri="{FF2B5EF4-FFF2-40B4-BE49-F238E27FC236}">
                        <a16:creationId xmlns:a16="http://schemas.microsoft.com/office/drawing/2014/main" id="{9D27DFC1-3186-550E-4E64-D93C0D5568AF}"/>
                      </a:ext>
                    </a:extLst>
                  </p:cNvPr>
                  <p:cNvSpPr/>
                  <p:nvPr/>
                </p:nvSpPr>
                <p:spPr>
                  <a:xfrm>
                    <a:off x="2139002" y="6279159"/>
                    <a:ext cx="11528" cy="8963"/>
                  </a:xfrm>
                  <a:custGeom>
                    <a:avLst/>
                    <a:gdLst>
                      <a:gd name="connsiteX0" fmla="*/ 8118 w 11528"/>
                      <a:gd name="connsiteY0" fmla="*/ 5200 h 8963"/>
                      <a:gd name="connsiteX1" fmla="*/ 11506 w 11528"/>
                      <a:gd name="connsiteY1" fmla="*/ 4209 h 8963"/>
                      <a:gd name="connsiteX2" fmla="*/ 8716 w 11528"/>
                      <a:gd name="connsiteY2" fmla="*/ 644 h 8963"/>
                      <a:gd name="connsiteX3" fmla="*/ 4131 w 11528"/>
                      <a:gd name="connsiteY3" fmla="*/ 842 h 8963"/>
                      <a:gd name="connsiteX4" fmla="*/ 3932 w 11528"/>
                      <a:gd name="connsiteY4" fmla="*/ 2229 h 8963"/>
                      <a:gd name="connsiteX5" fmla="*/ 543 w 11528"/>
                      <a:gd name="connsiteY5" fmla="*/ 2823 h 8963"/>
                      <a:gd name="connsiteX6" fmla="*/ 4530 w 11528"/>
                      <a:gd name="connsiteY6" fmla="*/ 7973 h 8963"/>
                      <a:gd name="connsiteX7" fmla="*/ 7121 w 11528"/>
                      <a:gd name="connsiteY7" fmla="*/ 8963 h 8963"/>
                      <a:gd name="connsiteX8" fmla="*/ 7919 w 11528"/>
                      <a:gd name="connsiteY8" fmla="*/ 7181 h 8963"/>
                      <a:gd name="connsiteX9" fmla="*/ 8118 w 11528"/>
                      <a:gd name="connsiteY9" fmla="*/ 5200 h 89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1528" h="8963">
                        <a:moveTo>
                          <a:pt x="8118" y="5200"/>
                        </a:moveTo>
                        <a:cubicBezTo>
                          <a:pt x="9712" y="5398"/>
                          <a:pt x="11307" y="5794"/>
                          <a:pt x="11506" y="4209"/>
                        </a:cubicBezTo>
                        <a:cubicBezTo>
                          <a:pt x="11706" y="2823"/>
                          <a:pt x="10510" y="1634"/>
                          <a:pt x="8716" y="644"/>
                        </a:cubicBezTo>
                        <a:cubicBezTo>
                          <a:pt x="6722" y="-149"/>
                          <a:pt x="4929" y="-347"/>
                          <a:pt x="4131" y="842"/>
                        </a:cubicBezTo>
                        <a:cubicBezTo>
                          <a:pt x="3733" y="1436"/>
                          <a:pt x="3733" y="1832"/>
                          <a:pt x="3932" y="2229"/>
                        </a:cubicBezTo>
                        <a:cubicBezTo>
                          <a:pt x="2736" y="2030"/>
                          <a:pt x="942" y="2229"/>
                          <a:pt x="543" y="2823"/>
                        </a:cubicBezTo>
                        <a:cubicBezTo>
                          <a:pt x="-1250" y="5200"/>
                          <a:pt x="1739" y="6586"/>
                          <a:pt x="4530" y="7973"/>
                        </a:cubicBezTo>
                        <a:lnTo>
                          <a:pt x="7121" y="8963"/>
                        </a:lnTo>
                        <a:cubicBezTo>
                          <a:pt x="7321" y="8369"/>
                          <a:pt x="7719" y="7775"/>
                          <a:pt x="7919" y="7181"/>
                        </a:cubicBezTo>
                        <a:cubicBezTo>
                          <a:pt x="8516" y="6785"/>
                          <a:pt x="8516" y="5992"/>
                          <a:pt x="8118" y="520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55" name="Freeform 4154">
                    <a:extLst>
                      <a:ext uri="{FF2B5EF4-FFF2-40B4-BE49-F238E27FC236}">
                        <a16:creationId xmlns:a16="http://schemas.microsoft.com/office/drawing/2014/main" id="{CA391AE2-C856-0FE5-9B8A-253A0B690132}"/>
                      </a:ext>
                    </a:extLst>
                  </p:cNvPr>
                  <p:cNvSpPr/>
                  <p:nvPr/>
                </p:nvSpPr>
                <p:spPr>
                  <a:xfrm>
                    <a:off x="2146322" y="6288519"/>
                    <a:ext cx="199" cy="19808"/>
                  </a:xfrm>
                  <a:custGeom>
                    <a:avLst/>
                    <a:gdLst>
                      <a:gd name="connsiteX0" fmla="*/ 0 w 199"/>
                      <a:gd name="connsiteY0" fmla="*/ 0 h 19808"/>
                      <a:gd name="connsiteX1" fmla="*/ 0 w 199"/>
                      <a:gd name="connsiteY1" fmla="*/ 0 h 19808"/>
                      <a:gd name="connsiteX2" fmla="*/ 0 w 199"/>
                      <a:gd name="connsiteY2" fmla="*/ 0 h 19808"/>
                      <a:gd name="connsiteX3" fmla="*/ 199 w 199"/>
                      <a:gd name="connsiteY3" fmla="*/ 0 h 19808"/>
                      <a:gd name="connsiteX4" fmla="*/ 199 w 199"/>
                      <a:gd name="connsiteY4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08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199" y="0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56" name="Freeform 4155">
                    <a:extLst>
                      <a:ext uri="{FF2B5EF4-FFF2-40B4-BE49-F238E27FC236}">
                        <a16:creationId xmlns:a16="http://schemas.microsoft.com/office/drawing/2014/main" id="{B605BE97-EFFB-FD8D-1798-BB29D6D97869}"/>
                      </a:ext>
                    </a:extLst>
                  </p:cNvPr>
                  <p:cNvSpPr/>
                  <p:nvPr/>
                </p:nvSpPr>
                <p:spPr>
                  <a:xfrm>
                    <a:off x="2120164" y="6354803"/>
                    <a:ext cx="21083" cy="11942"/>
                  </a:xfrm>
                  <a:custGeom>
                    <a:avLst/>
                    <a:gdLst>
                      <a:gd name="connsiteX0" fmla="*/ 15195 w 21083"/>
                      <a:gd name="connsiteY0" fmla="*/ 10376 h 11942"/>
                      <a:gd name="connsiteX1" fmla="*/ 20777 w 21083"/>
                      <a:gd name="connsiteY1" fmla="*/ 9782 h 11942"/>
                      <a:gd name="connsiteX2" fmla="*/ 18385 w 21083"/>
                      <a:gd name="connsiteY2" fmla="*/ 6216 h 11942"/>
                      <a:gd name="connsiteX3" fmla="*/ 15993 w 21083"/>
                      <a:gd name="connsiteY3" fmla="*/ 5622 h 11942"/>
                      <a:gd name="connsiteX4" fmla="*/ 13202 w 21083"/>
                      <a:gd name="connsiteY4" fmla="*/ 1066 h 11942"/>
                      <a:gd name="connsiteX5" fmla="*/ 6824 w 21083"/>
                      <a:gd name="connsiteY5" fmla="*/ 868 h 11942"/>
                      <a:gd name="connsiteX6" fmla="*/ 6824 w 21083"/>
                      <a:gd name="connsiteY6" fmla="*/ 2453 h 11942"/>
                      <a:gd name="connsiteX7" fmla="*/ 4831 w 21083"/>
                      <a:gd name="connsiteY7" fmla="*/ 3641 h 11942"/>
                      <a:gd name="connsiteX8" fmla="*/ 5229 w 21083"/>
                      <a:gd name="connsiteY8" fmla="*/ 6415 h 11942"/>
                      <a:gd name="connsiteX9" fmla="*/ 4631 w 21083"/>
                      <a:gd name="connsiteY9" fmla="*/ 6018 h 11942"/>
                      <a:gd name="connsiteX10" fmla="*/ 246 w 21083"/>
                      <a:gd name="connsiteY10" fmla="*/ 6811 h 11942"/>
                      <a:gd name="connsiteX11" fmla="*/ 3037 w 21083"/>
                      <a:gd name="connsiteY11" fmla="*/ 11565 h 11942"/>
                      <a:gd name="connsiteX12" fmla="*/ 7621 w 21083"/>
                      <a:gd name="connsiteY12" fmla="*/ 10773 h 11942"/>
                      <a:gd name="connsiteX13" fmla="*/ 7023 w 21083"/>
                      <a:gd name="connsiteY13" fmla="*/ 7801 h 11942"/>
                      <a:gd name="connsiteX14" fmla="*/ 7422 w 21083"/>
                      <a:gd name="connsiteY14" fmla="*/ 7999 h 11942"/>
                      <a:gd name="connsiteX15" fmla="*/ 12006 w 21083"/>
                      <a:gd name="connsiteY15" fmla="*/ 7405 h 11942"/>
                      <a:gd name="connsiteX16" fmla="*/ 12206 w 21083"/>
                      <a:gd name="connsiteY16" fmla="*/ 6613 h 11942"/>
                      <a:gd name="connsiteX17" fmla="*/ 13003 w 21083"/>
                      <a:gd name="connsiteY17" fmla="*/ 6811 h 11942"/>
                      <a:gd name="connsiteX18" fmla="*/ 15195 w 21083"/>
                      <a:gd name="connsiteY18" fmla="*/ 10376 h 119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21083" h="11942">
                        <a:moveTo>
                          <a:pt x="15195" y="10376"/>
                        </a:moveTo>
                        <a:cubicBezTo>
                          <a:pt x="17787" y="11763"/>
                          <a:pt x="19780" y="11169"/>
                          <a:pt x="20777" y="9782"/>
                        </a:cubicBezTo>
                        <a:cubicBezTo>
                          <a:pt x="21773" y="8395"/>
                          <a:pt x="20179" y="7207"/>
                          <a:pt x="18385" y="6216"/>
                        </a:cubicBezTo>
                        <a:cubicBezTo>
                          <a:pt x="17587" y="5820"/>
                          <a:pt x="16790" y="5622"/>
                          <a:pt x="15993" y="5622"/>
                        </a:cubicBezTo>
                        <a:cubicBezTo>
                          <a:pt x="16391" y="4236"/>
                          <a:pt x="15195" y="2453"/>
                          <a:pt x="13202" y="1066"/>
                        </a:cubicBezTo>
                        <a:cubicBezTo>
                          <a:pt x="10810" y="-320"/>
                          <a:pt x="8618" y="-320"/>
                          <a:pt x="6824" y="868"/>
                        </a:cubicBezTo>
                        <a:cubicBezTo>
                          <a:pt x="6624" y="1462"/>
                          <a:pt x="6624" y="2057"/>
                          <a:pt x="6824" y="2453"/>
                        </a:cubicBezTo>
                        <a:cubicBezTo>
                          <a:pt x="6026" y="2453"/>
                          <a:pt x="5229" y="2849"/>
                          <a:pt x="4831" y="3641"/>
                        </a:cubicBezTo>
                        <a:cubicBezTo>
                          <a:pt x="4232" y="4632"/>
                          <a:pt x="4432" y="5622"/>
                          <a:pt x="5229" y="6415"/>
                        </a:cubicBezTo>
                        <a:lnTo>
                          <a:pt x="4631" y="6018"/>
                        </a:lnTo>
                        <a:cubicBezTo>
                          <a:pt x="2439" y="5028"/>
                          <a:pt x="844" y="5622"/>
                          <a:pt x="246" y="6811"/>
                        </a:cubicBezTo>
                        <a:cubicBezTo>
                          <a:pt x="-551" y="8594"/>
                          <a:pt x="645" y="10178"/>
                          <a:pt x="3037" y="11565"/>
                        </a:cubicBezTo>
                        <a:cubicBezTo>
                          <a:pt x="5229" y="12159"/>
                          <a:pt x="6824" y="12159"/>
                          <a:pt x="7621" y="10773"/>
                        </a:cubicBezTo>
                        <a:cubicBezTo>
                          <a:pt x="8020" y="9782"/>
                          <a:pt x="7820" y="8792"/>
                          <a:pt x="7023" y="7801"/>
                        </a:cubicBezTo>
                        <a:lnTo>
                          <a:pt x="7422" y="7999"/>
                        </a:lnTo>
                        <a:cubicBezTo>
                          <a:pt x="9216" y="8395"/>
                          <a:pt x="11209" y="8792"/>
                          <a:pt x="12006" y="7405"/>
                        </a:cubicBezTo>
                        <a:cubicBezTo>
                          <a:pt x="12206" y="7009"/>
                          <a:pt x="12206" y="6811"/>
                          <a:pt x="12206" y="6613"/>
                        </a:cubicBezTo>
                        <a:lnTo>
                          <a:pt x="13003" y="6811"/>
                        </a:lnTo>
                        <a:cubicBezTo>
                          <a:pt x="12405" y="8197"/>
                          <a:pt x="13401" y="9386"/>
                          <a:pt x="15195" y="103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57" name="Freeform 4156">
                    <a:extLst>
                      <a:ext uri="{FF2B5EF4-FFF2-40B4-BE49-F238E27FC236}">
                        <a16:creationId xmlns:a16="http://schemas.microsoft.com/office/drawing/2014/main" id="{AF87BC5A-1BD4-81EF-C584-4F65779D50C1}"/>
                      </a:ext>
                    </a:extLst>
                  </p:cNvPr>
                  <p:cNvSpPr/>
                  <p:nvPr/>
                </p:nvSpPr>
                <p:spPr>
                  <a:xfrm>
                    <a:off x="2136754" y="6304168"/>
                    <a:ext cx="199" cy="198"/>
                  </a:xfrm>
                  <a:custGeom>
                    <a:avLst/>
                    <a:gdLst>
                      <a:gd name="connsiteX0" fmla="*/ 199 w 199"/>
                      <a:gd name="connsiteY0" fmla="*/ 198 h 198"/>
                      <a:gd name="connsiteX1" fmla="*/ 199 w 199"/>
                      <a:gd name="connsiteY1" fmla="*/ 198 h 198"/>
                      <a:gd name="connsiteX2" fmla="*/ 0 w 199"/>
                      <a:gd name="connsiteY2" fmla="*/ 0 h 198"/>
                      <a:gd name="connsiteX3" fmla="*/ 0 w 199"/>
                      <a:gd name="connsiteY3" fmla="*/ 198 h 198"/>
                      <a:gd name="connsiteX4" fmla="*/ 199 w 199"/>
                      <a:gd name="connsiteY4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199" y="198"/>
                        </a:moveTo>
                        <a:lnTo>
                          <a:pt x="199" y="198"/>
                        </a:lnTo>
                        <a:lnTo>
                          <a:pt x="0" y="0"/>
                        </a:lnTo>
                        <a:lnTo>
                          <a:pt x="0" y="198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58" name="Freeform 4157">
                    <a:extLst>
                      <a:ext uri="{FF2B5EF4-FFF2-40B4-BE49-F238E27FC236}">
                        <a16:creationId xmlns:a16="http://schemas.microsoft.com/office/drawing/2014/main" id="{2D2F2EC9-DDC2-B6CE-110B-8E7AB5397674}"/>
                      </a:ext>
                    </a:extLst>
                  </p:cNvPr>
                  <p:cNvSpPr/>
                  <p:nvPr/>
                </p:nvSpPr>
                <p:spPr>
                  <a:xfrm>
                    <a:off x="2136954" y="6300301"/>
                    <a:ext cx="8770" cy="5604"/>
                  </a:xfrm>
                  <a:custGeom>
                    <a:avLst/>
                    <a:gdLst>
                      <a:gd name="connsiteX0" fmla="*/ 8770 w 8770"/>
                      <a:gd name="connsiteY0" fmla="*/ 3669 h 5604"/>
                      <a:gd name="connsiteX1" fmla="*/ 6578 w 8770"/>
                      <a:gd name="connsiteY1" fmla="*/ 895 h 5604"/>
                      <a:gd name="connsiteX2" fmla="*/ 199 w 8770"/>
                      <a:gd name="connsiteY2" fmla="*/ 2084 h 5604"/>
                      <a:gd name="connsiteX3" fmla="*/ 0 w 8770"/>
                      <a:gd name="connsiteY3" fmla="*/ 3867 h 5604"/>
                      <a:gd name="connsiteX4" fmla="*/ 2591 w 8770"/>
                      <a:gd name="connsiteY4" fmla="*/ 4857 h 5604"/>
                      <a:gd name="connsiteX5" fmla="*/ 8770 w 8770"/>
                      <a:gd name="connsiteY5" fmla="*/ 3669 h 56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770" h="5604">
                        <a:moveTo>
                          <a:pt x="8770" y="3669"/>
                        </a:moveTo>
                        <a:cubicBezTo>
                          <a:pt x="8770" y="2876"/>
                          <a:pt x="7574" y="1490"/>
                          <a:pt x="6578" y="895"/>
                        </a:cubicBezTo>
                        <a:cubicBezTo>
                          <a:pt x="3389" y="-689"/>
                          <a:pt x="1196" y="-95"/>
                          <a:pt x="199" y="2084"/>
                        </a:cubicBezTo>
                        <a:cubicBezTo>
                          <a:pt x="0" y="2678"/>
                          <a:pt x="0" y="3272"/>
                          <a:pt x="0" y="3867"/>
                        </a:cubicBezTo>
                        <a:cubicBezTo>
                          <a:pt x="797" y="4263"/>
                          <a:pt x="1794" y="4659"/>
                          <a:pt x="2591" y="4857"/>
                        </a:cubicBezTo>
                        <a:cubicBezTo>
                          <a:pt x="5581" y="5649"/>
                          <a:pt x="8571" y="6442"/>
                          <a:pt x="8770" y="36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59" name="Freeform 4158">
                    <a:extLst>
                      <a:ext uri="{FF2B5EF4-FFF2-40B4-BE49-F238E27FC236}">
                        <a16:creationId xmlns:a16="http://schemas.microsoft.com/office/drawing/2014/main" id="{9964B6A6-87AF-62C8-D7E5-4CE15894C086}"/>
                      </a:ext>
                    </a:extLst>
                  </p:cNvPr>
                  <p:cNvSpPr/>
                  <p:nvPr/>
                </p:nvSpPr>
                <p:spPr>
                  <a:xfrm>
                    <a:off x="2222937" y="6397260"/>
                    <a:ext cx="7899" cy="6114"/>
                  </a:xfrm>
                  <a:custGeom>
                    <a:avLst/>
                    <a:gdLst>
                      <a:gd name="connsiteX0" fmla="*/ 4112 w 7899"/>
                      <a:gd name="connsiteY0" fmla="*/ 405 h 6114"/>
                      <a:gd name="connsiteX1" fmla="*/ 126 w 7899"/>
                      <a:gd name="connsiteY1" fmla="*/ 1594 h 6114"/>
                      <a:gd name="connsiteX2" fmla="*/ 3713 w 7899"/>
                      <a:gd name="connsiteY2" fmla="*/ 5754 h 6114"/>
                      <a:gd name="connsiteX3" fmla="*/ 7899 w 7899"/>
                      <a:gd name="connsiteY3" fmla="*/ 4763 h 6114"/>
                      <a:gd name="connsiteX4" fmla="*/ 4112 w 7899"/>
                      <a:gd name="connsiteY4" fmla="*/ 405 h 61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99" h="6114">
                        <a:moveTo>
                          <a:pt x="4112" y="405"/>
                        </a:moveTo>
                        <a:cubicBezTo>
                          <a:pt x="1919" y="-585"/>
                          <a:pt x="524" y="405"/>
                          <a:pt x="126" y="1594"/>
                        </a:cubicBezTo>
                        <a:cubicBezTo>
                          <a:pt x="-472" y="3377"/>
                          <a:pt x="1122" y="4961"/>
                          <a:pt x="3713" y="5754"/>
                        </a:cubicBezTo>
                        <a:cubicBezTo>
                          <a:pt x="5906" y="6546"/>
                          <a:pt x="7102" y="5952"/>
                          <a:pt x="7899" y="4763"/>
                        </a:cubicBezTo>
                        <a:cubicBezTo>
                          <a:pt x="7899" y="2782"/>
                          <a:pt x="6703" y="1396"/>
                          <a:pt x="4112" y="40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60" name="Freeform 4159">
                    <a:extLst>
                      <a:ext uri="{FF2B5EF4-FFF2-40B4-BE49-F238E27FC236}">
                        <a16:creationId xmlns:a16="http://schemas.microsoft.com/office/drawing/2014/main" id="{82007E64-5129-1887-B3F2-544B880BCB7F}"/>
                      </a:ext>
                    </a:extLst>
                  </p:cNvPr>
                  <p:cNvSpPr/>
                  <p:nvPr/>
                </p:nvSpPr>
                <p:spPr>
                  <a:xfrm>
                    <a:off x="2266957" y="6223777"/>
                    <a:ext cx="8453" cy="6317"/>
                  </a:xfrm>
                  <a:custGeom>
                    <a:avLst/>
                    <a:gdLst>
                      <a:gd name="connsiteX0" fmla="*/ 5140 w 8453"/>
                      <a:gd name="connsiteY0" fmla="*/ 561 h 6317"/>
                      <a:gd name="connsiteX1" fmla="*/ 555 w 8453"/>
                      <a:gd name="connsiteY1" fmla="*/ 1156 h 6317"/>
                      <a:gd name="connsiteX2" fmla="*/ 2350 w 8453"/>
                      <a:gd name="connsiteY2" fmla="*/ 5712 h 6317"/>
                      <a:gd name="connsiteX3" fmla="*/ 8130 w 8453"/>
                      <a:gd name="connsiteY3" fmla="*/ 4919 h 6317"/>
                      <a:gd name="connsiteX4" fmla="*/ 5140 w 8453"/>
                      <a:gd name="connsiteY4" fmla="*/ 561 h 63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53" h="6317">
                        <a:moveTo>
                          <a:pt x="5140" y="561"/>
                        </a:moveTo>
                        <a:cubicBezTo>
                          <a:pt x="3147" y="-429"/>
                          <a:pt x="1552" y="-33"/>
                          <a:pt x="555" y="1156"/>
                        </a:cubicBezTo>
                        <a:cubicBezTo>
                          <a:pt x="-640" y="2740"/>
                          <a:pt x="157" y="4325"/>
                          <a:pt x="2350" y="5712"/>
                        </a:cubicBezTo>
                        <a:cubicBezTo>
                          <a:pt x="4941" y="6702"/>
                          <a:pt x="7333" y="6504"/>
                          <a:pt x="8130" y="4919"/>
                        </a:cubicBezTo>
                        <a:cubicBezTo>
                          <a:pt x="9127" y="3335"/>
                          <a:pt x="7731" y="1552"/>
                          <a:pt x="5140" y="56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61" name="Freeform 4160">
                    <a:extLst>
                      <a:ext uri="{FF2B5EF4-FFF2-40B4-BE49-F238E27FC236}">
                        <a16:creationId xmlns:a16="http://schemas.microsoft.com/office/drawing/2014/main" id="{AF19E86C-666D-F1C1-DC14-74789B5FFA44}"/>
                      </a:ext>
                    </a:extLst>
                  </p:cNvPr>
                  <p:cNvSpPr/>
                  <p:nvPr/>
                </p:nvSpPr>
                <p:spPr>
                  <a:xfrm>
                    <a:off x="2198071" y="6367377"/>
                    <a:ext cx="16481" cy="8396"/>
                  </a:xfrm>
                  <a:custGeom>
                    <a:avLst/>
                    <a:gdLst>
                      <a:gd name="connsiteX0" fmla="*/ 12633 w 16481"/>
                      <a:gd name="connsiteY0" fmla="*/ 377 h 8396"/>
                      <a:gd name="connsiteX1" fmla="*/ 8049 w 16481"/>
                      <a:gd name="connsiteY1" fmla="*/ 1170 h 8396"/>
                      <a:gd name="connsiteX2" fmla="*/ 8049 w 16481"/>
                      <a:gd name="connsiteY2" fmla="*/ 1566 h 8396"/>
                      <a:gd name="connsiteX3" fmla="*/ 7052 w 16481"/>
                      <a:gd name="connsiteY3" fmla="*/ 1170 h 8396"/>
                      <a:gd name="connsiteX4" fmla="*/ 275 w 16481"/>
                      <a:gd name="connsiteY4" fmla="*/ 4141 h 8396"/>
                      <a:gd name="connsiteX5" fmla="*/ 2468 w 16481"/>
                      <a:gd name="connsiteY5" fmla="*/ 7905 h 8396"/>
                      <a:gd name="connsiteX6" fmla="*/ 10042 w 16481"/>
                      <a:gd name="connsiteY6" fmla="*/ 5527 h 8396"/>
                      <a:gd name="connsiteX7" fmla="*/ 10241 w 16481"/>
                      <a:gd name="connsiteY7" fmla="*/ 4735 h 8396"/>
                      <a:gd name="connsiteX8" fmla="*/ 12036 w 16481"/>
                      <a:gd name="connsiteY8" fmla="*/ 5527 h 8396"/>
                      <a:gd name="connsiteX9" fmla="*/ 16421 w 16481"/>
                      <a:gd name="connsiteY9" fmla="*/ 4933 h 8396"/>
                      <a:gd name="connsiteX10" fmla="*/ 12633 w 16481"/>
                      <a:gd name="connsiteY10" fmla="*/ 377 h 83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6481" h="8396">
                        <a:moveTo>
                          <a:pt x="12633" y="377"/>
                        </a:moveTo>
                        <a:cubicBezTo>
                          <a:pt x="10640" y="-217"/>
                          <a:pt x="8846" y="-217"/>
                          <a:pt x="8049" y="1170"/>
                        </a:cubicBezTo>
                        <a:lnTo>
                          <a:pt x="8049" y="1566"/>
                        </a:lnTo>
                        <a:cubicBezTo>
                          <a:pt x="7650" y="1368"/>
                          <a:pt x="7451" y="1170"/>
                          <a:pt x="7052" y="1170"/>
                        </a:cubicBezTo>
                        <a:cubicBezTo>
                          <a:pt x="2867" y="-19"/>
                          <a:pt x="1272" y="2160"/>
                          <a:pt x="275" y="4141"/>
                        </a:cubicBezTo>
                        <a:cubicBezTo>
                          <a:pt x="-522" y="5330"/>
                          <a:pt x="475" y="7112"/>
                          <a:pt x="2468" y="7905"/>
                        </a:cubicBezTo>
                        <a:cubicBezTo>
                          <a:pt x="6654" y="9291"/>
                          <a:pt x="8448" y="7508"/>
                          <a:pt x="10042" y="5527"/>
                        </a:cubicBezTo>
                        <a:cubicBezTo>
                          <a:pt x="10042" y="5330"/>
                          <a:pt x="10042" y="4933"/>
                          <a:pt x="10241" y="4735"/>
                        </a:cubicBezTo>
                        <a:cubicBezTo>
                          <a:pt x="10840" y="5131"/>
                          <a:pt x="11438" y="5330"/>
                          <a:pt x="12036" y="5527"/>
                        </a:cubicBezTo>
                        <a:cubicBezTo>
                          <a:pt x="14029" y="6320"/>
                          <a:pt x="16022" y="6518"/>
                          <a:pt x="16421" y="4933"/>
                        </a:cubicBezTo>
                        <a:cubicBezTo>
                          <a:pt x="16819" y="2952"/>
                          <a:pt x="15225" y="1368"/>
                          <a:pt x="12633" y="3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62" name="Freeform 4161">
                    <a:extLst>
                      <a:ext uri="{FF2B5EF4-FFF2-40B4-BE49-F238E27FC236}">
                        <a16:creationId xmlns:a16="http://schemas.microsoft.com/office/drawing/2014/main" id="{7BE5EA6B-0930-0FF8-440D-8D2CE72B8C80}"/>
                      </a:ext>
                    </a:extLst>
                  </p:cNvPr>
                  <p:cNvSpPr/>
                  <p:nvPr/>
                </p:nvSpPr>
                <p:spPr>
                  <a:xfrm>
                    <a:off x="2181175" y="6411985"/>
                    <a:ext cx="7600" cy="5866"/>
                  </a:xfrm>
                  <a:custGeom>
                    <a:avLst/>
                    <a:gdLst>
                      <a:gd name="connsiteX0" fmla="*/ 2819 w 7600"/>
                      <a:gd name="connsiteY0" fmla="*/ 5490 h 5866"/>
                      <a:gd name="connsiteX1" fmla="*/ 7404 w 7600"/>
                      <a:gd name="connsiteY1" fmla="*/ 4697 h 5866"/>
                      <a:gd name="connsiteX2" fmla="*/ 5411 w 7600"/>
                      <a:gd name="connsiteY2" fmla="*/ 735 h 5866"/>
                      <a:gd name="connsiteX3" fmla="*/ 228 w 7600"/>
                      <a:gd name="connsiteY3" fmla="*/ 1726 h 5866"/>
                      <a:gd name="connsiteX4" fmla="*/ 2819 w 7600"/>
                      <a:gd name="connsiteY4" fmla="*/ 5490 h 5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00" h="5866">
                        <a:moveTo>
                          <a:pt x="2819" y="5490"/>
                        </a:moveTo>
                        <a:cubicBezTo>
                          <a:pt x="4813" y="6084"/>
                          <a:pt x="6806" y="6084"/>
                          <a:pt x="7404" y="4697"/>
                        </a:cubicBezTo>
                        <a:cubicBezTo>
                          <a:pt x="8002" y="3311"/>
                          <a:pt x="7205" y="1726"/>
                          <a:pt x="5411" y="735"/>
                        </a:cubicBezTo>
                        <a:cubicBezTo>
                          <a:pt x="2819" y="-453"/>
                          <a:pt x="627" y="-255"/>
                          <a:pt x="228" y="1726"/>
                        </a:cubicBezTo>
                        <a:cubicBezTo>
                          <a:pt x="-569" y="3113"/>
                          <a:pt x="826" y="4499"/>
                          <a:pt x="2819" y="549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63" name="Freeform 4162">
                    <a:extLst>
                      <a:ext uri="{FF2B5EF4-FFF2-40B4-BE49-F238E27FC236}">
                        <a16:creationId xmlns:a16="http://schemas.microsoft.com/office/drawing/2014/main" id="{2AC94FFB-F96F-F7B6-2862-1BACBDC23062}"/>
                      </a:ext>
                    </a:extLst>
                  </p:cNvPr>
                  <p:cNvSpPr/>
                  <p:nvPr/>
                </p:nvSpPr>
                <p:spPr>
                  <a:xfrm>
                    <a:off x="2175606" y="6424927"/>
                    <a:ext cx="8405" cy="5915"/>
                  </a:xfrm>
                  <a:custGeom>
                    <a:avLst/>
                    <a:gdLst>
                      <a:gd name="connsiteX0" fmla="*/ 8389 w 8405"/>
                      <a:gd name="connsiteY0" fmla="*/ 4036 h 5915"/>
                      <a:gd name="connsiteX1" fmla="*/ 5000 w 8405"/>
                      <a:gd name="connsiteY1" fmla="*/ 471 h 5915"/>
                      <a:gd name="connsiteX2" fmla="*/ 17 w 8405"/>
                      <a:gd name="connsiteY2" fmla="*/ 2055 h 5915"/>
                      <a:gd name="connsiteX3" fmla="*/ 3406 w 8405"/>
                      <a:gd name="connsiteY3" fmla="*/ 5621 h 5915"/>
                      <a:gd name="connsiteX4" fmla="*/ 8389 w 8405"/>
                      <a:gd name="connsiteY4" fmla="*/ 4036 h 5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05" h="5915">
                        <a:moveTo>
                          <a:pt x="8389" y="4036"/>
                        </a:moveTo>
                        <a:cubicBezTo>
                          <a:pt x="8588" y="2649"/>
                          <a:pt x="6993" y="1263"/>
                          <a:pt x="5000" y="471"/>
                        </a:cubicBezTo>
                        <a:cubicBezTo>
                          <a:pt x="2209" y="-520"/>
                          <a:pt x="216" y="74"/>
                          <a:pt x="17" y="2055"/>
                        </a:cubicBezTo>
                        <a:cubicBezTo>
                          <a:pt x="-182" y="3442"/>
                          <a:pt x="1412" y="4630"/>
                          <a:pt x="3406" y="5621"/>
                        </a:cubicBezTo>
                        <a:cubicBezTo>
                          <a:pt x="5997" y="6215"/>
                          <a:pt x="8189" y="6017"/>
                          <a:pt x="8389" y="403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64" name="Freeform 4163">
                    <a:extLst>
                      <a:ext uri="{FF2B5EF4-FFF2-40B4-BE49-F238E27FC236}">
                        <a16:creationId xmlns:a16="http://schemas.microsoft.com/office/drawing/2014/main" id="{696B936B-E2B1-5891-4D02-93514203393B}"/>
                      </a:ext>
                    </a:extLst>
                  </p:cNvPr>
                  <p:cNvSpPr/>
                  <p:nvPr/>
                </p:nvSpPr>
                <p:spPr>
                  <a:xfrm>
                    <a:off x="2214477" y="6305686"/>
                    <a:ext cx="8273" cy="5935"/>
                  </a:xfrm>
                  <a:custGeom>
                    <a:avLst/>
                    <a:gdLst>
                      <a:gd name="connsiteX0" fmla="*/ 5397 w 8273"/>
                      <a:gd name="connsiteY0" fmla="*/ 859 h 5935"/>
                      <a:gd name="connsiteX1" fmla="*/ 15 w 8273"/>
                      <a:gd name="connsiteY1" fmla="*/ 1849 h 5935"/>
                      <a:gd name="connsiteX2" fmla="*/ 3603 w 8273"/>
                      <a:gd name="connsiteY2" fmla="*/ 5415 h 5935"/>
                      <a:gd name="connsiteX3" fmla="*/ 8187 w 8273"/>
                      <a:gd name="connsiteY3" fmla="*/ 4622 h 5935"/>
                      <a:gd name="connsiteX4" fmla="*/ 5397 w 8273"/>
                      <a:gd name="connsiteY4" fmla="*/ 859 h 59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73" h="5935">
                        <a:moveTo>
                          <a:pt x="5397" y="859"/>
                        </a:moveTo>
                        <a:cubicBezTo>
                          <a:pt x="2806" y="-330"/>
                          <a:pt x="414" y="-528"/>
                          <a:pt x="15" y="1849"/>
                        </a:cubicBezTo>
                        <a:cubicBezTo>
                          <a:pt x="-184" y="3434"/>
                          <a:pt x="1610" y="4622"/>
                          <a:pt x="3603" y="5415"/>
                        </a:cubicBezTo>
                        <a:cubicBezTo>
                          <a:pt x="5596" y="6207"/>
                          <a:pt x="7390" y="6207"/>
                          <a:pt x="8187" y="4622"/>
                        </a:cubicBezTo>
                        <a:cubicBezTo>
                          <a:pt x="8586" y="3038"/>
                          <a:pt x="7590" y="1651"/>
                          <a:pt x="5397" y="85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65" name="Freeform 4164">
                    <a:extLst>
                      <a:ext uri="{FF2B5EF4-FFF2-40B4-BE49-F238E27FC236}">
                        <a16:creationId xmlns:a16="http://schemas.microsoft.com/office/drawing/2014/main" id="{68723EE2-64FD-CF22-DEC3-45D1A35E4538}"/>
                      </a:ext>
                    </a:extLst>
                  </p:cNvPr>
                  <p:cNvSpPr/>
                  <p:nvPr/>
                </p:nvSpPr>
                <p:spPr>
                  <a:xfrm>
                    <a:off x="2249573" y="6198262"/>
                    <a:ext cx="7443" cy="5145"/>
                  </a:xfrm>
                  <a:custGeom>
                    <a:avLst/>
                    <a:gdLst>
                      <a:gd name="connsiteX0" fmla="*/ 0 w 7443"/>
                      <a:gd name="connsiteY0" fmla="*/ 1117 h 5145"/>
                      <a:gd name="connsiteX1" fmla="*/ 2990 w 7443"/>
                      <a:gd name="connsiteY1" fmla="*/ 4682 h 5145"/>
                      <a:gd name="connsiteX2" fmla="*/ 7375 w 7443"/>
                      <a:gd name="connsiteY2" fmla="*/ 3890 h 5145"/>
                      <a:gd name="connsiteX3" fmla="*/ 4584 w 7443"/>
                      <a:gd name="connsiteY3" fmla="*/ 325 h 5145"/>
                      <a:gd name="connsiteX4" fmla="*/ 0 w 7443"/>
                      <a:gd name="connsiteY4" fmla="*/ 1117 h 5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43" h="5145">
                        <a:moveTo>
                          <a:pt x="0" y="1117"/>
                        </a:moveTo>
                        <a:cubicBezTo>
                          <a:pt x="0" y="2702"/>
                          <a:pt x="1196" y="3890"/>
                          <a:pt x="2990" y="4682"/>
                        </a:cubicBezTo>
                        <a:cubicBezTo>
                          <a:pt x="4983" y="5475"/>
                          <a:pt x="6976" y="5277"/>
                          <a:pt x="7375" y="3890"/>
                        </a:cubicBezTo>
                        <a:cubicBezTo>
                          <a:pt x="7774" y="2504"/>
                          <a:pt x="6378" y="1117"/>
                          <a:pt x="4584" y="325"/>
                        </a:cubicBezTo>
                        <a:cubicBezTo>
                          <a:pt x="2591" y="-270"/>
                          <a:pt x="797" y="-72"/>
                          <a:pt x="0" y="11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66" name="Freeform 4165">
                    <a:extLst>
                      <a:ext uri="{FF2B5EF4-FFF2-40B4-BE49-F238E27FC236}">
                        <a16:creationId xmlns:a16="http://schemas.microsoft.com/office/drawing/2014/main" id="{1B7F5445-6A53-CE63-3959-F39EBC1AFB75}"/>
                      </a:ext>
                    </a:extLst>
                  </p:cNvPr>
                  <p:cNvSpPr/>
                  <p:nvPr/>
                </p:nvSpPr>
                <p:spPr>
                  <a:xfrm>
                    <a:off x="2129778" y="6493225"/>
                    <a:ext cx="7795" cy="5641"/>
                  </a:xfrm>
                  <a:custGeom>
                    <a:avLst/>
                    <a:gdLst>
                      <a:gd name="connsiteX0" fmla="*/ 3588 w 7795"/>
                      <a:gd name="connsiteY0" fmla="*/ 5466 h 5641"/>
                      <a:gd name="connsiteX1" fmla="*/ 7774 w 7795"/>
                      <a:gd name="connsiteY1" fmla="*/ 4079 h 5641"/>
                      <a:gd name="connsiteX2" fmla="*/ 4784 w 7795"/>
                      <a:gd name="connsiteY2" fmla="*/ 514 h 5641"/>
                      <a:gd name="connsiteX3" fmla="*/ 0 w 7795"/>
                      <a:gd name="connsiteY3" fmla="*/ 2099 h 5641"/>
                      <a:gd name="connsiteX4" fmla="*/ 3588 w 7795"/>
                      <a:gd name="connsiteY4" fmla="*/ 5466 h 56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5" h="5641">
                        <a:moveTo>
                          <a:pt x="3588" y="5466"/>
                        </a:moveTo>
                        <a:cubicBezTo>
                          <a:pt x="5581" y="5862"/>
                          <a:pt x="7375" y="5664"/>
                          <a:pt x="7774" y="4079"/>
                        </a:cubicBezTo>
                        <a:cubicBezTo>
                          <a:pt x="7973" y="2495"/>
                          <a:pt x="6777" y="1108"/>
                          <a:pt x="4784" y="514"/>
                        </a:cubicBezTo>
                        <a:cubicBezTo>
                          <a:pt x="2193" y="-477"/>
                          <a:pt x="0" y="-80"/>
                          <a:pt x="0" y="2099"/>
                        </a:cubicBezTo>
                        <a:cubicBezTo>
                          <a:pt x="0" y="3683"/>
                          <a:pt x="1395" y="5070"/>
                          <a:pt x="3588" y="54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67" name="Freeform 4166">
                    <a:extLst>
                      <a:ext uri="{FF2B5EF4-FFF2-40B4-BE49-F238E27FC236}">
                        <a16:creationId xmlns:a16="http://schemas.microsoft.com/office/drawing/2014/main" id="{7E336491-162D-3069-5085-AFD17B46A02C}"/>
                      </a:ext>
                    </a:extLst>
                  </p:cNvPr>
                  <p:cNvSpPr/>
                  <p:nvPr/>
                </p:nvSpPr>
                <p:spPr>
                  <a:xfrm>
                    <a:off x="2164261" y="6369479"/>
                    <a:ext cx="10600" cy="5577"/>
                  </a:xfrm>
                  <a:custGeom>
                    <a:avLst/>
                    <a:gdLst>
                      <a:gd name="connsiteX0" fmla="*/ 5183 w 10600"/>
                      <a:gd name="connsiteY0" fmla="*/ 5011 h 5577"/>
                      <a:gd name="connsiteX1" fmla="*/ 10564 w 10600"/>
                      <a:gd name="connsiteY1" fmla="*/ 4020 h 5577"/>
                      <a:gd name="connsiteX2" fmla="*/ 5581 w 10600"/>
                      <a:gd name="connsiteY2" fmla="*/ 257 h 5577"/>
                      <a:gd name="connsiteX3" fmla="*/ 0 w 10600"/>
                      <a:gd name="connsiteY3" fmla="*/ 1841 h 5577"/>
                      <a:gd name="connsiteX4" fmla="*/ 997 w 10600"/>
                      <a:gd name="connsiteY4" fmla="*/ 3426 h 5577"/>
                      <a:gd name="connsiteX5" fmla="*/ 5183 w 10600"/>
                      <a:gd name="connsiteY5" fmla="*/ 5011 h 55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600" h="5577">
                        <a:moveTo>
                          <a:pt x="5183" y="5011"/>
                        </a:moveTo>
                        <a:cubicBezTo>
                          <a:pt x="7574" y="5803"/>
                          <a:pt x="10365" y="6001"/>
                          <a:pt x="10564" y="4020"/>
                        </a:cubicBezTo>
                        <a:cubicBezTo>
                          <a:pt x="10963" y="1841"/>
                          <a:pt x="7973" y="851"/>
                          <a:pt x="5581" y="257"/>
                        </a:cubicBezTo>
                        <a:cubicBezTo>
                          <a:pt x="2791" y="-536"/>
                          <a:pt x="1395" y="653"/>
                          <a:pt x="0" y="1841"/>
                        </a:cubicBezTo>
                        <a:lnTo>
                          <a:pt x="997" y="3426"/>
                        </a:lnTo>
                        <a:cubicBezTo>
                          <a:pt x="2392" y="3822"/>
                          <a:pt x="3787" y="4615"/>
                          <a:pt x="5183" y="50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68" name="Freeform 4167">
                    <a:extLst>
                      <a:ext uri="{FF2B5EF4-FFF2-40B4-BE49-F238E27FC236}">
                        <a16:creationId xmlns:a16="http://schemas.microsoft.com/office/drawing/2014/main" id="{5407E7F4-80B9-A46E-DCE4-494000AE20B4}"/>
                      </a:ext>
                    </a:extLst>
                  </p:cNvPr>
                  <p:cNvSpPr/>
                  <p:nvPr/>
                </p:nvSpPr>
                <p:spPr>
                  <a:xfrm rot="-4015172">
                    <a:off x="2194518" y="6281269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0 h 198"/>
                      <a:gd name="connsiteX1" fmla="*/ 199 w 199"/>
                      <a:gd name="connsiteY1" fmla="*/ 0 h 198"/>
                      <a:gd name="connsiteX2" fmla="*/ 199 w 199"/>
                      <a:gd name="connsiteY2" fmla="*/ 198 h 198"/>
                      <a:gd name="connsiteX3" fmla="*/ 0 w 199"/>
                      <a:gd name="connsiteY3" fmla="*/ 198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9" h="198">
                        <a:moveTo>
                          <a:pt x="0" y="0"/>
                        </a:moveTo>
                        <a:lnTo>
                          <a:pt x="199" y="0"/>
                        </a:lnTo>
                        <a:lnTo>
                          <a:pt x="199" y="198"/>
                        </a:lnTo>
                        <a:lnTo>
                          <a:pt x="0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69" name="Freeform 4168">
                    <a:extLst>
                      <a:ext uri="{FF2B5EF4-FFF2-40B4-BE49-F238E27FC236}">
                        <a16:creationId xmlns:a16="http://schemas.microsoft.com/office/drawing/2014/main" id="{D7181535-4D84-6474-E7C9-B778F0ACD34E}"/>
                      </a:ext>
                    </a:extLst>
                  </p:cNvPr>
                  <p:cNvSpPr/>
                  <p:nvPr/>
                </p:nvSpPr>
                <p:spPr>
                  <a:xfrm>
                    <a:off x="2194758" y="6277624"/>
                    <a:ext cx="8587" cy="5972"/>
                  </a:xfrm>
                  <a:custGeom>
                    <a:avLst/>
                    <a:gdLst>
                      <a:gd name="connsiteX0" fmla="*/ 8571 w 8587"/>
                      <a:gd name="connsiteY0" fmla="*/ 3962 h 5972"/>
                      <a:gd name="connsiteX1" fmla="*/ 6777 w 8587"/>
                      <a:gd name="connsiteY1" fmla="*/ 991 h 5972"/>
                      <a:gd name="connsiteX2" fmla="*/ 1993 w 8587"/>
                      <a:gd name="connsiteY2" fmla="*/ 792 h 5972"/>
                      <a:gd name="connsiteX3" fmla="*/ 0 w 8587"/>
                      <a:gd name="connsiteY3" fmla="*/ 3962 h 5972"/>
                      <a:gd name="connsiteX4" fmla="*/ 4983 w 8587"/>
                      <a:gd name="connsiteY4" fmla="*/ 5943 h 5972"/>
                      <a:gd name="connsiteX5" fmla="*/ 8571 w 8587"/>
                      <a:gd name="connsiteY5" fmla="*/ 3962 h 5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587" h="5972">
                        <a:moveTo>
                          <a:pt x="8571" y="3962"/>
                        </a:moveTo>
                        <a:cubicBezTo>
                          <a:pt x="8571" y="2971"/>
                          <a:pt x="7774" y="1783"/>
                          <a:pt x="6777" y="991"/>
                        </a:cubicBezTo>
                        <a:cubicBezTo>
                          <a:pt x="4983" y="-396"/>
                          <a:pt x="3189" y="-198"/>
                          <a:pt x="1993" y="792"/>
                        </a:cubicBezTo>
                        <a:cubicBezTo>
                          <a:pt x="997" y="1585"/>
                          <a:pt x="598" y="2773"/>
                          <a:pt x="0" y="3962"/>
                        </a:cubicBezTo>
                        <a:cubicBezTo>
                          <a:pt x="1594" y="4556"/>
                          <a:pt x="3389" y="5546"/>
                          <a:pt x="4983" y="5943"/>
                        </a:cubicBezTo>
                        <a:cubicBezTo>
                          <a:pt x="7176" y="6141"/>
                          <a:pt x="8770" y="5348"/>
                          <a:pt x="8571" y="39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70" name="Freeform 4169">
                    <a:extLst>
                      <a:ext uri="{FF2B5EF4-FFF2-40B4-BE49-F238E27FC236}">
                        <a16:creationId xmlns:a16="http://schemas.microsoft.com/office/drawing/2014/main" id="{BF469A06-2E3E-E20F-D703-024D304DF64E}"/>
                      </a:ext>
                    </a:extLst>
                  </p:cNvPr>
                  <p:cNvSpPr/>
                  <p:nvPr/>
                </p:nvSpPr>
                <p:spPr>
                  <a:xfrm>
                    <a:off x="2105261" y="6465430"/>
                    <a:ext cx="14277" cy="12263"/>
                  </a:xfrm>
                  <a:custGeom>
                    <a:avLst/>
                    <a:gdLst>
                      <a:gd name="connsiteX0" fmla="*/ 4983 w 14277"/>
                      <a:gd name="connsiteY0" fmla="*/ 6122 h 12263"/>
                      <a:gd name="connsiteX1" fmla="*/ 11162 w 14277"/>
                      <a:gd name="connsiteY1" fmla="*/ 12263 h 12263"/>
                      <a:gd name="connsiteX2" fmla="*/ 13754 w 14277"/>
                      <a:gd name="connsiteY2" fmla="*/ 5528 h 12263"/>
                      <a:gd name="connsiteX3" fmla="*/ 14152 w 14277"/>
                      <a:gd name="connsiteY3" fmla="*/ 3745 h 12263"/>
                      <a:gd name="connsiteX4" fmla="*/ 4385 w 14277"/>
                      <a:gd name="connsiteY4" fmla="*/ 1170 h 12263"/>
                      <a:gd name="connsiteX5" fmla="*/ 4186 w 14277"/>
                      <a:gd name="connsiteY5" fmla="*/ 1170 h 12263"/>
                      <a:gd name="connsiteX6" fmla="*/ 0 w 14277"/>
                      <a:gd name="connsiteY6" fmla="*/ 2161 h 12263"/>
                      <a:gd name="connsiteX7" fmla="*/ 3189 w 14277"/>
                      <a:gd name="connsiteY7" fmla="*/ 5726 h 12263"/>
                      <a:gd name="connsiteX8" fmla="*/ 4983 w 14277"/>
                      <a:gd name="connsiteY8" fmla="*/ 6122 h 1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277" h="12263">
                        <a:moveTo>
                          <a:pt x="4983" y="6122"/>
                        </a:moveTo>
                        <a:cubicBezTo>
                          <a:pt x="6777" y="9094"/>
                          <a:pt x="9767" y="12263"/>
                          <a:pt x="11162" y="12263"/>
                        </a:cubicBezTo>
                        <a:cubicBezTo>
                          <a:pt x="16743" y="12065"/>
                          <a:pt x="12956" y="7905"/>
                          <a:pt x="13754" y="5528"/>
                        </a:cubicBezTo>
                        <a:cubicBezTo>
                          <a:pt x="13953" y="4934"/>
                          <a:pt x="13953" y="4340"/>
                          <a:pt x="14152" y="3745"/>
                        </a:cubicBezTo>
                        <a:cubicBezTo>
                          <a:pt x="10963" y="1566"/>
                          <a:pt x="7375" y="-1801"/>
                          <a:pt x="4385" y="1170"/>
                        </a:cubicBezTo>
                        <a:lnTo>
                          <a:pt x="4186" y="1170"/>
                        </a:lnTo>
                        <a:cubicBezTo>
                          <a:pt x="2193" y="576"/>
                          <a:pt x="598" y="774"/>
                          <a:pt x="0" y="2161"/>
                        </a:cubicBezTo>
                        <a:cubicBezTo>
                          <a:pt x="0" y="3745"/>
                          <a:pt x="1196" y="4934"/>
                          <a:pt x="3189" y="5726"/>
                        </a:cubicBezTo>
                        <a:cubicBezTo>
                          <a:pt x="3987" y="6122"/>
                          <a:pt x="4585" y="6122"/>
                          <a:pt x="4983" y="61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71" name="Freeform 4170">
                    <a:extLst>
                      <a:ext uri="{FF2B5EF4-FFF2-40B4-BE49-F238E27FC236}">
                        <a16:creationId xmlns:a16="http://schemas.microsoft.com/office/drawing/2014/main" id="{A7C1C04E-53F2-624A-EFBF-ECF8C5794B54}"/>
                      </a:ext>
                    </a:extLst>
                  </p:cNvPr>
                  <p:cNvSpPr/>
                  <p:nvPr/>
                </p:nvSpPr>
                <p:spPr>
                  <a:xfrm>
                    <a:off x="2204725" y="6196217"/>
                    <a:ext cx="7001" cy="5936"/>
                  </a:xfrm>
                  <a:custGeom>
                    <a:avLst/>
                    <a:gdLst>
                      <a:gd name="connsiteX0" fmla="*/ 6976 w 7001"/>
                      <a:gd name="connsiteY0" fmla="*/ 4152 h 5936"/>
                      <a:gd name="connsiteX1" fmla="*/ 4385 w 7001"/>
                      <a:gd name="connsiteY1" fmla="*/ 389 h 5936"/>
                      <a:gd name="connsiteX2" fmla="*/ 0 w 7001"/>
                      <a:gd name="connsiteY2" fmla="*/ 2370 h 5936"/>
                      <a:gd name="connsiteX3" fmla="*/ 3389 w 7001"/>
                      <a:gd name="connsiteY3" fmla="*/ 5737 h 5936"/>
                      <a:gd name="connsiteX4" fmla="*/ 6976 w 7001"/>
                      <a:gd name="connsiteY4" fmla="*/ 4152 h 5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01" h="5936">
                        <a:moveTo>
                          <a:pt x="6976" y="4152"/>
                        </a:moveTo>
                        <a:cubicBezTo>
                          <a:pt x="7176" y="2766"/>
                          <a:pt x="6179" y="1181"/>
                          <a:pt x="4385" y="389"/>
                        </a:cubicBezTo>
                        <a:cubicBezTo>
                          <a:pt x="1594" y="-602"/>
                          <a:pt x="0" y="389"/>
                          <a:pt x="0" y="2370"/>
                        </a:cubicBezTo>
                        <a:cubicBezTo>
                          <a:pt x="0" y="3954"/>
                          <a:pt x="1196" y="5143"/>
                          <a:pt x="3389" y="5737"/>
                        </a:cubicBezTo>
                        <a:cubicBezTo>
                          <a:pt x="5581" y="6331"/>
                          <a:pt x="6777" y="5539"/>
                          <a:pt x="6976" y="41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72" name="Freeform 4171">
                    <a:extLst>
                      <a:ext uri="{FF2B5EF4-FFF2-40B4-BE49-F238E27FC236}">
                        <a16:creationId xmlns:a16="http://schemas.microsoft.com/office/drawing/2014/main" id="{C905437F-7607-12B6-F298-5D05388BC949}"/>
                      </a:ext>
                    </a:extLst>
                  </p:cNvPr>
                  <p:cNvSpPr/>
                  <p:nvPr/>
                </p:nvSpPr>
                <p:spPr>
                  <a:xfrm>
                    <a:off x="2137015" y="6352475"/>
                    <a:ext cx="7451" cy="5055"/>
                  </a:xfrm>
                  <a:custGeom>
                    <a:avLst/>
                    <a:gdLst>
                      <a:gd name="connsiteX0" fmla="*/ 337 w 7451"/>
                      <a:gd name="connsiteY0" fmla="*/ 1017 h 5055"/>
                      <a:gd name="connsiteX1" fmla="*/ 2330 w 7451"/>
                      <a:gd name="connsiteY1" fmla="*/ 4583 h 5055"/>
                      <a:gd name="connsiteX2" fmla="*/ 7114 w 7451"/>
                      <a:gd name="connsiteY2" fmla="*/ 4186 h 5055"/>
                      <a:gd name="connsiteX3" fmla="*/ 5121 w 7451"/>
                      <a:gd name="connsiteY3" fmla="*/ 621 h 5055"/>
                      <a:gd name="connsiteX4" fmla="*/ 337 w 7451"/>
                      <a:gd name="connsiteY4" fmla="*/ 1017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51" h="5055">
                        <a:moveTo>
                          <a:pt x="337" y="1017"/>
                        </a:moveTo>
                        <a:cubicBezTo>
                          <a:pt x="-460" y="2205"/>
                          <a:pt x="138" y="3592"/>
                          <a:pt x="2330" y="4583"/>
                        </a:cubicBezTo>
                        <a:cubicBezTo>
                          <a:pt x="4324" y="5177"/>
                          <a:pt x="6317" y="5375"/>
                          <a:pt x="7114" y="4186"/>
                        </a:cubicBezTo>
                        <a:cubicBezTo>
                          <a:pt x="7912" y="2998"/>
                          <a:pt x="7314" y="1413"/>
                          <a:pt x="5121" y="621"/>
                        </a:cubicBezTo>
                        <a:cubicBezTo>
                          <a:pt x="3327" y="-172"/>
                          <a:pt x="1135" y="-370"/>
                          <a:pt x="337" y="10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73" name="Freeform 4172">
                    <a:extLst>
                      <a:ext uri="{FF2B5EF4-FFF2-40B4-BE49-F238E27FC236}">
                        <a16:creationId xmlns:a16="http://schemas.microsoft.com/office/drawing/2014/main" id="{230C87CE-4C9D-102E-E525-E44FF172B23B}"/>
                      </a:ext>
                    </a:extLst>
                  </p:cNvPr>
                  <p:cNvSpPr/>
                  <p:nvPr/>
                </p:nvSpPr>
                <p:spPr>
                  <a:xfrm>
                    <a:off x="2210073" y="6154295"/>
                    <a:ext cx="8719" cy="5645"/>
                  </a:xfrm>
                  <a:custGeom>
                    <a:avLst/>
                    <a:gdLst>
                      <a:gd name="connsiteX0" fmla="*/ 3821 w 8719"/>
                      <a:gd name="connsiteY0" fmla="*/ 5268 h 5645"/>
                      <a:gd name="connsiteX1" fmla="*/ 8605 w 8719"/>
                      <a:gd name="connsiteY1" fmla="*/ 4476 h 5645"/>
                      <a:gd name="connsiteX2" fmla="*/ 4817 w 8719"/>
                      <a:gd name="connsiteY2" fmla="*/ 316 h 5645"/>
                      <a:gd name="connsiteX3" fmla="*/ 233 w 8719"/>
                      <a:gd name="connsiteY3" fmla="*/ 1306 h 5645"/>
                      <a:gd name="connsiteX4" fmla="*/ 3821 w 8719"/>
                      <a:gd name="connsiteY4" fmla="*/ 5268 h 56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19" h="5645">
                        <a:moveTo>
                          <a:pt x="3821" y="5268"/>
                        </a:moveTo>
                        <a:cubicBezTo>
                          <a:pt x="6013" y="5862"/>
                          <a:pt x="8007" y="5862"/>
                          <a:pt x="8605" y="4476"/>
                        </a:cubicBezTo>
                        <a:cubicBezTo>
                          <a:pt x="9202" y="2495"/>
                          <a:pt x="7409" y="1108"/>
                          <a:pt x="4817" y="316"/>
                        </a:cubicBezTo>
                        <a:cubicBezTo>
                          <a:pt x="2824" y="-278"/>
                          <a:pt x="831" y="-80"/>
                          <a:pt x="233" y="1306"/>
                        </a:cubicBezTo>
                        <a:cubicBezTo>
                          <a:pt x="-764" y="3287"/>
                          <a:pt x="1628" y="4476"/>
                          <a:pt x="3821" y="52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74" name="Freeform 4173">
                    <a:extLst>
                      <a:ext uri="{FF2B5EF4-FFF2-40B4-BE49-F238E27FC236}">
                        <a16:creationId xmlns:a16="http://schemas.microsoft.com/office/drawing/2014/main" id="{96557D63-BFCC-A791-5DFE-9C601A5B24D0}"/>
                      </a:ext>
                    </a:extLst>
                  </p:cNvPr>
                  <p:cNvSpPr/>
                  <p:nvPr/>
                </p:nvSpPr>
                <p:spPr>
                  <a:xfrm>
                    <a:off x="2144304" y="6319193"/>
                    <a:ext cx="6876" cy="5417"/>
                  </a:xfrm>
                  <a:custGeom>
                    <a:avLst/>
                    <a:gdLst>
                      <a:gd name="connsiteX0" fmla="*/ 3612 w 6876"/>
                      <a:gd name="connsiteY0" fmla="*/ 5180 h 5417"/>
                      <a:gd name="connsiteX1" fmla="*/ 6802 w 6876"/>
                      <a:gd name="connsiteY1" fmla="*/ 4388 h 5417"/>
                      <a:gd name="connsiteX2" fmla="*/ 3214 w 6876"/>
                      <a:gd name="connsiteY2" fmla="*/ 228 h 5417"/>
                      <a:gd name="connsiteX3" fmla="*/ 25 w 6876"/>
                      <a:gd name="connsiteY3" fmla="*/ 1218 h 5417"/>
                      <a:gd name="connsiteX4" fmla="*/ 3612 w 6876"/>
                      <a:gd name="connsiteY4" fmla="*/ 5180 h 54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76" h="5417">
                        <a:moveTo>
                          <a:pt x="3612" y="5180"/>
                        </a:moveTo>
                        <a:cubicBezTo>
                          <a:pt x="5008" y="5576"/>
                          <a:pt x="6403" y="5576"/>
                          <a:pt x="6802" y="4388"/>
                        </a:cubicBezTo>
                        <a:cubicBezTo>
                          <a:pt x="7200" y="2605"/>
                          <a:pt x="6004" y="1020"/>
                          <a:pt x="3214" y="228"/>
                        </a:cubicBezTo>
                        <a:cubicBezTo>
                          <a:pt x="1819" y="-168"/>
                          <a:pt x="423" y="-168"/>
                          <a:pt x="25" y="1218"/>
                        </a:cubicBezTo>
                        <a:cubicBezTo>
                          <a:pt x="-175" y="2803"/>
                          <a:pt x="822" y="4190"/>
                          <a:pt x="3612" y="51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75" name="Freeform 4174">
                    <a:extLst>
                      <a:ext uri="{FF2B5EF4-FFF2-40B4-BE49-F238E27FC236}">
                        <a16:creationId xmlns:a16="http://schemas.microsoft.com/office/drawing/2014/main" id="{D41FAD9E-4D63-A6E5-1300-53FCB2C30FF4}"/>
                      </a:ext>
                    </a:extLst>
                  </p:cNvPr>
                  <p:cNvSpPr/>
                  <p:nvPr/>
                </p:nvSpPr>
                <p:spPr>
                  <a:xfrm>
                    <a:off x="2162069" y="6251503"/>
                    <a:ext cx="8371" cy="5610"/>
                  </a:xfrm>
                  <a:custGeom>
                    <a:avLst/>
                    <a:gdLst>
                      <a:gd name="connsiteX0" fmla="*/ 0 w 8371"/>
                      <a:gd name="connsiteY0" fmla="*/ 1756 h 5610"/>
                      <a:gd name="connsiteX1" fmla="*/ 3588 w 8371"/>
                      <a:gd name="connsiteY1" fmla="*/ 5321 h 5610"/>
                      <a:gd name="connsiteX2" fmla="*/ 8372 w 8371"/>
                      <a:gd name="connsiteY2" fmla="*/ 3539 h 5610"/>
                      <a:gd name="connsiteX3" fmla="*/ 4983 w 8371"/>
                      <a:gd name="connsiteY3" fmla="*/ 369 h 5610"/>
                      <a:gd name="connsiteX4" fmla="*/ 0 w 8371"/>
                      <a:gd name="connsiteY4" fmla="*/ 1756 h 56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71" h="5610">
                        <a:moveTo>
                          <a:pt x="0" y="1756"/>
                        </a:moveTo>
                        <a:cubicBezTo>
                          <a:pt x="0" y="3142"/>
                          <a:pt x="1395" y="4529"/>
                          <a:pt x="3588" y="5321"/>
                        </a:cubicBezTo>
                        <a:cubicBezTo>
                          <a:pt x="5980" y="5916"/>
                          <a:pt x="8172" y="5718"/>
                          <a:pt x="8372" y="3539"/>
                        </a:cubicBezTo>
                        <a:cubicBezTo>
                          <a:pt x="8372" y="1954"/>
                          <a:pt x="7176" y="765"/>
                          <a:pt x="4983" y="369"/>
                        </a:cubicBezTo>
                        <a:cubicBezTo>
                          <a:pt x="2791" y="-27"/>
                          <a:pt x="0" y="-621"/>
                          <a:pt x="0" y="17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76" name="Freeform 4175">
                    <a:extLst>
                      <a:ext uri="{FF2B5EF4-FFF2-40B4-BE49-F238E27FC236}">
                        <a16:creationId xmlns:a16="http://schemas.microsoft.com/office/drawing/2014/main" id="{7A9D3208-4341-06FB-D1C1-41AA85338B14}"/>
                      </a:ext>
                    </a:extLst>
                  </p:cNvPr>
                  <p:cNvSpPr/>
                  <p:nvPr/>
                </p:nvSpPr>
                <p:spPr>
                  <a:xfrm>
                    <a:off x="2167175" y="6199694"/>
                    <a:ext cx="7343" cy="5586"/>
                  </a:xfrm>
                  <a:custGeom>
                    <a:avLst/>
                    <a:gdLst>
                      <a:gd name="connsiteX0" fmla="*/ 5259 w 7343"/>
                      <a:gd name="connsiteY0" fmla="*/ 477 h 5586"/>
                      <a:gd name="connsiteX1" fmla="*/ 76 w 7343"/>
                      <a:gd name="connsiteY1" fmla="*/ 1864 h 5586"/>
                      <a:gd name="connsiteX2" fmla="*/ 2867 w 7343"/>
                      <a:gd name="connsiteY2" fmla="*/ 5231 h 5586"/>
                      <a:gd name="connsiteX3" fmla="*/ 7053 w 7343"/>
                      <a:gd name="connsiteY3" fmla="*/ 4043 h 5586"/>
                      <a:gd name="connsiteX4" fmla="*/ 5259 w 7343"/>
                      <a:gd name="connsiteY4" fmla="*/ 477 h 55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43" h="5586">
                        <a:moveTo>
                          <a:pt x="5259" y="477"/>
                        </a:moveTo>
                        <a:cubicBezTo>
                          <a:pt x="2468" y="-513"/>
                          <a:pt x="874" y="81"/>
                          <a:pt x="76" y="1864"/>
                        </a:cubicBezTo>
                        <a:cubicBezTo>
                          <a:pt x="-322" y="3448"/>
                          <a:pt x="874" y="4637"/>
                          <a:pt x="2867" y="5231"/>
                        </a:cubicBezTo>
                        <a:cubicBezTo>
                          <a:pt x="4860" y="6024"/>
                          <a:pt x="6654" y="5429"/>
                          <a:pt x="7053" y="4043"/>
                        </a:cubicBezTo>
                        <a:cubicBezTo>
                          <a:pt x="7651" y="2854"/>
                          <a:pt x="7451" y="1269"/>
                          <a:pt x="5259" y="4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77" name="Freeform 4176">
                    <a:extLst>
                      <a:ext uri="{FF2B5EF4-FFF2-40B4-BE49-F238E27FC236}">
                        <a16:creationId xmlns:a16="http://schemas.microsoft.com/office/drawing/2014/main" id="{4AF109D6-E303-104C-EDB0-41F5452D1E63}"/>
                      </a:ext>
                    </a:extLst>
                  </p:cNvPr>
                  <p:cNvSpPr/>
                  <p:nvPr/>
                </p:nvSpPr>
                <p:spPr>
                  <a:xfrm>
                    <a:off x="2128506" y="6301958"/>
                    <a:ext cx="12076" cy="10655"/>
                  </a:xfrm>
                  <a:custGeom>
                    <a:avLst/>
                    <a:gdLst>
                      <a:gd name="connsiteX0" fmla="*/ 275 w 12076"/>
                      <a:gd name="connsiteY0" fmla="*/ 1418 h 10655"/>
                      <a:gd name="connsiteX1" fmla="*/ 2468 w 12076"/>
                      <a:gd name="connsiteY1" fmla="*/ 5181 h 10655"/>
                      <a:gd name="connsiteX2" fmla="*/ 2268 w 12076"/>
                      <a:gd name="connsiteY2" fmla="*/ 5379 h 10655"/>
                      <a:gd name="connsiteX3" fmla="*/ 6654 w 12076"/>
                      <a:gd name="connsiteY3" fmla="*/ 10134 h 10655"/>
                      <a:gd name="connsiteX4" fmla="*/ 11637 w 12076"/>
                      <a:gd name="connsiteY4" fmla="*/ 9539 h 10655"/>
                      <a:gd name="connsiteX5" fmla="*/ 9245 w 12076"/>
                      <a:gd name="connsiteY5" fmla="*/ 4983 h 10655"/>
                      <a:gd name="connsiteX6" fmla="*/ 7850 w 12076"/>
                      <a:gd name="connsiteY6" fmla="*/ 4389 h 10655"/>
                      <a:gd name="connsiteX7" fmla="*/ 8448 w 12076"/>
                      <a:gd name="connsiteY7" fmla="*/ 2408 h 10655"/>
                      <a:gd name="connsiteX8" fmla="*/ 275 w 12076"/>
                      <a:gd name="connsiteY8" fmla="*/ 1418 h 106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076" h="10655">
                        <a:moveTo>
                          <a:pt x="275" y="1418"/>
                        </a:moveTo>
                        <a:cubicBezTo>
                          <a:pt x="-522" y="2408"/>
                          <a:pt x="475" y="4191"/>
                          <a:pt x="2468" y="5181"/>
                        </a:cubicBezTo>
                        <a:lnTo>
                          <a:pt x="2268" y="5379"/>
                        </a:lnTo>
                        <a:cubicBezTo>
                          <a:pt x="1471" y="6964"/>
                          <a:pt x="3265" y="8747"/>
                          <a:pt x="6654" y="10134"/>
                        </a:cubicBezTo>
                        <a:cubicBezTo>
                          <a:pt x="8248" y="10530"/>
                          <a:pt x="10640" y="11322"/>
                          <a:pt x="11637" y="9539"/>
                        </a:cubicBezTo>
                        <a:cubicBezTo>
                          <a:pt x="12833" y="7955"/>
                          <a:pt x="11438" y="6172"/>
                          <a:pt x="9245" y="4983"/>
                        </a:cubicBezTo>
                        <a:cubicBezTo>
                          <a:pt x="8846" y="4785"/>
                          <a:pt x="8248" y="4587"/>
                          <a:pt x="7850" y="4389"/>
                        </a:cubicBezTo>
                        <a:cubicBezTo>
                          <a:pt x="8049" y="3795"/>
                          <a:pt x="8248" y="3201"/>
                          <a:pt x="8448" y="2408"/>
                        </a:cubicBezTo>
                        <a:cubicBezTo>
                          <a:pt x="5458" y="823"/>
                          <a:pt x="2268" y="-1554"/>
                          <a:pt x="275" y="14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78" name="Freeform 4177">
                    <a:extLst>
                      <a:ext uri="{FF2B5EF4-FFF2-40B4-BE49-F238E27FC236}">
                        <a16:creationId xmlns:a16="http://schemas.microsoft.com/office/drawing/2014/main" id="{FCCCB47C-74E9-132A-FAFC-F22BD64B2B2C}"/>
                      </a:ext>
                    </a:extLst>
                  </p:cNvPr>
                  <p:cNvSpPr/>
                  <p:nvPr/>
                </p:nvSpPr>
                <p:spPr>
                  <a:xfrm>
                    <a:off x="2103341" y="6363786"/>
                    <a:ext cx="7370" cy="5622"/>
                  </a:xfrm>
                  <a:custGeom>
                    <a:avLst/>
                    <a:gdLst>
                      <a:gd name="connsiteX0" fmla="*/ 7302 w 7370"/>
                      <a:gd name="connsiteY0" fmla="*/ 4166 h 5622"/>
                      <a:gd name="connsiteX1" fmla="*/ 4511 w 7370"/>
                      <a:gd name="connsiteY1" fmla="*/ 601 h 5622"/>
                      <a:gd name="connsiteX2" fmla="*/ 126 w 7370"/>
                      <a:gd name="connsiteY2" fmla="*/ 1195 h 5622"/>
                      <a:gd name="connsiteX3" fmla="*/ 3515 w 7370"/>
                      <a:gd name="connsiteY3" fmla="*/ 5355 h 5622"/>
                      <a:gd name="connsiteX4" fmla="*/ 7302 w 7370"/>
                      <a:gd name="connsiteY4" fmla="*/ 4166 h 5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0" h="5622">
                        <a:moveTo>
                          <a:pt x="7302" y="4166"/>
                        </a:moveTo>
                        <a:cubicBezTo>
                          <a:pt x="7700" y="2780"/>
                          <a:pt x="6305" y="1393"/>
                          <a:pt x="4511" y="601"/>
                        </a:cubicBezTo>
                        <a:cubicBezTo>
                          <a:pt x="2717" y="-192"/>
                          <a:pt x="724" y="-390"/>
                          <a:pt x="126" y="1195"/>
                        </a:cubicBezTo>
                        <a:cubicBezTo>
                          <a:pt x="-472" y="2978"/>
                          <a:pt x="1123" y="4364"/>
                          <a:pt x="3515" y="5355"/>
                        </a:cubicBezTo>
                        <a:cubicBezTo>
                          <a:pt x="5707" y="5949"/>
                          <a:pt x="6903" y="5553"/>
                          <a:pt x="7302" y="41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79" name="Freeform 4178">
                    <a:extLst>
                      <a:ext uri="{FF2B5EF4-FFF2-40B4-BE49-F238E27FC236}">
                        <a16:creationId xmlns:a16="http://schemas.microsoft.com/office/drawing/2014/main" id="{34189E3D-71C8-B313-5137-96441B02D3D5}"/>
                      </a:ext>
                    </a:extLst>
                  </p:cNvPr>
                  <p:cNvSpPr/>
                  <p:nvPr/>
                </p:nvSpPr>
                <p:spPr>
                  <a:xfrm>
                    <a:off x="2115963" y="6323549"/>
                    <a:ext cx="7106" cy="5212"/>
                  </a:xfrm>
                  <a:custGeom>
                    <a:avLst/>
                    <a:gdLst>
                      <a:gd name="connsiteX0" fmla="*/ 62 w 7106"/>
                      <a:gd name="connsiteY0" fmla="*/ 1616 h 5212"/>
                      <a:gd name="connsiteX1" fmla="*/ 3052 w 7106"/>
                      <a:gd name="connsiteY1" fmla="*/ 4984 h 5212"/>
                      <a:gd name="connsiteX2" fmla="*/ 7038 w 7106"/>
                      <a:gd name="connsiteY2" fmla="*/ 3597 h 5212"/>
                      <a:gd name="connsiteX3" fmla="*/ 4048 w 7106"/>
                      <a:gd name="connsiteY3" fmla="*/ 229 h 5212"/>
                      <a:gd name="connsiteX4" fmla="*/ 62 w 7106"/>
                      <a:gd name="connsiteY4" fmla="*/ 1616 h 5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06" h="5212">
                        <a:moveTo>
                          <a:pt x="62" y="1616"/>
                        </a:moveTo>
                        <a:cubicBezTo>
                          <a:pt x="-337" y="3201"/>
                          <a:pt x="1258" y="4191"/>
                          <a:pt x="3052" y="4984"/>
                        </a:cubicBezTo>
                        <a:cubicBezTo>
                          <a:pt x="5244" y="5578"/>
                          <a:pt x="6640" y="4984"/>
                          <a:pt x="7038" y="3597"/>
                        </a:cubicBezTo>
                        <a:cubicBezTo>
                          <a:pt x="7437" y="2012"/>
                          <a:pt x="6042" y="824"/>
                          <a:pt x="4048" y="229"/>
                        </a:cubicBezTo>
                        <a:cubicBezTo>
                          <a:pt x="1856" y="-365"/>
                          <a:pt x="460" y="229"/>
                          <a:pt x="62" y="161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80" name="Freeform 4179">
                    <a:extLst>
                      <a:ext uri="{FF2B5EF4-FFF2-40B4-BE49-F238E27FC236}">
                        <a16:creationId xmlns:a16="http://schemas.microsoft.com/office/drawing/2014/main" id="{B191F31C-0B38-F65B-6E6C-709004D74E1F}"/>
                      </a:ext>
                    </a:extLst>
                  </p:cNvPr>
                  <p:cNvSpPr/>
                  <p:nvPr/>
                </p:nvSpPr>
                <p:spPr>
                  <a:xfrm>
                    <a:off x="2166300" y="6180692"/>
                    <a:ext cx="7160" cy="5233"/>
                  </a:xfrm>
                  <a:custGeom>
                    <a:avLst/>
                    <a:gdLst>
                      <a:gd name="connsiteX0" fmla="*/ 154 w 7160"/>
                      <a:gd name="connsiteY0" fmla="*/ 1256 h 5233"/>
                      <a:gd name="connsiteX1" fmla="*/ 2746 w 7160"/>
                      <a:gd name="connsiteY1" fmla="*/ 4821 h 5233"/>
                      <a:gd name="connsiteX2" fmla="*/ 7131 w 7160"/>
                      <a:gd name="connsiteY2" fmla="*/ 4029 h 5233"/>
                      <a:gd name="connsiteX3" fmla="*/ 4540 w 7160"/>
                      <a:gd name="connsiteY3" fmla="*/ 463 h 5233"/>
                      <a:gd name="connsiteX4" fmla="*/ 154 w 7160"/>
                      <a:gd name="connsiteY4" fmla="*/ 1256 h 52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0" h="5233">
                        <a:moveTo>
                          <a:pt x="154" y="1256"/>
                        </a:moveTo>
                        <a:cubicBezTo>
                          <a:pt x="-443" y="2642"/>
                          <a:pt x="752" y="4029"/>
                          <a:pt x="2746" y="4821"/>
                        </a:cubicBezTo>
                        <a:cubicBezTo>
                          <a:pt x="4739" y="5614"/>
                          <a:pt x="6334" y="5218"/>
                          <a:pt x="7131" y="4029"/>
                        </a:cubicBezTo>
                        <a:cubicBezTo>
                          <a:pt x="7330" y="2642"/>
                          <a:pt x="6533" y="1256"/>
                          <a:pt x="4540" y="463"/>
                        </a:cubicBezTo>
                        <a:cubicBezTo>
                          <a:pt x="2746" y="-329"/>
                          <a:pt x="752" y="-131"/>
                          <a:pt x="154" y="12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81" name="Freeform 4180">
                    <a:extLst>
                      <a:ext uri="{FF2B5EF4-FFF2-40B4-BE49-F238E27FC236}">
                        <a16:creationId xmlns:a16="http://schemas.microsoft.com/office/drawing/2014/main" id="{B78FF6E9-B98F-3EB7-D1DC-151865AF44A5}"/>
                      </a:ext>
                    </a:extLst>
                  </p:cNvPr>
                  <p:cNvSpPr/>
                  <p:nvPr/>
                </p:nvSpPr>
                <p:spPr>
                  <a:xfrm>
                    <a:off x="2108311" y="6344527"/>
                    <a:ext cx="6916" cy="4763"/>
                  </a:xfrm>
                  <a:custGeom>
                    <a:avLst/>
                    <a:gdLst>
                      <a:gd name="connsiteX0" fmla="*/ 2930 w 6916"/>
                      <a:gd name="connsiteY0" fmla="*/ 4408 h 4763"/>
                      <a:gd name="connsiteX1" fmla="*/ 6917 w 6916"/>
                      <a:gd name="connsiteY1" fmla="*/ 3220 h 4763"/>
                      <a:gd name="connsiteX2" fmla="*/ 3329 w 6916"/>
                      <a:gd name="connsiteY2" fmla="*/ 50 h 4763"/>
                      <a:gd name="connsiteX3" fmla="*/ 140 w 6916"/>
                      <a:gd name="connsiteY3" fmla="*/ 1041 h 4763"/>
                      <a:gd name="connsiteX4" fmla="*/ 2930 w 6916"/>
                      <a:gd name="connsiteY4" fmla="*/ 4408 h 47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16" h="4763">
                        <a:moveTo>
                          <a:pt x="2930" y="4408"/>
                        </a:moveTo>
                        <a:cubicBezTo>
                          <a:pt x="4923" y="5201"/>
                          <a:pt x="6518" y="4607"/>
                          <a:pt x="6917" y="3220"/>
                        </a:cubicBezTo>
                        <a:cubicBezTo>
                          <a:pt x="6917" y="1635"/>
                          <a:pt x="5521" y="447"/>
                          <a:pt x="3329" y="50"/>
                        </a:cubicBezTo>
                        <a:cubicBezTo>
                          <a:pt x="2133" y="-148"/>
                          <a:pt x="538" y="249"/>
                          <a:pt x="140" y="1041"/>
                        </a:cubicBezTo>
                        <a:cubicBezTo>
                          <a:pt x="-458" y="2428"/>
                          <a:pt x="937" y="3814"/>
                          <a:pt x="2930" y="440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82" name="Freeform 4181">
                    <a:extLst>
                      <a:ext uri="{FF2B5EF4-FFF2-40B4-BE49-F238E27FC236}">
                        <a16:creationId xmlns:a16="http://schemas.microsoft.com/office/drawing/2014/main" id="{B282636B-3366-02FD-9B52-6659E8CFA916}"/>
                      </a:ext>
                    </a:extLst>
                  </p:cNvPr>
                  <p:cNvSpPr/>
                  <p:nvPr/>
                </p:nvSpPr>
                <p:spPr>
                  <a:xfrm>
                    <a:off x="2094616" y="6399399"/>
                    <a:ext cx="7676" cy="5424"/>
                  </a:xfrm>
                  <a:custGeom>
                    <a:avLst/>
                    <a:gdLst>
                      <a:gd name="connsiteX0" fmla="*/ 7655 w 7676"/>
                      <a:gd name="connsiteY0" fmla="*/ 4209 h 5424"/>
                      <a:gd name="connsiteX1" fmla="*/ 4864 w 7676"/>
                      <a:gd name="connsiteY1" fmla="*/ 644 h 5424"/>
                      <a:gd name="connsiteX2" fmla="*/ 280 w 7676"/>
                      <a:gd name="connsiteY2" fmla="*/ 842 h 5424"/>
                      <a:gd name="connsiteX3" fmla="*/ 3668 w 7676"/>
                      <a:gd name="connsiteY3" fmla="*/ 5002 h 5424"/>
                      <a:gd name="connsiteX4" fmla="*/ 7655 w 7676"/>
                      <a:gd name="connsiteY4" fmla="*/ 4209 h 54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76" h="5424">
                        <a:moveTo>
                          <a:pt x="7655" y="4209"/>
                        </a:moveTo>
                        <a:cubicBezTo>
                          <a:pt x="7854" y="2823"/>
                          <a:pt x="6658" y="1634"/>
                          <a:pt x="4864" y="644"/>
                        </a:cubicBezTo>
                        <a:cubicBezTo>
                          <a:pt x="2871" y="-149"/>
                          <a:pt x="1077" y="-347"/>
                          <a:pt x="280" y="842"/>
                        </a:cubicBezTo>
                        <a:cubicBezTo>
                          <a:pt x="-717" y="2625"/>
                          <a:pt x="1077" y="4011"/>
                          <a:pt x="3668" y="5002"/>
                        </a:cubicBezTo>
                        <a:cubicBezTo>
                          <a:pt x="5263" y="5398"/>
                          <a:pt x="7256" y="5992"/>
                          <a:pt x="7655" y="42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83" name="Freeform 4182">
                    <a:extLst>
                      <a:ext uri="{FF2B5EF4-FFF2-40B4-BE49-F238E27FC236}">
                        <a16:creationId xmlns:a16="http://schemas.microsoft.com/office/drawing/2014/main" id="{96114E2D-EF4F-8348-AADB-A1E800F61D7C}"/>
                      </a:ext>
                    </a:extLst>
                  </p:cNvPr>
                  <p:cNvSpPr/>
                  <p:nvPr/>
                </p:nvSpPr>
                <p:spPr>
                  <a:xfrm>
                    <a:off x="2207766" y="6179174"/>
                    <a:ext cx="19061" cy="12434"/>
                  </a:xfrm>
                  <a:custGeom>
                    <a:avLst/>
                    <a:gdLst>
                      <a:gd name="connsiteX0" fmla="*/ 18486 w 19061"/>
                      <a:gd name="connsiteY0" fmla="*/ 6537 h 12434"/>
                      <a:gd name="connsiteX1" fmla="*/ 10712 w 19061"/>
                      <a:gd name="connsiteY1" fmla="*/ 3764 h 12434"/>
                      <a:gd name="connsiteX2" fmla="*/ 10712 w 19061"/>
                      <a:gd name="connsiteY2" fmla="*/ 3566 h 12434"/>
                      <a:gd name="connsiteX3" fmla="*/ 8719 w 19061"/>
                      <a:gd name="connsiteY3" fmla="*/ 792 h 12434"/>
                      <a:gd name="connsiteX4" fmla="*/ 4134 w 19061"/>
                      <a:gd name="connsiteY4" fmla="*/ 990 h 12434"/>
                      <a:gd name="connsiteX5" fmla="*/ 6128 w 19061"/>
                      <a:gd name="connsiteY5" fmla="*/ 4358 h 12434"/>
                      <a:gd name="connsiteX6" fmla="*/ 546 w 19061"/>
                      <a:gd name="connsiteY6" fmla="*/ 6537 h 12434"/>
                      <a:gd name="connsiteX7" fmla="*/ 3736 w 19061"/>
                      <a:gd name="connsiteY7" fmla="*/ 12083 h 12434"/>
                      <a:gd name="connsiteX8" fmla="*/ 13303 w 19061"/>
                      <a:gd name="connsiteY8" fmla="*/ 10301 h 12434"/>
                      <a:gd name="connsiteX9" fmla="*/ 18486 w 19061"/>
                      <a:gd name="connsiteY9" fmla="*/ 6537 h 124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061" h="12434">
                        <a:moveTo>
                          <a:pt x="18486" y="6537"/>
                        </a:moveTo>
                        <a:cubicBezTo>
                          <a:pt x="16891" y="3962"/>
                          <a:pt x="13702" y="3169"/>
                          <a:pt x="10712" y="3764"/>
                        </a:cubicBezTo>
                        <a:lnTo>
                          <a:pt x="10712" y="3566"/>
                        </a:lnTo>
                        <a:cubicBezTo>
                          <a:pt x="10712" y="2773"/>
                          <a:pt x="9716" y="1387"/>
                          <a:pt x="8719" y="792"/>
                        </a:cubicBezTo>
                        <a:cubicBezTo>
                          <a:pt x="6925" y="-198"/>
                          <a:pt x="5131" y="-396"/>
                          <a:pt x="4134" y="990"/>
                        </a:cubicBezTo>
                        <a:cubicBezTo>
                          <a:pt x="3736" y="2377"/>
                          <a:pt x="4533" y="3566"/>
                          <a:pt x="6128" y="4358"/>
                        </a:cubicBezTo>
                        <a:cubicBezTo>
                          <a:pt x="3736" y="4556"/>
                          <a:pt x="1543" y="4556"/>
                          <a:pt x="546" y="6537"/>
                        </a:cubicBezTo>
                        <a:cubicBezTo>
                          <a:pt x="-450" y="8518"/>
                          <a:pt x="-450" y="10301"/>
                          <a:pt x="3736" y="12083"/>
                        </a:cubicBezTo>
                        <a:cubicBezTo>
                          <a:pt x="7922" y="13470"/>
                          <a:pt x="9516" y="10301"/>
                          <a:pt x="13303" y="10301"/>
                        </a:cubicBezTo>
                        <a:cubicBezTo>
                          <a:pt x="16094" y="10103"/>
                          <a:pt x="20678" y="10103"/>
                          <a:pt x="18486" y="65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84" name="Freeform 4183">
                    <a:extLst>
                      <a:ext uri="{FF2B5EF4-FFF2-40B4-BE49-F238E27FC236}">
                        <a16:creationId xmlns:a16="http://schemas.microsoft.com/office/drawing/2014/main" id="{3D0A5B2E-C1C8-4D99-4E8A-ADBDA7FB6EC8}"/>
                      </a:ext>
                    </a:extLst>
                  </p:cNvPr>
                  <p:cNvSpPr/>
                  <p:nvPr/>
                </p:nvSpPr>
                <p:spPr>
                  <a:xfrm>
                    <a:off x="2205368" y="6337181"/>
                    <a:ext cx="7285" cy="5233"/>
                  </a:xfrm>
                  <a:custGeom>
                    <a:avLst/>
                    <a:gdLst>
                      <a:gd name="connsiteX0" fmla="*/ 4540 w 7285"/>
                      <a:gd name="connsiteY0" fmla="*/ 463 h 5233"/>
                      <a:gd name="connsiteX1" fmla="*/ 154 w 7285"/>
                      <a:gd name="connsiteY1" fmla="*/ 1256 h 5233"/>
                      <a:gd name="connsiteX2" fmla="*/ 2746 w 7285"/>
                      <a:gd name="connsiteY2" fmla="*/ 4821 h 5233"/>
                      <a:gd name="connsiteX3" fmla="*/ 7131 w 7285"/>
                      <a:gd name="connsiteY3" fmla="*/ 4029 h 5233"/>
                      <a:gd name="connsiteX4" fmla="*/ 4540 w 7285"/>
                      <a:gd name="connsiteY4" fmla="*/ 463 h 52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285" h="5233">
                        <a:moveTo>
                          <a:pt x="4540" y="463"/>
                        </a:moveTo>
                        <a:cubicBezTo>
                          <a:pt x="2546" y="-329"/>
                          <a:pt x="753" y="-131"/>
                          <a:pt x="154" y="1256"/>
                        </a:cubicBezTo>
                        <a:cubicBezTo>
                          <a:pt x="-444" y="2642"/>
                          <a:pt x="753" y="4029"/>
                          <a:pt x="2746" y="4821"/>
                        </a:cubicBezTo>
                        <a:cubicBezTo>
                          <a:pt x="4540" y="5614"/>
                          <a:pt x="6334" y="5218"/>
                          <a:pt x="7131" y="4029"/>
                        </a:cubicBezTo>
                        <a:cubicBezTo>
                          <a:pt x="7729" y="2444"/>
                          <a:pt x="6533" y="1058"/>
                          <a:pt x="4540" y="4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85" name="Freeform 4184">
                    <a:extLst>
                      <a:ext uri="{FF2B5EF4-FFF2-40B4-BE49-F238E27FC236}">
                        <a16:creationId xmlns:a16="http://schemas.microsoft.com/office/drawing/2014/main" id="{D304B615-90AF-1404-0074-0A40068EE2CA}"/>
                      </a:ext>
                    </a:extLst>
                  </p:cNvPr>
                  <p:cNvSpPr/>
                  <p:nvPr/>
                </p:nvSpPr>
                <p:spPr>
                  <a:xfrm>
                    <a:off x="2185135" y="6393776"/>
                    <a:ext cx="7630" cy="5350"/>
                  </a:xfrm>
                  <a:custGeom>
                    <a:avLst/>
                    <a:gdLst>
                      <a:gd name="connsiteX0" fmla="*/ 7630 w 7630"/>
                      <a:gd name="connsiteY0" fmla="*/ 4087 h 5350"/>
                      <a:gd name="connsiteX1" fmla="*/ 5039 w 7630"/>
                      <a:gd name="connsiteY1" fmla="*/ 522 h 5350"/>
                      <a:gd name="connsiteX2" fmla="*/ 56 w 7630"/>
                      <a:gd name="connsiteY2" fmla="*/ 1909 h 5350"/>
                      <a:gd name="connsiteX3" fmla="*/ 3245 w 7630"/>
                      <a:gd name="connsiteY3" fmla="*/ 5078 h 5350"/>
                      <a:gd name="connsiteX4" fmla="*/ 7630 w 7630"/>
                      <a:gd name="connsiteY4" fmla="*/ 4087 h 53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30" h="5350">
                        <a:moveTo>
                          <a:pt x="7630" y="4087"/>
                        </a:moveTo>
                        <a:cubicBezTo>
                          <a:pt x="7630" y="2701"/>
                          <a:pt x="6833" y="1116"/>
                          <a:pt x="5039" y="522"/>
                        </a:cubicBezTo>
                        <a:cubicBezTo>
                          <a:pt x="2647" y="-469"/>
                          <a:pt x="455" y="-72"/>
                          <a:pt x="56" y="1909"/>
                        </a:cubicBezTo>
                        <a:cubicBezTo>
                          <a:pt x="-342" y="3493"/>
                          <a:pt x="1451" y="4484"/>
                          <a:pt x="3245" y="5078"/>
                        </a:cubicBezTo>
                        <a:cubicBezTo>
                          <a:pt x="5239" y="5672"/>
                          <a:pt x="6833" y="5276"/>
                          <a:pt x="7630" y="408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86" name="Freeform 4185">
                    <a:extLst>
                      <a:ext uri="{FF2B5EF4-FFF2-40B4-BE49-F238E27FC236}">
                        <a16:creationId xmlns:a16="http://schemas.microsoft.com/office/drawing/2014/main" id="{8C004994-F3BF-D1D2-C776-1DAD7ADD831B}"/>
                      </a:ext>
                    </a:extLst>
                  </p:cNvPr>
                  <p:cNvSpPr/>
                  <p:nvPr/>
                </p:nvSpPr>
                <p:spPr>
                  <a:xfrm>
                    <a:off x="2250372" y="6253661"/>
                    <a:ext cx="7112" cy="5085"/>
                  </a:xfrm>
                  <a:custGeom>
                    <a:avLst/>
                    <a:gdLst>
                      <a:gd name="connsiteX0" fmla="*/ 198 w 7112"/>
                      <a:gd name="connsiteY0" fmla="*/ 985 h 5085"/>
                      <a:gd name="connsiteX1" fmla="*/ 2191 w 7112"/>
                      <a:gd name="connsiteY1" fmla="*/ 4550 h 5085"/>
                      <a:gd name="connsiteX2" fmla="*/ 6775 w 7112"/>
                      <a:gd name="connsiteY2" fmla="*/ 3956 h 5085"/>
                      <a:gd name="connsiteX3" fmla="*/ 4782 w 7112"/>
                      <a:gd name="connsiteY3" fmla="*/ 390 h 5085"/>
                      <a:gd name="connsiteX4" fmla="*/ 198 w 7112"/>
                      <a:gd name="connsiteY4" fmla="*/ 985 h 50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12" h="5085">
                        <a:moveTo>
                          <a:pt x="198" y="985"/>
                        </a:moveTo>
                        <a:cubicBezTo>
                          <a:pt x="-201" y="2371"/>
                          <a:pt x="-201" y="3758"/>
                          <a:pt x="2191" y="4550"/>
                        </a:cubicBezTo>
                        <a:cubicBezTo>
                          <a:pt x="4184" y="5343"/>
                          <a:pt x="5978" y="5343"/>
                          <a:pt x="6775" y="3956"/>
                        </a:cubicBezTo>
                        <a:cubicBezTo>
                          <a:pt x="7573" y="2569"/>
                          <a:pt x="6975" y="1183"/>
                          <a:pt x="4782" y="390"/>
                        </a:cubicBezTo>
                        <a:cubicBezTo>
                          <a:pt x="2789" y="-204"/>
                          <a:pt x="1194" y="-204"/>
                          <a:pt x="198" y="98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87" name="Freeform 4186">
                    <a:extLst>
                      <a:ext uri="{FF2B5EF4-FFF2-40B4-BE49-F238E27FC236}">
                        <a16:creationId xmlns:a16="http://schemas.microsoft.com/office/drawing/2014/main" id="{DC721096-B894-25FE-DB91-8B5DBD9112EC}"/>
                      </a:ext>
                    </a:extLst>
                  </p:cNvPr>
                  <p:cNvSpPr/>
                  <p:nvPr/>
                </p:nvSpPr>
                <p:spPr>
                  <a:xfrm>
                    <a:off x="2245791" y="6293267"/>
                    <a:ext cx="7165" cy="5380"/>
                  </a:xfrm>
                  <a:custGeom>
                    <a:avLst/>
                    <a:gdLst>
                      <a:gd name="connsiteX0" fmla="*/ 194 w 7165"/>
                      <a:gd name="connsiteY0" fmla="*/ 996 h 5380"/>
                      <a:gd name="connsiteX1" fmla="*/ 2387 w 7165"/>
                      <a:gd name="connsiteY1" fmla="*/ 4760 h 5380"/>
                      <a:gd name="connsiteX2" fmla="*/ 6971 w 7165"/>
                      <a:gd name="connsiteY2" fmla="*/ 4364 h 5380"/>
                      <a:gd name="connsiteX3" fmla="*/ 4779 w 7165"/>
                      <a:gd name="connsiteY3" fmla="*/ 798 h 5380"/>
                      <a:gd name="connsiteX4" fmla="*/ 194 w 7165"/>
                      <a:gd name="connsiteY4" fmla="*/ 996 h 5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5" h="5380">
                        <a:moveTo>
                          <a:pt x="194" y="996"/>
                        </a:moveTo>
                        <a:cubicBezTo>
                          <a:pt x="-404" y="2185"/>
                          <a:pt x="393" y="3572"/>
                          <a:pt x="2387" y="4760"/>
                        </a:cubicBezTo>
                        <a:cubicBezTo>
                          <a:pt x="4181" y="5354"/>
                          <a:pt x="6174" y="5949"/>
                          <a:pt x="6971" y="4364"/>
                        </a:cubicBezTo>
                        <a:cubicBezTo>
                          <a:pt x="7569" y="2977"/>
                          <a:pt x="6772" y="1591"/>
                          <a:pt x="4779" y="798"/>
                        </a:cubicBezTo>
                        <a:cubicBezTo>
                          <a:pt x="2985" y="6"/>
                          <a:pt x="991" y="-588"/>
                          <a:pt x="194" y="99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88" name="Freeform 4187">
                    <a:extLst>
                      <a:ext uri="{FF2B5EF4-FFF2-40B4-BE49-F238E27FC236}">
                        <a16:creationId xmlns:a16="http://schemas.microsoft.com/office/drawing/2014/main" id="{07312302-905E-B888-DBD3-8AD12920BB88}"/>
                      </a:ext>
                    </a:extLst>
                  </p:cNvPr>
                  <p:cNvSpPr/>
                  <p:nvPr/>
                </p:nvSpPr>
                <p:spPr>
                  <a:xfrm>
                    <a:off x="2146445" y="6448003"/>
                    <a:ext cx="9045" cy="7937"/>
                  </a:xfrm>
                  <a:custGeom>
                    <a:avLst/>
                    <a:gdLst>
                      <a:gd name="connsiteX0" fmla="*/ 3066 w 9045"/>
                      <a:gd name="connsiteY0" fmla="*/ 5919 h 7937"/>
                      <a:gd name="connsiteX1" fmla="*/ 6454 w 9045"/>
                      <a:gd name="connsiteY1" fmla="*/ 7900 h 7937"/>
                      <a:gd name="connsiteX2" fmla="*/ 9046 w 9045"/>
                      <a:gd name="connsiteY2" fmla="*/ 6513 h 7937"/>
                      <a:gd name="connsiteX3" fmla="*/ 7850 w 9045"/>
                      <a:gd name="connsiteY3" fmla="*/ 4731 h 7937"/>
                      <a:gd name="connsiteX4" fmla="*/ 7850 w 9045"/>
                      <a:gd name="connsiteY4" fmla="*/ 4731 h 7937"/>
                      <a:gd name="connsiteX5" fmla="*/ 3863 w 9045"/>
                      <a:gd name="connsiteY5" fmla="*/ 373 h 7937"/>
                      <a:gd name="connsiteX6" fmla="*/ 76 w 9045"/>
                      <a:gd name="connsiteY6" fmla="*/ 1561 h 7937"/>
                      <a:gd name="connsiteX7" fmla="*/ 3066 w 9045"/>
                      <a:gd name="connsiteY7" fmla="*/ 5919 h 79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045" h="7937">
                        <a:moveTo>
                          <a:pt x="3066" y="5919"/>
                        </a:moveTo>
                        <a:cubicBezTo>
                          <a:pt x="3465" y="6910"/>
                          <a:pt x="4661" y="7702"/>
                          <a:pt x="6454" y="7900"/>
                        </a:cubicBezTo>
                        <a:cubicBezTo>
                          <a:pt x="7850" y="8098"/>
                          <a:pt x="8846" y="7504"/>
                          <a:pt x="9046" y="6513"/>
                        </a:cubicBezTo>
                        <a:cubicBezTo>
                          <a:pt x="8846" y="5721"/>
                          <a:pt x="8448" y="5127"/>
                          <a:pt x="7850" y="4731"/>
                        </a:cubicBezTo>
                        <a:lnTo>
                          <a:pt x="7850" y="4731"/>
                        </a:lnTo>
                        <a:cubicBezTo>
                          <a:pt x="7850" y="2948"/>
                          <a:pt x="6454" y="1363"/>
                          <a:pt x="3863" y="373"/>
                        </a:cubicBezTo>
                        <a:cubicBezTo>
                          <a:pt x="1471" y="-618"/>
                          <a:pt x="674" y="571"/>
                          <a:pt x="76" y="1561"/>
                        </a:cubicBezTo>
                        <a:cubicBezTo>
                          <a:pt x="-323" y="3344"/>
                          <a:pt x="873" y="5127"/>
                          <a:pt x="3066" y="59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89" name="Freeform 4188">
                    <a:extLst>
                      <a:ext uri="{FF2B5EF4-FFF2-40B4-BE49-F238E27FC236}">
                        <a16:creationId xmlns:a16="http://schemas.microsoft.com/office/drawing/2014/main" id="{F565C7F1-132A-76F5-2FEB-8A84E805DB71}"/>
                      </a:ext>
                    </a:extLst>
                  </p:cNvPr>
                  <p:cNvSpPr/>
                  <p:nvPr/>
                </p:nvSpPr>
                <p:spPr>
                  <a:xfrm>
                    <a:off x="2224428" y="6213181"/>
                    <a:ext cx="6111" cy="4598"/>
                  </a:xfrm>
                  <a:custGeom>
                    <a:avLst/>
                    <a:gdLst>
                      <a:gd name="connsiteX0" fmla="*/ 2223 w 6111"/>
                      <a:gd name="connsiteY0" fmla="*/ 4224 h 4598"/>
                      <a:gd name="connsiteX1" fmla="*/ 6010 w 6111"/>
                      <a:gd name="connsiteY1" fmla="*/ 3630 h 4598"/>
                      <a:gd name="connsiteX2" fmla="*/ 4017 w 6111"/>
                      <a:gd name="connsiteY2" fmla="*/ 262 h 4598"/>
                      <a:gd name="connsiteX3" fmla="*/ 30 w 6111"/>
                      <a:gd name="connsiteY3" fmla="*/ 1649 h 4598"/>
                      <a:gd name="connsiteX4" fmla="*/ 2223 w 6111"/>
                      <a:gd name="connsiteY4" fmla="*/ 4224 h 4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111" h="4598">
                        <a:moveTo>
                          <a:pt x="2223" y="4224"/>
                        </a:moveTo>
                        <a:cubicBezTo>
                          <a:pt x="4415" y="5016"/>
                          <a:pt x="5611" y="4422"/>
                          <a:pt x="6010" y="3630"/>
                        </a:cubicBezTo>
                        <a:cubicBezTo>
                          <a:pt x="6409" y="1847"/>
                          <a:pt x="5611" y="857"/>
                          <a:pt x="4017" y="262"/>
                        </a:cubicBezTo>
                        <a:cubicBezTo>
                          <a:pt x="2023" y="-332"/>
                          <a:pt x="429" y="64"/>
                          <a:pt x="30" y="1649"/>
                        </a:cubicBezTo>
                        <a:cubicBezTo>
                          <a:pt x="-169" y="2639"/>
                          <a:pt x="628" y="3630"/>
                          <a:pt x="2223" y="42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90" name="Freeform 4189">
                    <a:extLst>
                      <a:ext uri="{FF2B5EF4-FFF2-40B4-BE49-F238E27FC236}">
                        <a16:creationId xmlns:a16="http://schemas.microsoft.com/office/drawing/2014/main" id="{46C892BF-364A-0899-573C-E5DB17C962C4}"/>
                      </a:ext>
                    </a:extLst>
                  </p:cNvPr>
                  <p:cNvSpPr/>
                  <p:nvPr/>
                </p:nvSpPr>
                <p:spPr>
                  <a:xfrm>
                    <a:off x="2146503" y="6337458"/>
                    <a:ext cx="6814" cy="4968"/>
                  </a:xfrm>
                  <a:custGeom>
                    <a:avLst/>
                    <a:gdLst>
                      <a:gd name="connsiteX0" fmla="*/ 6796 w 6814"/>
                      <a:gd name="connsiteY0" fmla="*/ 3158 h 4968"/>
                      <a:gd name="connsiteX1" fmla="*/ 4205 w 6814"/>
                      <a:gd name="connsiteY1" fmla="*/ 583 h 4968"/>
                      <a:gd name="connsiteX2" fmla="*/ 19 w 6814"/>
                      <a:gd name="connsiteY2" fmla="*/ 1375 h 4968"/>
                      <a:gd name="connsiteX3" fmla="*/ 3806 w 6814"/>
                      <a:gd name="connsiteY3" fmla="*/ 4743 h 4968"/>
                      <a:gd name="connsiteX4" fmla="*/ 6796 w 6814"/>
                      <a:gd name="connsiteY4" fmla="*/ 3158 h 49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14" h="4968">
                        <a:moveTo>
                          <a:pt x="6796" y="3158"/>
                        </a:moveTo>
                        <a:cubicBezTo>
                          <a:pt x="6796" y="2365"/>
                          <a:pt x="5201" y="979"/>
                          <a:pt x="4205" y="583"/>
                        </a:cubicBezTo>
                        <a:cubicBezTo>
                          <a:pt x="2411" y="-210"/>
                          <a:pt x="418" y="-408"/>
                          <a:pt x="19" y="1375"/>
                        </a:cubicBezTo>
                        <a:cubicBezTo>
                          <a:pt x="-180" y="2960"/>
                          <a:pt x="1215" y="3950"/>
                          <a:pt x="3806" y="4743"/>
                        </a:cubicBezTo>
                        <a:cubicBezTo>
                          <a:pt x="5600" y="5337"/>
                          <a:pt x="6995" y="4743"/>
                          <a:pt x="6796" y="315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91" name="Freeform 4190">
                    <a:extLst>
                      <a:ext uri="{FF2B5EF4-FFF2-40B4-BE49-F238E27FC236}">
                        <a16:creationId xmlns:a16="http://schemas.microsoft.com/office/drawing/2014/main" id="{E63D7F5C-2BBF-0CF0-5A38-AEB6F7E06552}"/>
                      </a:ext>
                    </a:extLst>
                  </p:cNvPr>
                  <p:cNvSpPr/>
                  <p:nvPr/>
                </p:nvSpPr>
                <p:spPr>
                  <a:xfrm>
                    <a:off x="2126190" y="6373207"/>
                    <a:ext cx="6378" cy="4393"/>
                  </a:xfrm>
                  <a:custGeom>
                    <a:avLst/>
                    <a:gdLst>
                      <a:gd name="connsiteX0" fmla="*/ 2791 w 6378"/>
                      <a:gd name="connsiteY0" fmla="*/ 94 h 4393"/>
                      <a:gd name="connsiteX1" fmla="*/ 0 w 6378"/>
                      <a:gd name="connsiteY1" fmla="*/ 1282 h 4393"/>
                      <a:gd name="connsiteX2" fmla="*/ 3588 w 6378"/>
                      <a:gd name="connsiteY2" fmla="*/ 4254 h 4393"/>
                      <a:gd name="connsiteX3" fmla="*/ 6378 w 6378"/>
                      <a:gd name="connsiteY3" fmla="*/ 3263 h 4393"/>
                      <a:gd name="connsiteX4" fmla="*/ 2791 w 6378"/>
                      <a:gd name="connsiteY4" fmla="*/ 94 h 43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378" h="4393">
                        <a:moveTo>
                          <a:pt x="2791" y="94"/>
                        </a:moveTo>
                        <a:cubicBezTo>
                          <a:pt x="1395" y="-104"/>
                          <a:pt x="0" y="-104"/>
                          <a:pt x="0" y="1282"/>
                        </a:cubicBezTo>
                        <a:cubicBezTo>
                          <a:pt x="0" y="2867"/>
                          <a:pt x="1395" y="3857"/>
                          <a:pt x="3588" y="4254"/>
                        </a:cubicBezTo>
                        <a:cubicBezTo>
                          <a:pt x="4983" y="4452"/>
                          <a:pt x="6378" y="4650"/>
                          <a:pt x="6378" y="3263"/>
                        </a:cubicBezTo>
                        <a:cubicBezTo>
                          <a:pt x="5980" y="1678"/>
                          <a:pt x="4983" y="490"/>
                          <a:pt x="2791" y="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92" name="Freeform 4191">
                    <a:extLst>
                      <a:ext uri="{FF2B5EF4-FFF2-40B4-BE49-F238E27FC236}">
                        <a16:creationId xmlns:a16="http://schemas.microsoft.com/office/drawing/2014/main" id="{609AA656-9443-7D96-7162-DDF6D8057BEB}"/>
                      </a:ext>
                    </a:extLst>
                  </p:cNvPr>
                  <p:cNvSpPr/>
                  <p:nvPr/>
                </p:nvSpPr>
                <p:spPr>
                  <a:xfrm>
                    <a:off x="2049649" y="6499681"/>
                    <a:ext cx="13165" cy="16528"/>
                  </a:xfrm>
                  <a:custGeom>
                    <a:avLst/>
                    <a:gdLst>
                      <a:gd name="connsiteX0" fmla="*/ 6578 w 13165"/>
                      <a:gd name="connsiteY0" fmla="*/ 15649 h 16528"/>
                      <a:gd name="connsiteX1" fmla="*/ 13156 w 13165"/>
                      <a:gd name="connsiteY1" fmla="*/ 13074 h 16528"/>
                      <a:gd name="connsiteX2" fmla="*/ 1794 w 13165"/>
                      <a:gd name="connsiteY2" fmla="*/ 0 h 16528"/>
                      <a:gd name="connsiteX3" fmla="*/ 0 w 13165"/>
                      <a:gd name="connsiteY3" fmla="*/ 4358 h 16528"/>
                      <a:gd name="connsiteX4" fmla="*/ 4585 w 13165"/>
                      <a:gd name="connsiteY4" fmla="*/ 13272 h 16528"/>
                      <a:gd name="connsiteX5" fmla="*/ 6578 w 13165"/>
                      <a:gd name="connsiteY5" fmla="*/ 15649 h 165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165" h="16528">
                        <a:moveTo>
                          <a:pt x="6578" y="15649"/>
                        </a:moveTo>
                        <a:cubicBezTo>
                          <a:pt x="10564" y="17630"/>
                          <a:pt x="13355" y="16045"/>
                          <a:pt x="13156" y="13074"/>
                        </a:cubicBezTo>
                        <a:cubicBezTo>
                          <a:pt x="12558" y="7329"/>
                          <a:pt x="7375" y="3565"/>
                          <a:pt x="1794" y="0"/>
                        </a:cubicBezTo>
                        <a:cubicBezTo>
                          <a:pt x="1196" y="1386"/>
                          <a:pt x="598" y="2971"/>
                          <a:pt x="0" y="4358"/>
                        </a:cubicBezTo>
                        <a:cubicBezTo>
                          <a:pt x="3787" y="6537"/>
                          <a:pt x="6378" y="9112"/>
                          <a:pt x="4585" y="13272"/>
                        </a:cubicBezTo>
                        <a:cubicBezTo>
                          <a:pt x="4385" y="13866"/>
                          <a:pt x="6179" y="15253"/>
                          <a:pt x="6578" y="156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93" name="Freeform 4192">
                    <a:extLst>
                      <a:ext uri="{FF2B5EF4-FFF2-40B4-BE49-F238E27FC236}">
                        <a16:creationId xmlns:a16="http://schemas.microsoft.com/office/drawing/2014/main" id="{7C6DC504-3FA3-71D5-B2BC-1D7FEBCDEF5B}"/>
                      </a:ext>
                    </a:extLst>
                  </p:cNvPr>
                  <p:cNvSpPr/>
                  <p:nvPr/>
                </p:nvSpPr>
                <p:spPr>
                  <a:xfrm>
                    <a:off x="2179494" y="6463723"/>
                    <a:ext cx="23922" cy="18327"/>
                  </a:xfrm>
                  <a:custGeom>
                    <a:avLst/>
                    <a:gdLst>
                      <a:gd name="connsiteX0" fmla="*/ 16859 w 23922"/>
                      <a:gd name="connsiteY0" fmla="*/ 3669 h 18327"/>
                      <a:gd name="connsiteX1" fmla="*/ 9882 w 23922"/>
                      <a:gd name="connsiteY1" fmla="*/ 2085 h 18327"/>
                      <a:gd name="connsiteX2" fmla="*/ 8885 w 23922"/>
                      <a:gd name="connsiteY2" fmla="*/ 2481 h 18327"/>
                      <a:gd name="connsiteX3" fmla="*/ 7291 w 23922"/>
                      <a:gd name="connsiteY3" fmla="*/ 1094 h 18327"/>
                      <a:gd name="connsiteX4" fmla="*/ 115 w 23922"/>
                      <a:gd name="connsiteY4" fmla="*/ 1292 h 18327"/>
                      <a:gd name="connsiteX5" fmla="*/ 2507 w 23922"/>
                      <a:gd name="connsiteY5" fmla="*/ 4858 h 18327"/>
                      <a:gd name="connsiteX6" fmla="*/ 8686 w 23922"/>
                      <a:gd name="connsiteY6" fmla="*/ 4462 h 18327"/>
                      <a:gd name="connsiteX7" fmla="*/ 8885 w 23922"/>
                      <a:gd name="connsiteY7" fmla="*/ 4264 h 18327"/>
                      <a:gd name="connsiteX8" fmla="*/ 10679 w 23922"/>
                      <a:gd name="connsiteY8" fmla="*/ 6245 h 18327"/>
                      <a:gd name="connsiteX9" fmla="*/ 14068 w 23922"/>
                      <a:gd name="connsiteY9" fmla="*/ 14564 h 18327"/>
                      <a:gd name="connsiteX10" fmla="*/ 14068 w 23922"/>
                      <a:gd name="connsiteY10" fmla="*/ 14564 h 18327"/>
                      <a:gd name="connsiteX11" fmla="*/ 9085 w 23922"/>
                      <a:gd name="connsiteY11" fmla="*/ 12187 h 18327"/>
                      <a:gd name="connsiteX12" fmla="*/ 5298 w 23922"/>
                      <a:gd name="connsiteY12" fmla="*/ 15554 h 18327"/>
                      <a:gd name="connsiteX13" fmla="*/ 11078 w 23922"/>
                      <a:gd name="connsiteY13" fmla="*/ 18328 h 18327"/>
                      <a:gd name="connsiteX14" fmla="*/ 14865 w 23922"/>
                      <a:gd name="connsiteY14" fmla="*/ 15356 h 18327"/>
                      <a:gd name="connsiteX15" fmla="*/ 23436 w 23922"/>
                      <a:gd name="connsiteY15" fmla="*/ 16545 h 18327"/>
                      <a:gd name="connsiteX16" fmla="*/ 16859 w 23922"/>
                      <a:gd name="connsiteY16" fmla="*/ 3669 h 183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3922" h="18327">
                        <a:moveTo>
                          <a:pt x="16859" y="3669"/>
                        </a:moveTo>
                        <a:cubicBezTo>
                          <a:pt x="14666" y="2283"/>
                          <a:pt x="12075" y="1490"/>
                          <a:pt x="9882" y="2085"/>
                        </a:cubicBezTo>
                        <a:cubicBezTo>
                          <a:pt x="9484" y="2283"/>
                          <a:pt x="9085" y="2481"/>
                          <a:pt x="8885" y="2481"/>
                        </a:cubicBezTo>
                        <a:cubicBezTo>
                          <a:pt x="8487" y="2085"/>
                          <a:pt x="8088" y="1490"/>
                          <a:pt x="7291" y="1094"/>
                        </a:cubicBezTo>
                        <a:cubicBezTo>
                          <a:pt x="4301" y="-491"/>
                          <a:pt x="1909" y="-292"/>
                          <a:pt x="115" y="1292"/>
                        </a:cubicBezTo>
                        <a:cubicBezTo>
                          <a:pt x="-284" y="2679"/>
                          <a:pt x="315" y="4066"/>
                          <a:pt x="2507" y="4858"/>
                        </a:cubicBezTo>
                        <a:cubicBezTo>
                          <a:pt x="4899" y="5650"/>
                          <a:pt x="7291" y="6046"/>
                          <a:pt x="8686" y="4462"/>
                        </a:cubicBezTo>
                        <a:cubicBezTo>
                          <a:pt x="8686" y="4462"/>
                          <a:pt x="8885" y="4264"/>
                          <a:pt x="8885" y="4264"/>
                        </a:cubicBezTo>
                        <a:cubicBezTo>
                          <a:pt x="9284" y="4858"/>
                          <a:pt x="10082" y="5650"/>
                          <a:pt x="10679" y="6245"/>
                        </a:cubicBezTo>
                        <a:cubicBezTo>
                          <a:pt x="13470" y="9018"/>
                          <a:pt x="15065" y="11791"/>
                          <a:pt x="14068" y="14564"/>
                        </a:cubicBezTo>
                        <a:lnTo>
                          <a:pt x="14068" y="14564"/>
                        </a:lnTo>
                        <a:cubicBezTo>
                          <a:pt x="12473" y="13772"/>
                          <a:pt x="10679" y="12385"/>
                          <a:pt x="9085" y="12187"/>
                        </a:cubicBezTo>
                        <a:cubicBezTo>
                          <a:pt x="5497" y="11593"/>
                          <a:pt x="4301" y="13177"/>
                          <a:pt x="5298" y="15554"/>
                        </a:cubicBezTo>
                        <a:cubicBezTo>
                          <a:pt x="6095" y="17535"/>
                          <a:pt x="8487" y="18328"/>
                          <a:pt x="11078" y="18328"/>
                        </a:cubicBezTo>
                        <a:cubicBezTo>
                          <a:pt x="13869" y="18328"/>
                          <a:pt x="14467" y="16941"/>
                          <a:pt x="14865" y="15356"/>
                        </a:cubicBezTo>
                        <a:cubicBezTo>
                          <a:pt x="17855" y="16347"/>
                          <a:pt x="21443" y="19714"/>
                          <a:pt x="23436" y="16545"/>
                        </a:cubicBezTo>
                        <a:cubicBezTo>
                          <a:pt x="25230" y="13375"/>
                          <a:pt x="21842" y="6641"/>
                          <a:pt x="16859" y="36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94" name="Freeform 4193">
                    <a:extLst>
                      <a:ext uri="{FF2B5EF4-FFF2-40B4-BE49-F238E27FC236}">
                        <a16:creationId xmlns:a16="http://schemas.microsoft.com/office/drawing/2014/main" id="{792D15DC-073B-1603-E335-642CC2AB608F}"/>
                      </a:ext>
                    </a:extLst>
                  </p:cNvPr>
                  <p:cNvSpPr/>
                  <p:nvPr/>
                </p:nvSpPr>
                <p:spPr>
                  <a:xfrm>
                    <a:off x="2085683" y="6491466"/>
                    <a:ext cx="19083" cy="8565"/>
                  </a:xfrm>
                  <a:custGeom>
                    <a:avLst/>
                    <a:gdLst>
                      <a:gd name="connsiteX0" fmla="*/ 18582 w 19083"/>
                      <a:gd name="connsiteY0" fmla="*/ 3064 h 8565"/>
                      <a:gd name="connsiteX1" fmla="*/ 9811 w 19083"/>
                      <a:gd name="connsiteY1" fmla="*/ 291 h 8565"/>
                      <a:gd name="connsiteX2" fmla="*/ 642 w 19083"/>
                      <a:gd name="connsiteY2" fmla="*/ 2668 h 8565"/>
                      <a:gd name="connsiteX3" fmla="*/ 3632 w 19083"/>
                      <a:gd name="connsiteY3" fmla="*/ 8215 h 8565"/>
                      <a:gd name="connsiteX4" fmla="*/ 13200 w 19083"/>
                      <a:gd name="connsiteY4" fmla="*/ 6432 h 8565"/>
                      <a:gd name="connsiteX5" fmla="*/ 18582 w 19083"/>
                      <a:gd name="connsiteY5" fmla="*/ 3064 h 8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083" h="8565">
                        <a:moveTo>
                          <a:pt x="18582" y="3064"/>
                        </a:moveTo>
                        <a:cubicBezTo>
                          <a:pt x="16987" y="291"/>
                          <a:pt x="13000" y="-501"/>
                          <a:pt x="9811" y="291"/>
                        </a:cubicBezTo>
                        <a:cubicBezTo>
                          <a:pt x="6821" y="1084"/>
                          <a:pt x="2038" y="-105"/>
                          <a:pt x="642" y="2668"/>
                        </a:cubicBezTo>
                        <a:cubicBezTo>
                          <a:pt x="-554" y="4649"/>
                          <a:pt x="-354" y="6432"/>
                          <a:pt x="3632" y="8215"/>
                        </a:cubicBezTo>
                        <a:cubicBezTo>
                          <a:pt x="7818" y="9601"/>
                          <a:pt x="9413" y="6432"/>
                          <a:pt x="13200" y="6432"/>
                        </a:cubicBezTo>
                        <a:cubicBezTo>
                          <a:pt x="16190" y="6432"/>
                          <a:pt x="20575" y="6630"/>
                          <a:pt x="18582" y="30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95" name="Freeform 4194">
                    <a:extLst>
                      <a:ext uri="{FF2B5EF4-FFF2-40B4-BE49-F238E27FC236}">
                        <a16:creationId xmlns:a16="http://schemas.microsoft.com/office/drawing/2014/main" id="{DD0D0342-82A3-D4D1-5CD7-848AAF49D07B}"/>
                      </a:ext>
                    </a:extLst>
                  </p:cNvPr>
                  <p:cNvSpPr/>
                  <p:nvPr/>
                </p:nvSpPr>
                <p:spPr>
                  <a:xfrm>
                    <a:off x="2158481" y="6507296"/>
                    <a:ext cx="14208" cy="12939"/>
                  </a:xfrm>
                  <a:custGeom>
                    <a:avLst/>
                    <a:gdLst>
                      <a:gd name="connsiteX0" fmla="*/ 11561 w 14208"/>
                      <a:gd name="connsiteY0" fmla="*/ 7637 h 12939"/>
                      <a:gd name="connsiteX1" fmla="*/ 14152 w 14208"/>
                      <a:gd name="connsiteY1" fmla="*/ 6053 h 12939"/>
                      <a:gd name="connsiteX2" fmla="*/ 10963 w 14208"/>
                      <a:gd name="connsiteY2" fmla="*/ 2487 h 12939"/>
                      <a:gd name="connsiteX3" fmla="*/ 7973 w 14208"/>
                      <a:gd name="connsiteY3" fmla="*/ 1695 h 12939"/>
                      <a:gd name="connsiteX4" fmla="*/ 4585 w 14208"/>
                      <a:gd name="connsiteY4" fmla="*/ 308 h 12939"/>
                      <a:gd name="connsiteX5" fmla="*/ 0 w 14208"/>
                      <a:gd name="connsiteY5" fmla="*/ 1497 h 12939"/>
                      <a:gd name="connsiteX6" fmla="*/ 3987 w 14208"/>
                      <a:gd name="connsiteY6" fmla="*/ 11797 h 12939"/>
                      <a:gd name="connsiteX7" fmla="*/ 7774 w 14208"/>
                      <a:gd name="connsiteY7" fmla="*/ 12788 h 12939"/>
                      <a:gd name="connsiteX8" fmla="*/ 11561 w 14208"/>
                      <a:gd name="connsiteY8" fmla="*/ 7637 h 129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208" h="12939">
                        <a:moveTo>
                          <a:pt x="11561" y="7637"/>
                        </a:moveTo>
                        <a:cubicBezTo>
                          <a:pt x="12757" y="7637"/>
                          <a:pt x="13754" y="7439"/>
                          <a:pt x="14152" y="6053"/>
                        </a:cubicBezTo>
                        <a:cubicBezTo>
                          <a:pt x="14551" y="4468"/>
                          <a:pt x="12757" y="3279"/>
                          <a:pt x="10963" y="2487"/>
                        </a:cubicBezTo>
                        <a:cubicBezTo>
                          <a:pt x="9966" y="2091"/>
                          <a:pt x="8970" y="1893"/>
                          <a:pt x="7973" y="1695"/>
                        </a:cubicBezTo>
                        <a:cubicBezTo>
                          <a:pt x="6977" y="1100"/>
                          <a:pt x="5980" y="704"/>
                          <a:pt x="4585" y="308"/>
                        </a:cubicBezTo>
                        <a:cubicBezTo>
                          <a:pt x="2392" y="-286"/>
                          <a:pt x="997" y="-88"/>
                          <a:pt x="0" y="1497"/>
                        </a:cubicBezTo>
                        <a:cubicBezTo>
                          <a:pt x="1196" y="4864"/>
                          <a:pt x="2392" y="8430"/>
                          <a:pt x="3987" y="11797"/>
                        </a:cubicBezTo>
                        <a:cubicBezTo>
                          <a:pt x="4585" y="12788"/>
                          <a:pt x="6578" y="13184"/>
                          <a:pt x="7774" y="12788"/>
                        </a:cubicBezTo>
                        <a:cubicBezTo>
                          <a:pt x="10564" y="11599"/>
                          <a:pt x="11561" y="9816"/>
                          <a:pt x="11561" y="76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96" name="Freeform 4195">
                    <a:extLst>
                      <a:ext uri="{FF2B5EF4-FFF2-40B4-BE49-F238E27FC236}">
                        <a16:creationId xmlns:a16="http://schemas.microsoft.com/office/drawing/2014/main" id="{521B1D30-3834-2CAB-FDCD-37240D7E075A}"/>
                      </a:ext>
                    </a:extLst>
                  </p:cNvPr>
                  <p:cNvSpPr/>
                  <p:nvPr/>
                </p:nvSpPr>
                <p:spPr>
                  <a:xfrm>
                    <a:off x="2114031" y="6512161"/>
                    <a:ext cx="8447" cy="10148"/>
                  </a:xfrm>
                  <a:custGeom>
                    <a:avLst/>
                    <a:gdLst>
                      <a:gd name="connsiteX0" fmla="*/ 8172 w 8447"/>
                      <a:gd name="connsiteY0" fmla="*/ 6141 h 10148"/>
                      <a:gd name="connsiteX1" fmla="*/ 4186 w 8447"/>
                      <a:gd name="connsiteY1" fmla="*/ 594 h 10148"/>
                      <a:gd name="connsiteX2" fmla="*/ 1196 w 8447"/>
                      <a:gd name="connsiteY2" fmla="*/ 0 h 10148"/>
                      <a:gd name="connsiteX3" fmla="*/ 0 w 8447"/>
                      <a:gd name="connsiteY3" fmla="*/ 9904 h 10148"/>
                      <a:gd name="connsiteX4" fmla="*/ 8172 w 8447"/>
                      <a:gd name="connsiteY4" fmla="*/ 6141 h 101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47" h="10148">
                        <a:moveTo>
                          <a:pt x="8172" y="6141"/>
                        </a:moveTo>
                        <a:cubicBezTo>
                          <a:pt x="9169" y="3962"/>
                          <a:pt x="7375" y="1783"/>
                          <a:pt x="4186" y="594"/>
                        </a:cubicBezTo>
                        <a:cubicBezTo>
                          <a:pt x="2990" y="198"/>
                          <a:pt x="1993" y="0"/>
                          <a:pt x="1196" y="0"/>
                        </a:cubicBezTo>
                        <a:lnTo>
                          <a:pt x="0" y="9904"/>
                        </a:lnTo>
                        <a:cubicBezTo>
                          <a:pt x="4385" y="10895"/>
                          <a:pt x="6777" y="8716"/>
                          <a:pt x="8172" y="614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97" name="Freeform 4196">
                    <a:extLst>
                      <a:ext uri="{FF2B5EF4-FFF2-40B4-BE49-F238E27FC236}">
                        <a16:creationId xmlns:a16="http://schemas.microsoft.com/office/drawing/2014/main" id="{AD0371A1-669F-5826-7700-17084DCEA2DB}"/>
                      </a:ext>
                    </a:extLst>
                  </p:cNvPr>
                  <p:cNvSpPr/>
                  <p:nvPr/>
                </p:nvSpPr>
                <p:spPr>
                  <a:xfrm>
                    <a:off x="2131173" y="6488984"/>
                    <a:ext cx="199" cy="197"/>
                  </a:xfrm>
                  <a:custGeom>
                    <a:avLst/>
                    <a:gdLst>
                      <a:gd name="connsiteX0" fmla="*/ 0 w 199"/>
                      <a:gd name="connsiteY0" fmla="*/ 0 h 197"/>
                      <a:gd name="connsiteX1" fmla="*/ 0 w 199"/>
                      <a:gd name="connsiteY1" fmla="*/ 0 h 197"/>
                      <a:gd name="connsiteX2" fmla="*/ 199 w 199"/>
                      <a:gd name="connsiteY2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98" name="Freeform 4197">
                    <a:extLst>
                      <a:ext uri="{FF2B5EF4-FFF2-40B4-BE49-F238E27FC236}">
                        <a16:creationId xmlns:a16="http://schemas.microsoft.com/office/drawing/2014/main" id="{B8744ADC-ADA4-B64B-9D7A-D2F1B2F7EEAE}"/>
                      </a:ext>
                    </a:extLst>
                  </p:cNvPr>
                  <p:cNvSpPr/>
                  <p:nvPr/>
                </p:nvSpPr>
                <p:spPr>
                  <a:xfrm>
                    <a:off x="2117944" y="6484350"/>
                    <a:ext cx="13229" cy="11621"/>
                  </a:xfrm>
                  <a:custGeom>
                    <a:avLst/>
                    <a:gdLst>
                      <a:gd name="connsiteX0" fmla="*/ 11037 w 13229"/>
                      <a:gd name="connsiteY0" fmla="*/ 6813 h 11621"/>
                      <a:gd name="connsiteX1" fmla="*/ 13230 w 13229"/>
                      <a:gd name="connsiteY1" fmla="*/ 4634 h 11621"/>
                      <a:gd name="connsiteX2" fmla="*/ 12233 w 13229"/>
                      <a:gd name="connsiteY2" fmla="*/ 4040 h 11621"/>
                      <a:gd name="connsiteX3" fmla="*/ 1071 w 13229"/>
                      <a:gd name="connsiteY3" fmla="*/ 1069 h 11621"/>
                      <a:gd name="connsiteX4" fmla="*/ 3263 w 13229"/>
                      <a:gd name="connsiteY4" fmla="*/ 10775 h 11621"/>
                      <a:gd name="connsiteX5" fmla="*/ 11037 w 13229"/>
                      <a:gd name="connsiteY5" fmla="*/ 6813 h 11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229" h="11621">
                        <a:moveTo>
                          <a:pt x="11037" y="6813"/>
                        </a:moveTo>
                        <a:lnTo>
                          <a:pt x="13230" y="4634"/>
                        </a:lnTo>
                        <a:lnTo>
                          <a:pt x="12233" y="4040"/>
                        </a:lnTo>
                        <a:cubicBezTo>
                          <a:pt x="8645" y="2059"/>
                          <a:pt x="5057" y="-1903"/>
                          <a:pt x="1071" y="1069"/>
                        </a:cubicBezTo>
                        <a:cubicBezTo>
                          <a:pt x="-1122" y="2851"/>
                          <a:pt x="273" y="9784"/>
                          <a:pt x="3263" y="10775"/>
                        </a:cubicBezTo>
                        <a:cubicBezTo>
                          <a:pt x="9841" y="13548"/>
                          <a:pt x="9044" y="8794"/>
                          <a:pt x="11037" y="68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99" name="Freeform 4198">
                    <a:extLst>
                      <a:ext uri="{FF2B5EF4-FFF2-40B4-BE49-F238E27FC236}">
                        <a16:creationId xmlns:a16="http://schemas.microsoft.com/office/drawing/2014/main" id="{8458CCE4-705D-3B8B-5E15-FAE0E6E7910C}"/>
                      </a:ext>
                    </a:extLst>
                  </p:cNvPr>
                  <p:cNvSpPr/>
                  <p:nvPr/>
                </p:nvSpPr>
                <p:spPr>
                  <a:xfrm>
                    <a:off x="2119413" y="6469175"/>
                    <a:ext cx="199" cy="197"/>
                  </a:xfrm>
                  <a:custGeom>
                    <a:avLst/>
                    <a:gdLst>
                      <a:gd name="connsiteX0" fmla="*/ 0 w 199"/>
                      <a:gd name="connsiteY0" fmla="*/ 0 h 197"/>
                      <a:gd name="connsiteX1" fmla="*/ 0 w 199"/>
                      <a:gd name="connsiteY1" fmla="*/ 0 h 197"/>
                      <a:gd name="connsiteX2" fmla="*/ 199 w 199"/>
                      <a:gd name="connsiteY2" fmla="*/ 198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199" y="198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00" name="Freeform 4199">
                    <a:extLst>
                      <a:ext uri="{FF2B5EF4-FFF2-40B4-BE49-F238E27FC236}">
                        <a16:creationId xmlns:a16="http://schemas.microsoft.com/office/drawing/2014/main" id="{A12345D0-F283-8A11-D495-DAD130E36337}"/>
                      </a:ext>
                    </a:extLst>
                  </p:cNvPr>
                  <p:cNvSpPr/>
                  <p:nvPr/>
                </p:nvSpPr>
                <p:spPr>
                  <a:xfrm>
                    <a:off x="2071176" y="6475538"/>
                    <a:ext cx="21594" cy="8272"/>
                  </a:xfrm>
                  <a:custGeom>
                    <a:avLst/>
                    <a:gdLst>
                      <a:gd name="connsiteX0" fmla="*/ 21527 w 21594"/>
                      <a:gd name="connsiteY0" fmla="*/ 6118 h 8272"/>
                      <a:gd name="connsiteX1" fmla="*/ 17142 w 21594"/>
                      <a:gd name="connsiteY1" fmla="*/ 3146 h 8272"/>
                      <a:gd name="connsiteX2" fmla="*/ 15946 w 21594"/>
                      <a:gd name="connsiteY2" fmla="*/ 2948 h 8272"/>
                      <a:gd name="connsiteX3" fmla="*/ 13754 w 21594"/>
                      <a:gd name="connsiteY3" fmla="*/ 967 h 8272"/>
                      <a:gd name="connsiteX4" fmla="*/ 7375 w 21594"/>
                      <a:gd name="connsiteY4" fmla="*/ 967 h 8272"/>
                      <a:gd name="connsiteX5" fmla="*/ 7176 w 21594"/>
                      <a:gd name="connsiteY5" fmla="*/ 1958 h 8272"/>
                      <a:gd name="connsiteX6" fmla="*/ 0 w 21594"/>
                      <a:gd name="connsiteY6" fmla="*/ 1165 h 8272"/>
                      <a:gd name="connsiteX7" fmla="*/ 6777 w 21594"/>
                      <a:gd name="connsiteY7" fmla="*/ 7306 h 8272"/>
                      <a:gd name="connsiteX8" fmla="*/ 17939 w 21594"/>
                      <a:gd name="connsiteY8" fmla="*/ 8098 h 8272"/>
                      <a:gd name="connsiteX9" fmla="*/ 21527 w 21594"/>
                      <a:gd name="connsiteY9" fmla="*/ 6118 h 82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1594" h="8272">
                        <a:moveTo>
                          <a:pt x="21527" y="6118"/>
                        </a:moveTo>
                        <a:cubicBezTo>
                          <a:pt x="21129" y="4533"/>
                          <a:pt x="19135" y="3344"/>
                          <a:pt x="17142" y="3146"/>
                        </a:cubicBezTo>
                        <a:lnTo>
                          <a:pt x="15946" y="2948"/>
                        </a:lnTo>
                        <a:cubicBezTo>
                          <a:pt x="15348" y="2156"/>
                          <a:pt x="14750" y="1561"/>
                          <a:pt x="13754" y="967"/>
                        </a:cubicBezTo>
                        <a:cubicBezTo>
                          <a:pt x="11362" y="-419"/>
                          <a:pt x="9169" y="-221"/>
                          <a:pt x="7375" y="967"/>
                        </a:cubicBezTo>
                        <a:cubicBezTo>
                          <a:pt x="7176" y="1363"/>
                          <a:pt x="7176" y="1760"/>
                          <a:pt x="7176" y="1958"/>
                        </a:cubicBezTo>
                        <a:lnTo>
                          <a:pt x="0" y="1165"/>
                        </a:lnTo>
                        <a:cubicBezTo>
                          <a:pt x="199" y="4335"/>
                          <a:pt x="1395" y="7306"/>
                          <a:pt x="6777" y="7306"/>
                        </a:cubicBezTo>
                        <a:cubicBezTo>
                          <a:pt x="10564" y="7306"/>
                          <a:pt x="13953" y="7108"/>
                          <a:pt x="17939" y="8098"/>
                        </a:cubicBezTo>
                        <a:cubicBezTo>
                          <a:pt x="20531" y="8692"/>
                          <a:pt x="21926" y="7702"/>
                          <a:pt x="21527" y="61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01" name="Freeform 4200">
                    <a:extLst>
                      <a:ext uri="{FF2B5EF4-FFF2-40B4-BE49-F238E27FC236}">
                        <a16:creationId xmlns:a16="http://schemas.microsoft.com/office/drawing/2014/main" id="{AB2D6EAB-F4FB-7A41-AF30-AA3A2349FB32}"/>
                      </a:ext>
                    </a:extLst>
                  </p:cNvPr>
                  <p:cNvSpPr/>
                  <p:nvPr/>
                </p:nvSpPr>
                <p:spPr>
                  <a:xfrm>
                    <a:off x="2130051" y="6456958"/>
                    <a:ext cx="14070" cy="13489"/>
                  </a:xfrm>
                  <a:custGeom>
                    <a:avLst/>
                    <a:gdLst>
                      <a:gd name="connsiteX0" fmla="*/ 13680 w 14070"/>
                      <a:gd name="connsiteY0" fmla="*/ 6869 h 13489"/>
                      <a:gd name="connsiteX1" fmla="*/ 9494 w 14070"/>
                      <a:gd name="connsiteY1" fmla="*/ 531 h 13489"/>
                      <a:gd name="connsiteX2" fmla="*/ 3913 w 14070"/>
                      <a:gd name="connsiteY2" fmla="*/ 1719 h 13489"/>
                      <a:gd name="connsiteX3" fmla="*/ 4112 w 14070"/>
                      <a:gd name="connsiteY3" fmla="*/ 5879 h 13489"/>
                      <a:gd name="connsiteX4" fmla="*/ 923 w 14070"/>
                      <a:gd name="connsiteY4" fmla="*/ 8058 h 13489"/>
                      <a:gd name="connsiteX5" fmla="*/ 1919 w 14070"/>
                      <a:gd name="connsiteY5" fmla="*/ 12614 h 13489"/>
                      <a:gd name="connsiteX6" fmla="*/ 9693 w 14070"/>
                      <a:gd name="connsiteY6" fmla="*/ 11227 h 13489"/>
                      <a:gd name="connsiteX7" fmla="*/ 9893 w 14070"/>
                      <a:gd name="connsiteY7" fmla="*/ 9643 h 13489"/>
                      <a:gd name="connsiteX8" fmla="*/ 13680 w 14070"/>
                      <a:gd name="connsiteY8" fmla="*/ 6869 h 134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070" h="13489">
                        <a:moveTo>
                          <a:pt x="13680" y="6869"/>
                        </a:moveTo>
                        <a:cubicBezTo>
                          <a:pt x="14876" y="4294"/>
                          <a:pt x="13281" y="2115"/>
                          <a:pt x="9494" y="531"/>
                        </a:cubicBezTo>
                        <a:cubicBezTo>
                          <a:pt x="6903" y="-460"/>
                          <a:pt x="4511" y="-64"/>
                          <a:pt x="3913" y="1719"/>
                        </a:cubicBezTo>
                        <a:cubicBezTo>
                          <a:pt x="3514" y="3106"/>
                          <a:pt x="3514" y="4492"/>
                          <a:pt x="4112" y="5879"/>
                        </a:cubicBezTo>
                        <a:cubicBezTo>
                          <a:pt x="2717" y="6077"/>
                          <a:pt x="1720" y="7068"/>
                          <a:pt x="923" y="8058"/>
                        </a:cubicBezTo>
                        <a:cubicBezTo>
                          <a:pt x="-74" y="9445"/>
                          <a:pt x="-871" y="11227"/>
                          <a:pt x="1919" y="12614"/>
                        </a:cubicBezTo>
                        <a:cubicBezTo>
                          <a:pt x="5707" y="14595"/>
                          <a:pt x="7700" y="12812"/>
                          <a:pt x="9693" y="11227"/>
                        </a:cubicBezTo>
                        <a:cubicBezTo>
                          <a:pt x="9893" y="10633"/>
                          <a:pt x="9893" y="10237"/>
                          <a:pt x="9893" y="9643"/>
                        </a:cubicBezTo>
                        <a:cubicBezTo>
                          <a:pt x="12085" y="9643"/>
                          <a:pt x="13082" y="8256"/>
                          <a:pt x="13680" y="68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02" name="Freeform 4201">
                    <a:extLst>
                      <a:ext uri="{FF2B5EF4-FFF2-40B4-BE49-F238E27FC236}">
                        <a16:creationId xmlns:a16="http://schemas.microsoft.com/office/drawing/2014/main" id="{8B585A3B-34AC-CF8A-EB3E-34D45886468F}"/>
                      </a:ext>
                    </a:extLst>
                  </p:cNvPr>
                  <p:cNvSpPr/>
                  <p:nvPr/>
                </p:nvSpPr>
                <p:spPr>
                  <a:xfrm>
                    <a:off x="2138665" y="6543651"/>
                    <a:ext cx="10144" cy="9379"/>
                  </a:xfrm>
                  <a:custGeom>
                    <a:avLst/>
                    <a:gdLst>
                      <a:gd name="connsiteX0" fmla="*/ 10049 w 10144"/>
                      <a:gd name="connsiteY0" fmla="*/ 6146 h 9379"/>
                      <a:gd name="connsiteX1" fmla="*/ 6660 w 10144"/>
                      <a:gd name="connsiteY1" fmla="*/ 798 h 9379"/>
                      <a:gd name="connsiteX2" fmla="*/ 481 w 10144"/>
                      <a:gd name="connsiteY2" fmla="*/ 2184 h 9379"/>
                      <a:gd name="connsiteX3" fmla="*/ 2873 w 10144"/>
                      <a:gd name="connsiteY3" fmla="*/ 8721 h 9379"/>
                      <a:gd name="connsiteX4" fmla="*/ 10049 w 10144"/>
                      <a:gd name="connsiteY4" fmla="*/ 6146 h 93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144" h="9379">
                        <a:moveTo>
                          <a:pt x="10049" y="6146"/>
                        </a:moveTo>
                        <a:cubicBezTo>
                          <a:pt x="10448" y="4165"/>
                          <a:pt x="9650" y="2184"/>
                          <a:pt x="6660" y="798"/>
                        </a:cubicBezTo>
                        <a:cubicBezTo>
                          <a:pt x="3471" y="-589"/>
                          <a:pt x="1079" y="-193"/>
                          <a:pt x="481" y="2184"/>
                        </a:cubicBezTo>
                        <a:cubicBezTo>
                          <a:pt x="83" y="4363"/>
                          <a:pt x="-1113" y="6938"/>
                          <a:pt x="2873" y="8721"/>
                        </a:cubicBezTo>
                        <a:cubicBezTo>
                          <a:pt x="7059" y="10702"/>
                          <a:pt x="8056" y="7731"/>
                          <a:pt x="10049" y="614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03" name="Freeform 4202">
                    <a:extLst>
                      <a:ext uri="{FF2B5EF4-FFF2-40B4-BE49-F238E27FC236}">
                        <a16:creationId xmlns:a16="http://schemas.microsoft.com/office/drawing/2014/main" id="{DF8655EB-9084-A744-F189-9BE0CB9B5807}"/>
                      </a:ext>
                    </a:extLst>
                  </p:cNvPr>
                  <p:cNvSpPr/>
                  <p:nvPr/>
                </p:nvSpPr>
                <p:spPr>
                  <a:xfrm>
                    <a:off x="2131320" y="6481422"/>
                    <a:ext cx="11062" cy="8012"/>
                  </a:xfrm>
                  <a:custGeom>
                    <a:avLst/>
                    <a:gdLst>
                      <a:gd name="connsiteX0" fmla="*/ 8026 w 11062"/>
                      <a:gd name="connsiteY0" fmla="*/ 7959 h 8012"/>
                      <a:gd name="connsiteX1" fmla="*/ 10816 w 11062"/>
                      <a:gd name="connsiteY1" fmla="*/ 4393 h 8012"/>
                      <a:gd name="connsiteX2" fmla="*/ 6232 w 11062"/>
                      <a:gd name="connsiteY2" fmla="*/ 233 h 8012"/>
                      <a:gd name="connsiteX3" fmla="*/ 1049 w 11062"/>
                      <a:gd name="connsiteY3" fmla="*/ 2016 h 8012"/>
                      <a:gd name="connsiteX4" fmla="*/ 53 w 11062"/>
                      <a:gd name="connsiteY4" fmla="*/ 7562 h 8012"/>
                      <a:gd name="connsiteX5" fmla="*/ 8026 w 11062"/>
                      <a:gd name="connsiteY5" fmla="*/ 7959 h 80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062" h="8012">
                        <a:moveTo>
                          <a:pt x="8026" y="7959"/>
                        </a:moveTo>
                        <a:cubicBezTo>
                          <a:pt x="10418" y="7760"/>
                          <a:pt x="11614" y="6572"/>
                          <a:pt x="10816" y="4393"/>
                        </a:cubicBezTo>
                        <a:cubicBezTo>
                          <a:pt x="10218" y="2610"/>
                          <a:pt x="8624" y="827"/>
                          <a:pt x="6232" y="233"/>
                        </a:cubicBezTo>
                        <a:cubicBezTo>
                          <a:pt x="3441" y="-559"/>
                          <a:pt x="2245" y="827"/>
                          <a:pt x="1049" y="2016"/>
                        </a:cubicBezTo>
                        <a:cubicBezTo>
                          <a:pt x="-346" y="3601"/>
                          <a:pt x="53" y="5581"/>
                          <a:pt x="53" y="7562"/>
                        </a:cubicBezTo>
                        <a:cubicBezTo>
                          <a:pt x="2843" y="7760"/>
                          <a:pt x="5634" y="8157"/>
                          <a:pt x="8026" y="795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04" name="Freeform 4203">
                    <a:extLst>
                      <a:ext uri="{FF2B5EF4-FFF2-40B4-BE49-F238E27FC236}">
                        <a16:creationId xmlns:a16="http://schemas.microsoft.com/office/drawing/2014/main" id="{9CBD3D33-019A-D16F-5C9F-A30C53A434D9}"/>
                      </a:ext>
                    </a:extLst>
                  </p:cNvPr>
                  <p:cNvSpPr/>
                  <p:nvPr/>
                </p:nvSpPr>
                <p:spPr>
                  <a:xfrm>
                    <a:off x="2131173" y="6488984"/>
                    <a:ext cx="199" cy="197"/>
                  </a:xfrm>
                  <a:custGeom>
                    <a:avLst/>
                    <a:gdLst>
                      <a:gd name="connsiteX0" fmla="*/ 0 w 199"/>
                      <a:gd name="connsiteY0" fmla="*/ 0 h 197"/>
                      <a:gd name="connsiteX1" fmla="*/ 199 w 199"/>
                      <a:gd name="connsiteY1" fmla="*/ 198 h 197"/>
                      <a:gd name="connsiteX2" fmla="*/ 199 w 199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0" y="0"/>
                        </a:moveTo>
                        <a:lnTo>
                          <a:pt x="199" y="198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05" name="Freeform 4204">
                    <a:extLst>
                      <a:ext uri="{FF2B5EF4-FFF2-40B4-BE49-F238E27FC236}">
                        <a16:creationId xmlns:a16="http://schemas.microsoft.com/office/drawing/2014/main" id="{C05B1B53-90EF-ED0C-FCF3-BC6859EC2E98}"/>
                      </a:ext>
                    </a:extLst>
                  </p:cNvPr>
                  <p:cNvSpPr/>
                  <p:nvPr/>
                </p:nvSpPr>
                <p:spPr>
                  <a:xfrm>
                    <a:off x="2134546" y="6608832"/>
                    <a:ext cx="14636" cy="11286"/>
                  </a:xfrm>
                  <a:custGeom>
                    <a:avLst/>
                    <a:gdLst>
                      <a:gd name="connsiteX0" fmla="*/ 8786 w 14636"/>
                      <a:gd name="connsiteY0" fmla="*/ 2967 h 11286"/>
                      <a:gd name="connsiteX1" fmla="*/ 1212 w 14636"/>
                      <a:gd name="connsiteY1" fmla="*/ 193 h 11286"/>
                      <a:gd name="connsiteX2" fmla="*/ 415 w 14636"/>
                      <a:gd name="connsiteY2" fmla="*/ 788 h 11286"/>
                      <a:gd name="connsiteX3" fmla="*/ 2607 w 14636"/>
                      <a:gd name="connsiteY3" fmla="*/ 4353 h 11286"/>
                      <a:gd name="connsiteX4" fmla="*/ 12374 w 14636"/>
                      <a:gd name="connsiteY4" fmla="*/ 11286 h 11286"/>
                      <a:gd name="connsiteX5" fmla="*/ 14567 w 14636"/>
                      <a:gd name="connsiteY5" fmla="*/ 10296 h 11286"/>
                      <a:gd name="connsiteX6" fmla="*/ 8786 w 14636"/>
                      <a:gd name="connsiteY6" fmla="*/ 2967 h 112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636" h="11286">
                        <a:moveTo>
                          <a:pt x="8786" y="2967"/>
                        </a:moveTo>
                        <a:cubicBezTo>
                          <a:pt x="6594" y="1184"/>
                          <a:pt x="4401" y="-599"/>
                          <a:pt x="1212" y="193"/>
                        </a:cubicBezTo>
                        <a:cubicBezTo>
                          <a:pt x="813" y="193"/>
                          <a:pt x="614" y="590"/>
                          <a:pt x="415" y="788"/>
                        </a:cubicBezTo>
                        <a:cubicBezTo>
                          <a:pt x="-781" y="2174"/>
                          <a:pt x="813" y="3561"/>
                          <a:pt x="2607" y="4353"/>
                        </a:cubicBezTo>
                        <a:cubicBezTo>
                          <a:pt x="6594" y="6334"/>
                          <a:pt x="6793" y="10890"/>
                          <a:pt x="12374" y="11286"/>
                        </a:cubicBezTo>
                        <a:cubicBezTo>
                          <a:pt x="13172" y="11286"/>
                          <a:pt x="13770" y="10692"/>
                          <a:pt x="14567" y="10296"/>
                        </a:cubicBezTo>
                        <a:cubicBezTo>
                          <a:pt x="15165" y="7523"/>
                          <a:pt x="11776" y="5344"/>
                          <a:pt x="8786" y="29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06" name="Freeform 4205">
                    <a:extLst>
                      <a:ext uri="{FF2B5EF4-FFF2-40B4-BE49-F238E27FC236}">
                        <a16:creationId xmlns:a16="http://schemas.microsoft.com/office/drawing/2014/main" id="{D9FB683B-41E9-FB87-F1FB-0C752884CD10}"/>
                      </a:ext>
                    </a:extLst>
                  </p:cNvPr>
                  <p:cNvSpPr/>
                  <p:nvPr/>
                </p:nvSpPr>
                <p:spPr>
                  <a:xfrm>
                    <a:off x="2197726" y="6328261"/>
                    <a:ext cx="13974" cy="8368"/>
                  </a:xfrm>
                  <a:custGeom>
                    <a:avLst/>
                    <a:gdLst>
                      <a:gd name="connsiteX0" fmla="*/ 22 w 13974"/>
                      <a:gd name="connsiteY0" fmla="*/ 4629 h 8368"/>
                      <a:gd name="connsiteX1" fmla="*/ 3610 w 13974"/>
                      <a:gd name="connsiteY1" fmla="*/ 7402 h 8368"/>
                      <a:gd name="connsiteX2" fmla="*/ 6201 w 13974"/>
                      <a:gd name="connsiteY2" fmla="*/ 6016 h 8368"/>
                      <a:gd name="connsiteX3" fmla="*/ 6002 w 13974"/>
                      <a:gd name="connsiteY3" fmla="*/ 5818 h 8368"/>
                      <a:gd name="connsiteX4" fmla="*/ 8394 w 13974"/>
                      <a:gd name="connsiteY4" fmla="*/ 7799 h 8368"/>
                      <a:gd name="connsiteX5" fmla="*/ 13975 w 13974"/>
                      <a:gd name="connsiteY5" fmla="*/ 6214 h 8368"/>
                      <a:gd name="connsiteX6" fmla="*/ 10985 w 13974"/>
                      <a:gd name="connsiteY6" fmla="*/ 865 h 8368"/>
                      <a:gd name="connsiteX7" fmla="*/ 4606 w 13974"/>
                      <a:gd name="connsiteY7" fmla="*/ 2054 h 8368"/>
                      <a:gd name="connsiteX8" fmla="*/ 4806 w 13974"/>
                      <a:gd name="connsiteY8" fmla="*/ 4233 h 8368"/>
                      <a:gd name="connsiteX9" fmla="*/ 2214 w 13974"/>
                      <a:gd name="connsiteY9" fmla="*/ 3243 h 8368"/>
                      <a:gd name="connsiteX10" fmla="*/ 22 w 13974"/>
                      <a:gd name="connsiteY10" fmla="*/ 4629 h 83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3974" h="8368">
                        <a:moveTo>
                          <a:pt x="22" y="4629"/>
                        </a:moveTo>
                        <a:cubicBezTo>
                          <a:pt x="221" y="6214"/>
                          <a:pt x="1417" y="7204"/>
                          <a:pt x="3610" y="7402"/>
                        </a:cubicBezTo>
                        <a:cubicBezTo>
                          <a:pt x="5005" y="7601"/>
                          <a:pt x="6002" y="7006"/>
                          <a:pt x="6201" y="6016"/>
                        </a:cubicBezTo>
                        <a:lnTo>
                          <a:pt x="6002" y="5818"/>
                        </a:lnTo>
                        <a:cubicBezTo>
                          <a:pt x="6600" y="6610"/>
                          <a:pt x="7397" y="7204"/>
                          <a:pt x="8394" y="7799"/>
                        </a:cubicBezTo>
                        <a:cubicBezTo>
                          <a:pt x="11184" y="9185"/>
                          <a:pt x="12580" y="7799"/>
                          <a:pt x="13975" y="6214"/>
                        </a:cubicBezTo>
                        <a:cubicBezTo>
                          <a:pt x="13775" y="4629"/>
                          <a:pt x="14573" y="2450"/>
                          <a:pt x="10985" y="865"/>
                        </a:cubicBezTo>
                        <a:cubicBezTo>
                          <a:pt x="7796" y="-521"/>
                          <a:pt x="5204" y="-323"/>
                          <a:pt x="4606" y="2054"/>
                        </a:cubicBezTo>
                        <a:cubicBezTo>
                          <a:pt x="4407" y="2846"/>
                          <a:pt x="4606" y="3441"/>
                          <a:pt x="4806" y="4233"/>
                        </a:cubicBezTo>
                        <a:cubicBezTo>
                          <a:pt x="4208" y="3639"/>
                          <a:pt x="3411" y="3441"/>
                          <a:pt x="2214" y="3243"/>
                        </a:cubicBezTo>
                        <a:cubicBezTo>
                          <a:pt x="1019" y="3044"/>
                          <a:pt x="-177" y="3441"/>
                          <a:pt x="22" y="46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07" name="Freeform 4206">
                    <a:extLst>
                      <a:ext uri="{FF2B5EF4-FFF2-40B4-BE49-F238E27FC236}">
                        <a16:creationId xmlns:a16="http://schemas.microsoft.com/office/drawing/2014/main" id="{842AA6FA-7912-9055-2509-48511CDBC3EF}"/>
                      </a:ext>
                    </a:extLst>
                  </p:cNvPr>
                  <p:cNvSpPr/>
                  <p:nvPr/>
                </p:nvSpPr>
                <p:spPr>
                  <a:xfrm>
                    <a:off x="2136330" y="6594549"/>
                    <a:ext cx="13547" cy="7103"/>
                  </a:xfrm>
                  <a:custGeom>
                    <a:avLst/>
                    <a:gdLst>
                      <a:gd name="connsiteX0" fmla="*/ 10191 w 13547"/>
                      <a:gd name="connsiteY0" fmla="*/ 809 h 7103"/>
                      <a:gd name="connsiteX1" fmla="*/ 424 w 13547"/>
                      <a:gd name="connsiteY1" fmla="*/ 1997 h 7103"/>
                      <a:gd name="connsiteX2" fmla="*/ 2417 w 13547"/>
                      <a:gd name="connsiteY2" fmla="*/ 5563 h 7103"/>
                      <a:gd name="connsiteX3" fmla="*/ 13381 w 13547"/>
                      <a:gd name="connsiteY3" fmla="*/ 5563 h 7103"/>
                      <a:gd name="connsiteX4" fmla="*/ 10191 w 13547"/>
                      <a:gd name="connsiteY4" fmla="*/ 809 h 71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47" h="7103">
                        <a:moveTo>
                          <a:pt x="10191" y="809"/>
                        </a:moveTo>
                        <a:cubicBezTo>
                          <a:pt x="6005" y="-578"/>
                          <a:pt x="2617" y="-181"/>
                          <a:pt x="424" y="1997"/>
                        </a:cubicBezTo>
                        <a:cubicBezTo>
                          <a:pt x="-572" y="2988"/>
                          <a:pt x="225" y="4771"/>
                          <a:pt x="2417" y="5563"/>
                        </a:cubicBezTo>
                        <a:cubicBezTo>
                          <a:pt x="6404" y="6751"/>
                          <a:pt x="10989" y="8336"/>
                          <a:pt x="13381" y="5563"/>
                        </a:cubicBezTo>
                        <a:cubicBezTo>
                          <a:pt x="13978" y="3384"/>
                          <a:pt x="12982" y="1799"/>
                          <a:pt x="10191" y="80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08" name="Freeform 4207">
                    <a:extLst>
                      <a:ext uri="{FF2B5EF4-FFF2-40B4-BE49-F238E27FC236}">
                        <a16:creationId xmlns:a16="http://schemas.microsoft.com/office/drawing/2014/main" id="{827B4F24-96F5-0558-F7E2-CBC9E22D71CE}"/>
                      </a:ext>
                    </a:extLst>
                  </p:cNvPr>
                  <p:cNvSpPr/>
                  <p:nvPr/>
                </p:nvSpPr>
                <p:spPr>
                  <a:xfrm>
                    <a:off x="2078473" y="6539906"/>
                    <a:ext cx="12435" cy="6978"/>
                  </a:xfrm>
                  <a:custGeom>
                    <a:avLst/>
                    <a:gdLst>
                      <a:gd name="connsiteX0" fmla="*/ 10244 w 12435"/>
                      <a:gd name="connsiteY0" fmla="*/ 581 h 6978"/>
                      <a:gd name="connsiteX1" fmla="*/ 79 w 12435"/>
                      <a:gd name="connsiteY1" fmla="*/ 3156 h 6978"/>
                      <a:gd name="connsiteX2" fmla="*/ 1873 w 12435"/>
                      <a:gd name="connsiteY2" fmla="*/ 5929 h 6978"/>
                      <a:gd name="connsiteX3" fmla="*/ 12238 w 12435"/>
                      <a:gd name="connsiteY3" fmla="*/ 4543 h 6978"/>
                      <a:gd name="connsiteX4" fmla="*/ 10244 w 12435"/>
                      <a:gd name="connsiteY4" fmla="*/ 581 h 69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35" h="6978">
                        <a:moveTo>
                          <a:pt x="10244" y="581"/>
                        </a:moveTo>
                        <a:cubicBezTo>
                          <a:pt x="5261" y="-806"/>
                          <a:pt x="2072" y="383"/>
                          <a:pt x="79" y="3156"/>
                        </a:cubicBezTo>
                        <a:cubicBezTo>
                          <a:pt x="-320" y="3750"/>
                          <a:pt x="876" y="5533"/>
                          <a:pt x="1873" y="5929"/>
                        </a:cubicBezTo>
                        <a:cubicBezTo>
                          <a:pt x="6856" y="8108"/>
                          <a:pt x="9846" y="6523"/>
                          <a:pt x="12238" y="4543"/>
                        </a:cubicBezTo>
                        <a:cubicBezTo>
                          <a:pt x="12636" y="2958"/>
                          <a:pt x="12636" y="1175"/>
                          <a:pt x="10244" y="5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09" name="Freeform 4208">
                    <a:extLst>
                      <a:ext uri="{FF2B5EF4-FFF2-40B4-BE49-F238E27FC236}">
                        <a16:creationId xmlns:a16="http://schemas.microsoft.com/office/drawing/2014/main" id="{8EB107AB-7730-A901-AB55-DC8A062F38D7}"/>
                      </a:ext>
                    </a:extLst>
                  </p:cNvPr>
                  <p:cNvSpPr/>
                  <p:nvPr/>
                </p:nvSpPr>
                <p:spPr>
                  <a:xfrm>
                    <a:off x="2048725" y="6528717"/>
                    <a:ext cx="9853" cy="8062"/>
                  </a:xfrm>
                  <a:custGeom>
                    <a:avLst/>
                    <a:gdLst>
                      <a:gd name="connsiteX0" fmla="*/ 725 w 9853"/>
                      <a:gd name="connsiteY0" fmla="*/ 4837 h 8062"/>
                      <a:gd name="connsiteX1" fmla="*/ 6705 w 9853"/>
                      <a:gd name="connsiteY1" fmla="*/ 8007 h 8062"/>
                      <a:gd name="connsiteX2" fmla="*/ 8499 w 9853"/>
                      <a:gd name="connsiteY2" fmla="*/ 1272 h 8062"/>
                      <a:gd name="connsiteX3" fmla="*/ 8299 w 9853"/>
                      <a:gd name="connsiteY3" fmla="*/ 1073 h 8062"/>
                      <a:gd name="connsiteX4" fmla="*/ 725 w 9853"/>
                      <a:gd name="connsiteY4" fmla="*/ 4837 h 8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53" h="8062">
                        <a:moveTo>
                          <a:pt x="725" y="4837"/>
                        </a:moveTo>
                        <a:cubicBezTo>
                          <a:pt x="1522" y="6620"/>
                          <a:pt x="4313" y="8403"/>
                          <a:pt x="6705" y="8007"/>
                        </a:cubicBezTo>
                        <a:cubicBezTo>
                          <a:pt x="11887" y="7412"/>
                          <a:pt x="9296" y="4045"/>
                          <a:pt x="8499" y="1272"/>
                        </a:cubicBezTo>
                        <a:lnTo>
                          <a:pt x="8299" y="1073"/>
                        </a:lnTo>
                        <a:cubicBezTo>
                          <a:pt x="2918" y="-511"/>
                          <a:pt x="-1866" y="-1106"/>
                          <a:pt x="725" y="48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10" name="Freeform 4209">
                    <a:extLst>
                      <a:ext uri="{FF2B5EF4-FFF2-40B4-BE49-F238E27FC236}">
                        <a16:creationId xmlns:a16="http://schemas.microsoft.com/office/drawing/2014/main" id="{AC7024E5-5F62-2E95-D289-0C372465B4D9}"/>
                      </a:ext>
                    </a:extLst>
                  </p:cNvPr>
                  <p:cNvSpPr/>
                  <p:nvPr/>
                </p:nvSpPr>
                <p:spPr>
                  <a:xfrm>
                    <a:off x="2123585" y="6567588"/>
                    <a:ext cx="13020" cy="6421"/>
                  </a:xfrm>
                  <a:custGeom>
                    <a:avLst/>
                    <a:gdLst>
                      <a:gd name="connsiteX0" fmla="*/ 2406 w 13020"/>
                      <a:gd name="connsiteY0" fmla="*/ 5781 h 6421"/>
                      <a:gd name="connsiteX1" fmla="*/ 12771 w 13020"/>
                      <a:gd name="connsiteY1" fmla="*/ 3999 h 6421"/>
                      <a:gd name="connsiteX2" fmla="*/ 10379 w 13020"/>
                      <a:gd name="connsiteY2" fmla="*/ 433 h 6421"/>
                      <a:gd name="connsiteX3" fmla="*/ 213 w 13020"/>
                      <a:gd name="connsiteY3" fmla="*/ 3008 h 6421"/>
                      <a:gd name="connsiteX4" fmla="*/ 2406 w 13020"/>
                      <a:gd name="connsiteY4" fmla="*/ 5781 h 64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020" h="6421">
                        <a:moveTo>
                          <a:pt x="2406" y="5781"/>
                        </a:moveTo>
                        <a:cubicBezTo>
                          <a:pt x="6791" y="6970"/>
                          <a:pt x="10578" y="6574"/>
                          <a:pt x="12771" y="3999"/>
                        </a:cubicBezTo>
                        <a:cubicBezTo>
                          <a:pt x="13568" y="3008"/>
                          <a:pt x="12372" y="829"/>
                          <a:pt x="10379" y="433"/>
                        </a:cubicBezTo>
                        <a:cubicBezTo>
                          <a:pt x="5794" y="-755"/>
                          <a:pt x="2406" y="631"/>
                          <a:pt x="213" y="3008"/>
                        </a:cubicBezTo>
                        <a:cubicBezTo>
                          <a:pt x="-584" y="3801"/>
                          <a:pt x="1011" y="4989"/>
                          <a:pt x="2406" y="578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11" name="Freeform 4210">
                    <a:extLst>
                      <a:ext uri="{FF2B5EF4-FFF2-40B4-BE49-F238E27FC236}">
                        <a16:creationId xmlns:a16="http://schemas.microsoft.com/office/drawing/2014/main" id="{75FD76C7-9421-8BD2-A16A-6598E53CE59F}"/>
                      </a:ext>
                    </a:extLst>
                  </p:cNvPr>
                  <p:cNvSpPr/>
                  <p:nvPr/>
                </p:nvSpPr>
                <p:spPr>
                  <a:xfrm>
                    <a:off x="2077295" y="6460694"/>
                    <a:ext cx="10778" cy="7478"/>
                  </a:xfrm>
                  <a:custGeom>
                    <a:avLst/>
                    <a:gdLst>
                      <a:gd name="connsiteX0" fmla="*/ 4047 w 10778"/>
                      <a:gd name="connsiteY0" fmla="*/ 6897 h 7478"/>
                      <a:gd name="connsiteX1" fmla="*/ 10426 w 10778"/>
                      <a:gd name="connsiteY1" fmla="*/ 5709 h 7478"/>
                      <a:gd name="connsiteX2" fmla="*/ 7834 w 10778"/>
                      <a:gd name="connsiteY2" fmla="*/ 1153 h 7478"/>
                      <a:gd name="connsiteX3" fmla="*/ 61 w 10778"/>
                      <a:gd name="connsiteY3" fmla="*/ 2143 h 7478"/>
                      <a:gd name="connsiteX4" fmla="*/ 4047 w 10778"/>
                      <a:gd name="connsiteY4" fmla="*/ 6897 h 7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778" h="7478">
                        <a:moveTo>
                          <a:pt x="4047" y="6897"/>
                        </a:moveTo>
                        <a:cubicBezTo>
                          <a:pt x="6838" y="7888"/>
                          <a:pt x="9230" y="7690"/>
                          <a:pt x="10426" y="5709"/>
                        </a:cubicBezTo>
                        <a:cubicBezTo>
                          <a:pt x="11422" y="4124"/>
                          <a:pt x="10226" y="2143"/>
                          <a:pt x="7834" y="1153"/>
                        </a:cubicBezTo>
                        <a:cubicBezTo>
                          <a:pt x="4446" y="-432"/>
                          <a:pt x="1057" y="-630"/>
                          <a:pt x="61" y="2143"/>
                        </a:cubicBezTo>
                        <a:cubicBezTo>
                          <a:pt x="-338" y="3728"/>
                          <a:pt x="1257" y="5511"/>
                          <a:pt x="4047" y="68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12" name="Freeform 4211">
                    <a:extLst>
                      <a:ext uri="{FF2B5EF4-FFF2-40B4-BE49-F238E27FC236}">
                        <a16:creationId xmlns:a16="http://schemas.microsoft.com/office/drawing/2014/main" id="{6238D034-B795-50B8-21CE-537A041C167F}"/>
                      </a:ext>
                    </a:extLst>
                  </p:cNvPr>
                  <p:cNvSpPr/>
                  <p:nvPr/>
                </p:nvSpPr>
                <p:spPr>
                  <a:xfrm>
                    <a:off x="2150309" y="6380753"/>
                    <a:ext cx="9893" cy="9126"/>
                  </a:xfrm>
                  <a:custGeom>
                    <a:avLst/>
                    <a:gdLst>
                      <a:gd name="connsiteX0" fmla="*/ 7973 w 9893"/>
                      <a:gd name="connsiteY0" fmla="*/ 1660 h 9126"/>
                      <a:gd name="connsiteX1" fmla="*/ 5780 w 9893"/>
                      <a:gd name="connsiteY1" fmla="*/ 867 h 9126"/>
                      <a:gd name="connsiteX2" fmla="*/ 4585 w 9893"/>
                      <a:gd name="connsiteY2" fmla="*/ 273 h 9126"/>
                      <a:gd name="connsiteX3" fmla="*/ 0 w 9893"/>
                      <a:gd name="connsiteY3" fmla="*/ 1263 h 9126"/>
                      <a:gd name="connsiteX4" fmla="*/ 5581 w 9893"/>
                      <a:gd name="connsiteY4" fmla="*/ 8791 h 9126"/>
                      <a:gd name="connsiteX5" fmla="*/ 9169 w 9893"/>
                      <a:gd name="connsiteY5" fmla="*/ 7008 h 9126"/>
                      <a:gd name="connsiteX6" fmla="*/ 9368 w 9893"/>
                      <a:gd name="connsiteY6" fmla="*/ 5027 h 9126"/>
                      <a:gd name="connsiteX7" fmla="*/ 7973 w 9893"/>
                      <a:gd name="connsiteY7" fmla="*/ 1660 h 91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893" h="9126">
                        <a:moveTo>
                          <a:pt x="7973" y="1660"/>
                        </a:moveTo>
                        <a:cubicBezTo>
                          <a:pt x="7176" y="1263"/>
                          <a:pt x="6578" y="1065"/>
                          <a:pt x="5780" y="867"/>
                        </a:cubicBezTo>
                        <a:cubicBezTo>
                          <a:pt x="5382" y="669"/>
                          <a:pt x="5183" y="471"/>
                          <a:pt x="4585" y="273"/>
                        </a:cubicBezTo>
                        <a:cubicBezTo>
                          <a:pt x="2193" y="-321"/>
                          <a:pt x="0" y="75"/>
                          <a:pt x="0" y="1263"/>
                        </a:cubicBezTo>
                        <a:cubicBezTo>
                          <a:pt x="199" y="4037"/>
                          <a:pt x="1993" y="7008"/>
                          <a:pt x="5581" y="8791"/>
                        </a:cubicBezTo>
                        <a:cubicBezTo>
                          <a:pt x="7574" y="9781"/>
                          <a:pt x="8770" y="8395"/>
                          <a:pt x="9169" y="7008"/>
                        </a:cubicBezTo>
                        <a:cubicBezTo>
                          <a:pt x="9368" y="6414"/>
                          <a:pt x="9368" y="5621"/>
                          <a:pt x="9368" y="5027"/>
                        </a:cubicBezTo>
                        <a:cubicBezTo>
                          <a:pt x="10365" y="4037"/>
                          <a:pt x="9966" y="2650"/>
                          <a:pt x="7973" y="166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13" name="Freeform 4212">
                    <a:extLst>
                      <a:ext uri="{FF2B5EF4-FFF2-40B4-BE49-F238E27FC236}">
                        <a16:creationId xmlns:a16="http://schemas.microsoft.com/office/drawing/2014/main" id="{964FAA2F-D9FD-167E-061E-AA60FE3145FE}"/>
                      </a:ext>
                    </a:extLst>
                  </p:cNvPr>
                  <p:cNvSpPr/>
                  <p:nvPr/>
                </p:nvSpPr>
                <p:spPr>
                  <a:xfrm>
                    <a:off x="2153069" y="6320195"/>
                    <a:ext cx="9556" cy="6455"/>
                  </a:xfrm>
                  <a:custGeom>
                    <a:avLst/>
                    <a:gdLst>
                      <a:gd name="connsiteX0" fmla="*/ 9199 w 9556"/>
                      <a:gd name="connsiteY0" fmla="*/ 4970 h 6455"/>
                      <a:gd name="connsiteX1" fmla="*/ 8003 w 9556"/>
                      <a:gd name="connsiteY1" fmla="*/ 1207 h 6455"/>
                      <a:gd name="connsiteX2" fmla="*/ 230 w 9556"/>
                      <a:gd name="connsiteY2" fmla="*/ 1999 h 6455"/>
                      <a:gd name="connsiteX3" fmla="*/ 2621 w 9556"/>
                      <a:gd name="connsiteY3" fmla="*/ 5564 h 6455"/>
                      <a:gd name="connsiteX4" fmla="*/ 9199 w 9556"/>
                      <a:gd name="connsiteY4" fmla="*/ 4970 h 64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56" h="6455">
                        <a:moveTo>
                          <a:pt x="9199" y="4970"/>
                        </a:moveTo>
                        <a:cubicBezTo>
                          <a:pt x="9797" y="3782"/>
                          <a:pt x="9797" y="2197"/>
                          <a:pt x="8003" y="1207"/>
                        </a:cubicBezTo>
                        <a:cubicBezTo>
                          <a:pt x="4415" y="-774"/>
                          <a:pt x="1625" y="-180"/>
                          <a:pt x="230" y="1999"/>
                        </a:cubicBezTo>
                        <a:cubicBezTo>
                          <a:pt x="-568" y="3187"/>
                          <a:pt x="828" y="4574"/>
                          <a:pt x="2621" y="5564"/>
                        </a:cubicBezTo>
                        <a:cubicBezTo>
                          <a:pt x="5412" y="6555"/>
                          <a:pt x="8003" y="7149"/>
                          <a:pt x="9199" y="49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14" name="Freeform 4213">
                    <a:extLst>
                      <a:ext uri="{FF2B5EF4-FFF2-40B4-BE49-F238E27FC236}">
                        <a16:creationId xmlns:a16="http://schemas.microsoft.com/office/drawing/2014/main" id="{AE8B27BA-44DB-E863-45A2-7EE2413BA1A0}"/>
                      </a:ext>
                    </a:extLst>
                  </p:cNvPr>
                  <p:cNvSpPr/>
                  <p:nvPr/>
                </p:nvSpPr>
                <p:spPr>
                  <a:xfrm>
                    <a:off x="2072715" y="6518425"/>
                    <a:ext cx="11080" cy="6527"/>
                  </a:xfrm>
                  <a:custGeom>
                    <a:avLst/>
                    <a:gdLst>
                      <a:gd name="connsiteX0" fmla="*/ 56 w 11080"/>
                      <a:gd name="connsiteY0" fmla="*/ 2254 h 6527"/>
                      <a:gd name="connsiteX1" fmla="*/ 3644 w 11080"/>
                      <a:gd name="connsiteY1" fmla="*/ 5819 h 6527"/>
                      <a:gd name="connsiteX2" fmla="*/ 11019 w 11080"/>
                      <a:gd name="connsiteY2" fmla="*/ 4234 h 6527"/>
                      <a:gd name="connsiteX3" fmla="*/ 7830 w 11080"/>
                      <a:gd name="connsiteY3" fmla="*/ 669 h 6527"/>
                      <a:gd name="connsiteX4" fmla="*/ 56 w 11080"/>
                      <a:gd name="connsiteY4" fmla="*/ 2254 h 65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80" h="6527">
                        <a:moveTo>
                          <a:pt x="56" y="2254"/>
                        </a:moveTo>
                        <a:cubicBezTo>
                          <a:pt x="-343" y="3640"/>
                          <a:pt x="1451" y="4828"/>
                          <a:pt x="3644" y="5819"/>
                        </a:cubicBezTo>
                        <a:cubicBezTo>
                          <a:pt x="6833" y="6611"/>
                          <a:pt x="10221" y="7404"/>
                          <a:pt x="11019" y="4234"/>
                        </a:cubicBezTo>
                        <a:cubicBezTo>
                          <a:pt x="11417" y="2848"/>
                          <a:pt x="9823" y="1263"/>
                          <a:pt x="7830" y="669"/>
                        </a:cubicBezTo>
                        <a:cubicBezTo>
                          <a:pt x="4441" y="-322"/>
                          <a:pt x="853" y="-520"/>
                          <a:pt x="56" y="22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15" name="Freeform 4214">
                    <a:extLst>
                      <a:ext uri="{FF2B5EF4-FFF2-40B4-BE49-F238E27FC236}">
                        <a16:creationId xmlns:a16="http://schemas.microsoft.com/office/drawing/2014/main" id="{ED7C4B4D-333D-3172-12F4-9B106CC4EDD0}"/>
                      </a:ext>
                    </a:extLst>
                  </p:cNvPr>
                  <p:cNvSpPr/>
                  <p:nvPr/>
                </p:nvSpPr>
                <p:spPr>
                  <a:xfrm>
                    <a:off x="2034652" y="6610577"/>
                    <a:ext cx="9278" cy="7303"/>
                  </a:xfrm>
                  <a:custGeom>
                    <a:avLst/>
                    <a:gdLst>
                      <a:gd name="connsiteX0" fmla="*/ 5628 w 9278"/>
                      <a:gd name="connsiteY0" fmla="*/ 627 h 7303"/>
                      <a:gd name="connsiteX1" fmla="*/ 47 w 9278"/>
                      <a:gd name="connsiteY1" fmla="*/ 1618 h 7303"/>
                      <a:gd name="connsiteX2" fmla="*/ 4632 w 9278"/>
                      <a:gd name="connsiteY2" fmla="*/ 6768 h 7303"/>
                      <a:gd name="connsiteX3" fmla="*/ 9017 w 9278"/>
                      <a:gd name="connsiteY3" fmla="*/ 6174 h 7303"/>
                      <a:gd name="connsiteX4" fmla="*/ 5628 w 9278"/>
                      <a:gd name="connsiteY4" fmla="*/ 627 h 7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78" h="7303">
                        <a:moveTo>
                          <a:pt x="5628" y="627"/>
                        </a:moveTo>
                        <a:cubicBezTo>
                          <a:pt x="3037" y="-561"/>
                          <a:pt x="1243" y="33"/>
                          <a:pt x="47" y="1618"/>
                        </a:cubicBezTo>
                        <a:cubicBezTo>
                          <a:pt x="-352" y="3995"/>
                          <a:pt x="1841" y="5580"/>
                          <a:pt x="4632" y="6768"/>
                        </a:cubicBezTo>
                        <a:cubicBezTo>
                          <a:pt x="6425" y="7561"/>
                          <a:pt x="8618" y="7561"/>
                          <a:pt x="9017" y="6174"/>
                        </a:cubicBezTo>
                        <a:cubicBezTo>
                          <a:pt x="9814" y="3995"/>
                          <a:pt x="8817" y="2014"/>
                          <a:pt x="5628" y="6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16" name="Freeform 4215">
                    <a:extLst>
                      <a:ext uri="{FF2B5EF4-FFF2-40B4-BE49-F238E27FC236}">
                        <a16:creationId xmlns:a16="http://schemas.microsoft.com/office/drawing/2014/main" id="{EEEC7EBE-9354-BEB4-E85B-6BCB6097051E}"/>
                      </a:ext>
                    </a:extLst>
                  </p:cNvPr>
                  <p:cNvSpPr/>
                  <p:nvPr/>
                </p:nvSpPr>
                <p:spPr>
                  <a:xfrm>
                    <a:off x="2031853" y="6569132"/>
                    <a:ext cx="10018" cy="6825"/>
                  </a:xfrm>
                  <a:custGeom>
                    <a:avLst/>
                    <a:gdLst>
                      <a:gd name="connsiteX0" fmla="*/ 9822 w 10018"/>
                      <a:gd name="connsiteY0" fmla="*/ 5228 h 6825"/>
                      <a:gd name="connsiteX1" fmla="*/ 5038 w 10018"/>
                      <a:gd name="connsiteY1" fmla="*/ 276 h 6825"/>
                      <a:gd name="connsiteX2" fmla="*/ 55 w 10018"/>
                      <a:gd name="connsiteY2" fmla="*/ 2257 h 6825"/>
                      <a:gd name="connsiteX3" fmla="*/ 4241 w 10018"/>
                      <a:gd name="connsiteY3" fmla="*/ 6417 h 6825"/>
                      <a:gd name="connsiteX4" fmla="*/ 9822 w 10018"/>
                      <a:gd name="connsiteY4" fmla="*/ 5228 h 68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018" h="6825">
                        <a:moveTo>
                          <a:pt x="9822" y="5228"/>
                        </a:moveTo>
                        <a:cubicBezTo>
                          <a:pt x="10819" y="2653"/>
                          <a:pt x="7829" y="1069"/>
                          <a:pt x="5038" y="276"/>
                        </a:cubicBezTo>
                        <a:cubicBezTo>
                          <a:pt x="2447" y="-516"/>
                          <a:pt x="255" y="474"/>
                          <a:pt x="55" y="2257"/>
                        </a:cubicBezTo>
                        <a:cubicBezTo>
                          <a:pt x="-343" y="4238"/>
                          <a:pt x="1451" y="5625"/>
                          <a:pt x="4241" y="6417"/>
                        </a:cubicBezTo>
                        <a:cubicBezTo>
                          <a:pt x="6633" y="7011"/>
                          <a:pt x="9224" y="7209"/>
                          <a:pt x="9822" y="522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17" name="Freeform 4216">
                    <a:extLst>
                      <a:ext uri="{FF2B5EF4-FFF2-40B4-BE49-F238E27FC236}">
                        <a16:creationId xmlns:a16="http://schemas.microsoft.com/office/drawing/2014/main" id="{DE1DB881-8366-9A06-07F1-1A96BA3816F8}"/>
                      </a:ext>
                    </a:extLst>
                  </p:cNvPr>
                  <p:cNvSpPr/>
                  <p:nvPr/>
                </p:nvSpPr>
                <p:spPr>
                  <a:xfrm>
                    <a:off x="2146020" y="6524607"/>
                    <a:ext cx="9116" cy="6766"/>
                  </a:xfrm>
                  <a:custGeom>
                    <a:avLst/>
                    <a:gdLst>
                      <a:gd name="connsiteX0" fmla="*/ 8873 w 9116"/>
                      <a:gd name="connsiteY0" fmla="*/ 5183 h 6766"/>
                      <a:gd name="connsiteX1" fmla="*/ 5883 w 9116"/>
                      <a:gd name="connsiteY1" fmla="*/ 627 h 6766"/>
                      <a:gd name="connsiteX2" fmla="*/ 302 w 9116"/>
                      <a:gd name="connsiteY2" fmla="*/ 1618 h 6766"/>
                      <a:gd name="connsiteX3" fmla="*/ 3292 w 9116"/>
                      <a:gd name="connsiteY3" fmla="*/ 6174 h 6766"/>
                      <a:gd name="connsiteX4" fmla="*/ 8873 w 9116"/>
                      <a:gd name="connsiteY4" fmla="*/ 5183 h 6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16" h="6766">
                        <a:moveTo>
                          <a:pt x="8873" y="5183"/>
                        </a:moveTo>
                        <a:cubicBezTo>
                          <a:pt x="9670" y="3401"/>
                          <a:pt x="8474" y="1816"/>
                          <a:pt x="5883" y="627"/>
                        </a:cubicBezTo>
                        <a:cubicBezTo>
                          <a:pt x="3292" y="-561"/>
                          <a:pt x="1298" y="33"/>
                          <a:pt x="302" y="1618"/>
                        </a:cubicBezTo>
                        <a:cubicBezTo>
                          <a:pt x="-695" y="3401"/>
                          <a:pt x="900" y="4787"/>
                          <a:pt x="3292" y="6174"/>
                        </a:cubicBezTo>
                        <a:cubicBezTo>
                          <a:pt x="6082" y="7164"/>
                          <a:pt x="8075" y="6966"/>
                          <a:pt x="8873" y="51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18" name="Freeform 4217">
                    <a:extLst>
                      <a:ext uri="{FF2B5EF4-FFF2-40B4-BE49-F238E27FC236}">
                        <a16:creationId xmlns:a16="http://schemas.microsoft.com/office/drawing/2014/main" id="{F2B6AF9E-A9E9-25CD-C467-D5219F98AAD0}"/>
                      </a:ext>
                    </a:extLst>
                  </p:cNvPr>
                  <p:cNvSpPr/>
                  <p:nvPr/>
                </p:nvSpPr>
                <p:spPr>
                  <a:xfrm>
                    <a:off x="2169387" y="6454492"/>
                    <a:ext cx="7887" cy="6502"/>
                  </a:xfrm>
                  <a:custGeom>
                    <a:avLst/>
                    <a:gdLst>
                      <a:gd name="connsiteX0" fmla="*/ 5240 w 7887"/>
                      <a:gd name="connsiteY0" fmla="*/ 619 h 6502"/>
                      <a:gd name="connsiteX1" fmla="*/ 456 w 7887"/>
                      <a:gd name="connsiteY1" fmla="*/ 1213 h 6502"/>
                      <a:gd name="connsiteX2" fmla="*/ 2648 w 7887"/>
                      <a:gd name="connsiteY2" fmla="*/ 5967 h 6502"/>
                      <a:gd name="connsiteX3" fmla="*/ 7432 w 7887"/>
                      <a:gd name="connsiteY3" fmla="*/ 5373 h 6502"/>
                      <a:gd name="connsiteX4" fmla="*/ 5240 w 7887"/>
                      <a:gd name="connsiteY4" fmla="*/ 619 h 6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87" h="6502">
                        <a:moveTo>
                          <a:pt x="5240" y="619"/>
                        </a:moveTo>
                        <a:cubicBezTo>
                          <a:pt x="3246" y="-371"/>
                          <a:pt x="1253" y="-173"/>
                          <a:pt x="456" y="1213"/>
                        </a:cubicBezTo>
                        <a:cubicBezTo>
                          <a:pt x="-541" y="2798"/>
                          <a:pt x="57" y="4581"/>
                          <a:pt x="2648" y="5967"/>
                        </a:cubicBezTo>
                        <a:cubicBezTo>
                          <a:pt x="4841" y="6760"/>
                          <a:pt x="6635" y="6760"/>
                          <a:pt x="7432" y="5373"/>
                        </a:cubicBezTo>
                        <a:cubicBezTo>
                          <a:pt x="8429" y="3788"/>
                          <a:pt x="7831" y="1808"/>
                          <a:pt x="5240" y="6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19" name="Freeform 4218">
                    <a:extLst>
                      <a:ext uri="{FF2B5EF4-FFF2-40B4-BE49-F238E27FC236}">
                        <a16:creationId xmlns:a16="http://schemas.microsoft.com/office/drawing/2014/main" id="{3D96B977-2224-9B67-6DFC-4146A85D055C}"/>
                      </a:ext>
                    </a:extLst>
                  </p:cNvPr>
                  <p:cNvSpPr/>
                  <p:nvPr/>
                </p:nvSpPr>
                <p:spPr>
                  <a:xfrm>
                    <a:off x="2163589" y="6467537"/>
                    <a:ext cx="9585" cy="6212"/>
                  </a:xfrm>
                  <a:custGeom>
                    <a:avLst/>
                    <a:gdLst>
                      <a:gd name="connsiteX0" fmla="*/ 473 w 9585"/>
                      <a:gd name="connsiteY0" fmla="*/ 1242 h 6212"/>
                      <a:gd name="connsiteX1" fmla="*/ 2068 w 9585"/>
                      <a:gd name="connsiteY1" fmla="*/ 4808 h 6212"/>
                      <a:gd name="connsiteX2" fmla="*/ 9244 w 9585"/>
                      <a:gd name="connsiteY2" fmla="*/ 5204 h 6212"/>
                      <a:gd name="connsiteX3" fmla="*/ 7450 w 9585"/>
                      <a:gd name="connsiteY3" fmla="*/ 1440 h 6212"/>
                      <a:gd name="connsiteX4" fmla="*/ 473 w 9585"/>
                      <a:gd name="connsiteY4" fmla="*/ 1242 h 6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85" h="6212">
                        <a:moveTo>
                          <a:pt x="473" y="1242"/>
                        </a:moveTo>
                        <a:cubicBezTo>
                          <a:pt x="-523" y="2233"/>
                          <a:pt x="75" y="3817"/>
                          <a:pt x="2068" y="4808"/>
                        </a:cubicBezTo>
                        <a:cubicBezTo>
                          <a:pt x="4859" y="6393"/>
                          <a:pt x="7450" y="6789"/>
                          <a:pt x="9244" y="5204"/>
                        </a:cubicBezTo>
                        <a:cubicBezTo>
                          <a:pt x="10041" y="3817"/>
                          <a:pt x="9443" y="2431"/>
                          <a:pt x="7450" y="1440"/>
                        </a:cubicBezTo>
                        <a:cubicBezTo>
                          <a:pt x="4659" y="-343"/>
                          <a:pt x="2068" y="-541"/>
                          <a:pt x="473" y="124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20" name="Freeform 4219">
                    <a:extLst>
                      <a:ext uri="{FF2B5EF4-FFF2-40B4-BE49-F238E27FC236}">
                        <a16:creationId xmlns:a16="http://schemas.microsoft.com/office/drawing/2014/main" id="{9046E596-C3A2-C2DA-B2B9-74C355C8C18B}"/>
                      </a:ext>
                    </a:extLst>
                  </p:cNvPr>
                  <p:cNvSpPr/>
                  <p:nvPr/>
                </p:nvSpPr>
                <p:spPr>
                  <a:xfrm>
                    <a:off x="2163336" y="6416632"/>
                    <a:ext cx="9197" cy="7000"/>
                  </a:xfrm>
                  <a:custGeom>
                    <a:avLst/>
                    <a:gdLst>
                      <a:gd name="connsiteX0" fmla="*/ 2919 w 9197"/>
                      <a:gd name="connsiteY0" fmla="*/ 5794 h 7000"/>
                      <a:gd name="connsiteX1" fmla="*/ 8899 w 9197"/>
                      <a:gd name="connsiteY1" fmla="*/ 5794 h 7000"/>
                      <a:gd name="connsiteX2" fmla="*/ 6507 w 9197"/>
                      <a:gd name="connsiteY2" fmla="*/ 1040 h 7000"/>
                      <a:gd name="connsiteX3" fmla="*/ 328 w 9197"/>
                      <a:gd name="connsiteY3" fmla="*/ 1040 h 7000"/>
                      <a:gd name="connsiteX4" fmla="*/ 2919 w 9197"/>
                      <a:gd name="connsiteY4" fmla="*/ 5794 h 7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97" h="7000">
                        <a:moveTo>
                          <a:pt x="2919" y="5794"/>
                        </a:moveTo>
                        <a:cubicBezTo>
                          <a:pt x="5111" y="6983"/>
                          <a:pt x="7703" y="7775"/>
                          <a:pt x="8899" y="5794"/>
                        </a:cubicBezTo>
                        <a:cubicBezTo>
                          <a:pt x="9696" y="4209"/>
                          <a:pt x="8899" y="2229"/>
                          <a:pt x="6507" y="1040"/>
                        </a:cubicBezTo>
                        <a:cubicBezTo>
                          <a:pt x="4115" y="-347"/>
                          <a:pt x="1922" y="-347"/>
                          <a:pt x="328" y="1040"/>
                        </a:cubicBezTo>
                        <a:cubicBezTo>
                          <a:pt x="-669" y="2823"/>
                          <a:pt x="726" y="4408"/>
                          <a:pt x="2919" y="57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21" name="Freeform 4220">
                    <a:extLst>
                      <a:ext uri="{FF2B5EF4-FFF2-40B4-BE49-F238E27FC236}">
                        <a16:creationId xmlns:a16="http://schemas.microsoft.com/office/drawing/2014/main" id="{BCAFBFC1-BAC6-2DBA-98CC-152EA758B1DB}"/>
                      </a:ext>
                    </a:extLst>
                  </p:cNvPr>
                  <p:cNvSpPr/>
                  <p:nvPr/>
                </p:nvSpPr>
                <p:spPr>
                  <a:xfrm>
                    <a:off x="2152838" y="6436968"/>
                    <a:ext cx="8051" cy="6774"/>
                  </a:xfrm>
                  <a:custGeom>
                    <a:avLst/>
                    <a:gdLst>
                      <a:gd name="connsiteX0" fmla="*/ 8035 w 8051"/>
                      <a:gd name="connsiteY0" fmla="*/ 5070 h 6774"/>
                      <a:gd name="connsiteX1" fmla="*/ 3251 w 8051"/>
                      <a:gd name="connsiteY1" fmla="*/ 117 h 6774"/>
                      <a:gd name="connsiteX2" fmla="*/ 61 w 8051"/>
                      <a:gd name="connsiteY2" fmla="*/ 2098 h 6774"/>
                      <a:gd name="connsiteX3" fmla="*/ 4247 w 8051"/>
                      <a:gd name="connsiteY3" fmla="*/ 6654 h 6774"/>
                      <a:gd name="connsiteX4" fmla="*/ 8035 w 8051"/>
                      <a:gd name="connsiteY4" fmla="*/ 5070 h 67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51" h="6774">
                        <a:moveTo>
                          <a:pt x="8035" y="5070"/>
                        </a:moveTo>
                        <a:cubicBezTo>
                          <a:pt x="8234" y="2692"/>
                          <a:pt x="6639" y="712"/>
                          <a:pt x="3251" y="117"/>
                        </a:cubicBezTo>
                        <a:cubicBezTo>
                          <a:pt x="1258" y="-279"/>
                          <a:pt x="-337" y="315"/>
                          <a:pt x="61" y="2098"/>
                        </a:cubicBezTo>
                        <a:cubicBezTo>
                          <a:pt x="460" y="3881"/>
                          <a:pt x="1258" y="5664"/>
                          <a:pt x="4247" y="6654"/>
                        </a:cubicBezTo>
                        <a:cubicBezTo>
                          <a:pt x="6241" y="7050"/>
                          <a:pt x="7835" y="6456"/>
                          <a:pt x="8035" y="50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22" name="Freeform 4221">
                    <a:extLst>
                      <a:ext uri="{FF2B5EF4-FFF2-40B4-BE49-F238E27FC236}">
                        <a16:creationId xmlns:a16="http://schemas.microsoft.com/office/drawing/2014/main" id="{8FDF14AF-9B4F-C976-AFBE-D7601F6EC78C}"/>
                      </a:ext>
                    </a:extLst>
                  </p:cNvPr>
                  <p:cNvSpPr/>
                  <p:nvPr/>
                </p:nvSpPr>
                <p:spPr>
                  <a:xfrm>
                    <a:off x="2106828" y="6444117"/>
                    <a:ext cx="9124" cy="6324"/>
                  </a:xfrm>
                  <a:custGeom>
                    <a:avLst/>
                    <a:gdLst>
                      <a:gd name="connsiteX0" fmla="*/ 227 w 9124"/>
                      <a:gd name="connsiteY0" fmla="*/ 1288 h 6324"/>
                      <a:gd name="connsiteX1" fmla="*/ 3017 w 9124"/>
                      <a:gd name="connsiteY1" fmla="*/ 5646 h 6324"/>
                      <a:gd name="connsiteX2" fmla="*/ 8997 w 9124"/>
                      <a:gd name="connsiteY2" fmla="*/ 4655 h 6324"/>
                      <a:gd name="connsiteX3" fmla="*/ 6206 w 9124"/>
                      <a:gd name="connsiteY3" fmla="*/ 1090 h 6324"/>
                      <a:gd name="connsiteX4" fmla="*/ 227 w 9124"/>
                      <a:gd name="connsiteY4" fmla="*/ 1288 h 63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24" h="6324">
                        <a:moveTo>
                          <a:pt x="227" y="1288"/>
                        </a:moveTo>
                        <a:cubicBezTo>
                          <a:pt x="-571" y="3070"/>
                          <a:pt x="825" y="4655"/>
                          <a:pt x="3017" y="5646"/>
                        </a:cubicBezTo>
                        <a:cubicBezTo>
                          <a:pt x="6206" y="6834"/>
                          <a:pt x="8200" y="6438"/>
                          <a:pt x="8997" y="4655"/>
                        </a:cubicBezTo>
                        <a:cubicBezTo>
                          <a:pt x="9595" y="3070"/>
                          <a:pt x="8000" y="1882"/>
                          <a:pt x="6206" y="1090"/>
                        </a:cubicBezTo>
                        <a:cubicBezTo>
                          <a:pt x="3615" y="-297"/>
                          <a:pt x="1223" y="-495"/>
                          <a:pt x="227" y="128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23" name="Freeform 4222">
                    <a:extLst>
                      <a:ext uri="{FF2B5EF4-FFF2-40B4-BE49-F238E27FC236}">
                        <a16:creationId xmlns:a16="http://schemas.microsoft.com/office/drawing/2014/main" id="{29B97D82-7F4F-3DFD-9621-4F6E7419E5A2}"/>
                      </a:ext>
                    </a:extLst>
                  </p:cNvPr>
                  <p:cNvSpPr/>
                  <p:nvPr/>
                </p:nvSpPr>
                <p:spPr>
                  <a:xfrm>
                    <a:off x="2124197" y="6293273"/>
                    <a:ext cx="672" cy="1980"/>
                  </a:xfrm>
                  <a:custGeom>
                    <a:avLst/>
                    <a:gdLst>
                      <a:gd name="connsiteX0" fmla="*/ 598 w 672"/>
                      <a:gd name="connsiteY0" fmla="*/ 0 h 1980"/>
                      <a:gd name="connsiteX1" fmla="*/ 0 w 672"/>
                      <a:gd name="connsiteY1" fmla="*/ 1981 h 1980"/>
                      <a:gd name="connsiteX2" fmla="*/ 598 w 672"/>
                      <a:gd name="connsiteY2" fmla="*/ 0 h 19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672" h="1980">
                        <a:moveTo>
                          <a:pt x="598" y="0"/>
                        </a:moveTo>
                        <a:cubicBezTo>
                          <a:pt x="399" y="594"/>
                          <a:pt x="199" y="1387"/>
                          <a:pt x="0" y="1981"/>
                        </a:cubicBezTo>
                        <a:cubicBezTo>
                          <a:pt x="598" y="1387"/>
                          <a:pt x="797" y="792"/>
                          <a:pt x="598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24" name="Freeform 4223">
                    <a:extLst>
                      <a:ext uri="{FF2B5EF4-FFF2-40B4-BE49-F238E27FC236}">
                        <a16:creationId xmlns:a16="http://schemas.microsoft.com/office/drawing/2014/main" id="{B4490790-5277-B4EE-865F-79EC2E5913EF}"/>
                      </a:ext>
                    </a:extLst>
                  </p:cNvPr>
                  <p:cNvSpPr/>
                  <p:nvPr/>
                </p:nvSpPr>
                <p:spPr>
                  <a:xfrm>
                    <a:off x="2057024" y="6526206"/>
                    <a:ext cx="11089" cy="7047"/>
                  </a:xfrm>
                  <a:custGeom>
                    <a:avLst/>
                    <a:gdLst>
                      <a:gd name="connsiteX0" fmla="*/ 4186 w 11089"/>
                      <a:gd name="connsiteY0" fmla="*/ 5763 h 7047"/>
                      <a:gd name="connsiteX1" fmla="*/ 10365 w 11089"/>
                      <a:gd name="connsiteY1" fmla="*/ 6160 h 7047"/>
                      <a:gd name="connsiteX2" fmla="*/ 10166 w 11089"/>
                      <a:gd name="connsiteY2" fmla="*/ 2198 h 7047"/>
                      <a:gd name="connsiteX3" fmla="*/ 2791 w 11089"/>
                      <a:gd name="connsiteY3" fmla="*/ 613 h 7047"/>
                      <a:gd name="connsiteX4" fmla="*/ 0 w 11089"/>
                      <a:gd name="connsiteY4" fmla="*/ 3584 h 7047"/>
                      <a:gd name="connsiteX5" fmla="*/ 199 w 11089"/>
                      <a:gd name="connsiteY5" fmla="*/ 3783 h 7047"/>
                      <a:gd name="connsiteX6" fmla="*/ 4186 w 11089"/>
                      <a:gd name="connsiteY6" fmla="*/ 5763 h 7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1089" h="7047">
                        <a:moveTo>
                          <a:pt x="4186" y="5763"/>
                        </a:moveTo>
                        <a:cubicBezTo>
                          <a:pt x="6578" y="6952"/>
                          <a:pt x="8770" y="7744"/>
                          <a:pt x="10365" y="6160"/>
                        </a:cubicBezTo>
                        <a:cubicBezTo>
                          <a:pt x="11362" y="5169"/>
                          <a:pt x="11362" y="3783"/>
                          <a:pt x="10166" y="2198"/>
                        </a:cubicBezTo>
                        <a:cubicBezTo>
                          <a:pt x="7973" y="-377"/>
                          <a:pt x="4983" y="-377"/>
                          <a:pt x="2791" y="613"/>
                        </a:cubicBezTo>
                        <a:cubicBezTo>
                          <a:pt x="1395" y="1207"/>
                          <a:pt x="997" y="2594"/>
                          <a:pt x="0" y="3584"/>
                        </a:cubicBezTo>
                        <a:lnTo>
                          <a:pt x="199" y="3783"/>
                        </a:lnTo>
                        <a:lnTo>
                          <a:pt x="4186" y="5763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25" name="Freeform 4224">
                    <a:extLst>
                      <a:ext uri="{FF2B5EF4-FFF2-40B4-BE49-F238E27FC236}">
                        <a16:creationId xmlns:a16="http://schemas.microsoft.com/office/drawing/2014/main" id="{7A6B5B3C-5ACF-C8A9-68E3-64408DCA6757}"/>
                      </a:ext>
                    </a:extLst>
                  </p:cNvPr>
                  <p:cNvSpPr/>
                  <p:nvPr/>
                </p:nvSpPr>
                <p:spPr>
                  <a:xfrm>
                    <a:off x="2115561" y="6372949"/>
                    <a:ext cx="9771" cy="6518"/>
                  </a:xfrm>
                  <a:custGeom>
                    <a:avLst/>
                    <a:gdLst>
                      <a:gd name="connsiteX0" fmla="*/ 9433 w 9771"/>
                      <a:gd name="connsiteY0" fmla="*/ 5304 h 6518"/>
                      <a:gd name="connsiteX1" fmla="*/ 6244 w 9771"/>
                      <a:gd name="connsiteY1" fmla="*/ 946 h 6518"/>
                      <a:gd name="connsiteX2" fmla="*/ 264 w 9771"/>
                      <a:gd name="connsiteY2" fmla="*/ 1144 h 6518"/>
                      <a:gd name="connsiteX3" fmla="*/ 3453 w 9771"/>
                      <a:gd name="connsiteY3" fmla="*/ 5502 h 6518"/>
                      <a:gd name="connsiteX4" fmla="*/ 9433 w 9771"/>
                      <a:gd name="connsiteY4" fmla="*/ 5304 h 65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771" h="6518">
                        <a:moveTo>
                          <a:pt x="9433" y="5304"/>
                        </a:moveTo>
                        <a:cubicBezTo>
                          <a:pt x="10629" y="3521"/>
                          <a:pt x="8436" y="1937"/>
                          <a:pt x="6244" y="946"/>
                        </a:cubicBezTo>
                        <a:cubicBezTo>
                          <a:pt x="3852" y="-440"/>
                          <a:pt x="1659" y="-242"/>
                          <a:pt x="264" y="1144"/>
                        </a:cubicBezTo>
                        <a:cubicBezTo>
                          <a:pt x="-733" y="3125"/>
                          <a:pt x="1261" y="4512"/>
                          <a:pt x="3453" y="5502"/>
                        </a:cubicBezTo>
                        <a:cubicBezTo>
                          <a:pt x="6044" y="6691"/>
                          <a:pt x="8436" y="7087"/>
                          <a:pt x="9433" y="530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26" name="Freeform 4225">
                    <a:extLst>
                      <a:ext uri="{FF2B5EF4-FFF2-40B4-BE49-F238E27FC236}">
                        <a16:creationId xmlns:a16="http://schemas.microsoft.com/office/drawing/2014/main" id="{EA6360B3-EF64-D1EC-B2EF-851B15CDA828}"/>
                      </a:ext>
                    </a:extLst>
                  </p:cNvPr>
                  <p:cNvSpPr/>
                  <p:nvPr/>
                </p:nvSpPr>
                <p:spPr>
                  <a:xfrm>
                    <a:off x="2109037" y="6355423"/>
                    <a:ext cx="9057" cy="6301"/>
                  </a:xfrm>
                  <a:custGeom>
                    <a:avLst/>
                    <a:gdLst>
                      <a:gd name="connsiteX0" fmla="*/ 3001 w 9057"/>
                      <a:gd name="connsiteY0" fmla="*/ 5794 h 6301"/>
                      <a:gd name="connsiteX1" fmla="*/ 8782 w 9057"/>
                      <a:gd name="connsiteY1" fmla="*/ 4804 h 6301"/>
                      <a:gd name="connsiteX2" fmla="*/ 6589 w 9057"/>
                      <a:gd name="connsiteY2" fmla="*/ 1040 h 6301"/>
                      <a:gd name="connsiteX3" fmla="*/ 610 w 9057"/>
                      <a:gd name="connsiteY3" fmla="*/ 1040 h 6301"/>
                      <a:gd name="connsiteX4" fmla="*/ 3001 w 9057"/>
                      <a:gd name="connsiteY4" fmla="*/ 5794 h 6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6301">
                        <a:moveTo>
                          <a:pt x="3001" y="5794"/>
                        </a:moveTo>
                        <a:cubicBezTo>
                          <a:pt x="5593" y="6587"/>
                          <a:pt x="7785" y="6587"/>
                          <a:pt x="8782" y="4804"/>
                        </a:cubicBezTo>
                        <a:cubicBezTo>
                          <a:pt x="9579" y="3417"/>
                          <a:pt x="8583" y="2030"/>
                          <a:pt x="6589" y="1040"/>
                        </a:cubicBezTo>
                        <a:cubicBezTo>
                          <a:pt x="3998" y="-347"/>
                          <a:pt x="1805" y="-347"/>
                          <a:pt x="610" y="1040"/>
                        </a:cubicBezTo>
                        <a:cubicBezTo>
                          <a:pt x="-985" y="2625"/>
                          <a:pt x="809" y="4408"/>
                          <a:pt x="3001" y="579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27" name="Freeform 4226">
                    <a:extLst>
                      <a:ext uri="{FF2B5EF4-FFF2-40B4-BE49-F238E27FC236}">
                        <a16:creationId xmlns:a16="http://schemas.microsoft.com/office/drawing/2014/main" id="{09EED0B0-D081-11EA-690E-9E6AE30D63B5}"/>
                      </a:ext>
                    </a:extLst>
                  </p:cNvPr>
                  <p:cNvSpPr/>
                  <p:nvPr/>
                </p:nvSpPr>
                <p:spPr>
                  <a:xfrm>
                    <a:off x="2081142" y="6416286"/>
                    <a:ext cx="5135" cy="5615"/>
                  </a:xfrm>
                  <a:custGeom>
                    <a:avLst/>
                    <a:gdLst>
                      <a:gd name="connsiteX0" fmla="*/ 0 w 5135"/>
                      <a:gd name="connsiteY0" fmla="*/ 5348 h 5615"/>
                      <a:gd name="connsiteX1" fmla="*/ 4983 w 5135"/>
                      <a:gd name="connsiteY1" fmla="*/ 4160 h 5615"/>
                      <a:gd name="connsiteX2" fmla="*/ 1993 w 5135"/>
                      <a:gd name="connsiteY2" fmla="*/ 0 h 5615"/>
                      <a:gd name="connsiteX3" fmla="*/ 0 w 5135"/>
                      <a:gd name="connsiteY3" fmla="*/ 5348 h 56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135" h="5615">
                        <a:moveTo>
                          <a:pt x="0" y="5348"/>
                        </a:moveTo>
                        <a:cubicBezTo>
                          <a:pt x="1993" y="5943"/>
                          <a:pt x="4186" y="5546"/>
                          <a:pt x="4983" y="4160"/>
                        </a:cubicBezTo>
                        <a:cubicBezTo>
                          <a:pt x="5581" y="2575"/>
                          <a:pt x="4385" y="991"/>
                          <a:pt x="1993" y="0"/>
                        </a:cubicBezTo>
                        <a:cubicBezTo>
                          <a:pt x="1196" y="1783"/>
                          <a:pt x="598" y="3565"/>
                          <a:pt x="0" y="534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28" name="Freeform 4227">
                    <a:extLst>
                      <a:ext uri="{FF2B5EF4-FFF2-40B4-BE49-F238E27FC236}">
                        <a16:creationId xmlns:a16="http://schemas.microsoft.com/office/drawing/2014/main" id="{8594E26A-0F65-68EC-BA9E-FE5E32CA9D0C}"/>
                      </a:ext>
                    </a:extLst>
                  </p:cNvPr>
                  <p:cNvSpPr/>
                  <p:nvPr/>
                </p:nvSpPr>
                <p:spPr>
                  <a:xfrm>
                    <a:off x="2018554" y="6571191"/>
                    <a:ext cx="6877" cy="5750"/>
                  </a:xfrm>
                  <a:custGeom>
                    <a:avLst/>
                    <a:gdLst>
                      <a:gd name="connsiteX0" fmla="*/ 6578 w 6877"/>
                      <a:gd name="connsiteY0" fmla="*/ 4754 h 5750"/>
                      <a:gd name="connsiteX1" fmla="*/ 3389 w 6877"/>
                      <a:gd name="connsiteY1" fmla="*/ 396 h 5750"/>
                      <a:gd name="connsiteX2" fmla="*/ 2193 w 6877"/>
                      <a:gd name="connsiteY2" fmla="*/ 0 h 5750"/>
                      <a:gd name="connsiteX3" fmla="*/ 0 w 6877"/>
                      <a:gd name="connsiteY3" fmla="*/ 4754 h 5750"/>
                      <a:gd name="connsiteX4" fmla="*/ 399 w 6877"/>
                      <a:gd name="connsiteY4" fmla="*/ 4952 h 5750"/>
                      <a:gd name="connsiteX5" fmla="*/ 6578 w 6877"/>
                      <a:gd name="connsiteY5" fmla="*/ 4754 h 57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877" h="5750">
                        <a:moveTo>
                          <a:pt x="6578" y="4754"/>
                        </a:moveTo>
                        <a:cubicBezTo>
                          <a:pt x="7574" y="3169"/>
                          <a:pt x="5980" y="1387"/>
                          <a:pt x="3389" y="396"/>
                        </a:cubicBezTo>
                        <a:cubicBezTo>
                          <a:pt x="2990" y="198"/>
                          <a:pt x="2591" y="198"/>
                          <a:pt x="2193" y="0"/>
                        </a:cubicBezTo>
                        <a:cubicBezTo>
                          <a:pt x="1395" y="1585"/>
                          <a:pt x="598" y="3169"/>
                          <a:pt x="0" y="4754"/>
                        </a:cubicBezTo>
                        <a:cubicBezTo>
                          <a:pt x="199" y="4754"/>
                          <a:pt x="199" y="4952"/>
                          <a:pt x="399" y="4952"/>
                        </a:cubicBezTo>
                        <a:cubicBezTo>
                          <a:pt x="2791" y="5745"/>
                          <a:pt x="5581" y="6339"/>
                          <a:pt x="6578" y="47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29" name="Freeform 4228">
                    <a:extLst>
                      <a:ext uri="{FF2B5EF4-FFF2-40B4-BE49-F238E27FC236}">
                        <a16:creationId xmlns:a16="http://schemas.microsoft.com/office/drawing/2014/main" id="{01316989-536F-070C-984A-454E93A5A8DE}"/>
                      </a:ext>
                    </a:extLst>
                  </p:cNvPr>
                  <p:cNvSpPr/>
                  <p:nvPr/>
                </p:nvSpPr>
                <p:spPr>
                  <a:xfrm>
                    <a:off x="2072965" y="6501091"/>
                    <a:ext cx="9418" cy="6618"/>
                  </a:xfrm>
                  <a:custGeom>
                    <a:avLst/>
                    <a:gdLst>
                      <a:gd name="connsiteX0" fmla="*/ 9174 w 9418"/>
                      <a:gd name="connsiteY0" fmla="*/ 5325 h 6618"/>
                      <a:gd name="connsiteX1" fmla="*/ 6184 w 9418"/>
                      <a:gd name="connsiteY1" fmla="*/ 769 h 6618"/>
                      <a:gd name="connsiteX2" fmla="*/ 204 w 9418"/>
                      <a:gd name="connsiteY2" fmla="*/ 1165 h 6618"/>
                      <a:gd name="connsiteX3" fmla="*/ 3991 w 9418"/>
                      <a:gd name="connsiteY3" fmla="*/ 6117 h 6618"/>
                      <a:gd name="connsiteX4" fmla="*/ 9174 w 9418"/>
                      <a:gd name="connsiteY4" fmla="*/ 5325 h 6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18" h="6618">
                        <a:moveTo>
                          <a:pt x="9174" y="5325"/>
                        </a:moveTo>
                        <a:cubicBezTo>
                          <a:pt x="9971" y="3542"/>
                          <a:pt x="8775" y="1958"/>
                          <a:pt x="6184" y="769"/>
                        </a:cubicBezTo>
                        <a:cubicBezTo>
                          <a:pt x="3792" y="-221"/>
                          <a:pt x="1002" y="-420"/>
                          <a:pt x="204" y="1165"/>
                        </a:cubicBezTo>
                        <a:cubicBezTo>
                          <a:pt x="-593" y="2750"/>
                          <a:pt x="1002" y="4533"/>
                          <a:pt x="3991" y="6117"/>
                        </a:cubicBezTo>
                        <a:cubicBezTo>
                          <a:pt x="5785" y="6712"/>
                          <a:pt x="8177" y="7108"/>
                          <a:pt x="9174" y="532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30" name="Freeform 4229">
                    <a:extLst>
                      <a:ext uri="{FF2B5EF4-FFF2-40B4-BE49-F238E27FC236}">
                        <a16:creationId xmlns:a16="http://schemas.microsoft.com/office/drawing/2014/main" id="{C4ADA7F8-7DA6-751C-0DEF-F45E2540FD44}"/>
                      </a:ext>
                    </a:extLst>
                  </p:cNvPr>
                  <p:cNvSpPr/>
                  <p:nvPr/>
                </p:nvSpPr>
                <p:spPr>
                  <a:xfrm>
                    <a:off x="2041277" y="6590701"/>
                    <a:ext cx="8784" cy="6458"/>
                  </a:xfrm>
                  <a:custGeom>
                    <a:avLst/>
                    <a:gdLst>
                      <a:gd name="connsiteX0" fmla="*/ 8770 w 8784"/>
                      <a:gd name="connsiteY0" fmla="*/ 4063 h 6458"/>
                      <a:gd name="connsiteX1" fmla="*/ 3787 w 8784"/>
                      <a:gd name="connsiteY1" fmla="*/ 101 h 6458"/>
                      <a:gd name="connsiteX2" fmla="*/ 0 w 8784"/>
                      <a:gd name="connsiteY2" fmla="*/ 2082 h 6458"/>
                      <a:gd name="connsiteX3" fmla="*/ 4186 w 8784"/>
                      <a:gd name="connsiteY3" fmla="*/ 6242 h 6458"/>
                      <a:gd name="connsiteX4" fmla="*/ 8770 w 8784"/>
                      <a:gd name="connsiteY4" fmla="*/ 4063 h 64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84" h="6458">
                        <a:moveTo>
                          <a:pt x="8770" y="4063"/>
                        </a:moveTo>
                        <a:cubicBezTo>
                          <a:pt x="8571" y="2082"/>
                          <a:pt x="6578" y="695"/>
                          <a:pt x="3787" y="101"/>
                        </a:cubicBezTo>
                        <a:cubicBezTo>
                          <a:pt x="1595" y="-295"/>
                          <a:pt x="399" y="497"/>
                          <a:pt x="0" y="2082"/>
                        </a:cubicBezTo>
                        <a:cubicBezTo>
                          <a:pt x="199" y="4063"/>
                          <a:pt x="1395" y="5647"/>
                          <a:pt x="4186" y="6242"/>
                        </a:cubicBezTo>
                        <a:cubicBezTo>
                          <a:pt x="6976" y="6836"/>
                          <a:pt x="8970" y="6242"/>
                          <a:pt x="8770" y="406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31" name="Freeform 4230">
                    <a:extLst>
                      <a:ext uri="{FF2B5EF4-FFF2-40B4-BE49-F238E27FC236}">
                        <a16:creationId xmlns:a16="http://schemas.microsoft.com/office/drawing/2014/main" id="{C38D7B7C-F5B4-944E-95A1-F3E4214CADF6}"/>
                      </a:ext>
                    </a:extLst>
                  </p:cNvPr>
                  <p:cNvSpPr/>
                  <p:nvPr/>
                </p:nvSpPr>
                <p:spPr>
                  <a:xfrm>
                    <a:off x="2060547" y="6584210"/>
                    <a:ext cx="8810" cy="6292"/>
                  </a:xfrm>
                  <a:custGeom>
                    <a:avLst/>
                    <a:gdLst>
                      <a:gd name="connsiteX0" fmla="*/ 6444 w 8810"/>
                      <a:gd name="connsiteY0" fmla="*/ 1045 h 6292"/>
                      <a:gd name="connsiteX1" fmla="*/ 464 w 8810"/>
                      <a:gd name="connsiteY1" fmla="*/ 1045 h 6292"/>
                      <a:gd name="connsiteX2" fmla="*/ 3254 w 8810"/>
                      <a:gd name="connsiteY2" fmla="*/ 5601 h 6292"/>
                      <a:gd name="connsiteX3" fmla="*/ 8636 w 8810"/>
                      <a:gd name="connsiteY3" fmla="*/ 4809 h 6292"/>
                      <a:gd name="connsiteX4" fmla="*/ 6444 w 8810"/>
                      <a:gd name="connsiteY4" fmla="*/ 1045 h 62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10" h="6292">
                        <a:moveTo>
                          <a:pt x="6444" y="1045"/>
                        </a:moveTo>
                        <a:cubicBezTo>
                          <a:pt x="4251" y="-143"/>
                          <a:pt x="1660" y="-540"/>
                          <a:pt x="464" y="1045"/>
                        </a:cubicBezTo>
                        <a:cubicBezTo>
                          <a:pt x="-932" y="2828"/>
                          <a:pt x="1062" y="4215"/>
                          <a:pt x="3254" y="5601"/>
                        </a:cubicBezTo>
                        <a:cubicBezTo>
                          <a:pt x="5846" y="6790"/>
                          <a:pt x="7839" y="6394"/>
                          <a:pt x="8636" y="4809"/>
                        </a:cubicBezTo>
                        <a:cubicBezTo>
                          <a:pt x="9234" y="3620"/>
                          <a:pt x="8237" y="2036"/>
                          <a:pt x="6444" y="10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32" name="Freeform 4231">
                    <a:extLst>
                      <a:ext uri="{FF2B5EF4-FFF2-40B4-BE49-F238E27FC236}">
                        <a16:creationId xmlns:a16="http://schemas.microsoft.com/office/drawing/2014/main" id="{0AD99A75-DE2B-6D4F-6E3D-EC04222552C0}"/>
                      </a:ext>
                    </a:extLst>
                  </p:cNvPr>
                  <p:cNvSpPr/>
                  <p:nvPr/>
                </p:nvSpPr>
                <p:spPr>
                  <a:xfrm>
                    <a:off x="2231218" y="6410629"/>
                    <a:ext cx="9185" cy="6294"/>
                  </a:xfrm>
                  <a:custGeom>
                    <a:avLst/>
                    <a:gdLst>
                      <a:gd name="connsiteX0" fmla="*/ 4203 w 9185"/>
                      <a:gd name="connsiteY0" fmla="*/ 308 h 6294"/>
                      <a:gd name="connsiteX1" fmla="*/ 17 w 9185"/>
                      <a:gd name="connsiteY1" fmla="*/ 1497 h 6294"/>
                      <a:gd name="connsiteX2" fmla="*/ 4203 w 9185"/>
                      <a:gd name="connsiteY2" fmla="*/ 6053 h 6294"/>
                      <a:gd name="connsiteX3" fmla="*/ 9186 w 9185"/>
                      <a:gd name="connsiteY3" fmla="*/ 4270 h 6294"/>
                      <a:gd name="connsiteX4" fmla="*/ 4203 w 9185"/>
                      <a:gd name="connsiteY4" fmla="*/ 308 h 62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85" h="6294">
                        <a:moveTo>
                          <a:pt x="4203" y="308"/>
                        </a:moveTo>
                        <a:cubicBezTo>
                          <a:pt x="2010" y="-286"/>
                          <a:pt x="216" y="-88"/>
                          <a:pt x="17" y="1497"/>
                        </a:cubicBezTo>
                        <a:cubicBezTo>
                          <a:pt x="-183" y="3280"/>
                          <a:pt x="1412" y="5062"/>
                          <a:pt x="4203" y="6053"/>
                        </a:cubicBezTo>
                        <a:cubicBezTo>
                          <a:pt x="6595" y="6449"/>
                          <a:pt x="9186" y="6647"/>
                          <a:pt x="9186" y="4270"/>
                        </a:cubicBezTo>
                        <a:cubicBezTo>
                          <a:pt x="9186" y="2091"/>
                          <a:pt x="6595" y="1101"/>
                          <a:pt x="4203" y="30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33" name="Freeform 4232">
                    <a:extLst>
                      <a:ext uri="{FF2B5EF4-FFF2-40B4-BE49-F238E27FC236}">
                        <a16:creationId xmlns:a16="http://schemas.microsoft.com/office/drawing/2014/main" id="{61E63F26-13B0-0CBB-4E83-D119E23FB8A9}"/>
                      </a:ext>
                    </a:extLst>
                  </p:cNvPr>
                  <p:cNvSpPr/>
                  <p:nvPr/>
                </p:nvSpPr>
                <p:spPr>
                  <a:xfrm>
                    <a:off x="2209780" y="6462270"/>
                    <a:ext cx="8649" cy="6509"/>
                  </a:xfrm>
                  <a:custGeom>
                    <a:avLst/>
                    <a:gdLst>
                      <a:gd name="connsiteX0" fmla="*/ 5509 w 8649"/>
                      <a:gd name="connsiteY0" fmla="*/ 567 h 6509"/>
                      <a:gd name="connsiteX1" fmla="*/ 127 w 8649"/>
                      <a:gd name="connsiteY1" fmla="*/ 1557 h 6509"/>
                      <a:gd name="connsiteX2" fmla="*/ 3117 w 8649"/>
                      <a:gd name="connsiteY2" fmla="*/ 6113 h 6509"/>
                      <a:gd name="connsiteX3" fmla="*/ 8300 w 8649"/>
                      <a:gd name="connsiteY3" fmla="*/ 4924 h 6509"/>
                      <a:gd name="connsiteX4" fmla="*/ 5509 w 8649"/>
                      <a:gd name="connsiteY4" fmla="*/ 567 h 65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49" h="6509">
                        <a:moveTo>
                          <a:pt x="5509" y="567"/>
                        </a:moveTo>
                        <a:cubicBezTo>
                          <a:pt x="3117" y="-226"/>
                          <a:pt x="925" y="-424"/>
                          <a:pt x="127" y="1557"/>
                        </a:cubicBezTo>
                        <a:cubicBezTo>
                          <a:pt x="-471" y="3340"/>
                          <a:pt x="1124" y="4924"/>
                          <a:pt x="3117" y="6113"/>
                        </a:cubicBezTo>
                        <a:cubicBezTo>
                          <a:pt x="5708" y="6905"/>
                          <a:pt x="7502" y="6509"/>
                          <a:pt x="8300" y="4924"/>
                        </a:cubicBezTo>
                        <a:cubicBezTo>
                          <a:pt x="9296" y="3142"/>
                          <a:pt x="8100" y="1557"/>
                          <a:pt x="5509" y="5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34" name="Freeform 4233">
                    <a:extLst>
                      <a:ext uri="{FF2B5EF4-FFF2-40B4-BE49-F238E27FC236}">
                        <a16:creationId xmlns:a16="http://schemas.microsoft.com/office/drawing/2014/main" id="{9DB59272-7176-6BAE-4B36-3D88AF53B391}"/>
                      </a:ext>
                    </a:extLst>
                  </p:cNvPr>
                  <p:cNvSpPr/>
                  <p:nvPr/>
                </p:nvSpPr>
                <p:spPr>
                  <a:xfrm>
                    <a:off x="2190305" y="6499052"/>
                    <a:ext cx="8301" cy="6310"/>
                  </a:xfrm>
                  <a:custGeom>
                    <a:avLst/>
                    <a:gdLst>
                      <a:gd name="connsiteX0" fmla="*/ 4454 w 8301"/>
                      <a:gd name="connsiteY0" fmla="*/ 233 h 6310"/>
                      <a:gd name="connsiteX1" fmla="*/ 268 w 8301"/>
                      <a:gd name="connsiteY1" fmla="*/ 1422 h 6310"/>
                      <a:gd name="connsiteX2" fmla="*/ 3058 w 8301"/>
                      <a:gd name="connsiteY2" fmla="*/ 5780 h 6310"/>
                      <a:gd name="connsiteX3" fmla="*/ 8241 w 8301"/>
                      <a:gd name="connsiteY3" fmla="*/ 4591 h 6310"/>
                      <a:gd name="connsiteX4" fmla="*/ 4454 w 8301"/>
                      <a:gd name="connsiteY4" fmla="*/ 233 h 63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01" h="6310">
                        <a:moveTo>
                          <a:pt x="4454" y="233"/>
                        </a:moveTo>
                        <a:cubicBezTo>
                          <a:pt x="2461" y="-361"/>
                          <a:pt x="866" y="233"/>
                          <a:pt x="268" y="1422"/>
                        </a:cubicBezTo>
                        <a:cubicBezTo>
                          <a:pt x="-529" y="3006"/>
                          <a:pt x="467" y="4591"/>
                          <a:pt x="3058" y="5780"/>
                        </a:cubicBezTo>
                        <a:cubicBezTo>
                          <a:pt x="5650" y="6770"/>
                          <a:pt x="7842" y="6374"/>
                          <a:pt x="8241" y="4591"/>
                        </a:cubicBezTo>
                        <a:cubicBezTo>
                          <a:pt x="8640" y="2808"/>
                          <a:pt x="7045" y="1224"/>
                          <a:pt x="4454" y="23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35" name="Freeform 4234">
                    <a:extLst>
                      <a:ext uri="{FF2B5EF4-FFF2-40B4-BE49-F238E27FC236}">
                        <a16:creationId xmlns:a16="http://schemas.microsoft.com/office/drawing/2014/main" id="{E2F91C09-D728-BC90-6400-854D83E557FD}"/>
                      </a:ext>
                    </a:extLst>
                  </p:cNvPr>
                  <p:cNvSpPr/>
                  <p:nvPr/>
                </p:nvSpPr>
                <p:spPr>
                  <a:xfrm>
                    <a:off x="2180479" y="6520789"/>
                    <a:ext cx="8638" cy="5559"/>
                  </a:xfrm>
                  <a:custGeom>
                    <a:avLst/>
                    <a:gdLst>
                      <a:gd name="connsiteX0" fmla="*/ 5709 w 8638"/>
                      <a:gd name="connsiteY0" fmla="*/ 682 h 5559"/>
                      <a:gd name="connsiteX1" fmla="*/ 127 w 8638"/>
                      <a:gd name="connsiteY1" fmla="*/ 1276 h 5559"/>
                      <a:gd name="connsiteX2" fmla="*/ 3117 w 8638"/>
                      <a:gd name="connsiteY2" fmla="*/ 5040 h 5559"/>
                      <a:gd name="connsiteX3" fmla="*/ 8499 w 8638"/>
                      <a:gd name="connsiteY3" fmla="*/ 4247 h 5559"/>
                      <a:gd name="connsiteX4" fmla="*/ 5709 w 8638"/>
                      <a:gd name="connsiteY4" fmla="*/ 682 h 55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38" h="5559">
                        <a:moveTo>
                          <a:pt x="5709" y="682"/>
                        </a:moveTo>
                        <a:cubicBezTo>
                          <a:pt x="3317" y="-309"/>
                          <a:pt x="925" y="-309"/>
                          <a:pt x="127" y="1276"/>
                        </a:cubicBezTo>
                        <a:cubicBezTo>
                          <a:pt x="-471" y="2464"/>
                          <a:pt x="1124" y="3851"/>
                          <a:pt x="3117" y="5040"/>
                        </a:cubicBezTo>
                        <a:cubicBezTo>
                          <a:pt x="5310" y="5832"/>
                          <a:pt x="7702" y="5832"/>
                          <a:pt x="8499" y="4247"/>
                        </a:cubicBezTo>
                        <a:cubicBezTo>
                          <a:pt x="9097" y="2861"/>
                          <a:pt x="7702" y="1474"/>
                          <a:pt x="5709" y="6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36" name="Freeform 4235">
                    <a:extLst>
                      <a:ext uri="{FF2B5EF4-FFF2-40B4-BE49-F238E27FC236}">
                        <a16:creationId xmlns:a16="http://schemas.microsoft.com/office/drawing/2014/main" id="{F71B9D2B-D14B-2A5D-BF47-984E882D1E42}"/>
                      </a:ext>
                    </a:extLst>
                  </p:cNvPr>
                  <p:cNvSpPr/>
                  <p:nvPr/>
                </p:nvSpPr>
                <p:spPr>
                  <a:xfrm>
                    <a:off x="2079608" y="6555988"/>
                    <a:ext cx="9707" cy="5929"/>
                  </a:xfrm>
                  <a:custGeom>
                    <a:avLst/>
                    <a:gdLst>
                      <a:gd name="connsiteX0" fmla="*/ 937 w 9707"/>
                      <a:gd name="connsiteY0" fmla="*/ 1139 h 5929"/>
                      <a:gd name="connsiteX1" fmla="*/ 738 w 9707"/>
                      <a:gd name="connsiteY1" fmla="*/ 3714 h 5929"/>
                      <a:gd name="connsiteX2" fmla="*/ 7913 w 9707"/>
                      <a:gd name="connsiteY2" fmla="*/ 5893 h 5929"/>
                      <a:gd name="connsiteX3" fmla="*/ 9707 w 9707"/>
                      <a:gd name="connsiteY3" fmla="*/ 1733 h 5929"/>
                      <a:gd name="connsiteX4" fmla="*/ 937 w 9707"/>
                      <a:gd name="connsiteY4" fmla="*/ 1139 h 59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707" h="5929">
                        <a:moveTo>
                          <a:pt x="937" y="1139"/>
                        </a:moveTo>
                        <a:cubicBezTo>
                          <a:pt x="-60" y="1733"/>
                          <a:pt x="-458" y="2723"/>
                          <a:pt x="738" y="3714"/>
                        </a:cubicBezTo>
                        <a:cubicBezTo>
                          <a:pt x="2930" y="5497"/>
                          <a:pt x="5521" y="6091"/>
                          <a:pt x="7913" y="5893"/>
                        </a:cubicBezTo>
                        <a:lnTo>
                          <a:pt x="9707" y="1733"/>
                        </a:lnTo>
                        <a:cubicBezTo>
                          <a:pt x="6518" y="-248"/>
                          <a:pt x="3727" y="-644"/>
                          <a:pt x="937" y="113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37" name="Freeform 4236">
                    <a:extLst>
                      <a:ext uri="{FF2B5EF4-FFF2-40B4-BE49-F238E27FC236}">
                        <a16:creationId xmlns:a16="http://schemas.microsoft.com/office/drawing/2014/main" id="{3AD58284-0AF3-829B-42B5-6A4921FCA11F}"/>
                      </a:ext>
                    </a:extLst>
                  </p:cNvPr>
                  <p:cNvSpPr/>
                  <p:nvPr/>
                </p:nvSpPr>
                <p:spPr>
                  <a:xfrm>
                    <a:off x="2154244" y="6549892"/>
                    <a:ext cx="9146" cy="5655"/>
                  </a:xfrm>
                  <a:custGeom>
                    <a:avLst/>
                    <a:gdLst>
                      <a:gd name="connsiteX0" fmla="*/ 5234 w 9146"/>
                      <a:gd name="connsiteY0" fmla="*/ 301 h 5655"/>
                      <a:gd name="connsiteX1" fmla="*/ 51 w 9146"/>
                      <a:gd name="connsiteY1" fmla="*/ 1688 h 5655"/>
                      <a:gd name="connsiteX2" fmla="*/ 3440 w 9146"/>
                      <a:gd name="connsiteY2" fmla="*/ 5055 h 5655"/>
                      <a:gd name="connsiteX3" fmla="*/ 9021 w 9146"/>
                      <a:gd name="connsiteY3" fmla="*/ 4461 h 5655"/>
                      <a:gd name="connsiteX4" fmla="*/ 5234 w 9146"/>
                      <a:gd name="connsiteY4" fmla="*/ 301 h 56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46" h="5655">
                        <a:moveTo>
                          <a:pt x="5234" y="301"/>
                        </a:moveTo>
                        <a:cubicBezTo>
                          <a:pt x="2643" y="-293"/>
                          <a:pt x="450" y="-95"/>
                          <a:pt x="51" y="1688"/>
                        </a:cubicBezTo>
                        <a:cubicBezTo>
                          <a:pt x="-347" y="3273"/>
                          <a:pt x="1646" y="4263"/>
                          <a:pt x="3440" y="5055"/>
                        </a:cubicBezTo>
                        <a:cubicBezTo>
                          <a:pt x="5832" y="5848"/>
                          <a:pt x="8423" y="6046"/>
                          <a:pt x="9021" y="4461"/>
                        </a:cubicBezTo>
                        <a:cubicBezTo>
                          <a:pt x="9619" y="2876"/>
                          <a:pt x="8025" y="1094"/>
                          <a:pt x="5234" y="3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38" name="Freeform 4237">
                    <a:extLst>
                      <a:ext uri="{FF2B5EF4-FFF2-40B4-BE49-F238E27FC236}">
                        <a16:creationId xmlns:a16="http://schemas.microsoft.com/office/drawing/2014/main" id="{7916EF48-EC58-D521-2CFB-6FA8AB17CBF8}"/>
                      </a:ext>
                    </a:extLst>
                  </p:cNvPr>
                  <p:cNvSpPr/>
                  <p:nvPr/>
                </p:nvSpPr>
                <p:spPr>
                  <a:xfrm>
                    <a:off x="2131770" y="6578883"/>
                    <a:ext cx="9494" cy="6482"/>
                  </a:xfrm>
                  <a:custGeom>
                    <a:avLst/>
                    <a:gdLst>
                      <a:gd name="connsiteX0" fmla="*/ 200 w 9494"/>
                      <a:gd name="connsiteY0" fmla="*/ 1618 h 6482"/>
                      <a:gd name="connsiteX1" fmla="*/ 4785 w 9494"/>
                      <a:gd name="connsiteY1" fmla="*/ 6174 h 6482"/>
                      <a:gd name="connsiteX2" fmla="*/ 9369 w 9494"/>
                      <a:gd name="connsiteY2" fmla="*/ 4986 h 6482"/>
                      <a:gd name="connsiteX3" fmla="*/ 5781 w 9494"/>
                      <a:gd name="connsiteY3" fmla="*/ 628 h 6482"/>
                      <a:gd name="connsiteX4" fmla="*/ 200 w 9494"/>
                      <a:gd name="connsiteY4" fmla="*/ 1618 h 6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94" h="6482">
                        <a:moveTo>
                          <a:pt x="200" y="1618"/>
                        </a:moveTo>
                        <a:cubicBezTo>
                          <a:pt x="-597" y="3203"/>
                          <a:pt x="998" y="4986"/>
                          <a:pt x="4785" y="6174"/>
                        </a:cubicBezTo>
                        <a:cubicBezTo>
                          <a:pt x="6579" y="6768"/>
                          <a:pt x="8771" y="6570"/>
                          <a:pt x="9369" y="4986"/>
                        </a:cubicBezTo>
                        <a:cubicBezTo>
                          <a:pt x="9967" y="3401"/>
                          <a:pt x="8373" y="1618"/>
                          <a:pt x="5781" y="628"/>
                        </a:cubicBezTo>
                        <a:cubicBezTo>
                          <a:pt x="2991" y="-561"/>
                          <a:pt x="798" y="33"/>
                          <a:pt x="200" y="161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39" name="Freeform 4238">
                    <a:extLst>
                      <a:ext uri="{FF2B5EF4-FFF2-40B4-BE49-F238E27FC236}">
                        <a16:creationId xmlns:a16="http://schemas.microsoft.com/office/drawing/2014/main" id="{242C8E88-4670-E2F8-313A-3C4475C65453}"/>
                      </a:ext>
                    </a:extLst>
                  </p:cNvPr>
                  <p:cNvSpPr/>
                  <p:nvPr/>
                </p:nvSpPr>
                <p:spPr>
                  <a:xfrm>
                    <a:off x="2210583" y="6376093"/>
                    <a:ext cx="8808" cy="6292"/>
                  </a:xfrm>
                  <a:custGeom>
                    <a:avLst/>
                    <a:gdLst>
                      <a:gd name="connsiteX0" fmla="*/ 321 w 8808"/>
                      <a:gd name="connsiteY0" fmla="*/ 1170 h 6292"/>
                      <a:gd name="connsiteX1" fmla="*/ 3510 w 8808"/>
                      <a:gd name="connsiteY1" fmla="*/ 5726 h 6292"/>
                      <a:gd name="connsiteX2" fmla="*/ 8693 w 8808"/>
                      <a:gd name="connsiteY2" fmla="*/ 4735 h 6292"/>
                      <a:gd name="connsiteX3" fmla="*/ 4906 w 8808"/>
                      <a:gd name="connsiteY3" fmla="*/ 377 h 6292"/>
                      <a:gd name="connsiteX4" fmla="*/ 321 w 8808"/>
                      <a:gd name="connsiteY4" fmla="*/ 1170 h 62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08" h="6292">
                        <a:moveTo>
                          <a:pt x="321" y="1170"/>
                        </a:moveTo>
                        <a:cubicBezTo>
                          <a:pt x="-676" y="2952"/>
                          <a:pt x="720" y="4339"/>
                          <a:pt x="3510" y="5726"/>
                        </a:cubicBezTo>
                        <a:cubicBezTo>
                          <a:pt x="5902" y="6518"/>
                          <a:pt x="8095" y="6716"/>
                          <a:pt x="8693" y="4735"/>
                        </a:cubicBezTo>
                        <a:cubicBezTo>
                          <a:pt x="9291" y="2952"/>
                          <a:pt x="7497" y="1368"/>
                          <a:pt x="4906" y="377"/>
                        </a:cubicBezTo>
                        <a:cubicBezTo>
                          <a:pt x="2912" y="-217"/>
                          <a:pt x="919" y="-217"/>
                          <a:pt x="321" y="117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40" name="Freeform 4239">
                    <a:extLst>
                      <a:ext uri="{FF2B5EF4-FFF2-40B4-BE49-F238E27FC236}">
                        <a16:creationId xmlns:a16="http://schemas.microsoft.com/office/drawing/2014/main" id="{F47EDE65-D3AB-18BB-5B49-8A555060F1E8}"/>
                      </a:ext>
                    </a:extLst>
                  </p:cNvPr>
                  <p:cNvSpPr/>
                  <p:nvPr/>
                </p:nvSpPr>
                <p:spPr>
                  <a:xfrm>
                    <a:off x="2101075" y="6625467"/>
                    <a:ext cx="5001" cy="5901"/>
                  </a:xfrm>
                  <a:custGeom>
                    <a:avLst/>
                    <a:gdLst>
                      <a:gd name="connsiteX0" fmla="*/ 997 w 5001"/>
                      <a:gd name="connsiteY0" fmla="*/ 198 h 5901"/>
                      <a:gd name="connsiteX1" fmla="*/ 598 w 5001"/>
                      <a:gd name="connsiteY1" fmla="*/ 0 h 5901"/>
                      <a:gd name="connsiteX2" fmla="*/ 0 w 5001"/>
                      <a:gd name="connsiteY2" fmla="*/ 5546 h 5901"/>
                      <a:gd name="connsiteX3" fmla="*/ 4983 w 5001"/>
                      <a:gd name="connsiteY3" fmla="*/ 4358 h 5901"/>
                      <a:gd name="connsiteX4" fmla="*/ 997 w 5001"/>
                      <a:gd name="connsiteY4" fmla="*/ 198 h 5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01" h="5901">
                        <a:moveTo>
                          <a:pt x="997" y="198"/>
                        </a:moveTo>
                        <a:cubicBezTo>
                          <a:pt x="797" y="198"/>
                          <a:pt x="797" y="198"/>
                          <a:pt x="598" y="0"/>
                        </a:cubicBezTo>
                        <a:lnTo>
                          <a:pt x="0" y="5546"/>
                        </a:lnTo>
                        <a:cubicBezTo>
                          <a:pt x="2591" y="6141"/>
                          <a:pt x="4784" y="6141"/>
                          <a:pt x="4983" y="4358"/>
                        </a:cubicBezTo>
                        <a:cubicBezTo>
                          <a:pt x="5183" y="2972"/>
                          <a:pt x="3787" y="1188"/>
                          <a:pt x="997" y="19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41" name="Freeform 4240">
                    <a:extLst>
                      <a:ext uri="{FF2B5EF4-FFF2-40B4-BE49-F238E27FC236}">
                        <a16:creationId xmlns:a16="http://schemas.microsoft.com/office/drawing/2014/main" id="{ACFDDCEA-7EA4-9352-555D-F1D26148DDEF}"/>
                      </a:ext>
                    </a:extLst>
                  </p:cNvPr>
                  <p:cNvSpPr/>
                  <p:nvPr/>
                </p:nvSpPr>
                <p:spPr>
                  <a:xfrm>
                    <a:off x="2138695" y="6508738"/>
                    <a:ext cx="8542" cy="5848"/>
                  </a:xfrm>
                  <a:custGeom>
                    <a:avLst/>
                    <a:gdLst>
                      <a:gd name="connsiteX0" fmla="*/ 252 w 8542"/>
                      <a:gd name="connsiteY0" fmla="*/ 1045 h 5848"/>
                      <a:gd name="connsiteX1" fmla="*/ 2444 w 8542"/>
                      <a:gd name="connsiteY1" fmla="*/ 4809 h 5848"/>
                      <a:gd name="connsiteX2" fmla="*/ 8424 w 8542"/>
                      <a:gd name="connsiteY2" fmla="*/ 4809 h 5848"/>
                      <a:gd name="connsiteX3" fmla="*/ 6431 w 8542"/>
                      <a:gd name="connsiteY3" fmla="*/ 1045 h 5848"/>
                      <a:gd name="connsiteX4" fmla="*/ 252 w 8542"/>
                      <a:gd name="connsiteY4" fmla="*/ 1045 h 58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42" h="5848">
                        <a:moveTo>
                          <a:pt x="252" y="1045"/>
                        </a:moveTo>
                        <a:cubicBezTo>
                          <a:pt x="-546" y="2234"/>
                          <a:pt x="650" y="3818"/>
                          <a:pt x="2444" y="4809"/>
                        </a:cubicBezTo>
                        <a:cubicBezTo>
                          <a:pt x="4836" y="6195"/>
                          <a:pt x="6830" y="6195"/>
                          <a:pt x="8424" y="4809"/>
                        </a:cubicBezTo>
                        <a:cubicBezTo>
                          <a:pt x="8823" y="3422"/>
                          <a:pt x="8225" y="2036"/>
                          <a:pt x="6431" y="1045"/>
                        </a:cubicBezTo>
                        <a:cubicBezTo>
                          <a:pt x="3840" y="-143"/>
                          <a:pt x="1448" y="-540"/>
                          <a:pt x="252" y="104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42" name="Freeform 4241">
                    <a:extLst>
                      <a:ext uri="{FF2B5EF4-FFF2-40B4-BE49-F238E27FC236}">
                        <a16:creationId xmlns:a16="http://schemas.microsoft.com/office/drawing/2014/main" id="{9967FDA4-22B6-3BD1-5C18-139A56D37AE8}"/>
                      </a:ext>
                    </a:extLst>
                  </p:cNvPr>
                  <p:cNvSpPr/>
                  <p:nvPr/>
                </p:nvSpPr>
                <p:spPr>
                  <a:xfrm>
                    <a:off x="2118803" y="6544116"/>
                    <a:ext cx="9208" cy="6648"/>
                  </a:xfrm>
                  <a:custGeom>
                    <a:avLst/>
                    <a:gdLst>
                      <a:gd name="connsiteX0" fmla="*/ 8982 w 9208"/>
                      <a:gd name="connsiteY0" fmla="*/ 5483 h 6648"/>
                      <a:gd name="connsiteX1" fmla="*/ 6192 w 9208"/>
                      <a:gd name="connsiteY1" fmla="*/ 927 h 6648"/>
                      <a:gd name="connsiteX2" fmla="*/ 411 w 9208"/>
                      <a:gd name="connsiteY2" fmla="*/ 1324 h 6648"/>
                      <a:gd name="connsiteX3" fmla="*/ 3002 w 9208"/>
                      <a:gd name="connsiteY3" fmla="*/ 5880 h 6648"/>
                      <a:gd name="connsiteX4" fmla="*/ 8982 w 9208"/>
                      <a:gd name="connsiteY4" fmla="*/ 5483 h 6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08" h="6648">
                        <a:moveTo>
                          <a:pt x="8982" y="5483"/>
                        </a:moveTo>
                        <a:cubicBezTo>
                          <a:pt x="9779" y="3701"/>
                          <a:pt x="8384" y="2116"/>
                          <a:pt x="6192" y="927"/>
                        </a:cubicBezTo>
                        <a:cubicBezTo>
                          <a:pt x="3600" y="-459"/>
                          <a:pt x="1607" y="-261"/>
                          <a:pt x="411" y="1324"/>
                        </a:cubicBezTo>
                        <a:cubicBezTo>
                          <a:pt x="-586" y="2908"/>
                          <a:pt x="212" y="4691"/>
                          <a:pt x="3002" y="5880"/>
                        </a:cubicBezTo>
                        <a:cubicBezTo>
                          <a:pt x="5394" y="6870"/>
                          <a:pt x="7587" y="7068"/>
                          <a:pt x="8982" y="548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43" name="Freeform 4242">
                    <a:extLst>
                      <a:ext uri="{FF2B5EF4-FFF2-40B4-BE49-F238E27FC236}">
                        <a16:creationId xmlns:a16="http://schemas.microsoft.com/office/drawing/2014/main" id="{AFD5B50E-EA42-35AD-D2BE-6D493523FFDD}"/>
                      </a:ext>
                    </a:extLst>
                  </p:cNvPr>
                  <p:cNvSpPr/>
                  <p:nvPr/>
                </p:nvSpPr>
                <p:spPr>
                  <a:xfrm>
                    <a:off x="2112320" y="6557476"/>
                    <a:ext cx="8887" cy="5441"/>
                  </a:xfrm>
                  <a:custGeom>
                    <a:avLst/>
                    <a:gdLst>
                      <a:gd name="connsiteX0" fmla="*/ 5698 w 8887"/>
                      <a:gd name="connsiteY0" fmla="*/ 443 h 5441"/>
                      <a:gd name="connsiteX1" fmla="*/ 117 w 8887"/>
                      <a:gd name="connsiteY1" fmla="*/ 1632 h 5441"/>
                      <a:gd name="connsiteX2" fmla="*/ 3306 w 8887"/>
                      <a:gd name="connsiteY2" fmla="*/ 4999 h 5441"/>
                      <a:gd name="connsiteX3" fmla="*/ 8887 w 8887"/>
                      <a:gd name="connsiteY3" fmla="*/ 3810 h 5441"/>
                      <a:gd name="connsiteX4" fmla="*/ 5698 w 8887"/>
                      <a:gd name="connsiteY4" fmla="*/ 443 h 54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87" h="5441">
                        <a:moveTo>
                          <a:pt x="5698" y="443"/>
                        </a:moveTo>
                        <a:cubicBezTo>
                          <a:pt x="3107" y="-349"/>
                          <a:pt x="914" y="-151"/>
                          <a:pt x="117" y="1632"/>
                        </a:cubicBezTo>
                        <a:cubicBezTo>
                          <a:pt x="-481" y="3216"/>
                          <a:pt x="1313" y="4405"/>
                          <a:pt x="3306" y="4999"/>
                        </a:cubicBezTo>
                        <a:cubicBezTo>
                          <a:pt x="5897" y="5791"/>
                          <a:pt x="7891" y="5593"/>
                          <a:pt x="8887" y="3810"/>
                        </a:cubicBezTo>
                        <a:cubicBezTo>
                          <a:pt x="8887" y="2424"/>
                          <a:pt x="7691" y="1235"/>
                          <a:pt x="5698" y="44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44" name="Freeform 4243">
                    <a:extLst>
                      <a:ext uri="{FF2B5EF4-FFF2-40B4-BE49-F238E27FC236}">
                        <a16:creationId xmlns:a16="http://schemas.microsoft.com/office/drawing/2014/main" id="{63174B2A-36B7-7B7E-55E3-B1158AD75307}"/>
                      </a:ext>
                    </a:extLst>
                  </p:cNvPr>
                  <p:cNvSpPr/>
                  <p:nvPr/>
                </p:nvSpPr>
                <p:spPr>
                  <a:xfrm>
                    <a:off x="2175218" y="6378712"/>
                    <a:ext cx="8639" cy="6212"/>
                  </a:xfrm>
                  <a:custGeom>
                    <a:avLst/>
                    <a:gdLst>
                      <a:gd name="connsiteX0" fmla="*/ 8578 w 8639"/>
                      <a:gd name="connsiteY0" fmla="*/ 4493 h 6212"/>
                      <a:gd name="connsiteX1" fmla="*/ 5787 w 8639"/>
                      <a:gd name="connsiteY1" fmla="*/ 927 h 6212"/>
                      <a:gd name="connsiteX2" fmla="*/ 206 w 8639"/>
                      <a:gd name="connsiteY2" fmla="*/ 1323 h 6212"/>
                      <a:gd name="connsiteX3" fmla="*/ 3595 w 8639"/>
                      <a:gd name="connsiteY3" fmla="*/ 5681 h 6212"/>
                      <a:gd name="connsiteX4" fmla="*/ 8578 w 8639"/>
                      <a:gd name="connsiteY4" fmla="*/ 4493 h 6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39" h="6212">
                        <a:moveTo>
                          <a:pt x="8578" y="4493"/>
                        </a:moveTo>
                        <a:cubicBezTo>
                          <a:pt x="8977" y="3106"/>
                          <a:pt x="7382" y="1720"/>
                          <a:pt x="5787" y="927"/>
                        </a:cubicBezTo>
                        <a:cubicBezTo>
                          <a:pt x="3196" y="-459"/>
                          <a:pt x="1004" y="-261"/>
                          <a:pt x="206" y="1323"/>
                        </a:cubicBezTo>
                        <a:cubicBezTo>
                          <a:pt x="-591" y="2908"/>
                          <a:pt x="1004" y="4691"/>
                          <a:pt x="3595" y="5681"/>
                        </a:cubicBezTo>
                        <a:cubicBezTo>
                          <a:pt x="6186" y="6672"/>
                          <a:pt x="8179" y="6276"/>
                          <a:pt x="8578" y="44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45" name="Freeform 4244">
                    <a:extLst>
                      <a:ext uri="{FF2B5EF4-FFF2-40B4-BE49-F238E27FC236}">
                        <a16:creationId xmlns:a16="http://schemas.microsoft.com/office/drawing/2014/main" id="{C5A70BEC-74DB-F0F8-F839-207FA9A35E3C}"/>
                      </a:ext>
                    </a:extLst>
                  </p:cNvPr>
                  <p:cNvSpPr/>
                  <p:nvPr/>
                </p:nvSpPr>
                <p:spPr>
                  <a:xfrm>
                    <a:off x="2184642" y="6358320"/>
                    <a:ext cx="7601" cy="6068"/>
                  </a:xfrm>
                  <a:custGeom>
                    <a:avLst/>
                    <a:gdLst>
                      <a:gd name="connsiteX0" fmla="*/ 7525 w 7601"/>
                      <a:gd name="connsiteY0" fmla="*/ 4284 h 6068"/>
                      <a:gd name="connsiteX1" fmla="*/ 4735 w 7601"/>
                      <a:gd name="connsiteY1" fmla="*/ 520 h 6068"/>
                      <a:gd name="connsiteX2" fmla="*/ 150 w 7601"/>
                      <a:gd name="connsiteY2" fmla="*/ 1313 h 6068"/>
                      <a:gd name="connsiteX3" fmla="*/ 3539 w 7601"/>
                      <a:gd name="connsiteY3" fmla="*/ 5869 h 6068"/>
                      <a:gd name="connsiteX4" fmla="*/ 7525 w 7601"/>
                      <a:gd name="connsiteY4" fmla="*/ 4284 h 60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01" h="6068">
                        <a:moveTo>
                          <a:pt x="7525" y="4284"/>
                        </a:moveTo>
                        <a:cubicBezTo>
                          <a:pt x="7924" y="2699"/>
                          <a:pt x="6728" y="1313"/>
                          <a:pt x="4735" y="520"/>
                        </a:cubicBezTo>
                        <a:cubicBezTo>
                          <a:pt x="2742" y="-272"/>
                          <a:pt x="748" y="-272"/>
                          <a:pt x="150" y="1313"/>
                        </a:cubicBezTo>
                        <a:cubicBezTo>
                          <a:pt x="-448" y="3096"/>
                          <a:pt x="748" y="4878"/>
                          <a:pt x="3539" y="5869"/>
                        </a:cubicBezTo>
                        <a:cubicBezTo>
                          <a:pt x="5732" y="6463"/>
                          <a:pt x="6927" y="5671"/>
                          <a:pt x="7525" y="428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46" name="Freeform 4245">
                    <a:extLst>
                      <a:ext uri="{FF2B5EF4-FFF2-40B4-BE49-F238E27FC236}">
                        <a16:creationId xmlns:a16="http://schemas.microsoft.com/office/drawing/2014/main" id="{179E2F5C-6167-F6F1-374E-4A5B906F9B40}"/>
                      </a:ext>
                    </a:extLst>
                  </p:cNvPr>
                  <p:cNvSpPr/>
                  <p:nvPr/>
                </p:nvSpPr>
                <p:spPr>
                  <a:xfrm>
                    <a:off x="2105261" y="6591198"/>
                    <a:ext cx="1388" cy="3565"/>
                  </a:xfrm>
                  <a:custGeom>
                    <a:avLst/>
                    <a:gdLst>
                      <a:gd name="connsiteX0" fmla="*/ 0 w 1388"/>
                      <a:gd name="connsiteY0" fmla="*/ 3565 h 3565"/>
                      <a:gd name="connsiteX1" fmla="*/ 1196 w 1388"/>
                      <a:gd name="connsiteY1" fmla="*/ 2773 h 3565"/>
                      <a:gd name="connsiteX2" fmla="*/ 399 w 1388"/>
                      <a:gd name="connsiteY2" fmla="*/ 0 h 3565"/>
                      <a:gd name="connsiteX3" fmla="*/ 0 w 1388"/>
                      <a:gd name="connsiteY3" fmla="*/ 3565 h 3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88" h="3565">
                        <a:moveTo>
                          <a:pt x="0" y="3565"/>
                        </a:moveTo>
                        <a:cubicBezTo>
                          <a:pt x="399" y="3367"/>
                          <a:pt x="797" y="3169"/>
                          <a:pt x="1196" y="2773"/>
                        </a:cubicBezTo>
                        <a:cubicBezTo>
                          <a:pt x="1595" y="1783"/>
                          <a:pt x="1395" y="792"/>
                          <a:pt x="399" y="0"/>
                        </a:cubicBezTo>
                        <a:lnTo>
                          <a:pt x="0" y="3565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47" name="Freeform 4246">
                    <a:extLst>
                      <a:ext uri="{FF2B5EF4-FFF2-40B4-BE49-F238E27FC236}">
                        <a16:creationId xmlns:a16="http://schemas.microsoft.com/office/drawing/2014/main" id="{DD86090B-6E5A-CE68-C1C0-D4F078F942DF}"/>
                      </a:ext>
                    </a:extLst>
                  </p:cNvPr>
                  <p:cNvSpPr/>
                  <p:nvPr/>
                </p:nvSpPr>
                <p:spPr>
                  <a:xfrm>
                    <a:off x="2112636" y="6529394"/>
                    <a:ext cx="5098" cy="5774"/>
                  </a:xfrm>
                  <a:custGeom>
                    <a:avLst/>
                    <a:gdLst>
                      <a:gd name="connsiteX0" fmla="*/ 4983 w 5098"/>
                      <a:gd name="connsiteY0" fmla="*/ 4556 h 5774"/>
                      <a:gd name="connsiteX1" fmla="*/ 1196 w 5098"/>
                      <a:gd name="connsiteY1" fmla="*/ 198 h 5774"/>
                      <a:gd name="connsiteX2" fmla="*/ 598 w 5098"/>
                      <a:gd name="connsiteY2" fmla="*/ 0 h 5774"/>
                      <a:gd name="connsiteX3" fmla="*/ 0 w 5098"/>
                      <a:gd name="connsiteY3" fmla="*/ 5348 h 5774"/>
                      <a:gd name="connsiteX4" fmla="*/ 598 w 5098"/>
                      <a:gd name="connsiteY4" fmla="*/ 5546 h 5774"/>
                      <a:gd name="connsiteX5" fmla="*/ 4983 w 5098"/>
                      <a:gd name="connsiteY5" fmla="*/ 4556 h 57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098" h="5774">
                        <a:moveTo>
                          <a:pt x="4983" y="4556"/>
                        </a:moveTo>
                        <a:cubicBezTo>
                          <a:pt x="5581" y="2773"/>
                          <a:pt x="3787" y="990"/>
                          <a:pt x="1196" y="198"/>
                        </a:cubicBezTo>
                        <a:cubicBezTo>
                          <a:pt x="997" y="198"/>
                          <a:pt x="797" y="0"/>
                          <a:pt x="598" y="0"/>
                        </a:cubicBezTo>
                        <a:lnTo>
                          <a:pt x="0" y="5348"/>
                        </a:lnTo>
                        <a:cubicBezTo>
                          <a:pt x="199" y="5348"/>
                          <a:pt x="399" y="5546"/>
                          <a:pt x="598" y="5546"/>
                        </a:cubicBezTo>
                        <a:cubicBezTo>
                          <a:pt x="2392" y="5942"/>
                          <a:pt x="4584" y="5942"/>
                          <a:pt x="4983" y="455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48" name="Freeform 4247">
                    <a:extLst>
                      <a:ext uri="{FF2B5EF4-FFF2-40B4-BE49-F238E27FC236}">
                        <a16:creationId xmlns:a16="http://schemas.microsoft.com/office/drawing/2014/main" id="{55F27AFC-959E-386B-3F2A-2A2C50EC1FA8}"/>
                      </a:ext>
                    </a:extLst>
                  </p:cNvPr>
                  <p:cNvSpPr/>
                  <p:nvPr/>
                </p:nvSpPr>
                <p:spPr>
                  <a:xfrm>
                    <a:off x="2146101" y="6420418"/>
                    <a:ext cx="12236" cy="6513"/>
                  </a:xfrm>
                  <a:custGeom>
                    <a:avLst/>
                    <a:gdLst>
                      <a:gd name="connsiteX0" fmla="*/ 7795 w 12236"/>
                      <a:gd name="connsiteY0" fmla="*/ 6168 h 6513"/>
                      <a:gd name="connsiteX1" fmla="*/ 11582 w 12236"/>
                      <a:gd name="connsiteY1" fmla="*/ 5772 h 6513"/>
                      <a:gd name="connsiteX2" fmla="*/ 8592 w 12236"/>
                      <a:gd name="connsiteY2" fmla="*/ 622 h 6513"/>
                      <a:gd name="connsiteX3" fmla="*/ 5005 w 12236"/>
                      <a:gd name="connsiteY3" fmla="*/ 424 h 6513"/>
                      <a:gd name="connsiteX4" fmla="*/ 21 w 12236"/>
                      <a:gd name="connsiteY4" fmla="*/ 2999 h 6513"/>
                      <a:gd name="connsiteX5" fmla="*/ 3410 w 12236"/>
                      <a:gd name="connsiteY5" fmla="*/ 6366 h 6513"/>
                      <a:gd name="connsiteX6" fmla="*/ 7795 w 12236"/>
                      <a:gd name="connsiteY6" fmla="*/ 6168 h 65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236" h="6513">
                        <a:moveTo>
                          <a:pt x="7795" y="6168"/>
                        </a:moveTo>
                        <a:cubicBezTo>
                          <a:pt x="9390" y="6763"/>
                          <a:pt x="10785" y="6564"/>
                          <a:pt x="11582" y="5772"/>
                        </a:cubicBezTo>
                        <a:cubicBezTo>
                          <a:pt x="13376" y="3791"/>
                          <a:pt x="11184" y="1810"/>
                          <a:pt x="8592" y="622"/>
                        </a:cubicBezTo>
                        <a:cubicBezTo>
                          <a:pt x="7197" y="-171"/>
                          <a:pt x="5802" y="-171"/>
                          <a:pt x="5005" y="424"/>
                        </a:cubicBezTo>
                        <a:cubicBezTo>
                          <a:pt x="1815" y="-369"/>
                          <a:pt x="221" y="820"/>
                          <a:pt x="21" y="2999"/>
                        </a:cubicBezTo>
                        <a:cubicBezTo>
                          <a:pt x="-178" y="4385"/>
                          <a:pt x="1018" y="5772"/>
                          <a:pt x="3410" y="6366"/>
                        </a:cubicBezTo>
                        <a:cubicBezTo>
                          <a:pt x="5204" y="6564"/>
                          <a:pt x="6599" y="6564"/>
                          <a:pt x="7795" y="61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49" name="Freeform 4248">
                    <a:extLst>
                      <a:ext uri="{FF2B5EF4-FFF2-40B4-BE49-F238E27FC236}">
                        <a16:creationId xmlns:a16="http://schemas.microsoft.com/office/drawing/2014/main" id="{722E76BF-918C-5AAC-E2E3-4ED850EC3504}"/>
                      </a:ext>
                    </a:extLst>
                  </p:cNvPr>
                  <p:cNvSpPr/>
                  <p:nvPr/>
                </p:nvSpPr>
                <p:spPr>
                  <a:xfrm>
                    <a:off x="2116641" y="6502892"/>
                    <a:ext cx="8188" cy="5858"/>
                  </a:xfrm>
                  <a:custGeom>
                    <a:avLst/>
                    <a:gdLst>
                      <a:gd name="connsiteX0" fmla="*/ 7755 w 8188"/>
                      <a:gd name="connsiteY0" fmla="*/ 4910 h 5858"/>
                      <a:gd name="connsiteX1" fmla="*/ 4965 w 8188"/>
                      <a:gd name="connsiteY1" fmla="*/ 552 h 5858"/>
                      <a:gd name="connsiteX2" fmla="*/ 380 w 8188"/>
                      <a:gd name="connsiteY2" fmla="*/ 948 h 5858"/>
                      <a:gd name="connsiteX3" fmla="*/ 2971 w 8188"/>
                      <a:gd name="connsiteY3" fmla="*/ 5306 h 5858"/>
                      <a:gd name="connsiteX4" fmla="*/ 7755 w 8188"/>
                      <a:gd name="connsiteY4" fmla="*/ 4910 h 58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88" h="5858">
                        <a:moveTo>
                          <a:pt x="7755" y="4910"/>
                        </a:moveTo>
                        <a:cubicBezTo>
                          <a:pt x="8951" y="3127"/>
                          <a:pt x="7556" y="1741"/>
                          <a:pt x="4965" y="552"/>
                        </a:cubicBezTo>
                        <a:cubicBezTo>
                          <a:pt x="2971" y="-240"/>
                          <a:pt x="1178" y="-240"/>
                          <a:pt x="380" y="948"/>
                        </a:cubicBezTo>
                        <a:cubicBezTo>
                          <a:pt x="-616" y="2533"/>
                          <a:pt x="380" y="4118"/>
                          <a:pt x="2971" y="5306"/>
                        </a:cubicBezTo>
                        <a:cubicBezTo>
                          <a:pt x="5164" y="6099"/>
                          <a:pt x="6958" y="6099"/>
                          <a:pt x="7755" y="491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50" name="Freeform 4249">
                    <a:extLst>
                      <a:ext uri="{FF2B5EF4-FFF2-40B4-BE49-F238E27FC236}">
                        <a16:creationId xmlns:a16="http://schemas.microsoft.com/office/drawing/2014/main" id="{B3048B8F-58EC-0300-9B25-C402091B4DCF}"/>
                      </a:ext>
                    </a:extLst>
                  </p:cNvPr>
                  <p:cNvSpPr/>
                  <p:nvPr/>
                </p:nvSpPr>
                <p:spPr>
                  <a:xfrm>
                    <a:off x="2150508" y="6474942"/>
                    <a:ext cx="8079" cy="5650"/>
                  </a:xfrm>
                  <a:custGeom>
                    <a:avLst/>
                    <a:gdLst>
                      <a:gd name="connsiteX0" fmla="*/ 3389 w 8079"/>
                      <a:gd name="connsiteY0" fmla="*/ 5326 h 5650"/>
                      <a:gd name="connsiteX1" fmla="*/ 7973 w 8079"/>
                      <a:gd name="connsiteY1" fmla="*/ 4534 h 5650"/>
                      <a:gd name="connsiteX2" fmla="*/ 3986 w 8079"/>
                      <a:gd name="connsiteY2" fmla="*/ 176 h 5650"/>
                      <a:gd name="connsiteX3" fmla="*/ 0 w 8079"/>
                      <a:gd name="connsiteY3" fmla="*/ 1959 h 5650"/>
                      <a:gd name="connsiteX4" fmla="*/ 3389 w 8079"/>
                      <a:gd name="connsiteY4" fmla="*/ 5326 h 5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79" h="5650">
                        <a:moveTo>
                          <a:pt x="3389" y="5326"/>
                        </a:moveTo>
                        <a:cubicBezTo>
                          <a:pt x="5382" y="5920"/>
                          <a:pt x="7574" y="5722"/>
                          <a:pt x="7973" y="4534"/>
                        </a:cubicBezTo>
                        <a:cubicBezTo>
                          <a:pt x="8571" y="2751"/>
                          <a:pt x="6578" y="968"/>
                          <a:pt x="3986" y="176"/>
                        </a:cubicBezTo>
                        <a:cubicBezTo>
                          <a:pt x="1993" y="-418"/>
                          <a:pt x="598" y="572"/>
                          <a:pt x="0" y="1959"/>
                        </a:cubicBezTo>
                        <a:cubicBezTo>
                          <a:pt x="199" y="3345"/>
                          <a:pt x="1196" y="4732"/>
                          <a:pt x="3389" y="532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51" name="Freeform 4250">
                    <a:extLst>
                      <a:ext uri="{FF2B5EF4-FFF2-40B4-BE49-F238E27FC236}">
                        <a16:creationId xmlns:a16="http://schemas.microsoft.com/office/drawing/2014/main" id="{9B2449AF-9BE6-E9B0-1A63-4B4A984B2510}"/>
                      </a:ext>
                    </a:extLst>
                  </p:cNvPr>
                  <p:cNvSpPr/>
                  <p:nvPr/>
                </p:nvSpPr>
                <p:spPr>
                  <a:xfrm>
                    <a:off x="2167974" y="6428641"/>
                    <a:ext cx="8693" cy="6604"/>
                  </a:xfrm>
                  <a:custGeom>
                    <a:avLst/>
                    <a:gdLst>
                      <a:gd name="connsiteX0" fmla="*/ 3464 w 8693"/>
                      <a:gd name="connsiteY0" fmla="*/ 5869 h 6604"/>
                      <a:gd name="connsiteX1" fmla="*/ 8646 w 8693"/>
                      <a:gd name="connsiteY1" fmla="*/ 4878 h 6604"/>
                      <a:gd name="connsiteX2" fmla="*/ 4460 w 8693"/>
                      <a:gd name="connsiteY2" fmla="*/ 520 h 6604"/>
                      <a:gd name="connsiteX3" fmla="*/ 75 w 8693"/>
                      <a:gd name="connsiteY3" fmla="*/ 1313 h 6604"/>
                      <a:gd name="connsiteX4" fmla="*/ 3464 w 8693"/>
                      <a:gd name="connsiteY4" fmla="*/ 5869 h 66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93" h="6604">
                        <a:moveTo>
                          <a:pt x="3464" y="5869"/>
                        </a:moveTo>
                        <a:cubicBezTo>
                          <a:pt x="6254" y="7057"/>
                          <a:pt x="8248" y="6859"/>
                          <a:pt x="8646" y="4878"/>
                        </a:cubicBezTo>
                        <a:cubicBezTo>
                          <a:pt x="9045" y="2898"/>
                          <a:pt x="6852" y="1313"/>
                          <a:pt x="4460" y="520"/>
                        </a:cubicBezTo>
                        <a:cubicBezTo>
                          <a:pt x="2467" y="-272"/>
                          <a:pt x="673" y="-272"/>
                          <a:pt x="75" y="1313"/>
                        </a:cubicBezTo>
                        <a:cubicBezTo>
                          <a:pt x="-323" y="3096"/>
                          <a:pt x="872" y="4680"/>
                          <a:pt x="3464" y="586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52" name="Freeform 4251">
                    <a:extLst>
                      <a:ext uri="{FF2B5EF4-FFF2-40B4-BE49-F238E27FC236}">
                        <a16:creationId xmlns:a16="http://schemas.microsoft.com/office/drawing/2014/main" id="{AE9C2D5A-3D93-03F1-1E6F-ACCBF3B123E2}"/>
                      </a:ext>
                    </a:extLst>
                  </p:cNvPr>
                  <p:cNvSpPr/>
                  <p:nvPr/>
                </p:nvSpPr>
                <p:spPr>
                  <a:xfrm>
                    <a:off x="2182474" y="6456225"/>
                    <a:ext cx="7924" cy="5411"/>
                  </a:xfrm>
                  <a:custGeom>
                    <a:avLst/>
                    <a:gdLst>
                      <a:gd name="connsiteX0" fmla="*/ 2916 w 7924"/>
                      <a:gd name="connsiteY0" fmla="*/ 5027 h 5411"/>
                      <a:gd name="connsiteX1" fmla="*/ 7900 w 7924"/>
                      <a:gd name="connsiteY1" fmla="*/ 3839 h 5411"/>
                      <a:gd name="connsiteX2" fmla="*/ 4910 w 7924"/>
                      <a:gd name="connsiteY2" fmla="*/ 273 h 5411"/>
                      <a:gd name="connsiteX3" fmla="*/ 325 w 7924"/>
                      <a:gd name="connsiteY3" fmla="*/ 1263 h 5411"/>
                      <a:gd name="connsiteX4" fmla="*/ 2916 w 7924"/>
                      <a:gd name="connsiteY4" fmla="*/ 5027 h 5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24" h="5411">
                        <a:moveTo>
                          <a:pt x="2916" y="5027"/>
                        </a:moveTo>
                        <a:cubicBezTo>
                          <a:pt x="4910" y="5423"/>
                          <a:pt x="7501" y="6017"/>
                          <a:pt x="7900" y="3839"/>
                        </a:cubicBezTo>
                        <a:cubicBezTo>
                          <a:pt x="8099" y="2452"/>
                          <a:pt x="7102" y="867"/>
                          <a:pt x="4910" y="273"/>
                        </a:cubicBezTo>
                        <a:cubicBezTo>
                          <a:pt x="2916" y="-321"/>
                          <a:pt x="1122" y="75"/>
                          <a:pt x="325" y="1263"/>
                        </a:cubicBezTo>
                        <a:cubicBezTo>
                          <a:pt x="-472" y="2452"/>
                          <a:pt x="126" y="3839"/>
                          <a:pt x="2916" y="50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53" name="Freeform 4252">
                    <a:extLst>
                      <a:ext uri="{FF2B5EF4-FFF2-40B4-BE49-F238E27FC236}">
                        <a16:creationId xmlns:a16="http://schemas.microsoft.com/office/drawing/2014/main" id="{4C6E1AA4-D025-D88A-F39F-2FE13C00A57C}"/>
                      </a:ext>
                    </a:extLst>
                  </p:cNvPr>
                  <p:cNvSpPr/>
                  <p:nvPr/>
                </p:nvSpPr>
                <p:spPr>
                  <a:xfrm>
                    <a:off x="2169304" y="6497701"/>
                    <a:ext cx="9058" cy="6028"/>
                  </a:xfrm>
                  <a:custGeom>
                    <a:avLst/>
                    <a:gdLst>
                      <a:gd name="connsiteX0" fmla="*/ 5722 w 9058"/>
                      <a:gd name="connsiteY0" fmla="*/ 593 h 6028"/>
                      <a:gd name="connsiteX1" fmla="*/ 140 w 9058"/>
                      <a:gd name="connsiteY1" fmla="*/ 1583 h 6028"/>
                      <a:gd name="connsiteX2" fmla="*/ 2732 w 9058"/>
                      <a:gd name="connsiteY2" fmla="*/ 5149 h 6028"/>
                      <a:gd name="connsiteX3" fmla="*/ 8712 w 9058"/>
                      <a:gd name="connsiteY3" fmla="*/ 4951 h 6028"/>
                      <a:gd name="connsiteX4" fmla="*/ 5722 w 9058"/>
                      <a:gd name="connsiteY4" fmla="*/ 593 h 60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8" h="6028">
                        <a:moveTo>
                          <a:pt x="5722" y="593"/>
                        </a:moveTo>
                        <a:cubicBezTo>
                          <a:pt x="3130" y="-398"/>
                          <a:pt x="938" y="-199"/>
                          <a:pt x="140" y="1583"/>
                        </a:cubicBezTo>
                        <a:cubicBezTo>
                          <a:pt x="-457" y="2970"/>
                          <a:pt x="938" y="4158"/>
                          <a:pt x="2732" y="5149"/>
                        </a:cubicBezTo>
                        <a:cubicBezTo>
                          <a:pt x="5124" y="5941"/>
                          <a:pt x="7715" y="6734"/>
                          <a:pt x="8712" y="4951"/>
                        </a:cubicBezTo>
                        <a:cubicBezTo>
                          <a:pt x="9708" y="3168"/>
                          <a:pt x="8512" y="1583"/>
                          <a:pt x="5722" y="5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54" name="Freeform 4253">
                    <a:extLst>
                      <a:ext uri="{FF2B5EF4-FFF2-40B4-BE49-F238E27FC236}">
                        <a16:creationId xmlns:a16="http://schemas.microsoft.com/office/drawing/2014/main" id="{F079F95A-5527-7BBD-4080-0CB009982D69}"/>
                      </a:ext>
                    </a:extLst>
                  </p:cNvPr>
                  <p:cNvSpPr/>
                  <p:nvPr/>
                </p:nvSpPr>
                <p:spPr>
                  <a:xfrm>
                    <a:off x="2191123" y="6435898"/>
                    <a:ext cx="18360" cy="20599"/>
                  </a:xfrm>
                  <a:custGeom>
                    <a:avLst/>
                    <a:gdLst>
                      <a:gd name="connsiteX0" fmla="*/ 15196 w 18360"/>
                      <a:gd name="connsiteY0" fmla="*/ 6140 h 20599"/>
                      <a:gd name="connsiteX1" fmla="*/ 16990 w 18360"/>
                      <a:gd name="connsiteY1" fmla="*/ 5149 h 20599"/>
                      <a:gd name="connsiteX2" fmla="*/ 14399 w 18360"/>
                      <a:gd name="connsiteY2" fmla="*/ 593 h 20599"/>
                      <a:gd name="connsiteX3" fmla="*/ 9814 w 18360"/>
                      <a:gd name="connsiteY3" fmla="*/ 1583 h 20599"/>
                      <a:gd name="connsiteX4" fmla="*/ 12405 w 18360"/>
                      <a:gd name="connsiteY4" fmla="*/ 5743 h 20599"/>
                      <a:gd name="connsiteX5" fmla="*/ 13003 w 18360"/>
                      <a:gd name="connsiteY5" fmla="*/ 5941 h 20599"/>
                      <a:gd name="connsiteX6" fmla="*/ 10412 w 18360"/>
                      <a:gd name="connsiteY6" fmla="*/ 10893 h 20599"/>
                      <a:gd name="connsiteX7" fmla="*/ 6824 w 18360"/>
                      <a:gd name="connsiteY7" fmla="*/ 11686 h 20599"/>
                      <a:gd name="connsiteX8" fmla="*/ 5230 w 18360"/>
                      <a:gd name="connsiteY8" fmla="*/ 11092 h 20599"/>
                      <a:gd name="connsiteX9" fmla="*/ 47 w 18360"/>
                      <a:gd name="connsiteY9" fmla="*/ 12874 h 20599"/>
                      <a:gd name="connsiteX10" fmla="*/ 4233 w 18360"/>
                      <a:gd name="connsiteY10" fmla="*/ 17430 h 20599"/>
                      <a:gd name="connsiteX11" fmla="*/ 4632 w 18360"/>
                      <a:gd name="connsiteY11" fmla="*/ 17430 h 20599"/>
                      <a:gd name="connsiteX12" fmla="*/ 7024 w 18360"/>
                      <a:gd name="connsiteY12" fmla="*/ 19411 h 20599"/>
                      <a:gd name="connsiteX13" fmla="*/ 12405 w 18360"/>
                      <a:gd name="connsiteY13" fmla="*/ 20600 h 20599"/>
                      <a:gd name="connsiteX14" fmla="*/ 14598 w 18360"/>
                      <a:gd name="connsiteY14" fmla="*/ 17034 h 20599"/>
                      <a:gd name="connsiteX15" fmla="*/ 12007 w 18360"/>
                      <a:gd name="connsiteY15" fmla="*/ 12874 h 20599"/>
                      <a:gd name="connsiteX16" fmla="*/ 12007 w 18360"/>
                      <a:gd name="connsiteY16" fmla="*/ 12874 h 20599"/>
                      <a:gd name="connsiteX17" fmla="*/ 17986 w 18360"/>
                      <a:gd name="connsiteY17" fmla="*/ 8714 h 20599"/>
                      <a:gd name="connsiteX18" fmla="*/ 15196 w 18360"/>
                      <a:gd name="connsiteY18" fmla="*/ 6140 h 205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8360" h="20599">
                        <a:moveTo>
                          <a:pt x="15196" y="6140"/>
                        </a:moveTo>
                        <a:cubicBezTo>
                          <a:pt x="15993" y="5941"/>
                          <a:pt x="16591" y="5743"/>
                          <a:pt x="16990" y="5149"/>
                        </a:cubicBezTo>
                        <a:cubicBezTo>
                          <a:pt x="17986" y="3366"/>
                          <a:pt x="16591" y="1782"/>
                          <a:pt x="14399" y="593"/>
                        </a:cubicBezTo>
                        <a:cubicBezTo>
                          <a:pt x="12605" y="-397"/>
                          <a:pt x="10811" y="-199"/>
                          <a:pt x="9814" y="1583"/>
                        </a:cubicBezTo>
                        <a:cubicBezTo>
                          <a:pt x="8817" y="2970"/>
                          <a:pt x="9814" y="4753"/>
                          <a:pt x="12405" y="5743"/>
                        </a:cubicBezTo>
                        <a:lnTo>
                          <a:pt x="13003" y="5941"/>
                        </a:lnTo>
                        <a:cubicBezTo>
                          <a:pt x="9216" y="6140"/>
                          <a:pt x="9615" y="8319"/>
                          <a:pt x="10412" y="10893"/>
                        </a:cubicBezTo>
                        <a:cubicBezTo>
                          <a:pt x="9017" y="10893"/>
                          <a:pt x="7821" y="11092"/>
                          <a:pt x="6824" y="11686"/>
                        </a:cubicBezTo>
                        <a:cubicBezTo>
                          <a:pt x="6426" y="11488"/>
                          <a:pt x="5827" y="11290"/>
                          <a:pt x="5230" y="11092"/>
                        </a:cubicBezTo>
                        <a:cubicBezTo>
                          <a:pt x="2439" y="10299"/>
                          <a:pt x="446" y="10893"/>
                          <a:pt x="47" y="12874"/>
                        </a:cubicBezTo>
                        <a:cubicBezTo>
                          <a:pt x="-352" y="14657"/>
                          <a:pt x="1841" y="16242"/>
                          <a:pt x="4233" y="17430"/>
                        </a:cubicBezTo>
                        <a:lnTo>
                          <a:pt x="4632" y="17430"/>
                        </a:lnTo>
                        <a:cubicBezTo>
                          <a:pt x="5230" y="18223"/>
                          <a:pt x="6027" y="18817"/>
                          <a:pt x="7024" y="19411"/>
                        </a:cubicBezTo>
                        <a:cubicBezTo>
                          <a:pt x="8618" y="20204"/>
                          <a:pt x="10811" y="20600"/>
                          <a:pt x="12405" y="20600"/>
                        </a:cubicBezTo>
                        <a:cubicBezTo>
                          <a:pt x="14997" y="20600"/>
                          <a:pt x="15595" y="19015"/>
                          <a:pt x="14598" y="17034"/>
                        </a:cubicBezTo>
                        <a:cubicBezTo>
                          <a:pt x="14000" y="15648"/>
                          <a:pt x="13003" y="14261"/>
                          <a:pt x="12007" y="12874"/>
                        </a:cubicBezTo>
                        <a:lnTo>
                          <a:pt x="12007" y="12874"/>
                        </a:lnTo>
                        <a:cubicBezTo>
                          <a:pt x="15794" y="12874"/>
                          <a:pt x="19581" y="12874"/>
                          <a:pt x="17986" y="8714"/>
                        </a:cubicBezTo>
                        <a:cubicBezTo>
                          <a:pt x="17588" y="7526"/>
                          <a:pt x="16591" y="6535"/>
                          <a:pt x="15196" y="61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55" name="Freeform 4254">
                    <a:extLst>
                      <a:ext uri="{FF2B5EF4-FFF2-40B4-BE49-F238E27FC236}">
                        <a16:creationId xmlns:a16="http://schemas.microsoft.com/office/drawing/2014/main" id="{5D71945A-DA30-6983-73E4-2CB7983C0392}"/>
                      </a:ext>
                    </a:extLst>
                  </p:cNvPr>
                  <p:cNvSpPr/>
                  <p:nvPr/>
                </p:nvSpPr>
                <p:spPr>
                  <a:xfrm>
                    <a:off x="2124321" y="6627646"/>
                    <a:ext cx="14179" cy="14312"/>
                  </a:xfrm>
                  <a:custGeom>
                    <a:avLst/>
                    <a:gdLst>
                      <a:gd name="connsiteX0" fmla="*/ 9045 w 14179"/>
                      <a:gd name="connsiteY0" fmla="*/ 0 h 14312"/>
                      <a:gd name="connsiteX1" fmla="*/ 6255 w 14179"/>
                      <a:gd name="connsiteY1" fmla="*/ 4952 h 14312"/>
                      <a:gd name="connsiteX2" fmla="*/ 76 w 14179"/>
                      <a:gd name="connsiteY2" fmla="*/ 8716 h 14312"/>
                      <a:gd name="connsiteX3" fmla="*/ 3265 w 14179"/>
                      <a:gd name="connsiteY3" fmla="*/ 13272 h 14312"/>
                      <a:gd name="connsiteX4" fmla="*/ 8647 w 14179"/>
                      <a:gd name="connsiteY4" fmla="*/ 14262 h 14312"/>
                      <a:gd name="connsiteX5" fmla="*/ 10640 w 14179"/>
                      <a:gd name="connsiteY5" fmla="*/ 10697 h 14312"/>
                      <a:gd name="connsiteX6" fmla="*/ 8049 w 14179"/>
                      <a:gd name="connsiteY6" fmla="*/ 6735 h 14312"/>
                      <a:gd name="connsiteX7" fmla="*/ 8049 w 14179"/>
                      <a:gd name="connsiteY7" fmla="*/ 6735 h 14312"/>
                      <a:gd name="connsiteX8" fmla="*/ 13630 w 14179"/>
                      <a:gd name="connsiteY8" fmla="*/ 2575 h 14312"/>
                      <a:gd name="connsiteX9" fmla="*/ 9045 w 14179"/>
                      <a:gd name="connsiteY9" fmla="*/ 0 h 143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4179" h="14312">
                        <a:moveTo>
                          <a:pt x="9045" y="0"/>
                        </a:moveTo>
                        <a:cubicBezTo>
                          <a:pt x="4660" y="0"/>
                          <a:pt x="5059" y="2377"/>
                          <a:pt x="6255" y="4952"/>
                        </a:cubicBezTo>
                        <a:cubicBezTo>
                          <a:pt x="2866" y="5150"/>
                          <a:pt x="674" y="6339"/>
                          <a:pt x="76" y="8716"/>
                        </a:cubicBezTo>
                        <a:cubicBezTo>
                          <a:pt x="-323" y="10499"/>
                          <a:pt x="873" y="12083"/>
                          <a:pt x="3265" y="13272"/>
                        </a:cubicBezTo>
                        <a:cubicBezTo>
                          <a:pt x="4859" y="14064"/>
                          <a:pt x="7052" y="14460"/>
                          <a:pt x="8647" y="14262"/>
                        </a:cubicBezTo>
                        <a:cubicBezTo>
                          <a:pt x="11238" y="14064"/>
                          <a:pt x="11836" y="12678"/>
                          <a:pt x="10640" y="10697"/>
                        </a:cubicBezTo>
                        <a:cubicBezTo>
                          <a:pt x="9843" y="9310"/>
                          <a:pt x="8846" y="8122"/>
                          <a:pt x="8049" y="6735"/>
                        </a:cubicBezTo>
                        <a:lnTo>
                          <a:pt x="8049" y="6735"/>
                        </a:lnTo>
                        <a:cubicBezTo>
                          <a:pt x="11836" y="6537"/>
                          <a:pt x="15623" y="6537"/>
                          <a:pt x="13630" y="2575"/>
                        </a:cubicBezTo>
                        <a:cubicBezTo>
                          <a:pt x="12832" y="991"/>
                          <a:pt x="11039" y="0"/>
                          <a:pt x="9045" y="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56" name="Freeform 4255">
                    <a:extLst>
                      <a:ext uri="{FF2B5EF4-FFF2-40B4-BE49-F238E27FC236}">
                        <a16:creationId xmlns:a16="http://schemas.microsoft.com/office/drawing/2014/main" id="{F8AE4C49-804A-CB5D-BE32-BCE8CAB2A085}"/>
                      </a:ext>
                    </a:extLst>
                  </p:cNvPr>
                  <p:cNvSpPr/>
                  <p:nvPr/>
                </p:nvSpPr>
                <p:spPr>
                  <a:xfrm>
                    <a:off x="2097886" y="6536922"/>
                    <a:ext cx="398" cy="792"/>
                  </a:xfrm>
                  <a:custGeom>
                    <a:avLst/>
                    <a:gdLst>
                      <a:gd name="connsiteX0" fmla="*/ 0 w 398"/>
                      <a:gd name="connsiteY0" fmla="*/ 793 h 792"/>
                      <a:gd name="connsiteX1" fmla="*/ 399 w 398"/>
                      <a:gd name="connsiteY1" fmla="*/ 0 h 792"/>
                      <a:gd name="connsiteX2" fmla="*/ 0 w 398"/>
                      <a:gd name="connsiteY2" fmla="*/ 793 h 792"/>
                      <a:gd name="connsiteX3" fmla="*/ 0 w 398"/>
                      <a:gd name="connsiteY3" fmla="*/ 793 h 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98" h="792">
                        <a:moveTo>
                          <a:pt x="0" y="793"/>
                        </a:moveTo>
                        <a:lnTo>
                          <a:pt x="399" y="0"/>
                        </a:lnTo>
                        <a:cubicBezTo>
                          <a:pt x="199" y="198"/>
                          <a:pt x="0" y="396"/>
                          <a:pt x="0" y="793"/>
                        </a:cubicBezTo>
                        <a:cubicBezTo>
                          <a:pt x="0" y="793"/>
                          <a:pt x="0" y="793"/>
                          <a:pt x="0" y="7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57" name="Freeform 4256">
                    <a:extLst>
                      <a:ext uri="{FF2B5EF4-FFF2-40B4-BE49-F238E27FC236}">
                        <a16:creationId xmlns:a16="http://schemas.microsoft.com/office/drawing/2014/main" id="{445D414A-37CC-0682-7A02-801CA3BEC8BF}"/>
                      </a:ext>
                    </a:extLst>
                  </p:cNvPr>
                  <p:cNvSpPr/>
                  <p:nvPr/>
                </p:nvSpPr>
                <p:spPr>
                  <a:xfrm>
                    <a:off x="2078496" y="6569184"/>
                    <a:ext cx="5237" cy="5374"/>
                  </a:xfrm>
                  <a:custGeom>
                    <a:avLst/>
                    <a:gdLst>
                      <a:gd name="connsiteX0" fmla="*/ 255 w 5237"/>
                      <a:gd name="connsiteY0" fmla="*/ 1017 h 5374"/>
                      <a:gd name="connsiteX1" fmla="*/ 2049 w 5237"/>
                      <a:gd name="connsiteY1" fmla="*/ 4781 h 5374"/>
                      <a:gd name="connsiteX2" fmla="*/ 3245 w 5237"/>
                      <a:gd name="connsiteY2" fmla="*/ 5375 h 5374"/>
                      <a:gd name="connsiteX3" fmla="*/ 5238 w 5237"/>
                      <a:gd name="connsiteY3" fmla="*/ 621 h 5374"/>
                      <a:gd name="connsiteX4" fmla="*/ 255 w 5237"/>
                      <a:gd name="connsiteY4" fmla="*/ 1017 h 53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37" h="5374">
                        <a:moveTo>
                          <a:pt x="255" y="1017"/>
                        </a:moveTo>
                        <a:cubicBezTo>
                          <a:pt x="-343" y="2403"/>
                          <a:pt x="56" y="3790"/>
                          <a:pt x="2049" y="4781"/>
                        </a:cubicBezTo>
                        <a:cubicBezTo>
                          <a:pt x="2447" y="4979"/>
                          <a:pt x="2846" y="5177"/>
                          <a:pt x="3245" y="5375"/>
                        </a:cubicBezTo>
                        <a:lnTo>
                          <a:pt x="5238" y="621"/>
                        </a:lnTo>
                        <a:cubicBezTo>
                          <a:pt x="3444" y="-172"/>
                          <a:pt x="1451" y="-370"/>
                          <a:pt x="255" y="101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58" name="Freeform 4257">
                    <a:extLst>
                      <a:ext uri="{FF2B5EF4-FFF2-40B4-BE49-F238E27FC236}">
                        <a16:creationId xmlns:a16="http://schemas.microsoft.com/office/drawing/2014/main" id="{ED2395D8-A5CF-A030-184D-91A9B33EDD74}"/>
                      </a:ext>
                    </a:extLst>
                  </p:cNvPr>
                  <p:cNvSpPr/>
                  <p:nvPr/>
                </p:nvSpPr>
                <p:spPr>
                  <a:xfrm>
                    <a:off x="2092364" y="6526794"/>
                    <a:ext cx="8231" cy="5796"/>
                  </a:xfrm>
                  <a:custGeom>
                    <a:avLst/>
                    <a:gdLst>
                      <a:gd name="connsiteX0" fmla="*/ 5921 w 8231"/>
                      <a:gd name="connsiteY0" fmla="*/ 1412 h 5796"/>
                      <a:gd name="connsiteX1" fmla="*/ 140 w 8231"/>
                      <a:gd name="connsiteY1" fmla="*/ 1214 h 5796"/>
                      <a:gd name="connsiteX2" fmla="*/ 2732 w 8231"/>
                      <a:gd name="connsiteY2" fmla="*/ 4978 h 5796"/>
                      <a:gd name="connsiteX3" fmla="*/ 7715 w 8231"/>
                      <a:gd name="connsiteY3" fmla="*/ 4978 h 5796"/>
                      <a:gd name="connsiteX4" fmla="*/ 5921 w 8231"/>
                      <a:gd name="connsiteY4" fmla="*/ 1412 h 57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31" h="5796">
                        <a:moveTo>
                          <a:pt x="5921" y="1412"/>
                        </a:moveTo>
                        <a:cubicBezTo>
                          <a:pt x="3728" y="224"/>
                          <a:pt x="1137" y="-965"/>
                          <a:pt x="140" y="1214"/>
                        </a:cubicBezTo>
                        <a:cubicBezTo>
                          <a:pt x="-457" y="2601"/>
                          <a:pt x="938" y="3987"/>
                          <a:pt x="2732" y="4978"/>
                        </a:cubicBezTo>
                        <a:cubicBezTo>
                          <a:pt x="4725" y="5968"/>
                          <a:pt x="6718" y="6166"/>
                          <a:pt x="7715" y="4978"/>
                        </a:cubicBezTo>
                        <a:cubicBezTo>
                          <a:pt x="8911" y="3987"/>
                          <a:pt x="7914" y="2403"/>
                          <a:pt x="5921" y="141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59" name="Freeform 4258">
                    <a:extLst>
                      <a:ext uri="{FF2B5EF4-FFF2-40B4-BE49-F238E27FC236}">
                        <a16:creationId xmlns:a16="http://schemas.microsoft.com/office/drawing/2014/main" id="{60444277-5507-CF53-AC1B-74D7F695C924}"/>
                      </a:ext>
                    </a:extLst>
                  </p:cNvPr>
                  <p:cNvSpPr/>
                  <p:nvPr/>
                </p:nvSpPr>
                <p:spPr>
                  <a:xfrm>
                    <a:off x="2151696" y="6562227"/>
                    <a:ext cx="8503" cy="5843"/>
                  </a:xfrm>
                  <a:custGeom>
                    <a:avLst/>
                    <a:gdLst>
                      <a:gd name="connsiteX0" fmla="*/ 5191 w 8503"/>
                      <a:gd name="connsiteY0" fmla="*/ 644 h 5843"/>
                      <a:gd name="connsiteX1" fmla="*/ 407 w 8503"/>
                      <a:gd name="connsiteY1" fmla="*/ 842 h 5843"/>
                      <a:gd name="connsiteX2" fmla="*/ 3197 w 8503"/>
                      <a:gd name="connsiteY2" fmla="*/ 5200 h 5843"/>
                      <a:gd name="connsiteX3" fmla="*/ 8181 w 8503"/>
                      <a:gd name="connsiteY3" fmla="*/ 5002 h 5843"/>
                      <a:gd name="connsiteX4" fmla="*/ 5191 w 8503"/>
                      <a:gd name="connsiteY4" fmla="*/ 644 h 58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03" h="5843">
                        <a:moveTo>
                          <a:pt x="5191" y="644"/>
                        </a:moveTo>
                        <a:cubicBezTo>
                          <a:pt x="3197" y="-149"/>
                          <a:pt x="1204" y="-347"/>
                          <a:pt x="407" y="842"/>
                        </a:cubicBezTo>
                        <a:cubicBezTo>
                          <a:pt x="-789" y="2625"/>
                          <a:pt x="805" y="4011"/>
                          <a:pt x="3197" y="5200"/>
                        </a:cubicBezTo>
                        <a:cubicBezTo>
                          <a:pt x="5390" y="5992"/>
                          <a:pt x="7383" y="6190"/>
                          <a:pt x="8181" y="5002"/>
                        </a:cubicBezTo>
                        <a:cubicBezTo>
                          <a:pt x="9177" y="3219"/>
                          <a:pt x="7782" y="1634"/>
                          <a:pt x="5191" y="6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60" name="Freeform 4259">
                    <a:extLst>
                      <a:ext uri="{FF2B5EF4-FFF2-40B4-BE49-F238E27FC236}">
                        <a16:creationId xmlns:a16="http://schemas.microsoft.com/office/drawing/2014/main" id="{F575076D-20A1-E702-5184-D3194255368E}"/>
                      </a:ext>
                    </a:extLst>
                  </p:cNvPr>
                  <p:cNvSpPr/>
                  <p:nvPr/>
                </p:nvSpPr>
                <p:spPr>
                  <a:xfrm>
                    <a:off x="2166912" y="6536044"/>
                    <a:ext cx="8190" cy="5926"/>
                  </a:xfrm>
                  <a:custGeom>
                    <a:avLst/>
                    <a:gdLst>
                      <a:gd name="connsiteX0" fmla="*/ 5522 w 8190"/>
                      <a:gd name="connsiteY0" fmla="*/ 679 h 5926"/>
                      <a:gd name="connsiteX1" fmla="*/ 140 w 8190"/>
                      <a:gd name="connsiteY1" fmla="*/ 1670 h 5926"/>
                      <a:gd name="connsiteX2" fmla="*/ 2732 w 8190"/>
                      <a:gd name="connsiteY2" fmla="*/ 5235 h 5926"/>
                      <a:gd name="connsiteX3" fmla="*/ 8114 w 8190"/>
                      <a:gd name="connsiteY3" fmla="*/ 4443 h 5926"/>
                      <a:gd name="connsiteX4" fmla="*/ 5522 w 8190"/>
                      <a:gd name="connsiteY4" fmla="*/ 679 h 5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90" h="5926">
                        <a:moveTo>
                          <a:pt x="5522" y="679"/>
                        </a:moveTo>
                        <a:cubicBezTo>
                          <a:pt x="2931" y="-509"/>
                          <a:pt x="938" y="-113"/>
                          <a:pt x="140" y="1670"/>
                        </a:cubicBezTo>
                        <a:cubicBezTo>
                          <a:pt x="-457" y="3056"/>
                          <a:pt x="938" y="4443"/>
                          <a:pt x="2732" y="5235"/>
                        </a:cubicBezTo>
                        <a:cubicBezTo>
                          <a:pt x="5323" y="6424"/>
                          <a:pt x="7117" y="6028"/>
                          <a:pt x="8114" y="4443"/>
                        </a:cubicBezTo>
                        <a:cubicBezTo>
                          <a:pt x="8512" y="2858"/>
                          <a:pt x="7316" y="1670"/>
                          <a:pt x="5522" y="67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61" name="Freeform 4260">
                    <a:extLst>
                      <a:ext uri="{FF2B5EF4-FFF2-40B4-BE49-F238E27FC236}">
                        <a16:creationId xmlns:a16="http://schemas.microsoft.com/office/drawing/2014/main" id="{B195C239-F2B8-9384-8E94-F14991F71421}"/>
                      </a:ext>
                    </a:extLst>
                  </p:cNvPr>
                  <p:cNvSpPr/>
                  <p:nvPr/>
                </p:nvSpPr>
                <p:spPr>
                  <a:xfrm>
                    <a:off x="2239392" y="6387620"/>
                    <a:ext cx="8586" cy="5827"/>
                  </a:xfrm>
                  <a:custGeom>
                    <a:avLst/>
                    <a:gdLst>
                      <a:gd name="connsiteX0" fmla="*/ 4998 w 8586"/>
                      <a:gd name="connsiteY0" fmla="*/ 340 h 5827"/>
                      <a:gd name="connsiteX1" fmla="*/ 15 w 8586"/>
                      <a:gd name="connsiteY1" fmla="*/ 2122 h 5827"/>
                      <a:gd name="connsiteX2" fmla="*/ 3603 w 8586"/>
                      <a:gd name="connsiteY2" fmla="*/ 5490 h 5827"/>
                      <a:gd name="connsiteX3" fmla="*/ 8586 w 8586"/>
                      <a:gd name="connsiteY3" fmla="*/ 3905 h 5827"/>
                      <a:gd name="connsiteX4" fmla="*/ 4998 w 8586"/>
                      <a:gd name="connsiteY4" fmla="*/ 340 h 58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86" h="5827">
                        <a:moveTo>
                          <a:pt x="4998" y="340"/>
                        </a:moveTo>
                        <a:cubicBezTo>
                          <a:pt x="2208" y="-453"/>
                          <a:pt x="414" y="141"/>
                          <a:pt x="15" y="2122"/>
                        </a:cubicBezTo>
                        <a:cubicBezTo>
                          <a:pt x="-184" y="3707"/>
                          <a:pt x="1610" y="4698"/>
                          <a:pt x="3603" y="5490"/>
                        </a:cubicBezTo>
                        <a:cubicBezTo>
                          <a:pt x="6194" y="6084"/>
                          <a:pt x="8387" y="6084"/>
                          <a:pt x="8586" y="3905"/>
                        </a:cubicBezTo>
                        <a:cubicBezTo>
                          <a:pt x="8586" y="2320"/>
                          <a:pt x="6992" y="934"/>
                          <a:pt x="4998" y="34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62" name="Freeform 4261">
                    <a:extLst>
                      <a:ext uri="{FF2B5EF4-FFF2-40B4-BE49-F238E27FC236}">
                        <a16:creationId xmlns:a16="http://schemas.microsoft.com/office/drawing/2014/main" id="{C7C115CB-5736-7481-8DDA-0169D32F0EFB}"/>
                      </a:ext>
                    </a:extLst>
                  </p:cNvPr>
                  <p:cNvSpPr/>
                  <p:nvPr/>
                </p:nvSpPr>
                <p:spPr>
                  <a:xfrm>
                    <a:off x="2155771" y="6360844"/>
                    <a:ext cx="8396" cy="5974"/>
                  </a:xfrm>
                  <a:custGeom>
                    <a:avLst/>
                    <a:gdLst>
                      <a:gd name="connsiteX0" fmla="*/ 517 w 8396"/>
                      <a:gd name="connsiteY0" fmla="*/ 967 h 5974"/>
                      <a:gd name="connsiteX1" fmla="*/ 2112 w 8396"/>
                      <a:gd name="connsiteY1" fmla="*/ 5127 h 5974"/>
                      <a:gd name="connsiteX2" fmla="*/ 8091 w 8396"/>
                      <a:gd name="connsiteY2" fmla="*/ 4731 h 5974"/>
                      <a:gd name="connsiteX3" fmla="*/ 6098 w 8396"/>
                      <a:gd name="connsiteY3" fmla="*/ 967 h 5974"/>
                      <a:gd name="connsiteX4" fmla="*/ 517 w 8396"/>
                      <a:gd name="connsiteY4" fmla="*/ 967 h 59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96" h="5974">
                        <a:moveTo>
                          <a:pt x="517" y="967"/>
                        </a:moveTo>
                        <a:cubicBezTo>
                          <a:pt x="-480" y="2750"/>
                          <a:pt x="-81" y="4136"/>
                          <a:pt x="2112" y="5127"/>
                        </a:cubicBezTo>
                        <a:cubicBezTo>
                          <a:pt x="4504" y="6315"/>
                          <a:pt x="6896" y="6315"/>
                          <a:pt x="8091" y="4731"/>
                        </a:cubicBezTo>
                        <a:cubicBezTo>
                          <a:pt x="8889" y="3344"/>
                          <a:pt x="8091" y="1958"/>
                          <a:pt x="6098" y="967"/>
                        </a:cubicBezTo>
                        <a:cubicBezTo>
                          <a:pt x="3507" y="-420"/>
                          <a:pt x="1514" y="-221"/>
                          <a:pt x="517" y="9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63" name="Freeform 4262">
                    <a:extLst>
                      <a:ext uri="{FF2B5EF4-FFF2-40B4-BE49-F238E27FC236}">
                        <a16:creationId xmlns:a16="http://schemas.microsoft.com/office/drawing/2014/main" id="{71DD6D7C-5673-E5E1-9CC4-26D195E8B1B2}"/>
                      </a:ext>
                    </a:extLst>
                  </p:cNvPr>
                  <p:cNvSpPr/>
                  <p:nvPr/>
                </p:nvSpPr>
                <p:spPr>
                  <a:xfrm>
                    <a:off x="2124508" y="6440619"/>
                    <a:ext cx="10928" cy="8916"/>
                  </a:xfrm>
                  <a:custGeom>
                    <a:avLst/>
                    <a:gdLst>
                      <a:gd name="connsiteX0" fmla="*/ 2280 w 10928"/>
                      <a:gd name="connsiteY0" fmla="*/ 5182 h 8916"/>
                      <a:gd name="connsiteX1" fmla="*/ 5669 w 10928"/>
                      <a:gd name="connsiteY1" fmla="*/ 8351 h 8916"/>
                      <a:gd name="connsiteX2" fmla="*/ 10852 w 10928"/>
                      <a:gd name="connsiteY2" fmla="*/ 6964 h 8916"/>
                      <a:gd name="connsiteX3" fmla="*/ 8260 w 10928"/>
                      <a:gd name="connsiteY3" fmla="*/ 3201 h 8916"/>
                      <a:gd name="connsiteX4" fmla="*/ 7662 w 10928"/>
                      <a:gd name="connsiteY4" fmla="*/ 3003 h 8916"/>
                      <a:gd name="connsiteX5" fmla="*/ 4274 w 10928"/>
                      <a:gd name="connsiteY5" fmla="*/ 229 h 8916"/>
                      <a:gd name="connsiteX6" fmla="*/ 88 w 10928"/>
                      <a:gd name="connsiteY6" fmla="*/ 1616 h 8916"/>
                      <a:gd name="connsiteX7" fmla="*/ 2280 w 10928"/>
                      <a:gd name="connsiteY7" fmla="*/ 5182 h 89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928" h="8916">
                        <a:moveTo>
                          <a:pt x="2280" y="5182"/>
                        </a:moveTo>
                        <a:cubicBezTo>
                          <a:pt x="2679" y="6370"/>
                          <a:pt x="3875" y="7361"/>
                          <a:pt x="5669" y="8351"/>
                        </a:cubicBezTo>
                        <a:cubicBezTo>
                          <a:pt x="8659" y="9540"/>
                          <a:pt x="10254" y="8747"/>
                          <a:pt x="10852" y="6964"/>
                        </a:cubicBezTo>
                        <a:cubicBezTo>
                          <a:pt x="11250" y="5578"/>
                          <a:pt x="10054" y="4191"/>
                          <a:pt x="8260" y="3201"/>
                        </a:cubicBezTo>
                        <a:lnTo>
                          <a:pt x="7662" y="3003"/>
                        </a:lnTo>
                        <a:cubicBezTo>
                          <a:pt x="7264" y="1814"/>
                          <a:pt x="6068" y="824"/>
                          <a:pt x="4274" y="229"/>
                        </a:cubicBezTo>
                        <a:cubicBezTo>
                          <a:pt x="2081" y="-365"/>
                          <a:pt x="686" y="229"/>
                          <a:pt x="88" y="1616"/>
                        </a:cubicBezTo>
                        <a:cubicBezTo>
                          <a:pt x="-311" y="3003"/>
                          <a:pt x="686" y="4389"/>
                          <a:pt x="2280" y="518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64" name="Freeform 4263">
                    <a:extLst>
                      <a:ext uri="{FF2B5EF4-FFF2-40B4-BE49-F238E27FC236}">
                        <a16:creationId xmlns:a16="http://schemas.microsoft.com/office/drawing/2014/main" id="{58A1AF5F-63EF-8262-B1A6-3AD33BDC98EB}"/>
                      </a:ext>
                    </a:extLst>
                  </p:cNvPr>
                  <p:cNvSpPr/>
                  <p:nvPr/>
                </p:nvSpPr>
                <p:spPr>
                  <a:xfrm>
                    <a:off x="2135167" y="6406444"/>
                    <a:ext cx="8223" cy="6034"/>
                  </a:xfrm>
                  <a:custGeom>
                    <a:avLst/>
                    <a:gdLst>
                      <a:gd name="connsiteX0" fmla="*/ 5773 w 8223"/>
                      <a:gd name="connsiteY0" fmla="*/ 729 h 6034"/>
                      <a:gd name="connsiteX1" fmla="*/ 192 w 8223"/>
                      <a:gd name="connsiteY1" fmla="*/ 1522 h 6034"/>
                      <a:gd name="connsiteX2" fmla="*/ 2584 w 8223"/>
                      <a:gd name="connsiteY2" fmla="*/ 5286 h 6034"/>
                      <a:gd name="connsiteX3" fmla="*/ 8165 w 8223"/>
                      <a:gd name="connsiteY3" fmla="*/ 4493 h 6034"/>
                      <a:gd name="connsiteX4" fmla="*/ 5773 w 8223"/>
                      <a:gd name="connsiteY4" fmla="*/ 729 h 60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23" h="6034">
                        <a:moveTo>
                          <a:pt x="5773" y="729"/>
                        </a:moveTo>
                        <a:cubicBezTo>
                          <a:pt x="3381" y="-261"/>
                          <a:pt x="990" y="-459"/>
                          <a:pt x="192" y="1522"/>
                        </a:cubicBezTo>
                        <a:cubicBezTo>
                          <a:pt x="-406" y="2908"/>
                          <a:pt x="392" y="4295"/>
                          <a:pt x="2584" y="5286"/>
                        </a:cubicBezTo>
                        <a:cubicBezTo>
                          <a:pt x="5175" y="6474"/>
                          <a:pt x="7169" y="6276"/>
                          <a:pt x="8165" y="4493"/>
                        </a:cubicBezTo>
                        <a:cubicBezTo>
                          <a:pt x="8364" y="3107"/>
                          <a:pt x="8165" y="1522"/>
                          <a:pt x="5773" y="7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65" name="Freeform 4264">
                    <a:extLst>
                      <a:ext uri="{FF2B5EF4-FFF2-40B4-BE49-F238E27FC236}">
                        <a16:creationId xmlns:a16="http://schemas.microsoft.com/office/drawing/2014/main" id="{305A6702-DF20-F83C-16C3-8CA4309D0666}"/>
                      </a:ext>
                    </a:extLst>
                  </p:cNvPr>
                  <p:cNvSpPr/>
                  <p:nvPr/>
                </p:nvSpPr>
                <p:spPr>
                  <a:xfrm>
                    <a:off x="2093820" y="6511828"/>
                    <a:ext cx="8099" cy="5959"/>
                  </a:xfrm>
                  <a:custGeom>
                    <a:avLst/>
                    <a:gdLst>
                      <a:gd name="connsiteX0" fmla="*/ 5660 w 8099"/>
                      <a:gd name="connsiteY0" fmla="*/ 531 h 5959"/>
                      <a:gd name="connsiteX1" fmla="*/ 79 w 8099"/>
                      <a:gd name="connsiteY1" fmla="*/ 1719 h 5959"/>
                      <a:gd name="connsiteX2" fmla="*/ 2272 w 8099"/>
                      <a:gd name="connsiteY2" fmla="*/ 5483 h 5959"/>
                      <a:gd name="connsiteX3" fmla="*/ 7853 w 8099"/>
                      <a:gd name="connsiteY3" fmla="*/ 4096 h 5959"/>
                      <a:gd name="connsiteX4" fmla="*/ 5660 w 8099"/>
                      <a:gd name="connsiteY4" fmla="*/ 531 h 59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99" h="5959">
                        <a:moveTo>
                          <a:pt x="5660" y="531"/>
                        </a:moveTo>
                        <a:cubicBezTo>
                          <a:pt x="3069" y="-460"/>
                          <a:pt x="1076" y="-64"/>
                          <a:pt x="79" y="1719"/>
                        </a:cubicBezTo>
                        <a:cubicBezTo>
                          <a:pt x="-120" y="3106"/>
                          <a:pt x="-120" y="4690"/>
                          <a:pt x="2272" y="5483"/>
                        </a:cubicBezTo>
                        <a:cubicBezTo>
                          <a:pt x="4863" y="6473"/>
                          <a:pt x="6856" y="5879"/>
                          <a:pt x="7853" y="4096"/>
                        </a:cubicBezTo>
                        <a:cubicBezTo>
                          <a:pt x="8451" y="2908"/>
                          <a:pt x="8052" y="1323"/>
                          <a:pt x="5660" y="53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66" name="Freeform 4265">
                    <a:extLst>
                      <a:ext uri="{FF2B5EF4-FFF2-40B4-BE49-F238E27FC236}">
                        <a16:creationId xmlns:a16="http://schemas.microsoft.com/office/drawing/2014/main" id="{610FEFE4-B313-9FA0-306D-6C26E14EA0C6}"/>
                      </a:ext>
                    </a:extLst>
                  </p:cNvPr>
                  <p:cNvSpPr/>
                  <p:nvPr/>
                </p:nvSpPr>
                <p:spPr>
                  <a:xfrm>
                    <a:off x="2097120" y="6405648"/>
                    <a:ext cx="7729" cy="6389"/>
                  </a:xfrm>
                  <a:custGeom>
                    <a:avLst/>
                    <a:gdLst>
                      <a:gd name="connsiteX0" fmla="*/ 7543 w 7729"/>
                      <a:gd name="connsiteY0" fmla="*/ 5091 h 6389"/>
                      <a:gd name="connsiteX1" fmla="*/ 4553 w 7729"/>
                      <a:gd name="connsiteY1" fmla="*/ 535 h 6389"/>
                      <a:gd name="connsiteX2" fmla="*/ 168 w 7729"/>
                      <a:gd name="connsiteY2" fmla="*/ 1130 h 6389"/>
                      <a:gd name="connsiteX3" fmla="*/ 3158 w 7729"/>
                      <a:gd name="connsiteY3" fmla="*/ 5686 h 6389"/>
                      <a:gd name="connsiteX4" fmla="*/ 7543 w 7729"/>
                      <a:gd name="connsiteY4" fmla="*/ 5091 h 63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29" h="6389">
                        <a:moveTo>
                          <a:pt x="7543" y="5091"/>
                        </a:moveTo>
                        <a:cubicBezTo>
                          <a:pt x="8141" y="3309"/>
                          <a:pt x="7344" y="1724"/>
                          <a:pt x="4553" y="535"/>
                        </a:cubicBezTo>
                        <a:cubicBezTo>
                          <a:pt x="2560" y="-257"/>
                          <a:pt x="567" y="-257"/>
                          <a:pt x="168" y="1130"/>
                        </a:cubicBezTo>
                        <a:cubicBezTo>
                          <a:pt x="-430" y="2714"/>
                          <a:pt x="567" y="4497"/>
                          <a:pt x="3158" y="5686"/>
                        </a:cubicBezTo>
                        <a:cubicBezTo>
                          <a:pt x="5151" y="6874"/>
                          <a:pt x="6746" y="6478"/>
                          <a:pt x="7543" y="509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67" name="Freeform 4266">
                    <a:extLst>
                      <a:ext uri="{FF2B5EF4-FFF2-40B4-BE49-F238E27FC236}">
                        <a16:creationId xmlns:a16="http://schemas.microsoft.com/office/drawing/2014/main" id="{E98033C6-9D61-3296-55E5-1170F0F127F5}"/>
                      </a:ext>
                    </a:extLst>
                  </p:cNvPr>
                  <p:cNvSpPr/>
                  <p:nvPr/>
                </p:nvSpPr>
                <p:spPr>
                  <a:xfrm>
                    <a:off x="2059217" y="6573144"/>
                    <a:ext cx="8969" cy="5998"/>
                  </a:xfrm>
                  <a:custGeom>
                    <a:avLst/>
                    <a:gdLst>
                      <a:gd name="connsiteX0" fmla="*/ 8970 w 8969"/>
                      <a:gd name="connsiteY0" fmla="*/ 4188 h 5998"/>
                      <a:gd name="connsiteX1" fmla="*/ 4186 w 8969"/>
                      <a:gd name="connsiteY1" fmla="*/ 226 h 5998"/>
                      <a:gd name="connsiteX2" fmla="*/ 0 w 8969"/>
                      <a:gd name="connsiteY2" fmla="*/ 1811 h 5998"/>
                      <a:gd name="connsiteX3" fmla="*/ 4983 w 8969"/>
                      <a:gd name="connsiteY3" fmla="*/ 5773 h 5998"/>
                      <a:gd name="connsiteX4" fmla="*/ 8970 w 8969"/>
                      <a:gd name="connsiteY4" fmla="*/ 4188 h 5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69" h="5998">
                        <a:moveTo>
                          <a:pt x="8970" y="4188"/>
                        </a:moveTo>
                        <a:cubicBezTo>
                          <a:pt x="8970" y="2009"/>
                          <a:pt x="6777" y="821"/>
                          <a:pt x="4186" y="226"/>
                        </a:cubicBezTo>
                        <a:cubicBezTo>
                          <a:pt x="1993" y="-368"/>
                          <a:pt x="598" y="226"/>
                          <a:pt x="0" y="1811"/>
                        </a:cubicBezTo>
                        <a:cubicBezTo>
                          <a:pt x="399" y="3990"/>
                          <a:pt x="2591" y="4980"/>
                          <a:pt x="4983" y="5773"/>
                        </a:cubicBezTo>
                        <a:cubicBezTo>
                          <a:pt x="7375" y="6367"/>
                          <a:pt x="8770" y="5773"/>
                          <a:pt x="8970" y="418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68" name="Freeform 4267">
                    <a:extLst>
                      <a:ext uri="{FF2B5EF4-FFF2-40B4-BE49-F238E27FC236}">
                        <a16:creationId xmlns:a16="http://schemas.microsoft.com/office/drawing/2014/main" id="{34313C98-B58F-7041-98C1-CA67D0DBE11D}"/>
                      </a:ext>
                    </a:extLst>
                  </p:cNvPr>
                  <p:cNvSpPr/>
                  <p:nvPr/>
                </p:nvSpPr>
                <p:spPr>
                  <a:xfrm>
                    <a:off x="2123092" y="6395889"/>
                    <a:ext cx="8562" cy="6606"/>
                  </a:xfrm>
                  <a:custGeom>
                    <a:avLst/>
                    <a:gdLst>
                      <a:gd name="connsiteX0" fmla="*/ 3496 w 8562"/>
                      <a:gd name="connsiteY0" fmla="*/ 5738 h 6606"/>
                      <a:gd name="connsiteX1" fmla="*/ 8081 w 8562"/>
                      <a:gd name="connsiteY1" fmla="*/ 5541 h 6606"/>
                      <a:gd name="connsiteX2" fmla="*/ 4692 w 8562"/>
                      <a:gd name="connsiteY2" fmla="*/ 390 h 6606"/>
                      <a:gd name="connsiteX3" fmla="*/ 108 w 8562"/>
                      <a:gd name="connsiteY3" fmla="*/ 985 h 6606"/>
                      <a:gd name="connsiteX4" fmla="*/ 3496 w 8562"/>
                      <a:gd name="connsiteY4" fmla="*/ 5738 h 66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562" h="6606">
                        <a:moveTo>
                          <a:pt x="3496" y="5738"/>
                        </a:moveTo>
                        <a:cubicBezTo>
                          <a:pt x="5490" y="6927"/>
                          <a:pt x="7284" y="6927"/>
                          <a:pt x="8081" y="5541"/>
                        </a:cubicBezTo>
                        <a:cubicBezTo>
                          <a:pt x="9476" y="3362"/>
                          <a:pt x="7682" y="1579"/>
                          <a:pt x="4692" y="390"/>
                        </a:cubicBezTo>
                        <a:cubicBezTo>
                          <a:pt x="2898" y="-204"/>
                          <a:pt x="1105" y="-204"/>
                          <a:pt x="108" y="985"/>
                        </a:cubicBezTo>
                        <a:cubicBezTo>
                          <a:pt x="-490" y="3164"/>
                          <a:pt x="1503" y="4550"/>
                          <a:pt x="3496" y="573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69" name="Freeform 4268">
                    <a:extLst>
                      <a:ext uri="{FF2B5EF4-FFF2-40B4-BE49-F238E27FC236}">
                        <a16:creationId xmlns:a16="http://schemas.microsoft.com/office/drawing/2014/main" id="{F4F30D90-A18A-774E-91D7-CB202B78F5C3}"/>
                      </a:ext>
                    </a:extLst>
                  </p:cNvPr>
                  <p:cNvSpPr/>
                  <p:nvPr/>
                </p:nvSpPr>
                <p:spPr>
                  <a:xfrm>
                    <a:off x="2094176" y="6473080"/>
                    <a:ext cx="8667" cy="6025"/>
                  </a:xfrm>
                  <a:custGeom>
                    <a:avLst/>
                    <a:gdLst>
                      <a:gd name="connsiteX0" fmla="*/ 321 w 8667"/>
                      <a:gd name="connsiteY0" fmla="*/ 849 h 6025"/>
                      <a:gd name="connsiteX1" fmla="*/ 3510 w 8667"/>
                      <a:gd name="connsiteY1" fmla="*/ 5405 h 6025"/>
                      <a:gd name="connsiteX2" fmla="*/ 8294 w 8667"/>
                      <a:gd name="connsiteY2" fmla="*/ 5009 h 6025"/>
                      <a:gd name="connsiteX3" fmla="*/ 5304 w 8667"/>
                      <a:gd name="connsiteY3" fmla="*/ 651 h 6025"/>
                      <a:gd name="connsiteX4" fmla="*/ 321 w 8667"/>
                      <a:gd name="connsiteY4" fmla="*/ 849 h 60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67" h="6025">
                        <a:moveTo>
                          <a:pt x="321" y="849"/>
                        </a:moveTo>
                        <a:cubicBezTo>
                          <a:pt x="-675" y="2632"/>
                          <a:pt x="720" y="4217"/>
                          <a:pt x="3510" y="5405"/>
                        </a:cubicBezTo>
                        <a:cubicBezTo>
                          <a:pt x="5504" y="5999"/>
                          <a:pt x="7497" y="6594"/>
                          <a:pt x="8294" y="5009"/>
                        </a:cubicBezTo>
                        <a:cubicBezTo>
                          <a:pt x="9291" y="3226"/>
                          <a:pt x="8294" y="1641"/>
                          <a:pt x="5304" y="651"/>
                        </a:cubicBezTo>
                        <a:cubicBezTo>
                          <a:pt x="3311" y="57"/>
                          <a:pt x="1118" y="-538"/>
                          <a:pt x="321" y="84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70" name="Freeform 4269">
                    <a:extLst>
                      <a:ext uri="{FF2B5EF4-FFF2-40B4-BE49-F238E27FC236}">
                        <a16:creationId xmlns:a16="http://schemas.microsoft.com/office/drawing/2014/main" id="{0519DA24-C6B3-A62D-557F-3708725D084A}"/>
                      </a:ext>
                    </a:extLst>
                  </p:cNvPr>
                  <p:cNvSpPr/>
                  <p:nvPr/>
                </p:nvSpPr>
                <p:spPr>
                  <a:xfrm>
                    <a:off x="2046399" y="6601936"/>
                    <a:ext cx="8149" cy="5772"/>
                  </a:xfrm>
                  <a:custGeom>
                    <a:avLst/>
                    <a:gdLst>
                      <a:gd name="connsiteX0" fmla="*/ 4247 w 8149"/>
                      <a:gd name="connsiteY0" fmla="*/ 355 h 5772"/>
                      <a:gd name="connsiteX1" fmla="*/ 61 w 8149"/>
                      <a:gd name="connsiteY1" fmla="*/ 1543 h 5772"/>
                      <a:gd name="connsiteX2" fmla="*/ 3848 w 8149"/>
                      <a:gd name="connsiteY2" fmla="*/ 5505 h 5772"/>
                      <a:gd name="connsiteX3" fmla="*/ 8034 w 8149"/>
                      <a:gd name="connsiteY3" fmla="*/ 4317 h 5772"/>
                      <a:gd name="connsiteX4" fmla="*/ 4247 w 8149"/>
                      <a:gd name="connsiteY4" fmla="*/ 355 h 57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49" h="5772">
                        <a:moveTo>
                          <a:pt x="4247" y="355"/>
                        </a:moveTo>
                        <a:cubicBezTo>
                          <a:pt x="2054" y="-437"/>
                          <a:pt x="459" y="157"/>
                          <a:pt x="61" y="1543"/>
                        </a:cubicBezTo>
                        <a:cubicBezTo>
                          <a:pt x="-338" y="3326"/>
                          <a:pt x="1257" y="4713"/>
                          <a:pt x="3848" y="5505"/>
                        </a:cubicBezTo>
                        <a:cubicBezTo>
                          <a:pt x="6041" y="6099"/>
                          <a:pt x="7835" y="5703"/>
                          <a:pt x="8034" y="4317"/>
                        </a:cubicBezTo>
                        <a:cubicBezTo>
                          <a:pt x="8632" y="2534"/>
                          <a:pt x="6838" y="1147"/>
                          <a:pt x="4247" y="3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71" name="Freeform 4270">
                    <a:extLst>
                      <a:ext uri="{FF2B5EF4-FFF2-40B4-BE49-F238E27FC236}">
                        <a16:creationId xmlns:a16="http://schemas.microsoft.com/office/drawing/2014/main" id="{FDF818F5-D8E3-FEBA-E059-AF475ED25DE8}"/>
                      </a:ext>
                    </a:extLst>
                  </p:cNvPr>
                  <p:cNvSpPr/>
                  <p:nvPr/>
                </p:nvSpPr>
                <p:spPr>
                  <a:xfrm>
                    <a:off x="2094581" y="6453034"/>
                    <a:ext cx="9351" cy="6704"/>
                  </a:xfrm>
                  <a:custGeom>
                    <a:avLst/>
                    <a:gdLst>
                      <a:gd name="connsiteX0" fmla="*/ 9284 w 9351"/>
                      <a:gd name="connsiteY0" fmla="*/ 5247 h 6704"/>
                      <a:gd name="connsiteX1" fmla="*/ 5697 w 9351"/>
                      <a:gd name="connsiteY1" fmla="*/ 691 h 6704"/>
                      <a:gd name="connsiteX2" fmla="*/ 115 w 9351"/>
                      <a:gd name="connsiteY2" fmla="*/ 1483 h 6704"/>
                      <a:gd name="connsiteX3" fmla="*/ 3903 w 9351"/>
                      <a:gd name="connsiteY3" fmla="*/ 6039 h 6704"/>
                      <a:gd name="connsiteX4" fmla="*/ 9284 w 9351"/>
                      <a:gd name="connsiteY4" fmla="*/ 5247 h 67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51" h="6704">
                        <a:moveTo>
                          <a:pt x="9284" y="5247"/>
                        </a:moveTo>
                        <a:cubicBezTo>
                          <a:pt x="9683" y="3662"/>
                          <a:pt x="8288" y="1682"/>
                          <a:pt x="5697" y="691"/>
                        </a:cubicBezTo>
                        <a:cubicBezTo>
                          <a:pt x="3105" y="-497"/>
                          <a:pt x="514" y="-101"/>
                          <a:pt x="115" y="1483"/>
                        </a:cubicBezTo>
                        <a:cubicBezTo>
                          <a:pt x="-483" y="3068"/>
                          <a:pt x="1311" y="4851"/>
                          <a:pt x="3903" y="6039"/>
                        </a:cubicBezTo>
                        <a:cubicBezTo>
                          <a:pt x="6295" y="7030"/>
                          <a:pt x="8686" y="7030"/>
                          <a:pt x="9284" y="524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72" name="Freeform 4271">
                    <a:extLst>
                      <a:ext uri="{FF2B5EF4-FFF2-40B4-BE49-F238E27FC236}">
                        <a16:creationId xmlns:a16="http://schemas.microsoft.com/office/drawing/2014/main" id="{B215CBF3-7074-9C59-E2C6-B24CBB25128E}"/>
                      </a:ext>
                    </a:extLst>
                  </p:cNvPr>
                  <p:cNvSpPr/>
                  <p:nvPr/>
                </p:nvSpPr>
                <p:spPr>
                  <a:xfrm>
                    <a:off x="2083933" y="6408560"/>
                    <a:ext cx="5573" cy="5801"/>
                  </a:xfrm>
                  <a:custGeom>
                    <a:avLst/>
                    <a:gdLst>
                      <a:gd name="connsiteX0" fmla="*/ 5382 w 5573"/>
                      <a:gd name="connsiteY0" fmla="*/ 4754 h 5801"/>
                      <a:gd name="connsiteX1" fmla="*/ 1794 w 5573"/>
                      <a:gd name="connsiteY1" fmla="*/ 0 h 5801"/>
                      <a:gd name="connsiteX2" fmla="*/ 0 w 5573"/>
                      <a:gd name="connsiteY2" fmla="*/ 4952 h 5801"/>
                      <a:gd name="connsiteX3" fmla="*/ 797 w 5573"/>
                      <a:gd name="connsiteY3" fmla="*/ 5348 h 5801"/>
                      <a:gd name="connsiteX4" fmla="*/ 5382 w 5573"/>
                      <a:gd name="connsiteY4" fmla="*/ 4754 h 58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73" h="5801">
                        <a:moveTo>
                          <a:pt x="5382" y="4754"/>
                        </a:moveTo>
                        <a:cubicBezTo>
                          <a:pt x="6179" y="2773"/>
                          <a:pt x="4385" y="991"/>
                          <a:pt x="1794" y="0"/>
                        </a:cubicBezTo>
                        <a:cubicBezTo>
                          <a:pt x="1196" y="1585"/>
                          <a:pt x="598" y="3367"/>
                          <a:pt x="0" y="4952"/>
                        </a:cubicBezTo>
                        <a:cubicBezTo>
                          <a:pt x="199" y="5150"/>
                          <a:pt x="598" y="5150"/>
                          <a:pt x="797" y="5348"/>
                        </a:cubicBezTo>
                        <a:cubicBezTo>
                          <a:pt x="2791" y="5943"/>
                          <a:pt x="4983" y="6141"/>
                          <a:pt x="5382" y="475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73" name="Freeform 4272">
                    <a:extLst>
                      <a:ext uri="{FF2B5EF4-FFF2-40B4-BE49-F238E27FC236}">
                        <a16:creationId xmlns:a16="http://schemas.microsoft.com/office/drawing/2014/main" id="{BD1F9162-1A51-ADED-6C0B-A7E2D4713B3A}"/>
                      </a:ext>
                    </a:extLst>
                  </p:cNvPr>
                  <p:cNvSpPr/>
                  <p:nvPr/>
                </p:nvSpPr>
                <p:spPr>
                  <a:xfrm>
                    <a:off x="2008174" y="6598694"/>
                    <a:ext cx="8741" cy="6253"/>
                  </a:xfrm>
                  <a:custGeom>
                    <a:avLst/>
                    <a:gdLst>
                      <a:gd name="connsiteX0" fmla="*/ 4002 w 8741"/>
                      <a:gd name="connsiteY0" fmla="*/ 229 h 6253"/>
                      <a:gd name="connsiteX1" fmla="*/ 15 w 8741"/>
                      <a:gd name="connsiteY1" fmla="*/ 1616 h 6253"/>
                      <a:gd name="connsiteX2" fmla="*/ 4002 w 8741"/>
                      <a:gd name="connsiteY2" fmla="*/ 5974 h 6253"/>
                      <a:gd name="connsiteX3" fmla="*/ 8586 w 8741"/>
                      <a:gd name="connsiteY3" fmla="*/ 4984 h 6253"/>
                      <a:gd name="connsiteX4" fmla="*/ 4002 w 8741"/>
                      <a:gd name="connsiteY4" fmla="*/ 229 h 62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741" h="6253">
                        <a:moveTo>
                          <a:pt x="4002" y="229"/>
                        </a:moveTo>
                        <a:cubicBezTo>
                          <a:pt x="2008" y="-365"/>
                          <a:pt x="214" y="229"/>
                          <a:pt x="15" y="1616"/>
                        </a:cubicBezTo>
                        <a:cubicBezTo>
                          <a:pt x="-184" y="3399"/>
                          <a:pt x="1610" y="4984"/>
                          <a:pt x="4002" y="5974"/>
                        </a:cubicBezTo>
                        <a:cubicBezTo>
                          <a:pt x="5995" y="6370"/>
                          <a:pt x="8187" y="6568"/>
                          <a:pt x="8586" y="4984"/>
                        </a:cubicBezTo>
                        <a:cubicBezTo>
                          <a:pt x="9383" y="2805"/>
                          <a:pt x="6992" y="1220"/>
                          <a:pt x="4002" y="22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74" name="Freeform 4273">
                    <a:extLst>
                      <a:ext uri="{FF2B5EF4-FFF2-40B4-BE49-F238E27FC236}">
                        <a16:creationId xmlns:a16="http://schemas.microsoft.com/office/drawing/2014/main" id="{025D7AA0-2142-F685-0F21-39744705B747}"/>
                      </a:ext>
                    </a:extLst>
                  </p:cNvPr>
                  <p:cNvSpPr/>
                  <p:nvPr/>
                </p:nvSpPr>
                <p:spPr>
                  <a:xfrm>
                    <a:off x="2095279" y="6427916"/>
                    <a:ext cx="8243" cy="6219"/>
                  </a:xfrm>
                  <a:custGeom>
                    <a:avLst/>
                    <a:gdLst>
                      <a:gd name="connsiteX0" fmla="*/ 4002 w 8243"/>
                      <a:gd name="connsiteY0" fmla="*/ 5999 h 6219"/>
                      <a:gd name="connsiteX1" fmla="*/ 8188 w 8243"/>
                      <a:gd name="connsiteY1" fmla="*/ 4811 h 6219"/>
                      <a:gd name="connsiteX2" fmla="*/ 4201 w 8243"/>
                      <a:gd name="connsiteY2" fmla="*/ 453 h 6219"/>
                      <a:gd name="connsiteX3" fmla="*/ 15 w 8243"/>
                      <a:gd name="connsiteY3" fmla="*/ 1443 h 6219"/>
                      <a:gd name="connsiteX4" fmla="*/ 4002 w 8243"/>
                      <a:gd name="connsiteY4" fmla="*/ 5999 h 6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43" h="6219">
                        <a:moveTo>
                          <a:pt x="4002" y="5999"/>
                        </a:moveTo>
                        <a:cubicBezTo>
                          <a:pt x="5995" y="6395"/>
                          <a:pt x="7988" y="6395"/>
                          <a:pt x="8188" y="4811"/>
                        </a:cubicBezTo>
                        <a:cubicBezTo>
                          <a:pt x="8586" y="3028"/>
                          <a:pt x="6792" y="1443"/>
                          <a:pt x="4201" y="453"/>
                        </a:cubicBezTo>
                        <a:cubicBezTo>
                          <a:pt x="2208" y="-340"/>
                          <a:pt x="414" y="-141"/>
                          <a:pt x="15" y="1443"/>
                        </a:cubicBezTo>
                        <a:cubicBezTo>
                          <a:pt x="-184" y="3424"/>
                          <a:pt x="1610" y="4811"/>
                          <a:pt x="4002" y="599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75" name="Freeform 4274">
                    <a:extLst>
                      <a:ext uri="{FF2B5EF4-FFF2-40B4-BE49-F238E27FC236}">
                        <a16:creationId xmlns:a16="http://schemas.microsoft.com/office/drawing/2014/main" id="{64115233-0BD3-1CD3-660B-AA4699CF1B08}"/>
                      </a:ext>
                    </a:extLst>
                  </p:cNvPr>
                  <p:cNvSpPr/>
                  <p:nvPr/>
                </p:nvSpPr>
                <p:spPr>
                  <a:xfrm>
                    <a:off x="2063856" y="6469497"/>
                    <a:ext cx="8280" cy="6809"/>
                  </a:xfrm>
                  <a:custGeom>
                    <a:avLst/>
                    <a:gdLst>
                      <a:gd name="connsiteX0" fmla="*/ 4131 w 8280"/>
                      <a:gd name="connsiteY0" fmla="*/ 74 h 6809"/>
                      <a:gd name="connsiteX1" fmla="*/ 543 w 8280"/>
                      <a:gd name="connsiteY1" fmla="*/ 669 h 6809"/>
                      <a:gd name="connsiteX2" fmla="*/ 4530 w 8280"/>
                      <a:gd name="connsiteY2" fmla="*/ 5819 h 6809"/>
                      <a:gd name="connsiteX3" fmla="*/ 7121 w 8280"/>
                      <a:gd name="connsiteY3" fmla="*/ 6809 h 6809"/>
                      <a:gd name="connsiteX4" fmla="*/ 7918 w 8280"/>
                      <a:gd name="connsiteY4" fmla="*/ 5027 h 6809"/>
                      <a:gd name="connsiteX5" fmla="*/ 4131 w 8280"/>
                      <a:gd name="connsiteY5" fmla="*/ 74 h 68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280" h="6809">
                        <a:moveTo>
                          <a:pt x="4131" y="74"/>
                        </a:moveTo>
                        <a:cubicBezTo>
                          <a:pt x="2935" y="-124"/>
                          <a:pt x="1141" y="74"/>
                          <a:pt x="543" y="669"/>
                        </a:cubicBezTo>
                        <a:cubicBezTo>
                          <a:pt x="-1251" y="3046"/>
                          <a:pt x="1739" y="4630"/>
                          <a:pt x="4530" y="5819"/>
                        </a:cubicBezTo>
                        <a:lnTo>
                          <a:pt x="7121" y="6809"/>
                        </a:lnTo>
                        <a:cubicBezTo>
                          <a:pt x="7320" y="6215"/>
                          <a:pt x="7719" y="5621"/>
                          <a:pt x="7918" y="5027"/>
                        </a:cubicBezTo>
                        <a:cubicBezTo>
                          <a:pt x="8915" y="2848"/>
                          <a:pt x="7918" y="1065"/>
                          <a:pt x="4131" y="7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76" name="Freeform 4275">
                    <a:extLst>
                      <a:ext uri="{FF2B5EF4-FFF2-40B4-BE49-F238E27FC236}">
                        <a16:creationId xmlns:a16="http://schemas.microsoft.com/office/drawing/2014/main" id="{7BA6FAD7-9F75-F2AA-AAA7-7FC963E027DB}"/>
                      </a:ext>
                    </a:extLst>
                  </p:cNvPr>
                  <p:cNvSpPr/>
                  <p:nvPr/>
                </p:nvSpPr>
                <p:spPr>
                  <a:xfrm>
                    <a:off x="2071176" y="6476505"/>
                    <a:ext cx="199" cy="19808"/>
                  </a:xfrm>
                  <a:custGeom>
                    <a:avLst/>
                    <a:gdLst>
                      <a:gd name="connsiteX0" fmla="*/ 0 w 199"/>
                      <a:gd name="connsiteY0" fmla="*/ 0 h 19808"/>
                      <a:gd name="connsiteX1" fmla="*/ 0 w 199"/>
                      <a:gd name="connsiteY1" fmla="*/ 0 h 19808"/>
                      <a:gd name="connsiteX2" fmla="*/ 0 w 199"/>
                      <a:gd name="connsiteY2" fmla="*/ 0 h 19808"/>
                      <a:gd name="connsiteX3" fmla="*/ 199 w 199"/>
                      <a:gd name="connsiteY3" fmla="*/ 0 h 19808"/>
                      <a:gd name="connsiteX4" fmla="*/ 199 w 199"/>
                      <a:gd name="connsiteY4" fmla="*/ 0 h 1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08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199" y="0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77" name="Freeform 4276">
                    <a:extLst>
                      <a:ext uri="{FF2B5EF4-FFF2-40B4-BE49-F238E27FC236}">
                        <a16:creationId xmlns:a16="http://schemas.microsoft.com/office/drawing/2014/main" id="{13A17FA6-CCB2-A0CF-1940-9E07F3D3670B}"/>
                      </a:ext>
                    </a:extLst>
                  </p:cNvPr>
                  <p:cNvSpPr/>
                  <p:nvPr/>
                </p:nvSpPr>
                <p:spPr>
                  <a:xfrm>
                    <a:off x="2045736" y="6549107"/>
                    <a:ext cx="7925" cy="6552"/>
                  </a:xfrm>
                  <a:custGeom>
                    <a:avLst/>
                    <a:gdLst>
                      <a:gd name="connsiteX0" fmla="*/ 3116 w 7925"/>
                      <a:gd name="connsiteY0" fmla="*/ 6237 h 6552"/>
                      <a:gd name="connsiteX1" fmla="*/ 7700 w 7925"/>
                      <a:gd name="connsiteY1" fmla="*/ 5246 h 6552"/>
                      <a:gd name="connsiteX2" fmla="*/ 4711 w 7925"/>
                      <a:gd name="connsiteY2" fmla="*/ 492 h 6552"/>
                      <a:gd name="connsiteX3" fmla="*/ 325 w 7925"/>
                      <a:gd name="connsiteY3" fmla="*/ 1482 h 6552"/>
                      <a:gd name="connsiteX4" fmla="*/ 3116 w 7925"/>
                      <a:gd name="connsiteY4" fmla="*/ 6237 h 65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25" h="6552">
                        <a:moveTo>
                          <a:pt x="3116" y="6237"/>
                        </a:moveTo>
                        <a:cubicBezTo>
                          <a:pt x="5308" y="6831"/>
                          <a:pt x="7103" y="6632"/>
                          <a:pt x="7700" y="5246"/>
                        </a:cubicBezTo>
                        <a:cubicBezTo>
                          <a:pt x="8498" y="3463"/>
                          <a:pt x="7103" y="1680"/>
                          <a:pt x="4711" y="492"/>
                        </a:cubicBezTo>
                        <a:cubicBezTo>
                          <a:pt x="2518" y="-499"/>
                          <a:pt x="923" y="96"/>
                          <a:pt x="325" y="1482"/>
                        </a:cubicBezTo>
                        <a:cubicBezTo>
                          <a:pt x="-671" y="3265"/>
                          <a:pt x="724" y="5048"/>
                          <a:pt x="3116" y="623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78" name="Freeform 4277">
                    <a:extLst>
                      <a:ext uri="{FF2B5EF4-FFF2-40B4-BE49-F238E27FC236}">
                        <a16:creationId xmlns:a16="http://schemas.microsoft.com/office/drawing/2014/main" id="{C5743224-8184-D490-4F10-BE2D4128DAFF}"/>
                      </a:ext>
                    </a:extLst>
                  </p:cNvPr>
                  <p:cNvSpPr/>
                  <p:nvPr/>
                </p:nvSpPr>
                <p:spPr>
                  <a:xfrm>
                    <a:off x="2061609" y="6492352"/>
                    <a:ext cx="199" cy="198"/>
                  </a:xfrm>
                  <a:custGeom>
                    <a:avLst/>
                    <a:gdLst>
                      <a:gd name="connsiteX0" fmla="*/ 0 w 199"/>
                      <a:gd name="connsiteY0" fmla="*/ 198 h 198"/>
                      <a:gd name="connsiteX1" fmla="*/ 199 w 199"/>
                      <a:gd name="connsiteY1" fmla="*/ 198 h 198"/>
                      <a:gd name="connsiteX2" fmla="*/ 199 w 199"/>
                      <a:gd name="connsiteY2" fmla="*/ 198 h 198"/>
                      <a:gd name="connsiteX3" fmla="*/ 199 w 199"/>
                      <a:gd name="connsiteY3" fmla="*/ 198 h 198"/>
                      <a:gd name="connsiteX4" fmla="*/ 0 w 199"/>
                      <a:gd name="connsiteY4" fmla="*/ 0 h 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" h="198">
                        <a:moveTo>
                          <a:pt x="0" y="198"/>
                        </a:move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199" y="19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79" name="Freeform 4278">
                    <a:extLst>
                      <a:ext uri="{FF2B5EF4-FFF2-40B4-BE49-F238E27FC236}">
                        <a16:creationId xmlns:a16="http://schemas.microsoft.com/office/drawing/2014/main" id="{2E55FE29-297C-97CB-1641-9BC18D51FB6A}"/>
                      </a:ext>
                    </a:extLst>
                  </p:cNvPr>
                  <p:cNvSpPr/>
                  <p:nvPr/>
                </p:nvSpPr>
                <p:spPr>
                  <a:xfrm>
                    <a:off x="2062007" y="6488298"/>
                    <a:ext cx="8770" cy="5771"/>
                  </a:xfrm>
                  <a:custGeom>
                    <a:avLst/>
                    <a:gdLst>
                      <a:gd name="connsiteX0" fmla="*/ 8770 w 8770"/>
                      <a:gd name="connsiteY0" fmla="*/ 3657 h 5771"/>
                      <a:gd name="connsiteX1" fmla="*/ 6578 w 8770"/>
                      <a:gd name="connsiteY1" fmla="*/ 884 h 5771"/>
                      <a:gd name="connsiteX2" fmla="*/ 199 w 8770"/>
                      <a:gd name="connsiteY2" fmla="*/ 2271 h 5771"/>
                      <a:gd name="connsiteX3" fmla="*/ 0 w 8770"/>
                      <a:gd name="connsiteY3" fmla="*/ 4054 h 5771"/>
                      <a:gd name="connsiteX4" fmla="*/ 2591 w 8770"/>
                      <a:gd name="connsiteY4" fmla="*/ 5044 h 5771"/>
                      <a:gd name="connsiteX5" fmla="*/ 8770 w 8770"/>
                      <a:gd name="connsiteY5" fmla="*/ 3657 h 57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770" h="5771">
                        <a:moveTo>
                          <a:pt x="8770" y="3657"/>
                        </a:moveTo>
                        <a:cubicBezTo>
                          <a:pt x="8770" y="2865"/>
                          <a:pt x="7574" y="1479"/>
                          <a:pt x="6578" y="884"/>
                        </a:cubicBezTo>
                        <a:cubicBezTo>
                          <a:pt x="3389" y="-700"/>
                          <a:pt x="1196" y="-106"/>
                          <a:pt x="199" y="2271"/>
                        </a:cubicBezTo>
                        <a:cubicBezTo>
                          <a:pt x="0" y="2865"/>
                          <a:pt x="0" y="3460"/>
                          <a:pt x="0" y="4054"/>
                        </a:cubicBezTo>
                        <a:cubicBezTo>
                          <a:pt x="797" y="4450"/>
                          <a:pt x="1794" y="4846"/>
                          <a:pt x="2591" y="5044"/>
                        </a:cubicBezTo>
                        <a:cubicBezTo>
                          <a:pt x="5382" y="5836"/>
                          <a:pt x="8571" y="6629"/>
                          <a:pt x="8770" y="365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80" name="Freeform 4279">
                    <a:extLst>
                      <a:ext uri="{FF2B5EF4-FFF2-40B4-BE49-F238E27FC236}">
                        <a16:creationId xmlns:a16="http://schemas.microsoft.com/office/drawing/2014/main" id="{6518E8EA-341E-C3F8-BEC5-F65C10331449}"/>
                      </a:ext>
                    </a:extLst>
                  </p:cNvPr>
                  <p:cNvSpPr/>
                  <p:nvPr/>
                </p:nvSpPr>
                <p:spPr>
                  <a:xfrm>
                    <a:off x="2149843" y="6583550"/>
                    <a:ext cx="8039" cy="5990"/>
                  </a:xfrm>
                  <a:custGeom>
                    <a:avLst/>
                    <a:gdLst>
                      <a:gd name="connsiteX0" fmla="*/ 4053 w 8039"/>
                      <a:gd name="connsiteY0" fmla="*/ 319 h 5990"/>
                      <a:gd name="connsiteX1" fmla="*/ 67 w 8039"/>
                      <a:gd name="connsiteY1" fmla="*/ 1508 h 5990"/>
                      <a:gd name="connsiteX2" fmla="*/ 3854 w 8039"/>
                      <a:gd name="connsiteY2" fmla="*/ 5667 h 5990"/>
                      <a:gd name="connsiteX3" fmla="*/ 8040 w 8039"/>
                      <a:gd name="connsiteY3" fmla="*/ 4677 h 5990"/>
                      <a:gd name="connsiteX4" fmla="*/ 4053 w 8039"/>
                      <a:gd name="connsiteY4" fmla="*/ 319 h 5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39" h="5990">
                        <a:moveTo>
                          <a:pt x="4053" y="319"/>
                        </a:moveTo>
                        <a:cubicBezTo>
                          <a:pt x="1662" y="-474"/>
                          <a:pt x="466" y="319"/>
                          <a:pt x="67" y="1508"/>
                        </a:cubicBezTo>
                        <a:cubicBezTo>
                          <a:pt x="-332" y="3290"/>
                          <a:pt x="1064" y="4677"/>
                          <a:pt x="3854" y="5667"/>
                        </a:cubicBezTo>
                        <a:cubicBezTo>
                          <a:pt x="6047" y="6460"/>
                          <a:pt x="7243" y="5667"/>
                          <a:pt x="8040" y="4677"/>
                        </a:cubicBezTo>
                        <a:cubicBezTo>
                          <a:pt x="7841" y="2696"/>
                          <a:pt x="6445" y="1111"/>
                          <a:pt x="4053" y="319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81" name="Freeform 4280">
                    <a:extLst>
                      <a:ext uri="{FF2B5EF4-FFF2-40B4-BE49-F238E27FC236}">
                        <a16:creationId xmlns:a16="http://schemas.microsoft.com/office/drawing/2014/main" id="{43AC95E2-93C2-588B-C4C6-449DD465E783}"/>
                      </a:ext>
                    </a:extLst>
                  </p:cNvPr>
                  <p:cNvSpPr/>
                  <p:nvPr/>
                </p:nvSpPr>
                <p:spPr>
                  <a:xfrm>
                    <a:off x="2192010" y="6412741"/>
                    <a:ext cx="8453" cy="6405"/>
                  </a:xfrm>
                  <a:custGeom>
                    <a:avLst/>
                    <a:gdLst>
                      <a:gd name="connsiteX0" fmla="*/ 2349 w 8453"/>
                      <a:gd name="connsiteY0" fmla="*/ 5724 h 6405"/>
                      <a:gd name="connsiteX1" fmla="*/ 8130 w 8453"/>
                      <a:gd name="connsiteY1" fmla="*/ 5130 h 6405"/>
                      <a:gd name="connsiteX2" fmla="*/ 5140 w 8453"/>
                      <a:gd name="connsiteY2" fmla="*/ 574 h 6405"/>
                      <a:gd name="connsiteX3" fmla="*/ 556 w 8453"/>
                      <a:gd name="connsiteY3" fmla="*/ 970 h 6405"/>
                      <a:gd name="connsiteX4" fmla="*/ 2349 w 8453"/>
                      <a:gd name="connsiteY4" fmla="*/ 5724 h 64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53" h="6405">
                        <a:moveTo>
                          <a:pt x="2349" y="5724"/>
                        </a:moveTo>
                        <a:cubicBezTo>
                          <a:pt x="4941" y="6715"/>
                          <a:pt x="7133" y="6715"/>
                          <a:pt x="8130" y="5130"/>
                        </a:cubicBezTo>
                        <a:cubicBezTo>
                          <a:pt x="9127" y="3545"/>
                          <a:pt x="7731" y="1762"/>
                          <a:pt x="5140" y="574"/>
                        </a:cubicBezTo>
                        <a:cubicBezTo>
                          <a:pt x="3147" y="-417"/>
                          <a:pt x="1552" y="-21"/>
                          <a:pt x="556" y="970"/>
                        </a:cubicBezTo>
                        <a:cubicBezTo>
                          <a:pt x="-640" y="2753"/>
                          <a:pt x="157" y="4337"/>
                          <a:pt x="2349" y="572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82" name="Freeform 4281">
                    <a:extLst>
                      <a:ext uri="{FF2B5EF4-FFF2-40B4-BE49-F238E27FC236}">
                        <a16:creationId xmlns:a16="http://schemas.microsoft.com/office/drawing/2014/main" id="{411BDAC4-E43E-0AB8-71EB-0B82D789A664}"/>
                      </a:ext>
                    </a:extLst>
                  </p:cNvPr>
                  <p:cNvSpPr/>
                  <p:nvPr/>
                </p:nvSpPr>
                <p:spPr>
                  <a:xfrm>
                    <a:off x="2131971" y="6554372"/>
                    <a:ext cx="8432" cy="5963"/>
                  </a:xfrm>
                  <a:custGeom>
                    <a:avLst/>
                    <a:gdLst>
                      <a:gd name="connsiteX0" fmla="*/ 3986 w 8432"/>
                      <a:gd name="connsiteY0" fmla="*/ 5527 h 5963"/>
                      <a:gd name="connsiteX1" fmla="*/ 8372 w 8432"/>
                      <a:gd name="connsiteY1" fmla="*/ 4735 h 5963"/>
                      <a:gd name="connsiteX2" fmla="*/ 4584 w 8432"/>
                      <a:gd name="connsiteY2" fmla="*/ 377 h 5963"/>
                      <a:gd name="connsiteX3" fmla="*/ 0 w 8432"/>
                      <a:gd name="connsiteY3" fmla="*/ 1169 h 5963"/>
                      <a:gd name="connsiteX4" fmla="*/ 3986 w 8432"/>
                      <a:gd name="connsiteY4" fmla="*/ 5527 h 59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32" h="5963">
                        <a:moveTo>
                          <a:pt x="3986" y="5527"/>
                        </a:moveTo>
                        <a:cubicBezTo>
                          <a:pt x="5980" y="6122"/>
                          <a:pt x="7973" y="6320"/>
                          <a:pt x="8372" y="4735"/>
                        </a:cubicBezTo>
                        <a:cubicBezTo>
                          <a:pt x="8770" y="2952"/>
                          <a:pt x="7176" y="1367"/>
                          <a:pt x="4584" y="377"/>
                        </a:cubicBezTo>
                        <a:cubicBezTo>
                          <a:pt x="2591" y="-217"/>
                          <a:pt x="797" y="-217"/>
                          <a:pt x="0" y="1169"/>
                        </a:cubicBezTo>
                        <a:cubicBezTo>
                          <a:pt x="0" y="3150"/>
                          <a:pt x="1395" y="4537"/>
                          <a:pt x="3986" y="552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83" name="Freeform 4282">
                    <a:extLst>
                      <a:ext uri="{FF2B5EF4-FFF2-40B4-BE49-F238E27FC236}">
                        <a16:creationId xmlns:a16="http://schemas.microsoft.com/office/drawing/2014/main" id="{7CDD14FE-0AA1-52EC-3B64-7FE8A28870B3}"/>
                      </a:ext>
                    </a:extLst>
                  </p:cNvPr>
                  <p:cNvSpPr/>
                  <p:nvPr/>
                </p:nvSpPr>
                <p:spPr>
                  <a:xfrm>
                    <a:off x="2204258" y="6351483"/>
                    <a:ext cx="7906" cy="5778"/>
                  </a:xfrm>
                  <a:custGeom>
                    <a:avLst/>
                    <a:gdLst>
                      <a:gd name="connsiteX0" fmla="*/ 3058 w 7906"/>
                      <a:gd name="connsiteY0" fmla="*/ 5178 h 5778"/>
                      <a:gd name="connsiteX1" fmla="*/ 7643 w 7906"/>
                      <a:gd name="connsiteY1" fmla="*/ 4584 h 5778"/>
                      <a:gd name="connsiteX2" fmla="*/ 4453 w 7906"/>
                      <a:gd name="connsiteY2" fmla="*/ 226 h 5778"/>
                      <a:gd name="connsiteX3" fmla="*/ 68 w 7906"/>
                      <a:gd name="connsiteY3" fmla="*/ 1811 h 5778"/>
                      <a:gd name="connsiteX4" fmla="*/ 3058 w 7906"/>
                      <a:gd name="connsiteY4" fmla="*/ 5178 h 57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06" h="5778">
                        <a:moveTo>
                          <a:pt x="3058" y="5178"/>
                        </a:moveTo>
                        <a:cubicBezTo>
                          <a:pt x="5051" y="5971"/>
                          <a:pt x="7045" y="6169"/>
                          <a:pt x="7643" y="4584"/>
                        </a:cubicBezTo>
                        <a:cubicBezTo>
                          <a:pt x="8440" y="2801"/>
                          <a:pt x="7443" y="1018"/>
                          <a:pt x="4453" y="226"/>
                        </a:cubicBezTo>
                        <a:cubicBezTo>
                          <a:pt x="2261" y="-368"/>
                          <a:pt x="865" y="226"/>
                          <a:pt x="68" y="1811"/>
                        </a:cubicBezTo>
                        <a:cubicBezTo>
                          <a:pt x="-330" y="3197"/>
                          <a:pt x="1065" y="4386"/>
                          <a:pt x="3058" y="517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84" name="Freeform 4283">
                    <a:extLst>
                      <a:ext uri="{FF2B5EF4-FFF2-40B4-BE49-F238E27FC236}">
                        <a16:creationId xmlns:a16="http://schemas.microsoft.com/office/drawing/2014/main" id="{9EB121E8-7D1A-64C9-1273-E32A2F293536}"/>
                      </a:ext>
                    </a:extLst>
                  </p:cNvPr>
                  <p:cNvSpPr/>
                  <p:nvPr/>
                </p:nvSpPr>
                <p:spPr>
                  <a:xfrm>
                    <a:off x="2108388" y="6598849"/>
                    <a:ext cx="7631" cy="5650"/>
                  </a:xfrm>
                  <a:custGeom>
                    <a:avLst/>
                    <a:gdLst>
                      <a:gd name="connsiteX0" fmla="*/ 5244 w 7631"/>
                      <a:gd name="connsiteY0" fmla="*/ 668 h 5650"/>
                      <a:gd name="connsiteX1" fmla="*/ 62 w 7631"/>
                      <a:gd name="connsiteY1" fmla="*/ 1857 h 5650"/>
                      <a:gd name="connsiteX2" fmla="*/ 3052 w 7631"/>
                      <a:gd name="connsiteY2" fmla="*/ 5423 h 5650"/>
                      <a:gd name="connsiteX3" fmla="*/ 7437 w 7631"/>
                      <a:gd name="connsiteY3" fmla="*/ 4432 h 5650"/>
                      <a:gd name="connsiteX4" fmla="*/ 5244 w 7631"/>
                      <a:gd name="connsiteY4" fmla="*/ 668 h 5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31" h="5650">
                        <a:moveTo>
                          <a:pt x="5244" y="668"/>
                        </a:moveTo>
                        <a:cubicBezTo>
                          <a:pt x="2653" y="-520"/>
                          <a:pt x="460" y="-124"/>
                          <a:pt x="62" y="1857"/>
                        </a:cubicBezTo>
                        <a:cubicBezTo>
                          <a:pt x="-337" y="3244"/>
                          <a:pt x="1258" y="4432"/>
                          <a:pt x="3052" y="5423"/>
                        </a:cubicBezTo>
                        <a:cubicBezTo>
                          <a:pt x="5045" y="5819"/>
                          <a:pt x="7038" y="5819"/>
                          <a:pt x="7437" y="4432"/>
                        </a:cubicBezTo>
                        <a:cubicBezTo>
                          <a:pt x="8035" y="3244"/>
                          <a:pt x="7238" y="1659"/>
                          <a:pt x="5244" y="668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85" name="Freeform 4284">
                    <a:extLst>
                      <a:ext uri="{FF2B5EF4-FFF2-40B4-BE49-F238E27FC236}">
                        <a16:creationId xmlns:a16="http://schemas.microsoft.com/office/drawing/2014/main" id="{5E1F1D9D-8BCA-CD7A-A813-14ED9F37725F}"/>
                      </a:ext>
                    </a:extLst>
                  </p:cNvPr>
                  <p:cNvSpPr/>
                  <p:nvPr/>
                </p:nvSpPr>
                <p:spPr>
                  <a:xfrm>
                    <a:off x="2103452" y="6612049"/>
                    <a:ext cx="8442" cy="5591"/>
                  </a:xfrm>
                  <a:custGeom>
                    <a:avLst/>
                    <a:gdLst>
                      <a:gd name="connsiteX0" fmla="*/ 4998 w 8442"/>
                      <a:gd name="connsiteY0" fmla="*/ 344 h 5591"/>
                      <a:gd name="connsiteX1" fmla="*/ 15 w 8442"/>
                      <a:gd name="connsiteY1" fmla="*/ 1929 h 5591"/>
                      <a:gd name="connsiteX2" fmla="*/ 3404 w 8442"/>
                      <a:gd name="connsiteY2" fmla="*/ 5296 h 5591"/>
                      <a:gd name="connsiteX3" fmla="*/ 8387 w 8442"/>
                      <a:gd name="connsiteY3" fmla="*/ 3712 h 5591"/>
                      <a:gd name="connsiteX4" fmla="*/ 4998 w 8442"/>
                      <a:gd name="connsiteY4" fmla="*/ 344 h 55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42" h="5591">
                        <a:moveTo>
                          <a:pt x="4998" y="344"/>
                        </a:moveTo>
                        <a:cubicBezTo>
                          <a:pt x="2208" y="-448"/>
                          <a:pt x="214" y="146"/>
                          <a:pt x="15" y="1929"/>
                        </a:cubicBezTo>
                        <a:cubicBezTo>
                          <a:pt x="-184" y="3316"/>
                          <a:pt x="1610" y="4504"/>
                          <a:pt x="3404" y="5296"/>
                        </a:cubicBezTo>
                        <a:cubicBezTo>
                          <a:pt x="5995" y="5891"/>
                          <a:pt x="8188" y="5693"/>
                          <a:pt x="8387" y="3712"/>
                        </a:cubicBezTo>
                        <a:cubicBezTo>
                          <a:pt x="8785" y="2127"/>
                          <a:pt x="6992" y="939"/>
                          <a:pt x="4998" y="34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86" name="Freeform 4285">
                    <a:extLst>
                      <a:ext uri="{FF2B5EF4-FFF2-40B4-BE49-F238E27FC236}">
                        <a16:creationId xmlns:a16="http://schemas.microsoft.com/office/drawing/2014/main" id="{DF46AEA3-E004-B26A-0893-48374A5C3032}"/>
                      </a:ext>
                    </a:extLst>
                  </p:cNvPr>
                  <p:cNvSpPr/>
                  <p:nvPr/>
                </p:nvSpPr>
                <p:spPr>
                  <a:xfrm>
                    <a:off x="2139729" y="6493276"/>
                    <a:ext cx="8013" cy="5792"/>
                  </a:xfrm>
                  <a:custGeom>
                    <a:avLst/>
                    <a:gdLst>
                      <a:gd name="connsiteX0" fmla="*/ 7988 w 8013"/>
                      <a:gd name="connsiteY0" fmla="*/ 4622 h 5792"/>
                      <a:gd name="connsiteX1" fmla="*/ 5198 w 8013"/>
                      <a:gd name="connsiteY1" fmla="*/ 859 h 5792"/>
                      <a:gd name="connsiteX2" fmla="*/ 15 w 8013"/>
                      <a:gd name="connsiteY2" fmla="*/ 1849 h 5792"/>
                      <a:gd name="connsiteX3" fmla="*/ 3603 w 8013"/>
                      <a:gd name="connsiteY3" fmla="*/ 5415 h 5792"/>
                      <a:gd name="connsiteX4" fmla="*/ 7988 w 8013"/>
                      <a:gd name="connsiteY4" fmla="*/ 4622 h 5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13" h="5792">
                        <a:moveTo>
                          <a:pt x="7988" y="4622"/>
                        </a:moveTo>
                        <a:cubicBezTo>
                          <a:pt x="8187" y="3038"/>
                          <a:pt x="7191" y="1849"/>
                          <a:pt x="5198" y="859"/>
                        </a:cubicBezTo>
                        <a:cubicBezTo>
                          <a:pt x="2606" y="-330"/>
                          <a:pt x="215" y="-528"/>
                          <a:pt x="15" y="1849"/>
                        </a:cubicBezTo>
                        <a:cubicBezTo>
                          <a:pt x="-184" y="3434"/>
                          <a:pt x="1610" y="4622"/>
                          <a:pt x="3603" y="5415"/>
                        </a:cubicBezTo>
                        <a:cubicBezTo>
                          <a:pt x="5397" y="6009"/>
                          <a:pt x="7191" y="6009"/>
                          <a:pt x="7988" y="462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87" name="Freeform 4286">
                    <a:extLst>
                      <a:ext uri="{FF2B5EF4-FFF2-40B4-BE49-F238E27FC236}">
                        <a16:creationId xmlns:a16="http://schemas.microsoft.com/office/drawing/2014/main" id="{9D2AE560-B2DB-2795-DAE7-D6CCC305D5D3}"/>
                      </a:ext>
                    </a:extLst>
                  </p:cNvPr>
                  <p:cNvSpPr/>
                  <p:nvPr/>
                </p:nvSpPr>
                <p:spPr>
                  <a:xfrm>
                    <a:off x="2175025" y="6387484"/>
                    <a:ext cx="7443" cy="5170"/>
                  </a:xfrm>
                  <a:custGeom>
                    <a:avLst/>
                    <a:gdLst>
                      <a:gd name="connsiteX0" fmla="*/ 2990 w 7443"/>
                      <a:gd name="connsiteY0" fmla="*/ 4635 h 5170"/>
                      <a:gd name="connsiteX1" fmla="*/ 7375 w 7443"/>
                      <a:gd name="connsiteY1" fmla="*/ 4041 h 5170"/>
                      <a:gd name="connsiteX2" fmla="*/ 4585 w 7443"/>
                      <a:gd name="connsiteY2" fmla="*/ 475 h 5170"/>
                      <a:gd name="connsiteX3" fmla="*/ 0 w 7443"/>
                      <a:gd name="connsiteY3" fmla="*/ 1070 h 5170"/>
                      <a:gd name="connsiteX4" fmla="*/ 2990 w 7443"/>
                      <a:gd name="connsiteY4" fmla="*/ 4635 h 51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443" h="5170">
                        <a:moveTo>
                          <a:pt x="2990" y="4635"/>
                        </a:moveTo>
                        <a:cubicBezTo>
                          <a:pt x="4983" y="5428"/>
                          <a:pt x="6976" y="5428"/>
                          <a:pt x="7375" y="4041"/>
                        </a:cubicBezTo>
                        <a:cubicBezTo>
                          <a:pt x="7774" y="2654"/>
                          <a:pt x="6378" y="1268"/>
                          <a:pt x="4585" y="475"/>
                        </a:cubicBezTo>
                        <a:cubicBezTo>
                          <a:pt x="2591" y="-317"/>
                          <a:pt x="997" y="-119"/>
                          <a:pt x="0" y="1070"/>
                        </a:cubicBezTo>
                        <a:cubicBezTo>
                          <a:pt x="199" y="2456"/>
                          <a:pt x="1196" y="3843"/>
                          <a:pt x="2990" y="463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88" name="Freeform 4287">
                    <a:extLst>
                      <a:ext uri="{FF2B5EF4-FFF2-40B4-BE49-F238E27FC236}">
                        <a16:creationId xmlns:a16="http://schemas.microsoft.com/office/drawing/2014/main" id="{D4B1598A-38A7-F377-2099-8E0A48380FF4}"/>
                      </a:ext>
                    </a:extLst>
                  </p:cNvPr>
                  <p:cNvSpPr/>
                  <p:nvPr/>
                </p:nvSpPr>
                <p:spPr>
                  <a:xfrm>
                    <a:off x="2119413" y="6469175"/>
                    <a:ext cx="199" cy="197"/>
                  </a:xfrm>
                  <a:custGeom>
                    <a:avLst/>
                    <a:gdLst>
                      <a:gd name="connsiteX0" fmla="*/ 0 w 199"/>
                      <a:gd name="connsiteY0" fmla="*/ 0 h 197"/>
                      <a:gd name="connsiteX1" fmla="*/ 199 w 199"/>
                      <a:gd name="connsiteY1" fmla="*/ 198 h 197"/>
                      <a:gd name="connsiteX2" fmla="*/ 199 w 199"/>
                      <a:gd name="connsiteY2" fmla="*/ 0 h 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9" h="197">
                        <a:moveTo>
                          <a:pt x="0" y="0"/>
                        </a:moveTo>
                        <a:lnTo>
                          <a:pt x="199" y="198"/>
                        </a:lnTo>
                        <a:lnTo>
                          <a:pt x="199" y="0"/>
                        </a:ln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89" name="Freeform 4288">
                    <a:extLst>
                      <a:ext uri="{FF2B5EF4-FFF2-40B4-BE49-F238E27FC236}">
                        <a16:creationId xmlns:a16="http://schemas.microsoft.com/office/drawing/2014/main" id="{B935D91F-9618-725F-7593-17B11C4E1515}"/>
                      </a:ext>
                    </a:extLst>
                  </p:cNvPr>
                  <p:cNvSpPr/>
                  <p:nvPr/>
                </p:nvSpPr>
                <p:spPr>
                  <a:xfrm>
                    <a:off x="2119612" y="6465412"/>
                    <a:ext cx="8571" cy="5972"/>
                  </a:xfrm>
                  <a:custGeom>
                    <a:avLst/>
                    <a:gdLst>
                      <a:gd name="connsiteX0" fmla="*/ 8571 w 8571"/>
                      <a:gd name="connsiteY0" fmla="*/ 3764 h 5972"/>
                      <a:gd name="connsiteX1" fmla="*/ 6777 w 8571"/>
                      <a:gd name="connsiteY1" fmla="*/ 990 h 5972"/>
                      <a:gd name="connsiteX2" fmla="*/ 1993 w 8571"/>
                      <a:gd name="connsiteY2" fmla="*/ 792 h 5972"/>
                      <a:gd name="connsiteX3" fmla="*/ 0 w 8571"/>
                      <a:gd name="connsiteY3" fmla="*/ 3962 h 5972"/>
                      <a:gd name="connsiteX4" fmla="*/ 4983 w 8571"/>
                      <a:gd name="connsiteY4" fmla="*/ 5943 h 5972"/>
                      <a:gd name="connsiteX5" fmla="*/ 8571 w 8571"/>
                      <a:gd name="connsiteY5" fmla="*/ 3764 h 5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571" h="5972">
                        <a:moveTo>
                          <a:pt x="8571" y="3764"/>
                        </a:moveTo>
                        <a:cubicBezTo>
                          <a:pt x="8571" y="2971"/>
                          <a:pt x="7774" y="1585"/>
                          <a:pt x="6777" y="990"/>
                        </a:cubicBezTo>
                        <a:cubicBezTo>
                          <a:pt x="4983" y="-396"/>
                          <a:pt x="3189" y="-198"/>
                          <a:pt x="1993" y="792"/>
                        </a:cubicBezTo>
                        <a:cubicBezTo>
                          <a:pt x="997" y="1585"/>
                          <a:pt x="598" y="2773"/>
                          <a:pt x="0" y="3962"/>
                        </a:cubicBezTo>
                        <a:cubicBezTo>
                          <a:pt x="1595" y="4556"/>
                          <a:pt x="3389" y="5546"/>
                          <a:pt x="4983" y="5943"/>
                        </a:cubicBezTo>
                        <a:cubicBezTo>
                          <a:pt x="7176" y="6141"/>
                          <a:pt x="8571" y="5348"/>
                          <a:pt x="8571" y="376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90" name="Freeform 4289">
                    <a:extLst>
                      <a:ext uri="{FF2B5EF4-FFF2-40B4-BE49-F238E27FC236}">
                        <a16:creationId xmlns:a16="http://schemas.microsoft.com/office/drawing/2014/main" id="{AA082610-22E6-D1EC-4BD1-3B74CC6BAA40}"/>
                      </a:ext>
                    </a:extLst>
                  </p:cNvPr>
                  <p:cNvSpPr/>
                  <p:nvPr/>
                </p:nvSpPr>
                <p:spPr>
                  <a:xfrm>
                    <a:off x="2133964" y="6422197"/>
                    <a:ext cx="8614" cy="6005"/>
                  </a:xfrm>
                  <a:custGeom>
                    <a:avLst/>
                    <a:gdLst>
                      <a:gd name="connsiteX0" fmla="*/ 4584 w 8614"/>
                      <a:gd name="connsiteY0" fmla="*/ 5776 h 6005"/>
                      <a:gd name="connsiteX1" fmla="*/ 8571 w 8614"/>
                      <a:gd name="connsiteY1" fmla="*/ 4389 h 6005"/>
                      <a:gd name="connsiteX2" fmla="*/ 4186 w 8614"/>
                      <a:gd name="connsiteY2" fmla="*/ 229 h 6005"/>
                      <a:gd name="connsiteX3" fmla="*/ 0 w 8614"/>
                      <a:gd name="connsiteY3" fmla="*/ 1616 h 6005"/>
                      <a:gd name="connsiteX4" fmla="*/ 4584 w 8614"/>
                      <a:gd name="connsiteY4" fmla="*/ 5776 h 60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14" h="6005">
                        <a:moveTo>
                          <a:pt x="4584" y="5776"/>
                        </a:moveTo>
                        <a:cubicBezTo>
                          <a:pt x="6578" y="6370"/>
                          <a:pt x="8372" y="5776"/>
                          <a:pt x="8571" y="4389"/>
                        </a:cubicBezTo>
                        <a:cubicBezTo>
                          <a:pt x="8970" y="2210"/>
                          <a:pt x="6578" y="1022"/>
                          <a:pt x="4186" y="229"/>
                        </a:cubicBezTo>
                        <a:cubicBezTo>
                          <a:pt x="2193" y="-365"/>
                          <a:pt x="598" y="229"/>
                          <a:pt x="0" y="1616"/>
                        </a:cubicBezTo>
                        <a:cubicBezTo>
                          <a:pt x="199" y="3597"/>
                          <a:pt x="1993" y="4984"/>
                          <a:pt x="4584" y="57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91" name="Freeform 4290">
                    <a:extLst>
                      <a:ext uri="{FF2B5EF4-FFF2-40B4-BE49-F238E27FC236}">
                        <a16:creationId xmlns:a16="http://schemas.microsoft.com/office/drawing/2014/main" id="{7D1B177F-71FE-9628-0D2C-47A7BEACBEE5}"/>
                      </a:ext>
                    </a:extLst>
                  </p:cNvPr>
                  <p:cNvSpPr/>
                  <p:nvPr/>
                </p:nvSpPr>
                <p:spPr>
                  <a:xfrm>
                    <a:off x="2142394" y="6390897"/>
                    <a:ext cx="8254" cy="5862"/>
                  </a:xfrm>
                  <a:custGeom>
                    <a:avLst/>
                    <a:gdLst>
                      <a:gd name="connsiteX0" fmla="*/ 8114 w 8254"/>
                      <a:gd name="connsiteY0" fmla="*/ 4193 h 5862"/>
                      <a:gd name="connsiteX1" fmla="*/ 5522 w 8254"/>
                      <a:gd name="connsiteY1" fmla="*/ 627 h 5862"/>
                      <a:gd name="connsiteX2" fmla="*/ 140 w 8254"/>
                      <a:gd name="connsiteY2" fmla="*/ 1618 h 5862"/>
                      <a:gd name="connsiteX3" fmla="*/ 2732 w 8254"/>
                      <a:gd name="connsiteY3" fmla="*/ 5183 h 5862"/>
                      <a:gd name="connsiteX4" fmla="*/ 8114 w 8254"/>
                      <a:gd name="connsiteY4" fmla="*/ 4193 h 58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54" h="5862">
                        <a:moveTo>
                          <a:pt x="8114" y="4193"/>
                        </a:moveTo>
                        <a:cubicBezTo>
                          <a:pt x="8712" y="2806"/>
                          <a:pt x="7316" y="1420"/>
                          <a:pt x="5522" y="627"/>
                        </a:cubicBezTo>
                        <a:cubicBezTo>
                          <a:pt x="2732" y="-561"/>
                          <a:pt x="938" y="33"/>
                          <a:pt x="140" y="1618"/>
                        </a:cubicBezTo>
                        <a:cubicBezTo>
                          <a:pt x="-457" y="3005"/>
                          <a:pt x="938" y="4193"/>
                          <a:pt x="2732" y="5183"/>
                        </a:cubicBezTo>
                        <a:cubicBezTo>
                          <a:pt x="5522" y="6372"/>
                          <a:pt x="7316" y="5976"/>
                          <a:pt x="8114" y="419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92" name="Freeform 4291">
                    <a:extLst>
                      <a:ext uri="{FF2B5EF4-FFF2-40B4-BE49-F238E27FC236}">
                        <a16:creationId xmlns:a16="http://schemas.microsoft.com/office/drawing/2014/main" id="{0B12C80B-B514-0E50-B821-A399140B857E}"/>
                      </a:ext>
                    </a:extLst>
                  </p:cNvPr>
                  <p:cNvSpPr/>
                  <p:nvPr/>
                </p:nvSpPr>
                <p:spPr>
                  <a:xfrm>
                    <a:off x="2062667" y="6540925"/>
                    <a:ext cx="7538" cy="4967"/>
                  </a:xfrm>
                  <a:custGeom>
                    <a:avLst/>
                    <a:gdLst>
                      <a:gd name="connsiteX0" fmla="*/ 5121 w 7538"/>
                      <a:gd name="connsiteY0" fmla="*/ 552 h 4967"/>
                      <a:gd name="connsiteX1" fmla="*/ 337 w 7538"/>
                      <a:gd name="connsiteY1" fmla="*/ 948 h 4967"/>
                      <a:gd name="connsiteX2" fmla="*/ 2330 w 7538"/>
                      <a:gd name="connsiteY2" fmla="*/ 4514 h 4967"/>
                      <a:gd name="connsiteX3" fmla="*/ 7114 w 7538"/>
                      <a:gd name="connsiteY3" fmla="*/ 3920 h 4967"/>
                      <a:gd name="connsiteX4" fmla="*/ 5121 w 7538"/>
                      <a:gd name="connsiteY4" fmla="*/ 552 h 49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38" h="4967">
                        <a:moveTo>
                          <a:pt x="5121" y="552"/>
                        </a:moveTo>
                        <a:cubicBezTo>
                          <a:pt x="3128" y="-240"/>
                          <a:pt x="1134" y="-240"/>
                          <a:pt x="337" y="948"/>
                        </a:cubicBezTo>
                        <a:cubicBezTo>
                          <a:pt x="-460" y="2137"/>
                          <a:pt x="138" y="3524"/>
                          <a:pt x="2330" y="4514"/>
                        </a:cubicBezTo>
                        <a:cubicBezTo>
                          <a:pt x="4324" y="5108"/>
                          <a:pt x="6317" y="5306"/>
                          <a:pt x="7114" y="3920"/>
                        </a:cubicBezTo>
                        <a:cubicBezTo>
                          <a:pt x="8111" y="2929"/>
                          <a:pt x="7314" y="1345"/>
                          <a:pt x="5121" y="55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93" name="Freeform 4292">
                    <a:extLst>
                      <a:ext uri="{FF2B5EF4-FFF2-40B4-BE49-F238E27FC236}">
                        <a16:creationId xmlns:a16="http://schemas.microsoft.com/office/drawing/2014/main" id="{5D6E570B-8ED9-DEF6-F5DD-C4FD6B4E5C53}"/>
                      </a:ext>
                    </a:extLst>
                  </p:cNvPr>
                  <p:cNvSpPr/>
                  <p:nvPr/>
                </p:nvSpPr>
                <p:spPr>
                  <a:xfrm>
                    <a:off x="2058645" y="6548658"/>
                    <a:ext cx="8357" cy="5878"/>
                  </a:xfrm>
                  <a:custGeom>
                    <a:avLst/>
                    <a:gdLst>
                      <a:gd name="connsiteX0" fmla="*/ 2564 w 8357"/>
                      <a:gd name="connsiteY0" fmla="*/ 5101 h 5878"/>
                      <a:gd name="connsiteX1" fmla="*/ 8145 w 8357"/>
                      <a:gd name="connsiteY1" fmla="*/ 4308 h 5878"/>
                      <a:gd name="connsiteX2" fmla="*/ 5754 w 8357"/>
                      <a:gd name="connsiteY2" fmla="*/ 743 h 5878"/>
                      <a:gd name="connsiteX3" fmla="*/ 172 w 8357"/>
                      <a:gd name="connsiteY3" fmla="*/ 1337 h 5878"/>
                      <a:gd name="connsiteX4" fmla="*/ 2564 w 8357"/>
                      <a:gd name="connsiteY4" fmla="*/ 5101 h 58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357" h="5878">
                        <a:moveTo>
                          <a:pt x="2564" y="5101"/>
                        </a:moveTo>
                        <a:cubicBezTo>
                          <a:pt x="5155" y="6487"/>
                          <a:pt x="7149" y="5893"/>
                          <a:pt x="8145" y="4308"/>
                        </a:cubicBezTo>
                        <a:cubicBezTo>
                          <a:pt x="8943" y="2922"/>
                          <a:pt x="7348" y="1733"/>
                          <a:pt x="5754" y="743"/>
                        </a:cubicBezTo>
                        <a:cubicBezTo>
                          <a:pt x="3362" y="-50"/>
                          <a:pt x="970" y="-644"/>
                          <a:pt x="172" y="1337"/>
                        </a:cubicBezTo>
                        <a:cubicBezTo>
                          <a:pt x="-426" y="2724"/>
                          <a:pt x="571" y="4110"/>
                          <a:pt x="2564" y="510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94" name="Freeform 4293">
                    <a:extLst>
                      <a:ext uri="{FF2B5EF4-FFF2-40B4-BE49-F238E27FC236}">
                        <a16:creationId xmlns:a16="http://schemas.microsoft.com/office/drawing/2014/main" id="{5304BF48-E92D-E7AE-979F-4D3E7215FD18}"/>
                      </a:ext>
                    </a:extLst>
                  </p:cNvPr>
                  <p:cNvSpPr/>
                  <p:nvPr/>
                </p:nvSpPr>
                <p:spPr>
                  <a:xfrm>
                    <a:off x="2069358" y="6507186"/>
                    <a:ext cx="6876" cy="5468"/>
                  </a:xfrm>
                  <a:custGeom>
                    <a:avLst/>
                    <a:gdLst>
                      <a:gd name="connsiteX0" fmla="*/ 6802 w 6876"/>
                      <a:gd name="connsiteY0" fmla="*/ 4380 h 5468"/>
                      <a:gd name="connsiteX1" fmla="*/ 3214 w 6876"/>
                      <a:gd name="connsiteY1" fmla="*/ 220 h 5468"/>
                      <a:gd name="connsiteX2" fmla="*/ 25 w 6876"/>
                      <a:gd name="connsiteY2" fmla="*/ 1409 h 5468"/>
                      <a:gd name="connsiteX3" fmla="*/ 3612 w 6876"/>
                      <a:gd name="connsiteY3" fmla="*/ 5370 h 5468"/>
                      <a:gd name="connsiteX4" fmla="*/ 6802 w 6876"/>
                      <a:gd name="connsiteY4" fmla="*/ 4380 h 54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76" h="5468">
                        <a:moveTo>
                          <a:pt x="6802" y="4380"/>
                        </a:moveTo>
                        <a:cubicBezTo>
                          <a:pt x="7200" y="2597"/>
                          <a:pt x="6004" y="1012"/>
                          <a:pt x="3214" y="220"/>
                        </a:cubicBezTo>
                        <a:cubicBezTo>
                          <a:pt x="1818" y="-176"/>
                          <a:pt x="423" y="-176"/>
                          <a:pt x="25" y="1409"/>
                        </a:cubicBezTo>
                        <a:cubicBezTo>
                          <a:pt x="-175" y="2993"/>
                          <a:pt x="822" y="4578"/>
                          <a:pt x="3612" y="5370"/>
                        </a:cubicBezTo>
                        <a:cubicBezTo>
                          <a:pt x="5207" y="5568"/>
                          <a:pt x="6602" y="5568"/>
                          <a:pt x="6802" y="4380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95" name="Freeform 4294">
                    <a:extLst>
                      <a:ext uri="{FF2B5EF4-FFF2-40B4-BE49-F238E27FC236}">
                        <a16:creationId xmlns:a16="http://schemas.microsoft.com/office/drawing/2014/main" id="{A1F496B4-C045-ECD6-3018-EBF65E10FD33}"/>
                      </a:ext>
                    </a:extLst>
                  </p:cNvPr>
                  <p:cNvSpPr/>
                  <p:nvPr/>
                </p:nvSpPr>
                <p:spPr>
                  <a:xfrm>
                    <a:off x="2119950" y="6330591"/>
                    <a:ext cx="7909" cy="5536"/>
                  </a:xfrm>
                  <a:custGeom>
                    <a:avLst/>
                    <a:gdLst>
                      <a:gd name="connsiteX0" fmla="*/ 4048 w 7909"/>
                      <a:gd name="connsiteY0" fmla="*/ 121 h 5536"/>
                      <a:gd name="connsiteX1" fmla="*/ 62 w 7909"/>
                      <a:gd name="connsiteY1" fmla="*/ 1705 h 5536"/>
                      <a:gd name="connsiteX2" fmla="*/ 3251 w 7909"/>
                      <a:gd name="connsiteY2" fmla="*/ 5073 h 5536"/>
                      <a:gd name="connsiteX3" fmla="*/ 7835 w 7909"/>
                      <a:gd name="connsiteY3" fmla="*/ 4280 h 5536"/>
                      <a:gd name="connsiteX4" fmla="*/ 4048 w 7909"/>
                      <a:gd name="connsiteY4" fmla="*/ 121 h 5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09" h="5536">
                        <a:moveTo>
                          <a:pt x="4048" y="121"/>
                        </a:moveTo>
                        <a:cubicBezTo>
                          <a:pt x="1855" y="-276"/>
                          <a:pt x="659" y="319"/>
                          <a:pt x="62" y="1705"/>
                        </a:cubicBezTo>
                        <a:cubicBezTo>
                          <a:pt x="-337" y="3488"/>
                          <a:pt x="1257" y="4478"/>
                          <a:pt x="3251" y="5073"/>
                        </a:cubicBezTo>
                        <a:cubicBezTo>
                          <a:pt x="5244" y="5865"/>
                          <a:pt x="7237" y="5667"/>
                          <a:pt x="7835" y="4280"/>
                        </a:cubicBezTo>
                        <a:cubicBezTo>
                          <a:pt x="8234" y="2498"/>
                          <a:pt x="7038" y="913"/>
                          <a:pt x="4048" y="1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96" name="Freeform 4295">
                    <a:extLst>
                      <a:ext uri="{FF2B5EF4-FFF2-40B4-BE49-F238E27FC236}">
                        <a16:creationId xmlns:a16="http://schemas.microsoft.com/office/drawing/2014/main" id="{DC4B8AF4-9D02-2081-DECC-B9D4FCE2F58E}"/>
                      </a:ext>
                    </a:extLst>
                  </p:cNvPr>
                  <p:cNvSpPr/>
                  <p:nvPr/>
                </p:nvSpPr>
                <p:spPr>
                  <a:xfrm>
                    <a:off x="2092635" y="6381422"/>
                    <a:ext cx="7494" cy="11249"/>
                  </a:xfrm>
                  <a:custGeom>
                    <a:avLst/>
                    <a:gdLst>
                      <a:gd name="connsiteX0" fmla="*/ 3058 w 7494"/>
                      <a:gd name="connsiteY0" fmla="*/ 10895 h 11249"/>
                      <a:gd name="connsiteX1" fmla="*/ 7244 w 7494"/>
                      <a:gd name="connsiteY1" fmla="*/ 9706 h 11249"/>
                      <a:gd name="connsiteX2" fmla="*/ 5251 w 7494"/>
                      <a:gd name="connsiteY2" fmla="*/ 5943 h 11249"/>
                      <a:gd name="connsiteX3" fmla="*/ 3457 w 7494"/>
                      <a:gd name="connsiteY3" fmla="*/ 5546 h 11249"/>
                      <a:gd name="connsiteX4" fmla="*/ 6048 w 7494"/>
                      <a:gd name="connsiteY4" fmla="*/ 4556 h 11249"/>
                      <a:gd name="connsiteX5" fmla="*/ 3058 w 7494"/>
                      <a:gd name="connsiteY5" fmla="*/ 198 h 11249"/>
                      <a:gd name="connsiteX6" fmla="*/ 2659 w 7494"/>
                      <a:gd name="connsiteY6" fmla="*/ 0 h 11249"/>
                      <a:gd name="connsiteX7" fmla="*/ 866 w 7494"/>
                      <a:gd name="connsiteY7" fmla="*/ 4952 h 11249"/>
                      <a:gd name="connsiteX8" fmla="*/ 3257 w 7494"/>
                      <a:gd name="connsiteY8" fmla="*/ 5546 h 11249"/>
                      <a:gd name="connsiteX9" fmla="*/ 68 w 7494"/>
                      <a:gd name="connsiteY9" fmla="*/ 7329 h 11249"/>
                      <a:gd name="connsiteX10" fmla="*/ 3058 w 7494"/>
                      <a:gd name="connsiteY10" fmla="*/ 10895 h 112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494" h="11249">
                        <a:moveTo>
                          <a:pt x="3058" y="10895"/>
                        </a:moveTo>
                        <a:cubicBezTo>
                          <a:pt x="5051" y="11687"/>
                          <a:pt x="6845" y="11093"/>
                          <a:pt x="7244" y="9706"/>
                        </a:cubicBezTo>
                        <a:cubicBezTo>
                          <a:pt x="7842" y="8518"/>
                          <a:pt x="7443" y="6933"/>
                          <a:pt x="5251" y="5943"/>
                        </a:cubicBezTo>
                        <a:cubicBezTo>
                          <a:pt x="4653" y="5745"/>
                          <a:pt x="4055" y="5546"/>
                          <a:pt x="3457" y="5546"/>
                        </a:cubicBezTo>
                        <a:cubicBezTo>
                          <a:pt x="4453" y="5546"/>
                          <a:pt x="5450" y="5348"/>
                          <a:pt x="6048" y="4556"/>
                        </a:cubicBezTo>
                        <a:cubicBezTo>
                          <a:pt x="7244" y="2971"/>
                          <a:pt x="5450" y="1189"/>
                          <a:pt x="3058" y="198"/>
                        </a:cubicBezTo>
                        <a:cubicBezTo>
                          <a:pt x="2859" y="198"/>
                          <a:pt x="2859" y="0"/>
                          <a:pt x="2659" y="0"/>
                        </a:cubicBezTo>
                        <a:cubicBezTo>
                          <a:pt x="2061" y="1585"/>
                          <a:pt x="1463" y="3367"/>
                          <a:pt x="866" y="4952"/>
                        </a:cubicBezTo>
                        <a:cubicBezTo>
                          <a:pt x="1663" y="5150"/>
                          <a:pt x="2460" y="5348"/>
                          <a:pt x="3257" y="5546"/>
                        </a:cubicBezTo>
                        <a:cubicBezTo>
                          <a:pt x="1663" y="5348"/>
                          <a:pt x="666" y="6141"/>
                          <a:pt x="68" y="7329"/>
                        </a:cubicBezTo>
                        <a:cubicBezTo>
                          <a:pt x="-331" y="8914"/>
                          <a:pt x="1065" y="10103"/>
                          <a:pt x="3058" y="1089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97" name="Freeform 4296">
                    <a:extLst>
                      <a:ext uri="{FF2B5EF4-FFF2-40B4-BE49-F238E27FC236}">
                        <a16:creationId xmlns:a16="http://schemas.microsoft.com/office/drawing/2014/main" id="{EEB461BE-BDDD-CB55-7408-77FD2FCE7F23}"/>
                      </a:ext>
                    </a:extLst>
                  </p:cNvPr>
                  <p:cNvSpPr/>
                  <p:nvPr/>
                </p:nvSpPr>
                <p:spPr>
                  <a:xfrm>
                    <a:off x="2053835" y="6490356"/>
                    <a:ext cx="7973" cy="5787"/>
                  </a:xfrm>
                  <a:custGeom>
                    <a:avLst/>
                    <a:gdLst>
                      <a:gd name="connsiteX0" fmla="*/ 1196 w 7973"/>
                      <a:gd name="connsiteY0" fmla="*/ 213 h 5787"/>
                      <a:gd name="connsiteX1" fmla="*/ 0 w 7973"/>
                      <a:gd name="connsiteY1" fmla="*/ 3383 h 5787"/>
                      <a:gd name="connsiteX2" fmla="*/ 2193 w 7973"/>
                      <a:gd name="connsiteY2" fmla="*/ 5165 h 5787"/>
                      <a:gd name="connsiteX3" fmla="*/ 7973 w 7973"/>
                      <a:gd name="connsiteY3" fmla="*/ 2194 h 5787"/>
                      <a:gd name="connsiteX4" fmla="*/ 1196 w 7973"/>
                      <a:gd name="connsiteY4" fmla="*/ 213 h 57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973" h="5787">
                        <a:moveTo>
                          <a:pt x="1196" y="213"/>
                        </a:moveTo>
                        <a:cubicBezTo>
                          <a:pt x="797" y="1204"/>
                          <a:pt x="399" y="2392"/>
                          <a:pt x="0" y="3383"/>
                        </a:cubicBezTo>
                        <a:cubicBezTo>
                          <a:pt x="399" y="4175"/>
                          <a:pt x="1196" y="4769"/>
                          <a:pt x="2193" y="5165"/>
                        </a:cubicBezTo>
                        <a:cubicBezTo>
                          <a:pt x="6977" y="6948"/>
                          <a:pt x="7375" y="4571"/>
                          <a:pt x="7973" y="2194"/>
                        </a:cubicBezTo>
                        <a:cubicBezTo>
                          <a:pt x="5581" y="1005"/>
                          <a:pt x="3189" y="-579"/>
                          <a:pt x="1196" y="213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98" name="Freeform 4297">
                    <a:extLst>
                      <a:ext uri="{FF2B5EF4-FFF2-40B4-BE49-F238E27FC236}">
                        <a16:creationId xmlns:a16="http://schemas.microsoft.com/office/drawing/2014/main" id="{E083CFFA-3775-015F-54D4-9339B2C39ED2}"/>
                      </a:ext>
                    </a:extLst>
                  </p:cNvPr>
                  <p:cNvSpPr/>
                  <p:nvPr/>
                </p:nvSpPr>
                <p:spPr>
                  <a:xfrm>
                    <a:off x="2029191" y="6553124"/>
                    <a:ext cx="7562" cy="5618"/>
                  </a:xfrm>
                  <a:custGeom>
                    <a:avLst/>
                    <a:gdLst>
                      <a:gd name="connsiteX0" fmla="*/ 7501 w 7562"/>
                      <a:gd name="connsiteY0" fmla="*/ 4002 h 5618"/>
                      <a:gd name="connsiteX1" fmla="*/ 4511 w 7562"/>
                      <a:gd name="connsiteY1" fmla="*/ 437 h 5618"/>
                      <a:gd name="connsiteX2" fmla="*/ 126 w 7562"/>
                      <a:gd name="connsiteY2" fmla="*/ 1229 h 5618"/>
                      <a:gd name="connsiteX3" fmla="*/ 3515 w 7562"/>
                      <a:gd name="connsiteY3" fmla="*/ 5389 h 5618"/>
                      <a:gd name="connsiteX4" fmla="*/ 7501 w 7562"/>
                      <a:gd name="connsiteY4" fmla="*/ 4002 h 5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62" h="5618">
                        <a:moveTo>
                          <a:pt x="7501" y="4002"/>
                        </a:moveTo>
                        <a:cubicBezTo>
                          <a:pt x="7900" y="2616"/>
                          <a:pt x="6305" y="1229"/>
                          <a:pt x="4511" y="437"/>
                        </a:cubicBezTo>
                        <a:cubicBezTo>
                          <a:pt x="2717" y="-158"/>
                          <a:pt x="724" y="-356"/>
                          <a:pt x="126" y="1229"/>
                        </a:cubicBezTo>
                        <a:cubicBezTo>
                          <a:pt x="-472" y="3012"/>
                          <a:pt x="1123" y="4399"/>
                          <a:pt x="3515" y="5389"/>
                        </a:cubicBezTo>
                        <a:cubicBezTo>
                          <a:pt x="5907" y="5983"/>
                          <a:pt x="7102" y="5389"/>
                          <a:pt x="7501" y="400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99" name="Freeform 4298">
                    <a:extLst>
                      <a:ext uri="{FF2B5EF4-FFF2-40B4-BE49-F238E27FC236}">
                        <a16:creationId xmlns:a16="http://schemas.microsoft.com/office/drawing/2014/main" id="{6A0FCA44-31F2-FB6C-A36A-866D6D50BAE3}"/>
                      </a:ext>
                    </a:extLst>
                  </p:cNvPr>
                  <p:cNvSpPr/>
                  <p:nvPr/>
                </p:nvSpPr>
                <p:spPr>
                  <a:xfrm>
                    <a:off x="2044267" y="6512953"/>
                    <a:ext cx="3875" cy="4503"/>
                  </a:xfrm>
                  <a:custGeom>
                    <a:avLst/>
                    <a:gdLst>
                      <a:gd name="connsiteX0" fmla="*/ 3787 w 3875"/>
                      <a:gd name="connsiteY0" fmla="*/ 2971 h 4503"/>
                      <a:gd name="connsiteX1" fmla="*/ 1794 w 3875"/>
                      <a:gd name="connsiteY1" fmla="*/ 0 h 4503"/>
                      <a:gd name="connsiteX2" fmla="*/ 0 w 3875"/>
                      <a:gd name="connsiteY2" fmla="*/ 4358 h 4503"/>
                      <a:gd name="connsiteX3" fmla="*/ 3787 w 3875"/>
                      <a:gd name="connsiteY3" fmla="*/ 2971 h 45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875" h="4503">
                        <a:moveTo>
                          <a:pt x="3787" y="2971"/>
                        </a:moveTo>
                        <a:cubicBezTo>
                          <a:pt x="4186" y="1783"/>
                          <a:pt x="3189" y="792"/>
                          <a:pt x="1794" y="0"/>
                        </a:cubicBezTo>
                        <a:cubicBezTo>
                          <a:pt x="1196" y="1585"/>
                          <a:pt x="598" y="2971"/>
                          <a:pt x="0" y="4358"/>
                        </a:cubicBezTo>
                        <a:cubicBezTo>
                          <a:pt x="2193" y="4754"/>
                          <a:pt x="3389" y="4358"/>
                          <a:pt x="3787" y="297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00" name="Freeform 4299">
                    <a:extLst>
                      <a:ext uri="{FF2B5EF4-FFF2-40B4-BE49-F238E27FC236}">
                        <a16:creationId xmlns:a16="http://schemas.microsoft.com/office/drawing/2014/main" id="{52C78716-430D-9413-7D10-A3A01357B65C}"/>
                      </a:ext>
                    </a:extLst>
                  </p:cNvPr>
                  <p:cNvSpPr/>
                  <p:nvPr/>
                </p:nvSpPr>
                <p:spPr>
                  <a:xfrm>
                    <a:off x="2035696" y="6533752"/>
                    <a:ext cx="4983" cy="4620"/>
                  </a:xfrm>
                  <a:custGeom>
                    <a:avLst/>
                    <a:gdLst>
                      <a:gd name="connsiteX0" fmla="*/ 0 w 4983"/>
                      <a:gd name="connsiteY0" fmla="*/ 3962 h 4620"/>
                      <a:gd name="connsiteX1" fmla="*/ 997 w 4983"/>
                      <a:gd name="connsiteY1" fmla="*/ 4358 h 4620"/>
                      <a:gd name="connsiteX2" fmla="*/ 4983 w 4983"/>
                      <a:gd name="connsiteY2" fmla="*/ 2972 h 4620"/>
                      <a:gd name="connsiteX3" fmla="*/ 1794 w 4983"/>
                      <a:gd name="connsiteY3" fmla="*/ 0 h 4620"/>
                      <a:gd name="connsiteX4" fmla="*/ 0 w 4983"/>
                      <a:gd name="connsiteY4" fmla="*/ 3962 h 46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83" h="4620">
                        <a:moveTo>
                          <a:pt x="0" y="3962"/>
                        </a:moveTo>
                        <a:cubicBezTo>
                          <a:pt x="399" y="4160"/>
                          <a:pt x="598" y="4160"/>
                          <a:pt x="997" y="4358"/>
                        </a:cubicBezTo>
                        <a:cubicBezTo>
                          <a:pt x="3189" y="4952"/>
                          <a:pt x="4585" y="4556"/>
                          <a:pt x="4983" y="2972"/>
                        </a:cubicBezTo>
                        <a:cubicBezTo>
                          <a:pt x="4784" y="1387"/>
                          <a:pt x="3588" y="198"/>
                          <a:pt x="1794" y="0"/>
                        </a:cubicBezTo>
                        <a:cubicBezTo>
                          <a:pt x="1196" y="1387"/>
                          <a:pt x="598" y="2575"/>
                          <a:pt x="0" y="3962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01" name="Freeform 4300">
                    <a:extLst>
                      <a:ext uri="{FF2B5EF4-FFF2-40B4-BE49-F238E27FC236}">
                        <a16:creationId xmlns:a16="http://schemas.microsoft.com/office/drawing/2014/main" id="{E032458C-A7D6-0165-836C-893D3143DBD0}"/>
                      </a:ext>
                    </a:extLst>
                  </p:cNvPr>
                  <p:cNvSpPr/>
                  <p:nvPr/>
                </p:nvSpPr>
                <p:spPr>
                  <a:xfrm>
                    <a:off x="2021681" y="6589587"/>
                    <a:ext cx="7835" cy="5357"/>
                  </a:xfrm>
                  <a:custGeom>
                    <a:avLst/>
                    <a:gdLst>
                      <a:gd name="connsiteX0" fmla="*/ 4846 w 7835"/>
                      <a:gd name="connsiteY0" fmla="*/ 621 h 5357"/>
                      <a:gd name="connsiteX1" fmla="*/ 261 w 7835"/>
                      <a:gd name="connsiteY1" fmla="*/ 1017 h 5357"/>
                      <a:gd name="connsiteX2" fmla="*/ 3849 w 7835"/>
                      <a:gd name="connsiteY2" fmla="*/ 5177 h 5357"/>
                      <a:gd name="connsiteX3" fmla="*/ 7836 w 7835"/>
                      <a:gd name="connsiteY3" fmla="*/ 3988 h 5357"/>
                      <a:gd name="connsiteX4" fmla="*/ 4846 w 7835"/>
                      <a:gd name="connsiteY4" fmla="*/ 621 h 53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35" h="5357">
                        <a:moveTo>
                          <a:pt x="4846" y="621"/>
                        </a:moveTo>
                        <a:cubicBezTo>
                          <a:pt x="2853" y="-172"/>
                          <a:pt x="1059" y="-370"/>
                          <a:pt x="261" y="1017"/>
                        </a:cubicBezTo>
                        <a:cubicBezTo>
                          <a:pt x="-735" y="2998"/>
                          <a:pt x="1258" y="4186"/>
                          <a:pt x="3849" y="5177"/>
                        </a:cubicBezTo>
                        <a:cubicBezTo>
                          <a:pt x="5444" y="5375"/>
                          <a:pt x="7637" y="5771"/>
                          <a:pt x="7836" y="3988"/>
                        </a:cubicBezTo>
                        <a:cubicBezTo>
                          <a:pt x="7836" y="2403"/>
                          <a:pt x="6640" y="1413"/>
                          <a:pt x="4846" y="6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02" name="Freeform 4301">
                    <a:extLst>
                      <a:ext uri="{FF2B5EF4-FFF2-40B4-BE49-F238E27FC236}">
                        <a16:creationId xmlns:a16="http://schemas.microsoft.com/office/drawing/2014/main" id="{A20B6D07-5D4E-19A9-1E0D-5D6165A6AE8C}"/>
                      </a:ext>
                    </a:extLst>
                  </p:cNvPr>
                  <p:cNvSpPr/>
                  <p:nvPr/>
                </p:nvSpPr>
                <p:spPr>
                  <a:xfrm>
                    <a:off x="2137977" y="6367061"/>
                    <a:ext cx="6750" cy="5107"/>
                  </a:xfrm>
                  <a:custGeom>
                    <a:avLst/>
                    <a:gdLst>
                      <a:gd name="connsiteX0" fmla="*/ 2564 w 6750"/>
                      <a:gd name="connsiteY0" fmla="*/ 4655 h 5107"/>
                      <a:gd name="connsiteX1" fmla="*/ 6750 w 6750"/>
                      <a:gd name="connsiteY1" fmla="*/ 3665 h 5107"/>
                      <a:gd name="connsiteX2" fmla="*/ 4757 w 6750"/>
                      <a:gd name="connsiteY2" fmla="*/ 891 h 5107"/>
                      <a:gd name="connsiteX3" fmla="*/ 172 w 6750"/>
                      <a:gd name="connsiteY3" fmla="*/ 891 h 5107"/>
                      <a:gd name="connsiteX4" fmla="*/ 2564 w 6750"/>
                      <a:gd name="connsiteY4" fmla="*/ 4655 h 51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50" h="5107">
                        <a:moveTo>
                          <a:pt x="2564" y="4655"/>
                        </a:moveTo>
                        <a:cubicBezTo>
                          <a:pt x="4558" y="5447"/>
                          <a:pt x="6551" y="5249"/>
                          <a:pt x="6750" y="3665"/>
                        </a:cubicBezTo>
                        <a:cubicBezTo>
                          <a:pt x="6750" y="2872"/>
                          <a:pt x="5753" y="1486"/>
                          <a:pt x="4757" y="891"/>
                        </a:cubicBezTo>
                        <a:cubicBezTo>
                          <a:pt x="2963" y="-297"/>
                          <a:pt x="1169" y="-297"/>
                          <a:pt x="172" y="891"/>
                        </a:cubicBezTo>
                        <a:cubicBezTo>
                          <a:pt x="-426" y="2476"/>
                          <a:pt x="571" y="3863"/>
                          <a:pt x="2564" y="4655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03" name="Freeform 4302">
                    <a:extLst>
                      <a:ext uri="{FF2B5EF4-FFF2-40B4-BE49-F238E27FC236}">
                        <a16:creationId xmlns:a16="http://schemas.microsoft.com/office/drawing/2014/main" id="{96497D01-5027-6858-2FCF-55ABB0E9BB13}"/>
                      </a:ext>
                    </a:extLst>
                  </p:cNvPr>
                  <p:cNvSpPr/>
                  <p:nvPr/>
                </p:nvSpPr>
                <p:spPr>
                  <a:xfrm>
                    <a:off x="2130746" y="6524375"/>
                    <a:ext cx="7345" cy="5233"/>
                  </a:xfrm>
                  <a:custGeom>
                    <a:avLst/>
                    <a:gdLst>
                      <a:gd name="connsiteX0" fmla="*/ 2819 w 7345"/>
                      <a:gd name="connsiteY0" fmla="*/ 4821 h 5233"/>
                      <a:gd name="connsiteX1" fmla="*/ 7205 w 7345"/>
                      <a:gd name="connsiteY1" fmla="*/ 4029 h 5233"/>
                      <a:gd name="connsiteX2" fmla="*/ 4613 w 7345"/>
                      <a:gd name="connsiteY2" fmla="*/ 463 h 5233"/>
                      <a:gd name="connsiteX3" fmla="*/ 228 w 7345"/>
                      <a:gd name="connsiteY3" fmla="*/ 1256 h 5233"/>
                      <a:gd name="connsiteX4" fmla="*/ 2819 w 7345"/>
                      <a:gd name="connsiteY4" fmla="*/ 4821 h 52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45" h="5233">
                        <a:moveTo>
                          <a:pt x="2819" y="4821"/>
                        </a:moveTo>
                        <a:cubicBezTo>
                          <a:pt x="4613" y="5614"/>
                          <a:pt x="6407" y="5218"/>
                          <a:pt x="7205" y="4029"/>
                        </a:cubicBezTo>
                        <a:cubicBezTo>
                          <a:pt x="7802" y="2444"/>
                          <a:pt x="6407" y="1256"/>
                          <a:pt x="4613" y="463"/>
                        </a:cubicBezTo>
                        <a:cubicBezTo>
                          <a:pt x="2620" y="-329"/>
                          <a:pt x="826" y="-131"/>
                          <a:pt x="228" y="1256"/>
                        </a:cubicBezTo>
                        <a:cubicBezTo>
                          <a:pt x="-569" y="2642"/>
                          <a:pt x="826" y="4029"/>
                          <a:pt x="2819" y="482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04" name="Freeform 4303">
                    <a:extLst>
                      <a:ext uri="{FF2B5EF4-FFF2-40B4-BE49-F238E27FC236}">
                        <a16:creationId xmlns:a16="http://schemas.microsoft.com/office/drawing/2014/main" id="{997F9A1B-C9CB-9C60-D50E-743870175178}"/>
                      </a:ext>
                    </a:extLst>
                  </p:cNvPr>
                  <p:cNvSpPr/>
                  <p:nvPr/>
                </p:nvSpPr>
                <p:spPr>
                  <a:xfrm>
                    <a:off x="2111822" y="6580859"/>
                    <a:ext cx="7620" cy="5263"/>
                  </a:xfrm>
                  <a:custGeom>
                    <a:avLst/>
                    <a:gdLst>
                      <a:gd name="connsiteX0" fmla="*/ 5000 w 7620"/>
                      <a:gd name="connsiteY0" fmla="*/ 434 h 5263"/>
                      <a:gd name="connsiteX1" fmla="*/ 17 w 7620"/>
                      <a:gd name="connsiteY1" fmla="*/ 1821 h 5263"/>
                      <a:gd name="connsiteX2" fmla="*/ 3405 w 7620"/>
                      <a:gd name="connsiteY2" fmla="*/ 4990 h 5263"/>
                      <a:gd name="connsiteX3" fmla="*/ 7591 w 7620"/>
                      <a:gd name="connsiteY3" fmla="*/ 4000 h 5263"/>
                      <a:gd name="connsiteX4" fmla="*/ 5000 w 7620"/>
                      <a:gd name="connsiteY4" fmla="*/ 434 h 5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20" h="5263">
                        <a:moveTo>
                          <a:pt x="5000" y="434"/>
                        </a:moveTo>
                        <a:cubicBezTo>
                          <a:pt x="2608" y="-358"/>
                          <a:pt x="415" y="-160"/>
                          <a:pt x="17" y="1821"/>
                        </a:cubicBezTo>
                        <a:cubicBezTo>
                          <a:pt x="-183" y="3405"/>
                          <a:pt x="1412" y="4396"/>
                          <a:pt x="3405" y="4990"/>
                        </a:cubicBezTo>
                        <a:cubicBezTo>
                          <a:pt x="5399" y="5584"/>
                          <a:pt x="6993" y="5188"/>
                          <a:pt x="7591" y="4000"/>
                        </a:cubicBezTo>
                        <a:cubicBezTo>
                          <a:pt x="7791" y="2415"/>
                          <a:pt x="6993" y="1028"/>
                          <a:pt x="5000" y="434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05" name="Freeform 4304">
                    <a:extLst>
                      <a:ext uri="{FF2B5EF4-FFF2-40B4-BE49-F238E27FC236}">
                        <a16:creationId xmlns:a16="http://schemas.microsoft.com/office/drawing/2014/main" id="{34CB197B-EFC9-1E17-F232-06CE39086A46}"/>
                      </a:ext>
                    </a:extLst>
                  </p:cNvPr>
                  <p:cNvSpPr/>
                  <p:nvPr/>
                </p:nvSpPr>
                <p:spPr>
                  <a:xfrm>
                    <a:off x="2167869" y="6438186"/>
                    <a:ext cx="14306" cy="9141"/>
                  </a:xfrm>
                  <a:custGeom>
                    <a:avLst/>
                    <a:gdLst>
                      <a:gd name="connsiteX0" fmla="*/ 13934 w 14306"/>
                      <a:gd name="connsiteY0" fmla="*/ 8011 h 9141"/>
                      <a:gd name="connsiteX1" fmla="*/ 11940 w 14306"/>
                      <a:gd name="connsiteY1" fmla="*/ 4446 h 9141"/>
                      <a:gd name="connsiteX2" fmla="*/ 9150 w 14306"/>
                      <a:gd name="connsiteY2" fmla="*/ 3852 h 9141"/>
                      <a:gd name="connsiteX3" fmla="*/ 5562 w 14306"/>
                      <a:gd name="connsiteY3" fmla="*/ 484 h 9141"/>
                      <a:gd name="connsiteX4" fmla="*/ 180 w 14306"/>
                      <a:gd name="connsiteY4" fmla="*/ 1673 h 9141"/>
                      <a:gd name="connsiteX5" fmla="*/ 3369 w 14306"/>
                      <a:gd name="connsiteY5" fmla="*/ 5832 h 9141"/>
                      <a:gd name="connsiteX6" fmla="*/ 7156 w 14306"/>
                      <a:gd name="connsiteY6" fmla="*/ 6625 h 9141"/>
                      <a:gd name="connsiteX7" fmla="*/ 9150 w 14306"/>
                      <a:gd name="connsiteY7" fmla="*/ 8606 h 9141"/>
                      <a:gd name="connsiteX8" fmla="*/ 13934 w 14306"/>
                      <a:gd name="connsiteY8" fmla="*/ 8011 h 91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306" h="9141">
                        <a:moveTo>
                          <a:pt x="13934" y="8011"/>
                        </a:moveTo>
                        <a:cubicBezTo>
                          <a:pt x="14731" y="6823"/>
                          <a:pt x="14332" y="5238"/>
                          <a:pt x="11940" y="4446"/>
                        </a:cubicBezTo>
                        <a:cubicBezTo>
                          <a:pt x="10944" y="4050"/>
                          <a:pt x="9947" y="3852"/>
                          <a:pt x="9150" y="3852"/>
                        </a:cubicBezTo>
                        <a:cubicBezTo>
                          <a:pt x="8751" y="2465"/>
                          <a:pt x="7555" y="1276"/>
                          <a:pt x="5562" y="484"/>
                        </a:cubicBezTo>
                        <a:cubicBezTo>
                          <a:pt x="2771" y="-506"/>
                          <a:pt x="778" y="88"/>
                          <a:pt x="180" y="1673"/>
                        </a:cubicBezTo>
                        <a:cubicBezTo>
                          <a:pt x="-617" y="3455"/>
                          <a:pt x="1376" y="5040"/>
                          <a:pt x="3369" y="5832"/>
                        </a:cubicBezTo>
                        <a:cubicBezTo>
                          <a:pt x="4765" y="6427"/>
                          <a:pt x="6160" y="6625"/>
                          <a:pt x="7156" y="6625"/>
                        </a:cubicBezTo>
                        <a:cubicBezTo>
                          <a:pt x="7356" y="7417"/>
                          <a:pt x="7954" y="8011"/>
                          <a:pt x="9150" y="8606"/>
                        </a:cubicBezTo>
                        <a:cubicBezTo>
                          <a:pt x="11342" y="9398"/>
                          <a:pt x="13136" y="9398"/>
                          <a:pt x="13934" y="8011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06" name="Freeform 4305">
                    <a:extLst>
                      <a:ext uri="{FF2B5EF4-FFF2-40B4-BE49-F238E27FC236}">
                        <a16:creationId xmlns:a16="http://schemas.microsoft.com/office/drawing/2014/main" id="{251BBEC9-FA7F-B1E0-1EDD-EB69A945B4A0}"/>
                      </a:ext>
                    </a:extLst>
                  </p:cNvPr>
                  <p:cNvSpPr/>
                  <p:nvPr/>
                </p:nvSpPr>
                <p:spPr>
                  <a:xfrm>
                    <a:off x="2185063" y="6426271"/>
                    <a:ext cx="7538" cy="5897"/>
                  </a:xfrm>
                  <a:custGeom>
                    <a:avLst/>
                    <a:gdLst>
                      <a:gd name="connsiteX0" fmla="*/ 7104 w 7538"/>
                      <a:gd name="connsiteY0" fmla="*/ 5466 h 5897"/>
                      <a:gd name="connsiteX1" fmla="*/ 5510 w 7538"/>
                      <a:gd name="connsiteY1" fmla="*/ 910 h 5897"/>
                      <a:gd name="connsiteX2" fmla="*/ 128 w 7538"/>
                      <a:gd name="connsiteY2" fmla="*/ 1504 h 5897"/>
                      <a:gd name="connsiteX3" fmla="*/ 2918 w 7538"/>
                      <a:gd name="connsiteY3" fmla="*/ 5070 h 5897"/>
                      <a:gd name="connsiteX4" fmla="*/ 7104 w 7538"/>
                      <a:gd name="connsiteY4" fmla="*/ 5466 h 5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38" h="5897">
                        <a:moveTo>
                          <a:pt x="7104" y="5466"/>
                        </a:moveTo>
                        <a:cubicBezTo>
                          <a:pt x="8101" y="3287"/>
                          <a:pt x="7304" y="2098"/>
                          <a:pt x="5510" y="910"/>
                        </a:cubicBezTo>
                        <a:cubicBezTo>
                          <a:pt x="2918" y="-477"/>
                          <a:pt x="925" y="-278"/>
                          <a:pt x="128" y="1504"/>
                        </a:cubicBezTo>
                        <a:cubicBezTo>
                          <a:pt x="-470" y="2891"/>
                          <a:pt x="1125" y="4277"/>
                          <a:pt x="2918" y="5070"/>
                        </a:cubicBezTo>
                        <a:cubicBezTo>
                          <a:pt x="4712" y="5862"/>
                          <a:pt x="6706" y="6258"/>
                          <a:pt x="7104" y="546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07" name="Freeform 4306">
                    <a:extLst>
                      <a:ext uri="{FF2B5EF4-FFF2-40B4-BE49-F238E27FC236}">
                        <a16:creationId xmlns:a16="http://schemas.microsoft.com/office/drawing/2014/main" id="{0C27DDBA-2E91-0284-D18E-3B71F8CD56DD}"/>
                      </a:ext>
                    </a:extLst>
                  </p:cNvPr>
                  <p:cNvSpPr/>
                  <p:nvPr/>
                </p:nvSpPr>
                <p:spPr>
                  <a:xfrm>
                    <a:off x="2170645" y="6481154"/>
                    <a:ext cx="7165" cy="5312"/>
                  </a:xfrm>
                  <a:custGeom>
                    <a:avLst/>
                    <a:gdLst>
                      <a:gd name="connsiteX0" fmla="*/ 194 w 7165"/>
                      <a:gd name="connsiteY0" fmla="*/ 897 h 5312"/>
                      <a:gd name="connsiteX1" fmla="*/ 2387 w 7165"/>
                      <a:gd name="connsiteY1" fmla="*/ 4661 h 5312"/>
                      <a:gd name="connsiteX2" fmla="*/ 6971 w 7165"/>
                      <a:gd name="connsiteY2" fmla="*/ 4463 h 5312"/>
                      <a:gd name="connsiteX3" fmla="*/ 4779 w 7165"/>
                      <a:gd name="connsiteY3" fmla="*/ 897 h 5312"/>
                      <a:gd name="connsiteX4" fmla="*/ 194 w 7165"/>
                      <a:gd name="connsiteY4" fmla="*/ 897 h 53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5" h="5312">
                        <a:moveTo>
                          <a:pt x="194" y="897"/>
                        </a:moveTo>
                        <a:cubicBezTo>
                          <a:pt x="-404" y="2086"/>
                          <a:pt x="394" y="3473"/>
                          <a:pt x="2387" y="4661"/>
                        </a:cubicBezTo>
                        <a:cubicBezTo>
                          <a:pt x="4181" y="5255"/>
                          <a:pt x="6174" y="5850"/>
                          <a:pt x="6971" y="4463"/>
                        </a:cubicBezTo>
                        <a:cubicBezTo>
                          <a:pt x="7569" y="3076"/>
                          <a:pt x="6772" y="1690"/>
                          <a:pt x="4779" y="897"/>
                        </a:cubicBezTo>
                        <a:cubicBezTo>
                          <a:pt x="2985" y="-93"/>
                          <a:pt x="792" y="-489"/>
                          <a:pt x="194" y="89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08" name="Freeform 4307">
                    <a:extLst>
                      <a:ext uri="{FF2B5EF4-FFF2-40B4-BE49-F238E27FC236}">
                        <a16:creationId xmlns:a16="http://schemas.microsoft.com/office/drawing/2014/main" id="{324CD66C-D0EC-93E4-2A64-7F488E7BFC0B}"/>
                      </a:ext>
                    </a:extLst>
                  </p:cNvPr>
                  <p:cNvSpPr/>
                  <p:nvPr/>
                </p:nvSpPr>
                <p:spPr>
                  <a:xfrm>
                    <a:off x="2149681" y="6401319"/>
                    <a:ext cx="6111" cy="4590"/>
                  </a:xfrm>
                  <a:custGeom>
                    <a:avLst/>
                    <a:gdLst>
                      <a:gd name="connsiteX0" fmla="*/ 6010 w 6111"/>
                      <a:gd name="connsiteY0" fmla="*/ 3676 h 4590"/>
                      <a:gd name="connsiteX1" fmla="*/ 4017 w 6111"/>
                      <a:gd name="connsiteY1" fmla="*/ 308 h 4590"/>
                      <a:gd name="connsiteX2" fmla="*/ 30 w 6111"/>
                      <a:gd name="connsiteY2" fmla="*/ 1497 h 4590"/>
                      <a:gd name="connsiteX3" fmla="*/ 2223 w 6111"/>
                      <a:gd name="connsiteY3" fmla="*/ 4072 h 4590"/>
                      <a:gd name="connsiteX4" fmla="*/ 6010 w 6111"/>
                      <a:gd name="connsiteY4" fmla="*/ 3676 h 45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111" h="4590">
                        <a:moveTo>
                          <a:pt x="6010" y="3676"/>
                        </a:moveTo>
                        <a:cubicBezTo>
                          <a:pt x="6409" y="1893"/>
                          <a:pt x="5611" y="902"/>
                          <a:pt x="4017" y="308"/>
                        </a:cubicBezTo>
                        <a:cubicBezTo>
                          <a:pt x="2023" y="-286"/>
                          <a:pt x="429" y="-88"/>
                          <a:pt x="30" y="1497"/>
                        </a:cubicBezTo>
                        <a:cubicBezTo>
                          <a:pt x="-169" y="2487"/>
                          <a:pt x="628" y="3676"/>
                          <a:pt x="2223" y="4072"/>
                        </a:cubicBezTo>
                        <a:cubicBezTo>
                          <a:pt x="4415" y="5062"/>
                          <a:pt x="5611" y="4468"/>
                          <a:pt x="6010" y="3676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09" name="Freeform 4308">
                    <a:extLst>
                      <a:ext uri="{FF2B5EF4-FFF2-40B4-BE49-F238E27FC236}">
                        <a16:creationId xmlns:a16="http://schemas.microsoft.com/office/drawing/2014/main" id="{9EED82C8-28C6-5D2F-0ECE-3A6CC6BC1DAF}"/>
                      </a:ext>
                    </a:extLst>
                  </p:cNvPr>
                  <p:cNvSpPr/>
                  <p:nvPr/>
                </p:nvSpPr>
                <p:spPr>
                  <a:xfrm>
                    <a:off x="2072154" y="6525723"/>
                    <a:ext cx="6615" cy="4887"/>
                  </a:xfrm>
                  <a:custGeom>
                    <a:avLst/>
                    <a:gdLst>
                      <a:gd name="connsiteX0" fmla="*/ 6596 w 6615"/>
                      <a:gd name="connsiteY0" fmla="*/ 3077 h 4887"/>
                      <a:gd name="connsiteX1" fmla="*/ 4005 w 6615"/>
                      <a:gd name="connsiteY1" fmla="*/ 502 h 4887"/>
                      <a:gd name="connsiteX2" fmla="*/ 19 w 6615"/>
                      <a:gd name="connsiteY2" fmla="*/ 1294 h 4887"/>
                      <a:gd name="connsiteX3" fmla="*/ 3806 w 6615"/>
                      <a:gd name="connsiteY3" fmla="*/ 4661 h 4887"/>
                      <a:gd name="connsiteX4" fmla="*/ 6596 w 6615"/>
                      <a:gd name="connsiteY4" fmla="*/ 3077 h 48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15" h="4887">
                        <a:moveTo>
                          <a:pt x="6596" y="3077"/>
                        </a:moveTo>
                        <a:cubicBezTo>
                          <a:pt x="6397" y="2284"/>
                          <a:pt x="5002" y="898"/>
                          <a:pt x="4005" y="502"/>
                        </a:cubicBezTo>
                        <a:cubicBezTo>
                          <a:pt x="2211" y="-93"/>
                          <a:pt x="218" y="-489"/>
                          <a:pt x="19" y="1294"/>
                        </a:cubicBezTo>
                        <a:cubicBezTo>
                          <a:pt x="-181" y="2879"/>
                          <a:pt x="1215" y="3869"/>
                          <a:pt x="3806" y="4661"/>
                        </a:cubicBezTo>
                        <a:cubicBezTo>
                          <a:pt x="5401" y="5256"/>
                          <a:pt x="6796" y="4661"/>
                          <a:pt x="6596" y="307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10" name="Freeform 4309">
                    <a:extLst>
                      <a:ext uri="{FF2B5EF4-FFF2-40B4-BE49-F238E27FC236}">
                        <a16:creationId xmlns:a16="http://schemas.microsoft.com/office/drawing/2014/main" id="{03B4A555-14F3-F878-23F7-3D80D848C041}"/>
                      </a:ext>
                    </a:extLst>
                  </p:cNvPr>
                  <p:cNvSpPr/>
                  <p:nvPr/>
                </p:nvSpPr>
                <p:spPr>
                  <a:xfrm>
                    <a:off x="2052240" y="6562012"/>
                    <a:ext cx="6378" cy="4358"/>
                  </a:xfrm>
                  <a:custGeom>
                    <a:avLst/>
                    <a:gdLst>
                      <a:gd name="connsiteX0" fmla="*/ 2791 w 6378"/>
                      <a:gd name="connsiteY0" fmla="*/ 67 h 4358"/>
                      <a:gd name="connsiteX1" fmla="*/ 0 w 6378"/>
                      <a:gd name="connsiteY1" fmla="*/ 1255 h 4358"/>
                      <a:gd name="connsiteX2" fmla="*/ 3588 w 6378"/>
                      <a:gd name="connsiteY2" fmla="*/ 4227 h 4358"/>
                      <a:gd name="connsiteX3" fmla="*/ 6378 w 6378"/>
                      <a:gd name="connsiteY3" fmla="*/ 3038 h 4358"/>
                      <a:gd name="connsiteX4" fmla="*/ 2791 w 6378"/>
                      <a:gd name="connsiteY4" fmla="*/ 67 h 43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378" h="4358">
                        <a:moveTo>
                          <a:pt x="2791" y="67"/>
                        </a:moveTo>
                        <a:cubicBezTo>
                          <a:pt x="1395" y="-131"/>
                          <a:pt x="0" y="67"/>
                          <a:pt x="0" y="1255"/>
                        </a:cubicBezTo>
                        <a:cubicBezTo>
                          <a:pt x="0" y="2840"/>
                          <a:pt x="1594" y="3831"/>
                          <a:pt x="3588" y="4227"/>
                        </a:cubicBezTo>
                        <a:cubicBezTo>
                          <a:pt x="4983" y="4425"/>
                          <a:pt x="6378" y="4623"/>
                          <a:pt x="6378" y="3038"/>
                        </a:cubicBezTo>
                        <a:cubicBezTo>
                          <a:pt x="5980" y="1453"/>
                          <a:pt x="4983" y="265"/>
                          <a:pt x="2791" y="67"/>
                        </a:cubicBezTo>
                        <a:close/>
                      </a:path>
                    </a:pathLst>
                  </a:custGeom>
                  <a:solidFill>
                    <a:srgbClr val="79ADDD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4311" name="Graphic 12">
                <a:extLst>
                  <a:ext uri="{FF2B5EF4-FFF2-40B4-BE49-F238E27FC236}">
                    <a16:creationId xmlns:a16="http://schemas.microsoft.com/office/drawing/2014/main" id="{73CE50FF-9321-66A6-17B8-7DBD0CFDC4DB}"/>
                  </a:ext>
                </a:extLst>
              </p:cNvPr>
              <p:cNvGrpSpPr/>
              <p:nvPr/>
            </p:nvGrpSpPr>
            <p:grpSpPr>
              <a:xfrm>
                <a:off x="1686209" y="5665358"/>
                <a:ext cx="846070" cy="1075594"/>
                <a:chOff x="1686209" y="5665358"/>
                <a:chExt cx="846070" cy="1075594"/>
              </a:xfrm>
              <a:solidFill>
                <a:srgbClr val="000000"/>
              </a:solidFill>
            </p:grpSpPr>
            <p:sp>
              <p:nvSpPr>
                <p:cNvPr id="4312" name="Freeform 4311">
                  <a:extLst>
                    <a:ext uri="{FF2B5EF4-FFF2-40B4-BE49-F238E27FC236}">
                      <a16:creationId xmlns:a16="http://schemas.microsoft.com/office/drawing/2014/main" id="{77DE4E7C-4BC2-2C2A-3777-4BA6C2FC6256}"/>
                    </a:ext>
                  </a:extLst>
                </p:cNvPr>
                <p:cNvSpPr/>
                <p:nvPr/>
              </p:nvSpPr>
              <p:spPr>
                <a:xfrm>
                  <a:off x="1686209" y="5795873"/>
                  <a:ext cx="846070" cy="945079"/>
                </a:xfrm>
                <a:custGeom>
                  <a:avLst/>
                  <a:gdLst>
                    <a:gd name="connsiteX0" fmla="*/ 842820 w 846070"/>
                    <a:gd name="connsiteY0" fmla="*/ 0 h 945079"/>
                    <a:gd name="connsiteX1" fmla="*/ 842820 w 846070"/>
                    <a:gd name="connsiteY1" fmla="*/ 0 h 945079"/>
                    <a:gd name="connsiteX2" fmla="*/ 839033 w 846070"/>
                    <a:gd name="connsiteY2" fmla="*/ 3367 h 945079"/>
                    <a:gd name="connsiteX3" fmla="*/ 794384 w 846070"/>
                    <a:gd name="connsiteY3" fmla="*/ 192740 h 945079"/>
                    <a:gd name="connsiteX4" fmla="*/ 770465 w 846070"/>
                    <a:gd name="connsiteY4" fmla="*/ 267419 h 945079"/>
                    <a:gd name="connsiteX5" fmla="*/ 745549 w 846070"/>
                    <a:gd name="connsiteY5" fmla="*/ 354974 h 945079"/>
                    <a:gd name="connsiteX6" fmla="*/ 661433 w 846070"/>
                    <a:gd name="connsiteY6" fmla="*/ 660823 h 945079"/>
                    <a:gd name="connsiteX7" fmla="*/ 656848 w 846070"/>
                    <a:gd name="connsiteY7" fmla="*/ 683207 h 945079"/>
                    <a:gd name="connsiteX8" fmla="*/ 401511 w 846070"/>
                    <a:gd name="connsiteY8" fmla="*/ 620413 h 945079"/>
                    <a:gd name="connsiteX9" fmla="*/ 501573 w 846070"/>
                    <a:gd name="connsiteY9" fmla="*/ 298123 h 945079"/>
                    <a:gd name="connsiteX10" fmla="*/ 600838 w 846070"/>
                    <a:gd name="connsiteY10" fmla="*/ 26148 h 945079"/>
                    <a:gd name="connsiteX11" fmla="*/ 602233 w 846070"/>
                    <a:gd name="connsiteY11" fmla="*/ 21195 h 945079"/>
                    <a:gd name="connsiteX12" fmla="*/ 597250 w 846070"/>
                    <a:gd name="connsiteY12" fmla="*/ 19809 h 945079"/>
                    <a:gd name="connsiteX13" fmla="*/ 556189 w 846070"/>
                    <a:gd name="connsiteY13" fmla="*/ 93894 h 945079"/>
                    <a:gd name="connsiteX14" fmla="*/ 525492 w 846070"/>
                    <a:gd name="connsiteY14" fmla="*/ 87753 h 945079"/>
                    <a:gd name="connsiteX15" fmla="*/ 256800 w 846070"/>
                    <a:gd name="connsiteY15" fmla="*/ 57248 h 945079"/>
                    <a:gd name="connsiteX16" fmla="*/ 3058 w 846070"/>
                    <a:gd name="connsiteY16" fmla="*/ 71708 h 945079"/>
                    <a:gd name="connsiteX17" fmla="*/ 68 w 846070"/>
                    <a:gd name="connsiteY17" fmla="*/ 75868 h 945079"/>
                    <a:gd name="connsiteX18" fmla="*/ 4254 w 846070"/>
                    <a:gd name="connsiteY18" fmla="*/ 78839 h 945079"/>
                    <a:gd name="connsiteX19" fmla="*/ 256800 w 846070"/>
                    <a:gd name="connsiteY19" fmla="*/ 64379 h 945079"/>
                    <a:gd name="connsiteX20" fmla="*/ 524296 w 846070"/>
                    <a:gd name="connsiteY20" fmla="*/ 94884 h 945079"/>
                    <a:gd name="connsiteX21" fmla="*/ 553797 w 846070"/>
                    <a:gd name="connsiteY21" fmla="*/ 100827 h 945079"/>
                    <a:gd name="connsiteX22" fmla="*/ 494597 w 846070"/>
                    <a:gd name="connsiteY22" fmla="*/ 296142 h 945079"/>
                    <a:gd name="connsiteX23" fmla="*/ 394535 w 846070"/>
                    <a:gd name="connsiteY23" fmla="*/ 618630 h 945079"/>
                    <a:gd name="connsiteX24" fmla="*/ 381379 w 846070"/>
                    <a:gd name="connsiteY24" fmla="*/ 615262 h 945079"/>
                    <a:gd name="connsiteX25" fmla="*/ 376994 w 846070"/>
                    <a:gd name="connsiteY25" fmla="*/ 617837 h 945079"/>
                    <a:gd name="connsiteX26" fmla="*/ 379586 w 846070"/>
                    <a:gd name="connsiteY26" fmla="*/ 622195 h 945079"/>
                    <a:gd name="connsiteX27" fmla="*/ 392143 w 846070"/>
                    <a:gd name="connsiteY27" fmla="*/ 625563 h 945079"/>
                    <a:gd name="connsiteX28" fmla="*/ 313010 w 846070"/>
                    <a:gd name="connsiteY28" fmla="*/ 807012 h 945079"/>
                    <a:gd name="connsiteX29" fmla="*/ 312811 w 846070"/>
                    <a:gd name="connsiteY29" fmla="*/ 809983 h 945079"/>
                    <a:gd name="connsiteX30" fmla="*/ 315004 w 846070"/>
                    <a:gd name="connsiteY30" fmla="*/ 812162 h 945079"/>
                    <a:gd name="connsiteX31" fmla="*/ 373606 w 846070"/>
                    <a:gd name="connsiteY31" fmla="*/ 832169 h 945079"/>
                    <a:gd name="connsiteX32" fmla="*/ 378190 w 846070"/>
                    <a:gd name="connsiteY32" fmla="*/ 830188 h 945079"/>
                    <a:gd name="connsiteX33" fmla="*/ 425032 w 846070"/>
                    <a:gd name="connsiteY33" fmla="*/ 719655 h 945079"/>
                    <a:gd name="connsiteX34" fmla="*/ 409086 w 846070"/>
                    <a:gd name="connsiteY34" fmla="*/ 843658 h 945079"/>
                    <a:gd name="connsiteX35" fmla="*/ 411478 w 846070"/>
                    <a:gd name="connsiteY35" fmla="*/ 847422 h 945079"/>
                    <a:gd name="connsiteX36" fmla="*/ 673393 w 846070"/>
                    <a:gd name="connsiteY36" fmla="*/ 944881 h 945079"/>
                    <a:gd name="connsiteX37" fmla="*/ 674588 w 846070"/>
                    <a:gd name="connsiteY37" fmla="*/ 945079 h 945079"/>
                    <a:gd name="connsiteX38" fmla="*/ 676781 w 846070"/>
                    <a:gd name="connsiteY38" fmla="*/ 944287 h 945079"/>
                    <a:gd name="connsiteX39" fmla="*/ 678176 w 846070"/>
                    <a:gd name="connsiteY39" fmla="*/ 940919 h 945079"/>
                    <a:gd name="connsiteX40" fmla="*/ 676781 w 846070"/>
                    <a:gd name="connsiteY40" fmla="*/ 931213 h 945079"/>
                    <a:gd name="connsiteX41" fmla="*/ 662828 w 846070"/>
                    <a:gd name="connsiteY41" fmla="*/ 692319 h 945079"/>
                    <a:gd name="connsiteX42" fmla="*/ 671997 w 846070"/>
                    <a:gd name="connsiteY42" fmla="*/ 694300 h 945079"/>
                    <a:gd name="connsiteX43" fmla="*/ 672795 w 846070"/>
                    <a:gd name="connsiteY43" fmla="*/ 694300 h 945079"/>
                    <a:gd name="connsiteX44" fmla="*/ 676382 w 846070"/>
                    <a:gd name="connsiteY44" fmla="*/ 691526 h 945079"/>
                    <a:gd name="connsiteX45" fmla="*/ 673592 w 846070"/>
                    <a:gd name="connsiteY45" fmla="*/ 687168 h 945079"/>
                    <a:gd name="connsiteX46" fmla="*/ 663825 w 846070"/>
                    <a:gd name="connsiteY46" fmla="*/ 684989 h 945079"/>
                    <a:gd name="connsiteX47" fmla="*/ 668210 w 846070"/>
                    <a:gd name="connsiteY47" fmla="*/ 662804 h 945079"/>
                    <a:gd name="connsiteX48" fmla="*/ 752126 w 846070"/>
                    <a:gd name="connsiteY48" fmla="*/ 357153 h 945079"/>
                    <a:gd name="connsiteX49" fmla="*/ 777042 w 846070"/>
                    <a:gd name="connsiteY49" fmla="*/ 269598 h 945079"/>
                    <a:gd name="connsiteX50" fmla="*/ 800961 w 846070"/>
                    <a:gd name="connsiteY50" fmla="*/ 195315 h 945079"/>
                    <a:gd name="connsiteX51" fmla="*/ 846009 w 846070"/>
                    <a:gd name="connsiteY51" fmla="*/ 3962 h 945079"/>
                    <a:gd name="connsiteX52" fmla="*/ 842820 w 846070"/>
                    <a:gd name="connsiteY52" fmla="*/ 0 h 945079"/>
                    <a:gd name="connsiteX53" fmla="*/ 670004 w 846070"/>
                    <a:gd name="connsiteY53" fmla="*/ 932006 h 945079"/>
                    <a:gd name="connsiteX54" fmla="*/ 670602 w 846070"/>
                    <a:gd name="connsiteY54" fmla="*/ 935769 h 945079"/>
                    <a:gd name="connsiteX55" fmla="*/ 417059 w 846070"/>
                    <a:gd name="connsiteY55" fmla="*/ 841479 h 945079"/>
                    <a:gd name="connsiteX56" fmla="*/ 435995 w 846070"/>
                    <a:gd name="connsiteY56" fmla="*/ 694300 h 945079"/>
                    <a:gd name="connsiteX57" fmla="*/ 433404 w 846070"/>
                    <a:gd name="connsiteY57" fmla="*/ 690338 h 945079"/>
                    <a:gd name="connsiteX58" fmla="*/ 429218 w 846070"/>
                    <a:gd name="connsiteY58" fmla="*/ 692319 h 945079"/>
                    <a:gd name="connsiteX59" fmla="*/ 373406 w 846070"/>
                    <a:gd name="connsiteY59" fmla="*/ 824245 h 945079"/>
                    <a:gd name="connsiteX60" fmla="*/ 321980 w 846070"/>
                    <a:gd name="connsiteY60" fmla="*/ 806814 h 945079"/>
                    <a:gd name="connsiteX61" fmla="*/ 399717 w 846070"/>
                    <a:gd name="connsiteY61" fmla="*/ 627544 h 945079"/>
                    <a:gd name="connsiteX62" fmla="*/ 656450 w 846070"/>
                    <a:gd name="connsiteY62" fmla="*/ 690734 h 945079"/>
                    <a:gd name="connsiteX63" fmla="*/ 670004 w 846070"/>
                    <a:gd name="connsiteY63" fmla="*/ 932006 h 945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</a:cxnLst>
                  <a:rect l="l" t="t" r="r" b="b"/>
                  <a:pathLst>
                    <a:path w="846070" h="945079">
                      <a:moveTo>
                        <a:pt x="842820" y="0"/>
                      </a:moveTo>
                      <a:cubicBezTo>
                        <a:pt x="842820" y="0"/>
                        <a:pt x="842820" y="0"/>
                        <a:pt x="842820" y="0"/>
                      </a:cubicBezTo>
                      <a:cubicBezTo>
                        <a:pt x="840827" y="0"/>
                        <a:pt x="839232" y="1585"/>
                        <a:pt x="839033" y="3367"/>
                      </a:cubicBezTo>
                      <a:cubicBezTo>
                        <a:pt x="836441" y="68935"/>
                        <a:pt x="815114" y="131927"/>
                        <a:pt x="794384" y="192740"/>
                      </a:cubicBezTo>
                      <a:cubicBezTo>
                        <a:pt x="785613" y="218491"/>
                        <a:pt x="777441" y="242856"/>
                        <a:pt x="770465" y="267419"/>
                      </a:cubicBezTo>
                      <a:cubicBezTo>
                        <a:pt x="762093" y="296934"/>
                        <a:pt x="753920" y="326053"/>
                        <a:pt x="745549" y="354974"/>
                      </a:cubicBezTo>
                      <a:cubicBezTo>
                        <a:pt x="716447" y="457386"/>
                        <a:pt x="688940" y="554251"/>
                        <a:pt x="661433" y="660823"/>
                      </a:cubicBezTo>
                      <a:cubicBezTo>
                        <a:pt x="659639" y="667954"/>
                        <a:pt x="658044" y="675481"/>
                        <a:pt x="656848" y="683207"/>
                      </a:cubicBezTo>
                      <a:cubicBezTo>
                        <a:pt x="575523" y="665379"/>
                        <a:pt x="487022" y="642797"/>
                        <a:pt x="401511" y="620413"/>
                      </a:cubicBezTo>
                      <a:cubicBezTo>
                        <a:pt x="439583" y="514633"/>
                        <a:pt x="472671" y="398950"/>
                        <a:pt x="501573" y="298123"/>
                      </a:cubicBezTo>
                      <a:cubicBezTo>
                        <a:pt x="541239" y="159659"/>
                        <a:pt x="575324" y="40212"/>
                        <a:pt x="600838" y="26148"/>
                      </a:cubicBezTo>
                      <a:cubicBezTo>
                        <a:pt x="602632" y="25157"/>
                        <a:pt x="603230" y="22978"/>
                        <a:pt x="602233" y="21195"/>
                      </a:cubicBezTo>
                      <a:cubicBezTo>
                        <a:pt x="601236" y="19413"/>
                        <a:pt x="599044" y="18818"/>
                        <a:pt x="597250" y="19809"/>
                      </a:cubicBezTo>
                      <a:cubicBezTo>
                        <a:pt x="584493" y="26742"/>
                        <a:pt x="571138" y="53088"/>
                        <a:pt x="556189" y="93894"/>
                      </a:cubicBezTo>
                      <a:cubicBezTo>
                        <a:pt x="552601" y="92903"/>
                        <a:pt x="544428" y="91121"/>
                        <a:pt x="525492" y="87753"/>
                      </a:cubicBezTo>
                      <a:cubicBezTo>
                        <a:pt x="443769" y="73293"/>
                        <a:pt x="347893" y="58238"/>
                        <a:pt x="256800" y="57248"/>
                      </a:cubicBezTo>
                      <a:cubicBezTo>
                        <a:pt x="156539" y="56059"/>
                        <a:pt x="78403" y="60615"/>
                        <a:pt x="3058" y="71708"/>
                      </a:cubicBezTo>
                      <a:cubicBezTo>
                        <a:pt x="1065" y="71906"/>
                        <a:pt x="-331" y="73887"/>
                        <a:pt x="68" y="75868"/>
                      </a:cubicBezTo>
                      <a:cubicBezTo>
                        <a:pt x="268" y="77849"/>
                        <a:pt x="2061" y="79235"/>
                        <a:pt x="4254" y="78839"/>
                      </a:cubicBezTo>
                      <a:cubicBezTo>
                        <a:pt x="79201" y="67746"/>
                        <a:pt x="157137" y="63190"/>
                        <a:pt x="256800" y="64379"/>
                      </a:cubicBezTo>
                      <a:cubicBezTo>
                        <a:pt x="347494" y="65369"/>
                        <a:pt x="442971" y="80424"/>
                        <a:pt x="524296" y="94884"/>
                      </a:cubicBezTo>
                      <a:cubicBezTo>
                        <a:pt x="542834" y="98252"/>
                        <a:pt x="550607" y="100035"/>
                        <a:pt x="553797" y="100827"/>
                      </a:cubicBezTo>
                      <a:cubicBezTo>
                        <a:pt x="536455" y="149557"/>
                        <a:pt x="517121" y="217105"/>
                        <a:pt x="494597" y="296142"/>
                      </a:cubicBezTo>
                      <a:cubicBezTo>
                        <a:pt x="465695" y="396969"/>
                        <a:pt x="432606" y="512851"/>
                        <a:pt x="394535" y="618630"/>
                      </a:cubicBezTo>
                      <a:cubicBezTo>
                        <a:pt x="390150" y="617441"/>
                        <a:pt x="385765" y="616253"/>
                        <a:pt x="381379" y="615262"/>
                      </a:cubicBezTo>
                      <a:cubicBezTo>
                        <a:pt x="379386" y="614866"/>
                        <a:pt x="377393" y="615857"/>
                        <a:pt x="376994" y="617837"/>
                      </a:cubicBezTo>
                      <a:cubicBezTo>
                        <a:pt x="376396" y="619818"/>
                        <a:pt x="377592" y="621799"/>
                        <a:pt x="379586" y="622195"/>
                      </a:cubicBezTo>
                      <a:cubicBezTo>
                        <a:pt x="383771" y="623384"/>
                        <a:pt x="387957" y="624374"/>
                        <a:pt x="392143" y="625563"/>
                      </a:cubicBezTo>
                      <a:cubicBezTo>
                        <a:pt x="367825" y="692517"/>
                        <a:pt x="341514" y="755113"/>
                        <a:pt x="313010" y="807012"/>
                      </a:cubicBezTo>
                      <a:cubicBezTo>
                        <a:pt x="312413" y="808002"/>
                        <a:pt x="312413" y="808993"/>
                        <a:pt x="312811" y="809983"/>
                      </a:cubicBezTo>
                      <a:cubicBezTo>
                        <a:pt x="313210" y="810974"/>
                        <a:pt x="314007" y="811766"/>
                        <a:pt x="315004" y="812162"/>
                      </a:cubicBezTo>
                      <a:lnTo>
                        <a:pt x="373606" y="832169"/>
                      </a:lnTo>
                      <a:cubicBezTo>
                        <a:pt x="375400" y="832763"/>
                        <a:pt x="377393" y="831971"/>
                        <a:pt x="378190" y="830188"/>
                      </a:cubicBezTo>
                      <a:lnTo>
                        <a:pt x="425032" y="719655"/>
                      </a:lnTo>
                      <a:lnTo>
                        <a:pt x="409086" y="843658"/>
                      </a:lnTo>
                      <a:cubicBezTo>
                        <a:pt x="408887" y="845243"/>
                        <a:pt x="409883" y="846827"/>
                        <a:pt x="411478" y="847422"/>
                      </a:cubicBezTo>
                      <a:lnTo>
                        <a:pt x="673393" y="944881"/>
                      </a:lnTo>
                      <a:cubicBezTo>
                        <a:pt x="673791" y="945079"/>
                        <a:pt x="674190" y="945079"/>
                        <a:pt x="674588" y="945079"/>
                      </a:cubicBezTo>
                      <a:cubicBezTo>
                        <a:pt x="675386" y="945079"/>
                        <a:pt x="676183" y="944881"/>
                        <a:pt x="676781" y="944287"/>
                      </a:cubicBezTo>
                      <a:cubicBezTo>
                        <a:pt x="677778" y="943495"/>
                        <a:pt x="678376" y="942306"/>
                        <a:pt x="678176" y="940919"/>
                      </a:cubicBezTo>
                      <a:lnTo>
                        <a:pt x="676781" y="931213"/>
                      </a:lnTo>
                      <a:cubicBezTo>
                        <a:pt x="667014" y="858713"/>
                        <a:pt x="653859" y="763036"/>
                        <a:pt x="662828" y="692319"/>
                      </a:cubicBezTo>
                      <a:cubicBezTo>
                        <a:pt x="666017" y="692913"/>
                        <a:pt x="669007" y="693705"/>
                        <a:pt x="671997" y="694300"/>
                      </a:cubicBezTo>
                      <a:cubicBezTo>
                        <a:pt x="672197" y="694300"/>
                        <a:pt x="672595" y="694300"/>
                        <a:pt x="672795" y="694300"/>
                      </a:cubicBezTo>
                      <a:cubicBezTo>
                        <a:pt x="674389" y="694300"/>
                        <a:pt x="675984" y="693111"/>
                        <a:pt x="676382" y="691526"/>
                      </a:cubicBezTo>
                      <a:cubicBezTo>
                        <a:pt x="676781" y="689546"/>
                        <a:pt x="675585" y="687763"/>
                        <a:pt x="673592" y="687168"/>
                      </a:cubicBezTo>
                      <a:cubicBezTo>
                        <a:pt x="670403" y="686574"/>
                        <a:pt x="667014" y="685782"/>
                        <a:pt x="663825" y="684989"/>
                      </a:cubicBezTo>
                      <a:cubicBezTo>
                        <a:pt x="665021" y="677264"/>
                        <a:pt x="666416" y="669737"/>
                        <a:pt x="668210" y="662804"/>
                      </a:cubicBezTo>
                      <a:cubicBezTo>
                        <a:pt x="695518" y="556430"/>
                        <a:pt x="723025" y="459565"/>
                        <a:pt x="752126" y="357153"/>
                      </a:cubicBezTo>
                      <a:cubicBezTo>
                        <a:pt x="760299" y="328232"/>
                        <a:pt x="768671" y="299113"/>
                        <a:pt x="777042" y="269598"/>
                      </a:cubicBezTo>
                      <a:cubicBezTo>
                        <a:pt x="783819" y="245233"/>
                        <a:pt x="792191" y="221066"/>
                        <a:pt x="800961" y="195315"/>
                      </a:cubicBezTo>
                      <a:cubicBezTo>
                        <a:pt x="821891" y="133908"/>
                        <a:pt x="843418" y="70519"/>
                        <a:pt x="846009" y="3962"/>
                      </a:cubicBezTo>
                      <a:cubicBezTo>
                        <a:pt x="846408" y="1783"/>
                        <a:pt x="844813" y="198"/>
                        <a:pt x="842820" y="0"/>
                      </a:cubicBezTo>
                      <a:close/>
                      <a:moveTo>
                        <a:pt x="670004" y="932006"/>
                      </a:moveTo>
                      <a:lnTo>
                        <a:pt x="670602" y="935769"/>
                      </a:lnTo>
                      <a:lnTo>
                        <a:pt x="417059" y="841479"/>
                      </a:lnTo>
                      <a:lnTo>
                        <a:pt x="435995" y="694300"/>
                      </a:lnTo>
                      <a:cubicBezTo>
                        <a:pt x="436194" y="692517"/>
                        <a:pt x="434998" y="690932"/>
                        <a:pt x="433404" y="690338"/>
                      </a:cubicBezTo>
                      <a:cubicBezTo>
                        <a:pt x="431610" y="689942"/>
                        <a:pt x="429816" y="690734"/>
                        <a:pt x="429218" y="692319"/>
                      </a:cubicBezTo>
                      <a:lnTo>
                        <a:pt x="373406" y="824245"/>
                      </a:lnTo>
                      <a:lnTo>
                        <a:pt x="321980" y="806814"/>
                      </a:lnTo>
                      <a:cubicBezTo>
                        <a:pt x="349886" y="755113"/>
                        <a:pt x="375798" y="693309"/>
                        <a:pt x="399717" y="627544"/>
                      </a:cubicBezTo>
                      <a:cubicBezTo>
                        <a:pt x="485627" y="650126"/>
                        <a:pt x="574726" y="672906"/>
                        <a:pt x="656450" y="690734"/>
                      </a:cubicBezTo>
                      <a:cubicBezTo>
                        <a:pt x="646882" y="762442"/>
                        <a:pt x="660038" y="859109"/>
                        <a:pt x="670004" y="93200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313" name="Freeform 4312">
                  <a:extLst>
                    <a:ext uri="{FF2B5EF4-FFF2-40B4-BE49-F238E27FC236}">
                      <a16:creationId xmlns:a16="http://schemas.microsoft.com/office/drawing/2014/main" id="{D76455F0-C065-8D59-2B0F-68B926B488FE}"/>
                    </a:ext>
                  </a:extLst>
                </p:cNvPr>
                <p:cNvSpPr/>
                <p:nvPr/>
              </p:nvSpPr>
              <p:spPr>
                <a:xfrm>
                  <a:off x="1926892" y="5665358"/>
                  <a:ext cx="276610" cy="164982"/>
                </a:xfrm>
                <a:custGeom>
                  <a:avLst/>
                  <a:gdLst>
                    <a:gd name="connsiteX0" fmla="*/ 3559 w 276610"/>
                    <a:gd name="connsiteY0" fmla="*/ 164982 h 164982"/>
                    <a:gd name="connsiteX1" fmla="*/ 5752 w 276610"/>
                    <a:gd name="connsiteY1" fmla="*/ 164190 h 164982"/>
                    <a:gd name="connsiteX2" fmla="*/ 274245 w 276610"/>
                    <a:gd name="connsiteY2" fmla="*/ 6908 h 164982"/>
                    <a:gd name="connsiteX3" fmla="*/ 276437 w 276610"/>
                    <a:gd name="connsiteY3" fmla="*/ 2352 h 164982"/>
                    <a:gd name="connsiteX4" fmla="*/ 271853 w 276610"/>
                    <a:gd name="connsiteY4" fmla="*/ 173 h 164982"/>
                    <a:gd name="connsiteX5" fmla="*/ 1367 w 276610"/>
                    <a:gd name="connsiteY5" fmla="*/ 158445 h 164982"/>
                    <a:gd name="connsiteX6" fmla="*/ 769 w 276610"/>
                    <a:gd name="connsiteY6" fmla="*/ 163596 h 164982"/>
                    <a:gd name="connsiteX7" fmla="*/ 3559 w 276610"/>
                    <a:gd name="connsiteY7" fmla="*/ 164982 h 164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76610" h="164982">
                      <a:moveTo>
                        <a:pt x="3559" y="164982"/>
                      </a:moveTo>
                      <a:cubicBezTo>
                        <a:pt x="4357" y="164982"/>
                        <a:pt x="5154" y="164784"/>
                        <a:pt x="5752" y="164190"/>
                      </a:cubicBezTo>
                      <a:cubicBezTo>
                        <a:pt x="103023" y="87332"/>
                        <a:pt x="185744" y="38800"/>
                        <a:pt x="274245" y="6908"/>
                      </a:cubicBezTo>
                      <a:cubicBezTo>
                        <a:pt x="276039" y="6313"/>
                        <a:pt x="277035" y="4135"/>
                        <a:pt x="276437" y="2352"/>
                      </a:cubicBezTo>
                      <a:cubicBezTo>
                        <a:pt x="275839" y="569"/>
                        <a:pt x="273647" y="-421"/>
                        <a:pt x="271853" y="173"/>
                      </a:cubicBezTo>
                      <a:cubicBezTo>
                        <a:pt x="182754" y="32263"/>
                        <a:pt x="99236" y="81191"/>
                        <a:pt x="1367" y="158445"/>
                      </a:cubicBezTo>
                      <a:cubicBezTo>
                        <a:pt x="-228" y="159634"/>
                        <a:pt x="-427" y="162011"/>
                        <a:pt x="769" y="163596"/>
                      </a:cubicBezTo>
                      <a:cubicBezTo>
                        <a:pt x="1367" y="164586"/>
                        <a:pt x="2563" y="164982"/>
                        <a:pt x="3559" y="16498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4314" name="Freeform 4313">
                <a:extLst>
                  <a:ext uri="{FF2B5EF4-FFF2-40B4-BE49-F238E27FC236}">
                    <a16:creationId xmlns:a16="http://schemas.microsoft.com/office/drawing/2014/main" id="{A22C8DC9-886E-1A8D-A366-5803453D267C}"/>
                  </a:ext>
                </a:extLst>
              </p:cNvPr>
              <p:cNvSpPr/>
              <p:nvPr/>
            </p:nvSpPr>
            <p:spPr>
              <a:xfrm>
                <a:off x="2637927" y="4556673"/>
                <a:ext cx="245463" cy="211914"/>
              </a:xfrm>
              <a:custGeom>
                <a:avLst/>
                <a:gdLst>
                  <a:gd name="connsiteX0" fmla="*/ 105577 w 245463"/>
                  <a:gd name="connsiteY0" fmla="*/ 211914 h 211914"/>
                  <a:gd name="connsiteX1" fmla="*/ 96009 w 245463"/>
                  <a:gd name="connsiteY1" fmla="*/ 208349 h 211914"/>
                  <a:gd name="connsiteX2" fmla="*/ 4917 w 245463"/>
                  <a:gd name="connsiteY2" fmla="*/ 128717 h 211914"/>
                  <a:gd name="connsiteX3" fmla="*/ 3522 w 245463"/>
                  <a:gd name="connsiteY3" fmla="*/ 108512 h 211914"/>
                  <a:gd name="connsiteX4" fmla="*/ 23853 w 245463"/>
                  <a:gd name="connsiteY4" fmla="*/ 107126 h 211914"/>
                  <a:gd name="connsiteX5" fmla="*/ 102587 w 245463"/>
                  <a:gd name="connsiteY5" fmla="*/ 176060 h 211914"/>
                  <a:gd name="connsiteX6" fmla="*/ 218993 w 245463"/>
                  <a:gd name="connsiteY6" fmla="*/ 6299 h 211914"/>
                  <a:gd name="connsiteX7" fmla="*/ 239125 w 245463"/>
                  <a:gd name="connsiteY7" fmla="*/ 2535 h 211914"/>
                  <a:gd name="connsiteX8" fmla="*/ 242913 w 245463"/>
                  <a:gd name="connsiteY8" fmla="*/ 22542 h 211914"/>
                  <a:gd name="connsiteX9" fmla="*/ 117138 w 245463"/>
                  <a:gd name="connsiteY9" fmla="*/ 205774 h 211914"/>
                  <a:gd name="connsiteX10" fmla="*/ 106972 w 245463"/>
                  <a:gd name="connsiteY10" fmla="*/ 211914 h 211914"/>
                  <a:gd name="connsiteX11" fmla="*/ 105577 w 245463"/>
                  <a:gd name="connsiteY11" fmla="*/ 211914 h 211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5463" h="211914">
                    <a:moveTo>
                      <a:pt x="105577" y="211914"/>
                    </a:moveTo>
                    <a:cubicBezTo>
                      <a:pt x="101989" y="211914"/>
                      <a:pt x="98600" y="210726"/>
                      <a:pt x="96009" y="208349"/>
                    </a:cubicBezTo>
                    <a:lnTo>
                      <a:pt x="4917" y="128717"/>
                    </a:lnTo>
                    <a:cubicBezTo>
                      <a:pt x="-1063" y="123567"/>
                      <a:pt x="-1661" y="114455"/>
                      <a:pt x="3522" y="108512"/>
                    </a:cubicBezTo>
                    <a:cubicBezTo>
                      <a:pt x="8903" y="102570"/>
                      <a:pt x="17873" y="101975"/>
                      <a:pt x="23853" y="107126"/>
                    </a:cubicBezTo>
                    <a:lnTo>
                      <a:pt x="102587" y="176060"/>
                    </a:lnTo>
                    <a:lnTo>
                      <a:pt x="218993" y="6299"/>
                    </a:lnTo>
                    <a:cubicBezTo>
                      <a:pt x="223578" y="-238"/>
                      <a:pt x="232548" y="-2021"/>
                      <a:pt x="239125" y="2535"/>
                    </a:cubicBezTo>
                    <a:cubicBezTo>
                      <a:pt x="245703" y="7091"/>
                      <a:pt x="247497" y="16005"/>
                      <a:pt x="242913" y="22542"/>
                    </a:cubicBezTo>
                    <a:lnTo>
                      <a:pt x="117138" y="205774"/>
                    </a:lnTo>
                    <a:cubicBezTo>
                      <a:pt x="114746" y="209141"/>
                      <a:pt x="111158" y="211518"/>
                      <a:pt x="106972" y="211914"/>
                    </a:cubicBezTo>
                    <a:cubicBezTo>
                      <a:pt x="106773" y="211914"/>
                      <a:pt x="106175" y="211914"/>
                      <a:pt x="105577" y="2119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15" name="Freeform 4314">
                <a:extLst>
                  <a:ext uri="{FF2B5EF4-FFF2-40B4-BE49-F238E27FC236}">
                    <a16:creationId xmlns:a16="http://schemas.microsoft.com/office/drawing/2014/main" id="{C62B3C4F-0CFA-A71A-9224-43271408B12B}"/>
                  </a:ext>
                </a:extLst>
              </p:cNvPr>
              <p:cNvSpPr/>
              <p:nvPr/>
            </p:nvSpPr>
            <p:spPr>
              <a:xfrm>
                <a:off x="1720941" y="5029403"/>
                <a:ext cx="22163" cy="19479"/>
              </a:xfrm>
              <a:custGeom>
                <a:avLst/>
                <a:gdLst>
                  <a:gd name="connsiteX0" fmla="*/ 18556 w 22163"/>
                  <a:gd name="connsiteY0" fmla="*/ 19281 h 19479"/>
                  <a:gd name="connsiteX1" fmla="*/ 14968 w 22163"/>
                  <a:gd name="connsiteY1" fmla="*/ 16111 h 19479"/>
                  <a:gd name="connsiteX2" fmla="*/ 11181 w 22163"/>
                  <a:gd name="connsiteY2" fmla="*/ 9575 h 19479"/>
                  <a:gd name="connsiteX3" fmla="*/ 4005 w 22163"/>
                  <a:gd name="connsiteY3" fmla="*/ 7197 h 19479"/>
                  <a:gd name="connsiteX4" fmla="*/ 19 w 22163"/>
                  <a:gd name="connsiteY4" fmla="*/ 4028 h 19479"/>
                  <a:gd name="connsiteX5" fmla="*/ 3208 w 22163"/>
                  <a:gd name="connsiteY5" fmla="*/ 66 h 19479"/>
                  <a:gd name="connsiteX6" fmla="*/ 15766 w 22163"/>
                  <a:gd name="connsiteY6" fmla="*/ 4028 h 19479"/>
                  <a:gd name="connsiteX7" fmla="*/ 22144 w 22163"/>
                  <a:gd name="connsiteY7" fmla="*/ 15517 h 19479"/>
                  <a:gd name="connsiteX8" fmla="*/ 18955 w 22163"/>
                  <a:gd name="connsiteY8" fmla="*/ 19479 h 19479"/>
                  <a:gd name="connsiteX9" fmla="*/ 18556 w 22163"/>
                  <a:gd name="connsiteY9" fmla="*/ 19281 h 19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163" h="19479">
                    <a:moveTo>
                      <a:pt x="18556" y="19281"/>
                    </a:moveTo>
                    <a:cubicBezTo>
                      <a:pt x="16762" y="19281"/>
                      <a:pt x="15168" y="17894"/>
                      <a:pt x="14968" y="16111"/>
                    </a:cubicBezTo>
                    <a:cubicBezTo>
                      <a:pt x="14769" y="13734"/>
                      <a:pt x="13374" y="11357"/>
                      <a:pt x="11181" y="9575"/>
                    </a:cubicBezTo>
                    <a:cubicBezTo>
                      <a:pt x="8989" y="7792"/>
                      <a:pt x="6397" y="6999"/>
                      <a:pt x="4005" y="7197"/>
                    </a:cubicBezTo>
                    <a:cubicBezTo>
                      <a:pt x="2212" y="7396"/>
                      <a:pt x="218" y="6009"/>
                      <a:pt x="19" y="4028"/>
                    </a:cubicBezTo>
                    <a:cubicBezTo>
                      <a:pt x="-180" y="2047"/>
                      <a:pt x="1215" y="264"/>
                      <a:pt x="3208" y="66"/>
                    </a:cubicBezTo>
                    <a:cubicBezTo>
                      <a:pt x="7394" y="-330"/>
                      <a:pt x="12178" y="1057"/>
                      <a:pt x="15766" y="4028"/>
                    </a:cubicBezTo>
                    <a:cubicBezTo>
                      <a:pt x="19354" y="6999"/>
                      <a:pt x="21746" y="11159"/>
                      <a:pt x="22144" y="15517"/>
                    </a:cubicBezTo>
                    <a:cubicBezTo>
                      <a:pt x="22344" y="17498"/>
                      <a:pt x="20948" y="19281"/>
                      <a:pt x="18955" y="19479"/>
                    </a:cubicBezTo>
                    <a:cubicBezTo>
                      <a:pt x="18756" y="19281"/>
                      <a:pt x="18556" y="19281"/>
                      <a:pt x="18556" y="1928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316" name="Graphic 12">
              <a:extLst>
                <a:ext uri="{FF2B5EF4-FFF2-40B4-BE49-F238E27FC236}">
                  <a16:creationId xmlns:a16="http://schemas.microsoft.com/office/drawing/2014/main" id="{BE93E1BC-F2D0-D2A6-66E7-5FD4E1CED7F9}"/>
                </a:ext>
              </a:extLst>
            </p:cNvPr>
            <p:cNvGrpSpPr/>
            <p:nvPr/>
          </p:nvGrpSpPr>
          <p:grpSpPr>
            <a:xfrm>
              <a:off x="1175603" y="4328237"/>
              <a:ext cx="853315" cy="498786"/>
              <a:chOff x="1175603" y="4328237"/>
              <a:chExt cx="853315" cy="498786"/>
            </a:xfrm>
          </p:grpSpPr>
          <p:sp>
            <p:nvSpPr>
              <p:cNvPr id="4317" name="Freeform 4316">
                <a:extLst>
                  <a:ext uri="{FF2B5EF4-FFF2-40B4-BE49-F238E27FC236}">
                    <a16:creationId xmlns:a16="http://schemas.microsoft.com/office/drawing/2014/main" id="{F05784E3-50CC-529B-2D2F-C2677348BB35}"/>
                  </a:ext>
                </a:extLst>
              </p:cNvPr>
              <p:cNvSpPr/>
              <p:nvPr/>
            </p:nvSpPr>
            <p:spPr>
              <a:xfrm>
                <a:off x="1175603" y="4328237"/>
                <a:ext cx="853315" cy="498786"/>
              </a:xfrm>
              <a:custGeom>
                <a:avLst/>
                <a:gdLst>
                  <a:gd name="connsiteX0" fmla="*/ 793917 w 853315"/>
                  <a:gd name="connsiteY0" fmla="*/ 0 h 498786"/>
                  <a:gd name="connsiteX1" fmla="*/ 59399 w 853315"/>
                  <a:gd name="connsiteY1" fmla="*/ 0 h 498786"/>
                  <a:gd name="connsiteX2" fmla="*/ 0 w 853315"/>
                  <a:gd name="connsiteY2" fmla="*/ 59030 h 498786"/>
                  <a:gd name="connsiteX3" fmla="*/ 0 w 853315"/>
                  <a:gd name="connsiteY3" fmla="*/ 304066 h 498786"/>
                  <a:gd name="connsiteX4" fmla="*/ 59399 w 853315"/>
                  <a:gd name="connsiteY4" fmla="*/ 363096 h 498786"/>
                  <a:gd name="connsiteX5" fmla="*/ 580040 w 853315"/>
                  <a:gd name="connsiteY5" fmla="*/ 363096 h 498786"/>
                  <a:gd name="connsiteX6" fmla="*/ 716578 w 853315"/>
                  <a:gd name="connsiteY6" fmla="*/ 498786 h 498786"/>
                  <a:gd name="connsiteX7" fmla="*/ 716578 w 853315"/>
                  <a:gd name="connsiteY7" fmla="*/ 363096 h 498786"/>
                  <a:gd name="connsiteX8" fmla="*/ 793917 w 853315"/>
                  <a:gd name="connsiteY8" fmla="*/ 363096 h 498786"/>
                  <a:gd name="connsiteX9" fmla="*/ 853316 w 853315"/>
                  <a:gd name="connsiteY9" fmla="*/ 304066 h 498786"/>
                  <a:gd name="connsiteX10" fmla="*/ 853316 w 853315"/>
                  <a:gd name="connsiteY10" fmla="*/ 59030 h 498786"/>
                  <a:gd name="connsiteX11" fmla="*/ 793917 w 853315"/>
                  <a:gd name="connsiteY11" fmla="*/ 0 h 498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53315" h="498786">
                    <a:moveTo>
                      <a:pt x="793917" y="0"/>
                    </a:moveTo>
                    <a:lnTo>
                      <a:pt x="59399" y="0"/>
                    </a:lnTo>
                    <a:cubicBezTo>
                      <a:pt x="26710" y="0"/>
                      <a:pt x="0" y="26346"/>
                      <a:pt x="0" y="59030"/>
                    </a:cubicBezTo>
                    <a:lnTo>
                      <a:pt x="0" y="304066"/>
                    </a:lnTo>
                    <a:cubicBezTo>
                      <a:pt x="0" y="336552"/>
                      <a:pt x="26510" y="363096"/>
                      <a:pt x="59399" y="363096"/>
                    </a:cubicBezTo>
                    <a:lnTo>
                      <a:pt x="580040" y="363096"/>
                    </a:lnTo>
                    <a:lnTo>
                      <a:pt x="716578" y="498786"/>
                    </a:lnTo>
                    <a:lnTo>
                      <a:pt x="716578" y="363096"/>
                    </a:lnTo>
                    <a:lnTo>
                      <a:pt x="793917" y="363096"/>
                    </a:lnTo>
                    <a:cubicBezTo>
                      <a:pt x="826606" y="363096"/>
                      <a:pt x="853316" y="336750"/>
                      <a:pt x="853316" y="304066"/>
                    </a:cubicBezTo>
                    <a:lnTo>
                      <a:pt x="853316" y="59030"/>
                    </a:lnTo>
                    <a:cubicBezTo>
                      <a:pt x="853316" y="26544"/>
                      <a:pt x="826806" y="0"/>
                      <a:pt x="793917" y="0"/>
                    </a:cubicBezTo>
                    <a:close/>
                  </a:path>
                </a:pathLst>
              </a:custGeom>
              <a:solidFill>
                <a:srgbClr val="FFC907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4318" name="Graphic 12">
                <a:extLst>
                  <a:ext uri="{FF2B5EF4-FFF2-40B4-BE49-F238E27FC236}">
                    <a16:creationId xmlns:a16="http://schemas.microsoft.com/office/drawing/2014/main" id="{9B53A68A-FD58-0EE4-25B8-B71F80D4E109}"/>
                  </a:ext>
                </a:extLst>
              </p:cNvPr>
              <p:cNvGrpSpPr/>
              <p:nvPr/>
            </p:nvGrpSpPr>
            <p:grpSpPr>
              <a:xfrm>
                <a:off x="1308782" y="4456400"/>
                <a:ext cx="586957" cy="82008"/>
                <a:chOff x="1308782" y="4456400"/>
                <a:chExt cx="586957" cy="82008"/>
              </a:xfrm>
              <a:solidFill>
                <a:srgbClr val="FFFFFF"/>
              </a:solidFill>
            </p:grpSpPr>
            <p:sp>
              <p:nvSpPr>
                <p:cNvPr id="4319" name="Freeform 4318">
                  <a:extLst>
                    <a:ext uri="{FF2B5EF4-FFF2-40B4-BE49-F238E27FC236}">
                      <a16:creationId xmlns:a16="http://schemas.microsoft.com/office/drawing/2014/main" id="{35BEBF15-3D2C-748D-92C7-2B47FC1F41B6}"/>
                    </a:ext>
                  </a:extLst>
                </p:cNvPr>
                <p:cNvSpPr/>
                <p:nvPr/>
              </p:nvSpPr>
              <p:spPr>
                <a:xfrm>
                  <a:off x="1308782" y="4456400"/>
                  <a:ext cx="73678" cy="82008"/>
                </a:xfrm>
                <a:custGeom>
                  <a:avLst/>
                  <a:gdLst>
                    <a:gd name="connsiteX0" fmla="*/ 72725 w 73678"/>
                    <a:gd name="connsiteY0" fmla="*/ 20403 h 82008"/>
                    <a:gd name="connsiteX1" fmla="*/ 62758 w 73678"/>
                    <a:gd name="connsiteY1" fmla="*/ 17828 h 82008"/>
                    <a:gd name="connsiteX2" fmla="*/ 44022 w 73678"/>
                    <a:gd name="connsiteY2" fmla="*/ 28525 h 82008"/>
                    <a:gd name="connsiteX3" fmla="*/ 44022 w 73678"/>
                    <a:gd name="connsiteY3" fmla="*/ 7131 h 82008"/>
                    <a:gd name="connsiteX4" fmla="*/ 36846 w 73678"/>
                    <a:gd name="connsiteY4" fmla="*/ 0 h 82008"/>
                    <a:gd name="connsiteX5" fmla="*/ 29670 w 73678"/>
                    <a:gd name="connsiteY5" fmla="*/ 7131 h 82008"/>
                    <a:gd name="connsiteX6" fmla="*/ 29670 w 73678"/>
                    <a:gd name="connsiteY6" fmla="*/ 28525 h 82008"/>
                    <a:gd name="connsiteX7" fmla="*/ 10934 w 73678"/>
                    <a:gd name="connsiteY7" fmla="*/ 17828 h 82008"/>
                    <a:gd name="connsiteX8" fmla="*/ 967 w 73678"/>
                    <a:gd name="connsiteY8" fmla="*/ 20403 h 82008"/>
                    <a:gd name="connsiteX9" fmla="*/ 3558 w 73678"/>
                    <a:gd name="connsiteY9" fmla="*/ 30308 h 82008"/>
                    <a:gd name="connsiteX10" fmla="*/ 22295 w 73678"/>
                    <a:gd name="connsiteY10" fmla="*/ 41004 h 82008"/>
                    <a:gd name="connsiteX11" fmla="*/ 3558 w 73678"/>
                    <a:gd name="connsiteY11" fmla="*/ 51701 h 82008"/>
                    <a:gd name="connsiteX12" fmla="*/ 967 w 73678"/>
                    <a:gd name="connsiteY12" fmla="*/ 61605 h 82008"/>
                    <a:gd name="connsiteX13" fmla="*/ 7146 w 73678"/>
                    <a:gd name="connsiteY13" fmla="*/ 65171 h 82008"/>
                    <a:gd name="connsiteX14" fmla="*/ 10734 w 73678"/>
                    <a:gd name="connsiteY14" fmla="*/ 64181 h 82008"/>
                    <a:gd name="connsiteX15" fmla="*/ 29471 w 73678"/>
                    <a:gd name="connsiteY15" fmla="*/ 53484 h 82008"/>
                    <a:gd name="connsiteX16" fmla="*/ 29471 w 73678"/>
                    <a:gd name="connsiteY16" fmla="*/ 74877 h 82008"/>
                    <a:gd name="connsiteX17" fmla="*/ 36647 w 73678"/>
                    <a:gd name="connsiteY17" fmla="*/ 82009 h 82008"/>
                    <a:gd name="connsiteX18" fmla="*/ 43822 w 73678"/>
                    <a:gd name="connsiteY18" fmla="*/ 74877 h 82008"/>
                    <a:gd name="connsiteX19" fmla="*/ 43822 w 73678"/>
                    <a:gd name="connsiteY19" fmla="*/ 53484 h 82008"/>
                    <a:gd name="connsiteX20" fmla="*/ 62559 w 73678"/>
                    <a:gd name="connsiteY20" fmla="*/ 64181 h 82008"/>
                    <a:gd name="connsiteX21" fmla="*/ 66147 w 73678"/>
                    <a:gd name="connsiteY21" fmla="*/ 65171 h 82008"/>
                    <a:gd name="connsiteX22" fmla="*/ 72326 w 73678"/>
                    <a:gd name="connsiteY22" fmla="*/ 61605 h 82008"/>
                    <a:gd name="connsiteX23" fmla="*/ 69735 w 73678"/>
                    <a:gd name="connsiteY23" fmla="*/ 51701 h 82008"/>
                    <a:gd name="connsiteX24" fmla="*/ 50998 w 73678"/>
                    <a:gd name="connsiteY24" fmla="*/ 41004 h 82008"/>
                    <a:gd name="connsiteX25" fmla="*/ 69735 w 73678"/>
                    <a:gd name="connsiteY25" fmla="*/ 30308 h 82008"/>
                    <a:gd name="connsiteX26" fmla="*/ 72725 w 73678"/>
                    <a:gd name="connsiteY26" fmla="*/ 20403 h 82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73678" h="82008">
                      <a:moveTo>
                        <a:pt x="72725" y="20403"/>
                      </a:moveTo>
                      <a:cubicBezTo>
                        <a:pt x="70731" y="17036"/>
                        <a:pt x="66346" y="15847"/>
                        <a:pt x="62758" y="17828"/>
                      </a:cubicBezTo>
                      <a:lnTo>
                        <a:pt x="44022" y="28525"/>
                      </a:lnTo>
                      <a:lnTo>
                        <a:pt x="44022" y="7131"/>
                      </a:lnTo>
                      <a:cubicBezTo>
                        <a:pt x="44022" y="3169"/>
                        <a:pt x="40832" y="0"/>
                        <a:pt x="36846" y="0"/>
                      </a:cubicBezTo>
                      <a:cubicBezTo>
                        <a:pt x="32859" y="0"/>
                        <a:pt x="29670" y="3169"/>
                        <a:pt x="29670" y="7131"/>
                      </a:cubicBezTo>
                      <a:lnTo>
                        <a:pt x="29670" y="28525"/>
                      </a:lnTo>
                      <a:lnTo>
                        <a:pt x="10934" y="17828"/>
                      </a:lnTo>
                      <a:cubicBezTo>
                        <a:pt x="7545" y="15847"/>
                        <a:pt x="2961" y="17036"/>
                        <a:pt x="967" y="20403"/>
                      </a:cubicBezTo>
                      <a:cubicBezTo>
                        <a:pt x="-1026" y="23771"/>
                        <a:pt x="170" y="28327"/>
                        <a:pt x="3558" y="30308"/>
                      </a:cubicBezTo>
                      <a:lnTo>
                        <a:pt x="22295" y="41004"/>
                      </a:lnTo>
                      <a:lnTo>
                        <a:pt x="3558" y="51701"/>
                      </a:lnTo>
                      <a:cubicBezTo>
                        <a:pt x="170" y="53682"/>
                        <a:pt x="-1026" y="58040"/>
                        <a:pt x="967" y="61605"/>
                      </a:cubicBezTo>
                      <a:cubicBezTo>
                        <a:pt x="2363" y="63983"/>
                        <a:pt x="4754" y="65171"/>
                        <a:pt x="7146" y="65171"/>
                      </a:cubicBezTo>
                      <a:cubicBezTo>
                        <a:pt x="8342" y="65171"/>
                        <a:pt x="9538" y="64775"/>
                        <a:pt x="10734" y="64181"/>
                      </a:cubicBezTo>
                      <a:lnTo>
                        <a:pt x="29471" y="53484"/>
                      </a:lnTo>
                      <a:lnTo>
                        <a:pt x="29471" y="74877"/>
                      </a:lnTo>
                      <a:cubicBezTo>
                        <a:pt x="29471" y="78839"/>
                        <a:pt x="32660" y="82009"/>
                        <a:pt x="36647" y="82009"/>
                      </a:cubicBezTo>
                      <a:cubicBezTo>
                        <a:pt x="40633" y="82009"/>
                        <a:pt x="43822" y="78839"/>
                        <a:pt x="43822" y="74877"/>
                      </a:cubicBezTo>
                      <a:lnTo>
                        <a:pt x="43822" y="53484"/>
                      </a:lnTo>
                      <a:lnTo>
                        <a:pt x="62559" y="64181"/>
                      </a:lnTo>
                      <a:cubicBezTo>
                        <a:pt x="63755" y="64775"/>
                        <a:pt x="64951" y="65171"/>
                        <a:pt x="66147" y="65171"/>
                      </a:cubicBezTo>
                      <a:cubicBezTo>
                        <a:pt x="68539" y="65171"/>
                        <a:pt x="71130" y="63784"/>
                        <a:pt x="72326" y="61605"/>
                      </a:cubicBezTo>
                      <a:cubicBezTo>
                        <a:pt x="74319" y="58238"/>
                        <a:pt x="73123" y="53682"/>
                        <a:pt x="69735" y="51701"/>
                      </a:cubicBezTo>
                      <a:lnTo>
                        <a:pt x="50998" y="41004"/>
                      </a:lnTo>
                      <a:lnTo>
                        <a:pt x="69735" y="30308"/>
                      </a:lnTo>
                      <a:cubicBezTo>
                        <a:pt x="73522" y="28327"/>
                        <a:pt x="74718" y="23969"/>
                        <a:pt x="72725" y="204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320" name="Freeform 4319">
                  <a:extLst>
                    <a:ext uri="{FF2B5EF4-FFF2-40B4-BE49-F238E27FC236}">
                      <a16:creationId xmlns:a16="http://schemas.microsoft.com/office/drawing/2014/main" id="{A0E2129C-C460-2D07-133E-39F07E7B0A94}"/>
                    </a:ext>
                  </a:extLst>
                </p:cNvPr>
                <p:cNvSpPr/>
                <p:nvPr/>
              </p:nvSpPr>
              <p:spPr>
                <a:xfrm>
                  <a:off x="1437148" y="4456400"/>
                  <a:ext cx="73678" cy="82008"/>
                </a:xfrm>
                <a:custGeom>
                  <a:avLst/>
                  <a:gdLst>
                    <a:gd name="connsiteX0" fmla="*/ 72725 w 73678"/>
                    <a:gd name="connsiteY0" fmla="*/ 20403 h 82008"/>
                    <a:gd name="connsiteX1" fmla="*/ 62758 w 73678"/>
                    <a:gd name="connsiteY1" fmla="*/ 17828 h 82008"/>
                    <a:gd name="connsiteX2" fmla="*/ 44022 w 73678"/>
                    <a:gd name="connsiteY2" fmla="*/ 28525 h 82008"/>
                    <a:gd name="connsiteX3" fmla="*/ 44022 w 73678"/>
                    <a:gd name="connsiteY3" fmla="*/ 7131 h 82008"/>
                    <a:gd name="connsiteX4" fmla="*/ 36846 w 73678"/>
                    <a:gd name="connsiteY4" fmla="*/ 0 h 82008"/>
                    <a:gd name="connsiteX5" fmla="*/ 29670 w 73678"/>
                    <a:gd name="connsiteY5" fmla="*/ 7131 h 82008"/>
                    <a:gd name="connsiteX6" fmla="*/ 29670 w 73678"/>
                    <a:gd name="connsiteY6" fmla="*/ 28525 h 82008"/>
                    <a:gd name="connsiteX7" fmla="*/ 10934 w 73678"/>
                    <a:gd name="connsiteY7" fmla="*/ 17828 h 82008"/>
                    <a:gd name="connsiteX8" fmla="*/ 967 w 73678"/>
                    <a:gd name="connsiteY8" fmla="*/ 20403 h 82008"/>
                    <a:gd name="connsiteX9" fmla="*/ 3559 w 73678"/>
                    <a:gd name="connsiteY9" fmla="*/ 30308 h 82008"/>
                    <a:gd name="connsiteX10" fmla="*/ 22295 w 73678"/>
                    <a:gd name="connsiteY10" fmla="*/ 41004 h 82008"/>
                    <a:gd name="connsiteX11" fmla="*/ 3559 w 73678"/>
                    <a:gd name="connsiteY11" fmla="*/ 51701 h 82008"/>
                    <a:gd name="connsiteX12" fmla="*/ 967 w 73678"/>
                    <a:gd name="connsiteY12" fmla="*/ 61605 h 82008"/>
                    <a:gd name="connsiteX13" fmla="*/ 7146 w 73678"/>
                    <a:gd name="connsiteY13" fmla="*/ 65171 h 82008"/>
                    <a:gd name="connsiteX14" fmla="*/ 10734 w 73678"/>
                    <a:gd name="connsiteY14" fmla="*/ 64181 h 82008"/>
                    <a:gd name="connsiteX15" fmla="*/ 29471 w 73678"/>
                    <a:gd name="connsiteY15" fmla="*/ 53484 h 82008"/>
                    <a:gd name="connsiteX16" fmla="*/ 29471 w 73678"/>
                    <a:gd name="connsiteY16" fmla="*/ 74877 h 82008"/>
                    <a:gd name="connsiteX17" fmla="*/ 36647 w 73678"/>
                    <a:gd name="connsiteY17" fmla="*/ 82009 h 82008"/>
                    <a:gd name="connsiteX18" fmla="*/ 43822 w 73678"/>
                    <a:gd name="connsiteY18" fmla="*/ 74877 h 82008"/>
                    <a:gd name="connsiteX19" fmla="*/ 43822 w 73678"/>
                    <a:gd name="connsiteY19" fmla="*/ 53484 h 82008"/>
                    <a:gd name="connsiteX20" fmla="*/ 62559 w 73678"/>
                    <a:gd name="connsiteY20" fmla="*/ 64181 h 82008"/>
                    <a:gd name="connsiteX21" fmla="*/ 66147 w 73678"/>
                    <a:gd name="connsiteY21" fmla="*/ 65171 h 82008"/>
                    <a:gd name="connsiteX22" fmla="*/ 72326 w 73678"/>
                    <a:gd name="connsiteY22" fmla="*/ 61605 h 82008"/>
                    <a:gd name="connsiteX23" fmla="*/ 69735 w 73678"/>
                    <a:gd name="connsiteY23" fmla="*/ 51701 h 82008"/>
                    <a:gd name="connsiteX24" fmla="*/ 50998 w 73678"/>
                    <a:gd name="connsiteY24" fmla="*/ 41004 h 82008"/>
                    <a:gd name="connsiteX25" fmla="*/ 69735 w 73678"/>
                    <a:gd name="connsiteY25" fmla="*/ 30308 h 82008"/>
                    <a:gd name="connsiteX26" fmla="*/ 72725 w 73678"/>
                    <a:gd name="connsiteY26" fmla="*/ 20403 h 82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73678" h="82008">
                      <a:moveTo>
                        <a:pt x="72725" y="20403"/>
                      </a:moveTo>
                      <a:cubicBezTo>
                        <a:pt x="70731" y="17036"/>
                        <a:pt x="66346" y="15847"/>
                        <a:pt x="62758" y="17828"/>
                      </a:cubicBezTo>
                      <a:lnTo>
                        <a:pt x="44022" y="28525"/>
                      </a:lnTo>
                      <a:lnTo>
                        <a:pt x="44022" y="7131"/>
                      </a:lnTo>
                      <a:cubicBezTo>
                        <a:pt x="44022" y="3169"/>
                        <a:pt x="40832" y="0"/>
                        <a:pt x="36846" y="0"/>
                      </a:cubicBezTo>
                      <a:cubicBezTo>
                        <a:pt x="32860" y="0"/>
                        <a:pt x="29670" y="3169"/>
                        <a:pt x="29670" y="7131"/>
                      </a:cubicBezTo>
                      <a:lnTo>
                        <a:pt x="29670" y="28525"/>
                      </a:lnTo>
                      <a:lnTo>
                        <a:pt x="10934" y="17828"/>
                      </a:lnTo>
                      <a:cubicBezTo>
                        <a:pt x="7545" y="15847"/>
                        <a:pt x="2961" y="17036"/>
                        <a:pt x="967" y="20403"/>
                      </a:cubicBezTo>
                      <a:cubicBezTo>
                        <a:pt x="-1026" y="23771"/>
                        <a:pt x="170" y="28327"/>
                        <a:pt x="3559" y="30308"/>
                      </a:cubicBezTo>
                      <a:lnTo>
                        <a:pt x="22295" y="41004"/>
                      </a:lnTo>
                      <a:lnTo>
                        <a:pt x="3559" y="51701"/>
                      </a:lnTo>
                      <a:cubicBezTo>
                        <a:pt x="170" y="53682"/>
                        <a:pt x="-1026" y="58040"/>
                        <a:pt x="967" y="61605"/>
                      </a:cubicBezTo>
                      <a:cubicBezTo>
                        <a:pt x="2362" y="63983"/>
                        <a:pt x="4754" y="65171"/>
                        <a:pt x="7146" y="65171"/>
                      </a:cubicBezTo>
                      <a:cubicBezTo>
                        <a:pt x="8342" y="65171"/>
                        <a:pt x="9538" y="64775"/>
                        <a:pt x="10734" y="64181"/>
                      </a:cubicBezTo>
                      <a:lnTo>
                        <a:pt x="29471" y="53484"/>
                      </a:lnTo>
                      <a:lnTo>
                        <a:pt x="29471" y="74877"/>
                      </a:lnTo>
                      <a:cubicBezTo>
                        <a:pt x="29471" y="78839"/>
                        <a:pt x="32660" y="82009"/>
                        <a:pt x="36647" y="82009"/>
                      </a:cubicBezTo>
                      <a:cubicBezTo>
                        <a:pt x="40633" y="82009"/>
                        <a:pt x="43822" y="78839"/>
                        <a:pt x="43822" y="74877"/>
                      </a:cubicBezTo>
                      <a:lnTo>
                        <a:pt x="43822" y="53484"/>
                      </a:lnTo>
                      <a:lnTo>
                        <a:pt x="62559" y="64181"/>
                      </a:lnTo>
                      <a:cubicBezTo>
                        <a:pt x="63755" y="64775"/>
                        <a:pt x="64951" y="65171"/>
                        <a:pt x="66147" y="65171"/>
                      </a:cubicBezTo>
                      <a:cubicBezTo>
                        <a:pt x="68539" y="65171"/>
                        <a:pt x="71130" y="63784"/>
                        <a:pt x="72326" y="61605"/>
                      </a:cubicBezTo>
                      <a:cubicBezTo>
                        <a:pt x="74319" y="58238"/>
                        <a:pt x="73123" y="53682"/>
                        <a:pt x="69735" y="51701"/>
                      </a:cubicBezTo>
                      <a:lnTo>
                        <a:pt x="50998" y="41004"/>
                      </a:lnTo>
                      <a:lnTo>
                        <a:pt x="69735" y="30308"/>
                      </a:lnTo>
                      <a:cubicBezTo>
                        <a:pt x="73522" y="28327"/>
                        <a:pt x="74718" y="23969"/>
                        <a:pt x="72725" y="204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321" name="Freeform 4320">
                  <a:extLst>
                    <a:ext uri="{FF2B5EF4-FFF2-40B4-BE49-F238E27FC236}">
                      <a16:creationId xmlns:a16="http://schemas.microsoft.com/office/drawing/2014/main" id="{409D3031-88A3-699C-6CEB-110E3F293492}"/>
                    </a:ext>
                  </a:extLst>
                </p:cNvPr>
                <p:cNvSpPr/>
                <p:nvPr/>
              </p:nvSpPr>
              <p:spPr>
                <a:xfrm>
                  <a:off x="1565315" y="4456400"/>
                  <a:ext cx="73809" cy="82008"/>
                </a:xfrm>
                <a:custGeom>
                  <a:avLst/>
                  <a:gdLst>
                    <a:gd name="connsiteX0" fmla="*/ 72725 w 73809"/>
                    <a:gd name="connsiteY0" fmla="*/ 20403 h 82008"/>
                    <a:gd name="connsiteX1" fmla="*/ 62759 w 73809"/>
                    <a:gd name="connsiteY1" fmla="*/ 17828 h 82008"/>
                    <a:gd name="connsiteX2" fmla="*/ 44022 w 73809"/>
                    <a:gd name="connsiteY2" fmla="*/ 28525 h 82008"/>
                    <a:gd name="connsiteX3" fmla="*/ 44022 w 73809"/>
                    <a:gd name="connsiteY3" fmla="*/ 7131 h 82008"/>
                    <a:gd name="connsiteX4" fmla="*/ 36846 w 73809"/>
                    <a:gd name="connsiteY4" fmla="*/ 0 h 82008"/>
                    <a:gd name="connsiteX5" fmla="*/ 29670 w 73809"/>
                    <a:gd name="connsiteY5" fmla="*/ 7131 h 82008"/>
                    <a:gd name="connsiteX6" fmla="*/ 29670 w 73809"/>
                    <a:gd name="connsiteY6" fmla="*/ 28525 h 82008"/>
                    <a:gd name="connsiteX7" fmla="*/ 10934 w 73809"/>
                    <a:gd name="connsiteY7" fmla="*/ 17828 h 82008"/>
                    <a:gd name="connsiteX8" fmla="*/ 967 w 73809"/>
                    <a:gd name="connsiteY8" fmla="*/ 20403 h 82008"/>
                    <a:gd name="connsiteX9" fmla="*/ 3559 w 73809"/>
                    <a:gd name="connsiteY9" fmla="*/ 30308 h 82008"/>
                    <a:gd name="connsiteX10" fmla="*/ 22295 w 73809"/>
                    <a:gd name="connsiteY10" fmla="*/ 41004 h 82008"/>
                    <a:gd name="connsiteX11" fmla="*/ 3559 w 73809"/>
                    <a:gd name="connsiteY11" fmla="*/ 51701 h 82008"/>
                    <a:gd name="connsiteX12" fmla="*/ 967 w 73809"/>
                    <a:gd name="connsiteY12" fmla="*/ 61605 h 82008"/>
                    <a:gd name="connsiteX13" fmla="*/ 7146 w 73809"/>
                    <a:gd name="connsiteY13" fmla="*/ 65171 h 82008"/>
                    <a:gd name="connsiteX14" fmla="*/ 10734 w 73809"/>
                    <a:gd name="connsiteY14" fmla="*/ 64181 h 82008"/>
                    <a:gd name="connsiteX15" fmla="*/ 29471 w 73809"/>
                    <a:gd name="connsiteY15" fmla="*/ 53484 h 82008"/>
                    <a:gd name="connsiteX16" fmla="*/ 29471 w 73809"/>
                    <a:gd name="connsiteY16" fmla="*/ 74877 h 82008"/>
                    <a:gd name="connsiteX17" fmla="*/ 36647 w 73809"/>
                    <a:gd name="connsiteY17" fmla="*/ 82009 h 82008"/>
                    <a:gd name="connsiteX18" fmla="*/ 43822 w 73809"/>
                    <a:gd name="connsiteY18" fmla="*/ 74877 h 82008"/>
                    <a:gd name="connsiteX19" fmla="*/ 43822 w 73809"/>
                    <a:gd name="connsiteY19" fmla="*/ 53484 h 82008"/>
                    <a:gd name="connsiteX20" fmla="*/ 62559 w 73809"/>
                    <a:gd name="connsiteY20" fmla="*/ 64181 h 82008"/>
                    <a:gd name="connsiteX21" fmla="*/ 66147 w 73809"/>
                    <a:gd name="connsiteY21" fmla="*/ 65171 h 82008"/>
                    <a:gd name="connsiteX22" fmla="*/ 72326 w 73809"/>
                    <a:gd name="connsiteY22" fmla="*/ 61605 h 82008"/>
                    <a:gd name="connsiteX23" fmla="*/ 69735 w 73809"/>
                    <a:gd name="connsiteY23" fmla="*/ 51701 h 82008"/>
                    <a:gd name="connsiteX24" fmla="*/ 50998 w 73809"/>
                    <a:gd name="connsiteY24" fmla="*/ 41004 h 82008"/>
                    <a:gd name="connsiteX25" fmla="*/ 69735 w 73809"/>
                    <a:gd name="connsiteY25" fmla="*/ 30308 h 82008"/>
                    <a:gd name="connsiteX26" fmla="*/ 72725 w 73809"/>
                    <a:gd name="connsiteY26" fmla="*/ 20403 h 82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73809" h="82008">
                      <a:moveTo>
                        <a:pt x="72725" y="20403"/>
                      </a:moveTo>
                      <a:cubicBezTo>
                        <a:pt x="70731" y="17036"/>
                        <a:pt x="66346" y="15847"/>
                        <a:pt x="62759" y="17828"/>
                      </a:cubicBezTo>
                      <a:lnTo>
                        <a:pt x="44022" y="28525"/>
                      </a:lnTo>
                      <a:lnTo>
                        <a:pt x="44022" y="7131"/>
                      </a:lnTo>
                      <a:cubicBezTo>
                        <a:pt x="44022" y="3169"/>
                        <a:pt x="40832" y="0"/>
                        <a:pt x="36846" y="0"/>
                      </a:cubicBezTo>
                      <a:cubicBezTo>
                        <a:pt x="32860" y="0"/>
                        <a:pt x="29670" y="3169"/>
                        <a:pt x="29670" y="7131"/>
                      </a:cubicBezTo>
                      <a:lnTo>
                        <a:pt x="29670" y="28525"/>
                      </a:lnTo>
                      <a:lnTo>
                        <a:pt x="10934" y="17828"/>
                      </a:lnTo>
                      <a:cubicBezTo>
                        <a:pt x="7545" y="15847"/>
                        <a:pt x="2961" y="17036"/>
                        <a:pt x="967" y="20403"/>
                      </a:cubicBezTo>
                      <a:cubicBezTo>
                        <a:pt x="-1026" y="23771"/>
                        <a:pt x="170" y="28327"/>
                        <a:pt x="3559" y="30308"/>
                      </a:cubicBezTo>
                      <a:lnTo>
                        <a:pt x="22295" y="41004"/>
                      </a:lnTo>
                      <a:lnTo>
                        <a:pt x="3559" y="51701"/>
                      </a:lnTo>
                      <a:cubicBezTo>
                        <a:pt x="170" y="53682"/>
                        <a:pt x="-1026" y="58040"/>
                        <a:pt x="967" y="61605"/>
                      </a:cubicBezTo>
                      <a:cubicBezTo>
                        <a:pt x="2362" y="63983"/>
                        <a:pt x="4754" y="65171"/>
                        <a:pt x="7146" y="65171"/>
                      </a:cubicBezTo>
                      <a:cubicBezTo>
                        <a:pt x="8342" y="65171"/>
                        <a:pt x="9538" y="64775"/>
                        <a:pt x="10734" y="64181"/>
                      </a:cubicBezTo>
                      <a:lnTo>
                        <a:pt x="29471" y="53484"/>
                      </a:lnTo>
                      <a:lnTo>
                        <a:pt x="29471" y="74877"/>
                      </a:lnTo>
                      <a:cubicBezTo>
                        <a:pt x="29471" y="78839"/>
                        <a:pt x="32660" y="82009"/>
                        <a:pt x="36647" y="82009"/>
                      </a:cubicBezTo>
                      <a:cubicBezTo>
                        <a:pt x="40633" y="82009"/>
                        <a:pt x="43822" y="78839"/>
                        <a:pt x="43822" y="74877"/>
                      </a:cubicBezTo>
                      <a:lnTo>
                        <a:pt x="43822" y="53484"/>
                      </a:lnTo>
                      <a:lnTo>
                        <a:pt x="62559" y="64181"/>
                      </a:lnTo>
                      <a:cubicBezTo>
                        <a:pt x="63755" y="64775"/>
                        <a:pt x="64951" y="65171"/>
                        <a:pt x="66147" y="65171"/>
                      </a:cubicBezTo>
                      <a:cubicBezTo>
                        <a:pt x="68539" y="65171"/>
                        <a:pt x="71130" y="63784"/>
                        <a:pt x="72326" y="61605"/>
                      </a:cubicBezTo>
                      <a:cubicBezTo>
                        <a:pt x="74319" y="58238"/>
                        <a:pt x="73123" y="53682"/>
                        <a:pt x="69735" y="51701"/>
                      </a:cubicBezTo>
                      <a:lnTo>
                        <a:pt x="50998" y="41004"/>
                      </a:lnTo>
                      <a:lnTo>
                        <a:pt x="69735" y="30308"/>
                      </a:lnTo>
                      <a:cubicBezTo>
                        <a:pt x="73721" y="28327"/>
                        <a:pt x="74917" y="23969"/>
                        <a:pt x="72725" y="204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322" name="Freeform 4321">
                  <a:extLst>
                    <a:ext uri="{FF2B5EF4-FFF2-40B4-BE49-F238E27FC236}">
                      <a16:creationId xmlns:a16="http://schemas.microsoft.com/office/drawing/2014/main" id="{65DB5B9E-9CA8-AE18-D148-FF7163B21101}"/>
                    </a:ext>
                  </a:extLst>
                </p:cNvPr>
                <p:cNvSpPr/>
                <p:nvPr/>
              </p:nvSpPr>
              <p:spPr>
                <a:xfrm>
                  <a:off x="1693681" y="4456400"/>
                  <a:ext cx="73678" cy="82008"/>
                </a:xfrm>
                <a:custGeom>
                  <a:avLst/>
                  <a:gdLst>
                    <a:gd name="connsiteX0" fmla="*/ 72725 w 73678"/>
                    <a:gd name="connsiteY0" fmla="*/ 20403 h 82008"/>
                    <a:gd name="connsiteX1" fmla="*/ 62758 w 73678"/>
                    <a:gd name="connsiteY1" fmla="*/ 17828 h 82008"/>
                    <a:gd name="connsiteX2" fmla="*/ 44022 w 73678"/>
                    <a:gd name="connsiteY2" fmla="*/ 28525 h 82008"/>
                    <a:gd name="connsiteX3" fmla="*/ 44022 w 73678"/>
                    <a:gd name="connsiteY3" fmla="*/ 7131 h 82008"/>
                    <a:gd name="connsiteX4" fmla="*/ 36846 w 73678"/>
                    <a:gd name="connsiteY4" fmla="*/ 0 h 82008"/>
                    <a:gd name="connsiteX5" fmla="*/ 29670 w 73678"/>
                    <a:gd name="connsiteY5" fmla="*/ 7131 h 82008"/>
                    <a:gd name="connsiteX6" fmla="*/ 29670 w 73678"/>
                    <a:gd name="connsiteY6" fmla="*/ 28525 h 82008"/>
                    <a:gd name="connsiteX7" fmla="*/ 10934 w 73678"/>
                    <a:gd name="connsiteY7" fmla="*/ 17828 h 82008"/>
                    <a:gd name="connsiteX8" fmla="*/ 967 w 73678"/>
                    <a:gd name="connsiteY8" fmla="*/ 20403 h 82008"/>
                    <a:gd name="connsiteX9" fmla="*/ 3558 w 73678"/>
                    <a:gd name="connsiteY9" fmla="*/ 30308 h 82008"/>
                    <a:gd name="connsiteX10" fmla="*/ 22295 w 73678"/>
                    <a:gd name="connsiteY10" fmla="*/ 41004 h 82008"/>
                    <a:gd name="connsiteX11" fmla="*/ 3558 w 73678"/>
                    <a:gd name="connsiteY11" fmla="*/ 51701 h 82008"/>
                    <a:gd name="connsiteX12" fmla="*/ 967 w 73678"/>
                    <a:gd name="connsiteY12" fmla="*/ 61605 h 82008"/>
                    <a:gd name="connsiteX13" fmla="*/ 7146 w 73678"/>
                    <a:gd name="connsiteY13" fmla="*/ 65171 h 82008"/>
                    <a:gd name="connsiteX14" fmla="*/ 10734 w 73678"/>
                    <a:gd name="connsiteY14" fmla="*/ 64181 h 82008"/>
                    <a:gd name="connsiteX15" fmla="*/ 29471 w 73678"/>
                    <a:gd name="connsiteY15" fmla="*/ 53484 h 82008"/>
                    <a:gd name="connsiteX16" fmla="*/ 29471 w 73678"/>
                    <a:gd name="connsiteY16" fmla="*/ 74877 h 82008"/>
                    <a:gd name="connsiteX17" fmla="*/ 36647 w 73678"/>
                    <a:gd name="connsiteY17" fmla="*/ 82009 h 82008"/>
                    <a:gd name="connsiteX18" fmla="*/ 43822 w 73678"/>
                    <a:gd name="connsiteY18" fmla="*/ 74877 h 82008"/>
                    <a:gd name="connsiteX19" fmla="*/ 43822 w 73678"/>
                    <a:gd name="connsiteY19" fmla="*/ 53484 h 82008"/>
                    <a:gd name="connsiteX20" fmla="*/ 62559 w 73678"/>
                    <a:gd name="connsiteY20" fmla="*/ 64181 h 82008"/>
                    <a:gd name="connsiteX21" fmla="*/ 66147 w 73678"/>
                    <a:gd name="connsiteY21" fmla="*/ 65171 h 82008"/>
                    <a:gd name="connsiteX22" fmla="*/ 72326 w 73678"/>
                    <a:gd name="connsiteY22" fmla="*/ 61605 h 82008"/>
                    <a:gd name="connsiteX23" fmla="*/ 69735 w 73678"/>
                    <a:gd name="connsiteY23" fmla="*/ 51701 h 82008"/>
                    <a:gd name="connsiteX24" fmla="*/ 50998 w 73678"/>
                    <a:gd name="connsiteY24" fmla="*/ 41004 h 82008"/>
                    <a:gd name="connsiteX25" fmla="*/ 69735 w 73678"/>
                    <a:gd name="connsiteY25" fmla="*/ 30308 h 82008"/>
                    <a:gd name="connsiteX26" fmla="*/ 72725 w 73678"/>
                    <a:gd name="connsiteY26" fmla="*/ 20403 h 82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73678" h="82008">
                      <a:moveTo>
                        <a:pt x="72725" y="20403"/>
                      </a:moveTo>
                      <a:cubicBezTo>
                        <a:pt x="70731" y="17036"/>
                        <a:pt x="66346" y="15847"/>
                        <a:pt x="62758" y="17828"/>
                      </a:cubicBezTo>
                      <a:lnTo>
                        <a:pt x="44022" y="28525"/>
                      </a:lnTo>
                      <a:lnTo>
                        <a:pt x="44022" y="7131"/>
                      </a:lnTo>
                      <a:cubicBezTo>
                        <a:pt x="44022" y="3169"/>
                        <a:pt x="40832" y="0"/>
                        <a:pt x="36846" y="0"/>
                      </a:cubicBezTo>
                      <a:cubicBezTo>
                        <a:pt x="32859" y="0"/>
                        <a:pt x="29670" y="3169"/>
                        <a:pt x="29670" y="7131"/>
                      </a:cubicBezTo>
                      <a:lnTo>
                        <a:pt x="29670" y="28525"/>
                      </a:lnTo>
                      <a:lnTo>
                        <a:pt x="10934" y="17828"/>
                      </a:lnTo>
                      <a:cubicBezTo>
                        <a:pt x="7545" y="15847"/>
                        <a:pt x="2960" y="17036"/>
                        <a:pt x="967" y="20403"/>
                      </a:cubicBezTo>
                      <a:cubicBezTo>
                        <a:pt x="-1026" y="23771"/>
                        <a:pt x="170" y="28327"/>
                        <a:pt x="3558" y="30308"/>
                      </a:cubicBezTo>
                      <a:lnTo>
                        <a:pt x="22295" y="41004"/>
                      </a:lnTo>
                      <a:lnTo>
                        <a:pt x="3558" y="51701"/>
                      </a:lnTo>
                      <a:cubicBezTo>
                        <a:pt x="170" y="53682"/>
                        <a:pt x="-1026" y="58040"/>
                        <a:pt x="967" y="61605"/>
                      </a:cubicBezTo>
                      <a:cubicBezTo>
                        <a:pt x="2363" y="63983"/>
                        <a:pt x="4754" y="65171"/>
                        <a:pt x="7146" y="65171"/>
                      </a:cubicBezTo>
                      <a:cubicBezTo>
                        <a:pt x="8342" y="65171"/>
                        <a:pt x="9538" y="64775"/>
                        <a:pt x="10734" y="64181"/>
                      </a:cubicBezTo>
                      <a:lnTo>
                        <a:pt x="29471" y="53484"/>
                      </a:lnTo>
                      <a:lnTo>
                        <a:pt x="29471" y="74877"/>
                      </a:lnTo>
                      <a:cubicBezTo>
                        <a:pt x="29471" y="78839"/>
                        <a:pt x="32660" y="82009"/>
                        <a:pt x="36647" y="82009"/>
                      </a:cubicBezTo>
                      <a:cubicBezTo>
                        <a:pt x="40633" y="82009"/>
                        <a:pt x="43822" y="78839"/>
                        <a:pt x="43822" y="74877"/>
                      </a:cubicBezTo>
                      <a:lnTo>
                        <a:pt x="43822" y="53484"/>
                      </a:lnTo>
                      <a:lnTo>
                        <a:pt x="62559" y="64181"/>
                      </a:lnTo>
                      <a:cubicBezTo>
                        <a:pt x="63755" y="64775"/>
                        <a:pt x="64951" y="65171"/>
                        <a:pt x="66147" y="65171"/>
                      </a:cubicBezTo>
                      <a:cubicBezTo>
                        <a:pt x="68539" y="65171"/>
                        <a:pt x="71130" y="63784"/>
                        <a:pt x="72326" y="61605"/>
                      </a:cubicBezTo>
                      <a:cubicBezTo>
                        <a:pt x="74319" y="58238"/>
                        <a:pt x="73123" y="53682"/>
                        <a:pt x="69735" y="51701"/>
                      </a:cubicBezTo>
                      <a:lnTo>
                        <a:pt x="50998" y="41004"/>
                      </a:lnTo>
                      <a:lnTo>
                        <a:pt x="69735" y="30308"/>
                      </a:lnTo>
                      <a:cubicBezTo>
                        <a:pt x="73522" y="28327"/>
                        <a:pt x="74718" y="23969"/>
                        <a:pt x="72725" y="204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323" name="Freeform 4322">
                  <a:extLst>
                    <a:ext uri="{FF2B5EF4-FFF2-40B4-BE49-F238E27FC236}">
                      <a16:creationId xmlns:a16="http://schemas.microsoft.com/office/drawing/2014/main" id="{A738075C-3117-3073-CC81-F37F63EEA534}"/>
                    </a:ext>
                  </a:extLst>
                </p:cNvPr>
                <p:cNvSpPr/>
                <p:nvPr/>
              </p:nvSpPr>
              <p:spPr>
                <a:xfrm>
                  <a:off x="1822048" y="4456400"/>
                  <a:ext cx="73691" cy="82008"/>
                </a:xfrm>
                <a:custGeom>
                  <a:avLst/>
                  <a:gdLst>
                    <a:gd name="connsiteX0" fmla="*/ 70133 w 73691"/>
                    <a:gd name="connsiteY0" fmla="*/ 51701 h 82008"/>
                    <a:gd name="connsiteX1" fmla="*/ 51397 w 73691"/>
                    <a:gd name="connsiteY1" fmla="*/ 41004 h 82008"/>
                    <a:gd name="connsiteX2" fmla="*/ 70133 w 73691"/>
                    <a:gd name="connsiteY2" fmla="*/ 30308 h 82008"/>
                    <a:gd name="connsiteX3" fmla="*/ 72725 w 73691"/>
                    <a:gd name="connsiteY3" fmla="*/ 20403 h 82008"/>
                    <a:gd name="connsiteX4" fmla="*/ 62758 w 73691"/>
                    <a:gd name="connsiteY4" fmla="*/ 17828 h 82008"/>
                    <a:gd name="connsiteX5" fmla="*/ 44022 w 73691"/>
                    <a:gd name="connsiteY5" fmla="*/ 28525 h 82008"/>
                    <a:gd name="connsiteX6" fmla="*/ 44022 w 73691"/>
                    <a:gd name="connsiteY6" fmla="*/ 7131 h 82008"/>
                    <a:gd name="connsiteX7" fmla="*/ 36846 w 73691"/>
                    <a:gd name="connsiteY7" fmla="*/ 0 h 82008"/>
                    <a:gd name="connsiteX8" fmla="*/ 29670 w 73691"/>
                    <a:gd name="connsiteY8" fmla="*/ 7131 h 82008"/>
                    <a:gd name="connsiteX9" fmla="*/ 29670 w 73691"/>
                    <a:gd name="connsiteY9" fmla="*/ 28525 h 82008"/>
                    <a:gd name="connsiteX10" fmla="*/ 10934 w 73691"/>
                    <a:gd name="connsiteY10" fmla="*/ 17828 h 82008"/>
                    <a:gd name="connsiteX11" fmla="*/ 967 w 73691"/>
                    <a:gd name="connsiteY11" fmla="*/ 20403 h 82008"/>
                    <a:gd name="connsiteX12" fmla="*/ 3558 w 73691"/>
                    <a:gd name="connsiteY12" fmla="*/ 30308 h 82008"/>
                    <a:gd name="connsiteX13" fmla="*/ 22295 w 73691"/>
                    <a:gd name="connsiteY13" fmla="*/ 41004 h 82008"/>
                    <a:gd name="connsiteX14" fmla="*/ 3558 w 73691"/>
                    <a:gd name="connsiteY14" fmla="*/ 51701 h 82008"/>
                    <a:gd name="connsiteX15" fmla="*/ 967 w 73691"/>
                    <a:gd name="connsiteY15" fmla="*/ 61605 h 82008"/>
                    <a:gd name="connsiteX16" fmla="*/ 7146 w 73691"/>
                    <a:gd name="connsiteY16" fmla="*/ 65171 h 82008"/>
                    <a:gd name="connsiteX17" fmla="*/ 10734 w 73691"/>
                    <a:gd name="connsiteY17" fmla="*/ 64181 h 82008"/>
                    <a:gd name="connsiteX18" fmla="*/ 29471 w 73691"/>
                    <a:gd name="connsiteY18" fmla="*/ 53484 h 82008"/>
                    <a:gd name="connsiteX19" fmla="*/ 29471 w 73691"/>
                    <a:gd name="connsiteY19" fmla="*/ 74877 h 82008"/>
                    <a:gd name="connsiteX20" fmla="*/ 36647 w 73691"/>
                    <a:gd name="connsiteY20" fmla="*/ 82009 h 82008"/>
                    <a:gd name="connsiteX21" fmla="*/ 43822 w 73691"/>
                    <a:gd name="connsiteY21" fmla="*/ 74877 h 82008"/>
                    <a:gd name="connsiteX22" fmla="*/ 43822 w 73691"/>
                    <a:gd name="connsiteY22" fmla="*/ 53484 h 82008"/>
                    <a:gd name="connsiteX23" fmla="*/ 62559 w 73691"/>
                    <a:gd name="connsiteY23" fmla="*/ 64181 h 82008"/>
                    <a:gd name="connsiteX24" fmla="*/ 66147 w 73691"/>
                    <a:gd name="connsiteY24" fmla="*/ 65171 h 82008"/>
                    <a:gd name="connsiteX25" fmla="*/ 72326 w 73691"/>
                    <a:gd name="connsiteY25" fmla="*/ 61605 h 82008"/>
                    <a:gd name="connsiteX26" fmla="*/ 70133 w 73691"/>
                    <a:gd name="connsiteY26" fmla="*/ 51701 h 82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73691" h="82008">
                      <a:moveTo>
                        <a:pt x="70133" y="51701"/>
                      </a:moveTo>
                      <a:lnTo>
                        <a:pt x="51397" y="41004"/>
                      </a:lnTo>
                      <a:lnTo>
                        <a:pt x="70133" y="30308"/>
                      </a:lnTo>
                      <a:cubicBezTo>
                        <a:pt x="73522" y="28327"/>
                        <a:pt x="74718" y="23969"/>
                        <a:pt x="72725" y="20403"/>
                      </a:cubicBezTo>
                      <a:cubicBezTo>
                        <a:pt x="70731" y="17036"/>
                        <a:pt x="66346" y="15847"/>
                        <a:pt x="62758" y="17828"/>
                      </a:cubicBezTo>
                      <a:lnTo>
                        <a:pt x="44022" y="28525"/>
                      </a:lnTo>
                      <a:lnTo>
                        <a:pt x="44022" y="7131"/>
                      </a:lnTo>
                      <a:cubicBezTo>
                        <a:pt x="44022" y="3169"/>
                        <a:pt x="40832" y="0"/>
                        <a:pt x="36846" y="0"/>
                      </a:cubicBezTo>
                      <a:cubicBezTo>
                        <a:pt x="32859" y="0"/>
                        <a:pt x="29670" y="3169"/>
                        <a:pt x="29670" y="7131"/>
                      </a:cubicBezTo>
                      <a:lnTo>
                        <a:pt x="29670" y="28525"/>
                      </a:lnTo>
                      <a:lnTo>
                        <a:pt x="10934" y="17828"/>
                      </a:lnTo>
                      <a:cubicBezTo>
                        <a:pt x="7545" y="15847"/>
                        <a:pt x="2960" y="17036"/>
                        <a:pt x="967" y="20403"/>
                      </a:cubicBezTo>
                      <a:cubicBezTo>
                        <a:pt x="-1026" y="23771"/>
                        <a:pt x="170" y="28327"/>
                        <a:pt x="3558" y="30308"/>
                      </a:cubicBezTo>
                      <a:lnTo>
                        <a:pt x="22295" y="41004"/>
                      </a:lnTo>
                      <a:lnTo>
                        <a:pt x="3558" y="51701"/>
                      </a:lnTo>
                      <a:cubicBezTo>
                        <a:pt x="170" y="53682"/>
                        <a:pt x="-1026" y="58040"/>
                        <a:pt x="967" y="61605"/>
                      </a:cubicBezTo>
                      <a:cubicBezTo>
                        <a:pt x="2363" y="63983"/>
                        <a:pt x="4754" y="65171"/>
                        <a:pt x="7146" y="65171"/>
                      </a:cubicBezTo>
                      <a:cubicBezTo>
                        <a:pt x="8342" y="65171"/>
                        <a:pt x="9538" y="64775"/>
                        <a:pt x="10734" y="64181"/>
                      </a:cubicBezTo>
                      <a:lnTo>
                        <a:pt x="29471" y="53484"/>
                      </a:lnTo>
                      <a:lnTo>
                        <a:pt x="29471" y="74877"/>
                      </a:lnTo>
                      <a:cubicBezTo>
                        <a:pt x="29471" y="78839"/>
                        <a:pt x="32660" y="82009"/>
                        <a:pt x="36647" y="82009"/>
                      </a:cubicBezTo>
                      <a:cubicBezTo>
                        <a:pt x="40633" y="82009"/>
                        <a:pt x="43822" y="78839"/>
                        <a:pt x="43822" y="74877"/>
                      </a:cubicBezTo>
                      <a:lnTo>
                        <a:pt x="43822" y="53484"/>
                      </a:lnTo>
                      <a:lnTo>
                        <a:pt x="62559" y="64181"/>
                      </a:lnTo>
                      <a:cubicBezTo>
                        <a:pt x="63755" y="64775"/>
                        <a:pt x="64951" y="65171"/>
                        <a:pt x="66147" y="65171"/>
                      </a:cubicBezTo>
                      <a:cubicBezTo>
                        <a:pt x="68539" y="65171"/>
                        <a:pt x="71130" y="63784"/>
                        <a:pt x="72326" y="61605"/>
                      </a:cubicBezTo>
                      <a:cubicBezTo>
                        <a:pt x="74718" y="58238"/>
                        <a:pt x="73522" y="53682"/>
                        <a:pt x="70133" y="5170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983918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36" name="Group 6435">
            <a:extLst>
              <a:ext uri="{FF2B5EF4-FFF2-40B4-BE49-F238E27FC236}">
                <a16:creationId xmlns:a16="http://schemas.microsoft.com/office/drawing/2014/main" id="{26358122-88FA-EE89-3FD5-B54D8EA0BE52}"/>
              </a:ext>
            </a:extLst>
          </p:cNvPr>
          <p:cNvGrpSpPr/>
          <p:nvPr userDrawn="1"/>
        </p:nvGrpSpPr>
        <p:grpSpPr>
          <a:xfrm>
            <a:off x="1065212" y="674082"/>
            <a:ext cx="4213372" cy="3974118"/>
            <a:chOff x="966640" y="457201"/>
            <a:chExt cx="4669515" cy="4404359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F0649D4-A1F5-0545-1889-50E915C0FB4E}"/>
                </a:ext>
              </a:extLst>
            </p:cNvPr>
            <p:cNvSpPr/>
            <p:nvPr userDrawn="1"/>
          </p:nvSpPr>
          <p:spPr>
            <a:xfrm>
              <a:off x="966640" y="2208742"/>
              <a:ext cx="2652818" cy="2652818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125F0E78-13B1-D2CD-907A-2432C6E21D07}"/>
                </a:ext>
              </a:extLst>
            </p:cNvPr>
            <p:cNvSpPr/>
            <p:nvPr userDrawn="1"/>
          </p:nvSpPr>
          <p:spPr>
            <a:xfrm>
              <a:off x="3884613" y="457201"/>
              <a:ext cx="1751542" cy="1751542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A6F317B8-8D26-E2C6-2E10-4C22111BA08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224245" y="609600"/>
              <a:ext cx="3031967" cy="4099560"/>
            </a:xfrm>
            <a:prstGeom prst="rect">
              <a:avLst/>
            </a:prstGeom>
          </p:spPr>
        </p:pic>
      </p:grpSp>
      <p:sp>
        <p:nvSpPr>
          <p:cNvPr id="13" name="Oval 12">
            <a:extLst>
              <a:ext uri="{FF2B5EF4-FFF2-40B4-BE49-F238E27FC236}">
                <a16:creationId xmlns:a16="http://schemas.microsoft.com/office/drawing/2014/main" id="{3CFA6B8C-46A1-1421-47B8-D7E4F534997A}"/>
              </a:ext>
            </a:extLst>
          </p:cNvPr>
          <p:cNvSpPr/>
          <p:nvPr userDrawn="1"/>
        </p:nvSpPr>
        <p:spPr>
          <a:xfrm>
            <a:off x="547052" y="1066800"/>
            <a:ext cx="904240" cy="90424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" y="4910328"/>
            <a:ext cx="10972800" cy="1417320"/>
          </a:xfrm>
        </p:spPr>
        <p:txBody>
          <a:bodyPr lIns="0" tIns="0" rIns="0" bIns="0" anchor="b" anchorCtr="0">
            <a:noAutofit/>
          </a:bodyPr>
          <a:lstStyle>
            <a:lvl1pPr>
              <a:defRPr sz="4000"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17BCCB90-CA8E-7112-E06D-F65C070D2C6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FF9189BD-158C-03CC-5A28-20AA91D678E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164515" y="457200"/>
            <a:ext cx="385979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588DC9C-6975-E9E3-6B02-D060C8CAB3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E99C06D-99C1-51D4-6996-502DDFA25D7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126480" y="914400"/>
            <a:ext cx="5486400" cy="4023360"/>
          </a:xfrm>
        </p:spPr>
        <p:txBody>
          <a:bodyPr>
            <a:normAutofit/>
          </a:bodyPr>
          <a:lstStyle>
            <a:lvl1pPr marL="347472" indent="-347472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Courier New" panose="02070309020205020404" pitchFamily="49" charset="0"/>
              <a:buChar char="o"/>
              <a:defRPr sz="2000">
                <a:solidFill>
                  <a:schemeClr val="accent5">
                    <a:lumMod val="10000"/>
                  </a:schemeClr>
                </a:solidFill>
              </a:defRPr>
            </a:lvl1pPr>
            <a:lvl2pPr marL="9144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5">
                    <a:lumMod val="10000"/>
                  </a:schemeClr>
                </a:solidFill>
              </a:defRPr>
            </a:lvl2pPr>
            <a:lvl3pPr marL="13716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System Font Regular"/>
              <a:buChar char="-"/>
              <a:defRPr sz="1600">
                <a:solidFill>
                  <a:schemeClr val="accent5">
                    <a:lumMod val="10000"/>
                  </a:schemeClr>
                </a:solidFill>
              </a:defRPr>
            </a:lvl3pPr>
            <a:lvl4pPr marL="18288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4pPr>
            <a:lvl5pPr marL="22860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2984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ith image"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Oval 154">
            <a:extLst>
              <a:ext uri="{FF2B5EF4-FFF2-40B4-BE49-F238E27FC236}">
                <a16:creationId xmlns:a16="http://schemas.microsoft.com/office/drawing/2014/main" id="{F2AF1A46-4B7F-F3CF-493F-F4AC11589B6A}"/>
              </a:ext>
            </a:extLst>
          </p:cNvPr>
          <p:cNvSpPr/>
          <p:nvPr userDrawn="1"/>
        </p:nvSpPr>
        <p:spPr>
          <a:xfrm flipH="1">
            <a:off x="3732212" y="4724400"/>
            <a:ext cx="1828800" cy="1828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06440" y="822960"/>
            <a:ext cx="5852160" cy="4572000"/>
          </a:xfrm>
        </p:spPr>
        <p:txBody>
          <a:bodyPr lIns="0" tIns="0" rIns="0" bIns="0" anchor="b" anchorCtr="0">
            <a:normAutofit/>
          </a:bodyPr>
          <a:lstStyle>
            <a:lvl1pPr algn="l">
              <a:lnSpc>
                <a:spcPts val="5500"/>
              </a:lnSpc>
              <a:defRPr sz="55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693" name="Picture Placeholder 8692">
            <a:extLst>
              <a:ext uri="{FF2B5EF4-FFF2-40B4-BE49-F238E27FC236}">
                <a16:creationId xmlns:a16="http://schemas.microsoft.com/office/drawing/2014/main" id="{2904F825-6EF1-07CF-7E7D-26E95CD51D1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94360" y="1581566"/>
            <a:ext cx="4191000" cy="3657600"/>
          </a:xfrm>
          <a:custGeom>
            <a:avLst/>
            <a:gdLst>
              <a:gd name="connsiteX0" fmla="*/ 182880 w 4191000"/>
              <a:gd name="connsiteY0" fmla="*/ 0 h 3657600"/>
              <a:gd name="connsiteX1" fmla="*/ 1335796 w 4191000"/>
              <a:gd name="connsiteY1" fmla="*/ 0 h 3657600"/>
              <a:gd name="connsiteX2" fmla="*/ 1349480 w 4191000"/>
              <a:gd name="connsiteY2" fmla="*/ 52890 h 3657600"/>
              <a:gd name="connsiteX3" fmla="*/ 2208417 w 4191000"/>
              <a:gd name="connsiteY3" fmla="*/ 680924 h 3657600"/>
              <a:gd name="connsiteX4" fmla="*/ 2501981 w 4191000"/>
              <a:gd name="connsiteY4" fmla="*/ 680924 h 3657600"/>
              <a:gd name="connsiteX5" fmla="*/ 2519337 w 4191000"/>
              <a:gd name="connsiteY5" fmla="*/ 682584 h 3657600"/>
              <a:gd name="connsiteX6" fmla="*/ 2545675 w 4191000"/>
              <a:gd name="connsiteY6" fmla="*/ 680924 h 3657600"/>
              <a:gd name="connsiteX7" fmla="*/ 2821293 w 4191000"/>
              <a:gd name="connsiteY7" fmla="*/ 680924 h 3657600"/>
              <a:gd name="connsiteX8" fmla="*/ 2792187 w 4191000"/>
              <a:gd name="connsiteY8" fmla="*/ 775363 h 3657600"/>
              <a:gd name="connsiteX9" fmla="*/ 2691662 w 4191000"/>
              <a:gd name="connsiteY9" fmla="*/ 1034883 h 3657600"/>
              <a:gd name="connsiteX10" fmla="*/ 2738083 w 4191000"/>
              <a:gd name="connsiteY10" fmla="*/ 1052307 h 3657600"/>
              <a:gd name="connsiteX11" fmla="*/ 2786507 w 4191000"/>
              <a:gd name="connsiteY11" fmla="*/ 940627 h 3657600"/>
              <a:gd name="connsiteX12" fmla="*/ 2771646 w 4191000"/>
              <a:gd name="connsiteY12" fmla="*/ 1064421 h 3657600"/>
              <a:gd name="connsiteX13" fmla="*/ 2989056 w 4191000"/>
              <a:gd name="connsiteY13" fmla="*/ 1146066 h 3657600"/>
              <a:gd name="connsiteX14" fmla="*/ 2978369 w 4191000"/>
              <a:gd name="connsiteY14" fmla="*/ 1045669 h 3657600"/>
              <a:gd name="connsiteX15" fmla="*/ 2977701 w 4191000"/>
              <a:gd name="connsiteY15" fmla="*/ 933988 h 3657600"/>
              <a:gd name="connsiteX16" fmla="*/ 2986050 w 4191000"/>
              <a:gd name="connsiteY16" fmla="*/ 900867 h 3657600"/>
              <a:gd name="connsiteX17" fmla="*/ 2995357 w 4191000"/>
              <a:gd name="connsiteY17" fmla="*/ 864730 h 3657600"/>
              <a:gd name="connsiteX18" fmla="*/ 3038149 w 4191000"/>
              <a:gd name="connsiteY18" fmla="*/ 937974 h 3657600"/>
              <a:gd name="connsiteX19" fmla="*/ 3174073 w 4191000"/>
              <a:gd name="connsiteY19" fmla="*/ 1235015 h 3657600"/>
              <a:gd name="connsiteX20" fmla="*/ 3226171 w 4191000"/>
              <a:gd name="connsiteY20" fmla="*/ 1235015 h 3657600"/>
              <a:gd name="connsiteX21" fmla="*/ 3195279 w 4191000"/>
              <a:gd name="connsiteY21" fmla="*/ 1111220 h 3657600"/>
              <a:gd name="connsiteX22" fmla="*/ 3288121 w 4191000"/>
              <a:gd name="connsiteY22" fmla="*/ 1234351 h 3657600"/>
              <a:gd name="connsiteX23" fmla="*/ 3509873 w 4191000"/>
              <a:gd name="connsiteY23" fmla="*/ 1235015 h 3657600"/>
              <a:gd name="connsiteX24" fmla="*/ 3346398 w 4191000"/>
              <a:gd name="connsiteY24" fmla="*/ 1027583 h 3657600"/>
              <a:gd name="connsiteX25" fmla="*/ 3189602 w 4191000"/>
              <a:gd name="connsiteY25" fmla="*/ 763275 h 3657600"/>
              <a:gd name="connsiteX26" fmla="*/ 3142641 w 4191000"/>
              <a:gd name="connsiteY26" fmla="*/ 680924 h 3657600"/>
              <a:gd name="connsiteX27" fmla="*/ 4039205 w 4191000"/>
              <a:gd name="connsiteY27" fmla="*/ 680924 h 3657600"/>
              <a:gd name="connsiteX28" fmla="*/ 4131171 w 4191000"/>
              <a:gd name="connsiteY28" fmla="*/ 676310 h 3657600"/>
              <a:gd name="connsiteX29" fmla="*/ 4191000 w 4191000"/>
              <a:gd name="connsiteY29" fmla="*/ 667238 h 3657600"/>
              <a:gd name="connsiteX30" fmla="*/ 4191000 w 4191000"/>
              <a:gd name="connsiteY30" fmla="*/ 3474720 h 3657600"/>
              <a:gd name="connsiteX31" fmla="*/ 4008120 w 4191000"/>
              <a:gd name="connsiteY31" fmla="*/ 3657600 h 3657600"/>
              <a:gd name="connsiteX32" fmla="*/ 182880 w 4191000"/>
              <a:gd name="connsiteY32" fmla="*/ 3657600 h 3657600"/>
              <a:gd name="connsiteX33" fmla="*/ 0 w 4191000"/>
              <a:gd name="connsiteY33" fmla="*/ 3474720 h 3657600"/>
              <a:gd name="connsiteX34" fmla="*/ 0 w 4191000"/>
              <a:gd name="connsiteY34" fmla="*/ 182880 h 3657600"/>
              <a:gd name="connsiteX35" fmla="*/ 182880 w 4191000"/>
              <a:gd name="connsiteY35" fmla="*/ 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191000" h="3657600">
                <a:moveTo>
                  <a:pt x="182880" y="0"/>
                </a:moveTo>
                <a:lnTo>
                  <a:pt x="1335796" y="0"/>
                </a:lnTo>
                <a:lnTo>
                  <a:pt x="1349480" y="52890"/>
                </a:lnTo>
                <a:cubicBezTo>
                  <a:pt x="1463336" y="416690"/>
                  <a:pt x="1804790" y="680924"/>
                  <a:pt x="2208417" y="680924"/>
                </a:cubicBezTo>
                <a:lnTo>
                  <a:pt x="2501981" y="680924"/>
                </a:lnTo>
                <a:lnTo>
                  <a:pt x="2519337" y="682584"/>
                </a:lnTo>
                <a:lnTo>
                  <a:pt x="2545675" y="680924"/>
                </a:lnTo>
                <a:lnTo>
                  <a:pt x="2821293" y="680924"/>
                </a:lnTo>
                <a:lnTo>
                  <a:pt x="2792187" y="775363"/>
                </a:lnTo>
                <a:cubicBezTo>
                  <a:pt x="2730266" y="967208"/>
                  <a:pt x="2691662" y="1034883"/>
                  <a:pt x="2691662" y="1034883"/>
                </a:cubicBezTo>
                <a:lnTo>
                  <a:pt x="2738083" y="1052307"/>
                </a:lnTo>
                <a:lnTo>
                  <a:pt x="2786507" y="940627"/>
                </a:lnTo>
                <a:lnTo>
                  <a:pt x="2771646" y="1064421"/>
                </a:lnTo>
                <a:lnTo>
                  <a:pt x="2989056" y="1146066"/>
                </a:lnTo>
                <a:cubicBezTo>
                  <a:pt x="2989056" y="1146066"/>
                  <a:pt x="2982377" y="1076369"/>
                  <a:pt x="2978369" y="1045669"/>
                </a:cubicBezTo>
                <a:cubicBezTo>
                  <a:pt x="2971690" y="994226"/>
                  <a:pt x="2975697" y="960705"/>
                  <a:pt x="2977701" y="933988"/>
                </a:cubicBezTo>
                <a:cubicBezTo>
                  <a:pt x="2977701" y="933988"/>
                  <a:pt x="2980697" y="921864"/>
                  <a:pt x="2986050" y="900867"/>
                </a:cubicBezTo>
                <a:lnTo>
                  <a:pt x="2995357" y="864730"/>
                </a:lnTo>
                <a:lnTo>
                  <a:pt x="3038149" y="937974"/>
                </a:lnTo>
                <a:cubicBezTo>
                  <a:pt x="3075553" y="1004517"/>
                  <a:pt x="3172403" y="1233355"/>
                  <a:pt x="3174073" y="1235015"/>
                </a:cubicBezTo>
                <a:lnTo>
                  <a:pt x="3226171" y="1235015"/>
                </a:lnTo>
                <a:lnTo>
                  <a:pt x="3195279" y="1111220"/>
                </a:lnTo>
                <a:lnTo>
                  <a:pt x="3288121" y="1234351"/>
                </a:lnTo>
                <a:lnTo>
                  <a:pt x="3509873" y="1235015"/>
                </a:lnTo>
                <a:cubicBezTo>
                  <a:pt x="3509873" y="1235015"/>
                  <a:pt x="3436234" y="1163161"/>
                  <a:pt x="3346398" y="1027583"/>
                </a:cubicBezTo>
                <a:cubicBezTo>
                  <a:pt x="3289708" y="942122"/>
                  <a:pt x="3239279" y="852926"/>
                  <a:pt x="3189602" y="763275"/>
                </a:cubicBezTo>
                <a:lnTo>
                  <a:pt x="3142641" y="680924"/>
                </a:lnTo>
                <a:lnTo>
                  <a:pt x="4039205" y="680924"/>
                </a:lnTo>
                <a:cubicBezTo>
                  <a:pt x="4070253" y="680924"/>
                  <a:pt x="4100934" y="679361"/>
                  <a:pt x="4131171" y="676310"/>
                </a:cubicBezTo>
                <a:lnTo>
                  <a:pt x="4191000" y="667238"/>
                </a:lnTo>
                <a:lnTo>
                  <a:pt x="4191000" y="3474720"/>
                </a:lnTo>
                <a:cubicBezTo>
                  <a:pt x="4191000" y="3575722"/>
                  <a:pt x="4109122" y="3657600"/>
                  <a:pt x="4008120" y="3657600"/>
                </a:cubicBezTo>
                <a:lnTo>
                  <a:pt x="182880" y="3657600"/>
                </a:lnTo>
                <a:cubicBezTo>
                  <a:pt x="81878" y="3657600"/>
                  <a:pt x="0" y="3575722"/>
                  <a:pt x="0" y="3474720"/>
                </a:cubicBezTo>
                <a:lnTo>
                  <a:pt x="0" y="182880"/>
                </a:lnTo>
                <a:cubicBezTo>
                  <a:pt x="0" y="81878"/>
                  <a:pt x="81878" y="0"/>
                  <a:pt x="182880" y="0"/>
                </a:cubicBezTo>
                <a:close/>
              </a:path>
            </a:pathLst>
          </a:custGeom>
        </p:spPr>
        <p:txBody>
          <a:bodyPr wrap="square" anchor="b">
            <a:noAutofit/>
          </a:bodyPr>
          <a:lstStyle>
            <a:lvl1pPr algn="ctr">
              <a:defRPr b="0"/>
            </a:lvl1pPr>
          </a:lstStyle>
          <a:p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7F4AF80-75EE-1674-4470-9445EC4B0E0B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531813" y="404266"/>
            <a:ext cx="365760" cy="3657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694" name="Group 8693">
            <a:extLst>
              <a:ext uri="{FF2B5EF4-FFF2-40B4-BE49-F238E27FC236}">
                <a16:creationId xmlns:a16="http://schemas.microsoft.com/office/drawing/2014/main" id="{AF1582D3-2CC7-3256-1DB6-04F9D2D9D840}"/>
              </a:ext>
            </a:extLst>
          </p:cNvPr>
          <p:cNvGrpSpPr/>
          <p:nvPr userDrawn="1"/>
        </p:nvGrpSpPr>
        <p:grpSpPr>
          <a:xfrm>
            <a:off x="1903412" y="474932"/>
            <a:ext cx="3931920" cy="2344468"/>
            <a:chOff x="2238692" y="1008332"/>
            <a:chExt cx="3931920" cy="2344468"/>
          </a:xfrm>
        </p:grpSpPr>
        <p:sp>
          <p:nvSpPr>
            <p:cNvPr id="8695" name="Oval 8694">
              <a:extLst>
                <a:ext uri="{FF2B5EF4-FFF2-40B4-BE49-F238E27FC236}">
                  <a16:creationId xmlns:a16="http://schemas.microsoft.com/office/drawing/2014/main" id="{60686118-8684-B901-2763-84270BCD3AA4}"/>
                </a:ext>
              </a:extLst>
            </p:cNvPr>
            <p:cNvSpPr/>
            <p:nvPr/>
          </p:nvSpPr>
          <p:spPr>
            <a:xfrm>
              <a:off x="4113212" y="1051560"/>
              <a:ext cx="1691640" cy="1691640"/>
            </a:xfrm>
            <a:prstGeom prst="ellipse">
              <a:avLst/>
            </a:prstGeom>
            <a:solidFill>
              <a:srgbClr val="FFC906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696" name="Group 8695">
              <a:extLst>
                <a:ext uri="{FF2B5EF4-FFF2-40B4-BE49-F238E27FC236}">
                  <a16:creationId xmlns:a16="http://schemas.microsoft.com/office/drawing/2014/main" id="{3FF9162C-25AF-04ED-8EA9-DC501A63B1D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38692" y="1008332"/>
              <a:ext cx="3931920" cy="2344468"/>
              <a:chOff x="353980" y="4048337"/>
              <a:chExt cx="4693536" cy="2798592"/>
            </a:xfrm>
          </p:grpSpPr>
          <p:sp>
            <p:nvSpPr>
              <p:cNvPr id="8697" name="Freeform 206">
                <a:extLst>
                  <a:ext uri="{FF2B5EF4-FFF2-40B4-BE49-F238E27FC236}">
                    <a16:creationId xmlns:a16="http://schemas.microsoft.com/office/drawing/2014/main" id="{7762B20B-29A1-E2CF-C427-B39CC745CD98}"/>
                  </a:ext>
                </a:extLst>
              </p:cNvPr>
              <p:cNvSpPr/>
              <p:nvPr userDrawn="1"/>
            </p:nvSpPr>
            <p:spPr>
              <a:xfrm>
                <a:off x="353980" y="4048337"/>
                <a:ext cx="4332557" cy="2133808"/>
              </a:xfrm>
              <a:custGeom>
                <a:avLst/>
                <a:gdLst>
                  <a:gd name="connsiteX0" fmla="*/ 3243272 w 4332557"/>
                  <a:gd name="connsiteY0" fmla="*/ 75472 h 2133808"/>
                  <a:gd name="connsiteX1" fmla="*/ 2247009 w 4332557"/>
                  <a:gd name="connsiteY1" fmla="*/ 1068278 h 2133808"/>
                  <a:gd name="connsiteX2" fmla="*/ 3246003 w 4332557"/>
                  <a:gd name="connsiteY2" fmla="*/ 2058336 h 2133808"/>
                  <a:gd name="connsiteX3" fmla="*/ 4242265 w 4332557"/>
                  <a:gd name="connsiteY3" fmla="*/ 1065530 h 2133808"/>
                  <a:gd name="connsiteX4" fmla="*/ 3243272 w 4332557"/>
                  <a:gd name="connsiteY4" fmla="*/ 75472 h 2133808"/>
                  <a:gd name="connsiteX5" fmla="*/ 1073572 w 4332557"/>
                  <a:gd name="connsiteY5" fmla="*/ 0 h 2133808"/>
                  <a:gd name="connsiteX6" fmla="*/ 3258986 w 4332557"/>
                  <a:gd name="connsiteY6" fmla="*/ 0 h 2133808"/>
                  <a:gd name="connsiteX7" fmla="*/ 4332557 w 4332557"/>
                  <a:gd name="connsiteY7" fmla="*/ 1066904 h 2133808"/>
                  <a:gd name="connsiteX8" fmla="*/ 3258986 w 4332557"/>
                  <a:gd name="connsiteY8" fmla="*/ 2133808 h 2133808"/>
                  <a:gd name="connsiteX9" fmla="*/ 1073572 w 4332557"/>
                  <a:gd name="connsiteY9" fmla="*/ 2133808 h 2133808"/>
                  <a:gd name="connsiteX10" fmla="*/ 0 w 4332557"/>
                  <a:gd name="connsiteY10" fmla="*/ 1066904 h 2133808"/>
                  <a:gd name="connsiteX11" fmla="*/ 1073572 w 4332557"/>
                  <a:gd name="connsiteY11" fmla="*/ 0 h 2133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332557" h="2133808">
                    <a:moveTo>
                      <a:pt x="3243272" y="75472"/>
                    </a:moveTo>
                    <a:cubicBezTo>
                      <a:pt x="2692297" y="76231"/>
                      <a:pt x="2246255" y="520726"/>
                      <a:pt x="2247009" y="1068278"/>
                    </a:cubicBezTo>
                    <a:cubicBezTo>
                      <a:pt x="2247763" y="1615831"/>
                      <a:pt x="2695028" y="2059095"/>
                      <a:pt x="3246003" y="2058336"/>
                    </a:cubicBezTo>
                    <a:cubicBezTo>
                      <a:pt x="3796978" y="2057577"/>
                      <a:pt x="4243019" y="1613083"/>
                      <a:pt x="4242265" y="1065530"/>
                    </a:cubicBezTo>
                    <a:cubicBezTo>
                      <a:pt x="4241511" y="517978"/>
                      <a:pt x="3794246" y="74713"/>
                      <a:pt x="3243272" y="75472"/>
                    </a:cubicBezTo>
                    <a:close/>
                    <a:moveTo>
                      <a:pt x="1073572" y="0"/>
                    </a:moveTo>
                    <a:lnTo>
                      <a:pt x="3258986" y="0"/>
                    </a:lnTo>
                    <a:cubicBezTo>
                      <a:pt x="3851981" y="0"/>
                      <a:pt x="4332557" y="477789"/>
                      <a:pt x="4332557" y="1066904"/>
                    </a:cubicBezTo>
                    <a:cubicBezTo>
                      <a:pt x="4332557" y="1656217"/>
                      <a:pt x="3851981" y="2133808"/>
                      <a:pt x="3258986" y="2133808"/>
                    </a:cubicBezTo>
                    <a:lnTo>
                      <a:pt x="1073572" y="2133808"/>
                    </a:lnTo>
                    <a:cubicBezTo>
                      <a:pt x="480576" y="2133808"/>
                      <a:pt x="0" y="1656018"/>
                      <a:pt x="0" y="1066904"/>
                    </a:cubicBezTo>
                    <a:cubicBezTo>
                      <a:pt x="0" y="477591"/>
                      <a:pt x="480775" y="0"/>
                      <a:pt x="1073572" y="0"/>
                    </a:cubicBezTo>
                    <a:close/>
                  </a:path>
                </a:pathLst>
              </a:custGeom>
              <a:solidFill>
                <a:srgbClr val="F36D24"/>
              </a:solidFill>
              <a:ln w="199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8698" name="Graphic 12">
                <a:extLst>
                  <a:ext uri="{FF2B5EF4-FFF2-40B4-BE49-F238E27FC236}">
                    <a16:creationId xmlns:a16="http://schemas.microsoft.com/office/drawing/2014/main" id="{D6ADFE30-DF31-B16D-6108-2EA1C8597E61}"/>
                  </a:ext>
                </a:extLst>
              </p:cNvPr>
              <p:cNvGrpSpPr/>
              <p:nvPr/>
            </p:nvGrpSpPr>
            <p:grpSpPr>
              <a:xfrm>
                <a:off x="353980" y="4050845"/>
                <a:ext cx="2940462" cy="2131498"/>
                <a:chOff x="353980" y="4050845"/>
                <a:chExt cx="2940462" cy="2131498"/>
              </a:xfrm>
              <a:solidFill>
                <a:srgbClr val="F7921E"/>
              </a:solidFill>
            </p:grpSpPr>
            <p:sp>
              <p:nvSpPr>
                <p:cNvPr id="11642" name="Freeform 3151">
                  <a:extLst>
                    <a:ext uri="{FF2B5EF4-FFF2-40B4-BE49-F238E27FC236}">
                      <a16:creationId xmlns:a16="http://schemas.microsoft.com/office/drawing/2014/main" id="{231F2FAF-07C3-311E-04FF-069A0DA132D3}"/>
                    </a:ext>
                  </a:extLst>
                </p:cNvPr>
                <p:cNvSpPr/>
                <p:nvPr/>
              </p:nvSpPr>
              <p:spPr>
                <a:xfrm>
                  <a:off x="368132" y="5151096"/>
                  <a:ext cx="597" cy="198"/>
                </a:xfrm>
                <a:custGeom>
                  <a:avLst/>
                  <a:gdLst>
                    <a:gd name="connsiteX0" fmla="*/ 0 w 597"/>
                    <a:gd name="connsiteY0" fmla="*/ 0 h 198"/>
                    <a:gd name="connsiteX1" fmla="*/ 0 w 597"/>
                    <a:gd name="connsiteY1" fmla="*/ 198 h 198"/>
                    <a:gd name="connsiteX2" fmla="*/ 598 w 597"/>
                    <a:gd name="connsiteY2" fmla="*/ 0 h 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97" h="198">
                      <a:moveTo>
                        <a:pt x="0" y="0"/>
                      </a:moveTo>
                      <a:lnTo>
                        <a:pt x="0" y="198"/>
                      </a:lnTo>
                      <a:lnTo>
                        <a:pt x="598" y="0"/>
                      </a:ln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43" name="Freeform 3152">
                  <a:extLst>
                    <a:ext uri="{FF2B5EF4-FFF2-40B4-BE49-F238E27FC236}">
                      <a16:creationId xmlns:a16="http://schemas.microsoft.com/office/drawing/2014/main" id="{6466DF76-61C1-C9FB-A84E-55A89A2D3497}"/>
                    </a:ext>
                  </a:extLst>
                </p:cNvPr>
                <p:cNvSpPr/>
                <p:nvPr/>
              </p:nvSpPr>
              <p:spPr>
                <a:xfrm>
                  <a:off x="354777" y="5151096"/>
                  <a:ext cx="19634" cy="31543"/>
                </a:xfrm>
                <a:custGeom>
                  <a:avLst/>
                  <a:gdLst>
                    <a:gd name="connsiteX0" fmla="*/ 13355 w 19634"/>
                    <a:gd name="connsiteY0" fmla="*/ 31100 h 31543"/>
                    <a:gd name="connsiteX1" fmla="*/ 18537 w 19634"/>
                    <a:gd name="connsiteY1" fmla="*/ 18026 h 31543"/>
                    <a:gd name="connsiteX2" fmla="*/ 19534 w 19634"/>
                    <a:gd name="connsiteY2" fmla="*/ 13074 h 31543"/>
                    <a:gd name="connsiteX3" fmla="*/ 14949 w 19634"/>
                    <a:gd name="connsiteY3" fmla="*/ 8518 h 31543"/>
                    <a:gd name="connsiteX4" fmla="*/ 14949 w 19634"/>
                    <a:gd name="connsiteY4" fmla="*/ 8320 h 31543"/>
                    <a:gd name="connsiteX5" fmla="*/ 13554 w 19634"/>
                    <a:gd name="connsiteY5" fmla="*/ 0 h 31543"/>
                    <a:gd name="connsiteX6" fmla="*/ 11162 w 19634"/>
                    <a:gd name="connsiteY6" fmla="*/ 792 h 31543"/>
                    <a:gd name="connsiteX7" fmla="*/ 0 w 19634"/>
                    <a:gd name="connsiteY7" fmla="*/ 2971 h 31543"/>
                    <a:gd name="connsiteX8" fmla="*/ 399 w 19634"/>
                    <a:gd name="connsiteY8" fmla="*/ 11093 h 31543"/>
                    <a:gd name="connsiteX9" fmla="*/ 1196 w 19634"/>
                    <a:gd name="connsiteY9" fmla="*/ 26148 h 31543"/>
                    <a:gd name="connsiteX10" fmla="*/ 1196 w 19634"/>
                    <a:gd name="connsiteY10" fmla="*/ 26742 h 31543"/>
                    <a:gd name="connsiteX11" fmla="*/ 13355 w 19634"/>
                    <a:gd name="connsiteY11" fmla="*/ 31100 h 3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9634" h="31543">
                      <a:moveTo>
                        <a:pt x="13355" y="31100"/>
                      </a:moveTo>
                      <a:cubicBezTo>
                        <a:pt x="20730" y="27138"/>
                        <a:pt x="20331" y="22780"/>
                        <a:pt x="18537" y="18026"/>
                      </a:cubicBezTo>
                      <a:cubicBezTo>
                        <a:pt x="19534" y="16441"/>
                        <a:pt x="19733" y="14857"/>
                        <a:pt x="19534" y="13074"/>
                      </a:cubicBezTo>
                      <a:cubicBezTo>
                        <a:pt x="19135" y="10499"/>
                        <a:pt x="17341" y="9112"/>
                        <a:pt x="14949" y="8518"/>
                      </a:cubicBezTo>
                      <a:cubicBezTo>
                        <a:pt x="14949" y="8518"/>
                        <a:pt x="14949" y="8518"/>
                        <a:pt x="14949" y="8320"/>
                      </a:cubicBezTo>
                      <a:lnTo>
                        <a:pt x="13554" y="0"/>
                      </a:lnTo>
                      <a:lnTo>
                        <a:pt x="11162" y="792"/>
                      </a:lnTo>
                      <a:cubicBezTo>
                        <a:pt x="7774" y="1783"/>
                        <a:pt x="3588" y="1981"/>
                        <a:pt x="0" y="2971"/>
                      </a:cubicBezTo>
                      <a:cubicBezTo>
                        <a:pt x="0" y="5745"/>
                        <a:pt x="199" y="8320"/>
                        <a:pt x="399" y="11093"/>
                      </a:cubicBezTo>
                      <a:cubicBezTo>
                        <a:pt x="598" y="16045"/>
                        <a:pt x="797" y="21195"/>
                        <a:pt x="1196" y="26148"/>
                      </a:cubicBezTo>
                      <a:cubicBezTo>
                        <a:pt x="1196" y="26346"/>
                        <a:pt x="1196" y="26544"/>
                        <a:pt x="1196" y="26742"/>
                      </a:cubicBezTo>
                      <a:cubicBezTo>
                        <a:pt x="5382" y="30506"/>
                        <a:pt x="10564" y="32486"/>
                        <a:pt x="13355" y="311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44" name="Freeform 3153">
                  <a:extLst>
                    <a:ext uri="{FF2B5EF4-FFF2-40B4-BE49-F238E27FC236}">
                      <a16:creationId xmlns:a16="http://schemas.microsoft.com/office/drawing/2014/main" id="{1933CD54-9113-2627-9A96-1316F9D61504}"/>
                    </a:ext>
                  </a:extLst>
                </p:cNvPr>
                <p:cNvSpPr/>
                <p:nvPr/>
              </p:nvSpPr>
              <p:spPr>
                <a:xfrm>
                  <a:off x="484956" y="5233653"/>
                  <a:ext cx="24953" cy="24085"/>
                </a:xfrm>
                <a:custGeom>
                  <a:avLst/>
                  <a:gdLst>
                    <a:gd name="connsiteX0" fmla="*/ 13934 w 24953"/>
                    <a:gd name="connsiteY0" fmla="*/ 24014 h 24085"/>
                    <a:gd name="connsiteX1" fmla="*/ 19714 w 24953"/>
                    <a:gd name="connsiteY1" fmla="*/ 23222 h 24085"/>
                    <a:gd name="connsiteX2" fmla="*/ 23302 w 24953"/>
                    <a:gd name="connsiteY2" fmla="*/ 8365 h 24085"/>
                    <a:gd name="connsiteX3" fmla="*/ 20511 w 24953"/>
                    <a:gd name="connsiteY3" fmla="*/ 5196 h 24085"/>
                    <a:gd name="connsiteX4" fmla="*/ 20511 w 24953"/>
                    <a:gd name="connsiteY4" fmla="*/ 4998 h 24085"/>
                    <a:gd name="connsiteX5" fmla="*/ 6160 w 24953"/>
                    <a:gd name="connsiteY5" fmla="*/ 1234 h 24085"/>
                    <a:gd name="connsiteX6" fmla="*/ 2173 w 24953"/>
                    <a:gd name="connsiteY6" fmla="*/ 14902 h 24085"/>
                    <a:gd name="connsiteX7" fmla="*/ 13934 w 24953"/>
                    <a:gd name="connsiteY7" fmla="*/ 24014 h 240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953" h="24085">
                      <a:moveTo>
                        <a:pt x="13934" y="24014"/>
                      </a:moveTo>
                      <a:cubicBezTo>
                        <a:pt x="15728" y="24212"/>
                        <a:pt x="17522" y="24014"/>
                        <a:pt x="19714" y="23222"/>
                      </a:cubicBezTo>
                      <a:cubicBezTo>
                        <a:pt x="25295" y="19062"/>
                        <a:pt x="26292" y="13912"/>
                        <a:pt x="23302" y="8365"/>
                      </a:cubicBezTo>
                      <a:cubicBezTo>
                        <a:pt x="22505" y="7177"/>
                        <a:pt x="21508" y="5988"/>
                        <a:pt x="20511" y="5196"/>
                      </a:cubicBezTo>
                      <a:lnTo>
                        <a:pt x="20511" y="4998"/>
                      </a:lnTo>
                      <a:cubicBezTo>
                        <a:pt x="17123" y="640"/>
                        <a:pt x="12339" y="-1539"/>
                        <a:pt x="6160" y="1234"/>
                      </a:cubicBezTo>
                      <a:cubicBezTo>
                        <a:pt x="-218" y="4404"/>
                        <a:pt x="-1813" y="9752"/>
                        <a:pt x="2173" y="14902"/>
                      </a:cubicBezTo>
                      <a:cubicBezTo>
                        <a:pt x="5163" y="19260"/>
                        <a:pt x="8552" y="24212"/>
                        <a:pt x="13934" y="240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45" name="Freeform 3154">
                  <a:extLst>
                    <a:ext uri="{FF2B5EF4-FFF2-40B4-BE49-F238E27FC236}">
                      <a16:creationId xmlns:a16="http://schemas.microsoft.com/office/drawing/2014/main" id="{81D639B9-665A-59B2-8EB5-EDD24F1B8F44}"/>
                    </a:ext>
                  </a:extLst>
                </p:cNvPr>
                <p:cNvSpPr/>
                <p:nvPr/>
              </p:nvSpPr>
              <p:spPr>
                <a:xfrm>
                  <a:off x="368132" y="5150898"/>
                  <a:ext cx="597" cy="197"/>
                </a:xfrm>
                <a:custGeom>
                  <a:avLst/>
                  <a:gdLst>
                    <a:gd name="connsiteX0" fmla="*/ 0 w 597"/>
                    <a:gd name="connsiteY0" fmla="*/ 198 h 197"/>
                    <a:gd name="connsiteX1" fmla="*/ 598 w 597"/>
                    <a:gd name="connsiteY1" fmla="*/ 198 h 197"/>
                    <a:gd name="connsiteX2" fmla="*/ 199 w 597"/>
                    <a:gd name="connsiteY2" fmla="*/ 0 h 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97" h="197">
                      <a:moveTo>
                        <a:pt x="0" y="198"/>
                      </a:moveTo>
                      <a:lnTo>
                        <a:pt x="598" y="198"/>
                      </a:lnTo>
                      <a:lnTo>
                        <a:pt x="199" y="0"/>
                      </a:ln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46" name="Freeform 3155">
                  <a:extLst>
                    <a:ext uri="{FF2B5EF4-FFF2-40B4-BE49-F238E27FC236}">
                      <a16:creationId xmlns:a16="http://schemas.microsoft.com/office/drawing/2014/main" id="{CA02BB6A-8903-AF46-E799-748DD57F9DFF}"/>
                    </a:ext>
                  </a:extLst>
                </p:cNvPr>
                <p:cNvSpPr/>
                <p:nvPr/>
              </p:nvSpPr>
              <p:spPr>
                <a:xfrm>
                  <a:off x="369652" y="4951304"/>
                  <a:ext cx="19902" cy="16787"/>
                </a:xfrm>
                <a:custGeom>
                  <a:avLst/>
                  <a:gdLst>
                    <a:gd name="connsiteX0" fmla="*/ 14625 w 19902"/>
                    <a:gd name="connsiteY0" fmla="*/ 15768 h 16787"/>
                    <a:gd name="connsiteX1" fmla="*/ 18213 w 19902"/>
                    <a:gd name="connsiteY1" fmla="*/ 4081 h 16787"/>
                    <a:gd name="connsiteX2" fmla="*/ 5257 w 19902"/>
                    <a:gd name="connsiteY2" fmla="*/ 1308 h 16787"/>
                    <a:gd name="connsiteX3" fmla="*/ 1270 w 19902"/>
                    <a:gd name="connsiteY3" fmla="*/ 13391 h 16787"/>
                    <a:gd name="connsiteX4" fmla="*/ 14625 w 19902"/>
                    <a:gd name="connsiteY4" fmla="*/ 15768 h 167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02" h="16787">
                      <a:moveTo>
                        <a:pt x="14625" y="15768"/>
                      </a:moveTo>
                      <a:cubicBezTo>
                        <a:pt x="18811" y="12599"/>
                        <a:pt x="22000" y="8637"/>
                        <a:pt x="18213" y="4081"/>
                      </a:cubicBezTo>
                      <a:cubicBezTo>
                        <a:pt x="15024" y="119"/>
                        <a:pt x="10439" y="-1268"/>
                        <a:pt x="5257" y="1308"/>
                      </a:cubicBezTo>
                      <a:cubicBezTo>
                        <a:pt x="74" y="4081"/>
                        <a:pt x="-1321" y="9033"/>
                        <a:pt x="1270" y="13391"/>
                      </a:cubicBezTo>
                      <a:cubicBezTo>
                        <a:pt x="4061" y="17749"/>
                        <a:pt x="9443" y="17155"/>
                        <a:pt x="14625" y="1576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47" name="Freeform 3156">
                  <a:extLst>
                    <a:ext uri="{FF2B5EF4-FFF2-40B4-BE49-F238E27FC236}">
                      <a16:creationId xmlns:a16="http://schemas.microsoft.com/office/drawing/2014/main" id="{C1B85F0B-61D0-AA7A-9C16-A9846C50A7A4}"/>
                    </a:ext>
                  </a:extLst>
                </p:cNvPr>
                <p:cNvSpPr/>
                <p:nvPr/>
              </p:nvSpPr>
              <p:spPr>
                <a:xfrm>
                  <a:off x="357966" y="5005871"/>
                  <a:ext cx="13480" cy="16225"/>
                </a:xfrm>
                <a:custGeom>
                  <a:avLst/>
                  <a:gdLst>
                    <a:gd name="connsiteX0" fmla="*/ 7973 w 13480"/>
                    <a:gd name="connsiteY0" fmla="*/ 15675 h 16225"/>
                    <a:gd name="connsiteX1" fmla="*/ 13156 w 13480"/>
                    <a:gd name="connsiteY1" fmla="*/ 6563 h 16225"/>
                    <a:gd name="connsiteX2" fmla="*/ 1993 w 13480"/>
                    <a:gd name="connsiteY2" fmla="*/ 620 h 16225"/>
                    <a:gd name="connsiteX3" fmla="*/ 1395 w 13480"/>
                    <a:gd name="connsiteY3" fmla="*/ 819 h 16225"/>
                    <a:gd name="connsiteX4" fmla="*/ 0 w 13480"/>
                    <a:gd name="connsiteY4" fmla="*/ 14883 h 16225"/>
                    <a:gd name="connsiteX5" fmla="*/ 7973 w 13480"/>
                    <a:gd name="connsiteY5" fmla="*/ 15675 h 16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480" h="16225">
                      <a:moveTo>
                        <a:pt x="7973" y="15675"/>
                      </a:moveTo>
                      <a:cubicBezTo>
                        <a:pt x="12159" y="13694"/>
                        <a:pt x="14351" y="10525"/>
                        <a:pt x="13156" y="6563"/>
                      </a:cubicBezTo>
                      <a:cubicBezTo>
                        <a:pt x="11561" y="1611"/>
                        <a:pt x="7774" y="-1360"/>
                        <a:pt x="1993" y="620"/>
                      </a:cubicBezTo>
                      <a:cubicBezTo>
                        <a:pt x="1794" y="620"/>
                        <a:pt x="1595" y="819"/>
                        <a:pt x="1395" y="819"/>
                      </a:cubicBezTo>
                      <a:cubicBezTo>
                        <a:pt x="997" y="5573"/>
                        <a:pt x="399" y="10129"/>
                        <a:pt x="0" y="14883"/>
                      </a:cubicBezTo>
                      <a:cubicBezTo>
                        <a:pt x="1993" y="16269"/>
                        <a:pt x="4784" y="16666"/>
                        <a:pt x="7973" y="156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48" name="Freeform 3157">
                  <a:extLst>
                    <a:ext uri="{FF2B5EF4-FFF2-40B4-BE49-F238E27FC236}">
                      <a16:creationId xmlns:a16="http://schemas.microsoft.com/office/drawing/2014/main" id="{F4D74202-0494-EE6B-DEB8-FF7F6F58C597}"/>
                    </a:ext>
                  </a:extLst>
                </p:cNvPr>
                <p:cNvSpPr/>
                <p:nvPr/>
              </p:nvSpPr>
              <p:spPr>
                <a:xfrm>
                  <a:off x="370764" y="4985050"/>
                  <a:ext cx="75419" cy="72421"/>
                </a:xfrm>
                <a:custGeom>
                  <a:avLst/>
                  <a:gdLst>
                    <a:gd name="connsiteX0" fmla="*/ 9526 w 75419"/>
                    <a:gd name="connsiteY0" fmla="*/ 55513 h 72421"/>
                    <a:gd name="connsiteX1" fmla="*/ 158 w 75419"/>
                    <a:gd name="connsiteY1" fmla="*/ 67398 h 72421"/>
                    <a:gd name="connsiteX2" fmla="*/ 8729 w 75419"/>
                    <a:gd name="connsiteY2" fmla="*/ 72152 h 72421"/>
                    <a:gd name="connsiteX3" fmla="*/ 18297 w 75419"/>
                    <a:gd name="connsiteY3" fmla="*/ 60465 h 72421"/>
                    <a:gd name="connsiteX4" fmla="*/ 16104 w 75419"/>
                    <a:gd name="connsiteY4" fmla="*/ 56899 h 72421"/>
                    <a:gd name="connsiteX5" fmla="*/ 29260 w 75419"/>
                    <a:gd name="connsiteY5" fmla="*/ 56899 h 72421"/>
                    <a:gd name="connsiteX6" fmla="*/ 31851 w 75419"/>
                    <a:gd name="connsiteY6" fmla="*/ 55909 h 72421"/>
                    <a:gd name="connsiteX7" fmla="*/ 35439 w 75419"/>
                    <a:gd name="connsiteY7" fmla="*/ 59078 h 72421"/>
                    <a:gd name="connsiteX8" fmla="*/ 41419 w 75419"/>
                    <a:gd name="connsiteY8" fmla="*/ 50363 h 72421"/>
                    <a:gd name="connsiteX9" fmla="*/ 45405 w 75419"/>
                    <a:gd name="connsiteY9" fmla="*/ 54324 h 72421"/>
                    <a:gd name="connsiteX10" fmla="*/ 57564 w 75419"/>
                    <a:gd name="connsiteY10" fmla="*/ 50164 h 72421"/>
                    <a:gd name="connsiteX11" fmla="*/ 57165 w 75419"/>
                    <a:gd name="connsiteY11" fmla="*/ 37883 h 72421"/>
                    <a:gd name="connsiteX12" fmla="*/ 69922 w 75419"/>
                    <a:gd name="connsiteY12" fmla="*/ 25800 h 72421"/>
                    <a:gd name="connsiteX13" fmla="*/ 63145 w 75419"/>
                    <a:gd name="connsiteY13" fmla="*/ 16688 h 72421"/>
                    <a:gd name="connsiteX14" fmla="*/ 66334 w 75419"/>
                    <a:gd name="connsiteY14" fmla="*/ 15697 h 72421"/>
                    <a:gd name="connsiteX15" fmla="*/ 74507 w 75419"/>
                    <a:gd name="connsiteY15" fmla="*/ 3416 h 72421"/>
                    <a:gd name="connsiteX16" fmla="*/ 58162 w 75419"/>
                    <a:gd name="connsiteY16" fmla="*/ 2425 h 72421"/>
                    <a:gd name="connsiteX17" fmla="*/ 50787 w 75419"/>
                    <a:gd name="connsiteY17" fmla="*/ 10547 h 72421"/>
                    <a:gd name="connsiteX18" fmla="*/ 39425 w 75419"/>
                    <a:gd name="connsiteY18" fmla="*/ 10151 h 72421"/>
                    <a:gd name="connsiteX19" fmla="*/ 27864 w 75419"/>
                    <a:gd name="connsiteY19" fmla="*/ 18668 h 72421"/>
                    <a:gd name="connsiteX20" fmla="*/ 28662 w 75419"/>
                    <a:gd name="connsiteY20" fmla="*/ 24017 h 72421"/>
                    <a:gd name="connsiteX21" fmla="*/ 29858 w 75419"/>
                    <a:gd name="connsiteY21" fmla="*/ 32535 h 72421"/>
                    <a:gd name="connsiteX22" fmla="*/ 19891 w 75419"/>
                    <a:gd name="connsiteY22" fmla="*/ 39072 h 72421"/>
                    <a:gd name="connsiteX23" fmla="*/ 18297 w 75419"/>
                    <a:gd name="connsiteY23" fmla="*/ 44618 h 72421"/>
                    <a:gd name="connsiteX24" fmla="*/ 12915 w 75419"/>
                    <a:gd name="connsiteY24" fmla="*/ 51947 h 72421"/>
                    <a:gd name="connsiteX25" fmla="*/ 14709 w 75419"/>
                    <a:gd name="connsiteY25" fmla="*/ 55711 h 72421"/>
                    <a:gd name="connsiteX26" fmla="*/ 9526 w 75419"/>
                    <a:gd name="connsiteY26" fmla="*/ 55513 h 72421"/>
                    <a:gd name="connsiteX27" fmla="*/ 54773 w 75419"/>
                    <a:gd name="connsiteY27" fmla="*/ 37289 h 72421"/>
                    <a:gd name="connsiteX28" fmla="*/ 54773 w 75419"/>
                    <a:gd name="connsiteY28" fmla="*/ 37289 h 72421"/>
                    <a:gd name="connsiteX29" fmla="*/ 45804 w 75419"/>
                    <a:gd name="connsiteY29" fmla="*/ 40062 h 72421"/>
                    <a:gd name="connsiteX30" fmla="*/ 42415 w 75419"/>
                    <a:gd name="connsiteY30" fmla="*/ 34515 h 72421"/>
                    <a:gd name="connsiteX31" fmla="*/ 44807 w 75419"/>
                    <a:gd name="connsiteY31" fmla="*/ 31544 h 72421"/>
                    <a:gd name="connsiteX32" fmla="*/ 45604 w 75419"/>
                    <a:gd name="connsiteY32" fmla="*/ 28771 h 72421"/>
                    <a:gd name="connsiteX33" fmla="*/ 54773 w 75419"/>
                    <a:gd name="connsiteY33" fmla="*/ 37289 h 724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75419" h="72421">
                      <a:moveTo>
                        <a:pt x="9526" y="55513"/>
                      </a:moveTo>
                      <a:cubicBezTo>
                        <a:pt x="2949" y="56899"/>
                        <a:pt x="-839" y="60861"/>
                        <a:pt x="158" y="67398"/>
                      </a:cubicBezTo>
                      <a:cubicBezTo>
                        <a:pt x="756" y="71360"/>
                        <a:pt x="4145" y="73143"/>
                        <a:pt x="8729" y="72152"/>
                      </a:cubicBezTo>
                      <a:cubicBezTo>
                        <a:pt x="15108" y="70567"/>
                        <a:pt x="18695" y="66804"/>
                        <a:pt x="18297" y="60465"/>
                      </a:cubicBezTo>
                      <a:cubicBezTo>
                        <a:pt x="17699" y="59078"/>
                        <a:pt x="16901" y="57890"/>
                        <a:pt x="16104" y="56899"/>
                      </a:cubicBezTo>
                      <a:cubicBezTo>
                        <a:pt x="19293" y="58088"/>
                        <a:pt x="24277" y="57692"/>
                        <a:pt x="29260" y="56899"/>
                      </a:cubicBezTo>
                      <a:cubicBezTo>
                        <a:pt x="30057" y="56701"/>
                        <a:pt x="31054" y="56305"/>
                        <a:pt x="31851" y="55909"/>
                      </a:cubicBezTo>
                      <a:cubicBezTo>
                        <a:pt x="33246" y="56899"/>
                        <a:pt x="34442" y="57890"/>
                        <a:pt x="35439" y="59078"/>
                      </a:cubicBezTo>
                      <a:cubicBezTo>
                        <a:pt x="37432" y="55909"/>
                        <a:pt x="39625" y="52938"/>
                        <a:pt x="41419" y="50363"/>
                      </a:cubicBezTo>
                      <a:cubicBezTo>
                        <a:pt x="42216" y="51749"/>
                        <a:pt x="43611" y="53136"/>
                        <a:pt x="45405" y="54324"/>
                      </a:cubicBezTo>
                      <a:cubicBezTo>
                        <a:pt x="49990" y="57098"/>
                        <a:pt x="54175" y="54324"/>
                        <a:pt x="57564" y="50164"/>
                      </a:cubicBezTo>
                      <a:cubicBezTo>
                        <a:pt x="61152" y="45608"/>
                        <a:pt x="59358" y="41845"/>
                        <a:pt x="57165" y="37883"/>
                      </a:cubicBezTo>
                      <a:cubicBezTo>
                        <a:pt x="62547" y="34912"/>
                        <a:pt x="73111" y="35506"/>
                        <a:pt x="69922" y="25800"/>
                      </a:cubicBezTo>
                      <a:cubicBezTo>
                        <a:pt x="68726" y="22432"/>
                        <a:pt x="66334" y="19263"/>
                        <a:pt x="63145" y="16688"/>
                      </a:cubicBezTo>
                      <a:cubicBezTo>
                        <a:pt x="64142" y="16489"/>
                        <a:pt x="65138" y="16093"/>
                        <a:pt x="66334" y="15697"/>
                      </a:cubicBezTo>
                      <a:cubicBezTo>
                        <a:pt x="72713" y="12131"/>
                        <a:pt x="77497" y="7774"/>
                        <a:pt x="74507" y="3416"/>
                      </a:cubicBezTo>
                      <a:cubicBezTo>
                        <a:pt x="71716" y="-744"/>
                        <a:pt x="65338" y="-1140"/>
                        <a:pt x="58162" y="2425"/>
                      </a:cubicBezTo>
                      <a:cubicBezTo>
                        <a:pt x="53578" y="4604"/>
                        <a:pt x="50787" y="7575"/>
                        <a:pt x="50787" y="10547"/>
                      </a:cubicBezTo>
                      <a:cubicBezTo>
                        <a:pt x="46800" y="9556"/>
                        <a:pt x="43013" y="9358"/>
                        <a:pt x="39425" y="10151"/>
                      </a:cubicBezTo>
                      <a:cubicBezTo>
                        <a:pt x="34243" y="11141"/>
                        <a:pt x="29459" y="13716"/>
                        <a:pt x="27864" y="18668"/>
                      </a:cubicBezTo>
                      <a:cubicBezTo>
                        <a:pt x="27067" y="21442"/>
                        <a:pt x="27466" y="23026"/>
                        <a:pt x="28662" y="24017"/>
                      </a:cubicBezTo>
                      <a:cubicBezTo>
                        <a:pt x="27665" y="27780"/>
                        <a:pt x="28263" y="30554"/>
                        <a:pt x="29858" y="32535"/>
                      </a:cubicBezTo>
                      <a:cubicBezTo>
                        <a:pt x="25473" y="33723"/>
                        <a:pt x="21486" y="36298"/>
                        <a:pt x="19891" y="39072"/>
                      </a:cubicBezTo>
                      <a:cubicBezTo>
                        <a:pt x="18496" y="41250"/>
                        <a:pt x="18097" y="43033"/>
                        <a:pt x="18297" y="44618"/>
                      </a:cubicBezTo>
                      <a:cubicBezTo>
                        <a:pt x="14908" y="46401"/>
                        <a:pt x="12516" y="48778"/>
                        <a:pt x="12915" y="51947"/>
                      </a:cubicBezTo>
                      <a:cubicBezTo>
                        <a:pt x="13114" y="53532"/>
                        <a:pt x="13712" y="54720"/>
                        <a:pt x="14709" y="55711"/>
                      </a:cubicBezTo>
                      <a:cubicBezTo>
                        <a:pt x="12716" y="55315"/>
                        <a:pt x="11320" y="55117"/>
                        <a:pt x="9526" y="55513"/>
                      </a:cubicBezTo>
                      <a:close/>
                      <a:moveTo>
                        <a:pt x="54773" y="37289"/>
                      </a:moveTo>
                      <a:lnTo>
                        <a:pt x="54773" y="37289"/>
                      </a:lnTo>
                      <a:cubicBezTo>
                        <a:pt x="51784" y="38279"/>
                        <a:pt x="48395" y="38675"/>
                        <a:pt x="45804" y="40062"/>
                      </a:cubicBezTo>
                      <a:cubicBezTo>
                        <a:pt x="45804" y="38081"/>
                        <a:pt x="44807" y="36100"/>
                        <a:pt x="42415" y="34515"/>
                      </a:cubicBezTo>
                      <a:cubicBezTo>
                        <a:pt x="43213" y="33723"/>
                        <a:pt x="44010" y="32733"/>
                        <a:pt x="44807" y="31544"/>
                      </a:cubicBezTo>
                      <a:cubicBezTo>
                        <a:pt x="45006" y="30554"/>
                        <a:pt x="45405" y="29761"/>
                        <a:pt x="45604" y="28771"/>
                      </a:cubicBezTo>
                      <a:cubicBezTo>
                        <a:pt x="49392" y="30356"/>
                        <a:pt x="52581" y="33129"/>
                        <a:pt x="54773" y="372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49" name="Freeform 3158">
                  <a:extLst>
                    <a:ext uri="{FF2B5EF4-FFF2-40B4-BE49-F238E27FC236}">
                      <a16:creationId xmlns:a16="http://schemas.microsoft.com/office/drawing/2014/main" id="{B5F0CD14-F332-9A2C-BBB2-2679CB4DC0AE}"/>
                    </a:ext>
                  </a:extLst>
                </p:cNvPr>
                <p:cNvSpPr/>
                <p:nvPr/>
              </p:nvSpPr>
              <p:spPr>
                <a:xfrm>
                  <a:off x="554702" y="5472774"/>
                  <a:ext cx="33988" cy="26140"/>
                </a:xfrm>
                <a:custGeom>
                  <a:avLst/>
                  <a:gdLst>
                    <a:gd name="connsiteX0" fmla="*/ 4384 w 33988"/>
                    <a:gd name="connsiteY0" fmla="*/ 17448 h 26140"/>
                    <a:gd name="connsiteX1" fmla="*/ 10364 w 33988"/>
                    <a:gd name="connsiteY1" fmla="*/ 19033 h 26140"/>
                    <a:gd name="connsiteX2" fmla="*/ 10563 w 33988"/>
                    <a:gd name="connsiteY2" fmla="*/ 19231 h 26140"/>
                    <a:gd name="connsiteX3" fmla="*/ 31094 w 33988"/>
                    <a:gd name="connsiteY3" fmla="*/ 24382 h 26140"/>
                    <a:gd name="connsiteX4" fmla="*/ 30097 w 33988"/>
                    <a:gd name="connsiteY4" fmla="*/ 8733 h 26140"/>
                    <a:gd name="connsiteX5" fmla="*/ 16942 w 33988"/>
                    <a:gd name="connsiteY5" fmla="*/ 4177 h 26140"/>
                    <a:gd name="connsiteX6" fmla="*/ 16543 w 33988"/>
                    <a:gd name="connsiteY6" fmla="*/ 3384 h 26140"/>
                    <a:gd name="connsiteX7" fmla="*/ 3786 w 33988"/>
                    <a:gd name="connsiteY7" fmla="*/ 2592 h 26140"/>
                    <a:gd name="connsiteX8" fmla="*/ 4384 w 33988"/>
                    <a:gd name="connsiteY8" fmla="*/ 17448 h 26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3988" h="26140">
                      <a:moveTo>
                        <a:pt x="4384" y="17448"/>
                      </a:moveTo>
                      <a:cubicBezTo>
                        <a:pt x="6178" y="19033"/>
                        <a:pt x="8172" y="19429"/>
                        <a:pt x="10364" y="19033"/>
                      </a:cubicBezTo>
                      <a:lnTo>
                        <a:pt x="10563" y="19231"/>
                      </a:lnTo>
                      <a:cubicBezTo>
                        <a:pt x="15945" y="25174"/>
                        <a:pt x="22722" y="28343"/>
                        <a:pt x="31094" y="24382"/>
                      </a:cubicBezTo>
                      <a:cubicBezTo>
                        <a:pt x="36476" y="18439"/>
                        <a:pt x="33287" y="13289"/>
                        <a:pt x="30097" y="8733"/>
                      </a:cubicBezTo>
                      <a:cubicBezTo>
                        <a:pt x="26510" y="3780"/>
                        <a:pt x="21925" y="2196"/>
                        <a:pt x="16942" y="4177"/>
                      </a:cubicBezTo>
                      <a:cubicBezTo>
                        <a:pt x="16743" y="3978"/>
                        <a:pt x="16743" y="3780"/>
                        <a:pt x="16543" y="3384"/>
                      </a:cubicBezTo>
                      <a:cubicBezTo>
                        <a:pt x="13354" y="-776"/>
                        <a:pt x="7972" y="-1172"/>
                        <a:pt x="3786" y="2592"/>
                      </a:cubicBezTo>
                      <a:cubicBezTo>
                        <a:pt x="-2193" y="7742"/>
                        <a:pt x="-399" y="13091"/>
                        <a:pt x="4384" y="1744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50" name="Freeform 3159">
                  <a:extLst>
                    <a:ext uri="{FF2B5EF4-FFF2-40B4-BE49-F238E27FC236}">
                      <a16:creationId xmlns:a16="http://schemas.microsoft.com/office/drawing/2014/main" id="{A97B7291-565E-4D8B-91A4-D4C35F816B22}"/>
                    </a:ext>
                  </a:extLst>
                </p:cNvPr>
                <p:cNvSpPr/>
                <p:nvPr/>
              </p:nvSpPr>
              <p:spPr>
                <a:xfrm>
                  <a:off x="544058" y="5507132"/>
                  <a:ext cx="63892" cy="59334"/>
                </a:xfrm>
                <a:custGeom>
                  <a:avLst/>
                  <a:gdLst>
                    <a:gd name="connsiteX0" fmla="*/ 45725 w 63892"/>
                    <a:gd name="connsiteY0" fmla="*/ 53016 h 59334"/>
                    <a:gd name="connsiteX1" fmla="*/ 47320 w 63892"/>
                    <a:gd name="connsiteY1" fmla="*/ 56186 h 59334"/>
                    <a:gd name="connsiteX2" fmla="*/ 60276 w 63892"/>
                    <a:gd name="connsiteY2" fmla="*/ 56978 h 59334"/>
                    <a:gd name="connsiteX3" fmla="*/ 61073 w 63892"/>
                    <a:gd name="connsiteY3" fmla="*/ 44697 h 59334"/>
                    <a:gd name="connsiteX4" fmla="*/ 50509 w 63892"/>
                    <a:gd name="connsiteY4" fmla="*/ 44102 h 59334"/>
                    <a:gd name="connsiteX5" fmla="*/ 50110 w 63892"/>
                    <a:gd name="connsiteY5" fmla="*/ 44498 h 59334"/>
                    <a:gd name="connsiteX6" fmla="*/ 36755 w 63892"/>
                    <a:gd name="connsiteY6" fmla="*/ 35188 h 59334"/>
                    <a:gd name="connsiteX7" fmla="*/ 36556 w 63892"/>
                    <a:gd name="connsiteY7" fmla="*/ 33802 h 59334"/>
                    <a:gd name="connsiteX8" fmla="*/ 36556 w 63892"/>
                    <a:gd name="connsiteY8" fmla="*/ 33802 h 59334"/>
                    <a:gd name="connsiteX9" fmla="*/ 41539 w 63892"/>
                    <a:gd name="connsiteY9" fmla="*/ 23303 h 59334"/>
                    <a:gd name="connsiteX10" fmla="*/ 41938 w 63892"/>
                    <a:gd name="connsiteY10" fmla="*/ 16370 h 59334"/>
                    <a:gd name="connsiteX11" fmla="*/ 56090 w 63892"/>
                    <a:gd name="connsiteY11" fmla="*/ 12210 h 59334"/>
                    <a:gd name="connsiteX12" fmla="*/ 55492 w 63892"/>
                    <a:gd name="connsiteY12" fmla="*/ 2108 h 59334"/>
                    <a:gd name="connsiteX13" fmla="*/ 40144 w 63892"/>
                    <a:gd name="connsiteY13" fmla="*/ 5079 h 59334"/>
                    <a:gd name="connsiteX14" fmla="*/ 39546 w 63892"/>
                    <a:gd name="connsiteY14" fmla="*/ 13795 h 59334"/>
                    <a:gd name="connsiteX15" fmla="*/ 31972 w 63892"/>
                    <a:gd name="connsiteY15" fmla="*/ 12408 h 59334"/>
                    <a:gd name="connsiteX16" fmla="*/ 27188 w 63892"/>
                    <a:gd name="connsiteY16" fmla="*/ 19935 h 59334"/>
                    <a:gd name="connsiteX17" fmla="*/ 25394 w 63892"/>
                    <a:gd name="connsiteY17" fmla="*/ 21124 h 59334"/>
                    <a:gd name="connsiteX18" fmla="*/ 23799 w 63892"/>
                    <a:gd name="connsiteY18" fmla="*/ 19341 h 59334"/>
                    <a:gd name="connsiteX19" fmla="*/ 20610 w 63892"/>
                    <a:gd name="connsiteY19" fmla="*/ 7258 h 59334"/>
                    <a:gd name="connsiteX20" fmla="*/ 3269 w 63892"/>
                    <a:gd name="connsiteY20" fmla="*/ 12012 h 59334"/>
                    <a:gd name="connsiteX21" fmla="*/ 2272 w 63892"/>
                    <a:gd name="connsiteY21" fmla="*/ 25680 h 59334"/>
                    <a:gd name="connsiteX22" fmla="*/ 2073 w 63892"/>
                    <a:gd name="connsiteY22" fmla="*/ 32217 h 59334"/>
                    <a:gd name="connsiteX23" fmla="*/ 15826 w 63892"/>
                    <a:gd name="connsiteY23" fmla="*/ 34792 h 59334"/>
                    <a:gd name="connsiteX24" fmla="*/ 18218 w 63892"/>
                    <a:gd name="connsiteY24" fmla="*/ 41725 h 59334"/>
                    <a:gd name="connsiteX25" fmla="*/ 20211 w 63892"/>
                    <a:gd name="connsiteY25" fmla="*/ 48064 h 59334"/>
                    <a:gd name="connsiteX26" fmla="*/ 45725 w 63892"/>
                    <a:gd name="connsiteY26" fmla="*/ 53016 h 593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63892" h="59334">
                      <a:moveTo>
                        <a:pt x="45725" y="53016"/>
                      </a:moveTo>
                      <a:cubicBezTo>
                        <a:pt x="45924" y="54007"/>
                        <a:pt x="46522" y="54997"/>
                        <a:pt x="47320" y="56186"/>
                      </a:cubicBezTo>
                      <a:cubicBezTo>
                        <a:pt x="50708" y="60346"/>
                        <a:pt x="55691" y="60147"/>
                        <a:pt x="60276" y="56978"/>
                      </a:cubicBezTo>
                      <a:cubicBezTo>
                        <a:pt x="65060" y="53016"/>
                        <a:pt x="64860" y="48658"/>
                        <a:pt x="61073" y="44697"/>
                      </a:cubicBezTo>
                      <a:cubicBezTo>
                        <a:pt x="58083" y="41527"/>
                        <a:pt x="54097" y="41725"/>
                        <a:pt x="50509" y="44102"/>
                      </a:cubicBezTo>
                      <a:lnTo>
                        <a:pt x="50110" y="44498"/>
                      </a:lnTo>
                      <a:cubicBezTo>
                        <a:pt x="48117" y="39546"/>
                        <a:pt x="40343" y="38952"/>
                        <a:pt x="36755" y="35188"/>
                      </a:cubicBezTo>
                      <a:cubicBezTo>
                        <a:pt x="36755" y="34792"/>
                        <a:pt x="36556" y="34396"/>
                        <a:pt x="36556" y="33802"/>
                      </a:cubicBezTo>
                      <a:cubicBezTo>
                        <a:pt x="36556" y="33802"/>
                        <a:pt x="36556" y="33802"/>
                        <a:pt x="36556" y="33802"/>
                      </a:cubicBezTo>
                      <a:cubicBezTo>
                        <a:pt x="42137" y="30434"/>
                        <a:pt x="42735" y="26869"/>
                        <a:pt x="41539" y="23303"/>
                      </a:cubicBezTo>
                      <a:cubicBezTo>
                        <a:pt x="42934" y="21124"/>
                        <a:pt x="43134" y="18351"/>
                        <a:pt x="41938" y="16370"/>
                      </a:cubicBezTo>
                      <a:cubicBezTo>
                        <a:pt x="47519" y="19341"/>
                        <a:pt x="52103" y="16766"/>
                        <a:pt x="56090" y="12210"/>
                      </a:cubicBezTo>
                      <a:cubicBezTo>
                        <a:pt x="58881" y="8843"/>
                        <a:pt x="59279" y="4881"/>
                        <a:pt x="55492" y="2108"/>
                      </a:cubicBezTo>
                      <a:cubicBezTo>
                        <a:pt x="49911" y="-1854"/>
                        <a:pt x="44330" y="127"/>
                        <a:pt x="40144" y="5079"/>
                      </a:cubicBezTo>
                      <a:cubicBezTo>
                        <a:pt x="37951" y="7852"/>
                        <a:pt x="37951" y="10823"/>
                        <a:pt x="39546" y="13795"/>
                      </a:cubicBezTo>
                      <a:cubicBezTo>
                        <a:pt x="37553" y="12606"/>
                        <a:pt x="34363" y="12012"/>
                        <a:pt x="31972" y="12408"/>
                      </a:cubicBezTo>
                      <a:cubicBezTo>
                        <a:pt x="27985" y="13200"/>
                        <a:pt x="26789" y="16568"/>
                        <a:pt x="27188" y="19935"/>
                      </a:cubicBezTo>
                      <a:cubicBezTo>
                        <a:pt x="26590" y="20332"/>
                        <a:pt x="25992" y="20728"/>
                        <a:pt x="25394" y="21124"/>
                      </a:cubicBezTo>
                      <a:cubicBezTo>
                        <a:pt x="24995" y="20332"/>
                        <a:pt x="24397" y="19737"/>
                        <a:pt x="23799" y="19341"/>
                      </a:cubicBezTo>
                      <a:cubicBezTo>
                        <a:pt x="28384" y="12012"/>
                        <a:pt x="24198" y="9437"/>
                        <a:pt x="20610" y="7258"/>
                      </a:cubicBezTo>
                      <a:cubicBezTo>
                        <a:pt x="15627" y="4485"/>
                        <a:pt x="10245" y="2306"/>
                        <a:pt x="3269" y="12012"/>
                      </a:cubicBezTo>
                      <a:cubicBezTo>
                        <a:pt x="-1117" y="18351"/>
                        <a:pt x="-718" y="23105"/>
                        <a:pt x="2272" y="25680"/>
                      </a:cubicBezTo>
                      <a:cubicBezTo>
                        <a:pt x="1275" y="27661"/>
                        <a:pt x="1275" y="29840"/>
                        <a:pt x="2073" y="32217"/>
                      </a:cubicBezTo>
                      <a:cubicBezTo>
                        <a:pt x="5660" y="34792"/>
                        <a:pt x="10046" y="36377"/>
                        <a:pt x="15826" y="34792"/>
                      </a:cubicBezTo>
                      <a:cubicBezTo>
                        <a:pt x="15627" y="37169"/>
                        <a:pt x="16424" y="39546"/>
                        <a:pt x="18218" y="41725"/>
                      </a:cubicBezTo>
                      <a:cubicBezTo>
                        <a:pt x="18417" y="43508"/>
                        <a:pt x="18816" y="45489"/>
                        <a:pt x="20211" y="48064"/>
                      </a:cubicBezTo>
                      <a:cubicBezTo>
                        <a:pt x="22603" y="52620"/>
                        <a:pt x="38151" y="54601"/>
                        <a:pt x="45725" y="530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51" name="Freeform 3160">
                  <a:extLst>
                    <a:ext uri="{FF2B5EF4-FFF2-40B4-BE49-F238E27FC236}">
                      <a16:creationId xmlns:a16="http://schemas.microsoft.com/office/drawing/2014/main" id="{9E2548FA-2E9D-B8B2-5BBF-4646B8ADC3E7}"/>
                    </a:ext>
                  </a:extLst>
                </p:cNvPr>
                <p:cNvSpPr/>
                <p:nvPr/>
              </p:nvSpPr>
              <p:spPr>
                <a:xfrm>
                  <a:off x="517427" y="5591778"/>
                  <a:ext cx="48189" cy="35568"/>
                </a:xfrm>
                <a:custGeom>
                  <a:avLst/>
                  <a:gdLst>
                    <a:gd name="connsiteX0" fmla="*/ 18937 w 48189"/>
                    <a:gd name="connsiteY0" fmla="*/ 21854 h 35568"/>
                    <a:gd name="connsiteX1" fmla="*/ 26511 w 48189"/>
                    <a:gd name="connsiteY1" fmla="*/ 19279 h 35568"/>
                    <a:gd name="connsiteX2" fmla="*/ 28704 w 48189"/>
                    <a:gd name="connsiteY2" fmla="*/ 17100 h 35568"/>
                    <a:gd name="connsiteX3" fmla="*/ 40663 w 48189"/>
                    <a:gd name="connsiteY3" fmla="*/ 15912 h 35568"/>
                    <a:gd name="connsiteX4" fmla="*/ 47440 w 48189"/>
                    <a:gd name="connsiteY4" fmla="*/ 4224 h 35568"/>
                    <a:gd name="connsiteX5" fmla="*/ 31096 w 48189"/>
                    <a:gd name="connsiteY5" fmla="*/ 3432 h 35568"/>
                    <a:gd name="connsiteX6" fmla="*/ 28903 w 48189"/>
                    <a:gd name="connsiteY6" fmla="*/ 5017 h 35568"/>
                    <a:gd name="connsiteX7" fmla="*/ 28504 w 48189"/>
                    <a:gd name="connsiteY7" fmla="*/ 4423 h 35568"/>
                    <a:gd name="connsiteX8" fmla="*/ 15747 w 48189"/>
                    <a:gd name="connsiteY8" fmla="*/ 1649 h 35568"/>
                    <a:gd name="connsiteX9" fmla="*/ 11163 w 48189"/>
                    <a:gd name="connsiteY9" fmla="*/ 16704 h 35568"/>
                    <a:gd name="connsiteX10" fmla="*/ 5980 w 48189"/>
                    <a:gd name="connsiteY10" fmla="*/ 18091 h 35568"/>
                    <a:gd name="connsiteX11" fmla="*/ 1795 w 48189"/>
                    <a:gd name="connsiteY11" fmla="*/ 32749 h 35568"/>
                    <a:gd name="connsiteX12" fmla="*/ 16146 w 48189"/>
                    <a:gd name="connsiteY12" fmla="*/ 31957 h 35568"/>
                    <a:gd name="connsiteX13" fmla="*/ 18937 w 48189"/>
                    <a:gd name="connsiteY13" fmla="*/ 21854 h 35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8189" h="35568">
                      <a:moveTo>
                        <a:pt x="18937" y="21854"/>
                      </a:moveTo>
                      <a:cubicBezTo>
                        <a:pt x="21329" y="21854"/>
                        <a:pt x="23920" y="21062"/>
                        <a:pt x="26511" y="19279"/>
                      </a:cubicBezTo>
                      <a:cubicBezTo>
                        <a:pt x="27308" y="18487"/>
                        <a:pt x="28106" y="17893"/>
                        <a:pt x="28704" y="17100"/>
                      </a:cubicBezTo>
                      <a:cubicBezTo>
                        <a:pt x="32092" y="18883"/>
                        <a:pt x="36278" y="18883"/>
                        <a:pt x="40663" y="15912"/>
                      </a:cubicBezTo>
                      <a:cubicBezTo>
                        <a:pt x="45447" y="12742"/>
                        <a:pt x="50032" y="8781"/>
                        <a:pt x="47440" y="4224"/>
                      </a:cubicBezTo>
                      <a:cubicBezTo>
                        <a:pt x="44251" y="-1124"/>
                        <a:pt x="37474" y="-728"/>
                        <a:pt x="31096" y="3432"/>
                      </a:cubicBezTo>
                      <a:cubicBezTo>
                        <a:pt x="30298" y="4026"/>
                        <a:pt x="29501" y="4423"/>
                        <a:pt x="28903" y="5017"/>
                      </a:cubicBezTo>
                      <a:cubicBezTo>
                        <a:pt x="28704" y="4819"/>
                        <a:pt x="28704" y="4621"/>
                        <a:pt x="28504" y="4423"/>
                      </a:cubicBezTo>
                      <a:cubicBezTo>
                        <a:pt x="25315" y="-530"/>
                        <a:pt x="20133" y="-1124"/>
                        <a:pt x="15747" y="1649"/>
                      </a:cubicBezTo>
                      <a:cubicBezTo>
                        <a:pt x="10166" y="5413"/>
                        <a:pt x="7575" y="10960"/>
                        <a:pt x="11163" y="16704"/>
                      </a:cubicBezTo>
                      <a:cubicBezTo>
                        <a:pt x="9369" y="16704"/>
                        <a:pt x="7774" y="17100"/>
                        <a:pt x="5980" y="18091"/>
                      </a:cubicBezTo>
                      <a:cubicBezTo>
                        <a:pt x="599" y="21458"/>
                        <a:pt x="-1993" y="27401"/>
                        <a:pt x="1795" y="32749"/>
                      </a:cubicBezTo>
                      <a:cubicBezTo>
                        <a:pt x="4784" y="36909"/>
                        <a:pt x="10366" y="36315"/>
                        <a:pt x="16146" y="31957"/>
                      </a:cubicBezTo>
                      <a:cubicBezTo>
                        <a:pt x="18139" y="30174"/>
                        <a:pt x="21329" y="26806"/>
                        <a:pt x="18937" y="218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52" name="Freeform 3161">
                  <a:extLst>
                    <a:ext uri="{FF2B5EF4-FFF2-40B4-BE49-F238E27FC236}">
                      <a16:creationId xmlns:a16="http://schemas.microsoft.com/office/drawing/2014/main" id="{A86E1E59-EEA7-D52C-25EA-21A05918BBD7}"/>
                    </a:ext>
                  </a:extLst>
                </p:cNvPr>
                <p:cNvSpPr/>
                <p:nvPr/>
              </p:nvSpPr>
              <p:spPr>
                <a:xfrm>
                  <a:off x="420337" y="4953499"/>
                  <a:ext cx="17954" cy="16443"/>
                </a:xfrm>
                <a:custGeom>
                  <a:avLst/>
                  <a:gdLst>
                    <a:gd name="connsiteX0" fmla="*/ 6198 w 17954"/>
                    <a:gd name="connsiteY0" fmla="*/ 1093 h 16443"/>
                    <a:gd name="connsiteX1" fmla="*/ 816 w 17954"/>
                    <a:gd name="connsiteY1" fmla="*/ 11790 h 16443"/>
                    <a:gd name="connsiteX2" fmla="*/ 12377 w 17954"/>
                    <a:gd name="connsiteY2" fmla="*/ 16148 h 16443"/>
                    <a:gd name="connsiteX3" fmla="*/ 17360 w 17954"/>
                    <a:gd name="connsiteY3" fmla="*/ 4857 h 16443"/>
                    <a:gd name="connsiteX4" fmla="*/ 6198 w 17954"/>
                    <a:gd name="connsiteY4" fmla="*/ 1093 h 164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54" h="16443">
                      <a:moveTo>
                        <a:pt x="6198" y="1093"/>
                      </a:moveTo>
                      <a:cubicBezTo>
                        <a:pt x="1613" y="3074"/>
                        <a:pt x="-1576" y="6838"/>
                        <a:pt x="816" y="11790"/>
                      </a:cubicBezTo>
                      <a:cubicBezTo>
                        <a:pt x="3009" y="16346"/>
                        <a:pt x="7394" y="16940"/>
                        <a:pt x="12377" y="16148"/>
                      </a:cubicBezTo>
                      <a:cubicBezTo>
                        <a:pt x="17360" y="13375"/>
                        <a:pt x="18955" y="9611"/>
                        <a:pt x="17360" y="4857"/>
                      </a:cubicBezTo>
                      <a:cubicBezTo>
                        <a:pt x="15566" y="-95"/>
                        <a:pt x="10982" y="-1086"/>
                        <a:pt x="6198" y="10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53" name="Freeform 3162">
                  <a:extLst>
                    <a:ext uri="{FF2B5EF4-FFF2-40B4-BE49-F238E27FC236}">
                      <a16:creationId xmlns:a16="http://schemas.microsoft.com/office/drawing/2014/main" id="{97637C3B-F625-D9BB-8E97-CB22E6D6DDDB}"/>
                    </a:ext>
                  </a:extLst>
                </p:cNvPr>
                <p:cNvSpPr/>
                <p:nvPr/>
              </p:nvSpPr>
              <p:spPr>
                <a:xfrm>
                  <a:off x="454660" y="5047728"/>
                  <a:ext cx="24455" cy="45184"/>
                </a:xfrm>
                <a:custGeom>
                  <a:avLst/>
                  <a:gdLst>
                    <a:gd name="connsiteX0" fmla="*/ 22503 w 24455"/>
                    <a:gd name="connsiteY0" fmla="*/ 20765 h 45184"/>
                    <a:gd name="connsiteX1" fmla="*/ 23301 w 24455"/>
                    <a:gd name="connsiteY1" fmla="*/ 13832 h 45184"/>
                    <a:gd name="connsiteX2" fmla="*/ 21905 w 24455"/>
                    <a:gd name="connsiteY2" fmla="*/ 12643 h 45184"/>
                    <a:gd name="connsiteX3" fmla="*/ 23899 w 24455"/>
                    <a:gd name="connsiteY3" fmla="*/ 5512 h 45184"/>
                    <a:gd name="connsiteX4" fmla="*/ 8152 w 24455"/>
                    <a:gd name="connsiteY4" fmla="*/ 758 h 45184"/>
                    <a:gd name="connsiteX5" fmla="*/ 179 w 24455"/>
                    <a:gd name="connsiteY5" fmla="*/ 11653 h 45184"/>
                    <a:gd name="connsiteX6" fmla="*/ 2969 w 24455"/>
                    <a:gd name="connsiteY6" fmla="*/ 15218 h 45184"/>
                    <a:gd name="connsiteX7" fmla="*/ 578 w 24455"/>
                    <a:gd name="connsiteY7" fmla="*/ 23934 h 45184"/>
                    <a:gd name="connsiteX8" fmla="*/ 7554 w 24455"/>
                    <a:gd name="connsiteY8" fmla="*/ 27896 h 45184"/>
                    <a:gd name="connsiteX9" fmla="*/ 6956 w 24455"/>
                    <a:gd name="connsiteY9" fmla="*/ 28688 h 45184"/>
                    <a:gd name="connsiteX10" fmla="*/ 4365 w 24455"/>
                    <a:gd name="connsiteY10" fmla="*/ 44337 h 45184"/>
                    <a:gd name="connsiteX11" fmla="*/ 15527 w 24455"/>
                    <a:gd name="connsiteY11" fmla="*/ 39583 h 45184"/>
                    <a:gd name="connsiteX12" fmla="*/ 18916 w 24455"/>
                    <a:gd name="connsiteY12" fmla="*/ 25717 h 45184"/>
                    <a:gd name="connsiteX13" fmla="*/ 22503 w 24455"/>
                    <a:gd name="connsiteY13" fmla="*/ 20765 h 451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4455" h="45184">
                      <a:moveTo>
                        <a:pt x="22503" y="20765"/>
                      </a:moveTo>
                      <a:cubicBezTo>
                        <a:pt x="24497" y="18586"/>
                        <a:pt x="25294" y="16011"/>
                        <a:pt x="23301" y="13832"/>
                      </a:cubicBezTo>
                      <a:cubicBezTo>
                        <a:pt x="22902" y="13435"/>
                        <a:pt x="22304" y="12841"/>
                        <a:pt x="21905" y="12643"/>
                      </a:cubicBezTo>
                      <a:cubicBezTo>
                        <a:pt x="23899" y="10662"/>
                        <a:pt x="24895" y="8285"/>
                        <a:pt x="23899" y="5512"/>
                      </a:cubicBezTo>
                      <a:cubicBezTo>
                        <a:pt x="21905" y="-233"/>
                        <a:pt x="14730" y="-827"/>
                        <a:pt x="8152" y="758"/>
                      </a:cubicBezTo>
                      <a:cubicBezTo>
                        <a:pt x="2172" y="2144"/>
                        <a:pt x="-618" y="6502"/>
                        <a:pt x="179" y="11653"/>
                      </a:cubicBezTo>
                      <a:cubicBezTo>
                        <a:pt x="777" y="13237"/>
                        <a:pt x="1773" y="14426"/>
                        <a:pt x="2969" y="15218"/>
                      </a:cubicBezTo>
                      <a:cubicBezTo>
                        <a:pt x="-20" y="17595"/>
                        <a:pt x="-618" y="20765"/>
                        <a:pt x="578" y="23934"/>
                      </a:cubicBezTo>
                      <a:cubicBezTo>
                        <a:pt x="1973" y="26113"/>
                        <a:pt x="4365" y="27698"/>
                        <a:pt x="7554" y="27896"/>
                      </a:cubicBezTo>
                      <a:cubicBezTo>
                        <a:pt x="7355" y="28094"/>
                        <a:pt x="7155" y="28490"/>
                        <a:pt x="6956" y="28688"/>
                      </a:cubicBezTo>
                      <a:cubicBezTo>
                        <a:pt x="2770" y="34433"/>
                        <a:pt x="976" y="40573"/>
                        <a:pt x="4365" y="44337"/>
                      </a:cubicBezTo>
                      <a:cubicBezTo>
                        <a:pt x="7753" y="46516"/>
                        <a:pt x="11939" y="44337"/>
                        <a:pt x="15527" y="39583"/>
                      </a:cubicBezTo>
                      <a:cubicBezTo>
                        <a:pt x="19514" y="34235"/>
                        <a:pt x="20709" y="29282"/>
                        <a:pt x="18916" y="25717"/>
                      </a:cubicBezTo>
                      <a:cubicBezTo>
                        <a:pt x="20510" y="24132"/>
                        <a:pt x="21905" y="22547"/>
                        <a:pt x="22503" y="207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54" name="Freeform 3163">
                  <a:extLst>
                    <a:ext uri="{FF2B5EF4-FFF2-40B4-BE49-F238E27FC236}">
                      <a16:creationId xmlns:a16="http://schemas.microsoft.com/office/drawing/2014/main" id="{CAE3CD42-963B-FF2E-EA2B-A58A74E2A3BB}"/>
                    </a:ext>
                  </a:extLst>
                </p:cNvPr>
                <p:cNvSpPr/>
                <p:nvPr/>
              </p:nvSpPr>
              <p:spPr>
                <a:xfrm>
                  <a:off x="487367" y="5117948"/>
                  <a:ext cx="16677" cy="14875"/>
                </a:xfrm>
                <a:custGeom>
                  <a:avLst/>
                  <a:gdLst>
                    <a:gd name="connsiteX0" fmla="*/ 15908 w 16677"/>
                    <a:gd name="connsiteY0" fmla="*/ 3039 h 14875"/>
                    <a:gd name="connsiteX1" fmla="*/ 6141 w 16677"/>
                    <a:gd name="connsiteY1" fmla="*/ 1256 h 14875"/>
                    <a:gd name="connsiteX2" fmla="*/ 759 w 16677"/>
                    <a:gd name="connsiteY2" fmla="*/ 12151 h 14875"/>
                    <a:gd name="connsiteX3" fmla="*/ 11323 w 16677"/>
                    <a:gd name="connsiteY3" fmla="*/ 13933 h 14875"/>
                    <a:gd name="connsiteX4" fmla="*/ 15908 w 16677"/>
                    <a:gd name="connsiteY4" fmla="*/ 3039 h 148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77" h="14875">
                      <a:moveTo>
                        <a:pt x="15908" y="3039"/>
                      </a:moveTo>
                      <a:cubicBezTo>
                        <a:pt x="14114" y="-527"/>
                        <a:pt x="9928" y="-725"/>
                        <a:pt x="6141" y="1256"/>
                      </a:cubicBezTo>
                      <a:cubicBezTo>
                        <a:pt x="1357" y="3633"/>
                        <a:pt x="-1434" y="7595"/>
                        <a:pt x="759" y="12151"/>
                      </a:cubicBezTo>
                      <a:cubicBezTo>
                        <a:pt x="2354" y="15518"/>
                        <a:pt x="6938" y="15320"/>
                        <a:pt x="11323" y="13933"/>
                      </a:cubicBezTo>
                      <a:cubicBezTo>
                        <a:pt x="15310" y="11358"/>
                        <a:pt x="18100" y="7595"/>
                        <a:pt x="15908" y="303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55" name="Freeform 3164">
                  <a:extLst>
                    <a:ext uri="{FF2B5EF4-FFF2-40B4-BE49-F238E27FC236}">
                      <a16:creationId xmlns:a16="http://schemas.microsoft.com/office/drawing/2014/main" id="{809BC6D7-BBB7-A980-AD4E-80968633A42A}"/>
                    </a:ext>
                  </a:extLst>
                </p:cNvPr>
                <p:cNvSpPr/>
                <p:nvPr/>
              </p:nvSpPr>
              <p:spPr>
                <a:xfrm>
                  <a:off x="513454" y="5217788"/>
                  <a:ext cx="17778" cy="16660"/>
                </a:xfrm>
                <a:custGeom>
                  <a:avLst/>
                  <a:gdLst>
                    <a:gd name="connsiteX0" fmla="*/ 1581 w 17778"/>
                    <a:gd name="connsiteY0" fmla="*/ 14523 h 16660"/>
                    <a:gd name="connsiteX1" fmla="*/ 11946 w 17778"/>
                    <a:gd name="connsiteY1" fmla="*/ 14722 h 16660"/>
                    <a:gd name="connsiteX2" fmla="*/ 16730 w 17778"/>
                    <a:gd name="connsiteY2" fmla="*/ 3431 h 16660"/>
                    <a:gd name="connsiteX3" fmla="*/ 4372 w 17778"/>
                    <a:gd name="connsiteY3" fmla="*/ 2440 h 16660"/>
                    <a:gd name="connsiteX4" fmla="*/ 1581 w 17778"/>
                    <a:gd name="connsiteY4" fmla="*/ 14523 h 16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78" h="16660">
                      <a:moveTo>
                        <a:pt x="1581" y="14523"/>
                      </a:moveTo>
                      <a:cubicBezTo>
                        <a:pt x="4372" y="18089"/>
                        <a:pt x="8159" y="16504"/>
                        <a:pt x="11946" y="14722"/>
                      </a:cubicBezTo>
                      <a:cubicBezTo>
                        <a:pt x="16331" y="11948"/>
                        <a:pt x="19521" y="7788"/>
                        <a:pt x="16730" y="3431"/>
                      </a:cubicBezTo>
                      <a:cubicBezTo>
                        <a:pt x="14139" y="-531"/>
                        <a:pt x="8956" y="-1324"/>
                        <a:pt x="4372" y="2440"/>
                      </a:cubicBezTo>
                      <a:cubicBezTo>
                        <a:pt x="385" y="5808"/>
                        <a:pt x="-1608" y="9967"/>
                        <a:pt x="1581" y="145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56" name="Freeform 3165">
                  <a:extLst>
                    <a:ext uri="{FF2B5EF4-FFF2-40B4-BE49-F238E27FC236}">
                      <a16:creationId xmlns:a16="http://schemas.microsoft.com/office/drawing/2014/main" id="{4536C258-5DBC-291C-66B6-208FC2997288}"/>
                    </a:ext>
                  </a:extLst>
                </p:cNvPr>
                <p:cNvSpPr/>
                <p:nvPr/>
              </p:nvSpPr>
              <p:spPr>
                <a:xfrm>
                  <a:off x="766747" y="5556434"/>
                  <a:ext cx="23837" cy="37675"/>
                </a:xfrm>
                <a:custGeom>
                  <a:avLst/>
                  <a:gdLst>
                    <a:gd name="connsiteX0" fmla="*/ 2628 w 23837"/>
                    <a:gd name="connsiteY0" fmla="*/ 36200 h 37675"/>
                    <a:gd name="connsiteX1" fmla="*/ 13193 w 23837"/>
                    <a:gd name="connsiteY1" fmla="*/ 34418 h 37675"/>
                    <a:gd name="connsiteX2" fmla="*/ 16980 w 23837"/>
                    <a:gd name="connsiteY2" fmla="*/ 20750 h 37675"/>
                    <a:gd name="connsiteX3" fmla="*/ 21764 w 23837"/>
                    <a:gd name="connsiteY3" fmla="*/ 13817 h 37675"/>
                    <a:gd name="connsiteX4" fmla="*/ 21564 w 23837"/>
                    <a:gd name="connsiteY4" fmla="*/ 743 h 37675"/>
                    <a:gd name="connsiteX5" fmla="*/ 8409 w 23837"/>
                    <a:gd name="connsiteY5" fmla="*/ 8072 h 37675"/>
                    <a:gd name="connsiteX6" fmla="*/ 6615 w 23837"/>
                    <a:gd name="connsiteY6" fmla="*/ 20948 h 37675"/>
                    <a:gd name="connsiteX7" fmla="*/ 5818 w 23837"/>
                    <a:gd name="connsiteY7" fmla="*/ 21740 h 37675"/>
                    <a:gd name="connsiteX8" fmla="*/ 2628 w 23837"/>
                    <a:gd name="connsiteY8" fmla="*/ 36200 h 37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3837" h="37675">
                      <a:moveTo>
                        <a:pt x="2628" y="36200"/>
                      </a:moveTo>
                      <a:cubicBezTo>
                        <a:pt x="6017" y="39370"/>
                        <a:pt x="9605" y="36795"/>
                        <a:pt x="13193" y="34418"/>
                      </a:cubicBezTo>
                      <a:cubicBezTo>
                        <a:pt x="16183" y="30060"/>
                        <a:pt x="21764" y="25900"/>
                        <a:pt x="16980" y="20750"/>
                      </a:cubicBezTo>
                      <a:cubicBezTo>
                        <a:pt x="18774" y="19363"/>
                        <a:pt x="20368" y="16986"/>
                        <a:pt x="21764" y="13817"/>
                      </a:cubicBezTo>
                      <a:cubicBezTo>
                        <a:pt x="24156" y="8270"/>
                        <a:pt x="24953" y="2723"/>
                        <a:pt x="21564" y="743"/>
                      </a:cubicBezTo>
                      <a:cubicBezTo>
                        <a:pt x="17379" y="-1634"/>
                        <a:pt x="11997" y="1931"/>
                        <a:pt x="8409" y="8072"/>
                      </a:cubicBezTo>
                      <a:cubicBezTo>
                        <a:pt x="5020" y="13618"/>
                        <a:pt x="5220" y="17976"/>
                        <a:pt x="6615" y="20948"/>
                      </a:cubicBezTo>
                      <a:cubicBezTo>
                        <a:pt x="6416" y="21146"/>
                        <a:pt x="6017" y="21344"/>
                        <a:pt x="5818" y="21740"/>
                      </a:cubicBezTo>
                      <a:cubicBezTo>
                        <a:pt x="1432" y="25702"/>
                        <a:pt x="-2953" y="30654"/>
                        <a:pt x="2628" y="362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57" name="Freeform 3166">
                  <a:extLst>
                    <a:ext uri="{FF2B5EF4-FFF2-40B4-BE49-F238E27FC236}">
                      <a16:creationId xmlns:a16="http://schemas.microsoft.com/office/drawing/2014/main" id="{79E411B0-3503-52A1-304C-5F72140EF5A3}"/>
                    </a:ext>
                  </a:extLst>
                </p:cNvPr>
                <p:cNvSpPr/>
                <p:nvPr/>
              </p:nvSpPr>
              <p:spPr>
                <a:xfrm>
                  <a:off x="542830" y="5312057"/>
                  <a:ext cx="23728" cy="31308"/>
                </a:xfrm>
                <a:custGeom>
                  <a:avLst/>
                  <a:gdLst>
                    <a:gd name="connsiteX0" fmla="*/ 20243 w 23728"/>
                    <a:gd name="connsiteY0" fmla="*/ 14149 h 31308"/>
                    <a:gd name="connsiteX1" fmla="*/ 22435 w 23728"/>
                    <a:gd name="connsiteY1" fmla="*/ 3254 h 31308"/>
                    <a:gd name="connsiteX2" fmla="*/ 9678 w 23728"/>
                    <a:gd name="connsiteY2" fmla="*/ 1867 h 31308"/>
                    <a:gd name="connsiteX3" fmla="*/ 6091 w 23728"/>
                    <a:gd name="connsiteY3" fmla="*/ 13951 h 31308"/>
                    <a:gd name="connsiteX4" fmla="*/ 9678 w 23728"/>
                    <a:gd name="connsiteY4" fmla="*/ 16724 h 31308"/>
                    <a:gd name="connsiteX5" fmla="*/ 5493 w 23728"/>
                    <a:gd name="connsiteY5" fmla="*/ 17318 h 31308"/>
                    <a:gd name="connsiteX6" fmla="*/ 1307 w 23728"/>
                    <a:gd name="connsiteY6" fmla="*/ 28609 h 31308"/>
                    <a:gd name="connsiteX7" fmla="*/ 11273 w 23728"/>
                    <a:gd name="connsiteY7" fmla="*/ 29402 h 31308"/>
                    <a:gd name="connsiteX8" fmla="*/ 16256 w 23728"/>
                    <a:gd name="connsiteY8" fmla="*/ 22073 h 31308"/>
                    <a:gd name="connsiteX9" fmla="*/ 11472 w 23728"/>
                    <a:gd name="connsiteY9" fmla="*/ 17318 h 31308"/>
                    <a:gd name="connsiteX10" fmla="*/ 20243 w 23728"/>
                    <a:gd name="connsiteY10" fmla="*/ 14149 h 31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3728" h="31308">
                      <a:moveTo>
                        <a:pt x="20243" y="14149"/>
                      </a:moveTo>
                      <a:cubicBezTo>
                        <a:pt x="23432" y="12168"/>
                        <a:pt x="25027" y="7216"/>
                        <a:pt x="22435" y="3254"/>
                      </a:cubicBezTo>
                      <a:cubicBezTo>
                        <a:pt x="19844" y="-708"/>
                        <a:pt x="14462" y="-906"/>
                        <a:pt x="9678" y="1867"/>
                      </a:cubicBezTo>
                      <a:cubicBezTo>
                        <a:pt x="4695" y="4839"/>
                        <a:pt x="3699" y="9989"/>
                        <a:pt x="6091" y="13951"/>
                      </a:cubicBezTo>
                      <a:cubicBezTo>
                        <a:pt x="7087" y="15536"/>
                        <a:pt x="8283" y="16328"/>
                        <a:pt x="9678" y="16724"/>
                      </a:cubicBezTo>
                      <a:cubicBezTo>
                        <a:pt x="8283" y="16526"/>
                        <a:pt x="7087" y="16526"/>
                        <a:pt x="5493" y="17318"/>
                      </a:cubicBezTo>
                      <a:cubicBezTo>
                        <a:pt x="-89" y="19695"/>
                        <a:pt x="-1285" y="24053"/>
                        <a:pt x="1307" y="28609"/>
                      </a:cubicBezTo>
                      <a:cubicBezTo>
                        <a:pt x="3499" y="32373"/>
                        <a:pt x="7884" y="31779"/>
                        <a:pt x="11273" y="29402"/>
                      </a:cubicBezTo>
                      <a:cubicBezTo>
                        <a:pt x="14462" y="27223"/>
                        <a:pt x="17452" y="24251"/>
                        <a:pt x="16256" y="22073"/>
                      </a:cubicBezTo>
                      <a:cubicBezTo>
                        <a:pt x="14662" y="19497"/>
                        <a:pt x="13067" y="18111"/>
                        <a:pt x="11472" y="17318"/>
                      </a:cubicBezTo>
                      <a:cubicBezTo>
                        <a:pt x="14064" y="17516"/>
                        <a:pt x="17053" y="16526"/>
                        <a:pt x="20243" y="141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58" name="Freeform 3167">
                  <a:extLst>
                    <a:ext uri="{FF2B5EF4-FFF2-40B4-BE49-F238E27FC236}">
                      <a16:creationId xmlns:a16="http://schemas.microsoft.com/office/drawing/2014/main" id="{53767922-A417-7C85-73BF-F525C9AE4BF4}"/>
                    </a:ext>
                  </a:extLst>
                </p:cNvPr>
                <p:cNvSpPr/>
                <p:nvPr/>
              </p:nvSpPr>
              <p:spPr>
                <a:xfrm>
                  <a:off x="365261" y="5153758"/>
                  <a:ext cx="80566" cy="97779"/>
                </a:xfrm>
                <a:custGeom>
                  <a:avLst/>
                  <a:gdLst>
                    <a:gd name="connsiteX0" fmla="*/ 19415 w 80566"/>
                    <a:gd name="connsiteY0" fmla="*/ 43690 h 97779"/>
                    <a:gd name="connsiteX1" fmla="*/ 6060 w 80566"/>
                    <a:gd name="connsiteY1" fmla="*/ 43096 h 97779"/>
                    <a:gd name="connsiteX2" fmla="*/ 678 w 80566"/>
                    <a:gd name="connsiteY2" fmla="*/ 53595 h 97779"/>
                    <a:gd name="connsiteX3" fmla="*/ 15029 w 80566"/>
                    <a:gd name="connsiteY3" fmla="*/ 56170 h 97779"/>
                    <a:gd name="connsiteX4" fmla="*/ 16425 w 80566"/>
                    <a:gd name="connsiteY4" fmla="*/ 55377 h 97779"/>
                    <a:gd name="connsiteX5" fmla="*/ 26590 w 80566"/>
                    <a:gd name="connsiteY5" fmla="*/ 56962 h 97779"/>
                    <a:gd name="connsiteX6" fmla="*/ 31374 w 80566"/>
                    <a:gd name="connsiteY6" fmla="*/ 51218 h 97779"/>
                    <a:gd name="connsiteX7" fmla="*/ 40543 w 80566"/>
                    <a:gd name="connsiteY7" fmla="*/ 58943 h 97779"/>
                    <a:gd name="connsiteX8" fmla="*/ 41341 w 80566"/>
                    <a:gd name="connsiteY8" fmla="*/ 61716 h 97779"/>
                    <a:gd name="connsiteX9" fmla="*/ 41938 w 80566"/>
                    <a:gd name="connsiteY9" fmla="*/ 62707 h 97779"/>
                    <a:gd name="connsiteX10" fmla="*/ 34563 w 80566"/>
                    <a:gd name="connsiteY10" fmla="*/ 68055 h 97779"/>
                    <a:gd name="connsiteX11" fmla="*/ 33567 w 80566"/>
                    <a:gd name="connsiteY11" fmla="*/ 68649 h 97779"/>
                    <a:gd name="connsiteX12" fmla="*/ 32770 w 80566"/>
                    <a:gd name="connsiteY12" fmla="*/ 88656 h 97779"/>
                    <a:gd name="connsiteX13" fmla="*/ 45327 w 80566"/>
                    <a:gd name="connsiteY13" fmla="*/ 96184 h 97779"/>
                    <a:gd name="connsiteX14" fmla="*/ 49513 w 80566"/>
                    <a:gd name="connsiteY14" fmla="*/ 74988 h 97779"/>
                    <a:gd name="connsiteX15" fmla="*/ 57486 w 80566"/>
                    <a:gd name="connsiteY15" fmla="*/ 66867 h 97779"/>
                    <a:gd name="connsiteX16" fmla="*/ 54695 w 80566"/>
                    <a:gd name="connsiteY16" fmla="*/ 63301 h 97779"/>
                    <a:gd name="connsiteX17" fmla="*/ 56290 w 80566"/>
                    <a:gd name="connsiteY17" fmla="*/ 60924 h 97779"/>
                    <a:gd name="connsiteX18" fmla="*/ 61672 w 80566"/>
                    <a:gd name="connsiteY18" fmla="*/ 59934 h 97779"/>
                    <a:gd name="connsiteX19" fmla="*/ 56489 w 80566"/>
                    <a:gd name="connsiteY19" fmla="*/ 49831 h 97779"/>
                    <a:gd name="connsiteX20" fmla="*/ 58084 w 80566"/>
                    <a:gd name="connsiteY20" fmla="*/ 49435 h 97779"/>
                    <a:gd name="connsiteX21" fmla="*/ 66256 w 80566"/>
                    <a:gd name="connsiteY21" fmla="*/ 40323 h 97779"/>
                    <a:gd name="connsiteX22" fmla="*/ 70243 w 80566"/>
                    <a:gd name="connsiteY22" fmla="*/ 39728 h 97779"/>
                    <a:gd name="connsiteX23" fmla="*/ 79811 w 80566"/>
                    <a:gd name="connsiteY23" fmla="*/ 26258 h 97779"/>
                    <a:gd name="connsiteX24" fmla="*/ 67452 w 80566"/>
                    <a:gd name="connsiteY24" fmla="*/ 23683 h 97779"/>
                    <a:gd name="connsiteX25" fmla="*/ 67851 w 80566"/>
                    <a:gd name="connsiteY25" fmla="*/ 18533 h 97779"/>
                    <a:gd name="connsiteX26" fmla="*/ 62070 w 80566"/>
                    <a:gd name="connsiteY26" fmla="*/ 14571 h 97779"/>
                    <a:gd name="connsiteX27" fmla="*/ 65060 w 80566"/>
                    <a:gd name="connsiteY27" fmla="*/ 5855 h 97779"/>
                    <a:gd name="connsiteX28" fmla="*/ 53101 w 80566"/>
                    <a:gd name="connsiteY28" fmla="*/ 3280 h 97779"/>
                    <a:gd name="connsiteX29" fmla="*/ 52702 w 80566"/>
                    <a:gd name="connsiteY29" fmla="*/ 3676 h 97779"/>
                    <a:gd name="connsiteX30" fmla="*/ 37155 w 80566"/>
                    <a:gd name="connsiteY30" fmla="*/ 1101 h 97779"/>
                    <a:gd name="connsiteX31" fmla="*/ 29381 w 80566"/>
                    <a:gd name="connsiteY31" fmla="*/ 9421 h 97779"/>
                    <a:gd name="connsiteX32" fmla="*/ 47121 w 80566"/>
                    <a:gd name="connsiteY32" fmla="*/ 14967 h 97779"/>
                    <a:gd name="connsiteX33" fmla="*/ 50908 w 80566"/>
                    <a:gd name="connsiteY33" fmla="*/ 13383 h 97779"/>
                    <a:gd name="connsiteX34" fmla="*/ 51108 w 80566"/>
                    <a:gd name="connsiteY34" fmla="*/ 13779 h 97779"/>
                    <a:gd name="connsiteX35" fmla="*/ 54895 w 80566"/>
                    <a:gd name="connsiteY35" fmla="*/ 16552 h 97779"/>
                    <a:gd name="connsiteX36" fmla="*/ 51506 w 80566"/>
                    <a:gd name="connsiteY36" fmla="*/ 25466 h 97779"/>
                    <a:gd name="connsiteX37" fmla="*/ 57287 w 80566"/>
                    <a:gd name="connsiteY37" fmla="*/ 29428 h 97779"/>
                    <a:gd name="connsiteX38" fmla="*/ 54895 w 80566"/>
                    <a:gd name="connsiteY38" fmla="*/ 32597 h 97779"/>
                    <a:gd name="connsiteX39" fmla="*/ 46324 w 80566"/>
                    <a:gd name="connsiteY39" fmla="*/ 33192 h 97779"/>
                    <a:gd name="connsiteX40" fmla="*/ 45526 w 80566"/>
                    <a:gd name="connsiteY40" fmla="*/ 29824 h 97779"/>
                    <a:gd name="connsiteX41" fmla="*/ 32770 w 80566"/>
                    <a:gd name="connsiteY41" fmla="*/ 33786 h 97779"/>
                    <a:gd name="connsiteX42" fmla="*/ 28185 w 80566"/>
                    <a:gd name="connsiteY42" fmla="*/ 43492 h 97779"/>
                    <a:gd name="connsiteX43" fmla="*/ 19415 w 80566"/>
                    <a:gd name="connsiteY43" fmla="*/ 43690 h 97779"/>
                    <a:gd name="connsiteX44" fmla="*/ 19415 w 80566"/>
                    <a:gd name="connsiteY44" fmla="*/ 43690 h 977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</a:cxnLst>
                  <a:rect l="l" t="t" r="r" b="b"/>
                  <a:pathLst>
                    <a:path w="80566" h="97779">
                      <a:moveTo>
                        <a:pt x="19415" y="43690"/>
                      </a:moveTo>
                      <a:cubicBezTo>
                        <a:pt x="16823" y="40719"/>
                        <a:pt x="12438" y="39927"/>
                        <a:pt x="6060" y="43096"/>
                      </a:cubicBezTo>
                      <a:cubicBezTo>
                        <a:pt x="80" y="46067"/>
                        <a:pt x="-917" y="49831"/>
                        <a:pt x="678" y="53595"/>
                      </a:cubicBezTo>
                      <a:cubicBezTo>
                        <a:pt x="3269" y="57755"/>
                        <a:pt x="7256" y="60132"/>
                        <a:pt x="15029" y="56170"/>
                      </a:cubicBezTo>
                      <a:cubicBezTo>
                        <a:pt x="15428" y="55972"/>
                        <a:pt x="16026" y="55576"/>
                        <a:pt x="16425" y="55377"/>
                      </a:cubicBezTo>
                      <a:cubicBezTo>
                        <a:pt x="18617" y="58349"/>
                        <a:pt x="22405" y="58745"/>
                        <a:pt x="26590" y="56962"/>
                      </a:cubicBezTo>
                      <a:cubicBezTo>
                        <a:pt x="29182" y="55576"/>
                        <a:pt x="30976" y="53595"/>
                        <a:pt x="31374" y="51218"/>
                      </a:cubicBezTo>
                      <a:cubicBezTo>
                        <a:pt x="33965" y="54585"/>
                        <a:pt x="36955" y="57160"/>
                        <a:pt x="40543" y="58943"/>
                      </a:cubicBezTo>
                      <a:cubicBezTo>
                        <a:pt x="40543" y="59934"/>
                        <a:pt x="40942" y="60726"/>
                        <a:pt x="41341" y="61716"/>
                      </a:cubicBezTo>
                      <a:cubicBezTo>
                        <a:pt x="41540" y="62113"/>
                        <a:pt x="41739" y="62311"/>
                        <a:pt x="41938" y="62707"/>
                      </a:cubicBezTo>
                      <a:cubicBezTo>
                        <a:pt x="38151" y="63697"/>
                        <a:pt x="35560" y="65678"/>
                        <a:pt x="34563" y="68055"/>
                      </a:cubicBezTo>
                      <a:cubicBezTo>
                        <a:pt x="34165" y="68253"/>
                        <a:pt x="33766" y="68451"/>
                        <a:pt x="33567" y="68649"/>
                      </a:cubicBezTo>
                      <a:cubicBezTo>
                        <a:pt x="23600" y="74790"/>
                        <a:pt x="29580" y="81921"/>
                        <a:pt x="32770" y="88656"/>
                      </a:cubicBezTo>
                      <a:cubicBezTo>
                        <a:pt x="35560" y="93410"/>
                        <a:pt x="38550" y="101136"/>
                        <a:pt x="45327" y="96184"/>
                      </a:cubicBezTo>
                      <a:cubicBezTo>
                        <a:pt x="52901" y="90637"/>
                        <a:pt x="52503" y="82516"/>
                        <a:pt x="49513" y="74988"/>
                      </a:cubicBezTo>
                      <a:cubicBezTo>
                        <a:pt x="53898" y="73404"/>
                        <a:pt x="57287" y="70828"/>
                        <a:pt x="57486" y="66867"/>
                      </a:cubicBezTo>
                      <a:cubicBezTo>
                        <a:pt x="56888" y="65282"/>
                        <a:pt x="55891" y="64093"/>
                        <a:pt x="54695" y="63301"/>
                      </a:cubicBezTo>
                      <a:cubicBezTo>
                        <a:pt x="55493" y="62509"/>
                        <a:pt x="56091" y="61716"/>
                        <a:pt x="56290" y="60924"/>
                      </a:cubicBezTo>
                      <a:cubicBezTo>
                        <a:pt x="57885" y="60726"/>
                        <a:pt x="59679" y="60330"/>
                        <a:pt x="61672" y="59934"/>
                      </a:cubicBezTo>
                      <a:cubicBezTo>
                        <a:pt x="60277" y="55972"/>
                        <a:pt x="58483" y="52604"/>
                        <a:pt x="56489" y="49831"/>
                      </a:cubicBezTo>
                      <a:cubicBezTo>
                        <a:pt x="57087" y="49633"/>
                        <a:pt x="57486" y="49435"/>
                        <a:pt x="58084" y="49435"/>
                      </a:cubicBezTo>
                      <a:cubicBezTo>
                        <a:pt x="63266" y="46860"/>
                        <a:pt x="67054" y="43690"/>
                        <a:pt x="66256" y="40323"/>
                      </a:cubicBezTo>
                      <a:cubicBezTo>
                        <a:pt x="67652" y="40125"/>
                        <a:pt x="69047" y="39927"/>
                        <a:pt x="70243" y="39728"/>
                      </a:cubicBezTo>
                      <a:cubicBezTo>
                        <a:pt x="79611" y="35173"/>
                        <a:pt x="82003" y="30815"/>
                        <a:pt x="79811" y="26258"/>
                      </a:cubicBezTo>
                      <a:cubicBezTo>
                        <a:pt x="77817" y="22099"/>
                        <a:pt x="73033" y="21901"/>
                        <a:pt x="67452" y="23683"/>
                      </a:cubicBezTo>
                      <a:cubicBezTo>
                        <a:pt x="68050" y="22297"/>
                        <a:pt x="68050" y="20514"/>
                        <a:pt x="67851" y="18533"/>
                      </a:cubicBezTo>
                      <a:cubicBezTo>
                        <a:pt x="66456" y="16156"/>
                        <a:pt x="64263" y="14769"/>
                        <a:pt x="62070" y="14571"/>
                      </a:cubicBezTo>
                      <a:cubicBezTo>
                        <a:pt x="65060" y="12590"/>
                        <a:pt x="67054" y="9619"/>
                        <a:pt x="65060" y="5855"/>
                      </a:cubicBezTo>
                      <a:cubicBezTo>
                        <a:pt x="62469" y="1101"/>
                        <a:pt x="58084" y="-483"/>
                        <a:pt x="53101" y="3280"/>
                      </a:cubicBezTo>
                      <a:cubicBezTo>
                        <a:pt x="52901" y="3478"/>
                        <a:pt x="52901" y="3478"/>
                        <a:pt x="52702" y="3676"/>
                      </a:cubicBezTo>
                      <a:cubicBezTo>
                        <a:pt x="49912" y="-285"/>
                        <a:pt x="44131" y="-880"/>
                        <a:pt x="37155" y="1101"/>
                      </a:cubicBezTo>
                      <a:cubicBezTo>
                        <a:pt x="32770" y="2488"/>
                        <a:pt x="29381" y="5063"/>
                        <a:pt x="29381" y="9421"/>
                      </a:cubicBezTo>
                      <a:cubicBezTo>
                        <a:pt x="32570" y="14769"/>
                        <a:pt x="38550" y="17146"/>
                        <a:pt x="47121" y="14967"/>
                      </a:cubicBezTo>
                      <a:cubicBezTo>
                        <a:pt x="48516" y="14571"/>
                        <a:pt x="49912" y="13977"/>
                        <a:pt x="50908" y="13383"/>
                      </a:cubicBezTo>
                      <a:cubicBezTo>
                        <a:pt x="50908" y="13581"/>
                        <a:pt x="50908" y="13581"/>
                        <a:pt x="51108" y="13779"/>
                      </a:cubicBezTo>
                      <a:cubicBezTo>
                        <a:pt x="52104" y="15364"/>
                        <a:pt x="53499" y="16156"/>
                        <a:pt x="54895" y="16552"/>
                      </a:cubicBezTo>
                      <a:cubicBezTo>
                        <a:pt x="51905" y="18533"/>
                        <a:pt x="50111" y="21504"/>
                        <a:pt x="51506" y="25466"/>
                      </a:cubicBezTo>
                      <a:cubicBezTo>
                        <a:pt x="52503" y="28041"/>
                        <a:pt x="54695" y="29230"/>
                        <a:pt x="57287" y="29428"/>
                      </a:cubicBezTo>
                      <a:cubicBezTo>
                        <a:pt x="56290" y="30418"/>
                        <a:pt x="55493" y="31607"/>
                        <a:pt x="54895" y="32597"/>
                      </a:cubicBezTo>
                      <a:cubicBezTo>
                        <a:pt x="52303" y="32399"/>
                        <a:pt x="49314" y="32597"/>
                        <a:pt x="46324" y="33192"/>
                      </a:cubicBezTo>
                      <a:cubicBezTo>
                        <a:pt x="45925" y="32201"/>
                        <a:pt x="45726" y="31013"/>
                        <a:pt x="45526" y="29824"/>
                      </a:cubicBezTo>
                      <a:cubicBezTo>
                        <a:pt x="44928" y="25070"/>
                        <a:pt x="37753" y="27843"/>
                        <a:pt x="32770" y="33786"/>
                      </a:cubicBezTo>
                      <a:cubicBezTo>
                        <a:pt x="29979" y="36955"/>
                        <a:pt x="28384" y="40521"/>
                        <a:pt x="28185" y="43492"/>
                      </a:cubicBezTo>
                      <a:cubicBezTo>
                        <a:pt x="25793" y="42106"/>
                        <a:pt x="22803" y="42304"/>
                        <a:pt x="19415" y="43690"/>
                      </a:cubicBezTo>
                      <a:cubicBezTo>
                        <a:pt x="19415" y="43690"/>
                        <a:pt x="19415" y="43690"/>
                        <a:pt x="19415" y="436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59" name="Freeform 3168">
                  <a:extLst>
                    <a:ext uri="{FF2B5EF4-FFF2-40B4-BE49-F238E27FC236}">
                      <a16:creationId xmlns:a16="http://schemas.microsoft.com/office/drawing/2014/main" id="{E0D64007-1A07-D94A-7907-6427A35F0A14}"/>
                    </a:ext>
                  </a:extLst>
                </p:cNvPr>
                <p:cNvSpPr/>
                <p:nvPr/>
              </p:nvSpPr>
              <p:spPr>
                <a:xfrm>
                  <a:off x="367452" y="5079717"/>
                  <a:ext cx="16351" cy="15543"/>
                </a:xfrm>
                <a:custGeom>
                  <a:avLst/>
                  <a:gdLst>
                    <a:gd name="connsiteX0" fmla="*/ 1278 w 16351"/>
                    <a:gd name="connsiteY0" fmla="*/ 12349 h 15543"/>
                    <a:gd name="connsiteX1" fmla="*/ 11642 w 16351"/>
                    <a:gd name="connsiteY1" fmla="*/ 13933 h 15543"/>
                    <a:gd name="connsiteX2" fmla="*/ 15629 w 16351"/>
                    <a:gd name="connsiteY2" fmla="*/ 4029 h 15543"/>
                    <a:gd name="connsiteX3" fmla="*/ 2872 w 16351"/>
                    <a:gd name="connsiteY3" fmla="*/ 2048 h 15543"/>
                    <a:gd name="connsiteX4" fmla="*/ 1278 w 16351"/>
                    <a:gd name="connsiteY4" fmla="*/ 12349 h 15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51" h="15543">
                      <a:moveTo>
                        <a:pt x="1278" y="12349"/>
                      </a:moveTo>
                      <a:cubicBezTo>
                        <a:pt x="4267" y="15716"/>
                        <a:pt x="7656" y="16707"/>
                        <a:pt x="11642" y="13933"/>
                      </a:cubicBezTo>
                      <a:cubicBezTo>
                        <a:pt x="15230" y="11556"/>
                        <a:pt x="17622" y="7595"/>
                        <a:pt x="15629" y="4029"/>
                      </a:cubicBezTo>
                      <a:cubicBezTo>
                        <a:pt x="12838" y="-725"/>
                        <a:pt x="7457" y="-1121"/>
                        <a:pt x="2872" y="2048"/>
                      </a:cubicBezTo>
                      <a:cubicBezTo>
                        <a:pt x="-516" y="4425"/>
                        <a:pt x="-716" y="8585"/>
                        <a:pt x="1278" y="123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60" name="Freeform 3169">
                  <a:extLst>
                    <a:ext uri="{FF2B5EF4-FFF2-40B4-BE49-F238E27FC236}">
                      <a16:creationId xmlns:a16="http://schemas.microsoft.com/office/drawing/2014/main" id="{FFFB85A7-36DF-15DE-C095-E9C2455BFBBE}"/>
                    </a:ext>
                  </a:extLst>
                </p:cNvPr>
                <p:cNvSpPr/>
                <p:nvPr/>
              </p:nvSpPr>
              <p:spPr>
                <a:xfrm>
                  <a:off x="486511" y="5362244"/>
                  <a:ext cx="16322" cy="15495"/>
                </a:xfrm>
                <a:custGeom>
                  <a:avLst/>
                  <a:gdLst>
                    <a:gd name="connsiteX0" fmla="*/ 13177 w 16322"/>
                    <a:gd name="connsiteY0" fmla="*/ 1598 h 15495"/>
                    <a:gd name="connsiteX1" fmla="*/ 2812 w 16322"/>
                    <a:gd name="connsiteY1" fmla="*/ 2985 h 15495"/>
                    <a:gd name="connsiteX2" fmla="*/ 2014 w 16322"/>
                    <a:gd name="connsiteY2" fmla="*/ 13484 h 15495"/>
                    <a:gd name="connsiteX3" fmla="*/ 12379 w 16322"/>
                    <a:gd name="connsiteY3" fmla="*/ 13484 h 15495"/>
                    <a:gd name="connsiteX4" fmla="*/ 13177 w 16322"/>
                    <a:gd name="connsiteY4" fmla="*/ 1598 h 15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22" h="15495">
                      <a:moveTo>
                        <a:pt x="13177" y="1598"/>
                      </a:moveTo>
                      <a:cubicBezTo>
                        <a:pt x="9589" y="-1373"/>
                        <a:pt x="6001" y="212"/>
                        <a:pt x="2812" y="2985"/>
                      </a:cubicBezTo>
                      <a:cubicBezTo>
                        <a:pt x="-577" y="6154"/>
                        <a:pt x="-976" y="9522"/>
                        <a:pt x="2014" y="13484"/>
                      </a:cubicBezTo>
                      <a:cubicBezTo>
                        <a:pt x="5004" y="16455"/>
                        <a:pt x="9190" y="15861"/>
                        <a:pt x="12379" y="13484"/>
                      </a:cubicBezTo>
                      <a:cubicBezTo>
                        <a:pt x="16964" y="10116"/>
                        <a:pt x="17960" y="5560"/>
                        <a:pt x="13177" y="15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61" name="Freeform 3170">
                  <a:extLst>
                    <a:ext uri="{FF2B5EF4-FFF2-40B4-BE49-F238E27FC236}">
                      <a16:creationId xmlns:a16="http://schemas.microsoft.com/office/drawing/2014/main" id="{E113BD51-943A-6C9D-8DBC-88C69588D947}"/>
                    </a:ext>
                  </a:extLst>
                </p:cNvPr>
                <p:cNvSpPr/>
                <p:nvPr/>
              </p:nvSpPr>
              <p:spPr>
                <a:xfrm>
                  <a:off x="673138" y="5467858"/>
                  <a:ext cx="30358" cy="33160"/>
                </a:xfrm>
                <a:custGeom>
                  <a:avLst/>
                  <a:gdLst>
                    <a:gd name="connsiteX0" fmla="*/ 13717 w 30358"/>
                    <a:gd name="connsiteY0" fmla="*/ 30487 h 33160"/>
                    <a:gd name="connsiteX1" fmla="*/ 16707 w 30358"/>
                    <a:gd name="connsiteY1" fmla="*/ 26723 h 33160"/>
                    <a:gd name="connsiteX2" fmla="*/ 27869 w 30358"/>
                    <a:gd name="connsiteY2" fmla="*/ 18205 h 33160"/>
                    <a:gd name="connsiteX3" fmla="*/ 25477 w 30358"/>
                    <a:gd name="connsiteY3" fmla="*/ 1962 h 33160"/>
                    <a:gd name="connsiteX4" fmla="*/ 13119 w 30358"/>
                    <a:gd name="connsiteY4" fmla="*/ 6122 h 33160"/>
                    <a:gd name="connsiteX5" fmla="*/ 10727 w 30358"/>
                    <a:gd name="connsiteY5" fmla="*/ 10480 h 33160"/>
                    <a:gd name="connsiteX6" fmla="*/ 5943 w 30358"/>
                    <a:gd name="connsiteY6" fmla="*/ 18007 h 33160"/>
                    <a:gd name="connsiteX7" fmla="*/ 3352 w 30358"/>
                    <a:gd name="connsiteY7" fmla="*/ 19988 h 33160"/>
                    <a:gd name="connsiteX8" fmla="*/ 1159 w 30358"/>
                    <a:gd name="connsiteY8" fmla="*/ 29892 h 33160"/>
                    <a:gd name="connsiteX9" fmla="*/ 13717 w 30358"/>
                    <a:gd name="connsiteY9" fmla="*/ 30487 h 331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0358" h="33160">
                      <a:moveTo>
                        <a:pt x="13717" y="30487"/>
                      </a:moveTo>
                      <a:cubicBezTo>
                        <a:pt x="15112" y="29298"/>
                        <a:pt x="16109" y="28110"/>
                        <a:pt x="16707" y="26723"/>
                      </a:cubicBezTo>
                      <a:cubicBezTo>
                        <a:pt x="20693" y="26921"/>
                        <a:pt x="24281" y="25138"/>
                        <a:pt x="27869" y="18205"/>
                      </a:cubicBezTo>
                      <a:cubicBezTo>
                        <a:pt x="32852" y="8697"/>
                        <a:pt x="29463" y="5131"/>
                        <a:pt x="25477" y="1962"/>
                      </a:cubicBezTo>
                      <a:cubicBezTo>
                        <a:pt x="21889" y="-811"/>
                        <a:pt x="17703" y="-1604"/>
                        <a:pt x="13119" y="6122"/>
                      </a:cubicBezTo>
                      <a:cubicBezTo>
                        <a:pt x="12122" y="7707"/>
                        <a:pt x="11325" y="9093"/>
                        <a:pt x="10727" y="10480"/>
                      </a:cubicBezTo>
                      <a:cubicBezTo>
                        <a:pt x="7737" y="12659"/>
                        <a:pt x="6342" y="15036"/>
                        <a:pt x="5943" y="18007"/>
                      </a:cubicBezTo>
                      <a:cubicBezTo>
                        <a:pt x="4946" y="18601"/>
                        <a:pt x="4149" y="19196"/>
                        <a:pt x="3352" y="19988"/>
                      </a:cubicBezTo>
                      <a:cubicBezTo>
                        <a:pt x="362" y="22761"/>
                        <a:pt x="-1233" y="26327"/>
                        <a:pt x="1159" y="29892"/>
                      </a:cubicBezTo>
                      <a:cubicBezTo>
                        <a:pt x="4348" y="34448"/>
                        <a:pt x="8734" y="33854"/>
                        <a:pt x="13717" y="304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62" name="Freeform 3171">
                  <a:extLst>
                    <a:ext uri="{FF2B5EF4-FFF2-40B4-BE49-F238E27FC236}">
                      <a16:creationId xmlns:a16="http://schemas.microsoft.com/office/drawing/2014/main" id="{C13FEF01-BC15-B35B-B47F-EAA48BB69DF0}"/>
                    </a:ext>
                  </a:extLst>
                </p:cNvPr>
                <p:cNvSpPr/>
                <p:nvPr/>
              </p:nvSpPr>
              <p:spPr>
                <a:xfrm>
                  <a:off x="432060" y="5091741"/>
                  <a:ext cx="17780" cy="16527"/>
                </a:xfrm>
                <a:custGeom>
                  <a:avLst/>
                  <a:gdLst>
                    <a:gd name="connsiteX0" fmla="*/ 5636 w 17780"/>
                    <a:gd name="connsiteY0" fmla="*/ 1513 h 16527"/>
                    <a:gd name="connsiteX1" fmla="*/ 853 w 17780"/>
                    <a:gd name="connsiteY1" fmla="*/ 13201 h 16527"/>
                    <a:gd name="connsiteX2" fmla="*/ 10620 w 17780"/>
                    <a:gd name="connsiteY2" fmla="*/ 15776 h 16527"/>
                    <a:gd name="connsiteX3" fmla="*/ 17197 w 17780"/>
                    <a:gd name="connsiteY3" fmla="*/ 4881 h 16527"/>
                    <a:gd name="connsiteX4" fmla="*/ 5636 w 17780"/>
                    <a:gd name="connsiteY4" fmla="*/ 1513 h 165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80" h="16527">
                      <a:moveTo>
                        <a:pt x="5636" y="1513"/>
                      </a:moveTo>
                      <a:cubicBezTo>
                        <a:pt x="853" y="4088"/>
                        <a:pt x="-1340" y="8248"/>
                        <a:pt x="853" y="13201"/>
                      </a:cubicBezTo>
                      <a:cubicBezTo>
                        <a:pt x="2647" y="17162"/>
                        <a:pt x="6633" y="16964"/>
                        <a:pt x="10620" y="15776"/>
                      </a:cubicBezTo>
                      <a:cubicBezTo>
                        <a:pt x="15005" y="13201"/>
                        <a:pt x="19390" y="10229"/>
                        <a:pt x="17197" y="4881"/>
                      </a:cubicBezTo>
                      <a:cubicBezTo>
                        <a:pt x="15403" y="-269"/>
                        <a:pt x="10819" y="-1260"/>
                        <a:pt x="5636" y="15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63" name="Freeform 3172">
                  <a:extLst>
                    <a:ext uri="{FF2B5EF4-FFF2-40B4-BE49-F238E27FC236}">
                      <a16:creationId xmlns:a16="http://schemas.microsoft.com/office/drawing/2014/main" id="{2D0258B2-9817-4AB1-E61B-5B0281B4EF83}"/>
                    </a:ext>
                  </a:extLst>
                </p:cNvPr>
                <p:cNvSpPr/>
                <p:nvPr/>
              </p:nvSpPr>
              <p:spPr>
                <a:xfrm>
                  <a:off x="369727" y="4916142"/>
                  <a:ext cx="27525" cy="19904"/>
                </a:xfrm>
                <a:custGeom>
                  <a:avLst/>
                  <a:gdLst>
                    <a:gd name="connsiteX0" fmla="*/ 5980 w 27525"/>
                    <a:gd name="connsiteY0" fmla="*/ 14284 h 19904"/>
                    <a:gd name="connsiteX1" fmla="*/ 7574 w 27525"/>
                    <a:gd name="connsiteY1" fmla="*/ 13491 h 19904"/>
                    <a:gd name="connsiteX2" fmla="*/ 7574 w 27525"/>
                    <a:gd name="connsiteY2" fmla="*/ 13491 h 19904"/>
                    <a:gd name="connsiteX3" fmla="*/ 19534 w 27525"/>
                    <a:gd name="connsiteY3" fmla="*/ 19434 h 19904"/>
                    <a:gd name="connsiteX4" fmla="*/ 27507 w 27525"/>
                    <a:gd name="connsiteY4" fmla="*/ 6360 h 19904"/>
                    <a:gd name="connsiteX5" fmla="*/ 15547 w 27525"/>
                    <a:gd name="connsiteY5" fmla="*/ 1012 h 19904"/>
                    <a:gd name="connsiteX6" fmla="*/ 10166 w 27525"/>
                    <a:gd name="connsiteY6" fmla="*/ 3587 h 19904"/>
                    <a:gd name="connsiteX7" fmla="*/ 2791 w 27525"/>
                    <a:gd name="connsiteY7" fmla="*/ 21 h 19904"/>
                    <a:gd name="connsiteX8" fmla="*/ 0 w 27525"/>
                    <a:gd name="connsiteY8" fmla="*/ 14878 h 19904"/>
                    <a:gd name="connsiteX9" fmla="*/ 5980 w 27525"/>
                    <a:gd name="connsiteY9" fmla="*/ 14284 h 199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525" h="19904">
                      <a:moveTo>
                        <a:pt x="5980" y="14284"/>
                      </a:moveTo>
                      <a:cubicBezTo>
                        <a:pt x="6578" y="14085"/>
                        <a:pt x="6976" y="13887"/>
                        <a:pt x="7574" y="13491"/>
                      </a:cubicBezTo>
                      <a:cubicBezTo>
                        <a:pt x="7574" y="13491"/>
                        <a:pt x="7574" y="13491"/>
                        <a:pt x="7574" y="13491"/>
                      </a:cubicBezTo>
                      <a:cubicBezTo>
                        <a:pt x="9169" y="17651"/>
                        <a:pt x="12558" y="21217"/>
                        <a:pt x="19534" y="19434"/>
                      </a:cubicBezTo>
                      <a:cubicBezTo>
                        <a:pt x="28304" y="17057"/>
                        <a:pt x="27507" y="11312"/>
                        <a:pt x="27507" y="6360"/>
                      </a:cubicBezTo>
                      <a:cubicBezTo>
                        <a:pt x="26112" y="1606"/>
                        <a:pt x="22325" y="-969"/>
                        <a:pt x="15547" y="1012"/>
                      </a:cubicBezTo>
                      <a:cubicBezTo>
                        <a:pt x="13355" y="1606"/>
                        <a:pt x="11561" y="2596"/>
                        <a:pt x="10166" y="3587"/>
                      </a:cubicBezTo>
                      <a:cubicBezTo>
                        <a:pt x="8571" y="1012"/>
                        <a:pt x="5980" y="-177"/>
                        <a:pt x="2791" y="21"/>
                      </a:cubicBezTo>
                      <a:cubicBezTo>
                        <a:pt x="1794" y="4973"/>
                        <a:pt x="997" y="9926"/>
                        <a:pt x="0" y="14878"/>
                      </a:cubicBezTo>
                      <a:cubicBezTo>
                        <a:pt x="1794" y="15076"/>
                        <a:pt x="3787" y="15076"/>
                        <a:pt x="5980" y="142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64" name="Freeform 3173">
                  <a:extLst>
                    <a:ext uri="{FF2B5EF4-FFF2-40B4-BE49-F238E27FC236}">
                      <a16:creationId xmlns:a16="http://schemas.microsoft.com/office/drawing/2014/main" id="{C3442D20-2E70-EBDE-6BC2-B13C5D913F00}"/>
                    </a:ext>
                  </a:extLst>
                </p:cNvPr>
                <p:cNvSpPr/>
                <p:nvPr/>
              </p:nvSpPr>
              <p:spPr>
                <a:xfrm>
                  <a:off x="507943" y="5244485"/>
                  <a:ext cx="43869" cy="25839"/>
                </a:xfrm>
                <a:custGeom>
                  <a:avLst/>
                  <a:gdLst>
                    <a:gd name="connsiteX0" fmla="*/ 11876 w 43869"/>
                    <a:gd name="connsiteY0" fmla="*/ 22889 h 25839"/>
                    <a:gd name="connsiteX1" fmla="*/ 24633 w 43869"/>
                    <a:gd name="connsiteY1" fmla="*/ 23285 h 25839"/>
                    <a:gd name="connsiteX2" fmla="*/ 30613 w 43869"/>
                    <a:gd name="connsiteY2" fmla="*/ 16946 h 25839"/>
                    <a:gd name="connsiteX3" fmla="*/ 38586 w 43869"/>
                    <a:gd name="connsiteY3" fmla="*/ 16352 h 25839"/>
                    <a:gd name="connsiteX4" fmla="*/ 43370 w 43869"/>
                    <a:gd name="connsiteY4" fmla="*/ 6844 h 25839"/>
                    <a:gd name="connsiteX5" fmla="*/ 31610 w 43869"/>
                    <a:gd name="connsiteY5" fmla="*/ 3872 h 25839"/>
                    <a:gd name="connsiteX6" fmla="*/ 26626 w 43869"/>
                    <a:gd name="connsiteY6" fmla="*/ 9617 h 25839"/>
                    <a:gd name="connsiteX7" fmla="*/ 17059 w 43869"/>
                    <a:gd name="connsiteY7" fmla="*/ 11004 h 25839"/>
                    <a:gd name="connsiteX8" fmla="*/ 16859 w 43869"/>
                    <a:gd name="connsiteY8" fmla="*/ 11202 h 25839"/>
                    <a:gd name="connsiteX9" fmla="*/ 15664 w 43869"/>
                    <a:gd name="connsiteY9" fmla="*/ 307 h 25839"/>
                    <a:gd name="connsiteX10" fmla="*/ 1910 w 43869"/>
                    <a:gd name="connsiteY10" fmla="*/ 7438 h 25839"/>
                    <a:gd name="connsiteX11" fmla="*/ 3704 w 43869"/>
                    <a:gd name="connsiteY11" fmla="*/ 21502 h 25839"/>
                    <a:gd name="connsiteX12" fmla="*/ 11079 w 43869"/>
                    <a:gd name="connsiteY12" fmla="*/ 19125 h 25839"/>
                    <a:gd name="connsiteX13" fmla="*/ 11876 w 43869"/>
                    <a:gd name="connsiteY13" fmla="*/ 22889 h 258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3869" h="25839">
                      <a:moveTo>
                        <a:pt x="11876" y="22889"/>
                      </a:moveTo>
                      <a:cubicBezTo>
                        <a:pt x="14468" y="27247"/>
                        <a:pt x="20049" y="26256"/>
                        <a:pt x="24633" y="23285"/>
                      </a:cubicBezTo>
                      <a:cubicBezTo>
                        <a:pt x="27424" y="21502"/>
                        <a:pt x="29616" y="19521"/>
                        <a:pt x="30613" y="16946"/>
                      </a:cubicBezTo>
                      <a:cubicBezTo>
                        <a:pt x="32806" y="17937"/>
                        <a:pt x="35795" y="17540"/>
                        <a:pt x="38586" y="16352"/>
                      </a:cubicBezTo>
                      <a:cubicBezTo>
                        <a:pt x="42573" y="13975"/>
                        <a:pt x="44965" y="10806"/>
                        <a:pt x="43370" y="6844"/>
                      </a:cubicBezTo>
                      <a:cubicBezTo>
                        <a:pt x="41377" y="1495"/>
                        <a:pt x="36792" y="1099"/>
                        <a:pt x="31610" y="3872"/>
                      </a:cubicBezTo>
                      <a:cubicBezTo>
                        <a:pt x="29018" y="5259"/>
                        <a:pt x="27224" y="7240"/>
                        <a:pt x="26626" y="9617"/>
                      </a:cubicBezTo>
                      <a:cubicBezTo>
                        <a:pt x="23836" y="8627"/>
                        <a:pt x="20248" y="9221"/>
                        <a:pt x="17059" y="11004"/>
                      </a:cubicBezTo>
                      <a:cubicBezTo>
                        <a:pt x="17059" y="11004"/>
                        <a:pt x="16859" y="11004"/>
                        <a:pt x="16859" y="11202"/>
                      </a:cubicBezTo>
                      <a:cubicBezTo>
                        <a:pt x="19451" y="5853"/>
                        <a:pt x="17457" y="2882"/>
                        <a:pt x="15664" y="307"/>
                      </a:cubicBezTo>
                      <a:cubicBezTo>
                        <a:pt x="10481" y="-287"/>
                        <a:pt x="5498" y="-882"/>
                        <a:pt x="1910" y="7438"/>
                      </a:cubicBezTo>
                      <a:cubicBezTo>
                        <a:pt x="-881" y="13777"/>
                        <a:pt x="-881" y="19918"/>
                        <a:pt x="3704" y="21502"/>
                      </a:cubicBezTo>
                      <a:cubicBezTo>
                        <a:pt x="6096" y="22295"/>
                        <a:pt x="8687" y="21304"/>
                        <a:pt x="11079" y="19125"/>
                      </a:cubicBezTo>
                      <a:cubicBezTo>
                        <a:pt x="10880" y="20314"/>
                        <a:pt x="11079" y="21700"/>
                        <a:pt x="11876" y="228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65" name="Freeform 3174">
                  <a:extLst>
                    <a:ext uri="{FF2B5EF4-FFF2-40B4-BE49-F238E27FC236}">
                      <a16:creationId xmlns:a16="http://schemas.microsoft.com/office/drawing/2014/main" id="{2937D024-886D-DA13-316A-E920F8857DCC}"/>
                    </a:ext>
                  </a:extLst>
                </p:cNvPr>
                <p:cNvSpPr/>
                <p:nvPr/>
              </p:nvSpPr>
              <p:spPr>
                <a:xfrm>
                  <a:off x="500923" y="5171257"/>
                  <a:ext cx="16165" cy="15392"/>
                </a:xfrm>
                <a:custGeom>
                  <a:avLst/>
                  <a:gdLst>
                    <a:gd name="connsiteX0" fmla="*/ 10724 w 16165"/>
                    <a:gd name="connsiteY0" fmla="*/ 14306 h 15392"/>
                    <a:gd name="connsiteX1" fmla="*/ 15508 w 16165"/>
                    <a:gd name="connsiteY1" fmla="*/ 3213 h 15392"/>
                    <a:gd name="connsiteX2" fmla="*/ 5541 w 16165"/>
                    <a:gd name="connsiteY2" fmla="*/ 1034 h 15392"/>
                    <a:gd name="connsiteX3" fmla="*/ 957 w 16165"/>
                    <a:gd name="connsiteY3" fmla="*/ 12523 h 15392"/>
                    <a:gd name="connsiteX4" fmla="*/ 10724 w 16165"/>
                    <a:gd name="connsiteY4" fmla="*/ 14306 h 153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65" h="15392">
                      <a:moveTo>
                        <a:pt x="10724" y="14306"/>
                      </a:moveTo>
                      <a:cubicBezTo>
                        <a:pt x="15906" y="11929"/>
                        <a:pt x="17102" y="7769"/>
                        <a:pt x="15508" y="3213"/>
                      </a:cubicBezTo>
                      <a:cubicBezTo>
                        <a:pt x="12917" y="-352"/>
                        <a:pt x="9329" y="-749"/>
                        <a:pt x="5541" y="1034"/>
                      </a:cubicBezTo>
                      <a:cubicBezTo>
                        <a:pt x="359" y="3411"/>
                        <a:pt x="-1236" y="7967"/>
                        <a:pt x="957" y="12523"/>
                      </a:cubicBezTo>
                      <a:cubicBezTo>
                        <a:pt x="2751" y="16089"/>
                        <a:pt x="6937" y="15891"/>
                        <a:pt x="10724" y="143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66" name="Freeform 3175">
                  <a:extLst>
                    <a:ext uri="{FF2B5EF4-FFF2-40B4-BE49-F238E27FC236}">
                      <a16:creationId xmlns:a16="http://schemas.microsoft.com/office/drawing/2014/main" id="{B4865597-8F26-8E1F-7C27-320E542EA1CF}"/>
                    </a:ext>
                  </a:extLst>
                </p:cNvPr>
                <p:cNvSpPr/>
                <p:nvPr/>
              </p:nvSpPr>
              <p:spPr>
                <a:xfrm>
                  <a:off x="399426" y="5419317"/>
                  <a:ext cx="17342" cy="16266"/>
                </a:xfrm>
                <a:custGeom>
                  <a:avLst/>
                  <a:gdLst>
                    <a:gd name="connsiteX0" fmla="*/ 3189 w 17342"/>
                    <a:gd name="connsiteY0" fmla="*/ 1377 h 16266"/>
                    <a:gd name="connsiteX1" fmla="*/ 0 w 17342"/>
                    <a:gd name="connsiteY1" fmla="*/ 4348 h 16266"/>
                    <a:gd name="connsiteX2" fmla="*/ 2990 w 17342"/>
                    <a:gd name="connsiteY2" fmla="*/ 14253 h 16266"/>
                    <a:gd name="connsiteX3" fmla="*/ 13754 w 17342"/>
                    <a:gd name="connsiteY3" fmla="*/ 15243 h 16266"/>
                    <a:gd name="connsiteX4" fmla="*/ 16145 w 17342"/>
                    <a:gd name="connsiteY4" fmla="*/ 4744 h 16266"/>
                    <a:gd name="connsiteX5" fmla="*/ 3189 w 17342"/>
                    <a:gd name="connsiteY5" fmla="*/ 1377 h 162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342" h="16266">
                      <a:moveTo>
                        <a:pt x="3189" y="1377"/>
                      </a:moveTo>
                      <a:cubicBezTo>
                        <a:pt x="1595" y="2169"/>
                        <a:pt x="598" y="3160"/>
                        <a:pt x="0" y="4348"/>
                      </a:cubicBezTo>
                      <a:cubicBezTo>
                        <a:pt x="997" y="7716"/>
                        <a:pt x="1993" y="10885"/>
                        <a:pt x="2990" y="14253"/>
                      </a:cubicBezTo>
                      <a:cubicBezTo>
                        <a:pt x="5980" y="16630"/>
                        <a:pt x="9767" y="16828"/>
                        <a:pt x="13754" y="15243"/>
                      </a:cubicBezTo>
                      <a:cubicBezTo>
                        <a:pt x="17142" y="12272"/>
                        <a:pt x="18537" y="8706"/>
                        <a:pt x="16145" y="4744"/>
                      </a:cubicBezTo>
                      <a:cubicBezTo>
                        <a:pt x="13156" y="-208"/>
                        <a:pt x="8172" y="-1198"/>
                        <a:pt x="3189" y="137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67" name="Freeform 3176">
                  <a:extLst>
                    <a:ext uri="{FF2B5EF4-FFF2-40B4-BE49-F238E27FC236}">
                      <a16:creationId xmlns:a16="http://schemas.microsoft.com/office/drawing/2014/main" id="{3D033324-E095-7352-A5D3-2AC5E6A5DC29}"/>
                    </a:ext>
                  </a:extLst>
                </p:cNvPr>
                <p:cNvSpPr/>
                <p:nvPr/>
              </p:nvSpPr>
              <p:spPr>
                <a:xfrm>
                  <a:off x="575211" y="5282567"/>
                  <a:ext cx="29523" cy="21877"/>
                </a:xfrm>
                <a:custGeom>
                  <a:avLst/>
                  <a:gdLst>
                    <a:gd name="connsiteX0" fmla="*/ 13775 w 29523"/>
                    <a:gd name="connsiteY0" fmla="*/ 19274 h 21877"/>
                    <a:gd name="connsiteX1" fmla="*/ 14174 w 29523"/>
                    <a:gd name="connsiteY1" fmla="*/ 18878 h 21877"/>
                    <a:gd name="connsiteX2" fmla="*/ 16765 w 29523"/>
                    <a:gd name="connsiteY2" fmla="*/ 19868 h 21877"/>
                    <a:gd name="connsiteX3" fmla="*/ 27927 w 29523"/>
                    <a:gd name="connsiteY3" fmla="*/ 11350 h 21877"/>
                    <a:gd name="connsiteX4" fmla="*/ 26332 w 29523"/>
                    <a:gd name="connsiteY4" fmla="*/ 59 h 21877"/>
                    <a:gd name="connsiteX5" fmla="*/ 15369 w 29523"/>
                    <a:gd name="connsiteY5" fmla="*/ 8775 h 21877"/>
                    <a:gd name="connsiteX6" fmla="*/ 15170 w 29523"/>
                    <a:gd name="connsiteY6" fmla="*/ 9171 h 21877"/>
                    <a:gd name="connsiteX7" fmla="*/ 3211 w 29523"/>
                    <a:gd name="connsiteY7" fmla="*/ 9369 h 21877"/>
                    <a:gd name="connsiteX8" fmla="*/ 1616 w 29523"/>
                    <a:gd name="connsiteY8" fmla="*/ 18679 h 21877"/>
                    <a:gd name="connsiteX9" fmla="*/ 13775 w 29523"/>
                    <a:gd name="connsiteY9" fmla="*/ 19274 h 218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9523" h="21877">
                      <a:moveTo>
                        <a:pt x="13775" y="19274"/>
                      </a:moveTo>
                      <a:cubicBezTo>
                        <a:pt x="13974" y="19076"/>
                        <a:pt x="14174" y="19076"/>
                        <a:pt x="14174" y="18878"/>
                      </a:cubicBezTo>
                      <a:cubicBezTo>
                        <a:pt x="14771" y="19472"/>
                        <a:pt x="15569" y="19868"/>
                        <a:pt x="16765" y="19868"/>
                      </a:cubicBezTo>
                      <a:cubicBezTo>
                        <a:pt x="20751" y="20264"/>
                        <a:pt x="24738" y="16897"/>
                        <a:pt x="27927" y="11350"/>
                      </a:cubicBezTo>
                      <a:cubicBezTo>
                        <a:pt x="29721" y="5804"/>
                        <a:pt x="30917" y="653"/>
                        <a:pt x="26332" y="59"/>
                      </a:cubicBezTo>
                      <a:cubicBezTo>
                        <a:pt x="22147" y="-535"/>
                        <a:pt x="18160" y="3427"/>
                        <a:pt x="15369" y="8775"/>
                      </a:cubicBezTo>
                      <a:cubicBezTo>
                        <a:pt x="15369" y="8973"/>
                        <a:pt x="15170" y="8973"/>
                        <a:pt x="15170" y="9171"/>
                      </a:cubicBezTo>
                      <a:cubicBezTo>
                        <a:pt x="11582" y="6596"/>
                        <a:pt x="7396" y="6398"/>
                        <a:pt x="3211" y="9369"/>
                      </a:cubicBezTo>
                      <a:cubicBezTo>
                        <a:pt x="-975" y="12142"/>
                        <a:pt x="-577" y="16104"/>
                        <a:pt x="1616" y="18679"/>
                      </a:cubicBezTo>
                      <a:cubicBezTo>
                        <a:pt x="4606" y="22839"/>
                        <a:pt x="9190" y="22839"/>
                        <a:pt x="13775" y="1927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68" name="Freeform 3177">
                  <a:extLst>
                    <a:ext uri="{FF2B5EF4-FFF2-40B4-BE49-F238E27FC236}">
                      <a16:creationId xmlns:a16="http://schemas.microsoft.com/office/drawing/2014/main" id="{FF89E793-20B2-A48E-5C3D-3CDDE8266DFB}"/>
                    </a:ext>
                  </a:extLst>
                </p:cNvPr>
                <p:cNvSpPr/>
                <p:nvPr/>
              </p:nvSpPr>
              <p:spPr>
                <a:xfrm>
                  <a:off x="566125" y="5393299"/>
                  <a:ext cx="16046" cy="15264"/>
                </a:xfrm>
                <a:custGeom>
                  <a:avLst/>
                  <a:gdLst>
                    <a:gd name="connsiteX0" fmla="*/ 12695 w 16046"/>
                    <a:gd name="connsiteY0" fmla="*/ 13727 h 15264"/>
                    <a:gd name="connsiteX1" fmla="*/ 14887 w 16046"/>
                    <a:gd name="connsiteY1" fmla="*/ 3624 h 15264"/>
                    <a:gd name="connsiteX2" fmla="*/ 4722 w 16046"/>
                    <a:gd name="connsiteY2" fmla="*/ 1049 h 15264"/>
                    <a:gd name="connsiteX3" fmla="*/ 2130 w 16046"/>
                    <a:gd name="connsiteY3" fmla="*/ 12935 h 15264"/>
                    <a:gd name="connsiteX4" fmla="*/ 12695 w 16046"/>
                    <a:gd name="connsiteY4" fmla="*/ 13727 h 15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46" h="15264">
                      <a:moveTo>
                        <a:pt x="12695" y="13727"/>
                      </a:moveTo>
                      <a:cubicBezTo>
                        <a:pt x="15685" y="10756"/>
                        <a:pt x="17279" y="7190"/>
                        <a:pt x="14887" y="3624"/>
                      </a:cubicBezTo>
                      <a:cubicBezTo>
                        <a:pt x="12695" y="257"/>
                        <a:pt x="8509" y="-1130"/>
                        <a:pt x="4722" y="1049"/>
                      </a:cubicBezTo>
                      <a:cubicBezTo>
                        <a:pt x="-461" y="3823"/>
                        <a:pt x="-1457" y="8577"/>
                        <a:pt x="2130" y="12935"/>
                      </a:cubicBezTo>
                      <a:cubicBezTo>
                        <a:pt x="4921" y="16104"/>
                        <a:pt x="8908" y="15708"/>
                        <a:pt x="12695" y="137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69" name="Freeform 3178">
                  <a:extLst>
                    <a:ext uri="{FF2B5EF4-FFF2-40B4-BE49-F238E27FC236}">
                      <a16:creationId xmlns:a16="http://schemas.microsoft.com/office/drawing/2014/main" id="{36A7CF8A-ECDF-59A7-3430-8D5AC5A99E92}"/>
                    </a:ext>
                  </a:extLst>
                </p:cNvPr>
                <p:cNvSpPr/>
                <p:nvPr/>
              </p:nvSpPr>
              <p:spPr>
                <a:xfrm>
                  <a:off x="589306" y="5424264"/>
                  <a:ext cx="16787" cy="16218"/>
                </a:xfrm>
                <a:custGeom>
                  <a:avLst/>
                  <a:gdLst>
                    <a:gd name="connsiteX0" fmla="*/ 13234 w 16787"/>
                    <a:gd name="connsiteY0" fmla="*/ 13862 h 16218"/>
                    <a:gd name="connsiteX1" fmla="*/ 14230 w 16787"/>
                    <a:gd name="connsiteY1" fmla="*/ 1580 h 16218"/>
                    <a:gd name="connsiteX2" fmla="*/ 3666 w 16787"/>
                    <a:gd name="connsiteY2" fmla="*/ 2373 h 16218"/>
                    <a:gd name="connsiteX3" fmla="*/ 2669 w 16787"/>
                    <a:gd name="connsiteY3" fmla="*/ 14456 h 16218"/>
                    <a:gd name="connsiteX4" fmla="*/ 13234 w 16787"/>
                    <a:gd name="connsiteY4" fmla="*/ 13862 h 16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787" h="16218">
                      <a:moveTo>
                        <a:pt x="13234" y="13862"/>
                      </a:moveTo>
                      <a:cubicBezTo>
                        <a:pt x="17021" y="9900"/>
                        <a:pt x="18416" y="5344"/>
                        <a:pt x="14230" y="1580"/>
                      </a:cubicBezTo>
                      <a:cubicBezTo>
                        <a:pt x="11241" y="-995"/>
                        <a:pt x="6656" y="-203"/>
                        <a:pt x="3666" y="2373"/>
                      </a:cubicBezTo>
                      <a:cubicBezTo>
                        <a:pt x="-719" y="5938"/>
                        <a:pt x="-1317" y="10692"/>
                        <a:pt x="2669" y="14456"/>
                      </a:cubicBezTo>
                      <a:cubicBezTo>
                        <a:pt x="5659" y="17427"/>
                        <a:pt x="9646" y="16239"/>
                        <a:pt x="13234" y="138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70" name="Freeform 3179">
                  <a:extLst>
                    <a:ext uri="{FF2B5EF4-FFF2-40B4-BE49-F238E27FC236}">
                      <a16:creationId xmlns:a16="http://schemas.microsoft.com/office/drawing/2014/main" id="{F5CD51A3-3B68-AB4F-E395-83CB291EC58C}"/>
                    </a:ext>
                  </a:extLst>
                </p:cNvPr>
                <p:cNvSpPr/>
                <p:nvPr/>
              </p:nvSpPr>
              <p:spPr>
                <a:xfrm>
                  <a:off x="387673" y="5136510"/>
                  <a:ext cx="17233" cy="14684"/>
                </a:xfrm>
                <a:custGeom>
                  <a:avLst/>
                  <a:gdLst>
                    <a:gd name="connsiteX0" fmla="*/ 1787 w 17233"/>
                    <a:gd name="connsiteY0" fmla="*/ 12209 h 14684"/>
                    <a:gd name="connsiteX1" fmla="*/ 12551 w 17233"/>
                    <a:gd name="connsiteY1" fmla="*/ 13001 h 14684"/>
                    <a:gd name="connsiteX2" fmla="*/ 16537 w 17233"/>
                    <a:gd name="connsiteY2" fmla="*/ 3493 h 14684"/>
                    <a:gd name="connsiteX3" fmla="*/ 6372 w 17233"/>
                    <a:gd name="connsiteY3" fmla="*/ 918 h 14684"/>
                    <a:gd name="connsiteX4" fmla="*/ 1787 w 17233"/>
                    <a:gd name="connsiteY4" fmla="*/ 12209 h 14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233" h="14684">
                      <a:moveTo>
                        <a:pt x="1787" y="12209"/>
                      </a:moveTo>
                      <a:cubicBezTo>
                        <a:pt x="4378" y="15774"/>
                        <a:pt x="8764" y="14982"/>
                        <a:pt x="12551" y="13001"/>
                      </a:cubicBezTo>
                      <a:cubicBezTo>
                        <a:pt x="16537" y="10822"/>
                        <a:pt x="18331" y="7851"/>
                        <a:pt x="16537" y="3493"/>
                      </a:cubicBezTo>
                      <a:cubicBezTo>
                        <a:pt x="13946" y="-73"/>
                        <a:pt x="10358" y="-865"/>
                        <a:pt x="6372" y="918"/>
                      </a:cubicBezTo>
                      <a:cubicBezTo>
                        <a:pt x="990" y="3295"/>
                        <a:pt x="-2199" y="7058"/>
                        <a:pt x="1787" y="122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71" name="Freeform 3180">
                  <a:extLst>
                    <a:ext uri="{FF2B5EF4-FFF2-40B4-BE49-F238E27FC236}">
                      <a16:creationId xmlns:a16="http://schemas.microsoft.com/office/drawing/2014/main" id="{0FAD5651-48A4-3CF5-4925-10314DC5F516}"/>
                    </a:ext>
                  </a:extLst>
                </p:cNvPr>
                <p:cNvSpPr/>
                <p:nvPr/>
              </p:nvSpPr>
              <p:spPr>
                <a:xfrm>
                  <a:off x="708705" y="5622416"/>
                  <a:ext cx="15797" cy="15430"/>
                </a:xfrm>
                <a:custGeom>
                  <a:avLst/>
                  <a:gdLst>
                    <a:gd name="connsiteX0" fmla="*/ 3663 w 15797"/>
                    <a:gd name="connsiteY0" fmla="*/ 14194 h 15430"/>
                    <a:gd name="connsiteX1" fmla="*/ 13829 w 15797"/>
                    <a:gd name="connsiteY1" fmla="*/ 11817 h 15430"/>
                    <a:gd name="connsiteX2" fmla="*/ 13430 w 15797"/>
                    <a:gd name="connsiteY2" fmla="*/ 1715 h 15430"/>
                    <a:gd name="connsiteX3" fmla="*/ 3065 w 15797"/>
                    <a:gd name="connsiteY3" fmla="*/ 2309 h 15430"/>
                    <a:gd name="connsiteX4" fmla="*/ 3663 w 15797"/>
                    <a:gd name="connsiteY4" fmla="*/ 14194 h 154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97" h="15430">
                      <a:moveTo>
                        <a:pt x="3663" y="14194"/>
                      </a:moveTo>
                      <a:cubicBezTo>
                        <a:pt x="7251" y="16571"/>
                        <a:pt x="11237" y="15383"/>
                        <a:pt x="13829" y="11817"/>
                      </a:cubicBezTo>
                      <a:cubicBezTo>
                        <a:pt x="16221" y="8450"/>
                        <a:pt x="16819" y="4686"/>
                        <a:pt x="13430" y="1715"/>
                      </a:cubicBezTo>
                      <a:cubicBezTo>
                        <a:pt x="9842" y="-662"/>
                        <a:pt x="6055" y="-662"/>
                        <a:pt x="3065" y="2309"/>
                      </a:cubicBezTo>
                      <a:cubicBezTo>
                        <a:pt x="-921" y="6271"/>
                        <a:pt x="-1320" y="11025"/>
                        <a:pt x="3663" y="141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72" name="Freeform 3181">
                  <a:extLst>
                    <a:ext uri="{FF2B5EF4-FFF2-40B4-BE49-F238E27FC236}">
                      <a16:creationId xmlns:a16="http://schemas.microsoft.com/office/drawing/2014/main" id="{53D4EB0C-D808-3B80-8B04-009545416D04}"/>
                    </a:ext>
                  </a:extLst>
                </p:cNvPr>
                <p:cNvSpPr/>
                <p:nvPr/>
              </p:nvSpPr>
              <p:spPr>
                <a:xfrm>
                  <a:off x="628350" y="5609431"/>
                  <a:ext cx="40848" cy="35677"/>
                </a:xfrm>
                <a:custGeom>
                  <a:avLst/>
                  <a:gdLst>
                    <a:gd name="connsiteX0" fmla="*/ 2096 w 40848"/>
                    <a:gd name="connsiteY0" fmla="*/ 34112 h 35677"/>
                    <a:gd name="connsiteX1" fmla="*/ 12859 w 40848"/>
                    <a:gd name="connsiteY1" fmla="*/ 33122 h 35677"/>
                    <a:gd name="connsiteX2" fmla="*/ 14852 w 40848"/>
                    <a:gd name="connsiteY2" fmla="*/ 30348 h 35677"/>
                    <a:gd name="connsiteX3" fmla="*/ 19437 w 40848"/>
                    <a:gd name="connsiteY3" fmla="*/ 29160 h 35677"/>
                    <a:gd name="connsiteX4" fmla="*/ 25815 w 40848"/>
                    <a:gd name="connsiteY4" fmla="*/ 23217 h 35677"/>
                    <a:gd name="connsiteX5" fmla="*/ 36778 w 40848"/>
                    <a:gd name="connsiteY5" fmla="*/ 16680 h 35677"/>
                    <a:gd name="connsiteX6" fmla="*/ 38971 w 40848"/>
                    <a:gd name="connsiteY6" fmla="*/ 1229 h 35677"/>
                    <a:gd name="connsiteX7" fmla="*/ 29005 w 40848"/>
                    <a:gd name="connsiteY7" fmla="*/ 3012 h 35677"/>
                    <a:gd name="connsiteX8" fmla="*/ 12859 w 40848"/>
                    <a:gd name="connsiteY8" fmla="*/ 4795 h 35677"/>
                    <a:gd name="connsiteX9" fmla="*/ 11464 w 40848"/>
                    <a:gd name="connsiteY9" fmla="*/ 6974 h 35677"/>
                    <a:gd name="connsiteX10" fmla="*/ 5085 w 40848"/>
                    <a:gd name="connsiteY10" fmla="*/ 21633 h 35677"/>
                    <a:gd name="connsiteX11" fmla="*/ 2096 w 40848"/>
                    <a:gd name="connsiteY11" fmla="*/ 23812 h 35677"/>
                    <a:gd name="connsiteX12" fmla="*/ 2096 w 40848"/>
                    <a:gd name="connsiteY12" fmla="*/ 34112 h 35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0848" h="35677">
                      <a:moveTo>
                        <a:pt x="2096" y="34112"/>
                      </a:moveTo>
                      <a:cubicBezTo>
                        <a:pt x="6082" y="36687"/>
                        <a:pt x="9670" y="35895"/>
                        <a:pt x="12859" y="33122"/>
                      </a:cubicBezTo>
                      <a:cubicBezTo>
                        <a:pt x="13856" y="32131"/>
                        <a:pt x="14653" y="31339"/>
                        <a:pt x="14852" y="30348"/>
                      </a:cubicBezTo>
                      <a:cubicBezTo>
                        <a:pt x="16248" y="30348"/>
                        <a:pt x="17842" y="29952"/>
                        <a:pt x="19437" y="29160"/>
                      </a:cubicBezTo>
                      <a:cubicBezTo>
                        <a:pt x="22626" y="27377"/>
                        <a:pt x="24619" y="25396"/>
                        <a:pt x="25815" y="23217"/>
                      </a:cubicBezTo>
                      <a:cubicBezTo>
                        <a:pt x="29403" y="25396"/>
                        <a:pt x="33390" y="21434"/>
                        <a:pt x="36778" y="16680"/>
                      </a:cubicBezTo>
                      <a:cubicBezTo>
                        <a:pt x="41762" y="9945"/>
                        <a:pt x="41762" y="4795"/>
                        <a:pt x="38971" y="1229"/>
                      </a:cubicBezTo>
                      <a:cubicBezTo>
                        <a:pt x="35582" y="-950"/>
                        <a:pt x="32194" y="-157"/>
                        <a:pt x="29005" y="3012"/>
                      </a:cubicBezTo>
                      <a:cubicBezTo>
                        <a:pt x="23822" y="-355"/>
                        <a:pt x="18241" y="-355"/>
                        <a:pt x="12859" y="4795"/>
                      </a:cubicBezTo>
                      <a:cubicBezTo>
                        <a:pt x="12261" y="5587"/>
                        <a:pt x="11863" y="6182"/>
                        <a:pt x="11464" y="6974"/>
                      </a:cubicBezTo>
                      <a:cubicBezTo>
                        <a:pt x="3690" y="11530"/>
                        <a:pt x="3491" y="16878"/>
                        <a:pt x="5085" y="21633"/>
                      </a:cubicBezTo>
                      <a:cubicBezTo>
                        <a:pt x="4089" y="22029"/>
                        <a:pt x="2893" y="22821"/>
                        <a:pt x="2096" y="23812"/>
                      </a:cubicBezTo>
                      <a:cubicBezTo>
                        <a:pt x="-496" y="27377"/>
                        <a:pt x="-894" y="30943"/>
                        <a:pt x="2096" y="341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73" name="Freeform 3182">
                  <a:extLst>
                    <a:ext uri="{FF2B5EF4-FFF2-40B4-BE49-F238E27FC236}">
                      <a16:creationId xmlns:a16="http://schemas.microsoft.com/office/drawing/2014/main" id="{1533BA9A-6529-1101-3D93-665583FFF1BA}"/>
                    </a:ext>
                  </a:extLst>
                </p:cNvPr>
                <p:cNvSpPr/>
                <p:nvPr/>
              </p:nvSpPr>
              <p:spPr>
                <a:xfrm>
                  <a:off x="490074" y="5621011"/>
                  <a:ext cx="15875" cy="14958"/>
                </a:xfrm>
                <a:custGeom>
                  <a:avLst/>
                  <a:gdLst>
                    <a:gd name="connsiteX0" fmla="*/ 14397 w 15875"/>
                    <a:gd name="connsiteY0" fmla="*/ 2526 h 14958"/>
                    <a:gd name="connsiteX1" fmla="*/ 3434 w 15875"/>
                    <a:gd name="connsiteY1" fmla="*/ 1931 h 14958"/>
                    <a:gd name="connsiteX2" fmla="*/ 1640 w 15875"/>
                    <a:gd name="connsiteY2" fmla="*/ 12430 h 14958"/>
                    <a:gd name="connsiteX3" fmla="*/ 12404 w 15875"/>
                    <a:gd name="connsiteY3" fmla="*/ 13024 h 14958"/>
                    <a:gd name="connsiteX4" fmla="*/ 14397 w 15875"/>
                    <a:gd name="connsiteY4" fmla="*/ 2526 h 14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75" h="14958">
                      <a:moveTo>
                        <a:pt x="14397" y="2526"/>
                      </a:moveTo>
                      <a:cubicBezTo>
                        <a:pt x="11407" y="-1040"/>
                        <a:pt x="6823" y="-446"/>
                        <a:pt x="3434" y="1931"/>
                      </a:cubicBezTo>
                      <a:cubicBezTo>
                        <a:pt x="45" y="4507"/>
                        <a:pt x="-1350" y="8666"/>
                        <a:pt x="1640" y="12430"/>
                      </a:cubicBezTo>
                      <a:cubicBezTo>
                        <a:pt x="4630" y="16194"/>
                        <a:pt x="8816" y="15203"/>
                        <a:pt x="12404" y="13024"/>
                      </a:cubicBezTo>
                      <a:cubicBezTo>
                        <a:pt x="15394" y="10053"/>
                        <a:pt x="17387" y="6289"/>
                        <a:pt x="14397" y="25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74" name="Freeform 3183">
                  <a:extLst>
                    <a:ext uri="{FF2B5EF4-FFF2-40B4-BE49-F238E27FC236}">
                      <a16:creationId xmlns:a16="http://schemas.microsoft.com/office/drawing/2014/main" id="{526E05C5-DCDC-B71F-3B57-9C6C073EF43A}"/>
                    </a:ext>
                  </a:extLst>
                </p:cNvPr>
                <p:cNvSpPr/>
                <p:nvPr/>
              </p:nvSpPr>
              <p:spPr>
                <a:xfrm>
                  <a:off x="464447" y="5540881"/>
                  <a:ext cx="16290" cy="14668"/>
                </a:xfrm>
                <a:custGeom>
                  <a:avLst/>
                  <a:gdLst>
                    <a:gd name="connsiteX0" fmla="*/ 4145 w 16290"/>
                    <a:gd name="connsiteY0" fmla="*/ 1637 h 14668"/>
                    <a:gd name="connsiteX1" fmla="*/ 956 w 16290"/>
                    <a:gd name="connsiteY1" fmla="*/ 11145 h 14668"/>
                    <a:gd name="connsiteX2" fmla="*/ 13514 w 16290"/>
                    <a:gd name="connsiteY2" fmla="*/ 11938 h 14668"/>
                    <a:gd name="connsiteX3" fmla="*/ 14510 w 16290"/>
                    <a:gd name="connsiteY3" fmla="*/ 2231 h 14668"/>
                    <a:gd name="connsiteX4" fmla="*/ 4145 w 16290"/>
                    <a:gd name="connsiteY4" fmla="*/ 1637 h 14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90" h="14668">
                      <a:moveTo>
                        <a:pt x="4145" y="1637"/>
                      </a:moveTo>
                      <a:cubicBezTo>
                        <a:pt x="558" y="3816"/>
                        <a:pt x="-1236" y="7382"/>
                        <a:pt x="956" y="11145"/>
                      </a:cubicBezTo>
                      <a:cubicBezTo>
                        <a:pt x="4345" y="16494"/>
                        <a:pt x="8929" y="14909"/>
                        <a:pt x="13514" y="11938"/>
                      </a:cubicBezTo>
                      <a:cubicBezTo>
                        <a:pt x="15108" y="8966"/>
                        <a:pt x="18298" y="5995"/>
                        <a:pt x="14510" y="2231"/>
                      </a:cubicBezTo>
                      <a:cubicBezTo>
                        <a:pt x="11321" y="-740"/>
                        <a:pt x="7733" y="-542"/>
                        <a:pt x="4145" y="163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75" name="Freeform 3184">
                  <a:extLst>
                    <a:ext uri="{FF2B5EF4-FFF2-40B4-BE49-F238E27FC236}">
                      <a16:creationId xmlns:a16="http://schemas.microsoft.com/office/drawing/2014/main" id="{81F41C03-0FEA-A3CF-110E-1CABAE84099E}"/>
                    </a:ext>
                  </a:extLst>
                </p:cNvPr>
                <p:cNvSpPr/>
                <p:nvPr/>
              </p:nvSpPr>
              <p:spPr>
                <a:xfrm>
                  <a:off x="424036" y="5214430"/>
                  <a:ext cx="27427" cy="22437"/>
                </a:xfrm>
                <a:custGeom>
                  <a:avLst/>
                  <a:gdLst>
                    <a:gd name="connsiteX0" fmla="*/ 17448 w 27427"/>
                    <a:gd name="connsiteY0" fmla="*/ 1242 h 22437"/>
                    <a:gd name="connsiteX1" fmla="*/ 14060 w 27427"/>
                    <a:gd name="connsiteY1" fmla="*/ 4610 h 22437"/>
                    <a:gd name="connsiteX2" fmla="*/ 11867 w 27427"/>
                    <a:gd name="connsiteY2" fmla="*/ 5006 h 22437"/>
                    <a:gd name="connsiteX3" fmla="*/ 306 w 27427"/>
                    <a:gd name="connsiteY3" fmla="*/ 16495 h 22437"/>
                    <a:gd name="connsiteX4" fmla="*/ 13462 w 27427"/>
                    <a:gd name="connsiteY4" fmla="*/ 22438 h 22437"/>
                    <a:gd name="connsiteX5" fmla="*/ 27215 w 27427"/>
                    <a:gd name="connsiteY5" fmla="*/ 9562 h 22437"/>
                    <a:gd name="connsiteX6" fmla="*/ 26817 w 27427"/>
                    <a:gd name="connsiteY6" fmla="*/ 8572 h 22437"/>
                    <a:gd name="connsiteX7" fmla="*/ 26817 w 27427"/>
                    <a:gd name="connsiteY7" fmla="*/ 3223 h 22437"/>
                    <a:gd name="connsiteX8" fmla="*/ 17448 w 27427"/>
                    <a:gd name="connsiteY8" fmla="*/ 1242 h 22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7427" h="22437">
                      <a:moveTo>
                        <a:pt x="17448" y="1242"/>
                      </a:moveTo>
                      <a:cubicBezTo>
                        <a:pt x="16053" y="2035"/>
                        <a:pt x="14857" y="3223"/>
                        <a:pt x="14060" y="4610"/>
                      </a:cubicBezTo>
                      <a:cubicBezTo>
                        <a:pt x="13262" y="4808"/>
                        <a:pt x="12664" y="5006"/>
                        <a:pt x="11867" y="5006"/>
                      </a:cubicBezTo>
                      <a:cubicBezTo>
                        <a:pt x="4891" y="6789"/>
                        <a:pt x="-1488" y="9958"/>
                        <a:pt x="306" y="16495"/>
                      </a:cubicBezTo>
                      <a:cubicBezTo>
                        <a:pt x="1901" y="22636"/>
                        <a:pt x="9077" y="22240"/>
                        <a:pt x="13462" y="22438"/>
                      </a:cubicBezTo>
                      <a:cubicBezTo>
                        <a:pt x="23029" y="19269"/>
                        <a:pt x="28611" y="15505"/>
                        <a:pt x="27215" y="9562"/>
                      </a:cubicBezTo>
                      <a:cubicBezTo>
                        <a:pt x="27215" y="9166"/>
                        <a:pt x="27016" y="8770"/>
                        <a:pt x="26817" y="8572"/>
                      </a:cubicBezTo>
                      <a:cubicBezTo>
                        <a:pt x="27415" y="6987"/>
                        <a:pt x="27415" y="5006"/>
                        <a:pt x="26817" y="3223"/>
                      </a:cubicBezTo>
                      <a:cubicBezTo>
                        <a:pt x="24624" y="-540"/>
                        <a:pt x="20837" y="-738"/>
                        <a:pt x="17448" y="124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76" name="Freeform 3185">
                  <a:extLst>
                    <a:ext uri="{FF2B5EF4-FFF2-40B4-BE49-F238E27FC236}">
                      <a16:creationId xmlns:a16="http://schemas.microsoft.com/office/drawing/2014/main" id="{467E8695-E4A6-E46F-2D4B-5D4CB05D56B4}"/>
                    </a:ext>
                  </a:extLst>
                </p:cNvPr>
                <p:cNvSpPr/>
                <p:nvPr/>
              </p:nvSpPr>
              <p:spPr>
                <a:xfrm>
                  <a:off x="370723" y="5299694"/>
                  <a:ext cx="23977" cy="38236"/>
                </a:xfrm>
                <a:custGeom>
                  <a:avLst/>
                  <a:gdLst>
                    <a:gd name="connsiteX0" fmla="*/ 17740 w 23977"/>
                    <a:gd name="connsiteY0" fmla="*/ 35426 h 38236"/>
                    <a:gd name="connsiteX1" fmla="*/ 17341 w 23977"/>
                    <a:gd name="connsiteY1" fmla="*/ 26710 h 38236"/>
                    <a:gd name="connsiteX2" fmla="*/ 12558 w 23977"/>
                    <a:gd name="connsiteY2" fmla="*/ 25720 h 38236"/>
                    <a:gd name="connsiteX3" fmla="*/ 18338 w 23977"/>
                    <a:gd name="connsiteY3" fmla="*/ 19381 h 38236"/>
                    <a:gd name="connsiteX4" fmla="*/ 21926 w 23977"/>
                    <a:gd name="connsiteY4" fmla="*/ 562 h 38236"/>
                    <a:gd name="connsiteX5" fmla="*/ 11760 w 23977"/>
                    <a:gd name="connsiteY5" fmla="*/ 7298 h 38236"/>
                    <a:gd name="connsiteX6" fmla="*/ 10564 w 23977"/>
                    <a:gd name="connsiteY6" fmla="*/ 5515 h 38236"/>
                    <a:gd name="connsiteX7" fmla="*/ 0 w 23977"/>
                    <a:gd name="connsiteY7" fmla="*/ 4326 h 38236"/>
                    <a:gd name="connsiteX8" fmla="*/ 3588 w 23977"/>
                    <a:gd name="connsiteY8" fmla="*/ 23343 h 38236"/>
                    <a:gd name="connsiteX9" fmla="*/ 5182 w 23977"/>
                    <a:gd name="connsiteY9" fmla="*/ 22550 h 38236"/>
                    <a:gd name="connsiteX10" fmla="*/ 7375 w 23977"/>
                    <a:gd name="connsiteY10" fmla="*/ 26710 h 38236"/>
                    <a:gd name="connsiteX11" fmla="*/ 8571 w 23977"/>
                    <a:gd name="connsiteY11" fmla="*/ 27304 h 38236"/>
                    <a:gd name="connsiteX12" fmla="*/ 5382 w 23977"/>
                    <a:gd name="connsiteY12" fmla="*/ 31860 h 38236"/>
                    <a:gd name="connsiteX13" fmla="*/ 5980 w 23977"/>
                    <a:gd name="connsiteY13" fmla="*/ 34832 h 38236"/>
                    <a:gd name="connsiteX14" fmla="*/ 6976 w 23977"/>
                    <a:gd name="connsiteY14" fmla="*/ 36218 h 38236"/>
                    <a:gd name="connsiteX15" fmla="*/ 17740 w 23977"/>
                    <a:gd name="connsiteY15" fmla="*/ 35426 h 382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3977" h="38236">
                      <a:moveTo>
                        <a:pt x="17740" y="35426"/>
                      </a:moveTo>
                      <a:cubicBezTo>
                        <a:pt x="20531" y="33049"/>
                        <a:pt x="20730" y="29285"/>
                        <a:pt x="17341" y="26710"/>
                      </a:cubicBezTo>
                      <a:cubicBezTo>
                        <a:pt x="16345" y="25918"/>
                        <a:pt x="14352" y="25522"/>
                        <a:pt x="12558" y="25720"/>
                      </a:cubicBezTo>
                      <a:cubicBezTo>
                        <a:pt x="14551" y="24135"/>
                        <a:pt x="16544" y="21560"/>
                        <a:pt x="18338" y="19381"/>
                      </a:cubicBezTo>
                      <a:cubicBezTo>
                        <a:pt x="22125" y="12052"/>
                        <a:pt x="26710" y="4128"/>
                        <a:pt x="21926" y="562"/>
                      </a:cubicBezTo>
                      <a:cubicBezTo>
                        <a:pt x="19135" y="-1616"/>
                        <a:pt x="14750" y="2940"/>
                        <a:pt x="11760" y="7298"/>
                      </a:cubicBezTo>
                      <a:cubicBezTo>
                        <a:pt x="11362" y="6703"/>
                        <a:pt x="10963" y="6109"/>
                        <a:pt x="10564" y="5515"/>
                      </a:cubicBezTo>
                      <a:cubicBezTo>
                        <a:pt x="7973" y="2147"/>
                        <a:pt x="3389" y="1949"/>
                        <a:pt x="0" y="4326"/>
                      </a:cubicBezTo>
                      <a:cubicBezTo>
                        <a:pt x="1196" y="10665"/>
                        <a:pt x="2392" y="17004"/>
                        <a:pt x="3588" y="23343"/>
                      </a:cubicBezTo>
                      <a:cubicBezTo>
                        <a:pt x="4186" y="23145"/>
                        <a:pt x="4585" y="22947"/>
                        <a:pt x="5182" y="22550"/>
                      </a:cubicBezTo>
                      <a:cubicBezTo>
                        <a:pt x="5382" y="24135"/>
                        <a:pt x="5980" y="25720"/>
                        <a:pt x="7375" y="26710"/>
                      </a:cubicBezTo>
                      <a:cubicBezTo>
                        <a:pt x="7774" y="26908"/>
                        <a:pt x="8172" y="27106"/>
                        <a:pt x="8571" y="27304"/>
                      </a:cubicBezTo>
                      <a:cubicBezTo>
                        <a:pt x="6976" y="28493"/>
                        <a:pt x="5581" y="30078"/>
                        <a:pt x="5382" y="31860"/>
                      </a:cubicBezTo>
                      <a:cubicBezTo>
                        <a:pt x="5581" y="32851"/>
                        <a:pt x="5780" y="33841"/>
                        <a:pt x="5980" y="34832"/>
                      </a:cubicBezTo>
                      <a:cubicBezTo>
                        <a:pt x="6179" y="35228"/>
                        <a:pt x="6578" y="35624"/>
                        <a:pt x="6976" y="36218"/>
                      </a:cubicBezTo>
                      <a:cubicBezTo>
                        <a:pt x="9767" y="39388"/>
                        <a:pt x="13355" y="38596"/>
                        <a:pt x="17740" y="354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77" name="Freeform 3186">
                  <a:extLst>
                    <a:ext uri="{FF2B5EF4-FFF2-40B4-BE49-F238E27FC236}">
                      <a16:creationId xmlns:a16="http://schemas.microsoft.com/office/drawing/2014/main" id="{7D137F0E-3A9E-1FE6-1D62-7FD9610D6CF8}"/>
                    </a:ext>
                  </a:extLst>
                </p:cNvPr>
                <p:cNvSpPr/>
                <p:nvPr/>
              </p:nvSpPr>
              <p:spPr>
                <a:xfrm>
                  <a:off x="694295" y="5506692"/>
                  <a:ext cx="42115" cy="45569"/>
                </a:xfrm>
                <a:custGeom>
                  <a:avLst/>
                  <a:gdLst>
                    <a:gd name="connsiteX0" fmla="*/ 20465 w 42115"/>
                    <a:gd name="connsiteY0" fmla="*/ 40580 h 45569"/>
                    <a:gd name="connsiteX1" fmla="*/ 20465 w 42115"/>
                    <a:gd name="connsiteY1" fmla="*/ 42957 h 45569"/>
                    <a:gd name="connsiteX2" fmla="*/ 33421 w 42115"/>
                    <a:gd name="connsiteY2" fmla="*/ 42957 h 45569"/>
                    <a:gd name="connsiteX3" fmla="*/ 41394 w 42115"/>
                    <a:gd name="connsiteY3" fmla="*/ 30081 h 45569"/>
                    <a:gd name="connsiteX4" fmla="*/ 28638 w 42115"/>
                    <a:gd name="connsiteY4" fmla="*/ 30279 h 45569"/>
                    <a:gd name="connsiteX5" fmla="*/ 27242 w 42115"/>
                    <a:gd name="connsiteY5" fmla="*/ 31072 h 45569"/>
                    <a:gd name="connsiteX6" fmla="*/ 24252 w 42115"/>
                    <a:gd name="connsiteY6" fmla="*/ 23940 h 45569"/>
                    <a:gd name="connsiteX7" fmla="*/ 23654 w 42115"/>
                    <a:gd name="connsiteY7" fmla="*/ 23346 h 45569"/>
                    <a:gd name="connsiteX8" fmla="*/ 28239 w 42115"/>
                    <a:gd name="connsiteY8" fmla="*/ 24535 h 45569"/>
                    <a:gd name="connsiteX9" fmla="*/ 33023 w 42115"/>
                    <a:gd name="connsiteY9" fmla="*/ 18394 h 45569"/>
                    <a:gd name="connsiteX10" fmla="*/ 21063 w 42115"/>
                    <a:gd name="connsiteY10" fmla="*/ 1556 h 45569"/>
                    <a:gd name="connsiteX11" fmla="*/ 2925 w 42115"/>
                    <a:gd name="connsiteY11" fmla="*/ 6311 h 45569"/>
                    <a:gd name="connsiteX12" fmla="*/ 1729 w 42115"/>
                    <a:gd name="connsiteY12" fmla="*/ 17007 h 45569"/>
                    <a:gd name="connsiteX13" fmla="*/ 6512 w 42115"/>
                    <a:gd name="connsiteY13" fmla="*/ 18592 h 45569"/>
                    <a:gd name="connsiteX14" fmla="*/ 5914 w 42115"/>
                    <a:gd name="connsiteY14" fmla="*/ 18988 h 45569"/>
                    <a:gd name="connsiteX15" fmla="*/ 732 w 42115"/>
                    <a:gd name="connsiteY15" fmla="*/ 30081 h 45569"/>
                    <a:gd name="connsiteX16" fmla="*/ 8506 w 42115"/>
                    <a:gd name="connsiteY16" fmla="*/ 31666 h 45569"/>
                    <a:gd name="connsiteX17" fmla="*/ 10300 w 42115"/>
                    <a:gd name="connsiteY17" fmla="*/ 37014 h 45569"/>
                    <a:gd name="connsiteX18" fmla="*/ 20465 w 42115"/>
                    <a:gd name="connsiteY18" fmla="*/ 40580 h 45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2115" h="45569">
                      <a:moveTo>
                        <a:pt x="20465" y="40580"/>
                      </a:moveTo>
                      <a:cubicBezTo>
                        <a:pt x="20266" y="41372"/>
                        <a:pt x="20266" y="42165"/>
                        <a:pt x="20465" y="42957"/>
                      </a:cubicBezTo>
                      <a:cubicBezTo>
                        <a:pt x="23455" y="46919"/>
                        <a:pt x="28239" y="45928"/>
                        <a:pt x="33421" y="42957"/>
                      </a:cubicBezTo>
                      <a:cubicBezTo>
                        <a:pt x="39999" y="39193"/>
                        <a:pt x="43786" y="34241"/>
                        <a:pt x="41394" y="30081"/>
                      </a:cubicBezTo>
                      <a:cubicBezTo>
                        <a:pt x="39601" y="26714"/>
                        <a:pt x="34219" y="27308"/>
                        <a:pt x="28638" y="30279"/>
                      </a:cubicBezTo>
                      <a:cubicBezTo>
                        <a:pt x="28239" y="30477"/>
                        <a:pt x="27641" y="30874"/>
                        <a:pt x="27242" y="31072"/>
                      </a:cubicBezTo>
                      <a:cubicBezTo>
                        <a:pt x="27242" y="28695"/>
                        <a:pt x="26246" y="26317"/>
                        <a:pt x="24252" y="23940"/>
                      </a:cubicBezTo>
                      <a:lnTo>
                        <a:pt x="23654" y="23346"/>
                      </a:lnTo>
                      <a:lnTo>
                        <a:pt x="28239" y="24535"/>
                      </a:lnTo>
                      <a:cubicBezTo>
                        <a:pt x="31030" y="25129"/>
                        <a:pt x="33222" y="21167"/>
                        <a:pt x="33023" y="18394"/>
                      </a:cubicBezTo>
                      <a:cubicBezTo>
                        <a:pt x="32823" y="10074"/>
                        <a:pt x="27840" y="5122"/>
                        <a:pt x="21063" y="1556"/>
                      </a:cubicBezTo>
                      <a:cubicBezTo>
                        <a:pt x="14286" y="-2009"/>
                        <a:pt x="8306" y="962"/>
                        <a:pt x="2925" y="6311"/>
                      </a:cubicBezTo>
                      <a:cubicBezTo>
                        <a:pt x="-265" y="9480"/>
                        <a:pt x="-663" y="13046"/>
                        <a:pt x="1729" y="17007"/>
                      </a:cubicBezTo>
                      <a:cubicBezTo>
                        <a:pt x="3323" y="17404"/>
                        <a:pt x="4918" y="17998"/>
                        <a:pt x="6512" y="18592"/>
                      </a:cubicBezTo>
                      <a:cubicBezTo>
                        <a:pt x="6313" y="18790"/>
                        <a:pt x="6114" y="18790"/>
                        <a:pt x="5914" y="18988"/>
                      </a:cubicBezTo>
                      <a:cubicBezTo>
                        <a:pt x="931" y="22554"/>
                        <a:pt x="-1261" y="26912"/>
                        <a:pt x="732" y="30081"/>
                      </a:cubicBezTo>
                      <a:cubicBezTo>
                        <a:pt x="2327" y="32854"/>
                        <a:pt x="5516" y="32656"/>
                        <a:pt x="8506" y="31666"/>
                      </a:cubicBezTo>
                      <a:cubicBezTo>
                        <a:pt x="8705" y="33449"/>
                        <a:pt x="9303" y="35232"/>
                        <a:pt x="10300" y="37014"/>
                      </a:cubicBezTo>
                      <a:cubicBezTo>
                        <a:pt x="13090" y="40976"/>
                        <a:pt x="16479" y="41966"/>
                        <a:pt x="20465" y="405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78" name="Freeform 3187">
                  <a:extLst>
                    <a:ext uri="{FF2B5EF4-FFF2-40B4-BE49-F238E27FC236}">
                      <a16:creationId xmlns:a16="http://schemas.microsoft.com/office/drawing/2014/main" id="{DF27B370-E5F5-5F54-EACE-B89EE290CBA2}"/>
                    </a:ext>
                  </a:extLst>
                </p:cNvPr>
                <p:cNvSpPr/>
                <p:nvPr/>
              </p:nvSpPr>
              <p:spPr>
                <a:xfrm>
                  <a:off x="557093" y="5646713"/>
                  <a:ext cx="398" cy="396"/>
                </a:xfrm>
                <a:custGeom>
                  <a:avLst/>
                  <a:gdLst>
                    <a:gd name="connsiteX0" fmla="*/ 0 w 398"/>
                    <a:gd name="connsiteY0" fmla="*/ 198 h 396"/>
                    <a:gd name="connsiteX1" fmla="*/ 199 w 398"/>
                    <a:gd name="connsiteY1" fmla="*/ 396 h 396"/>
                    <a:gd name="connsiteX2" fmla="*/ 199 w 398"/>
                    <a:gd name="connsiteY2" fmla="*/ 396 h 396"/>
                    <a:gd name="connsiteX3" fmla="*/ 199 w 398"/>
                    <a:gd name="connsiteY3" fmla="*/ 396 h 396"/>
                    <a:gd name="connsiteX4" fmla="*/ 199 w 398"/>
                    <a:gd name="connsiteY4" fmla="*/ 396 h 396"/>
                    <a:gd name="connsiteX5" fmla="*/ 399 w 398"/>
                    <a:gd name="connsiteY5" fmla="*/ 0 h 396"/>
                    <a:gd name="connsiteX6" fmla="*/ 199 w 398"/>
                    <a:gd name="connsiteY6" fmla="*/ 0 h 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98" h="396">
                      <a:moveTo>
                        <a:pt x="0" y="198"/>
                      </a:moveTo>
                      <a:lnTo>
                        <a:pt x="199" y="396"/>
                      </a:lnTo>
                      <a:lnTo>
                        <a:pt x="199" y="396"/>
                      </a:lnTo>
                      <a:lnTo>
                        <a:pt x="199" y="396"/>
                      </a:lnTo>
                      <a:lnTo>
                        <a:pt x="199" y="396"/>
                      </a:lnTo>
                      <a:lnTo>
                        <a:pt x="399" y="0"/>
                      </a:lnTo>
                      <a:lnTo>
                        <a:pt x="199" y="0"/>
                      </a:ln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79" name="Freeform 3188">
                  <a:extLst>
                    <a:ext uri="{FF2B5EF4-FFF2-40B4-BE49-F238E27FC236}">
                      <a16:creationId xmlns:a16="http://schemas.microsoft.com/office/drawing/2014/main" id="{B34CABA6-1D4B-3552-930F-DCF7DB873A5B}"/>
                    </a:ext>
                  </a:extLst>
                </p:cNvPr>
                <p:cNvSpPr/>
                <p:nvPr/>
              </p:nvSpPr>
              <p:spPr>
                <a:xfrm>
                  <a:off x="764530" y="5599901"/>
                  <a:ext cx="34874" cy="28389"/>
                </a:xfrm>
                <a:custGeom>
                  <a:avLst/>
                  <a:gdLst>
                    <a:gd name="connsiteX0" fmla="*/ 3650 w 34874"/>
                    <a:gd name="connsiteY0" fmla="*/ 16900 h 28389"/>
                    <a:gd name="connsiteX1" fmla="*/ 5045 w 34874"/>
                    <a:gd name="connsiteY1" fmla="*/ 18089 h 28389"/>
                    <a:gd name="connsiteX2" fmla="*/ 7039 w 34874"/>
                    <a:gd name="connsiteY2" fmla="*/ 21853 h 28389"/>
                    <a:gd name="connsiteX3" fmla="*/ 12421 w 34874"/>
                    <a:gd name="connsiteY3" fmla="*/ 23437 h 28389"/>
                    <a:gd name="connsiteX4" fmla="*/ 12819 w 34874"/>
                    <a:gd name="connsiteY4" fmla="*/ 25814 h 28389"/>
                    <a:gd name="connsiteX5" fmla="*/ 25177 w 34874"/>
                    <a:gd name="connsiteY5" fmla="*/ 26210 h 28389"/>
                    <a:gd name="connsiteX6" fmla="*/ 34546 w 34874"/>
                    <a:gd name="connsiteY6" fmla="*/ 13137 h 28389"/>
                    <a:gd name="connsiteX7" fmla="*/ 23383 w 34874"/>
                    <a:gd name="connsiteY7" fmla="*/ 12146 h 28389"/>
                    <a:gd name="connsiteX8" fmla="*/ 19198 w 34874"/>
                    <a:gd name="connsiteY8" fmla="*/ 3232 h 28389"/>
                    <a:gd name="connsiteX9" fmla="*/ 4447 w 34874"/>
                    <a:gd name="connsiteY9" fmla="*/ 2638 h 28389"/>
                    <a:gd name="connsiteX10" fmla="*/ 3650 w 34874"/>
                    <a:gd name="connsiteY10" fmla="*/ 16900 h 28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4874" h="28389">
                      <a:moveTo>
                        <a:pt x="3650" y="16900"/>
                      </a:moveTo>
                      <a:lnTo>
                        <a:pt x="5045" y="18089"/>
                      </a:lnTo>
                      <a:cubicBezTo>
                        <a:pt x="5245" y="19475"/>
                        <a:pt x="5843" y="20664"/>
                        <a:pt x="7039" y="21853"/>
                      </a:cubicBezTo>
                      <a:cubicBezTo>
                        <a:pt x="8633" y="23635"/>
                        <a:pt x="10627" y="24032"/>
                        <a:pt x="12421" y="23437"/>
                      </a:cubicBezTo>
                      <a:cubicBezTo>
                        <a:pt x="12421" y="24230"/>
                        <a:pt x="12421" y="25022"/>
                        <a:pt x="12819" y="25814"/>
                      </a:cubicBezTo>
                      <a:cubicBezTo>
                        <a:pt x="15012" y="29380"/>
                        <a:pt x="19995" y="28984"/>
                        <a:pt x="25177" y="26210"/>
                      </a:cubicBezTo>
                      <a:cubicBezTo>
                        <a:pt x="31755" y="22843"/>
                        <a:pt x="36140" y="18089"/>
                        <a:pt x="34546" y="13137"/>
                      </a:cubicBezTo>
                      <a:cubicBezTo>
                        <a:pt x="33150" y="9175"/>
                        <a:pt x="28167" y="9769"/>
                        <a:pt x="23383" y="12146"/>
                      </a:cubicBezTo>
                      <a:cubicBezTo>
                        <a:pt x="22387" y="9175"/>
                        <a:pt x="20394" y="6204"/>
                        <a:pt x="19198" y="3232"/>
                      </a:cubicBezTo>
                      <a:cubicBezTo>
                        <a:pt x="15012" y="-333"/>
                        <a:pt x="9829" y="-1522"/>
                        <a:pt x="4447" y="2638"/>
                      </a:cubicBezTo>
                      <a:cubicBezTo>
                        <a:pt x="-1134" y="7194"/>
                        <a:pt x="-1532" y="12740"/>
                        <a:pt x="3650" y="169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80" name="Freeform 3189">
                  <a:extLst>
                    <a:ext uri="{FF2B5EF4-FFF2-40B4-BE49-F238E27FC236}">
                      <a16:creationId xmlns:a16="http://schemas.microsoft.com/office/drawing/2014/main" id="{76BC0184-5E0C-51D5-F695-D7E4EC84D4C9}"/>
                    </a:ext>
                  </a:extLst>
                </p:cNvPr>
                <p:cNvSpPr/>
                <p:nvPr/>
              </p:nvSpPr>
              <p:spPr>
                <a:xfrm>
                  <a:off x="667264" y="5704173"/>
                  <a:ext cx="86289" cy="77046"/>
                </a:xfrm>
                <a:custGeom>
                  <a:avLst/>
                  <a:gdLst>
                    <a:gd name="connsiteX0" fmla="*/ 3844 w 86289"/>
                    <a:gd name="connsiteY0" fmla="*/ 69515 h 77046"/>
                    <a:gd name="connsiteX1" fmla="*/ 14608 w 86289"/>
                    <a:gd name="connsiteY1" fmla="*/ 76844 h 77046"/>
                    <a:gd name="connsiteX2" fmla="*/ 24574 w 86289"/>
                    <a:gd name="connsiteY2" fmla="*/ 73080 h 77046"/>
                    <a:gd name="connsiteX3" fmla="*/ 25172 w 86289"/>
                    <a:gd name="connsiteY3" fmla="*/ 74071 h 77046"/>
                    <a:gd name="connsiteX4" fmla="*/ 37530 w 86289"/>
                    <a:gd name="connsiteY4" fmla="*/ 74467 h 77046"/>
                    <a:gd name="connsiteX5" fmla="*/ 44507 w 86289"/>
                    <a:gd name="connsiteY5" fmla="*/ 62383 h 77046"/>
                    <a:gd name="connsiteX6" fmla="*/ 51483 w 86289"/>
                    <a:gd name="connsiteY6" fmla="*/ 63572 h 77046"/>
                    <a:gd name="connsiteX7" fmla="*/ 71217 w 86289"/>
                    <a:gd name="connsiteY7" fmla="*/ 57629 h 77046"/>
                    <a:gd name="connsiteX8" fmla="*/ 69622 w 86289"/>
                    <a:gd name="connsiteY8" fmla="*/ 47725 h 77046"/>
                    <a:gd name="connsiteX9" fmla="*/ 64041 w 86289"/>
                    <a:gd name="connsiteY9" fmla="*/ 45744 h 77046"/>
                    <a:gd name="connsiteX10" fmla="*/ 65635 w 86289"/>
                    <a:gd name="connsiteY10" fmla="*/ 34651 h 77046"/>
                    <a:gd name="connsiteX11" fmla="*/ 63244 w 86289"/>
                    <a:gd name="connsiteY11" fmla="*/ 31482 h 77046"/>
                    <a:gd name="connsiteX12" fmla="*/ 65635 w 86289"/>
                    <a:gd name="connsiteY12" fmla="*/ 29105 h 77046"/>
                    <a:gd name="connsiteX13" fmla="*/ 67031 w 86289"/>
                    <a:gd name="connsiteY13" fmla="*/ 29897 h 77046"/>
                    <a:gd name="connsiteX14" fmla="*/ 78990 w 86289"/>
                    <a:gd name="connsiteY14" fmla="*/ 21379 h 77046"/>
                    <a:gd name="connsiteX15" fmla="*/ 80386 w 86289"/>
                    <a:gd name="connsiteY15" fmla="*/ 17616 h 77046"/>
                    <a:gd name="connsiteX16" fmla="*/ 85967 w 86289"/>
                    <a:gd name="connsiteY16" fmla="*/ 6325 h 77046"/>
                    <a:gd name="connsiteX17" fmla="*/ 76399 w 86289"/>
                    <a:gd name="connsiteY17" fmla="*/ 3353 h 77046"/>
                    <a:gd name="connsiteX18" fmla="*/ 74805 w 86289"/>
                    <a:gd name="connsiteY18" fmla="*/ 1768 h 77046"/>
                    <a:gd name="connsiteX19" fmla="*/ 62446 w 86289"/>
                    <a:gd name="connsiteY19" fmla="*/ 5136 h 77046"/>
                    <a:gd name="connsiteX20" fmla="*/ 62446 w 86289"/>
                    <a:gd name="connsiteY20" fmla="*/ 5334 h 77046"/>
                    <a:gd name="connsiteX21" fmla="*/ 55271 w 86289"/>
                    <a:gd name="connsiteY21" fmla="*/ 6126 h 77046"/>
                    <a:gd name="connsiteX22" fmla="*/ 55271 w 86289"/>
                    <a:gd name="connsiteY22" fmla="*/ 30491 h 77046"/>
                    <a:gd name="connsiteX23" fmla="*/ 56467 w 86289"/>
                    <a:gd name="connsiteY23" fmla="*/ 31284 h 77046"/>
                    <a:gd name="connsiteX24" fmla="*/ 56267 w 86289"/>
                    <a:gd name="connsiteY24" fmla="*/ 31284 h 77046"/>
                    <a:gd name="connsiteX25" fmla="*/ 46500 w 86289"/>
                    <a:gd name="connsiteY25" fmla="*/ 48913 h 77046"/>
                    <a:gd name="connsiteX26" fmla="*/ 44906 w 86289"/>
                    <a:gd name="connsiteY26" fmla="*/ 50102 h 77046"/>
                    <a:gd name="connsiteX27" fmla="*/ 42514 w 86289"/>
                    <a:gd name="connsiteY27" fmla="*/ 59016 h 77046"/>
                    <a:gd name="connsiteX28" fmla="*/ 28162 w 86289"/>
                    <a:gd name="connsiteY28" fmla="*/ 61789 h 77046"/>
                    <a:gd name="connsiteX29" fmla="*/ 25970 w 86289"/>
                    <a:gd name="connsiteY29" fmla="*/ 63968 h 77046"/>
                    <a:gd name="connsiteX30" fmla="*/ 10621 w 86289"/>
                    <a:gd name="connsiteY30" fmla="*/ 54856 h 77046"/>
                    <a:gd name="connsiteX31" fmla="*/ 10422 w 86289"/>
                    <a:gd name="connsiteY31" fmla="*/ 54856 h 77046"/>
                    <a:gd name="connsiteX32" fmla="*/ 10621 w 86289"/>
                    <a:gd name="connsiteY32" fmla="*/ 54856 h 77046"/>
                    <a:gd name="connsiteX33" fmla="*/ 17797 w 86289"/>
                    <a:gd name="connsiteY33" fmla="*/ 49706 h 77046"/>
                    <a:gd name="connsiteX34" fmla="*/ 23378 w 86289"/>
                    <a:gd name="connsiteY34" fmla="*/ 40396 h 77046"/>
                    <a:gd name="connsiteX35" fmla="*/ 24973 w 86289"/>
                    <a:gd name="connsiteY35" fmla="*/ 39207 h 77046"/>
                    <a:gd name="connsiteX36" fmla="*/ 24176 w 86289"/>
                    <a:gd name="connsiteY36" fmla="*/ 26133 h 77046"/>
                    <a:gd name="connsiteX37" fmla="*/ 13611 w 86289"/>
                    <a:gd name="connsiteY37" fmla="*/ 27124 h 77046"/>
                    <a:gd name="connsiteX38" fmla="*/ 10821 w 86289"/>
                    <a:gd name="connsiteY38" fmla="*/ 32868 h 77046"/>
                    <a:gd name="connsiteX39" fmla="*/ 4442 w 86289"/>
                    <a:gd name="connsiteY39" fmla="*/ 44754 h 77046"/>
                    <a:gd name="connsiteX40" fmla="*/ 9824 w 86289"/>
                    <a:gd name="connsiteY40" fmla="*/ 54658 h 77046"/>
                    <a:gd name="connsiteX41" fmla="*/ 2848 w 86289"/>
                    <a:gd name="connsiteY41" fmla="*/ 57233 h 77046"/>
                    <a:gd name="connsiteX42" fmla="*/ 2050 w 86289"/>
                    <a:gd name="connsiteY42" fmla="*/ 67534 h 77046"/>
                    <a:gd name="connsiteX43" fmla="*/ 3844 w 86289"/>
                    <a:gd name="connsiteY43" fmla="*/ 69515 h 770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</a:cxnLst>
                  <a:rect l="l" t="t" r="r" b="b"/>
                  <a:pathLst>
                    <a:path w="86289" h="77046">
                      <a:moveTo>
                        <a:pt x="3844" y="69515"/>
                      </a:moveTo>
                      <a:cubicBezTo>
                        <a:pt x="4642" y="72684"/>
                        <a:pt x="7432" y="75259"/>
                        <a:pt x="14608" y="76844"/>
                      </a:cubicBezTo>
                      <a:cubicBezTo>
                        <a:pt x="18395" y="77636"/>
                        <a:pt x="22581" y="76052"/>
                        <a:pt x="24574" y="73080"/>
                      </a:cubicBezTo>
                      <a:cubicBezTo>
                        <a:pt x="24774" y="73476"/>
                        <a:pt x="24973" y="73674"/>
                        <a:pt x="25172" y="74071"/>
                      </a:cubicBezTo>
                      <a:cubicBezTo>
                        <a:pt x="27763" y="77438"/>
                        <a:pt x="31949" y="78032"/>
                        <a:pt x="37530" y="74467"/>
                      </a:cubicBezTo>
                      <a:cubicBezTo>
                        <a:pt x="43510" y="70703"/>
                        <a:pt x="45703" y="66345"/>
                        <a:pt x="44507" y="62383"/>
                      </a:cubicBezTo>
                      <a:cubicBezTo>
                        <a:pt x="46500" y="64364"/>
                        <a:pt x="49091" y="64761"/>
                        <a:pt x="51483" y="63572"/>
                      </a:cubicBezTo>
                      <a:cubicBezTo>
                        <a:pt x="58659" y="64364"/>
                        <a:pt x="65635" y="63374"/>
                        <a:pt x="71217" y="57629"/>
                      </a:cubicBezTo>
                      <a:cubicBezTo>
                        <a:pt x="74605" y="54064"/>
                        <a:pt x="73609" y="49904"/>
                        <a:pt x="69622" y="47725"/>
                      </a:cubicBezTo>
                      <a:cubicBezTo>
                        <a:pt x="67629" y="46734"/>
                        <a:pt x="65835" y="46140"/>
                        <a:pt x="64041" y="45744"/>
                      </a:cubicBezTo>
                      <a:cubicBezTo>
                        <a:pt x="66433" y="42377"/>
                        <a:pt x="67031" y="38415"/>
                        <a:pt x="65635" y="34651"/>
                      </a:cubicBezTo>
                      <a:cubicBezTo>
                        <a:pt x="65237" y="33264"/>
                        <a:pt x="64240" y="32076"/>
                        <a:pt x="63244" y="31482"/>
                      </a:cubicBezTo>
                      <a:cubicBezTo>
                        <a:pt x="64240" y="30689"/>
                        <a:pt x="64838" y="29897"/>
                        <a:pt x="65635" y="29105"/>
                      </a:cubicBezTo>
                      <a:cubicBezTo>
                        <a:pt x="66034" y="29501"/>
                        <a:pt x="66433" y="29699"/>
                        <a:pt x="67031" y="29897"/>
                      </a:cubicBezTo>
                      <a:cubicBezTo>
                        <a:pt x="72413" y="32076"/>
                        <a:pt x="76000" y="25341"/>
                        <a:pt x="78990" y="21379"/>
                      </a:cubicBezTo>
                      <a:cubicBezTo>
                        <a:pt x="79389" y="19993"/>
                        <a:pt x="79987" y="18804"/>
                        <a:pt x="80386" y="17616"/>
                      </a:cubicBezTo>
                      <a:cubicBezTo>
                        <a:pt x="84970" y="14248"/>
                        <a:pt x="87163" y="10286"/>
                        <a:pt x="85967" y="6325"/>
                      </a:cubicBezTo>
                      <a:cubicBezTo>
                        <a:pt x="84771" y="2561"/>
                        <a:pt x="80984" y="1967"/>
                        <a:pt x="76399" y="3353"/>
                      </a:cubicBezTo>
                      <a:cubicBezTo>
                        <a:pt x="76000" y="2759"/>
                        <a:pt x="75402" y="2165"/>
                        <a:pt x="74805" y="1768"/>
                      </a:cubicBezTo>
                      <a:cubicBezTo>
                        <a:pt x="69821" y="-1995"/>
                        <a:pt x="65436" y="778"/>
                        <a:pt x="62446" y="5136"/>
                      </a:cubicBezTo>
                      <a:lnTo>
                        <a:pt x="62446" y="5334"/>
                      </a:lnTo>
                      <a:cubicBezTo>
                        <a:pt x="59855" y="3947"/>
                        <a:pt x="57463" y="3551"/>
                        <a:pt x="55271" y="6126"/>
                      </a:cubicBezTo>
                      <a:cubicBezTo>
                        <a:pt x="48892" y="14050"/>
                        <a:pt x="49689" y="22766"/>
                        <a:pt x="55271" y="30491"/>
                      </a:cubicBezTo>
                      <a:cubicBezTo>
                        <a:pt x="55470" y="30887"/>
                        <a:pt x="55869" y="31086"/>
                        <a:pt x="56467" y="31284"/>
                      </a:cubicBezTo>
                      <a:cubicBezTo>
                        <a:pt x="56467" y="31284"/>
                        <a:pt x="56267" y="31284"/>
                        <a:pt x="56267" y="31284"/>
                      </a:cubicBezTo>
                      <a:cubicBezTo>
                        <a:pt x="46899" y="35840"/>
                        <a:pt x="43909" y="42377"/>
                        <a:pt x="46500" y="48913"/>
                      </a:cubicBezTo>
                      <a:cubicBezTo>
                        <a:pt x="45902" y="49310"/>
                        <a:pt x="45504" y="49706"/>
                        <a:pt x="44906" y="50102"/>
                      </a:cubicBezTo>
                      <a:cubicBezTo>
                        <a:pt x="42314" y="52479"/>
                        <a:pt x="40919" y="55847"/>
                        <a:pt x="42514" y="59016"/>
                      </a:cubicBezTo>
                      <a:cubicBezTo>
                        <a:pt x="38527" y="56243"/>
                        <a:pt x="33544" y="57629"/>
                        <a:pt x="28162" y="61789"/>
                      </a:cubicBezTo>
                      <a:cubicBezTo>
                        <a:pt x="27365" y="62582"/>
                        <a:pt x="26568" y="63176"/>
                        <a:pt x="25970" y="63968"/>
                      </a:cubicBezTo>
                      <a:cubicBezTo>
                        <a:pt x="24375" y="57431"/>
                        <a:pt x="16402" y="57035"/>
                        <a:pt x="10621" y="54856"/>
                      </a:cubicBezTo>
                      <a:lnTo>
                        <a:pt x="10422" y="54856"/>
                      </a:lnTo>
                      <a:cubicBezTo>
                        <a:pt x="10621" y="54856"/>
                        <a:pt x="10621" y="54856"/>
                        <a:pt x="10621" y="54856"/>
                      </a:cubicBezTo>
                      <a:lnTo>
                        <a:pt x="17797" y="49706"/>
                      </a:lnTo>
                      <a:cubicBezTo>
                        <a:pt x="21186" y="47329"/>
                        <a:pt x="23777" y="44357"/>
                        <a:pt x="23378" y="40396"/>
                      </a:cubicBezTo>
                      <a:cubicBezTo>
                        <a:pt x="23976" y="40000"/>
                        <a:pt x="24375" y="39801"/>
                        <a:pt x="24973" y="39207"/>
                      </a:cubicBezTo>
                      <a:cubicBezTo>
                        <a:pt x="28561" y="35245"/>
                        <a:pt x="28561" y="30095"/>
                        <a:pt x="24176" y="26133"/>
                      </a:cubicBezTo>
                      <a:cubicBezTo>
                        <a:pt x="20388" y="22766"/>
                        <a:pt x="16402" y="24152"/>
                        <a:pt x="13611" y="27124"/>
                      </a:cubicBezTo>
                      <a:cubicBezTo>
                        <a:pt x="12017" y="28907"/>
                        <a:pt x="11020" y="30887"/>
                        <a:pt x="10821" y="32868"/>
                      </a:cubicBezTo>
                      <a:cubicBezTo>
                        <a:pt x="5240" y="34453"/>
                        <a:pt x="3844" y="39603"/>
                        <a:pt x="4442" y="44754"/>
                      </a:cubicBezTo>
                      <a:cubicBezTo>
                        <a:pt x="4841" y="48121"/>
                        <a:pt x="7831" y="51291"/>
                        <a:pt x="9824" y="54658"/>
                      </a:cubicBezTo>
                      <a:cubicBezTo>
                        <a:pt x="7432" y="54262"/>
                        <a:pt x="5240" y="55054"/>
                        <a:pt x="2848" y="57233"/>
                      </a:cubicBezTo>
                      <a:cubicBezTo>
                        <a:pt x="-142" y="60204"/>
                        <a:pt x="-1338" y="64364"/>
                        <a:pt x="2050" y="67534"/>
                      </a:cubicBezTo>
                      <a:cubicBezTo>
                        <a:pt x="2648" y="68920"/>
                        <a:pt x="3246" y="69119"/>
                        <a:pt x="3844" y="695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81" name="Freeform 3190">
                  <a:extLst>
                    <a:ext uri="{FF2B5EF4-FFF2-40B4-BE49-F238E27FC236}">
                      <a16:creationId xmlns:a16="http://schemas.microsoft.com/office/drawing/2014/main" id="{91165158-36D1-5204-F8D6-20676AA4E856}"/>
                    </a:ext>
                  </a:extLst>
                </p:cNvPr>
                <p:cNvSpPr/>
                <p:nvPr/>
              </p:nvSpPr>
              <p:spPr>
                <a:xfrm>
                  <a:off x="813334" y="5655948"/>
                  <a:ext cx="16790" cy="27573"/>
                </a:xfrm>
                <a:custGeom>
                  <a:avLst/>
                  <a:gdLst>
                    <a:gd name="connsiteX0" fmla="*/ 11854 w 16790"/>
                    <a:gd name="connsiteY0" fmla="*/ 25430 h 27573"/>
                    <a:gd name="connsiteX1" fmla="*/ 13647 w 16790"/>
                    <a:gd name="connsiteY1" fmla="*/ 2452 h 27573"/>
                    <a:gd name="connsiteX2" fmla="*/ 3681 w 16790"/>
                    <a:gd name="connsiteY2" fmla="*/ 2452 h 27573"/>
                    <a:gd name="connsiteX3" fmla="*/ 3681 w 16790"/>
                    <a:gd name="connsiteY3" fmla="*/ 26223 h 27573"/>
                    <a:gd name="connsiteX4" fmla="*/ 11854 w 16790"/>
                    <a:gd name="connsiteY4" fmla="*/ 25430 h 275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790" h="27573">
                      <a:moveTo>
                        <a:pt x="11854" y="25430"/>
                      </a:moveTo>
                      <a:cubicBezTo>
                        <a:pt x="17435" y="18101"/>
                        <a:pt x="18631" y="9979"/>
                        <a:pt x="13647" y="2452"/>
                      </a:cubicBezTo>
                      <a:cubicBezTo>
                        <a:pt x="11654" y="-717"/>
                        <a:pt x="5874" y="-916"/>
                        <a:pt x="3681" y="2452"/>
                      </a:cubicBezTo>
                      <a:cubicBezTo>
                        <a:pt x="-1900" y="10177"/>
                        <a:pt x="-505" y="18695"/>
                        <a:pt x="3681" y="26223"/>
                      </a:cubicBezTo>
                      <a:cubicBezTo>
                        <a:pt x="5076" y="28798"/>
                        <a:pt x="8664" y="27213"/>
                        <a:pt x="11854" y="254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82" name="Freeform 3191">
                  <a:extLst>
                    <a:ext uri="{FF2B5EF4-FFF2-40B4-BE49-F238E27FC236}">
                      <a16:creationId xmlns:a16="http://schemas.microsoft.com/office/drawing/2014/main" id="{C26447AC-11D1-E4CB-DFD3-B944E1DCB1CF}"/>
                    </a:ext>
                  </a:extLst>
                </p:cNvPr>
                <p:cNvSpPr/>
                <p:nvPr/>
              </p:nvSpPr>
              <p:spPr>
                <a:xfrm>
                  <a:off x="399603" y="5288347"/>
                  <a:ext cx="43059" cy="39326"/>
                </a:xfrm>
                <a:custGeom>
                  <a:avLst/>
                  <a:gdLst>
                    <a:gd name="connsiteX0" fmla="*/ 15770 w 43059"/>
                    <a:gd name="connsiteY0" fmla="*/ 33897 h 39326"/>
                    <a:gd name="connsiteX1" fmla="*/ 36898 w 43059"/>
                    <a:gd name="connsiteY1" fmla="*/ 37661 h 39326"/>
                    <a:gd name="connsiteX2" fmla="*/ 37097 w 43059"/>
                    <a:gd name="connsiteY2" fmla="*/ 27756 h 39326"/>
                    <a:gd name="connsiteX3" fmla="*/ 33111 w 43059"/>
                    <a:gd name="connsiteY3" fmla="*/ 23398 h 39326"/>
                    <a:gd name="connsiteX4" fmla="*/ 40087 w 43059"/>
                    <a:gd name="connsiteY4" fmla="*/ 21417 h 39326"/>
                    <a:gd name="connsiteX5" fmla="*/ 41881 w 43059"/>
                    <a:gd name="connsiteY5" fmla="*/ 11117 h 39326"/>
                    <a:gd name="connsiteX6" fmla="*/ 28526 w 43059"/>
                    <a:gd name="connsiteY6" fmla="*/ 10126 h 39326"/>
                    <a:gd name="connsiteX7" fmla="*/ 26533 w 43059"/>
                    <a:gd name="connsiteY7" fmla="*/ 20427 h 39326"/>
                    <a:gd name="connsiteX8" fmla="*/ 27330 w 43059"/>
                    <a:gd name="connsiteY8" fmla="*/ 21021 h 39326"/>
                    <a:gd name="connsiteX9" fmla="*/ 23942 w 43059"/>
                    <a:gd name="connsiteY9" fmla="*/ 21021 h 39326"/>
                    <a:gd name="connsiteX10" fmla="*/ 24739 w 43059"/>
                    <a:gd name="connsiteY10" fmla="*/ 15277 h 39326"/>
                    <a:gd name="connsiteX11" fmla="*/ 17165 w 43059"/>
                    <a:gd name="connsiteY11" fmla="*/ 9334 h 39326"/>
                    <a:gd name="connsiteX12" fmla="*/ 17563 w 43059"/>
                    <a:gd name="connsiteY12" fmla="*/ 4580 h 39326"/>
                    <a:gd name="connsiteX13" fmla="*/ 8195 w 43059"/>
                    <a:gd name="connsiteY13" fmla="*/ 618 h 39326"/>
                    <a:gd name="connsiteX14" fmla="*/ 1817 w 43059"/>
                    <a:gd name="connsiteY14" fmla="*/ 11117 h 39326"/>
                    <a:gd name="connsiteX15" fmla="*/ 3212 w 43059"/>
                    <a:gd name="connsiteY15" fmla="*/ 12900 h 39326"/>
                    <a:gd name="connsiteX16" fmla="*/ 621 w 43059"/>
                    <a:gd name="connsiteY16" fmla="*/ 22606 h 39326"/>
                    <a:gd name="connsiteX17" fmla="*/ 15770 w 43059"/>
                    <a:gd name="connsiteY17" fmla="*/ 25973 h 39326"/>
                    <a:gd name="connsiteX18" fmla="*/ 15770 w 43059"/>
                    <a:gd name="connsiteY18" fmla="*/ 33897 h 39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3059" h="39326">
                      <a:moveTo>
                        <a:pt x="15770" y="33897"/>
                      </a:moveTo>
                      <a:cubicBezTo>
                        <a:pt x="21550" y="39047"/>
                        <a:pt x="29523" y="41028"/>
                        <a:pt x="36898" y="37661"/>
                      </a:cubicBezTo>
                      <a:cubicBezTo>
                        <a:pt x="40885" y="35878"/>
                        <a:pt x="39290" y="30727"/>
                        <a:pt x="37097" y="27756"/>
                      </a:cubicBezTo>
                      <a:cubicBezTo>
                        <a:pt x="35901" y="25973"/>
                        <a:pt x="34506" y="24587"/>
                        <a:pt x="33111" y="23398"/>
                      </a:cubicBezTo>
                      <a:cubicBezTo>
                        <a:pt x="35503" y="23596"/>
                        <a:pt x="37895" y="22804"/>
                        <a:pt x="40087" y="21417"/>
                      </a:cubicBezTo>
                      <a:cubicBezTo>
                        <a:pt x="43675" y="19040"/>
                        <a:pt x="43675" y="14880"/>
                        <a:pt x="41881" y="11117"/>
                      </a:cubicBezTo>
                      <a:cubicBezTo>
                        <a:pt x="37895" y="7551"/>
                        <a:pt x="33111" y="6561"/>
                        <a:pt x="28526" y="10126"/>
                      </a:cubicBezTo>
                      <a:cubicBezTo>
                        <a:pt x="25138" y="12701"/>
                        <a:pt x="23942" y="17456"/>
                        <a:pt x="26533" y="20427"/>
                      </a:cubicBezTo>
                      <a:cubicBezTo>
                        <a:pt x="26732" y="20625"/>
                        <a:pt x="27131" y="20823"/>
                        <a:pt x="27330" y="21021"/>
                      </a:cubicBezTo>
                      <a:cubicBezTo>
                        <a:pt x="26134" y="20823"/>
                        <a:pt x="25138" y="20823"/>
                        <a:pt x="23942" y="21021"/>
                      </a:cubicBezTo>
                      <a:cubicBezTo>
                        <a:pt x="25138" y="19238"/>
                        <a:pt x="25536" y="17257"/>
                        <a:pt x="24739" y="15277"/>
                      </a:cubicBezTo>
                      <a:cubicBezTo>
                        <a:pt x="23344" y="11909"/>
                        <a:pt x="20553" y="9928"/>
                        <a:pt x="17165" y="9334"/>
                      </a:cubicBezTo>
                      <a:cubicBezTo>
                        <a:pt x="17763" y="7947"/>
                        <a:pt x="17962" y="6363"/>
                        <a:pt x="17563" y="4580"/>
                      </a:cubicBezTo>
                      <a:cubicBezTo>
                        <a:pt x="16367" y="24"/>
                        <a:pt x="12381" y="-769"/>
                        <a:pt x="8195" y="618"/>
                      </a:cubicBezTo>
                      <a:cubicBezTo>
                        <a:pt x="3212" y="2401"/>
                        <a:pt x="-1572" y="4778"/>
                        <a:pt x="1817" y="11117"/>
                      </a:cubicBezTo>
                      <a:cubicBezTo>
                        <a:pt x="2215" y="11909"/>
                        <a:pt x="2614" y="12503"/>
                        <a:pt x="3212" y="12900"/>
                      </a:cubicBezTo>
                      <a:cubicBezTo>
                        <a:pt x="222" y="15277"/>
                        <a:pt x="-775" y="18842"/>
                        <a:pt x="621" y="22606"/>
                      </a:cubicBezTo>
                      <a:cubicBezTo>
                        <a:pt x="4209" y="27162"/>
                        <a:pt x="9590" y="27954"/>
                        <a:pt x="15770" y="25973"/>
                      </a:cubicBezTo>
                      <a:cubicBezTo>
                        <a:pt x="13976" y="28945"/>
                        <a:pt x="13577" y="32114"/>
                        <a:pt x="15770" y="338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83" name="Freeform 3192">
                  <a:extLst>
                    <a:ext uri="{FF2B5EF4-FFF2-40B4-BE49-F238E27FC236}">
                      <a16:creationId xmlns:a16="http://schemas.microsoft.com/office/drawing/2014/main" id="{4FF33E1D-430C-B0FC-4388-9732C1D6AAFD}"/>
                    </a:ext>
                  </a:extLst>
                </p:cNvPr>
                <p:cNvSpPr/>
                <p:nvPr/>
              </p:nvSpPr>
              <p:spPr>
                <a:xfrm>
                  <a:off x="358963" y="5219816"/>
                  <a:ext cx="11368" cy="18834"/>
                </a:xfrm>
                <a:custGeom>
                  <a:avLst/>
                  <a:gdLst>
                    <a:gd name="connsiteX0" fmla="*/ 0 w 11368"/>
                    <a:gd name="connsiteY0" fmla="*/ 16 h 18834"/>
                    <a:gd name="connsiteX1" fmla="*/ 1993 w 11368"/>
                    <a:gd name="connsiteY1" fmla="*/ 18835 h 18834"/>
                    <a:gd name="connsiteX2" fmla="*/ 6976 w 11368"/>
                    <a:gd name="connsiteY2" fmla="*/ 16854 h 18834"/>
                    <a:gd name="connsiteX3" fmla="*/ 9368 w 11368"/>
                    <a:gd name="connsiteY3" fmla="*/ 4969 h 18834"/>
                    <a:gd name="connsiteX4" fmla="*/ 0 w 11368"/>
                    <a:gd name="connsiteY4" fmla="*/ 16 h 188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68" h="18834">
                      <a:moveTo>
                        <a:pt x="0" y="16"/>
                      </a:moveTo>
                      <a:cubicBezTo>
                        <a:pt x="598" y="6355"/>
                        <a:pt x="1196" y="12496"/>
                        <a:pt x="1993" y="18835"/>
                      </a:cubicBezTo>
                      <a:cubicBezTo>
                        <a:pt x="3588" y="18439"/>
                        <a:pt x="5382" y="17646"/>
                        <a:pt x="6976" y="16854"/>
                      </a:cubicBezTo>
                      <a:cubicBezTo>
                        <a:pt x="11760" y="14081"/>
                        <a:pt x="12757" y="9525"/>
                        <a:pt x="9368" y="4969"/>
                      </a:cubicBezTo>
                      <a:cubicBezTo>
                        <a:pt x="6777" y="1403"/>
                        <a:pt x="3588" y="-182"/>
                        <a:pt x="0" y="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84" name="Freeform 3193">
                  <a:extLst>
                    <a:ext uri="{FF2B5EF4-FFF2-40B4-BE49-F238E27FC236}">
                      <a16:creationId xmlns:a16="http://schemas.microsoft.com/office/drawing/2014/main" id="{09480665-F92B-FF18-8118-43A3EFCE61BA}"/>
                    </a:ext>
                  </a:extLst>
                </p:cNvPr>
                <p:cNvSpPr/>
                <p:nvPr/>
              </p:nvSpPr>
              <p:spPr>
                <a:xfrm>
                  <a:off x="591081" y="5348862"/>
                  <a:ext cx="19645" cy="17268"/>
                </a:xfrm>
                <a:custGeom>
                  <a:avLst/>
                  <a:gdLst>
                    <a:gd name="connsiteX0" fmla="*/ 16043 w 19645"/>
                    <a:gd name="connsiteY0" fmla="*/ 14783 h 17268"/>
                    <a:gd name="connsiteX1" fmla="*/ 17040 w 19645"/>
                    <a:gd name="connsiteY1" fmla="*/ 2501 h 17268"/>
                    <a:gd name="connsiteX2" fmla="*/ 3685 w 19645"/>
                    <a:gd name="connsiteY2" fmla="*/ 2699 h 17268"/>
                    <a:gd name="connsiteX3" fmla="*/ 2489 w 19645"/>
                    <a:gd name="connsiteY3" fmla="*/ 15179 h 17268"/>
                    <a:gd name="connsiteX4" fmla="*/ 16043 w 19645"/>
                    <a:gd name="connsiteY4" fmla="*/ 14783 h 172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645" h="17268">
                      <a:moveTo>
                        <a:pt x="16043" y="14783"/>
                      </a:moveTo>
                      <a:cubicBezTo>
                        <a:pt x="19432" y="10623"/>
                        <a:pt x="21624" y="6265"/>
                        <a:pt x="17040" y="2501"/>
                      </a:cubicBezTo>
                      <a:cubicBezTo>
                        <a:pt x="13053" y="-668"/>
                        <a:pt x="8070" y="-1064"/>
                        <a:pt x="3685" y="2699"/>
                      </a:cubicBezTo>
                      <a:cubicBezTo>
                        <a:pt x="-900" y="6463"/>
                        <a:pt x="-1099" y="11613"/>
                        <a:pt x="2489" y="15179"/>
                      </a:cubicBezTo>
                      <a:cubicBezTo>
                        <a:pt x="6276" y="18745"/>
                        <a:pt x="11459" y="17160"/>
                        <a:pt x="16043" y="1478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85" name="Freeform 3194">
                  <a:extLst>
                    <a:ext uri="{FF2B5EF4-FFF2-40B4-BE49-F238E27FC236}">
                      <a16:creationId xmlns:a16="http://schemas.microsoft.com/office/drawing/2014/main" id="{85B006AC-2BBF-2413-7865-2BE8735BA3A1}"/>
                    </a:ext>
                  </a:extLst>
                </p:cNvPr>
                <p:cNvSpPr/>
                <p:nvPr/>
              </p:nvSpPr>
              <p:spPr>
                <a:xfrm>
                  <a:off x="764396" y="5851955"/>
                  <a:ext cx="19600" cy="21047"/>
                </a:xfrm>
                <a:custGeom>
                  <a:avLst/>
                  <a:gdLst>
                    <a:gd name="connsiteX0" fmla="*/ 4382 w 19600"/>
                    <a:gd name="connsiteY0" fmla="*/ 19192 h 21047"/>
                    <a:gd name="connsiteX1" fmla="*/ 17139 w 19600"/>
                    <a:gd name="connsiteY1" fmla="*/ 16419 h 21047"/>
                    <a:gd name="connsiteX2" fmla="*/ 16940 w 19600"/>
                    <a:gd name="connsiteY2" fmla="*/ 2751 h 21047"/>
                    <a:gd name="connsiteX3" fmla="*/ 1791 w 19600"/>
                    <a:gd name="connsiteY3" fmla="*/ 5920 h 21047"/>
                    <a:gd name="connsiteX4" fmla="*/ 4382 w 19600"/>
                    <a:gd name="connsiteY4" fmla="*/ 19192 h 21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600" h="21047">
                      <a:moveTo>
                        <a:pt x="4382" y="19192"/>
                      </a:moveTo>
                      <a:cubicBezTo>
                        <a:pt x="9166" y="22559"/>
                        <a:pt x="13750" y="21173"/>
                        <a:pt x="17139" y="16419"/>
                      </a:cubicBezTo>
                      <a:cubicBezTo>
                        <a:pt x="19730" y="11863"/>
                        <a:pt x="21125" y="6712"/>
                        <a:pt x="16940" y="2751"/>
                      </a:cubicBezTo>
                      <a:cubicBezTo>
                        <a:pt x="10960" y="-2796"/>
                        <a:pt x="5379" y="968"/>
                        <a:pt x="1791" y="5920"/>
                      </a:cubicBezTo>
                      <a:cubicBezTo>
                        <a:pt x="-1398" y="10080"/>
                        <a:pt x="-203" y="15824"/>
                        <a:pt x="4382" y="191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86" name="Freeform 3195">
                  <a:extLst>
                    <a:ext uri="{FF2B5EF4-FFF2-40B4-BE49-F238E27FC236}">
                      <a16:creationId xmlns:a16="http://schemas.microsoft.com/office/drawing/2014/main" id="{E2157B38-CE28-68B2-421C-0E15E8017A29}"/>
                    </a:ext>
                  </a:extLst>
                </p:cNvPr>
                <p:cNvSpPr/>
                <p:nvPr/>
              </p:nvSpPr>
              <p:spPr>
                <a:xfrm>
                  <a:off x="587880" y="5405966"/>
                  <a:ext cx="17056" cy="16297"/>
                </a:xfrm>
                <a:custGeom>
                  <a:avLst/>
                  <a:gdLst>
                    <a:gd name="connsiteX0" fmla="*/ 13065 w 17056"/>
                    <a:gd name="connsiteY0" fmla="*/ 14926 h 16297"/>
                    <a:gd name="connsiteX1" fmla="*/ 16055 w 17056"/>
                    <a:gd name="connsiteY1" fmla="*/ 5021 h 16297"/>
                    <a:gd name="connsiteX2" fmla="*/ 4096 w 17056"/>
                    <a:gd name="connsiteY2" fmla="*/ 1456 h 16297"/>
                    <a:gd name="connsiteX3" fmla="*/ 907 w 17056"/>
                    <a:gd name="connsiteY3" fmla="*/ 11558 h 16297"/>
                    <a:gd name="connsiteX4" fmla="*/ 13065 w 17056"/>
                    <a:gd name="connsiteY4" fmla="*/ 14926 h 162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056" h="16297">
                      <a:moveTo>
                        <a:pt x="13065" y="14926"/>
                      </a:moveTo>
                      <a:cubicBezTo>
                        <a:pt x="16653" y="12152"/>
                        <a:pt x="18248" y="8587"/>
                        <a:pt x="16055" y="5021"/>
                      </a:cubicBezTo>
                      <a:cubicBezTo>
                        <a:pt x="13464" y="663"/>
                        <a:pt x="9278" y="-1714"/>
                        <a:pt x="4096" y="1456"/>
                      </a:cubicBezTo>
                      <a:cubicBezTo>
                        <a:pt x="309" y="3635"/>
                        <a:pt x="-1087" y="7993"/>
                        <a:pt x="907" y="11558"/>
                      </a:cubicBezTo>
                      <a:cubicBezTo>
                        <a:pt x="3298" y="16114"/>
                        <a:pt x="7484" y="17699"/>
                        <a:pt x="13065" y="149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87" name="Freeform 3196">
                  <a:extLst>
                    <a:ext uri="{FF2B5EF4-FFF2-40B4-BE49-F238E27FC236}">
                      <a16:creationId xmlns:a16="http://schemas.microsoft.com/office/drawing/2014/main" id="{14E189C2-7F93-2BAB-F383-FA154B92E6F8}"/>
                    </a:ext>
                  </a:extLst>
                </p:cNvPr>
                <p:cNvSpPr/>
                <p:nvPr/>
              </p:nvSpPr>
              <p:spPr>
                <a:xfrm>
                  <a:off x="611455" y="5435345"/>
                  <a:ext cx="35069" cy="23418"/>
                </a:xfrm>
                <a:custGeom>
                  <a:avLst/>
                  <a:gdLst>
                    <a:gd name="connsiteX0" fmla="*/ 10419 w 35069"/>
                    <a:gd name="connsiteY0" fmla="*/ 17241 h 23418"/>
                    <a:gd name="connsiteX1" fmla="*/ 11814 w 35069"/>
                    <a:gd name="connsiteY1" fmla="*/ 16449 h 23418"/>
                    <a:gd name="connsiteX2" fmla="*/ 11814 w 35069"/>
                    <a:gd name="connsiteY2" fmla="*/ 20411 h 23418"/>
                    <a:gd name="connsiteX3" fmla="*/ 29355 w 35069"/>
                    <a:gd name="connsiteY3" fmla="*/ 20609 h 23418"/>
                    <a:gd name="connsiteX4" fmla="*/ 33541 w 35069"/>
                    <a:gd name="connsiteY4" fmla="*/ 9318 h 23418"/>
                    <a:gd name="connsiteX5" fmla="*/ 19189 w 35069"/>
                    <a:gd name="connsiteY5" fmla="*/ 8921 h 23418"/>
                    <a:gd name="connsiteX6" fmla="*/ 17396 w 35069"/>
                    <a:gd name="connsiteY6" fmla="*/ 9714 h 23418"/>
                    <a:gd name="connsiteX7" fmla="*/ 17196 w 35069"/>
                    <a:gd name="connsiteY7" fmla="*/ 3771 h 23418"/>
                    <a:gd name="connsiteX8" fmla="*/ 7429 w 35069"/>
                    <a:gd name="connsiteY8" fmla="*/ 998 h 23418"/>
                    <a:gd name="connsiteX9" fmla="*/ 851 w 35069"/>
                    <a:gd name="connsiteY9" fmla="*/ 14468 h 23418"/>
                    <a:gd name="connsiteX10" fmla="*/ 10419 w 35069"/>
                    <a:gd name="connsiteY10" fmla="*/ 17241 h 23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5069" h="23418">
                      <a:moveTo>
                        <a:pt x="10419" y="17241"/>
                      </a:moveTo>
                      <a:cubicBezTo>
                        <a:pt x="10818" y="17043"/>
                        <a:pt x="11416" y="16647"/>
                        <a:pt x="11814" y="16449"/>
                      </a:cubicBezTo>
                      <a:cubicBezTo>
                        <a:pt x="11615" y="17637"/>
                        <a:pt x="11615" y="19024"/>
                        <a:pt x="11814" y="20411"/>
                      </a:cubicBezTo>
                      <a:cubicBezTo>
                        <a:pt x="16598" y="23976"/>
                        <a:pt x="22379" y="24768"/>
                        <a:pt x="29355" y="20609"/>
                      </a:cubicBezTo>
                      <a:cubicBezTo>
                        <a:pt x="35136" y="17241"/>
                        <a:pt x="36531" y="13081"/>
                        <a:pt x="33541" y="9318"/>
                      </a:cubicBezTo>
                      <a:cubicBezTo>
                        <a:pt x="30152" y="5356"/>
                        <a:pt x="24771" y="6346"/>
                        <a:pt x="19189" y="8921"/>
                      </a:cubicBezTo>
                      <a:cubicBezTo>
                        <a:pt x="18591" y="9120"/>
                        <a:pt x="17993" y="9516"/>
                        <a:pt x="17396" y="9714"/>
                      </a:cubicBezTo>
                      <a:cubicBezTo>
                        <a:pt x="17993" y="7931"/>
                        <a:pt x="17794" y="5950"/>
                        <a:pt x="17196" y="3771"/>
                      </a:cubicBezTo>
                      <a:cubicBezTo>
                        <a:pt x="14804" y="7"/>
                        <a:pt x="11615" y="-983"/>
                        <a:pt x="7429" y="998"/>
                      </a:cubicBezTo>
                      <a:cubicBezTo>
                        <a:pt x="1250" y="3771"/>
                        <a:pt x="-1540" y="8525"/>
                        <a:pt x="851" y="14468"/>
                      </a:cubicBezTo>
                      <a:cubicBezTo>
                        <a:pt x="2446" y="18232"/>
                        <a:pt x="6233" y="19222"/>
                        <a:pt x="10419" y="1724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88" name="Freeform 3197">
                  <a:extLst>
                    <a:ext uri="{FF2B5EF4-FFF2-40B4-BE49-F238E27FC236}">
                      <a16:creationId xmlns:a16="http://schemas.microsoft.com/office/drawing/2014/main" id="{AB4A3EF1-2838-8774-1256-8021B70A46FA}"/>
                    </a:ext>
                  </a:extLst>
                </p:cNvPr>
                <p:cNvSpPr/>
                <p:nvPr/>
              </p:nvSpPr>
              <p:spPr>
                <a:xfrm>
                  <a:off x="502085" y="5350524"/>
                  <a:ext cx="19621" cy="17235"/>
                </a:xfrm>
                <a:custGeom>
                  <a:avLst/>
                  <a:gdLst>
                    <a:gd name="connsiteX0" fmla="*/ 393 w 19621"/>
                    <a:gd name="connsiteY0" fmla="*/ 12328 h 17235"/>
                    <a:gd name="connsiteX1" fmla="*/ 12752 w 19621"/>
                    <a:gd name="connsiteY1" fmla="*/ 16091 h 17235"/>
                    <a:gd name="connsiteX2" fmla="*/ 18532 w 19621"/>
                    <a:gd name="connsiteY2" fmla="*/ 4998 h 17235"/>
                    <a:gd name="connsiteX3" fmla="*/ 6373 w 19621"/>
                    <a:gd name="connsiteY3" fmla="*/ 839 h 17235"/>
                    <a:gd name="connsiteX4" fmla="*/ 393 w 19621"/>
                    <a:gd name="connsiteY4" fmla="*/ 12328 h 17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621" h="17235">
                      <a:moveTo>
                        <a:pt x="393" y="12328"/>
                      </a:moveTo>
                      <a:cubicBezTo>
                        <a:pt x="3184" y="17874"/>
                        <a:pt x="8167" y="18072"/>
                        <a:pt x="12752" y="16091"/>
                      </a:cubicBezTo>
                      <a:cubicBezTo>
                        <a:pt x="17336" y="14110"/>
                        <a:pt x="21721" y="10545"/>
                        <a:pt x="18532" y="4998"/>
                      </a:cubicBezTo>
                      <a:cubicBezTo>
                        <a:pt x="16140" y="442"/>
                        <a:pt x="11356" y="-1142"/>
                        <a:pt x="6373" y="839"/>
                      </a:cubicBezTo>
                      <a:cubicBezTo>
                        <a:pt x="1390" y="3018"/>
                        <a:pt x="-1002" y="7177"/>
                        <a:pt x="393" y="1232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89" name="Freeform 3198">
                  <a:extLst>
                    <a:ext uri="{FF2B5EF4-FFF2-40B4-BE49-F238E27FC236}">
                      <a16:creationId xmlns:a16="http://schemas.microsoft.com/office/drawing/2014/main" id="{158DA81A-9CB8-7A75-72ED-9B56B366653B}"/>
                    </a:ext>
                  </a:extLst>
                </p:cNvPr>
                <p:cNvSpPr/>
                <p:nvPr/>
              </p:nvSpPr>
              <p:spPr>
                <a:xfrm>
                  <a:off x="788328" y="5770490"/>
                  <a:ext cx="86885" cy="62310"/>
                </a:xfrm>
                <a:custGeom>
                  <a:avLst/>
                  <a:gdLst>
                    <a:gd name="connsiteX0" fmla="*/ 85494 w 86885"/>
                    <a:gd name="connsiteY0" fmla="*/ 23799 h 62310"/>
                    <a:gd name="connsiteX1" fmla="*/ 76525 w 86885"/>
                    <a:gd name="connsiteY1" fmla="*/ 20035 h 62310"/>
                    <a:gd name="connsiteX2" fmla="*/ 76126 w 86885"/>
                    <a:gd name="connsiteY2" fmla="*/ 15875 h 62310"/>
                    <a:gd name="connsiteX3" fmla="*/ 79315 w 86885"/>
                    <a:gd name="connsiteY3" fmla="*/ 11517 h 62310"/>
                    <a:gd name="connsiteX4" fmla="*/ 81109 w 86885"/>
                    <a:gd name="connsiteY4" fmla="*/ 226 h 62310"/>
                    <a:gd name="connsiteX5" fmla="*/ 68950 w 86885"/>
                    <a:gd name="connsiteY5" fmla="*/ 9338 h 62310"/>
                    <a:gd name="connsiteX6" fmla="*/ 66957 w 86885"/>
                    <a:gd name="connsiteY6" fmla="*/ 13300 h 62310"/>
                    <a:gd name="connsiteX7" fmla="*/ 56792 w 86885"/>
                    <a:gd name="connsiteY7" fmla="*/ 24393 h 62310"/>
                    <a:gd name="connsiteX8" fmla="*/ 56193 w 86885"/>
                    <a:gd name="connsiteY8" fmla="*/ 25581 h 62310"/>
                    <a:gd name="connsiteX9" fmla="*/ 52805 w 86885"/>
                    <a:gd name="connsiteY9" fmla="*/ 22214 h 62310"/>
                    <a:gd name="connsiteX10" fmla="*/ 44832 w 86885"/>
                    <a:gd name="connsiteY10" fmla="*/ 22214 h 62310"/>
                    <a:gd name="connsiteX11" fmla="*/ 41045 w 86885"/>
                    <a:gd name="connsiteY11" fmla="*/ 28355 h 62310"/>
                    <a:gd name="connsiteX12" fmla="*/ 29284 w 86885"/>
                    <a:gd name="connsiteY12" fmla="*/ 32515 h 62310"/>
                    <a:gd name="connsiteX13" fmla="*/ 27291 w 86885"/>
                    <a:gd name="connsiteY13" fmla="*/ 24987 h 62310"/>
                    <a:gd name="connsiteX14" fmla="*/ 14734 w 86885"/>
                    <a:gd name="connsiteY14" fmla="*/ 31128 h 62310"/>
                    <a:gd name="connsiteX15" fmla="*/ 13139 w 86885"/>
                    <a:gd name="connsiteY15" fmla="*/ 33703 h 62310"/>
                    <a:gd name="connsiteX16" fmla="*/ 1379 w 86885"/>
                    <a:gd name="connsiteY16" fmla="*/ 38457 h 62310"/>
                    <a:gd name="connsiteX17" fmla="*/ 3173 w 86885"/>
                    <a:gd name="connsiteY17" fmla="*/ 48956 h 62310"/>
                    <a:gd name="connsiteX18" fmla="*/ 13338 w 86885"/>
                    <a:gd name="connsiteY18" fmla="*/ 46579 h 62310"/>
                    <a:gd name="connsiteX19" fmla="*/ 13936 w 86885"/>
                    <a:gd name="connsiteY19" fmla="*/ 46975 h 62310"/>
                    <a:gd name="connsiteX20" fmla="*/ 23703 w 86885"/>
                    <a:gd name="connsiteY20" fmla="*/ 42617 h 62310"/>
                    <a:gd name="connsiteX21" fmla="*/ 23703 w 86885"/>
                    <a:gd name="connsiteY21" fmla="*/ 42617 h 62310"/>
                    <a:gd name="connsiteX22" fmla="*/ 32274 w 86885"/>
                    <a:gd name="connsiteY22" fmla="*/ 47767 h 62310"/>
                    <a:gd name="connsiteX23" fmla="*/ 32075 w 86885"/>
                    <a:gd name="connsiteY23" fmla="*/ 47965 h 62310"/>
                    <a:gd name="connsiteX24" fmla="*/ 30082 w 86885"/>
                    <a:gd name="connsiteY24" fmla="*/ 59256 h 62310"/>
                    <a:gd name="connsiteX25" fmla="*/ 40845 w 86885"/>
                    <a:gd name="connsiteY25" fmla="*/ 60445 h 62310"/>
                    <a:gd name="connsiteX26" fmla="*/ 68751 w 86885"/>
                    <a:gd name="connsiteY26" fmla="*/ 57276 h 62310"/>
                    <a:gd name="connsiteX27" fmla="*/ 53204 w 86885"/>
                    <a:gd name="connsiteY27" fmla="*/ 43607 h 62310"/>
                    <a:gd name="connsiteX28" fmla="*/ 51808 w 86885"/>
                    <a:gd name="connsiteY28" fmla="*/ 42617 h 62310"/>
                    <a:gd name="connsiteX29" fmla="*/ 50612 w 86885"/>
                    <a:gd name="connsiteY29" fmla="*/ 40438 h 62310"/>
                    <a:gd name="connsiteX30" fmla="*/ 49416 w 86885"/>
                    <a:gd name="connsiteY30" fmla="*/ 39249 h 62310"/>
                    <a:gd name="connsiteX31" fmla="*/ 49616 w 86885"/>
                    <a:gd name="connsiteY31" fmla="*/ 39051 h 62310"/>
                    <a:gd name="connsiteX32" fmla="*/ 55197 w 86885"/>
                    <a:gd name="connsiteY32" fmla="*/ 32713 h 62310"/>
                    <a:gd name="connsiteX33" fmla="*/ 59981 w 86885"/>
                    <a:gd name="connsiteY33" fmla="*/ 38061 h 62310"/>
                    <a:gd name="connsiteX34" fmla="*/ 68751 w 86885"/>
                    <a:gd name="connsiteY34" fmla="*/ 35090 h 62310"/>
                    <a:gd name="connsiteX35" fmla="*/ 83900 w 86885"/>
                    <a:gd name="connsiteY35" fmla="*/ 34099 h 62310"/>
                    <a:gd name="connsiteX36" fmla="*/ 85494 w 86885"/>
                    <a:gd name="connsiteY36" fmla="*/ 23799 h 62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</a:cxnLst>
                  <a:rect l="l" t="t" r="r" b="b"/>
                  <a:pathLst>
                    <a:path w="86885" h="62310">
                      <a:moveTo>
                        <a:pt x="85494" y="23799"/>
                      </a:moveTo>
                      <a:cubicBezTo>
                        <a:pt x="82903" y="20233"/>
                        <a:pt x="79714" y="19243"/>
                        <a:pt x="76525" y="20035"/>
                      </a:cubicBezTo>
                      <a:cubicBezTo>
                        <a:pt x="76724" y="18450"/>
                        <a:pt x="76525" y="17064"/>
                        <a:pt x="76126" y="15875"/>
                      </a:cubicBezTo>
                      <a:cubicBezTo>
                        <a:pt x="77123" y="14488"/>
                        <a:pt x="78319" y="13102"/>
                        <a:pt x="79315" y="11517"/>
                      </a:cubicBezTo>
                      <a:cubicBezTo>
                        <a:pt x="82505" y="6367"/>
                        <a:pt x="84498" y="1217"/>
                        <a:pt x="81109" y="226"/>
                      </a:cubicBezTo>
                      <a:cubicBezTo>
                        <a:pt x="77521" y="-962"/>
                        <a:pt x="72937" y="2603"/>
                        <a:pt x="68950" y="9338"/>
                      </a:cubicBezTo>
                      <a:cubicBezTo>
                        <a:pt x="68153" y="10725"/>
                        <a:pt x="67555" y="12111"/>
                        <a:pt x="66957" y="13300"/>
                      </a:cubicBezTo>
                      <a:cubicBezTo>
                        <a:pt x="63170" y="15083"/>
                        <a:pt x="59383" y="19243"/>
                        <a:pt x="56792" y="24393"/>
                      </a:cubicBezTo>
                      <a:cubicBezTo>
                        <a:pt x="56592" y="24789"/>
                        <a:pt x="56393" y="25185"/>
                        <a:pt x="56193" y="25581"/>
                      </a:cubicBezTo>
                      <a:cubicBezTo>
                        <a:pt x="55596" y="24195"/>
                        <a:pt x="54400" y="23006"/>
                        <a:pt x="52805" y="22214"/>
                      </a:cubicBezTo>
                      <a:cubicBezTo>
                        <a:pt x="50612" y="21223"/>
                        <a:pt x="47224" y="21223"/>
                        <a:pt x="44832" y="22214"/>
                      </a:cubicBezTo>
                      <a:cubicBezTo>
                        <a:pt x="41842" y="23402"/>
                        <a:pt x="40845" y="25779"/>
                        <a:pt x="41045" y="28355"/>
                      </a:cubicBezTo>
                      <a:cubicBezTo>
                        <a:pt x="37457" y="28355"/>
                        <a:pt x="33470" y="29939"/>
                        <a:pt x="29284" y="32515"/>
                      </a:cubicBezTo>
                      <a:cubicBezTo>
                        <a:pt x="30281" y="28751"/>
                        <a:pt x="29484" y="26374"/>
                        <a:pt x="27291" y="24987"/>
                      </a:cubicBezTo>
                      <a:cubicBezTo>
                        <a:pt x="23903" y="23006"/>
                        <a:pt x="19518" y="24591"/>
                        <a:pt x="14734" y="31128"/>
                      </a:cubicBezTo>
                      <a:cubicBezTo>
                        <a:pt x="14136" y="31920"/>
                        <a:pt x="13538" y="32911"/>
                        <a:pt x="13139" y="33703"/>
                      </a:cubicBezTo>
                      <a:cubicBezTo>
                        <a:pt x="8156" y="31326"/>
                        <a:pt x="4169" y="34297"/>
                        <a:pt x="1379" y="38457"/>
                      </a:cubicBezTo>
                      <a:cubicBezTo>
                        <a:pt x="-1013" y="42023"/>
                        <a:pt x="-216" y="45786"/>
                        <a:pt x="3173" y="48956"/>
                      </a:cubicBezTo>
                      <a:cubicBezTo>
                        <a:pt x="7558" y="50739"/>
                        <a:pt x="10747" y="49154"/>
                        <a:pt x="13338" y="46579"/>
                      </a:cubicBezTo>
                      <a:cubicBezTo>
                        <a:pt x="13538" y="46777"/>
                        <a:pt x="13737" y="46975"/>
                        <a:pt x="13936" y="46975"/>
                      </a:cubicBezTo>
                      <a:cubicBezTo>
                        <a:pt x="16926" y="48956"/>
                        <a:pt x="20315" y="46381"/>
                        <a:pt x="23703" y="42617"/>
                      </a:cubicBezTo>
                      <a:cubicBezTo>
                        <a:pt x="23703" y="42617"/>
                        <a:pt x="23703" y="42617"/>
                        <a:pt x="23703" y="42617"/>
                      </a:cubicBezTo>
                      <a:cubicBezTo>
                        <a:pt x="25896" y="45588"/>
                        <a:pt x="28687" y="47371"/>
                        <a:pt x="32274" y="47767"/>
                      </a:cubicBezTo>
                      <a:cubicBezTo>
                        <a:pt x="32274" y="47767"/>
                        <a:pt x="32075" y="47965"/>
                        <a:pt x="32075" y="47965"/>
                      </a:cubicBezTo>
                      <a:cubicBezTo>
                        <a:pt x="28687" y="50937"/>
                        <a:pt x="27092" y="54898"/>
                        <a:pt x="30082" y="59256"/>
                      </a:cubicBezTo>
                      <a:cubicBezTo>
                        <a:pt x="33271" y="63614"/>
                        <a:pt x="37058" y="62426"/>
                        <a:pt x="40845" y="60445"/>
                      </a:cubicBezTo>
                      <a:cubicBezTo>
                        <a:pt x="47822" y="64209"/>
                        <a:pt x="68153" y="61832"/>
                        <a:pt x="68751" y="57276"/>
                      </a:cubicBezTo>
                      <a:cubicBezTo>
                        <a:pt x="70545" y="45390"/>
                        <a:pt x="58386" y="48164"/>
                        <a:pt x="53204" y="43607"/>
                      </a:cubicBezTo>
                      <a:cubicBezTo>
                        <a:pt x="52805" y="43211"/>
                        <a:pt x="52406" y="42815"/>
                        <a:pt x="51808" y="42617"/>
                      </a:cubicBezTo>
                      <a:cubicBezTo>
                        <a:pt x="51609" y="41825"/>
                        <a:pt x="51210" y="41032"/>
                        <a:pt x="50612" y="40438"/>
                      </a:cubicBezTo>
                      <a:cubicBezTo>
                        <a:pt x="50214" y="40042"/>
                        <a:pt x="49815" y="39646"/>
                        <a:pt x="49416" y="39249"/>
                      </a:cubicBezTo>
                      <a:cubicBezTo>
                        <a:pt x="49416" y="39249"/>
                        <a:pt x="49416" y="39051"/>
                        <a:pt x="49616" y="39051"/>
                      </a:cubicBezTo>
                      <a:cubicBezTo>
                        <a:pt x="51609" y="37070"/>
                        <a:pt x="53802" y="35090"/>
                        <a:pt x="55197" y="32713"/>
                      </a:cubicBezTo>
                      <a:cubicBezTo>
                        <a:pt x="55795" y="35288"/>
                        <a:pt x="57788" y="37070"/>
                        <a:pt x="59981" y="38061"/>
                      </a:cubicBezTo>
                      <a:cubicBezTo>
                        <a:pt x="63170" y="39448"/>
                        <a:pt x="66160" y="38061"/>
                        <a:pt x="68751" y="35090"/>
                      </a:cubicBezTo>
                      <a:cubicBezTo>
                        <a:pt x="73535" y="39448"/>
                        <a:pt x="78917" y="38061"/>
                        <a:pt x="83900" y="34099"/>
                      </a:cubicBezTo>
                      <a:cubicBezTo>
                        <a:pt x="87089" y="30930"/>
                        <a:pt x="87886" y="27166"/>
                        <a:pt x="85494" y="237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90" name="Freeform 3199">
                  <a:extLst>
                    <a:ext uri="{FF2B5EF4-FFF2-40B4-BE49-F238E27FC236}">
                      <a16:creationId xmlns:a16="http://schemas.microsoft.com/office/drawing/2014/main" id="{F7EE219A-D5BE-86DB-E159-16762F4C7380}"/>
                    </a:ext>
                  </a:extLst>
                </p:cNvPr>
                <p:cNvSpPr/>
                <p:nvPr/>
              </p:nvSpPr>
              <p:spPr>
                <a:xfrm>
                  <a:off x="459025" y="5573994"/>
                  <a:ext cx="14590" cy="21612"/>
                </a:xfrm>
                <a:custGeom>
                  <a:avLst/>
                  <a:gdLst>
                    <a:gd name="connsiteX0" fmla="*/ 13156 w 14590"/>
                    <a:gd name="connsiteY0" fmla="*/ 4379 h 21612"/>
                    <a:gd name="connsiteX1" fmla="*/ 399 w 14590"/>
                    <a:gd name="connsiteY1" fmla="*/ 1803 h 21612"/>
                    <a:gd name="connsiteX2" fmla="*/ 0 w 14590"/>
                    <a:gd name="connsiteY2" fmla="*/ 2200 h 21612"/>
                    <a:gd name="connsiteX3" fmla="*/ 5980 w 14590"/>
                    <a:gd name="connsiteY3" fmla="*/ 14283 h 21612"/>
                    <a:gd name="connsiteX4" fmla="*/ 7973 w 14590"/>
                    <a:gd name="connsiteY4" fmla="*/ 18047 h 21612"/>
                    <a:gd name="connsiteX5" fmla="*/ 9767 w 14590"/>
                    <a:gd name="connsiteY5" fmla="*/ 21612 h 21612"/>
                    <a:gd name="connsiteX6" fmla="*/ 9568 w 14590"/>
                    <a:gd name="connsiteY6" fmla="*/ 17056 h 21612"/>
                    <a:gd name="connsiteX7" fmla="*/ 13156 w 14590"/>
                    <a:gd name="connsiteY7" fmla="*/ 4379 h 216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590" h="21612">
                      <a:moveTo>
                        <a:pt x="13156" y="4379"/>
                      </a:moveTo>
                      <a:cubicBezTo>
                        <a:pt x="10166" y="-574"/>
                        <a:pt x="5382" y="-1168"/>
                        <a:pt x="399" y="1803"/>
                      </a:cubicBezTo>
                      <a:cubicBezTo>
                        <a:pt x="199" y="2002"/>
                        <a:pt x="0" y="2002"/>
                        <a:pt x="0" y="2200"/>
                      </a:cubicBezTo>
                      <a:cubicBezTo>
                        <a:pt x="1993" y="6360"/>
                        <a:pt x="3987" y="10321"/>
                        <a:pt x="5980" y="14283"/>
                      </a:cubicBezTo>
                      <a:cubicBezTo>
                        <a:pt x="6578" y="15472"/>
                        <a:pt x="7176" y="16858"/>
                        <a:pt x="7973" y="18047"/>
                      </a:cubicBezTo>
                      <a:cubicBezTo>
                        <a:pt x="8571" y="19235"/>
                        <a:pt x="9169" y="20424"/>
                        <a:pt x="9767" y="21612"/>
                      </a:cubicBezTo>
                      <a:cubicBezTo>
                        <a:pt x="9966" y="19829"/>
                        <a:pt x="9966" y="18245"/>
                        <a:pt x="9568" y="17056"/>
                      </a:cubicBezTo>
                      <a:cubicBezTo>
                        <a:pt x="13355" y="13689"/>
                        <a:pt x="16544" y="9529"/>
                        <a:pt x="13156" y="43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91" name="Freeform 3200">
                  <a:extLst>
                    <a:ext uri="{FF2B5EF4-FFF2-40B4-BE49-F238E27FC236}">
                      <a16:creationId xmlns:a16="http://schemas.microsoft.com/office/drawing/2014/main" id="{A6C936CB-C7C7-EC54-B2FA-C49343894A7F}"/>
                    </a:ext>
                  </a:extLst>
                </p:cNvPr>
                <p:cNvSpPr/>
                <p:nvPr/>
              </p:nvSpPr>
              <p:spPr>
                <a:xfrm>
                  <a:off x="930800" y="6027012"/>
                  <a:ext cx="22162" cy="17953"/>
                </a:xfrm>
                <a:custGeom>
                  <a:avLst/>
                  <a:gdLst>
                    <a:gd name="connsiteX0" fmla="*/ 16973 w 22162"/>
                    <a:gd name="connsiteY0" fmla="*/ 1219 h 17953"/>
                    <a:gd name="connsiteX1" fmla="*/ 1624 w 22162"/>
                    <a:gd name="connsiteY1" fmla="*/ 6171 h 17953"/>
                    <a:gd name="connsiteX2" fmla="*/ 3618 w 22162"/>
                    <a:gd name="connsiteY2" fmla="*/ 16670 h 17953"/>
                    <a:gd name="connsiteX3" fmla="*/ 21158 w 22162"/>
                    <a:gd name="connsiteY3" fmla="*/ 10727 h 17953"/>
                    <a:gd name="connsiteX4" fmla="*/ 16973 w 22162"/>
                    <a:gd name="connsiteY4" fmla="*/ 1219 h 17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62" h="17953">
                      <a:moveTo>
                        <a:pt x="16973" y="1219"/>
                      </a:moveTo>
                      <a:cubicBezTo>
                        <a:pt x="10395" y="-1753"/>
                        <a:pt x="5212" y="1021"/>
                        <a:pt x="1624" y="6171"/>
                      </a:cubicBezTo>
                      <a:cubicBezTo>
                        <a:pt x="-967" y="9737"/>
                        <a:pt x="-568" y="13302"/>
                        <a:pt x="3618" y="16670"/>
                      </a:cubicBezTo>
                      <a:cubicBezTo>
                        <a:pt x="11192" y="19839"/>
                        <a:pt x="17172" y="16868"/>
                        <a:pt x="21158" y="10727"/>
                      </a:cubicBezTo>
                      <a:cubicBezTo>
                        <a:pt x="23750" y="6765"/>
                        <a:pt x="20959" y="3002"/>
                        <a:pt x="16973" y="12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92" name="Freeform 3201">
                  <a:extLst>
                    <a:ext uri="{FF2B5EF4-FFF2-40B4-BE49-F238E27FC236}">
                      <a16:creationId xmlns:a16="http://schemas.microsoft.com/office/drawing/2014/main" id="{B32FE47B-9DD7-3694-9A52-B9FB5D096021}"/>
                    </a:ext>
                  </a:extLst>
                </p:cNvPr>
                <p:cNvSpPr/>
                <p:nvPr/>
              </p:nvSpPr>
              <p:spPr>
                <a:xfrm>
                  <a:off x="557953" y="5214357"/>
                  <a:ext cx="18441" cy="16395"/>
                </a:xfrm>
                <a:custGeom>
                  <a:avLst/>
                  <a:gdLst>
                    <a:gd name="connsiteX0" fmla="*/ 16482 w 18441"/>
                    <a:gd name="connsiteY0" fmla="*/ 1909 h 16395"/>
                    <a:gd name="connsiteX1" fmla="*/ 3725 w 18441"/>
                    <a:gd name="connsiteY1" fmla="*/ 3890 h 16395"/>
                    <a:gd name="connsiteX2" fmla="*/ 1333 w 18441"/>
                    <a:gd name="connsiteY2" fmla="*/ 13597 h 16395"/>
                    <a:gd name="connsiteX3" fmla="*/ 14289 w 18441"/>
                    <a:gd name="connsiteY3" fmla="*/ 13993 h 16395"/>
                    <a:gd name="connsiteX4" fmla="*/ 16482 w 18441"/>
                    <a:gd name="connsiteY4" fmla="*/ 1909 h 16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441" h="16395">
                      <a:moveTo>
                        <a:pt x="16482" y="1909"/>
                      </a:moveTo>
                      <a:cubicBezTo>
                        <a:pt x="12296" y="-2052"/>
                        <a:pt x="7512" y="919"/>
                        <a:pt x="3725" y="3890"/>
                      </a:cubicBezTo>
                      <a:cubicBezTo>
                        <a:pt x="137" y="6466"/>
                        <a:pt x="-1258" y="10625"/>
                        <a:pt x="1333" y="13597"/>
                      </a:cubicBezTo>
                      <a:cubicBezTo>
                        <a:pt x="4522" y="17360"/>
                        <a:pt x="9505" y="17162"/>
                        <a:pt x="14289" y="13993"/>
                      </a:cubicBezTo>
                      <a:cubicBezTo>
                        <a:pt x="17678" y="10229"/>
                        <a:pt x="20468" y="5871"/>
                        <a:pt x="16482" y="19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93" name="Freeform 3202">
                  <a:extLst>
                    <a:ext uri="{FF2B5EF4-FFF2-40B4-BE49-F238E27FC236}">
                      <a16:creationId xmlns:a16="http://schemas.microsoft.com/office/drawing/2014/main" id="{BF8B3975-39C6-035C-8D0A-8A384BD1DD10}"/>
                    </a:ext>
                  </a:extLst>
                </p:cNvPr>
                <p:cNvSpPr/>
                <p:nvPr/>
              </p:nvSpPr>
              <p:spPr>
                <a:xfrm>
                  <a:off x="702440" y="5435780"/>
                  <a:ext cx="17109" cy="16259"/>
                </a:xfrm>
                <a:custGeom>
                  <a:avLst/>
                  <a:gdLst>
                    <a:gd name="connsiteX0" fmla="*/ 13317 w 17109"/>
                    <a:gd name="connsiteY0" fmla="*/ 13834 h 16259"/>
                    <a:gd name="connsiteX1" fmla="*/ 14911 w 17109"/>
                    <a:gd name="connsiteY1" fmla="*/ 2147 h 16259"/>
                    <a:gd name="connsiteX2" fmla="*/ 2354 w 17109"/>
                    <a:gd name="connsiteY2" fmla="*/ 3138 h 16259"/>
                    <a:gd name="connsiteX3" fmla="*/ 1556 w 17109"/>
                    <a:gd name="connsiteY3" fmla="*/ 12844 h 16259"/>
                    <a:gd name="connsiteX4" fmla="*/ 13317 w 17109"/>
                    <a:gd name="connsiteY4" fmla="*/ 13834 h 16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09" h="16259">
                      <a:moveTo>
                        <a:pt x="13317" y="13834"/>
                      </a:moveTo>
                      <a:cubicBezTo>
                        <a:pt x="17502" y="10071"/>
                        <a:pt x="18499" y="5515"/>
                        <a:pt x="14911" y="2147"/>
                      </a:cubicBezTo>
                      <a:cubicBezTo>
                        <a:pt x="11523" y="-1220"/>
                        <a:pt x="6340" y="-428"/>
                        <a:pt x="2354" y="3138"/>
                      </a:cubicBezTo>
                      <a:cubicBezTo>
                        <a:pt x="-636" y="5911"/>
                        <a:pt x="-636" y="9873"/>
                        <a:pt x="1556" y="12844"/>
                      </a:cubicBezTo>
                      <a:cubicBezTo>
                        <a:pt x="4546" y="17004"/>
                        <a:pt x="8732" y="17400"/>
                        <a:pt x="13317" y="1383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94" name="Freeform 3203">
                  <a:extLst>
                    <a:ext uri="{FF2B5EF4-FFF2-40B4-BE49-F238E27FC236}">
                      <a16:creationId xmlns:a16="http://schemas.microsoft.com/office/drawing/2014/main" id="{3E562E3F-73D0-6622-575F-5A58FB14B69E}"/>
                    </a:ext>
                  </a:extLst>
                </p:cNvPr>
                <p:cNvSpPr/>
                <p:nvPr/>
              </p:nvSpPr>
              <p:spPr>
                <a:xfrm>
                  <a:off x="741809" y="5486775"/>
                  <a:ext cx="16128" cy="15906"/>
                </a:xfrm>
                <a:custGeom>
                  <a:avLst/>
                  <a:gdLst>
                    <a:gd name="connsiteX0" fmla="*/ 1654 w 16128"/>
                    <a:gd name="connsiteY0" fmla="*/ 14144 h 15906"/>
                    <a:gd name="connsiteX1" fmla="*/ 12418 w 16128"/>
                    <a:gd name="connsiteY1" fmla="*/ 13550 h 15906"/>
                    <a:gd name="connsiteX2" fmla="*/ 14610 w 16128"/>
                    <a:gd name="connsiteY2" fmla="*/ 2061 h 15906"/>
                    <a:gd name="connsiteX3" fmla="*/ 4843 w 16128"/>
                    <a:gd name="connsiteY3" fmla="*/ 2259 h 15906"/>
                    <a:gd name="connsiteX4" fmla="*/ 1654 w 16128"/>
                    <a:gd name="connsiteY4" fmla="*/ 14144 h 159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28" h="15906">
                      <a:moveTo>
                        <a:pt x="1654" y="14144"/>
                      </a:moveTo>
                      <a:cubicBezTo>
                        <a:pt x="4046" y="17116"/>
                        <a:pt x="8232" y="15927"/>
                        <a:pt x="12418" y="13550"/>
                      </a:cubicBezTo>
                      <a:cubicBezTo>
                        <a:pt x="15806" y="10182"/>
                        <a:pt x="17600" y="5825"/>
                        <a:pt x="14610" y="2061"/>
                      </a:cubicBezTo>
                      <a:cubicBezTo>
                        <a:pt x="12218" y="-910"/>
                        <a:pt x="8032" y="-514"/>
                        <a:pt x="4843" y="2259"/>
                      </a:cubicBezTo>
                      <a:cubicBezTo>
                        <a:pt x="458" y="5428"/>
                        <a:pt x="-1735" y="10182"/>
                        <a:pt x="1654" y="1414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95" name="Freeform 3204">
                  <a:extLst>
                    <a:ext uri="{FF2B5EF4-FFF2-40B4-BE49-F238E27FC236}">
                      <a16:creationId xmlns:a16="http://schemas.microsoft.com/office/drawing/2014/main" id="{2CBC8E3B-F565-4215-8FA3-8CE1D5DED38C}"/>
                    </a:ext>
                  </a:extLst>
                </p:cNvPr>
                <p:cNvSpPr/>
                <p:nvPr/>
              </p:nvSpPr>
              <p:spPr>
                <a:xfrm>
                  <a:off x="1109037" y="5856478"/>
                  <a:ext cx="45672" cy="60509"/>
                </a:xfrm>
                <a:custGeom>
                  <a:avLst/>
                  <a:gdLst>
                    <a:gd name="connsiteX0" fmla="*/ 28893 w 45672"/>
                    <a:gd name="connsiteY0" fmla="*/ 42798 h 60509"/>
                    <a:gd name="connsiteX1" fmla="*/ 29691 w 45672"/>
                    <a:gd name="connsiteY1" fmla="*/ 41807 h 60509"/>
                    <a:gd name="connsiteX2" fmla="*/ 28295 w 45672"/>
                    <a:gd name="connsiteY2" fmla="*/ 31705 h 60509"/>
                    <a:gd name="connsiteX3" fmla="*/ 30089 w 45672"/>
                    <a:gd name="connsiteY3" fmla="*/ 32695 h 60509"/>
                    <a:gd name="connsiteX4" fmla="*/ 40056 w 45672"/>
                    <a:gd name="connsiteY4" fmla="*/ 23979 h 60509"/>
                    <a:gd name="connsiteX5" fmla="*/ 43045 w 45672"/>
                    <a:gd name="connsiteY5" fmla="*/ 11896 h 60509"/>
                    <a:gd name="connsiteX6" fmla="*/ 44441 w 45672"/>
                    <a:gd name="connsiteY6" fmla="*/ 9915 h 60509"/>
                    <a:gd name="connsiteX7" fmla="*/ 42846 w 45672"/>
                    <a:gd name="connsiteY7" fmla="*/ 407 h 60509"/>
                    <a:gd name="connsiteX8" fmla="*/ 30887 w 45672"/>
                    <a:gd name="connsiteY8" fmla="*/ 4963 h 60509"/>
                    <a:gd name="connsiteX9" fmla="*/ 32082 w 45672"/>
                    <a:gd name="connsiteY9" fmla="*/ 13480 h 60509"/>
                    <a:gd name="connsiteX10" fmla="*/ 28893 w 45672"/>
                    <a:gd name="connsiteY10" fmla="*/ 18037 h 60509"/>
                    <a:gd name="connsiteX11" fmla="*/ 28495 w 45672"/>
                    <a:gd name="connsiteY11" fmla="*/ 18631 h 60509"/>
                    <a:gd name="connsiteX12" fmla="*/ 20522 w 45672"/>
                    <a:gd name="connsiteY12" fmla="*/ 16848 h 60509"/>
                    <a:gd name="connsiteX13" fmla="*/ 19326 w 45672"/>
                    <a:gd name="connsiteY13" fmla="*/ 16056 h 60509"/>
                    <a:gd name="connsiteX14" fmla="*/ 9559 w 45672"/>
                    <a:gd name="connsiteY14" fmla="*/ 19621 h 60509"/>
                    <a:gd name="connsiteX15" fmla="*/ 7167 w 45672"/>
                    <a:gd name="connsiteY15" fmla="*/ 32497 h 60509"/>
                    <a:gd name="connsiteX16" fmla="*/ 1586 w 45672"/>
                    <a:gd name="connsiteY16" fmla="*/ 41807 h 60509"/>
                    <a:gd name="connsiteX17" fmla="*/ 3778 w 45672"/>
                    <a:gd name="connsiteY17" fmla="*/ 56466 h 60509"/>
                    <a:gd name="connsiteX18" fmla="*/ 14741 w 45672"/>
                    <a:gd name="connsiteY18" fmla="*/ 48938 h 60509"/>
                    <a:gd name="connsiteX19" fmla="*/ 18130 w 45672"/>
                    <a:gd name="connsiteY19" fmla="*/ 58248 h 60509"/>
                    <a:gd name="connsiteX20" fmla="*/ 31086 w 45672"/>
                    <a:gd name="connsiteY20" fmla="*/ 56862 h 60509"/>
                    <a:gd name="connsiteX21" fmla="*/ 28893 w 45672"/>
                    <a:gd name="connsiteY21" fmla="*/ 42798 h 60509"/>
                    <a:gd name="connsiteX22" fmla="*/ 27498 w 45672"/>
                    <a:gd name="connsiteY22" fmla="*/ 30912 h 60509"/>
                    <a:gd name="connsiteX23" fmla="*/ 22316 w 45672"/>
                    <a:gd name="connsiteY23" fmla="*/ 29922 h 60509"/>
                    <a:gd name="connsiteX24" fmla="*/ 25106 w 45672"/>
                    <a:gd name="connsiteY24" fmla="*/ 28337 h 60509"/>
                    <a:gd name="connsiteX25" fmla="*/ 26302 w 45672"/>
                    <a:gd name="connsiteY25" fmla="*/ 27149 h 60509"/>
                    <a:gd name="connsiteX26" fmla="*/ 28295 w 45672"/>
                    <a:gd name="connsiteY26" fmla="*/ 31507 h 60509"/>
                    <a:gd name="connsiteX27" fmla="*/ 27498 w 45672"/>
                    <a:gd name="connsiteY27" fmla="*/ 30912 h 605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45672" h="60509">
                      <a:moveTo>
                        <a:pt x="28893" y="42798"/>
                      </a:moveTo>
                      <a:cubicBezTo>
                        <a:pt x="29292" y="42401"/>
                        <a:pt x="29491" y="42203"/>
                        <a:pt x="29691" y="41807"/>
                      </a:cubicBezTo>
                      <a:cubicBezTo>
                        <a:pt x="31684" y="39034"/>
                        <a:pt x="31485" y="34478"/>
                        <a:pt x="28295" y="31705"/>
                      </a:cubicBezTo>
                      <a:cubicBezTo>
                        <a:pt x="28893" y="32101"/>
                        <a:pt x="29292" y="32497"/>
                        <a:pt x="30089" y="32695"/>
                      </a:cubicBezTo>
                      <a:cubicBezTo>
                        <a:pt x="33478" y="33884"/>
                        <a:pt x="36866" y="29328"/>
                        <a:pt x="40056" y="23979"/>
                      </a:cubicBezTo>
                      <a:cubicBezTo>
                        <a:pt x="41849" y="19423"/>
                        <a:pt x="43843" y="14669"/>
                        <a:pt x="43045" y="11896"/>
                      </a:cubicBezTo>
                      <a:cubicBezTo>
                        <a:pt x="43444" y="11301"/>
                        <a:pt x="44042" y="10707"/>
                        <a:pt x="44441" y="9915"/>
                      </a:cubicBezTo>
                      <a:cubicBezTo>
                        <a:pt x="46833" y="5953"/>
                        <a:pt x="45437" y="2982"/>
                        <a:pt x="42846" y="407"/>
                      </a:cubicBezTo>
                      <a:cubicBezTo>
                        <a:pt x="38062" y="-782"/>
                        <a:pt x="33876" y="605"/>
                        <a:pt x="30887" y="4963"/>
                      </a:cubicBezTo>
                      <a:cubicBezTo>
                        <a:pt x="28495" y="8528"/>
                        <a:pt x="29691" y="11698"/>
                        <a:pt x="32082" y="13480"/>
                      </a:cubicBezTo>
                      <a:cubicBezTo>
                        <a:pt x="30887" y="14669"/>
                        <a:pt x="29890" y="16254"/>
                        <a:pt x="28893" y="18037"/>
                      </a:cubicBezTo>
                      <a:cubicBezTo>
                        <a:pt x="28694" y="18235"/>
                        <a:pt x="28694" y="18433"/>
                        <a:pt x="28495" y="18631"/>
                      </a:cubicBezTo>
                      <a:cubicBezTo>
                        <a:pt x="26501" y="16254"/>
                        <a:pt x="23711" y="15858"/>
                        <a:pt x="20522" y="16848"/>
                      </a:cubicBezTo>
                      <a:cubicBezTo>
                        <a:pt x="20123" y="16650"/>
                        <a:pt x="19724" y="16254"/>
                        <a:pt x="19326" y="16056"/>
                      </a:cubicBezTo>
                      <a:cubicBezTo>
                        <a:pt x="15538" y="13679"/>
                        <a:pt x="11751" y="16452"/>
                        <a:pt x="9559" y="19621"/>
                      </a:cubicBezTo>
                      <a:cubicBezTo>
                        <a:pt x="6967" y="23781"/>
                        <a:pt x="4177" y="28535"/>
                        <a:pt x="7167" y="32497"/>
                      </a:cubicBezTo>
                      <a:cubicBezTo>
                        <a:pt x="4974" y="34478"/>
                        <a:pt x="2981" y="37449"/>
                        <a:pt x="1586" y="41807"/>
                      </a:cubicBezTo>
                      <a:cubicBezTo>
                        <a:pt x="-806" y="48740"/>
                        <a:pt x="-806" y="54881"/>
                        <a:pt x="3778" y="56466"/>
                      </a:cubicBezTo>
                      <a:cubicBezTo>
                        <a:pt x="8562" y="58050"/>
                        <a:pt x="11951" y="53296"/>
                        <a:pt x="14741" y="48938"/>
                      </a:cubicBezTo>
                      <a:cubicBezTo>
                        <a:pt x="14143" y="52306"/>
                        <a:pt x="15140" y="55475"/>
                        <a:pt x="18130" y="58248"/>
                      </a:cubicBezTo>
                      <a:cubicBezTo>
                        <a:pt x="22116" y="61814"/>
                        <a:pt x="26701" y="61022"/>
                        <a:pt x="31086" y="56862"/>
                      </a:cubicBezTo>
                      <a:cubicBezTo>
                        <a:pt x="33876" y="51117"/>
                        <a:pt x="33079" y="46363"/>
                        <a:pt x="28893" y="42798"/>
                      </a:cubicBezTo>
                      <a:close/>
                      <a:moveTo>
                        <a:pt x="27498" y="30912"/>
                      </a:moveTo>
                      <a:cubicBezTo>
                        <a:pt x="25903" y="29922"/>
                        <a:pt x="24109" y="29526"/>
                        <a:pt x="22316" y="29922"/>
                      </a:cubicBezTo>
                      <a:cubicBezTo>
                        <a:pt x="23113" y="29526"/>
                        <a:pt x="24109" y="28931"/>
                        <a:pt x="25106" y="28337"/>
                      </a:cubicBezTo>
                      <a:cubicBezTo>
                        <a:pt x="25505" y="27941"/>
                        <a:pt x="25903" y="27545"/>
                        <a:pt x="26302" y="27149"/>
                      </a:cubicBezTo>
                      <a:cubicBezTo>
                        <a:pt x="26501" y="29129"/>
                        <a:pt x="27099" y="30516"/>
                        <a:pt x="28295" y="31507"/>
                      </a:cubicBezTo>
                      <a:cubicBezTo>
                        <a:pt x="27897" y="31308"/>
                        <a:pt x="27897" y="31110"/>
                        <a:pt x="27498" y="309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96" name="Freeform 3205">
                  <a:extLst>
                    <a:ext uri="{FF2B5EF4-FFF2-40B4-BE49-F238E27FC236}">
                      <a16:creationId xmlns:a16="http://schemas.microsoft.com/office/drawing/2014/main" id="{FEE6A16D-E346-C027-F938-03C71A66AFA2}"/>
                    </a:ext>
                  </a:extLst>
                </p:cNvPr>
                <p:cNvSpPr/>
                <p:nvPr/>
              </p:nvSpPr>
              <p:spPr>
                <a:xfrm>
                  <a:off x="749506" y="5685896"/>
                  <a:ext cx="17788" cy="17792"/>
                </a:xfrm>
                <a:custGeom>
                  <a:avLst/>
                  <a:gdLst>
                    <a:gd name="connsiteX0" fmla="*/ 14288 w 17788"/>
                    <a:gd name="connsiteY0" fmla="*/ 14895 h 17792"/>
                    <a:gd name="connsiteX1" fmla="*/ 15086 w 17788"/>
                    <a:gd name="connsiteY1" fmla="*/ 2812 h 17792"/>
                    <a:gd name="connsiteX2" fmla="*/ 4521 w 17788"/>
                    <a:gd name="connsiteY2" fmla="*/ 1425 h 17792"/>
                    <a:gd name="connsiteX3" fmla="*/ 1531 w 17788"/>
                    <a:gd name="connsiteY3" fmla="*/ 14301 h 17792"/>
                    <a:gd name="connsiteX4" fmla="*/ 14288 w 17788"/>
                    <a:gd name="connsiteY4" fmla="*/ 14895 h 17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88" h="17792">
                      <a:moveTo>
                        <a:pt x="14288" y="14895"/>
                      </a:moveTo>
                      <a:cubicBezTo>
                        <a:pt x="18275" y="11329"/>
                        <a:pt x="19272" y="6971"/>
                        <a:pt x="15086" y="2812"/>
                      </a:cubicBezTo>
                      <a:cubicBezTo>
                        <a:pt x="12295" y="38"/>
                        <a:pt x="7910" y="-1150"/>
                        <a:pt x="4521" y="1425"/>
                      </a:cubicBezTo>
                      <a:cubicBezTo>
                        <a:pt x="136" y="4594"/>
                        <a:pt x="-1458" y="9547"/>
                        <a:pt x="1531" y="14301"/>
                      </a:cubicBezTo>
                      <a:cubicBezTo>
                        <a:pt x="4521" y="19253"/>
                        <a:pt x="9305" y="18461"/>
                        <a:pt x="14288" y="148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97" name="Freeform 3206">
                  <a:extLst>
                    <a:ext uri="{FF2B5EF4-FFF2-40B4-BE49-F238E27FC236}">
                      <a16:creationId xmlns:a16="http://schemas.microsoft.com/office/drawing/2014/main" id="{C009C5FC-94AD-4B8C-DC2D-75E7E246A1CB}"/>
                    </a:ext>
                  </a:extLst>
                </p:cNvPr>
                <p:cNvSpPr/>
                <p:nvPr/>
              </p:nvSpPr>
              <p:spPr>
                <a:xfrm>
                  <a:off x="933382" y="5792566"/>
                  <a:ext cx="28102" cy="49022"/>
                </a:xfrm>
                <a:custGeom>
                  <a:avLst/>
                  <a:gdLst>
                    <a:gd name="connsiteX0" fmla="*/ 26550 w 28102"/>
                    <a:gd name="connsiteY0" fmla="*/ 12816 h 49022"/>
                    <a:gd name="connsiteX1" fmla="*/ 21368 w 28102"/>
                    <a:gd name="connsiteY1" fmla="*/ 10835 h 49022"/>
                    <a:gd name="connsiteX2" fmla="*/ 19773 w 28102"/>
                    <a:gd name="connsiteY2" fmla="*/ 1327 h 49022"/>
                    <a:gd name="connsiteX3" fmla="*/ 7016 w 28102"/>
                    <a:gd name="connsiteY3" fmla="*/ 3902 h 49022"/>
                    <a:gd name="connsiteX4" fmla="*/ 7614 w 28102"/>
                    <a:gd name="connsiteY4" fmla="*/ 16381 h 49022"/>
                    <a:gd name="connsiteX5" fmla="*/ 12597 w 28102"/>
                    <a:gd name="connsiteY5" fmla="*/ 17966 h 49022"/>
                    <a:gd name="connsiteX6" fmla="*/ 12199 w 28102"/>
                    <a:gd name="connsiteY6" fmla="*/ 22126 h 49022"/>
                    <a:gd name="connsiteX7" fmla="*/ 2432 w 28102"/>
                    <a:gd name="connsiteY7" fmla="*/ 29455 h 49022"/>
                    <a:gd name="connsiteX8" fmla="*/ 2232 w 28102"/>
                    <a:gd name="connsiteY8" fmla="*/ 44510 h 49022"/>
                    <a:gd name="connsiteX9" fmla="*/ 9009 w 28102"/>
                    <a:gd name="connsiteY9" fmla="*/ 43124 h 49022"/>
                    <a:gd name="connsiteX10" fmla="*/ 10803 w 28102"/>
                    <a:gd name="connsiteY10" fmla="*/ 48274 h 49022"/>
                    <a:gd name="connsiteX11" fmla="*/ 23162 w 28102"/>
                    <a:gd name="connsiteY11" fmla="*/ 40548 h 49022"/>
                    <a:gd name="connsiteX12" fmla="*/ 25155 w 28102"/>
                    <a:gd name="connsiteY12" fmla="*/ 26880 h 49022"/>
                    <a:gd name="connsiteX13" fmla="*/ 21567 w 28102"/>
                    <a:gd name="connsiteY13" fmla="*/ 26286 h 49022"/>
                    <a:gd name="connsiteX14" fmla="*/ 23760 w 28102"/>
                    <a:gd name="connsiteY14" fmla="*/ 24899 h 49022"/>
                    <a:gd name="connsiteX15" fmla="*/ 26550 w 28102"/>
                    <a:gd name="connsiteY15" fmla="*/ 12816 h 49022"/>
                    <a:gd name="connsiteX16" fmla="*/ 15587 w 28102"/>
                    <a:gd name="connsiteY16" fmla="*/ 31040 h 49022"/>
                    <a:gd name="connsiteX17" fmla="*/ 15786 w 28102"/>
                    <a:gd name="connsiteY17" fmla="*/ 26880 h 49022"/>
                    <a:gd name="connsiteX18" fmla="*/ 20172 w 28102"/>
                    <a:gd name="connsiteY18" fmla="*/ 27078 h 49022"/>
                    <a:gd name="connsiteX19" fmla="*/ 15587 w 28102"/>
                    <a:gd name="connsiteY19" fmla="*/ 31040 h 490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8102" h="49022">
                      <a:moveTo>
                        <a:pt x="26550" y="12816"/>
                      </a:moveTo>
                      <a:cubicBezTo>
                        <a:pt x="24956" y="11627"/>
                        <a:pt x="23162" y="10835"/>
                        <a:pt x="21368" y="10835"/>
                      </a:cubicBezTo>
                      <a:cubicBezTo>
                        <a:pt x="23361" y="7071"/>
                        <a:pt x="23560" y="3506"/>
                        <a:pt x="19773" y="1327"/>
                      </a:cubicBezTo>
                      <a:cubicBezTo>
                        <a:pt x="15786" y="-1050"/>
                        <a:pt x="10604" y="-258"/>
                        <a:pt x="7016" y="3902"/>
                      </a:cubicBezTo>
                      <a:cubicBezTo>
                        <a:pt x="3229" y="8458"/>
                        <a:pt x="4026" y="13410"/>
                        <a:pt x="7614" y="16381"/>
                      </a:cubicBezTo>
                      <a:cubicBezTo>
                        <a:pt x="9209" y="17768"/>
                        <a:pt x="11003" y="18164"/>
                        <a:pt x="12597" y="17966"/>
                      </a:cubicBezTo>
                      <a:cubicBezTo>
                        <a:pt x="12199" y="19353"/>
                        <a:pt x="11999" y="20739"/>
                        <a:pt x="12199" y="22126"/>
                      </a:cubicBezTo>
                      <a:cubicBezTo>
                        <a:pt x="9009" y="21136"/>
                        <a:pt x="5222" y="24305"/>
                        <a:pt x="2432" y="29455"/>
                      </a:cubicBezTo>
                      <a:cubicBezTo>
                        <a:pt x="-1356" y="36587"/>
                        <a:pt x="-160" y="41143"/>
                        <a:pt x="2232" y="44510"/>
                      </a:cubicBezTo>
                      <a:cubicBezTo>
                        <a:pt x="4824" y="45302"/>
                        <a:pt x="7016" y="44708"/>
                        <a:pt x="9009" y="43124"/>
                      </a:cubicBezTo>
                      <a:cubicBezTo>
                        <a:pt x="8810" y="45500"/>
                        <a:pt x="9408" y="47283"/>
                        <a:pt x="10803" y="48274"/>
                      </a:cubicBezTo>
                      <a:cubicBezTo>
                        <a:pt x="15189" y="51443"/>
                        <a:pt x="20172" y="43718"/>
                        <a:pt x="23162" y="40548"/>
                      </a:cubicBezTo>
                      <a:cubicBezTo>
                        <a:pt x="28344" y="32030"/>
                        <a:pt x="27746" y="28465"/>
                        <a:pt x="25155" y="26880"/>
                      </a:cubicBezTo>
                      <a:cubicBezTo>
                        <a:pt x="23959" y="26286"/>
                        <a:pt x="22763" y="26088"/>
                        <a:pt x="21567" y="26286"/>
                      </a:cubicBezTo>
                      <a:cubicBezTo>
                        <a:pt x="22364" y="25890"/>
                        <a:pt x="23162" y="25494"/>
                        <a:pt x="23760" y="24899"/>
                      </a:cubicBezTo>
                      <a:cubicBezTo>
                        <a:pt x="28344" y="21730"/>
                        <a:pt x="29341" y="17372"/>
                        <a:pt x="26550" y="12816"/>
                      </a:cubicBezTo>
                      <a:close/>
                      <a:moveTo>
                        <a:pt x="15587" y="31040"/>
                      </a:moveTo>
                      <a:cubicBezTo>
                        <a:pt x="15986" y="29455"/>
                        <a:pt x="15986" y="28069"/>
                        <a:pt x="15786" y="26880"/>
                      </a:cubicBezTo>
                      <a:cubicBezTo>
                        <a:pt x="17182" y="27475"/>
                        <a:pt x="18577" y="27475"/>
                        <a:pt x="20172" y="27078"/>
                      </a:cubicBezTo>
                      <a:cubicBezTo>
                        <a:pt x="18776" y="27871"/>
                        <a:pt x="17182" y="29257"/>
                        <a:pt x="15587" y="310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98" name="Freeform 3207">
                  <a:extLst>
                    <a:ext uri="{FF2B5EF4-FFF2-40B4-BE49-F238E27FC236}">
                      <a16:creationId xmlns:a16="http://schemas.microsoft.com/office/drawing/2014/main" id="{4D808BE1-EE9A-E91D-C1A0-0046FB7389E9}"/>
                    </a:ext>
                  </a:extLst>
                </p:cNvPr>
                <p:cNvSpPr/>
                <p:nvPr/>
              </p:nvSpPr>
              <p:spPr>
                <a:xfrm>
                  <a:off x="751896" y="5641709"/>
                  <a:ext cx="30331" cy="19737"/>
                </a:xfrm>
                <a:custGeom>
                  <a:avLst/>
                  <a:gdLst>
                    <a:gd name="connsiteX0" fmla="*/ 1932 w 30331"/>
                    <a:gd name="connsiteY0" fmla="*/ 14314 h 19737"/>
                    <a:gd name="connsiteX1" fmla="*/ 12895 w 30331"/>
                    <a:gd name="connsiteY1" fmla="*/ 16493 h 19737"/>
                    <a:gd name="connsiteX2" fmla="*/ 13493 w 30331"/>
                    <a:gd name="connsiteY2" fmla="*/ 17483 h 19737"/>
                    <a:gd name="connsiteX3" fmla="*/ 26649 w 30331"/>
                    <a:gd name="connsiteY3" fmla="*/ 17087 h 19737"/>
                    <a:gd name="connsiteX4" fmla="*/ 27246 w 30331"/>
                    <a:gd name="connsiteY4" fmla="*/ 4806 h 19737"/>
                    <a:gd name="connsiteX5" fmla="*/ 17878 w 30331"/>
                    <a:gd name="connsiteY5" fmla="*/ 4608 h 19737"/>
                    <a:gd name="connsiteX6" fmla="*/ 17280 w 30331"/>
                    <a:gd name="connsiteY6" fmla="*/ 3023 h 19737"/>
                    <a:gd name="connsiteX7" fmla="*/ 4523 w 30331"/>
                    <a:gd name="connsiteY7" fmla="*/ 2033 h 19737"/>
                    <a:gd name="connsiteX8" fmla="*/ 1932 w 30331"/>
                    <a:gd name="connsiteY8" fmla="*/ 14314 h 197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331" h="19737">
                      <a:moveTo>
                        <a:pt x="1932" y="14314"/>
                      </a:moveTo>
                      <a:cubicBezTo>
                        <a:pt x="4922" y="18474"/>
                        <a:pt x="8908" y="19068"/>
                        <a:pt x="12895" y="16493"/>
                      </a:cubicBezTo>
                      <a:cubicBezTo>
                        <a:pt x="13094" y="16889"/>
                        <a:pt x="13294" y="17087"/>
                        <a:pt x="13493" y="17483"/>
                      </a:cubicBezTo>
                      <a:cubicBezTo>
                        <a:pt x="17878" y="20455"/>
                        <a:pt x="22463" y="20653"/>
                        <a:pt x="26649" y="17087"/>
                      </a:cubicBezTo>
                      <a:cubicBezTo>
                        <a:pt x="31034" y="13125"/>
                        <a:pt x="31831" y="8570"/>
                        <a:pt x="27246" y="4806"/>
                      </a:cubicBezTo>
                      <a:cubicBezTo>
                        <a:pt x="24057" y="2231"/>
                        <a:pt x="20669" y="2825"/>
                        <a:pt x="17878" y="4608"/>
                      </a:cubicBezTo>
                      <a:cubicBezTo>
                        <a:pt x="17679" y="4013"/>
                        <a:pt x="17679" y="3617"/>
                        <a:pt x="17280" y="3023"/>
                      </a:cubicBezTo>
                      <a:cubicBezTo>
                        <a:pt x="13493" y="-1137"/>
                        <a:pt x="8908" y="-542"/>
                        <a:pt x="4523" y="2033"/>
                      </a:cubicBezTo>
                      <a:cubicBezTo>
                        <a:pt x="-261" y="5202"/>
                        <a:pt x="-1457" y="9758"/>
                        <a:pt x="1932" y="143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99" name="Freeform 3208">
                  <a:extLst>
                    <a:ext uri="{FF2B5EF4-FFF2-40B4-BE49-F238E27FC236}">
                      <a16:creationId xmlns:a16="http://schemas.microsoft.com/office/drawing/2014/main" id="{4EFE4E1B-92C7-F785-2687-3ECF1E860BC4}"/>
                    </a:ext>
                  </a:extLst>
                </p:cNvPr>
                <p:cNvSpPr/>
                <p:nvPr/>
              </p:nvSpPr>
              <p:spPr>
                <a:xfrm>
                  <a:off x="698799" y="5640344"/>
                  <a:ext cx="28637" cy="31331"/>
                </a:xfrm>
                <a:custGeom>
                  <a:avLst/>
                  <a:gdLst>
                    <a:gd name="connsiteX0" fmla="*/ 26326 w 28637"/>
                    <a:gd name="connsiteY0" fmla="*/ 13104 h 31331"/>
                    <a:gd name="connsiteX1" fmla="*/ 26924 w 28637"/>
                    <a:gd name="connsiteY1" fmla="*/ 2407 h 31331"/>
                    <a:gd name="connsiteX2" fmla="*/ 13968 w 28637"/>
                    <a:gd name="connsiteY2" fmla="*/ 3793 h 31331"/>
                    <a:gd name="connsiteX3" fmla="*/ 13569 w 28637"/>
                    <a:gd name="connsiteY3" fmla="*/ 11123 h 31331"/>
                    <a:gd name="connsiteX4" fmla="*/ 3204 w 28637"/>
                    <a:gd name="connsiteY4" fmla="*/ 15877 h 31331"/>
                    <a:gd name="connsiteX5" fmla="*/ 3404 w 28637"/>
                    <a:gd name="connsiteY5" fmla="*/ 30535 h 31331"/>
                    <a:gd name="connsiteX6" fmla="*/ 13769 w 28637"/>
                    <a:gd name="connsiteY6" fmla="*/ 24395 h 31331"/>
                    <a:gd name="connsiteX7" fmla="*/ 15762 w 28637"/>
                    <a:gd name="connsiteY7" fmla="*/ 13500 h 31331"/>
                    <a:gd name="connsiteX8" fmla="*/ 16360 w 28637"/>
                    <a:gd name="connsiteY8" fmla="*/ 13896 h 31331"/>
                    <a:gd name="connsiteX9" fmla="*/ 26326 w 28637"/>
                    <a:gd name="connsiteY9" fmla="*/ 13104 h 313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8637" h="31331">
                      <a:moveTo>
                        <a:pt x="26326" y="13104"/>
                      </a:moveTo>
                      <a:cubicBezTo>
                        <a:pt x="28519" y="9538"/>
                        <a:pt x="29914" y="5180"/>
                        <a:pt x="26924" y="2407"/>
                      </a:cubicBezTo>
                      <a:cubicBezTo>
                        <a:pt x="22938" y="-1357"/>
                        <a:pt x="17556" y="-564"/>
                        <a:pt x="13968" y="3793"/>
                      </a:cubicBezTo>
                      <a:cubicBezTo>
                        <a:pt x="11775" y="6369"/>
                        <a:pt x="11975" y="8944"/>
                        <a:pt x="13569" y="11123"/>
                      </a:cubicBezTo>
                      <a:cubicBezTo>
                        <a:pt x="10181" y="9736"/>
                        <a:pt x="6394" y="11123"/>
                        <a:pt x="3204" y="15877"/>
                      </a:cubicBezTo>
                      <a:cubicBezTo>
                        <a:pt x="-1579" y="22612"/>
                        <a:pt x="-583" y="27960"/>
                        <a:pt x="3404" y="30535"/>
                      </a:cubicBezTo>
                      <a:cubicBezTo>
                        <a:pt x="6792" y="32714"/>
                        <a:pt x="10579" y="30337"/>
                        <a:pt x="13769" y="24395"/>
                      </a:cubicBezTo>
                      <a:cubicBezTo>
                        <a:pt x="16161" y="20037"/>
                        <a:pt x="17157" y="16273"/>
                        <a:pt x="15762" y="13500"/>
                      </a:cubicBezTo>
                      <a:cubicBezTo>
                        <a:pt x="15961" y="13698"/>
                        <a:pt x="16161" y="13698"/>
                        <a:pt x="16360" y="13896"/>
                      </a:cubicBezTo>
                      <a:cubicBezTo>
                        <a:pt x="19350" y="15877"/>
                        <a:pt x="22938" y="17065"/>
                        <a:pt x="26326" y="131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00" name="Freeform 3209">
                  <a:extLst>
                    <a:ext uri="{FF2B5EF4-FFF2-40B4-BE49-F238E27FC236}">
                      <a16:creationId xmlns:a16="http://schemas.microsoft.com/office/drawing/2014/main" id="{C70C5E5A-1971-BBF9-1E66-477BFAE539FB}"/>
                    </a:ext>
                  </a:extLst>
                </p:cNvPr>
                <p:cNvSpPr/>
                <p:nvPr/>
              </p:nvSpPr>
              <p:spPr>
                <a:xfrm>
                  <a:off x="496998" y="5384485"/>
                  <a:ext cx="18334" cy="15589"/>
                </a:xfrm>
                <a:custGeom>
                  <a:avLst/>
                  <a:gdLst>
                    <a:gd name="connsiteX0" fmla="*/ 17838 w 18334"/>
                    <a:gd name="connsiteY0" fmla="*/ 5307 h 15589"/>
                    <a:gd name="connsiteX1" fmla="*/ 3686 w 18334"/>
                    <a:gd name="connsiteY1" fmla="*/ 1939 h 15589"/>
                    <a:gd name="connsiteX2" fmla="*/ 1294 w 18334"/>
                    <a:gd name="connsiteY2" fmla="*/ 11447 h 15589"/>
                    <a:gd name="connsiteX3" fmla="*/ 13652 w 18334"/>
                    <a:gd name="connsiteY3" fmla="*/ 14419 h 15589"/>
                    <a:gd name="connsiteX4" fmla="*/ 17838 w 18334"/>
                    <a:gd name="connsiteY4" fmla="*/ 5307 h 155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34" h="15589">
                      <a:moveTo>
                        <a:pt x="17838" y="5307"/>
                      </a:moveTo>
                      <a:cubicBezTo>
                        <a:pt x="15247" y="-1626"/>
                        <a:pt x="9068" y="-636"/>
                        <a:pt x="3686" y="1939"/>
                      </a:cubicBezTo>
                      <a:cubicBezTo>
                        <a:pt x="-101" y="3722"/>
                        <a:pt x="-1098" y="7882"/>
                        <a:pt x="1294" y="11447"/>
                      </a:cubicBezTo>
                      <a:cubicBezTo>
                        <a:pt x="4084" y="15805"/>
                        <a:pt x="8669" y="16598"/>
                        <a:pt x="13652" y="14419"/>
                      </a:cubicBezTo>
                      <a:cubicBezTo>
                        <a:pt x="17639" y="12438"/>
                        <a:pt x="19233" y="8872"/>
                        <a:pt x="17838" y="53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01" name="Freeform 3210">
                  <a:extLst>
                    <a:ext uri="{FF2B5EF4-FFF2-40B4-BE49-F238E27FC236}">
                      <a16:creationId xmlns:a16="http://schemas.microsoft.com/office/drawing/2014/main" id="{4ECCAAFE-672D-FC5F-C4F7-C62B0F6AB305}"/>
                    </a:ext>
                  </a:extLst>
                </p:cNvPr>
                <p:cNvSpPr/>
                <p:nvPr/>
              </p:nvSpPr>
              <p:spPr>
                <a:xfrm>
                  <a:off x="638824" y="5571642"/>
                  <a:ext cx="31496" cy="30696"/>
                </a:xfrm>
                <a:custGeom>
                  <a:avLst/>
                  <a:gdLst>
                    <a:gd name="connsiteX0" fmla="*/ 30291 w 31496"/>
                    <a:gd name="connsiteY0" fmla="*/ 18417 h 30696"/>
                    <a:gd name="connsiteX1" fmla="*/ 18531 w 31496"/>
                    <a:gd name="connsiteY1" fmla="*/ 16832 h 30696"/>
                    <a:gd name="connsiteX2" fmla="*/ 16737 w 31496"/>
                    <a:gd name="connsiteY2" fmla="*/ 4155 h 30696"/>
                    <a:gd name="connsiteX3" fmla="*/ 4179 w 31496"/>
                    <a:gd name="connsiteY3" fmla="*/ 1580 h 30696"/>
                    <a:gd name="connsiteX4" fmla="*/ 3183 w 31496"/>
                    <a:gd name="connsiteY4" fmla="*/ 16436 h 30696"/>
                    <a:gd name="connsiteX5" fmla="*/ 14544 w 31496"/>
                    <a:gd name="connsiteY5" fmla="*/ 21587 h 30696"/>
                    <a:gd name="connsiteX6" fmla="*/ 15342 w 31496"/>
                    <a:gd name="connsiteY6" fmla="*/ 20794 h 30696"/>
                    <a:gd name="connsiteX7" fmla="*/ 15940 w 31496"/>
                    <a:gd name="connsiteY7" fmla="*/ 26935 h 30696"/>
                    <a:gd name="connsiteX8" fmla="*/ 28098 w 31496"/>
                    <a:gd name="connsiteY8" fmla="*/ 28322 h 30696"/>
                    <a:gd name="connsiteX9" fmla="*/ 30291 w 31496"/>
                    <a:gd name="connsiteY9" fmla="*/ 18417 h 306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1496" h="30696">
                      <a:moveTo>
                        <a:pt x="30291" y="18417"/>
                      </a:moveTo>
                      <a:cubicBezTo>
                        <a:pt x="27301" y="13663"/>
                        <a:pt x="22916" y="13861"/>
                        <a:pt x="18531" y="16832"/>
                      </a:cubicBezTo>
                      <a:cubicBezTo>
                        <a:pt x="20125" y="12871"/>
                        <a:pt x="18331" y="8315"/>
                        <a:pt x="16737" y="4155"/>
                      </a:cubicBezTo>
                      <a:cubicBezTo>
                        <a:pt x="13149" y="391"/>
                        <a:pt x="8963" y="-1590"/>
                        <a:pt x="4179" y="1580"/>
                      </a:cubicBezTo>
                      <a:cubicBezTo>
                        <a:pt x="-2399" y="5938"/>
                        <a:pt x="-7" y="11682"/>
                        <a:pt x="3183" y="16436"/>
                      </a:cubicBezTo>
                      <a:cubicBezTo>
                        <a:pt x="5774" y="20398"/>
                        <a:pt x="9561" y="24756"/>
                        <a:pt x="14544" y="21587"/>
                      </a:cubicBezTo>
                      <a:cubicBezTo>
                        <a:pt x="14943" y="21389"/>
                        <a:pt x="14943" y="21190"/>
                        <a:pt x="15342" y="20794"/>
                      </a:cubicBezTo>
                      <a:cubicBezTo>
                        <a:pt x="14544" y="22775"/>
                        <a:pt x="14544" y="24954"/>
                        <a:pt x="15940" y="26935"/>
                      </a:cubicBezTo>
                      <a:cubicBezTo>
                        <a:pt x="18929" y="31689"/>
                        <a:pt x="23514" y="31689"/>
                        <a:pt x="28098" y="28322"/>
                      </a:cubicBezTo>
                      <a:cubicBezTo>
                        <a:pt x="31288" y="25350"/>
                        <a:pt x="32683" y="21983"/>
                        <a:pt x="30291" y="184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02" name="Freeform 3211">
                  <a:extLst>
                    <a:ext uri="{FF2B5EF4-FFF2-40B4-BE49-F238E27FC236}">
                      <a16:creationId xmlns:a16="http://schemas.microsoft.com/office/drawing/2014/main" id="{2BCC99AC-A139-0416-298D-2B6F5A52C4FB}"/>
                    </a:ext>
                  </a:extLst>
                </p:cNvPr>
                <p:cNvSpPr/>
                <p:nvPr/>
              </p:nvSpPr>
              <p:spPr>
                <a:xfrm>
                  <a:off x="612146" y="5459089"/>
                  <a:ext cx="53311" cy="42778"/>
                </a:xfrm>
                <a:custGeom>
                  <a:avLst/>
                  <a:gdLst>
                    <a:gd name="connsiteX0" fmla="*/ 51388 w 53311"/>
                    <a:gd name="connsiteY0" fmla="*/ 27766 h 42778"/>
                    <a:gd name="connsiteX1" fmla="*/ 41023 w 53311"/>
                    <a:gd name="connsiteY1" fmla="*/ 28162 h 42778"/>
                    <a:gd name="connsiteX2" fmla="*/ 40823 w 53311"/>
                    <a:gd name="connsiteY2" fmla="*/ 28360 h 42778"/>
                    <a:gd name="connsiteX3" fmla="*/ 40425 w 53311"/>
                    <a:gd name="connsiteY3" fmla="*/ 25587 h 42778"/>
                    <a:gd name="connsiteX4" fmla="*/ 32053 w 53311"/>
                    <a:gd name="connsiteY4" fmla="*/ 18654 h 42778"/>
                    <a:gd name="connsiteX5" fmla="*/ 31854 w 53311"/>
                    <a:gd name="connsiteY5" fmla="*/ 4193 h 42778"/>
                    <a:gd name="connsiteX6" fmla="*/ 19296 w 53311"/>
                    <a:gd name="connsiteY6" fmla="*/ 14692 h 42778"/>
                    <a:gd name="connsiteX7" fmla="*/ 18300 w 53311"/>
                    <a:gd name="connsiteY7" fmla="*/ 18060 h 42778"/>
                    <a:gd name="connsiteX8" fmla="*/ 12918 w 53311"/>
                    <a:gd name="connsiteY8" fmla="*/ 16079 h 42778"/>
                    <a:gd name="connsiteX9" fmla="*/ 13516 w 53311"/>
                    <a:gd name="connsiteY9" fmla="*/ 15683 h 42778"/>
                    <a:gd name="connsiteX10" fmla="*/ 17104 w 53311"/>
                    <a:gd name="connsiteY10" fmla="*/ 3005 h 42778"/>
                    <a:gd name="connsiteX11" fmla="*/ 13715 w 53311"/>
                    <a:gd name="connsiteY11" fmla="*/ 1024 h 42778"/>
                    <a:gd name="connsiteX12" fmla="*/ 5543 w 53311"/>
                    <a:gd name="connsiteY12" fmla="*/ 2014 h 42778"/>
                    <a:gd name="connsiteX13" fmla="*/ 3948 w 53311"/>
                    <a:gd name="connsiteY13" fmla="*/ 2807 h 42778"/>
                    <a:gd name="connsiteX14" fmla="*/ 1755 w 53311"/>
                    <a:gd name="connsiteY14" fmla="*/ 15286 h 42778"/>
                    <a:gd name="connsiteX15" fmla="*/ 7935 w 53311"/>
                    <a:gd name="connsiteY15" fmla="*/ 18060 h 42778"/>
                    <a:gd name="connsiteX16" fmla="*/ 6141 w 53311"/>
                    <a:gd name="connsiteY16" fmla="*/ 19446 h 42778"/>
                    <a:gd name="connsiteX17" fmla="*/ 6739 w 53311"/>
                    <a:gd name="connsiteY17" fmla="*/ 29945 h 42778"/>
                    <a:gd name="connsiteX18" fmla="*/ 11522 w 53311"/>
                    <a:gd name="connsiteY18" fmla="*/ 31926 h 42778"/>
                    <a:gd name="connsiteX19" fmla="*/ 31654 w 53311"/>
                    <a:gd name="connsiteY19" fmla="*/ 35293 h 42778"/>
                    <a:gd name="connsiteX20" fmla="*/ 36438 w 53311"/>
                    <a:gd name="connsiteY20" fmla="*/ 33709 h 42778"/>
                    <a:gd name="connsiteX21" fmla="*/ 37235 w 53311"/>
                    <a:gd name="connsiteY21" fmla="*/ 40047 h 42778"/>
                    <a:gd name="connsiteX22" fmla="*/ 49594 w 53311"/>
                    <a:gd name="connsiteY22" fmla="*/ 39849 h 42778"/>
                    <a:gd name="connsiteX23" fmla="*/ 51388 w 53311"/>
                    <a:gd name="connsiteY23" fmla="*/ 27766 h 42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53311" h="42778">
                      <a:moveTo>
                        <a:pt x="51388" y="27766"/>
                      </a:moveTo>
                      <a:cubicBezTo>
                        <a:pt x="48796" y="24795"/>
                        <a:pt x="44411" y="25785"/>
                        <a:pt x="41023" y="28162"/>
                      </a:cubicBezTo>
                      <a:cubicBezTo>
                        <a:pt x="41023" y="28162"/>
                        <a:pt x="40823" y="28162"/>
                        <a:pt x="40823" y="28360"/>
                      </a:cubicBezTo>
                      <a:cubicBezTo>
                        <a:pt x="40823" y="27568"/>
                        <a:pt x="40823" y="26577"/>
                        <a:pt x="40425" y="25587"/>
                      </a:cubicBezTo>
                      <a:cubicBezTo>
                        <a:pt x="39029" y="21625"/>
                        <a:pt x="36040" y="19446"/>
                        <a:pt x="32053" y="18654"/>
                      </a:cubicBezTo>
                      <a:cubicBezTo>
                        <a:pt x="35641" y="11919"/>
                        <a:pt x="36638" y="6571"/>
                        <a:pt x="31854" y="4193"/>
                      </a:cubicBezTo>
                      <a:cubicBezTo>
                        <a:pt x="26871" y="4193"/>
                        <a:pt x="22087" y="6967"/>
                        <a:pt x="19296" y="14692"/>
                      </a:cubicBezTo>
                      <a:cubicBezTo>
                        <a:pt x="18897" y="15881"/>
                        <a:pt x="18499" y="16871"/>
                        <a:pt x="18300" y="18060"/>
                      </a:cubicBezTo>
                      <a:cubicBezTo>
                        <a:pt x="16705" y="16673"/>
                        <a:pt x="14911" y="16079"/>
                        <a:pt x="12918" y="16079"/>
                      </a:cubicBezTo>
                      <a:lnTo>
                        <a:pt x="13516" y="15683"/>
                      </a:lnTo>
                      <a:cubicBezTo>
                        <a:pt x="18300" y="11523"/>
                        <a:pt x="21090" y="6967"/>
                        <a:pt x="17104" y="3005"/>
                      </a:cubicBezTo>
                      <a:cubicBezTo>
                        <a:pt x="16107" y="2014"/>
                        <a:pt x="14911" y="1420"/>
                        <a:pt x="13715" y="1024"/>
                      </a:cubicBezTo>
                      <a:cubicBezTo>
                        <a:pt x="11323" y="-561"/>
                        <a:pt x="8533" y="-363"/>
                        <a:pt x="5543" y="2014"/>
                      </a:cubicBezTo>
                      <a:cubicBezTo>
                        <a:pt x="4945" y="2213"/>
                        <a:pt x="4546" y="2411"/>
                        <a:pt x="3948" y="2807"/>
                      </a:cubicBezTo>
                      <a:cubicBezTo>
                        <a:pt x="-637" y="6372"/>
                        <a:pt x="-1035" y="11325"/>
                        <a:pt x="1755" y="15286"/>
                      </a:cubicBezTo>
                      <a:cubicBezTo>
                        <a:pt x="3549" y="17663"/>
                        <a:pt x="5742" y="18258"/>
                        <a:pt x="7935" y="18060"/>
                      </a:cubicBezTo>
                      <a:cubicBezTo>
                        <a:pt x="7337" y="18456"/>
                        <a:pt x="6739" y="18852"/>
                        <a:pt x="6141" y="19446"/>
                      </a:cubicBezTo>
                      <a:cubicBezTo>
                        <a:pt x="3151" y="22616"/>
                        <a:pt x="3948" y="26776"/>
                        <a:pt x="6739" y="29945"/>
                      </a:cubicBezTo>
                      <a:cubicBezTo>
                        <a:pt x="8333" y="31133"/>
                        <a:pt x="9928" y="31926"/>
                        <a:pt x="11522" y="31926"/>
                      </a:cubicBezTo>
                      <a:cubicBezTo>
                        <a:pt x="15310" y="37472"/>
                        <a:pt x="23482" y="36878"/>
                        <a:pt x="31654" y="35293"/>
                      </a:cubicBezTo>
                      <a:cubicBezTo>
                        <a:pt x="33448" y="34897"/>
                        <a:pt x="35043" y="34501"/>
                        <a:pt x="36438" y="33709"/>
                      </a:cubicBezTo>
                      <a:cubicBezTo>
                        <a:pt x="35641" y="35888"/>
                        <a:pt x="35840" y="38067"/>
                        <a:pt x="37235" y="40047"/>
                      </a:cubicBezTo>
                      <a:cubicBezTo>
                        <a:pt x="40026" y="44009"/>
                        <a:pt x="45209" y="43415"/>
                        <a:pt x="49594" y="39849"/>
                      </a:cubicBezTo>
                      <a:cubicBezTo>
                        <a:pt x="53381" y="35888"/>
                        <a:pt x="54776" y="31530"/>
                        <a:pt x="51388" y="277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03" name="Freeform 3212">
                  <a:extLst>
                    <a:ext uri="{FF2B5EF4-FFF2-40B4-BE49-F238E27FC236}">
                      <a16:creationId xmlns:a16="http://schemas.microsoft.com/office/drawing/2014/main" id="{B169558C-8A03-44C7-F310-67B2CE86EB48}"/>
                    </a:ext>
                  </a:extLst>
                </p:cNvPr>
                <p:cNvSpPr/>
                <p:nvPr/>
              </p:nvSpPr>
              <p:spPr>
                <a:xfrm>
                  <a:off x="603287" y="5359336"/>
                  <a:ext cx="76746" cy="82497"/>
                </a:xfrm>
                <a:custGeom>
                  <a:avLst/>
                  <a:gdLst>
                    <a:gd name="connsiteX0" fmla="*/ 1046 w 76746"/>
                    <a:gd name="connsiteY0" fmla="*/ 35804 h 82497"/>
                    <a:gd name="connsiteX1" fmla="*/ 11411 w 76746"/>
                    <a:gd name="connsiteY1" fmla="*/ 37587 h 82497"/>
                    <a:gd name="connsiteX2" fmla="*/ 14601 w 76746"/>
                    <a:gd name="connsiteY2" fmla="*/ 33427 h 82497"/>
                    <a:gd name="connsiteX3" fmla="*/ 19385 w 76746"/>
                    <a:gd name="connsiteY3" fmla="*/ 30654 h 82497"/>
                    <a:gd name="connsiteX4" fmla="*/ 27756 w 76746"/>
                    <a:gd name="connsiteY4" fmla="*/ 31645 h 82497"/>
                    <a:gd name="connsiteX5" fmla="*/ 25165 w 76746"/>
                    <a:gd name="connsiteY5" fmla="*/ 37389 h 82497"/>
                    <a:gd name="connsiteX6" fmla="*/ 35331 w 76746"/>
                    <a:gd name="connsiteY6" fmla="*/ 42936 h 82497"/>
                    <a:gd name="connsiteX7" fmla="*/ 48685 w 76746"/>
                    <a:gd name="connsiteY7" fmla="*/ 44520 h 82497"/>
                    <a:gd name="connsiteX8" fmla="*/ 46094 w 76746"/>
                    <a:gd name="connsiteY8" fmla="*/ 47690 h 82497"/>
                    <a:gd name="connsiteX9" fmla="*/ 45895 w 76746"/>
                    <a:gd name="connsiteY9" fmla="*/ 56604 h 82497"/>
                    <a:gd name="connsiteX10" fmla="*/ 50280 w 76746"/>
                    <a:gd name="connsiteY10" fmla="*/ 68291 h 82497"/>
                    <a:gd name="connsiteX11" fmla="*/ 52473 w 76746"/>
                    <a:gd name="connsiteY11" fmla="*/ 68489 h 82497"/>
                    <a:gd name="connsiteX12" fmla="*/ 56260 w 76746"/>
                    <a:gd name="connsiteY12" fmla="*/ 79186 h 82497"/>
                    <a:gd name="connsiteX13" fmla="*/ 68817 w 76746"/>
                    <a:gd name="connsiteY13" fmla="*/ 80771 h 82497"/>
                    <a:gd name="connsiteX14" fmla="*/ 75993 w 76746"/>
                    <a:gd name="connsiteY14" fmla="*/ 72451 h 82497"/>
                    <a:gd name="connsiteX15" fmla="*/ 70213 w 76746"/>
                    <a:gd name="connsiteY15" fmla="*/ 62546 h 82497"/>
                    <a:gd name="connsiteX16" fmla="*/ 67422 w 76746"/>
                    <a:gd name="connsiteY16" fmla="*/ 61952 h 82497"/>
                    <a:gd name="connsiteX17" fmla="*/ 70611 w 76746"/>
                    <a:gd name="connsiteY17" fmla="*/ 52444 h 82497"/>
                    <a:gd name="connsiteX18" fmla="*/ 62439 w 76746"/>
                    <a:gd name="connsiteY18" fmla="*/ 49869 h 82497"/>
                    <a:gd name="connsiteX19" fmla="*/ 61841 w 76746"/>
                    <a:gd name="connsiteY19" fmla="*/ 47690 h 82497"/>
                    <a:gd name="connsiteX20" fmla="*/ 68020 w 76746"/>
                    <a:gd name="connsiteY20" fmla="*/ 35606 h 82497"/>
                    <a:gd name="connsiteX21" fmla="*/ 36128 w 76746"/>
                    <a:gd name="connsiteY21" fmla="*/ 26494 h 82497"/>
                    <a:gd name="connsiteX22" fmla="*/ 36925 w 76746"/>
                    <a:gd name="connsiteY22" fmla="*/ 21542 h 82497"/>
                    <a:gd name="connsiteX23" fmla="*/ 22374 w 76746"/>
                    <a:gd name="connsiteY23" fmla="*/ 21146 h 82497"/>
                    <a:gd name="connsiteX24" fmla="*/ 15199 w 76746"/>
                    <a:gd name="connsiteY24" fmla="*/ 16986 h 82497"/>
                    <a:gd name="connsiteX25" fmla="*/ 18986 w 76746"/>
                    <a:gd name="connsiteY25" fmla="*/ 15798 h 82497"/>
                    <a:gd name="connsiteX26" fmla="*/ 43104 w 76746"/>
                    <a:gd name="connsiteY26" fmla="*/ 9855 h 82497"/>
                    <a:gd name="connsiteX27" fmla="*/ 43304 w 76746"/>
                    <a:gd name="connsiteY27" fmla="*/ 3912 h 82497"/>
                    <a:gd name="connsiteX28" fmla="*/ 22374 w 76746"/>
                    <a:gd name="connsiteY28" fmla="*/ 1733 h 82497"/>
                    <a:gd name="connsiteX29" fmla="*/ 9020 w 76746"/>
                    <a:gd name="connsiteY29" fmla="*/ 10845 h 82497"/>
                    <a:gd name="connsiteX30" fmla="*/ 9418 w 76746"/>
                    <a:gd name="connsiteY30" fmla="*/ 13420 h 82497"/>
                    <a:gd name="connsiteX31" fmla="*/ 13803 w 76746"/>
                    <a:gd name="connsiteY31" fmla="*/ 16986 h 82497"/>
                    <a:gd name="connsiteX32" fmla="*/ 6628 w 76746"/>
                    <a:gd name="connsiteY32" fmla="*/ 19165 h 82497"/>
                    <a:gd name="connsiteX33" fmla="*/ 1046 w 76746"/>
                    <a:gd name="connsiteY33" fmla="*/ 28277 h 82497"/>
                    <a:gd name="connsiteX34" fmla="*/ 1046 w 76746"/>
                    <a:gd name="connsiteY34" fmla="*/ 35804 h 82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76746" h="82497">
                      <a:moveTo>
                        <a:pt x="1046" y="35804"/>
                      </a:moveTo>
                      <a:cubicBezTo>
                        <a:pt x="3040" y="39766"/>
                        <a:pt x="6229" y="40757"/>
                        <a:pt x="11411" y="37587"/>
                      </a:cubicBezTo>
                      <a:cubicBezTo>
                        <a:pt x="12408" y="36201"/>
                        <a:pt x="13803" y="34814"/>
                        <a:pt x="14601" y="33427"/>
                      </a:cubicBezTo>
                      <a:cubicBezTo>
                        <a:pt x="16594" y="32635"/>
                        <a:pt x="18189" y="31645"/>
                        <a:pt x="19385" y="30654"/>
                      </a:cubicBezTo>
                      <a:cubicBezTo>
                        <a:pt x="21378" y="32437"/>
                        <a:pt x="24368" y="32635"/>
                        <a:pt x="27756" y="31645"/>
                      </a:cubicBezTo>
                      <a:cubicBezTo>
                        <a:pt x="26361" y="33229"/>
                        <a:pt x="25364" y="35210"/>
                        <a:pt x="25165" y="37389"/>
                      </a:cubicBezTo>
                      <a:cubicBezTo>
                        <a:pt x="24567" y="44520"/>
                        <a:pt x="30547" y="43332"/>
                        <a:pt x="35331" y="42936"/>
                      </a:cubicBezTo>
                      <a:cubicBezTo>
                        <a:pt x="40314" y="42539"/>
                        <a:pt x="44699" y="42936"/>
                        <a:pt x="48685" y="44520"/>
                      </a:cubicBezTo>
                      <a:cubicBezTo>
                        <a:pt x="47689" y="45313"/>
                        <a:pt x="46692" y="46303"/>
                        <a:pt x="46094" y="47690"/>
                      </a:cubicBezTo>
                      <a:cubicBezTo>
                        <a:pt x="44101" y="51850"/>
                        <a:pt x="44500" y="54623"/>
                        <a:pt x="45895" y="56604"/>
                      </a:cubicBezTo>
                      <a:cubicBezTo>
                        <a:pt x="42506" y="61952"/>
                        <a:pt x="44500" y="66508"/>
                        <a:pt x="50280" y="68291"/>
                      </a:cubicBezTo>
                      <a:cubicBezTo>
                        <a:pt x="51077" y="68489"/>
                        <a:pt x="51675" y="68489"/>
                        <a:pt x="52473" y="68489"/>
                      </a:cubicBezTo>
                      <a:cubicBezTo>
                        <a:pt x="52273" y="72253"/>
                        <a:pt x="53469" y="75818"/>
                        <a:pt x="56260" y="79186"/>
                      </a:cubicBezTo>
                      <a:cubicBezTo>
                        <a:pt x="59648" y="82950"/>
                        <a:pt x="64432" y="83544"/>
                        <a:pt x="68817" y="80771"/>
                      </a:cubicBezTo>
                      <a:cubicBezTo>
                        <a:pt x="71807" y="78988"/>
                        <a:pt x="74598" y="75620"/>
                        <a:pt x="75993" y="72451"/>
                      </a:cubicBezTo>
                      <a:cubicBezTo>
                        <a:pt x="78186" y="67301"/>
                        <a:pt x="75395" y="63735"/>
                        <a:pt x="70213" y="62546"/>
                      </a:cubicBezTo>
                      <a:cubicBezTo>
                        <a:pt x="69216" y="62348"/>
                        <a:pt x="68419" y="62150"/>
                        <a:pt x="67422" y="61952"/>
                      </a:cubicBezTo>
                      <a:cubicBezTo>
                        <a:pt x="70611" y="58981"/>
                        <a:pt x="72804" y="55613"/>
                        <a:pt x="70611" y="52444"/>
                      </a:cubicBezTo>
                      <a:cubicBezTo>
                        <a:pt x="69017" y="50265"/>
                        <a:pt x="66027" y="48878"/>
                        <a:pt x="62439" y="49869"/>
                      </a:cubicBezTo>
                      <a:cubicBezTo>
                        <a:pt x="62439" y="49076"/>
                        <a:pt x="62040" y="48284"/>
                        <a:pt x="61841" y="47690"/>
                      </a:cubicBezTo>
                      <a:cubicBezTo>
                        <a:pt x="66625" y="44916"/>
                        <a:pt x="72206" y="42539"/>
                        <a:pt x="68020" y="35606"/>
                      </a:cubicBezTo>
                      <a:cubicBezTo>
                        <a:pt x="62638" y="26692"/>
                        <a:pt x="46692" y="22731"/>
                        <a:pt x="36128" y="26494"/>
                      </a:cubicBezTo>
                      <a:cubicBezTo>
                        <a:pt x="37523" y="24712"/>
                        <a:pt x="38121" y="22929"/>
                        <a:pt x="36925" y="21542"/>
                      </a:cubicBezTo>
                      <a:cubicBezTo>
                        <a:pt x="34135" y="17977"/>
                        <a:pt x="28952" y="17184"/>
                        <a:pt x="22374" y="21146"/>
                      </a:cubicBezTo>
                      <a:cubicBezTo>
                        <a:pt x="20580" y="18571"/>
                        <a:pt x="18189" y="17184"/>
                        <a:pt x="15199" y="16986"/>
                      </a:cubicBezTo>
                      <a:cubicBezTo>
                        <a:pt x="16395" y="16788"/>
                        <a:pt x="17790" y="16392"/>
                        <a:pt x="18986" y="15798"/>
                      </a:cubicBezTo>
                      <a:cubicBezTo>
                        <a:pt x="26959" y="11638"/>
                        <a:pt x="36527" y="19561"/>
                        <a:pt x="43104" y="9855"/>
                      </a:cubicBezTo>
                      <a:cubicBezTo>
                        <a:pt x="43902" y="8666"/>
                        <a:pt x="43304" y="6487"/>
                        <a:pt x="43304" y="3912"/>
                      </a:cubicBezTo>
                      <a:cubicBezTo>
                        <a:pt x="37722" y="-2030"/>
                        <a:pt x="29949" y="149"/>
                        <a:pt x="22374" y="1733"/>
                      </a:cubicBezTo>
                      <a:cubicBezTo>
                        <a:pt x="16594" y="2922"/>
                        <a:pt x="10614" y="3516"/>
                        <a:pt x="9020" y="10845"/>
                      </a:cubicBezTo>
                      <a:cubicBezTo>
                        <a:pt x="8820" y="11638"/>
                        <a:pt x="9020" y="12628"/>
                        <a:pt x="9418" y="13420"/>
                      </a:cubicBezTo>
                      <a:cubicBezTo>
                        <a:pt x="10415" y="15798"/>
                        <a:pt x="12009" y="16788"/>
                        <a:pt x="13803" y="16986"/>
                      </a:cubicBezTo>
                      <a:cubicBezTo>
                        <a:pt x="11611" y="17184"/>
                        <a:pt x="9219" y="17977"/>
                        <a:pt x="6628" y="19165"/>
                      </a:cubicBezTo>
                      <a:cubicBezTo>
                        <a:pt x="1844" y="21542"/>
                        <a:pt x="249" y="24910"/>
                        <a:pt x="1046" y="28277"/>
                      </a:cubicBezTo>
                      <a:cubicBezTo>
                        <a:pt x="-349" y="30258"/>
                        <a:pt x="-349" y="33229"/>
                        <a:pt x="1046" y="358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04" name="Freeform 3213">
                  <a:extLst>
                    <a:ext uri="{FF2B5EF4-FFF2-40B4-BE49-F238E27FC236}">
                      <a16:creationId xmlns:a16="http://schemas.microsoft.com/office/drawing/2014/main" id="{E7690C9A-B9CE-E0A8-2211-944B5629119A}"/>
                    </a:ext>
                  </a:extLst>
                </p:cNvPr>
                <p:cNvSpPr/>
                <p:nvPr/>
              </p:nvSpPr>
              <p:spPr>
                <a:xfrm>
                  <a:off x="1006878" y="5794682"/>
                  <a:ext cx="15057" cy="18694"/>
                </a:xfrm>
                <a:custGeom>
                  <a:avLst/>
                  <a:gdLst>
                    <a:gd name="connsiteX0" fmla="*/ 12054 w 15057"/>
                    <a:gd name="connsiteY0" fmla="*/ 15850 h 18694"/>
                    <a:gd name="connsiteX1" fmla="*/ 13449 w 15057"/>
                    <a:gd name="connsiteY1" fmla="*/ 2776 h 18694"/>
                    <a:gd name="connsiteX2" fmla="*/ 4081 w 15057"/>
                    <a:gd name="connsiteY2" fmla="*/ 2181 h 18694"/>
                    <a:gd name="connsiteX3" fmla="*/ 2287 w 15057"/>
                    <a:gd name="connsiteY3" fmla="*/ 17038 h 18694"/>
                    <a:gd name="connsiteX4" fmla="*/ 12054 w 15057"/>
                    <a:gd name="connsiteY4" fmla="*/ 15850 h 18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57" h="18694">
                      <a:moveTo>
                        <a:pt x="12054" y="15850"/>
                      </a:moveTo>
                      <a:cubicBezTo>
                        <a:pt x="14845" y="11888"/>
                        <a:pt x="16439" y="6936"/>
                        <a:pt x="13449" y="2776"/>
                      </a:cubicBezTo>
                      <a:cubicBezTo>
                        <a:pt x="11058" y="-394"/>
                        <a:pt x="7669" y="-1186"/>
                        <a:pt x="4081" y="2181"/>
                      </a:cubicBezTo>
                      <a:cubicBezTo>
                        <a:pt x="-902" y="6936"/>
                        <a:pt x="-1101" y="12086"/>
                        <a:pt x="2287" y="17038"/>
                      </a:cubicBezTo>
                      <a:cubicBezTo>
                        <a:pt x="5676" y="19415"/>
                        <a:pt x="9463" y="19415"/>
                        <a:pt x="12054" y="158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05" name="Freeform 3214">
                  <a:extLst>
                    <a:ext uri="{FF2B5EF4-FFF2-40B4-BE49-F238E27FC236}">
                      <a16:creationId xmlns:a16="http://schemas.microsoft.com/office/drawing/2014/main" id="{EF287F2F-4E32-F2CD-86A6-48DDC8D81E14}"/>
                    </a:ext>
                  </a:extLst>
                </p:cNvPr>
                <p:cNvSpPr/>
                <p:nvPr/>
              </p:nvSpPr>
              <p:spPr>
                <a:xfrm>
                  <a:off x="574684" y="5311817"/>
                  <a:ext cx="33436" cy="37830"/>
                </a:xfrm>
                <a:custGeom>
                  <a:avLst/>
                  <a:gdLst>
                    <a:gd name="connsiteX0" fmla="*/ 12508 w 33436"/>
                    <a:gd name="connsiteY0" fmla="*/ 34000 h 37830"/>
                    <a:gd name="connsiteX1" fmla="*/ 21876 w 33436"/>
                    <a:gd name="connsiteY1" fmla="*/ 36377 h 37830"/>
                    <a:gd name="connsiteX2" fmla="*/ 32440 w 33436"/>
                    <a:gd name="connsiteY2" fmla="*/ 16172 h 37830"/>
                    <a:gd name="connsiteX3" fmla="*/ 22873 w 33436"/>
                    <a:gd name="connsiteY3" fmla="*/ 12606 h 37830"/>
                    <a:gd name="connsiteX4" fmla="*/ 24069 w 33436"/>
                    <a:gd name="connsiteY4" fmla="*/ 10626 h 37830"/>
                    <a:gd name="connsiteX5" fmla="*/ 26062 w 33436"/>
                    <a:gd name="connsiteY5" fmla="*/ 4485 h 37830"/>
                    <a:gd name="connsiteX6" fmla="*/ 3737 w 33436"/>
                    <a:gd name="connsiteY6" fmla="*/ 3692 h 37830"/>
                    <a:gd name="connsiteX7" fmla="*/ 1345 w 33436"/>
                    <a:gd name="connsiteY7" fmla="*/ 12012 h 37830"/>
                    <a:gd name="connsiteX8" fmla="*/ 1744 w 33436"/>
                    <a:gd name="connsiteY8" fmla="*/ 15974 h 37830"/>
                    <a:gd name="connsiteX9" fmla="*/ 11112 w 33436"/>
                    <a:gd name="connsiteY9" fmla="*/ 19539 h 37830"/>
                    <a:gd name="connsiteX10" fmla="*/ 16096 w 33436"/>
                    <a:gd name="connsiteY10" fmla="*/ 17955 h 37830"/>
                    <a:gd name="connsiteX11" fmla="*/ 12508 w 33436"/>
                    <a:gd name="connsiteY11" fmla="*/ 34000 h 378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3436" h="37830">
                      <a:moveTo>
                        <a:pt x="12508" y="34000"/>
                      </a:moveTo>
                      <a:cubicBezTo>
                        <a:pt x="13504" y="37367"/>
                        <a:pt x="18288" y="39348"/>
                        <a:pt x="21876" y="36377"/>
                      </a:cubicBezTo>
                      <a:cubicBezTo>
                        <a:pt x="28454" y="31029"/>
                        <a:pt x="36228" y="25482"/>
                        <a:pt x="32440" y="16172"/>
                      </a:cubicBezTo>
                      <a:cubicBezTo>
                        <a:pt x="29450" y="12804"/>
                        <a:pt x="26261" y="11418"/>
                        <a:pt x="22873" y="12606"/>
                      </a:cubicBezTo>
                      <a:cubicBezTo>
                        <a:pt x="23471" y="12012"/>
                        <a:pt x="23869" y="11220"/>
                        <a:pt x="24069" y="10626"/>
                      </a:cubicBezTo>
                      <a:cubicBezTo>
                        <a:pt x="26859" y="8248"/>
                        <a:pt x="27457" y="6268"/>
                        <a:pt x="26062" y="4485"/>
                      </a:cubicBezTo>
                      <a:cubicBezTo>
                        <a:pt x="20680" y="-1458"/>
                        <a:pt x="12508" y="-1260"/>
                        <a:pt x="3737" y="3692"/>
                      </a:cubicBezTo>
                      <a:cubicBezTo>
                        <a:pt x="-249" y="5871"/>
                        <a:pt x="-1046" y="9437"/>
                        <a:pt x="1345" y="12012"/>
                      </a:cubicBezTo>
                      <a:cubicBezTo>
                        <a:pt x="1146" y="13399"/>
                        <a:pt x="1345" y="14785"/>
                        <a:pt x="1744" y="15974"/>
                      </a:cubicBezTo>
                      <a:cubicBezTo>
                        <a:pt x="3737" y="19738"/>
                        <a:pt x="6927" y="20530"/>
                        <a:pt x="11112" y="19539"/>
                      </a:cubicBezTo>
                      <a:cubicBezTo>
                        <a:pt x="12707" y="19539"/>
                        <a:pt x="14501" y="18945"/>
                        <a:pt x="16096" y="17955"/>
                      </a:cubicBezTo>
                      <a:cubicBezTo>
                        <a:pt x="11910" y="22511"/>
                        <a:pt x="10514" y="28057"/>
                        <a:pt x="12508" y="340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06" name="Freeform 3215">
                  <a:extLst>
                    <a:ext uri="{FF2B5EF4-FFF2-40B4-BE49-F238E27FC236}">
                      <a16:creationId xmlns:a16="http://schemas.microsoft.com/office/drawing/2014/main" id="{230A51B6-DFE6-6DE5-5BDF-B102D05E6102}"/>
                    </a:ext>
                  </a:extLst>
                </p:cNvPr>
                <p:cNvSpPr/>
                <p:nvPr/>
              </p:nvSpPr>
              <p:spPr>
                <a:xfrm>
                  <a:off x="949576" y="5729107"/>
                  <a:ext cx="46002" cy="50133"/>
                </a:xfrm>
                <a:custGeom>
                  <a:avLst/>
                  <a:gdLst>
                    <a:gd name="connsiteX0" fmla="*/ 40654 w 46002"/>
                    <a:gd name="connsiteY0" fmla="*/ 33686 h 50133"/>
                    <a:gd name="connsiteX1" fmla="*/ 45836 w 46002"/>
                    <a:gd name="connsiteY1" fmla="*/ 23979 h 50133"/>
                    <a:gd name="connsiteX2" fmla="*/ 38063 w 46002"/>
                    <a:gd name="connsiteY2" fmla="*/ 15660 h 50133"/>
                    <a:gd name="connsiteX3" fmla="*/ 33677 w 46002"/>
                    <a:gd name="connsiteY3" fmla="*/ 15858 h 50133"/>
                    <a:gd name="connsiteX4" fmla="*/ 28096 w 46002"/>
                    <a:gd name="connsiteY4" fmla="*/ 11302 h 50133"/>
                    <a:gd name="connsiteX5" fmla="*/ 19525 w 46002"/>
                    <a:gd name="connsiteY5" fmla="*/ 11 h 50133"/>
                    <a:gd name="connsiteX6" fmla="*/ 11153 w 46002"/>
                    <a:gd name="connsiteY6" fmla="*/ 6548 h 50133"/>
                    <a:gd name="connsiteX7" fmla="*/ 14343 w 46002"/>
                    <a:gd name="connsiteY7" fmla="*/ 16254 h 50133"/>
                    <a:gd name="connsiteX8" fmla="*/ 11153 w 46002"/>
                    <a:gd name="connsiteY8" fmla="*/ 23781 h 50133"/>
                    <a:gd name="connsiteX9" fmla="*/ 9160 w 46002"/>
                    <a:gd name="connsiteY9" fmla="*/ 26555 h 50133"/>
                    <a:gd name="connsiteX10" fmla="*/ 7167 w 46002"/>
                    <a:gd name="connsiteY10" fmla="*/ 30714 h 50133"/>
                    <a:gd name="connsiteX11" fmla="*/ 1785 w 46002"/>
                    <a:gd name="connsiteY11" fmla="*/ 36459 h 50133"/>
                    <a:gd name="connsiteX12" fmla="*/ 2582 w 46002"/>
                    <a:gd name="connsiteY12" fmla="*/ 47156 h 50133"/>
                    <a:gd name="connsiteX13" fmla="*/ 29691 w 46002"/>
                    <a:gd name="connsiteY13" fmla="*/ 50127 h 50133"/>
                    <a:gd name="connsiteX14" fmla="*/ 33478 w 46002"/>
                    <a:gd name="connsiteY14" fmla="*/ 43392 h 50133"/>
                    <a:gd name="connsiteX15" fmla="*/ 30289 w 46002"/>
                    <a:gd name="connsiteY15" fmla="*/ 36261 h 50133"/>
                    <a:gd name="connsiteX16" fmla="*/ 40654 w 46002"/>
                    <a:gd name="connsiteY16" fmla="*/ 33686 h 501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46002" h="50133">
                      <a:moveTo>
                        <a:pt x="40654" y="33686"/>
                      </a:moveTo>
                      <a:cubicBezTo>
                        <a:pt x="43245" y="31111"/>
                        <a:pt x="45238" y="27347"/>
                        <a:pt x="45836" y="23979"/>
                      </a:cubicBezTo>
                      <a:cubicBezTo>
                        <a:pt x="46833" y="18433"/>
                        <a:pt x="43245" y="15660"/>
                        <a:pt x="38063" y="15660"/>
                      </a:cubicBezTo>
                      <a:cubicBezTo>
                        <a:pt x="36667" y="15660"/>
                        <a:pt x="35073" y="15660"/>
                        <a:pt x="33677" y="15858"/>
                      </a:cubicBezTo>
                      <a:cubicBezTo>
                        <a:pt x="32681" y="13283"/>
                        <a:pt x="30687" y="11698"/>
                        <a:pt x="28096" y="11302"/>
                      </a:cubicBezTo>
                      <a:cubicBezTo>
                        <a:pt x="28894" y="5557"/>
                        <a:pt x="27897" y="605"/>
                        <a:pt x="19525" y="11"/>
                      </a:cubicBezTo>
                      <a:cubicBezTo>
                        <a:pt x="15539" y="-187"/>
                        <a:pt x="12150" y="2388"/>
                        <a:pt x="11153" y="6548"/>
                      </a:cubicBezTo>
                      <a:cubicBezTo>
                        <a:pt x="9957" y="11896"/>
                        <a:pt x="11552" y="14669"/>
                        <a:pt x="14343" y="16254"/>
                      </a:cubicBezTo>
                      <a:cubicBezTo>
                        <a:pt x="11951" y="18631"/>
                        <a:pt x="10755" y="21206"/>
                        <a:pt x="11153" y="23781"/>
                      </a:cubicBezTo>
                      <a:cubicBezTo>
                        <a:pt x="10556" y="24574"/>
                        <a:pt x="9758" y="25564"/>
                        <a:pt x="9160" y="26555"/>
                      </a:cubicBezTo>
                      <a:cubicBezTo>
                        <a:pt x="8164" y="28139"/>
                        <a:pt x="7566" y="29526"/>
                        <a:pt x="7167" y="30714"/>
                      </a:cubicBezTo>
                      <a:cubicBezTo>
                        <a:pt x="5174" y="32101"/>
                        <a:pt x="3380" y="34280"/>
                        <a:pt x="1785" y="36459"/>
                      </a:cubicBezTo>
                      <a:cubicBezTo>
                        <a:pt x="-806" y="40223"/>
                        <a:pt x="-607" y="43590"/>
                        <a:pt x="2582" y="47156"/>
                      </a:cubicBezTo>
                      <a:cubicBezTo>
                        <a:pt x="11353" y="48146"/>
                        <a:pt x="20522" y="49731"/>
                        <a:pt x="29691" y="50127"/>
                      </a:cubicBezTo>
                      <a:cubicBezTo>
                        <a:pt x="32481" y="50325"/>
                        <a:pt x="33877" y="45967"/>
                        <a:pt x="33478" y="43392"/>
                      </a:cubicBezTo>
                      <a:cubicBezTo>
                        <a:pt x="32880" y="40421"/>
                        <a:pt x="31684" y="38242"/>
                        <a:pt x="30289" y="36261"/>
                      </a:cubicBezTo>
                      <a:cubicBezTo>
                        <a:pt x="34076" y="37449"/>
                        <a:pt x="37664" y="36657"/>
                        <a:pt x="40654" y="336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07" name="Freeform 3216">
                  <a:extLst>
                    <a:ext uri="{FF2B5EF4-FFF2-40B4-BE49-F238E27FC236}">
                      <a16:creationId xmlns:a16="http://schemas.microsoft.com/office/drawing/2014/main" id="{22917587-C8ED-B76B-EC4B-C47D4B7358CD}"/>
                    </a:ext>
                  </a:extLst>
                </p:cNvPr>
                <p:cNvSpPr/>
                <p:nvPr/>
              </p:nvSpPr>
              <p:spPr>
                <a:xfrm>
                  <a:off x="691181" y="5671452"/>
                  <a:ext cx="19303" cy="26208"/>
                </a:xfrm>
                <a:custGeom>
                  <a:avLst/>
                  <a:gdLst>
                    <a:gd name="connsiteX0" fmla="*/ 2251 w 19303"/>
                    <a:gd name="connsiteY0" fmla="*/ 23594 h 26208"/>
                    <a:gd name="connsiteX1" fmla="*/ 12815 w 19303"/>
                    <a:gd name="connsiteY1" fmla="*/ 24188 h 26208"/>
                    <a:gd name="connsiteX2" fmla="*/ 15207 w 19303"/>
                    <a:gd name="connsiteY2" fmla="*/ 13293 h 26208"/>
                    <a:gd name="connsiteX3" fmla="*/ 18397 w 19303"/>
                    <a:gd name="connsiteY3" fmla="*/ 3389 h 26208"/>
                    <a:gd name="connsiteX4" fmla="*/ 8430 w 19303"/>
                    <a:gd name="connsiteY4" fmla="*/ 1606 h 26208"/>
                    <a:gd name="connsiteX5" fmla="*/ 3447 w 19303"/>
                    <a:gd name="connsiteY5" fmla="*/ 11312 h 26208"/>
                    <a:gd name="connsiteX6" fmla="*/ 2251 w 19303"/>
                    <a:gd name="connsiteY6" fmla="*/ 23594 h 262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9303" h="26208">
                      <a:moveTo>
                        <a:pt x="2251" y="23594"/>
                      </a:moveTo>
                      <a:cubicBezTo>
                        <a:pt x="5241" y="26763"/>
                        <a:pt x="9228" y="27159"/>
                        <a:pt x="12815" y="24188"/>
                      </a:cubicBezTo>
                      <a:cubicBezTo>
                        <a:pt x="16603" y="21019"/>
                        <a:pt x="17400" y="17255"/>
                        <a:pt x="15207" y="13293"/>
                      </a:cubicBezTo>
                      <a:cubicBezTo>
                        <a:pt x="18995" y="10718"/>
                        <a:pt x="20390" y="7153"/>
                        <a:pt x="18397" y="3389"/>
                      </a:cubicBezTo>
                      <a:cubicBezTo>
                        <a:pt x="16204" y="-771"/>
                        <a:pt x="12217" y="-771"/>
                        <a:pt x="8430" y="1606"/>
                      </a:cubicBezTo>
                      <a:cubicBezTo>
                        <a:pt x="4643" y="3983"/>
                        <a:pt x="1254" y="7153"/>
                        <a:pt x="3447" y="11312"/>
                      </a:cubicBezTo>
                      <a:cubicBezTo>
                        <a:pt x="-141" y="14878"/>
                        <a:pt x="-1536" y="19434"/>
                        <a:pt x="2251" y="235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08" name="Freeform 3217">
                  <a:extLst>
                    <a:ext uri="{FF2B5EF4-FFF2-40B4-BE49-F238E27FC236}">
                      <a16:creationId xmlns:a16="http://schemas.microsoft.com/office/drawing/2014/main" id="{2AC26825-AF02-A765-274F-748320176212}"/>
                    </a:ext>
                  </a:extLst>
                </p:cNvPr>
                <p:cNvSpPr/>
                <p:nvPr/>
              </p:nvSpPr>
              <p:spPr>
                <a:xfrm>
                  <a:off x="511436" y="5458016"/>
                  <a:ext cx="23009" cy="27377"/>
                </a:xfrm>
                <a:custGeom>
                  <a:avLst/>
                  <a:gdLst>
                    <a:gd name="connsiteX0" fmla="*/ 19745 w 23009"/>
                    <a:gd name="connsiteY0" fmla="*/ 13190 h 27377"/>
                    <a:gd name="connsiteX1" fmla="*/ 19545 w 23009"/>
                    <a:gd name="connsiteY1" fmla="*/ 12992 h 27377"/>
                    <a:gd name="connsiteX2" fmla="*/ 21937 w 23009"/>
                    <a:gd name="connsiteY2" fmla="*/ 5663 h 27377"/>
                    <a:gd name="connsiteX3" fmla="*/ 9380 w 23009"/>
                    <a:gd name="connsiteY3" fmla="*/ 1305 h 27377"/>
                    <a:gd name="connsiteX4" fmla="*/ 11 w 23009"/>
                    <a:gd name="connsiteY4" fmla="*/ 13388 h 27377"/>
                    <a:gd name="connsiteX5" fmla="*/ 6788 w 23009"/>
                    <a:gd name="connsiteY5" fmla="*/ 18539 h 27377"/>
                    <a:gd name="connsiteX6" fmla="*/ 8582 w 23009"/>
                    <a:gd name="connsiteY6" fmla="*/ 24877 h 27377"/>
                    <a:gd name="connsiteX7" fmla="*/ 19346 w 23009"/>
                    <a:gd name="connsiteY7" fmla="*/ 25670 h 27377"/>
                    <a:gd name="connsiteX8" fmla="*/ 19745 w 23009"/>
                    <a:gd name="connsiteY8" fmla="*/ 13190 h 27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3009" h="27377">
                      <a:moveTo>
                        <a:pt x="19745" y="13190"/>
                      </a:moveTo>
                      <a:cubicBezTo>
                        <a:pt x="19745" y="13190"/>
                        <a:pt x="19545" y="12992"/>
                        <a:pt x="19545" y="12992"/>
                      </a:cubicBezTo>
                      <a:cubicBezTo>
                        <a:pt x="21738" y="10615"/>
                        <a:pt x="22336" y="8040"/>
                        <a:pt x="21937" y="5663"/>
                      </a:cubicBezTo>
                      <a:cubicBezTo>
                        <a:pt x="21140" y="711"/>
                        <a:pt x="16755" y="-1666"/>
                        <a:pt x="9380" y="1305"/>
                      </a:cubicBezTo>
                      <a:cubicBezTo>
                        <a:pt x="2204" y="4078"/>
                        <a:pt x="-188" y="9031"/>
                        <a:pt x="11" y="13388"/>
                      </a:cubicBezTo>
                      <a:cubicBezTo>
                        <a:pt x="1805" y="16360"/>
                        <a:pt x="3799" y="18341"/>
                        <a:pt x="6788" y="18539"/>
                      </a:cubicBezTo>
                      <a:cubicBezTo>
                        <a:pt x="6390" y="20718"/>
                        <a:pt x="7187" y="22897"/>
                        <a:pt x="8582" y="24877"/>
                      </a:cubicBezTo>
                      <a:cubicBezTo>
                        <a:pt x="11971" y="27849"/>
                        <a:pt x="16356" y="28245"/>
                        <a:pt x="19346" y="25670"/>
                      </a:cubicBezTo>
                      <a:cubicBezTo>
                        <a:pt x="23532" y="22104"/>
                        <a:pt x="24728" y="17152"/>
                        <a:pt x="19745" y="131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09" name="Freeform 3218">
                  <a:extLst>
                    <a:ext uri="{FF2B5EF4-FFF2-40B4-BE49-F238E27FC236}">
                      <a16:creationId xmlns:a16="http://schemas.microsoft.com/office/drawing/2014/main" id="{CA31B8D0-0245-0F86-58EE-A69F550A86D4}"/>
                    </a:ext>
                  </a:extLst>
                </p:cNvPr>
                <p:cNvSpPr/>
                <p:nvPr/>
              </p:nvSpPr>
              <p:spPr>
                <a:xfrm>
                  <a:off x="417298" y="5460082"/>
                  <a:ext cx="17593" cy="16159"/>
                </a:xfrm>
                <a:custGeom>
                  <a:avLst/>
                  <a:gdLst>
                    <a:gd name="connsiteX0" fmla="*/ 14219 w 17593"/>
                    <a:gd name="connsiteY0" fmla="*/ 14492 h 16159"/>
                    <a:gd name="connsiteX1" fmla="*/ 16412 w 17593"/>
                    <a:gd name="connsiteY1" fmla="*/ 4390 h 16159"/>
                    <a:gd name="connsiteX2" fmla="*/ 3855 w 17593"/>
                    <a:gd name="connsiteY2" fmla="*/ 1814 h 16159"/>
                    <a:gd name="connsiteX3" fmla="*/ 1463 w 17593"/>
                    <a:gd name="connsiteY3" fmla="*/ 11719 h 16159"/>
                    <a:gd name="connsiteX4" fmla="*/ 14219 w 17593"/>
                    <a:gd name="connsiteY4" fmla="*/ 14492 h 161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593" h="16159">
                      <a:moveTo>
                        <a:pt x="14219" y="14492"/>
                      </a:moveTo>
                      <a:cubicBezTo>
                        <a:pt x="18007" y="12115"/>
                        <a:pt x="18405" y="8351"/>
                        <a:pt x="16412" y="4390"/>
                      </a:cubicBezTo>
                      <a:cubicBezTo>
                        <a:pt x="13024" y="32"/>
                        <a:pt x="8638" y="-1553"/>
                        <a:pt x="3855" y="1814"/>
                      </a:cubicBezTo>
                      <a:cubicBezTo>
                        <a:pt x="466" y="4192"/>
                        <a:pt x="-1527" y="8153"/>
                        <a:pt x="1463" y="11719"/>
                      </a:cubicBezTo>
                      <a:cubicBezTo>
                        <a:pt x="4452" y="16077"/>
                        <a:pt x="9236" y="17662"/>
                        <a:pt x="14219" y="144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10" name="Freeform 3219">
                  <a:extLst>
                    <a:ext uri="{FF2B5EF4-FFF2-40B4-BE49-F238E27FC236}">
                      <a16:creationId xmlns:a16="http://schemas.microsoft.com/office/drawing/2014/main" id="{0249A4F5-93DE-834B-B341-E56A0F7E48EA}"/>
                    </a:ext>
                  </a:extLst>
                </p:cNvPr>
                <p:cNvSpPr/>
                <p:nvPr/>
              </p:nvSpPr>
              <p:spPr>
                <a:xfrm>
                  <a:off x="410400" y="5390467"/>
                  <a:ext cx="27911" cy="18522"/>
                </a:xfrm>
                <a:custGeom>
                  <a:avLst/>
                  <a:gdLst>
                    <a:gd name="connsiteX0" fmla="*/ 27097 w 27911"/>
                    <a:gd name="connsiteY0" fmla="*/ 5466 h 18522"/>
                    <a:gd name="connsiteX1" fmla="*/ 12945 w 27911"/>
                    <a:gd name="connsiteY1" fmla="*/ 2693 h 18522"/>
                    <a:gd name="connsiteX2" fmla="*/ 12746 w 27911"/>
                    <a:gd name="connsiteY2" fmla="*/ 2891 h 18522"/>
                    <a:gd name="connsiteX3" fmla="*/ 5570 w 27911"/>
                    <a:gd name="connsiteY3" fmla="*/ 3485 h 18522"/>
                    <a:gd name="connsiteX4" fmla="*/ 1384 w 27911"/>
                    <a:gd name="connsiteY4" fmla="*/ 15172 h 18522"/>
                    <a:gd name="connsiteX5" fmla="*/ 11550 w 27911"/>
                    <a:gd name="connsiteY5" fmla="*/ 17549 h 18522"/>
                    <a:gd name="connsiteX6" fmla="*/ 14340 w 27911"/>
                    <a:gd name="connsiteY6" fmla="*/ 15569 h 18522"/>
                    <a:gd name="connsiteX7" fmla="*/ 23111 w 27911"/>
                    <a:gd name="connsiteY7" fmla="*/ 14578 h 18522"/>
                    <a:gd name="connsiteX8" fmla="*/ 27097 w 27911"/>
                    <a:gd name="connsiteY8" fmla="*/ 5466 h 185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7911" h="18522">
                      <a:moveTo>
                        <a:pt x="27097" y="5466"/>
                      </a:moveTo>
                      <a:cubicBezTo>
                        <a:pt x="23908" y="-1269"/>
                        <a:pt x="18526" y="-1269"/>
                        <a:pt x="12945" y="2693"/>
                      </a:cubicBezTo>
                      <a:lnTo>
                        <a:pt x="12746" y="2891"/>
                      </a:lnTo>
                      <a:cubicBezTo>
                        <a:pt x="10753" y="2099"/>
                        <a:pt x="8161" y="2495"/>
                        <a:pt x="5570" y="3485"/>
                      </a:cubicBezTo>
                      <a:cubicBezTo>
                        <a:pt x="1384" y="6258"/>
                        <a:pt x="-2004" y="9824"/>
                        <a:pt x="1384" y="15172"/>
                      </a:cubicBezTo>
                      <a:cubicBezTo>
                        <a:pt x="3577" y="18738"/>
                        <a:pt x="7763" y="19332"/>
                        <a:pt x="11550" y="17549"/>
                      </a:cubicBezTo>
                      <a:cubicBezTo>
                        <a:pt x="12746" y="16955"/>
                        <a:pt x="13543" y="16361"/>
                        <a:pt x="14340" y="15569"/>
                      </a:cubicBezTo>
                      <a:cubicBezTo>
                        <a:pt x="17131" y="16361"/>
                        <a:pt x="20121" y="15767"/>
                        <a:pt x="23111" y="14578"/>
                      </a:cubicBezTo>
                      <a:cubicBezTo>
                        <a:pt x="27297" y="12993"/>
                        <a:pt x="29091" y="9428"/>
                        <a:pt x="27097" y="54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11" name="Freeform 3220">
                  <a:extLst>
                    <a:ext uri="{FF2B5EF4-FFF2-40B4-BE49-F238E27FC236}">
                      <a16:creationId xmlns:a16="http://schemas.microsoft.com/office/drawing/2014/main" id="{0E635DE1-56AD-9A9C-DD8D-AE9FEB4621D1}"/>
                    </a:ext>
                  </a:extLst>
                </p:cNvPr>
                <p:cNvSpPr/>
                <p:nvPr/>
              </p:nvSpPr>
              <p:spPr>
                <a:xfrm>
                  <a:off x="567703" y="5582376"/>
                  <a:ext cx="17654" cy="16972"/>
                </a:xfrm>
                <a:custGeom>
                  <a:avLst/>
                  <a:gdLst>
                    <a:gd name="connsiteX0" fmla="*/ 13708 w 17654"/>
                    <a:gd name="connsiteY0" fmla="*/ 14418 h 16972"/>
                    <a:gd name="connsiteX1" fmla="*/ 16499 w 17654"/>
                    <a:gd name="connsiteY1" fmla="*/ 4117 h 16972"/>
                    <a:gd name="connsiteX2" fmla="*/ 4141 w 17654"/>
                    <a:gd name="connsiteY2" fmla="*/ 2929 h 16972"/>
                    <a:gd name="connsiteX3" fmla="*/ 1151 w 17654"/>
                    <a:gd name="connsiteY3" fmla="*/ 13428 h 16972"/>
                    <a:gd name="connsiteX4" fmla="*/ 13708 w 17654"/>
                    <a:gd name="connsiteY4" fmla="*/ 14418 h 16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654" h="16972">
                      <a:moveTo>
                        <a:pt x="13708" y="14418"/>
                      </a:moveTo>
                      <a:cubicBezTo>
                        <a:pt x="16499" y="11447"/>
                        <a:pt x="19290" y="8277"/>
                        <a:pt x="16499" y="4117"/>
                      </a:cubicBezTo>
                      <a:cubicBezTo>
                        <a:pt x="13111" y="-835"/>
                        <a:pt x="8526" y="-1429"/>
                        <a:pt x="4141" y="2929"/>
                      </a:cubicBezTo>
                      <a:cubicBezTo>
                        <a:pt x="1151" y="5702"/>
                        <a:pt x="-1640" y="9268"/>
                        <a:pt x="1151" y="13428"/>
                      </a:cubicBezTo>
                      <a:cubicBezTo>
                        <a:pt x="4340" y="18182"/>
                        <a:pt x="9124" y="17786"/>
                        <a:pt x="13708" y="1441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12" name="Freeform 3221">
                  <a:extLst>
                    <a:ext uri="{FF2B5EF4-FFF2-40B4-BE49-F238E27FC236}">
                      <a16:creationId xmlns:a16="http://schemas.microsoft.com/office/drawing/2014/main" id="{B07B81D3-9FAF-8C35-4AB2-F1DF8216A203}"/>
                    </a:ext>
                  </a:extLst>
                </p:cNvPr>
                <p:cNvSpPr/>
                <p:nvPr/>
              </p:nvSpPr>
              <p:spPr>
                <a:xfrm>
                  <a:off x="708781" y="5906701"/>
                  <a:ext cx="12463" cy="11194"/>
                </a:xfrm>
                <a:custGeom>
                  <a:avLst/>
                  <a:gdLst>
                    <a:gd name="connsiteX0" fmla="*/ 8970 w 12463"/>
                    <a:gd name="connsiteY0" fmla="*/ 1686 h 11194"/>
                    <a:gd name="connsiteX1" fmla="*/ 0 w 12463"/>
                    <a:gd name="connsiteY1" fmla="*/ 894 h 11194"/>
                    <a:gd name="connsiteX2" fmla="*/ 3189 w 12463"/>
                    <a:gd name="connsiteY2" fmla="*/ 3667 h 11194"/>
                    <a:gd name="connsiteX3" fmla="*/ 6976 w 12463"/>
                    <a:gd name="connsiteY3" fmla="*/ 7035 h 11194"/>
                    <a:gd name="connsiteX4" fmla="*/ 11760 w 12463"/>
                    <a:gd name="connsiteY4" fmla="*/ 11195 h 11194"/>
                    <a:gd name="connsiteX5" fmla="*/ 8970 w 12463"/>
                    <a:gd name="connsiteY5" fmla="*/ 1686 h 11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463" h="11194">
                      <a:moveTo>
                        <a:pt x="8970" y="1686"/>
                      </a:moveTo>
                      <a:cubicBezTo>
                        <a:pt x="6179" y="-294"/>
                        <a:pt x="2791" y="-493"/>
                        <a:pt x="0" y="894"/>
                      </a:cubicBezTo>
                      <a:cubicBezTo>
                        <a:pt x="997" y="1885"/>
                        <a:pt x="1993" y="2677"/>
                        <a:pt x="3189" y="3667"/>
                      </a:cubicBezTo>
                      <a:cubicBezTo>
                        <a:pt x="4385" y="4856"/>
                        <a:pt x="5780" y="5846"/>
                        <a:pt x="6976" y="7035"/>
                      </a:cubicBezTo>
                      <a:cubicBezTo>
                        <a:pt x="8571" y="8421"/>
                        <a:pt x="10166" y="9808"/>
                        <a:pt x="11760" y="11195"/>
                      </a:cubicBezTo>
                      <a:cubicBezTo>
                        <a:pt x="13355" y="7629"/>
                        <a:pt x="12159" y="4063"/>
                        <a:pt x="8970" y="16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13" name="Freeform 3222">
                  <a:extLst>
                    <a:ext uri="{FF2B5EF4-FFF2-40B4-BE49-F238E27FC236}">
                      <a16:creationId xmlns:a16="http://schemas.microsoft.com/office/drawing/2014/main" id="{0858A822-8741-91D8-03C6-2BF2BFC33F4C}"/>
                    </a:ext>
                  </a:extLst>
                </p:cNvPr>
                <p:cNvSpPr/>
                <p:nvPr/>
              </p:nvSpPr>
              <p:spPr>
                <a:xfrm>
                  <a:off x="741869" y="5930141"/>
                  <a:ext cx="16719" cy="15685"/>
                </a:xfrm>
                <a:custGeom>
                  <a:avLst/>
                  <a:gdLst>
                    <a:gd name="connsiteX0" fmla="*/ 3389 w 16719"/>
                    <a:gd name="connsiteY0" fmla="*/ 2215 h 15685"/>
                    <a:gd name="connsiteX1" fmla="*/ 797 w 16719"/>
                    <a:gd name="connsiteY1" fmla="*/ 6177 h 15685"/>
                    <a:gd name="connsiteX2" fmla="*/ 0 w 16719"/>
                    <a:gd name="connsiteY2" fmla="*/ 5979 h 15685"/>
                    <a:gd name="connsiteX3" fmla="*/ 797 w 16719"/>
                    <a:gd name="connsiteY3" fmla="*/ 6573 h 15685"/>
                    <a:gd name="connsiteX4" fmla="*/ 4784 w 16719"/>
                    <a:gd name="connsiteY4" fmla="*/ 9743 h 15685"/>
                    <a:gd name="connsiteX5" fmla="*/ 12159 w 16719"/>
                    <a:gd name="connsiteY5" fmla="*/ 15685 h 15685"/>
                    <a:gd name="connsiteX6" fmla="*/ 15348 w 16719"/>
                    <a:gd name="connsiteY6" fmla="*/ 13705 h 15685"/>
                    <a:gd name="connsiteX7" fmla="*/ 14152 w 16719"/>
                    <a:gd name="connsiteY7" fmla="*/ 2612 h 15685"/>
                    <a:gd name="connsiteX8" fmla="*/ 3389 w 16719"/>
                    <a:gd name="connsiteY8" fmla="*/ 2215 h 15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719" h="15685">
                      <a:moveTo>
                        <a:pt x="3389" y="2215"/>
                      </a:moveTo>
                      <a:cubicBezTo>
                        <a:pt x="1993" y="3602"/>
                        <a:pt x="1196" y="4989"/>
                        <a:pt x="797" y="6177"/>
                      </a:cubicBezTo>
                      <a:cubicBezTo>
                        <a:pt x="598" y="6177"/>
                        <a:pt x="199" y="5979"/>
                        <a:pt x="0" y="5979"/>
                      </a:cubicBezTo>
                      <a:cubicBezTo>
                        <a:pt x="199" y="6177"/>
                        <a:pt x="598" y="6375"/>
                        <a:pt x="797" y="6573"/>
                      </a:cubicBezTo>
                      <a:cubicBezTo>
                        <a:pt x="2193" y="7564"/>
                        <a:pt x="3389" y="8752"/>
                        <a:pt x="4784" y="9743"/>
                      </a:cubicBezTo>
                      <a:cubicBezTo>
                        <a:pt x="7176" y="11724"/>
                        <a:pt x="9767" y="13705"/>
                        <a:pt x="12159" y="15685"/>
                      </a:cubicBezTo>
                      <a:cubicBezTo>
                        <a:pt x="13355" y="15289"/>
                        <a:pt x="14351" y="14497"/>
                        <a:pt x="15348" y="13705"/>
                      </a:cubicBezTo>
                      <a:cubicBezTo>
                        <a:pt x="17341" y="9941"/>
                        <a:pt x="17341" y="5781"/>
                        <a:pt x="14152" y="2612"/>
                      </a:cubicBezTo>
                      <a:cubicBezTo>
                        <a:pt x="10963" y="-162"/>
                        <a:pt x="6777" y="-1350"/>
                        <a:pt x="3389" y="22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14" name="Freeform 3223">
                  <a:extLst>
                    <a:ext uri="{FF2B5EF4-FFF2-40B4-BE49-F238E27FC236}">
                      <a16:creationId xmlns:a16="http://schemas.microsoft.com/office/drawing/2014/main" id="{FD52E38A-F7EF-2940-4769-B46A8C821564}"/>
                    </a:ext>
                  </a:extLst>
                </p:cNvPr>
                <p:cNvSpPr/>
                <p:nvPr/>
              </p:nvSpPr>
              <p:spPr>
                <a:xfrm>
                  <a:off x="541347" y="5717048"/>
                  <a:ext cx="11619" cy="13258"/>
                </a:xfrm>
                <a:custGeom>
                  <a:avLst/>
                  <a:gdLst>
                    <a:gd name="connsiteX0" fmla="*/ 8372 w 11619"/>
                    <a:gd name="connsiteY0" fmla="*/ 1967 h 13258"/>
                    <a:gd name="connsiteX1" fmla="*/ 0 w 11619"/>
                    <a:gd name="connsiteY1" fmla="*/ 383 h 13258"/>
                    <a:gd name="connsiteX2" fmla="*/ 8970 w 11619"/>
                    <a:gd name="connsiteY2" fmla="*/ 13258 h 13258"/>
                    <a:gd name="connsiteX3" fmla="*/ 9966 w 11619"/>
                    <a:gd name="connsiteY3" fmla="*/ 12268 h 13258"/>
                    <a:gd name="connsiteX4" fmla="*/ 8372 w 11619"/>
                    <a:gd name="connsiteY4" fmla="*/ 1967 h 13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619" h="13258">
                      <a:moveTo>
                        <a:pt x="8372" y="1967"/>
                      </a:moveTo>
                      <a:cubicBezTo>
                        <a:pt x="4983" y="-14"/>
                        <a:pt x="2193" y="-410"/>
                        <a:pt x="0" y="383"/>
                      </a:cubicBezTo>
                      <a:cubicBezTo>
                        <a:pt x="2990" y="4741"/>
                        <a:pt x="5980" y="8900"/>
                        <a:pt x="8970" y="13258"/>
                      </a:cubicBezTo>
                      <a:cubicBezTo>
                        <a:pt x="9368" y="12862"/>
                        <a:pt x="9568" y="12664"/>
                        <a:pt x="9966" y="12268"/>
                      </a:cubicBezTo>
                      <a:cubicBezTo>
                        <a:pt x="12558" y="8702"/>
                        <a:pt x="12159" y="4344"/>
                        <a:pt x="8372" y="19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15" name="Freeform 3224">
                  <a:extLst>
                    <a:ext uri="{FF2B5EF4-FFF2-40B4-BE49-F238E27FC236}">
                      <a16:creationId xmlns:a16="http://schemas.microsoft.com/office/drawing/2014/main" id="{625B3AC3-A7CA-122A-CE37-023B4CE66494}"/>
                    </a:ext>
                  </a:extLst>
                </p:cNvPr>
                <p:cNvSpPr/>
                <p:nvPr/>
              </p:nvSpPr>
              <p:spPr>
                <a:xfrm>
                  <a:off x="431795" y="5432242"/>
                  <a:ext cx="17509" cy="17475"/>
                </a:xfrm>
                <a:custGeom>
                  <a:avLst/>
                  <a:gdLst>
                    <a:gd name="connsiteX0" fmla="*/ 3909 w 17509"/>
                    <a:gd name="connsiteY0" fmla="*/ 15591 h 17475"/>
                    <a:gd name="connsiteX1" fmla="*/ 13875 w 17509"/>
                    <a:gd name="connsiteY1" fmla="*/ 15789 h 17475"/>
                    <a:gd name="connsiteX2" fmla="*/ 15071 w 17509"/>
                    <a:gd name="connsiteY2" fmla="*/ 2715 h 17475"/>
                    <a:gd name="connsiteX3" fmla="*/ 6899 w 17509"/>
                    <a:gd name="connsiteY3" fmla="*/ 536 h 17475"/>
                    <a:gd name="connsiteX4" fmla="*/ 1716 w 17509"/>
                    <a:gd name="connsiteY4" fmla="*/ 3111 h 17475"/>
                    <a:gd name="connsiteX5" fmla="*/ 720 w 17509"/>
                    <a:gd name="connsiteY5" fmla="*/ 9648 h 17475"/>
                    <a:gd name="connsiteX6" fmla="*/ 3909 w 17509"/>
                    <a:gd name="connsiteY6" fmla="*/ 15591 h 17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509" h="17475">
                      <a:moveTo>
                        <a:pt x="3909" y="15591"/>
                      </a:moveTo>
                      <a:cubicBezTo>
                        <a:pt x="6301" y="17967"/>
                        <a:pt x="10885" y="18166"/>
                        <a:pt x="13875" y="15789"/>
                      </a:cubicBezTo>
                      <a:cubicBezTo>
                        <a:pt x="18061" y="12421"/>
                        <a:pt x="18858" y="7469"/>
                        <a:pt x="15071" y="2715"/>
                      </a:cubicBezTo>
                      <a:cubicBezTo>
                        <a:pt x="12679" y="-257"/>
                        <a:pt x="9689" y="-455"/>
                        <a:pt x="6899" y="536"/>
                      </a:cubicBezTo>
                      <a:cubicBezTo>
                        <a:pt x="5105" y="536"/>
                        <a:pt x="3311" y="1328"/>
                        <a:pt x="1716" y="3111"/>
                      </a:cubicBezTo>
                      <a:cubicBezTo>
                        <a:pt x="122" y="5092"/>
                        <a:pt x="-676" y="7469"/>
                        <a:pt x="720" y="9648"/>
                      </a:cubicBezTo>
                      <a:cubicBezTo>
                        <a:pt x="1118" y="11629"/>
                        <a:pt x="1915" y="13412"/>
                        <a:pt x="3909" y="155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16" name="Freeform 3225">
                  <a:extLst>
                    <a:ext uri="{FF2B5EF4-FFF2-40B4-BE49-F238E27FC236}">
                      <a16:creationId xmlns:a16="http://schemas.microsoft.com/office/drawing/2014/main" id="{0B8EB20C-C3DA-9B73-E1AB-272118D291EF}"/>
                    </a:ext>
                  </a:extLst>
                </p:cNvPr>
                <p:cNvSpPr/>
                <p:nvPr/>
              </p:nvSpPr>
              <p:spPr>
                <a:xfrm>
                  <a:off x="588986" y="5691877"/>
                  <a:ext cx="597" cy="396"/>
                </a:xfrm>
                <a:custGeom>
                  <a:avLst/>
                  <a:gdLst>
                    <a:gd name="connsiteX0" fmla="*/ 598 w 597"/>
                    <a:gd name="connsiteY0" fmla="*/ 198 h 396"/>
                    <a:gd name="connsiteX1" fmla="*/ 199 w 597"/>
                    <a:gd name="connsiteY1" fmla="*/ 0 h 396"/>
                    <a:gd name="connsiteX2" fmla="*/ 0 w 597"/>
                    <a:gd name="connsiteY2" fmla="*/ 198 h 396"/>
                    <a:gd name="connsiteX3" fmla="*/ 199 w 597"/>
                    <a:gd name="connsiteY3" fmla="*/ 396 h 396"/>
                    <a:gd name="connsiteX4" fmla="*/ 598 w 597"/>
                    <a:gd name="connsiteY4" fmla="*/ 198 h 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7" h="396">
                      <a:moveTo>
                        <a:pt x="598" y="198"/>
                      </a:moveTo>
                      <a:lnTo>
                        <a:pt x="199" y="0"/>
                      </a:lnTo>
                      <a:lnTo>
                        <a:pt x="0" y="198"/>
                      </a:lnTo>
                      <a:lnTo>
                        <a:pt x="199" y="396"/>
                      </a:lnTo>
                      <a:lnTo>
                        <a:pt x="598" y="198"/>
                      </a:ln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17" name="Freeform 3226">
                  <a:extLst>
                    <a:ext uri="{FF2B5EF4-FFF2-40B4-BE49-F238E27FC236}">
                      <a16:creationId xmlns:a16="http://schemas.microsoft.com/office/drawing/2014/main" id="{0CDBDEE5-F1F1-2F27-13F0-02D6B2FDD147}"/>
                    </a:ext>
                  </a:extLst>
                </p:cNvPr>
                <p:cNvSpPr/>
                <p:nvPr/>
              </p:nvSpPr>
              <p:spPr>
                <a:xfrm>
                  <a:off x="577831" y="5662603"/>
                  <a:ext cx="39230" cy="29274"/>
                </a:xfrm>
                <a:custGeom>
                  <a:avLst/>
                  <a:gdLst>
                    <a:gd name="connsiteX0" fmla="*/ 15540 w 39230"/>
                    <a:gd name="connsiteY0" fmla="*/ 25312 h 29274"/>
                    <a:gd name="connsiteX1" fmla="*/ 19925 w 39230"/>
                    <a:gd name="connsiteY1" fmla="*/ 16795 h 29274"/>
                    <a:gd name="connsiteX2" fmla="*/ 20323 w 39230"/>
                    <a:gd name="connsiteY2" fmla="*/ 16597 h 29274"/>
                    <a:gd name="connsiteX3" fmla="*/ 21719 w 39230"/>
                    <a:gd name="connsiteY3" fmla="*/ 20955 h 29274"/>
                    <a:gd name="connsiteX4" fmla="*/ 34476 w 39230"/>
                    <a:gd name="connsiteY4" fmla="*/ 21351 h 29274"/>
                    <a:gd name="connsiteX5" fmla="*/ 37665 w 39230"/>
                    <a:gd name="connsiteY5" fmla="*/ 8871 h 29274"/>
                    <a:gd name="connsiteX6" fmla="*/ 24908 w 39230"/>
                    <a:gd name="connsiteY6" fmla="*/ 8475 h 29274"/>
                    <a:gd name="connsiteX7" fmla="*/ 23313 w 39230"/>
                    <a:gd name="connsiteY7" fmla="*/ 9664 h 29274"/>
                    <a:gd name="connsiteX8" fmla="*/ 22715 w 39230"/>
                    <a:gd name="connsiteY8" fmla="*/ 5306 h 29274"/>
                    <a:gd name="connsiteX9" fmla="*/ 7566 w 39230"/>
                    <a:gd name="connsiteY9" fmla="*/ 2136 h 29274"/>
                    <a:gd name="connsiteX10" fmla="*/ 789 w 39230"/>
                    <a:gd name="connsiteY10" fmla="*/ 13823 h 29274"/>
                    <a:gd name="connsiteX11" fmla="*/ 3580 w 39230"/>
                    <a:gd name="connsiteY11" fmla="*/ 17191 h 29274"/>
                    <a:gd name="connsiteX12" fmla="*/ 7168 w 39230"/>
                    <a:gd name="connsiteY12" fmla="*/ 25709 h 29274"/>
                    <a:gd name="connsiteX13" fmla="*/ 11553 w 39230"/>
                    <a:gd name="connsiteY13" fmla="*/ 29274 h 29274"/>
                    <a:gd name="connsiteX14" fmla="*/ 15540 w 39230"/>
                    <a:gd name="connsiteY14" fmla="*/ 25312 h 292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9230" h="29274">
                      <a:moveTo>
                        <a:pt x="15540" y="25312"/>
                      </a:moveTo>
                      <a:cubicBezTo>
                        <a:pt x="17732" y="22539"/>
                        <a:pt x="19925" y="19766"/>
                        <a:pt x="19925" y="16795"/>
                      </a:cubicBezTo>
                      <a:cubicBezTo>
                        <a:pt x="20124" y="16795"/>
                        <a:pt x="20124" y="16597"/>
                        <a:pt x="20323" y="16597"/>
                      </a:cubicBezTo>
                      <a:cubicBezTo>
                        <a:pt x="20523" y="17983"/>
                        <a:pt x="20921" y="19370"/>
                        <a:pt x="21719" y="20955"/>
                      </a:cubicBezTo>
                      <a:cubicBezTo>
                        <a:pt x="25705" y="25907"/>
                        <a:pt x="30290" y="24322"/>
                        <a:pt x="34476" y="21351"/>
                      </a:cubicBezTo>
                      <a:cubicBezTo>
                        <a:pt x="38861" y="18181"/>
                        <a:pt x="40854" y="13625"/>
                        <a:pt x="37665" y="8871"/>
                      </a:cubicBezTo>
                      <a:cubicBezTo>
                        <a:pt x="34077" y="3523"/>
                        <a:pt x="29094" y="5702"/>
                        <a:pt x="24908" y="8475"/>
                      </a:cubicBezTo>
                      <a:cubicBezTo>
                        <a:pt x="24310" y="8871"/>
                        <a:pt x="23911" y="9267"/>
                        <a:pt x="23313" y="9664"/>
                      </a:cubicBezTo>
                      <a:cubicBezTo>
                        <a:pt x="23313" y="8079"/>
                        <a:pt x="22915" y="6692"/>
                        <a:pt x="22715" y="5306"/>
                      </a:cubicBezTo>
                      <a:cubicBezTo>
                        <a:pt x="19725" y="353"/>
                        <a:pt x="15141" y="-2024"/>
                        <a:pt x="7566" y="2136"/>
                      </a:cubicBezTo>
                      <a:cubicBezTo>
                        <a:pt x="2384" y="5107"/>
                        <a:pt x="-1802" y="9267"/>
                        <a:pt x="789" y="13823"/>
                      </a:cubicBezTo>
                      <a:cubicBezTo>
                        <a:pt x="1587" y="15210"/>
                        <a:pt x="2583" y="16398"/>
                        <a:pt x="3580" y="17191"/>
                      </a:cubicBezTo>
                      <a:cubicBezTo>
                        <a:pt x="3181" y="19964"/>
                        <a:pt x="4577" y="22737"/>
                        <a:pt x="7168" y="25709"/>
                      </a:cubicBezTo>
                      <a:cubicBezTo>
                        <a:pt x="8364" y="27095"/>
                        <a:pt x="9958" y="28086"/>
                        <a:pt x="11553" y="29274"/>
                      </a:cubicBezTo>
                      <a:cubicBezTo>
                        <a:pt x="12749" y="27888"/>
                        <a:pt x="14344" y="26897"/>
                        <a:pt x="15540" y="253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18" name="Freeform 3227">
                  <a:extLst>
                    <a:ext uri="{FF2B5EF4-FFF2-40B4-BE49-F238E27FC236}">
                      <a16:creationId xmlns:a16="http://schemas.microsoft.com/office/drawing/2014/main" id="{1E3D3DA3-ABB3-CCFA-A538-196E41CC6DB4}"/>
                    </a:ext>
                  </a:extLst>
                </p:cNvPr>
                <p:cNvSpPr/>
                <p:nvPr/>
              </p:nvSpPr>
              <p:spPr>
                <a:xfrm>
                  <a:off x="838293" y="5590634"/>
                  <a:ext cx="69129" cy="107441"/>
                </a:xfrm>
                <a:custGeom>
                  <a:avLst/>
                  <a:gdLst>
                    <a:gd name="connsiteX0" fmla="*/ 66824 w 69129"/>
                    <a:gd name="connsiteY0" fmla="*/ 62814 h 107441"/>
                    <a:gd name="connsiteX1" fmla="*/ 39915 w 69129"/>
                    <a:gd name="connsiteY1" fmla="*/ 56673 h 107441"/>
                    <a:gd name="connsiteX2" fmla="*/ 40712 w 69129"/>
                    <a:gd name="connsiteY2" fmla="*/ 55881 h 107441"/>
                    <a:gd name="connsiteX3" fmla="*/ 42706 w 69129"/>
                    <a:gd name="connsiteY3" fmla="*/ 51919 h 107441"/>
                    <a:gd name="connsiteX4" fmla="*/ 46493 w 69129"/>
                    <a:gd name="connsiteY4" fmla="*/ 48155 h 107441"/>
                    <a:gd name="connsiteX5" fmla="*/ 48486 w 69129"/>
                    <a:gd name="connsiteY5" fmla="*/ 33101 h 107441"/>
                    <a:gd name="connsiteX6" fmla="*/ 41111 w 69129"/>
                    <a:gd name="connsiteY6" fmla="*/ 33893 h 107441"/>
                    <a:gd name="connsiteX7" fmla="*/ 38121 w 69129"/>
                    <a:gd name="connsiteY7" fmla="*/ 30129 h 107441"/>
                    <a:gd name="connsiteX8" fmla="*/ 36925 w 69129"/>
                    <a:gd name="connsiteY8" fmla="*/ 29733 h 107441"/>
                    <a:gd name="connsiteX9" fmla="*/ 44898 w 69129"/>
                    <a:gd name="connsiteY9" fmla="*/ 27356 h 107441"/>
                    <a:gd name="connsiteX10" fmla="*/ 45098 w 69129"/>
                    <a:gd name="connsiteY10" fmla="*/ 15273 h 107441"/>
                    <a:gd name="connsiteX11" fmla="*/ 42307 w 69129"/>
                    <a:gd name="connsiteY11" fmla="*/ 13292 h 107441"/>
                    <a:gd name="connsiteX12" fmla="*/ 43503 w 69129"/>
                    <a:gd name="connsiteY12" fmla="*/ 6755 h 107441"/>
                    <a:gd name="connsiteX13" fmla="*/ 27358 w 69129"/>
                    <a:gd name="connsiteY13" fmla="*/ 2397 h 107441"/>
                    <a:gd name="connsiteX14" fmla="*/ 20381 w 69129"/>
                    <a:gd name="connsiteY14" fmla="*/ 13292 h 107441"/>
                    <a:gd name="connsiteX15" fmla="*/ 30547 w 69129"/>
                    <a:gd name="connsiteY15" fmla="*/ 19433 h 107441"/>
                    <a:gd name="connsiteX16" fmla="*/ 32341 w 69129"/>
                    <a:gd name="connsiteY16" fmla="*/ 27554 h 107441"/>
                    <a:gd name="connsiteX17" fmla="*/ 35331 w 69129"/>
                    <a:gd name="connsiteY17" fmla="*/ 29337 h 107441"/>
                    <a:gd name="connsiteX18" fmla="*/ 16993 w 69129"/>
                    <a:gd name="connsiteY18" fmla="*/ 42609 h 107441"/>
                    <a:gd name="connsiteX19" fmla="*/ 17790 w 69129"/>
                    <a:gd name="connsiteY19" fmla="*/ 54890 h 107441"/>
                    <a:gd name="connsiteX20" fmla="*/ 26760 w 69129"/>
                    <a:gd name="connsiteY20" fmla="*/ 54296 h 107441"/>
                    <a:gd name="connsiteX21" fmla="*/ 26959 w 69129"/>
                    <a:gd name="connsiteY21" fmla="*/ 54692 h 107441"/>
                    <a:gd name="connsiteX22" fmla="*/ 21776 w 69129"/>
                    <a:gd name="connsiteY22" fmla="*/ 57664 h 107441"/>
                    <a:gd name="connsiteX23" fmla="*/ 14999 w 69129"/>
                    <a:gd name="connsiteY23" fmla="*/ 65983 h 107441"/>
                    <a:gd name="connsiteX24" fmla="*/ 12408 w 69129"/>
                    <a:gd name="connsiteY24" fmla="*/ 62418 h 107441"/>
                    <a:gd name="connsiteX25" fmla="*/ 2043 w 69129"/>
                    <a:gd name="connsiteY25" fmla="*/ 63804 h 107441"/>
                    <a:gd name="connsiteX26" fmla="*/ 1844 w 69129"/>
                    <a:gd name="connsiteY26" fmla="*/ 74501 h 107441"/>
                    <a:gd name="connsiteX27" fmla="*/ 7226 w 69129"/>
                    <a:gd name="connsiteY27" fmla="*/ 77076 h 107441"/>
                    <a:gd name="connsiteX28" fmla="*/ 7624 w 69129"/>
                    <a:gd name="connsiteY28" fmla="*/ 88169 h 107441"/>
                    <a:gd name="connsiteX29" fmla="*/ 8023 w 69129"/>
                    <a:gd name="connsiteY29" fmla="*/ 88565 h 107441"/>
                    <a:gd name="connsiteX30" fmla="*/ 8023 w 69129"/>
                    <a:gd name="connsiteY30" fmla="*/ 88764 h 107441"/>
                    <a:gd name="connsiteX31" fmla="*/ 8023 w 69129"/>
                    <a:gd name="connsiteY31" fmla="*/ 99658 h 107441"/>
                    <a:gd name="connsiteX32" fmla="*/ 20182 w 69129"/>
                    <a:gd name="connsiteY32" fmla="*/ 92131 h 107441"/>
                    <a:gd name="connsiteX33" fmla="*/ 22972 w 69129"/>
                    <a:gd name="connsiteY33" fmla="*/ 82821 h 107441"/>
                    <a:gd name="connsiteX34" fmla="*/ 21178 w 69129"/>
                    <a:gd name="connsiteY34" fmla="*/ 73907 h 107441"/>
                    <a:gd name="connsiteX35" fmla="*/ 13405 w 69129"/>
                    <a:gd name="connsiteY35" fmla="*/ 72520 h 107441"/>
                    <a:gd name="connsiteX36" fmla="*/ 14999 w 69129"/>
                    <a:gd name="connsiteY36" fmla="*/ 68757 h 107441"/>
                    <a:gd name="connsiteX37" fmla="*/ 15996 w 69129"/>
                    <a:gd name="connsiteY37" fmla="*/ 70936 h 107441"/>
                    <a:gd name="connsiteX38" fmla="*/ 25962 w 69129"/>
                    <a:gd name="connsiteY38" fmla="*/ 71134 h 107441"/>
                    <a:gd name="connsiteX39" fmla="*/ 25962 w 69129"/>
                    <a:gd name="connsiteY39" fmla="*/ 71530 h 107441"/>
                    <a:gd name="connsiteX40" fmla="*/ 36726 w 69129"/>
                    <a:gd name="connsiteY40" fmla="*/ 75492 h 107441"/>
                    <a:gd name="connsiteX41" fmla="*/ 41709 w 69129"/>
                    <a:gd name="connsiteY41" fmla="*/ 74501 h 107441"/>
                    <a:gd name="connsiteX42" fmla="*/ 41709 w 69129"/>
                    <a:gd name="connsiteY42" fmla="*/ 74699 h 107441"/>
                    <a:gd name="connsiteX43" fmla="*/ 53868 w 69129"/>
                    <a:gd name="connsiteY43" fmla="*/ 76284 h 107441"/>
                    <a:gd name="connsiteX44" fmla="*/ 54067 w 69129"/>
                    <a:gd name="connsiteY44" fmla="*/ 76284 h 107441"/>
                    <a:gd name="connsiteX45" fmla="*/ 51875 w 69129"/>
                    <a:gd name="connsiteY45" fmla="*/ 78067 h 107441"/>
                    <a:gd name="connsiteX46" fmla="*/ 46891 w 69129"/>
                    <a:gd name="connsiteY46" fmla="*/ 87575 h 107441"/>
                    <a:gd name="connsiteX47" fmla="*/ 45496 w 69129"/>
                    <a:gd name="connsiteY47" fmla="*/ 86981 h 107441"/>
                    <a:gd name="connsiteX48" fmla="*/ 36925 w 69129"/>
                    <a:gd name="connsiteY48" fmla="*/ 92923 h 107441"/>
                    <a:gd name="connsiteX49" fmla="*/ 37922 w 69129"/>
                    <a:gd name="connsiteY49" fmla="*/ 107186 h 107441"/>
                    <a:gd name="connsiteX50" fmla="*/ 46294 w 69129"/>
                    <a:gd name="connsiteY50" fmla="*/ 103422 h 107441"/>
                    <a:gd name="connsiteX51" fmla="*/ 51077 w 69129"/>
                    <a:gd name="connsiteY51" fmla="*/ 100649 h 107441"/>
                    <a:gd name="connsiteX52" fmla="*/ 58452 w 69129"/>
                    <a:gd name="connsiteY52" fmla="*/ 98866 h 107441"/>
                    <a:gd name="connsiteX53" fmla="*/ 60047 w 69129"/>
                    <a:gd name="connsiteY53" fmla="*/ 96885 h 107441"/>
                    <a:gd name="connsiteX54" fmla="*/ 65230 w 69129"/>
                    <a:gd name="connsiteY54" fmla="*/ 89358 h 107441"/>
                    <a:gd name="connsiteX55" fmla="*/ 65230 w 69129"/>
                    <a:gd name="connsiteY55" fmla="*/ 88764 h 107441"/>
                    <a:gd name="connsiteX56" fmla="*/ 64233 w 69129"/>
                    <a:gd name="connsiteY56" fmla="*/ 76878 h 107441"/>
                    <a:gd name="connsiteX57" fmla="*/ 62439 w 69129"/>
                    <a:gd name="connsiteY57" fmla="*/ 75888 h 107441"/>
                    <a:gd name="connsiteX58" fmla="*/ 66824 w 69129"/>
                    <a:gd name="connsiteY58" fmla="*/ 62814 h 1074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</a:cxnLst>
                  <a:rect l="l" t="t" r="r" b="b"/>
                  <a:pathLst>
                    <a:path w="69129" h="107441">
                      <a:moveTo>
                        <a:pt x="66824" y="62814"/>
                      </a:moveTo>
                      <a:cubicBezTo>
                        <a:pt x="61442" y="56079"/>
                        <a:pt x="49483" y="54098"/>
                        <a:pt x="39915" y="56673"/>
                      </a:cubicBezTo>
                      <a:cubicBezTo>
                        <a:pt x="40114" y="56475"/>
                        <a:pt x="40513" y="56277"/>
                        <a:pt x="40712" y="55881"/>
                      </a:cubicBezTo>
                      <a:cubicBezTo>
                        <a:pt x="41908" y="54494"/>
                        <a:pt x="42506" y="53306"/>
                        <a:pt x="42706" y="51919"/>
                      </a:cubicBezTo>
                      <a:cubicBezTo>
                        <a:pt x="43902" y="50929"/>
                        <a:pt x="45297" y="49740"/>
                        <a:pt x="46493" y="48155"/>
                      </a:cubicBezTo>
                      <a:cubicBezTo>
                        <a:pt x="51875" y="39440"/>
                        <a:pt x="51277" y="35082"/>
                        <a:pt x="48486" y="33101"/>
                      </a:cubicBezTo>
                      <a:cubicBezTo>
                        <a:pt x="46493" y="31714"/>
                        <a:pt x="43902" y="31912"/>
                        <a:pt x="41111" y="33893"/>
                      </a:cubicBezTo>
                      <a:cubicBezTo>
                        <a:pt x="40712" y="32308"/>
                        <a:pt x="39516" y="30922"/>
                        <a:pt x="38121" y="30129"/>
                      </a:cubicBezTo>
                      <a:cubicBezTo>
                        <a:pt x="37722" y="29931"/>
                        <a:pt x="37324" y="29733"/>
                        <a:pt x="36925" y="29733"/>
                      </a:cubicBezTo>
                      <a:cubicBezTo>
                        <a:pt x="39516" y="29931"/>
                        <a:pt x="42108" y="28941"/>
                        <a:pt x="44898" y="27356"/>
                      </a:cubicBezTo>
                      <a:cubicBezTo>
                        <a:pt x="48486" y="22998"/>
                        <a:pt x="48287" y="18838"/>
                        <a:pt x="45098" y="15273"/>
                      </a:cubicBezTo>
                      <a:cubicBezTo>
                        <a:pt x="44300" y="14282"/>
                        <a:pt x="43304" y="13688"/>
                        <a:pt x="42307" y="13292"/>
                      </a:cubicBezTo>
                      <a:cubicBezTo>
                        <a:pt x="44101" y="11113"/>
                        <a:pt x="44500" y="8736"/>
                        <a:pt x="43503" y="6755"/>
                      </a:cubicBezTo>
                      <a:cubicBezTo>
                        <a:pt x="41310" y="1605"/>
                        <a:pt x="38121" y="-2951"/>
                        <a:pt x="27358" y="2397"/>
                      </a:cubicBezTo>
                      <a:cubicBezTo>
                        <a:pt x="21577" y="5368"/>
                        <a:pt x="19185" y="9924"/>
                        <a:pt x="20381" y="13292"/>
                      </a:cubicBezTo>
                      <a:cubicBezTo>
                        <a:pt x="21776" y="17650"/>
                        <a:pt x="24966" y="20027"/>
                        <a:pt x="30547" y="19433"/>
                      </a:cubicBezTo>
                      <a:cubicBezTo>
                        <a:pt x="29351" y="22206"/>
                        <a:pt x="29351" y="25177"/>
                        <a:pt x="32341" y="27554"/>
                      </a:cubicBezTo>
                      <a:cubicBezTo>
                        <a:pt x="33337" y="28347"/>
                        <a:pt x="34334" y="28941"/>
                        <a:pt x="35331" y="29337"/>
                      </a:cubicBezTo>
                      <a:cubicBezTo>
                        <a:pt x="29151" y="28743"/>
                        <a:pt x="20780" y="34289"/>
                        <a:pt x="16993" y="42609"/>
                      </a:cubicBezTo>
                      <a:cubicBezTo>
                        <a:pt x="14202" y="48552"/>
                        <a:pt x="14401" y="53504"/>
                        <a:pt x="17790" y="54890"/>
                      </a:cubicBezTo>
                      <a:cubicBezTo>
                        <a:pt x="20780" y="56079"/>
                        <a:pt x="23770" y="55683"/>
                        <a:pt x="26760" y="54296"/>
                      </a:cubicBezTo>
                      <a:cubicBezTo>
                        <a:pt x="26760" y="54494"/>
                        <a:pt x="26760" y="54692"/>
                        <a:pt x="26959" y="54692"/>
                      </a:cubicBezTo>
                      <a:cubicBezTo>
                        <a:pt x="25165" y="55287"/>
                        <a:pt x="23371" y="56475"/>
                        <a:pt x="21776" y="57664"/>
                      </a:cubicBezTo>
                      <a:cubicBezTo>
                        <a:pt x="18189" y="60437"/>
                        <a:pt x="15797" y="63210"/>
                        <a:pt x="14999" y="65983"/>
                      </a:cubicBezTo>
                      <a:cubicBezTo>
                        <a:pt x="14800" y="64795"/>
                        <a:pt x="14003" y="63606"/>
                        <a:pt x="12408" y="62418"/>
                      </a:cubicBezTo>
                      <a:cubicBezTo>
                        <a:pt x="9219" y="60041"/>
                        <a:pt x="5033" y="60239"/>
                        <a:pt x="2043" y="63804"/>
                      </a:cubicBezTo>
                      <a:cubicBezTo>
                        <a:pt x="-747" y="67172"/>
                        <a:pt x="-548" y="71134"/>
                        <a:pt x="1844" y="74501"/>
                      </a:cubicBezTo>
                      <a:cubicBezTo>
                        <a:pt x="3438" y="76482"/>
                        <a:pt x="5232" y="77274"/>
                        <a:pt x="7226" y="77076"/>
                      </a:cubicBezTo>
                      <a:cubicBezTo>
                        <a:pt x="4435" y="80840"/>
                        <a:pt x="4634" y="85000"/>
                        <a:pt x="7624" y="88169"/>
                      </a:cubicBezTo>
                      <a:cubicBezTo>
                        <a:pt x="7824" y="88367"/>
                        <a:pt x="7824" y="88367"/>
                        <a:pt x="8023" y="88565"/>
                      </a:cubicBezTo>
                      <a:cubicBezTo>
                        <a:pt x="8023" y="88565"/>
                        <a:pt x="8023" y="88565"/>
                        <a:pt x="8023" y="88764"/>
                      </a:cubicBezTo>
                      <a:cubicBezTo>
                        <a:pt x="5432" y="93914"/>
                        <a:pt x="5033" y="98470"/>
                        <a:pt x="8023" y="99658"/>
                      </a:cubicBezTo>
                      <a:cubicBezTo>
                        <a:pt x="11611" y="101045"/>
                        <a:pt x="15797" y="98668"/>
                        <a:pt x="20182" y="92131"/>
                      </a:cubicBezTo>
                      <a:cubicBezTo>
                        <a:pt x="21976" y="88367"/>
                        <a:pt x="22972" y="85198"/>
                        <a:pt x="22972" y="82821"/>
                      </a:cubicBezTo>
                      <a:cubicBezTo>
                        <a:pt x="24168" y="80048"/>
                        <a:pt x="23770" y="76482"/>
                        <a:pt x="21178" y="73907"/>
                      </a:cubicBezTo>
                      <a:cubicBezTo>
                        <a:pt x="18986" y="71926"/>
                        <a:pt x="16195" y="71530"/>
                        <a:pt x="13405" y="72520"/>
                      </a:cubicBezTo>
                      <a:cubicBezTo>
                        <a:pt x="14003" y="71332"/>
                        <a:pt x="14601" y="70143"/>
                        <a:pt x="14999" y="68757"/>
                      </a:cubicBezTo>
                      <a:cubicBezTo>
                        <a:pt x="15199" y="69549"/>
                        <a:pt x="15398" y="70341"/>
                        <a:pt x="15996" y="70936"/>
                      </a:cubicBezTo>
                      <a:cubicBezTo>
                        <a:pt x="18986" y="72718"/>
                        <a:pt x="22374" y="72520"/>
                        <a:pt x="25962" y="71134"/>
                      </a:cubicBezTo>
                      <a:cubicBezTo>
                        <a:pt x="25962" y="71332"/>
                        <a:pt x="25962" y="71332"/>
                        <a:pt x="25962" y="71530"/>
                      </a:cubicBezTo>
                      <a:cubicBezTo>
                        <a:pt x="26361" y="78661"/>
                        <a:pt x="32141" y="76680"/>
                        <a:pt x="36726" y="75492"/>
                      </a:cubicBezTo>
                      <a:cubicBezTo>
                        <a:pt x="38320" y="75095"/>
                        <a:pt x="40114" y="74699"/>
                        <a:pt x="41709" y="74501"/>
                      </a:cubicBezTo>
                      <a:cubicBezTo>
                        <a:pt x="41709" y="74501"/>
                        <a:pt x="41709" y="74501"/>
                        <a:pt x="41709" y="74699"/>
                      </a:cubicBezTo>
                      <a:cubicBezTo>
                        <a:pt x="44300" y="78067"/>
                        <a:pt x="48885" y="77671"/>
                        <a:pt x="53868" y="76284"/>
                      </a:cubicBezTo>
                      <a:cubicBezTo>
                        <a:pt x="53868" y="76284"/>
                        <a:pt x="54067" y="76284"/>
                        <a:pt x="54067" y="76284"/>
                      </a:cubicBezTo>
                      <a:cubicBezTo>
                        <a:pt x="53270" y="76878"/>
                        <a:pt x="52672" y="77274"/>
                        <a:pt x="51875" y="78067"/>
                      </a:cubicBezTo>
                      <a:cubicBezTo>
                        <a:pt x="49283" y="81038"/>
                        <a:pt x="47689" y="84406"/>
                        <a:pt x="46891" y="87575"/>
                      </a:cubicBezTo>
                      <a:cubicBezTo>
                        <a:pt x="46493" y="87377"/>
                        <a:pt x="45895" y="87179"/>
                        <a:pt x="45496" y="86981"/>
                      </a:cubicBezTo>
                      <a:cubicBezTo>
                        <a:pt x="42506" y="86188"/>
                        <a:pt x="39118" y="88764"/>
                        <a:pt x="36925" y="92923"/>
                      </a:cubicBezTo>
                      <a:cubicBezTo>
                        <a:pt x="33337" y="99857"/>
                        <a:pt x="33138" y="105799"/>
                        <a:pt x="37922" y="107186"/>
                      </a:cubicBezTo>
                      <a:cubicBezTo>
                        <a:pt x="40513" y="107978"/>
                        <a:pt x="43702" y="106988"/>
                        <a:pt x="46294" y="103422"/>
                      </a:cubicBezTo>
                      <a:cubicBezTo>
                        <a:pt x="47689" y="103422"/>
                        <a:pt x="49283" y="102233"/>
                        <a:pt x="51077" y="100649"/>
                      </a:cubicBezTo>
                      <a:cubicBezTo>
                        <a:pt x="53469" y="101837"/>
                        <a:pt x="56459" y="101441"/>
                        <a:pt x="58452" y="98866"/>
                      </a:cubicBezTo>
                      <a:lnTo>
                        <a:pt x="60047" y="96885"/>
                      </a:lnTo>
                      <a:cubicBezTo>
                        <a:pt x="62638" y="95499"/>
                        <a:pt x="64233" y="92725"/>
                        <a:pt x="65230" y="89358"/>
                      </a:cubicBezTo>
                      <a:cubicBezTo>
                        <a:pt x="65230" y="89160"/>
                        <a:pt x="65230" y="88962"/>
                        <a:pt x="65230" y="88764"/>
                      </a:cubicBezTo>
                      <a:cubicBezTo>
                        <a:pt x="66824" y="85000"/>
                        <a:pt x="67223" y="81038"/>
                        <a:pt x="64233" y="76878"/>
                      </a:cubicBezTo>
                      <a:cubicBezTo>
                        <a:pt x="63635" y="76482"/>
                        <a:pt x="63037" y="76086"/>
                        <a:pt x="62439" y="75888"/>
                      </a:cubicBezTo>
                      <a:cubicBezTo>
                        <a:pt x="66625" y="72718"/>
                        <a:pt x="72405" y="69351"/>
                        <a:pt x="66824" y="628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19" name="Freeform 3228">
                  <a:extLst>
                    <a:ext uri="{FF2B5EF4-FFF2-40B4-BE49-F238E27FC236}">
                      <a16:creationId xmlns:a16="http://schemas.microsoft.com/office/drawing/2014/main" id="{7D630BB9-3BF5-C039-91FB-30D86086B33C}"/>
                    </a:ext>
                  </a:extLst>
                </p:cNvPr>
                <p:cNvSpPr/>
                <p:nvPr/>
              </p:nvSpPr>
              <p:spPr>
                <a:xfrm>
                  <a:off x="519477" y="5291141"/>
                  <a:ext cx="20467" cy="34057"/>
                </a:xfrm>
                <a:custGeom>
                  <a:avLst/>
                  <a:gdLst>
                    <a:gd name="connsiteX0" fmla="*/ 9312 w 20467"/>
                    <a:gd name="connsiteY0" fmla="*/ 33084 h 34057"/>
                    <a:gd name="connsiteX1" fmla="*/ 16886 w 20467"/>
                    <a:gd name="connsiteY1" fmla="*/ 14266 h 34057"/>
                    <a:gd name="connsiteX2" fmla="*/ 19677 w 20467"/>
                    <a:gd name="connsiteY2" fmla="*/ 3965 h 34057"/>
                    <a:gd name="connsiteX3" fmla="*/ 7518 w 20467"/>
                    <a:gd name="connsiteY3" fmla="*/ 1588 h 34057"/>
                    <a:gd name="connsiteX4" fmla="*/ 3731 w 20467"/>
                    <a:gd name="connsiteY4" fmla="*/ 10898 h 34057"/>
                    <a:gd name="connsiteX5" fmla="*/ 4129 w 20467"/>
                    <a:gd name="connsiteY5" fmla="*/ 11492 h 34057"/>
                    <a:gd name="connsiteX6" fmla="*/ 1139 w 20467"/>
                    <a:gd name="connsiteY6" fmla="*/ 31895 h 34057"/>
                    <a:gd name="connsiteX7" fmla="*/ 9312 w 20467"/>
                    <a:gd name="connsiteY7" fmla="*/ 33084 h 340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467" h="34057">
                      <a:moveTo>
                        <a:pt x="9312" y="33084"/>
                      </a:moveTo>
                      <a:cubicBezTo>
                        <a:pt x="15292" y="27934"/>
                        <a:pt x="18281" y="21397"/>
                        <a:pt x="16886" y="14266"/>
                      </a:cubicBezTo>
                      <a:cubicBezTo>
                        <a:pt x="20075" y="11492"/>
                        <a:pt x="21471" y="7729"/>
                        <a:pt x="19677" y="3965"/>
                      </a:cubicBezTo>
                      <a:cubicBezTo>
                        <a:pt x="17285" y="-591"/>
                        <a:pt x="12501" y="-987"/>
                        <a:pt x="7518" y="1588"/>
                      </a:cubicBezTo>
                      <a:cubicBezTo>
                        <a:pt x="3531" y="3767"/>
                        <a:pt x="2535" y="7134"/>
                        <a:pt x="3731" y="10898"/>
                      </a:cubicBezTo>
                      <a:cubicBezTo>
                        <a:pt x="3731" y="11096"/>
                        <a:pt x="3930" y="11294"/>
                        <a:pt x="4129" y="11492"/>
                      </a:cubicBezTo>
                      <a:cubicBezTo>
                        <a:pt x="-455" y="17435"/>
                        <a:pt x="-854" y="24764"/>
                        <a:pt x="1139" y="31895"/>
                      </a:cubicBezTo>
                      <a:cubicBezTo>
                        <a:pt x="1937" y="34867"/>
                        <a:pt x="5923" y="34272"/>
                        <a:pt x="9312" y="330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20" name="Freeform 3229">
                  <a:extLst>
                    <a:ext uri="{FF2B5EF4-FFF2-40B4-BE49-F238E27FC236}">
                      <a16:creationId xmlns:a16="http://schemas.microsoft.com/office/drawing/2014/main" id="{AAE230F2-2901-4EB9-3698-F85BB3420CBC}"/>
                    </a:ext>
                  </a:extLst>
                </p:cNvPr>
                <p:cNvSpPr/>
                <p:nvPr/>
              </p:nvSpPr>
              <p:spPr>
                <a:xfrm>
                  <a:off x="781559" y="5628045"/>
                  <a:ext cx="20356" cy="36086"/>
                </a:xfrm>
                <a:custGeom>
                  <a:avLst/>
                  <a:gdLst>
                    <a:gd name="connsiteX0" fmla="*/ 18513 w 20356"/>
                    <a:gd name="connsiteY0" fmla="*/ 4999 h 36086"/>
                    <a:gd name="connsiteX1" fmla="*/ 16520 w 20356"/>
                    <a:gd name="connsiteY1" fmla="*/ 3811 h 36086"/>
                    <a:gd name="connsiteX2" fmla="*/ 13131 w 20356"/>
                    <a:gd name="connsiteY2" fmla="*/ 443 h 36086"/>
                    <a:gd name="connsiteX3" fmla="*/ 2567 w 20356"/>
                    <a:gd name="connsiteY3" fmla="*/ 6980 h 36086"/>
                    <a:gd name="connsiteX4" fmla="*/ 3563 w 20356"/>
                    <a:gd name="connsiteY4" fmla="*/ 20846 h 36086"/>
                    <a:gd name="connsiteX5" fmla="*/ 3763 w 20356"/>
                    <a:gd name="connsiteY5" fmla="*/ 20846 h 36086"/>
                    <a:gd name="connsiteX6" fmla="*/ 3364 w 20356"/>
                    <a:gd name="connsiteY6" fmla="*/ 35109 h 36086"/>
                    <a:gd name="connsiteX7" fmla="*/ 15324 w 20356"/>
                    <a:gd name="connsiteY7" fmla="*/ 26591 h 36086"/>
                    <a:gd name="connsiteX8" fmla="*/ 18912 w 20356"/>
                    <a:gd name="connsiteY8" fmla="*/ 12923 h 36086"/>
                    <a:gd name="connsiteX9" fmla="*/ 18513 w 20356"/>
                    <a:gd name="connsiteY9" fmla="*/ 4999 h 36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0356" h="36086">
                      <a:moveTo>
                        <a:pt x="18513" y="4999"/>
                      </a:moveTo>
                      <a:cubicBezTo>
                        <a:pt x="17915" y="4405"/>
                        <a:pt x="17317" y="4009"/>
                        <a:pt x="16520" y="3811"/>
                      </a:cubicBezTo>
                      <a:cubicBezTo>
                        <a:pt x="15922" y="2226"/>
                        <a:pt x="14925" y="1038"/>
                        <a:pt x="13131" y="443"/>
                      </a:cubicBezTo>
                      <a:cubicBezTo>
                        <a:pt x="9743" y="-943"/>
                        <a:pt x="5557" y="840"/>
                        <a:pt x="2567" y="6980"/>
                      </a:cubicBezTo>
                      <a:cubicBezTo>
                        <a:pt x="-423" y="13517"/>
                        <a:pt x="-1619" y="19658"/>
                        <a:pt x="3563" y="20846"/>
                      </a:cubicBezTo>
                      <a:cubicBezTo>
                        <a:pt x="3563" y="20846"/>
                        <a:pt x="3763" y="20846"/>
                        <a:pt x="3763" y="20846"/>
                      </a:cubicBezTo>
                      <a:cubicBezTo>
                        <a:pt x="972" y="26987"/>
                        <a:pt x="773" y="32335"/>
                        <a:pt x="3364" y="35109"/>
                      </a:cubicBezTo>
                      <a:cubicBezTo>
                        <a:pt x="6553" y="38476"/>
                        <a:pt x="11536" y="32534"/>
                        <a:pt x="15324" y="26591"/>
                      </a:cubicBezTo>
                      <a:cubicBezTo>
                        <a:pt x="19310" y="20450"/>
                        <a:pt x="20506" y="15696"/>
                        <a:pt x="18912" y="12923"/>
                      </a:cubicBezTo>
                      <a:cubicBezTo>
                        <a:pt x="20705" y="10150"/>
                        <a:pt x="21104" y="7376"/>
                        <a:pt x="18513" y="49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21" name="Freeform 3230">
                  <a:extLst>
                    <a:ext uri="{FF2B5EF4-FFF2-40B4-BE49-F238E27FC236}">
                      <a16:creationId xmlns:a16="http://schemas.microsoft.com/office/drawing/2014/main" id="{C7EA8A84-78DA-D136-7093-8F795D3DF915}"/>
                    </a:ext>
                  </a:extLst>
                </p:cNvPr>
                <p:cNvSpPr/>
                <p:nvPr/>
              </p:nvSpPr>
              <p:spPr>
                <a:xfrm>
                  <a:off x="900059" y="5744509"/>
                  <a:ext cx="23862" cy="36004"/>
                </a:xfrm>
                <a:custGeom>
                  <a:avLst/>
                  <a:gdLst>
                    <a:gd name="connsiteX0" fmla="*/ 11636 w 23862"/>
                    <a:gd name="connsiteY0" fmla="*/ 35121 h 36004"/>
                    <a:gd name="connsiteX1" fmla="*/ 21801 w 23862"/>
                    <a:gd name="connsiteY1" fmla="*/ 32149 h 36004"/>
                    <a:gd name="connsiteX2" fmla="*/ 20207 w 23862"/>
                    <a:gd name="connsiteY2" fmla="*/ 20066 h 36004"/>
                    <a:gd name="connsiteX3" fmla="*/ 17815 w 23862"/>
                    <a:gd name="connsiteY3" fmla="*/ 19274 h 36004"/>
                    <a:gd name="connsiteX4" fmla="*/ 18213 w 23862"/>
                    <a:gd name="connsiteY4" fmla="*/ 18679 h 36004"/>
                    <a:gd name="connsiteX5" fmla="*/ 18612 w 23862"/>
                    <a:gd name="connsiteY5" fmla="*/ 3625 h 36004"/>
                    <a:gd name="connsiteX6" fmla="*/ 15223 w 23862"/>
                    <a:gd name="connsiteY6" fmla="*/ 3030 h 36004"/>
                    <a:gd name="connsiteX7" fmla="*/ 13629 w 23862"/>
                    <a:gd name="connsiteY7" fmla="*/ 1248 h 36004"/>
                    <a:gd name="connsiteX8" fmla="*/ 3662 w 23862"/>
                    <a:gd name="connsiteY8" fmla="*/ 3229 h 36004"/>
                    <a:gd name="connsiteX9" fmla="*/ 1869 w 23862"/>
                    <a:gd name="connsiteY9" fmla="*/ 15708 h 36004"/>
                    <a:gd name="connsiteX10" fmla="*/ 4858 w 23862"/>
                    <a:gd name="connsiteY10" fmla="*/ 17491 h 36004"/>
                    <a:gd name="connsiteX11" fmla="*/ 7649 w 23862"/>
                    <a:gd name="connsiteY11" fmla="*/ 24622 h 36004"/>
                    <a:gd name="connsiteX12" fmla="*/ 9044 w 23862"/>
                    <a:gd name="connsiteY12" fmla="*/ 25216 h 36004"/>
                    <a:gd name="connsiteX13" fmla="*/ 11636 w 23862"/>
                    <a:gd name="connsiteY13" fmla="*/ 35121 h 36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3862" h="36004">
                      <a:moveTo>
                        <a:pt x="11636" y="35121"/>
                      </a:moveTo>
                      <a:cubicBezTo>
                        <a:pt x="15223" y="37300"/>
                        <a:pt x="18811" y="35121"/>
                        <a:pt x="21801" y="32149"/>
                      </a:cubicBezTo>
                      <a:cubicBezTo>
                        <a:pt x="24592" y="27395"/>
                        <a:pt x="24990" y="22839"/>
                        <a:pt x="20207" y="20066"/>
                      </a:cubicBezTo>
                      <a:cubicBezTo>
                        <a:pt x="19409" y="19670"/>
                        <a:pt x="18612" y="19472"/>
                        <a:pt x="17815" y="19274"/>
                      </a:cubicBezTo>
                      <a:cubicBezTo>
                        <a:pt x="18014" y="19076"/>
                        <a:pt x="18014" y="18878"/>
                        <a:pt x="18213" y="18679"/>
                      </a:cubicBezTo>
                      <a:cubicBezTo>
                        <a:pt x="22399" y="11945"/>
                        <a:pt x="22598" y="6398"/>
                        <a:pt x="18612" y="3625"/>
                      </a:cubicBezTo>
                      <a:cubicBezTo>
                        <a:pt x="17416" y="3030"/>
                        <a:pt x="16419" y="2832"/>
                        <a:pt x="15223" y="3030"/>
                      </a:cubicBezTo>
                      <a:cubicBezTo>
                        <a:pt x="14825" y="2436"/>
                        <a:pt x="14227" y="1842"/>
                        <a:pt x="13629" y="1248"/>
                      </a:cubicBezTo>
                      <a:cubicBezTo>
                        <a:pt x="10440" y="-1328"/>
                        <a:pt x="6453" y="455"/>
                        <a:pt x="3662" y="3229"/>
                      </a:cubicBezTo>
                      <a:cubicBezTo>
                        <a:pt x="75" y="6992"/>
                        <a:pt x="-1520" y="12341"/>
                        <a:pt x="1869" y="15708"/>
                      </a:cubicBezTo>
                      <a:cubicBezTo>
                        <a:pt x="2666" y="16699"/>
                        <a:pt x="3662" y="17095"/>
                        <a:pt x="4858" y="17491"/>
                      </a:cubicBezTo>
                      <a:cubicBezTo>
                        <a:pt x="4460" y="20462"/>
                        <a:pt x="5058" y="23236"/>
                        <a:pt x="7649" y="24622"/>
                      </a:cubicBezTo>
                      <a:cubicBezTo>
                        <a:pt x="8048" y="24820"/>
                        <a:pt x="8646" y="25018"/>
                        <a:pt x="9044" y="25216"/>
                      </a:cubicBezTo>
                      <a:cubicBezTo>
                        <a:pt x="6652" y="28782"/>
                        <a:pt x="7649" y="32744"/>
                        <a:pt x="11636" y="351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22" name="Freeform 3231">
                  <a:extLst>
                    <a:ext uri="{FF2B5EF4-FFF2-40B4-BE49-F238E27FC236}">
                      <a16:creationId xmlns:a16="http://schemas.microsoft.com/office/drawing/2014/main" id="{45DC1E31-380E-FB2A-1EA7-0D7E3AD9CCD5}"/>
                    </a:ext>
                  </a:extLst>
                </p:cNvPr>
                <p:cNvSpPr/>
                <p:nvPr/>
              </p:nvSpPr>
              <p:spPr>
                <a:xfrm>
                  <a:off x="648489" y="5526074"/>
                  <a:ext cx="16645" cy="15405"/>
                </a:xfrm>
                <a:custGeom>
                  <a:avLst/>
                  <a:gdLst>
                    <a:gd name="connsiteX0" fmla="*/ 4679 w 16645"/>
                    <a:gd name="connsiteY0" fmla="*/ 1984 h 15405"/>
                    <a:gd name="connsiteX1" fmla="*/ 2686 w 16645"/>
                    <a:gd name="connsiteY1" fmla="*/ 13869 h 15405"/>
                    <a:gd name="connsiteX2" fmla="*/ 13250 w 16645"/>
                    <a:gd name="connsiteY2" fmla="*/ 12284 h 15405"/>
                    <a:gd name="connsiteX3" fmla="*/ 15243 w 16645"/>
                    <a:gd name="connsiteY3" fmla="*/ 2182 h 15405"/>
                    <a:gd name="connsiteX4" fmla="*/ 4679 w 16645"/>
                    <a:gd name="connsiteY4" fmla="*/ 1984 h 15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45" h="15405">
                      <a:moveTo>
                        <a:pt x="4679" y="1984"/>
                      </a:moveTo>
                      <a:cubicBezTo>
                        <a:pt x="95" y="5351"/>
                        <a:pt x="-2098" y="9709"/>
                        <a:pt x="2686" y="13869"/>
                      </a:cubicBezTo>
                      <a:cubicBezTo>
                        <a:pt x="6074" y="16840"/>
                        <a:pt x="10061" y="15057"/>
                        <a:pt x="13250" y="12284"/>
                      </a:cubicBezTo>
                      <a:cubicBezTo>
                        <a:pt x="16639" y="9313"/>
                        <a:pt x="17835" y="5945"/>
                        <a:pt x="15243" y="2182"/>
                      </a:cubicBezTo>
                      <a:cubicBezTo>
                        <a:pt x="12054" y="-592"/>
                        <a:pt x="8267" y="-790"/>
                        <a:pt x="4679" y="19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23" name="Freeform 3232">
                  <a:extLst>
                    <a:ext uri="{FF2B5EF4-FFF2-40B4-BE49-F238E27FC236}">
                      <a16:creationId xmlns:a16="http://schemas.microsoft.com/office/drawing/2014/main" id="{D565FF7E-5956-823D-CE8E-3B11EB3C2719}"/>
                    </a:ext>
                  </a:extLst>
                </p:cNvPr>
                <p:cNvSpPr/>
                <p:nvPr/>
              </p:nvSpPr>
              <p:spPr>
                <a:xfrm>
                  <a:off x="486521" y="5416631"/>
                  <a:ext cx="17424" cy="16458"/>
                </a:xfrm>
                <a:custGeom>
                  <a:avLst/>
                  <a:gdLst>
                    <a:gd name="connsiteX0" fmla="*/ 1805 w 17424"/>
                    <a:gd name="connsiteY0" fmla="*/ 14562 h 16458"/>
                    <a:gd name="connsiteX1" fmla="*/ 14960 w 17424"/>
                    <a:gd name="connsiteY1" fmla="*/ 12977 h 16458"/>
                    <a:gd name="connsiteX2" fmla="*/ 15359 w 17424"/>
                    <a:gd name="connsiteY2" fmla="*/ 2478 h 16458"/>
                    <a:gd name="connsiteX3" fmla="*/ 2403 w 17424"/>
                    <a:gd name="connsiteY3" fmla="*/ 3865 h 16458"/>
                    <a:gd name="connsiteX4" fmla="*/ 1805 w 17424"/>
                    <a:gd name="connsiteY4" fmla="*/ 14562 h 16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24" h="16458">
                      <a:moveTo>
                        <a:pt x="1805" y="14562"/>
                      </a:moveTo>
                      <a:cubicBezTo>
                        <a:pt x="6389" y="17731"/>
                        <a:pt x="11173" y="16741"/>
                        <a:pt x="14960" y="12977"/>
                      </a:cubicBezTo>
                      <a:cubicBezTo>
                        <a:pt x="17751" y="10006"/>
                        <a:pt x="18548" y="5648"/>
                        <a:pt x="15359" y="2478"/>
                      </a:cubicBezTo>
                      <a:cubicBezTo>
                        <a:pt x="10974" y="-1879"/>
                        <a:pt x="6190" y="101"/>
                        <a:pt x="2403" y="3865"/>
                      </a:cubicBezTo>
                      <a:cubicBezTo>
                        <a:pt x="-587" y="6836"/>
                        <a:pt x="-787" y="10600"/>
                        <a:pt x="1805" y="145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24" name="Freeform 3233">
                  <a:extLst>
                    <a:ext uri="{FF2B5EF4-FFF2-40B4-BE49-F238E27FC236}">
                      <a16:creationId xmlns:a16="http://schemas.microsoft.com/office/drawing/2014/main" id="{E4FE1B5B-C366-CC6E-BC04-1934004BD04D}"/>
                    </a:ext>
                  </a:extLst>
                </p:cNvPr>
                <p:cNvSpPr/>
                <p:nvPr/>
              </p:nvSpPr>
              <p:spPr>
                <a:xfrm>
                  <a:off x="985962" y="5939270"/>
                  <a:ext cx="40772" cy="41120"/>
                </a:xfrm>
                <a:custGeom>
                  <a:avLst/>
                  <a:gdLst>
                    <a:gd name="connsiteX0" fmla="*/ 6659 w 40772"/>
                    <a:gd name="connsiteY0" fmla="*/ 21809 h 41120"/>
                    <a:gd name="connsiteX1" fmla="*/ 8453 w 40772"/>
                    <a:gd name="connsiteY1" fmla="*/ 31515 h 41120"/>
                    <a:gd name="connsiteX2" fmla="*/ 12041 w 40772"/>
                    <a:gd name="connsiteY2" fmla="*/ 32110 h 41120"/>
                    <a:gd name="connsiteX3" fmla="*/ 12440 w 40772"/>
                    <a:gd name="connsiteY3" fmla="*/ 32506 h 41120"/>
                    <a:gd name="connsiteX4" fmla="*/ 23004 w 40772"/>
                    <a:gd name="connsiteY4" fmla="*/ 32110 h 41120"/>
                    <a:gd name="connsiteX5" fmla="*/ 28785 w 40772"/>
                    <a:gd name="connsiteY5" fmla="*/ 40429 h 41120"/>
                    <a:gd name="connsiteX6" fmla="*/ 36758 w 40772"/>
                    <a:gd name="connsiteY6" fmla="*/ 39637 h 41120"/>
                    <a:gd name="connsiteX7" fmla="*/ 37754 w 40772"/>
                    <a:gd name="connsiteY7" fmla="*/ 20026 h 41120"/>
                    <a:gd name="connsiteX8" fmla="*/ 38552 w 40772"/>
                    <a:gd name="connsiteY8" fmla="*/ 9528 h 41120"/>
                    <a:gd name="connsiteX9" fmla="*/ 36558 w 40772"/>
                    <a:gd name="connsiteY9" fmla="*/ 8339 h 41120"/>
                    <a:gd name="connsiteX10" fmla="*/ 34565 w 40772"/>
                    <a:gd name="connsiteY10" fmla="*/ 1010 h 41120"/>
                    <a:gd name="connsiteX11" fmla="*/ 23801 w 40772"/>
                    <a:gd name="connsiteY11" fmla="*/ 6754 h 41120"/>
                    <a:gd name="connsiteX12" fmla="*/ 20214 w 40772"/>
                    <a:gd name="connsiteY12" fmla="*/ 15074 h 41120"/>
                    <a:gd name="connsiteX13" fmla="*/ 19217 w 40772"/>
                    <a:gd name="connsiteY13" fmla="*/ 16659 h 41120"/>
                    <a:gd name="connsiteX14" fmla="*/ 16426 w 40772"/>
                    <a:gd name="connsiteY14" fmla="*/ 18838 h 41120"/>
                    <a:gd name="connsiteX15" fmla="*/ 16028 w 40772"/>
                    <a:gd name="connsiteY15" fmla="*/ 19234 h 41120"/>
                    <a:gd name="connsiteX16" fmla="*/ 14433 w 40772"/>
                    <a:gd name="connsiteY16" fmla="*/ 18640 h 41120"/>
                    <a:gd name="connsiteX17" fmla="*/ 19416 w 40772"/>
                    <a:gd name="connsiteY17" fmla="*/ 14083 h 41120"/>
                    <a:gd name="connsiteX18" fmla="*/ 16426 w 40772"/>
                    <a:gd name="connsiteY18" fmla="*/ 2396 h 41120"/>
                    <a:gd name="connsiteX19" fmla="*/ 1477 w 40772"/>
                    <a:gd name="connsiteY19" fmla="*/ 6160 h 41120"/>
                    <a:gd name="connsiteX20" fmla="*/ 4666 w 40772"/>
                    <a:gd name="connsiteY20" fmla="*/ 18243 h 41120"/>
                    <a:gd name="connsiteX21" fmla="*/ 8453 w 40772"/>
                    <a:gd name="connsiteY21" fmla="*/ 19630 h 41120"/>
                    <a:gd name="connsiteX22" fmla="*/ 6659 w 40772"/>
                    <a:gd name="connsiteY22" fmla="*/ 21809 h 41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40772" h="41120">
                      <a:moveTo>
                        <a:pt x="6659" y="21809"/>
                      </a:moveTo>
                      <a:cubicBezTo>
                        <a:pt x="4467" y="25374"/>
                        <a:pt x="4865" y="29138"/>
                        <a:pt x="8453" y="31515"/>
                      </a:cubicBezTo>
                      <a:cubicBezTo>
                        <a:pt x="9649" y="31911"/>
                        <a:pt x="11045" y="32110"/>
                        <a:pt x="12041" y="32110"/>
                      </a:cubicBezTo>
                      <a:cubicBezTo>
                        <a:pt x="12241" y="32308"/>
                        <a:pt x="12241" y="32506"/>
                        <a:pt x="12440" y="32506"/>
                      </a:cubicBezTo>
                      <a:cubicBezTo>
                        <a:pt x="15230" y="34883"/>
                        <a:pt x="19018" y="33892"/>
                        <a:pt x="23004" y="32110"/>
                      </a:cubicBezTo>
                      <a:cubicBezTo>
                        <a:pt x="24200" y="35081"/>
                        <a:pt x="26193" y="37854"/>
                        <a:pt x="28785" y="40429"/>
                      </a:cubicBezTo>
                      <a:cubicBezTo>
                        <a:pt x="29981" y="41618"/>
                        <a:pt x="35362" y="41222"/>
                        <a:pt x="36758" y="39637"/>
                      </a:cubicBezTo>
                      <a:cubicBezTo>
                        <a:pt x="42737" y="32704"/>
                        <a:pt x="41143" y="26167"/>
                        <a:pt x="37754" y="20026"/>
                      </a:cubicBezTo>
                      <a:cubicBezTo>
                        <a:pt x="40744" y="16262"/>
                        <a:pt x="40943" y="12301"/>
                        <a:pt x="38552" y="9528"/>
                      </a:cubicBezTo>
                      <a:cubicBezTo>
                        <a:pt x="37954" y="9131"/>
                        <a:pt x="37156" y="8537"/>
                        <a:pt x="36558" y="8339"/>
                      </a:cubicBezTo>
                      <a:cubicBezTo>
                        <a:pt x="36359" y="5170"/>
                        <a:pt x="34964" y="3189"/>
                        <a:pt x="34565" y="1010"/>
                      </a:cubicBezTo>
                      <a:cubicBezTo>
                        <a:pt x="30379" y="-1367"/>
                        <a:pt x="27190" y="415"/>
                        <a:pt x="23801" y="6754"/>
                      </a:cubicBezTo>
                      <a:cubicBezTo>
                        <a:pt x="22406" y="9528"/>
                        <a:pt x="21011" y="12499"/>
                        <a:pt x="20214" y="15074"/>
                      </a:cubicBezTo>
                      <a:cubicBezTo>
                        <a:pt x="19815" y="15668"/>
                        <a:pt x="19616" y="16064"/>
                        <a:pt x="19217" y="16659"/>
                      </a:cubicBezTo>
                      <a:cubicBezTo>
                        <a:pt x="18220" y="17253"/>
                        <a:pt x="17423" y="18045"/>
                        <a:pt x="16426" y="18838"/>
                      </a:cubicBezTo>
                      <a:cubicBezTo>
                        <a:pt x="16227" y="19036"/>
                        <a:pt x="16227" y="19036"/>
                        <a:pt x="16028" y="19234"/>
                      </a:cubicBezTo>
                      <a:cubicBezTo>
                        <a:pt x="15430" y="18838"/>
                        <a:pt x="15031" y="18838"/>
                        <a:pt x="14433" y="18640"/>
                      </a:cubicBezTo>
                      <a:cubicBezTo>
                        <a:pt x="16227" y="17451"/>
                        <a:pt x="18021" y="16064"/>
                        <a:pt x="19416" y="14083"/>
                      </a:cubicBezTo>
                      <a:cubicBezTo>
                        <a:pt x="22605" y="9528"/>
                        <a:pt x="21609" y="4971"/>
                        <a:pt x="16426" y="2396"/>
                      </a:cubicBezTo>
                      <a:cubicBezTo>
                        <a:pt x="10646" y="-575"/>
                        <a:pt x="5065" y="613"/>
                        <a:pt x="1477" y="6160"/>
                      </a:cubicBezTo>
                      <a:cubicBezTo>
                        <a:pt x="-1513" y="10914"/>
                        <a:pt x="281" y="15074"/>
                        <a:pt x="4666" y="18243"/>
                      </a:cubicBezTo>
                      <a:cubicBezTo>
                        <a:pt x="6061" y="19036"/>
                        <a:pt x="7257" y="19432"/>
                        <a:pt x="8453" y="19630"/>
                      </a:cubicBezTo>
                      <a:cubicBezTo>
                        <a:pt x="7855" y="20026"/>
                        <a:pt x="7257" y="20819"/>
                        <a:pt x="6659" y="218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25" name="Freeform 3234">
                  <a:extLst>
                    <a:ext uri="{FF2B5EF4-FFF2-40B4-BE49-F238E27FC236}">
                      <a16:creationId xmlns:a16="http://schemas.microsoft.com/office/drawing/2014/main" id="{527C6BE4-7810-DB28-2D7A-467AE68B02DA}"/>
                    </a:ext>
                  </a:extLst>
                </p:cNvPr>
                <p:cNvSpPr/>
                <p:nvPr/>
              </p:nvSpPr>
              <p:spPr>
                <a:xfrm>
                  <a:off x="590159" y="5749402"/>
                  <a:ext cx="18273" cy="24771"/>
                </a:xfrm>
                <a:custGeom>
                  <a:avLst/>
                  <a:gdLst>
                    <a:gd name="connsiteX0" fmla="*/ 16567 w 18273"/>
                    <a:gd name="connsiteY0" fmla="*/ 11410 h 24771"/>
                    <a:gd name="connsiteX1" fmla="*/ 15371 w 18273"/>
                    <a:gd name="connsiteY1" fmla="*/ 911 h 24771"/>
                    <a:gd name="connsiteX2" fmla="*/ 4607 w 18273"/>
                    <a:gd name="connsiteY2" fmla="*/ 5071 h 24771"/>
                    <a:gd name="connsiteX3" fmla="*/ 1617 w 18273"/>
                    <a:gd name="connsiteY3" fmla="*/ 19333 h 24771"/>
                    <a:gd name="connsiteX4" fmla="*/ 2215 w 18273"/>
                    <a:gd name="connsiteY4" fmla="*/ 19730 h 24771"/>
                    <a:gd name="connsiteX5" fmla="*/ 4607 w 18273"/>
                    <a:gd name="connsiteY5" fmla="*/ 23097 h 24771"/>
                    <a:gd name="connsiteX6" fmla="*/ 14972 w 18273"/>
                    <a:gd name="connsiteY6" fmla="*/ 21512 h 24771"/>
                    <a:gd name="connsiteX7" fmla="*/ 16567 w 18273"/>
                    <a:gd name="connsiteY7" fmla="*/ 11410 h 247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273" h="24771">
                      <a:moveTo>
                        <a:pt x="16567" y="11410"/>
                      </a:moveTo>
                      <a:cubicBezTo>
                        <a:pt x="19756" y="5863"/>
                        <a:pt x="17962" y="2892"/>
                        <a:pt x="15371" y="911"/>
                      </a:cubicBezTo>
                      <a:cubicBezTo>
                        <a:pt x="12779" y="-1070"/>
                        <a:pt x="8593" y="119"/>
                        <a:pt x="4607" y="5071"/>
                      </a:cubicBezTo>
                      <a:cubicBezTo>
                        <a:pt x="-775" y="11410"/>
                        <a:pt x="-974" y="16362"/>
                        <a:pt x="1617" y="19333"/>
                      </a:cubicBezTo>
                      <a:cubicBezTo>
                        <a:pt x="1816" y="19531"/>
                        <a:pt x="2016" y="19531"/>
                        <a:pt x="2215" y="19730"/>
                      </a:cubicBezTo>
                      <a:cubicBezTo>
                        <a:pt x="2614" y="20918"/>
                        <a:pt x="3411" y="21909"/>
                        <a:pt x="4607" y="23097"/>
                      </a:cubicBezTo>
                      <a:cubicBezTo>
                        <a:pt x="7995" y="26266"/>
                        <a:pt x="11982" y="24484"/>
                        <a:pt x="14972" y="21512"/>
                      </a:cubicBezTo>
                      <a:cubicBezTo>
                        <a:pt x="17563" y="18145"/>
                        <a:pt x="18560" y="14777"/>
                        <a:pt x="16567" y="1141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26" name="Freeform 3235">
                  <a:extLst>
                    <a:ext uri="{FF2B5EF4-FFF2-40B4-BE49-F238E27FC236}">
                      <a16:creationId xmlns:a16="http://schemas.microsoft.com/office/drawing/2014/main" id="{0A64384C-D248-DA48-8D8F-C8851F2F8402}"/>
                    </a:ext>
                  </a:extLst>
                </p:cNvPr>
                <p:cNvSpPr/>
                <p:nvPr/>
              </p:nvSpPr>
              <p:spPr>
                <a:xfrm>
                  <a:off x="726344" y="5771285"/>
                  <a:ext cx="16330" cy="16664"/>
                </a:xfrm>
                <a:custGeom>
                  <a:avLst/>
                  <a:gdLst>
                    <a:gd name="connsiteX0" fmla="*/ 3964 w 16330"/>
                    <a:gd name="connsiteY0" fmla="*/ 2204 h 16664"/>
                    <a:gd name="connsiteX1" fmla="*/ 2370 w 16330"/>
                    <a:gd name="connsiteY1" fmla="*/ 14485 h 16664"/>
                    <a:gd name="connsiteX2" fmla="*/ 12735 w 16330"/>
                    <a:gd name="connsiteY2" fmla="*/ 14683 h 16664"/>
                    <a:gd name="connsiteX3" fmla="*/ 13931 w 16330"/>
                    <a:gd name="connsiteY3" fmla="*/ 2204 h 16664"/>
                    <a:gd name="connsiteX4" fmla="*/ 3964 w 16330"/>
                    <a:gd name="connsiteY4" fmla="*/ 2204 h 166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30" h="16664">
                      <a:moveTo>
                        <a:pt x="3964" y="2204"/>
                      </a:moveTo>
                      <a:cubicBezTo>
                        <a:pt x="377" y="5967"/>
                        <a:pt x="-2015" y="10127"/>
                        <a:pt x="2370" y="14485"/>
                      </a:cubicBezTo>
                      <a:cubicBezTo>
                        <a:pt x="5360" y="17457"/>
                        <a:pt x="9546" y="17258"/>
                        <a:pt x="12735" y="14683"/>
                      </a:cubicBezTo>
                      <a:cubicBezTo>
                        <a:pt x="17519" y="11118"/>
                        <a:pt x="17120" y="6364"/>
                        <a:pt x="13931" y="2204"/>
                      </a:cubicBezTo>
                      <a:cubicBezTo>
                        <a:pt x="11140" y="-1560"/>
                        <a:pt x="7353" y="223"/>
                        <a:pt x="3964" y="22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27" name="Freeform 3236">
                  <a:extLst>
                    <a:ext uri="{FF2B5EF4-FFF2-40B4-BE49-F238E27FC236}">
                      <a16:creationId xmlns:a16="http://schemas.microsoft.com/office/drawing/2014/main" id="{02FA563B-4FFA-E0DA-A7EB-9C646F495010}"/>
                    </a:ext>
                  </a:extLst>
                </p:cNvPr>
                <p:cNvSpPr/>
                <p:nvPr/>
              </p:nvSpPr>
              <p:spPr>
                <a:xfrm>
                  <a:off x="483383" y="5538833"/>
                  <a:ext cx="16918" cy="16854"/>
                </a:xfrm>
                <a:custGeom>
                  <a:avLst/>
                  <a:gdLst>
                    <a:gd name="connsiteX0" fmla="*/ 2949 w 16918"/>
                    <a:gd name="connsiteY0" fmla="*/ 15373 h 16854"/>
                    <a:gd name="connsiteX1" fmla="*/ 13912 w 16918"/>
                    <a:gd name="connsiteY1" fmla="*/ 14382 h 16854"/>
                    <a:gd name="connsiteX2" fmla="*/ 13912 w 16918"/>
                    <a:gd name="connsiteY2" fmla="*/ 1903 h 16854"/>
                    <a:gd name="connsiteX3" fmla="*/ 3547 w 16918"/>
                    <a:gd name="connsiteY3" fmla="*/ 2893 h 16854"/>
                    <a:gd name="connsiteX4" fmla="*/ 2949 w 16918"/>
                    <a:gd name="connsiteY4" fmla="*/ 15373 h 168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918" h="16854">
                      <a:moveTo>
                        <a:pt x="2949" y="15373"/>
                      </a:moveTo>
                      <a:cubicBezTo>
                        <a:pt x="6338" y="17750"/>
                        <a:pt x="10324" y="17156"/>
                        <a:pt x="13912" y="14382"/>
                      </a:cubicBezTo>
                      <a:cubicBezTo>
                        <a:pt x="17301" y="10421"/>
                        <a:pt x="18497" y="5865"/>
                        <a:pt x="13912" y="1903"/>
                      </a:cubicBezTo>
                      <a:cubicBezTo>
                        <a:pt x="10524" y="-871"/>
                        <a:pt x="6338" y="-672"/>
                        <a:pt x="3547" y="2893"/>
                      </a:cubicBezTo>
                      <a:cubicBezTo>
                        <a:pt x="956" y="6657"/>
                        <a:pt x="-2632" y="11213"/>
                        <a:pt x="2949" y="153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28" name="Freeform 3237">
                  <a:extLst>
                    <a:ext uri="{FF2B5EF4-FFF2-40B4-BE49-F238E27FC236}">
                      <a16:creationId xmlns:a16="http://schemas.microsoft.com/office/drawing/2014/main" id="{EBDEDA99-E726-6FE3-E1E2-298EC1980C35}"/>
                    </a:ext>
                  </a:extLst>
                </p:cNvPr>
                <p:cNvSpPr/>
                <p:nvPr/>
              </p:nvSpPr>
              <p:spPr>
                <a:xfrm>
                  <a:off x="707528" y="5858330"/>
                  <a:ext cx="16700" cy="16270"/>
                </a:xfrm>
                <a:custGeom>
                  <a:avLst/>
                  <a:gdLst>
                    <a:gd name="connsiteX0" fmla="*/ 13212 w 16700"/>
                    <a:gd name="connsiteY0" fmla="*/ 1922 h 16270"/>
                    <a:gd name="connsiteX1" fmla="*/ 2448 w 16700"/>
                    <a:gd name="connsiteY1" fmla="*/ 2714 h 16270"/>
                    <a:gd name="connsiteX2" fmla="*/ 4442 w 16700"/>
                    <a:gd name="connsiteY2" fmla="*/ 15392 h 16270"/>
                    <a:gd name="connsiteX3" fmla="*/ 15006 w 16700"/>
                    <a:gd name="connsiteY3" fmla="*/ 12222 h 16270"/>
                    <a:gd name="connsiteX4" fmla="*/ 13212 w 16700"/>
                    <a:gd name="connsiteY4" fmla="*/ 1922 h 162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700" h="16270">
                      <a:moveTo>
                        <a:pt x="13212" y="1922"/>
                      </a:moveTo>
                      <a:cubicBezTo>
                        <a:pt x="9425" y="-852"/>
                        <a:pt x="4840" y="-654"/>
                        <a:pt x="2448" y="2714"/>
                      </a:cubicBezTo>
                      <a:cubicBezTo>
                        <a:pt x="-542" y="6676"/>
                        <a:pt x="-1738" y="12222"/>
                        <a:pt x="4442" y="15392"/>
                      </a:cubicBezTo>
                      <a:cubicBezTo>
                        <a:pt x="8627" y="17571"/>
                        <a:pt x="12215" y="15392"/>
                        <a:pt x="15006" y="12222"/>
                      </a:cubicBezTo>
                      <a:cubicBezTo>
                        <a:pt x="17996" y="8260"/>
                        <a:pt x="16800" y="4695"/>
                        <a:pt x="13212" y="192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29" name="Freeform 3238">
                  <a:extLst>
                    <a:ext uri="{FF2B5EF4-FFF2-40B4-BE49-F238E27FC236}">
                      <a16:creationId xmlns:a16="http://schemas.microsoft.com/office/drawing/2014/main" id="{5044C657-4BCC-9413-3D4E-692CFD537668}"/>
                    </a:ext>
                  </a:extLst>
                </p:cNvPr>
                <p:cNvSpPr/>
                <p:nvPr/>
              </p:nvSpPr>
              <p:spPr>
                <a:xfrm>
                  <a:off x="566637" y="5374458"/>
                  <a:ext cx="14098" cy="14673"/>
                </a:xfrm>
                <a:custGeom>
                  <a:avLst/>
                  <a:gdLst>
                    <a:gd name="connsiteX0" fmla="*/ 4010 w 14098"/>
                    <a:gd name="connsiteY0" fmla="*/ 1270 h 14673"/>
                    <a:gd name="connsiteX1" fmla="*/ 622 w 14098"/>
                    <a:gd name="connsiteY1" fmla="*/ 10976 h 14673"/>
                    <a:gd name="connsiteX2" fmla="*/ 9990 w 14098"/>
                    <a:gd name="connsiteY2" fmla="*/ 13353 h 14673"/>
                    <a:gd name="connsiteX3" fmla="*/ 13179 w 14098"/>
                    <a:gd name="connsiteY3" fmla="*/ 3845 h 14673"/>
                    <a:gd name="connsiteX4" fmla="*/ 4010 w 14098"/>
                    <a:gd name="connsiteY4" fmla="*/ 1270 h 14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098" h="14673">
                      <a:moveTo>
                        <a:pt x="4010" y="1270"/>
                      </a:moveTo>
                      <a:cubicBezTo>
                        <a:pt x="622" y="3449"/>
                        <a:pt x="-973" y="7014"/>
                        <a:pt x="622" y="10976"/>
                      </a:cubicBezTo>
                      <a:cubicBezTo>
                        <a:pt x="3014" y="14145"/>
                        <a:pt x="6004" y="16126"/>
                        <a:pt x="9990" y="13353"/>
                      </a:cubicBezTo>
                      <a:cubicBezTo>
                        <a:pt x="13379" y="10976"/>
                        <a:pt x="15372" y="7609"/>
                        <a:pt x="13179" y="3845"/>
                      </a:cubicBezTo>
                      <a:cubicBezTo>
                        <a:pt x="11385" y="279"/>
                        <a:pt x="7997" y="-1306"/>
                        <a:pt x="4010" y="127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30" name="Freeform 3239">
                  <a:extLst>
                    <a:ext uri="{FF2B5EF4-FFF2-40B4-BE49-F238E27FC236}">
                      <a16:creationId xmlns:a16="http://schemas.microsoft.com/office/drawing/2014/main" id="{D46DBB43-1A14-1ECB-6271-FA8745DBD6A1}"/>
                    </a:ext>
                  </a:extLst>
                </p:cNvPr>
                <p:cNvSpPr/>
                <p:nvPr/>
              </p:nvSpPr>
              <p:spPr>
                <a:xfrm>
                  <a:off x="646290" y="5447837"/>
                  <a:ext cx="15132" cy="13487"/>
                </a:xfrm>
                <a:custGeom>
                  <a:avLst/>
                  <a:gdLst>
                    <a:gd name="connsiteX0" fmla="*/ 4487 w 15132"/>
                    <a:gd name="connsiteY0" fmla="*/ 1382 h 13487"/>
                    <a:gd name="connsiteX1" fmla="*/ 899 w 15132"/>
                    <a:gd name="connsiteY1" fmla="*/ 10692 h 13487"/>
                    <a:gd name="connsiteX2" fmla="*/ 10865 w 15132"/>
                    <a:gd name="connsiteY2" fmla="*/ 12277 h 13487"/>
                    <a:gd name="connsiteX3" fmla="*/ 14054 w 15132"/>
                    <a:gd name="connsiteY3" fmla="*/ 2967 h 13487"/>
                    <a:gd name="connsiteX4" fmla="*/ 4487 w 15132"/>
                    <a:gd name="connsiteY4" fmla="*/ 1382 h 13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32" h="13487">
                      <a:moveTo>
                        <a:pt x="4487" y="1382"/>
                      </a:moveTo>
                      <a:cubicBezTo>
                        <a:pt x="1298" y="3561"/>
                        <a:pt x="-1493" y="6929"/>
                        <a:pt x="899" y="10692"/>
                      </a:cubicBezTo>
                      <a:cubicBezTo>
                        <a:pt x="3091" y="13862"/>
                        <a:pt x="6879" y="14258"/>
                        <a:pt x="10865" y="12277"/>
                      </a:cubicBezTo>
                      <a:cubicBezTo>
                        <a:pt x="13656" y="9702"/>
                        <a:pt x="16845" y="6929"/>
                        <a:pt x="14054" y="2967"/>
                      </a:cubicBezTo>
                      <a:cubicBezTo>
                        <a:pt x="11862" y="-203"/>
                        <a:pt x="8274" y="-995"/>
                        <a:pt x="4487" y="13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31" name="Freeform 3240">
                  <a:extLst>
                    <a:ext uri="{FF2B5EF4-FFF2-40B4-BE49-F238E27FC236}">
                      <a16:creationId xmlns:a16="http://schemas.microsoft.com/office/drawing/2014/main" id="{47B09DE1-E4F4-0083-33EE-75E491FF378A}"/>
                    </a:ext>
                  </a:extLst>
                </p:cNvPr>
                <p:cNvSpPr/>
                <p:nvPr/>
              </p:nvSpPr>
              <p:spPr>
                <a:xfrm>
                  <a:off x="707556" y="5791056"/>
                  <a:ext cx="60998" cy="44780"/>
                </a:xfrm>
                <a:custGeom>
                  <a:avLst/>
                  <a:gdLst>
                    <a:gd name="connsiteX0" fmla="*/ 50458 w 60998"/>
                    <a:gd name="connsiteY0" fmla="*/ 27003 h 44780"/>
                    <a:gd name="connsiteX1" fmla="*/ 59826 w 60998"/>
                    <a:gd name="connsiteY1" fmla="*/ 23438 h 44780"/>
                    <a:gd name="connsiteX2" fmla="*/ 58431 w 60998"/>
                    <a:gd name="connsiteY2" fmla="*/ 16306 h 44780"/>
                    <a:gd name="connsiteX3" fmla="*/ 50259 w 60998"/>
                    <a:gd name="connsiteY3" fmla="*/ 17495 h 44780"/>
                    <a:gd name="connsiteX4" fmla="*/ 48863 w 60998"/>
                    <a:gd name="connsiteY4" fmla="*/ 8185 h 44780"/>
                    <a:gd name="connsiteX5" fmla="*/ 45874 w 60998"/>
                    <a:gd name="connsiteY5" fmla="*/ 7789 h 44780"/>
                    <a:gd name="connsiteX6" fmla="*/ 44678 w 60998"/>
                    <a:gd name="connsiteY6" fmla="*/ 3431 h 44780"/>
                    <a:gd name="connsiteX7" fmla="*/ 31522 w 60998"/>
                    <a:gd name="connsiteY7" fmla="*/ 2440 h 44780"/>
                    <a:gd name="connsiteX8" fmla="*/ 28931 w 60998"/>
                    <a:gd name="connsiteY8" fmla="*/ 4421 h 44780"/>
                    <a:gd name="connsiteX9" fmla="*/ 17171 w 60998"/>
                    <a:gd name="connsiteY9" fmla="*/ 7392 h 44780"/>
                    <a:gd name="connsiteX10" fmla="*/ 15377 w 60998"/>
                    <a:gd name="connsiteY10" fmla="*/ 10166 h 44780"/>
                    <a:gd name="connsiteX11" fmla="*/ 4214 w 60998"/>
                    <a:gd name="connsiteY11" fmla="*/ 21259 h 44780"/>
                    <a:gd name="connsiteX12" fmla="*/ 2022 w 60998"/>
                    <a:gd name="connsiteY12" fmla="*/ 35323 h 44780"/>
                    <a:gd name="connsiteX13" fmla="*/ 14380 w 60998"/>
                    <a:gd name="connsiteY13" fmla="*/ 26805 h 44780"/>
                    <a:gd name="connsiteX14" fmla="*/ 16373 w 60998"/>
                    <a:gd name="connsiteY14" fmla="*/ 22843 h 44780"/>
                    <a:gd name="connsiteX15" fmla="*/ 29130 w 60998"/>
                    <a:gd name="connsiteY15" fmla="*/ 22843 h 44780"/>
                    <a:gd name="connsiteX16" fmla="*/ 30525 w 60998"/>
                    <a:gd name="connsiteY16" fmla="*/ 20466 h 44780"/>
                    <a:gd name="connsiteX17" fmla="*/ 35110 w 60998"/>
                    <a:gd name="connsiteY17" fmla="*/ 19080 h 44780"/>
                    <a:gd name="connsiteX18" fmla="*/ 33316 w 60998"/>
                    <a:gd name="connsiteY18" fmla="*/ 28984 h 44780"/>
                    <a:gd name="connsiteX19" fmla="*/ 32718 w 60998"/>
                    <a:gd name="connsiteY19" fmla="*/ 28588 h 44780"/>
                    <a:gd name="connsiteX20" fmla="*/ 18964 w 60998"/>
                    <a:gd name="connsiteY20" fmla="*/ 31559 h 44780"/>
                    <a:gd name="connsiteX21" fmla="*/ 13782 w 60998"/>
                    <a:gd name="connsiteY21" fmla="*/ 43643 h 44780"/>
                    <a:gd name="connsiteX22" fmla="*/ 30725 w 60998"/>
                    <a:gd name="connsiteY22" fmla="*/ 39879 h 44780"/>
                    <a:gd name="connsiteX23" fmla="*/ 34911 w 60998"/>
                    <a:gd name="connsiteY23" fmla="*/ 31163 h 44780"/>
                    <a:gd name="connsiteX24" fmla="*/ 35110 w 60998"/>
                    <a:gd name="connsiteY24" fmla="*/ 31361 h 44780"/>
                    <a:gd name="connsiteX25" fmla="*/ 47069 w 60998"/>
                    <a:gd name="connsiteY25" fmla="*/ 26013 h 44780"/>
                    <a:gd name="connsiteX26" fmla="*/ 48465 w 60998"/>
                    <a:gd name="connsiteY26" fmla="*/ 22843 h 44780"/>
                    <a:gd name="connsiteX27" fmla="*/ 50458 w 60998"/>
                    <a:gd name="connsiteY27" fmla="*/ 27003 h 44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0998" h="44780">
                      <a:moveTo>
                        <a:pt x="50458" y="27003"/>
                      </a:moveTo>
                      <a:cubicBezTo>
                        <a:pt x="54644" y="28984"/>
                        <a:pt x="57833" y="27399"/>
                        <a:pt x="59826" y="23438"/>
                      </a:cubicBezTo>
                      <a:cubicBezTo>
                        <a:pt x="61022" y="21060"/>
                        <a:pt x="62218" y="18089"/>
                        <a:pt x="58431" y="16306"/>
                      </a:cubicBezTo>
                      <a:cubicBezTo>
                        <a:pt x="55242" y="14920"/>
                        <a:pt x="52252" y="15118"/>
                        <a:pt x="50259" y="17495"/>
                      </a:cubicBezTo>
                      <a:cubicBezTo>
                        <a:pt x="51853" y="13137"/>
                        <a:pt x="52252" y="9769"/>
                        <a:pt x="48863" y="8185"/>
                      </a:cubicBezTo>
                      <a:cubicBezTo>
                        <a:pt x="47867" y="7789"/>
                        <a:pt x="46870" y="7590"/>
                        <a:pt x="45874" y="7789"/>
                      </a:cubicBezTo>
                      <a:cubicBezTo>
                        <a:pt x="46073" y="6402"/>
                        <a:pt x="45674" y="5015"/>
                        <a:pt x="44678" y="3431"/>
                      </a:cubicBezTo>
                      <a:cubicBezTo>
                        <a:pt x="41887" y="-531"/>
                        <a:pt x="37103" y="-1323"/>
                        <a:pt x="31522" y="2440"/>
                      </a:cubicBezTo>
                      <a:cubicBezTo>
                        <a:pt x="30525" y="3034"/>
                        <a:pt x="29728" y="3827"/>
                        <a:pt x="28931" y="4421"/>
                      </a:cubicBezTo>
                      <a:cubicBezTo>
                        <a:pt x="24745" y="2044"/>
                        <a:pt x="20360" y="3629"/>
                        <a:pt x="17171" y="7392"/>
                      </a:cubicBezTo>
                      <a:cubicBezTo>
                        <a:pt x="16373" y="8185"/>
                        <a:pt x="15775" y="9175"/>
                        <a:pt x="15377" y="10166"/>
                      </a:cubicBezTo>
                      <a:cubicBezTo>
                        <a:pt x="11589" y="10166"/>
                        <a:pt x="7404" y="16108"/>
                        <a:pt x="4214" y="21259"/>
                      </a:cubicBezTo>
                      <a:cubicBezTo>
                        <a:pt x="228" y="27399"/>
                        <a:pt x="-1765" y="33342"/>
                        <a:pt x="2022" y="35323"/>
                      </a:cubicBezTo>
                      <a:cubicBezTo>
                        <a:pt x="5809" y="37304"/>
                        <a:pt x="10194" y="32748"/>
                        <a:pt x="14380" y="26805"/>
                      </a:cubicBezTo>
                      <a:cubicBezTo>
                        <a:pt x="14978" y="25418"/>
                        <a:pt x="15775" y="24032"/>
                        <a:pt x="16373" y="22843"/>
                      </a:cubicBezTo>
                      <a:cubicBezTo>
                        <a:pt x="20160" y="26211"/>
                        <a:pt x="24745" y="25616"/>
                        <a:pt x="29130" y="22843"/>
                      </a:cubicBezTo>
                      <a:cubicBezTo>
                        <a:pt x="29728" y="22051"/>
                        <a:pt x="30326" y="21259"/>
                        <a:pt x="30525" y="20466"/>
                      </a:cubicBezTo>
                      <a:cubicBezTo>
                        <a:pt x="31921" y="20268"/>
                        <a:pt x="33515" y="19872"/>
                        <a:pt x="35110" y="19080"/>
                      </a:cubicBezTo>
                      <a:cubicBezTo>
                        <a:pt x="32917" y="22843"/>
                        <a:pt x="32319" y="26409"/>
                        <a:pt x="33316" y="28984"/>
                      </a:cubicBezTo>
                      <a:cubicBezTo>
                        <a:pt x="33117" y="28786"/>
                        <a:pt x="32917" y="28588"/>
                        <a:pt x="32718" y="28588"/>
                      </a:cubicBezTo>
                      <a:cubicBezTo>
                        <a:pt x="28931" y="25616"/>
                        <a:pt x="23748" y="27994"/>
                        <a:pt x="18964" y="31559"/>
                      </a:cubicBezTo>
                      <a:cubicBezTo>
                        <a:pt x="13782" y="35521"/>
                        <a:pt x="11988" y="39681"/>
                        <a:pt x="13782" y="43643"/>
                      </a:cubicBezTo>
                      <a:cubicBezTo>
                        <a:pt x="18765" y="45821"/>
                        <a:pt x="24546" y="45029"/>
                        <a:pt x="30725" y="39879"/>
                      </a:cubicBezTo>
                      <a:cubicBezTo>
                        <a:pt x="34512" y="36709"/>
                        <a:pt x="35708" y="33540"/>
                        <a:pt x="34911" y="31163"/>
                      </a:cubicBezTo>
                      <a:cubicBezTo>
                        <a:pt x="34911" y="31163"/>
                        <a:pt x="34911" y="31163"/>
                        <a:pt x="35110" y="31361"/>
                      </a:cubicBezTo>
                      <a:cubicBezTo>
                        <a:pt x="39096" y="34729"/>
                        <a:pt x="43681" y="30371"/>
                        <a:pt x="47069" y="26013"/>
                      </a:cubicBezTo>
                      <a:cubicBezTo>
                        <a:pt x="47468" y="25022"/>
                        <a:pt x="47867" y="23834"/>
                        <a:pt x="48465" y="22843"/>
                      </a:cubicBezTo>
                      <a:cubicBezTo>
                        <a:pt x="47867" y="24428"/>
                        <a:pt x="48664" y="26013"/>
                        <a:pt x="50458" y="2700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32" name="Freeform 3241">
                  <a:extLst>
                    <a:ext uri="{FF2B5EF4-FFF2-40B4-BE49-F238E27FC236}">
                      <a16:creationId xmlns:a16="http://schemas.microsoft.com/office/drawing/2014/main" id="{C26ACD3B-FF5A-4D16-874F-7A0B0005F372}"/>
                    </a:ext>
                  </a:extLst>
                </p:cNvPr>
                <p:cNvSpPr/>
                <p:nvPr/>
              </p:nvSpPr>
              <p:spPr>
                <a:xfrm>
                  <a:off x="944645" y="5791075"/>
                  <a:ext cx="62579" cy="97507"/>
                </a:xfrm>
                <a:custGeom>
                  <a:avLst/>
                  <a:gdLst>
                    <a:gd name="connsiteX0" fmla="*/ 24456 w 62579"/>
                    <a:gd name="connsiteY0" fmla="*/ 94136 h 97507"/>
                    <a:gd name="connsiteX1" fmla="*/ 23659 w 62579"/>
                    <a:gd name="connsiteY1" fmla="*/ 77497 h 97507"/>
                    <a:gd name="connsiteX2" fmla="*/ 27047 w 62579"/>
                    <a:gd name="connsiteY2" fmla="*/ 72346 h 97507"/>
                    <a:gd name="connsiteX3" fmla="*/ 32030 w 62579"/>
                    <a:gd name="connsiteY3" fmla="*/ 67394 h 97507"/>
                    <a:gd name="connsiteX4" fmla="*/ 29240 w 62579"/>
                    <a:gd name="connsiteY4" fmla="*/ 60659 h 97507"/>
                    <a:gd name="connsiteX5" fmla="*/ 28443 w 62579"/>
                    <a:gd name="connsiteY5" fmla="*/ 60659 h 97507"/>
                    <a:gd name="connsiteX6" fmla="*/ 34024 w 62579"/>
                    <a:gd name="connsiteY6" fmla="*/ 57490 h 97507"/>
                    <a:gd name="connsiteX7" fmla="*/ 35818 w 62579"/>
                    <a:gd name="connsiteY7" fmla="*/ 50359 h 97507"/>
                    <a:gd name="connsiteX8" fmla="*/ 39206 w 62579"/>
                    <a:gd name="connsiteY8" fmla="*/ 49368 h 97507"/>
                    <a:gd name="connsiteX9" fmla="*/ 39007 w 62579"/>
                    <a:gd name="connsiteY9" fmla="*/ 52340 h 97507"/>
                    <a:gd name="connsiteX10" fmla="*/ 40203 w 62579"/>
                    <a:gd name="connsiteY10" fmla="*/ 61452 h 97507"/>
                    <a:gd name="connsiteX11" fmla="*/ 40601 w 62579"/>
                    <a:gd name="connsiteY11" fmla="*/ 61650 h 97507"/>
                    <a:gd name="connsiteX12" fmla="*/ 31432 w 62579"/>
                    <a:gd name="connsiteY12" fmla="*/ 71752 h 97507"/>
                    <a:gd name="connsiteX13" fmla="*/ 31034 w 62579"/>
                    <a:gd name="connsiteY13" fmla="*/ 83637 h 97507"/>
                    <a:gd name="connsiteX14" fmla="*/ 38010 w 62579"/>
                    <a:gd name="connsiteY14" fmla="*/ 79874 h 97507"/>
                    <a:gd name="connsiteX15" fmla="*/ 47179 w 62579"/>
                    <a:gd name="connsiteY15" fmla="*/ 71356 h 97507"/>
                    <a:gd name="connsiteX16" fmla="*/ 47379 w 62579"/>
                    <a:gd name="connsiteY16" fmla="*/ 61848 h 97507"/>
                    <a:gd name="connsiteX17" fmla="*/ 50169 w 62579"/>
                    <a:gd name="connsiteY17" fmla="*/ 59471 h 97507"/>
                    <a:gd name="connsiteX18" fmla="*/ 51764 w 62579"/>
                    <a:gd name="connsiteY18" fmla="*/ 53726 h 97507"/>
                    <a:gd name="connsiteX19" fmla="*/ 58740 w 62579"/>
                    <a:gd name="connsiteY19" fmla="*/ 34115 h 97507"/>
                    <a:gd name="connsiteX20" fmla="*/ 55551 w 62579"/>
                    <a:gd name="connsiteY20" fmla="*/ 32729 h 97507"/>
                    <a:gd name="connsiteX21" fmla="*/ 55551 w 62579"/>
                    <a:gd name="connsiteY21" fmla="*/ 31144 h 97507"/>
                    <a:gd name="connsiteX22" fmla="*/ 59936 w 62579"/>
                    <a:gd name="connsiteY22" fmla="*/ 27975 h 97507"/>
                    <a:gd name="connsiteX23" fmla="*/ 59538 w 62579"/>
                    <a:gd name="connsiteY23" fmla="*/ 15495 h 97507"/>
                    <a:gd name="connsiteX24" fmla="*/ 51564 w 62579"/>
                    <a:gd name="connsiteY24" fmla="*/ 13712 h 97507"/>
                    <a:gd name="connsiteX25" fmla="*/ 51764 w 62579"/>
                    <a:gd name="connsiteY25" fmla="*/ 1035 h 97507"/>
                    <a:gd name="connsiteX26" fmla="*/ 39007 w 62579"/>
                    <a:gd name="connsiteY26" fmla="*/ 8166 h 97507"/>
                    <a:gd name="connsiteX27" fmla="*/ 38409 w 62579"/>
                    <a:gd name="connsiteY27" fmla="*/ 9552 h 97507"/>
                    <a:gd name="connsiteX28" fmla="*/ 36814 w 62579"/>
                    <a:gd name="connsiteY28" fmla="*/ 7968 h 97507"/>
                    <a:gd name="connsiteX29" fmla="*/ 21665 w 62579"/>
                    <a:gd name="connsiteY29" fmla="*/ 10741 h 97507"/>
                    <a:gd name="connsiteX30" fmla="*/ 20868 w 62579"/>
                    <a:gd name="connsiteY30" fmla="*/ 19457 h 97507"/>
                    <a:gd name="connsiteX31" fmla="*/ 35419 w 62579"/>
                    <a:gd name="connsiteY31" fmla="*/ 17872 h 97507"/>
                    <a:gd name="connsiteX32" fmla="*/ 37213 w 62579"/>
                    <a:gd name="connsiteY32" fmla="*/ 15495 h 97507"/>
                    <a:gd name="connsiteX33" fmla="*/ 40203 w 62579"/>
                    <a:gd name="connsiteY33" fmla="*/ 20645 h 97507"/>
                    <a:gd name="connsiteX34" fmla="*/ 44787 w 62579"/>
                    <a:gd name="connsiteY34" fmla="*/ 20843 h 97507"/>
                    <a:gd name="connsiteX35" fmla="*/ 45585 w 62579"/>
                    <a:gd name="connsiteY35" fmla="*/ 27182 h 97507"/>
                    <a:gd name="connsiteX36" fmla="*/ 43990 w 62579"/>
                    <a:gd name="connsiteY36" fmla="*/ 28173 h 97507"/>
                    <a:gd name="connsiteX37" fmla="*/ 30436 w 62579"/>
                    <a:gd name="connsiteY37" fmla="*/ 43425 h 97507"/>
                    <a:gd name="connsiteX38" fmla="*/ 17480 w 62579"/>
                    <a:gd name="connsiteY38" fmla="*/ 44614 h 97507"/>
                    <a:gd name="connsiteX39" fmla="*/ 18476 w 62579"/>
                    <a:gd name="connsiteY39" fmla="*/ 59074 h 97507"/>
                    <a:gd name="connsiteX40" fmla="*/ 24057 w 62579"/>
                    <a:gd name="connsiteY40" fmla="*/ 60857 h 97507"/>
                    <a:gd name="connsiteX41" fmla="*/ 21068 w 62579"/>
                    <a:gd name="connsiteY41" fmla="*/ 64423 h 97507"/>
                    <a:gd name="connsiteX42" fmla="*/ 11101 w 62579"/>
                    <a:gd name="connsiteY42" fmla="*/ 67592 h 97507"/>
                    <a:gd name="connsiteX43" fmla="*/ 9307 w 62579"/>
                    <a:gd name="connsiteY43" fmla="*/ 68979 h 97507"/>
                    <a:gd name="connsiteX44" fmla="*/ 2530 w 62579"/>
                    <a:gd name="connsiteY44" fmla="*/ 73733 h 97507"/>
                    <a:gd name="connsiteX45" fmla="*/ 9706 w 62579"/>
                    <a:gd name="connsiteY45" fmla="*/ 92353 h 97507"/>
                    <a:gd name="connsiteX46" fmla="*/ 24456 w 62579"/>
                    <a:gd name="connsiteY46" fmla="*/ 94136 h 975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</a:cxnLst>
                  <a:rect l="l" t="t" r="r" b="b"/>
                  <a:pathLst>
                    <a:path w="62579" h="97507">
                      <a:moveTo>
                        <a:pt x="24456" y="94136"/>
                      </a:moveTo>
                      <a:cubicBezTo>
                        <a:pt x="28243" y="87995"/>
                        <a:pt x="27047" y="82251"/>
                        <a:pt x="23659" y="77497"/>
                      </a:cubicBezTo>
                      <a:cubicBezTo>
                        <a:pt x="25652" y="75912"/>
                        <a:pt x="26649" y="74129"/>
                        <a:pt x="27047" y="72346"/>
                      </a:cubicBezTo>
                      <a:cubicBezTo>
                        <a:pt x="29439" y="71950"/>
                        <a:pt x="31233" y="70366"/>
                        <a:pt x="32030" y="67394"/>
                      </a:cubicBezTo>
                      <a:cubicBezTo>
                        <a:pt x="32828" y="64621"/>
                        <a:pt x="32030" y="62046"/>
                        <a:pt x="29240" y="60659"/>
                      </a:cubicBezTo>
                      <a:lnTo>
                        <a:pt x="28443" y="60659"/>
                      </a:lnTo>
                      <a:cubicBezTo>
                        <a:pt x="30436" y="60065"/>
                        <a:pt x="32429" y="59074"/>
                        <a:pt x="34024" y="57490"/>
                      </a:cubicBezTo>
                      <a:cubicBezTo>
                        <a:pt x="36615" y="55113"/>
                        <a:pt x="36814" y="52736"/>
                        <a:pt x="35818" y="50359"/>
                      </a:cubicBezTo>
                      <a:cubicBezTo>
                        <a:pt x="36814" y="50161"/>
                        <a:pt x="38010" y="49764"/>
                        <a:pt x="39206" y="49368"/>
                      </a:cubicBezTo>
                      <a:cubicBezTo>
                        <a:pt x="39007" y="50359"/>
                        <a:pt x="39007" y="51349"/>
                        <a:pt x="39007" y="52340"/>
                      </a:cubicBezTo>
                      <a:cubicBezTo>
                        <a:pt x="37213" y="55311"/>
                        <a:pt x="37412" y="59074"/>
                        <a:pt x="40203" y="61452"/>
                      </a:cubicBezTo>
                      <a:cubicBezTo>
                        <a:pt x="40402" y="61452"/>
                        <a:pt x="40402" y="61650"/>
                        <a:pt x="40601" y="61650"/>
                      </a:cubicBezTo>
                      <a:cubicBezTo>
                        <a:pt x="37213" y="62442"/>
                        <a:pt x="34024" y="66404"/>
                        <a:pt x="31432" y="71752"/>
                      </a:cubicBezTo>
                      <a:cubicBezTo>
                        <a:pt x="28642" y="77299"/>
                        <a:pt x="28443" y="81459"/>
                        <a:pt x="31034" y="83637"/>
                      </a:cubicBezTo>
                      <a:cubicBezTo>
                        <a:pt x="33426" y="83439"/>
                        <a:pt x="35818" y="82053"/>
                        <a:pt x="38010" y="79874"/>
                      </a:cubicBezTo>
                      <a:cubicBezTo>
                        <a:pt x="41598" y="79874"/>
                        <a:pt x="44787" y="75318"/>
                        <a:pt x="47179" y="71356"/>
                      </a:cubicBezTo>
                      <a:cubicBezTo>
                        <a:pt x="48575" y="67196"/>
                        <a:pt x="49173" y="63432"/>
                        <a:pt x="47379" y="61848"/>
                      </a:cubicBezTo>
                      <a:cubicBezTo>
                        <a:pt x="48375" y="61253"/>
                        <a:pt x="49372" y="60461"/>
                        <a:pt x="50169" y="59471"/>
                      </a:cubicBezTo>
                      <a:cubicBezTo>
                        <a:pt x="51564" y="57688"/>
                        <a:pt x="51963" y="55707"/>
                        <a:pt x="51764" y="53726"/>
                      </a:cubicBezTo>
                      <a:cubicBezTo>
                        <a:pt x="57345" y="48576"/>
                        <a:pt x="61531" y="37681"/>
                        <a:pt x="58740" y="34115"/>
                      </a:cubicBezTo>
                      <a:cubicBezTo>
                        <a:pt x="57943" y="33125"/>
                        <a:pt x="56747" y="32729"/>
                        <a:pt x="55551" y="32729"/>
                      </a:cubicBezTo>
                      <a:cubicBezTo>
                        <a:pt x="55551" y="32134"/>
                        <a:pt x="55551" y="31738"/>
                        <a:pt x="55551" y="31144"/>
                      </a:cubicBezTo>
                      <a:cubicBezTo>
                        <a:pt x="57146" y="30550"/>
                        <a:pt x="58541" y="29361"/>
                        <a:pt x="59936" y="27975"/>
                      </a:cubicBezTo>
                      <a:cubicBezTo>
                        <a:pt x="63524" y="23419"/>
                        <a:pt x="63524" y="19061"/>
                        <a:pt x="59538" y="15495"/>
                      </a:cubicBezTo>
                      <a:cubicBezTo>
                        <a:pt x="56946" y="13316"/>
                        <a:pt x="54156" y="12920"/>
                        <a:pt x="51564" y="13712"/>
                      </a:cubicBezTo>
                      <a:cubicBezTo>
                        <a:pt x="54355" y="8166"/>
                        <a:pt x="54953" y="3214"/>
                        <a:pt x="51764" y="1035"/>
                      </a:cubicBezTo>
                      <a:cubicBezTo>
                        <a:pt x="47977" y="-1540"/>
                        <a:pt x="42794" y="638"/>
                        <a:pt x="39007" y="8166"/>
                      </a:cubicBezTo>
                      <a:cubicBezTo>
                        <a:pt x="38808" y="8562"/>
                        <a:pt x="38608" y="8958"/>
                        <a:pt x="38409" y="9552"/>
                      </a:cubicBezTo>
                      <a:cubicBezTo>
                        <a:pt x="38010" y="8958"/>
                        <a:pt x="37412" y="8364"/>
                        <a:pt x="36814" y="7968"/>
                      </a:cubicBezTo>
                      <a:cubicBezTo>
                        <a:pt x="32828" y="5591"/>
                        <a:pt x="27845" y="4600"/>
                        <a:pt x="21665" y="10741"/>
                      </a:cubicBezTo>
                      <a:cubicBezTo>
                        <a:pt x="18078" y="14306"/>
                        <a:pt x="18277" y="17476"/>
                        <a:pt x="20868" y="19457"/>
                      </a:cubicBezTo>
                      <a:cubicBezTo>
                        <a:pt x="25054" y="22626"/>
                        <a:pt x="30635" y="19853"/>
                        <a:pt x="35419" y="17872"/>
                      </a:cubicBezTo>
                      <a:cubicBezTo>
                        <a:pt x="36017" y="17080"/>
                        <a:pt x="36615" y="16287"/>
                        <a:pt x="37213" y="15495"/>
                      </a:cubicBezTo>
                      <a:cubicBezTo>
                        <a:pt x="37213" y="17872"/>
                        <a:pt x="38409" y="19655"/>
                        <a:pt x="40203" y="20645"/>
                      </a:cubicBezTo>
                      <a:cubicBezTo>
                        <a:pt x="41797" y="21438"/>
                        <a:pt x="43193" y="21438"/>
                        <a:pt x="44787" y="20843"/>
                      </a:cubicBezTo>
                      <a:cubicBezTo>
                        <a:pt x="44189" y="23022"/>
                        <a:pt x="44389" y="25201"/>
                        <a:pt x="45585" y="27182"/>
                      </a:cubicBezTo>
                      <a:cubicBezTo>
                        <a:pt x="44987" y="27380"/>
                        <a:pt x="44588" y="27776"/>
                        <a:pt x="43990" y="28173"/>
                      </a:cubicBezTo>
                      <a:cubicBezTo>
                        <a:pt x="37412" y="32531"/>
                        <a:pt x="31034" y="37483"/>
                        <a:pt x="30436" y="43425"/>
                      </a:cubicBezTo>
                      <a:cubicBezTo>
                        <a:pt x="26649" y="42039"/>
                        <a:pt x="22064" y="39662"/>
                        <a:pt x="17480" y="44614"/>
                      </a:cubicBezTo>
                      <a:cubicBezTo>
                        <a:pt x="12895" y="49566"/>
                        <a:pt x="12696" y="55509"/>
                        <a:pt x="18476" y="59074"/>
                      </a:cubicBezTo>
                      <a:cubicBezTo>
                        <a:pt x="20270" y="60263"/>
                        <a:pt x="22264" y="60659"/>
                        <a:pt x="24057" y="60857"/>
                      </a:cubicBezTo>
                      <a:cubicBezTo>
                        <a:pt x="22662" y="61452"/>
                        <a:pt x="21665" y="62640"/>
                        <a:pt x="21068" y="64423"/>
                      </a:cubicBezTo>
                      <a:cubicBezTo>
                        <a:pt x="18277" y="64027"/>
                        <a:pt x="14888" y="65215"/>
                        <a:pt x="11101" y="67592"/>
                      </a:cubicBezTo>
                      <a:cubicBezTo>
                        <a:pt x="10503" y="67989"/>
                        <a:pt x="9905" y="68385"/>
                        <a:pt x="9307" y="68979"/>
                      </a:cubicBezTo>
                      <a:cubicBezTo>
                        <a:pt x="6716" y="69573"/>
                        <a:pt x="4324" y="71158"/>
                        <a:pt x="2530" y="73733"/>
                      </a:cubicBezTo>
                      <a:cubicBezTo>
                        <a:pt x="-4247" y="83043"/>
                        <a:pt x="4125" y="87401"/>
                        <a:pt x="9706" y="92353"/>
                      </a:cubicBezTo>
                      <a:cubicBezTo>
                        <a:pt x="14290" y="95325"/>
                        <a:pt x="19872" y="101267"/>
                        <a:pt x="24456" y="9413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33" name="Freeform 3242">
                  <a:extLst>
                    <a:ext uri="{FF2B5EF4-FFF2-40B4-BE49-F238E27FC236}">
                      <a16:creationId xmlns:a16="http://schemas.microsoft.com/office/drawing/2014/main" id="{91D65605-0F39-8363-C30F-1713B4C824C2}"/>
                    </a:ext>
                  </a:extLst>
                </p:cNvPr>
                <p:cNvSpPr/>
                <p:nvPr/>
              </p:nvSpPr>
              <p:spPr>
                <a:xfrm>
                  <a:off x="1141787" y="5873480"/>
                  <a:ext cx="41733" cy="75092"/>
                </a:xfrm>
                <a:custGeom>
                  <a:avLst/>
                  <a:gdLst>
                    <a:gd name="connsiteX0" fmla="*/ 38400 w 41733"/>
                    <a:gd name="connsiteY0" fmla="*/ 9750 h 75092"/>
                    <a:gd name="connsiteX1" fmla="*/ 32620 w 41733"/>
                    <a:gd name="connsiteY1" fmla="*/ 8166 h 75092"/>
                    <a:gd name="connsiteX2" fmla="*/ 32221 w 41733"/>
                    <a:gd name="connsiteY2" fmla="*/ 3411 h 75092"/>
                    <a:gd name="connsiteX3" fmla="*/ 19265 w 41733"/>
                    <a:gd name="connsiteY3" fmla="*/ 3609 h 75092"/>
                    <a:gd name="connsiteX4" fmla="*/ 12687 w 41733"/>
                    <a:gd name="connsiteY4" fmla="*/ 17872 h 75092"/>
                    <a:gd name="connsiteX5" fmla="*/ 23849 w 41733"/>
                    <a:gd name="connsiteY5" fmla="*/ 17476 h 75092"/>
                    <a:gd name="connsiteX6" fmla="*/ 23052 w 41733"/>
                    <a:gd name="connsiteY6" fmla="*/ 24211 h 75092"/>
                    <a:gd name="connsiteX7" fmla="*/ 16076 w 41733"/>
                    <a:gd name="connsiteY7" fmla="*/ 29361 h 75092"/>
                    <a:gd name="connsiteX8" fmla="*/ 13484 w 41733"/>
                    <a:gd name="connsiteY8" fmla="*/ 36690 h 75092"/>
                    <a:gd name="connsiteX9" fmla="*/ 12089 w 41733"/>
                    <a:gd name="connsiteY9" fmla="*/ 46793 h 75092"/>
                    <a:gd name="connsiteX10" fmla="*/ 11690 w 41733"/>
                    <a:gd name="connsiteY10" fmla="*/ 51547 h 75092"/>
                    <a:gd name="connsiteX11" fmla="*/ 2123 w 41733"/>
                    <a:gd name="connsiteY11" fmla="*/ 62838 h 75092"/>
                    <a:gd name="connsiteX12" fmla="*/ 3119 w 41733"/>
                    <a:gd name="connsiteY12" fmla="*/ 74921 h 75092"/>
                    <a:gd name="connsiteX13" fmla="*/ 17471 w 41733"/>
                    <a:gd name="connsiteY13" fmla="*/ 64423 h 75092"/>
                    <a:gd name="connsiteX14" fmla="*/ 19464 w 41733"/>
                    <a:gd name="connsiteY14" fmla="*/ 53330 h 75092"/>
                    <a:gd name="connsiteX15" fmla="*/ 20859 w 41733"/>
                    <a:gd name="connsiteY15" fmla="*/ 52141 h 75092"/>
                    <a:gd name="connsiteX16" fmla="*/ 33018 w 41733"/>
                    <a:gd name="connsiteY16" fmla="*/ 47783 h 75092"/>
                    <a:gd name="connsiteX17" fmla="*/ 37403 w 41733"/>
                    <a:gd name="connsiteY17" fmla="*/ 32927 h 75092"/>
                    <a:gd name="connsiteX18" fmla="*/ 36008 w 41733"/>
                    <a:gd name="connsiteY18" fmla="*/ 31936 h 75092"/>
                    <a:gd name="connsiteX19" fmla="*/ 38400 w 41733"/>
                    <a:gd name="connsiteY19" fmla="*/ 9750 h 750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1733" h="75092">
                      <a:moveTo>
                        <a:pt x="38400" y="9750"/>
                      </a:moveTo>
                      <a:cubicBezTo>
                        <a:pt x="36407" y="8562"/>
                        <a:pt x="34414" y="8166"/>
                        <a:pt x="32620" y="8166"/>
                      </a:cubicBezTo>
                      <a:cubicBezTo>
                        <a:pt x="33218" y="6383"/>
                        <a:pt x="33018" y="4798"/>
                        <a:pt x="32221" y="3411"/>
                      </a:cubicBezTo>
                      <a:cubicBezTo>
                        <a:pt x="30028" y="-352"/>
                        <a:pt x="26241" y="-1937"/>
                        <a:pt x="19265" y="3609"/>
                      </a:cubicBezTo>
                      <a:cubicBezTo>
                        <a:pt x="13285" y="8364"/>
                        <a:pt x="11292" y="13316"/>
                        <a:pt x="12687" y="17872"/>
                      </a:cubicBezTo>
                      <a:cubicBezTo>
                        <a:pt x="15278" y="20843"/>
                        <a:pt x="19265" y="20249"/>
                        <a:pt x="23849" y="17476"/>
                      </a:cubicBezTo>
                      <a:cubicBezTo>
                        <a:pt x="23052" y="19655"/>
                        <a:pt x="22853" y="22032"/>
                        <a:pt x="23052" y="24211"/>
                      </a:cubicBezTo>
                      <a:cubicBezTo>
                        <a:pt x="20461" y="25003"/>
                        <a:pt x="18069" y="26786"/>
                        <a:pt x="16076" y="29361"/>
                      </a:cubicBezTo>
                      <a:cubicBezTo>
                        <a:pt x="14481" y="31738"/>
                        <a:pt x="13484" y="34313"/>
                        <a:pt x="13484" y="36690"/>
                      </a:cubicBezTo>
                      <a:cubicBezTo>
                        <a:pt x="10295" y="40256"/>
                        <a:pt x="10295" y="43821"/>
                        <a:pt x="12089" y="46793"/>
                      </a:cubicBezTo>
                      <a:cubicBezTo>
                        <a:pt x="11690" y="48576"/>
                        <a:pt x="11491" y="50358"/>
                        <a:pt x="11690" y="51547"/>
                      </a:cubicBezTo>
                      <a:cubicBezTo>
                        <a:pt x="8103" y="53132"/>
                        <a:pt x="4913" y="57489"/>
                        <a:pt x="2123" y="62838"/>
                      </a:cubicBezTo>
                      <a:cubicBezTo>
                        <a:pt x="-668" y="68582"/>
                        <a:pt x="-1067" y="73931"/>
                        <a:pt x="3119" y="74921"/>
                      </a:cubicBezTo>
                      <a:cubicBezTo>
                        <a:pt x="8900" y="76308"/>
                        <a:pt x="13484" y="68979"/>
                        <a:pt x="17471" y="64423"/>
                      </a:cubicBezTo>
                      <a:cubicBezTo>
                        <a:pt x="19464" y="59668"/>
                        <a:pt x="20261" y="55707"/>
                        <a:pt x="19464" y="53330"/>
                      </a:cubicBezTo>
                      <a:cubicBezTo>
                        <a:pt x="19863" y="52933"/>
                        <a:pt x="20461" y="52735"/>
                        <a:pt x="20859" y="52141"/>
                      </a:cubicBezTo>
                      <a:cubicBezTo>
                        <a:pt x="24248" y="52339"/>
                        <a:pt x="28434" y="51151"/>
                        <a:pt x="33018" y="47783"/>
                      </a:cubicBezTo>
                      <a:cubicBezTo>
                        <a:pt x="39397" y="41840"/>
                        <a:pt x="41589" y="36492"/>
                        <a:pt x="37403" y="32927"/>
                      </a:cubicBezTo>
                      <a:cubicBezTo>
                        <a:pt x="37005" y="32530"/>
                        <a:pt x="36606" y="32332"/>
                        <a:pt x="36008" y="31936"/>
                      </a:cubicBezTo>
                      <a:cubicBezTo>
                        <a:pt x="40194" y="25003"/>
                        <a:pt x="45177" y="16881"/>
                        <a:pt x="38400" y="97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34" name="Freeform 3243">
                  <a:extLst>
                    <a:ext uri="{FF2B5EF4-FFF2-40B4-BE49-F238E27FC236}">
                      <a16:creationId xmlns:a16="http://schemas.microsoft.com/office/drawing/2014/main" id="{70F5CB3F-5BE7-6BEC-D4A3-FFA657D4C269}"/>
                    </a:ext>
                  </a:extLst>
                </p:cNvPr>
                <p:cNvSpPr/>
                <p:nvPr/>
              </p:nvSpPr>
              <p:spPr>
                <a:xfrm>
                  <a:off x="1250948" y="6161394"/>
                  <a:ext cx="28304" cy="10451"/>
                </a:xfrm>
                <a:custGeom>
                  <a:avLst/>
                  <a:gdLst>
                    <a:gd name="connsiteX0" fmla="*/ 25514 w 28304"/>
                    <a:gd name="connsiteY0" fmla="*/ 8272 h 10451"/>
                    <a:gd name="connsiteX1" fmla="*/ 17939 w 28304"/>
                    <a:gd name="connsiteY1" fmla="*/ 7876 h 10451"/>
                    <a:gd name="connsiteX2" fmla="*/ 15149 w 28304"/>
                    <a:gd name="connsiteY2" fmla="*/ 2528 h 10451"/>
                    <a:gd name="connsiteX3" fmla="*/ 2990 w 28304"/>
                    <a:gd name="connsiteY3" fmla="*/ 3122 h 10451"/>
                    <a:gd name="connsiteX4" fmla="*/ 0 w 28304"/>
                    <a:gd name="connsiteY4" fmla="*/ 6291 h 10451"/>
                    <a:gd name="connsiteX5" fmla="*/ 16544 w 28304"/>
                    <a:gd name="connsiteY5" fmla="*/ 8866 h 10451"/>
                    <a:gd name="connsiteX6" fmla="*/ 18139 w 28304"/>
                    <a:gd name="connsiteY6" fmla="*/ 9064 h 10451"/>
                    <a:gd name="connsiteX7" fmla="*/ 28304 w 28304"/>
                    <a:gd name="connsiteY7" fmla="*/ 10451 h 10451"/>
                    <a:gd name="connsiteX8" fmla="*/ 25514 w 28304"/>
                    <a:gd name="connsiteY8" fmla="*/ 8272 h 104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8304" h="10451">
                      <a:moveTo>
                        <a:pt x="25514" y="8272"/>
                      </a:moveTo>
                      <a:cubicBezTo>
                        <a:pt x="22524" y="6489"/>
                        <a:pt x="19933" y="6687"/>
                        <a:pt x="17939" y="7876"/>
                      </a:cubicBezTo>
                      <a:cubicBezTo>
                        <a:pt x="17541" y="5895"/>
                        <a:pt x="16345" y="4112"/>
                        <a:pt x="15149" y="2528"/>
                      </a:cubicBezTo>
                      <a:cubicBezTo>
                        <a:pt x="12358" y="-840"/>
                        <a:pt x="7973" y="-1038"/>
                        <a:pt x="2990" y="3122"/>
                      </a:cubicBezTo>
                      <a:cubicBezTo>
                        <a:pt x="1794" y="4112"/>
                        <a:pt x="797" y="5301"/>
                        <a:pt x="0" y="6291"/>
                      </a:cubicBezTo>
                      <a:cubicBezTo>
                        <a:pt x="5581" y="7282"/>
                        <a:pt x="10963" y="8074"/>
                        <a:pt x="16544" y="8866"/>
                      </a:cubicBezTo>
                      <a:cubicBezTo>
                        <a:pt x="17142" y="8866"/>
                        <a:pt x="17541" y="9064"/>
                        <a:pt x="18139" y="9064"/>
                      </a:cubicBezTo>
                      <a:cubicBezTo>
                        <a:pt x="21527" y="9659"/>
                        <a:pt x="24916" y="10055"/>
                        <a:pt x="28304" y="10451"/>
                      </a:cubicBezTo>
                      <a:cubicBezTo>
                        <a:pt x="27507" y="9857"/>
                        <a:pt x="26710" y="9064"/>
                        <a:pt x="25514" y="82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35" name="Freeform 3244">
                  <a:extLst>
                    <a:ext uri="{FF2B5EF4-FFF2-40B4-BE49-F238E27FC236}">
                      <a16:creationId xmlns:a16="http://schemas.microsoft.com/office/drawing/2014/main" id="{39F666C5-870A-06E6-D24C-0EC8CFAFCFB4}"/>
                    </a:ext>
                  </a:extLst>
                </p:cNvPr>
                <p:cNvSpPr/>
                <p:nvPr/>
              </p:nvSpPr>
              <p:spPr>
                <a:xfrm>
                  <a:off x="1091294" y="5881486"/>
                  <a:ext cx="21441" cy="31737"/>
                </a:xfrm>
                <a:custGeom>
                  <a:avLst/>
                  <a:gdLst>
                    <a:gd name="connsiteX0" fmla="*/ 17136 w 21441"/>
                    <a:gd name="connsiteY0" fmla="*/ 13035 h 31737"/>
                    <a:gd name="connsiteX1" fmla="*/ 20126 w 21441"/>
                    <a:gd name="connsiteY1" fmla="*/ 2338 h 31737"/>
                    <a:gd name="connsiteX2" fmla="*/ 5575 w 21441"/>
                    <a:gd name="connsiteY2" fmla="*/ 4121 h 31737"/>
                    <a:gd name="connsiteX3" fmla="*/ 5176 w 21441"/>
                    <a:gd name="connsiteY3" fmla="*/ 4517 h 31737"/>
                    <a:gd name="connsiteX4" fmla="*/ 3582 w 21441"/>
                    <a:gd name="connsiteY4" fmla="*/ 6102 h 31737"/>
                    <a:gd name="connsiteX5" fmla="*/ 791 w 21441"/>
                    <a:gd name="connsiteY5" fmla="*/ 16204 h 31737"/>
                    <a:gd name="connsiteX6" fmla="*/ 1190 w 21441"/>
                    <a:gd name="connsiteY6" fmla="*/ 16402 h 31737"/>
                    <a:gd name="connsiteX7" fmla="*/ 6970 w 21441"/>
                    <a:gd name="connsiteY7" fmla="*/ 30665 h 31737"/>
                    <a:gd name="connsiteX8" fmla="*/ 14943 w 21441"/>
                    <a:gd name="connsiteY8" fmla="*/ 28684 h 31737"/>
                    <a:gd name="connsiteX9" fmla="*/ 17136 w 21441"/>
                    <a:gd name="connsiteY9" fmla="*/ 13035 h 317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1441" h="31737">
                      <a:moveTo>
                        <a:pt x="17136" y="13035"/>
                      </a:moveTo>
                      <a:cubicBezTo>
                        <a:pt x="21720" y="9073"/>
                        <a:pt x="22518" y="4913"/>
                        <a:pt x="20126" y="2338"/>
                      </a:cubicBezTo>
                      <a:cubicBezTo>
                        <a:pt x="17136" y="-1030"/>
                        <a:pt x="11754" y="-1030"/>
                        <a:pt x="5575" y="4121"/>
                      </a:cubicBezTo>
                      <a:cubicBezTo>
                        <a:pt x="5376" y="4319"/>
                        <a:pt x="5376" y="4319"/>
                        <a:pt x="5176" y="4517"/>
                      </a:cubicBezTo>
                      <a:cubicBezTo>
                        <a:pt x="4578" y="4913"/>
                        <a:pt x="3980" y="5507"/>
                        <a:pt x="3582" y="6102"/>
                      </a:cubicBezTo>
                      <a:cubicBezTo>
                        <a:pt x="392" y="9469"/>
                        <a:pt x="-1003" y="13035"/>
                        <a:pt x="791" y="16204"/>
                      </a:cubicBezTo>
                      <a:cubicBezTo>
                        <a:pt x="990" y="16204"/>
                        <a:pt x="990" y="16204"/>
                        <a:pt x="1190" y="16402"/>
                      </a:cubicBezTo>
                      <a:cubicBezTo>
                        <a:pt x="1389" y="21553"/>
                        <a:pt x="3781" y="26307"/>
                        <a:pt x="6970" y="30665"/>
                      </a:cubicBezTo>
                      <a:cubicBezTo>
                        <a:pt x="8764" y="33042"/>
                        <a:pt x="12153" y="31061"/>
                        <a:pt x="14943" y="28684"/>
                      </a:cubicBezTo>
                      <a:cubicBezTo>
                        <a:pt x="17535" y="23137"/>
                        <a:pt x="18332" y="17789"/>
                        <a:pt x="17136" y="1303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36" name="Freeform 3245">
                  <a:extLst>
                    <a:ext uri="{FF2B5EF4-FFF2-40B4-BE49-F238E27FC236}">
                      <a16:creationId xmlns:a16="http://schemas.microsoft.com/office/drawing/2014/main" id="{786449DC-2989-2483-4B27-5F705187ADCE}"/>
                    </a:ext>
                  </a:extLst>
                </p:cNvPr>
                <p:cNvSpPr/>
                <p:nvPr/>
              </p:nvSpPr>
              <p:spPr>
                <a:xfrm>
                  <a:off x="1342452" y="6031135"/>
                  <a:ext cx="61555" cy="71097"/>
                </a:xfrm>
                <a:custGeom>
                  <a:avLst/>
                  <a:gdLst>
                    <a:gd name="connsiteX0" fmla="*/ 39853 w 61555"/>
                    <a:gd name="connsiteY0" fmla="*/ 52957 h 71097"/>
                    <a:gd name="connsiteX1" fmla="*/ 45833 w 61555"/>
                    <a:gd name="connsiteY1" fmla="*/ 53551 h 71097"/>
                    <a:gd name="connsiteX2" fmla="*/ 48224 w 61555"/>
                    <a:gd name="connsiteY2" fmla="*/ 57513 h 71097"/>
                    <a:gd name="connsiteX3" fmla="*/ 59586 w 61555"/>
                    <a:gd name="connsiteY3" fmla="*/ 47806 h 71097"/>
                    <a:gd name="connsiteX4" fmla="*/ 59187 w 61555"/>
                    <a:gd name="connsiteY4" fmla="*/ 36119 h 71097"/>
                    <a:gd name="connsiteX5" fmla="*/ 50417 w 61555"/>
                    <a:gd name="connsiteY5" fmla="*/ 42062 h 71097"/>
                    <a:gd name="connsiteX6" fmla="*/ 43241 w 61555"/>
                    <a:gd name="connsiteY6" fmla="*/ 33544 h 71097"/>
                    <a:gd name="connsiteX7" fmla="*/ 41248 w 61555"/>
                    <a:gd name="connsiteY7" fmla="*/ 24828 h 71097"/>
                    <a:gd name="connsiteX8" fmla="*/ 52410 w 61555"/>
                    <a:gd name="connsiteY8" fmla="*/ 14330 h 71097"/>
                    <a:gd name="connsiteX9" fmla="*/ 49221 w 61555"/>
                    <a:gd name="connsiteY9" fmla="*/ 265 h 71097"/>
                    <a:gd name="connsiteX10" fmla="*/ 37262 w 61555"/>
                    <a:gd name="connsiteY10" fmla="*/ 10170 h 71097"/>
                    <a:gd name="connsiteX11" fmla="*/ 37062 w 61555"/>
                    <a:gd name="connsiteY11" fmla="*/ 22847 h 71097"/>
                    <a:gd name="connsiteX12" fmla="*/ 35468 w 61555"/>
                    <a:gd name="connsiteY12" fmla="*/ 23045 h 71097"/>
                    <a:gd name="connsiteX13" fmla="*/ 23907 w 61555"/>
                    <a:gd name="connsiteY13" fmla="*/ 26215 h 71097"/>
                    <a:gd name="connsiteX14" fmla="*/ 19522 w 61555"/>
                    <a:gd name="connsiteY14" fmla="*/ 38892 h 71097"/>
                    <a:gd name="connsiteX15" fmla="*/ 23309 w 61555"/>
                    <a:gd name="connsiteY15" fmla="*/ 41864 h 71097"/>
                    <a:gd name="connsiteX16" fmla="*/ 15535 w 61555"/>
                    <a:gd name="connsiteY16" fmla="*/ 52362 h 71097"/>
                    <a:gd name="connsiteX17" fmla="*/ 14937 w 61555"/>
                    <a:gd name="connsiteY17" fmla="*/ 54343 h 71097"/>
                    <a:gd name="connsiteX18" fmla="*/ 5768 w 61555"/>
                    <a:gd name="connsiteY18" fmla="*/ 57315 h 71097"/>
                    <a:gd name="connsiteX19" fmla="*/ 1183 w 61555"/>
                    <a:gd name="connsiteY19" fmla="*/ 69596 h 71097"/>
                    <a:gd name="connsiteX20" fmla="*/ 12744 w 61555"/>
                    <a:gd name="connsiteY20" fmla="*/ 67021 h 71097"/>
                    <a:gd name="connsiteX21" fmla="*/ 14937 w 61555"/>
                    <a:gd name="connsiteY21" fmla="*/ 64446 h 71097"/>
                    <a:gd name="connsiteX22" fmla="*/ 16532 w 61555"/>
                    <a:gd name="connsiteY22" fmla="*/ 65832 h 71097"/>
                    <a:gd name="connsiteX23" fmla="*/ 27495 w 61555"/>
                    <a:gd name="connsiteY23" fmla="*/ 53551 h 71097"/>
                    <a:gd name="connsiteX24" fmla="*/ 27893 w 61555"/>
                    <a:gd name="connsiteY24" fmla="*/ 41468 h 71097"/>
                    <a:gd name="connsiteX25" fmla="*/ 30484 w 61555"/>
                    <a:gd name="connsiteY25" fmla="*/ 40477 h 71097"/>
                    <a:gd name="connsiteX26" fmla="*/ 39853 w 61555"/>
                    <a:gd name="connsiteY26" fmla="*/ 52957 h 71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61555" h="71097">
                      <a:moveTo>
                        <a:pt x="39853" y="52957"/>
                      </a:moveTo>
                      <a:cubicBezTo>
                        <a:pt x="41647" y="53947"/>
                        <a:pt x="44039" y="54145"/>
                        <a:pt x="45833" y="53551"/>
                      </a:cubicBezTo>
                      <a:cubicBezTo>
                        <a:pt x="46032" y="55532"/>
                        <a:pt x="47228" y="56522"/>
                        <a:pt x="48224" y="57513"/>
                      </a:cubicBezTo>
                      <a:cubicBezTo>
                        <a:pt x="52809" y="59494"/>
                        <a:pt x="56397" y="55136"/>
                        <a:pt x="59586" y="47806"/>
                      </a:cubicBezTo>
                      <a:cubicBezTo>
                        <a:pt x="62177" y="41666"/>
                        <a:pt x="62377" y="37110"/>
                        <a:pt x="59187" y="36119"/>
                      </a:cubicBezTo>
                      <a:cubicBezTo>
                        <a:pt x="56198" y="35129"/>
                        <a:pt x="53008" y="37902"/>
                        <a:pt x="50417" y="42062"/>
                      </a:cubicBezTo>
                      <a:cubicBezTo>
                        <a:pt x="49420" y="38694"/>
                        <a:pt x="46431" y="35921"/>
                        <a:pt x="43241" y="33544"/>
                      </a:cubicBezTo>
                      <a:cubicBezTo>
                        <a:pt x="44039" y="30177"/>
                        <a:pt x="43640" y="27007"/>
                        <a:pt x="41248" y="24828"/>
                      </a:cubicBezTo>
                      <a:cubicBezTo>
                        <a:pt x="45434" y="24630"/>
                        <a:pt x="49022" y="19480"/>
                        <a:pt x="52410" y="14330"/>
                      </a:cubicBezTo>
                      <a:cubicBezTo>
                        <a:pt x="55201" y="6208"/>
                        <a:pt x="53806" y="1652"/>
                        <a:pt x="49221" y="265"/>
                      </a:cubicBezTo>
                      <a:cubicBezTo>
                        <a:pt x="44437" y="-1121"/>
                        <a:pt x="40052" y="3038"/>
                        <a:pt x="37262" y="10170"/>
                      </a:cubicBezTo>
                      <a:cubicBezTo>
                        <a:pt x="35268" y="15518"/>
                        <a:pt x="34870" y="20272"/>
                        <a:pt x="37062" y="22847"/>
                      </a:cubicBezTo>
                      <a:cubicBezTo>
                        <a:pt x="36464" y="22847"/>
                        <a:pt x="36066" y="22847"/>
                        <a:pt x="35468" y="23045"/>
                      </a:cubicBezTo>
                      <a:cubicBezTo>
                        <a:pt x="32677" y="21461"/>
                        <a:pt x="28691" y="22253"/>
                        <a:pt x="23907" y="26215"/>
                      </a:cubicBezTo>
                      <a:cubicBezTo>
                        <a:pt x="18724" y="30573"/>
                        <a:pt x="17329" y="35525"/>
                        <a:pt x="19522" y="38892"/>
                      </a:cubicBezTo>
                      <a:cubicBezTo>
                        <a:pt x="20518" y="40477"/>
                        <a:pt x="21714" y="41468"/>
                        <a:pt x="23309" y="41864"/>
                      </a:cubicBezTo>
                      <a:cubicBezTo>
                        <a:pt x="20319" y="43250"/>
                        <a:pt x="17528" y="47014"/>
                        <a:pt x="15535" y="52362"/>
                      </a:cubicBezTo>
                      <a:cubicBezTo>
                        <a:pt x="15336" y="52957"/>
                        <a:pt x="15136" y="53749"/>
                        <a:pt x="14937" y="54343"/>
                      </a:cubicBezTo>
                      <a:cubicBezTo>
                        <a:pt x="12744" y="53155"/>
                        <a:pt x="9356" y="54343"/>
                        <a:pt x="5768" y="57315"/>
                      </a:cubicBezTo>
                      <a:cubicBezTo>
                        <a:pt x="785" y="61474"/>
                        <a:pt x="-1607" y="66625"/>
                        <a:pt x="1183" y="69596"/>
                      </a:cubicBezTo>
                      <a:cubicBezTo>
                        <a:pt x="3775" y="72369"/>
                        <a:pt x="8160" y="71181"/>
                        <a:pt x="12744" y="67021"/>
                      </a:cubicBezTo>
                      <a:cubicBezTo>
                        <a:pt x="13542" y="66229"/>
                        <a:pt x="14339" y="65238"/>
                        <a:pt x="14937" y="64446"/>
                      </a:cubicBezTo>
                      <a:cubicBezTo>
                        <a:pt x="15336" y="65040"/>
                        <a:pt x="15934" y="65436"/>
                        <a:pt x="16532" y="65832"/>
                      </a:cubicBezTo>
                      <a:cubicBezTo>
                        <a:pt x="21315" y="65238"/>
                        <a:pt x="24704" y="60286"/>
                        <a:pt x="27495" y="53551"/>
                      </a:cubicBezTo>
                      <a:cubicBezTo>
                        <a:pt x="30285" y="47212"/>
                        <a:pt x="30484" y="42854"/>
                        <a:pt x="27893" y="41468"/>
                      </a:cubicBezTo>
                      <a:cubicBezTo>
                        <a:pt x="28691" y="41270"/>
                        <a:pt x="29488" y="40873"/>
                        <a:pt x="30484" y="40477"/>
                      </a:cubicBezTo>
                      <a:cubicBezTo>
                        <a:pt x="30285" y="46618"/>
                        <a:pt x="35069" y="50183"/>
                        <a:pt x="39853" y="529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37" name="Freeform 3246">
                  <a:extLst>
                    <a:ext uri="{FF2B5EF4-FFF2-40B4-BE49-F238E27FC236}">
                      <a16:creationId xmlns:a16="http://schemas.microsoft.com/office/drawing/2014/main" id="{7A8A1F15-949F-573B-9305-FAD362414530}"/>
                    </a:ext>
                  </a:extLst>
                </p:cNvPr>
                <p:cNvSpPr/>
                <p:nvPr/>
              </p:nvSpPr>
              <p:spPr>
                <a:xfrm>
                  <a:off x="807206" y="5597804"/>
                  <a:ext cx="31933" cy="40356"/>
                </a:xfrm>
                <a:custGeom>
                  <a:avLst/>
                  <a:gdLst>
                    <a:gd name="connsiteX0" fmla="*/ 28346 w 31933"/>
                    <a:gd name="connsiteY0" fmla="*/ 23949 h 40356"/>
                    <a:gd name="connsiteX1" fmla="*/ 22964 w 31933"/>
                    <a:gd name="connsiteY1" fmla="*/ 22365 h 40356"/>
                    <a:gd name="connsiteX2" fmla="*/ 18977 w 31933"/>
                    <a:gd name="connsiteY2" fmla="*/ 19393 h 40356"/>
                    <a:gd name="connsiteX3" fmla="*/ 21768 w 31933"/>
                    <a:gd name="connsiteY3" fmla="*/ 17809 h 40356"/>
                    <a:gd name="connsiteX4" fmla="*/ 24957 w 31933"/>
                    <a:gd name="connsiteY4" fmla="*/ 8300 h 40356"/>
                    <a:gd name="connsiteX5" fmla="*/ 25356 w 31933"/>
                    <a:gd name="connsiteY5" fmla="*/ 2556 h 40356"/>
                    <a:gd name="connsiteX6" fmla="*/ 9808 w 31933"/>
                    <a:gd name="connsiteY6" fmla="*/ 6914 h 40356"/>
                    <a:gd name="connsiteX7" fmla="*/ 4825 w 31933"/>
                    <a:gd name="connsiteY7" fmla="*/ 19988 h 40356"/>
                    <a:gd name="connsiteX8" fmla="*/ 12599 w 31933"/>
                    <a:gd name="connsiteY8" fmla="*/ 19790 h 40356"/>
                    <a:gd name="connsiteX9" fmla="*/ 13197 w 31933"/>
                    <a:gd name="connsiteY9" fmla="*/ 19988 h 40356"/>
                    <a:gd name="connsiteX10" fmla="*/ 11004 w 31933"/>
                    <a:gd name="connsiteY10" fmla="*/ 20978 h 40356"/>
                    <a:gd name="connsiteX11" fmla="*/ 839 w 31933"/>
                    <a:gd name="connsiteY11" fmla="*/ 36825 h 40356"/>
                    <a:gd name="connsiteX12" fmla="*/ 13994 w 31933"/>
                    <a:gd name="connsiteY12" fmla="*/ 37023 h 40356"/>
                    <a:gd name="connsiteX13" fmla="*/ 14194 w 31933"/>
                    <a:gd name="connsiteY13" fmla="*/ 37023 h 40356"/>
                    <a:gd name="connsiteX14" fmla="*/ 16187 w 31933"/>
                    <a:gd name="connsiteY14" fmla="*/ 39004 h 40356"/>
                    <a:gd name="connsiteX15" fmla="*/ 29542 w 31933"/>
                    <a:gd name="connsiteY15" fmla="*/ 36231 h 40356"/>
                    <a:gd name="connsiteX16" fmla="*/ 28346 w 31933"/>
                    <a:gd name="connsiteY16" fmla="*/ 23949 h 403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1933" h="40356">
                      <a:moveTo>
                        <a:pt x="28346" y="23949"/>
                      </a:moveTo>
                      <a:cubicBezTo>
                        <a:pt x="26552" y="22959"/>
                        <a:pt x="24758" y="22365"/>
                        <a:pt x="22964" y="22365"/>
                      </a:cubicBezTo>
                      <a:cubicBezTo>
                        <a:pt x="21967" y="20780"/>
                        <a:pt x="20771" y="19790"/>
                        <a:pt x="18977" y="19393"/>
                      </a:cubicBezTo>
                      <a:cubicBezTo>
                        <a:pt x="19974" y="18997"/>
                        <a:pt x="20771" y="18403"/>
                        <a:pt x="21768" y="17809"/>
                      </a:cubicBezTo>
                      <a:cubicBezTo>
                        <a:pt x="24957" y="14837"/>
                        <a:pt x="26552" y="11470"/>
                        <a:pt x="24957" y="8300"/>
                      </a:cubicBezTo>
                      <a:cubicBezTo>
                        <a:pt x="25954" y="6121"/>
                        <a:pt x="26153" y="3942"/>
                        <a:pt x="25356" y="2556"/>
                      </a:cubicBezTo>
                      <a:cubicBezTo>
                        <a:pt x="22366" y="-2000"/>
                        <a:pt x="16785" y="-416"/>
                        <a:pt x="9808" y="6914"/>
                      </a:cubicBezTo>
                      <a:cubicBezTo>
                        <a:pt x="5423" y="11470"/>
                        <a:pt x="4227" y="16224"/>
                        <a:pt x="4825" y="19988"/>
                      </a:cubicBezTo>
                      <a:cubicBezTo>
                        <a:pt x="7217" y="21176"/>
                        <a:pt x="9808" y="20978"/>
                        <a:pt x="12599" y="19790"/>
                      </a:cubicBezTo>
                      <a:cubicBezTo>
                        <a:pt x="12798" y="19988"/>
                        <a:pt x="12998" y="19988"/>
                        <a:pt x="13197" y="19988"/>
                      </a:cubicBezTo>
                      <a:cubicBezTo>
                        <a:pt x="12599" y="20186"/>
                        <a:pt x="11802" y="20582"/>
                        <a:pt x="11004" y="20978"/>
                      </a:cubicBezTo>
                      <a:cubicBezTo>
                        <a:pt x="3231" y="24940"/>
                        <a:pt x="-2151" y="30684"/>
                        <a:pt x="839" y="36825"/>
                      </a:cubicBezTo>
                      <a:cubicBezTo>
                        <a:pt x="2832" y="40985"/>
                        <a:pt x="8812" y="39598"/>
                        <a:pt x="13994" y="37023"/>
                      </a:cubicBezTo>
                      <a:cubicBezTo>
                        <a:pt x="13994" y="37023"/>
                        <a:pt x="14194" y="37023"/>
                        <a:pt x="14194" y="37023"/>
                      </a:cubicBezTo>
                      <a:cubicBezTo>
                        <a:pt x="14792" y="37815"/>
                        <a:pt x="15389" y="38410"/>
                        <a:pt x="16187" y="39004"/>
                      </a:cubicBezTo>
                      <a:cubicBezTo>
                        <a:pt x="20373" y="41975"/>
                        <a:pt x="25356" y="39598"/>
                        <a:pt x="29542" y="36231"/>
                      </a:cubicBezTo>
                      <a:cubicBezTo>
                        <a:pt x="32332" y="31477"/>
                        <a:pt x="33528" y="26921"/>
                        <a:pt x="28346" y="239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38" name="Freeform 3247">
                  <a:extLst>
                    <a:ext uri="{FF2B5EF4-FFF2-40B4-BE49-F238E27FC236}">
                      <a16:creationId xmlns:a16="http://schemas.microsoft.com/office/drawing/2014/main" id="{F2D39E18-68A5-401B-B79D-F4A61782FBB0}"/>
                    </a:ext>
                  </a:extLst>
                </p:cNvPr>
                <p:cNvSpPr/>
                <p:nvPr/>
              </p:nvSpPr>
              <p:spPr>
                <a:xfrm>
                  <a:off x="1179789" y="6105885"/>
                  <a:ext cx="38461" cy="52687"/>
                </a:xfrm>
                <a:custGeom>
                  <a:avLst/>
                  <a:gdLst>
                    <a:gd name="connsiteX0" fmla="*/ 37473 w 38461"/>
                    <a:gd name="connsiteY0" fmla="*/ 9702 h 52687"/>
                    <a:gd name="connsiteX1" fmla="*/ 33487 w 38461"/>
                    <a:gd name="connsiteY1" fmla="*/ 590 h 52687"/>
                    <a:gd name="connsiteX2" fmla="*/ 14551 w 38461"/>
                    <a:gd name="connsiteY2" fmla="*/ 10693 h 52687"/>
                    <a:gd name="connsiteX3" fmla="*/ 14152 w 38461"/>
                    <a:gd name="connsiteY3" fmla="*/ 16041 h 52687"/>
                    <a:gd name="connsiteX4" fmla="*/ 13953 w 38461"/>
                    <a:gd name="connsiteY4" fmla="*/ 16041 h 52687"/>
                    <a:gd name="connsiteX5" fmla="*/ 12558 w 38461"/>
                    <a:gd name="connsiteY5" fmla="*/ 23767 h 52687"/>
                    <a:gd name="connsiteX6" fmla="*/ 6777 w 38461"/>
                    <a:gd name="connsiteY6" fmla="*/ 31492 h 52687"/>
                    <a:gd name="connsiteX7" fmla="*/ 6777 w 38461"/>
                    <a:gd name="connsiteY7" fmla="*/ 41396 h 52687"/>
                    <a:gd name="connsiteX8" fmla="*/ 3189 w 38461"/>
                    <a:gd name="connsiteY8" fmla="*/ 44170 h 52687"/>
                    <a:gd name="connsiteX9" fmla="*/ 0 w 38461"/>
                    <a:gd name="connsiteY9" fmla="*/ 47735 h 52687"/>
                    <a:gd name="connsiteX10" fmla="*/ 6179 w 38461"/>
                    <a:gd name="connsiteY10" fmla="*/ 49122 h 52687"/>
                    <a:gd name="connsiteX11" fmla="*/ 15946 w 38461"/>
                    <a:gd name="connsiteY11" fmla="*/ 51301 h 52687"/>
                    <a:gd name="connsiteX12" fmla="*/ 22125 w 38461"/>
                    <a:gd name="connsiteY12" fmla="*/ 52687 h 52687"/>
                    <a:gd name="connsiteX13" fmla="*/ 21727 w 38461"/>
                    <a:gd name="connsiteY13" fmla="*/ 43179 h 52687"/>
                    <a:gd name="connsiteX14" fmla="*/ 16743 w 38461"/>
                    <a:gd name="connsiteY14" fmla="*/ 41396 h 52687"/>
                    <a:gd name="connsiteX15" fmla="*/ 15547 w 38461"/>
                    <a:gd name="connsiteY15" fmla="*/ 40406 h 52687"/>
                    <a:gd name="connsiteX16" fmla="*/ 15149 w 38461"/>
                    <a:gd name="connsiteY16" fmla="*/ 40208 h 52687"/>
                    <a:gd name="connsiteX17" fmla="*/ 18936 w 38461"/>
                    <a:gd name="connsiteY17" fmla="*/ 34265 h 52687"/>
                    <a:gd name="connsiteX18" fmla="*/ 20331 w 38461"/>
                    <a:gd name="connsiteY18" fmla="*/ 29907 h 52687"/>
                    <a:gd name="connsiteX19" fmla="*/ 30497 w 38461"/>
                    <a:gd name="connsiteY19" fmla="*/ 23370 h 52687"/>
                    <a:gd name="connsiteX20" fmla="*/ 31294 w 38461"/>
                    <a:gd name="connsiteY20" fmla="*/ 16041 h 52687"/>
                    <a:gd name="connsiteX21" fmla="*/ 37473 w 38461"/>
                    <a:gd name="connsiteY21" fmla="*/ 9702 h 52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38461" h="52687">
                      <a:moveTo>
                        <a:pt x="37473" y="9702"/>
                      </a:moveTo>
                      <a:cubicBezTo>
                        <a:pt x="39865" y="5344"/>
                        <a:pt x="37673" y="1581"/>
                        <a:pt x="33487" y="590"/>
                      </a:cubicBezTo>
                      <a:cubicBezTo>
                        <a:pt x="24517" y="-1589"/>
                        <a:pt x="18139" y="2373"/>
                        <a:pt x="14551" y="10693"/>
                      </a:cubicBezTo>
                      <a:cubicBezTo>
                        <a:pt x="13753" y="12674"/>
                        <a:pt x="13554" y="14456"/>
                        <a:pt x="14152" y="16041"/>
                      </a:cubicBezTo>
                      <a:lnTo>
                        <a:pt x="13953" y="16041"/>
                      </a:lnTo>
                      <a:cubicBezTo>
                        <a:pt x="11960" y="18616"/>
                        <a:pt x="11760" y="21191"/>
                        <a:pt x="12558" y="23767"/>
                      </a:cubicBezTo>
                      <a:cubicBezTo>
                        <a:pt x="10564" y="24955"/>
                        <a:pt x="8571" y="27530"/>
                        <a:pt x="6777" y="31492"/>
                      </a:cubicBezTo>
                      <a:cubicBezTo>
                        <a:pt x="4584" y="36444"/>
                        <a:pt x="4983" y="39614"/>
                        <a:pt x="6777" y="41396"/>
                      </a:cubicBezTo>
                      <a:cubicBezTo>
                        <a:pt x="5581" y="42189"/>
                        <a:pt x="4385" y="43179"/>
                        <a:pt x="3189" y="44170"/>
                      </a:cubicBezTo>
                      <a:cubicBezTo>
                        <a:pt x="1993" y="45358"/>
                        <a:pt x="997" y="46547"/>
                        <a:pt x="0" y="47735"/>
                      </a:cubicBezTo>
                      <a:cubicBezTo>
                        <a:pt x="1993" y="48131"/>
                        <a:pt x="4186" y="48726"/>
                        <a:pt x="6179" y="49122"/>
                      </a:cubicBezTo>
                      <a:cubicBezTo>
                        <a:pt x="9368" y="49914"/>
                        <a:pt x="12558" y="50508"/>
                        <a:pt x="15946" y="51301"/>
                      </a:cubicBezTo>
                      <a:cubicBezTo>
                        <a:pt x="17939" y="51697"/>
                        <a:pt x="20132" y="52291"/>
                        <a:pt x="22125" y="52687"/>
                      </a:cubicBezTo>
                      <a:cubicBezTo>
                        <a:pt x="24118" y="49320"/>
                        <a:pt x="24318" y="45953"/>
                        <a:pt x="21727" y="43179"/>
                      </a:cubicBezTo>
                      <a:cubicBezTo>
                        <a:pt x="20531" y="41793"/>
                        <a:pt x="18737" y="41198"/>
                        <a:pt x="16743" y="41396"/>
                      </a:cubicBezTo>
                      <a:cubicBezTo>
                        <a:pt x="16345" y="41000"/>
                        <a:pt x="16145" y="40604"/>
                        <a:pt x="15547" y="40406"/>
                      </a:cubicBezTo>
                      <a:cubicBezTo>
                        <a:pt x="15348" y="40406"/>
                        <a:pt x="15348" y="40208"/>
                        <a:pt x="15149" y="40208"/>
                      </a:cubicBezTo>
                      <a:cubicBezTo>
                        <a:pt x="16345" y="38821"/>
                        <a:pt x="17740" y="36840"/>
                        <a:pt x="18936" y="34265"/>
                      </a:cubicBezTo>
                      <a:cubicBezTo>
                        <a:pt x="19534" y="32680"/>
                        <a:pt x="20132" y="31294"/>
                        <a:pt x="20331" y="29907"/>
                      </a:cubicBezTo>
                      <a:cubicBezTo>
                        <a:pt x="24517" y="29907"/>
                        <a:pt x="27906" y="27134"/>
                        <a:pt x="30497" y="23370"/>
                      </a:cubicBezTo>
                      <a:cubicBezTo>
                        <a:pt x="32091" y="20993"/>
                        <a:pt x="32490" y="18220"/>
                        <a:pt x="31294" y="16041"/>
                      </a:cubicBezTo>
                      <a:cubicBezTo>
                        <a:pt x="34085" y="14456"/>
                        <a:pt x="36078" y="12476"/>
                        <a:pt x="37473" y="97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39" name="Freeform 3248">
                  <a:extLst>
                    <a:ext uri="{FF2B5EF4-FFF2-40B4-BE49-F238E27FC236}">
                      <a16:creationId xmlns:a16="http://schemas.microsoft.com/office/drawing/2014/main" id="{5ED99D91-95A9-A2A5-68E9-55BD02CF5E42}"/>
                    </a:ext>
                  </a:extLst>
                </p:cNvPr>
                <p:cNvSpPr/>
                <p:nvPr/>
              </p:nvSpPr>
              <p:spPr>
                <a:xfrm>
                  <a:off x="826570" y="5676832"/>
                  <a:ext cx="17192" cy="16596"/>
                </a:xfrm>
                <a:custGeom>
                  <a:avLst/>
                  <a:gdLst>
                    <a:gd name="connsiteX0" fmla="*/ 1607 w 17192"/>
                    <a:gd name="connsiteY0" fmla="*/ 12866 h 16596"/>
                    <a:gd name="connsiteX1" fmla="*/ 14164 w 17192"/>
                    <a:gd name="connsiteY1" fmla="*/ 14253 h 16596"/>
                    <a:gd name="connsiteX2" fmla="*/ 15560 w 17192"/>
                    <a:gd name="connsiteY2" fmla="*/ 3754 h 16596"/>
                    <a:gd name="connsiteX3" fmla="*/ 3002 w 17192"/>
                    <a:gd name="connsiteY3" fmla="*/ 2367 h 16596"/>
                    <a:gd name="connsiteX4" fmla="*/ 1607 w 17192"/>
                    <a:gd name="connsiteY4" fmla="*/ 12866 h 165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92" h="16596">
                      <a:moveTo>
                        <a:pt x="1607" y="12866"/>
                      </a:moveTo>
                      <a:cubicBezTo>
                        <a:pt x="4796" y="17026"/>
                        <a:pt x="9181" y="18016"/>
                        <a:pt x="14164" y="14253"/>
                      </a:cubicBezTo>
                      <a:cubicBezTo>
                        <a:pt x="17354" y="10885"/>
                        <a:pt x="18350" y="7121"/>
                        <a:pt x="15560" y="3754"/>
                      </a:cubicBezTo>
                      <a:cubicBezTo>
                        <a:pt x="12370" y="-208"/>
                        <a:pt x="7587" y="-1595"/>
                        <a:pt x="3002" y="2367"/>
                      </a:cubicBezTo>
                      <a:cubicBezTo>
                        <a:pt x="-386" y="5141"/>
                        <a:pt x="-984" y="9498"/>
                        <a:pt x="1607" y="128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40" name="Freeform 3249">
                  <a:extLst>
                    <a:ext uri="{FF2B5EF4-FFF2-40B4-BE49-F238E27FC236}">
                      <a16:creationId xmlns:a16="http://schemas.microsoft.com/office/drawing/2014/main" id="{6D57F2F3-B652-00CD-F286-8B74C4C0F7B2}"/>
                    </a:ext>
                  </a:extLst>
                </p:cNvPr>
                <p:cNvSpPr/>
                <p:nvPr/>
              </p:nvSpPr>
              <p:spPr>
                <a:xfrm>
                  <a:off x="774474" y="5673810"/>
                  <a:ext cx="29911" cy="30012"/>
                </a:xfrm>
                <a:custGeom>
                  <a:avLst/>
                  <a:gdLst>
                    <a:gd name="connsiteX0" fmla="*/ 4270 w 29911"/>
                    <a:gd name="connsiteY0" fmla="*/ 28764 h 30012"/>
                    <a:gd name="connsiteX1" fmla="*/ 17426 w 29911"/>
                    <a:gd name="connsiteY1" fmla="*/ 26387 h 30012"/>
                    <a:gd name="connsiteX2" fmla="*/ 18422 w 29911"/>
                    <a:gd name="connsiteY2" fmla="*/ 24406 h 30012"/>
                    <a:gd name="connsiteX3" fmla="*/ 26395 w 29911"/>
                    <a:gd name="connsiteY3" fmla="*/ 17671 h 30012"/>
                    <a:gd name="connsiteX4" fmla="*/ 26595 w 29911"/>
                    <a:gd name="connsiteY4" fmla="*/ 16878 h 30012"/>
                    <a:gd name="connsiteX5" fmla="*/ 29784 w 29911"/>
                    <a:gd name="connsiteY5" fmla="*/ 4597 h 30012"/>
                    <a:gd name="connsiteX6" fmla="*/ 20416 w 29911"/>
                    <a:gd name="connsiteY6" fmla="*/ 3606 h 30012"/>
                    <a:gd name="connsiteX7" fmla="*/ 18821 w 29911"/>
                    <a:gd name="connsiteY7" fmla="*/ 1229 h 30012"/>
                    <a:gd name="connsiteX8" fmla="*/ 8456 w 29911"/>
                    <a:gd name="connsiteY8" fmla="*/ 3012 h 30012"/>
                    <a:gd name="connsiteX9" fmla="*/ 7260 w 29911"/>
                    <a:gd name="connsiteY9" fmla="*/ 14501 h 30012"/>
                    <a:gd name="connsiteX10" fmla="*/ 1081 w 29911"/>
                    <a:gd name="connsiteY10" fmla="*/ 19454 h 30012"/>
                    <a:gd name="connsiteX11" fmla="*/ 4270 w 29911"/>
                    <a:gd name="connsiteY11" fmla="*/ 28764 h 300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9911" h="30012">
                      <a:moveTo>
                        <a:pt x="4270" y="28764"/>
                      </a:moveTo>
                      <a:cubicBezTo>
                        <a:pt x="9054" y="30546"/>
                        <a:pt x="13638" y="30943"/>
                        <a:pt x="17426" y="26387"/>
                      </a:cubicBezTo>
                      <a:cubicBezTo>
                        <a:pt x="17824" y="25792"/>
                        <a:pt x="18223" y="25000"/>
                        <a:pt x="18422" y="24406"/>
                      </a:cubicBezTo>
                      <a:cubicBezTo>
                        <a:pt x="21013" y="24010"/>
                        <a:pt x="23804" y="22029"/>
                        <a:pt x="26395" y="17671"/>
                      </a:cubicBezTo>
                      <a:cubicBezTo>
                        <a:pt x="26395" y="17473"/>
                        <a:pt x="26595" y="17076"/>
                        <a:pt x="26595" y="16878"/>
                      </a:cubicBezTo>
                      <a:cubicBezTo>
                        <a:pt x="29784" y="12521"/>
                        <a:pt x="30182" y="8361"/>
                        <a:pt x="29784" y="4597"/>
                      </a:cubicBezTo>
                      <a:cubicBezTo>
                        <a:pt x="26794" y="2814"/>
                        <a:pt x="23605" y="2418"/>
                        <a:pt x="20416" y="3606"/>
                      </a:cubicBezTo>
                      <a:cubicBezTo>
                        <a:pt x="20017" y="2814"/>
                        <a:pt x="19419" y="2022"/>
                        <a:pt x="18821" y="1229"/>
                      </a:cubicBezTo>
                      <a:cubicBezTo>
                        <a:pt x="15034" y="-950"/>
                        <a:pt x="11246" y="-157"/>
                        <a:pt x="8456" y="3012"/>
                      </a:cubicBezTo>
                      <a:cubicBezTo>
                        <a:pt x="5267" y="6776"/>
                        <a:pt x="4469" y="10936"/>
                        <a:pt x="7260" y="14501"/>
                      </a:cubicBezTo>
                      <a:cubicBezTo>
                        <a:pt x="4868" y="15096"/>
                        <a:pt x="2675" y="16680"/>
                        <a:pt x="1081" y="19454"/>
                      </a:cubicBezTo>
                      <a:cubicBezTo>
                        <a:pt x="-912" y="23019"/>
                        <a:pt x="-314" y="27179"/>
                        <a:pt x="4270" y="287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41" name="Freeform 3250">
                  <a:extLst>
                    <a:ext uri="{FF2B5EF4-FFF2-40B4-BE49-F238E27FC236}">
                      <a16:creationId xmlns:a16="http://schemas.microsoft.com/office/drawing/2014/main" id="{5F80B826-02EC-C5C1-FC23-787D32F9EA64}"/>
                    </a:ext>
                  </a:extLst>
                </p:cNvPr>
                <p:cNvSpPr/>
                <p:nvPr/>
              </p:nvSpPr>
              <p:spPr>
                <a:xfrm>
                  <a:off x="1229002" y="6053309"/>
                  <a:ext cx="18424" cy="18751"/>
                </a:xfrm>
                <a:custGeom>
                  <a:avLst/>
                  <a:gdLst>
                    <a:gd name="connsiteX0" fmla="*/ 13575 w 18424"/>
                    <a:gd name="connsiteY0" fmla="*/ 277 h 18751"/>
                    <a:gd name="connsiteX1" fmla="*/ 420 w 18424"/>
                    <a:gd name="connsiteY1" fmla="*/ 8993 h 18751"/>
                    <a:gd name="connsiteX2" fmla="*/ 5403 w 18424"/>
                    <a:gd name="connsiteY2" fmla="*/ 18501 h 18751"/>
                    <a:gd name="connsiteX3" fmla="*/ 17960 w 18424"/>
                    <a:gd name="connsiteY3" fmla="*/ 9389 h 18751"/>
                    <a:gd name="connsiteX4" fmla="*/ 13575 w 18424"/>
                    <a:gd name="connsiteY4" fmla="*/ 277 h 187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424" h="18751">
                      <a:moveTo>
                        <a:pt x="13575" y="277"/>
                      </a:moveTo>
                      <a:cubicBezTo>
                        <a:pt x="6798" y="-1110"/>
                        <a:pt x="2413" y="2852"/>
                        <a:pt x="420" y="8993"/>
                      </a:cubicBezTo>
                      <a:cubicBezTo>
                        <a:pt x="-976" y="13153"/>
                        <a:pt x="1217" y="16520"/>
                        <a:pt x="5403" y="18501"/>
                      </a:cubicBezTo>
                      <a:cubicBezTo>
                        <a:pt x="12379" y="19888"/>
                        <a:pt x="15967" y="15332"/>
                        <a:pt x="17960" y="9389"/>
                      </a:cubicBezTo>
                      <a:cubicBezTo>
                        <a:pt x="19156" y="5229"/>
                        <a:pt x="18160" y="1267"/>
                        <a:pt x="13575" y="27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42" name="Freeform 3251">
                  <a:extLst>
                    <a:ext uri="{FF2B5EF4-FFF2-40B4-BE49-F238E27FC236}">
                      <a16:creationId xmlns:a16="http://schemas.microsoft.com/office/drawing/2014/main" id="{41185468-2697-8A04-0786-D2507EA0123B}"/>
                    </a:ext>
                  </a:extLst>
                </p:cNvPr>
                <p:cNvSpPr/>
                <p:nvPr/>
              </p:nvSpPr>
              <p:spPr>
                <a:xfrm>
                  <a:off x="768399" y="5790205"/>
                  <a:ext cx="17570" cy="18493"/>
                </a:xfrm>
                <a:custGeom>
                  <a:avLst/>
                  <a:gdLst>
                    <a:gd name="connsiteX0" fmla="*/ 4166 w 17570"/>
                    <a:gd name="connsiteY0" fmla="*/ 2895 h 18493"/>
                    <a:gd name="connsiteX1" fmla="*/ 2173 w 17570"/>
                    <a:gd name="connsiteY1" fmla="*/ 15771 h 18493"/>
                    <a:gd name="connsiteX2" fmla="*/ 14332 w 17570"/>
                    <a:gd name="connsiteY2" fmla="*/ 15375 h 18493"/>
                    <a:gd name="connsiteX3" fmla="*/ 14531 w 17570"/>
                    <a:gd name="connsiteY3" fmla="*/ 1905 h 18493"/>
                    <a:gd name="connsiteX4" fmla="*/ 4166 w 17570"/>
                    <a:gd name="connsiteY4" fmla="*/ 2895 h 18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570" h="18493">
                      <a:moveTo>
                        <a:pt x="4166" y="2895"/>
                      </a:moveTo>
                      <a:cubicBezTo>
                        <a:pt x="180" y="6461"/>
                        <a:pt x="-1814" y="11413"/>
                        <a:pt x="2173" y="15771"/>
                      </a:cubicBezTo>
                      <a:cubicBezTo>
                        <a:pt x="6160" y="19931"/>
                        <a:pt x="10943" y="18940"/>
                        <a:pt x="14332" y="15375"/>
                      </a:cubicBezTo>
                      <a:cubicBezTo>
                        <a:pt x="18717" y="10224"/>
                        <a:pt x="18518" y="5669"/>
                        <a:pt x="14531" y="1905"/>
                      </a:cubicBezTo>
                      <a:cubicBezTo>
                        <a:pt x="11143" y="-1463"/>
                        <a:pt x="7156" y="122"/>
                        <a:pt x="4166" y="28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43" name="Freeform 3252">
                  <a:extLst>
                    <a:ext uri="{FF2B5EF4-FFF2-40B4-BE49-F238E27FC236}">
                      <a16:creationId xmlns:a16="http://schemas.microsoft.com/office/drawing/2014/main" id="{33655C0F-3405-E32D-D748-B712F4EB34CB}"/>
                    </a:ext>
                  </a:extLst>
                </p:cNvPr>
                <p:cNvSpPr/>
                <p:nvPr/>
              </p:nvSpPr>
              <p:spPr>
                <a:xfrm>
                  <a:off x="458691" y="5436848"/>
                  <a:ext cx="48194" cy="40250"/>
                </a:xfrm>
                <a:custGeom>
                  <a:avLst/>
                  <a:gdLst>
                    <a:gd name="connsiteX0" fmla="*/ 7509 w 48194"/>
                    <a:gd name="connsiteY0" fmla="*/ 38321 h 40250"/>
                    <a:gd name="connsiteX1" fmla="*/ 29634 w 48194"/>
                    <a:gd name="connsiteY1" fmla="*/ 36340 h 40250"/>
                    <a:gd name="connsiteX2" fmla="*/ 32225 w 48194"/>
                    <a:gd name="connsiteY2" fmla="*/ 32576 h 40250"/>
                    <a:gd name="connsiteX3" fmla="*/ 43188 w 48194"/>
                    <a:gd name="connsiteY3" fmla="*/ 33765 h 40250"/>
                    <a:gd name="connsiteX4" fmla="*/ 46776 w 48194"/>
                    <a:gd name="connsiteY4" fmla="*/ 22077 h 40250"/>
                    <a:gd name="connsiteX5" fmla="*/ 36611 w 48194"/>
                    <a:gd name="connsiteY5" fmla="*/ 19502 h 40250"/>
                    <a:gd name="connsiteX6" fmla="*/ 34817 w 48194"/>
                    <a:gd name="connsiteY6" fmla="*/ 20493 h 40250"/>
                    <a:gd name="connsiteX7" fmla="*/ 37607 w 48194"/>
                    <a:gd name="connsiteY7" fmla="*/ 12767 h 40250"/>
                    <a:gd name="connsiteX8" fmla="*/ 23256 w 48194"/>
                    <a:gd name="connsiteY8" fmla="*/ 8607 h 40250"/>
                    <a:gd name="connsiteX9" fmla="*/ 23056 w 48194"/>
                    <a:gd name="connsiteY9" fmla="*/ 8607 h 40250"/>
                    <a:gd name="connsiteX10" fmla="*/ 20864 w 48194"/>
                    <a:gd name="connsiteY10" fmla="*/ 2269 h 40250"/>
                    <a:gd name="connsiteX11" fmla="*/ 7708 w 48194"/>
                    <a:gd name="connsiteY11" fmla="*/ 3853 h 40250"/>
                    <a:gd name="connsiteX12" fmla="*/ 7310 w 48194"/>
                    <a:gd name="connsiteY12" fmla="*/ 14550 h 40250"/>
                    <a:gd name="connsiteX13" fmla="*/ 7509 w 48194"/>
                    <a:gd name="connsiteY13" fmla="*/ 14550 h 40250"/>
                    <a:gd name="connsiteX14" fmla="*/ 5914 w 48194"/>
                    <a:gd name="connsiteY14" fmla="*/ 15342 h 40250"/>
                    <a:gd name="connsiteX15" fmla="*/ 931 w 48194"/>
                    <a:gd name="connsiteY15" fmla="*/ 27624 h 40250"/>
                    <a:gd name="connsiteX16" fmla="*/ 6114 w 48194"/>
                    <a:gd name="connsiteY16" fmla="*/ 31586 h 40250"/>
                    <a:gd name="connsiteX17" fmla="*/ 6114 w 48194"/>
                    <a:gd name="connsiteY17" fmla="*/ 32576 h 40250"/>
                    <a:gd name="connsiteX18" fmla="*/ 7509 w 48194"/>
                    <a:gd name="connsiteY18" fmla="*/ 38321 h 40250"/>
                    <a:gd name="connsiteX19" fmla="*/ 32823 w 48194"/>
                    <a:gd name="connsiteY19" fmla="*/ 21879 h 40250"/>
                    <a:gd name="connsiteX20" fmla="*/ 30232 w 48194"/>
                    <a:gd name="connsiteY20" fmla="*/ 26633 h 40250"/>
                    <a:gd name="connsiteX21" fmla="*/ 29834 w 48194"/>
                    <a:gd name="connsiteY21" fmla="*/ 26237 h 40250"/>
                    <a:gd name="connsiteX22" fmla="*/ 28438 w 48194"/>
                    <a:gd name="connsiteY22" fmla="*/ 25247 h 40250"/>
                    <a:gd name="connsiteX23" fmla="*/ 28837 w 48194"/>
                    <a:gd name="connsiteY23" fmla="*/ 23860 h 40250"/>
                    <a:gd name="connsiteX24" fmla="*/ 29236 w 48194"/>
                    <a:gd name="connsiteY24" fmla="*/ 23662 h 40250"/>
                    <a:gd name="connsiteX25" fmla="*/ 32823 w 48194"/>
                    <a:gd name="connsiteY25" fmla="*/ 21879 h 402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48194" h="40250">
                      <a:moveTo>
                        <a:pt x="7509" y="38321"/>
                      </a:moveTo>
                      <a:cubicBezTo>
                        <a:pt x="14884" y="40896"/>
                        <a:pt x="22658" y="41490"/>
                        <a:pt x="29634" y="36340"/>
                      </a:cubicBezTo>
                      <a:cubicBezTo>
                        <a:pt x="31229" y="35151"/>
                        <a:pt x="31827" y="33963"/>
                        <a:pt x="32225" y="32576"/>
                      </a:cubicBezTo>
                      <a:cubicBezTo>
                        <a:pt x="34817" y="35944"/>
                        <a:pt x="39003" y="35151"/>
                        <a:pt x="43188" y="33765"/>
                      </a:cubicBezTo>
                      <a:cubicBezTo>
                        <a:pt x="48172" y="30991"/>
                        <a:pt x="49567" y="26633"/>
                        <a:pt x="46776" y="22077"/>
                      </a:cubicBezTo>
                      <a:cubicBezTo>
                        <a:pt x="44783" y="18908"/>
                        <a:pt x="40398" y="17719"/>
                        <a:pt x="36611" y="19502"/>
                      </a:cubicBezTo>
                      <a:cubicBezTo>
                        <a:pt x="36013" y="19898"/>
                        <a:pt x="35415" y="20097"/>
                        <a:pt x="34817" y="20493"/>
                      </a:cubicBezTo>
                      <a:cubicBezTo>
                        <a:pt x="37408" y="18116"/>
                        <a:pt x="38604" y="15540"/>
                        <a:pt x="37607" y="12767"/>
                      </a:cubicBezTo>
                      <a:cubicBezTo>
                        <a:pt x="36013" y="7815"/>
                        <a:pt x="30232" y="6626"/>
                        <a:pt x="23256" y="8607"/>
                      </a:cubicBezTo>
                      <a:cubicBezTo>
                        <a:pt x="23256" y="8607"/>
                        <a:pt x="23056" y="8607"/>
                        <a:pt x="23056" y="8607"/>
                      </a:cubicBezTo>
                      <a:cubicBezTo>
                        <a:pt x="23654" y="6428"/>
                        <a:pt x="22857" y="4051"/>
                        <a:pt x="20864" y="2269"/>
                      </a:cubicBezTo>
                      <a:cubicBezTo>
                        <a:pt x="16279" y="-1891"/>
                        <a:pt x="11496" y="288"/>
                        <a:pt x="7708" y="3853"/>
                      </a:cubicBezTo>
                      <a:cubicBezTo>
                        <a:pt x="4519" y="6825"/>
                        <a:pt x="4519" y="10786"/>
                        <a:pt x="7310" y="14550"/>
                      </a:cubicBezTo>
                      <a:lnTo>
                        <a:pt x="7509" y="14550"/>
                      </a:lnTo>
                      <a:cubicBezTo>
                        <a:pt x="6911" y="14748"/>
                        <a:pt x="6512" y="14946"/>
                        <a:pt x="5914" y="15342"/>
                      </a:cubicBezTo>
                      <a:cubicBezTo>
                        <a:pt x="1529" y="18116"/>
                        <a:pt x="-1660" y="22672"/>
                        <a:pt x="931" y="27624"/>
                      </a:cubicBezTo>
                      <a:cubicBezTo>
                        <a:pt x="2327" y="30397"/>
                        <a:pt x="4120" y="31388"/>
                        <a:pt x="6114" y="31586"/>
                      </a:cubicBezTo>
                      <a:cubicBezTo>
                        <a:pt x="6114" y="31982"/>
                        <a:pt x="6114" y="32180"/>
                        <a:pt x="6114" y="32576"/>
                      </a:cubicBezTo>
                      <a:cubicBezTo>
                        <a:pt x="5914" y="34359"/>
                        <a:pt x="6313" y="36340"/>
                        <a:pt x="7509" y="38321"/>
                      </a:cubicBezTo>
                      <a:close/>
                      <a:moveTo>
                        <a:pt x="32823" y="21879"/>
                      </a:moveTo>
                      <a:cubicBezTo>
                        <a:pt x="31428" y="23266"/>
                        <a:pt x="30432" y="24851"/>
                        <a:pt x="30232" y="26633"/>
                      </a:cubicBezTo>
                      <a:lnTo>
                        <a:pt x="29834" y="26237"/>
                      </a:lnTo>
                      <a:cubicBezTo>
                        <a:pt x="29435" y="25841"/>
                        <a:pt x="28837" y="25445"/>
                        <a:pt x="28438" y="25247"/>
                      </a:cubicBezTo>
                      <a:cubicBezTo>
                        <a:pt x="28638" y="24851"/>
                        <a:pt x="28837" y="24256"/>
                        <a:pt x="28837" y="23860"/>
                      </a:cubicBezTo>
                      <a:cubicBezTo>
                        <a:pt x="29036" y="23860"/>
                        <a:pt x="29236" y="23662"/>
                        <a:pt x="29236" y="23662"/>
                      </a:cubicBezTo>
                      <a:cubicBezTo>
                        <a:pt x="30830" y="23266"/>
                        <a:pt x="31827" y="22672"/>
                        <a:pt x="32823" y="218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44" name="Freeform 3253">
                  <a:extLst>
                    <a:ext uri="{FF2B5EF4-FFF2-40B4-BE49-F238E27FC236}">
                      <a16:creationId xmlns:a16="http://schemas.microsoft.com/office/drawing/2014/main" id="{3287A282-7048-C70C-E2E1-F313BF15E9E6}"/>
                    </a:ext>
                  </a:extLst>
                </p:cNvPr>
                <p:cNvSpPr/>
                <p:nvPr/>
              </p:nvSpPr>
              <p:spPr>
                <a:xfrm>
                  <a:off x="976875" y="6047185"/>
                  <a:ext cx="30485" cy="46811"/>
                </a:xfrm>
                <a:custGeom>
                  <a:avLst/>
                  <a:gdLst>
                    <a:gd name="connsiteX0" fmla="*/ 23321 w 30485"/>
                    <a:gd name="connsiteY0" fmla="*/ 30172 h 46811"/>
                    <a:gd name="connsiteX1" fmla="*/ 17939 w 30485"/>
                    <a:gd name="connsiteY1" fmla="*/ 16900 h 46811"/>
                    <a:gd name="connsiteX2" fmla="*/ 15348 w 30485"/>
                    <a:gd name="connsiteY2" fmla="*/ 16504 h 46811"/>
                    <a:gd name="connsiteX3" fmla="*/ 15348 w 30485"/>
                    <a:gd name="connsiteY3" fmla="*/ 16504 h 46811"/>
                    <a:gd name="connsiteX4" fmla="*/ 16345 w 30485"/>
                    <a:gd name="connsiteY4" fmla="*/ 13532 h 46811"/>
                    <a:gd name="connsiteX5" fmla="*/ 16743 w 30485"/>
                    <a:gd name="connsiteY5" fmla="*/ 12938 h 46811"/>
                    <a:gd name="connsiteX6" fmla="*/ 17939 w 30485"/>
                    <a:gd name="connsiteY6" fmla="*/ 458 h 46811"/>
                    <a:gd name="connsiteX7" fmla="*/ 5382 w 30485"/>
                    <a:gd name="connsiteY7" fmla="*/ 7391 h 46811"/>
                    <a:gd name="connsiteX8" fmla="*/ 3588 w 30485"/>
                    <a:gd name="connsiteY8" fmla="*/ 10165 h 46811"/>
                    <a:gd name="connsiteX9" fmla="*/ 2392 w 30485"/>
                    <a:gd name="connsiteY9" fmla="*/ 20267 h 46811"/>
                    <a:gd name="connsiteX10" fmla="*/ 5780 w 30485"/>
                    <a:gd name="connsiteY10" fmla="*/ 21258 h 46811"/>
                    <a:gd name="connsiteX11" fmla="*/ 1595 w 30485"/>
                    <a:gd name="connsiteY11" fmla="*/ 29181 h 46811"/>
                    <a:gd name="connsiteX12" fmla="*/ 0 w 30485"/>
                    <a:gd name="connsiteY12" fmla="*/ 36709 h 46811"/>
                    <a:gd name="connsiteX13" fmla="*/ 7774 w 30485"/>
                    <a:gd name="connsiteY13" fmla="*/ 40274 h 46811"/>
                    <a:gd name="connsiteX14" fmla="*/ 10963 w 30485"/>
                    <a:gd name="connsiteY14" fmla="*/ 40076 h 46811"/>
                    <a:gd name="connsiteX15" fmla="*/ 10963 w 30485"/>
                    <a:gd name="connsiteY15" fmla="*/ 41661 h 46811"/>
                    <a:gd name="connsiteX16" fmla="*/ 22524 w 30485"/>
                    <a:gd name="connsiteY16" fmla="*/ 46811 h 46811"/>
                    <a:gd name="connsiteX17" fmla="*/ 28105 w 30485"/>
                    <a:gd name="connsiteY17" fmla="*/ 42057 h 46811"/>
                    <a:gd name="connsiteX18" fmla="*/ 28304 w 30485"/>
                    <a:gd name="connsiteY18" fmla="*/ 31558 h 46811"/>
                    <a:gd name="connsiteX19" fmla="*/ 23321 w 30485"/>
                    <a:gd name="connsiteY19" fmla="*/ 30172 h 468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30485" h="46811">
                      <a:moveTo>
                        <a:pt x="23321" y="30172"/>
                      </a:moveTo>
                      <a:cubicBezTo>
                        <a:pt x="25713" y="23437"/>
                        <a:pt x="21926" y="19673"/>
                        <a:pt x="17939" y="16900"/>
                      </a:cubicBezTo>
                      <a:cubicBezTo>
                        <a:pt x="17142" y="16702"/>
                        <a:pt x="16145" y="16504"/>
                        <a:pt x="15348" y="16504"/>
                      </a:cubicBezTo>
                      <a:cubicBezTo>
                        <a:pt x="15348" y="16504"/>
                        <a:pt x="15348" y="16504"/>
                        <a:pt x="15348" y="16504"/>
                      </a:cubicBezTo>
                      <a:cubicBezTo>
                        <a:pt x="15946" y="15513"/>
                        <a:pt x="16345" y="14523"/>
                        <a:pt x="16345" y="13532"/>
                      </a:cubicBezTo>
                      <a:cubicBezTo>
                        <a:pt x="16544" y="13334"/>
                        <a:pt x="16544" y="13136"/>
                        <a:pt x="16743" y="12938"/>
                      </a:cubicBezTo>
                      <a:cubicBezTo>
                        <a:pt x="20730" y="7391"/>
                        <a:pt x="19933" y="3232"/>
                        <a:pt x="17939" y="458"/>
                      </a:cubicBezTo>
                      <a:cubicBezTo>
                        <a:pt x="13953" y="-1126"/>
                        <a:pt x="9568" y="1449"/>
                        <a:pt x="5382" y="7391"/>
                      </a:cubicBezTo>
                      <a:cubicBezTo>
                        <a:pt x="4584" y="7986"/>
                        <a:pt x="3986" y="8976"/>
                        <a:pt x="3588" y="10165"/>
                      </a:cubicBezTo>
                      <a:cubicBezTo>
                        <a:pt x="997" y="14325"/>
                        <a:pt x="199" y="18683"/>
                        <a:pt x="2392" y="20267"/>
                      </a:cubicBezTo>
                      <a:cubicBezTo>
                        <a:pt x="3389" y="21060"/>
                        <a:pt x="4584" y="21456"/>
                        <a:pt x="5780" y="21258"/>
                      </a:cubicBezTo>
                      <a:cubicBezTo>
                        <a:pt x="4186" y="23239"/>
                        <a:pt x="2791" y="25814"/>
                        <a:pt x="1595" y="29181"/>
                      </a:cubicBezTo>
                      <a:cubicBezTo>
                        <a:pt x="598" y="31756"/>
                        <a:pt x="0" y="34530"/>
                        <a:pt x="0" y="36709"/>
                      </a:cubicBezTo>
                      <a:cubicBezTo>
                        <a:pt x="2591" y="37897"/>
                        <a:pt x="5182" y="39086"/>
                        <a:pt x="7774" y="40274"/>
                      </a:cubicBezTo>
                      <a:cubicBezTo>
                        <a:pt x="8770" y="40274"/>
                        <a:pt x="9966" y="40274"/>
                        <a:pt x="10963" y="40076"/>
                      </a:cubicBezTo>
                      <a:cubicBezTo>
                        <a:pt x="10963" y="40670"/>
                        <a:pt x="10963" y="41265"/>
                        <a:pt x="10963" y="41661"/>
                      </a:cubicBezTo>
                      <a:cubicBezTo>
                        <a:pt x="14750" y="43444"/>
                        <a:pt x="18737" y="45028"/>
                        <a:pt x="22524" y="46811"/>
                      </a:cubicBezTo>
                      <a:cubicBezTo>
                        <a:pt x="24517" y="45821"/>
                        <a:pt x="26510" y="44038"/>
                        <a:pt x="28105" y="42057"/>
                      </a:cubicBezTo>
                      <a:cubicBezTo>
                        <a:pt x="30497" y="39086"/>
                        <a:pt x="31892" y="35322"/>
                        <a:pt x="28304" y="31558"/>
                      </a:cubicBezTo>
                      <a:cubicBezTo>
                        <a:pt x="26909" y="30766"/>
                        <a:pt x="25115" y="30370"/>
                        <a:pt x="23321" y="301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45" name="Freeform 3254">
                  <a:extLst>
                    <a:ext uri="{FF2B5EF4-FFF2-40B4-BE49-F238E27FC236}">
                      <a16:creationId xmlns:a16="http://schemas.microsoft.com/office/drawing/2014/main" id="{E827CB34-FC45-D47D-4CA5-E2F016EECEB4}"/>
                    </a:ext>
                  </a:extLst>
                </p:cNvPr>
                <p:cNvSpPr/>
                <p:nvPr/>
              </p:nvSpPr>
              <p:spPr>
                <a:xfrm>
                  <a:off x="992371" y="5729903"/>
                  <a:ext cx="15121" cy="16756"/>
                </a:xfrm>
                <a:custGeom>
                  <a:avLst/>
                  <a:gdLst>
                    <a:gd name="connsiteX0" fmla="*/ 12609 w 15121"/>
                    <a:gd name="connsiteY0" fmla="*/ 13278 h 16756"/>
                    <a:gd name="connsiteX1" fmla="*/ 12808 w 15121"/>
                    <a:gd name="connsiteY1" fmla="*/ 1393 h 16756"/>
                    <a:gd name="connsiteX2" fmla="*/ 3240 w 15121"/>
                    <a:gd name="connsiteY2" fmla="*/ 3374 h 16756"/>
                    <a:gd name="connsiteX3" fmla="*/ 2244 w 15121"/>
                    <a:gd name="connsiteY3" fmla="*/ 15655 h 16756"/>
                    <a:gd name="connsiteX4" fmla="*/ 12609 w 15121"/>
                    <a:gd name="connsiteY4" fmla="*/ 13278 h 16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21" h="16756">
                      <a:moveTo>
                        <a:pt x="12609" y="13278"/>
                      </a:moveTo>
                      <a:cubicBezTo>
                        <a:pt x="15399" y="9515"/>
                        <a:pt x="16396" y="4760"/>
                        <a:pt x="12808" y="1393"/>
                      </a:cubicBezTo>
                      <a:cubicBezTo>
                        <a:pt x="10018" y="-1182"/>
                        <a:pt x="6031" y="6"/>
                        <a:pt x="3240" y="3374"/>
                      </a:cubicBezTo>
                      <a:cubicBezTo>
                        <a:pt x="-347" y="7336"/>
                        <a:pt x="-1344" y="12090"/>
                        <a:pt x="2244" y="15655"/>
                      </a:cubicBezTo>
                      <a:cubicBezTo>
                        <a:pt x="5034" y="18032"/>
                        <a:pt x="9021" y="16250"/>
                        <a:pt x="12609" y="132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46" name="Freeform 3255">
                  <a:extLst>
                    <a:ext uri="{FF2B5EF4-FFF2-40B4-BE49-F238E27FC236}">
                      <a16:creationId xmlns:a16="http://schemas.microsoft.com/office/drawing/2014/main" id="{8EA19B4A-1320-43AC-0634-A40663B53495}"/>
                    </a:ext>
                  </a:extLst>
                </p:cNvPr>
                <p:cNvSpPr/>
                <p:nvPr/>
              </p:nvSpPr>
              <p:spPr>
                <a:xfrm>
                  <a:off x="1050326" y="5970191"/>
                  <a:ext cx="28651" cy="23375"/>
                </a:xfrm>
                <a:custGeom>
                  <a:avLst/>
                  <a:gdLst>
                    <a:gd name="connsiteX0" fmla="*/ 2093 w 28651"/>
                    <a:gd name="connsiteY0" fmla="*/ 19809 h 23375"/>
                    <a:gd name="connsiteX1" fmla="*/ 9069 w 28651"/>
                    <a:gd name="connsiteY1" fmla="*/ 22780 h 23375"/>
                    <a:gd name="connsiteX2" fmla="*/ 9667 w 28651"/>
                    <a:gd name="connsiteY2" fmla="*/ 22384 h 23375"/>
                    <a:gd name="connsiteX3" fmla="*/ 19434 w 28651"/>
                    <a:gd name="connsiteY3" fmla="*/ 19611 h 23375"/>
                    <a:gd name="connsiteX4" fmla="*/ 28204 w 28651"/>
                    <a:gd name="connsiteY4" fmla="*/ 5150 h 23375"/>
                    <a:gd name="connsiteX5" fmla="*/ 16245 w 28651"/>
                    <a:gd name="connsiteY5" fmla="*/ 6141 h 23375"/>
                    <a:gd name="connsiteX6" fmla="*/ 16245 w 28651"/>
                    <a:gd name="connsiteY6" fmla="*/ 6141 h 23375"/>
                    <a:gd name="connsiteX7" fmla="*/ 16046 w 28651"/>
                    <a:gd name="connsiteY7" fmla="*/ 5150 h 23375"/>
                    <a:gd name="connsiteX8" fmla="*/ 13454 w 28651"/>
                    <a:gd name="connsiteY8" fmla="*/ 0 h 23375"/>
                    <a:gd name="connsiteX9" fmla="*/ 9069 w 28651"/>
                    <a:gd name="connsiteY9" fmla="*/ 594 h 23375"/>
                    <a:gd name="connsiteX10" fmla="*/ 2093 w 28651"/>
                    <a:gd name="connsiteY10" fmla="*/ 19809 h 23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8651" h="23375">
                      <a:moveTo>
                        <a:pt x="2093" y="19809"/>
                      </a:moveTo>
                      <a:cubicBezTo>
                        <a:pt x="3488" y="22582"/>
                        <a:pt x="6279" y="24365"/>
                        <a:pt x="9069" y="22780"/>
                      </a:cubicBezTo>
                      <a:cubicBezTo>
                        <a:pt x="9268" y="22582"/>
                        <a:pt x="9468" y="22582"/>
                        <a:pt x="9667" y="22384"/>
                      </a:cubicBezTo>
                      <a:cubicBezTo>
                        <a:pt x="12258" y="23374"/>
                        <a:pt x="15647" y="22186"/>
                        <a:pt x="19434" y="19611"/>
                      </a:cubicBezTo>
                      <a:cubicBezTo>
                        <a:pt x="25215" y="15451"/>
                        <a:pt x="30198" y="10301"/>
                        <a:pt x="28204" y="5150"/>
                      </a:cubicBezTo>
                      <a:cubicBezTo>
                        <a:pt x="26610" y="991"/>
                        <a:pt x="21228" y="2773"/>
                        <a:pt x="16245" y="6141"/>
                      </a:cubicBezTo>
                      <a:cubicBezTo>
                        <a:pt x="16245" y="6141"/>
                        <a:pt x="16245" y="6141"/>
                        <a:pt x="16245" y="6141"/>
                      </a:cubicBezTo>
                      <a:cubicBezTo>
                        <a:pt x="16245" y="5745"/>
                        <a:pt x="16046" y="5547"/>
                        <a:pt x="16046" y="5150"/>
                      </a:cubicBezTo>
                      <a:cubicBezTo>
                        <a:pt x="15647" y="3368"/>
                        <a:pt x="14252" y="1783"/>
                        <a:pt x="13454" y="0"/>
                      </a:cubicBezTo>
                      <a:lnTo>
                        <a:pt x="9069" y="594"/>
                      </a:lnTo>
                      <a:cubicBezTo>
                        <a:pt x="299" y="4754"/>
                        <a:pt x="-2292" y="11291"/>
                        <a:pt x="2093" y="198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47" name="Freeform 3256">
                  <a:extLst>
                    <a:ext uri="{FF2B5EF4-FFF2-40B4-BE49-F238E27FC236}">
                      <a16:creationId xmlns:a16="http://schemas.microsoft.com/office/drawing/2014/main" id="{635A02EC-6697-2E63-A393-CD3D6945AC35}"/>
                    </a:ext>
                  </a:extLst>
                </p:cNvPr>
                <p:cNvSpPr/>
                <p:nvPr/>
              </p:nvSpPr>
              <p:spPr>
                <a:xfrm>
                  <a:off x="1040793" y="5812447"/>
                  <a:ext cx="29996" cy="25644"/>
                </a:xfrm>
                <a:custGeom>
                  <a:avLst/>
                  <a:gdLst>
                    <a:gd name="connsiteX0" fmla="*/ 27373 w 29996"/>
                    <a:gd name="connsiteY0" fmla="*/ 1453 h 25644"/>
                    <a:gd name="connsiteX1" fmla="*/ 17208 w 29996"/>
                    <a:gd name="connsiteY1" fmla="*/ 2839 h 25644"/>
                    <a:gd name="connsiteX2" fmla="*/ 5049 w 29996"/>
                    <a:gd name="connsiteY2" fmla="*/ 6999 h 25644"/>
                    <a:gd name="connsiteX3" fmla="*/ 5248 w 29996"/>
                    <a:gd name="connsiteY3" fmla="*/ 23242 h 25644"/>
                    <a:gd name="connsiteX4" fmla="*/ 20397 w 29996"/>
                    <a:gd name="connsiteY4" fmla="*/ 21658 h 25644"/>
                    <a:gd name="connsiteX5" fmla="*/ 22390 w 29996"/>
                    <a:gd name="connsiteY5" fmla="*/ 17894 h 25644"/>
                    <a:gd name="connsiteX6" fmla="*/ 27174 w 29996"/>
                    <a:gd name="connsiteY6" fmla="*/ 13932 h 25644"/>
                    <a:gd name="connsiteX7" fmla="*/ 27373 w 29996"/>
                    <a:gd name="connsiteY7" fmla="*/ 1453 h 25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9996" h="25644">
                      <a:moveTo>
                        <a:pt x="27373" y="1453"/>
                      </a:moveTo>
                      <a:cubicBezTo>
                        <a:pt x="24184" y="-924"/>
                        <a:pt x="20197" y="-330"/>
                        <a:pt x="17208" y="2839"/>
                      </a:cubicBezTo>
                      <a:cubicBezTo>
                        <a:pt x="14218" y="1651"/>
                        <a:pt x="9035" y="3037"/>
                        <a:pt x="5049" y="6999"/>
                      </a:cubicBezTo>
                      <a:cubicBezTo>
                        <a:pt x="-3722" y="15715"/>
                        <a:pt x="663" y="19677"/>
                        <a:pt x="5248" y="23242"/>
                      </a:cubicBezTo>
                      <a:cubicBezTo>
                        <a:pt x="8637" y="25818"/>
                        <a:pt x="12822" y="27600"/>
                        <a:pt x="20397" y="21658"/>
                      </a:cubicBezTo>
                      <a:cubicBezTo>
                        <a:pt x="21194" y="20271"/>
                        <a:pt x="21991" y="19082"/>
                        <a:pt x="22390" y="17894"/>
                      </a:cubicBezTo>
                      <a:cubicBezTo>
                        <a:pt x="23985" y="17102"/>
                        <a:pt x="25579" y="15517"/>
                        <a:pt x="27174" y="13932"/>
                      </a:cubicBezTo>
                      <a:cubicBezTo>
                        <a:pt x="30164" y="9772"/>
                        <a:pt x="31559" y="4622"/>
                        <a:pt x="27373" y="14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48" name="Freeform 3257">
                  <a:extLst>
                    <a:ext uri="{FF2B5EF4-FFF2-40B4-BE49-F238E27FC236}">
                      <a16:creationId xmlns:a16="http://schemas.microsoft.com/office/drawing/2014/main" id="{2C7D7C24-455B-199E-7EF2-7F71CF94E238}"/>
                    </a:ext>
                  </a:extLst>
                </p:cNvPr>
                <p:cNvSpPr/>
                <p:nvPr/>
              </p:nvSpPr>
              <p:spPr>
                <a:xfrm>
                  <a:off x="733281" y="5537723"/>
                  <a:ext cx="19540" cy="17918"/>
                </a:xfrm>
                <a:custGeom>
                  <a:avLst/>
                  <a:gdLst>
                    <a:gd name="connsiteX0" fmla="*/ 1612 w 19540"/>
                    <a:gd name="connsiteY0" fmla="*/ 15888 h 17918"/>
                    <a:gd name="connsiteX1" fmla="*/ 14368 w 19540"/>
                    <a:gd name="connsiteY1" fmla="*/ 14106 h 17918"/>
                    <a:gd name="connsiteX2" fmla="*/ 17757 w 19540"/>
                    <a:gd name="connsiteY2" fmla="*/ 2022 h 17918"/>
                    <a:gd name="connsiteX3" fmla="*/ 4801 w 19540"/>
                    <a:gd name="connsiteY3" fmla="*/ 3409 h 17918"/>
                    <a:gd name="connsiteX4" fmla="*/ 1612 w 19540"/>
                    <a:gd name="connsiteY4" fmla="*/ 15888 h 179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540" h="17918">
                      <a:moveTo>
                        <a:pt x="1612" y="15888"/>
                      </a:moveTo>
                      <a:cubicBezTo>
                        <a:pt x="5000" y="19652"/>
                        <a:pt x="10183" y="17671"/>
                        <a:pt x="14368" y="14106"/>
                      </a:cubicBezTo>
                      <a:cubicBezTo>
                        <a:pt x="18355" y="10540"/>
                        <a:pt x="21744" y="5984"/>
                        <a:pt x="17757" y="2022"/>
                      </a:cubicBezTo>
                      <a:cubicBezTo>
                        <a:pt x="14368" y="-1543"/>
                        <a:pt x="8987" y="41"/>
                        <a:pt x="4801" y="3409"/>
                      </a:cubicBezTo>
                      <a:cubicBezTo>
                        <a:pt x="216" y="6776"/>
                        <a:pt x="-1578" y="12323"/>
                        <a:pt x="1612" y="158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49" name="Freeform 3258">
                  <a:extLst>
                    <a:ext uri="{FF2B5EF4-FFF2-40B4-BE49-F238E27FC236}">
                      <a16:creationId xmlns:a16="http://schemas.microsoft.com/office/drawing/2014/main" id="{1513AB96-17A1-0AB1-844B-911BEB122F2C}"/>
                    </a:ext>
                  </a:extLst>
                </p:cNvPr>
                <p:cNvSpPr/>
                <p:nvPr/>
              </p:nvSpPr>
              <p:spPr>
                <a:xfrm>
                  <a:off x="757468" y="5695841"/>
                  <a:ext cx="58950" cy="80351"/>
                </a:xfrm>
                <a:custGeom>
                  <a:avLst/>
                  <a:gdLst>
                    <a:gd name="connsiteX0" fmla="*/ 55162 w 58950"/>
                    <a:gd name="connsiteY0" fmla="*/ 21392 h 80351"/>
                    <a:gd name="connsiteX1" fmla="*/ 45993 w 58950"/>
                    <a:gd name="connsiteY1" fmla="*/ 21193 h 80351"/>
                    <a:gd name="connsiteX2" fmla="*/ 50976 w 58950"/>
                    <a:gd name="connsiteY2" fmla="*/ 15449 h 80351"/>
                    <a:gd name="connsiteX3" fmla="*/ 52969 w 58950"/>
                    <a:gd name="connsiteY3" fmla="*/ 988 h 80351"/>
                    <a:gd name="connsiteX4" fmla="*/ 40611 w 58950"/>
                    <a:gd name="connsiteY4" fmla="*/ 7327 h 80351"/>
                    <a:gd name="connsiteX5" fmla="*/ 36226 w 58950"/>
                    <a:gd name="connsiteY5" fmla="*/ 24759 h 80351"/>
                    <a:gd name="connsiteX6" fmla="*/ 41807 w 58950"/>
                    <a:gd name="connsiteY6" fmla="*/ 24561 h 80351"/>
                    <a:gd name="connsiteX7" fmla="*/ 40810 w 58950"/>
                    <a:gd name="connsiteY7" fmla="*/ 29117 h 80351"/>
                    <a:gd name="connsiteX8" fmla="*/ 28452 w 58950"/>
                    <a:gd name="connsiteY8" fmla="*/ 29513 h 80351"/>
                    <a:gd name="connsiteX9" fmla="*/ 20479 w 58950"/>
                    <a:gd name="connsiteY9" fmla="*/ 43974 h 80351"/>
                    <a:gd name="connsiteX10" fmla="*/ 21077 w 58950"/>
                    <a:gd name="connsiteY10" fmla="*/ 44370 h 80351"/>
                    <a:gd name="connsiteX11" fmla="*/ 20878 w 58950"/>
                    <a:gd name="connsiteY11" fmla="*/ 44370 h 80351"/>
                    <a:gd name="connsiteX12" fmla="*/ 20479 w 58950"/>
                    <a:gd name="connsiteY12" fmla="*/ 43974 h 80351"/>
                    <a:gd name="connsiteX13" fmla="*/ 17290 w 58950"/>
                    <a:gd name="connsiteY13" fmla="*/ 43379 h 80351"/>
                    <a:gd name="connsiteX14" fmla="*/ 17290 w 58950"/>
                    <a:gd name="connsiteY14" fmla="*/ 43181 h 80351"/>
                    <a:gd name="connsiteX15" fmla="*/ 15695 w 58950"/>
                    <a:gd name="connsiteY15" fmla="*/ 37635 h 80351"/>
                    <a:gd name="connsiteX16" fmla="*/ 15695 w 58950"/>
                    <a:gd name="connsiteY16" fmla="*/ 37635 h 80351"/>
                    <a:gd name="connsiteX17" fmla="*/ 22273 w 58950"/>
                    <a:gd name="connsiteY17" fmla="*/ 31692 h 80351"/>
                    <a:gd name="connsiteX18" fmla="*/ 22472 w 58950"/>
                    <a:gd name="connsiteY18" fmla="*/ 19014 h 80351"/>
                    <a:gd name="connsiteX19" fmla="*/ 10513 w 58950"/>
                    <a:gd name="connsiteY19" fmla="*/ 24165 h 80351"/>
                    <a:gd name="connsiteX20" fmla="*/ 11111 w 58950"/>
                    <a:gd name="connsiteY20" fmla="*/ 37635 h 80351"/>
                    <a:gd name="connsiteX21" fmla="*/ 945 w 58950"/>
                    <a:gd name="connsiteY21" fmla="*/ 55265 h 80351"/>
                    <a:gd name="connsiteX22" fmla="*/ 3736 w 58950"/>
                    <a:gd name="connsiteY22" fmla="*/ 59227 h 80351"/>
                    <a:gd name="connsiteX23" fmla="*/ 4732 w 58950"/>
                    <a:gd name="connsiteY23" fmla="*/ 65961 h 80351"/>
                    <a:gd name="connsiteX24" fmla="*/ 11310 w 58950"/>
                    <a:gd name="connsiteY24" fmla="*/ 64575 h 80351"/>
                    <a:gd name="connsiteX25" fmla="*/ 14101 w 58950"/>
                    <a:gd name="connsiteY25" fmla="*/ 70121 h 80351"/>
                    <a:gd name="connsiteX26" fmla="*/ 19682 w 58950"/>
                    <a:gd name="connsiteY26" fmla="*/ 71706 h 80351"/>
                    <a:gd name="connsiteX27" fmla="*/ 20479 w 58950"/>
                    <a:gd name="connsiteY27" fmla="*/ 75668 h 80351"/>
                    <a:gd name="connsiteX28" fmla="*/ 32239 w 58950"/>
                    <a:gd name="connsiteY28" fmla="*/ 76658 h 80351"/>
                    <a:gd name="connsiteX29" fmla="*/ 32638 w 58950"/>
                    <a:gd name="connsiteY29" fmla="*/ 77252 h 80351"/>
                    <a:gd name="connsiteX30" fmla="*/ 43003 w 58950"/>
                    <a:gd name="connsiteY30" fmla="*/ 79035 h 80351"/>
                    <a:gd name="connsiteX31" fmla="*/ 45794 w 58950"/>
                    <a:gd name="connsiteY31" fmla="*/ 66952 h 80351"/>
                    <a:gd name="connsiteX32" fmla="*/ 40810 w 58950"/>
                    <a:gd name="connsiteY32" fmla="*/ 63782 h 80351"/>
                    <a:gd name="connsiteX33" fmla="*/ 40810 w 58950"/>
                    <a:gd name="connsiteY33" fmla="*/ 63386 h 80351"/>
                    <a:gd name="connsiteX34" fmla="*/ 44398 w 58950"/>
                    <a:gd name="connsiteY34" fmla="*/ 58632 h 80351"/>
                    <a:gd name="connsiteX35" fmla="*/ 45594 w 58950"/>
                    <a:gd name="connsiteY35" fmla="*/ 46747 h 80351"/>
                    <a:gd name="connsiteX36" fmla="*/ 43800 w 58950"/>
                    <a:gd name="connsiteY36" fmla="*/ 46351 h 80351"/>
                    <a:gd name="connsiteX37" fmla="*/ 44797 w 58950"/>
                    <a:gd name="connsiteY37" fmla="*/ 45360 h 80351"/>
                    <a:gd name="connsiteX38" fmla="*/ 49980 w 58950"/>
                    <a:gd name="connsiteY38" fmla="*/ 42191 h 80351"/>
                    <a:gd name="connsiteX39" fmla="*/ 52371 w 58950"/>
                    <a:gd name="connsiteY39" fmla="*/ 35258 h 80351"/>
                    <a:gd name="connsiteX40" fmla="*/ 56159 w 58950"/>
                    <a:gd name="connsiteY40" fmla="*/ 33079 h 80351"/>
                    <a:gd name="connsiteX41" fmla="*/ 55162 w 58950"/>
                    <a:gd name="connsiteY41" fmla="*/ 21392 h 80351"/>
                    <a:gd name="connsiteX42" fmla="*/ 35030 w 58950"/>
                    <a:gd name="connsiteY42" fmla="*/ 54472 h 80351"/>
                    <a:gd name="connsiteX43" fmla="*/ 33037 w 58950"/>
                    <a:gd name="connsiteY43" fmla="*/ 57840 h 80351"/>
                    <a:gd name="connsiteX44" fmla="*/ 27256 w 58950"/>
                    <a:gd name="connsiteY44" fmla="*/ 60019 h 80351"/>
                    <a:gd name="connsiteX45" fmla="*/ 26658 w 58950"/>
                    <a:gd name="connsiteY45" fmla="*/ 60415 h 80351"/>
                    <a:gd name="connsiteX46" fmla="*/ 23668 w 58950"/>
                    <a:gd name="connsiteY46" fmla="*/ 57048 h 80351"/>
                    <a:gd name="connsiteX47" fmla="*/ 25462 w 58950"/>
                    <a:gd name="connsiteY47" fmla="*/ 54274 h 80351"/>
                    <a:gd name="connsiteX48" fmla="*/ 26658 w 58950"/>
                    <a:gd name="connsiteY48" fmla="*/ 48728 h 80351"/>
                    <a:gd name="connsiteX49" fmla="*/ 39016 w 58950"/>
                    <a:gd name="connsiteY49" fmla="*/ 48926 h 80351"/>
                    <a:gd name="connsiteX50" fmla="*/ 35030 w 58950"/>
                    <a:gd name="connsiteY50" fmla="*/ 54472 h 803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58950" h="80351">
                      <a:moveTo>
                        <a:pt x="55162" y="21392"/>
                      </a:moveTo>
                      <a:cubicBezTo>
                        <a:pt x="52172" y="19609"/>
                        <a:pt x="48983" y="19807"/>
                        <a:pt x="45993" y="21193"/>
                      </a:cubicBezTo>
                      <a:cubicBezTo>
                        <a:pt x="47787" y="19609"/>
                        <a:pt x="49381" y="17628"/>
                        <a:pt x="50976" y="15449"/>
                      </a:cubicBezTo>
                      <a:cubicBezTo>
                        <a:pt x="55561" y="8912"/>
                        <a:pt x="54763" y="4356"/>
                        <a:pt x="52969" y="988"/>
                      </a:cubicBezTo>
                      <a:cubicBezTo>
                        <a:pt x="49581" y="-1587"/>
                        <a:pt x="45395" y="988"/>
                        <a:pt x="40611" y="7327"/>
                      </a:cubicBezTo>
                      <a:cubicBezTo>
                        <a:pt x="35229" y="14657"/>
                        <a:pt x="32439" y="21986"/>
                        <a:pt x="36226" y="24759"/>
                      </a:cubicBezTo>
                      <a:cubicBezTo>
                        <a:pt x="37621" y="25948"/>
                        <a:pt x="39615" y="25551"/>
                        <a:pt x="41807" y="24561"/>
                      </a:cubicBezTo>
                      <a:cubicBezTo>
                        <a:pt x="40412" y="26146"/>
                        <a:pt x="40412" y="27730"/>
                        <a:pt x="40810" y="29117"/>
                      </a:cubicBezTo>
                      <a:cubicBezTo>
                        <a:pt x="38020" y="27334"/>
                        <a:pt x="34033" y="26938"/>
                        <a:pt x="28452" y="29513"/>
                      </a:cubicBezTo>
                      <a:cubicBezTo>
                        <a:pt x="21277" y="32881"/>
                        <a:pt x="18486" y="38031"/>
                        <a:pt x="20479" y="43974"/>
                      </a:cubicBezTo>
                      <a:cubicBezTo>
                        <a:pt x="20679" y="44172"/>
                        <a:pt x="20878" y="44370"/>
                        <a:pt x="21077" y="44370"/>
                      </a:cubicBezTo>
                      <a:cubicBezTo>
                        <a:pt x="21077" y="44370"/>
                        <a:pt x="20878" y="44370"/>
                        <a:pt x="20878" y="44370"/>
                      </a:cubicBezTo>
                      <a:cubicBezTo>
                        <a:pt x="20679" y="44172"/>
                        <a:pt x="20479" y="44172"/>
                        <a:pt x="20479" y="43974"/>
                      </a:cubicBezTo>
                      <a:cubicBezTo>
                        <a:pt x="19483" y="43379"/>
                        <a:pt x="18486" y="43379"/>
                        <a:pt x="17290" y="43379"/>
                      </a:cubicBezTo>
                      <a:cubicBezTo>
                        <a:pt x="17290" y="43379"/>
                        <a:pt x="17290" y="43181"/>
                        <a:pt x="17290" y="43181"/>
                      </a:cubicBezTo>
                      <a:cubicBezTo>
                        <a:pt x="17091" y="41200"/>
                        <a:pt x="16293" y="39418"/>
                        <a:pt x="15695" y="37635"/>
                      </a:cubicBezTo>
                      <a:lnTo>
                        <a:pt x="15695" y="37635"/>
                      </a:lnTo>
                      <a:cubicBezTo>
                        <a:pt x="17888" y="35654"/>
                        <a:pt x="20479" y="33871"/>
                        <a:pt x="22273" y="31692"/>
                      </a:cubicBezTo>
                      <a:cubicBezTo>
                        <a:pt x="25263" y="27532"/>
                        <a:pt x="27456" y="22382"/>
                        <a:pt x="22472" y="19014"/>
                      </a:cubicBezTo>
                      <a:cubicBezTo>
                        <a:pt x="17091" y="15449"/>
                        <a:pt x="13503" y="20401"/>
                        <a:pt x="10513" y="24165"/>
                      </a:cubicBezTo>
                      <a:cubicBezTo>
                        <a:pt x="6925" y="28721"/>
                        <a:pt x="8918" y="33277"/>
                        <a:pt x="11111" y="37635"/>
                      </a:cubicBezTo>
                      <a:cubicBezTo>
                        <a:pt x="1543" y="40210"/>
                        <a:pt x="-1845" y="45954"/>
                        <a:pt x="945" y="55265"/>
                      </a:cubicBezTo>
                      <a:cubicBezTo>
                        <a:pt x="1543" y="57048"/>
                        <a:pt x="2340" y="58434"/>
                        <a:pt x="3736" y="59227"/>
                      </a:cubicBezTo>
                      <a:cubicBezTo>
                        <a:pt x="2739" y="62396"/>
                        <a:pt x="2540" y="65169"/>
                        <a:pt x="4732" y="65961"/>
                      </a:cubicBezTo>
                      <a:cubicBezTo>
                        <a:pt x="6726" y="66754"/>
                        <a:pt x="9118" y="66160"/>
                        <a:pt x="11310" y="64575"/>
                      </a:cubicBezTo>
                      <a:cubicBezTo>
                        <a:pt x="11509" y="66556"/>
                        <a:pt x="12506" y="68339"/>
                        <a:pt x="14101" y="70121"/>
                      </a:cubicBezTo>
                      <a:cubicBezTo>
                        <a:pt x="15895" y="71310"/>
                        <a:pt x="17888" y="71904"/>
                        <a:pt x="19682" y="71706"/>
                      </a:cubicBezTo>
                      <a:cubicBezTo>
                        <a:pt x="19682" y="73093"/>
                        <a:pt x="20081" y="74479"/>
                        <a:pt x="20479" y="75668"/>
                      </a:cubicBezTo>
                      <a:cubicBezTo>
                        <a:pt x="22871" y="79431"/>
                        <a:pt x="26459" y="80620"/>
                        <a:pt x="32239" y="76658"/>
                      </a:cubicBezTo>
                      <a:cubicBezTo>
                        <a:pt x="32439" y="76856"/>
                        <a:pt x="32439" y="77054"/>
                        <a:pt x="32638" y="77252"/>
                      </a:cubicBezTo>
                      <a:cubicBezTo>
                        <a:pt x="35827" y="80422"/>
                        <a:pt x="39415" y="81412"/>
                        <a:pt x="43003" y="79035"/>
                      </a:cubicBezTo>
                      <a:cubicBezTo>
                        <a:pt x="47388" y="76064"/>
                        <a:pt x="49381" y="71706"/>
                        <a:pt x="45794" y="66952"/>
                      </a:cubicBezTo>
                      <a:cubicBezTo>
                        <a:pt x="44398" y="65169"/>
                        <a:pt x="42604" y="63981"/>
                        <a:pt x="40810" y="63782"/>
                      </a:cubicBezTo>
                      <a:cubicBezTo>
                        <a:pt x="40810" y="63584"/>
                        <a:pt x="40810" y="63386"/>
                        <a:pt x="40810" y="63386"/>
                      </a:cubicBezTo>
                      <a:cubicBezTo>
                        <a:pt x="42006" y="62000"/>
                        <a:pt x="43402" y="60217"/>
                        <a:pt x="44398" y="58632"/>
                      </a:cubicBezTo>
                      <a:cubicBezTo>
                        <a:pt x="47986" y="52491"/>
                        <a:pt x="48385" y="48332"/>
                        <a:pt x="45594" y="46747"/>
                      </a:cubicBezTo>
                      <a:cubicBezTo>
                        <a:pt x="44996" y="46351"/>
                        <a:pt x="44398" y="46351"/>
                        <a:pt x="43800" y="46351"/>
                      </a:cubicBezTo>
                      <a:cubicBezTo>
                        <a:pt x="44199" y="45954"/>
                        <a:pt x="44598" y="45757"/>
                        <a:pt x="44797" y="45360"/>
                      </a:cubicBezTo>
                      <a:cubicBezTo>
                        <a:pt x="46790" y="44964"/>
                        <a:pt x="48584" y="43775"/>
                        <a:pt x="49980" y="42191"/>
                      </a:cubicBezTo>
                      <a:cubicBezTo>
                        <a:pt x="51973" y="39814"/>
                        <a:pt x="52770" y="37437"/>
                        <a:pt x="52371" y="35258"/>
                      </a:cubicBezTo>
                      <a:cubicBezTo>
                        <a:pt x="53767" y="34862"/>
                        <a:pt x="55162" y="34267"/>
                        <a:pt x="56159" y="33079"/>
                      </a:cubicBezTo>
                      <a:cubicBezTo>
                        <a:pt x="59348" y="29711"/>
                        <a:pt x="60743" y="24363"/>
                        <a:pt x="55162" y="21392"/>
                      </a:cubicBezTo>
                      <a:close/>
                      <a:moveTo>
                        <a:pt x="35030" y="54472"/>
                      </a:moveTo>
                      <a:cubicBezTo>
                        <a:pt x="34233" y="55661"/>
                        <a:pt x="33635" y="56849"/>
                        <a:pt x="33037" y="57840"/>
                      </a:cubicBezTo>
                      <a:cubicBezTo>
                        <a:pt x="31243" y="58038"/>
                        <a:pt x="29449" y="58830"/>
                        <a:pt x="27256" y="60019"/>
                      </a:cubicBezTo>
                      <a:cubicBezTo>
                        <a:pt x="27057" y="60217"/>
                        <a:pt x="26858" y="60217"/>
                        <a:pt x="26658" y="60415"/>
                      </a:cubicBezTo>
                      <a:cubicBezTo>
                        <a:pt x="26060" y="59227"/>
                        <a:pt x="25263" y="58038"/>
                        <a:pt x="23668" y="57048"/>
                      </a:cubicBezTo>
                      <a:cubicBezTo>
                        <a:pt x="24266" y="56255"/>
                        <a:pt x="24864" y="55265"/>
                        <a:pt x="25462" y="54274"/>
                      </a:cubicBezTo>
                      <a:cubicBezTo>
                        <a:pt x="26060" y="52293"/>
                        <a:pt x="26658" y="50511"/>
                        <a:pt x="26658" y="48728"/>
                      </a:cubicBezTo>
                      <a:cubicBezTo>
                        <a:pt x="29848" y="50709"/>
                        <a:pt x="33635" y="51501"/>
                        <a:pt x="39016" y="48926"/>
                      </a:cubicBezTo>
                      <a:cubicBezTo>
                        <a:pt x="37821" y="50709"/>
                        <a:pt x="36425" y="52491"/>
                        <a:pt x="35030" y="544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50" name="Freeform 3259">
                  <a:extLst>
                    <a:ext uri="{FF2B5EF4-FFF2-40B4-BE49-F238E27FC236}">
                      <a16:creationId xmlns:a16="http://schemas.microsoft.com/office/drawing/2014/main" id="{65D1D46B-A27A-8926-9208-DCE225266335}"/>
                    </a:ext>
                  </a:extLst>
                </p:cNvPr>
                <p:cNvSpPr/>
                <p:nvPr/>
              </p:nvSpPr>
              <p:spPr>
                <a:xfrm>
                  <a:off x="987828" y="5879390"/>
                  <a:ext cx="35627" cy="55437"/>
                </a:xfrm>
                <a:custGeom>
                  <a:avLst/>
                  <a:gdLst>
                    <a:gd name="connsiteX0" fmla="*/ 5591 w 35627"/>
                    <a:gd name="connsiteY0" fmla="*/ 34544 h 55437"/>
                    <a:gd name="connsiteX1" fmla="*/ 11371 w 35627"/>
                    <a:gd name="connsiteY1" fmla="*/ 38902 h 55437"/>
                    <a:gd name="connsiteX2" fmla="*/ 12966 w 35627"/>
                    <a:gd name="connsiteY2" fmla="*/ 50391 h 55437"/>
                    <a:gd name="connsiteX3" fmla="*/ 14760 w 35627"/>
                    <a:gd name="connsiteY3" fmla="*/ 51183 h 55437"/>
                    <a:gd name="connsiteX4" fmla="*/ 17750 w 35627"/>
                    <a:gd name="connsiteY4" fmla="*/ 54551 h 55437"/>
                    <a:gd name="connsiteX5" fmla="*/ 30706 w 35627"/>
                    <a:gd name="connsiteY5" fmla="*/ 50193 h 55437"/>
                    <a:gd name="connsiteX6" fmla="*/ 28314 w 35627"/>
                    <a:gd name="connsiteY6" fmla="*/ 40091 h 55437"/>
                    <a:gd name="connsiteX7" fmla="*/ 25723 w 35627"/>
                    <a:gd name="connsiteY7" fmla="*/ 39496 h 55437"/>
                    <a:gd name="connsiteX8" fmla="*/ 23730 w 35627"/>
                    <a:gd name="connsiteY8" fmla="*/ 27017 h 55437"/>
                    <a:gd name="connsiteX9" fmla="*/ 20341 w 35627"/>
                    <a:gd name="connsiteY9" fmla="*/ 27017 h 55437"/>
                    <a:gd name="connsiteX10" fmla="*/ 18946 w 35627"/>
                    <a:gd name="connsiteY10" fmla="*/ 24045 h 55437"/>
                    <a:gd name="connsiteX11" fmla="*/ 32301 w 35627"/>
                    <a:gd name="connsiteY11" fmla="*/ 13547 h 55437"/>
                    <a:gd name="connsiteX12" fmla="*/ 34095 w 35627"/>
                    <a:gd name="connsiteY12" fmla="*/ 1265 h 55437"/>
                    <a:gd name="connsiteX13" fmla="*/ 18148 w 35627"/>
                    <a:gd name="connsiteY13" fmla="*/ 10774 h 55437"/>
                    <a:gd name="connsiteX14" fmla="*/ 15956 w 35627"/>
                    <a:gd name="connsiteY14" fmla="*/ 14141 h 55437"/>
                    <a:gd name="connsiteX15" fmla="*/ 13564 w 35627"/>
                    <a:gd name="connsiteY15" fmla="*/ 8595 h 55437"/>
                    <a:gd name="connsiteX16" fmla="*/ 1006 w 35627"/>
                    <a:gd name="connsiteY16" fmla="*/ 11962 h 55437"/>
                    <a:gd name="connsiteX17" fmla="*/ 2601 w 35627"/>
                    <a:gd name="connsiteY17" fmla="*/ 20084 h 55437"/>
                    <a:gd name="connsiteX18" fmla="*/ 5591 w 35627"/>
                    <a:gd name="connsiteY18" fmla="*/ 34544 h 55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35627" h="55437">
                      <a:moveTo>
                        <a:pt x="5591" y="34544"/>
                      </a:moveTo>
                      <a:cubicBezTo>
                        <a:pt x="7185" y="36327"/>
                        <a:pt x="9378" y="38110"/>
                        <a:pt x="11371" y="38902"/>
                      </a:cubicBezTo>
                      <a:cubicBezTo>
                        <a:pt x="9777" y="43854"/>
                        <a:pt x="9777" y="48212"/>
                        <a:pt x="12966" y="50391"/>
                      </a:cubicBezTo>
                      <a:cubicBezTo>
                        <a:pt x="13564" y="50787"/>
                        <a:pt x="14162" y="51183"/>
                        <a:pt x="14760" y="51183"/>
                      </a:cubicBezTo>
                      <a:cubicBezTo>
                        <a:pt x="15358" y="52570"/>
                        <a:pt x="16354" y="53957"/>
                        <a:pt x="17750" y="54551"/>
                      </a:cubicBezTo>
                      <a:cubicBezTo>
                        <a:pt x="22534" y="56730"/>
                        <a:pt x="27716" y="54749"/>
                        <a:pt x="30706" y="50193"/>
                      </a:cubicBezTo>
                      <a:cubicBezTo>
                        <a:pt x="33098" y="46627"/>
                        <a:pt x="31503" y="42864"/>
                        <a:pt x="28314" y="40091"/>
                      </a:cubicBezTo>
                      <a:cubicBezTo>
                        <a:pt x="27517" y="39892"/>
                        <a:pt x="26719" y="39694"/>
                        <a:pt x="25723" y="39496"/>
                      </a:cubicBezTo>
                      <a:cubicBezTo>
                        <a:pt x="28115" y="33356"/>
                        <a:pt x="28314" y="28403"/>
                        <a:pt x="23730" y="27017"/>
                      </a:cubicBezTo>
                      <a:cubicBezTo>
                        <a:pt x="22733" y="26620"/>
                        <a:pt x="21537" y="26819"/>
                        <a:pt x="20341" y="27017"/>
                      </a:cubicBezTo>
                      <a:cubicBezTo>
                        <a:pt x="19942" y="26026"/>
                        <a:pt x="19544" y="25036"/>
                        <a:pt x="18946" y="24045"/>
                      </a:cubicBezTo>
                      <a:cubicBezTo>
                        <a:pt x="23331" y="23451"/>
                        <a:pt x="27915" y="19093"/>
                        <a:pt x="32301" y="13547"/>
                      </a:cubicBezTo>
                      <a:cubicBezTo>
                        <a:pt x="36486" y="8396"/>
                        <a:pt x="36287" y="3444"/>
                        <a:pt x="34095" y="1265"/>
                      </a:cubicBezTo>
                      <a:cubicBezTo>
                        <a:pt x="29709" y="-2696"/>
                        <a:pt x="23730" y="3246"/>
                        <a:pt x="18148" y="10774"/>
                      </a:cubicBezTo>
                      <a:cubicBezTo>
                        <a:pt x="17152" y="11962"/>
                        <a:pt x="16554" y="13150"/>
                        <a:pt x="15956" y="14141"/>
                      </a:cubicBezTo>
                      <a:cubicBezTo>
                        <a:pt x="16155" y="11962"/>
                        <a:pt x="15557" y="9981"/>
                        <a:pt x="13564" y="8595"/>
                      </a:cubicBezTo>
                      <a:cubicBezTo>
                        <a:pt x="8979" y="5623"/>
                        <a:pt x="3996" y="7208"/>
                        <a:pt x="1006" y="11962"/>
                      </a:cubicBezTo>
                      <a:cubicBezTo>
                        <a:pt x="-987" y="15131"/>
                        <a:pt x="209" y="18103"/>
                        <a:pt x="2601" y="20084"/>
                      </a:cubicBezTo>
                      <a:cubicBezTo>
                        <a:pt x="-1585" y="25828"/>
                        <a:pt x="1804" y="30384"/>
                        <a:pt x="5591" y="3454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51" name="Freeform 3260">
                  <a:extLst>
                    <a:ext uri="{FF2B5EF4-FFF2-40B4-BE49-F238E27FC236}">
                      <a16:creationId xmlns:a16="http://schemas.microsoft.com/office/drawing/2014/main" id="{5B6115A6-F964-A1F4-052E-07B60D9C621A}"/>
                    </a:ext>
                  </a:extLst>
                </p:cNvPr>
                <p:cNvSpPr/>
                <p:nvPr/>
              </p:nvSpPr>
              <p:spPr>
                <a:xfrm>
                  <a:off x="919291" y="5843535"/>
                  <a:ext cx="19058" cy="20315"/>
                </a:xfrm>
                <a:custGeom>
                  <a:avLst/>
                  <a:gdLst>
                    <a:gd name="connsiteX0" fmla="*/ 4164 w 19058"/>
                    <a:gd name="connsiteY0" fmla="*/ 19490 h 20315"/>
                    <a:gd name="connsiteX1" fmla="*/ 17918 w 19058"/>
                    <a:gd name="connsiteY1" fmla="*/ 12557 h 20315"/>
                    <a:gd name="connsiteX2" fmla="*/ 18914 w 19058"/>
                    <a:gd name="connsiteY2" fmla="*/ 8595 h 20315"/>
                    <a:gd name="connsiteX3" fmla="*/ 17320 w 19058"/>
                    <a:gd name="connsiteY3" fmla="*/ 2851 h 20315"/>
                    <a:gd name="connsiteX4" fmla="*/ 5161 w 19058"/>
                    <a:gd name="connsiteY4" fmla="*/ 3445 h 20315"/>
                    <a:gd name="connsiteX5" fmla="*/ 4164 w 19058"/>
                    <a:gd name="connsiteY5" fmla="*/ 4832 h 20315"/>
                    <a:gd name="connsiteX6" fmla="*/ 776 w 19058"/>
                    <a:gd name="connsiteY6" fmla="*/ 9190 h 20315"/>
                    <a:gd name="connsiteX7" fmla="*/ 4164 w 19058"/>
                    <a:gd name="connsiteY7" fmla="*/ 19490 h 203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9058" h="20315">
                      <a:moveTo>
                        <a:pt x="4164" y="19490"/>
                      </a:moveTo>
                      <a:cubicBezTo>
                        <a:pt x="10742" y="22065"/>
                        <a:pt x="14928" y="18302"/>
                        <a:pt x="17918" y="12557"/>
                      </a:cubicBezTo>
                      <a:cubicBezTo>
                        <a:pt x="18715" y="11171"/>
                        <a:pt x="18914" y="9784"/>
                        <a:pt x="18914" y="8595"/>
                      </a:cubicBezTo>
                      <a:cubicBezTo>
                        <a:pt x="19313" y="6614"/>
                        <a:pt x="18914" y="4634"/>
                        <a:pt x="17320" y="2851"/>
                      </a:cubicBezTo>
                      <a:cubicBezTo>
                        <a:pt x="13532" y="-1507"/>
                        <a:pt x="8948" y="-517"/>
                        <a:pt x="5161" y="3445"/>
                      </a:cubicBezTo>
                      <a:cubicBezTo>
                        <a:pt x="4762" y="3841"/>
                        <a:pt x="4363" y="4435"/>
                        <a:pt x="4164" y="4832"/>
                      </a:cubicBezTo>
                      <a:cubicBezTo>
                        <a:pt x="2968" y="6020"/>
                        <a:pt x="1772" y="7407"/>
                        <a:pt x="776" y="9190"/>
                      </a:cubicBezTo>
                      <a:cubicBezTo>
                        <a:pt x="-1018" y="12953"/>
                        <a:pt x="377" y="16717"/>
                        <a:pt x="4164" y="194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52" name="Freeform 3261">
                  <a:extLst>
                    <a:ext uri="{FF2B5EF4-FFF2-40B4-BE49-F238E27FC236}">
                      <a16:creationId xmlns:a16="http://schemas.microsoft.com/office/drawing/2014/main" id="{D29384E4-38AA-7641-0726-67F8A00272DF}"/>
                    </a:ext>
                  </a:extLst>
                </p:cNvPr>
                <p:cNvSpPr/>
                <p:nvPr/>
              </p:nvSpPr>
              <p:spPr>
                <a:xfrm>
                  <a:off x="866431" y="5738348"/>
                  <a:ext cx="27565" cy="17771"/>
                </a:xfrm>
                <a:custGeom>
                  <a:avLst/>
                  <a:gdLst>
                    <a:gd name="connsiteX0" fmla="*/ 3605 w 27565"/>
                    <a:gd name="connsiteY0" fmla="*/ 16521 h 17771"/>
                    <a:gd name="connsiteX1" fmla="*/ 13770 w 27565"/>
                    <a:gd name="connsiteY1" fmla="*/ 14144 h 17771"/>
                    <a:gd name="connsiteX2" fmla="*/ 14169 w 27565"/>
                    <a:gd name="connsiteY2" fmla="*/ 13154 h 17771"/>
                    <a:gd name="connsiteX3" fmla="*/ 15165 w 27565"/>
                    <a:gd name="connsiteY3" fmla="*/ 14144 h 17771"/>
                    <a:gd name="connsiteX4" fmla="*/ 25530 w 27565"/>
                    <a:gd name="connsiteY4" fmla="*/ 12560 h 17771"/>
                    <a:gd name="connsiteX5" fmla="*/ 25530 w 27565"/>
                    <a:gd name="connsiteY5" fmla="*/ 2259 h 17771"/>
                    <a:gd name="connsiteX6" fmla="*/ 14966 w 27565"/>
                    <a:gd name="connsiteY6" fmla="*/ 2061 h 17771"/>
                    <a:gd name="connsiteX7" fmla="*/ 13770 w 27565"/>
                    <a:gd name="connsiteY7" fmla="*/ 3448 h 17771"/>
                    <a:gd name="connsiteX8" fmla="*/ 13571 w 27565"/>
                    <a:gd name="connsiteY8" fmla="*/ 3250 h 17771"/>
                    <a:gd name="connsiteX9" fmla="*/ 1013 w 27565"/>
                    <a:gd name="connsiteY9" fmla="*/ 6221 h 17771"/>
                    <a:gd name="connsiteX10" fmla="*/ 3605 w 27565"/>
                    <a:gd name="connsiteY10" fmla="*/ 16521 h 177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7565" h="17771">
                      <a:moveTo>
                        <a:pt x="3605" y="16521"/>
                      </a:moveTo>
                      <a:cubicBezTo>
                        <a:pt x="7591" y="18700"/>
                        <a:pt x="11179" y="18106"/>
                        <a:pt x="13770" y="14144"/>
                      </a:cubicBezTo>
                      <a:lnTo>
                        <a:pt x="14169" y="13154"/>
                      </a:lnTo>
                      <a:cubicBezTo>
                        <a:pt x="14568" y="13550"/>
                        <a:pt x="14767" y="13946"/>
                        <a:pt x="15165" y="14144"/>
                      </a:cubicBezTo>
                      <a:cubicBezTo>
                        <a:pt x="18554" y="16720"/>
                        <a:pt x="22341" y="15333"/>
                        <a:pt x="25530" y="12560"/>
                      </a:cubicBezTo>
                      <a:cubicBezTo>
                        <a:pt x="27723" y="8994"/>
                        <a:pt x="28720" y="5230"/>
                        <a:pt x="25530" y="2259"/>
                      </a:cubicBezTo>
                      <a:cubicBezTo>
                        <a:pt x="22541" y="-514"/>
                        <a:pt x="18355" y="-910"/>
                        <a:pt x="14966" y="2061"/>
                      </a:cubicBezTo>
                      <a:cubicBezTo>
                        <a:pt x="14368" y="2457"/>
                        <a:pt x="14169" y="3051"/>
                        <a:pt x="13770" y="3448"/>
                      </a:cubicBezTo>
                      <a:lnTo>
                        <a:pt x="13571" y="3250"/>
                      </a:lnTo>
                      <a:cubicBezTo>
                        <a:pt x="9186" y="-118"/>
                        <a:pt x="4003" y="1665"/>
                        <a:pt x="1013" y="6221"/>
                      </a:cubicBezTo>
                      <a:cubicBezTo>
                        <a:pt x="-1179" y="9984"/>
                        <a:pt x="415" y="13946"/>
                        <a:pt x="3605" y="165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53" name="Freeform 3262">
                  <a:extLst>
                    <a:ext uri="{FF2B5EF4-FFF2-40B4-BE49-F238E27FC236}">
                      <a16:creationId xmlns:a16="http://schemas.microsoft.com/office/drawing/2014/main" id="{562768F6-984F-8131-4CDF-2181B52F4317}"/>
                    </a:ext>
                  </a:extLst>
                </p:cNvPr>
                <p:cNvSpPr/>
                <p:nvPr/>
              </p:nvSpPr>
              <p:spPr>
                <a:xfrm>
                  <a:off x="801829" y="5589886"/>
                  <a:ext cx="16356" cy="15711"/>
                </a:xfrm>
                <a:custGeom>
                  <a:avLst/>
                  <a:gdLst>
                    <a:gd name="connsiteX0" fmla="*/ 13392 w 16356"/>
                    <a:gd name="connsiteY0" fmla="*/ 13248 h 15711"/>
                    <a:gd name="connsiteX1" fmla="*/ 14986 w 16356"/>
                    <a:gd name="connsiteY1" fmla="*/ 3145 h 15711"/>
                    <a:gd name="connsiteX2" fmla="*/ 2828 w 16356"/>
                    <a:gd name="connsiteY2" fmla="*/ 2353 h 15711"/>
                    <a:gd name="connsiteX3" fmla="*/ 2030 w 16356"/>
                    <a:gd name="connsiteY3" fmla="*/ 12653 h 15711"/>
                    <a:gd name="connsiteX4" fmla="*/ 13392 w 16356"/>
                    <a:gd name="connsiteY4" fmla="*/ 13248 h 15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56" h="15711">
                      <a:moveTo>
                        <a:pt x="13392" y="13248"/>
                      </a:moveTo>
                      <a:cubicBezTo>
                        <a:pt x="16182" y="10672"/>
                        <a:pt x="17578" y="6513"/>
                        <a:pt x="14986" y="3145"/>
                      </a:cubicBezTo>
                      <a:cubicBezTo>
                        <a:pt x="11797" y="-1213"/>
                        <a:pt x="6814" y="-619"/>
                        <a:pt x="2828" y="2353"/>
                      </a:cubicBezTo>
                      <a:cubicBezTo>
                        <a:pt x="-362" y="4730"/>
                        <a:pt x="-1159" y="8692"/>
                        <a:pt x="2030" y="12653"/>
                      </a:cubicBezTo>
                      <a:cubicBezTo>
                        <a:pt x="4621" y="16417"/>
                        <a:pt x="9206" y="16813"/>
                        <a:pt x="13392" y="1324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54" name="Freeform 3263">
                  <a:extLst>
                    <a:ext uri="{FF2B5EF4-FFF2-40B4-BE49-F238E27FC236}">
                      <a16:creationId xmlns:a16="http://schemas.microsoft.com/office/drawing/2014/main" id="{1A5D6280-011A-64F3-CFC1-06AC0708A893}"/>
                    </a:ext>
                  </a:extLst>
                </p:cNvPr>
                <p:cNvSpPr/>
                <p:nvPr/>
              </p:nvSpPr>
              <p:spPr>
                <a:xfrm>
                  <a:off x="1024761" y="5774491"/>
                  <a:ext cx="15501" cy="16425"/>
                </a:xfrm>
                <a:custGeom>
                  <a:avLst/>
                  <a:gdLst>
                    <a:gd name="connsiteX0" fmla="*/ 2743 w 15501"/>
                    <a:gd name="connsiteY0" fmla="*/ 2960 h 16425"/>
                    <a:gd name="connsiteX1" fmla="*/ 2942 w 15501"/>
                    <a:gd name="connsiteY1" fmla="*/ 15043 h 16425"/>
                    <a:gd name="connsiteX2" fmla="*/ 12709 w 15501"/>
                    <a:gd name="connsiteY2" fmla="*/ 13063 h 16425"/>
                    <a:gd name="connsiteX3" fmla="*/ 12908 w 15501"/>
                    <a:gd name="connsiteY3" fmla="*/ 1177 h 16425"/>
                    <a:gd name="connsiteX4" fmla="*/ 2743 w 15501"/>
                    <a:gd name="connsiteY4" fmla="*/ 2960 h 16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01" h="16425">
                      <a:moveTo>
                        <a:pt x="2743" y="2960"/>
                      </a:moveTo>
                      <a:cubicBezTo>
                        <a:pt x="-1044" y="7120"/>
                        <a:pt x="-845" y="11874"/>
                        <a:pt x="2942" y="15043"/>
                      </a:cubicBezTo>
                      <a:cubicBezTo>
                        <a:pt x="6131" y="17817"/>
                        <a:pt x="9918" y="16034"/>
                        <a:pt x="12709" y="13063"/>
                      </a:cubicBezTo>
                      <a:cubicBezTo>
                        <a:pt x="16696" y="8903"/>
                        <a:pt x="16098" y="4743"/>
                        <a:pt x="12908" y="1177"/>
                      </a:cubicBezTo>
                      <a:cubicBezTo>
                        <a:pt x="9121" y="-1002"/>
                        <a:pt x="5533" y="-11"/>
                        <a:pt x="2743" y="29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55" name="Freeform 3264">
                  <a:extLst>
                    <a:ext uri="{FF2B5EF4-FFF2-40B4-BE49-F238E27FC236}">
                      <a16:creationId xmlns:a16="http://schemas.microsoft.com/office/drawing/2014/main" id="{C9D106C1-665C-1F10-412A-085CE0712AE1}"/>
                    </a:ext>
                  </a:extLst>
                </p:cNvPr>
                <p:cNvSpPr/>
                <p:nvPr/>
              </p:nvSpPr>
              <p:spPr>
                <a:xfrm>
                  <a:off x="597503" y="5509438"/>
                  <a:ext cx="46911" cy="77143"/>
                </a:xfrm>
                <a:custGeom>
                  <a:avLst/>
                  <a:gdLst>
                    <a:gd name="connsiteX0" fmla="*/ 11216 w 46911"/>
                    <a:gd name="connsiteY0" fmla="*/ 75670 h 77143"/>
                    <a:gd name="connsiteX1" fmla="*/ 15003 w 46911"/>
                    <a:gd name="connsiteY1" fmla="*/ 71510 h 77143"/>
                    <a:gd name="connsiteX2" fmla="*/ 19787 w 46911"/>
                    <a:gd name="connsiteY2" fmla="*/ 70123 h 77143"/>
                    <a:gd name="connsiteX3" fmla="*/ 24770 w 46911"/>
                    <a:gd name="connsiteY3" fmla="*/ 66558 h 77143"/>
                    <a:gd name="connsiteX4" fmla="*/ 26763 w 46911"/>
                    <a:gd name="connsiteY4" fmla="*/ 65765 h 77143"/>
                    <a:gd name="connsiteX5" fmla="*/ 40318 w 46911"/>
                    <a:gd name="connsiteY5" fmla="*/ 67548 h 77143"/>
                    <a:gd name="connsiteX6" fmla="*/ 36929 w 46911"/>
                    <a:gd name="connsiteY6" fmla="*/ 45164 h 77143"/>
                    <a:gd name="connsiteX7" fmla="*/ 35334 w 46911"/>
                    <a:gd name="connsiteY7" fmla="*/ 41004 h 77143"/>
                    <a:gd name="connsiteX8" fmla="*/ 38922 w 46911"/>
                    <a:gd name="connsiteY8" fmla="*/ 39420 h 77143"/>
                    <a:gd name="connsiteX9" fmla="*/ 45899 w 46911"/>
                    <a:gd name="connsiteY9" fmla="*/ 26148 h 77143"/>
                    <a:gd name="connsiteX10" fmla="*/ 40517 w 46911"/>
                    <a:gd name="connsiteY10" fmla="*/ 23572 h 77143"/>
                    <a:gd name="connsiteX11" fmla="*/ 41115 w 46911"/>
                    <a:gd name="connsiteY11" fmla="*/ 21790 h 77143"/>
                    <a:gd name="connsiteX12" fmla="*/ 41314 w 46911"/>
                    <a:gd name="connsiteY12" fmla="*/ 17432 h 77143"/>
                    <a:gd name="connsiteX13" fmla="*/ 40916 w 46911"/>
                    <a:gd name="connsiteY13" fmla="*/ 15649 h 77143"/>
                    <a:gd name="connsiteX14" fmla="*/ 39720 w 46911"/>
                    <a:gd name="connsiteY14" fmla="*/ 13668 h 77143"/>
                    <a:gd name="connsiteX15" fmla="*/ 39520 w 46911"/>
                    <a:gd name="connsiteY15" fmla="*/ 13272 h 77143"/>
                    <a:gd name="connsiteX16" fmla="*/ 39520 w 46911"/>
                    <a:gd name="connsiteY16" fmla="*/ 13272 h 77143"/>
                    <a:gd name="connsiteX17" fmla="*/ 35534 w 46911"/>
                    <a:gd name="connsiteY17" fmla="*/ 10499 h 77143"/>
                    <a:gd name="connsiteX18" fmla="*/ 31747 w 46911"/>
                    <a:gd name="connsiteY18" fmla="*/ 9508 h 77143"/>
                    <a:gd name="connsiteX19" fmla="*/ 29753 w 46911"/>
                    <a:gd name="connsiteY19" fmla="*/ 2179 h 77143"/>
                    <a:gd name="connsiteX20" fmla="*/ 19189 w 46911"/>
                    <a:gd name="connsiteY20" fmla="*/ 1981 h 77143"/>
                    <a:gd name="connsiteX21" fmla="*/ 17196 w 46911"/>
                    <a:gd name="connsiteY21" fmla="*/ 12083 h 77143"/>
                    <a:gd name="connsiteX22" fmla="*/ 20983 w 46911"/>
                    <a:gd name="connsiteY22" fmla="*/ 14658 h 77143"/>
                    <a:gd name="connsiteX23" fmla="*/ 22179 w 46911"/>
                    <a:gd name="connsiteY23" fmla="*/ 25950 h 77143"/>
                    <a:gd name="connsiteX24" fmla="*/ 26564 w 46911"/>
                    <a:gd name="connsiteY24" fmla="*/ 31694 h 77143"/>
                    <a:gd name="connsiteX25" fmla="*/ 25966 w 46911"/>
                    <a:gd name="connsiteY25" fmla="*/ 38627 h 77143"/>
                    <a:gd name="connsiteX26" fmla="*/ 27959 w 46911"/>
                    <a:gd name="connsiteY26" fmla="*/ 40410 h 77143"/>
                    <a:gd name="connsiteX27" fmla="*/ 15800 w 46911"/>
                    <a:gd name="connsiteY27" fmla="*/ 51899 h 77143"/>
                    <a:gd name="connsiteX28" fmla="*/ 12013 w 46911"/>
                    <a:gd name="connsiteY28" fmla="*/ 53484 h 77143"/>
                    <a:gd name="connsiteX29" fmla="*/ 3841 w 46911"/>
                    <a:gd name="connsiteY29" fmla="*/ 61803 h 77143"/>
                    <a:gd name="connsiteX30" fmla="*/ 1050 w 46911"/>
                    <a:gd name="connsiteY30" fmla="*/ 72500 h 77143"/>
                    <a:gd name="connsiteX31" fmla="*/ 11216 w 46911"/>
                    <a:gd name="connsiteY31" fmla="*/ 75670 h 771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46911" h="77143">
                      <a:moveTo>
                        <a:pt x="11216" y="75670"/>
                      </a:moveTo>
                      <a:cubicBezTo>
                        <a:pt x="12811" y="74481"/>
                        <a:pt x="14206" y="73094"/>
                        <a:pt x="15003" y="71510"/>
                      </a:cubicBezTo>
                      <a:cubicBezTo>
                        <a:pt x="16598" y="71114"/>
                        <a:pt x="18192" y="70718"/>
                        <a:pt x="19787" y="70123"/>
                      </a:cubicBezTo>
                      <a:cubicBezTo>
                        <a:pt x="21780" y="68935"/>
                        <a:pt x="23375" y="67746"/>
                        <a:pt x="24770" y="66558"/>
                      </a:cubicBezTo>
                      <a:cubicBezTo>
                        <a:pt x="25368" y="66360"/>
                        <a:pt x="25966" y="66161"/>
                        <a:pt x="26763" y="65765"/>
                      </a:cubicBezTo>
                      <a:cubicBezTo>
                        <a:pt x="32145" y="68539"/>
                        <a:pt x="37926" y="69727"/>
                        <a:pt x="40318" y="67548"/>
                      </a:cubicBezTo>
                      <a:cubicBezTo>
                        <a:pt x="51281" y="58238"/>
                        <a:pt x="39919" y="52295"/>
                        <a:pt x="36929" y="45164"/>
                      </a:cubicBezTo>
                      <a:lnTo>
                        <a:pt x="35334" y="41004"/>
                      </a:lnTo>
                      <a:cubicBezTo>
                        <a:pt x="36530" y="40608"/>
                        <a:pt x="37527" y="40014"/>
                        <a:pt x="38922" y="39420"/>
                      </a:cubicBezTo>
                      <a:cubicBezTo>
                        <a:pt x="45500" y="35458"/>
                        <a:pt x="48689" y="30506"/>
                        <a:pt x="45899" y="26148"/>
                      </a:cubicBezTo>
                      <a:cubicBezTo>
                        <a:pt x="44703" y="24365"/>
                        <a:pt x="42909" y="23572"/>
                        <a:pt x="40517" y="23572"/>
                      </a:cubicBezTo>
                      <a:cubicBezTo>
                        <a:pt x="40716" y="22978"/>
                        <a:pt x="40916" y="22384"/>
                        <a:pt x="41115" y="21790"/>
                      </a:cubicBezTo>
                      <a:cubicBezTo>
                        <a:pt x="41514" y="20205"/>
                        <a:pt x="41514" y="18818"/>
                        <a:pt x="41314" y="17432"/>
                      </a:cubicBezTo>
                      <a:cubicBezTo>
                        <a:pt x="41314" y="16837"/>
                        <a:pt x="41115" y="16243"/>
                        <a:pt x="40916" y="15649"/>
                      </a:cubicBezTo>
                      <a:cubicBezTo>
                        <a:pt x="40716" y="14857"/>
                        <a:pt x="40118" y="14262"/>
                        <a:pt x="39720" y="13668"/>
                      </a:cubicBezTo>
                      <a:cubicBezTo>
                        <a:pt x="39520" y="13470"/>
                        <a:pt x="39720" y="13470"/>
                        <a:pt x="39520" y="13272"/>
                      </a:cubicBezTo>
                      <a:lnTo>
                        <a:pt x="39520" y="13272"/>
                      </a:lnTo>
                      <a:cubicBezTo>
                        <a:pt x="38524" y="12083"/>
                        <a:pt x="37328" y="11093"/>
                        <a:pt x="35534" y="10499"/>
                      </a:cubicBezTo>
                      <a:cubicBezTo>
                        <a:pt x="34338" y="10102"/>
                        <a:pt x="32943" y="9706"/>
                        <a:pt x="31747" y="9508"/>
                      </a:cubicBezTo>
                      <a:cubicBezTo>
                        <a:pt x="32544" y="7131"/>
                        <a:pt x="31747" y="4358"/>
                        <a:pt x="29753" y="2179"/>
                      </a:cubicBezTo>
                      <a:cubicBezTo>
                        <a:pt x="26365" y="-792"/>
                        <a:pt x="22578" y="-594"/>
                        <a:pt x="19189" y="1981"/>
                      </a:cubicBezTo>
                      <a:cubicBezTo>
                        <a:pt x="15800" y="4754"/>
                        <a:pt x="14405" y="8716"/>
                        <a:pt x="17196" y="12083"/>
                      </a:cubicBezTo>
                      <a:cubicBezTo>
                        <a:pt x="18392" y="13470"/>
                        <a:pt x="19588" y="14262"/>
                        <a:pt x="20983" y="14658"/>
                      </a:cubicBezTo>
                      <a:cubicBezTo>
                        <a:pt x="18790" y="18422"/>
                        <a:pt x="20584" y="22186"/>
                        <a:pt x="22179" y="25950"/>
                      </a:cubicBezTo>
                      <a:cubicBezTo>
                        <a:pt x="23176" y="28327"/>
                        <a:pt x="24770" y="30109"/>
                        <a:pt x="26564" y="31694"/>
                      </a:cubicBezTo>
                      <a:cubicBezTo>
                        <a:pt x="24969" y="34071"/>
                        <a:pt x="24770" y="36448"/>
                        <a:pt x="25966" y="38627"/>
                      </a:cubicBezTo>
                      <a:cubicBezTo>
                        <a:pt x="26564" y="39420"/>
                        <a:pt x="27162" y="40014"/>
                        <a:pt x="27959" y="40410"/>
                      </a:cubicBezTo>
                      <a:cubicBezTo>
                        <a:pt x="22179" y="42787"/>
                        <a:pt x="15601" y="44570"/>
                        <a:pt x="15800" y="51899"/>
                      </a:cubicBezTo>
                      <a:cubicBezTo>
                        <a:pt x="14605" y="52295"/>
                        <a:pt x="13409" y="52691"/>
                        <a:pt x="12013" y="53484"/>
                      </a:cubicBezTo>
                      <a:cubicBezTo>
                        <a:pt x="7827" y="55663"/>
                        <a:pt x="4838" y="58436"/>
                        <a:pt x="3841" y="61803"/>
                      </a:cubicBezTo>
                      <a:cubicBezTo>
                        <a:pt x="-146" y="64775"/>
                        <a:pt x="-943" y="68935"/>
                        <a:pt x="1050" y="72500"/>
                      </a:cubicBezTo>
                      <a:cubicBezTo>
                        <a:pt x="3841" y="77254"/>
                        <a:pt x="7229" y="78443"/>
                        <a:pt x="11216" y="7567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56" name="Freeform 3265">
                  <a:extLst>
                    <a:ext uri="{FF2B5EF4-FFF2-40B4-BE49-F238E27FC236}">
                      <a16:creationId xmlns:a16="http://schemas.microsoft.com/office/drawing/2014/main" id="{FAA59514-AA49-4A18-1DE1-7ACD92280F76}"/>
                    </a:ext>
                  </a:extLst>
                </p:cNvPr>
                <p:cNvSpPr/>
                <p:nvPr/>
              </p:nvSpPr>
              <p:spPr>
                <a:xfrm>
                  <a:off x="823240" y="5854344"/>
                  <a:ext cx="30815" cy="27115"/>
                </a:xfrm>
                <a:custGeom>
                  <a:avLst/>
                  <a:gdLst>
                    <a:gd name="connsiteX0" fmla="*/ 28059 w 30815"/>
                    <a:gd name="connsiteY0" fmla="*/ 13435 h 27115"/>
                    <a:gd name="connsiteX1" fmla="*/ 28857 w 30815"/>
                    <a:gd name="connsiteY1" fmla="*/ 2936 h 27115"/>
                    <a:gd name="connsiteX2" fmla="*/ 16299 w 30815"/>
                    <a:gd name="connsiteY2" fmla="*/ 3927 h 27115"/>
                    <a:gd name="connsiteX3" fmla="*/ 13508 w 30815"/>
                    <a:gd name="connsiteY3" fmla="*/ 10662 h 27115"/>
                    <a:gd name="connsiteX4" fmla="*/ 13309 w 30815"/>
                    <a:gd name="connsiteY4" fmla="*/ 10464 h 27115"/>
                    <a:gd name="connsiteX5" fmla="*/ 951 w 30815"/>
                    <a:gd name="connsiteY5" fmla="*/ 15614 h 27115"/>
                    <a:gd name="connsiteX6" fmla="*/ 4339 w 30815"/>
                    <a:gd name="connsiteY6" fmla="*/ 25915 h 27115"/>
                    <a:gd name="connsiteX7" fmla="*/ 17296 w 30815"/>
                    <a:gd name="connsiteY7" fmla="*/ 22547 h 27115"/>
                    <a:gd name="connsiteX8" fmla="*/ 18691 w 30815"/>
                    <a:gd name="connsiteY8" fmla="*/ 16802 h 27115"/>
                    <a:gd name="connsiteX9" fmla="*/ 28059 w 30815"/>
                    <a:gd name="connsiteY9" fmla="*/ 13435 h 27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0815" h="27115">
                      <a:moveTo>
                        <a:pt x="28059" y="13435"/>
                      </a:moveTo>
                      <a:cubicBezTo>
                        <a:pt x="30451" y="10068"/>
                        <a:pt x="32444" y="6502"/>
                        <a:pt x="28857" y="2936"/>
                      </a:cubicBezTo>
                      <a:cubicBezTo>
                        <a:pt x="24671" y="-1224"/>
                        <a:pt x="20086" y="-1025"/>
                        <a:pt x="16299" y="3927"/>
                      </a:cubicBezTo>
                      <a:cubicBezTo>
                        <a:pt x="14704" y="5908"/>
                        <a:pt x="13508" y="8285"/>
                        <a:pt x="13508" y="10662"/>
                      </a:cubicBezTo>
                      <a:lnTo>
                        <a:pt x="13309" y="10464"/>
                      </a:lnTo>
                      <a:cubicBezTo>
                        <a:pt x="7927" y="8483"/>
                        <a:pt x="3542" y="10464"/>
                        <a:pt x="951" y="15614"/>
                      </a:cubicBezTo>
                      <a:cubicBezTo>
                        <a:pt x="-1242" y="19774"/>
                        <a:pt x="552" y="23141"/>
                        <a:pt x="4339" y="25915"/>
                      </a:cubicBezTo>
                      <a:cubicBezTo>
                        <a:pt x="9323" y="28094"/>
                        <a:pt x="14505" y="27499"/>
                        <a:pt x="17296" y="22547"/>
                      </a:cubicBezTo>
                      <a:cubicBezTo>
                        <a:pt x="18292" y="20566"/>
                        <a:pt x="18691" y="18585"/>
                        <a:pt x="18691" y="16802"/>
                      </a:cubicBezTo>
                      <a:cubicBezTo>
                        <a:pt x="21880" y="17991"/>
                        <a:pt x="25269" y="16604"/>
                        <a:pt x="28059" y="1343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57" name="Freeform 3266">
                  <a:extLst>
                    <a:ext uri="{FF2B5EF4-FFF2-40B4-BE49-F238E27FC236}">
                      <a16:creationId xmlns:a16="http://schemas.microsoft.com/office/drawing/2014/main" id="{17F80E5A-04E8-29B2-DE9E-8765F2AE6FB4}"/>
                    </a:ext>
                  </a:extLst>
                </p:cNvPr>
                <p:cNvSpPr/>
                <p:nvPr/>
              </p:nvSpPr>
              <p:spPr>
                <a:xfrm>
                  <a:off x="1168774" y="6081542"/>
                  <a:ext cx="20431" cy="22567"/>
                </a:xfrm>
                <a:custGeom>
                  <a:avLst/>
                  <a:gdLst>
                    <a:gd name="connsiteX0" fmla="*/ 14204 w 20431"/>
                    <a:gd name="connsiteY0" fmla="*/ 18793 h 22567"/>
                    <a:gd name="connsiteX1" fmla="*/ 19187 w 20431"/>
                    <a:gd name="connsiteY1" fmla="*/ 14039 h 22567"/>
                    <a:gd name="connsiteX2" fmla="*/ 16796 w 20431"/>
                    <a:gd name="connsiteY2" fmla="*/ 569 h 22567"/>
                    <a:gd name="connsiteX3" fmla="*/ 5235 w 20431"/>
                    <a:gd name="connsiteY3" fmla="*/ 7106 h 22567"/>
                    <a:gd name="connsiteX4" fmla="*/ 1049 w 20431"/>
                    <a:gd name="connsiteY4" fmla="*/ 11860 h 22567"/>
                    <a:gd name="connsiteX5" fmla="*/ 3839 w 20431"/>
                    <a:gd name="connsiteY5" fmla="*/ 21566 h 22567"/>
                    <a:gd name="connsiteX6" fmla="*/ 14204 w 20431"/>
                    <a:gd name="connsiteY6" fmla="*/ 18793 h 225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1" h="22567">
                      <a:moveTo>
                        <a:pt x="14204" y="18793"/>
                      </a:moveTo>
                      <a:cubicBezTo>
                        <a:pt x="15998" y="17605"/>
                        <a:pt x="17792" y="16020"/>
                        <a:pt x="19187" y="14039"/>
                      </a:cubicBezTo>
                      <a:cubicBezTo>
                        <a:pt x="21579" y="5917"/>
                        <a:pt x="20383" y="1758"/>
                        <a:pt x="16796" y="569"/>
                      </a:cubicBezTo>
                      <a:cubicBezTo>
                        <a:pt x="12809" y="-1016"/>
                        <a:pt x="8224" y="569"/>
                        <a:pt x="5235" y="7106"/>
                      </a:cubicBezTo>
                      <a:cubicBezTo>
                        <a:pt x="3640" y="8096"/>
                        <a:pt x="2245" y="9879"/>
                        <a:pt x="1049" y="11860"/>
                      </a:cubicBezTo>
                      <a:cubicBezTo>
                        <a:pt x="-1144" y="16020"/>
                        <a:pt x="251" y="19784"/>
                        <a:pt x="3839" y="21566"/>
                      </a:cubicBezTo>
                      <a:cubicBezTo>
                        <a:pt x="8224" y="23745"/>
                        <a:pt x="11812" y="22161"/>
                        <a:pt x="14204" y="187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58" name="Freeform 3267">
                  <a:extLst>
                    <a:ext uri="{FF2B5EF4-FFF2-40B4-BE49-F238E27FC236}">
                      <a16:creationId xmlns:a16="http://schemas.microsoft.com/office/drawing/2014/main" id="{6658F100-06B5-1E50-2337-393DA5BCEEB2}"/>
                    </a:ext>
                  </a:extLst>
                </p:cNvPr>
                <p:cNvSpPr/>
                <p:nvPr/>
              </p:nvSpPr>
              <p:spPr>
                <a:xfrm>
                  <a:off x="826981" y="5992912"/>
                  <a:ext cx="18481" cy="15708"/>
                </a:xfrm>
                <a:custGeom>
                  <a:avLst/>
                  <a:gdLst>
                    <a:gd name="connsiteX0" fmla="*/ 14152 w 18481"/>
                    <a:gd name="connsiteY0" fmla="*/ 1050 h 15708"/>
                    <a:gd name="connsiteX1" fmla="*/ 0 w 18481"/>
                    <a:gd name="connsiteY1" fmla="*/ 6992 h 15708"/>
                    <a:gd name="connsiteX2" fmla="*/ 13156 w 18481"/>
                    <a:gd name="connsiteY2" fmla="*/ 15708 h 15708"/>
                    <a:gd name="connsiteX3" fmla="*/ 17541 w 18481"/>
                    <a:gd name="connsiteY3" fmla="*/ 10756 h 15708"/>
                    <a:gd name="connsiteX4" fmla="*/ 14152 w 18481"/>
                    <a:gd name="connsiteY4" fmla="*/ 1050 h 157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481" h="15708">
                      <a:moveTo>
                        <a:pt x="14152" y="1050"/>
                      </a:moveTo>
                      <a:cubicBezTo>
                        <a:pt x="6578" y="-1922"/>
                        <a:pt x="2990" y="1842"/>
                        <a:pt x="0" y="6992"/>
                      </a:cubicBezTo>
                      <a:cubicBezTo>
                        <a:pt x="4385" y="9964"/>
                        <a:pt x="8770" y="12737"/>
                        <a:pt x="13156" y="15708"/>
                      </a:cubicBezTo>
                      <a:cubicBezTo>
                        <a:pt x="14750" y="14718"/>
                        <a:pt x="16145" y="13331"/>
                        <a:pt x="17541" y="10756"/>
                      </a:cubicBezTo>
                      <a:cubicBezTo>
                        <a:pt x="19534" y="6794"/>
                        <a:pt x="18338" y="2635"/>
                        <a:pt x="14152" y="10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59" name="Freeform 3268">
                  <a:extLst>
                    <a:ext uri="{FF2B5EF4-FFF2-40B4-BE49-F238E27FC236}">
                      <a16:creationId xmlns:a16="http://schemas.microsoft.com/office/drawing/2014/main" id="{41BC9A7F-4C5E-29E1-9A2C-A191B7EF9AF7}"/>
                    </a:ext>
                  </a:extLst>
                </p:cNvPr>
                <p:cNvSpPr/>
                <p:nvPr/>
              </p:nvSpPr>
              <p:spPr>
                <a:xfrm>
                  <a:off x="684630" y="5850699"/>
                  <a:ext cx="23429" cy="21374"/>
                </a:xfrm>
                <a:custGeom>
                  <a:avLst/>
                  <a:gdLst>
                    <a:gd name="connsiteX0" fmla="*/ 14783 w 23429"/>
                    <a:gd name="connsiteY0" fmla="*/ 19061 h 21374"/>
                    <a:gd name="connsiteX1" fmla="*/ 19567 w 23429"/>
                    <a:gd name="connsiteY1" fmla="*/ 17476 h 21374"/>
                    <a:gd name="connsiteX2" fmla="*/ 21759 w 23429"/>
                    <a:gd name="connsiteY2" fmla="*/ 4204 h 21374"/>
                    <a:gd name="connsiteX3" fmla="*/ 5614 w 23429"/>
                    <a:gd name="connsiteY3" fmla="*/ 2620 h 21374"/>
                    <a:gd name="connsiteX4" fmla="*/ 1428 w 23429"/>
                    <a:gd name="connsiteY4" fmla="*/ 8562 h 21374"/>
                    <a:gd name="connsiteX5" fmla="*/ 1627 w 23429"/>
                    <a:gd name="connsiteY5" fmla="*/ 17278 h 21374"/>
                    <a:gd name="connsiteX6" fmla="*/ 14783 w 23429"/>
                    <a:gd name="connsiteY6" fmla="*/ 19061 h 213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3429" h="21374">
                      <a:moveTo>
                        <a:pt x="14783" y="19061"/>
                      </a:moveTo>
                      <a:cubicBezTo>
                        <a:pt x="16178" y="18863"/>
                        <a:pt x="17773" y="18269"/>
                        <a:pt x="19567" y="17476"/>
                      </a:cubicBezTo>
                      <a:cubicBezTo>
                        <a:pt x="24151" y="12326"/>
                        <a:pt x="24350" y="7968"/>
                        <a:pt x="21759" y="4204"/>
                      </a:cubicBezTo>
                      <a:cubicBezTo>
                        <a:pt x="18371" y="-550"/>
                        <a:pt x="12191" y="-1540"/>
                        <a:pt x="5614" y="2620"/>
                      </a:cubicBezTo>
                      <a:cubicBezTo>
                        <a:pt x="2823" y="4402"/>
                        <a:pt x="1627" y="6581"/>
                        <a:pt x="1428" y="8562"/>
                      </a:cubicBezTo>
                      <a:cubicBezTo>
                        <a:pt x="-964" y="12128"/>
                        <a:pt x="33" y="16090"/>
                        <a:pt x="1627" y="17278"/>
                      </a:cubicBezTo>
                      <a:cubicBezTo>
                        <a:pt x="8205" y="22825"/>
                        <a:pt x="12191" y="22032"/>
                        <a:pt x="14783" y="190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60" name="Freeform 3269">
                  <a:extLst>
                    <a:ext uri="{FF2B5EF4-FFF2-40B4-BE49-F238E27FC236}">
                      <a16:creationId xmlns:a16="http://schemas.microsoft.com/office/drawing/2014/main" id="{7E2ED33C-B65E-5A93-F5EF-5FFD334DA978}"/>
                    </a:ext>
                  </a:extLst>
                </p:cNvPr>
                <p:cNvSpPr/>
                <p:nvPr/>
              </p:nvSpPr>
              <p:spPr>
                <a:xfrm>
                  <a:off x="875218" y="5960286"/>
                  <a:ext cx="598" cy="396"/>
                </a:xfrm>
                <a:custGeom>
                  <a:avLst/>
                  <a:gdLst>
                    <a:gd name="connsiteX0" fmla="*/ 598 w 598"/>
                    <a:gd name="connsiteY0" fmla="*/ 0 h 396"/>
                    <a:gd name="connsiteX1" fmla="*/ 199 w 598"/>
                    <a:gd name="connsiteY1" fmla="*/ 0 h 396"/>
                    <a:gd name="connsiteX2" fmla="*/ 0 w 598"/>
                    <a:gd name="connsiteY2" fmla="*/ 198 h 396"/>
                    <a:gd name="connsiteX3" fmla="*/ 399 w 598"/>
                    <a:gd name="connsiteY3" fmla="*/ 396 h 396"/>
                    <a:gd name="connsiteX4" fmla="*/ 598 w 598"/>
                    <a:gd name="connsiteY4" fmla="*/ 198 h 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98" h="396">
                      <a:moveTo>
                        <a:pt x="598" y="0"/>
                      </a:moveTo>
                      <a:lnTo>
                        <a:pt x="199" y="0"/>
                      </a:lnTo>
                      <a:lnTo>
                        <a:pt x="0" y="198"/>
                      </a:lnTo>
                      <a:lnTo>
                        <a:pt x="399" y="396"/>
                      </a:lnTo>
                      <a:lnTo>
                        <a:pt x="598" y="198"/>
                      </a:ln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61" name="Freeform 3270">
                  <a:extLst>
                    <a:ext uri="{FF2B5EF4-FFF2-40B4-BE49-F238E27FC236}">
                      <a16:creationId xmlns:a16="http://schemas.microsoft.com/office/drawing/2014/main" id="{9B4075E7-7FD5-3D67-F60B-4A017290EAAC}"/>
                    </a:ext>
                  </a:extLst>
                </p:cNvPr>
                <p:cNvSpPr/>
                <p:nvPr/>
              </p:nvSpPr>
              <p:spPr>
                <a:xfrm>
                  <a:off x="829064" y="5931072"/>
                  <a:ext cx="52745" cy="40831"/>
                </a:xfrm>
                <a:custGeom>
                  <a:avLst/>
                  <a:gdLst>
                    <a:gd name="connsiteX0" fmla="*/ 47948 w 52745"/>
                    <a:gd name="connsiteY0" fmla="*/ 10000 h 40831"/>
                    <a:gd name="connsiteX1" fmla="*/ 39975 w 52745"/>
                    <a:gd name="connsiteY1" fmla="*/ 11585 h 40831"/>
                    <a:gd name="connsiteX2" fmla="*/ 37584 w 52745"/>
                    <a:gd name="connsiteY2" fmla="*/ 14556 h 40831"/>
                    <a:gd name="connsiteX3" fmla="*/ 36786 w 52745"/>
                    <a:gd name="connsiteY3" fmla="*/ 5840 h 40831"/>
                    <a:gd name="connsiteX4" fmla="*/ 34992 w 52745"/>
                    <a:gd name="connsiteY4" fmla="*/ 1284 h 40831"/>
                    <a:gd name="connsiteX5" fmla="*/ 25624 w 52745"/>
                    <a:gd name="connsiteY5" fmla="*/ 4850 h 40831"/>
                    <a:gd name="connsiteX6" fmla="*/ 22235 w 52745"/>
                    <a:gd name="connsiteY6" fmla="*/ 17131 h 40831"/>
                    <a:gd name="connsiteX7" fmla="*/ 17651 w 52745"/>
                    <a:gd name="connsiteY7" fmla="*/ 15348 h 40831"/>
                    <a:gd name="connsiteX8" fmla="*/ 16455 w 52745"/>
                    <a:gd name="connsiteY8" fmla="*/ 14160 h 40831"/>
                    <a:gd name="connsiteX9" fmla="*/ 1705 w 52745"/>
                    <a:gd name="connsiteY9" fmla="*/ 17329 h 40831"/>
                    <a:gd name="connsiteX10" fmla="*/ 1306 w 52745"/>
                    <a:gd name="connsiteY10" fmla="*/ 25055 h 40831"/>
                    <a:gd name="connsiteX11" fmla="*/ 708 w 52745"/>
                    <a:gd name="connsiteY11" fmla="*/ 31195 h 40831"/>
                    <a:gd name="connsiteX12" fmla="*/ 708 w 52745"/>
                    <a:gd name="connsiteY12" fmla="*/ 31195 h 40831"/>
                    <a:gd name="connsiteX13" fmla="*/ 3299 w 52745"/>
                    <a:gd name="connsiteY13" fmla="*/ 37930 h 40831"/>
                    <a:gd name="connsiteX14" fmla="*/ 16455 w 52745"/>
                    <a:gd name="connsiteY14" fmla="*/ 37336 h 40831"/>
                    <a:gd name="connsiteX15" fmla="*/ 18448 w 52745"/>
                    <a:gd name="connsiteY15" fmla="*/ 32978 h 40831"/>
                    <a:gd name="connsiteX16" fmla="*/ 20242 w 52745"/>
                    <a:gd name="connsiteY16" fmla="*/ 32186 h 40831"/>
                    <a:gd name="connsiteX17" fmla="*/ 25225 w 52745"/>
                    <a:gd name="connsiteY17" fmla="*/ 22678 h 40831"/>
                    <a:gd name="connsiteX18" fmla="*/ 26421 w 52745"/>
                    <a:gd name="connsiteY18" fmla="*/ 23470 h 40831"/>
                    <a:gd name="connsiteX19" fmla="*/ 36587 w 52745"/>
                    <a:gd name="connsiteY19" fmla="*/ 17329 h 40831"/>
                    <a:gd name="connsiteX20" fmla="*/ 41371 w 52745"/>
                    <a:gd name="connsiteY20" fmla="*/ 26837 h 40831"/>
                    <a:gd name="connsiteX21" fmla="*/ 46354 w 52745"/>
                    <a:gd name="connsiteY21" fmla="*/ 29611 h 40831"/>
                    <a:gd name="connsiteX22" fmla="*/ 49742 w 52745"/>
                    <a:gd name="connsiteY22" fmla="*/ 25253 h 40831"/>
                    <a:gd name="connsiteX23" fmla="*/ 47948 w 52745"/>
                    <a:gd name="connsiteY23" fmla="*/ 10000 h 408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52745" h="40831">
                      <a:moveTo>
                        <a:pt x="47948" y="10000"/>
                      </a:moveTo>
                      <a:cubicBezTo>
                        <a:pt x="45955" y="9009"/>
                        <a:pt x="41769" y="10000"/>
                        <a:pt x="39975" y="11585"/>
                      </a:cubicBezTo>
                      <a:cubicBezTo>
                        <a:pt x="38979" y="12575"/>
                        <a:pt x="38182" y="13566"/>
                        <a:pt x="37584" y="14556"/>
                      </a:cubicBezTo>
                      <a:cubicBezTo>
                        <a:pt x="38580" y="10792"/>
                        <a:pt x="38381" y="7425"/>
                        <a:pt x="36786" y="5840"/>
                      </a:cubicBezTo>
                      <a:cubicBezTo>
                        <a:pt x="36986" y="3859"/>
                        <a:pt x="36388" y="2274"/>
                        <a:pt x="34992" y="1284"/>
                      </a:cubicBezTo>
                      <a:cubicBezTo>
                        <a:pt x="32600" y="-499"/>
                        <a:pt x="29611" y="-1291"/>
                        <a:pt x="25624" y="4850"/>
                      </a:cubicBezTo>
                      <a:cubicBezTo>
                        <a:pt x="22435" y="9802"/>
                        <a:pt x="21039" y="14358"/>
                        <a:pt x="22235" y="17131"/>
                      </a:cubicBezTo>
                      <a:cubicBezTo>
                        <a:pt x="20840" y="16141"/>
                        <a:pt x="19445" y="15546"/>
                        <a:pt x="17651" y="15348"/>
                      </a:cubicBezTo>
                      <a:cubicBezTo>
                        <a:pt x="17252" y="14952"/>
                        <a:pt x="16854" y="14556"/>
                        <a:pt x="16455" y="14160"/>
                      </a:cubicBezTo>
                      <a:cubicBezTo>
                        <a:pt x="10674" y="9604"/>
                        <a:pt x="5492" y="12377"/>
                        <a:pt x="1705" y="17329"/>
                      </a:cubicBezTo>
                      <a:cubicBezTo>
                        <a:pt x="-89" y="19706"/>
                        <a:pt x="-89" y="22678"/>
                        <a:pt x="1306" y="25055"/>
                      </a:cubicBezTo>
                      <a:cubicBezTo>
                        <a:pt x="-89" y="27432"/>
                        <a:pt x="-488" y="29809"/>
                        <a:pt x="708" y="31195"/>
                      </a:cubicBezTo>
                      <a:cubicBezTo>
                        <a:pt x="708" y="31195"/>
                        <a:pt x="708" y="31195"/>
                        <a:pt x="708" y="31195"/>
                      </a:cubicBezTo>
                      <a:cubicBezTo>
                        <a:pt x="509" y="33572"/>
                        <a:pt x="1306" y="35949"/>
                        <a:pt x="3299" y="37930"/>
                      </a:cubicBezTo>
                      <a:cubicBezTo>
                        <a:pt x="7286" y="41892"/>
                        <a:pt x="12070" y="41892"/>
                        <a:pt x="16455" y="37336"/>
                      </a:cubicBezTo>
                      <a:cubicBezTo>
                        <a:pt x="17452" y="35949"/>
                        <a:pt x="18050" y="34563"/>
                        <a:pt x="18448" y="32978"/>
                      </a:cubicBezTo>
                      <a:cubicBezTo>
                        <a:pt x="19046" y="32780"/>
                        <a:pt x="19644" y="32384"/>
                        <a:pt x="20242" y="32186"/>
                      </a:cubicBezTo>
                      <a:cubicBezTo>
                        <a:pt x="23431" y="28818"/>
                        <a:pt x="25425" y="25451"/>
                        <a:pt x="25225" y="22678"/>
                      </a:cubicBezTo>
                      <a:cubicBezTo>
                        <a:pt x="25624" y="22876"/>
                        <a:pt x="26023" y="23272"/>
                        <a:pt x="26421" y="23470"/>
                      </a:cubicBezTo>
                      <a:cubicBezTo>
                        <a:pt x="30009" y="25055"/>
                        <a:pt x="33597" y="22479"/>
                        <a:pt x="36587" y="17329"/>
                      </a:cubicBezTo>
                      <a:cubicBezTo>
                        <a:pt x="35989" y="20697"/>
                        <a:pt x="37584" y="24064"/>
                        <a:pt x="41371" y="26837"/>
                      </a:cubicBezTo>
                      <a:cubicBezTo>
                        <a:pt x="42766" y="28026"/>
                        <a:pt x="44560" y="28620"/>
                        <a:pt x="46354" y="29611"/>
                      </a:cubicBezTo>
                      <a:cubicBezTo>
                        <a:pt x="47550" y="28224"/>
                        <a:pt x="48945" y="26837"/>
                        <a:pt x="49742" y="25253"/>
                      </a:cubicBezTo>
                      <a:cubicBezTo>
                        <a:pt x="52533" y="19310"/>
                        <a:pt x="55523" y="13566"/>
                        <a:pt x="47948" y="100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62" name="Freeform 3271">
                  <a:extLst>
                    <a:ext uri="{FF2B5EF4-FFF2-40B4-BE49-F238E27FC236}">
                      <a16:creationId xmlns:a16="http://schemas.microsoft.com/office/drawing/2014/main" id="{D2700BC7-837E-3DD7-4FC7-A57423E3170D}"/>
                    </a:ext>
                  </a:extLst>
                </p:cNvPr>
                <p:cNvSpPr/>
                <p:nvPr/>
              </p:nvSpPr>
              <p:spPr>
                <a:xfrm>
                  <a:off x="671777" y="5573211"/>
                  <a:ext cx="15047" cy="13681"/>
                </a:xfrm>
                <a:custGeom>
                  <a:avLst/>
                  <a:gdLst>
                    <a:gd name="connsiteX0" fmla="*/ 11889 w 15047"/>
                    <a:gd name="connsiteY0" fmla="*/ 11698 h 13681"/>
                    <a:gd name="connsiteX1" fmla="*/ 13483 w 15047"/>
                    <a:gd name="connsiteY1" fmla="*/ 1991 h 13681"/>
                    <a:gd name="connsiteX2" fmla="*/ 3118 w 15047"/>
                    <a:gd name="connsiteY2" fmla="*/ 2190 h 13681"/>
                    <a:gd name="connsiteX3" fmla="*/ 1325 w 15047"/>
                    <a:gd name="connsiteY3" fmla="*/ 12094 h 13681"/>
                    <a:gd name="connsiteX4" fmla="*/ 11889 w 15047"/>
                    <a:gd name="connsiteY4" fmla="*/ 11698 h 13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47" h="13681">
                      <a:moveTo>
                        <a:pt x="11889" y="11698"/>
                      </a:moveTo>
                      <a:cubicBezTo>
                        <a:pt x="15078" y="9123"/>
                        <a:pt x="16274" y="4963"/>
                        <a:pt x="13483" y="1991"/>
                      </a:cubicBezTo>
                      <a:cubicBezTo>
                        <a:pt x="10693" y="-980"/>
                        <a:pt x="6308" y="-386"/>
                        <a:pt x="3118" y="2190"/>
                      </a:cubicBezTo>
                      <a:cubicBezTo>
                        <a:pt x="-71" y="4765"/>
                        <a:pt x="-1067" y="8330"/>
                        <a:pt x="1325" y="12094"/>
                      </a:cubicBezTo>
                      <a:cubicBezTo>
                        <a:pt x="4713" y="14273"/>
                        <a:pt x="8700" y="14273"/>
                        <a:pt x="11889" y="116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63" name="Freeform 3272">
                  <a:extLst>
                    <a:ext uri="{FF2B5EF4-FFF2-40B4-BE49-F238E27FC236}">
                      <a16:creationId xmlns:a16="http://schemas.microsoft.com/office/drawing/2014/main" id="{5924D6B1-13B4-DA09-16DA-787C75432C60}"/>
                    </a:ext>
                  </a:extLst>
                </p:cNvPr>
                <p:cNvSpPr/>
                <p:nvPr/>
              </p:nvSpPr>
              <p:spPr>
                <a:xfrm>
                  <a:off x="1055449" y="5949636"/>
                  <a:ext cx="15658" cy="21149"/>
                </a:xfrm>
                <a:custGeom>
                  <a:avLst/>
                  <a:gdLst>
                    <a:gd name="connsiteX0" fmla="*/ 13713 w 15658"/>
                    <a:gd name="connsiteY0" fmla="*/ 13424 h 21149"/>
                    <a:gd name="connsiteX1" fmla="*/ 11919 w 15658"/>
                    <a:gd name="connsiteY1" fmla="*/ 746 h 21149"/>
                    <a:gd name="connsiteX2" fmla="*/ 1156 w 15658"/>
                    <a:gd name="connsiteY2" fmla="*/ 7680 h 21149"/>
                    <a:gd name="connsiteX3" fmla="*/ 3946 w 15658"/>
                    <a:gd name="connsiteY3" fmla="*/ 21150 h 21149"/>
                    <a:gd name="connsiteX4" fmla="*/ 8332 w 15658"/>
                    <a:gd name="connsiteY4" fmla="*/ 20555 h 21149"/>
                    <a:gd name="connsiteX5" fmla="*/ 13713 w 15658"/>
                    <a:gd name="connsiteY5" fmla="*/ 13424 h 211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5658" h="21149">
                      <a:moveTo>
                        <a:pt x="13713" y="13424"/>
                      </a:moveTo>
                      <a:cubicBezTo>
                        <a:pt x="15906" y="8868"/>
                        <a:pt x="17301" y="3322"/>
                        <a:pt x="11919" y="746"/>
                      </a:cubicBezTo>
                      <a:cubicBezTo>
                        <a:pt x="6139" y="-2027"/>
                        <a:pt x="3348" y="3520"/>
                        <a:pt x="1156" y="7680"/>
                      </a:cubicBezTo>
                      <a:cubicBezTo>
                        <a:pt x="-1635" y="12830"/>
                        <a:pt x="1156" y="16990"/>
                        <a:pt x="3946" y="21150"/>
                      </a:cubicBezTo>
                      <a:lnTo>
                        <a:pt x="8332" y="20555"/>
                      </a:lnTo>
                      <a:cubicBezTo>
                        <a:pt x="10126" y="18178"/>
                        <a:pt x="12318" y="15999"/>
                        <a:pt x="13713" y="134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64" name="Freeform 3273">
                  <a:extLst>
                    <a:ext uri="{FF2B5EF4-FFF2-40B4-BE49-F238E27FC236}">
                      <a16:creationId xmlns:a16="http://schemas.microsoft.com/office/drawing/2014/main" id="{DA21C3AC-E637-F46C-81C6-F3D3311C5D4D}"/>
                    </a:ext>
                  </a:extLst>
                </p:cNvPr>
                <p:cNvSpPr/>
                <p:nvPr/>
              </p:nvSpPr>
              <p:spPr>
                <a:xfrm>
                  <a:off x="813826" y="5990590"/>
                  <a:ext cx="8371" cy="5946"/>
                </a:xfrm>
                <a:custGeom>
                  <a:avLst/>
                  <a:gdLst>
                    <a:gd name="connsiteX0" fmla="*/ 0 w 8371"/>
                    <a:gd name="connsiteY0" fmla="*/ 202 h 5946"/>
                    <a:gd name="connsiteX1" fmla="*/ 8372 w 8371"/>
                    <a:gd name="connsiteY1" fmla="*/ 5946 h 5946"/>
                    <a:gd name="connsiteX2" fmla="*/ 0 w 8371"/>
                    <a:gd name="connsiteY2" fmla="*/ 202 h 59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371" h="5946">
                      <a:moveTo>
                        <a:pt x="0" y="202"/>
                      </a:moveTo>
                      <a:cubicBezTo>
                        <a:pt x="2791" y="2183"/>
                        <a:pt x="5581" y="3965"/>
                        <a:pt x="8372" y="5946"/>
                      </a:cubicBezTo>
                      <a:cubicBezTo>
                        <a:pt x="7375" y="1985"/>
                        <a:pt x="5581" y="-789"/>
                        <a:pt x="0" y="2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65" name="Freeform 3274">
                  <a:extLst>
                    <a:ext uri="{FF2B5EF4-FFF2-40B4-BE49-F238E27FC236}">
                      <a16:creationId xmlns:a16="http://schemas.microsoft.com/office/drawing/2014/main" id="{3AA27975-A66C-5219-1256-E35AD68ADB18}"/>
                    </a:ext>
                  </a:extLst>
                </p:cNvPr>
                <p:cNvSpPr/>
                <p:nvPr/>
              </p:nvSpPr>
              <p:spPr>
                <a:xfrm>
                  <a:off x="1289971" y="6080753"/>
                  <a:ext cx="58859" cy="85718"/>
                </a:xfrm>
                <a:custGeom>
                  <a:avLst/>
                  <a:gdLst>
                    <a:gd name="connsiteX0" fmla="*/ 42701 w 58859"/>
                    <a:gd name="connsiteY0" fmla="*/ 77423 h 85718"/>
                    <a:gd name="connsiteX1" fmla="*/ 58847 w 58859"/>
                    <a:gd name="connsiteY1" fmla="*/ 67519 h 85718"/>
                    <a:gd name="connsiteX2" fmla="*/ 43100 w 58859"/>
                    <a:gd name="connsiteY2" fmla="*/ 59397 h 85718"/>
                    <a:gd name="connsiteX3" fmla="*/ 45691 w 58859"/>
                    <a:gd name="connsiteY3" fmla="*/ 47116 h 85718"/>
                    <a:gd name="connsiteX4" fmla="*/ 39711 w 58859"/>
                    <a:gd name="connsiteY4" fmla="*/ 45135 h 85718"/>
                    <a:gd name="connsiteX5" fmla="*/ 38117 w 58859"/>
                    <a:gd name="connsiteY5" fmla="*/ 39985 h 85718"/>
                    <a:gd name="connsiteX6" fmla="*/ 40508 w 58859"/>
                    <a:gd name="connsiteY6" fmla="*/ 36617 h 85718"/>
                    <a:gd name="connsiteX7" fmla="*/ 41106 w 58859"/>
                    <a:gd name="connsiteY7" fmla="*/ 22355 h 85718"/>
                    <a:gd name="connsiteX8" fmla="*/ 36522 w 58859"/>
                    <a:gd name="connsiteY8" fmla="*/ 22157 h 85718"/>
                    <a:gd name="connsiteX9" fmla="*/ 30143 w 58859"/>
                    <a:gd name="connsiteY9" fmla="*/ 12846 h 85718"/>
                    <a:gd name="connsiteX10" fmla="*/ 25958 w 58859"/>
                    <a:gd name="connsiteY10" fmla="*/ 11658 h 85718"/>
                    <a:gd name="connsiteX11" fmla="*/ 17985 w 58859"/>
                    <a:gd name="connsiteY11" fmla="*/ 1952 h 85718"/>
                    <a:gd name="connsiteX12" fmla="*/ 1241 w 58859"/>
                    <a:gd name="connsiteY12" fmla="*/ 7498 h 85718"/>
                    <a:gd name="connsiteX13" fmla="*/ 4829 w 58859"/>
                    <a:gd name="connsiteY13" fmla="*/ 19780 h 85718"/>
                    <a:gd name="connsiteX14" fmla="*/ 15991 w 58859"/>
                    <a:gd name="connsiteY14" fmla="*/ 21364 h 85718"/>
                    <a:gd name="connsiteX15" fmla="*/ 22170 w 58859"/>
                    <a:gd name="connsiteY15" fmla="*/ 29288 h 85718"/>
                    <a:gd name="connsiteX16" fmla="*/ 29147 w 58859"/>
                    <a:gd name="connsiteY16" fmla="*/ 32655 h 85718"/>
                    <a:gd name="connsiteX17" fmla="*/ 28748 w 58859"/>
                    <a:gd name="connsiteY17" fmla="*/ 38796 h 85718"/>
                    <a:gd name="connsiteX18" fmla="*/ 26556 w 58859"/>
                    <a:gd name="connsiteY18" fmla="*/ 39985 h 85718"/>
                    <a:gd name="connsiteX19" fmla="*/ 26356 w 58859"/>
                    <a:gd name="connsiteY19" fmla="*/ 49889 h 85718"/>
                    <a:gd name="connsiteX20" fmla="*/ 29147 w 58859"/>
                    <a:gd name="connsiteY20" fmla="*/ 52266 h 85718"/>
                    <a:gd name="connsiteX21" fmla="*/ 26356 w 58859"/>
                    <a:gd name="connsiteY21" fmla="*/ 60190 h 85718"/>
                    <a:gd name="connsiteX22" fmla="*/ 26157 w 58859"/>
                    <a:gd name="connsiteY22" fmla="*/ 59991 h 85718"/>
                    <a:gd name="connsiteX23" fmla="*/ 6025 w 58859"/>
                    <a:gd name="connsiteY23" fmla="*/ 64746 h 85718"/>
                    <a:gd name="connsiteX24" fmla="*/ 4430 w 58859"/>
                    <a:gd name="connsiteY24" fmla="*/ 78612 h 85718"/>
                    <a:gd name="connsiteX25" fmla="*/ 23366 w 58859"/>
                    <a:gd name="connsiteY25" fmla="*/ 74848 h 85718"/>
                    <a:gd name="connsiteX26" fmla="*/ 25958 w 58859"/>
                    <a:gd name="connsiteY26" fmla="*/ 71084 h 85718"/>
                    <a:gd name="connsiteX27" fmla="*/ 29346 w 58859"/>
                    <a:gd name="connsiteY27" fmla="*/ 75640 h 85718"/>
                    <a:gd name="connsiteX28" fmla="*/ 29147 w 58859"/>
                    <a:gd name="connsiteY28" fmla="*/ 76037 h 85718"/>
                    <a:gd name="connsiteX29" fmla="*/ 32535 w 58859"/>
                    <a:gd name="connsiteY29" fmla="*/ 85545 h 85718"/>
                    <a:gd name="connsiteX30" fmla="*/ 42103 w 58859"/>
                    <a:gd name="connsiteY30" fmla="*/ 80791 h 85718"/>
                    <a:gd name="connsiteX31" fmla="*/ 42701 w 58859"/>
                    <a:gd name="connsiteY31" fmla="*/ 77423 h 85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58859" h="85718">
                      <a:moveTo>
                        <a:pt x="42701" y="77423"/>
                      </a:moveTo>
                      <a:cubicBezTo>
                        <a:pt x="50674" y="75442"/>
                        <a:pt x="59245" y="70688"/>
                        <a:pt x="58847" y="67519"/>
                      </a:cubicBezTo>
                      <a:cubicBezTo>
                        <a:pt x="57451" y="57416"/>
                        <a:pt x="49279" y="60388"/>
                        <a:pt x="43100" y="59397"/>
                      </a:cubicBezTo>
                      <a:cubicBezTo>
                        <a:pt x="46887" y="55237"/>
                        <a:pt x="48083" y="51078"/>
                        <a:pt x="45691" y="47116"/>
                      </a:cubicBezTo>
                      <a:cubicBezTo>
                        <a:pt x="43897" y="45927"/>
                        <a:pt x="41904" y="45135"/>
                        <a:pt x="39711" y="45135"/>
                      </a:cubicBezTo>
                      <a:cubicBezTo>
                        <a:pt x="39911" y="43154"/>
                        <a:pt x="39313" y="41371"/>
                        <a:pt x="38117" y="39985"/>
                      </a:cubicBezTo>
                      <a:cubicBezTo>
                        <a:pt x="38914" y="38994"/>
                        <a:pt x="39711" y="37806"/>
                        <a:pt x="40508" y="36617"/>
                      </a:cubicBezTo>
                      <a:cubicBezTo>
                        <a:pt x="43698" y="29882"/>
                        <a:pt x="44894" y="24137"/>
                        <a:pt x="41106" y="22355"/>
                      </a:cubicBezTo>
                      <a:cubicBezTo>
                        <a:pt x="39711" y="21760"/>
                        <a:pt x="38117" y="21562"/>
                        <a:pt x="36522" y="22157"/>
                      </a:cubicBezTo>
                      <a:cubicBezTo>
                        <a:pt x="35725" y="18789"/>
                        <a:pt x="32735" y="15818"/>
                        <a:pt x="30143" y="12846"/>
                      </a:cubicBezTo>
                      <a:cubicBezTo>
                        <a:pt x="28748" y="12252"/>
                        <a:pt x="27353" y="11856"/>
                        <a:pt x="25958" y="11658"/>
                      </a:cubicBezTo>
                      <a:cubicBezTo>
                        <a:pt x="25758" y="6706"/>
                        <a:pt x="21971" y="4131"/>
                        <a:pt x="17985" y="1952"/>
                      </a:cubicBezTo>
                      <a:cubicBezTo>
                        <a:pt x="11008" y="-2010"/>
                        <a:pt x="4829" y="169"/>
                        <a:pt x="1241" y="7498"/>
                      </a:cubicBezTo>
                      <a:cubicBezTo>
                        <a:pt x="-1151" y="12252"/>
                        <a:pt x="-154" y="17799"/>
                        <a:pt x="4829" y="19780"/>
                      </a:cubicBezTo>
                      <a:cubicBezTo>
                        <a:pt x="8616" y="21364"/>
                        <a:pt x="12403" y="21959"/>
                        <a:pt x="15991" y="21364"/>
                      </a:cubicBezTo>
                      <a:cubicBezTo>
                        <a:pt x="16589" y="24534"/>
                        <a:pt x="19181" y="27109"/>
                        <a:pt x="22170" y="29288"/>
                      </a:cubicBezTo>
                      <a:cubicBezTo>
                        <a:pt x="24164" y="30873"/>
                        <a:pt x="26755" y="32259"/>
                        <a:pt x="29147" y="32655"/>
                      </a:cubicBezTo>
                      <a:cubicBezTo>
                        <a:pt x="28549" y="35032"/>
                        <a:pt x="28350" y="37013"/>
                        <a:pt x="28748" y="38796"/>
                      </a:cubicBezTo>
                      <a:cubicBezTo>
                        <a:pt x="27951" y="39192"/>
                        <a:pt x="27154" y="39588"/>
                        <a:pt x="26556" y="39985"/>
                      </a:cubicBezTo>
                      <a:cubicBezTo>
                        <a:pt x="22768" y="42956"/>
                        <a:pt x="23964" y="47116"/>
                        <a:pt x="26356" y="49889"/>
                      </a:cubicBezTo>
                      <a:cubicBezTo>
                        <a:pt x="27154" y="50879"/>
                        <a:pt x="28150" y="51672"/>
                        <a:pt x="29147" y="52266"/>
                      </a:cubicBezTo>
                      <a:cubicBezTo>
                        <a:pt x="27353" y="55039"/>
                        <a:pt x="26356" y="57614"/>
                        <a:pt x="26356" y="60190"/>
                      </a:cubicBezTo>
                      <a:cubicBezTo>
                        <a:pt x="26356" y="60190"/>
                        <a:pt x="26157" y="60190"/>
                        <a:pt x="26157" y="59991"/>
                      </a:cubicBezTo>
                      <a:cubicBezTo>
                        <a:pt x="20974" y="57020"/>
                        <a:pt x="13599" y="57812"/>
                        <a:pt x="6025" y="64746"/>
                      </a:cubicBezTo>
                      <a:cubicBezTo>
                        <a:pt x="-353" y="70688"/>
                        <a:pt x="1042" y="75839"/>
                        <a:pt x="4430" y="78612"/>
                      </a:cubicBezTo>
                      <a:cubicBezTo>
                        <a:pt x="9214" y="82573"/>
                        <a:pt x="15792" y="82177"/>
                        <a:pt x="23366" y="74848"/>
                      </a:cubicBezTo>
                      <a:cubicBezTo>
                        <a:pt x="24363" y="73660"/>
                        <a:pt x="25160" y="72273"/>
                        <a:pt x="25958" y="71084"/>
                      </a:cubicBezTo>
                      <a:cubicBezTo>
                        <a:pt x="26556" y="72471"/>
                        <a:pt x="27552" y="74056"/>
                        <a:pt x="29346" y="75640"/>
                      </a:cubicBezTo>
                      <a:lnTo>
                        <a:pt x="29147" y="76037"/>
                      </a:lnTo>
                      <a:cubicBezTo>
                        <a:pt x="27552" y="79998"/>
                        <a:pt x="28549" y="83564"/>
                        <a:pt x="32535" y="85545"/>
                      </a:cubicBezTo>
                      <a:cubicBezTo>
                        <a:pt x="37120" y="86337"/>
                        <a:pt x="40309" y="84356"/>
                        <a:pt x="42103" y="80791"/>
                      </a:cubicBezTo>
                      <a:cubicBezTo>
                        <a:pt x="42701" y="79800"/>
                        <a:pt x="42900" y="78612"/>
                        <a:pt x="42701" y="774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66" name="Freeform 3275">
                  <a:extLst>
                    <a:ext uri="{FF2B5EF4-FFF2-40B4-BE49-F238E27FC236}">
                      <a16:creationId xmlns:a16="http://schemas.microsoft.com/office/drawing/2014/main" id="{CD62EAD1-11D0-A631-88C5-D14B60AC6383}"/>
                    </a:ext>
                  </a:extLst>
                </p:cNvPr>
                <p:cNvSpPr/>
                <p:nvPr/>
              </p:nvSpPr>
              <p:spPr>
                <a:xfrm>
                  <a:off x="767781" y="5951036"/>
                  <a:ext cx="14875" cy="13212"/>
                </a:xfrm>
                <a:custGeom>
                  <a:avLst/>
                  <a:gdLst>
                    <a:gd name="connsiteX0" fmla="*/ 2193 w 14875"/>
                    <a:gd name="connsiteY0" fmla="*/ 1922 h 13212"/>
                    <a:gd name="connsiteX1" fmla="*/ 0 w 14875"/>
                    <a:gd name="connsiteY1" fmla="*/ 5883 h 13212"/>
                    <a:gd name="connsiteX2" fmla="*/ 9568 w 14875"/>
                    <a:gd name="connsiteY2" fmla="*/ 13213 h 13212"/>
                    <a:gd name="connsiteX3" fmla="*/ 13156 w 14875"/>
                    <a:gd name="connsiteY3" fmla="*/ 10638 h 13212"/>
                    <a:gd name="connsiteX4" fmla="*/ 13156 w 14875"/>
                    <a:gd name="connsiteY4" fmla="*/ 2714 h 13212"/>
                    <a:gd name="connsiteX5" fmla="*/ 2193 w 14875"/>
                    <a:gd name="connsiteY5" fmla="*/ 1922 h 13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875" h="13212">
                      <a:moveTo>
                        <a:pt x="2193" y="1922"/>
                      </a:moveTo>
                      <a:cubicBezTo>
                        <a:pt x="1196" y="3110"/>
                        <a:pt x="399" y="4497"/>
                        <a:pt x="0" y="5883"/>
                      </a:cubicBezTo>
                      <a:cubicBezTo>
                        <a:pt x="3189" y="8260"/>
                        <a:pt x="6378" y="10836"/>
                        <a:pt x="9568" y="13213"/>
                      </a:cubicBezTo>
                      <a:cubicBezTo>
                        <a:pt x="10764" y="12618"/>
                        <a:pt x="11960" y="11628"/>
                        <a:pt x="13156" y="10638"/>
                      </a:cubicBezTo>
                      <a:cubicBezTo>
                        <a:pt x="15348" y="8062"/>
                        <a:pt x="15547" y="5091"/>
                        <a:pt x="13156" y="2714"/>
                      </a:cubicBezTo>
                      <a:cubicBezTo>
                        <a:pt x="9767" y="-654"/>
                        <a:pt x="5780" y="-852"/>
                        <a:pt x="2193" y="192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67" name="Freeform 3276">
                  <a:extLst>
                    <a:ext uri="{FF2B5EF4-FFF2-40B4-BE49-F238E27FC236}">
                      <a16:creationId xmlns:a16="http://schemas.microsoft.com/office/drawing/2014/main" id="{2FEC183C-15E8-424A-E63B-B0078B49BEDC}"/>
                    </a:ext>
                  </a:extLst>
                </p:cNvPr>
                <p:cNvSpPr/>
                <p:nvPr/>
              </p:nvSpPr>
              <p:spPr>
                <a:xfrm>
                  <a:off x="539438" y="5570653"/>
                  <a:ext cx="25550" cy="22655"/>
                </a:xfrm>
                <a:custGeom>
                  <a:avLst/>
                  <a:gdLst>
                    <a:gd name="connsiteX0" fmla="*/ 11676 w 25550"/>
                    <a:gd name="connsiteY0" fmla="*/ 21189 h 22655"/>
                    <a:gd name="connsiteX1" fmla="*/ 12473 w 25550"/>
                    <a:gd name="connsiteY1" fmla="*/ 21981 h 22655"/>
                    <a:gd name="connsiteX2" fmla="*/ 23635 w 25550"/>
                    <a:gd name="connsiteY2" fmla="*/ 14058 h 22655"/>
                    <a:gd name="connsiteX3" fmla="*/ 21642 w 25550"/>
                    <a:gd name="connsiteY3" fmla="*/ 192 h 22655"/>
                    <a:gd name="connsiteX4" fmla="*/ 12872 w 25550"/>
                    <a:gd name="connsiteY4" fmla="*/ 6332 h 22655"/>
                    <a:gd name="connsiteX5" fmla="*/ 3105 w 25550"/>
                    <a:gd name="connsiteY5" fmla="*/ 9304 h 22655"/>
                    <a:gd name="connsiteX6" fmla="*/ 1510 w 25550"/>
                    <a:gd name="connsiteY6" fmla="*/ 19802 h 22655"/>
                    <a:gd name="connsiteX7" fmla="*/ 11676 w 25550"/>
                    <a:gd name="connsiteY7" fmla="*/ 21189 h 226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550" h="22655">
                      <a:moveTo>
                        <a:pt x="11676" y="21189"/>
                      </a:moveTo>
                      <a:cubicBezTo>
                        <a:pt x="11875" y="21387"/>
                        <a:pt x="12074" y="21783"/>
                        <a:pt x="12473" y="21981"/>
                      </a:cubicBezTo>
                      <a:cubicBezTo>
                        <a:pt x="16858" y="22575"/>
                        <a:pt x="21044" y="20198"/>
                        <a:pt x="23635" y="14058"/>
                      </a:cubicBezTo>
                      <a:cubicBezTo>
                        <a:pt x="26625" y="7323"/>
                        <a:pt x="26227" y="1776"/>
                        <a:pt x="21642" y="192"/>
                      </a:cubicBezTo>
                      <a:cubicBezTo>
                        <a:pt x="18652" y="-799"/>
                        <a:pt x="15064" y="2172"/>
                        <a:pt x="12872" y="6332"/>
                      </a:cubicBezTo>
                      <a:cubicBezTo>
                        <a:pt x="9683" y="4748"/>
                        <a:pt x="6294" y="6332"/>
                        <a:pt x="3105" y="9304"/>
                      </a:cubicBezTo>
                      <a:cubicBezTo>
                        <a:pt x="115" y="12275"/>
                        <a:pt x="-1280" y="16435"/>
                        <a:pt x="1510" y="19802"/>
                      </a:cubicBezTo>
                      <a:cubicBezTo>
                        <a:pt x="4699" y="23764"/>
                        <a:pt x="8287" y="22972"/>
                        <a:pt x="11676" y="211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68" name="Freeform 3277">
                  <a:extLst>
                    <a:ext uri="{FF2B5EF4-FFF2-40B4-BE49-F238E27FC236}">
                      <a16:creationId xmlns:a16="http://schemas.microsoft.com/office/drawing/2014/main" id="{57B6186E-12DF-2005-4510-B36ACF7D2474}"/>
                    </a:ext>
                  </a:extLst>
                </p:cNvPr>
                <p:cNvSpPr/>
                <p:nvPr/>
              </p:nvSpPr>
              <p:spPr>
                <a:xfrm>
                  <a:off x="1132236" y="6130298"/>
                  <a:ext cx="15006" cy="14012"/>
                </a:xfrm>
                <a:custGeom>
                  <a:avLst/>
                  <a:gdLst>
                    <a:gd name="connsiteX0" fmla="*/ 11674 w 15006"/>
                    <a:gd name="connsiteY0" fmla="*/ 740 h 14012"/>
                    <a:gd name="connsiteX1" fmla="*/ 1907 w 15006"/>
                    <a:gd name="connsiteY1" fmla="*/ 3910 h 14012"/>
                    <a:gd name="connsiteX2" fmla="*/ 313 w 15006"/>
                    <a:gd name="connsiteY2" fmla="*/ 11041 h 14012"/>
                    <a:gd name="connsiteX3" fmla="*/ 10877 w 15006"/>
                    <a:gd name="connsiteY3" fmla="*/ 14012 h 14012"/>
                    <a:gd name="connsiteX4" fmla="*/ 14266 w 15006"/>
                    <a:gd name="connsiteY4" fmla="*/ 10051 h 14012"/>
                    <a:gd name="connsiteX5" fmla="*/ 11674 w 15006"/>
                    <a:gd name="connsiteY5" fmla="*/ 740 h 140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5006" h="14012">
                      <a:moveTo>
                        <a:pt x="11674" y="740"/>
                      </a:moveTo>
                      <a:cubicBezTo>
                        <a:pt x="7688" y="-1042"/>
                        <a:pt x="4299" y="542"/>
                        <a:pt x="1907" y="3910"/>
                      </a:cubicBezTo>
                      <a:cubicBezTo>
                        <a:pt x="313" y="6287"/>
                        <a:pt x="-484" y="8862"/>
                        <a:pt x="313" y="11041"/>
                      </a:cubicBezTo>
                      <a:cubicBezTo>
                        <a:pt x="3901" y="12031"/>
                        <a:pt x="7289" y="13022"/>
                        <a:pt x="10877" y="14012"/>
                      </a:cubicBezTo>
                      <a:cubicBezTo>
                        <a:pt x="12073" y="13022"/>
                        <a:pt x="13269" y="11635"/>
                        <a:pt x="14266" y="10051"/>
                      </a:cubicBezTo>
                      <a:cubicBezTo>
                        <a:pt x="14864" y="6683"/>
                        <a:pt x="16458" y="2721"/>
                        <a:pt x="11674" y="7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69" name="Freeform 3278">
                  <a:extLst>
                    <a:ext uri="{FF2B5EF4-FFF2-40B4-BE49-F238E27FC236}">
                      <a16:creationId xmlns:a16="http://schemas.microsoft.com/office/drawing/2014/main" id="{9378850B-B58E-0F3D-85DD-92C56229DD33}"/>
                    </a:ext>
                  </a:extLst>
                </p:cNvPr>
                <p:cNvSpPr/>
                <p:nvPr/>
              </p:nvSpPr>
              <p:spPr>
                <a:xfrm>
                  <a:off x="730507" y="5909507"/>
                  <a:ext cx="28179" cy="25820"/>
                </a:xfrm>
                <a:custGeom>
                  <a:avLst/>
                  <a:gdLst>
                    <a:gd name="connsiteX0" fmla="*/ 24916 w 28179"/>
                    <a:gd name="connsiteY0" fmla="*/ 1059 h 25820"/>
                    <a:gd name="connsiteX1" fmla="*/ 12956 w 28179"/>
                    <a:gd name="connsiteY1" fmla="*/ 5417 h 25820"/>
                    <a:gd name="connsiteX2" fmla="*/ 12757 w 28179"/>
                    <a:gd name="connsiteY2" fmla="*/ 5615 h 25820"/>
                    <a:gd name="connsiteX3" fmla="*/ 797 w 28179"/>
                    <a:gd name="connsiteY3" fmla="*/ 15322 h 25820"/>
                    <a:gd name="connsiteX4" fmla="*/ 0 w 28179"/>
                    <a:gd name="connsiteY4" fmla="*/ 17303 h 25820"/>
                    <a:gd name="connsiteX5" fmla="*/ 8372 w 28179"/>
                    <a:gd name="connsiteY5" fmla="*/ 24236 h 25820"/>
                    <a:gd name="connsiteX6" fmla="*/ 8770 w 28179"/>
                    <a:gd name="connsiteY6" fmla="*/ 24632 h 25820"/>
                    <a:gd name="connsiteX7" fmla="*/ 10365 w 28179"/>
                    <a:gd name="connsiteY7" fmla="*/ 25820 h 25820"/>
                    <a:gd name="connsiteX8" fmla="*/ 15547 w 28179"/>
                    <a:gd name="connsiteY8" fmla="*/ 18293 h 25820"/>
                    <a:gd name="connsiteX9" fmla="*/ 16943 w 28179"/>
                    <a:gd name="connsiteY9" fmla="*/ 14529 h 25820"/>
                    <a:gd name="connsiteX10" fmla="*/ 26710 w 28179"/>
                    <a:gd name="connsiteY10" fmla="*/ 10766 h 25820"/>
                    <a:gd name="connsiteX11" fmla="*/ 24916 w 28179"/>
                    <a:gd name="connsiteY11" fmla="*/ 1059 h 25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8179" h="25820">
                      <a:moveTo>
                        <a:pt x="24916" y="1059"/>
                      </a:moveTo>
                      <a:cubicBezTo>
                        <a:pt x="19933" y="-1516"/>
                        <a:pt x="15547" y="861"/>
                        <a:pt x="12956" y="5417"/>
                      </a:cubicBezTo>
                      <a:cubicBezTo>
                        <a:pt x="12956" y="5417"/>
                        <a:pt x="12956" y="5615"/>
                        <a:pt x="12757" y="5615"/>
                      </a:cubicBezTo>
                      <a:cubicBezTo>
                        <a:pt x="8172" y="4823"/>
                        <a:pt x="3787" y="9577"/>
                        <a:pt x="797" y="15322"/>
                      </a:cubicBezTo>
                      <a:cubicBezTo>
                        <a:pt x="399" y="15916"/>
                        <a:pt x="199" y="16708"/>
                        <a:pt x="0" y="17303"/>
                      </a:cubicBezTo>
                      <a:cubicBezTo>
                        <a:pt x="2791" y="19680"/>
                        <a:pt x="5581" y="22057"/>
                        <a:pt x="8372" y="24236"/>
                      </a:cubicBezTo>
                      <a:cubicBezTo>
                        <a:pt x="8571" y="24434"/>
                        <a:pt x="8571" y="24434"/>
                        <a:pt x="8770" y="24632"/>
                      </a:cubicBezTo>
                      <a:cubicBezTo>
                        <a:pt x="9368" y="25028"/>
                        <a:pt x="9767" y="25424"/>
                        <a:pt x="10365" y="25820"/>
                      </a:cubicBezTo>
                      <a:cubicBezTo>
                        <a:pt x="12358" y="24038"/>
                        <a:pt x="13953" y="21462"/>
                        <a:pt x="15547" y="18293"/>
                      </a:cubicBezTo>
                      <a:cubicBezTo>
                        <a:pt x="16145" y="16906"/>
                        <a:pt x="16743" y="15718"/>
                        <a:pt x="16943" y="14529"/>
                      </a:cubicBezTo>
                      <a:cubicBezTo>
                        <a:pt x="20730" y="16312"/>
                        <a:pt x="23919" y="14529"/>
                        <a:pt x="26710" y="10766"/>
                      </a:cubicBezTo>
                      <a:cubicBezTo>
                        <a:pt x="28902" y="7002"/>
                        <a:pt x="28902" y="3040"/>
                        <a:pt x="24916" y="10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70" name="Freeform 3279">
                  <a:extLst>
                    <a:ext uri="{FF2B5EF4-FFF2-40B4-BE49-F238E27FC236}">
                      <a16:creationId xmlns:a16="http://schemas.microsoft.com/office/drawing/2014/main" id="{C7DB3D1D-59ED-C109-120B-FA388E36D84E}"/>
                    </a:ext>
                  </a:extLst>
                </p:cNvPr>
                <p:cNvSpPr/>
                <p:nvPr/>
              </p:nvSpPr>
              <p:spPr>
                <a:xfrm>
                  <a:off x="1122860" y="5932451"/>
                  <a:ext cx="14238" cy="15532"/>
                </a:xfrm>
                <a:custGeom>
                  <a:avLst/>
                  <a:gdLst>
                    <a:gd name="connsiteX0" fmla="*/ 13077 w 14238"/>
                    <a:gd name="connsiteY0" fmla="*/ 10602 h 15532"/>
                    <a:gd name="connsiteX1" fmla="*/ 11483 w 14238"/>
                    <a:gd name="connsiteY1" fmla="*/ 697 h 15532"/>
                    <a:gd name="connsiteX2" fmla="*/ 1716 w 14238"/>
                    <a:gd name="connsiteY2" fmla="*/ 3272 h 15532"/>
                    <a:gd name="connsiteX3" fmla="*/ 4506 w 14238"/>
                    <a:gd name="connsiteY3" fmla="*/ 14761 h 15532"/>
                    <a:gd name="connsiteX4" fmla="*/ 13077 w 14238"/>
                    <a:gd name="connsiteY4" fmla="*/ 10602 h 15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38" h="15532">
                      <a:moveTo>
                        <a:pt x="13077" y="10602"/>
                      </a:moveTo>
                      <a:cubicBezTo>
                        <a:pt x="15071" y="6838"/>
                        <a:pt x="14473" y="3470"/>
                        <a:pt x="11483" y="697"/>
                      </a:cubicBezTo>
                      <a:cubicBezTo>
                        <a:pt x="7696" y="-689"/>
                        <a:pt x="3908" y="-95"/>
                        <a:pt x="1716" y="3272"/>
                      </a:cubicBezTo>
                      <a:cubicBezTo>
                        <a:pt x="-1075" y="7630"/>
                        <a:pt x="-676" y="12384"/>
                        <a:pt x="4506" y="14761"/>
                      </a:cubicBezTo>
                      <a:cubicBezTo>
                        <a:pt x="8493" y="16940"/>
                        <a:pt x="11284" y="14167"/>
                        <a:pt x="13077" y="106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71" name="Freeform 3280">
                  <a:extLst>
                    <a:ext uri="{FF2B5EF4-FFF2-40B4-BE49-F238E27FC236}">
                      <a16:creationId xmlns:a16="http://schemas.microsoft.com/office/drawing/2014/main" id="{7127A9D5-BA59-A556-1212-AE71BCFA96E1}"/>
                    </a:ext>
                  </a:extLst>
                </p:cNvPr>
                <p:cNvSpPr/>
                <p:nvPr/>
              </p:nvSpPr>
              <p:spPr>
                <a:xfrm>
                  <a:off x="799933" y="5650305"/>
                  <a:ext cx="14207" cy="14642"/>
                </a:xfrm>
                <a:custGeom>
                  <a:avLst/>
                  <a:gdLst>
                    <a:gd name="connsiteX0" fmla="*/ 11103 w 14207"/>
                    <a:gd name="connsiteY0" fmla="*/ 12651 h 14642"/>
                    <a:gd name="connsiteX1" fmla="*/ 12697 w 14207"/>
                    <a:gd name="connsiteY1" fmla="*/ 2747 h 14642"/>
                    <a:gd name="connsiteX2" fmla="*/ 2930 w 14207"/>
                    <a:gd name="connsiteY2" fmla="*/ 1954 h 14642"/>
                    <a:gd name="connsiteX3" fmla="*/ 1336 w 14207"/>
                    <a:gd name="connsiteY3" fmla="*/ 12057 h 14642"/>
                    <a:gd name="connsiteX4" fmla="*/ 11103 w 14207"/>
                    <a:gd name="connsiteY4" fmla="*/ 12651 h 14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07" h="14642">
                      <a:moveTo>
                        <a:pt x="11103" y="12651"/>
                      </a:moveTo>
                      <a:cubicBezTo>
                        <a:pt x="14092" y="9680"/>
                        <a:pt x="15488" y="6114"/>
                        <a:pt x="12697" y="2747"/>
                      </a:cubicBezTo>
                      <a:cubicBezTo>
                        <a:pt x="10106" y="-225"/>
                        <a:pt x="6518" y="-1215"/>
                        <a:pt x="2930" y="1954"/>
                      </a:cubicBezTo>
                      <a:cubicBezTo>
                        <a:pt x="-60" y="4728"/>
                        <a:pt x="-1056" y="8491"/>
                        <a:pt x="1336" y="12057"/>
                      </a:cubicBezTo>
                      <a:cubicBezTo>
                        <a:pt x="4325" y="14632"/>
                        <a:pt x="7515" y="16019"/>
                        <a:pt x="11103" y="126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72" name="Freeform 3281">
                  <a:extLst>
                    <a:ext uri="{FF2B5EF4-FFF2-40B4-BE49-F238E27FC236}">
                      <a16:creationId xmlns:a16="http://schemas.microsoft.com/office/drawing/2014/main" id="{21CABDFE-4B06-CA50-2BE6-E19DB6573150}"/>
                    </a:ext>
                  </a:extLst>
                </p:cNvPr>
                <p:cNvSpPr/>
                <p:nvPr/>
              </p:nvSpPr>
              <p:spPr>
                <a:xfrm>
                  <a:off x="891183" y="5708368"/>
                  <a:ext cx="14762" cy="13847"/>
                </a:xfrm>
                <a:custGeom>
                  <a:avLst/>
                  <a:gdLst>
                    <a:gd name="connsiteX0" fmla="*/ 11542 w 14762"/>
                    <a:gd name="connsiteY0" fmla="*/ 11638 h 13847"/>
                    <a:gd name="connsiteX1" fmla="*/ 13137 w 14762"/>
                    <a:gd name="connsiteY1" fmla="*/ 2130 h 13847"/>
                    <a:gd name="connsiteX2" fmla="*/ 3370 w 14762"/>
                    <a:gd name="connsiteY2" fmla="*/ 2328 h 13847"/>
                    <a:gd name="connsiteX3" fmla="*/ 1576 w 14762"/>
                    <a:gd name="connsiteY3" fmla="*/ 12034 h 13847"/>
                    <a:gd name="connsiteX4" fmla="*/ 11542 w 14762"/>
                    <a:gd name="connsiteY4" fmla="*/ 11638 h 138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62" h="13847">
                      <a:moveTo>
                        <a:pt x="11542" y="11638"/>
                      </a:moveTo>
                      <a:cubicBezTo>
                        <a:pt x="13934" y="8666"/>
                        <a:pt x="16525" y="5497"/>
                        <a:pt x="13137" y="2130"/>
                      </a:cubicBezTo>
                      <a:cubicBezTo>
                        <a:pt x="10346" y="-644"/>
                        <a:pt x="6559" y="-842"/>
                        <a:pt x="3370" y="2328"/>
                      </a:cubicBezTo>
                      <a:cubicBezTo>
                        <a:pt x="579" y="5101"/>
                        <a:pt x="-1613" y="8666"/>
                        <a:pt x="1576" y="12034"/>
                      </a:cubicBezTo>
                      <a:cubicBezTo>
                        <a:pt x="4367" y="14609"/>
                        <a:pt x="7954" y="14411"/>
                        <a:pt x="11542" y="116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73" name="Freeform 3282">
                  <a:extLst>
                    <a:ext uri="{FF2B5EF4-FFF2-40B4-BE49-F238E27FC236}">
                      <a16:creationId xmlns:a16="http://schemas.microsoft.com/office/drawing/2014/main" id="{E458A581-B213-07D2-29F7-3E91FC80860C}"/>
                    </a:ext>
                  </a:extLst>
                </p:cNvPr>
                <p:cNvSpPr/>
                <p:nvPr/>
              </p:nvSpPr>
              <p:spPr>
                <a:xfrm>
                  <a:off x="967407" y="5964914"/>
                  <a:ext cx="13934" cy="13173"/>
                </a:xfrm>
                <a:custGeom>
                  <a:avLst/>
                  <a:gdLst>
                    <a:gd name="connsiteX0" fmla="*/ 3289 w 13934"/>
                    <a:gd name="connsiteY0" fmla="*/ 12408 h 13173"/>
                    <a:gd name="connsiteX1" fmla="*/ 13255 w 13934"/>
                    <a:gd name="connsiteY1" fmla="*/ 7852 h 13173"/>
                    <a:gd name="connsiteX2" fmla="*/ 9468 w 13934"/>
                    <a:gd name="connsiteY2" fmla="*/ 126 h 13173"/>
                    <a:gd name="connsiteX3" fmla="*/ 2093 w 13934"/>
                    <a:gd name="connsiteY3" fmla="*/ 3098 h 13173"/>
                    <a:gd name="connsiteX4" fmla="*/ 3289 w 13934"/>
                    <a:gd name="connsiteY4" fmla="*/ 12408 h 13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34" h="13173">
                      <a:moveTo>
                        <a:pt x="3289" y="12408"/>
                      </a:moveTo>
                      <a:cubicBezTo>
                        <a:pt x="7475" y="14389"/>
                        <a:pt x="10465" y="12408"/>
                        <a:pt x="13255" y="7852"/>
                      </a:cubicBezTo>
                      <a:cubicBezTo>
                        <a:pt x="14850" y="4682"/>
                        <a:pt x="13654" y="1117"/>
                        <a:pt x="9468" y="126"/>
                      </a:cubicBezTo>
                      <a:cubicBezTo>
                        <a:pt x="7275" y="-468"/>
                        <a:pt x="3488" y="1117"/>
                        <a:pt x="2093" y="3098"/>
                      </a:cubicBezTo>
                      <a:cubicBezTo>
                        <a:pt x="-299" y="5871"/>
                        <a:pt x="-1495" y="10031"/>
                        <a:pt x="3289" y="1240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74" name="Freeform 3283">
                  <a:extLst>
                    <a:ext uri="{FF2B5EF4-FFF2-40B4-BE49-F238E27FC236}">
                      <a16:creationId xmlns:a16="http://schemas.microsoft.com/office/drawing/2014/main" id="{BAC46760-2E11-54D2-7B1C-5679B5223B6B}"/>
                    </a:ext>
                  </a:extLst>
                </p:cNvPr>
                <p:cNvSpPr/>
                <p:nvPr/>
              </p:nvSpPr>
              <p:spPr>
                <a:xfrm>
                  <a:off x="1060601" y="6043255"/>
                  <a:ext cx="12332" cy="12531"/>
                </a:xfrm>
                <a:custGeom>
                  <a:avLst/>
                  <a:gdLst>
                    <a:gd name="connsiteX0" fmla="*/ 389 w 12332"/>
                    <a:gd name="connsiteY0" fmla="*/ 4983 h 12531"/>
                    <a:gd name="connsiteX1" fmla="*/ 3180 w 12332"/>
                    <a:gd name="connsiteY1" fmla="*/ 12114 h 12531"/>
                    <a:gd name="connsiteX2" fmla="*/ 11751 w 12332"/>
                    <a:gd name="connsiteY2" fmla="*/ 7162 h 12531"/>
                    <a:gd name="connsiteX3" fmla="*/ 9160 w 12332"/>
                    <a:gd name="connsiteY3" fmla="*/ 229 h 12531"/>
                    <a:gd name="connsiteX4" fmla="*/ 389 w 12332"/>
                    <a:gd name="connsiteY4" fmla="*/ 4983 h 12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332" h="12531">
                      <a:moveTo>
                        <a:pt x="389" y="4983"/>
                      </a:moveTo>
                      <a:cubicBezTo>
                        <a:pt x="-408" y="7756"/>
                        <a:pt x="-209" y="10926"/>
                        <a:pt x="3180" y="12114"/>
                      </a:cubicBezTo>
                      <a:cubicBezTo>
                        <a:pt x="7565" y="13501"/>
                        <a:pt x="10555" y="11322"/>
                        <a:pt x="11751" y="7162"/>
                      </a:cubicBezTo>
                      <a:cubicBezTo>
                        <a:pt x="12548" y="4587"/>
                        <a:pt x="13146" y="1417"/>
                        <a:pt x="9160" y="229"/>
                      </a:cubicBezTo>
                      <a:cubicBezTo>
                        <a:pt x="5173" y="-563"/>
                        <a:pt x="1785" y="625"/>
                        <a:pt x="389" y="498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75" name="Freeform 3284">
                  <a:extLst>
                    <a:ext uri="{FF2B5EF4-FFF2-40B4-BE49-F238E27FC236}">
                      <a16:creationId xmlns:a16="http://schemas.microsoft.com/office/drawing/2014/main" id="{35F0BC79-0B19-36BE-994C-06FD15C0DD7E}"/>
                    </a:ext>
                  </a:extLst>
                </p:cNvPr>
                <p:cNvSpPr/>
                <p:nvPr/>
              </p:nvSpPr>
              <p:spPr>
                <a:xfrm>
                  <a:off x="1377720" y="6122323"/>
                  <a:ext cx="598" cy="396"/>
                </a:xfrm>
                <a:custGeom>
                  <a:avLst/>
                  <a:gdLst>
                    <a:gd name="connsiteX0" fmla="*/ 0 w 598"/>
                    <a:gd name="connsiteY0" fmla="*/ 198 h 396"/>
                    <a:gd name="connsiteX1" fmla="*/ 199 w 598"/>
                    <a:gd name="connsiteY1" fmla="*/ 396 h 396"/>
                    <a:gd name="connsiteX2" fmla="*/ 598 w 598"/>
                    <a:gd name="connsiteY2" fmla="*/ 0 h 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98" h="396">
                      <a:moveTo>
                        <a:pt x="0" y="198"/>
                      </a:moveTo>
                      <a:lnTo>
                        <a:pt x="199" y="396"/>
                      </a:lnTo>
                      <a:lnTo>
                        <a:pt x="598" y="0"/>
                      </a:ln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76" name="Freeform 3285">
                  <a:extLst>
                    <a:ext uri="{FF2B5EF4-FFF2-40B4-BE49-F238E27FC236}">
                      <a16:creationId xmlns:a16="http://schemas.microsoft.com/office/drawing/2014/main" id="{B461AC22-DE28-3582-176D-92BDCB4216FF}"/>
                    </a:ext>
                  </a:extLst>
                </p:cNvPr>
                <p:cNvSpPr/>
                <p:nvPr/>
              </p:nvSpPr>
              <p:spPr>
                <a:xfrm>
                  <a:off x="1356457" y="6097726"/>
                  <a:ext cx="21816" cy="24596"/>
                </a:xfrm>
                <a:custGeom>
                  <a:avLst/>
                  <a:gdLst>
                    <a:gd name="connsiteX0" fmla="*/ 21462 w 21816"/>
                    <a:gd name="connsiteY0" fmla="*/ 7759 h 24596"/>
                    <a:gd name="connsiteX1" fmla="*/ 11496 w 21816"/>
                    <a:gd name="connsiteY1" fmla="*/ 33 h 24596"/>
                    <a:gd name="connsiteX2" fmla="*/ 533 w 21816"/>
                    <a:gd name="connsiteY2" fmla="*/ 7759 h 24596"/>
                    <a:gd name="connsiteX3" fmla="*/ 6114 w 21816"/>
                    <a:gd name="connsiteY3" fmla="*/ 19644 h 24596"/>
                    <a:gd name="connsiteX4" fmla="*/ 21462 w 21816"/>
                    <a:gd name="connsiteY4" fmla="*/ 24596 h 24596"/>
                    <a:gd name="connsiteX5" fmla="*/ 21462 w 21816"/>
                    <a:gd name="connsiteY5" fmla="*/ 7759 h 245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1816" h="24596">
                      <a:moveTo>
                        <a:pt x="21462" y="7759"/>
                      </a:moveTo>
                      <a:cubicBezTo>
                        <a:pt x="20665" y="2807"/>
                        <a:pt x="16877" y="-363"/>
                        <a:pt x="11496" y="33"/>
                      </a:cubicBezTo>
                      <a:cubicBezTo>
                        <a:pt x="6512" y="430"/>
                        <a:pt x="2327" y="2609"/>
                        <a:pt x="533" y="7759"/>
                      </a:cubicBezTo>
                      <a:cubicBezTo>
                        <a:pt x="-1461" y="13503"/>
                        <a:pt x="2526" y="16673"/>
                        <a:pt x="6114" y="19644"/>
                      </a:cubicBezTo>
                      <a:cubicBezTo>
                        <a:pt x="10499" y="23408"/>
                        <a:pt x="16279" y="23606"/>
                        <a:pt x="21462" y="24596"/>
                      </a:cubicBezTo>
                      <a:cubicBezTo>
                        <a:pt x="21462" y="18852"/>
                        <a:pt x="22259" y="13107"/>
                        <a:pt x="21462" y="77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77" name="Freeform 3286">
                  <a:extLst>
                    <a:ext uri="{FF2B5EF4-FFF2-40B4-BE49-F238E27FC236}">
                      <a16:creationId xmlns:a16="http://schemas.microsoft.com/office/drawing/2014/main" id="{28E2A67E-06E2-F49A-D972-042276F2D807}"/>
                    </a:ext>
                  </a:extLst>
                </p:cNvPr>
                <p:cNvSpPr/>
                <p:nvPr/>
              </p:nvSpPr>
              <p:spPr>
                <a:xfrm>
                  <a:off x="1377720" y="6122323"/>
                  <a:ext cx="598" cy="198"/>
                </a:xfrm>
                <a:custGeom>
                  <a:avLst/>
                  <a:gdLst>
                    <a:gd name="connsiteX0" fmla="*/ 0 w 598"/>
                    <a:gd name="connsiteY0" fmla="*/ 198 h 198"/>
                    <a:gd name="connsiteX1" fmla="*/ 598 w 598"/>
                    <a:gd name="connsiteY1" fmla="*/ 0 h 198"/>
                    <a:gd name="connsiteX2" fmla="*/ 0 w 598"/>
                    <a:gd name="connsiteY2" fmla="*/ 0 h 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98" h="198">
                      <a:moveTo>
                        <a:pt x="0" y="198"/>
                      </a:moveTo>
                      <a:lnTo>
                        <a:pt x="598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78" name="Freeform 3287">
                  <a:extLst>
                    <a:ext uri="{FF2B5EF4-FFF2-40B4-BE49-F238E27FC236}">
                      <a16:creationId xmlns:a16="http://schemas.microsoft.com/office/drawing/2014/main" id="{A98F0B99-5F3D-D317-0D37-854B5727777B}"/>
                    </a:ext>
                  </a:extLst>
                </p:cNvPr>
                <p:cNvSpPr/>
                <p:nvPr/>
              </p:nvSpPr>
              <p:spPr>
                <a:xfrm>
                  <a:off x="1690468" y="6122380"/>
                  <a:ext cx="41291" cy="58703"/>
                </a:xfrm>
                <a:custGeom>
                  <a:avLst/>
                  <a:gdLst>
                    <a:gd name="connsiteX0" fmla="*/ 41255 w 41291"/>
                    <a:gd name="connsiteY0" fmla="*/ 4895 h 58703"/>
                    <a:gd name="connsiteX1" fmla="*/ 37867 w 41291"/>
                    <a:gd name="connsiteY1" fmla="*/ 141 h 58703"/>
                    <a:gd name="connsiteX2" fmla="*/ 19728 w 41291"/>
                    <a:gd name="connsiteY2" fmla="*/ 11234 h 58703"/>
                    <a:gd name="connsiteX3" fmla="*/ 14147 w 41291"/>
                    <a:gd name="connsiteY3" fmla="*/ 24902 h 58703"/>
                    <a:gd name="connsiteX4" fmla="*/ 13948 w 41291"/>
                    <a:gd name="connsiteY4" fmla="*/ 24902 h 58703"/>
                    <a:gd name="connsiteX5" fmla="*/ 2187 w 41291"/>
                    <a:gd name="connsiteY5" fmla="*/ 31043 h 58703"/>
                    <a:gd name="connsiteX6" fmla="*/ 2586 w 41291"/>
                    <a:gd name="connsiteY6" fmla="*/ 45504 h 58703"/>
                    <a:gd name="connsiteX7" fmla="*/ 7569 w 41291"/>
                    <a:gd name="connsiteY7" fmla="*/ 45504 h 58703"/>
                    <a:gd name="connsiteX8" fmla="*/ 10758 w 41291"/>
                    <a:gd name="connsiteY8" fmla="*/ 58577 h 58703"/>
                    <a:gd name="connsiteX9" fmla="*/ 21522 w 41291"/>
                    <a:gd name="connsiteY9" fmla="*/ 48673 h 58703"/>
                    <a:gd name="connsiteX10" fmla="*/ 20127 w 41291"/>
                    <a:gd name="connsiteY10" fmla="*/ 34411 h 58703"/>
                    <a:gd name="connsiteX11" fmla="*/ 16738 w 41291"/>
                    <a:gd name="connsiteY11" fmla="*/ 34212 h 58703"/>
                    <a:gd name="connsiteX12" fmla="*/ 17137 w 41291"/>
                    <a:gd name="connsiteY12" fmla="*/ 28666 h 58703"/>
                    <a:gd name="connsiteX13" fmla="*/ 25708 w 41291"/>
                    <a:gd name="connsiteY13" fmla="*/ 24506 h 58703"/>
                    <a:gd name="connsiteX14" fmla="*/ 41255 w 41291"/>
                    <a:gd name="connsiteY14" fmla="*/ 4895 h 58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1291" h="58703">
                      <a:moveTo>
                        <a:pt x="41255" y="4895"/>
                      </a:moveTo>
                      <a:cubicBezTo>
                        <a:pt x="41056" y="3311"/>
                        <a:pt x="39262" y="2122"/>
                        <a:pt x="37867" y="141"/>
                      </a:cubicBezTo>
                      <a:cubicBezTo>
                        <a:pt x="29694" y="-1047"/>
                        <a:pt x="24911" y="5490"/>
                        <a:pt x="19728" y="11234"/>
                      </a:cubicBezTo>
                      <a:cubicBezTo>
                        <a:pt x="16140" y="15394"/>
                        <a:pt x="12154" y="19158"/>
                        <a:pt x="14147" y="24902"/>
                      </a:cubicBezTo>
                      <a:cubicBezTo>
                        <a:pt x="14147" y="24902"/>
                        <a:pt x="14147" y="24902"/>
                        <a:pt x="13948" y="24902"/>
                      </a:cubicBezTo>
                      <a:cubicBezTo>
                        <a:pt x="10758" y="23318"/>
                        <a:pt x="5775" y="25100"/>
                        <a:pt x="2187" y="31043"/>
                      </a:cubicBezTo>
                      <a:cubicBezTo>
                        <a:pt x="-1998" y="37976"/>
                        <a:pt x="792" y="41542"/>
                        <a:pt x="2586" y="45504"/>
                      </a:cubicBezTo>
                      <a:cubicBezTo>
                        <a:pt x="4181" y="45900"/>
                        <a:pt x="5975" y="46098"/>
                        <a:pt x="7569" y="45504"/>
                      </a:cubicBezTo>
                      <a:cubicBezTo>
                        <a:pt x="5377" y="52040"/>
                        <a:pt x="6174" y="57587"/>
                        <a:pt x="10758" y="58577"/>
                      </a:cubicBezTo>
                      <a:cubicBezTo>
                        <a:pt x="16140" y="59766"/>
                        <a:pt x="19130" y="52239"/>
                        <a:pt x="21522" y="48673"/>
                      </a:cubicBezTo>
                      <a:cubicBezTo>
                        <a:pt x="24512" y="40155"/>
                        <a:pt x="24113" y="35599"/>
                        <a:pt x="20127" y="34411"/>
                      </a:cubicBezTo>
                      <a:cubicBezTo>
                        <a:pt x="18931" y="34014"/>
                        <a:pt x="17735" y="34014"/>
                        <a:pt x="16738" y="34212"/>
                      </a:cubicBezTo>
                      <a:cubicBezTo>
                        <a:pt x="17336" y="32232"/>
                        <a:pt x="17535" y="30251"/>
                        <a:pt x="17137" y="28666"/>
                      </a:cubicBezTo>
                      <a:cubicBezTo>
                        <a:pt x="21323" y="30845"/>
                        <a:pt x="24313" y="27676"/>
                        <a:pt x="25708" y="24506"/>
                      </a:cubicBezTo>
                      <a:cubicBezTo>
                        <a:pt x="29495" y="16385"/>
                        <a:pt x="42053" y="16583"/>
                        <a:pt x="41255" y="48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79" name="Freeform 3288">
                  <a:extLst>
                    <a:ext uri="{FF2B5EF4-FFF2-40B4-BE49-F238E27FC236}">
                      <a16:creationId xmlns:a16="http://schemas.microsoft.com/office/drawing/2014/main" id="{7D5964C7-6ACA-5FDE-7FFA-423A103A1051}"/>
                    </a:ext>
                  </a:extLst>
                </p:cNvPr>
                <p:cNvSpPr/>
                <p:nvPr/>
              </p:nvSpPr>
              <p:spPr>
                <a:xfrm>
                  <a:off x="1663662" y="6118506"/>
                  <a:ext cx="17837" cy="27612"/>
                </a:xfrm>
                <a:custGeom>
                  <a:avLst/>
                  <a:gdLst>
                    <a:gd name="connsiteX0" fmla="*/ 12051 w 17837"/>
                    <a:gd name="connsiteY0" fmla="*/ 449 h 27612"/>
                    <a:gd name="connsiteX1" fmla="*/ 889 w 17837"/>
                    <a:gd name="connsiteY1" fmla="*/ 6392 h 27612"/>
                    <a:gd name="connsiteX2" fmla="*/ 7068 w 17837"/>
                    <a:gd name="connsiteY2" fmla="*/ 26597 h 27612"/>
                    <a:gd name="connsiteX3" fmla="*/ 15838 w 17837"/>
                    <a:gd name="connsiteY3" fmla="*/ 23031 h 27612"/>
                    <a:gd name="connsiteX4" fmla="*/ 12051 w 17837"/>
                    <a:gd name="connsiteY4" fmla="*/ 449 h 276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837" h="27612">
                      <a:moveTo>
                        <a:pt x="12051" y="449"/>
                      </a:moveTo>
                      <a:cubicBezTo>
                        <a:pt x="6470" y="-938"/>
                        <a:pt x="2483" y="845"/>
                        <a:pt x="889" y="6392"/>
                      </a:cubicBezTo>
                      <a:cubicBezTo>
                        <a:pt x="-1304" y="14711"/>
                        <a:pt x="490" y="22041"/>
                        <a:pt x="7068" y="26597"/>
                      </a:cubicBezTo>
                      <a:cubicBezTo>
                        <a:pt x="10057" y="28776"/>
                        <a:pt x="14841" y="27389"/>
                        <a:pt x="15838" y="23031"/>
                      </a:cubicBezTo>
                      <a:cubicBezTo>
                        <a:pt x="17632" y="14909"/>
                        <a:pt x="20622" y="5797"/>
                        <a:pt x="12051" y="4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80" name="Freeform 3289">
                  <a:extLst>
                    <a:ext uri="{FF2B5EF4-FFF2-40B4-BE49-F238E27FC236}">
                      <a16:creationId xmlns:a16="http://schemas.microsoft.com/office/drawing/2014/main" id="{3ED1158E-45AE-38E4-33E2-BA4AA728C3DC}"/>
                    </a:ext>
                  </a:extLst>
                </p:cNvPr>
                <p:cNvSpPr/>
                <p:nvPr/>
              </p:nvSpPr>
              <p:spPr>
                <a:xfrm>
                  <a:off x="1077704" y="5983407"/>
                  <a:ext cx="31128" cy="27131"/>
                </a:xfrm>
                <a:custGeom>
                  <a:avLst/>
                  <a:gdLst>
                    <a:gd name="connsiteX0" fmla="*/ 9199 w 31128"/>
                    <a:gd name="connsiteY0" fmla="*/ 26204 h 27131"/>
                    <a:gd name="connsiteX1" fmla="*/ 30128 w 31128"/>
                    <a:gd name="connsiteY1" fmla="*/ 20658 h 27131"/>
                    <a:gd name="connsiteX2" fmla="*/ 25942 w 31128"/>
                    <a:gd name="connsiteY2" fmla="*/ 11545 h 27131"/>
                    <a:gd name="connsiteX3" fmla="*/ 20760 w 31128"/>
                    <a:gd name="connsiteY3" fmla="*/ 9367 h 27131"/>
                    <a:gd name="connsiteX4" fmla="*/ 16773 w 31128"/>
                    <a:gd name="connsiteY4" fmla="*/ 7584 h 27131"/>
                    <a:gd name="connsiteX5" fmla="*/ 15578 w 31128"/>
                    <a:gd name="connsiteY5" fmla="*/ 56 h 27131"/>
                    <a:gd name="connsiteX6" fmla="*/ 3419 w 31128"/>
                    <a:gd name="connsiteY6" fmla="*/ 9961 h 27131"/>
                    <a:gd name="connsiteX7" fmla="*/ 1625 w 31128"/>
                    <a:gd name="connsiteY7" fmla="*/ 22242 h 27131"/>
                    <a:gd name="connsiteX8" fmla="*/ 5811 w 31128"/>
                    <a:gd name="connsiteY8" fmla="*/ 22242 h 27131"/>
                    <a:gd name="connsiteX9" fmla="*/ 9199 w 31128"/>
                    <a:gd name="connsiteY9" fmla="*/ 26204 h 271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1128" h="27131">
                      <a:moveTo>
                        <a:pt x="9199" y="26204"/>
                      </a:moveTo>
                      <a:cubicBezTo>
                        <a:pt x="16773" y="28383"/>
                        <a:pt x="24747" y="26798"/>
                        <a:pt x="30128" y="20658"/>
                      </a:cubicBezTo>
                      <a:cubicBezTo>
                        <a:pt x="32919" y="17290"/>
                        <a:pt x="29331" y="13526"/>
                        <a:pt x="25942" y="11545"/>
                      </a:cubicBezTo>
                      <a:cubicBezTo>
                        <a:pt x="24149" y="10555"/>
                        <a:pt x="22355" y="9961"/>
                        <a:pt x="20760" y="9367"/>
                      </a:cubicBezTo>
                      <a:cubicBezTo>
                        <a:pt x="19564" y="8376"/>
                        <a:pt x="18169" y="7782"/>
                        <a:pt x="16773" y="7584"/>
                      </a:cubicBezTo>
                      <a:cubicBezTo>
                        <a:pt x="18169" y="3424"/>
                        <a:pt x="18368" y="452"/>
                        <a:pt x="15578" y="56"/>
                      </a:cubicBezTo>
                      <a:cubicBezTo>
                        <a:pt x="11790" y="-538"/>
                        <a:pt x="7206" y="3622"/>
                        <a:pt x="3419" y="9961"/>
                      </a:cubicBezTo>
                      <a:cubicBezTo>
                        <a:pt x="429" y="15111"/>
                        <a:pt x="-1565" y="20658"/>
                        <a:pt x="1625" y="22242"/>
                      </a:cubicBezTo>
                      <a:cubicBezTo>
                        <a:pt x="3020" y="23035"/>
                        <a:pt x="4415" y="22837"/>
                        <a:pt x="5811" y="22242"/>
                      </a:cubicBezTo>
                      <a:cubicBezTo>
                        <a:pt x="6408" y="24223"/>
                        <a:pt x="7405" y="25808"/>
                        <a:pt x="9199" y="262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81" name="Freeform 3290">
                  <a:extLst>
                    <a:ext uri="{FF2B5EF4-FFF2-40B4-BE49-F238E27FC236}">
                      <a16:creationId xmlns:a16="http://schemas.microsoft.com/office/drawing/2014/main" id="{3936E6E5-DD8B-51FB-929A-B341892621A2}"/>
                    </a:ext>
                  </a:extLst>
                </p:cNvPr>
                <p:cNvSpPr/>
                <p:nvPr/>
              </p:nvSpPr>
              <p:spPr>
                <a:xfrm>
                  <a:off x="1218796" y="6012269"/>
                  <a:ext cx="34160" cy="46412"/>
                </a:xfrm>
                <a:custGeom>
                  <a:avLst/>
                  <a:gdLst>
                    <a:gd name="connsiteX0" fmla="*/ 33747 w 34160"/>
                    <a:gd name="connsiteY0" fmla="*/ 30026 h 46412"/>
                    <a:gd name="connsiteX1" fmla="*/ 29561 w 34160"/>
                    <a:gd name="connsiteY1" fmla="*/ 20716 h 46412"/>
                    <a:gd name="connsiteX2" fmla="*/ 18398 w 34160"/>
                    <a:gd name="connsiteY2" fmla="*/ 22895 h 46412"/>
                    <a:gd name="connsiteX3" fmla="*/ 18199 w 34160"/>
                    <a:gd name="connsiteY3" fmla="*/ 22895 h 46412"/>
                    <a:gd name="connsiteX4" fmla="*/ 17601 w 34160"/>
                    <a:gd name="connsiteY4" fmla="*/ 22697 h 46412"/>
                    <a:gd name="connsiteX5" fmla="*/ 19794 w 34160"/>
                    <a:gd name="connsiteY5" fmla="*/ 19131 h 46412"/>
                    <a:gd name="connsiteX6" fmla="*/ 16804 w 34160"/>
                    <a:gd name="connsiteY6" fmla="*/ 115 h 46412"/>
                    <a:gd name="connsiteX7" fmla="*/ 9628 w 34160"/>
                    <a:gd name="connsiteY7" fmla="*/ 2491 h 46412"/>
                    <a:gd name="connsiteX8" fmla="*/ 7635 w 34160"/>
                    <a:gd name="connsiteY8" fmla="*/ 3680 h 46412"/>
                    <a:gd name="connsiteX9" fmla="*/ 658 w 34160"/>
                    <a:gd name="connsiteY9" fmla="*/ 18933 h 46412"/>
                    <a:gd name="connsiteX10" fmla="*/ 8033 w 34160"/>
                    <a:gd name="connsiteY10" fmla="*/ 21112 h 46412"/>
                    <a:gd name="connsiteX11" fmla="*/ 11422 w 34160"/>
                    <a:gd name="connsiteY11" fmla="*/ 24479 h 46412"/>
                    <a:gd name="connsiteX12" fmla="*/ 11422 w 34160"/>
                    <a:gd name="connsiteY12" fmla="*/ 24479 h 46412"/>
                    <a:gd name="connsiteX13" fmla="*/ 4446 w 34160"/>
                    <a:gd name="connsiteY13" fmla="*/ 33988 h 46412"/>
                    <a:gd name="connsiteX14" fmla="*/ 4246 w 34160"/>
                    <a:gd name="connsiteY14" fmla="*/ 46269 h 46412"/>
                    <a:gd name="connsiteX15" fmla="*/ 17601 w 34160"/>
                    <a:gd name="connsiteY15" fmla="*/ 34780 h 46412"/>
                    <a:gd name="connsiteX16" fmla="*/ 17800 w 34160"/>
                    <a:gd name="connsiteY16" fmla="*/ 34384 h 46412"/>
                    <a:gd name="connsiteX17" fmla="*/ 21388 w 34160"/>
                    <a:gd name="connsiteY17" fmla="*/ 35572 h 46412"/>
                    <a:gd name="connsiteX18" fmla="*/ 33747 w 34160"/>
                    <a:gd name="connsiteY18" fmla="*/ 30026 h 46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34160" h="46412">
                      <a:moveTo>
                        <a:pt x="33747" y="30026"/>
                      </a:moveTo>
                      <a:cubicBezTo>
                        <a:pt x="34943" y="25668"/>
                        <a:pt x="33547" y="22102"/>
                        <a:pt x="29561" y="20716"/>
                      </a:cubicBezTo>
                      <a:cubicBezTo>
                        <a:pt x="25176" y="19329"/>
                        <a:pt x="20990" y="19923"/>
                        <a:pt x="18398" y="22895"/>
                      </a:cubicBezTo>
                      <a:cubicBezTo>
                        <a:pt x="18398" y="22895"/>
                        <a:pt x="18398" y="22895"/>
                        <a:pt x="18199" y="22895"/>
                      </a:cubicBezTo>
                      <a:cubicBezTo>
                        <a:pt x="18000" y="22895"/>
                        <a:pt x="17800" y="22697"/>
                        <a:pt x="17601" y="22697"/>
                      </a:cubicBezTo>
                      <a:cubicBezTo>
                        <a:pt x="18398" y="21706"/>
                        <a:pt x="19196" y="20518"/>
                        <a:pt x="19794" y="19131"/>
                      </a:cubicBezTo>
                      <a:cubicBezTo>
                        <a:pt x="24179" y="8830"/>
                        <a:pt x="21388" y="3482"/>
                        <a:pt x="16804" y="115"/>
                      </a:cubicBezTo>
                      <a:cubicBezTo>
                        <a:pt x="14213" y="-282"/>
                        <a:pt x="11621" y="313"/>
                        <a:pt x="9628" y="2491"/>
                      </a:cubicBezTo>
                      <a:cubicBezTo>
                        <a:pt x="9030" y="2888"/>
                        <a:pt x="8233" y="3284"/>
                        <a:pt x="7635" y="3680"/>
                      </a:cubicBezTo>
                      <a:cubicBezTo>
                        <a:pt x="1256" y="8038"/>
                        <a:pt x="-1335" y="13783"/>
                        <a:pt x="658" y="18933"/>
                      </a:cubicBezTo>
                      <a:cubicBezTo>
                        <a:pt x="2253" y="21310"/>
                        <a:pt x="5044" y="21904"/>
                        <a:pt x="8033" y="21112"/>
                      </a:cubicBezTo>
                      <a:cubicBezTo>
                        <a:pt x="9030" y="22498"/>
                        <a:pt x="10226" y="23687"/>
                        <a:pt x="11422" y="24479"/>
                      </a:cubicBezTo>
                      <a:cubicBezTo>
                        <a:pt x="11422" y="24479"/>
                        <a:pt x="11422" y="24479"/>
                        <a:pt x="11422" y="24479"/>
                      </a:cubicBezTo>
                      <a:cubicBezTo>
                        <a:pt x="9030" y="26460"/>
                        <a:pt x="6638" y="30026"/>
                        <a:pt x="4446" y="33988"/>
                      </a:cubicBezTo>
                      <a:cubicBezTo>
                        <a:pt x="1256" y="39732"/>
                        <a:pt x="1456" y="43892"/>
                        <a:pt x="4246" y="46269"/>
                      </a:cubicBezTo>
                      <a:cubicBezTo>
                        <a:pt x="8831" y="47259"/>
                        <a:pt x="13615" y="43100"/>
                        <a:pt x="17601" y="34780"/>
                      </a:cubicBezTo>
                      <a:cubicBezTo>
                        <a:pt x="17601" y="34582"/>
                        <a:pt x="17800" y="34582"/>
                        <a:pt x="17800" y="34384"/>
                      </a:cubicBezTo>
                      <a:cubicBezTo>
                        <a:pt x="18797" y="34978"/>
                        <a:pt x="19993" y="35572"/>
                        <a:pt x="21388" y="35572"/>
                      </a:cubicBezTo>
                      <a:cubicBezTo>
                        <a:pt x="26571" y="36365"/>
                        <a:pt x="31155" y="35572"/>
                        <a:pt x="33747" y="300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82" name="Freeform 3291">
                  <a:extLst>
                    <a:ext uri="{FF2B5EF4-FFF2-40B4-BE49-F238E27FC236}">
                      <a16:creationId xmlns:a16="http://schemas.microsoft.com/office/drawing/2014/main" id="{8E3D70D4-ECB8-1D5E-0177-6C735BCE3480}"/>
                    </a:ext>
                  </a:extLst>
                </p:cNvPr>
                <p:cNvSpPr/>
                <p:nvPr/>
              </p:nvSpPr>
              <p:spPr>
                <a:xfrm>
                  <a:off x="831157" y="5972999"/>
                  <a:ext cx="18596" cy="19604"/>
                </a:xfrm>
                <a:custGeom>
                  <a:avLst/>
                  <a:gdLst>
                    <a:gd name="connsiteX0" fmla="*/ 4396 w 18596"/>
                    <a:gd name="connsiteY0" fmla="*/ 1748 h 19604"/>
                    <a:gd name="connsiteX1" fmla="*/ 1605 w 18596"/>
                    <a:gd name="connsiteY1" fmla="*/ 14822 h 19604"/>
                    <a:gd name="connsiteX2" fmla="*/ 14960 w 18596"/>
                    <a:gd name="connsiteY2" fmla="*/ 17793 h 19604"/>
                    <a:gd name="connsiteX3" fmla="*/ 17153 w 18596"/>
                    <a:gd name="connsiteY3" fmla="*/ 4918 h 19604"/>
                    <a:gd name="connsiteX4" fmla="*/ 4396 w 18596"/>
                    <a:gd name="connsiteY4" fmla="*/ 1748 h 196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96" h="19604">
                      <a:moveTo>
                        <a:pt x="4396" y="1748"/>
                      </a:moveTo>
                      <a:cubicBezTo>
                        <a:pt x="-388" y="4918"/>
                        <a:pt x="-1185" y="10068"/>
                        <a:pt x="1605" y="14822"/>
                      </a:cubicBezTo>
                      <a:cubicBezTo>
                        <a:pt x="4396" y="19972"/>
                        <a:pt x="9379" y="20963"/>
                        <a:pt x="14960" y="17793"/>
                      </a:cubicBezTo>
                      <a:cubicBezTo>
                        <a:pt x="18747" y="14426"/>
                        <a:pt x="19744" y="9672"/>
                        <a:pt x="17153" y="4918"/>
                      </a:cubicBezTo>
                      <a:cubicBezTo>
                        <a:pt x="14163" y="-233"/>
                        <a:pt x="9180" y="-1421"/>
                        <a:pt x="4396" y="174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83" name="Freeform 3292">
                  <a:extLst>
                    <a:ext uri="{FF2B5EF4-FFF2-40B4-BE49-F238E27FC236}">
                      <a16:creationId xmlns:a16="http://schemas.microsoft.com/office/drawing/2014/main" id="{493F9341-7297-12E7-0141-299DDB71EA1C}"/>
                    </a:ext>
                  </a:extLst>
                </p:cNvPr>
                <p:cNvSpPr/>
                <p:nvPr/>
              </p:nvSpPr>
              <p:spPr>
                <a:xfrm>
                  <a:off x="1009806" y="6058481"/>
                  <a:ext cx="17887" cy="18607"/>
                </a:xfrm>
                <a:custGeom>
                  <a:avLst/>
                  <a:gdLst>
                    <a:gd name="connsiteX0" fmla="*/ 14109 w 17887"/>
                    <a:gd name="connsiteY0" fmla="*/ 1840 h 18607"/>
                    <a:gd name="connsiteX1" fmla="*/ 3346 w 17887"/>
                    <a:gd name="connsiteY1" fmla="*/ 3029 h 18607"/>
                    <a:gd name="connsiteX2" fmla="*/ 2947 w 17887"/>
                    <a:gd name="connsiteY2" fmla="*/ 16103 h 18607"/>
                    <a:gd name="connsiteX3" fmla="*/ 16302 w 17887"/>
                    <a:gd name="connsiteY3" fmla="*/ 15112 h 18607"/>
                    <a:gd name="connsiteX4" fmla="*/ 14109 w 17887"/>
                    <a:gd name="connsiteY4" fmla="*/ 1840 h 186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887" h="18607">
                      <a:moveTo>
                        <a:pt x="14109" y="1840"/>
                      </a:moveTo>
                      <a:cubicBezTo>
                        <a:pt x="10322" y="-1131"/>
                        <a:pt x="6535" y="-339"/>
                        <a:pt x="3346" y="3029"/>
                      </a:cubicBezTo>
                      <a:cubicBezTo>
                        <a:pt x="-840" y="7189"/>
                        <a:pt x="-1239" y="11943"/>
                        <a:pt x="2947" y="16103"/>
                      </a:cubicBezTo>
                      <a:cubicBezTo>
                        <a:pt x="7532" y="20461"/>
                        <a:pt x="12116" y="18480"/>
                        <a:pt x="16302" y="15112"/>
                      </a:cubicBezTo>
                      <a:cubicBezTo>
                        <a:pt x="18694" y="10160"/>
                        <a:pt x="18694" y="5604"/>
                        <a:pt x="14109" y="18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84" name="Freeform 3293">
                  <a:extLst>
                    <a:ext uri="{FF2B5EF4-FFF2-40B4-BE49-F238E27FC236}">
                      <a16:creationId xmlns:a16="http://schemas.microsoft.com/office/drawing/2014/main" id="{592B65B8-7827-A017-ECCA-C6CFB15C466B}"/>
                    </a:ext>
                  </a:extLst>
                </p:cNvPr>
                <p:cNvSpPr/>
                <p:nvPr/>
              </p:nvSpPr>
              <p:spPr>
                <a:xfrm>
                  <a:off x="935614" y="6057435"/>
                  <a:ext cx="39319" cy="24675"/>
                </a:xfrm>
                <a:custGeom>
                  <a:avLst/>
                  <a:gdLst>
                    <a:gd name="connsiteX0" fmla="*/ 36078 w 39319"/>
                    <a:gd name="connsiteY0" fmla="*/ 12592 h 24675"/>
                    <a:gd name="connsiteX1" fmla="*/ 35679 w 39319"/>
                    <a:gd name="connsiteY1" fmla="*/ 12394 h 24675"/>
                    <a:gd name="connsiteX2" fmla="*/ 34284 w 39319"/>
                    <a:gd name="connsiteY2" fmla="*/ 4470 h 24675"/>
                    <a:gd name="connsiteX3" fmla="*/ 20531 w 39319"/>
                    <a:gd name="connsiteY3" fmla="*/ 6451 h 24675"/>
                    <a:gd name="connsiteX4" fmla="*/ 18537 w 39319"/>
                    <a:gd name="connsiteY4" fmla="*/ 8036 h 24675"/>
                    <a:gd name="connsiteX5" fmla="*/ 16345 w 39319"/>
                    <a:gd name="connsiteY5" fmla="*/ 2093 h 24675"/>
                    <a:gd name="connsiteX6" fmla="*/ 0 w 39319"/>
                    <a:gd name="connsiteY6" fmla="*/ 6451 h 24675"/>
                    <a:gd name="connsiteX7" fmla="*/ 14152 w 39319"/>
                    <a:gd name="connsiteY7" fmla="*/ 13583 h 24675"/>
                    <a:gd name="connsiteX8" fmla="*/ 14750 w 39319"/>
                    <a:gd name="connsiteY8" fmla="*/ 13979 h 24675"/>
                    <a:gd name="connsiteX9" fmla="*/ 23321 w 39319"/>
                    <a:gd name="connsiteY9" fmla="*/ 18139 h 24675"/>
                    <a:gd name="connsiteX10" fmla="*/ 30896 w 39319"/>
                    <a:gd name="connsiteY10" fmla="*/ 21704 h 24675"/>
                    <a:gd name="connsiteX11" fmla="*/ 37473 w 39319"/>
                    <a:gd name="connsiteY11" fmla="*/ 24675 h 24675"/>
                    <a:gd name="connsiteX12" fmla="*/ 36078 w 39319"/>
                    <a:gd name="connsiteY12" fmla="*/ 12592 h 24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9319" h="24675">
                      <a:moveTo>
                        <a:pt x="36078" y="12592"/>
                      </a:moveTo>
                      <a:cubicBezTo>
                        <a:pt x="35879" y="12592"/>
                        <a:pt x="35879" y="12592"/>
                        <a:pt x="35679" y="12394"/>
                      </a:cubicBezTo>
                      <a:cubicBezTo>
                        <a:pt x="36078" y="9621"/>
                        <a:pt x="35679" y="6847"/>
                        <a:pt x="34284" y="4470"/>
                      </a:cubicBezTo>
                      <a:cubicBezTo>
                        <a:pt x="30298" y="2093"/>
                        <a:pt x="25314" y="2688"/>
                        <a:pt x="20531" y="6451"/>
                      </a:cubicBezTo>
                      <a:cubicBezTo>
                        <a:pt x="19933" y="7046"/>
                        <a:pt x="19135" y="7442"/>
                        <a:pt x="18537" y="8036"/>
                      </a:cubicBezTo>
                      <a:cubicBezTo>
                        <a:pt x="19135" y="5659"/>
                        <a:pt x="18737" y="3480"/>
                        <a:pt x="16345" y="2093"/>
                      </a:cubicBezTo>
                      <a:cubicBezTo>
                        <a:pt x="8571" y="-2661"/>
                        <a:pt x="3986" y="1499"/>
                        <a:pt x="0" y="6451"/>
                      </a:cubicBezTo>
                      <a:cubicBezTo>
                        <a:pt x="4784" y="8828"/>
                        <a:pt x="9368" y="11205"/>
                        <a:pt x="14152" y="13583"/>
                      </a:cubicBezTo>
                      <a:cubicBezTo>
                        <a:pt x="14351" y="13781"/>
                        <a:pt x="14551" y="13781"/>
                        <a:pt x="14750" y="13979"/>
                      </a:cubicBezTo>
                      <a:cubicBezTo>
                        <a:pt x="17541" y="15365"/>
                        <a:pt x="20531" y="16752"/>
                        <a:pt x="23321" y="18139"/>
                      </a:cubicBezTo>
                      <a:cubicBezTo>
                        <a:pt x="25912" y="19327"/>
                        <a:pt x="28304" y="20516"/>
                        <a:pt x="30896" y="21704"/>
                      </a:cubicBezTo>
                      <a:cubicBezTo>
                        <a:pt x="33088" y="22695"/>
                        <a:pt x="35281" y="23685"/>
                        <a:pt x="37473" y="24675"/>
                      </a:cubicBezTo>
                      <a:cubicBezTo>
                        <a:pt x="39666" y="20714"/>
                        <a:pt x="40663" y="16356"/>
                        <a:pt x="36078" y="125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85" name="Freeform 3294">
                  <a:extLst>
                    <a:ext uri="{FF2B5EF4-FFF2-40B4-BE49-F238E27FC236}">
                      <a16:creationId xmlns:a16="http://schemas.microsoft.com/office/drawing/2014/main" id="{141EC097-CD43-553B-6814-8DB0595662B4}"/>
                    </a:ext>
                  </a:extLst>
                </p:cNvPr>
                <p:cNvSpPr/>
                <p:nvPr/>
              </p:nvSpPr>
              <p:spPr>
                <a:xfrm>
                  <a:off x="1398422" y="5987157"/>
                  <a:ext cx="15892" cy="17032"/>
                </a:xfrm>
                <a:custGeom>
                  <a:avLst/>
                  <a:gdLst>
                    <a:gd name="connsiteX0" fmla="*/ 11389 w 15892"/>
                    <a:gd name="connsiteY0" fmla="*/ 466 h 17032"/>
                    <a:gd name="connsiteX1" fmla="*/ 626 w 15892"/>
                    <a:gd name="connsiteY1" fmla="*/ 6408 h 17032"/>
                    <a:gd name="connsiteX2" fmla="*/ 3815 w 15892"/>
                    <a:gd name="connsiteY2" fmla="*/ 15719 h 17032"/>
                    <a:gd name="connsiteX3" fmla="*/ 14778 w 15892"/>
                    <a:gd name="connsiteY3" fmla="*/ 11955 h 17032"/>
                    <a:gd name="connsiteX4" fmla="*/ 11389 w 15892"/>
                    <a:gd name="connsiteY4" fmla="*/ 466 h 170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92" h="17032">
                      <a:moveTo>
                        <a:pt x="11389" y="466"/>
                      </a:moveTo>
                      <a:cubicBezTo>
                        <a:pt x="6805" y="-1119"/>
                        <a:pt x="2619" y="1456"/>
                        <a:pt x="626" y="6408"/>
                      </a:cubicBezTo>
                      <a:cubicBezTo>
                        <a:pt x="-969" y="10172"/>
                        <a:pt x="626" y="13936"/>
                        <a:pt x="3815" y="15719"/>
                      </a:cubicBezTo>
                      <a:cubicBezTo>
                        <a:pt x="8200" y="18294"/>
                        <a:pt x="12186" y="17105"/>
                        <a:pt x="14778" y="11955"/>
                      </a:cubicBezTo>
                      <a:cubicBezTo>
                        <a:pt x="16970" y="6805"/>
                        <a:pt x="15974" y="2249"/>
                        <a:pt x="11389" y="4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86" name="Freeform 3295">
                  <a:extLst>
                    <a:ext uri="{FF2B5EF4-FFF2-40B4-BE49-F238E27FC236}">
                      <a16:creationId xmlns:a16="http://schemas.microsoft.com/office/drawing/2014/main" id="{A8FF3392-3E80-DDC4-33F6-9277F2AAE1AD}"/>
                    </a:ext>
                  </a:extLst>
                </p:cNvPr>
                <p:cNvSpPr/>
                <p:nvPr/>
              </p:nvSpPr>
              <p:spPr>
                <a:xfrm>
                  <a:off x="1433279" y="6016707"/>
                  <a:ext cx="44315" cy="30098"/>
                </a:xfrm>
                <a:custGeom>
                  <a:avLst/>
                  <a:gdLst>
                    <a:gd name="connsiteX0" fmla="*/ 26962 w 44315"/>
                    <a:gd name="connsiteY0" fmla="*/ 16872 h 30098"/>
                    <a:gd name="connsiteX1" fmla="*/ 31347 w 44315"/>
                    <a:gd name="connsiteY1" fmla="*/ 16872 h 30098"/>
                    <a:gd name="connsiteX2" fmla="*/ 34138 w 44315"/>
                    <a:gd name="connsiteY2" fmla="*/ 24598 h 30098"/>
                    <a:gd name="connsiteX3" fmla="*/ 43705 w 44315"/>
                    <a:gd name="connsiteY3" fmla="*/ 17071 h 30098"/>
                    <a:gd name="connsiteX4" fmla="*/ 39519 w 44315"/>
                    <a:gd name="connsiteY4" fmla="*/ 6374 h 30098"/>
                    <a:gd name="connsiteX5" fmla="*/ 37128 w 44315"/>
                    <a:gd name="connsiteY5" fmla="*/ 6968 h 30098"/>
                    <a:gd name="connsiteX6" fmla="*/ 33141 w 44315"/>
                    <a:gd name="connsiteY6" fmla="*/ 629 h 30098"/>
                    <a:gd name="connsiteX7" fmla="*/ 24371 w 44315"/>
                    <a:gd name="connsiteY7" fmla="*/ 4987 h 30098"/>
                    <a:gd name="connsiteX8" fmla="*/ 22975 w 44315"/>
                    <a:gd name="connsiteY8" fmla="*/ 10930 h 30098"/>
                    <a:gd name="connsiteX9" fmla="*/ 20783 w 44315"/>
                    <a:gd name="connsiteY9" fmla="*/ 6572 h 30098"/>
                    <a:gd name="connsiteX10" fmla="*/ 19188 w 44315"/>
                    <a:gd name="connsiteY10" fmla="*/ 5780 h 30098"/>
                    <a:gd name="connsiteX11" fmla="*/ 16996 w 44315"/>
                    <a:gd name="connsiteY11" fmla="*/ 3006 h 30098"/>
                    <a:gd name="connsiteX12" fmla="*/ 6830 w 44315"/>
                    <a:gd name="connsiteY12" fmla="*/ 6374 h 30098"/>
                    <a:gd name="connsiteX13" fmla="*/ 2046 w 44315"/>
                    <a:gd name="connsiteY13" fmla="*/ 23409 h 30098"/>
                    <a:gd name="connsiteX14" fmla="*/ 6830 w 44315"/>
                    <a:gd name="connsiteY14" fmla="*/ 24202 h 30098"/>
                    <a:gd name="connsiteX15" fmla="*/ 8823 w 44315"/>
                    <a:gd name="connsiteY15" fmla="*/ 29352 h 30098"/>
                    <a:gd name="connsiteX16" fmla="*/ 19188 w 44315"/>
                    <a:gd name="connsiteY16" fmla="*/ 23409 h 30098"/>
                    <a:gd name="connsiteX17" fmla="*/ 22975 w 44315"/>
                    <a:gd name="connsiteY17" fmla="*/ 11524 h 30098"/>
                    <a:gd name="connsiteX18" fmla="*/ 26962 w 44315"/>
                    <a:gd name="connsiteY18" fmla="*/ 16872 h 30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4315" h="30098">
                      <a:moveTo>
                        <a:pt x="26962" y="16872"/>
                      </a:moveTo>
                      <a:cubicBezTo>
                        <a:pt x="28556" y="17665"/>
                        <a:pt x="29952" y="17467"/>
                        <a:pt x="31347" y="16872"/>
                      </a:cubicBezTo>
                      <a:cubicBezTo>
                        <a:pt x="30151" y="21428"/>
                        <a:pt x="31746" y="23805"/>
                        <a:pt x="34138" y="24598"/>
                      </a:cubicBezTo>
                      <a:cubicBezTo>
                        <a:pt x="37128" y="25588"/>
                        <a:pt x="40516" y="23607"/>
                        <a:pt x="43705" y="17071"/>
                      </a:cubicBezTo>
                      <a:cubicBezTo>
                        <a:pt x="45499" y="9543"/>
                        <a:pt x="43107" y="7166"/>
                        <a:pt x="39519" y="6374"/>
                      </a:cubicBezTo>
                      <a:cubicBezTo>
                        <a:pt x="38722" y="6176"/>
                        <a:pt x="37925" y="6374"/>
                        <a:pt x="37128" y="6968"/>
                      </a:cubicBezTo>
                      <a:cubicBezTo>
                        <a:pt x="37128" y="4393"/>
                        <a:pt x="35932" y="2016"/>
                        <a:pt x="33141" y="629"/>
                      </a:cubicBezTo>
                      <a:cubicBezTo>
                        <a:pt x="29752" y="-1154"/>
                        <a:pt x="26164" y="1025"/>
                        <a:pt x="24371" y="4987"/>
                      </a:cubicBezTo>
                      <a:cubicBezTo>
                        <a:pt x="23374" y="6968"/>
                        <a:pt x="22776" y="9147"/>
                        <a:pt x="22975" y="10930"/>
                      </a:cubicBezTo>
                      <a:cubicBezTo>
                        <a:pt x="22776" y="9147"/>
                        <a:pt x="22178" y="7760"/>
                        <a:pt x="20783" y="6572"/>
                      </a:cubicBezTo>
                      <a:cubicBezTo>
                        <a:pt x="20384" y="6176"/>
                        <a:pt x="19786" y="5780"/>
                        <a:pt x="19188" y="5780"/>
                      </a:cubicBezTo>
                      <a:cubicBezTo>
                        <a:pt x="18790" y="4789"/>
                        <a:pt x="17992" y="3799"/>
                        <a:pt x="16996" y="3006"/>
                      </a:cubicBezTo>
                      <a:cubicBezTo>
                        <a:pt x="14404" y="1025"/>
                        <a:pt x="10019" y="3006"/>
                        <a:pt x="6830" y="6374"/>
                      </a:cubicBezTo>
                      <a:cubicBezTo>
                        <a:pt x="1249" y="12514"/>
                        <a:pt x="-2538" y="19448"/>
                        <a:pt x="2046" y="23409"/>
                      </a:cubicBezTo>
                      <a:cubicBezTo>
                        <a:pt x="3242" y="24400"/>
                        <a:pt x="4837" y="24796"/>
                        <a:pt x="6830" y="24202"/>
                      </a:cubicBezTo>
                      <a:cubicBezTo>
                        <a:pt x="6830" y="26183"/>
                        <a:pt x="7428" y="27767"/>
                        <a:pt x="8823" y="29352"/>
                      </a:cubicBezTo>
                      <a:cubicBezTo>
                        <a:pt x="12810" y="31531"/>
                        <a:pt x="16198" y="28758"/>
                        <a:pt x="19188" y="23409"/>
                      </a:cubicBezTo>
                      <a:cubicBezTo>
                        <a:pt x="21381" y="19250"/>
                        <a:pt x="22975" y="15090"/>
                        <a:pt x="22975" y="11524"/>
                      </a:cubicBezTo>
                      <a:cubicBezTo>
                        <a:pt x="23374" y="13703"/>
                        <a:pt x="24570" y="15684"/>
                        <a:pt x="26962" y="168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87" name="Freeform 3296">
                  <a:extLst>
                    <a:ext uri="{FF2B5EF4-FFF2-40B4-BE49-F238E27FC236}">
                      <a16:creationId xmlns:a16="http://schemas.microsoft.com/office/drawing/2014/main" id="{4B57089A-9D26-FA43-70CF-8AA4CBDBF820}"/>
                    </a:ext>
                  </a:extLst>
                </p:cNvPr>
                <p:cNvSpPr/>
                <p:nvPr/>
              </p:nvSpPr>
              <p:spPr>
                <a:xfrm>
                  <a:off x="1430466" y="6099755"/>
                  <a:ext cx="15063" cy="17079"/>
                </a:xfrm>
                <a:custGeom>
                  <a:avLst/>
                  <a:gdLst>
                    <a:gd name="connsiteX0" fmla="*/ 12035 w 15063"/>
                    <a:gd name="connsiteY0" fmla="*/ 778 h 17079"/>
                    <a:gd name="connsiteX1" fmla="*/ 2268 w 15063"/>
                    <a:gd name="connsiteY1" fmla="*/ 3552 h 17079"/>
                    <a:gd name="connsiteX2" fmla="*/ 3265 w 15063"/>
                    <a:gd name="connsiteY2" fmla="*/ 16031 h 17079"/>
                    <a:gd name="connsiteX3" fmla="*/ 12832 w 15063"/>
                    <a:gd name="connsiteY3" fmla="*/ 13258 h 17079"/>
                    <a:gd name="connsiteX4" fmla="*/ 12035 w 15063"/>
                    <a:gd name="connsiteY4" fmla="*/ 778 h 17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63" h="17079">
                      <a:moveTo>
                        <a:pt x="12035" y="778"/>
                      </a:moveTo>
                      <a:cubicBezTo>
                        <a:pt x="8048" y="-806"/>
                        <a:pt x="4460" y="-14"/>
                        <a:pt x="2268" y="3552"/>
                      </a:cubicBezTo>
                      <a:cubicBezTo>
                        <a:pt x="-523" y="7909"/>
                        <a:pt x="-1320" y="12862"/>
                        <a:pt x="3265" y="16031"/>
                      </a:cubicBezTo>
                      <a:cubicBezTo>
                        <a:pt x="6653" y="18408"/>
                        <a:pt x="10440" y="16427"/>
                        <a:pt x="12832" y="13258"/>
                      </a:cubicBezTo>
                      <a:cubicBezTo>
                        <a:pt x="16021" y="8900"/>
                        <a:pt x="15822" y="4542"/>
                        <a:pt x="12035" y="7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88" name="Freeform 3297">
                  <a:extLst>
                    <a:ext uri="{FF2B5EF4-FFF2-40B4-BE49-F238E27FC236}">
                      <a16:creationId xmlns:a16="http://schemas.microsoft.com/office/drawing/2014/main" id="{5AE352EE-B5B2-5FF5-9EEE-BB96AEB637BE}"/>
                    </a:ext>
                  </a:extLst>
                </p:cNvPr>
                <p:cNvSpPr/>
                <p:nvPr/>
              </p:nvSpPr>
              <p:spPr>
                <a:xfrm>
                  <a:off x="1570460" y="6170566"/>
                  <a:ext cx="14564" cy="11579"/>
                </a:xfrm>
                <a:custGeom>
                  <a:avLst/>
                  <a:gdLst>
                    <a:gd name="connsiteX0" fmla="*/ 9177 w 14564"/>
                    <a:gd name="connsiteY0" fmla="*/ 90 h 11579"/>
                    <a:gd name="connsiteX1" fmla="*/ 606 w 14564"/>
                    <a:gd name="connsiteY1" fmla="*/ 6033 h 11579"/>
                    <a:gd name="connsiteX2" fmla="*/ 207 w 14564"/>
                    <a:gd name="connsiteY2" fmla="*/ 11580 h 11579"/>
                    <a:gd name="connsiteX3" fmla="*/ 14160 w 14564"/>
                    <a:gd name="connsiteY3" fmla="*/ 11580 h 11579"/>
                    <a:gd name="connsiteX4" fmla="*/ 9177 w 14564"/>
                    <a:gd name="connsiteY4" fmla="*/ 90 h 115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64" h="11579">
                      <a:moveTo>
                        <a:pt x="9177" y="90"/>
                      </a:moveTo>
                      <a:cubicBezTo>
                        <a:pt x="4792" y="-504"/>
                        <a:pt x="1802" y="1873"/>
                        <a:pt x="606" y="6033"/>
                      </a:cubicBezTo>
                      <a:cubicBezTo>
                        <a:pt x="8" y="8014"/>
                        <a:pt x="-191" y="9995"/>
                        <a:pt x="207" y="11580"/>
                      </a:cubicBezTo>
                      <a:lnTo>
                        <a:pt x="14160" y="11580"/>
                      </a:lnTo>
                      <a:cubicBezTo>
                        <a:pt x="15356" y="6627"/>
                        <a:pt x="13961" y="2467"/>
                        <a:pt x="9177" y="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89" name="Freeform 3298">
                  <a:extLst>
                    <a:ext uri="{FF2B5EF4-FFF2-40B4-BE49-F238E27FC236}">
                      <a16:creationId xmlns:a16="http://schemas.microsoft.com/office/drawing/2014/main" id="{E5FC3A33-2959-1345-30AC-71BBE1B7E63B}"/>
                    </a:ext>
                  </a:extLst>
                </p:cNvPr>
                <p:cNvSpPr/>
                <p:nvPr/>
              </p:nvSpPr>
              <p:spPr>
                <a:xfrm>
                  <a:off x="1336979" y="6059029"/>
                  <a:ext cx="15367" cy="16252"/>
                </a:xfrm>
                <a:custGeom>
                  <a:avLst/>
                  <a:gdLst>
                    <a:gd name="connsiteX0" fmla="*/ 5460 w 15367"/>
                    <a:gd name="connsiteY0" fmla="*/ 15950 h 16252"/>
                    <a:gd name="connsiteX1" fmla="*/ 14629 w 15367"/>
                    <a:gd name="connsiteY1" fmla="*/ 10998 h 16252"/>
                    <a:gd name="connsiteX2" fmla="*/ 11839 w 15367"/>
                    <a:gd name="connsiteY2" fmla="*/ 697 h 16252"/>
                    <a:gd name="connsiteX3" fmla="*/ 477 w 15367"/>
                    <a:gd name="connsiteY3" fmla="*/ 6838 h 16252"/>
                    <a:gd name="connsiteX4" fmla="*/ 5460 w 15367"/>
                    <a:gd name="connsiteY4" fmla="*/ 15950 h 16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67" h="16252">
                      <a:moveTo>
                        <a:pt x="5460" y="15950"/>
                      </a:moveTo>
                      <a:cubicBezTo>
                        <a:pt x="9845" y="16941"/>
                        <a:pt x="13234" y="15554"/>
                        <a:pt x="14629" y="10998"/>
                      </a:cubicBezTo>
                      <a:cubicBezTo>
                        <a:pt x="16024" y="6838"/>
                        <a:pt x="15626" y="2282"/>
                        <a:pt x="11839" y="697"/>
                      </a:cubicBezTo>
                      <a:cubicBezTo>
                        <a:pt x="6855" y="-1482"/>
                        <a:pt x="2271" y="1688"/>
                        <a:pt x="477" y="6838"/>
                      </a:cubicBezTo>
                      <a:cubicBezTo>
                        <a:pt x="-1118" y="10800"/>
                        <a:pt x="1474" y="14167"/>
                        <a:pt x="5460" y="159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90" name="Freeform 3299">
                  <a:extLst>
                    <a:ext uri="{FF2B5EF4-FFF2-40B4-BE49-F238E27FC236}">
                      <a16:creationId xmlns:a16="http://schemas.microsoft.com/office/drawing/2014/main" id="{3297B929-1237-3554-F0E0-51F59A4A9BE2}"/>
                    </a:ext>
                  </a:extLst>
                </p:cNvPr>
                <p:cNvSpPr/>
                <p:nvPr/>
              </p:nvSpPr>
              <p:spPr>
                <a:xfrm>
                  <a:off x="1396492" y="6029160"/>
                  <a:ext cx="15763" cy="18552"/>
                </a:xfrm>
                <a:custGeom>
                  <a:avLst/>
                  <a:gdLst>
                    <a:gd name="connsiteX0" fmla="*/ 13918 w 15763"/>
                    <a:gd name="connsiteY0" fmla="*/ 13730 h 18552"/>
                    <a:gd name="connsiteX1" fmla="*/ 12522 w 15763"/>
                    <a:gd name="connsiteY1" fmla="*/ 1250 h 18552"/>
                    <a:gd name="connsiteX2" fmla="*/ 1161 w 15763"/>
                    <a:gd name="connsiteY2" fmla="*/ 5806 h 18552"/>
                    <a:gd name="connsiteX3" fmla="*/ 4549 w 15763"/>
                    <a:gd name="connsiteY3" fmla="*/ 17890 h 18552"/>
                    <a:gd name="connsiteX4" fmla="*/ 13918 w 15763"/>
                    <a:gd name="connsiteY4" fmla="*/ 13730 h 185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63" h="18552">
                      <a:moveTo>
                        <a:pt x="13918" y="13730"/>
                      </a:moveTo>
                      <a:cubicBezTo>
                        <a:pt x="15712" y="8976"/>
                        <a:pt x="17506" y="4023"/>
                        <a:pt x="12522" y="1250"/>
                      </a:cubicBezTo>
                      <a:cubicBezTo>
                        <a:pt x="7938" y="-1523"/>
                        <a:pt x="3553" y="458"/>
                        <a:pt x="1161" y="5806"/>
                      </a:cubicBezTo>
                      <a:cubicBezTo>
                        <a:pt x="-1032" y="10758"/>
                        <a:pt x="-234" y="15314"/>
                        <a:pt x="4549" y="17890"/>
                      </a:cubicBezTo>
                      <a:cubicBezTo>
                        <a:pt x="8337" y="19870"/>
                        <a:pt x="11326" y="17097"/>
                        <a:pt x="13918" y="137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91" name="Freeform 3300">
                  <a:extLst>
                    <a:ext uri="{FF2B5EF4-FFF2-40B4-BE49-F238E27FC236}">
                      <a16:creationId xmlns:a16="http://schemas.microsoft.com/office/drawing/2014/main" id="{633668AD-1253-32EF-4125-EF81FB48DF3F}"/>
                    </a:ext>
                  </a:extLst>
                </p:cNvPr>
                <p:cNvSpPr/>
                <p:nvPr/>
              </p:nvSpPr>
              <p:spPr>
                <a:xfrm>
                  <a:off x="1757250" y="6146371"/>
                  <a:ext cx="39546" cy="28991"/>
                </a:xfrm>
                <a:custGeom>
                  <a:avLst/>
                  <a:gdLst>
                    <a:gd name="connsiteX0" fmla="*/ 39055 w 39546"/>
                    <a:gd name="connsiteY0" fmla="*/ 11212 h 28991"/>
                    <a:gd name="connsiteX1" fmla="*/ 28491 w 39546"/>
                    <a:gd name="connsiteY1" fmla="*/ 7052 h 28991"/>
                    <a:gd name="connsiteX2" fmla="*/ 18923 w 39546"/>
                    <a:gd name="connsiteY2" fmla="*/ 12598 h 28991"/>
                    <a:gd name="connsiteX3" fmla="*/ 18923 w 39546"/>
                    <a:gd name="connsiteY3" fmla="*/ 12598 h 28991"/>
                    <a:gd name="connsiteX4" fmla="*/ 4970 w 39546"/>
                    <a:gd name="connsiteY4" fmla="*/ 911 h 28991"/>
                    <a:gd name="connsiteX5" fmla="*/ 186 w 39546"/>
                    <a:gd name="connsiteY5" fmla="*/ 10221 h 28991"/>
                    <a:gd name="connsiteX6" fmla="*/ 14936 w 39546"/>
                    <a:gd name="connsiteY6" fmla="*/ 16362 h 28991"/>
                    <a:gd name="connsiteX7" fmla="*/ 27693 w 39546"/>
                    <a:gd name="connsiteY7" fmla="*/ 28842 h 28991"/>
                    <a:gd name="connsiteX8" fmla="*/ 38656 w 39546"/>
                    <a:gd name="connsiteY8" fmla="*/ 22305 h 28991"/>
                    <a:gd name="connsiteX9" fmla="*/ 39055 w 39546"/>
                    <a:gd name="connsiteY9" fmla="*/ 11212 h 28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9546" h="28991">
                      <a:moveTo>
                        <a:pt x="39055" y="11212"/>
                      </a:moveTo>
                      <a:cubicBezTo>
                        <a:pt x="37660" y="5863"/>
                        <a:pt x="33274" y="4675"/>
                        <a:pt x="28491" y="7052"/>
                      </a:cubicBezTo>
                      <a:cubicBezTo>
                        <a:pt x="25102" y="8637"/>
                        <a:pt x="22112" y="10617"/>
                        <a:pt x="18923" y="12598"/>
                      </a:cubicBezTo>
                      <a:lnTo>
                        <a:pt x="18923" y="12598"/>
                      </a:lnTo>
                      <a:cubicBezTo>
                        <a:pt x="16930" y="4873"/>
                        <a:pt x="15136" y="-2654"/>
                        <a:pt x="4970" y="911"/>
                      </a:cubicBezTo>
                      <a:cubicBezTo>
                        <a:pt x="1183" y="2298"/>
                        <a:pt x="-611" y="6062"/>
                        <a:pt x="186" y="10221"/>
                      </a:cubicBezTo>
                      <a:cubicBezTo>
                        <a:pt x="1980" y="19532"/>
                        <a:pt x="8359" y="18739"/>
                        <a:pt x="14936" y="16362"/>
                      </a:cubicBezTo>
                      <a:cubicBezTo>
                        <a:pt x="16730" y="23097"/>
                        <a:pt x="20717" y="27653"/>
                        <a:pt x="27693" y="28842"/>
                      </a:cubicBezTo>
                      <a:cubicBezTo>
                        <a:pt x="32876" y="29634"/>
                        <a:pt x="36862" y="27257"/>
                        <a:pt x="38656" y="22305"/>
                      </a:cubicBezTo>
                      <a:cubicBezTo>
                        <a:pt x="39653" y="18937"/>
                        <a:pt x="39852" y="14579"/>
                        <a:pt x="39055" y="112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92" name="Freeform 3301">
                  <a:extLst>
                    <a:ext uri="{FF2B5EF4-FFF2-40B4-BE49-F238E27FC236}">
                      <a16:creationId xmlns:a16="http://schemas.microsoft.com/office/drawing/2014/main" id="{74D67F3A-DC54-3E4A-866A-0AC12B4BEBD6}"/>
                    </a:ext>
                  </a:extLst>
                </p:cNvPr>
                <p:cNvSpPr/>
                <p:nvPr/>
              </p:nvSpPr>
              <p:spPr>
                <a:xfrm>
                  <a:off x="1499213" y="6051438"/>
                  <a:ext cx="14912" cy="16887"/>
                </a:xfrm>
                <a:custGeom>
                  <a:avLst/>
                  <a:gdLst>
                    <a:gd name="connsiteX0" fmla="*/ 13650 w 14912"/>
                    <a:gd name="connsiteY0" fmla="*/ 11854 h 16887"/>
                    <a:gd name="connsiteX1" fmla="*/ 10660 w 14912"/>
                    <a:gd name="connsiteY1" fmla="*/ 365 h 16887"/>
                    <a:gd name="connsiteX2" fmla="*/ 1292 w 14912"/>
                    <a:gd name="connsiteY2" fmla="*/ 4723 h 16887"/>
                    <a:gd name="connsiteX3" fmla="*/ 4681 w 14912"/>
                    <a:gd name="connsiteY3" fmla="*/ 16410 h 16887"/>
                    <a:gd name="connsiteX4" fmla="*/ 13650 w 14912"/>
                    <a:gd name="connsiteY4" fmla="*/ 11854 h 168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12" h="16887">
                      <a:moveTo>
                        <a:pt x="13650" y="11854"/>
                      </a:moveTo>
                      <a:cubicBezTo>
                        <a:pt x="16242" y="6704"/>
                        <a:pt x="14647" y="2940"/>
                        <a:pt x="10660" y="365"/>
                      </a:cubicBezTo>
                      <a:cubicBezTo>
                        <a:pt x="6474" y="-824"/>
                        <a:pt x="3285" y="959"/>
                        <a:pt x="1292" y="4723"/>
                      </a:cubicBezTo>
                      <a:cubicBezTo>
                        <a:pt x="-1299" y="9675"/>
                        <a:pt x="96" y="14231"/>
                        <a:pt x="4681" y="16410"/>
                      </a:cubicBezTo>
                      <a:cubicBezTo>
                        <a:pt x="8468" y="17995"/>
                        <a:pt x="11856" y="15420"/>
                        <a:pt x="13650" y="118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93" name="Freeform 3302">
                  <a:extLst>
                    <a:ext uri="{FF2B5EF4-FFF2-40B4-BE49-F238E27FC236}">
                      <a16:creationId xmlns:a16="http://schemas.microsoft.com/office/drawing/2014/main" id="{D8EC94D2-10A2-557B-C386-A97D4EC78F23}"/>
                    </a:ext>
                  </a:extLst>
                </p:cNvPr>
                <p:cNvSpPr/>
                <p:nvPr/>
              </p:nvSpPr>
              <p:spPr>
                <a:xfrm>
                  <a:off x="1031239" y="5949853"/>
                  <a:ext cx="21842" cy="32747"/>
                </a:xfrm>
                <a:custGeom>
                  <a:avLst/>
                  <a:gdLst>
                    <a:gd name="connsiteX0" fmla="*/ 15998 w 21842"/>
                    <a:gd name="connsiteY0" fmla="*/ 20734 h 32747"/>
                    <a:gd name="connsiteX1" fmla="*/ 18390 w 21842"/>
                    <a:gd name="connsiteY1" fmla="*/ 17366 h 32747"/>
                    <a:gd name="connsiteX2" fmla="*/ 19387 w 21842"/>
                    <a:gd name="connsiteY2" fmla="*/ 1321 h 32747"/>
                    <a:gd name="connsiteX3" fmla="*/ 7028 w 21842"/>
                    <a:gd name="connsiteY3" fmla="*/ 8056 h 32747"/>
                    <a:gd name="connsiteX4" fmla="*/ 3640 w 21842"/>
                    <a:gd name="connsiteY4" fmla="*/ 16772 h 32747"/>
                    <a:gd name="connsiteX5" fmla="*/ 2843 w 21842"/>
                    <a:gd name="connsiteY5" fmla="*/ 17564 h 32747"/>
                    <a:gd name="connsiteX6" fmla="*/ 2245 w 21842"/>
                    <a:gd name="connsiteY6" fmla="*/ 29648 h 32747"/>
                    <a:gd name="connsiteX7" fmla="*/ 13407 w 21842"/>
                    <a:gd name="connsiteY7" fmla="*/ 30044 h 32747"/>
                    <a:gd name="connsiteX8" fmla="*/ 15998 w 21842"/>
                    <a:gd name="connsiteY8" fmla="*/ 20734 h 327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842" h="32747">
                      <a:moveTo>
                        <a:pt x="15998" y="20734"/>
                      </a:moveTo>
                      <a:cubicBezTo>
                        <a:pt x="16795" y="19743"/>
                        <a:pt x="17593" y="18555"/>
                        <a:pt x="18390" y="17366"/>
                      </a:cubicBezTo>
                      <a:cubicBezTo>
                        <a:pt x="22377" y="10829"/>
                        <a:pt x="23174" y="4491"/>
                        <a:pt x="19387" y="1321"/>
                      </a:cubicBezTo>
                      <a:cubicBezTo>
                        <a:pt x="15599" y="-2046"/>
                        <a:pt x="11015" y="1321"/>
                        <a:pt x="7028" y="8056"/>
                      </a:cubicBezTo>
                      <a:cubicBezTo>
                        <a:pt x="5234" y="11225"/>
                        <a:pt x="4039" y="14197"/>
                        <a:pt x="3640" y="16772"/>
                      </a:cubicBezTo>
                      <a:cubicBezTo>
                        <a:pt x="3441" y="16970"/>
                        <a:pt x="3241" y="17168"/>
                        <a:pt x="2843" y="17564"/>
                      </a:cubicBezTo>
                      <a:cubicBezTo>
                        <a:pt x="-945" y="21922"/>
                        <a:pt x="-745" y="26280"/>
                        <a:pt x="2245" y="29648"/>
                      </a:cubicBezTo>
                      <a:cubicBezTo>
                        <a:pt x="6630" y="33610"/>
                        <a:pt x="10417" y="33808"/>
                        <a:pt x="13407" y="30044"/>
                      </a:cubicBezTo>
                      <a:cubicBezTo>
                        <a:pt x="15998" y="26874"/>
                        <a:pt x="16995" y="23705"/>
                        <a:pt x="15998" y="2073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94" name="Freeform 3303">
                  <a:extLst>
                    <a:ext uri="{FF2B5EF4-FFF2-40B4-BE49-F238E27FC236}">
                      <a16:creationId xmlns:a16="http://schemas.microsoft.com/office/drawing/2014/main" id="{069DAB89-4EA3-B9FC-7156-0446E4FABFA1}"/>
                    </a:ext>
                  </a:extLst>
                </p:cNvPr>
                <p:cNvSpPr/>
                <p:nvPr/>
              </p:nvSpPr>
              <p:spPr>
                <a:xfrm>
                  <a:off x="1218330" y="6090599"/>
                  <a:ext cx="54737" cy="48309"/>
                </a:xfrm>
                <a:custGeom>
                  <a:avLst/>
                  <a:gdLst>
                    <a:gd name="connsiteX0" fmla="*/ 33415 w 54737"/>
                    <a:gd name="connsiteY0" fmla="*/ 21027 h 48309"/>
                    <a:gd name="connsiteX1" fmla="*/ 34013 w 54737"/>
                    <a:gd name="connsiteY1" fmla="*/ 21820 h 48309"/>
                    <a:gd name="connsiteX2" fmla="*/ 49362 w 54737"/>
                    <a:gd name="connsiteY2" fmla="*/ 18849 h 48309"/>
                    <a:gd name="connsiteX3" fmla="*/ 53149 w 54737"/>
                    <a:gd name="connsiteY3" fmla="*/ 3596 h 48309"/>
                    <a:gd name="connsiteX4" fmla="*/ 46770 w 54737"/>
                    <a:gd name="connsiteY4" fmla="*/ 1417 h 48309"/>
                    <a:gd name="connsiteX5" fmla="*/ 45574 w 54737"/>
                    <a:gd name="connsiteY5" fmla="*/ 822 h 48309"/>
                    <a:gd name="connsiteX6" fmla="*/ 35608 w 54737"/>
                    <a:gd name="connsiteY6" fmla="*/ 4190 h 48309"/>
                    <a:gd name="connsiteX7" fmla="*/ 35010 w 54737"/>
                    <a:gd name="connsiteY7" fmla="*/ 5576 h 48309"/>
                    <a:gd name="connsiteX8" fmla="*/ 27834 w 54737"/>
                    <a:gd name="connsiteY8" fmla="*/ 11123 h 48309"/>
                    <a:gd name="connsiteX9" fmla="*/ 27236 w 54737"/>
                    <a:gd name="connsiteY9" fmla="*/ 14689 h 48309"/>
                    <a:gd name="connsiteX10" fmla="*/ 12885 w 54737"/>
                    <a:gd name="connsiteY10" fmla="*/ 26178 h 48309"/>
                    <a:gd name="connsiteX11" fmla="*/ 12486 w 54737"/>
                    <a:gd name="connsiteY11" fmla="*/ 27366 h 48309"/>
                    <a:gd name="connsiteX12" fmla="*/ 3516 w 54737"/>
                    <a:gd name="connsiteY12" fmla="*/ 34498 h 48309"/>
                    <a:gd name="connsiteX13" fmla="*/ 1324 w 54737"/>
                    <a:gd name="connsiteY13" fmla="*/ 46977 h 48309"/>
                    <a:gd name="connsiteX14" fmla="*/ 12486 w 54737"/>
                    <a:gd name="connsiteY14" fmla="*/ 40836 h 48309"/>
                    <a:gd name="connsiteX15" fmla="*/ 14679 w 54737"/>
                    <a:gd name="connsiteY15" fmla="*/ 36874 h 48309"/>
                    <a:gd name="connsiteX16" fmla="*/ 31024 w 54737"/>
                    <a:gd name="connsiteY16" fmla="*/ 28159 h 48309"/>
                    <a:gd name="connsiteX17" fmla="*/ 32020 w 54737"/>
                    <a:gd name="connsiteY17" fmla="*/ 21027 h 48309"/>
                    <a:gd name="connsiteX18" fmla="*/ 33415 w 54737"/>
                    <a:gd name="connsiteY18" fmla="*/ 21027 h 48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4737" h="48309">
                      <a:moveTo>
                        <a:pt x="33415" y="21027"/>
                      </a:moveTo>
                      <a:cubicBezTo>
                        <a:pt x="33615" y="21225"/>
                        <a:pt x="33814" y="21622"/>
                        <a:pt x="34013" y="21820"/>
                      </a:cubicBezTo>
                      <a:cubicBezTo>
                        <a:pt x="37801" y="25980"/>
                        <a:pt x="43382" y="23603"/>
                        <a:pt x="49362" y="18849"/>
                      </a:cubicBezTo>
                      <a:cubicBezTo>
                        <a:pt x="54145" y="13104"/>
                        <a:pt x="56537" y="7557"/>
                        <a:pt x="53149" y="3596"/>
                      </a:cubicBezTo>
                      <a:cubicBezTo>
                        <a:pt x="51554" y="1615"/>
                        <a:pt x="49162" y="822"/>
                        <a:pt x="46770" y="1417"/>
                      </a:cubicBezTo>
                      <a:cubicBezTo>
                        <a:pt x="46372" y="1219"/>
                        <a:pt x="45973" y="1021"/>
                        <a:pt x="45574" y="822"/>
                      </a:cubicBezTo>
                      <a:cubicBezTo>
                        <a:pt x="41588" y="-1158"/>
                        <a:pt x="38000" y="624"/>
                        <a:pt x="35608" y="4190"/>
                      </a:cubicBezTo>
                      <a:cubicBezTo>
                        <a:pt x="35409" y="4586"/>
                        <a:pt x="35209" y="4982"/>
                        <a:pt x="35010" y="5576"/>
                      </a:cubicBezTo>
                      <a:cubicBezTo>
                        <a:pt x="31621" y="5576"/>
                        <a:pt x="29230" y="7755"/>
                        <a:pt x="27834" y="11123"/>
                      </a:cubicBezTo>
                      <a:cubicBezTo>
                        <a:pt x="27436" y="12510"/>
                        <a:pt x="27236" y="13698"/>
                        <a:pt x="27236" y="14689"/>
                      </a:cubicBezTo>
                      <a:cubicBezTo>
                        <a:pt x="21855" y="12906"/>
                        <a:pt x="16871" y="16868"/>
                        <a:pt x="12885" y="26178"/>
                      </a:cubicBezTo>
                      <a:cubicBezTo>
                        <a:pt x="12686" y="26574"/>
                        <a:pt x="12686" y="26970"/>
                        <a:pt x="12486" y="27366"/>
                      </a:cubicBezTo>
                      <a:cubicBezTo>
                        <a:pt x="9496" y="27762"/>
                        <a:pt x="6506" y="30734"/>
                        <a:pt x="3516" y="34498"/>
                      </a:cubicBezTo>
                      <a:cubicBezTo>
                        <a:pt x="-470" y="39846"/>
                        <a:pt x="-869" y="44600"/>
                        <a:pt x="1324" y="46977"/>
                      </a:cubicBezTo>
                      <a:cubicBezTo>
                        <a:pt x="4114" y="50344"/>
                        <a:pt x="8500" y="46977"/>
                        <a:pt x="12486" y="40836"/>
                      </a:cubicBezTo>
                      <a:cubicBezTo>
                        <a:pt x="13283" y="39648"/>
                        <a:pt x="14081" y="38261"/>
                        <a:pt x="14679" y="36874"/>
                      </a:cubicBezTo>
                      <a:cubicBezTo>
                        <a:pt x="20061" y="38459"/>
                        <a:pt x="25841" y="36280"/>
                        <a:pt x="31024" y="28159"/>
                      </a:cubicBezTo>
                      <a:cubicBezTo>
                        <a:pt x="31821" y="25385"/>
                        <a:pt x="32220" y="23008"/>
                        <a:pt x="32020" y="21027"/>
                      </a:cubicBezTo>
                      <a:cubicBezTo>
                        <a:pt x="32419" y="20829"/>
                        <a:pt x="33017" y="21027"/>
                        <a:pt x="33415" y="210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95" name="Freeform 3304">
                  <a:extLst>
                    <a:ext uri="{FF2B5EF4-FFF2-40B4-BE49-F238E27FC236}">
                      <a16:creationId xmlns:a16="http://schemas.microsoft.com/office/drawing/2014/main" id="{AC4DDFC6-393B-4BC3-1D06-E079D0CB66C2}"/>
                    </a:ext>
                  </a:extLst>
                </p:cNvPr>
                <p:cNvSpPr/>
                <p:nvPr/>
              </p:nvSpPr>
              <p:spPr>
                <a:xfrm>
                  <a:off x="1152034" y="6047355"/>
                  <a:ext cx="16161" cy="17284"/>
                </a:xfrm>
                <a:custGeom>
                  <a:avLst/>
                  <a:gdLst>
                    <a:gd name="connsiteX0" fmla="*/ 12208 w 16161"/>
                    <a:gd name="connsiteY0" fmla="*/ 1279 h 17284"/>
                    <a:gd name="connsiteX1" fmla="*/ 2042 w 16161"/>
                    <a:gd name="connsiteY1" fmla="*/ 3260 h 17284"/>
                    <a:gd name="connsiteX2" fmla="*/ 3836 w 16161"/>
                    <a:gd name="connsiteY2" fmla="*/ 15937 h 17284"/>
                    <a:gd name="connsiteX3" fmla="*/ 14001 w 16161"/>
                    <a:gd name="connsiteY3" fmla="*/ 13758 h 17284"/>
                    <a:gd name="connsiteX4" fmla="*/ 12208 w 16161"/>
                    <a:gd name="connsiteY4" fmla="*/ 1279 h 172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61" h="17284">
                      <a:moveTo>
                        <a:pt x="12208" y="1279"/>
                      </a:moveTo>
                      <a:cubicBezTo>
                        <a:pt x="8420" y="-504"/>
                        <a:pt x="4633" y="-900"/>
                        <a:pt x="2042" y="3260"/>
                      </a:cubicBezTo>
                      <a:cubicBezTo>
                        <a:pt x="-749" y="7816"/>
                        <a:pt x="-1147" y="12768"/>
                        <a:pt x="3836" y="15937"/>
                      </a:cubicBezTo>
                      <a:cubicBezTo>
                        <a:pt x="7424" y="18314"/>
                        <a:pt x="11610" y="17522"/>
                        <a:pt x="14001" y="13758"/>
                      </a:cubicBezTo>
                      <a:cubicBezTo>
                        <a:pt x="17390" y="9202"/>
                        <a:pt x="16792" y="4646"/>
                        <a:pt x="12208" y="12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96" name="Freeform 3305">
                  <a:extLst>
                    <a:ext uri="{FF2B5EF4-FFF2-40B4-BE49-F238E27FC236}">
                      <a16:creationId xmlns:a16="http://schemas.microsoft.com/office/drawing/2014/main" id="{5CD818EB-DE0E-DBCA-CCCC-C69091A4951D}"/>
                    </a:ext>
                  </a:extLst>
                </p:cNvPr>
                <p:cNvSpPr/>
                <p:nvPr/>
              </p:nvSpPr>
              <p:spPr>
                <a:xfrm>
                  <a:off x="1123183" y="6064725"/>
                  <a:ext cx="17712" cy="17281"/>
                </a:xfrm>
                <a:custGeom>
                  <a:avLst/>
                  <a:gdLst>
                    <a:gd name="connsiteX0" fmla="*/ 15146 w 17712"/>
                    <a:gd name="connsiteY0" fmla="*/ 2529 h 17281"/>
                    <a:gd name="connsiteX1" fmla="*/ 1193 w 17712"/>
                    <a:gd name="connsiteY1" fmla="*/ 6095 h 17281"/>
                    <a:gd name="connsiteX2" fmla="*/ 2788 w 17712"/>
                    <a:gd name="connsiteY2" fmla="*/ 16395 h 17281"/>
                    <a:gd name="connsiteX3" fmla="*/ 15345 w 17712"/>
                    <a:gd name="connsiteY3" fmla="*/ 12433 h 17281"/>
                    <a:gd name="connsiteX4" fmla="*/ 15146 w 17712"/>
                    <a:gd name="connsiteY4" fmla="*/ 2529 h 172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12" h="17281">
                      <a:moveTo>
                        <a:pt x="15146" y="2529"/>
                      </a:moveTo>
                      <a:cubicBezTo>
                        <a:pt x="9365" y="-2225"/>
                        <a:pt x="4382" y="152"/>
                        <a:pt x="1193" y="6095"/>
                      </a:cubicBezTo>
                      <a:cubicBezTo>
                        <a:pt x="-601" y="9462"/>
                        <a:pt x="-601" y="13424"/>
                        <a:pt x="2788" y="16395"/>
                      </a:cubicBezTo>
                      <a:cubicBezTo>
                        <a:pt x="8169" y="18772"/>
                        <a:pt x="11957" y="15999"/>
                        <a:pt x="15345" y="12433"/>
                      </a:cubicBezTo>
                      <a:cubicBezTo>
                        <a:pt x="18534" y="9066"/>
                        <a:pt x="18534" y="5302"/>
                        <a:pt x="15146" y="252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97" name="Freeform 3306">
                  <a:extLst>
                    <a:ext uri="{FF2B5EF4-FFF2-40B4-BE49-F238E27FC236}">
                      <a16:creationId xmlns:a16="http://schemas.microsoft.com/office/drawing/2014/main" id="{99B070F1-AC8A-D283-D8B9-47AA5A082084}"/>
                    </a:ext>
                  </a:extLst>
                </p:cNvPr>
                <p:cNvSpPr/>
                <p:nvPr/>
              </p:nvSpPr>
              <p:spPr>
                <a:xfrm>
                  <a:off x="1212485" y="6148707"/>
                  <a:ext cx="16687" cy="14422"/>
                </a:xfrm>
                <a:custGeom>
                  <a:avLst/>
                  <a:gdLst>
                    <a:gd name="connsiteX0" fmla="*/ 12750 w 16687"/>
                    <a:gd name="connsiteY0" fmla="*/ 754 h 14422"/>
                    <a:gd name="connsiteX1" fmla="*/ 990 w 16687"/>
                    <a:gd name="connsiteY1" fmla="*/ 6103 h 14422"/>
                    <a:gd name="connsiteX2" fmla="*/ 192 w 16687"/>
                    <a:gd name="connsiteY2" fmla="*/ 12045 h 14422"/>
                    <a:gd name="connsiteX3" fmla="*/ 12750 w 16687"/>
                    <a:gd name="connsiteY3" fmla="*/ 14422 h 14422"/>
                    <a:gd name="connsiteX4" fmla="*/ 16139 w 16687"/>
                    <a:gd name="connsiteY4" fmla="*/ 10659 h 14422"/>
                    <a:gd name="connsiteX5" fmla="*/ 12750 w 16687"/>
                    <a:gd name="connsiteY5" fmla="*/ 754 h 144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687" h="14422">
                      <a:moveTo>
                        <a:pt x="12750" y="754"/>
                      </a:moveTo>
                      <a:cubicBezTo>
                        <a:pt x="7568" y="-1425"/>
                        <a:pt x="3182" y="1349"/>
                        <a:pt x="990" y="6103"/>
                      </a:cubicBezTo>
                      <a:cubicBezTo>
                        <a:pt x="-7" y="8084"/>
                        <a:pt x="-206" y="10263"/>
                        <a:pt x="192" y="12045"/>
                      </a:cubicBezTo>
                      <a:cubicBezTo>
                        <a:pt x="4378" y="12838"/>
                        <a:pt x="8564" y="13630"/>
                        <a:pt x="12750" y="14422"/>
                      </a:cubicBezTo>
                      <a:cubicBezTo>
                        <a:pt x="13946" y="13432"/>
                        <a:pt x="15142" y="12045"/>
                        <a:pt x="16139" y="10659"/>
                      </a:cubicBezTo>
                      <a:cubicBezTo>
                        <a:pt x="17335" y="6697"/>
                        <a:pt x="16737" y="2537"/>
                        <a:pt x="12750" y="7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98" name="Freeform 3307">
                  <a:extLst>
                    <a:ext uri="{FF2B5EF4-FFF2-40B4-BE49-F238E27FC236}">
                      <a16:creationId xmlns:a16="http://schemas.microsoft.com/office/drawing/2014/main" id="{133E43C0-8864-156D-ADA5-BE0921F07061}"/>
                    </a:ext>
                  </a:extLst>
                </p:cNvPr>
                <p:cNvSpPr/>
                <p:nvPr/>
              </p:nvSpPr>
              <p:spPr>
                <a:xfrm>
                  <a:off x="1139333" y="5931965"/>
                  <a:ext cx="50928" cy="52825"/>
                </a:xfrm>
                <a:custGeom>
                  <a:avLst/>
                  <a:gdLst>
                    <a:gd name="connsiteX0" fmla="*/ 47831 w 50928"/>
                    <a:gd name="connsiteY0" fmla="*/ 1579 h 52825"/>
                    <a:gd name="connsiteX1" fmla="*/ 35871 w 50928"/>
                    <a:gd name="connsiteY1" fmla="*/ 4353 h 52825"/>
                    <a:gd name="connsiteX2" fmla="*/ 35672 w 50928"/>
                    <a:gd name="connsiteY2" fmla="*/ 13663 h 52825"/>
                    <a:gd name="connsiteX3" fmla="*/ 22716 w 50928"/>
                    <a:gd name="connsiteY3" fmla="*/ 17427 h 52825"/>
                    <a:gd name="connsiteX4" fmla="*/ 17533 w 50928"/>
                    <a:gd name="connsiteY4" fmla="*/ 27727 h 52825"/>
                    <a:gd name="connsiteX5" fmla="*/ 5175 w 50928"/>
                    <a:gd name="connsiteY5" fmla="*/ 32283 h 52825"/>
                    <a:gd name="connsiteX6" fmla="*/ 2783 w 50928"/>
                    <a:gd name="connsiteY6" fmla="*/ 45951 h 52825"/>
                    <a:gd name="connsiteX7" fmla="*/ 3182 w 50928"/>
                    <a:gd name="connsiteY7" fmla="*/ 46347 h 52825"/>
                    <a:gd name="connsiteX8" fmla="*/ 5972 w 50928"/>
                    <a:gd name="connsiteY8" fmla="*/ 50903 h 52825"/>
                    <a:gd name="connsiteX9" fmla="*/ 16138 w 50928"/>
                    <a:gd name="connsiteY9" fmla="*/ 50111 h 52825"/>
                    <a:gd name="connsiteX10" fmla="*/ 18331 w 50928"/>
                    <a:gd name="connsiteY10" fmla="*/ 44961 h 52825"/>
                    <a:gd name="connsiteX11" fmla="*/ 24908 w 50928"/>
                    <a:gd name="connsiteY11" fmla="*/ 40009 h 52825"/>
                    <a:gd name="connsiteX12" fmla="*/ 23314 w 50928"/>
                    <a:gd name="connsiteY12" fmla="*/ 32481 h 52825"/>
                    <a:gd name="connsiteX13" fmla="*/ 30091 w 50928"/>
                    <a:gd name="connsiteY13" fmla="*/ 32085 h 52825"/>
                    <a:gd name="connsiteX14" fmla="*/ 34675 w 50928"/>
                    <a:gd name="connsiteY14" fmla="*/ 38622 h 52825"/>
                    <a:gd name="connsiteX15" fmla="*/ 44642 w 50928"/>
                    <a:gd name="connsiteY15" fmla="*/ 35254 h 52825"/>
                    <a:gd name="connsiteX16" fmla="*/ 42848 w 50928"/>
                    <a:gd name="connsiteY16" fmla="*/ 25152 h 52825"/>
                    <a:gd name="connsiteX17" fmla="*/ 41652 w 50928"/>
                    <a:gd name="connsiteY17" fmla="*/ 24558 h 52825"/>
                    <a:gd name="connsiteX18" fmla="*/ 41452 w 50928"/>
                    <a:gd name="connsiteY18" fmla="*/ 17030 h 52825"/>
                    <a:gd name="connsiteX19" fmla="*/ 48628 w 50928"/>
                    <a:gd name="connsiteY19" fmla="*/ 14059 h 52825"/>
                    <a:gd name="connsiteX20" fmla="*/ 47831 w 50928"/>
                    <a:gd name="connsiteY20" fmla="*/ 1579 h 52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0928" h="52825">
                      <a:moveTo>
                        <a:pt x="47831" y="1579"/>
                      </a:moveTo>
                      <a:cubicBezTo>
                        <a:pt x="43645" y="-1392"/>
                        <a:pt x="39260" y="-5"/>
                        <a:pt x="35871" y="4353"/>
                      </a:cubicBezTo>
                      <a:cubicBezTo>
                        <a:pt x="33479" y="7522"/>
                        <a:pt x="33679" y="10890"/>
                        <a:pt x="35672" y="13663"/>
                      </a:cubicBezTo>
                      <a:cubicBezTo>
                        <a:pt x="32483" y="12672"/>
                        <a:pt x="28297" y="13069"/>
                        <a:pt x="22716" y="17427"/>
                      </a:cubicBezTo>
                      <a:cubicBezTo>
                        <a:pt x="18530" y="20596"/>
                        <a:pt x="16736" y="24558"/>
                        <a:pt x="17533" y="27727"/>
                      </a:cubicBezTo>
                      <a:cubicBezTo>
                        <a:pt x="13945" y="27133"/>
                        <a:pt x="9560" y="28916"/>
                        <a:pt x="5175" y="32283"/>
                      </a:cubicBezTo>
                      <a:cubicBezTo>
                        <a:pt x="-1801" y="37830"/>
                        <a:pt x="-805" y="42584"/>
                        <a:pt x="2783" y="45951"/>
                      </a:cubicBezTo>
                      <a:cubicBezTo>
                        <a:pt x="2982" y="46149"/>
                        <a:pt x="2982" y="46149"/>
                        <a:pt x="3182" y="46347"/>
                      </a:cubicBezTo>
                      <a:cubicBezTo>
                        <a:pt x="3381" y="47932"/>
                        <a:pt x="4378" y="49517"/>
                        <a:pt x="5972" y="50903"/>
                      </a:cubicBezTo>
                      <a:cubicBezTo>
                        <a:pt x="9162" y="53677"/>
                        <a:pt x="13347" y="53479"/>
                        <a:pt x="16138" y="50111"/>
                      </a:cubicBezTo>
                      <a:cubicBezTo>
                        <a:pt x="17533" y="48526"/>
                        <a:pt x="18131" y="46743"/>
                        <a:pt x="18331" y="44961"/>
                      </a:cubicBezTo>
                      <a:cubicBezTo>
                        <a:pt x="21320" y="45159"/>
                        <a:pt x="23513" y="43376"/>
                        <a:pt x="24908" y="40009"/>
                      </a:cubicBezTo>
                      <a:cubicBezTo>
                        <a:pt x="26104" y="36839"/>
                        <a:pt x="25307" y="34462"/>
                        <a:pt x="23314" y="32481"/>
                      </a:cubicBezTo>
                      <a:cubicBezTo>
                        <a:pt x="25307" y="32877"/>
                        <a:pt x="27699" y="32679"/>
                        <a:pt x="30091" y="32085"/>
                      </a:cubicBezTo>
                      <a:cubicBezTo>
                        <a:pt x="29892" y="34660"/>
                        <a:pt x="31486" y="37235"/>
                        <a:pt x="34675" y="38622"/>
                      </a:cubicBezTo>
                      <a:cubicBezTo>
                        <a:pt x="38463" y="40405"/>
                        <a:pt x="41851" y="38424"/>
                        <a:pt x="44642" y="35254"/>
                      </a:cubicBezTo>
                      <a:cubicBezTo>
                        <a:pt x="46236" y="31293"/>
                        <a:pt x="46436" y="27529"/>
                        <a:pt x="42848" y="25152"/>
                      </a:cubicBezTo>
                      <a:cubicBezTo>
                        <a:pt x="42449" y="24954"/>
                        <a:pt x="42050" y="24756"/>
                        <a:pt x="41652" y="24558"/>
                      </a:cubicBezTo>
                      <a:cubicBezTo>
                        <a:pt x="43446" y="21586"/>
                        <a:pt x="42848" y="19209"/>
                        <a:pt x="41452" y="17030"/>
                      </a:cubicBezTo>
                      <a:cubicBezTo>
                        <a:pt x="43844" y="17030"/>
                        <a:pt x="46236" y="16040"/>
                        <a:pt x="48628" y="14059"/>
                      </a:cubicBezTo>
                      <a:cubicBezTo>
                        <a:pt x="51817" y="9305"/>
                        <a:pt x="51817" y="4551"/>
                        <a:pt x="47831" y="15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799" name="Freeform 3308">
                  <a:extLst>
                    <a:ext uri="{FF2B5EF4-FFF2-40B4-BE49-F238E27FC236}">
                      <a16:creationId xmlns:a16="http://schemas.microsoft.com/office/drawing/2014/main" id="{7E5424FC-2B66-260D-0BC0-F3E800414BE7}"/>
                    </a:ext>
                  </a:extLst>
                </p:cNvPr>
                <p:cNvSpPr/>
                <p:nvPr/>
              </p:nvSpPr>
              <p:spPr>
                <a:xfrm>
                  <a:off x="1551418" y="6090361"/>
                  <a:ext cx="40811" cy="57986"/>
                </a:xfrm>
                <a:custGeom>
                  <a:avLst/>
                  <a:gdLst>
                    <a:gd name="connsiteX0" fmla="*/ 19649 w 40811"/>
                    <a:gd name="connsiteY0" fmla="*/ 48799 h 57986"/>
                    <a:gd name="connsiteX1" fmla="*/ 20246 w 40811"/>
                    <a:gd name="connsiteY1" fmla="*/ 43253 h 57986"/>
                    <a:gd name="connsiteX2" fmla="*/ 18452 w 40811"/>
                    <a:gd name="connsiteY2" fmla="*/ 37706 h 57986"/>
                    <a:gd name="connsiteX3" fmla="*/ 17655 w 40811"/>
                    <a:gd name="connsiteY3" fmla="*/ 36914 h 57986"/>
                    <a:gd name="connsiteX4" fmla="*/ 23635 w 40811"/>
                    <a:gd name="connsiteY4" fmla="*/ 28594 h 57986"/>
                    <a:gd name="connsiteX5" fmla="*/ 25230 w 40811"/>
                    <a:gd name="connsiteY5" fmla="*/ 35527 h 57986"/>
                    <a:gd name="connsiteX6" fmla="*/ 37389 w 40811"/>
                    <a:gd name="connsiteY6" fmla="*/ 27604 h 57986"/>
                    <a:gd name="connsiteX7" fmla="*/ 39182 w 40811"/>
                    <a:gd name="connsiteY7" fmla="*/ 18492 h 57986"/>
                    <a:gd name="connsiteX8" fmla="*/ 38784 w 40811"/>
                    <a:gd name="connsiteY8" fmla="*/ 6409 h 57986"/>
                    <a:gd name="connsiteX9" fmla="*/ 36192 w 40811"/>
                    <a:gd name="connsiteY9" fmla="*/ 4230 h 57986"/>
                    <a:gd name="connsiteX10" fmla="*/ 33601 w 40811"/>
                    <a:gd name="connsiteY10" fmla="*/ 1258 h 57986"/>
                    <a:gd name="connsiteX11" fmla="*/ 22439 w 40811"/>
                    <a:gd name="connsiteY11" fmla="*/ 6012 h 57986"/>
                    <a:gd name="connsiteX12" fmla="*/ 22638 w 40811"/>
                    <a:gd name="connsiteY12" fmla="*/ 14728 h 57986"/>
                    <a:gd name="connsiteX13" fmla="*/ 21841 w 40811"/>
                    <a:gd name="connsiteY13" fmla="*/ 17501 h 57986"/>
                    <a:gd name="connsiteX14" fmla="*/ 13469 w 40811"/>
                    <a:gd name="connsiteY14" fmla="*/ 27208 h 57986"/>
                    <a:gd name="connsiteX15" fmla="*/ 12871 w 40811"/>
                    <a:gd name="connsiteY15" fmla="*/ 36716 h 57986"/>
                    <a:gd name="connsiteX16" fmla="*/ 6294 w 40811"/>
                    <a:gd name="connsiteY16" fmla="*/ 40480 h 57986"/>
                    <a:gd name="connsiteX17" fmla="*/ 912 w 40811"/>
                    <a:gd name="connsiteY17" fmla="*/ 55732 h 57986"/>
                    <a:gd name="connsiteX18" fmla="*/ 11277 w 40811"/>
                    <a:gd name="connsiteY18" fmla="*/ 56327 h 57986"/>
                    <a:gd name="connsiteX19" fmla="*/ 19649 w 40811"/>
                    <a:gd name="connsiteY19" fmla="*/ 48799 h 579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0811" h="57986">
                      <a:moveTo>
                        <a:pt x="19649" y="48799"/>
                      </a:moveTo>
                      <a:cubicBezTo>
                        <a:pt x="20246" y="46818"/>
                        <a:pt x="20645" y="44838"/>
                        <a:pt x="20246" y="43253"/>
                      </a:cubicBezTo>
                      <a:cubicBezTo>
                        <a:pt x="20446" y="41074"/>
                        <a:pt x="19848" y="39291"/>
                        <a:pt x="18452" y="37706"/>
                      </a:cubicBezTo>
                      <a:cubicBezTo>
                        <a:pt x="18253" y="37508"/>
                        <a:pt x="17855" y="37112"/>
                        <a:pt x="17655" y="36914"/>
                      </a:cubicBezTo>
                      <a:cubicBezTo>
                        <a:pt x="19848" y="35527"/>
                        <a:pt x="21841" y="32556"/>
                        <a:pt x="23635" y="28594"/>
                      </a:cubicBezTo>
                      <a:cubicBezTo>
                        <a:pt x="23037" y="31368"/>
                        <a:pt x="23236" y="33943"/>
                        <a:pt x="25230" y="35527"/>
                      </a:cubicBezTo>
                      <a:cubicBezTo>
                        <a:pt x="29615" y="39093"/>
                        <a:pt x="33801" y="33943"/>
                        <a:pt x="37389" y="27604"/>
                      </a:cubicBezTo>
                      <a:cubicBezTo>
                        <a:pt x="38784" y="24236"/>
                        <a:pt x="39581" y="20869"/>
                        <a:pt x="39182" y="18492"/>
                      </a:cubicBezTo>
                      <a:cubicBezTo>
                        <a:pt x="42571" y="12549"/>
                        <a:pt x="39780" y="9182"/>
                        <a:pt x="38784" y="6409"/>
                      </a:cubicBezTo>
                      <a:cubicBezTo>
                        <a:pt x="37987" y="5418"/>
                        <a:pt x="37189" y="4626"/>
                        <a:pt x="36192" y="4230"/>
                      </a:cubicBezTo>
                      <a:cubicBezTo>
                        <a:pt x="35794" y="3041"/>
                        <a:pt x="34797" y="2051"/>
                        <a:pt x="33601" y="1258"/>
                      </a:cubicBezTo>
                      <a:cubicBezTo>
                        <a:pt x="28618" y="-1713"/>
                        <a:pt x="24831" y="862"/>
                        <a:pt x="22439" y="6012"/>
                      </a:cubicBezTo>
                      <a:cubicBezTo>
                        <a:pt x="21044" y="9182"/>
                        <a:pt x="20645" y="12549"/>
                        <a:pt x="22638" y="14728"/>
                      </a:cubicBezTo>
                      <a:cubicBezTo>
                        <a:pt x="22240" y="15719"/>
                        <a:pt x="22040" y="16709"/>
                        <a:pt x="21841" y="17501"/>
                      </a:cubicBezTo>
                      <a:cubicBezTo>
                        <a:pt x="18851" y="18096"/>
                        <a:pt x="15861" y="21859"/>
                        <a:pt x="13469" y="27208"/>
                      </a:cubicBezTo>
                      <a:cubicBezTo>
                        <a:pt x="11675" y="31566"/>
                        <a:pt x="11476" y="34933"/>
                        <a:pt x="12871" y="36716"/>
                      </a:cubicBezTo>
                      <a:cubicBezTo>
                        <a:pt x="10878" y="37310"/>
                        <a:pt x="8486" y="38697"/>
                        <a:pt x="6294" y="40480"/>
                      </a:cubicBezTo>
                      <a:cubicBezTo>
                        <a:pt x="-483" y="45828"/>
                        <a:pt x="-882" y="50978"/>
                        <a:pt x="912" y="55732"/>
                      </a:cubicBezTo>
                      <a:cubicBezTo>
                        <a:pt x="3702" y="58308"/>
                        <a:pt x="7290" y="58902"/>
                        <a:pt x="11277" y="56327"/>
                      </a:cubicBezTo>
                      <a:cubicBezTo>
                        <a:pt x="15263" y="55931"/>
                        <a:pt x="18054" y="53355"/>
                        <a:pt x="19649" y="487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00" name="Freeform 3309">
                  <a:extLst>
                    <a:ext uri="{FF2B5EF4-FFF2-40B4-BE49-F238E27FC236}">
                      <a16:creationId xmlns:a16="http://schemas.microsoft.com/office/drawing/2014/main" id="{636D49E3-7DF0-842C-761C-1A29623E5FFA}"/>
                    </a:ext>
                  </a:extLst>
                </p:cNvPr>
                <p:cNvSpPr/>
                <p:nvPr/>
              </p:nvSpPr>
              <p:spPr>
                <a:xfrm>
                  <a:off x="1008057" y="5829567"/>
                  <a:ext cx="50703" cy="41021"/>
                </a:xfrm>
                <a:custGeom>
                  <a:avLst/>
                  <a:gdLst>
                    <a:gd name="connsiteX0" fmla="*/ 11473 w 50703"/>
                    <a:gd name="connsiteY0" fmla="*/ 29298 h 41021"/>
                    <a:gd name="connsiteX1" fmla="*/ 14064 w 50703"/>
                    <a:gd name="connsiteY1" fmla="*/ 39797 h 41021"/>
                    <a:gd name="connsiteX2" fmla="*/ 23433 w 50703"/>
                    <a:gd name="connsiteY2" fmla="*/ 37221 h 41021"/>
                    <a:gd name="connsiteX3" fmla="*/ 30608 w 50703"/>
                    <a:gd name="connsiteY3" fmla="*/ 30684 h 41021"/>
                    <a:gd name="connsiteX4" fmla="*/ 32402 w 50703"/>
                    <a:gd name="connsiteY4" fmla="*/ 27317 h 41021"/>
                    <a:gd name="connsiteX5" fmla="*/ 48349 w 50703"/>
                    <a:gd name="connsiteY5" fmla="*/ 27713 h 41021"/>
                    <a:gd name="connsiteX6" fmla="*/ 43764 w 50703"/>
                    <a:gd name="connsiteY6" fmla="*/ 10083 h 41021"/>
                    <a:gd name="connsiteX7" fmla="*/ 29213 w 50703"/>
                    <a:gd name="connsiteY7" fmla="*/ 11866 h 41021"/>
                    <a:gd name="connsiteX8" fmla="*/ 27619 w 50703"/>
                    <a:gd name="connsiteY8" fmla="*/ 13847 h 41021"/>
                    <a:gd name="connsiteX9" fmla="*/ 22835 w 50703"/>
                    <a:gd name="connsiteY9" fmla="*/ 18007 h 41021"/>
                    <a:gd name="connsiteX10" fmla="*/ 22835 w 50703"/>
                    <a:gd name="connsiteY10" fmla="*/ 12856 h 41021"/>
                    <a:gd name="connsiteX11" fmla="*/ 14862 w 50703"/>
                    <a:gd name="connsiteY11" fmla="*/ 10479 h 41021"/>
                    <a:gd name="connsiteX12" fmla="*/ 16058 w 50703"/>
                    <a:gd name="connsiteY12" fmla="*/ 575 h 41021"/>
                    <a:gd name="connsiteX13" fmla="*/ 3699 w 50703"/>
                    <a:gd name="connsiteY13" fmla="*/ 7508 h 41021"/>
                    <a:gd name="connsiteX14" fmla="*/ 1108 w 50703"/>
                    <a:gd name="connsiteY14" fmla="*/ 20384 h 41021"/>
                    <a:gd name="connsiteX15" fmla="*/ 1307 w 50703"/>
                    <a:gd name="connsiteY15" fmla="*/ 20582 h 41021"/>
                    <a:gd name="connsiteX16" fmla="*/ 1307 w 50703"/>
                    <a:gd name="connsiteY16" fmla="*/ 24148 h 41021"/>
                    <a:gd name="connsiteX17" fmla="*/ 13865 w 50703"/>
                    <a:gd name="connsiteY17" fmla="*/ 26128 h 41021"/>
                    <a:gd name="connsiteX18" fmla="*/ 11473 w 50703"/>
                    <a:gd name="connsiteY18" fmla="*/ 29298 h 41021"/>
                    <a:gd name="connsiteX19" fmla="*/ 21041 w 50703"/>
                    <a:gd name="connsiteY19" fmla="*/ 20978 h 41021"/>
                    <a:gd name="connsiteX20" fmla="*/ 19247 w 50703"/>
                    <a:gd name="connsiteY20" fmla="*/ 24742 h 41021"/>
                    <a:gd name="connsiteX21" fmla="*/ 16855 w 50703"/>
                    <a:gd name="connsiteY21" fmla="*/ 24742 h 41021"/>
                    <a:gd name="connsiteX22" fmla="*/ 21041 w 50703"/>
                    <a:gd name="connsiteY22" fmla="*/ 20978 h 4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50703" h="41021">
                      <a:moveTo>
                        <a:pt x="11473" y="29298"/>
                      </a:moveTo>
                      <a:cubicBezTo>
                        <a:pt x="9480" y="33062"/>
                        <a:pt x="10676" y="36825"/>
                        <a:pt x="14064" y="39797"/>
                      </a:cubicBezTo>
                      <a:cubicBezTo>
                        <a:pt x="17652" y="42372"/>
                        <a:pt x="20841" y="40589"/>
                        <a:pt x="23433" y="37221"/>
                      </a:cubicBezTo>
                      <a:cubicBezTo>
                        <a:pt x="26024" y="36627"/>
                        <a:pt x="28416" y="34052"/>
                        <a:pt x="30608" y="30684"/>
                      </a:cubicBezTo>
                      <a:cubicBezTo>
                        <a:pt x="31206" y="29496"/>
                        <a:pt x="31804" y="28307"/>
                        <a:pt x="32402" y="27317"/>
                      </a:cubicBezTo>
                      <a:cubicBezTo>
                        <a:pt x="37386" y="30486"/>
                        <a:pt x="43365" y="33656"/>
                        <a:pt x="48349" y="27713"/>
                      </a:cubicBezTo>
                      <a:cubicBezTo>
                        <a:pt x="54528" y="20582"/>
                        <a:pt x="46953" y="16224"/>
                        <a:pt x="43764" y="10083"/>
                      </a:cubicBezTo>
                      <a:cubicBezTo>
                        <a:pt x="39180" y="7112"/>
                        <a:pt x="33798" y="6914"/>
                        <a:pt x="29213" y="11866"/>
                      </a:cubicBezTo>
                      <a:cubicBezTo>
                        <a:pt x="28615" y="12460"/>
                        <a:pt x="28017" y="13253"/>
                        <a:pt x="27619" y="13847"/>
                      </a:cubicBezTo>
                      <a:cubicBezTo>
                        <a:pt x="26024" y="14441"/>
                        <a:pt x="24230" y="16026"/>
                        <a:pt x="22835" y="18007"/>
                      </a:cubicBezTo>
                      <a:cubicBezTo>
                        <a:pt x="23632" y="16224"/>
                        <a:pt x="23632" y="14639"/>
                        <a:pt x="22835" y="12856"/>
                      </a:cubicBezTo>
                      <a:cubicBezTo>
                        <a:pt x="21439" y="9885"/>
                        <a:pt x="18450" y="9489"/>
                        <a:pt x="14862" y="10479"/>
                      </a:cubicBezTo>
                      <a:cubicBezTo>
                        <a:pt x="16855" y="6518"/>
                        <a:pt x="17054" y="3348"/>
                        <a:pt x="16058" y="575"/>
                      </a:cubicBezTo>
                      <a:cubicBezTo>
                        <a:pt x="12470" y="-1208"/>
                        <a:pt x="8085" y="1169"/>
                        <a:pt x="3699" y="7508"/>
                      </a:cubicBezTo>
                      <a:cubicBezTo>
                        <a:pt x="-287" y="13055"/>
                        <a:pt x="-885" y="17809"/>
                        <a:pt x="1108" y="20384"/>
                      </a:cubicBezTo>
                      <a:cubicBezTo>
                        <a:pt x="1108" y="20384"/>
                        <a:pt x="1307" y="20582"/>
                        <a:pt x="1307" y="20582"/>
                      </a:cubicBezTo>
                      <a:cubicBezTo>
                        <a:pt x="909" y="21770"/>
                        <a:pt x="909" y="22959"/>
                        <a:pt x="1307" y="24148"/>
                      </a:cubicBezTo>
                      <a:cubicBezTo>
                        <a:pt x="3101" y="29298"/>
                        <a:pt x="8284" y="28505"/>
                        <a:pt x="13865" y="26128"/>
                      </a:cubicBezTo>
                      <a:cubicBezTo>
                        <a:pt x="13068" y="26921"/>
                        <a:pt x="12270" y="28109"/>
                        <a:pt x="11473" y="29298"/>
                      </a:cubicBezTo>
                      <a:close/>
                      <a:moveTo>
                        <a:pt x="21041" y="20978"/>
                      </a:moveTo>
                      <a:cubicBezTo>
                        <a:pt x="20443" y="22167"/>
                        <a:pt x="19646" y="23553"/>
                        <a:pt x="19247" y="24742"/>
                      </a:cubicBezTo>
                      <a:cubicBezTo>
                        <a:pt x="18450" y="24544"/>
                        <a:pt x="17652" y="24544"/>
                        <a:pt x="16855" y="24742"/>
                      </a:cubicBezTo>
                      <a:cubicBezTo>
                        <a:pt x="18450" y="23553"/>
                        <a:pt x="19845" y="22365"/>
                        <a:pt x="21041" y="209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01" name="Freeform 3310">
                  <a:extLst>
                    <a:ext uri="{FF2B5EF4-FFF2-40B4-BE49-F238E27FC236}">
                      <a16:creationId xmlns:a16="http://schemas.microsoft.com/office/drawing/2014/main" id="{D1339AC2-32C1-1189-E3C6-97BBBDBD09A9}"/>
                    </a:ext>
                  </a:extLst>
                </p:cNvPr>
                <p:cNvSpPr/>
                <p:nvPr/>
              </p:nvSpPr>
              <p:spPr>
                <a:xfrm>
                  <a:off x="1110175" y="6000762"/>
                  <a:ext cx="24322" cy="36243"/>
                </a:xfrm>
                <a:custGeom>
                  <a:avLst/>
                  <a:gdLst>
                    <a:gd name="connsiteX0" fmla="*/ 4235 w 24322"/>
                    <a:gd name="connsiteY0" fmla="*/ 35194 h 36243"/>
                    <a:gd name="connsiteX1" fmla="*/ 14401 w 24322"/>
                    <a:gd name="connsiteY1" fmla="*/ 32421 h 36243"/>
                    <a:gd name="connsiteX2" fmla="*/ 14201 w 24322"/>
                    <a:gd name="connsiteY2" fmla="*/ 22120 h 36243"/>
                    <a:gd name="connsiteX3" fmla="*/ 20779 w 24322"/>
                    <a:gd name="connsiteY3" fmla="*/ 14593 h 36243"/>
                    <a:gd name="connsiteX4" fmla="*/ 23171 w 24322"/>
                    <a:gd name="connsiteY4" fmla="*/ 1321 h 36243"/>
                    <a:gd name="connsiteX5" fmla="*/ 9417 w 24322"/>
                    <a:gd name="connsiteY5" fmla="*/ 10037 h 36243"/>
                    <a:gd name="connsiteX6" fmla="*/ 5630 w 24322"/>
                    <a:gd name="connsiteY6" fmla="*/ 19743 h 36243"/>
                    <a:gd name="connsiteX7" fmla="*/ 2042 w 24322"/>
                    <a:gd name="connsiteY7" fmla="*/ 22715 h 36243"/>
                    <a:gd name="connsiteX8" fmla="*/ 4235 w 24322"/>
                    <a:gd name="connsiteY8" fmla="*/ 35194 h 362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4322" h="36243">
                      <a:moveTo>
                        <a:pt x="4235" y="35194"/>
                      </a:moveTo>
                      <a:cubicBezTo>
                        <a:pt x="7823" y="37571"/>
                        <a:pt x="11610" y="35590"/>
                        <a:pt x="14401" y="32421"/>
                      </a:cubicBezTo>
                      <a:cubicBezTo>
                        <a:pt x="16792" y="28459"/>
                        <a:pt x="16593" y="24894"/>
                        <a:pt x="14201" y="22120"/>
                      </a:cubicBezTo>
                      <a:cubicBezTo>
                        <a:pt x="16394" y="20338"/>
                        <a:pt x="18586" y="17564"/>
                        <a:pt x="20779" y="14593"/>
                      </a:cubicBezTo>
                      <a:cubicBezTo>
                        <a:pt x="23968" y="9046"/>
                        <a:pt x="25563" y="3698"/>
                        <a:pt x="23171" y="1321"/>
                      </a:cubicBezTo>
                      <a:cubicBezTo>
                        <a:pt x="19384" y="-2641"/>
                        <a:pt x="14002" y="2906"/>
                        <a:pt x="9417" y="10037"/>
                      </a:cubicBezTo>
                      <a:cubicBezTo>
                        <a:pt x="7225" y="13404"/>
                        <a:pt x="5630" y="16970"/>
                        <a:pt x="5630" y="19743"/>
                      </a:cubicBezTo>
                      <a:cubicBezTo>
                        <a:pt x="4235" y="20338"/>
                        <a:pt x="3039" y="21328"/>
                        <a:pt x="2042" y="22715"/>
                      </a:cubicBezTo>
                      <a:cubicBezTo>
                        <a:pt x="-1546" y="27865"/>
                        <a:pt x="-150" y="32421"/>
                        <a:pt x="4235" y="351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02" name="Freeform 3311">
                  <a:extLst>
                    <a:ext uri="{FF2B5EF4-FFF2-40B4-BE49-F238E27FC236}">
                      <a16:creationId xmlns:a16="http://schemas.microsoft.com/office/drawing/2014/main" id="{45C677FD-8F6E-28C2-5AB5-4B28D68CB3A8}"/>
                    </a:ext>
                  </a:extLst>
                </p:cNvPr>
                <p:cNvSpPr/>
                <p:nvPr/>
              </p:nvSpPr>
              <p:spPr>
                <a:xfrm>
                  <a:off x="943444" y="6012179"/>
                  <a:ext cx="15879" cy="16510"/>
                </a:xfrm>
                <a:custGeom>
                  <a:avLst/>
                  <a:gdLst>
                    <a:gd name="connsiteX0" fmla="*/ 14295 w 15879"/>
                    <a:gd name="connsiteY0" fmla="*/ 12288 h 16510"/>
                    <a:gd name="connsiteX1" fmla="*/ 12899 w 15879"/>
                    <a:gd name="connsiteY1" fmla="*/ 1790 h 16510"/>
                    <a:gd name="connsiteX2" fmla="*/ 741 w 15879"/>
                    <a:gd name="connsiteY2" fmla="*/ 5157 h 16510"/>
                    <a:gd name="connsiteX3" fmla="*/ 4129 w 15879"/>
                    <a:gd name="connsiteY3" fmla="*/ 15458 h 16510"/>
                    <a:gd name="connsiteX4" fmla="*/ 14295 w 15879"/>
                    <a:gd name="connsiteY4" fmla="*/ 12288 h 16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79" h="16510">
                      <a:moveTo>
                        <a:pt x="14295" y="12288"/>
                      </a:moveTo>
                      <a:cubicBezTo>
                        <a:pt x="16687" y="8723"/>
                        <a:pt x="16487" y="4167"/>
                        <a:pt x="12899" y="1790"/>
                      </a:cubicBezTo>
                      <a:cubicBezTo>
                        <a:pt x="8116" y="-1380"/>
                        <a:pt x="3332" y="-389"/>
                        <a:pt x="741" y="5157"/>
                      </a:cubicBezTo>
                      <a:cubicBezTo>
                        <a:pt x="-1053" y="9119"/>
                        <a:pt x="541" y="12685"/>
                        <a:pt x="4129" y="15458"/>
                      </a:cubicBezTo>
                      <a:cubicBezTo>
                        <a:pt x="8714" y="18033"/>
                        <a:pt x="12102" y="15458"/>
                        <a:pt x="14295" y="122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03" name="Freeform 3312">
                  <a:extLst>
                    <a:ext uri="{FF2B5EF4-FFF2-40B4-BE49-F238E27FC236}">
                      <a16:creationId xmlns:a16="http://schemas.microsoft.com/office/drawing/2014/main" id="{DEA614A4-39A4-A6C3-6E0D-6E05E5DE2068}"/>
                    </a:ext>
                  </a:extLst>
                </p:cNvPr>
                <p:cNvSpPr/>
                <p:nvPr/>
              </p:nvSpPr>
              <p:spPr>
                <a:xfrm>
                  <a:off x="1045484" y="6012469"/>
                  <a:ext cx="14255" cy="12967"/>
                </a:xfrm>
                <a:custGeom>
                  <a:avLst/>
                  <a:gdLst>
                    <a:gd name="connsiteX0" fmla="*/ 12716 w 14255"/>
                    <a:gd name="connsiteY0" fmla="*/ 9819 h 12967"/>
                    <a:gd name="connsiteX1" fmla="*/ 10723 w 14255"/>
                    <a:gd name="connsiteY1" fmla="*/ 311 h 12967"/>
                    <a:gd name="connsiteX2" fmla="*/ 2749 w 14255"/>
                    <a:gd name="connsiteY2" fmla="*/ 1896 h 12967"/>
                    <a:gd name="connsiteX3" fmla="*/ 2351 w 14255"/>
                    <a:gd name="connsiteY3" fmla="*/ 11800 h 12967"/>
                    <a:gd name="connsiteX4" fmla="*/ 12716 w 14255"/>
                    <a:gd name="connsiteY4" fmla="*/ 9819 h 129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55" h="12967">
                      <a:moveTo>
                        <a:pt x="12716" y="9819"/>
                      </a:moveTo>
                      <a:cubicBezTo>
                        <a:pt x="15108" y="6452"/>
                        <a:pt x="14908" y="2094"/>
                        <a:pt x="10723" y="311"/>
                      </a:cubicBezTo>
                      <a:cubicBezTo>
                        <a:pt x="8530" y="-482"/>
                        <a:pt x="4743" y="311"/>
                        <a:pt x="2749" y="1896"/>
                      </a:cubicBezTo>
                      <a:cubicBezTo>
                        <a:pt x="-639" y="4669"/>
                        <a:pt x="-1038" y="8433"/>
                        <a:pt x="2351" y="11800"/>
                      </a:cubicBezTo>
                      <a:cubicBezTo>
                        <a:pt x="6337" y="13979"/>
                        <a:pt x="10324" y="12988"/>
                        <a:pt x="12716" y="98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04" name="Freeform 3313">
                  <a:extLst>
                    <a:ext uri="{FF2B5EF4-FFF2-40B4-BE49-F238E27FC236}">
                      <a16:creationId xmlns:a16="http://schemas.microsoft.com/office/drawing/2014/main" id="{7435573F-D605-C430-B591-0288D22F392C}"/>
                    </a:ext>
                  </a:extLst>
                </p:cNvPr>
                <p:cNvSpPr/>
                <p:nvPr/>
              </p:nvSpPr>
              <p:spPr>
                <a:xfrm>
                  <a:off x="1636645" y="6179145"/>
                  <a:ext cx="11361" cy="3000"/>
                </a:xfrm>
                <a:custGeom>
                  <a:avLst/>
                  <a:gdLst>
                    <a:gd name="connsiteX0" fmla="*/ 7774 w 11361"/>
                    <a:gd name="connsiteY0" fmla="*/ 29 h 3000"/>
                    <a:gd name="connsiteX1" fmla="*/ 0 w 11361"/>
                    <a:gd name="connsiteY1" fmla="*/ 3001 h 3000"/>
                    <a:gd name="connsiteX2" fmla="*/ 11362 w 11361"/>
                    <a:gd name="connsiteY2" fmla="*/ 3001 h 3000"/>
                    <a:gd name="connsiteX3" fmla="*/ 7774 w 11361"/>
                    <a:gd name="connsiteY3" fmla="*/ 29 h 3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61" h="3000">
                      <a:moveTo>
                        <a:pt x="7774" y="29"/>
                      </a:moveTo>
                      <a:cubicBezTo>
                        <a:pt x="4584" y="-169"/>
                        <a:pt x="1594" y="623"/>
                        <a:pt x="0" y="3001"/>
                      </a:cubicBezTo>
                      <a:lnTo>
                        <a:pt x="11362" y="3001"/>
                      </a:lnTo>
                      <a:cubicBezTo>
                        <a:pt x="10365" y="1812"/>
                        <a:pt x="9368" y="822"/>
                        <a:pt x="7774" y="2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05" name="Freeform 3314">
                  <a:extLst>
                    <a:ext uri="{FF2B5EF4-FFF2-40B4-BE49-F238E27FC236}">
                      <a16:creationId xmlns:a16="http://schemas.microsoft.com/office/drawing/2014/main" id="{1017B82F-5698-15D3-4C55-B47D541C24BA}"/>
                    </a:ext>
                  </a:extLst>
                </p:cNvPr>
                <p:cNvSpPr/>
                <p:nvPr/>
              </p:nvSpPr>
              <p:spPr>
                <a:xfrm>
                  <a:off x="1238046" y="5989780"/>
                  <a:ext cx="24522" cy="27563"/>
                </a:xfrm>
                <a:custGeom>
                  <a:avLst/>
                  <a:gdLst>
                    <a:gd name="connsiteX0" fmla="*/ 17686 w 24522"/>
                    <a:gd name="connsiteY0" fmla="*/ 14680 h 27563"/>
                    <a:gd name="connsiteX1" fmla="*/ 22868 w 24522"/>
                    <a:gd name="connsiteY1" fmla="*/ 11511 h 27563"/>
                    <a:gd name="connsiteX2" fmla="*/ 21672 w 24522"/>
                    <a:gd name="connsiteY2" fmla="*/ 1606 h 27563"/>
                    <a:gd name="connsiteX3" fmla="*/ 12104 w 24522"/>
                    <a:gd name="connsiteY3" fmla="*/ 3389 h 27563"/>
                    <a:gd name="connsiteX4" fmla="*/ 10709 w 24522"/>
                    <a:gd name="connsiteY4" fmla="*/ 8935 h 27563"/>
                    <a:gd name="connsiteX5" fmla="*/ 1540 w 24522"/>
                    <a:gd name="connsiteY5" fmla="*/ 14482 h 27563"/>
                    <a:gd name="connsiteX6" fmla="*/ 4331 w 24522"/>
                    <a:gd name="connsiteY6" fmla="*/ 26565 h 27563"/>
                    <a:gd name="connsiteX7" fmla="*/ 15294 w 24522"/>
                    <a:gd name="connsiteY7" fmla="*/ 22405 h 27563"/>
                    <a:gd name="connsiteX8" fmla="*/ 17686 w 24522"/>
                    <a:gd name="connsiteY8" fmla="*/ 14680 h 275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4522" h="27563">
                      <a:moveTo>
                        <a:pt x="17686" y="14680"/>
                      </a:moveTo>
                      <a:cubicBezTo>
                        <a:pt x="19679" y="14680"/>
                        <a:pt x="21473" y="14086"/>
                        <a:pt x="22868" y="11511"/>
                      </a:cubicBezTo>
                      <a:cubicBezTo>
                        <a:pt x="25061" y="7945"/>
                        <a:pt x="25459" y="3983"/>
                        <a:pt x="21672" y="1606"/>
                      </a:cubicBezTo>
                      <a:cubicBezTo>
                        <a:pt x="18284" y="-771"/>
                        <a:pt x="14496" y="-771"/>
                        <a:pt x="12104" y="3389"/>
                      </a:cubicBezTo>
                      <a:cubicBezTo>
                        <a:pt x="10908" y="5172"/>
                        <a:pt x="10510" y="7153"/>
                        <a:pt x="10709" y="8935"/>
                      </a:cubicBezTo>
                      <a:cubicBezTo>
                        <a:pt x="7121" y="8737"/>
                        <a:pt x="3733" y="10718"/>
                        <a:pt x="1540" y="14482"/>
                      </a:cubicBezTo>
                      <a:cubicBezTo>
                        <a:pt x="-1450" y="19434"/>
                        <a:pt x="145" y="24188"/>
                        <a:pt x="4331" y="26565"/>
                      </a:cubicBezTo>
                      <a:cubicBezTo>
                        <a:pt x="9115" y="29140"/>
                        <a:pt x="13101" y="26367"/>
                        <a:pt x="15294" y="22405"/>
                      </a:cubicBezTo>
                      <a:cubicBezTo>
                        <a:pt x="16888" y="19434"/>
                        <a:pt x="17686" y="16859"/>
                        <a:pt x="17686" y="146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06" name="Freeform 3315">
                  <a:extLst>
                    <a:ext uri="{FF2B5EF4-FFF2-40B4-BE49-F238E27FC236}">
                      <a16:creationId xmlns:a16="http://schemas.microsoft.com/office/drawing/2014/main" id="{019FFDF5-4C4E-E3BB-2316-CF92FB1A0543}"/>
                    </a:ext>
                  </a:extLst>
                </p:cNvPr>
                <p:cNvSpPr/>
                <p:nvPr/>
              </p:nvSpPr>
              <p:spPr>
                <a:xfrm>
                  <a:off x="466400" y="4754482"/>
                  <a:ext cx="49469" cy="32051"/>
                </a:xfrm>
                <a:custGeom>
                  <a:avLst/>
                  <a:gdLst>
                    <a:gd name="connsiteX0" fmla="*/ 35081 w 49469"/>
                    <a:gd name="connsiteY0" fmla="*/ 1031 h 32051"/>
                    <a:gd name="connsiteX1" fmla="*/ 25912 w 49469"/>
                    <a:gd name="connsiteY1" fmla="*/ 3606 h 32051"/>
                    <a:gd name="connsiteX2" fmla="*/ 1196 w 49469"/>
                    <a:gd name="connsiteY2" fmla="*/ 23019 h 32051"/>
                    <a:gd name="connsiteX3" fmla="*/ 0 w 49469"/>
                    <a:gd name="connsiteY3" fmla="*/ 27179 h 32051"/>
                    <a:gd name="connsiteX4" fmla="*/ 15149 w 49469"/>
                    <a:gd name="connsiteY4" fmla="*/ 30942 h 32051"/>
                    <a:gd name="connsiteX5" fmla="*/ 33088 w 49469"/>
                    <a:gd name="connsiteY5" fmla="*/ 23217 h 32051"/>
                    <a:gd name="connsiteX6" fmla="*/ 46443 w 49469"/>
                    <a:gd name="connsiteY6" fmla="*/ 14105 h 32051"/>
                    <a:gd name="connsiteX7" fmla="*/ 46642 w 49469"/>
                    <a:gd name="connsiteY7" fmla="*/ 437 h 32051"/>
                    <a:gd name="connsiteX8" fmla="*/ 39865 w 49469"/>
                    <a:gd name="connsiteY8" fmla="*/ 1823 h 32051"/>
                    <a:gd name="connsiteX9" fmla="*/ 35081 w 49469"/>
                    <a:gd name="connsiteY9" fmla="*/ 1031 h 320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9469" h="32051">
                      <a:moveTo>
                        <a:pt x="35081" y="1031"/>
                      </a:moveTo>
                      <a:cubicBezTo>
                        <a:pt x="32490" y="833"/>
                        <a:pt x="26710" y="2220"/>
                        <a:pt x="25912" y="3606"/>
                      </a:cubicBezTo>
                      <a:cubicBezTo>
                        <a:pt x="20132" y="11332"/>
                        <a:pt x="12159" y="17869"/>
                        <a:pt x="1196" y="23019"/>
                      </a:cubicBezTo>
                      <a:cubicBezTo>
                        <a:pt x="0" y="23613"/>
                        <a:pt x="399" y="25792"/>
                        <a:pt x="0" y="27179"/>
                      </a:cubicBezTo>
                      <a:cubicBezTo>
                        <a:pt x="2591" y="31339"/>
                        <a:pt x="9368" y="33518"/>
                        <a:pt x="15149" y="30942"/>
                      </a:cubicBezTo>
                      <a:cubicBezTo>
                        <a:pt x="20730" y="28367"/>
                        <a:pt x="27507" y="26188"/>
                        <a:pt x="33088" y="23217"/>
                      </a:cubicBezTo>
                      <a:cubicBezTo>
                        <a:pt x="37274" y="25000"/>
                        <a:pt x="41859" y="20642"/>
                        <a:pt x="46443" y="14105"/>
                      </a:cubicBezTo>
                      <a:cubicBezTo>
                        <a:pt x="50031" y="7766"/>
                        <a:pt x="50828" y="2418"/>
                        <a:pt x="46642" y="437"/>
                      </a:cubicBezTo>
                      <a:cubicBezTo>
                        <a:pt x="44450" y="-554"/>
                        <a:pt x="42257" y="239"/>
                        <a:pt x="39865" y="1823"/>
                      </a:cubicBezTo>
                      <a:cubicBezTo>
                        <a:pt x="38271" y="1229"/>
                        <a:pt x="36875" y="1031"/>
                        <a:pt x="35081" y="10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07" name="Freeform 3316">
                  <a:extLst>
                    <a:ext uri="{FF2B5EF4-FFF2-40B4-BE49-F238E27FC236}">
                      <a16:creationId xmlns:a16="http://schemas.microsoft.com/office/drawing/2014/main" id="{F6DAB414-E7FA-C4E4-BAB8-FB7024044A00}"/>
                    </a:ext>
                  </a:extLst>
                </p:cNvPr>
                <p:cNvSpPr/>
                <p:nvPr/>
              </p:nvSpPr>
              <p:spPr>
                <a:xfrm>
                  <a:off x="679100" y="4717453"/>
                  <a:ext cx="34265" cy="37465"/>
                </a:xfrm>
                <a:custGeom>
                  <a:avLst/>
                  <a:gdLst>
                    <a:gd name="connsiteX0" fmla="*/ 13137 w 34265"/>
                    <a:gd name="connsiteY0" fmla="*/ 225 h 37465"/>
                    <a:gd name="connsiteX1" fmla="*/ 779 w 34265"/>
                    <a:gd name="connsiteY1" fmla="*/ 7753 h 37465"/>
                    <a:gd name="connsiteX2" fmla="*/ 6360 w 34265"/>
                    <a:gd name="connsiteY2" fmla="*/ 30731 h 37465"/>
                    <a:gd name="connsiteX3" fmla="*/ 9549 w 34265"/>
                    <a:gd name="connsiteY3" fmla="*/ 33504 h 37465"/>
                    <a:gd name="connsiteX4" fmla="*/ 16127 w 34265"/>
                    <a:gd name="connsiteY4" fmla="*/ 37466 h 37465"/>
                    <a:gd name="connsiteX5" fmla="*/ 17323 w 34265"/>
                    <a:gd name="connsiteY5" fmla="*/ 34296 h 37465"/>
                    <a:gd name="connsiteX6" fmla="*/ 34265 w 34265"/>
                    <a:gd name="connsiteY6" fmla="*/ 25581 h 37465"/>
                    <a:gd name="connsiteX7" fmla="*/ 24299 w 34265"/>
                    <a:gd name="connsiteY7" fmla="*/ 19044 h 37465"/>
                    <a:gd name="connsiteX8" fmla="*/ 20113 w 34265"/>
                    <a:gd name="connsiteY8" fmla="*/ 19440 h 37465"/>
                    <a:gd name="connsiteX9" fmla="*/ 25296 w 34265"/>
                    <a:gd name="connsiteY9" fmla="*/ 5375 h 37465"/>
                    <a:gd name="connsiteX10" fmla="*/ 13137 w 34265"/>
                    <a:gd name="connsiteY10" fmla="*/ 225 h 374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4265" h="37465">
                      <a:moveTo>
                        <a:pt x="13137" y="225"/>
                      </a:moveTo>
                      <a:cubicBezTo>
                        <a:pt x="6758" y="1018"/>
                        <a:pt x="1377" y="4187"/>
                        <a:pt x="779" y="7753"/>
                      </a:cubicBezTo>
                      <a:cubicBezTo>
                        <a:pt x="-816" y="16072"/>
                        <a:pt x="-417" y="23996"/>
                        <a:pt x="6360" y="30731"/>
                      </a:cubicBezTo>
                      <a:cubicBezTo>
                        <a:pt x="6758" y="31919"/>
                        <a:pt x="7954" y="32910"/>
                        <a:pt x="9549" y="33504"/>
                      </a:cubicBezTo>
                      <a:cubicBezTo>
                        <a:pt x="11343" y="34891"/>
                        <a:pt x="13535" y="36277"/>
                        <a:pt x="16127" y="37466"/>
                      </a:cubicBezTo>
                      <a:cubicBezTo>
                        <a:pt x="16525" y="36475"/>
                        <a:pt x="16924" y="35485"/>
                        <a:pt x="17323" y="34296"/>
                      </a:cubicBezTo>
                      <a:cubicBezTo>
                        <a:pt x="25296" y="34098"/>
                        <a:pt x="32272" y="32117"/>
                        <a:pt x="34265" y="25581"/>
                      </a:cubicBezTo>
                      <a:cubicBezTo>
                        <a:pt x="33867" y="21421"/>
                        <a:pt x="30478" y="18845"/>
                        <a:pt x="24299" y="19044"/>
                      </a:cubicBezTo>
                      <a:cubicBezTo>
                        <a:pt x="22904" y="19044"/>
                        <a:pt x="21509" y="19242"/>
                        <a:pt x="20113" y="19440"/>
                      </a:cubicBezTo>
                      <a:cubicBezTo>
                        <a:pt x="20711" y="14686"/>
                        <a:pt x="21708" y="10130"/>
                        <a:pt x="25296" y="5375"/>
                      </a:cubicBezTo>
                      <a:cubicBezTo>
                        <a:pt x="27887" y="1612"/>
                        <a:pt x="21110" y="-765"/>
                        <a:pt x="13137" y="22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08" name="Freeform 3317">
                  <a:extLst>
                    <a:ext uri="{FF2B5EF4-FFF2-40B4-BE49-F238E27FC236}">
                      <a16:creationId xmlns:a16="http://schemas.microsoft.com/office/drawing/2014/main" id="{7B8E4300-4534-9366-DD77-C90E45D0CE9E}"/>
                    </a:ext>
                  </a:extLst>
                </p:cNvPr>
                <p:cNvSpPr/>
                <p:nvPr/>
              </p:nvSpPr>
              <p:spPr>
                <a:xfrm>
                  <a:off x="965446" y="4324909"/>
                  <a:ext cx="31972" cy="19570"/>
                </a:xfrm>
                <a:custGeom>
                  <a:avLst/>
                  <a:gdLst>
                    <a:gd name="connsiteX0" fmla="*/ 13621 w 31972"/>
                    <a:gd name="connsiteY0" fmla="*/ 554 h 19570"/>
                    <a:gd name="connsiteX1" fmla="*/ 266 w 31972"/>
                    <a:gd name="connsiteY1" fmla="*/ 12241 h 19570"/>
                    <a:gd name="connsiteX2" fmla="*/ 16810 w 31972"/>
                    <a:gd name="connsiteY2" fmla="*/ 19571 h 19570"/>
                    <a:gd name="connsiteX3" fmla="*/ 31959 w 31972"/>
                    <a:gd name="connsiteY3" fmla="*/ 6299 h 19570"/>
                    <a:gd name="connsiteX4" fmla="*/ 13621 w 31972"/>
                    <a:gd name="connsiteY4" fmla="*/ 554 h 195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972" h="19570">
                      <a:moveTo>
                        <a:pt x="13621" y="554"/>
                      </a:moveTo>
                      <a:cubicBezTo>
                        <a:pt x="1462" y="2337"/>
                        <a:pt x="1661" y="7884"/>
                        <a:pt x="266" y="12241"/>
                      </a:cubicBezTo>
                      <a:cubicBezTo>
                        <a:pt x="-1727" y="18184"/>
                        <a:pt x="7841" y="18778"/>
                        <a:pt x="16810" y="19571"/>
                      </a:cubicBezTo>
                      <a:cubicBezTo>
                        <a:pt x="28770" y="16599"/>
                        <a:pt x="31560" y="11251"/>
                        <a:pt x="31959" y="6299"/>
                      </a:cubicBezTo>
                      <a:cubicBezTo>
                        <a:pt x="32358" y="752"/>
                        <a:pt x="23787" y="-1030"/>
                        <a:pt x="13621" y="5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09" name="Freeform 3318">
                  <a:extLst>
                    <a:ext uri="{FF2B5EF4-FFF2-40B4-BE49-F238E27FC236}">
                      <a16:creationId xmlns:a16="http://schemas.microsoft.com/office/drawing/2014/main" id="{DF5FF2D4-A32E-CB4E-AA2C-EB0772082FEF}"/>
                    </a:ext>
                  </a:extLst>
                </p:cNvPr>
                <p:cNvSpPr/>
                <p:nvPr/>
              </p:nvSpPr>
              <p:spPr>
                <a:xfrm>
                  <a:off x="1331236" y="5366213"/>
                  <a:ext cx="20379" cy="29101"/>
                </a:xfrm>
                <a:custGeom>
                  <a:avLst/>
                  <a:gdLst>
                    <a:gd name="connsiteX0" fmla="*/ 240 w 20379"/>
                    <a:gd name="connsiteY0" fmla="*/ 26352 h 29101"/>
                    <a:gd name="connsiteX1" fmla="*/ 12200 w 20379"/>
                    <a:gd name="connsiteY1" fmla="*/ 26946 h 29101"/>
                    <a:gd name="connsiteX2" fmla="*/ 19774 w 20379"/>
                    <a:gd name="connsiteY2" fmla="*/ 17834 h 29101"/>
                    <a:gd name="connsiteX3" fmla="*/ 20173 w 20379"/>
                    <a:gd name="connsiteY3" fmla="*/ 4364 h 29101"/>
                    <a:gd name="connsiteX4" fmla="*/ 9608 w 20379"/>
                    <a:gd name="connsiteY4" fmla="*/ 1987 h 29101"/>
                    <a:gd name="connsiteX5" fmla="*/ 1436 w 20379"/>
                    <a:gd name="connsiteY5" fmla="*/ 12486 h 29101"/>
                    <a:gd name="connsiteX6" fmla="*/ 240 w 20379"/>
                    <a:gd name="connsiteY6" fmla="*/ 26352 h 29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379" h="29101">
                      <a:moveTo>
                        <a:pt x="240" y="26352"/>
                      </a:moveTo>
                      <a:cubicBezTo>
                        <a:pt x="1037" y="30314"/>
                        <a:pt x="6618" y="29521"/>
                        <a:pt x="12200" y="26946"/>
                      </a:cubicBezTo>
                      <a:cubicBezTo>
                        <a:pt x="18179" y="23579"/>
                        <a:pt x="19375" y="20409"/>
                        <a:pt x="19774" y="17834"/>
                      </a:cubicBezTo>
                      <a:cubicBezTo>
                        <a:pt x="20372" y="13080"/>
                        <a:pt x="20571" y="8524"/>
                        <a:pt x="20173" y="4364"/>
                      </a:cubicBezTo>
                      <a:cubicBezTo>
                        <a:pt x="19774" y="600"/>
                        <a:pt x="17183" y="-1975"/>
                        <a:pt x="9608" y="1987"/>
                      </a:cubicBezTo>
                      <a:cubicBezTo>
                        <a:pt x="3828" y="4958"/>
                        <a:pt x="1835" y="8920"/>
                        <a:pt x="1436" y="12486"/>
                      </a:cubicBezTo>
                      <a:cubicBezTo>
                        <a:pt x="838" y="17240"/>
                        <a:pt x="-557" y="22390"/>
                        <a:pt x="240" y="263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10" name="Freeform 3319">
                  <a:extLst>
                    <a:ext uri="{FF2B5EF4-FFF2-40B4-BE49-F238E27FC236}">
                      <a16:creationId xmlns:a16="http://schemas.microsoft.com/office/drawing/2014/main" id="{B25913F4-B73F-5C6C-A329-A745303C9BEB}"/>
                    </a:ext>
                  </a:extLst>
                </p:cNvPr>
                <p:cNvSpPr/>
                <p:nvPr/>
              </p:nvSpPr>
              <p:spPr>
                <a:xfrm>
                  <a:off x="934395" y="4240720"/>
                  <a:ext cx="31516" cy="15690"/>
                </a:xfrm>
                <a:custGeom>
                  <a:avLst/>
                  <a:gdLst>
                    <a:gd name="connsiteX0" fmla="*/ 13777 w 31516"/>
                    <a:gd name="connsiteY0" fmla="*/ 15610 h 15690"/>
                    <a:gd name="connsiteX1" fmla="*/ 31517 w 31516"/>
                    <a:gd name="connsiteY1" fmla="*/ 6300 h 15690"/>
                    <a:gd name="connsiteX2" fmla="*/ 13179 w 31516"/>
                    <a:gd name="connsiteY2" fmla="*/ 159 h 15690"/>
                    <a:gd name="connsiteX3" fmla="*/ 23 w 31516"/>
                    <a:gd name="connsiteY3" fmla="*/ 9073 h 15690"/>
                    <a:gd name="connsiteX4" fmla="*/ 13777 w 31516"/>
                    <a:gd name="connsiteY4" fmla="*/ 15610 h 156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16" h="15690">
                      <a:moveTo>
                        <a:pt x="13777" y="15610"/>
                      </a:moveTo>
                      <a:cubicBezTo>
                        <a:pt x="24142" y="15016"/>
                        <a:pt x="30121" y="11649"/>
                        <a:pt x="31517" y="6300"/>
                      </a:cubicBezTo>
                      <a:cubicBezTo>
                        <a:pt x="29922" y="1546"/>
                        <a:pt x="23344" y="-633"/>
                        <a:pt x="13179" y="159"/>
                      </a:cubicBezTo>
                      <a:cubicBezTo>
                        <a:pt x="3412" y="952"/>
                        <a:pt x="222" y="4914"/>
                        <a:pt x="23" y="9073"/>
                      </a:cubicBezTo>
                      <a:cubicBezTo>
                        <a:pt x="-376" y="13431"/>
                        <a:pt x="4408" y="16205"/>
                        <a:pt x="13777" y="1561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11" name="Freeform 3320">
                  <a:extLst>
                    <a:ext uri="{FF2B5EF4-FFF2-40B4-BE49-F238E27FC236}">
                      <a16:creationId xmlns:a16="http://schemas.microsoft.com/office/drawing/2014/main" id="{A2C7D2CE-E5C0-CA89-D1AD-49B96BB7EE9A}"/>
                    </a:ext>
                  </a:extLst>
                </p:cNvPr>
                <p:cNvSpPr/>
                <p:nvPr/>
              </p:nvSpPr>
              <p:spPr>
                <a:xfrm>
                  <a:off x="751327" y="5185203"/>
                  <a:ext cx="26000" cy="23431"/>
                </a:xfrm>
                <a:custGeom>
                  <a:avLst/>
                  <a:gdLst>
                    <a:gd name="connsiteX0" fmla="*/ 9677 w 26000"/>
                    <a:gd name="connsiteY0" fmla="*/ 1944 h 23431"/>
                    <a:gd name="connsiteX1" fmla="*/ 308 w 26000"/>
                    <a:gd name="connsiteY1" fmla="*/ 16603 h 23431"/>
                    <a:gd name="connsiteX2" fmla="*/ 17451 w 26000"/>
                    <a:gd name="connsiteY2" fmla="*/ 22347 h 23431"/>
                    <a:gd name="connsiteX3" fmla="*/ 25224 w 26000"/>
                    <a:gd name="connsiteY3" fmla="*/ 8085 h 23431"/>
                    <a:gd name="connsiteX4" fmla="*/ 9677 w 26000"/>
                    <a:gd name="connsiteY4" fmla="*/ 1944 h 234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000" h="23431">
                      <a:moveTo>
                        <a:pt x="9677" y="1944"/>
                      </a:moveTo>
                      <a:cubicBezTo>
                        <a:pt x="308" y="5708"/>
                        <a:pt x="-688" y="11849"/>
                        <a:pt x="308" y="16603"/>
                      </a:cubicBezTo>
                      <a:cubicBezTo>
                        <a:pt x="1504" y="22347"/>
                        <a:pt x="6886" y="25121"/>
                        <a:pt x="17451" y="22347"/>
                      </a:cubicBezTo>
                      <a:cubicBezTo>
                        <a:pt x="27616" y="17593"/>
                        <a:pt x="26420" y="12641"/>
                        <a:pt x="25224" y="8085"/>
                      </a:cubicBezTo>
                      <a:cubicBezTo>
                        <a:pt x="23630" y="2935"/>
                        <a:pt x="22035" y="-3206"/>
                        <a:pt x="9677" y="194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12" name="Freeform 3321">
                  <a:extLst>
                    <a:ext uri="{FF2B5EF4-FFF2-40B4-BE49-F238E27FC236}">
                      <a16:creationId xmlns:a16="http://schemas.microsoft.com/office/drawing/2014/main" id="{3BA38195-9917-95D2-D45B-6F404CA246E8}"/>
                    </a:ext>
                  </a:extLst>
                </p:cNvPr>
                <p:cNvSpPr/>
                <p:nvPr/>
              </p:nvSpPr>
              <p:spPr>
                <a:xfrm>
                  <a:off x="1208474" y="4761256"/>
                  <a:ext cx="25478" cy="18582"/>
                </a:xfrm>
                <a:custGeom>
                  <a:avLst/>
                  <a:gdLst>
                    <a:gd name="connsiteX0" fmla="*/ 8788 w 25478"/>
                    <a:gd name="connsiteY0" fmla="*/ 2181 h 18582"/>
                    <a:gd name="connsiteX1" fmla="*/ 2808 w 25478"/>
                    <a:gd name="connsiteY1" fmla="*/ 14661 h 18582"/>
                    <a:gd name="connsiteX2" fmla="*/ 18156 w 25478"/>
                    <a:gd name="connsiteY2" fmla="*/ 17434 h 18582"/>
                    <a:gd name="connsiteX3" fmla="*/ 23737 w 25478"/>
                    <a:gd name="connsiteY3" fmla="*/ 2577 h 18582"/>
                    <a:gd name="connsiteX4" fmla="*/ 8788 w 25478"/>
                    <a:gd name="connsiteY4" fmla="*/ 2181 h 18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478" h="18582">
                      <a:moveTo>
                        <a:pt x="8788" y="2181"/>
                      </a:moveTo>
                      <a:cubicBezTo>
                        <a:pt x="-3570" y="7332"/>
                        <a:pt x="-182" y="11293"/>
                        <a:pt x="2808" y="14661"/>
                      </a:cubicBezTo>
                      <a:cubicBezTo>
                        <a:pt x="5200" y="17434"/>
                        <a:pt x="8588" y="20207"/>
                        <a:pt x="18156" y="17434"/>
                      </a:cubicBezTo>
                      <a:cubicBezTo>
                        <a:pt x="28521" y="10897"/>
                        <a:pt x="25332" y="6737"/>
                        <a:pt x="23737" y="2577"/>
                      </a:cubicBezTo>
                      <a:cubicBezTo>
                        <a:pt x="22541" y="-790"/>
                        <a:pt x="15764" y="-790"/>
                        <a:pt x="8788" y="21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13" name="Freeform 3322">
                  <a:extLst>
                    <a:ext uri="{FF2B5EF4-FFF2-40B4-BE49-F238E27FC236}">
                      <a16:creationId xmlns:a16="http://schemas.microsoft.com/office/drawing/2014/main" id="{2C93D987-3E04-D7A0-4342-4B05367AFA22}"/>
                    </a:ext>
                  </a:extLst>
                </p:cNvPr>
                <p:cNvSpPr/>
                <p:nvPr/>
              </p:nvSpPr>
              <p:spPr>
                <a:xfrm>
                  <a:off x="524204" y="4523552"/>
                  <a:ext cx="14152" cy="15503"/>
                </a:xfrm>
                <a:custGeom>
                  <a:avLst/>
                  <a:gdLst>
                    <a:gd name="connsiteX0" fmla="*/ 7176 w 14152"/>
                    <a:gd name="connsiteY0" fmla="*/ 15451 h 15503"/>
                    <a:gd name="connsiteX1" fmla="*/ 14152 w 14152"/>
                    <a:gd name="connsiteY1" fmla="*/ 10895 h 15503"/>
                    <a:gd name="connsiteX2" fmla="*/ 9767 w 14152"/>
                    <a:gd name="connsiteY2" fmla="*/ 0 h 15503"/>
                    <a:gd name="connsiteX3" fmla="*/ 0 w 14152"/>
                    <a:gd name="connsiteY3" fmla="*/ 14857 h 15503"/>
                    <a:gd name="connsiteX4" fmla="*/ 7176 w 14152"/>
                    <a:gd name="connsiteY4" fmla="*/ 15451 h 15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52" h="15503">
                      <a:moveTo>
                        <a:pt x="7176" y="15451"/>
                      </a:moveTo>
                      <a:cubicBezTo>
                        <a:pt x="11162" y="14658"/>
                        <a:pt x="14152" y="12876"/>
                        <a:pt x="14152" y="10895"/>
                      </a:cubicBezTo>
                      <a:cubicBezTo>
                        <a:pt x="13953" y="6933"/>
                        <a:pt x="13355" y="2971"/>
                        <a:pt x="9767" y="0"/>
                      </a:cubicBezTo>
                      <a:cubicBezTo>
                        <a:pt x="6378" y="4952"/>
                        <a:pt x="3189" y="9904"/>
                        <a:pt x="0" y="14857"/>
                      </a:cubicBezTo>
                      <a:cubicBezTo>
                        <a:pt x="2193" y="15253"/>
                        <a:pt x="4584" y="15649"/>
                        <a:pt x="7176" y="154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14" name="Freeform 3323">
                  <a:extLst>
                    <a:ext uri="{FF2B5EF4-FFF2-40B4-BE49-F238E27FC236}">
                      <a16:creationId xmlns:a16="http://schemas.microsoft.com/office/drawing/2014/main" id="{F4373C7E-166E-91E4-45F1-247765EF08B0}"/>
                    </a:ext>
                  </a:extLst>
                </p:cNvPr>
                <p:cNvSpPr/>
                <p:nvPr/>
              </p:nvSpPr>
              <p:spPr>
                <a:xfrm>
                  <a:off x="750529" y="5331326"/>
                  <a:ext cx="36230" cy="24958"/>
                </a:xfrm>
                <a:custGeom>
                  <a:avLst/>
                  <a:gdLst>
                    <a:gd name="connsiteX0" fmla="*/ 11272 w 36230"/>
                    <a:gd name="connsiteY0" fmla="*/ 3398 h 24958"/>
                    <a:gd name="connsiteX1" fmla="*/ 4096 w 36230"/>
                    <a:gd name="connsiteY1" fmla="*/ 11717 h 24958"/>
                    <a:gd name="connsiteX2" fmla="*/ 708 w 36230"/>
                    <a:gd name="connsiteY2" fmla="*/ 21424 h 24958"/>
                    <a:gd name="connsiteX3" fmla="*/ 18049 w 36230"/>
                    <a:gd name="connsiteY3" fmla="*/ 23008 h 24958"/>
                    <a:gd name="connsiteX4" fmla="*/ 27617 w 36230"/>
                    <a:gd name="connsiteY4" fmla="*/ 16075 h 24958"/>
                    <a:gd name="connsiteX5" fmla="*/ 29809 w 36230"/>
                    <a:gd name="connsiteY5" fmla="*/ 15283 h 24958"/>
                    <a:gd name="connsiteX6" fmla="*/ 35789 w 36230"/>
                    <a:gd name="connsiteY6" fmla="*/ 5180 h 24958"/>
                    <a:gd name="connsiteX7" fmla="*/ 11272 w 36230"/>
                    <a:gd name="connsiteY7" fmla="*/ 3398 h 24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6230" h="24958">
                      <a:moveTo>
                        <a:pt x="11272" y="3398"/>
                      </a:moveTo>
                      <a:cubicBezTo>
                        <a:pt x="6687" y="5973"/>
                        <a:pt x="4096" y="9142"/>
                        <a:pt x="4096" y="11717"/>
                      </a:cubicBezTo>
                      <a:cubicBezTo>
                        <a:pt x="708" y="14689"/>
                        <a:pt x="-1086" y="18056"/>
                        <a:pt x="708" y="21424"/>
                      </a:cubicBezTo>
                      <a:cubicBezTo>
                        <a:pt x="4096" y="27763"/>
                        <a:pt x="12667" y="23801"/>
                        <a:pt x="18049" y="23008"/>
                      </a:cubicBezTo>
                      <a:cubicBezTo>
                        <a:pt x="22235" y="20631"/>
                        <a:pt x="25823" y="18452"/>
                        <a:pt x="27617" y="16075"/>
                      </a:cubicBezTo>
                      <a:cubicBezTo>
                        <a:pt x="28414" y="15877"/>
                        <a:pt x="29012" y="15481"/>
                        <a:pt x="29809" y="15283"/>
                      </a:cubicBezTo>
                      <a:cubicBezTo>
                        <a:pt x="35988" y="12906"/>
                        <a:pt x="36985" y="8548"/>
                        <a:pt x="35789" y="5180"/>
                      </a:cubicBezTo>
                      <a:cubicBezTo>
                        <a:pt x="32600" y="-960"/>
                        <a:pt x="20640" y="-1753"/>
                        <a:pt x="11272" y="33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15" name="Freeform 3324">
                  <a:extLst>
                    <a:ext uri="{FF2B5EF4-FFF2-40B4-BE49-F238E27FC236}">
                      <a16:creationId xmlns:a16="http://schemas.microsoft.com/office/drawing/2014/main" id="{F64467D9-01F2-2CB9-638C-00D500AD6D4C}"/>
                    </a:ext>
                  </a:extLst>
                </p:cNvPr>
                <p:cNvSpPr/>
                <p:nvPr/>
              </p:nvSpPr>
              <p:spPr>
                <a:xfrm>
                  <a:off x="523488" y="4868811"/>
                  <a:ext cx="28558" cy="19806"/>
                </a:xfrm>
                <a:custGeom>
                  <a:avLst/>
                  <a:gdLst>
                    <a:gd name="connsiteX0" fmla="*/ 1513 w 28558"/>
                    <a:gd name="connsiteY0" fmla="*/ 13479 h 19806"/>
                    <a:gd name="connsiteX1" fmla="*/ 19851 w 28558"/>
                    <a:gd name="connsiteY1" fmla="*/ 19422 h 19806"/>
                    <a:gd name="connsiteX2" fmla="*/ 27027 w 28558"/>
                    <a:gd name="connsiteY2" fmla="*/ 4565 h 19806"/>
                    <a:gd name="connsiteX3" fmla="*/ 8888 w 28558"/>
                    <a:gd name="connsiteY3" fmla="*/ 2188 h 19806"/>
                    <a:gd name="connsiteX4" fmla="*/ 1513 w 28558"/>
                    <a:gd name="connsiteY4" fmla="*/ 13479 h 198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558" h="19806">
                      <a:moveTo>
                        <a:pt x="1513" y="13479"/>
                      </a:moveTo>
                      <a:cubicBezTo>
                        <a:pt x="5699" y="17441"/>
                        <a:pt x="11081" y="21006"/>
                        <a:pt x="19851" y="19422"/>
                      </a:cubicBezTo>
                      <a:cubicBezTo>
                        <a:pt x="30615" y="13677"/>
                        <a:pt x="29220" y="8923"/>
                        <a:pt x="27027" y="4565"/>
                      </a:cubicBezTo>
                      <a:cubicBezTo>
                        <a:pt x="24436" y="-585"/>
                        <a:pt x="17858" y="-1378"/>
                        <a:pt x="8888" y="2188"/>
                      </a:cubicBezTo>
                      <a:cubicBezTo>
                        <a:pt x="1912" y="5357"/>
                        <a:pt x="-2473" y="9715"/>
                        <a:pt x="1513" y="134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16" name="Freeform 3325">
                  <a:extLst>
                    <a:ext uri="{FF2B5EF4-FFF2-40B4-BE49-F238E27FC236}">
                      <a16:creationId xmlns:a16="http://schemas.microsoft.com/office/drawing/2014/main" id="{19D8AA02-68DB-64B7-B352-86C7A7958EBA}"/>
                    </a:ext>
                  </a:extLst>
                </p:cNvPr>
                <p:cNvSpPr/>
                <p:nvPr/>
              </p:nvSpPr>
              <p:spPr>
                <a:xfrm>
                  <a:off x="1901934" y="5948063"/>
                  <a:ext cx="19802" cy="25672"/>
                </a:xfrm>
                <a:custGeom>
                  <a:avLst/>
                  <a:gdLst>
                    <a:gd name="connsiteX0" fmla="*/ 15562 w 19802"/>
                    <a:gd name="connsiteY0" fmla="*/ 2914 h 25672"/>
                    <a:gd name="connsiteX1" fmla="*/ 4798 w 19802"/>
                    <a:gd name="connsiteY1" fmla="*/ 5291 h 25672"/>
                    <a:gd name="connsiteX2" fmla="*/ 2406 w 19802"/>
                    <a:gd name="connsiteY2" fmla="*/ 23713 h 25672"/>
                    <a:gd name="connsiteX3" fmla="*/ 15761 w 19802"/>
                    <a:gd name="connsiteY3" fmla="*/ 19553 h 25672"/>
                    <a:gd name="connsiteX4" fmla="*/ 15562 w 19802"/>
                    <a:gd name="connsiteY4" fmla="*/ 2914 h 25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802" h="25672">
                      <a:moveTo>
                        <a:pt x="15562" y="2914"/>
                      </a:moveTo>
                      <a:cubicBezTo>
                        <a:pt x="14166" y="-850"/>
                        <a:pt x="10180" y="-1840"/>
                        <a:pt x="4798" y="5291"/>
                      </a:cubicBezTo>
                      <a:cubicBezTo>
                        <a:pt x="-1780" y="14007"/>
                        <a:pt x="-584" y="19751"/>
                        <a:pt x="2406" y="23713"/>
                      </a:cubicBezTo>
                      <a:cubicBezTo>
                        <a:pt x="5197" y="27675"/>
                        <a:pt x="10180" y="25298"/>
                        <a:pt x="15761" y="19553"/>
                      </a:cubicBezTo>
                      <a:cubicBezTo>
                        <a:pt x="24133" y="7668"/>
                        <a:pt x="17156" y="7074"/>
                        <a:pt x="15562" y="29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17" name="Freeform 3326">
                  <a:extLst>
                    <a:ext uri="{FF2B5EF4-FFF2-40B4-BE49-F238E27FC236}">
                      <a16:creationId xmlns:a16="http://schemas.microsoft.com/office/drawing/2014/main" id="{216FF7E6-B21D-729F-25DC-AACD7587D2CD}"/>
                    </a:ext>
                  </a:extLst>
                </p:cNvPr>
                <p:cNvSpPr/>
                <p:nvPr/>
              </p:nvSpPr>
              <p:spPr>
                <a:xfrm>
                  <a:off x="1489130" y="6001367"/>
                  <a:ext cx="22416" cy="25577"/>
                </a:xfrm>
                <a:custGeom>
                  <a:avLst/>
                  <a:gdLst>
                    <a:gd name="connsiteX0" fmla="*/ 5195 w 22416"/>
                    <a:gd name="connsiteY0" fmla="*/ 6263 h 25577"/>
                    <a:gd name="connsiteX1" fmla="*/ 1608 w 22416"/>
                    <a:gd name="connsiteY1" fmla="*/ 22902 h 25577"/>
                    <a:gd name="connsiteX2" fmla="*/ 16956 w 22416"/>
                    <a:gd name="connsiteY2" fmla="*/ 21713 h 25577"/>
                    <a:gd name="connsiteX3" fmla="*/ 19547 w 22416"/>
                    <a:gd name="connsiteY3" fmla="*/ 3687 h 25577"/>
                    <a:gd name="connsiteX4" fmla="*/ 5195 w 22416"/>
                    <a:gd name="connsiteY4" fmla="*/ 6263 h 255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16" h="25577">
                      <a:moveTo>
                        <a:pt x="5195" y="6263"/>
                      </a:moveTo>
                      <a:cubicBezTo>
                        <a:pt x="-1183" y="13196"/>
                        <a:pt x="-784" y="18742"/>
                        <a:pt x="1608" y="22902"/>
                      </a:cubicBezTo>
                      <a:cubicBezTo>
                        <a:pt x="5395" y="25873"/>
                        <a:pt x="10577" y="27458"/>
                        <a:pt x="16956" y="21713"/>
                      </a:cubicBezTo>
                      <a:cubicBezTo>
                        <a:pt x="26324" y="12997"/>
                        <a:pt x="21142" y="8441"/>
                        <a:pt x="19547" y="3687"/>
                      </a:cubicBezTo>
                      <a:cubicBezTo>
                        <a:pt x="17554" y="-1859"/>
                        <a:pt x="12172" y="-1265"/>
                        <a:pt x="5195" y="62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18" name="Freeform 3327">
                  <a:extLst>
                    <a:ext uri="{FF2B5EF4-FFF2-40B4-BE49-F238E27FC236}">
                      <a16:creationId xmlns:a16="http://schemas.microsoft.com/office/drawing/2014/main" id="{28DEA4D0-6A26-6C16-80B9-ECC77E4468A3}"/>
                    </a:ext>
                  </a:extLst>
                </p:cNvPr>
                <p:cNvSpPr/>
                <p:nvPr/>
              </p:nvSpPr>
              <p:spPr>
                <a:xfrm>
                  <a:off x="603138" y="5739920"/>
                  <a:ext cx="46799" cy="72592"/>
                </a:xfrm>
                <a:custGeom>
                  <a:avLst/>
                  <a:gdLst>
                    <a:gd name="connsiteX0" fmla="*/ 39068 w 46799"/>
                    <a:gd name="connsiteY0" fmla="*/ 54962 h 72592"/>
                    <a:gd name="connsiteX1" fmla="*/ 43453 w 46799"/>
                    <a:gd name="connsiteY1" fmla="*/ 38719 h 72592"/>
                    <a:gd name="connsiteX2" fmla="*/ 26909 w 46799"/>
                    <a:gd name="connsiteY2" fmla="*/ 37729 h 72592"/>
                    <a:gd name="connsiteX3" fmla="*/ 29500 w 46799"/>
                    <a:gd name="connsiteY3" fmla="*/ 35153 h 72592"/>
                    <a:gd name="connsiteX4" fmla="*/ 32490 w 46799"/>
                    <a:gd name="connsiteY4" fmla="*/ 29211 h 72592"/>
                    <a:gd name="connsiteX5" fmla="*/ 35480 w 46799"/>
                    <a:gd name="connsiteY5" fmla="*/ 27230 h 72592"/>
                    <a:gd name="connsiteX6" fmla="*/ 36477 w 46799"/>
                    <a:gd name="connsiteY6" fmla="*/ 25447 h 72592"/>
                    <a:gd name="connsiteX7" fmla="*/ 42656 w 46799"/>
                    <a:gd name="connsiteY7" fmla="*/ 24853 h 72592"/>
                    <a:gd name="connsiteX8" fmla="*/ 44649 w 46799"/>
                    <a:gd name="connsiteY8" fmla="*/ 11185 h 72592"/>
                    <a:gd name="connsiteX9" fmla="*/ 31294 w 46799"/>
                    <a:gd name="connsiteY9" fmla="*/ 9996 h 72592"/>
                    <a:gd name="connsiteX10" fmla="*/ 30696 w 46799"/>
                    <a:gd name="connsiteY10" fmla="*/ 10392 h 72592"/>
                    <a:gd name="connsiteX11" fmla="*/ 27906 w 46799"/>
                    <a:gd name="connsiteY11" fmla="*/ 3063 h 72592"/>
                    <a:gd name="connsiteX12" fmla="*/ 27308 w 46799"/>
                    <a:gd name="connsiteY12" fmla="*/ 2667 h 72592"/>
                    <a:gd name="connsiteX13" fmla="*/ 17541 w 46799"/>
                    <a:gd name="connsiteY13" fmla="*/ 1677 h 72592"/>
                    <a:gd name="connsiteX14" fmla="*/ 14949 w 46799"/>
                    <a:gd name="connsiteY14" fmla="*/ 9600 h 72592"/>
                    <a:gd name="connsiteX15" fmla="*/ 16943 w 46799"/>
                    <a:gd name="connsiteY15" fmla="*/ 23466 h 72592"/>
                    <a:gd name="connsiteX16" fmla="*/ 22125 w 46799"/>
                    <a:gd name="connsiteY16" fmla="*/ 23466 h 72592"/>
                    <a:gd name="connsiteX17" fmla="*/ 22524 w 46799"/>
                    <a:gd name="connsiteY17" fmla="*/ 24853 h 72592"/>
                    <a:gd name="connsiteX18" fmla="*/ 19933 w 46799"/>
                    <a:gd name="connsiteY18" fmla="*/ 28419 h 72592"/>
                    <a:gd name="connsiteX19" fmla="*/ 19135 w 46799"/>
                    <a:gd name="connsiteY19" fmla="*/ 39710 h 72592"/>
                    <a:gd name="connsiteX20" fmla="*/ 24119 w 46799"/>
                    <a:gd name="connsiteY20" fmla="*/ 39115 h 72592"/>
                    <a:gd name="connsiteX21" fmla="*/ 22524 w 46799"/>
                    <a:gd name="connsiteY21" fmla="*/ 40304 h 72592"/>
                    <a:gd name="connsiteX22" fmla="*/ 16943 w 46799"/>
                    <a:gd name="connsiteY22" fmla="*/ 49416 h 72592"/>
                    <a:gd name="connsiteX23" fmla="*/ 16743 w 46799"/>
                    <a:gd name="connsiteY23" fmla="*/ 49614 h 72592"/>
                    <a:gd name="connsiteX24" fmla="*/ 0 w 46799"/>
                    <a:gd name="connsiteY24" fmla="*/ 59320 h 72592"/>
                    <a:gd name="connsiteX25" fmla="*/ 11362 w 46799"/>
                    <a:gd name="connsiteY25" fmla="*/ 72592 h 72592"/>
                    <a:gd name="connsiteX26" fmla="*/ 31892 w 46799"/>
                    <a:gd name="connsiteY26" fmla="*/ 57141 h 72592"/>
                    <a:gd name="connsiteX27" fmla="*/ 39068 w 46799"/>
                    <a:gd name="connsiteY27" fmla="*/ 54962 h 725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46799" h="72592">
                      <a:moveTo>
                        <a:pt x="39068" y="54962"/>
                      </a:moveTo>
                      <a:cubicBezTo>
                        <a:pt x="47440" y="50010"/>
                        <a:pt x="45845" y="43671"/>
                        <a:pt x="43453" y="38719"/>
                      </a:cubicBezTo>
                      <a:cubicBezTo>
                        <a:pt x="39267" y="34361"/>
                        <a:pt x="33885" y="33569"/>
                        <a:pt x="26909" y="37729"/>
                      </a:cubicBezTo>
                      <a:cubicBezTo>
                        <a:pt x="27906" y="36936"/>
                        <a:pt x="28703" y="36144"/>
                        <a:pt x="29500" y="35153"/>
                      </a:cubicBezTo>
                      <a:cubicBezTo>
                        <a:pt x="30696" y="32975"/>
                        <a:pt x="31693" y="30994"/>
                        <a:pt x="32490" y="29211"/>
                      </a:cubicBezTo>
                      <a:cubicBezTo>
                        <a:pt x="33487" y="28815"/>
                        <a:pt x="34483" y="28022"/>
                        <a:pt x="35480" y="27230"/>
                      </a:cubicBezTo>
                      <a:cubicBezTo>
                        <a:pt x="35879" y="26636"/>
                        <a:pt x="36277" y="26041"/>
                        <a:pt x="36477" y="25447"/>
                      </a:cubicBezTo>
                      <a:cubicBezTo>
                        <a:pt x="38271" y="26041"/>
                        <a:pt x="40264" y="26041"/>
                        <a:pt x="42656" y="24853"/>
                      </a:cubicBezTo>
                      <a:cubicBezTo>
                        <a:pt x="48436" y="18910"/>
                        <a:pt x="47240" y="14949"/>
                        <a:pt x="44649" y="11185"/>
                      </a:cubicBezTo>
                      <a:cubicBezTo>
                        <a:pt x="41859" y="7025"/>
                        <a:pt x="36875" y="6233"/>
                        <a:pt x="31294" y="9996"/>
                      </a:cubicBezTo>
                      <a:cubicBezTo>
                        <a:pt x="31095" y="10194"/>
                        <a:pt x="30896" y="10194"/>
                        <a:pt x="30696" y="10392"/>
                      </a:cubicBezTo>
                      <a:cubicBezTo>
                        <a:pt x="31294" y="7025"/>
                        <a:pt x="30497" y="4450"/>
                        <a:pt x="27906" y="3063"/>
                      </a:cubicBezTo>
                      <a:cubicBezTo>
                        <a:pt x="27706" y="2865"/>
                        <a:pt x="27507" y="2865"/>
                        <a:pt x="27308" y="2667"/>
                      </a:cubicBezTo>
                      <a:cubicBezTo>
                        <a:pt x="24517" y="92"/>
                        <a:pt x="20929" y="-1295"/>
                        <a:pt x="17541" y="1677"/>
                      </a:cubicBezTo>
                      <a:cubicBezTo>
                        <a:pt x="14750" y="4054"/>
                        <a:pt x="14152" y="6827"/>
                        <a:pt x="14949" y="9600"/>
                      </a:cubicBezTo>
                      <a:cubicBezTo>
                        <a:pt x="12159" y="15741"/>
                        <a:pt x="13754" y="20891"/>
                        <a:pt x="16943" y="23466"/>
                      </a:cubicBezTo>
                      <a:cubicBezTo>
                        <a:pt x="18537" y="24853"/>
                        <a:pt x="20331" y="24655"/>
                        <a:pt x="22125" y="23466"/>
                      </a:cubicBezTo>
                      <a:cubicBezTo>
                        <a:pt x="22125" y="23862"/>
                        <a:pt x="22325" y="24457"/>
                        <a:pt x="22524" y="24853"/>
                      </a:cubicBezTo>
                      <a:cubicBezTo>
                        <a:pt x="21527" y="25843"/>
                        <a:pt x="20730" y="27032"/>
                        <a:pt x="19933" y="28419"/>
                      </a:cubicBezTo>
                      <a:cubicBezTo>
                        <a:pt x="16743" y="33173"/>
                        <a:pt x="15747" y="38323"/>
                        <a:pt x="19135" y="39710"/>
                      </a:cubicBezTo>
                      <a:cubicBezTo>
                        <a:pt x="20730" y="40304"/>
                        <a:pt x="22325" y="40106"/>
                        <a:pt x="24119" y="39115"/>
                      </a:cubicBezTo>
                      <a:cubicBezTo>
                        <a:pt x="23521" y="39511"/>
                        <a:pt x="23122" y="39908"/>
                        <a:pt x="22524" y="40304"/>
                      </a:cubicBezTo>
                      <a:cubicBezTo>
                        <a:pt x="18936" y="43077"/>
                        <a:pt x="15946" y="46841"/>
                        <a:pt x="16943" y="49416"/>
                      </a:cubicBezTo>
                      <a:cubicBezTo>
                        <a:pt x="16943" y="49416"/>
                        <a:pt x="16943" y="49416"/>
                        <a:pt x="16743" y="49614"/>
                      </a:cubicBezTo>
                      <a:cubicBezTo>
                        <a:pt x="12358" y="53972"/>
                        <a:pt x="3987" y="54566"/>
                        <a:pt x="0" y="59320"/>
                      </a:cubicBezTo>
                      <a:cubicBezTo>
                        <a:pt x="3787" y="63678"/>
                        <a:pt x="7574" y="68234"/>
                        <a:pt x="11362" y="72592"/>
                      </a:cubicBezTo>
                      <a:cubicBezTo>
                        <a:pt x="18338" y="67640"/>
                        <a:pt x="25115" y="62490"/>
                        <a:pt x="31892" y="57141"/>
                      </a:cubicBezTo>
                      <a:cubicBezTo>
                        <a:pt x="34284" y="57141"/>
                        <a:pt x="36676" y="56547"/>
                        <a:pt x="39068" y="549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19" name="Freeform 3328">
                  <a:extLst>
                    <a:ext uri="{FF2B5EF4-FFF2-40B4-BE49-F238E27FC236}">
                      <a16:creationId xmlns:a16="http://schemas.microsoft.com/office/drawing/2014/main" id="{0D0174F8-AF3B-FBB6-51BA-9391608778A5}"/>
                    </a:ext>
                  </a:extLst>
                </p:cNvPr>
                <p:cNvSpPr/>
                <p:nvPr/>
              </p:nvSpPr>
              <p:spPr>
                <a:xfrm>
                  <a:off x="1279823" y="5272869"/>
                  <a:ext cx="22782" cy="21417"/>
                </a:xfrm>
                <a:custGeom>
                  <a:avLst/>
                  <a:gdLst>
                    <a:gd name="connsiteX0" fmla="*/ 20359 w 22782"/>
                    <a:gd name="connsiteY0" fmla="*/ 2626 h 21417"/>
                    <a:gd name="connsiteX1" fmla="*/ 7004 w 22782"/>
                    <a:gd name="connsiteY1" fmla="*/ 3617 h 21417"/>
                    <a:gd name="connsiteX2" fmla="*/ 3615 w 22782"/>
                    <a:gd name="connsiteY2" fmla="*/ 20058 h 21417"/>
                    <a:gd name="connsiteX3" fmla="*/ 16173 w 22782"/>
                    <a:gd name="connsiteY3" fmla="*/ 17681 h 21417"/>
                    <a:gd name="connsiteX4" fmla="*/ 20359 w 22782"/>
                    <a:gd name="connsiteY4" fmla="*/ 2626 h 21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782" h="21417">
                      <a:moveTo>
                        <a:pt x="20359" y="2626"/>
                      </a:moveTo>
                      <a:cubicBezTo>
                        <a:pt x="18166" y="-345"/>
                        <a:pt x="13980" y="-1731"/>
                        <a:pt x="7004" y="3617"/>
                      </a:cubicBezTo>
                      <a:cubicBezTo>
                        <a:pt x="-3760" y="11937"/>
                        <a:pt x="227" y="16294"/>
                        <a:pt x="3615" y="20058"/>
                      </a:cubicBezTo>
                      <a:cubicBezTo>
                        <a:pt x="5608" y="22237"/>
                        <a:pt x="9994" y="22039"/>
                        <a:pt x="16173" y="17681"/>
                      </a:cubicBezTo>
                      <a:cubicBezTo>
                        <a:pt x="25342" y="10154"/>
                        <a:pt x="23149" y="6192"/>
                        <a:pt x="20359" y="26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20" name="Freeform 3329">
                  <a:extLst>
                    <a:ext uri="{FF2B5EF4-FFF2-40B4-BE49-F238E27FC236}">
                      <a16:creationId xmlns:a16="http://schemas.microsoft.com/office/drawing/2014/main" id="{8796914D-05A2-CF69-B495-75414F1DE1B0}"/>
                    </a:ext>
                  </a:extLst>
                </p:cNvPr>
                <p:cNvSpPr/>
                <p:nvPr/>
              </p:nvSpPr>
              <p:spPr>
                <a:xfrm>
                  <a:off x="1691873" y="6032456"/>
                  <a:ext cx="23807" cy="20996"/>
                </a:xfrm>
                <a:custGeom>
                  <a:avLst/>
                  <a:gdLst>
                    <a:gd name="connsiteX0" fmla="*/ 3175 w 23807"/>
                    <a:gd name="connsiteY0" fmla="*/ 19942 h 20996"/>
                    <a:gd name="connsiteX1" fmla="*/ 20915 w 23807"/>
                    <a:gd name="connsiteY1" fmla="*/ 12216 h 20996"/>
                    <a:gd name="connsiteX2" fmla="*/ 21712 w 23807"/>
                    <a:gd name="connsiteY2" fmla="*/ 727 h 20996"/>
                    <a:gd name="connsiteX3" fmla="*/ 3573 w 23807"/>
                    <a:gd name="connsiteY3" fmla="*/ 7264 h 20996"/>
                    <a:gd name="connsiteX4" fmla="*/ 3175 w 23807"/>
                    <a:gd name="connsiteY4" fmla="*/ 19942 h 209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807" h="20996">
                      <a:moveTo>
                        <a:pt x="3175" y="19942"/>
                      </a:moveTo>
                      <a:cubicBezTo>
                        <a:pt x="8158" y="22517"/>
                        <a:pt x="14138" y="20536"/>
                        <a:pt x="20915" y="12216"/>
                      </a:cubicBezTo>
                      <a:cubicBezTo>
                        <a:pt x="24303" y="6472"/>
                        <a:pt x="24901" y="1520"/>
                        <a:pt x="21712" y="727"/>
                      </a:cubicBezTo>
                      <a:cubicBezTo>
                        <a:pt x="16928" y="-461"/>
                        <a:pt x="10749" y="-1254"/>
                        <a:pt x="3573" y="7264"/>
                      </a:cubicBezTo>
                      <a:cubicBezTo>
                        <a:pt x="-1809" y="13801"/>
                        <a:pt x="-413" y="18159"/>
                        <a:pt x="3175" y="1994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21" name="Freeform 3330">
                  <a:extLst>
                    <a:ext uri="{FF2B5EF4-FFF2-40B4-BE49-F238E27FC236}">
                      <a16:creationId xmlns:a16="http://schemas.microsoft.com/office/drawing/2014/main" id="{1BA09448-B99E-3163-031B-2326EE2390A9}"/>
                    </a:ext>
                  </a:extLst>
                </p:cNvPr>
                <p:cNvSpPr/>
                <p:nvPr/>
              </p:nvSpPr>
              <p:spPr>
                <a:xfrm>
                  <a:off x="1263840" y="6028712"/>
                  <a:ext cx="28702" cy="57796"/>
                </a:xfrm>
                <a:custGeom>
                  <a:avLst/>
                  <a:gdLst>
                    <a:gd name="connsiteX0" fmla="*/ 27771 w 28702"/>
                    <a:gd name="connsiteY0" fmla="*/ 509 h 57796"/>
                    <a:gd name="connsiteX1" fmla="*/ 6044 w 28702"/>
                    <a:gd name="connsiteY1" fmla="*/ 9621 h 57796"/>
                    <a:gd name="connsiteX2" fmla="*/ 3652 w 28702"/>
                    <a:gd name="connsiteY2" fmla="*/ 21110 h 57796"/>
                    <a:gd name="connsiteX3" fmla="*/ 663 w 28702"/>
                    <a:gd name="connsiteY3" fmla="*/ 32203 h 57796"/>
                    <a:gd name="connsiteX4" fmla="*/ 4848 w 28702"/>
                    <a:gd name="connsiteY4" fmla="*/ 39334 h 57796"/>
                    <a:gd name="connsiteX5" fmla="*/ 8636 w 28702"/>
                    <a:gd name="connsiteY5" fmla="*/ 40325 h 57796"/>
                    <a:gd name="connsiteX6" fmla="*/ 5845 w 28702"/>
                    <a:gd name="connsiteY6" fmla="*/ 44088 h 57796"/>
                    <a:gd name="connsiteX7" fmla="*/ 5646 w 28702"/>
                    <a:gd name="connsiteY7" fmla="*/ 57558 h 57796"/>
                    <a:gd name="connsiteX8" fmla="*/ 15014 w 28702"/>
                    <a:gd name="connsiteY8" fmla="*/ 50031 h 57796"/>
                    <a:gd name="connsiteX9" fmla="*/ 15413 w 28702"/>
                    <a:gd name="connsiteY9" fmla="*/ 37948 h 57796"/>
                    <a:gd name="connsiteX10" fmla="*/ 15413 w 28702"/>
                    <a:gd name="connsiteY10" fmla="*/ 37948 h 57796"/>
                    <a:gd name="connsiteX11" fmla="*/ 16808 w 28702"/>
                    <a:gd name="connsiteY11" fmla="*/ 35967 h 57796"/>
                    <a:gd name="connsiteX12" fmla="*/ 21990 w 28702"/>
                    <a:gd name="connsiteY12" fmla="*/ 30024 h 57796"/>
                    <a:gd name="connsiteX13" fmla="*/ 21193 w 28702"/>
                    <a:gd name="connsiteY13" fmla="*/ 26062 h 57796"/>
                    <a:gd name="connsiteX14" fmla="*/ 22788 w 28702"/>
                    <a:gd name="connsiteY14" fmla="*/ 18337 h 57796"/>
                    <a:gd name="connsiteX15" fmla="*/ 21592 w 28702"/>
                    <a:gd name="connsiteY15" fmla="*/ 17148 h 57796"/>
                    <a:gd name="connsiteX16" fmla="*/ 24183 w 28702"/>
                    <a:gd name="connsiteY16" fmla="*/ 14771 h 57796"/>
                    <a:gd name="connsiteX17" fmla="*/ 27771 w 28702"/>
                    <a:gd name="connsiteY17" fmla="*/ 509 h 577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28702" h="57796">
                      <a:moveTo>
                        <a:pt x="27771" y="509"/>
                      </a:moveTo>
                      <a:cubicBezTo>
                        <a:pt x="20197" y="-1472"/>
                        <a:pt x="12821" y="2490"/>
                        <a:pt x="6044" y="9621"/>
                      </a:cubicBezTo>
                      <a:cubicBezTo>
                        <a:pt x="2058" y="13781"/>
                        <a:pt x="264" y="19129"/>
                        <a:pt x="3652" y="21110"/>
                      </a:cubicBezTo>
                      <a:cubicBezTo>
                        <a:pt x="463" y="24874"/>
                        <a:pt x="-932" y="28836"/>
                        <a:pt x="663" y="32203"/>
                      </a:cubicBezTo>
                      <a:cubicBezTo>
                        <a:pt x="-334" y="35570"/>
                        <a:pt x="2457" y="37353"/>
                        <a:pt x="4848" y="39334"/>
                      </a:cubicBezTo>
                      <a:cubicBezTo>
                        <a:pt x="6044" y="39928"/>
                        <a:pt x="7440" y="40325"/>
                        <a:pt x="8636" y="40325"/>
                      </a:cubicBezTo>
                      <a:cubicBezTo>
                        <a:pt x="7639" y="41315"/>
                        <a:pt x="6842" y="42504"/>
                        <a:pt x="5845" y="44088"/>
                      </a:cubicBezTo>
                      <a:cubicBezTo>
                        <a:pt x="1659" y="51219"/>
                        <a:pt x="1858" y="56172"/>
                        <a:pt x="5646" y="57558"/>
                      </a:cubicBezTo>
                      <a:cubicBezTo>
                        <a:pt x="8636" y="58747"/>
                        <a:pt x="12223" y="55379"/>
                        <a:pt x="15014" y="50031"/>
                      </a:cubicBezTo>
                      <a:cubicBezTo>
                        <a:pt x="17805" y="43890"/>
                        <a:pt x="18403" y="39532"/>
                        <a:pt x="15413" y="37948"/>
                      </a:cubicBezTo>
                      <a:cubicBezTo>
                        <a:pt x="15413" y="37948"/>
                        <a:pt x="15413" y="37948"/>
                        <a:pt x="15413" y="37948"/>
                      </a:cubicBezTo>
                      <a:cubicBezTo>
                        <a:pt x="16011" y="37353"/>
                        <a:pt x="16409" y="36759"/>
                        <a:pt x="16808" y="35967"/>
                      </a:cubicBezTo>
                      <a:cubicBezTo>
                        <a:pt x="19599" y="35570"/>
                        <a:pt x="21592" y="33788"/>
                        <a:pt x="21990" y="30024"/>
                      </a:cubicBezTo>
                      <a:cubicBezTo>
                        <a:pt x="22190" y="28439"/>
                        <a:pt x="21791" y="27053"/>
                        <a:pt x="21193" y="26062"/>
                      </a:cubicBezTo>
                      <a:cubicBezTo>
                        <a:pt x="22987" y="23091"/>
                        <a:pt x="23186" y="20318"/>
                        <a:pt x="22788" y="18337"/>
                      </a:cubicBezTo>
                      <a:cubicBezTo>
                        <a:pt x="22389" y="17941"/>
                        <a:pt x="21990" y="17544"/>
                        <a:pt x="21592" y="17148"/>
                      </a:cubicBezTo>
                      <a:cubicBezTo>
                        <a:pt x="22389" y="16356"/>
                        <a:pt x="23386" y="15564"/>
                        <a:pt x="24183" y="14771"/>
                      </a:cubicBezTo>
                      <a:cubicBezTo>
                        <a:pt x="30562" y="8631"/>
                        <a:pt x="28568" y="4273"/>
                        <a:pt x="27771" y="5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22" name="Freeform 3331">
                  <a:extLst>
                    <a:ext uri="{FF2B5EF4-FFF2-40B4-BE49-F238E27FC236}">
                      <a16:creationId xmlns:a16="http://schemas.microsoft.com/office/drawing/2014/main" id="{A3405D0E-85E9-2837-26B1-26E3C1D81572}"/>
                    </a:ext>
                  </a:extLst>
                </p:cNvPr>
                <p:cNvSpPr/>
                <p:nvPr/>
              </p:nvSpPr>
              <p:spPr>
                <a:xfrm>
                  <a:off x="785526" y="4760428"/>
                  <a:ext cx="28739" cy="17910"/>
                </a:xfrm>
                <a:custGeom>
                  <a:avLst/>
                  <a:gdLst>
                    <a:gd name="connsiteX0" fmla="*/ 28499 w 28739"/>
                    <a:gd name="connsiteY0" fmla="*/ 4989 h 17910"/>
                    <a:gd name="connsiteX1" fmla="*/ 12354 w 28739"/>
                    <a:gd name="connsiteY1" fmla="*/ 1226 h 17910"/>
                    <a:gd name="connsiteX2" fmla="*/ 394 w 28739"/>
                    <a:gd name="connsiteY2" fmla="*/ 12913 h 17910"/>
                    <a:gd name="connsiteX3" fmla="*/ 16938 w 28739"/>
                    <a:gd name="connsiteY3" fmla="*/ 16677 h 17910"/>
                    <a:gd name="connsiteX4" fmla="*/ 28499 w 28739"/>
                    <a:gd name="connsiteY4" fmla="*/ 4989 h 179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739" h="17910">
                      <a:moveTo>
                        <a:pt x="28499" y="4989"/>
                      </a:moveTo>
                      <a:cubicBezTo>
                        <a:pt x="27303" y="-161"/>
                        <a:pt x="21124" y="-1151"/>
                        <a:pt x="12354" y="1226"/>
                      </a:cubicBezTo>
                      <a:cubicBezTo>
                        <a:pt x="2986" y="3603"/>
                        <a:pt x="-1400" y="8357"/>
                        <a:pt x="394" y="12913"/>
                      </a:cubicBezTo>
                      <a:cubicBezTo>
                        <a:pt x="1989" y="17271"/>
                        <a:pt x="7171" y="19450"/>
                        <a:pt x="16938" y="16677"/>
                      </a:cubicBezTo>
                      <a:cubicBezTo>
                        <a:pt x="26506" y="14101"/>
                        <a:pt x="29695" y="9942"/>
                        <a:pt x="28499" y="49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23" name="Freeform 3332">
                  <a:extLst>
                    <a:ext uri="{FF2B5EF4-FFF2-40B4-BE49-F238E27FC236}">
                      <a16:creationId xmlns:a16="http://schemas.microsoft.com/office/drawing/2014/main" id="{E04B1DAA-D8F7-8F42-3E17-79428B3282E2}"/>
                    </a:ext>
                  </a:extLst>
                </p:cNvPr>
                <p:cNvSpPr/>
                <p:nvPr/>
              </p:nvSpPr>
              <p:spPr>
                <a:xfrm>
                  <a:off x="729571" y="4547601"/>
                  <a:ext cx="34098" cy="18977"/>
                </a:xfrm>
                <a:custGeom>
                  <a:avLst/>
                  <a:gdLst>
                    <a:gd name="connsiteX0" fmla="*/ 11500 w 34098"/>
                    <a:gd name="connsiteY0" fmla="*/ 712 h 18977"/>
                    <a:gd name="connsiteX1" fmla="*/ 338 w 34098"/>
                    <a:gd name="connsiteY1" fmla="*/ 9626 h 18977"/>
                    <a:gd name="connsiteX2" fmla="*/ 9706 w 34098"/>
                    <a:gd name="connsiteY2" fmla="*/ 15172 h 18977"/>
                    <a:gd name="connsiteX3" fmla="*/ 22463 w 34098"/>
                    <a:gd name="connsiteY3" fmla="*/ 18936 h 18977"/>
                    <a:gd name="connsiteX4" fmla="*/ 34024 w 34098"/>
                    <a:gd name="connsiteY4" fmla="*/ 12399 h 18977"/>
                    <a:gd name="connsiteX5" fmla="*/ 28244 w 34098"/>
                    <a:gd name="connsiteY5" fmla="*/ 6060 h 18977"/>
                    <a:gd name="connsiteX6" fmla="*/ 28044 w 34098"/>
                    <a:gd name="connsiteY6" fmla="*/ 5268 h 18977"/>
                    <a:gd name="connsiteX7" fmla="*/ 11500 w 34098"/>
                    <a:gd name="connsiteY7" fmla="*/ 712 h 18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4098" h="18977">
                      <a:moveTo>
                        <a:pt x="11500" y="712"/>
                      </a:moveTo>
                      <a:cubicBezTo>
                        <a:pt x="4125" y="2098"/>
                        <a:pt x="-1456" y="5268"/>
                        <a:pt x="338" y="9626"/>
                      </a:cubicBezTo>
                      <a:cubicBezTo>
                        <a:pt x="1733" y="12795"/>
                        <a:pt x="5122" y="14578"/>
                        <a:pt x="9706" y="15172"/>
                      </a:cubicBezTo>
                      <a:cubicBezTo>
                        <a:pt x="11700" y="18738"/>
                        <a:pt x="16882" y="19134"/>
                        <a:pt x="22463" y="18936"/>
                      </a:cubicBezTo>
                      <a:cubicBezTo>
                        <a:pt x="29041" y="17945"/>
                        <a:pt x="34822" y="16559"/>
                        <a:pt x="34024" y="12399"/>
                      </a:cubicBezTo>
                      <a:cubicBezTo>
                        <a:pt x="33626" y="9427"/>
                        <a:pt x="31433" y="7248"/>
                        <a:pt x="28244" y="6060"/>
                      </a:cubicBezTo>
                      <a:cubicBezTo>
                        <a:pt x="28244" y="5862"/>
                        <a:pt x="28044" y="5466"/>
                        <a:pt x="28044" y="5268"/>
                      </a:cubicBezTo>
                      <a:cubicBezTo>
                        <a:pt x="26649" y="513"/>
                        <a:pt x="20470" y="-1071"/>
                        <a:pt x="11500" y="7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24" name="Freeform 3333">
                  <a:extLst>
                    <a:ext uri="{FF2B5EF4-FFF2-40B4-BE49-F238E27FC236}">
                      <a16:creationId xmlns:a16="http://schemas.microsoft.com/office/drawing/2014/main" id="{A681F874-6B0B-72B5-3F56-2955171A1402}"/>
                    </a:ext>
                  </a:extLst>
                </p:cNvPr>
                <p:cNvSpPr/>
                <p:nvPr/>
              </p:nvSpPr>
              <p:spPr>
                <a:xfrm>
                  <a:off x="760544" y="4345646"/>
                  <a:ext cx="27483" cy="17261"/>
                </a:xfrm>
                <a:custGeom>
                  <a:avLst/>
                  <a:gdLst>
                    <a:gd name="connsiteX0" fmla="*/ 660 w 27483"/>
                    <a:gd name="connsiteY0" fmla="*/ 6758 h 17261"/>
                    <a:gd name="connsiteX1" fmla="*/ 17204 w 27483"/>
                    <a:gd name="connsiteY1" fmla="*/ 17257 h 17261"/>
                    <a:gd name="connsiteX2" fmla="*/ 27170 w 27483"/>
                    <a:gd name="connsiteY2" fmla="*/ 7748 h 17261"/>
                    <a:gd name="connsiteX3" fmla="*/ 9430 w 27483"/>
                    <a:gd name="connsiteY3" fmla="*/ 221 h 17261"/>
                    <a:gd name="connsiteX4" fmla="*/ 660 w 27483"/>
                    <a:gd name="connsiteY4" fmla="*/ 6758 h 172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483" h="17261">
                      <a:moveTo>
                        <a:pt x="660" y="6758"/>
                      </a:moveTo>
                      <a:cubicBezTo>
                        <a:pt x="3849" y="11314"/>
                        <a:pt x="5045" y="17455"/>
                        <a:pt x="17204" y="17257"/>
                      </a:cubicBezTo>
                      <a:cubicBezTo>
                        <a:pt x="26373" y="14879"/>
                        <a:pt x="28366" y="11314"/>
                        <a:pt x="27170" y="7748"/>
                      </a:cubicBezTo>
                      <a:cubicBezTo>
                        <a:pt x="25575" y="2796"/>
                        <a:pt x="20991" y="-968"/>
                        <a:pt x="9430" y="221"/>
                      </a:cubicBezTo>
                      <a:cubicBezTo>
                        <a:pt x="2653" y="815"/>
                        <a:pt x="-1732" y="3588"/>
                        <a:pt x="660" y="675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25" name="Freeform 3334">
                  <a:extLst>
                    <a:ext uri="{FF2B5EF4-FFF2-40B4-BE49-F238E27FC236}">
                      <a16:creationId xmlns:a16="http://schemas.microsoft.com/office/drawing/2014/main" id="{ABC53727-AE5D-9DC7-7E8A-6BF6843E2BB8}"/>
                    </a:ext>
                  </a:extLst>
                </p:cNvPr>
                <p:cNvSpPr/>
                <p:nvPr/>
              </p:nvSpPr>
              <p:spPr>
                <a:xfrm>
                  <a:off x="1198922" y="5832386"/>
                  <a:ext cx="23587" cy="32025"/>
                </a:xfrm>
                <a:custGeom>
                  <a:avLst/>
                  <a:gdLst>
                    <a:gd name="connsiteX0" fmla="*/ 7975 w 23587"/>
                    <a:gd name="connsiteY0" fmla="*/ 4293 h 32025"/>
                    <a:gd name="connsiteX1" fmla="*/ 2195 w 23587"/>
                    <a:gd name="connsiteY1" fmla="*/ 19942 h 32025"/>
                    <a:gd name="connsiteX2" fmla="*/ 2594 w 23587"/>
                    <a:gd name="connsiteY2" fmla="*/ 32025 h 32025"/>
                    <a:gd name="connsiteX3" fmla="*/ 18739 w 23587"/>
                    <a:gd name="connsiteY3" fmla="*/ 21130 h 32025"/>
                    <a:gd name="connsiteX4" fmla="*/ 20334 w 23587"/>
                    <a:gd name="connsiteY4" fmla="*/ 17565 h 32025"/>
                    <a:gd name="connsiteX5" fmla="*/ 19935 w 23587"/>
                    <a:gd name="connsiteY5" fmla="*/ 1718 h 32025"/>
                    <a:gd name="connsiteX6" fmla="*/ 7975 w 23587"/>
                    <a:gd name="connsiteY6" fmla="*/ 4293 h 320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3587" h="32025">
                      <a:moveTo>
                        <a:pt x="7975" y="4293"/>
                      </a:moveTo>
                      <a:cubicBezTo>
                        <a:pt x="2594" y="10236"/>
                        <a:pt x="1198" y="15584"/>
                        <a:pt x="2195" y="19942"/>
                      </a:cubicBezTo>
                      <a:cubicBezTo>
                        <a:pt x="-396" y="25687"/>
                        <a:pt x="-1194" y="30441"/>
                        <a:pt x="2594" y="32025"/>
                      </a:cubicBezTo>
                      <a:cubicBezTo>
                        <a:pt x="7776" y="31629"/>
                        <a:pt x="13557" y="30837"/>
                        <a:pt x="18739" y="21130"/>
                      </a:cubicBezTo>
                      <a:cubicBezTo>
                        <a:pt x="19536" y="19744"/>
                        <a:pt x="19935" y="18555"/>
                        <a:pt x="20334" y="17565"/>
                      </a:cubicBezTo>
                      <a:cubicBezTo>
                        <a:pt x="25915" y="10434"/>
                        <a:pt x="23323" y="5878"/>
                        <a:pt x="19935" y="1718"/>
                      </a:cubicBezTo>
                      <a:cubicBezTo>
                        <a:pt x="17543" y="-1055"/>
                        <a:pt x="12361" y="-659"/>
                        <a:pt x="7975" y="42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26" name="Freeform 3335">
                  <a:extLst>
                    <a:ext uri="{FF2B5EF4-FFF2-40B4-BE49-F238E27FC236}">
                      <a16:creationId xmlns:a16="http://schemas.microsoft.com/office/drawing/2014/main" id="{F4343753-B513-4810-1F38-990A3BAC2B9D}"/>
                    </a:ext>
                  </a:extLst>
                </p:cNvPr>
                <p:cNvSpPr/>
                <p:nvPr/>
              </p:nvSpPr>
              <p:spPr>
                <a:xfrm>
                  <a:off x="1088651" y="5663785"/>
                  <a:ext cx="35704" cy="49353"/>
                </a:xfrm>
                <a:custGeom>
                  <a:avLst/>
                  <a:gdLst>
                    <a:gd name="connsiteX0" fmla="*/ 16789 w 35704"/>
                    <a:gd name="connsiteY0" fmla="*/ 44731 h 49353"/>
                    <a:gd name="connsiteX1" fmla="*/ 24562 w 35704"/>
                    <a:gd name="connsiteY1" fmla="*/ 35223 h 49353"/>
                    <a:gd name="connsiteX2" fmla="*/ 32336 w 35704"/>
                    <a:gd name="connsiteY2" fmla="*/ 26309 h 49353"/>
                    <a:gd name="connsiteX3" fmla="*/ 33333 w 35704"/>
                    <a:gd name="connsiteY3" fmla="*/ 15414 h 49353"/>
                    <a:gd name="connsiteX4" fmla="*/ 33333 w 35704"/>
                    <a:gd name="connsiteY4" fmla="*/ 15216 h 49353"/>
                    <a:gd name="connsiteX5" fmla="*/ 33133 w 35704"/>
                    <a:gd name="connsiteY5" fmla="*/ 161 h 49353"/>
                    <a:gd name="connsiteX6" fmla="*/ 18184 w 35704"/>
                    <a:gd name="connsiteY6" fmla="*/ 11254 h 49353"/>
                    <a:gd name="connsiteX7" fmla="*/ 20974 w 35704"/>
                    <a:gd name="connsiteY7" fmla="*/ 25120 h 49353"/>
                    <a:gd name="connsiteX8" fmla="*/ 21174 w 35704"/>
                    <a:gd name="connsiteY8" fmla="*/ 25120 h 49353"/>
                    <a:gd name="connsiteX9" fmla="*/ 21174 w 35704"/>
                    <a:gd name="connsiteY9" fmla="*/ 25120 h 49353"/>
                    <a:gd name="connsiteX10" fmla="*/ 9812 w 35704"/>
                    <a:gd name="connsiteY10" fmla="*/ 29874 h 49353"/>
                    <a:gd name="connsiteX11" fmla="*/ 1640 w 35704"/>
                    <a:gd name="connsiteY11" fmla="*/ 47702 h 49353"/>
                    <a:gd name="connsiteX12" fmla="*/ 16789 w 35704"/>
                    <a:gd name="connsiteY12" fmla="*/ 44731 h 49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5704" h="49353">
                      <a:moveTo>
                        <a:pt x="16789" y="44731"/>
                      </a:moveTo>
                      <a:cubicBezTo>
                        <a:pt x="21373" y="41363"/>
                        <a:pt x="23566" y="38194"/>
                        <a:pt x="24562" y="35223"/>
                      </a:cubicBezTo>
                      <a:cubicBezTo>
                        <a:pt x="27353" y="34034"/>
                        <a:pt x="30143" y="30865"/>
                        <a:pt x="32336" y="26309"/>
                      </a:cubicBezTo>
                      <a:cubicBezTo>
                        <a:pt x="34728" y="21356"/>
                        <a:pt x="35725" y="16999"/>
                        <a:pt x="33333" y="15414"/>
                      </a:cubicBezTo>
                      <a:cubicBezTo>
                        <a:pt x="33333" y="15414"/>
                        <a:pt x="33333" y="15414"/>
                        <a:pt x="33333" y="15216"/>
                      </a:cubicBezTo>
                      <a:cubicBezTo>
                        <a:pt x="36721" y="8481"/>
                        <a:pt x="36323" y="2934"/>
                        <a:pt x="33133" y="161"/>
                      </a:cubicBezTo>
                      <a:cubicBezTo>
                        <a:pt x="26954" y="-829"/>
                        <a:pt x="21772" y="2736"/>
                        <a:pt x="18184" y="11254"/>
                      </a:cubicBezTo>
                      <a:cubicBezTo>
                        <a:pt x="14795" y="18979"/>
                        <a:pt x="16988" y="23535"/>
                        <a:pt x="20974" y="25120"/>
                      </a:cubicBezTo>
                      <a:cubicBezTo>
                        <a:pt x="20974" y="25120"/>
                        <a:pt x="21174" y="25120"/>
                        <a:pt x="21174" y="25120"/>
                      </a:cubicBezTo>
                      <a:cubicBezTo>
                        <a:pt x="21174" y="25120"/>
                        <a:pt x="21174" y="25120"/>
                        <a:pt x="21174" y="25120"/>
                      </a:cubicBezTo>
                      <a:cubicBezTo>
                        <a:pt x="17785" y="24526"/>
                        <a:pt x="13998" y="26507"/>
                        <a:pt x="9812" y="29874"/>
                      </a:cubicBezTo>
                      <a:cubicBezTo>
                        <a:pt x="2238" y="36213"/>
                        <a:pt x="-2745" y="42750"/>
                        <a:pt x="1640" y="47702"/>
                      </a:cubicBezTo>
                      <a:cubicBezTo>
                        <a:pt x="4829" y="51070"/>
                        <a:pt x="11207" y="48891"/>
                        <a:pt x="16789" y="447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27" name="Freeform 3336">
                  <a:extLst>
                    <a:ext uri="{FF2B5EF4-FFF2-40B4-BE49-F238E27FC236}">
                      <a16:creationId xmlns:a16="http://schemas.microsoft.com/office/drawing/2014/main" id="{CDCD88AD-AD55-4E15-F5A8-19FC225B29F3}"/>
                    </a:ext>
                  </a:extLst>
                </p:cNvPr>
                <p:cNvSpPr/>
                <p:nvPr/>
              </p:nvSpPr>
              <p:spPr>
                <a:xfrm>
                  <a:off x="655022" y="5458452"/>
                  <a:ext cx="27587" cy="20100"/>
                </a:xfrm>
                <a:custGeom>
                  <a:avLst/>
                  <a:gdLst>
                    <a:gd name="connsiteX0" fmla="*/ 25853 w 27587"/>
                    <a:gd name="connsiteY0" fmla="*/ 2652 h 20100"/>
                    <a:gd name="connsiteX1" fmla="*/ 6319 w 27587"/>
                    <a:gd name="connsiteY1" fmla="*/ 3840 h 20100"/>
                    <a:gd name="connsiteX2" fmla="*/ 1535 w 27587"/>
                    <a:gd name="connsiteY2" fmla="*/ 17112 h 20100"/>
                    <a:gd name="connsiteX3" fmla="*/ 20073 w 27587"/>
                    <a:gd name="connsiteY3" fmla="*/ 16122 h 20100"/>
                    <a:gd name="connsiteX4" fmla="*/ 25853 w 27587"/>
                    <a:gd name="connsiteY4" fmla="*/ 2652 h 20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587" h="20100">
                      <a:moveTo>
                        <a:pt x="25853" y="2652"/>
                      </a:moveTo>
                      <a:cubicBezTo>
                        <a:pt x="21866" y="-1508"/>
                        <a:pt x="13893" y="-518"/>
                        <a:pt x="6319" y="3840"/>
                      </a:cubicBezTo>
                      <a:cubicBezTo>
                        <a:pt x="-1255" y="8000"/>
                        <a:pt x="-857" y="13348"/>
                        <a:pt x="1535" y="17112"/>
                      </a:cubicBezTo>
                      <a:cubicBezTo>
                        <a:pt x="5123" y="22461"/>
                        <a:pt x="12697" y="19687"/>
                        <a:pt x="20073" y="16122"/>
                      </a:cubicBezTo>
                      <a:cubicBezTo>
                        <a:pt x="27846" y="11169"/>
                        <a:pt x="29242" y="6217"/>
                        <a:pt x="25853" y="26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28" name="Freeform 3337">
                  <a:extLst>
                    <a:ext uri="{FF2B5EF4-FFF2-40B4-BE49-F238E27FC236}">
                      <a16:creationId xmlns:a16="http://schemas.microsoft.com/office/drawing/2014/main" id="{0F685BD7-E355-D0F7-E4E8-E26C4741B816}"/>
                    </a:ext>
                  </a:extLst>
                </p:cNvPr>
                <p:cNvSpPr/>
                <p:nvPr/>
              </p:nvSpPr>
              <p:spPr>
                <a:xfrm>
                  <a:off x="862063" y="6011756"/>
                  <a:ext cx="76257" cy="50941"/>
                </a:xfrm>
                <a:custGeom>
                  <a:avLst/>
                  <a:gdLst>
                    <a:gd name="connsiteX0" fmla="*/ 71758 w 76257"/>
                    <a:gd name="connsiteY0" fmla="*/ 36283 h 50941"/>
                    <a:gd name="connsiteX1" fmla="*/ 69964 w 76257"/>
                    <a:gd name="connsiteY1" fmla="*/ 34302 h 50941"/>
                    <a:gd name="connsiteX2" fmla="*/ 65578 w 76257"/>
                    <a:gd name="connsiteY2" fmla="*/ 27766 h 50941"/>
                    <a:gd name="connsiteX3" fmla="*/ 63585 w 76257"/>
                    <a:gd name="connsiteY3" fmla="*/ 26973 h 50941"/>
                    <a:gd name="connsiteX4" fmla="*/ 69764 w 76257"/>
                    <a:gd name="connsiteY4" fmla="*/ 17861 h 50941"/>
                    <a:gd name="connsiteX5" fmla="*/ 75345 w 76257"/>
                    <a:gd name="connsiteY5" fmla="*/ 14098 h 50941"/>
                    <a:gd name="connsiteX6" fmla="*/ 72355 w 76257"/>
                    <a:gd name="connsiteY6" fmla="*/ 4193 h 50941"/>
                    <a:gd name="connsiteX7" fmla="*/ 65778 w 76257"/>
                    <a:gd name="connsiteY7" fmla="*/ 3797 h 50941"/>
                    <a:gd name="connsiteX8" fmla="*/ 42457 w 76257"/>
                    <a:gd name="connsiteY8" fmla="*/ 4787 h 50941"/>
                    <a:gd name="connsiteX9" fmla="*/ 36277 w 76257"/>
                    <a:gd name="connsiteY9" fmla="*/ 10532 h 50941"/>
                    <a:gd name="connsiteX10" fmla="*/ 32092 w 76257"/>
                    <a:gd name="connsiteY10" fmla="*/ 13701 h 50941"/>
                    <a:gd name="connsiteX11" fmla="*/ 31892 w 76257"/>
                    <a:gd name="connsiteY11" fmla="*/ 13899 h 50941"/>
                    <a:gd name="connsiteX12" fmla="*/ 32291 w 76257"/>
                    <a:gd name="connsiteY12" fmla="*/ 3401 h 50941"/>
                    <a:gd name="connsiteX13" fmla="*/ 13953 w 76257"/>
                    <a:gd name="connsiteY13" fmla="*/ 4787 h 50941"/>
                    <a:gd name="connsiteX14" fmla="*/ 13156 w 76257"/>
                    <a:gd name="connsiteY14" fmla="*/ 5976 h 50941"/>
                    <a:gd name="connsiteX15" fmla="*/ 12956 w 76257"/>
                    <a:gd name="connsiteY15" fmla="*/ 3203 h 50941"/>
                    <a:gd name="connsiteX16" fmla="*/ 0 w 76257"/>
                    <a:gd name="connsiteY16" fmla="*/ 10136 h 50941"/>
                    <a:gd name="connsiteX17" fmla="*/ 9568 w 76257"/>
                    <a:gd name="connsiteY17" fmla="*/ 15880 h 50941"/>
                    <a:gd name="connsiteX18" fmla="*/ 11760 w 76257"/>
                    <a:gd name="connsiteY18" fmla="*/ 11522 h 50941"/>
                    <a:gd name="connsiteX19" fmla="*/ 13754 w 76257"/>
                    <a:gd name="connsiteY19" fmla="*/ 15286 h 50941"/>
                    <a:gd name="connsiteX20" fmla="*/ 31892 w 76257"/>
                    <a:gd name="connsiteY20" fmla="*/ 13701 h 50941"/>
                    <a:gd name="connsiteX21" fmla="*/ 29500 w 76257"/>
                    <a:gd name="connsiteY21" fmla="*/ 18653 h 50941"/>
                    <a:gd name="connsiteX22" fmla="*/ 25115 w 76257"/>
                    <a:gd name="connsiteY22" fmla="*/ 24596 h 50941"/>
                    <a:gd name="connsiteX23" fmla="*/ 24916 w 76257"/>
                    <a:gd name="connsiteY23" fmla="*/ 24794 h 50941"/>
                    <a:gd name="connsiteX24" fmla="*/ 39267 w 76257"/>
                    <a:gd name="connsiteY24" fmla="*/ 32916 h 50941"/>
                    <a:gd name="connsiteX25" fmla="*/ 40663 w 76257"/>
                    <a:gd name="connsiteY25" fmla="*/ 25190 h 50941"/>
                    <a:gd name="connsiteX26" fmla="*/ 42656 w 76257"/>
                    <a:gd name="connsiteY26" fmla="*/ 22813 h 50941"/>
                    <a:gd name="connsiteX27" fmla="*/ 44450 w 76257"/>
                    <a:gd name="connsiteY27" fmla="*/ 17861 h 50941"/>
                    <a:gd name="connsiteX28" fmla="*/ 58004 w 76257"/>
                    <a:gd name="connsiteY28" fmla="*/ 27568 h 50941"/>
                    <a:gd name="connsiteX29" fmla="*/ 54815 w 76257"/>
                    <a:gd name="connsiteY29" fmla="*/ 29945 h 50941"/>
                    <a:gd name="connsiteX30" fmla="*/ 51825 w 76257"/>
                    <a:gd name="connsiteY30" fmla="*/ 37670 h 50941"/>
                    <a:gd name="connsiteX31" fmla="*/ 50430 w 76257"/>
                    <a:gd name="connsiteY31" fmla="*/ 39255 h 50941"/>
                    <a:gd name="connsiteX32" fmla="*/ 53220 w 76257"/>
                    <a:gd name="connsiteY32" fmla="*/ 40839 h 50941"/>
                    <a:gd name="connsiteX33" fmla="*/ 61791 w 76257"/>
                    <a:gd name="connsiteY33" fmla="*/ 45396 h 50941"/>
                    <a:gd name="connsiteX34" fmla="*/ 62588 w 76257"/>
                    <a:gd name="connsiteY34" fmla="*/ 45792 h 50941"/>
                    <a:gd name="connsiteX35" fmla="*/ 69764 w 76257"/>
                    <a:gd name="connsiteY35" fmla="*/ 49555 h 50941"/>
                    <a:gd name="connsiteX36" fmla="*/ 72355 w 76257"/>
                    <a:gd name="connsiteY36" fmla="*/ 50942 h 50941"/>
                    <a:gd name="connsiteX37" fmla="*/ 72156 w 76257"/>
                    <a:gd name="connsiteY37" fmla="*/ 46980 h 50941"/>
                    <a:gd name="connsiteX38" fmla="*/ 71758 w 76257"/>
                    <a:gd name="connsiteY38" fmla="*/ 36283 h 50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76257" h="50941">
                      <a:moveTo>
                        <a:pt x="71758" y="36283"/>
                      </a:moveTo>
                      <a:cubicBezTo>
                        <a:pt x="71159" y="35491"/>
                        <a:pt x="70562" y="34897"/>
                        <a:pt x="69964" y="34302"/>
                      </a:cubicBezTo>
                      <a:cubicBezTo>
                        <a:pt x="69565" y="31926"/>
                        <a:pt x="68369" y="29548"/>
                        <a:pt x="65578" y="27766"/>
                      </a:cubicBezTo>
                      <a:cubicBezTo>
                        <a:pt x="64980" y="27369"/>
                        <a:pt x="64183" y="26973"/>
                        <a:pt x="63585" y="26973"/>
                      </a:cubicBezTo>
                      <a:cubicBezTo>
                        <a:pt x="66774" y="23804"/>
                        <a:pt x="68768" y="20832"/>
                        <a:pt x="69764" y="17861"/>
                      </a:cubicBezTo>
                      <a:cubicBezTo>
                        <a:pt x="71957" y="17465"/>
                        <a:pt x="73751" y="15880"/>
                        <a:pt x="75345" y="14098"/>
                      </a:cubicBezTo>
                      <a:cubicBezTo>
                        <a:pt x="77339" y="9938"/>
                        <a:pt x="75943" y="6570"/>
                        <a:pt x="72355" y="4193"/>
                      </a:cubicBezTo>
                      <a:cubicBezTo>
                        <a:pt x="69964" y="2608"/>
                        <a:pt x="67572" y="2807"/>
                        <a:pt x="65778" y="3797"/>
                      </a:cubicBezTo>
                      <a:cubicBezTo>
                        <a:pt x="60197" y="-759"/>
                        <a:pt x="51028" y="1816"/>
                        <a:pt x="42457" y="4787"/>
                      </a:cubicBezTo>
                      <a:cubicBezTo>
                        <a:pt x="40264" y="5580"/>
                        <a:pt x="37872" y="8155"/>
                        <a:pt x="36277" y="10532"/>
                      </a:cubicBezTo>
                      <a:cubicBezTo>
                        <a:pt x="34683" y="11126"/>
                        <a:pt x="33288" y="12315"/>
                        <a:pt x="32092" y="13701"/>
                      </a:cubicBezTo>
                      <a:cubicBezTo>
                        <a:pt x="32092" y="13701"/>
                        <a:pt x="31892" y="13899"/>
                        <a:pt x="31892" y="13899"/>
                      </a:cubicBezTo>
                      <a:cubicBezTo>
                        <a:pt x="34284" y="10334"/>
                        <a:pt x="36078" y="6174"/>
                        <a:pt x="32291" y="3401"/>
                      </a:cubicBezTo>
                      <a:cubicBezTo>
                        <a:pt x="26112" y="-1155"/>
                        <a:pt x="19135" y="-1551"/>
                        <a:pt x="13953" y="4787"/>
                      </a:cubicBezTo>
                      <a:cubicBezTo>
                        <a:pt x="13554" y="5183"/>
                        <a:pt x="13355" y="5580"/>
                        <a:pt x="13156" y="5976"/>
                      </a:cubicBezTo>
                      <a:cubicBezTo>
                        <a:pt x="13156" y="4986"/>
                        <a:pt x="13156" y="4193"/>
                        <a:pt x="12956" y="3203"/>
                      </a:cubicBezTo>
                      <a:cubicBezTo>
                        <a:pt x="8172" y="2410"/>
                        <a:pt x="3787" y="5382"/>
                        <a:pt x="0" y="10136"/>
                      </a:cubicBezTo>
                      <a:cubicBezTo>
                        <a:pt x="3189" y="12117"/>
                        <a:pt x="6378" y="14098"/>
                        <a:pt x="9568" y="15880"/>
                      </a:cubicBezTo>
                      <a:cubicBezTo>
                        <a:pt x="10365" y="14494"/>
                        <a:pt x="11162" y="12909"/>
                        <a:pt x="11760" y="11522"/>
                      </a:cubicBezTo>
                      <a:cubicBezTo>
                        <a:pt x="11960" y="12909"/>
                        <a:pt x="12558" y="14098"/>
                        <a:pt x="13754" y="15286"/>
                      </a:cubicBezTo>
                      <a:cubicBezTo>
                        <a:pt x="20531" y="22021"/>
                        <a:pt x="26311" y="17267"/>
                        <a:pt x="31892" y="13701"/>
                      </a:cubicBezTo>
                      <a:cubicBezTo>
                        <a:pt x="30696" y="15286"/>
                        <a:pt x="29700" y="16871"/>
                        <a:pt x="29500" y="18653"/>
                      </a:cubicBezTo>
                      <a:cubicBezTo>
                        <a:pt x="27906" y="19842"/>
                        <a:pt x="26510" y="22021"/>
                        <a:pt x="25115" y="24596"/>
                      </a:cubicBezTo>
                      <a:cubicBezTo>
                        <a:pt x="25115" y="24794"/>
                        <a:pt x="25115" y="24794"/>
                        <a:pt x="24916" y="24794"/>
                      </a:cubicBezTo>
                      <a:cubicBezTo>
                        <a:pt x="29700" y="27568"/>
                        <a:pt x="34483" y="30341"/>
                        <a:pt x="39267" y="32916"/>
                      </a:cubicBezTo>
                      <a:cubicBezTo>
                        <a:pt x="40463" y="29747"/>
                        <a:pt x="40862" y="27171"/>
                        <a:pt x="40663" y="25190"/>
                      </a:cubicBezTo>
                      <a:cubicBezTo>
                        <a:pt x="41460" y="24596"/>
                        <a:pt x="42058" y="23804"/>
                        <a:pt x="42656" y="22813"/>
                      </a:cubicBezTo>
                      <a:cubicBezTo>
                        <a:pt x="43653" y="21229"/>
                        <a:pt x="44250" y="19446"/>
                        <a:pt x="44450" y="17861"/>
                      </a:cubicBezTo>
                      <a:cubicBezTo>
                        <a:pt x="49832" y="20040"/>
                        <a:pt x="52423" y="25587"/>
                        <a:pt x="58004" y="27568"/>
                      </a:cubicBezTo>
                      <a:cubicBezTo>
                        <a:pt x="56808" y="28162"/>
                        <a:pt x="55811" y="28954"/>
                        <a:pt x="54815" y="29945"/>
                      </a:cubicBezTo>
                      <a:cubicBezTo>
                        <a:pt x="52024" y="32322"/>
                        <a:pt x="51227" y="35095"/>
                        <a:pt x="51825" y="37670"/>
                      </a:cubicBezTo>
                      <a:cubicBezTo>
                        <a:pt x="51426" y="38264"/>
                        <a:pt x="50828" y="38660"/>
                        <a:pt x="50430" y="39255"/>
                      </a:cubicBezTo>
                      <a:cubicBezTo>
                        <a:pt x="51426" y="39849"/>
                        <a:pt x="52223" y="40245"/>
                        <a:pt x="53220" y="40839"/>
                      </a:cubicBezTo>
                      <a:cubicBezTo>
                        <a:pt x="56011" y="42424"/>
                        <a:pt x="59001" y="44009"/>
                        <a:pt x="61791" y="45396"/>
                      </a:cubicBezTo>
                      <a:cubicBezTo>
                        <a:pt x="61991" y="45594"/>
                        <a:pt x="62389" y="45594"/>
                        <a:pt x="62588" y="45792"/>
                      </a:cubicBezTo>
                      <a:cubicBezTo>
                        <a:pt x="64980" y="46980"/>
                        <a:pt x="67372" y="48367"/>
                        <a:pt x="69764" y="49555"/>
                      </a:cubicBezTo>
                      <a:cubicBezTo>
                        <a:pt x="70562" y="49951"/>
                        <a:pt x="71558" y="50546"/>
                        <a:pt x="72355" y="50942"/>
                      </a:cubicBezTo>
                      <a:cubicBezTo>
                        <a:pt x="72555" y="49555"/>
                        <a:pt x="72355" y="48169"/>
                        <a:pt x="72156" y="46980"/>
                      </a:cubicBezTo>
                      <a:cubicBezTo>
                        <a:pt x="75345" y="43217"/>
                        <a:pt x="73950" y="39255"/>
                        <a:pt x="71758" y="3628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29" name="Freeform 3338">
                  <a:extLst>
                    <a:ext uri="{FF2B5EF4-FFF2-40B4-BE49-F238E27FC236}">
                      <a16:creationId xmlns:a16="http://schemas.microsoft.com/office/drawing/2014/main" id="{DA3EF82A-D36A-1CA1-6CE5-10667B2C49BB}"/>
                    </a:ext>
                  </a:extLst>
                </p:cNvPr>
                <p:cNvSpPr/>
                <p:nvPr/>
              </p:nvSpPr>
              <p:spPr>
                <a:xfrm>
                  <a:off x="605690" y="4431253"/>
                  <a:ext cx="28653" cy="18026"/>
                </a:xfrm>
                <a:custGeom>
                  <a:avLst/>
                  <a:gdLst>
                    <a:gd name="connsiteX0" fmla="*/ 14988 w 28653"/>
                    <a:gd name="connsiteY0" fmla="*/ 18016 h 18026"/>
                    <a:gd name="connsiteX1" fmla="*/ 28543 w 28653"/>
                    <a:gd name="connsiteY1" fmla="*/ 7121 h 18026"/>
                    <a:gd name="connsiteX2" fmla="*/ 14390 w 28653"/>
                    <a:gd name="connsiteY2" fmla="*/ 386 h 18026"/>
                    <a:gd name="connsiteX3" fmla="*/ 39 w 28653"/>
                    <a:gd name="connsiteY3" fmla="*/ 10884 h 18026"/>
                    <a:gd name="connsiteX4" fmla="*/ 14988 w 28653"/>
                    <a:gd name="connsiteY4" fmla="*/ 18016 h 180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653" h="18026">
                      <a:moveTo>
                        <a:pt x="14988" y="18016"/>
                      </a:moveTo>
                      <a:cubicBezTo>
                        <a:pt x="24955" y="16035"/>
                        <a:pt x="27745" y="11875"/>
                        <a:pt x="28543" y="7121"/>
                      </a:cubicBezTo>
                      <a:cubicBezTo>
                        <a:pt x="29539" y="1376"/>
                        <a:pt x="23759" y="-1001"/>
                        <a:pt x="14390" y="386"/>
                      </a:cubicBezTo>
                      <a:cubicBezTo>
                        <a:pt x="5819" y="1772"/>
                        <a:pt x="-559" y="5536"/>
                        <a:pt x="39" y="10884"/>
                      </a:cubicBezTo>
                      <a:cubicBezTo>
                        <a:pt x="437" y="15837"/>
                        <a:pt x="6218" y="18214"/>
                        <a:pt x="14988" y="180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30" name="Freeform 3339">
                  <a:extLst>
                    <a:ext uri="{FF2B5EF4-FFF2-40B4-BE49-F238E27FC236}">
                      <a16:creationId xmlns:a16="http://schemas.microsoft.com/office/drawing/2014/main" id="{D24B7150-938C-E10D-D557-152FF418D1D5}"/>
                    </a:ext>
                  </a:extLst>
                </p:cNvPr>
                <p:cNvSpPr/>
                <p:nvPr/>
              </p:nvSpPr>
              <p:spPr>
                <a:xfrm>
                  <a:off x="781600" y="5018448"/>
                  <a:ext cx="26106" cy="22834"/>
                </a:xfrm>
                <a:custGeom>
                  <a:avLst/>
                  <a:gdLst>
                    <a:gd name="connsiteX0" fmla="*/ 24850 w 26106"/>
                    <a:gd name="connsiteY0" fmla="*/ 2108 h 22834"/>
                    <a:gd name="connsiteX1" fmla="*/ 14685 w 26106"/>
                    <a:gd name="connsiteY1" fmla="*/ 1513 h 22834"/>
                    <a:gd name="connsiteX2" fmla="*/ 134 w 26106"/>
                    <a:gd name="connsiteY2" fmla="*/ 19539 h 22834"/>
                    <a:gd name="connsiteX3" fmla="*/ 11894 w 26106"/>
                    <a:gd name="connsiteY3" fmla="*/ 21322 h 22834"/>
                    <a:gd name="connsiteX4" fmla="*/ 24850 w 26106"/>
                    <a:gd name="connsiteY4" fmla="*/ 2108 h 228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106" h="22834">
                      <a:moveTo>
                        <a:pt x="24850" y="2108"/>
                      </a:moveTo>
                      <a:cubicBezTo>
                        <a:pt x="23056" y="-270"/>
                        <a:pt x="18472" y="-864"/>
                        <a:pt x="14685" y="1513"/>
                      </a:cubicBezTo>
                      <a:cubicBezTo>
                        <a:pt x="5914" y="6664"/>
                        <a:pt x="-1062" y="13002"/>
                        <a:pt x="134" y="19539"/>
                      </a:cubicBezTo>
                      <a:cubicBezTo>
                        <a:pt x="931" y="23105"/>
                        <a:pt x="5316" y="23897"/>
                        <a:pt x="11894" y="21322"/>
                      </a:cubicBezTo>
                      <a:cubicBezTo>
                        <a:pt x="22259" y="16766"/>
                        <a:pt x="29036" y="6862"/>
                        <a:pt x="24850" y="210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31" name="Freeform 3340">
                  <a:extLst>
                    <a:ext uri="{FF2B5EF4-FFF2-40B4-BE49-F238E27FC236}">
                      <a16:creationId xmlns:a16="http://schemas.microsoft.com/office/drawing/2014/main" id="{D022D92F-6357-90B3-1186-FD54CDE88507}"/>
                    </a:ext>
                  </a:extLst>
                </p:cNvPr>
                <p:cNvSpPr/>
                <p:nvPr/>
              </p:nvSpPr>
              <p:spPr>
                <a:xfrm>
                  <a:off x="1024912" y="6081633"/>
                  <a:ext cx="37131" cy="35539"/>
                </a:xfrm>
                <a:custGeom>
                  <a:avLst/>
                  <a:gdLst>
                    <a:gd name="connsiteX0" fmla="*/ 35480 w 37131"/>
                    <a:gd name="connsiteY0" fmla="*/ 12561 h 35539"/>
                    <a:gd name="connsiteX1" fmla="*/ 24318 w 37131"/>
                    <a:gd name="connsiteY1" fmla="*/ 11967 h 35539"/>
                    <a:gd name="connsiteX2" fmla="*/ 21926 w 37131"/>
                    <a:gd name="connsiteY2" fmla="*/ 11570 h 35539"/>
                    <a:gd name="connsiteX3" fmla="*/ 22922 w 37131"/>
                    <a:gd name="connsiteY3" fmla="*/ 10382 h 35539"/>
                    <a:gd name="connsiteX4" fmla="*/ 19933 w 37131"/>
                    <a:gd name="connsiteY4" fmla="*/ 874 h 35539"/>
                    <a:gd name="connsiteX5" fmla="*/ 9767 w 37131"/>
                    <a:gd name="connsiteY5" fmla="*/ 3647 h 35539"/>
                    <a:gd name="connsiteX6" fmla="*/ 10963 w 37131"/>
                    <a:gd name="connsiteY6" fmla="*/ 13749 h 35539"/>
                    <a:gd name="connsiteX7" fmla="*/ 15747 w 37131"/>
                    <a:gd name="connsiteY7" fmla="*/ 15334 h 35539"/>
                    <a:gd name="connsiteX8" fmla="*/ 10963 w 37131"/>
                    <a:gd name="connsiteY8" fmla="*/ 22465 h 35539"/>
                    <a:gd name="connsiteX9" fmla="*/ 10963 w 37131"/>
                    <a:gd name="connsiteY9" fmla="*/ 22663 h 35539"/>
                    <a:gd name="connsiteX10" fmla="*/ 9568 w 37131"/>
                    <a:gd name="connsiteY10" fmla="*/ 21673 h 35539"/>
                    <a:gd name="connsiteX11" fmla="*/ 0 w 37131"/>
                    <a:gd name="connsiteY11" fmla="*/ 23059 h 35539"/>
                    <a:gd name="connsiteX12" fmla="*/ 9966 w 37131"/>
                    <a:gd name="connsiteY12" fmla="*/ 27021 h 35539"/>
                    <a:gd name="connsiteX13" fmla="*/ 13156 w 37131"/>
                    <a:gd name="connsiteY13" fmla="*/ 28210 h 35539"/>
                    <a:gd name="connsiteX14" fmla="*/ 13953 w 37131"/>
                    <a:gd name="connsiteY14" fmla="*/ 28408 h 35539"/>
                    <a:gd name="connsiteX15" fmla="*/ 19335 w 37131"/>
                    <a:gd name="connsiteY15" fmla="*/ 30389 h 35539"/>
                    <a:gd name="connsiteX16" fmla="*/ 20132 w 37131"/>
                    <a:gd name="connsiteY16" fmla="*/ 30587 h 35539"/>
                    <a:gd name="connsiteX17" fmla="*/ 28105 w 37131"/>
                    <a:gd name="connsiteY17" fmla="*/ 33558 h 35539"/>
                    <a:gd name="connsiteX18" fmla="*/ 33287 w 37131"/>
                    <a:gd name="connsiteY18" fmla="*/ 35539 h 35539"/>
                    <a:gd name="connsiteX19" fmla="*/ 31892 w 37131"/>
                    <a:gd name="connsiteY19" fmla="*/ 30587 h 35539"/>
                    <a:gd name="connsiteX20" fmla="*/ 35480 w 37131"/>
                    <a:gd name="connsiteY20" fmla="*/ 12561 h 35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7131" h="35539">
                      <a:moveTo>
                        <a:pt x="35480" y="12561"/>
                      </a:moveTo>
                      <a:cubicBezTo>
                        <a:pt x="33487" y="9193"/>
                        <a:pt x="28902" y="9193"/>
                        <a:pt x="24318" y="11967"/>
                      </a:cubicBezTo>
                      <a:cubicBezTo>
                        <a:pt x="23521" y="11768"/>
                        <a:pt x="22723" y="11570"/>
                        <a:pt x="21926" y="11570"/>
                      </a:cubicBezTo>
                      <a:cubicBezTo>
                        <a:pt x="22325" y="11174"/>
                        <a:pt x="22524" y="10778"/>
                        <a:pt x="22922" y="10382"/>
                      </a:cubicBezTo>
                      <a:cubicBezTo>
                        <a:pt x="25115" y="6222"/>
                        <a:pt x="23720" y="2855"/>
                        <a:pt x="19933" y="874"/>
                      </a:cubicBezTo>
                      <a:cubicBezTo>
                        <a:pt x="15946" y="-1107"/>
                        <a:pt x="11960" y="477"/>
                        <a:pt x="9767" y="3647"/>
                      </a:cubicBezTo>
                      <a:cubicBezTo>
                        <a:pt x="7774" y="6618"/>
                        <a:pt x="6777" y="10976"/>
                        <a:pt x="10963" y="13749"/>
                      </a:cubicBezTo>
                      <a:cubicBezTo>
                        <a:pt x="12757" y="14938"/>
                        <a:pt x="14351" y="15334"/>
                        <a:pt x="15747" y="15334"/>
                      </a:cubicBezTo>
                      <a:cubicBezTo>
                        <a:pt x="13953" y="17315"/>
                        <a:pt x="12558" y="19692"/>
                        <a:pt x="10963" y="22465"/>
                      </a:cubicBezTo>
                      <a:cubicBezTo>
                        <a:pt x="10963" y="22465"/>
                        <a:pt x="10963" y="22465"/>
                        <a:pt x="10963" y="22663"/>
                      </a:cubicBezTo>
                      <a:cubicBezTo>
                        <a:pt x="10564" y="22267"/>
                        <a:pt x="9966" y="22069"/>
                        <a:pt x="9568" y="21673"/>
                      </a:cubicBezTo>
                      <a:cubicBezTo>
                        <a:pt x="5980" y="19692"/>
                        <a:pt x="2193" y="20484"/>
                        <a:pt x="0" y="23059"/>
                      </a:cubicBezTo>
                      <a:cubicBezTo>
                        <a:pt x="3189" y="24446"/>
                        <a:pt x="6578" y="25635"/>
                        <a:pt x="9966" y="27021"/>
                      </a:cubicBezTo>
                      <a:cubicBezTo>
                        <a:pt x="10963" y="27417"/>
                        <a:pt x="12159" y="27814"/>
                        <a:pt x="13156" y="28210"/>
                      </a:cubicBezTo>
                      <a:cubicBezTo>
                        <a:pt x="13355" y="28210"/>
                        <a:pt x="13753" y="28408"/>
                        <a:pt x="13953" y="28408"/>
                      </a:cubicBezTo>
                      <a:cubicBezTo>
                        <a:pt x="15747" y="29002"/>
                        <a:pt x="17541" y="29795"/>
                        <a:pt x="19335" y="30389"/>
                      </a:cubicBezTo>
                      <a:cubicBezTo>
                        <a:pt x="19534" y="30389"/>
                        <a:pt x="19733" y="30587"/>
                        <a:pt x="20132" y="30587"/>
                      </a:cubicBezTo>
                      <a:cubicBezTo>
                        <a:pt x="22723" y="31577"/>
                        <a:pt x="25514" y="32568"/>
                        <a:pt x="28105" y="33558"/>
                      </a:cubicBezTo>
                      <a:cubicBezTo>
                        <a:pt x="29899" y="34153"/>
                        <a:pt x="31494" y="34747"/>
                        <a:pt x="33287" y="35539"/>
                      </a:cubicBezTo>
                      <a:cubicBezTo>
                        <a:pt x="33487" y="33954"/>
                        <a:pt x="32889" y="32172"/>
                        <a:pt x="31892" y="30587"/>
                      </a:cubicBezTo>
                      <a:cubicBezTo>
                        <a:pt x="37473" y="23852"/>
                        <a:pt x="38470" y="17315"/>
                        <a:pt x="35480" y="125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32" name="Freeform 3341">
                  <a:extLst>
                    <a:ext uri="{FF2B5EF4-FFF2-40B4-BE49-F238E27FC236}">
                      <a16:creationId xmlns:a16="http://schemas.microsoft.com/office/drawing/2014/main" id="{2555A0A9-7540-3FF6-2708-5139C168B835}"/>
                    </a:ext>
                  </a:extLst>
                </p:cNvPr>
                <p:cNvSpPr/>
                <p:nvPr/>
              </p:nvSpPr>
              <p:spPr>
                <a:xfrm>
                  <a:off x="812477" y="4590065"/>
                  <a:ext cx="23977" cy="19569"/>
                </a:xfrm>
                <a:custGeom>
                  <a:avLst/>
                  <a:gdLst>
                    <a:gd name="connsiteX0" fmla="*/ 551 w 23977"/>
                    <a:gd name="connsiteY0" fmla="*/ 15693 h 19569"/>
                    <a:gd name="connsiteX1" fmla="*/ 11913 w 23977"/>
                    <a:gd name="connsiteY1" fmla="*/ 18863 h 19569"/>
                    <a:gd name="connsiteX2" fmla="*/ 23673 w 23977"/>
                    <a:gd name="connsiteY2" fmla="*/ 3610 h 19569"/>
                    <a:gd name="connsiteX3" fmla="*/ 11913 w 23977"/>
                    <a:gd name="connsiteY3" fmla="*/ 837 h 19569"/>
                    <a:gd name="connsiteX4" fmla="*/ 551 w 23977"/>
                    <a:gd name="connsiteY4" fmla="*/ 15693 h 19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977" h="19569">
                      <a:moveTo>
                        <a:pt x="551" y="15693"/>
                      </a:moveTo>
                      <a:cubicBezTo>
                        <a:pt x="1149" y="18863"/>
                        <a:pt x="4338" y="20645"/>
                        <a:pt x="11913" y="18863"/>
                      </a:cubicBezTo>
                      <a:cubicBezTo>
                        <a:pt x="20484" y="14307"/>
                        <a:pt x="25268" y="9156"/>
                        <a:pt x="23673" y="3610"/>
                      </a:cubicBezTo>
                      <a:cubicBezTo>
                        <a:pt x="22876" y="639"/>
                        <a:pt x="18291" y="-1144"/>
                        <a:pt x="11913" y="837"/>
                      </a:cubicBezTo>
                      <a:cubicBezTo>
                        <a:pt x="-1043" y="4600"/>
                        <a:pt x="-645" y="10345"/>
                        <a:pt x="551" y="156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33" name="Freeform 3342">
                  <a:extLst>
                    <a:ext uri="{FF2B5EF4-FFF2-40B4-BE49-F238E27FC236}">
                      <a16:creationId xmlns:a16="http://schemas.microsoft.com/office/drawing/2014/main" id="{ED2DFC55-61E6-3B3C-C021-65CB074A14E9}"/>
                    </a:ext>
                  </a:extLst>
                </p:cNvPr>
                <p:cNvSpPr/>
                <p:nvPr/>
              </p:nvSpPr>
              <p:spPr>
                <a:xfrm>
                  <a:off x="1141196" y="4484906"/>
                  <a:ext cx="24315" cy="14020"/>
                </a:xfrm>
                <a:custGeom>
                  <a:avLst/>
                  <a:gdLst>
                    <a:gd name="connsiteX0" fmla="*/ 8893 w 24315"/>
                    <a:gd name="connsiteY0" fmla="*/ 414 h 14020"/>
                    <a:gd name="connsiteX1" fmla="*/ 322 w 24315"/>
                    <a:gd name="connsiteY1" fmla="*/ 7149 h 14020"/>
                    <a:gd name="connsiteX2" fmla="*/ 14873 w 24315"/>
                    <a:gd name="connsiteY2" fmla="*/ 13686 h 14020"/>
                    <a:gd name="connsiteX3" fmla="*/ 24241 w 24315"/>
                    <a:gd name="connsiteY3" fmla="*/ 6357 h 14020"/>
                    <a:gd name="connsiteX4" fmla="*/ 8893 w 24315"/>
                    <a:gd name="connsiteY4" fmla="*/ 414 h 140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315" h="14020">
                      <a:moveTo>
                        <a:pt x="8893" y="414"/>
                      </a:moveTo>
                      <a:cubicBezTo>
                        <a:pt x="2116" y="1405"/>
                        <a:pt x="-1073" y="4376"/>
                        <a:pt x="322" y="7149"/>
                      </a:cubicBezTo>
                      <a:cubicBezTo>
                        <a:pt x="2116" y="10913"/>
                        <a:pt x="3312" y="15271"/>
                        <a:pt x="14873" y="13686"/>
                      </a:cubicBezTo>
                      <a:cubicBezTo>
                        <a:pt x="21849" y="11706"/>
                        <a:pt x="24839" y="9328"/>
                        <a:pt x="24241" y="6357"/>
                      </a:cubicBezTo>
                      <a:cubicBezTo>
                        <a:pt x="23643" y="1999"/>
                        <a:pt x="20255" y="-1170"/>
                        <a:pt x="8893" y="4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34" name="Freeform 3343">
                  <a:extLst>
                    <a:ext uri="{FF2B5EF4-FFF2-40B4-BE49-F238E27FC236}">
                      <a16:creationId xmlns:a16="http://schemas.microsoft.com/office/drawing/2014/main" id="{4EED795D-13F9-0E42-0D4B-0A159D3E0DCD}"/>
                    </a:ext>
                  </a:extLst>
                </p:cNvPr>
                <p:cNvSpPr/>
                <p:nvPr/>
              </p:nvSpPr>
              <p:spPr>
                <a:xfrm>
                  <a:off x="1342449" y="5037448"/>
                  <a:ext cx="22690" cy="16245"/>
                </a:xfrm>
                <a:custGeom>
                  <a:avLst/>
                  <a:gdLst>
                    <a:gd name="connsiteX0" fmla="*/ 1186 w 22690"/>
                    <a:gd name="connsiteY0" fmla="*/ 12821 h 16245"/>
                    <a:gd name="connsiteX1" fmla="*/ 15937 w 22690"/>
                    <a:gd name="connsiteY1" fmla="*/ 14009 h 16245"/>
                    <a:gd name="connsiteX2" fmla="*/ 22116 w 22690"/>
                    <a:gd name="connsiteY2" fmla="*/ 3708 h 16245"/>
                    <a:gd name="connsiteX3" fmla="*/ 7565 w 22690"/>
                    <a:gd name="connsiteY3" fmla="*/ 2520 h 16245"/>
                    <a:gd name="connsiteX4" fmla="*/ 1186 w 22690"/>
                    <a:gd name="connsiteY4" fmla="*/ 12821 h 162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90" h="16245">
                      <a:moveTo>
                        <a:pt x="1186" y="12821"/>
                      </a:moveTo>
                      <a:cubicBezTo>
                        <a:pt x="3578" y="15792"/>
                        <a:pt x="7366" y="18169"/>
                        <a:pt x="15937" y="14009"/>
                      </a:cubicBezTo>
                      <a:cubicBezTo>
                        <a:pt x="23710" y="10245"/>
                        <a:pt x="23112" y="6680"/>
                        <a:pt x="22116" y="3708"/>
                      </a:cubicBezTo>
                      <a:cubicBezTo>
                        <a:pt x="19923" y="341"/>
                        <a:pt x="16933" y="-2036"/>
                        <a:pt x="7565" y="2520"/>
                      </a:cubicBezTo>
                      <a:cubicBezTo>
                        <a:pt x="-408" y="6482"/>
                        <a:pt x="-1205" y="10047"/>
                        <a:pt x="1186" y="128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35" name="Freeform 3344">
                  <a:extLst>
                    <a:ext uri="{FF2B5EF4-FFF2-40B4-BE49-F238E27FC236}">
                      <a16:creationId xmlns:a16="http://schemas.microsoft.com/office/drawing/2014/main" id="{20D6A132-A2F3-6705-2A81-F26B22543615}"/>
                    </a:ext>
                  </a:extLst>
                </p:cNvPr>
                <p:cNvSpPr/>
                <p:nvPr/>
              </p:nvSpPr>
              <p:spPr>
                <a:xfrm>
                  <a:off x="2273540" y="5915320"/>
                  <a:ext cx="19283" cy="25162"/>
                </a:xfrm>
                <a:custGeom>
                  <a:avLst/>
                  <a:gdLst>
                    <a:gd name="connsiteX0" fmla="*/ 1946 w 19283"/>
                    <a:gd name="connsiteY0" fmla="*/ 14658 h 25162"/>
                    <a:gd name="connsiteX1" fmla="*/ 2544 w 19283"/>
                    <a:gd name="connsiteY1" fmla="*/ 25157 h 25162"/>
                    <a:gd name="connsiteX2" fmla="*/ 17892 w 19283"/>
                    <a:gd name="connsiteY2" fmla="*/ 10499 h 25162"/>
                    <a:gd name="connsiteX3" fmla="*/ 16696 w 19283"/>
                    <a:gd name="connsiteY3" fmla="*/ 0 h 25162"/>
                    <a:gd name="connsiteX4" fmla="*/ 1946 w 19283"/>
                    <a:gd name="connsiteY4" fmla="*/ 14658 h 25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283" h="25162">
                      <a:moveTo>
                        <a:pt x="1946" y="14658"/>
                      </a:moveTo>
                      <a:cubicBezTo>
                        <a:pt x="-247" y="19611"/>
                        <a:pt x="-1243" y="25355"/>
                        <a:pt x="2544" y="25157"/>
                      </a:cubicBezTo>
                      <a:cubicBezTo>
                        <a:pt x="7726" y="24761"/>
                        <a:pt x="13507" y="19809"/>
                        <a:pt x="17892" y="10499"/>
                      </a:cubicBezTo>
                      <a:cubicBezTo>
                        <a:pt x="20483" y="4952"/>
                        <a:pt x="19088" y="1585"/>
                        <a:pt x="16696" y="0"/>
                      </a:cubicBezTo>
                      <a:cubicBezTo>
                        <a:pt x="11514" y="594"/>
                        <a:pt x="6132" y="4754"/>
                        <a:pt x="1946" y="1465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36" name="Freeform 3345">
                  <a:extLst>
                    <a:ext uri="{FF2B5EF4-FFF2-40B4-BE49-F238E27FC236}">
                      <a16:creationId xmlns:a16="http://schemas.microsoft.com/office/drawing/2014/main" id="{BC646976-2483-C3E6-5CA4-F3398A7C2CFF}"/>
                    </a:ext>
                  </a:extLst>
                </p:cNvPr>
                <p:cNvSpPr/>
                <p:nvPr/>
              </p:nvSpPr>
              <p:spPr>
                <a:xfrm>
                  <a:off x="825914" y="5691493"/>
                  <a:ext cx="26921" cy="32119"/>
                </a:xfrm>
                <a:custGeom>
                  <a:avLst/>
                  <a:gdLst>
                    <a:gd name="connsiteX0" fmla="*/ 24987 w 26921"/>
                    <a:gd name="connsiteY0" fmla="*/ 2166 h 32119"/>
                    <a:gd name="connsiteX1" fmla="*/ 6848 w 26921"/>
                    <a:gd name="connsiteY1" fmla="*/ 5336 h 32119"/>
                    <a:gd name="connsiteX2" fmla="*/ 1267 w 26921"/>
                    <a:gd name="connsiteY2" fmla="*/ 19202 h 32119"/>
                    <a:gd name="connsiteX3" fmla="*/ 12230 w 26921"/>
                    <a:gd name="connsiteY3" fmla="*/ 19400 h 32119"/>
                    <a:gd name="connsiteX4" fmla="*/ 13027 w 26921"/>
                    <a:gd name="connsiteY4" fmla="*/ 30889 h 32119"/>
                    <a:gd name="connsiteX5" fmla="*/ 22396 w 26921"/>
                    <a:gd name="connsiteY5" fmla="*/ 28314 h 32119"/>
                    <a:gd name="connsiteX6" fmla="*/ 22595 w 26921"/>
                    <a:gd name="connsiteY6" fmla="*/ 18212 h 32119"/>
                    <a:gd name="connsiteX7" fmla="*/ 17811 w 26921"/>
                    <a:gd name="connsiteY7" fmla="*/ 16825 h 32119"/>
                    <a:gd name="connsiteX8" fmla="*/ 18210 w 26921"/>
                    <a:gd name="connsiteY8" fmla="*/ 16627 h 32119"/>
                    <a:gd name="connsiteX9" fmla="*/ 24987 w 26921"/>
                    <a:gd name="connsiteY9" fmla="*/ 2166 h 321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921" h="32119">
                      <a:moveTo>
                        <a:pt x="24987" y="2166"/>
                      </a:moveTo>
                      <a:cubicBezTo>
                        <a:pt x="20602" y="-1201"/>
                        <a:pt x="14223" y="-1003"/>
                        <a:pt x="6848" y="5336"/>
                      </a:cubicBezTo>
                      <a:cubicBezTo>
                        <a:pt x="1267" y="10090"/>
                        <a:pt x="-1922" y="15438"/>
                        <a:pt x="1267" y="19202"/>
                      </a:cubicBezTo>
                      <a:cubicBezTo>
                        <a:pt x="4058" y="22371"/>
                        <a:pt x="8243" y="21183"/>
                        <a:pt x="12230" y="19400"/>
                      </a:cubicBezTo>
                      <a:cubicBezTo>
                        <a:pt x="9041" y="23164"/>
                        <a:pt x="8642" y="27720"/>
                        <a:pt x="13027" y="30889"/>
                      </a:cubicBezTo>
                      <a:cubicBezTo>
                        <a:pt x="16814" y="33663"/>
                        <a:pt x="20004" y="31285"/>
                        <a:pt x="22396" y="28314"/>
                      </a:cubicBezTo>
                      <a:cubicBezTo>
                        <a:pt x="24987" y="24947"/>
                        <a:pt x="24987" y="21579"/>
                        <a:pt x="22595" y="18212"/>
                      </a:cubicBezTo>
                      <a:cubicBezTo>
                        <a:pt x="21000" y="17419"/>
                        <a:pt x="19406" y="16825"/>
                        <a:pt x="17811" y="16825"/>
                      </a:cubicBezTo>
                      <a:cubicBezTo>
                        <a:pt x="18010" y="16825"/>
                        <a:pt x="18010" y="16627"/>
                        <a:pt x="18210" y="16627"/>
                      </a:cubicBezTo>
                      <a:cubicBezTo>
                        <a:pt x="24987" y="10486"/>
                        <a:pt x="29771" y="5534"/>
                        <a:pt x="24987" y="21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37" name="Freeform 3346">
                  <a:extLst>
                    <a:ext uri="{FF2B5EF4-FFF2-40B4-BE49-F238E27FC236}">
                      <a16:creationId xmlns:a16="http://schemas.microsoft.com/office/drawing/2014/main" id="{64691EE2-7BE3-927E-36A5-E94635B694EF}"/>
                    </a:ext>
                  </a:extLst>
                </p:cNvPr>
                <p:cNvSpPr/>
                <p:nvPr/>
              </p:nvSpPr>
              <p:spPr>
                <a:xfrm>
                  <a:off x="1403214" y="5438337"/>
                  <a:ext cx="22218" cy="19184"/>
                </a:xfrm>
                <a:custGeom>
                  <a:avLst/>
                  <a:gdLst>
                    <a:gd name="connsiteX0" fmla="*/ 5601 w 22218"/>
                    <a:gd name="connsiteY0" fmla="*/ 3156 h 19184"/>
                    <a:gd name="connsiteX1" fmla="*/ 817 w 22218"/>
                    <a:gd name="connsiteY1" fmla="*/ 14645 h 19184"/>
                    <a:gd name="connsiteX2" fmla="*/ 17361 w 22218"/>
                    <a:gd name="connsiteY2" fmla="*/ 15041 h 19184"/>
                    <a:gd name="connsiteX3" fmla="*/ 21347 w 22218"/>
                    <a:gd name="connsiteY3" fmla="*/ 4741 h 19184"/>
                    <a:gd name="connsiteX4" fmla="*/ 5601 w 22218"/>
                    <a:gd name="connsiteY4" fmla="*/ 3156 h 191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18" h="19184">
                      <a:moveTo>
                        <a:pt x="5601" y="3156"/>
                      </a:moveTo>
                      <a:cubicBezTo>
                        <a:pt x="-2173" y="7910"/>
                        <a:pt x="219" y="11674"/>
                        <a:pt x="817" y="14645"/>
                      </a:cubicBezTo>
                      <a:cubicBezTo>
                        <a:pt x="4604" y="17616"/>
                        <a:pt x="6597" y="22965"/>
                        <a:pt x="17361" y="15041"/>
                      </a:cubicBezTo>
                      <a:cubicBezTo>
                        <a:pt x="22743" y="10881"/>
                        <a:pt x="22942" y="7316"/>
                        <a:pt x="21347" y="4741"/>
                      </a:cubicBezTo>
                      <a:cubicBezTo>
                        <a:pt x="18756" y="779"/>
                        <a:pt x="15168" y="-2787"/>
                        <a:pt x="5601" y="31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38" name="Freeform 3347">
                  <a:extLst>
                    <a:ext uri="{FF2B5EF4-FFF2-40B4-BE49-F238E27FC236}">
                      <a16:creationId xmlns:a16="http://schemas.microsoft.com/office/drawing/2014/main" id="{60E19FBF-1B9A-2228-41F4-D98A2DD05E34}"/>
                    </a:ext>
                  </a:extLst>
                </p:cNvPr>
                <p:cNvSpPr/>
                <p:nvPr/>
              </p:nvSpPr>
              <p:spPr>
                <a:xfrm>
                  <a:off x="1060275" y="5286921"/>
                  <a:ext cx="24699" cy="17067"/>
                </a:xfrm>
                <a:custGeom>
                  <a:avLst/>
                  <a:gdLst>
                    <a:gd name="connsiteX0" fmla="*/ 317 w 24699"/>
                    <a:gd name="connsiteY0" fmla="*/ 14920 h 17067"/>
                    <a:gd name="connsiteX1" fmla="*/ 17658 w 24699"/>
                    <a:gd name="connsiteY1" fmla="*/ 13138 h 17067"/>
                    <a:gd name="connsiteX2" fmla="*/ 24236 w 24699"/>
                    <a:gd name="connsiteY2" fmla="*/ 2837 h 17067"/>
                    <a:gd name="connsiteX3" fmla="*/ 6894 w 24699"/>
                    <a:gd name="connsiteY3" fmla="*/ 4422 h 17067"/>
                    <a:gd name="connsiteX4" fmla="*/ 317 w 24699"/>
                    <a:gd name="connsiteY4" fmla="*/ 14920 h 17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699" h="17067">
                      <a:moveTo>
                        <a:pt x="317" y="14920"/>
                      </a:moveTo>
                      <a:cubicBezTo>
                        <a:pt x="3705" y="18288"/>
                        <a:pt x="9685" y="17693"/>
                        <a:pt x="17658" y="13138"/>
                      </a:cubicBezTo>
                      <a:cubicBezTo>
                        <a:pt x="23239" y="9770"/>
                        <a:pt x="25830" y="5808"/>
                        <a:pt x="24236" y="2837"/>
                      </a:cubicBezTo>
                      <a:cubicBezTo>
                        <a:pt x="21844" y="-2115"/>
                        <a:pt x="14668" y="64"/>
                        <a:pt x="6894" y="4422"/>
                      </a:cubicBezTo>
                      <a:cubicBezTo>
                        <a:pt x="1313" y="7393"/>
                        <a:pt x="-879" y="10959"/>
                        <a:pt x="317" y="1492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39" name="Freeform 3348">
                  <a:extLst>
                    <a:ext uri="{FF2B5EF4-FFF2-40B4-BE49-F238E27FC236}">
                      <a16:creationId xmlns:a16="http://schemas.microsoft.com/office/drawing/2014/main" id="{02444788-887F-E6AB-0C7B-0C44426101EA}"/>
                    </a:ext>
                  </a:extLst>
                </p:cNvPr>
                <p:cNvSpPr/>
                <p:nvPr/>
              </p:nvSpPr>
              <p:spPr>
                <a:xfrm>
                  <a:off x="709259" y="5108173"/>
                  <a:ext cx="26245" cy="21749"/>
                </a:xfrm>
                <a:custGeom>
                  <a:avLst/>
                  <a:gdLst>
                    <a:gd name="connsiteX0" fmla="*/ 17461 w 26245"/>
                    <a:gd name="connsiteY0" fmla="*/ 19548 h 21749"/>
                    <a:gd name="connsiteX1" fmla="*/ 25634 w 26245"/>
                    <a:gd name="connsiteY1" fmla="*/ 5484 h 21749"/>
                    <a:gd name="connsiteX2" fmla="*/ 13276 w 26245"/>
                    <a:gd name="connsiteY2" fmla="*/ 1324 h 21749"/>
                    <a:gd name="connsiteX3" fmla="*/ 319 w 26245"/>
                    <a:gd name="connsiteY3" fmla="*/ 15983 h 21749"/>
                    <a:gd name="connsiteX4" fmla="*/ 17461 w 26245"/>
                    <a:gd name="connsiteY4" fmla="*/ 19548 h 21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245" h="21749">
                      <a:moveTo>
                        <a:pt x="17461" y="19548"/>
                      </a:moveTo>
                      <a:cubicBezTo>
                        <a:pt x="27228" y="14992"/>
                        <a:pt x="26830" y="10238"/>
                        <a:pt x="25634" y="5484"/>
                      </a:cubicBezTo>
                      <a:cubicBezTo>
                        <a:pt x="24637" y="1126"/>
                        <a:pt x="21847" y="-1845"/>
                        <a:pt x="13276" y="1324"/>
                      </a:cubicBezTo>
                      <a:cubicBezTo>
                        <a:pt x="3110" y="5088"/>
                        <a:pt x="-1275" y="10634"/>
                        <a:pt x="319" y="15983"/>
                      </a:cubicBezTo>
                      <a:cubicBezTo>
                        <a:pt x="3708" y="20935"/>
                        <a:pt x="7694" y="24104"/>
                        <a:pt x="17461" y="1954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40" name="Freeform 3349">
                  <a:extLst>
                    <a:ext uri="{FF2B5EF4-FFF2-40B4-BE49-F238E27FC236}">
                      <a16:creationId xmlns:a16="http://schemas.microsoft.com/office/drawing/2014/main" id="{4913374C-65C0-4959-11FE-7A61E0C2BBA2}"/>
                    </a:ext>
                  </a:extLst>
                </p:cNvPr>
                <p:cNvSpPr/>
                <p:nvPr/>
              </p:nvSpPr>
              <p:spPr>
                <a:xfrm>
                  <a:off x="1383386" y="5682667"/>
                  <a:ext cx="27651" cy="32157"/>
                </a:xfrm>
                <a:custGeom>
                  <a:avLst/>
                  <a:gdLst>
                    <a:gd name="connsiteX0" fmla="*/ 26226 w 27651"/>
                    <a:gd name="connsiteY0" fmla="*/ 1484 h 32157"/>
                    <a:gd name="connsiteX1" fmla="*/ 12274 w 27651"/>
                    <a:gd name="connsiteY1" fmla="*/ 5446 h 32157"/>
                    <a:gd name="connsiteX2" fmla="*/ 6094 w 27651"/>
                    <a:gd name="connsiteY2" fmla="*/ 18916 h 32157"/>
                    <a:gd name="connsiteX3" fmla="*/ 513 w 27651"/>
                    <a:gd name="connsiteY3" fmla="*/ 30009 h 32157"/>
                    <a:gd name="connsiteX4" fmla="*/ 13868 w 27651"/>
                    <a:gd name="connsiteY4" fmla="*/ 27434 h 32157"/>
                    <a:gd name="connsiteX5" fmla="*/ 18453 w 27651"/>
                    <a:gd name="connsiteY5" fmla="*/ 19114 h 32157"/>
                    <a:gd name="connsiteX6" fmla="*/ 21642 w 27651"/>
                    <a:gd name="connsiteY6" fmla="*/ 16737 h 32157"/>
                    <a:gd name="connsiteX7" fmla="*/ 26226 w 27651"/>
                    <a:gd name="connsiteY7" fmla="*/ 1484 h 32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7651" h="32157">
                      <a:moveTo>
                        <a:pt x="26226" y="1484"/>
                      </a:moveTo>
                      <a:cubicBezTo>
                        <a:pt x="23635" y="-1685"/>
                        <a:pt x="17655" y="494"/>
                        <a:pt x="12274" y="5446"/>
                      </a:cubicBezTo>
                      <a:cubicBezTo>
                        <a:pt x="6692" y="10596"/>
                        <a:pt x="4300" y="15548"/>
                        <a:pt x="6094" y="18916"/>
                      </a:cubicBezTo>
                      <a:cubicBezTo>
                        <a:pt x="1111" y="22680"/>
                        <a:pt x="-1081" y="26839"/>
                        <a:pt x="513" y="30009"/>
                      </a:cubicBezTo>
                      <a:cubicBezTo>
                        <a:pt x="2108" y="33376"/>
                        <a:pt x="6493" y="32980"/>
                        <a:pt x="13868" y="27434"/>
                      </a:cubicBezTo>
                      <a:cubicBezTo>
                        <a:pt x="16459" y="25453"/>
                        <a:pt x="19051" y="22085"/>
                        <a:pt x="18453" y="19114"/>
                      </a:cubicBezTo>
                      <a:cubicBezTo>
                        <a:pt x="19449" y="18520"/>
                        <a:pt x="20446" y="17727"/>
                        <a:pt x="21642" y="16737"/>
                      </a:cubicBezTo>
                      <a:cubicBezTo>
                        <a:pt x="27821" y="10200"/>
                        <a:pt x="29017" y="4852"/>
                        <a:pt x="26226" y="14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41" name="Freeform 3350">
                  <a:extLst>
                    <a:ext uri="{FF2B5EF4-FFF2-40B4-BE49-F238E27FC236}">
                      <a16:creationId xmlns:a16="http://schemas.microsoft.com/office/drawing/2014/main" id="{ECF73054-EF3F-2E5C-FBE6-15BA22E05DCC}"/>
                    </a:ext>
                  </a:extLst>
                </p:cNvPr>
                <p:cNvSpPr/>
                <p:nvPr/>
              </p:nvSpPr>
              <p:spPr>
                <a:xfrm>
                  <a:off x="1477316" y="5538461"/>
                  <a:ext cx="21669" cy="23938"/>
                </a:xfrm>
                <a:custGeom>
                  <a:avLst/>
                  <a:gdLst>
                    <a:gd name="connsiteX0" fmla="*/ 14818 w 21669"/>
                    <a:gd name="connsiteY0" fmla="*/ 18716 h 23938"/>
                    <a:gd name="connsiteX1" fmla="*/ 20797 w 21669"/>
                    <a:gd name="connsiteY1" fmla="*/ 1482 h 23938"/>
                    <a:gd name="connsiteX2" fmla="*/ 9834 w 21669"/>
                    <a:gd name="connsiteY2" fmla="*/ 4454 h 23938"/>
                    <a:gd name="connsiteX3" fmla="*/ 665 w 21669"/>
                    <a:gd name="connsiteY3" fmla="*/ 22480 h 23938"/>
                    <a:gd name="connsiteX4" fmla="*/ 14818 w 21669"/>
                    <a:gd name="connsiteY4" fmla="*/ 18716 h 239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69" h="23938">
                      <a:moveTo>
                        <a:pt x="14818" y="18716"/>
                      </a:moveTo>
                      <a:cubicBezTo>
                        <a:pt x="21595" y="11387"/>
                        <a:pt x="22791" y="5642"/>
                        <a:pt x="20797" y="1482"/>
                      </a:cubicBezTo>
                      <a:cubicBezTo>
                        <a:pt x="19402" y="-1291"/>
                        <a:pt x="14419" y="-102"/>
                        <a:pt x="9834" y="4454"/>
                      </a:cubicBezTo>
                      <a:cubicBezTo>
                        <a:pt x="3456" y="10793"/>
                        <a:pt x="-1926" y="18122"/>
                        <a:pt x="665" y="22480"/>
                      </a:cubicBezTo>
                      <a:cubicBezTo>
                        <a:pt x="2659" y="25847"/>
                        <a:pt x="8838" y="22876"/>
                        <a:pt x="14818" y="187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42" name="Freeform 3351">
                  <a:extLst>
                    <a:ext uri="{FF2B5EF4-FFF2-40B4-BE49-F238E27FC236}">
                      <a16:creationId xmlns:a16="http://schemas.microsoft.com/office/drawing/2014/main" id="{F967F415-5185-A2E3-0137-C4D2EC5AA3C1}"/>
                    </a:ext>
                  </a:extLst>
                </p:cNvPr>
                <p:cNvSpPr/>
                <p:nvPr/>
              </p:nvSpPr>
              <p:spPr>
                <a:xfrm>
                  <a:off x="536335" y="4682542"/>
                  <a:ext cx="46272" cy="29646"/>
                </a:xfrm>
                <a:custGeom>
                  <a:avLst/>
                  <a:gdLst>
                    <a:gd name="connsiteX0" fmla="*/ 9397 w 46272"/>
                    <a:gd name="connsiteY0" fmla="*/ 15526 h 29646"/>
                    <a:gd name="connsiteX1" fmla="*/ 29 w 46272"/>
                    <a:gd name="connsiteY1" fmla="*/ 24044 h 29646"/>
                    <a:gd name="connsiteX2" fmla="*/ 15177 w 46272"/>
                    <a:gd name="connsiteY2" fmla="*/ 29194 h 29646"/>
                    <a:gd name="connsiteX3" fmla="*/ 20360 w 46272"/>
                    <a:gd name="connsiteY3" fmla="*/ 27213 h 29646"/>
                    <a:gd name="connsiteX4" fmla="*/ 20958 w 46272"/>
                    <a:gd name="connsiteY4" fmla="*/ 27609 h 29646"/>
                    <a:gd name="connsiteX5" fmla="*/ 37502 w 46272"/>
                    <a:gd name="connsiteY5" fmla="*/ 23449 h 29646"/>
                    <a:gd name="connsiteX6" fmla="*/ 40293 w 46272"/>
                    <a:gd name="connsiteY6" fmla="*/ 16516 h 29646"/>
                    <a:gd name="connsiteX7" fmla="*/ 46272 w 46272"/>
                    <a:gd name="connsiteY7" fmla="*/ 7800 h 29646"/>
                    <a:gd name="connsiteX8" fmla="*/ 32519 w 46272"/>
                    <a:gd name="connsiteY8" fmla="*/ 75 h 29646"/>
                    <a:gd name="connsiteX9" fmla="*/ 19363 w 46272"/>
                    <a:gd name="connsiteY9" fmla="*/ 9385 h 29646"/>
                    <a:gd name="connsiteX10" fmla="*/ 21157 w 46272"/>
                    <a:gd name="connsiteY10" fmla="*/ 14734 h 29646"/>
                    <a:gd name="connsiteX11" fmla="*/ 9397 w 46272"/>
                    <a:gd name="connsiteY11" fmla="*/ 15526 h 296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6272" h="29646">
                      <a:moveTo>
                        <a:pt x="9397" y="15526"/>
                      </a:moveTo>
                      <a:cubicBezTo>
                        <a:pt x="3417" y="17111"/>
                        <a:pt x="-370" y="20478"/>
                        <a:pt x="29" y="24044"/>
                      </a:cubicBezTo>
                      <a:cubicBezTo>
                        <a:pt x="627" y="29986"/>
                        <a:pt x="7802" y="30184"/>
                        <a:pt x="15177" y="29194"/>
                      </a:cubicBezTo>
                      <a:cubicBezTo>
                        <a:pt x="16971" y="28600"/>
                        <a:pt x="18765" y="28005"/>
                        <a:pt x="20360" y="27213"/>
                      </a:cubicBezTo>
                      <a:cubicBezTo>
                        <a:pt x="20559" y="27411"/>
                        <a:pt x="20759" y="27411"/>
                        <a:pt x="20958" y="27609"/>
                      </a:cubicBezTo>
                      <a:cubicBezTo>
                        <a:pt x="25542" y="29392"/>
                        <a:pt x="30127" y="32363"/>
                        <a:pt x="37502" y="23449"/>
                      </a:cubicBezTo>
                      <a:cubicBezTo>
                        <a:pt x="39097" y="20676"/>
                        <a:pt x="40093" y="18299"/>
                        <a:pt x="40293" y="16516"/>
                      </a:cubicBezTo>
                      <a:cubicBezTo>
                        <a:pt x="44080" y="14535"/>
                        <a:pt x="45475" y="11168"/>
                        <a:pt x="46272" y="7800"/>
                      </a:cubicBezTo>
                      <a:cubicBezTo>
                        <a:pt x="44877" y="2452"/>
                        <a:pt x="40293" y="-519"/>
                        <a:pt x="32519" y="75"/>
                      </a:cubicBezTo>
                      <a:cubicBezTo>
                        <a:pt x="24944" y="669"/>
                        <a:pt x="19164" y="3839"/>
                        <a:pt x="19363" y="9385"/>
                      </a:cubicBezTo>
                      <a:cubicBezTo>
                        <a:pt x="19363" y="11366"/>
                        <a:pt x="19961" y="13149"/>
                        <a:pt x="21157" y="14734"/>
                      </a:cubicBezTo>
                      <a:cubicBezTo>
                        <a:pt x="17769" y="13941"/>
                        <a:pt x="13782" y="14337"/>
                        <a:pt x="9397" y="155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43" name="Freeform 3352">
                  <a:extLst>
                    <a:ext uri="{FF2B5EF4-FFF2-40B4-BE49-F238E27FC236}">
                      <a16:creationId xmlns:a16="http://schemas.microsoft.com/office/drawing/2014/main" id="{6B51A663-2660-E0A0-1CA4-2835D00A1AA7}"/>
                    </a:ext>
                  </a:extLst>
                </p:cNvPr>
                <p:cNvSpPr/>
                <p:nvPr/>
              </p:nvSpPr>
              <p:spPr>
                <a:xfrm>
                  <a:off x="783573" y="4286035"/>
                  <a:ext cx="24871" cy="14735"/>
                </a:xfrm>
                <a:custGeom>
                  <a:avLst/>
                  <a:gdLst>
                    <a:gd name="connsiteX0" fmla="*/ 12513 w 24871"/>
                    <a:gd name="connsiteY0" fmla="*/ 14668 h 14735"/>
                    <a:gd name="connsiteX1" fmla="*/ 24871 w 24871"/>
                    <a:gd name="connsiteY1" fmla="*/ 7735 h 14735"/>
                    <a:gd name="connsiteX2" fmla="*/ 13709 w 24871"/>
                    <a:gd name="connsiteY2" fmla="*/ 9 h 14735"/>
                    <a:gd name="connsiteX3" fmla="*/ 155 w 24871"/>
                    <a:gd name="connsiteY3" fmla="*/ 7141 h 14735"/>
                    <a:gd name="connsiteX4" fmla="*/ 12513 w 24871"/>
                    <a:gd name="connsiteY4" fmla="*/ 14668 h 147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871" h="14735">
                      <a:moveTo>
                        <a:pt x="12513" y="14668"/>
                      </a:moveTo>
                      <a:cubicBezTo>
                        <a:pt x="20685" y="14074"/>
                        <a:pt x="22678" y="10112"/>
                        <a:pt x="24871" y="7735"/>
                      </a:cubicBezTo>
                      <a:cubicBezTo>
                        <a:pt x="24472" y="2783"/>
                        <a:pt x="21084" y="-189"/>
                        <a:pt x="13709" y="9"/>
                      </a:cubicBezTo>
                      <a:cubicBezTo>
                        <a:pt x="6134" y="207"/>
                        <a:pt x="952" y="3179"/>
                        <a:pt x="155" y="7141"/>
                      </a:cubicBezTo>
                      <a:cubicBezTo>
                        <a:pt x="-842" y="11895"/>
                        <a:pt x="2945" y="15262"/>
                        <a:pt x="12513" y="1466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44" name="Freeform 3353">
                  <a:extLst>
                    <a:ext uri="{FF2B5EF4-FFF2-40B4-BE49-F238E27FC236}">
                      <a16:creationId xmlns:a16="http://schemas.microsoft.com/office/drawing/2014/main" id="{28AAED5E-F216-77D1-9015-ED3AAABC68D2}"/>
                    </a:ext>
                  </a:extLst>
                </p:cNvPr>
                <p:cNvSpPr/>
                <p:nvPr/>
              </p:nvSpPr>
              <p:spPr>
                <a:xfrm>
                  <a:off x="1231144" y="5969181"/>
                  <a:ext cx="22372" cy="22421"/>
                </a:xfrm>
                <a:custGeom>
                  <a:avLst/>
                  <a:gdLst>
                    <a:gd name="connsiteX0" fmla="*/ 7645 w 22372"/>
                    <a:gd name="connsiteY0" fmla="*/ 4179 h 22421"/>
                    <a:gd name="connsiteX1" fmla="*/ 1466 w 22372"/>
                    <a:gd name="connsiteY1" fmla="*/ 20620 h 22421"/>
                    <a:gd name="connsiteX2" fmla="*/ 16017 w 22372"/>
                    <a:gd name="connsiteY2" fmla="*/ 16857 h 22421"/>
                    <a:gd name="connsiteX3" fmla="*/ 21399 w 22372"/>
                    <a:gd name="connsiteY3" fmla="*/ 2000 h 22421"/>
                    <a:gd name="connsiteX4" fmla="*/ 7645 w 22372"/>
                    <a:gd name="connsiteY4" fmla="*/ 4179 h 224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372" h="22421">
                      <a:moveTo>
                        <a:pt x="7645" y="4179"/>
                      </a:moveTo>
                      <a:cubicBezTo>
                        <a:pt x="270" y="9923"/>
                        <a:pt x="-1723" y="16262"/>
                        <a:pt x="1466" y="20620"/>
                      </a:cubicBezTo>
                      <a:cubicBezTo>
                        <a:pt x="4456" y="24582"/>
                        <a:pt x="10436" y="21413"/>
                        <a:pt x="16017" y="16857"/>
                      </a:cubicBezTo>
                      <a:cubicBezTo>
                        <a:pt x="22196" y="11706"/>
                        <a:pt x="23591" y="6754"/>
                        <a:pt x="21399" y="2000"/>
                      </a:cubicBezTo>
                      <a:cubicBezTo>
                        <a:pt x="18608" y="-1368"/>
                        <a:pt x="13426" y="-377"/>
                        <a:pt x="7645" y="41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45" name="Freeform 3354">
                  <a:extLst>
                    <a:ext uri="{FF2B5EF4-FFF2-40B4-BE49-F238E27FC236}">
                      <a16:creationId xmlns:a16="http://schemas.microsoft.com/office/drawing/2014/main" id="{668A0BE1-42A8-D3E7-026D-8DEC6C5D0E28}"/>
                    </a:ext>
                  </a:extLst>
                </p:cNvPr>
                <p:cNvSpPr/>
                <p:nvPr/>
              </p:nvSpPr>
              <p:spPr>
                <a:xfrm>
                  <a:off x="780881" y="4399587"/>
                  <a:ext cx="22072" cy="18185"/>
                </a:xfrm>
                <a:custGeom>
                  <a:avLst/>
                  <a:gdLst>
                    <a:gd name="connsiteX0" fmla="*/ 9823 w 22072"/>
                    <a:gd name="connsiteY0" fmla="*/ 160 h 18185"/>
                    <a:gd name="connsiteX1" fmla="*/ 56 w 22072"/>
                    <a:gd name="connsiteY1" fmla="*/ 9074 h 18185"/>
                    <a:gd name="connsiteX2" fmla="*/ 9623 w 22072"/>
                    <a:gd name="connsiteY2" fmla="*/ 18186 h 18185"/>
                    <a:gd name="connsiteX3" fmla="*/ 21782 w 22072"/>
                    <a:gd name="connsiteY3" fmla="*/ 7489 h 18185"/>
                    <a:gd name="connsiteX4" fmla="*/ 9823 w 22072"/>
                    <a:gd name="connsiteY4" fmla="*/ 160 h 181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072" h="18185">
                      <a:moveTo>
                        <a:pt x="9823" y="160"/>
                      </a:moveTo>
                      <a:cubicBezTo>
                        <a:pt x="853" y="1150"/>
                        <a:pt x="255" y="5508"/>
                        <a:pt x="56" y="9074"/>
                      </a:cubicBezTo>
                      <a:cubicBezTo>
                        <a:pt x="-144" y="13233"/>
                        <a:pt x="-343" y="17789"/>
                        <a:pt x="9623" y="18186"/>
                      </a:cubicBezTo>
                      <a:cubicBezTo>
                        <a:pt x="19590" y="16007"/>
                        <a:pt x="20786" y="11451"/>
                        <a:pt x="21782" y="7489"/>
                      </a:cubicBezTo>
                      <a:cubicBezTo>
                        <a:pt x="23178" y="2933"/>
                        <a:pt x="19590" y="-831"/>
                        <a:pt x="9823" y="1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46" name="Freeform 3355">
                  <a:extLst>
                    <a:ext uri="{FF2B5EF4-FFF2-40B4-BE49-F238E27FC236}">
                      <a16:creationId xmlns:a16="http://schemas.microsoft.com/office/drawing/2014/main" id="{F295E2C7-7F68-DA65-D85F-635542CBA0A7}"/>
                    </a:ext>
                  </a:extLst>
                </p:cNvPr>
                <p:cNvSpPr/>
                <p:nvPr/>
              </p:nvSpPr>
              <p:spPr>
                <a:xfrm>
                  <a:off x="926215" y="5603523"/>
                  <a:ext cx="38184" cy="39341"/>
                </a:xfrm>
                <a:custGeom>
                  <a:avLst/>
                  <a:gdLst>
                    <a:gd name="connsiteX0" fmla="*/ 24747 w 38184"/>
                    <a:gd name="connsiteY0" fmla="*/ 23381 h 39341"/>
                    <a:gd name="connsiteX1" fmla="*/ 35910 w 38184"/>
                    <a:gd name="connsiteY1" fmla="*/ 17042 h 39341"/>
                    <a:gd name="connsiteX2" fmla="*/ 34514 w 38184"/>
                    <a:gd name="connsiteY2" fmla="*/ 798 h 39341"/>
                    <a:gd name="connsiteX3" fmla="*/ 20362 w 38184"/>
                    <a:gd name="connsiteY3" fmla="*/ 10505 h 39341"/>
                    <a:gd name="connsiteX4" fmla="*/ 18967 w 38184"/>
                    <a:gd name="connsiteY4" fmla="*/ 17438 h 39341"/>
                    <a:gd name="connsiteX5" fmla="*/ 8403 w 38184"/>
                    <a:gd name="connsiteY5" fmla="*/ 22192 h 39341"/>
                    <a:gd name="connsiteX6" fmla="*/ 1625 w 38184"/>
                    <a:gd name="connsiteY6" fmla="*/ 37841 h 39341"/>
                    <a:gd name="connsiteX7" fmla="*/ 14980 w 38184"/>
                    <a:gd name="connsiteY7" fmla="*/ 35464 h 39341"/>
                    <a:gd name="connsiteX8" fmla="*/ 24747 w 38184"/>
                    <a:gd name="connsiteY8" fmla="*/ 23381 h 39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184" h="39341">
                      <a:moveTo>
                        <a:pt x="24747" y="23381"/>
                      </a:moveTo>
                      <a:cubicBezTo>
                        <a:pt x="28933" y="24173"/>
                        <a:pt x="32920" y="21003"/>
                        <a:pt x="35910" y="17042"/>
                      </a:cubicBezTo>
                      <a:cubicBezTo>
                        <a:pt x="39497" y="7732"/>
                        <a:pt x="38700" y="2779"/>
                        <a:pt x="34514" y="798"/>
                      </a:cubicBezTo>
                      <a:cubicBezTo>
                        <a:pt x="29332" y="-1777"/>
                        <a:pt x="23950" y="1987"/>
                        <a:pt x="20362" y="10505"/>
                      </a:cubicBezTo>
                      <a:cubicBezTo>
                        <a:pt x="19166" y="13278"/>
                        <a:pt x="18768" y="15655"/>
                        <a:pt x="18967" y="17438"/>
                      </a:cubicBezTo>
                      <a:cubicBezTo>
                        <a:pt x="15778" y="17834"/>
                        <a:pt x="11990" y="19815"/>
                        <a:pt x="8403" y="22192"/>
                      </a:cubicBezTo>
                      <a:cubicBezTo>
                        <a:pt x="430" y="27540"/>
                        <a:pt x="-1962" y="33483"/>
                        <a:pt x="1625" y="37841"/>
                      </a:cubicBezTo>
                      <a:cubicBezTo>
                        <a:pt x="4017" y="40812"/>
                        <a:pt x="9798" y="39030"/>
                        <a:pt x="14980" y="35464"/>
                      </a:cubicBezTo>
                      <a:cubicBezTo>
                        <a:pt x="20761" y="31502"/>
                        <a:pt x="24349" y="27342"/>
                        <a:pt x="24747" y="233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47" name="Freeform 3356">
                  <a:extLst>
                    <a:ext uri="{FF2B5EF4-FFF2-40B4-BE49-F238E27FC236}">
                      <a16:creationId xmlns:a16="http://schemas.microsoft.com/office/drawing/2014/main" id="{611031F3-F7F4-704F-C934-DB1CD176A9BF}"/>
                    </a:ext>
                  </a:extLst>
                </p:cNvPr>
                <p:cNvSpPr/>
                <p:nvPr/>
              </p:nvSpPr>
              <p:spPr>
                <a:xfrm>
                  <a:off x="841019" y="4694911"/>
                  <a:ext cx="35399" cy="35258"/>
                </a:xfrm>
                <a:custGeom>
                  <a:avLst/>
                  <a:gdLst>
                    <a:gd name="connsiteX0" fmla="*/ 314 w 35399"/>
                    <a:gd name="connsiteY0" fmla="*/ 29502 h 35258"/>
                    <a:gd name="connsiteX1" fmla="*/ 14865 w 35399"/>
                    <a:gd name="connsiteY1" fmla="*/ 34652 h 35258"/>
                    <a:gd name="connsiteX2" fmla="*/ 23635 w 35399"/>
                    <a:gd name="connsiteY2" fmla="*/ 24946 h 35258"/>
                    <a:gd name="connsiteX3" fmla="*/ 23436 w 35399"/>
                    <a:gd name="connsiteY3" fmla="*/ 24550 h 35258"/>
                    <a:gd name="connsiteX4" fmla="*/ 30013 w 35399"/>
                    <a:gd name="connsiteY4" fmla="*/ 17617 h 35258"/>
                    <a:gd name="connsiteX5" fmla="*/ 34399 w 35399"/>
                    <a:gd name="connsiteY5" fmla="*/ 1770 h 35258"/>
                    <a:gd name="connsiteX6" fmla="*/ 22439 w 35399"/>
                    <a:gd name="connsiteY6" fmla="*/ 6326 h 35258"/>
                    <a:gd name="connsiteX7" fmla="*/ 16659 w 35399"/>
                    <a:gd name="connsiteY7" fmla="*/ 19598 h 35258"/>
                    <a:gd name="connsiteX8" fmla="*/ 7888 w 35399"/>
                    <a:gd name="connsiteY8" fmla="*/ 20588 h 35258"/>
                    <a:gd name="connsiteX9" fmla="*/ 314 w 35399"/>
                    <a:gd name="connsiteY9" fmla="*/ 29502 h 35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5399" h="35258">
                      <a:moveTo>
                        <a:pt x="314" y="29502"/>
                      </a:moveTo>
                      <a:cubicBezTo>
                        <a:pt x="2905" y="32672"/>
                        <a:pt x="5297" y="36831"/>
                        <a:pt x="14865" y="34652"/>
                      </a:cubicBezTo>
                      <a:cubicBezTo>
                        <a:pt x="23037" y="32672"/>
                        <a:pt x="25230" y="28314"/>
                        <a:pt x="23635" y="24946"/>
                      </a:cubicBezTo>
                      <a:cubicBezTo>
                        <a:pt x="23635" y="24748"/>
                        <a:pt x="23436" y="24748"/>
                        <a:pt x="23436" y="24550"/>
                      </a:cubicBezTo>
                      <a:cubicBezTo>
                        <a:pt x="25628" y="23163"/>
                        <a:pt x="27821" y="20786"/>
                        <a:pt x="30013" y="17617"/>
                      </a:cubicBezTo>
                      <a:cubicBezTo>
                        <a:pt x="34199" y="11674"/>
                        <a:pt x="36990" y="5534"/>
                        <a:pt x="34399" y="1770"/>
                      </a:cubicBezTo>
                      <a:cubicBezTo>
                        <a:pt x="31807" y="-1994"/>
                        <a:pt x="26824" y="581"/>
                        <a:pt x="22439" y="6326"/>
                      </a:cubicBezTo>
                      <a:cubicBezTo>
                        <a:pt x="18851" y="11080"/>
                        <a:pt x="16858" y="15636"/>
                        <a:pt x="16659" y="19598"/>
                      </a:cubicBezTo>
                      <a:cubicBezTo>
                        <a:pt x="14466" y="19202"/>
                        <a:pt x="11476" y="19598"/>
                        <a:pt x="7888" y="20588"/>
                      </a:cubicBezTo>
                      <a:cubicBezTo>
                        <a:pt x="2307" y="22371"/>
                        <a:pt x="-1082" y="25738"/>
                        <a:pt x="314" y="295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48" name="Freeform 3357">
                  <a:extLst>
                    <a:ext uri="{FF2B5EF4-FFF2-40B4-BE49-F238E27FC236}">
                      <a16:creationId xmlns:a16="http://schemas.microsoft.com/office/drawing/2014/main" id="{A625F567-4B6B-0AC0-7B7E-6DCA7C1D3E16}"/>
                    </a:ext>
                  </a:extLst>
                </p:cNvPr>
                <p:cNvSpPr/>
                <p:nvPr/>
              </p:nvSpPr>
              <p:spPr>
                <a:xfrm>
                  <a:off x="1903398" y="6159417"/>
                  <a:ext cx="20537" cy="18649"/>
                </a:xfrm>
                <a:custGeom>
                  <a:avLst/>
                  <a:gdLst>
                    <a:gd name="connsiteX0" fmla="*/ 16889 w 20537"/>
                    <a:gd name="connsiteY0" fmla="*/ 542 h 18649"/>
                    <a:gd name="connsiteX1" fmla="*/ 1939 w 20537"/>
                    <a:gd name="connsiteY1" fmla="*/ 8664 h 18649"/>
                    <a:gd name="connsiteX2" fmla="*/ 3733 w 20537"/>
                    <a:gd name="connsiteY2" fmla="*/ 18370 h 18649"/>
                    <a:gd name="connsiteX3" fmla="*/ 18882 w 20537"/>
                    <a:gd name="connsiteY3" fmla="*/ 10447 h 18649"/>
                    <a:gd name="connsiteX4" fmla="*/ 16889 w 20537"/>
                    <a:gd name="connsiteY4" fmla="*/ 542 h 186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37" h="18649">
                      <a:moveTo>
                        <a:pt x="16889" y="542"/>
                      </a:moveTo>
                      <a:cubicBezTo>
                        <a:pt x="12503" y="-844"/>
                        <a:pt x="7122" y="-52"/>
                        <a:pt x="1939" y="8664"/>
                      </a:cubicBezTo>
                      <a:cubicBezTo>
                        <a:pt x="-1848" y="15003"/>
                        <a:pt x="544" y="17776"/>
                        <a:pt x="3733" y="18370"/>
                      </a:cubicBezTo>
                      <a:cubicBezTo>
                        <a:pt x="8318" y="19163"/>
                        <a:pt x="13301" y="18767"/>
                        <a:pt x="18882" y="10447"/>
                      </a:cubicBezTo>
                      <a:cubicBezTo>
                        <a:pt x="22270" y="3712"/>
                        <a:pt x="19878" y="1335"/>
                        <a:pt x="16889" y="54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49" name="Freeform 3358">
                  <a:extLst>
                    <a:ext uri="{FF2B5EF4-FFF2-40B4-BE49-F238E27FC236}">
                      <a16:creationId xmlns:a16="http://schemas.microsoft.com/office/drawing/2014/main" id="{030AB36D-438B-D004-8D9D-187E93CDCE41}"/>
                    </a:ext>
                  </a:extLst>
                </p:cNvPr>
                <p:cNvSpPr/>
                <p:nvPr/>
              </p:nvSpPr>
              <p:spPr>
                <a:xfrm>
                  <a:off x="1512529" y="5574012"/>
                  <a:ext cx="20581" cy="20841"/>
                </a:xfrm>
                <a:custGeom>
                  <a:avLst/>
                  <a:gdLst>
                    <a:gd name="connsiteX0" fmla="*/ 9104 w 20581"/>
                    <a:gd name="connsiteY0" fmla="*/ 3172 h 20841"/>
                    <a:gd name="connsiteX1" fmla="*/ 334 w 20581"/>
                    <a:gd name="connsiteY1" fmla="*/ 19217 h 20841"/>
                    <a:gd name="connsiteX2" fmla="*/ 11496 w 20581"/>
                    <a:gd name="connsiteY2" fmla="*/ 17830 h 20841"/>
                    <a:gd name="connsiteX3" fmla="*/ 19668 w 20581"/>
                    <a:gd name="connsiteY3" fmla="*/ 2181 h 20841"/>
                    <a:gd name="connsiteX4" fmla="*/ 9104 w 20581"/>
                    <a:gd name="connsiteY4" fmla="*/ 3172 h 20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81" h="20841">
                      <a:moveTo>
                        <a:pt x="9104" y="3172"/>
                      </a:moveTo>
                      <a:cubicBezTo>
                        <a:pt x="1928" y="8916"/>
                        <a:pt x="-1062" y="14463"/>
                        <a:pt x="334" y="19217"/>
                      </a:cubicBezTo>
                      <a:cubicBezTo>
                        <a:pt x="2726" y="21396"/>
                        <a:pt x="6114" y="21792"/>
                        <a:pt x="11496" y="17830"/>
                      </a:cubicBezTo>
                      <a:cubicBezTo>
                        <a:pt x="19270" y="11887"/>
                        <a:pt x="22260" y="6341"/>
                        <a:pt x="19668" y="2181"/>
                      </a:cubicBezTo>
                      <a:cubicBezTo>
                        <a:pt x="18273" y="-592"/>
                        <a:pt x="14486" y="-1186"/>
                        <a:pt x="9104" y="31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50" name="Freeform 3359">
                  <a:extLst>
                    <a:ext uri="{FF2B5EF4-FFF2-40B4-BE49-F238E27FC236}">
                      <a16:creationId xmlns:a16="http://schemas.microsoft.com/office/drawing/2014/main" id="{9D423EE9-4551-5607-6655-7EC10F344DC8}"/>
                    </a:ext>
                  </a:extLst>
                </p:cNvPr>
                <p:cNvSpPr/>
                <p:nvPr/>
              </p:nvSpPr>
              <p:spPr>
                <a:xfrm>
                  <a:off x="689032" y="4357356"/>
                  <a:ext cx="27926" cy="13893"/>
                </a:xfrm>
                <a:custGeom>
                  <a:avLst/>
                  <a:gdLst>
                    <a:gd name="connsiteX0" fmla="*/ 13968 w 27926"/>
                    <a:gd name="connsiteY0" fmla="*/ 13866 h 13893"/>
                    <a:gd name="connsiteX1" fmla="*/ 27921 w 27926"/>
                    <a:gd name="connsiteY1" fmla="*/ 6339 h 13893"/>
                    <a:gd name="connsiteX2" fmla="*/ 15762 w 27926"/>
                    <a:gd name="connsiteY2" fmla="*/ 0 h 13893"/>
                    <a:gd name="connsiteX3" fmla="*/ 15 w 27926"/>
                    <a:gd name="connsiteY3" fmla="*/ 8716 h 13893"/>
                    <a:gd name="connsiteX4" fmla="*/ 13968 w 27926"/>
                    <a:gd name="connsiteY4" fmla="*/ 13866 h 13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926" h="13893">
                      <a:moveTo>
                        <a:pt x="13968" y="13866"/>
                      </a:moveTo>
                      <a:cubicBezTo>
                        <a:pt x="21941" y="13668"/>
                        <a:pt x="26526" y="10895"/>
                        <a:pt x="27921" y="6339"/>
                      </a:cubicBezTo>
                      <a:cubicBezTo>
                        <a:pt x="28120" y="1981"/>
                        <a:pt x="22739" y="0"/>
                        <a:pt x="15762" y="0"/>
                      </a:cubicBezTo>
                      <a:cubicBezTo>
                        <a:pt x="6195" y="0"/>
                        <a:pt x="613" y="3962"/>
                        <a:pt x="15" y="8716"/>
                      </a:cubicBezTo>
                      <a:cubicBezTo>
                        <a:pt x="-383" y="13272"/>
                        <a:pt x="6992" y="14064"/>
                        <a:pt x="13968" y="138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51" name="Freeform 3360">
                  <a:extLst>
                    <a:ext uri="{FF2B5EF4-FFF2-40B4-BE49-F238E27FC236}">
                      <a16:creationId xmlns:a16="http://schemas.microsoft.com/office/drawing/2014/main" id="{BCF9CD9F-F7B2-B246-2E4B-FEEA7B54F61A}"/>
                    </a:ext>
                  </a:extLst>
                </p:cNvPr>
                <p:cNvSpPr/>
                <p:nvPr/>
              </p:nvSpPr>
              <p:spPr>
                <a:xfrm>
                  <a:off x="919448" y="5669192"/>
                  <a:ext cx="23293" cy="23653"/>
                </a:xfrm>
                <a:custGeom>
                  <a:avLst/>
                  <a:gdLst>
                    <a:gd name="connsiteX0" fmla="*/ 16366 w 23293"/>
                    <a:gd name="connsiteY0" fmla="*/ 21100 h 23653"/>
                    <a:gd name="connsiteX1" fmla="*/ 22545 w 23293"/>
                    <a:gd name="connsiteY1" fmla="*/ 5055 h 23653"/>
                    <a:gd name="connsiteX2" fmla="*/ 22345 w 23293"/>
                    <a:gd name="connsiteY2" fmla="*/ 4659 h 23653"/>
                    <a:gd name="connsiteX3" fmla="*/ 20153 w 23293"/>
                    <a:gd name="connsiteY3" fmla="*/ 499 h 23653"/>
                    <a:gd name="connsiteX4" fmla="*/ 12379 w 23293"/>
                    <a:gd name="connsiteY4" fmla="*/ 2480 h 23653"/>
                    <a:gd name="connsiteX5" fmla="*/ 7994 w 23293"/>
                    <a:gd name="connsiteY5" fmla="*/ 4659 h 23653"/>
                    <a:gd name="connsiteX6" fmla="*/ 818 w 23293"/>
                    <a:gd name="connsiteY6" fmla="*/ 18525 h 23653"/>
                    <a:gd name="connsiteX7" fmla="*/ 16366 w 23293"/>
                    <a:gd name="connsiteY7" fmla="*/ 21100 h 23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293" h="23653">
                      <a:moveTo>
                        <a:pt x="16366" y="21100"/>
                      </a:moveTo>
                      <a:cubicBezTo>
                        <a:pt x="24937" y="15950"/>
                        <a:pt x="23541" y="10007"/>
                        <a:pt x="22545" y="5055"/>
                      </a:cubicBezTo>
                      <a:cubicBezTo>
                        <a:pt x="22545" y="4857"/>
                        <a:pt x="22345" y="4857"/>
                        <a:pt x="22345" y="4659"/>
                      </a:cubicBezTo>
                      <a:cubicBezTo>
                        <a:pt x="22146" y="2876"/>
                        <a:pt x="21149" y="1490"/>
                        <a:pt x="20153" y="499"/>
                      </a:cubicBezTo>
                      <a:cubicBezTo>
                        <a:pt x="17761" y="-491"/>
                        <a:pt x="15170" y="-95"/>
                        <a:pt x="12379" y="2480"/>
                      </a:cubicBezTo>
                      <a:cubicBezTo>
                        <a:pt x="10984" y="2876"/>
                        <a:pt x="9589" y="3669"/>
                        <a:pt x="7994" y="4659"/>
                      </a:cubicBezTo>
                      <a:cubicBezTo>
                        <a:pt x="1416" y="8819"/>
                        <a:pt x="-1574" y="14563"/>
                        <a:pt x="818" y="18525"/>
                      </a:cubicBezTo>
                      <a:cubicBezTo>
                        <a:pt x="3210" y="22685"/>
                        <a:pt x="8193" y="26251"/>
                        <a:pt x="16366" y="211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52" name="Freeform 3361">
                  <a:extLst>
                    <a:ext uri="{FF2B5EF4-FFF2-40B4-BE49-F238E27FC236}">
                      <a16:creationId xmlns:a16="http://schemas.microsoft.com/office/drawing/2014/main" id="{DAEA12FF-0F0D-1963-8A7E-8F186973C842}"/>
                    </a:ext>
                  </a:extLst>
                </p:cNvPr>
                <p:cNvSpPr/>
                <p:nvPr/>
              </p:nvSpPr>
              <p:spPr>
                <a:xfrm>
                  <a:off x="1281577" y="5744742"/>
                  <a:ext cx="24475" cy="33810"/>
                </a:xfrm>
                <a:custGeom>
                  <a:avLst/>
                  <a:gdLst>
                    <a:gd name="connsiteX0" fmla="*/ 21794 w 24475"/>
                    <a:gd name="connsiteY0" fmla="*/ 15872 h 33810"/>
                    <a:gd name="connsiteX1" fmla="*/ 21196 w 24475"/>
                    <a:gd name="connsiteY1" fmla="*/ 15476 h 33810"/>
                    <a:gd name="connsiteX2" fmla="*/ 23787 w 24475"/>
                    <a:gd name="connsiteY2" fmla="*/ 11118 h 33810"/>
                    <a:gd name="connsiteX3" fmla="*/ 20398 w 24475"/>
                    <a:gd name="connsiteY3" fmla="*/ 25 h 33810"/>
                    <a:gd name="connsiteX4" fmla="*/ 8838 w 24475"/>
                    <a:gd name="connsiteY4" fmla="*/ 11118 h 33810"/>
                    <a:gd name="connsiteX5" fmla="*/ 7642 w 24475"/>
                    <a:gd name="connsiteY5" fmla="*/ 17853 h 33810"/>
                    <a:gd name="connsiteX6" fmla="*/ 6246 w 24475"/>
                    <a:gd name="connsiteY6" fmla="*/ 18843 h 33810"/>
                    <a:gd name="connsiteX7" fmla="*/ 1462 w 24475"/>
                    <a:gd name="connsiteY7" fmla="*/ 32511 h 33810"/>
                    <a:gd name="connsiteX8" fmla="*/ 13821 w 24475"/>
                    <a:gd name="connsiteY8" fmla="*/ 29540 h 33810"/>
                    <a:gd name="connsiteX9" fmla="*/ 21794 w 24475"/>
                    <a:gd name="connsiteY9" fmla="*/ 15872 h 33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4475" h="33810">
                      <a:moveTo>
                        <a:pt x="21794" y="15872"/>
                      </a:moveTo>
                      <a:cubicBezTo>
                        <a:pt x="21594" y="15674"/>
                        <a:pt x="21395" y="15476"/>
                        <a:pt x="21196" y="15476"/>
                      </a:cubicBezTo>
                      <a:cubicBezTo>
                        <a:pt x="22192" y="14287"/>
                        <a:pt x="22990" y="12901"/>
                        <a:pt x="23787" y="11118"/>
                      </a:cubicBezTo>
                      <a:cubicBezTo>
                        <a:pt x="25382" y="4383"/>
                        <a:pt x="24186" y="223"/>
                        <a:pt x="20398" y="25"/>
                      </a:cubicBezTo>
                      <a:cubicBezTo>
                        <a:pt x="15615" y="-371"/>
                        <a:pt x="11429" y="3987"/>
                        <a:pt x="8838" y="11118"/>
                      </a:cubicBezTo>
                      <a:cubicBezTo>
                        <a:pt x="7841" y="13693"/>
                        <a:pt x="7442" y="16070"/>
                        <a:pt x="7642" y="17853"/>
                      </a:cubicBezTo>
                      <a:cubicBezTo>
                        <a:pt x="7243" y="18249"/>
                        <a:pt x="6844" y="18447"/>
                        <a:pt x="6246" y="18843"/>
                      </a:cubicBezTo>
                      <a:cubicBezTo>
                        <a:pt x="67" y="23796"/>
                        <a:pt x="-1527" y="29342"/>
                        <a:pt x="1462" y="32511"/>
                      </a:cubicBezTo>
                      <a:cubicBezTo>
                        <a:pt x="4054" y="35285"/>
                        <a:pt x="9037" y="33304"/>
                        <a:pt x="13821" y="29540"/>
                      </a:cubicBezTo>
                      <a:cubicBezTo>
                        <a:pt x="20000" y="24786"/>
                        <a:pt x="22790" y="20032"/>
                        <a:pt x="21794" y="158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53" name="Freeform 3362">
                  <a:extLst>
                    <a:ext uri="{FF2B5EF4-FFF2-40B4-BE49-F238E27FC236}">
                      <a16:creationId xmlns:a16="http://schemas.microsoft.com/office/drawing/2014/main" id="{E0505A92-5D6B-78DD-FEA0-7EF54C4C7887}"/>
                    </a:ext>
                  </a:extLst>
                </p:cNvPr>
                <p:cNvSpPr/>
                <p:nvPr/>
              </p:nvSpPr>
              <p:spPr>
                <a:xfrm>
                  <a:off x="1343436" y="4783930"/>
                  <a:ext cx="27108" cy="13592"/>
                </a:xfrm>
                <a:custGeom>
                  <a:avLst/>
                  <a:gdLst>
                    <a:gd name="connsiteX0" fmla="*/ 0 w 27108"/>
                    <a:gd name="connsiteY0" fmla="*/ 10607 h 13592"/>
                    <a:gd name="connsiteX1" fmla="*/ 16544 w 27108"/>
                    <a:gd name="connsiteY1" fmla="*/ 11003 h 13592"/>
                    <a:gd name="connsiteX2" fmla="*/ 27108 w 27108"/>
                    <a:gd name="connsiteY2" fmla="*/ 2881 h 13592"/>
                    <a:gd name="connsiteX3" fmla="*/ 13753 w 27108"/>
                    <a:gd name="connsiteY3" fmla="*/ 1296 h 13592"/>
                    <a:gd name="connsiteX4" fmla="*/ 0 w 27108"/>
                    <a:gd name="connsiteY4" fmla="*/ 10607 h 135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08" h="13592">
                      <a:moveTo>
                        <a:pt x="0" y="10607"/>
                      </a:moveTo>
                      <a:cubicBezTo>
                        <a:pt x="0" y="15559"/>
                        <a:pt x="8571" y="13380"/>
                        <a:pt x="16544" y="11003"/>
                      </a:cubicBezTo>
                      <a:cubicBezTo>
                        <a:pt x="22922" y="9022"/>
                        <a:pt x="26112" y="6050"/>
                        <a:pt x="27108" y="2881"/>
                      </a:cubicBezTo>
                      <a:cubicBezTo>
                        <a:pt x="25713" y="-288"/>
                        <a:pt x="21129" y="-883"/>
                        <a:pt x="13753" y="1296"/>
                      </a:cubicBezTo>
                      <a:cubicBezTo>
                        <a:pt x="6179" y="3079"/>
                        <a:pt x="0" y="7041"/>
                        <a:pt x="0" y="106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54" name="Freeform 3363">
                  <a:extLst>
                    <a:ext uri="{FF2B5EF4-FFF2-40B4-BE49-F238E27FC236}">
                      <a16:creationId xmlns:a16="http://schemas.microsoft.com/office/drawing/2014/main" id="{CB4F3FDE-1043-642A-03AC-AF23D6B6486C}"/>
                    </a:ext>
                  </a:extLst>
                </p:cNvPr>
                <p:cNvSpPr/>
                <p:nvPr/>
              </p:nvSpPr>
              <p:spPr>
                <a:xfrm>
                  <a:off x="652197" y="4494327"/>
                  <a:ext cx="27894" cy="31113"/>
                </a:xfrm>
                <a:custGeom>
                  <a:avLst/>
                  <a:gdLst>
                    <a:gd name="connsiteX0" fmla="*/ 13928 w 27894"/>
                    <a:gd name="connsiteY0" fmla="*/ 700 h 31113"/>
                    <a:gd name="connsiteX1" fmla="*/ 175 w 27894"/>
                    <a:gd name="connsiteY1" fmla="*/ 11001 h 31113"/>
                    <a:gd name="connsiteX2" fmla="*/ 2766 w 27894"/>
                    <a:gd name="connsiteY2" fmla="*/ 14368 h 31113"/>
                    <a:gd name="connsiteX3" fmla="*/ 374 w 27894"/>
                    <a:gd name="connsiteY3" fmla="*/ 20311 h 31113"/>
                    <a:gd name="connsiteX4" fmla="*/ 18313 w 27894"/>
                    <a:gd name="connsiteY4" fmla="*/ 31008 h 31113"/>
                    <a:gd name="connsiteX5" fmla="*/ 27283 w 27894"/>
                    <a:gd name="connsiteY5" fmla="*/ 20707 h 31113"/>
                    <a:gd name="connsiteX6" fmla="*/ 22300 w 27894"/>
                    <a:gd name="connsiteY6" fmla="*/ 12783 h 31113"/>
                    <a:gd name="connsiteX7" fmla="*/ 27881 w 27894"/>
                    <a:gd name="connsiteY7" fmla="*/ 4860 h 31113"/>
                    <a:gd name="connsiteX8" fmla="*/ 13928 w 27894"/>
                    <a:gd name="connsiteY8" fmla="*/ 700 h 311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7894" h="31113">
                      <a:moveTo>
                        <a:pt x="13928" y="700"/>
                      </a:moveTo>
                      <a:cubicBezTo>
                        <a:pt x="5955" y="2483"/>
                        <a:pt x="-1221" y="5454"/>
                        <a:pt x="175" y="11001"/>
                      </a:cubicBezTo>
                      <a:cubicBezTo>
                        <a:pt x="573" y="12585"/>
                        <a:pt x="1371" y="13576"/>
                        <a:pt x="2766" y="14368"/>
                      </a:cubicBezTo>
                      <a:cubicBezTo>
                        <a:pt x="972" y="15755"/>
                        <a:pt x="-25" y="17736"/>
                        <a:pt x="374" y="20311"/>
                      </a:cubicBezTo>
                      <a:cubicBezTo>
                        <a:pt x="3364" y="25857"/>
                        <a:pt x="7151" y="31998"/>
                        <a:pt x="18313" y="31008"/>
                      </a:cubicBezTo>
                      <a:cubicBezTo>
                        <a:pt x="26885" y="30413"/>
                        <a:pt x="28080" y="25263"/>
                        <a:pt x="27283" y="20707"/>
                      </a:cubicBezTo>
                      <a:cubicBezTo>
                        <a:pt x="26685" y="17538"/>
                        <a:pt x="25489" y="14368"/>
                        <a:pt x="22300" y="12783"/>
                      </a:cubicBezTo>
                      <a:cubicBezTo>
                        <a:pt x="26087" y="10803"/>
                        <a:pt x="28080" y="8029"/>
                        <a:pt x="27881" y="4860"/>
                      </a:cubicBezTo>
                      <a:cubicBezTo>
                        <a:pt x="27283" y="106"/>
                        <a:pt x="21303" y="-885"/>
                        <a:pt x="13928" y="7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55" name="Freeform 3364">
                  <a:extLst>
                    <a:ext uri="{FF2B5EF4-FFF2-40B4-BE49-F238E27FC236}">
                      <a16:creationId xmlns:a16="http://schemas.microsoft.com/office/drawing/2014/main" id="{204C8446-9EB0-A8FC-3617-3672554BEE75}"/>
                    </a:ext>
                  </a:extLst>
                </p:cNvPr>
                <p:cNvSpPr/>
                <p:nvPr/>
              </p:nvSpPr>
              <p:spPr>
                <a:xfrm>
                  <a:off x="578798" y="4696888"/>
                  <a:ext cx="25701" cy="16636"/>
                </a:xfrm>
                <a:custGeom>
                  <a:avLst/>
                  <a:gdLst>
                    <a:gd name="connsiteX0" fmla="*/ 22 w 25701"/>
                    <a:gd name="connsiteY0" fmla="*/ 11678 h 16636"/>
                    <a:gd name="connsiteX1" fmla="*/ 14374 w 25701"/>
                    <a:gd name="connsiteY1" fmla="*/ 16036 h 16636"/>
                    <a:gd name="connsiteX2" fmla="*/ 25337 w 25701"/>
                    <a:gd name="connsiteY2" fmla="*/ 4151 h 16636"/>
                    <a:gd name="connsiteX3" fmla="*/ 13576 w 25701"/>
                    <a:gd name="connsiteY3" fmla="*/ 585 h 16636"/>
                    <a:gd name="connsiteX4" fmla="*/ 22 w 25701"/>
                    <a:gd name="connsiteY4" fmla="*/ 11678 h 16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701" h="16636">
                      <a:moveTo>
                        <a:pt x="22" y="11678"/>
                      </a:moveTo>
                      <a:cubicBezTo>
                        <a:pt x="1816" y="16036"/>
                        <a:pt x="6999" y="17621"/>
                        <a:pt x="14374" y="16036"/>
                      </a:cubicBezTo>
                      <a:cubicBezTo>
                        <a:pt x="24340" y="13857"/>
                        <a:pt x="26732" y="9103"/>
                        <a:pt x="25337" y="4151"/>
                      </a:cubicBezTo>
                      <a:cubicBezTo>
                        <a:pt x="24340" y="783"/>
                        <a:pt x="20354" y="-1000"/>
                        <a:pt x="13576" y="585"/>
                      </a:cubicBezTo>
                      <a:cubicBezTo>
                        <a:pt x="4607" y="2368"/>
                        <a:pt x="-376" y="6131"/>
                        <a:pt x="22" y="116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56" name="Freeform 3365">
                  <a:extLst>
                    <a:ext uri="{FF2B5EF4-FFF2-40B4-BE49-F238E27FC236}">
                      <a16:creationId xmlns:a16="http://schemas.microsoft.com/office/drawing/2014/main" id="{3089C126-3C55-3198-24F8-FBC590296B7D}"/>
                    </a:ext>
                  </a:extLst>
                </p:cNvPr>
                <p:cNvSpPr/>
                <p:nvPr/>
              </p:nvSpPr>
              <p:spPr>
                <a:xfrm>
                  <a:off x="918340" y="4625697"/>
                  <a:ext cx="25930" cy="13677"/>
                </a:xfrm>
                <a:custGeom>
                  <a:avLst/>
                  <a:gdLst>
                    <a:gd name="connsiteX0" fmla="*/ 9700 w 25930"/>
                    <a:gd name="connsiteY0" fmla="*/ 861 h 13677"/>
                    <a:gd name="connsiteX1" fmla="*/ 331 w 25930"/>
                    <a:gd name="connsiteY1" fmla="*/ 10369 h 13677"/>
                    <a:gd name="connsiteX2" fmla="*/ 15281 w 25930"/>
                    <a:gd name="connsiteY2" fmla="*/ 12350 h 13677"/>
                    <a:gd name="connsiteX3" fmla="*/ 25447 w 25930"/>
                    <a:gd name="connsiteY3" fmla="*/ 3040 h 13677"/>
                    <a:gd name="connsiteX4" fmla="*/ 9700 w 25930"/>
                    <a:gd name="connsiteY4" fmla="*/ 861 h 136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930" h="13677">
                      <a:moveTo>
                        <a:pt x="9700" y="861"/>
                      </a:moveTo>
                      <a:cubicBezTo>
                        <a:pt x="1926" y="3238"/>
                        <a:pt x="-1064" y="6605"/>
                        <a:pt x="331" y="10369"/>
                      </a:cubicBezTo>
                      <a:cubicBezTo>
                        <a:pt x="1926" y="14133"/>
                        <a:pt x="8304" y="14529"/>
                        <a:pt x="15281" y="12350"/>
                      </a:cubicBezTo>
                      <a:cubicBezTo>
                        <a:pt x="22058" y="10171"/>
                        <a:pt x="27639" y="6803"/>
                        <a:pt x="25447" y="3040"/>
                      </a:cubicBezTo>
                      <a:cubicBezTo>
                        <a:pt x="23453" y="-526"/>
                        <a:pt x="17075" y="-526"/>
                        <a:pt x="9700" y="8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57" name="Freeform 3366">
                  <a:extLst>
                    <a:ext uri="{FF2B5EF4-FFF2-40B4-BE49-F238E27FC236}">
                      <a16:creationId xmlns:a16="http://schemas.microsoft.com/office/drawing/2014/main" id="{8AC736D3-1065-5DC7-80F2-38372D002D79}"/>
                    </a:ext>
                  </a:extLst>
                </p:cNvPr>
                <p:cNvSpPr/>
                <p:nvPr/>
              </p:nvSpPr>
              <p:spPr>
                <a:xfrm>
                  <a:off x="504671" y="4819135"/>
                  <a:ext cx="29275" cy="37935"/>
                </a:xfrm>
                <a:custGeom>
                  <a:avLst/>
                  <a:gdLst>
                    <a:gd name="connsiteX0" fmla="*/ 26909 w 29275"/>
                    <a:gd name="connsiteY0" fmla="*/ 4718 h 37935"/>
                    <a:gd name="connsiteX1" fmla="*/ 12358 w 29275"/>
                    <a:gd name="connsiteY1" fmla="*/ 757 h 37935"/>
                    <a:gd name="connsiteX2" fmla="*/ 0 w 29275"/>
                    <a:gd name="connsiteY2" fmla="*/ 13236 h 37935"/>
                    <a:gd name="connsiteX3" fmla="*/ 6378 w 29275"/>
                    <a:gd name="connsiteY3" fmla="*/ 17198 h 37935"/>
                    <a:gd name="connsiteX4" fmla="*/ 6378 w 29275"/>
                    <a:gd name="connsiteY4" fmla="*/ 17198 h 37935"/>
                    <a:gd name="connsiteX5" fmla="*/ 12358 w 29275"/>
                    <a:gd name="connsiteY5" fmla="*/ 22546 h 37935"/>
                    <a:gd name="connsiteX6" fmla="*/ 11162 w 29275"/>
                    <a:gd name="connsiteY6" fmla="*/ 24725 h 37935"/>
                    <a:gd name="connsiteX7" fmla="*/ 12956 w 29275"/>
                    <a:gd name="connsiteY7" fmla="*/ 37799 h 37935"/>
                    <a:gd name="connsiteX8" fmla="*/ 23720 w 29275"/>
                    <a:gd name="connsiteY8" fmla="*/ 29083 h 37935"/>
                    <a:gd name="connsiteX9" fmla="*/ 26909 w 29275"/>
                    <a:gd name="connsiteY9" fmla="*/ 19377 h 37935"/>
                    <a:gd name="connsiteX10" fmla="*/ 29102 w 29275"/>
                    <a:gd name="connsiteY10" fmla="*/ 13038 h 37935"/>
                    <a:gd name="connsiteX11" fmla="*/ 27108 w 29275"/>
                    <a:gd name="connsiteY11" fmla="*/ 8482 h 37935"/>
                    <a:gd name="connsiteX12" fmla="*/ 26909 w 29275"/>
                    <a:gd name="connsiteY12" fmla="*/ 4718 h 37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9275" h="37935">
                      <a:moveTo>
                        <a:pt x="26909" y="4718"/>
                      </a:moveTo>
                      <a:cubicBezTo>
                        <a:pt x="25314" y="360"/>
                        <a:pt x="19534" y="-1026"/>
                        <a:pt x="12358" y="757"/>
                      </a:cubicBezTo>
                      <a:cubicBezTo>
                        <a:pt x="3389" y="3134"/>
                        <a:pt x="199" y="7888"/>
                        <a:pt x="0" y="13236"/>
                      </a:cubicBezTo>
                      <a:cubicBezTo>
                        <a:pt x="1395" y="15613"/>
                        <a:pt x="3588" y="16802"/>
                        <a:pt x="6378" y="17198"/>
                      </a:cubicBezTo>
                      <a:cubicBezTo>
                        <a:pt x="6378" y="17198"/>
                        <a:pt x="6378" y="17198"/>
                        <a:pt x="6378" y="17198"/>
                      </a:cubicBezTo>
                      <a:cubicBezTo>
                        <a:pt x="6378" y="20565"/>
                        <a:pt x="8970" y="21952"/>
                        <a:pt x="12358" y="22546"/>
                      </a:cubicBezTo>
                      <a:cubicBezTo>
                        <a:pt x="11960" y="23141"/>
                        <a:pt x="11561" y="23933"/>
                        <a:pt x="11162" y="24725"/>
                      </a:cubicBezTo>
                      <a:cubicBezTo>
                        <a:pt x="7574" y="31856"/>
                        <a:pt x="8372" y="36611"/>
                        <a:pt x="12956" y="37799"/>
                      </a:cubicBezTo>
                      <a:cubicBezTo>
                        <a:pt x="16943" y="38790"/>
                        <a:pt x="20929" y="34233"/>
                        <a:pt x="23720" y="29083"/>
                      </a:cubicBezTo>
                      <a:cubicBezTo>
                        <a:pt x="25713" y="25319"/>
                        <a:pt x="26909" y="21952"/>
                        <a:pt x="26909" y="19377"/>
                      </a:cubicBezTo>
                      <a:cubicBezTo>
                        <a:pt x="28703" y="17792"/>
                        <a:pt x="29700" y="15811"/>
                        <a:pt x="29102" y="13038"/>
                      </a:cubicBezTo>
                      <a:cubicBezTo>
                        <a:pt x="28703" y="11453"/>
                        <a:pt x="28105" y="9671"/>
                        <a:pt x="27108" y="8482"/>
                      </a:cubicBezTo>
                      <a:cubicBezTo>
                        <a:pt x="27507" y="7293"/>
                        <a:pt x="27308" y="6105"/>
                        <a:pt x="26909" y="471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58" name="Freeform 3367">
                  <a:extLst>
                    <a:ext uri="{FF2B5EF4-FFF2-40B4-BE49-F238E27FC236}">
                      <a16:creationId xmlns:a16="http://schemas.microsoft.com/office/drawing/2014/main" id="{0A469C48-1A2C-71FD-30FE-17BEBA2C674D}"/>
                    </a:ext>
                  </a:extLst>
                </p:cNvPr>
                <p:cNvSpPr/>
                <p:nvPr/>
              </p:nvSpPr>
              <p:spPr>
                <a:xfrm>
                  <a:off x="841811" y="5338129"/>
                  <a:ext cx="30681" cy="46573"/>
                </a:xfrm>
                <a:custGeom>
                  <a:avLst/>
                  <a:gdLst>
                    <a:gd name="connsiteX0" fmla="*/ 1714 w 30681"/>
                    <a:gd name="connsiteY0" fmla="*/ 43938 h 46573"/>
                    <a:gd name="connsiteX1" fmla="*/ 15069 w 30681"/>
                    <a:gd name="connsiteY1" fmla="*/ 45324 h 46573"/>
                    <a:gd name="connsiteX2" fmla="*/ 23241 w 30681"/>
                    <a:gd name="connsiteY2" fmla="*/ 31260 h 46573"/>
                    <a:gd name="connsiteX3" fmla="*/ 19653 w 30681"/>
                    <a:gd name="connsiteY3" fmla="*/ 28289 h 46573"/>
                    <a:gd name="connsiteX4" fmla="*/ 20849 w 30681"/>
                    <a:gd name="connsiteY4" fmla="*/ 26704 h 46573"/>
                    <a:gd name="connsiteX5" fmla="*/ 23839 w 30681"/>
                    <a:gd name="connsiteY5" fmla="*/ 19573 h 46573"/>
                    <a:gd name="connsiteX6" fmla="*/ 30616 w 30681"/>
                    <a:gd name="connsiteY6" fmla="*/ 5310 h 46573"/>
                    <a:gd name="connsiteX7" fmla="*/ 16066 w 30681"/>
                    <a:gd name="connsiteY7" fmla="*/ 1150 h 46573"/>
                    <a:gd name="connsiteX8" fmla="*/ 6299 w 30681"/>
                    <a:gd name="connsiteY8" fmla="*/ 13828 h 46573"/>
                    <a:gd name="connsiteX9" fmla="*/ 9687 w 30681"/>
                    <a:gd name="connsiteY9" fmla="*/ 19177 h 46573"/>
                    <a:gd name="connsiteX10" fmla="*/ 8092 w 30681"/>
                    <a:gd name="connsiteY10" fmla="*/ 30269 h 46573"/>
                    <a:gd name="connsiteX11" fmla="*/ 6099 w 30681"/>
                    <a:gd name="connsiteY11" fmla="*/ 31458 h 46573"/>
                    <a:gd name="connsiteX12" fmla="*/ 1714 w 30681"/>
                    <a:gd name="connsiteY12" fmla="*/ 43938 h 465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0681" h="46573">
                      <a:moveTo>
                        <a:pt x="1714" y="43938"/>
                      </a:moveTo>
                      <a:cubicBezTo>
                        <a:pt x="4704" y="47503"/>
                        <a:pt x="10086" y="46909"/>
                        <a:pt x="15069" y="45324"/>
                      </a:cubicBezTo>
                      <a:cubicBezTo>
                        <a:pt x="23241" y="39580"/>
                        <a:pt x="25434" y="35023"/>
                        <a:pt x="23241" y="31260"/>
                      </a:cubicBezTo>
                      <a:cubicBezTo>
                        <a:pt x="22444" y="29873"/>
                        <a:pt x="21248" y="28883"/>
                        <a:pt x="19653" y="28289"/>
                      </a:cubicBezTo>
                      <a:cubicBezTo>
                        <a:pt x="20052" y="27892"/>
                        <a:pt x="20451" y="27298"/>
                        <a:pt x="20849" y="26704"/>
                      </a:cubicBezTo>
                      <a:cubicBezTo>
                        <a:pt x="22245" y="24129"/>
                        <a:pt x="23241" y="21752"/>
                        <a:pt x="23839" y="19573"/>
                      </a:cubicBezTo>
                      <a:cubicBezTo>
                        <a:pt x="31015" y="16007"/>
                        <a:pt x="30816" y="10262"/>
                        <a:pt x="30616" y="5310"/>
                      </a:cubicBezTo>
                      <a:cubicBezTo>
                        <a:pt x="28224" y="952"/>
                        <a:pt x="24039" y="-1623"/>
                        <a:pt x="16066" y="1150"/>
                      </a:cubicBezTo>
                      <a:cubicBezTo>
                        <a:pt x="8690" y="3924"/>
                        <a:pt x="4704" y="8876"/>
                        <a:pt x="6299" y="13828"/>
                      </a:cubicBezTo>
                      <a:cubicBezTo>
                        <a:pt x="6897" y="15809"/>
                        <a:pt x="8092" y="17592"/>
                        <a:pt x="9687" y="19177"/>
                      </a:cubicBezTo>
                      <a:cubicBezTo>
                        <a:pt x="7096" y="23534"/>
                        <a:pt x="6697" y="27892"/>
                        <a:pt x="8092" y="30269"/>
                      </a:cubicBezTo>
                      <a:cubicBezTo>
                        <a:pt x="7495" y="30666"/>
                        <a:pt x="6697" y="31062"/>
                        <a:pt x="6099" y="31458"/>
                      </a:cubicBezTo>
                      <a:cubicBezTo>
                        <a:pt x="-678" y="36014"/>
                        <a:pt x="-1276" y="40372"/>
                        <a:pt x="1714" y="439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59" name="Freeform 3368">
                  <a:extLst>
                    <a:ext uri="{FF2B5EF4-FFF2-40B4-BE49-F238E27FC236}">
                      <a16:creationId xmlns:a16="http://schemas.microsoft.com/office/drawing/2014/main" id="{46788F95-7F55-2F91-6DD8-7F22527E1324}"/>
                    </a:ext>
                  </a:extLst>
                </p:cNvPr>
                <p:cNvSpPr/>
                <p:nvPr/>
              </p:nvSpPr>
              <p:spPr>
                <a:xfrm>
                  <a:off x="649078" y="4612494"/>
                  <a:ext cx="42389" cy="22598"/>
                </a:xfrm>
                <a:custGeom>
                  <a:avLst/>
                  <a:gdLst>
                    <a:gd name="connsiteX0" fmla="*/ 23624 w 42389"/>
                    <a:gd name="connsiteY0" fmla="*/ 4952 h 22598"/>
                    <a:gd name="connsiteX1" fmla="*/ 11665 w 42389"/>
                    <a:gd name="connsiteY1" fmla="*/ 0 h 22598"/>
                    <a:gd name="connsiteX2" fmla="*/ 104 w 42389"/>
                    <a:gd name="connsiteY2" fmla="*/ 9310 h 22598"/>
                    <a:gd name="connsiteX3" fmla="*/ 17246 w 42389"/>
                    <a:gd name="connsiteY3" fmla="*/ 22582 h 22598"/>
                    <a:gd name="connsiteX4" fmla="*/ 25618 w 42389"/>
                    <a:gd name="connsiteY4" fmla="*/ 18026 h 22598"/>
                    <a:gd name="connsiteX5" fmla="*/ 27212 w 42389"/>
                    <a:gd name="connsiteY5" fmla="*/ 17432 h 22598"/>
                    <a:gd name="connsiteX6" fmla="*/ 42162 w 42389"/>
                    <a:gd name="connsiteY6" fmla="*/ 6339 h 22598"/>
                    <a:gd name="connsiteX7" fmla="*/ 25817 w 42389"/>
                    <a:gd name="connsiteY7" fmla="*/ 4160 h 22598"/>
                    <a:gd name="connsiteX8" fmla="*/ 23624 w 42389"/>
                    <a:gd name="connsiteY8" fmla="*/ 4952 h 225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389" h="22598">
                      <a:moveTo>
                        <a:pt x="23624" y="4952"/>
                      </a:moveTo>
                      <a:cubicBezTo>
                        <a:pt x="21830" y="1981"/>
                        <a:pt x="18442" y="0"/>
                        <a:pt x="11665" y="0"/>
                      </a:cubicBezTo>
                      <a:cubicBezTo>
                        <a:pt x="3094" y="0"/>
                        <a:pt x="-693" y="4358"/>
                        <a:pt x="104" y="9310"/>
                      </a:cubicBezTo>
                      <a:cubicBezTo>
                        <a:pt x="1100" y="16243"/>
                        <a:pt x="4489" y="22978"/>
                        <a:pt x="17246" y="22582"/>
                      </a:cubicBezTo>
                      <a:cubicBezTo>
                        <a:pt x="22628" y="22384"/>
                        <a:pt x="24820" y="20601"/>
                        <a:pt x="25618" y="18026"/>
                      </a:cubicBezTo>
                      <a:cubicBezTo>
                        <a:pt x="26216" y="17828"/>
                        <a:pt x="26814" y="17630"/>
                        <a:pt x="27212" y="17432"/>
                      </a:cubicBezTo>
                      <a:cubicBezTo>
                        <a:pt x="34787" y="15055"/>
                        <a:pt x="43956" y="11885"/>
                        <a:pt x="42162" y="6339"/>
                      </a:cubicBezTo>
                      <a:cubicBezTo>
                        <a:pt x="40766" y="2179"/>
                        <a:pt x="33391" y="2179"/>
                        <a:pt x="25817" y="4160"/>
                      </a:cubicBezTo>
                      <a:cubicBezTo>
                        <a:pt x="25020" y="4358"/>
                        <a:pt x="24422" y="4556"/>
                        <a:pt x="23624" y="49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60" name="Freeform 3369">
                  <a:extLst>
                    <a:ext uri="{FF2B5EF4-FFF2-40B4-BE49-F238E27FC236}">
                      <a16:creationId xmlns:a16="http://schemas.microsoft.com/office/drawing/2014/main" id="{A57288AC-D7AA-36FD-DF6B-DA7928FE8766}"/>
                    </a:ext>
                  </a:extLst>
                </p:cNvPr>
                <p:cNvSpPr/>
                <p:nvPr/>
              </p:nvSpPr>
              <p:spPr>
                <a:xfrm>
                  <a:off x="1423072" y="5152567"/>
                  <a:ext cx="23157" cy="16257"/>
                </a:xfrm>
                <a:custGeom>
                  <a:avLst/>
                  <a:gdLst>
                    <a:gd name="connsiteX0" fmla="*/ 8665 w 23157"/>
                    <a:gd name="connsiteY0" fmla="*/ 2688 h 16257"/>
                    <a:gd name="connsiteX1" fmla="*/ 294 w 23157"/>
                    <a:gd name="connsiteY1" fmla="*/ 13979 h 16257"/>
                    <a:gd name="connsiteX2" fmla="*/ 18432 w 23157"/>
                    <a:gd name="connsiteY2" fmla="*/ 12593 h 16257"/>
                    <a:gd name="connsiteX3" fmla="*/ 22419 w 23157"/>
                    <a:gd name="connsiteY3" fmla="*/ 3481 h 16257"/>
                    <a:gd name="connsiteX4" fmla="*/ 8665 w 23157"/>
                    <a:gd name="connsiteY4" fmla="*/ 2688 h 162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157" h="16257">
                      <a:moveTo>
                        <a:pt x="8665" y="2688"/>
                      </a:moveTo>
                      <a:cubicBezTo>
                        <a:pt x="1490" y="6452"/>
                        <a:pt x="-902" y="10414"/>
                        <a:pt x="294" y="13979"/>
                      </a:cubicBezTo>
                      <a:cubicBezTo>
                        <a:pt x="4081" y="16555"/>
                        <a:pt x="9463" y="17941"/>
                        <a:pt x="18432" y="12593"/>
                      </a:cubicBezTo>
                      <a:cubicBezTo>
                        <a:pt x="23615" y="9423"/>
                        <a:pt x="23814" y="5858"/>
                        <a:pt x="22419" y="3481"/>
                      </a:cubicBezTo>
                      <a:cubicBezTo>
                        <a:pt x="20625" y="311"/>
                        <a:pt x="17834" y="-2066"/>
                        <a:pt x="8665" y="26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61" name="Freeform 3370">
                  <a:extLst>
                    <a:ext uri="{FF2B5EF4-FFF2-40B4-BE49-F238E27FC236}">
                      <a16:creationId xmlns:a16="http://schemas.microsoft.com/office/drawing/2014/main" id="{1C76279A-6532-7ED9-9E09-676353CFECCF}"/>
                    </a:ext>
                  </a:extLst>
                </p:cNvPr>
                <p:cNvSpPr/>
                <p:nvPr/>
              </p:nvSpPr>
              <p:spPr>
                <a:xfrm>
                  <a:off x="636226" y="4539081"/>
                  <a:ext cx="28111" cy="15626"/>
                </a:xfrm>
                <a:custGeom>
                  <a:avLst/>
                  <a:gdLst>
                    <a:gd name="connsiteX0" fmla="*/ 16743 w 28111"/>
                    <a:gd name="connsiteY0" fmla="*/ 14977 h 15626"/>
                    <a:gd name="connsiteX1" fmla="*/ 28105 w 28111"/>
                    <a:gd name="connsiteY1" fmla="*/ 5468 h 15626"/>
                    <a:gd name="connsiteX2" fmla="*/ 15348 w 28111"/>
                    <a:gd name="connsiteY2" fmla="*/ 120 h 15626"/>
                    <a:gd name="connsiteX3" fmla="*/ 0 w 28111"/>
                    <a:gd name="connsiteY3" fmla="*/ 10223 h 15626"/>
                    <a:gd name="connsiteX4" fmla="*/ 16743 w 28111"/>
                    <a:gd name="connsiteY4" fmla="*/ 14977 h 156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111" h="15626">
                      <a:moveTo>
                        <a:pt x="16743" y="14977"/>
                      </a:moveTo>
                      <a:cubicBezTo>
                        <a:pt x="24119" y="13392"/>
                        <a:pt x="28304" y="9628"/>
                        <a:pt x="28105" y="5468"/>
                      </a:cubicBezTo>
                      <a:cubicBezTo>
                        <a:pt x="27906" y="1111"/>
                        <a:pt x="22524" y="-474"/>
                        <a:pt x="15348" y="120"/>
                      </a:cubicBezTo>
                      <a:cubicBezTo>
                        <a:pt x="5780" y="912"/>
                        <a:pt x="1993" y="5270"/>
                        <a:pt x="0" y="10223"/>
                      </a:cubicBezTo>
                      <a:cubicBezTo>
                        <a:pt x="2591" y="14779"/>
                        <a:pt x="7973" y="16760"/>
                        <a:pt x="16743" y="1497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62" name="Freeform 3371">
                  <a:extLst>
                    <a:ext uri="{FF2B5EF4-FFF2-40B4-BE49-F238E27FC236}">
                      <a16:creationId xmlns:a16="http://schemas.microsoft.com/office/drawing/2014/main" id="{6009337F-410F-9174-7414-0DCEF7B68B17}"/>
                    </a:ext>
                  </a:extLst>
                </p:cNvPr>
                <p:cNvSpPr/>
                <p:nvPr/>
              </p:nvSpPr>
              <p:spPr>
                <a:xfrm>
                  <a:off x="1097386" y="4423827"/>
                  <a:ext cx="26234" cy="12128"/>
                </a:xfrm>
                <a:custGeom>
                  <a:avLst/>
                  <a:gdLst>
                    <a:gd name="connsiteX0" fmla="*/ 12240 w 26234"/>
                    <a:gd name="connsiteY0" fmla="*/ 284 h 12128"/>
                    <a:gd name="connsiteX1" fmla="*/ 81 w 26234"/>
                    <a:gd name="connsiteY1" fmla="*/ 7614 h 12128"/>
                    <a:gd name="connsiteX2" fmla="*/ 15230 w 26234"/>
                    <a:gd name="connsiteY2" fmla="*/ 11773 h 12128"/>
                    <a:gd name="connsiteX3" fmla="*/ 26192 w 26234"/>
                    <a:gd name="connsiteY3" fmla="*/ 5237 h 12128"/>
                    <a:gd name="connsiteX4" fmla="*/ 12240 w 26234"/>
                    <a:gd name="connsiteY4" fmla="*/ 284 h 121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234" h="12128">
                      <a:moveTo>
                        <a:pt x="12240" y="284"/>
                      </a:moveTo>
                      <a:cubicBezTo>
                        <a:pt x="4466" y="1077"/>
                        <a:pt x="-717" y="3850"/>
                        <a:pt x="81" y="7614"/>
                      </a:cubicBezTo>
                      <a:cubicBezTo>
                        <a:pt x="878" y="11773"/>
                        <a:pt x="7257" y="12764"/>
                        <a:pt x="15230" y="11773"/>
                      </a:cubicBezTo>
                      <a:cubicBezTo>
                        <a:pt x="22007" y="10387"/>
                        <a:pt x="25993" y="8208"/>
                        <a:pt x="26192" y="5237"/>
                      </a:cubicBezTo>
                      <a:cubicBezTo>
                        <a:pt x="26790" y="879"/>
                        <a:pt x="21010" y="-706"/>
                        <a:pt x="12240" y="2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63" name="Freeform 3372">
                  <a:extLst>
                    <a:ext uri="{FF2B5EF4-FFF2-40B4-BE49-F238E27FC236}">
                      <a16:creationId xmlns:a16="http://schemas.microsoft.com/office/drawing/2014/main" id="{8FA39B6A-6B9C-A9FD-E3F8-E7FD94AD65FF}"/>
                    </a:ext>
                  </a:extLst>
                </p:cNvPr>
                <p:cNvSpPr/>
                <p:nvPr/>
              </p:nvSpPr>
              <p:spPr>
                <a:xfrm>
                  <a:off x="1161639" y="5166777"/>
                  <a:ext cx="26113" cy="18401"/>
                </a:xfrm>
                <a:custGeom>
                  <a:avLst/>
                  <a:gdLst>
                    <a:gd name="connsiteX0" fmla="*/ 12370 w 26113"/>
                    <a:gd name="connsiteY0" fmla="*/ 2939 h 18401"/>
                    <a:gd name="connsiteX1" fmla="*/ 410 w 26113"/>
                    <a:gd name="connsiteY1" fmla="*/ 16409 h 18401"/>
                    <a:gd name="connsiteX2" fmla="*/ 14562 w 26113"/>
                    <a:gd name="connsiteY2" fmla="*/ 15220 h 18401"/>
                    <a:gd name="connsiteX3" fmla="*/ 25127 w 26113"/>
                    <a:gd name="connsiteY3" fmla="*/ 1354 h 18401"/>
                    <a:gd name="connsiteX4" fmla="*/ 12370 w 26113"/>
                    <a:gd name="connsiteY4" fmla="*/ 2939 h 18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113" h="18401">
                      <a:moveTo>
                        <a:pt x="12370" y="2939"/>
                      </a:moveTo>
                      <a:cubicBezTo>
                        <a:pt x="5194" y="7099"/>
                        <a:pt x="-1782" y="11655"/>
                        <a:pt x="410" y="16409"/>
                      </a:cubicBezTo>
                      <a:cubicBezTo>
                        <a:pt x="2204" y="20371"/>
                        <a:pt x="8981" y="17597"/>
                        <a:pt x="14562" y="15220"/>
                      </a:cubicBezTo>
                      <a:cubicBezTo>
                        <a:pt x="22735" y="10268"/>
                        <a:pt x="28515" y="5316"/>
                        <a:pt x="25127" y="1354"/>
                      </a:cubicBezTo>
                      <a:cubicBezTo>
                        <a:pt x="23333" y="-825"/>
                        <a:pt x="18150" y="-429"/>
                        <a:pt x="12370" y="293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64" name="Freeform 3373">
                  <a:extLst>
                    <a:ext uri="{FF2B5EF4-FFF2-40B4-BE49-F238E27FC236}">
                      <a16:creationId xmlns:a16="http://schemas.microsoft.com/office/drawing/2014/main" id="{636CFC8E-A72D-68B8-63A9-40044B3DEEBA}"/>
                    </a:ext>
                  </a:extLst>
                </p:cNvPr>
                <p:cNvSpPr/>
                <p:nvPr/>
              </p:nvSpPr>
              <p:spPr>
                <a:xfrm>
                  <a:off x="542502" y="5292989"/>
                  <a:ext cx="25164" cy="18190"/>
                </a:xfrm>
                <a:custGeom>
                  <a:avLst/>
                  <a:gdLst>
                    <a:gd name="connsiteX0" fmla="*/ 638 w 25164"/>
                    <a:gd name="connsiteY0" fmla="*/ 16181 h 18190"/>
                    <a:gd name="connsiteX1" fmla="*/ 17382 w 25164"/>
                    <a:gd name="connsiteY1" fmla="*/ 14596 h 18190"/>
                    <a:gd name="connsiteX2" fmla="*/ 23561 w 25164"/>
                    <a:gd name="connsiteY2" fmla="*/ 2513 h 18190"/>
                    <a:gd name="connsiteX3" fmla="*/ 7415 w 25164"/>
                    <a:gd name="connsiteY3" fmla="*/ 3305 h 18190"/>
                    <a:gd name="connsiteX4" fmla="*/ 638 w 25164"/>
                    <a:gd name="connsiteY4" fmla="*/ 16181 h 181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64" h="18190">
                      <a:moveTo>
                        <a:pt x="638" y="16181"/>
                      </a:moveTo>
                      <a:cubicBezTo>
                        <a:pt x="5023" y="19747"/>
                        <a:pt x="11003" y="18162"/>
                        <a:pt x="17382" y="14596"/>
                      </a:cubicBezTo>
                      <a:cubicBezTo>
                        <a:pt x="24557" y="10832"/>
                        <a:pt x="27149" y="6276"/>
                        <a:pt x="23561" y="2513"/>
                      </a:cubicBezTo>
                      <a:cubicBezTo>
                        <a:pt x="20172" y="-1053"/>
                        <a:pt x="14192" y="-855"/>
                        <a:pt x="7415" y="3305"/>
                      </a:cubicBezTo>
                      <a:cubicBezTo>
                        <a:pt x="1435" y="7465"/>
                        <a:pt x="-1355" y="11823"/>
                        <a:pt x="638" y="161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65" name="Freeform 3374">
                  <a:extLst>
                    <a:ext uri="{FF2B5EF4-FFF2-40B4-BE49-F238E27FC236}">
                      <a16:creationId xmlns:a16="http://schemas.microsoft.com/office/drawing/2014/main" id="{820ECD88-0BAB-4316-FACC-D021CE8B5D30}"/>
                    </a:ext>
                  </a:extLst>
                </p:cNvPr>
                <p:cNvSpPr/>
                <p:nvPr/>
              </p:nvSpPr>
              <p:spPr>
                <a:xfrm>
                  <a:off x="1302502" y="5924242"/>
                  <a:ext cx="35658" cy="28173"/>
                </a:xfrm>
                <a:custGeom>
                  <a:avLst/>
                  <a:gdLst>
                    <a:gd name="connsiteX0" fmla="*/ 2663 w 35658"/>
                    <a:gd name="connsiteY0" fmla="*/ 22773 h 28173"/>
                    <a:gd name="connsiteX1" fmla="*/ 7646 w 35658"/>
                    <a:gd name="connsiteY1" fmla="*/ 23565 h 28173"/>
                    <a:gd name="connsiteX2" fmla="*/ 10238 w 35658"/>
                    <a:gd name="connsiteY2" fmla="*/ 27923 h 28173"/>
                    <a:gd name="connsiteX3" fmla="*/ 19008 w 35658"/>
                    <a:gd name="connsiteY3" fmla="*/ 23565 h 28173"/>
                    <a:gd name="connsiteX4" fmla="*/ 21001 w 35658"/>
                    <a:gd name="connsiteY4" fmla="*/ 17424 h 28173"/>
                    <a:gd name="connsiteX5" fmla="*/ 22596 w 35658"/>
                    <a:gd name="connsiteY5" fmla="*/ 20197 h 28173"/>
                    <a:gd name="connsiteX6" fmla="*/ 34157 w 35658"/>
                    <a:gd name="connsiteY6" fmla="*/ 11283 h 28173"/>
                    <a:gd name="connsiteX7" fmla="*/ 32761 w 35658"/>
                    <a:gd name="connsiteY7" fmla="*/ 587 h 28173"/>
                    <a:gd name="connsiteX8" fmla="*/ 22795 w 35658"/>
                    <a:gd name="connsiteY8" fmla="*/ 10689 h 28173"/>
                    <a:gd name="connsiteX9" fmla="*/ 21400 w 35658"/>
                    <a:gd name="connsiteY9" fmla="*/ 14651 h 28173"/>
                    <a:gd name="connsiteX10" fmla="*/ 21400 w 35658"/>
                    <a:gd name="connsiteY10" fmla="*/ 11878 h 28173"/>
                    <a:gd name="connsiteX11" fmla="*/ 21001 w 35658"/>
                    <a:gd name="connsiteY11" fmla="*/ 4747 h 28173"/>
                    <a:gd name="connsiteX12" fmla="*/ 20204 w 35658"/>
                    <a:gd name="connsiteY12" fmla="*/ 4350 h 28173"/>
                    <a:gd name="connsiteX13" fmla="*/ 17214 w 35658"/>
                    <a:gd name="connsiteY13" fmla="*/ 389 h 28173"/>
                    <a:gd name="connsiteX14" fmla="*/ 11832 w 35658"/>
                    <a:gd name="connsiteY14" fmla="*/ 2369 h 28173"/>
                    <a:gd name="connsiteX15" fmla="*/ 1666 w 35658"/>
                    <a:gd name="connsiteY15" fmla="*/ 6529 h 28173"/>
                    <a:gd name="connsiteX16" fmla="*/ 869 w 35658"/>
                    <a:gd name="connsiteY16" fmla="*/ 15641 h 28173"/>
                    <a:gd name="connsiteX17" fmla="*/ 2663 w 35658"/>
                    <a:gd name="connsiteY17" fmla="*/ 22773 h 28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35658" h="28173">
                      <a:moveTo>
                        <a:pt x="2663" y="22773"/>
                      </a:moveTo>
                      <a:cubicBezTo>
                        <a:pt x="4058" y="23763"/>
                        <a:pt x="5852" y="23961"/>
                        <a:pt x="7646" y="23565"/>
                      </a:cubicBezTo>
                      <a:cubicBezTo>
                        <a:pt x="8244" y="25150"/>
                        <a:pt x="9042" y="26734"/>
                        <a:pt x="10238" y="27923"/>
                      </a:cubicBezTo>
                      <a:cubicBezTo>
                        <a:pt x="13427" y="28715"/>
                        <a:pt x="16417" y="27725"/>
                        <a:pt x="19008" y="23565"/>
                      </a:cubicBezTo>
                      <a:cubicBezTo>
                        <a:pt x="20005" y="21980"/>
                        <a:pt x="20603" y="19801"/>
                        <a:pt x="21001" y="17424"/>
                      </a:cubicBezTo>
                      <a:cubicBezTo>
                        <a:pt x="21001" y="18811"/>
                        <a:pt x="21599" y="19801"/>
                        <a:pt x="22596" y="20197"/>
                      </a:cubicBezTo>
                      <a:cubicBezTo>
                        <a:pt x="26184" y="21584"/>
                        <a:pt x="30369" y="18217"/>
                        <a:pt x="34157" y="11283"/>
                      </a:cubicBezTo>
                      <a:cubicBezTo>
                        <a:pt x="36349" y="4945"/>
                        <a:pt x="36349" y="587"/>
                        <a:pt x="32761" y="587"/>
                      </a:cubicBezTo>
                      <a:cubicBezTo>
                        <a:pt x="29373" y="587"/>
                        <a:pt x="25586" y="5143"/>
                        <a:pt x="22795" y="10689"/>
                      </a:cubicBezTo>
                      <a:cubicBezTo>
                        <a:pt x="22197" y="12076"/>
                        <a:pt x="21599" y="13462"/>
                        <a:pt x="21400" y="14651"/>
                      </a:cubicBezTo>
                      <a:cubicBezTo>
                        <a:pt x="21400" y="13660"/>
                        <a:pt x="21400" y="12868"/>
                        <a:pt x="21400" y="11878"/>
                      </a:cubicBezTo>
                      <a:cubicBezTo>
                        <a:pt x="22596" y="9105"/>
                        <a:pt x="22596" y="6727"/>
                        <a:pt x="21001" y="4747"/>
                      </a:cubicBezTo>
                      <a:cubicBezTo>
                        <a:pt x="20802" y="4548"/>
                        <a:pt x="20403" y="4548"/>
                        <a:pt x="20204" y="4350"/>
                      </a:cubicBezTo>
                      <a:cubicBezTo>
                        <a:pt x="19407" y="2369"/>
                        <a:pt x="18609" y="983"/>
                        <a:pt x="17214" y="389"/>
                      </a:cubicBezTo>
                      <a:cubicBezTo>
                        <a:pt x="15221" y="-602"/>
                        <a:pt x="13427" y="389"/>
                        <a:pt x="11832" y="2369"/>
                      </a:cubicBezTo>
                      <a:cubicBezTo>
                        <a:pt x="7646" y="389"/>
                        <a:pt x="3859" y="2369"/>
                        <a:pt x="1666" y="6529"/>
                      </a:cubicBezTo>
                      <a:cubicBezTo>
                        <a:pt x="72" y="9699"/>
                        <a:pt x="-725" y="13066"/>
                        <a:pt x="869" y="15641"/>
                      </a:cubicBezTo>
                      <a:cubicBezTo>
                        <a:pt x="-127" y="18811"/>
                        <a:pt x="271" y="21188"/>
                        <a:pt x="2663" y="227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66" name="Freeform 3375">
                  <a:extLst>
                    <a:ext uri="{FF2B5EF4-FFF2-40B4-BE49-F238E27FC236}">
                      <a16:creationId xmlns:a16="http://schemas.microsoft.com/office/drawing/2014/main" id="{B55E747D-1571-7ACC-CD12-2DAA2CFD1990}"/>
                    </a:ext>
                  </a:extLst>
                </p:cNvPr>
                <p:cNvSpPr/>
                <p:nvPr/>
              </p:nvSpPr>
              <p:spPr>
                <a:xfrm>
                  <a:off x="631727" y="4867644"/>
                  <a:ext cx="25326" cy="18127"/>
                </a:xfrm>
                <a:custGeom>
                  <a:avLst/>
                  <a:gdLst>
                    <a:gd name="connsiteX0" fmla="*/ 113 w 25326"/>
                    <a:gd name="connsiteY0" fmla="*/ 14646 h 18127"/>
                    <a:gd name="connsiteX1" fmla="*/ 12073 w 25326"/>
                    <a:gd name="connsiteY1" fmla="*/ 17023 h 18127"/>
                    <a:gd name="connsiteX2" fmla="*/ 25029 w 25326"/>
                    <a:gd name="connsiteY2" fmla="*/ 4742 h 18127"/>
                    <a:gd name="connsiteX3" fmla="*/ 11076 w 25326"/>
                    <a:gd name="connsiteY3" fmla="*/ 1374 h 18127"/>
                    <a:gd name="connsiteX4" fmla="*/ 113 w 25326"/>
                    <a:gd name="connsiteY4" fmla="*/ 14646 h 181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326" h="18127">
                      <a:moveTo>
                        <a:pt x="113" y="14646"/>
                      </a:moveTo>
                      <a:cubicBezTo>
                        <a:pt x="711" y="19004"/>
                        <a:pt x="6093" y="18608"/>
                        <a:pt x="12073" y="17023"/>
                      </a:cubicBezTo>
                      <a:cubicBezTo>
                        <a:pt x="20245" y="14052"/>
                        <a:pt x="26823" y="10486"/>
                        <a:pt x="25029" y="4742"/>
                      </a:cubicBezTo>
                      <a:cubicBezTo>
                        <a:pt x="23634" y="582"/>
                        <a:pt x="18850" y="-1597"/>
                        <a:pt x="11076" y="1374"/>
                      </a:cubicBezTo>
                      <a:cubicBezTo>
                        <a:pt x="2704" y="4544"/>
                        <a:pt x="-684" y="9496"/>
                        <a:pt x="113" y="1464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67" name="Freeform 3376">
                  <a:extLst>
                    <a:ext uri="{FF2B5EF4-FFF2-40B4-BE49-F238E27FC236}">
                      <a16:creationId xmlns:a16="http://schemas.microsoft.com/office/drawing/2014/main" id="{2C83EBD6-5C60-6DA6-8127-944AF821A92B}"/>
                    </a:ext>
                  </a:extLst>
                </p:cNvPr>
                <p:cNvSpPr/>
                <p:nvPr/>
              </p:nvSpPr>
              <p:spPr>
                <a:xfrm>
                  <a:off x="1102168" y="5740535"/>
                  <a:ext cx="25947" cy="19110"/>
                </a:xfrm>
                <a:custGeom>
                  <a:avLst/>
                  <a:gdLst>
                    <a:gd name="connsiteX0" fmla="*/ 18022 w 25947"/>
                    <a:gd name="connsiteY0" fmla="*/ 14334 h 19110"/>
                    <a:gd name="connsiteX1" fmla="*/ 25198 w 25947"/>
                    <a:gd name="connsiteY1" fmla="*/ 2647 h 19110"/>
                    <a:gd name="connsiteX2" fmla="*/ 5465 w 25947"/>
                    <a:gd name="connsiteY2" fmla="*/ 5420 h 19110"/>
                    <a:gd name="connsiteX3" fmla="*/ 1079 w 25947"/>
                    <a:gd name="connsiteY3" fmla="*/ 16711 h 19110"/>
                    <a:gd name="connsiteX4" fmla="*/ 18022 w 25947"/>
                    <a:gd name="connsiteY4" fmla="*/ 14334 h 19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947" h="19110">
                      <a:moveTo>
                        <a:pt x="18022" y="14334"/>
                      </a:moveTo>
                      <a:cubicBezTo>
                        <a:pt x="22407" y="10174"/>
                        <a:pt x="27988" y="5816"/>
                        <a:pt x="25198" y="2647"/>
                      </a:cubicBezTo>
                      <a:cubicBezTo>
                        <a:pt x="21411" y="-1909"/>
                        <a:pt x="13836" y="-325"/>
                        <a:pt x="5465" y="5420"/>
                      </a:cubicBezTo>
                      <a:cubicBezTo>
                        <a:pt x="-117" y="9382"/>
                        <a:pt x="-1113" y="13740"/>
                        <a:pt x="1079" y="16711"/>
                      </a:cubicBezTo>
                      <a:cubicBezTo>
                        <a:pt x="4667" y="21267"/>
                        <a:pt x="11245" y="18692"/>
                        <a:pt x="18022" y="1433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68" name="Freeform 3377">
                  <a:extLst>
                    <a:ext uri="{FF2B5EF4-FFF2-40B4-BE49-F238E27FC236}">
                      <a16:creationId xmlns:a16="http://schemas.microsoft.com/office/drawing/2014/main" id="{67E97C24-65CB-5A3C-E8D4-1216B2E4CF6E}"/>
                    </a:ext>
                  </a:extLst>
                </p:cNvPr>
                <p:cNvSpPr/>
                <p:nvPr/>
              </p:nvSpPr>
              <p:spPr>
                <a:xfrm>
                  <a:off x="486992" y="4926031"/>
                  <a:ext cx="24970" cy="17444"/>
                </a:xfrm>
                <a:custGeom>
                  <a:avLst/>
                  <a:gdLst>
                    <a:gd name="connsiteX0" fmla="*/ 9306 w 24970"/>
                    <a:gd name="connsiteY0" fmla="*/ 1027 h 17444"/>
                    <a:gd name="connsiteX1" fmla="*/ 935 w 24970"/>
                    <a:gd name="connsiteY1" fmla="*/ 14695 h 17444"/>
                    <a:gd name="connsiteX2" fmla="*/ 14489 w 24970"/>
                    <a:gd name="connsiteY2" fmla="*/ 15884 h 17444"/>
                    <a:gd name="connsiteX3" fmla="*/ 24455 w 24970"/>
                    <a:gd name="connsiteY3" fmla="*/ 4593 h 17444"/>
                    <a:gd name="connsiteX4" fmla="*/ 9306 w 24970"/>
                    <a:gd name="connsiteY4" fmla="*/ 1027 h 17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970" h="17444">
                      <a:moveTo>
                        <a:pt x="9306" y="1027"/>
                      </a:moveTo>
                      <a:cubicBezTo>
                        <a:pt x="536" y="4196"/>
                        <a:pt x="-1457" y="9743"/>
                        <a:pt x="935" y="14695"/>
                      </a:cubicBezTo>
                      <a:cubicBezTo>
                        <a:pt x="2928" y="18657"/>
                        <a:pt x="8509" y="17666"/>
                        <a:pt x="14489" y="15884"/>
                      </a:cubicBezTo>
                      <a:cubicBezTo>
                        <a:pt x="20469" y="12714"/>
                        <a:pt x="26847" y="9545"/>
                        <a:pt x="24455" y="4593"/>
                      </a:cubicBezTo>
                      <a:cubicBezTo>
                        <a:pt x="22263" y="631"/>
                        <a:pt x="15884" y="-1350"/>
                        <a:pt x="9306" y="10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69" name="Freeform 3378">
                  <a:extLst>
                    <a:ext uri="{FF2B5EF4-FFF2-40B4-BE49-F238E27FC236}">
                      <a16:creationId xmlns:a16="http://schemas.microsoft.com/office/drawing/2014/main" id="{4F24BC82-7D6E-5B73-A992-B8F76F831822}"/>
                    </a:ext>
                  </a:extLst>
                </p:cNvPr>
                <p:cNvSpPr/>
                <p:nvPr/>
              </p:nvSpPr>
              <p:spPr>
                <a:xfrm>
                  <a:off x="1886635" y="5865536"/>
                  <a:ext cx="19371" cy="22489"/>
                </a:xfrm>
                <a:custGeom>
                  <a:avLst/>
                  <a:gdLst>
                    <a:gd name="connsiteX0" fmla="*/ 4948 w 19371"/>
                    <a:gd name="connsiteY0" fmla="*/ 8186 h 22489"/>
                    <a:gd name="connsiteX1" fmla="*/ 1759 w 19371"/>
                    <a:gd name="connsiteY1" fmla="*/ 21656 h 22489"/>
                    <a:gd name="connsiteX2" fmla="*/ 13519 w 19371"/>
                    <a:gd name="connsiteY2" fmla="*/ 15515 h 22489"/>
                    <a:gd name="connsiteX3" fmla="*/ 17905 w 19371"/>
                    <a:gd name="connsiteY3" fmla="*/ 460 h 22489"/>
                    <a:gd name="connsiteX4" fmla="*/ 4948 w 19371"/>
                    <a:gd name="connsiteY4" fmla="*/ 8186 h 224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371" h="22489">
                      <a:moveTo>
                        <a:pt x="4948" y="8186"/>
                      </a:moveTo>
                      <a:cubicBezTo>
                        <a:pt x="-234" y="14128"/>
                        <a:pt x="-1430" y="19279"/>
                        <a:pt x="1759" y="21656"/>
                      </a:cubicBezTo>
                      <a:cubicBezTo>
                        <a:pt x="4948" y="24231"/>
                        <a:pt x="9533" y="20467"/>
                        <a:pt x="13519" y="15515"/>
                      </a:cubicBezTo>
                      <a:cubicBezTo>
                        <a:pt x="17905" y="8780"/>
                        <a:pt x="21493" y="2639"/>
                        <a:pt x="17905" y="460"/>
                      </a:cubicBezTo>
                      <a:cubicBezTo>
                        <a:pt x="14716" y="-1521"/>
                        <a:pt x="9334" y="3234"/>
                        <a:pt x="4948" y="81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70" name="Freeform 3379">
                  <a:extLst>
                    <a:ext uri="{FF2B5EF4-FFF2-40B4-BE49-F238E27FC236}">
                      <a16:creationId xmlns:a16="http://schemas.microsoft.com/office/drawing/2014/main" id="{44B8EA48-A24A-A799-BE8C-0CD4C2F44212}"/>
                    </a:ext>
                  </a:extLst>
                </p:cNvPr>
                <p:cNvSpPr/>
                <p:nvPr/>
              </p:nvSpPr>
              <p:spPr>
                <a:xfrm>
                  <a:off x="1223861" y="5186330"/>
                  <a:ext cx="23304" cy="16847"/>
                </a:xfrm>
                <a:custGeom>
                  <a:avLst/>
                  <a:gdLst>
                    <a:gd name="connsiteX0" fmla="*/ 13534 w 23304"/>
                    <a:gd name="connsiteY0" fmla="*/ 14288 h 16847"/>
                    <a:gd name="connsiteX1" fmla="*/ 22902 w 23304"/>
                    <a:gd name="connsiteY1" fmla="*/ 2600 h 16847"/>
                    <a:gd name="connsiteX2" fmla="*/ 9348 w 23304"/>
                    <a:gd name="connsiteY2" fmla="*/ 2600 h 16847"/>
                    <a:gd name="connsiteX3" fmla="*/ 179 w 23304"/>
                    <a:gd name="connsiteY3" fmla="*/ 14288 h 16847"/>
                    <a:gd name="connsiteX4" fmla="*/ 13534 w 23304"/>
                    <a:gd name="connsiteY4" fmla="*/ 14288 h 168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304" h="16847">
                      <a:moveTo>
                        <a:pt x="13534" y="14288"/>
                      </a:moveTo>
                      <a:cubicBezTo>
                        <a:pt x="20311" y="10326"/>
                        <a:pt x="24696" y="6166"/>
                        <a:pt x="22902" y="2600"/>
                      </a:cubicBezTo>
                      <a:cubicBezTo>
                        <a:pt x="21307" y="-767"/>
                        <a:pt x="16125" y="-965"/>
                        <a:pt x="9348" y="2600"/>
                      </a:cubicBezTo>
                      <a:cubicBezTo>
                        <a:pt x="2371" y="6166"/>
                        <a:pt x="-818" y="10722"/>
                        <a:pt x="179" y="14288"/>
                      </a:cubicBezTo>
                      <a:cubicBezTo>
                        <a:pt x="1175" y="18447"/>
                        <a:pt x="7155" y="16863"/>
                        <a:pt x="13534" y="142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71" name="Freeform 3380">
                  <a:extLst>
                    <a:ext uri="{FF2B5EF4-FFF2-40B4-BE49-F238E27FC236}">
                      <a16:creationId xmlns:a16="http://schemas.microsoft.com/office/drawing/2014/main" id="{F8869792-3AC7-D6E9-CECD-87E7667B8D8A}"/>
                    </a:ext>
                  </a:extLst>
                </p:cNvPr>
                <p:cNvSpPr/>
                <p:nvPr/>
              </p:nvSpPr>
              <p:spPr>
                <a:xfrm>
                  <a:off x="488724" y="5005451"/>
                  <a:ext cx="42042" cy="22118"/>
                </a:xfrm>
                <a:custGeom>
                  <a:avLst/>
                  <a:gdLst>
                    <a:gd name="connsiteX0" fmla="*/ 23122 w 42042"/>
                    <a:gd name="connsiteY0" fmla="*/ 2823 h 22118"/>
                    <a:gd name="connsiteX1" fmla="*/ 19135 w 42042"/>
                    <a:gd name="connsiteY1" fmla="*/ 5002 h 22118"/>
                    <a:gd name="connsiteX2" fmla="*/ 11760 w 42042"/>
                    <a:gd name="connsiteY2" fmla="*/ 4209 h 22118"/>
                    <a:gd name="connsiteX3" fmla="*/ 0 w 42042"/>
                    <a:gd name="connsiteY3" fmla="*/ 14114 h 22118"/>
                    <a:gd name="connsiteX4" fmla="*/ 13355 w 42042"/>
                    <a:gd name="connsiteY4" fmla="*/ 21641 h 22118"/>
                    <a:gd name="connsiteX5" fmla="*/ 22125 w 42042"/>
                    <a:gd name="connsiteY5" fmla="*/ 15897 h 22118"/>
                    <a:gd name="connsiteX6" fmla="*/ 34882 w 42042"/>
                    <a:gd name="connsiteY6" fmla="*/ 13916 h 22118"/>
                    <a:gd name="connsiteX7" fmla="*/ 41460 w 42042"/>
                    <a:gd name="connsiteY7" fmla="*/ 4011 h 22118"/>
                    <a:gd name="connsiteX8" fmla="*/ 23122 w 42042"/>
                    <a:gd name="connsiteY8" fmla="*/ 2823 h 22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042" h="22118">
                      <a:moveTo>
                        <a:pt x="23122" y="2823"/>
                      </a:moveTo>
                      <a:cubicBezTo>
                        <a:pt x="21727" y="3417"/>
                        <a:pt x="20331" y="4209"/>
                        <a:pt x="19135" y="5002"/>
                      </a:cubicBezTo>
                      <a:cubicBezTo>
                        <a:pt x="17341" y="4011"/>
                        <a:pt x="14750" y="3813"/>
                        <a:pt x="11760" y="4209"/>
                      </a:cubicBezTo>
                      <a:cubicBezTo>
                        <a:pt x="4186" y="5200"/>
                        <a:pt x="598" y="9558"/>
                        <a:pt x="0" y="14114"/>
                      </a:cubicBezTo>
                      <a:cubicBezTo>
                        <a:pt x="1794" y="20056"/>
                        <a:pt x="5182" y="23424"/>
                        <a:pt x="13355" y="21641"/>
                      </a:cubicBezTo>
                      <a:cubicBezTo>
                        <a:pt x="17939" y="20651"/>
                        <a:pt x="20730" y="18472"/>
                        <a:pt x="22125" y="15897"/>
                      </a:cubicBezTo>
                      <a:cubicBezTo>
                        <a:pt x="25713" y="16491"/>
                        <a:pt x="29899" y="16095"/>
                        <a:pt x="34882" y="13916"/>
                      </a:cubicBezTo>
                      <a:cubicBezTo>
                        <a:pt x="40862" y="11341"/>
                        <a:pt x="43254" y="7577"/>
                        <a:pt x="41460" y="4011"/>
                      </a:cubicBezTo>
                      <a:cubicBezTo>
                        <a:pt x="38669" y="-1733"/>
                        <a:pt x="31095" y="-545"/>
                        <a:pt x="23122" y="28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72" name="Freeform 3381">
                  <a:extLst>
                    <a:ext uri="{FF2B5EF4-FFF2-40B4-BE49-F238E27FC236}">
                      <a16:creationId xmlns:a16="http://schemas.microsoft.com/office/drawing/2014/main" id="{E109D1EE-1621-C31C-0883-4203D430ADE4}"/>
                    </a:ext>
                  </a:extLst>
                </p:cNvPr>
                <p:cNvSpPr/>
                <p:nvPr/>
              </p:nvSpPr>
              <p:spPr>
                <a:xfrm>
                  <a:off x="450577" y="4873555"/>
                  <a:ext cx="27510" cy="16382"/>
                </a:xfrm>
                <a:custGeom>
                  <a:avLst/>
                  <a:gdLst>
                    <a:gd name="connsiteX0" fmla="*/ 10640 w 27510"/>
                    <a:gd name="connsiteY0" fmla="*/ 1802 h 16382"/>
                    <a:gd name="connsiteX1" fmla="*/ 674 w 27510"/>
                    <a:gd name="connsiteY1" fmla="*/ 13093 h 16382"/>
                    <a:gd name="connsiteX2" fmla="*/ 17417 w 27510"/>
                    <a:gd name="connsiteY2" fmla="*/ 14876 h 16382"/>
                    <a:gd name="connsiteX3" fmla="*/ 26586 w 27510"/>
                    <a:gd name="connsiteY3" fmla="*/ 3981 h 16382"/>
                    <a:gd name="connsiteX4" fmla="*/ 10640 w 27510"/>
                    <a:gd name="connsiteY4" fmla="*/ 1802 h 16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510" h="16382">
                      <a:moveTo>
                        <a:pt x="10640" y="1802"/>
                      </a:moveTo>
                      <a:cubicBezTo>
                        <a:pt x="4262" y="4575"/>
                        <a:pt x="-2117" y="8339"/>
                        <a:pt x="674" y="13093"/>
                      </a:cubicBezTo>
                      <a:cubicBezTo>
                        <a:pt x="3265" y="17451"/>
                        <a:pt x="10042" y="16857"/>
                        <a:pt x="17417" y="14876"/>
                      </a:cubicBezTo>
                      <a:cubicBezTo>
                        <a:pt x="24991" y="12301"/>
                        <a:pt x="29576" y="8735"/>
                        <a:pt x="26586" y="3981"/>
                      </a:cubicBezTo>
                      <a:cubicBezTo>
                        <a:pt x="23796" y="-179"/>
                        <a:pt x="18015" y="-1367"/>
                        <a:pt x="10640" y="18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73" name="Freeform 3382">
                  <a:extLst>
                    <a:ext uri="{FF2B5EF4-FFF2-40B4-BE49-F238E27FC236}">
                      <a16:creationId xmlns:a16="http://schemas.microsoft.com/office/drawing/2014/main" id="{DBD7EE70-328E-E3AC-A8EE-31165ADE341D}"/>
                    </a:ext>
                  </a:extLst>
                </p:cNvPr>
                <p:cNvSpPr/>
                <p:nvPr/>
              </p:nvSpPr>
              <p:spPr>
                <a:xfrm>
                  <a:off x="1168412" y="5419767"/>
                  <a:ext cx="23500" cy="25215"/>
                </a:xfrm>
                <a:custGeom>
                  <a:avLst/>
                  <a:gdLst>
                    <a:gd name="connsiteX0" fmla="*/ 22937 w 23500"/>
                    <a:gd name="connsiteY0" fmla="*/ 5879 h 25215"/>
                    <a:gd name="connsiteX1" fmla="*/ 18154 w 23500"/>
                    <a:gd name="connsiteY1" fmla="*/ 2710 h 25215"/>
                    <a:gd name="connsiteX2" fmla="*/ 15762 w 23500"/>
                    <a:gd name="connsiteY2" fmla="*/ 333 h 25215"/>
                    <a:gd name="connsiteX3" fmla="*/ 6393 w 23500"/>
                    <a:gd name="connsiteY3" fmla="*/ 6474 h 25215"/>
                    <a:gd name="connsiteX4" fmla="*/ 15 w 23500"/>
                    <a:gd name="connsiteY4" fmla="*/ 17963 h 25215"/>
                    <a:gd name="connsiteX5" fmla="*/ 3005 w 23500"/>
                    <a:gd name="connsiteY5" fmla="*/ 20340 h 25215"/>
                    <a:gd name="connsiteX6" fmla="*/ 7191 w 23500"/>
                    <a:gd name="connsiteY6" fmla="*/ 24698 h 25215"/>
                    <a:gd name="connsiteX7" fmla="*/ 16758 w 23500"/>
                    <a:gd name="connsiteY7" fmla="*/ 18557 h 25215"/>
                    <a:gd name="connsiteX8" fmla="*/ 17556 w 23500"/>
                    <a:gd name="connsiteY8" fmla="*/ 16180 h 25215"/>
                    <a:gd name="connsiteX9" fmla="*/ 22937 w 23500"/>
                    <a:gd name="connsiteY9" fmla="*/ 5879 h 252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3500" h="25215">
                      <a:moveTo>
                        <a:pt x="22937" y="5879"/>
                      </a:moveTo>
                      <a:cubicBezTo>
                        <a:pt x="22140" y="4097"/>
                        <a:pt x="20346" y="3106"/>
                        <a:pt x="18154" y="2710"/>
                      </a:cubicBezTo>
                      <a:cubicBezTo>
                        <a:pt x="17556" y="1720"/>
                        <a:pt x="16758" y="927"/>
                        <a:pt x="15762" y="333"/>
                      </a:cubicBezTo>
                      <a:cubicBezTo>
                        <a:pt x="13569" y="-856"/>
                        <a:pt x="9583" y="1125"/>
                        <a:pt x="6393" y="6474"/>
                      </a:cubicBezTo>
                      <a:cubicBezTo>
                        <a:pt x="1609" y="9841"/>
                        <a:pt x="-184" y="14001"/>
                        <a:pt x="15" y="17963"/>
                      </a:cubicBezTo>
                      <a:cubicBezTo>
                        <a:pt x="812" y="19151"/>
                        <a:pt x="1809" y="19944"/>
                        <a:pt x="3005" y="20340"/>
                      </a:cubicBezTo>
                      <a:cubicBezTo>
                        <a:pt x="3802" y="22321"/>
                        <a:pt x="5397" y="23509"/>
                        <a:pt x="7191" y="24698"/>
                      </a:cubicBezTo>
                      <a:cubicBezTo>
                        <a:pt x="9583" y="26085"/>
                        <a:pt x="12772" y="24896"/>
                        <a:pt x="16758" y="18557"/>
                      </a:cubicBezTo>
                      <a:cubicBezTo>
                        <a:pt x="16958" y="17765"/>
                        <a:pt x="17356" y="16972"/>
                        <a:pt x="17556" y="16180"/>
                      </a:cubicBezTo>
                      <a:cubicBezTo>
                        <a:pt x="22738" y="12812"/>
                        <a:pt x="24532" y="8851"/>
                        <a:pt x="22937" y="58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74" name="Freeform 3383">
                  <a:extLst>
                    <a:ext uri="{FF2B5EF4-FFF2-40B4-BE49-F238E27FC236}">
                      <a16:creationId xmlns:a16="http://schemas.microsoft.com/office/drawing/2014/main" id="{A459BFAD-ACF4-7A02-B361-A10EE1B62552}"/>
                    </a:ext>
                  </a:extLst>
                </p:cNvPr>
                <p:cNvSpPr/>
                <p:nvPr/>
              </p:nvSpPr>
              <p:spPr>
                <a:xfrm>
                  <a:off x="1087501" y="5166719"/>
                  <a:ext cx="23034" cy="16122"/>
                </a:xfrm>
                <a:custGeom>
                  <a:avLst/>
                  <a:gdLst>
                    <a:gd name="connsiteX0" fmla="*/ 10564 w 23034"/>
                    <a:gd name="connsiteY0" fmla="*/ 2204 h 16122"/>
                    <a:gd name="connsiteX1" fmla="*/ 0 w 23034"/>
                    <a:gd name="connsiteY1" fmla="*/ 13297 h 16122"/>
                    <a:gd name="connsiteX2" fmla="*/ 13156 w 23034"/>
                    <a:gd name="connsiteY2" fmla="*/ 13892 h 16122"/>
                    <a:gd name="connsiteX3" fmla="*/ 22524 w 23034"/>
                    <a:gd name="connsiteY3" fmla="*/ 2402 h 16122"/>
                    <a:gd name="connsiteX4" fmla="*/ 10564 w 23034"/>
                    <a:gd name="connsiteY4" fmla="*/ 2204 h 161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034" h="16122">
                      <a:moveTo>
                        <a:pt x="10564" y="2204"/>
                      </a:moveTo>
                      <a:cubicBezTo>
                        <a:pt x="3189" y="5770"/>
                        <a:pt x="598" y="9930"/>
                        <a:pt x="0" y="13297"/>
                      </a:cubicBezTo>
                      <a:cubicBezTo>
                        <a:pt x="2591" y="17457"/>
                        <a:pt x="7774" y="16467"/>
                        <a:pt x="13156" y="13892"/>
                      </a:cubicBezTo>
                      <a:cubicBezTo>
                        <a:pt x="20531" y="10524"/>
                        <a:pt x="24517" y="6364"/>
                        <a:pt x="22524" y="2402"/>
                      </a:cubicBezTo>
                      <a:cubicBezTo>
                        <a:pt x="20929" y="-767"/>
                        <a:pt x="16544" y="-767"/>
                        <a:pt x="10564" y="22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75" name="Freeform 3384">
                  <a:extLst>
                    <a:ext uri="{FF2B5EF4-FFF2-40B4-BE49-F238E27FC236}">
                      <a16:creationId xmlns:a16="http://schemas.microsoft.com/office/drawing/2014/main" id="{6A16E848-B894-6937-C4B2-B8C543B6C368}"/>
                    </a:ext>
                  </a:extLst>
                </p:cNvPr>
                <p:cNvSpPr/>
                <p:nvPr/>
              </p:nvSpPr>
              <p:spPr>
                <a:xfrm>
                  <a:off x="490319" y="4668154"/>
                  <a:ext cx="40752" cy="17827"/>
                </a:xfrm>
                <a:custGeom>
                  <a:avLst/>
                  <a:gdLst>
                    <a:gd name="connsiteX0" fmla="*/ 11760 w 40752"/>
                    <a:gd name="connsiteY0" fmla="*/ 1389 h 17827"/>
                    <a:gd name="connsiteX1" fmla="*/ 0 w 40752"/>
                    <a:gd name="connsiteY1" fmla="*/ 11887 h 17827"/>
                    <a:gd name="connsiteX2" fmla="*/ 12956 w 40752"/>
                    <a:gd name="connsiteY2" fmla="*/ 17434 h 17827"/>
                    <a:gd name="connsiteX3" fmla="*/ 19733 w 40752"/>
                    <a:gd name="connsiteY3" fmla="*/ 15057 h 17827"/>
                    <a:gd name="connsiteX4" fmla="*/ 30696 w 40752"/>
                    <a:gd name="connsiteY4" fmla="*/ 15651 h 17827"/>
                    <a:gd name="connsiteX5" fmla="*/ 40663 w 40752"/>
                    <a:gd name="connsiteY5" fmla="*/ 7529 h 17827"/>
                    <a:gd name="connsiteX6" fmla="*/ 23521 w 40752"/>
                    <a:gd name="connsiteY6" fmla="*/ 200 h 17827"/>
                    <a:gd name="connsiteX7" fmla="*/ 18936 w 40752"/>
                    <a:gd name="connsiteY7" fmla="*/ 1190 h 17827"/>
                    <a:gd name="connsiteX8" fmla="*/ 11760 w 40752"/>
                    <a:gd name="connsiteY8" fmla="*/ 1389 h 17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0752" h="17827">
                      <a:moveTo>
                        <a:pt x="11760" y="1389"/>
                      </a:moveTo>
                      <a:cubicBezTo>
                        <a:pt x="3588" y="3171"/>
                        <a:pt x="997" y="7133"/>
                        <a:pt x="0" y="11887"/>
                      </a:cubicBezTo>
                      <a:cubicBezTo>
                        <a:pt x="797" y="16443"/>
                        <a:pt x="4983" y="18820"/>
                        <a:pt x="12956" y="17434"/>
                      </a:cubicBezTo>
                      <a:cubicBezTo>
                        <a:pt x="15946" y="16839"/>
                        <a:pt x="18139" y="16047"/>
                        <a:pt x="19733" y="15057"/>
                      </a:cubicBezTo>
                      <a:cubicBezTo>
                        <a:pt x="22524" y="16047"/>
                        <a:pt x="26311" y="16245"/>
                        <a:pt x="30696" y="15651"/>
                      </a:cubicBezTo>
                      <a:cubicBezTo>
                        <a:pt x="36875" y="14660"/>
                        <a:pt x="41460" y="11887"/>
                        <a:pt x="40663" y="7529"/>
                      </a:cubicBezTo>
                      <a:cubicBezTo>
                        <a:pt x="39666" y="794"/>
                        <a:pt x="32291" y="-592"/>
                        <a:pt x="23521" y="200"/>
                      </a:cubicBezTo>
                      <a:cubicBezTo>
                        <a:pt x="21727" y="398"/>
                        <a:pt x="20132" y="794"/>
                        <a:pt x="18936" y="1190"/>
                      </a:cubicBezTo>
                      <a:cubicBezTo>
                        <a:pt x="17142" y="596"/>
                        <a:pt x="14750" y="794"/>
                        <a:pt x="11760" y="13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76" name="Freeform 3385">
                  <a:extLst>
                    <a:ext uri="{FF2B5EF4-FFF2-40B4-BE49-F238E27FC236}">
                      <a16:creationId xmlns:a16="http://schemas.microsoft.com/office/drawing/2014/main" id="{36DFF901-3B0F-124B-ED09-A18F20800162}"/>
                    </a:ext>
                  </a:extLst>
                </p:cNvPr>
                <p:cNvSpPr/>
                <p:nvPr/>
              </p:nvSpPr>
              <p:spPr>
                <a:xfrm>
                  <a:off x="1335808" y="5185441"/>
                  <a:ext cx="25987" cy="16719"/>
                </a:xfrm>
                <a:custGeom>
                  <a:avLst/>
                  <a:gdLst>
                    <a:gd name="connsiteX0" fmla="*/ 6232 w 25987"/>
                    <a:gd name="connsiteY0" fmla="*/ 5471 h 16719"/>
                    <a:gd name="connsiteX1" fmla="*/ 651 w 25987"/>
                    <a:gd name="connsiteY1" fmla="*/ 15573 h 16719"/>
                    <a:gd name="connsiteX2" fmla="*/ 17793 w 25987"/>
                    <a:gd name="connsiteY2" fmla="*/ 11809 h 16719"/>
                    <a:gd name="connsiteX3" fmla="*/ 25567 w 25987"/>
                    <a:gd name="connsiteY3" fmla="*/ 2103 h 16719"/>
                    <a:gd name="connsiteX4" fmla="*/ 6232 w 25987"/>
                    <a:gd name="connsiteY4" fmla="*/ 5471 h 16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987" h="16719">
                      <a:moveTo>
                        <a:pt x="6232" y="5471"/>
                      </a:moveTo>
                      <a:cubicBezTo>
                        <a:pt x="1448" y="8640"/>
                        <a:pt x="-1342" y="12404"/>
                        <a:pt x="651" y="15573"/>
                      </a:cubicBezTo>
                      <a:cubicBezTo>
                        <a:pt x="4039" y="18148"/>
                        <a:pt x="10418" y="16167"/>
                        <a:pt x="17793" y="11809"/>
                      </a:cubicBezTo>
                      <a:cubicBezTo>
                        <a:pt x="23175" y="8640"/>
                        <a:pt x="27360" y="4084"/>
                        <a:pt x="25567" y="2103"/>
                      </a:cubicBezTo>
                      <a:cubicBezTo>
                        <a:pt x="22577" y="-1661"/>
                        <a:pt x="15002" y="-274"/>
                        <a:pt x="6232" y="54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77" name="Freeform 3386">
                  <a:extLst>
                    <a:ext uri="{FF2B5EF4-FFF2-40B4-BE49-F238E27FC236}">
                      <a16:creationId xmlns:a16="http://schemas.microsoft.com/office/drawing/2014/main" id="{3D5605F8-F508-2DC8-DDCE-21CF576DDAAA}"/>
                    </a:ext>
                  </a:extLst>
                </p:cNvPr>
                <p:cNvSpPr/>
                <p:nvPr/>
              </p:nvSpPr>
              <p:spPr>
                <a:xfrm>
                  <a:off x="1677778" y="5714574"/>
                  <a:ext cx="19450" cy="20883"/>
                </a:xfrm>
                <a:custGeom>
                  <a:avLst/>
                  <a:gdLst>
                    <a:gd name="connsiteX0" fmla="*/ 18465 w 19450"/>
                    <a:gd name="connsiteY0" fmla="*/ 480 h 20883"/>
                    <a:gd name="connsiteX1" fmla="*/ 4711 w 19450"/>
                    <a:gd name="connsiteY1" fmla="*/ 7611 h 20883"/>
                    <a:gd name="connsiteX2" fmla="*/ 1921 w 19450"/>
                    <a:gd name="connsiteY2" fmla="*/ 20486 h 20883"/>
                    <a:gd name="connsiteX3" fmla="*/ 13282 w 19450"/>
                    <a:gd name="connsiteY3" fmla="*/ 14148 h 20883"/>
                    <a:gd name="connsiteX4" fmla="*/ 18465 w 19450"/>
                    <a:gd name="connsiteY4" fmla="*/ 480 h 20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450" h="20883">
                      <a:moveTo>
                        <a:pt x="18465" y="480"/>
                      </a:moveTo>
                      <a:cubicBezTo>
                        <a:pt x="14478" y="-1303"/>
                        <a:pt x="9296" y="2064"/>
                        <a:pt x="4711" y="7611"/>
                      </a:cubicBezTo>
                      <a:cubicBezTo>
                        <a:pt x="-272" y="13355"/>
                        <a:pt x="-1468" y="18506"/>
                        <a:pt x="1921" y="20486"/>
                      </a:cubicBezTo>
                      <a:cubicBezTo>
                        <a:pt x="4711" y="22071"/>
                        <a:pt x="9495" y="18704"/>
                        <a:pt x="13282" y="14148"/>
                      </a:cubicBezTo>
                      <a:cubicBezTo>
                        <a:pt x="18265" y="8601"/>
                        <a:pt x="21056" y="3649"/>
                        <a:pt x="18465" y="4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78" name="Freeform 3387">
                  <a:extLst>
                    <a:ext uri="{FF2B5EF4-FFF2-40B4-BE49-F238E27FC236}">
                      <a16:creationId xmlns:a16="http://schemas.microsoft.com/office/drawing/2014/main" id="{3BB72357-EB8B-B4E8-B5BE-EFE08C6FC55D}"/>
                    </a:ext>
                  </a:extLst>
                </p:cNvPr>
                <p:cNvSpPr/>
                <p:nvPr/>
              </p:nvSpPr>
              <p:spPr>
                <a:xfrm>
                  <a:off x="1749884" y="5956192"/>
                  <a:ext cx="18526" cy="23232"/>
                </a:xfrm>
                <a:custGeom>
                  <a:avLst/>
                  <a:gdLst>
                    <a:gd name="connsiteX0" fmla="*/ 16721 w 18526"/>
                    <a:gd name="connsiteY0" fmla="*/ 925 h 23232"/>
                    <a:gd name="connsiteX1" fmla="*/ 5758 w 18526"/>
                    <a:gd name="connsiteY1" fmla="*/ 5085 h 23232"/>
                    <a:gd name="connsiteX2" fmla="*/ 1572 w 18526"/>
                    <a:gd name="connsiteY2" fmla="*/ 22121 h 23232"/>
                    <a:gd name="connsiteX3" fmla="*/ 12735 w 18526"/>
                    <a:gd name="connsiteY3" fmla="*/ 17763 h 23232"/>
                    <a:gd name="connsiteX4" fmla="*/ 16721 w 18526"/>
                    <a:gd name="connsiteY4" fmla="*/ 925 h 232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26" h="23232">
                      <a:moveTo>
                        <a:pt x="16721" y="925"/>
                      </a:moveTo>
                      <a:cubicBezTo>
                        <a:pt x="14130" y="-1254"/>
                        <a:pt x="9546" y="529"/>
                        <a:pt x="5758" y="5085"/>
                      </a:cubicBezTo>
                      <a:cubicBezTo>
                        <a:pt x="177" y="11820"/>
                        <a:pt x="-1617" y="18357"/>
                        <a:pt x="1572" y="22121"/>
                      </a:cubicBezTo>
                      <a:cubicBezTo>
                        <a:pt x="3964" y="24894"/>
                        <a:pt x="8150" y="22121"/>
                        <a:pt x="12735" y="17763"/>
                      </a:cubicBezTo>
                      <a:cubicBezTo>
                        <a:pt x="17519" y="10830"/>
                        <a:pt x="20708" y="4293"/>
                        <a:pt x="16721" y="92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79" name="Freeform 3388">
                  <a:extLst>
                    <a:ext uri="{FF2B5EF4-FFF2-40B4-BE49-F238E27FC236}">
                      <a16:creationId xmlns:a16="http://schemas.microsoft.com/office/drawing/2014/main" id="{A3E92E9E-BDD5-8B0B-5D35-57A5F1CB352D}"/>
                    </a:ext>
                  </a:extLst>
                </p:cNvPr>
                <p:cNvSpPr/>
                <p:nvPr/>
              </p:nvSpPr>
              <p:spPr>
                <a:xfrm>
                  <a:off x="393704" y="4895041"/>
                  <a:ext cx="24774" cy="16599"/>
                </a:xfrm>
                <a:custGeom>
                  <a:avLst/>
                  <a:gdLst>
                    <a:gd name="connsiteX0" fmla="*/ 9111 w 24774"/>
                    <a:gd name="connsiteY0" fmla="*/ 917 h 16599"/>
                    <a:gd name="connsiteX1" fmla="*/ 739 w 24774"/>
                    <a:gd name="connsiteY1" fmla="*/ 12406 h 16599"/>
                    <a:gd name="connsiteX2" fmla="*/ 16486 w 24774"/>
                    <a:gd name="connsiteY2" fmla="*/ 14783 h 16599"/>
                    <a:gd name="connsiteX3" fmla="*/ 24659 w 24774"/>
                    <a:gd name="connsiteY3" fmla="*/ 4879 h 16599"/>
                    <a:gd name="connsiteX4" fmla="*/ 9111 w 24774"/>
                    <a:gd name="connsiteY4" fmla="*/ 917 h 165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774" h="16599">
                      <a:moveTo>
                        <a:pt x="9111" y="917"/>
                      </a:moveTo>
                      <a:cubicBezTo>
                        <a:pt x="540" y="3294"/>
                        <a:pt x="-1254" y="8048"/>
                        <a:pt x="739" y="12406"/>
                      </a:cubicBezTo>
                      <a:cubicBezTo>
                        <a:pt x="2932" y="17160"/>
                        <a:pt x="9111" y="17754"/>
                        <a:pt x="16486" y="14783"/>
                      </a:cubicBezTo>
                      <a:cubicBezTo>
                        <a:pt x="22067" y="12406"/>
                        <a:pt x="25456" y="8840"/>
                        <a:pt x="24659" y="4879"/>
                      </a:cubicBezTo>
                      <a:cubicBezTo>
                        <a:pt x="22067" y="124"/>
                        <a:pt x="16486" y="-1064"/>
                        <a:pt x="9111" y="9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80" name="Freeform 3389">
                  <a:extLst>
                    <a:ext uri="{FF2B5EF4-FFF2-40B4-BE49-F238E27FC236}">
                      <a16:creationId xmlns:a16="http://schemas.microsoft.com/office/drawing/2014/main" id="{90C30751-A254-3918-8531-C5A0F5490AA5}"/>
                    </a:ext>
                  </a:extLst>
                </p:cNvPr>
                <p:cNvSpPr/>
                <p:nvPr/>
              </p:nvSpPr>
              <p:spPr>
                <a:xfrm>
                  <a:off x="390257" y="4824250"/>
                  <a:ext cx="9800" cy="15054"/>
                </a:xfrm>
                <a:custGeom>
                  <a:avLst/>
                  <a:gdLst>
                    <a:gd name="connsiteX0" fmla="*/ 9767 w 9800"/>
                    <a:gd name="connsiteY0" fmla="*/ 6339 h 15054"/>
                    <a:gd name="connsiteX1" fmla="*/ 4186 w 9800"/>
                    <a:gd name="connsiteY1" fmla="*/ 0 h 15054"/>
                    <a:gd name="connsiteX2" fmla="*/ 0 w 9800"/>
                    <a:gd name="connsiteY2" fmla="*/ 15055 h 15054"/>
                    <a:gd name="connsiteX3" fmla="*/ 399 w 9800"/>
                    <a:gd name="connsiteY3" fmla="*/ 15055 h 15054"/>
                    <a:gd name="connsiteX4" fmla="*/ 9767 w 9800"/>
                    <a:gd name="connsiteY4" fmla="*/ 6339 h 15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800" h="15054">
                      <a:moveTo>
                        <a:pt x="9767" y="6339"/>
                      </a:moveTo>
                      <a:cubicBezTo>
                        <a:pt x="9368" y="2971"/>
                        <a:pt x="7375" y="990"/>
                        <a:pt x="4186" y="0"/>
                      </a:cubicBezTo>
                      <a:cubicBezTo>
                        <a:pt x="2791" y="4952"/>
                        <a:pt x="1395" y="9904"/>
                        <a:pt x="0" y="15055"/>
                      </a:cubicBezTo>
                      <a:cubicBezTo>
                        <a:pt x="199" y="15055"/>
                        <a:pt x="199" y="15055"/>
                        <a:pt x="399" y="15055"/>
                      </a:cubicBezTo>
                      <a:cubicBezTo>
                        <a:pt x="6976" y="14262"/>
                        <a:pt x="10166" y="10102"/>
                        <a:pt x="9767" y="633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81" name="Freeform 3390">
                  <a:extLst>
                    <a:ext uri="{FF2B5EF4-FFF2-40B4-BE49-F238E27FC236}">
                      <a16:creationId xmlns:a16="http://schemas.microsoft.com/office/drawing/2014/main" id="{F37A3C51-D9D1-5195-A66B-6C949CFEF197}"/>
                    </a:ext>
                  </a:extLst>
                </p:cNvPr>
                <p:cNvSpPr/>
                <p:nvPr/>
              </p:nvSpPr>
              <p:spPr>
                <a:xfrm>
                  <a:off x="1746534" y="6055092"/>
                  <a:ext cx="17761" cy="25042"/>
                </a:xfrm>
                <a:custGeom>
                  <a:avLst/>
                  <a:gdLst>
                    <a:gd name="connsiteX0" fmla="*/ 13095 w 17761"/>
                    <a:gd name="connsiteY0" fmla="*/ 18105 h 25042"/>
                    <a:gd name="connsiteX1" fmla="*/ 16284 w 17761"/>
                    <a:gd name="connsiteY1" fmla="*/ 1267 h 25042"/>
                    <a:gd name="connsiteX2" fmla="*/ 5720 w 17761"/>
                    <a:gd name="connsiteY2" fmla="*/ 6418 h 25042"/>
                    <a:gd name="connsiteX3" fmla="*/ 1534 w 17761"/>
                    <a:gd name="connsiteY3" fmla="*/ 24047 h 25042"/>
                    <a:gd name="connsiteX4" fmla="*/ 13095 w 17761"/>
                    <a:gd name="connsiteY4" fmla="*/ 18105 h 250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61" h="25042">
                      <a:moveTo>
                        <a:pt x="13095" y="18105"/>
                      </a:moveTo>
                      <a:cubicBezTo>
                        <a:pt x="17481" y="11568"/>
                        <a:pt x="19274" y="5031"/>
                        <a:pt x="16284" y="1267"/>
                      </a:cubicBezTo>
                      <a:cubicBezTo>
                        <a:pt x="13893" y="-1902"/>
                        <a:pt x="9507" y="1267"/>
                        <a:pt x="5720" y="6418"/>
                      </a:cubicBezTo>
                      <a:cubicBezTo>
                        <a:pt x="737" y="13549"/>
                        <a:pt x="-1854" y="20284"/>
                        <a:pt x="1534" y="24047"/>
                      </a:cubicBezTo>
                      <a:cubicBezTo>
                        <a:pt x="4126" y="26623"/>
                        <a:pt x="8511" y="24047"/>
                        <a:pt x="13095" y="181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82" name="Freeform 3391">
                  <a:extLst>
                    <a:ext uri="{FF2B5EF4-FFF2-40B4-BE49-F238E27FC236}">
                      <a16:creationId xmlns:a16="http://schemas.microsoft.com/office/drawing/2014/main" id="{251FD669-AC43-3A18-C944-6E264E1D5603}"/>
                    </a:ext>
                  </a:extLst>
                </p:cNvPr>
                <p:cNvSpPr/>
                <p:nvPr/>
              </p:nvSpPr>
              <p:spPr>
                <a:xfrm>
                  <a:off x="1189039" y="5509844"/>
                  <a:ext cx="29680" cy="19315"/>
                </a:xfrm>
                <a:custGeom>
                  <a:avLst/>
                  <a:gdLst>
                    <a:gd name="connsiteX0" fmla="*/ 5699 w 29680"/>
                    <a:gd name="connsiteY0" fmla="*/ 6329 h 19315"/>
                    <a:gd name="connsiteX1" fmla="*/ 1115 w 29680"/>
                    <a:gd name="connsiteY1" fmla="*/ 17224 h 19315"/>
                    <a:gd name="connsiteX2" fmla="*/ 7892 w 29680"/>
                    <a:gd name="connsiteY2" fmla="*/ 18412 h 19315"/>
                    <a:gd name="connsiteX3" fmla="*/ 19652 w 29680"/>
                    <a:gd name="connsiteY3" fmla="*/ 16629 h 19315"/>
                    <a:gd name="connsiteX4" fmla="*/ 29618 w 29680"/>
                    <a:gd name="connsiteY4" fmla="*/ 4348 h 19315"/>
                    <a:gd name="connsiteX5" fmla="*/ 23439 w 29680"/>
                    <a:gd name="connsiteY5" fmla="*/ 1376 h 19315"/>
                    <a:gd name="connsiteX6" fmla="*/ 5699 w 29680"/>
                    <a:gd name="connsiteY6" fmla="*/ 6329 h 193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9680" h="19315">
                      <a:moveTo>
                        <a:pt x="5699" y="6329"/>
                      </a:moveTo>
                      <a:cubicBezTo>
                        <a:pt x="1115" y="10092"/>
                        <a:pt x="-1676" y="14648"/>
                        <a:pt x="1115" y="17224"/>
                      </a:cubicBezTo>
                      <a:cubicBezTo>
                        <a:pt x="2909" y="18808"/>
                        <a:pt x="5301" y="19006"/>
                        <a:pt x="7892" y="18412"/>
                      </a:cubicBezTo>
                      <a:cubicBezTo>
                        <a:pt x="10483" y="20195"/>
                        <a:pt x="15068" y="19204"/>
                        <a:pt x="19652" y="16629"/>
                      </a:cubicBezTo>
                      <a:cubicBezTo>
                        <a:pt x="26429" y="13064"/>
                        <a:pt x="30216" y="8706"/>
                        <a:pt x="29618" y="4348"/>
                      </a:cubicBezTo>
                      <a:cubicBezTo>
                        <a:pt x="28024" y="2565"/>
                        <a:pt x="25831" y="1575"/>
                        <a:pt x="23439" y="1376"/>
                      </a:cubicBezTo>
                      <a:cubicBezTo>
                        <a:pt x="19453" y="-1793"/>
                        <a:pt x="12476" y="782"/>
                        <a:pt x="5699" y="632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83" name="Freeform 3392">
                  <a:extLst>
                    <a:ext uri="{FF2B5EF4-FFF2-40B4-BE49-F238E27FC236}">
                      <a16:creationId xmlns:a16="http://schemas.microsoft.com/office/drawing/2014/main" id="{2F8D24DA-88C4-B12F-771A-7C96296676DE}"/>
                    </a:ext>
                  </a:extLst>
                </p:cNvPr>
                <p:cNvSpPr/>
                <p:nvPr/>
              </p:nvSpPr>
              <p:spPr>
                <a:xfrm>
                  <a:off x="891364" y="4555226"/>
                  <a:ext cx="25163" cy="13531"/>
                </a:xfrm>
                <a:custGeom>
                  <a:avLst/>
                  <a:gdLst>
                    <a:gd name="connsiteX0" fmla="*/ 11561 w 25163"/>
                    <a:gd name="connsiteY0" fmla="*/ 417 h 13531"/>
                    <a:gd name="connsiteX1" fmla="*/ 0 w 25163"/>
                    <a:gd name="connsiteY1" fmla="*/ 8935 h 13531"/>
                    <a:gd name="connsiteX2" fmla="*/ 13355 w 25163"/>
                    <a:gd name="connsiteY2" fmla="*/ 12896 h 13531"/>
                    <a:gd name="connsiteX3" fmla="*/ 25115 w 25163"/>
                    <a:gd name="connsiteY3" fmla="*/ 4180 h 13531"/>
                    <a:gd name="connsiteX4" fmla="*/ 11561 w 25163"/>
                    <a:gd name="connsiteY4" fmla="*/ 417 h 13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63" h="13531">
                      <a:moveTo>
                        <a:pt x="11561" y="417"/>
                      </a:moveTo>
                      <a:cubicBezTo>
                        <a:pt x="2791" y="1605"/>
                        <a:pt x="797" y="5171"/>
                        <a:pt x="0" y="8935"/>
                      </a:cubicBezTo>
                      <a:cubicBezTo>
                        <a:pt x="1595" y="12500"/>
                        <a:pt x="5382" y="14679"/>
                        <a:pt x="13355" y="12896"/>
                      </a:cubicBezTo>
                      <a:cubicBezTo>
                        <a:pt x="20730" y="11312"/>
                        <a:pt x="25713" y="8340"/>
                        <a:pt x="25115" y="4180"/>
                      </a:cubicBezTo>
                      <a:cubicBezTo>
                        <a:pt x="24716" y="21"/>
                        <a:pt x="18737" y="-574"/>
                        <a:pt x="11561" y="4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84" name="Freeform 3393">
                  <a:extLst>
                    <a:ext uri="{FF2B5EF4-FFF2-40B4-BE49-F238E27FC236}">
                      <a16:creationId xmlns:a16="http://schemas.microsoft.com/office/drawing/2014/main" id="{C453D4C9-6F2F-AE4A-3F24-9491FF5860DE}"/>
                    </a:ext>
                  </a:extLst>
                </p:cNvPr>
                <p:cNvSpPr/>
                <p:nvPr/>
              </p:nvSpPr>
              <p:spPr>
                <a:xfrm>
                  <a:off x="948932" y="4712201"/>
                  <a:ext cx="25616" cy="15056"/>
                </a:xfrm>
                <a:custGeom>
                  <a:avLst/>
                  <a:gdLst>
                    <a:gd name="connsiteX0" fmla="*/ 24554 w 25616"/>
                    <a:gd name="connsiteY0" fmla="*/ 3299 h 15056"/>
                    <a:gd name="connsiteX1" fmla="*/ 9405 w 25616"/>
                    <a:gd name="connsiteY1" fmla="*/ 1912 h 15056"/>
                    <a:gd name="connsiteX2" fmla="*/ 236 w 25616"/>
                    <a:gd name="connsiteY2" fmla="*/ 12411 h 15056"/>
                    <a:gd name="connsiteX3" fmla="*/ 15385 w 25616"/>
                    <a:gd name="connsiteY3" fmla="*/ 13005 h 15056"/>
                    <a:gd name="connsiteX4" fmla="*/ 24554 w 25616"/>
                    <a:gd name="connsiteY4" fmla="*/ 3299 h 1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616" h="15056">
                      <a:moveTo>
                        <a:pt x="24554" y="3299"/>
                      </a:moveTo>
                      <a:cubicBezTo>
                        <a:pt x="22162" y="327"/>
                        <a:pt x="17777" y="-1654"/>
                        <a:pt x="9405" y="1912"/>
                      </a:cubicBezTo>
                      <a:cubicBezTo>
                        <a:pt x="2429" y="4883"/>
                        <a:pt x="-960" y="8845"/>
                        <a:pt x="236" y="12411"/>
                      </a:cubicBezTo>
                      <a:cubicBezTo>
                        <a:pt x="1831" y="16967"/>
                        <a:pt x="9405" y="14590"/>
                        <a:pt x="15385" y="13005"/>
                      </a:cubicBezTo>
                      <a:cubicBezTo>
                        <a:pt x="24753" y="10232"/>
                        <a:pt x="27345" y="6864"/>
                        <a:pt x="24554" y="32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85" name="Freeform 3394">
                  <a:extLst>
                    <a:ext uri="{FF2B5EF4-FFF2-40B4-BE49-F238E27FC236}">
                      <a16:creationId xmlns:a16="http://schemas.microsoft.com/office/drawing/2014/main" id="{4403708C-5804-86D0-AE77-527972CC28E0}"/>
                    </a:ext>
                  </a:extLst>
                </p:cNvPr>
                <p:cNvSpPr/>
                <p:nvPr/>
              </p:nvSpPr>
              <p:spPr>
                <a:xfrm>
                  <a:off x="886978" y="4473197"/>
                  <a:ext cx="26866" cy="14137"/>
                </a:xfrm>
                <a:custGeom>
                  <a:avLst/>
                  <a:gdLst>
                    <a:gd name="connsiteX0" fmla="*/ 12956 w 26866"/>
                    <a:gd name="connsiteY0" fmla="*/ 635 h 14137"/>
                    <a:gd name="connsiteX1" fmla="*/ 0 w 26866"/>
                    <a:gd name="connsiteY1" fmla="*/ 8955 h 14137"/>
                    <a:gd name="connsiteX2" fmla="*/ 16145 w 26866"/>
                    <a:gd name="connsiteY2" fmla="*/ 13511 h 14137"/>
                    <a:gd name="connsiteX3" fmla="*/ 26710 w 26866"/>
                    <a:gd name="connsiteY3" fmla="*/ 4597 h 14137"/>
                    <a:gd name="connsiteX4" fmla="*/ 12956 w 26866"/>
                    <a:gd name="connsiteY4" fmla="*/ 635 h 141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866" h="14137">
                      <a:moveTo>
                        <a:pt x="12956" y="635"/>
                      </a:moveTo>
                      <a:cubicBezTo>
                        <a:pt x="5780" y="2021"/>
                        <a:pt x="199" y="4399"/>
                        <a:pt x="0" y="8955"/>
                      </a:cubicBezTo>
                      <a:cubicBezTo>
                        <a:pt x="1196" y="13709"/>
                        <a:pt x="7375" y="15095"/>
                        <a:pt x="16145" y="13511"/>
                      </a:cubicBezTo>
                      <a:cubicBezTo>
                        <a:pt x="23919" y="12124"/>
                        <a:pt x="27706" y="8360"/>
                        <a:pt x="26710" y="4597"/>
                      </a:cubicBezTo>
                      <a:cubicBezTo>
                        <a:pt x="25713" y="1031"/>
                        <a:pt x="21129" y="-1148"/>
                        <a:pt x="12956" y="63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86" name="Freeform 3395">
                  <a:extLst>
                    <a:ext uri="{FF2B5EF4-FFF2-40B4-BE49-F238E27FC236}">
                      <a16:creationId xmlns:a16="http://schemas.microsoft.com/office/drawing/2014/main" id="{3D6E8694-7B29-70CE-E442-56FC587519C3}"/>
                    </a:ext>
                  </a:extLst>
                </p:cNvPr>
                <p:cNvSpPr/>
                <p:nvPr/>
              </p:nvSpPr>
              <p:spPr>
                <a:xfrm>
                  <a:off x="1012620" y="5258797"/>
                  <a:ext cx="28404" cy="17239"/>
                </a:xfrm>
                <a:custGeom>
                  <a:avLst/>
                  <a:gdLst>
                    <a:gd name="connsiteX0" fmla="*/ 5914 w 28404"/>
                    <a:gd name="connsiteY0" fmla="*/ 6200 h 17239"/>
                    <a:gd name="connsiteX1" fmla="*/ 1528 w 28404"/>
                    <a:gd name="connsiteY1" fmla="*/ 15906 h 17239"/>
                    <a:gd name="connsiteX2" fmla="*/ 20265 w 28404"/>
                    <a:gd name="connsiteY2" fmla="*/ 12142 h 17239"/>
                    <a:gd name="connsiteX3" fmla="*/ 27640 w 28404"/>
                    <a:gd name="connsiteY3" fmla="*/ 1842 h 17239"/>
                    <a:gd name="connsiteX4" fmla="*/ 5914 w 28404"/>
                    <a:gd name="connsiteY4" fmla="*/ 6200 h 172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404" h="17239">
                      <a:moveTo>
                        <a:pt x="5914" y="6200"/>
                      </a:moveTo>
                      <a:cubicBezTo>
                        <a:pt x="731" y="9369"/>
                        <a:pt x="-1860" y="13727"/>
                        <a:pt x="1528" y="15906"/>
                      </a:cubicBezTo>
                      <a:cubicBezTo>
                        <a:pt x="6113" y="19075"/>
                        <a:pt x="13488" y="16104"/>
                        <a:pt x="20265" y="12142"/>
                      </a:cubicBezTo>
                      <a:cubicBezTo>
                        <a:pt x="25846" y="8379"/>
                        <a:pt x="30231" y="4417"/>
                        <a:pt x="27640" y="1842"/>
                      </a:cubicBezTo>
                      <a:cubicBezTo>
                        <a:pt x="22856" y="-2516"/>
                        <a:pt x="13687" y="1644"/>
                        <a:pt x="5914" y="62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87" name="Freeform 3396">
                  <a:extLst>
                    <a:ext uri="{FF2B5EF4-FFF2-40B4-BE49-F238E27FC236}">
                      <a16:creationId xmlns:a16="http://schemas.microsoft.com/office/drawing/2014/main" id="{65E44EB3-7E11-E45A-3176-B98554F1A6C8}"/>
                    </a:ext>
                  </a:extLst>
                </p:cNvPr>
                <p:cNvSpPr/>
                <p:nvPr/>
              </p:nvSpPr>
              <p:spPr>
                <a:xfrm>
                  <a:off x="849763" y="5177243"/>
                  <a:ext cx="25579" cy="17839"/>
                </a:xfrm>
                <a:custGeom>
                  <a:avLst/>
                  <a:gdLst>
                    <a:gd name="connsiteX0" fmla="*/ 10107 w 25579"/>
                    <a:gd name="connsiteY0" fmla="*/ 2575 h 17839"/>
                    <a:gd name="connsiteX1" fmla="*/ 141 w 25579"/>
                    <a:gd name="connsiteY1" fmla="*/ 14659 h 17839"/>
                    <a:gd name="connsiteX2" fmla="*/ 14891 w 25579"/>
                    <a:gd name="connsiteY2" fmla="*/ 14659 h 17839"/>
                    <a:gd name="connsiteX3" fmla="*/ 25256 w 25579"/>
                    <a:gd name="connsiteY3" fmla="*/ 2773 h 17839"/>
                    <a:gd name="connsiteX4" fmla="*/ 10107 w 25579"/>
                    <a:gd name="connsiteY4" fmla="*/ 2575 h 178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579" h="17839">
                      <a:moveTo>
                        <a:pt x="10107" y="2575"/>
                      </a:moveTo>
                      <a:cubicBezTo>
                        <a:pt x="3530" y="5745"/>
                        <a:pt x="-856" y="10301"/>
                        <a:pt x="141" y="14659"/>
                      </a:cubicBezTo>
                      <a:cubicBezTo>
                        <a:pt x="1337" y="20007"/>
                        <a:pt x="8513" y="17630"/>
                        <a:pt x="14891" y="14659"/>
                      </a:cubicBezTo>
                      <a:cubicBezTo>
                        <a:pt x="21070" y="11687"/>
                        <a:pt x="27050" y="7924"/>
                        <a:pt x="25256" y="2773"/>
                      </a:cubicBezTo>
                      <a:cubicBezTo>
                        <a:pt x="22665" y="-990"/>
                        <a:pt x="16884" y="-792"/>
                        <a:pt x="10107" y="25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88" name="Freeform 3397">
                  <a:extLst>
                    <a:ext uri="{FF2B5EF4-FFF2-40B4-BE49-F238E27FC236}">
                      <a16:creationId xmlns:a16="http://schemas.microsoft.com/office/drawing/2014/main" id="{EFE841FC-D006-355F-66D6-A6AF29DEC632}"/>
                    </a:ext>
                  </a:extLst>
                </p:cNvPr>
                <p:cNvSpPr/>
                <p:nvPr/>
              </p:nvSpPr>
              <p:spPr>
                <a:xfrm>
                  <a:off x="603781" y="5492780"/>
                  <a:ext cx="25669" cy="16991"/>
                </a:xfrm>
                <a:custGeom>
                  <a:avLst/>
                  <a:gdLst>
                    <a:gd name="connsiteX0" fmla="*/ 8526 w 25669"/>
                    <a:gd name="connsiteY0" fmla="*/ 2593 h 16991"/>
                    <a:gd name="connsiteX1" fmla="*/ 354 w 25669"/>
                    <a:gd name="connsiteY1" fmla="*/ 13290 h 16991"/>
                    <a:gd name="connsiteX2" fmla="*/ 18492 w 25669"/>
                    <a:gd name="connsiteY2" fmla="*/ 13290 h 16991"/>
                    <a:gd name="connsiteX3" fmla="*/ 24671 w 25669"/>
                    <a:gd name="connsiteY3" fmla="*/ 2791 h 16991"/>
                    <a:gd name="connsiteX4" fmla="*/ 8526 w 25669"/>
                    <a:gd name="connsiteY4" fmla="*/ 2593 h 16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669" h="16991">
                      <a:moveTo>
                        <a:pt x="8526" y="2593"/>
                      </a:moveTo>
                      <a:cubicBezTo>
                        <a:pt x="2746" y="4970"/>
                        <a:pt x="-1241" y="9526"/>
                        <a:pt x="354" y="13290"/>
                      </a:cubicBezTo>
                      <a:cubicBezTo>
                        <a:pt x="2945" y="19431"/>
                        <a:pt x="10719" y="16856"/>
                        <a:pt x="18492" y="13290"/>
                      </a:cubicBezTo>
                      <a:cubicBezTo>
                        <a:pt x="24671" y="10121"/>
                        <a:pt x="27263" y="6357"/>
                        <a:pt x="24671" y="2791"/>
                      </a:cubicBezTo>
                      <a:cubicBezTo>
                        <a:pt x="21682" y="-1566"/>
                        <a:pt x="14904" y="-180"/>
                        <a:pt x="8526" y="25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89" name="Freeform 3398">
                  <a:extLst>
                    <a:ext uri="{FF2B5EF4-FFF2-40B4-BE49-F238E27FC236}">
                      <a16:creationId xmlns:a16="http://schemas.microsoft.com/office/drawing/2014/main" id="{0BDA9A8A-F67D-A481-52B3-A1D1E386A51E}"/>
                    </a:ext>
                  </a:extLst>
                </p:cNvPr>
                <p:cNvSpPr/>
                <p:nvPr/>
              </p:nvSpPr>
              <p:spPr>
                <a:xfrm>
                  <a:off x="531206" y="5354040"/>
                  <a:ext cx="54515" cy="102449"/>
                </a:xfrm>
                <a:custGeom>
                  <a:avLst/>
                  <a:gdLst>
                    <a:gd name="connsiteX0" fmla="*/ 53793 w 54515"/>
                    <a:gd name="connsiteY0" fmla="*/ 59721 h 102449"/>
                    <a:gd name="connsiteX1" fmla="*/ 37448 w 54515"/>
                    <a:gd name="connsiteY1" fmla="*/ 59919 h 102449"/>
                    <a:gd name="connsiteX2" fmla="*/ 34857 w 54515"/>
                    <a:gd name="connsiteY2" fmla="*/ 61108 h 102449"/>
                    <a:gd name="connsiteX3" fmla="*/ 34458 w 54515"/>
                    <a:gd name="connsiteY3" fmla="*/ 51996 h 102449"/>
                    <a:gd name="connsiteX4" fmla="*/ 21502 w 54515"/>
                    <a:gd name="connsiteY4" fmla="*/ 58334 h 102449"/>
                    <a:gd name="connsiteX5" fmla="*/ 20506 w 54515"/>
                    <a:gd name="connsiteY5" fmla="*/ 57146 h 102449"/>
                    <a:gd name="connsiteX6" fmla="*/ 16918 w 54515"/>
                    <a:gd name="connsiteY6" fmla="*/ 54571 h 102449"/>
                    <a:gd name="connsiteX7" fmla="*/ 21104 w 54515"/>
                    <a:gd name="connsiteY7" fmla="*/ 43478 h 102449"/>
                    <a:gd name="connsiteX8" fmla="*/ 17715 w 54515"/>
                    <a:gd name="connsiteY8" fmla="*/ 40308 h 102449"/>
                    <a:gd name="connsiteX9" fmla="*/ 20506 w 54515"/>
                    <a:gd name="connsiteY9" fmla="*/ 39714 h 102449"/>
                    <a:gd name="connsiteX10" fmla="*/ 28678 w 54515"/>
                    <a:gd name="connsiteY10" fmla="*/ 30008 h 102449"/>
                    <a:gd name="connsiteX11" fmla="*/ 33860 w 54515"/>
                    <a:gd name="connsiteY11" fmla="*/ 20103 h 102449"/>
                    <a:gd name="connsiteX12" fmla="*/ 22698 w 54515"/>
                    <a:gd name="connsiteY12" fmla="*/ 18321 h 102449"/>
                    <a:gd name="connsiteX13" fmla="*/ 20107 w 54515"/>
                    <a:gd name="connsiteY13" fmla="*/ 17330 h 102449"/>
                    <a:gd name="connsiteX14" fmla="*/ 19110 w 54515"/>
                    <a:gd name="connsiteY14" fmla="*/ 16142 h 102449"/>
                    <a:gd name="connsiteX15" fmla="*/ 16918 w 54515"/>
                    <a:gd name="connsiteY15" fmla="*/ 12180 h 102449"/>
                    <a:gd name="connsiteX16" fmla="*/ 13928 w 54515"/>
                    <a:gd name="connsiteY16" fmla="*/ 10199 h 102449"/>
                    <a:gd name="connsiteX17" fmla="*/ 14127 w 54515"/>
                    <a:gd name="connsiteY17" fmla="*/ 2672 h 102449"/>
                    <a:gd name="connsiteX18" fmla="*/ 4161 w 54515"/>
                    <a:gd name="connsiteY18" fmla="*/ 1285 h 102449"/>
                    <a:gd name="connsiteX19" fmla="*/ 2367 w 54515"/>
                    <a:gd name="connsiteY19" fmla="*/ 12972 h 102449"/>
                    <a:gd name="connsiteX20" fmla="*/ 2965 w 54515"/>
                    <a:gd name="connsiteY20" fmla="*/ 13368 h 102449"/>
                    <a:gd name="connsiteX21" fmla="*/ 1370 w 54515"/>
                    <a:gd name="connsiteY21" fmla="*/ 22480 h 102449"/>
                    <a:gd name="connsiteX22" fmla="*/ 2566 w 54515"/>
                    <a:gd name="connsiteY22" fmla="*/ 23471 h 102449"/>
                    <a:gd name="connsiteX23" fmla="*/ 1769 w 54515"/>
                    <a:gd name="connsiteY23" fmla="*/ 30998 h 102449"/>
                    <a:gd name="connsiteX24" fmla="*/ 2766 w 54515"/>
                    <a:gd name="connsiteY24" fmla="*/ 31989 h 102449"/>
                    <a:gd name="connsiteX25" fmla="*/ 5755 w 54515"/>
                    <a:gd name="connsiteY25" fmla="*/ 37337 h 102449"/>
                    <a:gd name="connsiteX26" fmla="*/ 8347 w 54515"/>
                    <a:gd name="connsiteY26" fmla="*/ 37535 h 102449"/>
                    <a:gd name="connsiteX27" fmla="*/ 13131 w 54515"/>
                    <a:gd name="connsiteY27" fmla="*/ 40110 h 102449"/>
                    <a:gd name="connsiteX28" fmla="*/ 11337 w 54515"/>
                    <a:gd name="connsiteY28" fmla="*/ 40903 h 102449"/>
                    <a:gd name="connsiteX29" fmla="*/ 6154 w 54515"/>
                    <a:gd name="connsiteY29" fmla="*/ 52590 h 102449"/>
                    <a:gd name="connsiteX30" fmla="*/ 8546 w 54515"/>
                    <a:gd name="connsiteY30" fmla="*/ 55363 h 102449"/>
                    <a:gd name="connsiteX31" fmla="*/ 5556 w 54515"/>
                    <a:gd name="connsiteY31" fmla="*/ 57938 h 102449"/>
                    <a:gd name="connsiteX32" fmla="*/ 7151 w 54515"/>
                    <a:gd name="connsiteY32" fmla="*/ 67645 h 102449"/>
                    <a:gd name="connsiteX33" fmla="*/ 18313 w 54515"/>
                    <a:gd name="connsiteY33" fmla="*/ 69031 h 102449"/>
                    <a:gd name="connsiteX34" fmla="*/ 21104 w 54515"/>
                    <a:gd name="connsiteY34" fmla="*/ 72993 h 102449"/>
                    <a:gd name="connsiteX35" fmla="*/ 29276 w 54515"/>
                    <a:gd name="connsiteY35" fmla="*/ 70616 h 102449"/>
                    <a:gd name="connsiteX36" fmla="*/ 32067 w 54515"/>
                    <a:gd name="connsiteY36" fmla="*/ 73983 h 102449"/>
                    <a:gd name="connsiteX37" fmla="*/ 32665 w 54515"/>
                    <a:gd name="connsiteY37" fmla="*/ 85076 h 102449"/>
                    <a:gd name="connsiteX38" fmla="*/ 34259 w 54515"/>
                    <a:gd name="connsiteY38" fmla="*/ 86265 h 102449"/>
                    <a:gd name="connsiteX39" fmla="*/ 24691 w 54515"/>
                    <a:gd name="connsiteY39" fmla="*/ 88246 h 102449"/>
                    <a:gd name="connsiteX40" fmla="*/ 24093 w 54515"/>
                    <a:gd name="connsiteY40" fmla="*/ 97754 h 102449"/>
                    <a:gd name="connsiteX41" fmla="*/ 31867 w 54515"/>
                    <a:gd name="connsiteY41" fmla="*/ 101518 h 102449"/>
                    <a:gd name="connsiteX42" fmla="*/ 44624 w 54515"/>
                    <a:gd name="connsiteY42" fmla="*/ 100923 h 102449"/>
                    <a:gd name="connsiteX43" fmla="*/ 51800 w 54515"/>
                    <a:gd name="connsiteY43" fmla="*/ 92802 h 102449"/>
                    <a:gd name="connsiteX44" fmla="*/ 47016 w 54515"/>
                    <a:gd name="connsiteY44" fmla="*/ 88048 h 102449"/>
                    <a:gd name="connsiteX45" fmla="*/ 48411 w 54515"/>
                    <a:gd name="connsiteY45" fmla="*/ 87453 h 102449"/>
                    <a:gd name="connsiteX46" fmla="*/ 49607 w 54515"/>
                    <a:gd name="connsiteY46" fmla="*/ 74181 h 102449"/>
                    <a:gd name="connsiteX47" fmla="*/ 45820 w 54515"/>
                    <a:gd name="connsiteY47" fmla="*/ 71408 h 102449"/>
                    <a:gd name="connsiteX48" fmla="*/ 53793 w 54515"/>
                    <a:gd name="connsiteY48" fmla="*/ 59721 h 1024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</a:cxnLst>
                  <a:rect l="l" t="t" r="r" b="b"/>
                  <a:pathLst>
                    <a:path w="54515" h="102449">
                      <a:moveTo>
                        <a:pt x="53793" y="59721"/>
                      </a:moveTo>
                      <a:cubicBezTo>
                        <a:pt x="51202" y="54967"/>
                        <a:pt x="43827" y="57542"/>
                        <a:pt x="37448" y="59919"/>
                      </a:cubicBezTo>
                      <a:cubicBezTo>
                        <a:pt x="36452" y="60315"/>
                        <a:pt x="35654" y="60711"/>
                        <a:pt x="34857" y="61108"/>
                      </a:cubicBezTo>
                      <a:cubicBezTo>
                        <a:pt x="36651" y="56948"/>
                        <a:pt x="37249" y="53382"/>
                        <a:pt x="34458" y="51996"/>
                      </a:cubicBezTo>
                      <a:cubicBezTo>
                        <a:pt x="30273" y="50015"/>
                        <a:pt x="25289" y="52590"/>
                        <a:pt x="21502" y="58334"/>
                      </a:cubicBezTo>
                      <a:cubicBezTo>
                        <a:pt x="21303" y="57938"/>
                        <a:pt x="20904" y="57542"/>
                        <a:pt x="20506" y="57146"/>
                      </a:cubicBezTo>
                      <a:cubicBezTo>
                        <a:pt x="19310" y="56155"/>
                        <a:pt x="18114" y="55165"/>
                        <a:pt x="16918" y="54571"/>
                      </a:cubicBezTo>
                      <a:cubicBezTo>
                        <a:pt x="20705" y="51996"/>
                        <a:pt x="22100" y="48034"/>
                        <a:pt x="21104" y="43478"/>
                      </a:cubicBezTo>
                      <a:cubicBezTo>
                        <a:pt x="20107" y="42091"/>
                        <a:pt x="18911" y="40903"/>
                        <a:pt x="17715" y="40308"/>
                      </a:cubicBezTo>
                      <a:cubicBezTo>
                        <a:pt x="18512" y="40110"/>
                        <a:pt x="19509" y="39912"/>
                        <a:pt x="20506" y="39714"/>
                      </a:cubicBezTo>
                      <a:cubicBezTo>
                        <a:pt x="26685" y="37733"/>
                        <a:pt x="28479" y="34168"/>
                        <a:pt x="28678" y="30008"/>
                      </a:cubicBezTo>
                      <a:cubicBezTo>
                        <a:pt x="33462" y="26838"/>
                        <a:pt x="36452" y="23471"/>
                        <a:pt x="33860" y="20103"/>
                      </a:cubicBezTo>
                      <a:cubicBezTo>
                        <a:pt x="31668" y="17330"/>
                        <a:pt x="27881" y="16538"/>
                        <a:pt x="22698" y="18321"/>
                      </a:cubicBezTo>
                      <a:cubicBezTo>
                        <a:pt x="21901" y="17924"/>
                        <a:pt x="20904" y="17528"/>
                        <a:pt x="20107" y="17330"/>
                      </a:cubicBezTo>
                      <a:cubicBezTo>
                        <a:pt x="19908" y="16934"/>
                        <a:pt x="19509" y="16538"/>
                        <a:pt x="19110" y="16142"/>
                      </a:cubicBezTo>
                      <a:cubicBezTo>
                        <a:pt x="18911" y="14755"/>
                        <a:pt x="18114" y="13368"/>
                        <a:pt x="16918" y="12180"/>
                      </a:cubicBezTo>
                      <a:cubicBezTo>
                        <a:pt x="15921" y="11189"/>
                        <a:pt x="14924" y="10595"/>
                        <a:pt x="13928" y="10199"/>
                      </a:cubicBezTo>
                      <a:cubicBezTo>
                        <a:pt x="15323" y="8020"/>
                        <a:pt x="15323" y="5445"/>
                        <a:pt x="14127" y="2672"/>
                      </a:cubicBezTo>
                      <a:cubicBezTo>
                        <a:pt x="11137" y="96"/>
                        <a:pt x="7350" y="-1092"/>
                        <a:pt x="4161" y="1285"/>
                      </a:cubicBezTo>
                      <a:cubicBezTo>
                        <a:pt x="-25" y="4256"/>
                        <a:pt x="-1620" y="8812"/>
                        <a:pt x="2367" y="12972"/>
                      </a:cubicBezTo>
                      <a:cubicBezTo>
                        <a:pt x="2566" y="13170"/>
                        <a:pt x="2766" y="13170"/>
                        <a:pt x="2965" y="13368"/>
                      </a:cubicBezTo>
                      <a:cubicBezTo>
                        <a:pt x="174" y="15745"/>
                        <a:pt x="-1221" y="18717"/>
                        <a:pt x="1370" y="22480"/>
                      </a:cubicBezTo>
                      <a:cubicBezTo>
                        <a:pt x="1769" y="22876"/>
                        <a:pt x="2168" y="23273"/>
                        <a:pt x="2566" y="23471"/>
                      </a:cubicBezTo>
                      <a:cubicBezTo>
                        <a:pt x="-25" y="25848"/>
                        <a:pt x="-1022" y="28423"/>
                        <a:pt x="1769" y="30998"/>
                      </a:cubicBezTo>
                      <a:cubicBezTo>
                        <a:pt x="2168" y="31394"/>
                        <a:pt x="2566" y="31592"/>
                        <a:pt x="2766" y="31989"/>
                      </a:cubicBezTo>
                      <a:cubicBezTo>
                        <a:pt x="2566" y="34564"/>
                        <a:pt x="3364" y="36545"/>
                        <a:pt x="5755" y="37337"/>
                      </a:cubicBezTo>
                      <a:cubicBezTo>
                        <a:pt x="6553" y="37535"/>
                        <a:pt x="7549" y="37733"/>
                        <a:pt x="8347" y="37535"/>
                      </a:cubicBezTo>
                      <a:cubicBezTo>
                        <a:pt x="9742" y="38724"/>
                        <a:pt x="11337" y="39714"/>
                        <a:pt x="13131" y="40110"/>
                      </a:cubicBezTo>
                      <a:cubicBezTo>
                        <a:pt x="12533" y="40308"/>
                        <a:pt x="11935" y="40506"/>
                        <a:pt x="11337" y="40903"/>
                      </a:cubicBezTo>
                      <a:cubicBezTo>
                        <a:pt x="6553" y="43478"/>
                        <a:pt x="3563" y="47241"/>
                        <a:pt x="6154" y="52590"/>
                      </a:cubicBezTo>
                      <a:cubicBezTo>
                        <a:pt x="6752" y="53778"/>
                        <a:pt x="7549" y="54571"/>
                        <a:pt x="8546" y="55363"/>
                      </a:cubicBezTo>
                      <a:cubicBezTo>
                        <a:pt x="7549" y="55957"/>
                        <a:pt x="6553" y="56750"/>
                        <a:pt x="5556" y="57938"/>
                      </a:cubicBezTo>
                      <a:cubicBezTo>
                        <a:pt x="2965" y="61108"/>
                        <a:pt x="2965" y="65267"/>
                        <a:pt x="7151" y="67645"/>
                      </a:cubicBezTo>
                      <a:cubicBezTo>
                        <a:pt x="10739" y="69823"/>
                        <a:pt x="14526" y="71012"/>
                        <a:pt x="18313" y="69031"/>
                      </a:cubicBezTo>
                      <a:cubicBezTo>
                        <a:pt x="18712" y="70814"/>
                        <a:pt x="19509" y="72200"/>
                        <a:pt x="21104" y="72993"/>
                      </a:cubicBezTo>
                      <a:cubicBezTo>
                        <a:pt x="24093" y="74578"/>
                        <a:pt x="26884" y="73191"/>
                        <a:pt x="29276" y="70616"/>
                      </a:cubicBezTo>
                      <a:cubicBezTo>
                        <a:pt x="29675" y="72399"/>
                        <a:pt x="30671" y="73389"/>
                        <a:pt x="32067" y="73983"/>
                      </a:cubicBezTo>
                      <a:cubicBezTo>
                        <a:pt x="29475" y="77351"/>
                        <a:pt x="29475" y="81312"/>
                        <a:pt x="32665" y="85076"/>
                      </a:cubicBezTo>
                      <a:cubicBezTo>
                        <a:pt x="33063" y="85670"/>
                        <a:pt x="33661" y="85869"/>
                        <a:pt x="34259" y="86265"/>
                      </a:cubicBezTo>
                      <a:cubicBezTo>
                        <a:pt x="31070" y="85472"/>
                        <a:pt x="27881" y="86067"/>
                        <a:pt x="24691" y="88246"/>
                      </a:cubicBezTo>
                      <a:cubicBezTo>
                        <a:pt x="20306" y="91217"/>
                        <a:pt x="22300" y="94585"/>
                        <a:pt x="24093" y="97754"/>
                      </a:cubicBezTo>
                      <a:cubicBezTo>
                        <a:pt x="26286" y="100131"/>
                        <a:pt x="29077" y="101518"/>
                        <a:pt x="31867" y="101518"/>
                      </a:cubicBezTo>
                      <a:cubicBezTo>
                        <a:pt x="35256" y="103102"/>
                        <a:pt x="39840" y="102508"/>
                        <a:pt x="44624" y="100923"/>
                      </a:cubicBezTo>
                      <a:cubicBezTo>
                        <a:pt x="49009" y="99537"/>
                        <a:pt x="53195" y="96565"/>
                        <a:pt x="51800" y="92802"/>
                      </a:cubicBezTo>
                      <a:cubicBezTo>
                        <a:pt x="50803" y="90227"/>
                        <a:pt x="49209" y="88642"/>
                        <a:pt x="47016" y="88048"/>
                      </a:cubicBezTo>
                      <a:cubicBezTo>
                        <a:pt x="47415" y="87849"/>
                        <a:pt x="48013" y="87651"/>
                        <a:pt x="48411" y="87453"/>
                      </a:cubicBezTo>
                      <a:cubicBezTo>
                        <a:pt x="54192" y="84284"/>
                        <a:pt x="52198" y="79530"/>
                        <a:pt x="49607" y="74181"/>
                      </a:cubicBezTo>
                      <a:cubicBezTo>
                        <a:pt x="48411" y="73389"/>
                        <a:pt x="47016" y="72200"/>
                        <a:pt x="45820" y="71408"/>
                      </a:cubicBezTo>
                      <a:cubicBezTo>
                        <a:pt x="51601" y="67446"/>
                        <a:pt x="56384" y="64277"/>
                        <a:pt x="53793" y="597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90" name="Freeform 3399">
                  <a:extLst>
                    <a:ext uri="{FF2B5EF4-FFF2-40B4-BE49-F238E27FC236}">
                      <a16:creationId xmlns:a16="http://schemas.microsoft.com/office/drawing/2014/main" id="{D9CD172A-8DF2-8F61-83F7-F2CA667AE08A}"/>
                    </a:ext>
                  </a:extLst>
                </p:cNvPr>
                <p:cNvSpPr/>
                <p:nvPr/>
              </p:nvSpPr>
              <p:spPr>
                <a:xfrm>
                  <a:off x="419757" y="5128425"/>
                  <a:ext cx="56763" cy="36773"/>
                </a:xfrm>
                <a:custGeom>
                  <a:avLst/>
                  <a:gdLst>
                    <a:gd name="connsiteX0" fmla="*/ 11960 w 56763"/>
                    <a:gd name="connsiteY0" fmla="*/ 19303 h 36773"/>
                    <a:gd name="connsiteX1" fmla="*/ 20132 w 56763"/>
                    <a:gd name="connsiteY1" fmla="*/ 16134 h 36773"/>
                    <a:gd name="connsiteX2" fmla="*/ 32889 w 56763"/>
                    <a:gd name="connsiteY2" fmla="*/ 23067 h 36773"/>
                    <a:gd name="connsiteX3" fmla="*/ 32889 w 56763"/>
                    <a:gd name="connsiteY3" fmla="*/ 23265 h 36773"/>
                    <a:gd name="connsiteX4" fmla="*/ 33288 w 56763"/>
                    <a:gd name="connsiteY4" fmla="*/ 23859 h 36773"/>
                    <a:gd name="connsiteX5" fmla="*/ 30298 w 56763"/>
                    <a:gd name="connsiteY5" fmla="*/ 31585 h 36773"/>
                    <a:gd name="connsiteX6" fmla="*/ 39068 w 56763"/>
                    <a:gd name="connsiteY6" fmla="*/ 35546 h 36773"/>
                    <a:gd name="connsiteX7" fmla="*/ 46842 w 56763"/>
                    <a:gd name="connsiteY7" fmla="*/ 36537 h 36773"/>
                    <a:gd name="connsiteX8" fmla="*/ 55413 w 56763"/>
                    <a:gd name="connsiteY8" fmla="*/ 28217 h 36773"/>
                    <a:gd name="connsiteX9" fmla="*/ 56210 w 56763"/>
                    <a:gd name="connsiteY9" fmla="*/ 22869 h 36773"/>
                    <a:gd name="connsiteX10" fmla="*/ 55014 w 56763"/>
                    <a:gd name="connsiteY10" fmla="*/ 20888 h 36773"/>
                    <a:gd name="connsiteX11" fmla="*/ 40862 w 56763"/>
                    <a:gd name="connsiteY11" fmla="*/ 4645 h 36773"/>
                    <a:gd name="connsiteX12" fmla="*/ 39068 w 56763"/>
                    <a:gd name="connsiteY12" fmla="*/ 3060 h 36773"/>
                    <a:gd name="connsiteX13" fmla="*/ 23919 w 56763"/>
                    <a:gd name="connsiteY13" fmla="*/ 1871 h 36773"/>
                    <a:gd name="connsiteX14" fmla="*/ 15547 w 56763"/>
                    <a:gd name="connsiteY14" fmla="*/ 2267 h 36773"/>
                    <a:gd name="connsiteX15" fmla="*/ 0 w 56763"/>
                    <a:gd name="connsiteY15" fmla="*/ 14945 h 36773"/>
                    <a:gd name="connsiteX16" fmla="*/ 11960 w 56763"/>
                    <a:gd name="connsiteY16" fmla="*/ 19303 h 367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56763" h="36773">
                      <a:moveTo>
                        <a:pt x="11960" y="19303"/>
                      </a:moveTo>
                      <a:cubicBezTo>
                        <a:pt x="15149" y="18511"/>
                        <a:pt x="17939" y="17520"/>
                        <a:pt x="20132" y="16134"/>
                      </a:cubicBezTo>
                      <a:cubicBezTo>
                        <a:pt x="24318" y="18511"/>
                        <a:pt x="28504" y="20888"/>
                        <a:pt x="32889" y="23067"/>
                      </a:cubicBezTo>
                      <a:cubicBezTo>
                        <a:pt x="32889" y="23067"/>
                        <a:pt x="32889" y="23067"/>
                        <a:pt x="32889" y="23265"/>
                      </a:cubicBezTo>
                      <a:cubicBezTo>
                        <a:pt x="33088" y="23463"/>
                        <a:pt x="33088" y="23661"/>
                        <a:pt x="33288" y="23859"/>
                      </a:cubicBezTo>
                      <a:cubicBezTo>
                        <a:pt x="30696" y="26038"/>
                        <a:pt x="29899" y="28613"/>
                        <a:pt x="30298" y="31585"/>
                      </a:cubicBezTo>
                      <a:cubicBezTo>
                        <a:pt x="32291" y="34358"/>
                        <a:pt x="35281" y="35744"/>
                        <a:pt x="39068" y="35546"/>
                      </a:cubicBezTo>
                      <a:cubicBezTo>
                        <a:pt x="40663" y="36537"/>
                        <a:pt x="43254" y="37131"/>
                        <a:pt x="46842" y="36537"/>
                      </a:cubicBezTo>
                      <a:cubicBezTo>
                        <a:pt x="54815" y="35348"/>
                        <a:pt x="55811" y="31981"/>
                        <a:pt x="55413" y="28217"/>
                      </a:cubicBezTo>
                      <a:cubicBezTo>
                        <a:pt x="56808" y="26632"/>
                        <a:pt x="57207" y="24651"/>
                        <a:pt x="56210" y="22869"/>
                      </a:cubicBezTo>
                      <a:cubicBezTo>
                        <a:pt x="55811" y="22076"/>
                        <a:pt x="55413" y="21482"/>
                        <a:pt x="55014" y="20888"/>
                      </a:cubicBezTo>
                      <a:cubicBezTo>
                        <a:pt x="56011" y="12172"/>
                        <a:pt x="53818" y="5041"/>
                        <a:pt x="40862" y="4645"/>
                      </a:cubicBezTo>
                      <a:cubicBezTo>
                        <a:pt x="40264" y="4050"/>
                        <a:pt x="39666" y="3654"/>
                        <a:pt x="39068" y="3060"/>
                      </a:cubicBezTo>
                      <a:cubicBezTo>
                        <a:pt x="34284" y="-902"/>
                        <a:pt x="29102" y="-704"/>
                        <a:pt x="23919" y="1871"/>
                      </a:cubicBezTo>
                      <a:cubicBezTo>
                        <a:pt x="21727" y="1277"/>
                        <a:pt x="18737" y="1475"/>
                        <a:pt x="15547" y="2267"/>
                      </a:cubicBezTo>
                      <a:cubicBezTo>
                        <a:pt x="6976" y="4446"/>
                        <a:pt x="598" y="8210"/>
                        <a:pt x="0" y="14945"/>
                      </a:cubicBezTo>
                      <a:cubicBezTo>
                        <a:pt x="1595" y="19501"/>
                        <a:pt x="6179" y="20491"/>
                        <a:pt x="11960" y="1930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91" name="Freeform 3400">
                  <a:extLst>
                    <a:ext uri="{FF2B5EF4-FFF2-40B4-BE49-F238E27FC236}">
                      <a16:creationId xmlns:a16="http://schemas.microsoft.com/office/drawing/2014/main" id="{F0A85C98-8E8E-B718-CEC6-EE7129F8DE41}"/>
                    </a:ext>
                  </a:extLst>
                </p:cNvPr>
                <p:cNvSpPr/>
                <p:nvPr/>
              </p:nvSpPr>
              <p:spPr>
                <a:xfrm>
                  <a:off x="382860" y="5059329"/>
                  <a:ext cx="35184" cy="18182"/>
                </a:xfrm>
                <a:custGeom>
                  <a:avLst/>
                  <a:gdLst>
                    <a:gd name="connsiteX0" fmla="*/ 15570 w 35184"/>
                    <a:gd name="connsiteY0" fmla="*/ 16691 h 18182"/>
                    <a:gd name="connsiteX1" fmla="*/ 23941 w 35184"/>
                    <a:gd name="connsiteY1" fmla="*/ 12531 h 18182"/>
                    <a:gd name="connsiteX2" fmla="*/ 29722 w 35184"/>
                    <a:gd name="connsiteY2" fmla="*/ 12531 h 18182"/>
                    <a:gd name="connsiteX3" fmla="*/ 34705 w 35184"/>
                    <a:gd name="connsiteY3" fmla="*/ 4211 h 18182"/>
                    <a:gd name="connsiteX4" fmla="*/ 25735 w 35184"/>
                    <a:gd name="connsiteY4" fmla="*/ 646 h 18182"/>
                    <a:gd name="connsiteX5" fmla="*/ 23344 w 35184"/>
                    <a:gd name="connsiteY5" fmla="*/ 1834 h 18182"/>
                    <a:gd name="connsiteX6" fmla="*/ 11384 w 35184"/>
                    <a:gd name="connsiteY6" fmla="*/ 2032 h 18182"/>
                    <a:gd name="connsiteX7" fmla="*/ 22 w 35184"/>
                    <a:gd name="connsiteY7" fmla="*/ 13918 h 18182"/>
                    <a:gd name="connsiteX8" fmla="*/ 15570 w 35184"/>
                    <a:gd name="connsiteY8" fmla="*/ 16691 h 181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5184" h="18182">
                      <a:moveTo>
                        <a:pt x="15570" y="16691"/>
                      </a:moveTo>
                      <a:cubicBezTo>
                        <a:pt x="18759" y="15502"/>
                        <a:pt x="21749" y="14314"/>
                        <a:pt x="23941" y="12531"/>
                      </a:cubicBezTo>
                      <a:cubicBezTo>
                        <a:pt x="25536" y="13125"/>
                        <a:pt x="27529" y="13125"/>
                        <a:pt x="29722" y="12531"/>
                      </a:cubicBezTo>
                      <a:cubicBezTo>
                        <a:pt x="32911" y="10550"/>
                        <a:pt x="36499" y="8569"/>
                        <a:pt x="34705" y="4211"/>
                      </a:cubicBezTo>
                      <a:cubicBezTo>
                        <a:pt x="33111" y="448"/>
                        <a:pt x="29722" y="-939"/>
                        <a:pt x="25735" y="646"/>
                      </a:cubicBezTo>
                      <a:cubicBezTo>
                        <a:pt x="24938" y="1042"/>
                        <a:pt x="24141" y="1438"/>
                        <a:pt x="23344" y="1834"/>
                      </a:cubicBezTo>
                      <a:cubicBezTo>
                        <a:pt x="20354" y="249"/>
                        <a:pt x="15968" y="448"/>
                        <a:pt x="11384" y="2032"/>
                      </a:cubicBezTo>
                      <a:cubicBezTo>
                        <a:pt x="4607" y="4409"/>
                        <a:pt x="-376" y="8371"/>
                        <a:pt x="22" y="13918"/>
                      </a:cubicBezTo>
                      <a:cubicBezTo>
                        <a:pt x="2813" y="18275"/>
                        <a:pt x="7995" y="19464"/>
                        <a:pt x="15570" y="166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92" name="Freeform 3401">
                  <a:extLst>
                    <a:ext uri="{FF2B5EF4-FFF2-40B4-BE49-F238E27FC236}">
                      <a16:creationId xmlns:a16="http://schemas.microsoft.com/office/drawing/2014/main" id="{A3BC0C50-D142-76B9-807A-AC24D230089A}"/>
                    </a:ext>
                  </a:extLst>
                </p:cNvPr>
                <p:cNvSpPr/>
                <p:nvPr/>
              </p:nvSpPr>
              <p:spPr>
                <a:xfrm>
                  <a:off x="439278" y="5257631"/>
                  <a:ext cx="45892" cy="38893"/>
                </a:xfrm>
                <a:custGeom>
                  <a:avLst/>
                  <a:gdLst>
                    <a:gd name="connsiteX0" fmla="*/ 45260 w 45892"/>
                    <a:gd name="connsiteY0" fmla="*/ 3007 h 38893"/>
                    <a:gd name="connsiteX1" fmla="*/ 25527 w 45892"/>
                    <a:gd name="connsiteY1" fmla="*/ 4196 h 38893"/>
                    <a:gd name="connsiteX2" fmla="*/ 17354 w 45892"/>
                    <a:gd name="connsiteY2" fmla="*/ 15091 h 38893"/>
                    <a:gd name="connsiteX3" fmla="*/ 26723 w 45892"/>
                    <a:gd name="connsiteY3" fmla="*/ 17468 h 38893"/>
                    <a:gd name="connsiteX4" fmla="*/ 24929 w 45892"/>
                    <a:gd name="connsiteY4" fmla="*/ 20043 h 38893"/>
                    <a:gd name="connsiteX5" fmla="*/ 18152 w 45892"/>
                    <a:gd name="connsiteY5" fmla="*/ 20835 h 38893"/>
                    <a:gd name="connsiteX6" fmla="*/ 17753 w 45892"/>
                    <a:gd name="connsiteY6" fmla="*/ 21034 h 38893"/>
                    <a:gd name="connsiteX7" fmla="*/ 15361 w 45892"/>
                    <a:gd name="connsiteY7" fmla="*/ 17072 h 38893"/>
                    <a:gd name="connsiteX8" fmla="*/ 4597 w 45892"/>
                    <a:gd name="connsiteY8" fmla="*/ 21232 h 38893"/>
                    <a:gd name="connsiteX9" fmla="*/ 3202 w 45892"/>
                    <a:gd name="connsiteY9" fmla="*/ 38267 h 38893"/>
                    <a:gd name="connsiteX10" fmla="*/ 14962 w 45892"/>
                    <a:gd name="connsiteY10" fmla="*/ 30740 h 38893"/>
                    <a:gd name="connsiteX11" fmla="*/ 24929 w 45892"/>
                    <a:gd name="connsiteY11" fmla="*/ 31928 h 38893"/>
                    <a:gd name="connsiteX12" fmla="*/ 27520 w 45892"/>
                    <a:gd name="connsiteY12" fmla="*/ 29750 h 38893"/>
                    <a:gd name="connsiteX13" fmla="*/ 36888 w 45892"/>
                    <a:gd name="connsiteY13" fmla="*/ 30542 h 38893"/>
                    <a:gd name="connsiteX14" fmla="*/ 42868 w 45892"/>
                    <a:gd name="connsiteY14" fmla="*/ 18855 h 38893"/>
                    <a:gd name="connsiteX15" fmla="*/ 36091 w 45892"/>
                    <a:gd name="connsiteY15" fmla="*/ 14298 h 38893"/>
                    <a:gd name="connsiteX16" fmla="*/ 37486 w 45892"/>
                    <a:gd name="connsiteY16" fmla="*/ 13506 h 38893"/>
                    <a:gd name="connsiteX17" fmla="*/ 45260 w 45892"/>
                    <a:gd name="connsiteY17" fmla="*/ 3007 h 38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5892" h="38893">
                      <a:moveTo>
                        <a:pt x="45260" y="3007"/>
                      </a:moveTo>
                      <a:cubicBezTo>
                        <a:pt x="41473" y="-2143"/>
                        <a:pt x="33300" y="36"/>
                        <a:pt x="25527" y="4196"/>
                      </a:cubicBezTo>
                      <a:cubicBezTo>
                        <a:pt x="19946" y="7167"/>
                        <a:pt x="16956" y="10733"/>
                        <a:pt x="17354" y="15091"/>
                      </a:cubicBezTo>
                      <a:cubicBezTo>
                        <a:pt x="19946" y="17270"/>
                        <a:pt x="23135" y="17864"/>
                        <a:pt x="26723" y="17468"/>
                      </a:cubicBezTo>
                      <a:cubicBezTo>
                        <a:pt x="25925" y="18260"/>
                        <a:pt x="25327" y="19053"/>
                        <a:pt x="24929" y="20043"/>
                      </a:cubicBezTo>
                      <a:cubicBezTo>
                        <a:pt x="22736" y="19251"/>
                        <a:pt x="20344" y="19647"/>
                        <a:pt x="18152" y="20835"/>
                      </a:cubicBezTo>
                      <a:cubicBezTo>
                        <a:pt x="17952" y="20835"/>
                        <a:pt x="17753" y="21034"/>
                        <a:pt x="17753" y="21034"/>
                      </a:cubicBezTo>
                      <a:cubicBezTo>
                        <a:pt x="17354" y="19449"/>
                        <a:pt x="16756" y="18260"/>
                        <a:pt x="15361" y="17072"/>
                      </a:cubicBezTo>
                      <a:cubicBezTo>
                        <a:pt x="12371" y="14298"/>
                        <a:pt x="8185" y="16477"/>
                        <a:pt x="4597" y="21232"/>
                      </a:cubicBezTo>
                      <a:cubicBezTo>
                        <a:pt x="-1382" y="28957"/>
                        <a:pt x="-1183" y="35098"/>
                        <a:pt x="3202" y="38267"/>
                      </a:cubicBezTo>
                      <a:cubicBezTo>
                        <a:pt x="6192" y="40248"/>
                        <a:pt x="9979" y="37475"/>
                        <a:pt x="14962" y="30740"/>
                      </a:cubicBezTo>
                      <a:cubicBezTo>
                        <a:pt x="17952" y="33117"/>
                        <a:pt x="21540" y="33711"/>
                        <a:pt x="24929" y="31928"/>
                      </a:cubicBezTo>
                      <a:cubicBezTo>
                        <a:pt x="25925" y="31334"/>
                        <a:pt x="26723" y="30542"/>
                        <a:pt x="27520" y="29750"/>
                      </a:cubicBezTo>
                      <a:cubicBezTo>
                        <a:pt x="29912" y="32126"/>
                        <a:pt x="33101" y="32325"/>
                        <a:pt x="36888" y="30542"/>
                      </a:cubicBezTo>
                      <a:cubicBezTo>
                        <a:pt x="41473" y="28165"/>
                        <a:pt x="44463" y="24401"/>
                        <a:pt x="42868" y="18855"/>
                      </a:cubicBezTo>
                      <a:cubicBezTo>
                        <a:pt x="41274" y="15883"/>
                        <a:pt x="38882" y="14497"/>
                        <a:pt x="36091" y="14298"/>
                      </a:cubicBezTo>
                      <a:cubicBezTo>
                        <a:pt x="36490" y="14101"/>
                        <a:pt x="37088" y="13902"/>
                        <a:pt x="37486" y="13506"/>
                      </a:cubicBezTo>
                      <a:cubicBezTo>
                        <a:pt x="42868" y="10733"/>
                        <a:pt x="47652" y="6375"/>
                        <a:pt x="45260" y="30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93" name="Freeform 3402">
                  <a:extLst>
                    <a:ext uri="{FF2B5EF4-FFF2-40B4-BE49-F238E27FC236}">
                      <a16:creationId xmlns:a16="http://schemas.microsoft.com/office/drawing/2014/main" id="{ED1B4F67-620C-55C7-6C18-DF3C2430D38C}"/>
                    </a:ext>
                  </a:extLst>
                </p:cNvPr>
                <p:cNvSpPr/>
                <p:nvPr/>
              </p:nvSpPr>
              <p:spPr>
                <a:xfrm>
                  <a:off x="1004442" y="4923115"/>
                  <a:ext cx="26804" cy="14414"/>
                </a:xfrm>
                <a:custGeom>
                  <a:avLst/>
                  <a:gdLst>
                    <a:gd name="connsiteX0" fmla="*/ 26251 w 26804"/>
                    <a:gd name="connsiteY0" fmla="*/ 2557 h 14414"/>
                    <a:gd name="connsiteX1" fmla="*/ 7913 w 26804"/>
                    <a:gd name="connsiteY1" fmla="*/ 3151 h 14414"/>
                    <a:gd name="connsiteX2" fmla="*/ 538 w 26804"/>
                    <a:gd name="connsiteY2" fmla="*/ 12065 h 14414"/>
                    <a:gd name="connsiteX3" fmla="*/ 17082 w 26804"/>
                    <a:gd name="connsiteY3" fmla="*/ 12659 h 14414"/>
                    <a:gd name="connsiteX4" fmla="*/ 26251 w 26804"/>
                    <a:gd name="connsiteY4" fmla="*/ 2557 h 144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804" h="14414">
                      <a:moveTo>
                        <a:pt x="26251" y="2557"/>
                      </a:moveTo>
                      <a:cubicBezTo>
                        <a:pt x="23062" y="-1405"/>
                        <a:pt x="15886" y="-415"/>
                        <a:pt x="7913" y="3151"/>
                      </a:cubicBezTo>
                      <a:cubicBezTo>
                        <a:pt x="2332" y="5528"/>
                        <a:pt x="-1455" y="9093"/>
                        <a:pt x="538" y="12065"/>
                      </a:cubicBezTo>
                      <a:cubicBezTo>
                        <a:pt x="3329" y="16621"/>
                        <a:pt x="11700" y="13253"/>
                        <a:pt x="17082" y="12659"/>
                      </a:cubicBezTo>
                      <a:cubicBezTo>
                        <a:pt x="23859" y="8697"/>
                        <a:pt x="28444" y="5330"/>
                        <a:pt x="26251" y="25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94" name="Freeform 3403">
                  <a:extLst>
                    <a:ext uri="{FF2B5EF4-FFF2-40B4-BE49-F238E27FC236}">
                      <a16:creationId xmlns:a16="http://schemas.microsoft.com/office/drawing/2014/main" id="{2F56D4E0-8A14-61AC-CB4F-8D088EB15B4F}"/>
                    </a:ext>
                  </a:extLst>
                </p:cNvPr>
                <p:cNvSpPr/>
                <p:nvPr/>
              </p:nvSpPr>
              <p:spPr>
                <a:xfrm>
                  <a:off x="825945" y="4862761"/>
                  <a:ext cx="23409" cy="16789"/>
                </a:xfrm>
                <a:custGeom>
                  <a:avLst/>
                  <a:gdLst>
                    <a:gd name="connsiteX0" fmla="*/ 39 w 23409"/>
                    <a:gd name="connsiteY0" fmla="*/ 11407 h 16789"/>
                    <a:gd name="connsiteX1" fmla="*/ 14989 w 23409"/>
                    <a:gd name="connsiteY1" fmla="*/ 15567 h 16789"/>
                    <a:gd name="connsiteX2" fmla="*/ 23161 w 23409"/>
                    <a:gd name="connsiteY2" fmla="*/ 6653 h 16789"/>
                    <a:gd name="connsiteX3" fmla="*/ 10205 w 23409"/>
                    <a:gd name="connsiteY3" fmla="*/ 908 h 16789"/>
                    <a:gd name="connsiteX4" fmla="*/ 39 w 23409"/>
                    <a:gd name="connsiteY4" fmla="*/ 11407 h 167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409" h="16789">
                      <a:moveTo>
                        <a:pt x="39" y="11407"/>
                      </a:moveTo>
                      <a:cubicBezTo>
                        <a:pt x="2431" y="15171"/>
                        <a:pt x="5421" y="18736"/>
                        <a:pt x="14989" y="15567"/>
                      </a:cubicBezTo>
                      <a:cubicBezTo>
                        <a:pt x="21168" y="13586"/>
                        <a:pt x="24357" y="9822"/>
                        <a:pt x="23161" y="6653"/>
                      </a:cubicBezTo>
                      <a:cubicBezTo>
                        <a:pt x="21766" y="2889"/>
                        <a:pt x="20769" y="-2063"/>
                        <a:pt x="10205" y="908"/>
                      </a:cubicBezTo>
                      <a:cubicBezTo>
                        <a:pt x="2232" y="3285"/>
                        <a:pt x="-359" y="7049"/>
                        <a:pt x="39" y="114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95" name="Freeform 3404">
                  <a:extLst>
                    <a:ext uri="{FF2B5EF4-FFF2-40B4-BE49-F238E27FC236}">
                      <a16:creationId xmlns:a16="http://schemas.microsoft.com/office/drawing/2014/main" id="{0A3A7D57-B812-4AE5-9FDC-C3E3225AB22E}"/>
                    </a:ext>
                  </a:extLst>
                </p:cNvPr>
                <p:cNvSpPr/>
                <p:nvPr/>
              </p:nvSpPr>
              <p:spPr>
                <a:xfrm>
                  <a:off x="711456" y="4431751"/>
                  <a:ext cx="25290" cy="14570"/>
                </a:xfrm>
                <a:custGeom>
                  <a:avLst/>
                  <a:gdLst>
                    <a:gd name="connsiteX0" fmla="*/ 12075 w 25290"/>
                    <a:gd name="connsiteY0" fmla="*/ 680 h 14570"/>
                    <a:gd name="connsiteX1" fmla="*/ 115 w 25290"/>
                    <a:gd name="connsiteY1" fmla="*/ 9792 h 14570"/>
                    <a:gd name="connsiteX2" fmla="*/ 15065 w 25290"/>
                    <a:gd name="connsiteY2" fmla="*/ 14546 h 14570"/>
                    <a:gd name="connsiteX3" fmla="*/ 25231 w 25290"/>
                    <a:gd name="connsiteY3" fmla="*/ 5434 h 14570"/>
                    <a:gd name="connsiteX4" fmla="*/ 12075 w 25290"/>
                    <a:gd name="connsiteY4" fmla="*/ 680 h 145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290" h="14570">
                      <a:moveTo>
                        <a:pt x="12075" y="680"/>
                      </a:moveTo>
                      <a:cubicBezTo>
                        <a:pt x="4700" y="2265"/>
                        <a:pt x="-881" y="5831"/>
                        <a:pt x="115" y="9792"/>
                      </a:cubicBezTo>
                      <a:cubicBezTo>
                        <a:pt x="913" y="13754"/>
                        <a:pt x="7690" y="14745"/>
                        <a:pt x="15065" y="14546"/>
                      </a:cubicBezTo>
                      <a:cubicBezTo>
                        <a:pt x="24234" y="13160"/>
                        <a:pt x="25629" y="9198"/>
                        <a:pt x="25231" y="5434"/>
                      </a:cubicBezTo>
                      <a:cubicBezTo>
                        <a:pt x="24633" y="1275"/>
                        <a:pt x="20646" y="-1301"/>
                        <a:pt x="12075" y="6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96" name="Freeform 3405">
                  <a:extLst>
                    <a:ext uri="{FF2B5EF4-FFF2-40B4-BE49-F238E27FC236}">
                      <a16:creationId xmlns:a16="http://schemas.microsoft.com/office/drawing/2014/main" id="{9A02A03D-D4BF-FF2B-51EE-7F6DF97F5F19}"/>
                    </a:ext>
                  </a:extLst>
                </p:cNvPr>
                <p:cNvSpPr/>
                <p:nvPr/>
              </p:nvSpPr>
              <p:spPr>
                <a:xfrm>
                  <a:off x="1207096" y="5312064"/>
                  <a:ext cx="24547" cy="17083"/>
                </a:xfrm>
                <a:custGeom>
                  <a:avLst/>
                  <a:gdLst>
                    <a:gd name="connsiteX0" fmla="*/ 14949 w 24547"/>
                    <a:gd name="connsiteY0" fmla="*/ 14142 h 17083"/>
                    <a:gd name="connsiteX1" fmla="*/ 24118 w 24547"/>
                    <a:gd name="connsiteY1" fmla="*/ 1861 h 17083"/>
                    <a:gd name="connsiteX2" fmla="*/ 11960 w 24547"/>
                    <a:gd name="connsiteY2" fmla="*/ 2653 h 17083"/>
                    <a:gd name="connsiteX3" fmla="*/ 0 w 24547"/>
                    <a:gd name="connsiteY3" fmla="*/ 14934 h 17083"/>
                    <a:gd name="connsiteX4" fmla="*/ 14949 w 24547"/>
                    <a:gd name="connsiteY4" fmla="*/ 14142 h 170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47" h="17083">
                      <a:moveTo>
                        <a:pt x="14949" y="14142"/>
                      </a:moveTo>
                      <a:cubicBezTo>
                        <a:pt x="21926" y="10378"/>
                        <a:pt x="25912" y="5822"/>
                        <a:pt x="24118" y="1861"/>
                      </a:cubicBezTo>
                      <a:cubicBezTo>
                        <a:pt x="22723" y="-1507"/>
                        <a:pt x="17142" y="276"/>
                        <a:pt x="11960" y="2653"/>
                      </a:cubicBezTo>
                      <a:cubicBezTo>
                        <a:pt x="5382" y="5822"/>
                        <a:pt x="598" y="9982"/>
                        <a:pt x="0" y="14934"/>
                      </a:cubicBezTo>
                      <a:cubicBezTo>
                        <a:pt x="2990" y="18104"/>
                        <a:pt x="8172" y="17708"/>
                        <a:pt x="14949" y="1414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97" name="Freeform 3406">
                  <a:extLst>
                    <a:ext uri="{FF2B5EF4-FFF2-40B4-BE49-F238E27FC236}">
                      <a16:creationId xmlns:a16="http://schemas.microsoft.com/office/drawing/2014/main" id="{9AD098A0-2F63-F8FB-A437-9DF84AFD9DD1}"/>
                    </a:ext>
                  </a:extLst>
                </p:cNvPr>
                <p:cNvSpPr/>
                <p:nvPr/>
              </p:nvSpPr>
              <p:spPr>
                <a:xfrm>
                  <a:off x="529729" y="5654425"/>
                  <a:ext cx="39282" cy="20847"/>
                </a:xfrm>
                <a:custGeom>
                  <a:avLst/>
                  <a:gdLst>
                    <a:gd name="connsiteX0" fmla="*/ 21583 w 39282"/>
                    <a:gd name="connsiteY0" fmla="*/ 11898 h 20847"/>
                    <a:gd name="connsiteX1" fmla="*/ 22580 w 39282"/>
                    <a:gd name="connsiteY1" fmla="*/ 13879 h 20847"/>
                    <a:gd name="connsiteX2" fmla="*/ 35736 w 39282"/>
                    <a:gd name="connsiteY2" fmla="*/ 16454 h 20847"/>
                    <a:gd name="connsiteX3" fmla="*/ 37131 w 39282"/>
                    <a:gd name="connsiteY3" fmla="*/ 3182 h 20847"/>
                    <a:gd name="connsiteX4" fmla="*/ 26367 w 39282"/>
                    <a:gd name="connsiteY4" fmla="*/ 1400 h 20847"/>
                    <a:gd name="connsiteX5" fmla="*/ 21982 w 39282"/>
                    <a:gd name="connsiteY5" fmla="*/ 5758 h 20847"/>
                    <a:gd name="connsiteX6" fmla="*/ 20985 w 39282"/>
                    <a:gd name="connsiteY6" fmla="*/ 3975 h 20847"/>
                    <a:gd name="connsiteX7" fmla="*/ 8029 w 39282"/>
                    <a:gd name="connsiteY7" fmla="*/ 3381 h 20847"/>
                    <a:gd name="connsiteX8" fmla="*/ 654 w 39282"/>
                    <a:gd name="connsiteY8" fmla="*/ 17643 h 20847"/>
                    <a:gd name="connsiteX9" fmla="*/ 14408 w 39282"/>
                    <a:gd name="connsiteY9" fmla="*/ 19228 h 20847"/>
                    <a:gd name="connsiteX10" fmla="*/ 21583 w 39282"/>
                    <a:gd name="connsiteY10" fmla="*/ 11898 h 208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9282" h="20847">
                      <a:moveTo>
                        <a:pt x="21583" y="11898"/>
                      </a:moveTo>
                      <a:cubicBezTo>
                        <a:pt x="21783" y="12493"/>
                        <a:pt x="22181" y="13087"/>
                        <a:pt x="22580" y="13879"/>
                      </a:cubicBezTo>
                      <a:cubicBezTo>
                        <a:pt x="25769" y="19426"/>
                        <a:pt x="30952" y="18633"/>
                        <a:pt x="35736" y="16454"/>
                      </a:cubicBezTo>
                      <a:cubicBezTo>
                        <a:pt x="39523" y="12294"/>
                        <a:pt x="40719" y="7739"/>
                        <a:pt x="37131" y="3182"/>
                      </a:cubicBezTo>
                      <a:cubicBezTo>
                        <a:pt x="34141" y="-581"/>
                        <a:pt x="30354" y="-779"/>
                        <a:pt x="26367" y="1400"/>
                      </a:cubicBezTo>
                      <a:cubicBezTo>
                        <a:pt x="24374" y="2588"/>
                        <a:pt x="22779" y="3975"/>
                        <a:pt x="21982" y="5758"/>
                      </a:cubicBezTo>
                      <a:cubicBezTo>
                        <a:pt x="21783" y="5163"/>
                        <a:pt x="21384" y="4569"/>
                        <a:pt x="20985" y="3975"/>
                      </a:cubicBezTo>
                      <a:cubicBezTo>
                        <a:pt x="18793" y="409"/>
                        <a:pt x="13610" y="13"/>
                        <a:pt x="8029" y="3381"/>
                      </a:cubicBezTo>
                      <a:cubicBezTo>
                        <a:pt x="1252" y="7342"/>
                        <a:pt x="-1339" y="12889"/>
                        <a:pt x="654" y="17643"/>
                      </a:cubicBezTo>
                      <a:cubicBezTo>
                        <a:pt x="3046" y="23189"/>
                        <a:pt x="10222" y="20020"/>
                        <a:pt x="14408" y="19228"/>
                      </a:cubicBezTo>
                      <a:cubicBezTo>
                        <a:pt x="18195" y="16454"/>
                        <a:pt x="20387" y="14077"/>
                        <a:pt x="21583" y="118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98" name="Freeform 3407">
                  <a:extLst>
                    <a:ext uri="{FF2B5EF4-FFF2-40B4-BE49-F238E27FC236}">
                      <a16:creationId xmlns:a16="http://schemas.microsoft.com/office/drawing/2014/main" id="{E7433368-D92D-A686-E25B-1CCDB3D5A3FE}"/>
                    </a:ext>
                  </a:extLst>
                </p:cNvPr>
                <p:cNvSpPr/>
                <p:nvPr/>
              </p:nvSpPr>
              <p:spPr>
                <a:xfrm>
                  <a:off x="1538523" y="6058375"/>
                  <a:ext cx="25000" cy="40607"/>
                </a:xfrm>
                <a:custGeom>
                  <a:avLst/>
                  <a:gdLst>
                    <a:gd name="connsiteX0" fmla="*/ 20185 w 25000"/>
                    <a:gd name="connsiteY0" fmla="*/ 17595 h 40607"/>
                    <a:gd name="connsiteX1" fmla="*/ 23574 w 25000"/>
                    <a:gd name="connsiteY1" fmla="*/ 559 h 40607"/>
                    <a:gd name="connsiteX2" fmla="*/ 9422 w 25000"/>
                    <a:gd name="connsiteY2" fmla="*/ 6898 h 40607"/>
                    <a:gd name="connsiteX3" fmla="*/ 5834 w 25000"/>
                    <a:gd name="connsiteY3" fmla="*/ 22349 h 40607"/>
                    <a:gd name="connsiteX4" fmla="*/ 452 w 25000"/>
                    <a:gd name="connsiteY4" fmla="*/ 29084 h 40607"/>
                    <a:gd name="connsiteX5" fmla="*/ 5634 w 25000"/>
                    <a:gd name="connsiteY5" fmla="*/ 40375 h 40607"/>
                    <a:gd name="connsiteX6" fmla="*/ 14205 w 25000"/>
                    <a:gd name="connsiteY6" fmla="*/ 34234 h 40607"/>
                    <a:gd name="connsiteX7" fmla="*/ 13408 w 25000"/>
                    <a:gd name="connsiteY7" fmla="*/ 23934 h 40607"/>
                    <a:gd name="connsiteX8" fmla="*/ 20185 w 25000"/>
                    <a:gd name="connsiteY8" fmla="*/ 17595 h 406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000" h="40607">
                      <a:moveTo>
                        <a:pt x="20185" y="17595"/>
                      </a:moveTo>
                      <a:cubicBezTo>
                        <a:pt x="24969" y="11058"/>
                        <a:pt x="26364" y="4719"/>
                        <a:pt x="23574" y="559"/>
                      </a:cubicBezTo>
                      <a:cubicBezTo>
                        <a:pt x="19189" y="-1223"/>
                        <a:pt x="14006" y="1352"/>
                        <a:pt x="9422" y="6898"/>
                      </a:cubicBezTo>
                      <a:cubicBezTo>
                        <a:pt x="4239" y="13237"/>
                        <a:pt x="3243" y="18784"/>
                        <a:pt x="5834" y="22349"/>
                      </a:cubicBezTo>
                      <a:cubicBezTo>
                        <a:pt x="3243" y="23142"/>
                        <a:pt x="1249" y="25519"/>
                        <a:pt x="452" y="29084"/>
                      </a:cubicBezTo>
                      <a:cubicBezTo>
                        <a:pt x="-744" y="34234"/>
                        <a:pt x="253" y="38989"/>
                        <a:pt x="5634" y="40375"/>
                      </a:cubicBezTo>
                      <a:cubicBezTo>
                        <a:pt x="10020" y="41564"/>
                        <a:pt x="12212" y="37998"/>
                        <a:pt x="14205" y="34234"/>
                      </a:cubicBezTo>
                      <a:cubicBezTo>
                        <a:pt x="15601" y="30471"/>
                        <a:pt x="15800" y="26311"/>
                        <a:pt x="13408" y="23934"/>
                      </a:cubicBezTo>
                      <a:cubicBezTo>
                        <a:pt x="15601" y="22745"/>
                        <a:pt x="18192" y="20566"/>
                        <a:pt x="20185" y="175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99" name="Freeform 3408">
                  <a:extLst>
                    <a:ext uri="{FF2B5EF4-FFF2-40B4-BE49-F238E27FC236}">
                      <a16:creationId xmlns:a16="http://schemas.microsoft.com/office/drawing/2014/main" id="{03C4EAF1-7CD5-077B-C0FB-B8E3A336042B}"/>
                    </a:ext>
                  </a:extLst>
                </p:cNvPr>
                <p:cNvSpPr/>
                <p:nvPr/>
              </p:nvSpPr>
              <p:spPr>
                <a:xfrm>
                  <a:off x="871167" y="4376750"/>
                  <a:ext cx="24873" cy="14333"/>
                </a:xfrm>
                <a:custGeom>
                  <a:avLst/>
                  <a:gdLst>
                    <a:gd name="connsiteX0" fmla="*/ 14017 w 24873"/>
                    <a:gd name="connsiteY0" fmla="*/ 14083 h 14333"/>
                    <a:gd name="connsiteX1" fmla="*/ 24382 w 24873"/>
                    <a:gd name="connsiteY1" fmla="*/ 5169 h 14333"/>
                    <a:gd name="connsiteX2" fmla="*/ 10628 w 24873"/>
                    <a:gd name="connsiteY2" fmla="*/ 613 h 14333"/>
                    <a:gd name="connsiteX3" fmla="*/ 64 w 24873"/>
                    <a:gd name="connsiteY3" fmla="*/ 9725 h 14333"/>
                    <a:gd name="connsiteX4" fmla="*/ 14017 w 24873"/>
                    <a:gd name="connsiteY4" fmla="*/ 14083 h 14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873" h="14333">
                      <a:moveTo>
                        <a:pt x="14017" y="14083"/>
                      </a:moveTo>
                      <a:cubicBezTo>
                        <a:pt x="22189" y="12102"/>
                        <a:pt x="26375" y="8932"/>
                        <a:pt x="24382" y="5169"/>
                      </a:cubicBezTo>
                      <a:cubicBezTo>
                        <a:pt x="22787" y="1801"/>
                        <a:pt x="19399" y="-1368"/>
                        <a:pt x="10628" y="613"/>
                      </a:cubicBezTo>
                      <a:cubicBezTo>
                        <a:pt x="3054" y="2197"/>
                        <a:pt x="-534" y="5961"/>
                        <a:pt x="64" y="9725"/>
                      </a:cubicBezTo>
                      <a:cubicBezTo>
                        <a:pt x="861" y="13885"/>
                        <a:pt x="6642" y="14875"/>
                        <a:pt x="14017" y="1408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00" name="Freeform 3409">
                  <a:extLst>
                    <a:ext uri="{FF2B5EF4-FFF2-40B4-BE49-F238E27FC236}">
                      <a16:creationId xmlns:a16="http://schemas.microsoft.com/office/drawing/2014/main" id="{B5128BDB-EB49-9681-BB59-F48371346B34}"/>
                    </a:ext>
                  </a:extLst>
                </p:cNvPr>
                <p:cNvSpPr/>
                <p:nvPr/>
              </p:nvSpPr>
              <p:spPr>
                <a:xfrm>
                  <a:off x="1398740" y="5931354"/>
                  <a:ext cx="23549" cy="19171"/>
                </a:xfrm>
                <a:custGeom>
                  <a:avLst/>
                  <a:gdLst>
                    <a:gd name="connsiteX0" fmla="*/ 21436 w 23549"/>
                    <a:gd name="connsiteY0" fmla="*/ 1398 h 19171"/>
                    <a:gd name="connsiteX1" fmla="*/ 4494 w 23549"/>
                    <a:gd name="connsiteY1" fmla="*/ 5360 h 19171"/>
                    <a:gd name="connsiteX2" fmla="*/ 1504 w 23549"/>
                    <a:gd name="connsiteY2" fmla="*/ 17246 h 19171"/>
                    <a:gd name="connsiteX3" fmla="*/ 19842 w 23549"/>
                    <a:gd name="connsiteY3" fmla="*/ 12492 h 19171"/>
                    <a:gd name="connsiteX4" fmla="*/ 21436 w 23549"/>
                    <a:gd name="connsiteY4" fmla="*/ 1398 h 19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549" h="19171">
                      <a:moveTo>
                        <a:pt x="21436" y="1398"/>
                      </a:moveTo>
                      <a:cubicBezTo>
                        <a:pt x="17251" y="-1177"/>
                        <a:pt x="11271" y="-384"/>
                        <a:pt x="4494" y="5360"/>
                      </a:cubicBezTo>
                      <a:cubicBezTo>
                        <a:pt x="-1087" y="9916"/>
                        <a:pt x="-689" y="13878"/>
                        <a:pt x="1504" y="17246"/>
                      </a:cubicBezTo>
                      <a:cubicBezTo>
                        <a:pt x="5889" y="20415"/>
                        <a:pt x="12267" y="20217"/>
                        <a:pt x="19842" y="12492"/>
                      </a:cubicBezTo>
                      <a:cubicBezTo>
                        <a:pt x="24028" y="8530"/>
                        <a:pt x="24825" y="3379"/>
                        <a:pt x="21436" y="13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01" name="Freeform 3410">
                  <a:extLst>
                    <a:ext uri="{FF2B5EF4-FFF2-40B4-BE49-F238E27FC236}">
                      <a16:creationId xmlns:a16="http://schemas.microsoft.com/office/drawing/2014/main" id="{2ACD8A52-C909-800B-CE9D-6E21F1C0D329}"/>
                    </a:ext>
                  </a:extLst>
                </p:cNvPr>
                <p:cNvSpPr/>
                <p:nvPr/>
              </p:nvSpPr>
              <p:spPr>
                <a:xfrm>
                  <a:off x="1345030" y="4646777"/>
                  <a:ext cx="27787" cy="13348"/>
                </a:xfrm>
                <a:custGeom>
                  <a:avLst/>
                  <a:gdLst>
                    <a:gd name="connsiteX0" fmla="*/ 13754 w 27787"/>
                    <a:gd name="connsiteY0" fmla="*/ 11871 h 13348"/>
                    <a:gd name="connsiteX1" fmla="*/ 27706 w 27787"/>
                    <a:gd name="connsiteY1" fmla="*/ 3551 h 13348"/>
                    <a:gd name="connsiteX2" fmla="*/ 16145 w 27787"/>
                    <a:gd name="connsiteY2" fmla="*/ 778 h 13348"/>
                    <a:gd name="connsiteX3" fmla="*/ 0 w 27787"/>
                    <a:gd name="connsiteY3" fmla="*/ 10485 h 13348"/>
                    <a:gd name="connsiteX4" fmla="*/ 13754 w 27787"/>
                    <a:gd name="connsiteY4" fmla="*/ 11871 h 133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787" h="13348">
                      <a:moveTo>
                        <a:pt x="13754" y="11871"/>
                      </a:moveTo>
                      <a:cubicBezTo>
                        <a:pt x="20730" y="10088"/>
                        <a:pt x="27108" y="7315"/>
                        <a:pt x="27706" y="3551"/>
                      </a:cubicBezTo>
                      <a:cubicBezTo>
                        <a:pt x="28504" y="-14"/>
                        <a:pt x="23321" y="-806"/>
                        <a:pt x="16145" y="778"/>
                      </a:cubicBezTo>
                      <a:cubicBezTo>
                        <a:pt x="7774" y="2759"/>
                        <a:pt x="1993" y="6127"/>
                        <a:pt x="0" y="10485"/>
                      </a:cubicBezTo>
                      <a:cubicBezTo>
                        <a:pt x="997" y="14248"/>
                        <a:pt x="6578" y="13852"/>
                        <a:pt x="13754" y="118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02" name="Freeform 3411">
                  <a:extLst>
                    <a:ext uri="{FF2B5EF4-FFF2-40B4-BE49-F238E27FC236}">
                      <a16:creationId xmlns:a16="http://schemas.microsoft.com/office/drawing/2014/main" id="{2946309B-45A2-B02D-7953-CEE58DC70672}"/>
                    </a:ext>
                  </a:extLst>
                </p:cNvPr>
                <p:cNvSpPr/>
                <p:nvPr/>
              </p:nvSpPr>
              <p:spPr>
                <a:xfrm>
                  <a:off x="484926" y="5498703"/>
                  <a:ext cx="46565" cy="32630"/>
                </a:xfrm>
                <a:custGeom>
                  <a:avLst/>
                  <a:gdLst>
                    <a:gd name="connsiteX0" fmla="*/ 7586 w 46565"/>
                    <a:gd name="connsiteY0" fmla="*/ 5188 h 32630"/>
                    <a:gd name="connsiteX1" fmla="*/ 5991 w 46565"/>
                    <a:gd name="connsiteY1" fmla="*/ 6178 h 32630"/>
                    <a:gd name="connsiteX2" fmla="*/ 1805 w 46565"/>
                    <a:gd name="connsiteY2" fmla="*/ 9546 h 32630"/>
                    <a:gd name="connsiteX3" fmla="*/ 2802 w 46565"/>
                    <a:gd name="connsiteY3" fmla="*/ 20243 h 32630"/>
                    <a:gd name="connsiteX4" fmla="*/ 16157 w 46565"/>
                    <a:gd name="connsiteY4" fmla="*/ 19846 h 32630"/>
                    <a:gd name="connsiteX5" fmla="*/ 17552 w 46565"/>
                    <a:gd name="connsiteY5" fmla="*/ 17866 h 32630"/>
                    <a:gd name="connsiteX6" fmla="*/ 19346 w 46565"/>
                    <a:gd name="connsiteY6" fmla="*/ 23016 h 32630"/>
                    <a:gd name="connsiteX7" fmla="*/ 28914 w 46565"/>
                    <a:gd name="connsiteY7" fmla="*/ 24799 h 32630"/>
                    <a:gd name="connsiteX8" fmla="*/ 29711 w 46565"/>
                    <a:gd name="connsiteY8" fmla="*/ 25789 h 32630"/>
                    <a:gd name="connsiteX9" fmla="*/ 31306 w 46565"/>
                    <a:gd name="connsiteY9" fmla="*/ 29751 h 32630"/>
                    <a:gd name="connsiteX10" fmla="*/ 43664 w 46565"/>
                    <a:gd name="connsiteY10" fmla="*/ 29553 h 32630"/>
                    <a:gd name="connsiteX11" fmla="*/ 44860 w 46565"/>
                    <a:gd name="connsiteY11" fmla="*/ 19450 h 32630"/>
                    <a:gd name="connsiteX12" fmla="*/ 43863 w 46565"/>
                    <a:gd name="connsiteY12" fmla="*/ 18658 h 32630"/>
                    <a:gd name="connsiteX13" fmla="*/ 41870 w 46565"/>
                    <a:gd name="connsiteY13" fmla="*/ 12121 h 32630"/>
                    <a:gd name="connsiteX14" fmla="*/ 38681 w 46565"/>
                    <a:gd name="connsiteY14" fmla="*/ 9744 h 32630"/>
                    <a:gd name="connsiteX15" fmla="*/ 38880 w 46565"/>
                    <a:gd name="connsiteY15" fmla="*/ 3801 h 32630"/>
                    <a:gd name="connsiteX16" fmla="*/ 25724 w 46565"/>
                    <a:gd name="connsiteY16" fmla="*/ 1424 h 32630"/>
                    <a:gd name="connsiteX17" fmla="*/ 21539 w 46565"/>
                    <a:gd name="connsiteY17" fmla="*/ 3999 h 32630"/>
                    <a:gd name="connsiteX18" fmla="*/ 7586 w 46565"/>
                    <a:gd name="connsiteY18" fmla="*/ 5188 h 32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6565" h="32630">
                      <a:moveTo>
                        <a:pt x="7586" y="5188"/>
                      </a:moveTo>
                      <a:cubicBezTo>
                        <a:pt x="6988" y="5386"/>
                        <a:pt x="6589" y="5782"/>
                        <a:pt x="5991" y="6178"/>
                      </a:cubicBezTo>
                      <a:cubicBezTo>
                        <a:pt x="4596" y="6773"/>
                        <a:pt x="3201" y="7961"/>
                        <a:pt x="1805" y="9546"/>
                      </a:cubicBezTo>
                      <a:cubicBezTo>
                        <a:pt x="-1185" y="13111"/>
                        <a:pt x="-188" y="16875"/>
                        <a:pt x="2802" y="20243"/>
                      </a:cubicBezTo>
                      <a:cubicBezTo>
                        <a:pt x="7187" y="23412"/>
                        <a:pt x="12170" y="24006"/>
                        <a:pt x="16157" y="19846"/>
                      </a:cubicBezTo>
                      <a:cubicBezTo>
                        <a:pt x="16755" y="19252"/>
                        <a:pt x="17153" y="18460"/>
                        <a:pt x="17552" y="17866"/>
                      </a:cubicBezTo>
                      <a:cubicBezTo>
                        <a:pt x="17751" y="19648"/>
                        <a:pt x="18349" y="21233"/>
                        <a:pt x="19346" y="23016"/>
                      </a:cubicBezTo>
                      <a:cubicBezTo>
                        <a:pt x="21339" y="26581"/>
                        <a:pt x="25326" y="26383"/>
                        <a:pt x="28914" y="24799"/>
                      </a:cubicBezTo>
                      <a:cubicBezTo>
                        <a:pt x="29113" y="25195"/>
                        <a:pt x="29512" y="25393"/>
                        <a:pt x="29711" y="25789"/>
                      </a:cubicBezTo>
                      <a:cubicBezTo>
                        <a:pt x="29910" y="27176"/>
                        <a:pt x="30309" y="28562"/>
                        <a:pt x="31306" y="29751"/>
                      </a:cubicBezTo>
                      <a:cubicBezTo>
                        <a:pt x="35093" y="33911"/>
                        <a:pt x="39677" y="33316"/>
                        <a:pt x="43664" y="29553"/>
                      </a:cubicBezTo>
                      <a:cubicBezTo>
                        <a:pt x="46853" y="26383"/>
                        <a:pt x="47650" y="22421"/>
                        <a:pt x="44860" y="19450"/>
                      </a:cubicBezTo>
                      <a:cubicBezTo>
                        <a:pt x="44461" y="19054"/>
                        <a:pt x="44062" y="19054"/>
                        <a:pt x="43863" y="18658"/>
                      </a:cubicBezTo>
                      <a:cubicBezTo>
                        <a:pt x="44262" y="16479"/>
                        <a:pt x="43464" y="14300"/>
                        <a:pt x="41870" y="12121"/>
                      </a:cubicBezTo>
                      <a:cubicBezTo>
                        <a:pt x="40873" y="10734"/>
                        <a:pt x="39877" y="10140"/>
                        <a:pt x="38681" y="9744"/>
                      </a:cubicBezTo>
                      <a:cubicBezTo>
                        <a:pt x="39478" y="7961"/>
                        <a:pt x="39478" y="5980"/>
                        <a:pt x="38880" y="3801"/>
                      </a:cubicBezTo>
                      <a:cubicBezTo>
                        <a:pt x="36089" y="-161"/>
                        <a:pt x="31704" y="-1151"/>
                        <a:pt x="25724" y="1424"/>
                      </a:cubicBezTo>
                      <a:cubicBezTo>
                        <a:pt x="23931" y="2217"/>
                        <a:pt x="22735" y="3009"/>
                        <a:pt x="21539" y="3999"/>
                      </a:cubicBezTo>
                      <a:cubicBezTo>
                        <a:pt x="18549" y="1226"/>
                        <a:pt x="12768" y="2613"/>
                        <a:pt x="7586" y="51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03" name="Freeform 3412">
                  <a:extLst>
                    <a:ext uri="{FF2B5EF4-FFF2-40B4-BE49-F238E27FC236}">
                      <a16:creationId xmlns:a16="http://schemas.microsoft.com/office/drawing/2014/main" id="{65D28228-AE48-4765-C1FB-87E300BF20E3}"/>
                    </a:ext>
                  </a:extLst>
                </p:cNvPr>
                <p:cNvSpPr/>
                <p:nvPr/>
              </p:nvSpPr>
              <p:spPr>
                <a:xfrm>
                  <a:off x="1507421" y="5021448"/>
                  <a:ext cx="23106" cy="16072"/>
                </a:xfrm>
                <a:custGeom>
                  <a:avLst/>
                  <a:gdLst>
                    <a:gd name="connsiteX0" fmla="*/ 9030 w 23106"/>
                    <a:gd name="connsiteY0" fmla="*/ 3861 h 16072"/>
                    <a:gd name="connsiteX1" fmla="*/ 459 w 23106"/>
                    <a:gd name="connsiteY1" fmla="*/ 14756 h 16072"/>
                    <a:gd name="connsiteX2" fmla="*/ 12817 w 23106"/>
                    <a:gd name="connsiteY2" fmla="*/ 12973 h 16072"/>
                    <a:gd name="connsiteX3" fmla="*/ 22983 w 23106"/>
                    <a:gd name="connsiteY3" fmla="*/ 1881 h 16072"/>
                    <a:gd name="connsiteX4" fmla="*/ 9030 w 23106"/>
                    <a:gd name="connsiteY4" fmla="*/ 3861 h 160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106" h="16072">
                      <a:moveTo>
                        <a:pt x="9030" y="3861"/>
                      </a:moveTo>
                      <a:cubicBezTo>
                        <a:pt x="2253" y="7625"/>
                        <a:pt x="-1335" y="11983"/>
                        <a:pt x="459" y="14756"/>
                      </a:cubicBezTo>
                      <a:cubicBezTo>
                        <a:pt x="1854" y="17133"/>
                        <a:pt x="6638" y="16143"/>
                        <a:pt x="12817" y="12973"/>
                      </a:cubicBezTo>
                      <a:cubicBezTo>
                        <a:pt x="18797" y="9408"/>
                        <a:pt x="23980" y="5050"/>
                        <a:pt x="22983" y="1881"/>
                      </a:cubicBezTo>
                      <a:cubicBezTo>
                        <a:pt x="22186" y="-1685"/>
                        <a:pt x="15209" y="296"/>
                        <a:pt x="9030" y="38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04" name="Freeform 3413">
                  <a:extLst>
                    <a:ext uri="{FF2B5EF4-FFF2-40B4-BE49-F238E27FC236}">
                      <a16:creationId xmlns:a16="http://schemas.microsoft.com/office/drawing/2014/main" id="{94872A30-B856-D16F-4E62-E34F6F689335}"/>
                    </a:ext>
                  </a:extLst>
                </p:cNvPr>
                <p:cNvSpPr/>
                <p:nvPr/>
              </p:nvSpPr>
              <p:spPr>
                <a:xfrm>
                  <a:off x="437139" y="5314076"/>
                  <a:ext cx="32612" cy="24721"/>
                </a:xfrm>
                <a:custGeom>
                  <a:avLst/>
                  <a:gdLst>
                    <a:gd name="connsiteX0" fmla="*/ 15906 w 32612"/>
                    <a:gd name="connsiteY0" fmla="*/ 22629 h 24721"/>
                    <a:gd name="connsiteX1" fmla="*/ 21288 w 32612"/>
                    <a:gd name="connsiteY1" fmla="*/ 17082 h 24721"/>
                    <a:gd name="connsiteX2" fmla="*/ 27666 w 32612"/>
                    <a:gd name="connsiteY2" fmla="*/ 15695 h 24721"/>
                    <a:gd name="connsiteX3" fmla="*/ 31055 w 32612"/>
                    <a:gd name="connsiteY3" fmla="*/ 4206 h 24721"/>
                    <a:gd name="connsiteX4" fmla="*/ 20690 w 32612"/>
                    <a:gd name="connsiteY4" fmla="*/ 641 h 24721"/>
                    <a:gd name="connsiteX5" fmla="*/ 14710 w 32612"/>
                    <a:gd name="connsiteY5" fmla="*/ 6980 h 24721"/>
                    <a:gd name="connsiteX6" fmla="*/ 6338 w 32612"/>
                    <a:gd name="connsiteY6" fmla="*/ 9357 h 24721"/>
                    <a:gd name="connsiteX7" fmla="*/ 558 w 32612"/>
                    <a:gd name="connsiteY7" fmla="*/ 20648 h 24721"/>
                    <a:gd name="connsiteX8" fmla="*/ 15906 w 32612"/>
                    <a:gd name="connsiteY8" fmla="*/ 22629 h 24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612" h="24721">
                      <a:moveTo>
                        <a:pt x="15906" y="22629"/>
                      </a:moveTo>
                      <a:cubicBezTo>
                        <a:pt x="18896" y="21044"/>
                        <a:pt x="20490" y="19063"/>
                        <a:pt x="21288" y="17082"/>
                      </a:cubicBezTo>
                      <a:cubicBezTo>
                        <a:pt x="23082" y="17082"/>
                        <a:pt x="25274" y="16686"/>
                        <a:pt x="27666" y="15695"/>
                      </a:cubicBezTo>
                      <a:cubicBezTo>
                        <a:pt x="32251" y="12922"/>
                        <a:pt x="34244" y="8960"/>
                        <a:pt x="31055" y="4206"/>
                      </a:cubicBezTo>
                      <a:cubicBezTo>
                        <a:pt x="28862" y="1037"/>
                        <a:pt x="24676" y="-1142"/>
                        <a:pt x="20690" y="641"/>
                      </a:cubicBezTo>
                      <a:cubicBezTo>
                        <a:pt x="17500" y="2027"/>
                        <a:pt x="15308" y="4206"/>
                        <a:pt x="14710" y="6980"/>
                      </a:cubicBezTo>
                      <a:cubicBezTo>
                        <a:pt x="12318" y="6980"/>
                        <a:pt x="9527" y="7574"/>
                        <a:pt x="6338" y="9357"/>
                      </a:cubicBezTo>
                      <a:cubicBezTo>
                        <a:pt x="757" y="12328"/>
                        <a:pt x="-1037" y="16488"/>
                        <a:pt x="558" y="20648"/>
                      </a:cubicBezTo>
                      <a:cubicBezTo>
                        <a:pt x="3946" y="24015"/>
                        <a:pt x="8132" y="26788"/>
                        <a:pt x="15906" y="2262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05" name="Freeform 3414">
                  <a:extLst>
                    <a:ext uri="{FF2B5EF4-FFF2-40B4-BE49-F238E27FC236}">
                      <a16:creationId xmlns:a16="http://schemas.microsoft.com/office/drawing/2014/main" id="{12988E3D-8D31-2F07-E352-8791AAEF963F}"/>
                    </a:ext>
                  </a:extLst>
                </p:cNvPr>
                <p:cNvSpPr/>
                <p:nvPr/>
              </p:nvSpPr>
              <p:spPr>
                <a:xfrm>
                  <a:off x="378896" y="5306776"/>
                  <a:ext cx="125700" cy="78894"/>
                </a:xfrm>
                <a:custGeom>
                  <a:avLst/>
                  <a:gdLst>
                    <a:gd name="connsiteX0" fmla="*/ 24118 w 125700"/>
                    <a:gd name="connsiteY0" fmla="*/ 60632 h 78894"/>
                    <a:gd name="connsiteX1" fmla="*/ 25514 w 125700"/>
                    <a:gd name="connsiteY1" fmla="*/ 62216 h 78894"/>
                    <a:gd name="connsiteX2" fmla="*/ 27706 w 125700"/>
                    <a:gd name="connsiteY2" fmla="*/ 63801 h 78894"/>
                    <a:gd name="connsiteX3" fmla="*/ 23720 w 125700"/>
                    <a:gd name="connsiteY3" fmla="*/ 64792 h 78894"/>
                    <a:gd name="connsiteX4" fmla="*/ 19933 w 125700"/>
                    <a:gd name="connsiteY4" fmla="*/ 74696 h 78894"/>
                    <a:gd name="connsiteX5" fmla="*/ 29700 w 125700"/>
                    <a:gd name="connsiteY5" fmla="*/ 77865 h 78894"/>
                    <a:gd name="connsiteX6" fmla="*/ 33487 w 125700"/>
                    <a:gd name="connsiteY6" fmla="*/ 67763 h 78894"/>
                    <a:gd name="connsiteX7" fmla="*/ 30497 w 125700"/>
                    <a:gd name="connsiteY7" fmla="*/ 64395 h 78894"/>
                    <a:gd name="connsiteX8" fmla="*/ 35879 w 125700"/>
                    <a:gd name="connsiteY8" fmla="*/ 62414 h 78894"/>
                    <a:gd name="connsiteX9" fmla="*/ 36676 w 125700"/>
                    <a:gd name="connsiteY9" fmla="*/ 52510 h 78894"/>
                    <a:gd name="connsiteX10" fmla="*/ 39267 w 125700"/>
                    <a:gd name="connsiteY10" fmla="*/ 49143 h 78894"/>
                    <a:gd name="connsiteX11" fmla="*/ 39467 w 125700"/>
                    <a:gd name="connsiteY11" fmla="*/ 48944 h 78894"/>
                    <a:gd name="connsiteX12" fmla="*/ 45845 w 125700"/>
                    <a:gd name="connsiteY12" fmla="*/ 49935 h 78894"/>
                    <a:gd name="connsiteX13" fmla="*/ 49234 w 125700"/>
                    <a:gd name="connsiteY13" fmla="*/ 47756 h 78894"/>
                    <a:gd name="connsiteX14" fmla="*/ 50430 w 125700"/>
                    <a:gd name="connsiteY14" fmla="*/ 50529 h 78894"/>
                    <a:gd name="connsiteX15" fmla="*/ 52821 w 125700"/>
                    <a:gd name="connsiteY15" fmla="*/ 52708 h 78894"/>
                    <a:gd name="connsiteX16" fmla="*/ 54217 w 125700"/>
                    <a:gd name="connsiteY16" fmla="*/ 65386 h 78894"/>
                    <a:gd name="connsiteX17" fmla="*/ 67372 w 125700"/>
                    <a:gd name="connsiteY17" fmla="*/ 69149 h 78894"/>
                    <a:gd name="connsiteX18" fmla="*/ 69366 w 125700"/>
                    <a:gd name="connsiteY18" fmla="*/ 67169 h 78894"/>
                    <a:gd name="connsiteX19" fmla="*/ 69366 w 125700"/>
                    <a:gd name="connsiteY19" fmla="*/ 70932 h 78894"/>
                    <a:gd name="connsiteX20" fmla="*/ 74548 w 125700"/>
                    <a:gd name="connsiteY20" fmla="*/ 76479 h 78894"/>
                    <a:gd name="connsiteX21" fmla="*/ 87704 w 125700"/>
                    <a:gd name="connsiteY21" fmla="*/ 62613 h 78894"/>
                    <a:gd name="connsiteX22" fmla="*/ 87305 w 125700"/>
                    <a:gd name="connsiteY22" fmla="*/ 56868 h 78894"/>
                    <a:gd name="connsiteX23" fmla="*/ 86707 w 125700"/>
                    <a:gd name="connsiteY23" fmla="*/ 56670 h 78894"/>
                    <a:gd name="connsiteX24" fmla="*/ 86707 w 125700"/>
                    <a:gd name="connsiteY24" fmla="*/ 56670 h 78894"/>
                    <a:gd name="connsiteX25" fmla="*/ 87305 w 125700"/>
                    <a:gd name="connsiteY25" fmla="*/ 56868 h 78894"/>
                    <a:gd name="connsiteX26" fmla="*/ 90693 w 125700"/>
                    <a:gd name="connsiteY26" fmla="*/ 55085 h 78894"/>
                    <a:gd name="connsiteX27" fmla="*/ 90494 w 125700"/>
                    <a:gd name="connsiteY27" fmla="*/ 59245 h 78894"/>
                    <a:gd name="connsiteX28" fmla="*/ 103052 w 125700"/>
                    <a:gd name="connsiteY28" fmla="*/ 60830 h 78894"/>
                    <a:gd name="connsiteX29" fmla="*/ 112819 w 125700"/>
                    <a:gd name="connsiteY29" fmla="*/ 48944 h 78894"/>
                    <a:gd name="connsiteX30" fmla="*/ 100460 w 125700"/>
                    <a:gd name="connsiteY30" fmla="*/ 46567 h 78894"/>
                    <a:gd name="connsiteX31" fmla="*/ 99464 w 125700"/>
                    <a:gd name="connsiteY31" fmla="*/ 46964 h 78894"/>
                    <a:gd name="connsiteX32" fmla="*/ 98467 w 125700"/>
                    <a:gd name="connsiteY32" fmla="*/ 40229 h 78894"/>
                    <a:gd name="connsiteX33" fmla="*/ 98667 w 125700"/>
                    <a:gd name="connsiteY33" fmla="*/ 40031 h 78894"/>
                    <a:gd name="connsiteX34" fmla="*/ 101457 w 125700"/>
                    <a:gd name="connsiteY34" fmla="*/ 34286 h 78894"/>
                    <a:gd name="connsiteX35" fmla="*/ 111423 w 125700"/>
                    <a:gd name="connsiteY35" fmla="*/ 33295 h 78894"/>
                    <a:gd name="connsiteX36" fmla="*/ 120991 w 125700"/>
                    <a:gd name="connsiteY36" fmla="*/ 22797 h 78894"/>
                    <a:gd name="connsiteX37" fmla="*/ 115609 w 125700"/>
                    <a:gd name="connsiteY37" fmla="*/ 17052 h 78894"/>
                    <a:gd name="connsiteX38" fmla="*/ 117005 w 125700"/>
                    <a:gd name="connsiteY38" fmla="*/ 16260 h 78894"/>
                    <a:gd name="connsiteX39" fmla="*/ 117603 w 125700"/>
                    <a:gd name="connsiteY39" fmla="*/ 15666 h 78894"/>
                    <a:gd name="connsiteX40" fmla="*/ 123383 w 125700"/>
                    <a:gd name="connsiteY40" fmla="*/ 13288 h 78894"/>
                    <a:gd name="connsiteX41" fmla="*/ 123981 w 125700"/>
                    <a:gd name="connsiteY41" fmla="*/ 3186 h 78894"/>
                    <a:gd name="connsiteX42" fmla="*/ 113815 w 125700"/>
                    <a:gd name="connsiteY42" fmla="*/ 1403 h 78894"/>
                    <a:gd name="connsiteX43" fmla="*/ 113417 w 125700"/>
                    <a:gd name="connsiteY43" fmla="*/ 2196 h 78894"/>
                    <a:gd name="connsiteX44" fmla="*/ 109629 w 125700"/>
                    <a:gd name="connsiteY44" fmla="*/ 3780 h 78894"/>
                    <a:gd name="connsiteX45" fmla="*/ 106440 w 125700"/>
                    <a:gd name="connsiteY45" fmla="*/ 16260 h 78894"/>
                    <a:gd name="connsiteX46" fmla="*/ 106640 w 125700"/>
                    <a:gd name="connsiteY46" fmla="*/ 16656 h 78894"/>
                    <a:gd name="connsiteX47" fmla="*/ 106042 w 125700"/>
                    <a:gd name="connsiteY47" fmla="*/ 16656 h 78894"/>
                    <a:gd name="connsiteX48" fmla="*/ 95477 w 125700"/>
                    <a:gd name="connsiteY48" fmla="*/ 21608 h 78894"/>
                    <a:gd name="connsiteX49" fmla="*/ 87305 w 125700"/>
                    <a:gd name="connsiteY49" fmla="*/ 28937 h 78894"/>
                    <a:gd name="connsiteX50" fmla="*/ 85312 w 125700"/>
                    <a:gd name="connsiteY50" fmla="*/ 43002 h 78894"/>
                    <a:gd name="connsiteX51" fmla="*/ 83518 w 125700"/>
                    <a:gd name="connsiteY51" fmla="*/ 45379 h 78894"/>
                    <a:gd name="connsiteX52" fmla="*/ 80727 w 125700"/>
                    <a:gd name="connsiteY52" fmla="*/ 46369 h 78894"/>
                    <a:gd name="connsiteX53" fmla="*/ 79531 w 125700"/>
                    <a:gd name="connsiteY53" fmla="*/ 56274 h 78894"/>
                    <a:gd name="connsiteX54" fmla="*/ 80329 w 125700"/>
                    <a:gd name="connsiteY54" fmla="*/ 56868 h 78894"/>
                    <a:gd name="connsiteX55" fmla="*/ 73551 w 125700"/>
                    <a:gd name="connsiteY55" fmla="*/ 59839 h 78894"/>
                    <a:gd name="connsiteX56" fmla="*/ 71558 w 125700"/>
                    <a:gd name="connsiteY56" fmla="*/ 52510 h 78894"/>
                    <a:gd name="connsiteX57" fmla="*/ 64781 w 125700"/>
                    <a:gd name="connsiteY57" fmla="*/ 48548 h 78894"/>
                    <a:gd name="connsiteX58" fmla="*/ 63784 w 125700"/>
                    <a:gd name="connsiteY58" fmla="*/ 40625 h 78894"/>
                    <a:gd name="connsiteX59" fmla="*/ 54416 w 125700"/>
                    <a:gd name="connsiteY59" fmla="*/ 38446 h 78894"/>
                    <a:gd name="connsiteX60" fmla="*/ 53619 w 125700"/>
                    <a:gd name="connsiteY60" fmla="*/ 28145 h 78894"/>
                    <a:gd name="connsiteX61" fmla="*/ 43453 w 125700"/>
                    <a:gd name="connsiteY61" fmla="*/ 24382 h 78894"/>
                    <a:gd name="connsiteX62" fmla="*/ 36875 w 125700"/>
                    <a:gd name="connsiteY62" fmla="*/ 33494 h 78894"/>
                    <a:gd name="connsiteX63" fmla="*/ 30497 w 125700"/>
                    <a:gd name="connsiteY63" fmla="*/ 39832 h 78894"/>
                    <a:gd name="connsiteX64" fmla="*/ 26710 w 125700"/>
                    <a:gd name="connsiteY64" fmla="*/ 49143 h 78894"/>
                    <a:gd name="connsiteX65" fmla="*/ 19135 w 125700"/>
                    <a:gd name="connsiteY65" fmla="*/ 48152 h 78894"/>
                    <a:gd name="connsiteX66" fmla="*/ 23720 w 125700"/>
                    <a:gd name="connsiteY66" fmla="*/ 34484 h 78894"/>
                    <a:gd name="connsiteX67" fmla="*/ 6578 w 125700"/>
                    <a:gd name="connsiteY67" fmla="*/ 33494 h 78894"/>
                    <a:gd name="connsiteX68" fmla="*/ 0 w 125700"/>
                    <a:gd name="connsiteY68" fmla="*/ 38050 h 78894"/>
                    <a:gd name="connsiteX69" fmla="*/ 997 w 125700"/>
                    <a:gd name="connsiteY69" fmla="*/ 43002 h 78894"/>
                    <a:gd name="connsiteX70" fmla="*/ 3588 w 125700"/>
                    <a:gd name="connsiteY70" fmla="*/ 54293 h 78894"/>
                    <a:gd name="connsiteX71" fmla="*/ 3787 w 125700"/>
                    <a:gd name="connsiteY71" fmla="*/ 55481 h 78894"/>
                    <a:gd name="connsiteX72" fmla="*/ 4186 w 125700"/>
                    <a:gd name="connsiteY72" fmla="*/ 55481 h 78894"/>
                    <a:gd name="connsiteX73" fmla="*/ 3987 w 125700"/>
                    <a:gd name="connsiteY73" fmla="*/ 55878 h 78894"/>
                    <a:gd name="connsiteX74" fmla="*/ 6179 w 125700"/>
                    <a:gd name="connsiteY74" fmla="*/ 64792 h 78894"/>
                    <a:gd name="connsiteX75" fmla="*/ 19733 w 125700"/>
                    <a:gd name="connsiteY75" fmla="*/ 63603 h 78894"/>
                    <a:gd name="connsiteX76" fmla="*/ 24118 w 125700"/>
                    <a:gd name="connsiteY76" fmla="*/ 60632 h 788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</a:cxnLst>
                  <a:rect l="l" t="t" r="r" b="b"/>
                  <a:pathLst>
                    <a:path w="125700" h="78894">
                      <a:moveTo>
                        <a:pt x="24118" y="60632"/>
                      </a:moveTo>
                      <a:cubicBezTo>
                        <a:pt x="24517" y="61226"/>
                        <a:pt x="25115" y="61820"/>
                        <a:pt x="25514" y="62216"/>
                      </a:cubicBezTo>
                      <a:cubicBezTo>
                        <a:pt x="26311" y="63009"/>
                        <a:pt x="26909" y="63405"/>
                        <a:pt x="27706" y="63801"/>
                      </a:cubicBezTo>
                      <a:cubicBezTo>
                        <a:pt x="26510" y="63801"/>
                        <a:pt x="25115" y="63999"/>
                        <a:pt x="23720" y="64792"/>
                      </a:cubicBezTo>
                      <a:cubicBezTo>
                        <a:pt x="20132" y="66971"/>
                        <a:pt x="17939" y="70536"/>
                        <a:pt x="19933" y="74696"/>
                      </a:cubicBezTo>
                      <a:cubicBezTo>
                        <a:pt x="21727" y="78658"/>
                        <a:pt x="25314" y="80044"/>
                        <a:pt x="29700" y="77865"/>
                      </a:cubicBezTo>
                      <a:cubicBezTo>
                        <a:pt x="33088" y="75290"/>
                        <a:pt x="35281" y="71923"/>
                        <a:pt x="33487" y="67763"/>
                      </a:cubicBezTo>
                      <a:cubicBezTo>
                        <a:pt x="32690" y="66178"/>
                        <a:pt x="31693" y="65188"/>
                        <a:pt x="30497" y="64395"/>
                      </a:cubicBezTo>
                      <a:cubicBezTo>
                        <a:pt x="32291" y="64395"/>
                        <a:pt x="34085" y="63801"/>
                        <a:pt x="35879" y="62414"/>
                      </a:cubicBezTo>
                      <a:cubicBezTo>
                        <a:pt x="39467" y="59245"/>
                        <a:pt x="39068" y="55680"/>
                        <a:pt x="36676" y="52510"/>
                      </a:cubicBezTo>
                      <a:cubicBezTo>
                        <a:pt x="37673" y="51520"/>
                        <a:pt x="38470" y="50331"/>
                        <a:pt x="39267" y="49143"/>
                      </a:cubicBezTo>
                      <a:cubicBezTo>
                        <a:pt x="39267" y="49143"/>
                        <a:pt x="39467" y="48944"/>
                        <a:pt x="39467" y="48944"/>
                      </a:cubicBezTo>
                      <a:cubicBezTo>
                        <a:pt x="41261" y="49935"/>
                        <a:pt x="44450" y="50529"/>
                        <a:pt x="45845" y="49935"/>
                      </a:cubicBezTo>
                      <a:cubicBezTo>
                        <a:pt x="47041" y="49341"/>
                        <a:pt x="48237" y="48548"/>
                        <a:pt x="49234" y="47756"/>
                      </a:cubicBezTo>
                      <a:cubicBezTo>
                        <a:pt x="49433" y="48746"/>
                        <a:pt x="49832" y="49737"/>
                        <a:pt x="50430" y="50529"/>
                      </a:cubicBezTo>
                      <a:cubicBezTo>
                        <a:pt x="51028" y="51520"/>
                        <a:pt x="51825" y="52312"/>
                        <a:pt x="52821" y="52708"/>
                      </a:cubicBezTo>
                      <a:cubicBezTo>
                        <a:pt x="48237" y="56868"/>
                        <a:pt x="50828" y="61226"/>
                        <a:pt x="54217" y="65386"/>
                      </a:cubicBezTo>
                      <a:cubicBezTo>
                        <a:pt x="57207" y="68951"/>
                        <a:pt x="60197" y="71923"/>
                        <a:pt x="67372" y="69149"/>
                      </a:cubicBezTo>
                      <a:cubicBezTo>
                        <a:pt x="68170" y="68555"/>
                        <a:pt x="68768" y="67961"/>
                        <a:pt x="69366" y="67169"/>
                      </a:cubicBezTo>
                      <a:cubicBezTo>
                        <a:pt x="69166" y="68357"/>
                        <a:pt x="69166" y="69546"/>
                        <a:pt x="69366" y="70932"/>
                      </a:cubicBezTo>
                      <a:cubicBezTo>
                        <a:pt x="69565" y="74102"/>
                        <a:pt x="71359" y="76875"/>
                        <a:pt x="74548" y="76479"/>
                      </a:cubicBezTo>
                      <a:cubicBezTo>
                        <a:pt x="82521" y="75488"/>
                        <a:pt x="86508" y="70140"/>
                        <a:pt x="87704" y="62613"/>
                      </a:cubicBezTo>
                      <a:cubicBezTo>
                        <a:pt x="87903" y="60830"/>
                        <a:pt x="87504" y="58849"/>
                        <a:pt x="87305" y="56868"/>
                      </a:cubicBezTo>
                      <a:lnTo>
                        <a:pt x="86707" y="56670"/>
                      </a:lnTo>
                      <a:lnTo>
                        <a:pt x="86707" y="56670"/>
                      </a:lnTo>
                      <a:lnTo>
                        <a:pt x="87305" y="56868"/>
                      </a:lnTo>
                      <a:cubicBezTo>
                        <a:pt x="88302" y="56274"/>
                        <a:pt x="89498" y="55680"/>
                        <a:pt x="90693" y="55085"/>
                      </a:cubicBezTo>
                      <a:cubicBezTo>
                        <a:pt x="90295" y="56472"/>
                        <a:pt x="90095" y="57858"/>
                        <a:pt x="90494" y="59245"/>
                      </a:cubicBezTo>
                      <a:cubicBezTo>
                        <a:pt x="91690" y="63999"/>
                        <a:pt x="97670" y="62811"/>
                        <a:pt x="103052" y="60830"/>
                      </a:cubicBezTo>
                      <a:cubicBezTo>
                        <a:pt x="110227" y="58255"/>
                        <a:pt x="114413" y="54095"/>
                        <a:pt x="112819" y="48944"/>
                      </a:cubicBezTo>
                      <a:cubicBezTo>
                        <a:pt x="110825" y="44785"/>
                        <a:pt x="106042" y="44190"/>
                        <a:pt x="100460" y="46567"/>
                      </a:cubicBezTo>
                      <a:cubicBezTo>
                        <a:pt x="100062" y="46765"/>
                        <a:pt x="99862" y="46765"/>
                        <a:pt x="99464" y="46964"/>
                      </a:cubicBezTo>
                      <a:cubicBezTo>
                        <a:pt x="100460" y="44785"/>
                        <a:pt x="100261" y="42606"/>
                        <a:pt x="98467" y="40229"/>
                      </a:cubicBezTo>
                      <a:cubicBezTo>
                        <a:pt x="98467" y="40229"/>
                        <a:pt x="98467" y="40229"/>
                        <a:pt x="98667" y="40031"/>
                      </a:cubicBezTo>
                      <a:cubicBezTo>
                        <a:pt x="99663" y="38050"/>
                        <a:pt x="100660" y="36267"/>
                        <a:pt x="101457" y="34286"/>
                      </a:cubicBezTo>
                      <a:cubicBezTo>
                        <a:pt x="104447" y="34682"/>
                        <a:pt x="107836" y="34088"/>
                        <a:pt x="111423" y="33295"/>
                      </a:cubicBezTo>
                      <a:cubicBezTo>
                        <a:pt x="117802" y="31711"/>
                        <a:pt x="120393" y="27353"/>
                        <a:pt x="120991" y="22797"/>
                      </a:cubicBezTo>
                      <a:cubicBezTo>
                        <a:pt x="119994" y="20024"/>
                        <a:pt x="118201" y="18043"/>
                        <a:pt x="115609" y="17052"/>
                      </a:cubicBezTo>
                      <a:cubicBezTo>
                        <a:pt x="116008" y="16854"/>
                        <a:pt x="116407" y="16458"/>
                        <a:pt x="117005" y="16260"/>
                      </a:cubicBezTo>
                      <a:lnTo>
                        <a:pt x="117603" y="15666"/>
                      </a:lnTo>
                      <a:cubicBezTo>
                        <a:pt x="119596" y="15864"/>
                        <a:pt x="121390" y="15071"/>
                        <a:pt x="123383" y="13288"/>
                      </a:cubicBezTo>
                      <a:cubicBezTo>
                        <a:pt x="126772" y="10119"/>
                        <a:pt x="125974" y="6554"/>
                        <a:pt x="123981" y="3186"/>
                      </a:cubicBezTo>
                      <a:cubicBezTo>
                        <a:pt x="121190" y="17"/>
                        <a:pt x="117204" y="-1172"/>
                        <a:pt x="113815" y="1403"/>
                      </a:cubicBezTo>
                      <a:lnTo>
                        <a:pt x="113417" y="2196"/>
                      </a:lnTo>
                      <a:cubicBezTo>
                        <a:pt x="112221" y="2394"/>
                        <a:pt x="110825" y="2988"/>
                        <a:pt x="109629" y="3780"/>
                      </a:cubicBezTo>
                      <a:cubicBezTo>
                        <a:pt x="105244" y="7148"/>
                        <a:pt x="103450" y="11506"/>
                        <a:pt x="106440" y="16260"/>
                      </a:cubicBezTo>
                      <a:cubicBezTo>
                        <a:pt x="106440" y="16458"/>
                        <a:pt x="106640" y="16458"/>
                        <a:pt x="106640" y="16656"/>
                      </a:cubicBezTo>
                      <a:cubicBezTo>
                        <a:pt x="106440" y="16656"/>
                        <a:pt x="106241" y="16656"/>
                        <a:pt x="106042" y="16656"/>
                      </a:cubicBezTo>
                      <a:cubicBezTo>
                        <a:pt x="101656" y="17448"/>
                        <a:pt x="97670" y="19231"/>
                        <a:pt x="95477" y="21608"/>
                      </a:cubicBezTo>
                      <a:cubicBezTo>
                        <a:pt x="92687" y="22004"/>
                        <a:pt x="89697" y="24382"/>
                        <a:pt x="87305" y="28937"/>
                      </a:cubicBezTo>
                      <a:cubicBezTo>
                        <a:pt x="84116" y="34682"/>
                        <a:pt x="83717" y="39436"/>
                        <a:pt x="85312" y="43002"/>
                      </a:cubicBezTo>
                      <a:cubicBezTo>
                        <a:pt x="84514" y="43794"/>
                        <a:pt x="83916" y="44586"/>
                        <a:pt x="83518" y="45379"/>
                      </a:cubicBezTo>
                      <a:cubicBezTo>
                        <a:pt x="82521" y="45379"/>
                        <a:pt x="81524" y="45775"/>
                        <a:pt x="80727" y="46369"/>
                      </a:cubicBezTo>
                      <a:cubicBezTo>
                        <a:pt x="77339" y="49143"/>
                        <a:pt x="76541" y="52708"/>
                        <a:pt x="79531" y="56274"/>
                      </a:cubicBezTo>
                      <a:cubicBezTo>
                        <a:pt x="79731" y="56472"/>
                        <a:pt x="79930" y="56670"/>
                        <a:pt x="80329" y="56868"/>
                      </a:cubicBezTo>
                      <a:cubicBezTo>
                        <a:pt x="77538" y="57462"/>
                        <a:pt x="75146" y="58255"/>
                        <a:pt x="73551" y="59839"/>
                      </a:cubicBezTo>
                      <a:cubicBezTo>
                        <a:pt x="73751" y="57264"/>
                        <a:pt x="72953" y="54887"/>
                        <a:pt x="71558" y="52510"/>
                      </a:cubicBezTo>
                      <a:cubicBezTo>
                        <a:pt x="70163" y="49935"/>
                        <a:pt x="67771" y="48746"/>
                        <a:pt x="64781" y="48548"/>
                      </a:cubicBezTo>
                      <a:cubicBezTo>
                        <a:pt x="65977" y="46171"/>
                        <a:pt x="65778" y="43398"/>
                        <a:pt x="63784" y="40625"/>
                      </a:cubicBezTo>
                      <a:cubicBezTo>
                        <a:pt x="61592" y="37455"/>
                        <a:pt x="58004" y="37059"/>
                        <a:pt x="54416" y="38446"/>
                      </a:cubicBezTo>
                      <a:cubicBezTo>
                        <a:pt x="54815" y="35078"/>
                        <a:pt x="54217" y="31513"/>
                        <a:pt x="53619" y="28145"/>
                      </a:cubicBezTo>
                      <a:cubicBezTo>
                        <a:pt x="50430" y="24580"/>
                        <a:pt x="47440" y="21212"/>
                        <a:pt x="43453" y="24382"/>
                      </a:cubicBezTo>
                      <a:cubicBezTo>
                        <a:pt x="40065" y="27155"/>
                        <a:pt x="37872" y="30126"/>
                        <a:pt x="36875" y="33494"/>
                      </a:cubicBezTo>
                      <a:cubicBezTo>
                        <a:pt x="34683" y="34088"/>
                        <a:pt x="32490" y="36465"/>
                        <a:pt x="30497" y="39832"/>
                      </a:cubicBezTo>
                      <a:cubicBezTo>
                        <a:pt x="28703" y="43002"/>
                        <a:pt x="27108" y="46369"/>
                        <a:pt x="26710" y="49143"/>
                      </a:cubicBezTo>
                      <a:cubicBezTo>
                        <a:pt x="24318" y="48152"/>
                        <a:pt x="21727" y="47756"/>
                        <a:pt x="19135" y="48152"/>
                      </a:cubicBezTo>
                      <a:cubicBezTo>
                        <a:pt x="23520" y="44388"/>
                        <a:pt x="26112" y="40031"/>
                        <a:pt x="23720" y="34484"/>
                      </a:cubicBezTo>
                      <a:cubicBezTo>
                        <a:pt x="19733" y="28937"/>
                        <a:pt x="13355" y="29928"/>
                        <a:pt x="6578" y="33494"/>
                      </a:cubicBezTo>
                      <a:cubicBezTo>
                        <a:pt x="3987" y="34880"/>
                        <a:pt x="1794" y="36267"/>
                        <a:pt x="0" y="38050"/>
                      </a:cubicBezTo>
                      <a:cubicBezTo>
                        <a:pt x="399" y="39634"/>
                        <a:pt x="797" y="41417"/>
                        <a:pt x="997" y="43002"/>
                      </a:cubicBezTo>
                      <a:cubicBezTo>
                        <a:pt x="1794" y="46765"/>
                        <a:pt x="2791" y="50529"/>
                        <a:pt x="3588" y="54293"/>
                      </a:cubicBezTo>
                      <a:cubicBezTo>
                        <a:pt x="3588" y="54689"/>
                        <a:pt x="3787" y="55085"/>
                        <a:pt x="3787" y="55481"/>
                      </a:cubicBezTo>
                      <a:cubicBezTo>
                        <a:pt x="3987" y="55481"/>
                        <a:pt x="3987" y="55481"/>
                        <a:pt x="4186" y="55481"/>
                      </a:cubicBezTo>
                      <a:cubicBezTo>
                        <a:pt x="4186" y="55680"/>
                        <a:pt x="3987" y="55878"/>
                        <a:pt x="3987" y="55878"/>
                      </a:cubicBezTo>
                      <a:cubicBezTo>
                        <a:pt x="4784" y="58849"/>
                        <a:pt x="5382" y="61820"/>
                        <a:pt x="6179" y="64792"/>
                      </a:cubicBezTo>
                      <a:cubicBezTo>
                        <a:pt x="9368" y="67367"/>
                        <a:pt x="14351" y="66772"/>
                        <a:pt x="19733" y="63603"/>
                      </a:cubicBezTo>
                      <a:cubicBezTo>
                        <a:pt x="21328" y="62613"/>
                        <a:pt x="22923" y="61622"/>
                        <a:pt x="24118" y="606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06" name="Freeform 3415">
                  <a:extLst>
                    <a:ext uri="{FF2B5EF4-FFF2-40B4-BE49-F238E27FC236}">
                      <a16:creationId xmlns:a16="http://schemas.microsoft.com/office/drawing/2014/main" id="{01B1E4D8-8546-1118-A4AE-B76145279550}"/>
                    </a:ext>
                  </a:extLst>
                </p:cNvPr>
                <p:cNvSpPr/>
                <p:nvPr/>
              </p:nvSpPr>
              <p:spPr>
                <a:xfrm>
                  <a:off x="662516" y="5247437"/>
                  <a:ext cx="24097" cy="17255"/>
                </a:xfrm>
                <a:custGeom>
                  <a:avLst/>
                  <a:gdLst>
                    <a:gd name="connsiteX0" fmla="*/ 220 w 24097"/>
                    <a:gd name="connsiteY0" fmla="*/ 12410 h 17255"/>
                    <a:gd name="connsiteX1" fmla="*/ 13974 w 24097"/>
                    <a:gd name="connsiteY1" fmla="*/ 15975 h 17255"/>
                    <a:gd name="connsiteX2" fmla="*/ 23940 w 24097"/>
                    <a:gd name="connsiteY2" fmla="*/ 3496 h 17255"/>
                    <a:gd name="connsiteX3" fmla="*/ 8791 w 24097"/>
                    <a:gd name="connsiteY3" fmla="*/ 2307 h 17255"/>
                    <a:gd name="connsiteX4" fmla="*/ 220 w 24097"/>
                    <a:gd name="connsiteY4" fmla="*/ 12410 h 17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97" h="17255">
                      <a:moveTo>
                        <a:pt x="220" y="12410"/>
                      </a:moveTo>
                      <a:cubicBezTo>
                        <a:pt x="1616" y="16767"/>
                        <a:pt x="6599" y="18748"/>
                        <a:pt x="13974" y="15975"/>
                      </a:cubicBezTo>
                      <a:cubicBezTo>
                        <a:pt x="21150" y="13202"/>
                        <a:pt x="24937" y="8448"/>
                        <a:pt x="23940" y="3496"/>
                      </a:cubicBezTo>
                      <a:cubicBezTo>
                        <a:pt x="21748" y="-1258"/>
                        <a:pt x="16166" y="-664"/>
                        <a:pt x="8791" y="2307"/>
                      </a:cubicBezTo>
                      <a:cubicBezTo>
                        <a:pt x="2812" y="4684"/>
                        <a:pt x="-976" y="8448"/>
                        <a:pt x="220" y="1241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07" name="Freeform 3416">
                  <a:extLst>
                    <a:ext uri="{FF2B5EF4-FFF2-40B4-BE49-F238E27FC236}">
                      <a16:creationId xmlns:a16="http://schemas.microsoft.com/office/drawing/2014/main" id="{BEBBCDFC-F557-45ED-E223-4D06BBB51C86}"/>
                    </a:ext>
                  </a:extLst>
                </p:cNvPr>
                <p:cNvSpPr/>
                <p:nvPr/>
              </p:nvSpPr>
              <p:spPr>
                <a:xfrm>
                  <a:off x="1541767" y="5607809"/>
                  <a:ext cx="19767" cy="19128"/>
                </a:xfrm>
                <a:custGeom>
                  <a:avLst/>
                  <a:gdLst>
                    <a:gd name="connsiteX0" fmla="*/ 7374 w 19767"/>
                    <a:gd name="connsiteY0" fmla="*/ 3050 h 19128"/>
                    <a:gd name="connsiteX1" fmla="*/ 597 w 19767"/>
                    <a:gd name="connsiteY1" fmla="*/ 17312 h 19128"/>
                    <a:gd name="connsiteX2" fmla="*/ 13752 w 19767"/>
                    <a:gd name="connsiteY2" fmla="*/ 13945 h 19128"/>
                    <a:gd name="connsiteX3" fmla="*/ 19333 w 19767"/>
                    <a:gd name="connsiteY3" fmla="*/ 2456 h 19128"/>
                    <a:gd name="connsiteX4" fmla="*/ 7374 w 19767"/>
                    <a:gd name="connsiteY4" fmla="*/ 3050 h 191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767" h="19128">
                      <a:moveTo>
                        <a:pt x="7374" y="3050"/>
                      </a:moveTo>
                      <a:cubicBezTo>
                        <a:pt x="1792" y="8795"/>
                        <a:pt x="-1397" y="13945"/>
                        <a:pt x="597" y="17312"/>
                      </a:cubicBezTo>
                      <a:cubicBezTo>
                        <a:pt x="2590" y="20878"/>
                        <a:pt x="7772" y="18897"/>
                        <a:pt x="13752" y="13945"/>
                      </a:cubicBezTo>
                      <a:cubicBezTo>
                        <a:pt x="18735" y="9785"/>
                        <a:pt x="20729" y="5229"/>
                        <a:pt x="19333" y="2456"/>
                      </a:cubicBezTo>
                      <a:cubicBezTo>
                        <a:pt x="17539" y="-912"/>
                        <a:pt x="13353" y="-912"/>
                        <a:pt x="7374" y="30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08" name="Freeform 3417">
                  <a:extLst>
                    <a:ext uri="{FF2B5EF4-FFF2-40B4-BE49-F238E27FC236}">
                      <a16:creationId xmlns:a16="http://schemas.microsoft.com/office/drawing/2014/main" id="{07AFE244-F284-A2CA-EF2D-4ADA467AE87A}"/>
                    </a:ext>
                  </a:extLst>
                </p:cNvPr>
                <p:cNvSpPr/>
                <p:nvPr/>
              </p:nvSpPr>
              <p:spPr>
                <a:xfrm>
                  <a:off x="857777" y="5005805"/>
                  <a:ext cx="25205" cy="14776"/>
                </a:xfrm>
                <a:custGeom>
                  <a:avLst/>
                  <a:gdLst>
                    <a:gd name="connsiteX0" fmla="*/ 698 w 25205"/>
                    <a:gd name="connsiteY0" fmla="*/ 12176 h 14776"/>
                    <a:gd name="connsiteX1" fmla="*/ 15248 w 25205"/>
                    <a:gd name="connsiteY1" fmla="*/ 12770 h 14776"/>
                    <a:gd name="connsiteX2" fmla="*/ 25015 w 25205"/>
                    <a:gd name="connsiteY2" fmla="*/ 3262 h 14776"/>
                    <a:gd name="connsiteX3" fmla="*/ 7275 w 25205"/>
                    <a:gd name="connsiteY3" fmla="*/ 3064 h 14776"/>
                    <a:gd name="connsiteX4" fmla="*/ 698 w 25205"/>
                    <a:gd name="connsiteY4" fmla="*/ 12176 h 14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205" h="14776">
                      <a:moveTo>
                        <a:pt x="698" y="12176"/>
                      </a:moveTo>
                      <a:cubicBezTo>
                        <a:pt x="3289" y="15939"/>
                        <a:pt x="9269" y="15147"/>
                        <a:pt x="15248" y="12770"/>
                      </a:cubicBezTo>
                      <a:cubicBezTo>
                        <a:pt x="21627" y="9799"/>
                        <a:pt x="26211" y="6233"/>
                        <a:pt x="25015" y="3262"/>
                      </a:cubicBezTo>
                      <a:cubicBezTo>
                        <a:pt x="23222" y="-2087"/>
                        <a:pt x="14651" y="92"/>
                        <a:pt x="7275" y="3064"/>
                      </a:cubicBezTo>
                      <a:cubicBezTo>
                        <a:pt x="1694" y="5441"/>
                        <a:pt x="-1495" y="9006"/>
                        <a:pt x="698" y="121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09" name="Freeform 3418">
                  <a:extLst>
                    <a:ext uri="{FF2B5EF4-FFF2-40B4-BE49-F238E27FC236}">
                      <a16:creationId xmlns:a16="http://schemas.microsoft.com/office/drawing/2014/main" id="{8A9BCC3B-C3A7-813E-DA5B-40C73FE173FA}"/>
                    </a:ext>
                  </a:extLst>
                </p:cNvPr>
                <p:cNvSpPr/>
                <p:nvPr/>
              </p:nvSpPr>
              <p:spPr>
                <a:xfrm>
                  <a:off x="737356" y="4656082"/>
                  <a:ext cx="44558" cy="19991"/>
                </a:xfrm>
                <a:custGeom>
                  <a:avLst/>
                  <a:gdLst>
                    <a:gd name="connsiteX0" fmla="*/ 26439 w 44558"/>
                    <a:gd name="connsiteY0" fmla="*/ 6528 h 19991"/>
                    <a:gd name="connsiteX1" fmla="*/ 26240 w 44558"/>
                    <a:gd name="connsiteY1" fmla="*/ 4944 h 19991"/>
                    <a:gd name="connsiteX2" fmla="*/ 10094 w 44558"/>
                    <a:gd name="connsiteY2" fmla="*/ 982 h 19991"/>
                    <a:gd name="connsiteX3" fmla="*/ 327 w 44558"/>
                    <a:gd name="connsiteY3" fmla="*/ 11679 h 19991"/>
                    <a:gd name="connsiteX4" fmla="*/ 14280 w 44558"/>
                    <a:gd name="connsiteY4" fmla="*/ 14254 h 19991"/>
                    <a:gd name="connsiteX5" fmla="*/ 19064 w 44558"/>
                    <a:gd name="connsiteY5" fmla="*/ 13263 h 19991"/>
                    <a:gd name="connsiteX6" fmla="*/ 19263 w 44558"/>
                    <a:gd name="connsiteY6" fmla="*/ 15442 h 19991"/>
                    <a:gd name="connsiteX7" fmla="*/ 37003 w 44558"/>
                    <a:gd name="connsiteY7" fmla="*/ 18612 h 19991"/>
                    <a:gd name="connsiteX8" fmla="*/ 43980 w 44558"/>
                    <a:gd name="connsiteY8" fmla="*/ 10094 h 19991"/>
                    <a:gd name="connsiteX9" fmla="*/ 26439 w 44558"/>
                    <a:gd name="connsiteY9" fmla="*/ 6528 h 19991"/>
                    <a:gd name="connsiteX10" fmla="*/ 26439 w 44558"/>
                    <a:gd name="connsiteY10" fmla="*/ 6528 h 19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4558" h="19991">
                      <a:moveTo>
                        <a:pt x="26439" y="6528"/>
                      </a:moveTo>
                      <a:cubicBezTo>
                        <a:pt x="26439" y="6132"/>
                        <a:pt x="26439" y="5538"/>
                        <a:pt x="26240" y="4944"/>
                      </a:cubicBezTo>
                      <a:cubicBezTo>
                        <a:pt x="23250" y="784"/>
                        <a:pt x="18068" y="-1395"/>
                        <a:pt x="10094" y="982"/>
                      </a:cubicBezTo>
                      <a:cubicBezTo>
                        <a:pt x="3118" y="3161"/>
                        <a:pt x="-1267" y="6924"/>
                        <a:pt x="327" y="11679"/>
                      </a:cubicBezTo>
                      <a:cubicBezTo>
                        <a:pt x="1922" y="16433"/>
                        <a:pt x="8699" y="15046"/>
                        <a:pt x="14280" y="14254"/>
                      </a:cubicBezTo>
                      <a:cubicBezTo>
                        <a:pt x="16074" y="14056"/>
                        <a:pt x="17470" y="13659"/>
                        <a:pt x="19064" y="13263"/>
                      </a:cubicBezTo>
                      <a:cubicBezTo>
                        <a:pt x="19064" y="14056"/>
                        <a:pt x="19064" y="14650"/>
                        <a:pt x="19263" y="15442"/>
                      </a:cubicBezTo>
                      <a:cubicBezTo>
                        <a:pt x="21855" y="19800"/>
                        <a:pt x="27635" y="21385"/>
                        <a:pt x="37003" y="18612"/>
                      </a:cubicBezTo>
                      <a:cubicBezTo>
                        <a:pt x="43382" y="16631"/>
                        <a:pt x="45774" y="13263"/>
                        <a:pt x="43980" y="10094"/>
                      </a:cubicBezTo>
                      <a:cubicBezTo>
                        <a:pt x="41588" y="5340"/>
                        <a:pt x="36206" y="3557"/>
                        <a:pt x="26439" y="6528"/>
                      </a:cubicBezTo>
                      <a:cubicBezTo>
                        <a:pt x="26439" y="6528"/>
                        <a:pt x="26439" y="6528"/>
                        <a:pt x="26439" y="652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10" name="Freeform 3419">
                  <a:extLst>
                    <a:ext uri="{FF2B5EF4-FFF2-40B4-BE49-F238E27FC236}">
                      <a16:creationId xmlns:a16="http://schemas.microsoft.com/office/drawing/2014/main" id="{C25AFCED-DD4D-569B-7740-D6AE732E528F}"/>
                    </a:ext>
                  </a:extLst>
                </p:cNvPr>
                <p:cNvSpPr/>
                <p:nvPr/>
              </p:nvSpPr>
              <p:spPr>
                <a:xfrm>
                  <a:off x="1991965" y="5727614"/>
                  <a:ext cx="16582" cy="19898"/>
                </a:xfrm>
                <a:custGeom>
                  <a:avLst/>
                  <a:gdLst>
                    <a:gd name="connsiteX0" fmla="*/ 4065 w 16582"/>
                    <a:gd name="connsiteY0" fmla="*/ 6852 h 19898"/>
                    <a:gd name="connsiteX1" fmla="*/ 2271 w 16582"/>
                    <a:gd name="connsiteY1" fmla="*/ 19529 h 19898"/>
                    <a:gd name="connsiteX2" fmla="*/ 12835 w 16582"/>
                    <a:gd name="connsiteY2" fmla="*/ 13388 h 19898"/>
                    <a:gd name="connsiteX3" fmla="*/ 14629 w 16582"/>
                    <a:gd name="connsiteY3" fmla="*/ 315 h 19898"/>
                    <a:gd name="connsiteX4" fmla="*/ 4065 w 16582"/>
                    <a:gd name="connsiteY4" fmla="*/ 6852 h 198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82" h="19898">
                      <a:moveTo>
                        <a:pt x="4065" y="6852"/>
                      </a:moveTo>
                      <a:cubicBezTo>
                        <a:pt x="-1117" y="13983"/>
                        <a:pt x="-918" y="17944"/>
                        <a:pt x="2271" y="19529"/>
                      </a:cubicBezTo>
                      <a:cubicBezTo>
                        <a:pt x="4862" y="20718"/>
                        <a:pt x="8450" y="19133"/>
                        <a:pt x="12835" y="13388"/>
                      </a:cubicBezTo>
                      <a:cubicBezTo>
                        <a:pt x="17021" y="6852"/>
                        <a:pt x="17819" y="1899"/>
                        <a:pt x="14629" y="315"/>
                      </a:cubicBezTo>
                      <a:cubicBezTo>
                        <a:pt x="12038" y="-874"/>
                        <a:pt x="8052" y="1305"/>
                        <a:pt x="4065" y="68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11" name="Freeform 3420">
                  <a:extLst>
                    <a:ext uri="{FF2B5EF4-FFF2-40B4-BE49-F238E27FC236}">
                      <a16:creationId xmlns:a16="http://schemas.microsoft.com/office/drawing/2014/main" id="{1B9B6BFE-9405-F764-3B01-CD9A4A46B0C4}"/>
                    </a:ext>
                  </a:extLst>
                </p:cNvPr>
                <p:cNvSpPr/>
                <p:nvPr/>
              </p:nvSpPr>
              <p:spPr>
                <a:xfrm>
                  <a:off x="2474447" y="6018399"/>
                  <a:ext cx="18168" cy="29857"/>
                </a:xfrm>
                <a:custGeom>
                  <a:avLst/>
                  <a:gdLst>
                    <a:gd name="connsiteX0" fmla="*/ 7940 w 18168"/>
                    <a:gd name="connsiteY0" fmla="*/ 6861 h 29857"/>
                    <a:gd name="connsiteX1" fmla="*/ 365 w 18168"/>
                    <a:gd name="connsiteY1" fmla="*/ 18944 h 29857"/>
                    <a:gd name="connsiteX2" fmla="*/ 4153 w 18168"/>
                    <a:gd name="connsiteY2" fmla="*/ 29839 h 29857"/>
                    <a:gd name="connsiteX3" fmla="*/ 14119 w 18168"/>
                    <a:gd name="connsiteY3" fmla="*/ 17558 h 29857"/>
                    <a:gd name="connsiteX4" fmla="*/ 16312 w 18168"/>
                    <a:gd name="connsiteY4" fmla="*/ 13596 h 29857"/>
                    <a:gd name="connsiteX5" fmla="*/ 16710 w 18168"/>
                    <a:gd name="connsiteY5" fmla="*/ 720 h 29857"/>
                    <a:gd name="connsiteX6" fmla="*/ 7940 w 18168"/>
                    <a:gd name="connsiteY6" fmla="*/ 6861 h 29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168" h="29857">
                      <a:moveTo>
                        <a:pt x="7940" y="6861"/>
                      </a:moveTo>
                      <a:cubicBezTo>
                        <a:pt x="4153" y="8050"/>
                        <a:pt x="1362" y="12407"/>
                        <a:pt x="365" y="18944"/>
                      </a:cubicBezTo>
                      <a:cubicBezTo>
                        <a:pt x="-432" y="24293"/>
                        <a:pt x="-233" y="30235"/>
                        <a:pt x="4153" y="29839"/>
                      </a:cubicBezTo>
                      <a:cubicBezTo>
                        <a:pt x="8737" y="29443"/>
                        <a:pt x="11727" y="24095"/>
                        <a:pt x="14119" y="17558"/>
                      </a:cubicBezTo>
                      <a:cubicBezTo>
                        <a:pt x="14916" y="16567"/>
                        <a:pt x="15514" y="15181"/>
                        <a:pt x="16312" y="13596"/>
                      </a:cubicBezTo>
                      <a:cubicBezTo>
                        <a:pt x="18504" y="7455"/>
                        <a:pt x="18903" y="2701"/>
                        <a:pt x="16710" y="720"/>
                      </a:cubicBezTo>
                      <a:cubicBezTo>
                        <a:pt x="13920" y="-1459"/>
                        <a:pt x="10730" y="1513"/>
                        <a:pt x="7940" y="68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12" name="Freeform 3421">
                  <a:extLst>
                    <a:ext uri="{FF2B5EF4-FFF2-40B4-BE49-F238E27FC236}">
                      <a16:creationId xmlns:a16="http://schemas.microsoft.com/office/drawing/2014/main" id="{3748EE88-5C39-66E2-BF6B-D493BF21EBE5}"/>
                    </a:ext>
                  </a:extLst>
                </p:cNvPr>
                <p:cNvSpPr/>
                <p:nvPr/>
              </p:nvSpPr>
              <p:spPr>
                <a:xfrm>
                  <a:off x="877836" y="5226640"/>
                  <a:ext cx="22316" cy="16534"/>
                </a:xfrm>
                <a:custGeom>
                  <a:avLst/>
                  <a:gdLst>
                    <a:gd name="connsiteX0" fmla="*/ 10737 w 22316"/>
                    <a:gd name="connsiteY0" fmla="*/ 1512 h 16534"/>
                    <a:gd name="connsiteX1" fmla="*/ 173 w 22316"/>
                    <a:gd name="connsiteY1" fmla="*/ 13595 h 16534"/>
                    <a:gd name="connsiteX2" fmla="*/ 12132 w 22316"/>
                    <a:gd name="connsiteY2" fmla="*/ 15180 h 16534"/>
                    <a:gd name="connsiteX3" fmla="*/ 22098 w 22316"/>
                    <a:gd name="connsiteY3" fmla="*/ 3295 h 16534"/>
                    <a:gd name="connsiteX4" fmla="*/ 10737 w 22316"/>
                    <a:gd name="connsiteY4" fmla="*/ 1512 h 16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316" h="16534">
                      <a:moveTo>
                        <a:pt x="10737" y="1512"/>
                      </a:moveTo>
                      <a:cubicBezTo>
                        <a:pt x="4159" y="4483"/>
                        <a:pt x="-1023" y="8643"/>
                        <a:pt x="173" y="13595"/>
                      </a:cubicBezTo>
                      <a:cubicBezTo>
                        <a:pt x="1966" y="16963"/>
                        <a:pt x="6750" y="17359"/>
                        <a:pt x="12132" y="15180"/>
                      </a:cubicBezTo>
                      <a:cubicBezTo>
                        <a:pt x="19507" y="12407"/>
                        <a:pt x="23294" y="7851"/>
                        <a:pt x="22098" y="3295"/>
                      </a:cubicBezTo>
                      <a:cubicBezTo>
                        <a:pt x="21301" y="-271"/>
                        <a:pt x="16717" y="-1063"/>
                        <a:pt x="10737" y="15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13" name="Freeform 3422">
                  <a:extLst>
                    <a:ext uri="{FF2B5EF4-FFF2-40B4-BE49-F238E27FC236}">
                      <a16:creationId xmlns:a16="http://schemas.microsoft.com/office/drawing/2014/main" id="{739E5010-6614-F929-CED7-6ADDFB48A826}"/>
                    </a:ext>
                  </a:extLst>
                </p:cNvPr>
                <p:cNvSpPr/>
                <p:nvPr/>
              </p:nvSpPr>
              <p:spPr>
                <a:xfrm>
                  <a:off x="733098" y="4871703"/>
                  <a:ext cx="27438" cy="14509"/>
                </a:xfrm>
                <a:custGeom>
                  <a:avLst/>
                  <a:gdLst>
                    <a:gd name="connsiteX0" fmla="*/ 0 w 27438"/>
                    <a:gd name="connsiteY0" fmla="*/ 11182 h 14509"/>
                    <a:gd name="connsiteX1" fmla="*/ 15946 w 27438"/>
                    <a:gd name="connsiteY1" fmla="*/ 13361 h 14509"/>
                    <a:gd name="connsiteX2" fmla="*/ 27308 w 27438"/>
                    <a:gd name="connsiteY2" fmla="*/ 3456 h 14509"/>
                    <a:gd name="connsiteX3" fmla="*/ 12558 w 27438"/>
                    <a:gd name="connsiteY3" fmla="*/ 1475 h 14509"/>
                    <a:gd name="connsiteX4" fmla="*/ 0 w 27438"/>
                    <a:gd name="connsiteY4" fmla="*/ 11182 h 145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438" h="14509">
                      <a:moveTo>
                        <a:pt x="0" y="11182"/>
                      </a:moveTo>
                      <a:cubicBezTo>
                        <a:pt x="2591" y="15936"/>
                        <a:pt x="9767" y="14549"/>
                        <a:pt x="15946" y="13361"/>
                      </a:cubicBezTo>
                      <a:cubicBezTo>
                        <a:pt x="23521" y="11776"/>
                        <a:pt x="28304" y="8012"/>
                        <a:pt x="27308" y="3456"/>
                      </a:cubicBezTo>
                      <a:cubicBezTo>
                        <a:pt x="26311" y="-1298"/>
                        <a:pt x="19335" y="-308"/>
                        <a:pt x="12558" y="1475"/>
                      </a:cubicBezTo>
                      <a:cubicBezTo>
                        <a:pt x="5382" y="3258"/>
                        <a:pt x="1196" y="6824"/>
                        <a:pt x="0" y="111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14" name="Freeform 3423">
                  <a:extLst>
                    <a:ext uri="{FF2B5EF4-FFF2-40B4-BE49-F238E27FC236}">
                      <a16:creationId xmlns:a16="http://schemas.microsoft.com/office/drawing/2014/main" id="{56E171F2-98DC-C93A-50FA-E3A6854F0877}"/>
                    </a:ext>
                  </a:extLst>
                </p:cNvPr>
                <p:cNvSpPr/>
                <p:nvPr/>
              </p:nvSpPr>
              <p:spPr>
                <a:xfrm>
                  <a:off x="641209" y="5159472"/>
                  <a:ext cx="26311" cy="17540"/>
                </a:xfrm>
                <a:custGeom>
                  <a:avLst/>
                  <a:gdLst>
                    <a:gd name="connsiteX0" fmla="*/ 11162 w 26311"/>
                    <a:gd name="connsiteY0" fmla="*/ 16583 h 17540"/>
                    <a:gd name="connsiteX1" fmla="*/ 26311 w 26311"/>
                    <a:gd name="connsiteY1" fmla="*/ 4104 h 17540"/>
                    <a:gd name="connsiteX2" fmla="*/ 15149 w 26311"/>
                    <a:gd name="connsiteY2" fmla="*/ 736 h 17540"/>
                    <a:gd name="connsiteX3" fmla="*/ 0 w 26311"/>
                    <a:gd name="connsiteY3" fmla="*/ 13612 h 17540"/>
                    <a:gd name="connsiteX4" fmla="*/ 11162 w 26311"/>
                    <a:gd name="connsiteY4" fmla="*/ 16583 h 17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311" h="17540">
                      <a:moveTo>
                        <a:pt x="11162" y="16583"/>
                      </a:moveTo>
                      <a:cubicBezTo>
                        <a:pt x="19135" y="14404"/>
                        <a:pt x="25912" y="10640"/>
                        <a:pt x="26311" y="4104"/>
                      </a:cubicBezTo>
                      <a:cubicBezTo>
                        <a:pt x="24916" y="538"/>
                        <a:pt x="20929" y="-1047"/>
                        <a:pt x="15149" y="736"/>
                      </a:cubicBezTo>
                      <a:cubicBezTo>
                        <a:pt x="7176" y="3113"/>
                        <a:pt x="199" y="7273"/>
                        <a:pt x="0" y="13612"/>
                      </a:cubicBezTo>
                      <a:cubicBezTo>
                        <a:pt x="0" y="18168"/>
                        <a:pt x="5780" y="18168"/>
                        <a:pt x="11162" y="1658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15" name="Freeform 3424">
                  <a:extLst>
                    <a:ext uri="{FF2B5EF4-FFF2-40B4-BE49-F238E27FC236}">
                      <a16:creationId xmlns:a16="http://schemas.microsoft.com/office/drawing/2014/main" id="{A4CB7907-FC4F-E76C-BC32-6611AF4CC17B}"/>
                    </a:ext>
                  </a:extLst>
                </p:cNvPr>
                <p:cNvSpPr/>
                <p:nvPr/>
              </p:nvSpPr>
              <p:spPr>
                <a:xfrm>
                  <a:off x="763400" y="5464829"/>
                  <a:ext cx="22215" cy="18142"/>
                </a:xfrm>
                <a:custGeom>
                  <a:avLst/>
                  <a:gdLst>
                    <a:gd name="connsiteX0" fmla="*/ 15544 w 22215"/>
                    <a:gd name="connsiteY0" fmla="*/ 16282 h 18142"/>
                    <a:gd name="connsiteX1" fmla="*/ 21125 w 22215"/>
                    <a:gd name="connsiteY1" fmla="*/ 3802 h 18142"/>
                    <a:gd name="connsiteX2" fmla="*/ 6973 w 22215"/>
                    <a:gd name="connsiteY2" fmla="*/ 1821 h 18142"/>
                    <a:gd name="connsiteX3" fmla="*/ 1591 w 22215"/>
                    <a:gd name="connsiteY3" fmla="*/ 14103 h 18142"/>
                    <a:gd name="connsiteX4" fmla="*/ 15544 w 22215"/>
                    <a:gd name="connsiteY4" fmla="*/ 16282 h 181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15" h="18142">
                      <a:moveTo>
                        <a:pt x="15544" y="16282"/>
                      </a:moveTo>
                      <a:cubicBezTo>
                        <a:pt x="23716" y="12122"/>
                        <a:pt x="22720" y="7764"/>
                        <a:pt x="21125" y="3802"/>
                      </a:cubicBezTo>
                      <a:cubicBezTo>
                        <a:pt x="18135" y="831"/>
                        <a:pt x="14547" y="-1942"/>
                        <a:pt x="6973" y="1821"/>
                      </a:cubicBezTo>
                      <a:cubicBezTo>
                        <a:pt x="-1200" y="5981"/>
                        <a:pt x="-1000" y="10537"/>
                        <a:pt x="1591" y="14103"/>
                      </a:cubicBezTo>
                      <a:cubicBezTo>
                        <a:pt x="3983" y="17470"/>
                        <a:pt x="8169" y="20046"/>
                        <a:pt x="15544" y="162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16" name="Freeform 3425">
                  <a:extLst>
                    <a:ext uri="{FF2B5EF4-FFF2-40B4-BE49-F238E27FC236}">
                      <a16:creationId xmlns:a16="http://schemas.microsoft.com/office/drawing/2014/main" id="{7111963D-CAF9-7E36-16D1-168D89511F0A}"/>
                    </a:ext>
                  </a:extLst>
                </p:cNvPr>
                <p:cNvSpPr/>
                <p:nvPr/>
              </p:nvSpPr>
              <p:spPr>
                <a:xfrm>
                  <a:off x="1176591" y="4589713"/>
                  <a:ext cx="33495" cy="26594"/>
                </a:xfrm>
                <a:custGeom>
                  <a:avLst/>
                  <a:gdLst>
                    <a:gd name="connsiteX0" fmla="*/ 12567 w 33495"/>
                    <a:gd name="connsiteY0" fmla="*/ 25355 h 26594"/>
                    <a:gd name="connsiteX1" fmla="*/ 21138 w 33495"/>
                    <a:gd name="connsiteY1" fmla="*/ 14064 h 26594"/>
                    <a:gd name="connsiteX2" fmla="*/ 19942 w 33495"/>
                    <a:gd name="connsiteY2" fmla="*/ 11885 h 26594"/>
                    <a:gd name="connsiteX3" fmla="*/ 22134 w 33495"/>
                    <a:gd name="connsiteY3" fmla="*/ 11687 h 26594"/>
                    <a:gd name="connsiteX4" fmla="*/ 33496 w 33495"/>
                    <a:gd name="connsiteY4" fmla="*/ 5150 h 26594"/>
                    <a:gd name="connsiteX5" fmla="*/ 23529 w 33495"/>
                    <a:gd name="connsiteY5" fmla="*/ 0 h 26594"/>
                    <a:gd name="connsiteX6" fmla="*/ 8979 w 33495"/>
                    <a:gd name="connsiteY6" fmla="*/ 6339 h 26594"/>
                    <a:gd name="connsiteX7" fmla="*/ 12965 w 33495"/>
                    <a:gd name="connsiteY7" fmla="*/ 10895 h 26594"/>
                    <a:gd name="connsiteX8" fmla="*/ 10374 w 33495"/>
                    <a:gd name="connsiteY8" fmla="*/ 11489 h 26594"/>
                    <a:gd name="connsiteX9" fmla="*/ 607 w 33495"/>
                    <a:gd name="connsiteY9" fmla="*/ 21988 h 26594"/>
                    <a:gd name="connsiteX10" fmla="*/ 12567 w 33495"/>
                    <a:gd name="connsiteY10" fmla="*/ 25355 h 26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3495" h="26594">
                      <a:moveTo>
                        <a:pt x="12567" y="25355"/>
                      </a:moveTo>
                      <a:cubicBezTo>
                        <a:pt x="21337" y="22186"/>
                        <a:pt x="20938" y="17630"/>
                        <a:pt x="21138" y="14064"/>
                      </a:cubicBezTo>
                      <a:cubicBezTo>
                        <a:pt x="21138" y="13272"/>
                        <a:pt x="20739" y="12480"/>
                        <a:pt x="19942" y="11885"/>
                      </a:cubicBezTo>
                      <a:cubicBezTo>
                        <a:pt x="20739" y="11885"/>
                        <a:pt x="21337" y="11885"/>
                        <a:pt x="22134" y="11687"/>
                      </a:cubicBezTo>
                      <a:cubicBezTo>
                        <a:pt x="28513" y="11093"/>
                        <a:pt x="32100" y="8518"/>
                        <a:pt x="33496" y="5150"/>
                      </a:cubicBezTo>
                      <a:cubicBezTo>
                        <a:pt x="33496" y="1783"/>
                        <a:pt x="29709" y="0"/>
                        <a:pt x="23529" y="0"/>
                      </a:cubicBezTo>
                      <a:cubicBezTo>
                        <a:pt x="15955" y="198"/>
                        <a:pt x="9377" y="1783"/>
                        <a:pt x="8979" y="6339"/>
                      </a:cubicBezTo>
                      <a:cubicBezTo>
                        <a:pt x="8779" y="8518"/>
                        <a:pt x="10374" y="10102"/>
                        <a:pt x="12965" y="10895"/>
                      </a:cubicBezTo>
                      <a:cubicBezTo>
                        <a:pt x="12168" y="11093"/>
                        <a:pt x="11371" y="11291"/>
                        <a:pt x="10374" y="11489"/>
                      </a:cubicBezTo>
                      <a:cubicBezTo>
                        <a:pt x="9" y="14262"/>
                        <a:pt x="-988" y="18224"/>
                        <a:pt x="607" y="21988"/>
                      </a:cubicBezTo>
                      <a:cubicBezTo>
                        <a:pt x="1803" y="24959"/>
                        <a:pt x="3796" y="28525"/>
                        <a:pt x="12567" y="253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17" name="Freeform 3426">
                  <a:extLst>
                    <a:ext uri="{FF2B5EF4-FFF2-40B4-BE49-F238E27FC236}">
                      <a16:creationId xmlns:a16="http://schemas.microsoft.com/office/drawing/2014/main" id="{786B7BCA-3DB2-56E7-3ADD-3C4523BD00CD}"/>
                    </a:ext>
                  </a:extLst>
                </p:cNvPr>
                <p:cNvSpPr/>
                <p:nvPr/>
              </p:nvSpPr>
              <p:spPr>
                <a:xfrm>
                  <a:off x="1429246" y="5976446"/>
                  <a:ext cx="27437" cy="22280"/>
                </a:xfrm>
                <a:custGeom>
                  <a:avLst/>
                  <a:gdLst>
                    <a:gd name="connsiteX0" fmla="*/ 2092 w 27437"/>
                    <a:gd name="connsiteY0" fmla="*/ 18704 h 22280"/>
                    <a:gd name="connsiteX1" fmla="*/ 10663 w 27437"/>
                    <a:gd name="connsiteY1" fmla="*/ 16723 h 22280"/>
                    <a:gd name="connsiteX2" fmla="*/ 14251 w 27437"/>
                    <a:gd name="connsiteY2" fmla="*/ 22072 h 22280"/>
                    <a:gd name="connsiteX3" fmla="*/ 26012 w 27437"/>
                    <a:gd name="connsiteY3" fmla="*/ 12167 h 22280"/>
                    <a:gd name="connsiteX4" fmla="*/ 23620 w 27437"/>
                    <a:gd name="connsiteY4" fmla="*/ 84 h 22280"/>
                    <a:gd name="connsiteX5" fmla="*/ 17640 w 27437"/>
                    <a:gd name="connsiteY5" fmla="*/ 1867 h 22280"/>
                    <a:gd name="connsiteX6" fmla="*/ 16245 w 27437"/>
                    <a:gd name="connsiteY6" fmla="*/ 678 h 22280"/>
                    <a:gd name="connsiteX7" fmla="*/ 4484 w 27437"/>
                    <a:gd name="connsiteY7" fmla="*/ 5432 h 22280"/>
                    <a:gd name="connsiteX8" fmla="*/ 2092 w 27437"/>
                    <a:gd name="connsiteY8" fmla="*/ 18704 h 222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7437" h="22280">
                      <a:moveTo>
                        <a:pt x="2092" y="18704"/>
                      </a:moveTo>
                      <a:cubicBezTo>
                        <a:pt x="4285" y="20487"/>
                        <a:pt x="7275" y="19497"/>
                        <a:pt x="10663" y="16723"/>
                      </a:cubicBezTo>
                      <a:cubicBezTo>
                        <a:pt x="10863" y="19497"/>
                        <a:pt x="11859" y="21477"/>
                        <a:pt x="14251" y="22072"/>
                      </a:cubicBezTo>
                      <a:cubicBezTo>
                        <a:pt x="19035" y="23260"/>
                        <a:pt x="23420" y="19298"/>
                        <a:pt x="26012" y="12167"/>
                      </a:cubicBezTo>
                      <a:cubicBezTo>
                        <a:pt x="28204" y="6423"/>
                        <a:pt x="28204" y="1471"/>
                        <a:pt x="23620" y="84"/>
                      </a:cubicBezTo>
                      <a:cubicBezTo>
                        <a:pt x="21626" y="84"/>
                        <a:pt x="19633" y="678"/>
                        <a:pt x="17640" y="1867"/>
                      </a:cubicBezTo>
                      <a:cubicBezTo>
                        <a:pt x="17241" y="1471"/>
                        <a:pt x="16843" y="1074"/>
                        <a:pt x="16245" y="678"/>
                      </a:cubicBezTo>
                      <a:cubicBezTo>
                        <a:pt x="13255" y="-1105"/>
                        <a:pt x="8670" y="678"/>
                        <a:pt x="4484" y="5432"/>
                      </a:cubicBezTo>
                      <a:cubicBezTo>
                        <a:pt x="-898" y="11375"/>
                        <a:pt x="-1097" y="16129"/>
                        <a:pt x="2092" y="187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18" name="Freeform 3427">
                  <a:extLst>
                    <a:ext uri="{FF2B5EF4-FFF2-40B4-BE49-F238E27FC236}">
                      <a16:creationId xmlns:a16="http://schemas.microsoft.com/office/drawing/2014/main" id="{D91D7C6E-6D57-561A-D8CB-DB43EFDA1657}"/>
                    </a:ext>
                  </a:extLst>
                </p:cNvPr>
                <p:cNvSpPr/>
                <p:nvPr/>
              </p:nvSpPr>
              <p:spPr>
                <a:xfrm>
                  <a:off x="554803" y="4655974"/>
                  <a:ext cx="26864" cy="16029"/>
                </a:xfrm>
                <a:custGeom>
                  <a:avLst/>
                  <a:gdLst>
                    <a:gd name="connsiteX0" fmla="*/ 15047 w 26864"/>
                    <a:gd name="connsiteY0" fmla="*/ 15748 h 16029"/>
                    <a:gd name="connsiteX1" fmla="*/ 26210 w 26864"/>
                    <a:gd name="connsiteY1" fmla="*/ 2872 h 16029"/>
                    <a:gd name="connsiteX2" fmla="*/ 9865 w 26864"/>
                    <a:gd name="connsiteY2" fmla="*/ 1882 h 16029"/>
                    <a:gd name="connsiteX3" fmla="*/ 497 w 26864"/>
                    <a:gd name="connsiteY3" fmla="*/ 12182 h 16029"/>
                    <a:gd name="connsiteX4" fmla="*/ 15047 w 26864"/>
                    <a:gd name="connsiteY4" fmla="*/ 15748 h 160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864" h="16029">
                      <a:moveTo>
                        <a:pt x="15047" y="15748"/>
                      </a:moveTo>
                      <a:cubicBezTo>
                        <a:pt x="23419" y="11984"/>
                        <a:pt x="28801" y="7626"/>
                        <a:pt x="26210" y="2872"/>
                      </a:cubicBezTo>
                      <a:cubicBezTo>
                        <a:pt x="23818" y="-1288"/>
                        <a:pt x="16443" y="-297"/>
                        <a:pt x="9865" y="1882"/>
                      </a:cubicBezTo>
                      <a:cubicBezTo>
                        <a:pt x="2689" y="4259"/>
                        <a:pt x="-1497" y="7824"/>
                        <a:pt x="497" y="12182"/>
                      </a:cubicBezTo>
                      <a:cubicBezTo>
                        <a:pt x="2490" y="16342"/>
                        <a:pt x="9068" y="16342"/>
                        <a:pt x="15047" y="1574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19" name="Freeform 3428">
                  <a:extLst>
                    <a:ext uri="{FF2B5EF4-FFF2-40B4-BE49-F238E27FC236}">
                      <a16:creationId xmlns:a16="http://schemas.microsoft.com/office/drawing/2014/main" id="{02246D72-F483-6A4A-8FA6-F0FC390FE150}"/>
                    </a:ext>
                  </a:extLst>
                </p:cNvPr>
                <p:cNvSpPr/>
                <p:nvPr/>
              </p:nvSpPr>
              <p:spPr>
                <a:xfrm>
                  <a:off x="1713768" y="5782502"/>
                  <a:ext cx="20532" cy="19460"/>
                </a:xfrm>
                <a:custGeom>
                  <a:avLst/>
                  <a:gdLst>
                    <a:gd name="connsiteX0" fmla="*/ 3803 w 20532"/>
                    <a:gd name="connsiteY0" fmla="*/ 8023 h 19460"/>
                    <a:gd name="connsiteX1" fmla="*/ 1611 w 20532"/>
                    <a:gd name="connsiteY1" fmla="*/ 19116 h 19460"/>
                    <a:gd name="connsiteX2" fmla="*/ 17358 w 20532"/>
                    <a:gd name="connsiteY2" fmla="*/ 10400 h 19460"/>
                    <a:gd name="connsiteX3" fmla="*/ 19550 w 20532"/>
                    <a:gd name="connsiteY3" fmla="*/ 1089 h 19460"/>
                    <a:gd name="connsiteX4" fmla="*/ 3803 w 20532"/>
                    <a:gd name="connsiteY4" fmla="*/ 8023 h 19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32" h="19460">
                      <a:moveTo>
                        <a:pt x="3803" y="8023"/>
                      </a:moveTo>
                      <a:cubicBezTo>
                        <a:pt x="-582" y="12777"/>
                        <a:pt x="-980" y="16738"/>
                        <a:pt x="1611" y="19116"/>
                      </a:cubicBezTo>
                      <a:cubicBezTo>
                        <a:pt x="6195" y="20502"/>
                        <a:pt x="11577" y="17729"/>
                        <a:pt x="17358" y="10400"/>
                      </a:cubicBezTo>
                      <a:cubicBezTo>
                        <a:pt x="20348" y="6636"/>
                        <a:pt x="21544" y="2476"/>
                        <a:pt x="19550" y="1089"/>
                      </a:cubicBezTo>
                      <a:cubicBezTo>
                        <a:pt x="15763" y="-1882"/>
                        <a:pt x="9783" y="1486"/>
                        <a:pt x="3803" y="80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20" name="Freeform 3429">
                  <a:extLst>
                    <a:ext uri="{FF2B5EF4-FFF2-40B4-BE49-F238E27FC236}">
                      <a16:creationId xmlns:a16="http://schemas.microsoft.com/office/drawing/2014/main" id="{D0E45AC0-B5D3-5E05-4C64-7F3CE12A4205}"/>
                    </a:ext>
                  </a:extLst>
                </p:cNvPr>
                <p:cNvSpPr/>
                <p:nvPr/>
              </p:nvSpPr>
              <p:spPr>
                <a:xfrm>
                  <a:off x="1008333" y="4552629"/>
                  <a:ext cx="25639" cy="13290"/>
                </a:xfrm>
                <a:custGeom>
                  <a:avLst/>
                  <a:gdLst>
                    <a:gd name="connsiteX0" fmla="*/ 8806 w 25639"/>
                    <a:gd name="connsiteY0" fmla="*/ 1627 h 13290"/>
                    <a:gd name="connsiteX1" fmla="*/ 833 w 25639"/>
                    <a:gd name="connsiteY1" fmla="*/ 11135 h 13290"/>
                    <a:gd name="connsiteX2" fmla="*/ 14586 w 25639"/>
                    <a:gd name="connsiteY2" fmla="*/ 11729 h 13290"/>
                    <a:gd name="connsiteX3" fmla="*/ 25549 w 25639"/>
                    <a:gd name="connsiteY3" fmla="*/ 2617 h 13290"/>
                    <a:gd name="connsiteX4" fmla="*/ 8806 w 25639"/>
                    <a:gd name="connsiteY4" fmla="*/ 1627 h 132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639" h="13290">
                      <a:moveTo>
                        <a:pt x="8806" y="1627"/>
                      </a:moveTo>
                      <a:cubicBezTo>
                        <a:pt x="1232" y="4202"/>
                        <a:pt x="-1559" y="7768"/>
                        <a:pt x="833" y="11135"/>
                      </a:cubicBezTo>
                      <a:cubicBezTo>
                        <a:pt x="2826" y="14305"/>
                        <a:pt x="9005" y="13512"/>
                        <a:pt x="14586" y="11729"/>
                      </a:cubicBezTo>
                      <a:cubicBezTo>
                        <a:pt x="21762" y="9550"/>
                        <a:pt x="26347" y="6381"/>
                        <a:pt x="25549" y="2617"/>
                      </a:cubicBezTo>
                      <a:cubicBezTo>
                        <a:pt x="21962" y="-354"/>
                        <a:pt x="16181" y="-948"/>
                        <a:pt x="8806" y="16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21" name="Freeform 3430">
                  <a:extLst>
                    <a:ext uri="{FF2B5EF4-FFF2-40B4-BE49-F238E27FC236}">
                      <a16:creationId xmlns:a16="http://schemas.microsoft.com/office/drawing/2014/main" id="{1A70A8C9-8043-7FB3-B655-07CDB4CB4884}"/>
                    </a:ext>
                  </a:extLst>
                </p:cNvPr>
                <p:cNvSpPr/>
                <p:nvPr/>
              </p:nvSpPr>
              <p:spPr>
                <a:xfrm>
                  <a:off x="549897" y="4543617"/>
                  <a:ext cx="26644" cy="14453"/>
                </a:xfrm>
                <a:custGeom>
                  <a:avLst/>
                  <a:gdLst>
                    <a:gd name="connsiteX0" fmla="*/ 15966 w 26644"/>
                    <a:gd name="connsiteY0" fmla="*/ 13610 h 14453"/>
                    <a:gd name="connsiteX1" fmla="*/ 26531 w 26644"/>
                    <a:gd name="connsiteY1" fmla="*/ 4299 h 14453"/>
                    <a:gd name="connsiteX2" fmla="*/ 10983 w 26644"/>
                    <a:gd name="connsiteY2" fmla="*/ 932 h 14453"/>
                    <a:gd name="connsiteX3" fmla="*/ 419 w 26644"/>
                    <a:gd name="connsiteY3" fmla="*/ 10242 h 14453"/>
                    <a:gd name="connsiteX4" fmla="*/ 15966 w 26644"/>
                    <a:gd name="connsiteY4" fmla="*/ 13610 h 14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644" h="14453">
                      <a:moveTo>
                        <a:pt x="15966" y="13610"/>
                      </a:moveTo>
                      <a:cubicBezTo>
                        <a:pt x="23940" y="12025"/>
                        <a:pt x="27328" y="8657"/>
                        <a:pt x="26531" y="4299"/>
                      </a:cubicBezTo>
                      <a:cubicBezTo>
                        <a:pt x="24139" y="-257"/>
                        <a:pt x="18358" y="-851"/>
                        <a:pt x="10983" y="932"/>
                      </a:cubicBezTo>
                      <a:cubicBezTo>
                        <a:pt x="3808" y="2715"/>
                        <a:pt x="-1574" y="5686"/>
                        <a:pt x="419" y="10242"/>
                      </a:cubicBezTo>
                      <a:cubicBezTo>
                        <a:pt x="2412" y="14798"/>
                        <a:pt x="8791" y="15194"/>
                        <a:pt x="15966" y="1361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22" name="Freeform 3431">
                  <a:extLst>
                    <a:ext uri="{FF2B5EF4-FFF2-40B4-BE49-F238E27FC236}">
                      <a16:creationId xmlns:a16="http://schemas.microsoft.com/office/drawing/2014/main" id="{200A8227-6758-14B5-6B1A-187034269BA6}"/>
                    </a:ext>
                  </a:extLst>
                </p:cNvPr>
                <p:cNvSpPr/>
                <p:nvPr/>
              </p:nvSpPr>
              <p:spPr>
                <a:xfrm>
                  <a:off x="1039887" y="5559364"/>
                  <a:ext cx="24964" cy="20429"/>
                </a:xfrm>
                <a:custGeom>
                  <a:avLst/>
                  <a:gdLst>
                    <a:gd name="connsiteX0" fmla="*/ 17316 w 24964"/>
                    <a:gd name="connsiteY0" fmla="*/ 15245 h 20429"/>
                    <a:gd name="connsiteX1" fmla="*/ 24292 w 24964"/>
                    <a:gd name="connsiteY1" fmla="*/ 2369 h 20429"/>
                    <a:gd name="connsiteX2" fmla="*/ 6951 w 24964"/>
                    <a:gd name="connsiteY2" fmla="*/ 6331 h 20429"/>
                    <a:gd name="connsiteX3" fmla="*/ 1370 w 24964"/>
                    <a:gd name="connsiteY3" fmla="*/ 19008 h 20429"/>
                    <a:gd name="connsiteX4" fmla="*/ 17316 w 24964"/>
                    <a:gd name="connsiteY4" fmla="*/ 15245 h 20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964" h="20429">
                      <a:moveTo>
                        <a:pt x="17316" y="15245"/>
                      </a:moveTo>
                      <a:cubicBezTo>
                        <a:pt x="23096" y="10887"/>
                        <a:pt x="26485" y="6133"/>
                        <a:pt x="24292" y="2369"/>
                      </a:cubicBezTo>
                      <a:cubicBezTo>
                        <a:pt x="20904" y="-2980"/>
                        <a:pt x="13329" y="1775"/>
                        <a:pt x="6951" y="6331"/>
                      </a:cubicBezTo>
                      <a:cubicBezTo>
                        <a:pt x="772" y="10689"/>
                        <a:pt x="-1819" y="16037"/>
                        <a:pt x="1370" y="19008"/>
                      </a:cubicBezTo>
                      <a:cubicBezTo>
                        <a:pt x="4559" y="22376"/>
                        <a:pt x="10937" y="19206"/>
                        <a:pt x="17316" y="1524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23" name="Freeform 3432">
                  <a:extLst>
                    <a:ext uri="{FF2B5EF4-FFF2-40B4-BE49-F238E27FC236}">
                      <a16:creationId xmlns:a16="http://schemas.microsoft.com/office/drawing/2014/main" id="{66A7109D-BFAE-5B15-AA78-0CA30FF71A10}"/>
                    </a:ext>
                  </a:extLst>
                </p:cNvPr>
                <p:cNvSpPr/>
                <p:nvPr/>
              </p:nvSpPr>
              <p:spPr>
                <a:xfrm>
                  <a:off x="1248238" y="5418194"/>
                  <a:ext cx="24005" cy="18387"/>
                </a:xfrm>
                <a:custGeom>
                  <a:avLst/>
                  <a:gdLst>
                    <a:gd name="connsiteX0" fmla="*/ 15666 w 24005"/>
                    <a:gd name="connsiteY0" fmla="*/ 13791 h 18387"/>
                    <a:gd name="connsiteX1" fmla="*/ 23639 w 24005"/>
                    <a:gd name="connsiteY1" fmla="*/ 1509 h 18387"/>
                    <a:gd name="connsiteX2" fmla="*/ 8690 w 24005"/>
                    <a:gd name="connsiteY2" fmla="*/ 4877 h 18387"/>
                    <a:gd name="connsiteX3" fmla="*/ 916 w 24005"/>
                    <a:gd name="connsiteY3" fmla="*/ 16960 h 18387"/>
                    <a:gd name="connsiteX4" fmla="*/ 15666 w 24005"/>
                    <a:gd name="connsiteY4" fmla="*/ 13791 h 183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05" h="18387">
                      <a:moveTo>
                        <a:pt x="15666" y="13791"/>
                      </a:moveTo>
                      <a:cubicBezTo>
                        <a:pt x="21447" y="9829"/>
                        <a:pt x="25234" y="5075"/>
                        <a:pt x="23639" y="1509"/>
                      </a:cubicBezTo>
                      <a:cubicBezTo>
                        <a:pt x="20251" y="-1858"/>
                        <a:pt x="14470" y="915"/>
                        <a:pt x="8690" y="4877"/>
                      </a:cubicBezTo>
                      <a:cubicBezTo>
                        <a:pt x="2710" y="8838"/>
                        <a:pt x="-2074" y="13593"/>
                        <a:pt x="916" y="16960"/>
                      </a:cubicBezTo>
                      <a:cubicBezTo>
                        <a:pt x="3507" y="20129"/>
                        <a:pt x="9886" y="17554"/>
                        <a:pt x="15666" y="137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24" name="Freeform 3433">
                  <a:extLst>
                    <a:ext uri="{FF2B5EF4-FFF2-40B4-BE49-F238E27FC236}">
                      <a16:creationId xmlns:a16="http://schemas.microsoft.com/office/drawing/2014/main" id="{8B02A331-3C55-450C-EC44-205371FC9A2B}"/>
                    </a:ext>
                  </a:extLst>
                </p:cNvPr>
                <p:cNvSpPr/>
                <p:nvPr/>
              </p:nvSpPr>
              <p:spPr>
                <a:xfrm>
                  <a:off x="941533" y="5044251"/>
                  <a:ext cx="23044" cy="15860"/>
                </a:xfrm>
                <a:custGeom>
                  <a:avLst/>
                  <a:gdLst>
                    <a:gd name="connsiteX0" fmla="*/ 261 w 23044"/>
                    <a:gd name="connsiteY0" fmla="*/ 12752 h 15860"/>
                    <a:gd name="connsiteX1" fmla="*/ 15011 w 23044"/>
                    <a:gd name="connsiteY1" fmla="*/ 14139 h 15860"/>
                    <a:gd name="connsiteX2" fmla="*/ 21987 w 23044"/>
                    <a:gd name="connsiteY2" fmla="*/ 2848 h 15860"/>
                    <a:gd name="connsiteX3" fmla="*/ 6838 w 23044"/>
                    <a:gd name="connsiteY3" fmla="*/ 2650 h 15860"/>
                    <a:gd name="connsiteX4" fmla="*/ 261 w 23044"/>
                    <a:gd name="connsiteY4" fmla="*/ 12752 h 158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044" h="15860">
                      <a:moveTo>
                        <a:pt x="261" y="12752"/>
                      </a:moveTo>
                      <a:cubicBezTo>
                        <a:pt x="3250" y="15328"/>
                        <a:pt x="7237" y="17507"/>
                        <a:pt x="15011" y="14139"/>
                      </a:cubicBezTo>
                      <a:cubicBezTo>
                        <a:pt x="22984" y="10573"/>
                        <a:pt x="24379" y="6414"/>
                        <a:pt x="21987" y="2848"/>
                      </a:cubicBezTo>
                      <a:cubicBezTo>
                        <a:pt x="19595" y="-916"/>
                        <a:pt x="14014" y="-916"/>
                        <a:pt x="6838" y="2650"/>
                      </a:cubicBezTo>
                      <a:cubicBezTo>
                        <a:pt x="1058" y="5621"/>
                        <a:pt x="-736" y="9385"/>
                        <a:pt x="261" y="127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25" name="Freeform 3434">
                  <a:extLst>
                    <a:ext uri="{FF2B5EF4-FFF2-40B4-BE49-F238E27FC236}">
                      <a16:creationId xmlns:a16="http://schemas.microsoft.com/office/drawing/2014/main" id="{A7F7DBA2-A305-4ECD-20CD-98D282B3C40E}"/>
                    </a:ext>
                  </a:extLst>
                </p:cNvPr>
                <p:cNvSpPr/>
                <p:nvPr/>
              </p:nvSpPr>
              <p:spPr>
                <a:xfrm>
                  <a:off x="779402" y="4481845"/>
                  <a:ext cx="24068" cy="13799"/>
                </a:xfrm>
                <a:custGeom>
                  <a:avLst/>
                  <a:gdLst>
                    <a:gd name="connsiteX0" fmla="*/ 140 w 24068"/>
                    <a:gd name="connsiteY0" fmla="*/ 9220 h 13799"/>
                    <a:gd name="connsiteX1" fmla="*/ 14890 w 24068"/>
                    <a:gd name="connsiteY1" fmla="*/ 13776 h 13799"/>
                    <a:gd name="connsiteX2" fmla="*/ 24059 w 24068"/>
                    <a:gd name="connsiteY2" fmla="*/ 5654 h 13799"/>
                    <a:gd name="connsiteX3" fmla="*/ 11701 w 24068"/>
                    <a:gd name="connsiteY3" fmla="*/ 306 h 13799"/>
                    <a:gd name="connsiteX4" fmla="*/ 140 w 24068"/>
                    <a:gd name="connsiteY4" fmla="*/ 9220 h 13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68" h="13799">
                      <a:moveTo>
                        <a:pt x="140" y="9220"/>
                      </a:moveTo>
                      <a:cubicBezTo>
                        <a:pt x="1336" y="12984"/>
                        <a:pt x="7913" y="13974"/>
                        <a:pt x="14890" y="13776"/>
                      </a:cubicBezTo>
                      <a:cubicBezTo>
                        <a:pt x="21268" y="11795"/>
                        <a:pt x="24258" y="9022"/>
                        <a:pt x="24059" y="5654"/>
                      </a:cubicBezTo>
                      <a:cubicBezTo>
                        <a:pt x="23860" y="1495"/>
                        <a:pt x="20072" y="-883"/>
                        <a:pt x="11701" y="306"/>
                      </a:cubicBezTo>
                      <a:cubicBezTo>
                        <a:pt x="3528" y="1693"/>
                        <a:pt x="-857" y="5456"/>
                        <a:pt x="140" y="922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26" name="Freeform 3435">
                  <a:extLst>
                    <a:ext uri="{FF2B5EF4-FFF2-40B4-BE49-F238E27FC236}">
                      <a16:creationId xmlns:a16="http://schemas.microsoft.com/office/drawing/2014/main" id="{ED37E1AF-2934-9D92-5230-7B8869BC1ABB}"/>
                    </a:ext>
                  </a:extLst>
                </p:cNvPr>
                <p:cNvSpPr/>
                <p:nvPr/>
              </p:nvSpPr>
              <p:spPr>
                <a:xfrm>
                  <a:off x="931328" y="5884394"/>
                  <a:ext cx="26773" cy="36021"/>
                </a:xfrm>
                <a:custGeom>
                  <a:avLst/>
                  <a:gdLst>
                    <a:gd name="connsiteX0" fmla="*/ 25415 w 26773"/>
                    <a:gd name="connsiteY0" fmla="*/ 8543 h 36021"/>
                    <a:gd name="connsiteX1" fmla="*/ 21827 w 26773"/>
                    <a:gd name="connsiteY1" fmla="*/ 6562 h 36021"/>
                    <a:gd name="connsiteX2" fmla="*/ 18040 w 26773"/>
                    <a:gd name="connsiteY2" fmla="*/ 2204 h 36021"/>
                    <a:gd name="connsiteX3" fmla="*/ 17442 w 26773"/>
                    <a:gd name="connsiteY3" fmla="*/ 1808 h 36021"/>
                    <a:gd name="connsiteX4" fmla="*/ 16445 w 26773"/>
                    <a:gd name="connsiteY4" fmla="*/ 817 h 36021"/>
                    <a:gd name="connsiteX5" fmla="*/ 3688 w 26773"/>
                    <a:gd name="connsiteY5" fmla="*/ 8543 h 36021"/>
                    <a:gd name="connsiteX6" fmla="*/ 2692 w 26773"/>
                    <a:gd name="connsiteY6" fmla="*/ 24192 h 36021"/>
                    <a:gd name="connsiteX7" fmla="*/ 6080 w 26773"/>
                    <a:gd name="connsiteY7" fmla="*/ 24192 h 36021"/>
                    <a:gd name="connsiteX8" fmla="*/ 7276 w 26773"/>
                    <a:gd name="connsiteY8" fmla="*/ 28946 h 36021"/>
                    <a:gd name="connsiteX9" fmla="*/ 8672 w 26773"/>
                    <a:gd name="connsiteY9" fmla="*/ 35285 h 36021"/>
                    <a:gd name="connsiteX10" fmla="*/ 15847 w 26773"/>
                    <a:gd name="connsiteY10" fmla="*/ 33700 h 36021"/>
                    <a:gd name="connsiteX11" fmla="*/ 20033 w 26773"/>
                    <a:gd name="connsiteY11" fmla="*/ 31323 h 36021"/>
                    <a:gd name="connsiteX12" fmla="*/ 22027 w 26773"/>
                    <a:gd name="connsiteY12" fmla="*/ 25776 h 36021"/>
                    <a:gd name="connsiteX13" fmla="*/ 24219 w 26773"/>
                    <a:gd name="connsiteY13" fmla="*/ 17061 h 36021"/>
                    <a:gd name="connsiteX14" fmla="*/ 25415 w 26773"/>
                    <a:gd name="connsiteY14" fmla="*/ 8543 h 36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6773" h="36021">
                      <a:moveTo>
                        <a:pt x="25415" y="8543"/>
                      </a:moveTo>
                      <a:cubicBezTo>
                        <a:pt x="24418" y="7552"/>
                        <a:pt x="23222" y="6760"/>
                        <a:pt x="21827" y="6562"/>
                      </a:cubicBezTo>
                      <a:cubicBezTo>
                        <a:pt x="21229" y="4977"/>
                        <a:pt x="19834" y="3591"/>
                        <a:pt x="18040" y="2204"/>
                      </a:cubicBezTo>
                      <a:cubicBezTo>
                        <a:pt x="17841" y="2006"/>
                        <a:pt x="17641" y="2006"/>
                        <a:pt x="17442" y="1808"/>
                      </a:cubicBezTo>
                      <a:cubicBezTo>
                        <a:pt x="17243" y="1412"/>
                        <a:pt x="16844" y="1015"/>
                        <a:pt x="16445" y="817"/>
                      </a:cubicBezTo>
                      <a:cubicBezTo>
                        <a:pt x="12459" y="-1758"/>
                        <a:pt x="7276" y="2006"/>
                        <a:pt x="3688" y="8543"/>
                      </a:cubicBezTo>
                      <a:cubicBezTo>
                        <a:pt x="300" y="14684"/>
                        <a:pt x="-2092" y="22013"/>
                        <a:pt x="2692" y="24192"/>
                      </a:cubicBezTo>
                      <a:cubicBezTo>
                        <a:pt x="3888" y="24588"/>
                        <a:pt x="5084" y="24588"/>
                        <a:pt x="6080" y="24192"/>
                      </a:cubicBezTo>
                      <a:cubicBezTo>
                        <a:pt x="6080" y="25776"/>
                        <a:pt x="6479" y="27361"/>
                        <a:pt x="7276" y="28946"/>
                      </a:cubicBezTo>
                      <a:cubicBezTo>
                        <a:pt x="6678" y="31719"/>
                        <a:pt x="6878" y="34096"/>
                        <a:pt x="8672" y="35285"/>
                      </a:cubicBezTo>
                      <a:cubicBezTo>
                        <a:pt x="10665" y="36671"/>
                        <a:pt x="13256" y="36077"/>
                        <a:pt x="15847" y="33700"/>
                      </a:cubicBezTo>
                      <a:cubicBezTo>
                        <a:pt x="17442" y="33700"/>
                        <a:pt x="18837" y="32908"/>
                        <a:pt x="20033" y="31323"/>
                      </a:cubicBezTo>
                      <a:cubicBezTo>
                        <a:pt x="21229" y="29540"/>
                        <a:pt x="22027" y="27559"/>
                        <a:pt x="22027" y="25776"/>
                      </a:cubicBezTo>
                      <a:cubicBezTo>
                        <a:pt x="23621" y="22211"/>
                        <a:pt x="24618" y="19240"/>
                        <a:pt x="24219" y="17061"/>
                      </a:cubicBezTo>
                      <a:cubicBezTo>
                        <a:pt x="26810" y="14089"/>
                        <a:pt x="27807" y="10920"/>
                        <a:pt x="25415" y="854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27" name="Freeform 3436">
                  <a:extLst>
                    <a:ext uri="{FF2B5EF4-FFF2-40B4-BE49-F238E27FC236}">
                      <a16:creationId xmlns:a16="http://schemas.microsoft.com/office/drawing/2014/main" id="{96E8631C-B6A3-26C5-B6E5-BC07CC4F9915}"/>
                    </a:ext>
                  </a:extLst>
                </p:cNvPr>
                <p:cNvSpPr/>
                <p:nvPr/>
              </p:nvSpPr>
              <p:spPr>
                <a:xfrm>
                  <a:off x="1602895" y="5700667"/>
                  <a:ext cx="19342" cy="34365"/>
                </a:xfrm>
                <a:custGeom>
                  <a:avLst/>
                  <a:gdLst>
                    <a:gd name="connsiteX0" fmla="*/ 1857 w 19342"/>
                    <a:gd name="connsiteY0" fmla="*/ 33601 h 34365"/>
                    <a:gd name="connsiteX1" fmla="*/ 3452 w 19342"/>
                    <a:gd name="connsiteY1" fmla="*/ 34195 h 34365"/>
                    <a:gd name="connsiteX2" fmla="*/ 12422 w 19342"/>
                    <a:gd name="connsiteY2" fmla="*/ 31818 h 34365"/>
                    <a:gd name="connsiteX3" fmla="*/ 18800 w 19342"/>
                    <a:gd name="connsiteY3" fmla="*/ 21320 h 34365"/>
                    <a:gd name="connsiteX4" fmla="*/ 18003 w 19342"/>
                    <a:gd name="connsiteY4" fmla="*/ 20527 h 34365"/>
                    <a:gd name="connsiteX5" fmla="*/ 18202 w 19342"/>
                    <a:gd name="connsiteY5" fmla="*/ 13396 h 34365"/>
                    <a:gd name="connsiteX6" fmla="*/ 15412 w 19342"/>
                    <a:gd name="connsiteY6" fmla="*/ 12208 h 34365"/>
                    <a:gd name="connsiteX7" fmla="*/ 15212 w 19342"/>
                    <a:gd name="connsiteY7" fmla="*/ 1511 h 34365"/>
                    <a:gd name="connsiteX8" fmla="*/ 3651 w 19342"/>
                    <a:gd name="connsiteY8" fmla="*/ 8048 h 34365"/>
                    <a:gd name="connsiteX9" fmla="*/ 3452 w 19342"/>
                    <a:gd name="connsiteY9" fmla="*/ 21914 h 34365"/>
                    <a:gd name="connsiteX10" fmla="*/ 3851 w 19342"/>
                    <a:gd name="connsiteY10" fmla="*/ 22112 h 34365"/>
                    <a:gd name="connsiteX11" fmla="*/ 1857 w 19342"/>
                    <a:gd name="connsiteY11" fmla="*/ 33601 h 343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9342" h="34365">
                      <a:moveTo>
                        <a:pt x="1857" y="33601"/>
                      </a:moveTo>
                      <a:cubicBezTo>
                        <a:pt x="2256" y="33997"/>
                        <a:pt x="2854" y="34195"/>
                        <a:pt x="3452" y="34195"/>
                      </a:cubicBezTo>
                      <a:cubicBezTo>
                        <a:pt x="5844" y="34988"/>
                        <a:pt x="9631" y="32809"/>
                        <a:pt x="12422" y="31818"/>
                      </a:cubicBezTo>
                      <a:cubicBezTo>
                        <a:pt x="17803" y="27064"/>
                        <a:pt x="20594" y="23697"/>
                        <a:pt x="18800" y="21320"/>
                      </a:cubicBezTo>
                      <a:cubicBezTo>
                        <a:pt x="18601" y="20924"/>
                        <a:pt x="18202" y="20725"/>
                        <a:pt x="18003" y="20527"/>
                      </a:cubicBezTo>
                      <a:cubicBezTo>
                        <a:pt x="18999" y="17952"/>
                        <a:pt x="18999" y="15377"/>
                        <a:pt x="18202" y="13396"/>
                      </a:cubicBezTo>
                      <a:cubicBezTo>
                        <a:pt x="17803" y="12406"/>
                        <a:pt x="16608" y="12010"/>
                        <a:pt x="15412" y="12208"/>
                      </a:cubicBezTo>
                      <a:cubicBezTo>
                        <a:pt x="17206" y="8048"/>
                        <a:pt x="17604" y="3888"/>
                        <a:pt x="15212" y="1511"/>
                      </a:cubicBezTo>
                      <a:cubicBezTo>
                        <a:pt x="11624" y="-2055"/>
                        <a:pt x="7239" y="917"/>
                        <a:pt x="3651" y="8048"/>
                      </a:cubicBezTo>
                      <a:cubicBezTo>
                        <a:pt x="661" y="13792"/>
                        <a:pt x="1060" y="18546"/>
                        <a:pt x="3452" y="21914"/>
                      </a:cubicBezTo>
                      <a:cubicBezTo>
                        <a:pt x="3651" y="21914"/>
                        <a:pt x="3651" y="22112"/>
                        <a:pt x="3851" y="22112"/>
                      </a:cubicBezTo>
                      <a:cubicBezTo>
                        <a:pt x="63" y="26668"/>
                        <a:pt x="-1531" y="30828"/>
                        <a:pt x="1857" y="3360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28" name="Freeform 3437">
                  <a:extLst>
                    <a:ext uri="{FF2B5EF4-FFF2-40B4-BE49-F238E27FC236}">
                      <a16:creationId xmlns:a16="http://schemas.microsoft.com/office/drawing/2014/main" id="{42D7F9C9-AEC3-6E85-6EB4-A61876283CA3}"/>
                    </a:ext>
                  </a:extLst>
                </p:cNvPr>
                <p:cNvSpPr/>
                <p:nvPr/>
              </p:nvSpPr>
              <p:spPr>
                <a:xfrm>
                  <a:off x="1367535" y="5586042"/>
                  <a:ext cx="22292" cy="20910"/>
                </a:xfrm>
                <a:custGeom>
                  <a:avLst/>
                  <a:gdLst>
                    <a:gd name="connsiteX0" fmla="*/ 21547 w 22292"/>
                    <a:gd name="connsiteY0" fmla="*/ 1046 h 20910"/>
                    <a:gd name="connsiteX1" fmla="*/ 8989 w 22292"/>
                    <a:gd name="connsiteY1" fmla="*/ 5404 h 20910"/>
                    <a:gd name="connsiteX2" fmla="*/ 418 w 22292"/>
                    <a:gd name="connsiteY2" fmla="*/ 19072 h 20910"/>
                    <a:gd name="connsiteX3" fmla="*/ 11979 w 22292"/>
                    <a:gd name="connsiteY3" fmla="*/ 17488 h 20910"/>
                    <a:gd name="connsiteX4" fmla="*/ 21547 w 22292"/>
                    <a:gd name="connsiteY4" fmla="*/ 1046 h 209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92" h="20910">
                      <a:moveTo>
                        <a:pt x="21547" y="1046"/>
                      </a:moveTo>
                      <a:cubicBezTo>
                        <a:pt x="19354" y="-1925"/>
                        <a:pt x="13574" y="2037"/>
                        <a:pt x="8989" y="5404"/>
                      </a:cubicBezTo>
                      <a:cubicBezTo>
                        <a:pt x="2810" y="9960"/>
                        <a:pt x="-1376" y="14714"/>
                        <a:pt x="418" y="19072"/>
                      </a:cubicBezTo>
                      <a:cubicBezTo>
                        <a:pt x="1813" y="22836"/>
                        <a:pt x="6996" y="20063"/>
                        <a:pt x="11979" y="17488"/>
                      </a:cubicBezTo>
                      <a:cubicBezTo>
                        <a:pt x="16962" y="11545"/>
                        <a:pt x="24736" y="5404"/>
                        <a:pt x="21547" y="104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29" name="Freeform 3438">
                  <a:extLst>
                    <a:ext uri="{FF2B5EF4-FFF2-40B4-BE49-F238E27FC236}">
                      <a16:creationId xmlns:a16="http://schemas.microsoft.com/office/drawing/2014/main" id="{172D9398-4968-8839-2C75-24F20C2148D2}"/>
                    </a:ext>
                  </a:extLst>
                </p:cNvPr>
                <p:cNvSpPr/>
                <p:nvPr/>
              </p:nvSpPr>
              <p:spPr>
                <a:xfrm>
                  <a:off x="651360" y="4812321"/>
                  <a:ext cx="23565" cy="15052"/>
                </a:xfrm>
                <a:custGeom>
                  <a:avLst/>
                  <a:gdLst>
                    <a:gd name="connsiteX0" fmla="*/ 12572 w 23565"/>
                    <a:gd name="connsiteY0" fmla="*/ 440 h 15052"/>
                    <a:gd name="connsiteX1" fmla="*/ 214 w 23565"/>
                    <a:gd name="connsiteY1" fmla="*/ 11929 h 15052"/>
                    <a:gd name="connsiteX2" fmla="*/ 15562 w 23565"/>
                    <a:gd name="connsiteY2" fmla="*/ 13712 h 15052"/>
                    <a:gd name="connsiteX3" fmla="*/ 23535 w 23565"/>
                    <a:gd name="connsiteY3" fmla="*/ 4401 h 15052"/>
                    <a:gd name="connsiteX4" fmla="*/ 12572 w 23565"/>
                    <a:gd name="connsiteY4" fmla="*/ 440 h 15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565" h="15052">
                      <a:moveTo>
                        <a:pt x="12572" y="440"/>
                      </a:moveTo>
                      <a:cubicBezTo>
                        <a:pt x="2805" y="2223"/>
                        <a:pt x="-982" y="6977"/>
                        <a:pt x="214" y="11929"/>
                      </a:cubicBezTo>
                      <a:cubicBezTo>
                        <a:pt x="1011" y="15494"/>
                        <a:pt x="6393" y="15891"/>
                        <a:pt x="15562" y="13712"/>
                      </a:cubicBezTo>
                      <a:cubicBezTo>
                        <a:pt x="20346" y="12325"/>
                        <a:pt x="23933" y="8759"/>
                        <a:pt x="23535" y="4401"/>
                      </a:cubicBezTo>
                      <a:cubicBezTo>
                        <a:pt x="23136" y="440"/>
                        <a:pt x="18552" y="-749"/>
                        <a:pt x="12572" y="4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30" name="Freeform 3439">
                  <a:extLst>
                    <a:ext uri="{FF2B5EF4-FFF2-40B4-BE49-F238E27FC236}">
                      <a16:creationId xmlns:a16="http://schemas.microsoft.com/office/drawing/2014/main" id="{C026A4E2-F29D-1AE3-1232-D44905F73E5E}"/>
                    </a:ext>
                  </a:extLst>
                </p:cNvPr>
                <p:cNvSpPr/>
                <p:nvPr/>
              </p:nvSpPr>
              <p:spPr>
                <a:xfrm>
                  <a:off x="1052369" y="4491764"/>
                  <a:ext cx="26479" cy="12782"/>
                </a:xfrm>
                <a:custGeom>
                  <a:avLst/>
                  <a:gdLst>
                    <a:gd name="connsiteX0" fmla="*/ 16196 w 26479"/>
                    <a:gd name="connsiteY0" fmla="*/ 11781 h 12782"/>
                    <a:gd name="connsiteX1" fmla="*/ 26162 w 26479"/>
                    <a:gd name="connsiteY1" fmla="*/ 3263 h 12782"/>
                    <a:gd name="connsiteX2" fmla="*/ 10814 w 26479"/>
                    <a:gd name="connsiteY2" fmla="*/ 886 h 12782"/>
                    <a:gd name="connsiteX3" fmla="*/ 249 w 26479"/>
                    <a:gd name="connsiteY3" fmla="*/ 9602 h 12782"/>
                    <a:gd name="connsiteX4" fmla="*/ 16196 w 26479"/>
                    <a:gd name="connsiteY4" fmla="*/ 11781 h 127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479" h="12782">
                      <a:moveTo>
                        <a:pt x="16196" y="11781"/>
                      </a:moveTo>
                      <a:cubicBezTo>
                        <a:pt x="23172" y="9800"/>
                        <a:pt x="27757" y="6829"/>
                        <a:pt x="26162" y="3263"/>
                      </a:cubicBezTo>
                      <a:cubicBezTo>
                        <a:pt x="24567" y="-303"/>
                        <a:pt x="17790" y="-699"/>
                        <a:pt x="10814" y="886"/>
                      </a:cubicBezTo>
                      <a:cubicBezTo>
                        <a:pt x="3439" y="2471"/>
                        <a:pt x="-1146" y="6036"/>
                        <a:pt x="249" y="9602"/>
                      </a:cubicBezTo>
                      <a:cubicBezTo>
                        <a:pt x="1844" y="13365"/>
                        <a:pt x="8222" y="13365"/>
                        <a:pt x="16196" y="117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31" name="Freeform 3440">
                  <a:extLst>
                    <a:ext uri="{FF2B5EF4-FFF2-40B4-BE49-F238E27FC236}">
                      <a16:creationId xmlns:a16="http://schemas.microsoft.com/office/drawing/2014/main" id="{942CEFA7-EA2A-19F7-3D1C-7162786A873F}"/>
                    </a:ext>
                  </a:extLst>
                </p:cNvPr>
                <p:cNvSpPr/>
                <p:nvPr/>
              </p:nvSpPr>
              <p:spPr>
                <a:xfrm>
                  <a:off x="547545" y="5196045"/>
                  <a:ext cx="24830" cy="17242"/>
                </a:xfrm>
                <a:custGeom>
                  <a:avLst/>
                  <a:gdLst>
                    <a:gd name="connsiteX0" fmla="*/ 8153 w 24830"/>
                    <a:gd name="connsiteY0" fmla="*/ 2790 h 17242"/>
                    <a:gd name="connsiteX1" fmla="*/ 380 w 24830"/>
                    <a:gd name="connsiteY1" fmla="*/ 13090 h 17242"/>
                    <a:gd name="connsiteX2" fmla="*/ 15329 w 24830"/>
                    <a:gd name="connsiteY2" fmla="*/ 15269 h 17242"/>
                    <a:gd name="connsiteX3" fmla="*/ 24498 w 24830"/>
                    <a:gd name="connsiteY3" fmla="*/ 3186 h 17242"/>
                    <a:gd name="connsiteX4" fmla="*/ 8153 w 24830"/>
                    <a:gd name="connsiteY4" fmla="*/ 2790 h 172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830" h="17242">
                      <a:moveTo>
                        <a:pt x="8153" y="2790"/>
                      </a:moveTo>
                      <a:cubicBezTo>
                        <a:pt x="2373" y="5365"/>
                        <a:pt x="-1215" y="9129"/>
                        <a:pt x="380" y="13090"/>
                      </a:cubicBezTo>
                      <a:cubicBezTo>
                        <a:pt x="2373" y="17844"/>
                        <a:pt x="7954" y="18439"/>
                        <a:pt x="15329" y="15269"/>
                      </a:cubicBezTo>
                      <a:cubicBezTo>
                        <a:pt x="22904" y="12100"/>
                        <a:pt x="25893" y="7742"/>
                        <a:pt x="24498" y="3186"/>
                      </a:cubicBezTo>
                      <a:cubicBezTo>
                        <a:pt x="21309" y="-1766"/>
                        <a:pt x="14930" y="-182"/>
                        <a:pt x="8153" y="27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32" name="Freeform 3441">
                  <a:extLst>
                    <a:ext uri="{FF2B5EF4-FFF2-40B4-BE49-F238E27FC236}">
                      <a16:creationId xmlns:a16="http://schemas.microsoft.com/office/drawing/2014/main" id="{8533D490-2783-03E7-5BEB-B381F61CD3DB}"/>
                    </a:ext>
                  </a:extLst>
                </p:cNvPr>
                <p:cNvSpPr/>
                <p:nvPr/>
              </p:nvSpPr>
              <p:spPr>
                <a:xfrm>
                  <a:off x="1619940" y="5944335"/>
                  <a:ext cx="18591" cy="19601"/>
                </a:xfrm>
                <a:custGeom>
                  <a:avLst/>
                  <a:gdLst>
                    <a:gd name="connsiteX0" fmla="*/ 14113 w 18591"/>
                    <a:gd name="connsiteY0" fmla="*/ 16150 h 19601"/>
                    <a:gd name="connsiteX1" fmla="*/ 17303 w 18591"/>
                    <a:gd name="connsiteY1" fmla="*/ 4264 h 19601"/>
                    <a:gd name="connsiteX2" fmla="*/ 4346 w 18591"/>
                    <a:gd name="connsiteY2" fmla="*/ 3670 h 19601"/>
                    <a:gd name="connsiteX3" fmla="*/ 758 w 18591"/>
                    <a:gd name="connsiteY3" fmla="*/ 15754 h 19601"/>
                    <a:gd name="connsiteX4" fmla="*/ 14113 w 18591"/>
                    <a:gd name="connsiteY4" fmla="*/ 16150 h 19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91" h="19601">
                      <a:moveTo>
                        <a:pt x="14113" y="16150"/>
                      </a:moveTo>
                      <a:cubicBezTo>
                        <a:pt x="19495" y="10603"/>
                        <a:pt x="19296" y="6840"/>
                        <a:pt x="17303" y="4264"/>
                      </a:cubicBezTo>
                      <a:cubicBezTo>
                        <a:pt x="14711" y="897"/>
                        <a:pt x="11921" y="-3065"/>
                        <a:pt x="4346" y="3670"/>
                      </a:cubicBezTo>
                      <a:cubicBezTo>
                        <a:pt x="-836" y="8226"/>
                        <a:pt x="-437" y="12782"/>
                        <a:pt x="758" y="15754"/>
                      </a:cubicBezTo>
                      <a:cubicBezTo>
                        <a:pt x="2552" y="20508"/>
                        <a:pt x="7137" y="21102"/>
                        <a:pt x="14113" y="161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33" name="Freeform 3442">
                  <a:extLst>
                    <a:ext uri="{FF2B5EF4-FFF2-40B4-BE49-F238E27FC236}">
                      <a16:creationId xmlns:a16="http://schemas.microsoft.com/office/drawing/2014/main" id="{2AB6730F-DEC2-44DE-B053-06A8853EE0A8}"/>
                    </a:ext>
                  </a:extLst>
                </p:cNvPr>
                <p:cNvSpPr/>
                <p:nvPr/>
              </p:nvSpPr>
              <p:spPr>
                <a:xfrm>
                  <a:off x="1781607" y="5871974"/>
                  <a:ext cx="30751" cy="24475"/>
                </a:xfrm>
                <a:custGeom>
                  <a:avLst/>
                  <a:gdLst>
                    <a:gd name="connsiteX0" fmla="*/ 28452 w 30751"/>
                    <a:gd name="connsiteY0" fmla="*/ 956 h 24475"/>
                    <a:gd name="connsiteX1" fmla="*/ 19482 w 30751"/>
                    <a:gd name="connsiteY1" fmla="*/ 3729 h 24475"/>
                    <a:gd name="connsiteX2" fmla="*/ 18884 w 30751"/>
                    <a:gd name="connsiteY2" fmla="*/ 3333 h 24475"/>
                    <a:gd name="connsiteX3" fmla="*/ 14101 w 30751"/>
                    <a:gd name="connsiteY3" fmla="*/ 4323 h 24475"/>
                    <a:gd name="connsiteX4" fmla="*/ 10513 w 30751"/>
                    <a:gd name="connsiteY4" fmla="*/ 1946 h 24475"/>
                    <a:gd name="connsiteX5" fmla="*/ 1344 w 30751"/>
                    <a:gd name="connsiteY5" fmla="*/ 10860 h 24475"/>
                    <a:gd name="connsiteX6" fmla="*/ 4533 w 30751"/>
                    <a:gd name="connsiteY6" fmla="*/ 24330 h 24475"/>
                    <a:gd name="connsiteX7" fmla="*/ 9117 w 30751"/>
                    <a:gd name="connsiteY7" fmla="*/ 22944 h 24475"/>
                    <a:gd name="connsiteX8" fmla="*/ 16493 w 30751"/>
                    <a:gd name="connsiteY8" fmla="*/ 19972 h 24475"/>
                    <a:gd name="connsiteX9" fmla="*/ 26459 w 30751"/>
                    <a:gd name="connsiteY9" fmla="*/ 15416 h 24475"/>
                    <a:gd name="connsiteX10" fmla="*/ 28452 w 30751"/>
                    <a:gd name="connsiteY10" fmla="*/ 956 h 24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0751" h="24475">
                      <a:moveTo>
                        <a:pt x="28452" y="956"/>
                      </a:moveTo>
                      <a:cubicBezTo>
                        <a:pt x="26259" y="-827"/>
                        <a:pt x="23070" y="-233"/>
                        <a:pt x="19482" y="3729"/>
                      </a:cubicBezTo>
                      <a:cubicBezTo>
                        <a:pt x="19283" y="3531"/>
                        <a:pt x="19084" y="3333"/>
                        <a:pt x="18884" y="3333"/>
                      </a:cubicBezTo>
                      <a:cubicBezTo>
                        <a:pt x="17489" y="2739"/>
                        <a:pt x="15695" y="2937"/>
                        <a:pt x="14101" y="4323"/>
                      </a:cubicBezTo>
                      <a:cubicBezTo>
                        <a:pt x="13303" y="3135"/>
                        <a:pt x="12307" y="2144"/>
                        <a:pt x="10513" y="1946"/>
                      </a:cubicBezTo>
                      <a:cubicBezTo>
                        <a:pt x="6925" y="1352"/>
                        <a:pt x="3337" y="4720"/>
                        <a:pt x="1344" y="10860"/>
                      </a:cubicBezTo>
                      <a:cubicBezTo>
                        <a:pt x="-1447" y="18784"/>
                        <a:pt x="347" y="23142"/>
                        <a:pt x="4533" y="24330"/>
                      </a:cubicBezTo>
                      <a:cubicBezTo>
                        <a:pt x="6127" y="24726"/>
                        <a:pt x="7722" y="24330"/>
                        <a:pt x="9117" y="22944"/>
                      </a:cubicBezTo>
                      <a:cubicBezTo>
                        <a:pt x="11310" y="25123"/>
                        <a:pt x="13901" y="23538"/>
                        <a:pt x="16493" y="19972"/>
                      </a:cubicBezTo>
                      <a:cubicBezTo>
                        <a:pt x="19482" y="20765"/>
                        <a:pt x="23469" y="17595"/>
                        <a:pt x="26459" y="15416"/>
                      </a:cubicBezTo>
                      <a:cubicBezTo>
                        <a:pt x="32439" y="6502"/>
                        <a:pt x="31243" y="3135"/>
                        <a:pt x="28452" y="9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34" name="Freeform 3443">
                  <a:extLst>
                    <a:ext uri="{FF2B5EF4-FFF2-40B4-BE49-F238E27FC236}">
                      <a16:creationId xmlns:a16="http://schemas.microsoft.com/office/drawing/2014/main" id="{EF6CB4E7-1BC3-3A7E-C003-2CFC8C034D43}"/>
                    </a:ext>
                  </a:extLst>
                </p:cNvPr>
                <p:cNvSpPr/>
                <p:nvPr/>
              </p:nvSpPr>
              <p:spPr>
                <a:xfrm>
                  <a:off x="608520" y="5009250"/>
                  <a:ext cx="26228" cy="15276"/>
                </a:xfrm>
                <a:custGeom>
                  <a:avLst/>
                  <a:gdLst>
                    <a:gd name="connsiteX0" fmla="*/ 0 w 26228"/>
                    <a:gd name="connsiteY0" fmla="*/ 12296 h 15276"/>
                    <a:gd name="connsiteX1" fmla="*/ 16145 w 26228"/>
                    <a:gd name="connsiteY1" fmla="*/ 13484 h 15276"/>
                    <a:gd name="connsiteX2" fmla="*/ 26112 w 26228"/>
                    <a:gd name="connsiteY2" fmla="*/ 4570 h 15276"/>
                    <a:gd name="connsiteX3" fmla="*/ 8970 w 26228"/>
                    <a:gd name="connsiteY3" fmla="*/ 2589 h 15276"/>
                    <a:gd name="connsiteX4" fmla="*/ 0 w 26228"/>
                    <a:gd name="connsiteY4" fmla="*/ 12296 h 152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228" h="15276">
                      <a:moveTo>
                        <a:pt x="0" y="12296"/>
                      </a:moveTo>
                      <a:cubicBezTo>
                        <a:pt x="3189" y="16257"/>
                        <a:pt x="9368" y="15861"/>
                        <a:pt x="16145" y="13484"/>
                      </a:cubicBezTo>
                      <a:cubicBezTo>
                        <a:pt x="21527" y="11701"/>
                        <a:pt x="27108" y="8730"/>
                        <a:pt x="26112" y="4570"/>
                      </a:cubicBezTo>
                      <a:cubicBezTo>
                        <a:pt x="24517" y="-1571"/>
                        <a:pt x="17341" y="-778"/>
                        <a:pt x="8970" y="2589"/>
                      </a:cubicBezTo>
                      <a:cubicBezTo>
                        <a:pt x="3189" y="4966"/>
                        <a:pt x="0" y="8334"/>
                        <a:pt x="0" y="1229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35" name="Freeform 3444">
                  <a:extLst>
                    <a:ext uri="{FF2B5EF4-FFF2-40B4-BE49-F238E27FC236}">
                      <a16:creationId xmlns:a16="http://schemas.microsoft.com/office/drawing/2014/main" id="{3674358D-7DF8-7A6A-8BF7-3FA7E33CAF3F}"/>
                    </a:ext>
                  </a:extLst>
                </p:cNvPr>
                <p:cNvSpPr/>
                <p:nvPr/>
              </p:nvSpPr>
              <p:spPr>
                <a:xfrm>
                  <a:off x="658445" y="4942665"/>
                  <a:ext cx="24589" cy="15590"/>
                </a:xfrm>
                <a:custGeom>
                  <a:avLst/>
                  <a:gdLst>
                    <a:gd name="connsiteX0" fmla="*/ 10470 w 24589"/>
                    <a:gd name="connsiteY0" fmla="*/ 1627 h 15590"/>
                    <a:gd name="connsiteX1" fmla="*/ 703 w 24589"/>
                    <a:gd name="connsiteY1" fmla="*/ 12522 h 15590"/>
                    <a:gd name="connsiteX2" fmla="*/ 15254 w 24589"/>
                    <a:gd name="connsiteY2" fmla="*/ 14701 h 15590"/>
                    <a:gd name="connsiteX3" fmla="*/ 23626 w 24589"/>
                    <a:gd name="connsiteY3" fmla="*/ 2617 h 15590"/>
                    <a:gd name="connsiteX4" fmla="*/ 10470 w 24589"/>
                    <a:gd name="connsiteY4" fmla="*/ 1627 h 155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89" h="15590">
                      <a:moveTo>
                        <a:pt x="10470" y="1627"/>
                      </a:moveTo>
                      <a:cubicBezTo>
                        <a:pt x="3892" y="4400"/>
                        <a:pt x="-2087" y="8164"/>
                        <a:pt x="703" y="12522"/>
                      </a:cubicBezTo>
                      <a:cubicBezTo>
                        <a:pt x="3095" y="16483"/>
                        <a:pt x="9673" y="15889"/>
                        <a:pt x="15254" y="14701"/>
                      </a:cubicBezTo>
                      <a:cubicBezTo>
                        <a:pt x="24224" y="10541"/>
                        <a:pt x="26018" y="6381"/>
                        <a:pt x="23626" y="2617"/>
                      </a:cubicBezTo>
                      <a:cubicBezTo>
                        <a:pt x="21632" y="-354"/>
                        <a:pt x="16450" y="-948"/>
                        <a:pt x="10470" y="16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36" name="Freeform 3445">
                  <a:extLst>
                    <a:ext uri="{FF2B5EF4-FFF2-40B4-BE49-F238E27FC236}">
                      <a16:creationId xmlns:a16="http://schemas.microsoft.com/office/drawing/2014/main" id="{DB115A05-BD65-38E9-7155-24F3E57DDF98}"/>
                    </a:ext>
                  </a:extLst>
                </p:cNvPr>
                <p:cNvSpPr/>
                <p:nvPr/>
              </p:nvSpPr>
              <p:spPr>
                <a:xfrm>
                  <a:off x="721637" y="5445567"/>
                  <a:ext cx="28208" cy="33489"/>
                </a:xfrm>
                <a:custGeom>
                  <a:avLst/>
                  <a:gdLst>
                    <a:gd name="connsiteX0" fmla="*/ 19036 w 28208"/>
                    <a:gd name="connsiteY0" fmla="*/ 31780 h 33489"/>
                    <a:gd name="connsiteX1" fmla="*/ 27806 w 28208"/>
                    <a:gd name="connsiteY1" fmla="*/ 19301 h 33489"/>
                    <a:gd name="connsiteX2" fmla="*/ 24417 w 28208"/>
                    <a:gd name="connsiteY2" fmla="*/ 16527 h 33489"/>
                    <a:gd name="connsiteX3" fmla="*/ 23620 w 28208"/>
                    <a:gd name="connsiteY3" fmla="*/ 14348 h 33489"/>
                    <a:gd name="connsiteX4" fmla="*/ 14451 w 28208"/>
                    <a:gd name="connsiteY4" fmla="*/ 11377 h 33489"/>
                    <a:gd name="connsiteX5" fmla="*/ 13455 w 28208"/>
                    <a:gd name="connsiteY5" fmla="*/ 1274 h 33489"/>
                    <a:gd name="connsiteX6" fmla="*/ 3090 w 28208"/>
                    <a:gd name="connsiteY6" fmla="*/ 2859 h 33489"/>
                    <a:gd name="connsiteX7" fmla="*/ 2890 w 28208"/>
                    <a:gd name="connsiteY7" fmla="*/ 14943 h 33489"/>
                    <a:gd name="connsiteX8" fmla="*/ 5282 w 28208"/>
                    <a:gd name="connsiteY8" fmla="*/ 16131 h 33489"/>
                    <a:gd name="connsiteX9" fmla="*/ 2093 w 28208"/>
                    <a:gd name="connsiteY9" fmla="*/ 28611 h 33489"/>
                    <a:gd name="connsiteX10" fmla="*/ 8073 w 28208"/>
                    <a:gd name="connsiteY10" fmla="*/ 31780 h 33489"/>
                    <a:gd name="connsiteX11" fmla="*/ 19036 w 28208"/>
                    <a:gd name="connsiteY11" fmla="*/ 31780 h 334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8208" h="33489">
                      <a:moveTo>
                        <a:pt x="19036" y="31780"/>
                      </a:moveTo>
                      <a:cubicBezTo>
                        <a:pt x="26211" y="28413"/>
                        <a:pt x="29401" y="24055"/>
                        <a:pt x="27806" y="19301"/>
                      </a:cubicBezTo>
                      <a:cubicBezTo>
                        <a:pt x="27009" y="17914"/>
                        <a:pt x="25813" y="16923"/>
                        <a:pt x="24417" y="16527"/>
                      </a:cubicBezTo>
                      <a:cubicBezTo>
                        <a:pt x="24218" y="15735"/>
                        <a:pt x="24019" y="15141"/>
                        <a:pt x="23620" y="14348"/>
                      </a:cubicBezTo>
                      <a:cubicBezTo>
                        <a:pt x="22424" y="11575"/>
                        <a:pt x="18637" y="10189"/>
                        <a:pt x="14451" y="11377"/>
                      </a:cubicBezTo>
                      <a:cubicBezTo>
                        <a:pt x="17042" y="7811"/>
                        <a:pt x="17441" y="4246"/>
                        <a:pt x="13455" y="1274"/>
                      </a:cubicBezTo>
                      <a:cubicBezTo>
                        <a:pt x="10265" y="-1103"/>
                        <a:pt x="6079" y="86"/>
                        <a:pt x="3090" y="2859"/>
                      </a:cubicBezTo>
                      <a:cubicBezTo>
                        <a:pt x="-1096" y="7019"/>
                        <a:pt x="-897" y="11575"/>
                        <a:pt x="2890" y="14943"/>
                      </a:cubicBezTo>
                      <a:cubicBezTo>
                        <a:pt x="3688" y="15537"/>
                        <a:pt x="4485" y="15933"/>
                        <a:pt x="5282" y="16131"/>
                      </a:cubicBezTo>
                      <a:cubicBezTo>
                        <a:pt x="897" y="19895"/>
                        <a:pt x="-299" y="24451"/>
                        <a:pt x="2093" y="28611"/>
                      </a:cubicBezTo>
                      <a:cubicBezTo>
                        <a:pt x="3289" y="30592"/>
                        <a:pt x="5282" y="31780"/>
                        <a:pt x="8073" y="31780"/>
                      </a:cubicBezTo>
                      <a:cubicBezTo>
                        <a:pt x="10066" y="34157"/>
                        <a:pt x="14252" y="33959"/>
                        <a:pt x="19036" y="317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37" name="Freeform 3446">
                  <a:extLst>
                    <a:ext uri="{FF2B5EF4-FFF2-40B4-BE49-F238E27FC236}">
                      <a16:creationId xmlns:a16="http://schemas.microsoft.com/office/drawing/2014/main" id="{F2035948-717A-713B-F254-14367D541281}"/>
                    </a:ext>
                  </a:extLst>
                </p:cNvPr>
                <p:cNvSpPr/>
                <p:nvPr/>
              </p:nvSpPr>
              <p:spPr>
                <a:xfrm>
                  <a:off x="672312" y="5073297"/>
                  <a:ext cx="24966" cy="17201"/>
                </a:xfrm>
                <a:custGeom>
                  <a:avLst/>
                  <a:gdLst>
                    <a:gd name="connsiteX0" fmla="*/ 7765 w 24966"/>
                    <a:gd name="connsiteY0" fmla="*/ 3120 h 17201"/>
                    <a:gd name="connsiteX1" fmla="*/ 988 w 24966"/>
                    <a:gd name="connsiteY1" fmla="*/ 15401 h 17201"/>
                    <a:gd name="connsiteX2" fmla="*/ 15141 w 24966"/>
                    <a:gd name="connsiteY2" fmla="*/ 14015 h 17201"/>
                    <a:gd name="connsiteX3" fmla="*/ 24310 w 24966"/>
                    <a:gd name="connsiteY3" fmla="*/ 2526 h 17201"/>
                    <a:gd name="connsiteX4" fmla="*/ 7765 w 24966"/>
                    <a:gd name="connsiteY4" fmla="*/ 3120 h 172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966" h="17201">
                      <a:moveTo>
                        <a:pt x="7765" y="3120"/>
                      </a:moveTo>
                      <a:cubicBezTo>
                        <a:pt x="1586" y="6884"/>
                        <a:pt x="-1802" y="11638"/>
                        <a:pt x="988" y="15401"/>
                      </a:cubicBezTo>
                      <a:cubicBezTo>
                        <a:pt x="3779" y="19165"/>
                        <a:pt x="9958" y="16194"/>
                        <a:pt x="15141" y="14015"/>
                      </a:cubicBezTo>
                      <a:cubicBezTo>
                        <a:pt x="22316" y="11043"/>
                        <a:pt x="26701" y="7280"/>
                        <a:pt x="24310" y="2526"/>
                      </a:cubicBezTo>
                      <a:cubicBezTo>
                        <a:pt x="20323" y="-644"/>
                        <a:pt x="14941" y="-1238"/>
                        <a:pt x="7765" y="312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38" name="Freeform 3447">
                  <a:extLst>
                    <a:ext uri="{FF2B5EF4-FFF2-40B4-BE49-F238E27FC236}">
                      <a16:creationId xmlns:a16="http://schemas.microsoft.com/office/drawing/2014/main" id="{867247FA-3C73-07CE-6E5B-6E40EA8C71BD}"/>
                    </a:ext>
                  </a:extLst>
                </p:cNvPr>
                <p:cNvSpPr/>
                <p:nvPr/>
              </p:nvSpPr>
              <p:spPr>
                <a:xfrm>
                  <a:off x="1089326" y="5224862"/>
                  <a:ext cx="25622" cy="15985"/>
                </a:xfrm>
                <a:custGeom>
                  <a:avLst/>
                  <a:gdLst>
                    <a:gd name="connsiteX0" fmla="*/ 5749 w 25622"/>
                    <a:gd name="connsiteY0" fmla="*/ 5073 h 15985"/>
                    <a:gd name="connsiteX1" fmla="*/ 1364 w 25622"/>
                    <a:gd name="connsiteY1" fmla="*/ 14581 h 15985"/>
                    <a:gd name="connsiteX2" fmla="*/ 20100 w 25622"/>
                    <a:gd name="connsiteY2" fmla="*/ 10620 h 15985"/>
                    <a:gd name="connsiteX3" fmla="*/ 25083 w 25622"/>
                    <a:gd name="connsiteY3" fmla="*/ 715 h 15985"/>
                    <a:gd name="connsiteX4" fmla="*/ 5749 w 25622"/>
                    <a:gd name="connsiteY4" fmla="*/ 5073 h 15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622" h="15985">
                      <a:moveTo>
                        <a:pt x="5749" y="5073"/>
                      </a:moveTo>
                      <a:cubicBezTo>
                        <a:pt x="965" y="8243"/>
                        <a:pt x="-1826" y="12403"/>
                        <a:pt x="1364" y="14581"/>
                      </a:cubicBezTo>
                      <a:cubicBezTo>
                        <a:pt x="5749" y="17751"/>
                        <a:pt x="13124" y="15176"/>
                        <a:pt x="20100" y="10620"/>
                      </a:cubicBezTo>
                      <a:cubicBezTo>
                        <a:pt x="25283" y="7252"/>
                        <a:pt x="26479" y="3687"/>
                        <a:pt x="25083" y="715"/>
                      </a:cubicBezTo>
                      <a:cubicBezTo>
                        <a:pt x="19702" y="-1067"/>
                        <a:pt x="12725" y="517"/>
                        <a:pt x="5749" y="50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39" name="Freeform 3448">
                  <a:extLst>
                    <a:ext uri="{FF2B5EF4-FFF2-40B4-BE49-F238E27FC236}">
                      <a16:creationId xmlns:a16="http://schemas.microsoft.com/office/drawing/2014/main" id="{22DFDF7D-0FE9-4A6F-F7C8-A9EC8B73FABD}"/>
                    </a:ext>
                  </a:extLst>
                </p:cNvPr>
                <p:cNvSpPr/>
                <p:nvPr/>
              </p:nvSpPr>
              <p:spPr>
                <a:xfrm>
                  <a:off x="801658" y="5359035"/>
                  <a:ext cx="22937" cy="18065"/>
                </a:xfrm>
                <a:custGeom>
                  <a:avLst/>
                  <a:gdLst>
                    <a:gd name="connsiteX0" fmla="*/ 11968 w 22937"/>
                    <a:gd name="connsiteY0" fmla="*/ 16297 h 18065"/>
                    <a:gd name="connsiteX1" fmla="*/ 22931 w 22937"/>
                    <a:gd name="connsiteY1" fmla="*/ 3817 h 18065"/>
                    <a:gd name="connsiteX2" fmla="*/ 12167 w 22937"/>
                    <a:gd name="connsiteY2" fmla="*/ 1044 h 18065"/>
                    <a:gd name="connsiteX3" fmla="*/ 8 w 22937"/>
                    <a:gd name="connsiteY3" fmla="*/ 14712 h 18065"/>
                    <a:gd name="connsiteX4" fmla="*/ 11968 w 22937"/>
                    <a:gd name="connsiteY4" fmla="*/ 16297 h 180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937" h="18065">
                      <a:moveTo>
                        <a:pt x="11968" y="16297"/>
                      </a:moveTo>
                      <a:cubicBezTo>
                        <a:pt x="18745" y="13127"/>
                        <a:pt x="23130" y="8571"/>
                        <a:pt x="22931" y="3817"/>
                      </a:cubicBezTo>
                      <a:cubicBezTo>
                        <a:pt x="22731" y="-145"/>
                        <a:pt x="17948" y="-937"/>
                        <a:pt x="12167" y="1044"/>
                      </a:cubicBezTo>
                      <a:cubicBezTo>
                        <a:pt x="3197" y="4213"/>
                        <a:pt x="-191" y="9363"/>
                        <a:pt x="8" y="14712"/>
                      </a:cubicBezTo>
                      <a:cubicBezTo>
                        <a:pt x="1802" y="18872"/>
                        <a:pt x="6187" y="18872"/>
                        <a:pt x="11968" y="162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40" name="Freeform 3449">
                  <a:extLst>
                    <a:ext uri="{FF2B5EF4-FFF2-40B4-BE49-F238E27FC236}">
                      <a16:creationId xmlns:a16="http://schemas.microsoft.com/office/drawing/2014/main" id="{77B651FF-8A0F-E2A7-5814-55B21F923A84}"/>
                    </a:ext>
                  </a:extLst>
                </p:cNvPr>
                <p:cNvSpPr/>
                <p:nvPr/>
              </p:nvSpPr>
              <p:spPr>
                <a:xfrm>
                  <a:off x="599159" y="5196676"/>
                  <a:ext cx="47117" cy="26937"/>
                </a:xfrm>
                <a:custGeom>
                  <a:avLst/>
                  <a:gdLst>
                    <a:gd name="connsiteX0" fmla="*/ 9560 w 47117"/>
                    <a:gd name="connsiteY0" fmla="*/ 21968 h 26937"/>
                    <a:gd name="connsiteX1" fmla="*/ 11952 w 47117"/>
                    <a:gd name="connsiteY1" fmla="*/ 25930 h 26937"/>
                    <a:gd name="connsiteX2" fmla="*/ 26702 w 47117"/>
                    <a:gd name="connsiteY2" fmla="*/ 19789 h 26937"/>
                    <a:gd name="connsiteX3" fmla="*/ 28496 w 47117"/>
                    <a:gd name="connsiteY3" fmla="*/ 15827 h 26937"/>
                    <a:gd name="connsiteX4" fmla="*/ 36868 w 47117"/>
                    <a:gd name="connsiteY4" fmla="*/ 15035 h 26937"/>
                    <a:gd name="connsiteX5" fmla="*/ 47033 w 47117"/>
                    <a:gd name="connsiteY5" fmla="*/ 5527 h 26937"/>
                    <a:gd name="connsiteX6" fmla="*/ 32283 w 47117"/>
                    <a:gd name="connsiteY6" fmla="*/ 773 h 26937"/>
                    <a:gd name="connsiteX7" fmla="*/ 22317 w 47117"/>
                    <a:gd name="connsiteY7" fmla="*/ 5527 h 26937"/>
                    <a:gd name="connsiteX8" fmla="*/ 19327 w 47117"/>
                    <a:gd name="connsiteY8" fmla="*/ 5527 h 26937"/>
                    <a:gd name="connsiteX9" fmla="*/ 9959 w 47117"/>
                    <a:gd name="connsiteY9" fmla="*/ 7310 h 26937"/>
                    <a:gd name="connsiteX10" fmla="*/ 391 w 47117"/>
                    <a:gd name="connsiteY10" fmla="*/ 19591 h 26937"/>
                    <a:gd name="connsiteX11" fmla="*/ 9560 w 47117"/>
                    <a:gd name="connsiteY11" fmla="*/ 21968 h 26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7117" h="26937">
                      <a:moveTo>
                        <a:pt x="9560" y="21968"/>
                      </a:moveTo>
                      <a:cubicBezTo>
                        <a:pt x="9959" y="23553"/>
                        <a:pt x="10756" y="24741"/>
                        <a:pt x="11952" y="25930"/>
                      </a:cubicBezTo>
                      <a:cubicBezTo>
                        <a:pt x="16536" y="27515"/>
                        <a:pt x="21320" y="28307"/>
                        <a:pt x="26702" y="19789"/>
                      </a:cubicBezTo>
                      <a:cubicBezTo>
                        <a:pt x="27499" y="18403"/>
                        <a:pt x="28097" y="17016"/>
                        <a:pt x="28496" y="15827"/>
                      </a:cubicBezTo>
                      <a:cubicBezTo>
                        <a:pt x="31087" y="15827"/>
                        <a:pt x="34077" y="15431"/>
                        <a:pt x="36868" y="15035"/>
                      </a:cubicBezTo>
                      <a:cubicBezTo>
                        <a:pt x="42847" y="13252"/>
                        <a:pt x="47831" y="9885"/>
                        <a:pt x="47033" y="5527"/>
                      </a:cubicBezTo>
                      <a:cubicBezTo>
                        <a:pt x="45837" y="179"/>
                        <a:pt x="39459" y="-1010"/>
                        <a:pt x="32283" y="773"/>
                      </a:cubicBezTo>
                      <a:cubicBezTo>
                        <a:pt x="28496" y="1763"/>
                        <a:pt x="24509" y="3348"/>
                        <a:pt x="22317" y="5527"/>
                      </a:cubicBezTo>
                      <a:cubicBezTo>
                        <a:pt x="21320" y="5329"/>
                        <a:pt x="20324" y="5131"/>
                        <a:pt x="19327" y="5527"/>
                      </a:cubicBezTo>
                      <a:cubicBezTo>
                        <a:pt x="16935" y="4933"/>
                        <a:pt x="13746" y="5527"/>
                        <a:pt x="9959" y="7310"/>
                      </a:cubicBezTo>
                      <a:cubicBezTo>
                        <a:pt x="3182" y="10281"/>
                        <a:pt x="-1403" y="14837"/>
                        <a:pt x="391" y="19591"/>
                      </a:cubicBezTo>
                      <a:cubicBezTo>
                        <a:pt x="1388" y="22562"/>
                        <a:pt x="5175" y="22761"/>
                        <a:pt x="9560" y="2196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41" name="Freeform 3450">
                  <a:extLst>
                    <a:ext uri="{FF2B5EF4-FFF2-40B4-BE49-F238E27FC236}">
                      <a16:creationId xmlns:a16="http://schemas.microsoft.com/office/drawing/2014/main" id="{165F0E8E-450A-2555-3C45-6955E671F371}"/>
                    </a:ext>
                  </a:extLst>
                </p:cNvPr>
                <p:cNvSpPr/>
                <p:nvPr/>
              </p:nvSpPr>
              <p:spPr>
                <a:xfrm>
                  <a:off x="2478998" y="6170026"/>
                  <a:ext cx="12408" cy="12317"/>
                </a:xfrm>
                <a:custGeom>
                  <a:avLst/>
                  <a:gdLst>
                    <a:gd name="connsiteX0" fmla="*/ 10564 w 12408"/>
                    <a:gd name="connsiteY0" fmla="*/ 630 h 12317"/>
                    <a:gd name="connsiteX1" fmla="*/ 1794 w 12408"/>
                    <a:gd name="connsiteY1" fmla="*/ 8157 h 12317"/>
                    <a:gd name="connsiteX2" fmla="*/ 0 w 12408"/>
                    <a:gd name="connsiteY2" fmla="*/ 12317 h 12317"/>
                    <a:gd name="connsiteX3" fmla="*/ 10963 w 12408"/>
                    <a:gd name="connsiteY3" fmla="*/ 12317 h 12317"/>
                    <a:gd name="connsiteX4" fmla="*/ 10564 w 12408"/>
                    <a:gd name="connsiteY4" fmla="*/ 630 h 123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08" h="12317">
                      <a:moveTo>
                        <a:pt x="10564" y="630"/>
                      </a:moveTo>
                      <a:cubicBezTo>
                        <a:pt x="7774" y="-1747"/>
                        <a:pt x="4385" y="3007"/>
                        <a:pt x="1794" y="8157"/>
                      </a:cubicBezTo>
                      <a:cubicBezTo>
                        <a:pt x="997" y="9544"/>
                        <a:pt x="399" y="10931"/>
                        <a:pt x="0" y="12317"/>
                      </a:cubicBezTo>
                      <a:lnTo>
                        <a:pt x="10963" y="12317"/>
                      </a:lnTo>
                      <a:cubicBezTo>
                        <a:pt x="12757" y="7365"/>
                        <a:pt x="13156" y="2809"/>
                        <a:pt x="10564" y="6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42" name="Freeform 3451">
                  <a:extLst>
                    <a:ext uri="{FF2B5EF4-FFF2-40B4-BE49-F238E27FC236}">
                      <a16:creationId xmlns:a16="http://schemas.microsoft.com/office/drawing/2014/main" id="{ABE2A0D8-918D-598D-44AA-D1E3B39ABE95}"/>
                    </a:ext>
                  </a:extLst>
                </p:cNvPr>
                <p:cNvSpPr/>
                <p:nvPr/>
              </p:nvSpPr>
              <p:spPr>
                <a:xfrm>
                  <a:off x="1523795" y="5801681"/>
                  <a:ext cx="19038" cy="22041"/>
                </a:xfrm>
                <a:custGeom>
                  <a:avLst/>
                  <a:gdLst>
                    <a:gd name="connsiteX0" fmla="*/ 2024 w 19038"/>
                    <a:gd name="connsiteY0" fmla="*/ 21330 h 22041"/>
                    <a:gd name="connsiteX1" fmla="*/ 13984 w 19038"/>
                    <a:gd name="connsiteY1" fmla="*/ 16774 h 22041"/>
                    <a:gd name="connsiteX2" fmla="*/ 17173 w 19038"/>
                    <a:gd name="connsiteY2" fmla="*/ 1125 h 22041"/>
                    <a:gd name="connsiteX3" fmla="*/ 6011 w 19038"/>
                    <a:gd name="connsiteY3" fmla="*/ 5681 h 22041"/>
                    <a:gd name="connsiteX4" fmla="*/ 2024 w 19038"/>
                    <a:gd name="connsiteY4" fmla="*/ 21330 h 220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038" h="22041">
                      <a:moveTo>
                        <a:pt x="2024" y="21330"/>
                      </a:moveTo>
                      <a:cubicBezTo>
                        <a:pt x="4616" y="23113"/>
                        <a:pt x="9200" y="21528"/>
                        <a:pt x="13984" y="16774"/>
                      </a:cubicBezTo>
                      <a:cubicBezTo>
                        <a:pt x="19565" y="9643"/>
                        <a:pt x="20362" y="4295"/>
                        <a:pt x="17173" y="1125"/>
                      </a:cubicBezTo>
                      <a:cubicBezTo>
                        <a:pt x="14781" y="-1450"/>
                        <a:pt x="9997" y="531"/>
                        <a:pt x="6011" y="5681"/>
                      </a:cubicBezTo>
                      <a:cubicBezTo>
                        <a:pt x="1028" y="12020"/>
                        <a:pt x="-2361" y="18557"/>
                        <a:pt x="2024" y="213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43" name="Freeform 3452">
                  <a:extLst>
                    <a:ext uri="{FF2B5EF4-FFF2-40B4-BE49-F238E27FC236}">
                      <a16:creationId xmlns:a16="http://schemas.microsoft.com/office/drawing/2014/main" id="{21E7AD5F-ED74-F6A8-6DB6-4310224BC5C7}"/>
                    </a:ext>
                  </a:extLst>
                </p:cNvPr>
                <p:cNvSpPr/>
                <p:nvPr/>
              </p:nvSpPr>
              <p:spPr>
                <a:xfrm>
                  <a:off x="454153" y="4829045"/>
                  <a:ext cx="24637" cy="15527"/>
                </a:xfrm>
                <a:custGeom>
                  <a:avLst/>
                  <a:gdLst>
                    <a:gd name="connsiteX0" fmla="*/ 287 w 24637"/>
                    <a:gd name="connsiteY0" fmla="*/ 11448 h 15527"/>
                    <a:gd name="connsiteX1" fmla="*/ 14838 w 24637"/>
                    <a:gd name="connsiteY1" fmla="*/ 14221 h 15527"/>
                    <a:gd name="connsiteX2" fmla="*/ 23608 w 24637"/>
                    <a:gd name="connsiteY2" fmla="*/ 3128 h 15527"/>
                    <a:gd name="connsiteX3" fmla="*/ 7064 w 24637"/>
                    <a:gd name="connsiteY3" fmla="*/ 1742 h 15527"/>
                    <a:gd name="connsiteX4" fmla="*/ 287 w 24637"/>
                    <a:gd name="connsiteY4" fmla="*/ 11448 h 155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637" h="15527">
                      <a:moveTo>
                        <a:pt x="287" y="11448"/>
                      </a:moveTo>
                      <a:cubicBezTo>
                        <a:pt x="2081" y="16400"/>
                        <a:pt x="8061" y="16202"/>
                        <a:pt x="14838" y="14221"/>
                      </a:cubicBezTo>
                      <a:cubicBezTo>
                        <a:pt x="22213" y="11052"/>
                        <a:pt x="26798" y="7288"/>
                        <a:pt x="23608" y="3128"/>
                      </a:cubicBezTo>
                      <a:cubicBezTo>
                        <a:pt x="20818" y="-437"/>
                        <a:pt x="14041" y="-1032"/>
                        <a:pt x="7064" y="1742"/>
                      </a:cubicBezTo>
                      <a:cubicBezTo>
                        <a:pt x="1683" y="4119"/>
                        <a:pt x="-909" y="7882"/>
                        <a:pt x="287" y="1144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44" name="Freeform 3453">
                  <a:extLst>
                    <a:ext uri="{FF2B5EF4-FFF2-40B4-BE49-F238E27FC236}">
                      <a16:creationId xmlns:a16="http://schemas.microsoft.com/office/drawing/2014/main" id="{807E388F-5927-92DE-9F08-A2BDEE3046F6}"/>
                    </a:ext>
                  </a:extLst>
                </p:cNvPr>
                <p:cNvSpPr/>
                <p:nvPr/>
              </p:nvSpPr>
              <p:spPr>
                <a:xfrm>
                  <a:off x="966117" y="5558016"/>
                  <a:ext cx="22700" cy="19184"/>
                </a:xfrm>
                <a:custGeom>
                  <a:avLst/>
                  <a:gdLst>
                    <a:gd name="connsiteX0" fmla="*/ 15741 w 22700"/>
                    <a:gd name="connsiteY0" fmla="*/ 14413 h 19184"/>
                    <a:gd name="connsiteX1" fmla="*/ 21720 w 22700"/>
                    <a:gd name="connsiteY1" fmla="*/ 2330 h 19184"/>
                    <a:gd name="connsiteX2" fmla="*/ 9362 w 22700"/>
                    <a:gd name="connsiteY2" fmla="*/ 2132 h 19184"/>
                    <a:gd name="connsiteX3" fmla="*/ 1190 w 22700"/>
                    <a:gd name="connsiteY3" fmla="*/ 17583 h 19184"/>
                    <a:gd name="connsiteX4" fmla="*/ 15741 w 22700"/>
                    <a:gd name="connsiteY4" fmla="*/ 14413 h 191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700" h="19184">
                      <a:moveTo>
                        <a:pt x="15741" y="14413"/>
                      </a:moveTo>
                      <a:cubicBezTo>
                        <a:pt x="20325" y="11046"/>
                        <a:pt x="24710" y="6490"/>
                        <a:pt x="21720" y="2330"/>
                      </a:cubicBezTo>
                      <a:cubicBezTo>
                        <a:pt x="19528" y="-641"/>
                        <a:pt x="14545" y="-839"/>
                        <a:pt x="9362" y="2132"/>
                      </a:cubicBezTo>
                      <a:cubicBezTo>
                        <a:pt x="1389" y="6886"/>
                        <a:pt x="-1999" y="13027"/>
                        <a:pt x="1190" y="17583"/>
                      </a:cubicBezTo>
                      <a:cubicBezTo>
                        <a:pt x="3382" y="20752"/>
                        <a:pt x="8764" y="18969"/>
                        <a:pt x="15741" y="144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45" name="Freeform 3454">
                  <a:extLst>
                    <a:ext uri="{FF2B5EF4-FFF2-40B4-BE49-F238E27FC236}">
                      <a16:creationId xmlns:a16="http://schemas.microsoft.com/office/drawing/2014/main" id="{C7AE033D-E403-55CE-1249-2047D2381E71}"/>
                    </a:ext>
                  </a:extLst>
                </p:cNvPr>
                <p:cNvSpPr/>
                <p:nvPr/>
              </p:nvSpPr>
              <p:spPr>
                <a:xfrm>
                  <a:off x="1260839" y="5478090"/>
                  <a:ext cx="24743" cy="26072"/>
                </a:xfrm>
                <a:custGeom>
                  <a:avLst/>
                  <a:gdLst>
                    <a:gd name="connsiteX0" fmla="*/ 24194 w 24743"/>
                    <a:gd name="connsiteY0" fmla="*/ 1832 h 26072"/>
                    <a:gd name="connsiteX1" fmla="*/ 15224 w 24743"/>
                    <a:gd name="connsiteY1" fmla="*/ 1436 h 26072"/>
                    <a:gd name="connsiteX2" fmla="*/ 8248 w 24743"/>
                    <a:gd name="connsiteY2" fmla="*/ 3615 h 26072"/>
                    <a:gd name="connsiteX3" fmla="*/ 3065 w 24743"/>
                    <a:gd name="connsiteY3" fmla="*/ 8963 h 26072"/>
                    <a:gd name="connsiteX4" fmla="*/ 2467 w 24743"/>
                    <a:gd name="connsiteY4" fmla="*/ 25405 h 26072"/>
                    <a:gd name="connsiteX5" fmla="*/ 16619 w 24743"/>
                    <a:gd name="connsiteY5" fmla="*/ 15897 h 26072"/>
                    <a:gd name="connsiteX6" fmla="*/ 17815 w 24743"/>
                    <a:gd name="connsiteY6" fmla="*/ 13123 h 26072"/>
                    <a:gd name="connsiteX7" fmla="*/ 18613 w 24743"/>
                    <a:gd name="connsiteY7" fmla="*/ 12529 h 26072"/>
                    <a:gd name="connsiteX8" fmla="*/ 24194 w 24743"/>
                    <a:gd name="connsiteY8" fmla="*/ 1832 h 260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4743" h="26072">
                      <a:moveTo>
                        <a:pt x="24194" y="1832"/>
                      </a:moveTo>
                      <a:cubicBezTo>
                        <a:pt x="22599" y="-743"/>
                        <a:pt x="19211" y="-347"/>
                        <a:pt x="15224" y="1436"/>
                      </a:cubicBezTo>
                      <a:cubicBezTo>
                        <a:pt x="13231" y="1040"/>
                        <a:pt x="10839" y="1436"/>
                        <a:pt x="8248" y="3615"/>
                      </a:cubicBezTo>
                      <a:cubicBezTo>
                        <a:pt x="6454" y="4606"/>
                        <a:pt x="4660" y="6388"/>
                        <a:pt x="3065" y="8963"/>
                      </a:cubicBezTo>
                      <a:cubicBezTo>
                        <a:pt x="-1121" y="15500"/>
                        <a:pt x="-722" y="21245"/>
                        <a:pt x="2467" y="25405"/>
                      </a:cubicBezTo>
                      <a:cubicBezTo>
                        <a:pt x="7450" y="27782"/>
                        <a:pt x="12633" y="23622"/>
                        <a:pt x="16619" y="15897"/>
                      </a:cubicBezTo>
                      <a:cubicBezTo>
                        <a:pt x="17217" y="14906"/>
                        <a:pt x="17616" y="13916"/>
                        <a:pt x="17815" y="13123"/>
                      </a:cubicBezTo>
                      <a:cubicBezTo>
                        <a:pt x="18015" y="12925"/>
                        <a:pt x="18214" y="12727"/>
                        <a:pt x="18613" y="12529"/>
                      </a:cubicBezTo>
                      <a:cubicBezTo>
                        <a:pt x="23197" y="8963"/>
                        <a:pt x="25988" y="4606"/>
                        <a:pt x="24194" y="18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46" name="Freeform 3455">
                  <a:extLst>
                    <a:ext uri="{FF2B5EF4-FFF2-40B4-BE49-F238E27FC236}">
                      <a16:creationId xmlns:a16="http://schemas.microsoft.com/office/drawing/2014/main" id="{49370DF3-62E7-307A-64C2-080B0990BDC4}"/>
                    </a:ext>
                  </a:extLst>
                </p:cNvPr>
                <p:cNvSpPr/>
                <p:nvPr/>
              </p:nvSpPr>
              <p:spPr>
                <a:xfrm>
                  <a:off x="1439853" y="5689676"/>
                  <a:ext cx="19144" cy="19722"/>
                </a:xfrm>
                <a:custGeom>
                  <a:avLst/>
                  <a:gdLst>
                    <a:gd name="connsiteX0" fmla="*/ 13411 w 19144"/>
                    <a:gd name="connsiteY0" fmla="*/ 14284 h 19722"/>
                    <a:gd name="connsiteX1" fmla="*/ 17996 w 19144"/>
                    <a:gd name="connsiteY1" fmla="*/ 1012 h 19722"/>
                    <a:gd name="connsiteX2" fmla="*/ 6036 w 19144"/>
                    <a:gd name="connsiteY2" fmla="*/ 5172 h 19722"/>
                    <a:gd name="connsiteX3" fmla="*/ 1252 w 19144"/>
                    <a:gd name="connsiteY3" fmla="*/ 18840 h 19722"/>
                    <a:gd name="connsiteX4" fmla="*/ 13411 w 19144"/>
                    <a:gd name="connsiteY4" fmla="*/ 14284 h 197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44" h="19722">
                      <a:moveTo>
                        <a:pt x="13411" y="14284"/>
                      </a:moveTo>
                      <a:cubicBezTo>
                        <a:pt x="18195" y="8935"/>
                        <a:pt x="20786" y="3785"/>
                        <a:pt x="17996" y="1012"/>
                      </a:cubicBezTo>
                      <a:cubicBezTo>
                        <a:pt x="15604" y="-1365"/>
                        <a:pt x="10820" y="616"/>
                        <a:pt x="6036" y="5172"/>
                      </a:cubicBezTo>
                      <a:cubicBezTo>
                        <a:pt x="455" y="10520"/>
                        <a:pt x="-1538" y="15869"/>
                        <a:pt x="1252" y="18840"/>
                      </a:cubicBezTo>
                      <a:cubicBezTo>
                        <a:pt x="3445" y="21019"/>
                        <a:pt x="8229" y="19038"/>
                        <a:pt x="13411" y="142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47" name="Freeform 3456">
                  <a:extLst>
                    <a:ext uri="{FF2B5EF4-FFF2-40B4-BE49-F238E27FC236}">
                      <a16:creationId xmlns:a16="http://schemas.microsoft.com/office/drawing/2014/main" id="{9754B71C-77F5-0252-1ECF-A23E1F6E8AE6}"/>
                    </a:ext>
                  </a:extLst>
                </p:cNvPr>
                <p:cNvSpPr/>
                <p:nvPr/>
              </p:nvSpPr>
              <p:spPr>
                <a:xfrm>
                  <a:off x="883280" y="4595752"/>
                  <a:ext cx="26115" cy="13372"/>
                </a:xfrm>
                <a:custGeom>
                  <a:avLst/>
                  <a:gdLst>
                    <a:gd name="connsiteX0" fmla="*/ 310 w 26115"/>
                    <a:gd name="connsiteY0" fmla="*/ 10006 h 13372"/>
                    <a:gd name="connsiteX1" fmla="*/ 16256 w 26115"/>
                    <a:gd name="connsiteY1" fmla="*/ 11987 h 13372"/>
                    <a:gd name="connsiteX2" fmla="*/ 25226 w 26115"/>
                    <a:gd name="connsiteY2" fmla="*/ 2479 h 13372"/>
                    <a:gd name="connsiteX3" fmla="*/ 8084 w 26115"/>
                    <a:gd name="connsiteY3" fmla="*/ 1686 h 13372"/>
                    <a:gd name="connsiteX4" fmla="*/ 310 w 26115"/>
                    <a:gd name="connsiteY4" fmla="*/ 10006 h 133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115" h="13372">
                      <a:moveTo>
                        <a:pt x="310" y="10006"/>
                      </a:moveTo>
                      <a:cubicBezTo>
                        <a:pt x="2702" y="13968"/>
                        <a:pt x="8881" y="14166"/>
                        <a:pt x="16256" y="11987"/>
                      </a:cubicBezTo>
                      <a:cubicBezTo>
                        <a:pt x="24030" y="9808"/>
                        <a:pt x="28017" y="6044"/>
                        <a:pt x="25226" y="2479"/>
                      </a:cubicBezTo>
                      <a:cubicBezTo>
                        <a:pt x="22236" y="-889"/>
                        <a:pt x="15260" y="-493"/>
                        <a:pt x="8084" y="1686"/>
                      </a:cubicBezTo>
                      <a:cubicBezTo>
                        <a:pt x="1307" y="3865"/>
                        <a:pt x="-886" y="6837"/>
                        <a:pt x="310" y="100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48" name="Freeform 3457">
                  <a:extLst>
                    <a:ext uri="{FF2B5EF4-FFF2-40B4-BE49-F238E27FC236}">
                      <a16:creationId xmlns:a16="http://schemas.microsoft.com/office/drawing/2014/main" id="{E3F809E7-310F-E330-0083-51F9C2BF7C52}"/>
                    </a:ext>
                  </a:extLst>
                </p:cNvPr>
                <p:cNvSpPr/>
                <p:nvPr/>
              </p:nvSpPr>
              <p:spPr>
                <a:xfrm>
                  <a:off x="802265" y="4678180"/>
                  <a:ext cx="23719" cy="13713"/>
                </a:xfrm>
                <a:custGeom>
                  <a:avLst/>
                  <a:gdLst>
                    <a:gd name="connsiteX0" fmla="*/ 12757 w 23719"/>
                    <a:gd name="connsiteY0" fmla="*/ 475 h 13713"/>
                    <a:gd name="connsiteX1" fmla="*/ 0 w 23719"/>
                    <a:gd name="connsiteY1" fmla="*/ 9785 h 13713"/>
                    <a:gd name="connsiteX2" fmla="*/ 11362 w 23719"/>
                    <a:gd name="connsiteY2" fmla="*/ 13351 h 13713"/>
                    <a:gd name="connsiteX3" fmla="*/ 23720 w 23719"/>
                    <a:gd name="connsiteY3" fmla="*/ 4040 h 13713"/>
                    <a:gd name="connsiteX4" fmla="*/ 12757 w 23719"/>
                    <a:gd name="connsiteY4" fmla="*/ 475 h 137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19" h="13713">
                      <a:moveTo>
                        <a:pt x="12757" y="475"/>
                      </a:moveTo>
                      <a:cubicBezTo>
                        <a:pt x="5780" y="2060"/>
                        <a:pt x="199" y="5229"/>
                        <a:pt x="0" y="9785"/>
                      </a:cubicBezTo>
                      <a:cubicBezTo>
                        <a:pt x="797" y="13351"/>
                        <a:pt x="5382" y="14341"/>
                        <a:pt x="11362" y="13351"/>
                      </a:cubicBezTo>
                      <a:cubicBezTo>
                        <a:pt x="18737" y="11964"/>
                        <a:pt x="23720" y="8398"/>
                        <a:pt x="23720" y="4040"/>
                      </a:cubicBezTo>
                      <a:cubicBezTo>
                        <a:pt x="23521" y="277"/>
                        <a:pt x="18338" y="-714"/>
                        <a:pt x="12757" y="4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49" name="Freeform 3458">
                  <a:extLst>
                    <a:ext uri="{FF2B5EF4-FFF2-40B4-BE49-F238E27FC236}">
                      <a16:creationId xmlns:a16="http://schemas.microsoft.com/office/drawing/2014/main" id="{E1D4FB17-5205-D150-D6BB-E84B194355D8}"/>
                    </a:ext>
                  </a:extLst>
                </p:cNvPr>
                <p:cNvSpPr/>
                <p:nvPr/>
              </p:nvSpPr>
              <p:spPr>
                <a:xfrm>
                  <a:off x="985776" y="4863470"/>
                  <a:ext cx="25850" cy="13701"/>
                </a:xfrm>
                <a:custGeom>
                  <a:avLst/>
                  <a:gdLst>
                    <a:gd name="connsiteX0" fmla="*/ 68 w 25850"/>
                    <a:gd name="connsiteY0" fmla="*/ 11095 h 13701"/>
                    <a:gd name="connsiteX1" fmla="*/ 14818 w 25850"/>
                    <a:gd name="connsiteY1" fmla="*/ 11689 h 13701"/>
                    <a:gd name="connsiteX2" fmla="*/ 25781 w 25850"/>
                    <a:gd name="connsiteY2" fmla="*/ 3369 h 13701"/>
                    <a:gd name="connsiteX3" fmla="*/ 8838 w 25850"/>
                    <a:gd name="connsiteY3" fmla="*/ 2577 h 13701"/>
                    <a:gd name="connsiteX4" fmla="*/ 68 w 25850"/>
                    <a:gd name="connsiteY4" fmla="*/ 11095 h 13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850" h="13701">
                      <a:moveTo>
                        <a:pt x="68" y="11095"/>
                      </a:moveTo>
                      <a:cubicBezTo>
                        <a:pt x="1065" y="15849"/>
                        <a:pt x="8838" y="12878"/>
                        <a:pt x="14818" y="11689"/>
                      </a:cubicBezTo>
                      <a:cubicBezTo>
                        <a:pt x="20399" y="9510"/>
                        <a:pt x="26578" y="6539"/>
                        <a:pt x="25781" y="3369"/>
                      </a:cubicBezTo>
                      <a:cubicBezTo>
                        <a:pt x="24784" y="-1583"/>
                        <a:pt x="17011" y="-394"/>
                        <a:pt x="8838" y="2577"/>
                      </a:cubicBezTo>
                      <a:cubicBezTo>
                        <a:pt x="2858" y="4756"/>
                        <a:pt x="-530" y="8123"/>
                        <a:pt x="68" y="110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50" name="Freeform 3459">
                  <a:extLst>
                    <a:ext uri="{FF2B5EF4-FFF2-40B4-BE49-F238E27FC236}">
                      <a16:creationId xmlns:a16="http://schemas.microsoft.com/office/drawing/2014/main" id="{B68BB45F-ECAF-FF74-7567-6996A8B8FFAE}"/>
                    </a:ext>
                  </a:extLst>
                </p:cNvPr>
                <p:cNvSpPr/>
                <p:nvPr/>
              </p:nvSpPr>
              <p:spPr>
                <a:xfrm>
                  <a:off x="1051607" y="5027841"/>
                  <a:ext cx="21743" cy="14464"/>
                </a:xfrm>
                <a:custGeom>
                  <a:avLst/>
                  <a:gdLst>
                    <a:gd name="connsiteX0" fmla="*/ 1211 w 21743"/>
                    <a:gd name="connsiteY0" fmla="*/ 12920 h 14464"/>
                    <a:gd name="connsiteX1" fmla="*/ 14765 w 21743"/>
                    <a:gd name="connsiteY1" fmla="*/ 11929 h 14464"/>
                    <a:gd name="connsiteX2" fmla="*/ 21143 w 21743"/>
                    <a:gd name="connsiteY2" fmla="*/ 2223 h 14464"/>
                    <a:gd name="connsiteX3" fmla="*/ 5596 w 21743"/>
                    <a:gd name="connsiteY3" fmla="*/ 3610 h 14464"/>
                    <a:gd name="connsiteX4" fmla="*/ 1211 w 21743"/>
                    <a:gd name="connsiteY4" fmla="*/ 12920 h 144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743" h="14464">
                      <a:moveTo>
                        <a:pt x="1211" y="12920"/>
                      </a:moveTo>
                      <a:cubicBezTo>
                        <a:pt x="3603" y="15297"/>
                        <a:pt x="8785" y="14901"/>
                        <a:pt x="14765" y="11929"/>
                      </a:cubicBezTo>
                      <a:cubicBezTo>
                        <a:pt x="19948" y="8562"/>
                        <a:pt x="23137" y="5194"/>
                        <a:pt x="21143" y="2223"/>
                      </a:cubicBezTo>
                      <a:cubicBezTo>
                        <a:pt x="18552" y="-1541"/>
                        <a:pt x="12174" y="-154"/>
                        <a:pt x="5596" y="3610"/>
                      </a:cubicBezTo>
                      <a:cubicBezTo>
                        <a:pt x="-184" y="6779"/>
                        <a:pt x="-1181" y="10543"/>
                        <a:pt x="1211" y="1292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51" name="Freeform 3460">
                  <a:extLst>
                    <a:ext uri="{FF2B5EF4-FFF2-40B4-BE49-F238E27FC236}">
                      <a16:creationId xmlns:a16="http://schemas.microsoft.com/office/drawing/2014/main" id="{FA548C20-3CE9-6122-BA4D-1ADA5CF27410}"/>
                    </a:ext>
                  </a:extLst>
                </p:cNvPr>
                <p:cNvSpPr/>
                <p:nvPr/>
              </p:nvSpPr>
              <p:spPr>
                <a:xfrm>
                  <a:off x="1059942" y="5084935"/>
                  <a:ext cx="39917" cy="17509"/>
                </a:xfrm>
                <a:custGeom>
                  <a:avLst/>
                  <a:gdLst>
                    <a:gd name="connsiteX0" fmla="*/ 22177 w 39917"/>
                    <a:gd name="connsiteY0" fmla="*/ 3763 h 17509"/>
                    <a:gd name="connsiteX1" fmla="*/ 7826 w 39917"/>
                    <a:gd name="connsiteY1" fmla="*/ 4753 h 17509"/>
                    <a:gd name="connsiteX2" fmla="*/ 451 w 39917"/>
                    <a:gd name="connsiteY2" fmla="*/ 14460 h 17509"/>
                    <a:gd name="connsiteX3" fmla="*/ 16397 w 39917"/>
                    <a:gd name="connsiteY3" fmla="*/ 15054 h 17509"/>
                    <a:gd name="connsiteX4" fmla="*/ 20583 w 39917"/>
                    <a:gd name="connsiteY4" fmla="*/ 12677 h 17509"/>
                    <a:gd name="connsiteX5" fmla="*/ 30948 w 39917"/>
                    <a:gd name="connsiteY5" fmla="*/ 12479 h 17509"/>
                    <a:gd name="connsiteX6" fmla="*/ 39917 w 39917"/>
                    <a:gd name="connsiteY6" fmla="*/ 3367 h 17509"/>
                    <a:gd name="connsiteX7" fmla="*/ 25765 w 39917"/>
                    <a:gd name="connsiteY7" fmla="*/ 1782 h 17509"/>
                    <a:gd name="connsiteX8" fmla="*/ 22177 w 39917"/>
                    <a:gd name="connsiteY8" fmla="*/ 3763 h 175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9917" h="17509">
                      <a:moveTo>
                        <a:pt x="22177" y="3763"/>
                      </a:moveTo>
                      <a:cubicBezTo>
                        <a:pt x="18789" y="1584"/>
                        <a:pt x="13606" y="2178"/>
                        <a:pt x="7826" y="4753"/>
                      </a:cubicBezTo>
                      <a:cubicBezTo>
                        <a:pt x="2444" y="7130"/>
                        <a:pt x="-1343" y="10894"/>
                        <a:pt x="451" y="14460"/>
                      </a:cubicBezTo>
                      <a:cubicBezTo>
                        <a:pt x="2843" y="19016"/>
                        <a:pt x="9819" y="17827"/>
                        <a:pt x="16397" y="15054"/>
                      </a:cubicBezTo>
                      <a:cubicBezTo>
                        <a:pt x="17991" y="14262"/>
                        <a:pt x="19586" y="13469"/>
                        <a:pt x="20583" y="12677"/>
                      </a:cubicBezTo>
                      <a:cubicBezTo>
                        <a:pt x="22576" y="14262"/>
                        <a:pt x="26164" y="14064"/>
                        <a:pt x="30948" y="12479"/>
                      </a:cubicBezTo>
                      <a:cubicBezTo>
                        <a:pt x="37924" y="10102"/>
                        <a:pt x="39319" y="6734"/>
                        <a:pt x="39917" y="3367"/>
                      </a:cubicBezTo>
                      <a:cubicBezTo>
                        <a:pt x="37525" y="-1"/>
                        <a:pt x="33539" y="-1387"/>
                        <a:pt x="25765" y="1782"/>
                      </a:cubicBezTo>
                      <a:cubicBezTo>
                        <a:pt x="24370" y="2376"/>
                        <a:pt x="23174" y="2971"/>
                        <a:pt x="22177" y="37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52" name="Freeform 3461">
                  <a:extLst>
                    <a:ext uri="{FF2B5EF4-FFF2-40B4-BE49-F238E27FC236}">
                      <a16:creationId xmlns:a16="http://schemas.microsoft.com/office/drawing/2014/main" id="{9127507D-FED8-DF84-332A-1EB4D6E6B598}"/>
                    </a:ext>
                  </a:extLst>
                </p:cNvPr>
                <p:cNvSpPr/>
                <p:nvPr/>
              </p:nvSpPr>
              <p:spPr>
                <a:xfrm>
                  <a:off x="915614" y="5111165"/>
                  <a:ext cx="22456" cy="15022"/>
                </a:xfrm>
                <a:custGeom>
                  <a:avLst/>
                  <a:gdLst>
                    <a:gd name="connsiteX0" fmla="*/ 9037 w 22456"/>
                    <a:gd name="connsiteY0" fmla="*/ 1699 h 15022"/>
                    <a:gd name="connsiteX1" fmla="*/ 68 w 22456"/>
                    <a:gd name="connsiteY1" fmla="*/ 11208 h 15022"/>
                    <a:gd name="connsiteX2" fmla="*/ 12426 w 22456"/>
                    <a:gd name="connsiteY2" fmla="*/ 13783 h 15022"/>
                    <a:gd name="connsiteX3" fmla="*/ 22392 w 22456"/>
                    <a:gd name="connsiteY3" fmla="*/ 3680 h 15022"/>
                    <a:gd name="connsiteX4" fmla="*/ 9037 w 22456"/>
                    <a:gd name="connsiteY4" fmla="*/ 1699 h 150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56" h="15022">
                      <a:moveTo>
                        <a:pt x="9037" y="1699"/>
                      </a:moveTo>
                      <a:cubicBezTo>
                        <a:pt x="2858" y="4076"/>
                        <a:pt x="-530" y="8038"/>
                        <a:pt x="68" y="11208"/>
                      </a:cubicBezTo>
                      <a:cubicBezTo>
                        <a:pt x="865" y="15367"/>
                        <a:pt x="6247" y="15962"/>
                        <a:pt x="12426" y="13783"/>
                      </a:cubicBezTo>
                      <a:cubicBezTo>
                        <a:pt x="19402" y="10613"/>
                        <a:pt x="22990" y="7048"/>
                        <a:pt x="22392" y="3680"/>
                      </a:cubicBezTo>
                      <a:cubicBezTo>
                        <a:pt x="21595" y="-480"/>
                        <a:pt x="16413" y="-1074"/>
                        <a:pt x="9037" y="16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53" name="Freeform 3462">
                  <a:extLst>
                    <a:ext uri="{FF2B5EF4-FFF2-40B4-BE49-F238E27FC236}">
                      <a16:creationId xmlns:a16="http://schemas.microsoft.com/office/drawing/2014/main" id="{D992CF20-1922-38A6-4172-F8440D4ACB98}"/>
                    </a:ext>
                  </a:extLst>
                </p:cNvPr>
                <p:cNvSpPr/>
                <p:nvPr/>
              </p:nvSpPr>
              <p:spPr>
                <a:xfrm>
                  <a:off x="718344" y="4507494"/>
                  <a:ext cx="23126" cy="12363"/>
                </a:xfrm>
                <a:custGeom>
                  <a:avLst/>
                  <a:gdLst>
                    <a:gd name="connsiteX0" fmla="*/ 9772 w 23126"/>
                    <a:gd name="connsiteY0" fmla="*/ 409 h 12363"/>
                    <a:gd name="connsiteX1" fmla="*/ 5 w 23126"/>
                    <a:gd name="connsiteY1" fmla="*/ 7739 h 12363"/>
                    <a:gd name="connsiteX2" fmla="*/ 12761 w 23126"/>
                    <a:gd name="connsiteY2" fmla="*/ 12097 h 12363"/>
                    <a:gd name="connsiteX3" fmla="*/ 23126 w 23126"/>
                    <a:gd name="connsiteY3" fmla="*/ 4569 h 12363"/>
                    <a:gd name="connsiteX4" fmla="*/ 9772 w 23126"/>
                    <a:gd name="connsiteY4" fmla="*/ 409 h 12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126" h="12363">
                      <a:moveTo>
                        <a:pt x="9772" y="409"/>
                      </a:moveTo>
                      <a:cubicBezTo>
                        <a:pt x="3393" y="1400"/>
                        <a:pt x="5" y="4371"/>
                        <a:pt x="5" y="7739"/>
                      </a:cubicBezTo>
                      <a:cubicBezTo>
                        <a:pt x="-195" y="12691"/>
                        <a:pt x="6184" y="12691"/>
                        <a:pt x="12761" y="12097"/>
                      </a:cubicBezTo>
                      <a:cubicBezTo>
                        <a:pt x="19937" y="10710"/>
                        <a:pt x="23126" y="7739"/>
                        <a:pt x="23126" y="4569"/>
                      </a:cubicBezTo>
                      <a:cubicBezTo>
                        <a:pt x="23126" y="13"/>
                        <a:pt x="16748" y="-581"/>
                        <a:pt x="9772" y="4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54" name="Freeform 3463">
                  <a:extLst>
                    <a:ext uri="{FF2B5EF4-FFF2-40B4-BE49-F238E27FC236}">
                      <a16:creationId xmlns:a16="http://schemas.microsoft.com/office/drawing/2014/main" id="{758BF7AD-BB43-4B8C-3FE0-5D6158E71DF0}"/>
                    </a:ext>
                  </a:extLst>
                </p:cNvPr>
                <p:cNvSpPr/>
                <p:nvPr/>
              </p:nvSpPr>
              <p:spPr>
                <a:xfrm>
                  <a:off x="1400700" y="5604723"/>
                  <a:ext cx="31550" cy="32038"/>
                </a:xfrm>
                <a:custGeom>
                  <a:avLst/>
                  <a:gdLst>
                    <a:gd name="connsiteX0" fmla="*/ 14493 w 31550"/>
                    <a:gd name="connsiteY0" fmla="*/ 8116 h 32038"/>
                    <a:gd name="connsiteX1" fmla="*/ 14493 w 31550"/>
                    <a:gd name="connsiteY1" fmla="*/ 8116 h 32038"/>
                    <a:gd name="connsiteX2" fmla="*/ 2135 w 31550"/>
                    <a:gd name="connsiteY2" fmla="*/ 20200 h 32038"/>
                    <a:gd name="connsiteX3" fmla="*/ 1936 w 31550"/>
                    <a:gd name="connsiteY3" fmla="*/ 31887 h 32038"/>
                    <a:gd name="connsiteX4" fmla="*/ 15290 w 31550"/>
                    <a:gd name="connsiteY4" fmla="*/ 19605 h 32038"/>
                    <a:gd name="connsiteX5" fmla="*/ 16088 w 31550"/>
                    <a:gd name="connsiteY5" fmla="*/ 17823 h 32038"/>
                    <a:gd name="connsiteX6" fmla="*/ 25855 w 31550"/>
                    <a:gd name="connsiteY6" fmla="*/ 15842 h 32038"/>
                    <a:gd name="connsiteX7" fmla="*/ 30041 w 31550"/>
                    <a:gd name="connsiteY7" fmla="*/ 1579 h 32038"/>
                    <a:gd name="connsiteX8" fmla="*/ 18081 w 31550"/>
                    <a:gd name="connsiteY8" fmla="*/ 4353 h 32038"/>
                    <a:gd name="connsiteX9" fmla="*/ 14493 w 31550"/>
                    <a:gd name="connsiteY9" fmla="*/ 8116 h 32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1550" h="32038">
                      <a:moveTo>
                        <a:pt x="14493" y="8116"/>
                      </a:moveTo>
                      <a:cubicBezTo>
                        <a:pt x="14493" y="7918"/>
                        <a:pt x="14493" y="7918"/>
                        <a:pt x="14493" y="8116"/>
                      </a:cubicBezTo>
                      <a:cubicBezTo>
                        <a:pt x="10706" y="7720"/>
                        <a:pt x="5922" y="11880"/>
                        <a:pt x="2135" y="20200"/>
                      </a:cubicBezTo>
                      <a:cubicBezTo>
                        <a:pt x="-257" y="25548"/>
                        <a:pt x="-1054" y="31095"/>
                        <a:pt x="1936" y="31887"/>
                      </a:cubicBezTo>
                      <a:cubicBezTo>
                        <a:pt x="6321" y="33075"/>
                        <a:pt x="11304" y="27133"/>
                        <a:pt x="15290" y="19605"/>
                      </a:cubicBezTo>
                      <a:cubicBezTo>
                        <a:pt x="15689" y="19011"/>
                        <a:pt x="15888" y="18417"/>
                        <a:pt x="16088" y="17823"/>
                      </a:cubicBezTo>
                      <a:cubicBezTo>
                        <a:pt x="18081" y="19407"/>
                        <a:pt x="21270" y="19804"/>
                        <a:pt x="25855" y="15842"/>
                      </a:cubicBezTo>
                      <a:cubicBezTo>
                        <a:pt x="34226" y="8711"/>
                        <a:pt x="31237" y="4947"/>
                        <a:pt x="30041" y="1579"/>
                      </a:cubicBezTo>
                      <a:cubicBezTo>
                        <a:pt x="27250" y="-1392"/>
                        <a:pt x="22865" y="-5"/>
                        <a:pt x="18081" y="4353"/>
                      </a:cubicBezTo>
                      <a:cubicBezTo>
                        <a:pt x="16287" y="5541"/>
                        <a:pt x="15290" y="6928"/>
                        <a:pt x="14493" y="81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55" name="Freeform 3464">
                  <a:extLst>
                    <a:ext uri="{FF2B5EF4-FFF2-40B4-BE49-F238E27FC236}">
                      <a16:creationId xmlns:a16="http://schemas.microsoft.com/office/drawing/2014/main" id="{90298E6C-3233-6651-2396-12D2C192A566}"/>
                    </a:ext>
                  </a:extLst>
                </p:cNvPr>
                <p:cNvSpPr/>
                <p:nvPr/>
              </p:nvSpPr>
              <p:spPr>
                <a:xfrm>
                  <a:off x="1016467" y="5364209"/>
                  <a:ext cx="21765" cy="17039"/>
                </a:xfrm>
                <a:custGeom>
                  <a:avLst/>
                  <a:gdLst>
                    <a:gd name="connsiteX0" fmla="*/ 13827 w 21765"/>
                    <a:gd name="connsiteY0" fmla="*/ 14293 h 17039"/>
                    <a:gd name="connsiteX1" fmla="*/ 21401 w 21765"/>
                    <a:gd name="connsiteY1" fmla="*/ 2011 h 17039"/>
                    <a:gd name="connsiteX2" fmla="*/ 8445 w 21765"/>
                    <a:gd name="connsiteY2" fmla="*/ 2605 h 17039"/>
                    <a:gd name="connsiteX3" fmla="*/ 871 w 21765"/>
                    <a:gd name="connsiteY3" fmla="*/ 15085 h 17039"/>
                    <a:gd name="connsiteX4" fmla="*/ 13827 w 21765"/>
                    <a:gd name="connsiteY4" fmla="*/ 14293 h 170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765" h="17039">
                      <a:moveTo>
                        <a:pt x="13827" y="14293"/>
                      </a:moveTo>
                      <a:cubicBezTo>
                        <a:pt x="21800" y="10133"/>
                        <a:pt x="22398" y="5775"/>
                        <a:pt x="21401" y="2011"/>
                      </a:cubicBezTo>
                      <a:cubicBezTo>
                        <a:pt x="18411" y="-762"/>
                        <a:pt x="14026" y="-762"/>
                        <a:pt x="8445" y="2605"/>
                      </a:cubicBezTo>
                      <a:cubicBezTo>
                        <a:pt x="1668" y="6567"/>
                        <a:pt x="-1721" y="11519"/>
                        <a:pt x="871" y="15085"/>
                      </a:cubicBezTo>
                      <a:cubicBezTo>
                        <a:pt x="2864" y="18254"/>
                        <a:pt x="8445" y="17264"/>
                        <a:pt x="13827" y="142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56" name="Freeform 3465">
                  <a:extLst>
                    <a:ext uri="{FF2B5EF4-FFF2-40B4-BE49-F238E27FC236}">
                      <a16:creationId xmlns:a16="http://schemas.microsoft.com/office/drawing/2014/main" id="{7F96FB14-687C-2F98-1122-F1659B3FA7A3}"/>
                    </a:ext>
                  </a:extLst>
                </p:cNvPr>
                <p:cNvSpPr/>
                <p:nvPr/>
              </p:nvSpPr>
              <p:spPr>
                <a:xfrm>
                  <a:off x="697608" y="4667654"/>
                  <a:ext cx="24228" cy="13312"/>
                </a:xfrm>
                <a:custGeom>
                  <a:avLst/>
                  <a:gdLst>
                    <a:gd name="connsiteX0" fmla="*/ 9179 w 24228"/>
                    <a:gd name="connsiteY0" fmla="*/ 898 h 13312"/>
                    <a:gd name="connsiteX1" fmla="*/ 10 w 24228"/>
                    <a:gd name="connsiteY1" fmla="*/ 9416 h 13312"/>
                    <a:gd name="connsiteX2" fmla="*/ 12368 w 24228"/>
                    <a:gd name="connsiteY2" fmla="*/ 13180 h 13312"/>
                    <a:gd name="connsiteX3" fmla="*/ 24128 w 24228"/>
                    <a:gd name="connsiteY3" fmla="*/ 4068 h 13312"/>
                    <a:gd name="connsiteX4" fmla="*/ 9179 w 24228"/>
                    <a:gd name="connsiteY4" fmla="*/ 898 h 13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228" h="13312">
                      <a:moveTo>
                        <a:pt x="9179" y="898"/>
                      </a:moveTo>
                      <a:cubicBezTo>
                        <a:pt x="2601" y="2285"/>
                        <a:pt x="-189" y="5851"/>
                        <a:pt x="10" y="9416"/>
                      </a:cubicBezTo>
                      <a:cubicBezTo>
                        <a:pt x="409" y="14765"/>
                        <a:pt x="8382" y="12982"/>
                        <a:pt x="12368" y="13180"/>
                      </a:cubicBezTo>
                      <a:cubicBezTo>
                        <a:pt x="20939" y="10605"/>
                        <a:pt x="24926" y="7634"/>
                        <a:pt x="24128" y="4068"/>
                      </a:cubicBezTo>
                      <a:cubicBezTo>
                        <a:pt x="23132" y="-488"/>
                        <a:pt x="16355" y="-686"/>
                        <a:pt x="9179" y="8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57" name="Freeform 3466">
                  <a:extLst>
                    <a:ext uri="{FF2B5EF4-FFF2-40B4-BE49-F238E27FC236}">
                      <a16:creationId xmlns:a16="http://schemas.microsoft.com/office/drawing/2014/main" id="{9F306A91-50DB-8027-8FB2-B1DD52D3A8E8}"/>
                    </a:ext>
                  </a:extLst>
                </p:cNvPr>
                <p:cNvSpPr/>
                <p:nvPr/>
              </p:nvSpPr>
              <p:spPr>
                <a:xfrm>
                  <a:off x="722630" y="4832580"/>
                  <a:ext cx="23823" cy="16071"/>
                </a:xfrm>
                <a:custGeom>
                  <a:avLst/>
                  <a:gdLst>
                    <a:gd name="connsiteX0" fmla="*/ 8675 w 23823"/>
                    <a:gd name="connsiteY0" fmla="*/ 1773 h 16071"/>
                    <a:gd name="connsiteX1" fmla="*/ 702 w 23823"/>
                    <a:gd name="connsiteY1" fmla="*/ 13262 h 16071"/>
                    <a:gd name="connsiteX2" fmla="*/ 13857 w 23823"/>
                    <a:gd name="connsiteY2" fmla="*/ 15045 h 16071"/>
                    <a:gd name="connsiteX3" fmla="*/ 23823 w 23823"/>
                    <a:gd name="connsiteY3" fmla="*/ 5140 h 16071"/>
                    <a:gd name="connsiteX4" fmla="*/ 8675 w 23823"/>
                    <a:gd name="connsiteY4" fmla="*/ 1773 h 160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823" h="16071">
                      <a:moveTo>
                        <a:pt x="8675" y="1773"/>
                      </a:moveTo>
                      <a:cubicBezTo>
                        <a:pt x="2296" y="4744"/>
                        <a:pt x="-1690" y="9300"/>
                        <a:pt x="702" y="13262"/>
                      </a:cubicBezTo>
                      <a:cubicBezTo>
                        <a:pt x="2496" y="16629"/>
                        <a:pt x="7877" y="16629"/>
                        <a:pt x="13857" y="15045"/>
                      </a:cubicBezTo>
                      <a:cubicBezTo>
                        <a:pt x="22628" y="12668"/>
                        <a:pt x="23425" y="8508"/>
                        <a:pt x="23823" y="5140"/>
                      </a:cubicBezTo>
                      <a:cubicBezTo>
                        <a:pt x="20236" y="1178"/>
                        <a:pt x="17046" y="-2189"/>
                        <a:pt x="8675" y="17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58" name="Freeform 3467">
                  <a:extLst>
                    <a:ext uri="{FF2B5EF4-FFF2-40B4-BE49-F238E27FC236}">
                      <a16:creationId xmlns:a16="http://schemas.microsoft.com/office/drawing/2014/main" id="{79208CF7-B152-11D2-3B4A-29B4A7C09FA2}"/>
                    </a:ext>
                  </a:extLst>
                </p:cNvPr>
                <p:cNvSpPr/>
                <p:nvPr/>
              </p:nvSpPr>
              <p:spPr>
                <a:xfrm>
                  <a:off x="881951" y="4434723"/>
                  <a:ext cx="24011" cy="13266"/>
                </a:xfrm>
                <a:custGeom>
                  <a:avLst/>
                  <a:gdLst>
                    <a:gd name="connsiteX0" fmla="*/ 15392 w 24011"/>
                    <a:gd name="connsiteY0" fmla="*/ 86 h 13266"/>
                    <a:gd name="connsiteX1" fmla="*/ 44 w 24011"/>
                    <a:gd name="connsiteY1" fmla="*/ 9396 h 13266"/>
                    <a:gd name="connsiteX2" fmla="*/ 10808 w 24011"/>
                    <a:gd name="connsiteY2" fmla="*/ 13160 h 13266"/>
                    <a:gd name="connsiteX3" fmla="*/ 23963 w 24011"/>
                    <a:gd name="connsiteY3" fmla="*/ 5236 h 13266"/>
                    <a:gd name="connsiteX4" fmla="*/ 15392 w 24011"/>
                    <a:gd name="connsiteY4" fmla="*/ 86 h 132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11" h="13266">
                      <a:moveTo>
                        <a:pt x="15392" y="86"/>
                      </a:moveTo>
                      <a:cubicBezTo>
                        <a:pt x="6223" y="1076"/>
                        <a:pt x="1041" y="4840"/>
                        <a:pt x="44" y="9396"/>
                      </a:cubicBezTo>
                      <a:cubicBezTo>
                        <a:pt x="-554" y="12962"/>
                        <a:pt x="5027" y="13556"/>
                        <a:pt x="10808" y="13160"/>
                      </a:cubicBezTo>
                      <a:cubicBezTo>
                        <a:pt x="18980" y="11971"/>
                        <a:pt x="23565" y="9198"/>
                        <a:pt x="23963" y="5236"/>
                      </a:cubicBezTo>
                      <a:cubicBezTo>
                        <a:pt x="24362" y="2067"/>
                        <a:pt x="22369" y="-508"/>
                        <a:pt x="15392" y="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59" name="Freeform 3468">
                  <a:extLst>
                    <a:ext uri="{FF2B5EF4-FFF2-40B4-BE49-F238E27FC236}">
                      <a16:creationId xmlns:a16="http://schemas.microsoft.com/office/drawing/2014/main" id="{BA66A0DD-0672-ED79-495D-AA3D305ECDCB}"/>
                    </a:ext>
                  </a:extLst>
                </p:cNvPr>
                <p:cNvSpPr/>
                <p:nvPr/>
              </p:nvSpPr>
              <p:spPr>
                <a:xfrm>
                  <a:off x="929429" y="5302923"/>
                  <a:ext cx="39110" cy="31058"/>
                </a:xfrm>
                <a:custGeom>
                  <a:avLst/>
                  <a:gdLst>
                    <a:gd name="connsiteX0" fmla="*/ 604 w 39110"/>
                    <a:gd name="connsiteY0" fmla="*/ 28433 h 31058"/>
                    <a:gd name="connsiteX1" fmla="*/ 15753 w 39110"/>
                    <a:gd name="connsiteY1" fmla="*/ 28235 h 31058"/>
                    <a:gd name="connsiteX2" fmla="*/ 25121 w 39110"/>
                    <a:gd name="connsiteY2" fmla="*/ 17538 h 31058"/>
                    <a:gd name="connsiteX3" fmla="*/ 24922 w 39110"/>
                    <a:gd name="connsiteY3" fmla="*/ 16944 h 31058"/>
                    <a:gd name="connsiteX4" fmla="*/ 29905 w 39110"/>
                    <a:gd name="connsiteY4" fmla="*/ 15161 h 31058"/>
                    <a:gd name="connsiteX5" fmla="*/ 38277 w 39110"/>
                    <a:gd name="connsiteY5" fmla="*/ 2880 h 31058"/>
                    <a:gd name="connsiteX6" fmla="*/ 22131 w 39110"/>
                    <a:gd name="connsiteY6" fmla="*/ 3078 h 31058"/>
                    <a:gd name="connsiteX7" fmla="*/ 15753 w 39110"/>
                    <a:gd name="connsiteY7" fmla="*/ 15557 h 31058"/>
                    <a:gd name="connsiteX8" fmla="*/ 6983 w 39110"/>
                    <a:gd name="connsiteY8" fmla="*/ 18727 h 31058"/>
                    <a:gd name="connsiteX9" fmla="*/ 604 w 39110"/>
                    <a:gd name="connsiteY9" fmla="*/ 28433 h 310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9110" h="31058">
                      <a:moveTo>
                        <a:pt x="604" y="28433"/>
                      </a:moveTo>
                      <a:cubicBezTo>
                        <a:pt x="2797" y="32791"/>
                        <a:pt x="9175" y="31008"/>
                        <a:pt x="15753" y="28235"/>
                      </a:cubicBezTo>
                      <a:cubicBezTo>
                        <a:pt x="20736" y="24868"/>
                        <a:pt x="26516" y="20708"/>
                        <a:pt x="25121" y="17538"/>
                      </a:cubicBezTo>
                      <a:cubicBezTo>
                        <a:pt x="25121" y="17340"/>
                        <a:pt x="24922" y="17142"/>
                        <a:pt x="24922" y="16944"/>
                      </a:cubicBezTo>
                      <a:cubicBezTo>
                        <a:pt x="26516" y="16548"/>
                        <a:pt x="28111" y="15954"/>
                        <a:pt x="29905" y="15161"/>
                      </a:cubicBezTo>
                      <a:cubicBezTo>
                        <a:pt x="35686" y="11596"/>
                        <a:pt x="41267" y="7238"/>
                        <a:pt x="38277" y="2880"/>
                      </a:cubicBezTo>
                      <a:cubicBezTo>
                        <a:pt x="35486" y="-1280"/>
                        <a:pt x="28709" y="-686"/>
                        <a:pt x="22131" y="3078"/>
                      </a:cubicBezTo>
                      <a:cubicBezTo>
                        <a:pt x="15753" y="6643"/>
                        <a:pt x="12564" y="11596"/>
                        <a:pt x="15753" y="15557"/>
                      </a:cubicBezTo>
                      <a:cubicBezTo>
                        <a:pt x="12962" y="16350"/>
                        <a:pt x="9972" y="17538"/>
                        <a:pt x="6983" y="18727"/>
                      </a:cubicBezTo>
                      <a:cubicBezTo>
                        <a:pt x="-193" y="21698"/>
                        <a:pt x="-791" y="25462"/>
                        <a:pt x="604" y="284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60" name="Freeform 3469">
                  <a:extLst>
                    <a:ext uri="{FF2B5EF4-FFF2-40B4-BE49-F238E27FC236}">
                      <a16:creationId xmlns:a16="http://schemas.microsoft.com/office/drawing/2014/main" id="{D6A33323-F64E-76B1-4A11-FD67CA7FC8C5}"/>
                    </a:ext>
                  </a:extLst>
                </p:cNvPr>
                <p:cNvSpPr/>
                <p:nvPr/>
              </p:nvSpPr>
              <p:spPr>
                <a:xfrm>
                  <a:off x="815931" y="5085856"/>
                  <a:ext cx="25429" cy="15344"/>
                </a:xfrm>
                <a:custGeom>
                  <a:avLst/>
                  <a:gdLst>
                    <a:gd name="connsiteX0" fmla="*/ 1283 w 25429"/>
                    <a:gd name="connsiteY0" fmla="*/ 13737 h 15344"/>
                    <a:gd name="connsiteX1" fmla="*/ 17030 w 25429"/>
                    <a:gd name="connsiteY1" fmla="*/ 11954 h 15344"/>
                    <a:gd name="connsiteX2" fmla="*/ 24605 w 25429"/>
                    <a:gd name="connsiteY2" fmla="*/ 2248 h 15344"/>
                    <a:gd name="connsiteX3" fmla="*/ 8858 w 25429"/>
                    <a:gd name="connsiteY3" fmla="*/ 2842 h 15344"/>
                    <a:gd name="connsiteX4" fmla="*/ 1283 w 25429"/>
                    <a:gd name="connsiteY4" fmla="*/ 13737 h 153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429" h="15344">
                      <a:moveTo>
                        <a:pt x="1283" y="13737"/>
                      </a:moveTo>
                      <a:cubicBezTo>
                        <a:pt x="4871" y="17105"/>
                        <a:pt x="11648" y="14530"/>
                        <a:pt x="17030" y="11954"/>
                      </a:cubicBezTo>
                      <a:cubicBezTo>
                        <a:pt x="23409" y="8587"/>
                        <a:pt x="27196" y="5021"/>
                        <a:pt x="24605" y="2248"/>
                      </a:cubicBezTo>
                      <a:cubicBezTo>
                        <a:pt x="21814" y="-1119"/>
                        <a:pt x="15436" y="-525"/>
                        <a:pt x="8858" y="2842"/>
                      </a:cubicBezTo>
                      <a:cubicBezTo>
                        <a:pt x="2081" y="6012"/>
                        <a:pt x="-2304" y="10172"/>
                        <a:pt x="1283" y="1373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61" name="Freeform 3470">
                  <a:extLst>
                    <a:ext uri="{FF2B5EF4-FFF2-40B4-BE49-F238E27FC236}">
                      <a16:creationId xmlns:a16="http://schemas.microsoft.com/office/drawing/2014/main" id="{7EB0A8FE-A018-043D-F36C-DA45C6E3D624}"/>
                    </a:ext>
                  </a:extLst>
                </p:cNvPr>
                <p:cNvSpPr/>
                <p:nvPr/>
              </p:nvSpPr>
              <p:spPr>
                <a:xfrm>
                  <a:off x="1653986" y="6176867"/>
                  <a:ext cx="13801" cy="5278"/>
                </a:xfrm>
                <a:custGeom>
                  <a:avLst/>
                  <a:gdLst>
                    <a:gd name="connsiteX0" fmla="*/ 12159 w 13801"/>
                    <a:gd name="connsiteY0" fmla="*/ 921 h 5278"/>
                    <a:gd name="connsiteX1" fmla="*/ 0 w 13801"/>
                    <a:gd name="connsiteY1" fmla="*/ 5279 h 5278"/>
                    <a:gd name="connsiteX2" fmla="*/ 13754 w 13801"/>
                    <a:gd name="connsiteY2" fmla="*/ 5279 h 5278"/>
                    <a:gd name="connsiteX3" fmla="*/ 12159 w 13801"/>
                    <a:gd name="connsiteY3" fmla="*/ 921 h 52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801" h="5278">
                      <a:moveTo>
                        <a:pt x="12159" y="921"/>
                      </a:moveTo>
                      <a:cubicBezTo>
                        <a:pt x="8770" y="-1258"/>
                        <a:pt x="4186" y="524"/>
                        <a:pt x="0" y="5279"/>
                      </a:cubicBezTo>
                      <a:lnTo>
                        <a:pt x="13754" y="5279"/>
                      </a:lnTo>
                      <a:cubicBezTo>
                        <a:pt x="13953" y="3298"/>
                        <a:pt x="13554" y="1911"/>
                        <a:pt x="12159" y="9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62" name="Freeform 3471">
                  <a:extLst>
                    <a:ext uri="{FF2B5EF4-FFF2-40B4-BE49-F238E27FC236}">
                      <a16:creationId xmlns:a16="http://schemas.microsoft.com/office/drawing/2014/main" id="{0D437FDA-2529-CAB6-0081-570DB5044837}"/>
                    </a:ext>
                  </a:extLst>
                </p:cNvPr>
                <p:cNvSpPr/>
                <p:nvPr/>
              </p:nvSpPr>
              <p:spPr>
                <a:xfrm>
                  <a:off x="1955877" y="6022876"/>
                  <a:ext cx="17011" cy="23375"/>
                </a:xfrm>
                <a:custGeom>
                  <a:avLst/>
                  <a:gdLst>
                    <a:gd name="connsiteX0" fmla="*/ 1882 w 17011"/>
                    <a:gd name="connsiteY0" fmla="*/ 22787 h 23375"/>
                    <a:gd name="connsiteX1" fmla="*/ 12845 w 17011"/>
                    <a:gd name="connsiteY1" fmla="*/ 15061 h 23375"/>
                    <a:gd name="connsiteX2" fmla="*/ 14639 w 17011"/>
                    <a:gd name="connsiteY2" fmla="*/ 205 h 23375"/>
                    <a:gd name="connsiteX3" fmla="*/ 4075 w 17011"/>
                    <a:gd name="connsiteY3" fmla="*/ 8326 h 23375"/>
                    <a:gd name="connsiteX4" fmla="*/ 1882 w 17011"/>
                    <a:gd name="connsiteY4" fmla="*/ 22787 h 23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011" h="23375">
                      <a:moveTo>
                        <a:pt x="1882" y="22787"/>
                      </a:moveTo>
                      <a:cubicBezTo>
                        <a:pt x="4673" y="24569"/>
                        <a:pt x="8261" y="22390"/>
                        <a:pt x="12845" y="15061"/>
                      </a:cubicBezTo>
                      <a:cubicBezTo>
                        <a:pt x="15636" y="9713"/>
                        <a:pt x="19622" y="1987"/>
                        <a:pt x="14639" y="205"/>
                      </a:cubicBezTo>
                      <a:cubicBezTo>
                        <a:pt x="11649" y="-984"/>
                        <a:pt x="7264" y="3176"/>
                        <a:pt x="4075" y="8326"/>
                      </a:cubicBezTo>
                      <a:cubicBezTo>
                        <a:pt x="288" y="14665"/>
                        <a:pt x="-1706" y="20608"/>
                        <a:pt x="1882" y="227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63" name="Freeform 3472">
                  <a:extLst>
                    <a:ext uri="{FF2B5EF4-FFF2-40B4-BE49-F238E27FC236}">
                      <a16:creationId xmlns:a16="http://schemas.microsoft.com/office/drawing/2014/main" id="{D1B0CA8D-4139-9A02-5318-56B97FB39526}"/>
                    </a:ext>
                  </a:extLst>
                </p:cNvPr>
                <p:cNvSpPr/>
                <p:nvPr/>
              </p:nvSpPr>
              <p:spPr>
                <a:xfrm>
                  <a:off x="2025823" y="6041191"/>
                  <a:ext cx="17289" cy="24863"/>
                </a:xfrm>
                <a:custGeom>
                  <a:avLst/>
                  <a:gdLst>
                    <a:gd name="connsiteX0" fmla="*/ 15653 w 17289"/>
                    <a:gd name="connsiteY0" fmla="*/ 8829 h 24863"/>
                    <a:gd name="connsiteX1" fmla="*/ 16451 w 17289"/>
                    <a:gd name="connsiteY1" fmla="*/ 1302 h 24863"/>
                    <a:gd name="connsiteX2" fmla="*/ 6684 w 17289"/>
                    <a:gd name="connsiteY2" fmla="*/ 5462 h 24863"/>
                    <a:gd name="connsiteX3" fmla="*/ 5488 w 17289"/>
                    <a:gd name="connsiteY3" fmla="*/ 7443 h 24863"/>
                    <a:gd name="connsiteX4" fmla="*/ 4292 w 17289"/>
                    <a:gd name="connsiteY4" fmla="*/ 9027 h 24863"/>
                    <a:gd name="connsiteX5" fmla="*/ 1501 w 17289"/>
                    <a:gd name="connsiteY5" fmla="*/ 23884 h 24863"/>
                    <a:gd name="connsiteX6" fmla="*/ 11667 w 17289"/>
                    <a:gd name="connsiteY6" fmla="*/ 18734 h 24863"/>
                    <a:gd name="connsiteX7" fmla="*/ 15653 w 17289"/>
                    <a:gd name="connsiteY7" fmla="*/ 8829 h 248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7289" h="24863">
                      <a:moveTo>
                        <a:pt x="15653" y="8829"/>
                      </a:moveTo>
                      <a:cubicBezTo>
                        <a:pt x="17447" y="5660"/>
                        <a:pt x="17846" y="3085"/>
                        <a:pt x="16451" y="1302"/>
                      </a:cubicBezTo>
                      <a:cubicBezTo>
                        <a:pt x="14059" y="-1472"/>
                        <a:pt x="10271" y="311"/>
                        <a:pt x="6684" y="5462"/>
                      </a:cubicBezTo>
                      <a:cubicBezTo>
                        <a:pt x="6285" y="6056"/>
                        <a:pt x="5886" y="6650"/>
                        <a:pt x="5488" y="7443"/>
                      </a:cubicBezTo>
                      <a:cubicBezTo>
                        <a:pt x="5089" y="8037"/>
                        <a:pt x="4690" y="8433"/>
                        <a:pt x="4292" y="9027"/>
                      </a:cubicBezTo>
                      <a:cubicBezTo>
                        <a:pt x="-93" y="15564"/>
                        <a:pt x="-1289" y="21111"/>
                        <a:pt x="1501" y="23884"/>
                      </a:cubicBezTo>
                      <a:cubicBezTo>
                        <a:pt x="3893" y="26459"/>
                        <a:pt x="7680" y="23686"/>
                        <a:pt x="11667" y="18734"/>
                      </a:cubicBezTo>
                      <a:cubicBezTo>
                        <a:pt x="14258" y="14772"/>
                        <a:pt x="15454" y="11404"/>
                        <a:pt x="15653" y="882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64" name="Freeform 3473">
                  <a:extLst>
                    <a:ext uri="{FF2B5EF4-FFF2-40B4-BE49-F238E27FC236}">
                      <a16:creationId xmlns:a16="http://schemas.microsoft.com/office/drawing/2014/main" id="{12D96D6F-FACA-0C2A-C2CD-5CDF3440E282}"/>
                    </a:ext>
                  </a:extLst>
                </p:cNvPr>
                <p:cNvSpPr/>
                <p:nvPr/>
              </p:nvSpPr>
              <p:spPr>
                <a:xfrm>
                  <a:off x="692950" y="5014842"/>
                  <a:ext cx="23296" cy="15064"/>
                </a:xfrm>
                <a:custGeom>
                  <a:avLst/>
                  <a:gdLst>
                    <a:gd name="connsiteX0" fmla="*/ 12442 w 23296"/>
                    <a:gd name="connsiteY0" fmla="*/ 13835 h 15064"/>
                    <a:gd name="connsiteX1" fmla="*/ 23006 w 23296"/>
                    <a:gd name="connsiteY1" fmla="*/ 3138 h 15064"/>
                    <a:gd name="connsiteX2" fmla="*/ 11047 w 23296"/>
                    <a:gd name="connsiteY2" fmla="*/ 1157 h 15064"/>
                    <a:gd name="connsiteX3" fmla="*/ 84 w 23296"/>
                    <a:gd name="connsiteY3" fmla="*/ 11656 h 15064"/>
                    <a:gd name="connsiteX4" fmla="*/ 12442 w 23296"/>
                    <a:gd name="connsiteY4" fmla="*/ 13835 h 15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296" h="15064">
                      <a:moveTo>
                        <a:pt x="12442" y="13835"/>
                      </a:moveTo>
                      <a:cubicBezTo>
                        <a:pt x="19419" y="11458"/>
                        <a:pt x="24601" y="7892"/>
                        <a:pt x="23006" y="3138"/>
                      </a:cubicBezTo>
                      <a:cubicBezTo>
                        <a:pt x="21810" y="-625"/>
                        <a:pt x="16429" y="-625"/>
                        <a:pt x="11047" y="1157"/>
                      </a:cubicBezTo>
                      <a:cubicBezTo>
                        <a:pt x="4270" y="3534"/>
                        <a:pt x="-713" y="7100"/>
                        <a:pt x="84" y="11656"/>
                      </a:cubicBezTo>
                      <a:cubicBezTo>
                        <a:pt x="1878" y="15618"/>
                        <a:pt x="6662" y="15816"/>
                        <a:pt x="12442" y="1383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65" name="Freeform 3474">
                  <a:extLst>
                    <a:ext uri="{FF2B5EF4-FFF2-40B4-BE49-F238E27FC236}">
                      <a16:creationId xmlns:a16="http://schemas.microsoft.com/office/drawing/2014/main" id="{6291C8E2-4A29-AF1F-B812-4A3693C86758}"/>
                    </a:ext>
                  </a:extLst>
                </p:cNvPr>
                <p:cNvSpPr/>
                <p:nvPr/>
              </p:nvSpPr>
              <p:spPr>
                <a:xfrm>
                  <a:off x="787087" y="5266412"/>
                  <a:ext cx="23558" cy="16222"/>
                </a:xfrm>
                <a:custGeom>
                  <a:avLst/>
                  <a:gdLst>
                    <a:gd name="connsiteX0" fmla="*/ 229 w 23558"/>
                    <a:gd name="connsiteY0" fmla="*/ 12847 h 16222"/>
                    <a:gd name="connsiteX1" fmla="*/ 12985 w 23558"/>
                    <a:gd name="connsiteY1" fmla="*/ 15224 h 16222"/>
                    <a:gd name="connsiteX2" fmla="*/ 23550 w 23558"/>
                    <a:gd name="connsiteY2" fmla="*/ 4329 h 16222"/>
                    <a:gd name="connsiteX3" fmla="*/ 10594 w 23558"/>
                    <a:gd name="connsiteY3" fmla="*/ 1358 h 16222"/>
                    <a:gd name="connsiteX4" fmla="*/ 229 w 23558"/>
                    <a:gd name="connsiteY4" fmla="*/ 12847 h 16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558" h="16222">
                      <a:moveTo>
                        <a:pt x="229" y="12847"/>
                      </a:moveTo>
                      <a:cubicBezTo>
                        <a:pt x="1624" y="17403"/>
                        <a:pt x="8002" y="16413"/>
                        <a:pt x="12985" y="15224"/>
                      </a:cubicBezTo>
                      <a:cubicBezTo>
                        <a:pt x="20361" y="11659"/>
                        <a:pt x="23749" y="7895"/>
                        <a:pt x="23550" y="4329"/>
                      </a:cubicBezTo>
                      <a:cubicBezTo>
                        <a:pt x="23151" y="-425"/>
                        <a:pt x="17371" y="-1019"/>
                        <a:pt x="10594" y="1358"/>
                      </a:cubicBezTo>
                      <a:cubicBezTo>
                        <a:pt x="4016" y="3735"/>
                        <a:pt x="-1167" y="8291"/>
                        <a:pt x="229" y="1284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66" name="Freeform 3475">
                  <a:extLst>
                    <a:ext uri="{FF2B5EF4-FFF2-40B4-BE49-F238E27FC236}">
                      <a16:creationId xmlns:a16="http://schemas.microsoft.com/office/drawing/2014/main" id="{D050B2AC-43C3-855A-B470-DAE84F29B398}"/>
                    </a:ext>
                  </a:extLst>
                </p:cNvPr>
                <p:cNvSpPr/>
                <p:nvPr/>
              </p:nvSpPr>
              <p:spPr>
                <a:xfrm>
                  <a:off x="647595" y="4980193"/>
                  <a:ext cx="24601" cy="14966"/>
                </a:xfrm>
                <a:custGeom>
                  <a:avLst/>
                  <a:gdLst>
                    <a:gd name="connsiteX0" fmla="*/ 391 w 24601"/>
                    <a:gd name="connsiteY0" fmla="*/ 11640 h 14966"/>
                    <a:gd name="connsiteX1" fmla="*/ 14742 w 24601"/>
                    <a:gd name="connsiteY1" fmla="*/ 13225 h 14966"/>
                    <a:gd name="connsiteX2" fmla="*/ 24310 w 24601"/>
                    <a:gd name="connsiteY2" fmla="*/ 4113 h 14966"/>
                    <a:gd name="connsiteX3" fmla="*/ 6769 w 24601"/>
                    <a:gd name="connsiteY3" fmla="*/ 2132 h 14966"/>
                    <a:gd name="connsiteX4" fmla="*/ 391 w 24601"/>
                    <a:gd name="connsiteY4" fmla="*/ 11640 h 14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601" h="14966">
                      <a:moveTo>
                        <a:pt x="391" y="11640"/>
                      </a:moveTo>
                      <a:cubicBezTo>
                        <a:pt x="2583" y="16196"/>
                        <a:pt x="8563" y="15404"/>
                        <a:pt x="14742" y="13225"/>
                      </a:cubicBezTo>
                      <a:cubicBezTo>
                        <a:pt x="20722" y="10650"/>
                        <a:pt x="25904" y="7678"/>
                        <a:pt x="24310" y="4113"/>
                      </a:cubicBezTo>
                      <a:cubicBezTo>
                        <a:pt x="22117" y="-641"/>
                        <a:pt x="14942" y="-1236"/>
                        <a:pt x="6769" y="2132"/>
                      </a:cubicBezTo>
                      <a:cubicBezTo>
                        <a:pt x="1387" y="4311"/>
                        <a:pt x="-1005" y="8074"/>
                        <a:pt x="391" y="116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67" name="Freeform 3476">
                  <a:extLst>
                    <a:ext uri="{FF2B5EF4-FFF2-40B4-BE49-F238E27FC236}">
                      <a16:creationId xmlns:a16="http://schemas.microsoft.com/office/drawing/2014/main" id="{FBE9E7CD-686E-5DE5-0542-AF5819ABA808}"/>
                    </a:ext>
                  </a:extLst>
                </p:cNvPr>
                <p:cNvSpPr/>
                <p:nvPr/>
              </p:nvSpPr>
              <p:spPr>
                <a:xfrm>
                  <a:off x="1086632" y="4892827"/>
                  <a:ext cx="23392" cy="13865"/>
                </a:xfrm>
                <a:custGeom>
                  <a:avLst/>
                  <a:gdLst>
                    <a:gd name="connsiteX0" fmla="*/ 12430 w 23392"/>
                    <a:gd name="connsiteY0" fmla="*/ 952 h 13865"/>
                    <a:gd name="connsiteX1" fmla="*/ 72 w 23392"/>
                    <a:gd name="connsiteY1" fmla="*/ 10658 h 13865"/>
                    <a:gd name="connsiteX2" fmla="*/ 14224 w 23392"/>
                    <a:gd name="connsiteY2" fmla="*/ 11847 h 13865"/>
                    <a:gd name="connsiteX3" fmla="*/ 23393 w 23392"/>
                    <a:gd name="connsiteY3" fmla="*/ 2735 h 13865"/>
                    <a:gd name="connsiteX4" fmla="*/ 12430 w 23392"/>
                    <a:gd name="connsiteY4" fmla="*/ 952 h 138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392" h="13865">
                      <a:moveTo>
                        <a:pt x="12430" y="952"/>
                      </a:moveTo>
                      <a:cubicBezTo>
                        <a:pt x="5254" y="3131"/>
                        <a:pt x="-726" y="6498"/>
                        <a:pt x="72" y="10658"/>
                      </a:cubicBezTo>
                      <a:cubicBezTo>
                        <a:pt x="869" y="14818"/>
                        <a:pt x="7048" y="14620"/>
                        <a:pt x="14224" y="11847"/>
                      </a:cubicBezTo>
                      <a:cubicBezTo>
                        <a:pt x="20204" y="9668"/>
                        <a:pt x="22994" y="6300"/>
                        <a:pt x="23393" y="2735"/>
                      </a:cubicBezTo>
                      <a:cubicBezTo>
                        <a:pt x="22396" y="-38"/>
                        <a:pt x="18410" y="-831"/>
                        <a:pt x="12430" y="9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68" name="Freeform 3477">
                  <a:extLst>
                    <a:ext uri="{FF2B5EF4-FFF2-40B4-BE49-F238E27FC236}">
                      <a16:creationId xmlns:a16="http://schemas.microsoft.com/office/drawing/2014/main" id="{DD96D5F5-2734-7A11-B75A-25A347E95CA3}"/>
                    </a:ext>
                  </a:extLst>
                </p:cNvPr>
                <p:cNvSpPr/>
                <p:nvPr/>
              </p:nvSpPr>
              <p:spPr>
                <a:xfrm>
                  <a:off x="533124" y="4608031"/>
                  <a:ext cx="56858" cy="25019"/>
                </a:xfrm>
                <a:custGeom>
                  <a:avLst/>
                  <a:gdLst>
                    <a:gd name="connsiteX0" fmla="*/ 25365 w 56858"/>
                    <a:gd name="connsiteY0" fmla="*/ 5255 h 25019"/>
                    <a:gd name="connsiteX1" fmla="*/ 10814 w 56858"/>
                    <a:gd name="connsiteY1" fmla="*/ 303 h 25019"/>
                    <a:gd name="connsiteX2" fmla="*/ 50 w 56858"/>
                    <a:gd name="connsiteY2" fmla="*/ 7830 h 25019"/>
                    <a:gd name="connsiteX3" fmla="*/ 13605 w 56858"/>
                    <a:gd name="connsiteY3" fmla="*/ 13971 h 25019"/>
                    <a:gd name="connsiteX4" fmla="*/ 13007 w 56858"/>
                    <a:gd name="connsiteY4" fmla="*/ 18923 h 25019"/>
                    <a:gd name="connsiteX5" fmla="*/ 23770 w 56858"/>
                    <a:gd name="connsiteY5" fmla="*/ 22885 h 25019"/>
                    <a:gd name="connsiteX6" fmla="*/ 32541 w 56858"/>
                    <a:gd name="connsiteY6" fmla="*/ 20310 h 25019"/>
                    <a:gd name="connsiteX7" fmla="*/ 46095 w 56858"/>
                    <a:gd name="connsiteY7" fmla="*/ 24469 h 25019"/>
                    <a:gd name="connsiteX8" fmla="*/ 56858 w 56858"/>
                    <a:gd name="connsiteY8" fmla="*/ 16348 h 25019"/>
                    <a:gd name="connsiteX9" fmla="*/ 46294 w 56858"/>
                    <a:gd name="connsiteY9" fmla="*/ 11594 h 25019"/>
                    <a:gd name="connsiteX10" fmla="*/ 37723 w 56858"/>
                    <a:gd name="connsiteY10" fmla="*/ 13575 h 25019"/>
                    <a:gd name="connsiteX11" fmla="*/ 37524 w 56858"/>
                    <a:gd name="connsiteY11" fmla="*/ 11990 h 25019"/>
                    <a:gd name="connsiteX12" fmla="*/ 27159 w 56858"/>
                    <a:gd name="connsiteY12" fmla="*/ 8028 h 25019"/>
                    <a:gd name="connsiteX13" fmla="*/ 25564 w 56858"/>
                    <a:gd name="connsiteY13" fmla="*/ 8226 h 25019"/>
                    <a:gd name="connsiteX14" fmla="*/ 25365 w 56858"/>
                    <a:gd name="connsiteY14" fmla="*/ 5255 h 250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6858" h="25019">
                      <a:moveTo>
                        <a:pt x="25365" y="5255"/>
                      </a:moveTo>
                      <a:cubicBezTo>
                        <a:pt x="23970" y="699"/>
                        <a:pt x="18388" y="-688"/>
                        <a:pt x="10814" y="303"/>
                      </a:cubicBezTo>
                      <a:cubicBezTo>
                        <a:pt x="4236" y="1293"/>
                        <a:pt x="-547" y="4066"/>
                        <a:pt x="50" y="7830"/>
                      </a:cubicBezTo>
                      <a:cubicBezTo>
                        <a:pt x="848" y="12782"/>
                        <a:pt x="6628" y="13971"/>
                        <a:pt x="13605" y="13971"/>
                      </a:cubicBezTo>
                      <a:cubicBezTo>
                        <a:pt x="12807" y="15357"/>
                        <a:pt x="12608" y="17140"/>
                        <a:pt x="13007" y="18923"/>
                      </a:cubicBezTo>
                      <a:cubicBezTo>
                        <a:pt x="13804" y="22489"/>
                        <a:pt x="18189" y="23479"/>
                        <a:pt x="23770" y="22885"/>
                      </a:cubicBezTo>
                      <a:cubicBezTo>
                        <a:pt x="26760" y="22291"/>
                        <a:pt x="29949" y="21498"/>
                        <a:pt x="32541" y="20310"/>
                      </a:cubicBezTo>
                      <a:cubicBezTo>
                        <a:pt x="33139" y="24073"/>
                        <a:pt x="38520" y="26054"/>
                        <a:pt x="46095" y="24469"/>
                      </a:cubicBezTo>
                      <a:cubicBezTo>
                        <a:pt x="52274" y="23281"/>
                        <a:pt x="55862" y="20310"/>
                        <a:pt x="56858" y="16348"/>
                      </a:cubicBezTo>
                      <a:cubicBezTo>
                        <a:pt x="56261" y="12782"/>
                        <a:pt x="52274" y="11198"/>
                        <a:pt x="46294" y="11594"/>
                      </a:cubicBezTo>
                      <a:cubicBezTo>
                        <a:pt x="43105" y="11792"/>
                        <a:pt x="40115" y="12584"/>
                        <a:pt x="37723" y="13575"/>
                      </a:cubicBezTo>
                      <a:cubicBezTo>
                        <a:pt x="37723" y="12980"/>
                        <a:pt x="37524" y="12584"/>
                        <a:pt x="37524" y="11990"/>
                      </a:cubicBezTo>
                      <a:cubicBezTo>
                        <a:pt x="36727" y="8622"/>
                        <a:pt x="31943" y="7632"/>
                        <a:pt x="27159" y="8028"/>
                      </a:cubicBezTo>
                      <a:cubicBezTo>
                        <a:pt x="26561" y="8028"/>
                        <a:pt x="25963" y="8226"/>
                        <a:pt x="25564" y="8226"/>
                      </a:cubicBezTo>
                      <a:cubicBezTo>
                        <a:pt x="25764" y="7434"/>
                        <a:pt x="25764" y="6443"/>
                        <a:pt x="25365" y="52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69" name="Freeform 3478">
                  <a:extLst>
                    <a:ext uri="{FF2B5EF4-FFF2-40B4-BE49-F238E27FC236}">
                      <a16:creationId xmlns:a16="http://schemas.microsoft.com/office/drawing/2014/main" id="{75AADBE9-2F7E-CC85-B596-477755B9D044}"/>
                    </a:ext>
                  </a:extLst>
                </p:cNvPr>
                <p:cNvSpPr/>
                <p:nvPr/>
              </p:nvSpPr>
              <p:spPr>
                <a:xfrm>
                  <a:off x="884731" y="5494777"/>
                  <a:ext cx="22350" cy="16678"/>
                </a:xfrm>
                <a:custGeom>
                  <a:avLst/>
                  <a:gdLst>
                    <a:gd name="connsiteX0" fmla="*/ 453 w 22350"/>
                    <a:gd name="connsiteY0" fmla="*/ 15057 h 16678"/>
                    <a:gd name="connsiteX1" fmla="*/ 16001 w 22350"/>
                    <a:gd name="connsiteY1" fmla="*/ 12481 h 16678"/>
                    <a:gd name="connsiteX2" fmla="*/ 20984 w 22350"/>
                    <a:gd name="connsiteY2" fmla="*/ 2181 h 16678"/>
                    <a:gd name="connsiteX3" fmla="*/ 6034 w 22350"/>
                    <a:gd name="connsiteY3" fmla="*/ 3766 h 16678"/>
                    <a:gd name="connsiteX4" fmla="*/ 453 w 22350"/>
                    <a:gd name="connsiteY4" fmla="*/ 15057 h 166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350" h="16678">
                      <a:moveTo>
                        <a:pt x="453" y="15057"/>
                      </a:moveTo>
                      <a:cubicBezTo>
                        <a:pt x="4041" y="18424"/>
                        <a:pt x="10420" y="16047"/>
                        <a:pt x="16001" y="12481"/>
                      </a:cubicBezTo>
                      <a:cubicBezTo>
                        <a:pt x="20984" y="9510"/>
                        <a:pt x="24372" y="4954"/>
                        <a:pt x="20984" y="2181"/>
                      </a:cubicBezTo>
                      <a:cubicBezTo>
                        <a:pt x="17595" y="-394"/>
                        <a:pt x="12612" y="-1583"/>
                        <a:pt x="6034" y="3766"/>
                      </a:cubicBezTo>
                      <a:cubicBezTo>
                        <a:pt x="1649" y="7331"/>
                        <a:pt x="-1141" y="11293"/>
                        <a:pt x="453" y="150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70" name="Freeform 3479">
                  <a:extLst>
                    <a:ext uri="{FF2B5EF4-FFF2-40B4-BE49-F238E27FC236}">
                      <a16:creationId xmlns:a16="http://schemas.microsoft.com/office/drawing/2014/main" id="{7F37AAEA-37A8-F88D-848D-5D0320E347EF}"/>
                    </a:ext>
                  </a:extLst>
                </p:cNvPr>
                <p:cNvSpPr/>
                <p:nvPr/>
              </p:nvSpPr>
              <p:spPr>
                <a:xfrm>
                  <a:off x="1473197" y="6181848"/>
                  <a:ext cx="2790" cy="297"/>
                </a:xfrm>
                <a:custGeom>
                  <a:avLst/>
                  <a:gdLst>
                    <a:gd name="connsiteX0" fmla="*/ 0 w 2790"/>
                    <a:gd name="connsiteY0" fmla="*/ 297 h 297"/>
                    <a:gd name="connsiteX1" fmla="*/ 2791 w 2790"/>
                    <a:gd name="connsiteY1" fmla="*/ 297 h 297"/>
                    <a:gd name="connsiteX2" fmla="*/ 0 w 2790"/>
                    <a:gd name="connsiteY2" fmla="*/ 297 h 2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790" h="297">
                      <a:moveTo>
                        <a:pt x="0" y="297"/>
                      </a:moveTo>
                      <a:lnTo>
                        <a:pt x="2791" y="297"/>
                      </a:lnTo>
                      <a:cubicBezTo>
                        <a:pt x="1993" y="-99"/>
                        <a:pt x="997" y="-99"/>
                        <a:pt x="0" y="2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71" name="Freeform 3480">
                  <a:extLst>
                    <a:ext uri="{FF2B5EF4-FFF2-40B4-BE49-F238E27FC236}">
                      <a16:creationId xmlns:a16="http://schemas.microsoft.com/office/drawing/2014/main" id="{DD147535-9D6E-927D-80F6-7E2759E0393B}"/>
                    </a:ext>
                  </a:extLst>
                </p:cNvPr>
                <p:cNvSpPr/>
                <p:nvPr/>
              </p:nvSpPr>
              <p:spPr>
                <a:xfrm>
                  <a:off x="819370" y="5419986"/>
                  <a:ext cx="20286" cy="16408"/>
                </a:xfrm>
                <a:custGeom>
                  <a:avLst/>
                  <a:gdLst>
                    <a:gd name="connsiteX0" fmla="*/ 13392 w 20286"/>
                    <a:gd name="connsiteY0" fmla="*/ 14178 h 16408"/>
                    <a:gd name="connsiteX1" fmla="*/ 19970 w 20286"/>
                    <a:gd name="connsiteY1" fmla="*/ 3481 h 16408"/>
                    <a:gd name="connsiteX2" fmla="*/ 9007 w 20286"/>
                    <a:gd name="connsiteY2" fmla="*/ 1896 h 16408"/>
                    <a:gd name="connsiteX3" fmla="*/ 834 w 20286"/>
                    <a:gd name="connsiteY3" fmla="*/ 14178 h 16408"/>
                    <a:gd name="connsiteX4" fmla="*/ 13392 w 20286"/>
                    <a:gd name="connsiteY4" fmla="*/ 14178 h 164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286" h="16408">
                      <a:moveTo>
                        <a:pt x="13392" y="14178"/>
                      </a:moveTo>
                      <a:cubicBezTo>
                        <a:pt x="18973" y="10810"/>
                        <a:pt x="21166" y="7046"/>
                        <a:pt x="19970" y="3481"/>
                      </a:cubicBezTo>
                      <a:cubicBezTo>
                        <a:pt x="18774" y="-283"/>
                        <a:pt x="14588" y="-1273"/>
                        <a:pt x="9007" y="1896"/>
                      </a:cubicBezTo>
                      <a:cubicBezTo>
                        <a:pt x="2628" y="5264"/>
                        <a:pt x="-1956" y="10018"/>
                        <a:pt x="834" y="14178"/>
                      </a:cubicBezTo>
                      <a:cubicBezTo>
                        <a:pt x="2828" y="17347"/>
                        <a:pt x="7612" y="16951"/>
                        <a:pt x="13392" y="141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72" name="Freeform 3481">
                  <a:extLst>
                    <a:ext uri="{FF2B5EF4-FFF2-40B4-BE49-F238E27FC236}">
                      <a16:creationId xmlns:a16="http://schemas.microsoft.com/office/drawing/2014/main" id="{EEAE0C73-2A67-8D66-B7DC-68C1EF278811}"/>
                    </a:ext>
                  </a:extLst>
                </p:cNvPr>
                <p:cNvSpPr/>
                <p:nvPr/>
              </p:nvSpPr>
              <p:spPr>
                <a:xfrm>
                  <a:off x="390656" y="5391678"/>
                  <a:ext cx="15100" cy="29610"/>
                </a:xfrm>
                <a:custGeom>
                  <a:avLst/>
                  <a:gdLst>
                    <a:gd name="connsiteX0" fmla="*/ 13554 w 15100"/>
                    <a:gd name="connsiteY0" fmla="*/ 23074 h 29610"/>
                    <a:gd name="connsiteX1" fmla="*/ 11960 w 15100"/>
                    <a:gd name="connsiteY1" fmla="*/ 9604 h 29610"/>
                    <a:gd name="connsiteX2" fmla="*/ 10564 w 15100"/>
                    <a:gd name="connsiteY2" fmla="*/ 3859 h 29610"/>
                    <a:gd name="connsiteX3" fmla="*/ 0 w 15100"/>
                    <a:gd name="connsiteY3" fmla="*/ 1086 h 29610"/>
                    <a:gd name="connsiteX4" fmla="*/ 0 w 15100"/>
                    <a:gd name="connsiteY4" fmla="*/ 1086 h 29610"/>
                    <a:gd name="connsiteX5" fmla="*/ 1993 w 15100"/>
                    <a:gd name="connsiteY5" fmla="*/ 8217 h 29610"/>
                    <a:gd name="connsiteX6" fmla="*/ 3389 w 15100"/>
                    <a:gd name="connsiteY6" fmla="*/ 12971 h 29610"/>
                    <a:gd name="connsiteX7" fmla="*/ 4784 w 15100"/>
                    <a:gd name="connsiteY7" fmla="*/ 17725 h 29610"/>
                    <a:gd name="connsiteX8" fmla="*/ 7973 w 15100"/>
                    <a:gd name="connsiteY8" fmla="*/ 28620 h 29610"/>
                    <a:gd name="connsiteX9" fmla="*/ 8372 w 15100"/>
                    <a:gd name="connsiteY9" fmla="*/ 29611 h 29610"/>
                    <a:gd name="connsiteX10" fmla="*/ 13554 w 15100"/>
                    <a:gd name="connsiteY10" fmla="*/ 23074 h 29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5100" h="29610">
                      <a:moveTo>
                        <a:pt x="13554" y="23074"/>
                      </a:moveTo>
                      <a:cubicBezTo>
                        <a:pt x="16544" y="14952"/>
                        <a:pt x="14750" y="11585"/>
                        <a:pt x="11960" y="9604"/>
                      </a:cubicBezTo>
                      <a:cubicBezTo>
                        <a:pt x="12159" y="7821"/>
                        <a:pt x="11561" y="5840"/>
                        <a:pt x="10564" y="3859"/>
                      </a:cubicBezTo>
                      <a:cubicBezTo>
                        <a:pt x="8372" y="95"/>
                        <a:pt x="3987" y="-1093"/>
                        <a:pt x="0" y="1086"/>
                      </a:cubicBezTo>
                      <a:cubicBezTo>
                        <a:pt x="0" y="1086"/>
                        <a:pt x="0" y="1086"/>
                        <a:pt x="0" y="1086"/>
                      </a:cubicBezTo>
                      <a:cubicBezTo>
                        <a:pt x="598" y="3463"/>
                        <a:pt x="1395" y="5840"/>
                        <a:pt x="1993" y="8217"/>
                      </a:cubicBezTo>
                      <a:cubicBezTo>
                        <a:pt x="2392" y="9802"/>
                        <a:pt x="2791" y="11386"/>
                        <a:pt x="3389" y="12971"/>
                      </a:cubicBezTo>
                      <a:cubicBezTo>
                        <a:pt x="3787" y="14556"/>
                        <a:pt x="4385" y="16141"/>
                        <a:pt x="4784" y="17725"/>
                      </a:cubicBezTo>
                      <a:cubicBezTo>
                        <a:pt x="5780" y="21291"/>
                        <a:pt x="6976" y="25055"/>
                        <a:pt x="7973" y="28620"/>
                      </a:cubicBezTo>
                      <a:cubicBezTo>
                        <a:pt x="8172" y="29016"/>
                        <a:pt x="8172" y="29413"/>
                        <a:pt x="8372" y="29611"/>
                      </a:cubicBezTo>
                      <a:cubicBezTo>
                        <a:pt x="11760" y="27630"/>
                        <a:pt x="13156" y="25253"/>
                        <a:pt x="13554" y="2307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73" name="Freeform 3482">
                  <a:extLst>
                    <a:ext uri="{FF2B5EF4-FFF2-40B4-BE49-F238E27FC236}">
                      <a16:creationId xmlns:a16="http://schemas.microsoft.com/office/drawing/2014/main" id="{8D8DC2FB-4E13-5D6D-19C0-FC7A53CBD51A}"/>
                    </a:ext>
                  </a:extLst>
                </p:cNvPr>
                <p:cNvSpPr/>
                <p:nvPr/>
              </p:nvSpPr>
              <p:spPr>
                <a:xfrm>
                  <a:off x="817372" y="5518709"/>
                  <a:ext cx="23048" cy="16373"/>
                </a:xfrm>
                <a:custGeom>
                  <a:avLst/>
                  <a:gdLst>
                    <a:gd name="connsiteX0" fmla="*/ 16585 w 23048"/>
                    <a:gd name="connsiteY0" fmla="*/ 14499 h 16373"/>
                    <a:gd name="connsiteX1" fmla="*/ 22964 w 23048"/>
                    <a:gd name="connsiteY1" fmla="*/ 5387 h 16373"/>
                    <a:gd name="connsiteX2" fmla="*/ 8014 w 23048"/>
                    <a:gd name="connsiteY2" fmla="*/ 1623 h 16373"/>
                    <a:gd name="connsiteX3" fmla="*/ 440 w 23048"/>
                    <a:gd name="connsiteY3" fmla="*/ 12122 h 16373"/>
                    <a:gd name="connsiteX4" fmla="*/ 16585 w 23048"/>
                    <a:gd name="connsiteY4" fmla="*/ 14499 h 163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048" h="16373">
                      <a:moveTo>
                        <a:pt x="16585" y="14499"/>
                      </a:moveTo>
                      <a:cubicBezTo>
                        <a:pt x="20970" y="11726"/>
                        <a:pt x="23562" y="8358"/>
                        <a:pt x="22964" y="5387"/>
                      </a:cubicBezTo>
                      <a:cubicBezTo>
                        <a:pt x="21568" y="39"/>
                        <a:pt x="16187" y="-1546"/>
                        <a:pt x="8014" y="1623"/>
                      </a:cubicBezTo>
                      <a:cubicBezTo>
                        <a:pt x="1636" y="4000"/>
                        <a:pt x="-1155" y="8755"/>
                        <a:pt x="440" y="12122"/>
                      </a:cubicBezTo>
                      <a:cubicBezTo>
                        <a:pt x="2433" y="17074"/>
                        <a:pt x="8811" y="17471"/>
                        <a:pt x="16585" y="144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74" name="Freeform 3483">
                  <a:extLst>
                    <a:ext uri="{FF2B5EF4-FFF2-40B4-BE49-F238E27FC236}">
                      <a16:creationId xmlns:a16="http://schemas.microsoft.com/office/drawing/2014/main" id="{5BCD3A80-F5E9-E674-3D7B-F0F615A7A154}"/>
                    </a:ext>
                  </a:extLst>
                </p:cNvPr>
                <p:cNvSpPr/>
                <p:nvPr/>
              </p:nvSpPr>
              <p:spPr>
                <a:xfrm>
                  <a:off x="1035647" y="4767405"/>
                  <a:ext cx="46970" cy="15061"/>
                </a:xfrm>
                <a:custGeom>
                  <a:avLst/>
                  <a:gdLst>
                    <a:gd name="connsiteX0" fmla="*/ 23948 w 46970"/>
                    <a:gd name="connsiteY0" fmla="*/ 8115 h 15061"/>
                    <a:gd name="connsiteX1" fmla="*/ 8002 w 46970"/>
                    <a:gd name="connsiteY1" fmla="*/ 191 h 15061"/>
                    <a:gd name="connsiteX2" fmla="*/ 29 w 46970"/>
                    <a:gd name="connsiteY2" fmla="*/ 6530 h 15061"/>
                    <a:gd name="connsiteX3" fmla="*/ 16374 w 46970"/>
                    <a:gd name="connsiteY3" fmla="*/ 14850 h 15061"/>
                    <a:gd name="connsiteX4" fmla="*/ 22951 w 46970"/>
                    <a:gd name="connsiteY4" fmla="*/ 11879 h 15061"/>
                    <a:gd name="connsiteX5" fmla="*/ 36506 w 46970"/>
                    <a:gd name="connsiteY5" fmla="*/ 13661 h 15061"/>
                    <a:gd name="connsiteX6" fmla="*/ 46671 w 46970"/>
                    <a:gd name="connsiteY6" fmla="*/ 3757 h 15061"/>
                    <a:gd name="connsiteX7" fmla="*/ 31522 w 46970"/>
                    <a:gd name="connsiteY7" fmla="*/ 3163 h 15061"/>
                    <a:gd name="connsiteX8" fmla="*/ 23948 w 46970"/>
                    <a:gd name="connsiteY8" fmla="*/ 8115 h 15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970" h="15061">
                      <a:moveTo>
                        <a:pt x="23948" y="8115"/>
                      </a:moveTo>
                      <a:cubicBezTo>
                        <a:pt x="21955" y="3559"/>
                        <a:pt x="18766" y="-997"/>
                        <a:pt x="8002" y="191"/>
                      </a:cubicBezTo>
                      <a:cubicBezTo>
                        <a:pt x="3417" y="786"/>
                        <a:pt x="-370" y="3757"/>
                        <a:pt x="29" y="6530"/>
                      </a:cubicBezTo>
                      <a:cubicBezTo>
                        <a:pt x="627" y="12275"/>
                        <a:pt x="6806" y="14850"/>
                        <a:pt x="16374" y="14850"/>
                      </a:cubicBezTo>
                      <a:cubicBezTo>
                        <a:pt x="19364" y="14058"/>
                        <a:pt x="21556" y="13067"/>
                        <a:pt x="22951" y="11879"/>
                      </a:cubicBezTo>
                      <a:cubicBezTo>
                        <a:pt x="23948" y="15642"/>
                        <a:pt x="29131" y="15840"/>
                        <a:pt x="36506" y="13661"/>
                      </a:cubicBezTo>
                      <a:cubicBezTo>
                        <a:pt x="43283" y="10888"/>
                        <a:pt x="48266" y="7521"/>
                        <a:pt x="46671" y="3757"/>
                      </a:cubicBezTo>
                      <a:cubicBezTo>
                        <a:pt x="45077" y="-7"/>
                        <a:pt x="38300" y="786"/>
                        <a:pt x="31522" y="3163"/>
                      </a:cubicBezTo>
                      <a:cubicBezTo>
                        <a:pt x="28333" y="4747"/>
                        <a:pt x="25543" y="6332"/>
                        <a:pt x="23948" y="81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75" name="Freeform 3484">
                  <a:extLst>
                    <a:ext uri="{FF2B5EF4-FFF2-40B4-BE49-F238E27FC236}">
                      <a16:creationId xmlns:a16="http://schemas.microsoft.com/office/drawing/2014/main" id="{DDE73402-C3E6-1A0C-264C-A5600D8C3305}"/>
                    </a:ext>
                  </a:extLst>
                </p:cNvPr>
                <p:cNvSpPr/>
                <p:nvPr/>
              </p:nvSpPr>
              <p:spPr>
                <a:xfrm>
                  <a:off x="1559138" y="5143391"/>
                  <a:ext cx="28846" cy="24936"/>
                </a:xfrm>
                <a:custGeom>
                  <a:avLst/>
                  <a:gdLst>
                    <a:gd name="connsiteX0" fmla="*/ 13722 w 28846"/>
                    <a:gd name="connsiteY0" fmla="*/ 20778 h 24936"/>
                    <a:gd name="connsiteX1" fmla="*/ 15716 w 28846"/>
                    <a:gd name="connsiteY1" fmla="*/ 22363 h 24936"/>
                    <a:gd name="connsiteX2" fmla="*/ 27077 w 28846"/>
                    <a:gd name="connsiteY2" fmla="*/ 12062 h 24936"/>
                    <a:gd name="connsiteX3" fmla="*/ 26280 w 28846"/>
                    <a:gd name="connsiteY3" fmla="*/ 177 h 24936"/>
                    <a:gd name="connsiteX4" fmla="*/ 15516 w 28846"/>
                    <a:gd name="connsiteY4" fmla="*/ 9487 h 24936"/>
                    <a:gd name="connsiteX5" fmla="*/ 6547 w 28846"/>
                    <a:gd name="connsiteY5" fmla="*/ 14440 h 24936"/>
                    <a:gd name="connsiteX6" fmla="*/ 567 w 28846"/>
                    <a:gd name="connsiteY6" fmla="*/ 23948 h 24936"/>
                    <a:gd name="connsiteX7" fmla="*/ 13722 w 28846"/>
                    <a:gd name="connsiteY7" fmla="*/ 20778 h 24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8846" h="24936">
                      <a:moveTo>
                        <a:pt x="13722" y="20778"/>
                      </a:moveTo>
                      <a:cubicBezTo>
                        <a:pt x="14121" y="21571"/>
                        <a:pt x="14719" y="22165"/>
                        <a:pt x="15716" y="22363"/>
                      </a:cubicBezTo>
                      <a:cubicBezTo>
                        <a:pt x="19901" y="23155"/>
                        <a:pt x="24087" y="19788"/>
                        <a:pt x="27077" y="12062"/>
                      </a:cubicBezTo>
                      <a:cubicBezTo>
                        <a:pt x="29071" y="6318"/>
                        <a:pt x="30067" y="1168"/>
                        <a:pt x="26280" y="177"/>
                      </a:cubicBezTo>
                      <a:cubicBezTo>
                        <a:pt x="22094" y="-813"/>
                        <a:pt x="18307" y="2356"/>
                        <a:pt x="15516" y="9487"/>
                      </a:cubicBezTo>
                      <a:cubicBezTo>
                        <a:pt x="12925" y="10478"/>
                        <a:pt x="9736" y="12261"/>
                        <a:pt x="6547" y="14440"/>
                      </a:cubicBezTo>
                      <a:cubicBezTo>
                        <a:pt x="1364" y="18005"/>
                        <a:pt x="-1227" y="21967"/>
                        <a:pt x="567" y="23948"/>
                      </a:cubicBezTo>
                      <a:cubicBezTo>
                        <a:pt x="2959" y="26127"/>
                        <a:pt x="7743" y="24542"/>
                        <a:pt x="13722" y="207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76" name="Freeform 3485">
                  <a:extLst>
                    <a:ext uri="{FF2B5EF4-FFF2-40B4-BE49-F238E27FC236}">
                      <a16:creationId xmlns:a16="http://schemas.microsoft.com/office/drawing/2014/main" id="{3A3A4B5B-F65B-2A80-E948-81D1FB19EB8A}"/>
                    </a:ext>
                  </a:extLst>
                </p:cNvPr>
                <p:cNvSpPr/>
                <p:nvPr/>
              </p:nvSpPr>
              <p:spPr>
                <a:xfrm>
                  <a:off x="1419977" y="4934950"/>
                  <a:ext cx="24067" cy="14132"/>
                </a:xfrm>
                <a:custGeom>
                  <a:avLst/>
                  <a:gdLst>
                    <a:gd name="connsiteX0" fmla="*/ 797 w 24067"/>
                    <a:gd name="connsiteY0" fmla="*/ 12709 h 14132"/>
                    <a:gd name="connsiteX1" fmla="*/ 15946 w 24067"/>
                    <a:gd name="connsiteY1" fmla="*/ 10332 h 14132"/>
                    <a:gd name="connsiteX2" fmla="*/ 23919 w 24067"/>
                    <a:gd name="connsiteY2" fmla="*/ 1418 h 14132"/>
                    <a:gd name="connsiteX3" fmla="*/ 8970 w 24067"/>
                    <a:gd name="connsiteY3" fmla="*/ 2606 h 14132"/>
                    <a:gd name="connsiteX4" fmla="*/ 797 w 24067"/>
                    <a:gd name="connsiteY4" fmla="*/ 12709 h 141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67" h="14132">
                      <a:moveTo>
                        <a:pt x="797" y="12709"/>
                      </a:moveTo>
                      <a:cubicBezTo>
                        <a:pt x="3189" y="15284"/>
                        <a:pt x="9169" y="14293"/>
                        <a:pt x="15946" y="10332"/>
                      </a:cubicBezTo>
                      <a:cubicBezTo>
                        <a:pt x="20730" y="7558"/>
                        <a:pt x="24916" y="4191"/>
                        <a:pt x="23919" y="1418"/>
                      </a:cubicBezTo>
                      <a:cubicBezTo>
                        <a:pt x="20531" y="-365"/>
                        <a:pt x="16145" y="-959"/>
                        <a:pt x="8970" y="2606"/>
                      </a:cubicBezTo>
                      <a:cubicBezTo>
                        <a:pt x="2193" y="5974"/>
                        <a:pt x="-1794" y="10134"/>
                        <a:pt x="797" y="127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77" name="Freeform 3486">
                  <a:extLst>
                    <a:ext uri="{FF2B5EF4-FFF2-40B4-BE49-F238E27FC236}">
                      <a16:creationId xmlns:a16="http://schemas.microsoft.com/office/drawing/2014/main" id="{6658A329-1D66-5770-7722-E8DA5D2AFF24}"/>
                    </a:ext>
                  </a:extLst>
                </p:cNvPr>
                <p:cNvSpPr/>
                <p:nvPr/>
              </p:nvSpPr>
              <p:spPr>
                <a:xfrm>
                  <a:off x="1220211" y="4299396"/>
                  <a:ext cx="24159" cy="9835"/>
                </a:xfrm>
                <a:custGeom>
                  <a:avLst/>
                  <a:gdLst>
                    <a:gd name="connsiteX0" fmla="*/ 12599 w 24159"/>
                    <a:gd name="connsiteY0" fmla="*/ 316 h 9835"/>
                    <a:gd name="connsiteX1" fmla="*/ 41 w 24159"/>
                    <a:gd name="connsiteY1" fmla="*/ 6853 h 9835"/>
                    <a:gd name="connsiteX2" fmla="*/ 11802 w 24159"/>
                    <a:gd name="connsiteY2" fmla="*/ 9626 h 9835"/>
                    <a:gd name="connsiteX3" fmla="*/ 24160 w 24159"/>
                    <a:gd name="connsiteY3" fmla="*/ 3287 h 9835"/>
                    <a:gd name="connsiteX4" fmla="*/ 12599 w 24159"/>
                    <a:gd name="connsiteY4" fmla="*/ 316 h 9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159" h="9835">
                      <a:moveTo>
                        <a:pt x="12599" y="316"/>
                      </a:moveTo>
                      <a:cubicBezTo>
                        <a:pt x="5423" y="1306"/>
                        <a:pt x="-557" y="3287"/>
                        <a:pt x="41" y="6853"/>
                      </a:cubicBezTo>
                      <a:cubicBezTo>
                        <a:pt x="639" y="9626"/>
                        <a:pt x="5622" y="10220"/>
                        <a:pt x="11802" y="9626"/>
                      </a:cubicBezTo>
                      <a:cubicBezTo>
                        <a:pt x="19575" y="8636"/>
                        <a:pt x="23960" y="6457"/>
                        <a:pt x="24160" y="3287"/>
                      </a:cubicBezTo>
                      <a:cubicBezTo>
                        <a:pt x="23362" y="118"/>
                        <a:pt x="18778" y="-476"/>
                        <a:pt x="12599" y="3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78" name="Freeform 3487">
                  <a:extLst>
                    <a:ext uri="{FF2B5EF4-FFF2-40B4-BE49-F238E27FC236}">
                      <a16:creationId xmlns:a16="http://schemas.microsoft.com/office/drawing/2014/main" id="{566677E2-F9FF-2980-7617-145FDBCBD7B9}"/>
                    </a:ext>
                  </a:extLst>
                </p:cNvPr>
                <p:cNvSpPr/>
                <p:nvPr/>
              </p:nvSpPr>
              <p:spPr>
                <a:xfrm>
                  <a:off x="1619472" y="5638289"/>
                  <a:ext cx="18755" cy="17572"/>
                </a:xfrm>
                <a:custGeom>
                  <a:avLst/>
                  <a:gdLst>
                    <a:gd name="connsiteX0" fmla="*/ 17372 w 18755"/>
                    <a:gd name="connsiteY0" fmla="*/ 500 h 17572"/>
                    <a:gd name="connsiteX1" fmla="*/ 3818 w 18755"/>
                    <a:gd name="connsiteY1" fmla="*/ 7037 h 17572"/>
                    <a:gd name="connsiteX2" fmla="*/ 1825 w 18755"/>
                    <a:gd name="connsiteY2" fmla="*/ 17338 h 17572"/>
                    <a:gd name="connsiteX3" fmla="*/ 13984 w 18755"/>
                    <a:gd name="connsiteY3" fmla="*/ 11395 h 17572"/>
                    <a:gd name="connsiteX4" fmla="*/ 17372 w 18755"/>
                    <a:gd name="connsiteY4" fmla="*/ 500 h 17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755" h="17572">
                      <a:moveTo>
                        <a:pt x="17372" y="500"/>
                      </a:moveTo>
                      <a:cubicBezTo>
                        <a:pt x="13785" y="-1084"/>
                        <a:pt x="9001" y="1095"/>
                        <a:pt x="3818" y="7037"/>
                      </a:cubicBezTo>
                      <a:cubicBezTo>
                        <a:pt x="-168" y="11791"/>
                        <a:pt x="-1364" y="16348"/>
                        <a:pt x="1825" y="17338"/>
                      </a:cubicBezTo>
                      <a:cubicBezTo>
                        <a:pt x="4815" y="18328"/>
                        <a:pt x="9599" y="16149"/>
                        <a:pt x="13984" y="11395"/>
                      </a:cubicBezTo>
                      <a:cubicBezTo>
                        <a:pt x="18170" y="6839"/>
                        <a:pt x="20362" y="2878"/>
                        <a:pt x="17372" y="5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79" name="Freeform 3488">
                  <a:extLst>
                    <a:ext uri="{FF2B5EF4-FFF2-40B4-BE49-F238E27FC236}">
                      <a16:creationId xmlns:a16="http://schemas.microsoft.com/office/drawing/2014/main" id="{558F90D5-476C-58E6-6C1E-B5A254A845BF}"/>
                    </a:ext>
                  </a:extLst>
                </p:cNvPr>
                <p:cNvSpPr/>
                <p:nvPr/>
              </p:nvSpPr>
              <p:spPr>
                <a:xfrm>
                  <a:off x="1101831" y="4804578"/>
                  <a:ext cx="23964" cy="13543"/>
                </a:xfrm>
                <a:custGeom>
                  <a:avLst/>
                  <a:gdLst>
                    <a:gd name="connsiteX0" fmla="*/ 11583 w 23964"/>
                    <a:gd name="connsiteY0" fmla="*/ 1250 h 13543"/>
                    <a:gd name="connsiteX1" fmla="*/ 221 w 23964"/>
                    <a:gd name="connsiteY1" fmla="*/ 10956 h 13543"/>
                    <a:gd name="connsiteX2" fmla="*/ 12380 w 23964"/>
                    <a:gd name="connsiteY2" fmla="*/ 12343 h 13543"/>
                    <a:gd name="connsiteX3" fmla="*/ 23941 w 23964"/>
                    <a:gd name="connsiteY3" fmla="*/ 2636 h 13543"/>
                    <a:gd name="connsiteX4" fmla="*/ 11583 w 23964"/>
                    <a:gd name="connsiteY4" fmla="*/ 1250 h 13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964" h="13543">
                      <a:moveTo>
                        <a:pt x="11583" y="1250"/>
                      </a:moveTo>
                      <a:cubicBezTo>
                        <a:pt x="4208" y="3429"/>
                        <a:pt x="-1174" y="6994"/>
                        <a:pt x="221" y="10956"/>
                      </a:cubicBezTo>
                      <a:cubicBezTo>
                        <a:pt x="1218" y="14125"/>
                        <a:pt x="6400" y="14125"/>
                        <a:pt x="12380" y="12343"/>
                      </a:cubicBezTo>
                      <a:cubicBezTo>
                        <a:pt x="19755" y="9966"/>
                        <a:pt x="24339" y="6598"/>
                        <a:pt x="23941" y="2636"/>
                      </a:cubicBezTo>
                      <a:cubicBezTo>
                        <a:pt x="22346" y="-929"/>
                        <a:pt x="17164" y="-335"/>
                        <a:pt x="11583" y="12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80" name="Freeform 3489">
                  <a:extLst>
                    <a:ext uri="{FF2B5EF4-FFF2-40B4-BE49-F238E27FC236}">
                      <a16:creationId xmlns:a16="http://schemas.microsoft.com/office/drawing/2014/main" id="{EAC22861-E540-01A0-9384-70898ED42866}"/>
                    </a:ext>
                  </a:extLst>
                </p:cNvPr>
                <p:cNvSpPr/>
                <p:nvPr/>
              </p:nvSpPr>
              <p:spPr>
                <a:xfrm>
                  <a:off x="615209" y="5262742"/>
                  <a:ext cx="20791" cy="15973"/>
                </a:xfrm>
                <a:custGeom>
                  <a:avLst/>
                  <a:gdLst>
                    <a:gd name="connsiteX0" fmla="*/ 20618 w 20791"/>
                    <a:gd name="connsiteY0" fmla="*/ 3840 h 15973"/>
                    <a:gd name="connsiteX1" fmla="*/ 9057 w 20791"/>
                    <a:gd name="connsiteY1" fmla="*/ 868 h 15973"/>
                    <a:gd name="connsiteX2" fmla="*/ 486 w 20791"/>
                    <a:gd name="connsiteY2" fmla="*/ 12753 h 15973"/>
                    <a:gd name="connsiteX3" fmla="*/ 12645 w 20791"/>
                    <a:gd name="connsiteY3" fmla="*/ 13942 h 15973"/>
                    <a:gd name="connsiteX4" fmla="*/ 20618 w 20791"/>
                    <a:gd name="connsiteY4" fmla="*/ 3840 h 159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91" h="15973">
                      <a:moveTo>
                        <a:pt x="20618" y="3840"/>
                      </a:moveTo>
                      <a:cubicBezTo>
                        <a:pt x="18824" y="472"/>
                        <a:pt x="14838" y="-1113"/>
                        <a:pt x="9057" y="868"/>
                      </a:cubicBezTo>
                      <a:cubicBezTo>
                        <a:pt x="1084" y="3641"/>
                        <a:pt x="-1108" y="8396"/>
                        <a:pt x="486" y="12753"/>
                      </a:cubicBezTo>
                      <a:cubicBezTo>
                        <a:pt x="1882" y="16715"/>
                        <a:pt x="6466" y="16913"/>
                        <a:pt x="12645" y="13942"/>
                      </a:cubicBezTo>
                      <a:cubicBezTo>
                        <a:pt x="18226" y="11169"/>
                        <a:pt x="21615" y="7999"/>
                        <a:pt x="20618" y="38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81" name="Freeform 3490">
                  <a:extLst>
                    <a:ext uri="{FF2B5EF4-FFF2-40B4-BE49-F238E27FC236}">
                      <a16:creationId xmlns:a16="http://schemas.microsoft.com/office/drawing/2014/main" id="{DA7A297D-0EA5-A372-E540-90AF271DC585}"/>
                    </a:ext>
                  </a:extLst>
                </p:cNvPr>
                <p:cNvSpPr/>
                <p:nvPr/>
              </p:nvSpPr>
              <p:spPr>
                <a:xfrm>
                  <a:off x="1597320" y="5272167"/>
                  <a:ext cx="21657" cy="16362"/>
                </a:xfrm>
                <a:custGeom>
                  <a:avLst/>
                  <a:gdLst>
                    <a:gd name="connsiteX0" fmla="*/ 6834 w 21657"/>
                    <a:gd name="connsiteY0" fmla="*/ 5507 h 16362"/>
                    <a:gd name="connsiteX1" fmla="*/ 855 w 21657"/>
                    <a:gd name="connsiteY1" fmla="*/ 15411 h 16362"/>
                    <a:gd name="connsiteX2" fmla="*/ 15206 w 21657"/>
                    <a:gd name="connsiteY2" fmla="*/ 10855 h 16362"/>
                    <a:gd name="connsiteX3" fmla="*/ 20787 w 21657"/>
                    <a:gd name="connsiteY3" fmla="*/ 951 h 16362"/>
                    <a:gd name="connsiteX4" fmla="*/ 6834 w 21657"/>
                    <a:gd name="connsiteY4" fmla="*/ 5507 h 163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57" h="16362">
                      <a:moveTo>
                        <a:pt x="6834" y="5507"/>
                      </a:moveTo>
                      <a:cubicBezTo>
                        <a:pt x="2648" y="9073"/>
                        <a:pt x="-1936" y="13431"/>
                        <a:pt x="855" y="15411"/>
                      </a:cubicBezTo>
                      <a:cubicBezTo>
                        <a:pt x="3645" y="17590"/>
                        <a:pt x="8827" y="16006"/>
                        <a:pt x="15206" y="10855"/>
                      </a:cubicBezTo>
                      <a:cubicBezTo>
                        <a:pt x="19791" y="6894"/>
                        <a:pt x="23378" y="3130"/>
                        <a:pt x="20787" y="951"/>
                      </a:cubicBezTo>
                      <a:cubicBezTo>
                        <a:pt x="18196" y="-1228"/>
                        <a:pt x="13013" y="357"/>
                        <a:pt x="6834" y="55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82" name="Freeform 3491">
                  <a:extLst>
                    <a:ext uri="{FF2B5EF4-FFF2-40B4-BE49-F238E27FC236}">
                      <a16:creationId xmlns:a16="http://schemas.microsoft.com/office/drawing/2014/main" id="{0C1604AE-A000-D749-5A37-77EA10FAD74E}"/>
                    </a:ext>
                  </a:extLst>
                </p:cNvPr>
                <p:cNvSpPr/>
                <p:nvPr/>
              </p:nvSpPr>
              <p:spPr>
                <a:xfrm>
                  <a:off x="514418" y="5054998"/>
                  <a:ext cx="25542" cy="15676"/>
                </a:xfrm>
                <a:custGeom>
                  <a:avLst/>
                  <a:gdLst>
                    <a:gd name="connsiteX0" fmla="*/ 7195 w 25542"/>
                    <a:gd name="connsiteY0" fmla="*/ 2996 h 15676"/>
                    <a:gd name="connsiteX1" fmla="*/ 618 w 25542"/>
                    <a:gd name="connsiteY1" fmla="*/ 12901 h 15676"/>
                    <a:gd name="connsiteX2" fmla="*/ 16962 w 25542"/>
                    <a:gd name="connsiteY2" fmla="*/ 13693 h 15676"/>
                    <a:gd name="connsiteX3" fmla="*/ 25135 w 25542"/>
                    <a:gd name="connsiteY3" fmla="*/ 4185 h 15676"/>
                    <a:gd name="connsiteX4" fmla="*/ 7195 w 25542"/>
                    <a:gd name="connsiteY4" fmla="*/ 2996 h 156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542" h="15676">
                      <a:moveTo>
                        <a:pt x="7195" y="2996"/>
                      </a:moveTo>
                      <a:cubicBezTo>
                        <a:pt x="2412" y="5571"/>
                        <a:pt x="-1575" y="9137"/>
                        <a:pt x="618" y="12901"/>
                      </a:cubicBezTo>
                      <a:cubicBezTo>
                        <a:pt x="4206" y="16664"/>
                        <a:pt x="10185" y="16268"/>
                        <a:pt x="16962" y="13693"/>
                      </a:cubicBezTo>
                      <a:cubicBezTo>
                        <a:pt x="22544" y="11514"/>
                        <a:pt x="26929" y="7750"/>
                        <a:pt x="25135" y="4185"/>
                      </a:cubicBezTo>
                      <a:cubicBezTo>
                        <a:pt x="22344" y="-966"/>
                        <a:pt x="15368" y="-1362"/>
                        <a:pt x="7195" y="299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83" name="Freeform 3492">
                  <a:extLst>
                    <a:ext uri="{FF2B5EF4-FFF2-40B4-BE49-F238E27FC236}">
                      <a16:creationId xmlns:a16="http://schemas.microsoft.com/office/drawing/2014/main" id="{33E8032B-1652-AC27-0779-D2AC862F52A8}"/>
                    </a:ext>
                  </a:extLst>
                </p:cNvPr>
                <p:cNvSpPr/>
                <p:nvPr/>
              </p:nvSpPr>
              <p:spPr>
                <a:xfrm>
                  <a:off x="1903062" y="5620439"/>
                  <a:ext cx="18935" cy="19469"/>
                </a:xfrm>
                <a:custGeom>
                  <a:avLst/>
                  <a:gdLst>
                    <a:gd name="connsiteX0" fmla="*/ 13238 w 18935"/>
                    <a:gd name="connsiteY0" fmla="*/ 12804 h 19469"/>
                    <a:gd name="connsiteX1" fmla="*/ 18221 w 18935"/>
                    <a:gd name="connsiteY1" fmla="*/ 720 h 19469"/>
                    <a:gd name="connsiteX2" fmla="*/ 5065 w 18935"/>
                    <a:gd name="connsiteY2" fmla="*/ 6861 h 19469"/>
                    <a:gd name="connsiteX3" fmla="*/ 879 w 18935"/>
                    <a:gd name="connsiteY3" fmla="*/ 18350 h 19469"/>
                    <a:gd name="connsiteX4" fmla="*/ 13238 w 18935"/>
                    <a:gd name="connsiteY4" fmla="*/ 12804 h 194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35" h="19469">
                      <a:moveTo>
                        <a:pt x="13238" y="12804"/>
                      </a:moveTo>
                      <a:cubicBezTo>
                        <a:pt x="17224" y="7851"/>
                        <a:pt x="20413" y="2701"/>
                        <a:pt x="18221" y="720"/>
                      </a:cubicBezTo>
                      <a:cubicBezTo>
                        <a:pt x="15629" y="-1459"/>
                        <a:pt x="10447" y="1513"/>
                        <a:pt x="5065" y="6861"/>
                      </a:cubicBezTo>
                      <a:cubicBezTo>
                        <a:pt x="281" y="11813"/>
                        <a:pt x="-1114" y="16369"/>
                        <a:pt x="879" y="18350"/>
                      </a:cubicBezTo>
                      <a:cubicBezTo>
                        <a:pt x="3271" y="21123"/>
                        <a:pt x="8055" y="18548"/>
                        <a:pt x="13238" y="128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84" name="Freeform 3493">
                  <a:extLst>
                    <a:ext uri="{FF2B5EF4-FFF2-40B4-BE49-F238E27FC236}">
                      <a16:creationId xmlns:a16="http://schemas.microsoft.com/office/drawing/2014/main" id="{674E63DB-9AE9-D3B5-34C9-F4BC5749E246}"/>
                    </a:ext>
                  </a:extLst>
                </p:cNvPr>
                <p:cNvSpPr/>
                <p:nvPr/>
              </p:nvSpPr>
              <p:spPr>
                <a:xfrm>
                  <a:off x="414575" y="5259473"/>
                  <a:ext cx="39079" cy="19723"/>
                </a:xfrm>
                <a:custGeom>
                  <a:avLst/>
                  <a:gdLst>
                    <a:gd name="connsiteX0" fmla="*/ 199 w 39079"/>
                    <a:gd name="connsiteY0" fmla="*/ 16022 h 19723"/>
                    <a:gd name="connsiteX1" fmla="*/ 15348 w 39079"/>
                    <a:gd name="connsiteY1" fmla="*/ 18399 h 19723"/>
                    <a:gd name="connsiteX2" fmla="*/ 17540 w 39079"/>
                    <a:gd name="connsiteY2" fmla="*/ 17408 h 19723"/>
                    <a:gd name="connsiteX3" fmla="*/ 22524 w 39079"/>
                    <a:gd name="connsiteY3" fmla="*/ 15824 h 19723"/>
                    <a:gd name="connsiteX4" fmla="*/ 23720 w 39079"/>
                    <a:gd name="connsiteY4" fmla="*/ 14437 h 19723"/>
                    <a:gd name="connsiteX5" fmla="*/ 34284 w 39079"/>
                    <a:gd name="connsiteY5" fmla="*/ 14437 h 19723"/>
                    <a:gd name="connsiteX6" fmla="*/ 37274 w 39079"/>
                    <a:gd name="connsiteY6" fmla="*/ 2750 h 19723"/>
                    <a:gd name="connsiteX7" fmla="*/ 26909 w 39079"/>
                    <a:gd name="connsiteY7" fmla="*/ 1165 h 19723"/>
                    <a:gd name="connsiteX8" fmla="*/ 23122 w 39079"/>
                    <a:gd name="connsiteY8" fmla="*/ 3740 h 19723"/>
                    <a:gd name="connsiteX9" fmla="*/ 12159 w 39079"/>
                    <a:gd name="connsiteY9" fmla="*/ 4137 h 19723"/>
                    <a:gd name="connsiteX10" fmla="*/ 11561 w 39079"/>
                    <a:gd name="connsiteY10" fmla="*/ 4731 h 19723"/>
                    <a:gd name="connsiteX11" fmla="*/ 7574 w 39079"/>
                    <a:gd name="connsiteY11" fmla="*/ 5919 h 19723"/>
                    <a:gd name="connsiteX12" fmla="*/ 199 w 39079"/>
                    <a:gd name="connsiteY12" fmla="*/ 16022 h 197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9079" h="19723">
                      <a:moveTo>
                        <a:pt x="199" y="16022"/>
                      </a:moveTo>
                      <a:cubicBezTo>
                        <a:pt x="3388" y="19587"/>
                        <a:pt x="8172" y="20974"/>
                        <a:pt x="15348" y="18399"/>
                      </a:cubicBezTo>
                      <a:cubicBezTo>
                        <a:pt x="16145" y="18003"/>
                        <a:pt x="16942" y="17805"/>
                        <a:pt x="17540" y="17408"/>
                      </a:cubicBezTo>
                      <a:cubicBezTo>
                        <a:pt x="19135" y="17607"/>
                        <a:pt x="20730" y="17210"/>
                        <a:pt x="22524" y="15824"/>
                      </a:cubicBezTo>
                      <a:lnTo>
                        <a:pt x="23720" y="14437"/>
                      </a:lnTo>
                      <a:cubicBezTo>
                        <a:pt x="26510" y="17012"/>
                        <a:pt x="30497" y="16616"/>
                        <a:pt x="34284" y="14437"/>
                      </a:cubicBezTo>
                      <a:cubicBezTo>
                        <a:pt x="39068" y="11268"/>
                        <a:pt x="40662" y="7306"/>
                        <a:pt x="37274" y="2750"/>
                      </a:cubicBezTo>
                      <a:cubicBezTo>
                        <a:pt x="34682" y="-816"/>
                        <a:pt x="30497" y="-419"/>
                        <a:pt x="26909" y="1165"/>
                      </a:cubicBezTo>
                      <a:cubicBezTo>
                        <a:pt x="25314" y="1760"/>
                        <a:pt x="24118" y="2750"/>
                        <a:pt x="23122" y="3740"/>
                      </a:cubicBezTo>
                      <a:cubicBezTo>
                        <a:pt x="19932" y="1363"/>
                        <a:pt x="15746" y="1363"/>
                        <a:pt x="12159" y="4137"/>
                      </a:cubicBezTo>
                      <a:cubicBezTo>
                        <a:pt x="11959" y="4335"/>
                        <a:pt x="11760" y="4533"/>
                        <a:pt x="11561" y="4731"/>
                      </a:cubicBezTo>
                      <a:cubicBezTo>
                        <a:pt x="10365" y="4929"/>
                        <a:pt x="8969" y="5325"/>
                        <a:pt x="7574" y="5919"/>
                      </a:cubicBezTo>
                      <a:cubicBezTo>
                        <a:pt x="1993" y="8098"/>
                        <a:pt x="-798" y="11664"/>
                        <a:pt x="199" y="1602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85" name="Freeform 3494">
                  <a:extLst>
                    <a:ext uri="{FF2B5EF4-FFF2-40B4-BE49-F238E27FC236}">
                      <a16:creationId xmlns:a16="http://schemas.microsoft.com/office/drawing/2014/main" id="{3222C7FF-629E-675E-8ECA-19A595352020}"/>
                    </a:ext>
                  </a:extLst>
                </p:cNvPr>
                <p:cNvSpPr/>
                <p:nvPr/>
              </p:nvSpPr>
              <p:spPr>
                <a:xfrm>
                  <a:off x="2188426" y="5833021"/>
                  <a:ext cx="19950" cy="26526"/>
                </a:xfrm>
                <a:custGeom>
                  <a:avLst/>
                  <a:gdLst>
                    <a:gd name="connsiteX0" fmla="*/ 17694 w 19950"/>
                    <a:gd name="connsiteY0" fmla="*/ 4451 h 26526"/>
                    <a:gd name="connsiteX1" fmla="*/ 11714 w 19950"/>
                    <a:gd name="connsiteY1" fmla="*/ 7422 h 26526"/>
                    <a:gd name="connsiteX2" fmla="*/ 8724 w 19950"/>
                    <a:gd name="connsiteY2" fmla="*/ 93 h 26526"/>
                    <a:gd name="connsiteX3" fmla="*/ 1150 w 19950"/>
                    <a:gd name="connsiteY3" fmla="*/ 9799 h 26526"/>
                    <a:gd name="connsiteX4" fmla="*/ 2944 w 19950"/>
                    <a:gd name="connsiteY4" fmla="*/ 23666 h 26526"/>
                    <a:gd name="connsiteX5" fmla="*/ 3542 w 19950"/>
                    <a:gd name="connsiteY5" fmla="*/ 23666 h 26526"/>
                    <a:gd name="connsiteX6" fmla="*/ 5136 w 19950"/>
                    <a:gd name="connsiteY6" fmla="*/ 26241 h 26526"/>
                    <a:gd name="connsiteX7" fmla="*/ 16299 w 19950"/>
                    <a:gd name="connsiteY7" fmla="*/ 17327 h 26526"/>
                    <a:gd name="connsiteX8" fmla="*/ 17694 w 19950"/>
                    <a:gd name="connsiteY8" fmla="*/ 4451 h 265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950" h="26526">
                      <a:moveTo>
                        <a:pt x="17694" y="4451"/>
                      </a:moveTo>
                      <a:cubicBezTo>
                        <a:pt x="15900" y="3857"/>
                        <a:pt x="13907" y="5243"/>
                        <a:pt x="11714" y="7422"/>
                      </a:cubicBezTo>
                      <a:cubicBezTo>
                        <a:pt x="11914" y="3460"/>
                        <a:pt x="11116" y="687"/>
                        <a:pt x="8724" y="93"/>
                      </a:cubicBezTo>
                      <a:cubicBezTo>
                        <a:pt x="5934" y="-699"/>
                        <a:pt x="2944" y="3659"/>
                        <a:pt x="1150" y="9799"/>
                      </a:cubicBezTo>
                      <a:cubicBezTo>
                        <a:pt x="-843" y="17327"/>
                        <a:pt x="-245" y="22675"/>
                        <a:pt x="2944" y="23666"/>
                      </a:cubicBezTo>
                      <a:cubicBezTo>
                        <a:pt x="3143" y="23666"/>
                        <a:pt x="3343" y="23666"/>
                        <a:pt x="3542" y="23666"/>
                      </a:cubicBezTo>
                      <a:cubicBezTo>
                        <a:pt x="3741" y="24656"/>
                        <a:pt x="4140" y="25646"/>
                        <a:pt x="5136" y="26241"/>
                      </a:cubicBezTo>
                      <a:cubicBezTo>
                        <a:pt x="8724" y="27627"/>
                        <a:pt x="12711" y="23864"/>
                        <a:pt x="16299" y="17327"/>
                      </a:cubicBezTo>
                      <a:cubicBezTo>
                        <a:pt x="20684" y="10592"/>
                        <a:pt x="21083" y="5639"/>
                        <a:pt x="17694" y="44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86" name="Freeform 3495">
                  <a:extLst>
                    <a:ext uri="{FF2B5EF4-FFF2-40B4-BE49-F238E27FC236}">
                      <a16:creationId xmlns:a16="http://schemas.microsoft.com/office/drawing/2014/main" id="{9E84A4CE-8D29-2DB5-1D03-57856AFB0A4E}"/>
                    </a:ext>
                  </a:extLst>
                </p:cNvPr>
                <p:cNvSpPr/>
                <p:nvPr/>
              </p:nvSpPr>
              <p:spPr>
                <a:xfrm>
                  <a:off x="1706401" y="5454811"/>
                  <a:ext cx="20011" cy="18761"/>
                </a:xfrm>
                <a:custGeom>
                  <a:avLst/>
                  <a:gdLst>
                    <a:gd name="connsiteX0" fmla="*/ 605 w 20011"/>
                    <a:gd name="connsiteY0" fmla="*/ 17385 h 18761"/>
                    <a:gd name="connsiteX1" fmla="*/ 13761 w 20011"/>
                    <a:gd name="connsiteY1" fmla="*/ 13226 h 18761"/>
                    <a:gd name="connsiteX2" fmla="*/ 19541 w 20011"/>
                    <a:gd name="connsiteY2" fmla="*/ 1935 h 18761"/>
                    <a:gd name="connsiteX3" fmla="*/ 7183 w 20011"/>
                    <a:gd name="connsiteY3" fmla="*/ 4312 h 18761"/>
                    <a:gd name="connsiteX4" fmla="*/ 605 w 20011"/>
                    <a:gd name="connsiteY4" fmla="*/ 17385 h 18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011" h="18761">
                      <a:moveTo>
                        <a:pt x="605" y="17385"/>
                      </a:moveTo>
                      <a:cubicBezTo>
                        <a:pt x="2599" y="20753"/>
                        <a:pt x="8180" y="17385"/>
                        <a:pt x="13761" y="13226"/>
                      </a:cubicBezTo>
                      <a:cubicBezTo>
                        <a:pt x="18545" y="8670"/>
                        <a:pt x="21136" y="4510"/>
                        <a:pt x="19541" y="1935"/>
                      </a:cubicBezTo>
                      <a:cubicBezTo>
                        <a:pt x="17748" y="-1037"/>
                        <a:pt x="13562" y="-839"/>
                        <a:pt x="7183" y="4312"/>
                      </a:cubicBezTo>
                      <a:cubicBezTo>
                        <a:pt x="1004" y="9462"/>
                        <a:pt x="-1189" y="14414"/>
                        <a:pt x="605" y="173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87" name="Freeform 3496">
                  <a:extLst>
                    <a:ext uri="{FF2B5EF4-FFF2-40B4-BE49-F238E27FC236}">
                      <a16:creationId xmlns:a16="http://schemas.microsoft.com/office/drawing/2014/main" id="{4A3B450B-1CFC-064D-FEDF-E7C33234B11E}"/>
                    </a:ext>
                  </a:extLst>
                </p:cNvPr>
                <p:cNvSpPr/>
                <p:nvPr/>
              </p:nvSpPr>
              <p:spPr>
                <a:xfrm>
                  <a:off x="1427393" y="5358291"/>
                  <a:ext cx="21756" cy="17952"/>
                </a:xfrm>
                <a:custGeom>
                  <a:avLst/>
                  <a:gdLst>
                    <a:gd name="connsiteX0" fmla="*/ 8929 w 21756"/>
                    <a:gd name="connsiteY0" fmla="*/ 4363 h 17952"/>
                    <a:gd name="connsiteX1" fmla="*/ 557 w 21756"/>
                    <a:gd name="connsiteY1" fmla="*/ 16843 h 17952"/>
                    <a:gd name="connsiteX2" fmla="*/ 11919 w 21756"/>
                    <a:gd name="connsiteY2" fmla="*/ 14466 h 17952"/>
                    <a:gd name="connsiteX3" fmla="*/ 21287 w 21756"/>
                    <a:gd name="connsiteY3" fmla="*/ 996 h 17952"/>
                    <a:gd name="connsiteX4" fmla="*/ 8929 w 21756"/>
                    <a:gd name="connsiteY4" fmla="*/ 4363 h 179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756" h="17952">
                      <a:moveTo>
                        <a:pt x="8929" y="4363"/>
                      </a:moveTo>
                      <a:cubicBezTo>
                        <a:pt x="2949" y="8721"/>
                        <a:pt x="-1635" y="13674"/>
                        <a:pt x="557" y="16843"/>
                      </a:cubicBezTo>
                      <a:cubicBezTo>
                        <a:pt x="2351" y="19418"/>
                        <a:pt x="7534" y="17041"/>
                        <a:pt x="11919" y="14466"/>
                      </a:cubicBezTo>
                      <a:cubicBezTo>
                        <a:pt x="18696" y="9316"/>
                        <a:pt x="23281" y="4363"/>
                        <a:pt x="21287" y="996"/>
                      </a:cubicBezTo>
                      <a:cubicBezTo>
                        <a:pt x="19493" y="-1381"/>
                        <a:pt x="13912" y="798"/>
                        <a:pt x="8929" y="43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88" name="Freeform 3497">
                  <a:extLst>
                    <a:ext uri="{FF2B5EF4-FFF2-40B4-BE49-F238E27FC236}">
                      <a16:creationId xmlns:a16="http://schemas.microsoft.com/office/drawing/2014/main" id="{25CDE6DE-E227-0747-0B75-4FAB2CCFC438}"/>
                    </a:ext>
                  </a:extLst>
                </p:cNvPr>
                <p:cNvSpPr/>
                <p:nvPr/>
              </p:nvSpPr>
              <p:spPr>
                <a:xfrm>
                  <a:off x="604150" y="5332988"/>
                  <a:ext cx="24173" cy="16427"/>
                </a:xfrm>
                <a:custGeom>
                  <a:avLst/>
                  <a:gdLst>
                    <a:gd name="connsiteX0" fmla="*/ 782 w 24173"/>
                    <a:gd name="connsiteY0" fmla="*/ 13819 h 16427"/>
                    <a:gd name="connsiteX1" fmla="*/ 15532 w 24173"/>
                    <a:gd name="connsiteY1" fmla="*/ 14017 h 16427"/>
                    <a:gd name="connsiteX2" fmla="*/ 23107 w 24173"/>
                    <a:gd name="connsiteY2" fmla="*/ 2726 h 16427"/>
                    <a:gd name="connsiteX3" fmla="*/ 6961 w 24173"/>
                    <a:gd name="connsiteY3" fmla="*/ 2924 h 16427"/>
                    <a:gd name="connsiteX4" fmla="*/ 782 w 24173"/>
                    <a:gd name="connsiteY4" fmla="*/ 13819 h 16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173" h="16427">
                      <a:moveTo>
                        <a:pt x="782" y="13819"/>
                      </a:moveTo>
                      <a:cubicBezTo>
                        <a:pt x="3971" y="18771"/>
                        <a:pt x="10748" y="15403"/>
                        <a:pt x="15532" y="14017"/>
                      </a:cubicBezTo>
                      <a:cubicBezTo>
                        <a:pt x="21911" y="9659"/>
                        <a:pt x="26296" y="6093"/>
                        <a:pt x="23107" y="2726"/>
                      </a:cubicBezTo>
                      <a:cubicBezTo>
                        <a:pt x="19718" y="-1038"/>
                        <a:pt x="13539" y="-840"/>
                        <a:pt x="6961" y="2924"/>
                      </a:cubicBezTo>
                      <a:cubicBezTo>
                        <a:pt x="1779" y="5895"/>
                        <a:pt x="-1610" y="10253"/>
                        <a:pt x="782" y="138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89" name="Freeform 3498">
                  <a:extLst>
                    <a:ext uri="{FF2B5EF4-FFF2-40B4-BE49-F238E27FC236}">
                      <a16:creationId xmlns:a16="http://schemas.microsoft.com/office/drawing/2014/main" id="{2A812BB6-2944-AB3E-3B09-907424C526DA}"/>
                    </a:ext>
                  </a:extLst>
                </p:cNvPr>
                <p:cNvSpPr/>
                <p:nvPr/>
              </p:nvSpPr>
              <p:spPr>
                <a:xfrm>
                  <a:off x="2363294" y="5977264"/>
                  <a:ext cx="14779" cy="21159"/>
                </a:xfrm>
                <a:custGeom>
                  <a:avLst/>
                  <a:gdLst>
                    <a:gd name="connsiteX0" fmla="*/ 13449 w 14779"/>
                    <a:gd name="connsiteY0" fmla="*/ 10755 h 21159"/>
                    <a:gd name="connsiteX1" fmla="*/ 12253 w 14779"/>
                    <a:gd name="connsiteY1" fmla="*/ 58 h 21159"/>
                    <a:gd name="connsiteX2" fmla="*/ 1490 w 14779"/>
                    <a:gd name="connsiteY2" fmla="*/ 10755 h 21159"/>
                    <a:gd name="connsiteX3" fmla="*/ 2885 w 14779"/>
                    <a:gd name="connsiteY3" fmla="*/ 21056 h 21159"/>
                    <a:gd name="connsiteX4" fmla="*/ 13449 w 14779"/>
                    <a:gd name="connsiteY4" fmla="*/ 10755 h 211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79" h="21159">
                      <a:moveTo>
                        <a:pt x="13449" y="10755"/>
                      </a:moveTo>
                      <a:cubicBezTo>
                        <a:pt x="15642" y="5011"/>
                        <a:pt x="15044" y="1247"/>
                        <a:pt x="12253" y="58"/>
                      </a:cubicBezTo>
                      <a:cubicBezTo>
                        <a:pt x="8267" y="-536"/>
                        <a:pt x="4479" y="3426"/>
                        <a:pt x="1490" y="10755"/>
                      </a:cubicBezTo>
                      <a:cubicBezTo>
                        <a:pt x="-1102" y="16896"/>
                        <a:pt x="-105" y="20462"/>
                        <a:pt x="2885" y="21056"/>
                      </a:cubicBezTo>
                      <a:cubicBezTo>
                        <a:pt x="6672" y="21848"/>
                        <a:pt x="10659" y="18085"/>
                        <a:pt x="13449" y="107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90" name="Freeform 3499">
                  <a:extLst>
                    <a:ext uri="{FF2B5EF4-FFF2-40B4-BE49-F238E27FC236}">
                      <a16:creationId xmlns:a16="http://schemas.microsoft.com/office/drawing/2014/main" id="{E5948CF3-9665-670C-5753-813A436A7F13}"/>
                    </a:ext>
                  </a:extLst>
                </p:cNvPr>
                <p:cNvSpPr/>
                <p:nvPr/>
              </p:nvSpPr>
              <p:spPr>
                <a:xfrm>
                  <a:off x="1275856" y="4906550"/>
                  <a:ext cx="22531" cy="13232"/>
                </a:xfrm>
                <a:custGeom>
                  <a:avLst/>
                  <a:gdLst>
                    <a:gd name="connsiteX0" fmla="*/ 8379 w 22531"/>
                    <a:gd name="connsiteY0" fmla="*/ 1689 h 13232"/>
                    <a:gd name="connsiteX1" fmla="*/ 406 w 22531"/>
                    <a:gd name="connsiteY1" fmla="*/ 10207 h 13232"/>
                    <a:gd name="connsiteX2" fmla="*/ 13960 w 22531"/>
                    <a:gd name="connsiteY2" fmla="*/ 11396 h 13232"/>
                    <a:gd name="connsiteX3" fmla="*/ 22532 w 22531"/>
                    <a:gd name="connsiteY3" fmla="*/ 2482 h 13232"/>
                    <a:gd name="connsiteX4" fmla="*/ 8379 w 22531"/>
                    <a:gd name="connsiteY4" fmla="*/ 1689 h 132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531" h="13232">
                      <a:moveTo>
                        <a:pt x="8379" y="1689"/>
                      </a:moveTo>
                      <a:cubicBezTo>
                        <a:pt x="2001" y="4265"/>
                        <a:pt x="-1188" y="7632"/>
                        <a:pt x="406" y="10207"/>
                      </a:cubicBezTo>
                      <a:cubicBezTo>
                        <a:pt x="2001" y="12980"/>
                        <a:pt x="5987" y="14763"/>
                        <a:pt x="13960" y="11396"/>
                      </a:cubicBezTo>
                      <a:cubicBezTo>
                        <a:pt x="19940" y="8821"/>
                        <a:pt x="22532" y="5651"/>
                        <a:pt x="22532" y="2482"/>
                      </a:cubicBezTo>
                      <a:cubicBezTo>
                        <a:pt x="19940" y="105"/>
                        <a:pt x="15954" y="-1282"/>
                        <a:pt x="8379" y="16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91" name="Freeform 3500">
                  <a:extLst>
                    <a:ext uri="{FF2B5EF4-FFF2-40B4-BE49-F238E27FC236}">
                      <a16:creationId xmlns:a16="http://schemas.microsoft.com/office/drawing/2014/main" id="{C1A87D7F-C51F-64E0-FA86-D45406151BC1}"/>
                    </a:ext>
                  </a:extLst>
                </p:cNvPr>
                <p:cNvSpPr/>
                <p:nvPr/>
              </p:nvSpPr>
              <p:spPr>
                <a:xfrm>
                  <a:off x="1070550" y="4569346"/>
                  <a:ext cx="25123" cy="12571"/>
                </a:xfrm>
                <a:custGeom>
                  <a:avLst/>
                  <a:gdLst>
                    <a:gd name="connsiteX0" fmla="*/ 9775 w 25123"/>
                    <a:gd name="connsiteY0" fmla="*/ 756 h 12571"/>
                    <a:gd name="connsiteX1" fmla="*/ 8 w 25123"/>
                    <a:gd name="connsiteY1" fmla="*/ 7887 h 12571"/>
                    <a:gd name="connsiteX2" fmla="*/ 11769 w 25123"/>
                    <a:gd name="connsiteY2" fmla="*/ 11651 h 12571"/>
                    <a:gd name="connsiteX3" fmla="*/ 25123 w 25123"/>
                    <a:gd name="connsiteY3" fmla="*/ 2935 h 12571"/>
                    <a:gd name="connsiteX4" fmla="*/ 9775 w 25123"/>
                    <a:gd name="connsiteY4" fmla="*/ 756 h 125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23" h="12571">
                      <a:moveTo>
                        <a:pt x="9775" y="756"/>
                      </a:moveTo>
                      <a:cubicBezTo>
                        <a:pt x="3198" y="2143"/>
                        <a:pt x="-191" y="4520"/>
                        <a:pt x="8" y="7887"/>
                      </a:cubicBezTo>
                      <a:cubicBezTo>
                        <a:pt x="407" y="11453"/>
                        <a:pt x="2799" y="14028"/>
                        <a:pt x="11769" y="11651"/>
                      </a:cubicBezTo>
                      <a:cubicBezTo>
                        <a:pt x="18346" y="9868"/>
                        <a:pt x="24127" y="7095"/>
                        <a:pt x="25123" y="2935"/>
                      </a:cubicBezTo>
                      <a:cubicBezTo>
                        <a:pt x="22333" y="162"/>
                        <a:pt x="17150" y="-828"/>
                        <a:pt x="9775" y="7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92" name="Freeform 3501">
                  <a:extLst>
                    <a:ext uri="{FF2B5EF4-FFF2-40B4-BE49-F238E27FC236}">
                      <a16:creationId xmlns:a16="http://schemas.microsoft.com/office/drawing/2014/main" id="{2A71805F-1F42-FB1D-56D9-70D228A55DAB}"/>
                    </a:ext>
                  </a:extLst>
                </p:cNvPr>
                <p:cNvSpPr/>
                <p:nvPr/>
              </p:nvSpPr>
              <p:spPr>
                <a:xfrm>
                  <a:off x="365018" y="4968386"/>
                  <a:ext cx="26434" cy="33692"/>
                </a:xfrm>
                <a:custGeom>
                  <a:avLst/>
                  <a:gdLst>
                    <a:gd name="connsiteX0" fmla="*/ 9692 w 26434"/>
                    <a:gd name="connsiteY0" fmla="*/ 24041 h 33692"/>
                    <a:gd name="connsiteX1" fmla="*/ 9692 w 26434"/>
                    <a:gd name="connsiteY1" fmla="*/ 28994 h 33692"/>
                    <a:gd name="connsiteX2" fmla="*/ 19658 w 26434"/>
                    <a:gd name="connsiteY2" fmla="*/ 32757 h 33692"/>
                    <a:gd name="connsiteX3" fmla="*/ 24043 w 26434"/>
                    <a:gd name="connsiteY3" fmla="*/ 21862 h 33692"/>
                    <a:gd name="connsiteX4" fmla="*/ 22448 w 26434"/>
                    <a:gd name="connsiteY4" fmla="*/ 19882 h 33692"/>
                    <a:gd name="connsiteX5" fmla="*/ 25438 w 26434"/>
                    <a:gd name="connsiteY5" fmla="*/ 13147 h 33692"/>
                    <a:gd name="connsiteX6" fmla="*/ 24840 w 26434"/>
                    <a:gd name="connsiteY6" fmla="*/ 12354 h 33692"/>
                    <a:gd name="connsiteX7" fmla="*/ 26435 w 26434"/>
                    <a:gd name="connsiteY7" fmla="*/ 7600 h 33692"/>
                    <a:gd name="connsiteX8" fmla="*/ 13279 w 26434"/>
                    <a:gd name="connsiteY8" fmla="*/ 271 h 33692"/>
                    <a:gd name="connsiteX9" fmla="*/ 1918 w 26434"/>
                    <a:gd name="connsiteY9" fmla="*/ 10968 h 33692"/>
                    <a:gd name="connsiteX10" fmla="*/ 3313 w 26434"/>
                    <a:gd name="connsiteY10" fmla="*/ 13543 h 33692"/>
                    <a:gd name="connsiteX11" fmla="*/ 323 w 26434"/>
                    <a:gd name="connsiteY11" fmla="*/ 19683 h 33692"/>
                    <a:gd name="connsiteX12" fmla="*/ 9692 w 26434"/>
                    <a:gd name="connsiteY12" fmla="*/ 24041 h 33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6434" h="33692">
                      <a:moveTo>
                        <a:pt x="9692" y="24041"/>
                      </a:moveTo>
                      <a:cubicBezTo>
                        <a:pt x="9293" y="25626"/>
                        <a:pt x="9094" y="27211"/>
                        <a:pt x="9692" y="28994"/>
                      </a:cubicBezTo>
                      <a:cubicBezTo>
                        <a:pt x="10888" y="33154"/>
                        <a:pt x="13877" y="34936"/>
                        <a:pt x="19658" y="32757"/>
                      </a:cubicBezTo>
                      <a:cubicBezTo>
                        <a:pt x="22847" y="30182"/>
                        <a:pt x="27432" y="27211"/>
                        <a:pt x="24043" y="21862"/>
                      </a:cubicBezTo>
                      <a:cubicBezTo>
                        <a:pt x="23644" y="21070"/>
                        <a:pt x="23046" y="20476"/>
                        <a:pt x="22448" y="19882"/>
                      </a:cubicBezTo>
                      <a:cubicBezTo>
                        <a:pt x="25638" y="17901"/>
                        <a:pt x="27232" y="15524"/>
                        <a:pt x="25438" y="13147"/>
                      </a:cubicBezTo>
                      <a:cubicBezTo>
                        <a:pt x="25239" y="12948"/>
                        <a:pt x="25040" y="12750"/>
                        <a:pt x="24840" y="12354"/>
                      </a:cubicBezTo>
                      <a:cubicBezTo>
                        <a:pt x="26036" y="10968"/>
                        <a:pt x="26435" y="9185"/>
                        <a:pt x="26435" y="7600"/>
                      </a:cubicBezTo>
                      <a:cubicBezTo>
                        <a:pt x="26036" y="1856"/>
                        <a:pt x="21053" y="-918"/>
                        <a:pt x="13279" y="271"/>
                      </a:cubicBezTo>
                      <a:cubicBezTo>
                        <a:pt x="6104" y="1459"/>
                        <a:pt x="124" y="4629"/>
                        <a:pt x="1918" y="10968"/>
                      </a:cubicBezTo>
                      <a:cubicBezTo>
                        <a:pt x="2117" y="11958"/>
                        <a:pt x="2715" y="12750"/>
                        <a:pt x="3313" y="13543"/>
                      </a:cubicBezTo>
                      <a:cubicBezTo>
                        <a:pt x="722" y="15127"/>
                        <a:pt x="-673" y="17306"/>
                        <a:pt x="323" y="19683"/>
                      </a:cubicBezTo>
                      <a:cubicBezTo>
                        <a:pt x="1320" y="23447"/>
                        <a:pt x="5107" y="24438"/>
                        <a:pt x="9692" y="2404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93" name="Freeform 3502">
                  <a:extLst>
                    <a:ext uri="{FF2B5EF4-FFF2-40B4-BE49-F238E27FC236}">
                      <a16:creationId xmlns:a16="http://schemas.microsoft.com/office/drawing/2014/main" id="{0539131D-F93C-54B9-F333-3A1508E4773A}"/>
                    </a:ext>
                  </a:extLst>
                </p:cNvPr>
                <p:cNvSpPr/>
                <p:nvPr/>
              </p:nvSpPr>
              <p:spPr>
                <a:xfrm>
                  <a:off x="478561" y="5089267"/>
                  <a:ext cx="23478" cy="17061"/>
                </a:xfrm>
                <a:custGeom>
                  <a:avLst/>
                  <a:gdLst>
                    <a:gd name="connsiteX0" fmla="*/ 12157 w 23478"/>
                    <a:gd name="connsiteY0" fmla="*/ 15476 h 17061"/>
                    <a:gd name="connsiteX1" fmla="*/ 22522 w 23478"/>
                    <a:gd name="connsiteY1" fmla="*/ 2006 h 17061"/>
                    <a:gd name="connsiteX2" fmla="*/ 11559 w 23478"/>
                    <a:gd name="connsiteY2" fmla="*/ 1412 h 17061"/>
                    <a:gd name="connsiteX3" fmla="*/ 795 w 23478"/>
                    <a:gd name="connsiteY3" fmla="*/ 15080 h 17061"/>
                    <a:gd name="connsiteX4" fmla="*/ 12157 w 23478"/>
                    <a:gd name="connsiteY4" fmla="*/ 15476 h 17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478" h="17061">
                      <a:moveTo>
                        <a:pt x="12157" y="15476"/>
                      </a:moveTo>
                      <a:cubicBezTo>
                        <a:pt x="18934" y="11911"/>
                        <a:pt x="26110" y="7751"/>
                        <a:pt x="22522" y="2006"/>
                      </a:cubicBezTo>
                      <a:cubicBezTo>
                        <a:pt x="20927" y="-767"/>
                        <a:pt x="16143" y="-371"/>
                        <a:pt x="11559" y="1412"/>
                      </a:cubicBezTo>
                      <a:cubicBezTo>
                        <a:pt x="2788" y="4780"/>
                        <a:pt x="-1995" y="9336"/>
                        <a:pt x="795" y="15080"/>
                      </a:cubicBezTo>
                      <a:cubicBezTo>
                        <a:pt x="2390" y="17854"/>
                        <a:pt x="6775" y="17457"/>
                        <a:pt x="12157" y="154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94" name="Freeform 3503">
                  <a:extLst>
                    <a:ext uri="{FF2B5EF4-FFF2-40B4-BE49-F238E27FC236}">
                      <a16:creationId xmlns:a16="http://schemas.microsoft.com/office/drawing/2014/main" id="{97A052E1-9E87-9F7B-434A-03B216121C12}"/>
                    </a:ext>
                  </a:extLst>
                </p:cNvPr>
                <p:cNvSpPr/>
                <p:nvPr/>
              </p:nvSpPr>
              <p:spPr>
                <a:xfrm>
                  <a:off x="415127" y="4937313"/>
                  <a:ext cx="23686" cy="15967"/>
                </a:xfrm>
                <a:custGeom>
                  <a:avLst/>
                  <a:gdLst>
                    <a:gd name="connsiteX0" fmla="*/ 245 w 23686"/>
                    <a:gd name="connsiteY0" fmla="*/ 12326 h 15967"/>
                    <a:gd name="connsiteX1" fmla="*/ 13600 w 23686"/>
                    <a:gd name="connsiteY1" fmla="*/ 14902 h 15967"/>
                    <a:gd name="connsiteX2" fmla="*/ 23566 w 23686"/>
                    <a:gd name="connsiteY2" fmla="*/ 4799 h 15967"/>
                    <a:gd name="connsiteX3" fmla="*/ 9613 w 23686"/>
                    <a:gd name="connsiteY3" fmla="*/ 1233 h 15967"/>
                    <a:gd name="connsiteX4" fmla="*/ 245 w 23686"/>
                    <a:gd name="connsiteY4" fmla="*/ 12326 h 159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686" h="15967">
                      <a:moveTo>
                        <a:pt x="245" y="12326"/>
                      </a:moveTo>
                      <a:cubicBezTo>
                        <a:pt x="1242" y="16486"/>
                        <a:pt x="6225" y="16684"/>
                        <a:pt x="13600" y="14902"/>
                      </a:cubicBezTo>
                      <a:cubicBezTo>
                        <a:pt x="19181" y="13119"/>
                        <a:pt x="24563" y="9751"/>
                        <a:pt x="23566" y="4799"/>
                      </a:cubicBezTo>
                      <a:cubicBezTo>
                        <a:pt x="22769" y="-153"/>
                        <a:pt x="16789" y="-1144"/>
                        <a:pt x="9613" y="1233"/>
                      </a:cubicBezTo>
                      <a:cubicBezTo>
                        <a:pt x="2238" y="3611"/>
                        <a:pt x="-951" y="7770"/>
                        <a:pt x="245" y="123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95" name="Freeform 3504">
                  <a:extLst>
                    <a:ext uri="{FF2B5EF4-FFF2-40B4-BE49-F238E27FC236}">
                      <a16:creationId xmlns:a16="http://schemas.microsoft.com/office/drawing/2014/main" id="{1DF74262-9CD3-B558-A2DC-977CED429646}"/>
                    </a:ext>
                  </a:extLst>
                </p:cNvPr>
                <p:cNvSpPr/>
                <p:nvPr/>
              </p:nvSpPr>
              <p:spPr>
                <a:xfrm>
                  <a:off x="493664" y="5286242"/>
                  <a:ext cx="22031" cy="18048"/>
                </a:xfrm>
                <a:custGeom>
                  <a:avLst/>
                  <a:gdLst>
                    <a:gd name="connsiteX0" fmla="*/ 12601 w 22031"/>
                    <a:gd name="connsiteY0" fmla="*/ 16787 h 18048"/>
                    <a:gd name="connsiteX1" fmla="*/ 21372 w 22031"/>
                    <a:gd name="connsiteY1" fmla="*/ 4902 h 18048"/>
                    <a:gd name="connsiteX2" fmla="*/ 7618 w 22031"/>
                    <a:gd name="connsiteY2" fmla="*/ 1733 h 18048"/>
                    <a:gd name="connsiteX3" fmla="*/ 243 w 22031"/>
                    <a:gd name="connsiteY3" fmla="*/ 14806 h 18048"/>
                    <a:gd name="connsiteX4" fmla="*/ 12601 w 22031"/>
                    <a:gd name="connsiteY4" fmla="*/ 16787 h 18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031" h="18048">
                      <a:moveTo>
                        <a:pt x="12601" y="16787"/>
                      </a:moveTo>
                      <a:cubicBezTo>
                        <a:pt x="19378" y="13618"/>
                        <a:pt x="23764" y="9458"/>
                        <a:pt x="21372" y="4902"/>
                      </a:cubicBezTo>
                      <a:cubicBezTo>
                        <a:pt x="19578" y="940"/>
                        <a:pt x="15193" y="-2031"/>
                        <a:pt x="7618" y="1733"/>
                      </a:cubicBezTo>
                      <a:cubicBezTo>
                        <a:pt x="1240" y="5100"/>
                        <a:pt x="-754" y="10250"/>
                        <a:pt x="243" y="14806"/>
                      </a:cubicBezTo>
                      <a:cubicBezTo>
                        <a:pt x="1439" y="19164"/>
                        <a:pt x="6821" y="18372"/>
                        <a:pt x="12601" y="167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96" name="Freeform 3505">
                  <a:extLst>
                    <a:ext uri="{FF2B5EF4-FFF2-40B4-BE49-F238E27FC236}">
                      <a16:creationId xmlns:a16="http://schemas.microsoft.com/office/drawing/2014/main" id="{526831AB-4D13-3C08-F51A-E2685C8E63E6}"/>
                    </a:ext>
                  </a:extLst>
                </p:cNvPr>
                <p:cNvSpPr/>
                <p:nvPr/>
              </p:nvSpPr>
              <p:spPr>
                <a:xfrm>
                  <a:off x="1127610" y="5303858"/>
                  <a:ext cx="22538" cy="16215"/>
                </a:xfrm>
                <a:custGeom>
                  <a:avLst/>
                  <a:gdLst>
                    <a:gd name="connsiteX0" fmla="*/ 1151 w 22538"/>
                    <a:gd name="connsiteY0" fmla="*/ 15018 h 16215"/>
                    <a:gd name="connsiteX1" fmla="*/ 14107 w 22538"/>
                    <a:gd name="connsiteY1" fmla="*/ 12839 h 16215"/>
                    <a:gd name="connsiteX2" fmla="*/ 21482 w 22538"/>
                    <a:gd name="connsiteY2" fmla="*/ 1152 h 16215"/>
                    <a:gd name="connsiteX3" fmla="*/ 8526 w 22538"/>
                    <a:gd name="connsiteY3" fmla="*/ 3331 h 16215"/>
                    <a:gd name="connsiteX4" fmla="*/ 1151 w 22538"/>
                    <a:gd name="connsiteY4" fmla="*/ 15018 h 162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538" h="16215">
                      <a:moveTo>
                        <a:pt x="1151" y="15018"/>
                      </a:moveTo>
                      <a:cubicBezTo>
                        <a:pt x="3543" y="17395"/>
                        <a:pt x="8526" y="16009"/>
                        <a:pt x="14107" y="12839"/>
                      </a:cubicBezTo>
                      <a:cubicBezTo>
                        <a:pt x="19489" y="8877"/>
                        <a:pt x="24871" y="4519"/>
                        <a:pt x="21482" y="1152"/>
                      </a:cubicBezTo>
                      <a:cubicBezTo>
                        <a:pt x="19090" y="-1225"/>
                        <a:pt x="13509" y="360"/>
                        <a:pt x="8526" y="3331"/>
                      </a:cubicBezTo>
                      <a:cubicBezTo>
                        <a:pt x="2347" y="7095"/>
                        <a:pt x="-2238" y="11651"/>
                        <a:pt x="1151" y="1501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97" name="Freeform 3506">
                  <a:extLst>
                    <a:ext uri="{FF2B5EF4-FFF2-40B4-BE49-F238E27FC236}">
                      <a16:creationId xmlns:a16="http://schemas.microsoft.com/office/drawing/2014/main" id="{E28BFF74-41BF-6FEE-5109-724A99BA84EC}"/>
                    </a:ext>
                  </a:extLst>
                </p:cNvPr>
                <p:cNvSpPr/>
                <p:nvPr/>
              </p:nvSpPr>
              <p:spPr>
                <a:xfrm>
                  <a:off x="2185956" y="5968995"/>
                  <a:ext cx="17349" cy="21202"/>
                </a:xfrm>
                <a:custGeom>
                  <a:avLst/>
                  <a:gdLst>
                    <a:gd name="connsiteX0" fmla="*/ 1826 w 17349"/>
                    <a:gd name="connsiteY0" fmla="*/ 11695 h 21202"/>
                    <a:gd name="connsiteX1" fmla="*/ 1627 w 17349"/>
                    <a:gd name="connsiteY1" fmla="*/ 21203 h 21202"/>
                    <a:gd name="connsiteX2" fmla="*/ 15181 w 17349"/>
                    <a:gd name="connsiteY2" fmla="*/ 8723 h 21202"/>
                    <a:gd name="connsiteX3" fmla="*/ 15580 w 17349"/>
                    <a:gd name="connsiteY3" fmla="*/ 7 h 21202"/>
                    <a:gd name="connsiteX4" fmla="*/ 1826 w 17349"/>
                    <a:gd name="connsiteY4" fmla="*/ 11695 h 212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349" h="21202">
                      <a:moveTo>
                        <a:pt x="1826" y="11695"/>
                      </a:moveTo>
                      <a:cubicBezTo>
                        <a:pt x="-367" y="16053"/>
                        <a:pt x="-765" y="19420"/>
                        <a:pt x="1627" y="21203"/>
                      </a:cubicBezTo>
                      <a:cubicBezTo>
                        <a:pt x="6211" y="21005"/>
                        <a:pt x="10995" y="16053"/>
                        <a:pt x="15181" y="8723"/>
                      </a:cubicBezTo>
                      <a:cubicBezTo>
                        <a:pt x="17573" y="4564"/>
                        <a:pt x="18370" y="206"/>
                        <a:pt x="15580" y="7"/>
                      </a:cubicBezTo>
                      <a:cubicBezTo>
                        <a:pt x="11194" y="-191"/>
                        <a:pt x="6211" y="3573"/>
                        <a:pt x="1826" y="116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98" name="Freeform 3507">
                  <a:extLst>
                    <a:ext uri="{FF2B5EF4-FFF2-40B4-BE49-F238E27FC236}">
                      <a16:creationId xmlns:a16="http://schemas.microsoft.com/office/drawing/2014/main" id="{4CB7FA0C-E877-1F6B-7882-EE47FD18253A}"/>
                    </a:ext>
                  </a:extLst>
                </p:cNvPr>
                <p:cNvSpPr/>
                <p:nvPr/>
              </p:nvSpPr>
              <p:spPr>
                <a:xfrm>
                  <a:off x="590119" y="5456577"/>
                  <a:ext cx="20584" cy="16848"/>
                </a:xfrm>
                <a:custGeom>
                  <a:avLst/>
                  <a:gdLst>
                    <a:gd name="connsiteX0" fmla="*/ 13418 w 20584"/>
                    <a:gd name="connsiteY0" fmla="*/ 15224 h 16848"/>
                    <a:gd name="connsiteX1" fmla="*/ 20394 w 20584"/>
                    <a:gd name="connsiteY1" fmla="*/ 4329 h 16848"/>
                    <a:gd name="connsiteX2" fmla="*/ 9232 w 20584"/>
                    <a:gd name="connsiteY2" fmla="*/ 1159 h 16848"/>
                    <a:gd name="connsiteX3" fmla="*/ 661 w 20584"/>
                    <a:gd name="connsiteY3" fmla="*/ 13837 h 16848"/>
                    <a:gd name="connsiteX4" fmla="*/ 13418 w 20584"/>
                    <a:gd name="connsiteY4" fmla="*/ 15224 h 16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84" h="16848">
                      <a:moveTo>
                        <a:pt x="13418" y="15224"/>
                      </a:moveTo>
                      <a:cubicBezTo>
                        <a:pt x="19597" y="12054"/>
                        <a:pt x="21192" y="8092"/>
                        <a:pt x="20394" y="4329"/>
                      </a:cubicBezTo>
                      <a:cubicBezTo>
                        <a:pt x="19597" y="169"/>
                        <a:pt x="14813" y="-1218"/>
                        <a:pt x="9232" y="1159"/>
                      </a:cubicBezTo>
                      <a:cubicBezTo>
                        <a:pt x="2654" y="4131"/>
                        <a:pt x="-1731" y="9281"/>
                        <a:pt x="661" y="13837"/>
                      </a:cubicBezTo>
                      <a:cubicBezTo>
                        <a:pt x="2256" y="17799"/>
                        <a:pt x="7637" y="17403"/>
                        <a:pt x="13418" y="152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99" name="Freeform 3508">
                  <a:extLst>
                    <a:ext uri="{FF2B5EF4-FFF2-40B4-BE49-F238E27FC236}">
                      <a16:creationId xmlns:a16="http://schemas.microsoft.com/office/drawing/2014/main" id="{C602F334-57AC-4B27-4681-95632B294F80}"/>
                    </a:ext>
                  </a:extLst>
                </p:cNvPr>
                <p:cNvSpPr/>
                <p:nvPr/>
              </p:nvSpPr>
              <p:spPr>
                <a:xfrm>
                  <a:off x="2089527" y="5879292"/>
                  <a:ext cx="15815" cy="20681"/>
                </a:xfrm>
                <a:custGeom>
                  <a:avLst/>
                  <a:gdLst>
                    <a:gd name="connsiteX0" fmla="*/ 4373 w 15815"/>
                    <a:gd name="connsiteY0" fmla="*/ 6514 h 20681"/>
                    <a:gd name="connsiteX1" fmla="*/ 586 w 15815"/>
                    <a:gd name="connsiteY1" fmla="*/ 19390 h 20681"/>
                    <a:gd name="connsiteX2" fmla="*/ 11947 w 15815"/>
                    <a:gd name="connsiteY2" fmla="*/ 12258 h 20681"/>
                    <a:gd name="connsiteX3" fmla="*/ 14538 w 15815"/>
                    <a:gd name="connsiteY3" fmla="*/ 373 h 20681"/>
                    <a:gd name="connsiteX4" fmla="*/ 4373 w 15815"/>
                    <a:gd name="connsiteY4" fmla="*/ 6514 h 20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15" h="20681">
                      <a:moveTo>
                        <a:pt x="4373" y="6514"/>
                      </a:moveTo>
                      <a:cubicBezTo>
                        <a:pt x="785" y="11466"/>
                        <a:pt x="-1009" y="16814"/>
                        <a:pt x="586" y="19390"/>
                      </a:cubicBezTo>
                      <a:cubicBezTo>
                        <a:pt x="3177" y="23351"/>
                        <a:pt x="7761" y="17409"/>
                        <a:pt x="11947" y="12258"/>
                      </a:cubicBezTo>
                      <a:cubicBezTo>
                        <a:pt x="15535" y="6712"/>
                        <a:pt x="17130" y="1958"/>
                        <a:pt x="14538" y="373"/>
                      </a:cubicBezTo>
                      <a:cubicBezTo>
                        <a:pt x="12146" y="-1014"/>
                        <a:pt x="8160" y="1562"/>
                        <a:pt x="4373" y="65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00" name="Freeform 3509">
                  <a:extLst>
                    <a:ext uri="{FF2B5EF4-FFF2-40B4-BE49-F238E27FC236}">
                      <a16:creationId xmlns:a16="http://schemas.microsoft.com/office/drawing/2014/main" id="{95DC2AC2-9BB5-6276-5CF3-6113EC3AC25C}"/>
                    </a:ext>
                  </a:extLst>
                </p:cNvPr>
                <p:cNvSpPr/>
                <p:nvPr/>
              </p:nvSpPr>
              <p:spPr>
                <a:xfrm>
                  <a:off x="464472" y="5211247"/>
                  <a:ext cx="28741" cy="28988"/>
                </a:xfrm>
                <a:custGeom>
                  <a:avLst/>
                  <a:gdLst>
                    <a:gd name="connsiteX0" fmla="*/ 28438 w 28741"/>
                    <a:gd name="connsiteY0" fmla="*/ 3831 h 28988"/>
                    <a:gd name="connsiteX1" fmla="*/ 16678 w 28741"/>
                    <a:gd name="connsiteY1" fmla="*/ 860 h 28988"/>
                    <a:gd name="connsiteX2" fmla="*/ 7907 w 28741"/>
                    <a:gd name="connsiteY2" fmla="*/ 11556 h 28988"/>
                    <a:gd name="connsiteX3" fmla="*/ 134 w 28741"/>
                    <a:gd name="connsiteY3" fmla="*/ 23640 h 28988"/>
                    <a:gd name="connsiteX4" fmla="*/ 13489 w 28741"/>
                    <a:gd name="connsiteY4" fmla="*/ 28988 h 28988"/>
                    <a:gd name="connsiteX5" fmla="*/ 23056 w 28741"/>
                    <a:gd name="connsiteY5" fmla="*/ 14924 h 28988"/>
                    <a:gd name="connsiteX6" fmla="*/ 22259 w 28741"/>
                    <a:gd name="connsiteY6" fmla="*/ 13339 h 28988"/>
                    <a:gd name="connsiteX7" fmla="*/ 28438 w 28741"/>
                    <a:gd name="connsiteY7" fmla="*/ 3831 h 289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8741" h="28988">
                      <a:moveTo>
                        <a:pt x="28438" y="3831"/>
                      </a:moveTo>
                      <a:cubicBezTo>
                        <a:pt x="27043" y="67"/>
                        <a:pt x="22458" y="-923"/>
                        <a:pt x="16678" y="860"/>
                      </a:cubicBezTo>
                      <a:cubicBezTo>
                        <a:pt x="9502" y="3237"/>
                        <a:pt x="6313" y="7396"/>
                        <a:pt x="7907" y="11556"/>
                      </a:cubicBezTo>
                      <a:cubicBezTo>
                        <a:pt x="2127" y="14131"/>
                        <a:pt x="-664" y="18688"/>
                        <a:pt x="134" y="23640"/>
                      </a:cubicBezTo>
                      <a:cubicBezTo>
                        <a:pt x="1330" y="30177"/>
                        <a:pt x="9103" y="28790"/>
                        <a:pt x="13489" y="28988"/>
                      </a:cubicBezTo>
                      <a:cubicBezTo>
                        <a:pt x="24252" y="25026"/>
                        <a:pt x="24850" y="19876"/>
                        <a:pt x="23056" y="14924"/>
                      </a:cubicBezTo>
                      <a:cubicBezTo>
                        <a:pt x="22857" y="14330"/>
                        <a:pt x="22658" y="13735"/>
                        <a:pt x="22259" y="13339"/>
                      </a:cubicBezTo>
                      <a:cubicBezTo>
                        <a:pt x="27242" y="10566"/>
                        <a:pt x="29634" y="7396"/>
                        <a:pt x="28438" y="38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01" name="Freeform 3510">
                  <a:extLst>
                    <a:ext uri="{FF2B5EF4-FFF2-40B4-BE49-F238E27FC236}">
                      <a16:creationId xmlns:a16="http://schemas.microsoft.com/office/drawing/2014/main" id="{16A66B3A-629E-E737-B6AE-78D55E608E24}"/>
                    </a:ext>
                  </a:extLst>
                </p:cNvPr>
                <p:cNvSpPr/>
                <p:nvPr/>
              </p:nvSpPr>
              <p:spPr>
                <a:xfrm>
                  <a:off x="1135407" y="4683562"/>
                  <a:ext cx="21726" cy="12425"/>
                </a:xfrm>
                <a:custGeom>
                  <a:avLst/>
                  <a:gdLst>
                    <a:gd name="connsiteX0" fmla="*/ 11094 w 21726"/>
                    <a:gd name="connsiteY0" fmla="*/ 838 h 12425"/>
                    <a:gd name="connsiteX1" fmla="*/ 131 w 21726"/>
                    <a:gd name="connsiteY1" fmla="*/ 10346 h 12425"/>
                    <a:gd name="connsiteX2" fmla="*/ 12489 w 21726"/>
                    <a:gd name="connsiteY2" fmla="*/ 10940 h 12425"/>
                    <a:gd name="connsiteX3" fmla="*/ 21658 w 21726"/>
                    <a:gd name="connsiteY3" fmla="*/ 3215 h 12425"/>
                    <a:gd name="connsiteX4" fmla="*/ 11094 w 21726"/>
                    <a:gd name="connsiteY4" fmla="*/ 838 h 12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726" h="12425">
                      <a:moveTo>
                        <a:pt x="11094" y="838"/>
                      </a:moveTo>
                      <a:cubicBezTo>
                        <a:pt x="3918" y="3017"/>
                        <a:pt x="-865" y="6780"/>
                        <a:pt x="131" y="10346"/>
                      </a:cubicBezTo>
                      <a:cubicBezTo>
                        <a:pt x="928" y="13317"/>
                        <a:pt x="6709" y="12723"/>
                        <a:pt x="12489" y="10940"/>
                      </a:cubicBezTo>
                      <a:cubicBezTo>
                        <a:pt x="18868" y="8959"/>
                        <a:pt x="22256" y="6186"/>
                        <a:pt x="21658" y="3215"/>
                      </a:cubicBezTo>
                      <a:cubicBezTo>
                        <a:pt x="21060" y="243"/>
                        <a:pt x="17273" y="-945"/>
                        <a:pt x="11094" y="8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02" name="Freeform 3511">
                  <a:extLst>
                    <a:ext uri="{FF2B5EF4-FFF2-40B4-BE49-F238E27FC236}">
                      <a16:creationId xmlns:a16="http://schemas.microsoft.com/office/drawing/2014/main" id="{E79D5730-B424-8764-0E36-2E05D05C24F7}"/>
                    </a:ext>
                  </a:extLst>
                </p:cNvPr>
                <p:cNvSpPr/>
                <p:nvPr/>
              </p:nvSpPr>
              <p:spPr>
                <a:xfrm>
                  <a:off x="396148" y="5084990"/>
                  <a:ext cx="38770" cy="27481"/>
                </a:xfrm>
                <a:custGeom>
                  <a:avLst/>
                  <a:gdLst>
                    <a:gd name="connsiteX0" fmla="*/ 26998 w 38770"/>
                    <a:gd name="connsiteY0" fmla="*/ 1132 h 27481"/>
                    <a:gd name="connsiteX1" fmla="*/ 16633 w 38770"/>
                    <a:gd name="connsiteY1" fmla="*/ 10442 h 27481"/>
                    <a:gd name="connsiteX2" fmla="*/ 15238 w 38770"/>
                    <a:gd name="connsiteY2" fmla="*/ 12621 h 27481"/>
                    <a:gd name="connsiteX3" fmla="*/ 6866 w 38770"/>
                    <a:gd name="connsiteY3" fmla="*/ 12621 h 27481"/>
                    <a:gd name="connsiteX4" fmla="*/ 488 w 38770"/>
                    <a:gd name="connsiteY4" fmla="*/ 23516 h 27481"/>
                    <a:gd name="connsiteX5" fmla="*/ 12646 w 38770"/>
                    <a:gd name="connsiteY5" fmla="*/ 25893 h 27481"/>
                    <a:gd name="connsiteX6" fmla="*/ 15038 w 38770"/>
                    <a:gd name="connsiteY6" fmla="*/ 23913 h 27481"/>
                    <a:gd name="connsiteX7" fmla="*/ 16234 w 38770"/>
                    <a:gd name="connsiteY7" fmla="*/ 24903 h 27481"/>
                    <a:gd name="connsiteX8" fmla="*/ 31782 w 38770"/>
                    <a:gd name="connsiteY8" fmla="*/ 15395 h 27481"/>
                    <a:gd name="connsiteX9" fmla="*/ 33376 w 38770"/>
                    <a:gd name="connsiteY9" fmla="*/ 11829 h 27481"/>
                    <a:gd name="connsiteX10" fmla="*/ 38758 w 38770"/>
                    <a:gd name="connsiteY10" fmla="*/ 4104 h 27481"/>
                    <a:gd name="connsiteX11" fmla="*/ 26998 w 38770"/>
                    <a:gd name="connsiteY11" fmla="*/ 1132 h 274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8770" h="27481">
                      <a:moveTo>
                        <a:pt x="26998" y="1132"/>
                      </a:moveTo>
                      <a:cubicBezTo>
                        <a:pt x="21018" y="3113"/>
                        <a:pt x="16633" y="6481"/>
                        <a:pt x="16633" y="10442"/>
                      </a:cubicBezTo>
                      <a:cubicBezTo>
                        <a:pt x="16234" y="11037"/>
                        <a:pt x="15636" y="11829"/>
                        <a:pt x="15238" y="12621"/>
                      </a:cubicBezTo>
                      <a:cubicBezTo>
                        <a:pt x="13045" y="11037"/>
                        <a:pt x="9657" y="11235"/>
                        <a:pt x="6866" y="12621"/>
                      </a:cubicBezTo>
                      <a:cubicBezTo>
                        <a:pt x="2082" y="14602"/>
                        <a:pt x="-1306" y="19158"/>
                        <a:pt x="488" y="23516"/>
                      </a:cubicBezTo>
                      <a:cubicBezTo>
                        <a:pt x="2481" y="28072"/>
                        <a:pt x="7663" y="28469"/>
                        <a:pt x="12646" y="25893"/>
                      </a:cubicBezTo>
                      <a:cubicBezTo>
                        <a:pt x="13444" y="25299"/>
                        <a:pt x="14241" y="24705"/>
                        <a:pt x="15038" y="23913"/>
                      </a:cubicBezTo>
                      <a:cubicBezTo>
                        <a:pt x="15437" y="24309"/>
                        <a:pt x="15836" y="24507"/>
                        <a:pt x="16234" y="24903"/>
                      </a:cubicBezTo>
                      <a:cubicBezTo>
                        <a:pt x="21417" y="26290"/>
                        <a:pt x="26998" y="23913"/>
                        <a:pt x="31782" y="15395"/>
                      </a:cubicBezTo>
                      <a:cubicBezTo>
                        <a:pt x="32579" y="14206"/>
                        <a:pt x="32978" y="12820"/>
                        <a:pt x="33376" y="11829"/>
                      </a:cubicBezTo>
                      <a:cubicBezTo>
                        <a:pt x="36765" y="9848"/>
                        <a:pt x="38957" y="7471"/>
                        <a:pt x="38758" y="4104"/>
                      </a:cubicBezTo>
                      <a:cubicBezTo>
                        <a:pt x="38160" y="-452"/>
                        <a:pt x="32778" y="-849"/>
                        <a:pt x="26998" y="11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03" name="Freeform 3512">
                  <a:extLst>
                    <a:ext uri="{FF2B5EF4-FFF2-40B4-BE49-F238E27FC236}">
                      <a16:creationId xmlns:a16="http://schemas.microsoft.com/office/drawing/2014/main" id="{8F891FC8-5A75-5B6A-CFD0-E0C29CB7F671}"/>
                    </a:ext>
                  </a:extLst>
                </p:cNvPr>
                <p:cNvSpPr/>
                <p:nvPr/>
              </p:nvSpPr>
              <p:spPr>
                <a:xfrm>
                  <a:off x="1607994" y="5522833"/>
                  <a:ext cx="18853" cy="16405"/>
                </a:xfrm>
                <a:custGeom>
                  <a:avLst/>
                  <a:gdLst>
                    <a:gd name="connsiteX0" fmla="*/ 17090 w 18853"/>
                    <a:gd name="connsiteY0" fmla="*/ 471 h 16405"/>
                    <a:gd name="connsiteX1" fmla="*/ 5130 w 18853"/>
                    <a:gd name="connsiteY1" fmla="*/ 5819 h 16405"/>
                    <a:gd name="connsiteX2" fmla="*/ 545 w 18853"/>
                    <a:gd name="connsiteY2" fmla="*/ 15525 h 16405"/>
                    <a:gd name="connsiteX3" fmla="*/ 15495 w 18853"/>
                    <a:gd name="connsiteY3" fmla="*/ 10177 h 16405"/>
                    <a:gd name="connsiteX4" fmla="*/ 17090 w 18853"/>
                    <a:gd name="connsiteY4" fmla="*/ 471 h 16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853" h="16405">
                      <a:moveTo>
                        <a:pt x="17090" y="471"/>
                      </a:moveTo>
                      <a:cubicBezTo>
                        <a:pt x="14299" y="-1114"/>
                        <a:pt x="9515" y="1461"/>
                        <a:pt x="5130" y="5819"/>
                      </a:cubicBezTo>
                      <a:cubicBezTo>
                        <a:pt x="346" y="10375"/>
                        <a:pt x="-850" y="13941"/>
                        <a:pt x="545" y="15525"/>
                      </a:cubicBezTo>
                      <a:cubicBezTo>
                        <a:pt x="5329" y="17506"/>
                        <a:pt x="9914" y="16318"/>
                        <a:pt x="15495" y="10177"/>
                      </a:cubicBezTo>
                      <a:cubicBezTo>
                        <a:pt x="19880" y="5027"/>
                        <a:pt x="19481" y="1857"/>
                        <a:pt x="17090" y="4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04" name="Freeform 3513">
                  <a:extLst>
                    <a:ext uri="{FF2B5EF4-FFF2-40B4-BE49-F238E27FC236}">
                      <a16:creationId xmlns:a16="http://schemas.microsoft.com/office/drawing/2014/main" id="{3F1750D9-FCAA-7B9E-3D04-D93BE52904B5}"/>
                    </a:ext>
                  </a:extLst>
                </p:cNvPr>
                <p:cNvSpPr/>
                <p:nvPr/>
              </p:nvSpPr>
              <p:spPr>
                <a:xfrm>
                  <a:off x="539808" y="5231347"/>
                  <a:ext cx="28846" cy="16831"/>
                </a:xfrm>
                <a:custGeom>
                  <a:avLst/>
                  <a:gdLst>
                    <a:gd name="connsiteX0" fmla="*/ 7518 w 28846"/>
                    <a:gd name="connsiteY0" fmla="*/ 14633 h 16831"/>
                    <a:gd name="connsiteX1" fmla="*/ 19677 w 28846"/>
                    <a:gd name="connsiteY1" fmla="*/ 15822 h 16831"/>
                    <a:gd name="connsiteX2" fmla="*/ 28846 w 28846"/>
                    <a:gd name="connsiteY2" fmla="*/ 4927 h 16831"/>
                    <a:gd name="connsiteX3" fmla="*/ 18880 w 28846"/>
                    <a:gd name="connsiteY3" fmla="*/ 173 h 16831"/>
                    <a:gd name="connsiteX4" fmla="*/ 7718 w 28846"/>
                    <a:gd name="connsiteY4" fmla="*/ 2352 h 16831"/>
                    <a:gd name="connsiteX5" fmla="*/ 143 w 28846"/>
                    <a:gd name="connsiteY5" fmla="*/ 10275 h 16831"/>
                    <a:gd name="connsiteX6" fmla="*/ 7518 w 28846"/>
                    <a:gd name="connsiteY6" fmla="*/ 14633 h 168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846" h="16831">
                      <a:moveTo>
                        <a:pt x="7518" y="14633"/>
                      </a:moveTo>
                      <a:cubicBezTo>
                        <a:pt x="9910" y="17208"/>
                        <a:pt x="14495" y="17406"/>
                        <a:pt x="19677" y="15822"/>
                      </a:cubicBezTo>
                      <a:cubicBezTo>
                        <a:pt x="26056" y="13841"/>
                        <a:pt x="28846" y="10077"/>
                        <a:pt x="28846" y="4927"/>
                      </a:cubicBezTo>
                      <a:cubicBezTo>
                        <a:pt x="27650" y="1163"/>
                        <a:pt x="23664" y="-422"/>
                        <a:pt x="18880" y="173"/>
                      </a:cubicBezTo>
                      <a:cubicBezTo>
                        <a:pt x="15890" y="-422"/>
                        <a:pt x="11903" y="569"/>
                        <a:pt x="7718" y="2352"/>
                      </a:cubicBezTo>
                      <a:cubicBezTo>
                        <a:pt x="3532" y="4135"/>
                        <a:pt x="-853" y="6710"/>
                        <a:pt x="143" y="10275"/>
                      </a:cubicBezTo>
                      <a:cubicBezTo>
                        <a:pt x="741" y="13643"/>
                        <a:pt x="3930" y="14633"/>
                        <a:pt x="7518" y="146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05" name="Freeform 3514">
                  <a:extLst>
                    <a:ext uri="{FF2B5EF4-FFF2-40B4-BE49-F238E27FC236}">
                      <a16:creationId xmlns:a16="http://schemas.microsoft.com/office/drawing/2014/main" id="{F4F3A9A0-DA56-5F6D-F9F3-498ABC164F56}"/>
                    </a:ext>
                  </a:extLst>
                </p:cNvPr>
                <p:cNvSpPr/>
                <p:nvPr/>
              </p:nvSpPr>
              <p:spPr>
                <a:xfrm>
                  <a:off x="2585039" y="6181074"/>
                  <a:ext cx="4584" cy="1071"/>
                </a:xfrm>
                <a:custGeom>
                  <a:avLst/>
                  <a:gdLst>
                    <a:gd name="connsiteX0" fmla="*/ 3588 w 4584"/>
                    <a:gd name="connsiteY0" fmla="*/ 279 h 1071"/>
                    <a:gd name="connsiteX1" fmla="*/ 0 w 4584"/>
                    <a:gd name="connsiteY1" fmla="*/ 1072 h 1071"/>
                    <a:gd name="connsiteX2" fmla="*/ 4585 w 4584"/>
                    <a:gd name="connsiteY2" fmla="*/ 1072 h 1071"/>
                    <a:gd name="connsiteX3" fmla="*/ 3588 w 4584"/>
                    <a:gd name="connsiteY3" fmla="*/ 279 h 10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584" h="1071">
                      <a:moveTo>
                        <a:pt x="3588" y="279"/>
                      </a:moveTo>
                      <a:cubicBezTo>
                        <a:pt x="2392" y="-315"/>
                        <a:pt x="1196" y="81"/>
                        <a:pt x="0" y="1072"/>
                      </a:cubicBezTo>
                      <a:lnTo>
                        <a:pt x="4585" y="1072"/>
                      </a:lnTo>
                      <a:cubicBezTo>
                        <a:pt x="4186" y="675"/>
                        <a:pt x="3787" y="477"/>
                        <a:pt x="3588" y="2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06" name="Freeform 3515">
                  <a:extLst>
                    <a:ext uri="{FF2B5EF4-FFF2-40B4-BE49-F238E27FC236}">
                      <a16:creationId xmlns:a16="http://schemas.microsoft.com/office/drawing/2014/main" id="{A95CA53E-6CC8-AE9C-CEB0-83FC0879F628}"/>
                    </a:ext>
                  </a:extLst>
                </p:cNvPr>
                <p:cNvSpPr/>
                <p:nvPr/>
              </p:nvSpPr>
              <p:spPr>
                <a:xfrm>
                  <a:off x="410788" y="4783682"/>
                  <a:ext cx="24716" cy="14670"/>
                </a:xfrm>
                <a:custGeom>
                  <a:avLst/>
                  <a:gdLst>
                    <a:gd name="connsiteX0" fmla="*/ 13355 w 24716"/>
                    <a:gd name="connsiteY0" fmla="*/ 14025 h 14670"/>
                    <a:gd name="connsiteX1" fmla="*/ 24716 w 24716"/>
                    <a:gd name="connsiteY1" fmla="*/ 5705 h 14670"/>
                    <a:gd name="connsiteX2" fmla="*/ 10564 w 24716"/>
                    <a:gd name="connsiteY2" fmla="*/ 357 h 14670"/>
                    <a:gd name="connsiteX3" fmla="*/ 0 w 24716"/>
                    <a:gd name="connsiteY3" fmla="*/ 8874 h 14670"/>
                    <a:gd name="connsiteX4" fmla="*/ 13355 w 24716"/>
                    <a:gd name="connsiteY4" fmla="*/ 14025 h 14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716" h="14670">
                      <a:moveTo>
                        <a:pt x="13355" y="14025"/>
                      </a:moveTo>
                      <a:cubicBezTo>
                        <a:pt x="19933" y="12836"/>
                        <a:pt x="23321" y="9667"/>
                        <a:pt x="24716" y="5705"/>
                      </a:cubicBezTo>
                      <a:cubicBezTo>
                        <a:pt x="23122" y="951"/>
                        <a:pt x="18338" y="-832"/>
                        <a:pt x="10564" y="357"/>
                      </a:cubicBezTo>
                      <a:cubicBezTo>
                        <a:pt x="3787" y="1545"/>
                        <a:pt x="0" y="4913"/>
                        <a:pt x="0" y="8874"/>
                      </a:cubicBezTo>
                      <a:cubicBezTo>
                        <a:pt x="0" y="14421"/>
                        <a:pt x="5581" y="15609"/>
                        <a:pt x="13355" y="1402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07" name="Freeform 3516">
                  <a:extLst>
                    <a:ext uri="{FF2B5EF4-FFF2-40B4-BE49-F238E27FC236}">
                      <a16:creationId xmlns:a16="http://schemas.microsoft.com/office/drawing/2014/main" id="{DF75A0D0-EBEF-6A44-89FA-0C7E96FE0DBE}"/>
                    </a:ext>
                  </a:extLst>
                </p:cNvPr>
                <p:cNvSpPr/>
                <p:nvPr/>
              </p:nvSpPr>
              <p:spPr>
                <a:xfrm>
                  <a:off x="709340" y="5492129"/>
                  <a:ext cx="21299" cy="15185"/>
                </a:xfrm>
                <a:custGeom>
                  <a:avLst/>
                  <a:gdLst>
                    <a:gd name="connsiteX0" fmla="*/ 14988 w 21299"/>
                    <a:gd name="connsiteY0" fmla="*/ 11960 h 15185"/>
                    <a:gd name="connsiteX1" fmla="*/ 20968 w 21299"/>
                    <a:gd name="connsiteY1" fmla="*/ 3244 h 15185"/>
                    <a:gd name="connsiteX2" fmla="*/ 5819 w 21299"/>
                    <a:gd name="connsiteY2" fmla="*/ 2848 h 15185"/>
                    <a:gd name="connsiteX3" fmla="*/ 1434 w 21299"/>
                    <a:gd name="connsiteY3" fmla="*/ 13545 h 15185"/>
                    <a:gd name="connsiteX4" fmla="*/ 14988 w 21299"/>
                    <a:gd name="connsiteY4" fmla="*/ 11960 h 151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299" h="15185">
                      <a:moveTo>
                        <a:pt x="14988" y="11960"/>
                      </a:moveTo>
                      <a:cubicBezTo>
                        <a:pt x="19174" y="9187"/>
                        <a:pt x="22363" y="5819"/>
                        <a:pt x="20968" y="3244"/>
                      </a:cubicBezTo>
                      <a:cubicBezTo>
                        <a:pt x="18775" y="-1312"/>
                        <a:pt x="12396" y="-718"/>
                        <a:pt x="5819" y="2848"/>
                      </a:cubicBezTo>
                      <a:cubicBezTo>
                        <a:pt x="238" y="6017"/>
                        <a:pt x="-1556" y="10573"/>
                        <a:pt x="1434" y="13545"/>
                      </a:cubicBezTo>
                      <a:cubicBezTo>
                        <a:pt x="4423" y="16516"/>
                        <a:pt x="9606" y="15129"/>
                        <a:pt x="14988" y="119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08" name="Freeform 3517">
                  <a:extLst>
                    <a:ext uri="{FF2B5EF4-FFF2-40B4-BE49-F238E27FC236}">
                      <a16:creationId xmlns:a16="http://schemas.microsoft.com/office/drawing/2014/main" id="{FFFE6525-BC94-0374-CC43-AD4212ABE6F8}"/>
                    </a:ext>
                  </a:extLst>
                </p:cNvPr>
                <p:cNvSpPr/>
                <p:nvPr/>
              </p:nvSpPr>
              <p:spPr>
                <a:xfrm>
                  <a:off x="1793886" y="5766893"/>
                  <a:ext cx="17938" cy="17608"/>
                </a:xfrm>
                <a:custGeom>
                  <a:avLst/>
                  <a:gdLst>
                    <a:gd name="connsiteX0" fmla="*/ 4014 w 17938"/>
                    <a:gd name="connsiteY0" fmla="*/ 5606 h 17608"/>
                    <a:gd name="connsiteX1" fmla="*/ 1423 w 17938"/>
                    <a:gd name="connsiteY1" fmla="*/ 16501 h 17608"/>
                    <a:gd name="connsiteX2" fmla="*/ 13981 w 17938"/>
                    <a:gd name="connsiteY2" fmla="*/ 11746 h 17608"/>
                    <a:gd name="connsiteX3" fmla="*/ 17170 w 17938"/>
                    <a:gd name="connsiteY3" fmla="*/ 1248 h 17608"/>
                    <a:gd name="connsiteX4" fmla="*/ 4014 w 17938"/>
                    <a:gd name="connsiteY4" fmla="*/ 5606 h 176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38" h="17608">
                      <a:moveTo>
                        <a:pt x="4014" y="5606"/>
                      </a:moveTo>
                      <a:cubicBezTo>
                        <a:pt x="-172" y="10360"/>
                        <a:pt x="-1168" y="14520"/>
                        <a:pt x="1423" y="16501"/>
                      </a:cubicBezTo>
                      <a:cubicBezTo>
                        <a:pt x="4413" y="18877"/>
                        <a:pt x="8798" y="17491"/>
                        <a:pt x="13981" y="11746"/>
                      </a:cubicBezTo>
                      <a:cubicBezTo>
                        <a:pt x="18366" y="6992"/>
                        <a:pt x="18565" y="3228"/>
                        <a:pt x="17170" y="1248"/>
                      </a:cubicBezTo>
                      <a:cubicBezTo>
                        <a:pt x="13582" y="-1129"/>
                        <a:pt x="9396" y="-337"/>
                        <a:pt x="4014" y="56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09" name="Freeform 3518">
                  <a:extLst>
                    <a:ext uri="{FF2B5EF4-FFF2-40B4-BE49-F238E27FC236}">
                      <a16:creationId xmlns:a16="http://schemas.microsoft.com/office/drawing/2014/main" id="{72BD6492-28A4-FAA0-F749-EA1D815A9710}"/>
                    </a:ext>
                  </a:extLst>
                </p:cNvPr>
                <p:cNvSpPr/>
                <p:nvPr/>
              </p:nvSpPr>
              <p:spPr>
                <a:xfrm>
                  <a:off x="543343" y="5106671"/>
                  <a:ext cx="21739" cy="16134"/>
                </a:xfrm>
                <a:custGeom>
                  <a:avLst/>
                  <a:gdLst>
                    <a:gd name="connsiteX0" fmla="*/ 9964 w 21739"/>
                    <a:gd name="connsiteY0" fmla="*/ 1439 h 16134"/>
                    <a:gd name="connsiteX1" fmla="*/ 197 w 21739"/>
                    <a:gd name="connsiteY1" fmla="*/ 13325 h 16134"/>
                    <a:gd name="connsiteX2" fmla="*/ 13751 w 21739"/>
                    <a:gd name="connsiteY2" fmla="*/ 14117 h 16134"/>
                    <a:gd name="connsiteX3" fmla="*/ 20727 w 21739"/>
                    <a:gd name="connsiteY3" fmla="*/ 1836 h 16134"/>
                    <a:gd name="connsiteX4" fmla="*/ 9964 w 21739"/>
                    <a:gd name="connsiteY4" fmla="*/ 1439 h 161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739" h="16134">
                      <a:moveTo>
                        <a:pt x="9964" y="1439"/>
                      </a:moveTo>
                      <a:cubicBezTo>
                        <a:pt x="3386" y="4609"/>
                        <a:pt x="-999" y="8571"/>
                        <a:pt x="197" y="13325"/>
                      </a:cubicBezTo>
                      <a:cubicBezTo>
                        <a:pt x="3386" y="16494"/>
                        <a:pt x="7970" y="17287"/>
                        <a:pt x="13751" y="14117"/>
                      </a:cubicBezTo>
                      <a:cubicBezTo>
                        <a:pt x="20329" y="10552"/>
                        <a:pt x="23518" y="5996"/>
                        <a:pt x="20727" y="1836"/>
                      </a:cubicBezTo>
                      <a:cubicBezTo>
                        <a:pt x="18933" y="-541"/>
                        <a:pt x="14149" y="-541"/>
                        <a:pt x="9964" y="143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10" name="Freeform 3519">
                  <a:extLst>
                    <a:ext uri="{FF2B5EF4-FFF2-40B4-BE49-F238E27FC236}">
                      <a16:creationId xmlns:a16="http://schemas.microsoft.com/office/drawing/2014/main" id="{63D03AA2-3AE9-00D9-AF8E-9313A6DAB8C5}"/>
                    </a:ext>
                  </a:extLst>
                </p:cNvPr>
                <p:cNvSpPr/>
                <p:nvPr/>
              </p:nvSpPr>
              <p:spPr>
                <a:xfrm>
                  <a:off x="1648329" y="5348425"/>
                  <a:ext cx="18027" cy="16299"/>
                </a:xfrm>
                <a:custGeom>
                  <a:avLst/>
                  <a:gdLst>
                    <a:gd name="connsiteX0" fmla="*/ 1072 w 18027"/>
                    <a:gd name="connsiteY0" fmla="*/ 15220 h 16299"/>
                    <a:gd name="connsiteX1" fmla="*/ 10441 w 18027"/>
                    <a:gd name="connsiteY1" fmla="*/ 13239 h 16299"/>
                    <a:gd name="connsiteX2" fmla="*/ 16620 w 18027"/>
                    <a:gd name="connsiteY2" fmla="*/ 363 h 16299"/>
                    <a:gd name="connsiteX3" fmla="*/ 4461 w 18027"/>
                    <a:gd name="connsiteY3" fmla="*/ 5513 h 16299"/>
                    <a:gd name="connsiteX4" fmla="*/ 1072 w 18027"/>
                    <a:gd name="connsiteY4" fmla="*/ 15220 h 162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027" h="16299">
                      <a:moveTo>
                        <a:pt x="1072" y="15220"/>
                      </a:moveTo>
                      <a:cubicBezTo>
                        <a:pt x="3066" y="17200"/>
                        <a:pt x="6654" y="16408"/>
                        <a:pt x="10441" y="13239"/>
                      </a:cubicBezTo>
                      <a:cubicBezTo>
                        <a:pt x="17018" y="6702"/>
                        <a:pt x="20008" y="2146"/>
                        <a:pt x="16620" y="363"/>
                      </a:cubicBezTo>
                      <a:cubicBezTo>
                        <a:pt x="13829" y="-1024"/>
                        <a:pt x="8846" y="1750"/>
                        <a:pt x="4461" y="5513"/>
                      </a:cubicBezTo>
                      <a:cubicBezTo>
                        <a:pt x="-323" y="10069"/>
                        <a:pt x="-921" y="13437"/>
                        <a:pt x="1072" y="1522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11" name="Freeform 3520">
                  <a:extLst>
                    <a:ext uri="{FF2B5EF4-FFF2-40B4-BE49-F238E27FC236}">
                      <a16:creationId xmlns:a16="http://schemas.microsoft.com/office/drawing/2014/main" id="{2B2D6B7D-A944-7442-704C-553F9EF55424}"/>
                    </a:ext>
                  </a:extLst>
                </p:cNvPr>
                <p:cNvSpPr/>
                <p:nvPr/>
              </p:nvSpPr>
              <p:spPr>
                <a:xfrm>
                  <a:off x="1474405" y="5467963"/>
                  <a:ext cx="20574" cy="15875"/>
                </a:xfrm>
                <a:custGeom>
                  <a:avLst/>
                  <a:gdLst>
                    <a:gd name="connsiteX0" fmla="*/ 14539 w 20574"/>
                    <a:gd name="connsiteY0" fmla="*/ 10771 h 15875"/>
                    <a:gd name="connsiteX1" fmla="*/ 19522 w 20574"/>
                    <a:gd name="connsiteY1" fmla="*/ 867 h 15875"/>
                    <a:gd name="connsiteX2" fmla="*/ 4772 w 20574"/>
                    <a:gd name="connsiteY2" fmla="*/ 6017 h 15875"/>
                    <a:gd name="connsiteX3" fmla="*/ 187 w 20574"/>
                    <a:gd name="connsiteY3" fmla="*/ 14931 h 15875"/>
                    <a:gd name="connsiteX4" fmla="*/ 14539 w 20574"/>
                    <a:gd name="connsiteY4" fmla="*/ 10771 h 158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74" h="15875">
                      <a:moveTo>
                        <a:pt x="14539" y="10771"/>
                      </a:moveTo>
                      <a:cubicBezTo>
                        <a:pt x="19721" y="7007"/>
                        <a:pt x="22113" y="2847"/>
                        <a:pt x="19522" y="867"/>
                      </a:cubicBezTo>
                      <a:cubicBezTo>
                        <a:pt x="16332" y="-1510"/>
                        <a:pt x="10552" y="1263"/>
                        <a:pt x="4772" y="6017"/>
                      </a:cubicBezTo>
                      <a:cubicBezTo>
                        <a:pt x="1184" y="8988"/>
                        <a:pt x="-610" y="12356"/>
                        <a:pt x="187" y="14931"/>
                      </a:cubicBezTo>
                      <a:cubicBezTo>
                        <a:pt x="3177" y="17308"/>
                        <a:pt x="8758" y="14931"/>
                        <a:pt x="14539" y="107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12" name="Freeform 3521">
                  <a:extLst>
                    <a:ext uri="{FF2B5EF4-FFF2-40B4-BE49-F238E27FC236}">
                      <a16:creationId xmlns:a16="http://schemas.microsoft.com/office/drawing/2014/main" id="{EDE7A1B2-69F6-8336-7D67-43FA724D5265}"/>
                    </a:ext>
                  </a:extLst>
                </p:cNvPr>
                <p:cNvSpPr/>
                <p:nvPr/>
              </p:nvSpPr>
              <p:spPr>
                <a:xfrm>
                  <a:off x="1251339" y="4524480"/>
                  <a:ext cx="23505" cy="10856"/>
                </a:xfrm>
                <a:custGeom>
                  <a:avLst/>
                  <a:gdLst>
                    <a:gd name="connsiteX0" fmla="*/ 8 w 23505"/>
                    <a:gd name="connsiteY0" fmla="*/ 8779 h 10856"/>
                    <a:gd name="connsiteX1" fmla="*/ 12764 w 23505"/>
                    <a:gd name="connsiteY1" fmla="*/ 9769 h 10856"/>
                    <a:gd name="connsiteX2" fmla="*/ 22930 w 23505"/>
                    <a:gd name="connsiteY2" fmla="*/ 1647 h 10856"/>
                    <a:gd name="connsiteX3" fmla="*/ 9376 w 23505"/>
                    <a:gd name="connsiteY3" fmla="*/ 1647 h 10856"/>
                    <a:gd name="connsiteX4" fmla="*/ 8 w 23505"/>
                    <a:gd name="connsiteY4" fmla="*/ 8779 h 108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505" h="10856">
                      <a:moveTo>
                        <a:pt x="8" y="8779"/>
                      </a:moveTo>
                      <a:cubicBezTo>
                        <a:pt x="2001" y="11354"/>
                        <a:pt x="7183" y="11354"/>
                        <a:pt x="12764" y="9769"/>
                      </a:cubicBezTo>
                      <a:cubicBezTo>
                        <a:pt x="19940" y="7986"/>
                        <a:pt x="25322" y="5015"/>
                        <a:pt x="22930" y="1647"/>
                      </a:cubicBezTo>
                      <a:cubicBezTo>
                        <a:pt x="20937" y="-928"/>
                        <a:pt x="15156" y="-135"/>
                        <a:pt x="9376" y="1647"/>
                      </a:cubicBezTo>
                      <a:cubicBezTo>
                        <a:pt x="3595" y="3430"/>
                        <a:pt x="-192" y="5807"/>
                        <a:pt x="8" y="87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13" name="Freeform 3522">
                  <a:extLst>
                    <a:ext uri="{FF2B5EF4-FFF2-40B4-BE49-F238E27FC236}">
                      <a16:creationId xmlns:a16="http://schemas.microsoft.com/office/drawing/2014/main" id="{346BA433-607A-060A-4792-68D1FDDE437A}"/>
                    </a:ext>
                  </a:extLst>
                </p:cNvPr>
                <p:cNvSpPr/>
                <p:nvPr/>
              </p:nvSpPr>
              <p:spPr>
                <a:xfrm>
                  <a:off x="1212500" y="5079348"/>
                  <a:ext cx="20425" cy="14722"/>
                </a:xfrm>
                <a:custGeom>
                  <a:avLst/>
                  <a:gdLst>
                    <a:gd name="connsiteX0" fmla="*/ 9147 w 20425"/>
                    <a:gd name="connsiteY0" fmla="*/ 2021 h 14722"/>
                    <a:gd name="connsiteX1" fmla="*/ 775 w 20425"/>
                    <a:gd name="connsiteY1" fmla="*/ 13114 h 14722"/>
                    <a:gd name="connsiteX2" fmla="*/ 13333 w 20425"/>
                    <a:gd name="connsiteY2" fmla="*/ 12123 h 14722"/>
                    <a:gd name="connsiteX3" fmla="*/ 20110 w 20425"/>
                    <a:gd name="connsiteY3" fmla="*/ 2615 h 14722"/>
                    <a:gd name="connsiteX4" fmla="*/ 9147 w 20425"/>
                    <a:gd name="connsiteY4" fmla="*/ 2021 h 147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25" h="14722">
                      <a:moveTo>
                        <a:pt x="9147" y="2021"/>
                      </a:moveTo>
                      <a:cubicBezTo>
                        <a:pt x="2370" y="5388"/>
                        <a:pt x="-1816" y="9746"/>
                        <a:pt x="775" y="13114"/>
                      </a:cubicBezTo>
                      <a:cubicBezTo>
                        <a:pt x="2769" y="15491"/>
                        <a:pt x="7353" y="15292"/>
                        <a:pt x="13333" y="12123"/>
                      </a:cubicBezTo>
                      <a:cubicBezTo>
                        <a:pt x="19113" y="8756"/>
                        <a:pt x="21306" y="5388"/>
                        <a:pt x="20110" y="2615"/>
                      </a:cubicBezTo>
                      <a:cubicBezTo>
                        <a:pt x="19113" y="-555"/>
                        <a:pt x="15127" y="-951"/>
                        <a:pt x="9147" y="20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14" name="Freeform 3523">
                  <a:extLst>
                    <a:ext uri="{FF2B5EF4-FFF2-40B4-BE49-F238E27FC236}">
                      <a16:creationId xmlns:a16="http://schemas.microsoft.com/office/drawing/2014/main" id="{4468F213-6F43-94FD-8EAD-C4C0EE91FF32}"/>
                    </a:ext>
                  </a:extLst>
                </p:cNvPr>
                <p:cNvSpPr/>
                <p:nvPr/>
              </p:nvSpPr>
              <p:spPr>
                <a:xfrm>
                  <a:off x="2416808" y="6176995"/>
                  <a:ext cx="9198" cy="5150"/>
                </a:xfrm>
                <a:custGeom>
                  <a:avLst/>
                  <a:gdLst>
                    <a:gd name="connsiteX0" fmla="*/ 6179 w 9198"/>
                    <a:gd name="connsiteY0" fmla="*/ 0 h 5150"/>
                    <a:gd name="connsiteX1" fmla="*/ 0 w 9198"/>
                    <a:gd name="connsiteY1" fmla="*/ 5150 h 5150"/>
                    <a:gd name="connsiteX2" fmla="*/ 9169 w 9198"/>
                    <a:gd name="connsiteY2" fmla="*/ 5150 h 5150"/>
                    <a:gd name="connsiteX3" fmla="*/ 6179 w 9198"/>
                    <a:gd name="connsiteY3" fmla="*/ 0 h 5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198" h="5150">
                      <a:moveTo>
                        <a:pt x="6179" y="0"/>
                      </a:moveTo>
                      <a:cubicBezTo>
                        <a:pt x="3787" y="0"/>
                        <a:pt x="1594" y="1981"/>
                        <a:pt x="0" y="5150"/>
                      </a:cubicBezTo>
                      <a:lnTo>
                        <a:pt x="9169" y="5150"/>
                      </a:lnTo>
                      <a:cubicBezTo>
                        <a:pt x="9368" y="1981"/>
                        <a:pt x="8571" y="0"/>
                        <a:pt x="6179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15" name="Freeform 3524">
                  <a:extLst>
                    <a:ext uri="{FF2B5EF4-FFF2-40B4-BE49-F238E27FC236}">
                      <a16:creationId xmlns:a16="http://schemas.microsoft.com/office/drawing/2014/main" id="{7E971E95-47E4-D2AD-4579-0F26FA05E033}"/>
                    </a:ext>
                  </a:extLst>
                </p:cNvPr>
                <p:cNvSpPr/>
                <p:nvPr/>
              </p:nvSpPr>
              <p:spPr>
                <a:xfrm>
                  <a:off x="1038202" y="4661655"/>
                  <a:ext cx="22641" cy="12747"/>
                </a:xfrm>
                <a:custGeom>
                  <a:avLst/>
                  <a:gdLst>
                    <a:gd name="connsiteX0" fmla="*/ 464 w 22641"/>
                    <a:gd name="connsiteY0" fmla="*/ 10067 h 12747"/>
                    <a:gd name="connsiteX1" fmla="*/ 13220 w 22641"/>
                    <a:gd name="connsiteY1" fmla="*/ 11255 h 12747"/>
                    <a:gd name="connsiteX2" fmla="*/ 22389 w 22641"/>
                    <a:gd name="connsiteY2" fmla="*/ 2143 h 12747"/>
                    <a:gd name="connsiteX3" fmla="*/ 9633 w 22641"/>
                    <a:gd name="connsiteY3" fmla="*/ 1153 h 12747"/>
                    <a:gd name="connsiteX4" fmla="*/ 464 w 22641"/>
                    <a:gd name="connsiteY4" fmla="*/ 10067 h 127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41" h="12747">
                      <a:moveTo>
                        <a:pt x="464" y="10067"/>
                      </a:moveTo>
                      <a:cubicBezTo>
                        <a:pt x="1659" y="12840"/>
                        <a:pt x="5447" y="13830"/>
                        <a:pt x="13220" y="11255"/>
                      </a:cubicBezTo>
                      <a:cubicBezTo>
                        <a:pt x="19200" y="8878"/>
                        <a:pt x="23785" y="5313"/>
                        <a:pt x="22389" y="2143"/>
                      </a:cubicBezTo>
                      <a:cubicBezTo>
                        <a:pt x="21393" y="-630"/>
                        <a:pt x="15214" y="-432"/>
                        <a:pt x="9633" y="1153"/>
                      </a:cubicBezTo>
                      <a:cubicBezTo>
                        <a:pt x="1261" y="3332"/>
                        <a:pt x="-1131" y="6699"/>
                        <a:pt x="464" y="100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16" name="Freeform 3525">
                  <a:extLst>
                    <a:ext uri="{FF2B5EF4-FFF2-40B4-BE49-F238E27FC236}">
                      <a16:creationId xmlns:a16="http://schemas.microsoft.com/office/drawing/2014/main" id="{39740D1C-0D52-ECED-461F-548C371CFA63}"/>
                    </a:ext>
                  </a:extLst>
                </p:cNvPr>
                <p:cNvSpPr/>
                <p:nvPr/>
              </p:nvSpPr>
              <p:spPr>
                <a:xfrm>
                  <a:off x="647107" y="5214107"/>
                  <a:ext cx="21010" cy="15982"/>
                </a:xfrm>
                <a:custGeom>
                  <a:avLst/>
                  <a:gdLst>
                    <a:gd name="connsiteX0" fmla="*/ 14632 w 21010"/>
                    <a:gd name="connsiteY0" fmla="*/ 14640 h 15982"/>
                    <a:gd name="connsiteX1" fmla="*/ 21011 w 21010"/>
                    <a:gd name="connsiteY1" fmla="*/ 4339 h 15982"/>
                    <a:gd name="connsiteX2" fmla="*/ 7456 w 21010"/>
                    <a:gd name="connsiteY2" fmla="*/ 1764 h 15982"/>
                    <a:gd name="connsiteX3" fmla="*/ 480 w 21010"/>
                    <a:gd name="connsiteY3" fmla="*/ 11668 h 15982"/>
                    <a:gd name="connsiteX4" fmla="*/ 14632 w 21010"/>
                    <a:gd name="connsiteY4" fmla="*/ 14640 h 15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010" h="15982">
                      <a:moveTo>
                        <a:pt x="14632" y="14640"/>
                      </a:moveTo>
                      <a:cubicBezTo>
                        <a:pt x="21609" y="11866"/>
                        <a:pt x="20811" y="8103"/>
                        <a:pt x="21011" y="4339"/>
                      </a:cubicBezTo>
                      <a:cubicBezTo>
                        <a:pt x="19416" y="179"/>
                        <a:pt x="15429" y="-1604"/>
                        <a:pt x="7456" y="1764"/>
                      </a:cubicBezTo>
                      <a:cubicBezTo>
                        <a:pt x="1277" y="4339"/>
                        <a:pt x="-1115" y="8301"/>
                        <a:pt x="480" y="11668"/>
                      </a:cubicBezTo>
                      <a:cubicBezTo>
                        <a:pt x="2473" y="15630"/>
                        <a:pt x="7257" y="17413"/>
                        <a:pt x="14632" y="146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17" name="Freeform 3526">
                  <a:extLst>
                    <a:ext uri="{FF2B5EF4-FFF2-40B4-BE49-F238E27FC236}">
                      <a16:creationId xmlns:a16="http://schemas.microsoft.com/office/drawing/2014/main" id="{AC0BD2A6-3284-B8BD-0C33-D4CE113AF55B}"/>
                    </a:ext>
                  </a:extLst>
                </p:cNvPr>
                <p:cNvSpPr/>
                <p:nvPr/>
              </p:nvSpPr>
              <p:spPr>
                <a:xfrm>
                  <a:off x="757404" y="5428164"/>
                  <a:ext cx="22410" cy="15748"/>
                </a:xfrm>
                <a:custGeom>
                  <a:avLst/>
                  <a:gdLst>
                    <a:gd name="connsiteX0" fmla="*/ 22138 w 22410"/>
                    <a:gd name="connsiteY0" fmla="*/ 3425 h 15748"/>
                    <a:gd name="connsiteX1" fmla="*/ 7985 w 22410"/>
                    <a:gd name="connsiteY1" fmla="*/ 2236 h 15748"/>
                    <a:gd name="connsiteX2" fmla="*/ 12 w 22410"/>
                    <a:gd name="connsiteY2" fmla="*/ 12735 h 15748"/>
                    <a:gd name="connsiteX3" fmla="*/ 14763 w 22410"/>
                    <a:gd name="connsiteY3" fmla="*/ 13725 h 15748"/>
                    <a:gd name="connsiteX4" fmla="*/ 22138 w 22410"/>
                    <a:gd name="connsiteY4" fmla="*/ 3425 h 157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10" h="15748">
                      <a:moveTo>
                        <a:pt x="22138" y="3425"/>
                      </a:moveTo>
                      <a:cubicBezTo>
                        <a:pt x="20543" y="-1131"/>
                        <a:pt x="14763" y="-735"/>
                        <a:pt x="7985" y="2236"/>
                      </a:cubicBezTo>
                      <a:cubicBezTo>
                        <a:pt x="2006" y="5010"/>
                        <a:pt x="-187" y="8575"/>
                        <a:pt x="12" y="12735"/>
                      </a:cubicBezTo>
                      <a:cubicBezTo>
                        <a:pt x="3202" y="15904"/>
                        <a:pt x="7786" y="17093"/>
                        <a:pt x="14763" y="13725"/>
                      </a:cubicBezTo>
                      <a:cubicBezTo>
                        <a:pt x="20543" y="11150"/>
                        <a:pt x="23334" y="6991"/>
                        <a:pt x="22138" y="342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18" name="Freeform 3527">
                  <a:extLst>
                    <a:ext uri="{FF2B5EF4-FFF2-40B4-BE49-F238E27FC236}">
                      <a16:creationId xmlns:a16="http://schemas.microsoft.com/office/drawing/2014/main" id="{7B806ADD-3282-75B4-FF74-4064C7B83558}"/>
                    </a:ext>
                  </a:extLst>
                </p:cNvPr>
                <p:cNvSpPr/>
                <p:nvPr/>
              </p:nvSpPr>
              <p:spPr>
                <a:xfrm>
                  <a:off x="634233" y="5812930"/>
                  <a:ext cx="66178" cy="62772"/>
                </a:xfrm>
                <a:custGeom>
                  <a:avLst/>
                  <a:gdLst>
                    <a:gd name="connsiteX0" fmla="*/ 45446 w 66178"/>
                    <a:gd name="connsiteY0" fmla="*/ 28702 h 62772"/>
                    <a:gd name="connsiteX1" fmla="*/ 45646 w 66178"/>
                    <a:gd name="connsiteY1" fmla="*/ 29098 h 62772"/>
                    <a:gd name="connsiteX2" fmla="*/ 60795 w 66178"/>
                    <a:gd name="connsiteY2" fmla="*/ 28503 h 62772"/>
                    <a:gd name="connsiteX3" fmla="*/ 62987 w 66178"/>
                    <a:gd name="connsiteY3" fmla="*/ 18203 h 62772"/>
                    <a:gd name="connsiteX4" fmla="*/ 60795 w 66178"/>
                    <a:gd name="connsiteY4" fmla="*/ 17014 h 62772"/>
                    <a:gd name="connsiteX5" fmla="*/ 63984 w 66178"/>
                    <a:gd name="connsiteY5" fmla="*/ 14835 h 62772"/>
                    <a:gd name="connsiteX6" fmla="*/ 63585 w 66178"/>
                    <a:gd name="connsiteY6" fmla="*/ 2554 h 62772"/>
                    <a:gd name="connsiteX7" fmla="*/ 51028 w 66178"/>
                    <a:gd name="connsiteY7" fmla="*/ 3742 h 62772"/>
                    <a:gd name="connsiteX8" fmla="*/ 52423 w 66178"/>
                    <a:gd name="connsiteY8" fmla="*/ 15826 h 62772"/>
                    <a:gd name="connsiteX9" fmla="*/ 47440 w 66178"/>
                    <a:gd name="connsiteY9" fmla="*/ 18599 h 62772"/>
                    <a:gd name="connsiteX10" fmla="*/ 45446 w 66178"/>
                    <a:gd name="connsiteY10" fmla="*/ 20778 h 62772"/>
                    <a:gd name="connsiteX11" fmla="*/ 29102 w 66178"/>
                    <a:gd name="connsiteY11" fmla="*/ 23551 h 62772"/>
                    <a:gd name="connsiteX12" fmla="*/ 25314 w 66178"/>
                    <a:gd name="connsiteY12" fmla="*/ 32861 h 62772"/>
                    <a:gd name="connsiteX13" fmla="*/ 22524 w 66178"/>
                    <a:gd name="connsiteY13" fmla="*/ 36229 h 62772"/>
                    <a:gd name="connsiteX14" fmla="*/ 20331 w 66178"/>
                    <a:gd name="connsiteY14" fmla="*/ 26126 h 62772"/>
                    <a:gd name="connsiteX15" fmla="*/ 14351 w 66178"/>
                    <a:gd name="connsiteY15" fmla="*/ 24146 h 62772"/>
                    <a:gd name="connsiteX16" fmla="*/ 13753 w 66178"/>
                    <a:gd name="connsiteY16" fmla="*/ 23353 h 62772"/>
                    <a:gd name="connsiteX17" fmla="*/ 3787 w 66178"/>
                    <a:gd name="connsiteY17" fmla="*/ 21967 h 62772"/>
                    <a:gd name="connsiteX18" fmla="*/ 3389 w 66178"/>
                    <a:gd name="connsiteY18" fmla="*/ 21570 h 62772"/>
                    <a:gd name="connsiteX19" fmla="*/ 0 w 66178"/>
                    <a:gd name="connsiteY19" fmla="*/ 20778 h 62772"/>
                    <a:gd name="connsiteX20" fmla="*/ 1993 w 66178"/>
                    <a:gd name="connsiteY20" fmla="*/ 22957 h 62772"/>
                    <a:gd name="connsiteX21" fmla="*/ 5581 w 66178"/>
                    <a:gd name="connsiteY21" fmla="*/ 26721 h 62772"/>
                    <a:gd name="connsiteX22" fmla="*/ 18537 w 66178"/>
                    <a:gd name="connsiteY22" fmla="*/ 40389 h 62772"/>
                    <a:gd name="connsiteX23" fmla="*/ 20531 w 66178"/>
                    <a:gd name="connsiteY23" fmla="*/ 38804 h 62772"/>
                    <a:gd name="connsiteX24" fmla="*/ 21129 w 66178"/>
                    <a:gd name="connsiteY24" fmla="*/ 38012 h 62772"/>
                    <a:gd name="connsiteX25" fmla="*/ 20730 w 66178"/>
                    <a:gd name="connsiteY25" fmla="*/ 38804 h 62772"/>
                    <a:gd name="connsiteX26" fmla="*/ 19534 w 66178"/>
                    <a:gd name="connsiteY26" fmla="*/ 41181 h 62772"/>
                    <a:gd name="connsiteX27" fmla="*/ 25514 w 66178"/>
                    <a:gd name="connsiteY27" fmla="*/ 47322 h 62772"/>
                    <a:gd name="connsiteX28" fmla="*/ 28504 w 66178"/>
                    <a:gd name="connsiteY28" fmla="*/ 50293 h 62772"/>
                    <a:gd name="connsiteX29" fmla="*/ 30896 w 66178"/>
                    <a:gd name="connsiteY29" fmla="*/ 52868 h 62772"/>
                    <a:gd name="connsiteX30" fmla="*/ 39666 w 66178"/>
                    <a:gd name="connsiteY30" fmla="*/ 61584 h 62772"/>
                    <a:gd name="connsiteX31" fmla="*/ 40862 w 66178"/>
                    <a:gd name="connsiteY31" fmla="*/ 62773 h 62772"/>
                    <a:gd name="connsiteX32" fmla="*/ 42855 w 66178"/>
                    <a:gd name="connsiteY32" fmla="*/ 61584 h 62772"/>
                    <a:gd name="connsiteX33" fmla="*/ 43453 w 66178"/>
                    <a:gd name="connsiteY33" fmla="*/ 50689 h 62772"/>
                    <a:gd name="connsiteX34" fmla="*/ 41460 w 66178"/>
                    <a:gd name="connsiteY34" fmla="*/ 49501 h 62772"/>
                    <a:gd name="connsiteX35" fmla="*/ 40463 w 66178"/>
                    <a:gd name="connsiteY35" fmla="*/ 48709 h 62772"/>
                    <a:gd name="connsiteX36" fmla="*/ 39467 w 66178"/>
                    <a:gd name="connsiteY36" fmla="*/ 48510 h 62772"/>
                    <a:gd name="connsiteX37" fmla="*/ 32291 w 66178"/>
                    <a:gd name="connsiteY37" fmla="*/ 46728 h 62772"/>
                    <a:gd name="connsiteX38" fmla="*/ 33288 w 66178"/>
                    <a:gd name="connsiteY38" fmla="*/ 45539 h 62772"/>
                    <a:gd name="connsiteX39" fmla="*/ 36477 w 66178"/>
                    <a:gd name="connsiteY39" fmla="*/ 33852 h 62772"/>
                    <a:gd name="connsiteX40" fmla="*/ 41460 w 66178"/>
                    <a:gd name="connsiteY40" fmla="*/ 31475 h 62772"/>
                    <a:gd name="connsiteX41" fmla="*/ 45446 w 66178"/>
                    <a:gd name="connsiteY41" fmla="*/ 28702 h 62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66178" h="62772">
                      <a:moveTo>
                        <a:pt x="45446" y="28702"/>
                      </a:moveTo>
                      <a:cubicBezTo>
                        <a:pt x="45446" y="28900"/>
                        <a:pt x="45646" y="28900"/>
                        <a:pt x="45646" y="29098"/>
                      </a:cubicBezTo>
                      <a:cubicBezTo>
                        <a:pt x="50828" y="35040"/>
                        <a:pt x="56210" y="32663"/>
                        <a:pt x="60795" y="28503"/>
                      </a:cubicBezTo>
                      <a:cubicBezTo>
                        <a:pt x="63784" y="25928"/>
                        <a:pt x="65578" y="22561"/>
                        <a:pt x="62987" y="18203"/>
                      </a:cubicBezTo>
                      <a:cubicBezTo>
                        <a:pt x="62190" y="17609"/>
                        <a:pt x="61592" y="17411"/>
                        <a:pt x="60795" y="17014"/>
                      </a:cubicBezTo>
                      <a:cubicBezTo>
                        <a:pt x="61791" y="16420"/>
                        <a:pt x="62788" y="15826"/>
                        <a:pt x="63984" y="14835"/>
                      </a:cubicBezTo>
                      <a:cubicBezTo>
                        <a:pt x="66974" y="11468"/>
                        <a:pt x="66974" y="6318"/>
                        <a:pt x="63585" y="2554"/>
                      </a:cubicBezTo>
                      <a:cubicBezTo>
                        <a:pt x="59798" y="-1210"/>
                        <a:pt x="54416" y="-814"/>
                        <a:pt x="51028" y="3742"/>
                      </a:cubicBezTo>
                      <a:cubicBezTo>
                        <a:pt x="47838" y="7902"/>
                        <a:pt x="48237" y="12260"/>
                        <a:pt x="52423" y="15826"/>
                      </a:cubicBezTo>
                      <a:cubicBezTo>
                        <a:pt x="50629" y="16420"/>
                        <a:pt x="49034" y="17212"/>
                        <a:pt x="47440" y="18599"/>
                      </a:cubicBezTo>
                      <a:cubicBezTo>
                        <a:pt x="46642" y="19193"/>
                        <a:pt x="46044" y="19986"/>
                        <a:pt x="45446" y="20778"/>
                      </a:cubicBezTo>
                      <a:cubicBezTo>
                        <a:pt x="41659" y="17609"/>
                        <a:pt x="35281" y="19788"/>
                        <a:pt x="29102" y="23551"/>
                      </a:cubicBezTo>
                      <a:cubicBezTo>
                        <a:pt x="25115" y="25928"/>
                        <a:pt x="24118" y="29494"/>
                        <a:pt x="25314" y="32861"/>
                      </a:cubicBezTo>
                      <a:cubicBezTo>
                        <a:pt x="24318" y="33852"/>
                        <a:pt x="23520" y="35040"/>
                        <a:pt x="22524" y="36229"/>
                      </a:cubicBezTo>
                      <a:cubicBezTo>
                        <a:pt x="24118" y="32861"/>
                        <a:pt x="23520" y="29098"/>
                        <a:pt x="20331" y="26126"/>
                      </a:cubicBezTo>
                      <a:cubicBezTo>
                        <a:pt x="18537" y="24344"/>
                        <a:pt x="16345" y="23948"/>
                        <a:pt x="14351" y="24146"/>
                      </a:cubicBezTo>
                      <a:cubicBezTo>
                        <a:pt x="14152" y="23948"/>
                        <a:pt x="14152" y="23551"/>
                        <a:pt x="13753" y="23353"/>
                      </a:cubicBezTo>
                      <a:cubicBezTo>
                        <a:pt x="10564" y="20382"/>
                        <a:pt x="6976" y="20184"/>
                        <a:pt x="3787" y="21967"/>
                      </a:cubicBezTo>
                      <a:cubicBezTo>
                        <a:pt x="3588" y="21769"/>
                        <a:pt x="3588" y="21769"/>
                        <a:pt x="3389" y="21570"/>
                      </a:cubicBezTo>
                      <a:cubicBezTo>
                        <a:pt x="2392" y="20976"/>
                        <a:pt x="1196" y="20778"/>
                        <a:pt x="0" y="20778"/>
                      </a:cubicBezTo>
                      <a:cubicBezTo>
                        <a:pt x="598" y="21570"/>
                        <a:pt x="1395" y="22165"/>
                        <a:pt x="1993" y="22957"/>
                      </a:cubicBezTo>
                      <a:cubicBezTo>
                        <a:pt x="3189" y="24146"/>
                        <a:pt x="4385" y="25532"/>
                        <a:pt x="5581" y="26721"/>
                      </a:cubicBezTo>
                      <a:cubicBezTo>
                        <a:pt x="9966" y="31277"/>
                        <a:pt x="14152" y="36031"/>
                        <a:pt x="18537" y="40389"/>
                      </a:cubicBezTo>
                      <a:cubicBezTo>
                        <a:pt x="19135" y="39993"/>
                        <a:pt x="19733" y="39398"/>
                        <a:pt x="20531" y="38804"/>
                      </a:cubicBezTo>
                      <a:cubicBezTo>
                        <a:pt x="20730" y="38606"/>
                        <a:pt x="20929" y="38408"/>
                        <a:pt x="21129" y="38012"/>
                      </a:cubicBezTo>
                      <a:cubicBezTo>
                        <a:pt x="20929" y="38210"/>
                        <a:pt x="20730" y="38606"/>
                        <a:pt x="20730" y="38804"/>
                      </a:cubicBezTo>
                      <a:cubicBezTo>
                        <a:pt x="20331" y="39597"/>
                        <a:pt x="19933" y="40389"/>
                        <a:pt x="19534" y="41181"/>
                      </a:cubicBezTo>
                      <a:cubicBezTo>
                        <a:pt x="21527" y="43162"/>
                        <a:pt x="23520" y="45341"/>
                        <a:pt x="25514" y="47322"/>
                      </a:cubicBezTo>
                      <a:cubicBezTo>
                        <a:pt x="26510" y="48312"/>
                        <a:pt x="27507" y="49303"/>
                        <a:pt x="28504" y="50293"/>
                      </a:cubicBezTo>
                      <a:cubicBezTo>
                        <a:pt x="29301" y="51086"/>
                        <a:pt x="30098" y="51878"/>
                        <a:pt x="30896" y="52868"/>
                      </a:cubicBezTo>
                      <a:cubicBezTo>
                        <a:pt x="33885" y="55840"/>
                        <a:pt x="36676" y="58613"/>
                        <a:pt x="39666" y="61584"/>
                      </a:cubicBezTo>
                      <a:cubicBezTo>
                        <a:pt x="40065" y="61980"/>
                        <a:pt x="40463" y="62377"/>
                        <a:pt x="40862" y="62773"/>
                      </a:cubicBezTo>
                      <a:cubicBezTo>
                        <a:pt x="41460" y="62377"/>
                        <a:pt x="42257" y="61980"/>
                        <a:pt x="42855" y="61584"/>
                      </a:cubicBezTo>
                      <a:cubicBezTo>
                        <a:pt x="44848" y="57821"/>
                        <a:pt x="48038" y="53661"/>
                        <a:pt x="43453" y="50689"/>
                      </a:cubicBezTo>
                      <a:cubicBezTo>
                        <a:pt x="42855" y="50293"/>
                        <a:pt x="42058" y="49897"/>
                        <a:pt x="41460" y="49501"/>
                      </a:cubicBezTo>
                      <a:cubicBezTo>
                        <a:pt x="41061" y="49303"/>
                        <a:pt x="40862" y="48907"/>
                        <a:pt x="40463" y="48709"/>
                      </a:cubicBezTo>
                      <a:cubicBezTo>
                        <a:pt x="40065" y="48510"/>
                        <a:pt x="39865" y="48510"/>
                        <a:pt x="39467" y="48510"/>
                      </a:cubicBezTo>
                      <a:cubicBezTo>
                        <a:pt x="37075" y="47520"/>
                        <a:pt x="34683" y="46926"/>
                        <a:pt x="32291" y="46728"/>
                      </a:cubicBezTo>
                      <a:cubicBezTo>
                        <a:pt x="32690" y="46331"/>
                        <a:pt x="32889" y="45935"/>
                        <a:pt x="33288" y="45539"/>
                      </a:cubicBezTo>
                      <a:cubicBezTo>
                        <a:pt x="36277" y="41181"/>
                        <a:pt x="37473" y="37021"/>
                        <a:pt x="36477" y="33852"/>
                      </a:cubicBezTo>
                      <a:cubicBezTo>
                        <a:pt x="38071" y="33258"/>
                        <a:pt x="39865" y="32465"/>
                        <a:pt x="41460" y="31475"/>
                      </a:cubicBezTo>
                      <a:cubicBezTo>
                        <a:pt x="42855" y="30881"/>
                        <a:pt x="44250" y="29890"/>
                        <a:pt x="45446" y="287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19" name="Freeform 3528">
                  <a:extLst>
                    <a:ext uri="{FF2B5EF4-FFF2-40B4-BE49-F238E27FC236}">
                      <a16:creationId xmlns:a16="http://schemas.microsoft.com/office/drawing/2014/main" id="{CED458A6-BD02-529D-CF59-EB763BCA1702}"/>
                    </a:ext>
                  </a:extLst>
                </p:cNvPr>
                <p:cNvSpPr/>
                <p:nvPr/>
              </p:nvSpPr>
              <p:spPr>
                <a:xfrm>
                  <a:off x="694964" y="5293204"/>
                  <a:ext cx="21958" cy="16610"/>
                </a:xfrm>
                <a:custGeom>
                  <a:avLst/>
                  <a:gdLst>
                    <a:gd name="connsiteX0" fmla="*/ 14614 w 21958"/>
                    <a:gd name="connsiteY0" fmla="*/ 14778 h 16610"/>
                    <a:gd name="connsiteX1" fmla="*/ 20993 w 21958"/>
                    <a:gd name="connsiteY1" fmla="*/ 2892 h 16610"/>
                    <a:gd name="connsiteX2" fmla="*/ 8634 w 21958"/>
                    <a:gd name="connsiteY2" fmla="*/ 2100 h 16610"/>
                    <a:gd name="connsiteX3" fmla="*/ 1259 w 21958"/>
                    <a:gd name="connsiteY3" fmla="*/ 13985 h 16610"/>
                    <a:gd name="connsiteX4" fmla="*/ 14614 w 21958"/>
                    <a:gd name="connsiteY4" fmla="*/ 14778 h 16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958" h="16610">
                      <a:moveTo>
                        <a:pt x="14614" y="14778"/>
                      </a:moveTo>
                      <a:cubicBezTo>
                        <a:pt x="20793" y="11212"/>
                        <a:pt x="23584" y="6854"/>
                        <a:pt x="20993" y="2892"/>
                      </a:cubicBezTo>
                      <a:cubicBezTo>
                        <a:pt x="18999" y="-277"/>
                        <a:pt x="14614" y="-1267"/>
                        <a:pt x="8634" y="2100"/>
                      </a:cubicBezTo>
                      <a:cubicBezTo>
                        <a:pt x="2256" y="5468"/>
                        <a:pt x="-2329" y="10024"/>
                        <a:pt x="1259" y="13985"/>
                      </a:cubicBezTo>
                      <a:cubicBezTo>
                        <a:pt x="3651" y="16561"/>
                        <a:pt x="7638" y="17947"/>
                        <a:pt x="14614" y="147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20" name="Freeform 3529">
                  <a:extLst>
                    <a:ext uri="{FF2B5EF4-FFF2-40B4-BE49-F238E27FC236}">
                      <a16:creationId xmlns:a16="http://schemas.microsoft.com/office/drawing/2014/main" id="{0A1BFD50-6A11-3F10-C341-FF4BB3B2267A}"/>
                    </a:ext>
                  </a:extLst>
                </p:cNvPr>
                <p:cNvSpPr/>
                <p:nvPr/>
              </p:nvSpPr>
              <p:spPr>
                <a:xfrm>
                  <a:off x="612808" y="5097338"/>
                  <a:ext cx="23202" cy="15061"/>
                </a:xfrm>
                <a:custGeom>
                  <a:avLst/>
                  <a:gdLst>
                    <a:gd name="connsiteX0" fmla="*/ 14049 w 23202"/>
                    <a:gd name="connsiteY0" fmla="*/ 13149 h 15061"/>
                    <a:gd name="connsiteX1" fmla="*/ 22820 w 23202"/>
                    <a:gd name="connsiteY1" fmla="*/ 2651 h 15061"/>
                    <a:gd name="connsiteX2" fmla="*/ 10063 w 23202"/>
                    <a:gd name="connsiteY2" fmla="*/ 1264 h 15061"/>
                    <a:gd name="connsiteX3" fmla="*/ 296 w 23202"/>
                    <a:gd name="connsiteY3" fmla="*/ 12357 h 15061"/>
                    <a:gd name="connsiteX4" fmla="*/ 14049 w 23202"/>
                    <a:gd name="connsiteY4" fmla="*/ 13149 h 15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202" h="15061">
                      <a:moveTo>
                        <a:pt x="14049" y="13149"/>
                      </a:moveTo>
                      <a:cubicBezTo>
                        <a:pt x="19830" y="10772"/>
                        <a:pt x="24614" y="7009"/>
                        <a:pt x="22820" y="2651"/>
                      </a:cubicBezTo>
                      <a:cubicBezTo>
                        <a:pt x="21424" y="-717"/>
                        <a:pt x="15843" y="-519"/>
                        <a:pt x="10063" y="1264"/>
                      </a:cubicBezTo>
                      <a:cubicBezTo>
                        <a:pt x="2488" y="3839"/>
                        <a:pt x="-1099" y="8197"/>
                        <a:pt x="296" y="12357"/>
                      </a:cubicBezTo>
                      <a:cubicBezTo>
                        <a:pt x="1292" y="15923"/>
                        <a:pt x="6874" y="15725"/>
                        <a:pt x="14049" y="131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21" name="Freeform 3530">
                  <a:extLst>
                    <a:ext uri="{FF2B5EF4-FFF2-40B4-BE49-F238E27FC236}">
                      <a16:creationId xmlns:a16="http://schemas.microsoft.com/office/drawing/2014/main" id="{D6DB27A5-8909-1058-1CCD-E7B4EAF2DDAA}"/>
                    </a:ext>
                  </a:extLst>
                </p:cNvPr>
                <p:cNvSpPr/>
                <p:nvPr/>
              </p:nvSpPr>
              <p:spPr>
                <a:xfrm>
                  <a:off x="543302" y="4775253"/>
                  <a:ext cx="25464" cy="13942"/>
                </a:xfrm>
                <a:custGeom>
                  <a:avLst/>
                  <a:gdLst>
                    <a:gd name="connsiteX0" fmla="*/ 9406 w 25464"/>
                    <a:gd name="connsiteY0" fmla="*/ 1258 h 13942"/>
                    <a:gd name="connsiteX1" fmla="*/ 237 w 25464"/>
                    <a:gd name="connsiteY1" fmla="*/ 10172 h 13942"/>
                    <a:gd name="connsiteX2" fmla="*/ 16383 w 25464"/>
                    <a:gd name="connsiteY2" fmla="*/ 12549 h 13942"/>
                    <a:gd name="connsiteX3" fmla="*/ 24754 w 25464"/>
                    <a:gd name="connsiteY3" fmla="*/ 4229 h 13942"/>
                    <a:gd name="connsiteX4" fmla="*/ 9406 w 25464"/>
                    <a:gd name="connsiteY4" fmla="*/ 1258 h 13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464" h="13942">
                      <a:moveTo>
                        <a:pt x="9406" y="1258"/>
                      </a:moveTo>
                      <a:cubicBezTo>
                        <a:pt x="3825" y="3239"/>
                        <a:pt x="-1158" y="6408"/>
                        <a:pt x="237" y="10172"/>
                      </a:cubicBezTo>
                      <a:cubicBezTo>
                        <a:pt x="2031" y="14926"/>
                        <a:pt x="8808" y="14530"/>
                        <a:pt x="16383" y="12549"/>
                      </a:cubicBezTo>
                      <a:cubicBezTo>
                        <a:pt x="21565" y="10568"/>
                        <a:pt x="27545" y="8389"/>
                        <a:pt x="24754" y="4229"/>
                      </a:cubicBezTo>
                      <a:cubicBezTo>
                        <a:pt x="22362" y="664"/>
                        <a:pt x="17180" y="-1515"/>
                        <a:pt x="9406" y="125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22" name="Freeform 3531">
                  <a:extLst>
                    <a:ext uri="{FF2B5EF4-FFF2-40B4-BE49-F238E27FC236}">
                      <a16:creationId xmlns:a16="http://schemas.microsoft.com/office/drawing/2014/main" id="{729E4B27-A319-444D-367F-D84285A346A3}"/>
                    </a:ext>
                  </a:extLst>
                </p:cNvPr>
                <p:cNvSpPr/>
                <p:nvPr/>
              </p:nvSpPr>
              <p:spPr>
                <a:xfrm>
                  <a:off x="1123446" y="4988792"/>
                  <a:ext cx="25714" cy="13987"/>
                </a:xfrm>
                <a:custGeom>
                  <a:avLst/>
                  <a:gdLst>
                    <a:gd name="connsiteX0" fmla="*/ 9501 w 25714"/>
                    <a:gd name="connsiteY0" fmla="*/ 2644 h 13987"/>
                    <a:gd name="connsiteX1" fmla="*/ 132 w 25714"/>
                    <a:gd name="connsiteY1" fmla="*/ 11162 h 13987"/>
                    <a:gd name="connsiteX2" fmla="*/ 13288 w 25714"/>
                    <a:gd name="connsiteY2" fmla="*/ 12351 h 13987"/>
                    <a:gd name="connsiteX3" fmla="*/ 25447 w 25714"/>
                    <a:gd name="connsiteY3" fmla="*/ 1654 h 13987"/>
                    <a:gd name="connsiteX4" fmla="*/ 9501 w 25714"/>
                    <a:gd name="connsiteY4" fmla="*/ 2644 h 139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714" h="13987">
                      <a:moveTo>
                        <a:pt x="9501" y="2644"/>
                      </a:moveTo>
                      <a:cubicBezTo>
                        <a:pt x="3920" y="4625"/>
                        <a:pt x="-864" y="7795"/>
                        <a:pt x="132" y="11162"/>
                      </a:cubicBezTo>
                      <a:cubicBezTo>
                        <a:pt x="1129" y="15124"/>
                        <a:pt x="7109" y="14332"/>
                        <a:pt x="13288" y="12351"/>
                      </a:cubicBezTo>
                      <a:cubicBezTo>
                        <a:pt x="19666" y="8785"/>
                        <a:pt x="27241" y="5021"/>
                        <a:pt x="25447" y="1654"/>
                      </a:cubicBezTo>
                      <a:cubicBezTo>
                        <a:pt x="23653" y="-1515"/>
                        <a:pt x="15680" y="465"/>
                        <a:pt x="9501" y="264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23" name="Freeform 3532">
                  <a:extLst>
                    <a:ext uri="{FF2B5EF4-FFF2-40B4-BE49-F238E27FC236}">
                      <a16:creationId xmlns:a16="http://schemas.microsoft.com/office/drawing/2014/main" id="{077B90F0-FBBC-12E9-9168-D20B9F1CDF48}"/>
                    </a:ext>
                  </a:extLst>
                </p:cNvPr>
                <p:cNvSpPr/>
                <p:nvPr/>
              </p:nvSpPr>
              <p:spPr>
                <a:xfrm>
                  <a:off x="445471" y="5546876"/>
                  <a:ext cx="5339" cy="9706"/>
                </a:xfrm>
                <a:custGeom>
                  <a:avLst/>
                  <a:gdLst>
                    <a:gd name="connsiteX0" fmla="*/ 0 w 5339"/>
                    <a:gd name="connsiteY0" fmla="*/ 0 h 9706"/>
                    <a:gd name="connsiteX1" fmla="*/ 4385 w 5339"/>
                    <a:gd name="connsiteY1" fmla="*/ 9706 h 9706"/>
                    <a:gd name="connsiteX2" fmla="*/ 4784 w 5339"/>
                    <a:gd name="connsiteY2" fmla="*/ 2971 h 9706"/>
                    <a:gd name="connsiteX3" fmla="*/ 0 w 5339"/>
                    <a:gd name="connsiteY3" fmla="*/ 0 h 97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339" h="9706">
                      <a:moveTo>
                        <a:pt x="0" y="0"/>
                      </a:moveTo>
                      <a:cubicBezTo>
                        <a:pt x="1395" y="3169"/>
                        <a:pt x="2791" y="6339"/>
                        <a:pt x="4385" y="9706"/>
                      </a:cubicBezTo>
                      <a:cubicBezTo>
                        <a:pt x="5581" y="7527"/>
                        <a:pt x="5581" y="5150"/>
                        <a:pt x="4784" y="2971"/>
                      </a:cubicBezTo>
                      <a:cubicBezTo>
                        <a:pt x="3389" y="1188"/>
                        <a:pt x="1794" y="396"/>
                        <a:pt x="0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24" name="Freeform 3533">
                  <a:extLst>
                    <a:ext uri="{FF2B5EF4-FFF2-40B4-BE49-F238E27FC236}">
                      <a16:creationId xmlns:a16="http://schemas.microsoft.com/office/drawing/2014/main" id="{27C8DF44-2094-010F-647D-6BFD3C708BA6}"/>
                    </a:ext>
                  </a:extLst>
                </p:cNvPr>
                <p:cNvSpPr/>
                <p:nvPr/>
              </p:nvSpPr>
              <p:spPr>
                <a:xfrm>
                  <a:off x="1054635" y="5658525"/>
                  <a:ext cx="22147" cy="16471"/>
                </a:xfrm>
                <a:custGeom>
                  <a:avLst/>
                  <a:gdLst>
                    <a:gd name="connsiteX0" fmla="*/ 2369 w 22147"/>
                    <a:gd name="connsiteY0" fmla="*/ 15524 h 16471"/>
                    <a:gd name="connsiteX1" fmla="*/ 17717 w 22147"/>
                    <a:gd name="connsiteY1" fmla="*/ 12553 h 16471"/>
                    <a:gd name="connsiteX2" fmla="*/ 20507 w 22147"/>
                    <a:gd name="connsiteY2" fmla="*/ 1262 h 16471"/>
                    <a:gd name="connsiteX3" fmla="*/ 4960 w 22147"/>
                    <a:gd name="connsiteY3" fmla="*/ 5421 h 16471"/>
                    <a:gd name="connsiteX4" fmla="*/ 2369 w 22147"/>
                    <a:gd name="connsiteY4" fmla="*/ 15524 h 16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47" h="16471">
                      <a:moveTo>
                        <a:pt x="2369" y="15524"/>
                      </a:moveTo>
                      <a:cubicBezTo>
                        <a:pt x="6554" y="17307"/>
                        <a:pt x="11737" y="16712"/>
                        <a:pt x="17717" y="12553"/>
                      </a:cubicBezTo>
                      <a:cubicBezTo>
                        <a:pt x="22301" y="7402"/>
                        <a:pt x="23497" y="3441"/>
                        <a:pt x="20507" y="1262"/>
                      </a:cubicBezTo>
                      <a:cubicBezTo>
                        <a:pt x="16720" y="-1512"/>
                        <a:pt x="10940" y="469"/>
                        <a:pt x="4960" y="5421"/>
                      </a:cubicBezTo>
                      <a:cubicBezTo>
                        <a:pt x="176" y="9581"/>
                        <a:pt x="-2017" y="13543"/>
                        <a:pt x="2369" y="155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25" name="Freeform 3534">
                  <a:extLst>
                    <a:ext uri="{FF2B5EF4-FFF2-40B4-BE49-F238E27FC236}">
                      <a16:creationId xmlns:a16="http://schemas.microsoft.com/office/drawing/2014/main" id="{0BAB74A4-37D4-4826-59A4-EA165E7463B4}"/>
                    </a:ext>
                  </a:extLst>
                </p:cNvPr>
                <p:cNvSpPr/>
                <p:nvPr/>
              </p:nvSpPr>
              <p:spPr>
                <a:xfrm>
                  <a:off x="833957" y="5293889"/>
                  <a:ext cx="21158" cy="15701"/>
                </a:xfrm>
                <a:custGeom>
                  <a:avLst/>
                  <a:gdLst>
                    <a:gd name="connsiteX0" fmla="*/ 798 w 21158"/>
                    <a:gd name="connsiteY0" fmla="*/ 13895 h 15701"/>
                    <a:gd name="connsiteX1" fmla="*/ 13954 w 21158"/>
                    <a:gd name="connsiteY1" fmla="*/ 13301 h 15701"/>
                    <a:gd name="connsiteX2" fmla="*/ 20731 w 21158"/>
                    <a:gd name="connsiteY2" fmla="*/ 2802 h 15701"/>
                    <a:gd name="connsiteX3" fmla="*/ 5582 w 21158"/>
                    <a:gd name="connsiteY3" fmla="*/ 3396 h 15701"/>
                    <a:gd name="connsiteX4" fmla="*/ 798 w 21158"/>
                    <a:gd name="connsiteY4" fmla="*/ 13895 h 15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158" h="15701">
                      <a:moveTo>
                        <a:pt x="798" y="13895"/>
                      </a:moveTo>
                      <a:cubicBezTo>
                        <a:pt x="2991" y="16668"/>
                        <a:pt x="8173" y="16074"/>
                        <a:pt x="13954" y="13301"/>
                      </a:cubicBezTo>
                      <a:cubicBezTo>
                        <a:pt x="19335" y="9933"/>
                        <a:pt x="22325" y="6170"/>
                        <a:pt x="20731" y="2802"/>
                      </a:cubicBezTo>
                      <a:cubicBezTo>
                        <a:pt x="18538" y="-1754"/>
                        <a:pt x="11761" y="-169"/>
                        <a:pt x="5582" y="3396"/>
                      </a:cubicBezTo>
                      <a:cubicBezTo>
                        <a:pt x="599" y="6368"/>
                        <a:pt x="-1195" y="11122"/>
                        <a:pt x="798" y="138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26" name="Freeform 3535">
                  <a:extLst>
                    <a:ext uri="{FF2B5EF4-FFF2-40B4-BE49-F238E27FC236}">
                      <a16:creationId xmlns:a16="http://schemas.microsoft.com/office/drawing/2014/main" id="{B5602CDA-7954-5F93-66EF-CC895EA9BBA2}"/>
                    </a:ext>
                  </a:extLst>
                </p:cNvPr>
                <p:cNvSpPr/>
                <p:nvPr/>
              </p:nvSpPr>
              <p:spPr>
                <a:xfrm>
                  <a:off x="1379323" y="6005679"/>
                  <a:ext cx="25783" cy="23608"/>
                </a:xfrm>
                <a:custGeom>
                  <a:avLst/>
                  <a:gdLst>
                    <a:gd name="connsiteX0" fmla="*/ 13147 w 25783"/>
                    <a:gd name="connsiteY0" fmla="*/ 18986 h 23608"/>
                    <a:gd name="connsiteX1" fmla="*/ 14342 w 25783"/>
                    <a:gd name="connsiteY1" fmla="*/ 19976 h 23608"/>
                    <a:gd name="connsiteX2" fmla="*/ 23312 w 25783"/>
                    <a:gd name="connsiteY2" fmla="*/ 12845 h 23608"/>
                    <a:gd name="connsiteX3" fmla="*/ 24109 w 25783"/>
                    <a:gd name="connsiteY3" fmla="*/ 365 h 23608"/>
                    <a:gd name="connsiteX4" fmla="*/ 16136 w 25783"/>
                    <a:gd name="connsiteY4" fmla="*/ 3733 h 23608"/>
                    <a:gd name="connsiteX5" fmla="*/ 3978 w 25783"/>
                    <a:gd name="connsiteY5" fmla="*/ 9676 h 23608"/>
                    <a:gd name="connsiteX6" fmla="*/ 1187 w 25783"/>
                    <a:gd name="connsiteY6" fmla="*/ 21957 h 23608"/>
                    <a:gd name="connsiteX7" fmla="*/ 13147 w 25783"/>
                    <a:gd name="connsiteY7" fmla="*/ 18986 h 236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783" h="23608">
                      <a:moveTo>
                        <a:pt x="13147" y="18986"/>
                      </a:moveTo>
                      <a:cubicBezTo>
                        <a:pt x="13545" y="19382"/>
                        <a:pt x="13944" y="19580"/>
                        <a:pt x="14342" y="19976"/>
                      </a:cubicBezTo>
                      <a:cubicBezTo>
                        <a:pt x="17133" y="21759"/>
                        <a:pt x="20522" y="18788"/>
                        <a:pt x="23312" y="12845"/>
                      </a:cubicBezTo>
                      <a:cubicBezTo>
                        <a:pt x="25903" y="7299"/>
                        <a:pt x="26900" y="2544"/>
                        <a:pt x="24109" y="365"/>
                      </a:cubicBezTo>
                      <a:cubicBezTo>
                        <a:pt x="21718" y="-625"/>
                        <a:pt x="18728" y="365"/>
                        <a:pt x="16136" y="3733"/>
                      </a:cubicBezTo>
                      <a:cubicBezTo>
                        <a:pt x="12748" y="2742"/>
                        <a:pt x="8363" y="4921"/>
                        <a:pt x="3978" y="9676"/>
                      </a:cubicBezTo>
                      <a:cubicBezTo>
                        <a:pt x="-208" y="14430"/>
                        <a:pt x="-1006" y="19184"/>
                        <a:pt x="1187" y="21957"/>
                      </a:cubicBezTo>
                      <a:cubicBezTo>
                        <a:pt x="4177" y="25325"/>
                        <a:pt x="8562" y="23146"/>
                        <a:pt x="13147" y="189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27" name="Freeform 3536">
                  <a:extLst>
                    <a:ext uri="{FF2B5EF4-FFF2-40B4-BE49-F238E27FC236}">
                      <a16:creationId xmlns:a16="http://schemas.microsoft.com/office/drawing/2014/main" id="{AB8311E2-2229-8E90-7CFE-52224143096D}"/>
                    </a:ext>
                  </a:extLst>
                </p:cNvPr>
                <p:cNvSpPr/>
                <p:nvPr/>
              </p:nvSpPr>
              <p:spPr>
                <a:xfrm>
                  <a:off x="603935" y="4652833"/>
                  <a:ext cx="28620" cy="15675"/>
                </a:xfrm>
                <a:custGeom>
                  <a:avLst/>
                  <a:gdLst>
                    <a:gd name="connsiteX0" fmla="*/ 22524 w 28620"/>
                    <a:gd name="connsiteY0" fmla="*/ 2844 h 15675"/>
                    <a:gd name="connsiteX1" fmla="*/ 12558 w 28620"/>
                    <a:gd name="connsiteY1" fmla="*/ 269 h 15675"/>
                    <a:gd name="connsiteX2" fmla="*/ 0 w 28620"/>
                    <a:gd name="connsiteY2" fmla="*/ 9777 h 15675"/>
                    <a:gd name="connsiteX3" fmla="*/ 9568 w 28620"/>
                    <a:gd name="connsiteY3" fmla="*/ 15125 h 15675"/>
                    <a:gd name="connsiteX4" fmla="*/ 21328 w 28620"/>
                    <a:gd name="connsiteY4" fmla="*/ 14333 h 15675"/>
                    <a:gd name="connsiteX5" fmla="*/ 28504 w 28620"/>
                    <a:gd name="connsiteY5" fmla="*/ 7598 h 15675"/>
                    <a:gd name="connsiteX6" fmla="*/ 22524 w 28620"/>
                    <a:gd name="connsiteY6" fmla="*/ 2844 h 15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620" h="15675">
                      <a:moveTo>
                        <a:pt x="22524" y="2844"/>
                      </a:moveTo>
                      <a:cubicBezTo>
                        <a:pt x="20929" y="467"/>
                        <a:pt x="16743" y="-524"/>
                        <a:pt x="12558" y="269"/>
                      </a:cubicBezTo>
                      <a:cubicBezTo>
                        <a:pt x="5382" y="1457"/>
                        <a:pt x="199" y="4627"/>
                        <a:pt x="0" y="9777"/>
                      </a:cubicBezTo>
                      <a:cubicBezTo>
                        <a:pt x="1794" y="13144"/>
                        <a:pt x="4983" y="15125"/>
                        <a:pt x="9568" y="15125"/>
                      </a:cubicBezTo>
                      <a:cubicBezTo>
                        <a:pt x="12558" y="16116"/>
                        <a:pt x="16544" y="15720"/>
                        <a:pt x="21328" y="14333"/>
                      </a:cubicBezTo>
                      <a:cubicBezTo>
                        <a:pt x="25912" y="12946"/>
                        <a:pt x="29301" y="10173"/>
                        <a:pt x="28504" y="7598"/>
                      </a:cubicBezTo>
                      <a:cubicBezTo>
                        <a:pt x="27706" y="5023"/>
                        <a:pt x="25514" y="3438"/>
                        <a:pt x="22524" y="284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28" name="Freeform 3537">
                  <a:extLst>
                    <a:ext uri="{FF2B5EF4-FFF2-40B4-BE49-F238E27FC236}">
                      <a16:creationId xmlns:a16="http://schemas.microsoft.com/office/drawing/2014/main" id="{B9D18086-F246-7A4E-37F2-3B33CCEDCB15}"/>
                    </a:ext>
                  </a:extLst>
                </p:cNvPr>
                <p:cNvSpPr/>
                <p:nvPr/>
              </p:nvSpPr>
              <p:spPr>
                <a:xfrm>
                  <a:off x="762970" y="4965413"/>
                  <a:ext cx="20786" cy="14652"/>
                </a:xfrm>
                <a:custGeom>
                  <a:avLst/>
                  <a:gdLst>
                    <a:gd name="connsiteX0" fmla="*/ 10991 w 20786"/>
                    <a:gd name="connsiteY0" fmla="*/ 272 h 14652"/>
                    <a:gd name="connsiteX1" fmla="*/ 28 w 20786"/>
                    <a:gd name="connsiteY1" fmla="*/ 11365 h 14652"/>
                    <a:gd name="connsiteX2" fmla="*/ 8001 w 20786"/>
                    <a:gd name="connsiteY2" fmla="*/ 14337 h 14652"/>
                    <a:gd name="connsiteX3" fmla="*/ 20758 w 20786"/>
                    <a:gd name="connsiteY3" fmla="*/ 4432 h 14652"/>
                    <a:gd name="connsiteX4" fmla="*/ 10991 w 20786"/>
                    <a:gd name="connsiteY4" fmla="*/ 272 h 146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86" h="14652">
                      <a:moveTo>
                        <a:pt x="10991" y="272"/>
                      </a:moveTo>
                      <a:cubicBezTo>
                        <a:pt x="3815" y="3046"/>
                        <a:pt x="426" y="7007"/>
                        <a:pt x="28" y="11365"/>
                      </a:cubicBezTo>
                      <a:cubicBezTo>
                        <a:pt x="-371" y="14535"/>
                        <a:pt x="3615" y="15129"/>
                        <a:pt x="8001" y="14337"/>
                      </a:cubicBezTo>
                      <a:cubicBezTo>
                        <a:pt x="15974" y="12950"/>
                        <a:pt x="20160" y="8592"/>
                        <a:pt x="20758" y="4432"/>
                      </a:cubicBezTo>
                      <a:cubicBezTo>
                        <a:pt x="21156" y="1065"/>
                        <a:pt x="17369" y="-718"/>
                        <a:pt x="10991" y="2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29" name="Freeform 3538">
                  <a:extLst>
                    <a:ext uri="{FF2B5EF4-FFF2-40B4-BE49-F238E27FC236}">
                      <a16:creationId xmlns:a16="http://schemas.microsoft.com/office/drawing/2014/main" id="{F0AB20F2-B59E-56CA-FF91-0D4D0C8DD3C1}"/>
                    </a:ext>
                  </a:extLst>
                </p:cNvPr>
                <p:cNvSpPr/>
                <p:nvPr/>
              </p:nvSpPr>
              <p:spPr>
                <a:xfrm>
                  <a:off x="849106" y="5117152"/>
                  <a:ext cx="19152" cy="15179"/>
                </a:xfrm>
                <a:custGeom>
                  <a:avLst/>
                  <a:gdLst>
                    <a:gd name="connsiteX0" fmla="*/ 0 w 19152"/>
                    <a:gd name="connsiteY0" fmla="*/ 12154 h 15179"/>
                    <a:gd name="connsiteX1" fmla="*/ 11760 w 19152"/>
                    <a:gd name="connsiteY1" fmla="*/ 13540 h 15179"/>
                    <a:gd name="connsiteX2" fmla="*/ 18936 w 19152"/>
                    <a:gd name="connsiteY2" fmla="*/ 3636 h 15179"/>
                    <a:gd name="connsiteX3" fmla="*/ 7774 w 19152"/>
                    <a:gd name="connsiteY3" fmla="*/ 1655 h 15179"/>
                    <a:gd name="connsiteX4" fmla="*/ 0 w 19152"/>
                    <a:gd name="connsiteY4" fmla="*/ 12154 h 15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52" h="15179">
                      <a:moveTo>
                        <a:pt x="0" y="12154"/>
                      </a:moveTo>
                      <a:cubicBezTo>
                        <a:pt x="1196" y="15917"/>
                        <a:pt x="5980" y="15917"/>
                        <a:pt x="11760" y="13540"/>
                      </a:cubicBezTo>
                      <a:cubicBezTo>
                        <a:pt x="18537" y="10767"/>
                        <a:pt x="19733" y="7003"/>
                        <a:pt x="18936" y="3636"/>
                      </a:cubicBezTo>
                      <a:cubicBezTo>
                        <a:pt x="17939" y="268"/>
                        <a:pt x="14351" y="-1514"/>
                        <a:pt x="7774" y="1655"/>
                      </a:cubicBezTo>
                      <a:cubicBezTo>
                        <a:pt x="1993" y="4428"/>
                        <a:pt x="199" y="8390"/>
                        <a:pt x="0" y="121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30" name="Freeform 3539">
                  <a:extLst>
                    <a:ext uri="{FF2B5EF4-FFF2-40B4-BE49-F238E27FC236}">
                      <a16:creationId xmlns:a16="http://schemas.microsoft.com/office/drawing/2014/main" id="{BC4EBBC0-7D57-2654-24D1-B562BC974AA3}"/>
                    </a:ext>
                  </a:extLst>
                </p:cNvPr>
                <p:cNvSpPr/>
                <p:nvPr/>
              </p:nvSpPr>
              <p:spPr>
                <a:xfrm>
                  <a:off x="1043339" y="5458601"/>
                  <a:ext cx="20476" cy="15972"/>
                </a:xfrm>
                <a:custGeom>
                  <a:avLst/>
                  <a:gdLst>
                    <a:gd name="connsiteX0" fmla="*/ 111 w 20476"/>
                    <a:gd name="connsiteY0" fmla="*/ 12605 h 15972"/>
                    <a:gd name="connsiteX1" fmla="*/ 13466 w 20476"/>
                    <a:gd name="connsiteY1" fmla="*/ 13398 h 15972"/>
                    <a:gd name="connsiteX2" fmla="*/ 19844 w 20476"/>
                    <a:gd name="connsiteY2" fmla="*/ 2701 h 15972"/>
                    <a:gd name="connsiteX3" fmla="*/ 8283 w 20476"/>
                    <a:gd name="connsiteY3" fmla="*/ 1710 h 15972"/>
                    <a:gd name="connsiteX4" fmla="*/ 111 w 20476"/>
                    <a:gd name="connsiteY4" fmla="*/ 12605 h 15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76" h="15972">
                      <a:moveTo>
                        <a:pt x="111" y="12605"/>
                      </a:moveTo>
                      <a:cubicBezTo>
                        <a:pt x="1107" y="17359"/>
                        <a:pt x="6688" y="16567"/>
                        <a:pt x="13466" y="13398"/>
                      </a:cubicBezTo>
                      <a:cubicBezTo>
                        <a:pt x="19645" y="9634"/>
                        <a:pt x="21638" y="5870"/>
                        <a:pt x="19844" y="2701"/>
                      </a:cubicBezTo>
                      <a:cubicBezTo>
                        <a:pt x="18050" y="-271"/>
                        <a:pt x="13864" y="-1063"/>
                        <a:pt x="8283" y="1710"/>
                      </a:cubicBezTo>
                      <a:cubicBezTo>
                        <a:pt x="2901" y="4483"/>
                        <a:pt x="-687" y="9238"/>
                        <a:pt x="111" y="126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31" name="Freeform 3540">
                  <a:extLst>
                    <a:ext uri="{FF2B5EF4-FFF2-40B4-BE49-F238E27FC236}">
                      <a16:creationId xmlns:a16="http://schemas.microsoft.com/office/drawing/2014/main" id="{BBCE82E6-95D9-C3AE-C59E-741A4937BD1E}"/>
                    </a:ext>
                  </a:extLst>
                </p:cNvPr>
                <p:cNvSpPr/>
                <p:nvPr/>
              </p:nvSpPr>
              <p:spPr>
                <a:xfrm>
                  <a:off x="944610" y="5241466"/>
                  <a:ext cx="21393" cy="13497"/>
                </a:xfrm>
                <a:custGeom>
                  <a:avLst/>
                  <a:gdLst>
                    <a:gd name="connsiteX0" fmla="*/ 6751 w 21393"/>
                    <a:gd name="connsiteY0" fmla="*/ 2533 h 13497"/>
                    <a:gd name="connsiteX1" fmla="*/ 372 w 21393"/>
                    <a:gd name="connsiteY1" fmla="*/ 10655 h 13497"/>
                    <a:gd name="connsiteX2" fmla="*/ 15123 w 21393"/>
                    <a:gd name="connsiteY2" fmla="*/ 11249 h 13497"/>
                    <a:gd name="connsiteX3" fmla="*/ 21102 w 21393"/>
                    <a:gd name="connsiteY3" fmla="*/ 3128 h 13497"/>
                    <a:gd name="connsiteX4" fmla="*/ 6751 w 21393"/>
                    <a:gd name="connsiteY4" fmla="*/ 2533 h 13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393" h="13497">
                      <a:moveTo>
                        <a:pt x="6751" y="2533"/>
                      </a:moveTo>
                      <a:cubicBezTo>
                        <a:pt x="2565" y="5109"/>
                        <a:pt x="-1222" y="8278"/>
                        <a:pt x="372" y="10655"/>
                      </a:cubicBezTo>
                      <a:cubicBezTo>
                        <a:pt x="2565" y="14023"/>
                        <a:pt x="8146" y="14617"/>
                        <a:pt x="15123" y="11249"/>
                      </a:cubicBezTo>
                      <a:cubicBezTo>
                        <a:pt x="19707" y="9070"/>
                        <a:pt x="22298" y="5505"/>
                        <a:pt x="21102" y="3128"/>
                      </a:cubicBezTo>
                      <a:cubicBezTo>
                        <a:pt x="19309" y="-834"/>
                        <a:pt x="14325" y="-1032"/>
                        <a:pt x="6751" y="25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32" name="Freeform 3541">
                  <a:extLst>
                    <a:ext uri="{FF2B5EF4-FFF2-40B4-BE49-F238E27FC236}">
                      <a16:creationId xmlns:a16="http://schemas.microsoft.com/office/drawing/2014/main" id="{444912BF-BF69-86EA-0CF8-0A9D95CEE568}"/>
                    </a:ext>
                  </a:extLst>
                </p:cNvPr>
                <p:cNvSpPr/>
                <p:nvPr/>
              </p:nvSpPr>
              <p:spPr>
                <a:xfrm>
                  <a:off x="1106568" y="5488779"/>
                  <a:ext cx="22206" cy="16136"/>
                </a:xfrm>
                <a:custGeom>
                  <a:avLst/>
                  <a:gdLst>
                    <a:gd name="connsiteX0" fmla="*/ 21994 w 22206"/>
                    <a:gd name="connsiteY0" fmla="*/ 2831 h 16136"/>
                    <a:gd name="connsiteX1" fmla="*/ 8440 w 22206"/>
                    <a:gd name="connsiteY1" fmla="*/ 2831 h 16136"/>
                    <a:gd name="connsiteX2" fmla="*/ 68 w 22206"/>
                    <a:gd name="connsiteY2" fmla="*/ 13527 h 16136"/>
                    <a:gd name="connsiteX3" fmla="*/ 13622 w 22206"/>
                    <a:gd name="connsiteY3" fmla="*/ 13131 h 16136"/>
                    <a:gd name="connsiteX4" fmla="*/ 21994 w 22206"/>
                    <a:gd name="connsiteY4" fmla="*/ 2831 h 161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06" h="16136">
                      <a:moveTo>
                        <a:pt x="21994" y="2831"/>
                      </a:moveTo>
                      <a:cubicBezTo>
                        <a:pt x="20399" y="-1329"/>
                        <a:pt x="15018" y="-537"/>
                        <a:pt x="8440" y="2831"/>
                      </a:cubicBezTo>
                      <a:cubicBezTo>
                        <a:pt x="2859" y="5604"/>
                        <a:pt x="-530" y="9169"/>
                        <a:pt x="68" y="13527"/>
                      </a:cubicBezTo>
                      <a:cubicBezTo>
                        <a:pt x="1663" y="17885"/>
                        <a:pt x="7642" y="16102"/>
                        <a:pt x="13622" y="13131"/>
                      </a:cubicBezTo>
                      <a:cubicBezTo>
                        <a:pt x="19203" y="10358"/>
                        <a:pt x="23190" y="6396"/>
                        <a:pt x="21994" y="28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33" name="Freeform 3542">
                  <a:extLst>
                    <a:ext uri="{FF2B5EF4-FFF2-40B4-BE49-F238E27FC236}">
                      <a16:creationId xmlns:a16="http://schemas.microsoft.com/office/drawing/2014/main" id="{CF84D424-8D74-B21E-D7DD-CA395736EA54}"/>
                    </a:ext>
                  </a:extLst>
                </p:cNvPr>
                <p:cNvSpPr/>
                <p:nvPr/>
              </p:nvSpPr>
              <p:spPr>
                <a:xfrm>
                  <a:off x="1184018" y="5594867"/>
                  <a:ext cx="20014" cy="15639"/>
                </a:xfrm>
                <a:custGeom>
                  <a:avLst/>
                  <a:gdLst>
                    <a:gd name="connsiteX0" fmla="*/ 6534 w 20014"/>
                    <a:gd name="connsiteY0" fmla="*/ 3512 h 15639"/>
                    <a:gd name="connsiteX1" fmla="*/ 754 w 20014"/>
                    <a:gd name="connsiteY1" fmla="*/ 14407 h 15639"/>
                    <a:gd name="connsiteX2" fmla="*/ 13511 w 20014"/>
                    <a:gd name="connsiteY2" fmla="*/ 12030 h 15639"/>
                    <a:gd name="connsiteX3" fmla="*/ 19092 w 20014"/>
                    <a:gd name="connsiteY3" fmla="*/ 1333 h 15639"/>
                    <a:gd name="connsiteX4" fmla="*/ 6534 w 20014"/>
                    <a:gd name="connsiteY4" fmla="*/ 3512 h 15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014" h="15639">
                      <a:moveTo>
                        <a:pt x="6534" y="3512"/>
                      </a:moveTo>
                      <a:cubicBezTo>
                        <a:pt x="1352" y="7078"/>
                        <a:pt x="-1439" y="11832"/>
                        <a:pt x="754" y="14407"/>
                      </a:cubicBezTo>
                      <a:cubicBezTo>
                        <a:pt x="2946" y="16982"/>
                        <a:pt x="8328" y="15200"/>
                        <a:pt x="13511" y="12030"/>
                      </a:cubicBezTo>
                      <a:cubicBezTo>
                        <a:pt x="18494" y="8068"/>
                        <a:pt x="21683" y="3908"/>
                        <a:pt x="19092" y="1333"/>
                      </a:cubicBezTo>
                      <a:cubicBezTo>
                        <a:pt x="16700" y="-1242"/>
                        <a:pt x="11318" y="145"/>
                        <a:pt x="6534" y="35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34" name="Freeform 3543">
                  <a:extLst>
                    <a:ext uri="{FF2B5EF4-FFF2-40B4-BE49-F238E27FC236}">
                      <a16:creationId xmlns:a16="http://schemas.microsoft.com/office/drawing/2014/main" id="{E169AAEA-34EC-4C23-590F-EF2A3F48E3C5}"/>
                    </a:ext>
                  </a:extLst>
                </p:cNvPr>
                <p:cNvSpPr/>
                <p:nvPr/>
              </p:nvSpPr>
              <p:spPr>
                <a:xfrm>
                  <a:off x="1406887" y="5838190"/>
                  <a:ext cx="18764" cy="17415"/>
                </a:xfrm>
                <a:custGeom>
                  <a:avLst/>
                  <a:gdLst>
                    <a:gd name="connsiteX0" fmla="*/ 14685 w 18764"/>
                    <a:gd name="connsiteY0" fmla="*/ 12157 h 17415"/>
                    <a:gd name="connsiteX1" fmla="*/ 17675 w 18764"/>
                    <a:gd name="connsiteY1" fmla="*/ 1064 h 17415"/>
                    <a:gd name="connsiteX2" fmla="*/ 5914 w 18764"/>
                    <a:gd name="connsiteY2" fmla="*/ 4432 h 17415"/>
                    <a:gd name="connsiteX3" fmla="*/ 931 w 18764"/>
                    <a:gd name="connsiteY3" fmla="*/ 15921 h 17415"/>
                    <a:gd name="connsiteX4" fmla="*/ 14685 w 18764"/>
                    <a:gd name="connsiteY4" fmla="*/ 12157 h 17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764" h="17415">
                      <a:moveTo>
                        <a:pt x="14685" y="12157"/>
                      </a:moveTo>
                      <a:cubicBezTo>
                        <a:pt x="19070" y="7799"/>
                        <a:pt x="19668" y="3639"/>
                        <a:pt x="17675" y="1064"/>
                      </a:cubicBezTo>
                      <a:cubicBezTo>
                        <a:pt x="14485" y="-1115"/>
                        <a:pt x="10499" y="74"/>
                        <a:pt x="5914" y="4432"/>
                      </a:cubicBezTo>
                      <a:cubicBezTo>
                        <a:pt x="1529" y="8592"/>
                        <a:pt x="-1660" y="13148"/>
                        <a:pt x="931" y="15921"/>
                      </a:cubicBezTo>
                      <a:cubicBezTo>
                        <a:pt x="3921" y="18694"/>
                        <a:pt x="9104" y="17704"/>
                        <a:pt x="14685" y="121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35" name="Freeform 3544">
                  <a:extLst>
                    <a:ext uri="{FF2B5EF4-FFF2-40B4-BE49-F238E27FC236}">
                      <a16:creationId xmlns:a16="http://schemas.microsoft.com/office/drawing/2014/main" id="{DFFFAD1F-F218-FEB4-7B60-913D4A2E9CE9}"/>
                    </a:ext>
                  </a:extLst>
                </p:cNvPr>
                <p:cNvSpPr/>
                <p:nvPr/>
              </p:nvSpPr>
              <p:spPr>
                <a:xfrm>
                  <a:off x="1220233" y="5614841"/>
                  <a:ext cx="19280" cy="15557"/>
                </a:xfrm>
                <a:custGeom>
                  <a:avLst/>
                  <a:gdLst>
                    <a:gd name="connsiteX0" fmla="*/ 2012 w 19280"/>
                    <a:gd name="connsiteY0" fmla="*/ 14439 h 15557"/>
                    <a:gd name="connsiteX1" fmla="*/ 14171 w 19280"/>
                    <a:gd name="connsiteY1" fmla="*/ 12260 h 15557"/>
                    <a:gd name="connsiteX2" fmla="*/ 17958 w 19280"/>
                    <a:gd name="connsiteY2" fmla="*/ 1960 h 15557"/>
                    <a:gd name="connsiteX3" fmla="*/ 4205 w 19280"/>
                    <a:gd name="connsiteY3" fmla="*/ 4535 h 15557"/>
                    <a:gd name="connsiteX4" fmla="*/ 2012 w 19280"/>
                    <a:gd name="connsiteY4" fmla="*/ 14439 h 15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280" h="15557">
                      <a:moveTo>
                        <a:pt x="2012" y="14439"/>
                      </a:moveTo>
                      <a:cubicBezTo>
                        <a:pt x="5002" y="16024"/>
                        <a:pt x="8989" y="16420"/>
                        <a:pt x="14171" y="12260"/>
                      </a:cubicBezTo>
                      <a:cubicBezTo>
                        <a:pt x="19354" y="8101"/>
                        <a:pt x="20550" y="4535"/>
                        <a:pt x="17958" y="1960"/>
                      </a:cubicBezTo>
                      <a:cubicBezTo>
                        <a:pt x="14969" y="-813"/>
                        <a:pt x="10384" y="-1210"/>
                        <a:pt x="4205" y="4535"/>
                      </a:cubicBezTo>
                      <a:cubicBezTo>
                        <a:pt x="-380" y="8497"/>
                        <a:pt x="-1376" y="12657"/>
                        <a:pt x="2012" y="1443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36" name="Freeform 3545">
                  <a:extLst>
                    <a:ext uri="{FF2B5EF4-FFF2-40B4-BE49-F238E27FC236}">
                      <a16:creationId xmlns:a16="http://schemas.microsoft.com/office/drawing/2014/main" id="{EAD69F9B-5194-C2EF-5D04-F0617A2CE4EA}"/>
                    </a:ext>
                  </a:extLst>
                </p:cNvPr>
                <p:cNvSpPr/>
                <p:nvPr/>
              </p:nvSpPr>
              <p:spPr>
                <a:xfrm>
                  <a:off x="783528" y="4426222"/>
                  <a:ext cx="24323" cy="11858"/>
                </a:xfrm>
                <a:custGeom>
                  <a:avLst/>
                  <a:gdLst>
                    <a:gd name="connsiteX0" fmla="*/ 11162 w 24323"/>
                    <a:gd name="connsiteY0" fmla="*/ 464 h 11858"/>
                    <a:gd name="connsiteX1" fmla="*/ 0 w 24323"/>
                    <a:gd name="connsiteY1" fmla="*/ 7199 h 11858"/>
                    <a:gd name="connsiteX2" fmla="*/ 12757 w 24323"/>
                    <a:gd name="connsiteY2" fmla="*/ 11755 h 11858"/>
                    <a:gd name="connsiteX3" fmla="*/ 24318 w 24323"/>
                    <a:gd name="connsiteY3" fmla="*/ 4624 h 11858"/>
                    <a:gd name="connsiteX4" fmla="*/ 11162 w 24323"/>
                    <a:gd name="connsiteY4" fmla="*/ 464 h 118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323" h="11858">
                      <a:moveTo>
                        <a:pt x="11162" y="464"/>
                      </a:moveTo>
                      <a:cubicBezTo>
                        <a:pt x="5182" y="1455"/>
                        <a:pt x="0" y="3634"/>
                        <a:pt x="0" y="7199"/>
                      </a:cubicBezTo>
                      <a:cubicBezTo>
                        <a:pt x="199" y="11557"/>
                        <a:pt x="6378" y="12152"/>
                        <a:pt x="12757" y="11755"/>
                      </a:cubicBezTo>
                      <a:cubicBezTo>
                        <a:pt x="19135" y="9973"/>
                        <a:pt x="24517" y="8190"/>
                        <a:pt x="24318" y="4624"/>
                      </a:cubicBezTo>
                      <a:cubicBezTo>
                        <a:pt x="24517" y="266"/>
                        <a:pt x="18537" y="-724"/>
                        <a:pt x="11162" y="4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37" name="Freeform 3546">
                  <a:extLst>
                    <a:ext uri="{FF2B5EF4-FFF2-40B4-BE49-F238E27FC236}">
                      <a16:creationId xmlns:a16="http://schemas.microsoft.com/office/drawing/2014/main" id="{7F1DAC9A-2C41-8011-1DFD-C113F6E370CC}"/>
                    </a:ext>
                  </a:extLst>
                </p:cNvPr>
                <p:cNvSpPr/>
                <p:nvPr/>
              </p:nvSpPr>
              <p:spPr>
                <a:xfrm>
                  <a:off x="1149592" y="5375060"/>
                  <a:ext cx="20328" cy="16658"/>
                </a:xfrm>
                <a:custGeom>
                  <a:avLst/>
                  <a:gdLst>
                    <a:gd name="connsiteX0" fmla="*/ 1294 w 20328"/>
                    <a:gd name="connsiteY0" fmla="*/ 15524 h 16658"/>
                    <a:gd name="connsiteX1" fmla="*/ 13851 w 20328"/>
                    <a:gd name="connsiteY1" fmla="*/ 12157 h 16658"/>
                    <a:gd name="connsiteX2" fmla="*/ 19632 w 20328"/>
                    <a:gd name="connsiteY2" fmla="*/ 1658 h 16658"/>
                    <a:gd name="connsiteX3" fmla="*/ 7074 w 20328"/>
                    <a:gd name="connsiteY3" fmla="*/ 3045 h 16658"/>
                    <a:gd name="connsiteX4" fmla="*/ 1294 w 20328"/>
                    <a:gd name="connsiteY4" fmla="*/ 15524 h 16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328" h="16658">
                      <a:moveTo>
                        <a:pt x="1294" y="15524"/>
                      </a:moveTo>
                      <a:cubicBezTo>
                        <a:pt x="3885" y="18298"/>
                        <a:pt x="9068" y="15524"/>
                        <a:pt x="13851" y="12157"/>
                      </a:cubicBezTo>
                      <a:cubicBezTo>
                        <a:pt x="19233" y="8393"/>
                        <a:pt x="21625" y="4233"/>
                        <a:pt x="19632" y="1658"/>
                      </a:cubicBezTo>
                      <a:cubicBezTo>
                        <a:pt x="17639" y="-917"/>
                        <a:pt x="12656" y="-521"/>
                        <a:pt x="7074" y="3045"/>
                      </a:cubicBezTo>
                      <a:cubicBezTo>
                        <a:pt x="-301" y="7799"/>
                        <a:pt x="-1297" y="11761"/>
                        <a:pt x="1294" y="155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38" name="Freeform 3547">
                  <a:extLst>
                    <a:ext uri="{FF2B5EF4-FFF2-40B4-BE49-F238E27FC236}">
                      <a16:creationId xmlns:a16="http://schemas.microsoft.com/office/drawing/2014/main" id="{F0B19DBE-25D2-B01B-2BE1-F5D5D0A1F062}"/>
                    </a:ext>
                  </a:extLst>
                </p:cNvPr>
                <p:cNvSpPr/>
                <p:nvPr/>
              </p:nvSpPr>
              <p:spPr>
                <a:xfrm>
                  <a:off x="1886841" y="6092137"/>
                  <a:ext cx="33158" cy="21071"/>
                </a:xfrm>
                <a:custGeom>
                  <a:avLst/>
                  <a:gdLst>
                    <a:gd name="connsiteX0" fmla="*/ 19692 w 33158"/>
                    <a:gd name="connsiteY0" fmla="*/ 19093 h 21071"/>
                    <a:gd name="connsiteX1" fmla="*/ 30057 w 33158"/>
                    <a:gd name="connsiteY1" fmla="*/ 12160 h 21071"/>
                    <a:gd name="connsiteX2" fmla="*/ 31651 w 33158"/>
                    <a:gd name="connsiteY2" fmla="*/ 77 h 21071"/>
                    <a:gd name="connsiteX3" fmla="*/ 21286 w 33158"/>
                    <a:gd name="connsiteY3" fmla="*/ 6614 h 21071"/>
                    <a:gd name="connsiteX4" fmla="*/ 19692 w 33158"/>
                    <a:gd name="connsiteY4" fmla="*/ 9585 h 21071"/>
                    <a:gd name="connsiteX5" fmla="*/ 18894 w 33158"/>
                    <a:gd name="connsiteY5" fmla="*/ 4831 h 21071"/>
                    <a:gd name="connsiteX6" fmla="*/ 1952 w 33158"/>
                    <a:gd name="connsiteY6" fmla="*/ 11170 h 21071"/>
                    <a:gd name="connsiteX7" fmla="*/ 2151 w 33158"/>
                    <a:gd name="connsiteY7" fmla="*/ 19885 h 21071"/>
                    <a:gd name="connsiteX8" fmla="*/ 16702 w 33158"/>
                    <a:gd name="connsiteY8" fmla="*/ 15726 h 21071"/>
                    <a:gd name="connsiteX9" fmla="*/ 18695 w 33158"/>
                    <a:gd name="connsiteY9" fmla="*/ 11962 h 21071"/>
                    <a:gd name="connsiteX10" fmla="*/ 19692 w 33158"/>
                    <a:gd name="connsiteY10" fmla="*/ 19093 h 210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3158" h="21071">
                      <a:moveTo>
                        <a:pt x="19692" y="19093"/>
                      </a:moveTo>
                      <a:cubicBezTo>
                        <a:pt x="22482" y="21074"/>
                        <a:pt x="26668" y="17706"/>
                        <a:pt x="30057" y="12160"/>
                      </a:cubicBezTo>
                      <a:cubicBezTo>
                        <a:pt x="33644" y="6614"/>
                        <a:pt x="34043" y="2652"/>
                        <a:pt x="31651" y="77"/>
                      </a:cubicBezTo>
                      <a:cubicBezTo>
                        <a:pt x="28462" y="-320"/>
                        <a:pt x="24874" y="671"/>
                        <a:pt x="21286" y="6614"/>
                      </a:cubicBezTo>
                      <a:cubicBezTo>
                        <a:pt x="20688" y="7604"/>
                        <a:pt x="20290" y="8594"/>
                        <a:pt x="19692" y="9585"/>
                      </a:cubicBezTo>
                      <a:cubicBezTo>
                        <a:pt x="20290" y="7406"/>
                        <a:pt x="20090" y="5623"/>
                        <a:pt x="18894" y="4831"/>
                      </a:cubicBezTo>
                      <a:cubicBezTo>
                        <a:pt x="14509" y="1661"/>
                        <a:pt x="8529" y="2454"/>
                        <a:pt x="1952" y="11170"/>
                      </a:cubicBezTo>
                      <a:cubicBezTo>
                        <a:pt x="-1238" y="15329"/>
                        <a:pt x="-42" y="18499"/>
                        <a:pt x="2151" y="19885"/>
                      </a:cubicBezTo>
                      <a:cubicBezTo>
                        <a:pt x="6337" y="22659"/>
                        <a:pt x="11519" y="20282"/>
                        <a:pt x="16702" y="15726"/>
                      </a:cubicBezTo>
                      <a:cubicBezTo>
                        <a:pt x="17499" y="14339"/>
                        <a:pt x="18097" y="13151"/>
                        <a:pt x="18695" y="11962"/>
                      </a:cubicBezTo>
                      <a:cubicBezTo>
                        <a:pt x="17898" y="15527"/>
                        <a:pt x="18097" y="17905"/>
                        <a:pt x="19692" y="190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39" name="Freeform 3548">
                  <a:extLst>
                    <a:ext uri="{FF2B5EF4-FFF2-40B4-BE49-F238E27FC236}">
                      <a16:creationId xmlns:a16="http://schemas.microsoft.com/office/drawing/2014/main" id="{5F14AA44-1788-C99D-BD4E-929C14C0F693}"/>
                    </a:ext>
                  </a:extLst>
                </p:cNvPr>
                <p:cNvSpPr/>
                <p:nvPr/>
              </p:nvSpPr>
              <p:spPr>
                <a:xfrm>
                  <a:off x="1612946" y="5850549"/>
                  <a:ext cx="17715" cy="18163"/>
                </a:xfrm>
                <a:custGeom>
                  <a:avLst/>
                  <a:gdLst>
                    <a:gd name="connsiteX0" fmla="*/ 12735 w 17715"/>
                    <a:gd name="connsiteY0" fmla="*/ 12477 h 18163"/>
                    <a:gd name="connsiteX1" fmla="*/ 16523 w 17715"/>
                    <a:gd name="connsiteY1" fmla="*/ 789 h 18163"/>
                    <a:gd name="connsiteX2" fmla="*/ 4962 w 17715"/>
                    <a:gd name="connsiteY2" fmla="*/ 5741 h 18163"/>
                    <a:gd name="connsiteX3" fmla="*/ 577 w 17715"/>
                    <a:gd name="connsiteY3" fmla="*/ 18023 h 18163"/>
                    <a:gd name="connsiteX4" fmla="*/ 12735 w 17715"/>
                    <a:gd name="connsiteY4" fmla="*/ 12477 h 1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15" h="18163">
                      <a:moveTo>
                        <a:pt x="12735" y="12477"/>
                      </a:moveTo>
                      <a:cubicBezTo>
                        <a:pt x="17320" y="7524"/>
                        <a:pt x="19114" y="2770"/>
                        <a:pt x="16523" y="789"/>
                      </a:cubicBezTo>
                      <a:cubicBezTo>
                        <a:pt x="13931" y="-1192"/>
                        <a:pt x="9546" y="591"/>
                        <a:pt x="4962" y="5741"/>
                      </a:cubicBezTo>
                      <a:cubicBezTo>
                        <a:pt x="776" y="10496"/>
                        <a:pt x="-1018" y="14854"/>
                        <a:pt x="577" y="18023"/>
                      </a:cubicBezTo>
                      <a:cubicBezTo>
                        <a:pt x="4364" y="18617"/>
                        <a:pt x="8151" y="17429"/>
                        <a:pt x="12735" y="1247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40" name="Freeform 3549">
                  <a:extLst>
                    <a:ext uri="{FF2B5EF4-FFF2-40B4-BE49-F238E27FC236}">
                      <a16:creationId xmlns:a16="http://schemas.microsoft.com/office/drawing/2014/main" id="{DD78B60F-2D1A-3C47-7C03-021FF2B42BA1}"/>
                    </a:ext>
                  </a:extLst>
                </p:cNvPr>
                <p:cNvSpPr/>
                <p:nvPr/>
              </p:nvSpPr>
              <p:spPr>
                <a:xfrm>
                  <a:off x="1444103" y="5774911"/>
                  <a:ext cx="16539" cy="15071"/>
                </a:xfrm>
                <a:custGeom>
                  <a:avLst/>
                  <a:gdLst>
                    <a:gd name="connsiteX0" fmla="*/ 12550 w 16539"/>
                    <a:gd name="connsiteY0" fmla="*/ 10464 h 15071"/>
                    <a:gd name="connsiteX1" fmla="*/ 15939 w 16539"/>
                    <a:gd name="connsiteY1" fmla="*/ 1154 h 15071"/>
                    <a:gd name="connsiteX2" fmla="*/ 4378 w 16539"/>
                    <a:gd name="connsiteY2" fmla="*/ 4521 h 15071"/>
                    <a:gd name="connsiteX3" fmla="*/ 790 w 16539"/>
                    <a:gd name="connsiteY3" fmla="*/ 13831 h 15071"/>
                    <a:gd name="connsiteX4" fmla="*/ 12550 w 16539"/>
                    <a:gd name="connsiteY4" fmla="*/ 10464 h 150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39" h="15071">
                      <a:moveTo>
                        <a:pt x="12550" y="10464"/>
                      </a:moveTo>
                      <a:cubicBezTo>
                        <a:pt x="16337" y="7096"/>
                        <a:pt x="17334" y="3531"/>
                        <a:pt x="15939" y="1154"/>
                      </a:cubicBezTo>
                      <a:cubicBezTo>
                        <a:pt x="13148" y="-1025"/>
                        <a:pt x="9161" y="-233"/>
                        <a:pt x="4378" y="4521"/>
                      </a:cubicBezTo>
                      <a:cubicBezTo>
                        <a:pt x="790" y="7889"/>
                        <a:pt x="-1203" y="11850"/>
                        <a:pt x="790" y="13831"/>
                      </a:cubicBezTo>
                      <a:cubicBezTo>
                        <a:pt x="3381" y="16406"/>
                        <a:pt x="7966" y="14822"/>
                        <a:pt x="12550" y="104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41" name="Freeform 3550">
                  <a:extLst>
                    <a:ext uri="{FF2B5EF4-FFF2-40B4-BE49-F238E27FC236}">
                      <a16:creationId xmlns:a16="http://schemas.microsoft.com/office/drawing/2014/main" id="{983C448D-C8A6-837B-EB5B-F32325AEAAD8}"/>
                    </a:ext>
                  </a:extLst>
                </p:cNvPr>
                <p:cNvSpPr/>
                <p:nvPr/>
              </p:nvSpPr>
              <p:spPr>
                <a:xfrm>
                  <a:off x="1348271" y="5670881"/>
                  <a:ext cx="18619" cy="16899"/>
                </a:xfrm>
                <a:custGeom>
                  <a:avLst/>
                  <a:gdLst>
                    <a:gd name="connsiteX0" fmla="*/ 17489 w 18619"/>
                    <a:gd name="connsiteY0" fmla="*/ 395 h 16899"/>
                    <a:gd name="connsiteX1" fmla="*/ 4932 w 18619"/>
                    <a:gd name="connsiteY1" fmla="*/ 5743 h 16899"/>
                    <a:gd name="connsiteX2" fmla="*/ 1743 w 18619"/>
                    <a:gd name="connsiteY2" fmla="*/ 16440 h 16899"/>
                    <a:gd name="connsiteX3" fmla="*/ 14499 w 18619"/>
                    <a:gd name="connsiteY3" fmla="*/ 11488 h 16899"/>
                    <a:gd name="connsiteX4" fmla="*/ 17489 w 18619"/>
                    <a:gd name="connsiteY4" fmla="*/ 395 h 16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619" h="16899">
                      <a:moveTo>
                        <a:pt x="17489" y="395"/>
                      </a:moveTo>
                      <a:cubicBezTo>
                        <a:pt x="13702" y="-992"/>
                        <a:pt x="9317" y="1386"/>
                        <a:pt x="4932" y="5743"/>
                      </a:cubicBezTo>
                      <a:cubicBezTo>
                        <a:pt x="547" y="10101"/>
                        <a:pt x="-1845" y="14657"/>
                        <a:pt x="1743" y="16440"/>
                      </a:cubicBezTo>
                      <a:cubicBezTo>
                        <a:pt x="4932" y="17827"/>
                        <a:pt x="10114" y="16044"/>
                        <a:pt x="14499" y="11488"/>
                      </a:cubicBezTo>
                      <a:cubicBezTo>
                        <a:pt x="18685" y="6932"/>
                        <a:pt x="19682" y="2970"/>
                        <a:pt x="17489" y="3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42" name="Freeform 3551">
                  <a:extLst>
                    <a:ext uri="{FF2B5EF4-FFF2-40B4-BE49-F238E27FC236}">
                      <a16:creationId xmlns:a16="http://schemas.microsoft.com/office/drawing/2014/main" id="{A15E9538-85F0-E79A-A28A-834C34803DDA}"/>
                    </a:ext>
                  </a:extLst>
                </p:cNvPr>
                <p:cNvSpPr/>
                <p:nvPr/>
              </p:nvSpPr>
              <p:spPr>
                <a:xfrm>
                  <a:off x="2058619" y="6166614"/>
                  <a:ext cx="14177" cy="15531"/>
                </a:xfrm>
                <a:custGeom>
                  <a:avLst/>
                  <a:gdLst>
                    <a:gd name="connsiteX0" fmla="*/ 4186 w 14177"/>
                    <a:gd name="connsiteY0" fmla="*/ 4834 h 15531"/>
                    <a:gd name="connsiteX1" fmla="*/ 0 w 14177"/>
                    <a:gd name="connsiteY1" fmla="*/ 15531 h 15531"/>
                    <a:gd name="connsiteX2" fmla="*/ 10764 w 14177"/>
                    <a:gd name="connsiteY2" fmla="*/ 15531 h 15531"/>
                    <a:gd name="connsiteX3" fmla="*/ 10963 w 14177"/>
                    <a:gd name="connsiteY3" fmla="*/ 15333 h 15531"/>
                    <a:gd name="connsiteX4" fmla="*/ 12558 w 14177"/>
                    <a:gd name="connsiteY4" fmla="*/ 80 h 15531"/>
                    <a:gd name="connsiteX5" fmla="*/ 4186 w 14177"/>
                    <a:gd name="connsiteY5" fmla="*/ 4834 h 15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177" h="15531">
                      <a:moveTo>
                        <a:pt x="4186" y="4834"/>
                      </a:moveTo>
                      <a:cubicBezTo>
                        <a:pt x="1595" y="8994"/>
                        <a:pt x="199" y="12560"/>
                        <a:pt x="0" y="15531"/>
                      </a:cubicBezTo>
                      <a:lnTo>
                        <a:pt x="10764" y="15531"/>
                      </a:lnTo>
                      <a:cubicBezTo>
                        <a:pt x="10764" y="15531"/>
                        <a:pt x="10764" y="15333"/>
                        <a:pt x="10963" y="15333"/>
                      </a:cubicBezTo>
                      <a:cubicBezTo>
                        <a:pt x="14352" y="8796"/>
                        <a:pt x="15348" y="3250"/>
                        <a:pt x="12558" y="80"/>
                      </a:cubicBezTo>
                      <a:cubicBezTo>
                        <a:pt x="9767" y="-316"/>
                        <a:pt x="6777" y="675"/>
                        <a:pt x="4186" y="483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43" name="Freeform 3552">
                  <a:extLst>
                    <a:ext uri="{FF2B5EF4-FFF2-40B4-BE49-F238E27FC236}">
                      <a16:creationId xmlns:a16="http://schemas.microsoft.com/office/drawing/2014/main" id="{2E98CDC3-23DB-22C4-EE38-D2FB0B6FCEF2}"/>
                    </a:ext>
                  </a:extLst>
                </p:cNvPr>
                <p:cNvSpPr/>
                <p:nvPr/>
              </p:nvSpPr>
              <p:spPr>
                <a:xfrm>
                  <a:off x="856214" y="4796251"/>
                  <a:ext cx="20598" cy="11946"/>
                </a:xfrm>
                <a:custGeom>
                  <a:avLst/>
                  <a:gdLst>
                    <a:gd name="connsiteX0" fmla="*/ 9237 w 20598"/>
                    <a:gd name="connsiteY0" fmla="*/ 663 h 11946"/>
                    <a:gd name="connsiteX1" fmla="*/ 68 w 20598"/>
                    <a:gd name="connsiteY1" fmla="*/ 8587 h 11946"/>
                    <a:gd name="connsiteX2" fmla="*/ 11031 w 20598"/>
                    <a:gd name="connsiteY2" fmla="*/ 11162 h 11946"/>
                    <a:gd name="connsiteX3" fmla="*/ 20598 w 20598"/>
                    <a:gd name="connsiteY3" fmla="*/ 3436 h 11946"/>
                    <a:gd name="connsiteX4" fmla="*/ 9237 w 20598"/>
                    <a:gd name="connsiteY4" fmla="*/ 663 h 119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98" h="11946">
                      <a:moveTo>
                        <a:pt x="9237" y="663"/>
                      </a:moveTo>
                      <a:cubicBezTo>
                        <a:pt x="2858" y="2248"/>
                        <a:pt x="-530" y="5219"/>
                        <a:pt x="68" y="8587"/>
                      </a:cubicBezTo>
                      <a:cubicBezTo>
                        <a:pt x="666" y="11954"/>
                        <a:pt x="4852" y="12746"/>
                        <a:pt x="11031" y="11162"/>
                      </a:cubicBezTo>
                      <a:cubicBezTo>
                        <a:pt x="17010" y="9577"/>
                        <a:pt x="20598" y="6804"/>
                        <a:pt x="20598" y="3436"/>
                      </a:cubicBezTo>
                      <a:cubicBezTo>
                        <a:pt x="18804" y="465"/>
                        <a:pt x="15416" y="-922"/>
                        <a:pt x="9237" y="6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44" name="Freeform 3553">
                  <a:extLst>
                    <a:ext uri="{FF2B5EF4-FFF2-40B4-BE49-F238E27FC236}">
                      <a16:creationId xmlns:a16="http://schemas.microsoft.com/office/drawing/2014/main" id="{BC34365F-8589-3E24-2A72-0C179B9209AE}"/>
                    </a:ext>
                  </a:extLst>
                </p:cNvPr>
                <p:cNvSpPr/>
                <p:nvPr/>
              </p:nvSpPr>
              <p:spPr>
                <a:xfrm>
                  <a:off x="957849" y="4782121"/>
                  <a:ext cx="21071" cy="11786"/>
                </a:xfrm>
                <a:custGeom>
                  <a:avLst/>
                  <a:gdLst>
                    <a:gd name="connsiteX0" fmla="*/ 12847 w 21071"/>
                    <a:gd name="connsiteY0" fmla="*/ 10633 h 11786"/>
                    <a:gd name="connsiteX1" fmla="*/ 21019 w 21071"/>
                    <a:gd name="connsiteY1" fmla="*/ 2511 h 11786"/>
                    <a:gd name="connsiteX2" fmla="*/ 8860 w 21071"/>
                    <a:gd name="connsiteY2" fmla="*/ 1323 h 11786"/>
                    <a:gd name="connsiteX3" fmla="*/ 289 w 21071"/>
                    <a:gd name="connsiteY3" fmla="*/ 9444 h 11786"/>
                    <a:gd name="connsiteX4" fmla="*/ 12847 w 21071"/>
                    <a:gd name="connsiteY4" fmla="*/ 10633 h 11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071" h="11786">
                      <a:moveTo>
                        <a:pt x="12847" y="10633"/>
                      </a:moveTo>
                      <a:cubicBezTo>
                        <a:pt x="19624" y="8652"/>
                        <a:pt x="21418" y="5681"/>
                        <a:pt x="21019" y="2511"/>
                      </a:cubicBezTo>
                      <a:cubicBezTo>
                        <a:pt x="19026" y="-262"/>
                        <a:pt x="15039" y="-856"/>
                        <a:pt x="8860" y="1323"/>
                      </a:cubicBezTo>
                      <a:cubicBezTo>
                        <a:pt x="2681" y="3303"/>
                        <a:pt x="-1106" y="6473"/>
                        <a:pt x="289" y="9444"/>
                      </a:cubicBezTo>
                      <a:cubicBezTo>
                        <a:pt x="1884" y="12217"/>
                        <a:pt x="6867" y="12416"/>
                        <a:pt x="12847" y="106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45" name="Freeform 3554">
                  <a:extLst>
                    <a:ext uri="{FF2B5EF4-FFF2-40B4-BE49-F238E27FC236}">
                      <a16:creationId xmlns:a16="http://schemas.microsoft.com/office/drawing/2014/main" id="{0AA42BB0-418B-891D-2699-ECD8C395D76A}"/>
                    </a:ext>
                  </a:extLst>
                </p:cNvPr>
                <p:cNvSpPr/>
                <p:nvPr/>
              </p:nvSpPr>
              <p:spPr>
                <a:xfrm>
                  <a:off x="1370777" y="5781978"/>
                  <a:ext cx="23511" cy="41392"/>
                </a:xfrm>
                <a:custGeom>
                  <a:avLst/>
                  <a:gdLst>
                    <a:gd name="connsiteX0" fmla="*/ 19500 w 23511"/>
                    <a:gd name="connsiteY0" fmla="*/ 1218 h 41392"/>
                    <a:gd name="connsiteX1" fmla="*/ 4949 w 23511"/>
                    <a:gd name="connsiteY1" fmla="*/ 5576 h 41392"/>
                    <a:gd name="connsiteX2" fmla="*/ 1361 w 23511"/>
                    <a:gd name="connsiteY2" fmla="*/ 14886 h 41392"/>
                    <a:gd name="connsiteX3" fmla="*/ 10331 w 23511"/>
                    <a:gd name="connsiteY3" fmla="*/ 14291 h 41392"/>
                    <a:gd name="connsiteX4" fmla="*/ 3355 w 23511"/>
                    <a:gd name="connsiteY4" fmla="*/ 23800 h 41392"/>
                    <a:gd name="connsiteX5" fmla="*/ 2557 w 23511"/>
                    <a:gd name="connsiteY5" fmla="*/ 25384 h 41392"/>
                    <a:gd name="connsiteX6" fmla="*/ 963 w 23511"/>
                    <a:gd name="connsiteY6" fmla="*/ 37270 h 41392"/>
                    <a:gd name="connsiteX7" fmla="*/ 16709 w 23511"/>
                    <a:gd name="connsiteY7" fmla="*/ 38656 h 41392"/>
                    <a:gd name="connsiteX8" fmla="*/ 21493 w 23511"/>
                    <a:gd name="connsiteY8" fmla="*/ 20828 h 41392"/>
                    <a:gd name="connsiteX9" fmla="*/ 20895 w 23511"/>
                    <a:gd name="connsiteY9" fmla="*/ 19046 h 41392"/>
                    <a:gd name="connsiteX10" fmla="*/ 19301 w 23511"/>
                    <a:gd name="connsiteY10" fmla="*/ 12112 h 41392"/>
                    <a:gd name="connsiteX11" fmla="*/ 11926 w 23511"/>
                    <a:gd name="connsiteY11" fmla="*/ 12905 h 41392"/>
                    <a:gd name="connsiteX12" fmla="*/ 14916 w 23511"/>
                    <a:gd name="connsiteY12" fmla="*/ 10330 h 41392"/>
                    <a:gd name="connsiteX13" fmla="*/ 19500 w 23511"/>
                    <a:gd name="connsiteY13" fmla="*/ 1218 h 413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3511" h="41392">
                      <a:moveTo>
                        <a:pt x="19500" y="1218"/>
                      </a:moveTo>
                      <a:cubicBezTo>
                        <a:pt x="15713" y="-1556"/>
                        <a:pt x="10530" y="623"/>
                        <a:pt x="4949" y="5576"/>
                      </a:cubicBezTo>
                      <a:cubicBezTo>
                        <a:pt x="1561" y="8745"/>
                        <a:pt x="-433" y="12905"/>
                        <a:pt x="1361" y="14886"/>
                      </a:cubicBezTo>
                      <a:cubicBezTo>
                        <a:pt x="3554" y="17263"/>
                        <a:pt x="6743" y="16669"/>
                        <a:pt x="10331" y="14291"/>
                      </a:cubicBezTo>
                      <a:cubicBezTo>
                        <a:pt x="7740" y="16470"/>
                        <a:pt x="5348" y="19640"/>
                        <a:pt x="3355" y="23800"/>
                      </a:cubicBezTo>
                      <a:cubicBezTo>
                        <a:pt x="3155" y="24394"/>
                        <a:pt x="2757" y="24790"/>
                        <a:pt x="2557" y="25384"/>
                      </a:cubicBezTo>
                      <a:cubicBezTo>
                        <a:pt x="-632" y="29742"/>
                        <a:pt x="-433" y="33704"/>
                        <a:pt x="963" y="37270"/>
                      </a:cubicBezTo>
                      <a:cubicBezTo>
                        <a:pt x="4551" y="41033"/>
                        <a:pt x="9534" y="43609"/>
                        <a:pt x="16709" y="38656"/>
                      </a:cubicBezTo>
                      <a:cubicBezTo>
                        <a:pt x="27274" y="31525"/>
                        <a:pt x="22689" y="25781"/>
                        <a:pt x="21493" y="20828"/>
                      </a:cubicBezTo>
                      <a:cubicBezTo>
                        <a:pt x="21294" y="20234"/>
                        <a:pt x="21095" y="19640"/>
                        <a:pt x="20895" y="19046"/>
                      </a:cubicBezTo>
                      <a:cubicBezTo>
                        <a:pt x="21693" y="15678"/>
                        <a:pt x="21892" y="13103"/>
                        <a:pt x="19301" y="12112"/>
                      </a:cubicBezTo>
                      <a:cubicBezTo>
                        <a:pt x="16909" y="11122"/>
                        <a:pt x="14318" y="11518"/>
                        <a:pt x="11926" y="12905"/>
                      </a:cubicBezTo>
                      <a:cubicBezTo>
                        <a:pt x="12922" y="12112"/>
                        <a:pt x="13919" y="11122"/>
                        <a:pt x="14916" y="10330"/>
                      </a:cubicBezTo>
                      <a:cubicBezTo>
                        <a:pt x="18503" y="7358"/>
                        <a:pt x="21095" y="3595"/>
                        <a:pt x="19500" y="121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46" name="Freeform 3555">
                  <a:extLst>
                    <a:ext uri="{FF2B5EF4-FFF2-40B4-BE49-F238E27FC236}">
                      <a16:creationId xmlns:a16="http://schemas.microsoft.com/office/drawing/2014/main" id="{052FB56D-DD17-8537-D379-3685CC928190}"/>
                    </a:ext>
                  </a:extLst>
                </p:cNvPr>
                <p:cNvSpPr/>
                <p:nvPr/>
              </p:nvSpPr>
              <p:spPr>
                <a:xfrm>
                  <a:off x="1569541" y="5979483"/>
                  <a:ext cx="17338" cy="17508"/>
                </a:xfrm>
                <a:custGeom>
                  <a:avLst/>
                  <a:gdLst>
                    <a:gd name="connsiteX0" fmla="*/ 15478 w 17338"/>
                    <a:gd name="connsiteY0" fmla="*/ 414 h 17508"/>
                    <a:gd name="connsiteX1" fmla="*/ 3718 w 17338"/>
                    <a:gd name="connsiteY1" fmla="*/ 6357 h 17508"/>
                    <a:gd name="connsiteX2" fmla="*/ 2322 w 17338"/>
                    <a:gd name="connsiteY2" fmla="*/ 17054 h 17508"/>
                    <a:gd name="connsiteX3" fmla="*/ 13883 w 17338"/>
                    <a:gd name="connsiteY3" fmla="*/ 11705 h 17508"/>
                    <a:gd name="connsiteX4" fmla="*/ 15478 w 17338"/>
                    <a:gd name="connsiteY4" fmla="*/ 414 h 17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338" h="17508">
                      <a:moveTo>
                        <a:pt x="15478" y="414"/>
                      </a:moveTo>
                      <a:cubicBezTo>
                        <a:pt x="12089" y="-1170"/>
                        <a:pt x="7704" y="1999"/>
                        <a:pt x="3718" y="6357"/>
                      </a:cubicBezTo>
                      <a:cubicBezTo>
                        <a:pt x="-867" y="11507"/>
                        <a:pt x="-1066" y="15469"/>
                        <a:pt x="2322" y="17054"/>
                      </a:cubicBezTo>
                      <a:cubicBezTo>
                        <a:pt x="5511" y="18440"/>
                        <a:pt x="9498" y="16658"/>
                        <a:pt x="13883" y="11705"/>
                      </a:cubicBezTo>
                      <a:cubicBezTo>
                        <a:pt x="16873" y="6753"/>
                        <a:pt x="19066" y="1999"/>
                        <a:pt x="15478" y="4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47" name="Freeform 3556">
                  <a:extLst>
                    <a:ext uri="{FF2B5EF4-FFF2-40B4-BE49-F238E27FC236}">
                      <a16:creationId xmlns:a16="http://schemas.microsoft.com/office/drawing/2014/main" id="{4136D7CF-53C5-3931-C5D7-165F839D99A9}"/>
                    </a:ext>
                  </a:extLst>
                </p:cNvPr>
                <p:cNvSpPr/>
                <p:nvPr/>
              </p:nvSpPr>
              <p:spPr>
                <a:xfrm>
                  <a:off x="757533" y="4911208"/>
                  <a:ext cx="22504" cy="13151"/>
                </a:xfrm>
                <a:custGeom>
                  <a:avLst/>
                  <a:gdLst>
                    <a:gd name="connsiteX0" fmla="*/ 7458 w 22504"/>
                    <a:gd name="connsiteY0" fmla="*/ 1983 h 13151"/>
                    <a:gd name="connsiteX1" fmla="*/ 1279 w 22504"/>
                    <a:gd name="connsiteY1" fmla="*/ 11096 h 13151"/>
                    <a:gd name="connsiteX2" fmla="*/ 15232 w 22504"/>
                    <a:gd name="connsiteY2" fmla="*/ 11492 h 13151"/>
                    <a:gd name="connsiteX3" fmla="*/ 21610 w 22504"/>
                    <a:gd name="connsiteY3" fmla="*/ 2182 h 13151"/>
                    <a:gd name="connsiteX4" fmla="*/ 7458 w 22504"/>
                    <a:gd name="connsiteY4" fmla="*/ 1983 h 131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504" h="13151">
                      <a:moveTo>
                        <a:pt x="7458" y="1983"/>
                      </a:moveTo>
                      <a:cubicBezTo>
                        <a:pt x="1678" y="4361"/>
                        <a:pt x="-2110" y="7728"/>
                        <a:pt x="1279" y="11096"/>
                      </a:cubicBezTo>
                      <a:cubicBezTo>
                        <a:pt x="4069" y="13869"/>
                        <a:pt x="9053" y="13671"/>
                        <a:pt x="15232" y="11492"/>
                      </a:cubicBezTo>
                      <a:cubicBezTo>
                        <a:pt x="20215" y="8520"/>
                        <a:pt x="24401" y="5351"/>
                        <a:pt x="21610" y="2182"/>
                      </a:cubicBezTo>
                      <a:cubicBezTo>
                        <a:pt x="18820" y="-988"/>
                        <a:pt x="13039" y="-394"/>
                        <a:pt x="7458" y="198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48" name="Freeform 3557">
                  <a:extLst>
                    <a:ext uri="{FF2B5EF4-FFF2-40B4-BE49-F238E27FC236}">
                      <a16:creationId xmlns:a16="http://schemas.microsoft.com/office/drawing/2014/main" id="{807341F7-DF07-D8F3-A0C6-00C10EE4A189}"/>
                    </a:ext>
                  </a:extLst>
                </p:cNvPr>
                <p:cNvSpPr/>
                <p:nvPr/>
              </p:nvSpPr>
              <p:spPr>
                <a:xfrm>
                  <a:off x="1366870" y="5529439"/>
                  <a:ext cx="17187" cy="14831"/>
                </a:xfrm>
                <a:custGeom>
                  <a:avLst/>
                  <a:gdLst>
                    <a:gd name="connsiteX0" fmla="*/ 10251 w 17187"/>
                    <a:gd name="connsiteY0" fmla="*/ 12287 h 14831"/>
                    <a:gd name="connsiteX1" fmla="*/ 17029 w 17187"/>
                    <a:gd name="connsiteY1" fmla="*/ 1788 h 14831"/>
                    <a:gd name="connsiteX2" fmla="*/ 5866 w 17187"/>
                    <a:gd name="connsiteY2" fmla="*/ 3373 h 14831"/>
                    <a:gd name="connsiteX3" fmla="*/ 86 w 17187"/>
                    <a:gd name="connsiteY3" fmla="*/ 12287 h 14831"/>
                    <a:gd name="connsiteX4" fmla="*/ 10251 w 17187"/>
                    <a:gd name="connsiteY4" fmla="*/ 12287 h 148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87" h="14831">
                      <a:moveTo>
                        <a:pt x="10251" y="12287"/>
                      </a:moveTo>
                      <a:cubicBezTo>
                        <a:pt x="15633" y="9117"/>
                        <a:pt x="17826" y="5156"/>
                        <a:pt x="17029" y="1788"/>
                      </a:cubicBezTo>
                      <a:cubicBezTo>
                        <a:pt x="14836" y="-985"/>
                        <a:pt x="11248" y="-589"/>
                        <a:pt x="5866" y="3373"/>
                      </a:cubicBezTo>
                      <a:cubicBezTo>
                        <a:pt x="2079" y="6146"/>
                        <a:pt x="-512" y="9513"/>
                        <a:pt x="86" y="12287"/>
                      </a:cubicBezTo>
                      <a:cubicBezTo>
                        <a:pt x="684" y="16249"/>
                        <a:pt x="5468" y="15060"/>
                        <a:pt x="10251" y="122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49" name="Freeform 3558">
                  <a:extLst>
                    <a:ext uri="{FF2B5EF4-FFF2-40B4-BE49-F238E27FC236}">
                      <a16:creationId xmlns:a16="http://schemas.microsoft.com/office/drawing/2014/main" id="{AB67F35B-D50B-9610-34B6-7DDA7404CFF9}"/>
                    </a:ext>
                  </a:extLst>
                </p:cNvPr>
                <p:cNvSpPr/>
                <p:nvPr/>
              </p:nvSpPr>
              <p:spPr>
                <a:xfrm>
                  <a:off x="1240020" y="5753917"/>
                  <a:ext cx="19314" cy="17129"/>
                </a:xfrm>
                <a:custGeom>
                  <a:avLst/>
                  <a:gdLst>
                    <a:gd name="connsiteX0" fmla="*/ 563 w 19314"/>
                    <a:gd name="connsiteY0" fmla="*/ 15016 h 17129"/>
                    <a:gd name="connsiteX1" fmla="*/ 12921 w 19314"/>
                    <a:gd name="connsiteY1" fmla="*/ 13827 h 17129"/>
                    <a:gd name="connsiteX2" fmla="*/ 17904 w 19314"/>
                    <a:gd name="connsiteY2" fmla="*/ 1348 h 17129"/>
                    <a:gd name="connsiteX3" fmla="*/ 5945 w 19314"/>
                    <a:gd name="connsiteY3" fmla="*/ 3527 h 17129"/>
                    <a:gd name="connsiteX4" fmla="*/ 563 w 19314"/>
                    <a:gd name="connsiteY4" fmla="*/ 15016 h 171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314" h="17129">
                      <a:moveTo>
                        <a:pt x="563" y="15016"/>
                      </a:moveTo>
                      <a:cubicBezTo>
                        <a:pt x="2955" y="19572"/>
                        <a:pt x="8934" y="15610"/>
                        <a:pt x="12921" y="13827"/>
                      </a:cubicBezTo>
                      <a:cubicBezTo>
                        <a:pt x="19499" y="7686"/>
                        <a:pt x="20695" y="3923"/>
                        <a:pt x="17904" y="1348"/>
                      </a:cubicBezTo>
                      <a:cubicBezTo>
                        <a:pt x="15313" y="-1029"/>
                        <a:pt x="10928" y="-237"/>
                        <a:pt x="5945" y="3527"/>
                      </a:cubicBezTo>
                      <a:cubicBezTo>
                        <a:pt x="762" y="7488"/>
                        <a:pt x="-1032" y="11846"/>
                        <a:pt x="563" y="150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50" name="Freeform 3559">
                  <a:extLst>
                    <a:ext uri="{FF2B5EF4-FFF2-40B4-BE49-F238E27FC236}">
                      <a16:creationId xmlns:a16="http://schemas.microsoft.com/office/drawing/2014/main" id="{6D45B9A9-E9E7-5093-F355-E75C2CEDD92C}"/>
                    </a:ext>
                  </a:extLst>
                </p:cNvPr>
                <p:cNvSpPr/>
                <p:nvPr/>
              </p:nvSpPr>
              <p:spPr>
                <a:xfrm>
                  <a:off x="913471" y="4406021"/>
                  <a:ext cx="22948" cy="10784"/>
                </a:xfrm>
                <a:custGeom>
                  <a:avLst/>
                  <a:gdLst>
                    <a:gd name="connsiteX0" fmla="*/ 11779 w 22948"/>
                    <a:gd name="connsiteY0" fmla="*/ 10564 h 10784"/>
                    <a:gd name="connsiteX1" fmla="*/ 22941 w 22948"/>
                    <a:gd name="connsiteY1" fmla="*/ 5017 h 10784"/>
                    <a:gd name="connsiteX2" fmla="*/ 13373 w 22948"/>
                    <a:gd name="connsiteY2" fmla="*/ 65 h 10784"/>
                    <a:gd name="connsiteX3" fmla="*/ 18 w 22948"/>
                    <a:gd name="connsiteY3" fmla="*/ 7196 h 10784"/>
                    <a:gd name="connsiteX4" fmla="*/ 11779 w 22948"/>
                    <a:gd name="connsiteY4" fmla="*/ 10564 h 10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948" h="10784">
                      <a:moveTo>
                        <a:pt x="11779" y="10564"/>
                      </a:moveTo>
                      <a:cubicBezTo>
                        <a:pt x="18157" y="9771"/>
                        <a:pt x="21944" y="7790"/>
                        <a:pt x="22941" y="5017"/>
                      </a:cubicBezTo>
                      <a:cubicBezTo>
                        <a:pt x="23140" y="1055"/>
                        <a:pt x="19552" y="-331"/>
                        <a:pt x="13373" y="65"/>
                      </a:cubicBezTo>
                      <a:cubicBezTo>
                        <a:pt x="5799" y="659"/>
                        <a:pt x="-380" y="3036"/>
                        <a:pt x="18" y="7196"/>
                      </a:cubicBezTo>
                      <a:cubicBezTo>
                        <a:pt x="417" y="9969"/>
                        <a:pt x="5599" y="11356"/>
                        <a:pt x="11779" y="105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51" name="Freeform 3560">
                  <a:extLst>
                    <a:ext uri="{FF2B5EF4-FFF2-40B4-BE49-F238E27FC236}">
                      <a16:creationId xmlns:a16="http://schemas.microsoft.com/office/drawing/2014/main" id="{A48E91F8-7614-6620-FA38-FD3FDBD48F80}"/>
                    </a:ext>
                  </a:extLst>
                </p:cNvPr>
                <p:cNvSpPr/>
                <p:nvPr/>
              </p:nvSpPr>
              <p:spPr>
                <a:xfrm>
                  <a:off x="583163" y="5171028"/>
                  <a:ext cx="22366" cy="14115"/>
                </a:xfrm>
                <a:custGeom>
                  <a:avLst/>
                  <a:gdLst>
                    <a:gd name="connsiteX0" fmla="*/ 12400 w 22366"/>
                    <a:gd name="connsiteY0" fmla="*/ 12357 h 14115"/>
                    <a:gd name="connsiteX1" fmla="*/ 22367 w 22366"/>
                    <a:gd name="connsiteY1" fmla="*/ 3641 h 14115"/>
                    <a:gd name="connsiteX2" fmla="*/ 8813 w 22366"/>
                    <a:gd name="connsiteY2" fmla="*/ 1066 h 14115"/>
                    <a:gd name="connsiteX3" fmla="*/ 42 w 22366"/>
                    <a:gd name="connsiteY3" fmla="*/ 10970 h 14115"/>
                    <a:gd name="connsiteX4" fmla="*/ 12400 w 22366"/>
                    <a:gd name="connsiteY4" fmla="*/ 12357 h 14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366" h="14115">
                      <a:moveTo>
                        <a:pt x="12400" y="12357"/>
                      </a:moveTo>
                      <a:cubicBezTo>
                        <a:pt x="18579" y="10376"/>
                        <a:pt x="21769" y="7008"/>
                        <a:pt x="22367" y="3641"/>
                      </a:cubicBezTo>
                      <a:cubicBezTo>
                        <a:pt x="19377" y="-519"/>
                        <a:pt x="14394" y="-717"/>
                        <a:pt x="8813" y="1066"/>
                      </a:cubicBezTo>
                      <a:cubicBezTo>
                        <a:pt x="2035" y="3046"/>
                        <a:pt x="-356" y="7206"/>
                        <a:pt x="42" y="10970"/>
                      </a:cubicBezTo>
                      <a:cubicBezTo>
                        <a:pt x="640" y="15724"/>
                        <a:pt x="6819" y="14139"/>
                        <a:pt x="12400" y="123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52" name="Freeform 3561">
                  <a:extLst>
                    <a:ext uri="{FF2B5EF4-FFF2-40B4-BE49-F238E27FC236}">
                      <a16:creationId xmlns:a16="http://schemas.microsoft.com/office/drawing/2014/main" id="{8729D0D8-DFB6-0608-CE76-9EEC972115A0}"/>
                    </a:ext>
                  </a:extLst>
                </p:cNvPr>
                <p:cNvSpPr/>
                <p:nvPr/>
              </p:nvSpPr>
              <p:spPr>
                <a:xfrm>
                  <a:off x="1198241" y="5022296"/>
                  <a:ext cx="21619" cy="13438"/>
                </a:xfrm>
                <a:custGeom>
                  <a:avLst/>
                  <a:gdLst>
                    <a:gd name="connsiteX0" fmla="*/ 7858 w 21619"/>
                    <a:gd name="connsiteY0" fmla="*/ 2023 h 13438"/>
                    <a:gd name="connsiteX1" fmla="*/ 284 w 21619"/>
                    <a:gd name="connsiteY1" fmla="*/ 11135 h 13438"/>
                    <a:gd name="connsiteX2" fmla="*/ 11845 w 21619"/>
                    <a:gd name="connsiteY2" fmla="*/ 11729 h 13438"/>
                    <a:gd name="connsiteX3" fmla="*/ 21612 w 21619"/>
                    <a:gd name="connsiteY3" fmla="*/ 3013 h 13438"/>
                    <a:gd name="connsiteX4" fmla="*/ 7858 w 21619"/>
                    <a:gd name="connsiteY4" fmla="*/ 2023 h 134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19" h="13438">
                      <a:moveTo>
                        <a:pt x="7858" y="2023"/>
                      </a:moveTo>
                      <a:cubicBezTo>
                        <a:pt x="1679" y="4796"/>
                        <a:pt x="-912" y="7965"/>
                        <a:pt x="284" y="11135"/>
                      </a:cubicBezTo>
                      <a:cubicBezTo>
                        <a:pt x="1480" y="14304"/>
                        <a:pt x="6065" y="13908"/>
                        <a:pt x="11845" y="11729"/>
                      </a:cubicBezTo>
                      <a:cubicBezTo>
                        <a:pt x="17825" y="9550"/>
                        <a:pt x="21811" y="6579"/>
                        <a:pt x="21612" y="3013"/>
                      </a:cubicBezTo>
                      <a:cubicBezTo>
                        <a:pt x="19619" y="-156"/>
                        <a:pt x="15632" y="-1345"/>
                        <a:pt x="7858" y="20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53" name="Freeform 3562">
                  <a:extLst>
                    <a:ext uri="{FF2B5EF4-FFF2-40B4-BE49-F238E27FC236}">
                      <a16:creationId xmlns:a16="http://schemas.microsoft.com/office/drawing/2014/main" id="{00D2216A-291B-DF81-5AC6-89281E3A91AA}"/>
                    </a:ext>
                  </a:extLst>
                </p:cNvPr>
                <p:cNvSpPr/>
                <p:nvPr/>
              </p:nvSpPr>
              <p:spPr>
                <a:xfrm>
                  <a:off x="1177812" y="4885300"/>
                  <a:ext cx="40343" cy="25329"/>
                </a:xfrm>
                <a:custGeom>
                  <a:avLst/>
                  <a:gdLst>
                    <a:gd name="connsiteX0" fmla="*/ 382 w 40343"/>
                    <a:gd name="connsiteY0" fmla="*/ 23930 h 25329"/>
                    <a:gd name="connsiteX1" fmla="*/ 13338 w 40343"/>
                    <a:gd name="connsiteY1" fmla="*/ 23138 h 25329"/>
                    <a:gd name="connsiteX2" fmla="*/ 20514 w 40343"/>
                    <a:gd name="connsiteY2" fmla="*/ 14620 h 25329"/>
                    <a:gd name="connsiteX3" fmla="*/ 26494 w 40343"/>
                    <a:gd name="connsiteY3" fmla="*/ 13828 h 25329"/>
                    <a:gd name="connsiteX4" fmla="*/ 39849 w 40343"/>
                    <a:gd name="connsiteY4" fmla="*/ 2735 h 25329"/>
                    <a:gd name="connsiteX5" fmla="*/ 26893 w 40343"/>
                    <a:gd name="connsiteY5" fmla="*/ 952 h 25329"/>
                    <a:gd name="connsiteX6" fmla="*/ 12142 w 40343"/>
                    <a:gd name="connsiteY6" fmla="*/ 11451 h 25329"/>
                    <a:gd name="connsiteX7" fmla="*/ 13139 w 40343"/>
                    <a:gd name="connsiteY7" fmla="*/ 13233 h 25329"/>
                    <a:gd name="connsiteX8" fmla="*/ 7558 w 40343"/>
                    <a:gd name="connsiteY8" fmla="*/ 15214 h 25329"/>
                    <a:gd name="connsiteX9" fmla="*/ 382 w 40343"/>
                    <a:gd name="connsiteY9" fmla="*/ 23930 h 253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0343" h="25329">
                      <a:moveTo>
                        <a:pt x="382" y="23930"/>
                      </a:moveTo>
                      <a:cubicBezTo>
                        <a:pt x="3173" y="25911"/>
                        <a:pt x="7558" y="25911"/>
                        <a:pt x="13338" y="23138"/>
                      </a:cubicBezTo>
                      <a:cubicBezTo>
                        <a:pt x="19119" y="20365"/>
                        <a:pt x="22109" y="17195"/>
                        <a:pt x="20514" y="14620"/>
                      </a:cubicBezTo>
                      <a:cubicBezTo>
                        <a:pt x="22507" y="14422"/>
                        <a:pt x="24501" y="14026"/>
                        <a:pt x="26494" y="13828"/>
                      </a:cubicBezTo>
                      <a:cubicBezTo>
                        <a:pt x="35663" y="10856"/>
                        <a:pt x="42241" y="7489"/>
                        <a:pt x="39849" y="2735"/>
                      </a:cubicBezTo>
                      <a:cubicBezTo>
                        <a:pt x="38454" y="-38"/>
                        <a:pt x="33271" y="-831"/>
                        <a:pt x="26893" y="952"/>
                      </a:cubicBezTo>
                      <a:cubicBezTo>
                        <a:pt x="18920" y="3329"/>
                        <a:pt x="11146" y="6102"/>
                        <a:pt x="12142" y="11451"/>
                      </a:cubicBezTo>
                      <a:cubicBezTo>
                        <a:pt x="12342" y="12243"/>
                        <a:pt x="12740" y="12837"/>
                        <a:pt x="13139" y="13233"/>
                      </a:cubicBezTo>
                      <a:cubicBezTo>
                        <a:pt x="11345" y="13630"/>
                        <a:pt x="9551" y="14422"/>
                        <a:pt x="7558" y="15214"/>
                      </a:cubicBezTo>
                      <a:cubicBezTo>
                        <a:pt x="2375" y="17789"/>
                        <a:pt x="-1212" y="20761"/>
                        <a:pt x="382" y="239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54" name="Freeform 3563">
                  <a:extLst>
                    <a:ext uri="{FF2B5EF4-FFF2-40B4-BE49-F238E27FC236}">
                      <a16:creationId xmlns:a16="http://schemas.microsoft.com/office/drawing/2014/main" id="{DF1F413F-E4DC-5658-2972-15A57928DE98}"/>
                    </a:ext>
                  </a:extLst>
                </p:cNvPr>
                <p:cNvSpPr/>
                <p:nvPr/>
              </p:nvSpPr>
              <p:spPr>
                <a:xfrm>
                  <a:off x="957701" y="5986263"/>
                  <a:ext cx="62488" cy="47205"/>
                </a:xfrm>
                <a:custGeom>
                  <a:avLst/>
                  <a:gdLst>
                    <a:gd name="connsiteX0" fmla="*/ 34124 w 62488"/>
                    <a:gd name="connsiteY0" fmla="*/ 45533 h 47205"/>
                    <a:gd name="connsiteX1" fmla="*/ 47080 w 62488"/>
                    <a:gd name="connsiteY1" fmla="*/ 43553 h 47205"/>
                    <a:gd name="connsiteX2" fmla="*/ 52860 w 62488"/>
                    <a:gd name="connsiteY2" fmla="*/ 31271 h 47205"/>
                    <a:gd name="connsiteX3" fmla="*/ 54056 w 62488"/>
                    <a:gd name="connsiteY3" fmla="*/ 27507 h 47205"/>
                    <a:gd name="connsiteX4" fmla="*/ 60634 w 62488"/>
                    <a:gd name="connsiteY4" fmla="*/ 24734 h 47205"/>
                    <a:gd name="connsiteX5" fmla="*/ 60435 w 62488"/>
                    <a:gd name="connsiteY5" fmla="*/ 14037 h 47205"/>
                    <a:gd name="connsiteX6" fmla="*/ 50468 w 62488"/>
                    <a:gd name="connsiteY6" fmla="*/ 14830 h 47205"/>
                    <a:gd name="connsiteX7" fmla="*/ 49272 w 62488"/>
                    <a:gd name="connsiteY7" fmla="*/ 23744 h 47205"/>
                    <a:gd name="connsiteX8" fmla="*/ 44289 w 62488"/>
                    <a:gd name="connsiteY8" fmla="*/ 28894 h 47205"/>
                    <a:gd name="connsiteX9" fmla="*/ 38309 w 62488"/>
                    <a:gd name="connsiteY9" fmla="*/ 33054 h 47205"/>
                    <a:gd name="connsiteX10" fmla="*/ 34921 w 62488"/>
                    <a:gd name="connsiteY10" fmla="*/ 37016 h 47205"/>
                    <a:gd name="connsiteX11" fmla="*/ 34921 w 62488"/>
                    <a:gd name="connsiteY11" fmla="*/ 36223 h 47205"/>
                    <a:gd name="connsiteX12" fmla="*/ 23759 w 62488"/>
                    <a:gd name="connsiteY12" fmla="*/ 25923 h 47205"/>
                    <a:gd name="connsiteX13" fmla="*/ 29340 w 62488"/>
                    <a:gd name="connsiteY13" fmla="*/ 17207 h 47205"/>
                    <a:gd name="connsiteX14" fmla="*/ 35319 w 62488"/>
                    <a:gd name="connsiteY14" fmla="*/ 12453 h 47205"/>
                    <a:gd name="connsiteX15" fmla="*/ 34124 w 62488"/>
                    <a:gd name="connsiteY15" fmla="*/ 1558 h 47205"/>
                    <a:gd name="connsiteX16" fmla="*/ 23160 w 62488"/>
                    <a:gd name="connsiteY16" fmla="*/ 3737 h 47205"/>
                    <a:gd name="connsiteX17" fmla="*/ 15387 w 62488"/>
                    <a:gd name="connsiteY17" fmla="*/ 2548 h 47205"/>
                    <a:gd name="connsiteX18" fmla="*/ 8410 w 62488"/>
                    <a:gd name="connsiteY18" fmla="*/ 13641 h 47205"/>
                    <a:gd name="connsiteX19" fmla="*/ 8410 w 62488"/>
                    <a:gd name="connsiteY19" fmla="*/ 13641 h 47205"/>
                    <a:gd name="connsiteX20" fmla="*/ 437 w 62488"/>
                    <a:gd name="connsiteY20" fmla="*/ 28300 h 47205"/>
                    <a:gd name="connsiteX21" fmla="*/ 13992 w 62488"/>
                    <a:gd name="connsiteY21" fmla="*/ 29290 h 47205"/>
                    <a:gd name="connsiteX22" fmla="*/ 24556 w 62488"/>
                    <a:gd name="connsiteY22" fmla="*/ 45137 h 47205"/>
                    <a:gd name="connsiteX23" fmla="*/ 32728 w 62488"/>
                    <a:gd name="connsiteY23" fmla="*/ 41374 h 47205"/>
                    <a:gd name="connsiteX24" fmla="*/ 34124 w 62488"/>
                    <a:gd name="connsiteY24" fmla="*/ 45533 h 472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62488" h="47205">
                      <a:moveTo>
                        <a:pt x="34124" y="45533"/>
                      </a:moveTo>
                      <a:cubicBezTo>
                        <a:pt x="36715" y="48505"/>
                        <a:pt x="41698" y="47316"/>
                        <a:pt x="47080" y="43553"/>
                      </a:cubicBezTo>
                      <a:cubicBezTo>
                        <a:pt x="51465" y="39195"/>
                        <a:pt x="54255" y="34639"/>
                        <a:pt x="52860" y="31271"/>
                      </a:cubicBezTo>
                      <a:cubicBezTo>
                        <a:pt x="53458" y="29885"/>
                        <a:pt x="53857" y="28696"/>
                        <a:pt x="54056" y="27507"/>
                      </a:cubicBezTo>
                      <a:cubicBezTo>
                        <a:pt x="56249" y="28102"/>
                        <a:pt x="58641" y="27309"/>
                        <a:pt x="60634" y="24734"/>
                      </a:cubicBezTo>
                      <a:cubicBezTo>
                        <a:pt x="62627" y="20971"/>
                        <a:pt x="63624" y="17207"/>
                        <a:pt x="60435" y="14037"/>
                      </a:cubicBezTo>
                      <a:cubicBezTo>
                        <a:pt x="57245" y="10868"/>
                        <a:pt x="53259" y="11066"/>
                        <a:pt x="50468" y="14830"/>
                      </a:cubicBezTo>
                      <a:cubicBezTo>
                        <a:pt x="48475" y="17603"/>
                        <a:pt x="47678" y="20971"/>
                        <a:pt x="49272" y="23744"/>
                      </a:cubicBezTo>
                      <a:cubicBezTo>
                        <a:pt x="47678" y="24734"/>
                        <a:pt x="45884" y="26715"/>
                        <a:pt x="44289" y="28894"/>
                      </a:cubicBezTo>
                      <a:cubicBezTo>
                        <a:pt x="42296" y="29885"/>
                        <a:pt x="40303" y="31271"/>
                        <a:pt x="38309" y="33054"/>
                      </a:cubicBezTo>
                      <a:cubicBezTo>
                        <a:pt x="36914" y="34242"/>
                        <a:pt x="35718" y="35629"/>
                        <a:pt x="34921" y="37016"/>
                      </a:cubicBezTo>
                      <a:cubicBezTo>
                        <a:pt x="34921" y="36818"/>
                        <a:pt x="34921" y="36421"/>
                        <a:pt x="34921" y="36223"/>
                      </a:cubicBezTo>
                      <a:cubicBezTo>
                        <a:pt x="34721" y="27904"/>
                        <a:pt x="29539" y="26517"/>
                        <a:pt x="23759" y="25923"/>
                      </a:cubicBezTo>
                      <a:cubicBezTo>
                        <a:pt x="25951" y="23348"/>
                        <a:pt x="27745" y="19980"/>
                        <a:pt x="29340" y="17207"/>
                      </a:cubicBezTo>
                      <a:cubicBezTo>
                        <a:pt x="31732" y="16613"/>
                        <a:pt x="33725" y="14632"/>
                        <a:pt x="35319" y="12453"/>
                      </a:cubicBezTo>
                      <a:cubicBezTo>
                        <a:pt x="37313" y="8293"/>
                        <a:pt x="37911" y="4133"/>
                        <a:pt x="34124" y="1558"/>
                      </a:cubicBezTo>
                      <a:cubicBezTo>
                        <a:pt x="29738" y="-1413"/>
                        <a:pt x="25951" y="171"/>
                        <a:pt x="23160" y="3737"/>
                      </a:cubicBezTo>
                      <a:cubicBezTo>
                        <a:pt x="20968" y="2350"/>
                        <a:pt x="18177" y="1756"/>
                        <a:pt x="15387" y="2548"/>
                      </a:cubicBezTo>
                      <a:cubicBezTo>
                        <a:pt x="9008" y="4331"/>
                        <a:pt x="7613" y="8887"/>
                        <a:pt x="8410" y="13641"/>
                      </a:cubicBezTo>
                      <a:cubicBezTo>
                        <a:pt x="8410" y="13641"/>
                        <a:pt x="8410" y="13641"/>
                        <a:pt x="8410" y="13641"/>
                      </a:cubicBezTo>
                      <a:cubicBezTo>
                        <a:pt x="1633" y="17405"/>
                        <a:pt x="-1157" y="23348"/>
                        <a:pt x="437" y="28300"/>
                      </a:cubicBezTo>
                      <a:cubicBezTo>
                        <a:pt x="2231" y="34044"/>
                        <a:pt x="8211" y="32460"/>
                        <a:pt x="13992" y="29290"/>
                      </a:cubicBezTo>
                      <a:cubicBezTo>
                        <a:pt x="10404" y="37610"/>
                        <a:pt x="10404" y="44345"/>
                        <a:pt x="24556" y="45137"/>
                      </a:cubicBezTo>
                      <a:cubicBezTo>
                        <a:pt x="27745" y="45335"/>
                        <a:pt x="30934" y="43751"/>
                        <a:pt x="32728" y="41374"/>
                      </a:cubicBezTo>
                      <a:cubicBezTo>
                        <a:pt x="32928" y="43156"/>
                        <a:pt x="33127" y="44543"/>
                        <a:pt x="34124" y="455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55" name="Freeform 3564">
                  <a:extLst>
                    <a:ext uri="{FF2B5EF4-FFF2-40B4-BE49-F238E27FC236}">
                      <a16:creationId xmlns:a16="http://schemas.microsoft.com/office/drawing/2014/main" id="{F7D529A8-222B-E674-BD7E-BA72FAFC8A86}"/>
                    </a:ext>
                  </a:extLst>
                </p:cNvPr>
                <p:cNvSpPr/>
                <p:nvPr/>
              </p:nvSpPr>
              <p:spPr>
                <a:xfrm>
                  <a:off x="1510065" y="5390719"/>
                  <a:ext cx="17916" cy="14874"/>
                </a:xfrm>
                <a:custGeom>
                  <a:avLst/>
                  <a:gdLst>
                    <a:gd name="connsiteX0" fmla="*/ 8380 w 17916"/>
                    <a:gd name="connsiteY0" fmla="*/ 2639 h 14874"/>
                    <a:gd name="connsiteX1" fmla="*/ 8 w 17916"/>
                    <a:gd name="connsiteY1" fmla="*/ 13534 h 14874"/>
                    <a:gd name="connsiteX2" fmla="*/ 11369 w 17916"/>
                    <a:gd name="connsiteY2" fmla="*/ 11751 h 14874"/>
                    <a:gd name="connsiteX3" fmla="*/ 17349 w 17916"/>
                    <a:gd name="connsiteY3" fmla="*/ 1252 h 14874"/>
                    <a:gd name="connsiteX4" fmla="*/ 8380 w 17916"/>
                    <a:gd name="connsiteY4" fmla="*/ 2639 h 148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16" h="14874">
                      <a:moveTo>
                        <a:pt x="8380" y="2639"/>
                      </a:moveTo>
                      <a:cubicBezTo>
                        <a:pt x="3397" y="6006"/>
                        <a:pt x="-191" y="9770"/>
                        <a:pt x="8" y="13534"/>
                      </a:cubicBezTo>
                      <a:cubicBezTo>
                        <a:pt x="2201" y="15713"/>
                        <a:pt x="6187" y="15317"/>
                        <a:pt x="11369" y="11751"/>
                      </a:cubicBezTo>
                      <a:cubicBezTo>
                        <a:pt x="16552" y="7987"/>
                        <a:pt x="19143" y="3827"/>
                        <a:pt x="17349" y="1252"/>
                      </a:cubicBezTo>
                      <a:cubicBezTo>
                        <a:pt x="15954" y="-927"/>
                        <a:pt x="12566" y="-134"/>
                        <a:pt x="8380" y="263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56" name="Freeform 3565">
                  <a:extLst>
                    <a:ext uri="{FF2B5EF4-FFF2-40B4-BE49-F238E27FC236}">
                      <a16:creationId xmlns:a16="http://schemas.microsoft.com/office/drawing/2014/main" id="{8823C4B6-0F1B-D532-317B-16696B041602}"/>
                    </a:ext>
                  </a:extLst>
                </p:cNvPr>
                <p:cNvSpPr/>
                <p:nvPr/>
              </p:nvSpPr>
              <p:spPr>
                <a:xfrm>
                  <a:off x="1578569" y="5465607"/>
                  <a:ext cx="18427" cy="14807"/>
                </a:xfrm>
                <a:custGeom>
                  <a:avLst/>
                  <a:gdLst>
                    <a:gd name="connsiteX0" fmla="*/ 4457 w 18427"/>
                    <a:gd name="connsiteY0" fmla="*/ 5401 h 14807"/>
                    <a:gd name="connsiteX1" fmla="*/ 670 w 18427"/>
                    <a:gd name="connsiteY1" fmla="*/ 13721 h 14807"/>
                    <a:gd name="connsiteX2" fmla="*/ 14025 w 18427"/>
                    <a:gd name="connsiteY2" fmla="*/ 9561 h 14807"/>
                    <a:gd name="connsiteX3" fmla="*/ 17812 w 18427"/>
                    <a:gd name="connsiteY3" fmla="*/ 1043 h 14807"/>
                    <a:gd name="connsiteX4" fmla="*/ 4457 w 18427"/>
                    <a:gd name="connsiteY4" fmla="*/ 5401 h 148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427" h="14807">
                      <a:moveTo>
                        <a:pt x="4457" y="5401"/>
                      </a:moveTo>
                      <a:cubicBezTo>
                        <a:pt x="869" y="8372"/>
                        <a:pt x="-1124" y="12136"/>
                        <a:pt x="670" y="13721"/>
                      </a:cubicBezTo>
                      <a:cubicBezTo>
                        <a:pt x="3460" y="16098"/>
                        <a:pt x="8244" y="14513"/>
                        <a:pt x="14025" y="9561"/>
                      </a:cubicBezTo>
                      <a:cubicBezTo>
                        <a:pt x="17214" y="5995"/>
                        <a:pt x="19606" y="2826"/>
                        <a:pt x="17812" y="1043"/>
                      </a:cubicBezTo>
                      <a:cubicBezTo>
                        <a:pt x="15221" y="-1334"/>
                        <a:pt x="10238" y="449"/>
                        <a:pt x="4457" y="540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57" name="Freeform 3566">
                  <a:extLst>
                    <a:ext uri="{FF2B5EF4-FFF2-40B4-BE49-F238E27FC236}">
                      <a16:creationId xmlns:a16="http://schemas.microsoft.com/office/drawing/2014/main" id="{CC98D786-68CD-63FC-9EBD-7A015B827804}"/>
                    </a:ext>
                  </a:extLst>
                </p:cNvPr>
                <p:cNvSpPr/>
                <p:nvPr/>
              </p:nvSpPr>
              <p:spPr>
                <a:xfrm>
                  <a:off x="1783980" y="5657144"/>
                  <a:ext cx="17117" cy="16645"/>
                </a:xfrm>
                <a:custGeom>
                  <a:avLst/>
                  <a:gdLst>
                    <a:gd name="connsiteX0" fmla="*/ 2758 w 17117"/>
                    <a:gd name="connsiteY0" fmla="*/ 16509 h 16645"/>
                    <a:gd name="connsiteX1" fmla="*/ 13720 w 17117"/>
                    <a:gd name="connsiteY1" fmla="*/ 9972 h 16645"/>
                    <a:gd name="connsiteX2" fmla="*/ 15116 w 17117"/>
                    <a:gd name="connsiteY2" fmla="*/ 464 h 16645"/>
                    <a:gd name="connsiteX3" fmla="*/ 4153 w 17117"/>
                    <a:gd name="connsiteY3" fmla="*/ 5020 h 16645"/>
                    <a:gd name="connsiteX4" fmla="*/ 2758 w 17117"/>
                    <a:gd name="connsiteY4" fmla="*/ 16509 h 16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17" h="16645">
                      <a:moveTo>
                        <a:pt x="2758" y="16509"/>
                      </a:moveTo>
                      <a:cubicBezTo>
                        <a:pt x="4153" y="17103"/>
                        <a:pt x="8538" y="15914"/>
                        <a:pt x="13720" y="9972"/>
                      </a:cubicBezTo>
                      <a:cubicBezTo>
                        <a:pt x="18305" y="4822"/>
                        <a:pt x="17707" y="1652"/>
                        <a:pt x="15116" y="464"/>
                      </a:cubicBezTo>
                      <a:cubicBezTo>
                        <a:pt x="12525" y="-923"/>
                        <a:pt x="8339" y="860"/>
                        <a:pt x="4153" y="5020"/>
                      </a:cubicBezTo>
                      <a:cubicBezTo>
                        <a:pt x="-232" y="9378"/>
                        <a:pt x="-1827" y="13736"/>
                        <a:pt x="2758" y="165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58" name="Freeform 3567">
                  <a:extLst>
                    <a:ext uri="{FF2B5EF4-FFF2-40B4-BE49-F238E27FC236}">
                      <a16:creationId xmlns:a16="http://schemas.microsoft.com/office/drawing/2014/main" id="{547C71DE-1701-CB7B-C513-F4190C19380C}"/>
                    </a:ext>
                  </a:extLst>
                </p:cNvPr>
                <p:cNvSpPr/>
                <p:nvPr/>
              </p:nvSpPr>
              <p:spPr>
                <a:xfrm>
                  <a:off x="1363066" y="5111666"/>
                  <a:ext cx="19124" cy="13117"/>
                </a:xfrm>
                <a:custGeom>
                  <a:avLst/>
                  <a:gdLst>
                    <a:gd name="connsiteX0" fmla="*/ 12063 w 19124"/>
                    <a:gd name="connsiteY0" fmla="*/ 10905 h 13117"/>
                    <a:gd name="connsiteX1" fmla="*/ 18641 w 19124"/>
                    <a:gd name="connsiteY1" fmla="*/ 1793 h 13117"/>
                    <a:gd name="connsiteX2" fmla="*/ 7279 w 19124"/>
                    <a:gd name="connsiteY2" fmla="*/ 2388 h 13117"/>
                    <a:gd name="connsiteX3" fmla="*/ 502 w 19124"/>
                    <a:gd name="connsiteY3" fmla="*/ 11500 h 13117"/>
                    <a:gd name="connsiteX4" fmla="*/ 12063 w 19124"/>
                    <a:gd name="connsiteY4" fmla="*/ 10905 h 131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24" h="13117">
                      <a:moveTo>
                        <a:pt x="12063" y="10905"/>
                      </a:moveTo>
                      <a:cubicBezTo>
                        <a:pt x="17843" y="7538"/>
                        <a:pt x="20235" y="4369"/>
                        <a:pt x="18641" y="1793"/>
                      </a:cubicBezTo>
                      <a:cubicBezTo>
                        <a:pt x="17046" y="-782"/>
                        <a:pt x="12860" y="-584"/>
                        <a:pt x="7279" y="2388"/>
                      </a:cubicBezTo>
                      <a:cubicBezTo>
                        <a:pt x="1897" y="5359"/>
                        <a:pt x="-1292" y="8925"/>
                        <a:pt x="502" y="11500"/>
                      </a:cubicBezTo>
                      <a:cubicBezTo>
                        <a:pt x="2097" y="14273"/>
                        <a:pt x="6681" y="13084"/>
                        <a:pt x="12063" y="109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59" name="Freeform 3568">
                  <a:extLst>
                    <a:ext uri="{FF2B5EF4-FFF2-40B4-BE49-F238E27FC236}">
                      <a16:creationId xmlns:a16="http://schemas.microsoft.com/office/drawing/2014/main" id="{64CC1225-18BD-3EE0-B47F-1B4FF883675E}"/>
                    </a:ext>
                  </a:extLst>
                </p:cNvPr>
                <p:cNvSpPr/>
                <p:nvPr/>
              </p:nvSpPr>
              <p:spPr>
                <a:xfrm>
                  <a:off x="1136792" y="4370465"/>
                  <a:ext cx="20703" cy="10661"/>
                </a:xfrm>
                <a:custGeom>
                  <a:avLst/>
                  <a:gdLst>
                    <a:gd name="connsiteX0" fmla="*/ 141 w 20703"/>
                    <a:gd name="connsiteY0" fmla="*/ 5907 h 10661"/>
                    <a:gd name="connsiteX1" fmla="*/ 11304 w 20703"/>
                    <a:gd name="connsiteY1" fmla="*/ 10661 h 10661"/>
                    <a:gd name="connsiteX2" fmla="*/ 20672 w 20703"/>
                    <a:gd name="connsiteY2" fmla="*/ 5115 h 10661"/>
                    <a:gd name="connsiteX3" fmla="*/ 9908 w 20703"/>
                    <a:gd name="connsiteY3" fmla="*/ 162 h 10661"/>
                    <a:gd name="connsiteX4" fmla="*/ 141 w 20703"/>
                    <a:gd name="connsiteY4" fmla="*/ 5907 h 10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03" h="10661">
                      <a:moveTo>
                        <a:pt x="141" y="5907"/>
                      </a:moveTo>
                      <a:cubicBezTo>
                        <a:pt x="1337" y="9076"/>
                        <a:pt x="5722" y="10463"/>
                        <a:pt x="11304" y="10661"/>
                      </a:cubicBezTo>
                      <a:cubicBezTo>
                        <a:pt x="18280" y="9274"/>
                        <a:pt x="20473" y="7294"/>
                        <a:pt x="20672" y="5115"/>
                      </a:cubicBezTo>
                      <a:cubicBezTo>
                        <a:pt x="21070" y="1549"/>
                        <a:pt x="17682" y="-630"/>
                        <a:pt x="9908" y="162"/>
                      </a:cubicBezTo>
                      <a:cubicBezTo>
                        <a:pt x="3530" y="559"/>
                        <a:pt x="-855" y="2936"/>
                        <a:pt x="141" y="59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60" name="Freeform 3569">
                  <a:extLst>
                    <a:ext uri="{FF2B5EF4-FFF2-40B4-BE49-F238E27FC236}">
                      <a16:creationId xmlns:a16="http://schemas.microsoft.com/office/drawing/2014/main" id="{2D51FC0C-4318-B88A-D088-C29BAC4B29D5}"/>
                    </a:ext>
                  </a:extLst>
                </p:cNvPr>
                <p:cNvSpPr/>
                <p:nvPr/>
              </p:nvSpPr>
              <p:spPr>
                <a:xfrm>
                  <a:off x="1774918" y="5562053"/>
                  <a:ext cx="18211" cy="17659"/>
                </a:xfrm>
                <a:custGeom>
                  <a:avLst/>
                  <a:gdLst>
                    <a:gd name="connsiteX0" fmla="*/ 11620 w 18211"/>
                    <a:gd name="connsiteY0" fmla="*/ 12555 h 17659"/>
                    <a:gd name="connsiteX1" fmla="*/ 18197 w 18211"/>
                    <a:gd name="connsiteY1" fmla="*/ 868 h 17659"/>
                    <a:gd name="connsiteX2" fmla="*/ 7633 w 18211"/>
                    <a:gd name="connsiteY2" fmla="*/ 3641 h 17659"/>
                    <a:gd name="connsiteX3" fmla="*/ 856 w 18211"/>
                    <a:gd name="connsiteY3" fmla="*/ 16715 h 17659"/>
                    <a:gd name="connsiteX4" fmla="*/ 11620 w 18211"/>
                    <a:gd name="connsiteY4" fmla="*/ 12555 h 176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211" h="17659">
                      <a:moveTo>
                        <a:pt x="11620" y="12555"/>
                      </a:moveTo>
                      <a:cubicBezTo>
                        <a:pt x="16403" y="8197"/>
                        <a:pt x="18397" y="4235"/>
                        <a:pt x="18197" y="868"/>
                      </a:cubicBezTo>
                      <a:cubicBezTo>
                        <a:pt x="15806" y="-717"/>
                        <a:pt x="12218" y="-320"/>
                        <a:pt x="7633" y="3641"/>
                      </a:cubicBezTo>
                      <a:cubicBezTo>
                        <a:pt x="1853" y="8593"/>
                        <a:pt x="-1735" y="13546"/>
                        <a:pt x="856" y="16715"/>
                      </a:cubicBezTo>
                      <a:cubicBezTo>
                        <a:pt x="2849" y="19092"/>
                        <a:pt x="7035" y="16715"/>
                        <a:pt x="11620" y="125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61" name="Freeform 3570">
                  <a:extLst>
                    <a:ext uri="{FF2B5EF4-FFF2-40B4-BE49-F238E27FC236}">
                      <a16:creationId xmlns:a16="http://schemas.microsoft.com/office/drawing/2014/main" id="{BE8A4F4C-E105-1628-D6AD-F792CEA75475}"/>
                    </a:ext>
                  </a:extLst>
                </p:cNvPr>
                <p:cNvSpPr/>
                <p:nvPr/>
              </p:nvSpPr>
              <p:spPr>
                <a:xfrm>
                  <a:off x="2111524" y="5767723"/>
                  <a:ext cx="14518" cy="18094"/>
                </a:xfrm>
                <a:custGeom>
                  <a:avLst/>
                  <a:gdLst>
                    <a:gd name="connsiteX0" fmla="*/ 13271 w 14518"/>
                    <a:gd name="connsiteY0" fmla="*/ 616 h 18094"/>
                    <a:gd name="connsiteX1" fmla="*/ 3902 w 14518"/>
                    <a:gd name="connsiteY1" fmla="*/ 5767 h 18094"/>
                    <a:gd name="connsiteX2" fmla="*/ 912 w 14518"/>
                    <a:gd name="connsiteY2" fmla="*/ 17454 h 18094"/>
                    <a:gd name="connsiteX3" fmla="*/ 10679 w 14518"/>
                    <a:gd name="connsiteY3" fmla="*/ 11907 h 18094"/>
                    <a:gd name="connsiteX4" fmla="*/ 13271 w 14518"/>
                    <a:gd name="connsiteY4" fmla="*/ 616 h 180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18" h="18094">
                      <a:moveTo>
                        <a:pt x="13271" y="616"/>
                      </a:moveTo>
                      <a:cubicBezTo>
                        <a:pt x="11277" y="-968"/>
                        <a:pt x="7690" y="418"/>
                        <a:pt x="3902" y="5767"/>
                      </a:cubicBezTo>
                      <a:cubicBezTo>
                        <a:pt x="314" y="10719"/>
                        <a:pt x="-1081" y="15275"/>
                        <a:pt x="912" y="17454"/>
                      </a:cubicBezTo>
                      <a:cubicBezTo>
                        <a:pt x="3105" y="19633"/>
                        <a:pt x="6892" y="15869"/>
                        <a:pt x="10679" y="11907"/>
                      </a:cubicBezTo>
                      <a:cubicBezTo>
                        <a:pt x="14865" y="6163"/>
                        <a:pt x="15463" y="2201"/>
                        <a:pt x="13271" y="6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62" name="Freeform 3571">
                  <a:extLst>
                    <a:ext uri="{FF2B5EF4-FFF2-40B4-BE49-F238E27FC236}">
                      <a16:creationId xmlns:a16="http://schemas.microsoft.com/office/drawing/2014/main" id="{63A08A93-EC47-A26D-89B4-C2A79A7FD32F}"/>
                    </a:ext>
                  </a:extLst>
                </p:cNvPr>
                <p:cNvSpPr/>
                <p:nvPr/>
              </p:nvSpPr>
              <p:spPr>
                <a:xfrm>
                  <a:off x="581906" y="5590696"/>
                  <a:ext cx="19062" cy="15259"/>
                </a:xfrm>
                <a:custGeom>
                  <a:avLst/>
                  <a:gdLst>
                    <a:gd name="connsiteX0" fmla="*/ 17644 w 19062"/>
                    <a:gd name="connsiteY0" fmla="*/ 1740 h 15259"/>
                    <a:gd name="connsiteX1" fmla="*/ 4090 w 19062"/>
                    <a:gd name="connsiteY1" fmla="*/ 3523 h 15259"/>
                    <a:gd name="connsiteX2" fmla="*/ 901 w 19062"/>
                    <a:gd name="connsiteY2" fmla="*/ 12635 h 15259"/>
                    <a:gd name="connsiteX3" fmla="*/ 13857 w 19062"/>
                    <a:gd name="connsiteY3" fmla="*/ 12833 h 15259"/>
                    <a:gd name="connsiteX4" fmla="*/ 17644 w 19062"/>
                    <a:gd name="connsiteY4" fmla="*/ 1740 h 15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062" h="15259">
                      <a:moveTo>
                        <a:pt x="17644" y="1740"/>
                      </a:moveTo>
                      <a:cubicBezTo>
                        <a:pt x="14455" y="-1231"/>
                        <a:pt x="9272" y="-241"/>
                        <a:pt x="4090" y="3523"/>
                      </a:cubicBezTo>
                      <a:cubicBezTo>
                        <a:pt x="-96" y="6692"/>
                        <a:pt x="-893" y="9862"/>
                        <a:pt x="901" y="12635"/>
                      </a:cubicBezTo>
                      <a:cubicBezTo>
                        <a:pt x="3293" y="16200"/>
                        <a:pt x="7877" y="16002"/>
                        <a:pt x="13857" y="12833"/>
                      </a:cubicBezTo>
                      <a:cubicBezTo>
                        <a:pt x="18242" y="8871"/>
                        <a:pt x="20833" y="4711"/>
                        <a:pt x="17644" y="17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63" name="Freeform 3572">
                  <a:extLst>
                    <a:ext uri="{FF2B5EF4-FFF2-40B4-BE49-F238E27FC236}">
                      <a16:creationId xmlns:a16="http://schemas.microsoft.com/office/drawing/2014/main" id="{E3CBC108-16A1-2ACC-4A2C-3607984EE6FC}"/>
                    </a:ext>
                  </a:extLst>
                </p:cNvPr>
                <p:cNvSpPr/>
                <p:nvPr/>
              </p:nvSpPr>
              <p:spPr>
                <a:xfrm>
                  <a:off x="1301450" y="5595663"/>
                  <a:ext cx="18066" cy="14977"/>
                </a:xfrm>
                <a:custGeom>
                  <a:avLst/>
                  <a:gdLst>
                    <a:gd name="connsiteX0" fmla="*/ 726 w 18066"/>
                    <a:gd name="connsiteY0" fmla="*/ 13809 h 14977"/>
                    <a:gd name="connsiteX1" fmla="*/ 10094 w 18066"/>
                    <a:gd name="connsiteY1" fmla="*/ 12027 h 14977"/>
                    <a:gd name="connsiteX2" fmla="*/ 18067 w 18066"/>
                    <a:gd name="connsiteY2" fmla="*/ 1924 h 14977"/>
                    <a:gd name="connsiteX3" fmla="*/ 5509 w 18066"/>
                    <a:gd name="connsiteY3" fmla="*/ 3113 h 14977"/>
                    <a:gd name="connsiteX4" fmla="*/ 726 w 18066"/>
                    <a:gd name="connsiteY4" fmla="*/ 13809 h 14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066" h="14977">
                      <a:moveTo>
                        <a:pt x="726" y="13809"/>
                      </a:moveTo>
                      <a:cubicBezTo>
                        <a:pt x="2121" y="16187"/>
                        <a:pt x="6307" y="14602"/>
                        <a:pt x="10094" y="12027"/>
                      </a:cubicBezTo>
                      <a:cubicBezTo>
                        <a:pt x="15276" y="8659"/>
                        <a:pt x="17668" y="4896"/>
                        <a:pt x="18067" y="1924"/>
                      </a:cubicBezTo>
                      <a:cubicBezTo>
                        <a:pt x="14878" y="-1245"/>
                        <a:pt x="10492" y="-255"/>
                        <a:pt x="5509" y="3113"/>
                      </a:cubicBezTo>
                      <a:cubicBezTo>
                        <a:pt x="-72" y="7273"/>
                        <a:pt x="-869" y="11234"/>
                        <a:pt x="726" y="138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64" name="Freeform 3573">
                  <a:extLst>
                    <a:ext uri="{FF2B5EF4-FFF2-40B4-BE49-F238E27FC236}">
                      <a16:creationId xmlns:a16="http://schemas.microsoft.com/office/drawing/2014/main" id="{1A2115E9-C082-2403-C275-1C881D9EC36A}"/>
                    </a:ext>
                  </a:extLst>
                </p:cNvPr>
                <p:cNvSpPr/>
                <p:nvPr/>
              </p:nvSpPr>
              <p:spPr>
                <a:xfrm>
                  <a:off x="2564095" y="6070226"/>
                  <a:ext cx="17421" cy="24180"/>
                </a:xfrm>
                <a:custGeom>
                  <a:avLst/>
                  <a:gdLst>
                    <a:gd name="connsiteX0" fmla="*/ 15363 w 17421"/>
                    <a:gd name="connsiteY0" fmla="*/ 0 h 24180"/>
                    <a:gd name="connsiteX1" fmla="*/ 11576 w 17421"/>
                    <a:gd name="connsiteY1" fmla="*/ 2179 h 24180"/>
                    <a:gd name="connsiteX2" fmla="*/ 10181 w 17421"/>
                    <a:gd name="connsiteY2" fmla="*/ 1188 h 24180"/>
                    <a:gd name="connsiteX3" fmla="*/ 414 w 17421"/>
                    <a:gd name="connsiteY3" fmla="*/ 13074 h 24180"/>
                    <a:gd name="connsiteX4" fmla="*/ 4600 w 17421"/>
                    <a:gd name="connsiteY4" fmla="*/ 24167 h 24180"/>
                    <a:gd name="connsiteX5" fmla="*/ 10580 w 17421"/>
                    <a:gd name="connsiteY5" fmla="*/ 19413 h 24180"/>
                    <a:gd name="connsiteX6" fmla="*/ 16759 w 17421"/>
                    <a:gd name="connsiteY6" fmla="*/ 9310 h 24180"/>
                    <a:gd name="connsiteX7" fmla="*/ 15363 w 17421"/>
                    <a:gd name="connsiteY7" fmla="*/ 0 h 241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7421" h="24180">
                      <a:moveTo>
                        <a:pt x="15363" y="0"/>
                      </a:moveTo>
                      <a:cubicBezTo>
                        <a:pt x="13968" y="198"/>
                        <a:pt x="12772" y="991"/>
                        <a:pt x="11576" y="2179"/>
                      </a:cubicBezTo>
                      <a:cubicBezTo>
                        <a:pt x="11178" y="1783"/>
                        <a:pt x="10580" y="1387"/>
                        <a:pt x="10181" y="1188"/>
                      </a:cubicBezTo>
                      <a:cubicBezTo>
                        <a:pt x="5596" y="1188"/>
                        <a:pt x="1809" y="5546"/>
                        <a:pt x="414" y="13074"/>
                      </a:cubicBezTo>
                      <a:cubicBezTo>
                        <a:pt x="-782" y="18818"/>
                        <a:pt x="613" y="23969"/>
                        <a:pt x="4600" y="24167"/>
                      </a:cubicBezTo>
                      <a:cubicBezTo>
                        <a:pt x="6992" y="24365"/>
                        <a:pt x="9184" y="22384"/>
                        <a:pt x="10580" y="19413"/>
                      </a:cubicBezTo>
                      <a:cubicBezTo>
                        <a:pt x="13171" y="18224"/>
                        <a:pt x="15363" y="14064"/>
                        <a:pt x="16759" y="9310"/>
                      </a:cubicBezTo>
                      <a:cubicBezTo>
                        <a:pt x="17955" y="4556"/>
                        <a:pt x="17556" y="1188"/>
                        <a:pt x="15363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65" name="Freeform 3574">
                  <a:extLst>
                    <a:ext uri="{FF2B5EF4-FFF2-40B4-BE49-F238E27FC236}">
                      <a16:creationId xmlns:a16="http://schemas.microsoft.com/office/drawing/2014/main" id="{9813D23B-9D6F-8ECB-8441-DCB0A8D3F98D}"/>
                    </a:ext>
                  </a:extLst>
                </p:cNvPr>
                <p:cNvSpPr/>
                <p:nvPr/>
              </p:nvSpPr>
              <p:spPr>
                <a:xfrm>
                  <a:off x="1471363" y="5269864"/>
                  <a:ext cx="21497" cy="14750"/>
                </a:xfrm>
                <a:custGeom>
                  <a:avLst/>
                  <a:gdLst>
                    <a:gd name="connsiteX0" fmla="*/ 6219 w 21497"/>
                    <a:gd name="connsiteY0" fmla="*/ 5037 h 14750"/>
                    <a:gd name="connsiteX1" fmla="*/ 40 w 21497"/>
                    <a:gd name="connsiteY1" fmla="*/ 13753 h 14750"/>
                    <a:gd name="connsiteX2" fmla="*/ 15189 w 21497"/>
                    <a:gd name="connsiteY2" fmla="*/ 8999 h 14750"/>
                    <a:gd name="connsiteX3" fmla="*/ 20970 w 21497"/>
                    <a:gd name="connsiteY3" fmla="*/ 1274 h 14750"/>
                    <a:gd name="connsiteX4" fmla="*/ 6219 w 21497"/>
                    <a:gd name="connsiteY4" fmla="*/ 5037 h 14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97" h="14750">
                      <a:moveTo>
                        <a:pt x="6219" y="5037"/>
                      </a:moveTo>
                      <a:cubicBezTo>
                        <a:pt x="2233" y="7810"/>
                        <a:pt x="-358" y="10782"/>
                        <a:pt x="40" y="13753"/>
                      </a:cubicBezTo>
                      <a:cubicBezTo>
                        <a:pt x="3030" y="16922"/>
                        <a:pt x="9807" y="11772"/>
                        <a:pt x="15189" y="8999"/>
                      </a:cubicBezTo>
                      <a:cubicBezTo>
                        <a:pt x="19774" y="6622"/>
                        <a:pt x="22764" y="3056"/>
                        <a:pt x="20970" y="1274"/>
                      </a:cubicBezTo>
                      <a:cubicBezTo>
                        <a:pt x="18179" y="-1500"/>
                        <a:pt x="12598" y="481"/>
                        <a:pt x="6219" y="503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66" name="Freeform 3575">
                  <a:extLst>
                    <a:ext uri="{FF2B5EF4-FFF2-40B4-BE49-F238E27FC236}">
                      <a16:creationId xmlns:a16="http://schemas.microsoft.com/office/drawing/2014/main" id="{B897590A-FAF9-F461-CD18-7186A94603BD}"/>
                    </a:ext>
                  </a:extLst>
                </p:cNvPr>
                <p:cNvSpPr/>
                <p:nvPr/>
              </p:nvSpPr>
              <p:spPr>
                <a:xfrm>
                  <a:off x="1895767" y="5751661"/>
                  <a:ext cx="14974" cy="16908"/>
                </a:xfrm>
                <a:custGeom>
                  <a:avLst/>
                  <a:gdLst>
                    <a:gd name="connsiteX0" fmla="*/ 600 w 14974"/>
                    <a:gd name="connsiteY0" fmla="*/ 15886 h 16908"/>
                    <a:gd name="connsiteX1" fmla="*/ 10766 w 14974"/>
                    <a:gd name="connsiteY1" fmla="*/ 11726 h 16908"/>
                    <a:gd name="connsiteX2" fmla="*/ 13756 w 14974"/>
                    <a:gd name="connsiteY2" fmla="*/ 633 h 16908"/>
                    <a:gd name="connsiteX3" fmla="*/ 5583 w 14974"/>
                    <a:gd name="connsiteY3" fmla="*/ 4001 h 16908"/>
                    <a:gd name="connsiteX4" fmla="*/ 600 w 14974"/>
                    <a:gd name="connsiteY4" fmla="*/ 15886 h 169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74" h="16908">
                      <a:moveTo>
                        <a:pt x="600" y="15886"/>
                      </a:moveTo>
                      <a:cubicBezTo>
                        <a:pt x="2394" y="18659"/>
                        <a:pt x="6779" y="15292"/>
                        <a:pt x="10766" y="11726"/>
                      </a:cubicBezTo>
                      <a:cubicBezTo>
                        <a:pt x="14952" y="6377"/>
                        <a:pt x="16148" y="2614"/>
                        <a:pt x="13756" y="633"/>
                      </a:cubicBezTo>
                      <a:cubicBezTo>
                        <a:pt x="11962" y="-754"/>
                        <a:pt x="9171" y="39"/>
                        <a:pt x="5583" y="4001"/>
                      </a:cubicBezTo>
                      <a:cubicBezTo>
                        <a:pt x="1198" y="8556"/>
                        <a:pt x="-1194" y="13311"/>
                        <a:pt x="600" y="158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67" name="Freeform 3576">
                  <a:extLst>
                    <a:ext uri="{FF2B5EF4-FFF2-40B4-BE49-F238E27FC236}">
                      <a16:creationId xmlns:a16="http://schemas.microsoft.com/office/drawing/2014/main" id="{69A4315A-5435-5BC5-89F4-08020AF95D19}"/>
                    </a:ext>
                  </a:extLst>
                </p:cNvPr>
                <p:cNvSpPr/>
                <p:nvPr/>
              </p:nvSpPr>
              <p:spPr>
                <a:xfrm>
                  <a:off x="1689443" y="5568931"/>
                  <a:ext cx="16907" cy="15502"/>
                </a:xfrm>
                <a:custGeom>
                  <a:avLst/>
                  <a:gdLst>
                    <a:gd name="connsiteX0" fmla="*/ 3412 w 16907"/>
                    <a:gd name="connsiteY0" fmla="*/ 6470 h 15502"/>
                    <a:gd name="connsiteX1" fmla="*/ 1020 w 16907"/>
                    <a:gd name="connsiteY1" fmla="*/ 14988 h 15502"/>
                    <a:gd name="connsiteX2" fmla="*/ 12581 w 16907"/>
                    <a:gd name="connsiteY2" fmla="*/ 10432 h 15502"/>
                    <a:gd name="connsiteX3" fmla="*/ 15371 w 16907"/>
                    <a:gd name="connsiteY3" fmla="*/ 330 h 15502"/>
                    <a:gd name="connsiteX4" fmla="*/ 3412 w 16907"/>
                    <a:gd name="connsiteY4" fmla="*/ 6470 h 15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907" h="15502">
                      <a:moveTo>
                        <a:pt x="3412" y="6470"/>
                      </a:moveTo>
                      <a:cubicBezTo>
                        <a:pt x="23" y="10234"/>
                        <a:pt x="-973" y="13800"/>
                        <a:pt x="1020" y="14988"/>
                      </a:cubicBezTo>
                      <a:cubicBezTo>
                        <a:pt x="3412" y="16375"/>
                        <a:pt x="7797" y="14988"/>
                        <a:pt x="12581" y="10432"/>
                      </a:cubicBezTo>
                      <a:cubicBezTo>
                        <a:pt x="16368" y="5678"/>
                        <a:pt x="18561" y="1518"/>
                        <a:pt x="15371" y="330"/>
                      </a:cubicBezTo>
                      <a:cubicBezTo>
                        <a:pt x="12182" y="-1057"/>
                        <a:pt x="7598" y="2112"/>
                        <a:pt x="3412" y="647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68" name="Freeform 3577">
                  <a:extLst>
                    <a:ext uri="{FF2B5EF4-FFF2-40B4-BE49-F238E27FC236}">
                      <a16:creationId xmlns:a16="http://schemas.microsoft.com/office/drawing/2014/main" id="{C49A2CFF-863A-B973-C15C-58CCA13E3984}"/>
                    </a:ext>
                  </a:extLst>
                </p:cNvPr>
                <p:cNvSpPr/>
                <p:nvPr/>
              </p:nvSpPr>
              <p:spPr>
                <a:xfrm>
                  <a:off x="1482377" y="5891329"/>
                  <a:ext cx="23498" cy="30088"/>
                </a:xfrm>
                <a:custGeom>
                  <a:avLst/>
                  <a:gdLst>
                    <a:gd name="connsiteX0" fmla="*/ 14540 w 23498"/>
                    <a:gd name="connsiteY0" fmla="*/ 14087 h 30088"/>
                    <a:gd name="connsiteX1" fmla="*/ 13743 w 23498"/>
                    <a:gd name="connsiteY1" fmla="*/ 1409 h 30088"/>
                    <a:gd name="connsiteX2" fmla="*/ 2182 w 23498"/>
                    <a:gd name="connsiteY2" fmla="*/ 7352 h 30088"/>
                    <a:gd name="connsiteX3" fmla="*/ 2780 w 23498"/>
                    <a:gd name="connsiteY3" fmla="*/ 23199 h 30088"/>
                    <a:gd name="connsiteX4" fmla="*/ 6966 w 23498"/>
                    <a:gd name="connsiteY4" fmla="*/ 23397 h 30088"/>
                    <a:gd name="connsiteX5" fmla="*/ 7364 w 23498"/>
                    <a:gd name="connsiteY5" fmla="*/ 28547 h 30088"/>
                    <a:gd name="connsiteX6" fmla="*/ 19922 w 23498"/>
                    <a:gd name="connsiteY6" fmla="*/ 23793 h 30088"/>
                    <a:gd name="connsiteX7" fmla="*/ 22513 w 23498"/>
                    <a:gd name="connsiteY7" fmla="*/ 13889 h 30088"/>
                    <a:gd name="connsiteX8" fmla="*/ 14540 w 23498"/>
                    <a:gd name="connsiteY8" fmla="*/ 14087 h 300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3498" h="30088">
                      <a:moveTo>
                        <a:pt x="14540" y="14087"/>
                      </a:moveTo>
                      <a:cubicBezTo>
                        <a:pt x="17131" y="8342"/>
                        <a:pt x="16932" y="3588"/>
                        <a:pt x="13743" y="1409"/>
                      </a:cubicBezTo>
                      <a:cubicBezTo>
                        <a:pt x="9955" y="-1166"/>
                        <a:pt x="5770" y="-770"/>
                        <a:pt x="2182" y="7352"/>
                      </a:cubicBezTo>
                      <a:cubicBezTo>
                        <a:pt x="-1007" y="14285"/>
                        <a:pt x="-609" y="19633"/>
                        <a:pt x="2780" y="23199"/>
                      </a:cubicBezTo>
                      <a:cubicBezTo>
                        <a:pt x="4175" y="23793"/>
                        <a:pt x="5570" y="23793"/>
                        <a:pt x="6966" y="23397"/>
                      </a:cubicBezTo>
                      <a:cubicBezTo>
                        <a:pt x="6168" y="25378"/>
                        <a:pt x="6368" y="27161"/>
                        <a:pt x="7364" y="28547"/>
                      </a:cubicBezTo>
                      <a:cubicBezTo>
                        <a:pt x="9358" y="31519"/>
                        <a:pt x="13543" y="30330"/>
                        <a:pt x="19922" y="23793"/>
                      </a:cubicBezTo>
                      <a:cubicBezTo>
                        <a:pt x="22513" y="21020"/>
                        <a:pt x="24905" y="16662"/>
                        <a:pt x="22513" y="13889"/>
                      </a:cubicBezTo>
                      <a:cubicBezTo>
                        <a:pt x="20719" y="11710"/>
                        <a:pt x="17929" y="11710"/>
                        <a:pt x="14540" y="140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69" name="Freeform 3578">
                  <a:extLst>
                    <a:ext uri="{FF2B5EF4-FFF2-40B4-BE49-F238E27FC236}">
                      <a16:creationId xmlns:a16="http://schemas.microsoft.com/office/drawing/2014/main" id="{E1E95592-4083-3673-48D6-43204D9464E4}"/>
                    </a:ext>
                  </a:extLst>
                </p:cNvPr>
                <p:cNvSpPr/>
                <p:nvPr/>
              </p:nvSpPr>
              <p:spPr>
                <a:xfrm>
                  <a:off x="1265973" y="5685227"/>
                  <a:ext cx="17214" cy="16081"/>
                </a:xfrm>
                <a:custGeom>
                  <a:avLst/>
                  <a:gdLst>
                    <a:gd name="connsiteX0" fmla="*/ 15473 w 17214"/>
                    <a:gd name="connsiteY0" fmla="*/ 905 h 16081"/>
                    <a:gd name="connsiteX1" fmla="*/ 5506 w 17214"/>
                    <a:gd name="connsiteY1" fmla="*/ 2886 h 16081"/>
                    <a:gd name="connsiteX2" fmla="*/ 922 w 17214"/>
                    <a:gd name="connsiteY2" fmla="*/ 14375 h 16081"/>
                    <a:gd name="connsiteX3" fmla="*/ 13081 w 17214"/>
                    <a:gd name="connsiteY3" fmla="*/ 11602 h 16081"/>
                    <a:gd name="connsiteX4" fmla="*/ 15473 w 17214"/>
                    <a:gd name="connsiteY4" fmla="*/ 905 h 160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214" h="16081">
                      <a:moveTo>
                        <a:pt x="15473" y="905"/>
                      </a:moveTo>
                      <a:cubicBezTo>
                        <a:pt x="13280" y="-679"/>
                        <a:pt x="9493" y="-283"/>
                        <a:pt x="5506" y="2886"/>
                      </a:cubicBezTo>
                      <a:cubicBezTo>
                        <a:pt x="523" y="7046"/>
                        <a:pt x="-1271" y="11206"/>
                        <a:pt x="922" y="14375"/>
                      </a:cubicBezTo>
                      <a:cubicBezTo>
                        <a:pt x="3314" y="17743"/>
                        <a:pt x="7699" y="15762"/>
                        <a:pt x="13081" y="11602"/>
                      </a:cubicBezTo>
                      <a:cubicBezTo>
                        <a:pt x="17864" y="6848"/>
                        <a:pt x="18263" y="3084"/>
                        <a:pt x="15473" y="9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70" name="Freeform 3579">
                  <a:extLst>
                    <a:ext uri="{FF2B5EF4-FFF2-40B4-BE49-F238E27FC236}">
                      <a16:creationId xmlns:a16="http://schemas.microsoft.com/office/drawing/2014/main" id="{8ABA3827-08F2-CD67-2C20-DECD92AE7883}"/>
                    </a:ext>
                  </a:extLst>
                </p:cNvPr>
                <p:cNvSpPr/>
                <p:nvPr/>
              </p:nvSpPr>
              <p:spPr>
                <a:xfrm>
                  <a:off x="1704958" y="5888689"/>
                  <a:ext cx="16621" cy="15871"/>
                </a:xfrm>
                <a:custGeom>
                  <a:avLst/>
                  <a:gdLst>
                    <a:gd name="connsiteX0" fmla="*/ 10819 w 16621"/>
                    <a:gd name="connsiteY0" fmla="*/ 12171 h 15871"/>
                    <a:gd name="connsiteX1" fmla="*/ 15802 w 16621"/>
                    <a:gd name="connsiteY1" fmla="*/ 1078 h 15871"/>
                    <a:gd name="connsiteX2" fmla="*/ 5039 w 16621"/>
                    <a:gd name="connsiteY2" fmla="*/ 4050 h 15871"/>
                    <a:gd name="connsiteX3" fmla="*/ 255 w 16621"/>
                    <a:gd name="connsiteY3" fmla="*/ 13954 h 15871"/>
                    <a:gd name="connsiteX4" fmla="*/ 10819 w 16621"/>
                    <a:gd name="connsiteY4" fmla="*/ 12171 h 158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21" h="15871">
                      <a:moveTo>
                        <a:pt x="10819" y="12171"/>
                      </a:moveTo>
                      <a:cubicBezTo>
                        <a:pt x="15603" y="6625"/>
                        <a:pt x="17995" y="3059"/>
                        <a:pt x="15802" y="1078"/>
                      </a:cubicBezTo>
                      <a:cubicBezTo>
                        <a:pt x="13411" y="-1101"/>
                        <a:pt x="9623" y="88"/>
                        <a:pt x="5039" y="4050"/>
                      </a:cubicBezTo>
                      <a:cubicBezTo>
                        <a:pt x="1252" y="7417"/>
                        <a:pt x="-742" y="11379"/>
                        <a:pt x="255" y="13954"/>
                      </a:cubicBezTo>
                      <a:cubicBezTo>
                        <a:pt x="1850" y="18312"/>
                        <a:pt x="7231" y="14152"/>
                        <a:pt x="10819" y="121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71" name="Freeform 3580">
                  <a:extLst>
                    <a:ext uri="{FF2B5EF4-FFF2-40B4-BE49-F238E27FC236}">
                      <a16:creationId xmlns:a16="http://schemas.microsoft.com/office/drawing/2014/main" id="{03C1E67A-BB0F-E957-FE3F-5792A031C225}"/>
                    </a:ext>
                  </a:extLst>
                </p:cNvPr>
                <p:cNvSpPr/>
                <p:nvPr/>
              </p:nvSpPr>
              <p:spPr>
                <a:xfrm>
                  <a:off x="1654086" y="6097719"/>
                  <a:ext cx="16018" cy="19129"/>
                </a:xfrm>
                <a:custGeom>
                  <a:avLst/>
                  <a:gdLst>
                    <a:gd name="connsiteX0" fmla="*/ 2492 w 16018"/>
                    <a:gd name="connsiteY0" fmla="*/ 7568 h 19129"/>
                    <a:gd name="connsiteX1" fmla="*/ 2292 w 16018"/>
                    <a:gd name="connsiteY1" fmla="*/ 18859 h 19129"/>
                    <a:gd name="connsiteX2" fmla="*/ 12857 w 16018"/>
                    <a:gd name="connsiteY2" fmla="*/ 11134 h 19129"/>
                    <a:gd name="connsiteX3" fmla="*/ 13654 w 16018"/>
                    <a:gd name="connsiteY3" fmla="*/ 239 h 19129"/>
                    <a:gd name="connsiteX4" fmla="*/ 2492 w 16018"/>
                    <a:gd name="connsiteY4" fmla="*/ 7568 h 191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18" h="19129">
                      <a:moveTo>
                        <a:pt x="2492" y="7568"/>
                      </a:moveTo>
                      <a:cubicBezTo>
                        <a:pt x="-897" y="12917"/>
                        <a:pt x="-698" y="16680"/>
                        <a:pt x="2292" y="18859"/>
                      </a:cubicBezTo>
                      <a:cubicBezTo>
                        <a:pt x="6478" y="20246"/>
                        <a:pt x="9667" y="16086"/>
                        <a:pt x="12857" y="11134"/>
                      </a:cubicBezTo>
                      <a:cubicBezTo>
                        <a:pt x="16046" y="6182"/>
                        <a:pt x="17640" y="1428"/>
                        <a:pt x="13654" y="239"/>
                      </a:cubicBezTo>
                      <a:cubicBezTo>
                        <a:pt x="9867" y="-949"/>
                        <a:pt x="5880" y="2418"/>
                        <a:pt x="2492" y="756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72" name="Freeform 3581">
                  <a:extLst>
                    <a:ext uri="{FF2B5EF4-FFF2-40B4-BE49-F238E27FC236}">
                      <a16:creationId xmlns:a16="http://schemas.microsoft.com/office/drawing/2014/main" id="{0C6627FE-D322-9A17-22E2-1D92D641794A}"/>
                    </a:ext>
                  </a:extLst>
                </p:cNvPr>
                <p:cNvSpPr/>
                <p:nvPr/>
              </p:nvSpPr>
              <p:spPr>
                <a:xfrm>
                  <a:off x="1202643" y="5712972"/>
                  <a:ext cx="17119" cy="15062"/>
                </a:xfrm>
                <a:custGeom>
                  <a:avLst/>
                  <a:gdLst>
                    <a:gd name="connsiteX0" fmla="*/ 10633 w 17119"/>
                    <a:gd name="connsiteY0" fmla="*/ 11788 h 15062"/>
                    <a:gd name="connsiteX1" fmla="*/ 16413 w 17119"/>
                    <a:gd name="connsiteY1" fmla="*/ 893 h 15062"/>
                    <a:gd name="connsiteX2" fmla="*/ 6447 w 17119"/>
                    <a:gd name="connsiteY2" fmla="*/ 3468 h 15062"/>
                    <a:gd name="connsiteX3" fmla="*/ 866 w 17119"/>
                    <a:gd name="connsiteY3" fmla="*/ 14165 h 15062"/>
                    <a:gd name="connsiteX4" fmla="*/ 10633 w 17119"/>
                    <a:gd name="connsiteY4" fmla="*/ 11788 h 15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19" h="15062">
                      <a:moveTo>
                        <a:pt x="10633" y="11788"/>
                      </a:moveTo>
                      <a:cubicBezTo>
                        <a:pt x="15417" y="8024"/>
                        <a:pt x="18606" y="3864"/>
                        <a:pt x="16413" y="893"/>
                      </a:cubicBezTo>
                      <a:cubicBezTo>
                        <a:pt x="14619" y="-1286"/>
                        <a:pt x="10234" y="893"/>
                        <a:pt x="6447" y="3468"/>
                      </a:cubicBezTo>
                      <a:cubicBezTo>
                        <a:pt x="1265" y="7034"/>
                        <a:pt x="-1526" y="11193"/>
                        <a:pt x="866" y="14165"/>
                      </a:cubicBezTo>
                      <a:cubicBezTo>
                        <a:pt x="2460" y="16344"/>
                        <a:pt x="6646" y="14165"/>
                        <a:pt x="10633" y="117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73" name="Freeform 3582">
                  <a:extLst>
                    <a:ext uri="{FF2B5EF4-FFF2-40B4-BE49-F238E27FC236}">
                      <a16:creationId xmlns:a16="http://schemas.microsoft.com/office/drawing/2014/main" id="{0A1E5B14-938D-2CA2-4EEA-7084C6CED31F}"/>
                    </a:ext>
                  </a:extLst>
                </p:cNvPr>
                <p:cNvSpPr/>
                <p:nvPr/>
              </p:nvSpPr>
              <p:spPr>
                <a:xfrm>
                  <a:off x="1263834" y="5817834"/>
                  <a:ext cx="18150" cy="14811"/>
                </a:xfrm>
                <a:custGeom>
                  <a:avLst/>
                  <a:gdLst>
                    <a:gd name="connsiteX0" fmla="*/ 17013 w 18150"/>
                    <a:gd name="connsiteY0" fmla="*/ 819 h 14811"/>
                    <a:gd name="connsiteX1" fmla="*/ 4854 w 18150"/>
                    <a:gd name="connsiteY1" fmla="*/ 3790 h 14811"/>
                    <a:gd name="connsiteX2" fmla="*/ 469 w 18150"/>
                    <a:gd name="connsiteY2" fmla="*/ 12903 h 14811"/>
                    <a:gd name="connsiteX3" fmla="*/ 14023 w 18150"/>
                    <a:gd name="connsiteY3" fmla="*/ 9733 h 14811"/>
                    <a:gd name="connsiteX4" fmla="*/ 17013 w 18150"/>
                    <a:gd name="connsiteY4" fmla="*/ 819 h 148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50" h="14811">
                      <a:moveTo>
                        <a:pt x="17013" y="819"/>
                      </a:moveTo>
                      <a:cubicBezTo>
                        <a:pt x="14222" y="-964"/>
                        <a:pt x="9638" y="225"/>
                        <a:pt x="4854" y="3790"/>
                      </a:cubicBezTo>
                      <a:cubicBezTo>
                        <a:pt x="867" y="6762"/>
                        <a:pt x="-926" y="10525"/>
                        <a:pt x="469" y="12903"/>
                      </a:cubicBezTo>
                      <a:cubicBezTo>
                        <a:pt x="3060" y="17062"/>
                        <a:pt x="8641" y="13695"/>
                        <a:pt x="14023" y="9733"/>
                      </a:cubicBezTo>
                      <a:cubicBezTo>
                        <a:pt x="17412" y="5969"/>
                        <a:pt x="19604" y="2404"/>
                        <a:pt x="17013" y="8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74" name="Freeform 3583">
                  <a:extLst>
                    <a:ext uri="{FF2B5EF4-FFF2-40B4-BE49-F238E27FC236}">
                      <a16:creationId xmlns:a16="http://schemas.microsoft.com/office/drawing/2014/main" id="{49862025-16D6-1A47-2347-EA13CDECEFF9}"/>
                    </a:ext>
                  </a:extLst>
                </p:cNvPr>
                <p:cNvSpPr/>
                <p:nvPr/>
              </p:nvSpPr>
              <p:spPr>
                <a:xfrm>
                  <a:off x="2205361" y="6119153"/>
                  <a:ext cx="20933" cy="26952"/>
                </a:xfrm>
                <a:custGeom>
                  <a:avLst/>
                  <a:gdLst>
                    <a:gd name="connsiteX0" fmla="*/ 18898 w 20933"/>
                    <a:gd name="connsiteY0" fmla="*/ 7924 h 26952"/>
                    <a:gd name="connsiteX1" fmla="*/ 14313 w 20933"/>
                    <a:gd name="connsiteY1" fmla="*/ 9112 h 26952"/>
                    <a:gd name="connsiteX2" fmla="*/ 11722 w 20933"/>
                    <a:gd name="connsiteY2" fmla="*/ 0 h 26952"/>
                    <a:gd name="connsiteX3" fmla="*/ 2354 w 20933"/>
                    <a:gd name="connsiteY3" fmla="*/ 10697 h 26952"/>
                    <a:gd name="connsiteX4" fmla="*/ 2354 w 20933"/>
                    <a:gd name="connsiteY4" fmla="*/ 26544 h 26952"/>
                    <a:gd name="connsiteX5" fmla="*/ 9330 w 20933"/>
                    <a:gd name="connsiteY5" fmla="*/ 23969 h 26952"/>
                    <a:gd name="connsiteX6" fmla="*/ 9928 w 20933"/>
                    <a:gd name="connsiteY6" fmla="*/ 24959 h 26952"/>
                    <a:gd name="connsiteX7" fmla="*/ 18898 w 20933"/>
                    <a:gd name="connsiteY7" fmla="*/ 19215 h 26952"/>
                    <a:gd name="connsiteX8" fmla="*/ 18898 w 20933"/>
                    <a:gd name="connsiteY8" fmla="*/ 7924 h 269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933" h="26952">
                      <a:moveTo>
                        <a:pt x="18898" y="7924"/>
                      </a:moveTo>
                      <a:cubicBezTo>
                        <a:pt x="17303" y="7329"/>
                        <a:pt x="15908" y="7725"/>
                        <a:pt x="14313" y="9112"/>
                      </a:cubicBezTo>
                      <a:cubicBezTo>
                        <a:pt x="14513" y="5348"/>
                        <a:pt x="13516" y="2377"/>
                        <a:pt x="11722" y="0"/>
                      </a:cubicBezTo>
                      <a:cubicBezTo>
                        <a:pt x="7935" y="0"/>
                        <a:pt x="4347" y="2575"/>
                        <a:pt x="2354" y="10697"/>
                      </a:cubicBezTo>
                      <a:cubicBezTo>
                        <a:pt x="759" y="17036"/>
                        <a:pt x="-2032" y="24761"/>
                        <a:pt x="2354" y="26544"/>
                      </a:cubicBezTo>
                      <a:cubicBezTo>
                        <a:pt x="4546" y="27534"/>
                        <a:pt x="7138" y="26742"/>
                        <a:pt x="9330" y="23969"/>
                      </a:cubicBezTo>
                      <a:cubicBezTo>
                        <a:pt x="9529" y="24365"/>
                        <a:pt x="9729" y="24563"/>
                        <a:pt x="9928" y="24959"/>
                      </a:cubicBezTo>
                      <a:cubicBezTo>
                        <a:pt x="12519" y="27732"/>
                        <a:pt x="15709" y="24167"/>
                        <a:pt x="18898" y="19215"/>
                      </a:cubicBezTo>
                      <a:cubicBezTo>
                        <a:pt x="21090" y="13668"/>
                        <a:pt x="22087" y="9112"/>
                        <a:pt x="18898" y="79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75" name="Freeform 3584">
                  <a:extLst>
                    <a:ext uri="{FF2B5EF4-FFF2-40B4-BE49-F238E27FC236}">
                      <a16:creationId xmlns:a16="http://schemas.microsoft.com/office/drawing/2014/main" id="{57A5D111-4EF5-7742-EC08-46D987315B0F}"/>
                    </a:ext>
                  </a:extLst>
                </p:cNvPr>
                <p:cNvSpPr/>
                <p:nvPr/>
              </p:nvSpPr>
              <p:spPr>
                <a:xfrm>
                  <a:off x="640988" y="5329189"/>
                  <a:ext cx="47622" cy="28222"/>
                </a:xfrm>
                <a:custGeom>
                  <a:avLst/>
                  <a:gdLst>
                    <a:gd name="connsiteX0" fmla="*/ 30320 w 47622"/>
                    <a:gd name="connsiteY0" fmla="*/ 20589 h 28222"/>
                    <a:gd name="connsiteX1" fmla="*/ 43077 w 47622"/>
                    <a:gd name="connsiteY1" fmla="*/ 21976 h 28222"/>
                    <a:gd name="connsiteX2" fmla="*/ 45668 w 47622"/>
                    <a:gd name="connsiteY2" fmla="*/ 9298 h 28222"/>
                    <a:gd name="connsiteX3" fmla="*/ 36698 w 47622"/>
                    <a:gd name="connsiteY3" fmla="*/ 8902 h 28222"/>
                    <a:gd name="connsiteX4" fmla="*/ 37097 w 47622"/>
                    <a:gd name="connsiteY4" fmla="*/ 5534 h 28222"/>
                    <a:gd name="connsiteX5" fmla="*/ 23144 w 47622"/>
                    <a:gd name="connsiteY5" fmla="*/ 978 h 28222"/>
                    <a:gd name="connsiteX6" fmla="*/ 11184 w 47622"/>
                    <a:gd name="connsiteY6" fmla="*/ 11279 h 28222"/>
                    <a:gd name="connsiteX7" fmla="*/ 4607 w 47622"/>
                    <a:gd name="connsiteY7" fmla="*/ 13458 h 28222"/>
                    <a:gd name="connsiteX8" fmla="*/ 1617 w 47622"/>
                    <a:gd name="connsiteY8" fmla="*/ 25145 h 28222"/>
                    <a:gd name="connsiteX9" fmla="*/ 13975 w 47622"/>
                    <a:gd name="connsiteY9" fmla="*/ 26928 h 28222"/>
                    <a:gd name="connsiteX10" fmla="*/ 17563 w 47622"/>
                    <a:gd name="connsiteY10" fmla="*/ 17816 h 28222"/>
                    <a:gd name="connsiteX11" fmla="*/ 25337 w 47622"/>
                    <a:gd name="connsiteY11" fmla="*/ 17222 h 28222"/>
                    <a:gd name="connsiteX12" fmla="*/ 29124 w 47622"/>
                    <a:gd name="connsiteY12" fmla="*/ 15835 h 28222"/>
                    <a:gd name="connsiteX13" fmla="*/ 30320 w 47622"/>
                    <a:gd name="connsiteY13" fmla="*/ 20589 h 28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7622" h="28222">
                      <a:moveTo>
                        <a:pt x="30320" y="20589"/>
                      </a:moveTo>
                      <a:cubicBezTo>
                        <a:pt x="32313" y="23759"/>
                        <a:pt x="36499" y="24947"/>
                        <a:pt x="43077" y="21976"/>
                      </a:cubicBezTo>
                      <a:cubicBezTo>
                        <a:pt x="49056" y="16825"/>
                        <a:pt x="48259" y="12666"/>
                        <a:pt x="45668" y="9298"/>
                      </a:cubicBezTo>
                      <a:cubicBezTo>
                        <a:pt x="44073" y="7119"/>
                        <a:pt x="40485" y="7317"/>
                        <a:pt x="36698" y="8902"/>
                      </a:cubicBezTo>
                      <a:cubicBezTo>
                        <a:pt x="37097" y="7911"/>
                        <a:pt x="37296" y="6723"/>
                        <a:pt x="37097" y="5534"/>
                      </a:cubicBezTo>
                      <a:cubicBezTo>
                        <a:pt x="36499" y="-210"/>
                        <a:pt x="30519" y="-1003"/>
                        <a:pt x="23144" y="978"/>
                      </a:cubicBezTo>
                      <a:cubicBezTo>
                        <a:pt x="16367" y="2761"/>
                        <a:pt x="12181" y="6129"/>
                        <a:pt x="11184" y="11279"/>
                      </a:cubicBezTo>
                      <a:cubicBezTo>
                        <a:pt x="8992" y="11081"/>
                        <a:pt x="6799" y="11675"/>
                        <a:pt x="4607" y="13458"/>
                      </a:cubicBezTo>
                      <a:cubicBezTo>
                        <a:pt x="620" y="16429"/>
                        <a:pt x="-1772" y="20589"/>
                        <a:pt x="1617" y="25145"/>
                      </a:cubicBezTo>
                      <a:cubicBezTo>
                        <a:pt x="4806" y="29107"/>
                        <a:pt x="9191" y="28711"/>
                        <a:pt x="13975" y="26928"/>
                      </a:cubicBezTo>
                      <a:cubicBezTo>
                        <a:pt x="17164" y="24155"/>
                        <a:pt x="18360" y="20985"/>
                        <a:pt x="17563" y="17816"/>
                      </a:cubicBezTo>
                      <a:cubicBezTo>
                        <a:pt x="19755" y="18212"/>
                        <a:pt x="22347" y="17816"/>
                        <a:pt x="25337" y="17222"/>
                      </a:cubicBezTo>
                      <a:cubicBezTo>
                        <a:pt x="26732" y="16825"/>
                        <a:pt x="27928" y="16429"/>
                        <a:pt x="29124" y="15835"/>
                      </a:cubicBezTo>
                      <a:cubicBezTo>
                        <a:pt x="28924" y="17420"/>
                        <a:pt x="29323" y="19004"/>
                        <a:pt x="30320" y="205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76" name="Freeform 3585">
                  <a:extLst>
                    <a:ext uri="{FF2B5EF4-FFF2-40B4-BE49-F238E27FC236}">
                      <a16:creationId xmlns:a16="http://schemas.microsoft.com/office/drawing/2014/main" id="{808BB8BC-7C11-68FA-8F19-2BBA94757E2B}"/>
                    </a:ext>
                  </a:extLst>
                </p:cNvPr>
                <p:cNvSpPr/>
                <p:nvPr/>
              </p:nvSpPr>
              <p:spPr>
                <a:xfrm>
                  <a:off x="1548194" y="5853358"/>
                  <a:ext cx="14600" cy="15347"/>
                </a:xfrm>
                <a:custGeom>
                  <a:avLst/>
                  <a:gdLst>
                    <a:gd name="connsiteX0" fmla="*/ 1744 w 14600"/>
                    <a:gd name="connsiteY0" fmla="*/ 15015 h 15347"/>
                    <a:gd name="connsiteX1" fmla="*/ 11112 w 14600"/>
                    <a:gd name="connsiteY1" fmla="*/ 11252 h 15347"/>
                    <a:gd name="connsiteX2" fmla="*/ 12906 w 14600"/>
                    <a:gd name="connsiteY2" fmla="*/ 555 h 15347"/>
                    <a:gd name="connsiteX3" fmla="*/ 3936 w 14600"/>
                    <a:gd name="connsiteY3" fmla="*/ 4319 h 15347"/>
                    <a:gd name="connsiteX4" fmla="*/ 1744 w 14600"/>
                    <a:gd name="connsiteY4" fmla="*/ 15015 h 153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00" h="15347">
                      <a:moveTo>
                        <a:pt x="1744" y="15015"/>
                      </a:moveTo>
                      <a:cubicBezTo>
                        <a:pt x="4136" y="16204"/>
                        <a:pt x="7724" y="14025"/>
                        <a:pt x="11112" y="11252"/>
                      </a:cubicBezTo>
                      <a:cubicBezTo>
                        <a:pt x="14700" y="6300"/>
                        <a:pt x="15896" y="2536"/>
                        <a:pt x="12906" y="555"/>
                      </a:cubicBezTo>
                      <a:cubicBezTo>
                        <a:pt x="10514" y="-1030"/>
                        <a:pt x="6727" y="951"/>
                        <a:pt x="3936" y="4319"/>
                      </a:cubicBezTo>
                      <a:cubicBezTo>
                        <a:pt x="349" y="8677"/>
                        <a:pt x="-1645" y="13233"/>
                        <a:pt x="1744" y="150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77" name="Freeform 3586">
                  <a:extLst>
                    <a:ext uri="{FF2B5EF4-FFF2-40B4-BE49-F238E27FC236}">
                      <a16:creationId xmlns:a16="http://schemas.microsoft.com/office/drawing/2014/main" id="{B3D8D5FB-9AB4-AE21-3858-6EEDAA21C40F}"/>
                    </a:ext>
                  </a:extLst>
                </p:cNvPr>
                <p:cNvSpPr/>
                <p:nvPr/>
              </p:nvSpPr>
              <p:spPr>
                <a:xfrm>
                  <a:off x="538722" y="5084349"/>
                  <a:ext cx="17536" cy="11758"/>
                </a:xfrm>
                <a:custGeom>
                  <a:avLst/>
                  <a:gdLst>
                    <a:gd name="connsiteX0" fmla="*/ 34 w 17536"/>
                    <a:gd name="connsiteY0" fmla="*/ 8509 h 11758"/>
                    <a:gd name="connsiteX1" fmla="*/ 11196 w 17536"/>
                    <a:gd name="connsiteY1" fmla="*/ 10688 h 11758"/>
                    <a:gd name="connsiteX2" fmla="*/ 17176 w 17536"/>
                    <a:gd name="connsiteY2" fmla="*/ 2963 h 11758"/>
                    <a:gd name="connsiteX3" fmla="*/ 7608 w 17536"/>
                    <a:gd name="connsiteY3" fmla="*/ 586 h 11758"/>
                    <a:gd name="connsiteX4" fmla="*/ 34 w 17536"/>
                    <a:gd name="connsiteY4" fmla="*/ 8509 h 117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536" h="11758">
                      <a:moveTo>
                        <a:pt x="34" y="8509"/>
                      </a:moveTo>
                      <a:cubicBezTo>
                        <a:pt x="831" y="11877"/>
                        <a:pt x="5216" y="12669"/>
                        <a:pt x="11196" y="10688"/>
                      </a:cubicBezTo>
                      <a:cubicBezTo>
                        <a:pt x="15780" y="9103"/>
                        <a:pt x="18571" y="5934"/>
                        <a:pt x="17176" y="2963"/>
                      </a:cubicBezTo>
                      <a:cubicBezTo>
                        <a:pt x="15980" y="388"/>
                        <a:pt x="12392" y="-801"/>
                        <a:pt x="7608" y="586"/>
                      </a:cubicBezTo>
                      <a:cubicBezTo>
                        <a:pt x="2824" y="1774"/>
                        <a:pt x="-365" y="4151"/>
                        <a:pt x="34" y="85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78" name="Freeform 3587">
                  <a:extLst>
                    <a:ext uri="{FF2B5EF4-FFF2-40B4-BE49-F238E27FC236}">
                      <a16:creationId xmlns:a16="http://schemas.microsoft.com/office/drawing/2014/main" id="{97DB1B52-2832-C378-B320-5AF192C45891}"/>
                    </a:ext>
                  </a:extLst>
                </p:cNvPr>
                <p:cNvSpPr/>
                <p:nvPr/>
              </p:nvSpPr>
              <p:spPr>
                <a:xfrm>
                  <a:off x="2146994" y="6148777"/>
                  <a:ext cx="11954" cy="15974"/>
                </a:xfrm>
                <a:custGeom>
                  <a:avLst/>
                  <a:gdLst>
                    <a:gd name="connsiteX0" fmla="*/ 1720 w 11954"/>
                    <a:gd name="connsiteY0" fmla="*/ 15540 h 15974"/>
                    <a:gd name="connsiteX1" fmla="*/ 9494 w 11954"/>
                    <a:gd name="connsiteY1" fmla="*/ 11182 h 15974"/>
                    <a:gd name="connsiteX2" fmla="*/ 10889 w 11954"/>
                    <a:gd name="connsiteY2" fmla="*/ 1080 h 15974"/>
                    <a:gd name="connsiteX3" fmla="*/ 1720 w 11954"/>
                    <a:gd name="connsiteY3" fmla="*/ 6032 h 15974"/>
                    <a:gd name="connsiteX4" fmla="*/ 1720 w 11954"/>
                    <a:gd name="connsiteY4" fmla="*/ 15540 h 159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954" h="15974">
                      <a:moveTo>
                        <a:pt x="1720" y="15540"/>
                      </a:moveTo>
                      <a:cubicBezTo>
                        <a:pt x="3713" y="16729"/>
                        <a:pt x="6703" y="15540"/>
                        <a:pt x="9494" y="11182"/>
                      </a:cubicBezTo>
                      <a:cubicBezTo>
                        <a:pt x="11886" y="6824"/>
                        <a:pt x="12882" y="3061"/>
                        <a:pt x="10889" y="1080"/>
                      </a:cubicBezTo>
                      <a:cubicBezTo>
                        <a:pt x="8497" y="-1495"/>
                        <a:pt x="4710" y="684"/>
                        <a:pt x="1720" y="6032"/>
                      </a:cubicBezTo>
                      <a:cubicBezTo>
                        <a:pt x="-672" y="10192"/>
                        <a:pt x="-473" y="14352"/>
                        <a:pt x="1720" y="155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79" name="Freeform 3588">
                  <a:extLst>
                    <a:ext uri="{FF2B5EF4-FFF2-40B4-BE49-F238E27FC236}">
                      <a16:creationId xmlns:a16="http://schemas.microsoft.com/office/drawing/2014/main" id="{08DD0C4E-8BF0-3EEC-F481-CFF7435F0477}"/>
                    </a:ext>
                  </a:extLst>
                </p:cNvPr>
                <p:cNvSpPr/>
                <p:nvPr/>
              </p:nvSpPr>
              <p:spPr>
                <a:xfrm>
                  <a:off x="733959" y="5566069"/>
                  <a:ext cx="27841" cy="39045"/>
                </a:xfrm>
                <a:custGeom>
                  <a:avLst/>
                  <a:gdLst>
                    <a:gd name="connsiteX0" fmla="*/ 1332 w 27841"/>
                    <a:gd name="connsiteY0" fmla="*/ 37658 h 39045"/>
                    <a:gd name="connsiteX1" fmla="*/ 14487 w 27841"/>
                    <a:gd name="connsiteY1" fmla="*/ 35876 h 39045"/>
                    <a:gd name="connsiteX2" fmla="*/ 19072 w 27841"/>
                    <a:gd name="connsiteY2" fmla="*/ 26764 h 39045"/>
                    <a:gd name="connsiteX3" fmla="*/ 17477 w 27841"/>
                    <a:gd name="connsiteY3" fmla="*/ 25575 h 39045"/>
                    <a:gd name="connsiteX4" fmla="*/ 21464 w 27841"/>
                    <a:gd name="connsiteY4" fmla="*/ 24387 h 39045"/>
                    <a:gd name="connsiteX5" fmla="*/ 24653 w 27841"/>
                    <a:gd name="connsiteY5" fmla="*/ 12897 h 39045"/>
                    <a:gd name="connsiteX6" fmla="*/ 25450 w 27841"/>
                    <a:gd name="connsiteY6" fmla="*/ 220 h 39045"/>
                    <a:gd name="connsiteX7" fmla="*/ 14886 w 27841"/>
                    <a:gd name="connsiteY7" fmla="*/ 8341 h 39045"/>
                    <a:gd name="connsiteX8" fmla="*/ 13690 w 27841"/>
                    <a:gd name="connsiteY8" fmla="*/ 10322 h 39045"/>
                    <a:gd name="connsiteX9" fmla="*/ 11896 w 27841"/>
                    <a:gd name="connsiteY9" fmla="*/ 11511 h 39045"/>
                    <a:gd name="connsiteX10" fmla="*/ 9704 w 27841"/>
                    <a:gd name="connsiteY10" fmla="*/ 21415 h 39045"/>
                    <a:gd name="connsiteX11" fmla="*/ 13092 w 27841"/>
                    <a:gd name="connsiteY11" fmla="*/ 24981 h 39045"/>
                    <a:gd name="connsiteX12" fmla="*/ 6116 w 27841"/>
                    <a:gd name="connsiteY12" fmla="*/ 27358 h 39045"/>
                    <a:gd name="connsiteX13" fmla="*/ 1332 w 27841"/>
                    <a:gd name="connsiteY13" fmla="*/ 37658 h 390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7841" h="39045">
                      <a:moveTo>
                        <a:pt x="1332" y="37658"/>
                      </a:moveTo>
                      <a:cubicBezTo>
                        <a:pt x="4322" y="40630"/>
                        <a:pt x="9704" y="38253"/>
                        <a:pt x="14487" y="35876"/>
                      </a:cubicBezTo>
                      <a:cubicBezTo>
                        <a:pt x="18474" y="32508"/>
                        <a:pt x="21265" y="29141"/>
                        <a:pt x="19072" y="26764"/>
                      </a:cubicBezTo>
                      <a:cubicBezTo>
                        <a:pt x="18673" y="26169"/>
                        <a:pt x="18075" y="25971"/>
                        <a:pt x="17477" y="25575"/>
                      </a:cubicBezTo>
                      <a:cubicBezTo>
                        <a:pt x="18673" y="25377"/>
                        <a:pt x="20069" y="24981"/>
                        <a:pt x="21464" y="24387"/>
                      </a:cubicBezTo>
                      <a:cubicBezTo>
                        <a:pt x="25251" y="21019"/>
                        <a:pt x="26646" y="16661"/>
                        <a:pt x="24653" y="12897"/>
                      </a:cubicBezTo>
                      <a:cubicBezTo>
                        <a:pt x="28440" y="6361"/>
                        <a:pt x="29038" y="1606"/>
                        <a:pt x="25450" y="220"/>
                      </a:cubicBezTo>
                      <a:cubicBezTo>
                        <a:pt x="22261" y="-969"/>
                        <a:pt x="18075" y="2795"/>
                        <a:pt x="14886" y="8341"/>
                      </a:cubicBezTo>
                      <a:cubicBezTo>
                        <a:pt x="14487" y="8936"/>
                        <a:pt x="14089" y="9728"/>
                        <a:pt x="13690" y="10322"/>
                      </a:cubicBezTo>
                      <a:cubicBezTo>
                        <a:pt x="13092" y="10719"/>
                        <a:pt x="12494" y="11115"/>
                        <a:pt x="11896" y="11511"/>
                      </a:cubicBezTo>
                      <a:cubicBezTo>
                        <a:pt x="8308" y="14284"/>
                        <a:pt x="7910" y="17850"/>
                        <a:pt x="9704" y="21415"/>
                      </a:cubicBezTo>
                      <a:cubicBezTo>
                        <a:pt x="10700" y="23198"/>
                        <a:pt x="11697" y="24387"/>
                        <a:pt x="13092" y="24981"/>
                      </a:cubicBezTo>
                      <a:cubicBezTo>
                        <a:pt x="10900" y="25179"/>
                        <a:pt x="8508" y="25971"/>
                        <a:pt x="6116" y="27358"/>
                      </a:cubicBezTo>
                      <a:cubicBezTo>
                        <a:pt x="136" y="30725"/>
                        <a:pt x="-1459" y="34687"/>
                        <a:pt x="1332" y="3765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80" name="Freeform 3589">
                  <a:extLst>
                    <a:ext uri="{FF2B5EF4-FFF2-40B4-BE49-F238E27FC236}">
                      <a16:creationId xmlns:a16="http://schemas.microsoft.com/office/drawing/2014/main" id="{023DC615-2AA4-EF5D-45EF-E7F36D55AE69}"/>
                    </a:ext>
                  </a:extLst>
                </p:cNvPr>
                <p:cNvSpPr/>
                <p:nvPr/>
              </p:nvSpPr>
              <p:spPr>
                <a:xfrm>
                  <a:off x="1396528" y="5251319"/>
                  <a:ext cx="18570" cy="13999"/>
                </a:xfrm>
                <a:custGeom>
                  <a:avLst/>
                  <a:gdLst>
                    <a:gd name="connsiteX0" fmla="*/ 925 w 18570"/>
                    <a:gd name="connsiteY0" fmla="*/ 13282 h 13999"/>
                    <a:gd name="connsiteX1" fmla="*/ 13682 w 18570"/>
                    <a:gd name="connsiteY1" fmla="*/ 9320 h 13999"/>
                    <a:gd name="connsiteX2" fmla="*/ 18067 w 18570"/>
                    <a:gd name="connsiteY2" fmla="*/ 1198 h 13999"/>
                    <a:gd name="connsiteX3" fmla="*/ 6307 w 18570"/>
                    <a:gd name="connsiteY3" fmla="*/ 3576 h 13999"/>
                    <a:gd name="connsiteX4" fmla="*/ 925 w 18570"/>
                    <a:gd name="connsiteY4" fmla="*/ 13282 h 139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70" h="13999">
                      <a:moveTo>
                        <a:pt x="925" y="13282"/>
                      </a:moveTo>
                      <a:cubicBezTo>
                        <a:pt x="3516" y="15263"/>
                        <a:pt x="8898" y="12886"/>
                        <a:pt x="13682" y="9320"/>
                      </a:cubicBezTo>
                      <a:cubicBezTo>
                        <a:pt x="17270" y="6547"/>
                        <a:pt x="19662" y="2981"/>
                        <a:pt x="18067" y="1198"/>
                      </a:cubicBezTo>
                      <a:cubicBezTo>
                        <a:pt x="16074" y="-981"/>
                        <a:pt x="11689" y="-188"/>
                        <a:pt x="6307" y="3576"/>
                      </a:cubicBezTo>
                      <a:cubicBezTo>
                        <a:pt x="1523" y="7537"/>
                        <a:pt x="-1666" y="11301"/>
                        <a:pt x="925" y="132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81" name="Freeform 3590">
                  <a:extLst>
                    <a:ext uri="{FF2B5EF4-FFF2-40B4-BE49-F238E27FC236}">
                      <a16:creationId xmlns:a16="http://schemas.microsoft.com/office/drawing/2014/main" id="{69D01DE3-FAB9-7A4C-E266-E643E00A7848}"/>
                    </a:ext>
                  </a:extLst>
                </p:cNvPr>
                <p:cNvSpPr/>
                <p:nvPr/>
              </p:nvSpPr>
              <p:spPr>
                <a:xfrm>
                  <a:off x="1256785" y="4964507"/>
                  <a:ext cx="15749" cy="10546"/>
                </a:xfrm>
                <a:custGeom>
                  <a:avLst/>
                  <a:gdLst>
                    <a:gd name="connsiteX0" fmla="*/ 143 w 15749"/>
                    <a:gd name="connsiteY0" fmla="*/ 9497 h 10546"/>
                    <a:gd name="connsiteX1" fmla="*/ 10508 w 15749"/>
                    <a:gd name="connsiteY1" fmla="*/ 8507 h 10546"/>
                    <a:gd name="connsiteX2" fmla="*/ 15292 w 15749"/>
                    <a:gd name="connsiteY2" fmla="*/ 1376 h 10546"/>
                    <a:gd name="connsiteX3" fmla="*/ 5325 w 15749"/>
                    <a:gd name="connsiteY3" fmla="*/ 2168 h 10546"/>
                    <a:gd name="connsiteX4" fmla="*/ 143 w 15749"/>
                    <a:gd name="connsiteY4" fmla="*/ 9497 h 105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49" h="10546">
                      <a:moveTo>
                        <a:pt x="143" y="9497"/>
                      </a:moveTo>
                      <a:cubicBezTo>
                        <a:pt x="2335" y="11280"/>
                        <a:pt x="6123" y="10686"/>
                        <a:pt x="10508" y="8507"/>
                      </a:cubicBezTo>
                      <a:cubicBezTo>
                        <a:pt x="15491" y="6130"/>
                        <a:pt x="16488" y="3357"/>
                        <a:pt x="15292" y="1376"/>
                      </a:cubicBezTo>
                      <a:cubicBezTo>
                        <a:pt x="13896" y="-1001"/>
                        <a:pt x="9710" y="-11"/>
                        <a:pt x="5325" y="2168"/>
                      </a:cubicBezTo>
                      <a:cubicBezTo>
                        <a:pt x="741" y="4545"/>
                        <a:pt x="-455" y="7120"/>
                        <a:pt x="143" y="94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82" name="Freeform 3591">
                  <a:extLst>
                    <a:ext uri="{FF2B5EF4-FFF2-40B4-BE49-F238E27FC236}">
                      <a16:creationId xmlns:a16="http://schemas.microsoft.com/office/drawing/2014/main" id="{2B2C5A0F-AC55-8BA7-9FBE-E5D6E0C4FB20}"/>
                    </a:ext>
                  </a:extLst>
                </p:cNvPr>
                <p:cNvSpPr/>
                <p:nvPr/>
              </p:nvSpPr>
              <p:spPr>
                <a:xfrm>
                  <a:off x="1974688" y="6148674"/>
                  <a:ext cx="19799" cy="33471"/>
                </a:xfrm>
                <a:custGeom>
                  <a:avLst/>
                  <a:gdLst>
                    <a:gd name="connsiteX0" fmla="*/ 17555 w 19799"/>
                    <a:gd name="connsiteY0" fmla="*/ 11087 h 33471"/>
                    <a:gd name="connsiteX1" fmla="*/ 17555 w 19799"/>
                    <a:gd name="connsiteY1" fmla="*/ 192 h 33471"/>
                    <a:gd name="connsiteX2" fmla="*/ 9581 w 19799"/>
                    <a:gd name="connsiteY2" fmla="*/ 5937 h 33471"/>
                    <a:gd name="connsiteX3" fmla="*/ 9183 w 19799"/>
                    <a:gd name="connsiteY3" fmla="*/ 16634 h 33471"/>
                    <a:gd name="connsiteX4" fmla="*/ 2804 w 19799"/>
                    <a:gd name="connsiteY4" fmla="*/ 22774 h 33471"/>
                    <a:gd name="connsiteX5" fmla="*/ 213 w 19799"/>
                    <a:gd name="connsiteY5" fmla="*/ 33471 h 33471"/>
                    <a:gd name="connsiteX6" fmla="*/ 11774 w 19799"/>
                    <a:gd name="connsiteY6" fmla="*/ 33471 h 33471"/>
                    <a:gd name="connsiteX7" fmla="*/ 17555 w 19799"/>
                    <a:gd name="connsiteY7" fmla="*/ 26142 h 33471"/>
                    <a:gd name="connsiteX8" fmla="*/ 16159 w 19799"/>
                    <a:gd name="connsiteY8" fmla="*/ 15841 h 33471"/>
                    <a:gd name="connsiteX9" fmla="*/ 13967 w 19799"/>
                    <a:gd name="connsiteY9" fmla="*/ 15643 h 33471"/>
                    <a:gd name="connsiteX10" fmla="*/ 17555 w 19799"/>
                    <a:gd name="connsiteY10" fmla="*/ 11087 h 33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9799" h="33471">
                      <a:moveTo>
                        <a:pt x="17555" y="11087"/>
                      </a:moveTo>
                      <a:cubicBezTo>
                        <a:pt x="20345" y="5937"/>
                        <a:pt x="20744" y="1579"/>
                        <a:pt x="17555" y="192"/>
                      </a:cubicBezTo>
                      <a:cubicBezTo>
                        <a:pt x="14764" y="-798"/>
                        <a:pt x="11774" y="2173"/>
                        <a:pt x="9581" y="5937"/>
                      </a:cubicBezTo>
                      <a:cubicBezTo>
                        <a:pt x="6592" y="11087"/>
                        <a:pt x="5994" y="15247"/>
                        <a:pt x="9183" y="16634"/>
                      </a:cubicBezTo>
                      <a:cubicBezTo>
                        <a:pt x="6990" y="17822"/>
                        <a:pt x="4798" y="19605"/>
                        <a:pt x="2804" y="22774"/>
                      </a:cubicBezTo>
                      <a:cubicBezTo>
                        <a:pt x="213" y="26934"/>
                        <a:pt x="-385" y="30500"/>
                        <a:pt x="213" y="33471"/>
                      </a:cubicBezTo>
                      <a:lnTo>
                        <a:pt x="11774" y="33471"/>
                      </a:lnTo>
                      <a:cubicBezTo>
                        <a:pt x="13767" y="31490"/>
                        <a:pt x="15761" y="28717"/>
                        <a:pt x="17555" y="26142"/>
                      </a:cubicBezTo>
                      <a:cubicBezTo>
                        <a:pt x="20943" y="20794"/>
                        <a:pt x="19947" y="16634"/>
                        <a:pt x="16159" y="15841"/>
                      </a:cubicBezTo>
                      <a:cubicBezTo>
                        <a:pt x="15362" y="15643"/>
                        <a:pt x="14764" y="15643"/>
                        <a:pt x="13967" y="15643"/>
                      </a:cubicBezTo>
                      <a:cubicBezTo>
                        <a:pt x="15362" y="14455"/>
                        <a:pt x="16558" y="12870"/>
                        <a:pt x="17555" y="110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83" name="Freeform 3592">
                  <a:extLst>
                    <a:ext uri="{FF2B5EF4-FFF2-40B4-BE49-F238E27FC236}">
                      <a16:creationId xmlns:a16="http://schemas.microsoft.com/office/drawing/2014/main" id="{2EE1EE26-42D3-8F4B-83CE-08165805B7C9}"/>
                    </a:ext>
                  </a:extLst>
                </p:cNvPr>
                <p:cNvSpPr/>
                <p:nvPr/>
              </p:nvSpPr>
              <p:spPr>
                <a:xfrm>
                  <a:off x="1221085" y="4402993"/>
                  <a:ext cx="20318" cy="7840"/>
                </a:xfrm>
                <a:custGeom>
                  <a:avLst/>
                  <a:gdLst>
                    <a:gd name="connsiteX0" fmla="*/ 10130 w 20318"/>
                    <a:gd name="connsiteY0" fmla="*/ 7451 h 7840"/>
                    <a:gd name="connsiteX1" fmla="*/ 20295 w 20318"/>
                    <a:gd name="connsiteY1" fmla="*/ 3093 h 7840"/>
                    <a:gd name="connsiteX2" fmla="*/ 9731 w 20318"/>
                    <a:gd name="connsiteY2" fmla="*/ 319 h 7840"/>
                    <a:gd name="connsiteX3" fmla="*/ 163 w 20318"/>
                    <a:gd name="connsiteY3" fmla="*/ 4875 h 7840"/>
                    <a:gd name="connsiteX4" fmla="*/ 10130 w 20318"/>
                    <a:gd name="connsiteY4" fmla="*/ 7451 h 78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318" h="7840">
                      <a:moveTo>
                        <a:pt x="10130" y="7451"/>
                      </a:moveTo>
                      <a:cubicBezTo>
                        <a:pt x="14714" y="6460"/>
                        <a:pt x="19897" y="5470"/>
                        <a:pt x="20295" y="3093"/>
                      </a:cubicBezTo>
                      <a:cubicBezTo>
                        <a:pt x="20694" y="121"/>
                        <a:pt x="15910" y="-473"/>
                        <a:pt x="9731" y="319"/>
                      </a:cubicBezTo>
                      <a:cubicBezTo>
                        <a:pt x="4947" y="914"/>
                        <a:pt x="961" y="2498"/>
                        <a:pt x="163" y="4875"/>
                      </a:cubicBezTo>
                      <a:cubicBezTo>
                        <a:pt x="-1033" y="8441"/>
                        <a:pt x="4548" y="8045"/>
                        <a:pt x="10130" y="74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84" name="Freeform 3593">
                  <a:extLst>
                    <a:ext uri="{FF2B5EF4-FFF2-40B4-BE49-F238E27FC236}">
                      <a16:creationId xmlns:a16="http://schemas.microsoft.com/office/drawing/2014/main" id="{A45734FB-9531-6609-2FFB-5757AB7276CD}"/>
                    </a:ext>
                  </a:extLst>
                </p:cNvPr>
                <p:cNvSpPr/>
                <p:nvPr/>
              </p:nvSpPr>
              <p:spPr>
                <a:xfrm>
                  <a:off x="1881008" y="6021687"/>
                  <a:ext cx="18278" cy="30546"/>
                </a:xfrm>
                <a:custGeom>
                  <a:avLst/>
                  <a:gdLst>
                    <a:gd name="connsiteX0" fmla="*/ 2403 w 18278"/>
                    <a:gd name="connsiteY0" fmla="*/ 30513 h 30546"/>
                    <a:gd name="connsiteX1" fmla="*/ 10974 w 18278"/>
                    <a:gd name="connsiteY1" fmla="*/ 23778 h 30546"/>
                    <a:gd name="connsiteX2" fmla="*/ 12768 w 18278"/>
                    <a:gd name="connsiteY2" fmla="*/ 18430 h 30546"/>
                    <a:gd name="connsiteX3" fmla="*/ 17751 w 18278"/>
                    <a:gd name="connsiteY3" fmla="*/ 10308 h 30546"/>
                    <a:gd name="connsiteX4" fmla="*/ 14960 w 18278"/>
                    <a:gd name="connsiteY4" fmla="*/ 7 h 30546"/>
                    <a:gd name="connsiteX5" fmla="*/ 5193 w 18278"/>
                    <a:gd name="connsiteY5" fmla="*/ 12289 h 30546"/>
                    <a:gd name="connsiteX6" fmla="*/ 4196 w 18278"/>
                    <a:gd name="connsiteY6" fmla="*/ 19222 h 30546"/>
                    <a:gd name="connsiteX7" fmla="*/ 1805 w 18278"/>
                    <a:gd name="connsiteY7" fmla="*/ 22590 h 30546"/>
                    <a:gd name="connsiteX8" fmla="*/ 2403 w 18278"/>
                    <a:gd name="connsiteY8" fmla="*/ 30513 h 305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278" h="30546">
                      <a:moveTo>
                        <a:pt x="2403" y="30513"/>
                      </a:moveTo>
                      <a:cubicBezTo>
                        <a:pt x="5393" y="30909"/>
                        <a:pt x="8382" y="27740"/>
                        <a:pt x="10974" y="23778"/>
                      </a:cubicBezTo>
                      <a:cubicBezTo>
                        <a:pt x="12170" y="21599"/>
                        <a:pt x="12768" y="19816"/>
                        <a:pt x="12768" y="18430"/>
                      </a:cubicBezTo>
                      <a:cubicBezTo>
                        <a:pt x="14562" y="16647"/>
                        <a:pt x="16355" y="13874"/>
                        <a:pt x="17751" y="10308"/>
                      </a:cubicBezTo>
                      <a:cubicBezTo>
                        <a:pt x="18947" y="3573"/>
                        <a:pt x="18149" y="-191"/>
                        <a:pt x="14960" y="7"/>
                      </a:cubicBezTo>
                      <a:cubicBezTo>
                        <a:pt x="10974" y="205"/>
                        <a:pt x="7386" y="5158"/>
                        <a:pt x="5193" y="12289"/>
                      </a:cubicBezTo>
                      <a:cubicBezTo>
                        <a:pt x="4396" y="15062"/>
                        <a:pt x="3997" y="17439"/>
                        <a:pt x="4196" y="19222"/>
                      </a:cubicBezTo>
                      <a:cubicBezTo>
                        <a:pt x="3399" y="20212"/>
                        <a:pt x="2602" y="21401"/>
                        <a:pt x="1805" y="22590"/>
                      </a:cubicBezTo>
                      <a:cubicBezTo>
                        <a:pt x="-787" y="27145"/>
                        <a:pt x="-587" y="30117"/>
                        <a:pt x="2403" y="305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85" name="Freeform 3594">
                  <a:extLst>
                    <a:ext uri="{FF2B5EF4-FFF2-40B4-BE49-F238E27FC236}">
                      <a16:creationId xmlns:a16="http://schemas.microsoft.com/office/drawing/2014/main" id="{B90BD6E1-637D-B754-F953-F8A75C87C050}"/>
                    </a:ext>
                  </a:extLst>
                </p:cNvPr>
                <p:cNvSpPr/>
                <p:nvPr/>
              </p:nvSpPr>
              <p:spPr>
                <a:xfrm>
                  <a:off x="2003708" y="5937335"/>
                  <a:ext cx="9663" cy="11209"/>
                </a:xfrm>
                <a:custGeom>
                  <a:avLst/>
                  <a:gdLst>
                    <a:gd name="connsiteX0" fmla="*/ 9664 w 9663"/>
                    <a:gd name="connsiteY0" fmla="*/ 3341 h 11209"/>
                    <a:gd name="connsiteX1" fmla="*/ 8268 w 9663"/>
                    <a:gd name="connsiteY1" fmla="*/ 568 h 11209"/>
                    <a:gd name="connsiteX2" fmla="*/ 2289 w 9663"/>
                    <a:gd name="connsiteY2" fmla="*/ 3737 h 11209"/>
                    <a:gd name="connsiteX3" fmla="*/ 694 w 9663"/>
                    <a:gd name="connsiteY3" fmla="*/ 10869 h 11209"/>
                    <a:gd name="connsiteX4" fmla="*/ 9664 w 9663"/>
                    <a:gd name="connsiteY4" fmla="*/ 3341 h 112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663" h="11209">
                      <a:moveTo>
                        <a:pt x="9664" y="3341"/>
                      </a:moveTo>
                      <a:cubicBezTo>
                        <a:pt x="8866" y="4530"/>
                        <a:pt x="9664" y="1756"/>
                        <a:pt x="8268" y="568"/>
                      </a:cubicBezTo>
                      <a:cubicBezTo>
                        <a:pt x="6873" y="-819"/>
                        <a:pt x="4681" y="370"/>
                        <a:pt x="2289" y="3737"/>
                      </a:cubicBezTo>
                      <a:cubicBezTo>
                        <a:pt x="96" y="6709"/>
                        <a:pt x="-701" y="9680"/>
                        <a:pt x="694" y="10869"/>
                      </a:cubicBezTo>
                      <a:cubicBezTo>
                        <a:pt x="2289" y="11859"/>
                        <a:pt x="4481" y="11067"/>
                        <a:pt x="9664" y="334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86" name="Freeform 3595">
                  <a:extLst>
                    <a:ext uri="{FF2B5EF4-FFF2-40B4-BE49-F238E27FC236}">
                      <a16:creationId xmlns:a16="http://schemas.microsoft.com/office/drawing/2014/main" id="{6226D0DF-11EA-2387-1738-674C5EF68B33}"/>
                    </a:ext>
                  </a:extLst>
                </p:cNvPr>
                <p:cNvSpPr/>
                <p:nvPr/>
              </p:nvSpPr>
              <p:spPr>
                <a:xfrm>
                  <a:off x="840452" y="4287579"/>
                  <a:ext cx="46127" cy="44817"/>
                </a:xfrm>
                <a:custGeom>
                  <a:avLst/>
                  <a:gdLst>
                    <a:gd name="connsiteX0" fmla="*/ 27989 w 46127"/>
                    <a:gd name="connsiteY0" fmla="*/ 15105 h 44817"/>
                    <a:gd name="connsiteX1" fmla="*/ 28985 w 46127"/>
                    <a:gd name="connsiteY1" fmla="*/ 12133 h 44817"/>
                    <a:gd name="connsiteX2" fmla="*/ 34567 w 46127"/>
                    <a:gd name="connsiteY2" fmla="*/ 11935 h 44817"/>
                    <a:gd name="connsiteX3" fmla="*/ 46127 w 46127"/>
                    <a:gd name="connsiteY3" fmla="*/ 5398 h 44817"/>
                    <a:gd name="connsiteX4" fmla="*/ 33371 w 46127"/>
                    <a:gd name="connsiteY4" fmla="*/ 50 h 44817"/>
                    <a:gd name="connsiteX5" fmla="*/ 20215 w 46127"/>
                    <a:gd name="connsiteY5" fmla="*/ 6389 h 44817"/>
                    <a:gd name="connsiteX6" fmla="*/ 18222 w 46127"/>
                    <a:gd name="connsiteY6" fmla="*/ 5993 h 44817"/>
                    <a:gd name="connsiteX7" fmla="*/ 4070 w 46127"/>
                    <a:gd name="connsiteY7" fmla="*/ 9756 h 44817"/>
                    <a:gd name="connsiteX8" fmla="*/ 9850 w 46127"/>
                    <a:gd name="connsiteY8" fmla="*/ 44818 h 44817"/>
                    <a:gd name="connsiteX9" fmla="*/ 27989 w 46127"/>
                    <a:gd name="connsiteY9" fmla="*/ 15105 h 44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6127" h="44817">
                      <a:moveTo>
                        <a:pt x="27989" y="15105"/>
                      </a:moveTo>
                      <a:cubicBezTo>
                        <a:pt x="29185" y="14114"/>
                        <a:pt x="29384" y="13124"/>
                        <a:pt x="28985" y="12133"/>
                      </a:cubicBezTo>
                      <a:cubicBezTo>
                        <a:pt x="30779" y="12133"/>
                        <a:pt x="32573" y="12133"/>
                        <a:pt x="34567" y="11935"/>
                      </a:cubicBezTo>
                      <a:cubicBezTo>
                        <a:pt x="41144" y="11341"/>
                        <a:pt x="45131" y="9162"/>
                        <a:pt x="46127" y="5398"/>
                      </a:cubicBezTo>
                      <a:cubicBezTo>
                        <a:pt x="45729" y="1635"/>
                        <a:pt x="41344" y="-346"/>
                        <a:pt x="33371" y="50"/>
                      </a:cubicBezTo>
                      <a:cubicBezTo>
                        <a:pt x="25996" y="446"/>
                        <a:pt x="20614" y="2625"/>
                        <a:pt x="20215" y="6389"/>
                      </a:cubicBezTo>
                      <a:cubicBezTo>
                        <a:pt x="19617" y="6191"/>
                        <a:pt x="18820" y="5993"/>
                        <a:pt x="18222" y="5993"/>
                      </a:cubicBezTo>
                      <a:cubicBezTo>
                        <a:pt x="11843" y="4804"/>
                        <a:pt x="5864" y="6389"/>
                        <a:pt x="4070" y="9756"/>
                      </a:cubicBezTo>
                      <a:cubicBezTo>
                        <a:pt x="-1312" y="20651"/>
                        <a:pt x="-3106" y="31744"/>
                        <a:pt x="9850" y="44818"/>
                      </a:cubicBezTo>
                      <a:cubicBezTo>
                        <a:pt x="18621" y="33725"/>
                        <a:pt x="18022" y="23226"/>
                        <a:pt x="27989" y="151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87" name="Freeform 3596">
                  <a:extLst>
                    <a:ext uri="{FF2B5EF4-FFF2-40B4-BE49-F238E27FC236}">
                      <a16:creationId xmlns:a16="http://schemas.microsoft.com/office/drawing/2014/main" id="{C4C46984-5B44-55E7-E62F-8187F9EF756C}"/>
                    </a:ext>
                  </a:extLst>
                </p:cNvPr>
                <p:cNvSpPr/>
                <p:nvPr/>
              </p:nvSpPr>
              <p:spPr>
                <a:xfrm>
                  <a:off x="785498" y="4793446"/>
                  <a:ext cx="26378" cy="23475"/>
                </a:xfrm>
                <a:custGeom>
                  <a:avLst/>
                  <a:gdLst>
                    <a:gd name="connsiteX0" fmla="*/ 26334 w 26378"/>
                    <a:gd name="connsiteY0" fmla="*/ 10798 h 23475"/>
                    <a:gd name="connsiteX1" fmla="*/ 12780 w 26378"/>
                    <a:gd name="connsiteY1" fmla="*/ 299 h 23475"/>
                    <a:gd name="connsiteX2" fmla="*/ 23 w 26378"/>
                    <a:gd name="connsiteY2" fmla="*/ 12778 h 23475"/>
                    <a:gd name="connsiteX3" fmla="*/ 15371 w 26378"/>
                    <a:gd name="connsiteY3" fmla="*/ 23475 h 23475"/>
                    <a:gd name="connsiteX4" fmla="*/ 26334 w 26378"/>
                    <a:gd name="connsiteY4" fmla="*/ 10798 h 23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378" h="23475">
                      <a:moveTo>
                        <a:pt x="26334" y="10798"/>
                      </a:moveTo>
                      <a:cubicBezTo>
                        <a:pt x="26135" y="5053"/>
                        <a:pt x="26135" y="-1484"/>
                        <a:pt x="12780" y="299"/>
                      </a:cubicBezTo>
                      <a:cubicBezTo>
                        <a:pt x="2614" y="1685"/>
                        <a:pt x="222" y="7628"/>
                        <a:pt x="23" y="12778"/>
                      </a:cubicBezTo>
                      <a:cubicBezTo>
                        <a:pt x="-376" y="19117"/>
                        <a:pt x="4408" y="23475"/>
                        <a:pt x="15371" y="23475"/>
                      </a:cubicBezTo>
                      <a:cubicBezTo>
                        <a:pt x="26533" y="21296"/>
                        <a:pt x="26533" y="15750"/>
                        <a:pt x="26334" y="107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88" name="Freeform 3597">
                  <a:extLst>
                    <a:ext uri="{FF2B5EF4-FFF2-40B4-BE49-F238E27FC236}">
                      <a16:creationId xmlns:a16="http://schemas.microsoft.com/office/drawing/2014/main" id="{55D568F9-44F7-2E8E-1D46-BBA0D8D71249}"/>
                    </a:ext>
                  </a:extLst>
                </p:cNvPr>
                <p:cNvSpPr/>
                <p:nvPr/>
              </p:nvSpPr>
              <p:spPr>
                <a:xfrm>
                  <a:off x="1338202" y="4493385"/>
                  <a:ext cx="25305" cy="17694"/>
                </a:xfrm>
                <a:custGeom>
                  <a:avLst/>
                  <a:gdLst>
                    <a:gd name="connsiteX0" fmla="*/ 10615 w 25305"/>
                    <a:gd name="connsiteY0" fmla="*/ 255 h 17694"/>
                    <a:gd name="connsiteX1" fmla="*/ 1446 w 25305"/>
                    <a:gd name="connsiteY1" fmla="*/ 10754 h 17694"/>
                    <a:gd name="connsiteX2" fmla="*/ 15598 w 25305"/>
                    <a:gd name="connsiteY2" fmla="*/ 17687 h 17694"/>
                    <a:gd name="connsiteX3" fmla="*/ 24967 w 25305"/>
                    <a:gd name="connsiteY3" fmla="*/ 4613 h 17694"/>
                    <a:gd name="connsiteX4" fmla="*/ 10615 w 25305"/>
                    <a:gd name="connsiteY4" fmla="*/ 255 h 17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305" h="17694">
                      <a:moveTo>
                        <a:pt x="10615" y="255"/>
                      </a:moveTo>
                      <a:cubicBezTo>
                        <a:pt x="-2540" y="1840"/>
                        <a:pt x="-547" y="6792"/>
                        <a:pt x="1446" y="10754"/>
                      </a:cubicBezTo>
                      <a:cubicBezTo>
                        <a:pt x="3041" y="14122"/>
                        <a:pt x="5433" y="17885"/>
                        <a:pt x="15598" y="17687"/>
                      </a:cubicBezTo>
                      <a:cubicBezTo>
                        <a:pt x="27159" y="14122"/>
                        <a:pt x="25365" y="9169"/>
                        <a:pt x="24967" y="4613"/>
                      </a:cubicBezTo>
                      <a:cubicBezTo>
                        <a:pt x="24767" y="1246"/>
                        <a:pt x="18189" y="-735"/>
                        <a:pt x="10615" y="2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89" name="Freeform 3598">
                  <a:extLst>
                    <a:ext uri="{FF2B5EF4-FFF2-40B4-BE49-F238E27FC236}">
                      <a16:creationId xmlns:a16="http://schemas.microsoft.com/office/drawing/2014/main" id="{7D3D28C7-D2B5-0777-7202-93157065BF79}"/>
                    </a:ext>
                  </a:extLst>
                </p:cNvPr>
                <p:cNvSpPr/>
                <p:nvPr/>
              </p:nvSpPr>
              <p:spPr>
                <a:xfrm>
                  <a:off x="755394" y="4945208"/>
                  <a:ext cx="32571" cy="18726"/>
                </a:xfrm>
                <a:custGeom>
                  <a:avLst/>
                  <a:gdLst>
                    <a:gd name="connsiteX0" fmla="*/ 32519 w 32571"/>
                    <a:gd name="connsiteY0" fmla="*/ 9385 h 18726"/>
                    <a:gd name="connsiteX1" fmla="*/ 8999 w 32571"/>
                    <a:gd name="connsiteY1" fmla="*/ 867 h 18726"/>
                    <a:gd name="connsiteX2" fmla="*/ 228 w 32571"/>
                    <a:gd name="connsiteY2" fmla="*/ 9979 h 18726"/>
                    <a:gd name="connsiteX3" fmla="*/ 24347 w 32571"/>
                    <a:gd name="connsiteY3" fmla="*/ 18299 h 18726"/>
                    <a:gd name="connsiteX4" fmla="*/ 32519 w 32571"/>
                    <a:gd name="connsiteY4" fmla="*/ 9385 h 187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571" h="18726">
                      <a:moveTo>
                        <a:pt x="32519" y="9385"/>
                      </a:moveTo>
                      <a:cubicBezTo>
                        <a:pt x="30725" y="2253"/>
                        <a:pt x="19364" y="-1906"/>
                        <a:pt x="8999" y="867"/>
                      </a:cubicBezTo>
                      <a:cubicBezTo>
                        <a:pt x="2620" y="2650"/>
                        <a:pt x="-968" y="6215"/>
                        <a:pt x="228" y="9979"/>
                      </a:cubicBezTo>
                      <a:cubicBezTo>
                        <a:pt x="2820" y="17902"/>
                        <a:pt x="12786" y="19685"/>
                        <a:pt x="24347" y="18299"/>
                      </a:cubicBezTo>
                      <a:cubicBezTo>
                        <a:pt x="31124" y="17506"/>
                        <a:pt x="32918" y="13346"/>
                        <a:pt x="32519" y="93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90" name="Freeform 3599">
                  <a:extLst>
                    <a:ext uri="{FF2B5EF4-FFF2-40B4-BE49-F238E27FC236}">
                      <a16:creationId xmlns:a16="http://schemas.microsoft.com/office/drawing/2014/main" id="{EE5E13DB-7756-436C-617C-942085BDB03C}"/>
                    </a:ext>
                  </a:extLst>
                </p:cNvPr>
                <p:cNvSpPr/>
                <p:nvPr/>
              </p:nvSpPr>
              <p:spPr>
                <a:xfrm>
                  <a:off x="931038" y="5500632"/>
                  <a:ext cx="37654" cy="47464"/>
                </a:xfrm>
                <a:custGeom>
                  <a:avLst/>
                  <a:gdLst>
                    <a:gd name="connsiteX0" fmla="*/ 33079 w 37654"/>
                    <a:gd name="connsiteY0" fmla="*/ 36340 h 47464"/>
                    <a:gd name="connsiteX1" fmla="*/ 33677 w 37654"/>
                    <a:gd name="connsiteY1" fmla="*/ 17126 h 47464"/>
                    <a:gd name="connsiteX2" fmla="*/ 25904 w 37654"/>
                    <a:gd name="connsiteY2" fmla="*/ 15145 h 47464"/>
                    <a:gd name="connsiteX3" fmla="*/ 33677 w 37654"/>
                    <a:gd name="connsiteY3" fmla="*/ 2665 h 47464"/>
                    <a:gd name="connsiteX4" fmla="*/ 15140 w 37654"/>
                    <a:gd name="connsiteY4" fmla="*/ 4250 h 47464"/>
                    <a:gd name="connsiteX5" fmla="*/ 9957 w 37654"/>
                    <a:gd name="connsiteY5" fmla="*/ 17126 h 47464"/>
                    <a:gd name="connsiteX6" fmla="*/ 18528 w 37654"/>
                    <a:gd name="connsiteY6" fmla="*/ 18512 h 47464"/>
                    <a:gd name="connsiteX7" fmla="*/ 13147 w 37654"/>
                    <a:gd name="connsiteY7" fmla="*/ 27030 h 47464"/>
                    <a:gd name="connsiteX8" fmla="*/ 12150 w 37654"/>
                    <a:gd name="connsiteY8" fmla="*/ 26634 h 47464"/>
                    <a:gd name="connsiteX9" fmla="*/ 2383 w 37654"/>
                    <a:gd name="connsiteY9" fmla="*/ 31784 h 47464"/>
                    <a:gd name="connsiteX10" fmla="*/ 1984 w 37654"/>
                    <a:gd name="connsiteY10" fmla="*/ 46641 h 47464"/>
                    <a:gd name="connsiteX11" fmla="*/ 13944 w 37654"/>
                    <a:gd name="connsiteY11" fmla="*/ 37727 h 47464"/>
                    <a:gd name="connsiteX12" fmla="*/ 15539 w 37654"/>
                    <a:gd name="connsiteY12" fmla="*/ 32378 h 47464"/>
                    <a:gd name="connsiteX13" fmla="*/ 17133 w 37654"/>
                    <a:gd name="connsiteY13" fmla="*/ 34359 h 47464"/>
                    <a:gd name="connsiteX14" fmla="*/ 33079 w 37654"/>
                    <a:gd name="connsiteY14" fmla="*/ 36340 h 474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7654" h="47464">
                      <a:moveTo>
                        <a:pt x="33079" y="36340"/>
                      </a:moveTo>
                      <a:cubicBezTo>
                        <a:pt x="40056" y="28417"/>
                        <a:pt x="38062" y="22276"/>
                        <a:pt x="33677" y="17126"/>
                      </a:cubicBezTo>
                      <a:cubicBezTo>
                        <a:pt x="32083" y="15343"/>
                        <a:pt x="29292" y="14551"/>
                        <a:pt x="25904" y="15145"/>
                      </a:cubicBezTo>
                      <a:cubicBezTo>
                        <a:pt x="32282" y="11183"/>
                        <a:pt x="34674" y="6429"/>
                        <a:pt x="33677" y="2665"/>
                      </a:cubicBezTo>
                      <a:cubicBezTo>
                        <a:pt x="28893" y="-1297"/>
                        <a:pt x="22714" y="-901"/>
                        <a:pt x="15140" y="4250"/>
                      </a:cubicBezTo>
                      <a:cubicBezTo>
                        <a:pt x="8163" y="9004"/>
                        <a:pt x="7565" y="13956"/>
                        <a:pt x="9957" y="17126"/>
                      </a:cubicBezTo>
                      <a:cubicBezTo>
                        <a:pt x="11751" y="19305"/>
                        <a:pt x="14941" y="19503"/>
                        <a:pt x="18528" y="18512"/>
                      </a:cubicBezTo>
                      <a:cubicBezTo>
                        <a:pt x="14143" y="21682"/>
                        <a:pt x="12947" y="24653"/>
                        <a:pt x="13147" y="27030"/>
                      </a:cubicBezTo>
                      <a:cubicBezTo>
                        <a:pt x="12748" y="26832"/>
                        <a:pt x="12549" y="26832"/>
                        <a:pt x="12150" y="26634"/>
                      </a:cubicBezTo>
                      <a:cubicBezTo>
                        <a:pt x="8562" y="25842"/>
                        <a:pt x="4974" y="28021"/>
                        <a:pt x="2383" y="31784"/>
                      </a:cubicBezTo>
                      <a:cubicBezTo>
                        <a:pt x="-408" y="39312"/>
                        <a:pt x="-1006" y="44462"/>
                        <a:pt x="1984" y="46641"/>
                      </a:cubicBezTo>
                      <a:cubicBezTo>
                        <a:pt x="6370" y="49612"/>
                        <a:pt x="10954" y="44066"/>
                        <a:pt x="13944" y="37727"/>
                      </a:cubicBezTo>
                      <a:cubicBezTo>
                        <a:pt x="14941" y="35746"/>
                        <a:pt x="15339" y="33963"/>
                        <a:pt x="15539" y="32378"/>
                      </a:cubicBezTo>
                      <a:cubicBezTo>
                        <a:pt x="16137" y="32973"/>
                        <a:pt x="16535" y="33765"/>
                        <a:pt x="17133" y="34359"/>
                      </a:cubicBezTo>
                      <a:cubicBezTo>
                        <a:pt x="20522" y="38123"/>
                        <a:pt x="24508" y="40698"/>
                        <a:pt x="33079" y="363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91" name="Freeform 3600">
                  <a:extLst>
                    <a:ext uri="{FF2B5EF4-FFF2-40B4-BE49-F238E27FC236}">
                      <a16:creationId xmlns:a16="http://schemas.microsoft.com/office/drawing/2014/main" id="{F418AD39-75A0-C277-DC13-F77919D2FF8E}"/>
                    </a:ext>
                  </a:extLst>
                </p:cNvPr>
                <p:cNvSpPr/>
                <p:nvPr/>
              </p:nvSpPr>
              <p:spPr>
                <a:xfrm>
                  <a:off x="649918" y="4401936"/>
                  <a:ext cx="27861" cy="21185"/>
                </a:xfrm>
                <a:custGeom>
                  <a:avLst/>
                  <a:gdLst>
                    <a:gd name="connsiteX0" fmla="*/ 16406 w 27861"/>
                    <a:gd name="connsiteY0" fmla="*/ 21185 h 21185"/>
                    <a:gd name="connsiteX1" fmla="*/ 27568 w 27861"/>
                    <a:gd name="connsiteY1" fmla="*/ 8111 h 21185"/>
                    <a:gd name="connsiteX2" fmla="*/ 11024 w 27861"/>
                    <a:gd name="connsiteY2" fmla="*/ 188 h 21185"/>
                    <a:gd name="connsiteX3" fmla="*/ 659 w 27861"/>
                    <a:gd name="connsiteY3" fmla="*/ 9498 h 21185"/>
                    <a:gd name="connsiteX4" fmla="*/ 16406 w 27861"/>
                    <a:gd name="connsiteY4" fmla="*/ 21185 h 211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861" h="21185">
                      <a:moveTo>
                        <a:pt x="16406" y="21185"/>
                      </a:moveTo>
                      <a:cubicBezTo>
                        <a:pt x="28365" y="18610"/>
                        <a:pt x="28365" y="13063"/>
                        <a:pt x="27568" y="8111"/>
                      </a:cubicBezTo>
                      <a:cubicBezTo>
                        <a:pt x="26571" y="2169"/>
                        <a:pt x="20392" y="-803"/>
                        <a:pt x="11024" y="188"/>
                      </a:cubicBezTo>
                      <a:cubicBezTo>
                        <a:pt x="3449" y="980"/>
                        <a:pt x="-1932" y="4149"/>
                        <a:pt x="659" y="9498"/>
                      </a:cubicBezTo>
                      <a:cubicBezTo>
                        <a:pt x="3449" y="14846"/>
                        <a:pt x="7635" y="20195"/>
                        <a:pt x="16406" y="211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92" name="Freeform 3601">
                  <a:extLst>
                    <a:ext uri="{FF2B5EF4-FFF2-40B4-BE49-F238E27FC236}">
                      <a16:creationId xmlns:a16="http://schemas.microsoft.com/office/drawing/2014/main" id="{51A15B6C-09C4-7D15-8261-3563F86FFC52}"/>
                    </a:ext>
                  </a:extLst>
                </p:cNvPr>
                <p:cNvSpPr/>
                <p:nvPr/>
              </p:nvSpPr>
              <p:spPr>
                <a:xfrm>
                  <a:off x="1797026" y="5809589"/>
                  <a:ext cx="20663" cy="25359"/>
                </a:xfrm>
                <a:custGeom>
                  <a:avLst/>
                  <a:gdLst>
                    <a:gd name="connsiteX0" fmla="*/ 15624 w 20663"/>
                    <a:gd name="connsiteY0" fmla="*/ 20553 h 25359"/>
                    <a:gd name="connsiteX1" fmla="*/ 17219 w 20663"/>
                    <a:gd name="connsiteY1" fmla="*/ 3518 h 25359"/>
                    <a:gd name="connsiteX2" fmla="*/ 6057 w 20663"/>
                    <a:gd name="connsiteY2" fmla="*/ 4508 h 25359"/>
                    <a:gd name="connsiteX3" fmla="*/ 1671 w 20663"/>
                    <a:gd name="connsiteY3" fmla="*/ 22732 h 25359"/>
                    <a:gd name="connsiteX4" fmla="*/ 15624 w 20663"/>
                    <a:gd name="connsiteY4" fmla="*/ 20553 h 25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663" h="25359">
                      <a:moveTo>
                        <a:pt x="15624" y="20553"/>
                      </a:moveTo>
                      <a:cubicBezTo>
                        <a:pt x="25192" y="9460"/>
                        <a:pt x="18415" y="8073"/>
                        <a:pt x="17219" y="3518"/>
                      </a:cubicBezTo>
                      <a:cubicBezTo>
                        <a:pt x="16023" y="-642"/>
                        <a:pt x="12236" y="-2029"/>
                        <a:pt x="6057" y="4508"/>
                      </a:cubicBezTo>
                      <a:cubicBezTo>
                        <a:pt x="-1518" y="12431"/>
                        <a:pt x="-721" y="18374"/>
                        <a:pt x="1671" y="22732"/>
                      </a:cubicBezTo>
                      <a:cubicBezTo>
                        <a:pt x="4063" y="27288"/>
                        <a:pt x="9445" y="25505"/>
                        <a:pt x="15624" y="205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93" name="Freeform 3602">
                  <a:extLst>
                    <a:ext uri="{FF2B5EF4-FFF2-40B4-BE49-F238E27FC236}">
                      <a16:creationId xmlns:a16="http://schemas.microsoft.com/office/drawing/2014/main" id="{03BC946E-653B-57E1-1056-60383A364F4C}"/>
                    </a:ext>
                  </a:extLst>
                </p:cNvPr>
                <p:cNvSpPr/>
                <p:nvPr/>
              </p:nvSpPr>
              <p:spPr>
                <a:xfrm>
                  <a:off x="1151330" y="5633773"/>
                  <a:ext cx="24048" cy="25470"/>
                </a:xfrm>
                <a:custGeom>
                  <a:avLst/>
                  <a:gdLst>
                    <a:gd name="connsiteX0" fmla="*/ 23277 w 24048"/>
                    <a:gd name="connsiteY0" fmla="*/ 5016 h 25470"/>
                    <a:gd name="connsiteX1" fmla="*/ 10320 w 24048"/>
                    <a:gd name="connsiteY1" fmla="*/ 2441 h 25470"/>
                    <a:gd name="connsiteX2" fmla="*/ 553 w 24048"/>
                    <a:gd name="connsiteY2" fmla="*/ 21457 h 25470"/>
                    <a:gd name="connsiteX3" fmla="*/ 15104 w 24048"/>
                    <a:gd name="connsiteY3" fmla="*/ 23240 h 25470"/>
                    <a:gd name="connsiteX4" fmla="*/ 23277 w 24048"/>
                    <a:gd name="connsiteY4" fmla="*/ 5016 h 254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48" h="25470">
                      <a:moveTo>
                        <a:pt x="23277" y="5016"/>
                      </a:moveTo>
                      <a:cubicBezTo>
                        <a:pt x="22280" y="262"/>
                        <a:pt x="17695" y="-2115"/>
                        <a:pt x="10320" y="2441"/>
                      </a:cubicBezTo>
                      <a:cubicBezTo>
                        <a:pt x="1151" y="8185"/>
                        <a:pt x="-1241" y="15317"/>
                        <a:pt x="553" y="21457"/>
                      </a:cubicBezTo>
                      <a:cubicBezTo>
                        <a:pt x="1949" y="26013"/>
                        <a:pt x="7330" y="26806"/>
                        <a:pt x="15104" y="23240"/>
                      </a:cubicBezTo>
                      <a:cubicBezTo>
                        <a:pt x="25270" y="16901"/>
                        <a:pt x="24672" y="10761"/>
                        <a:pt x="23277" y="50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94" name="Freeform 3603">
                  <a:extLst>
                    <a:ext uri="{FF2B5EF4-FFF2-40B4-BE49-F238E27FC236}">
                      <a16:creationId xmlns:a16="http://schemas.microsoft.com/office/drawing/2014/main" id="{AA9ADE6D-4E66-56D6-7EB0-8F974A246262}"/>
                    </a:ext>
                  </a:extLst>
                </p:cNvPr>
                <p:cNvSpPr/>
                <p:nvPr/>
              </p:nvSpPr>
              <p:spPr>
                <a:xfrm>
                  <a:off x="872815" y="4345471"/>
                  <a:ext cx="29931" cy="16883"/>
                </a:xfrm>
                <a:custGeom>
                  <a:avLst/>
                  <a:gdLst>
                    <a:gd name="connsiteX0" fmla="*/ 13366 w 29931"/>
                    <a:gd name="connsiteY0" fmla="*/ 0 h 16883"/>
                    <a:gd name="connsiteX1" fmla="*/ 11 w 29931"/>
                    <a:gd name="connsiteY1" fmla="*/ 9508 h 16883"/>
                    <a:gd name="connsiteX2" fmla="*/ 14960 w 29931"/>
                    <a:gd name="connsiteY2" fmla="*/ 16838 h 16883"/>
                    <a:gd name="connsiteX3" fmla="*/ 29910 w 29931"/>
                    <a:gd name="connsiteY3" fmla="*/ 10301 h 16883"/>
                    <a:gd name="connsiteX4" fmla="*/ 13366 w 29931"/>
                    <a:gd name="connsiteY4" fmla="*/ 0 h 16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931" h="16883">
                      <a:moveTo>
                        <a:pt x="13366" y="0"/>
                      </a:moveTo>
                      <a:cubicBezTo>
                        <a:pt x="3599" y="0"/>
                        <a:pt x="410" y="4952"/>
                        <a:pt x="11" y="9508"/>
                      </a:cubicBezTo>
                      <a:cubicBezTo>
                        <a:pt x="-388" y="16045"/>
                        <a:pt x="10177" y="15253"/>
                        <a:pt x="14960" y="16838"/>
                      </a:cubicBezTo>
                      <a:cubicBezTo>
                        <a:pt x="25126" y="17234"/>
                        <a:pt x="30309" y="15055"/>
                        <a:pt x="29910" y="10301"/>
                      </a:cubicBezTo>
                      <a:cubicBezTo>
                        <a:pt x="29511" y="4556"/>
                        <a:pt x="24329" y="0"/>
                        <a:pt x="13366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95" name="Freeform 3604">
                  <a:extLst>
                    <a:ext uri="{FF2B5EF4-FFF2-40B4-BE49-F238E27FC236}">
                      <a16:creationId xmlns:a16="http://schemas.microsoft.com/office/drawing/2014/main" id="{226CBBAF-F84C-E51F-E061-1E723F73A0C3}"/>
                    </a:ext>
                  </a:extLst>
                </p:cNvPr>
                <p:cNvSpPr/>
                <p:nvPr/>
              </p:nvSpPr>
              <p:spPr>
                <a:xfrm>
                  <a:off x="1282522" y="5018695"/>
                  <a:ext cx="23775" cy="19991"/>
                </a:xfrm>
                <a:custGeom>
                  <a:avLst/>
                  <a:gdLst>
                    <a:gd name="connsiteX0" fmla="*/ 9089 w 23775"/>
                    <a:gd name="connsiteY0" fmla="*/ 1860 h 19991"/>
                    <a:gd name="connsiteX1" fmla="*/ 2312 w 23775"/>
                    <a:gd name="connsiteY1" fmla="*/ 17509 h 19991"/>
                    <a:gd name="connsiteX2" fmla="*/ 15069 w 23775"/>
                    <a:gd name="connsiteY2" fmla="*/ 18103 h 19991"/>
                    <a:gd name="connsiteX3" fmla="*/ 22444 w 23775"/>
                    <a:gd name="connsiteY3" fmla="*/ 4039 h 19991"/>
                    <a:gd name="connsiteX4" fmla="*/ 9089 w 23775"/>
                    <a:gd name="connsiteY4" fmla="*/ 1860 h 19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75" h="19991">
                      <a:moveTo>
                        <a:pt x="9089" y="1860"/>
                      </a:moveTo>
                      <a:cubicBezTo>
                        <a:pt x="-3269" y="7605"/>
                        <a:pt x="-279" y="12953"/>
                        <a:pt x="2312" y="17509"/>
                      </a:cubicBezTo>
                      <a:cubicBezTo>
                        <a:pt x="3907" y="20282"/>
                        <a:pt x="8092" y="21075"/>
                        <a:pt x="15069" y="18103"/>
                      </a:cubicBezTo>
                      <a:cubicBezTo>
                        <a:pt x="25633" y="12953"/>
                        <a:pt x="24437" y="8397"/>
                        <a:pt x="22444" y="4039"/>
                      </a:cubicBezTo>
                      <a:cubicBezTo>
                        <a:pt x="20849" y="672"/>
                        <a:pt x="17062" y="-1904"/>
                        <a:pt x="9089" y="18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96" name="Freeform 3605">
                  <a:extLst>
                    <a:ext uri="{FF2B5EF4-FFF2-40B4-BE49-F238E27FC236}">
                      <a16:creationId xmlns:a16="http://schemas.microsoft.com/office/drawing/2014/main" id="{0410EE06-6940-5E78-CBFE-C40928F799F3}"/>
                    </a:ext>
                  </a:extLst>
                </p:cNvPr>
                <p:cNvSpPr/>
                <p:nvPr/>
              </p:nvSpPr>
              <p:spPr>
                <a:xfrm>
                  <a:off x="932021" y="4370200"/>
                  <a:ext cx="29325" cy="17075"/>
                </a:xfrm>
                <a:custGeom>
                  <a:avLst/>
                  <a:gdLst>
                    <a:gd name="connsiteX0" fmla="*/ 14755 w 29325"/>
                    <a:gd name="connsiteY0" fmla="*/ 17067 h 17075"/>
                    <a:gd name="connsiteX1" fmla="*/ 29306 w 29325"/>
                    <a:gd name="connsiteY1" fmla="*/ 8747 h 17075"/>
                    <a:gd name="connsiteX2" fmla="*/ 14955 w 29325"/>
                    <a:gd name="connsiteY2" fmla="*/ 32 h 17075"/>
                    <a:gd name="connsiteX3" fmla="*/ 5 w 29325"/>
                    <a:gd name="connsiteY3" fmla="*/ 8351 h 17075"/>
                    <a:gd name="connsiteX4" fmla="*/ 14755 w 29325"/>
                    <a:gd name="connsiteY4" fmla="*/ 17067 h 170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325" h="17075">
                      <a:moveTo>
                        <a:pt x="14755" y="17067"/>
                      </a:moveTo>
                      <a:cubicBezTo>
                        <a:pt x="24722" y="17265"/>
                        <a:pt x="28907" y="14096"/>
                        <a:pt x="29306" y="8747"/>
                      </a:cubicBezTo>
                      <a:cubicBezTo>
                        <a:pt x="29705" y="3201"/>
                        <a:pt x="23924" y="428"/>
                        <a:pt x="14955" y="32"/>
                      </a:cubicBezTo>
                      <a:cubicBezTo>
                        <a:pt x="5387" y="-365"/>
                        <a:pt x="-194" y="3003"/>
                        <a:pt x="5" y="8351"/>
                      </a:cubicBezTo>
                      <a:cubicBezTo>
                        <a:pt x="204" y="13303"/>
                        <a:pt x="4590" y="17067"/>
                        <a:pt x="14755" y="170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97" name="Freeform 3606">
                  <a:extLst>
                    <a:ext uri="{FF2B5EF4-FFF2-40B4-BE49-F238E27FC236}">
                      <a16:creationId xmlns:a16="http://schemas.microsoft.com/office/drawing/2014/main" id="{6047355B-C2D8-4F7F-9DF5-A49687D676BE}"/>
                    </a:ext>
                  </a:extLst>
                </p:cNvPr>
                <p:cNvSpPr/>
                <p:nvPr/>
              </p:nvSpPr>
              <p:spPr>
                <a:xfrm>
                  <a:off x="959533" y="4148967"/>
                  <a:ext cx="11959" cy="5942"/>
                </a:xfrm>
                <a:custGeom>
                  <a:avLst/>
                  <a:gdLst>
                    <a:gd name="connsiteX0" fmla="*/ 11960 w 11959"/>
                    <a:gd name="connsiteY0" fmla="*/ 0 h 5942"/>
                    <a:gd name="connsiteX1" fmla="*/ 0 w 11959"/>
                    <a:gd name="connsiteY1" fmla="*/ 5745 h 5942"/>
                    <a:gd name="connsiteX2" fmla="*/ 598 w 11959"/>
                    <a:gd name="connsiteY2" fmla="*/ 5943 h 5942"/>
                    <a:gd name="connsiteX3" fmla="*/ 11960 w 11959"/>
                    <a:gd name="connsiteY3" fmla="*/ 0 h 5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959" h="5942">
                      <a:moveTo>
                        <a:pt x="11960" y="0"/>
                      </a:moveTo>
                      <a:cubicBezTo>
                        <a:pt x="7973" y="1783"/>
                        <a:pt x="3987" y="3764"/>
                        <a:pt x="0" y="5745"/>
                      </a:cubicBezTo>
                      <a:cubicBezTo>
                        <a:pt x="199" y="5745"/>
                        <a:pt x="399" y="5745"/>
                        <a:pt x="598" y="5943"/>
                      </a:cubicBezTo>
                      <a:cubicBezTo>
                        <a:pt x="8571" y="5943"/>
                        <a:pt x="11561" y="3368"/>
                        <a:pt x="11960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98" name="Freeform 3607">
                  <a:extLst>
                    <a:ext uri="{FF2B5EF4-FFF2-40B4-BE49-F238E27FC236}">
                      <a16:creationId xmlns:a16="http://schemas.microsoft.com/office/drawing/2014/main" id="{E9FBC42E-99E8-2CAF-0F53-7E01E042045E}"/>
                    </a:ext>
                  </a:extLst>
                </p:cNvPr>
                <p:cNvSpPr/>
                <p:nvPr/>
              </p:nvSpPr>
              <p:spPr>
                <a:xfrm>
                  <a:off x="807097" y="5858321"/>
                  <a:ext cx="97860" cy="83595"/>
                </a:xfrm>
                <a:custGeom>
                  <a:avLst/>
                  <a:gdLst>
                    <a:gd name="connsiteX0" fmla="*/ 39219 w 97860"/>
                    <a:gd name="connsiteY0" fmla="*/ 64924 h 83595"/>
                    <a:gd name="connsiteX1" fmla="*/ 47989 w 97860"/>
                    <a:gd name="connsiteY1" fmla="*/ 55613 h 83595"/>
                    <a:gd name="connsiteX2" fmla="*/ 54368 w 97860"/>
                    <a:gd name="connsiteY2" fmla="*/ 32833 h 83595"/>
                    <a:gd name="connsiteX3" fmla="*/ 55364 w 97860"/>
                    <a:gd name="connsiteY3" fmla="*/ 28475 h 83595"/>
                    <a:gd name="connsiteX4" fmla="*/ 63537 w 97860"/>
                    <a:gd name="connsiteY4" fmla="*/ 22136 h 83595"/>
                    <a:gd name="connsiteX5" fmla="*/ 72706 w 97860"/>
                    <a:gd name="connsiteY5" fmla="*/ 21740 h 83595"/>
                    <a:gd name="connsiteX6" fmla="*/ 74101 w 97860"/>
                    <a:gd name="connsiteY6" fmla="*/ 24117 h 83595"/>
                    <a:gd name="connsiteX7" fmla="*/ 77689 w 97860"/>
                    <a:gd name="connsiteY7" fmla="*/ 24910 h 83595"/>
                    <a:gd name="connsiteX8" fmla="*/ 77689 w 97860"/>
                    <a:gd name="connsiteY8" fmla="*/ 29466 h 83595"/>
                    <a:gd name="connsiteX9" fmla="*/ 77689 w 97860"/>
                    <a:gd name="connsiteY9" fmla="*/ 30060 h 83595"/>
                    <a:gd name="connsiteX10" fmla="*/ 76493 w 97860"/>
                    <a:gd name="connsiteY10" fmla="*/ 28673 h 83595"/>
                    <a:gd name="connsiteX11" fmla="*/ 63537 w 97860"/>
                    <a:gd name="connsiteY11" fmla="*/ 30654 h 83595"/>
                    <a:gd name="connsiteX12" fmla="*/ 61942 w 97860"/>
                    <a:gd name="connsiteY12" fmla="*/ 43926 h 83595"/>
                    <a:gd name="connsiteX13" fmla="*/ 69118 w 97860"/>
                    <a:gd name="connsiteY13" fmla="*/ 46303 h 83595"/>
                    <a:gd name="connsiteX14" fmla="*/ 67922 w 97860"/>
                    <a:gd name="connsiteY14" fmla="*/ 47096 h 83595"/>
                    <a:gd name="connsiteX15" fmla="*/ 67922 w 97860"/>
                    <a:gd name="connsiteY15" fmla="*/ 59971 h 83595"/>
                    <a:gd name="connsiteX16" fmla="*/ 74699 w 97860"/>
                    <a:gd name="connsiteY16" fmla="*/ 61754 h 83595"/>
                    <a:gd name="connsiteX17" fmla="*/ 75696 w 97860"/>
                    <a:gd name="connsiteY17" fmla="*/ 69281 h 83595"/>
                    <a:gd name="connsiteX18" fmla="*/ 86459 w 97860"/>
                    <a:gd name="connsiteY18" fmla="*/ 62745 h 83595"/>
                    <a:gd name="connsiteX19" fmla="*/ 90047 w 97860"/>
                    <a:gd name="connsiteY19" fmla="*/ 56208 h 83595"/>
                    <a:gd name="connsiteX20" fmla="*/ 96027 w 97860"/>
                    <a:gd name="connsiteY20" fmla="*/ 52048 h 83595"/>
                    <a:gd name="connsiteX21" fmla="*/ 94831 w 97860"/>
                    <a:gd name="connsiteY21" fmla="*/ 29862 h 83595"/>
                    <a:gd name="connsiteX22" fmla="*/ 89050 w 97860"/>
                    <a:gd name="connsiteY22" fmla="*/ 14411 h 83595"/>
                    <a:gd name="connsiteX23" fmla="*/ 90047 w 97860"/>
                    <a:gd name="connsiteY23" fmla="*/ 12430 h 83595"/>
                    <a:gd name="connsiteX24" fmla="*/ 89250 w 97860"/>
                    <a:gd name="connsiteY24" fmla="*/ 743 h 83595"/>
                    <a:gd name="connsiteX25" fmla="*/ 81675 w 97860"/>
                    <a:gd name="connsiteY25" fmla="*/ 2724 h 83595"/>
                    <a:gd name="connsiteX26" fmla="*/ 79682 w 97860"/>
                    <a:gd name="connsiteY26" fmla="*/ 3912 h 83595"/>
                    <a:gd name="connsiteX27" fmla="*/ 79283 w 97860"/>
                    <a:gd name="connsiteY27" fmla="*/ 2724 h 83595"/>
                    <a:gd name="connsiteX28" fmla="*/ 70114 w 97860"/>
                    <a:gd name="connsiteY28" fmla="*/ 2130 h 83595"/>
                    <a:gd name="connsiteX29" fmla="*/ 56560 w 97860"/>
                    <a:gd name="connsiteY29" fmla="*/ 2922 h 83595"/>
                    <a:gd name="connsiteX30" fmla="*/ 50381 w 97860"/>
                    <a:gd name="connsiteY30" fmla="*/ 12826 h 83595"/>
                    <a:gd name="connsiteX31" fmla="*/ 48986 w 97860"/>
                    <a:gd name="connsiteY31" fmla="*/ 14411 h 83595"/>
                    <a:gd name="connsiteX32" fmla="*/ 48986 w 97860"/>
                    <a:gd name="connsiteY32" fmla="*/ 23127 h 83595"/>
                    <a:gd name="connsiteX33" fmla="*/ 48986 w 97860"/>
                    <a:gd name="connsiteY33" fmla="*/ 23127 h 83595"/>
                    <a:gd name="connsiteX34" fmla="*/ 40415 w 97860"/>
                    <a:gd name="connsiteY34" fmla="*/ 28673 h 83595"/>
                    <a:gd name="connsiteX35" fmla="*/ 31046 w 97860"/>
                    <a:gd name="connsiteY35" fmla="*/ 56406 h 83595"/>
                    <a:gd name="connsiteX36" fmla="*/ 23871 w 97860"/>
                    <a:gd name="connsiteY36" fmla="*/ 57990 h 83595"/>
                    <a:gd name="connsiteX37" fmla="*/ 18489 w 97860"/>
                    <a:gd name="connsiteY37" fmla="*/ 55613 h 83595"/>
                    <a:gd name="connsiteX38" fmla="*/ 18489 w 97860"/>
                    <a:gd name="connsiteY38" fmla="*/ 55019 h 83595"/>
                    <a:gd name="connsiteX39" fmla="*/ 16695 w 97860"/>
                    <a:gd name="connsiteY39" fmla="*/ 47096 h 83595"/>
                    <a:gd name="connsiteX40" fmla="*/ 6529 w 97860"/>
                    <a:gd name="connsiteY40" fmla="*/ 48680 h 83595"/>
                    <a:gd name="connsiteX41" fmla="*/ 4137 w 97860"/>
                    <a:gd name="connsiteY41" fmla="*/ 56406 h 83595"/>
                    <a:gd name="connsiteX42" fmla="*/ 1945 w 97860"/>
                    <a:gd name="connsiteY42" fmla="*/ 59971 h 83595"/>
                    <a:gd name="connsiteX43" fmla="*/ 3340 w 97860"/>
                    <a:gd name="connsiteY43" fmla="*/ 69678 h 83595"/>
                    <a:gd name="connsiteX44" fmla="*/ 9320 w 97860"/>
                    <a:gd name="connsiteY44" fmla="*/ 67499 h 83595"/>
                    <a:gd name="connsiteX45" fmla="*/ 9918 w 97860"/>
                    <a:gd name="connsiteY45" fmla="*/ 68489 h 83595"/>
                    <a:gd name="connsiteX46" fmla="*/ 12708 w 97860"/>
                    <a:gd name="connsiteY46" fmla="*/ 70866 h 83595"/>
                    <a:gd name="connsiteX47" fmla="*/ 12908 w 97860"/>
                    <a:gd name="connsiteY47" fmla="*/ 80374 h 83595"/>
                    <a:gd name="connsiteX48" fmla="*/ 28655 w 97860"/>
                    <a:gd name="connsiteY48" fmla="*/ 78195 h 83595"/>
                    <a:gd name="connsiteX49" fmla="*/ 39219 w 97860"/>
                    <a:gd name="connsiteY49" fmla="*/ 64924 h 83595"/>
                    <a:gd name="connsiteX50" fmla="*/ 73104 w 97860"/>
                    <a:gd name="connsiteY50" fmla="*/ 44520 h 83595"/>
                    <a:gd name="connsiteX51" fmla="*/ 76892 w 97860"/>
                    <a:gd name="connsiteY51" fmla="*/ 41747 h 83595"/>
                    <a:gd name="connsiteX52" fmla="*/ 76892 w 97860"/>
                    <a:gd name="connsiteY52" fmla="*/ 41549 h 83595"/>
                    <a:gd name="connsiteX53" fmla="*/ 77091 w 97860"/>
                    <a:gd name="connsiteY53" fmla="*/ 44322 h 83595"/>
                    <a:gd name="connsiteX54" fmla="*/ 73104 w 97860"/>
                    <a:gd name="connsiteY54" fmla="*/ 44520 h 835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</a:cxnLst>
                  <a:rect l="l" t="t" r="r" b="b"/>
                  <a:pathLst>
                    <a:path w="97860" h="83595">
                      <a:moveTo>
                        <a:pt x="39219" y="64924"/>
                      </a:moveTo>
                      <a:cubicBezTo>
                        <a:pt x="43405" y="64924"/>
                        <a:pt x="46793" y="62546"/>
                        <a:pt x="47989" y="55613"/>
                      </a:cubicBezTo>
                      <a:cubicBezTo>
                        <a:pt x="49185" y="47690"/>
                        <a:pt x="49783" y="39964"/>
                        <a:pt x="54368" y="32833"/>
                      </a:cubicBezTo>
                      <a:cubicBezTo>
                        <a:pt x="55364" y="31248"/>
                        <a:pt x="55564" y="29862"/>
                        <a:pt x="55364" y="28475"/>
                      </a:cubicBezTo>
                      <a:cubicBezTo>
                        <a:pt x="58554" y="28475"/>
                        <a:pt x="61344" y="26494"/>
                        <a:pt x="63537" y="22136"/>
                      </a:cubicBezTo>
                      <a:cubicBezTo>
                        <a:pt x="64932" y="24513"/>
                        <a:pt x="68919" y="24315"/>
                        <a:pt x="72706" y="21740"/>
                      </a:cubicBezTo>
                      <a:cubicBezTo>
                        <a:pt x="72905" y="22731"/>
                        <a:pt x="73304" y="23523"/>
                        <a:pt x="74101" y="24117"/>
                      </a:cubicBezTo>
                      <a:cubicBezTo>
                        <a:pt x="75098" y="25108"/>
                        <a:pt x="76493" y="25306"/>
                        <a:pt x="77689" y="24910"/>
                      </a:cubicBezTo>
                      <a:cubicBezTo>
                        <a:pt x="77490" y="26494"/>
                        <a:pt x="77490" y="27881"/>
                        <a:pt x="77689" y="29466"/>
                      </a:cubicBezTo>
                      <a:lnTo>
                        <a:pt x="77689" y="30060"/>
                      </a:lnTo>
                      <a:cubicBezTo>
                        <a:pt x="77290" y="29664"/>
                        <a:pt x="77091" y="29070"/>
                        <a:pt x="76493" y="28673"/>
                      </a:cubicBezTo>
                      <a:cubicBezTo>
                        <a:pt x="72307" y="25306"/>
                        <a:pt x="67125" y="26494"/>
                        <a:pt x="63537" y="30654"/>
                      </a:cubicBezTo>
                      <a:cubicBezTo>
                        <a:pt x="60148" y="34616"/>
                        <a:pt x="58155" y="39766"/>
                        <a:pt x="61942" y="43926"/>
                      </a:cubicBezTo>
                      <a:cubicBezTo>
                        <a:pt x="64533" y="46699"/>
                        <a:pt x="66925" y="46897"/>
                        <a:pt x="69118" y="46303"/>
                      </a:cubicBezTo>
                      <a:cubicBezTo>
                        <a:pt x="68719" y="46501"/>
                        <a:pt x="68321" y="46699"/>
                        <a:pt x="67922" y="47096"/>
                      </a:cubicBezTo>
                      <a:cubicBezTo>
                        <a:pt x="63935" y="51057"/>
                        <a:pt x="64733" y="55613"/>
                        <a:pt x="67922" y="59971"/>
                      </a:cubicBezTo>
                      <a:cubicBezTo>
                        <a:pt x="70314" y="61556"/>
                        <a:pt x="72506" y="61952"/>
                        <a:pt x="74699" y="61754"/>
                      </a:cubicBezTo>
                      <a:cubicBezTo>
                        <a:pt x="73902" y="64924"/>
                        <a:pt x="74101" y="67499"/>
                        <a:pt x="75696" y="69281"/>
                      </a:cubicBezTo>
                      <a:cubicBezTo>
                        <a:pt x="79283" y="71064"/>
                        <a:pt x="83071" y="67697"/>
                        <a:pt x="86459" y="62745"/>
                      </a:cubicBezTo>
                      <a:cubicBezTo>
                        <a:pt x="87855" y="60566"/>
                        <a:pt x="89250" y="58188"/>
                        <a:pt x="90047" y="56208"/>
                      </a:cubicBezTo>
                      <a:cubicBezTo>
                        <a:pt x="92040" y="55811"/>
                        <a:pt x="94034" y="54623"/>
                        <a:pt x="96027" y="52048"/>
                      </a:cubicBezTo>
                      <a:cubicBezTo>
                        <a:pt x="101209" y="44917"/>
                        <a:pt x="93635" y="37587"/>
                        <a:pt x="94831" y="29862"/>
                      </a:cubicBezTo>
                      <a:cubicBezTo>
                        <a:pt x="95828" y="23919"/>
                        <a:pt x="98020" y="15005"/>
                        <a:pt x="89050" y="14411"/>
                      </a:cubicBezTo>
                      <a:cubicBezTo>
                        <a:pt x="89449" y="13817"/>
                        <a:pt x="89648" y="13222"/>
                        <a:pt x="90047" y="12430"/>
                      </a:cubicBezTo>
                      <a:cubicBezTo>
                        <a:pt x="92240" y="7874"/>
                        <a:pt x="92638" y="2724"/>
                        <a:pt x="89250" y="743"/>
                      </a:cubicBezTo>
                      <a:cubicBezTo>
                        <a:pt x="86858" y="-644"/>
                        <a:pt x="84267" y="-49"/>
                        <a:pt x="81675" y="2724"/>
                      </a:cubicBezTo>
                      <a:cubicBezTo>
                        <a:pt x="81077" y="2922"/>
                        <a:pt x="80280" y="3318"/>
                        <a:pt x="79682" y="3912"/>
                      </a:cubicBezTo>
                      <a:cubicBezTo>
                        <a:pt x="79483" y="3516"/>
                        <a:pt x="79283" y="3120"/>
                        <a:pt x="79283" y="2724"/>
                      </a:cubicBezTo>
                      <a:cubicBezTo>
                        <a:pt x="76692" y="743"/>
                        <a:pt x="73503" y="-49"/>
                        <a:pt x="70114" y="2130"/>
                      </a:cubicBezTo>
                      <a:cubicBezTo>
                        <a:pt x="67324" y="-446"/>
                        <a:pt x="62939" y="-1238"/>
                        <a:pt x="56560" y="2922"/>
                      </a:cubicBezTo>
                      <a:cubicBezTo>
                        <a:pt x="51976" y="5893"/>
                        <a:pt x="49783" y="9657"/>
                        <a:pt x="50381" y="12826"/>
                      </a:cubicBezTo>
                      <a:cubicBezTo>
                        <a:pt x="49982" y="13222"/>
                        <a:pt x="49385" y="13817"/>
                        <a:pt x="48986" y="14411"/>
                      </a:cubicBezTo>
                      <a:cubicBezTo>
                        <a:pt x="46594" y="17580"/>
                        <a:pt x="46993" y="20750"/>
                        <a:pt x="48986" y="23127"/>
                      </a:cubicBezTo>
                      <a:cubicBezTo>
                        <a:pt x="48986" y="23127"/>
                        <a:pt x="48986" y="23127"/>
                        <a:pt x="48986" y="23127"/>
                      </a:cubicBezTo>
                      <a:cubicBezTo>
                        <a:pt x="45199" y="22731"/>
                        <a:pt x="41810" y="25306"/>
                        <a:pt x="40415" y="28673"/>
                      </a:cubicBezTo>
                      <a:cubicBezTo>
                        <a:pt x="37026" y="37785"/>
                        <a:pt x="34036" y="47096"/>
                        <a:pt x="31046" y="56406"/>
                      </a:cubicBezTo>
                      <a:cubicBezTo>
                        <a:pt x="28854" y="56009"/>
                        <a:pt x="26462" y="56406"/>
                        <a:pt x="23871" y="57990"/>
                      </a:cubicBezTo>
                      <a:cubicBezTo>
                        <a:pt x="22077" y="56604"/>
                        <a:pt x="20283" y="56009"/>
                        <a:pt x="18489" y="55613"/>
                      </a:cubicBezTo>
                      <a:cubicBezTo>
                        <a:pt x="18489" y="55415"/>
                        <a:pt x="18489" y="55217"/>
                        <a:pt x="18489" y="55019"/>
                      </a:cubicBezTo>
                      <a:cubicBezTo>
                        <a:pt x="19486" y="52246"/>
                        <a:pt x="20482" y="49275"/>
                        <a:pt x="16695" y="47096"/>
                      </a:cubicBezTo>
                      <a:cubicBezTo>
                        <a:pt x="12908" y="44718"/>
                        <a:pt x="9320" y="45907"/>
                        <a:pt x="6529" y="48680"/>
                      </a:cubicBezTo>
                      <a:cubicBezTo>
                        <a:pt x="4137" y="51057"/>
                        <a:pt x="2941" y="53831"/>
                        <a:pt x="4137" y="56406"/>
                      </a:cubicBezTo>
                      <a:cubicBezTo>
                        <a:pt x="3340" y="57396"/>
                        <a:pt x="2742" y="58585"/>
                        <a:pt x="1945" y="59971"/>
                      </a:cubicBezTo>
                      <a:cubicBezTo>
                        <a:pt x="-846" y="65518"/>
                        <a:pt x="-846" y="69876"/>
                        <a:pt x="3340" y="69678"/>
                      </a:cubicBezTo>
                      <a:cubicBezTo>
                        <a:pt x="5333" y="69479"/>
                        <a:pt x="7327" y="68687"/>
                        <a:pt x="9320" y="67499"/>
                      </a:cubicBezTo>
                      <a:cubicBezTo>
                        <a:pt x="9519" y="67895"/>
                        <a:pt x="9719" y="68291"/>
                        <a:pt x="9918" y="68489"/>
                      </a:cubicBezTo>
                      <a:cubicBezTo>
                        <a:pt x="10915" y="69479"/>
                        <a:pt x="11712" y="70272"/>
                        <a:pt x="12708" y="70866"/>
                      </a:cubicBezTo>
                      <a:cubicBezTo>
                        <a:pt x="11712" y="74036"/>
                        <a:pt x="11911" y="77205"/>
                        <a:pt x="12908" y="80374"/>
                      </a:cubicBezTo>
                      <a:cubicBezTo>
                        <a:pt x="15499" y="87307"/>
                        <a:pt x="22874" y="81365"/>
                        <a:pt x="28655" y="78195"/>
                      </a:cubicBezTo>
                      <a:cubicBezTo>
                        <a:pt x="37026" y="74630"/>
                        <a:pt x="40415" y="69876"/>
                        <a:pt x="39219" y="64924"/>
                      </a:cubicBezTo>
                      <a:close/>
                      <a:moveTo>
                        <a:pt x="73104" y="44520"/>
                      </a:moveTo>
                      <a:cubicBezTo>
                        <a:pt x="74300" y="43530"/>
                        <a:pt x="75696" y="42738"/>
                        <a:pt x="76892" y="41747"/>
                      </a:cubicBezTo>
                      <a:lnTo>
                        <a:pt x="76892" y="41549"/>
                      </a:lnTo>
                      <a:cubicBezTo>
                        <a:pt x="76892" y="42539"/>
                        <a:pt x="77091" y="43332"/>
                        <a:pt x="77091" y="44322"/>
                      </a:cubicBezTo>
                      <a:cubicBezTo>
                        <a:pt x="75895" y="44124"/>
                        <a:pt x="74500" y="44124"/>
                        <a:pt x="73104" y="4452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99" name="Freeform 3608">
                  <a:extLst>
                    <a:ext uri="{FF2B5EF4-FFF2-40B4-BE49-F238E27FC236}">
                      <a16:creationId xmlns:a16="http://schemas.microsoft.com/office/drawing/2014/main" id="{C82BF91A-DDC2-029C-2181-01C337DEB681}"/>
                    </a:ext>
                  </a:extLst>
                </p:cNvPr>
                <p:cNvSpPr/>
                <p:nvPr/>
              </p:nvSpPr>
              <p:spPr>
                <a:xfrm>
                  <a:off x="1101828" y="5560850"/>
                  <a:ext cx="23136" cy="32916"/>
                </a:xfrm>
                <a:custGeom>
                  <a:avLst/>
                  <a:gdLst>
                    <a:gd name="connsiteX0" fmla="*/ 20555 w 23136"/>
                    <a:gd name="connsiteY0" fmla="*/ 10787 h 32916"/>
                    <a:gd name="connsiteX1" fmla="*/ 18562 w 23136"/>
                    <a:gd name="connsiteY1" fmla="*/ 8806 h 32916"/>
                    <a:gd name="connsiteX2" fmla="*/ 16369 w 23136"/>
                    <a:gd name="connsiteY2" fmla="*/ 883 h 32916"/>
                    <a:gd name="connsiteX3" fmla="*/ 6403 w 23136"/>
                    <a:gd name="connsiteY3" fmla="*/ 7816 h 32916"/>
                    <a:gd name="connsiteX4" fmla="*/ 2815 w 23136"/>
                    <a:gd name="connsiteY4" fmla="*/ 16532 h 32916"/>
                    <a:gd name="connsiteX5" fmla="*/ 1420 w 23136"/>
                    <a:gd name="connsiteY5" fmla="*/ 30992 h 32916"/>
                    <a:gd name="connsiteX6" fmla="*/ 15572 w 23136"/>
                    <a:gd name="connsiteY6" fmla="*/ 29407 h 32916"/>
                    <a:gd name="connsiteX7" fmla="*/ 20555 w 23136"/>
                    <a:gd name="connsiteY7" fmla="*/ 10787 h 329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136" h="32916">
                      <a:moveTo>
                        <a:pt x="20555" y="10787"/>
                      </a:moveTo>
                      <a:cubicBezTo>
                        <a:pt x="20156" y="9995"/>
                        <a:pt x="19359" y="9202"/>
                        <a:pt x="18562" y="8806"/>
                      </a:cubicBezTo>
                      <a:cubicBezTo>
                        <a:pt x="18960" y="5439"/>
                        <a:pt x="18163" y="2665"/>
                        <a:pt x="16369" y="883"/>
                      </a:cubicBezTo>
                      <a:cubicBezTo>
                        <a:pt x="13578" y="-1891"/>
                        <a:pt x="9393" y="2269"/>
                        <a:pt x="6403" y="7816"/>
                      </a:cubicBezTo>
                      <a:cubicBezTo>
                        <a:pt x="4808" y="10985"/>
                        <a:pt x="3413" y="13956"/>
                        <a:pt x="2815" y="16532"/>
                      </a:cubicBezTo>
                      <a:cubicBezTo>
                        <a:pt x="-773" y="21682"/>
                        <a:pt x="-574" y="26832"/>
                        <a:pt x="1420" y="30992"/>
                      </a:cubicBezTo>
                      <a:cubicBezTo>
                        <a:pt x="3014" y="34360"/>
                        <a:pt x="8994" y="32973"/>
                        <a:pt x="15572" y="29407"/>
                      </a:cubicBezTo>
                      <a:cubicBezTo>
                        <a:pt x="25737" y="22276"/>
                        <a:pt x="23744" y="16135"/>
                        <a:pt x="20555" y="107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00" name="Freeform 3609">
                  <a:extLst>
                    <a:ext uri="{FF2B5EF4-FFF2-40B4-BE49-F238E27FC236}">
                      <a16:creationId xmlns:a16="http://schemas.microsoft.com/office/drawing/2014/main" id="{76FFBE16-DEB1-B3EE-280F-3DDB1164A7F5}"/>
                    </a:ext>
                  </a:extLst>
                </p:cNvPr>
                <p:cNvSpPr/>
                <p:nvPr/>
              </p:nvSpPr>
              <p:spPr>
                <a:xfrm>
                  <a:off x="855677" y="4631752"/>
                  <a:ext cx="29015" cy="20134"/>
                </a:xfrm>
                <a:custGeom>
                  <a:avLst/>
                  <a:gdLst>
                    <a:gd name="connsiteX0" fmla="*/ 10970 w 29015"/>
                    <a:gd name="connsiteY0" fmla="*/ 19963 h 20134"/>
                    <a:gd name="connsiteX1" fmla="*/ 28510 w 29015"/>
                    <a:gd name="connsiteY1" fmla="*/ 3917 h 20134"/>
                    <a:gd name="connsiteX2" fmla="*/ 18743 w 29015"/>
                    <a:gd name="connsiteY2" fmla="*/ 352 h 20134"/>
                    <a:gd name="connsiteX3" fmla="*/ 7 w 29015"/>
                    <a:gd name="connsiteY3" fmla="*/ 14614 h 20134"/>
                    <a:gd name="connsiteX4" fmla="*/ 10970 w 29015"/>
                    <a:gd name="connsiteY4" fmla="*/ 19963 h 201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015" h="20134">
                      <a:moveTo>
                        <a:pt x="10970" y="19963"/>
                      </a:moveTo>
                      <a:cubicBezTo>
                        <a:pt x="22132" y="18378"/>
                        <a:pt x="31301" y="10058"/>
                        <a:pt x="28510" y="3917"/>
                      </a:cubicBezTo>
                      <a:cubicBezTo>
                        <a:pt x="27314" y="1144"/>
                        <a:pt x="23129" y="-837"/>
                        <a:pt x="18743" y="352"/>
                      </a:cubicBezTo>
                      <a:cubicBezTo>
                        <a:pt x="8777" y="3125"/>
                        <a:pt x="405" y="7681"/>
                        <a:pt x="7" y="14614"/>
                      </a:cubicBezTo>
                      <a:cubicBezTo>
                        <a:pt x="-192" y="18774"/>
                        <a:pt x="3993" y="20755"/>
                        <a:pt x="10970" y="199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01" name="Freeform 3610">
                  <a:extLst>
                    <a:ext uri="{FF2B5EF4-FFF2-40B4-BE49-F238E27FC236}">
                      <a16:creationId xmlns:a16="http://schemas.microsoft.com/office/drawing/2014/main" id="{2DD19803-6A61-D382-4D61-621C65CE1205}"/>
                    </a:ext>
                  </a:extLst>
                </p:cNvPr>
                <p:cNvSpPr/>
                <p:nvPr/>
              </p:nvSpPr>
              <p:spPr>
                <a:xfrm>
                  <a:off x="1007360" y="4206408"/>
                  <a:ext cx="25923" cy="18228"/>
                </a:xfrm>
                <a:custGeom>
                  <a:avLst/>
                  <a:gdLst>
                    <a:gd name="connsiteX0" fmla="*/ 9978 w 25923"/>
                    <a:gd name="connsiteY0" fmla="*/ 18229 h 18228"/>
                    <a:gd name="connsiteX1" fmla="*/ 25924 w 25923"/>
                    <a:gd name="connsiteY1" fmla="*/ 6542 h 18228"/>
                    <a:gd name="connsiteX2" fmla="*/ 15559 w 25923"/>
                    <a:gd name="connsiteY2" fmla="*/ 5 h 18228"/>
                    <a:gd name="connsiteX3" fmla="*/ 11 w 25923"/>
                    <a:gd name="connsiteY3" fmla="*/ 11296 h 18228"/>
                    <a:gd name="connsiteX4" fmla="*/ 9978 w 25923"/>
                    <a:gd name="connsiteY4" fmla="*/ 18229 h 182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923" h="18228">
                      <a:moveTo>
                        <a:pt x="9978" y="18229"/>
                      </a:moveTo>
                      <a:cubicBezTo>
                        <a:pt x="19545" y="16446"/>
                        <a:pt x="25724" y="12484"/>
                        <a:pt x="25924" y="6542"/>
                      </a:cubicBezTo>
                      <a:cubicBezTo>
                        <a:pt x="25924" y="3372"/>
                        <a:pt x="22137" y="203"/>
                        <a:pt x="15559" y="5"/>
                      </a:cubicBezTo>
                      <a:cubicBezTo>
                        <a:pt x="2204" y="-193"/>
                        <a:pt x="609" y="5749"/>
                        <a:pt x="11" y="11296"/>
                      </a:cubicBezTo>
                      <a:cubicBezTo>
                        <a:pt x="-188" y="14861"/>
                        <a:pt x="2204" y="17635"/>
                        <a:pt x="9978" y="1822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02" name="Freeform 3611">
                  <a:extLst>
                    <a:ext uri="{FF2B5EF4-FFF2-40B4-BE49-F238E27FC236}">
                      <a16:creationId xmlns:a16="http://schemas.microsoft.com/office/drawing/2014/main" id="{C6FBC9D4-7B29-ADE2-DB20-FCFA41DADB03}"/>
                    </a:ext>
                  </a:extLst>
                </p:cNvPr>
                <p:cNvSpPr/>
                <p:nvPr/>
              </p:nvSpPr>
              <p:spPr>
                <a:xfrm>
                  <a:off x="1355367" y="4202794"/>
                  <a:ext cx="23098" cy="15126"/>
                </a:xfrm>
                <a:custGeom>
                  <a:avLst/>
                  <a:gdLst>
                    <a:gd name="connsiteX0" fmla="*/ 29 w 23098"/>
                    <a:gd name="connsiteY0" fmla="*/ 4213 h 15126"/>
                    <a:gd name="connsiteX1" fmla="*/ 11789 w 23098"/>
                    <a:gd name="connsiteY1" fmla="*/ 15108 h 15126"/>
                    <a:gd name="connsiteX2" fmla="*/ 22951 w 23098"/>
                    <a:gd name="connsiteY2" fmla="*/ 10948 h 15126"/>
                    <a:gd name="connsiteX3" fmla="*/ 10194 w 23098"/>
                    <a:gd name="connsiteY3" fmla="*/ 449 h 15126"/>
                    <a:gd name="connsiteX4" fmla="*/ 29 w 23098"/>
                    <a:gd name="connsiteY4" fmla="*/ 4213 h 151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098" h="15126">
                      <a:moveTo>
                        <a:pt x="29" y="4213"/>
                      </a:moveTo>
                      <a:cubicBezTo>
                        <a:pt x="627" y="8373"/>
                        <a:pt x="228" y="12929"/>
                        <a:pt x="11789" y="15108"/>
                      </a:cubicBezTo>
                      <a:cubicBezTo>
                        <a:pt x="18965" y="15306"/>
                        <a:pt x="22553" y="13919"/>
                        <a:pt x="22951" y="10948"/>
                      </a:cubicBezTo>
                      <a:cubicBezTo>
                        <a:pt x="23748" y="6392"/>
                        <a:pt x="21556" y="2232"/>
                        <a:pt x="10194" y="449"/>
                      </a:cubicBezTo>
                      <a:cubicBezTo>
                        <a:pt x="3417" y="-937"/>
                        <a:pt x="-370" y="1044"/>
                        <a:pt x="29" y="42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03" name="Freeform 3612">
                  <a:extLst>
                    <a:ext uri="{FF2B5EF4-FFF2-40B4-BE49-F238E27FC236}">
                      <a16:creationId xmlns:a16="http://schemas.microsoft.com/office/drawing/2014/main" id="{9FABE904-7E47-1CDB-AD50-2D9A0C85C786}"/>
                    </a:ext>
                  </a:extLst>
                </p:cNvPr>
                <p:cNvSpPr/>
                <p:nvPr/>
              </p:nvSpPr>
              <p:spPr>
                <a:xfrm>
                  <a:off x="1397504" y="4799965"/>
                  <a:ext cx="23105" cy="14574"/>
                </a:xfrm>
                <a:custGeom>
                  <a:avLst/>
                  <a:gdLst>
                    <a:gd name="connsiteX0" fmla="*/ 547 w 23105"/>
                    <a:gd name="connsiteY0" fmla="*/ 9231 h 14574"/>
                    <a:gd name="connsiteX1" fmla="*/ 14500 w 23105"/>
                    <a:gd name="connsiteY1" fmla="*/ 13985 h 14574"/>
                    <a:gd name="connsiteX2" fmla="*/ 23071 w 23105"/>
                    <a:gd name="connsiteY2" fmla="*/ 5467 h 14574"/>
                    <a:gd name="connsiteX3" fmla="*/ 9317 w 23105"/>
                    <a:gd name="connsiteY3" fmla="*/ 713 h 14574"/>
                    <a:gd name="connsiteX4" fmla="*/ 547 w 23105"/>
                    <a:gd name="connsiteY4" fmla="*/ 9231 h 145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105" h="14574">
                      <a:moveTo>
                        <a:pt x="547" y="9231"/>
                      </a:moveTo>
                      <a:cubicBezTo>
                        <a:pt x="2142" y="12598"/>
                        <a:pt x="5331" y="15966"/>
                        <a:pt x="14500" y="13985"/>
                      </a:cubicBezTo>
                      <a:cubicBezTo>
                        <a:pt x="22872" y="12202"/>
                        <a:pt x="23270" y="8438"/>
                        <a:pt x="23071" y="5467"/>
                      </a:cubicBezTo>
                      <a:cubicBezTo>
                        <a:pt x="21676" y="1703"/>
                        <a:pt x="19483" y="-1466"/>
                        <a:pt x="9317" y="713"/>
                      </a:cubicBezTo>
                      <a:cubicBezTo>
                        <a:pt x="547" y="2694"/>
                        <a:pt x="-1048" y="6061"/>
                        <a:pt x="547" y="92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04" name="Freeform 3613">
                  <a:extLst>
                    <a:ext uri="{FF2B5EF4-FFF2-40B4-BE49-F238E27FC236}">
                      <a16:creationId xmlns:a16="http://schemas.microsoft.com/office/drawing/2014/main" id="{8E4084C2-6330-C5E0-2825-A39EC4B76F5D}"/>
                    </a:ext>
                  </a:extLst>
                </p:cNvPr>
                <p:cNvSpPr/>
                <p:nvPr/>
              </p:nvSpPr>
              <p:spPr>
                <a:xfrm>
                  <a:off x="2175886" y="5820040"/>
                  <a:ext cx="20724" cy="23968"/>
                </a:xfrm>
                <a:custGeom>
                  <a:avLst/>
                  <a:gdLst>
                    <a:gd name="connsiteX0" fmla="*/ 18873 w 20724"/>
                    <a:gd name="connsiteY0" fmla="*/ 10499 h 23968"/>
                    <a:gd name="connsiteX1" fmla="*/ 18474 w 20724"/>
                    <a:gd name="connsiteY1" fmla="*/ 0 h 23968"/>
                    <a:gd name="connsiteX2" fmla="*/ 2528 w 20724"/>
                    <a:gd name="connsiteY2" fmla="*/ 13470 h 23968"/>
                    <a:gd name="connsiteX3" fmla="*/ 2329 w 20724"/>
                    <a:gd name="connsiteY3" fmla="*/ 23969 h 23968"/>
                    <a:gd name="connsiteX4" fmla="*/ 18873 w 20724"/>
                    <a:gd name="connsiteY4" fmla="*/ 10499 h 239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24" h="23968">
                      <a:moveTo>
                        <a:pt x="18873" y="10499"/>
                      </a:moveTo>
                      <a:cubicBezTo>
                        <a:pt x="21863" y="5150"/>
                        <a:pt x="20866" y="1783"/>
                        <a:pt x="18474" y="0"/>
                      </a:cubicBezTo>
                      <a:cubicBezTo>
                        <a:pt x="13292" y="198"/>
                        <a:pt x="7511" y="3962"/>
                        <a:pt x="2528" y="13470"/>
                      </a:cubicBezTo>
                      <a:cubicBezTo>
                        <a:pt x="-63" y="18224"/>
                        <a:pt x="-1458" y="23771"/>
                        <a:pt x="2329" y="23969"/>
                      </a:cubicBezTo>
                      <a:cubicBezTo>
                        <a:pt x="7511" y="23771"/>
                        <a:pt x="13690" y="19413"/>
                        <a:pt x="18873" y="104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05" name="Freeform 3614">
                  <a:extLst>
                    <a:ext uri="{FF2B5EF4-FFF2-40B4-BE49-F238E27FC236}">
                      <a16:creationId xmlns:a16="http://schemas.microsoft.com/office/drawing/2014/main" id="{945F18DA-7A6B-3681-07D9-15F7B8524CF7}"/>
                    </a:ext>
                  </a:extLst>
                </p:cNvPr>
                <p:cNvSpPr/>
                <p:nvPr/>
              </p:nvSpPr>
              <p:spPr>
                <a:xfrm>
                  <a:off x="574117" y="4497767"/>
                  <a:ext cx="28471" cy="17083"/>
                </a:xfrm>
                <a:custGeom>
                  <a:avLst/>
                  <a:gdLst>
                    <a:gd name="connsiteX0" fmla="*/ 15865 w 28471"/>
                    <a:gd name="connsiteY0" fmla="*/ 17069 h 17083"/>
                    <a:gd name="connsiteX1" fmla="*/ 28423 w 28471"/>
                    <a:gd name="connsiteY1" fmla="*/ 9145 h 17083"/>
                    <a:gd name="connsiteX2" fmla="*/ 12477 w 28471"/>
                    <a:gd name="connsiteY2" fmla="*/ 33 h 17083"/>
                    <a:gd name="connsiteX3" fmla="*/ 119 w 28471"/>
                    <a:gd name="connsiteY3" fmla="*/ 9145 h 17083"/>
                    <a:gd name="connsiteX4" fmla="*/ 15865 w 28471"/>
                    <a:gd name="connsiteY4" fmla="*/ 17069 h 170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471" h="17083">
                      <a:moveTo>
                        <a:pt x="15865" y="17069"/>
                      </a:moveTo>
                      <a:cubicBezTo>
                        <a:pt x="24038" y="15880"/>
                        <a:pt x="29021" y="13899"/>
                        <a:pt x="28423" y="9145"/>
                      </a:cubicBezTo>
                      <a:cubicBezTo>
                        <a:pt x="27626" y="2806"/>
                        <a:pt x="21646" y="-363"/>
                        <a:pt x="12477" y="33"/>
                      </a:cubicBezTo>
                      <a:cubicBezTo>
                        <a:pt x="4504" y="231"/>
                        <a:pt x="-878" y="3995"/>
                        <a:pt x="119" y="9145"/>
                      </a:cubicBezTo>
                      <a:cubicBezTo>
                        <a:pt x="1315" y="15484"/>
                        <a:pt x="8889" y="17267"/>
                        <a:pt x="15865" y="1706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06" name="Freeform 3615">
                  <a:extLst>
                    <a:ext uri="{FF2B5EF4-FFF2-40B4-BE49-F238E27FC236}">
                      <a16:creationId xmlns:a16="http://schemas.microsoft.com/office/drawing/2014/main" id="{E094BB73-AD00-B6AE-AA32-656329A92B29}"/>
                    </a:ext>
                  </a:extLst>
                </p:cNvPr>
                <p:cNvSpPr/>
                <p:nvPr/>
              </p:nvSpPr>
              <p:spPr>
                <a:xfrm>
                  <a:off x="1110155" y="5405476"/>
                  <a:ext cx="21468" cy="24639"/>
                </a:xfrm>
                <a:custGeom>
                  <a:avLst/>
                  <a:gdLst>
                    <a:gd name="connsiteX0" fmla="*/ 10035 w 21468"/>
                    <a:gd name="connsiteY0" fmla="*/ 1352 h 24639"/>
                    <a:gd name="connsiteX1" fmla="*/ 667 w 21468"/>
                    <a:gd name="connsiteY1" fmla="*/ 20765 h 24639"/>
                    <a:gd name="connsiteX2" fmla="*/ 11630 w 21468"/>
                    <a:gd name="connsiteY2" fmla="*/ 22944 h 24639"/>
                    <a:gd name="connsiteX3" fmla="*/ 21397 w 21468"/>
                    <a:gd name="connsiteY3" fmla="*/ 4125 h 24639"/>
                    <a:gd name="connsiteX4" fmla="*/ 10035 w 21468"/>
                    <a:gd name="connsiteY4" fmla="*/ 1352 h 24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68" h="24639">
                      <a:moveTo>
                        <a:pt x="10035" y="1352"/>
                      </a:moveTo>
                      <a:cubicBezTo>
                        <a:pt x="-330" y="7493"/>
                        <a:pt x="-928" y="14426"/>
                        <a:pt x="667" y="20765"/>
                      </a:cubicBezTo>
                      <a:cubicBezTo>
                        <a:pt x="1663" y="24529"/>
                        <a:pt x="5450" y="26113"/>
                        <a:pt x="11630" y="22944"/>
                      </a:cubicBezTo>
                      <a:cubicBezTo>
                        <a:pt x="23589" y="16407"/>
                        <a:pt x="21197" y="10068"/>
                        <a:pt x="21397" y="4125"/>
                      </a:cubicBezTo>
                      <a:cubicBezTo>
                        <a:pt x="19403" y="758"/>
                        <a:pt x="15217" y="-1619"/>
                        <a:pt x="10035" y="13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07" name="Freeform 3616">
                  <a:extLst>
                    <a:ext uri="{FF2B5EF4-FFF2-40B4-BE49-F238E27FC236}">
                      <a16:creationId xmlns:a16="http://schemas.microsoft.com/office/drawing/2014/main" id="{E6D91C8E-5166-64AD-5DE5-3948CC8A24B3}"/>
                    </a:ext>
                  </a:extLst>
                </p:cNvPr>
                <p:cNvSpPr/>
                <p:nvPr/>
              </p:nvSpPr>
              <p:spPr>
                <a:xfrm>
                  <a:off x="1362879" y="5211774"/>
                  <a:ext cx="31257" cy="24556"/>
                </a:xfrm>
                <a:custGeom>
                  <a:avLst/>
                  <a:gdLst>
                    <a:gd name="connsiteX0" fmla="*/ 15838 w 31257"/>
                    <a:gd name="connsiteY0" fmla="*/ 1522 h 24556"/>
                    <a:gd name="connsiteX1" fmla="*/ 10057 w 31257"/>
                    <a:gd name="connsiteY1" fmla="*/ 5087 h 24556"/>
                    <a:gd name="connsiteX2" fmla="*/ 1486 w 31257"/>
                    <a:gd name="connsiteY2" fmla="*/ 13011 h 24556"/>
                    <a:gd name="connsiteX3" fmla="*/ 2882 w 31257"/>
                    <a:gd name="connsiteY3" fmla="*/ 24500 h 24556"/>
                    <a:gd name="connsiteX4" fmla="*/ 11652 w 31257"/>
                    <a:gd name="connsiteY4" fmla="*/ 15784 h 24556"/>
                    <a:gd name="connsiteX5" fmla="*/ 25007 w 31257"/>
                    <a:gd name="connsiteY5" fmla="*/ 15784 h 24556"/>
                    <a:gd name="connsiteX6" fmla="*/ 30787 w 31257"/>
                    <a:gd name="connsiteY6" fmla="*/ 6276 h 24556"/>
                    <a:gd name="connsiteX7" fmla="*/ 15838 w 31257"/>
                    <a:gd name="connsiteY7" fmla="*/ 1522 h 245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257" h="24556">
                      <a:moveTo>
                        <a:pt x="15838" y="1522"/>
                      </a:moveTo>
                      <a:cubicBezTo>
                        <a:pt x="12848" y="2512"/>
                        <a:pt x="11054" y="3899"/>
                        <a:pt x="10057" y="5087"/>
                      </a:cubicBezTo>
                      <a:cubicBezTo>
                        <a:pt x="7067" y="4691"/>
                        <a:pt x="3878" y="7662"/>
                        <a:pt x="1486" y="13011"/>
                      </a:cubicBezTo>
                      <a:cubicBezTo>
                        <a:pt x="-507" y="18953"/>
                        <a:pt x="-906" y="23906"/>
                        <a:pt x="2882" y="24500"/>
                      </a:cubicBezTo>
                      <a:cubicBezTo>
                        <a:pt x="6469" y="25094"/>
                        <a:pt x="9659" y="20934"/>
                        <a:pt x="11652" y="15784"/>
                      </a:cubicBezTo>
                      <a:cubicBezTo>
                        <a:pt x="13845" y="18359"/>
                        <a:pt x="16834" y="19548"/>
                        <a:pt x="25007" y="15784"/>
                      </a:cubicBezTo>
                      <a:cubicBezTo>
                        <a:pt x="31186" y="12813"/>
                        <a:pt x="31983" y="9247"/>
                        <a:pt x="30787" y="6276"/>
                      </a:cubicBezTo>
                      <a:cubicBezTo>
                        <a:pt x="29193" y="2116"/>
                        <a:pt x="26402" y="-2440"/>
                        <a:pt x="15838" y="152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08" name="Freeform 3617">
                  <a:extLst>
                    <a:ext uri="{FF2B5EF4-FFF2-40B4-BE49-F238E27FC236}">
                      <a16:creationId xmlns:a16="http://schemas.microsoft.com/office/drawing/2014/main" id="{78A681C0-5EBA-3A57-72EB-8D36E1844AEB}"/>
                    </a:ext>
                  </a:extLst>
                </p:cNvPr>
                <p:cNvSpPr/>
                <p:nvPr/>
              </p:nvSpPr>
              <p:spPr>
                <a:xfrm>
                  <a:off x="1064344" y="4979795"/>
                  <a:ext cx="26262" cy="14925"/>
                </a:xfrm>
                <a:custGeom>
                  <a:avLst/>
                  <a:gdLst>
                    <a:gd name="connsiteX0" fmla="*/ 35 w 26262"/>
                    <a:gd name="connsiteY0" fmla="*/ 10849 h 14925"/>
                    <a:gd name="connsiteX1" fmla="*/ 17377 w 26262"/>
                    <a:gd name="connsiteY1" fmla="*/ 13425 h 14925"/>
                    <a:gd name="connsiteX2" fmla="*/ 26147 w 26262"/>
                    <a:gd name="connsiteY2" fmla="*/ 4511 h 14925"/>
                    <a:gd name="connsiteX3" fmla="*/ 9005 w 26262"/>
                    <a:gd name="connsiteY3" fmla="*/ 1737 h 14925"/>
                    <a:gd name="connsiteX4" fmla="*/ 35 w 26262"/>
                    <a:gd name="connsiteY4" fmla="*/ 10849 h 149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262" h="14925">
                      <a:moveTo>
                        <a:pt x="35" y="10849"/>
                      </a:moveTo>
                      <a:cubicBezTo>
                        <a:pt x="2626" y="15009"/>
                        <a:pt x="8606" y="16198"/>
                        <a:pt x="17377" y="13425"/>
                      </a:cubicBezTo>
                      <a:cubicBezTo>
                        <a:pt x="23556" y="11444"/>
                        <a:pt x="26944" y="8076"/>
                        <a:pt x="26147" y="4511"/>
                      </a:cubicBezTo>
                      <a:cubicBezTo>
                        <a:pt x="24752" y="-1036"/>
                        <a:pt x="17576" y="-838"/>
                        <a:pt x="9005" y="1737"/>
                      </a:cubicBezTo>
                      <a:cubicBezTo>
                        <a:pt x="2626" y="3718"/>
                        <a:pt x="-363" y="6690"/>
                        <a:pt x="35" y="108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09" name="Freeform 3618">
                  <a:extLst>
                    <a:ext uri="{FF2B5EF4-FFF2-40B4-BE49-F238E27FC236}">
                      <a16:creationId xmlns:a16="http://schemas.microsoft.com/office/drawing/2014/main" id="{0616D1E3-CE8F-C628-23FD-522178106F8D}"/>
                    </a:ext>
                  </a:extLst>
                </p:cNvPr>
                <p:cNvSpPr/>
                <p:nvPr/>
              </p:nvSpPr>
              <p:spPr>
                <a:xfrm>
                  <a:off x="764373" y="4702867"/>
                  <a:ext cx="26928" cy="20459"/>
                </a:xfrm>
                <a:custGeom>
                  <a:avLst/>
                  <a:gdLst>
                    <a:gd name="connsiteX0" fmla="*/ 26928 w 26928"/>
                    <a:gd name="connsiteY0" fmla="*/ 7878 h 20459"/>
                    <a:gd name="connsiteX1" fmla="*/ 16165 w 26928"/>
                    <a:gd name="connsiteY1" fmla="*/ 153 h 20459"/>
                    <a:gd name="connsiteX2" fmla="*/ 19 w 26928"/>
                    <a:gd name="connsiteY2" fmla="*/ 11444 h 20459"/>
                    <a:gd name="connsiteX3" fmla="*/ 15567 w 26928"/>
                    <a:gd name="connsiteY3" fmla="*/ 19962 h 20459"/>
                    <a:gd name="connsiteX4" fmla="*/ 26928 w 26928"/>
                    <a:gd name="connsiteY4" fmla="*/ 7878 h 204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928" h="20459">
                      <a:moveTo>
                        <a:pt x="26928" y="7878"/>
                      </a:moveTo>
                      <a:cubicBezTo>
                        <a:pt x="26928" y="3124"/>
                        <a:pt x="25134" y="-837"/>
                        <a:pt x="16165" y="153"/>
                      </a:cubicBezTo>
                      <a:cubicBezTo>
                        <a:pt x="5401" y="1143"/>
                        <a:pt x="-379" y="5501"/>
                        <a:pt x="19" y="11444"/>
                      </a:cubicBezTo>
                      <a:cubicBezTo>
                        <a:pt x="1813" y="17783"/>
                        <a:pt x="4803" y="21943"/>
                        <a:pt x="15567" y="19962"/>
                      </a:cubicBezTo>
                      <a:cubicBezTo>
                        <a:pt x="25932" y="18179"/>
                        <a:pt x="26729" y="13227"/>
                        <a:pt x="26928" y="78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10" name="Freeform 3619">
                  <a:extLst>
                    <a:ext uri="{FF2B5EF4-FFF2-40B4-BE49-F238E27FC236}">
                      <a16:creationId xmlns:a16="http://schemas.microsoft.com/office/drawing/2014/main" id="{132BD6C7-C7A6-B276-9181-947666F65EEC}"/>
                    </a:ext>
                  </a:extLst>
                </p:cNvPr>
                <p:cNvSpPr/>
                <p:nvPr/>
              </p:nvSpPr>
              <p:spPr>
                <a:xfrm>
                  <a:off x="1314144" y="5437113"/>
                  <a:ext cx="34432" cy="38700"/>
                </a:xfrm>
                <a:custGeom>
                  <a:avLst/>
                  <a:gdLst>
                    <a:gd name="connsiteX0" fmla="*/ 1386 w 34432"/>
                    <a:gd name="connsiteY0" fmla="*/ 36471 h 38700"/>
                    <a:gd name="connsiteX1" fmla="*/ 16136 w 34432"/>
                    <a:gd name="connsiteY1" fmla="*/ 35679 h 38700"/>
                    <a:gd name="connsiteX2" fmla="*/ 24109 w 34432"/>
                    <a:gd name="connsiteY2" fmla="*/ 24784 h 38700"/>
                    <a:gd name="connsiteX3" fmla="*/ 31883 w 34432"/>
                    <a:gd name="connsiteY3" fmla="*/ 15077 h 38700"/>
                    <a:gd name="connsiteX4" fmla="*/ 31883 w 34432"/>
                    <a:gd name="connsiteY4" fmla="*/ 221 h 38700"/>
                    <a:gd name="connsiteX5" fmla="*/ 20122 w 34432"/>
                    <a:gd name="connsiteY5" fmla="*/ 10521 h 38700"/>
                    <a:gd name="connsiteX6" fmla="*/ 17332 w 34432"/>
                    <a:gd name="connsiteY6" fmla="*/ 18841 h 38700"/>
                    <a:gd name="connsiteX7" fmla="*/ 8562 w 34432"/>
                    <a:gd name="connsiteY7" fmla="*/ 22407 h 38700"/>
                    <a:gd name="connsiteX8" fmla="*/ 1386 w 34432"/>
                    <a:gd name="connsiteY8" fmla="*/ 36471 h 38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432" h="38700">
                      <a:moveTo>
                        <a:pt x="1386" y="36471"/>
                      </a:moveTo>
                      <a:cubicBezTo>
                        <a:pt x="4176" y="39838"/>
                        <a:pt x="9359" y="39244"/>
                        <a:pt x="16136" y="35679"/>
                      </a:cubicBezTo>
                      <a:cubicBezTo>
                        <a:pt x="21518" y="31717"/>
                        <a:pt x="23910" y="27953"/>
                        <a:pt x="24109" y="24784"/>
                      </a:cubicBezTo>
                      <a:cubicBezTo>
                        <a:pt x="27099" y="23397"/>
                        <a:pt x="29889" y="19435"/>
                        <a:pt x="31883" y="15077"/>
                      </a:cubicBezTo>
                      <a:cubicBezTo>
                        <a:pt x="34873" y="8739"/>
                        <a:pt x="35670" y="2598"/>
                        <a:pt x="31883" y="221"/>
                      </a:cubicBezTo>
                      <a:cubicBezTo>
                        <a:pt x="26900" y="-1166"/>
                        <a:pt x="23112" y="4183"/>
                        <a:pt x="20122" y="10521"/>
                      </a:cubicBezTo>
                      <a:cubicBezTo>
                        <a:pt x="18727" y="13493"/>
                        <a:pt x="17731" y="16464"/>
                        <a:pt x="17332" y="18841"/>
                      </a:cubicBezTo>
                      <a:cubicBezTo>
                        <a:pt x="14741" y="19237"/>
                        <a:pt x="11551" y="20426"/>
                        <a:pt x="8562" y="22407"/>
                      </a:cubicBezTo>
                      <a:cubicBezTo>
                        <a:pt x="987" y="27161"/>
                        <a:pt x="-2003" y="32509"/>
                        <a:pt x="1386" y="364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11" name="Freeform 3620">
                  <a:extLst>
                    <a:ext uri="{FF2B5EF4-FFF2-40B4-BE49-F238E27FC236}">
                      <a16:creationId xmlns:a16="http://schemas.microsoft.com/office/drawing/2014/main" id="{03D0C12E-946D-F69A-7442-9E5FBB4951D7}"/>
                    </a:ext>
                  </a:extLst>
                </p:cNvPr>
                <p:cNvSpPr/>
                <p:nvPr/>
              </p:nvSpPr>
              <p:spPr>
                <a:xfrm>
                  <a:off x="1425459" y="5328018"/>
                  <a:ext cx="24322" cy="21515"/>
                </a:xfrm>
                <a:custGeom>
                  <a:avLst/>
                  <a:gdLst>
                    <a:gd name="connsiteX0" fmla="*/ 298 w 24322"/>
                    <a:gd name="connsiteY0" fmla="*/ 19383 h 21515"/>
                    <a:gd name="connsiteX1" fmla="*/ 15048 w 24322"/>
                    <a:gd name="connsiteY1" fmla="*/ 18392 h 21515"/>
                    <a:gd name="connsiteX2" fmla="*/ 24018 w 24322"/>
                    <a:gd name="connsiteY2" fmla="*/ 2149 h 21515"/>
                    <a:gd name="connsiteX3" fmla="*/ 12656 w 24322"/>
                    <a:gd name="connsiteY3" fmla="*/ 2941 h 21515"/>
                    <a:gd name="connsiteX4" fmla="*/ 298 w 24322"/>
                    <a:gd name="connsiteY4" fmla="*/ 19383 h 215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322" h="21515">
                      <a:moveTo>
                        <a:pt x="298" y="19383"/>
                      </a:moveTo>
                      <a:cubicBezTo>
                        <a:pt x="1693" y="23146"/>
                        <a:pt x="8271" y="21364"/>
                        <a:pt x="15048" y="18392"/>
                      </a:cubicBezTo>
                      <a:cubicBezTo>
                        <a:pt x="23021" y="12450"/>
                        <a:pt x="25214" y="6705"/>
                        <a:pt x="24018" y="2149"/>
                      </a:cubicBezTo>
                      <a:cubicBezTo>
                        <a:pt x="23221" y="-1020"/>
                        <a:pt x="18038" y="-624"/>
                        <a:pt x="12656" y="2941"/>
                      </a:cubicBezTo>
                      <a:cubicBezTo>
                        <a:pt x="5082" y="8092"/>
                        <a:pt x="-1496" y="14232"/>
                        <a:pt x="298" y="1938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12" name="Freeform 3621">
                  <a:extLst>
                    <a:ext uri="{FF2B5EF4-FFF2-40B4-BE49-F238E27FC236}">
                      <a16:creationId xmlns:a16="http://schemas.microsoft.com/office/drawing/2014/main" id="{591624FF-F7EE-AB4F-9C57-B0A0CC58146F}"/>
                    </a:ext>
                  </a:extLst>
                </p:cNvPr>
                <p:cNvSpPr/>
                <p:nvPr/>
              </p:nvSpPr>
              <p:spPr>
                <a:xfrm>
                  <a:off x="1490157" y="6153892"/>
                  <a:ext cx="23077" cy="28055"/>
                </a:xfrm>
                <a:custGeom>
                  <a:avLst/>
                  <a:gdLst>
                    <a:gd name="connsiteX0" fmla="*/ 21112 w 23077"/>
                    <a:gd name="connsiteY0" fmla="*/ 1710 h 28055"/>
                    <a:gd name="connsiteX1" fmla="*/ 6960 w 23077"/>
                    <a:gd name="connsiteY1" fmla="*/ 4285 h 28055"/>
                    <a:gd name="connsiteX2" fmla="*/ 2176 w 23077"/>
                    <a:gd name="connsiteY2" fmla="*/ 22707 h 28055"/>
                    <a:gd name="connsiteX3" fmla="*/ 2973 w 23077"/>
                    <a:gd name="connsiteY3" fmla="*/ 23301 h 28055"/>
                    <a:gd name="connsiteX4" fmla="*/ 3571 w 23077"/>
                    <a:gd name="connsiteY4" fmla="*/ 26867 h 28055"/>
                    <a:gd name="connsiteX5" fmla="*/ 2774 w 23077"/>
                    <a:gd name="connsiteY5" fmla="*/ 28056 h 28055"/>
                    <a:gd name="connsiteX6" fmla="*/ 4368 w 23077"/>
                    <a:gd name="connsiteY6" fmla="*/ 28056 h 28055"/>
                    <a:gd name="connsiteX7" fmla="*/ 14932 w 23077"/>
                    <a:gd name="connsiteY7" fmla="*/ 28056 h 28055"/>
                    <a:gd name="connsiteX8" fmla="*/ 17524 w 23077"/>
                    <a:gd name="connsiteY8" fmla="*/ 28056 h 28055"/>
                    <a:gd name="connsiteX9" fmla="*/ 18321 w 23077"/>
                    <a:gd name="connsiteY9" fmla="*/ 25877 h 28055"/>
                    <a:gd name="connsiteX10" fmla="*/ 17524 w 23077"/>
                    <a:gd name="connsiteY10" fmla="*/ 18547 h 28055"/>
                    <a:gd name="connsiteX11" fmla="*/ 21112 w 23077"/>
                    <a:gd name="connsiteY11" fmla="*/ 1710 h 28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077" h="28055">
                      <a:moveTo>
                        <a:pt x="21112" y="1710"/>
                      </a:moveTo>
                      <a:cubicBezTo>
                        <a:pt x="17922" y="-1856"/>
                        <a:pt x="11943" y="719"/>
                        <a:pt x="6960" y="4285"/>
                      </a:cubicBezTo>
                      <a:cubicBezTo>
                        <a:pt x="-17" y="12209"/>
                        <a:pt x="-2010" y="18547"/>
                        <a:pt x="2176" y="22707"/>
                      </a:cubicBezTo>
                      <a:cubicBezTo>
                        <a:pt x="2375" y="22905"/>
                        <a:pt x="2574" y="23103"/>
                        <a:pt x="2973" y="23301"/>
                      </a:cubicBezTo>
                      <a:cubicBezTo>
                        <a:pt x="2774" y="24688"/>
                        <a:pt x="2973" y="25877"/>
                        <a:pt x="3571" y="26867"/>
                      </a:cubicBezTo>
                      <a:cubicBezTo>
                        <a:pt x="3372" y="27263"/>
                        <a:pt x="3172" y="27659"/>
                        <a:pt x="2774" y="28056"/>
                      </a:cubicBezTo>
                      <a:lnTo>
                        <a:pt x="4368" y="28056"/>
                      </a:lnTo>
                      <a:lnTo>
                        <a:pt x="14932" y="28056"/>
                      </a:lnTo>
                      <a:lnTo>
                        <a:pt x="17524" y="28056"/>
                      </a:lnTo>
                      <a:cubicBezTo>
                        <a:pt x="17922" y="27461"/>
                        <a:pt x="18122" y="26669"/>
                        <a:pt x="18321" y="25877"/>
                      </a:cubicBezTo>
                      <a:cubicBezTo>
                        <a:pt x="18520" y="23301"/>
                        <a:pt x="18520" y="20726"/>
                        <a:pt x="17524" y="18547"/>
                      </a:cubicBezTo>
                      <a:cubicBezTo>
                        <a:pt x="23304" y="12209"/>
                        <a:pt x="24700" y="5870"/>
                        <a:pt x="21112" y="171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13" name="Freeform 3622">
                  <a:extLst>
                    <a:ext uri="{FF2B5EF4-FFF2-40B4-BE49-F238E27FC236}">
                      <a16:creationId xmlns:a16="http://schemas.microsoft.com/office/drawing/2014/main" id="{B91D01C6-3F5D-28C7-4FE4-43FDFB9A46BC}"/>
                    </a:ext>
                  </a:extLst>
                </p:cNvPr>
                <p:cNvSpPr/>
                <p:nvPr/>
              </p:nvSpPr>
              <p:spPr>
                <a:xfrm>
                  <a:off x="1173725" y="5812432"/>
                  <a:ext cx="31447" cy="52310"/>
                </a:xfrm>
                <a:custGeom>
                  <a:avLst/>
                  <a:gdLst>
                    <a:gd name="connsiteX0" fmla="*/ 29983 w 31447"/>
                    <a:gd name="connsiteY0" fmla="*/ 1467 h 52310"/>
                    <a:gd name="connsiteX1" fmla="*/ 13838 w 31447"/>
                    <a:gd name="connsiteY1" fmla="*/ 5429 h 52310"/>
                    <a:gd name="connsiteX2" fmla="*/ 6861 w 31447"/>
                    <a:gd name="connsiteY2" fmla="*/ 16522 h 52310"/>
                    <a:gd name="connsiteX3" fmla="*/ 6064 w 31447"/>
                    <a:gd name="connsiteY3" fmla="*/ 17908 h 52310"/>
                    <a:gd name="connsiteX4" fmla="*/ 6861 w 31447"/>
                    <a:gd name="connsiteY4" fmla="*/ 33557 h 52310"/>
                    <a:gd name="connsiteX5" fmla="*/ 8456 w 31447"/>
                    <a:gd name="connsiteY5" fmla="*/ 34350 h 52310"/>
                    <a:gd name="connsiteX6" fmla="*/ 1280 w 31447"/>
                    <a:gd name="connsiteY6" fmla="*/ 41877 h 52310"/>
                    <a:gd name="connsiteX7" fmla="*/ 3273 w 31447"/>
                    <a:gd name="connsiteY7" fmla="*/ 51584 h 52310"/>
                    <a:gd name="connsiteX8" fmla="*/ 15233 w 31447"/>
                    <a:gd name="connsiteY8" fmla="*/ 46433 h 52310"/>
                    <a:gd name="connsiteX9" fmla="*/ 13040 w 31447"/>
                    <a:gd name="connsiteY9" fmla="*/ 34944 h 52310"/>
                    <a:gd name="connsiteX10" fmla="*/ 21612 w 31447"/>
                    <a:gd name="connsiteY10" fmla="*/ 27813 h 52310"/>
                    <a:gd name="connsiteX11" fmla="*/ 23007 w 31447"/>
                    <a:gd name="connsiteY11" fmla="*/ 16720 h 52310"/>
                    <a:gd name="connsiteX12" fmla="*/ 23206 w 31447"/>
                    <a:gd name="connsiteY12" fmla="*/ 16522 h 52310"/>
                    <a:gd name="connsiteX13" fmla="*/ 29983 w 31447"/>
                    <a:gd name="connsiteY13" fmla="*/ 1467 h 52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1447" h="52310">
                      <a:moveTo>
                        <a:pt x="29983" y="1467"/>
                      </a:moveTo>
                      <a:cubicBezTo>
                        <a:pt x="26196" y="-2098"/>
                        <a:pt x="19419" y="1467"/>
                        <a:pt x="13838" y="5429"/>
                      </a:cubicBezTo>
                      <a:cubicBezTo>
                        <a:pt x="8855" y="8995"/>
                        <a:pt x="6064" y="13154"/>
                        <a:pt x="6861" y="16522"/>
                      </a:cubicBezTo>
                      <a:cubicBezTo>
                        <a:pt x="6662" y="16918"/>
                        <a:pt x="6463" y="17314"/>
                        <a:pt x="6064" y="17908"/>
                      </a:cubicBezTo>
                      <a:cubicBezTo>
                        <a:pt x="2476" y="24842"/>
                        <a:pt x="2676" y="31180"/>
                        <a:pt x="6861" y="33557"/>
                      </a:cubicBezTo>
                      <a:cubicBezTo>
                        <a:pt x="7459" y="33756"/>
                        <a:pt x="7858" y="34152"/>
                        <a:pt x="8456" y="34350"/>
                      </a:cubicBezTo>
                      <a:cubicBezTo>
                        <a:pt x="5067" y="35142"/>
                        <a:pt x="3074" y="38708"/>
                        <a:pt x="1280" y="41877"/>
                      </a:cubicBezTo>
                      <a:cubicBezTo>
                        <a:pt x="-912" y="45839"/>
                        <a:pt x="-314" y="49999"/>
                        <a:pt x="3273" y="51584"/>
                      </a:cubicBezTo>
                      <a:cubicBezTo>
                        <a:pt x="7858" y="53564"/>
                        <a:pt x="12243" y="51385"/>
                        <a:pt x="15233" y="46433"/>
                      </a:cubicBezTo>
                      <a:cubicBezTo>
                        <a:pt x="16429" y="41877"/>
                        <a:pt x="17226" y="37123"/>
                        <a:pt x="13040" y="34944"/>
                      </a:cubicBezTo>
                      <a:cubicBezTo>
                        <a:pt x="16030" y="34548"/>
                        <a:pt x="19020" y="32765"/>
                        <a:pt x="21612" y="27813"/>
                      </a:cubicBezTo>
                      <a:cubicBezTo>
                        <a:pt x="24203" y="23059"/>
                        <a:pt x="24203" y="19493"/>
                        <a:pt x="23007" y="16720"/>
                      </a:cubicBezTo>
                      <a:cubicBezTo>
                        <a:pt x="23007" y="16720"/>
                        <a:pt x="23206" y="16522"/>
                        <a:pt x="23206" y="16522"/>
                      </a:cubicBezTo>
                      <a:cubicBezTo>
                        <a:pt x="29186" y="10777"/>
                        <a:pt x="33970" y="5231"/>
                        <a:pt x="29983" y="14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14" name="Freeform 3623">
                  <a:extLst>
                    <a:ext uri="{FF2B5EF4-FFF2-40B4-BE49-F238E27FC236}">
                      <a16:creationId xmlns:a16="http://schemas.microsoft.com/office/drawing/2014/main" id="{90471262-BC38-9A48-AF70-C34AFC5C1973}"/>
                    </a:ext>
                  </a:extLst>
                </p:cNvPr>
                <p:cNvSpPr/>
                <p:nvPr/>
              </p:nvSpPr>
              <p:spPr>
                <a:xfrm>
                  <a:off x="1113303" y="5707729"/>
                  <a:ext cx="34688" cy="29461"/>
                </a:xfrm>
                <a:custGeom>
                  <a:avLst/>
                  <a:gdLst>
                    <a:gd name="connsiteX0" fmla="*/ 17651 w 34688"/>
                    <a:gd name="connsiteY0" fmla="*/ 24756 h 29461"/>
                    <a:gd name="connsiteX1" fmla="*/ 19245 w 34688"/>
                    <a:gd name="connsiteY1" fmla="*/ 26935 h 29461"/>
                    <a:gd name="connsiteX2" fmla="*/ 29012 w 34688"/>
                    <a:gd name="connsiteY2" fmla="*/ 18814 h 29461"/>
                    <a:gd name="connsiteX3" fmla="*/ 33198 w 34688"/>
                    <a:gd name="connsiteY3" fmla="*/ 391 h 29461"/>
                    <a:gd name="connsiteX4" fmla="*/ 23431 w 34688"/>
                    <a:gd name="connsiteY4" fmla="*/ 9107 h 29461"/>
                    <a:gd name="connsiteX5" fmla="*/ 22634 w 34688"/>
                    <a:gd name="connsiteY5" fmla="*/ 10494 h 29461"/>
                    <a:gd name="connsiteX6" fmla="*/ 9478 w 34688"/>
                    <a:gd name="connsiteY6" fmla="*/ 11088 h 29461"/>
                    <a:gd name="connsiteX7" fmla="*/ 907 w 34688"/>
                    <a:gd name="connsiteY7" fmla="*/ 26737 h 29461"/>
                    <a:gd name="connsiteX8" fmla="*/ 16056 w 34688"/>
                    <a:gd name="connsiteY8" fmla="*/ 25945 h 29461"/>
                    <a:gd name="connsiteX9" fmla="*/ 17651 w 34688"/>
                    <a:gd name="connsiteY9" fmla="*/ 24756 h 29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4688" h="29461">
                      <a:moveTo>
                        <a:pt x="17651" y="24756"/>
                      </a:moveTo>
                      <a:cubicBezTo>
                        <a:pt x="17850" y="25549"/>
                        <a:pt x="18448" y="26341"/>
                        <a:pt x="19245" y="26935"/>
                      </a:cubicBezTo>
                      <a:cubicBezTo>
                        <a:pt x="22036" y="28916"/>
                        <a:pt x="25823" y="23172"/>
                        <a:pt x="29012" y="18814"/>
                      </a:cubicBezTo>
                      <a:cubicBezTo>
                        <a:pt x="32800" y="11484"/>
                        <a:pt x="36985" y="3363"/>
                        <a:pt x="33198" y="391"/>
                      </a:cubicBezTo>
                      <a:cubicBezTo>
                        <a:pt x="30806" y="-1589"/>
                        <a:pt x="26222" y="4353"/>
                        <a:pt x="23431" y="9107"/>
                      </a:cubicBezTo>
                      <a:cubicBezTo>
                        <a:pt x="23232" y="9504"/>
                        <a:pt x="22833" y="10098"/>
                        <a:pt x="22634" y="10494"/>
                      </a:cubicBezTo>
                      <a:cubicBezTo>
                        <a:pt x="20043" y="7721"/>
                        <a:pt x="15060" y="8117"/>
                        <a:pt x="9478" y="11088"/>
                      </a:cubicBezTo>
                      <a:cubicBezTo>
                        <a:pt x="1306" y="15446"/>
                        <a:pt x="-1684" y="21587"/>
                        <a:pt x="907" y="26737"/>
                      </a:cubicBezTo>
                      <a:cubicBezTo>
                        <a:pt x="3299" y="31293"/>
                        <a:pt x="9877" y="29510"/>
                        <a:pt x="16056" y="25945"/>
                      </a:cubicBezTo>
                      <a:cubicBezTo>
                        <a:pt x="16455" y="25549"/>
                        <a:pt x="17053" y="25152"/>
                        <a:pt x="17651" y="247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15" name="Freeform 3624">
                  <a:extLst>
                    <a:ext uri="{FF2B5EF4-FFF2-40B4-BE49-F238E27FC236}">
                      <a16:creationId xmlns:a16="http://schemas.microsoft.com/office/drawing/2014/main" id="{2DB1DE87-FC29-7EF9-5580-364ABA7F089D}"/>
                    </a:ext>
                  </a:extLst>
                </p:cNvPr>
                <p:cNvSpPr/>
                <p:nvPr/>
              </p:nvSpPr>
              <p:spPr>
                <a:xfrm>
                  <a:off x="1234309" y="5883890"/>
                  <a:ext cx="52257" cy="37657"/>
                </a:xfrm>
                <a:custGeom>
                  <a:avLst/>
                  <a:gdLst>
                    <a:gd name="connsiteX0" fmla="*/ 16838 w 52257"/>
                    <a:gd name="connsiteY0" fmla="*/ 32817 h 37657"/>
                    <a:gd name="connsiteX1" fmla="*/ 24413 w 52257"/>
                    <a:gd name="connsiteY1" fmla="*/ 22913 h 37657"/>
                    <a:gd name="connsiteX2" fmla="*/ 24612 w 52257"/>
                    <a:gd name="connsiteY2" fmla="*/ 23507 h 37657"/>
                    <a:gd name="connsiteX3" fmla="*/ 30193 w 52257"/>
                    <a:gd name="connsiteY3" fmla="*/ 26280 h 37657"/>
                    <a:gd name="connsiteX4" fmla="*/ 32585 w 52257"/>
                    <a:gd name="connsiteY4" fmla="*/ 28856 h 37657"/>
                    <a:gd name="connsiteX5" fmla="*/ 49926 w 52257"/>
                    <a:gd name="connsiteY5" fmla="*/ 20338 h 37657"/>
                    <a:gd name="connsiteX6" fmla="*/ 48133 w 52257"/>
                    <a:gd name="connsiteY6" fmla="*/ 8453 h 37657"/>
                    <a:gd name="connsiteX7" fmla="*/ 45741 w 52257"/>
                    <a:gd name="connsiteY7" fmla="*/ 7462 h 37657"/>
                    <a:gd name="connsiteX8" fmla="*/ 44545 w 52257"/>
                    <a:gd name="connsiteY8" fmla="*/ 3698 h 37657"/>
                    <a:gd name="connsiteX9" fmla="*/ 31788 w 52257"/>
                    <a:gd name="connsiteY9" fmla="*/ 3897 h 37657"/>
                    <a:gd name="connsiteX10" fmla="*/ 23815 w 52257"/>
                    <a:gd name="connsiteY10" fmla="*/ 18159 h 37657"/>
                    <a:gd name="connsiteX11" fmla="*/ 5676 w 52257"/>
                    <a:gd name="connsiteY11" fmla="*/ 21725 h 37657"/>
                    <a:gd name="connsiteX12" fmla="*/ 294 w 52257"/>
                    <a:gd name="connsiteY12" fmla="*/ 35591 h 37657"/>
                    <a:gd name="connsiteX13" fmla="*/ 16838 w 52257"/>
                    <a:gd name="connsiteY13" fmla="*/ 32817 h 37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52257" h="37657">
                      <a:moveTo>
                        <a:pt x="16838" y="32817"/>
                      </a:moveTo>
                      <a:cubicBezTo>
                        <a:pt x="20426" y="29846"/>
                        <a:pt x="23416" y="26280"/>
                        <a:pt x="24413" y="22913"/>
                      </a:cubicBezTo>
                      <a:cubicBezTo>
                        <a:pt x="24413" y="23111"/>
                        <a:pt x="24612" y="23309"/>
                        <a:pt x="24612" y="23507"/>
                      </a:cubicBezTo>
                      <a:cubicBezTo>
                        <a:pt x="25609" y="25686"/>
                        <a:pt x="27602" y="26479"/>
                        <a:pt x="30193" y="26280"/>
                      </a:cubicBezTo>
                      <a:cubicBezTo>
                        <a:pt x="30592" y="27469"/>
                        <a:pt x="31389" y="28261"/>
                        <a:pt x="32585" y="28856"/>
                      </a:cubicBezTo>
                      <a:cubicBezTo>
                        <a:pt x="37369" y="31035"/>
                        <a:pt x="43349" y="31233"/>
                        <a:pt x="49926" y="20338"/>
                      </a:cubicBezTo>
                      <a:cubicBezTo>
                        <a:pt x="54710" y="12216"/>
                        <a:pt x="51122" y="10037"/>
                        <a:pt x="48133" y="8453"/>
                      </a:cubicBezTo>
                      <a:cubicBezTo>
                        <a:pt x="47335" y="8056"/>
                        <a:pt x="46538" y="7660"/>
                        <a:pt x="45741" y="7462"/>
                      </a:cubicBezTo>
                      <a:cubicBezTo>
                        <a:pt x="45541" y="6076"/>
                        <a:pt x="44943" y="4887"/>
                        <a:pt x="44545" y="3698"/>
                      </a:cubicBezTo>
                      <a:cubicBezTo>
                        <a:pt x="42751" y="-660"/>
                        <a:pt x="38166" y="-1848"/>
                        <a:pt x="31788" y="3897"/>
                      </a:cubicBezTo>
                      <a:cubicBezTo>
                        <a:pt x="26207" y="8849"/>
                        <a:pt x="23815" y="13801"/>
                        <a:pt x="23815" y="18159"/>
                      </a:cubicBezTo>
                      <a:cubicBezTo>
                        <a:pt x="20027" y="13207"/>
                        <a:pt x="12453" y="16178"/>
                        <a:pt x="5676" y="21725"/>
                      </a:cubicBezTo>
                      <a:cubicBezTo>
                        <a:pt x="-1101" y="27073"/>
                        <a:pt x="-104" y="31827"/>
                        <a:pt x="294" y="35591"/>
                      </a:cubicBezTo>
                      <a:cubicBezTo>
                        <a:pt x="5078" y="39553"/>
                        <a:pt x="11058" y="37374"/>
                        <a:pt x="16838" y="328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16" name="Freeform 3625">
                  <a:extLst>
                    <a:ext uri="{FF2B5EF4-FFF2-40B4-BE49-F238E27FC236}">
                      <a16:creationId xmlns:a16="http://schemas.microsoft.com/office/drawing/2014/main" id="{6947AC07-EB81-0751-2BE8-A87C57936175}"/>
                    </a:ext>
                  </a:extLst>
                </p:cNvPr>
                <p:cNvSpPr/>
                <p:nvPr/>
              </p:nvSpPr>
              <p:spPr>
                <a:xfrm>
                  <a:off x="863528" y="5289156"/>
                  <a:ext cx="32346" cy="22242"/>
                </a:xfrm>
                <a:custGeom>
                  <a:avLst/>
                  <a:gdLst>
                    <a:gd name="connsiteX0" fmla="*/ 26839 w 32346"/>
                    <a:gd name="connsiteY0" fmla="*/ 3573 h 22242"/>
                    <a:gd name="connsiteX1" fmla="*/ 10693 w 32346"/>
                    <a:gd name="connsiteY1" fmla="*/ 2384 h 22242"/>
                    <a:gd name="connsiteX2" fmla="*/ 926 w 32346"/>
                    <a:gd name="connsiteY2" fmla="*/ 16845 h 22242"/>
                    <a:gd name="connsiteX3" fmla="*/ 11291 w 32346"/>
                    <a:gd name="connsiteY3" fmla="*/ 18826 h 22242"/>
                    <a:gd name="connsiteX4" fmla="*/ 11491 w 32346"/>
                    <a:gd name="connsiteY4" fmla="*/ 19420 h 22242"/>
                    <a:gd name="connsiteX5" fmla="*/ 26241 w 32346"/>
                    <a:gd name="connsiteY5" fmla="*/ 18826 h 22242"/>
                    <a:gd name="connsiteX6" fmla="*/ 31224 w 32346"/>
                    <a:gd name="connsiteY6" fmla="*/ 8723 h 22242"/>
                    <a:gd name="connsiteX7" fmla="*/ 26839 w 32346"/>
                    <a:gd name="connsiteY7" fmla="*/ 6544 h 22242"/>
                    <a:gd name="connsiteX8" fmla="*/ 26839 w 32346"/>
                    <a:gd name="connsiteY8" fmla="*/ 3573 h 222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346" h="22242">
                      <a:moveTo>
                        <a:pt x="26839" y="3573"/>
                      </a:moveTo>
                      <a:cubicBezTo>
                        <a:pt x="24048" y="-1974"/>
                        <a:pt x="17072" y="7"/>
                        <a:pt x="10693" y="2384"/>
                      </a:cubicBezTo>
                      <a:cubicBezTo>
                        <a:pt x="1724" y="5950"/>
                        <a:pt x="-1864" y="11496"/>
                        <a:pt x="926" y="16845"/>
                      </a:cubicBezTo>
                      <a:cubicBezTo>
                        <a:pt x="2521" y="19816"/>
                        <a:pt x="6707" y="20212"/>
                        <a:pt x="11291" y="18826"/>
                      </a:cubicBezTo>
                      <a:cubicBezTo>
                        <a:pt x="11291" y="19024"/>
                        <a:pt x="11291" y="19222"/>
                        <a:pt x="11491" y="19420"/>
                      </a:cubicBezTo>
                      <a:cubicBezTo>
                        <a:pt x="13285" y="24174"/>
                        <a:pt x="20261" y="22193"/>
                        <a:pt x="26241" y="18826"/>
                      </a:cubicBezTo>
                      <a:cubicBezTo>
                        <a:pt x="31822" y="15656"/>
                        <a:pt x="33815" y="11695"/>
                        <a:pt x="31224" y="8723"/>
                      </a:cubicBezTo>
                      <a:cubicBezTo>
                        <a:pt x="30028" y="7535"/>
                        <a:pt x="28633" y="6742"/>
                        <a:pt x="26839" y="6544"/>
                      </a:cubicBezTo>
                      <a:cubicBezTo>
                        <a:pt x="26839" y="5554"/>
                        <a:pt x="26839" y="4563"/>
                        <a:pt x="26839" y="35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17" name="Freeform 3626">
                  <a:extLst>
                    <a:ext uri="{FF2B5EF4-FFF2-40B4-BE49-F238E27FC236}">
                      <a16:creationId xmlns:a16="http://schemas.microsoft.com/office/drawing/2014/main" id="{29CC68CD-48AD-5DF1-6ECD-AEE309893DD9}"/>
                    </a:ext>
                  </a:extLst>
                </p:cNvPr>
                <p:cNvSpPr/>
                <p:nvPr/>
              </p:nvSpPr>
              <p:spPr>
                <a:xfrm>
                  <a:off x="999192" y="4339125"/>
                  <a:ext cx="46894" cy="16081"/>
                </a:xfrm>
                <a:custGeom>
                  <a:avLst/>
                  <a:gdLst>
                    <a:gd name="connsiteX0" fmla="*/ 12564 w 46894"/>
                    <a:gd name="connsiteY0" fmla="*/ 16052 h 16081"/>
                    <a:gd name="connsiteX1" fmla="*/ 21534 w 46894"/>
                    <a:gd name="connsiteY1" fmla="*/ 14071 h 16081"/>
                    <a:gd name="connsiteX2" fmla="*/ 32896 w 46894"/>
                    <a:gd name="connsiteY2" fmla="*/ 15854 h 16081"/>
                    <a:gd name="connsiteX3" fmla="*/ 46649 w 46894"/>
                    <a:gd name="connsiteY3" fmla="*/ 6345 h 16081"/>
                    <a:gd name="connsiteX4" fmla="*/ 36683 w 46894"/>
                    <a:gd name="connsiteY4" fmla="*/ 4166 h 16081"/>
                    <a:gd name="connsiteX5" fmla="*/ 23527 w 46894"/>
                    <a:gd name="connsiteY5" fmla="*/ 8722 h 16081"/>
                    <a:gd name="connsiteX6" fmla="*/ 9774 w 46894"/>
                    <a:gd name="connsiteY6" fmla="*/ 7 h 16081"/>
                    <a:gd name="connsiteX7" fmla="*/ 7 w 46894"/>
                    <a:gd name="connsiteY7" fmla="*/ 6543 h 16081"/>
                    <a:gd name="connsiteX8" fmla="*/ 12564 w 46894"/>
                    <a:gd name="connsiteY8" fmla="*/ 16052 h 160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894" h="16081">
                      <a:moveTo>
                        <a:pt x="12564" y="16052"/>
                      </a:moveTo>
                      <a:cubicBezTo>
                        <a:pt x="16950" y="16250"/>
                        <a:pt x="19740" y="15457"/>
                        <a:pt x="21534" y="14071"/>
                      </a:cubicBezTo>
                      <a:cubicBezTo>
                        <a:pt x="23129" y="16052"/>
                        <a:pt x="28311" y="16250"/>
                        <a:pt x="32896" y="15854"/>
                      </a:cubicBezTo>
                      <a:cubicBezTo>
                        <a:pt x="41865" y="13675"/>
                        <a:pt x="48244" y="10901"/>
                        <a:pt x="46649" y="6345"/>
                      </a:cubicBezTo>
                      <a:cubicBezTo>
                        <a:pt x="45852" y="3968"/>
                        <a:pt x="41467" y="3176"/>
                        <a:pt x="36683" y="4166"/>
                      </a:cubicBezTo>
                      <a:cubicBezTo>
                        <a:pt x="31500" y="5157"/>
                        <a:pt x="26517" y="6543"/>
                        <a:pt x="23527" y="8722"/>
                      </a:cubicBezTo>
                      <a:cubicBezTo>
                        <a:pt x="22929" y="4166"/>
                        <a:pt x="19939" y="-192"/>
                        <a:pt x="9774" y="7"/>
                      </a:cubicBezTo>
                      <a:cubicBezTo>
                        <a:pt x="3993" y="7"/>
                        <a:pt x="-193" y="2384"/>
                        <a:pt x="7" y="6543"/>
                      </a:cubicBezTo>
                      <a:cubicBezTo>
                        <a:pt x="1601" y="10505"/>
                        <a:pt x="2598" y="15457"/>
                        <a:pt x="12564" y="160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18" name="Freeform 3627">
                  <a:extLst>
                    <a:ext uri="{FF2B5EF4-FFF2-40B4-BE49-F238E27FC236}">
                      <a16:creationId xmlns:a16="http://schemas.microsoft.com/office/drawing/2014/main" id="{61C4FE98-FDFB-054D-07EE-EC22C79A3B06}"/>
                    </a:ext>
                  </a:extLst>
                </p:cNvPr>
                <p:cNvSpPr/>
                <p:nvPr/>
              </p:nvSpPr>
              <p:spPr>
                <a:xfrm>
                  <a:off x="782866" y="5108234"/>
                  <a:ext cx="25116" cy="18572"/>
                </a:xfrm>
                <a:custGeom>
                  <a:avLst/>
                  <a:gdLst>
                    <a:gd name="connsiteX0" fmla="*/ 11625 w 25116"/>
                    <a:gd name="connsiteY0" fmla="*/ 867 h 18572"/>
                    <a:gd name="connsiteX1" fmla="*/ 462 w 25116"/>
                    <a:gd name="connsiteY1" fmla="*/ 14337 h 18572"/>
                    <a:gd name="connsiteX2" fmla="*/ 14415 w 25116"/>
                    <a:gd name="connsiteY2" fmla="*/ 18497 h 18572"/>
                    <a:gd name="connsiteX3" fmla="*/ 24980 w 25116"/>
                    <a:gd name="connsiteY3" fmla="*/ 6017 h 18572"/>
                    <a:gd name="connsiteX4" fmla="*/ 11625 w 25116"/>
                    <a:gd name="connsiteY4" fmla="*/ 867 h 18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16" h="18572">
                      <a:moveTo>
                        <a:pt x="11625" y="867"/>
                      </a:moveTo>
                      <a:cubicBezTo>
                        <a:pt x="3054" y="3442"/>
                        <a:pt x="-1531" y="8592"/>
                        <a:pt x="462" y="14337"/>
                      </a:cubicBezTo>
                      <a:cubicBezTo>
                        <a:pt x="2256" y="19487"/>
                        <a:pt x="9432" y="18497"/>
                        <a:pt x="14415" y="18497"/>
                      </a:cubicBezTo>
                      <a:cubicBezTo>
                        <a:pt x="24581" y="15129"/>
                        <a:pt x="25578" y="10177"/>
                        <a:pt x="24980" y="6017"/>
                      </a:cubicBezTo>
                      <a:cubicBezTo>
                        <a:pt x="24182" y="1263"/>
                        <a:pt x="19398" y="-1510"/>
                        <a:pt x="11625" y="8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19" name="Freeform 3628">
                  <a:extLst>
                    <a:ext uri="{FF2B5EF4-FFF2-40B4-BE49-F238E27FC236}">
                      <a16:creationId xmlns:a16="http://schemas.microsoft.com/office/drawing/2014/main" id="{6DC6AC9E-905E-A018-9D03-D5E7024413CD}"/>
                    </a:ext>
                  </a:extLst>
                </p:cNvPr>
                <p:cNvSpPr/>
                <p:nvPr/>
              </p:nvSpPr>
              <p:spPr>
                <a:xfrm>
                  <a:off x="355973" y="5182196"/>
                  <a:ext cx="10494" cy="18422"/>
                </a:xfrm>
                <a:custGeom>
                  <a:avLst/>
                  <a:gdLst>
                    <a:gd name="connsiteX0" fmla="*/ 9966 w 10494"/>
                    <a:gd name="connsiteY0" fmla="*/ 6537 h 18422"/>
                    <a:gd name="connsiteX1" fmla="*/ 0 w 10494"/>
                    <a:gd name="connsiteY1" fmla="*/ 0 h 18422"/>
                    <a:gd name="connsiteX2" fmla="*/ 1395 w 10494"/>
                    <a:gd name="connsiteY2" fmla="*/ 18422 h 18422"/>
                    <a:gd name="connsiteX3" fmla="*/ 9966 w 10494"/>
                    <a:gd name="connsiteY3" fmla="*/ 6537 h 184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494" h="18422">
                      <a:moveTo>
                        <a:pt x="9966" y="6537"/>
                      </a:moveTo>
                      <a:cubicBezTo>
                        <a:pt x="8172" y="2377"/>
                        <a:pt x="4784" y="198"/>
                        <a:pt x="0" y="0"/>
                      </a:cubicBezTo>
                      <a:cubicBezTo>
                        <a:pt x="399" y="6141"/>
                        <a:pt x="797" y="12282"/>
                        <a:pt x="1395" y="18422"/>
                      </a:cubicBezTo>
                      <a:cubicBezTo>
                        <a:pt x="7176" y="15847"/>
                        <a:pt x="12159" y="12083"/>
                        <a:pt x="9966" y="653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20" name="Freeform 3629">
                  <a:extLst>
                    <a:ext uri="{FF2B5EF4-FFF2-40B4-BE49-F238E27FC236}">
                      <a16:creationId xmlns:a16="http://schemas.microsoft.com/office/drawing/2014/main" id="{95802972-AB19-1792-2990-BBEB22C0D73A}"/>
                    </a:ext>
                  </a:extLst>
                </p:cNvPr>
                <p:cNvSpPr/>
                <p:nvPr/>
              </p:nvSpPr>
              <p:spPr>
                <a:xfrm>
                  <a:off x="1041748" y="5675506"/>
                  <a:ext cx="29545" cy="35898"/>
                </a:xfrm>
                <a:custGeom>
                  <a:avLst/>
                  <a:gdLst>
                    <a:gd name="connsiteX0" fmla="*/ 505 w 29545"/>
                    <a:gd name="connsiteY0" fmla="*/ 14192 h 35898"/>
                    <a:gd name="connsiteX1" fmla="*/ 6884 w 29545"/>
                    <a:gd name="connsiteY1" fmla="*/ 18550 h 35898"/>
                    <a:gd name="connsiteX2" fmla="*/ 6485 w 29545"/>
                    <a:gd name="connsiteY2" fmla="*/ 19144 h 35898"/>
                    <a:gd name="connsiteX3" fmla="*/ 4891 w 29545"/>
                    <a:gd name="connsiteY3" fmla="*/ 31227 h 35898"/>
                    <a:gd name="connsiteX4" fmla="*/ 12864 w 29545"/>
                    <a:gd name="connsiteY4" fmla="*/ 29247 h 35898"/>
                    <a:gd name="connsiteX5" fmla="*/ 15654 w 29545"/>
                    <a:gd name="connsiteY5" fmla="*/ 35783 h 35898"/>
                    <a:gd name="connsiteX6" fmla="*/ 27614 w 29545"/>
                    <a:gd name="connsiteY6" fmla="*/ 25285 h 35898"/>
                    <a:gd name="connsiteX7" fmla="*/ 26219 w 29545"/>
                    <a:gd name="connsiteY7" fmla="*/ 13994 h 35898"/>
                    <a:gd name="connsiteX8" fmla="*/ 24823 w 29545"/>
                    <a:gd name="connsiteY8" fmla="*/ 13994 h 35898"/>
                    <a:gd name="connsiteX9" fmla="*/ 25621 w 29545"/>
                    <a:gd name="connsiteY9" fmla="*/ 5476 h 35898"/>
                    <a:gd name="connsiteX10" fmla="*/ 6884 w 29545"/>
                    <a:gd name="connsiteY10" fmla="*/ 2307 h 35898"/>
                    <a:gd name="connsiteX11" fmla="*/ 505 w 29545"/>
                    <a:gd name="connsiteY11" fmla="*/ 14192 h 358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9545" h="35898">
                      <a:moveTo>
                        <a:pt x="505" y="14192"/>
                      </a:moveTo>
                      <a:cubicBezTo>
                        <a:pt x="1502" y="16371"/>
                        <a:pt x="3894" y="17757"/>
                        <a:pt x="6884" y="18550"/>
                      </a:cubicBezTo>
                      <a:cubicBezTo>
                        <a:pt x="6685" y="18748"/>
                        <a:pt x="6685" y="18946"/>
                        <a:pt x="6485" y="19144"/>
                      </a:cubicBezTo>
                      <a:cubicBezTo>
                        <a:pt x="3495" y="24492"/>
                        <a:pt x="2698" y="29247"/>
                        <a:pt x="4891" y="31227"/>
                      </a:cubicBezTo>
                      <a:cubicBezTo>
                        <a:pt x="7283" y="33208"/>
                        <a:pt x="10073" y="32020"/>
                        <a:pt x="12864" y="29247"/>
                      </a:cubicBezTo>
                      <a:cubicBezTo>
                        <a:pt x="12664" y="32020"/>
                        <a:pt x="13462" y="34595"/>
                        <a:pt x="15654" y="35783"/>
                      </a:cubicBezTo>
                      <a:cubicBezTo>
                        <a:pt x="20637" y="36774"/>
                        <a:pt x="24624" y="31227"/>
                        <a:pt x="27614" y="25285"/>
                      </a:cubicBezTo>
                      <a:cubicBezTo>
                        <a:pt x="30205" y="20135"/>
                        <a:pt x="30604" y="14390"/>
                        <a:pt x="26219" y="13994"/>
                      </a:cubicBezTo>
                      <a:cubicBezTo>
                        <a:pt x="25820" y="13994"/>
                        <a:pt x="25222" y="13994"/>
                        <a:pt x="24823" y="13994"/>
                      </a:cubicBezTo>
                      <a:cubicBezTo>
                        <a:pt x="27414" y="11022"/>
                        <a:pt x="27016" y="8249"/>
                        <a:pt x="25621" y="5476"/>
                      </a:cubicBezTo>
                      <a:cubicBezTo>
                        <a:pt x="21634" y="1712"/>
                        <a:pt x="17249" y="-2844"/>
                        <a:pt x="6884" y="2307"/>
                      </a:cubicBezTo>
                      <a:cubicBezTo>
                        <a:pt x="1103" y="5476"/>
                        <a:pt x="-1089" y="10428"/>
                        <a:pt x="505" y="141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21" name="Freeform 3630">
                  <a:extLst>
                    <a:ext uri="{FF2B5EF4-FFF2-40B4-BE49-F238E27FC236}">
                      <a16:creationId xmlns:a16="http://schemas.microsoft.com/office/drawing/2014/main" id="{E4D57E81-4564-DCA8-E694-16C33B4D11B1}"/>
                    </a:ext>
                  </a:extLst>
                </p:cNvPr>
                <p:cNvSpPr/>
                <p:nvPr/>
              </p:nvSpPr>
              <p:spPr>
                <a:xfrm>
                  <a:off x="1006316" y="4867189"/>
                  <a:ext cx="29020" cy="15360"/>
                </a:xfrm>
                <a:custGeom>
                  <a:avLst/>
                  <a:gdLst>
                    <a:gd name="connsiteX0" fmla="*/ 17401 w 29020"/>
                    <a:gd name="connsiteY0" fmla="*/ 443 h 15360"/>
                    <a:gd name="connsiteX1" fmla="*/ 59 w 29020"/>
                    <a:gd name="connsiteY1" fmla="*/ 10545 h 15360"/>
                    <a:gd name="connsiteX2" fmla="*/ 13813 w 29020"/>
                    <a:gd name="connsiteY2" fmla="*/ 14903 h 15360"/>
                    <a:gd name="connsiteX3" fmla="*/ 28962 w 29020"/>
                    <a:gd name="connsiteY3" fmla="*/ 4206 h 15360"/>
                    <a:gd name="connsiteX4" fmla="*/ 17401 w 29020"/>
                    <a:gd name="connsiteY4" fmla="*/ 443 h 153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020" h="15360">
                      <a:moveTo>
                        <a:pt x="17401" y="443"/>
                      </a:moveTo>
                      <a:cubicBezTo>
                        <a:pt x="9228" y="2027"/>
                        <a:pt x="857" y="4602"/>
                        <a:pt x="59" y="10545"/>
                      </a:cubicBezTo>
                      <a:cubicBezTo>
                        <a:pt x="-738" y="16092"/>
                        <a:pt x="6637" y="15695"/>
                        <a:pt x="13813" y="14903"/>
                      </a:cubicBezTo>
                      <a:cubicBezTo>
                        <a:pt x="22384" y="12922"/>
                        <a:pt x="29759" y="10149"/>
                        <a:pt x="28962" y="4206"/>
                      </a:cubicBezTo>
                      <a:cubicBezTo>
                        <a:pt x="28762" y="443"/>
                        <a:pt x="23779" y="-746"/>
                        <a:pt x="17401" y="44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22" name="Freeform 3631">
                  <a:extLst>
                    <a:ext uri="{FF2B5EF4-FFF2-40B4-BE49-F238E27FC236}">
                      <a16:creationId xmlns:a16="http://schemas.microsoft.com/office/drawing/2014/main" id="{6317D663-FDC4-7A7F-F5F5-E21EFA003E05}"/>
                    </a:ext>
                  </a:extLst>
                </p:cNvPr>
                <p:cNvSpPr/>
                <p:nvPr/>
              </p:nvSpPr>
              <p:spPr>
                <a:xfrm>
                  <a:off x="1455154" y="5370284"/>
                  <a:ext cx="22664" cy="18681"/>
                </a:xfrm>
                <a:custGeom>
                  <a:avLst/>
                  <a:gdLst>
                    <a:gd name="connsiteX0" fmla="*/ 104 w 22664"/>
                    <a:gd name="connsiteY0" fmla="*/ 16141 h 18681"/>
                    <a:gd name="connsiteX1" fmla="*/ 11466 w 22664"/>
                    <a:gd name="connsiteY1" fmla="*/ 16933 h 18681"/>
                    <a:gd name="connsiteX2" fmla="*/ 22229 w 22664"/>
                    <a:gd name="connsiteY2" fmla="*/ 2869 h 18681"/>
                    <a:gd name="connsiteX3" fmla="*/ 11267 w 22664"/>
                    <a:gd name="connsiteY3" fmla="*/ 1878 h 18681"/>
                    <a:gd name="connsiteX4" fmla="*/ 104 w 22664"/>
                    <a:gd name="connsiteY4" fmla="*/ 16141 h 18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64" h="18681">
                      <a:moveTo>
                        <a:pt x="104" y="16141"/>
                      </a:moveTo>
                      <a:cubicBezTo>
                        <a:pt x="2098" y="18716"/>
                        <a:pt x="5486" y="19904"/>
                        <a:pt x="11466" y="16933"/>
                      </a:cubicBezTo>
                      <a:cubicBezTo>
                        <a:pt x="20236" y="12575"/>
                        <a:pt x="24023" y="7425"/>
                        <a:pt x="22229" y="2869"/>
                      </a:cubicBezTo>
                      <a:cubicBezTo>
                        <a:pt x="21033" y="-102"/>
                        <a:pt x="17446" y="-1291"/>
                        <a:pt x="11267" y="1878"/>
                      </a:cubicBezTo>
                      <a:cubicBezTo>
                        <a:pt x="3094" y="6038"/>
                        <a:pt x="-693" y="11189"/>
                        <a:pt x="104" y="1614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23" name="Freeform 3632">
                  <a:extLst>
                    <a:ext uri="{FF2B5EF4-FFF2-40B4-BE49-F238E27FC236}">
                      <a16:creationId xmlns:a16="http://schemas.microsoft.com/office/drawing/2014/main" id="{96E6E4C0-BB21-A0E5-D4D8-F4DD0803E7F3}"/>
                    </a:ext>
                  </a:extLst>
                </p:cNvPr>
                <p:cNvSpPr/>
                <p:nvPr/>
              </p:nvSpPr>
              <p:spPr>
                <a:xfrm>
                  <a:off x="1050020" y="5711940"/>
                  <a:ext cx="30241" cy="26723"/>
                </a:xfrm>
                <a:custGeom>
                  <a:avLst/>
                  <a:gdLst>
                    <a:gd name="connsiteX0" fmla="*/ 29508 w 30241"/>
                    <a:gd name="connsiteY0" fmla="*/ 6877 h 26723"/>
                    <a:gd name="connsiteX1" fmla="*/ 21734 w 30241"/>
                    <a:gd name="connsiteY1" fmla="*/ 4698 h 26723"/>
                    <a:gd name="connsiteX2" fmla="*/ 20937 w 30241"/>
                    <a:gd name="connsiteY2" fmla="*/ 2321 h 26723"/>
                    <a:gd name="connsiteX3" fmla="*/ 6386 w 30241"/>
                    <a:gd name="connsiteY3" fmla="*/ 4301 h 26723"/>
                    <a:gd name="connsiteX4" fmla="*/ 605 w 30241"/>
                    <a:gd name="connsiteY4" fmla="*/ 16385 h 26723"/>
                    <a:gd name="connsiteX5" fmla="*/ 5389 w 30241"/>
                    <a:gd name="connsiteY5" fmla="*/ 18168 h 26723"/>
                    <a:gd name="connsiteX6" fmla="*/ 7382 w 30241"/>
                    <a:gd name="connsiteY6" fmla="*/ 24705 h 26723"/>
                    <a:gd name="connsiteX7" fmla="*/ 20737 w 30241"/>
                    <a:gd name="connsiteY7" fmla="*/ 23516 h 26723"/>
                    <a:gd name="connsiteX8" fmla="*/ 29508 w 30241"/>
                    <a:gd name="connsiteY8" fmla="*/ 6877 h 267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241" h="26723">
                      <a:moveTo>
                        <a:pt x="29508" y="6877"/>
                      </a:moveTo>
                      <a:cubicBezTo>
                        <a:pt x="27315" y="5094"/>
                        <a:pt x="24724" y="4301"/>
                        <a:pt x="21734" y="4698"/>
                      </a:cubicBezTo>
                      <a:cubicBezTo>
                        <a:pt x="21734" y="3905"/>
                        <a:pt x="21535" y="2915"/>
                        <a:pt x="20937" y="2321"/>
                      </a:cubicBezTo>
                      <a:cubicBezTo>
                        <a:pt x="18146" y="-1047"/>
                        <a:pt x="12764" y="-1047"/>
                        <a:pt x="6386" y="4301"/>
                      </a:cubicBezTo>
                      <a:cubicBezTo>
                        <a:pt x="1801" y="8065"/>
                        <a:pt x="-1388" y="12225"/>
                        <a:pt x="605" y="16385"/>
                      </a:cubicBezTo>
                      <a:cubicBezTo>
                        <a:pt x="1801" y="17573"/>
                        <a:pt x="3396" y="18168"/>
                        <a:pt x="5389" y="18168"/>
                      </a:cubicBezTo>
                      <a:cubicBezTo>
                        <a:pt x="4791" y="20545"/>
                        <a:pt x="5389" y="22724"/>
                        <a:pt x="7382" y="24705"/>
                      </a:cubicBezTo>
                      <a:cubicBezTo>
                        <a:pt x="10372" y="27478"/>
                        <a:pt x="15355" y="27676"/>
                        <a:pt x="20737" y="23516"/>
                      </a:cubicBezTo>
                      <a:cubicBezTo>
                        <a:pt x="27514" y="17970"/>
                        <a:pt x="32099" y="12423"/>
                        <a:pt x="29508" y="687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24" name="Freeform 3633">
                  <a:extLst>
                    <a:ext uri="{FF2B5EF4-FFF2-40B4-BE49-F238E27FC236}">
                      <a16:creationId xmlns:a16="http://schemas.microsoft.com/office/drawing/2014/main" id="{2A5DB63F-3411-5D69-9F2B-E76FC3F7B2BF}"/>
                    </a:ext>
                  </a:extLst>
                </p:cNvPr>
                <p:cNvSpPr/>
                <p:nvPr/>
              </p:nvSpPr>
              <p:spPr>
                <a:xfrm>
                  <a:off x="1462090" y="4552855"/>
                  <a:ext cx="28249" cy="10447"/>
                </a:xfrm>
                <a:custGeom>
                  <a:avLst/>
                  <a:gdLst>
                    <a:gd name="connsiteX0" fmla="*/ 145 w 28249"/>
                    <a:gd name="connsiteY0" fmla="*/ 5560 h 10447"/>
                    <a:gd name="connsiteX1" fmla="*/ 15891 w 28249"/>
                    <a:gd name="connsiteY1" fmla="*/ 10314 h 10447"/>
                    <a:gd name="connsiteX2" fmla="*/ 28249 w 28249"/>
                    <a:gd name="connsiteY2" fmla="*/ 5164 h 10447"/>
                    <a:gd name="connsiteX3" fmla="*/ 15891 w 28249"/>
                    <a:gd name="connsiteY3" fmla="*/ 14 h 10447"/>
                    <a:gd name="connsiteX4" fmla="*/ 145 w 28249"/>
                    <a:gd name="connsiteY4" fmla="*/ 5560 h 10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249" h="10447">
                      <a:moveTo>
                        <a:pt x="145" y="5560"/>
                      </a:moveTo>
                      <a:cubicBezTo>
                        <a:pt x="-1251" y="10512"/>
                        <a:pt x="7719" y="10710"/>
                        <a:pt x="15891" y="10314"/>
                      </a:cubicBezTo>
                      <a:cubicBezTo>
                        <a:pt x="22469" y="10116"/>
                        <a:pt x="26456" y="7937"/>
                        <a:pt x="28249" y="5164"/>
                      </a:cubicBezTo>
                      <a:cubicBezTo>
                        <a:pt x="27651" y="1796"/>
                        <a:pt x="23466" y="-185"/>
                        <a:pt x="15891" y="14"/>
                      </a:cubicBezTo>
                      <a:cubicBezTo>
                        <a:pt x="7918" y="14"/>
                        <a:pt x="1141" y="1994"/>
                        <a:pt x="145" y="55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25" name="Freeform 3634">
                  <a:extLst>
                    <a:ext uri="{FF2B5EF4-FFF2-40B4-BE49-F238E27FC236}">
                      <a16:creationId xmlns:a16="http://schemas.microsoft.com/office/drawing/2014/main" id="{5D47B138-80B4-E019-2060-1D858D74080A}"/>
                    </a:ext>
                  </a:extLst>
                </p:cNvPr>
                <p:cNvSpPr/>
                <p:nvPr/>
              </p:nvSpPr>
              <p:spPr>
                <a:xfrm>
                  <a:off x="1091083" y="4273961"/>
                  <a:ext cx="34390" cy="13866"/>
                </a:xfrm>
                <a:custGeom>
                  <a:avLst/>
                  <a:gdLst>
                    <a:gd name="connsiteX0" fmla="*/ 19939 w 34390"/>
                    <a:gd name="connsiteY0" fmla="*/ 0 h 13866"/>
                    <a:gd name="connsiteX1" fmla="*/ 8976 w 34390"/>
                    <a:gd name="connsiteY1" fmla="*/ 3566 h 13866"/>
                    <a:gd name="connsiteX2" fmla="*/ 6 w 34390"/>
                    <a:gd name="connsiteY2" fmla="*/ 9508 h 13866"/>
                    <a:gd name="connsiteX3" fmla="*/ 10172 w 34390"/>
                    <a:gd name="connsiteY3" fmla="*/ 13866 h 13866"/>
                    <a:gd name="connsiteX4" fmla="*/ 17746 w 34390"/>
                    <a:gd name="connsiteY4" fmla="*/ 12876 h 13866"/>
                    <a:gd name="connsiteX5" fmla="*/ 21733 w 34390"/>
                    <a:gd name="connsiteY5" fmla="*/ 13074 h 13866"/>
                    <a:gd name="connsiteX6" fmla="*/ 34290 w 34390"/>
                    <a:gd name="connsiteY6" fmla="*/ 6735 h 13866"/>
                    <a:gd name="connsiteX7" fmla="*/ 19939 w 34390"/>
                    <a:gd name="connsiteY7" fmla="*/ 0 h 13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4390" h="13866">
                      <a:moveTo>
                        <a:pt x="19939" y="0"/>
                      </a:moveTo>
                      <a:cubicBezTo>
                        <a:pt x="14158" y="0"/>
                        <a:pt x="10570" y="1189"/>
                        <a:pt x="8976" y="3566"/>
                      </a:cubicBezTo>
                      <a:cubicBezTo>
                        <a:pt x="4391" y="4556"/>
                        <a:pt x="1401" y="6735"/>
                        <a:pt x="6" y="9508"/>
                      </a:cubicBezTo>
                      <a:cubicBezTo>
                        <a:pt x="-193" y="12678"/>
                        <a:pt x="4591" y="13866"/>
                        <a:pt x="10172" y="13866"/>
                      </a:cubicBezTo>
                      <a:cubicBezTo>
                        <a:pt x="12962" y="13866"/>
                        <a:pt x="15553" y="13470"/>
                        <a:pt x="17746" y="12876"/>
                      </a:cubicBezTo>
                      <a:cubicBezTo>
                        <a:pt x="18942" y="13074"/>
                        <a:pt x="20337" y="13074"/>
                        <a:pt x="21733" y="13074"/>
                      </a:cubicBezTo>
                      <a:cubicBezTo>
                        <a:pt x="28709" y="13074"/>
                        <a:pt x="35287" y="11291"/>
                        <a:pt x="34290" y="6735"/>
                      </a:cubicBezTo>
                      <a:cubicBezTo>
                        <a:pt x="33493" y="2773"/>
                        <a:pt x="27314" y="990"/>
                        <a:pt x="19939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26" name="Freeform 3635">
                  <a:extLst>
                    <a:ext uri="{FF2B5EF4-FFF2-40B4-BE49-F238E27FC236}">
                      <a16:creationId xmlns:a16="http://schemas.microsoft.com/office/drawing/2014/main" id="{16A8CB31-D19E-9C03-755D-8E9F658BA4C8}"/>
                    </a:ext>
                  </a:extLst>
                </p:cNvPr>
                <p:cNvSpPr/>
                <p:nvPr/>
              </p:nvSpPr>
              <p:spPr>
                <a:xfrm>
                  <a:off x="668118" y="4355771"/>
                  <a:ext cx="5381" cy="5348"/>
                </a:xfrm>
                <a:custGeom>
                  <a:avLst/>
                  <a:gdLst>
                    <a:gd name="connsiteX0" fmla="*/ 5382 w 5381"/>
                    <a:gd name="connsiteY0" fmla="*/ 0 h 5348"/>
                    <a:gd name="connsiteX1" fmla="*/ 0 w 5381"/>
                    <a:gd name="connsiteY1" fmla="*/ 5348 h 5348"/>
                    <a:gd name="connsiteX2" fmla="*/ 5382 w 5381"/>
                    <a:gd name="connsiteY2" fmla="*/ 0 h 53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381" h="5348">
                      <a:moveTo>
                        <a:pt x="5382" y="0"/>
                      </a:moveTo>
                      <a:cubicBezTo>
                        <a:pt x="3588" y="1783"/>
                        <a:pt x="1794" y="3566"/>
                        <a:pt x="0" y="5348"/>
                      </a:cubicBezTo>
                      <a:cubicBezTo>
                        <a:pt x="3189" y="4160"/>
                        <a:pt x="4784" y="2377"/>
                        <a:pt x="5382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27" name="Freeform 3636">
                  <a:extLst>
                    <a:ext uri="{FF2B5EF4-FFF2-40B4-BE49-F238E27FC236}">
                      <a16:creationId xmlns:a16="http://schemas.microsoft.com/office/drawing/2014/main" id="{10CB0E4A-EBBD-8711-7734-AC67741BCBA5}"/>
                    </a:ext>
                  </a:extLst>
                </p:cNvPr>
                <p:cNvSpPr/>
                <p:nvPr/>
              </p:nvSpPr>
              <p:spPr>
                <a:xfrm>
                  <a:off x="710453" y="5558930"/>
                  <a:ext cx="36306" cy="72686"/>
                </a:xfrm>
                <a:custGeom>
                  <a:avLst/>
                  <a:gdLst>
                    <a:gd name="connsiteX0" fmla="*/ 321 w 36306"/>
                    <a:gd name="connsiteY0" fmla="*/ 56880 h 72686"/>
                    <a:gd name="connsiteX1" fmla="*/ 18460 w 36306"/>
                    <a:gd name="connsiteY1" fmla="*/ 63021 h 72686"/>
                    <a:gd name="connsiteX2" fmla="*/ 19855 w 36306"/>
                    <a:gd name="connsiteY2" fmla="*/ 71341 h 72686"/>
                    <a:gd name="connsiteX3" fmla="*/ 33011 w 36306"/>
                    <a:gd name="connsiteY3" fmla="*/ 65993 h 72686"/>
                    <a:gd name="connsiteX4" fmla="*/ 33609 w 36306"/>
                    <a:gd name="connsiteY4" fmla="*/ 50145 h 72686"/>
                    <a:gd name="connsiteX5" fmla="*/ 26234 w 36306"/>
                    <a:gd name="connsiteY5" fmla="*/ 51136 h 72686"/>
                    <a:gd name="connsiteX6" fmla="*/ 26034 w 36306"/>
                    <a:gd name="connsiteY6" fmla="*/ 50344 h 72686"/>
                    <a:gd name="connsiteX7" fmla="*/ 16865 w 36306"/>
                    <a:gd name="connsiteY7" fmla="*/ 44005 h 72686"/>
                    <a:gd name="connsiteX8" fmla="*/ 16467 w 36306"/>
                    <a:gd name="connsiteY8" fmla="*/ 42816 h 72686"/>
                    <a:gd name="connsiteX9" fmla="*/ 16068 w 36306"/>
                    <a:gd name="connsiteY9" fmla="*/ 35091 h 72686"/>
                    <a:gd name="connsiteX10" fmla="*/ 13676 w 36306"/>
                    <a:gd name="connsiteY10" fmla="*/ 33308 h 72686"/>
                    <a:gd name="connsiteX11" fmla="*/ 17264 w 36306"/>
                    <a:gd name="connsiteY11" fmla="*/ 31525 h 72686"/>
                    <a:gd name="connsiteX12" fmla="*/ 18858 w 36306"/>
                    <a:gd name="connsiteY12" fmla="*/ 16272 h 72686"/>
                    <a:gd name="connsiteX13" fmla="*/ 30021 w 36306"/>
                    <a:gd name="connsiteY13" fmla="*/ 15678 h 72686"/>
                    <a:gd name="connsiteX14" fmla="*/ 31815 w 36306"/>
                    <a:gd name="connsiteY14" fmla="*/ 3198 h 72686"/>
                    <a:gd name="connsiteX15" fmla="*/ 19456 w 36306"/>
                    <a:gd name="connsiteY15" fmla="*/ 2604 h 72686"/>
                    <a:gd name="connsiteX16" fmla="*/ 16267 w 36306"/>
                    <a:gd name="connsiteY16" fmla="*/ 12310 h 72686"/>
                    <a:gd name="connsiteX17" fmla="*/ 4906 w 36306"/>
                    <a:gd name="connsiteY17" fmla="*/ 12509 h 72686"/>
                    <a:gd name="connsiteX18" fmla="*/ 7098 w 36306"/>
                    <a:gd name="connsiteY18" fmla="*/ 30733 h 72686"/>
                    <a:gd name="connsiteX19" fmla="*/ 10487 w 36306"/>
                    <a:gd name="connsiteY19" fmla="*/ 33110 h 72686"/>
                    <a:gd name="connsiteX20" fmla="*/ 6301 w 36306"/>
                    <a:gd name="connsiteY20" fmla="*/ 35091 h 72686"/>
                    <a:gd name="connsiteX21" fmla="*/ 3710 w 36306"/>
                    <a:gd name="connsiteY21" fmla="*/ 41430 h 72686"/>
                    <a:gd name="connsiteX22" fmla="*/ 3510 w 36306"/>
                    <a:gd name="connsiteY22" fmla="*/ 49155 h 72686"/>
                    <a:gd name="connsiteX23" fmla="*/ 321 w 36306"/>
                    <a:gd name="connsiteY23" fmla="*/ 56880 h 72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36306" h="72686">
                      <a:moveTo>
                        <a:pt x="321" y="56880"/>
                      </a:moveTo>
                      <a:cubicBezTo>
                        <a:pt x="3510" y="62625"/>
                        <a:pt x="9490" y="65398"/>
                        <a:pt x="18460" y="63021"/>
                      </a:cubicBezTo>
                      <a:cubicBezTo>
                        <a:pt x="17264" y="66587"/>
                        <a:pt x="17463" y="69756"/>
                        <a:pt x="19855" y="71341"/>
                      </a:cubicBezTo>
                      <a:cubicBezTo>
                        <a:pt x="23642" y="74114"/>
                        <a:pt x="28625" y="72727"/>
                        <a:pt x="33011" y="65993"/>
                      </a:cubicBezTo>
                      <a:cubicBezTo>
                        <a:pt x="37196" y="59456"/>
                        <a:pt x="37396" y="53513"/>
                        <a:pt x="33609" y="50145"/>
                      </a:cubicBezTo>
                      <a:cubicBezTo>
                        <a:pt x="31017" y="48759"/>
                        <a:pt x="28625" y="49155"/>
                        <a:pt x="26234" y="51136"/>
                      </a:cubicBezTo>
                      <a:cubicBezTo>
                        <a:pt x="26234" y="50938"/>
                        <a:pt x="26034" y="50542"/>
                        <a:pt x="26034" y="50344"/>
                      </a:cubicBezTo>
                      <a:cubicBezTo>
                        <a:pt x="24240" y="46184"/>
                        <a:pt x="21051" y="44005"/>
                        <a:pt x="16865" y="44005"/>
                      </a:cubicBezTo>
                      <a:cubicBezTo>
                        <a:pt x="16666" y="43608"/>
                        <a:pt x="16666" y="43212"/>
                        <a:pt x="16467" y="42816"/>
                      </a:cubicBezTo>
                      <a:cubicBezTo>
                        <a:pt x="17663" y="40439"/>
                        <a:pt x="17463" y="37666"/>
                        <a:pt x="16068" y="35091"/>
                      </a:cubicBezTo>
                      <a:cubicBezTo>
                        <a:pt x="15271" y="34298"/>
                        <a:pt x="14473" y="33704"/>
                        <a:pt x="13676" y="33308"/>
                      </a:cubicBezTo>
                      <a:cubicBezTo>
                        <a:pt x="14872" y="33110"/>
                        <a:pt x="16267" y="32714"/>
                        <a:pt x="17264" y="31525"/>
                      </a:cubicBezTo>
                      <a:cubicBezTo>
                        <a:pt x="22247" y="26375"/>
                        <a:pt x="21250" y="21225"/>
                        <a:pt x="18858" y="16272"/>
                      </a:cubicBezTo>
                      <a:cubicBezTo>
                        <a:pt x="22048" y="19244"/>
                        <a:pt x="26034" y="18451"/>
                        <a:pt x="30021" y="15678"/>
                      </a:cubicBezTo>
                      <a:cubicBezTo>
                        <a:pt x="34207" y="11716"/>
                        <a:pt x="35203" y="7358"/>
                        <a:pt x="31815" y="3198"/>
                      </a:cubicBezTo>
                      <a:cubicBezTo>
                        <a:pt x="28426" y="-961"/>
                        <a:pt x="23642" y="-961"/>
                        <a:pt x="19456" y="2604"/>
                      </a:cubicBezTo>
                      <a:cubicBezTo>
                        <a:pt x="16068" y="5377"/>
                        <a:pt x="15071" y="8943"/>
                        <a:pt x="16267" y="12310"/>
                      </a:cubicBezTo>
                      <a:cubicBezTo>
                        <a:pt x="12679" y="9339"/>
                        <a:pt x="8494" y="8349"/>
                        <a:pt x="4906" y="12509"/>
                      </a:cubicBezTo>
                      <a:cubicBezTo>
                        <a:pt x="-676" y="19244"/>
                        <a:pt x="3112" y="25384"/>
                        <a:pt x="7098" y="30733"/>
                      </a:cubicBezTo>
                      <a:cubicBezTo>
                        <a:pt x="7896" y="31921"/>
                        <a:pt x="9091" y="32516"/>
                        <a:pt x="10487" y="33110"/>
                      </a:cubicBezTo>
                      <a:cubicBezTo>
                        <a:pt x="9091" y="33308"/>
                        <a:pt x="7696" y="34100"/>
                        <a:pt x="6301" y="35091"/>
                      </a:cubicBezTo>
                      <a:cubicBezTo>
                        <a:pt x="4308" y="36874"/>
                        <a:pt x="3510" y="39251"/>
                        <a:pt x="3710" y="41430"/>
                      </a:cubicBezTo>
                      <a:cubicBezTo>
                        <a:pt x="2115" y="44005"/>
                        <a:pt x="2115" y="46778"/>
                        <a:pt x="3510" y="49155"/>
                      </a:cubicBezTo>
                      <a:cubicBezTo>
                        <a:pt x="720" y="51730"/>
                        <a:pt x="-676" y="54701"/>
                        <a:pt x="321" y="568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28" name="Freeform 3637">
                  <a:extLst>
                    <a:ext uri="{FF2B5EF4-FFF2-40B4-BE49-F238E27FC236}">
                      <a16:creationId xmlns:a16="http://schemas.microsoft.com/office/drawing/2014/main" id="{028D1094-862E-7D8A-94AF-EF0BCAB10A9A}"/>
                    </a:ext>
                  </a:extLst>
                </p:cNvPr>
                <p:cNvSpPr/>
                <p:nvPr/>
              </p:nvSpPr>
              <p:spPr>
                <a:xfrm>
                  <a:off x="833053" y="5003695"/>
                  <a:ext cx="25137" cy="18128"/>
                </a:xfrm>
                <a:custGeom>
                  <a:avLst/>
                  <a:gdLst>
                    <a:gd name="connsiteX0" fmla="*/ 905 w 25137"/>
                    <a:gd name="connsiteY0" fmla="*/ 13097 h 18128"/>
                    <a:gd name="connsiteX1" fmla="*/ 13861 w 25137"/>
                    <a:gd name="connsiteY1" fmla="*/ 18049 h 18128"/>
                    <a:gd name="connsiteX2" fmla="*/ 24824 w 25137"/>
                    <a:gd name="connsiteY2" fmla="*/ 5767 h 18128"/>
                    <a:gd name="connsiteX3" fmla="*/ 7881 w 25137"/>
                    <a:gd name="connsiteY3" fmla="*/ 1607 h 18128"/>
                    <a:gd name="connsiteX4" fmla="*/ 905 w 25137"/>
                    <a:gd name="connsiteY4" fmla="*/ 13097 h 181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37" h="18128">
                      <a:moveTo>
                        <a:pt x="905" y="13097"/>
                      </a:moveTo>
                      <a:cubicBezTo>
                        <a:pt x="3097" y="17454"/>
                        <a:pt x="8479" y="18445"/>
                        <a:pt x="13861" y="18049"/>
                      </a:cubicBezTo>
                      <a:cubicBezTo>
                        <a:pt x="23030" y="14285"/>
                        <a:pt x="26219" y="10323"/>
                        <a:pt x="24824" y="5767"/>
                      </a:cubicBezTo>
                      <a:cubicBezTo>
                        <a:pt x="23229" y="23"/>
                        <a:pt x="16651" y="-1562"/>
                        <a:pt x="7881" y="1607"/>
                      </a:cubicBezTo>
                      <a:cubicBezTo>
                        <a:pt x="307" y="4183"/>
                        <a:pt x="-1288" y="8739"/>
                        <a:pt x="905" y="130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29" name="Freeform 3638">
                  <a:extLst>
                    <a:ext uri="{FF2B5EF4-FFF2-40B4-BE49-F238E27FC236}">
                      <a16:creationId xmlns:a16="http://schemas.microsoft.com/office/drawing/2014/main" id="{175DFFE8-71CC-A0ED-B67D-DFFD352A2662}"/>
                    </a:ext>
                  </a:extLst>
                </p:cNvPr>
                <p:cNvSpPr/>
                <p:nvPr/>
              </p:nvSpPr>
              <p:spPr>
                <a:xfrm>
                  <a:off x="861032" y="5100149"/>
                  <a:ext cx="27654" cy="17216"/>
                </a:xfrm>
                <a:custGeom>
                  <a:avLst/>
                  <a:gdLst>
                    <a:gd name="connsiteX0" fmla="*/ 8605 w 27654"/>
                    <a:gd name="connsiteY0" fmla="*/ 2019 h 17216"/>
                    <a:gd name="connsiteX1" fmla="*/ 433 w 27654"/>
                    <a:gd name="connsiteY1" fmla="*/ 11725 h 17216"/>
                    <a:gd name="connsiteX2" fmla="*/ 21562 w 27654"/>
                    <a:gd name="connsiteY2" fmla="*/ 14696 h 17216"/>
                    <a:gd name="connsiteX3" fmla="*/ 26943 w 27654"/>
                    <a:gd name="connsiteY3" fmla="*/ 4396 h 17216"/>
                    <a:gd name="connsiteX4" fmla="*/ 8605 w 27654"/>
                    <a:gd name="connsiteY4" fmla="*/ 2019 h 172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654" h="17216">
                      <a:moveTo>
                        <a:pt x="8605" y="2019"/>
                      </a:moveTo>
                      <a:cubicBezTo>
                        <a:pt x="2626" y="4198"/>
                        <a:pt x="-1361" y="8159"/>
                        <a:pt x="433" y="11725"/>
                      </a:cubicBezTo>
                      <a:cubicBezTo>
                        <a:pt x="3423" y="17866"/>
                        <a:pt x="11396" y="18856"/>
                        <a:pt x="21562" y="14696"/>
                      </a:cubicBezTo>
                      <a:cubicBezTo>
                        <a:pt x="27741" y="12121"/>
                        <a:pt x="28538" y="8159"/>
                        <a:pt x="26943" y="4396"/>
                      </a:cubicBezTo>
                      <a:cubicBezTo>
                        <a:pt x="24153" y="-755"/>
                        <a:pt x="17176" y="-1151"/>
                        <a:pt x="8605" y="20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30" name="Freeform 3639">
                  <a:extLst>
                    <a:ext uri="{FF2B5EF4-FFF2-40B4-BE49-F238E27FC236}">
                      <a16:creationId xmlns:a16="http://schemas.microsoft.com/office/drawing/2014/main" id="{B94F7960-FFEF-9FC5-580A-7F678598A3C6}"/>
                    </a:ext>
                  </a:extLst>
                </p:cNvPr>
                <p:cNvSpPr/>
                <p:nvPr/>
              </p:nvSpPr>
              <p:spPr>
                <a:xfrm>
                  <a:off x="876015" y="4192943"/>
                  <a:ext cx="11361" cy="6734"/>
                </a:xfrm>
                <a:custGeom>
                  <a:avLst/>
                  <a:gdLst>
                    <a:gd name="connsiteX0" fmla="*/ 11362 w 11361"/>
                    <a:gd name="connsiteY0" fmla="*/ 396 h 6734"/>
                    <a:gd name="connsiteX1" fmla="*/ 11362 w 11361"/>
                    <a:gd name="connsiteY1" fmla="*/ 0 h 6734"/>
                    <a:gd name="connsiteX2" fmla="*/ 0 w 11361"/>
                    <a:gd name="connsiteY2" fmla="*/ 6735 h 6734"/>
                    <a:gd name="connsiteX3" fmla="*/ 11362 w 11361"/>
                    <a:gd name="connsiteY3" fmla="*/ 396 h 6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61" h="6734">
                      <a:moveTo>
                        <a:pt x="11362" y="396"/>
                      </a:moveTo>
                      <a:cubicBezTo>
                        <a:pt x="11362" y="198"/>
                        <a:pt x="11362" y="0"/>
                        <a:pt x="11362" y="0"/>
                      </a:cubicBezTo>
                      <a:cubicBezTo>
                        <a:pt x="7574" y="2179"/>
                        <a:pt x="3787" y="4556"/>
                        <a:pt x="0" y="6735"/>
                      </a:cubicBezTo>
                      <a:cubicBezTo>
                        <a:pt x="5980" y="6141"/>
                        <a:pt x="11362" y="4952"/>
                        <a:pt x="11362" y="39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31" name="Freeform 3640">
                  <a:extLst>
                    <a:ext uri="{FF2B5EF4-FFF2-40B4-BE49-F238E27FC236}">
                      <a16:creationId xmlns:a16="http://schemas.microsoft.com/office/drawing/2014/main" id="{C9079E34-4C89-B76B-7BA0-E16C335968AF}"/>
                    </a:ext>
                  </a:extLst>
                </p:cNvPr>
                <p:cNvSpPr/>
                <p:nvPr/>
              </p:nvSpPr>
              <p:spPr>
                <a:xfrm>
                  <a:off x="1449444" y="4932822"/>
                  <a:ext cx="24191" cy="14296"/>
                </a:xfrm>
                <a:custGeom>
                  <a:avLst/>
                  <a:gdLst>
                    <a:gd name="connsiteX0" fmla="*/ 10597 w 24191"/>
                    <a:gd name="connsiteY0" fmla="*/ 971 h 14296"/>
                    <a:gd name="connsiteX1" fmla="*/ 33 w 24191"/>
                    <a:gd name="connsiteY1" fmla="*/ 10083 h 14296"/>
                    <a:gd name="connsiteX2" fmla="*/ 17972 w 24191"/>
                    <a:gd name="connsiteY2" fmla="*/ 12856 h 14296"/>
                    <a:gd name="connsiteX3" fmla="*/ 23952 w 24191"/>
                    <a:gd name="connsiteY3" fmla="*/ 4933 h 14296"/>
                    <a:gd name="connsiteX4" fmla="*/ 10597 w 24191"/>
                    <a:gd name="connsiteY4" fmla="*/ 971 h 14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191" h="14296">
                      <a:moveTo>
                        <a:pt x="10597" y="971"/>
                      </a:moveTo>
                      <a:cubicBezTo>
                        <a:pt x="2824" y="3150"/>
                        <a:pt x="-366" y="6319"/>
                        <a:pt x="33" y="10083"/>
                      </a:cubicBezTo>
                      <a:cubicBezTo>
                        <a:pt x="3222" y="13451"/>
                        <a:pt x="8006" y="16026"/>
                        <a:pt x="17972" y="12856"/>
                      </a:cubicBezTo>
                      <a:cubicBezTo>
                        <a:pt x="23753" y="11073"/>
                        <a:pt x="24750" y="7508"/>
                        <a:pt x="23952" y="4933"/>
                      </a:cubicBezTo>
                      <a:cubicBezTo>
                        <a:pt x="22756" y="1367"/>
                        <a:pt x="20564" y="-1604"/>
                        <a:pt x="10597" y="9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32" name="Freeform 3641">
                  <a:extLst>
                    <a:ext uri="{FF2B5EF4-FFF2-40B4-BE49-F238E27FC236}">
                      <a16:creationId xmlns:a16="http://schemas.microsoft.com/office/drawing/2014/main" id="{4F339156-5EC7-259C-49A1-333809FB3CC5}"/>
                    </a:ext>
                  </a:extLst>
                </p:cNvPr>
                <p:cNvSpPr/>
                <p:nvPr/>
              </p:nvSpPr>
              <p:spPr>
                <a:xfrm>
                  <a:off x="1219255" y="4093613"/>
                  <a:ext cx="25920" cy="13890"/>
                </a:xfrm>
                <a:custGeom>
                  <a:avLst/>
                  <a:gdLst>
                    <a:gd name="connsiteX0" fmla="*/ 12558 w 25920"/>
                    <a:gd name="connsiteY0" fmla="*/ 13755 h 13890"/>
                    <a:gd name="connsiteX1" fmla="*/ 25912 w 25920"/>
                    <a:gd name="connsiteY1" fmla="*/ 7417 h 13890"/>
                    <a:gd name="connsiteX2" fmla="*/ 16145 w 25920"/>
                    <a:gd name="connsiteY2" fmla="*/ 484 h 13890"/>
                    <a:gd name="connsiteX3" fmla="*/ 0 w 25920"/>
                    <a:gd name="connsiteY3" fmla="*/ 5238 h 13890"/>
                    <a:gd name="connsiteX4" fmla="*/ 12558 w 25920"/>
                    <a:gd name="connsiteY4" fmla="*/ 13755 h 1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920" h="13890">
                      <a:moveTo>
                        <a:pt x="12558" y="13755"/>
                      </a:moveTo>
                      <a:cubicBezTo>
                        <a:pt x="22125" y="14548"/>
                        <a:pt x="25514" y="11775"/>
                        <a:pt x="25912" y="7417"/>
                      </a:cubicBezTo>
                      <a:cubicBezTo>
                        <a:pt x="26112" y="4247"/>
                        <a:pt x="22524" y="1474"/>
                        <a:pt x="16145" y="484"/>
                      </a:cubicBezTo>
                      <a:cubicBezTo>
                        <a:pt x="7574" y="-705"/>
                        <a:pt x="0" y="87"/>
                        <a:pt x="0" y="5238"/>
                      </a:cubicBezTo>
                      <a:cubicBezTo>
                        <a:pt x="0" y="9001"/>
                        <a:pt x="3787" y="12171"/>
                        <a:pt x="12558" y="137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33" name="Freeform 3642">
                  <a:extLst>
                    <a:ext uri="{FF2B5EF4-FFF2-40B4-BE49-F238E27FC236}">
                      <a16:creationId xmlns:a16="http://schemas.microsoft.com/office/drawing/2014/main" id="{E1E6E872-BF73-327C-A364-C21A2D13F574}"/>
                    </a:ext>
                  </a:extLst>
                </p:cNvPr>
                <p:cNvSpPr/>
                <p:nvPr/>
              </p:nvSpPr>
              <p:spPr>
                <a:xfrm>
                  <a:off x="1332630" y="4130611"/>
                  <a:ext cx="25920" cy="13097"/>
                </a:xfrm>
                <a:custGeom>
                  <a:avLst/>
                  <a:gdLst>
                    <a:gd name="connsiteX0" fmla="*/ 12999 w 25920"/>
                    <a:gd name="connsiteY0" fmla="*/ 12809 h 13097"/>
                    <a:gd name="connsiteX1" fmla="*/ 25556 w 25920"/>
                    <a:gd name="connsiteY1" fmla="*/ 9838 h 13097"/>
                    <a:gd name="connsiteX2" fmla="*/ 13796 w 25920"/>
                    <a:gd name="connsiteY2" fmla="*/ 726 h 13097"/>
                    <a:gd name="connsiteX3" fmla="*/ 43 w 25920"/>
                    <a:gd name="connsiteY3" fmla="*/ 3895 h 13097"/>
                    <a:gd name="connsiteX4" fmla="*/ 12999 w 25920"/>
                    <a:gd name="connsiteY4" fmla="*/ 12809 h 13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920" h="13097">
                      <a:moveTo>
                        <a:pt x="12999" y="12809"/>
                      </a:moveTo>
                      <a:cubicBezTo>
                        <a:pt x="19776" y="13601"/>
                        <a:pt x="24360" y="12809"/>
                        <a:pt x="25556" y="9838"/>
                      </a:cubicBezTo>
                      <a:cubicBezTo>
                        <a:pt x="27350" y="5678"/>
                        <a:pt x="22367" y="2509"/>
                        <a:pt x="13796" y="726"/>
                      </a:cubicBezTo>
                      <a:cubicBezTo>
                        <a:pt x="6222" y="-859"/>
                        <a:pt x="441" y="131"/>
                        <a:pt x="43" y="3895"/>
                      </a:cubicBezTo>
                      <a:cubicBezTo>
                        <a:pt x="-555" y="8253"/>
                        <a:pt x="5225" y="11026"/>
                        <a:pt x="12999" y="128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34" name="Freeform 3643">
                  <a:extLst>
                    <a:ext uri="{FF2B5EF4-FFF2-40B4-BE49-F238E27FC236}">
                      <a16:creationId xmlns:a16="http://schemas.microsoft.com/office/drawing/2014/main" id="{A6024883-43EB-AB47-5C38-743050DB3718}"/>
                    </a:ext>
                  </a:extLst>
                </p:cNvPr>
                <p:cNvSpPr/>
                <p:nvPr/>
              </p:nvSpPr>
              <p:spPr>
                <a:xfrm>
                  <a:off x="556789" y="4839401"/>
                  <a:ext cx="48269" cy="23968"/>
                </a:xfrm>
                <a:custGeom>
                  <a:avLst/>
                  <a:gdLst>
                    <a:gd name="connsiteX0" fmla="*/ 105 w 48269"/>
                    <a:gd name="connsiteY0" fmla="*/ 19712 h 23968"/>
                    <a:gd name="connsiteX1" fmla="*/ 16848 w 48269"/>
                    <a:gd name="connsiteY1" fmla="*/ 22882 h 23968"/>
                    <a:gd name="connsiteX2" fmla="*/ 26615 w 48269"/>
                    <a:gd name="connsiteY2" fmla="*/ 14166 h 23968"/>
                    <a:gd name="connsiteX3" fmla="*/ 36781 w 48269"/>
                    <a:gd name="connsiteY3" fmla="*/ 14166 h 23968"/>
                    <a:gd name="connsiteX4" fmla="*/ 48143 w 48269"/>
                    <a:gd name="connsiteY4" fmla="*/ 3865 h 23968"/>
                    <a:gd name="connsiteX5" fmla="*/ 36382 w 48269"/>
                    <a:gd name="connsiteY5" fmla="*/ 1092 h 23968"/>
                    <a:gd name="connsiteX6" fmla="*/ 24223 w 48269"/>
                    <a:gd name="connsiteY6" fmla="*/ 10006 h 23968"/>
                    <a:gd name="connsiteX7" fmla="*/ 10071 w 48269"/>
                    <a:gd name="connsiteY7" fmla="*/ 8421 h 23968"/>
                    <a:gd name="connsiteX8" fmla="*/ 105 w 48269"/>
                    <a:gd name="connsiteY8" fmla="*/ 19712 h 239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69" h="23968">
                      <a:moveTo>
                        <a:pt x="105" y="19712"/>
                      </a:moveTo>
                      <a:cubicBezTo>
                        <a:pt x="3693" y="24664"/>
                        <a:pt x="9872" y="24664"/>
                        <a:pt x="16848" y="22882"/>
                      </a:cubicBezTo>
                      <a:cubicBezTo>
                        <a:pt x="23625" y="21297"/>
                        <a:pt x="27213" y="18127"/>
                        <a:pt x="26615" y="14166"/>
                      </a:cubicBezTo>
                      <a:cubicBezTo>
                        <a:pt x="29007" y="15354"/>
                        <a:pt x="32794" y="15156"/>
                        <a:pt x="36781" y="14166"/>
                      </a:cubicBezTo>
                      <a:cubicBezTo>
                        <a:pt x="44156" y="12185"/>
                        <a:pt x="49139" y="8817"/>
                        <a:pt x="48143" y="3865"/>
                      </a:cubicBezTo>
                      <a:cubicBezTo>
                        <a:pt x="47345" y="-295"/>
                        <a:pt x="42761" y="-889"/>
                        <a:pt x="36382" y="1092"/>
                      </a:cubicBezTo>
                      <a:cubicBezTo>
                        <a:pt x="30403" y="3073"/>
                        <a:pt x="25220" y="5846"/>
                        <a:pt x="24223" y="10006"/>
                      </a:cubicBezTo>
                      <a:cubicBezTo>
                        <a:pt x="21234" y="7035"/>
                        <a:pt x="16250" y="6440"/>
                        <a:pt x="10071" y="8421"/>
                      </a:cubicBezTo>
                      <a:cubicBezTo>
                        <a:pt x="3095" y="10600"/>
                        <a:pt x="-692" y="14562"/>
                        <a:pt x="105" y="197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35" name="Freeform 3644">
                  <a:extLst>
                    <a:ext uri="{FF2B5EF4-FFF2-40B4-BE49-F238E27FC236}">
                      <a16:creationId xmlns:a16="http://schemas.microsoft.com/office/drawing/2014/main" id="{0FEC8CD1-AF4D-5564-C8E3-09ED88FADEEB}"/>
                    </a:ext>
                  </a:extLst>
                </p:cNvPr>
                <p:cNvSpPr/>
                <p:nvPr/>
              </p:nvSpPr>
              <p:spPr>
                <a:xfrm>
                  <a:off x="1169821" y="6026294"/>
                  <a:ext cx="48186" cy="69917"/>
                </a:xfrm>
                <a:custGeom>
                  <a:avLst/>
                  <a:gdLst>
                    <a:gd name="connsiteX0" fmla="*/ 23521 w 48186"/>
                    <a:gd name="connsiteY0" fmla="*/ 67702 h 69917"/>
                    <a:gd name="connsiteX1" fmla="*/ 41660 w 48186"/>
                    <a:gd name="connsiteY1" fmla="*/ 65325 h 69917"/>
                    <a:gd name="connsiteX2" fmla="*/ 46643 w 48186"/>
                    <a:gd name="connsiteY2" fmla="*/ 50865 h 69917"/>
                    <a:gd name="connsiteX3" fmla="*/ 38670 w 48186"/>
                    <a:gd name="connsiteY3" fmla="*/ 48092 h 69917"/>
                    <a:gd name="connsiteX4" fmla="*/ 40464 w 48186"/>
                    <a:gd name="connsiteY4" fmla="*/ 44526 h 69917"/>
                    <a:gd name="connsiteX5" fmla="*/ 37474 w 48186"/>
                    <a:gd name="connsiteY5" fmla="*/ 35414 h 69917"/>
                    <a:gd name="connsiteX6" fmla="*/ 39468 w 48186"/>
                    <a:gd name="connsiteY6" fmla="*/ 33829 h 69917"/>
                    <a:gd name="connsiteX7" fmla="*/ 43653 w 48186"/>
                    <a:gd name="connsiteY7" fmla="*/ 19369 h 69917"/>
                    <a:gd name="connsiteX8" fmla="*/ 38471 w 48186"/>
                    <a:gd name="connsiteY8" fmla="*/ 17388 h 69917"/>
                    <a:gd name="connsiteX9" fmla="*/ 37674 w 48186"/>
                    <a:gd name="connsiteY9" fmla="*/ 16794 h 69917"/>
                    <a:gd name="connsiteX10" fmla="*/ 36677 w 48186"/>
                    <a:gd name="connsiteY10" fmla="*/ 11247 h 69917"/>
                    <a:gd name="connsiteX11" fmla="*/ 35680 w 48186"/>
                    <a:gd name="connsiteY11" fmla="*/ 2730 h 69917"/>
                    <a:gd name="connsiteX12" fmla="*/ 21728 w 48186"/>
                    <a:gd name="connsiteY12" fmla="*/ 5503 h 69917"/>
                    <a:gd name="connsiteX13" fmla="*/ 21130 w 48186"/>
                    <a:gd name="connsiteY13" fmla="*/ 13030 h 69917"/>
                    <a:gd name="connsiteX14" fmla="*/ 20731 w 48186"/>
                    <a:gd name="connsiteY14" fmla="*/ 14219 h 69917"/>
                    <a:gd name="connsiteX15" fmla="*/ 18937 w 48186"/>
                    <a:gd name="connsiteY15" fmla="*/ 12634 h 69917"/>
                    <a:gd name="connsiteX16" fmla="*/ 3589 w 48186"/>
                    <a:gd name="connsiteY16" fmla="*/ 18577 h 69917"/>
                    <a:gd name="connsiteX17" fmla="*/ 1197 w 48186"/>
                    <a:gd name="connsiteY17" fmla="*/ 28283 h 69917"/>
                    <a:gd name="connsiteX18" fmla="*/ 17342 w 48186"/>
                    <a:gd name="connsiteY18" fmla="*/ 23925 h 69917"/>
                    <a:gd name="connsiteX19" fmla="*/ 20930 w 48186"/>
                    <a:gd name="connsiteY19" fmla="*/ 19369 h 69917"/>
                    <a:gd name="connsiteX20" fmla="*/ 27508 w 48186"/>
                    <a:gd name="connsiteY20" fmla="*/ 25312 h 69917"/>
                    <a:gd name="connsiteX21" fmla="*/ 24319 w 48186"/>
                    <a:gd name="connsiteY21" fmla="*/ 32839 h 69917"/>
                    <a:gd name="connsiteX22" fmla="*/ 24717 w 48186"/>
                    <a:gd name="connsiteY22" fmla="*/ 42149 h 69917"/>
                    <a:gd name="connsiteX23" fmla="*/ 24917 w 48186"/>
                    <a:gd name="connsiteY23" fmla="*/ 42347 h 69917"/>
                    <a:gd name="connsiteX24" fmla="*/ 29103 w 48186"/>
                    <a:gd name="connsiteY24" fmla="*/ 51657 h 69917"/>
                    <a:gd name="connsiteX25" fmla="*/ 30099 w 48186"/>
                    <a:gd name="connsiteY25" fmla="*/ 51855 h 69917"/>
                    <a:gd name="connsiteX26" fmla="*/ 28903 w 48186"/>
                    <a:gd name="connsiteY26" fmla="*/ 52846 h 69917"/>
                    <a:gd name="connsiteX27" fmla="*/ 23521 w 48186"/>
                    <a:gd name="connsiteY27" fmla="*/ 67702 h 69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48186" h="69917">
                      <a:moveTo>
                        <a:pt x="23521" y="67702"/>
                      </a:moveTo>
                      <a:cubicBezTo>
                        <a:pt x="28305" y="71466"/>
                        <a:pt x="34883" y="70278"/>
                        <a:pt x="41660" y="65325"/>
                      </a:cubicBezTo>
                      <a:cubicBezTo>
                        <a:pt x="48437" y="60571"/>
                        <a:pt x="49633" y="55025"/>
                        <a:pt x="46643" y="50865"/>
                      </a:cubicBezTo>
                      <a:cubicBezTo>
                        <a:pt x="44650" y="48290"/>
                        <a:pt x="41860" y="47498"/>
                        <a:pt x="38670" y="48092"/>
                      </a:cubicBezTo>
                      <a:cubicBezTo>
                        <a:pt x="39468" y="47101"/>
                        <a:pt x="40066" y="45913"/>
                        <a:pt x="40464" y="44526"/>
                      </a:cubicBezTo>
                      <a:cubicBezTo>
                        <a:pt x="41660" y="40961"/>
                        <a:pt x="40664" y="37197"/>
                        <a:pt x="37474" y="35414"/>
                      </a:cubicBezTo>
                      <a:cubicBezTo>
                        <a:pt x="38072" y="35018"/>
                        <a:pt x="38870" y="34424"/>
                        <a:pt x="39468" y="33829"/>
                      </a:cubicBezTo>
                      <a:cubicBezTo>
                        <a:pt x="45846" y="28085"/>
                        <a:pt x="45846" y="23331"/>
                        <a:pt x="43653" y="19369"/>
                      </a:cubicBezTo>
                      <a:cubicBezTo>
                        <a:pt x="42258" y="17982"/>
                        <a:pt x="40464" y="17388"/>
                        <a:pt x="38471" y="17388"/>
                      </a:cubicBezTo>
                      <a:cubicBezTo>
                        <a:pt x="38272" y="17190"/>
                        <a:pt x="38072" y="16992"/>
                        <a:pt x="37674" y="16794"/>
                      </a:cubicBezTo>
                      <a:cubicBezTo>
                        <a:pt x="37873" y="14813"/>
                        <a:pt x="37474" y="12832"/>
                        <a:pt x="36677" y="11247"/>
                      </a:cubicBezTo>
                      <a:cubicBezTo>
                        <a:pt x="38272" y="8276"/>
                        <a:pt x="38072" y="5107"/>
                        <a:pt x="35680" y="2730"/>
                      </a:cubicBezTo>
                      <a:cubicBezTo>
                        <a:pt x="30498" y="-2619"/>
                        <a:pt x="25315" y="749"/>
                        <a:pt x="21728" y="5503"/>
                      </a:cubicBezTo>
                      <a:cubicBezTo>
                        <a:pt x="19734" y="7880"/>
                        <a:pt x="19734" y="10653"/>
                        <a:pt x="21130" y="13030"/>
                      </a:cubicBezTo>
                      <a:cubicBezTo>
                        <a:pt x="20930" y="13426"/>
                        <a:pt x="20731" y="13823"/>
                        <a:pt x="20731" y="14219"/>
                      </a:cubicBezTo>
                      <a:cubicBezTo>
                        <a:pt x="20332" y="13624"/>
                        <a:pt x="19734" y="13228"/>
                        <a:pt x="18937" y="12634"/>
                      </a:cubicBezTo>
                      <a:cubicBezTo>
                        <a:pt x="13954" y="9861"/>
                        <a:pt x="8373" y="13030"/>
                        <a:pt x="3589" y="18577"/>
                      </a:cubicBezTo>
                      <a:cubicBezTo>
                        <a:pt x="599" y="21944"/>
                        <a:pt x="-1394" y="25510"/>
                        <a:pt x="1197" y="28283"/>
                      </a:cubicBezTo>
                      <a:cubicBezTo>
                        <a:pt x="6180" y="29868"/>
                        <a:pt x="11761" y="29075"/>
                        <a:pt x="17342" y="23925"/>
                      </a:cubicBezTo>
                      <a:cubicBezTo>
                        <a:pt x="18937" y="22340"/>
                        <a:pt x="20332" y="20756"/>
                        <a:pt x="20930" y="19369"/>
                      </a:cubicBezTo>
                      <a:cubicBezTo>
                        <a:pt x="21927" y="21944"/>
                        <a:pt x="24319" y="23925"/>
                        <a:pt x="27508" y="25312"/>
                      </a:cubicBezTo>
                      <a:cubicBezTo>
                        <a:pt x="25515" y="27887"/>
                        <a:pt x="24319" y="30462"/>
                        <a:pt x="24319" y="32839"/>
                      </a:cubicBezTo>
                      <a:cubicBezTo>
                        <a:pt x="23322" y="36405"/>
                        <a:pt x="23322" y="39574"/>
                        <a:pt x="24717" y="42149"/>
                      </a:cubicBezTo>
                      <a:cubicBezTo>
                        <a:pt x="24717" y="42149"/>
                        <a:pt x="24917" y="42347"/>
                        <a:pt x="24917" y="42347"/>
                      </a:cubicBezTo>
                      <a:cubicBezTo>
                        <a:pt x="23920" y="46111"/>
                        <a:pt x="25315" y="49280"/>
                        <a:pt x="29103" y="51657"/>
                      </a:cubicBezTo>
                      <a:cubicBezTo>
                        <a:pt x="29501" y="51657"/>
                        <a:pt x="29701" y="51657"/>
                        <a:pt x="30099" y="51855"/>
                      </a:cubicBezTo>
                      <a:cubicBezTo>
                        <a:pt x="29701" y="52054"/>
                        <a:pt x="29302" y="52450"/>
                        <a:pt x="28903" y="52846"/>
                      </a:cubicBezTo>
                      <a:cubicBezTo>
                        <a:pt x="23322" y="57006"/>
                        <a:pt x="20731" y="62750"/>
                        <a:pt x="23521" y="677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36" name="Freeform 3645">
                  <a:extLst>
                    <a:ext uri="{FF2B5EF4-FFF2-40B4-BE49-F238E27FC236}">
                      <a16:creationId xmlns:a16="http://schemas.microsoft.com/office/drawing/2014/main" id="{EF0A923E-78EB-504F-E757-801BD8B7C856}"/>
                    </a:ext>
                  </a:extLst>
                </p:cNvPr>
                <p:cNvSpPr/>
                <p:nvPr/>
              </p:nvSpPr>
              <p:spPr>
                <a:xfrm>
                  <a:off x="1183845" y="5676218"/>
                  <a:ext cx="31344" cy="30873"/>
                </a:xfrm>
                <a:custGeom>
                  <a:avLst/>
                  <a:gdLst>
                    <a:gd name="connsiteX0" fmla="*/ 25643 w 31344"/>
                    <a:gd name="connsiteY0" fmla="*/ 26157 h 30873"/>
                    <a:gd name="connsiteX1" fmla="*/ 30427 w 31344"/>
                    <a:gd name="connsiteY1" fmla="*/ 14470 h 30873"/>
                    <a:gd name="connsiteX2" fmla="*/ 20062 w 31344"/>
                    <a:gd name="connsiteY2" fmla="*/ 12885 h 30873"/>
                    <a:gd name="connsiteX3" fmla="*/ 19065 w 31344"/>
                    <a:gd name="connsiteY3" fmla="*/ 3179 h 30873"/>
                    <a:gd name="connsiteX4" fmla="*/ 18268 w 31344"/>
                    <a:gd name="connsiteY4" fmla="*/ 2387 h 30873"/>
                    <a:gd name="connsiteX5" fmla="*/ 17072 w 31344"/>
                    <a:gd name="connsiteY5" fmla="*/ 802 h 30873"/>
                    <a:gd name="connsiteX6" fmla="*/ 13285 w 31344"/>
                    <a:gd name="connsiteY6" fmla="*/ 406 h 30873"/>
                    <a:gd name="connsiteX7" fmla="*/ 7504 w 31344"/>
                    <a:gd name="connsiteY7" fmla="*/ 2981 h 30873"/>
                    <a:gd name="connsiteX8" fmla="*/ 1524 w 31344"/>
                    <a:gd name="connsiteY8" fmla="*/ 23186 h 30873"/>
                    <a:gd name="connsiteX9" fmla="*/ 7504 w 31344"/>
                    <a:gd name="connsiteY9" fmla="*/ 25761 h 30873"/>
                    <a:gd name="connsiteX10" fmla="*/ 9298 w 31344"/>
                    <a:gd name="connsiteY10" fmla="*/ 29128 h 30873"/>
                    <a:gd name="connsiteX11" fmla="*/ 25643 w 31344"/>
                    <a:gd name="connsiteY11" fmla="*/ 26157 h 30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1344" h="30873">
                      <a:moveTo>
                        <a:pt x="25643" y="26157"/>
                      </a:moveTo>
                      <a:cubicBezTo>
                        <a:pt x="30825" y="22195"/>
                        <a:pt x="32619" y="18036"/>
                        <a:pt x="30427" y="14470"/>
                      </a:cubicBezTo>
                      <a:cubicBezTo>
                        <a:pt x="27636" y="12687"/>
                        <a:pt x="24248" y="11499"/>
                        <a:pt x="20062" y="12885"/>
                      </a:cubicBezTo>
                      <a:cubicBezTo>
                        <a:pt x="20660" y="9320"/>
                        <a:pt x="19464" y="6348"/>
                        <a:pt x="19065" y="3179"/>
                      </a:cubicBezTo>
                      <a:cubicBezTo>
                        <a:pt x="18866" y="2981"/>
                        <a:pt x="18667" y="2585"/>
                        <a:pt x="18268" y="2387"/>
                      </a:cubicBezTo>
                      <a:cubicBezTo>
                        <a:pt x="18069" y="1792"/>
                        <a:pt x="17670" y="1396"/>
                        <a:pt x="17072" y="802"/>
                      </a:cubicBezTo>
                      <a:cubicBezTo>
                        <a:pt x="16075" y="-189"/>
                        <a:pt x="14879" y="-189"/>
                        <a:pt x="13285" y="406"/>
                      </a:cubicBezTo>
                      <a:cubicBezTo>
                        <a:pt x="11491" y="406"/>
                        <a:pt x="9498" y="1198"/>
                        <a:pt x="7504" y="2981"/>
                      </a:cubicBezTo>
                      <a:cubicBezTo>
                        <a:pt x="-1465" y="10904"/>
                        <a:pt x="-867" y="17639"/>
                        <a:pt x="1524" y="23186"/>
                      </a:cubicBezTo>
                      <a:cubicBezTo>
                        <a:pt x="2521" y="25365"/>
                        <a:pt x="4714" y="26553"/>
                        <a:pt x="7504" y="25761"/>
                      </a:cubicBezTo>
                      <a:cubicBezTo>
                        <a:pt x="7704" y="26949"/>
                        <a:pt x="8302" y="28138"/>
                        <a:pt x="9298" y="29128"/>
                      </a:cubicBezTo>
                      <a:cubicBezTo>
                        <a:pt x="13085" y="32496"/>
                        <a:pt x="19464" y="30713"/>
                        <a:pt x="25643" y="261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37" name="Freeform 3646">
                  <a:extLst>
                    <a:ext uri="{FF2B5EF4-FFF2-40B4-BE49-F238E27FC236}">
                      <a16:creationId xmlns:a16="http://schemas.microsoft.com/office/drawing/2014/main" id="{A68C3C2B-F1B1-7758-7EC3-649EF2F9BE24}"/>
                    </a:ext>
                  </a:extLst>
                </p:cNvPr>
                <p:cNvSpPr/>
                <p:nvPr/>
              </p:nvSpPr>
              <p:spPr>
                <a:xfrm>
                  <a:off x="752984" y="4433159"/>
                  <a:ext cx="26756" cy="16506"/>
                </a:xfrm>
                <a:custGeom>
                  <a:avLst/>
                  <a:gdLst>
                    <a:gd name="connsiteX0" fmla="*/ 14399 w 26756"/>
                    <a:gd name="connsiteY0" fmla="*/ 65 h 16506"/>
                    <a:gd name="connsiteX1" fmla="*/ 47 w 26756"/>
                    <a:gd name="connsiteY1" fmla="*/ 10365 h 16506"/>
                    <a:gd name="connsiteX2" fmla="*/ 10811 w 26756"/>
                    <a:gd name="connsiteY2" fmla="*/ 16506 h 16506"/>
                    <a:gd name="connsiteX3" fmla="*/ 26757 w 26756"/>
                    <a:gd name="connsiteY3" fmla="*/ 7790 h 16506"/>
                    <a:gd name="connsiteX4" fmla="*/ 14399 w 26756"/>
                    <a:gd name="connsiteY4" fmla="*/ 65 h 165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756" h="16506">
                      <a:moveTo>
                        <a:pt x="14399" y="65"/>
                      </a:moveTo>
                      <a:cubicBezTo>
                        <a:pt x="5230" y="659"/>
                        <a:pt x="844" y="4819"/>
                        <a:pt x="47" y="10365"/>
                      </a:cubicBezTo>
                      <a:cubicBezTo>
                        <a:pt x="-551" y="14921"/>
                        <a:pt x="4632" y="16110"/>
                        <a:pt x="10811" y="16506"/>
                      </a:cubicBezTo>
                      <a:cubicBezTo>
                        <a:pt x="19382" y="15912"/>
                        <a:pt x="26757" y="14129"/>
                        <a:pt x="26757" y="7790"/>
                      </a:cubicBezTo>
                      <a:cubicBezTo>
                        <a:pt x="26757" y="3036"/>
                        <a:pt x="22770" y="-529"/>
                        <a:pt x="14399" y="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38" name="Freeform 3647">
                  <a:extLst>
                    <a:ext uri="{FF2B5EF4-FFF2-40B4-BE49-F238E27FC236}">
                      <a16:creationId xmlns:a16="http://schemas.microsoft.com/office/drawing/2014/main" id="{9808CF07-80EA-74B0-7255-1DC318208753}"/>
                    </a:ext>
                  </a:extLst>
                </p:cNvPr>
                <p:cNvSpPr/>
                <p:nvPr/>
              </p:nvSpPr>
              <p:spPr>
                <a:xfrm>
                  <a:off x="1387701" y="5950280"/>
                  <a:ext cx="26105" cy="26531"/>
                </a:xfrm>
                <a:custGeom>
                  <a:avLst/>
                  <a:gdLst>
                    <a:gd name="connsiteX0" fmla="*/ 24103 w 26105"/>
                    <a:gd name="connsiteY0" fmla="*/ 5252 h 26531"/>
                    <a:gd name="connsiteX1" fmla="*/ 17525 w 26105"/>
                    <a:gd name="connsiteY1" fmla="*/ 4460 h 26531"/>
                    <a:gd name="connsiteX2" fmla="*/ 15532 w 26105"/>
                    <a:gd name="connsiteY2" fmla="*/ 696 h 26531"/>
                    <a:gd name="connsiteX3" fmla="*/ 4968 w 26105"/>
                    <a:gd name="connsiteY3" fmla="*/ 7828 h 26531"/>
                    <a:gd name="connsiteX4" fmla="*/ 2775 w 26105"/>
                    <a:gd name="connsiteY4" fmla="*/ 15553 h 26531"/>
                    <a:gd name="connsiteX5" fmla="*/ 2377 w 26105"/>
                    <a:gd name="connsiteY5" fmla="*/ 25458 h 26531"/>
                    <a:gd name="connsiteX6" fmla="*/ 20515 w 26105"/>
                    <a:gd name="connsiteY6" fmla="*/ 19317 h 26531"/>
                    <a:gd name="connsiteX7" fmla="*/ 24103 w 26105"/>
                    <a:gd name="connsiteY7" fmla="*/ 5252 h 26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6105" h="26531">
                      <a:moveTo>
                        <a:pt x="24103" y="5252"/>
                      </a:moveTo>
                      <a:cubicBezTo>
                        <a:pt x="22110" y="3866"/>
                        <a:pt x="19917" y="3866"/>
                        <a:pt x="17525" y="4460"/>
                      </a:cubicBezTo>
                      <a:cubicBezTo>
                        <a:pt x="17127" y="3073"/>
                        <a:pt x="16130" y="1885"/>
                        <a:pt x="15532" y="696"/>
                      </a:cubicBezTo>
                      <a:cubicBezTo>
                        <a:pt x="12343" y="-1086"/>
                        <a:pt x="8755" y="300"/>
                        <a:pt x="4968" y="7828"/>
                      </a:cubicBezTo>
                      <a:cubicBezTo>
                        <a:pt x="3373" y="10997"/>
                        <a:pt x="2775" y="13572"/>
                        <a:pt x="2775" y="15553"/>
                      </a:cubicBezTo>
                      <a:cubicBezTo>
                        <a:pt x="-215" y="19317"/>
                        <a:pt x="-1411" y="23279"/>
                        <a:pt x="2377" y="25458"/>
                      </a:cubicBezTo>
                      <a:cubicBezTo>
                        <a:pt x="7360" y="28429"/>
                        <a:pt x="13938" y="24863"/>
                        <a:pt x="20515" y="19317"/>
                      </a:cubicBezTo>
                      <a:cubicBezTo>
                        <a:pt x="24502" y="13968"/>
                        <a:pt x="28688" y="8224"/>
                        <a:pt x="24103" y="52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39" name="Freeform 3648">
                  <a:extLst>
                    <a:ext uri="{FF2B5EF4-FFF2-40B4-BE49-F238E27FC236}">
                      <a16:creationId xmlns:a16="http://schemas.microsoft.com/office/drawing/2014/main" id="{CD38A012-A9B6-1980-AA96-DD6E2A571C40}"/>
                    </a:ext>
                  </a:extLst>
                </p:cNvPr>
                <p:cNvSpPr/>
                <p:nvPr/>
              </p:nvSpPr>
              <p:spPr>
                <a:xfrm>
                  <a:off x="900862" y="5167764"/>
                  <a:ext cx="26986" cy="17586"/>
                </a:xfrm>
                <a:custGeom>
                  <a:avLst/>
                  <a:gdLst>
                    <a:gd name="connsiteX0" fmla="*/ 668 w 26986"/>
                    <a:gd name="connsiteY0" fmla="*/ 14035 h 17586"/>
                    <a:gd name="connsiteX1" fmla="*/ 16614 w 26986"/>
                    <a:gd name="connsiteY1" fmla="*/ 16016 h 17586"/>
                    <a:gd name="connsiteX2" fmla="*/ 26979 w 26986"/>
                    <a:gd name="connsiteY2" fmla="*/ 4923 h 17586"/>
                    <a:gd name="connsiteX3" fmla="*/ 8242 w 26986"/>
                    <a:gd name="connsiteY3" fmla="*/ 1952 h 17586"/>
                    <a:gd name="connsiteX4" fmla="*/ 668 w 26986"/>
                    <a:gd name="connsiteY4" fmla="*/ 14035 h 17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986" h="17586">
                      <a:moveTo>
                        <a:pt x="668" y="14035"/>
                      </a:moveTo>
                      <a:cubicBezTo>
                        <a:pt x="2860" y="18591"/>
                        <a:pt x="10036" y="18195"/>
                        <a:pt x="16614" y="16016"/>
                      </a:cubicBezTo>
                      <a:cubicBezTo>
                        <a:pt x="23789" y="13639"/>
                        <a:pt x="27178" y="9281"/>
                        <a:pt x="26979" y="4923"/>
                      </a:cubicBezTo>
                      <a:cubicBezTo>
                        <a:pt x="22992" y="-425"/>
                        <a:pt x="17012" y="-1416"/>
                        <a:pt x="8242" y="1952"/>
                      </a:cubicBezTo>
                      <a:cubicBezTo>
                        <a:pt x="468" y="5121"/>
                        <a:pt x="-1126" y="10271"/>
                        <a:pt x="668" y="1403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40" name="Freeform 3649">
                  <a:extLst>
                    <a:ext uri="{FF2B5EF4-FFF2-40B4-BE49-F238E27FC236}">
                      <a16:creationId xmlns:a16="http://schemas.microsoft.com/office/drawing/2014/main" id="{5A446639-02D0-8D00-8F55-627E1940907A}"/>
                    </a:ext>
                  </a:extLst>
                </p:cNvPr>
                <p:cNvSpPr/>
                <p:nvPr/>
              </p:nvSpPr>
              <p:spPr>
                <a:xfrm>
                  <a:off x="1018357" y="5453670"/>
                  <a:ext cx="27529" cy="17489"/>
                </a:xfrm>
                <a:custGeom>
                  <a:avLst/>
                  <a:gdLst>
                    <a:gd name="connsiteX0" fmla="*/ 27086 w 27529"/>
                    <a:gd name="connsiteY0" fmla="*/ 4463 h 17489"/>
                    <a:gd name="connsiteX1" fmla="*/ 6954 w 27529"/>
                    <a:gd name="connsiteY1" fmla="*/ 2878 h 17489"/>
                    <a:gd name="connsiteX2" fmla="*/ 575 w 27529"/>
                    <a:gd name="connsiteY2" fmla="*/ 13575 h 17489"/>
                    <a:gd name="connsiteX3" fmla="*/ 17717 w 27529"/>
                    <a:gd name="connsiteY3" fmla="*/ 15160 h 17489"/>
                    <a:gd name="connsiteX4" fmla="*/ 27086 w 27529"/>
                    <a:gd name="connsiteY4" fmla="*/ 4463 h 174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529" h="17489">
                      <a:moveTo>
                        <a:pt x="27086" y="4463"/>
                      </a:moveTo>
                      <a:cubicBezTo>
                        <a:pt x="24096" y="-1083"/>
                        <a:pt x="16322" y="-1282"/>
                        <a:pt x="6954" y="2878"/>
                      </a:cubicBezTo>
                      <a:cubicBezTo>
                        <a:pt x="575" y="5652"/>
                        <a:pt x="-1019" y="10009"/>
                        <a:pt x="575" y="13575"/>
                      </a:cubicBezTo>
                      <a:cubicBezTo>
                        <a:pt x="3166" y="19122"/>
                        <a:pt x="10143" y="17933"/>
                        <a:pt x="17717" y="15160"/>
                      </a:cubicBezTo>
                      <a:cubicBezTo>
                        <a:pt x="22900" y="11792"/>
                        <a:pt x="29278" y="8425"/>
                        <a:pt x="27086" y="44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41" name="Freeform 3650">
                  <a:extLst>
                    <a:ext uri="{FF2B5EF4-FFF2-40B4-BE49-F238E27FC236}">
                      <a16:creationId xmlns:a16="http://schemas.microsoft.com/office/drawing/2014/main" id="{68AAEFFC-912A-BCA9-2CA6-1AC034F3C865}"/>
                    </a:ext>
                  </a:extLst>
                </p:cNvPr>
                <p:cNvSpPr/>
                <p:nvPr/>
              </p:nvSpPr>
              <p:spPr>
                <a:xfrm>
                  <a:off x="753031" y="4834501"/>
                  <a:ext cx="25763" cy="15850"/>
                </a:xfrm>
                <a:custGeom>
                  <a:avLst/>
                  <a:gdLst>
                    <a:gd name="connsiteX0" fmla="*/ 0 w 25763"/>
                    <a:gd name="connsiteY0" fmla="*/ 9162 h 15850"/>
                    <a:gd name="connsiteX1" fmla="*/ 15747 w 25763"/>
                    <a:gd name="connsiteY1" fmla="*/ 14906 h 15850"/>
                    <a:gd name="connsiteX2" fmla="*/ 25713 w 25763"/>
                    <a:gd name="connsiteY2" fmla="*/ 6190 h 15850"/>
                    <a:gd name="connsiteX3" fmla="*/ 11561 w 25763"/>
                    <a:gd name="connsiteY3" fmla="*/ 248 h 15850"/>
                    <a:gd name="connsiteX4" fmla="*/ 0 w 25763"/>
                    <a:gd name="connsiteY4" fmla="*/ 9162 h 158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763" h="15850">
                      <a:moveTo>
                        <a:pt x="0" y="9162"/>
                      </a:moveTo>
                      <a:cubicBezTo>
                        <a:pt x="3189" y="15104"/>
                        <a:pt x="7574" y="17283"/>
                        <a:pt x="15747" y="14906"/>
                      </a:cubicBezTo>
                      <a:cubicBezTo>
                        <a:pt x="21527" y="13123"/>
                        <a:pt x="26311" y="10152"/>
                        <a:pt x="25713" y="6190"/>
                      </a:cubicBezTo>
                      <a:cubicBezTo>
                        <a:pt x="24916" y="1238"/>
                        <a:pt x="18737" y="-743"/>
                        <a:pt x="11561" y="248"/>
                      </a:cubicBezTo>
                      <a:cubicBezTo>
                        <a:pt x="3987" y="1238"/>
                        <a:pt x="797" y="5596"/>
                        <a:pt x="0" y="91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42" name="Freeform 3651">
                  <a:extLst>
                    <a:ext uri="{FF2B5EF4-FFF2-40B4-BE49-F238E27FC236}">
                      <a16:creationId xmlns:a16="http://schemas.microsoft.com/office/drawing/2014/main" id="{88FF35BD-4CAC-3E8F-2A2C-92A58C38B9EE}"/>
                    </a:ext>
                  </a:extLst>
                </p:cNvPr>
                <p:cNvSpPr/>
                <p:nvPr/>
              </p:nvSpPr>
              <p:spPr>
                <a:xfrm>
                  <a:off x="598386" y="4448844"/>
                  <a:ext cx="25378" cy="17064"/>
                </a:xfrm>
                <a:custGeom>
                  <a:avLst/>
                  <a:gdLst>
                    <a:gd name="connsiteX0" fmla="*/ 12725 w 25378"/>
                    <a:gd name="connsiteY0" fmla="*/ 17064 h 17064"/>
                    <a:gd name="connsiteX1" fmla="*/ 25283 w 25378"/>
                    <a:gd name="connsiteY1" fmla="*/ 8348 h 17064"/>
                    <a:gd name="connsiteX2" fmla="*/ 11928 w 25378"/>
                    <a:gd name="connsiteY2" fmla="*/ 29 h 17064"/>
                    <a:gd name="connsiteX3" fmla="*/ 168 w 25378"/>
                    <a:gd name="connsiteY3" fmla="*/ 11716 h 17064"/>
                    <a:gd name="connsiteX4" fmla="*/ 12725 w 25378"/>
                    <a:gd name="connsiteY4" fmla="*/ 17064 h 17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378" h="17064">
                      <a:moveTo>
                        <a:pt x="12725" y="17064"/>
                      </a:moveTo>
                      <a:cubicBezTo>
                        <a:pt x="19303" y="15678"/>
                        <a:pt x="26279" y="14093"/>
                        <a:pt x="25283" y="8348"/>
                      </a:cubicBezTo>
                      <a:cubicBezTo>
                        <a:pt x="24485" y="3396"/>
                        <a:pt x="18904" y="-368"/>
                        <a:pt x="11928" y="29"/>
                      </a:cubicBezTo>
                      <a:cubicBezTo>
                        <a:pt x="2560" y="623"/>
                        <a:pt x="-829" y="5971"/>
                        <a:pt x="168" y="11716"/>
                      </a:cubicBezTo>
                      <a:cubicBezTo>
                        <a:pt x="965" y="16272"/>
                        <a:pt x="6546" y="17064"/>
                        <a:pt x="12725" y="170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43" name="Freeform 3652">
                  <a:extLst>
                    <a:ext uri="{FF2B5EF4-FFF2-40B4-BE49-F238E27FC236}">
                      <a16:creationId xmlns:a16="http://schemas.microsoft.com/office/drawing/2014/main" id="{77D11EC4-116C-5B50-9574-8089B5109931}"/>
                    </a:ext>
                  </a:extLst>
                </p:cNvPr>
                <p:cNvSpPr/>
                <p:nvPr/>
              </p:nvSpPr>
              <p:spPr>
                <a:xfrm>
                  <a:off x="1790142" y="5725132"/>
                  <a:ext cx="21309" cy="20918"/>
                </a:xfrm>
                <a:custGeom>
                  <a:avLst/>
                  <a:gdLst>
                    <a:gd name="connsiteX0" fmla="*/ 13937 w 21309"/>
                    <a:gd name="connsiteY0" fmla="*/ 15276 h 20918"/>
                    <a:gd name="connsiteX1" fmla="*/ 20116 w 21309"/>
                    <a:gd name="connsiteY1" fmla="*/ 816 h 20918"/>
                    <a:gd name="connsiteX2" fmla="*/ 6163 w 21309"/>
                    <a:gd name="connsiteY2" fmla="*/ 6560 h 20918"/>
                    <a:gd name="connsiteX3" fmla="*/ 1380 w 21309"/>
                    <a:gd name="connsiteY3" fmla="*/ 19634 h 20918"/>
                    <a:gd name="connsiteX4" fmla="*/ 13937 w 21309"/>
                    <a:gd name="connsiteY4" fmla="*/ 15276 h 209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309" h="20918">
                      <a:moveTo>
                        <a:pt x="13937" y="15276"/>
                      </a:moveTo>
                      <a:cubicBezTo>
                        <a:pt x="19120" y="9136"/>
                        <a:pt x="23505" y="3589"/>
                        <a:pt x="20116" y="816"/>
                      </a:cubicBezTo>
                      <a:cubicBezTo>
                        <a:pt x="17126" y="-1759"/>
                        <a:pt x="11147" y="2202"/>
                        <a:pt x="6163" y="6560"/>
                      </a:cubicBezTo>
                      <a:cubicBezTo>
                        <a:pt x="383" y="11711"/>
                        <a:pt x="-1610" y="16861"/>
                        <a:pt x="1380" y="19634"/>
                      </a:cubicBezTo>
                      <a:cubicBezTo>
                        <a:pt x="4370" y="22804"/>
                        <a:pt x="9353" y="19634"/>
                        <a:pt x="13937" y="152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44" name="Freeform 3653">
                  <a:extLst>
                    <a:ext uri="{FF2B5EF4-FFF2-40B4-BE49-F238E27FC236}">
                      <a16:creationId xmlns:a16="http://schemas.microsoft.com/office/drawing/2014/main" id="{9401961E-AEA7-C4E5-2A3B-02C6FBC1A6B7}"/>
                    </a:ext>
                  </a:extLst>
                </p:cNvPr>
                <p:cNvSpPr/>
                <p:nvPr/>
              </p:nvSpPr>
              <p:spPr>
                <a:xfrm>
                  <a:off x="1246762" y="4919156"/>
                  <a:ext cx="24999" cy="14182"/>
                </a:xfrm>
                <a:custGeom>
                  <a:avLst/>
                  <a:gdLst>
                    <a:gd name="connsiteX0" fmla="*/ 0 w 24999"/>
                    <a:gd name="connsiteY0" fmla="*/ 10279 h 14182"/>
                    <a:gd name="connsiteX1" fmla="*/ 13156 w 24999"/>
                    <a:gd name="connsiteY1" fmla="*/ 13647 h 14182"/>
                    <a:gd name="connsiteX2" fmla="*/ 24916 w 24999"/>
                    <a:gd name="connsiteY2" fmla="*/ 4138 h 14182"/>
                    <a:gd name="connsiteX3" fmla="*/ 11561 w 24999"/>
                    <a:gd name="connsiteY3" fmla="*/ 771 h 14182"/>
                    <a:gd name="connsiteX4" fmla="*/ 0 w 24999"/>
                    <a:gd name="connsiteY4" fmla="*/ 10279 h 141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999" h="14182">
                      <a:moveTo>
                        <a:pt x="0" y="10279"/>
                      </a:moveTo>
                      <a:cubicBezTo>
                        <a:pt x="0" y="14637"/>
                        <a:pt x="6179" y="14637"/>
                        <a:pt x="13156" y="13647"/>
                      </a:cubicBezTo>
                      <a:cubicBezTo>
                        <a:pt x="20730" y="11269"/>
                        <a:pt x="25713" y="8298"/>
                        <a:pt x="24916" y="4138"/>
                      </a:cubicBezTo>
                      <a:cubicBezTo>
                        <a:pt x="24119" y="375"/>
                        <a:pt x="19135" y="-1012"/>
                        <a:pt x="11561" y="771"/>
                      </a:cubicBezTo>
                      <a:cubicBezTo>
                        <a:pt x="3987" y="2554"/>
                        <a:pt x="0" y="6317"/>
                        <a:pt x="0" y="102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45" name="Freeform 3654">
                  <a:extLst>
                    <a:ext uri="{FF2B5EF4-FFF2-40B4-BE49-F238E27FC236}">
                      <a16:creationId xmlns:a16="http://schemas.microsoft.com/office/drawing/2014/main" id="{BB781902-D93B-F738-0817-BE803836C3D1}"/>
                    </a:ext>
                  </a:extLst>
                </p:cNvPr>
                <p:cNvSpPr/>
                <p:nvPr/>
              </p:nvSpPr>
              <p:spPr>
                <a:xfrm>
                  <a:off x="593243" y="4537013"/>
                  <a:ext cx="27307" cy="15535"/>
                </a:xfrm>
                <a:custGeom>
                  <a:avLst/>
                  <a:gdLst>
                    <a:gd name="connsiteX0" fmla="*/ 9895 w 27307"/>
                    <a:gd name="connsiteY0" fmla="*/ 406 h 15535"/>
                    <a:gd name="connsiteX1" fmla="*/ 128 w 27307"/>
                    <a:gd name="connsiteY1" fmla="*/ 8527 h 15535"/>
                    <a:gd name="connsiteX2" fmla="*/ 18067 w 27307"/>
                    <a:gd name="connsiteY2" fmla="*/ 15262 h 15535"/>
                    <a:gd name="connsiteX3" fmla="*/ 27236 w 27307"/>
                    <a:gd name="connsiteY3" fmla="*/ 7141 h 15535"/>
                    <a:gd name="connsiteX4" fmla="*/ 9895 w 27307"/>
                    <a:gd name="connsiteY4" fmla="*/ 406 h 155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307" h="15535">
                      <a:moveTo>
                        <a:pt x="9895" y="406"/>
                      </a:moveTo>
                      <a:cubicBezTo>
                        <a:pt x="4114" y="1198"/>
                        <a:pt x="-869" y="3377"/>
                        <a:pt x="128" y="8527"/>
                      </a:cubicBezTo>
                      <a:cubicBezTo>
                        <a:pt x="3118" y="13677"/>
                        <a:pt x="9097" y="16451"/>
                        <a:pt x="18067" y="15262"/>
                      </a:cubicBezTo>
                      <a:cubicBezTo>
                        <a:pt x="24645" y="14470"/>
                        <a:pt x="27834" y="11102"/>
                        <a:pt x="27236" y="7141"/>
                      </a:cubicBezTo>
                      <a:cubicBezTo>
                        <a:pt x="25841" y="406"/>
                        <a:pt x="18266" y="-783"/>
                        <a:pt x="9895" y="4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46" name="Freeform 3655">
                  <a:extLst>
                    <a:ext uri="{FF2B5EF4-FFF2-40B4-BE49-F238E27FC236}">
                      <a16:creationId xmlns:a16="http://schemas.microsoft.com/office/drawing/2014/main" id="{351F0FA6-C7E3-B7DF-8FAF-DF8138BD8D08}"/>
                    </a:ext>
                  </a:extLst>
                </p:cNvPr>
                <p:cNvSpPr/>
                <p:nvPr/>
              </p:nvSpPr>
              <p:spPr>
                <a:xfrm>
                  <a:off x="1079886" y="4637684"/>
                  <a:ext cx="26550" cy="14664"/>
                </a:xfrm>
                <a:custGeom>
                  <a:avLst/>
                  <a:gdLst>
                    <a:gd name="connsiteX0" fmla="*/ 40 w 26550"/>
                    <a:gd name="connsiteY0" fmla="*/ 9871 h 14664"/>
                    <a:gd name="connsiteX1" fmla="*/ 13993 w 26550"/>
                    <a:gd name="connsiteY1" fmla="*/ 14031 h 14664"/>
                    <a:gd name="connsiteX2" fmla="*/ 26550 w 26550"/>
                    <a:gd name="connsiteY2" fmla="*/ 3928 h 14664"/>
                    <a:gd name="connsiteX3" fmla="*/ 14391 w 26550"/>
                    <a:gd name="connsiteY3" fmla="*/ 363 h 14664"/>
                    <a:gd name="connsiteX4" fmla="*/ 40 w 26550"/>
                    <a:gd name="connsiteY4" fmla="*/ 9871 h 146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550" h="14664">
                      <a:moveTo>
                        <a:pt x="40" y="9871"/>
                      </a:moveTo>
                      <a:cubicBezTo>
                        <a:pt x="439" y="14229"/>
                        <a:pt x="5820" y="15615"/>
                        <a:pt x="13993" y="14031"/>
                      </a:cubicBezTo>
                      <a:cubicBezTo>
                        <a:pt x="23760" y="12248"/>
                        <a:pt x="26351" y="8484"/>
                        <a:pt x="26550" y="3928"/>
                      </a:cubicBezTo>
                      <a:cubicBezTo>
                        <a:pt x="25155" y="363"/>
                        <a:pt x="20571" y="-628"/>
                        <a:pt x="14391" y="363"/>
                      </a:cubicBezTo>
                      <a:cubicBezTo>
                        <a:pt x="5621" y="1749"/>
                        <a:pt x="-558" y="4721"/>
                        <a:pt x="40" y="98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47" name="Freeform 3656">
                  <a:extLst>
                    <a:ext uri="{FF2B5EF4-FFF2-40B4-BE49-F238E27FC236}">
                      <a16:creationId xmlns:a16="http://schemas.microsoft.com/office/drawing/2014/main" id="{FCEBB0EC-D26D-F17D-FB33-8D37F0204658}"/>
                    </a:ext>
                  </a:extLst>
                </p:cNvPr>
                <p:cNvSpPr/>
                <p:nvPr/>
              </p:nvSpPr>
              <p:spPr>
                <a:xfrm>
                  <a:off x="1118197" y="4865285"/>
                  <a:ext cx="24448" cy="13484"/>
                </a:xfrm>
                <a:custGeom>
                  <a:avLst/>
                  <a:gdLst>
                    <a:gd name="connsiteX0" fmla="*/ 0 w 24448"/>
                    <a:gd name="connsiteY0" fmla="*/ 8884 h 13484"/>
                    <a:gd name="connsiteX1" fmla="*/ 12558 w 24448"/>
                    <a:gd name="connsiteY1" fmla="*/ 13043 h 13484"/>
                    <a:gd name="connsiteX2" fmla="*/ 24318 w 24448"/>
                    <a:gd name="connsiteY2" fmla="*/ 3931 h 13484"/>
                    <a:gd name="connsiteX3" fmla="*/ 12757 w 24448"/>
                    <a:gd name="connsiteY3" fmla="*/ 564 h 13484"/>
                    <a:gd name="connsiteX4" fmla="*/ 0 w 24448"/>
                    <a:gd name="connsiteY4" fmla="*/ 8884 h 134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448" h="13484">
                      <a:moveTo>
                        <a:pt x="0" y="8884"/>
                      </a:moveTo>
                      <a:cubicBezTo>
                        <a:pt x="1595" y="13638"/>
                        <a:pt x="6777" y="14034"/>
                        <a:pt x="12558" y="13043"/>
                      </a:cubicBezTo>
                      <a:cubicBezTo>
                        <a:pt x="20531" y="11657"/>
                        <a:pt x="25314" y="8289"/>
                        <a:pt x="24318" y="3931"/>
                      </a:cubicBezTo>
                      <a:cubicBezTo>
                        <a:pt x="23521" y="366"/>
                        <a:pt x="19335" y="-823"/>
                        <a:pt x="12757" y="564"/>
                      </a:cubicBezTo>
                      <a:cubicBezTo>
                        <a:pt x="4784" y="1951"/>
                        <a:pt x="1395" y="5714"/>
                        <a:pt x="0" y="88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48" name="Freeform 3657">
                  <a:extLst>
                    <a:ext uri="{FF2B5EF4-FFF2-40B4-BE49-F238E27FC236}">
                      <a16:creationId xmlns:a16="http://schemas.microsoft.com/office/drawing/2014/main" id="{8E7CDE3A-6B90-CD4C-1859-9977D6E9519C}"/>
                    </a:ext>
                  </a:extLst>
                </p:cNvPr>
                <p:cNvSpPr/>
                <p:nvPr/>
              </p:nvSpPr>
              <p:spPr>
                <a:xfrm>
                  <a:off x="884530" y="5511911"/>
                  <a:ext cx="23004" cy="22757"/>
                </a:xfrm>
                <a:custGeom>
                  <a:avLst/>
                  <a:gdLst>
                    <a:gd name="connsiteX0" fmla="*/ 9624 w 23004"/>
                    <a:gd name="connsiteY0" fmla="*/ 22089 h 22757"/>
                    <a:gd name="connsiteX1" fmla="*/ 22580 w 23004"/>
                    <a:gd name="connsiteY1" fmla="*/ 2281 h 22757"/>
                    <a:gd name="connsiteX2" fmla="*/ 12414 w 23004"/>
                    <a:gd name="connsiteY2" fmla="*/ 1885 h 22757"/>
                    <a:gd name="connsiteX3" fmla="*/ 56 w 23004"/>
                    <a:gd name="connsiteY3" fmla="*/ 19514 h 22757"/>
                    <a:gd name="connsiteX4" fmla="*/ 9624 w 23004"/>
                    <a:gd name="connsiteY4" fmla="*/ 22089 h 22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004" h="22757">
                      <a:moveTo>
                        <a:pt x="9624" y="22089"/>
                      </a:moveTo>
                      <a:cubicBezTo>
                        <a:pt x="16800" y="19712"/>
                        <a:pt x="24972" y="7233"/>
                        <a:pt x="22580" y="2281"/>
                      </a:cubicBezTo>
                      <a:cubicBezTo>
                        <a:pt x="20985" y="-1087"/>
                        <a:pt x="16401" y="-294"/>
                        <a:pt x="12414" y="1885"/>
                      </a:cubicBezTo>
                      <a:cubicBezTo>
                        <a:pt x="3644" y="6639"/>
                        <a:pt x="-542" y="12779"/>
                        <a:pt x="56" y="19514"/>
                      </a:cubicBezTo>
                      <a:cubicBezTo>
                        <a:pt x="2049" y="22288"/>
                        <a:pt x="5039" y="23674"/>
                        <a:pt x="9624" y="220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49" name="Freeform 3658">
                  <a:extLst>
                    <a:ext uri="{FF2B5EF4-FFF2-40B4-BE49-F238E27FC236}">
                      <a16:creationId xmlns:a16="http://schemas.microsoft.com/office/drawing/2014/main" id="{B625A456-C98A-878B-B31F-5A8D0D92F8A5}"/>
                    </a:ext>
                  </a:extLst>
                </p:cNvPr>
                <p:cNvSpPr/>
                <p:nvPr/>
              </p:nvSpPr>
              <p:spPr>
                <a:xfrm>
                  <a:off x="918745" y="5573032"/>
                  <a:ext cx="25303" cy="19305"/>
                </a:xfrm>
                <a:custGeom>
                  <a:avLst/>
                  <a:gdLst>
                    <a:gd name="connsiteX0" fmla="*/ 18463 w 25303"/>
                    <a:gd name="connsiteY0" fmla="*/ 15839 h 19305"/>
                    <a:gd name="connsiteX1" fmla="*/ 24443 w 25303"/>
                    <a:gd name="connsiteY1" fmla="*/ 4152 h 19305"/>
                    <a:gd name="connsiteX2" fmla="*/ 6504 w 25303"/>
                    <a:gd name="connsiteY2" fmla="*/ 3756 h 19305"/>
                    <a:gd name="connsiteX3" fmla="*/ 1919 w 25303"/>
                    <a:gd name="connsiteY3" fmla="*/ 17226 h 19305"/>
                    <a:gd name="connsiteX4" fmla="*/ 18463 w 25303"/>
                    <a:gd name="connsiteY4" fmla="*/ 15839 h 193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303" h="19305">
                      <a:moveTo>
                        <a:pt x="18463" y="15839"/>
                      </a:moveTo>
                      <a:cubicBezTo>
                        <a:pt x="24044" y="11878"/>
                        <a:pt x="26835" y="7718"/>
                        <a:pt x="24443" y="4152"/>
                      </a:cubicBezTo>
                      <a:cubicBezTo>
                        <a:pt x="21055" y="-800"/>
                        <a:pt x="14875" y="-1791"/>
                        <a:pt x="6504" y="3756"/>
                      </a:cubicBezTo>
                      <a:cubicBezTo>
                        <a:pt x="-273" y="8312"/>
                        <a:pt x="-1669" y="13660"/>
                        <a:pt x="1919" y="17226"/>
                      </a:cubicBezTo>
                      <a:cubicBezTo>
                        <a:pt x="5507" y="20792"/>
                        <a:pt x="12284" y="19405"/>
                        <a:pt x="18463" y="1583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50" name="Freeform 3659">
                  <a:extLst>
                    <a:ext uri="{FF2B5EF4-FFF2-40B4-BE49-F238E27FC236}">
                      <a16:creationId xmlns:a16="http://schemas.microsoft.com/office/drawing/2014/main" id="{E41ED084-8231-AD73-0A2D-3A59E4B54BA9}"/>
                    </a:ext>
                  </a:extLst>
                </p:cNvPr>
                <p:cNvSpPr/>
                <p:nvPr/>
              </p:nvSpPr>
              <p:spPr>
                <a:xfrm>
                  <a:off x="791509" y="5460369"/>
                  <a:ext cx="24363" cy="20005"/>
                </a:xfrm>
                <a:custGeom>
                  <a:avLst/>
                  <a:gdLst>
                    <a:gd name="connsiteX0" fmla="*/ 24310 w 24363"/>
                    <a:gd name="connsiteY0" fmla="*/ 5093 h 20005"/>
                    <a:gd name="connsiteX1" fmla="*/ 8364 w 24363"/>
                    <a:gd name="connsiteY1" fmla="*/ 2121 h 20005"/>
                    <a:gd name="connsiteX2" fmla="*/ 790 w 24363"/>
                    <a:gd name="connsiteY2" fmla="*/ 15393 h 20005"/>
                    <a:gd name="connsiteX3" fmla="*/ 19128 w 24363"/>
                    <a:gd name="connsiteY3" fmla="*/ 17374 h 20005"/>
                    <a:gd name="connsiteX4" fmla="*/ 24310 w 24363"/>
                    <a:gd name="connsiteY4" fmla="*/ 5093 h 20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363" h="20005">
                      <a:moveTo>
                        <a:pt x="24310" y="5093"/>
                      </a:moveTo>
                      <a:cubicBezTo>
                        <a:pt x="20922" y="-850"/>
                        <a:pt x="15340" y="-1246"/>
                        <a:pt x="8364" y="2121"/>
                      </a:cubicBezTo>
                      <a:cubicBezTo>
                        <a:pt x="1587" y="5489"/>
                        <a:pt x="-1602" y="10837"/>
                        <a:pt x="790" y="15393"/>
                      </a:cubicBezTo>
                      <a:cubicBezTo>
                        <a:pt x="3780" y="20940"/>
                        <a:pt x="11155" y="21336"/>
                        <a:pt x="19128" y="17374"/>
                      </a:cubicBezTo>
                      <a:cubicBezTo>
                        <a:pt x="27101" y="13214"/>
                        <a:pt x="23314" y="8460"/>
                        <a:pt x="24310" y="50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51" name="Freeform 3660">
                  <a:extLst>
                    <a:ext uri="{FF2B5EF4-FFF2-40B4-BE49-F238E27FC236}">
                      <a16:creationId xmlns:a16="http://schemas.microsoft.com/office/drawing/2014/main" id="{4595B43E-64E0-30E5-14A6-79AD4B130940}"/>
                    </a:ext>
                  </a:extLst>
                </p:cNvPr>
                <p:cNvSpPr/>
                <p:nvPr/>
              </p:nvSpPr>
              <p:spPr>
                <a:xfrm>
                  <a:off x="739810" y="5385877"/>
                  <a:ext cx="40349" cy="23514"/>
                </a:xfrm>
                <a:custGeom>
                  <a:avLst/>
                  <a:gdLst>
                    <a:gd name="connsiteX0" fmla="*/ 12424 w 40349"/>
                    <a:gd name="connsiteY0" fmla="*/ 17187 h 23514"/>
                    <a:gd name="connsiteX1" fmla="*/ 16012 w 40349"/>
                    <a:gd name="connsiteY1" fmla="*/ 23130 h 23514"/>
                    <a:gd name="connsiteX2" fmla="*/ 18005 w 40349"/>
                    <a:gd name="connsiteY2" fmla="*/ 23130 h 23514"/>
                    <a:gd name="connsiteX3" fmla="*/ 31161 w 40349"/>
                    <a:gd name="connsiteY3" fmla="*/ 22536 h 23514"/>
                    <a:gd name="connsiteX4" fmla="*/ 39532 w 40349"/>
                    <a:gd name="connsiteY4" fmla="*/ 11442 h 23514"/>
                    <a:gd name="connsiteX5" fmla="*/ 29566 w 40349"/>
                    <a:gd name="connsiteY5" fmla="*/ 7481 h 23514"/>
                    <a:gd name="connsiteX6" fmla="*/ 27374 w 40349"/>
                    <a:gd name="connsiteY6" fmla="*/ 151 h 23514"/>
                    <a:gd name="connsiteX7" fmla="*/ 19799 w 40349"/>
                    <a:gd name="connsiteY7" fmla="*/ 3123 h 23514"/>
                    <a:gd name="connsiteX8" fmla="*/ 19002 w 40349"/>
                    <a:gd name="connsiteY8" fmla="*/ 1934 h 23514"/>
                    <a:gd name="connsiteX9" fmla="*/ 8438 w 40349"/>
                    <a:gd name="connsiteY9" fmla="*/ 2132 h 23514"/>
                    <a:gd name="connsiteX10" fmla="*/ 1262 w 40349"/>
                    <a:gd name="connsiteY10" fmla="*/ 14414 h 23514"/>
                    <a:gd name="connsiteX11" fmla="*/ 12823 w 40349"/>
                    <a:gd name="connsiteY11" fmla="*/ 15206 h 23514"/>
                    <a:gd name="connsiteX12" fmla="*/ 12623 w 40349"/>
                    <a:gd name="connsiteY12" fmla="*/ 15800 h 23514"/>
                    <a:gd name="connsiteX13" fmla="*/ 12424 w 40349"/>
                    <a:gd name="connsiteY13" fmla="*/ 17187 h 235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0349" h="23514">
                      <a:moveTo>
                        <a:pt x="12424" y="17187"/>
                      </a:moveTo>
                      <a:cubicBezTo>
                        <a:pt x="12025" y="20357"/>
                        <a:pt x="12823" y="22733"/>
                        <a:pt x="16012" y="23130"/>
                      </a:cubicBezTo>
                      <a:cubicBezTo>
                        <a:pt x="16610" y="23130"/>
                        <a:pt x="17407" y="23130"/>
                        <a:pt x="18005" y="23130"/>
                      </a:cubicBezTo>
                      <a:cubicBezTo>
                        <a:pt x="21992" y="24120"/>
                        <a:pt x="27174" y="22932"/>
                        <a:pt x="31161" y="22536"/>
                      </a:cubicBezTo>
                      <a:cubicBezTo>
                        <a:pt x="38337" y="18970"/>
                        <a:pt x="42124" y="15008"/>
                        <a:pt x="39532" y="11442"/>
                      </a:cubicBezTo>
                      <a:cubicBezTo>
                        <a:pt x="37340" y="8273"/>
                        <a:pt x="33752" y="7283"/>
                        <a:pt x="29566" y="7481"/>
                      </a:cubicBezTo>
                      <a:cubicBezTo>
                        <a:pt x="30762" y="3519"/>
                        <a:pt x="30364" y="746"/>
                        <a:pt x="27374" y="151"/>
                      </a:cubicBezTo>
                      <a:cubicBezTo>
                        <a:pt x="24782" y="-443"/>
                        <a:pt x="22191" y="746"/>
                        <a:pt x="19799" y="3123"/>
                      </a:cubicBezTo>
                      <a:cubicBezTo>
                        <a:pt x="19600" y="2727"/>
                        <a:pt x="19201" y="2330"/>
                        <a:pt x="19002" y="1934"/>
                      </a:cubicBezTo>
                      <a:cubicBezTo>
                        <a:pt x="17009" y="-443"/>
                        <a:pt x="12623" y="-47"/>
                        <a:pt x="8438" y="2132"/>
                      </a:cubicBezTo>
                      <a:cubicBezTo>
                        <a:pt x="1660" y="5698"/>
                        <a:pt x="-2127" y="10650"/>
                        <a:pt x="1262" y="14414"/>
                      </a:cubicBezTo>
                      <a:cubicBezTo>
                        <a:pt x="3255" y="16791"/>
                        <a:pt x="7441" y="17781"/>
                        <a:pt x="12823" y="15206"/>
                      </a:cubicBezTo>
                      <a:cubicBezTo>
                        <a:pt x="12823" y="15404"/>
                        <a:pt x="12623" y="15602"/>
                        <a:pt x="12623" y="15800"/>
                      </a:cubicBezTo>
                      <a:cubicBezTo>
                        <a:pt x="12623" y="15999"/>
                        <a:pt x="12424" y="16593"/>
                        <a:pt x="12424" y="171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52" name="Freeform 3661">
                  <a:extLst>
                    <a:ext uri="{FF2B5EF4-FFF2-40B4-BE49-F238E27FC236}">
                      <a16:creationId xmlns:a16="http://schemas.microsoft.com/office/drawing/2014/main" id="{A25BA35B-1287-8BBB-8DB3-A575F3393AFD}"/>
                    </a:ext>
                  </a:extLst>
                </p:cNvPr>
                <p:cNvSpPr/>
                <p:nvPr/>
              </p:nvSpPr>
              <p:spPr>
                <a:xfrm>
                  <a:off x="1356499" y="4945748"/>
                  <a:ext cx="27828" cy="13624"/>
                </a:xfrm>
                <a:custGeom>
                  <a:avLst/>
                  <a:gdLst>
                    <a:gd name="connsiteX0" fmla="*/ 7866 w 27828"/>
                    <a:gd name="connsiteY0" fmla="*/ 2506 h 13624"/>
                    <a:gd name="connsiteX1" fmla="*/ 292 w 27828"/>
                    <a:gd name="connsiteY1" fmla="*/ 11222 h 13624"/>
                    <a:gd name="connsiteX2" fmla="*/ 17832 w 27828"/>
                    <a:gd name="connsiteY2" fmla="*/ 11420 h 13624"/>
                    <a:gd name="connsiteX3" fmla="*/ 27599 w 27828"/>
                    <a:gd name="connsiteY3" fmla="*/ 3496 h 13624"/>
                    <a:gd name="connsiteX4" fmla="*/ 7866 w 27828"/>
                    <a:gd name="connsiteY4" fmla="*/ 2506 h 136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828" h="13624">
                      <a:moveTo>
                        <a:pt x="7866" y="2506"/>
                      </a:moveTo>
                      <a:cubicBezTo>
                        <a:pt x="2684" y="4487"/>
                        <a:pt x="-1104" y="7656"/>
                        <a:pt x="292" y="11222"/>
                      </a:cubicBezTo>
                      <a:cubicBezTo>
                        <a:pt x="3082" y="14589"/>
                        <a:pt x="9660" y="14193"/>
                        <a:pt x="17832" y="11420"/>
                      </a:cubicBezTo>
                      <a:cubicBezTo>
                        <a:pt x="23812" y="9439"/>
                        <a:pt x="28995" y="6071"/>
                        <a:pt x="27599" y="3496"/>
                      </a:cubicBezTo>
                      <a:cubicBezTo>
                        <a:pt x="25407" y="-664"/>
                        <a:pt x="17633" y="-1258"/>
                        <a:pt x="7866" y="25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53" name="Freeform 3662">
                  <a:extLst>
                    <a:ext uri="{FF2B5EF4-FFF2-40B4-BE49-F238E27FC236}">
                      <a16:creationId xmlns:a16="http://schemas.microsoft.com/office/drawing/2014/main" id="{F46D6538-A60B-26D9-2F8F-F2FA71921E9C}"/>
                    </a:ext>
                  </a:extLst>
                </p:cNvPr>
                <p:cNvSpPr/>
                <p:nvPr/>
              </p:nvSpPr>
              <p:spPr>
                <a:xfrm>
                  <a:off x="1641278" y="5795983"/>
                  <a:ext cx="20372" cy="21819"/>
                </a:xfrm>
                <a:custGeom>
                  <a:avLst/>
                  <a:gdLst>
                    <a:gd name="connsiteX0" fmla="*/ 7326 w 20372"/>
                    <a:gd name="connsiteY0" fmla="*/ 3852 h 21819"/>
                    <a:gd name="connsiteX1" fmla="*/ 1147 w 20372"/>
                    <a:gd name="connsiteY1" fmla="*/ 20293 h 21819"/>
                    <a:gd name="connsiteX2" fmla="*/ 12908 w 20372"/>
                    <a:gd name="connsiteY2" fmla="*/ 17520 h 21819"/>
                    <a:gd name="connsiteX3" fmla="*/ 18887 w 20372"/>
                    <a:gd name="connsiteY3" fmla="*/ 1276 h 21819"/>
                    <a:gd name="connsiteX4" fmla="*/ 7326 w 20372"/>
                    <a:gd name="connsiteY4" fmla="*/ 3852 h 218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372" h="21819">
                      <a:moveTo>
                        <a:pt x="7326" y="3852"/>
                      </a:moveTo>
                      <a:cubicBezTo>
                        <a:pt x="749" y="9794"/>
                        <a:pt x="-1643" y="16133"/>
                        <a:pt x="1147" y="20293"/>
                      </a:cubicBezTo>
                      <a:cubicBezTo>
                        <a:pt x="3340" y="23462"/>
                        <a:pt x="7924" y="21283"/>
                        <a:pt x="12908" y="17520"/>
                      </a:cubicBezTo>
                      <a:cubicBezTo>
                        <a:pt x="18688" y="11379"/>
                        <a:pt x="22674" y="5238"/>
                        <a:pt x="18887" y="1276"/>
                      </a:cubicBezTo>
                      <a:cubicBezTo>
                        <a:pt x="16695" y="-1101"/>
                        <a:pt x="11712" y="-110"/>
                        <a:pt x="7326" y="38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54" name="Freeform 3663">
                  <a:extLst>
                    <a:ext uri="{FF2B5EF4-FFF2-40B4-BE49-F238E27FC236}">
                      <a16:creationId xmlns:a16="http://schemas.microsoft.com/office/drawing/2014/main" id="{4F8E01F2-15C8-B342-795B-CAB03DB4DC50}"/>
                    </a:ext>
                  </a:extLst>
                </p:cNvPr>
                <p:cNvSpPr/>
                <p:nvPr/>
              </p:nvSpPr>
              <p:spPr>
                <a:xfrm>
                  <a:off x="446022" y="5386300"/>
                  <a:ext cx="44567" cy="38769"/>
                </a:xfrm>
                <a:custGeom>
                  <a:avLst/>
                  <a:gdLst>
                    <a:gd name="connsiteX0" fmla="*/ 25361 w 44567"/>
                    <a:gd name="connsiteY0" fmla="*/ 25876 h 38769"/>
                    <a:gd name="connsiteX1" fmla="*/ 27354 w 44567"/>
                    <a:gd name="connsiteY1" fmla="*/ 23499 h 38769"/>
                    <a:gd name="connsiteX2" fmla="*/ 30743 w 44567"/>
                    <a:gd name="connsiteY2" fmla="*/ 22509 h 38769"/>
                    <a:gd name="connsiteX3" fmla="*/ 30743 w 44567"/>
                    <a:gd name="connsiteY3" fmla="*/ 22509 h 38769"/>
                    <a:gd name="connsiteX4" fmla="*/ 38317 w 44567"/>
                    <a:gd name="connsiteY4" fmla="*/ 23697 h 38769"/>
                    <a:gd name="connsiteX5" fmla="*/ 43699 w 44567"/>
                    <a:gd name="connsiteY5" fmla="*/ 12604 h 38769"/>
                    <a:gd name="connsiteX6" fmla="*/ 38716 w 44567"/>
                    <a:gd name="connsiteY6" fmla="*/ 8445 h 38769"/>
                    <a:gd name="connsiteX7" fmla="*/ 29945 w 44567"/>
                    <a:gd name="connsiteY7" fmla="*/ 7454 h 38769"/>
                    <a:gd name="connsiteX8" fmla="*/ 24165 w 44567"/>
                    <a:gd name="connsiteY8" fmla="*/ 8643 h 38769"/>
                    <a:gd name="connsiteX9" fmla="*/ 22770 w 44567"/>
                    <a:gd name="connsiteY9" fmla="*/ 3888 h 38769"/>
                    <a:gd name="connsiteX10" fmla="*/ 12803 w 44567"/>
                    <a:gd name="connsiteY10" fmla="*/ 1313 h 38769"/>
                    <a:gd name="connsiteX11" fmla="*/ 9016 w 44567"/>
                    <a:gd name="connsiteY11" fmla="*/ 13595 h 38769"/>
                    <a:gd name="connsiteX12" fmla="*/ 15793 w 44567"/>
                    <a:gd name="connsiteY12" fmla="*/ 17160 h 38769"/>
                    <a:gd name="connsiteX13" fmla="*/ 15793 w 44567"/>
                    <a:gd name="connsiteY13" fmla="*/ 17358 h 38769"/>
                    <a:gd name="connsiteX14" fmla="*/ 14796 w 44567"/>
                    <a:gd name="connsiteY14" fmla="*/ 19339 h 38769"/>
                    <a:gd name="connsiteX15" fmla="*/ 6823 w 44567"/>
                    <a:gd name="connsiteY15" fmla="*/ 21320 h 38769"/>
                    <a:gd name="connsiteX16" fmla="*/ 644 w 44567"/>
                    <a:gd name="connsiteY16" fmla="*/ 33007 h 38769"/>
                    <a:gd name="connsiteX17" fmla="*/ 18584 w 44567"/>
                    <a:gd name="connsiteY17" fmla="*/ 36969 h 38769"/>
                    <a:gd name="connsiteX18" fmla="*/ 25361 w 44567"/>
                    <a:gd name="connsiteY18" fmla="*/ 25876 h 387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4567" h="38769">
                      <a:moveTo>
                        <a:pt x="25361" y="25876"/>
                      </a:moveTo>
                      <a:cubicBezTo>
                        <a:pt x="25959" y="25084"/>
                        <a:pt x="26756" y="24292"/>
                        <a:pt x="27354" y="23499"/>
                      </a:cubicBezTo>
                      <a:cubicBezTo>
                        <a:pt x="28550" y="23301"/>
                        <a:pt x="29547" y="22905"/>
                        <a:pt x="30743" y="22509"/>
                      </a:cubicBezTo>
                      <a:cubicBezTo>
                        <a:pt x="30743" y="22509"/>
                        <a:pt x="30743" y="22509"/>
                        <a:pt x="30743" y="22509"/>
                      </a:cubicBezTo>
                      <a:cubicBezTo>
                        <a:pt x="32935" y="24292"/>
                        <a:pt x="35526" y="24886"/>
                        <a:pt x="38317" y="23697"/>
                      </a:cubicBezTo>
                      <a:cubicBezTo>
                        <a:pt x="43300" y="21716"/>
                        <a:pt x="46091" y="17755"/>
                        <a:pt x="43699" y="12604"/>
                      </a:cubicBezTo>
                      <a:cubicBezTo>
                        <a:pt x="42702" y="10425"/>
                        <a:pt x="40908" y="8841"/>
                        <a:pt x="38716" y="8445"/>
                      </a:cubicBezTo>
                      <a:cubicBezTo>
                        <a:pt x="36722" y="6662"/>
                        <a:pt x="33533" y="6662"/>
                        <a:pt x="29945" y="7454"/>
                      </a:cubicBezTo>
                      <a:cubicBezTo>
                        <a:pt x="27952" y="7256"/>
                        <a:pt x="25959" y="7652"/>
                        <a:pt x="24165" y="8643"/>
                      </a:cubicBezTo>
                      <a:cubicBezTo>
                        <a:pt x="24165" y="7058"/>
                        <a:pt x="23766" y="5473"/>
                        <a:pt x="22770" y="3888"/>
                      </a:cubicBezTo>
                      <a:cubicBezTo>
                        <a:pt x="20178" y="521"/>
                        <a:pt x="16790" y="-1460"/>
                        <a:pt x="12803" y="1313"/>
                      </a:cubicBezTo>
                      <a:cubicBezTo>
                        <a:pt x="8418" y="4285"/>
                        <a:pt x="5827" y="8643"/>
                        <a:pt x="9016" y="13595"/>
                      </a:cubicBezTo>
                      <a:cubicBezTo>
                        <a:pt x="10611" y="16170"/>
                        <a:pt x="13202" y="17557"/>
                        <a:pt x="15793" y="17160"/>
                      </a:cubicBezTo>
                      <a:cubicBezTo>
                        <a:pt x="15793" y="17160"/>
                        <a:pt x="15793" y="17160"/>
                        <a:pt x="15793" y="17358"/>
                      </a:cubicBezTo>
                      <a:cubicBezTo>
                        <a:pt x="15394" y="17953"/>
                        <a:pt x="14996" y="18547"/>
                        <a:pt x="14796" y="19339"/>
                      </a:cubicBezTo>
                      <a:cubicBezTo>
                        <a:pt x="12405" y="19339"/>
                        <a:pt x="9614" y="20132"/>
                        <a:pt x="6823" y="21320"/>
                      </a:cubicBezTo>
                      <a:cubicBezTo>
                        <a:pt x="1442" y="23697"/>
                        <a:pt x="-1349" y="28452"/>
                        <a:pt x="644" y="33007"/>
                      </a:cubicBezTo>
                      <a:cubicBezTo>
                        <a:pt x="3634" y="39941"/>
                        <a:pt x="10611" y="39743"/>
                        <a:pt x="18584" y="36969"/>
                      </a:cubicBezTo>
                      <a:cubicBezTo>
                        <a:pt x="23766" y="33800"/>
                        <a:pt x="26955" y="30036"/>
                        <a:pt x="25361" y="258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55" name="Freeform 3664">
                  <a:extLst>
                    <a:ext uri="{FF2B5EF4-FFF2-40B4-BE49-F238E27FC236}">
                      <a16:creationId xmlns:a16="http://schemas.microsoft.com/office/drawing/2014/main" id="{6BA3AD05-33E6-E415-28B5-D6852A5AA974}"/>
                    </a:ext>
                  </a:extLst>
                </p:cNvPr>
                <p:cNvSpPr/>
                <p:nvPr/>
              </p:nvSpPr>
              <p:spPr>
                <a:xfrm>
                  <a:off x="2294612" y="5989125"/>
                  <a:ext cx="25398" cy="36846"/>
                </a:xfrm>
                <a:custGeom>
                  <a:avLst/>
                  <a:gdLst>
                    <a:gd name="connsiteX0" fmla="*/ 2202 w 25398"/>
                    <a:gd name="connsiteY0" fmla="*/ 36729 h 36846"/>
                    <a:gd name="connsiteX1" fmla="*/ 17151 w 25398"/>
                    <a:gd name="connsiteY1" fmla="*/ 23259 h 36846"/>
                    <a:gd name="connsiteX2" fmla="*/ 17949 w 25398"/>
                    <a:gd name="connsiteY2" fmla="*/ 20882 h 36846"/>
                    <a:gd name="connsiteX3" fmla="*/ 24726 w 25398"/>
                    <a:gd name="connsiteY3" fmla="*/ 10185 h 36846"/>
                    <a:gd name="connsiteX4" fmla="*/ 23131 w 25398"/>
                    <a:gd name="connsiteY4" fmla="*/ 281 h 36846"/>
                    <a:gd name="connsiteX5" fmla="*/ 15756 w 25398"/>
                    <a:gd name="connsiteY5" fmla="*/ 8204 h 36846"/>
                    <a:gd name="connsiteX6" fmla="*/ 14760 w 25398"/>
                    <a:gd name="connsiteY6" fmla="*/ 13156 h 36846"/>
                    <a:gd name="connsiteX7" fmla="*/ 2601 w 25398"/>
                    <a:gd name="connsiteY7" fmla="*/ 25438 h 36846"/>
                    <a:gd name="connsiteX8" fmla="*/ 2202 w 25398"/>
                    <a:gd name="connsiteY8" fmla="*/ 36729 h 36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398" h="36846">
                      <a:moveTo>
                        <a:pt x="2202" y="36729"/>
                      </a:moveTo>
                      <a:cubicBezTo>
                        <a:pt x="7384" y="37719"/>
                        <a:pt x="12766" y="32371"/>
                        <a:pt x="17151" y="23259"/>
                      </a:cubicBezTo>
                      <a:cubicBezTo>
                        <a:pt x="17550" y="22467"/>
                        <a:pt x="17749" y="21674"/>
                        <a:pt x="17949" y="20882"/>
                      </a:cubicBezTo>
                      <a:cubicBezTo>
                        <a:pt x="20141" y="20882"/>
                        <a:pt x="22533" y="17713"/>
                        <a:pt x="24726" y="10185"/>
                      </a:cubicBezTo>
                      <a:cubicBezTo>
                        <a:pt x="25722" y="6422"/>
                        <a:pt x="25922" y="1667"/>
                        <a:pt x="23131" y="281"/>
                      </a:cubicBezTo>
                      <a:cubicBezTo>
                        <a:pt x="20540" y="-908"/>
                        <a:pt x="17749" y="1667"/>
                        <a:pt x="15756" y="8204"/>
                      </a:cubicBezTo>
                      <a:cubicBezTo>
                        <a:pt x="15158" y="9987"/>
                        <a:pt x="14959" y="11572"/>
                        <a:pt x="14760" y="13156"/>
                      </a:cubicBezTo>
                      <a:cubicBezTo>
                        <a:pt x="10773" y="13949"/>
                        <a:pt x="6388" y="17911"/>
                        <a:pt x="2601" y="25438"/>
                      </a:cubicBezTo>
                      <a:cubicBezTo>
                        <a:pt x="-589" y="30984"/>
                        <a:pt x="-987" y="36135"/>
                        <a:pt x="2202" y="3672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56" name="Freeform 3665">
                  <a:extLst>
                    <a:ext uri="{FF2B5EF4-FFF2-40B4-BE49-F238E27FC236}">
                      <a16:creationId xmlns:a16="http://schemas.microsoft.com/office/drawing/2014/main" id="{0F771356-8E68-A936-72D3-E72A1AF5BD11}"/>
                    </a:ext>
                  </a:extLst>
                </p:cNvPr>
                <p:cNvSpPr/>
                <p:nvPr/>
              </p:nvSpPr>
              <p:spPr>
                <a:xfrm>
                  <a:off x="1145426" y="5237682"/>
                  <a:ext cx="34676" cy="29372"/>
                </a:xfrm>
                <a:custGeom>
                  <a:avLst/>
                  <a:gdLst>
                    <a:gd name="connsiteX0" fmla="*/ 26190 w 34676"/>
                    <a:gd name="connsiteY0" fmla="*/ 2752 h 29372"/>
                    <a:gd name="connsiteX1" fmla="*/ 7254 w 34676"/>
                    <a:gd name="connsiteY1" fmla="*/ 3544 h 29372"/>
                    <a:gd name="connsiteX2" fmla="*/ 676 w 34676"/>
                    <a:gd name="connsiteY2" fmla="*/ 13449 h 29372"/>
                    <a:gd name="connsiteX3" fmla="*/ 3267 w 34676"/>
                    <a:gd name="connsiteY3" fmla="*/ 15429 h 29372"/>
                    <a:gd name="connsiteX4" fmla="*/ 3666 w 34676"/>
                    <a:gd name="connsiteY4" fmla="*/ 17014 h 29372"/>
                    <a:gd name="connsiteX5" fmla="*/ 18815 w 34676"/>
                    <a:gd name="connsiteY5" fmla="*/ 15231 h 29372"/>
                    <a:gd name="connsiteX6" fmla="*/ 19014 w 34676"/>
                    <a:gd name="connsiteY6" fmla="*/ 15033 h 29372"/>
                    <a:gd name="connsiteX7" fmla="*/ 19612 w 34676"/>
                    <a:gd name="connsiteY7" fmla="*/ 28305 h 29372"/>
                    <a:gd name="connsiteX8" fmla="*/ 31572 w 34676"/>
                    <a:gd name="connsiteY8" fmla="*/ 21372 h 29372"/>
                    <a:gd name="connsiteX9" fmla="*/ 32170 w 34676"/>
                    <a:gd name="connsiteY9" fmla="*/ 6119 h 29372"/>
                    <a:gd name="connsiteX10" fmla="*/ 25991 w 34676"/>
                    <a:gd name="connsiteY10" fmla="*/ 6317 h 29372"/>
                    <a:gd name="connsiteX11" fmla="*/ 26190 w 34676"/>
                    <a:gd name="connsiteY11" fmla="*/ 2752 h 293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4676" h="29372">
                      <a:moveTo>
                        <a:pt x="26190" y="2752"/>
                      </a:moveTo>
                      <a:cubicBezTo>
                        <a:pt x="22801" y="-1408"/>
                        <a:pt x="15227" y="-616"/>
                        <a:pt x="7254" y="3544"/>
                      </a:cubicBezTo>
                      <a:cubicBezTo>
                        <a:pt x="1872" y="6317"/>
                        <a:pt x="-1516" y="10279"/>
                        <a:pt x="676" y="13449"/>
                      </a:cubicBezTo>
                      <a:cubicBezTo>
                        <a:pt x="1474" y="14439"/>
                        <a:pt x="2271" y="15033"/>
                        <a:pt x="3267" y="15429"/>
                      </a:cubicBezTo>
                      <a:cubicBezTo>
                        <a:pt x="3267" y="16024"/>
                        <a:pt x="3467" y="16420"/>
                        <a:pt x="3666" y="17014"/>
                      </a:cubicBezTo>
                      <a:cubicBezTo>
                        <a:pt x="6855" y="19787"/>
                        <a:pt x="12038" y="19589"/>
                        <a:pt x="18815" y="15231"/>
                      </a:cubicBezTo>
                      <a:cubicBezTo>
                        <a:pt x="19014" y="15231"/>
                        <a:pt x="19014" y="15033"/>
                        <a:pt x="19014" y="15033"/>
                      </a:cubicBezTo>
                      <a:cubicBezTo>
                        <a:pt x="16224" y="20976"/>
                        <a:pt x="16822" y="25730"/>
                        <a:pt x="19612" y="28305"/>
                      </a:cubicBezTo>
                      <a:cubicBezTo>
                        <a:pt x="23200" y="31475"/>
                        <a:pt x="27585" y="27117"/>
                        <a:pt x="31572" y="21372"/>
                      </a:cubicBezTo>
                      <a:cubicBezTo>
                        <a:pt x="34960" y="14439"/>
                        <a:pt x="36156" y="8496"/>
                        <a:pt x="32170" y="6119"/>
                      </a:cubicBezTo>
                      <a:cubicBezTo>
                        <a:pt x="30376" y="4931"/>
                        <a:pt x="28183" y="5129"/>
                        <a:pt x="25991" y="6317"/>
                      </a:cubicBezTo>
                      <a:cubicBezTo>
                        <a:pt x="26987" y="4931"/>
                        <a:pt x="26987" y="3742"/>
                        <a:pt x="26190" y="27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57" name="Freeform 3666">
                  <a:extLst>
                    <a:ext uri="{FF2B5EF4-FFF2-40B4-BE49-F238E27FC236}">
                      <a16:creationId xmlns:a16="http://schemas.microsoft.com/office/drawing/2014/main" id="{C5BB1FD2-68D3-0292-76FF-B2A470E52F30}"/>
                    </a:ext>
                  </a:extLst>
                </p:cNvPr>
                <p:cNvSpPr/>
                <p:nvPr/>
              </p:nvSpPr>
              <p:spPr>
                <a:xfrm>
                  <a:off x="1095274" y="4195475"/>
                  <a:ext cx="25390" cy="13511"/>
                </a:xfrm>
                <a:custGeom>
                  <a:avLst/>
                  <a:gdLst>
                    <a:gd name="connsiteX0" fmla="*/ 11362 w 25390"/>
                    <a:gd name="connsiteY0" fmla="*/ 13314 h 13511"/>
                    <a:gd name="connsiteX1" fmla="*/ 25314 w 25390"/>
                    <a:gd name="connsiteY1" fmla="*/ 8362 h 13511"/>
                    <a:gd name="connsiteX2" fmla="*/ 13554 w 25390"/>
                    <a:gd name="connsiteY2" fmla="*/ 438 h 13511"/>
                    <a:gd name="connsiteX3" fmla="*/ 0 w 25390"/>
                    <a:gd name="connsiteY3" fmla="*/ 5193 h 13511"/>
                    <a:gd name="connsiteX4" fmla="*/ 11362 w 25390"/>
                    <a:gd name="connsiteY4" fmla="*/ 13314 h 135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390" h="13511">
                      <a:moveTo>
                        <a:pt x="11362" y="13314"/>
                      </a:moveTo>
                      <a:cubicBezTo>
                        <a:pt x="18936" y="14106"/>
                        <a:pt x="24517" y="12522"/>
                        <a:pt x="25314" y="8362"/>
                      </a:cubicBezTo>
                      <a:cubicBezTo>
                        <a:pt x="26112" y="4202"/>
                        <a:pt x="20531" y="1627"/>
                        <a:pt x="13554" y="438"/>
                      </a:cubicBezTo>
                      <a:cubicBezTo>
                        <a:pt x="4784" y="-1146"/>
                        <a:pt x="1794" y="1825"/>
                        <a:pt x="0" y="5193"/>
                      </a:cubicBezTo>
                      <a:cubicBezTo>
                        <a:pt x="199" y="9352"/>
                        <a:pt x="3189" y="12522"/>
                        <a:pt x="11362" y="133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58" name="Freeform 3667">
                  <a:extLst>
                    <a:ext uri="{FF2B5EF4-FFF2-40B4-BE49-F238E27FC236}">
                      <a16:creationId xmlns:a16="http://schemas.microsoft.com/office/drawing/2014/main" id="{E3C3F430-D2FA-5AAA-A8CE-96EE562C36D7}"/>
                    </a:ext>
                  </a:extLst>
                </p:cNvPr>
                <p:cNvSpPr/>
                <p:nvPr/>
              </p:nvSpPr>
              <p:spPr>
                <a:xfrm>
                  <a:off x="1102643" y="4370246"/>
                  <a:ext cx="26296" cy="13257"/>
                </a:xfrm>
                <a:custGeom>
                  <a:avLst/>
                  <a:gdLst>
                    <a:gd name="connsiteX0" fmla="*/ 11767 w 26296"/>
                    <a:gd name="connsiteY0" fmla="*/ 183 h 13257"/>
                    <a:gd name="connsiteX1" fmla="*/ 7 w 26296"/>
                    <a:gd name="connsiteY1" fmla="*/ 8107 h 13257"/>
                    <a:gd name="connsiteX2" fmla="*/ 14358 w 26296"/>
                    <a:gd name="connsiteY2" fmla="*/ 13257 h 13257"/>
                    <a:gd name="connsiteX3" fmla="*/ 25919 w 26296"/>
                    <a:gd name="connsiteY3" fmla="*/ 6126 h 13257"/>
                    <a:gd name="connsiteX4" fmla="*/ 11767 w 26296"/>
                    <a:gd name="connsiteY4" fmla="*/ 183 h 132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296" h="13257">
                      <a:moveTo>
                        <a:pt x="11767" y="183"/>
                      </a:moveTo>
                      <a:cubicBezTo>
                        <a:pt x="4192" y="976"/>
                        <a:pt x="-193" y="4145"/>
                        <a:pt x="7" y="8107"/>
                      </a:cubicBezTo>
                      <a:cubicBezTo>
                        <a:pt x="206" y="13257"/>
                        <a:pt x="8179" y="13059"/>
                        <a:pt x="14358" y="13257"/>
                      </a:cubicBezTo>
                      <a:cubicBezTo>
                        <a:pt x="24125" y="13059"/>
                        <a:pt x="27514" y="10484"/>
                        <a:pt x="25919" y="6126"/>
                      </a:cubicBezTo>
                      <a:cubicBezTo>
                        <a:pt x="24324" y="2362"/>
                        <a:pt x="20537" y="-807"/>
                        <a:pt x="11767" y="18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59" name="Freeform 3668">
                  <a:extLst>
                    <a:ext uri="{FF2B5EF4-FFF2-40B4-BE49-F238E27FC236}">
                      <a16:creationId xmlns:a16="http://schemas.microsoft.com/office/drawing/2014/main" id="{488AEF8A-EAA5-A727-3FC4-7A73E0F28CD3}"/>
                    </a:ext>
                  </a:extLst>
                </p:cNvPr>
                <p:cNvSpPr/>
                <p:nvPr/>
              </p:nvSpPr>
              <p:spPr>
                <a:xfrm>
                  <a:off x="681406" y="4755117"/>
                  <a:ext cx="70560" cy="31490"/>
                </a:xfrm>
                <a:custGeom>
                  <a:avLst/>
                  <a:gdLst>
                    <a:gd name="connsiteX0" fmla="*/ 26378 w 70560"/>
                    <a:gd name="connsiteY0" fmla="*/ 11291 h 31490"/>
                    <a:gd name="connsiteX1" fmla="*/ 17409 w 70560"/>
                    <a:gd name="connsiteY1" fmla="*/ 14659 h 31490"/>
                    <a:gd name="connsiteX2" fmla="*/ 13821 w 70560"/>
                    <a:gd name="connsiteY2" fmla="*/ 10301 h 31490"/>
                    <a:gd name="connsiteX3" fmla="*/ 3256 w 70560"/>
                    <a:gd name="connsiteY3" fmla="*/ 15451 h 31490"/>
                    <a:gd name="connsiteX4" fmla="*/ 4452 w 70560"/>
                    <a:gd name="connsiteY4" fmla="*/ 30308 h 31490"/>
                    <a:gd name="connsiteX5" fmla="*/ 16611 w 70560"/>
                    <a:gd name="connsiteY5" fmla="*/ 25158 h 31490"/>
                    <a:gd name="connsiteX6" fmla="*/ 17209 w 70560"/>
                    <a:gd name="connsiteY6" fmla="*/ 23771 h 31490"/>
                    <a:gd name="connsiteX7" fmla="*/ 30963 w 70560"/>
                    <a:gd name="connsiteY7" fmla="*/ 25158 h 31490"/>
                    <a:gd name="connsiteX8" fmla="*/ 44318 w 70560"/>
                    <a:gd name="connsiteY8" fmla="*/ 16640 h 31490"/>
                    <a:gd name="connsiteX9" fmla="*/ 57673 w 70560"/>
                    <a:gd name="connsiteY9" fmla="*/ 16046 h 31490"/>
                    <a:gd name="connsiteX10" fmla="*/ 70230 w 70560"/>
                    <a:gd name="connsiteY10" fmla="*/ 5943 h 31490"/>
                    <a:gd name="connsiteX11" fmla="*/ 51693 w 70560"/>
                    <a:gd name="connsiteY11" fmla="*/ 1387 h 31490"/>
                    <a:gd name="connsiteX12" fmla="*/ 41328 w 70560"/>
                    <a:gd name="connsiteY12" fmla="*/ 12084 h 31490"/>
                    <a:gd name="connsiteX13" fmla="*/ 26378 w 70560"/>
                    <a:gd name="connsiteY13" fmla="*/ 11291 h 31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0560" h="31490">
                      <a:moveTo>
                        <a:pt x="26378" y="11291"/>
                      </a:moveTo>
                      <a:cubicBezTo>
                        <a:pt x="22990" y="11886"/>
                        <a:pt x="19801" y="13074"/>
                        <a:pt x="17409" y="14659"/>
                      </a:cubicBezTo>
                      <a:cubicBezTo>
                        <a:pt x="16412" y="12876"/>
                        <a:pt x="15017" y="11490"/>
                        <a:pt x="13821" y="10301"/>
                      </a:cubicBezTo>
                      <a:cubicBezTo>
                        <a:pt x="11429" y="7924"/>
                        <a:pt x="6844" y="9905"/>
                        <a:pt x="3256" y="15451"/>
                      </a:cubicBezTo>
                      <a:cubicBezTo>
                        <a:pt x="-2325" y="24365"/>
                        <a:pt x="67" y="28327"/>
                        <a:pt x="4452" y="30308"/>
                      </a:cubicBezTo>
                      <a:cubicBezTo>
                        <a:pt x="8040" y="31695"/>
                        <a:pt x="12425" y="33477"/>
                        <a:pt x="16611" y="25158"/>
                      </a:cubicBezTo>
                      <a:cubicBezTo>
                        <a:pt x="16811" y="24761"/>
                        <a:pt x="17010" y="24167"/>
                        <a:pt x="17209" y="23771"/>
                      </a:cubicBezTo>
                      <a:cubicBezTo>
                        <a:pt x="20399" y="25752"/>
                        <a:pt x="25581" y="25752"/>
                        <a:pt x="30963" y="25158"/>
                      </a:cubicBezTo>
                      <a:cubicBezTo>
                        <a:pt x="36743" y="23177"/>
                        <a:pt x="44716" y="21394"/>
                        <a:pt x="44318" y="16640"/>
                      </a:cubicBezTo>
                      <a:cubicBezTo>
                        <a:pt x="48105" y="17828"/>
                        <a:pt x="54085" y="15847"/>
                        <a:pt x="57673" y="16046"/>
                      </a:cubicBezTo>
                      <a:cubicBezTo>
                        <a:pt x="67639" y="13470"/>
                        <a:pt x="71825" y="10103"/>
                        <a:pt x="70230" y="5943"/>
                      </a:cubicBezTo>
                      <a:cubicBezTo>
                        <a:pt x="68237" y="793"/>
                        <a:pt x="62058" y="-1782"/>
                        <a:pt x="51693" y="1387"/>
                      </a:cubicBezTo>
                      <a:cubicBezTo>
                        <a:pt x="43520" y="3764"/>
                        <a:pt x="41128" y="8320"/>
                        <a:pt x="41328" y="12084"/>
                      </a:cubicBezTo>
                      <a:cubicBezTo>
                        <a:pt x="37740" y="10103"/>
                        <a:pt x="32159" y="10103"/>
                        <a:pt x="26378" y="112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60" name="Freeform 3669">
                  <a:extLst>
                    <a:ext uri="{FF2B5EF4-FFF2-40B4-BE49-F238E27FC236}">
                      <a16:creationId xmlns:a16="http://schemas.microsoft.com/office/drawing/2014/main" id="{B011F92D-2A4A-8291-055B-74C2C2D17F95}"/>
                    </a:ext>
                  </a:extLst>
                </p:cNvPr>
                <p:cNvSpPr/>
                <p:nvPr/>
              </p:nvSpPr>
              <p:spPr>
                <a:xfrm>
                  <a:off x="1116581" y="4113382"/>
                  <a:ext cx="26739" cy="14217"/>
                </a:xfrm>
                <a:custGeom>
                  <a:avLst/>
                  <a:gdLst>
                    <a:gd name="connsiteX0" fmla="*/ 13775 w 26739"/>
                    <a:gd name="connsiteY0" fmla="*/ 13993 h 14217"/>
                    <a:gd name="connsiteX1" fmla="*/ 26731 w 26739"/>
                    <a:gd name="connsiteY1" fmla="*/ 8645 h 14217"/>
                    <a:gd name="connsiteX2" fmla="*/ 14971 w 26739"/>
                    <a:gd name="connsiteY2" fmla="*/ 325 h 14217"/>
                    <a:gd name="connsiteX3" fmla="*/ 21 w 26739"/>
                    <a:gd name="connsiteY3" fmla="*/ 4485 h 14217"/>
                    <a:gd name="connsiteX4" fmla="*/ 13775 w 26739"/>
                    <a:gd name="connsiteY4" fmla="*/ 13993 h 14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739" h="14217">
                      <a:moveTo>
                        <a:pt x="13775" y="13993"/>
                      </a:moveTo>
                      <a:cubicBezTo>
                        <a:pt x="21549" y="14984"/>
                        <a:pt x="26532" y="12607"/>
                        <a:pt x="26731" y="8645"/>
                      </a:cubicBezTo>
                      <a:cubicBezTo>
                        <a:pt x="26930" y="4881"/>
                        <a:pt x="23343" y="1315"/>
                        <a:pt x="14971" y="325"/>
                      </a:cubicBezTo>
                      <a:cubicBezTo>
                        <a:pt x="7596" y="-467"/>
                        <a:pt x="1616" y="-71"/>
                        <a:pt x="21" y="4485"/>
                      </a:cubicBezTo>
                      <a:cubicBezTo>
                        <a:pt x="-377" y="9437"/>
                        <a:pt x="4805" y="12805"/>
                        <a:pt x="13775" y="139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61" name="Freeform 3670">
                  <a:extLst>
                    <a:ext uri="{FF2B5EF4-FFF2-40B4-BE49-F238E27FC236}">
                      <a16:creationId xmlns:a16="http://schemas.microsoft.com/office/drawing/2014/main" id="{71153067-49FF-FBE7-2DEB-3686311E7E40}"/>
                    </a:ext>
                  </a:extLst>
                </p:cNvPr>
                <p:cNvSpPr/>
                <p:nvPr/>
              </p:nvSpPr>
              <p:spPr>
                <a:xfrm>
                  <a:off x="1023830" y="4940103"/>
                  <a:ext cx="30007" cy="14340"/>
                </a:xfrm>
                <a:custGeom>
                  <a:avLst/>
                  <a:gdLst>
                    <a:gd name="connsiteX0" fmla="*/ 883 w 30007"/>
                    <a:gd name="connsiteY0" fmla="*/ 11320 h 14340"/>
                    <a:gd name="connsiteX1" fmla="*/ 20018 w 30007"/>
                    <a:gd name="connsiteY1" fmla="*/ 12310 h 14340"/>
                    <a:gd name="connsiteX2" fmla="*/ 29586 w 30007"/>
                    <a:gd name="connsiteY2" fmla="*/ 3792 h 14340"/>
                    <a:gd name="connsiteX3" fmla="*/ 7461 w 30007"/>
                    <a:gd name="connsiteY3" fmla="*/ 2604 h 14340"/>
                    <a:gd name="connsiteX4" fmla="*/ 883 w 30007"/>
                    <a:gd name="connsiteY4" fmla="*/ 11320 h 14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007" h="14340">
                      <a:moveTo>
                        <a:pt x="883" y="11320"/>
                      </a:moveTo>
                      <a:cubicBezTo>
                        <a:pt x="4869" y="15678"/>
                        <a:pt x="12444" y="14687"/>
                        <a:pt x="20018" y="12310"/>
                      </a:cubicBezTo>
                      <a:cubicBezTo>
                        <a:pt x="26197" y="9933"/>
                        <a:pt x="31579" y="6962"/>
                        <a:pt x="29586" y="3792"/>
                      </a:cubicBezTo>
                      <a:cubicBezTo>
                        <a:pt x="25998" y="-1952"/>
                        <a:pt x="16231" y="-169"/>
                        <a:pt x="7461" y="2604"/>
                      </a:cubicBezTo>
                      <a:cubicBezTo>
                        <a:pt x="1680" y="4387"/>
                        <a:pt x="-1708" y="8348"/>
                        <a:pt x="883" y="1132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62" name="Freeform 3671">
                  <a:extLst>
                    <a:ext uri="{FF2B5EF4-FFF2-40B4-BE49-F238E27FC236}">
                      <a16:creationId xmlns:a16="http://schemas.microsoft.com/office/drawing/2014/main" id="{E169A146-EEC6-C77D-B802-D066B2BBD6D3}"/>
                    </a:ext>
                  </a:extLst>
                </p:cNvPr>
                <p:cNvSpPr/>
                <p:nvPr/>
              </p:nvSpPr>
              <p:spPr>
                <a:xfrm>
                  <a:off x="883590" y="4812810"/>
                  <a:ext cx="27343" cy="15085"/>
                </a:xfrm>
                <a:custGeom>
                  <a:avLst/>
                  <a:gdLst>
                    <a:gd name="connsiteX0" fmla="*/ 12757 w 27343"/>
                    <a:gd name="connsiteY0" fmla="*/ 545 h 15085"/>
                    <a:gd name="connsiteX1" fmla="*/ 0 w 27343"/>
                    <a:gd name="connsiteY1" fmla="*/ 10252 h 15085"/>
                    <a:gd name="connsiteX2" fmla="*/ 14351 w 27343"/>
                    <a:gd name="connsiteY2" fmla="*/ 14214 h 15085"/>
                    <a:gd name="connsiteX3" fmla="*/ 27308 w 27343"/>
                    <a:gd name="connsiteY3" fmla="*/ 4903 h 15085"/>
                    <a:gd name="connsiteX4" fmla="*/ 12757 w 27343"/>
                    <a:gd name="connsiteY4" fmla="*/ 545 h 150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343" h="15085">
                      <a:moveTo>
                        <a:pt x="12757" y="545"/>
                      </a:moveTo>
                      <a:cubicBezTo>
                        <a:pt x="5581" y="1932"/>
                        <a:pt x="199" y="5498"/>
                        <a:pt x="0" y="10252"/>
                      </a:cubicBezTo>
                      <a:cubicBezTo>
                        <a:pt x="0" y="15996"/>
                        <a:pt x="7375" y="15600"/>
                        <a:pt x="14351" y="14214"/>
                      </a:cubicBezTo>
                      <a:cubicBezTo>
                        <a:pt x="20929" y="12827"/>
                        <a:pt x="27906" y="10648"/>
                        <a:pt x="27308" y="4903"/>
                      </a:cubicBezTo>
                      <a:cubicBezTo>
                        <a:pt x="25912" y="347"/>
                        <a:pt x="20132" y="-841"/>
                        <a:pt x="12757" y="54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63" name="Freeform 3672">
                  <a:extLst>
                    <a:ext uri="{FF2B5EF4-FFF2-40B4-BE49-F238E27FC236}">
                      <a16:creationId xmlns:a16="http://schemas.microsoft.com/office/drawing/2014/main" id="{9676E6AF-0C95-F82B-CA23-DADF03EDE060}"/>
                    </a:ext>
                  </a:extLst>
                </p:cNvPr>
                <p:cNvSpPr/>
                <p:nvPr/>
              </p:nvSpPr>
              <p:spPr>
                <a:xfrm>
                  <a:off x="571803" y="5058804"/>
                  <a:ext cx="31850" cy="28391"/>
                </a:xfrm>
                <a:custGeom>
                  <a:avLst/>
                  <a:gdLst>
                    <a:gd name="connsiteX0" fmla="*/ 17980 w 31850"/>
                    <a:gd name="connsiteY0" fmla="*/ 27319 h 28391"/>
                    <a:gd name="connsiteX1" fmla="*/ 26750 w 31850"/>
                    <a:gd name="connsiteY1" fmla="*/ 18999 h 28391"/>
                    <a:gd name="connsiteX2" fmla="*/ 30537 w 31850"/>
                    <a:gd name="connsiteY2" fmla="*/ 8104 h 28391"/>
                    <a:gd name="connsiteX3" fmla="*/ 13993 w 31850"/>
                    <a:gd name="connsiteY3" fmla="*/ 973 h 28391"/>
                    <a:gd name="connsiteX4" fmla="*/ 5024 w 31850"/>
                    <a:gd name="connsiteY4" fmla="*/ 12462 h 28391"/>
                    <a:gd name="connsiteX5" fmla="*/ 6219 w 31850"/>
                    <a:gd name="connsiteY5" fmla="*/ 14839 h 28391"/>
                    <a:gd name="connsiteX6" fmla="*/ 40 w 31850"/>
                    <a:gd name="connsiteY6" fmla="*/ 22565 h 28391"/>
                    <a:gd name="connsiteX7" fmla="*/ 17980 w 31850"/>
                    <a:gd name="connsiteY7" fmla="*/ 27319 h 28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850" h="28391">
                      <a:moveTo>
                        <a:pt x="17980" y="27319"/>
                      </a:moveTo>
                      <a:cubicBezTo>
                        <a:pt x="24358" y="25932"/>
                        <a:pt x="27547" y="22961"/>
                        <a:pt x="26750" y="18999"/>
                      </a:cubicBezTo>
                      <a:cubicBezTo>
                        <a:pt x="33527" y="16028"/>
                        <a:pt x="32132" y="11670"/>
                        <a:pt x="30537" y="8104"/>
                      </a:cubicBezTo>
                      <a:cubicBezTo>
                        <a:pt x="28345" y="2954"/>
                        <a:pt x="25554" y="-2196"/>
                        <a:pt x="13993" y="973"/>
                      </a:cubicBezTo>
                      <a:cubicBezTo>
                        <a:pt x="5622" y="3350"/>
                        <a:pt x="3230" y="8104"/>
                        <a:pt x="5024" y="12462"/>
                      </a:cubicBezTo>
                      <a:cubicBezTo>
                        <a:pt x="5422" y="13255"/>
                        <a:pt x="5821" y="14047"/>
                        <a:pt x="6219" y="14839"/>
                      </a:cubicBezTo>
                      <a:cubicBezTo>
                        <a:pt x="2233" y="16424"/>
                        <a:pt x="-358" y="19197"/>
                        <a:pt x="40" y="22565"/>
                      </a:cubicBezTo>
                      <a:cubicBezTo>
                        <a:pt x="1436" y="29696"/>
                        <a:pt x="9608" y="28904"/>
                        <a:pt x="17980" y="273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64" name="Freeform 3673">
                  <a:extLst>
                    <a:ext uri="{FF2B5EF4-FFF2-40B4-BE49-F238E27FC236}">
                      <a16:creationId xmlns:a16="http://schemas.microsoft.com/office/drawing/2014/main" id="{369AD23E-69E9-AAE6-23B2-98C91C4D02AA}"/>
                    </a:ext>
                  </a:extLst>
                </p:cNvPr>
                <p:cNvSpPr/>
                <p:nvPr/>
              </p:nvSpPr>
              <p:spPr>
                <a:xfrm>
                  <a:off x="547118" y="4961134"/>
                  <a:ext cx="33452" cy="29338"/>
                </a:xfrm>
                <a:custGeom>
                  <a:avLst/>
                  <a:gdLst>
                    <a:gd name="connsiteX0" fmla="*/ 26519 w 33452"/>
                    <a:gd name="connsiteY0" fmla="*/ 18616 h 29338"/>
                    <a:gd name="connsiteX1" fmla="*/ 26320 w 33452"/>
                    <a:gd name="connsiteY1" fmla="*/ 17823 h 29338"/>
                    <a:gd name="connsiteX2" fmla="*/ 26320 w 33452"/>
                    <a:gd name="connsiteY2" fmla="*/ 17823 h 29338"/>
                    <a:gd name="connsiteX3" fmla="*/ 32300 w 33452"/>
                    <a:gd name="connsiteY3" fmla="*/ 5938 h 29338"/>
                    <a:gd name="connsiteX4" fmla="*/ 15955 w 33452"/>
                    <a:gd name="connsiteY4" fmla="*/ 1580 h 29338"/>
                    <a:gd name="connsiteX5" fmla="*/ 6387 w 33452"/>
                    <a:gd name="connsiteY5" fmla="*/ 13069 h 29338"/>
                    <a:gd name="connsiteX6" fmla="*/ 8181 w 33452"/>
                    <a:gd name="connsiteY6" fmla="*/ 14654 h 29338"/>
                    <a:gd name="connsiteX7" fmla="*/ 9 w 33452"/>
                    <a:gd name="connsiteY7" fmla="*/ 22776 h 29338"/>
                    <a:gd name="connsiteX8" fmla="*/ 11968 w 33452"/>
                    <a:gd name="connsiteY8" fmla="*/ 29312 h 29338"/>
                    <a:gd name="connsiteX9" fmla="*/ 26519 w 33452"/>
                    <a:gd name="connsiteY9" fmla="*/ 18616 h 293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3452" h="29338">
                      <a:moveTo>
                        <a:pt x="26519" y="18616"/>
                      </a:moveTo>
                      <a:cubicBezTo>
                        <a:pt x="26519" y="18418"/>
                        <a:pt x="26320" y="18021"/>
                        <a:pt x="26320" y="17823"/>
                      </a:cubicBezTo>
                      <a:cubicBezTo>
                        <a:pt x="26320" y="17823"/>
                        <a:pt x="26320" y="17823"/>
                        <a:pt x="26320" y="17823"/>
                      </a:cubicBezTo>
                      <a:cubicBezTo>
                        <a:pt x="34492" y="14852"/>
                        <a:pt x="34293" y="9900"/>
                        <a:pt x="32300" y="5938"/>
                      </a:cubicBezTo>
                      <a:cubicBezTo>
                        <a:pt x="29908" y="1382"/>
                        <a:pt x="25921" y="-2184"/>
                        <a:pt x="15955" y="1580"/>
                      </a:cubicBezTo>
                      <a:cubicBezTo>
                        <a:pt x="8979" y="4155"/>
                        <a:pt x="4195" y="8117"/>
                        <a:pt x="6387" y="13069"/>
                      </a:cubicBezTo>
                      <a:cubicBezTo>
                        <a:pt x="6985" y="13663"/>
                        <a:pt x="7583" y="14060"/>
                        <a:pt x="8181" y="14654"/>
                      </a:cubicBezTo>
                      <a:cubicBezTo>
                        <a:pt x="2999" y="15842"/>
                        <a:pt x="-191" y="19012"/>
                        <a:pt x="9" y="22776"/>
                      </a:cubicBezTo>
                      <a:cubicBezTo>
                        <a:pt x="208" y="28718"/>
                        <a:pt x="6587" y="29511"/>
                        <a:pt x="11968" y="29312"/>
                      </a:cubicBezTo>
                      <a:cubicBezTo>
                        <a:pt x="19941" y="26539"/>
                        <a:pt x="28313" y="25153"/>
                        <a:pt x="26519" y="186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65" name="Freeform 3674">
                  <a:extLst>
                    <a:ext uri="{FF2B5EF4-FFF2-40B4-BE49-F238E27FC236}">
                      <a16:creationId xmlns:a16="http://schemas.microsoft.com/office/drawing/2014/main" id="{28557A92-AFE9-2A6B-442C-A6A0BA77F968}"/>
                    </a:ext>
                  </a:extLst>
                </p:cNvPr>
                <p:cNvSpPr/>
                <p:nvPr/>
              </p:nvSpPr>
              <p:spPr>
                <a:xfrm>
                  <a:off x="499882" y="5434034"/>
                  <a:ext cx="23650" cy="20542"/>
                </a:xfrm>
                <a:custGeom>
                  <a:avLst/>
                  <a:gdLst>
                    <a:gd name="connsiteX0" fmla="*/ 204 w 23650"/>
                    <a:gd name="connsiteY0" fmla="*/ 13798 h 20542"/>
                    <a:gd name="connsiteX1" fmla="*/ 14157 w 23650"/>
                    <a:gd name="connsiteY1" fmla="*/ 19542 h 20542"/>
                    <a:gd name="connsiteX2" fmla="*/ 23525 w 23650"/>
                    <a:gd name="connsiteY2" fmla="*/ 6270 h 20542"/>
                    <a:gd name="connsiteX3" fmla="*/ 9373 w 23650"/>
                    <a:gd name="connsiteY3" fmla="*/ 724 h 20542"/>
                    <a:gd name="connsiteX4" fmla="*/ 204 w 23650"/>
                    <a:gd name="connsiteY4" fmla="*/ 13798 h 20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650" h="20542">
                      <a:moveTo>
                        <a:pt x="204" y="13798"/>
                      </a:moveTo>
                      <a:cubicBezTo>
                        <a:pt x="2596" y="18354"/>
                        <a:pt x="6184" y="22514"/>
                        <a:pt x="14157" y="19542"/>
                      </a:cubicBezTo>
                      <a:cubicBezTo>
                        <a:pt x="21333" y="16967"/>
                        <a:pt x="24323" y="11619"/>
                        <a:pt x="23525" y="6270"/>
                      </a:cubicBezTo>
                      <a:cubicBezTo>
                        <a:pt x="22529" y="328"/>
                        <a:pt x="16150" y="-1059"/>
                        <a:pt x="9373" y="724"/>
                      </a:cubicBezTo>
                      <a:cubicBezTo>
                        <a:pt x="1799" y="2705"/>
                        <a:pt x="-793" y="7855"/>
                        <a:pt x="204" y="137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66" name="Freeform 3675">
                  <a:extLst>
                    <a:ext uri="{FF2B5EF4-FFF2-40B4-BE49-F238E27FC236}">
                      <a16:creationId xmlns:a16="http://schemas.microsoft.com/office/drawing/2014/main" id="{F265D6DF-A5B7-D722-21FE-309BB727CAAD}"/>
                    </a:ext>
                  </a:extLst>
                </p:cNvPr>
                <p:cNvSpPr/>
                <p:nvPr/>
              </p:nvSpPr>
              <p:spPr>
                <a:xfrm>
                  <a:off x="478559" y="4642162"/>
                  <a:ext cx="28533" cy="16521"/>
                </a:xfrm>
                <a:custGeom>
                  <a:avLst/>
                  <a:gdLst>
                    <a:gd name="connsiteX0" fmla="*/ 10365 w 28533"/>
                    <a:gd name="connsiteY0" fmla="*/ 16486 h 16521"/>
                    <a:gd name="connsiteX1" fmla="*/ 28304 w 28533"/>
                    <a:gd name="connsiteY1" fmla="*/ 7374 h 16521"/>
                    <a:gd name="connsiteX2" fmla="*/ 18338 w 28533"/>
                    <a:gd name="connsiteY2" fmla="*/ 45 h 16521"/>
                    <a:gd name="connsiteX3" fmla="*/ 0 w 28533"/>
                    <a:gd name="connsiteY3" fmla="*/ 8761 h 16521"/>
                    <a:gd name="connsiteX4" fmla="*/ 10365 w 28533"/>
                    <a:gd name="connsiteY4" fmla="*/ 16486 h 16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533" h="16521">
                      <a:moveTo>
                        <a:pt x="10365" y="16486"/>
                      </a:moveTo>
                      <a:cubicBezTo>
                        <a:pt x="19335" y="16882"/>
                        <a:pt x="26510" y="13911"/>
                        <a:pt x="28304" y="7374"/>
                      </a:cubicBezTo>
                      <a:cubicBezTo>
                        <a:pt x="29700" y="2422"/>
                        <a:pt x="24517" y="243"/>
                        <a:pt x="18338" y="45"/>
                      </a:cubicBezTo>
                      <a:cubicBezTo>
                        <a:pt x="9568" y="-351"/>
                        <a:pt x="2392" y="1828"/>
                        <a:pt x="0" y="8761"/>
                      </a:cubicBezTo>
                      <a:cubicBezTo>
                        <a:pt x="199" y="13515"/>
                        <a:pt x="4385" y="16090"/>
                        <a:pt x="10365" y="164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67" name="Freeform 3676">
                  <a:extLst>
                    <a:ext uri="{FF2B5EF4-FFF2-40B4-BE49-F238E27FC236}">
                      <a16:creationId xmlns:a16="http://schemas.microsoft.com/office/drawing/2014/main" id="{F6F3199E-8F7D-AD5E-04A0-6469EFF03ECC}"/>
                    </a:ext>
                  </a:extLst>
                </p:cNvPr>
                <p:cNvSpPr/>
                <p:nvPr/>
              </p:nvSpPr>
              <p:spPr>
                <a:xfrm>
                  <a:off x="582535" y="5236702"/>
                  <a:ext cx="42674" cy="21120"/>
                </a:xfrm>
                <a:custGeom>
                  <a:avLst/>
                  <a:gdLst>
                    <a:gd name="connsiteX0" fmla="*/ 32761 w 42674"/>
                    <a:gd name="connsiteY0" fmla="*/ 20173 h 21120"/>
                    <a:gd name="connsiteX1" fmla="*/ 42528 w 42674"/>
                    <a:gd name="connsiteY1" fmla="*/ 8090 h 21120"/>
                    <a:gd name="connsiteX2" fmla="*/ 31366 w 42674"/>
                    <a:gd name="connsiteY2" fmla="*/ 3138 h 21120"/>
                    <a:gd name="connsiteX3" fmla="*/ 23194 w 42674"/>
                    <a:gd name="connsiteY3" fmla="*/ 6901 h 21120"/>
                    <a:gd name="connsiteX4" fmla="*/ 23194 w 42674"/>
                    <a:gd name="connsiteY4" fmla="*/ 3534 h 21120"/>
                    <a:gd name="connsiteX5" fmla="*/ 8045 w 42674"/>
                    <a:gd name="connsiteY5" fmla="*/ 2147 h 21120"/>
                    <a:gd name="connsiteX6" fmla="*/ 271 w 42674"/>
                    <a:gd name="connsiteY6" fmla="*/ 12448 h 21120"/>
                    <a:gd name="connsiteX7" fmla="*/ 14224 w 42674"/>
                    <a:gd name="connsiteY7" fmla="*/ 14032 h 21120"/>
                    <a:gd name="connsiteX8" fmla="*/ 19805 w 42674"/>
                    <a:gd name="connsiteY8" fmla="*/ 10665 h 21120"/>
                    <a:gd name="connsiteX9" fmla="*/ 19008 w 42674"/>
                    <a:gd name="connsiteY9" fmla="*/ 17202 h 21120"/>
                    <a:gd name="connsiteX10" fmla="*/ 32761 w 42674"/>
                    <a:gd name="connsiteY10" fmla="*/ 20173 h 21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2674" h="21120">
                      <a:moveTo>
                        <a:pt x="32761" y="20173"/>
                      </a:moveTo>
                      <a:cubicBezTo>
                        <a:pt x="39339" y="17598"/>
                        <a:pt x="43525" y="13636"/>
                        <a:pt x="42528" y="8090"/>
                      </a:cubicBezTo>
                      <a:cubicBezTo>
                        <a:pt x="41731" y="3534"/>
                        <a:pt x="37346" y="1553"/>
                        <a:pt x="31366" y="3138"/>
                      </a:cubicBezTo>
                      <a:cubicBezTo>
                        <a:pt x="27978" y="4128"/>
                        <a:pt x="25386" y="5317"/>
                        <a:pt x="23194" y="6901"/>
                      </a:cubicBezTo>
                      <a:cubicBezTo>
                        <a:pt x="23592" y="5713"/>
                        <a:pt x="23592" y="4722"/>
                        <a:pt x="23194" y="3534"/>
                      </a:cubicBezTo>
                      <a:cubicBezTo>
                        <a:pt x="21200" y="-1022"/>
                        <a:pt x="15021" y="-824"/>
                        <a:pt x="8045" y="2147"/>
                      </a:cubicBezTo>
                      <a:cubicBezTo>
                        <a:pt x="1866" y="4722"/>
                        <a:pt x="-925" y="8684"/>
                        <a:pt x="271" y="12448"/>
                      </a:cubicBezTo>
                      <a:cubicBezTo>
                        <a:pt x="1866" y="17994"/>
                        <a:pt x="8444" y="16211"/>
                        <a:pt x="14224" y="14032"/>
                      </a:cubicBezTo>
                      <a:cubicBezTo>
                        <a:pt x="16417" y="13042"/>
                        <a:pt x="18410" y="11854"/>
                        <a:pt x="19805" y="10665"/>
                      </a:cubicBezTo>
                      <a:cubicBezTo>
                        <a:pt x="18808" y="12646"/>
                        <a:pt x="18410" y="14825"/>
                        <a:pt x="19008" y="17202"/>
                      </a:cubicBezTo>
                      <a:cubicBezTo>
                        <a:pt x="20204" y="21362"/>
                        <a:pt x="25785" y="21956"/>
                        <a:pt x="32761" y="201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68" name="Freeform 3677">
                  <a:extLst>
                    <a:ext uri="{FF2B5EF4-FFF2-40B4-BE49-F238E27FC236}">
                      <a16:creationId xmlns:a16="http://schemas.microsoft.com/office/drawing/2014/main" id="{825DE76E-343B-E3A7-D146-9F16272676F7}"/>
                    </a:ext>
                  </a:extLst>
                </p:cNvPr>
                <p:cNvSpPr/>
                <p:nvPr/>
              </p:nvSpPr>
              <p:spPr>
                <a:xfrm>
                  <a:off x="980447" y="5195211"/>
                  <a:ext cx="40357" cy="19202"/>
                </a:xfrm>
                <a:custGeom>
                  <a:avLst/>
                  <a:gdLst>
                    <a:gd name="connsiteX0" fmla="*/ 28120 w 40357"/>
                    <a:gd name="connsiteY0" fmla="*/ 1643 h 19202"/>
                    <a:gd name="connsiteX1" fmla="*/ 26526 w 40357"/>
                    <a:gd name="connsiteY1" fmla="*/ 2435 h 19202"/>
                    <a:gd name="connsiteX2" fmla="*/ 14566 w 40357"/>
                    <a:gd name="connsiteY2" fmla="*/ 2237 h 19202"/>
                    <a:gd name="connsiteX3" fmla="*/ 15 w 40357"/>
                    <a:gd name="connsiteY3" fmla="*/ 15905 h 19202"/>
                    <a:gd name="connsiteX4" fmla="*/ 14168 w 40357"/>
                    <a:gd name="connsiteY4" fmla="*/ 16500 h 19202"/>
                    <a:gd name="connsiteX5" fmla="*/ 15563 w 40357"/>
                    <a:gd name="connsiteY5" fmla="*/ 15707 h 19202"/>
                    <a:gd name="connsiteX6" fmla="*/ 28519 w 40357"/>
                    <a:gd name="connsiteY6" fmla="*/ 16896 h 19202"/>
                    <a:gd name="connsiteX7" fmla="*/ 40279 w 40357"/>
                    <a:gd name="connsiteY7" fmla="*/ 3228 h 19202"/>
                    <a:gd name="connsiteX8" fmla="*/ 28120 w 40357"/>
                    <a:gd name="connsiteY8" fmla="*/ 1643 h 192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0357" h="19202">
                      <a:moveTo>
                        <a:pt x="28120" y="1643"/>
                      </a:moveTo>
                      <a:cubicBezTo>
                        <a:pt x="27522" y="1841"/>
                        <a:pt x="26924" y="2237"/>
                        <a:pt x="26526" y="2435"/>
                      </a:cubicBezTo>
                      <a:cubicBezTo>
                        <a:pt x="24931" y="-536"/>
                        <a:pt x="20147" y="-338"/>
                        <a:pt x="14566" y="2237"/>
                      </a:cubicBezTo>
                      <a:cubicBezTo>
                        <a:pt x="6992" y="5803"/>
                        <a:pt x="-383" y="10161"/>
                        <a:pt x="15" y="15905"/>
                      </a:cubicBezTo>
                      <a:cubicBezTo>
                        <a:pt x="414" y="21254"/>
                        <a:pt x="7590" y="19075"/>
                        <a:pt x="14168" y="16500"/>
                      </a:cubicBezTo>
                      <a:cubicBezTo>
                        <a:pt x="14566" y="16301"/>
                        <a:pt x="15164" y="15905"/>
                        <a:pt x="15563" y="15707"/>
                      </a:cubicBezTo>
                      <a:cubicBezTo>
                        <a:pt x="16161" y="19471"/>
                        <a:pt x="21543" y="19669"/>
                        <a:pt x="28519" y="16896"/>
                      </a:cubicBezTo>
                      <a:cubicBezTo>
                        <a:pt x="35695" y="13330"/>
                        <a:pt x="41077" y="8576"/>
                        <a:pt x="40279" y="3228"/>
                      </a:cubicBezTo>
                      <a:cubicBezTo>
                        <a:pt x="39681" y="-536"/>
                        <a:pt x="34100" y="-932"/>
                        <a:pt x="28120" y="164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69" name="Freeform 3678">
                  <a:extLst>
                    <a:ext uri="{FF2B5EF4-FFF2-40B4-BE49-F238E27FC236}">
                      <a16:creationId xmlns:a16="http://schemas.microsoft.com/office/drawing/2014/main" id="{9C2B2453-63B1-6403-EEDE-5C5A1BB40847}"/>
                    </a:ext>
                  </a:extLst>
                </p:cNvPr>
                <p:cNvSpPr/>
                <p:nvPr/>
              </p:nvSpPr>
              <p:spPr>
                <a:xfrm>
                  <a:off x="481349" y="4786051"/>
                  <a:ext cx="30373" cy="15643"/>
                </a:xfrm>
                <a:custGeom>
                  <a:avLst/>
                  <a:gdLst>
                    <a:gd name="connsiteX0" fmla="*/ 30098 w 30373"/>
                    <a:gd name="connsiteY0" fmla="*/ 5713 h 15643"/>
                    <a:gd name="connsiteX1" fmla="*/ 10564 w 30373"/>
                    <a:gd name="connsiteY1" fmla="*/ 1157 h 15643"/>
                    <a:gd name="connsiteX2" fmla="*/ 0 w 30373"/>
                    <a:gd name="connsiteY2" fmla="*/ 10269 h 15643"/>
                    <a:gd name="connsiteX3" fmla="*/ 19933 w 30373"/>
                    <a:gd name="connsiteY3" fmla="*/ 14429 h 15643"/>
                    <a:gd name="connsiteX4" fmla="*/ 30098 w 30373"/>
                    <a:gd name="connsiteY4" fmla="*/ 5713 h 156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373" h="15643">
                      <a:moveTo>
                        <a:pt x="30098" y="5713"/>
                      </a:moveTo>
                      <a:cubicBezTo>
                        <a:pt x="27706" y="-824"/>
                        <a:pt x="19135" y="-824"/>
                        <a:pt x="10564" y="1157"/>
                      </a:cubicBezTo>
                      <a:cubicBezTo>
                        <a:pt x="4385" y="2543"/>
                        <a:pt x="598" y="5515"/>
                        <a:pt x="0" y="10269"/>
                      </a:cubicBezTo>
                      <a:cubicBezTo>
                        <a:pt x="3987" y="16212"/>
                        <a:pt x="11162" y="16608"/>
                        <a:pt x="19933" y="14429"/>
                      </a:cubicBezTo>
                      <a:cubicBezTo>
                        <a:pt x="26112" y="13042"/>
                        <a:pt x="31693" y="9873"/>
                        <a:pt x="30098" y="57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70" name="Freeform 3679">
                  <a:extLst>
                    <a:ext uri="{FF2B5EF4-FFF2-40B4-BE49-F238E27FC236}">
                      <a16:creationId xmlns:a16="http://schemas.microsoft.com/office/drawing/2014/main" id="{39EE6751-4848-39E4-23FB-6BDFCE1B24D4}"/>
                    </a:ext>
                  </a:extLst>
                </p:cNvPr>
                <p:cNvSpPr/>
                <p:nvPr/>
              </p:nvSpPr>
              <p:spPr>
                <a:xfrm>
                  <a:off x="1065473" y="5782942"/>
                  <a:ext cx="44917" cy="25217"/>
                </a:xfrm>
                <a:custGeom>
                  <a:avLst/>
                  <a:gdLst>
                    <a:gd name="connsiteX0" fmla="*/ 17443 w 44917"/>
                    <a:gd name="connsiteY0" fmla="*/ 18082 h 25217"/>
                    <a:gd name="connsiteX1" fmla="*/ 19636 w 44917"/>
                    <a:gd name="connsiteY1" fmla="*/ 22638 h 25217"/>
                    <a:gd name="connsiteX2" fmla="*/ 28207 w 44917"/>
                    <a:gd name="connsiteY2" fmla="*/ 24619 h 25217"/>
                    <a:gd name="connsiteX3" fmla="*/ 28406 w 44917"/>
                    <a:gd name="connsiteY3" fmla="*/ 25015 h 25217"/>
                    <a:gd name="connsiteX4" fmla="*/ 42160 w 44917"/>
                    <a:gd name="connsiteY4" fmla="*/ 13328 h 25217"/>
                    <a:gd name="connsiteX5" fmla="*/ 41960 w 44917"/>
                    <a:gd name="connsiteY5" fmla="*/ 452 h 25217"/>
                    <a:gd name="connsiteX6" fmla="*/ 33589 w 44917"/>
                    <a:gd name="connsiteY6" fmla="*/ 3621 h 25217"/>
                    <a:gd name="connsiteX7" fmla="*/ 22028 w 44917"/>
                    <a:gd name="connsiteY7" fmla="*/ 6593 h 25217"/>
                    <a:gd name="connsiteX8" fmla="*/ 21629 w 44917"/>
                    <a:gd name="connsiteY8" fmla="*/ 5404 h 25217"/>
                    <a:gd name="connsiteX9" fmla="*/ 9071 w 44917"/>
                    <a:gd name="connsiteY9" fmla="*/ 4612 h 25217"/>
                    <a:gd name="connsiteX10" fmla="*/ 500 w 44917"/>
                    <a:gd name="connsiteY10" fmla="*/ 18874 h 25217"/>
                    <a:gd name="connsiteX11" fmla="*/ 15251 w 44917"/>
                    <a:gd name="connsiteY11" fmla="*/ 19469 h 25217"/>
                    <a:gd name="connsiteX12" fmla="*/ 17443 w 44917"/>
                    <a:gd name="connsiteY12" fmla="*/ 18082 h 25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4917" h="25217">
                      <a:moveTo>
                        <a:pt x="17443" y="18082"/>
                      </a:moveTo>
                      <a:cubicBezTo>
                        <a:pt x="17642" y="20063"/>
                        <a:pt x="18440" y="21648"/>
                        <a:pt x="19636" y="22638"/>
                      </a:cubicBezTo>
                      <a:cubicBezTo>
                        <a:pt x="22227" y="24817"/>
                        <a:pt x="25018" y="25609"/>
                        <a:pt x="28207" y="24619"/>
                      </a:cubicBezTo>
                      <a:cubicBezTo>
                        <a:pt x="28207" y="24817"/>
                        <a:pt x="28406" y="24817"/>
                        <a:pt x="28406" y="25015"/>
                      </a:cubicBezTo>
                      <a:cubicBezTo>
                        <a:pt x="33389" y="26402"/>
                        <a:pt x="37974" y="20459"/>
                        <a:pt x="42160" y="13328"/>
                      </a:cubicBezTo>
                      <a:cubicBezTo>
                        <a:pt x="46346" y="5999"/>
                        <a:pt x="45349" y="2037"/>
                        <a:pt x="41960" y="452"/>
                      </a:cubicBezTo>
                      <a:cubicBezTo>
                        <a:pt x="39568" y="-736"/>
                        <a:pt x="36579" y="452"/>
                        <a:pt x="33589" y="3621"/>
                      </a:cubicBezTo>
                      <a:cubicBezTo>
                        <a:pt x="30200" y="1641"/>
                        <a:pt x="26413" y="1244"/>
                        <a:pt x="22028" y="6593"/>
                      </a:cubicBezTo>
                      <a:cubicBezTo>
                        <a:pt x="21828" y="6197"/>
                        <a:pt x="21828" y="5800"/>
                        <a:pt x="21629" y="5404"/>
                      </a:cubicBezTo>
                      <a:cubicBezTo>
                        <a:pt x="19038" y="2037"/>
                        <a:pt x="14852" y="1046"/>
                        <a:pt x="9071" y="4612"/>
                      </a:cubicBezTo>
                      <a:cubicBezTo>
                        <a:pt x="2693" y="8574"/>
                        <a:pt x="-1493" y="13922"/>
                        <a:pt x="500" y="18874"/>
                      </a:cubicBezTo>
                      <a:cubicBezTo>
                        <a:pt x="2693" y="23826"/>
                        <a:pt x="8474" y="23628"/>
                        <a:pt x="15251" y="19469"/>
                      </a:cubicBezTo>
                      <a:cubicBezTo>
                        <a:pt x="16048" y="18874"/>
                        <a:pt x="16845" y="18478"/>
                        <a:pt x="17443" y="180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71" name="Freeform 3680">
                  <a:extLst>
                    <a:ext uri="{FF2B5EF4-FFF2-40B4-BE49-F238E27FC236}">
                      <a16:creationId xmlns:a16="http://schemas.microsoft.com/office/drawing/2014/main" id="{69F1633B-2DBA-F392-341E-3489E7B17FE0}"/>
                    </a:ext>
                  </a:extLst>
                </p:cNvPr>
                <p:cNvSpPr/>
                <p:nvPr/>
              </p:nvSpPr>
              <p:spPr>
                <a:xfrm>
                  <a:off x="1098128" y="4597689"/>
                  <a:ext cx="27671" cy="12625"/>
                </a:xfrm>
                <a:custGeom>
                  <a:avLst/>
                  <a:gdLst>
                    <a:gd name="connsiteX0" fmla="*/ 27444 w 27671"/>
                    <a:gd name="connsiteY0" fmla="*/ 5098 h 12625"/>
                    <a:gd name="connsiteX1" fmla="*/ 9704 w 27671"/>
                    <a:gd name="connsiteY1" fmla="*/ 542 h 12625"/>
                    <a:gd name="connsiteX2" fmla="*/ 137 w 27671"/>
                    <a:gd name="connsiteY2" fmla="*/ 7475 h 12625"/>
                    <a:gd name="connsiteX3" fmla="*/ 15883 w 27671"/>
                    <a:gd name="connsiteY3" fmla="*/ 12625 h 12625"/>
                    <a:gd name="connsiteX4" fmla="*/ 27444 w 27671"/>
                    <a:gd name="connsiteY4" fmla="*/ 5098 h 12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671" h="12625">
                      <a:moveTo>
                        <a:pt x="27444" y="5098"/>
                      </a:moveTo>
                      <a:cubicBezTo>
                        <a:pt x="25451" y="344"/>
                        <a:pt x="18275" y="-845"/>
                        <a:pt x="9704" y="542"/>
                      </a:cubicBezTo>
                      <a:cubicBezTo>
                        <a:pt x="3725" y="1532"/>
                        <a:pt x="-860" y="3711"/>
                        <a:pt x="137" y="7475"/>
                      </a:cubicBezTo>
                      <a:cubicBezTo>
                        <a:pt x="1731" y="12824"/>
                        <a:pt x="10701" y="11833"/>
                        <a:pt x="15883" y="12625"/>
                      </a:cubicBezTo>
                      <a:cubicBezTo>
                        <a:pt x="23657" y="10645"/>
                        <a:pt x="28840" y="8664"/>
                        <a:pt x="27444" y="50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72" name="Freeform 3681">
                  <a:extLst>
                    <a:ext uri="{FF2B5EF4-FFF2-40B4-BE49-F238E27FC236}">
                      <a16:creationId xmlns:a16="http://schemas.microsoft.com/office/drawing/2014/main" id="{6BF7ECED-503D-55C1-9E73-E2913F0A3F95}"/>
                    </a:ext>
                  </a:extLst>
                </p:cNvPr>
                <p:cNvSpPr/>
                <p:nvPr/>
              </p:nvSpPr>
              <p:spPr>
                <a:xfrm>
                  <a:off x="1445668" y="5906025"/>
                  <a:ext cx="26607" cy="24821"/>
                </a:xfrm>
                <a:custGeom>
                  <a:avLst/>
                  <a:gdLst>
                    <a:gd name="connsiteX0" fmla="*/ 12181 w 26607"/>
                    <a:gd name="connsiteY0" fmla="*/ 22765 h 24821"/>
                    <a:gd name="connsiteX1" fmla="*/ 12380 w 26607"/>
                    <a:gd name="connsiteY1" fmla="*/ 22963 h 24821"/>
                    <a:gd name="connsiteX2" fmla="*/ 24539 w 26607"/>
                    <a:gd name="connsiteY2" fmla="*/ 12861 h 24821"/>
                    <a:gd name="connsiteX3" fmla="*/ 24738 w 26607"/>
                    <a:gd name="connsiteY3" fmla="*/ 381 h 24821"/>
                    <a:gd name="connsiteX4" fmla="*/ 17762 w 26607"/>
                    <a:gd name="connsiteY4" fmla="*/ 2758 h 24821"/>
                    <a:gd name="connsiteX5" fmla="*/ 7596 w 26607"/>
                    <a:gd name="connsiteY5" fmla="*/ 3947 h 24821"/>
                    <a:gd name="connsiteX6" fmla="*/ 1816 w 26607"/>
                    <a:gd name="connsiteY6" fmla="*/ 22567 h 24821"/>
                    <a:gd name="connsiteX7" fmla="*/ 12181 w 26607"/>
                    <a:gd name="connsiteY7" fmla="*/ 22765 h 24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6607" h="24821">
                      <a:moveTo>
                        <a:pt x="12181" y="22765"/>
                      </a:moveTo>
                      <a:cubicBezTo>
                        <a:pt x="12181" y="22765"/>
                        <a:pt x="12380" y="22963"/>
                        <a:pt x="12380" y="22963"/>
                      </a:cubicBezTo>
                      <a:cubicBezTo>
                        <a:pt x="17563" y="23359"/>
                        <a:pt x="21549" y="20784"/>
                        <a:pt x="24539" y="12861"/>
                      </a:cubicBezTo>
                      <a:cubicBezTo>
                        <a:pt x="26732" y="7314"/>
                        <a:pt x="27728" y="1966"/>
                        <a:pt x="24738" y="381"/>
                      </a:cubicBezTo>
                      <a:cubicBezTo>
                        <a:pt x="22745" y="-609"/>
                        <a:pt x="20154" y="381"/>
                        <a:pt x="17762" y="2758"/>
                      </a:cubicBezTo>
                      <a:cubicBezTo>
                        <a:pt x="15171" y="183"/>
                        <a:pt x="11782" y="579"/>
                        <a:pt x="7596" y="3947"/>
                      </a:cubicBezTo>
                      <a:cubicBezTo>
                        <a:pt x="-1573" y="11276"/>
                        <a:pt x="-975" y="17615"/>
                        <a:pt x="1816" y="22567"/>
                      </a:cubicBezTo>
                      <a:cubicBezTo>
                        <a:pt x="3809" y="25737"/>
                        <a:pt x="7995" y="25340"/>
                        <a:pt x="12181" y="227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73" name="Freeform 3682">
                  <a:extLst>
                    <a:ext uri="{FF2B5EF4-FFF2-40B4-BE49-F238E27FC236}">
                      <a16:creationId xmlns:a16="http://schemas.microsoft.com/office/drawing/2014/main" id="{EA5F0B09-B6B0-A24D-147D-5E1574A4B8C9}"/>
                    </a:ext>
                  </a:extLst>
                </p:cNvPr>
                <p:cNvSpPr/>
                <p:nvPr/>
              </p:nvSpPr>
              <p:spPr>
                <a:xfrm>
                  <a:off x="942192" y="4484925"/>
                  <a:ext cx="42913" cy="20331"/>
                </a:xfrm>
                <a:custGeom>
                  <a:avLst/>
                  <a:gdLst>
                    <a:gd name="connsiteX0" fmla="*/ 23521 w 42913"/>
                    <a:gd name="connsiteY0" fmla="*/ 9706 h 20331"/>
                    <a:gd name="connsiteX1" fmla="*/ 12558 w 42913"/>
                    <a:gd name="connsiteY1" fmla="*/ 0 h 20331"/>
                    <a:gd name="connsiteX2" fmla="*/ 0 w 42913"/>
                    <a:gd name="connsiteY2" fmla="*/ 7725 h 20331"/>
                    <a:gd name="connsiteX3" fmla="*/ 13355 w 42913"/>
                    <a:gd name="connsiteY3" fmla="*/ 16243 h 20331"/>
                    <a:gd name="connsiteX4" fmla="*/ 18139 w 42913"/>
                    <a:gd name="connsiteY4" fmla="*/ 15451 h 20331"/>
                    <a:gd name="connsiteX5" fmla="*/ 18338 w 42913"/>
                    <a:gd name="connsiteY5" fmla="*/ 17432 h 20331"/>
                    <a:gd name="connsiteX6" fmla="*/ 34085 w 42913"/>
                    <a:gd name="connsiteY6" fmla="*/ 19611 h 20331"/>
                    <a:gd name="connsiteX7" fmla="*/ 42656 w 42913"/>
                    <a:gd name="connsiteY7" fmla="*/ 12480 h 20331"/>
                    <a:gd name="connsiteX8" fmla="*/ 27308 w 42913"/>
                    <a:gd name="connsiteY8" fmla="*/ 10499 h 20331"/>
                    <a:gd name="connsiteX9" fmla="*/ 22923 w 42913"/>
                    <a:gd name="connsiteY9" fmla="*/ 11687 h 20331"/>
                    <a:gd name="connsiteX10" fmla="*/ 23521 w 42913"/>
                    <a:gd name="connsiteY10" fmla="*/ 9706 h 203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2913" h="20331">
                      <a:moveTo>
                        <a:pt x="23521" y="9706"/>
                      </a:moveTo>
                      <a:cubicBezTo>
                        <a:pt x="23122" y="5546"/>
                        <a:pt x="23521" y="198"/>
                        <a:pt x="12558" y="0"/>
                      </a:cubicBezTo>
                      <a:cubicBezTo>
                        <a:pt x="4385" y="0"/>
                        <a:pt x="598" y="3169"/>
                        <a:pt x="0" y="7725"/>
                      </a:cubicBezTo>
                      <a:cubicBezTo>
                        <a:pt x="1196" y="12281"/>
                        <a:pt x="3189" y="16639"/>
                        <a:pt x="13355" y="16243"/>
                      </a:cubicBezTo>
                      <a:cubicBezTo>
                        <a:pt x="15149" y="16243"/>
                        <a:pt x="16743" y="15847"/>
                        <a:pt x="18139" y="15451"/>
                      </a:cubicBezTo>
                      <a:cubicBezTo>
                        <a:pt x="17939" y="16045"/>
                        <a:pt x="17939" y="16837"/>
                        <a:pt x="18338" y="17432"/>
                      </a:cubicBezTo>
                      <a:cubicBezTo>
                        <a:pt x="20331" y="20799"/>
                        <a:pt x="26909" y="20799"/>
                        <a:pt x="34085" y="19611"/>
                      </a:cubicBezTo>
                      <a:cubicBezTo>
                        <a:pt x="40862" y="18224"/>
                        <a:pt x="43852" y="15451"/>
                        <a:pt x="42656" y="12480"/>
                      </a:cubicBezTo>
                      <a:cubicBezTo>
                        <a:pt x="40862" y="8716"/>
                        <a:pt x="34683" y="8716"/>
                        <a:pt x="27308" y="10499"/>
                      </a:cubicBezTo>
                      <a:cubicBezTo>
                        <a:pt x="25713" y="10895"/>
                        <a:pt x="24318" y="11291"/>
                        <a:pt x="22923" y="11687"/>
                      </a:cubicBezTo>
                      <a:cubicBezTo>
                        <a:pt x="23321" y="11291"/>
                        <a:pt x="23521" y="10499"/>
                        <a:pt x="23521" y="97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74" name="Freeform 3683">
                  <a:extLst>
                    <a:ext uri="{FF2B5EF4-FFF2-40B4-BE49-F238E27FC236}">
                      <a16:creationId xmlns:a16="http://schemas.microsoft.com/office/drawing/2014/main" id="{BF65311A-2223-896D-8FF3-49875ADF232F}"/>
                    </a:ext>
                  </a:extLst>
                </p:cNvPr>
                <p:cNvSpPr/>
                <p:nvPr/>
              </p:nvSpPr>
              <p:spPr>
                <a:xfrm>
                  <a:off x="1202711" y="5042294"/>
                  <a:ext cx="26400" cy="13979"/>
                </a:xfrm>
                <a:custGeom>
                  <a:avLst/>
                  <a:gdLst>
                    <a:gd name="connsiteX0" fmla="*/ 14352 w 26400"/>
                    <a:gd name="connsiteY0" fmla="*/ 844 h 13979"/>
                    <a:gd name="connsiteX1" fmla="*/ 0 w 26400"/>
                    <a:gd name="connsiteY1" fmla="*/ 10352 h 13979"/>
                    <a:gd name="connsiteX2" fmla="*/ 14750 w 26400"/>
                    <a:gd name="connsiteY2" fmla="*/ 12927 h 13979"/>
                    <a:gd name="connsiteX3" fmla="*/ 26311 w 26400"/>
                    <a:gd name="connsiteY3" fmla="*/ 2825 h 13979"/>
                    <a:gd name="connsiteX4" fmla="*/ 14352 w 26400"/>
                    <a:gd name="connsiteY4" fmla="*/ 844 h 13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400" h="13979">
                      <a:moveTo>
                        <a:pt x="14352" y="844"/>
                      </a:moveTo>
                      <a:cubicBezTo>
                        <a:pt x="7176" y="2429"/>
                        <a:pt x="1595" y="5598"/>
                        <a:pt x="0" y="10352"/>
                      </a:cubicBezTo>
                      <a:cubicBezTo>
                        <a:pt x="2193" y="14116"/>
                        <a:pt x="7375" y="14908"/>
                        <a:pt x="14750" y="12927"/>
                      </a:cubicBezTo>
                      <a:cubicBezTo>
                        <a:pt x="22524" y="10748"/>
                        <a:pt x="27108" y="7183"/>
                        <a:pt x="26311" y="2825"/>
                      </a:cubicBezTo>
                      <a:cubicBezTo>
                        <a:pt x="25912" y="-741"/>
                        <a:pt x="20132" y="-345"/>
                        <a:pt x="14352" y="84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75" name="Freeform 3684">
                  <a:extLst>
                    <a:ext uri="{FF2B5EF4-FFF2-40B4-BE49-F238E27FC236}">
                      <a16:creationId xmlns:a16="http://schemas.microsoft.com/office/drawing/2014/main" id="{5D1771D2-D168-1E75-A978-D9F575DB7ECC}"/>
                    </a:ext>
                  </a:extLst>
                </p:cNvPr>
                <p:cNvSpPr/>
                <p:nvPr/>
              </p:nvSpPr>
              <p:spPr>
                <a:xfrm>
                  <a:off x="1418991" y="5851566"/>
                  <a:ext cx="33445" cy="38401"/>
                </a:xfrm>
                <a:custGeom>
                  <a:avLst/>
                  <a:gdLst>
                    <a:gd name="connsiteX0" fmla="*/ 16334 w 33445"/>
                    <a:gd name="connsiteY0" fmla="*/ 32853 h 38401"/>
                    <a:gd name="connsiteX1" fmla="*/ 22114 w 33445"/>
                    <a:gd name="connsiteY1" fmla="*/ 24137 h 38401"/>
                    <a:gd name="connsiteX2" fmla="*/ 30884 w 33445"/>
                    <a:gd name="connsiteY2" fmla="*/ 16808 h 38401"/>
                    <a:gd name="connsiteX3" fmla="*/ 30884 w 33445"/>
                    <a:gd name="connsiteY3" fmla="*/ 763 h 38401"/>
                    <a:gd name="connsiteX4" fmla="*/ 20918 w 33445"/>
                    <a:gd name="connsiteY4" fmla="*/ 7696 h 38401"/>
                    <a:gd name="connsiteX5" fmla="*/ 18327 w 33445"/>
                    <a:gd name="connsiteY5" fmla="*/ 15025 h 38401"/>
                    <a:gd name="connsiteX6" fmla="*/ 6367 w 33445"/>
                    <a:gd name="connsiteY6" fmla="*/ 20175 h 38401"/>
                    <a:gd name="connsiteX7" fmla="*/ 1783 w 33445"/>
                    <a:gd name="connsiteY7" fmla="*/ 36418 h 38401"/>
                    <a:gd name="connsiteX8" fmla="*/ 16334 w 33445"/>
                    <a:gd name="connsiteY8" fmla="*/ 32853 h 38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3445" h="38401">
                      <a:moveTo>
                        <a:pt x="16334" y="32853"/>
                      </a:moveTo>
                      <a:cubicBezTo>
                        <a:pt x="19124" y="29882"/>
                        <a:pt x="21118" y="26910"/>
                        <a:pt x="22114" y="24137"/>
                      </a:cubicBezTo>
                      <a:cubicBezTo>
                        <a:pt x="25104" y="24929"/>
                        <a:pt x="28094" y="21562"/>
                        <a:pt x="30884" y="16808"/>
                      </a:cubicBezTo>
                      <a:cubicBezTo>
                        <a:pt x="33675" y="10073"/>
                        <a:pt x="34871" y="3734"/>
                        <a:pt x="30884" y="763"/>
                      </a:cubicBezTo>
                      <a:cubicBezTo>
                        <a:pt x="27496" y="-1813"/>
                        <a:pt x="23709" y="2545"/>
                        <a:pt x="20918" y="7696"/>
                      </a:cubicBezTo>
                      <a:cubicBezTo>
                        <a:pt x="19722" y="10271"/>
                        <a:pt x="18726" y="12648"/>
                        <a:pt x="18327" y="15025"/>
                      </a:cubicBezTo>
                      <a:cubicBezTo>
                        <a:pt x="14739" y="14629"/>
                        <a:pt x="10354" y="16610"/>
                        <a:pt x="6367" y="20175"/>
                      </a:cubicBezTo>
                      <a:cubicBezTo>
                        <a:pt x="-210" y="26316"/>
                        <a:pt x="-1606" y="32457"/>
                        <a:pt x="1783" y="36418"/>
                      </a:cubicBezTo>
                      <a:cubicBezTo>
                        <a:pt x="4972" y="40380"/>
                        <a:pt x="11151" y="38003"/>
                        <a:pt x="16334" y="328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76" name="Freeform 3685">
                  <a:extLst>
                    <a:ext uri="{FF2B5EF4-FFF2-40B4-BE49-F238E27FC236}">
                      <a16:creationId xmlns:a16="http://schemas.microsoft.com/office/drawing/2014/main" id="{DAD5258C-9CE5-A921-8A22-46B6C8B75792}"/>
                    </a:ext>
                  </a:extLst>
                </p:cNvPr>
                <p:cNvSpPr/>
                <p:nvPr/>
              </p:nvSpPr>
              <p:spPr>
                <a:xfrm>
                  <a:off x="1288576" y="5710490"/>
                  <a:ext cx="24889" cy="18232"/>
                </a:xfrm>
                <a:custGeom>
                  <a:avLst/>
                  <a:gdLst>
                    <a:gd name="connsiteX0" fmla="*/ 23366 w 24889"/>
                    <a:gd name="connsiteY0" fmla="*/ 2583 h 18232"/>
                    <a:gd name="connsiteX1" fmla="*/ 5626 w 24889"/>
                    <a:gd name="connsiteY1" fmla="*/ 3375 h 18232"/>
                    <a:gd name="connsiteX2" fmla="*/ 843 w 24889"/>
                    <a:gd name="connsiteY2" fmla="*/ 15062 h 18232"/>
                    <a:gd name="connsiteX3" fmla="*/ 20177 w 24889"/>
                    <a:gd name="connsiteY3" fmla="*/ 13675 h 18232"/>
                    <a:gd name="connsiteX4" fmla="*/ 23366 w 24889"/>
                    <a:gd name="connsiteY4" fmla="*/ 2583 h 182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889" h="18232">
                      <a:moveTo>
                        <a:pt x="23366" y="2583"/>
                      </a:moveTo>
                      <a:cubicBezTo>
                        <a:pt x="19380" y="-983"/>
                        <a:pt x="13201" y="-983"/>
                        <a:pt x="5626" y="3375"/>
                      </a:cubicBezTo>
                      <a:cubicBezTo>
                        <a:pt x="-553" y="6941"/>
                        <a:pt x="-752" y="11100"/>
                        <a:pt x="843" y="15062"/>
                      </a:cubicBezTo>
                      <a:cubicBezTo>
                        <a:pt x="4829" y="19024"/>
                        <a:pt x="11407" y="20014"/>
                        <a:pt x="20177" y="13675"/>
                      </a:cubicBezTo>
                      <a:cubicBezTo>
                        <a:pt x="24762" y="10308"/>
                        <a:pt x="26356" y="5356"/>
                        <a:pt x="23366" y="258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77" name="Freeform 3686">
                  <a:extLst>
                    <a:ext uri="{FF2B5EF4-FFF2-40B4-BE49-F238E27FC236}">
                      <a16:creationId xmlns:a16="http://schemas.microsoft.com/office/drawing/2014/main" id="{499AF652-EDCC-D306-DE5F-BA2C87B93C20}"/>
                    </a:ext>
                  </a:extLst>
                </p:cNvPr>
                <p:cNvSpPr/>
                <p:nvPr/>
              </p:nvSpPr>
              <p:spPr>
                <a:xfrm>
                  <a:off x="507446" y="5074401"/>
                  <a:ext cx="25983" cy="32289"/>
                </a:xfrm>
                <a:custGeom>
                  <a:avLst/>
                  <a:gdLst>
                    <a:gd name="connsiteX0" fmla="*/ 214 w 25983"/>
                    <a:gd name="connsiteY0" fmla="*/ 25786 h 32289"/>
                    <a:gd name="connsiteX1" fmla="*/ 18153 w 25983"/>
                    <a:gd name="connsiteY1" fmla="*/ 31531 h 32289"/>
                    <a:gd name="connsiteX2" fmla="*/ 25728 w 25983"/>
                    <a:gd name="connsiteY2" fmla="*/ 21428 h 32289"/>
                    <a:gd name="connsiteX3" fmla="*/ 21343 w 25983"/>
                    <a:gd name="connsiteY3" fmla="*/ 16080 h 32289"/>
                    <a:gd name="connsiteX4" fmla="*/ 22539 w 25983"/>
                    <a:gd name="connsiteY4" fmla="*/ 14495 h 32289"/>
                    <a:gd name="connsiteX5" fmla="*/ 21941 w 25983"/>
                    <a:gd name="connsiteY5" fmla="*/ 1025 h 32289"/>
                    <a:gd name="connsiteX6" fmla="*/ 6991 w 25983"/>
                    <a:gd name="connsiteY6" fmla="*/ 7958 h 32289"/>
                    <a:gd name="connsiteX7" fmla="*/ 4998 w 25983"/>
                    <a:gd name="connsiteY7" fmla="*/ 16674 h 32289"/>
                    <a:gd name="connsiteX8" fmla="*/ 214 w 25983"/>
                    <a:gd name="connsiteY8" fmla="*/ 25786 h 322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983" h="32289">
                      <a:moveTo>
                        <a:pt x="214" y="25786"/>
                      </a:moveTo>
                      <a:cubicBezTo>
                        <a:pt x="4001" y="30342"/>
                        <a:pt x="9184" y="33908"/>
                        <a:pt x="18153" y="31531"/>
                      </a:cubicBezTo>
                      <a:cubicBezTo>
                        <a:pt x="24930" y="29748"/>
                        <a:pt x="26724" y="25390"/>
                        <a:pt x="25728" y="21428"/>
                      </a:cubicBezTo>
                      <a:cubicBezTo>
                        <a:pt x="25130" y="18853"/>
                        <a:pt x="23535" y="17070"/>
                        <a:pt x="21343" y="16080"/>
                      </a:cubicBezTo>
                      <a:cubicBezTo>
                        <a:pt x="21741" y="15684"/>
                        <a:pt x="22140" y="15090"/>
                        <a:pt x="22539" y="14495"/>
                      </a:cubicBezTo>
                      <a:cubicBezTo>
                        <a:pt x="27322" y="7562"/>
                        <a:pt x="25728" y="2808"/>
                        <a:pt x="21941" y="1025"/>
                      </a:cubicBezTo>
                      <a:cubicBezTo>
                        <a:pt x="17755" y="-956"/>
                        <a:pt x="12174" y="-757"/>
                        <a:pt x="6991" y="7958"/>
                      </a:cubicBezTo>
                      <a:cubicBezTo>
                        <a:pt x="5197" y="11128"/>
                        <a:pt x="4400" y="14297"/>
                        <a:pt x="4998" y="16674"/>
                      </a:cubicBezTo>
                      <a:cubicBezTo>
                        <a:pt x="812" y="18457"/>
                        <a:pt x="-583" y="21825"/>
                        <a:pt x="214" y="257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78" name="Freeform 3687">
                  <a:extLst>
                    <a:ext uri="{FF2B5EF4-FFF2-40B4-BE49-F238E27FC236}">
                      <a16:creationId xmlns:a16="http://schemas.microsoft.com/office/drawing/2014/main" id="{9E81B890-EAB8-57EF-01C6-EAF4074C3F38}"/>
                    </a:ext>
                  </a:extLst>
                </p:cNvPr>
                <p:cNvSpPr/>
                <p:nvPr/>
              </p:nvSpPr>
              <p:spPr>
                <a:xfrm>
                  <a:off x="779412" y="5870452"/>
                  <a:ext cx="41292" cy="64727"/>
                </a:xfrm>
                <a:custGeom>
                  <a:avLst/>
                  <a:gdLst>
                    <a:gd name="connsiteX0" fmla="*/ 40194 w 41292"/>
                    <a:gd name="connsiteY0" fmla="*/ 10203 h 64727"/>
                    <a:gd name="connsiteX1" fmla="*/ 40194 w 41292"/>
                    <a:gd name="connsiteY1" fmla="*/ 10203 h 64727"/>
                    <a:gd name="connsiteX2" fmla="*/ 36805 w 41292"/>
                    <a:gd name="connsiteY2" fmla="*/ 3270 h 64727"/>
                    <a:gd name="connsiteX3" fmla="*/ 23849 w 41292"/>
                    <a:gd name="connsiteY3" fmla="*/ 2676 h 64727"/>
                    <a:gd name="connsiteX4" fmla="*/ 19065 w 41292"/>
                    <a:gd name="connsiteY4" fmla="*/ 12778 h 64727"/>
                    <a:gd name="connsiteX5" fmla="*/ 17869 w 41292"/>
                    <a:gd name="connsiteY5" fmla="*/ 24466 h 64727"/>
                    <a:gd name="connsiteX6" fmla="*/ 18467 w 41292"/>
                    <a:gd name="connsiteY6" fmla="*/ 25456 h 64727"/>
                    <a:gd name="connsiteX7" fmla="*/ 14082 w 41292"/>
                    <a:gd name="connsiteY7" fmla="*/ 28229 h 64727"/>
                    <a:gd name="connsiteX8" fmla="*/ 10893 w 41292"/>
                    <a:gd name="connsiteY8" fmla="*/ 39718 h 64727"/>
                    <a:gd name="connsiteX9" fmla="*/ 11890 w 41292"/>
                    <a:gd name="connsiteY9" fmla="*/ 40511 h 64727"/>
                    <a:gd name="connsiteX10" fmla="*/ 10494 w 41292"/>
                    <a:gd name="connsiteY10" fmla="*/ 48831 h 64727"/>
                    <a:gd name="connsiteX11" fmla="*/ 2920 w 41292"/>
                    <a:gd name="connsiteY11" fmla="*/ 51208 h 64727"/>
                    <a:gd name="connsiteX12" fmla="*/ 2322 w 41292"/>
                    <a:gd name="connsiteY12" fmla="*/ 61508 h 64727"/>
                    <a:gd name="connsiteX13" fmla="*/ 15677 w 41292"/>
                    <a:gd name="connsiteY13" fmla="*/ 61706 h 64727"/>
                    <a:gd name="connsiteX14" fmla="*/ 17072 w 41292"/>
                    <a:gd name="connsiteY14" fmla="*/ 51802 h 64727"/>
                    <a:gd name="connsiteX15" fmla="*/ 28434 w 41292"/>
                    <a:gd name="connsiteY15" fmla="*/ 42294 h 64727"/>
                    <a:gd name="connsiteX16" fmla="*/ 29630 w 41292"/>
                    <a:gd name="connsiteY16" fmla="*/ 33380 h 64727"/>
                    <a:gd name="connsiteX17" fmla="*/ 28832 w 41292"/>
                    <a:gd name="connsiteY17" fmla="*/ 27041 h 64727"/>
                    <a:gd name="connsiteX18" fmla="*/ 28434 w 41292"/>
                    <a:gd name="connsiteY18" fmla="*/ 26645 h 64727"/>
                    <a:gd name="connsiteX19" fmla="*/ 31224 w 41292"/>
                    <a:gd name="connsiteY19" fmla="*/ 25456 h 64727"/>
                    <a:gd name="connsiteX20" fmla="*/ 40194 w 41292"/>
                    <a:gd name="connsiteY20" fmla="*/ 10203 h 647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41292" h="64727">
                      <a:moveTo>
                        <a:pt x="40194" y="10203"/>
                      </a:moveTo>
                      <a:cubicBezTo>
                        <a:pt x="40194" y="10005"/>
                        <a:pt x="40194" y="10005"/>
                        <a:pt x="40194" y="10203"/>
                      </a:cubicBezTo>
                      <a:cubicBezTo>
                        <a:pt x="39795" y="7826"/>
                        <a:pt x="38799" y="5647"/>
                        <a:pt x="36805" y="3270"/>
                      </a:cubicBezTo>
                      <a:cubicBezTo>
                        <a:pt x="33018" y="-1088"/>
                        <a:pt x="27636" y="-890"/>
                        <a:pt x="23849" y="2676"/>
                      </a:cubicBezTo>
                      <a:cubicBezTo>
                        <a:pt x="20660" y="5647"/>
                        <a:pt x="18667" y="9213"/>
                        <a:pt x="19065" y="12778"/>
                      </a:cubicBezTo>
                      <a:cubicBezTo>
                        <a:pt x="16075" y="16542"/>
                        <a:pt x="15677" y="20900"/>
                        <a:pt x="17869" y="24466"/>
                      </a:cubicBezTo>
                      <a:cubicBezTo>
                        <a:pt x="18069" y="24862"/>
                        <a:pt x="18268" y="25258"/>
                        <a:pt x="18467" y="25456"/>
                      </a:cubicBezTo>
                      <a:cubicBezTo>
                        <a:pt x="17072" y="26051"/>
                        <a:pt x="15677" y="27041"/>
                        <a:pt x="14082" y="28229"/>
                      </a:cubicBezTo>
                      <a:cubicBezTo>
                        <a:pt x="9697" y="31993"/>
                        <a:pt x="7305" y="36747"/>
                        <a:pt x="10893" y="39718"/>
                      </a:cubicBezTo>
                      <a:cubicBezTo>
                        <a:pt x="11292" y="39917"/>
                        <a:pt x="11491" y="40115"/>
                        <a:pt x="11890" y="40511"/>
                      </a:cubicBezTo>
                      <a:cubicBezTo>
                        <a:pt x="10096" y="43878"/>
                        <a:pt x="9697" y="46652"/>
                        <a:pt x="10494" y="48831"/>
                      </a:cubicBezTo>
                      <a:cubicBezTo>
                        <a:pt x="7903" y="48633"/>
                        <a:pt x="5312" y="49425"/>
                        <a:pt x="2920" y="51208"/>
                      </a:cubicBezTo>
                      <a:cubicBezTo>
                        <a:pt x="-867" y="54179"/>
                        <a:pt x="-867" y="58141"/>
                        <a:pt x="2322" y="61508"/>
                      </a:cubicBezTo>
                      <a:cubicBezTo>
                        <a:pt x="6508" y="65866"/>
                        <a:pt x="11292" y="65668"/>
                        <a:pt x="15677" y="61706"/>
                      </a:cubicBezTo>
                      <a:cubicBezTo>
                        <a:pt x="18268" y="58735"/>
                        <a:pt x="20461" y="55169"/>
                        <a:pt x="17072" y="51802"/>
                      </a:cubicBezTo>
                      <a:cubicBezTo>
                        <a:pt x="21059" y="51010"/>
                        <a:pt x="25045" y="48434"/>
                        <a:pt x="28434" y="42294"/>
                      </a:cubicBezTo>
                      <a:cubicBezTo>
                        <a:pt x="30427" y="38530"/>
                        <a:pt x="30626" y="35559"/>
                        <a:pt x="29630" y="33380"/>
                      </a:cubicBezTo>
                      <a:cubicBezTo>
                        <a:pt x="30626" y="30805"/>
                        <a:pt x="30228" y="28824"/>
                        <a:pt x="28832" y="27041"/>
                      </a:cubicBezTo>
                      <a:cubicBezTo>
                        <a:pt x="28633" y="26843"/>
                        <a:pt x="28633" y="26843"/>
                        <a:pt x="28434" y="26645"/>
                      </a:cubicBezTo>
                      <a:cubicBezTo>
                        <a:pt x="29430" y="26248"/>
                        <a:pt x="30228" y="25852"/>
                        <a:pt x="31224" y="25456"/>
                      </a:cubicBezTo>
                      <a:cubicBezTo>
                        <a:pt x="39397" y="20108"/>
                        <a:pt x="43383" y="15156"/>
                        <a:pt x="40194" y="1020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79" name="Freeform 3688">
                  <a:extLst>
                    <a:ext uri="{FF2B5EF4-FFF2-40B4-BE49-F238E27FC236}">
                      <a16:creationId xmlns:a16="http://schemas.microsoft.com/office/drawing/2014/main" id="{B86606BF-4C61-1ABC-920B-76FF9045CF27}"/>
                    </a:ext>
                  </a:extLst>
                </p:cNvPr>
                <p:cNvSpPr/>
                <p:nvPr/>
              </p:nvSpPr>
              <p:spPr>
                <a:xfrm>
                  <a:off x="1501302" y="4421226"/>
                  <a:ext cx="28881" cy="10040"/>
                </a:xfrm>
                <a:custGeom>
                  <a:avLst/>
                  <a:gdLst>
                    <a:gd name="connsiteX0" fmla="*/ 0 w 28881"/>
                    <a:gd name="connsiteY0" fmla="*/ 5064 h 10040"/>
                    <a:gd name="connsiteX1" fmla="*/ 12757 w 28881"/>
                    <a:gd name="connsiteY1" fmla="*/ 10017 h 10040"/>
                    <a:gd name="connsiteX2" fmla="*/ 28504 w 28881"/>
                    <a:gd name="connsiteY2" fmla="*/ 6055 h 10040"/>
                    <a:gd name="connsiteX3" fmla="*/ 18139 w 28881"/>
                    <a:gd name="connsiteY3" fmla="*/ 112 h 10040"/>
                    <a:gd name="connsiteX4" fmla="*/ 0 w 28881"/>
                    <a:gd name="connsiteY4" fmla="*/ 5064 h 10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881" h="10040">
                      <a:moveTo>
                        <a:pt x="0" y="5064"/>
                      </a:moveTo>
                      <a:cubicBezTo>
                        <a:pt x="0" y="8828"/>
                        <a:pt x="5382" y="10017"/>
                        <a:pt x="12757" y="10017"/>
                      </a:cubicBezTo>
                      <a:cubicBezTo>
                        <a:pt x="19933" y="10215"/>
                        <a:pt x="26710" y="9224"/>
                        <a:pt x="28504" y="6055"/>
                      </a:cubicBezTo>
                      <a:cubicBezTo>
                        <a:pt x="30298" y="2687"/>
                        <a:pt x="25514" y="508"/>
                        <a:pt x="18139" y="112"/>
                      </a:cubicBezTo>
                      <a:cubicBezTo>
                        <a:pt x="9568" y="-482"/>
                        <a:pt x="2990" y="1301"/>
                        <a:pt x="0" y="50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80" name="Freeform 3689">
                  <a:extLst>
                    <a:ext uri="{FF2B5EF4-FFF2-40B4-BE49-F238E27FC236}">
                      <a16:creationId xmlns:a16="http://schemas.microsoft.com/office/drawing/2014/main" id="{17186B5D-0962-EDAE-092F-BA9B862C4725}"/>
                    </a:ext>
                  </a:extLst>
                </p:cNvPr>
                <p:cNvSpPr/>
                <p:nvPr/>
              </p:nvSpPr>
              <p:spPr>
                <a:xfrm>
                  <a:off x="802829" y="5239607"/>
                  <a:ext cx="24433" cy="19400"/>
                </a:xfrm>
                <a:custGeom>
                  <a:avLst/>
                  <a:gdLst>
                    <a:gd name="connsiteX0" fmla="*/ 24351 w 24433"/>
                    <a:gd name="connsiteY0" fmla="*/ 9345 h 19400"/>
                    <a:gd name="connsiteX1" fmla="*/ 9202 w 24433"/>
                    <a:gd name="connsiteY1" fmla="*/ 827 h 19400"/>
                    <a:gd name="connsiteX2" fmla="*/ 33 w 24433"/>
                    <a:gd name="connsiteY2" fmla="*/ 10335 h 19400"/>
                    <a:gd name="connsiteX3" fmla="*/ 14983 w 24433"/>
                    <a:gd name="connsiteY3" fmla="*/ 19051 h 19400"/>
                    <a:gd name="connsiteX4" fmla="*/ 24351 w 24433"/>
                    <a:gd name="connsiteY4" fmla="*/ 9345 h 19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433" h="19400">
                      <a:moveTo>
                        <a:pt x="24351" y="9345"/>
                      </a:moveTo>
                      <a:cubicBezTo>
                        <a:pt x="23155" y="3402"/>
                        <a:pt x="20963" y="-2144"/>
                        <a:pt x="9202" y="827"/>
                      </a:cubicBezTo>
                      <a:cubicBezTo>
                        <a:pt x="2824" y="2412"/>
                        <a:pt x="-365" y="6373"/>
                        <a:pt x="33" y="10335"/>
                      </a:cubicBezTo>
                      <a:cubicBezTo>
                        <a:pt x="831" y="16674"/>
                        <a:pt x="5216" y="20636"/>
                        <a:pt x="14983" y="19051"/>
                      </a:cubicBezTo>
                      <a:cubicBezTo>
                        <a:pt x="22358" y="16872"/>
                        <a:pt x="24949" y="13109"/>
                        <a:pt x="24351" y="934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81" name="Freeform 3690">
                  <a:extLst>
                    <a:ext uri="{FF2B5EF4-FFF2-40B4-BE49-F238E27FC236}">
                      <a16:creationId xmlns:a16="http://schemas.microsoft.com/office/drawing/2014/main" id="{DBB35AB6-3BFD-D187-39F9-8C4CBDA1606B}"/>
                    </a:ext>
                  </a:extLst>
                </p:cNvPr>
                <p:cNvSpPr/>
                <p:nvPr/>
              </p:nvSpPr>
              <p:spPr>
                <a:xfrm>
                  <a:off x="453244" y="4976123"/>
                  <a:ext cx="50643" cy="26344"/>
                </a:xfrm>
                <a:custGeom>
                  <a:avLst/>
                  <a:gdLst>
                    <a:gd name="connsiteX0" fmla="*/ 14949 w 50643"/>
                    <a:gd name="connsiteY0" fmla="*/ 25812 h 26344"/>
                    <a:gd name="connsiteX1" fmla="*/ 25314 w 50643"/>
                    <a:gd name="connsiteY1" fmla="*/ 16502 h 26344"/>
                    <a:gd name="connsiteX2" fmla="*/ 25115 w 50643"/>
                    <a:gd name="connsiteY2" fmla="*/ 15314 h 26344"/>
                    <a:gd name="connsiteX3" fmla="*/ 40264 w 50643"/>
                    <a:gd name="connsiteY3" fmla="*/ 15710 h 26344"/>
                    <a:gd name="connsiteX4" fmla="*/ 50230 w 50643"/>
                    <a:gd name="connsiteY4" fmla="*/ 5211 h 26344"/>
                    <a:gd name="connsiteX5" fmla="*/ 32490 w 50643"/>
                    <a:gd name="connsiteY5" fmla="*/ 1448 h 26344"/>
                    <a:gd name="connsiteX6" fmla="*/ 22325 w 50643"/>
                    <a:gd name="connsiteY6" fmla="*/ 11154 h 26344"/>
                    <a:gd name="connsiteX7" fmla="*/ 11960 w 50643"/>
                    <a:gd name="connsiteY7" fmla="*/ 8381 h 26344"/>
                    <a:gd name="connsiteX8" fmla="*/ 0 w 50643"/>
                    <a:gd name="connsiteY8" fmla="*/ 18087 h 26344"/>
                    <a:gd name="connsiteX9" fmla="*/ 14949 w 50643"/>
                    <a:gd name="connsiteY9" fmla="*/ 25812 h 263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0643" h="26344">
                      <a:moveTo>
                        <a:pt x="14949" y="25812"/>
                      </a:moveTo>
                      <a:cubicBezTo>
                        <a:pt x="21328" y="24624"/>
                        <a:pt x="25713" y="21256"/>
                        <a:pt x="25314" y="16502"/>
                      </a:cubicBezTo>
                      <a:cubicBezTo>
                        <a:pt x="25314" y="16106"/>
                        <a:pt x="25115" y="15710"/>
                        <a:pt x="25115" y="15314"/>
                      </a:cubicBezTo>
                      <a:cubicBezTo>
                        <a:pt x="28703" y="17889"/>
                        <a:pt x="34882" y="17295"/>
                        <a:pt x="40264" y="15710"/>
                      </a:cubicBezTo>
                      <a:cubicBezTo>
                        <a:pt x="47838" y="12342"/>
                        <a:pt x="52024" y="9173"/>
                        <a:pt x="50230" y="5211"/>
                      </a:cubicBezTo>
                      <a:cubicBezTo>
                        <a:pt x="47838" y="-137"/>
                        <a:pt x="41261" y="-1326"/>
                        <a:pt x="32490" y="1448"/>
                      </a:cubicBezTo>
                      <a:cubicBezTo>
                        <a:pt x="26112" y="3428"/>
                        <a:pt x="21926" y="7390"/>
                        <a:pt x="22325" y="11154"/>
                      </a:cubicBezTo>
                      <a:cubicBezTo>
                        <a:pt x="19933" y="9173"/>
                        <a:pt x="16345" y="8183"/>
                        <a:pt x="11960" y="8381"/>
                      </a:cubicBezTo>
                      <a:cubicBezTo>
                        <a:pt x="2591" y="8777"/>
                        <a:pt x="2591" y="15116"/>
                        <a:pt x="0" y="18087"/>
                      </a:cubicBezTo>
                      <a:cubicBezTo>
                        <a:pt x="1794" y="25614"/>
                        <a:pt x="7176" y="27397"/>
                        <a:pt x="14949" y="258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82" name="Freeform 3691">
                  <a:extLst>
                    <a:ext uri="{FF2B5EF4-FFF2-40B4-BE49-F238E27FC236}">
                      <a16:creationId xmlns:a16="http://schemas.microsoft.com/office/drawing/2014/main" id="{399BE803-EF93-625F-61E0-4BA07E89A598}"/>
                    </a:ext>
                  </a:extLst>
                </p:cNvPr>
                <p:cNvSpPr/>
                <p:nvPr/>
              </p:nvSpPr>
              <p:spPr>
                <a:xfrm>
                  <a:off x="1179710" y="4156996"/>
                  <a:ext cx="24823" cy="11299"/>
                </a:xfrm>
                <a:custGeom>
                  <a:avLst/>
                  <a:gdLst>
                    <a:gd name="connsiteX0" fmla="*/ 14430 w 24823"/>
                    <a:gd name="connsiteY0" fmla="*/ 11186 h 11299"/>
                    <a:gd name="connsiteX1" fmla="*/ 24795 w 24823"/>
                    <a:gd name="connsiteY1" fmla="*/ 6828 h 11299"/>
                    <a:gd name="connsiteX2" fmla="*/ 10842 w 24823"/>
                    <a:gd name="connsiteY2" fmla="*/ 93 h 11299"/>
                    <a:gd name="connsiteX3" fmla="*/ 79 w 24823"/>
                    <a:gd name="connsiteY3" fmla="*/ 4054 h 11299"/>
                    <a:gd name="connsiteX4" fmla="*/ 14430 w 24823"/>
                    <a:gd name="connsiteY4" fmla="*/ 11186 h 112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823" h="11299">
                      <a:moveTo>
                        <a:pt x="14430" y="11186"/>
                      </a:moveTo>
                      <a:cubicBezTo>
                        <a:pt x="21407" y="11780"/>
                        <a:pt x="25194" y="9997"/>
                        <a:pt x="24795" y="6828"/>
                      </a:cubicBezTo>
                      <a:cubicBezTo>
                        <a:pt x="24396" y="2668"/>
                        <a:pt x="18417" y="687"/>
                        <a:pt x="10842" y="93"/>
                      </a:cubicBezTo>
                      <a:cubicBezTo>
                        <a:pt x="4663" y="-303"/>
                        <a:pt x="-719" y="489"/>
                        <a:pt x="79" y="4054"/>
                      </a:cubicBezTo>
                      <a:cubicBezTo>
                        <a:pt x="1075" y="8214"/>
                        <a:pt x="7254" y="10195"/>
                        <a:pt x="14430" y="111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83" name="Freeform 3692">
                  <a:extLst>
                    <a:ext uri="{FF2B5EF4-FFF2-40B4-BE49-F238E27FC236}">
                      <a16:creationId xmlns:a16="http://schemas.microsoft.com/office/drawing/2014/main" id="{93E543D0-A2AE-1B8A-EC08-3C6FFAEFAC15}"/>
                    </a:ext>
                  </a:extLst>
                </p:cNvPr>
                <p:cNvSpPr/>
                <p:nvPr/>
              </p:nvSpPr>
              <p:spPr>
                <a:xfrm>
                  <a:off x="1601927" y="5985461"/>
                  <a:ext cx="20840" cy="32105"/>
                </a:xfrm>
                <a:custGeom>
                  <a:avLst/>
                  <a:gdLst>
                    <a:gd name="connsiteX0" fmla="*/ 18771 w 20840"/>
                    <a:gd name="connsiteY0" fmla="*/ 13254 h 32105"/>
                    <a:gd name="connsiteX1" fmla="*/ 18971 w 20840"/>
                    <a:gd name="connsiteY1" fmla="*/ 12858 h 32105"/>
                    <a:gd name="connsiteX2" fmla="*/ 18971 w 20840"/>
                    <a:gd name="connsiteY2" fmla="*/ 775 h 32105"/>
                    <a:gd name="connsiteX3" fmla="*/ 10400 w 20840"/>
                    <a:gd name="connsiteY3" fmla="*/ 6519 h 32105"/>
                    <a:gd name="connsiteX4" fmla="*/ 7808 w 20840"/>
                    <a:gd name="connsiteY4" fmla="*/ 13849 h 32105"/>
                    <a:gd name="connsiteX5" fmla="*/ 5417 w 20840"/>
                    <a:gd name="connsiteY5" fmla="*/ 16226 h 32105"/>
                    <a:gd name="connsiteX6" fmla="*/ 1231 w 20840"/>
                    <a:gd name="connsiteY6" fmla="*/ 31280 h 32105"/>
                    <a:gd name="connsiteX7" fmla="*/ 13390 w 20840"/>
                    <a:gd name="connsiteY7" fmla="*/ 26526 h 32105"/>
                    <a:gd name="connsiteX8" fmla="*/ 18771 w 20840"/>
                    <a:gd name="connsiteY8" fmla="*/ 13254 h 32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840" h="32105">
                      <a:moveTo>
                        <a:pt x="18771" y="13254"/>
                      </a:moveTo>
                      <a:cubicBezTo>
                        <a:pt x="18771" y="13056"/>
                        <a:pt x="18971" y="13056"/>
                        <a:pt x="18971" y="12858"/>
                      </a:cubicBezTo>
                      <a:cubicBezTo>
                        <a:pt x="21562" y="6717"/>
                        <a:pt x="21363" y="2756"/>
                        <a:pt x="18971" y="775"/>
                      </a:cubicBezTo>
                      <a:cubicBezTo>
                        <a:pt x="16579" y="-1206"/>
                        <a:pt x="12991" y="577"/>
                        <a:pt x="10400" y="6519"/>
                      </a:cubicBezTo>
                      <a:cubicBezTo>
                        <a:pt x="9204" y="9095"/>
                        <a:pt x="8406" y="11670"/>
                        <a:pt x="7808" y="13849"/>
                      </a:cubicBezTo>
                      <a:cubicBezTo>
                        <a:pt x="7011" y="14641"/>
                        <a:pt x="6214" y="15433"/>
                        <a:pt x="5417" y="16226"/>
                      </a:cubicBezTo>
                      <a:cubicBezTo>
                        <a:pt x="633" y="21772"/>
                        <a:pt x="-1560" y="27319"/>
                        <a:pt x="1231" y="31280"/>
                      </a:cubicBezTo>
                      <a:cubicBezTo>
                        <a:pt x="5018" y="33261"/>
                        <a:pt x="9204" y="31677"/>
                        <a:pt x="13390" y="26526"/>
                      </a:cubicBezTo>
                      <a:cubicBezTo>
                        <a:pt x="17376" y="21772"/>
                        <a:pt x="20366" y="16622"/>
                        <a:pt x="18771" y="132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84" name="Freeform 3693">
                  <a:extLst>
                    <a:ext uri="{FF2B5EF4-FFF2-40B4-BE49-F238E27FC236}">
                      <a16:creationId xmlns:a16="http://schemas.microsoft.com/office/drawing/2014/main" id="{CC8F0DFD-0E1F-01EE-8E81-B4E1B6829C74}"/>
                    </a:ext>
                  </a:extLst>
                </p:cNvPr>
                <p:cNvSpPr/>
                <p:nvPr/>
              </p:nvSpPr>
              <p:spPr>
                <a:xfrm>
                  <a:off x="1561310" y="4824437"/>
                  <a:ext cx="25104" cy="12455"/>
                </a:xfrm>
                <a:custGeom>
                  <a:avLst/>
                  <a:gdLst>
                    <a:gd name="connsiteX0" fmla="*/ 12547 w 25104"/>
                    <a:gd name="connsiteY0" fmla="*/ 11302 h 12455"/>
                    <a:gd name="connsiteX1" fmla="*/ 25105 w 25104"/>
                    <a:gd name="connsiteY1" fmla="*/ 2784 h 12455"/>
                    <a:gd name="connsiteX2" fmla="*/ 10953 w 25104"/>
                    <a:gd name="connsiteY2" fmla="*/ 1397 h 12455"/>
                    <a:gd name="connsiteX3" fmla="*/ 189 w 25104"/>
                    <a:gd name="connsiteY3" fmla="*/ 10113 h 12455"/>
                    <a:gd name="connsiteX4" fmla="*/ 12547 w 25104"/>
                    <a:gd name="connsiteY4" fmla="*/ 11302 h 124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04" h="12455">
                      <a:moveTo>
                        <a:pt x="12547" y="11302"/>
                      </a:moveTo>
                      <a:cubicBezTo>
                        <a:pt x="19324" y="9123"/>
                        <a:pt x="25105" y="6152"/>
                        <a:pt x="25105" y="2784"/>
                      </a:cubicBezTo>
                      <a:cubicBezTo>
                        <a:pt x="24905" y="-980"/>
                        <a:pt x="17929" y="-385"/>
                        <a:pt x="10953" y="1397"/>
                      </a:cubicBezTo>
                      <a:cubicBezTo>
                        <a:pt x="3578" y="3378"/>
                        <a:pt x="-1007" y="6944"/>
                        <a:pt x="189" y="10113"/>
                      </a:cubicBezTo>
                      <a:cubicBezTo>
                        <a:pt x="986" y="12887"/>
                        <a:pt x="5770" y="13085"/>
                        <a:pt x="12547" y="113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85" name="Freeform 3694">
                  <a:extLst>
                    <a:ext uri="{FF2B5EF4-FFF2-40B4-BE49-F238E27FC236}">
                      <a16:creationId xmlns:a16="http://schemas.microsoft.com/office/drawing/2014/main" id="{67717F95-AA6C-2CFE-6CF2-961B3AC22107}"/>
                    </a:ext>
                  </a:extLst>
                </p:cNvPr>
                <p:cNvSpPr/>
                <p:nvPr/>
              </p:nvSpPr>
              <p:spPr>
                <a:xfrm>
                  <a:off x="1436041" y="5507170"/>
                  <a:ext cx="21268" cy="17098"/>
                </a:xfrm>
                <a:custGeom>
                  <a:avLst/>
                  <a:gdLst>
                    <a:gd name="connsiteX0" fmla="*/ 13237 w 21268"/>
                    <a:gd name="connsiteY0" fmla="*/ 14153 h 17098"/>
                    <a:gd name="connsiteX1" fmla="*/ 20811 w 21268"/>
                    <a:gd name="connsiteY1" fmla="*/ 1673 h 17098"/>
                    <a:gd name="connsiteX2" fmla="*/ 6261 w 21268"/>
                    <a:gd name="connsiteY2" fmla="*/ 3258 h 17098"/>
                    <a:gd name="connsiteX3" fmla="*/ 1278 w 21268"/>
                    <a:gd name="connsiteY3" fmla="*/ 15341 h 17098"/>
                    <a:gd name="connsiteX4" fmla="*/ 13237 w 21268"/>
                    <a:gd name="connsiteY4" fmla="*/ 14153 h 17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268" h="17098">
                      <a:moveTo>
                        <a:pt x="13237" y="14153"/>
                      </a:moveTo>
                      <a:cubicBezTo>
                        <a:pt x="19815" y="9993"/>
                        <a:pt x="22406" y="5635"/>
                        <a:pt x="20811" y="1673"/>
                      </a:cubicBezTo>
                      <a:cubicBezTo>
                        <a:pt x="17423" y="-506"/>
                        <a:pt x="12639" y="-1100"/>
                        <a:pt x="6261" y="3258"/>
                      </a:cubicBezTo>
                      <a:cubicBezTo>
                        <a:pt x="-516" y="7814"/>
                        <a:pt x="-1114" y="12370"/>
                        <a:pt x="1278" y="15341"/>
                      </a:cubicBezTo>
                      <a:cubicBezTo>
                        <a:pt x="3271" y="18114"/>
                        <a:pt x="8055" y="17520"/>
                        <a:pt x="13237" y="141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86" name="Freeform 3695">
                  <a:extLst>
                    <a:ext uri="{FF2B5EF4-FFF2-40B4-BE49-F238E27FC236}">
                      <a16:creationId xmlns:a16="http://schemas.microsoft.com/office/drawing/2014/main" id="{53B6F6E9-40A7-F85B-7E2F-022A0FB37DFC}"/>
                    </a:ext>
                  </a:extLst>
                </p:cNvPr>
                <p:cNvSpPr/>
                <p:nvPr/>
              </p:nvSpPr>
              <p:spPr>
                <a:xfrm>
                  <a:off x="447823" y="4844784"/>
                  <a:ext cx="22227" cy="17896"/>
                </a:xfrm>
                <a:custGeom>
                  <a:avLst/>
                  <a:gdLst>
                    <a:gd name="connsiteX0" fmla="*/ 8411 w 22227"/>
                    <a:gd name="connsiteY0" fmla="*/ 661 h 17896"/>
                    <a:gd name="connsiteX1" fmla="*/ 40 w 22227"/>
                    <a:gd name="connsiteY1" fmla="*/ 10763 h 17896"/>
                    <a:gd name="connsiteX2" fmla="*/ 14591 w 22227"/>
                    <a:gd name="connsiteY2" fmla="*/ 17300 h 17896"/>
                    <a:gd name="connsiteX3" fmla="*/ 22165 w 22227"/>
                    <a:gd name="connsiteY3" fmla="*/ 7000 h 17896"/>
                    <a:gd name="connsiteX4" fmla="*/ 8411 w 22227"/>
                    <a:gd name="connsiteY4" fmla="*/ 661 h 17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27" h="17896">
                      <a:moveTo>
                        <a:pt x="8411" y="661"/>
                      </a:moveTo>
                      <a:cubicBezTo>
                        <a:pt x="2232" y="2246"/>
                        <a:pt x="-359" y="6009"/>
                        <a:pt x="40" y="10763"/>
                      </a:cubicBezTo>
                      <a:cubicBezTo>
                        <a:pt x="2631" y="15319"/>
                        <a:pt x="6019" y="19479"/>
                        <a:pt x="14591" y="17300"/>
                      </a:cubicBezTo>
                      <a:cubicBezTo>
                        <a:pt x="21168" y="15716"/>
                        <a:pt x="22564" y="11358"/>
                        <a:pt x="22165" y="7000"/>
                      </a:cubicBezTo>
                      <a:cubicBezTo>
                        <a:pt x="21567" y="1255"/>
                        <a:pt x="16584" y="-1320"/>
                        <a:pt x="8411" y="6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87" name="Freeform 3696">
                  <a:extLst>
                    <a:ext uri="{FF2B5EF4-FFF2-40B4-BE49-F238E27FC236}">
                      <a16:creationId xmlns:a16="http://schemas.microsoft.com/office/drawing/2014/main" id="{E981D531-1520-71F4-A074-69087F4709D3}"/>
                    </a:ext>
                  </a:extLst>
                </p:cNvPr>
                <p:cNvSpPr/>
                <p:nvPr/>
              </p:nvSpPr>
              <p:spPr>
                <a:xfrm>
                  <a:off x="386559" y="4865201"/>
                  <a:ext cx="27059" cy="17620"/>
                </a:xfrm>
                <a:custGeom>
                  <a:avLst/>
                  <a:gdLst>
                    <a:gd name="connsiteX0" fmla="*/ 15060 w 27059"/>
                    <a:gd name="connsiteY0" fmla="*/ 16692 h 17620"/>
                    <a:gd name="connsiteX1" fmla="*/ 27019 w 27059"/>
                    <a:gd name="connsiteY1" fmla="*/ 5599 h 17620"/>
                    <a:gd name="connsiteX2" fmla="*/ 7086 w 27059"/>
                    <a:gd name="connsiteY2" fmla="*/ 845 h 17620"/>
                    <a:gd name="connsiteX3" fmla="*/ 309 w 27059"/>
                    <a:gd name="connsiteY3" fmla="*/ 11146 h 17620"/>
                    <a:gd name="connsiteX4" fmla="*/ 15060 w 27059"/>
                    <a:gd name="connsiteY4" fmla="*/ 16692 h 176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059" h="17620">
                      <a:moveTo>
                        <a:pt x="15060" y="16692"/>
                      </a:moveTo>
                      <a:cubicBezTo>
                        <a:pt x="21438" y="14909"/>
                        <a:pt x="27617" y="11938"/>
                        <a:pt x="27019" y="5599"/>
                      </a:cubicBezTo>
                      <a:cubicBezTo>
                        <a:pt x="22833" y="-145"/>
                        <a:pt x="15060" y="-938"/>
                        <a:pt x="7086" y="845"/>
                      </a:cubicBezTo>
                      <a:cubicBezTo>
                        <a:pt x="509" y="2232"/>
                        <a:pt x="-687" y="6788"/>
                        <a:pt x="309" y="11146"/>
                      </a:cubicBezTo>
                      <a:cubicBezTo>
                        <a:pt x="1705" y="17287"/>
                        <a:pt x="7684" y="18871"/>
                        <a:pt x="15060" y="166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88" name="Freeform 3697">
                  <a:extLst>
                    <a:ext uri="{FF2B5EF4-FFF2-40B4-BE49-F238E27FC236}">
                      <a16:creationId xmlns:a16="http://schemas.microsoft.com/office/drawing/2014/main" id="{D9BE7DB1-3D0D-EBE5-710C-01CB48D24DBB}"/>
                    </a:ext>
                  </a:extLst>
                </p:cNvPr>
                <p:cNvSpPr/>
                <p:nvPr/>
              </p:nvSpPr>
              <p:spPr>
                <a:xfrm>
                  <a:off x="685236" y="4832720"/>
                  <a:ext cx="25139" cy="16258"/>
                </a:xfrm>
                <a:custGeom>
                  <a:avLst/>
                  <a:gdLst>
                    <a:gd name="connsiteX0" fmla="*/ 10788 w 25139"/>
                    <a:gd name="connsiteY0" fmla="*/ 444 h 16258"/>
                    <a:gd name="connsiteX1" fmla="*/ 24 w 25139"/>
                    <a:gd name="connsiteY1" fmla="*/ 8565 h 16258"/>
                    <a:gd name="connsiteX2" fmla="*/ 12582 w 25139"/>
                    <a:gd name="connsiteY2" fmla="*/ 16093 h 16258"/>
                    <a:gd name="connsiteX3" fmla="*/ 25139 w 25139"/>
                    <a:gd name="connsiteY3" fmla="*/ 5990 h 16258"/>
                    <a:gd name="connsiteX4" fmla="*/ 10788 w 25139"/>
                    <a:gd name="connsiteY4" fmla="*/ 444 h 16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39" h="16258">
                      <a:moveTo>
                        <a:pt x="10788" y="444"/>
                      </a:moveTo>
                      <a:cubicBezTo>
                        <a:pt x="4210" y="1434"/>
                        <a:pt x="-375" y="4207"/>
                        <a:pt x="24" y="8565"/>
                      </a:cubicBezTo>
                      <a:cubicBezTo>
                        <a:pt x="423" y="13517"/>
                        <a:pt x="4609" y="17083"/>
                        <a:pt x="12582" y="16093"/>
                      </a:cubicBezTo>
                      <a:cubicBezTo>
                        <a:pt x="20355" y="15102"/>
                        <a:pt x="24940" y="11339"/>
                        <a:pt x="25139" y="5990"/>
                      </a:cubicBezTo>
                      <a:cubicBezTo>
                        <a:pt x="24342" y="246"/>
                        <a:pt x="18561" y="-745"/>
                        <a:pt x="10788" y="44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89" name="Freeform 3698">
                  <a:extLst>
                    <a:ext uri="{FF2B5EF4-FFF2-40B4-BE49-F238E27FC236}">
                      <a16:creationId xmlns:a16="http://schemas.microsoft.com/office/drawing/2014/main" id="{63856112-431A-0D6B-FFAB-C1F58A5FA6C5}"/>
                    </a:ext>
                  </a:extLst>
                </p:cNvPr>
                <p:cNvSpPr/>
                <p:nvPr/>
              </p:nvSpPr>
              <p:spPr>
                <a:xfrm>
                  <a:off x="1478709" y="5409320"/>
                  <a:ext cx="21595" cy="17263"/>
                </a:xfrm>
                <a:custGeom>
                  <a:avLst/>
                  <a:gdLst>
                    <a:gd name="connsiteX0" fmla="*/ 21397 w 21595"/>
                    <a:gd name="connsiteY0" fmla="*/ 3252 h 17263"/>
                    <a:gd name="connsiteX1" fmla="*/ 9438 w 21595"/>
                    <a:gd name="connsiteY1" fmla="*/ 1668 h 17263"/>
                    <a:gd name="connsiteX2" fmla="*/ 269 w 21595"/>
                    <a:gd name="connsiteY2" fmla="*/ 14741 h 17263"/>
                    <a:gd name="connsiteX3" fmla="*/ 13823 w 21595"/>
                    <a:gd name="connsiteY3" fmla="*/ 13751 h 17263"/>
                    <a:gd name="connsiteX4" fmla="*/ 21397 w 21595"/>
                    <a:gd name="connsiteY4" fmla="*/ 3252 h 17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595" h="17263">
                      <a:moveTo>
                        <a:pt x="21397" y="3252"/>
                      </a:moveTo>
                      <a:cubicBezTo>
                        <a:pt x="20401" y="-313"/>
                        <a:pt x="16015" y="-1106"/>
                        <a:pt x="9438" y="1668"/>
                      </a:cubicBezTo>
                      <a:cubicBezTo>
                        <a:pt x="3059" y="6224"/>
                        <a:pt x="-1127" y="10780"/>
                        <a:pt x="269" y="14741"/>
                      </a:cubicBezTo>
                      <a:cubicBezTo>
                        <a:pt x="1863" y="18703"/>
                        <a:pt x="7245" y="17713"/>
                        <a:pt x="13823" y="13751"/>
                      </a:cubicBezTo>
                      <a:cubicBezTo>
                        <a:pt x="19603" y="10384"/>
                        <a:pt x="22394" y="6224"/>
                        <a:pt x="21397" y="32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90" name="Freeform 3699">
                  <a:extLst>
                    <a:ext uri="{FF2B5EF4-FFF2-40B4-BE49-F238E27FC236}">
                      <a16:creationId xmlns:a16="http://schemas.microsoft.com/office/drawing/2014/main" id="{53DADB7D-513A-3653-9542-D5D42ED01204}"/>
                    </a:ext>
                  </a:extLst>
                </p:cNvPr>
                <p:cNvSpPr/>
                <p:nvPr/>
              </p:nvSpPr>
              <p:spPr>
                <a:xfrm>
                  <a:off x="934995" y="4640255"/>
                  <a:ext cx="26137" cy="12622"/>
                </a:xfrm>
                <a:custGeom>
                  <a:avLst/>
                  <a:gdLst>
                    <a:gd name="connsiteX0" fmla="*/ 8990 w 26137"/>
                    <a:gd name="connsiteY0" fmla="*/ 367 h 12622"/>
                    <a:gd name="connsiteX1" fmla="*/ 220 w 26137"/>
                    <a:gd name="connsiteY1" fmla="*/ 7696 h 12622"/>
                    <a:gd name="connsiteX2" fmla="*/ 14173 w 26137"/>
                    <a:gd name="connsiteY2" fmla="*/ 12451 h 12622"/>
                    <a:gd name="connsiteX3" fmla="*/ 26132 w 26137"/>
                    <a:gd name="connsiteY3" fmla="*/ 5517 h 12622"/>
                    <a:gd name="connsiteX4" fmla="*/ 8990 w 26137"/>
                    <a:gd name="connsiteY4" fmla="*/ 367 h 12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137" h="12622">
                      <a:moveTo>
                        <a:pt x="8990" y="367"/>
                      </a:moveTo>
                      <a:cubicBezTo>
                        <a:pt x="2811" y="961"/>
                        <a:pt x="-976" y="3735"/>
                        <a:pt x="220" y="7696"/>
                      </a:cubicBezTo>
                      <a:cubicBezTo>
                        <a:pt x="1815" y="12252"/>
                        <a:pt x="7794" y="13045"/>
                        <a:pt x="14173" y="12451"/>
                      </a:cubicBezTo>
                      <a:cubicBezTo>
                        <a:pt x="21149" y="11262"/>
                        <a:pt x="26332" y="8885"/>
                        <a:pt x="26132" y="5517"/>
                      </a:cubicBezTo>
                      <a:cubicBezTo>
                        <a:pt x="25534" y="-425"/>
                        <a:pt x="16764" y="-425"/>
                        <a:pt x="8990" y="3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91" name="Freeform 3700">
                  <a:extLst>
                    <a:ext uri="{FF2B5EF4-FFF2-40B4-BE49-F238E27FC236}">
                      <a16:creationId xmlns:a16="http://schemas.microsoft.com/office/drawing/2014/main" id="{DF91D120-E4A8-5702-E72F-7BE7A1BC73FC}"/>
                    </a:ext>
                  </a:extLst>
                </p:cNvPr>
                <p:cNvSpPr/>
                <p:nvPr/>
              </p:nvSpPr>
              <p:spPr>
                <a:xfrm>
                  <a:off x="933820" y="4259896"/>
                  <a:ext cx="25381" cy="15450"/>
                </a:xfrm>
                <a:custGeom>
                  <a:avLst/>
                  <a:gdLst>
                    <a:gd name="connsiteX0" fmla="*/ 15946 w 25381"/>
                    <a:gd name="connsiteY0" fmla="*/ 15451 h 15450"/>
                    <a:gd name="connsiteX1" fmla="*/ 25314 w 25381"/>
                    <a:gd name="connsiteY1" fmla="*/ 8914 h 15450"/>
                    <a:gd name="connsiteX2" fmla="*/ 9568 w 25381"/>
                    <a:gd name="connsiteY2" fmla="*/ 0 h 15450"/>
                    <a:gd name="connsiteX3" fmla="*/ 0 w 25381"/>
                    <a:gd name="connsiteY3" fmla="*/ 6735 h 15450"/>
                    <a:gd name="connsiteX4" fmla="*/ 15946 w 25381"/>
                    <a:gd name="connsiteY4" fmla="*/ 15451 h 15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381" h="15450">
                      <a:moveTo>
                        <a:pt x="15946" y="15451"/>
                      </a:moveTo>
                      <a:cubicBezTo>
                        <a:pt x="22524" y="15451"/>
                        <a:pt x="25912" y="12876"/>
                        <a:pt x="25314" y="8914"/>
                      </a:cubicBezTo>
                      <a:cubicBezTo>
                        <a:pt x="24318" y="3566"/>
                        <a:pt x="19733" y="0"/>
                        <a:pt x="9568" y="0"/>
                      </a:cubicBezTo>
                      <a:cubicBezTo>
                        <a:pt x="2591" y="0"/>
                        <a:pt x="399" y="2971"/>
                        <a:pt x="0" y="6735"/>
                      </a:cubicBezTo>
                      <a:cubicBezTo>
                        <a:pt x="1395" y="11885"/>
                        <a:pt x="6378" y="15451"/>
                        <a:pt x="15946" y="154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92" name="Freeform 3701">
                  <a:extLst>
                    <a:ext uri="{FF2B5EF4-FFF2-40B4-BE49-F238E27FC236}">
                      <a16:creationId xmlns:a16="http://schemas.microsoft.com/office/drawing/2014/main" id="{D9F6A10B-60FF-E543-3136-5E1A1B1C964C}"/>
                    </a:ext>
                  </a:extLst>
                </p:cNvPr>
                <p:cNvSpPr/>
                <p:nvPr/>
              </p:nvSpPr>
              <p:spPr>
                <a:xfrm>
                  <a:off x="485364" y="5265481"/>
                  <a:ext cx="30255" cy="20723"/>
                </a:xfrm>
                <a:custGeom>
                  <a:avLst/>
                  <a:gdLst>
                    <a:gd name="connsiteX0" fmla="*/ 14323 w 30255"/>
                    <a:gd name="connsiteY0" fmla="*/ 20117 h 20723"/>
                    <a:gd name="connsiteX1" fmla="*/ 18509 w 30255"/>
                    <a:gd name="connsiteY1" fmla="*/ 17740 h 20723"/>
                    <a:gd name="connsiteX2" fmla="*/ 25884 w 30255"/>
                    <a:gd name="connsiteY2" fmla="*/ 15561 h 20723"/>
                    <a:gd name="connsiteX3" fmla="*/ 29073 w 30255"/>
                    <a:gd name="connsiteY3" fmla="*/ 6053 h 20723"/>
                    <a:gd name="connsiteX4" fmla="*/ 21299 w 30255"/>
                    <a:gd name="connsiteY4" fmla="*/ 2685 h 20723"/>
                    <a:gd name="connsiteX5" fmla="*/ 9738 w 30255"/>
                    <a:gd name="connsiteY5" fmla="*/ 1100 h 20723"/>
                    <a:gd name="connsiteX6" fmla="*/ 171 w 30255"/>
                    <a:gd name="connsiteY6" fmla="*/ 13976 h 20723"/>
                    <a:gd name="connsiteX7" fmla="*/ 14323 w 30255"/>
                    <a:gd name="connsiteY7" fmla="*/ 20117 h 207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0255" h="20723">
                      <a:moveTo>
                        <a:pt x="14323" y="20117"/>
                      </a:moveTo>
                      <a:cubicBezTo>
                        <a:pt x="15918" y="19324"/>
                        <a:pt x="17313" y="18532"/>
                        <a:pt x="18509" y="17740"/>
                      </a:cubicBezTo>
                      <a:cubicBezTo>
                        <a:pt x="20901" y="18136"/>
                        <a:pt x="23293" y="17344"/>
                        <a:pt x="25884" y="15561"/>
                      </a:cubicBezTo>
                      <a:cubicBezTo>
                        <a:pt x="29272" y="13184"/>
                        <a:pt x="31864" y="9816"/>
                        <a:pt x="29073" y="6053"/>
                      </a:cubicBezTo>
                      <a:cubicBezTo>
                        <a:pt x="27080" y="3279"/>
                        <a:pt x="24289" y="2289"/>
                        <a:pt x="21299" y="2685"/>
                      </a:cubicBezTo>
                      <a:cubicBezTo>
                        <a:pt x="19107" y="-88"/>
                        <a:pt x="14921" y="-881"/>
                        <a:pt x="9738" y="1100"/>
                      </a:cubicBezTo>
                      <a:cubicBezTo>
                        <a:pt x="2563" y="3874"/>
                        <a:pt x="-826" y="8628"/>
                        <a:pt x="171" y="13976"/>
                      </a:cubicBezTo>
                      <a:cubicBezTo>
                        <a:pt x="1367" y="19721"/>
                        <a:pt x="6151" y="21900"/>
                        <a:pt x="14323" y="201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93" name="Freeform 3702">
                  <a:extLst>
                    <a:ext uri="{FF2B5EF4-FFF2-40B4-BE49-F238E27FC236}">
                      <a16:creationId xmlns:a16="http://schemas.microsoft.com/office/drawing/2014/main" id="{C4671CC8-583D-EF0D-B6CD-E5B89BEE3207}"/>
                    </a:ext>
                  </a:extLst>
                </p:cNvPr>
                <p:cNvSpPr/>
                <p:nvPr/>
              </p:nvSpPr>
              <p:spPr>
                <a:xfrm>
                  <a:off x="1912216" y="5600870"/>
                  <a:ext cx="18004" cy="18565"/>
                </a:xfrm>
                <a:custGeom>
                  <a:avLst/>
                  <a:gdLst>
                    <a:gd name="connsiteX0" fmla="*/ 5080 w 18004"/>
                    <a:gd name="connsiteY0" fmla="*/ 5631 h 18565"/>
                    <a:gd name="connsiteX1" fmla="*/ 1891 w 18004"/>
                    <a:gd name="connsiteY1" fmla="*/ 17912 h 18565"/>
                    <a:gd name="connsiteX2" fmla="*/ 13054 w 18004"/>
                    <a:gd name="connsiteY2" fmla="*/ 13158 h 18565"/>
                    <a:gd name="connsiteX3" fmla="*/ 16442 w 18004"/>
                    <a:gd name="connsiteY3" fmla="*/ 480 h 18565"/>
                    <a:gd name="connsiteX4" fmla="*/ 5080 w 18004"/>
                    <a:gd name="connsiteY4" fmla="*/ 5631 h 18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004" h="18565">
                      <a:moveTo>
                        <a:pt x="5080" y="5631"/>
                      </a:moveTo>
                      <a:cubicBezTo>
                        <a:pt x="-899" y="11970"/>
                        <a:pt x="-1099" y="16129"/>
                        <a:pt x="1891" y="17912"/>
                      </a:cubicBezTo>
                      <a:cubicBezTo>
                        <a:pt x="4283" y="19497"/>
                        <a:pt x="8070" y="18308"/>
                        <a:pt x="13054" y="13158"/>
                      </a:cubicBezTo>
                      <a:cubicBezTo>
                        <a:pt x="18037" y="7017"/>
                        <a:pt x="19432" y="2263"/>
                        <a:pt x="16442" y="480"/>
                      </a:cubicBezTo>
                      <a:cubicBezTo>
                        <a:pt x="14050" y="-906"/>
                        <a:pt x="9864" y="679"/>
                        <a:pt x="5080" y="56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94" name="Freeform 3703">
                  <a:extLst>
                    <a:ext uri="{FF2B5EF4-FFF2-40B4-BE49-F238E27FC236}">
                      <a16:creationId xmlns:a16="http://schemas.microsoft.com/office/drawing/2014/main" id="{742DBA4F-06E2-F11D-8625-806BB6EDDC30}"/>
                    </a:ext>
                  </a:extLst>
                </p:cNvPr>
                <p:cNvSpPr/>
                <p:nvPr/>
              </p:nvSpPr>
              <p:spPr>
                <a:xfrm>
                  <a:off x="2376633" y="5938319"/>
                  <a:ext cx="13614" cy="21163"/>
                </a:xfrm>
                <a:custGeom>
                  <a:avLst/>
                  <a:gdLst>
                    <a:gd name="connsiteX0" fmla="*/ 1904 w 13614"/>
                    <a:gd name="connsiteY0" fmla="*/ 9290 h 21163"/>
                    <a:gd name="connsiteX1" fmla="*/ 2303 w 13614"/>
                    <a:gd name="connsiteY1" fmla="*/ 20779 h 21163"/>
                    <a:gd name="connsiteX2" fmla="*/ 11273 w 13614"/>
                    <a:gd name="connsiteY2" fmla="*/ 13846 h 21163"/>
                    <a:gd name="connsiteX3" fmla="*/ 12269 w 13614"/>
                    <a:gd name="connsiteY3" fmla="*/ 970 h 21163"/>
                    <a:gd name="connsiteX4" fmla="*/ 1904 w 13614"/>
                    <a:gd name="connsiteY4" fmla="*/ 9290 h 21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14" h="21163">
                      <a:moveTo>
                        <a:pt x="1904" y="9290"/>
                      </a:moveTo>
                      <a:cubicBezTo>
                        <a:pt x="-886" y="15232"/>
                        <a:pt x="-488" y="19392"/>
                        <a:pt x="2303" y="20779"/>
                      </a:cubicBezTo>
                      <a:cubicBezTo>
                        <a:pt x="5093" y="22166"/>
                        <a:pt x="8083" y="19789"/>
                        <a:pt x="11273" y="13846"/>
                      </a:cubicBezTo>
                      <a:cubicBezTo>
                        <a:pt x="13864" y="7903"/>
                        <a:pt x="14462" y="3149"/>
                        <a:pt x="12269" y="970"/>
                      </a:cubicBezTo>
                      <a:cubicBezTo>
                        <a:pt x="9279" y="-2001"/>
                        <a:pt x="5293" y="2159"/>
                        <a:pt x="1904" y="92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95" name="Freeform 3704">
                  <a:extLst>
                    <a:ext uri="{FF2B5EF4-FFF2-40B4-BE49-F238E27FC236}">
                      <a16:creationId xmlns:a16="http://schemas.microsoft.com/office/drawing/2014/main" id="{4BD251D4-FD94-492B-E148-507182A54216}"/>
                    </a:ext>
                  </a:extLst>
                </p:cNvPr>
                <p:cNvSpPr/>
                <p:nvPr/>
              </p:nvSpPr>
              <p:spPr>
                <a:xfrm>
                  <a:off x="1261901" y="5520385"/>
                  <a:ext cx="21391" cy="16242"/>
                </a:xfrm>
                <a:custGeom>
                  <a:avLst/>
                  <a:gdLst>
                    <a:gd name="connsiteX0" fmla="*/ 21339 w 21391"/>
                    <a:gd name="connsiteY0" fmla="*/ 3909 h 16242"/>
                    <a:gd name="connsiteX1" fmla="*/ 8183 w 21391"/>
                    <a:gd name="connsiteY1" fmla="*/ 2522 h 16242"/>
                    <a:gd name="connsiteX2" fmla="*/ 11 w 21391"/>
                    <a:gd name="connsiteY2" fmla="*/ 13615 h 16242"/>
                    <a:gd name="connsiteX3" fmla="*/ 11771 w 21391"/>
                    <a:gd name="connsiteY3" fmla="*/ 14407 h 16242"/>
                    <a:gd name="connsiteX4" fmla="*/ 21339 w 21391"/>
                    <a:gd name="connsiteY4" fmla="*/ 3909 h 162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391" h="16242">
                      <a:moveTo>
                        <a:pt x="21339" y="3909"/>
                      </a:moveTo>
                      <a:cubicBezTo>
                        <a:pt x="20541" y="-1043"/>
                        <a:pt x="15359" y="-1043"/>
                        <a:pt x="8183" y="2522"/>
                      </a:cubicBezTo>
                      <a:cubicBezTo>
                        <a:pt x="2403" y="5493"/>
                        <a:pt x="-189" y="9455"/>
                        <a:pt x="11" y="13615"/>
                      </a:cubicBezTo>
                      <a:cubicBezTo>
                        <a:pt x="1605" y="17181"/>
                        <a:pt x="6389" y="16785"/>
                        <a:pt x="11771" y="14407"/>
                      </a:cubicBezTo>
                      <a:cubicBezTo>
                        <a:pt x="17352" y="11832"/>
                        <a:pt x="21937" y="7870"/>
                        <a:pt x="21339" y="39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96" name="Freeform 3705">
                  <a:extLst>
                    <a:ext uri="{FF2B5EF4-FFF2-40B4-BE49-F238E27FC236}">
                      <a16:creationId xmlns:a16="http://schemas.microsoft.com/office/drawing/2014/main" id="{07EFA91E-1912-DC69-9D8C-3213D482ED87}"/>
                    </a:ext>
                  </a:extLst>
                </p:cNvPr>
                <p:cNvSpPr/>
                <p:nvPr/>
              </p:nvSpPr>
              <p:spPr>
                <a:xfrm>
                  <a:off x="893535" y="4869263"/>
                  <a:ext cx="30318" cy="16263"/>
                </a:xfrm>
                <a:custGeom>
                  <a:avLst/>
                  <a:gdLst>
                    <a:gd name="connsiteX0" fmla="*/ 19754 w 30318"/>
                    <a:gd name="connsiteY0" fmla="*/ 1538 h 16263"/>
                    <a:gd name="connsiteX1" fmla="*/ 5602 w 30318"/>
                    <a:gd name="connsiteY1" fmla="*/ 2330 h 16263"/>
                    <a:gd name="connsiteX2" fmla="*/ 619 w 30318"/>
                    <a:gd name="connsiteY2" fmla="*/ 11641 h 16263"/>
                    <a:gd name="connsiteX3" fmla="*/ 9589 w 30318"/>
                    <a:gd name="connsiteY3" fmla="*/ 15008 h 16263"/>
                    <a:gd name="connsiteX4" fmla="*/ 17761 w 30318"/>
                    <a:gd name="connsiteY4" fmla="*/ 16197 h 16263"/>
                    <a:gd name="connsiteX5" fmla="*/ 30319 w 30318"/>
                    <a:gd name="connsiteY5" fmla="*/ 6688 h 16263"/>
                    <a:gd name="connsiteX6" fmla="*/ 19754 w 30318"/>
                    <a:gd name="connsiteY6" fmla="*/ 1538 h 16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0318" h="16263">
                      <a:moveTo>
                        <a:pt x="19754" y="1538"/>
                      </a:moveTo>
                      <a:cubicBezTo>
                        <a:pt x="16765" y="-443"/>
                        <a:pt x="11781" y="-839"/>
                        <a:pt x="5602" y="2330"/>
                      </a:cubicBezTo>
                      <a:cubicBezTo>
                        <a:pt x="-577" y="5302"/>
                        <a:pt x="-577" y="8669"/>
                        <a:pt x="619" y="11641"/>
                      </a:cubicBezTo>
                      <a:cubicBezTo>
                        <a:pt x="1815" y="14612"/>
                        <a:pt x="4606" y="15998"/>
                        <a:pt x="9589" y="15008"/>
                      </a:cubicBezTo>
                      <a:cubicBezTo>
                        <a:pt x="11582" y="16197"/>
                        <a:pt x="14572" y="16395"/>
                        <a:pt x="17761" y="16197"/>
                      </a:cubicBezTo>
                      <a:cubicBezTo>
                        <a:pt x="25734" y="15206"/>
                        <a:pt x="30319" y="11641"/>
                        <a:pt x="30319" y="6688"/>
                      </a:cubicBezTo>
                      <a:cubicBezTo>
                        <a:pt x="30119" y="2528"/>
                        <a:pt x="25934" y="548"/>
                        <a:pt x="19754" y="15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97" name="Freeform 3706">
                  <a:extLst>
                    <a:ext uri="{FF2B5EF4-FFF2-40B4-BE49-F238E27FC236}">
                      <a16:creationId xmlns:a16="http://schemas.microsoft.com/office/drawing/2014/main" id="{09E0DAF7-2055-2FEE-E824-FEC4D4DE21F2}"/>
                    </a:ext>
                  </a:extLst>
                </p:cNvPr>
                <p:cNvSpPr/>
                <p:nvPr/>
              </p:nvSpPr>
              <p:spPr>
                <a:xfrm>
                  <a:off x="850502" y="4467878"/>
                  <a:ext cx="28320" cy="13169"/>
                </a:xfrm>
                <a:custGeom>
                  <a:avLst/>
                  <a:gdLst>
                    <a:gd name="connsiteX0" fmla="*/ 14551 w 28320"/>
                    <a:gd name="connsiteY0" fmla="*/ 13085 h 13169"/>
                    <a:gd name="connsiteX1" fmla="*/ 28304 w 28320"/>
                    <a:gd name="connsiteY1" fmla="*/ 6350 h 13169"/>
                    <a:gd name="connsiteX2" fmla="*/ 14750 w 28320"/>
                    <a:gd name="connsiteY2" fmla="*/ 11 h 13169"/>
                    <a:gd name="connsiteX3" fmla="*/ 0 w 28320"/>
                    <a:gd name="connsiteY3" fmla="*/ 6350 h 13169"/>
                    <a:gd name="connsiteX4" fmla="*/ 14551 w 28320"/>
                    <a:gd name="connsiteY4" fmla="*/ 13085 h 131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320" h="13169">
                      <a:moveTo>
                        <a:pt x="14551" y="13085"/>
                      </a:moveTo>
                      <a:cubicBezTo>
                        <a:pt x="22125" y="13680"/>
                        <a:pt x="27906" y="11104"/>
                        <a:pt x="28304" y="6350"/>
                      </a:cubicBezTo>
                      <a:cubicBezTo>
                        <a:pt x="28703" y="1200"/>
                        <a:pt x="21727" y="11"/>
                        <a:pt x="14750" y="11"/>
                      </a:cubicBezTo>
                      <a:cubicBezTo>
                        <a:pt x="7176" y="-187"/>
                        <a:pt x="2193" y="2190"/>
                        <a:pt x="0" y="6350"/>
                      </a:cubicBezTo>
                      <a:cubicBezTo>
                        <a:pt x="997" y="11897"/>
                        <a:pt x="8372" y="12491"/>
                        <a:pt x="14551" y="130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98" name="Freeform 3707">
                  <a:extLst>
                    <a:ext uri="{FF2B5EF4-FFF2-40B4-BE49-F238E27FC236}">
                      <a16:creationId xmlns:a16="http://schemas.microsoft.com/office/drawing/2014/main" id="{14432583-2155-236A-B63A-25B472C8E78B}"/>
                    </a:ext>
                  </a:extLst>
                </p:cNvPr>
                <p:cNvSpPr/>
                <p:nvPr/>
              </p:nvSpPr>
              <p:spPr>
                <a:xfrm>
                  <a:off x="955618" y="4572360"/>
                  <a:ext cx="26916" cy="14192"/>
                </a:xfrm>
                <a:custGeom>
                  <a:avLst/>
                  <a:gdLst>
                    <a:gd name="connsiteX0" fmla="*/ 9895 w 26916"/>
                    <a:gd name="connsiteY0" fmla="*/ 516 h 14192"/>
                    <a:gd name="connsiteX1" fmla="*/ 128 w 26916"/>
                    <a:gd name="connsiteY1" fmla="*/ 8044 h 14192"/>
                    <a:gd name="connsiteX2" fmla="*/ 18067 w 26916"/>
                    <a:gd name="connsiteY2" fmla="*/ 13986 h 14192"/>
                    <a:gd name="connsiteX3" fmla="*/ 26837 w 26916"/>
                    <a:gd name="connsiteY3" fmla="*/ 5468 h 14192"/>
                    <a:gd name="connsiteX4" fmla="*/ 9895 w 26916"/>
                    <a:gd name="connsiteY4" fmla="*/ 516 h 141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916" h="14192">
                      <a:moveTo>
                        <a:pt x="9895" y="516"/>
                      </a:moveTo>
                      <a:cubicBezTo>
                        <a:pt x="4114" y="1507"/>
                        <a:pt x="-869" y="4280"/>
                        <a:pt x="128" y="8044"/>
                      </a:cubicBezTo>
                      <a:cubicBezTo>
                        <a:pt x="1722" y="13392"/>
                        <a:pt x="9496" y="14779"/>
                        <a:pt x="18067" y="13986"/>
                      </a:cubicBezTo>
                      <a:cubicBezTo>
                        <a:pt x="24645" y="13392"/>
                        <a:pt x="27435" y="10223"/>
                        <a:pt x="26837" y="5468"/>
                      </a:cubicBezTo>
                      <a:cubicBezTo>
                        <a:pt x="25044" y="1111"/>
                        <a:pt x="18864" y="-1068"/>
                        <a:pt x="9895" y="5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199" name="Freeform 3708">
                  <a:extLst>
                    <a:ext uri="{FF2B5EF4-FFF2-40B4-BE49-F238E27FC236}">
                      <a16:creationId xmlns:a16="http://schemas.microsoft.com/office/drawing/2014/main" id="{4F2BA538-F399-9CE2-DCB1-E598FABE1E11}"/>
                    </a:ext>
                  </a:extLst>
                </p:cNvPr>
                <p:cNvSpPr/>
                <p:nvPr/>
              </p:nvSpPr>
              <p:spPr>
                <a:xfrm>
                  <a:off x="1077187" y="6071000"/>
                  <a:ext cx="45710" cy="48136"/>
                </a:xfrm>
                <a:custGeom>
                  <a:avLst/>
                  <a:gdLst>
                    <a:gd name="connsiteX0" fmla="*/ 17091 w 45710"/>
                    <a:gd name="connsiteY0" fmla="*/ 43795 h 48136"/>
                    <a:gd name="connsiteX1" fmla="*/ 19881 w 45710"/>
                    <a:gd name="connsiteY1" fmla="*/ 29335 h 48136"/>
                    <a:gd name="connsiteX2" fmla="*/ 18685 w 45710"/>
                    <a:gd name="connsiteY2" fmla="*/ 28344 h 48136"/>
                    <a:gd name="connsiteX3" fmla="*/ 19084 w 45710"/>
                    <a:gd name="connsiteY3" fmla="*/ 27156 h 48136"/>
                    <a:gd name="connsiteX4" fmla="*/ 22473 w 45710"/>
                    <a:gd name="connsiteY4" fmla="*/ 28344 h 48136"/>
                    <a:gd name="connsiteX5" fmla="*/ 23469 w 45710"/>
                    <a:gd name="connsiteY5" fmla="*/ 29533 h 48136"/>
                    <a:gd name="connsiteX6" fmla="*/ 32838 w 45710"/>
                    <a:gd name="connsiteY6" fmla="*/ 23986 h 48136"/>
                    <a:gd name="connsiteX7" fmla="*/ 42405 w 45710"/>
                    <a:gd name="connsiteY7" fmla="*/ 13884 h 48136"/>
                    <a:gd name="connsiteX8" fmla="*/ 43003 w 45710"/>
                    <a:gd name="connsiteY8" fmla="*/ 1008 h 48136"/>
                    <a:gd name="connsiteX9" fmla="*/ 25861 w 45710"/>
                    <a:gd name="connsiteY9" fmla="*/ 10120 h 48136"/>
                    <a:gd name="connsiteX10" fmla="*/ 17489 w 45710"/>
                    <a:gd name="connsiteY10" fmla="*/ 13091 h 48136"/>
                    <a:gd name="connsiteX11" fmla="*/ 15297 w 45710"/>
                    <a:gd name="connsiteY11" fmla="*/ 16855 h 48136"/>
                    <a:gd name="connsiteX12" fmla="*/ 1344 w 45710"/>
                    <a:gd name="connsiteY12" fmla="*/ 22599 h 48136"/>
                    <a:gd name="connsiteX13" fmla="*/ 4135 w 45710"/>
                    <a:gd name="connsiteY13" fmla="*/ 33891 h 48136"/>
                    <a:gd name="connsiteX14" fmla="*/ 1543 w 45710"/>
                    <a:gd name="connsiteY14" fmla="*/ 45776 h 48136"/>
                    <a:gd name="connsiteX15" fmla="*/ 17091 w 45710"/>
                    <a:gd name="connsiteY15" fmla="*/ 43795 h 481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5710" h="48136">
                      <a:moveTo>
                        <a:pt x="17091" y="43795"/>
                      </a:moveTo>
                      <a:cubicBezTo>
                        <a:pt x="23469" y="38447"/>
                        <a:pt x="23669" y="33098"/>
                        <a:pt x="19881" y="29335"/>
                      </a:cubicBezTo>
                      <a:cubicBezTo>
                        <a:pt x="19483" y="28938"/>
                        <a:pt x="19084" y="28740"/>
                        <a:pt x="18685" y="28344"/>
                      </a:cubicBezTo>
                      <a:cubicBezTo>
                        <a:pt x="18885" y="27948"/>
                        <a:pt x="18885" y="27552"/>
                        <a:pt x="19084" y="27156"/>
                      </a:cubicBezTo>
                      <a:cubicBezTo>
                        <a:pt x="20280" y="27750"/>
                        <a:pt x="21277" y="28146"/>
                        <a:pt x="22473" y="28344"/>
                      </a:cubicBezTo>
                      <a:cubicBezTo>
                        <a:pt x="22672" y="28740"/>
                        <a:pt x="23071" y="29136"/>
                        <a:pt x="23469" y="29533"/>
                      </a:cubicBezTo>
                      <a:cubicBezTo>
                        <a:pt x="25861" y="31513"/>
                        <a:pt x="29050" y="29533"/>
                        <a:pt x="32838" y="23986"/>
                      </a:cubicBezTo>
                      <a:cubicBezTo>
                        <a:pt x="36226" y="21807"/>
                        <a:pt x="39216" y="18043"/>
                        <a:pt x="42405" y="13884"/>
                      </a:cubicBezTo>
                      <a:cubicBezTo>
                        <a:pt x="46392" y="8337"/>
                        <a:pt x="46990" y="3187"/>
                        <a:pt x="43003" y="1008"/>
                      </a:cubicBezTo>
                      <a:cubicBezTo>
                        <a:pt x="37223" y="-1963"/>
                        <a:pt x="31044" y="1800"/>
                        <a:pt x="25861" y="10120"/>
                      </a:cubicBezTo>
                      <a:cubicBezTo>
                        <a:pt x="22871" y="9129"/>
                        <a:pt x="19483" y="10318"/>
                        <a:pt x="17489" y="13091"/>
                      </a:cubicBezTo>
                      <a:cubicBezTo>
                        <a:pt x="16692" y="14280"/>
                        <a:pt x="15895" y="15468"/>
                        <a:pt x="15297" y="16855"/>
                      </a:cubicBezTo>
                      <a:cubicBezTo>
                        <a:pt x="8719" y="13289"/>
                        <a:pt x="3935" y="17449"/>
                        <a:pt x="1344" y="22599"/>
                      </a:cubicBezTo>
                      <a:cubicBezTo>
                        <a:pt x="-649" y="26759"/>
                        <a:pt x="547" y="31117"/>
                        <a:pt x="4135" y="33891"/>
                      </a:cubicBezTo>
                      <a:cubicBezTo>
                        <a:pt x="547" y="37654"/>
                        <a:pt x="-1646" y="41814"/>
                        <a:pt x="1543" y="45776"/>
                      </a:cubicBezTo>
                      <a:cubicBezTo>
                        <a:pt x="5729" y="49540"/>
                        <a:pt x="11310" y="48747"/>
                        <a:pt x="17091" y="437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00" name="Freeform 3709">
                  <a:extLst>
                    <a:ext uri="{FF2B5EF4-FFF2-40B4-BE49-F238E27FC236}">
                      <a16:creationId xmlns:a16="http://schemas.microsoft.com/office/drawing/2014/main" id="{47BA192E-6CEE-1454-F296-0E66E6D4E751}"/>
                    </a:ext>
                  </a:extLst>
                </p:cNvPr>
                <p:cNvSpPr/>
                <p:nvPr/>
              </p:nvSpPr>
              <p:spPr>
                <a:xfrm>
                  <a:off x="735198" y="5084389"/>
                  <a:ext cx="22205" cy="39649"/>
                </a:xfrm>
                <a:custGeom>
                  <a:avLst/>
                  <a:gdLst>
                    <a:gd name="connsiteX0" fmla="*/ 22019 w 22205"/>
                    <a:gd name="connsiteY0" fmla="*/ 6290 h 39649"/>
                    <a:gd name="connsiteX1" fmla="*/ 8664 w 22205"/>
                    <a:gd name="connsiteY1" fmla="*/ 545 h 39649"/>
                    <a:gd name="connsiteX2" fmla="*/ 691 w 22205"/>
                    <a:gd name="connsiteY2" fmla="*/ 11836 h 39649"/>
                    <a:gd name="connsiteX3" fmla="*/ 9660 w 22205"/>
                    <a:gd name="connsiteY3" fmla="*/ 18373 h 39649"/>
                    <a:gd name="connsiteX4" fmla="*/ 3880 w 22205"/>
                    <a:gd name="connsiteY4" fmla="*/ 26098 h 39649"/>
                    <a:gd name="connsiteX5" fmla="*/ 2883 w 22205"/>
                    <a:gd name="connsiteY5" fmla="*/ 38776 h 39649"/>
                    <a:gd name="connsiteX6" fmla="*/ 15242 w 22205"/>
                    <a:gd name="connsiteY6" fmla="*/ 30258 h 39649"/>
                    <a:gd name="connsiteX7" fmla="*/ 18032 w 22205"/>
                    <a:gd name="connsiteY7" fmla="*/ 16590 h 39649"/>
                    <a:gd name="connsiteX8" fmla="*/ 17833 w 22205"/>
                    <a:gd name="connsiteY8" fmla="*/ 16392 h 39649"/>
                    <a:gd name="connsiteX9" fmla="*/ 22019 w 22205"/>
                    <a:gd name="connsiteY9" fmla="*/ 6290 h 396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2205" h="39649">
                      <a:moveTo>
                        <a:pt x="22019" y="6290"/>
                      </a:moveTo>
                      <a:cubicBezTo>
                        <a:pt x="19627" y="2328"/>
                        <a:pt x="16836" y="-1436"/>
                        <a:pt x="8664" y="545"/>
                      </a:cubicBezTo>
                      <a:cubicBezTo>
                        <a:pt x="-306" y="2724"/>
                        <a:pt x="-904" y="7478"/>
                        <a:pt x="691" y="11836"/>
                      </a:cubicBezTo>
                      <a:cubicBezTo>
                        <a:pt x="2086" y="15204"/>
                        <a:pt x="4478" y="18373"/>
                        <a:pt x="9660" y="18373"/>
                      </a:cubicBezTo>
                      <a:cubicBezTo>
                        <a:pt x="7667" y="20354"/>
                        <a:pt x="5674" y="23127"/>
                        <a:pt x="3880" y="26098"/>
                      </a:cubicBezTo>
                      <a:cubicBezTo>
                        <a:pt x="491" y="31645"/>
                        <a:pt x="93" y="36597"/>
                        <a:pt x="2883" y="38776"/>
                      </a:cubicBezTo>
                      <a:cubicBezTo>
                        <a:pt x="7069" y="42144"/>
                        <a:pt x="11255" y="35012"/>
                        <a:pt x="15242" y="30258"/>
                      </a:cubicBezTo>
                      <a:cubicBezTo>
                        <a:pt x="18232" y="24910"/>
                        <a:pt x="20823" y="18769"/>
                        <a:pt x="18032" y="16590"/>
                      </a:cubicBezTo>
                      <a:cubicBezTo>
                        <a:pt x="18032" y="16590"/>
                        <a:pt x="17833" y="16392"/>
                        <a:pt x="17833" y="16392"/>
                      </a:cubicBezTo>
                      <a:cubicBezTo>
                        <a:pt x="22617" y="14015"/>
                        <a:pt x="22417" y="10053"/>
                        <a:pt x="22019" y="62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01" name="Freeform 3710">
                  <a:extLst>
                    <a:ext uri="{FF2B5EF4-FFF2-40B4-BE49-F238E27FC236}">
                      <a16:creationId xmlns:a16="http://schemas.microsoft.com/office/drawing/2014/main" id="{981BE70B-31DF-0B24-826E-04CED49AE9D4}"/>
                    </a:ext>
                  </a:extLst>
                </p:cNvPr>
                <p:cNvSpPr/>
                <p:nvPr/>
              </p:nvSpPr>
              <p:spPr>
                <a:xfrm>
                  <a:off x="1353159" y="4326644"/>
                  <a:ext cx="22320" cy="13934"/>
                </a:xfrm>
                <a:custGeom>
                  <a:avLst/>
                  <a:gdLst>
                    <a:gd name="connsiteX0" fmla="*/ 10807 w 22320"/>
                    <a:gd name="connsiteY0" fmla="*/ 13874 h 13934"/>
                    <a:gd name="connsiteX1" fmla="*/ 22169 w 22320"/>
                    <a:gd name="connsiteY1" fmla="*/ 5357 h 13934"/>
                    <a:gd name="connsiteX2" fmla="*/ 12402 w 22320"/>
                    <a:gd name="connsiteY2" fmla="*/ 8 h 13934"/>
                    <a:gd name="connsiteX3" fmla="*/ 44 w 22320"/>
                    <a:gd name="connsiteY3" fmla="*/ 7338 h 13934"/>
                    <a:gd name="connsiteX4" fmla="*/ 10807 w 22320"/>
                    <a:gd name="connsiteY4" fmla="*/ 13874 h 139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320" h="13934">
                      <a:moveTo>
                        <a:pt x="10807" y="13874"/>
                      </a:moveTo>
                      <a:cubicBezTo>
                        <a:pt x="20176" y="13280"/>
                        <a:pt x="20973" y="8922"/>
                        <a:pt x="22169" y="5357"/>
                      </a:cubicBezTo>
                      <a:cubicBezTo>
                        <a:pt x="23166" y="2583"/>
                        <a:pt x="19179" y="8"/>
                        <a:pt x="12402" y="8"/>
                      </a:cubicBezTo>
                      <a:cubicBezTo>
                        <a:pt x="1838" y="-190"/>
                        <a:pt x="-355" y="3178"/>
                        <a:pt x="44" y="7338"/>
                      </a:cubicBezTo>
                      <a:cubicBezTo>
                        <a:pt x="442" y="10507"/>
                        <a:pt x="1638" y="14469"/>
                        <a:pt x="10807" y="1387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02" name="Freeform 3711">
                  <a:extLst>
                    <a:ext uri="{FF2B5EF4-FFF2-40B4-BE49-F238E27FC236}">
                      <a16:creationId xmlns:a16="http://schemas.microsoft.com/office/drawing/2014/main" id="{101A3BF8-0B13-6C7D-8B50-1E43886B1080}"/>
                    </a:ext>
                  </a:extLst>
                </p:cNvPr>
                <p:cNvSpPr/>
                <p:nvPr/>
              </p:nvSpPr>
              <p:spPr>
                <a:xfrm>
                  <a:off x="1313468" y="5761714"/>
                  <a:ext cx="20356" cy="18645"/>
                </a:xfrm>
                <a:custGeom>
                  <a:avLst/>
                  <a:gdLst>
                    <a:gd name="connsiteX0" fmla="*/ 14420 w 20356"/>
                    <a:gd name="connsiteY0" fmla="*/ 14152 h 18645"/>
                    <a:gd name="connsiteX1" fmla="*/ 18606 w 20356"/>
                    <a:gd name="connsiteY1" fmla="*/ 1276 h 18645"/>
                    <a:gd name="connsiteX2" fmla="*/ 6049 w 20356"/>
                    <a:gd name="connsiteY2" fmla="*/ 3852 h 18645"/>
                    <a:gd name="connsiteX3" fmla="*/ 1664 w 20356"/>
                    <a:gd name="connsiteY3" fmla="*/ 17124 h 18645"/>
                    <a:gd name="connsiteX4" fmla="*/ 14420 w 20356"/>
                    <a:gd name="connsiteY4" fmla="*/ 14152 h 18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356" h="18645">
                      <a:moveTo>
                        <a:pt x="14420" y="14152"/>
                      </a:moveTo>
                      <a:cubicBezTo>
                        <a:pt x="20002" y="9398"/>
                        <a:pt x="22194" y="4446"/>
                        <a:pt x="18606" y="1276"/>
                      </a:cubicBezTo>
                      <a:cubicBezTo>
                        <a:pt x="15816" y="-1101"/>
                        <a:pt x="11032" y="-110"/>
                        <a:pt x="6049" y="3852"/>
                      </a:cubicBezTo>
                      <a:cubicBezTo>
                        <a:pt x="-529" y="9002"/>
                        <a:pt x="-1326" y="13756"/>
                        <a:pt x="1664" y="17124"/>
                      </a:cubicBezTo>
                      <a:cubicBezTo>
                        <a:pt x="4255" y="20095"/>
                        <a:pt x="9039" y="18510"/>
                        <a:pt x="14420" y="141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03" name="Freeform 3712">
                  <a:extLst>
                    <a:ext uri="{FF2B5EF4-FFF2-40B4-BE49-F238E27FC236}">
                      <a16:creationId xmlns:a16="http://schemas.microsoft.com/office/drawing/2014/main" id="{AAC7AA21-969A-633D-2C67-450E609AA40B}"/>
                    </a:ext>
                  </a:extLst>
                </p:cNvPr>
                <p:cNvSpPr/>
                <p:nvPr/>
              </p:nvSpPr>
              <p:spPr>
                <a:xfrm>
                  <a:off x="466747" y="4669237"/>
                  <a:ext cx="26927" cy="38338"/>
                </a:xfrm>
                <a:custGeom>
                  <a:avLst/>
                  <a:gdLst>
                    <a:gd name="connsiteX0" fmla="*/ 14005 w 26927"/>
                    <a:gd name="connsiteY0" fmla="*/ 38339 h 38338"/>
                    <a:gd name="connsiteX1" fmla="*/ 26761 w 26927"/>
                    <a:gd name="connsiteY1" fmla="*/ 27048 h 38338"/>
                    <a:gd name="connsiteX2" fmla="*/ 13606 w 26927"/>
                    <a:gd name="connsiteY2" fmla="*/ 20907 h 38338"/>
                    <a:gd name="connsiteX3" fmla="*/ 20582 w 26927"/>
                    <a:gd name="connsiteY3" fmla="*/ 14568 h 38338"/>
                    <a:gd name="connsiteX4" fmla="*/ 22974 w 26927"/>
                    <a:gd name="connsiteY4" fmla="*/ 1693 h 38338"/>
                    <a:gd name="connsiteX5" fmla="*/ 8423 w 26927"/>
                    <a:gd name="connsiteY5" fmla="*/ 7437 h 38338"/>
                    <a:gd name="connsiteX6" fmla="*/ 5832 w 26927"/>
                    <a:gd name="connsiteY6" fmla="*/ 21699 h 38338"/>
                    <a:gd name="connsiteX7" fmla="*/ 7427 w 26927"/>
                    <a:gd name="connsiteY7" fmla="*/ 22294 h 38338"/>
                    <a:gd name="connsiteX8" fmla="*/ 251 w 26927"/>
                    <a:gd name="connsiteY8" fmla="*/ 31604 h 38338"/>
                    <a:gd name="connsiteX9" fmla="*/ 14005 w 26927"/>
                    <a:gd name="connsiteY9" fmla="*/ 38339 h 383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927" h="38338">
                      <a:moveTo>
                        <a:pt x="14005" y="38339"/>
                      </a:moveTo>
                      <a:cubicBezTo>
                        <a:pt x="24370" y="36358"/>
                        <a:pt x="27758" y="32396"/>
                        <a:pt x="26761" y="27048"/>
                      </a:cubicBezTo>
                      <a:cubicBezTo>
                        <a:pt x="25765" y="21501"/>
                        <a:pt x="20383" y="20115"/>
                        <a:pt x="13606" y="20907"/>
                      </a:cubicBezTo>
                      <a:cubicBezTo>
                        <a:pt x="15799" y="19521"/>
                        <a:pt x="18190" y="17143"/>
                        <a:pt x="20582" y="14568"/>
                      </a:cubicBezTo>
                      <a:cubicBezTo>
                        <a:pt x="24370" y="8824"/>
                        <a:pt x="25366" y="4268"/>
                        <a:pt x="22974" y="1693"/>
                      </a:cubicBezTo>
                      <a:cubicBezTo>
                        <a:pt x="19386" y="-2071"/>
                        <a:pt x="14005" y="702"/>
                        <a:pt x="8423" y="7437"/>
                      </a:cubicBezTo>
                      <a:cubicBezTo>
                        <a:pt x="3440" y="13380"/>
                        <a:pt x="2045" y="19124"/>
                        <a:pt x="5832" y="21699"/>
                      </a:cubicBezTo>
                      <a:cubicBezTo>
                        <a:pt x="6231" y="22096"/>
                        <a:pt x="6829" y="22294"/>
                        <a:pt x="7427" y="22294"/>
                      </a:cubicBezTo>
                      <a:cubicBezTo>
                        <a:pt x="2244" y="24077"/>
                        <a:pt x="-945" y="27048"/>
                        <a:pt x="251" y="31604"/>
                      </a:cubicBezTo>
                      <a:cubicBezTo>
                        <a:pt x="1846" y="37348"/>
                        <a:pt x="9221" y="37745"/>
                        <a:pt x="14005" y="3833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04" name="Freeform 3713">
                  <a:extLst>
                    <a:ext uri="{FF2B5EF4-FFF2-40B4-BE49-F238E27FC236}">
                      <a16:creationId xmlns:a16="http://schemas.microsoft.com/office/drawing/2014/main" id="{CE4D5DA1-B3FC-4A79-08FE-BE9E649545EB}"/>
                    </a:ext>
                  </a:extLst>
                </p:cNvPr>
                <p:cNvSpPr/>
                <p:nvPr/>
              </p:nvSpPr>
              <p:spPr>
                <a:xfrm>
                  <a:off x="1626035" y="5615207"/>
                  <a:ext cx="22280" cy="17695"/>
                </a:xfrm>
                <a:custGeom>
                  <a:avLst/>
                  <a:gdLst>
                    <a:gd name="connsiteX0" fmla="*/ 1241 w 22280"/>
                    <a:gd name="connsiteY0" fmla="*/ 16847 h 17695"/>
                    <a:gd name="connsiteX1" fmla="*/ 18184 w 22280"/>
                    <a:gd name="connsiteY1" fmla="*/ 10508 h 17695"/>
                    <a:gd name="connsiteX2" fmla="*/ 21572 w 22280"/>
                    <a:gd name="connsiteY2" fmla="*/ 1594 h 17695"/>
                    <a:gd name="connsiteX3" fmla="*/ 4829 w 22280"/>
                    <a:gd name="connsiteY3" fmla="*/ 6150 h 17695"/>
                    <a:gd name="connsiteX4" fmla="*/ 1241 w 22280"/>
                    <a:gd name="connsiteY4" fmla="*/ 16847 h 176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80" h="17695">
                      <a:moveTo>
                        <a:pt x="1241" y="16847"/>
                      </a:moveTo>
                      <a:cubicBezTo>
                        <a:pt x="5626" y="19026"/>
                        <a:pt x="11407" y="17045"/>
                        <a:pt x="18184" y="10508"/>
                      </a:cubicBezTo>
                      <a:cubicBezTo>
                        <a:pt x="21572" y="7140"/>
                        <a:pt x="23366" y="3179"/>
                        <a:pt x="21572" y="1594"/>
                      </a:cubicBezTo>
                      <a:cubicBezTo>
                        <a:pt x="18184" y="-1774"/>
                        <a:pt x="11805" y="405"/>
                        <a:pt x="4829" y="6150"/>
                      </a:cubicBezTo>
                      <a:cubicBezTo>
                        <a:pt x="-154" y="10310"/>
                        <a:pt x="-1151" y="14272"/>
                        <a:pt x="1241" y="1684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05" name="Freeform 3714">
                  <a:extLst>
                    <a:ext uri="{FF2B5EF4-FFF2-40B4-BE49-F238E27FC236}">
                      <a16:creationId xmlns:a16="http://schemas.microsoft.com/office/drawing/2014/main" id="{5E745F07-E5DF-D7FC-0963-CF9695FCF722}"/>
                    </a:ext>
                  </a:extLst>
                </p:cNvPr>
                <p:cNvSpPr/>
                <p:nvPr/>
              </p:nvSpPr>
              <p:spPr>
                <a:xfrm>
                  <a:off x="1206880" y="4229576"/>
                  <a:ext cx="45866" cy="18896"/>
                </a:xfrm>
                <a:custGeom>
                  <a:avLst/>
                  <a:gdLst>
                    <a:gd name="connsiteX0" fmla="*/ 13173 w 45866"/>
                    <a:gd name="connsiteY0" fmla="*/ 11898 h 18896"/>
                    <a:gd name="connsiteX1" fmla="*/ 21943 w 45866"/>
                    <a:gd name="connsiteY1" fmla="*/ 10709 h 18896"/>
                    <a:gd name="connsiteX2" fmla="*/ 18355 w 45866"/>
                    <a:gd name="connsiteY2" fmla="*/ 15661 h 18896"/>
                    <a:gd name="connsiteX3" fmla="*/ 30913 w 45866"/>
                    <a:gd name="connsiteY3" fmla="*/ 18633 h 18896"/>
                    <a:gd name="connsiteX4" fmla="*/ 45862 w 45866"/>
                    <a:gd name="connsiteY4" fmla="*/ 11700 h 18896"/>
                    <a:gd name="connsiteX5" fmla="*/ 32508 w 45866"/>
                    <a:gd name="connsiteY5" fmla="*/ 7738 h 18896"/>
                    <a:gd name="connsiteX6" fmla="*/ 24335 w 45866"/>
                    <a:gd name="connsiteY6" fmla="*/ 9521 h 18896"/>
                    <a:gd name="connsiteX7" fmla="*/ 26328 w 45866"/>
                    <a:gd name="connsiteY7" fmla="*/ 6153 h 18896"/>
                    <a:gd name="connsiteX8" fmla="*/ 10781 w 45866"/>
                    <a:gd name="connsiteY8" fmla="*/ 12 h 18896"/>
                    <a:gd name="connsiteX9" fmla="*/ 217 w 45866"/>
                    <a:gd name="connsiteY9" fmla="*/ 6946 h 18896"/>
                    <a:gd name="connsiteX10" fmla="*/ 13173 w 45866"/>
                    <a:gd name="connsiteY10" fmla="*/ 11898 h 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5866" h="18896">
                      <a:moveTo>
                        <a:pt x="13173" y="11898"/>
                      </a:moveTo>
                      <a:cubicBezTo>
                        <a:pt x="16761" y="11898"/>
                        <a:pt x="19751" y="11502"/>
                        <a:pt x="21943" y="10709"/>
                      </a:cubicBezTo>
                      <a:cubicBezTo>
                        <a:pt x="19751" y="12096"/>
                        <a:pt x="18555" y="13879"/>
                        <a:pt x="18355" y="15661"/>
                      </a:cubicBezTo>
                      <a:cubicBezTo>
                        <a:pt x="18156" y="18435"/>
                        <a:pt x="22940" y="19425"/>
                        <a:pt x="30913" y="18633"/>
                      </a:cubicBezTo>
                      <a:cubicBezTo>
                        <a:pt x="37491" y="17444"/>
                        <a:pt x="45663" y="16058"/>
                        <a:pt x="45862" y="11700"/>
                      </a:cubicBezTo>
                      <a:cubicBezTo>
                        <a:pt x="46062" y="8134"/>
                        <a:pt x="39484" y="7144"/>
                        <a:pt x="32508" y="7738"/>
                      </a:cubicBezTo>
                      <a:cubicBezTo>
                        <a:pt x="29119" y="7936"/>
                        <a:pt x="26528" y="8728"/>
                        <a:pt x="24335" y="9521"/>
                      </a:cubicBezTo>
                      <a:cubicBezTo>
                        <a:pt x="25531" y="8728"/>
                        <a:pt x="26328" y="7540"/>
                        <a:pt x="26328" y="6153"/>
                      </a:cubicBezTo>
                      <a:cubicBezTo>
                        <a:pt x="23936" y="1993"/>
                        <a:pt x="18754" y="-186"/>
                        <a:pt x="10781" y="12"/>
                      </a:cubicBezTo>
                      <a:cubicBezTo>
                        <a:pt x="2808" y="211"/>
                        <a:pt x="-979" y="2984"/>
                        <a:pt x="217" y="6946"/>
                      </a:cubicBezTo>
                      <a:cubicBezTo>
                        <a:pt x="1413" y="10709"/>
                        <a:pt x="7193" y="11700"/>
                        <a:pt x="13173" y="118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06" name="Freeform 3715">
                  <a:extLst>
                    <a:ext uri="{FF2B5EF4-FFF2-40B4-BE49-F238E27FC236}">
                      <a16:creationId xmlns:a16="http://schemas.microsoft.com/office/drawing/2014/main" id="{75659A89-2F3F-E477-43D5-02673C18C0A4}"/>
                    </a:ext>
                  </a:extLst>
                </p:cNvPr>
                <p:cNvSpPr/>
                <p:nvPr/>
              </p:nvSpPr>
              <p:spPr>
                <a:xfrm>
                  <a:off x="691062" y="5388492"/>
                  <a:ext cx="22538" cy="20681"/>
                </a:xfrm>
                <a:custGeom>
                  <a:avLst/>
                  <a:gdLst>
                    <a:gd name="connsiteX0" fmla="*/ 11738 w 22538"/>
                    <a:gd name="connsiteY0" fmla="*/ 19327 h 20681"/>
                    <a:gd name="connsiteX1" fmla="*/ 21904 w 22538"/>
                    <a:gd name="connsiteY1" fmla="*/ 4470 h 20681"/>
                    <a:gd name="connsiteX2" fmla="*/ 9745 w 22538"/>
                    <a:gd name="connsiteY2" fmla="*/ 904 h 20681"/>
                    <a:gd name="connsiteX3" fmla="*/ 178 w 22538"/>
                    <a:gd name="connsiteY3" fmla="*/ 15365 h 20681"/>
                    <a:gd name="connsiteX4" fmla="*/ 11738 w 22538"/>
                    <a:gd name="connsiteY4" fmla="*/ 19327 h 20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538" h="20681">
                      <a:moveTo>
                        <a:pt x="11738" y="19327"/>
                      </a:moveTo>
                      <a:cubicBezTo>
                        <a:pt x="19711" y="15761"/>
                        <a:pt x="24296" y="10413"/>
                        <a:pt x="21904" y="4470"/>
                      </a:cubicBezTo>
                      <a:cubicBezTo>
                        <a:pt x="20309" y="706"/>
                        <a:pt x="16124" y="-1275"/>
                        <a:pt x="9745" y="904"/>
                      </a:cubicBezTo>
                      <a:cubicBezTo>
                        <a:pt x="-22" y="4272"/>
                        <a:pt x="-420" y="10017"/>
                        <a:pt x="178" y="15365"/>
                      </a:cubicBezTo>
                      <a:cubicBezTo>
                        <a:pt x="1772" y="20119"/>
                        <a:pt x="5360" y="22298"/>
                        <a:pt x="11738" y="193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07" name="Freeform 3716">
                  <a:extLst>
                    <a:ext uri="{FF2B5EF4-FFF2-40B4-BE49-F238E27FC236}">
                      <a16:creationId xmlns:a16="http://schemas.microsoft.com/office/drawing/2014/main" id="{1DA929C0-B8E4-8D26-7179-6F64CAEBCD73}"/>
                    </a:ext>
                  </a:extLst>
                </p:cNvPr>
                <p:cNvSpPr/>
                <p:nvPr/>
              </p:nvSpPr>
              <p:spPr>
                <a:xfrm>
                  <a:off x="1249347" y="5076164"/>
                  <a:ext cx="23342" cy="14715"/>
                </a:xfrm>
                <a:custGeom>
                  <a:avLst/>
                  <a:gdLst>
                    <a:gd name="connsiteX0" fmla="*/ 14159 w 23342"/>
                    <a:gd name="connsiteY0" fmla="*/ 13326 h 14715"/>
                    <a:gd name="connsiteX1" fmla="*/ 23128 w 23342"/>
                    <a:gd name="connsiteY1" fmla="*/ 3025 h 14715"/>
                    <a:gd name="connsiteX2" fmla="*/ 11567 w 23342"/>
                    <a:gd name="connsiteY2" fmla="*/ 846 h 14715"/>
                    <a:gd name="connsiteX3" fmla="*/ 7 w 23342"/>
                    <a:gd name="connsiteY3" fmla="*/ 11147 h 14715"/>
                    <a:gd name="connsiteX4" fmla="*/ 14159 w 23342"/>
                    <a:gd name="connsiteY4" fmla="*/ 13326 h 147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342" h="14715">
                      <a:moveTo>
                        <a:pt x="14159" y="13326"/>
                      </a:moveTo>
                      <a:cubicBezTo>
                        <a:pt x="21733" y="10553"/>
                        <a:pt x="24125" y="6789"/>
                        <a:pt x="23128" y="3025"/>
                      </a:cubicBezTo>
                      <a:cubicBezTo>
                        <a:pt x="22132" y="-144"/>
                        <a:pt x="17348" y="-739"/>
                        <a:pt x="11567" y="846"/>
                      </a:cubicBezTo>
                      <a:cubicBezTo>
                        <a:pt x="4192" y="2827"/>
                        <a:pt x="-193" y="6987"/>
                        <a:pt x="7" y="11147"/>
                      </a:cubicBezTo>
                      <a:cubicBezTo>
                        <a:pt x="405" y="15901"/>
                        <a:pt x="6784" y="15109"/>
                        <a:pt x="14159" y="133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08" name="Freeform 3717">
                  <a:extLst>
                    <a:ext uri="{FF2B5EF4-FFF2-40B4-BE49-F238E27FC236}">
                      <a16:creationId xmlns:a16="http://schemas.microsoft.com/office/drawing/2014/main" id="{69877A1E-F852-A3E4-502C-69C67EBD43A9}"/>
                    </a:ext>
                  </a:extLst>
                </p:cNvPr>
                <p:cNvSpPr/>
                <p:nvPr/>
              </p:nvSpPr>
              <p:spPr>
                <a:xfrm>
                  <a:off x="987792" y="5253497"/>
                  <a:ext cx="27083" cy="17742"/>
                </a:xfrm>
                <a:custGeom>
                  <a:avLst/>
                  <a:gdLst>
                    <a:gd name="connsiteX0" fmla="*/ 26755 w 27083"/>
                    <a:gd name="connsiteY0" fmla="*/ 3576 h 17742"/>
                    <a:gd name="connsiteX1" fmla="*/ 8816 w 27083"/>
                    <a:gd name="connsiteY1" fmla="*/ 3576 h 17742"/>
                    <a:gd name="connsiteX2" fmla="*/ 843 w 27083"/>
                    <a:gd name="connsiteY2" fmla="*/ 15263 h 17742"/>
                    <a:gd name="connsiteX3" fmla="*/ 17387 w 27083"/>
                    <a:gd name="connsiteY3" fmla="*/ 15065 h 17742"/>
                    <a:gd name="connsiteX4" fmla="*/ 26755 w 27083"/>
                    <a:gd name="connsiteY4" fmla="*/ 3576 h 177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083" h="17742">
                      <a:moveTo>
                        <a:pt x="26755" y="3576"/>
                      </a:moveTo>
                      <a:cubicBezTo>
                        <a:pt x="24363" y="-2565"/>
                        <a:pt x="15992" y="407"/>
                        <a:pt x="8816" y="3576"/>
                      </a:cubicBezTo>
                      <a:cubicBezTo>
                        <a:pt x="1839" y="6547"/>
                        <a:pt x="-1749" y="11302"/>
                        <a:pt x="843" y="15263"/>
                      </a:cubicBezTo>
                      <a:cubicBezTo>
                        <a:pt x="3633" y="19423"/>
                        <a:pt x="10410" y="17640"/>
                        <a:pt x="17387" y="15065"/>
                      </a:cubicBezTo>
                      <a:cubicBezTo>
                        <a:pt x="23965" y="12094"/>
                        <a:pt x="28350" y="7934"/>
                        <a:pt x="26755" y="35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09" name="Freeform 3718">
                  <a:extLst>
                    <a:ext uri="{FF2B5EF4-FFF2-40B4-BE49-F238E27FC236}">
                      <a16:creationId xmlns:a16="http://schemas.microsoft.com/office/drawing/2014/main" id="{965AB8DD-B601-2729-D047-5EF035A99124}"/>
                    </a:ext>
                  </a:extLst>
                </p:cNvPr>
                <p:cNvSpPr/>
                <p:nvPr/>
              </p:nvSpPr>
              <p:spPr>
                <a:xfrm>
                  <a:off x="653988" y="5265727"/>
                  <a:ext cx="25001" cy="17233"/>
                </a:xfrm>
                <a:custGeom>
                  <a:avLst/>
                  <a:gdLst>
                    <a:gd name="connsiteX0" fmla="*/ 15127 w 25001"/>
                    <a:gd name="connsiteY0" fmla="*/ 15711 h 17233"/>
                    <a:gd name="connsiteX1" fmla="*/ 24097 w 25001"/>
                    <a:gd name="connsiteY1" fmla="*/ 3627 h 17233"/>
                    <a:gd name="connsiteX2" fmla="*/ 10941 w 25001"/>
                    <a:gd name="connsiteY2" fmla="*/ 1052 h 17233"/>
                    <a:gd name="connsiteX3" fmla="*/ 178 w 25001"/>
                    <a:gd name="connsiteY3" fmla="*/ 12938 h 17233"/>
                    <a:gd name="connsiteX4" fmla="*/ 15127 w 25001"/>
                    <a:gd name="connsiteY4" fmla="*/ 15711 h 172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001" h="17233">
                      <a:moveTo>
                        <a:pt x="15127" y="15711"/>
                      </a:moveTo>
                      <a:cubicBezTo>
                        <a:pt x="22303" y="12739"/>
                        <a:pt x="27087" y="8976"/>
                        <a:pt x="24097" y="3627"/>
                      </a:cubicBezTo>
                      <a:cubicBezTo>
                        <a:pt x="22103" y="-136"/>
                        <a:pt x="16722" y="-929"/>
                        <a:pt x="10941" y="1052"/>
                      </a:cubicBezTo>
                      <a:cubicBezTo>
                        <a:pt x="3965" y="3429"/>
                        <a:pt x="-1018" y="7589"/>
                        <a:pt x="178" y="12938"/>
                      </a:cubicBezTo>
                      <a:cubicBezTo>
                        <a:pt x="1573" y="19078"/>
                        <a:pt x="8749" y="17296"/>
                        <a:pt x="15127" y="1571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10" name="Freeform 3719">
                  <a:extLst>
                    <a:ext uri="{FF2B5EF4-FFF2-40B4-BE49-F238E27FC236}">
                      <a16:creationId xmlns:a16="http://schemas.microsoft.com/office/drawing/2014/main" id="{8F32EA35-3020-B9B2-09F1-E4BBE0E399D7}"/>
                    </a:ext>
                  </a:extLst>
                </p:cNvPr>
                <p:cNvSpPr/>
                <p:nvPr/>
              </p:nvSpPr>
              <p:spPr>
                <a:xfrm>
                  <a:off x="1221495" y="5158573"/>
                  <a:ext cx="26196" cy="15609"/>
                </a:xfrm>
                <a:custGeom>
                  <a:avLst/>
                  <a:gdLst>
                    <a:gd name="connsiteX0" fmla="*/ 10517 w 26196"/>
                    <a:gd name="connsiteY0" fmla="*/ 2625 h 15609"/>
                    <a:gd name="connsiteX1" fmla="*/ 551 w 26196"/>
                    <a:gd name="connsiteY1" fmla="*/ 13124 h 15609"/>
                    <a:gd name="connsiteX2" fmla="*/ 15899 w 26196"/>
                    <a:gd name="connsiteY2" fmla="*/ 13322 h 15609"/>
                    <a:gd name="connsiteX3" fmla="*/ 26065 w 26196"/>
                    <a:gd name="connsiteY3" fmla="*/ 2625 h 15609"/>
                    <a:gd name="connsiteX4" fmla="*/ 10517 w 26196"/>
                    <a:gd name="connsiteY4" fmla="*/ 2625 h 156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196" h="15609">
                      <a:moveTo>
                        <a:pt x="10517" y="2625"/>
                      </a:moveTo>
                      <a:cubicBezTo>
                        <a:pt x="3939" y="5399"/>
                        <a:pt x="-1841" y="8964"/>
                        <a:pt x="551" y="13124"/>
                      </a:cubicBezTo>
                      <a:cubicBezTo>
                        <a:pt x="2743" y="16888"/>
                        <a:pt x="9521" y="15897"/>
                        <a:pt x="15899" y="13322"/>
                      </a:cubicBezTo>
                      <a:cubicBezTo>
                        <a:pt x="22277" y="10747"/>
                        <a:pt x="27061" y="6785"/>
                        <a:pt x="26065" y="2625"/>
                      </a:cubicBezTo>
                      <a:cubicBezTo>
                        <a:pt x="23274" y="-1534"/>
                        <a:pt x="17095" y="-148"/>
                        <a:pt x="10517" y="262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11" name="Freeform 3720">
                  <a:extLst>
                    <a:ext uri="{FF2B5EF4-FFF2-40B4-BE49-F238E27FC236}">
                      <a16:creationId xmlns:a16="http://schemas.microsoft.com/office/drawing/2014/main" id="{856B095E-1757-4A66-BB93-0BBBEACD3848}"/>
                    </a:ext>
                  </a:extLst>
                </p:cNvPr>
                <p:cNvSpPr/>
                <p:nvPr/>
              </p:nvSpPr>
              <p:spPr>
                <a:xfrm>
                  <a:off x="1005777" y="4701741"/>
                  <a:ext cx="23892" cy="14870"/>
                </a:xfrm>
                <a:custGeom>
                  <a:avLst/>
                  <a:gdLst>
                    <a:gd name="connsiteX0" fmla="*/ 13953 w 23892"/>
                    <a:gd name="connsiteY0" fmla="*/ 14551 h 14870"/>
                    <a:gd name="connsiteX1" fmla="*/ 23521 w 23892"/>
                    <a:gd name="connsiteY1" fmla="*/ 5043 h 14870"/>
                    <a:gd name="connsiteX2" fmla="*/ 8970 w 23892"/>
                    <a:gd name="connsiteY2" fmla="*/ 685 h 14870"/>
                    <a:gd name="connsiteX3" fmla="*/ 0 w 23892"/>
                    <a:gd name="connsiteY3" fmla="*/ 9005 h 14870"/>
                    <a:gd name="connsiteX4" fmla="*/ 13953 w 23892"/>
                    <a:gd name="connsiteY4" fmla="*/ 14551 h 148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892" h="14870">
                      <a:moveTo>
                        <a:pt x="13953" y="14551"/>
                      </a:moveTo>
                      <a:cubicBezTo>
                        <a:pt x="22524" y="13164"/>
                        <a:pt x="24916" y="9203"/>
                        <a:pt x="23521" y="5043"/>
                      </a:cubicBezTo>
                      <a:cubicBezTo>
                        <a:pt x="22125" y="685"/>
                        <a:pt x="16743" y="-1098"/>
                        <a:pt x="8970" y="685"/>
                      </a:cubicBezTo>
                      <a:cubicBezTo>
                        <a:pt x="2791" y="2072"/>
                        <a:pt x="0" y="5241"/>
                        <a:pt x="0" y="9005"/>
                      </a:cubicBezTo>
                      <a:cubicBezTo>
                        <a:pt x="2392" y="12570"/>
                        <a:pt x="5581" y="15938"/>
                        <a:pt x="13953" y="145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12" name="Freeform 3721">
                  <a:extLst>
                    <a:ext uri="{FF2B5EF4-FFF2-40B4-BE49-F238E27FC236}">
                      <a16:creationId xmlns:a16="http://schemas.microsoft.com/office/drawing/2014/main" id="{7442C473-FFD1-5352-F0A8-7FEB685CF812}"/>
                    </a:ext>
                  </a:extLst>
                </p:cNvPr>
                <p:cNvSpPr/>
                <p:nvPr/>
              </p:nvSpPr>
              <p:spPr>
                <a:xfrm>
                  <a:off x="531144" y="4570390"/>
                  <a:ext cx="25266" cy="22692"/>
                </a:xfrm>
                <a:custGeom>
                  <a:avLst/>
                  <a:gdLst>
                    <a:gd name="connsiteX0" fmla="*/ 37 w 25266"/>
                    <a:gd name="connsiteY0" fmla="*/ 15956 h 22692"/>
                    <a:gd name="connsiteX1" fmla="*/ 13791 w 25266"/>
                    <a:gd name="connsiteY1" fmla="*/ 22295 h 22692"/>
                    <a:gd name="connsiteX2" fmla="*/ 24754 w 25266"/>
                    <a:gd name="connsiteY2" fmla="*/ 12193 h 22692"/>
                    <a:gd name="connsiteX3" fmla="*/ 22362 w 25266"/>
                    <a:gd name="connsiteY3" fmla="*/ 9023 h 22692"/>
                    <a:gd name="connsiteX4" fmla="*/ 24156 w 25266"/>
                    <a:gd name="connsiteY4" fmla="*/ 1100 h 22692"/>
                    <a:gd name="connsiteX5" fmla="*/ 13791 w 25266"/>
                    <a:gd name="connsiteY5" fmla="*/ 6052 h 22692"/>
                    <a:gd name="connsiteX6" fmla="*/ 13591 w 25266"/>
                    <a:gd name="connsiteY6" fmla="*/ 6250 h 22692"/>
                    <a:gd name="connsiteX7" fmla="*/ 8608 w 25266"/>
                    <a:gd name="connsiteY7" fmla="*/ 6448 h 22692"/>
                    <a:gd name="connsiteX8" fmla="*/ 37 w 25266"/>
                    <a:gd name="connsiteY8" fmla="*/ 15956 h 22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266" h="22692">
                      <a:moveTo>
                        <a:pt x="37" y="15956"/>
                      </a:moveTo>
                      <a:cubicBezTo>
                        <a:pt x="1433" y="20512"/>
                        <a:pt x="5618" y="23880"/>
                        <a:pt x="13791" y="22295"/>
                      </a:cubicBezTo>
                      <a:cubicBezTo>
                        <a:pt x="20767" y="20909"/>
                        <a:pt x="27146" y="17541"/>
                        <a:pt x="24754" y="12193"/>
                      </a:cubicBezTo>
                      <a:cubicBezTo>
                        <a:pt x="24156" y="11004"/>
                        <a:pt x="23359" y="10014"/>
                        <a:pt x="22362" y="9023"/>
                      </a:cubicBezTo>
                      <a:cubicBezTo>
                        <a:pt x="24355" y="5854"/>
                        <a:pt x="25750" y="2882"/>
                        <a:pt x="24156" y="1100"/>
                      </a:cubicBezTo>
                      <a:cubicBezTo>
                        <a:pt x="21565" y="-1674"/>
                        <a:pt x="17578" y="1100"/>
                        <a:pt x="13791" y="6052"/>
                      </a:cubicBezTo>
                      <a:cubicBezTo>
                        <a:pt x="13791" y="6052"/>
                        <a:pt x="13791" y="6250"/>
                        <a:pt x="13591" y="6250"/>
                      </a:cubicBezTo>
                      <a:cubicBezTo>
                        <a:pt x="11997" y="6250"/>
                        <a:pt x="10203" y="6250"/>
                        <a:pt x="8608" y="6448"/>
                      </a:cubicBezTo>
                      <a:cubicBezTo>
                        <a:pt x="2429" y="7438"/>
                        <a:pt x="-361" y="11004"/>
                        <a:pt x="37" y="159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13" name="Freeform 3722">
                  <a:extLst>
                    <a:ext uri="{FF2B5EF4-FFF2-40B4-BE49-F238E27FC236}">
                      <a16:creationId xmlns:a16="http://schemas.microsoft.com/office/drawing/2014/main" id="{F6FD7FA6-A13D-84B2-5AB4-B6D930FEF5A8}"/>
                    </a:ext>
                  </a:extLst>
                </p:cNvPr>
                <p:cNvSpPr/>
                <p:nvPr/>
              </p:nvSpPr>
              <p:spPr>
                <a:xfrm>
                  <a:off x="963649" y="5644954"/>
                  <a:ext cx="23421" cy="17343"/>
                </a:xfrm>
                <a:custGeom>
                  <a:avLst/>
                  <a:gdLst>
                    <a:gd name="connsiteX0" fmla="*/ 22195 w 23421"/>
                    <a:gd name="connsiteY0" fmla="*/ 2353 h 17343"/>
                    <a:gd name="connsiteX1" fmla="*/ 6050 w 23421"/>
                    <a:gd name="connsiteY1" fmla="*/ 3145 h 17343"/>
                    <a:gd name="connsiteX2" fmla="*/ 1266 w 23421"/>
                    <a:gd name="connsiteY2" fmla="*/ 14436 h 17343"/>
                    <a:gd name="connsiteX3" fmla="*/ 17212 w 23421"/>
                    <a:gd name="connsiteY3" fmla="*/ 13842 h 17343"/>
                    <a:gd name="connsiteX4" fmla="*/ 22195 w 23421"/>
                    <a:gd name="connsiteY4" fmla="*/ 2353 h 173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421" h="17343">
                      <a:moveTo>
                        <a:pt x="22195" y="2353"/>
                      </a:moveTo>
                      <a:cubicBezTo>
                        <a:pt x="18408" y="-619"/>
                        <a:pt x="12827" y="-1213"/>
                        <a:pt x="6050" y="3145"/>
                      </a:cubicBezTo>
                      <a:cubicBezTo>
                        <a:pt x="867" y="6513"/>
                        <a:pt x="-1724" y="10871"/>
                        <a:pt x="1266" y="14436"/>
                      </a:cubicBezTo>
                      <a:cubicBezTo>
                        <a:pt x="4655" y="18596"/>
                        <a:pt x="10634" y="18200"/>
                        <a:pt x="17212" y="13842"/>
                      </a:cubicBezTo>
                      <a:cubicBezTo>
                        <a:pt x="22395" y="10474"/>
                        <a:pt x="25185" y="6513"/>
                        <a:pt x="22195" y="23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14" name="Freeform 3723">
                  <a:extLst>
                    <a:ext uri="{FF2B5EF4-FFF2-40B4-BE49-F238E27FC236}">
                      <a16:creationId xmlns:a16="http://schemas.microsoft.com/office/drawing/2014/main" id="{03F1F899-102F-30C1-E565-01B59504B9F7}"/>
                    </a:ext>
                  </a:extLst>
                </p:cNvPr>
                <p:cNvSpPr/>
                <p:nvPr/>
              </p:nvSpPr>
              <p:spPr>
                <a:xfrm>
                  <a:off x="1512021" y="5526363"/>
                  <a:ext cx="32446" cy="38170"/>
                </a:xfrm>
                <a:custGeom>
                  <a:avLst/>
                  <a:gdLst>
                    <a:gd name="connsiteX0" fmla="*/ 23166 w 32446"/>
                    <a:gd name="connsiteY0" fmla="*/ 2487 h 38170"/>
                    <a:gd name="connsiteX1" fmla="*/ 12602 w 32446"/>
                    <a:gd name="connsiteY1" fmla="*/ 12985 h 38170"/>
                    <a:gd name="connsiteX2" fmla="*/ 12602 w 32446"/>
                    <a:gd name="connsiteY2" fmla="*/ 12985 h 38170"/>
                    <a:gd name="connsiteX3" fmla="*/ 3632 w 32446"/>
                    <a:gd name="connsiteY3" fmla="*/ 21305 h 38170"/>
                    <a:gd name="connsiteX4" fmla="*/ 2237 w 32446"/>
                    <a:gd name="connsiteY4" fmla="*/ 37746 h 38170"/>
                    <a:gd name="connsiteX5" fmla="*/ 12602 w 32446"/>
                    <a:gd name="connsiteY5" fmla="*/ 28238 h 38170"/>
                    <a:gd name="connsiteX6" fmla="*/ 15193 w 32446"/>
                    <a:gd name="connsiteY6" fmla="*/ 20117 h 38170"/>
                    <a:gd name="connsiteX7" fmla="*/ 23764 w 32446"/>
                    <a:gd name="connsiteY7" fmla="*/ 17145 h 38170"/>
                    <a:gd name="connsiteX8" fmla="*/ 32136 w 32446"/>
                    <a:gd name="connsiteY8" fmla="*/ 1694 h 38170"/>
                    <a:gd name="connsiteX9" fmla="*/ 23166 w 32446"/>
                    <a:gd name="connsiteY9" fmla="*/ 2487 h 381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2446" h="38170">
                      <a:moveTo>
                        <a:pt x="23166" y="2487"/>
                      </a:moveTo>
                      <a:cubicBezTo>
                        <a:pt x="18383" y="5854"/>
                        <a:pt x="14197" y="9618"/>
                        <a:pt x="12602" y="12985"/>
                      </a:cubicBezTo>
                      <a:cubicBezTo>
                        <a:pt x="12602" y="12985"/>
                        <a:pt x="12602" y="12985"/>
                        <a:pt x="12602" y="12985"/>
                      </a:cubicBezTo>
                      <a:cubicBezTo>
                        <a:pt x="9413" y="12391"/>
                        <a:pt x="6224" y="15759"/>
                        <a:pt x="3632" y="21305"/>
                      </a:cubicBezTo>
                      <a:cubicBezTo>
                        <a:pt x="-155" y="29031"/>
                        <a:pt x="-1550" y="35766"/>
                        <a:pt x="2237" y="37746"/>
                      </a:cubicBezTo>
                      <a:cubicBezTo>
                        <a:pt x="5426" y="39529"/>
                        <a:pt x="9214" y="35568"/>
                        <a:pt x="12602" y="28238"/>
                      </a:cubicBezTo>
                      <a:cubicBezTo>
                        <a:pt x="14197" y="24871"/>
                        <a:pt x="14994" y="22296"/>
                        <a:pt x="15193" y="20117"/>
                      </a:cubicBezTo>
                      <a:cubicBezTo>
                        <a:pt x="17186" y="20513"/>
                        <a:pt x="20176" y="19324"/>
                        <a:pt x="23764" y="17145"/>
                      </a:cubicBezTo>
                      <a:cubicBezTo>
                        <a:pt x="30143" y="11797"/>
                        <a:pt x="33531" y="6250"/>
                        <a:pt x="32136" y="1694"/>
                      </a:cubicBezTo>
                      <a:cubicBezTo>
                        <a:pt x="31339" y="-683"/>
                        <a:pt x="27153" y="-683"/>
                        <a:pt x="23166" y="24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15" name="Freeform 3724">
                  <a:extLst>
                    <a:ext uri="{FF2B5EF4-FFF2-40B4-BE49-F238E27FC236}">
                      <a16:creationId xmlns:a16="http://schemas.microsoft.com/office/drawing/2014/main" id="{A5EB23D4-80A5-8EC2-ABE4-6D9615F65C69}"/>
                    </a:ext>
                  </a:extLst>
                </p:cNvPr>
                <p:cNvSpPr/>
                <p:nvPr/>
              </p:nvSpPr>
              <p:spPr>
                <a:xfrm>
                  <a:off x="1308666" y="5354158"/>
                  <a:ext cx="24608" cy="17717"/>
                </a:xfrm>
                <a:custGeom>
                  <a:avLst/>
                  <a:gdLst>
                    <a:gd name="connsiteX0" fmla="*/ 87 w 24608"/>
                    <a:gd name="connsiteY0" fmla="*/ 15231 h 17717"/>
                    <a:gd name="connsiteX1" fmla="*/ 11847 w 24608"/>
                    <a:gd name="connsiteY1" fmla="*/ 16023 h 17717"/>
                    <a:gd name="connsiteX2" fmla="*/ 24205 w 24608"/>
                    <a:gd name="connsiteY2" fmla="*/ 1563 h 17717"/>
                    <a:gd name="connsiteX3" fmla="*/ 11050 w 24608"/>
                    <a:gd name="connsiteY3" fmla="*/ 3346 h 17717"/>
                    <a:gd name="connsiteX4" fmla="*/ 87 w 24608"/>
                    <a:gd name="connsiteY4" fmla="*/ 15231 h 17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608" h="17717">
                      <a:moveTo>
                        <a:pt x="87" y="15231"/>
                      </a:moveTo>
                      <a:cubicBezTo>
                        <a:pt x="884" y="19193"/>
                        <a:pt x="6465" y="17608"/>
                        <a:pt x="11847" y="16023"/>
                      </a:cubicBezTo>
                      <a:cubicBezTo>
                        <a:pt x="17827" y="11269"/>
                        <a:pt x="26597" y="6713"/>
                        <a:pt x="24205" y="1563"/>
                      </a:cubicBezTo>
                      <a:cubicBezTo>
                        <a:pt x="22611" y="-1805"/>
                        <a:pt x="16232" y="968"/>
                        <a:pt x="11050" y="3346"/>
                      </a:cubicBezTo>
                      <a:cubicBezTo>
                        <a:pt x="4073" y="6515"/>
                        <a:pt x="-711" y="10675"/>
                        <a:pt x="87" y="152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16" name="Freeform 3725">
                  <a:extLst>
                    <a:ext uri="{FF2B5EF4-FFF2-40B4-BE49-F238E27FC236}">
                      <a16:creationId xmlns:a16="http://schemas.microsoft.com/office/drawing/2014/main" id="{E90764B0-99F2-D59F-E1F9-170C27B37BF8}"/>
                    </a:ext>
                  </a:extLst>
                </p:cNvPr>
                <p:cNvSpPr/>
                <p:nvPr/>
              </p:nvSpPr>
              <p:spPr>
                <a:xfrm>
                  <a:off x="788705" y="4381888"/>
                  <a:ext cx="24620" cy="14490"/>
                </a:xfrm>
                <a:custGeom>
                  <a:avLst/>
                  <a:gdLst>
                    <a:gd name="connsiteX0" fmla="*/ 6 w 24620"/>
                    <a:gd name="connsiteY0" fmla="*/ 8152 h 14490"/>
                    <a:gd name="connsiteX1" fmla="*/ 14158 w 24620"/>
                    <a:gd name="connsiteY1" fmla="*/ 14491 h 14490"/>
                    <a:gd name="connsiteX2" fmla="*/ 24523 w 24620"/>
                    <a:gd name="connsiteY2" fmla="*/ 7360 h 14490"/>
                    <a:gd name="connsiteX3" fmla="*/ 15354 w 24620"/>
                    <a:gd name="connsiteY3" fmla="*/ 229 h 14490"/>
                    <a:gd name="connsiteX4" fmla="*/ 6 w 24620"/>
                    <a:gd name="connsiteY4" fmla="*/ 8152 h 14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620" h="14490">
                      <a:moveTo>
                        <a:pt x="6" y="8152"/>
                      </a:moveTo>
                      <a:cubicBezTo>
                        <a:pt x="-194" y="12114"/>
                        <a:pt x="4790" y="13897"/>
                        <a:pt x="14158" y="14491"/>
                      </a:cubicBezTo>
                      <a:cubicBezTo>
                        <a:pt x="19141" y="14491"/>
                        <a:pt x="23526" y="11916"/>
                        <a:pt x="24523" y="7360"/>
                      </a:cubicBezTo>
                      <a:cubicBezTo>
                        <a:pt x="25320" y="3398"/>
                        <a:pt x="21134" y="823"/>
                        <a:pt x="15354" y="229"/>
                      </a:cubicBezTo>
                      <a:cubicBezTo>
                        <a:pt x="5388" y="-960"/>
                        <a:pt x="205" y="2606"/>
                        <a:pt x="6" y="81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17" name="Freeform 3726">
                  <a:extLst>
                    <a:ext uri="{FF2B5EF4-FFF2-40B4-BE49-F238E27FC236}">
                      <a16:creationId xmlns:a16="http://schemas.microsoft.com/office/drawing/2014/main" id="{7A6CBE97-2A95-C01E-DD29-B1F446844CFF}"/>
                    </a:ext>
                  </a:extLst>
                </p:cNvPr>
                <p:cNvSpPr/>
                <p:nvPr/>
              </p:nvSpPr>
              <p:spPr>
                <a:xfrm>
                  <a:off x="1024627" y="5873970"/>
                  <a:ext cx="33564" cy="44548"/>
                </a:xfrm>
                <a:custGeom>
                  <a:avLst/>
                  <a:gdLst>
                    <a:gd name="connsiteX0" fmla="*/ 31579 w 33564"/>
                    <a:gd name="connsiteY0" fmla="*/ 14609 h 44548"/>
                    <a:gd name="connsiteX1" fmla="*/ 22410 w 33564"/>
                    <a:gd name="connsiteY1" fmla="*/ 13816 h 44548"/>
                    <a:gd name="connsiteX2" fmla="*/ 21413 w 33564"/>
                    <a:gd name="connsiteY2" fmla="*/ 11043 h 44548"/>
                    <a:gd name="connsiteX3" fmla="*/ 22410 w 33564"/>
                    <a:gd name="connsiteY3" fmla="*/ 2525 h 44548"/>
                    <a:gd name="connsiteX4" fmla="*/ 5069 w 33564"/>
                    <a:gd name="connsiteY4" fmla="*/ 5893 h 44548"/>
                    <a:gd name="connsiteX5" fmla="*/ 2477 w 33564"/>
                    <a:gd name="connsiteY5" fmla="*/ 19363 h 44548"/>
                    <a:gd name="connsiteX6" fmla="*/ 4471 w 33564"/>
                    <a:gd name="connsiteY6" fmla="*/ 20155 h 44548"/>
                    <a:gd name="connsiteX7" fmla="*/ 6663 w 33564"/>
                    <a:gd name="connsiteY7" fmla="*/ 22928 h 44548"/>
                    <a:gd name="connsiteX8" fmla="*/ 10650 w 33564"/>
                    <a:gd name="connsiteY8" fmla="*/ 25305 h 44548"/>
                    <a:gd name="connsiteX9" fmla="*/ 11447 w 33564"/>
                    <a:gd name="connsiteY9" fmla="*/ 29465 h 44548"/>
                    <a:gd name="connsiteX10" fmla="*/ 8058 w 33564"/>
                    <a:gd name="connsiteY10" fmla="*/ 32437 h 44548"/>
                    <a:gd name="connsiteX11" fmla="*/ 8856 w 33564"/>
                    <a:gd name="connsiteY11" fmla="*/ 42737 h 44548"/>
                    <a:gd name="connsiteX12" fmla="*/ 21214 w 33564"/>
                    <a:gd name="connsiteY12" fmla="*/ 39766 h 44548"/>
                    <a:gd name="connsiteX13" fmla="*/ 20815 w 33564"/>
                    <a:gd name="connsiteY13" fmla="*/ 32238 h 44548"/>
                    <a:gd name="connsiteX14" fmla="*/ 27592 w 33564"/>
                    <a:gd name="connsiteY14" fmla="*/ 28871 h 44548"/>
                    <a:gd name="connsiteX15" fmla="*/ 31579 w 33564"/>
                    <a:gd name="connsiteY15" fmla="*/ 14609 h 44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3564" h="44548">
                      <a:moveTo>
                        <a:pt x="31579" y="14609"/>
                      </a:moveTo>
                      <a:cubicBezTo>
                        <a:pt x="29386" y="12430"/>
                        <a:pt x="25998" y="12231"/>
                        <a:pt x="22410" y="13816"/>
                      </a:cubicBezTo>
                      <a:cubicBezTo>
                        <a:pt x="22211" y="12826"/>
                        <a:pt x="22011" y="12033"/>
                        <a:pt x="21413" y="11043"/>
                      </a:cubicBezTo>
                      <a:cubicBezTo>
                        <a:pt x="23805" y="7675"/>
                        <a:pt x="24403" y="4506"/>
                        <a:pt x="22410" y="2525"/>
                      </a:cubicBezTo>
                      <a:cubicBezTo>
                        <a:pt x="18423" y="-1437"/>
                        <a:pt x="12444" y="-1040"/>
                        <a:pt x="5069" y="5893"/>
                      </a:cubicBezTo>
                      <a:cubicBezTo>
                        <a:pt x="-712" y="11439"/>
                        <a:pt x="-1509" y="16985"/>
                        <a:pt x="2477" y="19363"/>
                      </a:cubicBezTo>
                      <a:cubicBezTo>
                        <a:pt x="3075" y="19759"/>
                        <a:pt x="3673" y="19957"/>
                        <a:pt x="4471" y="20155"/>
                      </a:cubicBezTo>
                      <a:cubicBezTo>
                        <a:pt x="4869" y="21145"/>
                        <a:pt x="5667" y="21938"/>
                        <a:pt x="6663" y="22928"/>
                      </a:cubicBezTo>
                      <a:cubicBezTo>
                        <a:pt x="7859" y="24117"/>
                        <a:pt x="9254" y="24909"/>
                        <a:pt x="10650" y="25305"/>
                      </a:cubicBezTo>
                      <a:cubicBezTo>
                        <a:pt x="10450" y="26692"/>
                        <a:pt x="10650" y="28079"/>
                        <a:pt x="11447" y="29465"/>
                      </a:cubicBezTo>
                      <a:cubicBezTo>
                        <a:pt x="10251" y="30059"/>
                        <a:pt x="9055" y="31050"/>
                        <a:pt x="8058" y="32437"/>
                      </a:cubicBezTo>
                      <a:cubicBezTo>
                        <a:pt x="5467" y="36002"/>
                        <a:pt x="5069" y="40162"/>
                        <a:pt x="8856" y="42737"/>
                      </a:cubicBezTo>
                      <a:cubicBezTo>
                        <a:pt x="13440" y="45907"/>
                        <a:pt x="18224" y="44916"/>
                        <a:pt x="21214" y="39766"/>
                      </a:cubicBezTo>
                      <a:cubicBezTo>
                        <a:pt x="22809" y="36992"/>
                        <a:pt x="22410" y="34417"/>
                        <a:pt x="20815" y="32238"/>
                      </a:cubicBezTo>
                      <a:cubicBezTo>
                        <a:pt x="23008" y="31644"/>
                        <a:pt x="25201" y="30456"/>
                        <a:pt x="27592" y="28871"/>
                      </a:cubicBezTo>
                      <a:cubicBezTo>
                        <a:pt x="33572" y="23522"/>
                        <a:pt x="35366" y="18174"/>
                        <a:pt x="31579" y="146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18" name="Freeform 3727">
                  <a:extLst>
                    <a:ext uri="{FF2B5EF4-FFF2-40B4-BE49-F238E27FC236}">
                      <a16:creationId xmlns:a16="http://schemas.microsoft.com/office/drawing/2014/main" id="{17841791-A85B-F3A3-4A23-CAD8E3EE3F5C}"/>
                    </a:ext>
                  </a:extLst>
                </p:cNvPr>
                <p:cNvSpPr/>
                <p:nvPr/>
              </p:nvSpPr>
              <p:spPr>
                <a:xfrm>
                  <a:off x="1267687" y="4183132"/>
                  <a:ext cx="26761" cy="12403"/>
                </a:xfrm>
                <a:custGeom>
                  <a:avLst/>
                  <a:gdLst>
                    <a:gd name="connsiteX0" fmla="*/ 14755 w 26761"/>
                    <a:gd name="connsiteY0" fmla="*/ 12385 h 12403"/>
                    <a:gd name="connsiteX1" fmla="*/ 26715 w 26761"/>
                    <a:gd name="connsiteY1" fmla="*/ 7037 h 12403"/>
                    <a:gd name="connsiteX2" fmla="*/ 12762 w 26761"/>
                    <a:gd name="connsiteY2" fmla="*/ 104 h 12403"/>
                    <a:gd name="connsiteX3" fmla="*/ 5 w 26761"/>
                    <a:gd name="connsiteY3" fmla="*/ 5452 h 12403"/>
                    <a:gd name="connsiteX4" fmla="*/ 14755 w 26761"/>
                    <a:gd name="connsiteY4" fmla="*/ 12385 h 124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761" h="12403">
                      <a:moveTo>
                        <a:pt x="14755" y="12385"/>
                      </a:moveTo>
                      <a:cubicBezTo>
                        <a:pt x="22130" y="12583"/>
                        <a:pt x="27313" y="11197"/>
                        <a:pt x="26715" y="7037"/>
                      </a:cubicBezTo>
                      <a:cubicBezTo>
                        <a:pt x="26316" y="3075"/>
                        <a:pt x="19938" y="698"/>
                        <a:pt x="12762" y="104"/>
                      </a:cubicBezTo>
                      <a:cubicBezTo>
                        <a:pt x="5387" y="-490"/>
                        <a:pt x="-194" y="1490"/>
                        <a:pt x="5" y="5452"/>
                      </a:cubicBezTo>
                      <a:cubicBezTo>
                        <a:pt x="603" y="9612"/>
                        <a:pt x="6583" y="11593"/>
                        <a:pt x="14755" y="123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19" name="Freeform 3728">
                  <a:extLst>
                    <a:ext uri="{FF2B5EF4-FFF2-40B4-BE49-F238E27FC236}">
                      <a16:creationId xmlns:a16="http://schemas.microsoft.com/office/drawing/2014/main" id="{F57024CB-7C5D-9F89-B5B8-D43FAA5192D5}"/>
                    </a:ext>
                  </a:extLst>
                </p:cNvPr>
                <p:cNvSpPr/>
                <p:nvPr/>
              </p:nvSpPr>
              <p:spPr>
                <a:xfrm>
                  <a:off x="585936" y="4745863"/>
                  <a:ext cx="26420" cy="17293"/>
                </a:xfrm>
                <a:custGeom>
                  <a:avLst/>
                  <a:gdLst>
                    <a:gd name="connsiteX0" fmla="*/ 59 w 26420"/>
                    <a:gd name="connsiteY0" fmla="*/ 10442 h 17293"/>
                    <a:gd name="connsiteX1" fmla="*/ 14012 w 26420"/>
                    <a:gd name="connsiteY1" fmla="*/ 16979 h 17293"/>
                    <a:gd name="connsiteX2" fmla="*/ 25972 w 26420"/>
                    <a:gd name="connsiteY2" fmla="*/ 7075 h 17293"/>
                    <a:gd name="connsiteX3" fmla="*/ 25972 w 26420"/>
                    <a:gd name="connsiteY3" fmla="*/ 6877 h 17293"/>
                    <a:gd name="connsiteX4" fmla="*/ 25972 w 26420"/>
                    <a:gd name="connsiteY4" fmla="*/ 3311 h 17293"/>
                    <a:gd name="connsiteX5" fmla="*/ 12816 w 26420"/>
                    <a:gd name="connsiteY5" fmla="*/ 934 h 17293"/>
                    <a:gd name="connsiteX6" fmla="*/ 9428 w 26420"/>
                    <a:gd name="connsiteY6" fmla="*/ 2321 h 17293"/>
                    <a:gd name="connsiteX7" fmla="*/ 59 w 26420"/>
                    <a:gd name="connsiteY7" fmla="*/ 10442 h 172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6420" h="17293">
                      <a:moveTo>
                        <a:pt x="59" y="10442"/>
                      </a:moveTo>
                      <a:cubicBezTo>
                        <a:pt x="657" y="15989"/>
                        <a:pt x="6039" y="18168"/>
                        <a:pt x="14012" y="16979"/>
                      </a:cubicBezTo>
                      <a:cubicBezTo>
                        <a:pt x="21985" y="15791"/>
                        <a:pt x="26171" y="12225"/>
                        <a:pt x="25972" y="7075"/>
                      </a:cubicBezTo>
                      <a:cubicBezTo>
                        <a:pt x="25972" y="7075"/>
                        <a:pt x="25972" y="6877"/>
                        <a:pt x="25972" y="6877"/>
                      </a:cubicBezTo>
                      <a:cubicBezTo>
                        <a:pt x="26570" y="5688"/>
                        <a:pt x="26570" y="4500"/>
                        <a:pt x="25972" y="3311"/>
                      </a:cubicBezTo>
                      <a:cubicBezTo>
                        <a:pt x="23181" y="736"/>
                        <a:pt x="19394" y="-1245"/>
                        <a:pt x="12816" y="934"/>
                      </a:cubicBezTo>
                      <a:cubicBezTo>
                        <a:pt x="11620" y="1330"/>
                        <a:pt x="10424" y="1726"/>
                        <a:pt x="9428" y="2321"/>
                      </a:cubicBezTo>
                      <a:cubicBezTo>
                        <a:pt x="3448" y="3113"/>
                        <a:pt x="-539" y="6084"/>
                        <a:pt x="59" y="1044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20" name="Freeform 3729">
                  <a:extLst>
                    <a:ext uri="{FF2B5EF4-FFF2-40B4-BE49-F238E27FC236}">
                      <a16:creationId xmlns:a16="http://schemas.microsoft.com/office/drawing/2014/main" id="{2A6CA65F-FCFF-66E8-F266-C07EBE9962A8}"/>
                    </a:ext>
                  </a:extLst>
                </p:cNvPr>
                <p:cNvSpPr/>
                <p:nvPr/>
              </p:nvSpPr>
              <p:spPr>
                <a:xfrm>
                  <a:off x="639144" y="4996977"/>
                  <a:ext cx="22263" cy="17347"/>
                </a:xfrm>
                <a:custGeom>
                  <a:avLst/>
                  <a:gdLst>
                    <a:gd name="connsiteX0" fmla="*/ 1268 w 22263"/>
                    <a:gd name="connsiteY0" fmla="*/ 14467 h 17347"/>
                    <a:gd name="connsiteX1" fmla="*/ 12629 w 22263"/>
                    <a:gd name="connsiteY1" fmla="*/ 16051 h 17347"/>
                    <a:gd name="connsiteX2" fmla="*/ 21798 w 22263"/>
                    <a:gd name="connsiteY2" fmla="*/ 4959 h 17347"/>
                    <a:gd name="connsiteX3" fmla="*/ 9839 w 22263"/>
                    <a:gd name="connsiteY3" fmla="*/ 799 h 17347"/>
                    <a:gd name="connsiteX4" fmla="*/ 1268 w 22263"/>
                    <a:gd name="connsiteY4" fmla="*/ 14467 h 173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63" h="17347">
                      <a:moveTo>
                        <a:pt x="1268" y="14467"/>
                      </a:moveTo>
                      <a:cubicBezTo>
                        <a:pt x="3062" y="17636"/>
                        <a:pt x="6849" y="18230"/>
                        <a:pt x="12629" y="16051"/>
                      </a:cubicBezTo>
                      <a:cubicBezTo>
                        <a:pt x="18011" y="13476"/>
                        <a:pt x="23991" y="10307"/>
                        <a:pt x="21798" y="4959"/>
                      </a:cubicBezTo>
                      <a:cubicBezTo>
                        <a:pt x="20403" y="1195"/>
                        <a:pt x="16217" y="-1380"/>
                        <a:pt x="9839" y="799"/>
                      </a:cubicBezTo>
                      <a:cubicBezTo>
                        <a:pt x="1467" y="3770"/>
                        <a:pt x="-2121" y="8722"/>
                        <a:pt x="1268" y="144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21" name="Freeform 3730">
                  <a:extLst>
                    <a:ext uri="{FF2B5EF4-FFF2-40B4-BE49-F238E27FC236}">
                      <a16:creationId xmlns:a16="http://schemas.microsoft.com/office/drawing/2014/main" id="{82294213-B4BB-B472-3BC4-0F1CA8459E17}"/>
                    </a:ext>
                  </a:extLst>
                </p:cNvPr>
                <p:cNvSpPr/>
                <p:nvPr/>
              </p:nvSpPr>
              <p:spPr>
                <a:xfrm>
                  <a:off x="1511207" y="5762785"/>
                  <a:ext cx="19491" cy="18992"/>
                </a:xfrm>
                <a:custGeom>
                  <a:avLst/>
                  <a:gdLst>
                    <a:gd name="connsiteX0" fmla="*/ 14014 w 19491"/>
                    <a:gd name="connsiteY0" fmla="*/ 16845 h 18992"/>
                    <a:gd name="connsiteX1" fmla="*/ 18599 w 19491"/>
                    <a:gd name="connsiteY1" fmla="*/ 5356 h 18992"/>
                    <a:gd name="connsiteX2" fmla="*/ 5443 w 19491"/>
                    <a:gd name="connsiteY2" fmla="*/ 2583 h 18992"/>
                    <a:gd name="connsiteX3" fmla="*/ 460 w 19491"/>
                    <a:gd name="connsiteY3" fmla="*/ 14270 h 18992"/>
                    <a:gd name="connsiteX4" fmla="*/ 14014 w 19491"/>
                    <a:gd name="connsiteY4" fmla="*/ 16845 h 189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491" h="18992">
                      <a:moveTo>
                        <a:pt x="14014" y="16845"/>
                      </a:moveTo>
                      <a:cubicBezTo>
                        <a:pt x="20193" y="12091"/>
                        <a:pt x="20193" y="8129"/>
                        <a:pt x="18599" y="5356"/>
                      </a:cubicBezTo>
                      <a:cubicBezTo>
                        <a:pt x="16406" y="1592"/>
                        <a:pt x="14014" y="-2964"/>
                        <a:pt x="5443" y="2583"/>
                      </a:cubicBezTo>
                      <a:cubicBezTo>
                        <a:pt x="-338" y="6148"/>
                        <a:pt x="-537" y="10902"/>
                        <a:pt x="460" y="14270"/>
                      </a:cubicBezTo>
                      <a:cubicBezTo>
                        <a:pt x="1855" y="19222"/>
                        <a:pt x="6240" y="20609"/>
                        <a:pt x="14014" y="1684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22" name="Freeform 3731">
                  <a:extLst>
                    <a:ext uri="{FF2B5EF4-FFF2-40B4-BE49-F238E27FC236}">
                      <a16:creationId xmlns:a16="http://schemas.microsoft.com/office/drawing/2014/main" id="{B2FD00BA-5D63-8F40-5BB6-5C61B9A4862E}"/>
                    </a:ext>
                  </a:extLst>
                </p:cNvPr>
                <p:cNvSpPr/>
                <p:nvPr/>
              </p:nvSpPr>
              <p:spPr>
                <a:xfrm>
                  <a:off x="786383" y="5294361"/>
                  <a:ext cx="24543" cy="17287"/>
                </a:xfrm>
                <a:custGeom>
                  <a:avLst/>
                  <a:gdLst>
                    <a:gd name="connsiteX0" fmla="*/ 533 w 24543"/>
                    <a:gd name="connsiteY0" fmla="*/ 14413 h 17287"/>
                    <a:gd name="connsiteX1" fmla="*/ 17277 w 24543"/>
                    <a:gd name="connsiteY1" fmla="*/ 14810 h 17287"/>
                    <a:gd name="connsiteX2" fmla="*/ 22658 w 24543"/>
                    <a:gd name="connsiteY2" fmla="*/ 2528 h 17287"/>
                    <a:gd name="connsiteX3" fmla="*/ 8705 w 24543"/>
                    <a:gd name="connsiteY3" fmla="*/ 1934 h 17287"/>
                    <a:gd name="connsiteX4" fmla="*/ 533 w 24543"/>
                    <a:gd name="connsiteY4" fmla="*/ 14413 h 172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43" h="17287">
                      <a:moveTo>
                        <a:pt x="533" y="14413"/>
                      </a:moveTo>
                      <a:cubicBezTo>
                        <a:pt x="4520" y="18573"/>
                        <a:pt x="10699" y="17781"/>
                        <a:pt x="17277" y="14810"/>
                      </a:cubicBezTo>
                      <a:cubicBezTo>
                        <a:pt x="24851" y="11244"/>
                        <a:pt x="26246" y="6490"/>
                        <a:pt x="22658" y="2528"/>
                      </a:cubicBezTo>
                      <a:cubicBezTo>
                        <a:pt x="19868" y="-839"/>
                        <a:pt x="14287" y="-641"/>
                        <a:pt x="8705" y="1934"/>
                      </a:cubicBezTo>
                      <a:cubicBezTo>
                        <a:pt x="2327" y="5103"/>
                        <a:pt x="-1460" y="9461"/>
                        <a:pt x="533" y="144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23" name="Freeform 3732">
                  <a:extLst>
                    <a:ext uri="{FF2B5EF4-FFF2-40B4-BE49-F238E27FC236}">
                      <a16:creationId xmlns:a16="http://schemas.microsoft.com/office/drawing/2014/main" id="{3740F6D6-28C5-63F8-9956-02A1162E8A93}"/>
                    </a:ext>
                  </a:extLst>
                </p:cNvPr>
                <p:cNvSpPr/>
                <p:nvPr/>
              </p:nvSpPr>
              <p:spPr>
                <a:xfrm>
                  <a:off x="1696643" y="5717581"/>
                  <a:ext cx="19060" cy="18950"/>
                </a:xfrm>
                <a:custGeom>
                  <a:avLst/>
                  <a:gdLst>
                    <a:gd name="connsiteX0" fmla="*/ 13353 w 19060"/>
                    <a:gd name="connsiteY0" fmla="*/ 15498 h 18950"/>
                    <a:gd name="connsiteX1" fmla="*/ 17141 w 19060"/>
                    <a:gd name="connsiteY1" fmla="*/ 1434 h 18950"/>
                    <a:gd name="connsiteX2" fmla="*/ 6178 w 19060"/>
                    <a:gd name="connsiteY2" fmla="*/ 4009 h 18950"/>
                    <a:gd name="connsiteX3" fmla="*/ 995 w 19060"/>
                    <a:gd name="connsiteY3" fmla="*/ 17479 h 18950"/>
                    <a:gd name="connsiteX4" fmla="*/ 13353 w 19060"/>
                    <a:gd name="connsiteY4" fmla="*/ 15498 h 18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060" h="18950">
                      <a:moveTo>
                        <a:pt x="13353" y="15498"/>
                      </a:moveTo>
                      <a:cubicBezTo>
                        <a:pt x="20729" y="7574"/>
                        <a:pt x="19732" y="4009"/>
                        <a:pt x="17141" y="1434"/>
                      </a:cubicBezTo>
                      <a:cubicBezTo>
                        <a:pt x="14948" y="-944"/>
                        <a:pt x="11161" y="-547"/>
                        <a:pt x="6178" y="4009"/>
                      </a:cubicBezTo>
                      <a:cubicBezTo>
                        <a:pt x="597" y="9159"/>
                        <a:pt x="-1397" y="14309"/>
                        <a:pt x="995" y="17479"/>
                      </a:cubicBezTo>
                      <a:cubicBezTo>
                        <a:pt x="3786" y="20846"/>
                        <a:pt x="9367" y="17677"/>
                        <a:pt x="13353" y="154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24" name="Freeform 3733">
                  <a:extLst>
                    <a:ext uri="{FF2B5EF4-FFF2-40B4-BE49-F238E27FC236}">
                      <a16:creationId xmlns:a16="http://schemas.microsoft.com/office/drawing/2014/main" id="{3A83670C-C784-DE16-50B3-A78F6D5F7032}"/>
                    </a:ext>
                  </a:extLst>
                </p:cNvPr>
                <p:cNvSpPr/>
                <p:nvPr/>
              </p:nvSpPr>
              <p:spPr>
                <a:xfrm>
                  <a:off x="692635" y="4571797"/>
                  <a:ext cx="27311" cy="13820"/>
                </a:xfrm>
                <a:custGeom>
                  <a:avLst/>
                  <a:gdLst>
                    <a:gd name="connsiteX0" fmla="*/ 0 w 27311"/>
                    <a:gd name="connsiteY0" fmla="*/ 7814 h 13820"/>
                    <a:gd name="connsiteX1" fmla="*/ 15348 w 27311"/>
                    <a:gd name="connsiteY1" fmla="*/ 13757 h 13820"/>
                    <a:gd name="connsiteX2" fmla="*/ 27308 w 27311"/>
                    <a:gd name="connsiteY2" fmla="*/ 7418 h 13820"/>
                    <a:gd name="connsiteX3" fmla="*/ 11362 w 27311"/>
                    <a:gd name="connsiteY3" fmla="*/ 287 h 13820"/>
                    <a:gd name="connsiteX4" fmla="*/ 0 w 27311"/>
                    <a:gd name="connsiteY4" fmla="*/ 7814 h 13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311" h="13820">
                      <a:moveTo>
                        <a:pt x="0" y="7814"/>
                      </a:moveTo>
                      <a:cubicBezTo>
                        <a:pt x="1993" y="12766"/>
                        <a:pt x="8172" y="14153"/>
                        <a:pt x="15348" y="13757"/>
                      </a:cubicBezTo>
                      <a:cubicBezTo>
                        <a:pt x="21129" y="13559"/>
                        <a:pt x="27308" y="12172"/>
                        <a:pt x="27308" y="7418"/>
                      </a:cubicBezTo>
                      <a:cubicBezTo>
                        <a:pt x="27507" y="683"/>
                        <a:pt x="20331" y="-704"/>
                        <a:pt x="11362" y="287"/>
                      </a:cubicBezTo>
                      <a:cubicBezTo>
                        <a:pt x="5182" y="1277"/>
                        <a:pt x="1196" y="3654"/>
                        <a:pt x="0" y="78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25" name="Freeform 3734">
                  <a:extLst>
                    <a:ext uri="{FF2B5EF4-FFF2-40B4-BE49-F238E27FC236}">
                      <a16:creationId xmlns:a16="http://schemas.microsoft.com/office/drawing/2014/main" id="{BFDF73A0-1F9B-1DE0-9072-DE769F29C588}"/>
                    </a:ext>
                  </a:extLst>
                </p:cNvPr>
                <p:cNvSpPr/>
                <p:nvPr/>
              </p:nvSpPr>
              <p:spPr>
                <a:xfrm>
                  <a:off x="594898" y="4709773"/>
                  <a:ext cx="25362" cy="17050"/>
                </a:xfrm>
                <a:custGeom>
                  <a:avLst/>
                  <a:gdLst>
                    <a:gd name="connsiteX0" fmla="*/ 8638 w 25362"/>
                    <a:gd name="connsiteY0" fmla="*/ 576 h 17050"/>
                    <a:gd name="connsiteX1" fmla="*/ 665 w 25362"/>
                    <a:gd name="connsiteY1" fmla="*/ 9292 h 17050"/>
                    <a:gd name="connsiteX2" fmla="*/ 17807 w 25362"/>
                    <a:gd name="connsiteY2" fmla="*/ 17017 h 17050"/>
                    <a:gd name="connsiteX3" fmla="*/ 24783 w 25362"/>
                    <a:gd name="connsiteY3" fmla="*/ 4934 h 17050"/>
                    <a:gd name="connsiteX4" fmla="*/ 8638 w 25362"/>
                    <a:gd name="connsiteY4" fmla="*/ 576 h 17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362" h="17050">
                      <a:moveTo>
                        <a:pt x="8638" y="576"/>
                      </a:moveTo>
                      <a:cubicBezTo>
                        <a:pt x="2658" y="1765"/>
                        <a:pt x="-1727" y="4934"/>
                        <a:pt x="665" y="9292"/>
                      </a:cubicBezTo>
                      <a:cubicBezTo>
                        <a:pt x="3256" y="14244"/>
                        <a:pt x="8638" y="17414"/>
                        <a:pt x="17807" y="17017"/>
                      </a:cubicBezTo>
                      <a:cubicBezTo>
                        <a:pt x="24186" y="13848"/>
                        <a:pt x="26577" y="9292"/>
                        <a:pt x="24783" y="4934"/>
                      </a:cubicBezTo>
                      <a:cubicBezTo>
                        <a:pt x="22790" y="180"/>
                        <a:pt x="15614" y="-811"/>
                        <a:pt x="8638" y="5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26" name="Freeform 3735">
                  <a:extLst>
                    <a:ext uri="{FF2B5EF4-FFF2-40B4-BE49-F238E27FC236}">
                      <a16:creationId xmlns:a16="http://schemas.microsoft.com/office/drawing/2014/main" id="{A32260F6-832E-8B3A-FF8E-8C9FF63F9052}"/>
                    </a:ext>
                  </a:extLst>
                </p:cNvPr>
                <p:cNvSpPr/>
                <p:nvPr/>
              </p:nvSpPr>
              <p:spPr>
                <a:xfrm>
                  <a:off x="817003" y="5384737"/>
                  <a:ext cx="25149" cy="34198"/>
                </a:xfrm>
                <a:custGeom>
                  <a:avLst/>
                  <a:gdLst>
                    <a:gd name="connsiteX0" fmla="*/ 6789 w 25149"/>
                    <a:gd name="connsiteY0" fmla="*/ 2876 h 34198"/>
                    <a:gd name="connsiteX1" fmla="*/ 610 w 25149"/>
                    <a:gd name="connsiteY1" fmla="*/ 13771 h 34198"/>
                    <a:gd name="connsiteX2" fmla="*/ 8583 w 25149"/>
                    <a:gd name="connsiteY2" fmla="*/ 17931 h 34198"/>
                    <a:gd name="connsiteX3" fmla="*/ 3799 w 25149"/>
                    <a:gd name="connsiteY3" fmla="*/ 24072 h 34198"/>
                    <a:gd name="connsiteX4" fmla="*/ 3401 w 25149"/>
                    <a:gd name="connsiteY4" fmla="*/ 34174 h 34198"/>
                    <a:gd name="connsiteX5" fmla="*/ 16556 w 25149"/>
                    <a:gd name="connsiteY5" fmla="*/ 23874 h 34198"/>
                    <a:gd name="connsiteX6" fmla="*/ 18948 w 25149"/>
                    <a:gd name="connsiteY6" fmla="*/ 15554 h 34198"/>
                    <a:gd name="connsiteX7" fmla="*/ 24529 w 25149"/>
                    <a:gd name="connsiteY7" fmla="*/ 4659 h 34198"/>
                    <a:gd name="connsiteX8" fmla="*/ 6789 w 25149"/>
                    <a:gd name="connsiteY8" fmla="*/ 2876 h 34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149" h="34198">
                      <a:moveTo>
                        <a:pt x="6789" y="2876"/>
                      </a:moveTo>
                      <a:cubicBezTo>
                        <a:pt x="1009" y="5848"/>
                        <a:pt x="-1184" y="10206"/>
                        <a:pt x="610" y="13771"/>
                      </a:cubicBezTo>
                      <a:cubicBezTo>
                        <a:pt x="2205" y="17139"/>
                        <a:pt x="5195" y="17931"/>
                        <a:pt x="8583" y="17931"/>
                      </a:cubicBezTo>
                      <a:cubicBezTo>
                        <a:pt x="6989" y="19516"/>
                        <a:pt x="5195" y="21497"/>
                        <a:pt x="3799" y="24072"/>
                      </a:cubicBezTo>
                      <a:cubicBezTo>
                        <a:pt x="610" y="29222"/>
                        <a:pt x="-187" y="33976"/>
                        <a:pt x="3401" y="34174"/>
                      </a:cubicBezTo>
                      <a:cubicBezTo>
                        <a:pt x="7586" y="34570"/>
                        <a:pt x="12171" y="30014"/>
                        <a:pt x="16556" y="23874"/>
                      </a:cubicBezTo>
                      <a:cubicBezTo>
                        <a:pt x="18549" y="20308"/>
                        <a:pt x="19546" y="17337"/>
                        <a:pt x="18948" y="15554"/>
                      </a:cubicBezTo>
                      <a:cubicBezTo>
                        <a:pt x="25327" y="11592"/>
                        <a:pt x="25925" y="7828"/>
                        <a:pt x="24529" y="4659"/>
                      </a:cubicBezTo>
                      <a:cubicBezTo>
                        <a:pt x="21739" y="-887"/>
                        <a:pt x="15360" y="-1482"/>
                        <a:pt x="6789" y="28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27" name="Freeform 3736">
                  <a:extLst>
                    <a:ext uri="{FF2B5EF4-FFF2-40B4-BE49-F238E27FC236}">
                      <a16:creationId xmlns:a16="http://schemas.microsoft.com/office/drawing/2014/main" id="{7CBF0A60-8454-A8B9-05C4-76DEB6C484E6}"/>
                    </a:ext>
                  </a:extLst>
                </p:cNvPr>
                <p:cNvSpPr/>
                <p:nvPr/>
              </p:nvSpPr>
              <p:spPr>
                <a:xfrm>
                  <a:off x="1035031" y="5529363"/>
                  <a:ext cx="22408" cy="28855"/>
                </a:xfrm>
                <a:custGeom>
                  <a:avLst/>
                  <a:gdLst>
                    <a:gd name="connsiteX0" fmla="*/ 246 w 22408"/>
                    <a:gd name="connsiteY0" fmla="*/ 25833 h 28855"/>
                    <a:gd name="connsiteX1" fmla="*/ 12405 w 22408"/>
                    <a:gd name="connsiteY1" fmla="*/ 26823 h 28855"/>
                    <a:gd name="connsiteX2" fmla="*/ 22172 w 22408"/>
                    <a:gd name="connsiteY2" fmla="*/ 13948 h 28855"/>
                    <a:gd name="connsiteX3" fmla="*/ 18185 w 22408"/>
                    <a:gd name="connsiteY3" fmla="*/ 10976 h 28855"/>
                    <a:gd name="connsiteX4" fmla="*/ 17986 w 22408"/>
                    <a:gd name="connsiteY4" fmla="*/ 676 h 28855"/>
                    <a:gd name="connsiteX5" fmla="*/ 6624 w 22408"/>
                    <a:gd name="connsiteY5" fmla="*/ 6816 h 28855"/>
                    <a:gd name="connsiteX6" fmla="*/ 3037 w 22408"/>
                    <a:gd name="connsiteY6" fmla="*/ 17513 h 28855"/>
                    <a:gd name="connsiteX7" fmla="*/ 246 w 22408"/>
                    <a:gd name="connsiteY7" fmla="*/ 25833 h 28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2408" h="28855">
                      <a:moveTo>
                        <a:pt x="246" y="25833"/>
                      </a:moveTo>
                      <a:cubicBezTo>
                        <a:pt x="1442" y="29993"/>
                        <a:pt x="6624" y="29398"/>
                        <a:pt x="12405" y="26823"/>
                      </a:cubicBezTo>
                      <a:cubicBezTo>
                        <a:pt x="18584" y="23258"/>
                        <a:pt x="23567" y="18900"/>
                        <a:pt x="22172" y="13948"/>
                      </a:cubicBezTo>
                      <a:cubicBezTo>
                        <a:pt x="21574" y="11967"/>
                        <a:pt x="20179" y="11174"/>
                        <a:pt x="18185" y="10976"/>
                      </a:cubicBezTo>
                      <a:cubicBezTo>
                        <a:pt x="19780" y="6618"/>
                        <a:pt x="19581" y="3053"/>
                        <a:pt x="17986" y="676"/>
                      </a:cubicBezTo>
                      <a:cubicBezTo>
                        <a:pt x="13202" y="-1503"/>
                        <a:pt x="9614" y="1864"/>
                        <a:pt x="6624" y="6816"/>
                      </a:cubicBezTo>
                      <a:cubicBezTo>
                        <a:pt x="4432" y="10778"/>
                        <a:pt x="2837" y="14542"/>
                        <a:pt x="3037" y="17513"/>
                      </a:cubicBezTo>
                      <a:cubicBezTo>
                        <a:pt x="645" y="20088"/>
                        <a:pt x="-551" y="23060"/>
                        <a:pt x="246" y="258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28" name="Freeform 3737">
                  <a:extLst>
                    <a:ext uri="{FF2B5EF4-FFF2-40B4-BE49-F238E27FC236}">
                      <a16:creationId xmlns:a16="http://schemas.microsoft.com/office/drawing/2014/main" id="{A6BBCC32-E2B1-3E82-C108-55FCC639D283}"/>
                    </a:ext>
                  </a:extLst>
                </p:cNvPr>
                <p:cNvSpPr/>
                <p:nvPr/>
              </p:nvSpPr>
              <p:spPr>
                <a:xfrm>
                  <a:off x="697172" y="4467993"/>
                  <a:ext cx="26982" cy="13759"/>
                </a:xfrm>
                <a:custGeom>
                  <a:avLst/>
                  <a:gdLst>
                    <a:gd name="connsiteX0" fmla="*/ 8420 w 26982"/>
                    <a:gd name="connsiteY0" fmla="*/ 292 h 13759"/>
                    <a:gd name="connsiteX1" fmla="*/ 646 w 26982"/>
                    <a:gd name="connsiteY1" fmla="*/ 8216 h 13759"/>
                    <a:gd name="connsiteX2" fmla="*/ 16791 w 26982"/>
                    <a:gd name="connsiteY2" fmla="*/ 13564 h 13759"/>
                    <a:gd name="connsiteX3" fmla="*/ 26957 w 26982"/>
                    <a:gd name="connsiteY3" fmla="*/ 6631 h 13759"/>
                    <a:gd name="connsiteX4" fmla="*/ 8420 w 26982"/>
                    <a:gd name="connsiteY4" fmla="*/ 292 h 137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982" h="13759">
                      <a:moveTo>
                        <a:pt x="8420" y="292"/>
                      </a:moveTo>
                      <a:cubicBezTo>
                        <a:pt x="2041" y="1085"/>
                        <a:pt x="-1547" y="4254"/>
                        <a:pt x="646" y="8216"/>
                      </a:cubicBezTo>
                      <a:cubicBezTo>
                        <a:pt x="3038" y="12772"/>
                        <a:pt x="9616" y="14356"/>
                        <a:pt x="16791" y="13564"/>
                      </a:cubicBezTo>
                      <a:cubicBezTo>
                        <a:pt x="22970" y="12970"/>
                        <a:pt x="27356" y="10989"/>
                        <a:pt x="26957" y="6631"/>
                      </a:cubicBezTo>
                      <a:cubicBezTo>
                        <a:pt x="23967" y="688"/>
                        <a:pt x="16791" y="-698"/>
                        <a:pt x="8420" y="2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29" name="Freeform 3738">
                  <a:extLst>
                    <a:ext uri="{FF2B5EF4-FFF2-40B4-BE49-F238E27FC236}">
                      <a16:creationId xmlns:a16="http://schemas.microsoft.com/office/drawing/2014/main" id="{D72D1F67-571E-5DD3-6EB8-CF725EE94832}"/>
                    </a:ext>
                  </a:extLst>
                </p:cNvPr>
                <p:cNvSpPr/>
                <p:nvPr/>
              </p:nvSpPr>
              <p:spPr>
                <a:xfrm>
                  <a:off x="759226" y="4517833"/>
                  <a:ext cx="25359" cy="15029"/>
                </a:xfrm>
                <a:custGeom>
                  <a:avLst/>
                  <a:gdLst>
                    <a:gd name="connsiteX0" fmla="*/ 12542 w 25359"/>
                    <a:gd name="connsiteY0" fmla="*/ 173 h 15029"/>
                    <a:gd name="connsiteX1" fmla="*/ 184 w 25359"/>
                    <a:gd name="connsiteY1" fmla="*/ 8493 h 15029"/>
                    <a:gd name="connsiteX2" fmla="*/ 13738 w 25359"/>
                    <a:gd name="connsiteY2" fmla="*/ 15029 h 15029"/>
                    <a:gd name="connsiteX3" fmla="*/ 25100 w 25359"/>
                    <a:gd name="connsiteY3" fmla="*/ 5125 h 15029"/>
                    <a:gd name="connsiteX4" fmla="*/ 12542 w 25359"/>
                    <a:gd name="connsiteY4" fmla="*/ 173 h 150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359" h="15029">
                      <a:moveTo>
                        <a:pt x="12542" y="173"/>
                      </a:moveTo>
                      <a:cubicBezTo>
                        <a:pt x="5566" y="1163"/>
                        <a:pt x="-1211" y="3144"/>
                        <a:pt x="184" y="8493"/>
                      </a:cubicBezTo>
                      <a:cubicBezTo>
                        <a:pt x="1380" y="13247"/>
                        <a:pt x="7958" y="14633"/>
                        <a:pt x="13738" y="15029"/>
                      </a:cubicBezTo>
                      <a:cubicBezTo>
                        <a:pt x="23505" y="13247"/>
                        <a:pt x="26296" y="9681"/>
                        <a:pt x="25100" y="5125"/>
                      </a:cubicBezTo>
                      <a:cubicBezTo>
                        <a:pt x="23904" y="1361"/>
                        <a:pt x="19120" y="-620"/>
                        <a:pt x="12542" y="1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30" name="Freeform 3739">
                  <a:extLst>
                    <a:ext uri="{FF2B5EF4-FFF2-40B4-BE49-F238E27FC236}">
                      <a16:creationId xmlns:a16="http://schemas.microsoft.com/office/drawing/2014/main" id="{97ECC0F2-7270-A424-0E5D-7AB2598988FC}"/>
                    </a:ext>
                  </a:extLst>
                </p:cNvPr>
                <p:cNvSpPr/>
                <p:nvPr/>
              </p:nvSpPr>
              <p:spPr>
                <a:xfrm>
                  <a:off x="700205" y="5072214"/>
                  <a:ext cx="23222" cy="16126"/>
                </a:xfrm>
                <a:custGeom>
                  <a:avLst/>
                  <a:gdLst>
                    <a:gd name="connsiteX0" fmla="*/ 11566 w 23222"/>
                    <a:gd name="connsiteY0" fmla="*/ 439 h 16126"/>
                    <a:gd name="connsiteX1" fmla="*/ 204 w 23222"/>
                    <a:gd name="connsiteY1" fmla="*/ 11334 h 16126"/>
                    <a:gd name="connsiteX2" fmla="*/ 11964 w 23222"/>
                    <a:gd name="connsiteY2" fmla="*/ 15692 h 16126"/>
                    <a:gd name="connsiteX3" fmla="*/ 23126 w 23222"/>
                    <a:gd name="connsiteY3" fmla="*/ 5193 h 16126"/>
                    <a:gd name="connsiteX4" fmla="*/ 11566 w 23222"/>
                    <a:gd name="connsiteY4" fmla="*/ 439 h 161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222" h="16126">
                      <a:moveTo>
                        <a:pt x="11566" y="439"/>
                      </a:moveTo>
                      <a:cubicBezTo>
                        <a:pt x="4788" y="2222"/>
                        <a:pt x="-1191" y="5590"/>
                        <a:pt x="204" y="11334"/>
                      </a:cubicBezTo>
                      <a:cubicBezTo>
                        <a:pt x="1201" y="15692"/>
                        <a:pt x="5984" y="16881"/>
                        <a:pt x="11964" y="15692"/>
                      </a:cubicBezTo>
                      <a:cubicBezTo>
                        <a:pt x="19738" y="14107"/>
                        <a:pt x="23924" y="10344"/>
                        <a:pt x="23126" y="5193"/>
                      </a:cubicBezTo>
                      <a:cubicBezTo>
                        <a:pt x="21931" y="1034"/>
                        <a:pt x="17545" y="-947"/>
                        <a:pt x="11566" y="43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31" name="Freeform 3740">
                  <a:extLst>
                    <a:ext uri="{FF2B5EF4-FFF2-40B4-BE49-F238E27FC236}">
                      <a16:creationId xmlns:a16="http://schemas.microsoft.com/office/drawing/2014/main" id="{57D1EE3A-913E-F710-38BE-549F695D3231}"/>
                    </a:ext>
                  </a:extLst>
                </p:cNvPr>
                <p:cNvSpPr/>
                <p:nvPr/>
              </p:nvSpPr>
              <p:spPr>
                <a:xfrm>
                  <a:off x="728315" y="4342613"/>
                  <a:ext cx="30113" cy="12761"/>
                </a:xfrm>
                <a:custGeom>
                  <a:avLst/>
                  <a:gdLst>
                    <a:gd name="connsiteX0" fmla="*/ 12159 w 30113"/>
                    <a:gd name="connsiteY0" fmla="*/ 12762 h 12761"/>
                    <a:gd name="connsiteX1" fmla="*/ 30098 w 30113"/>
                    <a:gd name="connsiteY1" fmla="*/ 5631 h 12761"/>
                    <a:gd name="connsiteX2" fmla="*/ 17541 w 30113"/>
                    <a:gd name="connsiteY2" fmla="*/ 84 h 12761"/>
                    <a:gd name="connsiteX3" fmla="*/ 0 w 30113"/>
                    <a:gd name="connsiteY3" fmla="*/ 7017 h 12761"/>
                    <a:gd name="connsiteX4" fmla="*/ 12159 w 30113"/>
                    <a:gd name="connsiteY4" fmla="*/ 12762 h 12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113" h="12761">
                      <a:moveTo>
                        <a:pt x="12159" y="12762"/>
                      </a:moveTo>
                      <a:cubicBezTo>
                        <a:pt x="20331" y="12168"/>
                        <a:pt x="29500" y="11772"/>
                        <a:pt x="30098" y="5631"/>
                      </a:cubicBezTo>
                      <a:cubicBezTo>
                        <a:pt x="30497" y="1669"/>
                        <a:pt x="23122" y="282"/>
                        <a:pt x="17541" y="84"/>
                      </a:cubicBezTo>
                      <a:cubicBezTo>
                        <a:pt x="9368" y="-312"/>
                        <a:pt x="598" y="480"/>
                        <a:pt x="0" y="7017"/>
                      </a:cubicBezTo>
                      <a:cubicBezTo>
                        <a:pt x="0" y="11375"/>
                        <a:pt x="6777" y="12168"/>
                        <a:pt x="12159" y="127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32" name="Freeform 3741">
                  <a:extLst>
                    <a:ext uri="{FF2B5EF4-FFF2-40B4-BE49-F238E27FC236}">
                      <a16:creationId xmlns:a16="http://schemas.microsoft.com/office/drawing/2014/main" id="{B7FC29ED-C1E2-9A1B-2C6D-EADB6A64E48C}"/>
                    </a:ext>
                  </a:extLst>
                </p:cNvPr>
                <p:cNvSpPr/>
                <p:nvPr/>
              </p:nvSpPr>
              <p:spPr>
                <a:xfrm>
                  <a:off x="1106971" y="4924720"/>
                  <a:ext cx="27273" cy="13529"/>
                </a:xfrm>
                <a:custGeom>
                  <a:avLst/>
                  <a:gdLst>
                    <a:gd name="connsiteX0" fmla="*/ 7239 w 27273"/>
                    <a:gd name="connsiteY0" fmla="*/ 1941 h 13529"/>
                    <a:gd name="connsiteX1" fmla="*/ 861 w 27273"/>
                    <a:gd name="connsiteY1" fmla="*/ 10459 h 13529"/>
                    <a:gd name="connsiteX2" fmla="*/ 19996 w 27273"/>
                    <a:gd name="connsiteY2" fmla="*/ 11251 h 13529"/>
                    <a:gd name="connsiteX3" fmla="*/ 27172 w 27273"/>
                    <a:gd name="connsiteY3" fmla="*/ 2536 h 13529"/>
                    <a:gd name="connsiteX4" fmla="*/ 7239 w 27273"/>
                    <a:gd name="connsiteY4" fmla="*/ 1941 h 13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273" h="13529">
                      <a:moveTo>
                        <a:pt x="7239" y="1941"/>
                      </a:moveTo>
                      <a:cubicBezTo>
                        <a:pt x="1857" y="3922"/>
                        <a:pt x="-1731" y="7488"/>
                        <a:pt x="861" y="10459"/>
                      </a:cubicBezTo>
                      <a:cubicBezTo>
                        <a:pt x="4449" y="14817"/>
                        <a:pt x="12222" y="14025"/>
                        <a:pt x="19996" y="11251"/>
                      </a:cubicBezTo>
                      <a:cubicBezTo>
                        <a:pt x="25777" y="9072"/>
                        <a:pt x="27770" y="5903"/>
                        <a:pt x="27172" y="2536"/>
                      </a:cubicBezTo>
                      <a:cubicBezTo>
                        <a:pt x="22189" y="-634"/>
                        <a:pt x="15013" y="-832"/>
                        <a:pt x="7239" y="194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33" name="Freeform 3742">
                  <a:extLst>
                    <a:ext uri="{FF2B5EF4-FFF2-40B4-BE49-F238E27FC236}">
                      <a16:creationId xmlns:a16="http://schemas.microsoft.com/office/drawing/2014/main" id="{E44EB389-65F2-2E46-F18A-97FF69B4C6AC}"/>
                    </a:ext>
                  </a:extLst>
                </p:cNvPr>
                <p:cNvSpPr/>
                <p:nvPr/>
              </p:nvSpPr>
              <p:spPr>
                <a:xfrm>
                  <a:off x="1586383" y="6135177"/>
                  <a:ext cx="26069" cy="36788"/>
                </a:xfrm>
                <a:custGeom>
                  <a:avLst/>
                  <a:gdLst>
                    <a:gd name="connsiteX0" fmla="*/ 23751 w 26069"/>
                    <a:gd name="connsiteY0" fmla="*/ 14680 h 36788"/>
                    <a:gd name="connsiteX1" fmla="*/ 16575 w 26069"/>
                    <a:gd name="connsiteY1" fmla="*/ 6756 h 36788"/>
                    <a:gd name="connsiteX2" fmla="*/ 13585 w 26069"/>
                    <a:gd name="connsiteY2" fmla="*/ 5964 h 36788"/>
                    <a:gd name="connsiteX3" fmla="*/ 11193 w 26069"/>
                    <a:gd name="connsiteY3" fmla="*/ 219 h 36788"/>
                    <a:gd name="connsiteX4" fmla="*/ 2224 w 26069"/>
                    <a:gd name="connsiteY4" fmla="*/ 8539 h 36788"/>
                    <a:gd name="connsiteX5" fmla="*/ 1825 w 26069"/>
                    <a:gd name="connsiteY5" fmla="*/ 23000 h 36788"/>
                    <a:gd name="connsiteX6" fmla="*/ 7805 w 26069"/>
                    <a:gd name="connsiteY6" fmla="*/ 20424 h 36788"/>
                    <a:gd name="connsiteX7" fmla="*/ 8801 w 26069"/>
                    <a:gd name="connsiteY7" fmla="*/ 23198 h 36788"/>
                    <a:gd name="connsiteX8" fmla="*/ 6808 w 26069"/>
                    <a:gd name="connsiteY8" fmla="*/ 35875 h 36788"/>
                    <a:gd name="connsiteX9" fmla="*/ 17970 w 26069"/>
                    <a:gd name="connsiteY9" fmla="*/ 33102 h 36788"/>
                    <a:gd name="connsiteX10" fmla="*/ 24349 w 26069"/>
                    <a:gd name="connsiteY10" fmla="*/ 28546 h 36788"/>
                    <a:gd name="connsiteX11" fmla="*/ 24947 w 26069"/>
                    <a:gd name="connsiteY11" fmla="*/ 23594 h 36788"/>
                    <a:gd name="connsiteX12" fmla="*/ 24947 w 26069"/>
                    <a:gd name="connsiteY12" fmla="*/ 16066 h 36788"/>
                    <a:gd name="connsiteX13" fmla="*/ 23751 w 26069"/>
                    <a:gd name="connsiteY13" fmla="*/ 14680 h 367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069" h="36788">
                      <a:moveTo>
                        <a:pt x="23751" y="14680"/>
                      </a:moveTo>
                      <a:cubicBezTo>
                        <a:pt x="22356" y="11510"/>
                        <a:pt x="19964" y="8935"/>
                        <a:pt x="16575" y="6756"/>
                      </a:cubicBezTo>
                      <a:cubicBezTo>
                        <a:pt x="15778" y="6162"/>
                        <a:pt x="14781" y="5964"/>
                        <a:pt x="13585" y="5964"/>
                      </a:cubicBezTo>
                      <a:cubicBezTo>
                        <a:pt x="13785" y="3191"/>
                        <a:pt x="13187" y="1012"/>
                        <a:pt x="11193" y="219"/>
                      </a:cubicBezTo>
                      <a:cubicBezTo>
                        <a:pt x="8403" y="-969"/>
                        <a:pt x="4815" y="2794"/>
                        <a:pt x="2224" y="8539"/>
                      </a:cubicBezTo>
                      <a:cubicBezTo>
                        <a:pt x="-1165" y="15868"/>
                        <a:pt x="-168" y="20028"/>
                        <a:pt x="1825" y="23000"/>
                      </a:cubicBezTo>
                      <a:cubicBezTo>
                        <a:pt x="4018" y="23594"/>
                        <a:pt x="6011" y="22603"/>
                        <a:pt x="7805" y="20424"/>
                      </a:cubicBezTo>
                      <a:cubicBezTo>
                        <a:pt x="8004" y="21415"/>
                        <a:pt x="8403" y="22405"/>
                        <a:pt x="8801" y="23198"/>
                      </a:cubicBezTo>
                      <a:cubicBezTo>
                        <a:pt x="5214" y="27754"/>
                        <a:pt x="3818" y="32508"/>
                        <a:pt x="6808" y="35875"/>
                      </a:cubicBezTo>
                      <a:cubicBezTo>
                        <a:pt x="10595" y="37856"/>
                        <a:pt x="14183" y="36470"/>
                        <a:pt x="17970" y="33102"/>
                      </a:cubicBezTo>
                      <a:cubicBezTo>
                        <a:pt x="20163" y="33894"/>
                        <a:pt x="22555" y="31319"/>
                        <a:pt x="24349" y="28546"/>
                      </a:cubicBezTo>
                      <a:cubicBezTo>
                        <a:pt x="24747" y="26961"/>
                        <a:pt x="24947" y="25179"/>
                        <a:pt x="24947" y="23594"/>
                      </a:cubicBezTo>
                      <a:cubicBezTo>
                        <a:pt x="26342" y="20622"/>
                        <a:pt x="26541" y="17849"/>
                        <a:pt x="24947" y="16066"/>
                      </a:cubicBezTo>
                      <a:cubicBezTo>
                        <a:pt x="24947" y="15472"/>
                        <a:pt x="24349" y="15076"/>
                        <a:pt x="23751" y="146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34" name="Freeform 3743">
                  <a:extLst>
                    <a:ext uri="{FF2B5EF4-FFF2-40B4-BE49-F238E27FC236}">
                      <a16:creationId xmlns:a16="http://schemas.microsoft.com/office/drawing/2014/main" id="{D7CCBD17-C352-8DBE-450E-87B09F6E39A1}"/>
                    </a:ext>
                  </a:extLst>
                </p:cNvPr>
                <p:cNvSpPr/>
                <p:nvPr/>
              </p:nvSpPr>
              <p:spPr>
                <a:xfrm>
                  <a:off x="634013" y="4768005"/>
                  <a:ext cx="25733" cy="15637"/>
                </a:xfrm>
                <a:custGeom>
                  <a:avLst/>
                  <a:gdLst>
                    <a:gd name="connsiteX0" fmla="*/ 12379 w 25733"/>
                    <a:gd name="connsiteY0" fmla="*/ 384 h 15637"/>
                    <a:gd name="connsiteX1" fmla="*/ 21 w 25733"/>
                    <a:gd name="connsiteY1" fmla="*/ 10289 h 15637"/>
                    <a:gd name="connsiteX2" fmla="*/ 12180 w 25733"/>
                    <a:gd name="connsiteY2" fmla="*/ 15637 h 15637"/>
                    <a:gd name="connsiteX3" fmla="*/ 25734 w 25733"/>
                    <a:gd name="connsiteY3" fmla="*/ 7318 h 15637"/>
                    <a:gd name="connsiteX4" fmla="*/ 12379 w 25733"/>
                    <a:gd name="connsiteY4" fmla="*/ 384 h 156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733" h="15637">
                      <a:moveTo>
                        <a:pt x="12379" y="384"/>
                      </a:moveTo>
                      <a:cubicBezTo>
                        <a:pt x="5004" y="1573"/>
                        <a:pt x="-378" y="4940"/>
                        <a:pt x="21" y="10289"/>
                      </a:cubicBezTo>
                      <a:cubicBezTo>
                        <a:pt x="419" y="14845"/>
                        <a:pt x="6200" y="15637"/>
                        <a:pt x="12180" y="15637"/>
                      </a:cubicBezTo>
                      <a:cubicBezTo>
                        <a:pt x="20551" y="15439"/>
                        <a:pt x="24538" y="12072"/>
                        <a:pt x="25734" y="7318"/>
                      </a:cubicBezTo>
                      <a:cubicBezTo>
                        <a:pt x="25136" y="1375"/>
                        <a:pt x="20352" y="-1002"/>
                        <a:pt x="12379" y="3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35" name="Freeform 3744">
                  <a:extLst>
                    <a:ext uri="{FF2B5EF4-FFF2-40B4-BE49-F238E27FC236}">
                      <a16:creationId xmlns:a16="http://schemas.microsoft.com/office/drawing/2014/main" id="{82E5FD31-E8A5-86DB-F92C-0C9D195C3508}"/>
                    </a:ext>
                  </a:extLst>
                </p:cNvPr>
                <p:cNvSpPr/>
                <p:nvPr/>
              </p:nvSpPr>
              <p:spPr>
                <a:xfrm>
                  <a:off x="2367118" y="6089885"/>
                  <a:ext cx="14661" cy="24343"/>
                </a:xfrm>
                <a:custGeom>
                  <a:avLst/>
                  <a:gdLst>
                    <a:gd name="connsiteX0" fmla="*/ 10821 w 14661"/>
                    <a:gd name="connsiteY0" fmla="*/ 16986 h 24343"/>
                    <a:gd name="connsiteX1" fmla="*/ 13014 w 14661"/>
                    <a:gd name="connsiteY1" fmla="*/ 743 h 24343"/>
                    <a:gd name="connsiteX2" fmla="*/ 3645 w 14661"/>
                    <a:gd name="connsiteY2" fmla="*/ 7676 h 24343"/>
                    <a:gd name="connsiteX3" fmla="*/ 1652 w 14661"/>
                    <a:gd name="connsiteY3" fmla="*/ 23920 h 24343"/>
                    <a:gd name="connsiteX4" fmla="*/ 10821 w 14661"/>
                    <a:gd name="connsiteY4" fmla="*/ 16986 h 243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61" h="24343">
                      <a:moveTo>
                        <a:pt x="10821" y="16986"/>
                      </a:moveTo>
                      <a:cubicBezTo>
                        <a:pt x="14010" y="10648"/>
                        <a:pt x="16402" y="3715"/>
                        <a:pt x="13014" y="743"/>
                      </a:cubicBezTo>
                      <a:cubicBezTo>
                        <a:pt x="10223" y="-1832"/>
                        <a:pt x="6635" y="2724"/>
                        <a:pt x="3645" y="7676"/>
                      </a:cubicBezTo>
                      <a:cubicBezTo>
                        <a:pt x="-341" y="14411"/>
                        <a:pt x="-1138" y="20156"/>
                        <a:pt x="1652" y="23920"/>
                      </a:cubicBezTo>
                      <a:cubicBezTo>
                        <a:pt x="4642" y="25504"/>
                        <a:pt x="8030" y="22533"/>
                        <a:pt x="10821" y="169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36" name="Freeform 3745">
                  <a:extLst>
                    <a:ext uri="{FF2B5EF4-FFF2-40B4-BE49-F238E27FC236}">
                      <a16:creationId xmlns:a16="http://schemas.microsoft.com/office/drawing/2014/main" id="{122E1E34-78C5-4D03-B73F-4336B4ACF313}"/>
                    </a:ext>
                  </a:extLst>
                </p:cNvPr>
                <p:cNvSpPr/>
                <p:nvPr/>
              </p:nvSpPr>
              <p:spPr>
                <a:xfrm>
                  <a:off x="1431796" y="5601691"/>
                  <a:ext cx="20899" cy="20707"/>
                </a:xfrm>
                <a:custGeom>
                  <a:avLst/>
                  <a:gdLst>
                    <a:gd name="connsiteX0" fmla="*/ 1536 w 20899"/>
                    <a:gd name="connsiteY0" fmla="*/ 19468 h 20707"/>
                    <a:gd name="connsiteX1" fmla="*/ 14292 w 20899"/>
                    <a:gd name="connsiteY1" fmla="*/ 16893 h 20707"/>
                    <a:gd name="connsiteX2" fmla="*/ 19674 w 20899"/>
                    <a:gd name="connsiteY2" fmla="*/ 1640 h 20707"/>
                    <a:gd name="connsiteX3" fmla="*/ 7715 w 20899"/>
                    <a:gd name="connsiteY3" fmla="*/ 4215 h 20707"/>
                    <a:gd name="connsiteX4" fmla="*/ 1536 w 20899"/>
                    <a:gd name="connsiteY4" fmla="*/ 19468 h 20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899" h="20707">
                      <a:moveTo>
                        <a:pt x="1536" y="19468"/>
                      </a:moveTo>
                      <a:cubicBezTo>
                        <a:pt x="3928" y="21647"/>
                        <a:pt x="8711" y="21053"/>
                        <a:pt x="14292" y="16893"/>
                      </a:cubicBezTo>
                      <a:cubicBezTo>
                        <a:pt x="20870" y="10752"/>
                        <a:pt x="22266" y="5404"/>
                        <a:pt x="19674" y="1640"/>
                      </a:cubicBezTo>
                      <a:cubicBezTo>
                        <a:pt x="17681" y="-1331"/>
                        <a:pt x="12499" y="-143"/>
                        <a:pt x="7715" y="4215"/>
                      </a:cubicBezTo>
                      <a:cubicBezTo>
                        <a:pt x="1934" y="9762"/>
                        <a:pt x="-2451" y="15902"/>
                        <a:pt x="1536" y="1946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37" name="Freeform 3746">
                  <a:extLst>
                    <a:ext uri="{FF2B5EF4-FFF2-40B4-BE49-F238E27FC236}">
                      <a16:creationId xmlns:a16="http://schemas.microsoft.com/office/drawing/2014/main" id="{EA7FCA57-AF6E-44B3-7C74-4DFB1D1DFB36}"/>
                    </a:ext>
                  </a:extLst>
                </p:cNvPr>
                <p:cNvSpPr/>
                <p:nvPr/>
              </p:nvSpPr>
              <p:spPr>
                <a:xfrm>
                  <a:off x="1048898" y="5601167"/>
                  <a:ext cx="22430" cy="18782"/>
                </a:xfrm>
                <a:custGeom>
                  <a:avLst/>
                  <a:gdLst>
                    <a:gd name="connsiteX0" fmla="*/ 15281 w 22430"/>
                    <a:gd name="connsiteY0" fmla="*/ 15832 h 18782"/>
                    <a:gd name="connsiteX1" fmla="*/ 22058 w 22430"/>
                    <a:gd name="connsiteY1" fmla="*/ 4739 h 18782"/>
                    <a:gd name="connsiteX2" fmla="*/ 8903 w 22430"/>
                    <a:gd name="connsiteY2" fmla="*/ 2164 h 18782"/>
                    <a:gd name="connsiteX3" fmla="*/ 132 w 22430"/>
                    <a:gd name="connsiteY3" fmla="*/ 15634 h 18782"/>
                    <a:gd name="connsiteX4" fmla="*/ 15281 w 22430"/>
                    <a:gd name="connsiteY4" fmla="*/ 15832 h 187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30" h="18782">
                      <a:moveTo>
                        <a:pt x="15281" y="15832"/>
                      </a:moveTo>
                      <a:cubicBezTo>
                        <a:pt x="20862" y="12861"/>
                        <a:pt x="23453" y="8701"/>
                        <a:pt x="22058" y="4739"/>
                      </a:cubicBezTo>
                      <a:cubicBezTo>
                        <a:pt x="20464" y="381"/>
                        <a:pt x="16676" y="-1996"/>
                        <a:pt x="8903" y="2164"/>
                      </a:cubicBezTo>
                      <a:cubicBezTo>
                        <a:pt x="2126" y="5928"/>
                        <a:pt x="-665" y="10484"/>
                        <a:pt x="132" y="15634"/>
                      </a:cubicBezTo>
                      <a:cubicBezTo>
                        <a:pt x="2923" y="20190"/>
                        <a:pt x="8703" y="19398"/>
                        <a:pt x="15281" y="158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38" name="Freeform 3747">
                  <a:extLst>
                    <a:ext uri="{FF2B5EF4-FFF2-40B4-BE49-F238E27FC236}">
                      <a16:creationId xmlns:a16="http://schemas.microsoft.com/office/drawing/2014/main" id="{9979105B-4709-BD4F-0BFC-3D36FE17F956}"/>
                    </a:ext>
                  </a:extLst>
                </p:cNvPr>
                <p:cNvSpPr/>
                <p:nvPr/>
              </p:nvSpPr>
              <p:spPr>
                <a:xfrm>
                  <a:off x="915536" y="5233121"/>
                  <a:ext cx="24181" cy="17341"/>
                </a:xfrm>
                <a:custGeom>
                  <a:avLst/>
                  <a:gdLst>
                    <a:gd name="connsiteX0" fmla="*/ 11706 w 24181"/>
                    <a:gd name="connsiteY0" fmla="*/ 776 h 17341"/>
                    <a:gd name="connsiteX1" fmla="*/ 544 w 24181"/>
                    <a:gd name="connsiteY1" fmla="*/ 14642 h 17341"/>
                    <a:gd name="connsiteX2" fmla="*/ 15493 w 24181"/>
                    <a:gd name="connsiteY2" fmla="*/ 14840 h 17341"/>
                    <a:gd name="connsiteX3" fmla="*/ 23665 w 24181"/>
                    <a:gd name="connsiteY3" fmla="*/ 3945 h 17341"/>
                    <a:gd name="connsiteX4" fmla="*/ 11706 w 24181"/>
                    <a:gd name="connsiteY4" fmla="*/ 776 h 17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181" h="17341">
                      <a:moveTo>
                        <a:pt x="11706" y="776"/>
                      </a:moveTo>
                      <a:cubicBezTo>
                        <a:pt x="2935" y="3747"/>
                        <a:pt x="-1649" y="9095"/>
                        <a:pt x="544" y="14642"/>
                      </a:cubicBezTo>
                      <a:cubicBezTo>
                        <a:pt x="2138" y="18406"/>
                        <a:pt x="7919" y="18009"/>
                        <a:pt x="15493" y="14840"/>
                      </a:cubicBezTo>
                      <a:cubicBezTo>
                        <a:pt x="20676" y="12463"/>
                        <a:pt x="25858" y="8897"/>
                        <a:pt x="23665" y="3945"/>
                      </a:cubicBezTo>
                      <a:cubicBezTo>
                        <a:pt x="22270" y="380"/>
                        <a:pt x="17287" y="-1007"/>
                        <a:pt x="11706" y="7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39" name="Freeform 3748">
                  <a:extLst>
                    <a:ext uri="{FF2B5EF4-FFF2-40B4-BE49-F238E27FC236}">
                      <a16:creationId xmlns:a16="http://schemas.microsoft.com/office/drawing/2014/main" id="{26A180AE-547A-B3C4-655B-51C6EE40ED2D}"/>
                    </a:ext>
                  </a:extLst>
                </p:cNvPr>
                <p:cNvSpPr/>
                <p:nvPr/>
              </p:nvSpPr>
              <p:spPr>
                <a:xfrm>
                  <a:off x="1005751" y="4510617"/>
                  <a:ext cx="22927" cy="14481"/>
                </a:xfrm>
                <a:custGeom>
                  <a:avLst/>
                  <a:gdLst>
                    <a:gd name="connsiteX0" fmla="*/ 7401 w 22927"/>
                    <a:gd name="connsiteY0" fmla="*/ 455 h 14481"/>
                    <a:gd name="connsiteX1" fmla="*/ 26 w 22927"/>
                    <a:gd name="connsiteY1" fmla="*/ 8379 h 14481"/>
                    <a:gd name="connsiteX2" fmla="*/ 12982 w 22927"/>
                    <a:gd name="connsiteY2" fmla="*/ 14321 h 14481"/>
                    <a:gd name="connsiteX3" fmla="*/ 22351 w 22927"/>
                    <a:gd name="connsiteY3" fmla="*/ 5407 h 14481"/>
                    <a:gd name="connsiteX4" fmla="*/ 7401 w 22927"/>
                    <a:gd name="connsiteY4" fmla="*/ 455 h 144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927" h="14481">
                      <a:moveTo>
                        <a:pt x="7401" y="455"/>
                      </a:moveTo>
                      <a:cubicBezTo>
                        <a:pt x="624" y="1643"/>
                        <a:pt x="-173" y="5011"/>
                        <a:pt x="26" y="8379"/>
                      </a:cubicBezTo>
                      <a:cubicBezTo>
                        <a:pt x="226" y="12935"/>
                        <a:pt x="4411" y="15113"/>
                        <a:pt x="12982" y="14321"/>
                      </a:cubicBezTo>
                      <a:cubicBezTo>
                        <a:pt x="21155" y="12736"/>
                        <a:pt x="24344" y="9567"/>
                        <a:pt x="22351" y="5407"/>
                      </a:cubicBezTo>
                      <a:cubicBezTo>
                        <a:pt x="20357" y="1643"/>
                        <a:pt x="15374" y="-1130"/>
                        <a:pt x="7401" y="4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40" name="Freeform 3749">
                  <a:extLst>
                    <a:ext uri="{FF2B5EF4-FFF2-40B4-BE49-F238E27FC236}">
                      <a16:creationId xmlns:a16="http://schemas.microsoft.com/office/drawing/2014/main" id="{D4930732-12CF-539C-7F2E-55DF2AFFA3D4}"/>
                    </a:ext>
                  </a:extLst>
                </p:cNvPr>
                <p:cNvSpPr/>
                <p:nvPr/>
              </p:nvSpPr>
              <p:spPr>
                <a:xfrm>
                  <a:off x="1226961" y="5222234"/>
                  <a:ext cx="22296" cy="15030"/>
                </a:xfrm>
                <a:custGeom>
                  <a:avLst/>
                  <a:gdLst>
                    <a:gd name="connsiteX0" fmla="*/ 7642 w 22296"/>
                    <a:gd name="connsiteY0" fmla="*/ 2551 h 15030"/>
                    <a:gd name="connsiteX1" fmla="*/ 467 w 22296"/>
                    <a:gd name="connsiteY1" fmla="*/ 12852 h 15030"/>
                    <a:gd name="connsiteX2" fmla="*/ 14420 w 22296"/>
                    <a:gd name="connsiteY2" fmla="*/ 12455 h 15030"/>
                    <a:gd name="connsiteX3" fmla="*/ 21994 w 22296"/>
                    <a:gd name="connsiteY3" fmla="*/ 2947 h 15030"/>
                    <a:gd name="connsiteX4" fmla="*/ 7642 w 22296"/>
                    <a:gd name="connsiteY4" fmla="*/ 2551 h 150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96" h="15030">
                      <a:moveTo>
                        <a:pt x="7642" y="2551"/>
                      </a:moveTo>
                      <a:cubicBezTo>
                        <a:pt x="2261" y="5126"/>
                        <a:pt x="-1327" y="8494"/>
                        <a:pt x="467" y="12852"/>
                      </a:cubicBezTo>
                      <a:cubicBezTo>
                        <a:pt x="2460" y="15625"/>
                        <a:pt x="7443" y="16021"/>
                        <a:pt x="14420" y="12455"/>
                      </a:cubicBezTo>
                      <a:cubicBezTo>
                        <a:pt x="19801" y="9682"/>
                        <a:pt x="23389" y="5918"/>
                        <a:pt x="21994" y="2947"/>
                      </a:cubicBezTo>
                      <a:cubicBezTo>
                        <a:pt x="20599" y="-1213"/>
                        <a:pt x="14420" y="-618"/>
                        <a:pt x="7642" y="25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41" name="Freeform 3750">
                  <a:extLst>
                    <a:ext uri="{FF2B5EF4-FFF2-40B4-BE49-F238E27FC236}">
                      <a16:creationId xmlns:a16="http://schemas.microsoft.com/office/drawing/2014/main" id="{E6C18343-B0F8-5DE6-897D-3EAA37B75DE7}"/>
                    </a:ext>
                  </a:extLst>
                </p:cNvPr>
                <p:cNvSpPr/>
                <p:nvPr/>
              </p:nvSpPr>
              <p:spPr>
                <a:xfrm>
                  <a:off x="1364423" y="5472438"/>
                  <a:ext cx="21050" cy="18071"/>
                </a:xfrm>
                <a:custGeom>
                  <a:avLst/>
                  <a:gdLst>
                    <a:gd name="connsiteX0" fmla="*/ 7716 w 21050"/>
                    <a:gd name="connsiteY0" fmla="*/ 3523 h 18071"/>
                    <a:gd name="connsiteX1" fmla="*/ 739 w 21050"/>
                    <a:gd name="connsiteY1" fmla="*/ 16399 h 18071"/>
                    <a:gd name="connsiteX2" fmla="*/ 13695 w 21050"/>
                    <a:gd name="connsiteY2" fmla="*/ 14418 h 18071"/>
                    <a:gd name="connsiteX3" fmla="*/ 20273 w 21050"/>
                    <a:gd name="connsiteY3" fmla="*/ 1740 h 18071"/>
                    <a:gd name="connsiteX4" fmla="*/ 7716 w 21050"/>
                    <a:gd name="connsiteY4" fmla="*/ 3523 h 180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050" h="18071">
                      <a:moveTo>
                        <a:pt x="7716" y="3523"/>
                      </a:moveTo>
                      <a:cubicBezTo>
                        <a:pt x="1337" y="7881"/>
                        <a:pt x="-1453" y="12833"/>
                        <a:pt x="739" y="16399"/>
                      </a:cubicBezTo>
                      <a:cubicBezTo>
                        <a:pt x="2533" y="19370"/>
                        <a:pt x="7716" y="18181"/>
                        <a:pt x="13695" y="14418"/>
                      </a:cubicBezTo>
                      <a:cubicBezTo>
                        <a:pt x="19277" y="10060"/>
                        <a:pt x="22665" y="5306"/>
                        <a:pt x="20273" y="1740"/>
                      </a:cubicBezTo>
                      <a:cubicBezTo>
                        <a:pt x="18280" y="-1231"/>
                        <a:pt x="12898" y="-241"/>
                        <a:pt x="7716" y="35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42" name="Freeform 3751">
                  <a:extLst>
                    <a:ext uri="{FF2B5EF4-FFF2-40B4-BE49-F238E27FC236}">
                      <a16:creationId xmlns:a16="http://schemas.microsoft.com/office/drawing/2014/main" id="{1F4B354D-62D2-5BFB-4E10-CE2D463C2478}"/>
                    </a:ext>
                  </a:extLst>
                </p:cNvPr>
                <p:cNvSpPr/>
                <p:nvPr/>
              </p:nvSpPr>
              <p:spPr>
                <a:xfrm>
                  <a:off x="1074744" y="4233947"/>
                  <a:ext cx="26277" cy="12688"/>
                </a:xfrm>
                <a:custGeom>
                  <a:avLst/>
                  <a:gdLst>
                    <a:gd name="connsiteX0" fmla="*/ 14551 w 26277"/>
                    <a:gd name="connsiteY0" fmla="*/ 12678 h 12688"/>
                    <a:gd name="connsiteX1" fmla="*/ 25912 w 26277"/>
                    <a:gd name="connsiteY1" fmla="*/ 5943 h 12688"/>
                    <a:gd name="connsiteX2" fmla="*/ 9767 w 26277"/>
                    <a:gd name="connsiteY2" fmla="*/ 0 h 12688"/>
                    <a:gd name="connsiteX3" fmla="*/ 0 w 26277"/>
                    <a:gd name="connsiteY3" fmla="*/ 5943 h 12688"/>
                    <a:gd name="connsiteX4" fmla="*/ 14551 w 26277"/>
                    <a:gd name="connsiteY4" fmla="*/ 12678 h 12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277" h="12688">
                      <a:moveTo>
                        <a:pt x="14551" y="12678"/>
                      </a:moveTo>
                      <a:cubicBezTo>
                        <a:pt x="22723" y="12876"/>
                        <a:pt x="27706" y="10301"/>
                        <a:pt x="25912" y="5943"/>
                      </a:cubicBezTo>
                      <a:cubicBezTo>
                        <a:pt x="24118" y="1585"/>
                        <a:pt x="17341" y="0"/>
                        <a:pt x="9767" y="0"/>
                      </a:cubicBezTo>
                      <a:cubicBezTo>
                        <a:pt x="2791" y="0"/>
                        <a:pt x="0" y="2179"/>
                        <a:pt x="0" y="5943"/>
                      </a:cubicBezTo>
                      <a:cubicBezTo>
                        <a:pt x="997" y="10499"/>
                        <a:pt x="6976" y="12480"/>
                        <a:pt x="14551" y="126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43" name="Freeform 3752">
                  <a:extLst>
                    <a:ext uri="{FF2B5EF4-FFF2-40B4-BE49-F238E27FC236}">
                      <a16:creationId xmlns:a16="http://schemas.microsoft.com/office/drawing/2014/main" id="{2A777504-9E7B-85F6-FDFE-5DA50F78989F}"/>
                    </a:ext>
                  </a:extLst>
                </p:cNvPr>
                <p:cNvSpPr/>
                <p:nvPr/>
              </p:nvSpPr>
              <p:spPr>
                <a:xfrm>
                  <a:off x="1537037" y="5815517"/>
                  <a:ext cx="21028" cy="17806"/>
                </a:xfrm>
                <a:custGeom>
                  <a:avLst/>
                  <a:gdLst>
                    <a:gd name="connsiteX0" fmla="*/ 19478 w 21028"/>
                    <a:gd name="connsiteY0" fmla="*/ 760 h 17806"/>
                    <a:gd name="connsiteX1" fmla="*/ 4529 w 21028"/>
                    <a:gd name="connsiteY1" fmla="*/ 6108 h 17806"/>
                    <a:gd name="connsiteX2" fmla="*/ 2137 w 21028"/>
                    <a:gd name="connsiteY2" fmla="*/ 17399 h 17806"/>
                    <a:gd name="connsiteX3" fmla="*/ 17884 w 21028"/>
                    <a:gd name="connsiteY3" fmla="*/ 9872 h 17806"/>
                    <a:gd name="connsiteX4" fmla="*/ 19478 w 21028"/>
                    <a:gd name="connsiteY4" fmla="*/ 760 h 178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028" h="17806">
                      <a:moveTo>
                        <a:pt x="19478" y="760"/>
                      </a:moveTo>
                      <a:cubicBezTo>
                        <a:pt x="15292" y="-1023"/>
                        <a:pt x="10110" y="165"/>
                        <a:pt x="4529" y="6108"/>
                      </a:cubicBezTo>
                      <a:cubicBezTo>
                        <a:pt x="542" y="10466"/>
                        <a:pt x="-2049" y="15814"/>
                        <a:pt x="2137" y="17399"/>
                      </a:cubicBezTo>
                      <a:cubicBezTo>
                        <a:pt x="6721" y="19182"/>
                        <a:pt x="12900" y="14824"/>
                        <a:pt x="17884" y="9872"/>
                      </a:cubicBezTo>
                      <a:cubicBezTo>
                        <a:pt x="21870" y="6108"/>
                        <a:pt x="21671" y="2939"/>
                        <a:pt x="19478" y="7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44" name="Freeform 3753">
                  <a:extLst>
                    <a:ext uri="{FF2B5EF4-FFF2-40B4-BE49-F238E27FC236}">
                      <a16:creationId xmlns:a16="http://schemas.microsoft.com/office/drawing/2014/main" id="{51F50EEC-1255-3DE6-D747-B7E0D4B7E1BD}"/>
                    </a:ext>
                  </a:extLst>
                </p:cNvPr>
                <p:cNvSpPr/>
                <p:nvPr/>
              </p:nvSpPr>
              <p:spPr>
                <a:xfrm>
                  <a:off x="972482" y="4291857"/>
                  <a:ext cx="24509" cy="12581"/>
                </a:xfrm>
                <a:custGeom>
                  <a:avLst/>
                  <a:gdLst>
                    <a:gd name="connsiteX0" fmla="*/ 9774 w 24509"/>
                    <a:gd name="connsiteY0" fmla="*/ 12411 h 12581"/>
                    <a:gd name="connsiteX1" fmla="*/ 24325 w 24509"/>
                    <a:gd name="connsiteY1" fmla="*/ 6864 h 12581"/>
                    <a:gd name="connsiteX2" fmla="*/ 14957 w 24509"/>
                    <a:gd name="connsiteY2" fmla="*/ 129 h 12581"/>
                    <a:gd name="connsiteX3" fmla="*/ 7 w 24509"/>
                    <a:gd name="connsiteY3" fmla="*/ 5676 h 12581"/>
                    <a:gd name="connsiteX4" fmla="*/ 9774 w 24509"/>
                    <a:gd name="connsiteY4" fmla="*/ 12411 h 125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09" h="12581">
                      <a:moveTo>
                        <a:pt x="9774" y="12411"/>
                      </a:moveTo>
                      <a:cubicBezTo>
                        <a:pt x="17349" y="13203"/>
                        <a:pt x="23129" y="11222"/>
                        <a:pt x="24325" y="6864"/>
                      </a:cubicBezTo>
                      <a:cubicBezTo>
                        <a:pt x="25521" y="3101"/>
                        <a:pt x="20737" y="526"/>
                        <a:pt x="14957" y="129"/>
                      </a:cubicBezTo>
                      <a:cubicBezTo>
                        <a:pt x="7781" y="-465"/>
                        <a:pt x="1602" y="922"/>
                        <a:pt x="7" y="5676"/>
                      </a:cubicBezTo>
                      <a:cubicBezTo>
                        <a:pt x="-192" y="9440"/>
                        <a:pt x="3794" y="11817"/>
                        <a:pt x="9774" y="1241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45" name="Freeform 3754">
                  <a:extLst>
                    <a:ext uri="{FF2B5EF4-FFF2-40B4-BE49-F238E27FC236}">
                      <a16:creationId xmlns:a16="http://schemas.microsoft.com/office/drawing/2014/main" id="{D2E9CE61-683C-54A0-48CE-C46B87E6A754}"/>
                    </a:ext>
                  </a:extLst>
                </p:cNvPr>
                <p:cNvSpPr/>
                <p:nvPr/>
              </p:nvSpPr>
              <p:spPr>
                <a:xfrm>
                  <a:off x="1095869" y="4532710"/>
                  <a:ext cx="27126" cy="11245"/>
                </a:xfrm>
                <a:custGeom>
                  <a:avLst/>
                  <a:gdLst>
                    <a:gd name="connsiteX0" fmla="*/ 14156 w 27126"/>
                    <a:gd name="connsiteY0" fmla="*/ 11245 h 11245"/>
                    <a:gd name="connsiteX1" fmla="*/ 27112 w 27126"/>
                    <a:gd name="connsiteY1" fmla="*/ 5897 h 11245"/>
                    <a:gd name="connsiteX2" fmla="*/ 10967 w 27126"/>
                    <a:gd name="connsiteY2" fmla="*/ 152 h 11245"/>
                    <a:gd name="connsiteX3" fmla="*/ 3 w 27126"/>
                    <a:gd name="connsiteY3" fmla="*/ 6293 h 11245"/>
                    <a:gd name="connsiteX4" fmla="*/ 14156 w 27126"/>
                    <a:gd name="connsiteY4" fmla="*/ 11245 h 112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126" h="11245">
                      <a:moveTo>
                        <a:pt x="14156" y="11245"/>
                      </a:moveTo>
                      <a:cubicBezTo>
                        <a:pt x="20135" y="10651"/>
                        <a:pt x="26913" y="9264"/>
                        <a:pt x="27112" y="5897"/>
                      </a:cubicBezTo>
                      <a:cubicBezTo>
                        <a:pt x="27511" y="548"/>
                        <a:pt x="19737" y="-442"/>
                        <a:pt x="10967" y="152"/>
                      </a:cubicBezTo>
                      <a:cubicBezTo>
                        <a:pt x="4389" y="548"/>
                        <a:pt x="203" y="2925"/>
                        <a:pt x="3" y="6293"/>
                      </a:cubicBezTo>
                      <a:cubicBezTo>
                        <a:pt x="-196" y="11443"/>
                        <a:pt x="8176" y="10651"/>
                        <a:pt x="14156" y="1124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46" name="Freeform 3755">
                  <a:extLst>
                    <a:ext uri="{FF2B5EF4-FFF2-40B4-BE49-F238E27FC236}">
                      <a16:creationId xmlns:a16="http://schemas.microsoft.com/office/drawing/2014/main" id="{1AC7202B-7D1F-FA9F-8AE9-31041AC8315D}"/>
                    </a:ext>
                  </a:extLst>
                </p:cNvPr>
                <p:cNvSpPr/>
                <p:nvPr/>
              </p:nvSpPr>
              <p:spPr>
                <a:xfrm>
                  <a:off x="1117143" y="4715237"/>
                  <a:ext cx="23000" cy="12368"/>
                </a:xfrm>
                <a:custGeom>
                  <a:avLst/>
                  <a:gdLst>
                    <a:gd name="connsiteX0" fmla="*/ 7233 w 23000"/>
                    <a:gd name="connsiteY0" fmla="*/ 1055 h 12368"/>
                    <a:gd name="connsiteX1" fmla="*/ 655 w 23000"/>
                    <a:gd name="connsiteY1" fmla="*/ 9177 h 12368"/>
                    <a:gd name="connsiteX2" fmla="*/ 14209 w 23000"/>
                    <a:gd name="connsiteY2" fmla="*/ 11752 h 12368"/>
                    <a:gd name="connsiteX3" fmla="*/ 22780 w 23000"/>
                    <a:gd name="connsiteY3" fmla="*/ 3828 h 12368"/>
                    <a:gd name="connsiteX4" fmla="*/ 7233 w 23000"/>
                    <a:gd name="connsiteY4" fmla="*/ 1055 h 123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000" h="12368">
                      <a:moveTo>
                        <a:pt x="7233" y="1055"/>
                      </a:moveTo>
                      <a:cubicBezTo>
                        <a:pt x="655" y="2838"/>
                        <a:pt x="-1139" y="6205"/>
                        <a:pt x="655" y="9177"/>
                      </a:cubicBezTo>
                      <a:cubicBezTo>
                        <a:pt x="2449" y="12148"/>
                        <a:pt x="7632" y="13138"/>
                        <a:pt x="14209" y="11752"/>
                      </a:cubicBezTo>
                      <a:cubicBezTo>
                        <a:pt x="20189" y="9771"/>
                        <a:pt x="23976" y="7196"/>
                        <a:pt x="22780" y="3828"/>
                      </a:cubicBezTo>
                      <a:cubicBezTo>
                        <a:pt x="21186" y="-530"/>
                        <a:pt x="14608" y="-728"/>
                        <a:pt x="7233" y="10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47" name="Freeform 3756">
                  <a:extLst>
                    <a:ext uri="{FF2B5EF4-FFF2-40B4-BE49-F238E27FC236}">
                      <a16:creationId xmlns:a16="http://schemas.microsoft.com/office/drawing/2014/main" id="{96782108-885D-9A38-3972-D6569A0251C0}"/>
                    </a:ext>
                  </a:extLst>
                </p:cNvPr>
                <p:cNvSpPr/>
                <p:nvPr/>
              </p:nvSpPr>
              <p:spPr>
                <a:xfrm>
                  <a:off x="1130100" y="4779190"/>
                  <a:ext cx="21783" cy="12638"/>
                </a:xfrm>
                <a:custGeom>
                  <a:avLst/>
                  <a:gdLst>
                    <a:gd name="connsiteX0" fmla="*/ 8628 w 21783"/>
                    <a:gd name="connsiteY0" fmla="*/ 292 h 12638"/>
                    <a:gd name="connsiteX1" fmla="*/ 56 w 21783"/>
                    <a:gd name="connsiteY1" fmla="*/ 8017 h 12638"/>
                    <a:gd name="connsiteX2" fmla="*/ 10820 w 21783"/>
                    <a:gd name="connsiteY2" fmla="*/ 12573 h 12638"/>
                    <a:gd name="connsiteX3" fmla="*/ 21783 w 21783"/>
                    <a:gd name="connsiteY3" fmla="*/ 5640 h 12638"/>
                    <a:gd name="connsiteX4" fmla="*/ 8628 w 21783"/>
                    <a:gd name="connsiteY4" fmla="*/ 292 h 12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783" h="12638">
                      <a:moveTo>
                        <a:pt x="8628" y="292"/>
                      </a:moveTo>
                      <a:cubicBezTo>
                        <a:pt x="1252" y="1480"/>
                        <a:pt x="-342" y="4650"/>
                        <a:pt x="56" y="8017"/>
                      </a:cubicBezTo>
                      <a:cubicBezTo>
                        <a:pt x="455" y="11583"/>
                        <a:pt x="4641" y="12969"/>
                        <a:pt x="10820" y="12573"/>
                      </a:cubicBezTo>
                      <a:cubicBezTo>
                        <a:pt x="17996" y="11979"/>
                        <a:pt x="20388" y="9007"/>
                        <a:pt x="21783" y="5640"/>
                      </a:cubicBezTo>
                      <a:cubicBezTo>
                        <a:pt x="20388" y="1678"/>
                        <a:pt x="16800" y="-897"/>
                        <a:pt x="8628" y="2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48" name="Freeform 3757">
                  <a:extLst>
                    <a:ext uri="{FF2B5EF4-FFF2-40B4-BE49-F238E27FC236}">
                      <a16:creationId xmlns:a16="http://schemas.microsoft.com/office/drawing/2014/main" id="{A05BC867-ED64-F077-0C31-D440D943C146}"/>
                    </a:ext>
                  </a:extLst>
                </p:cNvPr>
                <p:cNvSpPr/>
                <p:nvPr/>
              </p:nvSpPr>
              <p:spPr>
                <a:xfrm>
                  <a:off x="964710" y="4762607"/>
                  <a:ext cx="23532" cy="13560"/>
                </a:xfrm>
                <a:custGeom>
                  <a:avLst/>
                  <a:gdLst>
                    <a:gd name="connsiteX0" fmla="*/ 10969 w 23532"/>
                    <a:gd name="connsiteY0" fmla="*/ 235 h 13560"/>
                    <a:gd name="connsiteX1" fmla="*/ 6 w 23532"/>
                    <a:gd name="connsiteY1" fmla="*/ 7564 h 13560"/>
                    <a:gd name="connsiteX2" fmla="*/ 11367 w 23532"/>
                    <a:gd name="connsiteY2" fmla="*/ 13507 h 13560"/>
                    <a:gd name="connsiteX3" fmla="*/ 23526 w 23532"/>
                    <a:gd name="connsiteY3" fmla="*/ 5980 h 13560"/>
                    <a:gd name="connsiteX4" fmla="*/ 10969 w 23532"/>
                    <a:gd name="connsiteY4" fmla="*/ 235 h 13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532" h="13560">
                      <a:moveTo>
                        <a:pt x="10969" y="235"/>
                      </a:moveTo>
                      <a:cubicBezTo>
                        <a:pt x="4391" y="1028"/>
                        <a:pt x="205" y="3999"/>
                        <a:pt x="6" y="7564"/>
                      </a:cubicBezTo>
                      <a:cubicBezTo>
                        <a:pt x="-194" y="12121"/>
                        <a:pt x="4790" y="13903"/>
                        <a:pt x="11367" y="13507"/>
                      </a:cubicBezTo>
                      <a:cubicBezTo>
                        <a:pt x="18942" y="12121"/>
                        <a:pt x="23327" y="9347"/>
                        <a:pt x="23526" y="5980"/>
                      </a:cubicBezTo>
                      <a:cubicBezTo>
                        <a:pt x="23726" y="1424"/>
                        <a:pt x="18742" y="-755"/>
                        <a:pt x="10969" y="23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49" name="Freeform 3758">
                  <a:extLst>
                    <a:ext uri="{FF2B5EF4-FFF2-40B4-BE49-F238E27FC236}">
                      <a16:creationId xmlns:a16="http://schemas.microsoft.com/office/drawing/2014/main" id="{9D642C22-78E0-5B25-2568-A2DC4A698EC9}"/>
                    </a:ext>
                  </a:extLst>
                </p:cNvPr>
                <p:cNvSpPr/>
                <p:nvPr/>
              </p:nvSpPr>
              <p:spPr>
                <a:xfrm>
                  <a:off x="1352339" y="5380840"/>
                  <a:ext cx="19256" cy="17942"/>
                </a:xfrm>
                <a:custGeom>
                  <a:avLst/>
                  <a:gdLst>
                    <a:gd name="connsiteX0" fmla="*/ 6246 w 19256"/>
                    <a:gd name="connsiteY0" fmla="*/ 2811 h 17942"/>
                    <a:gd name="connsiteX1" fmla="*/ 1262 w 19256"/>
                    <a:gd name="connsiteY1" fmla="*/ 14697 h 17942"/>
                    <a:gd name="connsiteX2" fmla="*/ 12026 w 19256"/>
                    <a:gd name="connsiteY2" fmla="*/ 16083 h 17942"/>
                    <a:gd name="connsiteX3" fmla="*/ 18604 w 19256"/>
                    <a:gd name="connsiteY3" fmla="*/ 2415 h 17942"/>
                    <a:gd name="connsiteX4" fmla="*/ 6246 w 19256"/>
                    <a:gd name="connsiteY4" fmla="*/ 2811 h 17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256" h="17942">
                      <a:moveTo>
                        <a:pt x="6246" y="2811"/>
                      </a:moveTo>
                      <a:cubicBezTo>
                        <a:pt x="-1528" y="7565"/>
                        <a:pt x="-531" y="11527"/>
                        <a:pt x="1262" y="14697"/>
                      </a:cubicBezTo>
                      <a:cubicBezTo>
                        <a:pt x="2857" y="17470"/>
                        <a:pt x="5847" y="19649"/>
                        <a:pt x="12026" y="16083"/>
                      </a:cubicBezTo>
                      <a:cubicBezTo>
                        <a:pt x="21394" y="10537"/>
                        <a:pt x="19202" y="6179"/>
                        <a:pt x="18604" y="2415"/>
                      </a:cubicBezTo>
                      <a:cubicBezTo>
                        <a:pt x="16411" y="-1151"/>
                        <a:pt x="11827" y="-556"/>
                        <a:pt x="6246" y="281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50" name="Freeform 3759">
                  <a:extLst>
                    <a:ext uri="{FF2B5EF4-FFF2-40B4-BE49-F238E27FC236}">
                      <a16:creationId xmlns:a16="http://schemas.microsoft.com/office/drawing/2014/main" id="{756293DA-B6CE-EABF-3586-4D7A90F426C9}"/>
                    </a:ext>
                  </a:extLst>
                </p:cNvPr>
                <p:cNvSpPr/>
                <p:nvPr/>
              </p:nvSpPr>
              <p:spPr>
                <a:xfrm>
                  <a:off x="1004778" y="5047136"/>
                  <a:ext cx="23339" cy="15112"/>
                </a:xfrm>
                <a:custGeom>
                  <a:avLst/>
                  <a:gdLst>
                    <a:gd name="connsiteX0" fmla="*/ 10367 w 23339"/>
                    <a:gd name="connsiteY0" fmla="*/ 954 h 15112"/>
                    <a:gd name="connsiteX1" fmla="*/ 401 w 23339"/>
                    <a:gd name="connsiteY1" fmla="*/ 11849 h 15112"/>
                    <a:gd name="connsiteX2" fmla="*/ 13357 w 23339"/>
                    <a:gd name="connsiteY2" fmla="*/ 14226 h 15112"/>
                    <a:gd name="connsiteX3" fmla="*/ 23324 w 23339"/>
                    <a:gd name="connsiteY3" fmla="*/ 3728 h 15112"/>
                    <a:gd name="connsiteX4" fmla="*/ 10367 w 23339"/>
                    <a:gd name="connsiteY4" fmla="*/ 954 h 1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339" h="15112">
                      <a:moveTo>
                        <a:pt x="10367" y="954"/>
                      </a:moveTo>
                      <a:cubicBezTo>
                        <a:pt x="2992" y="3331"/>
                        <a:pt x="-1393" y="7293"/>
                        <a:pt x="401" y="11849"/>
                      </a:cubicBezTo>
                      <a:cubicBezTo>
                        <a:pt x="1796" y="15415"/>
                        <a:pt x="7577" y="15811"/>
                        <a:pt x="13357" y="14226"/>
                      </a:cubicBezTo>
                      <a:cubicBezTo>
                        <a:pt x="21928" y="12047"/>
                        <a:pt x="23523" y="7689"/>
                        <a:pt x="23324" y="3728"/>
                      </a:cubicBezTo>
                      <a:cubicBezTo>
                        <a:pt x="20932" y="162"/>
                        <a:pt x="16546" y="-1027"/>
                        <a:pt x="10367" y="9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51" name="Freeform 3760">
                  <a:extLst>
                    <a:ext uri="{FF2B5EF4-FFF2-40B4-BE49-F238E27FC236}">
                      <a16:creationId xmlns:a16="http://schemas.microsoft.com/office/drawing/2014/main" id="{9948C031-B993-7B03-41D6-FDFA9F1229AD}"/>
                    </a:ext>
                  </a:extLst>
                </p:cNvPr>
                <p:cNvSpPr/>
                <p:nvPr/>
              </p:nvSpPr>
              <p:spPr>
                <a:xfrm>
                  <a:off x="1074814" y="5266600"/>
                  <a:ext cx="20986" cy="15796"/>
                </a:xfrm>
                <a:custGeom>
                  <a:avLst/>
                  <a:gdLst>
                    <a:gd name="connsiteX0" fmla="*/ 926 w 20986"/>
                    <a:gd name="connsiteY0" fmla="*/ 12659 h 15796"/>
                    <a:gd name="connsiteX1" fmla="*/ 15876 w 20986"/>
                    <a:gd name="connsiteY1" fmla="*/ 13253 h 15796"/>
                    <a:gd name="connsiteX2" fmla="*/ 20261 w 20986"/>
                    <a:gd name="connsiteY2" fmla="*/ 3151 h 15796"/>
                    <a:gd name="connsiteX3" fmla="*/ 5312 w 20986"/>
                    <a:gd name="connsiteY3" fmla="*/ 2556 h 15796"/>
                    <a:gd name="connsiteX4" fmla="*/ 926 w 20986"/>
                    <a:gd name="connsiteY4" fmla="*/ 12659 h 157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986" h="15796">
                      <a:moveTo>
                        <a:pt x="926" y="12659"/>
                      </a:moveTo>
                      <a:cubicBezTo>
                        <a:pt x="3717" y="16423"/>
                        <a:pt x="9099" y="17017"/>
                        <a:pt x="15876" y="13253"/>
                      </a:cubicBezTo>
                      <a:cubicBezTo>
                        <a:pt x="21457" y="10084"/>
                        <a:pt x="21656" y="6518"/>
                        <a:pt x="20261" y="3151"/>
                      </a:cubicBezTo>
                      <a:cubicBezTo>
                        <a:pt x="17271" y="-415"/>
                        <a:pt x="12288" y="-1405"/>
                        <a:pt x="5312" y="2556"/>
                      </a:cubicBezTo>
                      <a:cubicBezTo>
                        <a:pt x="528" y="5528"/>
                        <a:pt x="-1266" y="9490"/>
                        <a:pt x="926" y="126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52" name="Freeform 3761">
                  <a:extLst>
                    <a:ext uri="{FF2B5EF4-FFF2-40B4-BE49-F238E27FC236}">
                      <a16:creationId xmlns:a16="http://schemas.microsoft.com/office/drawing/2014/main" id="{6F8FE8B6-40BD-FF6D-1A04-5C21CF0794D0}"/>
                    </a:ext>
                  </a:extLst>
                </p:cNvPr>
                <p:cNvSpPr/>
                <p:nvPr/>
              </p:nvSpPr>
              <p:spPr>
                <a:xfrm>
                  <a:off x="875731" y="4248327"/>
                  <a:ext cx="24819" cy="13550"/>
                </a:xfrm>
                <a:custGeom>
                  <a:avLst/>
                  <a:gdLst>
                    <a:gd name="connsiteX0" fmla="*/ 10849 w 24819"/>
                    <a:gd name="connsiteY0" fmla="*/ 13551 h 13550"/>
                    <a:gd name="connsiteX1" fmla="*/ 24802 w 24819"/>
                    <a:gd name="connsiteY1" fmla="*/ 8004 h 13550"/>
                    <a:gd name="connsiteX2" fmla="*/ 11447 w 24819"/>
                    <a:gd name="connsiteY2" fmla="*/ 81 h 13550"/>
                    <a:gd name="connsiteX3" fmla="*/ 85 w 24819"/>
                    <a:gd name="connsiteY3" fmla="*/ 5825 h 13550"/>
                    <a:gd name="connsiteX4" fmla="*/ 10849 w 24819"/>
                    <a:gd name="connsiteY4" fmla="*/ 13551 h 13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819" h="13550">
                      <a:moveTo>
                        <a:pt x="10849" y="13551"/>
                      </a:moveTo>
                      <a:cubicBezTo>
                        <a:pt x="19819" y="13551"/>
                        <a:pt x="24603" y="11966"/>
                        <a:pt x="24802" y="8004"/>
                      </a:cubicBezTo>
                      <a:cubicBezTo>
                        <a:pt x="25201" y="2854"/>
                        <a:pt x="18822" y="675"/>
                        <a:pt x="11447" y="81"/>
                      </a:cubicBezTo>
                      <a:cubicBezTo>
                        <a:pt x="4670" y="-514"/>
                        <a:pt x="883" y="2260"/>
                        <a:pt x="85" y="5825"/>
                      </a:cubicBezTo>
                      <a:cubicBezTo>
                        <a:pt x="-911" y="11372"/>
                        <a:pt x="7062" y="12164"/>
                        <a:pt x="10849" y="135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53" name="Freeform 3762">
                  <a:extLst>
                    <a:ext uri="{FF2B5EF4-FFF2-40B4-BE49-F238E27FC236}">
                      <a16:creationId xmlns:a16="http://schemas.microsoft.com/office/drawing/2014/main" id="{BC0AFD5B-DCBA-9062-C75E-F6D02ED4DDE5}"/>
                    </a:ext>
                  </a:extLst>
                </p:cNvPr>
                <p:cNvSpPr/>
                <p:nvPr/>
              </p:nvSpPr>
              <p:spPr>
                <a:xfrm>
                  <a:off x="951644" y="5022569"/>
                  <a:ext cx="24034" cy="14312"/>
                </a:xfrm>
                <a:custGeom>
                  <a:avLst/>
                  <a:gdLst>
                    <a:gd name="connsiteX0" fmla="*/ 116 w 24034"/>
                    <a:gd name="connsiteY0" fmla="*/ 10466 h 14312"/>
                    <a:gd name="connsiteX1" fmla="*/ 11677 w 24034"/>
                    <a:gd name="connsiteY1" fmla="*/ 13636 h 14312"/>
                    <a:gd name="connsiteX2" fmla="*/ 24035 w 24034"/>
                    <a:gd name="connsiteY2" fmla="*/ 4722 h 14312"/>
                    <a:gd name="connsiteX3" fmla="*/ 11677 w 24034"/>
                    <a:gd name="connsiteY3" fmla="*/ 562 h 14312"/>
                    <a:gd name="connsiteX4" fmla="*/ 116 w 24034"/>
                    <a:gd name="connsiteY4" fmla="*/ 10466 h 14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34" h="14312">
                      <a:moveTo>
                        <a:pt x="116" y="10466"/>
                      </a:moveTo>
                      <a:cubicBezTo>
                        <a:pt x="913" y="14428"/>
                        <a:pt x="5896" y="15022"/>
                        <a:pt x="11677" y="13636"/>
                      </a:cubicBezTo>
                      <a:cubicBezTo>
                        <a:pt x="18852" y="11853"/>
                        <a:pt x="23237" y="8485"/>
                        <a:pt x="24035" y="4722"/>
                      </a:cubicBezTo>
                      <a:cubicBezTo>
                        <a:pt x="22440" y="-230"/>
                        <a:pt x="17457" y="-627"/>
                        <a:pt x="11677" y="562"/>
                      </a:cubicBezTo>
                      <a:cubicBezTo>
                        <a:pt x="4700" y="2345"/>
                        <a:pt x="-881" y="5514"/>
                        <a:pt x="116" y="104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54" name="Freeform 3763">
                  <a:extLst>
                    <a:ext uri="{FF2B5EF4-FFF2-40B4-BE49-F238E27FC236}">
                      <a16:creationId xmlns:a16="http://schemas.microsoft.com/office/drawing/2014/main" id="{5CDB3DB0-364A-3C4F-0CF6-4BACAF60F786}"/>
                    </a:ext>
                  </a:extLst>
                </p:cNvPr>
                <p:cNvSpPr/>
                <p:nvPr/>
              </p:nvSpPr>
              <p:spPr>
                <a:xfrm>
                  <a:off x="972285" y="5093311"/>
                  <a:ext cx="37255" cy="19348"/>
                </a:xfrm>
                <a:custGeom>
                  <a:avLst/>
                  <a:gdLst>
                    <a:gd name="connsiteX0" fmla="*/ 13958 w 37255"/>
                    <a:gd name="connsiteY0" fmla="*/ 1132 h 19348"/>
                    <a:gd name="connsiteX1" fmla="*/ 5 w 37255"/>
                    <a:gd name="connsiteY1" fmla="*/ 13215 h 19348"/>
                    <a:gd name="connsiteX2" fmla="*/ 11566 w 37255"/>
                    <a:gd name="connsiteY2" fmla="*/ 15988 h 19348"/>
                    <a:gd name="connsiteX3" fmla="*/ 13360 w 37255"/>
                    <a:gd name="connsiteY3" fmla="*/ 15394 h 19348"/>
                    <a:gd name="connsiteX4" fmla="*/ 30701 w 37255"/>
                    <a:gd name="connsiteY4" fmla="*/ 17969 h 19348"/>
                    <a:gd name="connsiteX5" fmla="*/ 36880 w 37255"/>
                    <a:gd name="connsiteY5" fmla="*/ 10046 h 19348"/>
                    <a:gd name="connsiteX6" fmla="*/ 25917 w 37255"/>
                    <a:gd name="connsiteY6" fmla="*/ 4895 h 19348"/>
                    <a:gd name="connsiteX7" fmla="*/ 26117 w 37255"/>
                    <a:gd name="connsiteY7" fmla="*/ 3509 h 19348"/>
                    <a:gd name="connsiteX8" fmla="*/ 13958 w 37255"/>
                    <a:gd name="connsiteY8" fmla="*/ 1132 h 193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255" h="19348">
                      <a:moveTo>
                        <a:pt x="13958" y="1132"/>
                      </a:moveTo>
                      <a:cubicBezTo>
                        <a:pt x="5586" y="3509"/>
                        <a:pt x="-194" y="7272"/>
                        <a:pt x="5" y="13215"/>
                      </a:cubicBezTo>
                      <a:cubicBezTo>
                        <a:pt x="1201" y="16979"/>
                        <a:pt x="5387" y="17969"/>
                        <a:pt x="11566" y="15988"/>
                      </a:cubicBezTo>
                      <a:cubicBezTo>
                        <a:pt x="12164" y="15790"/>
                        <a:pt x="12762" y="15592"/>
                        <a:pt x="13360" y="15394"/>
                      </a:cubicBezTo>
                      <a:cubicBezTo>
                        <a:pt x="15752" y="19752"/>
                        <a:pt x="21931" y="20346"/>
                        <a:pt x="30701" y="17969"/>
                      </a:cubicBezTo>
                      <a:cubicBezTo>
                        <a:pt x="35684" y="15394"/>
                        <a:pt x="38276" y="12225"/>
                        <a:pt x="36880" y="10046"/>
                      </a:cubicBezTo>
                      <a:cubicBezTo>
                        <a:pt x="34688" y="7074"/>
                        <a:pt x="31698" y="4301"/>
                        <a:pt x="25917" y="4895"/>
                      </a:cubicBezTo>
                      <a:cubicBezTo>
                        <a:pt x="25917" y="4499"/>
                        <a:pt x="26117" y="3905"/>
                        <a:pt x="26117" y="3509"/>
                      </a:cubicBezTo>
                      <a:cubicBezTo>
                        <a:pt x="25718" y="-651"/>
                        <a:pt x="19938" y="-651"/>
                        <a:pt x="13958" y="11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55" name="Freeform 3764">
                  <a:extLst>
                    <a:ext uri="{FF2B5EF4-FFF2-40B4-BE49-F238E27FC236}">
                      <a16:creationId xmlns:a16="http://schemas.microsoft.com/office/drawing/2014/main" id="{EF884DDE-DA5B-CC19-6FD1-574E8B800F7B}"/>
                    </a:ext>
                  </a:extLst>
                </p:cNvPr>
                <p:cNvSpPr/>
                <p:nvPr/>
              </p:nvSpPr>
              <p:spPr>
                <a:xfrm>
                  <a:off x="850973" y="4423850"/>
                  <a:ext cx="24444" cy="15125"/>
                </a:xfrm>
                <a:custGeom>
                  <a:avLst/>
                  <a:gdLst>
                    <a:gd name="connsiteX0" fmla="*/ 11090 w 24444"/>
                    <a:gd name="connsiteY0" fmla="*/ 261 h 15125"/>
                    <a:gd name="connsiteX1" fmla="*/ 127 w 24444"/>
                    <a:gd name="connsiteY1" fmla="*/ 9373 h 15125"/>
                    <a:gd name="connsiteX2" fmla="*/ 12286 w 24444"/>
                    <a:gd name="connsiteY2" fmla="*/ 15118 h 15125"/>
                    <a:gd name="connsiteX3" fmla="*/ 24445 w 24444"/>
                    <a:gd name="connsiteY3" fmla="*/ 7987 h 15125"/>
                    <a:gd name="connsiteX4" fmla="*/ 11090 w 24444"/>
                    <a:gd name="connsiteY4" fmla="*/ 261 h 151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444" h="15125">
                      <a:moveTo>
                        <a:pt x="11090" y="261"/>
                      </a:moveTo>
                      <a:cubicBezTo>
                        <a:pt x="4114" y="1450"/>
                        <a:pt x="-870" y="4817"/>
                        <a:pt x="127" y="9373"/>
                      </a:cubicBezTo>
                      <a:cubicBezTo>
                        <a:pt x="924" y="13335"/>
                        <a:pt x="6107" y="14920"/>
                        <a:pt x="12286" y="15118"/>
                      </a:cubicBezTo>
                      <a:cubicBezTo>
                        <a:pt x="21455" y="15316"/>
                        <a:pt x="23249" y="11354"/>
                        <a:pt x="24445" y="7987"/>
                      </a:cubicBezTo>
                      <a:cubicBezTo>
                        <a:pt x="22252" y="3233"/>
                        <a:pt x="20259" y="-1125"/>
                        <a:pt x="11090" y="2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56" name="Freeform 3765">
                  <a:extLst>
                    <a:ext uri="{FF2B5EF4-FFF2-40B4-BE49-F238E27FC236}">
                      <a16:creationId xmlns:a16="http://schemas.microsoft.com/office/drawing/2014/main" id="{E5316332-787E-04DF-DFC4-B7074CD1CEC5}"/>
                    </a:ext>
                  </a:extLst>
                </p:cNvPr>
                <p:cNvSpPr/>
                <p:nvPr/>
              </p:nvSpPr>
              <p:spPr>
                <a:xfrm>
                  <a:off x="929836" y="4978209"/>
                  <a:ext cx="26744" cy="13639"/>
                </a:xfrm>
                <a:custGeom>
                  <a:avLst/>
                  <a:gdLst>
                    <a:gd name="connsiteX0" fmla="*/ 196 w 26744"/>
                    <a:gd name="connsiteY0" fmla="*/ 9266 h 13639"/>
                    <a:gd name="connsiteX1" fmla="*/ 15146 w 26744"/>
                    <a:gd name="connsiteY1" fmla="*/ 13030 h 13639"/>
                    <a:gd name="connsiteX2" fmla="*/ 26707 w 26744"/>
                    <a:gd name="connsiteY2" fmla="*/ 4512 h 13639"/>
                    <a:gd name="connsiteX3" fmla="*/ 8767 w 26744"/>
                    <a:gd name="connsiteY3" fmla="*/ 946 h 13639"/>
                    <a:gd name="connsiteX4" fmla="*/ 196 w 26744"/>
                    <a:gd name="connsiteY4" fmla="*/ 9266 h 13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744" h="13639">
                      <a:moveTo>
                        <a:pt x="196" y="9266"/>
                      </a:moveTo>
                      <a:cubicBezTo>
                        <a:pt x="1392" y="14416"/>
                        <a:pt x="8170" y="14020"/>
                        <a:pt x="15146" y="13030"/>
                      </a:cubicBezTo>
                      <a:cubicBezTo>
                        <a:pt x="20727" y="10851"/>
                        <a:pt x="27305" y="8077"/>
                        <a:pt x="26707" y="4512"/>
                      </a:cubicBezTo>
                      <a:cubicBezTo>
                        <a:pt x="25710" y="-1629"/>
                        <a:pt x="16541" y="-44"/>
                        <a:pt x="8767" y="946"/>
                      </a:cubicBezTo>
                      <a:cubicBezTo>
                        <a:pt x="794" y="2135"/>
                        <a:pt x="-601" y="5700"/>
                        <a:pt x="196" y="92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57" name="Freeform 3766">
                  <a:extLst>
                    <a:ext uri="{FF2B5EF4-FFF2-40B4-BE49-F238E27FC236}">
                      <a16:creationId xmlns:a16="http://schemas.microsoft.com/office/drawing/2014/main" id="{91B26C9B-C594-2E40-26E7-0A206A483F40}"/>
                    </a:ext>
                  </a:extLst>
                </p:cNvPr>
                <p:cNvSpPr/>
                <p:nvPr/>
              </p:nvSpPr>
              <p:spPr>
                <a:xfrm>
                  <a:off x="688848" y="5878182"/>
                  <a:ext cx="23371" cy="25450"/>
                </a:xfrm>
                <a:custGeom>
                  <a:avLst/>
                  <a:gdLst>
                    <a:gd name="connsiteX0" fmla="*/ 22125 w 23371"/>
                    <a:gd name="connsiteY0" fmla="*/ 10990 h 25450"/>
                    <a:gd name="connsiteX1" fmla="*/ 18338 w 23371"/>
                    <a:gd name="connsiteY1" fmla="*/ 8217 h 25450"/>
                    <a:gd name="connsiteX2" fmla="*/ 16145 w 23371"/>
                    <a:gd name="connsiteY2" fmla="*/ 1284 h 25450"/>
                    <a:gd name="connsiteX3" fmla="*/ 2392 w 23371"/>
                    <a:gd name="connsiteY3" fmla="*/ 6434 h 25450"/>
                    <a:gd name="connsiteX4" fmla="*/ 0 w 23371"/>
                    <a:gd name="connsiteY4" fmla="*/ 10990 h 25450"/>
                    <a:gd name="connsiteX5" fmla="*/ 2990 w 23371"/>
                    <a:gd name="connsiteY5" fmla="*/ 13764 h 25450"/>
                    <a:gd name="connsiteX6" fmla="*/ 10764 w 23371"/>
                    <a:gd name="connsiteY6" fmla="*/ 20895 h 25450"/>
                    <a:gd name="connsiteX7" fmla="*/ 15747 w 23371"/>
                    <a:gd name="connsiteY7" fmla="*/ 25451 h 25450"/>
                    <a:gd name="connsiteX8" fmla="*/ 22125 w 23371"/>
                    <a:gd name="connsiteY8" fmla="*/ 10990 h 25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3371" h="25450">
                      <a:moveTo>
                        <a:pt x="22125" y="10990"/>
                      </a:moveTo>
                      <a:cubicBezTo>
                        <a:pt x="21129" y="9604"/>
                        <a:pt x="19733" y="8613"/>
                        <a:pt x="18338" y="8217"/>
                      </a:cubicBezTo>
                      <a:cubicBezTo>
                        <a:pt x="18936" y="5246"/>
                        <a:pt x="18338" y="2869"/>
                        <a:pt x="16145" y="1284"/>
                      </a:cubicBezTo>
                      <a:cubicBezTo>
                        <a:pt x="12159" y="-1687"/>
                        <a:pt x="6777" y="690"/>
                        <a:pt x="2392" y="6434"/>
                      </a:cubicBezTo>
                      <a:cubicBezTo>
                        <a:pt x="1196" y="8217"/>
                        <a:pt x="399" y="9604"/>
                        <a:pt x="0" y="10990"/>
                      </a:cubicBezTo>
                      <a:cubicBezTo>
                        <a:pt x="997" y="11981"/>
                        <a:pt x="1993" y="12773"/>
                        <a:pt x="2990" y="13764"/>
                      </a:cubicBezTo>
                      <a:cubicBezTo>
                        <a:pt x="5581" y="16141"/>
                        <a:pt x="8172" y="18518"/>
                        <a:pt x="10764" y="20895"/>
                      </a:cubicBezTo>
                      <a:cubicBezTo>
                        <a:pt x="12358" y="22480"/>
                        <a:pt x="13953" y="23866"/>
                        <a:pt x="15747" y="25451"/>
                      </a:cubicBezTo>
                      <a:cubicBezTo>
                        <a:pt x="21527" y="21291"/>
                        <a:pt x="25514" y="15943"/>
                        <a:pt x="22125" y="109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58" name="Freeform 3767">
                  <a:extLst>
                    <a:ext uri="{FF2B5EF4-FFF2-40B4-BE49-F238E27FC236}">
                      <a16:creationId xmlns:a16="http://schemas.microsoft.com/office/drawing/2014/main" id="{088713A1-BC75-789D-3069-42A9EAA5ACAC}"/>
                    </a:ext>
                  </a:extLst>
                </p:cNvPr>
                <p:cNvSpPr/>
                <p:nvPr/>
              </p:nvSpPr>
              <p:spPr>
                <a:xfrm>
                  <a:off x="873870" y="4709797"/>
                  <a:ext cx="26454" cy="13274"/>
                </a:xfrm>
                <a:custGeom>
                  <a:avLst/>
                  <a:gdLst>
                    <a:gd name="connsiteX0" fmla="*/ 750 w 26454"/>
                    <a:gd name="connsiteY0" fmla="*/ 9863 h 13274"/>
                    <a:gd name="connsiteX1" fmla="*/ 16298 w 26454"/>
                    <a:gd name="connsiteY1" fmla="*/ 12438 h 13274"/>
                    <a:gd name="connsiteX2" fmla="*/ 26065 w 26454"/>
                    <a:gd name="connsiteY2" fmla="*/ 4514 h 13274"/>
                    <a:gd name="connsiteX3" fmla="*/ 10517 w 26454"/>
                    <a:gd name="connsiteY3" fmla="*/ 553 h 13274"/>
                    <a:gd name="connsiteX4" fmla="*/ 750 w 26454"/>
                    <a:gd name="connsiteY4" fmla="*/ 9863 h 132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454" h="13274">
                      <a:moveTo>
                        <a:pt x="750" y="9863"/>
                      </a:moveTo>
                      <a:cubicBezTo>
                        <a:pt x="3341" y="14419"/>
                        <a:pt x="10517" y="13428"/>
                        <a:pt x="16298" y="12438"/>
                      </a:cubicBezTo>
                      <a:cubicBezTo>
                        <a:pt x="23274" y="10853"/>
                        <a:pt x="27858" y="8278"/>
                        <a:pt x="26065" y="4514"/>
                      </a:cubicBezTo>
                      <a:cubicBezTo>
                        <a:pt x="24071" y="354"/>
                        <a:pt x="17892" y="-834"/>
                        <a:pt x="10517" y="553"/>
                      </a:cubicBezTo>
                      <a:cubicBezTo>
                        <a:pt x="3341" y="2137"/>
                        <a:pt x="-2040" y="5109"/>
                        <a:pt x="750" y="98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59" name="Freeform 3768">
                  <a:extLst>
                    <a:ext uri="{FF2B5EF4-FFF2-40B4-BE49-F238E27FC236}">
                      <a16:creationId xmlns:a16="http://schemas.microsoft.com/office/drawing/2014/main" id="{BB529268-6C9F-F9CE-B89E-0B5BB987FC73}"/>
                    </a:ext>
                  </a:extLst>
                </p:cNvPr>
                <p:cNvSpPr/>
                <p:nvPr/>
              </p:nvSpPr>
              <p:spPr>
                <a:xfrm>
                  <a:off x="1515023" y="6004079"/>
                  <a:ext cx="21094" cy="31085"/>
                </a:xfrm>
                <a:custGeom>
                  <a:avLst/>
                  <a:gdLst>
                    <a:gd name="connsiteX0" fmla="*/ 19567 w 21094"/>
                    <a:gd name="connsiteY0" fmla="*/ 1570 h 31085"/>
                    <a:gd name="connsiteX1" fmla="*/ 5215 w 21094"/>
                    <a:gd name="connsiteY1" fmla="*/ 5532 h 31085"/>
                    <a:gd name="connsiteX2" fmla="*/ 2225 w 21094"/>
                    <a:gd name="connsiteY2" fmla="*/ 19398 h 31085"/>
                    <a:gd name="connsiteX3" fmla="*/ 3621 w 21094"/>
                    <a:gd name="connsiteY3" fmla="*/ 19992 h 31085"/>
                    <a:gd name="connsiteX4" fmla="*/ 7408 w 21094"/>
                    <a:gd name="connsiteY4" fmla="*/ 31085 h 31085"/>
                    <a:gd name="connsiteX5" fmla="*/ 16377 w 21094"/>
                    <a:gd name="connsiteY5" fmla="*/ 21181 h 31085"/>
                    <a:gd name="connsiteX6" fmla="*/ 17573 w 21094"/>
                    <a:gd name="connsiteY6" fmla="*/ 12861 h 31085"/>
                    <a:gd name="connsiteX7" fmla="*/ 19567 w 21094"/>
                    <a:gd name="connsiteY7" fmla="*/ 1570 h 310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1094" h="31085">
                      <a:moveTo>
                        <a:pt x="19567" y="1570"/>
                      </a:moveTo>
                      <a:cubicBezTo>
                        <a:pt x="15979" y="-1599"/>
                        <a:pt x="10398" y="183"/>
                        <a:pt x="5215" y="5532"/>
                      </a:cubicBezTo>
                      <a:cubicBezTo>
                        <a:pt x="-167" y="10880"/>
                        <a:pt x="-1761" y="16625"/>
                        <a:pt x="2225" y="19398"/>
                      </a:cubicBezTo>
                      <a:cubicBezTo>
                        <a:pt x="2624" y="19794"/>
                        <a:pt x="3023" y="19992"/>
                        <a:pt x="3621" y="19992"/>
                      </a:cubicBezTo>
                      <a:cubicBezTo>
                        <a:pt x="2225" y="25539"/>
                        <a:pt x="3222" y="29897"/>
                        <a:pt x="7408" y="31085"/>
                      </a:cubicBezTo>
                      <a:cubicBezTo>
                        <a:pt x="11394" y="31085"/>
                        <a:pt x="14185" y="26529"/>
                        <a:pt x="16377" y="21181"/>
                      </a:cubicBezTo>
                      <a:cubicBezTo>
                        <a:pt x="17773" y="17813"/>
                        <a:pt x="17972" y="15040"/>
                        <a:pt x="17573" y="12861"/>
                      </a:cubicBezTo>
                      <a:cubicBezTo>
                        <a:pt x="20763" y="8503"/>
                        <a:pt x="22557" y="4145"/>
                        <a:pt x="19567" y="157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60" name="Freeform 3769">
                  <a:extLst>
                    <a:ext uri="{FF2B5EF4-FFF2-40B4-BE49-F238E27FC236}">
                      <a16:creationId xmlns:a16="http://schemas.microsoft.com/office/drawing/2014/main" id="{6EFD75CC-4462-6A64-6EDB-6C269461E7F7}"/>
                    </a:ext>
                  </a:extLst>
                </p:cNvPr>
                <p:cNvSpPr/>
                <p:nvPr/>
              </p:nvSpPr>
              <p:spPr>
                <a:xfrm>
                  <a:off x="1192594" y="5617247"/>
                  <a:ext cx="23578" cy="27429"/>
                </a:xfrm>
                <a:custGeom>
                  <a:avLst/>
                  <a:gdLst>
                    <a:gd name="connsiteX0" fmla="*/ 22875 w 23578"/>
                    <a:gd name="connsiteY0" fmla="*/ 5101 h 27429"/>
                    <a:gd name="connsiteX1" fmla="*/ 14503 w 23578"/>
                    <a:gd name="connsiteY1" fmla="*/ 3318 h 27429"/>
                    <a:gd name="connsiteX2" fmla="*/ 12510 w 23578"/>
                    <a:gd name="connsiteY2" fmla="*/ 743 h 27429"/>
                    <a:gd name="connsiteX3" fmla="*/ 2543 w 23578"/>
                    <a:gd name="connsiteY3" fmla="*/ 8072 h 27429"/>
                    <a:gd name="connsiteX4" fmla="*/ 3141 w 23578"/>
                    <a:gd name="connsiteY4" fmla="*/ 26692 h 27429"/>
                    <a:gd name="connsiteX5" fmla="*/ 13506 w 23578"/>
                    <a:gd name="connsiteY5" fmla="*/ 18769 h 27429"/>
                    <a:gd name="connsiteX6" fmla="*/ 13706 w 23578"/>
                    <a:gd name="connsiteY6" fmla="*/ 18174 h 27429"/>
                    <a:gd name="connsiteX7" fmla="*/ 16895 w 23578"/>
                    <a:gd name="connsiteY7" fmla="*/ 16392 h 27429"/>
                    <a:gd name="connsiteX8" fmla="*/ 22875 w 23578"/>
                    <a:gd name="connsiteY8" fmla="*/ 5101 h 27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3578" h="27429">
                      <a:moveTo>
                        <a:pt x="22875" y="5101"/>
                      </a:moveTo>
                      <a:cubicBezTo>
                        <a:pt x="21081" y="2525"/>
                        <a:pt x="18091" y="2129"/>
                        <a:pt x="14503" y="3318"/>
                      </a:cubicBezTo>
                      <a:cubicBezTo>
                        <a:pt x="14104" y="2327"/>
                        <a:pt x="13307" y="1535"/>
                        <a:pt x="12510" y="743"/>
                      </a:cubicBezTo>
                      <a:cubicBezTo>
                        <a:pt x="9520" y="-1634"/>
                        <a:pt x="5135" y="1931"/>
                        <a:pt x="2543" y="8072"/>
                      </a:cubicBezTo>
                      <a:cubicBezTo>
                        <a:pt x="-845" y="16193"/>
                        <a:pt x="-1044" y="23325"/>
                        <a:pt x="3141" y="26692"/>
                      </a:cubicBezTo>
                      <a:cubicBezTo>
                        <a:pt x="6331" y="29069"/>
                        <a:pt x="10118" y="25504"/>
                        <a:pt x="13506" y="18769"/>
                      </a:cubicBezTo>
                      <a:cubicBezTo>
                        <a:pt x="13506" y="18571"/>
                        <a:pt x="13706" y="18372"/>
                        <a:pt x="13706" y="18174"/>
                      </a:cubicBezTo>
                      <a:cubicBezTo>
                        <a:pt x="14702" y="17778"/>
                        <a:pt x="15898" y="17184"/>
                        <a:pt x="16895" y="16392"/>
                      </a:cubicBezTo>
                      <a:cubicBezTo>
                        <a:pt x="21878" y="12628"/>
                        <a:pt x="25067" y="8270"/>
                        <a:pt x="22875" y="510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61" name="Freeform 3770">
                  <a:extLst>
                    <a:ext uri="{FF2B5EF4-FFF2-40B4-BE49-F238E27FC236}">
                      <a16:creationId xmlns:a16="http://schemas.microsoft.com/office/drawing/2014/main" id="{F4A13170-E82C-D15B-EA6F-EEED26566B36}"/>
                    </a:ext>
                  </a:extLst>
                </p:cNvPr>
                <p:cNvSpPr/>
                <p:nvPr/>
              </p:nvSpPr>
              <p:spPr>
                <a:xfrm>
                  <a:off x="1913588" y="5908579"/>
                  <a:ext cx="27701" cy="35050"/>
                </a:xfrm>
                <a:custGeom>
                  <a:avLst/>
                  <a:gdLst>
                    <a:gd name="connsiteX0" fmla="*/ 12279 w 27701"/>
                    <a:gd name="connsiteY0" fmla="*/ 29720 h 35050"/>
                    <a:gd name="connsiteX1" fmla="*/ 14671 w 27701"/>
                    <a:gd name="connsiteY1" fmla="*/ 26551 h 35050"/>
                    <a:gd name="connsiteX2" fmla="*/ 15867 w 27701"/>
                    <a:gd name="connsiteY2" fmla="*/ 27343 h 35050"/>
                    <a:gd name="connsiteX3" fmla="*/ 26631 w 27701"/>
                    <a:gd name="connsiteY3" fmla="*/ 17240 h 35050"/>
                    <a:gd name="connsiteX4" fmla="*/ 23242 w 27701"/>
                    <a:gd name="connsiteY4" fmla="*/ 7 h 35050"/>
                    <a:gd name="connsiteX5" fmla="*/ 12080 w 27701"/>
                    <a:gd name="connsiteY5" fmla="*/ 10902 h 35050"/>
                    <a:gd name="connsiteX6" fmla="*/ 11083 w 27701"/>
                    <a:gd name="connsiteY6" fmla="*/ 14467 h 35050"/>
                    <a:gd name="connsiteX7" fmla="*/ 5303 w 27701"/>
                    <a:gd name="connsiteY7" fmla="*/ 19419 h 35050"/>
                    <a:gd name="connsiteX8" fmla="*/ 1316 w 27701"/>
                    <a:gd name="connsiteY8" fmla="*/ 34078 h 35050"/>
                    <a:gd name="connsiteX9" fmla="*/ 12279 w 27701"/>
                    <a:gd name="connsiteY9" fmla="*/ 29720 h 3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701" h="35050">
                      <a:moveTo>
                        <a:pt x="12279" y="29720"/>
                      </a:moveTo>
                      <a:cubicBezTo>
                        <a:pt x="13276" y="28531"/>
                        <a:pt x="14073" y="27541"/>
                        <a:pt x="14671" y="26551"/>
                      </a:cubicBezTo>
                      <a:cubicBezTo>
                        <a:pt x="15070" y="26749"/>
                        <a:pt x="15468" y="27145"/>
                        <a:pt x="15867" y="27343"/>
                      </a:cubicBezTo>
                      <a:cubicBezTo>
                        <a:pt x="20252" y="29324"/>
                        <a:pt x="24637" y="24173"/>
                        <a:pt x="26631" y="17240"/>
                      </a:cubicBezTo>
                      <a:cubicBezTo>
                        <a:pt x="28823" y="9317"/>
                        <a:pt x="27627" y="2978"/>
                        <a:pt x="23242" y="7"/>
                      </a:cubicBezTo>
                      <a:cubicBezTo>
                        <a:pt x="18458" y="-191"/>
                        <a:pt x="14272" y="3968"/>
                        <a:pt x="12080" y="10902"/>
                      </a:cubicBezTo>
                      <a:cubicBezTo>
                        <a:pt x="11681" y="12090"/>
                        <a:pt x="11482" y="13279"/>
                        <a:pt x="11083" y="14467"/>
                      </a:cubicBezTo>
                      <a:cubicBezTo>
                        <a:pt x="9289" y="15260"/>
                        <a:pt x="7296" y="17042"/>
                        <a:pt x="5303" y="19419"/>
                      </a:cubicBezTo>
                      <a:cubicBezTo>
                        <a:pt x="320" y="25362"/>
                        <a:pt x="-1474" y="30909"/>
                        <a:pt x="1316" y="34078"/>
                      </a:cubicBezTo>
                      <a:cubicBezTo>
                        <a:pt x="3908" y="36455"/>
                        <a:pt x="7894" y="34276"/>
                        <a:pt x="12279" y="2972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62" name="Freeform 3771">
                  <a:extLst>
                    <a:ext uri="{FF2B5EF4-FFF2-40B4-BE49-F238E27FC236}">
                      <a16:creationId xmlns:a16="http://schemas.microsoft.com/office/drawing/2014/main" id="{5CC6E16E-0E16-F562-17D2-8EBA2FAF209B}"/>
                    </a:ext>
                  </a:extLst>
                </p:cNvPr>
                <p:cNvSpPr/>
                <p:nvPr/>
              </p:nvSpPr>
              <p:spPr>
                <a:xfrm>
                  <a:off x="772964" y="4601936"/>
                  <a:ext cx="24322" cy="13389"/>
                </a:xfrm>
                <a:custGeom>
                  <a:avLst/>
                  <a:gdLst>
                    <a:gd name="connsiteX0" fmla="*/ 13355 w 24322"/>
                    <a:gd name="connsiteY0" fmla="*/ 59 h 13389"/>
                    <a:gd name="connsiteX1" fmla="*/ 0 w 24322"/>
                    <a:gd name="connsiteY1" fmla="*/ 7586 h 13389"/>
                    <a:gd name="connsiteX2" fmla="*/ 11362 w 24322"/>
                    <a:gd name="connsiteY2" fmla="*/ 13331 h 13389"/>
                    <a:gd name="connsiteX3" fmla="*/ 24318 w 24322"/>
                    <a:gd name="connsiteY3" fmla="*/ 5407 h 13389"/>
                    <a:gd name="connsiteX4" fmla="*/ 13355 w 24322"/>
                    <a:gd name="connsiteY4" fmla="*/ 59 h 13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322" h="13389">
                      <a:moveTo>
                        <a:pt x="13355" y="59"/>
                      </a:moveTo>
                      <a:cubicBezTo>
                        <a:pt x="6179" y="455"/>
                        <a:pt x="399" y="2832"/>
                        <a:pt x="0" y="7586"/>
                      </a:cubicBezTo>
                      <a:cubicBezTo>
                        <a:pt x="797" y="12142"/>
                        <a:pt x="5382" y="13727"/>
                        <a:pt x="11362" y="13331"/>
                      </a:cubicBezTo>
                      <a:cubicBezTo>
                        <a:pt x="18737" y="12935"/>
                        <a:pt x="24517" y="10558"/>
                        <a:pt x="24318" y="5407"/>
                      </a:cubicBezTo>
                      <a:cubicBezTo>
                        <a:pt x="24318" y="1247"/>
                        <a:pt x="19135" y="-337"/>
                        <a:pt x="13355" y="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63" name="Freeform 3772">
                  <a:extLst>
                    <a:ext uri="{FF2B5EF4-FFF2-40B4-BE49-F238E27FC236}">
                      <a16:creationId xmlns:a16="http://schemas.microsoft.com/office/drawing/2014/main" id="{E8F8F602-1688-8802-CED3-103138A86DDD}"/>
                    </a:ext>
                  </a:extLst>
                </p:cNvPr>
                <p:cNvSpPr/>
                <p:nvPr/>
              </p:nvSpPr>
              <p:spPr>
                <a:xfrm>
                  <a:off x="802246" y="4886750"/>
                  <a:ext cx="24780" cy="14952"/>
                </a:xfrm>
                <a:custGeom>
                  <a:avLst/>
                  <a:gdLst>
                    <a:gd name="connsiteX0" fmla="*/ 12776 w 24780"/>
                    <a:gd name="connsiteY0" fmla="*/ 96 h 14952"/>
                    <a:gd name="connsiteX1" fmla="*/ 19 w 24780"/>
                    <a:gd name="connsiteY1" fmla="*/ 9009 h 14952"/>
                    <a:gd name="connsiteX2" fmla="*/ 11978 w 24780"/>
                    <a:gd name="connsiteY2" fmla="*/ 14952 h 14952"/>
                    <a:gd name="connsiteX3" fmla="*/ 24735 w 24780"/>
                    <a:gd name="connsiteY3" fmla="*/ 6632 h 14952"/>
                    <a:gd name="connsiteX4" fmla="*/ 12776 w 24780"/>
                    <a:gd name="connsiteY4" fmla="*/ 96 h 149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780" h="14952">
                      <a:moveTo>
                        <a:pt x="12776" y="96"/>
                      </a:moveTo>
                      <a:cubicBezTo>
                        <a:pt x="5600" y="690"/>
                        <a:pt x="-380" y="3859"/>
                        <a:pt x="19" y="9009"/>
                      </a:cubicBezTo>
                      <a:cubicBezTo>
                        <a:pt x="418" y="14160"/>
                        <a:pt x="6796" y="14754"/>
                        <a:pt x="11978" y="14952"/>
                      </a:cubicBezTo>
                      <a:cubicBezTo>
                        <a:pt x="19951" y="13367"/>
                        <a:pt x="24337" y="10396"/>
                        <a:pt x="24735" y="6632"/>
                      </a:cubicBezTo>
                      <a:cubicBezTo>
                        <a:pt x="25333" y="1680"/>
                        <a:pt x="19951" y="-499"/>
                        <a:pt x="12776" y="9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64" name="Freeform 3773">
                  <a:extLst>
                    <a:ext uri="{FF2B5EF4-FFF2-40B4-BE49-F238E27FC236}">
                      <a16:creationId xmlns:a16="http://schemas.microsoft.com/office/drawing/2014/main" id="{5943A592-70D5-8370-A6BC-187CB7B31338}"/>
                    </a:ext>
                  </a:extLst>
                </p:cNvPr>
                <p:cNvSpPr/>
                <p:nvPr/>
              </p:nvSpPr>
              <p:spPr>
                <a:xfrm>
                  <a:off x="971012" y="5411531"/>
                  <a:ext cx="23508" cy="16500"/>
                </a:xfrm>
                <a:custGeom>
                  <a:avLst/>
                  <a:gdLst>
                    <a:gd name="connsiteX0" fmla="*/ 15231 w 23508"/>
                    <a:gd name="connsiteY0" fmla="*/ 14115 h 16500"/>
                    <a:gd name="connsiteX1" fmla="*/ 23004 w 23508"/>
                    <a:gd name="connsiteY1" fmla="*/ 3814 h 16500"/>
                    <a:gd name="connsiteX2" fmla="*/ 8055 w 23508"/>
                    <a:gd name="connsiteY2" fmla="*/ 2428 h 16500"/>
                    <a:gd name="connsiteX3" fmla="*/ 281 w 23508"/>
                    <a:gd name="connsiteY3" fmla="*/ 13521 h 16500"/>
                    <a:gd name="connsiteX4" fmla="*/ 15231 w 23508"/>
                    <a:gd name="connsiteY4" fmla="*/ 14115 h 16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508" h="16500">
                      <a:moveTo>
                        <a:pt x="15231" y="14115"/>
                      </a:moveTo>
                      <a:cubicBezTo>
                        <a:pt x="20812" y="11342"/>
                        <a:pt x="24998" y="7578"/>
                        <a:pt x="23004" y="3814"/>
                      </a:cubicBezTo>
                      <a:cubicBezTo>
                        <a:pt x="20812" y="-345"/>
                        <a:pt x="15430" y="-1534"/>
                        <a:pt x="8055" y="2428"/>
                      </a:cubicBezTo>
                      <a:cubicBezTo>
                        <a:pt x="2872" y="5201"/>
                        <a:pt x="-1114" y="8767"/>
                        <a:pt x="281" y="13521"/>
                      </a:cubicBezTo>
                      <a:cubicBezTo>
                        <a:pt x="2673" y="17284"/>
                        <a:pt x="8055" y="17482"/>
                        <a:pt x="15231" y="141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65" name="Freeform 3774">
                  <a:extLst>
                    <a:ext uri="{FF2B5EF4-FFF2-40B4-BE49-F238E27FC236}">
                      <a16:creationId xmlns:a16="http://schemas.microsoft.com/office/drawing/2014/main" id="{5E8CC17D-FFFC-378E-2267-C515FA2C2DC9}"/>
                    </a:ext>
                  </a:extLst>
                </p:cNvPr>
                <p:cNvSpPr/>
                <p:nvPr/>
              </p:nvSpPr>
              <p:spPr>
                <a:xfrm>
                  <a:off x="847799" y="5147351"/>
                  <a:ext cx="23921" cy="15285"/>
                </a:xfrm>
                <a:custGeom>
                  <a:avLst/>
                  <a:gdLst>
                    <a:gd name="connsiteX0" fmla="*/ 111 w 23921"/>
                    <a:gd name="connsiteY0" fmla="*/ 12064 h 15285"/>
                    <a:gd name="connsiteX1" fmla="*/ 16057 w 23921"/>
                    <a:gd name="connsiteY1" fmla="*/ 13451 h 15285"/>
                    <a:gd name="connsiteX2" fmla="*/ 23034 w 23921"/>
                    <a:gd name="connsiteY2" fmla="*/ 4141 h 15285"/>
                    <a:gd name="connsiteX3" fmla="*/ 7885 w 23921"/>
                    <a:gd name="connsiteY3" fmla="*/ 1764 h 15285"/>
                    <a:gd name="connsiteX4" fmla="*/ 111 w 23921"/>
                    <a:gd name="connsiteY4" fmla="*/ 12064 h 152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921" h="15285">
                      <a:moveTo>
                        <a:pt x="111" y="12064"/>
                      </a:moveTo>
                      <a:cubicBezTo>
                        <a:pt x="2902" y="16620"/>
                        <a:pt x="9679" y="15630"/>
                        <a:pt x="16057" y="13451"/>
                      </a:cubicBezTo>
                      <a:cubicBezTo>
                        <a:pt x="21638" y="11668"/>
                        <a:pt x="25824" y="7904"/>
                        <a:pt x="23034" y="4141"/>
                      </a:cubicBezTo>
                      <a:cubicBezTo>
                        <a:pt x="20243" y="575"/>
                        <a:pt x="15659" y="-1802"/>
                        <a:pt x="7885" y="1764"/>
                      </a:cubicBezTo>
                      <a:cubicBezTo>
                        <a:pt x="2902" y="4339"/>
                        <a:pt x="-686" y="7904"/>
                        <a:pt x="111" y="120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66" name="Freeform 3775">
                  <a:extLst>
                    <a:ext uri="{FF2B5EF4-FFF2-40B4-BE49-F238E27FC236}">
                      <a16:creationId xmlns:a16="http://schemas.microsoft.com/office/drawing/2014/main" id="{6D55C861-C5F7-DD20-3764-3D41FF0B9D76}"/>
                    </a:ext>
                  </a:extLst>
                </p:cNvPr>
                <p:cNvSpPr/>
                <p:nvPr/>
              </p:nvSpPr>
              <p:spPr>
                <a:xfrm>
                  <a:off x="1275582" y="5912333"/>
                  <a:ext cx="27868" cy="27301"/>
                </a:xfrm>
                <a:custGeom>
                  <a:avLst/>
                  <a:gdLst>
                    <a:gd name="connsiteX0" fmla="*/ 9052 w 27868"/>
                    <a:gd name="connsiteY0" fmla="*/ 26362 h 27301"/>
                    <a:gd name="connsiteX1" fmla="*/ 22208 w 27868"/>
                    <a:gd name="connsiteY1" fmla="*/ 22004 h 27301"/>
                    <a:gd name="connsiteX2" fmla="*/ 26593 w 27868"/>
                    <a:gd name="connsiteY2" fmla="*/ 7741 h 27301"/>
                    <a:gd name="connsiteX3" fmla="*/ 16029 w 27868"/>
                    <a:gd name="connsiteY3" fmla="*/ 8732 h 27301"/>
                    <a:gd name="connsiteX4" fmla="*/ 12441 w 27868"/>
                    <a:gd name="connsiteY4" fmla="*/ 16 h 27301"/>
                    <a:gd name="connsiteX5" fmla="*/ 481 w 27868"/>
                    <a:gd name="connsiteY5" fmla="*/ 9722 h 27301"/>
                    <a:gd name="connsiteX6" fmla="*/ 3870 w 27868"/>
                    <a:gd name="connsiteY6" fmla="*/ 17844 h 27301"/>
                    <a:gd name="connsiteX7" fmla="*/ 7856 w 27868"/>
                    <a:gd name="connsiteY7" fmla="*/ 17249 h 27301"/>
                    <a:gd name="connsiteX8" fmla="*/ 9052 w 27868"/>
                    <a:gd name="connsiteY8" fmla="*/ 26362 h 27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7868" h="27301">
                      <a:moveTo>
                        <a:pt x="9052" y="26362"/>
                      </a:moveTo>
                      <a:cubicBezTo>
                        <a:pt x="12042" y="28739"/>
                        <a:pt x="17424" y="26362"/>
                        <a:pt x="22208" y="22004"/>
                      </a:cubicBezTo>
                      <a:cubicBezTo>
                        <a:pt x="26992" y="16853"/>
                        <a:pt x="29583" y="11505"/>
                        <a:pt x="26593" y="7741"/>
                      </a:cubicBezTo>
                      <a:cubicBezTo>
                        <a:pt x="24201" y="4770"/>
                        <a:pt x="20015" y="5958"/>
                        <a:pt x="16029" y="8732"/>
                      </a:cubicBezTo>
                      <a:cubicBezTo>
                        <a:pt x="17225" y="2195"/>
                        <a:pt x="15431" y="214"/>
                        <a:pt x="12441" y="16"/>
                      </a:cubicBezTo>
                      <a:cubicBezTo>
                        <a:pt x="7856" y="-182"/>
                        <a:pt x="3072" y="1402"/>
                        <a:pt x="481" y="9722"/>
                      </a:cubicBezTo>
                      <a:cubicBezTo>
                        <a:pt x="-914" y="14476"/>
                        <a:pt x="880" y="17249"/>
                        <a:pt x="3870" y="17844"/>
                      </a:cubicBezTo>
                      <a:cubicBezTo>
                        <a:pt x="5265" y="18042"/>
                        <a:pt x="6660" y="17844"/>
                        <a:pt x="7856" y="17249"/>
                      </a:cubicBezTo>
                      <a:cubicBezTo>
                        <a:pt x="6262" y="20815"/>
                        <a:pt x="6062" y="23984"/>
                        <a:pt x="9052" y="263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67" name="Freeform 3776">
                  <a:extLst>
                    <a:ext uri="{FF2B5EF4-FFF2-40B4-BE49-F238E27FC236}">
                      <a16:creationId xmlns:a16="http://schemas.microsoft.com/office/drawing/2014/main" id="{B52456B3-9235-B3AB-4675-43236659F8EA}"/>
                    </a:ext>
                  </a:extLst>
                </p:cNvPr>
                <p:cNvSpPr/>
                <p:nvPr/>
              </p:nvSpPr>
              <p:spPr>
                <a:xfrm>
                  <a:off x="792912" y="5053316"/>
                  <a:ext cx="27926" cy="18423"/>
                </a:xfrm>
                <a:custGeom>
                  <a:avLst/>
                  <a:gdLst>
                    <a:gd name="connsiteX0" fmla="*/ 17525 w 27926"/>
                    <a:gd name="connsiteY0" fmla="*/ 518 h 18423"/>
                    <a:gd name="connsiteX1" fmla="*/ 6761 w 27926"/>
                    <a:gd name="connsiteY1" fmla="*/ 7650 h 18423"/>
                    <a:gd name="connsiteX2" fmla="*/ 183 w 27926"/>
                    <a:gd name="connsiteY2" fmla="*/ 15771 h 18423"/>
                    <a:gd name="connsiteX3" fmla="*/ 13738 w 27926"/>
                    <a:gd name="connsiteY3" fmla="*/ 17752 h 18423"/>
                    <a:gd name="connsiteX4" fmla="*/ 18322 w 27926"/>
                    <a:gd name="connsiteY4" fmla="*/ 14781 h 18423"/>
                    <a:gd name="connsiteX5" fmla="*/ 19119 w 27926"/>
                    <a:gd name="connsiteY5" fmla="*/ 14583 h 18423"/>
                    <a:gd name="connsiteX6" fmla="*/ 27890 w 27926"/>
                    <a:gd name="connsiteY6" fmla="*/ 5273 h 18423"/>
                    <a:gd name="connsiteX7" fmla="*/ 17525 w 27926"/>
                    <a:gd name="connsiteY7" fmla="*/ 518 h 184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7926" h="18423">
                      <a:moveTo>
                        <a:pt x="17525" y="518"/>
                      </a:moveTo>
                      <a:cubicBezTo>
                        <a:pt x="12342" y="1905"/>
                        <a:pt x="7758" y="4282"/>
                        <a:pt x="6761" y="7650"/>
                      </a:cubicBezTo>
                      <a:cubicBezTo>
                        <a:pt x="2376" y="9829"/>
                        <a:pt x="-813" y="12602"/>
                        <a:pt x="183" y="15771"/>
                      </a:cubicBezTo>
                      <a:cubicBezTo>
                        <a:pt x="1579" y="20525"/>
                        <a:pt x="9552" y="17356"/>
                        <a:pt x="13738" y="17752"/>
                      </a:cubicBezTo>
                      <a:cubicBezTo>
                        <a:pt x="15531" y="16762"/>
                        <a:pt x="17126" y="15573"/>
                        <a:pt x="18322" y="14781"/>
                      </a:cubicBezTo>
                      <a:cubicBezTo>
                        <a:pt x="18521" y="14781"/>
                        <a:pt x="18920" y="14583"/>
                        <a:pt x="19119" y="14583"/>
                      </a:cubicBezTo>
                      <a:cubicBezTo>
                        <a:pt x="25498" y="12602"/>
                        <a:pt x="28288" y="9234"/>
                        <a:pt x="27890" y="5273"/>
                      </a:cubicBezTo>
                      <a:cubicBezTo>
                        <a:pt x="27690" y="1113"/>
                        <a:pt x="23704" y="-1066"/>
                        <a:pt x="17525" y="51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68" name="Freeform 3777">
                  <a:extLst>
                    <a:ext uri="{FF2B5EF4-FFF2-40B4-BE49-F238E27FC236}">
                      <a16:creationId xmlns:a16="http://schemas.microsoft.com/office/drawing/2014/main" id="{D73BE3A6-1C8C-025E-D407-819CBA8C9F2F}"/>
                    </a:ext>
                  </a:extLst>
                </p:cNvPr>
                <p:cNvSpPr/>
                <p:nvPr/>
              </p:nvSpPr>
              <p:spPr>
                <a:xfrm>
                  <a:off x="1191926" y="4458634"/>
                  <a:ext cx="25156" cy="11632"/>
                </a:xfrm>
                <a:custGeom>
                  <a:avLst/>
                  <a:gdLst>
                    <a:gd name="connsiteX0" fmla="*/ 21 w 25156"/>
                    <a:gd name="connsiteY0" fmla="*/ 5690 h 11632"/>
                    <a:gd name="connsiteX1" fmla="*/ 12579 w 25156"/>
                    <a:gd name="connsiteY1" fmla="*/ 11633 h 11632"/>
                    <a:gd name="connsiteX2" fmla="*/ 25137 w 25156"/>
                    <a:gd name="connsiteY2" fmla="*/ 4898 h 11632"/>
                    <a:gd name="connsiteX3" fmla="*/ 10785 w 25156"/>
                    <a:gd name="connsiteY3" fmla="*/ 143 h 11632"/>
                    <a:gd name="connsiteX4" fmla="*/ 21 w 25156"/>
                    <a:gd name="connsiteY4" fmla="*/ 5690 h 116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56" h="11632">
                      <a:moveTo>
                        <a:pt x="21" y="5690"/>
                      </a:moveTo>
                      <a:cubicBezTo>
                        <a:pt x="-377" y="9850"/>
                        <a:pt x="4805" y="11633"/>
                        <a:pt x="12579" y="11633"/>
                      </a:cubicBezTo>
                      <a:cubicBezTo>
                        <a:pt x="19755" y="10840"/>
                        <a:pt x="25535" y="8859"/>
                        <a:pt x="25137" y="4898"/>
                      </a:cubicBezTo>
                      <a:cubicBezTo>
                        <a:pt x="24738" y="738"/>
                        <a:pt x="17961" y="-451"/>
                        <a:pt x="10785" y="143"/>
                      </a:cubicBezTo>
                      <a:cubicBezTo>
                        <a:pt x="5005" y="342"/>
                        <a:pt x="420" y="2521"/>
                        <a:pt x="21" y="56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69" name="Freeform 3778">
                  <a:extLst>
                    <a:ext uri="{FF2B5EF4-FFF2-40B4-BE49-F238E27FC236}">
                      <a16:creationId xmlns:a16="http://schemas.microsoft.com/office/drawing/2014/main" id="{89DDCE44-10E9-709B-0148-808E05167F8B}"/>
                    </a:ext>
                  </a:extLst>
                </p:cNvPr>
                <p:cNvSpPr/>
                <p:nvPr/>
              </p:nvSpPr>
              <p:spPr>
                <a:xfrm>
                  <a:off x="1582048" y="4962698"/>
                  <a:ext cx="25459" cy="13086"/>
                </a:xfrm>
                <a:custGeom>
                  <a:avLst/>
                  <a:gdLst>
                    <a:gd name="connsiteX0" fmla="*/ 380 w 25459"/>
                    <a:gd name="connsiteY0" fmla="*/ 11306 h 13086"/>
                    <a:gd name="connsiteX1" fmla="*/ 16126 w 25459"/>
                    <a:gd name="connsiteY1" fmla="*/ 10118 h 13086"/>
                    <a:gd name="connsiteX2" fmla="*/ 25295 w 25459"/>
                    <a:gd name="connsiteY2" fmla="*/ 2392 h 13086"/>
                    <a:gd name="connsiteX3" fmla="*/ 8153 w 25459"/>
                    <a:gd name="connsiteY3" fmla="*/ 3185 h 13086"/>
                    <a:gd name="connsiteX4" fmla="*/ 380 w 25459"/>
                    <a:gd name="connsiteY4" fmla="*/ 11306 h 13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459" h="13086">
                      <a:moveTo>
                        <a:pt x="380" y="11306"/>
                      </a:moveTo>
                      <a:cubicBezTo>
                        <a:pt x="2373" y="14278"/>
                        <a:pt x="8552" y="13287"/>
                        <a:pt x="16126" y="10118"/>
                      </a:cubicBezTo>
                      <a:cubicBezTo>
                        <a:pt x="20910" y="7939"/>
                        <a:pt x="26491" y="5166"/>
                        <a:pt x="25295" y="2392"/>
                      </a:cubicBezTo>
                      <a:cubicBezTo>
                        <a:pt x="23501" y="-1371"/>
                        <a:pt x="16525" y="-381"/>
                        <a:pt x="8153" y="3185"/>
                      </a:cubicBezTo>
                      <a:cubicBezTo>
                        <a:pt x="2373" y="5760"/>
                        <a:pt x="-1215" y="8929"/>
                        <a:pt x="380" y="113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70" name="Freeform 3779">
                  <a:extLst>
                    <a:ext uri="{FF2B5EF4-FFF2-40B4-BE49-F238E27FC236}">
                      <a16:creationId xmlns:a16="http://schemas.microsoft.com/office/drawing/2014/main" id="{129C145F-267F-8C62-D078-49BBF336922C}"/>
                    </a:ext>
                  </a:extLst>
                </p:cNvPr>
                <p:cNvSpPr/>
                <p:nvPr/>
              </p:nvSpPr>
              <p:spPr>
                <a:xfrm>
                  <a:off x="1497273" y="4718972"/>
                  <a:ext cx="25761" cy="11450"/>
                </a:xfrm>
                <a:custGeom>
                  <a:avLst/>
                  <a:gdLst>
                    <a:gd name="connsiteX0" fmla="*/ 15789 w 25761"/>
                    <a:gd name="connsiteY0" fmla="*/ 9997 h 11450"/>
                    <a:gd name="connsiteX1" fmla="*/ 25755 w 25761"/>
                    <a:gd name="connsiteY1" fmla="*/ 3262 h 11450"/>
                    <a:gd name="connsiteX2" fmla="*/ 11005 w 25761"/>
                    <a:gd name="connsiteY2" fmla="*/ 687 h 11450"/>
                    <a:gd name="connsiteX3" fmla="*/ 441 w 25761"/>
                    <a:gd name="connsiteY3" fmla="*/ 8611 h 11450"/>
                    <a:gd name="connsiteX4" fmla="*/ 15789 w 25761"/>
                    <a:gd name="connsiteY4" fmla="*/ 9997 h 1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761" h="11450">
                      <a:moveTo>
                        <a:pt x="15789" y="9997"/>
                      </a:moveTo>
                      <a:cubicBezTo>
                        <a:pt x="21171" y="8413"/>
                        <a:pt x="25955" y="6234"/>
                        <a:pt x="25755" y="3262"/>
                      </a:cubicBezTo>
                      <a:cubicBezTo>
                        <a:pt x="22965" y="885"/>
                        <a:pt x="18779" y="-1096"/>
                        <a:pt x="11005" y="687"/>
                      </a:cubicBezTo>
                      <a:cubicBezTo>
                        <a:pt x="3431" y="2272"/>
                        <a:pt x="-1552" y="5441"/>
                        <a:pt x="441" y="8611"/>
                      </a:cubicBezTo>
                      <a:cubicBezTo>
                        <a:pt x="2235" y="11780"/>
                        <a:pt x="8215" y="12374"/>
                        <a:pt x="15789" y="99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71" name="Freeform 3780">
                  <a:extLst>
                    <a:ext uri="{FF2B5EF4-FFF2-40B4-BE49-F238E27FC236}">
                      <a16:creationId xmlns:a16="http://schemas.microsoft.com/office/drawing/2014/main" id="{8C25A29F-6521-44B8-B568-CBA85D23EE9F}"/>
                    </a:ext>
                  </a:extLst>
                </p:cNvPr>
                <p:cNvSpPr/>
                <p:nvPr/>
              </p:nvSpPr>
              <p:spPr>
                <a:xfrm>
                  <a:off x="1489119" y="4050845"/>
                  <a:ext cx="23950" cy="10186"/>
                </a:xfrm>
                <a:custGeom>
                  <a:avLst/>
                  <a:gdLst>
                    <a:gd name="connsiteX0" fmla="*/ 10190 w 23950"/>
                    <a:gd name="connsiteY0" fmla="*/ 9378 h 10186"/>
                    <a:gd name="connsiteX1" fmla="*/ 23943 w 23950"/>
                    <a:gd name="connsiteY1" fmla="*/ 7398 h 10186"/>
                    <a:gd name="connsiteX2" fmla="*/ 13977 w 23950"/>
                    <a:gd name="connsiteY2" fmla="*/ 861 h 10186"/>
                    <a:gd name="connsiteX3" fmla="*/ 24 w 23950"/>
                    <a:gd name="connsiteY3" fmla="*/ 3040 h 10186"/>
                    <a:gd name="connsiteX4" fmla="*/ 10190 w 23950"/>
                    <a:gd name="connsiteY4" fmla="*/ 9378 h 101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950" h="10186">
                      <a:moveTo>
                        <a:pt x="10190" y="9378"/>
                      </a:moveTo>
                      <a:cubicBezTo>
                        <a:pt x="17964" y="10963"/>
                        <a:pt x="22747" y="10171"/>
                        <a:pt x="23943" y="7398"/>
                      </a:cubicBezTo>
                      <a:cubicBezTo>
                        <a:pt x="24143" y="4030"/>
                        <a:pt x="19957" y="2049"/>
                        <a:pt x="13977" y="861"/>
                      </a:cubicBezTo>
                      <a:cubicBezTo>
                        <a:pt x="6801" y="-526"/>
                        <a:pt x="622" y="-526"/>
                        <a:pt x="24" y="3040"/>
                      </a:cubicBezTo>
                      <a:cubicBezTo>
                        <a:pt x="-375" y="5813"/>
                        <a:pt x="4210" y="7992"/>
                        <a:pt x="10190" y="93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72" name="Freeform 3781">
                  <a:extLst>
                    <a:ext uri="{FF2B5EF4-FFF2-40B4-BE49-F238E27FC236}">
                      <a16:creationId xmlns:a16="http://schemas.microsoft.com/office/drawing/2014/main" id="{52340633-C9AB-C8F9-D5E4-52672FE43A8C}"/>
                    </a:ext>
                  </a:extLst>
                </p:cNvPr>
                <p:cNvSpPr/>
                <p:nvPr/>
              </p:nvSpPr>
              <p:spPr>
                <a:xfrm>
                  <a:off x="1551865" y="5454123"/>
                  <a:ext cx="20501" cy="15942"/>
                </a:xfrm>
                <a:custGeom>
                  <a:avLst/>
                  <a:gdLst>
                    <a:gd name="connsiteX0" fmla="*/ 1462 w 20501"/>
                    <a:gd name="connsiteY0" fmla="*/ 15300 h 15942"/>
                    <a:gd name="connsiteX1" fmla="*/ 14418 w 20501"/>
                    <a:gd name="connsiteY1" fmla="*/ 11537 h 15942"/>
                    <a:gd name="connsiteX2" fmla="*/ 19600 w 20501"/>
                    <a:gd name="connsiteY2" fmla="*/ 1038 h 15942"/>
                    <a:gd name="connsiteX3" fmla="*/ 5050 w 20501"/>
                    <a:gd name="connsiteY3" fmla="*/ 5198 h 15942"/>
                    <a:gd name="connsiteX4" fmla="*/ 1462 w 20501"/>
                    <a:gd name="connsiteY4" fmla="*/ 15300 h 15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01" h="15942">
                      <a:moveTo>
                        <a:pt x="1462" y="15300"/>
                      </a:moveTo>
                      <a:cubicBezTo>
                        <a:pt x="4252" y="16885"/>
                        <a:pt x="9435" y="15499"/>
                        <a:pt x="14418" y="11537"/>
                      </a:cubicBezTo>
                      <a:cubicBezTo>
                        <a:pt x="19401" y="7773"/>
                        <a:pt x="21992" y="4009"/>
                        <a:pt x="19600" y="1038"/>
                      </a:cubicBezTo>
                      <a:cubicBezTo>
                        <a:pt x="16411" y="-1141"/>
                        <a:pt x="11229" y="48"/>
                        <a:pt x="5050" y="5198"/>
                      </a:cubicBezTo>
                      <a:cubicBezTo>
                        <a:pt x="266" y="9358"/>
                        <a:pt x="-1528" y="13518"/>
                        <a:pt x="1462" y="153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73" name="Freeform 3782">
                  <a:extLst>
                    <a:ext uri="{FF2B5EF4-FFF2-40B4-BE49-F238E27FC236}">
                      <a16:creationId xmlns:a16="http://schemas.microsoft.com/office/drawing/2014/main" id="{3D91BEE2-5BFA-8BDE-1D4C-0A4C5714D46C}"/>
                    </a:ext>
                  </a:extLst>
                </p:cNvPr>
                <p:cNvSpPr/>
                <p:nvPr/>
              </p:nvSpPr>
              <p:spPr>
                <a:xfrm>
                  <a:off x="1223437" y="4506493"/>
                  <a:ext cx="25119" cy="11133"/>
                </a:xfrm>
                <a:custGeom>
                  <a:avLst/>
                  <a:gdLst>
                    <a:gd name="connsiteX0" fmla="*/ 13758 w 25119"/>
                    <a:gd name="connsiteY0" fmla="*/ 24 h 11133"/>
                    <a:gd name="connsiteX1" fmla="*/ 5 w 25119"/>
                    <a:gd name="connsiteY1" fmla="*/ 6363 h 11133"/>
                    <a:gd name="connsiteX2" fmla="*/ 11366 w 25119"/>
                    <a:gd name="connsiteY2" fmla="*/ 11117 h 11133"/>
                    <a:gd name="connsiteX3" fmla="*/ 25120 w 25119"/>
                    <a:gd name="connsiteY3" fmla="*/ 4778 h 11133"/>
                    <a:gd name="connsiteX4" fmla="*/ 13758 w 25119"/>
                    <a:gd name="connsiteY4" fmla="*/ 24 h 111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19" h="11133">
                      <a:moveTo>
                        <a:pt x="13758" y="24"/>
                      </a:moveTo>
                      <a:cubicBezTo>
                        <a:pt x="5984" y="24"/>
                        <a:pt x="-195" y="2005"/>
                        <a:pt x="5" y="6363"/>
                      </a:cubicBezTo>
                      <a:cubicBezTo>
                        <a:pt x="204" y="9730"/>
                        <a:pt x="5187" y="11315"/>
                        <a:pt x="11366" y="11117"/>
                      </a:cubicBezTo>
                      <a:cubicBezTo>
                        <a:pt x="19140" y="10919"/>
                        <a:pt x="24323" y="8740"/>
                        <a:pt x="25120" y="4778"/>
                      </a:cubicBezTo>
                      <a:cubicBezTo>
                        <a:pt x="24920" y="816"/>
                        <a:pt x="19738" y="-174"/>
                        <a:pt x="13758" y="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74" name="Freeform 3783">
                  <a:extLst>
                    <a:ext uri="{FF2B5EF4-FFF2-40B4-BE49-F238E27FC236}">
                      <a16:creationId xmlns:a16="http://schemas.microsoft.com/office/drawing/2014/main" id="{3174841C-55A9-E5F3-3636-39A4FEF1E033}"/>
                    </a:ext>
                  </a:extLst>
                </p:cNvPr>
                <p:cNvSpPr/>
                <p:nvPr/>
              </p:nvSpPr>
              <p:spPr>
                <a:xfrm>
                  <a:off x="724390" y="5165496"/>
                  <a:ext cx="22751" cy="15832"/>
                </a:xfrm>
                <a:custGeom>
                  <a:avLst/>
                  <a:gdLst>
                    <a:gd name="connsiteX0" fmla="*/ 8310 w 22751"/>
                    <a:gd name="connsiteY0" fmla="*/ 1051 h 15832"/>
                    <a:gd name="connsiteX1" fmla="*/ 337 w 22751"/>
                    <a:gd name="connsiteY1" fmla="*/ 11153 h 15832"/>
                    <a:gd name="connsiteX2" fmla="*/ 12496 w 22751"/>
                    <a:gd name="connsiteY2" fmla="*/ 15313 h 15832"/>
                    <a:gd name="connsiteX3" fmla="*/ 22662 w 22751"/>
                    <a:gd name="connsiteY3" fmla="*/ 5805 h 15832"/>
                    <a:gd name="connsiteX4" fmla="*/ 8310 w 22751"/>
                    <a:gd name="connsiteY4" fmla="*/ 1051 h 15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751" h="15832">
                      <a:moveTo>
                        <a:pt x="8310" y="1051"/>
                      </a:moveTo>
                      <a:cubicBezTo>
                        <a:pt x="1932" y="3032"/>
                        <a:pt x="-1058" y="6795"/>
                        <a:pt x="337" y="11153"/>
                      </a:cubicBezTo>
                      <a:cubicBezTo>
                        <a:pt x="1732" y="15313"/>
                        <a:pt x="5918" y="16700"/>
                        <a:pt x="12496" y="15313"/>
                      </a:cubicBezTo>
                      <a:cubicBezTo>
                        <a:pt x="18874" y="13530"/>
                        <a:pt x="23459" y="9965"/>
                        <a:pt x="22662" y="5805"/>
                      </a:cubicBezTo>
                      <a:cubicBezTo>
                        <a:pt x="21665" y="853"/>
                        <a:pt x="16483" y="-1525"/>
                        <a:pt x="8310" y="10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75" name="Freeform 3784">
                  <a:extLst>
                    <a:ext uri="{FF2B5EF4-FFF2-40B4-BE49-F238E27FC236}">
                      <a16:creationId xmlns:a16="http://schemas.microsoft.com/office/drawing/2014/main" id="{BEE0BDDD-4D6D-4F62-F6BE-5DB21994FD0C}"/>
                    </a:ext>
                  </a:extLst>
                </p:cNvPr>
                <p:cNvSpPr/>
                <p:nvPr/>
              </p:nvSpPr>
              <p:spPr>
                <a:xfrm>
                  <a:off x="635561" y="4834315"/>
                  <a:ext cx="21992" cy="15078"/>
                </a:xfrm>
                <a:custGeom>
                  <a:avLst/>
                  <a:gdLst>
                    <a:gd name="connsiteX0" fmla="*/ 11229 w 21992"/>
                    <a:gd name="connsiteY0" fmla="*/ 38 h 15078"/>
                    <a:gd name="connsiteX1" fmla="*/ 67 w 21992"/>
                    <a:gd name="connsiteY1" fmla="*/ 9942 h 15078"/>
                    <a:gd name="connsiteX2" fmla="*/ 11628 w 21992"/>
                    <a:gd name="connsiteY2" fmla="*/ 14696 h 15078"/>
                    <a:gd name="connsiteX3" fmla="*/ 21993 w 21992"/>
                    <a:gd name="connsiteY3" fmla="*/ 6376 h 15078"/>
                    <a:gd name="connsiteX4" fmla="*/ 11229 w 21992"/>
                    <a:gd name="connsiteY4" fmla="*/ 38 h 150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992" h="15078">
                      <a:moveTo>
                        <a:pt x="11229" y="38"/>
                      </a:moveTo>
                      <a:cubicBezTo>
                        <a:pt x="2857" y="632"/>
                        <a:pt x="-531" y="4990"/>
                        <a:pt x="67" y="9942"/>
                      </a:cubicBezTo>
                      <a:cubicBezTo>
                        <a:pt x="465" y="14300"/>
                        <a:pt x="4851" y="15885"/>
                        <a:pt x="11628" y="14696"/>
                      </a:cubicBezTo>
                      <a:cubicBezTo>
                        <a:pt x="17807" y="13508"/>
                        <a:pt x="21993" y="11131"/>
                        <a:pt x="21993" y="6376"/>
                      </a:cubicBezTo>
                      <a:cubicBezTo>
                        <a:pt x="20996" y="2415"/>
                        <a:pt x="17209" y="-359"/>
                        <a:pt x="11229" y="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76" name="Freeform 3785">
                  <a:extLst>
                    <a:ext uri="{FF2B5EF4-FFF2-40B4-BE49-F238E27FC236}">
                      <a16:creationId xmlns:a16="http://schemas.microsoft.com/office/drawing/2014/main" id="{AE8D4F99-965A-5723-5245-C1BD199066F3}"/>
                    </a:ext>
                  </a:extLst>
                </p:cNvPr>
                <p:cNvSpPr/>
                <p:nvPr/>
              </p:nvSpPr>
              <p:spPr>
                <a:xfrm>
                  <a:off x="454241" y="4928252"/>
                  <a:ext cx="26441" cy="16148"/>
                </a:xfrm>
                <a:custGeom>
                  <a:avLst/>
                  <a:gdLst>
                    <a:gd name="connsiteX0" fmla="*/ 14551 w 26441"/>
                    <a:gd name="connsiteY0" fmla="*/ 16039 h 16148"/>
                    <a:gd name="connsiteX1" fmla="*/ 26311 w 26441"/>
                    <a:gd name="connsiteY1" fmla="*/ 5739 h 16148"/>
                    <a:gd name="connsiteX2" fmla="*/ 11162 w 26441"/>
                    <a:gd name="connsiteY2" fmla="*/ 390 h 16148"/>
                    <a:gd name="connsiteX3" fmla="*/ 0 w 26441"/>
                    <a:gd name="connsiteY3" fmla="*/ 9304 h 16148"/>
                    <a:gd name="connsiteX4" fmla="*/ 14551 w 26441"/>
                    <a:gd name="connsiteY4" fmla="*/ 16039 h 16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441" h="16148">
                      <a:moveTo>
                        <a:pt x="14551" y="16039"/>
                      </a:moveTo>
                      <a:cubicBezTo>
                        <a:pt x="22524" y="15445"/>
                        <a:pt x="27308" y="11087"/>
                        <a:pt x="26311" y="5739"/>
                      </a:cubicBezTo>
                      <a:cubicBezTo>
                        <a:pt x="25314" y="-6"/>
                        <a:pt x="18338" y="-600"/>
                        <a:pt x="11162" y="390"/>
                      </a:cubicBezTo>
                      <a:cubicBezTo>
                        <a:pt x="5182" y="1381"/>
                        <a:pt x="797" y="4154"/>
                        <a:pt x="0" y="9304"/>
                      </a:cubicBezTo>
                      <a:cubicBezTo>
                        <a:pt x="1595" y="14851"/>
                        <a:pt x="7375" y="16633"/>
                        <a:pt x="14551" y="1603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77" name="Freeform 3786">
                  <a:extLst>
                    <a:ext uri="{FF2B5EF4-FFF2-40B4-BE49-F238E27FC236}">
                      <a16:creationId xmlns:a16="http://schemas.microsoft.com/office/drawing/2014/main" id="{BC9908C6-7808-6426-04A8-A537718257D2}"/>
                    </a:ext>
                  </a:extLst>
                </p:cNvPr>
                <p:cNvSpPr/>
                <p:nvPr/>
              </p:nvSpPr>
              <p:spPr>
                <a:xfrm>
                  <a:off x="1594269" y="5087900"/>
                  <a:ext cx="23532" cy="13533"/>
                </a:xfrm>
                <a:custGeom>
                  <a:avLst/>
                  <a:gdLst>
                    <a:gd name="connsiteX0" fmla="*/ 517 w 23532"/>
                    <a:gd name="connsiteY0" fmla="*/ 11891 h 13533"/>
                    <a:gd name="connsiteX1" fmla="*/ 15467 w 23532"/>
                    <a:gd name="connsiteY1" fmla="*/ 10306 h 13533"/>
                    <a:gd name="connsiteX2" fmla="*/ 23041 w 23532"/>
                    <a:gd name="connsiteY2" fmla="*/ 1788 h 13533"/>
                    <a:gd name="connsiteX3" fmla="*/ 8490 w 23532"/>
                    <a:gd name="connsiteY3" fmla="*/ 3373 h 13533"/>
                    <a:gd name="connsiteX4" fmla="*/ 517 w 23532"/>
                    <a:gd name="connsiteY4" fmla="*/ 11891 h 135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532" h="13533">
                      <a:moveTo>
                        <a:pt x="517" y="11891"/>
                      </a:moveTo>
                      <a:cubicBezTo>
                        <a:pt x="2909" y="14466"/>
                        <a:pt x="8092" y="14069"/>
                        <a:pt x="15467" y="10306"/>
                      </a:cubicBezTo>
                      <a:cubicBezTo>
                        <a:pt x="20649" y="7334"/>
                        <a:pt x="25034" y="4165"/>
                        <a:pt x="23041" y="1788"/>
                      </a:cubicBezTo>
                      <a:cubicBezTo>
                        <a:pt x="20849" y="-985"/>
                        <a:pt x="15666" y="-589"/>
                        <a:pt x="8490" y="3373"/>
                      </a:cubicBezTo>
                      <a:cubicBezTo>
                        <a:pt x="3507" y="5948"/>
                        <a:pt x="-1675" y="9315"/>
                        <a:pt x="517" y="118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78" name="Freeform 3787">
                  <a:extLst>
                    <a:ext uri="{FF2B5EF4-FFF2-40B4-BE49-F238E27FC236}">
                      <a16:creationId xmlns:a16="http://schemas.microsoft.com/office/drawing/2014/main" id="{471A353E-7F51-05DD-735D-4870321DF965}"/>
                    </a:ext>
                  </a:extLst>
                </p:cNvPr>
                <p:cNvSpPr/>
                <p:nvPr/>
              </p:nvSpPr>
              <p:spPr>
                <a:xfrm>
                  <a:off x="590049" y="4590984"/>
                  <a:ext cx="26126" cy="14784"/>
                </a:xfrm>
                <a:custGeom>
                  <a:avLst/>
                  <a:gdLst>
                    <a:gd name="connsiteX0" fmla="*/ 132 w 26126"/>
                    <a:gd name="connsiteY0" fmla="*/ 9030 h 14784"/>
                    <a:gd name="connsiteX1" fmla="*/ 15680 w 26126"/>
                    <a:gd name="connsiteY1" fmla="*/ 14576 h 14784"/>
                    <a:gd name="connsiteX2" fmla="*/ 26045 w 26126"/>
                    <a:gd name="connsiteY2" fmla="*/ 7049 h 14784"/>
                    <a:gd name="connsiteX3" fmla="*/ 9301 w 26126"/>
                    <a:gd name="connsiteY3" fmla="*/ 710 h 14784"/>
                    <a:gd name="connsiteX4" fmla="*/ 132 w 26126"/>
                    <a:gd name="connsiteY4" fmla="*/ 9030 h 14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126" h="14784">
                      <a:moveTo>
                        <a:pt x="132" y="9030"/>
                      </a:moveTo>
                      <a:cubicBezTo>
                        <a:pt x="2724" y="13982"/>
                        <a:pt x="8504" y="15369"/>
                        <a:pt x="15680" y="14576"/>
                      </a:cubicBezTo>
                      <a:cubicBezTo>
                        <a:pt x="21660" y="13982"/>
                        <a:pt x="26842" y="11407"/>
                        <a:pt x="26045" y="7049"/>
                      </a:cubicBezTo>
                      <a:cubicBezTo>
                        <a:pt x="24849" y="908"/>
                        <a:pt x="18072" y="-1271"/>
                        <a:pt x="9301" y="710"/>
                      </a:cubicBezTo>
                      <a:cubicBezTo>
                        <a:pt x="3920" y="1899"/>
                        <a:pt x="-864" y="4474"/>
                        <a:pt x="132" y="90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79" name="Freeform 3788">
                  <a:extLst>
                    <a:ext uri="{FF2B5EF4-FFF2-40B4-BE49-F238E27FC236}">
                      <a16:creationId xmlns:a16="http://schemas.microsoft.com/office/drawing/2014/main" id="{CC5244F0-7511-F447-4DB6-13C0ED24194C}"/>
                    </a:ext>
                  </a:extLst>
                </p:cNvPr>
                <p:cNvSpPr/>
                <p:nvPr/>
              </p:nvSpPr>
              <p:spPr>
                <a:xfrm>
                  <a:off x="609915" y="4798993"/>
                  <a:ext cx="24569" cy="14495"/>
                </a:xfrm>
                <a:custGeom>
                  <a:avLst/>
                  <a:gdLst>
                    <a:gd name="connsiteX0" fmla="*/ 10166 w 24569"/>
                    <a:gd name="connsiteY0" fmla="*/ 298 h 14495"/>
                    <a:gd name="connsiteX1" fmla="*/ 0 w 24569"/>
                    <a:gd name="connsiteY1" fmla="*/ 8618 h 14495"/>
                    <a:gd name="connsiteX2" fmla="*/ 13355 w 24569"/>
                    <a:gd name="connsiteY2" fmla="*/ 14164 h 14495"/>
                    <a:gd name="connsiteX3" fmla="*/ 24517 w 24569"/>
                    <a:gd name="connsiteY3" fmla="*/ 5844 h 14495"/>
                    <a:gd name="connsiteX4" fmla="*/ 10166 w 24569"/>
                    <a:gd name="connsiteY4" fmla="*/ 298 h 14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69" h="14495">
                      <a:moveTo>
                        <a:pt x="10166" y="298"/>
                      </a:moveTo>
                      <a:cubicBezTo>
                        <a:pt x="3588" y="1288"/>
                        <a:pt x="0" y="4656"/>
                        <a:pt x="0" y="8618"/>
                      </a:cubicBezTo>
                      <a:cubicBezTo>
                        <a:pt x="199" y="14758"/>
                        <a:pt x="6976" y="14957"/>
                        <a:pt x="13355" y="14164"/>
                      </a:cubicBezTo>
                      <a:cubicBezTo>
                        <a:pt x="20531" y="12778"/>
                        <a:pt x="25115" y="10202"/>
                        <a:pt x="24517" y="5844"/>
                      </a:cubicBezTo>
                      <a:cubicBezTo>
                        <a:pt x="23720" y="694"/>
                        <a:pt x="17740" y="-692"/>
                        <a:pt x="10166" y="2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80" name="Freeform 3789">
                  <a:extLst>
                    <a:ext uri="{FF2B5EF4-FFF2-40B4-BE49-F238E27FC236}">
                      <a16:creationId xmlns:a16="http://schemas.microsoft.com/office/drawing/2014/main" id="{7AC72372-3248-D5E2-7048-357351251C2C}"/>
                    </a:ext>
                  </a:extLst>
                </p:cNvPr>
                <p:cNvSpPr/>
                <p:nvPr/>
              </p:nvSpPr>
              <p:spPr>
                <a:xfrm>
                  <a:off x="1837032" y="5482196"/>
                  <a:ext cx="20793" cy="17785"/>
                </a:xfrm>
                <a:custGeom>
                  <a:avLst/>
                  <a:gdLst>
                    <a:gd name="connsiteX0" fmla="*/ 13689 w 20793"/>
                    <a:gd name="connsiteY0" fmla="*/ 12385 h 17785"/>
                    <a:gd name="connsiteX1" fmla="*/ 20267 w 20793"/>
                    <a:gd name="connsiteY1" fmla="*/ 1094 h 17785"/>
                    <a:gd name="connsiteX2" fmla="*/ 6314 w 20793"/>
                    <a:gd name="connsiteY2" fmla="*/ 5452 h 17785"/>
                    <a:gd name="connsiteX3" fmla="*/ 534 w 20793"/>
                    <a:gd name="connsiteY3" fmla="*/ 16347 h 17785"/>
                    <a:gd name="connsiteX4" fmla="*/ 13689 w 20793"/>
                    <a:gd name="connsiteY4" fmla="*/ 12385 h 17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93" h="17785">
                      <a:moveTo>
                        <a:pt x="13689" y="12385"/>
                      </a:moveTo>
                      <a:cubicBezTo>
                        <a:pt x="18274" y="8027"/>
                        <a:pt x="22260" y="3471"/>
                        <a:pt x="20267" y="1094"/>
                      </a:cubicBezTo>
                      <a:cubicBezTo>
                        <a:pt x="17875" y="-1481"/>
                        <a:pt x="12294" y="698"/>
                        <a:pt x="6314" y="5452"/>
                      </a:cubicBezTo>
                      <a:cubicBezTo>
                        <a:pt x="932" y="9612"/>
                        <a:pt x="-1061" y="13970"/>
                        <a:pt x="534" y="16347"/>
                      </a:cubicBezTo>
                      <a:cubicBezTo>
                        <a:pt x="2527" y="19318"/>
                        <a:pt x="7510" y="17535"/>
                        <a:pt x="13689" y="123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81" name="Freeform 3790">
                  <a:extLst>
                    <a:ext uri="{FF2B5EF4-FFF2-40B4-BE49-F238E27FC236}">
                      <a16:creationId xmlns:a16="http://schemas.microsoft.com/office/drawing/2014/main" id="{C55EFE0E-F11F-DAB3-3BAC-8DD2CDB1D384}"/>
                    </a:ext>
                  </a:extLst>
                </p:cNvPr>
                <p:cNvSpPr/>
                <p:nvPr/>
              </p:nvSpPr>
              <p:spPr>
                <a:xfrm>
                  <a:off x="440288" y="4778491"/>
                  <a:ext cx="23630" cy="15724"/>
                </a:xfrm>
                <a:custGeom>
                  <a:avLst/>
                  <a:gdLst>
                    <a:gd name="connsiteX0" fmla="*/ 9966 w 23630"/>
                    <a:gd name="connsiteY0" fmla="*/ 198 h 15724"/>
                    <a:gd name="connsiteX1" fmla="*/ 0 w 23630"/>
                    <a:gd name="connsiteY1" fmla="*/ 8716 h 15724"/>
                    <a:gd name="connsiteX2" fmla="*/ 14152 w 23630"/>
                    <a:gd name="connsiteY2" fmla="*/ 15649 h 15724"/>
                    <a:gd name="connsiteX3" fmla="*/ 23520 w 23630"/>
                    <a:gd name="connsiteY3" fmla="*/ 7329 h 15724"/>
                    <a:gd name="connsiteX4" fmla="*/ 9966 w 23630"/>
                    <a:gd name="connsiteY4" fmla="*/ 198 h 157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630" h="15724">
                      <a:moveTo>
                        <a:pt x="9966" y="198"/>
                      </a:moveTo>
                      <a:cubicBezTo>
                        <a:pt x="3588" y="793"/>
                        <a:pt x="199" y="3764"/>
                        <a:pt x="0" y="8716"/>
                      </a:cubicBezTo>
                      <a:cubicBezTo>
                        <a:pt x="2193" y="13272"/>
                        <a:pt x="6578" y="16243"/>
                        <a:pt x="14152" y="15649"/>
                      </a:cubicBezTo>
                      <a:cubicBezTo>
                        <a:pt x="20730" y="15055"/>
                        <a:pt x="24318" y="11885"/>
                        <a:pt x="23520" y="7329"/>
                      </a:cubicBezTo>
                      <a:cubicBezTo>
                        <a:pt x="22325" y="1981"/>
                        <a:pt x="17740" y="-792"/>
                        <a:pt x="9966" y="1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82" name="Freeform 3791">
                  <a:extLst>
                    <a:ext uri="{FF2B5EF4-FFF2-40B4-BE49-F238E27FC236}">
                      <a16:creationId xmlns:a16="http://schemas.microsoft.com/office/drawing/2014/main" id="{120696E8-045A-A5DF-E921-0931F30EB9E3}"/>
                    </a:ext>
                  </a:extLst>
                </p:cNvPr>
                <p:cNvSpPr/>
                <p:nvPr/>
              </p:nvSpPr>
              <p:spPr>
                <a:xfrm>
                  <a:off x="718075" y="5231071"/>
                  <a:ext cx="35112" cy="25164"/>
                </a:xfrm>
                <a:custGeom>
                  <a:avLst/>
                  <a:gdLst>
                    <a:gd name="connsiteX0" fmla="*/ 12233 w 35112"/>
                    <a:gd name="connsiteY0" fmla="*/ 24417 h 25164"/>
                    <a:gd name="connsiteX1" fmla="*/ 23794 w 35112"/>
                    <a:gd name="connsiteY1" fmla="*/ 15899 h 25164"/>
                    <a:gd name="connsiteX2" fmla="*/ 27182 w 35112"/>
                    <a:gd name="connsiteY2" fmla="*/ 14116 h 25164"/>
                    <a:gd name="connsiteX3" fmla="*/ 34757 w 35112"/>
                    <a:gd name="connsiteY3" fmla="*/ 3618 h 25164"/>
                    <a:gd name="connsiteX4" fmla="*/ 19807 w 35112"/>
                    <a:gd name="connsiteY4" fmla="*/ 1835 h 25164"/>
                    <a:gd name="connsiteX5" fmla="*/ 11236 w 35112"/>
                    <a:gd name="connsiteY5" fmla="*/ 9758 h 25164"/>
                    <a:gd name="connsiteX6" fmla="*/ 74 w 35112"/>
                    <a:gd name="connsiteY6" fmla="*/ 20653 h 25164"/>
                    <a:gd name="connsiteX7" fmla="*/ 12233 w 35112"/>
                    <a:gd name="connsiteY7" fmla="*/ 24417 h 251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5112" h="25164">
                      <a:moveTo>
                        <a:pt x="12233" y="24417"/>
                      </a:moveTo>
                      <a:cubicBezTo>
                        <a:pt x="18013" y="22832"/>
                        <a:pt x="22797" y="20059"/>
                        <a:pt x="23794" y="15899"/>
                      </a:cubicBezTo>
                      <a:cubicBezTo>
                        <a:pt x="24790" y="15503"/>
                        <a:pt x="25986" y="14909"/>
                        <a:pt x="27182" y="14116"/>
                      </a:cubicBezTo>
                      <a:cubicBezTo>
                        <a:pt x="32365" y="11145"/>
                        <a:pt x="36351" y="7183"/>
                        <a:pt x="34757" y="3618"/>
                      </a:cubicBezTo>
                      <a:cubicBezTo>
                        <a:pt x="32963" y="-740"/>
                        <a:pt x="26385" y="-938"/>
                        <a:pt x="19807" y="1835"/>
                      </a:cubicBezTo>
                      <a:cubicBezTo>
                        <a:pt x="14625" y="4014"/>
                        <a:pt x="12233" y="6985"/>
                        <a:pt x="11236" y="9758"/>
                      </a:cubicBezTo>
                      <a:cubicBezTo>
                        <a:pt x="5057" y="11739"/>
                        <a:pt x="-723" y="14710"/>
                        <a:pt x="74" y="20653"/>
                      </a:cubicBezTo>
                      <a:cubicBezTo>
                        <a:pt x="1469" y="25209"/>
                        <a:pt x="6452" y="26001"/>
                        <a:pt x="12233" y="244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83" name="Freeform 3792">
                  <a:extLst>
                    <a:ext uri="{FF2B5EF4-FFF2-40B4-BE49-F238E27FC236}">
                      <a16:creationId xmlns:a16="http://schemas.microsoft.com/office/drawing/2014/main" id="{03D50820-DC0F-FAAF-754C-ABEDF24E4F5C}"/>
                    </a:ext>
                  </a:extLst>
                </p:cNvPr>
                <p:cNvSpPr/>
                <p:nvPr/>
              </p:nvSpPr>
              <p:spPr>
                <a:xfrm>
                  <a:off x="1667605" y="5287058"/>
                  <a:ext cx="22042" cy="16313"/>
                </a:xfrm>
                <a:custGeom>
                  <a:avLst/>
                  <a:gdLst>
                    <a:gd name="connsiteX0" fmla="*/ 9104 w 22042"/>
                    <a:gd name="connsiteY0" fmla="*/ 2699 h 16313"/>
                    <a:gd name="connsiteX1" fmla="*/ 334 w 22042"/>
                    <a:gd name="connsiteY1" fmla="*/ 14387 h 16313"/>
                    <a:gd name="connsiteX2" fmla="*/ 14087 w 22042"/>
                    <a:gd name="connsiteY2" fmla="*/ 12604 h 16313"/>
                    <a:gd name="connsiteX3" fmla="*/ 21861 w 22042"/>
                    <a:gd name="connsiteY3" fmla="*/ 2501 h 16313"/>
                    <a:gd name="connsiteX4" fmla="*/ 9104 w 22042"/>
                    <a:gd name="connsiteY4" fmla="*/ 2699 h 16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042" h="16313">
                      <a:moveTo>
                        <a:pt x="9104" y="2699"/>
                      </a:moveTo>
                      <a:cubicBezTo>
                        <a:pt x="1928" y="6661"/>
                        <a:pt x="-1061" y="11019"/>
                        <a:pt x="334" y="14387"/>
                      </a:cubicBezTo>
                      <a:cubicBezTo>
                        <a:pt x="1729" y="18150"/>
                        <a:pt x="7709" y="15773"/>
                        <a:pt x="14087" y="12604"/>
                      </a:cubicBezTo>
                      <a:cubicBezTo>
                        <a:pt x="19668" y="8840"/>
                        <a:pt x="22858" y="5275"/>
                        <a:pt x="21861" y="2501"/>
                      </a:cubicBezTo>
                      <a:cubicBezTo>
                        <a:pt x="20466" y="-668"/>
                        <a:pt x="16080" y="-1064"/>
                        <a:pt x="9104" y="26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84" name="Freeform 3793">
                  <a:extLst>
                    <a:ext uri="{FF2B5EF4-FFF2-40B4-BE49-F238E27FC236}">
                      <a16:creationId xmlns:a16="http://schemas.microsoft.com/office/drawing/2014/main" id="{8AEBCCDD-E8A9-7473-DAB9-06CA6500149C}"/>
                    </a:ext>
                  </a:extLst>
                </p:cNvPr>
                <p:cNvSpPr/>
                <p:nvPr/>
              </p:nvSpPr>
              <p:spPr>
                <a:xfrm>
                  <a:off x="1409935" y="5138042"/>
                  <a:ext cx="24009" cy="14863"/>
                </a:xfrm>
                <a:custGeom>
                  <a:avLst/>
                  <a:gdLst>
                    <a:gd name="connsiteX0" fmla="*/ 23795 w 24009"/>
                    <a:gd name="connsiteY0" fmla="*/ 1763 h 14863"/>
                    <a:gd name="connsiteX1" fmla="*/ 11038 w 24009"/>
                    <a:gd name="connsiteY1" fmla="*/ 2357 h 14863"/>
                    <a:gd name="connsiteX2" fmla="*/ 275 w 24009"/>
                    <a:gd name="connsiteY2" fmla="*/ 13054 h 14863"/>
                    <a:gd name="connsiteX3" fmla="*/ 11836 w 24009"/>
                    <a:gd name="connsiteY3" fmla="*/ 13054 h 14863"/>
                    <a:gd name="connsiteX4" fmla="*/ 23795 w 24009"/>
                    <a:gd name="connsiteY4" fmla="*/ 1763 h 148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09" h="14863">
                      <a:moveTo>
                        <a:pt x="23795" y="1763"/>
                      </a:moveTo>
                      <a:cubicBezTo>
                        <a:pt x="22599" y="-1209"/>
                        <a:pt x="16619" y="-20"/>
                        <a:pt x="11038" y="2357"/>
                      </a:cubicBezTo>
                      <a:cubicBezTo>
                        <a:pt x="4261" y="5328"/>
                        <a:pt x="-1320" y="9290"/>
                        <a:pt x="275" y="13054"/>
                      </a:cubicBezTo>
                      <a:cubicBezTo>
                        <a:pt x="1471" y="16025"/>
                        <a:pt x="7251" y="14837"/>
                        <a:pt x="11836" y="13054"/>
                      </a:cubicBezTo>
                      <a:cubicBezTo>
                        <a:pt x="19609" y="9290"/>
                        <a:pt x="25190" y="5328"/>
                        <a:pt x="23795" y="17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85" name="Freeform 3794">
                  <a:extLst>
                    <a:ext uri="{FF2B5EF4-FFF2-40B4-BE49-F238E27FC236}">
                      <a16:creationId xmlns:a16="http://schemas.microsoft.com/office/drawing/2014/main" id="{F85FDCAC-DDD0-E974-EC3D-CCD21495F9D7}"/>
                    </a:ext>
                  </a:extLst>
                </p:cNvPr>
                <p:cNvSpPr/>
                <p:nvPr/>
              </p:nvSpPr>
              <p:spPr>
                <a:xfrm>
                  <a:off x="1314533" y="4853188"/>
                  <a:ext cx="23679" cy="11828"/>
                </a:xfrm>
                <a:custGeom>
                  <a:avLst/>
                  <a:gdLst>
                    <a:gd name="connsiteX0" fmla="*/ 14551 w 23679"/>
                    <a:gd name="connsiteY0" fmla="*/ 10680 h 11828"/>
                    <a:gd name="connsiteX1" fmla="*/ 23521 w 23679"/>
                    <a:gd name="connsiteY1" fmla="*/ 3351 h 11828"/>
                    <a:gd name="connsiteX2" fmla="*/ 8970 w 23679"/>
                    <a:gd name="connsiteY2" fmla="*/ 974 h 11828"/>
                    <a:gd name="connsiteX3" fmla="*/ 0 w 23679"/>
                    <a:gd name="connsiteY3" fmla="*/ 8897 h 11828"/>
                    <a:gd name="connsiteX4" fmla="*/ 14551 w 23679"/>
                    <a:gd name="connsiteY4" fmla="*/ 10680 h 118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679" h="11828">
                      <a:moveTo>
                        <a:pt x="14551" y="10680"/>
                      </a:moveTo>
                      <a:cubicBezTo>
                        <a:pt x="20730" y="9293"/>
                        <a:pt x="24517" y="6322"/>
                        <a:pt x="23521" y="3351"/>
                      </a:cubicBezTo>
                      <a:cubicBezTo>
                        <a:pt x="22125" y="-215"/>
                        <a:pt x="16145" y="-809"/>
                        <a:pt x="8970" y="974"/>
                      </a:cubicBezTo>
                      <a:cubicBezTo>
                        <a:pt x="2791" y="2360"/>
                        <a:pt x="0" y="5331"/>
                        <a:pt x="0" y="8897"/>
                      </a:cubicBezTo>
                      <a:cubicBezTo>
                        <a:pt x="1395" y="12661"/>
                        <a:pt x="7774" y="12265"/>
                        <a:pt x="14551" y="106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86" name="Freeform 3795">
                  <a:extLst>
                    <a:ext uri="{FF2B5EF4-FFF2-40B4-BE49-F238E27FC236}">
                      <a16:creationId xmlns:a16="http://schemas.microsoft.com/office/drawing/2014/main" id="{E5C3CEE3-A2D9-616B-78DE-5283FE6067FB}"/>
                    </a:ext>
                  </a:extLst>
                </p:cNvPr>
                <p:cNvSpPr/>
                <p:nvPr/>
              </p:nvSpPr>
              <p:spPr>
                <a:xfrm>
                  <a:off x="2261989" y="5889016"/>
                  <a:ext cx="15631" cy="20595"/>
                </a:xfrm>
                <a:custGeom>
                  <a:avLst/>
                  <a:gdLst>
                    <a:gd name="connsiteX0" fmla="*/ 2534 w 15631"/>
                    <a:gd name="connsiteY0" fmla="*/ 20362 h 20595"/>
                    <a:gd name="connsiteX1" fmla="*/ 13895 w 15631"/>
                    <a:gd name="connsiteY1" fmla="*/ 10853 h 20595"/>
                    <a:gd name="connsiteX2" fmla="*/ 13297 w 15631"/>
                    <a:gd name="connsiteY2" fmla="*/ 157 h 20595"/>
                    <a:gd name="connsiteX3" fmla="*/ 1736 w 15631"/>
                    <a:gd name="connsiteY3" fmla="*/ 9863 h 20595"/>
                    <a:gd name="connsiteX4" fmla="*/ 2534 w 15631"/>
                    <a:gd name="connsiteY4" fmla="*/ 20362 h 205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31" h="20595">
                      <a:moveTo>
                        <a:pt x="2534" y="20362"/>
                      </a:moveTo>
                      <a:cubicBezTo>
                        <a:pt x="6321" y="21550"/>
                        <a:pt x="10507" y="18183"/>
                        <a:pt x="13895" y="10853"/>
                      </a:cubicBezTo>
                      <a:cubicBezTo>
                        <a:pt x="16487" y="5307"/>
                        <a:pt x="16088" y="1345"/>
                        <a:pt x="13297" y="157"/>
                      </a:cubicBezTo>
                      <a:cubicBezTo>
                        <a:pt x="9510" y="-834"/>
                        <a:pt x="5324" y="2930"/>
                        <a:pt x="1736" y="9863"/>
                      </a:cubicBezTo>
                      <a:cubicBezTo>
                        <a:pt x="-1054" y="15806"/>
                        <a:pt x="-257" y="19371"/>
                        <a:pt x="2534" y="203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87" name="Freeform 3796">
                  <a:extLst>
                    <a:ext uri="{FF2B5EF4-FFF2-40B4-BE49-F238E27FC236}">
                      <a16:creationId xmlns:a16="http://schemas.microsoft.com/office/drawing/2014/main" id="{9F9040C4-EDA8-9C9F-6926-DEC46CF87160}"/>
                    </a:ext>
                  </a:extLst>
                </p:cNvPr>
                <p:cNvSpPr/>
                <p:nvPr/>
              </p:nvSpPr>
              <p:spPr>
                <a:xfrm>
                  <a:off x="1365210" y="4654062"/>
                  <a:ext cx="23472" cy="11403"/>
                </a:xfrm>
                <a:custGeom>
                  <a:avLst/>
                  <a:gdLst>
                    <a:gd name="connsiteX0" fmla="*/ 152 w 23472"/>
                    <a:gd name="connsiteY0" fmla="*/ 6369 h 11403"/>
                    <a:gd name="connsiteX1" fmla="*/ 12908 w 23472"/>
                    <a:gd name="connsiteY1" fmla="*/ 11123 h 11403"/>
                    <a:gd name="connsiteX2" fmla="*/ 23473 w 23472"/>
                    <a:gd name="connsiteY2" fmla="*/ 4586 h 11403"/>
                    <a:gd name="connsiteX3" fmla="*/ 10118 w 23472"/>
                    <a:gd name="connsiteY3" fmla="*/ 228 h 11403"/>
                    <a:gd name="connsiteX4" fmla="*/ 152 w 23472"/>
                    <a:gd name="connsiteY4" fmla="*/ 6369 h 114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472" h="11403">
                      <a:moveTo>
                        <a:pt x="152" y="6369"/>
                      </a:moveTo>
                      <a:cubicBezTo>
                        <a:pt x="949" y="9538"/>
                        <a:pt x="4337" y="12312"/>
                        <a:pt x="12908" y="11123"/>
                      </a:cubicBezTo>
                      <a:cubicBezTo>
                        <a:pt x="19486" y="10133"/>
                        <a:pt x="22675" y="7756"/>
                        <a:pt x="23473" y="4586"/>
                      </a:cubicBezTo>
                      <a:cubicBezTo>
                        <a:pt x="21679" y="1615"/>
                        <a:pt x="18490" y="-762"/>
                        <a:pt x="10118" y="228"/>
                      </a:cubicBezTo>
                      <a:cubicBezTo>
                        <a:pt x="3141" y="822"/>
                        <a:pt x="-845" y="3398"/>
                        <a:pt x="152" y="636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88" name="Freeform 3797">
                  <a:extLst>
                    <a:ext uri="{FF2B5EF4-FFF2-40B4-BE49-F238E27FC236}">
                      <a16:creationId xmlns:a16="http://schemas.microsoft.com/office/drawing/2014/main" id="{D648806B-7E54-D32E-065E-2C96A35D0F8E}"/>
                    </a:ext>
                  </a:extLst>
                </p:cNvPr>
                <p:cNvSpPr/>
                <p:nvPr/>
              </p:nvSpPr>
              <p:spPr>
                <a:xfrm>
                  <a:off x="1261601" y="4264318"/>
                  <a:ext cx="25625" cy="11251"/>
                </a:xfrm>
                <a:custGeom>
                  <a:avLst/>
                  <a:gdLst>
                    <a:gd name="connsiteX0" fmla="*/ 10277 w 25625"/>
                    <a:gd name="connsiteY0" fmla="*/ 11227 h 11251"/>
                    <a:gd name="connsiteX1" fmla="*/ 25625 w 25625"/>
                    <a:gd name="connsiteY1" fmla="*/ 6869 h 11251"/>
                    <a:gd name="connsiteX2" fmla="*/ 11473 w 25625"/>
                    <a:gd name="connsiteY2" fmla="*/ 134 h 11251"/>
                    <a:gd name="connsiteX3" fmla="*/ 111 w 25625"/>
                    <a:gd name="connsiteY3" fmla="*/ 4096 h 11251"/>
                    <a:gd name="connsiteX4" fmla="*/ 10277 w 25625"/>
                    <a:gd name="connsiteY4" fmla="*/ 11227 h 11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625" h="11251">
                      <a:moveTo>
                        <a:pt x="10277" y="11227"/>
                      </a:moveTo>
                      <a:cubicBezTo>
                        <a:pt x="17253" y="11425"/>
                        <a:pt x="23432" y="10435"/>
                        <a:pt x="25625" y="6869"/>
                      </a:cubicBezTo>
                      <a:cubicBezTo>
                        <a:pt x="23831" y="3106"/>
                        <a:pt x="19247" y="927"/>
                        <a:pt x="11473" y="134"/>
                      </a:cubicBezTo>
                      <a:cubicBezTo>
                        <a:pt x="4895" y="-460"/>
                        <a:pt x="709" y="927"/>
                        <a:pt x="111" y="4096"/>
                      </a:cubicBezTo>
                      <a:cubicBezTo>
                        <a:pt x="-487" y="7662"/>
                        <a:pt x="1108" y="11029"/>
                        <a:pt x="10277" y="112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89" name="Freeform 3798">
                  <a:extLst>
                    <a:ext uri="{FF2B5EF4-FFF2-40B4-BE49-F238E27FC236}">
                      <a16:creationId xmlns:a16="http://schemas.microsoft.com/office/drawing/2014/main" id="{BE2B11DE-5964-24C0-DBAD-D710ECEF8DF8}"/>
                    </a:ext>
                  </a:extLst>
                </p:cNvPr>
                <p:cNvSpPr/>
                <p:nvPr/>
              </p:nvSpPr>
              <p:spPr>
                <a:xfrm>
                  <a:off x="1126902" y="5013907"/>
                  <a:ext cx="24191" cy="13494"/>
                </a:xfrm>
                <a:custGeom>
                  <a:avLst/>
                  <a:gdLst>
                    <a:gd name="connsiteX0" fmla="*/ 23586 w 24191"/>
                    <a:gd name="connsiteY0" fmla="*/ 2291 h 13494"/>
                    <a:gd name="connsiteX1" fmla="*/ 10231 w 24191"/>
                    <a:gd name="connsiteY1" fmla="*/ 1300 h 13494"/>
                    <a:gd name="connsiteX2" fmla="*/ 663 w 24191"/>
                    <a:gd name="connsiteY2" fmla="*/ 11205 h 13494"/>
                    <a:gd name="connsiteX3" fmla="*/ 13819 w 24191"/>
                    <a:gd name="connsiteY3" fmla="*/ 12195 h 13494"/>
                    <a:gd name="connsiteX4" fmla="*/ 23586 w 24191"/>
                    <a:gd name="connsiteY4" fmla="*/ 2291 h 134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191" h="13494">
                      <a:moveTo>
                        <a:pt x="23586" y="2291"/>
                      </a:moveTo>
                      <a:cubicBezTo>
                        <a:pt x="21592" y="-681"/>
                        <a:pt x="15812" y="-483"/>
                        <a:pt x="10231" y="1300"/>
                      </a:cubicBezTo>
                      <a:cubicBezTo>
                        <a:pt x="3454" y="3479"/>
                        <a:pt x="-1928" y="7045"/>
                        <a:pt x="663" y="11205"/>
                      </a:cubicBezTo>
                      <a:cubicBezTo>
                        <a:pt x="2656" y="14176"/>
                        <a:pt x="7839" y="13978"/>
                        <a:pt x="13819" y="12195"/>
                      </a:cubicBezTo>
                      <a:cubicBezTo>
                        <a:pt x="19998" y="9620"/>
                        <a:pt x="26177" y="6450"/>
                        <a:pt x="23586" y="22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90" name="Freeform 3799">
                  <a:extLst>
                    <a:ext uri="{FF2B5EF4-FFF2-40B4-BE49-F238E27FC236}">
                      <a16:creationId xmlns:a16="http://schemas.microsoft.com/office/drawing/2014/main" id="{C675E7CB-86B6-E79E-3EC1-4A6470ACBF2E}"/>
                    </a:ext>
                  </a:extLst>
                </p:cNvPr>
                <p:cNvSpPr/>
                <p:nvPr/>
              </p:nvSpPr>
              <p:spPr>
                <a:xfrm>
                  <a:off x="581185" y="5118192"/>
                  <a:ext cx="23164" cy="31090"/>
                </a:xfrm>
                <a:custGeom>
                  <a:avLst/>
                  <a:gdLst>
                    <a:gd name="connsiteX0" fmla="*/ 22750 w 23164"/>
                    <a:gd name="connsiteY0" fmla="*/ 4577 h 31090"/>
                    <a:gd name="connsiteX1" fmla="*/ 10192 w 23164"/>
                    <a:gd name="connsiteY1" fmla="*/ 813 h 31090"/>
                    <a:gd name="connsiteX2" fmla="*/ 226 w 23164"/>
                    <a:gd name="connsiteY2" fmla="*/ 12105 h 31090"/>
                    <a:gd name="connsiteX3" fmla="*/ 6006 w 23164"/>
                    <a:gd name="connsiteY3" fmla="*/ 17057 h 31090"/>
                    <a:gd name="connsiteX4" fmla="*/ 5209 w 23164"/>
                    <a:gd name="connsiteY4" fmla="*/ 18047 h 31090"/>
                    <a:gd name="connsiteX5" fmla="*/ 3814 w 23164"/>
                    <a:gd name="connsiteY5" fmla="*/ 30131 h 31090"/>
                    <a:gd name="connsiteX6" fmla="*/ 14179 w 23164"/>
                    <a:gd name="connsiteY6" fmla="*/ 25178 h 31090"/>
                    <a:gd name="connsiteX7" fmla="*/ 17169 w 23164"/>
                    <a:gd name="connsiteY7" fmla="*/ 14680 h 31090"/>
                    <a:gd name="connsiteX8" fmla="*/ 22750 w 23164"/>
                    <a:gd name="connsiteY8" fmla="*/ 4577 h 310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3164" h="31090">
                      <a:moveTo>
                        <a:pt x="22750" y="4577"/>
                      </a:moveTo>
                      <a:cubicBezTo>
                        <a:pt x="21354" y="615"/>
                        <a:pt x="16770" y="-1167"/>
                        <a:pt x="10192" y="813"/>
                      </a:cubicBezTo>
                      <a:cubicBezTo>
                        <a:pt x="2618" y="3191"/>
                        <a:pt x="-970" y="7152"/>
                        <a:pt x="226" y="12105"/>
                      </a:cubicBezTo>
                      <a:cubicBezTo>
                        <a:pt x="1621" y="14680"/>
                        <a:pt x="3415" y="16463"/>
                        <a:pt x="6006" y="17057"/>
                      </a:cubicBezTo>
                      <a:cubicBezTo>
                        <a:pt x="5807" y="17453"/>
                        <a:pt x="5608" y="17651"/>
                        <a:pt x="5209" y="18047"/>
                      </a:cubicBezTo>
                      <a:cubicBezTo>
                        <a:pt x="1422" y="23396"/>
                        <a:pt x="1023" y="27952"/>
                        <a:pt x="3814" y="30131"/>
                      </a:cubicBezTo>
                      <a:cubicBezTo>
                        <a:pt x="6604" y="32508"/>
                        <a:pt x="10591" y="30329"/>
                        <a:pt x="14179" y="25178"/>
                      </a:cubicBezTo>
                      <a:cubicBezTo>
                        <a:pt x="16969" y="21019"/>
                        <a:pt x="18165" y="17453"/>
                        <a:pt x="17169" y="14680"/>
                      </a:cubicBezTo>
                      <a:cubicBezTo>
                        <a:pt x="21952" y="12303"/>
                        <a:pt x="24145" y="8737"/>
                        <a:pt x="22750" y="457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91" name="Freeform 3800">
                  <a:extLst>
                    <a:ext uri="{FF2B5EF4-FFF2-40B4-BE49-F238E27FC236}">
                      <a16:creationId xmlns:a16="http://schemas.microsoft.com/office/drawing/2014/main" id="{98810ACE-16A5-54EC-5BAA-6DF31D7D1A49}"/>
                    </a:ext>
                  </a:extLst>
                </p:cNvPr>
                <p:cNvSpPr/>
                <p:nvPr/>
              </p:nvSpPr>
              <p:spPr>
                <a:xfrm>
                  <a:off x="664581" y="5292006"/>
                  <a:ext cx="23809" cy="17446"/>
                </a:xfrm>
                <a:custGeom>
                  <a:avLst/>
                  <a:gdLst>
                    <a:gd name="connsiteX0" fmla="*/ 16095 w 23809"/>
                    <a:gd name="connsiteY0" fmla="*/ 15382 h 17446"/>
                    <a:gd name="connsiteX1" fmla="*/ 23271 w 23809"/>
                    <a:gd name="connsiteY1" fmla="*/ 4685 h 17446"/>
                    <a:gd name="connsiteX2" fmla="*/ 10912 w 23809"/>
                    <a:gd name="connsiteY2" fmla="*/ 723 h 17446"/>
                    <a:gd name="connsiteX3" fmla="*/ 348 w 23809"/>
                    <a:gd name="connsiteY3" fmla="*/ 12807 h 17446"/>
                    <a:gd name="connsiteX4" fmla="*/ 16095 w 23809"/>
                    <a:gd name="connsiteY4" fmla="*/ 15382 h 174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809" h="17446">
                      <a:moveTo>
                        <a:pt x="16095" y="15382"/>
                      </a:moveTo>
                      <a:cubicBezTo>
                        <a:pt x="21477" y="13005"/>
                        <a:pt x="25264" y="9241"/>
                        <a:pt x="23271" y="4685"/>
                      </a:cubicBezTo>
                      <a:cubicBezTo>
                        <a:pt x="21477" y="525"/>
                        <a:pt x="16892" y="-1059"/>
                        <a:pt x="10912" y="723"/>
                      </a:cubicBezTo>
                      <a:cubicBezTo>
                        <a:pt x="3936" y="2902"/>
                        <a:pt x="-1446" y="7458"/>
                        <a:pt x="348" y="12807"/>
                      </a:cubicBezTo>
                      <a:cubicBezTo>
                        <a:pt x="2341" y="18353"/>
                        <a:pt x="9119" y="18551"/>
                        <a:pt x="16095" y="153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92" name="Freeform 3801">
                  <a:extLst>
                    <a:ext uri="{FF2B5EF4-FFF2-40B4-BE49-F238E27FC236}">
                      <a16:creationId xmlns:a16="http://schemas.microsoft.com/office/drawing/2014/main" id="{FAC41C57-7D74-3512-DEFB-473205AAF910}"/>
                    </a:ext>
                  </a:extLst>
                </p:cNvPr>
                <p:cNvSpPr/>
                <p:nvPr/>
              </p:nvSpPr>
              <p:spPr>
                <a:xfrm>
                  <a:off x="2083186" y="5864898"/>
                  <a:ext cx="18879" cy="19771"/>
                </a:xfrm>
                <a:custGeom>
                  <a:avLst/>
                  <a:gdLst>
                    <a:gd name="connsiteX0" fmla="*/ 16095 w 18879"/>
                    <a:gd name="connsiteY0" fmla="*/ 8824 h 19771"/>
                    <a:gd name="connsiteX1" fmla="*/ 17291 w 18879"/>
                    <a:gd name="connsiteY1" fmla="*/ 108 h 19771"/>
                    <a:gd name="connsiteX2" fmla="*/ 2342 w 18879"/>
                    <a:gd name="connsiteY2" fmla="*/ 10409 h 19771"/>
                    <a:gd name="connsiteX3" fmla="*/ 1345 w 18879"/>
                    <a:gd name="connsiteY3" fmla="*/ 19719 h 19771"/>
                    <a:gd name="connsiteX4" fmla="*/ 16095 w 18879"/>
                    <a:gd name="connsiteY4" fmla="*/ 8824 h 197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879" h="19771">
                      <a:moveTo>
                        <a:pt x="16095" y="8824"/>
                      </a:moveTo>
                      <a:cubicBezTo>
                        <a:pt x="18886" y="4862"/>
                        <a:pt x="20082" y="703"/>
                        <a:pt x="17291" y="108"/>
                      </a:cubicBezTo>
                      <a:cubicBezTo>
                        <a:pt x="12906" y="-684"/>
                        <a:pt x="7524" y="2882"/>
                        <a:pt x="2342" y="10409"/>
                      </a:cubicBezTo>
                      <a:cubicBezTo>
                        <a:pt x="-250" y="14569"/>
                        <a:pt x="-848" y="17936"/>
                        <a:pt x="1345" y="19719"/>
                      </a:cubicBezTo>
                      <a:cubicBezTo>
                        <a:pt x="5930" y="20313"/>
                        <a:pt x="11311" y="15757"/>
                        <a:pt x="16095" y="88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93" name="Freeform 3802">
                  <a:extLst>
                    <a:ext uri="{FF2B5EF4-FFF2-40B4-BE49-F238E27FC236}">
                      <a16:creationId xmlns:a16="http://schemas.microsoft.com/office/drawing/2014/main" id="{11610BFE-F786-3A33-CFB7-E57F7751E8C2}"/>
                    </a:ext>
                  </a:extLst>
                </p:cNvPr>
                <p:cNvSpPr/>
                <p:nvPr/>
              </p:nvSpPr>
              <p:spPr>
                <a:xfrm>
                  <a:off x="566095" y="5029644"/>
                  <a:ext cx="21694" cy="16027"/>
                </a:xfrm>
                <a:custGeom>
                  <a:avLst/>
                  <a:gdLst>
                    <a:gd name="connsiteX0" fmla="*/ 12525 w 21694"/>
                    <a:gd name="connsiteY0" fmla="*/ 15871 h 16027"/>
                    <a:gd name="connsiteX1" fmla="*/ 21694 w 21694"/>
                    <a:gd name="connsiteY1" fmla="*/ 6362 h 16027"/>
                    <a:gd name="connsiteX2" fmla="*/ 11529 w 21694"/>
                    <a:gd name="connsiteY2" fmla="*/ 222 h 16027"/>
                    <a:gd name="connsiteX3" fmla="*/ 167 w 21694"/>
                    <a:gd name="connsiteY3" fmla="*/ 11117 h 16027"/>
                    <a:gd name="connsiteX4" fmla="*/ 12525 w 21694"/>
                    <a:gd name="connsiteY4" fmla="*/ 15871 h 160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94" h="16027">
                      <a:moveTo>
                        <a:pt x="12525" y="15871"/>
                      </a:moveTo>
                      <a:cubicBezTo>
                        <a:pt x="19302" y="14286"/>
                        <a:pt x="21694" y="10522"/>
                        <a:pt x="21694" y="6362"/>
                      </a:cubicBezTo>
                      <a:cubicBezTo>
                        <a:pt x="21694" y="1608"/>
                        <a:pt x="17309" y="-769"/>
                        <a:pt x="11529" y="222"/>
                      </a:cubicBezTo>
                      <a:cubicBezTo>
                        <a:pt x="4353" y="1410"/>
                        <a:pt x="-1029" y="5768"/>
                        <a:pt x="167" y="11117"/>
                      </a:cubicBezTo>
                      <a:cubicBezTo>
                        <a:pt x="1164" y="15475"/>
                        <a:pt x="6346" y="16465"/>
                        <a:pt x="12525" y="158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94" name="Freeform 3803">
                  <a:extLst>
                    <a:ext uri="{FF2B5EF4-FFF2-40B4-BE49-F238E27FC236}">
                      <a16:creationId xmlns:a16="http://schemas.microsoft.com/office/drawing/2014/main" id="{33E7292D-4EF8-07E0-B14A-21090CA5C24F}"/>
                    </a:ext>
                  </a:extLst>
                </p:cNvPr>
                <p:cNvSpPr/>
                <p:nvPr/>
              </p:nvSpPr>
              <p:spPr>
                <a:xfrm>
                  <a:off x="1055669" y="6016218"/>
                  <a:ext cx="28892" cy="26960"/>
                </a:xfrm>
                <a:custGeom>
                  <a:avLst/>
                  <a:gdLst>
                    <a:gd name="connsiteX0" fmla="*/ 24058 w 28892"/>
                    <a:gd name="connsiteY0" fmla="*/ 13795 h 26960"/>
                    <a:gd name="connsiteX1" fmla="*/ 27048 w 28892"/>
                    <a:gd name="connsiteY1" fmla="*/ 1514 h 26960"/>
                    <a:gd name="connsiteX2" fmla="*/ 14092 w 28892"/>
                    <a:gd name="connsiteY2" fmla="*/ 4683 h 26960"/>
                    <a:gd name="connsiteX3" fmla="*/ 11501 w 28892"/>
                    <a:gd name="connsiteY3" fmla="*/ 7654 h 26960"/>
                    <a:gd name="connsiteX4" fmla="*/ 4724 w 28892"/>
                    <a:gd name="connsiteY4" fmla="*/ 12012 h 26960"/>
                    <a:gd name="connsiteX5" fmla="*/ 2531 w 28892"/>
                    <a:gd name="connsiteY5" fmla="*/ 25680 h 26960"/>
                    <a:gd name="connsiteX6" fmla="*/ 14889 w 28892"/>
                    <a:gd name="connsiteY6" fmla="*/ 22115 h 26960"/>
                    <a:gd name="connsiteX7" fmla="*/ 18676 w 28892"/>
                    <a:gd name="connsiteY7" fmla="*/ 16766 h 26960"/>
                    <a:gd name="connsiteX8" fmla="*/ 24058 w 28892"/>
                    <a:gd name="connsiteY8" fmla="*/ 13795 h 26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8892" h="26960">
                      <a:moveTo>
                        <a:pt x="24058" y="13795"/>
                      </a:moveTo>
                      <a:cubicBezTo>
                        <a:pt x="28643" y="9041"/>
                        <a:pt x="30636" y="4485"/>
                        <a:pt x="27048" y="1514"/>
                      </a:cubicBezTo>
                      <a:cubicBezTo>
                        <a:pt x="23460" y="-1458"/>
                        <a:pt x="18477" y="127"/>
                        <a:pt x="14092" y="4683"/>
                      </a:cubicBezTo>
                      <a:cubicBezTo>
                        <a:pt x="13095" y="5673"/>
                        <a:pt x="12298" y="6664"/>
                        <a:pt x="11501" y="7654"/>
                      </a:cubicBezTo>
                      <a:cubicBezTo>
                        <a:pt x="9308" y="8249"/>
                        <a:pt x="7115" y="9635"/>
                        <a:pt x="4724" y="12012"/>
                      </a:cubicBezTo>
                      <a:cubicBezTo>
                        <a:pt x="-1256" y="17955"/>
                        <a:pt x="-1057" y="22709"/>
                        <a:pt x="2531" y="25680"/>
                      </a:cubicBezTo>
                      <a:cubicBezTo>
                        <a:pt x="5521" y="28058"/>
                        <a:pt x="10105" y="27265"/>
                        <a:pt x="14889" y="22115"/>
                      </a:cubicBezTo>
                      <a:cubicBezTo>
                        <a:pt x="16484" y="20332"/>
                        <a:pt x="17879" y="18549"/>
                        <a:pt x="18676" y="16766"/>
                      </a:cubicBezTo>
                      <a:cubicBezTo>
                        <a:pt x="20470" y="16172"/>
                        <a:pt x="22264" y="14984"/>
                        <a:pt x="24058" y="137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95" name="Freeform 3804">
                  <a:extLst>
                    <a:ext uri="{FF2B5EF4-FFF2-40B4-BE49-F238E27FC236}">
                      <a16:creationId xmlns:a16="http://schemas.microsoft.com/office/drawing/2014/main" id="{2D117B1D-9235-6116-2279-9323C5E5ECA3}"/>
                    </a:ext>
                  </a:extLst>
                </p:cNvPr>
                <p:cNvSpPr/>
                <p:nvPr/>
              </p:nvSpPr>
              <p:spPr>
                <a:xfrm>
                  <a:off x="1993739" y="5764360"/>
                  <a:ext cx="17471" cy="19622"/>
                </a:xfrm>
                <a:custGeom>
                  <a:avLst/>
                  <a:gdLst>
                    <a:gd name="connsiteX0" fmla="*/ 5481 w 17471"/>
                    <a:gd name="connsiteY0" fmla="*/ 5762 h 19622"/>
                    <a:gd name="connsiteX1" fmla="*/ 498 w 17471"/>
                    <a:gd name="connsiteY1" fmla="*/ 18043 h 19622"/>
                    <a:gd name="connsiteX2" fmla="*/ 12656 w 17471"/>
                    <a:gd name="connsiteY2" fmla="*/ 12101 h 19622"/>
                    <a:gd name="connsiteX3" fmla="*/ 16444 w 17471"/>
                    <a:gd name="connsiteY3" fmla="*/ 414 h 19622"/>
                    <a:gd name="connsiteX4" fmla="*/ 5481 w 17471"/>
                    <a:gd name="connsiteY4" fmla="*/ 5762 h 19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71" h="19622">
                      <a:moveTo>
                        <a:pt x="5481" y="5762"/>
                      </a:moveTo>
                      <a:cubicBezTo>
                        <a:pt x="1295" y="10318"/>
                        <a:pt x="-1097" y="15270"/>
                        <a:pt x="498" y="18043"/>
                      </a:cubicBezTo>
                      <a:cubicBezTo>
                        <a:pt x="2690" y="22401"/>
                        <a:pt x="7873" y="16855"/>
                        <a:pt x="12656" y="12101"/>
                      </a:cubicBezTo>
                      <a:cubicBezTo>
                        <a:pt x="16842" y="6951"/>
                        <a:pt x="18836" y="2394"/>
                        <a:pt x="16444" y="414"/>
                      </a:cubicBezTo>
                      <a:cubicBezTo>
                        <a:pt x="14052" y="-973"/>
                        <a:pt x="9667" y="1206"/>
                        <a:pt x="5481" y="57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96" name="Freeform 3805">
                  <a:extLst>
                    <a:ext uri="{FF2B5EF4-FFF2-40B4-BE49-F238E27FC236}">
                      <a16:creationId xmlns:a16="http://schemas.microsoft.com/office/drawing/2014/main" id="{1D6F9EA5-1F7C-FF76-344B-F94CFF8F6EA3}"/>
                    </a:ext>
                  </a:extLst>
                </p:cNvPr>
                <p:cNvSpPr/>
                <p:nvPr/>
              </p:nvSpPr>
              <p:spPr>
                <a:xfrm>
                  <a:off x="540523" y="4928176"/>
                  <a:ext cx="22838" cy="14867"/>
                </a:xfrm>
                <a:custGeom>
                  <a:avLst/>
                  <a:gdLst>
                    <a:gd name="connsiteX0" fmla="*/ 26 w 22838"/>
                    <a:gd name="connsiteY0" fmla="*/ 8985 h 14867"/>
                    <a:gd name="connsiteX1" fmla="*/ 13979 w 22838"/>
                    <a:gd name="connsiteY1" fmla="*/ 14333 h 14867"/>
                    <a:gd name="connsiteX2" fmla="*/ 22351 w 22838"/>
                    <a:gd name="connsiteY2" fmla="*/ 5023 h 14867"/>
                    <a:gd name="connsiteX3" fmla="*/ 9993 w 22838"/>
                    <a:gd name="connsiteY3" fmla="*/ 269 h 14867"/>
                    <a:gd name="connsiteX4" fmla="*/ 26 w 22838"/>
                    <a:gd name="connsiteY4" fmla="*/ 8985 h 148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838" h="14867">
                      <a:moveTo>
                        <a:pt x="26" y="8985"/>
                      </a:moveTo>
                      <a:cubicBezTo>
                        <a:pt x="425" y="15125"/>
                        <a:pt x="7003" y="15522"/>
                        <a:pt x="13979" y="14333"/>
                      </a:cubicBezTo>
                      <a:cubicBezTo>
                        <a:pt x="19959" y="12352"/>
                        <a:pt x="24344" y="9579"/>
                        <a:pt x="22351" y="5023"/>
                      </a:cubicBezTo>
                      <a:cubicBezTo>
                        <a:pt x="20756" y="1061"/>
                        <a:pt x="16371" y="-722"/>
                        <a:pt x="9993" y="269"/>
                      </a:cubicBezTo>
                      <a:cubicBezTo>
                        <a:pt x="3813" y="1457"/>
                        <a:pt x="-372" y="4429"/>
                        <a:pt x="26" y="89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97" name="Freeform 3806">
                  <a:extLst>
                    <a:ext uri="{FF2B5EF4-FFF2-40B4-BE49-F238E27FC236}">
                      <a16:creationId xmlns:a16="http://schemas.microsoft.com/office/drawing/2014/main" id="{14D0B749-7B37-1D25-701E-345BADF52FE3}"/>
                    </a:ext>
                  </a:extLst>
                </p:cNvPr>
                <p:cNvSpPr/>
                <p:nvPr/>
              </p:nvSpPr>
              <p:spPr>
                <a:xfrm>
                  <a:off x="508854" y="4740218"/>
                  <a:ext cx="22154" cy="15082"/>
                </a:xfrm>
                <a:custGeom>
                  <a:avLst/>
                  <a:gdLst>
                    <a:gd name="connsiteX0" fmla="*/ 11364 w 22154"/>
                    <a:gd name="connsiteY0" fmla="*/ 43 h 15082"/>
                    <a:gd name="connsiteX1" fmla="*/ 201 w 22154"/>
                    <a:gd name="connsiteY1" fmla="*/ 9749 h 15082"/>
                    <a:gd name="connsiteX2" fmla="*/ 11962 w 22154"/>
                    <a:gd name="connsiteY2" fmla="*/ 14899 h 15082"/>
                    <a:gd name="connsiteX3" fmla="*/ 22127 w 22154"/>
                    <a:gd name="connsiteY3" fmla="*/ 6382 h 15082"/>
                    <a:gd name="connsiteX4" fmla="*/ 11364 w 22154"/>
                    <a:gd name="connsiteY4" fmla="*/ 43 h 150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54" h="15082">
                      <a:moveTo>
                        <a:pt x="11364" y="43"/>
                      </a:moveTo>
                      <a:cubicBezTo>
                        <a:pt x="3191" y="439"/>
                        <a:pt x="-995" y="4401"/>
                        <a:pt x="201" y="9749"/>
                      </a:cubicBezTo>
                      <a:cubicBezTo>
                        <a:pt x="1198" y="13909"/>
                        <a:pt x="5982" y="15692"/>
                        <a:pt x="11962" y="14899"/>
                      </a:cubicBezTo>
                      <a:cubicBezTo>
                        <a:pt x="18539" y="13513"/>
                        <a:pt x="22526" y="10938"/>
                        <a:pt x="22127" y="6382"/>
                      </a:cubicBezTo>
                      <a:cubicBezTo>
                        <a:pt x="21729" y="2024"/>
                        <a:pt x="17343" y="-353"/>
                        <a:pt x="11364" y="4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98" name="Freeform 3807">
                  <a:extLst>
                    <a:ext uri="{FF2B5EF4-FFF2-40B4-BE49-F238E27FC236}">
                      <a16:creationId xmlns:a16="http://schemas.microsoft.com/office/drawing/2014/main" id="{E06EABA6-C189-1EFC-072C-87FA317B26D1}"/>
                    </a:ext>
                  </a:extLst>
                </p:cNvPr>
                <p:cNvSpPr/>
                <p:nvPr/>
              </p:nvSpPr>
              <p:spPr>
                <a:xfrm>
                  <a:off x="1290016" y="4395983"/>
                  <a:ext cx="22754" cy="10300"/>
                </a:xfrm>
                <a:custGeom>
                  <a:avLst/>
                  <a:gdLst>
                    <a:gd name="connsiteX0" fmla="*/ 0 w 22754"/>
                    <a:gd name="connsiteY0" fmla="*/ 6141 h 10300"/>
                    <a:gd name="connsiteX1" fmla="*/ 11760 w 22754"/>
                    <a:gd name="connsiteY1" fmla="*/ 10301 h 10300"/>
                    <a:gd name="connsiteX2" fmla="*/ 22723 w 22754"/>
                    <a:gd name="connsiteY2" fmla="*/ 5348 h 10300"/>
                    <a:gd name="connsiteX3" fmla="*/ 13156 w 22754"/>
                    <a:gd name="connsiteY3" fmla="*/ 0 h 10300"/>
                    <a:gd name="connsiteX4" fmla="*/ 0 w 22754"/>
                    <a:gd name="connsiteY4" fmla="*/ 6141 h 10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754" h="10300">
                      <a:moveTo>
                        <a:pt x="0" y="6141"/>
                      </a:moveTo>
                      <a:cubicBezTo>
                        <a:pt x="0" y="9310"/>
                        <a:pt x="5581" y="10301"/>
                        <a:pt x="11760" y="10301"/>
                      </a:cubicBezTo>
                      <a:cubicBezTo>
                        <a:pt x="18338" y="10102"/>
                        <a:pt x="22325" y="8518"/>
                        <a:pt x="22723" y="5348"/>
                      </a:cubicBezTo>
                      <a:cubicBezTo>
                        <a:pt x="23122" y="2377"/>
                        <a:pt x="19733" y="0"/>
                        <a:pt x="13156" y="0"/>
                      </a:cubicBezTo>
                      <a:cubicBezTo>
                        <a:pt x="5581" y="198"/>
                        <a:pt x="0" y="2575"/>
                        <a:pt x="0" y="614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99" name="Freeform 3808">
                  <a:extLst>
                    <a:ext uri="{FF2B5EF4-FFF2-40B4-BE49-F238E27FC236}">
                      <a16:creationId xmlns:a16="http://schemas.microsoft.com/office/drawing/2014/main" id="{8F09D350-402C-1F14-1EDF-8550A032D61A}"/>
                    </a:ext>
                  </a:extLst>
                </p:cNvPr>
                <p:cNvSpPr/>
                <p:nvPr/>
              </p:nvSpPr>
              <p:spPr>
                <a:xfrm>
                  <a:off x="1901978" y="5684388"/>
                  <a:ext cx="17294" cy="26505"/>
                </a:xfrm>
                <a:custGeom>
                  <a:avLst/>
                  <a:gdLst>
                    <a:gd name="connsiteX0" fmla="*/ 15318 w 17294"/>
                    <a:gd name="connsiteY0" fmla="*/ 160 h 26505"/>
                    <a:gd name="connsiteX1" fmla="*/ 3358 w 17294"/>
                    <a:gd name="connsiteY1" fmla="*/ 6103 h 26505"/>
                    <a:gd name="connsiteX2" fmla="*/ 1764 w 17294"/>
                    <a:gd name="connsiteY2" fmla="*/ 16403 h 26505"/>
                    <a:gd name="connsiteX3" fmla="*/ 3757 w 17294"/>
                    <a:gd name="connsiteY3" fmla="*/ 16799 h 26505"/>
                    <a:gd name="connsiteX4" fmla="*/ 5950 w 17294"/>
                    <a:gd name="connsiteY4" fmla="*/ 26506 h 26505"/>
                    <a:gd name="connsiteX5" fmla="*/ 15517 w 17294"/>
                    <a:gd name="connsiteY5" fmla="*/ 16997 h 26505"/>
                    <a:gd name="connsiteX6" fmla="*/ 16115 w 17294"/>
                    <a:gd name="connsiteY6" fmla="*/ 6301 h 26505"/>
                    <a:gd name="connsiteX7" fmla="*/ 15318 w 17294"/>
                    <a:gd name="connsiteY7" fmla="*/ 160 h 265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7294" h="26505">
                      <a:moveTo>
                        <a:pt x="15318" y="160"/>
                      </a:moveTo>
                      <a:cubicBezTo>
                        <a:pt x="12129" y="-632"/>
                        <a:pt x="7943" y="1547"/>
                        <a:pt x="3358" y="6103"/>
                      </a:cubicBezTo>
                      <a:cubicBezTo>
                        <a:pt x="-230" y="11253"/>
                        <a:pt x="-1226" y="15215"/>
                        <a:pt x="1764" y="16403"/>
                      </a:cubicBezTo>
                      <a:cubicBezTo>
                        <a:pt x="2362" y="16601"/>
                        <a:pt x="3159" y="16799"/>
                        <a:pt x="3757" y="16799"/>
                      </a:cubicBezTo>
                      <a:cubicBezTo>
                        <a:pt x="2960" y="21157"/>
                        <a:pt x="3358" y="24525"/>
                        <a:pt x="5950" y="26506"/>
                      </a:cubicBezTo>
                      <a:cubicBezTo>
                        <a:pt x="9737" y="25713"/>
                        <a:pt x="13125" y="23138"/>
                        <a:pt x="15517" y="16997"/>
                      </a:cubicBezTo>
                      <a:cubicBezTo>
                        <a:pt x="17311" y="12441"/>
                        <a:pt x="17511" y="8480"/>
                        <a:pt x="16115" y="6301"/>
                      </a:cubicBezTo>
                      <a:cubicBezTo>
                        <a:pt x="17710" y="3131"/>
                        <a:pt x="17909" y="754"/>
                        <a:pt x="15318" y="1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00" name="Freeform 3809">
                  <a:extLst>
                    <a:ext uri="{FF2B5EF4-FFF2-40B4-BE49-F238E27FC236}">
                      <a16:creationId xmlns:a16="http://schemas.microsoft.com/office/drawing/2014/main" id="{E01586BE-25C8-5BAC-B67B-0F706E6AD93C}"/>
                    </a:ext>
                  </a:extLst>
                </p:cNvPr>
                <p:cNvSpPr/>
                <p:nvPr/>
              </p:nvSpPr>
              <p:spPr>
                <a:xfrm>
                  <a:off x="485136" y="4591847"/>
                  <a:ext cx="22009" cy="14527"/>
                </a:xfrm>
                <a:custGeom>
                  <a:avLst/>
                  <a:gdLst>
                    <a:gd name="connsiteX0" fmla="*/ 7176 w 22009"/>
                    <a:gd name="connsiteY0" fmla="*/ 14506 h 14527"/>
                    <a:gd name="connsiteX1" fmla="*/ 21926 w 22009"/>
                    <a:gd name="connsiteY1" fmla="*/ 6583 h 14527"/>
                    <a:gd name="connsiteX2" fmla="*/ 11561 w 22009"/>
                    <a:gd name="connsiteY2" fmla="*/ 46 h 14527"/>
                    <a:gd name="connsiteX3" fmla="*/ 6179 w 22009"/>
                    <a:gd name="connsiteY3" fmla="*/ 838 h 14527"/>
                    <a:gd name="connsiteX4" fmla="*/ 0 w 22009"/>
                    <a:gd name="connsiteY4" fmla="*/ 11931 h 14527"/>
                    <a:gd name="connsiteX5" fmla="*/ 7176 w 22009"/>
                    <a:gd name="connsiteY5" fmla="*/ 14506 h 145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2009" h="14527">
                      <a:moveTo>
                        <a:pt x="7176" y="14506"/>
                      </a:moveTo>
                      <a:cubicBezTo>
                        <a:pt x="13953" y="13516"/>
                        <a:pt x="20929" y="12327"/>
                        <a:pt x="21926" y="6583"/>
                      </a:cubicBezTo>
                      <a:cubicBezTo>
                        <a:pt x="22723" y="1828"/>
                        <a:pt x="17740" y="-350"/>
                        <a:pt x="11561" y="46"/>
                      </a:cubicBezTo>
                      <a:cubicBezTo>
                        <a:pt x="9568" y="244"/>
                        <a:pt x="7774" y="442"/>
                        <a:pt x="6179" y="838"/>
                      </a:cubicBezTo>
                      <a:cubicBezTo>
                        <a:pt x="3987" y="4602"/>
                        <a:pt x="1993" y="8167"/>
                        <a:pt x="0" y="11931"/>
                      </a:cubicBezTo>
                      <a:cubicBezTo>
                        <a:pt x="1196" y="13516"/>
                        <a:pt x="3389" y="14704"/>
                        <a:pt x="7176" y="145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01" name="Freeform 3810">
                  <a:extLst>
                    <a:ext uri="{FF2B5EF4-FFF2-40B4-BE49-F238E27FC236}">
                      <a16:creationId xmlns:a16="http://schemas.microsoft.com/office/drawing/2014/main" id="{2832A38B-16DB-56C3-4DD2-204889FA0B5D}"/>
                    </a:ext>
                  </a:extLst>
                </p:cNvPr>
                <p:cNvSpPr/>
                <p:nvPr/>
              </p:nvSpPr>
              <p:spPr>
                <a:xfrm>
                  <a:off x="1558773" y="5336629"/>
                  <a:ext cx="20779" cy="14471"/>
                </a:xfrm>
                <a:custGeom>
                  <a:avLst/>
                  <a:gdLst>
                    <a:gd name="connsiteX0" fmla="*/ 334 w 20779"/>
                    <a:gd name="connsiteY0" fmla="*/ 12753 h 14471"/>
                    <a:gd name="connsiteX1" fmla="*/ 16081 w 20779"/>
                    <a:gd name="connsiteY1" fmla="*/ 10178 h 14471"/>
                    <a:gd name="connsiteX2" fmla="*/ 19469 w 20779"/>
                    <a:gd name="connsiteY2" fmla="*/ 868 h 14471"/>
                    <a:gd name="connsiteX3" fmla="*/ 6712 w 20779"/>
                    <a:gd name="connsiteY3" fmla="*/ 3840 h 14471"/>
                    <a:gd name="connsiteX4" fmla="*/ 334 w 20779"/>
                    <a:gd name="connsiteY4" fmla="*/ 12753 h 14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79" h="14471">
                      <a:moveTo>
                        <a:pt x="334" y="12753"/>
                      </a:moveTo>
                      <a:cubicBezTo>
                        <a:pt x="4719" y="15527"/>
                        <a:pt x="9503" y="15131"/>
                        <a:pt x="16081" y="10178"/>
                      </a:cubicBezTo>
                      <a:cubicBezTo>
                        <a:pt x="21462" y="6019"/>
                        <a:pt x="21662" y="2651"/>
                        <a:pt x="19469" y="868"/>
                      </a:cubicBezTo>
                      <a:cubicBezTo>
                        <a:pt x="17077" y="-1113"/>
                        <a:pt x="11895" y="472"/>
                        <a:pt x="6712" y="3840"/>
                      </a:cubicBezTo>
                      <a:cubicBezTo>
                        <a:pt x="1131" y="7603"/>
                        <a:pt x="-862" y="10971"/>
                        <a:pt x="334" y="127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02" name="Freeform 3811">
                  <a:extLst>
                    <a:ext uri="{FF2B5EF4-FFF2-40B4-BE49-F238E27FC236}">
                      <a16:creationId xmlns:a16="http://schemas.microsoft.com/office/drawing/2014/main" id="{BC824F39-D531-7E0D-6B64-3FB85AE79ACA}"/>
                    </a:ext>
                  </a:extLst>
                </p:cNvPr>
                <p:cNvSpPr/>
                <p:nvPr/>
              </p:nvSpPr>
              <p:spPr>
                <a:xfrm>
                  <a:off x="968344" y="5920221"/>
                  <a:ext cx="24217" cy="25679"/>
                </a:xfrm>
                <a:custGeom>
                  <a:avLst/>
                  <a:gdLst>
                    <a:gd name="connsiteX0" fmla="*/ 14511 w 24217"/>
                    <a:gd name="connsiteY0" fmla="*/ 23624 h 25679"/>
                    <a:gd name="connsiteX1" fmla="*/ 20092 w 24217"/>
                    <a:gd name="connsiteY1" fmla="*/ 13918 h 25679"/>
                    <a:gd name="connsiteX2" fmla="*/ 21088 w 24217"/>
                    <a:gd name="connsiteY2" fmla="*/ 13126 h 25679"/>
                    <a:gd name="connsiteX3" fmla="*/ 22683 w 24217"/>
                    <a:gd name="connsiteY3" fmla="*/ 2627 h 25679"/>
                    <a:gd name="connsiteX4" fmla="*/ 12517 w 24217"/>
                    <a:gd name="connsiteY4" fmla="*/ 2429 h 25679"/>
                    <a:gd name="connsiteX5" fmla="*/ 8132 w 24217"/>
                    <a:gd name="connsiteY5" fmla="*/ 7975 h 25679"/>
                    <a:gd name="connsiteX6" fmla="*/ 7534 w 24217"/>
                    <a:gd name="connsiteY6" fmla="*/ 8371 h 25679"/>
                    <a:gd name="connsiteX7" fmla="*/ 1355 w 24217"/>
                    <a:gd name="connsiteY7" fmla="*/ 22832 h 25679"/>
                    <a:gd name="connsiteX8" fmla="*/ 14511 w 24217"/>
                    <a:gd name="connsiteY8" fmla="*/ 23624 h 25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4217" h="25679">
                      <a:moveTo>
                        <a:pt x="14511" y="23624"/>
                      </a:moveTo>
                      <a:cubicBezTo>
                        <a:pt x="19494" y="20455"/>
                        <a:pt x="20690" y="17087"/>
                        <a:pt x="20092" y="13918"/>
                      </a:cubicBezTo>
                      <a:cubicBezTo>
                        <a:pt x="20491" y="13720"/>
                        <a:pt x="20690" y="13324"/>
                        <a:pt x="21088" y="13126"/>
                      </a:cubicBezTo>
                      <a:cubicBezTo>
                        <a:pt x="24477" y="9956"/>
                        <a:pt x="25274" y="6192"/>
                        <a:pt x="22683" y="2627"/>
                      </a:cubicBezTo>
                      <a:cubicBezTo>
                        <a:pt x="19893" y="-1137"/>
                        <a:pt x="15906" y="-543"/>
                        <a:pt x="12517" y="2429"/>
                      </a:cubicBezTo>
                      <a:cubicBezTo>
                        <a:pt x="10724" y="4212"/>
                        <a:pt x="8730" y="5994"/>
                        <a:pt x="8132" y="7975"/>
                      </a:cubicBezTo>
                      <a:cubicBezTo>
                        <a:pt x="7933" y="8173"/>
                        <a:pt x="7734" y="8173"/>
                        <a:pt x="7534" y="8371"/>
                      </a:cubicBezTo>
                      <a:cubicBezTo>
                        <a:pt x="757" y="12333"/>
                        <a:pt x="-1834" y="18078"/>
                        <a:pt x="1355" y="22832"/>
                      </a:cubicBezTo>
                      <a:cubicBezTo>
                        <a:pt x="3946" y="26992"/>
                        <a:pt x="9129" y="26001"/>
                        <a:pt x="14511" y="236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03" name="Freeform 3812">
                  <a:extLst>
                    <a:ext uri="{FF2B5EF4-FFF2-40B4-BE49-F238E27FC236}">
                      <a16:creationId xmlns:a16="http://schemas.microsoft.com/office/drawing/2014/main" id="{E587A277-A7BB-EFE4-E13A-3A6ED74FAF7E}"/>
                    </a:ext>
                  </a:extLst>
                </p:cNvPr>
                <p:cNvSpPr/>
                <p:nvPr/>
              </p:nvSpPr>
              <p:spPr>
                <a:xfrm>
                  <a:off x="584800" y="4878771"/>
                  <a:ext cx="24018" cy="15280"/>
                </a:xfrm>
                <a:custGeom>
                  <a:avLst/>
                  <a:gdLst>
                    <a:gd name="connsiteX0" fmla="*/ 14949 w 24018"/>
                    <a:gd name="connsiteY0" fmla="*/ 14414 h 15280"/>
                    <a:gd name="connsiteX1" fmla="*/ 23720 w 24018"/>
                    <a:gd name="connsiteY1" fmla="*/ 5302 h 15280"/>
                    <a:gd name="connsiteX2" fmla="*/ 8172 w 24018"/>
                    <a:gd name="connsiteY2" fmla="*/ 548 h 15280"/>
                    <a:gd name="connsiteX3" fmla="*/ 0 w 24018"/>
                    <a:gd name="connsiteY3" fmla="*/ 9065 h 15280"/>
                    <a:gd name="connsiteX4" fmla="*/ 14949 w 24018"/>
                    <a:gd name="connsiteY4" fmla="*/ 14414 h 152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18" h="15280">
                      <a:moveTo>
                        <a:pt x="14949" y="14414"/>
                      </a:moveTo>
                      <a:cubicBezTo>
                        <a:pt x="21527" y="12829"/>
                        <a:pt x="25115" y="9660"/>
                        <a:pt x="23720" y="5302"/>
                      </a:cubicBezTo>
                      <a:cubicBezTo>
                        <a:pt x="22125" y="-245"/>
                        <a:pt x="15348" y="-641"/>
                        <a:pt x="8172" y="548"/>
                      </a:cubicBezTo>
                      <a:cubicBezTo>
                        <a:pt x="399" y="1736"/>
                        <a:pt x="0" y="5698"/>
                        <a:pt x="0" y="9065"/>
                      </a:cubicBezTo>
                      <a:cubicBezTo>
                        <a:pt x="1395" y="15602"/>
                        <a:pt x="7176" y="16197"/>
                        <a:pt x="14949" y="144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04" name="Freeform 3813">
                  <a:extLst>
                    <a:ext uri="{FF2B5EF4-FFF2-40B4-BE49-F238E27FC236}">
                      <a16:creationId xmlns:a16="http://schemas.microsoft.com/office/drawing/2014/main" id="{CB4491D4-CEDB-ED78-DF3E-5BD7FC73BE75}"/>
                    </a:ext>
                  </a:extLst>
                </p:cNvPr>
                <p:cNvSpPr/>
                <p:nvPr/>
              </p:nvSpPr>
              <p:spPr>
                <a:xfrm>
                  <a:off x="569850" y="4781342"/>
                  <a:ext cx="23964" cy="13987"/>
                </a:xfrm>
                <a:custGeom>
                  <a:avLst/>
                  <a:gdLst>
                    <a:gd name="connsiteX0" fmla="*/ 9368 w 23964"/>
                    <a:gd name="connsiteY0" fmla="*/ 319 h 13987"/>
                    <a:gd name="connsiteX1" fmla="*/ 0 w 23964"/>
                    <a:gd name="connsiteY1" fmla="*/ 6262 h 13987"/>
                    <a:gd name="connsiteX2" fmla="*/ 11362 w 23964"/>
                    <a:gd name="connsiteY2" fmla="*/ 13987 h 13987"/>
                    <a:gd name="connsiteX3" fmla="*/ 23919 w 23964"/>
                    <a:gd name="connsiteY3" fmla="*/ 5668 h 13987"/>
                    <a:gd name="connsiteX4" fmla="*/ 9368 w 23964"/>
                    <a:gd name="connsiteY4" fmla="*/ 319 h 139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964" h="13987">
                      <a:moveTo>
                        <a:pt x="9368" y="319"/>
                      </a:moveTo>
                      <a:cubicBezTo>
                        <a:pt x="4784" y="913"/>
                        <a:pt x="0" y="2498"/>
                        <a:pt x="0" y="6262"/>
                      </a:cubicBezTo>
                      <a:cubicBezTo>
                        <a:pt x="0" y="11808"/>
                        <a:pt x="5980" y="13393"/>
                        <a:pt x="11362" y="13987"/>
                      </a:cubicBezTo>
                      <a:cubicBezTo>
                        <a:pt x="19135" y="12601"/>
                        <a:pt x="24517" y="9827"/>
                        <a:pt x="23919" y="5668"/>
                      </a:cubicBezTo>
                      <a:cubicBezTo>
                        <a:pt x="23521" y="517"/>
                        <a:pt x="16743" y="-671"/>
                        <a:pt x="9368" y="3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05" name="Freeform 3814">
                  <a:extLst>
                    <a:ext uri="{FF2B5EF4-FFF2-40B4-BE49-F238E27FC236}">
                      <a16:creationId xmlns:a16="http://schemas.microsoft.com/office/drawing/2014/main" id="{B7BB2FFD-DECA-0AAB-B5FF-567CCDC447CF}"/>
                    </a:ext>
                  </a:extLst>
                </p:cNvPr>
                <p:cNvSpPr/>
                <p:nvPr/>
              </p:nvSpPr>
              <p:spPr>
                <a:xfrm>
                  <a:off x="2469450" y="6106126"/>
                  <a:ext cx="12620" cy="23836"/>
                </a:xfrm>
                <a:custGeom>
                  <a:avLst/>
                  <a:gdLst>
                    <a:gd name="connsiteX0" fmla="*/ 10943 w 12620"/>
                    <a:gd name="connsiteY0" fmla="*/ 350 h 23836"/>
                    <a:gd name="connsiteX1" fmla="*/ 2372 w 12620"/>
                    <a:gd name="connsiteY1" fmla="*/ 8868 h 23836"/>
                    <a:gd name="connsiteX2" fmla="*/ 2571 w 12620"/>
                    <a:gd name="connsiteY2" fmla="*/ 23725 h 23836"/>
                    <a:gd name="connsiteX3" fmla="*/ 11142 w 12620"/>
                    <a:gd name="connsiteY3" fmla="*/ 13622 h 23836"/>
                    <a:gd name="connsiteX4" fmla="*/ 10943 w 12620"/>
                    <a:gd name="connsiteY4" fmla="*/ 350 h 238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20" h="23836">
                      <a:moveTo>
                        <a:pt x="10943" y="350"/>
                      </a:moveTo>
                      <a:cubicBezTo>
                        <a:pt x="8153" y="-1235"/>
                        <a:pt x="4764" y="2727"/>
                        <a:pt x="2372" y="8868"/>
                      </a:cubicBezTo>
                      <a:cubicBezTo>
                        <a:pt x="-418" y="15999"/>
                        <a:pt x="-1216" y="22536"/>
                        <a:pt x="2571" y="23725"/>
                      </a:cubicBezTo>
                      <a:cubicBezTo>
                        <a:pt x="5761" y="24715"/>
                        <a:pt x="8750" y="18970"/>
                        <a:pt x="11142" y="13622"/>
                      </a:cubicBezTo>
                      <a:cubicBezTo>
                        <a:pt x="12737" y="7679"/>
                        <a:pt x="13534" y="1935"/>
                        <a:pt x="10943" y="3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06" name="Freeform 3815">
                  <a:extLst>
                    <a:ext uri="{FF2B5EF4-FFF2-40B4-BE49-F238E27FC236}">
                      <a16:creationId xmlns:a16="http://schemas.microsoft.com/office/drawing/2014/main" id="{D0175C23-A02E-1D0D-F05A-9FD3447BB650}"/>
                    </a:ext>
                  </a:extLst>
                </p:cNvPr>
                <p:cNvSpPr/>
                <p:nvPr/>
              </p:nvSpPr>
              <p:spPr>
                <a:xfrm>
                  <a:off x="471782" y="4887193"/>
                  <a:ext cx="24139" cy="16103"/>
                </a:xfrm>
                <a:custGeom>
                  <a:avLst/>
                  <a:gdLst>
                    <a:gd name="connsiteX0" fmla="*/ 0 w 24139"/>
                    <a:gd name="connsiteY0" fmla="*/ 10746 h 16103"/>
                    <a:gd name="connsiteX1" fmla="*/ 11760 w 24139"/>
                    <a:gd name="connsiteY1" fmla="*/ 15897 h 16103"/>
                    <a:gd name="connsiteX2" fmla="*/ 24118 w 24139"/>
                    <a:gd name="connsiteY2" fmla="*/ 6190 h 16103"/>
                    <a:gd name="connsiteX3" fmla="*/ 12558 w 24139"/>
                    <a:gd name="connsiteY3" fmla="*/ 248 h 16103"/>
                    <a:gd name="connsiteX4" fmla="*/ 0 w 24139"/>
                    <a:gd name="connsiteY4" fmla="*/ 10746 h 161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139" h="16103">
                      <a:moveTo>
                        <a:pt x="0" y="10746"/>
                      </a:moveTo>
                      <a:cubicBezTo>
                        <a:pt x="0" y="16095"/>
                        <a:pt x="6179" y="16491"/>
                        <a:pt x="11760" y="15897"/>
                      </a:cubicBezTo>
                      <a:cubicBezTo>
                        <a:pt x="19335" y="15104"/>
                        <a:pt x="24517" y="11935"/>
                        <a:pt x="24118" y="6190"/>
                      </a:cubicBezTo>
                      <a:cubicBezTo>
                        <a:pt x="23122" y="1238"/>
                        <a:pt x="18537" y="-743"/>
                        <a:pt x="12558" y="248"/>
                      </a:cubicBezTo>
                      <a:cubicBezTo>
                        <a:pt x="5382" y="1436"/>
                        <a:pt x="0" y="5200"/>
                        <a:pt x="0" y="1074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07" name="Freeform 3816">
                  <a:extLst>
                    <a:ext uri="{FF2B5EF4-FFF2-40B4-BE49-F238E27FC236}">
                      <a16:creationId xmlns:a16="http://schemas.microsoft.com/office/drawing/2014/main" id="{4947A925-98D5-F8F5-D0DE-C8AC9A94950E}"/>
                    </a:ext>
                  </a:extLst>
                </p:cNvPr>
                <p:cNvSpPr/>
                <p:nvPr/>
              </p:nvSpPr>
              <p:spPr>
                <a:xfrm>
                  <a:off x="671507" y="5144784"/>
                  <a:ext cx="23563" cy="16203"/>
                </a:xfrm>
                <a:custGeom>
                  <a:avLst/>
                  <a:gdLst>
                    <a:gd name="connsiteX0" fmla="*/ 0 w 23563"/>
                    <a:gd name="connsiteY0" fmla="*/ 11858 h 16203"/>
                    <a:gd name="connsiteX1" fmla="*/ 12757 w 23563"/>
                    <a:gd name="connsiteY1" fmla="*/ 15226 h 16203"/>
                    <a:gd name="connsiteX2" fmla="*/ 23321 w 23563"/>
                    <a:gd name="connsiteY2" fmla="*/ 3935 h 16203"/>
                    <a:gd name="connsiteX3" fmla="*/ 10764 w 23563"/>
                    <a:gd name="connsiteY3" fmla="*/ 765 h 16203"/>
                    <a:gd name="connsiteX4" fmla="*/ 0 w 23563"/>
                    <a:gd name="connsiteY4" fmla="*/ 11858 h 162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563" h="16203">
                      <a:moveTo>
                        <a:pt x="0" y="11858"/>
                      </a:moveTo>
                      <a:cubicBezTo>
                        <a:pt x="2193" y="16612"/>
                        <a:pt x="6976" y="17008"/>
                        <a:pt x="12757" y="15226"/>
                      </a:cubicBezTo>
                      <a:cubicBezTo>
                        <a:pt x="19933" y="13047"/>
                        <a:pt x="24716" y="9085"/>
                        <a:pt x="23321" y="3935"/>
                      </a:cubicBezTo>
                      <a:cubicBezTo>
                        <a:pt x="22125" y="-27"/>
                        <a:pt x="16743" y="-820"/>
                        <a:pt x="10764" y="765"/>
                      </a:cubicBezTo>
                      <a:cubicBezTo>
                        <a:pt x="2990" y="2944"/>
                        <a:pt x="598" y="7302"/>
                        <a:pt x="0" y="1185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08" name="Freeform 3817">
                  <a:extLst>
                    <a:ext uri="{FF2B5EF4-FFF2-40B4-BE49-F238E27FC236}">
                      <a16:creationId xmlns:a16="http://schemas.microsoft.com/office/drawing/2014/main" id="{F37F5099-14D8-4168-84FC-73CC5EB9DF57}"/>
                    </a:ext>
                  </a:extLst>
                </p:cNvPr>
                <p:cNvSpPr/>
                <p:nvPr/>
              </p:nvSpPr>
              <p:spPr>
                <a:xfrm>
                  <a:off x="437729" y="4721765"/>
                  <a:ext cx="35913" cy="16712"/>
                </a:xfrm>
                <a:custGeom>
                  <a:avLst/>
                  <a:gdLst>
                    <a:gd name="connsiteX0" fmla="*/ 11728 w 35913"/>
                    <a:gd name="connsiteY0" fmla="*/ 16712 h 16712"/>
                    <a:gd name="connsiteX1" fmla="*/ 19103 w 35913"/>
                    <a:gd name="connsiteY1" fmla="*/ 15524 h 16712"/>
                    <a:gd name="connsiteX2" fmla="*/ 26677 w 35913"/>
                    <a:gd name="connsiteY2" fmla="*/ 14731 h 16712"/>
                    <a:gd name="connsiteX3" fmla="*/ 35846 w 35913"/>
                    <a:gd name="connsiteY3" fmla="*/ 6016 h 16712"/>
                    <a:gd name="connsiteX4" fmla="*/ 22691 w 35913"/>
                    <a:gd name="connsiteY4" fmla="*/ 469 h 16712"/>
                    <a:gd name="connsiteX5" fmla="*/ 16711 w 35913"/>
                    <a:gd name="connsiteY5" fmla="*/ 2648 h 16712"/>
                    <a:gd name="connsiteX6" fmla="*/ 11528 w 35913"/>
                    <a:gd name="connsiteY6" fmla="*/ 1658 h 16712"/>
                    <a:gd name="connsiteX7" fmla="*/ 167 w 35913"/>
                    <a:gd name="connsiteY7" fmla="*/ 8393 h 16712"/>
                    <a:gd name="connsiteX8" fmla="*/ 11728 w 35913"/>
                    <a:gd name="connsiteY8" fmla="*/ 16712 h 16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5913" h="16712">
                      <a:moveTo>
                        <a:pt x="11728" y="16712"/>
                      </a:moveTo>
                      <a:cubicBezTo>
                        <a:pt x="14319" y="16712"/>
                        <a:pt x="16910" y="16316"/>
                        <a:pt x="19103" y="15524"/>
                      </a:cubicBezTo>
                      <a:cubicBezTo>
                        <a:pt x="21295" y="15722"/>
                        <a:pt x="23887" y="15326"/>
                        <a:pt x="26677" y="14731"/>
                      </a:cubicBezTo>
                      <a:cubicBezTo>
                        <a:pt x="33056" y="13147"/>
                        <a:pt x="36444" y="9779"/>
                        <a:pt x="35846" y="6016"/>
                      </a:cubicBezTo>
                      <a:cubicBezTo>
                        <a:pt x="35248" y="1460"/>
                        <a:pt x="30464" y="-1116"/>
                        <a:pt x="22691" y="469"/>
                      </a:cubicBezTo>
                      <a:cubicBezTo>
                        <a:pt x="20299" y="865"/>
                        <a:pt x="18305" y="1658"/>
                        <a:pt x="16711" y="2648"/>
                      </a:cubicBezTo>
                      <a:cubicBezTo>
                        <a:pt x="15116" y="2252"/>
                        <a:pt x="13322" y="1856"/>
                        <a:pt x="11528" y="1658"/>
                      </a:cubicBezTo>
                      <a:cubicBezTo>
                        <a:pt x="4751" y="865"/>
                        <a:pt x="765" y="4035"/>
                        <a:pt x="167" y="8393"/>
                      </a:cubicBezTo>
                      <a:cubicBezTo>
                        <a:pt x="-1029" y="14335"/>
                        <a:pt x="4353" y="16712"/>
                        <a:pt x="11728" y="167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09" name="Freeform 3818">
                  <a:extLst>
                    <a:ext uri="{FF2B5EF4-FFF2-40B4-BE49-F238E27FC236}">
                      <a16:creationId xmlns:a16="http://schemas.microsoft.com/office/drawing/2014/main" id="{640F62F5-1488-65EA-A53D-6858AA34CA7C}"/>
                    </a:ext>
                  </a:extLst>
                </p:cNvPr>
                <p:cNvSpPr/>
                <p:nvPr/>
              </p:nvSpPr>
              <p:spPr>
                <a:xfrm>
                  <a:off x="676120" y="5098687"/>
                  <a:ext cx="22198" cy="14033"/>
                </a:xfrm>
                <a:custGeom>
                  <a:avLst/>
                  <a:gdLst>
                    <a:gd name="connsiteX0" fmla="*/ 7347 w 22198"/>
                    <a:gd name="connsiteY0" fmla="*/ 906 h 14033"/>
                    <a:gd name="connsiteX1" fmla="*/ 769 w 22198"/>
                    <a:gd name="connsiteY1" fmla="*/ 10810 h 14033"/>
                    <a:gd name="connsiteX2" fmla="*/ 14323 w 22198"/>
                    <a:gd name="connsiteY2" fmla="*/ 12791 h 14033"/>
                    <a:gd name="connsiteX3" fmla="*/ 22097 w 22198"/>
                    <a:gd name="connsiteY3" fmla="*/ 5264 h 14033"/>
                    <a:gd name="connsiteX4" fmla="*/ 7347 w 22198"/>
                    <a:gd name="connsiteY4" fmla="*/ 906 h 140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98" h="14033">
                      <a:moveTo>
                        <a:pt x="7347" y="906"/>
                      </a:moveTo>
                      <a:cubicBezTo>
                        <a:pt x="1167" y="2688"/>
                        <a:pt x="-1424" y="6848"/>
                        <a:pt x="769" y="10810"/>
                      </a:cubicBezTo>
                      <a:cubicBezTo>
                        <a:pt x="2961" y="14574"/>
                        <a:pt x="8343" y="14772"/>
                        <a:pt x="14323" y="12791"/>
                      </a:cubicBezTo>
                      <a:cubicBezTo>
                        <a:pt x="18907" y="11008"/>
                        <a:pt x="22894" y="8433"/>
                        <a:pt x="22097" y="5264"/>
                      </a:cubicBezTo>
                      <a:cubicBezTo>
                        <a:pt x="20701" y="113"/>
                        <a:pt x="14323" y="-1075"/>
                        <a:pt x="7347" y="9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10" name="Freeform 3819">
                  <a:extLst>
                    <a:ext uri="{FF2B5EF4-FFF2-40B4-BE49-F238E27FC236}">
                      <a16:creationId xmlns:a16="http://schemas.microsoft.com/office/drawing/2014/main" id="{8C14E9DF-EC35-71A3-632D-F5B4FAC6F03C}"/>
                    </a:ext>
                  </a:extLst>
                </p:cNvPr>
                <p:cNvSpPr/>
                <p:nvPr/>
              </p:nvSpPr>
              <p:spPr>
                <a:xfrm>
                  <a:off x="1708986" y="5611949"/>
                  <a:ext cx="19077" cy="16452"/>
                </a:xfrm>
                <a:custGeom>
                  <a:avLst/>
                  <a:gdLst>
                    <a:gd name="connsiteX0" fmla="*/ 14166 w 19077"/>
                    <a:gd name="connsiteY0" fmla="*/ 11984 h 16452"/>
                    <a:gd name="connsiteX1" fmla="*/ 18551 w 19077"/>
                    <a:gd name="connsiteY1" fmla="*/ 2079 h 16452"/>
                    <a:gd name="connsiteX2" fmla="*/ 4997 w 19077"/>
                    <a:gd name="connsiteY2" fmla="*/ 4457 h 16452"/>
                    <a:gd name="connsiteX3" fmla="*/ 1011 w 19077"/>
                    <a:gd name="connsiteY3" fmla="*/ 14955 h 16452"/>
                    <a:gd name="connsiteX4" fmla="*/ 14166 w 19077"/>
                    <a:gd name="connsiteY4" fmla="*/ 11984 h 16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077" h="16452">
                      <a:moveTo>
                        <a:pt x="14166" y="11984"/>
                      </a:moveTo>
                      <a:cubicBezTo>
                        <a:pt x="19149" y="7824"/>
                        <a:pt x="19747" y="4060"/>
                        <a:pt x="18551" y="2079"/>
                      </a:cubicBezTo>
                      <a:cubicBezTo>
                        <a:pt x="15362" y="-1090"/>
                        <a:pt x="10977" y="-892"/>
                        <a:pt x="4997" y="4457"/>
                      </a:cubicBezTo>
                      <a:cubicBezTo>
                        <a:pt x="213" y="8616"/>
                        <a:pt x="-1182" y="12578"/>
                        <a:pt x="1011" y="14955"/>
                      </a:cubicBezTo>
                      <a:cubicBezTo>
                        <a:pt x="3602" y="17530"/>
                        <a:pt x="8386" y="16936"/>
                        <a:pt x="14166" y="119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11" name="Freeform 3820">
                  <a:extLst>
                    <a:ext uri="{FF2B5EF4-FFF2-40B4-BE49-F238E27FC236}">
                      <a16:creationId xmlns:a16="http://schemas.microsoft.com/office/drawing/2014/main" id="{19BDF2CC-F764-80D0-DDD1-2E668EC7B901}"/>
                    </a:ext>
                  </a:extLst>
                </p:cNvPr>
                <p:cNvSpPr/>
                <p:nvPr/>
              </p:nvSpPr>
              <p:spPr>
                <a:xfrm>
                  <a:off x="1629812" y="5171744"/>
                  <a:ext cx="19699" cy="13970"/>
                </a:xfrm>
                <a:custGeom>
                  <a:avLst/>
                  <a:gdLst>
                    <a:gd name="connsiteX0" fmla="*/ 10222 w 19699"/>
                    <a:gd name="connsiteY0" fmla="*/ 12234 h 13970"/>
                    <a:gd name="connsiteX1" fmla="*/ 18593 w 19699"/>
                    <a:gd name="connsiteY1" fmla="*/ 745 h 13970"/>
                    <a:gd name="connsiteX2" fmla="*/ 5637 w 19699"/>
                    <a:gd name="connsiteY2" fmla="*/ 3716 h 13970"/>
                    <a:gd name="connsiteX3" fmla="*/ 654 w 19699"/>
                    <a:gd name="connsiteY3" fmla="*/ 12432 h 13970"/>
                    <a:gd name="connsiteX4" fmla="*/ 10222 w 19699"/>
                    <a:gd name="connsiteY4" fmla="*/ 12234 h 139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699" h="13970">
                      <a:moveTo>
                        <a:pt x="10222" y="12234"/>
                      </a:moveTo>
                      <a:cubicBezTo>
                        <a:pt x="17796" y="7084"/>
                        <a:pt x="21783" y="3122"/>
                        <a:pt x="18593" y="745"/>
                      </a:cubicBezTo>
                      <a:cubicBezTo>
                        <a:pt x="16201" y="-1038"/>
                        <a:pt x="10620" y="547"/>
                        <a:pt x="5637" y="3716"/>
                      </a:cubicBezTo>
                      <a:cubicBezTo>
                        <a:pt x="255" y="7084"/>
                        <a:pt x="-941" y="10253"/>
                        <a:pt x="654" y="12432"/>
                      </a:cubicBezTo>
                      <a:cubicBezTo>
                        <a:pt x="2249" y="14611"/>
                        <a:pt x="5836" y="14413"/>
                        <a:pt x="10222" y="1223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12" name="Freeform 3821">
                  <a:extLst>
                    <a:ext uri="{FF2B5EF4-FFF2-40B4-BE49-F238E27FC236}">
                      <a16:creationId xmlns:a16="http://schemas.microsoft.com/office/drawing/2014/main" id="{1C1605FD-5272-17BB-8607-91D8702345DB}"/>
                    </a:ext>
                  </a:extLst>
                </p:cNvPr>
                <p:cNvSpPr/>
                <p:nvPr/>
              </p:nvSpPr>
              <p:spPr>
                <a:xfrm>
                  <a:off x="1447484" y="4275743"/>
                  <a:ext cx="24271" cy="8986"/>
                </a:xfrm>
                <a:custGeom>
                  <a:avLst/>
                  <a:gdLst>
                    <a:gd name="connsiteX0" fmla="*/ 11960 w 24271"/>
                    <a:gd name="connsiteY0" fmla="*/ 8914 h 8986"/>
                    <a:gd name="connsiteX1" fmla="*/ 24118 w 24271"/>
                    <a:gd name="connsiteY1" fmla="*/ 4160 h 8986"/>
                    <a:gd name="connsiteX2" fmla="*/ 11162 w 24271"/>
                    <a:gd name="connsiteY2" fmla="*/ 0 h 8986"/>
                    <a:gd name="connsiteX3" fmla="*/ 0 w 24271"/>
                    <a:gd name="connsiteY3" fmla="*/ 4160 h 8986"/>
                    <a:gd name="connsiteX4" fmla="*/ 11960 w 24271"/>
                    <a:gd name="connsiteY4" fmla="*/ 8914 h 89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271" h="8986">
                      <a:moveTo>
                        <a:pt x="11960" y="8914"/>
                      </a:moveTo>
                      <a:cubicBezTo>
                        <a:pt x="19335" y="9310"/>
                        <a:pt x="25315" y="8122"/>
                        <a:pt x="24118" y="4160"/>
                      </a:cubicBezTo>
                      <a:cubicBezTo>
                        <a:pt x="23122" y="1189"/>
                        <a:pt x="17142" y="198"/>
                        <a:pt x="11162" y="0"/>
                      </a:cubicBezTo>
                      <a:cubicBezTo>
                        <a:pt x="4983" y="0"/>
                        <a:pt x="797" y="1189"/>
                        <a:pt x="0" y="4160"/>
                      </a:cubicBezTo>
                      <a:cubicBezTo>
                        <a:pt x="1395" y="7131"/>
                        <a:pt x="6179" y="8518"/>
                        <a:pt x="11960" y="89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13" name="Freeform 3822">
                  <a:extLst>
                    <a:ext uri="{FF2B5EF4-FFF2-40B4-BE49-F238E27FC236}">
                      <a16:creationId xmlns:a16="http://schemas.microsoft.com/office/drawing/2014/main" id="{C4F6597E-2C5A-4654-D3DF-61ED0F3B79F1}"/>
                    </a:ext>
                  </a:extLst>
                </p:cNvPr>
                <p:cNvSpPr/>
                <p:nvPr/>
              </p:nvSpPr>
              <p:spPr>
                <a:xfrm>
                  <a:off x="1377919" y="6180363"/>
                  <a:ext cx="6179" cy="792"/>
                </a:xfrm>
                <a:custGeom>
                  <a:avLst/>
                  <a:gdLst>
                    <a:gd name="connsiteX0" fmla="*/ 0 w 6179"/>
                    <a:gd name="connsiteY0" fmla="*/ 594 h 792"/>
                    <a:gd name="connsiteX1" fmla="*/ 6179 w 6179"/>
                    <a:gd name="connsiteY1" fmla="*/ 792 h 792"/>
                    <a:gd name="connsiteX2" fmla="*/ 5980 w 6179"/>
                    <a:gd name="connsiteY2" fmla="*/ 594 h 792"/>
                    <a:gd name="connsiteX3" fmla="*/ 0 w 6179"/>
                    <a:gd name="connsiteY3" fmla="*/ 594 h 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79" h="792">
                      <a:moveTo>
                        <a:pt x="0" y="594"/>
                      </a:moveTo>
                      <a:cubicBezTo>
                        <a:pt x="1993" y="594"/>
                        <a:pt x="4186" y="792"/>
                        <a:pt x="6179" y="792"/>
                      </a:cubicBezTo>
                      <a:cubicBezTo>
                        <a:pt x="6179" y="792"/>
                        <a:pt x="5980" y="792"/>
                        <a:pt x="5980" y="594"/>
                      </a:cubicBezTo>
                      <a:cubicBezTo>
                        <a:pt x="4186" y="-198"/>
                        <a:pt x="2193" y="-198"/>
                        <a:pt x="0" y="5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14" name="Freeform 3823">
                  <a:extLst>
                    <a:ext uri="{FF2B5EF4-FFF2-40B4-BE49-F238E27FC236}">
                      <a16:creationId xmlns:a16="http://schemas.microsoft.com/office/drawing/2014/main" id="{EEFF816E-7D7E-AF2E-5FA8-9F5900AE08B5}"/>
                    </a:ext>
                  </a:extLst>
                </p:cNvPr>
                <p:cNvSpPr/>
                <p:nvPr/>
              </p:nvSpPr>
              <p:spPr>
                <a:xfrm>
                  <a:off x="1260947" y="4808974"/>
                  <a:ext cx="21704" cy="12531"/>
                </a:xfrm>
                <a:custGeom>
                  <a:avLst/>
                  <a:gdLst>
                    <a:gd name="connsiteX0" fmla="*/ 367 w 21704"/>
                    <a:gd name="connsiteY0" fmla="*/ 9532 h 12531"/>
                    <a:gd name="connsiteX1" fmla="*/ 12725 w 21704"/>
                    <a:gd name="connsiteY1" fmla="*/ 11909 h 12531"/>
                    <a:gd name="connsiteX2" fmla="*/ 21694 w 21704"/>
                    <a:gd name="connsiteY2" fmla="*/ 3985 h 12531"/>
                    <a:gd name="connsiteX3" fmla="*/ 11130 w 21704"/>
                    <a:gd name="connsiteY3" fmla="*/ 618 h 12531"/>
                    <a:gd name="connsiteX4" fmla="*/ 367 w 21704"/>
                    <a:gd name="connsiteY4" fmla="*/ 9532 h 12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704" h="12531">
                      <a:moveTo>
                        <a:pt x="367" y="9532"/>
                      </a:moveTo>
                      <a:cubicBezTo>
                        <a:pt x="1762" y="12305"/>
                        <a:pt x="6346" y="13296"/>
                        <a:pt x="12725" y="11909"/>
                      </a:cubicBezTo>
                      <a:cubicBezTo>
                        <a:pt x="19103" y="9928"/>
                        <a:pt x="21894" y="7353"/>
                        <a:pt x="21694" y="3985"/>
                      </a:cubicBezTo>
                      <a:cubicBezTo>
                        <a:pt x="21495" y="618"/>
                        <a:pt x="17509" y="-967"/>
                        <a:pt x="11130" y="618"/>
                      </a:cubicBezTo>
                      <a:cubicBezTo>
                        <a:pt x="3556" y="2203"/>
                        <a:pt x="-1427" y="5570"/>
                        <a:pt x="367" y="95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15" name="Freeform 3824">
                  <a:extLst>
                    <a:ext uri="{FF2B5EF4-FFF2-40B4-BE49-F238E27FC236}">
                      <a16:creationId xmlns:a16="http://schemas.microsoft.com/office/drawing/2014/main" id="{90168E34-66A9-4C88-40EC-882EACD6557B}"/>
                    </a:ext>
                  </a:extLst>
                </p:cNvPr>
                <p:cNvSpPr/>
                <p:nvPr/>
              </p:nvSpPr>
              <p:spPr>
                <a:xfrm>
                  <a:off x="2301892" y="6092602"/>
                  <a:ext cx="12652" cy="18825"/>
                </a:xfrm>
                <a:custGeom>
                  <a:avLst/>
                  <a:gdLst>
                    <a:gd name="connsiteX0" fmla="*/ 11066 w 12652"/>
                    <a:gd name="connsiteY0" fmla="*/ 11496 h 18825"/>
                    <a:gd name="connsiteX1" fmla="*/ 9871 w 12652"/>
                    <a:gd name="connsiteY1" fmla="*/ 7 h 18825"/>
                    <a:gd name="connsiteX2" fmla="*/ 901 w 12652"/>
                    <a:gd name="connsiteY2" fmla="*/ 9714 h 18825"/>
                    <a:gd name="connsiteX3" fmla="*/ 2097 w 12652"/>
                    <a:gd name="connsiteY3" fmla="*/ 18627 h 18825"/>
                    <a:gd name="connsiteX4" fmla="*/ 11066 w 12652"/>
                    <a:gd name="connsiteY4" fmla="*/ 11496 h 1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52" h="18825">
                      <a:moveTo>
                        <a:pt x="11066" y="11496"/>
                      </a:moveTo>
                      <a:cubicBezTo>
                        <a:pt x="13259" y="4761"/>
                        <a:pt x="13458" y="403"/>
                        <a:pt x="9871" y="7"/>
                      </a:cubicBezTo>
                      <a:cubicBezTo>
                        <a:pt x="6283" y="-191"/>
                        <a:pt x="3094" y="3771"/>
                        <a:pt x="901" y="9714"/>
                      </a:cubicBezTo>
                      <a:cubicBezTo>
                        <a:pt x="-694" y="14269"/>
                        <a:pt x="-96" y="17835"/>
                        <a:pt x="2097" y="18627"/>
                      </a:cubicBezTo>
                      <a:cubicBezTo>
                        <a:pt x="5286" y="19618"/>
                        <a:pt x="8675" y="16845"/>
                        <a:pt x="11066" y="1149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16" name="Freeform 3825">
                  <a:extLst>
                    <a:ext uri="{FF2B5EF4-FFF2-40B4-BE49-F238E27FC236}">
                      <a16:creationId xmlns:a16="http://schemas.microsoft.com/office/drawing/2014/main" id="{539A1D7A-0D30-92A2-2967-2E9049992805}"/>
                    </a:ext>
                  </a:extLst>
                </p:cNvPr>
                <p:cNvSpPr/>
                <p:nvPr/>
              </p:nvSpPr>
              <p:spPr>
                <a:xfrm>
                  <a:off x="1203242" y="4345829"/>
                  <a:ext cx="23408" cy="11143"/>
                </a:xfrm>
                <a:custGeom>
                  <a:avLst/>
                  <a:gdLst>
                    <a:gd name="connsiteX0" fmla="*/ 67 w 23408"/>
                    <a:gd name="connsiteY0" fmla="*/ 6178 h 11143"/>
                    <a:gd name="connsiteX1" fmla="*/ 12026 w 23408"/>
                    <a:gd name="connsiteY1" fmla="*/ 11131 h 11143"/>
                    <a:gd name="connsiteX2" fmla="*/ 23388 w 23408"/>
                    <a:gd name="connsiteY2" fmla="*/ 4792 h 11143"/>
                    <a:gd name="connsiteX3" fmla="*/ 11428 w 23408"/>
                    <a:gd name="connsiteY3" fmla="*/ 38 h 11143"/>
                    <a:gd name="connsiteX4" fmla="*/ 67 w 23408"/>
                    <a:gd name="connsiteY4" fmla="*/ 6178 h 111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408" h="11143">
                      <a:moveTo>
                        <a:pt x="67" y="6178"/>
                      </a:moveTo>
                      <a:cubicBezTo>
                        <a:pt x="465" y="9150"/>
                        <a:pt x="3854" y="11329"/>
                        <a:pt x="12026" y="11131"/>
                      </a:cubicBezTo>
                      <a:cubicBezTo>
                        <a:pt x="18405" y="10536"/>
                        <a:pt x="23787" y="8357"/>
                        <a:pt x="23388" y="4792"/>
                      </a:cubicBezTo>
                      <a:cubicBezTo>
                        <a:pt x="23189" y="1820"/>
                        <a:pt x="17209" y="236"/>
                        <a:pt x="11428" y="38"/>
                      </a:cubicBezTo>
                      <a:cubicBezTo>
                        <a:pt x="2857" y="-358"/>
                        <a:pt x="-531" y="2415"/>
                        <a:pt x="67" y="61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17" name="Freeform 3826">
                  <a:extLst>
                    <a:ext uri="{FF2B5EF4-FFF2-40B4-BE49-F238E27FC236}">
                      <a16:creationId xmlns:a16="http://schemas.microsoft.com/office/drawing/2014/main" id="{349D8470-C70C-1519-41E8-6809F66CA291}"/>
                    </a:ext>
                  </a:extLst>
                </p:cNvPr>
                <p:cNvSpPr/>
                <p:nvPr/>
              </p:nvSpPr>
              <p:spPr>
                <a:xfrm>
                  <a:off x="657289" y="4702568"/>
                  <a:ext cx="22636" cy="13496"/>
                </a:xfrm>
                <a:custGeom>
                  <a:avLst/>
                  <a:gdLst>
                    <a:gd name="connsiteX0" fmla="*/ 8038 w 22636"/>
                    <a:gd name="connsiteY0" fmla="*/ 254 h 13496"/>
                    <a:gd name="connsiteX1" fmla="*/ 65 w 22636"/>
                    <a:gd name="connsiteY1" fmla="*/ 6989 h 13496"/>
                    <a:gd name="connsiteX2" fmla="*/ 14217 w 22636"/>
                    <a:gd name="connsiteY2" fmla="*/ 13328 h 13496"/>
                    <a:gd name="connsiteX3" fmla="*/ 21991 w 22636"/>
                    <a:gd name="connsiteY3" fmla="*/ 4216 h 13496"/>
                    <a:gd name="connsiteX4" fmla="*/ 8038 w 22636"/>
                    <a:gd name="connsiteY4" fmla="*/ 254 h 134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36" h="13496">
                      <a:moveTo>
                        <a:pt x="8038" y="254"/>
                      </a:moveTo>
                      <a:cubicBezTo>
                        <a:pt x="3055" y="1047"/>
                        <a:pt x="-533" y="3622"/>
                        <a:pt x="65" y="6989"/>
                      </a:cubicBezTo>
                      <a:cubicBezTo>
                        <a:pt x="1062" y="12139"/>
                        <a:pt x="6444" y="14120"/>
                        <a:pt x="14217" y="13328"/>
                      </a:cubicBezTo>
                      <a:cubicBezTo>
                        <a:pt x="20596" y="11347"/>
                        <a:pt x="24184" y="7980"/>
                        <a:pt x="21991" y="4216"/>
                      </a:cubicBezTo>
                      <a:cubicBezTo>
                        <a:pt x="19998" y="452"/>
                        <a:pt x="14018" y="-538"/>
                        <a:pt x="8038" y="2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18" name="Freeform 3827">
                  <a:extLst>
                    <a:ext uri="{FF2B5EF4-FFF2-40B4-BE49-F238E27FC236}">
                      <a16:creationId xmlns:a16="http://schemas.microsoft.com/office/drawing/2014/main" id="{533156D0-0B91-AA90-0DD6-D685EDCBA518}"/>
                    </a:ext>
                  </a:extLst>
                </p:cNvPr>
                <p:cNvSpPr/>
                <p:nvPr/>
              </p:nvSpPr>
              <p:spPr>
                <a:xfrm>
                  <a:off x="678567" y="4793204"/>
                  <a:ext cx="21642" cy="15716"/>
                </a:xfrm>
                <a:custGeom>
                  <a:avLst/>
                  <a:gdLst>
                    <a:gd name="connsiteX0" fmla="*/ 115 w 21642"/>
                    <a:gd name="connsiteY0" fmla="*/ 8662 h 15716"/>
                    <a:gd name="connsiteX1" fmla="*/ 13071 w 21642"/>
                    <a:gd name="connsiteY1" fmla="*/ 15595 h 15716"/>
                    <a:gd name="connsiteX2" fmla="*/ 21642 w 21642"/>
                    <a:gd name="connsiteY2" fmla="*/ 6681 h 15716"/>
                    <a:gd name="connsiteX3" fmla="*/ 9085 w 21642"/>
                    <a:gd name="connsiteY3" fmla="*/ 342 h 15716"/>
                    <a:gd name="connsiteX4" fmla="*/ 115 w 21642"/>
                    <a:gd name="connsiteY4" fmla="*/ 8662 h 15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642" h="15716">
                      <a:moveTo>
                        <a:pt x="115" y="8662"/>
                      </a:moveTo>
                      <a:cubicBezTo>
                        <a:pt x="1112" y="13218"/>
                        <a:pt x="5297" y="16387"/>
                        <a:pt x="13071" y="15595"/>
                      </a:cubicBezTo>
                      <a:cubicBezTo>
                        <a:pt x="20446" y="14803"/>
                        <a:pt x="20646" y="10445"/>
                        <a:pt x="21642" y="6681"/>
                      </a:cubicBezTo>
                      <a:cubicBezTo>
                        <a:pt x="21044" y="1927"/>
                        <a:pt x="17656" y="-1045"/>
                        <a:pt x="9085" y="342"/>
                      </a:cubicBezTo>
                      <a:cubicBezTo>
                        <a:pt x="2706" y="1531"/>
                        <a:pt x="-682" y="4700"/>
                        <a:pt x="115" y="86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19" name="Freeform 3828">
                  <a:extLst>
                    <a:ext uri="{FF2B5EF4-FFF2-40B4-BE49-F238E27FC236}">
                      <a16:creationId xmlns:a16="http://schemas.microsoft.com/office/drawing/2014/main" id="{063C0E08-BE28-C020-FA16-76B64BAED678}"/>
                    </a:ext>
                  </a:extLst>
                </p:cNvPr>
                <p:cNvSpPr/>
                <p:nvPr/>
              </p:nvSpPr>
              <p:spPr>
                <a:xfrm>
                  <a:off x="736686" y="5045573"/>
                  <a:ext cx="23749" cy="14698"/>
                </a:xfrm>
                <a:custGeom>
                  <a:avLst/>
                  <a:gdLst>
                    <a:gd name="connsiteX0" fmla="*/ 9966 w 23749"/>
                    <a:gd name="connsiteY0" fmla="*/ 535 h 14698"/>
                    <a:gd name="connsiteX1" fmla="*/ 0 w 23749"/>
                    <a:gd name="connsiteY1" fmla="*/ 9251 h 14698"/>
                    <a:gd name="connsiteX2" fmla="*/ 14152 w 23749"/>
                    <a:gd name="connsiteY2" fmla="*/ 14204 h 14698"/>
                    <a:gd name="connsiteX3" fmla="*/ 23720 w 23749"/>
                    <a:gd name="connsiteY3" fmla="*/ 5488 h 14698"/>
                    <a:gd name="connsiteX4" fmla="*/ 9966 w 23749"/>
                    <a:gd name="connsiteY4" fmla="*/ 535 h 14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49" h="14698">
                      <a:moveTo>
                        <a:pt x="9966" y="535"/>
                      </a:moveTo>
                      <a:cubicBezTo>
                        <a:pt x="3389" y="1724"/>
                        <a:pt x="598" y="4893"/>
                        <a:pt x="0" y="9251"/>
                      </a:cubicBezTo>
                      <a:cubicBezTo>
                        <a:pt x="2392" y="13411"/>
                        <a:pt x="6578" y="15788"/>
                        <a:pt x="14152" y="14204"/>
                      </a:cubicBezTo>
                      <a:cubicBezTo>
                        <a:pt x="20531" y="13015"/>
                        <a:pt x="24118" y="9449"/>
                        <a:pt x="23720" y="5488"/>
                      </a:cubicBezTo>
                      <a:cubicBezTo>
                        <a:pt x="22923" y="337"/>
                        <a:pt x="17341" y="-851"/>
                        <a:pt x="9966" y="53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20" name="Freeform 3829">
                  <a:extLst>
                    <a:ext uri="{FF2B5EF4-FFF2-40B4-BE49-F238E27FC236}">
                      <a16:creationId xmlns:a16="http://schemas.microsoft.com/office/drawing/2014/main" id="{FBE71D21-99C2-8255-880B-61EABB4A068F}"/>
                    </a:ext>
                  </a:extLst>
                </p:cNvPr>
                <p:cNvSpPr/>
                <p:nvPr/>
              </p:nvSpPr>
              <p:spPr>
                <a:xfrm>
                  <a:off x="706140" y="4888987"/>
                  <a:ext cx="22736" cy="15673"/>
                </a:xfrm>
                <a:custGeom>
                  <a:avLst/>
                  <a:gdLst>
                    <a:gd name="connsiteX0" fmla="*/ 647 w 22736"/>
                    <a:gd name="connsiteY0" fmla="*/ 10734 h 15673"/>
                    <a:gd name="connsiteX1" fmla="*/ 13404 w 22736"/>
                    <a:gd name="connsiteY1" fmla="*/ 15290 h 15673"/>
                    <a:gd name="connsiteX2" fmla="*/ 22374 w 22736"/>
                    <a:gd name="connsiteY2" fmla="*/ 4792 h 15673"/>
                    <a:gd name="connsiteX3" fmla="*/ 10414 w 22736"/>
                    <a:gd name="connsiteY3" fmla="*/ 632 h 15673"/>
                    <a:gd name="connsiteX4" fmla="*/ 647 w 22736"/>
                    <a:gd name="connsiteY4" fmla="*/ 10734 h 15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736" h="15673">
                      <a:moveTo>
                        <a:pt x="647" y="10734"/>
                      </a:moveTo>
                      <a:cubicBezTo>
                        <a:pt x="2242" y="14102"/>
                        <a:pt x="5830" y="16677"/>
                        <a:pt x="13404" y="15290"/>
                      </a:cubicBezTo>
                      <a:cubicBezTo>
                        <a:pt x="20181" y="13310"/>
                        <a:pt x="23968" y="9546"/>
                        <a:pt x="22374" y="4792"/>
                      </a:cubicBezTo>
                      <a:cubicBezTo>
                        <a:pt x="21178" y="1028"/>
                        <a:pt x="16992" y="-1151"/>
                        <a:pt x="10414" y="632"/>
                      </a:cubicBezTo>
                      <a:cubicBezTo>
                        <a:pt x="3637" y="2217"/>
                        <a:pt x="-1944" y="5584"/>
                        <a:pt x="647" y="1073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21" name="Freeform 3830">
                  <a:extLst>
                    <a:ext uri="{FF2B5EF4-FFF2-40B4-BE49-F238E27FC236}">
                      <a16:creationId xmlns:a16="http://schemas.microsoft.com/office/drawing/2014/main" id="{47A48986-8878-0E9D-207C-48AC62B453A9}"/>
                    </a:ext>
                  </a:extLst>
                </p:cNvPr>
                <p:cNvSpPr/>
                <p:nvPr/>
              </p:nvSpPr>
              <p:spPr>
                <a:xfrm>
                  <a:off x="728874" y="4996651"/>
                  <a:ext cx="21576" cy="15461"/>
                </a:xfrm>
                <a:custGeom>
                  <a:avLst/>
                  <a:gdLst>
                    <a:gd name="connsiteX0" fmla="*/ 10404 w 21576"/>
                    <a:gd name="connsiteY0" fmla="*/ 530 h 15461"/>
                    <a:gd name="connsiteX1" fmla="*/ 637 w 21576"/>
                    <a:gd name="connsiteY1" fmla="*/ 11226 h 15461"/>
                    <a:gd name="connsiteX2" fmla="*/ 13194 w 21576"/>
                    <a:gd name="connsiteY2" fmla="*/ 14792 h 15461"/>
                    <a:gd name="connsiteX3" fmla="*/ 20769 w 21576"/>
                    <a:gd name="connsiteY3" fmla="*/ 3105 h 15461"/>
                    <a:gd name="connsiteX4" fmla="*/ 10404 w 21576"/>
                    <a:gd name="connsiteY4" fmla="*/ 530 h 15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576" h="15461">
                      <a:moveTo>
                        <a:pt x="10404" y="530"/>
                      </a:moveTo>
                      <a:cubicBezTo>
                        <a:pt x="2829" y="2510"/>
                        <a:pt x="-1755" y="6472"/>
                        <a:pt x="637" y="11226"/>
                      </a:cubicBezTo>
                      <a:cubicBezTo>
                        <a:pt x="2231" y="14594"/>
                        <a:pt x="6617" y="16575"/>
                        <a:pt x="13194" y="14792"/>
                      </a:cubicBezTo>
                      <a:cubicBezTo>
                        <a:pt x="20769" y="11623"/>
                        <a:pt x="22961" y="7661"/>
                        <a:pt x="20769" y="3105"/>
                      </a:cubicBezTo>
                      <a:cubicBezTo>
                        <a:pt x="19373" y="133"/>
                        <a:pt x="14988" y="-659"/>
                        <a:pt x="10404" y="5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22" name="Freeform 3831">
                  <a:extLst>
                    <a:ext uri="{FF2B5EF4-FFF2-40B4-BE49-F238E27FC236}">
                      <a16:creationId xmlns:a16="http://schemas.microsoft.com/office/drawing/2014/main" id="{7D734F3E-878F-D1D8-6E9E-7205F48D78C8}"/>
                    </a:ext>
                  </a:extLst>
                </p:cNvPr>
                <p:cNvSpPr/>
                <p:nvPr/>
              </p:nvSpPr>
              <p:spPr>
                <a:xfrm>
                  <a:off x="673899" y="4650588"/>
                  <a:ext cx="24361" cy="26217"/>
                </a:xfrm>
                <a:custGeom>
                  <a:avLst/>
                  <a:gdLst>
                    <a:gd name="connsiteX0" fmla="*/ 0 w 24361"/>
                    <a:gd name="connsiteY0" fmla="*/ 21332 h 26217"/>
                    <a:gd name="connsiteX1" fmla="*/ 13156 w 24361"/>
                    <a:gd name="connsiteY1" fmla="*/ 26086 h 26217"/>
                    <a:gd name="connsiteX2" fmla="*/ 24318 w 24361"/>
                    <a:gd name="connsiteY2" fmla="*/ 17766 h 26217"/>
                    <a:gd name="connsiteX3" fmla="*/ 13753 w 24361"/>
                    <a:gd name="connsiteY3" fmla="*/ 12616 h 26217"/>
                    <a:gd name="connsiteX4" fmla="*/ 13953 w 24361"/>
                    <a:gd name="connsiteY4" fmla="*/ 136 h 26217"/>
                    <a:gd name="connsiteX5" fmla="*/ 3389 w 24361"/>
                    <a:gd name="connsiteY5" fmla="*/ 8852 h 26217"/>
                    <a:gd name="connsiteX6" fmla="*/ 797 w 24361"/>
                    <a:gd name="connsiteY6" fmla="*/ 17568 h 26217"/>
                    <a:gd name="connsiteX7" fmla="*/ 0 w 24361"/>
                    <a:gd name="connsiteY7" fmla="*/ 21332 h 26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361" h="26217">
                      <a:moveTo>
                        <a:pt x="0" y="21332"/>
                      </a:moveTo>
                      <a:cubicBezTo>
                        <a:pt x="199" y="25294"/>
                        <a:pt x="5581" y="26680"/>
                        <a:pt x="13156" y="26086"/>
                      </a:cubicBezTo>
                      <a:cubicBezTo>
                        <a:pt x="19335" y="25294"/>
                        <a:pt x="24916" y="22718"/>
                        <a:pt x="24318" y="17766"/>
                      </a:cubicBezTo>
                      <a:cubicBezTo>
                        <a:pt x="23919" y="14201"/>
                        <a:pt x="19135" y="12814"/>
                        <a:pt x="13753" y="12616"/>
                      </a:cubicBezTo>
                      <a:cubicBezTo>
                        <a:pt x="17142" y="6673"/>
                        <a:pt x="18338" y="1325"/>
                        <a:pt x="13953" y="136"/>
                      </a:cubicBezTo>
                      <a:cubicBezTo>
                        <a:pt x="10166" y="-854"/>
                        <a:pt x="6378" y="3702"/>
                        <a:pt x="3389" y="8852"/>
                      </a:cubicBezTo>
                      <a:cubicBezTo>
                        <a:pt x="1395" y="12220"/>
                        <a:pt x="399" y="15191"/>
                        <a:pt x="797" y="17568"/>
                      </a:cubicBezTo>
                      <a:cubicBezTo>
                        <a:pt x="199" y="18955"/>
                        <a:pt x="0" y="20143"/>
                        <a:pt x="0" y="213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23" name="Freeform 3832">
                  <a:extLst>
                    <a:ext uri="{FF2B5EF4-FFF2-40B4-BE49-F238E27FC236}">
                      <a16:creationId xmlns:a16="http://schemas.microsoft.com/office/drawing/2014/main" id="{8E5B845C-2E03-3A95-BEC3-E2EECDA72EEC}"/>
                    </a:ext>
                  </a:extLst>
                </p:cNvPr>
                <p:cNvSpPr/>
                <p:nvPr/>
              </p:nvSpPr>
              <p:spPr>
                <a:xfrm>
                  <a:off x="984619" y="5595555"/>
                  <a:ext cx="23051" cy="16744"/>
                </a:xfrm>
                <a:custGeom>
                  <a:avLst/>
                  <a:gdLst>
                    <a:gd name="connsiteX0" fmla="*/ 16374 w 23051"/>
                    <a:gd name="connsiteY0" fmla="*/ 14907 h 16744"/>
                    <a:gd name="connsiteX1" fmla="*/ 22155 w 23051"/>
                    <a:gd name="connsiteY1" fmla="*/ 3814 h 16744"/>
                    <a:gd name="connsiteX2" fmla="*/ 7205 w 23051"/>
                    <a:gd name="connsiteY2" fmla="*/ 2428 h 16744"/>
                    <a:gd name="connsiteX3" fmla="*/ 428 w 23051"/>
                    <a:gd name="connsiteY3" fmla="*/ 13719 h 16744"/>
                    <a:gd name="connsiteX4" fmla="*/ 16374 w 23051"/>
                    <a:gd name="connsiteY4" fmla="*/ 14907 h 167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051" h="16744">
                      <a:moveTo>
                        <a:pt x="16374" y="14907"/>
                      </a:moveTo>
                      <a:cubicBezTo>
                        <a:pt x="22554" y="11936"/>
                        <a:pt x="24347" y="7380"/>
                        <a:pt x="22155" y="3814"/>
                      </a:cubicBezTo>
                      <a:cubicBezTo>
                        <a:pt x="19564" y="-345"/>
                        <a:pt x="14381" y="-1534"/>
                        <a:pt x="7205" y="2428"/>
                      </a:cubicBezTo>
                      <a:cubicBezTo>
                        <a:pt x="1824" y="5399"/>
                        <a:pt x="-1166" y="9361"/>
                        <a:pt x="428" y="13719"/>
                      </a:cubicBezTo>
                      <a:cubicBezTo>
                        <a:pt x="4415" y="16492"/>
                        <a:pt x="9199" y="18275"/>
                        <a:pt x="16374" y="149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24" name="Freeform 3833">
                  <a:extLst>
                    <a:ext uri="{FF2B5EF4-FFF2-40B4-BE49-F238E27FC236}">
                      <a16:creationId xmlns:a16="http://schemas.microsoft.com/office/drawing/2014/main" id="{E878A9CA-2ABE-1FAD-BC89-1D93409B52B6}"/>
                    </a:ext>
                  </a:extLst>
                </p:cNvPr>
                <p:cNvSpPr/>
                <p:nvPr/>
              </p:nvSpPr>
              <p:spPr>
                <a:xfrm>
                  <a:off x="897742" y="5380303"/>
                  <a:ext cx="26695" cy="17306"/>
                </a:xfrm>
                <a:custGeom>
                  <a:avLst/>
                  <a:gdLst>
                    <a:gd name="connsiteX0" fmla="*/ 17541 w 26695"/>
                    <a:gd name="connsiteY0" fmla="*/ 13253 h 17306"/>
                    <a:gd name="connsiteX1" fmla="*/ 26311 w 26695"/>
                    <a:gd name="connsiteY1" fmla="*/ 2953 h 17306"/>
                    <a:gd name="connsiteX2" fmla="*/ 10365 w 26695"/>
                    <a:gd name="connsiteY2" fmla="*/ 2953 h 17306"/>
                    <a:gd name="connsiteX3" fmla="*/ 0 w 26695"/>
                    <a:gd name="connsiteY3" fmla="*/ 15234 h 17306"/>
                    <a:gd name="connsiteX4" fmla="*/ 17541 w 26695"/>
                    <a:gd name="connsiteY4" fmla="*/ 13253 h 173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695" h="17306">
                      <a:moveTo>
                        <a:pt x="17541" y="13253"/>
                      </a:moveTo>
                      <a:cubicBezTo>
                        <a:pt x="22125" y="10480"/>
                        <a:pt x="28304" y="6914"/>
                        <a:pt x="26311" y="2953"/>
                      </a:cubicBezTo>
                      <a:cubicBezTo>
                        <a:pt x="23919" y="-2000"/>
                        <a:pt x="16743" y="179"/>
                        <a:pt x="10365" y="2953"/>
                      </a:cubicBezTo>
                      <a:cubicBezTo>
                        <a:pt x="3189" y="6122"/>
                        <a:pt x="598" y="10678"/>
                        <a:pt x="0" y="15234"/>
                      </a:cubicBezTo>
                      <a:cubicBezTo>
                        <a:pt x="5581" y="18998"/>
                        <a:pt x="11561" y="17215"/>
                        <a:pt x="17541" y="132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25" name="Freeform 3834">
                  <a:extLst>
                    <a:ext uri="{FF2B5EF4-FFF2-40B4-BE49-F238E27FC236}">
                      <a16:creationId xmlns:a16="http://schemas.microsoft.com/office/drawing/2014/main" id="{C6212B30-9404-21A1-D7D4-434410E409D7}"/>
                    </a:ext>
                  </a:extLst>
                </p:cNvPr>
                <p:cNvSpPr/>
                <p:nvPr/>
              </p:nvSpPr>
              <p:spPr>
                <a:xfrm>
                  <a:off x="927377" y="5442573"/>
                  <a:ext cx="23758" cy="17070"/>
                </a:xfrm>
                <a:custGeom>
                  <a:avLst/>
                  <a:gdLst>
                    <a:gd name="connsiteX0" fmla="*/ 1062 w 23758"/>
                    <a:gd name="connsiteY0" fmla="*/ 14966 h 17070"/>
                    <a:gd name="connsiteX1" fmla="*/ 14616 w 23758"/>
                    <a:gd name="connsiteY1" fmla="*/ 14768 h 17070"/>
                    <a:gd name="connsiteX2" fmla="*/ 22788 w 23758"/>
                    <a:gd name="connsiteY2" fmla="*/ 2090 h 17070"/>
                    <a:gd name="connsiteX3" fmla="*/ 9035 w 23758"/>
                    <a:gd name="connsiteY3" fmla="*/ 2486 h 17070"/>
                    <a:gd name="connsiteX4" fmla="*/ 1062 w 23758"/>
                    <a:gd name="connsiteY4" fmla="*/ 14966 h 170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58" h="17070">
                      <a:moveTo>
                        <a:pt x="1062" y="14966"/>
                      </a:moveTo>
                      <a:cubicBezTo>
                        <a:pt x="3454" y="18531"/>
                        <a:pt x="9234" y="16947"/>
                        <a:pt x="14616" y="14768"/>
                      </a:cubicBezTo>
                      <a:cubicBezTo>
                        <a:pt x="20795" y="11004"/>
                        <a:pt x="25977" y="6646"/>
                        <a:pt x="22788" y="2090"/>
                      </a:cubicBezTo>
                      <a:cubicBezTo>
                        <a:pt x="20197" y="-1476"/>
                        <a:pt x="14217" y="109"/>
                        <a:pt x="9035" y="2486"/>
                      </a:cubicBezTo>
                      <a:cubicBezTo>
                        <a:pt x="2258" y="5854"/>
                        <a:pt x="-2128" y="10410"/>
                        <a:pt x="1062" y="149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26" name="Freeform 3835">
                  <a:extLst>
                    <a:ext uri="{FF2B5EF4-FFF2-40B4-BE49-F238E27FC236}">
                      <a16:creationId xmlns:a16="http://schemas.microsoft.com/office/drawing/2014/main" id="{C8EDE5A9-622F-7E96-7000-9EDEF21A72F6}"/>
                    </a:ext>
                  </a:extLst>
                </p:cNvPr>
                <p:cNvSpPr/>
                <p:nvPr/>
              </p:nvSpPr>
              <p:spPr>
                <a:xfrm>
                  <a:off x="706787" y="4313974"/>
                  <a:ext cx="14992" cy="10696"/>
                </a:xfrm>
                <a:custGeom>
                  <a:avLst/>
                  <a:gdLst>
                    <a:gd name="connsiteX0" fmla="*/ 14750 w 14992"/>
                    <a:gd name="connsiteY0" fmla="*/ 4754 h 10696"/>
                    <a:gd name="connsiteX1" fmla="*/ 11760 w 14992"/>
                    <a:gd name="connsiteY1" fmla="*/ 0 h 10696"/>
                    <a:gd name="connsiteX2" fmla="*/ 0 w 14992"/>
                    <a:gd name="connsiteY2" fmla="*/ 10301 h 10696"/>
                    <a:gd name="connsiteX3" fmla="*/ 4186 w 14992"/>
                    <a:gd name="connsiteY3" fmla="*/ 10697 h 10696"/>
                    <a:gd name="connsiteX4" fmla="*/ 14750 w 14992"/>
                    <a:gd name="connsiteY4" fmla="*/ 4754 h 106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92" h="10696">
                      <a:moveTo>
                        <a:pt x="14750" y="4754"/>
                      </a:moveTo>
                      <a:cubicBezTo>
                        <a:pt x="14152" y="2971"/>
                        <a:pt x="13156" y="1387"/>
                        <a:pt x="11760" y="0"/>
                      </a:cubicBezTo>
                      <a:cubicBezTo>
                        <a:pt x="7774" y="3368"/>
                        <a:pt x="3987" y="6933"/>
                        <a:pt x="0" y="10301"/>
                      </a:cubicBezTo>
                      <a:cubicBezTo>
                        <a:pt x="1395" y="10499"/>
                        <a:pt x="2791" y="10499"/>
                        <a:pt x="4186" y="10697"/>
                      </a:cubicBezTo>
                      <a:cubicBezTo>
                        <a:pt x="9767" y="10103"/>
                        <a:pt x="16345" y="9904"/>
                        <a:pt x="14750" y="47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27" name="Freeform 3836">
                  <a:extLst>
                    <a:ext uri="{FF2B5EF4-FFF2-40B4-BE49-F238E27FC236}">
                      <a16:creationId xmlns:a16="http://schemas.microsoft.com/office/drawing/2014/main" id="{718E2D55-5CE3-8155-D262-AD17860D9926}"/>
                    </a:ext>
                  </a:extLst>
                </p:cNvPr>
                <p:cNvSpPr/>
                <p:nvPr/>
              </p:nvSpPr>
              <p:spPr>
                <a:xfrm>
                  <a:off x="713365" y="4388838"/>
                  <a:ext cx="25141" cy="13496"/>
                </a:xfrm>
                <a:custGeom>
                  <a:avLst/>
                  <a:gdLst>
                    <a:gd name="connsiteX0" fmla="*/ 0 w 25141"/>
                    <a:gd name="connsiteY0" fmla="*/ 6947 h 13496"/>
                    <a:gd name="connsiteX1" fmla="*/ 11362 w 25141"/>
                    <a:gd name="connsiteY1" fmla="*/ 13483 h 13496"/>
                    <a:gd name="connsiteX2" fmla="*/ 25115 w 25141"/>
                    <a:gd name="connsiteY2" fmla="*/ 6352 h 13496"/>
                    <a:gd name="connsiteX3" fmla="*/ 14750 w 25141"/>
                    <a:gd name="connsiteY3" fmla="*/ 13 h 13496"/>
                    <a:gd name="connsiteX4" fmla="*/ 0 w 25141"/>
                    <a:gd name="connsiteY4" fmla="*/ 6947 h 134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41" h="13496">
                      <a:moveTo>
                        <a:pt x="0" y="6947"/>
                      </a:moveTo>
                      <a:cubicBezTo>
                        <a:pt x="399" y="11701"/>
                        <a:pt x="5382" y="13285"/>
                        <a:pt x="11362" y="13483"/>
                      </a:cubicBezTo>
                      <a:cubicBezTo>
                        <a:pt x="19135" y="13682"/>
                        <a:pt x="24716" y="11701"/>
                        <a:pt x="25115" y="6352"/>
                      </a:cubicBezTo>
                      <a:cubicBezTo>
                        <a:pt x="25514" y="1796"/>
                        <a:pt x="21328" y="-185"/>
                        <a:pt x="14750" y="13"/>
                      </a:cubicBezTo>
                      <a:cubicBezTo>
                        <a:pt x="7574" y="212"/>
                        <a:pt x="1196" y="1796"/>
                        <a:pt x="0" y="694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28" name="Freeform 3837">
                  <a:extLst>
                    <a:ext uri="{FF2B5EF4-FFF2-40B4-BE49-F238E27FC236}">
                      <a16:creationId xmlns:a16="http://schemas.microsoft.com/office/drawing/2014/main" id="{A2204C93-2583-8B10-65CA-593E46583B84}"/>
                    </a:ext>
                  </a:extLst>
                </p:cNvPr>
                <p:cNvSpPr/>
                <p:nvPr/>
              </p:nvSpPr>
              <p:spPr>
                <a:xfrm>
                  <a:off x="1196333" y="4696423"/>
                  <a:ext cx="26790" cy="10987"/>
                </a:xfrm>
                <a:custGeom>
                  <a:avLst/>
                  <a:gdLst>
                    <a:gd name="connsiteX0" fmla="*/ 0 w 26790"/>
                    <a:gd name="connsiteY0" fmla="*/ 6200 h 10987"/>
                    <a:gd name="connsiteX1" fmla="*/ 12358 w 26790"/>
                    <a:gd name="connsiteY1" fmla="*/ 10954 h 10987"/>
                    <a:gd name="connsiteX2" fmla="*/ 26710 w 26790"/>
                    <a:gd name="connsiteY2" fmla="*/ 3427 h 10987"/>
                    <a:gd name="connsiteX3" fmla="*/ 11162 w 26790"/>
                    <a:gd name="connsiteY3" fmla="*/ 258 h 10987"/>
                    <a:gd name="connsiteX4" fmla="*/ 0 w 26790"/>
                    <a:gd name="connsiteY4" fmla="*/ 6200 h 109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790" h="10987">
                      <a:moveTo>
                        <a:pt x="0" y="6200"/>
                      </a:moveTo>
                      <a:cubicBezTo>
                        <a:pt x="0" y="10558"/>
                        <a:pt x="5980" y="11152"/>
                        <a:pt x="12358" y="10954"/>
                      </a:cubicBezTo>
                      <a:cubicBezTo>
                        <a:pt x="19335" y="9172"/>
                        <a:pt x="27706" y="7389"/>
                        <a:pt x="26710" y="3427"/>
                      </a:cubicBezTo>
                      <a:cubicBezTo>
                        <a:pt x="25912" y="-139"/>
                        <a:pt x="17740" y="-337"/>
                        <a:pt x="11162" y="258"/>
                      </a:cubicBezTo>
                      <a:cubicBezTo>
                        <a:pt x="5581" y="654"/>
                        <a:pt x="0" y="2635"/>
                        <a:pt x="0" y="62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29" name="Freeform 3838">
                  <a:extLst>
                    <a:ext uri="{FF2B5EF4-FFF2-40B4-BE49-F238E27FC236}">
                      <a16:creationId xmlns:a16="http://schemas.microsoft.com/office/drawing/2014/main" id="{EB845035-DB83-7DD1-407E-6BFDE2ADA107}"/>
                    </a:ext>
                  </a:extLst>
                </p:cNvPr>
                <p:cNvSpPr/>
                <p:nvPr/>
              </p:nvSpPr>
              <p:spPr>
                <a:xfrm>
                  <a:off x="388924" y="5079776"/>
                  <a:ext cx="22301" cy="16768"/>
                </a:xfrm>
                <a:custGeom>
                  <a:avLst/>
                  <a:gdLst>
                    <a:gd name="connsiteX0" fmla="*/ 11897 w 22301"/>
                    <a:gd name="connsiteY0" fmla="*/ 16450 h 16768"/>
                    <a:gd name="connsiteX1" fmla="*/ 22262 w 22301"/>
                    <a:gd name="connsiteY1" fmla="*/ 5159 h 16768"/>
                    <a:gd name="connsiteX2" fmla="*/ 9306 w 22301"/>
                    <a:gd name="connsiteY2" fmla="*/ 999 h 16768"/>
                    <a:gd name="connsiteX3" fmla="*/ 137 w 22301"/>
                    <a:gd name="connsiteY3" fmla="*/ 10705 h 16768"/>
                    <a:gd name="connsiteX4" fmla="*/ 11897 w 22301"/>
                    <a:gd name="connsiteY4" fmla="*/ 16450 h 16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301" h="16768">
                      <a:moveTo>
                        <a:pt x="11897" y="16450"/>
                      </a:moveTo>
                      <a:cubicBezTo>
                        <a:pt x="20070" y="15063"/>
                        <a:pt x="22661" y="10309"/>
                        <a:pt x="22262" y="5159"/>
                      </a:cubicBezTo>
                      <a:cubicBezTo>
                        <a:pt x="19870" y="206"/>
                        <a:pt x="15684" y="-1180"/>
                        <a:pt x="9306" y="999"/>
                      </a:cubicBezTo>
                      <a:cubicBezTo>
                        <a:pt x="3725" y="2980"/>
                        <a:pt x="-860" y="5753"/>
                        <a:pt x="137" y="10705"/>
                      </a:cubicBezTo>
                      <a:cubicBezTo>
                        <a:pt x="934" y="15459"/>
                        <a:pt x="5718" y="17638"/>
                        <a:pt x="11897" y="164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30" name="Freeform 3839">
                  <a:extLst>
                    <a:ext uri="{FF2B5EF4-FFF2-40B4-BE49-F238E27FC236}">
                      <a16:creationId xmlns:a16="http://schemas.microsoft.com/office/drawing/2014/main" id="{0F494225-770C-41B9-063E-BAB6AACCDDCC}"/>
                    </a:ext>
                  </a:extLst>
                </p:cNvPr>
                <p:cNvSpPr/>
                <p:nvPr/>
              </p:nvSpPr>
              <p:spPr>
                <a:xfrm>
                  <a:off x="984965" y="5357932"/>
                  <a:ext cx="23571" cy="15391"/>
                </a:xfrm>
                <a:custGeom>
                  <a:avLst/>
                  <a:gdLst>
                    <a:gd name="connsiteX0" fmla="*/ 17623 w 23571"/>
                    <a:gd name="connsiteY0" fmla="*/ 13438 h 15391"/>
                    <a:gd name="connsiteX1" fmla="*/ 22407 w 23571"/>
                    <a:gd name="connsiteY1" fmla="*/ 2543 h 15391"/>
                    <a:gd name="connsiteX2" fmla="*/ 6261 w 23571"/>
                    <a:gd name="connsiteY2" fmla="*/ 3137 h 15391"/>
                    <a:gd name="connsiteX3" fmla="*/ 1876 w 23571"/>
                    <a:gd name="connsiteY3" fmla="*/ 12844 h 15391"/>
                    <a:gd name="connsiteX4" fmla="*/ 17623 w 23571"/>
                    <a:gd name="connsiteY4" fmla="*/ 13438 h 15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571" h="15391">
                      <a:moveTo>
                        <a:pt x="17623" y="13438"/>
                      </a:moveTo>
                      <a:cubicBezTo>
                        <a:pt x="23204" y="9278"/>
                        <a:pt x="24998" y="5514"/>
                        <a:pt x="22407" y="2543"/>
                      </a:cubicBezTo>
                      <a:cubicBezTo>
                        <a:pt x="19018" y="-1220"/>
                        <a:pt x="13038" y="-626"/>
                        <a:pt x="6261" y="3137"/>
                      </a:cubicBezTo>
                      <a:cubicBezTo>
                        <a:pt x="680" y="6307"/>
                        <a:pt x="-2110" y="9872"/>
                        <a:pt x="1876" y="12844"/>
                      </a:cubicBezTo>
                      <a:cubicBezTo>
                        <a:pt x="5863" y="15815"/>
                        <a:pt x="11045" y="16409"/>
                        <a:pt x="17623" y="134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31" name="Freeform 3840">
                  <a:extLst>
                    <a:ext uri="{FF2B5EF4-FFF2-40B4-BE49-F238E27FC236}">
                      <a16:creationId xmlns:a16="http://schemas.microsoft.com/office/drawing/2014/main" id="{81B00972-76D7-A8CF-871C-1C0C9350409D}"/>
                    </a:ext>
                  </a:extLst>
                </p:cNvPr>
                <p:cNvSpPr/>
                <p:nvPr/>
              </p:nvSpPr>
              <p:spPr>
                <a:xfrm>
                  <a:off x="841576" y="4927194"/>
                  <a:ext cx="22390" cy="14310"/>
                </a:xfrm>
                <a:custGeom>
                  <a:avLst/>
                  <a:gdLst>
                    <a:gd name="connsiteX0" fmla="*/ 7530 w 22390"/>
                    <a:gd name="connsiteY0" fmla="*/ 1251 h 14310"/>
                    <a:gd name="connsiteX1" fmla="*/ 355 w 22390"/>
                    <a:gd name="connsiteY1" fmla="*/ 10759 h 14310"/>
                    <a:gd name="connsiteX2" fmla="*/ 13311 w 22390"/>
                    <a:gd name="connsiteY2" fmla="*/ 13532 h 14310"/>
                    <a:gd name="connsiteX3" fmla="*/ 22280 w 22390"/>
                    <a:gd name="connsiteY3" fmla="*/ 4618 h 14310"/>
                    <a:gd name="connsiteX4" fmla="*/ 7530 w 22390"/>
                    <a:gd name="connsiteY4" fmla="*/ 1251 h 14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390" h="14310">
                      <a:moveTo>
                        <a:pt x="7530" y="1251"/>
                      </a:moveTo>
                      <a:cubicBezTo>
                        <a:pt x="1750" y="3034"/>
                        <a:pt x="-1041" y="7392"/>
                        <a:pt x="355" y="10759"/>
                      </a:cubicBezTo>
                      <a:cubicBezTo>
                        <a:pt x="1750" y="14325"/>
                        <a:pt x="7132" y="15117"/>
                        <a:pt x="13311" y="13532"/>
                      </a:cubicBezTo>
                      <a:cubicBezTo>
                        <a:pt x="19490" y="11551"/>
                        <a:pt x="23078" y="8382"/>
                        <a:pt x="22280" y="4618"/>
                      </a:cubicBezTo>
                      <a:cubicBezTo>
                        <a:pt x="21483" y="-532"/>
                        <a:pt x="14307" y="-928"/>
                        <a:pt x="7530" y="12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32" name="Freeform 3841">
                  <a:extLst>
                    <a:ext uri="{FF2B5EF4-FFF2-40B4-BE49-F238E27FC236}">
                      <a16:creationId xmlns:a16="http://schemas.microsoft.com/office/drawing/2014/main" id="{4B5ED398-8DE8-EE04-7BA8-8726CEEC1922}"/>
                    </a:ext>
                  </a:extLst>
                </p:cNvPr>
                <p:cNvSpPr/>
                <p:nvPr/>
              </p:nvSpPr>
              <p:spPr>
                <a:xfrm>
                  <a:off x="1349837" y="5890498"/>
                  <a:ext cx="25571" cy="32594"/>
                </a:xfrm>
                <a:custGeom>
                  <a:avLst/>
                  <a:gdLst>
                    <a:gd name="connsiteX0" fmla="*/ 2568 w 25571"/>
                    <a:gd name="connsiteY0" fmla="*/ 31756 h 32594"/>
                    <a:gd name="connsiteX1" fmla="*/ 15524 w 25571"/>
                    <a:gd name="connsiteY1" fmla="*/ 27596 h 32594"/>
                    <a:gd name="connsiteX2" fmla="*/ 18913 w 25571"/>
                    <a:gd name="connsiteY2" fmla="*/ 23040 h 32594"/>
                    <a:gd name="connsiteX3" fmla="*/ 25491 w 25571"/>
                    <a:gd name="connsiteY3" fmla="*/ 15116 h 32594"/>
                    <a:gd name="connsiteX4" fmla="*/ 14926 w 25571"/>
                    <a:gd name="connsiteY4" fmla="*/ 61 h 32594"/>
                    <a:gd name="connsiteX5" fmla="*/ 4960 w 25571"/>
                    <a:gd name="connsiteY5" fmla="*/ 9372 h 32594"/>
                    <a:gd name="connsiteX6" fmla="*/ 4761 w 25571"/>
                    <a:gd name="connsiteY6" fmla="*/ 19672 h 32594"/>
                    <a:gd name="connsiteX7" fmla="*/ 2568 w 25571"/>
                    <a:gd name="connsiteY7" fmla="*/ 31756 h 32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571" h="32594">
                      <a:moveTo>
                        <a:pt x="2568" y="31756"/>
                      </a:moveTo>
                      <a:cubicBezTo>
                        <a:pt x="5757" y="33736"/>
                        <a:pt x="10740" y="32152"/>
                        <a:pt x="15524" y="27596"/>
                      </a:cubicBezTo>
                      <a:cubicBezTo>
                        <a:pt x="16920" y="26011"/>
                        <a:pt x="18115" y="24426"/>
                        <a:pt x="18913" y="23040"/>
                      </a:cubicBezTo>
                      <a:cubicBezTo>
                        <a:pt x="21105" y="22049"/>
                        <a:pt x="23298" y="19672"/>
                        <a:pt x="25491" y="15116"/>
                      </a:cubicBezTo>
                      <a:cubicBezTo>
                        <a:pt x="26288" y="4618"/>
                        <a:pt x="21105" y="1250"/>
                        <a:pt x="14926" y="61"/>
                      </a:cubicBezTo>
                      <a:cubicBezTo>
                        <a:pt x="11338" y="-533"/>
                        <a:pt x="6754" y="3231"/>
                        <a:pt x="4960" y="9372"/>
                      </a:cubicBezTo>
                      <a:cubicBezTo>
                        <a:pt x="3365" y="14324"/>
                        <a:pt x="3565" y="17493"/>
                        <a:pt x="4761" y="19672"/>
                      </a:cubicBezTo>
                      <a:cubicBezTo>
                        <a:pt x="-821" y="24822"/>
                        <a:pt x="-1418" y="29379"/>
                        <a:pt x="2568" y="317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33" name="Freeform 3842">
                  <a:extLst>
                    <a:ext uri="{FF2B5EF4-FFF2-40B4-BE49-F238E27FC236}">
                      <a16:creationId xmlns:a16="http://schemas.microsoft.com/office/drawing/2014/main" id="{31E4C29A-5389-3217-0C3E-7BBD49517720}"/>
                    </a:ext>
                  </a:extLst>
                </p:cNvPr>
                <p:cNvSpPr/>
                <p:nvPr/>
              </p:nvSpPr>
              <p:spPr>
                <a:xfrm>
                  <a:off x="1206433" y="4815650"/>
                  <a:ext cx="23413" cy="12975"/>
                </a:xfrm>
                <a:custGeom>
                  <a:avLst/>
                  <a:gdLst>
                    <a:gd name="connsiteX0" fmla="*/ 265 w 23413"/>
                    <a:gd name="connsiteY0" fmla="*/ 9590 h 12975"/>
                    <a:gd name="connsiteX1" fmla="*/ 12822 w 23413"/>
                    <a:gd name="connsiteY1" fmla="*/ 12363 h 12975"/>
                    <a:gd name="connsiteX2" fmla="*/ 23387 w 23413"/>
                    <a:gd name="connsiteY2" fmla="*/ 3053 h 12975"/>
                    <a:gd name="connsiteX3" fmla="*/ 11228 w 23413"/>
                    <a:gd name="connsiteY3" fmla="*/ 676 h 12975"/>
                    <a:gd name="connsiteX4" fmla="*/ 265 w 23413"/>
                    <a:gd name="connsiteY4" fmla="*/ 9590 h 12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413" h="12975">
                      <a:moveTo>
                        <a:pt x="265" y="9590"/>
                      </a:moveTo>
                      <a:cubicBezTo>
                        <a:pt x="1261" y="12760"/>
                        <a:pt x="5447" y="13750"/>
                        <a:pt x="12822" y="12363"/>
                      </a:cubicBezTo>
                      <a:cubicBezTo>
                        <a:pt x="19799" y="10383"/>
                        <a:pt x="23785" y="7015"/>
                        <a:pt x="23387" y="3053"/>
                      </a:cubicBezTo>
                      <a:cubicBezTo>
                        <a:pt x="22988" y="-710"/>
                        <a:pt x="16809" y="-314"/>
                        <a:pt x="11228" y="676"/>
                      </a:cubicBezTo>
                      <a:cubicBezTo>
                        <a:pt x="3055" y="2261"/>
                        <a:pt x="-1130" y="5430"/>
                        <a:pt x="265" y="95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34" name="Freeform 3843">
                  <a:extLst>
                    <a:ext uri="{FF2B5EF4-FFF2-40B4-BE49-F238E27FC236}">
                      <a16:creationId xmlns:a16="http://schemas.microsoft.com/office/drawing/2014/main" id="{E68D1E6E-5C34-C706-044D-23C82BA2D766}"/>
                    </a:ext>
                  </a:extLst>
                </p:cNvPr>
                <p:cNvSpPr/>
                <p:nvPr/>
              </p:nvSpPr>
              <p:spPr>
                <a:xfrm>
                  <a:off x="860830" y="4938248"/>
                  <a:ext cx="42289" cy="15642"/>
                </a:xfrm>
                <a:custGeom>
                  <a:avLst/>
                  <a:gdLst>
                    <a:gd name="connsiteX0" fmla="*/ 31531 w 42289"/>
                    <a:gd name="connsiteY0" fmla="*/ 1488 h 15642"/>
                    <a:gd name="connsiteX1" fmla="*/ 25949 w 42289"/>
                    <a:gd name="connsiteY1" fmla="*/ 3865 h 15642"/>
                    <a:gd name="connsiteX2" fmla="*/ 25551 w 42289"/>
                    <a:gd name="connsiteY2" fmla="*/ 2676 h 15642"/>
                    <a:gd name="connsiteX3" fmla="*/ 8010 w 42289"/>
                    <a:gd name="connsiteY3" fmla="*/ 2676 h 15642"/>
                    <a:gd name="connsiteX4" fmla="*/ 436 w 42289"/>
                    <a:gd name="connsiteY4" fmla="*/ 12185 h 15642"/>
                    <a:gd name="connsiteX5" fmla="*/ 19172 w 42289"/>
                    <a:gd name="connsiteY5" fmla="*/ 12779 h 15642"/>
                    <a:gd name="connsiteX6" fmla="*/ 20368 w 42289"/>
                    <a:gd name="connsiteY6" fmla="*/ 12383 h 15642"/>
                    <a:gd name="connsiteX7" fmla="*/ 34520 w 42289"/>
                    <a:gd name="connsiteY7" fmla="*/ 14364 h 15642"/>
                    <a:gd name="connsiteX8" fmla="*/ 41696 w 42289"/>
                    <a:gd name="connsiteY8" fmla="*/ 5450 h 15642"/>
                    <a:gd name="connsiteX9" fmla="*/ 31531 w 42289"/>
                    <a:gd name="connsiteY9" fmla="*/ 1488 h 15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2289" h="15642">
                      <a:moveTo>
                        <a:pt x="31531" y="1488"/>
                      </a:moveTo>
                      <a:cubicBezTo>
                        <a:pt x="29537" y="2280"/>
                        <a:pt x="27544" y="3072"/>
                        <a:pt x="25949" y="3865"/>
                      </a:cubicBezTo>
                      <a:cubicBezTo>
                        <a:pt x="25949" y="3469"/>
                        <a:pt x="25750" y="3072"/>
                        <a:pt x="25551" y="2676"/>
                      </a:cubicBezTo>
                      <a:cubicBezTo>
                        <a:pt x="22760" y="-691"/>
                        <a:pt x="16382" y="-1087"/>
                        <a:pt x="8010" y="2676"/>
                      </a:cubicBezTo>
                      <a:cubicBezTo>
                        <a:pt x="2628" y="5053"/>
                        <a:pt x="-1358" y="9015"/>
                        <a:pt x="436" y="12185"/>
                      </a:cubicBezTo>
                      <a:cubicBezTo>
                        <a:pt x="3226" y="16741"/>
                        <a:pt x="11199" y="15750"/>
                        <a:pt x="19172" y="12779"/>
                      </a:cubicBezTo>
                      <a:cubicBezTo>
                        <a:pt x="19571" y="12581"/>
                        <a:pt x="19970" y="12383"/>
                        <a:pt x="20368" y="12383"/>
                      </a:cubicBezTo>
                      <a:cubicBezTo>
                        <a:pt x="21963" y="16542"/>
                        <a:pt x="28541" y="16146"/>
                        <a:pt x="34520" y="14364"/>
                      </a:cubicBezTo>
                      <a:cubicBezTo>
                        <a:pt x="40500" y="12581"/>
                        <a:pt x="43689" y="9015"/>
                        <a:pt x="41696" y="5450"/>
                      </a:cubicBezTo>
                      <a:cubicBezTo>
                        <a:pt x="40102" y="2082"/>
                        <a:pt x="36115" y="695"/>
                        <a:pt x="31531" y="14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35" name="Freeform 3844">
                  <a:extLst>
                    <a:ext uri="{FF2B5EF4-FFF2-40B4-BE49-F238E27FC236}">
                      <a16:creationId xmlns:a16="http://schemas.microsoft.com/office/drawing/2014/main" id="{63F3B925-EECB-2FE3-7BB2-F6ED0478680B}"/>
                    </a:ext>
                  </a:extLst>
                </p:cNvPr>
                <p:cNvSpPr/>
                <p:nvPr/>
              </p:nvSpPr>
              <p:spPr>
                <a:xfrm>
                  <a:off x="354777" y="5061362"/>
                  <a:ext cx="4185" cy="13668"/>
                </a:xfrm>
                <a:custGeom>
                  <a:avLst/>
                  <a:gdLst>
                    <a:gd name="connsiteX0" fmla="*/ 4186 w 4185"/>
                    <a:gd name="connsiteY0" fmla="*/ 5943 h 13668"/>
                    <a:gd name="connsiteX1" fmla="*/ 598 w 4185"/>
                    <a:gd name="connsiteY1" fmla="*/ 0 h 13668"/>
                    <a:gd name="connsiteX2" fmla="*/ 0 w 4185"/>
                    <a:gd name="connsiteY2" fmla="*/ 13668 h 13668"/>
                    <a:gd name="connsiteX3" fmla="*/ 4186 w 4185"/>
                    <a:gd name="connsiteY3" fmla="*/ 5943 h 13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85" h="13668">
                      <a:moveTo>
                        <a:pt x="4186" y="5943"/>
                      </a:moveTo>
                      <a:cubicBezTo>
                        <a:pt x="4186" y="2971"/>
                        <a:pt x="2791" y="990"/>
                        <a:pt x="598" y="0"/>
                      </a:cubicBezTo>
                      <a:cubicBezTo>
                        <a:pt x="399" y="4556"/>
                        <a:pt x="199" y="9112"/>
                        <a:pt x="0" y="13668"/>
                      </a:cubicBezTo>
                      <a:cubicBezTo>
                        <a:pt x="2791" y="11687"/>
                        <a:pt x="4186" y="8914"/>
                        <a:pt x="4186" y="594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36" name="Freeform 3845">
                  <a:extLst>
                    <a:ext uri="{FF2B5EF4-FFF2-40B4-BE49-F238E27FC236}">
                      <a16:creationId xmlns:a16="http://schemas.microsoft.com/office/drawing/2014/main" id="{5ACF0B4F-2C1D-837C-ACA1-7A961D732DCB}"/>
                    </a:ext>
                  </a:extLst>
                </p:cNvPr>
                <p:cNvSpPr/>
                <p:nvPr/>
              </p:nvSpPr>
              <p:spPr>
                <a:xfrm>
                  <a:off x="858873" y="4674478"/>
                  <a:ext cx="23073" cy="12892"/>
                </a:xfrm>
                <a:custGeom>
                  <a:avLst/>
                  <a:gdLst>
                    <a:gd name="connsiteX0" fmla="*/ 12558 w 23073"/>
                    <a:gd name="connsiteY0" fmla="*/ 12893 h 12892"/>
                    <a:gd name="connsiteX1" fmla="*/ 22923 w 23073"/>
                    <a:gd name="connsiteY1" fmla="*/ 4573 h 12892"/>
                    <a:gd name="connsiteX2" fmla="*/ 11162 w 23073"/>
                    <a:gd name="connsiteY2" fmla="*/ 215 h 12892"/>
                    <a:gd name="connsiteX3" fmla="*/ 0 w 23073"/>
                    <a:gd name="connsiteY3" fmla="*/ 6950 h 12892"/>
                    <a:gd name="connsiteX4" fmla="*/ 12558 w 23073"/>
                    <a:gd name="connsiteY4" fmla="*/ 12893 h 12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073" h="12892">
                      <a:moveTo>
                        <a:pt x="12558" y="12893"/>
                      </a:moveTo>
                      <a:cubicBezTo>
                        <a:pt x="19933" y="10714"/>
                        <a:pt x="23919" y="8337"/>
                        <a:pt x="22923" y="4573"/>
                      </a:cubicBezTo>
                      <a:cubicBezTo>
                        <a:pt x="21727" y="809"/>
                        <a:pt x="17341" y="-577"/>
                        <a:pt x="11162" y="215"/>
                      </a:cubicBezTo>
                      <a:cubicBezTo>
                        <a:pt x="5183" y="1007"/>
                        <a:pt x="0" y="2988"/>
                        <a:pt x="0" y="6950"/>
                      </a:cubicBezTo>
                      <a:cubicBezTo>
                        <a:pt x="0" y="12298"/>
                        <a:pt x="8571" y="11308"/>
                        <a:pt x="12558" y="128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37" name="Freeform 3846">
                  <a:extLst>
                    <a:ext uri="{FF2B5EF4-FFF2-40B4-BE49-F238E27FC236}">
                      <a16:creationId xmlns:a16="http://schemas.microsoft.com/office/drawing/2014/main" id="{08B13B75-2A72-6AC0-0290-8D6DE5B2AC5B}"/>
                    </a:ext>
                  </a:extLst>
                </p:cNvPr>
                <p:cNvSpPr/>
                <p:nvPr/>
              </p:nvSpPr>
              <p:spPr>
                <a:xfrm>
                  <a:off x="853459" y="4570499"/>
                  <a:ext cx="22469" cy="13652"/>
                </a:xfrm>
                <a:custGeom>
                  <a:avLst/>
                  <a:gdLst>
                    <a:gd name="connsiteX0" fmla="*/ 22158 w 22469"/>
                    <a:gd name="connsiteY0" fmla="*/ 7131 h 13652"/>
                    <a:gd name="connsiteX1" fmla="*/ 13786 w 22469"/>
                    <a:gd name="connsiteY1" fmla="*/ 0 h 13652"/>
                    <a:gd name="connsiteX2" fmla="*/ 232 w 22469"/>
                    <a:gd name="connsiteY2" fmla="*/ 8122 h 13652"/>
                    <a:gd name="connsiteX3" fmla="*/ 7209 w 22469"/>
                    <a:gd name="connsiteY3" fmla="*/ 13470 h 13652"/>
                    <a:gd name="connsiteX4" fmla="*/ 22158 w 22469"/>
                    <a:gd name="connsiteY4" fmla="*/ 7131 h 136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469" h="13652">
                      <a:moveTo>
                        <a:pt x="22158" y="7131"/>
                      </a:moveTo>
                      <a:cubicBezTo>
                        <a:pt x="23553" y="3764"/>
                        <a:pt x="20165" y="990"/>
                        <a:pt x="13786" y="0"/>
                      </a:cubicBezTo>
                      <a:cubicBezTo>
                        <a:pt x="6013" y="792"/>
                        <a:pt x="1827" y="3764"/>
                        <a:pt x="232" y="8122"/>
                      </a:cubicBezTo>
                      <a:cubicBezTo>
                        <a:pt x="-964" y="11291"/>
                        <a:pt x="2624" y="13074"/>
                        <a:pt x="7209" y="13470"/>
                      </a:cubicBezTo>
                      <a:cubicBezTo>
                        <a:pt x="15381" y="14460"/>
                        <a:pt x="20564" y="11291"/>
                        <a:pt x="22158" y="71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38" name="Freeform 3847">
                  <a:extLst>
                    <a:ext uri="{FF2B5EF4-FFF2-40B4-BE49-F238E27FC236}">
                      <a16:creationId xmlns:a16="http://schemas.microsoft.com/office/drawing/2014/main" id="{08337982-8524-7668-58BE-48CB62051994}"/>
                    </a:ext>
                  </a:extLst>
                </p:cNvPr>
                <p:cNvSpPr/>
                <p:nvPr/>
              </p:nvSpPr>
              <p:spPr>
                <a:xfrm>
                  <a:off x="898141" y="4750000"/>
                  <a:ext cx="20530" cy="13847"/>
                </a:xfrm>
                <a:custGeom>
                  <a:avLst/>
                  <a:gdLst>
                    <a:gd name="connsiteX0" fmla="*/ 10166 w 20530"/>
                    <a:gd name="connsiteY0" fmla="*/ 363 h 13847"/>
                    <a:gd name="connsiteX1" fmla="*/ 0 w 20530"/>
                    <a:gd name="connsiteY1" fmla="*/ 8881 h 13847"/>
                    <a:gd name="connsiteX2" fmla="*/ 11162 w 20530"/>
                    <a:gd name="connsiteY2" fmla="*/ 13635 h 13847"/>
                    <a:gd name="connsiteX3" fmla="*/ 20531 w 20530"/>
                    <a:gd name="connsiteY3" fmla="*/ 5513 h 13847"/>
                    <a:gd name="connsiteX4" fmla="*/ 10166 w 20530"/>
                    <a:gd name="connsiteY4" fmla="*/ 363 h 138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30" h="13847">
                      <a:moveTo>
                        <a:pt x="10166" y="363"/>
                      </a:moveTo>
                      <a:cubicBezTo>
                        <a:pt x="3787" y="1551"/>
                        <a:pt x="1196" y="5117"/>
                        <a:pt x="0" y="8881"/>
                      </a:cubicBezTo>
                      <a:cubicBezTo>
                        <a:pt x="199" y="13041"/>
                        <a:pt x="4784" y="14427"/>
                        <a:pt x="11162" y="13635"/>
                      </a:cubicBezTo>
                      <a:cubicBezTo>
                        <a:pt x="18338" y="12843"/>
                        <a:pt x="20531" y="9277"/>
                        <a:pt x="20531" y="5513"/>
                      </a:cubicBezTo>
                      <a:cubicBezTo>
                        <a:pt x="20331" y="1750"/>
                        <a:pt x="17142" y="-1024"/>
                        <a:pt x="10166" y="3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39" name="Freeform 3848">
                  <a:extLst>
                    <a:ext uri="{FF2B5EF4-FFF2-40B4-BE49-F238E27FC236}">
                      <a16:creationId xmlns:a16="http://schemas.microsoft.com/office/drawing/2014/main" id="{F60B643E-34B1-8DC4-0C06-55E2046AF9EA}"/>
                    </a:ext>
                  </a:extLst>
                </p:cNvPr>
                <p:cNvSpPr/>
                <p:nvPr/>
              </p:nvSpPr>
              <p:spPr>
                <a:xfrm>
                  <a:off x="999428" y="5149833"/>
                  <a:ext cx="34061" cy="14542"/>
                </a:xfrm>
                <a:custGeom>
                  <a:avLst/>
                  <a:gdLst>
                    <a:gd name="connsiteX0" fmla="*/ 22693 w 34061"/>
                    <a:gd name="connsiteY0" fmla="*/ 471 h 14542"/>
                    <a:gd name="connsiteX1" fmla="*/ 16913 w 34061"/>
                    <a:gd name="connsiteY1" fmla="*/ 2848 h 14542"/>
                    <a:gd name="connsiteX2" fmla="*/ 5551 w 34061"/>
                    <a:gd name="connsiteY2" fmla="*/ 3244 h 14542"/>
                    <a:gd name="connsiteX3" fmla="*/ 568 w 34061"/>
                    <a:gd name="connsiteY3" fmla="*/ 10969 h 14542"/>
                    <a:gd name="connsiteX4" fmla="*/ 10734 w 34061"/>
                    <a:gd name="connsiteY4" fmla="*/ 11167 h 14542"/>
                    <a:gd name="connsiteX5" fmla="*/ 12328 w 34061"/>
                    <a:gd name="connsiteY5" fmla="*/ 10375 h 14542"/>
                    <a:gd name="connsiteX6" fmla="*/ 25285 w 34061"/>
                    <a:gd name="connsiteY6" fmla="*/ 13743 h 14542"/>
                    <a:gd name="connsiteX7" fmla="*/ 33856 w 34061"/>
                    <a:gd name="connsiteY7" fmla="*/ 4432 h 14542"/>
                    <a:gd name="connsiteX8" fmla="*/ 22693 w 34061"/>
                    <a:gd name="connsiteY8" fmla="*/ 471 h 14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061" h="14542">
                      <a:moveTo>
                        <a:pt x="22693" y="471"/>
                      </a:moveTo>
                      <a:cubicBezTo>
                        <a:pt x="20501" y="1065"/>
                        <a:pt x="18707" y="1857"/>
                        <a:pt x="16913" y="2848"/>
                      </a:cubicBezTo>
                      <a:cubicBezTo>
                        <a:pt x="14920" y="273"/>
                        <a:pt x="10933" y="471"/>
                        <a:pt x="5551" y="3244"/>
                      </a:cubicBezTo>
                      <a:cubicBezTo>
                        <a:pt x="767" y="5621"/>
                        <a:pt x="-1027" y="8790"/>
                        <a:pt x="568" y="10969"/>
                      </a:cubicBezTo>
                      <a:cubicBezTo>
                        <a:pt x="2163" y="13148"/>
                        <a:pt x="6349" y="13148"/>
                        <a:pt x="10734" y="11167"/>
                      </a:cubicBezTo>
                      <a:cubicBezTo>
                        <a:pt x="11332" y="10969"/>
                        <a:pt x="11930" y="10573"/>
                        <a:pt x="12328" y="10375"/>
                      </a:cubicBezTo>
                      <a:cubicBezTo>
                        <a:pt x="12926" y="14733"/>
                        <a:pt x="18308" y="15327"/>
                        <a:pt x="25285" y="13743"/>
                      </a:cubicBezTo>
                      <a:cubicBezTo>
                        <a:pt x="32261" y="11366"/>
                        <a:pt x="34852" y="7998"/>
                        <a:pt x="33856" y="4432"/>
                      </a:cubicBezTo>
                      <a:cubicBezTo>
                        <a:pt x="32859" y="867"/>
                        <a:pt x="28673" y="-916"/>
                        <a:pt x="22693" y="4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40" name="Freeform 3849">
                  <a:extLst>
                    <a:ext uri="{FF2B5EF4-FFF2-40B4-BE49-F238E27FC236}">
                      <a16:creationId xmlns:a16="http://schemas.microsoft.com/office/drawing/2014/main" id="{97803B3B-A1DC-5A03-460F-552B973E8D4E}"/>
                    </a:ext>
                  </a:extLst>
                </p:cNvPr>
                <p:cNvSpPr/>
                <p:nvPr/>
              </p:nvSpPr>
              <p:spPr>
                <a:xfrm>
                  <a:off x="1861423" y="5956689"/>
                  <a:ext cx="17879" cy="19655"/>
                </a:xfrm>
                <a:custGeom>
                  <a:avLst/>
                  <a:gdLst>
                    <a:gd name="connsiteX0" fmla="*/ 14613 w 17879"/>
                    <a:gd name="connsiteY0" fmla="*/ 10729 h 19655"/>
                    <a:gd name="connsiteX1" fmla="*/ 16806 w 17879"/>
                    <a:gd name="connsiteY1" fmla="*/ 1022 h 19655"/>
                    <a:gd name="connsiteX2" fmla="*/ 3650 w 17879"/>
                    <a:gd name="connsiteY2" fmla="*/ 7163 h 19655"/>
                    <a:gd name="connsiteX3" fmla="*/ 1059 w 17879"/>
                    <a:gd name="connsiteY3" fmla="*/ 19445 h 19655"/>
                    <a:gd name="connsiteX4" fmla="*/ 14613 w 17879"/>
                    <a:gd name="connsiteY4" fmla="*/ 10729 h 196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879" h="19655">
                      <a:moveTo>
                        <a:pt x="14613" y="10729"/>
                      </a:moveTo>
                      <a:cubicBezTo>
                        <a:pt x="17204" y="7163"/>
                        <a:pt x="19198" y="2805"/>
                        <a:pt x="16806" y="1022"/>
                      </a:cubicBezTo>
                      <a:cubicBezTo>
                        <a:pt x="13218" y="-1553"/>
                        <a:pt x="8633" y="824"/>
                        <a:pt x="3650" y="7163"/>
                      </a:cubicBezTo>
                      <a:cubicBezTo>
                        <a:pt x="-137" y="12115"/>
                        <a:pt x="-934" y="16473"/>
                        <a:pt x="1059" y="19445"/>
                      </a:cubicBezTo>
                      <a:cubicBezTo>
                        <a:pt x="5643" y="20633"/>
                        <a:pt x="10427" y="16671"/>
                        <a:pt x="14613" y="1072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41" name="Freeform 3850">
                  <a:extLst>
                    <a:ext uri="{FF2B5EF4-FFF2-40B4-BE49-F238E27FC236}">
                      <a16:creationId xmlns:a16="http://schemas.microsoft.com/office/drawing/2014/main" id="{507B4E39-5035-39FF-3830-E2AC40A39373}"/>
                    </a:ext>
                  </a:extLst>
                </p:cNvPr>
                <p:cNvSpPr/>
                <p:nvPr/>
              </p:nvSpPr>
              <p:spPr>
                <a:xfrm>
                  <a:off x="962181" y="4902968"/>
                  <a:ext cx="22301" cy="12352"/>
                </a:xfrm>
                <a:custGeom>
                  <a:avLst/>
                  <a:gdLst>
                    <a:gd name="connsiteX0" fmla="*/ 8315 w 22301"/>
                    <a:gd name="connsiteY0" fmla="*/ 715 h 12352"/>
                    <a:gd name="connsiteX1" fmla="*/ 143 w 22301"/>
                    <a:gd name="connsiteY1" fmla="*/ 7252 h 12352"/>
                    <a:gd name="connsiteX2" fmla="*/ 14494 w 22301"/>
                    <a:gd name="connsiteY2" fmla="*/ 11808 h 12352"/>
                    <a:gd name="connsiteX3" fmla="*/ 22268 w 22301"/>
                    <a:gd name="connsiteY3" fmla="*/ 5073 h 12352"/>
                    <a:gd name="connsiteX4" fmla="*/ 8315 w 22301"/>
                    <a:gd name="connsiteY4" fmla="*/ 715 h 12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301" h="12352">
                      <a:moveTo>
                        <a:pt x="8315" y="715"/>
                      </a:moveTo>
                      <a:cubicBezTo>
                        <a:pt x="3531" y="2102"/>
                        <a:pt x="-854" y="4479"/>
                        <a:pt x="143" y="7252"/>
                      </a:cubicBezTo>
                      <a:cubicBezTo>
                        <a:pt x="1538" y="11412"/>
                        <a:pt x="6720" y="13393"/>
                        <a:pt x="14494" y="11808"/>
                      </a:cubicBezTo>
                      <a:cubicBezTo>
                        <a:pt x="19477" y="10818"/>
                        <a:pt x="22666" y="7847"/>
                        <a:pt x="22268" y="5073"/>
                      </a:cubicBezTo>
                      <a:cubicBezTo>
                        <a:pt x="21471" y="517"/>
                        <a:pt x="16487" y="-1067"/>
                        <a:pt x="8315" y="7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42" name="Freeform 3851">
                  <a:extLst>
                    <a:ext uri="{FF2B5EF4-FFF2-40B4-BE49-F238E27FC236}">
                      <a16:creationId xmlns:a16="http://schemas.microsoft.com/office/drawing/2014/main" id="{D3BE196D-9C18-2C67-7292-1468E880ECCB}"/>
                    </a:ext>
                  </a:extLst>
                </p:cNvPr>
                <p:cNvSpPr/>
                <p:nvPr/>
              </p:nvSpPr>
              <p:spPr>
                <a:xfrm>
                  <a:off x="1068365" y="5196572"/>
                  <a:ext cx="23770" cy="13740"/>
                </a:xfrm>
                <a:custGeom>
                  <a:avLst/>
                  <a:gdLst>
                    <a:gd name="connsiteX0" fmla="*/ 0 w 23770"/>
                    <a:gd name="connsiteY0" fmla="*/ 9790 h 13740"/>
                    <a:gd name="connsiteX1" fmla="*/ 13554 w 23770"/>
                    <a:gd name="connsiteY1" fmla="*/ 12761 h 13740"/>
                    <a:gd name="connsiteX2" fmla="*/ 23720 w 23770"/>
                    <a:gd name="connsiteY2" fmla="*/ 4244 h 13740"/>
                    <a:gd name="connsiteX3" fmla="*/ 10365 w 23770"/>
                    <a:gd name="connsiteY3" fmla="*/ 1074 h 13740"/>
                    <a:gd name="connsiteX4" fmla="*/ 0 w 23770"/>
                    <a:gd name="connsiteY4" fmla="*/ 9790 h 13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70" h="13740">
                      <a:moveTo>
                        <a:pt x="0" y="9790"/>
                      </a:moveTo>
                      <a:cubicBezTo>
                        <a:pt x="797" y="14742"/>
                        <a:pt x="6777" y="14148"/>
                        <a:pt x="13554" y="12761"/>
                      </a:cubicBezTo>
                      <a:cubicBezTo>
                        <a:pt x="19534" y="11375"/>
                        <a:pt x="24318" y="8205"/>
                        <a:pt x="23720" y="4244"/>
                      </a:cubicBezTo>
                      <a:cubicBezTo>
                        <a:pt x="23122" y="-313"/>
                        <a:pt x="17541" y="-907"/>
                        <a:pt x="10365" y="1074"/>
                      </a:cubicBezTo>
                      <a:cubicBezTo>
                        <a:pt x="4186" y="2461"/>
                        <a:pt x="199" y="5234"/>
                        <a:pt x="0" y="97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43" name="Freeform 3852">
                  <a:extLst>
                    <a:ext uri="{FF2B5EF4-FFF2-40B4-BE49-F238E27FC236}">
                      <a16:creationId xmlns:a16="http://schemas.microsoft.com/office/drawing/2014/main" id="{7D14DAA8-8DCB-2DF3-A752-86DC8857FDE1}"/>
                    </a:ext>
                  </a:extLst>
                </p:cNvPr>
                <p:cNvSpPr/>
                <p:nvPr/>
              </p:nvSpPr>
              <p:spPr>
                <a:xfrm>
                  <a:off x="1125235" y="5322241"/>
                  <a:ext cx="23072" cy="30830"/>
                </a:xfrm>
                <a:custGeom>
                  <a:avLst/>
                  <a:gdLst>
                    <a:gd name="connsiteX0" fmla="*/ 21067 w 23072"/>
                    <a:gd name="connsiteY0" fmla="*/ 2380 h 30830"/>
                    <a:gd name="connsiteX1" fmla="*/ 8111 w 23072"/>
                    <a:gd name="connsiteY1" fmla="*/ 1786 h 30830"/>
                    <a:gd name="connsiteX2" fmla="*/ 537 w 23072"/>
                    <a:gd name="connsiteY2" fmla="*/ 11690 h 30830"/>
                    <a:gd name="connsiteX3" fmla="*/ 11300 w 23072"/>
                    <a:gd name="connsiteY3" fmla="*/ 12878 h 30830"/>
                    <a:gd name="connsiteX4" fmla="*/ 8111 w 23072"/>
                    <a:gd name="connsiteY4" fmla="*/ 18425 h 30830"/>
                    <a:gd name="connsiteX5" fmla="*/ 9307 w 23072"/>
                    <a:gd name="connsiteY5" fmla="*/ 30706 h 30830"/>
                    <a:gd name="connsiteX6" fmla="*/ 21466 w 23072"/>
                    <a:gd name="connsiteY6" fmla="*/ 21000 h 30830"/>
                    <a:gd name="connsiteX7" fmla="*/ 20071 w 23072"/>
                    <a:gd name="connsiteY7" fmla="*/ 8917 h 30830"/>
                    <a:gd name="connsiteX8" fmla="*/ 18875 w 23072"/>
                    <a:gd name="connsiteY8" fmla="*/ 8520 h 30830"/>
                    <a:gd name="connsiteX9" fmla="*/ 21067 w 23072"/>
                    <a:gd name="connsiteY9" fmla="*/ 2380 h 308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3072" h="30830">
                      <a:moveTo>
                        <a:pt x="21067" y="2380"/>
                      </a:moveTo>
                      <a:cubicBezTo>
                        <a:pt x="19074" y="-790"/>
                        <a:pt x="13692" y="-592"/>
                        <a:pt x="8111" y="1786"/>
                      </a:cubicBezTo>
                      <a:cubicBezTo>
                        <a:pt x="2331" y="4162"/>
                        <a:pt x="-1456" y="8322"/>
                        <a:pt x="537" y="11690"/>
                      </a:cubicBezTo>
                      <a:cubicBezTo>
                        <a:pt x="2131" y="14463"/>
                        <a:pt x="6517" y="14265"/>
                        <a:pt x="11300" y="12878"/>
                      </a:cubicBezTo>
                      <a:cubicBezTo>
                        <a:pt x="10104" y="14463"/>
                        <a:pt x="9108" y="16246"/>
                        <a:pt x="8111" y="18425"/>
                      </a:cubicBezTo>
                      <a:cubicBezTo>
                        <a:pt x="5520" y="24566"/>
                        <a:pt x="5919" y="28726"/>
                        <a:pt x="9307" y="30706"/>
                      </a:cubicBezTo>
                      <a:cubicBezTo>
                        <a:pt x="13892" y="31499"/>
                        <a:pt x="18277" y="28527"/>
                        <a:pt x="21466" y="21000"/>
                      </a:cubicBezTo>
                      <a:cubicBezTo>
                        <a:pt x="24057" y="15057"/>
                        <a:pt x="23459" y="10303"/>
                        <a:pt x="20071" y="8917"/>
                      </a:cubicBezTo>
                      <a:cubicBezTo>
                        <a:pt x="19672" y="8719"/>
                        <a:pt x="19273" y="8520"/>
                        <a:pt x="18875" y="8520"/>
                      </a:cubicBezTo>
                      <a:cubicBezTo>
                        <a:pt x="21267" y="6738"/>
                        <a:pt x="22263" y="4559"/>
                        <a:pt x="21067" y="23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44" name="Freeform 3853">
                  <a:extLst>
                    <a:ext uri="{FF2B5EF4-FFF2-40B4-BE49-F238E27FC236}">
                      <a16:creationId xmlns:a16="http://schemas.microsoft.com/office/drawing/2014/main" id="{201235CC-8D44-456C-BBA7-C35687AFBE45}"/>
                    </a:ext>
                  </a:extLst>
                </p:cNvPr>
                <p:cNvSpPr/>
                <p:nvPr/>
              </p:nvSpPr>
              <p:spPr>
                <a:xfrm>
                  <a:off x="1295619" y="5616764"/>
                  <a:ext cx="34126" cy="23147"/>
                </a:xfrm>
                <a:custGeom>
                  <a:avLst/>
                  <a:gdLst>
                    <a:gd name="connsiteX0" fmla="*/ 16124 w 34126"/>
                    <a:gd name="connsiteY0" fmla="*/ 6970 h 23147"/>
                    <a:gd name="connsiteX1" fmla="*/ 12336 w 34126"/>
                    <a:gd name="connsiteY1" fmla="*/ 3009 h 23147"/>
                    <a:gd name="connsiteX2" fmla="*/ 776 w 34126"/>
                    <a:gd name="connsiteY2" fmla="*/ 12517 h 23147"/>
                    <a:gd name="connsiteX3" fmla="*/ 4164 w 34126"/>
                    <a:gd name="connsiteY3" fmla="*/ 23015 h 23147"/>
                    <a:gd name="connsiteX4" fmla="*/ 15326 w 34126"/>
                    <a:gd name="connsiteY4" fmla="*/ 14498 h 23147"/>
                    <a:gd name="connsiteX5" fmla="*/ 28881 w 34126"/>
                    <a:gd name="connsiteY5" fmla="*/ 12517 h 23147"/>
                    <a:gd name="connsiteX6" fmla="*/ 33465 w 34126"/>
                    <a:gd name="connsiteY6" fmla="*/ 1820 h 23147"/>
                    <a:gd name="connsiteX7" fmla="*/ 21107 w 34126"/>
                    <a:gd name="connsiteY7" fmla="*/ 3009 h 23147"/>
                    <a:gd name="connsiteX8" fmla="*/ 16124 w 34126"/>
                    <a:gd name="connsiteY8" fmla="*/ 6970 h 23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126" h="23147">
                      <a:moveTo>
                        <a:pt x="16124" y="6970"/>
                      </a:moveTo>
                      <a:cubicBezTo>
                        <a:pt x="15526" y="4989"/>
                        <a:pt x="13931" y="3801"/>
                        <a:pt x="12336" y="3009"/>
                      </a:cubicBezTo>
                      <a:cubicBezTo>
                        <a:pt x="7752" y="2216"/>
                        <a:pt x="3367" y="4989"/>
                        <a:pt x="776" y="12517"/>
                      </a:cubicBezTo>
                      <a:cubicBezTo>
                        <a:pt x="-1018" y="18063"/>
                        <a:pt x="377" y="22223"/>
                        <a:pt x="4164" y="23015"/>
                      </a:cubicBezTo>
                      <a:cubicBezTo>
                        <a:pt x="8549" y="23808"/>
                        <a:pt x="12735" y="21034"/>
                        <a:pt x="15326" y="14498"/>
                      </a:cubicBezTo>
                      <a:cubicBezTo>
                        <a:pt x="18117" y="17073"/>
                        <a:pt x="23100" y="16677"/>
                        <a:pt x="28881" y="12517"/>
                      </a:cubicBezTo>
                      <a:cubicBezTo>
                        <a:pt x="33864" y="8753"/>
                        <a:pt x="35060" y="4791"/>
                        <a:pt x="33465" y="1820"/>
                      </a:cubicBezTo>
                      <a:cubicBezTo>
                        <a:pt x="30675" y="-953"/>
                        <a:pt x="26489" y="-557"/>
                        <a:pt x="21107" y="3009"/>
                      </a:cubicBezTo>
                      <a:cubicBezTo>
                        <a:pt x="19313" y="4197"/>
                        <a:pt x="17519" y="5584"/>
                        <a:pt x="16124" y="697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45" name="Freeform 3854">
                  <a:extLst>
                    <a:ext uri="{FF2B5EF4-FFF2-40B4-BE49-F238E27FC236}">
                      <a16:creationId xmlns:a16="http://schemas.microsoft.com/office/drawing/2014/main" id="{627CDA10-AE60-9738-FD97-7A75EA590265}"/>
                    </a:ext>
                  </a:extLst>
                </p:cNvPr>
                <p:cNvSpPr/>
                <p:nvPr/>
              </p:nvSpPr>
              <p:spPr>
                <a:xfrm>
                  <a:off x="1158077" y="5350030"/>
                  <a:ext cx="20501" cy="14881"/>
                </a:xfrm>
                <a:custGeom>
                  <a:avLst/>
                  <a:gdLst>
                    <a:gd name="connsiteX0" fmla="*/ 1580 w 20501"/>
                    <a:gd name="connsiteY0" fmla="*/ 12624 h 14881"/>
                    <a:gd name="connsiteX1" fmla="*/ 14138 w 20501"/>
                    <a:gd name="connsiteY1" fmla="*/ 13020 h 14881"/>
                    <a:gd name="connsiteX2" fmla="*/ 19719 w 20501"/>
                    <a:gd name="connsiteY2" fmla="*/ 3314 h 14881"/>
                    <a:gd name="connsiteX3" fmla="*/ 5566 w 20501"/>
                    <a:gd name="connsiteY3" fmla="*/ 2720 h 14881"/>
                    <a:gd name="connsiteX4" fmla="*/ 1580 w 20501"/>
                    <a:gd name="connsiteY4" fmla="*/ 12624 h 148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01" h="14881">
                      <a:moveTo>
                        <a:pt x="1580" y="12624"/>
                      </a:moveTo>
                      <a:cubicBezTo>
                        <a:pt x="4171" y="14803"/>
                        <a:pt x="8158" y="16190"/>
                        <a:pt x="14138" y="13020"/>
                      </a:cubicBezTo>
                      <a:cubicBezTo>
                        <a:pt x="19918" y="9851"/>
                        <a:pt x="21712" y="6484"/>
                        <a:pt x="19719" y="3314"/>
                      </a:cubicBezTo>
                      <a:cubicBezTo>
                        <a:pt x="17127" y="-252"/>
                        <a:pt x="12742" y="-1638"/>
                        <a:pt x="5566" y="2720"/>
                      </a:cubicBezTo>
                      <a:cubicBezTo>
                        <a:pt x="185" y="6087"/>
                        <a:pt x="-1609" y="10049"/>
                        <a:pt x="1580" y="126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46" name="Freeform 3855">
                  <a:extLst>
                    <a:ext uri="{FF2B5EF4-FFF2-40B4-BE49-F238E27FC236}">
                      <a16:creationId xmlns:a16="http://schemas.microsoft.com/office/drawing/2014/main" id="{D328E39C-C62E-D8D5-36FC-9C025038E984}"/>
                    </a:ext>
                  </a:extLst>
                </p:cNvPr>
                <p:cNvSpPr/>
                <p:nvPr/>
              </p:nvSpPr>
              <p:spPr>
                <a:xfrm>
                  <a:off x="1161517" y="4954874"/>
                  <a:ext cx="23713" cy="14126"/>
                </a:xfrm>
                <a:custGeom>
                  <a:avLst/>
                  <a:gdLst>
                    <a:gd name="connsiteX0" fmla="*/ 133 w 23713"/>
                    <a:gd name="connsiteY0" fmla="*/ 10613 h 14126"/>
                    <a:gd name="connsiteX1" fmla="*/ 15481 w 23713"/>
                    <a:gd name="connsiteY1" fmla="*/ 12594 h 14126"/>
                    <a:gd name="connsiteX2" fmla="*/ 23454 w 23713"/>
                    <a:gd name="connsiteY2" fmla="*/ 3680 h 14126"/>
                    <a:gd name="connsiteX3" fmla="*/ 8505 w 23713"/>
                    <a:gd name="connsiteY3" fmla="*/ 1699 h 14126"/>
                    <a:gd name="connsiteX4" fmla="*/ 133 w 23713"/>
                    <a:gd name="connsiteY4" fmla="*/ 10613 h 141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13" h="14126">
                      <a:moveTo>
                        <a:pt x="133" y="10613"/>
                      </a:moveTo>
                      <a:cubicBezTo>
                        <a:pt x="2525" y="14179"/>
                        <a:pt x="7707" y="15367"/>
                        <a:pt x="15481" y="12594"/>
                      </a:cubicBezTo>
                      <a:cubicBezTo>
                        <a:pt x="21660" y="10415"/>
                        <a:pt x="24650" y="6850"/>
                        <a:pt x="23454" y="3680"/>
                      </a:cubicBezTo>
                      <a:cubicBezTo>
                        <a:pt x="21859" y="-480"/>
                        <a:pt x="16278" y="-1074"/>
                        <a:pt x="8505" y="1699"/>
                      </a:cubicBezTo>
                      <a:cubicBezTo>
                        <a:pt x="2126" y="3878"/>
                        <a:pt x="-664" y="7048"/>
                        <a:pt x="133" y="106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47" name="Freeform 3856">
                  <a:extLst>
                    <a:ext uri="{FF2B5EF4-FFF2-40B4-BE49-F238E27FC236}">
                      <a16:creationId xmlns:a16="http://schemas.microsoft.com/office/drawing/2014/main" id="{B512F241-5376-932F-FCBF-1C4FCBE29241}"/>
                    </a:ext>
                  </a:extLst>
                </p:cNvPr>
                <p:cNvSpPr/>
                <p:nvPr/>
              </p:nvSpPr>
              <p:spPr>
                <a:xfrm>
                  <a:off x="1133532" y="5090881"/>
                  <a:ext cx="21933" cy="14679"/>
                </a:xfrm>
                <a:custGeom>
                  <a:avLst/>
                  <a:gdLst>
                    <a:gd name="connsiteX0" fmla="*/ 8783 w 21933"/>
                    <a:gd name="connsiteY0" fmla="*/ 1382 h 14679"/>
                    <a:gd name="connsiteX1" fmla="*/ 611 w 21933"/>
                    <a:gd name="connsiteY1" fmla="*/ 12673 h 14679"/>
                    <a:gd name="connsiteX2" fmla="*/ 13766 w 21933"/>
                    <a:gd name="connsiteY2" fmla="*/ 12277 h 14679"/>
                    <a:gd name="connsiteX3" fmla="*/ 21540 w 21933"/>
                    <a:gd name="connsiteY3" fmla="*/ 2967 h 14679"/>
                    <a:gd name="connsiteX4" fmla="*/ 8783 w 21933"/>
                    <a:gd name="connsiteY4" fmla="*/ 1382 h 14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933" h="14679">
                      <a:moveTo>
                        <a:pt x="8783" y="1382"/>
                      </a:moveTo>
                      <a:cubicBezTo>
                        <a:pt x="810" y="4353"/>
                        <a:pt x="-1183" y="8117"/>
                        <a:pt x="611" y="12673"/>
                      </a:cubicBezTo>
                      <a:cubicBezTo>
                        <a:pt x="2803" y="16041"/>
                        <a:pt x="8185" y="14654"/>
                        <a:pt x="13766" y="12277"/>
                      </a:cubicBezTo>
                      <a:cubicBezTo>
                        <a:pt x="19746" y="9702"/>
                        <a:pt x="23135" y="6136"/>
                        <a:pt x="21540" y="2967"/>
                      </a:cubicBezTo>
                      <a:cubicBezTo>
                        <a:pt x="20145" y="-203"/>
                        <a:pt x="15162" y="-995"/>
                        <a:pt x="8783" y="13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48" name="Freeform 3857">
                  <a:extLst>
                    <a:ext uri="{FF2B5EF4-FFF2-40B4-BE49-F238E27FC236}">
                      <a16:creationId xmlns:a16="http://schemas.microsoft.com/office/drawing/2014/main" id="{8621D43D-9AE8-6F6A-86CF-1C5A20B9F916}"/>
                    </a:ext>
                  </a:extLst>
                </p:cNvPr>
                <p:cNvSpPr/>
                <p:nvPr/>
              </p:nvSpPr>
              <p:spPr>
                <a:xfrm>
                  <a:off x="1786456" y="5955621"/>
                  <a:ext cx="16366" cy="18573"/>
                </a:xfrm>
                <a:custGeom>
                  <a:avLst/>
                  <a:gdLst>
                    <a:gd name="connsiteX0" fmla="*/ 15031 w 16366"/>
                    <a:gd name="connsiteY0" fmla="*/ 308 h 18573"/>
                    <a:gd name="connsiteX1" fmla="*/ 3869 w 16366"/>
                    <a:gd name="connsiteY1" fmla="*/ 5656 h 18573"/>
                    <a:gd name="connsiteX2" fmla="*/ 1278 w 16366"/>
                    <a:gd name="connsiteY2" fmla="*/ 17739 h 18573"/>
                    <a:gd name="connsiteX3" fmla="*/ 12440 w 16366"/>
                    <a:gd name="connsiteY3" fmla="*/ 12193 h 18573"/>
                    <a:gd name="connsiteX4" fmla="*/ 15031 w 16366"/>
                    <a:gd name="connsiteY4" fmla="*/ 308 h 185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66" h="18573">
                      <a:moveTo>
                        <a:pt x="15031" y="308"/>
                      </a:moveTo>
                      <a:cubicBezTo>
                        <a:pt x="11643" y="-485"/>
                        <a:pt x="8055" y="-89"/>
                        <a:pt x="3869" y="5656"/>
                      </a:cubicBezTo>
                      <a:cubicBezTo>
                        <a:pt x="281" y="10608"/>
                        <a:pt x="-1314" y="15560"/>
                        <a:pt x="1278" y="17739"/>
                      </a:cubicBezTo>
                      <a:cubicBezTo>
                        <a:pt x="4068" y="20117"/>
                        <a:pt x="8453" y="17145"/>
                        <a:pt x="12440" y="12193"/>
                      </a:cubicBezTo>
                      <a:cubicBezTo>
                        <a:pt x="16626" y="7241"/>
                        <a:pt x="17423" y="3279"/>
                        <a:pt x="15031" y="30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49" name="Freeform 3858">
                  <a:extLst>
                    <a:ext uri="{FF2B5EF4-FFF2-40B4-BE49-F238E27FC236}">
                      <a16:creationId xmlns:a16="http://schemas.microsoft.com/office/drawing/2014/main" id="{458C5E0B-9C43-E67A-7677-9D0C2FE4DC2E}"/>
                    </a:ext>
                  </a:extLst>
                </p:cNvPr>
                <p:cNvSpPr/>
                <p:nvPr/>
              </p:nvSpPr>
              <p:spPr>
                <a:xfrm>
                  <a:off x="1515548" y="5666705"/>
                  <a:ext cx="19540" cy="16601"/>
                </a:xfrm>
                <a:custGeom>
                  <a:avLst/>
                  <a:gdLst>
                    <a:gd name="connsiteX0" fmla="*/ 6285 w 19540"/>
                    <a:gd name="connsiteY0" fmla="*/ 4373 h 16601"/>
                    <a:gd name="connsiteX1" fmla="*/ 305 w 19540"/>
                    <a:gd name="connsiteY1" fmla="*/ 16060 h 16601"/>
                    <a:gd name="connsiteX2" fmla="*/ 13261 w 19540"/>
                    <a:gd name="connsiteY2" fmla="*/ 12495 h 16601"/>
                    <a:gd name="connsiteX3" fmla="*/ 18643 w 19540"/>
                    <a:gd name="connsiteY3" fmla="*/ 1204 h 16601"/>
                    <a:gd name="connsiteX4" fmla="*/ 6285 w 19540"/>
                    <a:gd name="connsiteY4" fmla="*/ 4373 h 16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540" h="16601">
                      <a:moveTo>
                        <a:pt x="6285" y="4373"/>
                      </a:moveTo>
                      <a:cubicBezTo>
                        <a:pt x="1501" y="8533"/>
                        <a:pt x="-891" y="12495"/>
                        <a:pt x="305" y="16060"/>
                      </a:cubicBezTo>
                      <a:cubicBezTo>
                        <a:pt x="3893" y="17249"/>
                        <a:pt x="8078" y="16655"/>
                        <a:pt x="13261" y="12495"/>
                      </a:cubicBezTo>
                      <a:cubicBezTo>
                        <a:pt x="18444" y="8335"/>
                        <a:pt x="21035" y="3779"/>
                        <a:pt x="18643" y="1204"/>
                      </a:cubicBezTo>
                      <a:cubicBezTo>
                        <a:pt x="16251" y="-1173"/>
                        <a:pt x="11467" y="15"/>
                        <a:pt x="6285" y="43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50" name="Freeform 3859">
                  <a:extLst>
                    <a:ext uri="{FF2B5EF4-FFF2-40B4-BE49-F238E27FC236}">
                      <a16:creationId xmlns:a16="http://schemas.microsoft.com/office/drawing/2014/main" id="{D19E6849-E3A3-9C6B-8ED8-3E469F36203F}"/>
                    </a:ext>
                  </a:extLst>
                </p:cNvPr>
                <p:cNvSpPr/>
                <p:nvPr/>
              </p:nvSpPr>
              <p:spPr>
                <a:xfrm>
                  <a:off x="1356235" y="5559187"/>
                  <a:ext cx="17984" cy="13956"/>
                </a:xfrm>
                <a:custGeom>
                  <a:avLst/>
                  <a:gdLst>
                    <a:gd name="connsiteX0" fmla="*/ 17697 w 17984"/>
                    <a:gd name="connsiteY0" fmla="*/ 1951 h 13956"/>
                    <a:gd name="connsiteX1" fmla="*/ 5538 w 17984"/>
                    <a:gd name="connsiteY1" fmla="*/ 3140 h 13956"/>
                    <a:gd name="connsiteX2" fmla="*/ 555 w 17984"/>
                    <a:gd name="connsiteY2" fmla="*/ 12054 h 13956"/>
                    <a:gd name="connsiteX3" fmla="*/ 12913 w 17984"/>
                    <a:gd name="connsiteY3" fmla="*/ 10865 h 13956"/>
                    <a:gd name="connsiteX4" fmla="*/ 17697 w 17984"/>
                    <a:gd name="connsiteY4" fmla="*/ 1951 h 139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84" h="13956">
                      <a:moveTo>
                        <a:pt x="17697" y="1951"/>
                      </a:moveTo>
                      <a:cubicBezTo>
                        <a:pt x="15305" y="-822"/>
                        <a:pt x="11119" y="-822"/>
                        <a:pt x="5538" y="3140"/>
                      </a:cubicBezTo>
                      <a:cubicBezTo>
                        <a:pt x="1552" y="5913"/>
                        <a:pt x="-1239" y="9478"/>
                        <a:pt x="555" y="12054"/>
                      </a:cubicBezTo>
                      <a:cubicBezTo>
                        <a:pt x="2748" y="15025"/>
                        <a:pt x="7532" y="14431"/>
                        <a:pt x="12913" y="10865"/>
                      </a:cubicBezTo>
                      <a:cubicBezTo>
                        <a:pt x="17099" y="8092"/>
                        <a:pt x="18694" y="4724"/>
                        <a:pt x="17697" y="19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51" name="Freeform 3860">
                  <a:extLst>
                    <a:ext uri="{FF2B5EF4-FFF2-40B4-BE49-F238E27FC236}">
                      <a16:creationId xmlns:a16="http://schemas.microsoft.com/office/drawing/2014/main" id="{4A4D9F9E-986B-59D5-0EE7-9F8F9A295DE5}"/>
                    </a:ext>
                  </a:extLst>
                </p:cNvPr>
                <p:cNvSpPr/>
                <p:nvPr/>
              </p:nvSpPr>
              <p:spPr>
                <a:xfrm>
                  <a:off x="1275854" y="5434905"/>
                  <a:ext cx="20455" cy="15314"/>
                </a:xfrm>
                <a:custGeom>
                  <a:avLst/>
                  <a:gdLst>
                    <a:gd name="connsiteX0" fmla="*/ 6189 w 20455"/>
                    <a:gd name="connsiteY0" fmla="*/ 3815 h 15314"/>
                    <a:gd name="connsiteX1" fmla="*/ 1405 w 20455"/>
                    <a:gd name="connsiteY1" fmla="*/ 14116 h 15314"/>
                    <a:gd name="connsiteX2" fmla="*/ 14959 w 20455"/>
                    <a:gd name="connsiteY2" fmla="*/ 11739 h 15314"/>
                    <a:gd name="connsiteX3" fmla="*/ 19743 w 20455"/>
                    <a:gd name="connsiteY3" fmla="*/ 1042 h 15314"/>
                    <a:gd name="connsiteX4" fmla="*/ 6189 w 20455"/>
                    <a:gd name="connsiteY4" fmla="*/ 3815 h 153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455" h="15314">
                      <a:moveTo>
                        <a:pt x="6189" y="3815"/>
                      </a:moveTo>
                      <a:cubicBezTo>
                        <a:pt x="1206" y="7381"/>
                        <a:pt x="-1983" y="11541"/>
                        <a:pt x="1405" y="14116"/>
                      </a:cubicBezTo>
                      <a:cubicBezTo>
                        <a:pt x="4395" y="16295"/>
                        <a:pt x="9777" y="15503"/>
                        <a:pt x="14959" y="11739"/>
                      </a:cubicBezTo>
                      <a:cubicBezTo>
                        <a:pt x="19943" y="8173"/>
                        <a:pt x="21537" y="4212"/>
                        <a:pt x="19743" y="1042"/>
                      </a:cubicBezTo>
                      <a:cubicBezTo>
                        <a:pt x="16155" y="-1137"/>
                        <a:pt x="11172" y="250"/>
                        <a:pt x="6189" y="38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52" name="Freeform 3861">
                  <a:extLst>
                    <a:ext uri="{FF2B5EF4-FFF2-40B4-BE49-F238E27FC236}">
                      <a16:creationId xmlns:a16="http://schemas.microsoft.com/office/drawing/2014/main" id="{1C8EE7F3-A065-C901-3753-821F7BB1DA17}"/>
                    </a:ext>
                  </a:extLst>
                </p:cNvPr>
                <p:cNvSpPr/>
                <p:nvPr/>
              </p:nvSpPr>
              <p:spPr>
                <a:xfrm>
                  <a:off x="1937629" y="6049604"/>
                  <a:ext cx="15466" cy="21271"/>
                </a:xfrm>
                <a:custGeom>
                  <a:avLst/>
                  <a:gdLst>
                    <a:gd name="connsiteX0" fmla="*/ 5181 w 15466"/>
                    <a:gd name="connsiteY0" fmla="*/ 4180 h 21271"/>
                    <a:gd name="connsiteX1" fmla="*/ 2590 w 15466"/>
                    <a:gd name="connsiteY1" fmla="*/ 20820 h 21271"/>
                    <a:gd name="connsiteX2" fmla="*/ 11360 w 15466"/>
                    <a:gd name="connsiteY2" fmla="*/ 15471 h 21271"/>
                    <a:gd name="connsiteX3" fmla="*/ 14151 w 15466"/>
                    <a:gd name="connsiteY3" fmla="*/ 417 h 21271"/>
                    <a:gd name="connsiteX4" fmla="*/ 5181 w 15466"/>
                    <a:gd name="connsiteY4" fmla="*/ 4180 h 212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466" h="21271">
                      <a:moveTo>
                        <a:pt x="5181" y="4180"/>
                      </a:moveTo>
                      <a:cubicBezTo>
                        <a:pt x="-400" y="11510"/>
                        <a:pt x="-1795" y="17848"/>
                        <a:pt x="2590" y="20820"/>
                      </a:cubicBezTo>
                      <a:cubicBezTo>
                        <a:pt x="4982" y="22405"/>
                        <a:pt x="8769" y="19631"/>
                        <a:pt x="11360" y="15471"/>
                      </a:cubicBezTo>
                      <a:cubicBezTo>
                        <a:pt x="15347" y="9331"/>
                        <a:pt x="16742" y="3784"/>
                        <a:pt x="14151" y="417"/>
                      </a:cubicBezTo>
                      <a:cubicBezTo>
                        <a:pt x="11559" y="-574"/>
                        <a:pt x="8370" y="21"/>
                        <a:pt x="5181" y="41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53" name="Freeform 3862">
                  <a:extLst>
                    <a:ext uri="{FF2B5EF4-FFF2-40B4-BE49-F238E27FC236}">
                      <a16:creationId xmlns:a16="http://schemas.microsoft.com/office/drawing/2014/main" id="{448118C9-D46F-21D7-EEE6-77E188802A35}"/>
                    </a:ext>
                  </a:extLst>
                </p:cNvPr>
                <p:cNvSpPr/>
                <p:nvPr/>
              </p:nvSpPr>
              <p:spPr>
                <a:xfrm>
                  <a:off x="978590" y="4423532"/>
                  <a:ext cx="33166" cy="14021"/>
                </a:xfrm>
                <a:custGeom>
                  <a:avLst/>
                  <a:gdLst>
                    <a:gd name="connsiteX0" fmla="*/ 24994 w 33166"/>
                    <a:gd name="connsiteY0" fmla="*/ 2758 h 14021"/>
                    <a:gd name="connsiteX1" fmla="*/ 14031 w 33166"/>
                    <a:gd name="connsiteY1" fmla="*/ 381 h 14021"/>
                    <a:gd name="connsiteX2" fmla="*/ 277 w 33166"/>
                    <a:gd name="connsiteY2" fmla="*/ 9691 h 14021"/>
                    <a:gd name="connsiteX3" fmla="*/ 14828 w 33166"/>
                    <a:gd name="connsiteY3" fmla="*/ 13653 h 14021"/>
                    <a:gd name="connsiteX4" fmla="*/ 17220 w 33166"/>
                    <a:gd name="connsiteY4" fmla="*/ 13059 h 14021"/>
                    <a:gd name="connsiteX5" fmla="*/ 21805 w 33166"/>
                    <a:gd name="connsiteY5" fmla="*/ 13653 h 14021"/>
                    <a:gd name="connsiteX6" fmla="*/ 33166 w 33166"/>
                    <a:gd name="connsiteY6" fmla="*/ 8701 h 14021"/>
                    <a:gd name="connsiteX7" fmla="*/ 24994 w 33166"/>
                    <a:gd name="connsiteY7" fmla="*/ 2758 h 14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3166" h="14021">
                      <a:moveTo>
                        <a:pt x="24994" y="2758"/>
                      </a:moveTo>
                      <a:cubicBezTo>
                        <a:pt x="23599" y="381"/>
                        <a:pt x="19612" y="-609"/>
                        <a:pt x="14031" y="381"/>
                      </a:cubicBezTo>
                      <a:cubicBezTo>
                        <a:pt x="5659" y="1966"/>
                        <a:pt x="-1517" y="4937"/>
                        <a:pt x="277" y="9691"/>
                      </a:cubicBezTo>
                      <a:cubicBezTo>
                        <a:pt x="1473" y="13059"/>
                        <a:pt x="6058" y="14842"/>
                        <a:pt x="14828" y="13653"/>
                      </a:cubicBezTo>
                      <a:cubicBezTo>
                        <a:pt x="15626" y="13455"/>
                        <a:pt x="16423" y="13257"/>
                        <a:pt x="17220" y="13059"/>
                      </a:cubicBezTo>
                      <a:cubicBezTo>
                        <a:pt x="18615" y="13455"/>
                        <a:pt x="20011" y="13653"/>
                        <a:pt x="21805" y="13653"/>
                      </a:cubicBezTo>
                      <a:cubicBezTo>
                        <a:pt x="27984" y="13851"/>
                        <a:pt x="32170" y="12068"/>
                        <a:pt x="33166" y="8701"/>
                      </a:cubicBezTo>
                      <a:cubicBezTo>
                        <a:pt x="32170" y="5532"/>
                        <a:pt x="29977" y="3353"/>
                        <a:pt x="24994" y="275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54" name="Freeform 3863">
                  <a:extLst>
                    <a:ext uri="{FF2B5EF4-FFF2-40B4-BE49-F238E27FC236}">
                      <a16:creationId xmlns:a16="http://schemas.microsoft.com/office/drawing/2014/main" id="{4BE75FA1-93CA-204E-0988-2AD71B2A707B}"/>
                    </a:ext>
                  </a:extLst>
                </p:cNvPr>
                <p:cNvSpPr/>
                <p:nvPr/>
              </p:nvSpPr>
              <p:spPr>
                <a:xfrm>
                  <a:off x="1778716" y="6080092"/>
                  <a:ext cx="41802" cy="57892"/>
                </a:xfrm>
                <a:custGeom>
                  <a:avLst/>
                  <a:gdLst>
                    <a:gd name="connsiteX0" fmla="*/ 36923 w 41802"/>
                    <a:gd name="connsiteY0" fmla="*/ 13904 h 57892"/>
                    <a:gd name="connsiteX1" fmla="*/ 41309 w 41802"/>
                    <a:gd name="connsiteY1" fmla="*/ 1227 h 57892"/>
                    <a:gd name="connsiteX2" fmla="*/ 29748 w 41802"/>
                    <a:gd name="connsiteY2" fmla="*/ 4990 h 57892"/>
                    <a:gd name="connsiteX3" fmla="*/ 24964 w 41802"/>
                    <a:gd name="connsiteY3" fmla="*/ 15291 h 57892"/>
                    <a:gd name="connsiteX4" fmla="*/ 16592 w 41802"/>
                    <a:gd name="connsiteY4" fmla="*/ 20441 h 57892"/>
                    <a:gd name="connsiteX5" fmla="*/ 11210 w 41802"/>
                    <a:gd name="connsiteY5" fmla="*/ 32327 h 57892"/>
                    <a:gd name="connsiteX6" fmla="*/ 1643 w 41802"/>
                    <a:gd name="connsiteY6" fmla="*/ 43618 h 57892"/>
                    <a:gd name="connsiteX7" fmla="*/ 4433 w 41802"/>
                    <a:gd name="connsiteY7" fmla="*/ 57880 h 57892"/>
                    <a:gd name="connsiteX8" fmla="*/ 13602 w 41802"/>
                    <a:gd name="connsiteY8" fmla="*/ 51937 h 57892"/>
                    <a:gd name="connsiteX9" fmla="*/ 15994 w 41802"/>
                    <a:gd name="connsiteY9" fmla="*/ 55107 h 57892"/>
                    <a:gd name="connsiteX10" fmla="*/ 28552 w 41802"/>
                    <a:gd name="connsiteY10" fmla="*/ 47778 h 57892"/>
                    <a:gd name="connsiteX11" fmla="*/ 26558 w 41802"/>
                    <a:gd name="connsiteY11" fmla="*/ 32129 h 57892"/>
                    <a:gd name="connsiteX12" fmla="*/ 27156 w 41802"/>
                    <a:gd name="connsiteY12" fmla="*/ 31732 h 57892"/>
                    <a:gd name="connsiteX13" fmla="*/ 31542 w 41802"/>
                    <a:gd name="connsiteY13" fmla="*/ 18460 h 57892"/>
                    <a:gd name="connsiteX14" fmla="*/ 36923 w 41802"/>
                    <a:gd name="connsiteY14" fmla="*/ 13904 h 57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1802" h="57892">
                      <a:moveTo>
                        <a:pt x="36923" y="13904"/>
                      </a:moveTo>
                      <a:cubicBezTo>
                        <a:pt x="41109" y="9150"/>
                        <a:pt x="42704" y="4594"/>
                        <a:pt x="41309" y="1227"/>
                      </a:cubicBezTo>
                      <a:cubicBezTo>
                        <a:pt x="37920" y="-1348"/>
                        <a:pt x="33933" y="236"/>
                        <a:pt x="29748" y="4990"/>
                      </a:cubicBezTo>
                      <a:cubicBezTo>
                        <a:pt x="26558" y="8556"/>
                        <a:pt x="24764" y="12320"/>
                        <a:pt x="24964" y="15291"/>
                      </a:cubicBezTo>
                      <a:cubicBezTo>
                        <a:pt x="22572" y="15489"/>
                        <a:pt x="19781" y="16876"/>
                        <a:pt x="16592" y="20441"/>
                      </a:cubicBezTo>
                      <a:cubicBezTo>
                        <a:pt x="12606" y="24601"/>
                        <a:pt x="10612" y="28959"/>
                        <a:pt x="11210" y="32327"/>
                      </a:cubicBezTo>
                      <a:cubicBezTo>
                        <a:pt x="6626" y="32723"/>
                        <a:pt x="3636" y="37477"/>
                        <a:pt x="1643" y="43618"/>
                      </a:cubicBezTo>
                      <a:cubicBezTo>
                        <a:pt x="-550" y="50551"/>
                        <a:pt x="-1347" y="57484"/>
                        <a:pt x="4433" y="57880"/>
                      </a:cubicBezTo>
                      <a:cubicBezTo>
                        <a:pt x="7822" y="58078"/>
                        <a:pt x="11011" y="55899"/>
                        <a:pt x="13602" y="51937"/>
                      </a:cubicBezTo>
                      <a:cubicBezTo>
                        <a:pt x="14001" y="53522"/>
                        <a:pt x="14798" y="54512"/>
                        <a:pt x="15994" y="55107"/>
                      </a:cubicBezTo>
                      <a:cubicBezTo>
                        <a:pt x="19582" y="56890"/>
                        <a:pt x="24565" y="56691"/>
                        <a:pt x="28552" y="47778"/>
                      </a:cubicBezTo>
                      <a:cubicBezTo>
                        <a:pt x="32339" y="39062"/>
                        <a:pt x="29349" y="35298"/>
                        <a:pt x="26558" y="32129"/>
                      </a:cubicBezTo>
                      <a:cubicBezTo>
                        <a:pt x="26758" y="31930"/>
                        <a:pt x="26957" y="31732"/>
                        <a:pt x="27156" y="31732"/>
                      </a:cubicBezTo>
                      <a:cubicBezTo>
                        <a:pt x="31342" y="25790"/>
                        <a:pt x="33136" y="21234"/>
                        <a:pt x="31542" y="18460"/>
                      </a:cubicBezTo>
                      <a:cubicBezTo>
                        <a:pt x="33136" y="17866"/>
                        <a:pt x="34930" y="16083"/>
                        <a:pt x="36923" y="139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55" name="Freeform 3864">
                  <a:extLst>
                    <a:ext uri="{FF2B5EF4-FFF2-40B4-BE49-F238E27FC236}">
                      <a16:creationId xmlns:a16="http://schemas.microsoft.com/office/drawing/2014/main" id="{33FDEAFD-693B-52ED-531F-038EFA660EF6}"/>
                    </a:ext>
                  </a:extLst>
                </p:cNvPr>
                <p:cNvSpPr/>
                <p:nvPr/>
              </p:nvSpPr>
              <p:spPr>
                <a:xfrm>
                  <a:off x="1092033" y="4442083"/>
                  <a:ext cx="21978" cy="10553"/>
                </a:xfrm>
                <a:custGeom>
                  <a:avLst/>
                  <a:gdLst>
                    <a:gd name="connsiteX0" fmla="*/ 52 w 21978"/>
                    <a:gd name="connsiteY0" fmla="*/ 5601 h 10553"/>
                    <a:gd name="connsiteX1" fmla="*/ 11813 w 21978"/>
                    <a:gd name="connsiteY1" fmla="*/ 10553 h 10553"/>
                    <a:gd name="connsiteX2" fmla="*/ 21978 w 21978"/>
                    <a:gd name="connsiteY2" fmla="*/ 4809 h 10553"/>
                    <a:gd name="connsiteX3" fmla="*/ 10617 w 21978"/>
                    <a:gd name="connsiteY3" fmla="*/ 54 h 10553"/>
                    <a:gd name="connsiteX4" fmla="*/ 52 w 21978"/>
                    <a:gd name="connsiteY4" fmla="*/ 5601 h 105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978" h="10553">
                      <a:moveTo>
                        <a:pt x="52" y="5601"/>
                      </a:moveTo>
                      <a:cubicBezTo>
                        <a:pt x="650" y="8770"/>
                        <a:pt x="5434" y="10553"/>
                        <a:pt x="11813" y="10553"/>
                      </a:cubicBezTo>
                      <a:cubicBezTo>
                        <a:pt x="18789" y="10553"/>
                        <a:pt x="21380" y="8176"/>
                        <a:pt x="21978" y="4809"/>
                      </a:cubicBezTo>
                      <a:cubicBezTo>
                        <a:pt x="20782" y="1441"/>
                        <a:pt x="16995" y="-342"/>
                        <a:pt x="10617" y="54"/>
                      </a:cubicBezTo>
                      <a:cubicBezTo>
                        <a:pt x="4039" y="253"/>
                        <a:pt x="-546" y="2233"/>
                        <a:pt x="52" y="560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56" name="Freeform 3865">
                  <a:extLst>
                    <a:ext uri="{FF2B5EF4-FFF2-40B4-BE49-F238E27FC236}">
                      <a16:creationId xmlns:a16="http://schemas.microsoft.com/office/drawing/2014/main" id="{49E591F1-160D-C47C-14BF-BB71A303CF45}"/>
                    </a:ext>
                  </a:extLst>
                </p:cNvPr>
                <p:cNvSpPr/>
                <p:nvPr/>
              </p:nvSpPr>
              <p:spPr>
                <a:xfrm>
                  <a:off x="1281984" y="5552615"/>
                  <a:ext cx="20845" cy="15050"/>
                </a:xfrm>
                <a:custGeom>
                  <a:avLst/>
                  <a:gdLst>
                    <a:gd name="connsiteX0" fmla="*/ 20590 w 20845"/>
                    <a:gd name="connsiteY0" fmla="*/ 2184 h 15050"/>
                    <a:gd name="connsiteX1" fmla="*/ 5441 w 20845"/>
                    <a:gd name="connsiteY1" fmla="*/ 3769 h 15050"/>
                    <a:gd name="connsiteX2" fmla="*/ 458 w 20845"/>
                    <a:gd name="connsiteY2" fmla="*/ 12683 h 15050"/>
                    <a:gd name="connsiteX3" fmla="*/ 15009 w 20845"/>
                    <a:gd name="connsiteY3" fmla="*/ 10900 h 15050"/>
                    <a:gd name="connsiteX4" fmla="*/ 20590 w 20845"/>
                    <a:gd name="connsiteY4" fmla="*/ 2184 h 1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845" h="15050">
                      <a:moveTo>
                        <a:pt x="20590" y="2184"/>
                      </a:moveTo>
                      <a:cubicBezTo>
                        <a:pt x="17201" y="-1381"/>
                        <a:pt x="11620" y="-391"/>
                        <a:pt x="5441" y="3769"/>
                      </a:cubicBezTo>
                      <a:cubicBezTo>
                        <a:pt x="1654" y="6146"/>
                        <a:pt x="-1137" y="10108"/>
                        <a:pt x="458" y="12683"/>
                      </a:cubicBezTo>
                      <a:cubicBezTo>
                        <a:pt x="3049" y="16843"/>
                        <a:pt x="9029" y="15060"/>
                        <a:pt x="15009" y="10900"/>
                      </a:cubicBezTo>
                      <a:cubicBezTo>
                        <a:pt x="18596" y="8325"/>
                        <a:pt x="21786" y="4958"/>
                        <a:pt x="20590" y="21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57" name="Freeform 3866">
                  <a:extLst>
                    <a:ext uri="{FF2B5EF4-FFF2-40B4-BE49-F238E27FC236}">
                      <a16:creationId xmlns:a16="http://schemas.microsoft.com/office/drawing/2014/main" id="{96AE9250-40BA-F125-B278-2011B49B3C46}"/>
                    </a:ext>
                  </a:extLst>
                </p:cNvPr>
                <p:cNvSpPr/>
                <p:nvPr/>
              </p:nvSpPr>
              <p:spPr>
                <a:xfrm>
                  <a:off x="1455960" y="5790090"/>
                  <a:ext cx="18768" cy="16418"/>
                </a:xfrm>
                <a:custGeom>
                  <a:avLst/>
                  <a:gdLst>
                    <a:gd name="connsiteX0" fmla="*/ 17237 w 18768"/>
                    <a:gd name="connsiteY0" fmla="*/ 831 h 16418"/>
                    <a:gd name="connsiteX1" fmla="*/ 4679 w 18768"/>
                    <a:gd name="connsiteY1" fmla="*/ 4793 h 16418"/>
                    <a:gd name="connsiteX2" fmla="*/ 1889 w 18768"/>
                    <a:gd name="connsiteY2" fmla="*/ 15490 h 16418"/>
                    <a:gd name="connsiteX3" fmla="*/ 14247 w 18768"/>
                    <a:gd name="connsiteY3" fmla="*/ 11924 h 16418"/>
                    <a:gd name="connsiteX4" fmla="*/ 17237 w 18768"/>
                    <a:gd name="connsiteY4" fmla="*/ 831 h 16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768" h="16418">
                      <a:moveTo>
                        <a:pt x="17237" y="831"/>
                      </a:moveTo>
                      <a:cubicBezTo>
                        <a:pt x="14048" y="-1348"/>
                        <a:pt x="9065" y="1030"/>
                        <a:pt x="4679" y="4793"/>
                      </a:cubicBezTo>
                      <a:cubicBezTo>
                        <a:pt x="-503" y="9151"/>
                        <a:pt x="-1300" y="13311"/>
                        <a:pt x="1889" y="15490"/>
                      </a:cubicBezTo>
                      <a:cubicBezTo>
                        <a:pt x="4879" y="17471"/>
                        <a:pt x="9264" y="16282"/>
                        <a:pt x="14247" y="11924"/>
                      </a:cubicBezTo>
                      <a:cubicBezTo>
                        <a:pt x="17835" y="7566"/>
                        <a:pt x="20625" y="3010"/>
                        <a:pt x="17237" y="8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58" name="Freeform 3867">
                  <a:extLst>
                    <a:ext uri="{FF2B5EF4-FFF2-40B4-BE49-F238E27FC236}">
                      <a16:creationId xmlns:a16="http://schemas.microsoft.com/office/drawing/2014/main" id="{EA0EEA7F-DD8B-1E9D-A02F-8E56355B1BD9}"/>
                    </a:ext>
                  </a:extLst>
                </p:cNvPr>
                <p:cNvSpPr/>
                <p:nvPr/>
              </p:nvSpPr>
              <p:spPr>
                <a:xfrm>
                  <a:off x="863699" y="4514186"/>
                  <a:ext cx="22730" cy="12074"/>
                </a:xfrm>
                <a:custGeom>
                  <a:avLst/>
                  <a:gdLst>
                    <a:gd name="connsiteX0" fmla="*/ 9127 w 22730"/>
                    <a:gd name="connsiteY0" fmla="*/ 254 h 12074"/>
                    <a:gd name="connsiteX1" fmla="*/ 556 w 22730"/>
                    <a:gd name="connsiteY1" fmla="*/ 7583 h 12074"/>
                    <a:gd name="connsiteX2" fmla="*/ 13712 w 22730"/>
                    <a:gd name="connsiteY2" fmla="*/ 11941 h 12074"/>
                    <a:gd name="connsiteX3" fmla="*/ 22283 w 22730"/>
                    <a:gd name="connsiteY3" fmla="*/ 4216 h 12074"/>
                    <a:gd name="connsiteX4" fmla="*/ 9127 w 22730"/>
                    <a:gd name="connsiteY4" fmla="*/ 254 h 120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730" h="12074">
                      <a:moveTo>
                        <a:pt x="9127" y="254"/>
                      </a:moveTo>
                      <a:cubicBezTo>
                        <a:pt x="2948" y="1046"/>
                        <a:pt x="-1636" y="3424"/>
                        <a:pt x="556" y="7583"/>
                      </a:cubicBezTo>
                      <a:cubicBezTo>
                        <a:pt x="2550" y="11149"/>
                        <a:pt x="7333" y="12536"/>
                        <a:pt x="13712" y="11941"/>
                      </a:cubicBezTo>
                      <a:cubicBezTo>
                        <a:pt x="19293" y="10357"/>
                        <a:pt x="24276" y="8376"/>
                        <a:pt x="22283" y="4216"/>
                      </a:cubicBezTo>
                      <a:cubicBezTo>
                        <a:pt x="20688" y="452"/>
                        <a:pt x="15107" y="-538"/>
                        <a:pt x="9127" y="2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59" name="Freeform 3868">
                  <a:extLst>
                    <a:ext uri="{FF2B5EF4-FFF2-40B4-BE49-F238E27FC236}">
                      <a16:creationId xmlns:a16="http://schemas.microsoft.com/office/drawing/2014/main" id="{3354FDA9-31B9-00B7-B577-077092D55112}"/>
                    </a:ext>
                  </a:extLst>
                </p:cNvPr>
                <p:cNvSpPr/>
                <p:nvPr/>
              </p:nvSpPr>
              <p:spPr>
                <a:xfrm>
                  <a:off x="1318919" y="5295610"/>
                  <a:ext cx="18547" cy="12941"/>
                </a:xfrm>
                <a:custGeom>
                  <a:avLst/>
                  <a:gdLst>
                    <a:gd name="connsiteX0" fmla="*/ 7375 w 18547"/>
                    <a:gd name="connsiteY0" fmla="*/ 1873 h 12941"/>
                    <a:gd name="connsiteX1" fmla="*/ 0 w 18547"/>
                    <a:gd name="connsiteY1" fmla="*/ 9598 h 12941"/>
                    <a:gd name="connsiteX2" fmla="*/ 9966 w 18547"/>
                    <a:gd name="connsiteY2" fmla="*/ 11579 h 12941"/>
                    <a:gd name="connsiteX3" fmla="*/ 18537 w 18547"/>
                    <a:gd name="connsiteY3" fmla="*/ 2467 h 12941"/>
                    <a:gd name="connsiteX4" fmla="*/ 7375 w 18547"/>
                    <a:gd name="connsiteY4" fmla="*/ 1873 h 12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47" h="12941">
                      <a:moveTo>
                        <a:pt x="7375" y="1873"/>
                      </a:moveTo>
                      <a:cubicBezTo>
                        <a:pt x="2990" y="4052"/>
                        <a:pt x="0" y="6825"/>
                        <a:pt x="0" y="9598"/>
                      </a:cubicBezTo>
                      <a:cubicBezTo>
                        <a:pt x="0" y="13758"/>
                        <a:pt x="4784" y="13560"/>
                        <a:pt x="9966" y="11579"/>
                      </a:cubicBezTo>
                      <a:cubicBezTo>
                        <a:pt x="15946" y="9598"/>
                        <a:pt x="18737" y="6033"/>
                        <a:pt x="18537" y="2467"/>
                      </a:cubicBezTo>
                      <a:cubicBezTo>
                        <a:pt x="16943" y="-504"/>
                        <a:pt x="13355" y="-900"/>
                        <a:pt x="7375" y="18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60" name="Freeform 3869">
                  <a:extLst>
                    <a:ext uri="{FF2B5EF4-FFF2-40B4-BE49-F238E27FC236}">
                      <a16:creationId xmlns:a16="http://schemas.microsoft.com/office/drawing/2014/main" id="{8ABB29D0-6D8E-2D3B-4A61-DFB4B6B08717}"/>
                    </a:ext>
                  </a:extLst>
                </p:cNvPr>
                <p:cNvSpPr/>
                <p:nvPr/>
              </p:nvSpPr>
              <p:spPr>
                <a:xfrm>
                  <a:off x="2142908" y="6128321"/>
                  <a:ext cx="14158" cy="19264"/>
                </a:xfrm>
                <a:custGeom>
                  <a:avLst/>
                  <a:gdLst>
                    <a:gd name="connsiteX0" fmla="*/ 2019 w 14158"/>
                    <a:gd name="connsiteY0" fmla="*/ 19159 h 19264"/>
                    <a:gd name="connsiteX1" fmla="*/ 12184 w 14158"/>
                    <a:gd name="connsiteY1" fmla="*/ 10642 h 19264"/>
                    <a:gd name="connsiteX2" fmla="*/ 12782 w 14158"/>
                    <a:gd name="connsiteY2" fmla="*/ 539 h 19264"/>
                    <a:gd name="connsiteX3" fmla="*/ 2617 w 14158"/>
                    <a:gd name="connsiteY3" fmla="*/ 6878 h 19264"/>
                    <a:gd name="connsiteX4" fmla="*/ 2019 w 14158"/>
                    <a:gd name="connsiteY4" fmla="*/ 19159 h 19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58" h="19264">
                      <a:moveTo>
                        <a:pt x="2019" y="19159"/>
                      </a:moveTo>
                      <a:cubicBezTo>
                        <a:pt x="6005" y="19952"/>
                        <a:pt x="9394" y="16188"/>
                        <a:pt x="12184" y="10642"/>
                      </a:cubicBezTo>
                      <a:cubicBezTo>
                        <a:pt x="14377" y="6284"/>
                        <a:pt x="14975" y="1926"/>
                        <a:pt x="12782" y="539"/>
                      </a:cubicBezTo>
                      <a:cubicBezTo>
                        <a:pt x="9793" y="-1244"/>
                        <a:pt x="6005" y="1530"/>
                        <a:pt x="2617" y="6878"/>
                      </a:cubicBezTo>
                      <a:cubicBezTo>
                        <a:pt x="-1170" y="12821"/>
                        <a:pt x="-373" y="16584"/>
                        <a:pt x="2019" y="191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61" name="Freeform 3870">
                  <a:extLst>
                    <a:ext uri="{FF2B5EF4-FFF2-40B4-BE49-F238E27FC236}">
                      <a16:creationId xmlns:a16="http://schemas.microsoft.com/office/drawing/2014/main" id="{4EEC5E4A-7B6D-1F03-9BB0-F66AC6025201}"/>
                    </a:ext>
                  </a:extLst>
                </p:cNvPr>
                <p:cNvSpPr/>
                <p:nvPr/>
              </p:nvSpPr>
              <p:spPr>
                <a:xfrm>
                  <a:off x="748956" y="4294553"/>
                  <a:ext cx="23632" cy="13575"/>
                </a:xfrm>
                <a:custGeom>
                  <a:avLst/>
                  <a:gdLst>
                    <a:gd name="connsiteX0" fmla="*/ 13244 w 23632"/>
                    <a:gd name="connsiteY0" fmla="*/ 13479 h 13575"/>
                    <a:gd name="connsiteX1" fmla="*/ 23609 w 23632"/>
                    <a:gd name="connsiteY1" fmla="*/ 6546 h 13575"/>
                    <a:gd name="connsiteX2" fmla="*/ 11849 w 23632"/>
                    <a:gd name="connsiteY2" fmla="*/ 9 h 13575"/>
                    <a:gd name="connsiteX3" fmla="*/ 288 w 23632"/>
                    <a:gd name="connsiteY3" fmla="*/ 8130 h 13575"/>
                    <a:gd name="connsiteX4" fmla="*/ 13244 w 23632"/>
                    <a:gd name="connsiteY4" fmla="*/ 13479 h 13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632" h="13575">
                      <a:moveTo>
                        <a:pt x="13244" y="13479"/>
                      </a:moveTo>
                      <a:cubicBezTo>
                        <a:pt x="19224" y="12885"/>
                        <a:pt x="24008" y="10904"/>
                        <a:pt x="23609" y="6546"/>
                      </a:cubicBezTo>
                      <a:cubicBezTo>
                        <a:pt x="21616" y="2980"/>
                        <a:pt x="18826" y="-189"/>
                        <a:pt x="11849" y="9"/>
                      </a:cubicBezTo>
                      <a:cubicBezTo>
                        <a:pt x="3876" y="207"/>
                        <a:pt x="-1306" y="2980"/>
                        <a:pt x="288" y="8130"/>
                      </a:cubicBezTo>
                      <a:cubicBezTo>
                        <a:pt x="1285" y="11894"/>
                        <a:pt x="6467" y="14073"/>
                        <a:pt x="13244" y="134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62" name="Freeform 3871">
                  <a:extLst>
                    <a:ext uri="{FF2B5EF4-FFF2-40B4-BE49-F238E27FC236}">
                      <a16:creationId xmlns:a16="http://schemas.microsoft.com/office/drawing/2014/main" id="{788C769D-4E29-D170-07CB-1C9CF2EAA7D9}"/>
                    </a:ext>
                  </a:extLst>
                </p:cNvPr>
                <p:cNvSpPr/>
                <p:nvPr/>
              </p:nvSpPr>
              <p:spPr>
                <a:xfrm>
                  <a:off x="1097375" y="5642574"/>
                  <a:ext cx="21147" cy="17639"/>
                </a:xfrm>
                <a:custGeom>
                  <a:avLst/>
                  <a:gdLst>
                    <a:gd name="connsiteX0" fmla="*/ 12848 w 21147"/>
                    <a:gd name="connsiteY0" fmla="*/ 15826 h 17639"/>
                    <a:gd name="connsiteX1" fmla="*/ 20423 w 21147"/>
                    <a:gd name="connsiteY1" fmla="*/ 3346 h 17639"/>
                    <a:gd name="connsiteX2" fmla="*/ 6271 w 21147"/>
                    <a:gd name="connsiteY2" fmla="*/ 3346 h 17639"/>
                    <a:gd name="connsiteX3" fmla="*/ 490 w 21147"/>
                    <a:gd name="connsiteY3" fmla="*/ 14836 h 17639"/>
                    <a:gd name="connsiteX4" fmla="*/ 12848 w 21147"/>
                    <a:gd name="connsiteY4" fmla="*/ 15826 h 17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147" h="17639">
                      <a:moveTo>
                        <a:pt x="12848" y="15826"/>
                      </a:moveTo>
                      <a:cubicBezTo>
                        <a:pt x="20423" y="10676"/>
                        <a:pt x="22416" y="6714"/>
                        <a:pt x="20423" y="3346"/>
                      </a:cubicBezTo>
                      <a:cubicBezTo>
                        <a:pt x="18031" y="-813"/>
                        <a:pt x="13048" y="-1408"/>
                        <a:pt x="6271" y="3346"/>
                      </a:cubicBezTo>
                      <a:cubicBezTo>
                        <a:pt x="1287" y="6912"/>
                        <a:pt x="-1104" y="11072"/>
                        <a:pt x="490" y="14836"/>
                      </a:cubicBezTo>
                      <a:cubicBezTo>
                        <a:pt x="2483" y="19986"/>
                        <a:pt x="9061" y="16618"/>
                        <a:pt x="12848" y="158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63" name="Freeform 3872">
                  <a:extLst>
                    <a:ext uri="{FF2B5EF4-FFF2-40B4-BE49-F238E27FC236}">
                      <a16:creationId xmlns:a16="http://schemas.microsoft.com/office/drawing/2014/main" id="{F18ECEF7-5565-E66B-DEB3-ED87C94F16CF}"/>
                    </a:ext>
                  </a:extLst>
                </p:cNvPr>
                <p:cNvSpPr/>
                <p:nvPr/>
              </p:nvSpPr>
              <p:spPr>
                <a:xfrm>
                  <a:off x="870249" y="5478539"/>
                  <a:ext cx="20838" cy="14605"/>
                </a:xfrm>
                <a:custGeom>
                  <a:avLst/>
                  <a:gdLst>
                    <a:gd name="connsiteX0" fmla="*/ 16131 w 20838"/>
                    <a:gd name="connsiteY0" fmla="*/ 13467 h 14605"/>
                    <a:gd name="connsiteX1" fmla="*/ 19320 w 20838"/>
                    <a:gd name="connsiteY1" fmla="*/ 3562 h 14605"/>
                    <a:gd name="connsiteX2" fmla="*/ 3574 w 20838"/>
                    <a:gd name="connsiteY2" fmla="*/ 2968 h 14605"/>
                    <a:gd name="connsiteX3" fmla="*/ 1381 w 20838"/>
                    <a:gd name="connsiteY3" fmla="*/ 11882 h 14605"/>
                    <a:gd name="connsiteX4" fmla="*/ 16131 w 20838"/>
                    <a:gd name="connsiteY4" fmla="*/ 13467 h 14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838" h="14605">
                      <a:moveTo>
                        <a:pt x="16131" y="13467"/>
                      </a:moveTo>
                      <a:cubicBezTo>
                        <a:pt x="21712" y="8712"/>
                        <a:pt x="21712" y="5741"/>
                        <a:pt x="19320" y="3562"/>
                      </a:cubicBezTo>
                      <a:cubicBezTo>
                        <a:pt x="15733" y="-3"/>
                        <a:pt x="10949" y="-1984"/>
                        <a:pt x="3574" y="2968"/>
                      </a:cubicBezTo>
                      <a:cubicBezTo>
                        <a:pt x="-612" y="5741"/>
                        <a:pt x="-812" y="9109"/>
                        <a:pt x="1381" y="11882"/>
                      </a:cubicBezTo>
                      <a:cubicBezTo>
                        <a:pt x="4770" y="16042"/>
                        <a:pt x="11148" y="14457"/>
                        <a:pt x="16131" y="134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64" name="Freeform 3873">
                  <a:extLst>
                    <a:ext uri="{FF2B5EF4-FFF2-40B4-BE49-F238E27FC236}">
                      <a16:creationId xmlns:a16="http://schemas.microsoft.com/office/drawing/2014/main" id="{1C1E156E-8507-874A-38C9-6377AC6BFF09}"/>
                    </a:ext>
                  </a:extLst>
                </p:cNvPr>
                <p:cNvSpPr/>
                <p:nvPr/>
              </p:nvSpPr>
              <p:spPr>
                <a:xfrm>
                  <a:off x="1010169" y="5725231"/>
                  <a:ext cx="20561" cy="17706"/>
                </a:xfrm>
                <a:custGeom>
                  <a:avLst/>
                  <a:gdLst>
                    <a:gd name="connsiteX0" fmla="*/ 14544 w 20561"/>
                    <a:gd name="connsiteY0" fmla="*/ 13989 h 17706"/>
                    <a:gd name="connsiteX1" fmla="*/ 19527 w 20561"/>
                    <a:gd name="connsiteY1" fmla="*/ 2698 h 17706"/>
                    <a:gd name="connsiteX2" fmla="*/ 4577 w 20561"/>
                    <a:gd name="connsiteY2" fmla="*/ 4679 h 17706"/>
                    <a:gd name="connsiteX3" fmla="*/ 1388 w 20561"/>
                    <a:gd name="connsiteY3" fmla="*/ 16564 h 17706"/>
                    <a:gd name="connsiteX4" fmla="*/ 14544 w 20561"/>
                    <a:gd name="connsiteY4" fmla="*/ 13989 h 177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61" h="17706">
                      <a:moveTo>
                        <a:pt x="14544" y="13989"/>
                      </a:moveTo>
                      <a:cubicBezTo>
                        <a:pt x="20125" y="10424"/>
                        <a:pt x="21919" y="6066"/>
                        <a:pt x="19527" y="2698"/>
                      </a:cubicBezTo>
                      <a:cubicBezTo>
                        <a:pt x="16338" y="-1858"/>
                        <a:pt x="10358" y="-273"/>
                        <a:pt x="4577" y="4679"/>
                      </a:cubicBezTo>
                      <a:cubicBezTo>
                        <a:pt x="192" y="8443"/>
                        <a:pt x="-1402" y="12801"/>
                        <a:pt x="1388" y="16564"/>
                      </a:cubicBezTo>
                      <a:cubicBezTo>
                        <a:pt x="4777" y="19140"/>
                        <a:pt x="9561" y="16961"/>
                        <a:pt x="14544" y="139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65" name="Freeform 3874">
                  <a:extLst>
                    <a:ext uri="{FF2B5EF4-FFF2-40B4-BE49-F238E27FC236}">
                      <a16:creationId xmlns:a16="http://schemas.microsoft.com/office/drawing/2014/main" id="{66E2847E-86CD-E2EB-88F0-D741B95BFBA7}"/>
                    </a:ext>
                  </a:extLst>
                </p:cNvPr>
                <p:cNvSpPr/>
                <p:nvPr/>
              </p:nvSpPr>
              <p:spPr>
                <a:xfrm>
                  <a:off x="626818" y="4730340"/>
                  <a:ext cx="23559" cy="12950"/>
                </a:xfrm>
                <a:custGeom>
                  <a:avLst/>
                  <a:gdLst>
                    <a:gd name="connsiteX0" fmla="*/ 11002 w 23559"/>
                    <a:gd name="connsiteY0" fmla="*/ 16 h 12950"/>
                    <a:gd name="connsiteX1" fmla="*/ 39 w 23559"/>
                    <a:gd name="connsiteY1" fmla="*/ 7742 h 12950"/>
                    <a:gd name="connsiteX2" fmla="*/ 11600 w 23559"/>
                    <a:gd name="connsiteY2" fmla="*/ 12892 h 12950"/>
                    <a:gd name="connsiteX3" fmla="*/ 23560 w 23559"/>
                    <a:gd name="connsiteY3" fmla="*/ 6751 h 12950"/>
                    <a:gd name="connsiteX4" fmla="*/ 11002 w 23559"/>
                    <a:gd name="connsiteY4" fmla="*/ 16 h 12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559" h="12950">
                      <a:moveTo>
                        <a:pt x="11002" y="16"/>
                      </a:moveTo>
                      <a:cubicBezTo>
                        <a:pt x="3826" y="214"/>
                        <a:pt x="637" y="3780"/>
                        <a:pt x="39" y="7742"/>
                      </a:cubicBezTo>
                      <a:cubicBezTo>
                        <a:pt x="-559" y="13090"/>
                        <a:pt x="5820" y="13090"/>
                        <a:pt x="11600" y="12892"/>
                      </a:cubicBezTo>
                      <a:cubicBezTo>
                        <a:pt x="17978" y="12496"/>
                        <a:pt x="22164" y="10119"/>
                        <a:pt x="23560" y="6751"/>
                      </a:cubicBezTo>
                      <a:cubicBezTo>
                        <a:pt x="21766" y="1403"/>
                        <a:pt x="16982" y="-182"/>
                        <a:pt x="11002" y="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66" name="Freeform 3875">
                  <a:extLst>
                    <a:ext uri="{FF2B5EF4-FFF2-40B4-BE49-F238E27FC236}">
                      <a16:creationId xmlns:a16="http://schemas.microsoft.com/office/drawing/2014/main" id="{2EAAF670-78DC-8407-D3B4-DD1664126520}"/>
                    </a:ext>
                  </a:extLst>
                </p:cNvPr>
                <p:cNvSpPr/>
                <p:nvPr/>
              </p:nvSpPr>
              <p:spPr>
                <a:xfrm>
                  <a:off x="1261082" y="4748452"/>
                  <a:ext cx="22754" cy="11281"/>
                </a:xfrm>
                <a:custGeom>
                  <a:avLst/>
                  <a:gdLst>
                    <a:gd name="connsiteX0" fmla="*/ 32 w 22754"/>
                    <a:gd name="connsiteY0" fmla="*/ 7458 h 11281"/>
                    <a:gd name="connsiteX1" fmla="*/ 11194 w 22754"/>
                    <a:gd name="connsiteY1" fmla="*/ 11023 h 11281"/>
                    <a:gd name="connsiteX2" fmla="*/ 22755 w 22754"/>
                    <a:gd name="connsiteY2" fmla="*/ 4882 h 11281"/>
                    <a:gd name="connsiteX3" fmla="*/ 9599 w 22754"/>
                    <a:gd name="connsiteY3" fmla="*/ 326 h 11281"/>
                    <a:gd name="connsiteX4" fmla="*/ 32 w 22754"/>
                    <a:gd name="connsiteY4" fmla="*/ 7458 h 112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754" h="11281">
                      <a:moveTo>
                        <a:pt x="32" y="7458"/>
                      </a:moveTo>
                      <a:cubicBezTo>
                        <a:pt x="430" y="10825"/>
                        <a:pt x="4815" y="11816"/>
                        <a:pt x="11194" y="11023"/>
                      </a:cubicBezTo>
                      <a:cubicBezTo>
                        <a:pt x="17373" y="10231"/>
                        <a:pt x="22157" y="8646"/>
                        <a:pt x="22755" y="4882"/>
                      </a:cubicBezTo>
                      <a:cubicBezTo>
                        <a:pt x="21359" y="1317"/>
                        <a:pt x="17772" y="-862"/>
                        <a:pt x="9599" y="326"/>
                      </a:cubicBezTo>
                      <a:cubicBezTo>
                        <a:pt x="3021" y="1317"/>
                        <a:pt x="-367" y="4090"/>
                        <a:pt x="32" y="745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67" name="Freeform 3876">
                  <a:extLst>
                    <a:ext uri="{FF2B5EF4-FFF2-40B4-BE49-F238E27FC236}">
                      <a16:creationId xmlns:a16="http://schemas.microsoft.com/office/drawing/2014/main" id="{1ECFAAA6-69DC-E434-C8DD-07D85F9DF803}"/>
                    </a:ext>
                  </a:extLst>
                </p:cNvPr>
                <p:cNvSpPr/>
                <p:nvPr/>
              </p:nvSpPr>
              <p:spPr>
                <a:xfrm>
                  <a:off x="1272577" y="4619563"/>
                  <a:ext cx="22043" cy="10428"/>
                </a:xfrm>
                <a:custGeom>
                  <a:avLst/>
                  <a:gdLst>
                    <a:gd name="connsiteX0" fmla="*/ 9466 w 22043"/>
                    <a:gd name="connsiteY0" fmla="*/ 656 h 10428"/>
                    <a:gd name="connsiteX1" fmla="*/ 97 w 22043"/>
                    <a:gd name="connsiteY1" fmla="*/ 7391 h 10428"/>
                    <a:gd name="connsiteX2" fmla="*/ 12854 w 22043"/>
                    <a:gd name="connsiteY2" fmla="*/ 9966 h 10428"/>
                    <a:gd name="connsiteX3" fmla="*/ 21824 w 22043"/>
                    <a:gd name="connsiteY3" fmla="*/ 3231 h 10428"/>
                    <a:gd name="connsiteX4" fmla="*/ 9466 w 22043"/>
                    <a:gd name="connsiteY4" fmla="*/ 656 h 104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043" h="10428">
                      <a:moveTo>
                        <a:pt x="9466" y="656"/>
                      </a:moveTo>
                      <a:cubicBezTo>
                        <a:pt x="3486" y="1844"/>
                        <a:pt x="-700" y="3825"/>
                        <a:pt x="97" y="7391"/>
                      </a:cubicBezTo>
                      <a:cubicBezTo>
                        <a:pt x="2290" y="9966"/>
                        <a:pt x="6476" y="11154"/>
                        <a:pt x="12854" y="9966"/>
                      </a:cubicBezTo>
                      <a:cubicBezTo>
                        <a:pt x="19233" y="8777"/>
                        <a:pt x="23020" y="6400"/>
                        <a:pt x="21824" y="3231"/>
                      </a:cubicBezTo>
                      <a:cubicBezTo>
                        <a:pt x="20827" y="61"/>
                        <a:pt x="15844" y="-731"/>
                        <a:pt x="9466" y="6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68" name="Freeform 3877">
                  <a:extLst>
                    <a:ext uri="{FF2B5EF4-FFF2-40B4-BE49-F238E27FC236}">
                      <a16:creationId xmlns:a16="http://schemas.microsoft.com/office/drawing/2014/main" id="{B7C16D05-261F-8E71-EE6E-F5E4F8CE0E71}"/>
                    </a:ext>
                  </a:extLst>
                </p:cNvPr>
                <p:cNvSpPr/>
                <p:nvPr/>
              </p:nvSpPr>
              <p:spPr>
                <a:xfrm>
                  <a:off x="654835" y="5126657"/>
                  <a:ext cx="20579" cy="15319"/>
                </a:xfrm>
                <a:custGeom>
                  <a:avLst/>
                  <a:gdLst>
                    <a:gd name="connsiteX0" fmla="*/ 7702 w 20579"/>
                    <a:gd name="connsiteY0" fmla="*/ 1262 h 15319"/>
                    <a:gd name="connsiteX1" fmla="*/ 327 w 20579"/>
                    <a:gd name="connsiteY1" fmla="*/ 11563 h 15319"/>
                    <a:gd name="connsiteX2" fmla="*/ 10692 w 20579"/>
                    <a:gd name="connsiteY2" fmla="*/ 14732 h 15319"/>
                    <a:gd name="connsiteX3" fmla="*/ 20060 w 20579"/>
                    <a:gd name="connsiteY3" fmla="*/ 4035 h 15319"/>
                    <a:gd name="connsiteX4" fmla="*/ 7702 w 20579"/>
                    <a:gd name="connsiteY4" fmla="*/ 1262 h 15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79" h="15319">
                      <a:moveTo>
                        <a:pt x="7702" y="1262"/>
                      </a:moveTo>
                      <a:cubicBezTo>
                        <a:pt x="2121" y="3639"/>
                        <a:pt x="-1069" y="7601"/>
                        <a:pt x="327" y="11563"/>
                      </a:cubicBezTo>
                      <a:cubicBezTo>
                        <a:pt x="1722" y="15921"/>
                        <a:pt x="7104" y="15723"/>
                        <a:pt x="10692" y="14732"/>
                      </a:cubicBezTo>
                      <a:cubicBezTo>
                        <a:pt x="19063" y="11563"/>
                        <a:pt x="21854" y="7997"/>
                        <a:pt x="20060" y="4035"/>
                      </a:cubicBezTo>
                      <a:cubicBezTo>
                        <a:pt x="18266" y="272"/>
                        <a:pt x="14080" y="-1313"/>
                        <a:pt x="7702" y="12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69" name="Freeform 3878">
                  <a:extLst>
                    <a:ext uri="{FF2B5EF4-FFF2-40B4-BE49-F238E27FC236}">
                      <a16:creationId xmlns:a16="http://schemas.microsoft.com/office/drawing/2014/main" id="{70557358-6781-266A-980F-FC5D142A18E2}"/>
                    </a:ext>
                  </a:extLst>
                </p:cNvPr>
                <p:cNvSpPr/>
                <p:nvPr/>
              </p:nvSpPr>
              <p:spPr>
                <a:xfrm>
                  <a:off x="854732" y="5702036"/>
                  <a:ext cx="30448" cy="27160"/>
                </a:xfrm>
                <a:custGeom>
                  <a:avLst/>
                  <a:gdLst>
                    <a:gd name="connsiteX0" fmla="*/ 22679 w 30448"/>
                    <a:gd name="connsiteY0" fmla="*/ 25101 h 27160"/>
                    <a:gd name="connsiteX1" fmla="*/ 29057 w 30448"/>
                    <a:gd name="connsiteY1" fmla="*/ 11234 h 27160"/>
                    <a:gd name="connsiteX2" fmla="*/ 16500 w 30448"/>
                    <a:gd name="connsiteY2" fmla="*/ 11631 h 27160"/>
                    <a:gd name="connsiteX3" fmla="*/ 16101 w 30448"/>
                    <a:gd name="connsiteY3" fmla="*/ 2717 h 27160"/>
                    <a:gd name="connsiteX4" fmla="*/ 5935 w 30448"/>
                    <a:gd name="connsiteY4" fmla="*/ 1528 h 27160"/>
                    <a:gd name="connsiteX5" fmla="*/ 1750 w 30448"/>
                    <a:gd name="connsiteY5" fmla="*/ 15989 h 27160"/>
                    <a:gd name="connsiteX6" fmla="*/ 9125 w 30448"/>
                    <a:gd name="connsiteY6" fmla="*/ 18366 h 27160"/>
                    <a:gd name="connsiteX7" fmla="*/ 9125 w 30448"/>
                    <a:gd name="connsiteY7" fmla="*/ 24308 h 27160"/>
                    <a:gd name="connsiteX8" fmla="*/ 22679 w 30448"/>
                    <a:gd name="connsiteY8" fmla="*/ 25101 h 271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448" h="27160">
                      <a:moveTo>
                        <a:pt x="22679" y="25101"/>
                      </a:moveTo>
                      <a:cubicBezTo>
                        <a:pt x="28858" y="20743"/>
                        <a:pt x="32645" y="15790"/>
                        <a:pt x="29057" y="11234"/>
                      </a:cubicBezTo>
                      <a:cubicBezTo>
                        <a:pt x="26267" y="7867"/>
                        <a:pt x="21284" y="8857"/>
                        <a:pt x="16500" y="11631"/>
                      </a:cubicBezTo>
                      <a:cubicBezTo>
                        <a:pt x="17895" y="8857"/>
                        <a:pt x="17696" y="6084"/>
                        <a:pt x="16101" y="2717"/>
                      </a:cubicBezTo>
                      <a:cubicBezTo>
                        <a:pt x="12912" y="-453"/>
                        <a:pt x="9723" y="-849"/>
                        <a:pt x="5935" y="1528"/>
                      </a:cubicBezTo>
                      <a:cubicBezTo>
                        <a:pt x="354" y="5292"/>
                        <a:pt x="-1838" y="10442"/>
                        <a:pt x="1750" y="15989"/>
                      </a:cubicBezTo>
                      <a:cubicBezTo>
                        <a:pt x="3344" y="18564"/>
                        <a:pt x="6135" y="19356"/>
                        <a:pt x="9125" y="18366"/>
                      </a:cubicBezTo>
                      <a:cubicBezTo>
                        <a:pt x="8128" y="20347"/>
                        <a:pt x="7929" y="22526"/>
                        <a:pt x="9125" y="24308"/>
                      </a:cubicBezTo>
                      <a:cubicBezTo>
                        <a:pt x="11317" y="28072"/>
                        <a:pt x="16699" y="27874"/>
                        <a:pt x="22679" y="2510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70" name="Freeform 3879">
                  <a:extLst>
                    <a:ext uri="{FF2B5EF4-FFF2-40B4-BE49-F238E27FC236}">
                      <a16:creationId xmlns:a16="http://schemas.microsoft.com/office/drawing/2014/main" id="{99A453E6-A539-53DA-B844-63B2CDA994B1}"/>
                    </a:ext>
                  </a:extLst>
                </p:cNvPr>
                <p:cNvSpPr/>
                <p:nvPr/>
              </p:nvSpPr>
              <p:spPr>
                <a:xfrm>
                  <a:off x="605423" y="5135947"/>
                  <a:ext cx="21982" cy="15718"/>
                </a:xfrm>
                <a:custGeom>
                  <a:avLst/>
                  <a:gdLst>
                    <a:gd name="connsiteX0" fmla="*/ 2299 w 21982"/>
                    <a:gd name="connsiteY0" fmla="*/ 6433 h 15718"/>
                    <a:gd name="connsiteX1" fmla="*/ 306 w 21982"/>
                    <a:gd name="connsiteY1" fmla="*/ 11979 h 15718"/>
                    <a:gd name="connsiteX2" fmla="*/ 15454 w 21982"/>
                    <a:gd name="connsiteY2" fmla="*/ 13960 h 15718"/>
                    <a:gd name="connsiteX3" fmla="*/ 15853 w 21982"/>
                    <a:gd name="connsiteY3" fmla="*/ 13564 h 15718"/>
                    <a:gd name="connsiteX4" fmla="*/ 21833 w 21982"/>
                    <a:gd name="connsiteY4" fmla="*/ 6829 h 15718"/>
                    <a:gd name="connsiteX5" fmla="*/ 21833 w 21982"/>
                    <a:gd name="connsiteY5" fmla="*/ 5244 h 15718"/>
                    <a:gd name="connsiteX6" fmla="*/ 21833 w 21982"/>
                    <a:gd name="connsiteY6" fmla="*/ 4848 h 15718"/>
                    <a:gd name="connsiteX7" fmla="*/ 10073 w 21982"/>
                    <a:gd name="connsiteY7" fmla="*/ 688 h 15718"/>
                    <a:gd name="connsiteX8" fmla="*/ 2299 w 21982"/>
                    <a:gd name="connsiteY8" fmla="*/ 6433 h 15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982" h="15718">
                      <a:moveTo>
                        <a:pt x="2299" y="6433"/>
                      </a:moveTo>
                      <a:cubicBezTo>
                        <a:pt x="306" y="8216"/>
                        <a:pt x="-492" y="10197"/>
                        <a:pt x="306" y="11979"/>
                      </a:cubicBezTo>
                      <a:cubicBezTo>
                        <a:pt x="2498" y="16337"/>
                        <a:pt x="8079" y="16734"/>
                        <a:pt x="15454" y="13960"/>
                      </a:cubicBezTo>
                      <a:cubicBezTo>
                        <a:pt x="15654" y="13762"/>
                        <a:pt x="15853" y="13762"/>
                        <a:pt x="15853" y="13564"/>
                      </a:cubicBezTo>
                      <a:cubicBezTo>
                        <a:pt x="19042" y="11979"/>
                        <a:pt x="21434" y="9800"/>
                        <a:pt x="21833" y="6829"/>
                      </a:cubicBezTo>
                      <a:cubicBezTo>
                        <a:pt x="22032" y="6235"/>
                        <a:pt x="22032" y="5839"/>
                        <a:pt x="21833" y="5244"/>
                      </a:cubicBezTo>
                      <a:cubicBezTo>
                        <a:pt x="21833" y="5046"/>
                        <a:pt x="21833" y="4848"/>
                        <a:pt x="21833" y="4848"/>
                      </a:cubicBezTo>
                      <a:cubicBezTo>
                        <a:pt x="21035" y="688"/>
                        <a:pt x="16451" y="-1094"/>
                        <a:pt x="10073" y="688"/>
                      </a:cubicBezTo>
                      <a:cubicBezTo>
                        <a:pt x="6086" y="2075"/>
                        <a:pt x="3495" y="4056"/>
                        <a:pt x="2299" y="64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71" name="Freeform 3880">
                  <a:extLst>
                    <a:ext uri="{FF2B5EF4-FFF2-40B4-BE49-F238E27FC236}">
                      <a16:creationId xmlns:a16="http://schemas.microsoft.com/office/drawing/2014/main" id="{E50671CF-225B-29B9-C64B-96B443BBF721}"/>
                    </a:ext>
                  </a:extLst>
                </p:cNvPr>
                <p:cNvSpPr/>
                <p:nvPr/>
              </p:nvSpPr>
              <p:spPr>
                <a:xfrm>
                  <a:off x="1485755" y="5186478"/>
                  <a:ext cx="19773" cy="12794"/>
                </a:xfrm>
                <a:custGeom>
                  <a:avLst/>
                  <a:gdLst>
                    <a:gd name="connsiteX0" fmla="*/ 0 w 19773"/>
                    <a:gd name="connsiteY0" fmla="*/ 10574 h 12794"/>
                    <a:gd name="connsiteX1" fmla="*/ 11561 w 19773"/>
                    <a:gd name="connsiteY1" fmla="*/ 10970 h 12794"/>
                    <a:gd name="connsiteX2" fmla="*/ 19534 w 19773"/>
                    <a:gd name="connsiteY2" fmla="*/ 1660 h 12794"/>
                    <a:gd name="connsiteX3" fmla="*/ 10166 w 19773"/>
                    <a:gd name="connsiteY3" fmla="*/ 1462 h 12794"/>
                    <a:gd name="connsiteX4" fmla="*/ 0 w 19773"/>
                    <a:gd name="connsiteY4" fmla="*/ 10574 h 12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773" h="12794">
                      <a:moveTo>
                        <a:pt x="0" y="10574"/>
                      </a:moveTo>
                      <a:cubicBezTo>
                        <a:pt x="1794" y="13149"/>
                        <a:pt x="5581" y="13743"/>
                        <a:pt x="11561" y="10970"/>
                      </a:cubicBezTo>
                      <a:cubicBezTo>
                        <a:pt x="17341" y="8395"/>
                        <a:pt x="20730" y="4829"/>
                        <a:pt x="19534" y="1660"/>
                      </a:cubicBezTo>
                      <a:cubicBezTo>
                        <a:pt x="18537" y="-519"/>
                        <a:pt x="14750" y="-519"/>
                        <a:pt x="10166" y="1462"/>
                      </a:cubicBezTo>
                      <a:cubicBezTo>
                        <a:pt x="4585" y="3839"/>
                        <a:pt x="399" y="6810"/>
                        <a:pt x="0" y="1057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72" name="Freeform 3881">
                  <a:extLst>
                    <a:ext uri="{FF2B5EF4-FFF2-40B4-BE49-F238E27FC236}">
                      <a16:creationId xmlns:a16="http://schemas.microsoft.com/office/drawing/2014/main" id="{0C862856-E935-495A-0312-88E76F4A1116}"/>
                    </a:ext>
                  </a:extLst>
                </p:cNvPr>
                <p:cNvSpPr/>
                <p:nvPr/>
              </p:nvSpPr>
              <p:spPr>
                <a:xfrm>
                  <a:off x="1539714" y="5254051"/>
                  <a:ext cx="26674" cy="32976"/>
                </a:xfrm>
                <a:custGeom>
                  <a:avLst/>
                  <a:gdLst>
                    <a:gd name="connsiteX0" fmla="*/ 14608 w 26674"/>
                    <a:gd name="connsiteY0" fmla="*/ 29764 h 32976"/>
                    <a:gd name="connsiteX1" fmla="*/ 19791 w 26674"/>
                    <a:gd name="connsiteY1" fmla="*/ 22038 h 32976"/>
                    <a:gd name="connsiteX2" fmla="*/ 19392 w 26674"/>
                    <a:gd name="connsiteY2" fmla="*/ 21642 h 32976"/>
                    <a:gd name="connsiteX3" fmla="*/ 25372 w 26674"/>
                    <a:gd name="connsiteY3" fmla="*/ 14709 h 32976"/>
                    <a:gd name="connsiteX4" fmla="*/ 20787 w 26674"/>
                    <a:gd name="connsiteY4" fmla="*/ 249 h 32976"/>
                    <a:gd name="connsiteX5" fmla="*/ 9825 w 26674"/>
                    <a:gd name="connsiteY5" fmla="*/ 10351 h 32976"/>
                    <a:gd name="connsiteX6" fmla="*/ 8828 w 26674"/>
                    <a:gd name="connsiteY6" fmla="*/ 22038 h 32976"/>
                    <a:gd name="connsiteX7" fmla="*/ 5639 w 26674"/>
                    <a:gd name="connsiteY7" fmla="*/ 23623 h 32976"/>
                    <a:gd name="connsiteX8" fmla="*/ 456 w 26674"/>
                    <a:gd name="connsiteY8" fmla="*/ 31151 h 32976"/>
                    <a:gd name="connsiteX9" fmla="*/ 14608 w 26674"/>
                    <a:gd name="connsiteY9" fmla="*/ 29764 h 329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674" h="32976">
                      <a:moveTo>
                        <a:pt x="14608" y="29764"/>
                      </a:moveTo>
                      <a:cubicBezTo>
                        <a:pt x="18396" y="26793"/>
                        <a:pt x="21386" y="24019"/>
                        <a:pt x="19791" y="22038"/>
                      </a:cubicBezTo>
                      <a:cubicBezTo>
                        <a:pt x="19791" y="21840"/>
                        <a:pt x="19592" y="21840"/>
                        <a:pt x="19392" y="21642"/>
                      </a:cubicBezTo>
                      <a:cubicBezTo>
                        <a:pt x="21186" y="20454"/>
                        <a:pt x="23179" y="18275"/>
                        <a:pt x="25372" y="14709"/>
                      </a:cubicBezTo>
                      <a:cubicBezTo>
                        <a:pt x="28960" y="3220"/>
                        <a:pt x="24375" y="2032"/>
                        <a:pt x="20787" y="249"/>
                      </a:cubicBezTo>
                      <a:cubicBezTo>
                        <a:pt x="17997" y="-1138"/>
                        <a:pt x="13213" y="3418"/>
                        <a:pt x="9825" y="10351"/>
                      </a:cubicBezTo>
                      <a:cubicBezTo>
                        <a:pt x="6237" y="18077"/>
                        <a:pt x="6835" y="20850"/>
                        <a:pt x="8828" y="22038"/>
                      </a:cubicBezTo>
                      <a:cubicBezTo>
                        <a:pt x="7831" y="22435"/>
                        <a:pt x="6835" y="23029"/>
                        <a:pt x="5639" y="23623"/>
                      </a:cubicBezTo>
                      <a:cubicBezTo>
                        <a:pt x="1652" y="26000"/>
                        <a:pt x="-1138" y="29170"/>
                        <a:pt x="456" y="31151"/>
                      </a:cubicBezTo>
                      <a:cubicBezTo>
                        <a:pt x="2848" y="34122"/>
                        <a:pt x="8031" y="33330"/>
                        <a:pt x="14608" y="297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73" name="Freeform 3882">
                  <a:extLst>
                    <a:ext uri="{FF2B5EF4-FFF2-40B4-BE49-F238E27FC236}">
                      <a16:creationId xmlns:a16="http://schemas.microsoft.com/office/drawing/2014/main" id="{950220C0-FCA1-BD05-115E-B0E541C0354A}"/>
                    </a:ext>
                  </a:extLst>
                </p:cNvPr>
                <p:cNvSpPr/>
                <p:nvPr/>
              </p:nvSpPr>
              <p:spPr>
                <a:xfrm>
                  <a:off x="1713753" y="5483594"/>
                  <a:ext cx="27264" cy="32076"/>
                </a:xfrm>
                <a:custGeom>
                  <a:avLst/>
                  <a:gdLst>
                    <a:gd name="connsiteX0" fmla="*/ 2223 w 27264"/>
                    <a:gd name="connsiteY0" fmla="*/ 31786 h 32076"/>
                    <a:gd name="connsiteX1" fmla="*/ 13984 w 27264"/>
                    <a:gd name="connsiteY1" fmla="*/ 27032 h 32076"/>
                    <a:gd name="connsiteX2" fmla="*/ 18369 w 27264"/>
                    <a:gd name="connsiteY2" fmla="*/ 20495 h 32076"/>
                    <a:gd name="connsiteX3" fmla="*/ 25545 w 27264"/>
                    <a:gd name="connsiteY3" fmla="*/ 11977 h 32076"/>
                    <a:gd name="connsiteX4" fmla="*/ 25545 w 27264"/>
                    <a:gd name="connsiteY4" fmla="*/ 488 h 32076"/>
                    <a:gd name="connsiteX5" fmla="*/ 18170 w 27264"/>
                    <a:gd name="connsiteY5" fmla="*/ 5044 h 32076"/>
                    <a:gd name="connsiteX6" fmla="*/ 16376 w 27264"/>
                    <a:gd name="connsiteY6" fmla="*/ 2667 h 32076"/>
                    <a:gd name="connsiteX7" fmla="*/ 5014 w 27264"/>
                    <a:gd name="connsiteY7" fmla="*/ 8015 h 32076"/>
                    <a:gd name="connsiteX8" fmla="*/ 3818 w 27264"/>
                    <a:gd name="connsiteY8" fmla="*/ 21683 h 32076"/>
                    <a:gd name="connsiteX9" fmla="*/ 2223 w 27264"/>
                    <a:gd name="connsiteY9" fmla="*/ 31786 h 32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264" h="32076">
                      <a:moveTo>
                        <a:pt x="2223" y="31786"/>
                      </a:moveTo>
                      <a:cubicBezTo>
                        <a:pt x="3419" y="32578"/>
                        <a:pt x="8004" y="31984"/>
                        <a:pt x="13984" y="27032"/>
                      </a:cubicBezTo>
                      <a:cubicBezTo>
                        <a:pt x="17173" y="24457"/>
                        <a:pt x="18369" y="22278"/>
                        <a:pt x="18369" y="20495"/>
                      </a:cubicBezTo>
                      <a:cubicBezTo>
                        <a:pt x="20761" y="19702"/>
                        <a:pt x="23153" y="16731"/>
                        <a:pt x="25545" y="11977"/>
                      </a:cubicBezTo>
                      <a:cubicBezTo>
                        <a:pt x="27937" y="5836"/>
                        <a:pt x="27737" y="2072"/>
                        <a:pt x="25545" y="488"/>
                      </a:cubicBezTo>
                      <a:cubicBezTo>
                        <a:pt x="23352" y="-899"/>
                        <a:pt x="20761" y="686"/>
                        <a:pt x="18170" y="5044"/>
                      </a:cubicBezTo>
                      <a:cubicBezTo>
                        <a:pt x="17771" y="4053"/>
                        <a:pt x="17173" y="3261"/>
                        <a:pt x="16376" y="2667"/>
                      </a:cubicBezTo>
                      <a:cubicBezTo>
                        <a:pt x="12987" y="290"/>
                        <a:pt x="8801" y="1874"/>
                        <a:pt x="5014" y="8015"/>
                      </a:cubicBezTo>
                      <a:cubicBezTo>
                        <a:pt x="3220" y="13760"/>
                        <a:pt x="2423" y="18712"/>
                        <a:pt x="3818" y="21683"/>
                      </a:cubicBezTo>
                      <a:cubicBezTo>
                        <a:pt x="-168" y="25051"/>
                        <a:pt x="-1564" y="28616"/>
                        <a:pt x="2223" y="317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74" name="Freeform 3883">
                  <a:extLst>
                    <a:ext uri="{FF2B5EF4-FFF2-40B4-BE49-F238E27FC236}">
                      <a16:creationId xmlns:a16="http://schemas.microsoft.com/office/drawing/2014/main" id="{3E74AE3B-8CB9-953A-6094-E7004E9D93D7}"/>
                    </a:ext>
                  </a:extLst>
                </p:cNvPr>
                <p:cNvSpPr/>
                <p:nvPr/>
              </p:nvSpPr>
              <p:spPr>
                <a:xfrm>
                  <a:off x="1400484" y="4877924"/>
                  <a:ext cx="20271" cy="10953"/>
                </a:xfrm>
                <a:custGeom>
                  <a:avLst/>
                  <a:gdLst>
                    <a:gd name="connsiteX0" fmla="*/ 8929 w 20271"/>
                    <a:gd name="connsiteY0" fmla="*/ 800 h 10953"/>
                    <a:gd name="connsiteX1" fmla="*/ 159 w 20271"/>
                    <a:gd name="connsiteY1" fmla="*/ 8327 h 10953"/>
                    <a:gd name="connsiteX2" fmla="*/ 11520 w 20271"/>
                    <a:gd name="connsiteY2" fmla="*/ 10506 h 10953"/>
                    <a:gd name="connsiteX3" fmla="*/ 20091 w 20271"/>
                    <a:gd name="connsiteY3" fmla="*/ 2979 h 10953"/>
                    <a:gd name="connsiteX4" fmla="*/ 8929 w 20271"/>
                    <a:gd name="connsiteY4" fmla="*/ 800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271" h="10953">
                      <a:moveTo>
                        <a:pt x="8929" y="800"/>
                      </a:moveTo>
                      <a:cubicBezTo>
                        <a:pt x="2949" y="2385"/>
                        <a:pt x="-838" y="5158"/>
                        <a:pt x="159" y="8327"/>
                      </a:cubicBezTo>
                      <a:cubicBezTo>
                        <a:pt x="1155" y="11299"/>
                        <a:pt x="5740" y="11299"/>
                        <a:pt x="11520" y="10506"/>
                      </a:cubicBezTo>
                      <a:cubicBezTo>
                        <a:pt x="17899" y="8525"/>
                        <a:pt x="21088" y="5950"/>
                        <a:pt x="20091" y="2979"/>
                      </a:cubicBezTo>
                      <a:cubicBezTo>
                        <a:pt x="19095" y="7"/>
                        <a:pt x="14909" y="-785"/>
                        <a:pt x="8929" y="8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75" name="Freeform 3884">
                  <a:extLst>
                    <a:ext uri="{FF2B5EF4-FFF2-40B4-BE49-F238E27FC236}">
                      <a16:creationId xmlns:a16="http://schemas.microsoft.com/office/drawing/2014/main" id="{F2D5471E-BFD3-F842-22C0-BB7A02C88EAB}"/>
                    </a:ext>
                  </a:extLst>
                </p:cNvPr>
                <p:cNvSpPr/>
                <p:nvPr/>
              </p:nvSpPr>
              <p:spPr>
                <a:xfrm>
                  <a:off x="1387487" y="4090668"/>
                  <a:ext cx="19911" cy="11402"/>
                </a:xfrm>
                <a:custGeom>
                  <a:avLst/>
                  <a:gdLst>
                    <a:gd name="connsiteX0" fmla="*/ 8970 w 19911"/>
                    <a:gd name="connsiteY0" fmla="*/ 11154 h 11402"/>
                    <a:gd name="connsiteX1" fmla="*/ 19534 w 19911"/>
                    <a:gd name="connsiteY1" fmla="*/ 8777 h 11402"/>
                    <a:gd name="connsiteX2" fmla="*/ 10963 w 19911"/>
                    <a:gd name="connsiteY2" fmla="*/ 656 h 11402"/>
                    <a:gd name="connsiteX3" fmla="*/ 0 w 19911"/>
                    <a:gd name="connsiteY3" fmla="*/ 3231 h 11402"/>
                    <a:gd name="connsiteX4" fmla="*/ 8970 w 19911"/>
                    <a:gd name="connsiteY4" fmla="*/ 11154 h 114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11" h="11402">
                      <a:moveTo>
                        <a:pt x="8970" y="11154"/>
                      </a:moveTo>
                      <a:cubicBezTo>
                        <a:pt x="16145" y="11947"/>
                        <a:pt x="18737" y="10758"/>
                        <a:pt x="19534" y="8777"/>
                      </a:cubicBezTo>
                      <a:cubicBezTo>
                        <a:pt x="20929" y="5608"/>
                        <a:pt x="18537" y="2438"/>
                        <a:pt x="10963" y="656"/>
                      </a:cubicBezTo>
                      <a:cubicBezTo>
                        <a:pt x="4983" y="-731"/>
                        <a:pt x="0" y="61"/>
                        <a:pt x="0" y="3231"/>
                      </a:cubicBezTo>
                      <a:cubicBezTo>
                        <a:pt x="0" y="6598"/>
                        <a:pt x="3787" y="9371"/>
                        <a:pt x="8970" y="111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76" name="Freeform 3885">
                  <a:extLst>
                    <a:ext uri="{FF2B5EF4-FFF2-40B4-BE49-F238E27FC236}">
                      <a16:creationId xmlns:a16="http://schemas.microsoft.com/office/drawing/2014/main" id="{A28FDD2C-99AC-C007-2C28-81BE7BADEC98}"/>
                    </a:ext>
                  </a:extLst>
                </p:cNvPr>
                <p:cNvSpPr/>
                <p:nvPr/>
              </p:nvSpPr>
              <p:spPr>
                <a:xfrm>
                  <a:off x="1718395" y="5404210"/>
                  <a:ext cx="20105" cy="15914"/>
                </a:xfrm>
                <a:custGeom>
                  <a:avLst/>
                  <a:gdLst>
                    <a:gd name="connsiteX0" fmla="*/ 11933 w 20105"/>
                    <a:gd name="connsiteY0" fmla="*/ 12125 h 15914"/>
                    <a:gd name="connsiteX1" fmla="*/ 20105 w 20105"/>
                    <a:gd name="connsiteY1" fmla="*/ 1429 h 15914"/>
                    <a:gd name="connsiteX2" fmla="*/ 9143 w 20105"/>
                    <a:gd name="connsiteY2" fmla="*/ 2617 h 15914"/>
                    <a:gd name="connsiteX3" fmla="*/ 571 w 20105"/>
                    <a:gd name="connsiteY3" fmla="*/ 14503 h 15914"/>
                    <a:gd name="connsiteX4" fmla="*/ 11933 w 20105"/>
                    <a:gd name="connsiteY4" fmla="*/ 12125 h 159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105" h="15914">
                      <a:moveTo>
                        <a:pt x="11933" y="12125"/>
                      </a:moveTo>
                      <a:cubicBezTo>
                        <a:pt x="17514" y="8560"/>
                        <a:pt x="19906" y="4994"/>
                        <a:pt x="20105" y="1429"/>
                      </a:cubicBezTo>
                      <a:cubicBezTo>
                        <a:pt x="18112" y="-552"/>
                        <a:pt x="14524" y="-750"/>
                        <a:pt x="9143" y="2617"/>
                      </a:cubicBezTo>
                      <a:cubicBezTo>
                        <a:pt x="2764" y="6579"/>
                        <a:pt x="-1621" y="10937"/>
                        <a:pt x="571" y="14503"/>
                      </a:cubicBezTo>
                      <a:cubicBezTo>
                        <a:pt x="2166" y="17276"/>
                        <a:pt x="6551" y="15691"/>
                        <a:pt x="11933" y="1212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77" name="Freeform 3886">
                  <a:extLst>
                    <a:ext uri="{FF2B5EF4-FFF2-40B4-BE49-F238E27FC236}">
                      <a16:creationId xmlns:a16="http://schemas.microsoft.com/office/drawing/2014/main" id="{60429FF9-A161-58A2-627C-33CE23E70402}"/>
                    </a:ext>
                  </a:extLst>
                </p:cNvPr>
                <p:cNvSpPr/>
                <p:nvPr/>
              </p:nvSpPr>
              <p:spPr>
                <a:xfrm>
                  <a:off x="996164" y="6037352"/>
                  <a:ext cx="21333" cy="18315"/>
                </a:xfrm>
                <a:custGeom>
                  <a:avLst/>
                  <a:gdLst>
                    <a:gd name="connsiteX0" fmla="*/ 16190 w 21333"/>
                    <a:gd name="connsiteY0" fmla="*/ 14451 h 18315"/>
                    <a:gd name="connsiteX1" fmla="*/ 20775 w 21333"/>
                    <a:gd name="connsiteY1" fmla="*/ 4349 h 18315"/>
                    <a:gd name="connsiteX2" fmla="*/ 6224 w 21333"/>
                    <a:gd name="connsiteY2" fmla="*/ 2566 h 18315"/>
                    <a:gd name="connsiteX3" fmla="*/ 444 w 21333"/>
                    <a:gd name="connsiteY3" fmla="*/ 15046 h 18315"/>
                    <a:gd name="connsiteX4" fmla="*/ 16190 w 21333"/>
                    <a:gd name="connsiteY4" fmla="*/ 14451 h 183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333" h="18315">
                      <a:moveTo>
                        <a:pt x="16190" y="14451"/>
                      </a:moveTo>
                      <a:cubicBezTo>
                        <a:pt x="19778" y="11480"/>
                        <a:pt x="22569" y="7717"/>
                        <a:pt x="20775" y="4349"/>
                      </a:cubicBezTo>
                      <a:cubicBezTo>
                        <a:pt x="18184" y="-999"/>
                        <a:pt x="13001" y="-1198"/>
                        <a:pt x="6224" y="2566"/>
                      </a:cubicBezTo>
                      <a:cubicBezTo>
                        <a:pt x="244" y="5934"/>
                        <a:pt x="-752" y="10490"/>
                        <a:pt x="444" y="15046"/>
                      </a:cubicBezTo>
                      <a:cubicBezTo>
                        <a:pt x="4430" y="19404"/>
                        <a:pt x="9812" y="19602"/>
                        <a:pt x="16190" y="144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78" name="Freeform 3887">
                  <a:extLst>
                    <a:ext uri="{FF2B5EF4-FFF2-40B4-BE49-F238E27FC236}">
                      <a16:creationId xmlns:a16="http://schemas.microsoft.com/office/drawing/2014/main" id="{7D5473B1-F1BB-395E-456D-4256F8074456}"/>
                    </a:ext>
                  </a:extLst>
                </p:cNvPr>
                <p:cNvSpPr/>
                <p:nvPr/>
              </p:nvSpPr>
              <p:spPr>
                <a:xfrm>
                  <a:off x="2027429" y="5655352"/>
                  <a:ext cx="15813" cy="16917"/>
                </a:xfrm>
                <a:custGeom>
                  <a:avLst/>
                  <a:gdLst>
                    <a:gd name="connsiteX0" fmla="*/ 14845 w 15813"/>
                    <a:gd name="connsiteY0" fmla="*/ 869 h 16917"/>
                    <a:gd name="connsiteX1" fmla="*/ 4879 w 15813"/>
                    <a:gd name="connsiteY1" fmla="*/ 4830 h 16917"/>
                    <a:gd name="connsiteX2" fmla="*/ 693 w 15813"/>
                    <a:gd name="connsiteY2" fmla="*/ 16121 h 16917"/>
                    <a:gd name="connsiteX3" fmla="*/ 11058 w 15813"/>
                    <a:gd name="connsiteY3" fmla="*/ 11565 h 16917"/>
                    <a:gd name="connsiteX4" fmla="*/ 14845 w 15813"/>
                    <a:gd name="connsiteY4" fmla="*/ 869 h 16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13" h="16917">
                      <a:moveTo>
                        <a:pt x="14845" y="869"/>
                      </a:moveTo>
                      <a:cubicBezTo>
                        <a:pt x="12852" y="-914"/>
                        <a:pt x="9264" y="-122"/>
                        <a:pt x="4879" y="4830"/>
                      </a:cubicBezTo>
                      <a:cubicBezTo>
                        <a:pt x="693" y="9386"/>
                        <a:pt x="-1101" y="13744"/>
                        <a:pt x="693" y="16121"/>
                      </a:cubicBezTo>
                      <a:cubicBezTo>
                        <a:pt x="2686" y="18498"/>
                        <a:pt x="6872" y="15131"/>
                        <a:pt x="11058" y="11565"/>
                      </a:cubicBezTo>
                      <a:cubicBezTo>
                        <a:pt x="15841" y="6613"/>
                        <a:pt x="16838" y="2849"/>
                        <a:pt x="14845" y="86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79" name="Freeform 3888">
                  <a:extLst>
                    <a:ext uri="{FF2B5EF4-FFF2-40B4-BE49-F238E27FC236}">
                      <a16:creationId xmlns:a16="http://schemas.microsoft.com/office/drawing/2014/main" id="{DBB3604D-164A-2633-6714-E9F0E86F5B11}"/>
                    </a:ext>
                  </a:extLst>
                </p:cNvPr>
                <p:cNvSpPr/>
                <p:nvPr/>
              </p:nvSpPr>
              <p:spPr>
                <a:xfrm>
                  <a:off x="523088" y="5159885"/>
                  <a:ext cx="48962" cy="21869"/>
                </a:xfrm>
                <a:custGeom>
                  <a:avLst/>
                  <a:gdLst>
                    <a:gd name="connsiteX0" fmla="*/ 19853 w 48962"/>
                    <a:gd name="connsiteY0" fmla="*/ 21122 h 21869"/>
                    <a:gd name="connsiteX1" fmla="*/ 26630 w 48962"/>
                    <a:gd name="connsiteY1" fmla="*/ 14387 h 21869"/>
                    <a:gd name="connsiteX2" fmla="*/ 43573 w 48962"/>
                    <a:gd name="connsiteY2" fmla="*/ 15575 h 21869"/>
                    <a:gd name="connsiteX3" fmla="*/ 47559 w 48962"/>
                    <a:gd name="connsiteY3" fmla="*/ 2898 h 21869"/>
                    <a:gd name="connsiteX4" fmla="*/ 31015 w 48962"/>
                    <a:gd name="connsiteY4" fmla="*/ 3294 h 21869"/>
                    <a:gd name="connsiteX5" fmla="*/ 24437 w 48962"/>
                    <a:gd name="connsiteY5" fmla="*/ 8840 h 21869"/>
                    <a:gd name="connsiteX6" fmla="*/ 16664 w 48962"/>
                    <a:gd name="connsiteY6" fmla="*/ 7256 h 21869"/>
                    <a:gd name="connsiteX7" fmla="*/ 14670 w 48962"/>
                    <a:gd name="connsiteY7" fmla="*/ 2105 h 21869"/>
                    <a:gd name="connsiteX8" fmla="*/ 4305 w 48962"/>
                    <a:gd name="connsiteY8" fmla="*/ 1907 h 21869"/>
                    <a:gd name="connsiteX9" fmla="*/ 1914 w 48962"/>
                    <a:gd name="connsiteY9" fmla="*/ 13793 h 21869"/>
                    <a:gd name="connsiteX10" fmla="*/ 6697 w 48962"/>
                    <a:gd name="connsiteY10" fmla="*/ 15774 h 21869"/>
                    <a:gd name="connsiteX11" fmla="*/ 7096 w 48962"/>
                    <a:gd name="connsiteY11" fmla="*/ 17358 h 21869"/>
                    <a:gd name="connsiteX12" fmla="*/ 19853 w 48962"/>
                    <a:gd name="connsiteY12" fmla="*/ 21122 h 218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8962" h="21869">
                      <a:moveTo>
                        <a:pt x="19853" y="21122"/>
                      </a:moveTo>
                      <a:cubicBezTo>
                        <a:pt x="23441" y="19141"/>
                        <a:pt x="26032" y="16962"/>
                        <a:pt x="26630" y="14387"/>
                      </a:cubicBezTo>
                      <a:cubicBezTo>
                        <a:pt x="30417" y="17358"/>
                        <a:pt x="35998" y="18150"/>
                        <a:pt x="43573" y="15575"/>
                      </a:cubicBezTo>
                      <a:cubicBezTo>
                        <a:pt x="48955" y="11019"/>
                        <a:pt x="50350" y="6265"/>
                        <a:pt x="47559" y="2898"/>
                      </a:cubicBezTo>
                      <a:cubicBezTo>
                        <a:pt x="44569" y="-866"/>
                        <a:pt x="37593" y="125"/>
                        <a:pt x="31015" y="3294"/>
                      </a:cubicBezTo>
                      <a:cubicBezTo>
                        <a:pt x="27826" y="4879"/>
                        <a:pt x="25434" y="6859"/>
                        <a:pt x="24437" y="8840"/>
                      </a:cubicBezTo>
                      <a:cubicBezTo>
                        <a:pt x="22444" y="7256"/>
                        <a:pt x="19853" y="6661"/>
                        <a:pt x="16664" y="7256"/>
                      </a:cubicBezTo>
                      <a:cubicBezTo>
                        <a:pt x="16863" y="5473"/>
                        <a:pt x="16265" y="3888"/>
                        <a:pt x="14670" y="2105"/>
                      </a:cubicBezTo>
                      <a:cubicBezTo>
                        <a:pt x="11880" y="-866"/>
                        <a:pt x="7694" y="-470"/>
                        <a:pt x="4305" y="1907"/>
                      </a:cubicBezTo>
                      <a:cubicBezTo>
                        <a:pt x="-478" y="5275"/>
                        <a:pt x="-1276" y="10029"/>
                        <a:pt x="1914" y="13793"/>
                      </a:cubicBezTo>
                      <a:cubicBezTo>
                        <a:pt x="3110" y="15377"/>
                        <a:pt x="4903" y="15971"/>
                        <a:pt x="6697" y="15774"/>
                      </a:cubicBezTo>
                      <a:cubicBezTo>
                        <a:pt x="6697" y="16368"/>
                        <a:pt x="6897" y="16764"/>
                        <a:pt x="7096" y="17358"/>
                      </a:cubicBezTo>
                      <a:cubicBezTo>
                        <a:pt x="8890" y="21914"/>
                        <a:pt x="13474" y="22707"/>
                        <a:pt x="19853" y="2112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80" name="Freeform 3889">
                  <a:extLst>
                    <a:ext uri="{FF2B5EF4-FFF2-40B4-BE49-F238E27FC236}">
                      <a16:creationId xmlns:a16="http://schemas.microsoft.com/office/drawing/2014/main" id="{B37B8E0B-A733-F5E7-B8DF-DD5CBEE3E28C}"/>
                    </a:ext>
                  </a:extLst>
                </p:cNvPr>
                <p:cNvSpPr/>
                <p:nvPr/>
              </p:nvSpPr>
              <p:spPr>
                <a:xfrm>
                  <a:off x="1242210" y="5334416"/>
                  <a:ext cx="38522" cy="27477"/>
                </a:xfrm>
                <a:custGeom>
                  <a:avLst/>
                  <a:gdLst>
                    <a:gd name="connsiteX0" fmla="*/ 7144 w 38522"/>
                    <a:gd name="connsiteY0" fmla="*/ 15957 h 27477"/>
                    <a:gd name="connsiteX1" fmla="*/ 367 w 38522"/>
                    <a:gd name="connsiteY1" fmla="*/ 25663 h 27477"/>
                    <a:gd name="connsiteX2" fmla="*/ 10134 w 38522"/>
                    <a:gd name="connsiteY2" fmla="*/ 25861 h 27477"/>
                    <a:gd name="connsiteX3" fmla="*/ 19901 w 38522"/>
                    <a:gd name="connsiteY3" fmla="*/ 17145 h 27477"/>
                    <a:gd name="connsiteX4" fmla="*/ 31262 w 38522"/>
                    <a:gd name="connsiteY4" fmla="*/ 13580 h 27477"/>
                    <a:gd name="connsiteX5" fmla="*/ 37840 w 38522"/>
                    <a:gd name="connsiteY5" fmla="*/ 1892 h 27477"/>
                    <a:gd name="connsiteX6" fmla="*/ 26279 w 38522"/>
                    <a:gd name="connsiteY6" fmla="*/ 2289 h 27477"/>
                    <a:gd name="connsiteX7" fmla="*/ 17110 w 38522"/>
                    <a:gd name="connsiteY7" fmla="*/ 14570 h 27477"/>
                    <a:gd name="connsiteX8" fmla="*/ 7144 w 38522"/>
                    <a:gd name="connsiteY8" fmla="*/ 15957 h 274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522" h="27477">
                      <a:moveTo>
                        <a:pt x="7144" y="15957"/>
                      </a:moveTo>
                      <a:cubicBezTo>
                        <a:pt x="765" y="18730"/>
                        <a:pt x="-829" y="22692"/>
                        <a:pt x="367" y="25663"/>
                      </a:cubicBezTo>
                      <a:cubicBezTo>
                        <a:pt x="1363" y="28436"/>
                        <a:pt x="5948" y="27644"/>
                        <a:pt x="10134" y="25861"/>
                      </a:cubicBezTo>
                      <a:cubicBezTo>
                        <a:pt x="15914" y="23484"/>
                        <a:pt x="18904" y="20117"/>
                        <a:pt x="19901" y="17145"/>
                      </a:cubicBezTo>
                      <a:cubicBezTo>
                        <a:pt x="22492" y="17541"/>
                        <a:pt x="26678" y="15957"/>
                        <a:pt x="31262" y="13580"/>
                      </a:cubicBezTo>
                      <a:cubicBezTo>
                        <a:pt x="38039" y="9222"/>
                        <a:pt x="39634" y="5260"/>
                        <a:pt x="37840" y="1892"/>
                      </a:cubicBezTo>
                      <a:cubicBezTo>
                        <a:pt x="36245" y="-881"/>
                        <a:pt x="31462" y="-485"/>
                        <a:pt x="26279" y="2289"/>
                      </a:cubicBezTo>
                      <a:cubicBezTo>
                        <a:pt x="19701" y="5854"/>
                        <a:pt x="16114" y="10806"/>
                        <a:pt x="17110" y="14570"/>
                      </a:cubicBezTo>
                      <a:cubicBezTo>
                        <a:pt x="14519" y="13580"/>
                        <a:pt x="11130" y="14174"/>
                        <a:pt x="7144" y="159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81" name="Freeform 3890">
                  <a:extLst>
                    <a:ext uri="{FF2B5EF4-FFF2-40B4-BE49-F238E27FC236}">
                      <a16:creationId xmlns:a16="http://schemas.microsoft.com/office/drawing/2014/main" id="{A5E96B05-F90B-4434-C511-5C7367ABC6E5}"/>
                    </a:ext>
                  </a:extLst>
                </p:cNvPr>
                <p:cNvSpPr/>
                <p:nvPr/>
              </p:nvSpPr>
              <p:spPr>
                <a:xfrm>
                  <a:off x="2465217" y="5984453"/>
                  <a:ext cx="13987" cy="29538"/>
                </a:xfrm>
                <a:custGeom>
                  <a:avLst/>
                  <a:gdLst>
                    <a:gd name="connsiteX0" fmla="*/ 11189 w 13987"/>
                    <a:gd name="connsiteY0" fmla="*/ 19413 h 29538"/>
                    <a:gd name="connsiteX1" fmla="*/ 12186 w 13987"/>
                    <a:gd name="connsiteY1" fmla="*/ 13866 h 29538"/>
                    <a:gd name="connsiteX2" fmla="*/ 13581 w 13987"/>
                    <a:gd name="connsiteY2" fmla="*/ 8122 h 29538"/>
                    <a:gd name="connsiteX3" fmla="*/ 10791 w 13987"/>
                    <a:gd name="connsiteY3" fmla="*/ 0 h 29538"/>
                    <a:gd name="connsiteX4" fmla="*/ 2618 w 13987"/>
                    <a:gd name="connsiteY4" fmla="*/ 12876 h 29538"/>
                    <a:gd name="connsiteX5" fmla="*/ 2220 w 13987"/>
                    <a:gd name="connsiteY5" fmla="*/ 17828 h 29538"/>
                    <a:gd name="connsiteX6" fmla="*/ 1622 w 13987"/>
                    <a:gd name="connsiteY6" fmla="*/ 19016 h 29538"/>
                    <a:gd name="connsiteX7" fmla="*/ 2818 w 13987"/>
                    <a:gd name="connsiteY7" fmla="*/ 29515 h 29538"/>
                    <a:gd name="connsiteX8" fmla="*/ 11189 w 13987"/>
                    <a:gd name="connsiteY8" fmla="*/ 19413 h 295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987" h="29538">
                      <a:moveTo>
                        <a:pt x="11189" y="19413"/>
                      </a:moveTo>
                      <a:cubicBezTo>
                        <a:pt x="11987" y="17234"/>
                        <a:pt x="12186" y="15451"/>
                        <a:pt x="12186" y="13866"/>
                      </a:cubicBezTo>
                      <a:cubicBezTo>
                        <a:pt x="12784" y="12083"/>
                        <a:pt x="13183" y="10103"/>
                        <a:pt x="13581" y="8122"/>
                      </a:cubicBezTo>
                      <a:cubicBezTo>
                        <a:pt x="14777" y="2971"/>
                        <a:pt x="13183" y="396"/>
                        <a:pt x="10791" y="0"/>
                      </a:cubicBezTo>
                      <a:cubicBezTo>
                        <a:pt x="7203" y="991"/>
                        <a:pt x="4014" y="4952"/>
                        <a:pt x="2618" y="12876"/>
                      </a:cubicBezTo>
                      <a:cubicBezTo>
                        <a:pt x="2419" y="14659"/>
                        <a:pt x="2220" y="16441"/>
                        <a:pt x="2220" y="17828"/>
                      </a:cubicBezTo>
                      <a:cubicBezTo>
                        <a:pt x="2020" y="18224"/>
                        <a:pt x="1821" y="18620"/>
                        <a:pt x="1622" y="19016"/>
                      </a:cubicBezTo>
                      <a:cubicBezTo>
                        <a:pt x="-970" y="25355"/>
                        <a:pt x="-372" y="29317"/>
                        <a:pt x="2818" y="29515"/>
                      </a:cubicBezTo>
                      <a:cubicBezTo>
                        <a:pt x="6007" y="29911"/>
                        <a:pt x="9196" y="25157"/>
                        <a:pt x="11189" y="194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82" name="Freeform 3891">
                  <a:extLst>
                    <a:ext uri="{FF2B5EF4-FFF2-40B4-BE49-F238E27FC236}">
                      <a16:creationId xmlns:a16="http://schemas.microsoft.com/office/drawing/2014/main" id="{3EBF8581-4E82-BD7E-5397-7C1B671AF50D}"/>
                    </a:ext>
                  </a:extLst>
                </p:cNvPr>
                <p:cNvSpPr/>
                <p:nvPr/>
              </p:nvSpPr>
              <p:spPr>
                <a:xfrm>
                  <a:off x="1471403" y="5059459"/>
                  <a:ext cx="23425" cy="11492"/>
                </a:xfrm>
                <a:custGeom>
                  <a:avLst/>
                  <a:gdLst>
                    <a:gd name="connsiteX0" fmla="*/ 7774 w 23425"/>
                    <a:gd name="connsiteY0" fmla="*/ 2695 h 11492"/>
                    <a:gd name="connsiteX1" fmla="*/ 0 w 23425"/>
                    <a:gd name="connsiteY1" fmla="*/ 9826 h 11492"/>
                    <a:gd name="connsiteX2" fmla="*/ 15946 w 23425"/>
                    <a:gd name="connsiteY2" fmla="*/ 8440 h 11492"/>
                    <a:gd name="connsiteX3" fmla="*/ 23122 w 23425"/>
                    <a:gd name="connsiteY3" fmla="*/ 2101 h 11492"/>
                    <a:gd name="connsiteX4" fmla="*/ 7774 w 23425"/>
                    <a:gd name="connsiteY4" fmla="*/ 2695 h 114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425" h="11492">
                      <a:moveTo>
                        <a:pt x="7774" y="2695"/>
                      </a:moveTo>
                      <a:cubicBezTo>
                        <a:pt x="3189" y="4676"/>
                        <a:pt x="0" y="7053"/>
                        <a:pt x="0" y="9826"/>
                      </a:cubicBezTo>
                      <a:cubicBezTo>
                        <a:pt x="2392" y="13590"/>
                        <a:pt x="9966" y="10024"/>
                        <a:pt x="15946" y="8440"/>
                      </a:cubicBezTo>
                      <a:cubicBezTo>
                        <a:pt x="20929" y="7053"/>
                        <a:pt x="24517" y="4280"/>
                        <a:pt x="23122" y="2101"/>
                      </a:cubicBezTo>
                      <a:cubicBezTo>
                        <a:pt x="20929" y="-1069"/>
                        <a:pt x="14949" y="-474"/>
                        <a:pt x="7774" y="26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83" name="Freeform 3892">
                  <a:extLst>
                    <a:ext uri="{FF2B5EF4-FFF2-40B4-BE49-F238E27FC236}">
                      <a16:creationId xmlns:a16="http://schemas.microsoft.com/office/drawing/2014/main" id="{86A62DB2-A861-5A68-9C74-DC6A55181D79}"/>
                    </a:ext>
                  </a:extLst>
                </p:cNvPr>
                <p:cNvSpPr/>
                <p:nvPr/>
              </p:nvSpPr>
              <p:spPr>
                <a:xfrm>
                  <a:off x="1812917" y="5611548"/>
                  <a:ext cx="16335" cy="15638"/>
                </a:xfrm>
                <a:custGeom>
                  <a:avLst/>
                  <a:gdLst>
                    <a:gd name="connsiteX0" fmla="*/ 331 w 16335"/>
                    <a:gd name="connsiteY0" fmla="*/ 14365 h 15638"/>
                    <a:gd name="connsiteX1" fmla="*/ 11094 w 16335"/>
                    <a:gd name="connsiteY1" fmla="*/ 11592 h 15638"/>
                    <a:gd name="connsiteX2" fmla="*/ 15280 w 16335"/>
                    <a:gd name="connsiteY2" fmla="*/ 895 h 15638"/>
                    <a:gd name="connsiteX3" fmla="*/ 6709 w 16335"/>
                    <a:gd name="connsiteY3" fmla="*/ 3074 h 15638"/>
                    <a:gd name="connsiteX4" fmla="*/ 331 w 16335"/>
                    <a:gd name="connsiteY4" fmla="*/ 14365 h 156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35" h="15638">
                      <a:moveTo>
                        <a:pt x="331" y="14365"/>
                      </a:moveTo>
                      <a:cubicBezTo>
                        <a:pt x="1925" y="17337"/>
                        <a:pt x="6709" y="14564"/>
                        <a:pt x="11094" y="11592"/>
                      </a:cubicBezTo>
                      <a:cubicBezTo>
                        <a:pt x="15878" y="6838"/>
                        <a:pt x="17672" y="3074"/>
                        <a:pt x="15280" y="895"/>
                      </a:cubicBezTo>
                      <a:cubicBezTo>
                        <a:pt x="13486" y="-689"/>
                        <a:pt x="10696" y="-293"/>
                        <a:pt x="6709" y="3074"/>
                      </a:cubicBezTo>
                      <a:cubicBezTo>
                        <a:pt x="2125" y="7036"/>
                        <a:pt x="-1065" y="11394"/>
                        <a:pt x="331" y="143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84" name="Freeform 3893">
                  <a:extLst>
                    <a:ext uri="{FF2B5EF4-FFF2-40B4-BE49-F238E27FC236}">
                      <a16:creationId xmlns:a16="http://schemas.microsoft.com/office/drawing/2014/main" id="{CE010467-59C0-1418-BFD9-91685E55CF29}"/>
                    </a:ext>
                  </a:extLst>
                </p:cNvPr>
                <p:cNvSpPr/>
                <p:nvPr/>
              </p:nvSpPr>
              <p:spPr>
                <a:xfrm>
                  <a:off x="1632524" y="5396797"/>
                  <a:ext cx="18481" cy="13810"/>
                </a:xfrm>
                <a:custGeom>
                  <a:avLst/>
                  <a:gdLst>
                    <a:gd name="connsiteX0" fmla="*/ 17276 w 18481"/>
                    <a:gd name="connsiteY0" fmla="*/ 523 h 13810"/>
                    <a:gd name="connsiteX1" fmla="*/ 4519 w 18481"/>
                    <a:gd name="connsiteY1" fmla="*/ 4881 h 13810"/>
                    <a:gd name="connsiteX2" fmla="*/ 732 w 18481"/>
                    <a:gd name="connsiteY2" fmla="*/ 12804 h 13810"/>
                    <a:gd name="connsiteX3" fmla="*/ 12891 w 18481"/>
                    <a:gd name="connsiteY3" fmla="*/ 10229 h 13810"/>
                    <a:gd name="connsiteX4" fmla="*/ 17276 w 18481"/>
                    <a:gd name="connsiteY4" fmla="*/ 523 h 13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481" h="13810">
                      <a:moveTo>
                        <a:pt x="17276" y="523"/>
                      </a:moveTo>
                      <a:cubicBezTo>
                        <a:pt x="14485" y="-1062"/>
                        <a:pt x="9303" y="1117"/>
                        <a:pt x="4519" y="4881"/>
                      </a:cubicBezTo>
                      <a:cubicBezTo>
                        <a:pt x="533" y="8050"/>
                        <a:pt x="-1062" y="11418"/>
                        <a:pt x="732" y="12804"/>
                      </a:cubicBezTo>
                      <a:cubicBezTo>
                        <a:pt x="2925" y="14785"/>
                        <a:pt x="7310" y="13795"/>
                        <a:pt x="12891" y="10229"/>
                      </a:cubicBezTo>
                      <a:cubicBezTo>
                        <a:pt x="17276" y="6069"/>
                        <a:pt x="20266" y="2306"/>
                        <a:pt x="17276" y="5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85" name="Freeform 3894">
                  <a:extLst>
                    <a:ext uri="{FF2B5EF4-FFF2-40B4-BE49-F238E27FC236}">
                      <a16:creationId xmlns:a16="http://schemas.microsoft.com/office/drawing/2014/main" id="{9AB2AE86-1A54-9D13-795A-7BED1E3C0E1E}"/>
                    </a:ext>
                  </a:extLst>
                </p:cNvPr>
                <p:cNvSpPr/>
                <p:nvPr/>
              </p:nvSpPr>
              <p:spPr>
                <a:xfrm>
                  <a:off x="1203738" y="5288914"/>
                  <a:ext cx="22246" cy="12718"/>
                </a:xfrm>
                <a:custGeom>
                  <a:avLst/>
                  <a:gdLst>
                    <a:gd name="connsiteX0" fmla="*/ 568 w 22246"/>
                    <a:gd name="connsiteY0" fmla="*/ 10352 h 12718"/>
                    <a:gd name="connsiteX1" fmla="*/ 16115 w 22246"/>
                    <a:gd name="connsiteY1" fmla="*/ 10154 h 12718"/>
                    <a:gd name="connsiteX2" fmla="*/ 21696 w 22246"/>
                    <a:gd name="connsiteY2" fmla="*/ 2429 h 12718"/>
                    <a:gd name="connsiteX3" fmla="*/ 6149 w 22246"/>
                    <a:gd name="connsiteY3" fmla="*/ 2627 h 12718"/>
                    <a:gd name="connsiteX4" fmla="*/ 568 w 22246"/>
                    <a:gd name="connsiteY4" fmla="*/ 10352 h 12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46" h="12718">
                      <a:moveTo>
                        <a:pt x="568" y="10352"/>
                      </a:moveTo>
                      <a:cubicBezTo>
                        <a:pt x="3358" y="13918"/>
                        <a:pt x="9338" y="13126"/>
                        <a:pt x="16115" y="10154"/>
                      </a:cubicBezTo>
                      <a:cubicBezTo>
                        <a:pt x="19902" y="7777"/>
                        <a:pt x="23690" y="5004"/>
                        <a:pt x="21696" y="2429"/>
                      </a:cubicBezTo>
                      <a:cubicBezTo>
                        <a:pt x="18906" y="-939"/>
                        <a:pt x="13125" y="-741"/>
                        <a:pt x="6149" y="2627"/>
                      </a:cubicBezTo>
                      <a:cubicBezTo>
                        <a:pt x="2162" y="4608"/>
                        <a:pt x="-1425" y="7975"/>
                        <a:pt x="568" y="103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86" name="Freeform 3895">
                  <a:extLst>
                    <a:ext uri="{FF2B5EF4-FFF2-40B4-BE49-F238E27FC236}">
                      <a16:creationId xmlns:a16="http://schemas.microsoft.com/office/drawing/2014/main" id="{A63BBE6F-2872-82CE-F5F7-7E4F24FB6F89}"/>
                    </a:ext>
                  </a:extLst>
                </p:cNvPr>
                <p:cNvSpPr/>
                <p:nvPr/>
              </p:nvSpPr>
              <p:spPr>
                <a:xfrm>
                  <a:off x="1191483" y="5431586"/>
                  <a:ext cx="18617" cy="14991"/>
                </a:xfrm>
                <a:custGeom>
                  <a:avLst/>
                  <a:gdLst>
                    <a:gd name="connsiteX0" fmla="*/ 464 w 18617"/>
                    <a:gd name="connsiteY0" fmla="*/ 12483 h 14991"/>
                    <a:gd name="connsiteX1" fmla="*/ 13022 w 18617"/>
                    <a:gd name="connsiteY1" fmla="*/ 12087 h 14991"/>
                    <a:gd name="connsiteX2" fmla="*/ 17407 w 18617"/>
                    <a:gd name="connsiteY2" fmla="*/ 1786 h 14991"/>
                    <a:gd name="connsiteX3" fmla="*/ 7042 w 18617"/>
                    <a:gd name="connsiteY3" fmla="*/ 1786 h 14991"/>
                    <a:gd name="connsiteX4" fmla="*/ 464 w 18617"/>
                    <a:gd name="connsiteY4" fmla="*/ 12483 h 14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617" h="14991">
                      <a:moveTo>
                        <a:pt x="464" y="12483"/>
                      </a:moveTo>
                      <a:cubicBezTo>
                        <a:pt x="2258" y="16445"/>
                        <a:pt x="7042" y="15256"/>
                        <a:pt x="13022" y="12087"/>
                      </a:cubicBezTo>
                      <a:cubicBezTo>
                        <a:pt x="18802" y="8323"/>
                        <a:pt x="19799" y="4559"/>
                        <a:pt x="17407" y="1786"/>
                      </a:cubicBezTo>
                      <a:cubicBezTo>
                        <a:pt x="15613" y="-393"/>
                        <a:pt x="11627" y="-789"/>
                        <a:pt x="7042" y="1786"/>
                      </a:cubicBezTo>
                      <a:cubicBezTo>
                        <a:pt x="1461" y="5153"/>
                        <a:pt x="-1130" y="9115"/>
                        <a:pt x="464" y="1248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87" name="Freeform 3896">
                  <a:extLst>
                    <a:ext uri="{FF2B5EF4-FFF2-40B4-BE49-F238E27FC236}">
                      <a16:creationId xmlns:a16="http://schemas.microsoft.com/office/drawing/2014/main" id="{1AEF3FC3-06FD-05D3-A3EF-4FA27E022018}"/>
                    </a:ext>
                  </a:extLst>
                </p:cNvPr>
                <p:cNvSpPr/>
                <p:nvPr/>
              </p:nvSpPr>
              <p:spPr>
                <a:xfrm>
                  <a:off x="1528923" y="5924304"/>
                  <a:ext cx="17553" cy="18176"/>
                </a:xfrm>
                <a:custGeom>
                  <a:avLst/>
                  <a:gdLst>
                    <a:gd name="connsiteX0" fmla="*/ 1879 w 17553"/>
                    <a:gd name="connsiteY0" fmla="*/ 17560 h 18176"/>
                    <a:gd name="connsiteX1" fmla="*/ 13440 w 17553"/>
                    <a:gd name="connsiteY1" fmla="*/ 11419 h 18176"/>
                    <a:gd name="connsiteX2" fmla="*/ 15433 w 17553"/>
                    <a:gd name="connsiteY2" fmla="*/ 525 h 18176"/>
                    <a:gd name="connsiteX3" fmla="*/ 3274 w 17553"/>
                    <a:gd name="connsiteY3" fmla="*/ 6269 h 18176"/>
                    <a:gd name="connsiteX4" fmla="*/ 1879 w 17553"/>
                    <a:gd name="connsiteY4" fmla="*/ 17560 h 181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553" h="18176">
                      <a:moveTo>
                        <a:pt x="1879" y="17560"/>
                      </a:moveTo>
                      <a:cubicBezTo>
                        <a:pt x="5866" y="19739"/>
                        <a:pt x="9852" y="15777"/>
                        <a:pt x="13440" y="11419"/>
                      </a:cubicBezTo>
                      <a:cubicBezTo>
                        <a:pt x="17227" y="6863"/>
                        <a:pt x="19420" y="2307"/>
                        <a:pt x="15433" y="525"/>
                      </a:cubicBezTo>
                      <a:cubicBezTo>
                        <a:pt x="11646" y="-1258"/>
                        <a:pt x="7261" y="1713"/>
                        <a:pt x="3274" y="6269"/>
                      </a:cubicBezTo>
                      <a:cubicBezTo>
                        <a:pt x="-712" y="11023"/>
                        <a:pt x="-911" y="14787"/>
                        <a:pt x="1879" y="175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88" name="Freeform 3897">
                  <a:extLst>
                    <a:ext uri="{FF2B5EF4-FFF2-40B4-BE49-F238E27FC236}">
                      <a16:creationId xmlns:a16="http://schemas.microsoft.com/office/drawing/2014/main" id="{A7C3D1D0-D0CA-DC4D-5D21-F2A511517832}"/>
                    </a:ext>
                  </a:extLst>
                </p:cNvPr>
                <p:cNvSpPr/>
                <p:nvPr/>
              </p:nvSpPr>
              <p:spPr>
                <a:xfrm>
                  <a:off x="1123622" y="5446740"/>
                  <a:ext cx="18731" cy="13177"/>
                </a:xfrm>
                <a:custGeom>
                  <a:avLst/>
                  <a:gdLst>
                    <a:gd name="connsiteX0" fmla="*/ 18295 w 18731"/>
                    <a:gd name="connsiteY0" fmla="*/ 1488 h 13177"/>
                    <a:gd name="connsiteX1" fmla="*/ 7930 w 18731"/>
                    <a:gd name="connsiteY1" fmla="*/ 1884 h 13177"/>
                    <a:gd name="connsiteX2" fmla="*/ 555 w 18731"/>
                    <a:gd name="connsiteY2" fmla="*/ 11591 h 13177"/>
                    <a:gd name="connsiteX3" fmla="*/ 10920 w 18731"/>
                    <a:gd name="connsiteY3" fmla="*/ 11392 h 13177"/>
                    <a:gd name="connsiteX4" fmla="*/ 18295 w 18731"/>
                    <a:gd name="connsiteY4" fmla="*/ 1488 h 131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731" h="13177">
                      <a:moveTo>
                        <a:pt x="18295" y="1488"/>
                      </a:moveTo>
                      <a:cubicBezTo>
                        <a:pt x="16900" y="-1087"/>
                        <a:pt x="12116" y="101"/>
                        <a:pt x="7930" y="1884"/>
                      </a:cubicBezTo>
                      <a:cubicBezTo>
                        <a:pt x="2150" y="4459"/>
                        <a:pt x="-1438" y="8025"/>
                        <a:pt x="555" y="11591"/>
                      </a:cubicBezTo>
                      <a:cubicBezTo>
                        <a:pt x="1950" y="14364"/>
                        <a:pt x="6535" y="12977"/>
                        <a:pt x="10920" y="11392"/>
                      </a:cubicBezTo>
                      <a:cubicBezTo>
                        <a:pt x="16102" y="8619"/>
                        <a:pt x="20089" y="5054"/>
                        <a:pt x="18295" y="14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89" name="Freeform 3898">
                  <a:extLst>
                    <a:ext uri="{FF2B5EF4-FFF2-40B4-BE49-F238E27FC236}">
                      <a16:creationId xmlns:a16="http://schemas.microsoft.com/office/drawing/2014/main" id="{3334CC17-4A07-83B2-E300-180ED18C5D98}"/>
                    </a:ext>
                  </a:extLst>
                </p:cNvPr>
                <p:cNvSpPr/>
                <p:nvPr/>
              </p:nvSpPr>
              <p:spPr>
                <a:xfrm>
                  <a:off x="1168534" y="5567020"/>
                  <a:ext cx="19632" cy="30437"/>
                </a:xfrm>
                <a:custGeom>
                  <a:avLst/>
                  <a:gdLst>
                    <a:gd name="connsiteX0" fmla="*/ 18829 w 19632"/>
                    <a:gd name="connsiteY0" fmla="*/ 1646 h 30437"/>
                    <a:gd name="connsiteX1" fmla="*/ 6072 w 19632"/>
                    <a:gd name="connsiteY1" fmla="*/ 2240 h 30437"/>
                    <a:gd name="connsiteX2" fmla="*/ 292 w 19632"/>
                    <a:gd name="connsiteY2" fmla="*/ 10560 h 30437"/>
                    <a:gd name="connsiteX3" fmla="*/ 5873 w 19632"/>
                    <a:gd name="connsiteY3" fmla="*/ 13333 h 30437"/>
                    <a:gd name="connsiteX4" fmla="*/ 4478 w 19632"/>
                    <a:gd name="connsiteY4" fmla="*/ 15314 h 30437"/>
                    <a:gd name="connsiteX5" fmla="*/ 3481 w 19632"/>
                    <a:gd name="connsiteY5" fmla="*/ 28982 h 30437"/>
                    <a:gd name="connsiteX6" fmla="*/ 15440 w 19632"/>
                    <a:gd name="connsiteY6" fmla="*/ 23039 h 30437"/>
                    <a:gd name="connsiteX7" fmla="*/ 15042 w 19632"/>
                    <a:gd name="connsiteY7" fmla="*/ 10362 h 30437"/>
                    <a:gd name="connsiteX8" fmla="*/ 14643 w 19632"/>
                    <a:gd name="connsiteY8" fmla="*/ 10163 h 30437"/>
                    <a:gd name="connsiteX9" fmla="*/ 18829 w 19632"/>
                    <a:gd name="connsiteY9" fmla="*/ 1646 h 30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9632" h="30437">
                      <a:moveTo>
                        <a:pt x="18829" y="1646"/>
                      </a:moveTo>
                      <a:cubicBezTo>
                        <a:pt x="16238" y="-731"/>
                        <a:pt x="11454" y="-533"/>
                        <a:pt x="6072" y="2240"/>
                      </a:cubicBezTo>
                      <a:cubicBezTo>
                        <a:pt x="1687" y="4419"/>
                        <a:pt x="-904" y="7985"/>
                        <a:pt x="292" y="10560"/>
                      </a:cubicBezTo>
                      <a:cubicBezTo>
                        <a:pt x="1288" y="12937"/>
                        <a:pt x="3282" y="13531"/>
                        <a:pt x="5873" y="13333"/>
                      </a:cubicBezTo>
                      <a:cubicBezTo>
                        <a:pt x="5474" y="13927"/>
                        <a:pt x="4876" y="14521"/>
                        <a:pt x="4478" y="15314"/>
                      </a:cubicBezTo>
                      <a:cubicBezTo>
                        <a:pt x="1288" y="20464"/>
                        <a:pt x="890" y="26407"/>
                        <a:pt x="3481" y="28982"/>
                      </a:cubicBezTo>
                      <a:cubicBezTo>
                        <a:pt x="7069" y="32547"/>
                        <a:pt x="11454" y="29180"/>
                        <a:pt x="15440" y="23039"/>
                      </a:cubicBezTo>
                      <a:cubicBezTo>
                        <a:pt x="18829" y="16502"/>
                        <a:pt x="18430" y="12342"/>
                        <a:pt x="15042" y="10362"/>
                      </a:cubicBezTo>
                      <a:cubicBezTo>
                        <a:pt x="14842" y="10362"/>
                        <a:pt x="14643" y="10163"/>
                        <a:pt x="14643" y="10163"/>
                      </a:cubicBezTo>
                      <a:cubicBezTo>
                        <a:pt x="18430" y="6994"/>
                        <a:pt x="21022" y="3825"/>
                        <a:pt x="18829" y="164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90" name="Freeform 3899">
                  <a:extLst>
                    <a:ext uri="{FF2B5EF4-FFF2-40B4-BE49-F238E27FC236}">
                      <a16:creationId xmlns:a16="http://schemas.microsoft.com/office/drawing/2014/main" id="{0CE41AEA-E681-1061-9F00-454FADAA79AD}"/>
                    </a:ext>
                  </a:extLst>
                </p:cNvPr>
                <p:cNvSpPr/>
                <p:nvPr/>
              </p:nvSpPr>
              <p:spPr>
                <a:xfrm>
                  <a:off x="2242579" y="6159493"/>
                  <a:ext cx="13049" cy="18812"/>
                </a:xfrm>
                <a:custGeom>
                  <a:avLst/>
                  <a:gdLst>
                    <a:gd name="connsiteX0" fmla="*/ 10782 w 13049"/>
                    <a:gd name="connsiteY0" fmla="*/ 71 h 18812"/>
                    <a:gd name="connsiteX1" fmla="*/ 1214 w 13049"/>
                    <a:gd name="connsiteY1" fmla="*/ 8787 h 18812"/>
                    <a:gd name="connsiteX2" fmla="*/ 2011 w 13049"/>
                    <a:gd name="connsiteY2" fmla="*/ 18097 h 18812"/>
                    <a:gd name="connsiteX3" fmla="*/ 11380 w 13049"/>
                    <a:gd name="connsiteY3" fmla="*/ 11560 h 18812"/>
                    <a:gd name="connsiteX4" fmla="*/ 10782 w 13049"/>
                    <a:gd name="connsiteY4" fmla="*/ 71 h 18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049" h="18812">
                      <a:moveTo>
                        <a:pt x="10782" y="71"/>
                      </a:moveTo>
                      <a:cubicBezTo>
                        <a:pt x="6795" y="-523"/>
                        <a:pt x="3606" y="2646"/>
                        <a:pt x="1214" y="8787"/>
                      </a:cubicBezTo>
                      <a:cubicBezTo>
                        <a:pt x="-779" y="13541"/>
                        <a:pt x="-181" y="16710"/>
                        <a:pt x="2011" y="18097"/>
                      </a:cubicBezTo>
                      <a:cubicBezTo>
                        <a:pt x="5001" y="20276"/>
                        <a:pt x="8788" y="17304"/>
                        <a:pt x="11380" y="11560"/>
                      </a:cubicBezTo>
                      <a:cubicBezTo>
                        <a:pt x="13971" y="6013"/>
                        <a:pt x="13373" y="1853"/>
                        <a:pt x="10782" y="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91" name="Freeform 3900">
                  <a:extLst>
                    <a:ext uri="{FF2B5EF4-FFF2-40B4-BE49-F238E27FC236}">
                      <a16:creationId xmlns:a16="http://schemas.microsoft.com/office/drawing/2014/main" id="{BE35F90C-1B1D-6CA3-82BC-4453E219555B}"/>
                    </a:ext>
                  </a:extLst>
                </p:cNvPr>
                <p:cNvSpPr/>
                <p:nvPr/>
              </p:nvSpPr>
              <p:spPr>
                <a:xfrm>
                  <a:off x="614725" y="4954821"/>
                  <a:ext cx="20798" cy="13635"/>
                </a:xfrm>
                <a:custGeom>
                  <a:avLst/>
                  <a:gdLst>
                    <a:gd name="connsiteX0" fmla="*/ 13727 w 20798"/>
                    <a:gd name="connsiteY0" fmla="*/ 13043 h 13635"/>
                    <a:gd name="connsiteX1" fmla="*/ 20505 w 20798"/>
                    <a:gd name="connsiteY1" fmla="*/ 5317 h 13635"/>
                    <a:gd name="connsiteX2" fmla="*/ 5356 w 20798"/>
                    <a:gd name="connsiteY2" fmla="*/ 1355 h 13635"/>
                    <a:gd name="connsiteX3" fmla="*/ 572 w 20798"/>
                    <a:gd name="connsiteY3" fmla="*/ 9477 h 13635"/>
                    <a:gd name="connsiteX4" fmla="*/ 13727 w 20798"/>
                    <a:gd name="connsiteY4" fmla="*/ 13043 h 136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98" h="13635">
                      <a:moveTo>
                        <a:pt x="13727" y="13043"/>
                      </a:moveTo>
                      <a:cubicBezTo>
                        <a:pt x="18113" y="11062"/>
                        <a:pt x="21900" y="8486"/>
                        <a:pt x="20505" y="5317"/>
                      </a:cubicBezTo>
                      <a:cubicBezTo>
                        <a:pt x="18511" y="563"/>
                        <a:pt x="13329" y="-1616"/>
                        <a:pt x="5356" y="1355"/>
                      </a:cubicBezTo>
                      <a:cubicBezTo>
                        <a:pt x="173" y="3138"/>
                        <a:pt x="-823" y="6506"/>
                        <a:pt x="572" y="9477"/>
                      </a:cubicBezTo>
                      <a:cubicBezTo>
                        <a:pt x="2565" y="13439"/>
                        <a:pt x="7349" y="14429"/>
                        <a:pt x="13727" y="1304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92" name="Freeform 3901">
                  <a:extLst>
                    <a:ext uri="{FF2B5EF4-FFF2-40B4-BE49-F238E27FC236}">
                      <a16:creationId xmlns:a16="http://schemas.microsoft.com/office/drawing/2014/main" id="{96297AD5-B214-C403-6C18-3EDAF4F62438}"/>
                    </a:ext>
                  </a:extLst>
                </p:cNvPr>
                <p:cNvSpPr/>
                <p:nvPr/>
              </p:nvSpPr>
              <p:spPr>
                <a:xfrm>
                  <a:off x="417764" y="5477126"/>
                  <a:ext cx="31988" cy="64798"/>
                </a:xfrm>
                <a:custGeom>
                  <a:avLst/>
                  <a:gdLst>
                    <a:gd name="connsiteX0" fmla="*/ 28703 w 31988"/>
                    <a:gd name="connsiteY0" fmla="*/ 57469 h 64798"/>
                    <a:gd name="connsiteX1" fmla="*/ 21926 w 31988"/>
                    <a:gd name="connsiteY1" fmla="*/ 50536 h 64798"/>
                    <a:gd name="connsiteX2" fmla="*/ 20929 w 31988"/>
                    <a:gd name="connsiteY2" fmla="*/ 42216 h 64798"/>
                    <a:gd name="connsiteX3" fmla="*/ 18936 w 31988"/>
                    <a:gd name="connsiteY3" fmla="*/ 40037 h 64798"/>
                    <a:gd name="connsiteX4" fmla="*/ 19135 w 31988"/>
                    <a:gd name="connsiteY4" fmla="*/ 37066 h 64798"/>
                    <a:gd name="connsiteX5" fmla="*/ 19534 w 31988"/>
                    <a:gd name="connsiteY5" fmla="*/ 37264 h 64798"/>
                    <a:gd name="connsiteX6" fmla="*/ 25713 w 31988"/>
                    <a:gd name="connsiteY6" fmla="*/ 21615 h 64798"/>
                    <a:gd name="connsiteX7" fmla="*/ 27706 w 31988"/>
                    <a:gd name="connsiteY7" fmla="*/ 20030 h 64798"/>
                    <a:gd name="connsiteX8" fmla="*/ 30497 w 31988"/>
                    <a:gd name="connsiteY8" fmla="*/ 6759 h 64798"/>
                    <a:gd name="connsiteX9" fmla="*/ 14949 w 31988"/>
                    <a:gd name="connsiteY9" fmla="*/ 6560 h 64798"/>
                    <a:gd name="connsiteX10" fmla="*/ 13754 w 31988"/>
                    <a:gd name="connsiteY10" fmla="*/ 7749 h 64798"/>
                    <a:gd name="connsiteX11" fmla="*/ 13355 w 31988"/>
                    <a:gd name="connsiteY11" fmla="*/ 6560 h 64798"/>
                    <a:gd name="connsiteX12" fmla="*/ 1196 w 31988"/>
                    <a:gd name="connsiteY12" fmla="*/ 816 h 64798"/>
                    <a:gd name="connsiteX13" fmla="*/ 0 w 31988"/>
                    <a:gd name="connsiteY13" fmla="*/ 1410 h 64798"/>
                    <a:gd name="connsiteX14" fmla="*/ 5581 w 31988"/>
                    <a:gd name="connsiteY14" fmla="*/ 16663 h 64798"/>
                    <a:gd name="connsiteX15" fmla="*/ 7774 w 31988"/>
                    <a:gd name="connsiteY15" fmla="*/ 22209 h 64798"/>
                    <a:gd name="connsiteX16" fmla="*/ 12159 w 31988"/>
                    <a:gd name="connsiteY16" fmla="*/ 33302 h 64798"/>
                    <a:gd name="connsiteX17" fmla="*/ 12757 w 31988"/>
                    <a:gd name="connsiteY17" fmla="*/ 34887 h 64798"/>
                    <a:gd name="connsiteX18" fmla="*/ 13953 w 31988"/>
                    <a:gd name="connsiteY18" fmla="*/ 37858 h 64798"/>
                    <a:gd name="connsiteX19" fmla="*/ 16943 w 31988"/>
                    <a:gd name="connsiteY19" fmla="*/ 45386 h 64798"/>
                    <a:gd name="connsiteX20" fmla="*/ 19135 w 31988"/>
                    <a:gd name="connsiteY20" fmla="*/ 50734 h 64798"/>
                    <a:gd name="connsiteX21" fmla="*/ 20132 w 31988"/>
                    <a:gd name="connsiteY21" fmla="*/ 53309 h 64798"/>
                    <a:gd name="connsiteX22" fmla="*/ 25115 w 31988"/>
                    <a:gd name="connsiteY22" fmla="*/ 64798 h 64798"/>
                    <a:gd name="connsiteX23" fmla="*/ 28703 w 31988"/>
                    <a:gd name="connsiteY23" fmla="*/ 57469 h 64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31988" h="64798">
                      <a:moveTo>
                        <a:pt x="28703" y="57469"/>
                      </a:moveTo>
                      <a:cubicBezTo>
                        <a:pt x="28105" y="53706"/>
                        <a:pt x="26112" y="50734"/>
                        <a:pt x="21926" y="50536"/>
                      </a:cubicBezTo>
                      <a:cubicBezTo>
                        <a:pt x="22923" y="47961"/>
                        <a:pt x="22723" y="44990"/>
                        <a:pt x="20929" y="42216"/>
                      </a:cubicBezTo>
                      <a:cubicBezTo>
                        <a:pt x="20331" y="41226"/>
                        <a:pt x="19534" y="40632"/>
                        <a:pt x="18936" y="40037"/>
                      </a:cubicBezTo>
                      <a:cubicBezTo>
                        <a:pt x="19135" y="38849"/>
                        <a:pt x="19135" y="37858"/>
                        <a:pt x="19135" y="37066"/>
                      </a:cubicBezTo>
                      <a:cubicBezTo>
                        <a:pt x="19335" y="37066"/>
                        <a:pt x="19335" y="37264"/>
                        <a:pt x="19534" y="37264"/>
                      </a:cubicBezTo>
                      <a:cubicBezTo>
                        <a:pt x="21926" y="31123"/>
                        <a:pt x="24716" y="25775"/>
                        <a:pt x="25713" y="21615"/>
                      </a:cubicBezTo>
                      <a:cubicBezTo>
                        <a:pt x="26311" y="21219"/>
                        <a:pt x="27108" y="20625"/>
                        <a:pt x="27706" y="20030"/>
                      </a:cubicBezTo>
                      <a:cubicBezTo>
                        <a:pt x="31294" y="16069"/>
                        <a:pt x="33686" y="11513"/>
                        <a:pt x="30497" y="6759"/>
                      </a:cubicBezTo>
                      <a:cubicBezTo>
                        <a:pt x="25912" y="23"/>
                        <a:pt x="19534" y="2599"/>
                        <a:pt x="14949" y="6560"/>
                      </a:cubicBezTo>
                      <a:cubicBezTo>
                        <a:pt x="14551" y="6957"/>
                        <a:pt x="14152" y="7353"/>
                        <a:pt x="13754" y="7749"/>
                      </a:cubicBezTo>
                      <a:cubicBezTo>
                        <a:pt x="13554" y="7353"/>
                        <a:pt x="13554" y="6957"/>
                        <a:pt x="13355" y="6560"/>
                      </a:cubicBezTo>
                      <a:cubicBezTo>
                        <a:pt x="10764" y="2202"/>
                        <a:pt x="6777" y="-1759"/>
                        <a:pt x="1196" y="816"/>
                      </a:cubicBezTo>
                      <a:cubicBezTo>
                        <a:pt x="797" y="1014"/>
                        <a:pt x="399" y="1212"/>
                        <a:pt x="0" y="1410"/>
                      </a:cubicBezTo>
                      <a:cubicBezTo>
                        <a:pt x="1794" y="6560"/>
                        <a:pt x="3787" y="11513"/>
                        <a:pt x="5581" y="16663"/>
                      </a:cubicBezTo>
                      <a:cubicBezTo>
                        <a:pt x="6378" y="18446"/>
                        <a:pt x="6976" y="20427"/>
                        <a:pt x="7774" y="22209"/>
                      </a:cubicBezTo>
                      <a:cubicBezTo>
                        <a:pt x="9169" y="25973"/>
                        <a:pt x="10564" y="29539"/>
                        <a:pt x="12159" y="33302"/>
                      </a:cubicBezTo>
                      <a:cubicBezTo>
                        <a:pt x="12358" y="33897"/>
                        <a:pt x="12558" y="34293"/>
                        <a:pt x="12757" y="34887"/>
                      </a:cubicBezTo>
                      <a:cubicBezTo>
                        <a:pt x="13156" y="35878"/>
                        <a:pt x="13554" y="36868"/>
                        <a:pt x="13953" y="37858"/>
                      </a:cubicBezTo>
                      <a:cubicBezTo>
                        <a:pt x="14949" y="40433"/>
                        <a:pt x="15946" y="42811"/>
                        <a:pt x="16943" y="45386"/>
                      </a:cubicBezTo>
                      <a:cubicBezTo>
                        <a:pt x="17740" y="47169"/>
                        <a:pt x="18338" y="48951"/>
                        <a:pt x="19135" y="50734"/>
                      </a:cubicBezTo>
                      <a:cubicBezTo>
                        <a:pt x="19534" y="51527"/>
                        <a:pt x="19933" y="52319"/>
                        <a:pt x="20132" y="53309"/>
                      </a:cubicBezTo>
                      <a:cubicBezTo>
                        <a:pt x="21727" y="57073"/>
                        <a:pt x="23520" y="61035"/>
                        <a:pt x="25115" y="64798"/>
                      </a:cubicBezTo>
                      <a:cubicBezTo>
                        <a:pt x="27906" y="62619"/>
                        <a:pt x="29301" y="60242"/>
                        <a:pt x="28703" y="5746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93" name="Freeform 3902">
                  <a:extLst>
                    <a:ext uri="{FF2B5EF4-FFF2-40B4-BE49-F238E27FC236}">
                      <a16:creationId xmlns:a16="http://schemas.microsoft.com/office/drawing/2014/main" id="{84348F12-9B4C-92D9-E283-A9EA711F166D}"/>
                    </a:ext>
                  </a:extLst>
                </p:cNvPr>
                <p:cNvSpPr/>
                <p:nvPr/>
              </p:nvSpPr>
              <p:spPr>
                <a:xfrm>
                  <a:off x="371969" y="5246335"/>
                  <a:ext cx="30598" cy="31690"/>
                </a:xfrm>
                <a:custGeom>
                  <a:avLst/>
                  <a:gdLst>
                    <a:gd name="connsiteX0" fmla="*/ 24467 w 30598"/>
                    <a:gd name="connsiteY0" fmla="*/ 13907 h 31690"/>
                    <a:gd name="connsiteX1" fmla="*/ 30447 w 30598"/>
                    <a:gd name="connsiteY1" fmla="*/ 5389 h 31690"/>
                    <a:gd name="connsiteX2" fmla="*/ 18687 w 30598"/>
                    <a:gd name="connsiteY2" fmla="*/ 437 h 31690"/>
                    <a:gd name="connsiteX3" fmla="*/ 11112 w 30598"/>
                    <a:gd name="connsiteY3" fmla="*/ 7965 h 31690"/>
                    <a:gd name="connsiteX4" fmla="*/ 11312 w 30598"/>
                    <a:gd name="connsiteY4" fmla="*/ 8955 h 31690"/>
                    <a:gd name="connsiteX5" fmla="*/ 4933 w 30598"/>
                    <a:gd name="connsiteY5" fmla="*/ 9153 h 31690"/>
                    <a:gd name="connsiteX6" fmla="*/ 1146 w 30598"/>
                    <a:gd name="connsiteY6" fmla="*/ 21633 h 31690"/>
                    <a:gd name="connsiteX7" fmla="*/ 8322 w 30598"/>
                    <a:gd name="connsiteY7" fmla="*/ 25991 h 31690"/>
                    <a:gd name="connsiteX8" fmla="*/ 18288 w 30598"/>
                    <a:gd name="connsiteY8" fmla="*/ 30745 h 31690"/>
                    <a:gd name="connsiteX9" fmla="*/ 23470 w 30598"/>
                    <a:gd name="connsiteY9" fmla="*/ 18860 h 31690"/>
                    <a:gd name="connsiteX10" fmla="*/ 15099 w 30598"/>
                    <a:gd name="connsiteY10" fmla="*/ 14898 h 31690"/>
                    <a:gd name="connsiteX11" fmla="*/ 14700 w 30598"/>
                    <a:gd name="connsiteY11" fmla="*/ 13511 h 31690"/>
                    <a:gd name="connsiteX12" fmla="*/ 24467 w 30598"/>
                    <a:gd name="connsiteY12" fmla="*/ 13907 h 316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0598" h="31690">
                      <a:moveTo>
                        <a:pt x="24467" y="13907"/>
                      </a:moveTo>
                      <a:cubicBezTo>
                        <a:pt x="28852" y="12521"/>
                        <a:pt x="31244" y="9153"/>
                        <a:pt x="30447" y="5389"/>
                      </a:cubicBezTo>
                      <a:cubicBezTo>
                        <a:pt x="28852" y="1032"/>
                        <a:pt x="25065" y="-949"/>
                        <a:pt x="18687" y="437"/>
                      </a:cubicBezTo>
                      <a:cubicBezTo>
                        <a:pt x="13903" y="1428"/>
                        <a:pt x="10315" y="4003"/>
                        <a:pt x="11112" y="7965"/>
                      </a:cubicBezTo>
                      <a:cubicBezTo>
                        <a:pt x="11112" y="8361"/>
                        <a:pt x="11312" y="8559"/>
                        <a:pt x="11312" y="8955"/>
                      </a:cubicBezTo>
                      <a:cubicBezTo>
                        <a:pt x="9518" y="7767"/>
                        <a:pt x="7524" y="7767"/>
                        <a:pt x="4933" y="9153"/>
                      </a:cubicBezTo>
                      <a:cubicBezTo>
                        <a:pt x="149" y="12125"/>
                        <a:pt x="-1246" y="16482"/>
                        <a:pt x="1146" y="21633"/>
                      </a:cubicBezTo>
                      <a:cubicBezTo>
                        <a:pt x="2940" y="24010"/>
                        <a:pt x="5531" y="26387"/>
                        <a:pt x="8322" y="25991"/>
                      </a:cubicBezTo>
                      <a:cubicBezTo>
                        <a:pt x="10714" y="31339"/>
                        <a:pt x="14102" y="32924"/>
                        <a:pt x="18288" y="30745"/>
                      </a:cubicBezTo>
                      <a:cubicBezTo>
                        <a:pt x="23072" y="28368"/>
                        <a:pt x="25862" y="24208"/>
                        <a:pt x="23470" y="18860"/>
                      </a:cubicBezTo>
                      <a:cubicBezTo>
                        <a:pt x="21876" y="15096"/>
                        <a:pt x="18687" y="13907"/>
                        <a:pt x="15099" y="14898"/>
                      </a:cubicBezTo>
                      <a:cubicBezTo>
                        <a:pt x="14899" y="14502"/>
                        <a:pt x="14899" y="13907"/>
                        <a:pt x="14700" y="13511"/>
                      </a:cubicBezTo>
                      <a:cubicBezTo>
                        <a:pt x="17092" y="15096"/>
                        <a:pt x="20281" y="15294"/>
                        <a:pt x="24467" y="139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94" name="Freeform 3903">
                  <a:extLst>
                    <a:ext uri="{FF2B5EF4-FFF2-40B4-BE49-F238E27FC236}">
                      <a16:creationId xmlns:a16="http://schemas.microsoft.com/office/drawing/2014/main" id="{B0F1C94F-2819-B07A-7B9B-4B521748C61F}"/>
                    </a:ext>
                  </a:extLst>
                </p:cNvPr>
                <p:cNvSpPr/>
                <p:nvPr/>
              </p:nvSpPr>
              <p:spPr>
                <a:xfrm>
                  <a:off x="672093" y="4926354"/>
                  <a:ext cx="18904" cy="15869"/>
                </a:xfrm>
                <a:custGeom>
                  <a:avLst/>
                  <a:gdLst>
                    <a:gd name="connsiteX0" fmla="*/ 410 w 18904"/>
                    <a:gd name="connsiteY0" fmla="*/ 10609 h 15869"/>
                    <a:gd name="connsiteX1" fmla="*/ 12569 w 18904"/>
                    <a:gd name="connsiteY1" fmla="*/ 15561 h 15869"/>
                    <a:gd name="connsiteX2" fmla="*/ 17951 w 18904"/>
                    <a:gd name="connsiteY2" fmla="*/ 3081 h 15869"/>
                    <a:gd name="connsiteX3" fmla="*/ 6988 w 18904"/>
                    <a:gd name="connsiteY3" fmla="*/ 704 h 15869"/>
                    <a:gd name="connsiteX4" fmla="*/ 410 w 18904"/>
                    <a:gd name="connsiteY4" fmla="*/ 10609 h 158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04" h="15869">
                      <a:moveTo>
                        <a:pt x="410" y="10609"/>
                      </a:moveTo>
                      <a:cubicBezTo>
                        <a:pt x="1606" y="14372"/>
                        <a:pt x="5393" y="16749"/>
                        <a:pt x="12569" y="15561"/>
                      </a:cubicBezTo>
                      <a:cubicBezTo>
                        <a:pt x="19546" y="11995"/>
                        <a:pt x="19745" y="7241"/>
                        <a:pt x="17951" y="3081"/>
                      </a:cubicBezTo>
                      <a:cubicBezTo>
                        <a:pt x="16556" y="-88"/>
                        <a:pt x="11772" y="-682"/>
                        <a:pt x="6988" y="704"/>
                      </a:cubicBezTo>
                      <a:cubicBezTo>
                        <a:pt x="410" y="2685"/>
                        <a:pt x="-786" y="6845"/>
                        <a:pt x="410" y="106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95" name="Freeform 3904">
                  <a:extLst>
                    <a:ext uri="{FF2B5EF4-FFF2-40B4-BE49-F238E27FC236}">
                      <a16:creationId xmlns:a16="http://schemas.microsoft.com/office/drawing/2014/main" id="{339891D1-613B-C86D-87A9-E22B0D2C0DE3}"/>
                    </a:ext>
                  </a:extLst>
                </p:cNvPr>
                <p:cNvSpPr/>
                <p:nvPr/>
              </p:nvSpPr>
              <p:spPr>
                <a:xfrm>
                  <a:off x="1450123" y="5657776"/>
                  <a:ext cx="16149" cy="14426"/>
                </a:xfrm>
                <a:custGeom>
                  <a:avLst/>
                  <a:gdLst>
                    <a:gd name="connsiteX0" fmla="*/ 1547 w 16149"/>
                    <a:gd name="connsiteY0" fmla="*/ 13698 h 14426"/>
                    <a:gd name="connsiteX1" fmla="*/ 11513 w 16149"/>
                    <a:gd name="connsiteY1" fmla="*/ 11519 h 14426"/>
                    <a:gd name="connsiteX2" fmla="*/ 14902 w 16149"/>
                    <a:gd name="connsiteY2" fmla="*/ 1020 h 14426"/>
                    <a:gd name="connsiteX3" fmla="*/ 5334 w 16149"/>
                    <a:gd name="connsiteY3" fmla="*/ 3199 h 14426"/>
                    <a:gd name="connsiteX4" fmla="*/ 1547 w 16149"/>
                    <a:gd name="connsiteY4" fmla="*/ 13698 h 14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49" h="14426">
                      <a:moveTo>
                        <a:pt x="1547" y="13698"/>
                      </a:moveTo>
                      <a:cubicBezTo>
                        <a:pt x="3939" y="15481"/>
                        <a:pt x="7726" y="13698"/>
                        <a:pt x="11513" y="11519"/>
                      </a:cubicBezTo>
                      <a:cubicBezTo>
                        <a:pt x="15898" y="7161"/>
                        <a:pt x="17493" y="3595"/>
                        <a:pt x="14902" y="1020"/>
                      </a:cubicBezTo>
                      <a:cubicBezTo>
                        <a:pt x="12709" y="-1159"/>
                        <a:pt x="8723" y="426"/>
                        <a:pt x="5334" y="3199"/>
                      </a:cubicBezTo>
                      <a:cubicBezTo>
                        <a:pt x="749" y="6963"/>
                        <a:pt x="-1842" y="11321"/>
                        <a:pt x="1547" y="136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96" name="Freeform 3905">
                  <a:extLst>
                    <a:ext uri="{FF2B5EF4-FFF2-40B4-BE49-F238E27FC236}">
                      <a16:creationId xmlns:a16="http://schemas.microsoft.com/office/drawing/2014/main" id="{D726CF17-D66E-13F2-D3B6-4A037A011CE5}"/>
                    </a:ext>
                  </a:extLst>
                </p:cNvPr>
                <p:cNvSpPr/>
                <p:nvPr/>
              </p:nvSpPr>
              <p:spPr>
                <a:xfrm>
                  <a:off x="606519" y="4626954"/>
                  <a:ext cx="18011" cy="11501"/>
                </a:xfrm>
                <a:custGeom>
                  <a:avLst/>
                  <a:gdLst>
                    <a:gd name="connsiteX0" fmla="*/ 9375 w 18011"/>
                    <a:gd name="connsiteY0" fmla="*/ 0 h 11501"/>
                    <a:gd name="connsiteX1" fmla="*/ 7 w 18011"/>
                    <a:gd name="connsiteY1" fmla="*/ 5943 h 11501"/>
                    <a:gd name="connsiteX2" fmla="*/ 10172 w 18011"/>
                    <a:gd name="connsiteY2" fmla="*/ 11489 h 11501"/>
                    <a:gd name="connsiteX3" fmla="*/ 17946 w 18011"/>
                    <a:gd name="connsiteY3" fmla="*/ 5348 h 11501"/>
                    <a:gd name="connsiteX4" fmla="*/ 9375 w 18011"/>
                    <a:gd name="connsiteY4" fmla="*/ 0 h 115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011" h="11501">
                      <a:moveTo>
                        <a:pt x="9375" y="0"/>
                      </a:moveTo>
                      <a:cubicBezTo>
                        <a:pt x="4392" y="0"/>
                        <a:pt x="804" y="1387"/>
                        <a:pt x="7" y="5943"/>
                      </a:cubicBezTo>
                      <a:cubicBezTo>
                        <a:pt x="-193" y="9508"/>
                        <a:pt x="3993" y="11687"/>
                        <a:pt x="10172" y="11489"/>
                      </a:cubicBezTo>
                      <a:cubicBezTo>
                        <a:pt x="14956" y="11291"/>
                        <a:pt x="18544" y="8716"/>
                        <a:pt x="17946" y="5348"/>
                      </a:cubicBezTo>
                      <a:cubicBezTo>
                        <a:pt x="17548" y="2179"/>
                        <a:pt x="14558" y="0"/>
                        <a:pt x="9375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97" name="Freeform 3906">
                  <a:extLst>
                    <a:ext uri="{FF2B5EF4-FFF2-40B4-BE49-F238E27FC236}">
                      <a16:creationId xmlns:a16="http://schemas.microsoft.com/office/drawing/2014/main" id="{4AFE3F93-8484-E2B1-0861-FF797E584DE7}"/>
                    </a:ext>
                  </a:extLst>
                </p:cNvPr>
                <p:cNvSpPr/>
                <p:nvPr/>
              </p:nvSpPr>
              <p:spPr>
                <a:xfrm>
                  <a:off x="1211565" y="5856785"/>
                  <a:ext cx="18665" cy="16301"/>
                </a:xfrm>
                <a:custGeom>
                  <a:avLst/>
                  <a:gdLst>
                    <a:gd name="connsiteX0" fmla="*/ 914 w 18665"/>
                    <a:gd name="connsiteY0" fmla="*/ 13965 h 16301"/>
                    <a:gd name="connsiteX1" fmla="*/ 13073 w 18665"/>
                    <a:gd name="connsiteY1" fmla="*/ 13569 h 16301"/>
                    <a:gd name="connsiteX2" fmla="*/ 18454 w 18665"/>
                    <a:gd name="connsiteY2" fmla="*/ 3467 h 16301"/>
                    <a:gd name="connsiteX3" fmla="*/ 7093 w 18665"/>
                    <a:gd name="connsiteY3" fmla="*/ 2080 h 16301"/>
                    <a:gd name="connsiteX4" fmla="*/ 914 w 18665"/>
                    <a:gd name="connsiteY4" fmla="*/ 13965 h 16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665" h="16301">
                      <a:moveTo>
                        <a:pt x="914" y="13965"/>
                      </a:moveTo>
                      <a:cubicBezTo>
                        <a:pt x="3106" y="17333"/>
                        <a:pt x="7890" y="16937"/>
                        <a:pt x="13073" y="13569"/>
                      </a:cubicBezTo>
                      <a:cubicBezTo>
                        <a:pt x="17856" y="10003"/>
                        <a:pt x="19252" y="6636"/>
                        <a:pt x="18454" y="3467"/>
                      </a:cubicBezTo>
                      <a:cubicBezTo>
                        <a:pt x="17059" y="-891"/>
                        <a:pt x="12475" y="-891"/>
                        <a:pt x="7093" y="2080"/>
                      </a:cubicBezTo>
                      <a:cubicBezTo>
                        <a:pt x="1512" y="5447"/>
                        <a:pt x="-1678" y="10400"/>
                        <a:pt x="914" y="139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98" name="Freeform 3907">
                  <a:extLst>
                    <a:ext uri="{FF2B5EF4-FFF2-40B4-BE49-F238E27FC236}">
                      <a16:creationId xmlns:a16="http://schemas.microsoft.com/office/drawing/2014/main" id="{84453F9B-EEDC-C7CB-D367-A0D721F45BC1}"/>
                    </a:ext>
                  </a:extLst>
                </p:cNvPr>
                <p:cNvSpPr/>
                <p:nvPr/>
              </p:nvSpPr>
              <p:spPr>
                <a:xfrm>
                  <a:off x="680199" y="5207873"/>
                  <a:ext cx="20880" cy="13101"/>
                </a:xfrm>
                <a:custGeom>
                  <a:avLst/>
                  <a:gdLst>
                    <a:gd name="connsiteX0" fmla="*/ 7652 w 20880"/>
                    <a:gd name="connsiteY0" fmla="*/ 866 h 13101"/>
                    <a:gd name="connsiteX1" fmla="*/ 875 w 20880"/>
                    <a:gd name="connsiteY1" fmla="*/ 10374 h 13101"/>
                    <a:gd name="connsiteX2" fmla="*/ 14031 w 20880"/>
                    <a:gd name="connsiteY2" fmla="*/ 11959 h 13101"/>
                    <a:gd name="connsiteX3" fmla="*/ 20409 w 20880"/>
                    <a:gd name="connsiteY3" fmla="*/ 3640 h 13101"/>
                    <a:gd name="connsiteX4" fmla="*/ 7652 w 20880"/>
                    <a:gd name="connsiteY4" fmla="*/ 866 h 13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880" h="13101">
                      <a:moveTo>
                        <a:pt x="7652" y="866"/>
                      </a:moveTo>
                      <a:cubicBezTo>
                        <a:pt x="1075" y="2649"/>
                        <a:pt x="-1517" y="6611"/>
                        <a:pt x="875" y="10374"/>
                      </a:cubicBezTo>
                      <a:cubicBezTo>
                        <a:pt x="3267" y="14336"/>
                        <a:pt x="9048" y="13148"/>
                        <a:pt x="14031" y="11959"/>
                      </a:cubicBezTo>
                      <a:cubicBezTo>
                        <a:pt x="18615" y="9582"/>
                        <a:pt x="22203" y="6809"/>
                        <a:pt x="20409" y="3640"/>
                      </a:cubicBezTo>
                      <a:cubicBezTo>
                        <a:pt x="18615" y="74"/>
                        <a:pt x="13433" y="-917"/>
                        <a:pt x="7652" y="8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99" name="Freeform 3908">
                  <a:extLst>
                    <a:ext uri="{FF2B5EF4-FFF2-40B4-BE49-F238E27FC236}">
                      <a16:creationId xmlns:a16="http://schemas.microsoft.com/office/drawing/2014/main" id="{1059B042-F16B-F5F8-AA00-25F34CE254A5}"/>
                    </a:ext>
                  </a:extLst>
                </p:cNvPr>
                <p:cNvSpPr/>
                <p:nvPr/>
              </p:nvSpPr>
              <p:spPr>
                <a:xfrm>
                  <a:off x="1402297" y="5024090"/>
                  <a:ext cx="20138" cy="11768"/>
                </a:xfrm>
                <a:custGeom>
                  <a:avLst/>
                  <a:gdLst>
                    <a:gd name="connsiteX0" fmla="*/ 7913 w 20138"/>
                    <a:gd name="connsiteY0" fmla="*/ 1814 h 11768"/>
                    <a:gd name="connsiteX1" fmla="*/ 538 w 20138"/>
                    <a:gd name="connsiteY1" fmla="*/ 10332 h 11768"/>
                    <a:gd name="connsiteX2" fmla="*/ 13893 w 20138"/>
                    <a:gd name="connsiteY2" fmla="*/ 9143 h 11768"/>
                    <a:gd name="connsiteX3" fmla="*/ 19873 w 20138"/>
                    <a:gd name="connsiteY3" fmla="*/ 2210 h 11768"/>
                    <a:gd name="connsiteX4" fmla="*/ 7913 w 20138"/>
                    <a:gd name="connsiteY4" fmla="*/ 1814 h 1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138" h="11768">
                      <a:moveTo>
                        <a:pt x="7913" y="1814"/>
                      </a:moveTo>
                      <a:cubicBezTo>
                        <a:pt x="2332" y="4587"/>
                        <a:pt x="-1455" y="7756"/>
                        <a:pt x="538" y="10332"/>
                      </a:cubicBezTo>
                      <a:cubicBezTo>
                        <a:pt x="2731" y="12907"/>
                        <a:pt x="8511" y="11718"/>
                        <a:pt x="13893" y="9143"/>
                      </a:cubicBezTo>
                      <a:cubicBezTo>
                        <a:pt x="18079" y="7162"/>
                        <a:pt x="21069" y="3993"/>
                        <a:pt x="19873" y="2210"/>
                      </a:cubicBezTo>
                      <a:cubicBezTo>
                        <a:pt x="18477" y="-563"/>
                        <a:pt x="13893" y="-761"/>
                        <a:pt x="7913" y="18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00" name="Freeform 3909">
                  <a:extLst>
                    <a:ext uri="{FF2B5EF4-FFF2-40B4-BE49-F238E27FC236}">
                      <a16:creationId xmlns:a16="http://schemas.microsoft.com/office/drawing/2014/main" id="{C179A450-8DA5-758E-D180-8AE3F4D69DB4}"/>
                    </a:ext>
                  </a:extLst>
                </p:cNvPr>
                <p:cNvSpPr/>
                <p:nvPr/>
              </p:nvSpPr>
              <p:spPr>
                <a:xfrm>
                  <a:off x="1332458" y="4705637"/>
                  <a:ext cx="16876" cy="8543"/>
                </a:xfrm>
                <a:custGeom>
                  <a:avLst/>
                  <a:gdLst>
                    <a:gd name="connsiteX0" fmla="*/ 10380 w 16876"/>
                    <a:gd name="connsiteY0" fmla="*/ 8080 h 8543"/>
                    <a:gd name="connsiteX1" fmla="*/ 16758 w 16876"/>
                    <a:gd name="connsiteY1" fmla="*/ 2335 h 8543"/>
                    <a:gd name="connsiteX2" fmla="*/ 6792 w 16876"/>
                    <a:gd name="connsiteY2" fmla="*/ 552 h 8543"/>
                    <a:gd name="connsiteX3" fmla="*/ 15 w 16876"/>
                    <a:gd name="connsiteY3" fmla="*/ 6297 h 8543"/>
                    <a:gd name="connsiteX4" fmla="*/ 10380 w 16876"/>
                    <a:gd name="connsiteY4" fmla="*/ 8080 h 8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76" h="8543">
                      <a:moveTo>
                        <a:pt x="10380" y="8080"/>
                      </a:moveTo>
                      <a:cubicBezTo>
                        <a:pt x="15762" y="6891"/>
                        <a:pt x="17356" y="4514"/>
                        <a:pt x="16758" y="2335"/>
                      </a:cubicBezTo>
                      <a:cubicBezTo>
                        <a:pt x="15961" y="-240"/>
                        <a:pt x="11576" y="-438"/>
                        <a:pt x="6792" y="552"/>
                      </a:cubicBezTo>
                      <a:cubicBezTo>
                        <a:pt x="1609" y="1741"/>
                        <a:pt x="-185" y="3920"/>
                        <a:pt x="15" y="6297"/>
                      </a:cubicBezTo>
                      <a:cubicBezTo>
                        <a:pt x="1609" y="8476"/>
                        <a:pt x="5596" y="9070"/>
                        <a:pt x="10380" y="80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01" name="Freeform 3910">
                  <a:extLst>
                    <a:ext uri="{FF2B5EF4-FFF2-40B4-BE49-F238E27FC236}">
                      <a16:creationId xmlns:a16="http://schemas.microsoft.com/office/drawing/2014/main" id="{1839207B-FC73-F7CC-DCA6-3DD10E9ABC28}"/>
                    </a:ext>
                  </a:extLst>
                </p:cNvPr>
                <p:cNvSpPr/>
                <p:nvPr/>
              </p:nvSpPr>
              <p:spPr>
                <a:xfrm>
                  <a:off x="1037060" y="4824680"/>
                  <a:ext cx="18356" cy="10235"/>
                </a:xfrm>
                <a:custGeom>
                  <a:avLst/>
                  <a:gdLst>
                    <a:gd name="connsiteX0" fmla="*/ 6987 w 18356"/>
                    <a:gd name="connsiteY0" fmla="*/ 560 h 10235"/>
                    <a:gd name="connsiteX1" fmla="*/ 210 w 18356"/>
                    <a:gd name="connsiteY1" fmla="*/ 7097 h 10235"/>
                    <a:gd name="connsiteX2" fmla="*/ 10177 w 18356"/>
                    <a:gd name="connsiteY2" fmla="*/ 10068 h 10235"/>
                    <a:gd name="connsiteX3" fmla="*/ 18349 w 18356"/>
                    <a:gd name="connsiteY3" fmla="*/ 4126 h 10235"/>
                    <a:gd name="connsiteX4" fmla="*/ 6987 w 18356"/>
                    <a:gd name="connsiteY4" fmla="*/ 560 h 10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56" h="10235">
                      <a:moveTo>
                        <a:pt x="6987" y="560"/>
                      </a:moveTo>
                      <a:cubicBezTo>
                        <a:pt x="1805" y="1748"/>
                        <a:pt x="-786" y="4522"/>
                        <a:pt x="210" y="7097"/>
                      </a:cubicBezTo>
                      <a:cubicBezTo>
                        <a:pt x="1207" y="9672"/>
                        <a:pt x="5393" y="10662"/>
                        <a:pt x="10177" y="10068"/>
                      </a:cubicBezTo>
                      <a:cubicBezTo>
                        <a:pt x="14961" y="9276"/>
                        <a:pt x="18548" y="7295"/>
                        <a:pt x="18349" y="4126"/>
                      </a:cubicBezTo>
                      <a:cubicBezTo>
                        <a:pt x="17552" y="362"/>
                        <a:pt x="13366" y="-827"/>
                        <a:pt x="6987" y="5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02" name="Freeform 3911">
                  <a:extLst>
                    <a:ext uri="{FF2B5EF4-FFF2-40B4-BE49-F238E27FC236}">
                      <a16:creationId xmlns:a16="http://schemas.microsoft.com/office/drawing/2014/main" id="{767C04EC-E95A-7216-4E83-C882EAE983FF}"/>
                    </a:ext>
                  </a:extLst>
                </p:cNvPr>
                <p:cNvSpPr/>
                <p:nvPr/>
              </p:nvSpPr>
              <p:spPr>
                <a:xfrm>
                  <a:off x="1860428" y="6007981"/>
                  <a:ext cx="16178" cy="30463"/>
                </a:xfrm>
                <a:custGeom>
                  <a:avLst/>
                  <a:gdLst>
                    <a:gd name="connsiteX0" fmla="*/ 12817 w 16178"/>
                    <a:gd name="connsiteY0" fmla="*/ 15100 h 30463"/>
                    <a:gd name="connsiteX1" fmla="*/ 14611 w 16178"/>
                    <a:gd name="connsiteY1" fmla="*/ 10544 h 30463"/>
                    <a:gd name="connsiteX2" fmla="*/ 13216 w 16178"/>
                    <a:gd name="connsiteY2" fmla="*/ 45 h 30463"/>
                    <a:gd name="connsiteX3" fmla="*/ 1655 w 16178"/>
                    <a:gd name="connsiteY3" fmla="*/ 14704 h 30463"/>
                    <a:gd name="connsiteX4" fmla="*/ 858 w 16178"/>
                    <a:gd name="connsiteY4" fmla="*/ 23222 h 30463"/>
                    <a:gd name="connsiteX5" fmla="*/ 2253 w 16178"/>
                    <a:gd name="connsiteY5" fmla="*/ 30155 h 30463"/>
                    <a:gd name="connsiteX6" fmla="*/ 11024 w 16178"/>
                    <a:gd name="connsiteY6" fmla="*/ 25401 h 30463"/>
                    <a:gd name="connsiteX7" fmla="*/ 12817 w 16178"/>
                    <a:gd name="connsiteY7" fmla="*/ 15100 h 304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178" h="30463">
                      <a:moveTo>
                        <a:pt x="12817" y="15100"/>
                      </a:moveTo>
                      <a:cubicBezTo>
                        <a:pt x="13415" y="13713"/>
                        <a:pt x="14013" y="12129"/>
                        <a:pt x="14611" y="10544"/>
                      </a:cubicBezTo>
                      <a:cubicBezTo>
                        <a:pt x="16804" y="4799"/>
                        <a:pt x="17003" y="-549"/>
                        <a:pt x="13216" y="45"/>
                      </a:cubicBezTo>
                      <a:cubicBezTo>
                        <a:pt x="8632" y="640"/>
                        <a:pt x="4246" y="5988"/>
                        <a:pt x="1655" y="14704"/>
                      </a:cubicBezTo>
                      <a:cubicBezTo>
                        <a:pt x="659" y="18071"/>
                        <a:pt x="260" y="21043"/>
                        <a:pt x="858" y="23222"/>
                      </a:cubicBezTo>
                      <a:cubicBezTo>
                        <a:pt x="-537" y="26391"/>
                        <a:pt x="-338" y="28966"/>
                        <a:pt x="2253" y="30155"/>
                      </a:cubicBezTo>
                      <a:cubicBezTo>
                        <a:pt x="5044" y="31343"/>
                        <a:pt x="8632" y="28966"/>
                        <a:pt x="11024" y="25401"/>
                      </a:cubicBezTo>
                      <a:cubicBezTo>
                        <a:pt x="14013" y="21241"/>
                        <a:pt x="15010" y="17279"/>
                        <a:pt x="12817" y="151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03" name="Freeform 3912">
                  <a:extLst>
                    <a:ext uri="{FF2B5EF4-FFF2-40B4-BE49-F238E27FC236}">
                      <a16:creationId xmlns:a16="http://schemas.microsoft.com/office/drawing/2014/main" id="{473FB511-AAAF-FD1B-06FF-AC37E2B47DEA}"/>
                    </a:ext>
                  </a:extLst>
                </p:cNvPr>
                <p:cNvSpPr/>
                <p:nvPr/>
              </p:nvSpPr>
              <p:spPr>
                <a:xfrm>
                  <a:off x="772790" y="5820575"/>
                  <a:ext cx="32649" cy="24936"/>
                </a:xfrm>
                <a:custGeom>
                  <a:avLst/>
                  <a:gdLst>
                    <a:gd name="connsiteX0" fmla="*/ 12731 w 32649"/>
                    <a:gd name="connsiteY0" fmla="*/ 17491 h 24936"/>
                    <a:gd name="connsiteX1" fmla="*/ 15522 w 32649"/>
                    <a:gd name="connsiteY1" fmla="*/ 23037 h 24936"/>
                    <a:gd name="connsiteX2" fmla="*/ 28877 w 32649"/>
                    <a:gd name="connsiteY2" fmla="*/ 21056 h 24936"/>
                    <a:gd name="connsiteX3" fmla="*/ 31867 w 32649"/>
                    <a:gd name="connsiteY3" fmla="*/ 11548 h 24936"/>
                    <a:gd name="connsiteX4" fmla="*/ 30272 w 32649"/>
                    <a:gd name="connsiteY4" fmla="*/ 1445 h 24936"/>
                    <a:gd name="connsiteX5" fmla="*/ 19708 w 32649"/>
                    <a:gd name="connsiteY5" fmla="*/ 5209 h 24936"/>
                    <a:gd name="connsiteX6" fmla="*/ 18113 w 32649"/>
                    <a:gd name="connsiteY6" fmla="*/ 8180 h 24936"/>
                    <a:gd name="connsiteX7" fmla="*/ 16519 w 32649"/>
                    <a:gd name="connsiteY7" fmla="*/ 9369 h 24936"/>
                    <a:gd name="connsiteX8" fmla="*/ 14525 w 32649"/>
                    <a:gd name="connsiteY8" fmla="*/ 6398 h 24936"/>
                    <a:gd name="connsiteX9" fmla="*/ 3562 w 32649"/>
                    <a:gd name="connsiteY9" fmla="*/ 8577 h 24936"/>
                    <a:gd name="connsiteX10" fmla="*/ 1171 w 32649"/>
                    <a:gd name="connsiteY10" fmla="*/ 18481 h 24936"/>
                    <a:gd name="connsiteX11" fmla="*/ 11535 w 32649"/>
                    <a:gd name="connsiteY11" fmla="*/ 18085 h 24936"/>
                    <a:gd name="connsiteX12" fmla="*/ 12731 w 32649"/>
                    <a:gd name="connsiteY12" fmla="*/ 17491 h 24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2649" h="24936">
                      <a:moveTo>
                        <a:pt x="12731" y="17491"/>
                      </a:moveTo>
                      <a:cubicBezTo>
                        <a:pt x="12731" y="19471"/>
                        <a:pt x="13728" y="21452"/>
                        <a:pt x="15522" y="23037"/>
                      </a:cubicBezTo>
                      <a:cubicBezTo>
                        <a:pt x="19509" y="26405"/>
                        <a:pt x="24890" y="25018"/>
                        <a:pt x="28877" y="21056"/>
                      </a:cubicBezTo>
                      <a:cubicBezTo>
                        <a:pt x="31867" y="18085"/>
                        <a:pt x="33262" y="14519"/>
                        <a:pt x="31867" y="11548"/>
                      </a:cubicBezTo>
                      <a:cubicBezTo>
                        <a:pt x="33461" y="6992"/>
                        <a:pt x="32465" y="3823"/>
                        <a:pt x="30272" y="1445"/>
                      </a:cubicBezTo>
                      <a:cubicBezTo>
                        <a:pt x="27282" y="-1526"/>
                        <a:pt x="22698" y="257"/>
                        <a:pt x="19708" y="5209"/>
                      </a:cubicBezTo>
                      <a:cubicBezTo>
                        <a:pt x="19110" y="6199"/>
                        <a:pt x="18512" y="7190"/>
                        <a:pt x="18113" y="8180"/>
                      </a:cubicBezTo>
                      <a:cubicBezTo>
                        <a:pt x="17515" y="8577"/>
                        <a:pt x="17117" y="8973"/>
                        <a:pt x="16519" y="9369"/>
                      </a:cubicBezTo>
                      <a:cubicBezTo>
                        <a:pt x="16319" y="8378"/>
                        <a:pt x="15721" y="7190"/>
                        <a:pt x="14525" y="6398"/>
                      </a:cubicBezTo>
                      <a:cubicBezTo>
                        <a:pt x="11336" y="3823"/>
                        <a:pt x="7350" y="5605"/>
                        <a:pt x="3562" y="8577"/>
                      </a:cubicBezTo>
                      <a:cubicBezTo>
                        <a:pt x="-424" y="11944"/>
                        <a:pt x="-823" y="15114"/>
                        <a:pt x="1171" y="18481"/>
                      </a:cubicBezTo>
                      <a:cubicBezTo>
                        <a:pt x="3762" y="21056"/>
                        <a:pt x="7948" y="21056"/>
                        <a:pt x="11535" y="18085"/>
                      </a:cubicBezTo>
                      <a:cubicBezTo>
                        <a:pt x="12133" y="18085"/>
                        <a:pt x="12333" y="17887"/>
                        <a:pt x="12731" y="174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04" name="Freeform 3913">
                  <a:extLst>
                    <a:ext uri="{FF2B5EF4-FFF2-40B4-BE49-F238E27FC236}">
                      <a16:creationId xmlns:a16="http://schemas.microsoft.com/office/drawing/2014/main" id="{E8CF9081-874E-7D00-B11B-6D7528F85A96}"/>
                    </a:ext>
                  </a:extLst>
                </p:cNvPr>
                <p:cNvSpPr/>
                <p:nvPr/>
              </p:nvSpPr>
              <p:spPr>
                <a:xfrm>
                  <a:off x="1456882" y="4148643"/>
                  <a:ext cx="20562" cy="8005"/>
                </a:xfrm>
                <a:custGeom>
                  <a:avLst/>
                  <a:gdLst>
                    <a:gd name="connsiteX0" fmla="*/ 9339 w 20562"/>
                    <a:gd name="connsiteY0" fmla="*/ 7455 h 8005"/>
                    <a:gd name="connsiteX1" fmla="*/ 20302 w 20562"/>
                    <a:gd name="connsiteY1" fmla="*/ 6465 h 8005"/>
                    <a:gd name="connsiteX2" fmla="*/ 11133 w 20562"/>
                    <a:gd name="connsiteY2" fmla="*/ 522 h 8005"/>
                    <a:gd name="connsiteX3" fmla="*/ 569 w 20562"/>
                    <a:gd name="connsiteY3" fmla="*/ 1909 h 8005"/>
                    <a:gd name="connsiteX4" fmla="*/ 9339 w 20562"/>
                    <a:gd name="connsiteY4" fmla="*/ 7455 h 8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62" h="8005">
                      <a:moveTo>
                        <a:pt x="9339" y="7455"/>
                      </a:moveTo>
                      <a:cubicBezTo>
                        <a:pt x="14123" y="8049"/>
                        <a:pt x="19305" y="8644"/>
                        <a:pt x="20302" y="6465"/>
                      </a:cubicBezTo>
                      <a:cubicBezTo>
                        <a:pt x="21697" y="3691"/>
                        <a:pt x="17312" y="1512"/>
                        <a:pt x="11133" y="522"/>
                      </a:cubicBezTo>
                      <a:cubicBezTo>
                        <a:pt x="6349" y="-469"/>
                        <a:pt x="1964" y="-72"/>
                        <a:pt x="569" y="1909"/>
                      </a:cubicBezTo>
                      <a:cubicBezTo>
                        <a:pt x="-1823" y="4880"/>
                        <a:pt x="3758" y="6266"/>
                        <a:pt x="9339" y="74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05" name="Freeform 3914">
                  <a:extLst>
                    <a:ext uri="{FF2B5EF4-FFF2-40B4-BE49-F238E27FC236}">
                      <a16:creationId xmlns:a16="http://schemas.microsoft.com/office/drawing/2014/main" id="{CF29CD3F-B34D-1B72-8472-ADCDE1F70C0F}"/>
                    </a:ext>
                  </a:extLst>
                </p:cNvPr>
                <p:cNvSpPr/>
                <p:nvPr/>
              </p:nvSpPr>
              <p:spPr>
                <a:xfrm>
                  <a:off x="2211192" y="6095572"/>
                  <a:ext cx="11484" cy="15063"/>
                </a:xfrm>
                <a:custGeom>
                  <a:avLst/>
                  <a:gdLst>
                    <a:gd name="connsiteX0" fmla="*/ 2702 w 11484"/>
                    <a:gd name="connsiteY0" fmla="*/ 15064 h 15063"/>
                    <a:gd name="connsiteX1" fmla="*/ 10276 w 11484"/>
                    <a:gd name="connsiteY1" fmla="*/ 7536 h 15063"/>
                    <a:gd name="connsiteX2" fmla="*/ 8881 w 11484"/>
                    <a:gd name="connsiteY2" fmla="*/ 9 h 15063"/>
                    <a:gd name="connsiteX3" fmla="*/ 1107 w 11484"/>
                    <a:gd name="connsiteY3" fmla="*/ 7338 h 15063"/>
                    <a:gd name="connsiteX4" fmla="*/ 2702 w 11484"/>
                    <a:gd name="connsiteY4" fmla="*/ 15064 h 15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84" h="15063">
                      <a:moveTo>
                        <a:pt x="2702" y="15064"/>
                      </a:moveTo>
                      <a:cubicBezTo>
                        <a:pt x="5492" y="15064"/>
                        <a:pt x="8084" y="11696"/>
                        <a:pt x="10276" y="7536"/>
                      </a:cubicBezTo>
                      <a:cubicBezTo>
                        <a:pt x="12070" y="2980"/>
                        <a:pt x="12070" y="-189"/>
                        <a:pt x="8881" y="9"/>
                      </a:cubicBezTo>
                      <a:cubicBezTo>
                        <a:pt x="6090" y="405"/>
                        <a:pt x="2901" y="3178"/>
                        <a:pt x="1107" y="7338"/>
                      </a:cubicBezTo>
                      <a:cubicBezTo>
                        <a:pt x="-886" y="11894"/>
                        <a:pt x="-89" y="15064"/>
                        <a:pt x="2702" y="150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06" name="Freeform 3915">
                  <a:extLst>
                    <a:ext uri="{FF2B5EF4-FFF2-40B4-BE49-F238E27FC236}">
                      <a16:creationId xmlns:a16="http://schemas.microsoft.com/office/drawing/2014/main" id="{35E23198-77AD-2FD7-7D01-3E2106944257}"/>
                    </a:ext>
                  </a:extLst>
                </p:cNvPr>
                <p:cNvSpPr/>
                <p:nvPr/>
              </p:nvSpPr>
              <p:spPr>
                <a:xfrm>
                  <a:off x="1767273" y="5896603"/>
                  <a:ext cx="13943" cy="14098"/>
                </a:xfrm>
                <a:custGeom>
                  <a:avLst/>
                  <a:gdLst>
                    <a:gd name="connsiteX0" fmla="*/ 11492 w 13943"/>
                    <a:gd name="connsiteY0" fmla="*/ 8218 h 14098"/>
                    <a:gd name="connsiteX1" fmla="*/ 11890 w 13943"/>
                    <a:gd name="connsiteY1" fmla="*/ 97 h 14098"/>
                    <a:gd name="connsiteX2" fmla="*/ 2522 w 13943"/>
                    <a:gd name="connsiteY2" fmla="*/ 5643 h 14098"/>
                    <a:gd name="connsiteX3" fmla="*/ 2123 w 13943"/>
                    <a:gd name="connsiteY3" fmla="*/ 13963 h 14098"/>
                    <a:gd name="connsiteX4" fmla="*/ 11492 w 13943"/>
                    <a:gd name="connsiteY4" fmla="*/ 8218 h 1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43" h="14098">
                      <a:moveTo>
                        <a:pt x="11492" y="8218"/>
                      </a:moveTo>
                      <a:cubicBezTo>
                        <a:pt x="14482" y="3860"/>
                        <a:pt x="14880" y="691"/>
                        <a:pt x="11890" y="97"/>
                      </a:cubicBezTo>
                      <a:cubicBezTo>
                        <a:pt x="8900" y="-497"/>
                        <a:pt x="5512" y="1681"/>
                        <a:pt x="2522" y="5643"/>
                      </a:cubicBezTo>
                      <a:cubicBezTo>
                        <a:pt x="-667" y="10001"/>
                        <a:pt x="-867" y="13171"/>
                        <a:pt x="2123" y="13963"/>
                      </a:cubicBezTo>
                      <a:cubicBezTo>
                        <a:pt x="5113" y="14755"/>
                        <a:pt x="8502" y="11982"/>
                        <a:pt x="11492" y="821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07" name="Freeform 3916">
                  <a:extLst>
                    <a:ext uri="{FF2B5EF4-FFF2-40B4-BE49-F238E27FC236}">
                      <a16:creationId xmlns:a16="http://schemas.microsoft.com/office/drawing/2014/main" id="{3D4A87A2-092B-B8E1-50AF-F9F3327942C7}"/>
                    </a:ext>
                  </a:extLst>
                </p:cNvPr>
                <p:cNvSpPr/>
                <p:nvPr/>
              </p:nvSpPr>
              <p:spPr>
                <a:xfrm>
                  <a:off x="1902350" y="5811565"/>
                  <a:ext cx="10161" cy="10660"/>
                </a:xfrm>
                <a:custGeom>
                  <a:avLst/>
                  <a:gdLst>
                    <a:gd name="connsiteX0" fmla="*/ 9165 w 10161"/>
                    <a:gd name="connsiteY0" fmla="*/ 750 h 10660"/>
                    <a:gd name="connsiteX1" fmla="*/ 2787 w 10161"/>
                    <a:gd name="connsiteY1" fmla="*/ 3127 h 10660"/>
                    <a:gd name="connsiteX2" fmla="*/ 594 w 10161"/>
                    <a:gd name="connsiteY2" fmla="*/ 10060 h 10660"/>
                    <a:gd name="connsiteX3" fmla="*/ 10162 w 10161"/>
                    <a:gd name="connsiteY3" fmla="*/ 3721 h 10660"/>
                    <a:gd name="connsiteX4" fmla="*/ 9165 w 10161"/>
                    <a:gd name="connsiteY4" fmla="*/ 750 h 10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161" h="10660">
                      <a:moveTo>
                        <a:pt x="9165" y="750"/>
                      </a:moveTo>
                      <a:cubicBezTo>
                        <a:pt x="7969" y="-835"/>
                        <a:pt x="5577" y="155"/>
                        <a:pt x="2787" y="3127"/>
                      </a:cubicBezTo>
                      <a:cubicBezTo>
                        <a:pt x="395" y="5900"/>
                        <a:pt x="-801" y="8673"/>
                        <a:pt x="594" y="10060"/>
                      </a:cubicBezTo>
                      <a:cubicBezTo>
                        <a:pt x="1790" y="11447"/>
                        <a:pt x="4182" y="10852"/>
                        <a:pt x="10162" y="3721"/>
                      </a:cubicBezTo>
                      <a:cubicBezTo>
                        <a:pt x="9365" y="4711"/>
                        <a:pt x="10361" y="2136"/>
                        <a:pt x="9165" y="7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08" name="Freeform 3917">
                  <a:extLst>
                    <a:ext uri="{FF2B5EF4-FFF2-40B4-BE49-F238E27FC236}">
                      <a16:creationId xmlns:a16="http://schemas.microsoft.com/office/drawing/2014/main" id="{D2DFC875-61B4-85CA-7781-006A63F754BA}"/>
                    </a:ext>
                  </a:extLst>
                </p:cNvPr>
                <p:cNvSpPr/>
                <p:nvPr/>
              </p:nvSpPr>
              <p:spPr>
                <a:xfrm>
                  <a:off x="757556" y="5493191"/>
                  <a:ext cx="33115" cy="70437"/>
                </a:xfrm>
                <a:custGeom>
                  <a:avLst/>
                  <a:gdLst>
                    <a:gd name="connsiteX0" fmla="*/ 5043 w 33115"/>
                    <a:gd name="connsiteY0" fmla="*/ 66957 h 70437"/>
                    <a:gd name="connsiteX1" fmla="*/ 18198 w 33115"/>
                    <a:gd name="connsiteY1" fmla="*/ 66957 h 70437"/>
                    <a:gd name="connsiteX2" fmla="*/ 20192 w 33115"/>
                    <a:gd name="connsiteY2" fmla="*/ 64580 h 70437"/>
                    <a:gd name="connsiteX3" fmla="*/ 24776 w 33115"/>
                    <a:gd name="connsiteY3" fmla="*/ 62995 h 70437"/>
                    <a:gd name="connsiteX4" fmla="*/ 32749 w 33115"/>
                    <a:gd name="connsiteY4" fmla="*/ 51902 h 70437"/>
                    <a:gd name="connsiteX5" fmla="*/ 24776 w 33115"/>
                    <a:gd name="connsiteY5" fmla="*/ 48337 h 70437"/>
                    <a:gd name="connsiteX6" fmla="*/ 23381 w 33115"/>
                    <a:gd name="connsiteY6" fmla="*/ 44969 h 70437"/>
                    <a:gd name="connsiteX7" fmla="*/ 27168 w 33115"/>
                    <a:gd name="connsiteY7" fmla="*/ 32093 h 70437"/>
                    <a:gd name="connsiteX8" fmla="*/ 24577 w 33115"/>
                    <a:gd name="connsiteY8" fmla="*/ 16444 h 70437"/>
                    <a:gd name="connsiteX9" fmla="*/ 21587 w 33115"/>
                    <a:gd name="connsiteY9" fmla="*/ 14266 h 70437"/>
                    <a:gd name="connsiteX10" fmla="*/ 22583 w 33115"/>
                    <a:gd name="connsiteY10" fmla="*/ 13473 h 70437"/>
                    <a:gd name="connsiteX11" fmla="*/ 22583 w 33115"/>
                    <a:gd name="connsiteY11" fmla="*/ 1192 h 70437"/>
                    <a:gd name="connsiteX12" fmla="*/ 10225 w 33115"/>
                    <a:gd name="connsiteY12" fmla="*/ 5352 h 70437"/>
                    <a:gd name="connsiteX13" fmla="*/ 9627 w 33115"/>
                    <a:gd name="connsiteY13" fmla="*/ 15256 h 70437"/>
                    <a:gd name="connsiteX14" fmla="*/ 11222 w 33115"/>
                    <a:gd name="connsiteY14" fmla="*/ 16246 h 70437"/>
                    <a:gd name="connsiteX15" fmla="*/ 8431 w 33115"/>
                    <a:gd name="connsiteY15" fmla="*/ 20208 h 70437"/>
                    <a:gd name="connsiteX16" fmla="*/ 7435 w 33115"/>
                    <a:gd name="connsiteY16" fmla="*/ 35065 h 70437"/>
                    <a:gd name="connsiteX17" fmla="*/ 60 w 33115"/>
                    <a:gd name="connsiteY17" fmla="*/ 49129 h 70437"/>
                    <a:gd name="connsiteX18" fmla="*/ 5043 w 33115"/>
                    <a:gd name="connsiteY18" fmla="*/ 66957 h 70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33115" h="70437">
                      <a:moveTo>
                        <a:pt x="5043" y="66957"/>
                      </a:moveTo>
                      <a:cubicBezTo>
                        <a:pt x="10026" y="69532"/>
                        <a:pt x="12019" y="73296"/>
                        <a:pt x="18198" y="66957"/>
                      </a:cubicBezTo>
                      <a:cubicBezTo>
                        <a:pt x="18996" y="66165"/>
                        <a:pt x="19594" y="65372"/>
                        <a:pt x="20192" y="64580"/>
                      </a:cubicBezTo>
                      <a:cubicBezTo>
                        <a:pt x="21587" y="64184"/>
                        <a:pt x="23181" y="63788"/>
                        <a:pt x="24776" y="62995"/>
                      </a:cubicBezTo>
                      <a:cubicBezTo>
                        <a:pt x="30557" y="59826"/>
                        <a:pt x="34344" y="55468"/>
                        <a:pt x="32749" y="51902"/>
                      </a:cubicBezTo>
                      <a:cubicBezTo>
                        <a:pt x="31553" y="49129"/>
                        <a:pt x="28763" y="47742"/>
                        <a:pt x="24776" y="48337"/>
                      </a:cubicBezTo>
                      <a:cubicBezTo>
                        <a:pt x="24577" y="47148"/>
                        <a:pt x="24178" y="46158"/>
                        <a:pt x="23381" y="44969"/>
                      </a:cubicBezTo>
                      <a:cubicBezTo>
                        <a:pt x="27567" y="41008"/>
                        <a:pt x="27965" y="36451"/>
                        <a:pt x="27168" y="32093"/>
                      </a:cubicBezTo>
                      <a:cubicBezTo>
                        <a:pt x="32151" y="22585"/>
                        <a:pt x="28165" y="19218"/>
                        <a:pt x="24577" y="16444"/>
                      </a:cubicBezTo>
                      <a:cubicBezTo>
                        <a:pt x="23580" y="15652"/>
                        <a:pt x="22583" y="15058"/>
                        <a:pt x="21587" y="14266"/>
                      </a:cubicBezTo>
                      <a:cubicBezTo>
                        <a:pt x="21985" y="14068"/>
                        <a:pt x="22185" y="13671"/>
                        <a:pt x="22583" y="13473"/>
                      </a:cubicBezTo>
                      <a:cubicBezTo>
                        <a:pt x="25175" y="9115"/>
                        <a:pt x="27367" y="4361"/>
                        <a:pt x="22583" y="1192"/>
                      </a:cubicBezTo>
                      <a:cubicBezTo>
                        <a:pt x="17800" y="-1978"/>
                        <a:pt x="13614" y="1786"/>
                        <a:pt x="10225" y="5352"/>
                      </a:cubicBezTo>
                      <a:cubicBezTo>
                        <a:pt x="7235" y="8521"/>
                        <a:pt x="6438" y="12879"/>
                        <a:pt x="9627" y="15256"/>
                      </a:cubicBezTo>
                      <a:cubicBezTo>
                        <a:pt x="10225" y="15652"/>
                        <a:pt x="10624" y="16048"/>
                        <a:pt x="11222" y="16246"/>
                      </a:cubicBezTo>
                      <a:cubicBezTo>
                        <a:pt x="10425" y="17237"/>
                        <a:pt x="9428" y="18623"/>
                        <a:pt x="8431" y="20208"/>
                      </a:cubicBezTo>
                      <a:cubicBezTo>
                        <a:pt x="4445" y="26943"/>
                        <a:pt x="5242" y="31697"/>
                        <a:pt x="7435" y="35065"/>
                      </a:cubicBezTo>
                      <a:cubicBezTo>
                        <a:pt x="3249" y="39225"/>
                        <a:pt x="60" y="44375"/>
                        <a:pt x="60" y="49129"/>
                      </a:cubicBezTo>
                      <a:cubicBezTo>
                        <a:pt x="-339" y="58043"/>
                        <a:pt x="1256" y="65174"/>
                        <a:pt x="5043" y="669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09" name="Freeform 3918">
                  <a:extLst>
                    <a:ext uri="{FF2B5EF4-FFF2-40B4-BE49-F238E27FC236}">
                      <a16:creationId xmlns:a16="http://schemas.microsoft.com/office/drawing/2014/main" id="{EBFE00E2-D006-674A-7615-4F2A3A4FE7FE}"/>
                    </a:ext>
                  </a:extLst>
                </p:cNvPr>
                <p:cNvSpPr/>
                <p:nvPr/>
              </p:nvSpPr>
              <p:spPr>
                <a:xfrm>
                  <a:off x="1153523" y="5594029"/>
                  <a:ext cx="27661" cy="30918"/>
                </a:xfrm>
                <a:custGeom>
                  <a:avLst/>
                  <a:gdLst>
                    <a:gd name="connsiteX0" fmla="*/ 15901 w 27661"/>
                    <a:gd name="connsiteY0" fmla="*/ 1973 h 30918"/>
                    <a:gd name="connsiteX1" fmla="*/ 4739 w 27661"/>
                    <a:gd name="connsiteY1" fmla="*/ 7124 h 30918"/>
                    <a:gd name="connsiteX2" fmla="*/ 553 w 27661"/>
                    <a:gd name="connsiteY2" fmla="*/ 20594 h 30918"/>
                    <a:gd name="connsiteX3" fmla="*/ 27661 w 27661"/>
                    <a:gd name="connsiteY3" fmla="*/ 28319 h 30918"/>
                    <a:gd name="connsiteX4" fmla="*/ 15901 w 27661"/>
                    <a:gd name="connsiteY4" fmla="*/ 1973 h 309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661" h="30918">
                      <a:moveTo>
                        <a:pt x="15901" y="1973"/>
                      </a:moveTo>
                      <a:cubicBezTo>
                        <a:pt x="15702" y="-2384"/>
                        <a:pt x="9523" y="983"/>
                        <a:pt x="4739" y="7124"/>
                      </a:cubicBezTo>
                      <a:cubicBezTo>
                        <a:pt x="952" y="12274"/>
                        <a:pt x="-1042" y="18019"/>
                        <a:pt x="553" y="20594"/>
                      </a:cubicBezTo>
                      <a:cubicBezTo>
                        <a:pt x="5337" y="29310"/>
                        <a:pt x="12513" y="34262"/>
                        <a:pt x="27661" y="28319"/>
                      </a:cubicBezTo>
                      <a:cubicBezTo>
                        <a:pt x="24672" y="16434"/>
                        <a:pt x="16698" y="13661"/>
                        <a:pt x="15901" y="19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10" name="Freeform 3919">
                  <a:extLst>
                    <a:ext uri="{FF2B5EF4-FFF2-40B4-BE49-F238E27FC236}">
                      <a16:creationId xmlns:a16="http://schemas.microsoft.com/office/drawing/2014/main" id="{0BD64605-8D51-D57C-D779-086655DE30CE}"/>
                    </a:ext>
                  </a:extLst>
                </p:cNvPr>
                <p:cNvSpPr/>
                <p:nvPr/>
              </p:nvSpPr>
              <p:spPr>
                <a:xfrm>
                  <a:off x="1109651" y="5137986"/>
                  <a:ext cx="22349" cy="30191"/>
                </a:xfrm>
                <a:custGeom>
                  <a:avLst/>
                  <a:gdLst>
                    <a:gd name="connsiteX0" fmla="*/ 19708 w 22349"/>
                    <a:gd name="connsiteY0" fmla="*/ 1224 h 30191"/>
                    <a:gd name="connsiteX1" fmla="*/ 3962 w 22349"/>
                    <a:gd name="connsiteY1" fmla="*/ 11327 h 30191"/>
                    <a:gd name="connsiteX2" fmla="*/ 2566 w 22349"/>
                    <a:gd name="connsiteY2" fmla="*/ 28363 h 30191"/>
                    <a:gd name="connsiteX3" fmla="*/ 18114 w 22349"/>
                    <a:gd name="connsiteY3" fmla="*/ 20637 h 30191"/>
                    <a:gd name="connsiteX4" fmla="*/ 19708 w 22349"/>
                    <a:gd name="connsiteY4" fmla="*/ 1224 h 30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349" h="30191">
                      <a:moveTo>
                        <a:pt x="19708" y="1224"/>
                      </a:moveTo>
                      <a:cubicBezTo>
                        <a:pt x="16519" y="-2539"/>
                        <a:pt x="9742" y="2809"/>
                        <a:pt x="3962" y="11327"/>
                      </a:cubicBezTo>
                      <a:cubicBezTo>
                        <a:pt x="-2816" y="21430"/>
                        <a:pt x="772" y="24797"/>
                        <a:pt x="2566" y="28363"/>
                      </a:cubicBezTo>
                      <a:cubicBezTo>
                        <a:pt x="4958" y="33513"/>
                        <a:pt x="11735" y="26778"/>
                        <a:pt x="18114" y="20637"/>
                      </a:cubicBezTo>
                      <a:cubicBezTo>
                        <a:pt x="24293" y="9940"/>
                        <a:pt x="22698" y="4592"/>
                        <a:pt x="19708" y="12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11" name="Freeform 3920">
                  <a:extLst>
                    <a:ext uri="{FF2B5EF4-FFF2-40B4-BE49-F238E27FC236}">
                      <a16:creationId xmlns:a16="http://schemas.microsoft.com/office/drawing/2014/main" id="{485E90A6-D553-16D4-0F80-9FEDF523BFC6}"/>
                    </a:ext>
                  </a:extLst>
                </p:cNvPr>
                <p:cNvSpPr/>
                <p:nvPr/>
              </p:nvSpPr>
              <p:spPr>
                <a:xfrm>
                  <a:off x="1961800" y="5631155"/>
                  <a:ext cx="18498" cy="31640"/>
                </a:xfrm>
                <a:custGeom>
                  <a:avLst/>
                  <a:gdLst>
                    <a:gd name="connsiteX0" fmla="*/ 1142 w 18498"/>
                    <a:gd name="connsiteY0" fmla="*/ 19123 h 31640"/>
                    <a:gd name="connsiteX1" fmla="*/ 6922 w 18498"/>
                    <a:gd name="connsiteY1" fmla="*/ 30810 h 31640"/>
                    <a:gd name="connsiteX2" fmla="*/ 16291 w 18498"/>
                    <a:gd name="connsiteY2" fmla="*/ 24273 h 31640"/>
                    <a:gd name="connsiteX3" fmla="*/ 17686 w 18498"/>
                    <a:gd name="connsiteY3" fmla="*/ 12586 h 31640"/>
                    <a:gd name="connsiteX4" fmla="*/ 11507 w 18498"/>
                    <a:gd name="connsiteY4" fmla="*/ 1889 h 31640"/>
                    <a:gd name="connsiteX5" fmla="*/ 2338 w 18498"/>
                    <a:gd name="connsiteY5" fmla="*/ 6247 h 31640"/>
                    <a:gd name="connsiteX6" fmla="*/ 1142 w 18498"/>
                    <a:gd name="connsiteY6" fmla="*/ 19123 h 31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498" h="31640">
                      <a:moveTo>
                        <a:pt x="1142" y="19123"/>
                      </a:moveTo>
                      <a:cubicBezTo>
                        <a:pt x="2936" y="23085"/>
                        <a:pt x="4331" y="28037"/>
                        <a:pt x="6922" y="30810"/>
                      </a:cubicBezTo>
                      <a:cubicBezTo>
                        <a:pt x="9314" y="33385"/>
                        <a:pt x="13301" y="29622"/>
                        <a:pt x="16291" y="24273"/>
                      </a:cubicBezTo>
                      <a:cubicBezTo>
                        <a:pt x="19281" y="18133"/>
                        <a:pt x="18683" y="14765"/>
                        <a:pt x="17686" y="12586"/>
                      </a:cubicBezTo>
                      <a:cubicBezTo>
                        <a:pt x="15892" y="8426"/>
                        <a:pt x="13899" y="4861"/>
                        <a:pt x="11507" y="1889"/>
                      </a:cubicBezTo>
                      <a:cubicBezTo>
                        <a:pt x="9314" y="-884"/>
                        <a:pt x="6324" y="-1478"/>
                        <a:pt x="2338" y="6247"/>
                      </a:cubicBezTo>
                      <a:cubicBezTo>
                        <a:pt x="-652" y="11794"/>
                        <a:pt x="-453" y="16152"/>
                        <a:pt x="1142" y="191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12" name="Freeform 3921">
                  <a:extLst>
                    <a:ext uri="{FF2B5EF4-FFF2-40B4-BE49-F238E27FC236}">
                      <a16:creationId xmlns:a16="http://schemas.microsoft.com/office/drawing/2014/main" id="{A5B3BEE3-DF55-10C9-1124-0D2C4412A4D2}"/>
                    </a:ext>
                  </a:extLst>
                </p:cNvPr>
                <p:cNvSpPr/>
                <p:nvPr/>
              </p:nvSpPr>
              <p:spPr>
                <a:xfrm>
                  <a:off x="854259" y="5418440"/>
                  <a:ext cx="46618" cy="34823"/>
                </a:xfrm>
                <a:custGeom>
                  <a:avLst/>
                  <a:gdLst>
                    <a:gd name="connsiteX0" fmla="*/ 11989 w 46618"/>
                    <a:gd name="connsiteY0" fmla="*/ 33948 h 34823"/>
                    <a:gd name="connsiteX1" fmla="*/ 23749 w 46618"/>
                    <a:gd name="connsiteY1" fmla="*/ 28401 h 34823"/>
                    <a:gd name="connsiteX2" fmla="*/ 27736 w 46618"/>
                    <a:gd name="connsiteY2" fmla="*/ 18695 h 34823"/>
                    <a:gd name="connsiteX3" fmla="*/ 38898 w 46618"/>
                    <a:gd name="connsiteY3" fmla="*/ 19487 h 34823"/>
                    <a:gd name="connsiteX4" fmla="*/ 46473 w 46618"/>
                    <a:gd name="connsiteY4" fmla="*/ 8791 h 34823"/>
                    <a:gd name="connsiteX5" fmla="*/ 32121 w 46618"/>
                    <a:gd name="connsiteY5" fmla="*/ 1858 h 34823"/>
                    <a:gd name="connsiteX6" fmla="*/ 24945 w 46618"/>
                    <a:gd name="connsiteY6" fmla="*/ 5423 h 34823"/>
                    <a:gd name="connsiteX7" fmla="*/ 22155 w 46618"/>
                    <a:gd name="connsiteY7" fmla="*/ 5423 h 34823"/>
                    <a:gd name="connsiteX8" fmla="*/ 22155 w 46618"/>
                    <a:gd name="connsiteY8" fmla="*/ 3046 h 34823"/>
                    <a:gd name="connsiteX9" fmla="*/ 10395 w 46618"/>
                    <a:gd name="connsiteY9" fmla="*/ 2452 h 34823"/>
                    <a:gd name="connsiteX10" fmla="*/ 229 w 46618"/>
                    <a:gd name="connsiteY10" fmla="*/ 15328 h 34823"/>
                    <a:gd name="connsiteX11" fmla="*/ 11391 w 46618"/>
                    <a:gd name="connsiteY11" fmla="*/ 16516 h 34823"/>
                    <a:gd name="connsiteX12" fmla="*/ 11989 w 46618"/>
                    <a:gd name="connsiteY12" fmla="*/ 33948 h 34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6618" h="34823">
                      <a:moveTo>
                        <a:pt x="11989" y="33948"/>
                      </a:moveTo>
                      <a:cubicBezTo>
                        <a:pt x="14780" y="35929"/>
                        <a:pt x="19165" y="34740"/>
                        <a:pt x="23749" y="28401"/>
                      </a:cubicBezTo>
                      <a:cubicBezTo>
                        <a:pt x="25743" y="25430"/>
                        <a:pt x="27138" y="22063"/>
                        <a:pt x="27736" y="18695"/>
                      </a:cubicBezTo>
                      <a:cubicBezTo>
                        <a:pt x="30526" y="19884"/>
                        <a:pt x="34314" y="20280"/>
                        <a:pt x="38898" y="19487"/>
                      </a:cubicBezTo>
                      <a:cubicBezTo>
                        <a:pt x="46074" y="16516"/>
                        <a:pt x="47071" y="12554"/>
                        <a:pt x="46473" y="8791"/>
                      </a:cubicBezTo>
                      <a:cubicBezTo>
                        <a:pt x="45675" y="3046"/>
                        <a:pt x="41091" y="-123"/>
                        <a:pt x="32121" y="1858"/>
                      </a:cubicBezTo>
                      <a:cubicBezTo>
                        <a:pt x="29131" y="2452"/>
                        <a:pt x="26739" y="3838"/>
                        <a:pt x="24945" y="5423"/>
                      </a:cubicBezTo>
                      <a:cubicBezTo>
                        <a:pt x="24148" y="5225"/>
                        <a:pt x="23151" y="5225"/>
                        <a:pt x="22155" y="5423"/>
                      </a:cubicBezTo>
                      <a:cubicBezTo>
                        <a:pt x="22354" y="4631"/>
                        <a:pt x="22354" y="3838"/>
                        <a:pt x="22155" y="3046"/>
                      </a:cubicBezTo>
                      <a:cubicBezTo>
                        <a:pt x="21158" y="-1312"/>
                        <a:pt x="15776" y="-519"/>
                        <a:pt x="10395" y="2452"/>
                      </a:cubicBezTo>
                      <a:cubicBezTo>
                        <a:pt x="4016" y="5819"/>
                        <a:pt x="-1166" y="10375"/>
                        <a:pt x="229" y="15328"/>
                      </a:cubicBezTo>
                      <a:cubicBezTo>
                        <a:pt x="1425" y="19289"/>
                        <a:pt x="5611" y="19091"/>
                        <a:pt x="11391" y="16516"/>
                      </a:cubicBezTo>
                      <a:cubicBezTo>
                        <a:pt x="7604" y="25034"/>
                        <a:pt x="8003" y="31175"/>
                        <a:pt x="11989" y="3394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13" name="Freeform 3922">
                  <a:extLst>
                    <a:ext uri="{FF2B5EF4-FFF2-40B4-BE49-F238E27FC236}">
                      <a16:creationId xmlns:a16="http://schemas.microsoft.com/office/drawing/2014/main" id="{14B1F033-E223-6936-31B1-9EBFABF51F93}"/>
                    </a:ext>
                  </a:extLst>
                </p:cNvPr>
                <p:cNvSpPr/>
                <p:nvPr/>
              </p:nvSpPr>
              <p:spPr>
                <a:xfrm>
                  <a:off x="1450532" y="5858926"/>
                  <a:ext cx="20381" cy="26526"/>
                </a:xfrm>
                <a:custGeom>
                  <a:avLst/>
                  <a:gdLst>
                    <a:gd name="connsiteX0" fmla="*/ 16486 w 20381"/>
                    <a:gd name="connsiteY0" fmla="*/ 2514 h 26526"/>
                    <a:gd name="connsiteX1" fmla="*/ 2733 w 20381"/>
                    <a:gd name="connsiteY1" fmla="*/ 8259 h 26526"/>
                    <a:gd name="connsiteX2" fmla="*/ 3131 w 20381"/>
                    <a:gd name="connsiteY2" fmla="*/ 24899 h 26526"/>
                    <a:gd name="connsiteX3" fmla="*/ 18081 w 20381"/>
                    <a:gd name="connsiteY3" fmla="*/ 17569 h 26526"/>
                    <a:gd name="connsiteX4" fmla="*/ 16486 w 20381"/>
                    <a:gd name="connsiteY4" fmla="*/ 2514 h 265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381" h="26526">
                      <a:moveTo>
                        <a:pt x="16486" y="2514"/>
                      </a:moveTo>
                      <a:cubicBezTo>
                        <a:pt x="12898" y="-61"/>
                        <a:pt x="8912" y="-3428"/>
                        <a:pt x="2733" y="8259"/>
                      </a:cubicBezTo>
                      <a:cubicBezTo>
                        <a:pt x="-2051" y="17173"/>
                        <a:pt x="341" y="22125"/>
                        <a:pt x="3131" y="24899"/>
                      </a:cubicBezTo>
                      <a:cubicBezTo>
                        <a:pt x="6719" y="28266"/>
                        <a:pt x="11902" y="26681"/>
                        <a:pt x="18081" y="17569"/>
                      </a:cubicBezTo>
                      <a:cubicBezTo>
                        <a:pt x="22665" y="7665"/>
                        <a:pt x="19476" y="4892"/>
                        <a:pt x="16486" y="25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14" name="Freeform 3923">
                  <a:extLst>
                    <a:ext uri="{FF2B5EF4-FFF2-40B4-BE49-F238E27FC236}">
                      <a16:creationId xmlns:a16="http://schemas.microsoft.com/office/drawing/2014/main" id="{5BE58F05-A4BE-CAC6-466B-77E452132E11}"/>
                    </a:ext>
                  </a:extLst>
                </p:cNvPr>
                <p:cNvSpPr/>
                <p:nvPr/>
              </p:nvSpPr>
              <p:spPr>
                <a:xfrm>
                  <a:off x="844358" y="5504008"/>
                  <a:ext cx="19939" cy="27955"/>
                </a:xfrm>
                <a:custGeom>
                  <a:avLst/>
                  <a:gdLst>
                    <a:gd name="connsiteX0" fmla="*/ 3353 w 19939"/>
                    <a:gd name="connsiteY0" fmla="*/ 27417 h 27955"/>
                    <a:gd name="connsiteX1" fmla="*/ 15711 w 19939"/>
                    <a:gd name="connsiteY1" fmla="*/ 18899 h 27955"/>
                    <a:gd name="connsiteX2" fmla="*/ 17505 w 19939"/>
                    <a:gd name="connsiteY2" fmla="*/ 873 h 27955"/>
                    <a:gd name="connsiteX3" fmla="*/ 3553 w 19939"/>
                    <a:gd name="connsiteY3" fmla="*/ 10579 h 27955"/>
                    <a:gd name="connsiteX4" fmla="*/ 3353 w 19939"/>
                    <a:gd name="connsiteY4" fmla="*/ 27417 h 279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39" h="27955">
                      <a:moveTo>
                        <a:pt x="3353" y="27417"/>
                      </a:moveTo>
                      <a:cubicBezTo>
                        <a:pt x="6742" y="29596"/>
                        <a:pt x="11326" y="24842"/>
                        <a:pt x="15711" y="18899"/>
                      </a:cubicBezTo>
                      <a:cubicBezTo>
                        <a:pt x="20894" y="9787"/>
                        <a:pt x="21093" y="3646"/>
                        <a:pt x="17505" y="873"/>
                      </a:cubicBezTo>
                      <a:cubicBezTo>
                        <a:pt x="13718" y="-2098"/>
                        <a:pt x="8137" y="2854"/>
                        <a:pt x="3553" y="10579"/>
                      </a:cubicBezTo>
                      <a:cubicBezTo>
                        <a:pt x="-1829" y="19890"/>
                        <a:pt x="-434" y="25040"/>
                        <a:pt x="3353" y="274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15" name="Freeform 3924">
                  <a:extLst>
                    <a:ext uri="{FF2B5EF4-FFF2-40B4-BE49-F238E27FC236}">
                      <a16:creationId xmlns:a16="http://schemas.microsoft.com/office/drawing/2014/main" id="{7A4EE6F3-B665-5354-CB75-CD49EEA00C56}"/>
                    </a:ext>
                  </a:extLst>
                </p:cNvPr>
                <p:cNvSpPr/>
                <p:nvPr/>
              </p:nvSpPr>
              <p:spPr>
                <a:xfrm>
                  <a:off x="926454" y="5597754"/>
                  <a:ext cx="24554" cy="22637"/>
                </a:xfrm>
                <a:custGeom>
                  <a:avLst/>
                  <a:gdLst>
                    <a:gd name="connsiteX0" fmla="*/ 6569 w 24554"/>
                    <a:gd name="connsiteY0" fmla="*/ 21623 h 22637"/>
                    <a:gd name="connsiteX1" fmla="*/ 22116 w 24554"/>
                    <a:gd name="connsiteY1" fmla="*/ 11124 h 22637"/>
                    <a:gd name="connsiteX2" fmla="*/ 23910 w 24554"/>
                    <a:gd name="connsiteY2" fmla="*/ 3399 h 22637"/>
                    <a:gd name="connsiteX3" fmla="*/ 12150 w 24554"/>
                    <a:gd name="connsiteY3" fmla="*/ 1022 h 22637"/>
                    <a:gd name="connsiteX4" fmla="*/ 589 w 24554"/>
                    <a:gd name="connsiteY4" fmla="*/ 15086 h 22637"/>
                    <a:gd name="connsiteX5" fmla="*/ 6569 w 24554"/>
                    <a:gd name="connsiteY5" fmla="*/ 21623 h 226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4554" h="22637">
                      <a:moveTo>
                        <a:pt x="6569" y="21623"/>
                      </a:moveTo>
                      <a:cubicBezTo>
                        <a:pt x="11751" y="19048"/>
                        <a:pt x="16934" y="17661"/>
                        <a:pt x="22116" y="11124"/>
                      </a:cubicBezTo>
                      <a:cubicBezTo>
                        <a:pt x="24309" y="7558"/>
                        <a:pt x="25305" y="4389"/>
                        <a:pt x="23910" y="3399"/>
                      </a:cubicBezTo>
                      <a:cubicBezTo>
                        <a:pt x="20920" y="824"/>
                        <a:pt x="17731" y="-1355"/>
                        <a:pt x="12150" y="1022"/>
                      </a:cubicBezTo>
                      <a:cubicBezTo>
                        <a:pt x="7167" y="3201"/>
                        <a:pt x="2582" y="8351"/>
                        <a:pt x="589" y="15086"/>
                      </a:cubicBezTo>
                      <a:cubicBezTo>
                        <a:pt x="-1205" y="21821"/>
                        <a:pt x="1187" y="24198"/>
                        <a:pt x="6569" y="216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16" name="Freeform 3925">
                  <a:extLst>
                    <a:ext uri="{FF2B5EF4-FFF2-40B4-BE49-F238E27FC236}">
                      <a16:creationId xmlns:a16="http://schemas.microsoft.com/office/drawing/2014/main" id="{C3AC10A2-2F06-148A-F7DA-638C84EFD715}"/>
                    </a:ext>
                  </a:extLst>
                </p:cNvPr>
                <p:cNvSpPr/>
                <p:nvPr/>
              </p:nvSpPr>
              <p:spPr>
                <a:xfrm>
                  <a:off x="1515870" y="5954316"/>
                  <a:ext cx="29494" cy="29081"/>
                </a:xfrm>
                <a:custGeom>
                  <a:avLst/>
                  <a:gdLst>
                    <a:gd name="connsiteX0" fmla="*/ 26892 w 29494"/>
                    <a:gd name="connsiteY0" fmla="*/ 2405 h 29081"/>
                    <a:gd name="connsiteX1" fmla="*/ 20912 w 29494"/>
                    <a:gd name="connsiteY1" fmla="*/ 2999 h 29081"/>
                    <a:gd name="connsiteX2" fmla="*/ 17923 w 29494"/>
                    <a:gd name="connsiteY2" fmla="*/ 424 h 29081"/>
                    <a:gd name="connsiteX3" fmla="*/ 1777 w 29494"/>
                    <a:gd name="connsiteY3" fmla="*/ 9139 h 29081"/>
                    <a:gd name="connsiteX4" fmla="*/ 3172 w 29494"/>
                    <a:gd name="connsiteY4" fmla="*/ 22015 h 29081"/>
                    <a:gd name="connsiteX5" fmla="*/ 6960 w 29494"/>
                    <a:gd name="connsiteY5" fmla="*/ 22609 h 29081"/>
                    <a:gd name="connsiteX6" fmla="*/ 8953 w 29494"/>
                    <a:gd name="connsiteY6" fmla="*/ 28750 h 29081"/>
                    <a:gd name="connsiteX7" fmla="*/ 27490 w 29494"/>
                    <a:gd name="connsiteY7" fmla="*/ 13497 h 29081"/>
                    <a:gd name="connsiteX8" fmla="*/ 26892 w 29494"/>
                    <a:gd name="connsiteY8" fmla="*/ 2405 h 290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494" h="29081">
                      <a:moveTo>
                        <a:pt x="26892" y="2405"/>
                      </a:moveTo>
                      <a:cubicBezTo>
                        <a:pt x="25298" y="1612"/>
                        <a:pt x="23105" y="2008"/>
                        <a:pt x="20912" y="2999"/>
                      </a:cubicBezTo>
                      <a:cubicBezTo>
                        <a:pt x="20115" y="2008"/>
                        <a:pt x="19118" y="1216"/>
                        <a:pt x="17923" y="424"/>
                      </a:cubicBezTo>
                      <a:cubicBezTo>
                        <a:pt x="12740" y="-369"/>
                        <a:pt x="6960" y="-1161"/>
                        <a:pt x="1777" y="9139"/>
                      </a:cubicBezTo>
                      <a:cubicBezTo>
                        <a:pt x="-1213" y="14884"/>
                        <a:pt x="-216" y="20034"/>
                        <a:pt x="3172" y="22015"/>
                      </a:cubicBezTo>
                      <a:cubicBezTo>
                        <a:pt x="4169" y="22609"/>
                        <a:pt x="5564" y="22808"/>
                        <a:pt x="6960" y="22609"/>
                      </a:cubicBezTo>
                      <a:cubicBezTo>
                        <a:pt x="6561" y="25779"/>
                        <a:pt x="7159" y="28156"/>
                        <a:pt x="8953" y="28750"/>
                      </a:cubicBezTo>
                      <a:cubicBezTo>
                        <a:pt x="15132" y="30731"/>
                        <a:pt x="21710" y="23600"/>
                        <a:pt x="27490" y="13497"/>
                      </a:cubicBezTo>
                      <a:cubicBezTo>
                        <a:pt x="30879" y="7753"/>
                        <a:pt x="29483" y="3989"/>
                        <a:pt x="26892" y="24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17" name="Freeform 3926">
                  <a:extLst>
                    <a:ext uri="{FF2B5EF4-FFF2-40B4-BE49-F238E27FC236}">
                      <a16:creationId xmlns:a16="http://schemas.microsoft.com/office/drawing/2014/main" id="{BDD45131-5CCB-7137-66D7-1C0E5688A78A}"/>
                    </a:ext>
                  </a:extLst>
                </p:cNvPr>
                <p:cNvSpPr/>
                <p:nvPr/>
              </p:nvSpPr>
              <p:spPr>
                <a:xfrm>
                  <a:off x="1938693" y="6154803"/>
                  <a:ext cx="18126" cy="23204"/>
                </a:xfrm>
                <a:custGeom>
                  <a:avLst/>
                  <a:gdLst>
                    <a:gd name="connsiteX0" fmla="*/ 9299 w 18126"/>
                    <a:gd name="connsiteY0" fmla="*/ 6 h 23204"/>
                    <a:gd name="connsiteX1" fmla="*/ 928 w 18126"/>
                    <a:gd name="connsiteY1" fmla="*/ 10307 h 23204"/>
                    <a:gd name="connsiteX2" fmla="*/ 7506 w 18126"/>
                    <a:gd name="connsiteY2" fmla="*/ 23183 h 23204"/>
                    <a:gd name="connsiteX3" fmla="*/ 18070 w 18126"/>
                    <a:gd name="connsiteY3" fmla="*/ 13278 h 23204"/>
                    <a:gd name="connsiteX4" fmla="*/ 9299 w 18126"/>
                    <a:gd name="connsiteY4" fmla="*/ 6 h 23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26" h="23204">
                      <a:moveTo>
                        <a:pt x="9299" y="6"/>
                      </a:moveTo>
                      <a:cubicBezTo>
                        <a:pt x="6309" y="-192"/>
                        <a:pt x="2522" y="4166"/>
                        <a:pt x="928" y="10307"/>
                      </a:cubicBezTo>
                      <a:cubicBezTo>
                        <a:pt x="-2062" y="22390"/>
                        <a:pt x="2722" y="22985"/>
                        <a:pt x="7506" y="23183"/>
                      </a:cubicBezTo>
                      <a:cubicBezTo>
                        <a:pt x="11093" y="23381"/>
                        <a:pt x="14681" y="22390"/>
                        <a:pt x="18070" y="13278"/>
                      </a:cubicBezTo>
                      <a:cubicBezTo>
                        <a:pt x="18668" y="2978"/>
                        <a:pt x="14482" y="403"/>
                        <a:pt x="9299" y="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18" name="Freeform 3927">
                  <a:extLst>
                    <a:ext uri="{FF2B5EF4-FFF2-40B4-BE49-F238E27FC236}">
                      <a16:creationId xmlns:a16="http://schemas.microsoft.com/office/drawing/2014/main" id="{C6D2604E-B3FD-5725-31A3-58AABBD039E3}"/>
                    </a:ext>
                  </a:extLst>
                </p:cNvPr>
                <p:cNvSpPr/>
                <p:nvPr/>
              </p:nvSpPr>
              <p:spPr>
                <a:xfrm>
                  <a:off x="2651954" y="5835761"/>
                  <a:ext cx="15262" cy="26546"/>
                </a:xfrm>
                <a:custGeom>
                  <a:avLst/>
                  <a:gdLst>
                    <a:gd name="connsiteX0" fmla="*/ 857 w 15262"/>
                    <a:gd name="connsiteY0" fmla="*/ 8247 h 26546"/>
                    <a:gd name="connsiteX1" fmla="*/ 5242 w 15262"/>
                    <a:gd name="connsiteY1" fmla="*/ 25877 h 26546"/>
                    <a:gd name="connsiteX2" fmla="*/ 14610 w 15262"/>
                    <a:gd name="connsiteY2" fmla="*/ 16567 h 26546"/>
                    <a:gd name="connsiteX3" fmla="*/ 8630 w 15262"/>
                    <a:gd name="connsiteY3" fmla="*/ 1512 h 26546"/>
                    <a:gd name="connsiteX4" fmla="*/ 857 w 15262"/>
                    <a:gd name="connsiteY4" fmla="*/ 8247 h 265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262" h="26546">
                      <a:moveTo>
                        <a:pt x="857" y="8247"/>
                      </a:moveTo>
                      <a:cubicBezTo>
                        <a:pt x="-1535" y="18944"/>
                        <a:pt x="1454" y="23500"/>
                        <a:pt x="5242" y="25877"/>
                      </a:cubicBezTo>
                      <a:cubicBezTo>
                        <a:pt x="8830" y="28254"/>
                        <a:pt x="12218" y="24094"/>
                        <a:pt x="14610" y="16567"/>
                      </a:cubicBezTo>
                      <a:cubicBezTo>
                        <a:pt x="17201" y="2107"/>
                        <a:pt x="11421" y="4484"/>
                        <a:pt x="8630" y="1512"/>
                      </a:cubicBezTo>
                      <a:cubicBezTo>
                        <a:pt x="6238" y="-1459"/>
                        <a:pt x="2651" y="-468"/>
                        <a:pt x="857" y="824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19" name="Freeform 3928">
                  <a:extLst>
                    <a:ext uri="{FF2B5EF4-FFF2-40B4-BE49-F238E27FC236}">
                      <a16:creationId xmlns:a16="http://schemas.microsoft.com/office/drawing/2014/main" id="{0E8ADC30-279E-57B7-88C3-DAAE8AB5808E}"/>
                    </a:ext>
                  </a:extLst>
                </p:cNvPr>
                <p:cNvSpPr/>
                <p:nvPr/>
              </p:nvSpPr>
              <p:spPr>
                <a:xfrm>
                  <a:off x="2127445" y="6090557"/>
                  <a:ext cx="16064" cy="28974"/>
                </a:xfrm>
                <a:custGeom>
                  <a:avLst/>
                  <a:gdLst>
                    <a:gd name="connsiteX0" fmla="*/ 11302 w 16064"/>
                    <a:gd name="connsiteY0" fmla="*/ 1261 h 28974"/>
                    <a:gd name="connsiteX1" fmla="*/ 1735 w 16064"/>
                    <a:gd name="connsiteY1" fmla="*/ 8194 h 28974"/>
                    <a:gd name="connsiteX2" fmla="*/ 4127 w 16064"/>
                    <a:gd name="connsiteY2" fmla="*/ 28201 h 28974"/>
                    <a:gd name="connsiteX3" fmla="*/ 14492 w 16064"/>
                    <a:gd name="connsiteY3" fmla="*/ 19683 h 28974"/>
                    <a:gd name="connsiteX4" fmla="*/ 11302 w 16064"/>
                    <a:gd name="connsiteY4" fmla="*/ 1261 h 289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64" h="28974">
                      <a:moveTo>
                        <a:pt x="11302" y="1261"/>
                      </a:moveTo>
                      <a:cubicBezTo>
                        <a:pt x="8312" y="-1513"/>
                        <a:pt x="4525" y="72"/>
                        <a:pt x="1735" y="8194"/>
                      </a:cubicBezTo>
                      <a:cubicBezTo>
                        <a:pt x="-1654" y="18494"/>
                        <a:pt x="339" y="25229"/>
                        <a:pt x="4127" y="28201"/>
                      </a:cubicBezTo>
                      <a:cubicBezTo>
                        <a:pt x="7116" y="30578"/>
                        <a:pt x="10904" y="27408"/>
                        <a:pt x="14492" y="19683"/>
                      </a:cubicBezTo>
                      <a:cubicBezTo>
                        <a:pt x="18079" y="8590"/>
                        <a:pt x="14890" y="4430"/>
                        <a:pt x="11302" y="12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20" name="Freeform 3929">
                  <a:extLst>
                    <a:ext uri="{FF2B5EF4-FFF2-40B4-BE49-F238E27FC236}">
                      <a16:creationId xmlns:a16="http://schemas.microsoft.com/office/drawing/2014/main" id="{9F43D04F-EE8B-07CE-1217-F70ADE8C70D0}"/>
                    </a:ext>
                  </a:extLst>
                </p:cNvPr>
                <p:cNvSpPr/>
                <p:nvPr/>
              </p:nvSpPr>
              <p:spPr>
                <a:xfrm>
                  <a:off x="813771" y="5737038"/>
                  <a:ext cx="51569" cy="35092"/>
                </a:xfrm>
                <a:custGeom>
                  <a:avLst/>
                  <a:gdLst>
                    <a:gd name="connsiteX0" fmla="*/ 31548 w 51569"/>
                    <a:gd name="connsiteY0" fmla="*/ 23377 h 35092"/>
                    <a:gd name="connsiteX1" fmla="*/ 36731 w 51569"/>
                    <a:gd name="connsiteY1" fmla="*/ 21792 h 35092"/>
                    <a:gd name="connsiteX2" fmla="*/ 37528 w 51569"/>
                    <a:gd name="connsiteY2" fmla="*/ 22981 h 35092"/>
                    <a:gd name="connsiteX3" fmla="*/ 47694 w 51569"/>
                    <a:gd name="connsiteY3" fmla="*/ 23773 h 35092"/>
                    <a:gd name="connsiteX4" fmla="*/ 50285 w 51569"/>
                    <a:gd name="connsiteY4" fmla="*/ 10897 h 35092"/>
                    <a:gd name="connsiteX5" fmla="*/ 48691 w 51569"/>
                    <a:gd name="connsiteY5" fmla="*/ 9709 h 35092"/>
                    <a:gd name="connsiteX6" fmla="*/ 47495 w 51569"/>
                    <a:gd name="connsiteY6" fmla="*/ 7926 h 35092"/>
                    <a:gd name="connsiteX7" fmla="*/ 40319 w 51569"/>
                    <a:gd name="connsiteY7" fmla="*/ 5945 h 35092"/>
                    <a:gd name="connsiteX8" fmla="*/ 38525 w 51569"/>
                    <a:gd name="connsiteY8" fmla="*/ 1785 h 35092"/>
                    <a:gd name="connsiteX9" fmla="*/ 24971 w 51569"/>
                    <a:gd name="connsiteY9" fmla="*/ 7134 h 35092"/>
                    <a:gd name="connsiteX10" fmla="*/ 20386 w 51569"/>
                    <a:gd name="connsiteY10" fmla="*/ 16444 h 35092"/>
                    <a:gd name="connsiteX11" fmla="*/ 16599 w 51569"/>
                    <a:gd name="connsiteY11" fmla="*/ 13869 h 35092"/>
                    <a:gd name="connsiteX12" fmla="*/ 13210 w 51569"/>
                    <a:gd name="connsiteY12" fmla="*/ 8916 h 35092"/>
                    <a:gd name="connsiteX13" fmla="*/ 2646 w 51569"/>
                    <a:gd name="connsiteY13" fmla="*/ 15453 h 35092"/>
                    <a:gd name="connsiteX14" fmla="*/ 1052 w 51569"/>
                    <a:gd name="connsiteY14" fmla="*/ 20406 h 35092"/>
                    <a:gd name="connsiteX15" fmla="*/ 3045 w 51569"/>
                    <a:gd name="connsiteY15" fmla="*/ 30508 h 35092"/>
                    <a:gd name="connsiteX16" fmla="*/ 24173 w 51569"/>
                    <a:gd name="connsiteY16" fmla="*/ 31895 h 35092"/>
                    <a:gd name="connsiteX17" fmla="*/ 25768 w 51569"/>
                    <a:gd name="connsiteY17" fmla="*/ 24565 h 35092"/>
                    <a:gd name="connsiteX18" fmla="*/ 31548 w 51569"/>
                    <a:gd name="connsiteY18" fmla="*/ 23377 h 350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1569" h="35092">
                      <a:moveTo>
                        <a:pt x="31548" y="23377"/>
                      </a:moveTo>
                      <a:cubicBezTo>
                        <a:pt x="33143" y="22981"/>
                        <a:pt x="34937" y="22386"/>
                        <a:pt x="36731" y="21792"/>
                      </a:cubicBezTo>
                      <a:cubicBezTo>
                        <a:pt x="36930" y="22188"/>
                        <a:pt x="37130" y="22585"/>
                        <a:pt x="37528" y="22981"/>
                      </a:cubicBezTo>
                      <a:cubicBezTo>
                        <a:pt x="40120" y="26150"/>
                        <a:pt x="44305" y="26744"/>
                        <a:pt x="47694" y="23773"/>
                      </a:cubicBezTo>
                      <a:cubicBezTo>
                        <a:pt x="51680" y="20207"/>
                        <a:pt x="52677" y="15453"/>
                        <a:pt x="50285" y="10897"/>
                      </a:cubicBezTo>
                      <a:cubicBezTo>
                        <a:pt x="49687" y="10501"/>
                        <a:pt x="49288" y="10105"/>
                        <a:pt x="48691" y="9709"/>
                      </a:cubicBezTo>
                      <a:cubicBezTo>
                        <a:pt x="48491" y="9115"/>
                        <a:pt x="48093" y="8520"/>
                        <a:pt x="47495" y="7926"/>
                      </a:cubicBezTo>
                      <a:cubicBezTo>
                        <a:pt x="45501" y="6143"/>
                        <a:pt x="43109" y="5549"/>
                        <a:pt x="40319" y="5945"/>
                      </a:cubicBezTo>
                      <a:cubicBezTo>
                        <a:pt x="40120" y="4360"/>
                        <a:pt x="39522" y="2974"/>
                        <a:pt x="38525" y="1785"/>
                      </a:cubicBezTo>
                      <a:cubicBezTo>
                        <a:pt x="35336" y="-1582"/>
                        <a:pt x="30552" y="-394"/>
                        <a:pt x="24971" y="7134"/>
                      </a:cubicBezTo>
                      <a:cubicBezTo>
                        <a:pt x="22180" y="10699"/>
                        <a:pt x="20785" y="13869"/>
                        <a:pt x="20386" y="16444"/>
                      </a:cubicBezTo>
                      <a:cubicBezTo>
                        <a:pt x="19190" y="15255"/>
                        <a:pt x="17994" y="14463"/>
                        <a:pt x="16599" y="13869"/>
                      </a:cubicBezTo>
                      <a:cubicBezTo>
                        <a:pt x="16599" y="11492"/>
                        <a:pt x="15602" y="9709"/>
                        <a:pt x="13210" y="8916"/>
                      </a:cubicBezTo>
                      <a:cubicBezTo>
                        <a:pt x="9623" y="7728"/>
                        <a:pt x="5237" y="9313"/>
                        <a:pt x="2646" y="15453"/>
                      </a:cubicBezTo>
                      <a:cubicBezTo>
                        <a:pt x="1849" y="17236"/>
                        <a:pt x="1450" y="18821"/>
                        <a:pt x="1052" y="20406"/>
                      </a:cubicBezTo>
                      <a:cubicBezTo>
                        <a:pt x="-742" y="23971"/>
                        <a:pt x="-344" y="27933"/>
                        <a:pt x="3045" y="30508"/>
                      </a:cubicBezTo>
                      <a:cubicBezTo>
                        <a:pt x="9423" y="35262"/>
                        <a:pt x="16798" y="37243"/>
                        <a:pt x="24173" y="31895"/>
                      </a:cubicBezTo>
                      <a:cubicBezTo>
                        <a:pt x="25967" y="29122"/>
                        <a:pt x="26167" y="26744"/>
                        <a:pt x="25768" y="24565"/>
                      </a:cubicBezTo>
                      <a:cubicBezTo>
                        <a:pt x="27961" y="24565"/>
                        <a:pt x="29755" y="24565"/>
                        <a:pt x="31548" y="2337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21" name="Freeform 3930">
                  <a:extLst>
                    <a:ext uri="{FF2B5EF4-FFF2-40B4-BE49-F238E27FC236}">
                      <a16:creationId xmlns:a16="http://schemas.microsoft.com/office/drawing/2014/main" id="{4A0A90D5-5715-36C7-E2F1-0E68ECCE4263}"/>
                    </a:ext>
                  </a:extLst>
                </p:cNvPr>
                <p:cNvSpPr/>
                <p:nvPr/>
              </p:nvSpPr>
              <p:spPr>
                <a:xfrm>
                  <a:off x="2346037" y="6071381"/>
                  <a:ext cx="18267" cy="30401"/>
                </a:xfrm>
                <a:custGeom>
                  <a:avLst/>
                  <a:gdLst>
                    <a:gd name="connsiteX0" fmla="*/ 10973 w 18267"/>
                    <a:gd name="connsiteY0" fmla="*/ 1419 h 30401"/>
                    <a:gd name="connsiteX1" fmla="*/ 1007 w 18267"/>
                    <a:gd name="connsiteY1" fmla="*/ 10730 h 30401"/>
                    <a:gd name="connsiteX2" fmla="*/ 4196 w 18267"/>
                    <a:gd name="connsiteY2" fmla="*/ 26577 h 30401"/>
                    <a:gd name="connsiteX3" fmla="*/ 5791 w 18267"/>
                    <a:gd name="connsiteY3" fmla="*/ 26775 h 30401"/>
                    <a:gd name="connsiteX4" fmla="*/ 9977 w 18267"/>
                    <a:gd name="connsiteY4" fmla="*/ 30340 h 30401"/>
                    <a:gd name="connsiteX5" fmla="*/ 17950 w 18267"/>
                    <a:gd name="connsiteY5" fmla="*/ 19247 h 30401"/>
                    <a:gd name="connsiteX6" fmla="*/ 16953 w 18267"/>
                    <a:gd name="connsiteY6" fmla="*/ 10135 h 30401"/>
                    <a:gd name="connsiteX7" fmla="*/ 10973 w 18267"/>
                    <a:gd name="connsiteY7" fmla="*/ 1419 h 30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267" h="30401">
                      <a:moveTo>
                        <a:pt x="10973" y="1419"/>
                      </a:moveTo>
                      <a:cubicBezTo>
                        <a:pt x="7585" y="-2146"/>
                        <a:pt x="3399" y="1023"/>
                        <a:pt x="1007" y="10730"/>
                      </a:cubicBezTo>
                      <a:cubicBezTo>
                        <a:pt x="-1385" y="19842"/>
                        <a:pt x="808" y="24398"/>
                        <a:pt x="4196" y="26577"/>
                      </a:cubicBezTo>
                      <a:cubicBezTo>
                        <a:pt x="4794" y="26577"/>
                        <a:pt x="5193" y="26775"/>
                        <a:pt x="5791" y="26775"/>
                      </a:cubicBezTo>
                      <a:cubicBezTo>
                        <a:pt x="6189" y="29152"/>
                        <a:pt x="7385" y="30737"/>
                        <a:pt x="9977" y="30340"/>
                      </a:cubicBezTo>
                      <a:cubicBezTo>
                        <a:pt x="13963" y="29944"/>
                        <a:pt x="16953" y="25190"/>
                        <a:pt x="17950" y="19247"/>
                      </a:cubicBezTo>
                      <a:cubicBezTo>
                        <a:pt x="18548" y="15286"/>
                        <a:pt x="18348" y="12116"/>
                        <a:pt x="16953" y="10135"/>
                      </a:cubicBezTo>
                      <a:cubicBezTo>
                        <a:pt x="16754" y="5183"/>
                        <a:pt x="13166" y="3797"/>
                        <a:pt x="10973" y="14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22" name="Freeform 3931">
                  <a:extLst>
                    <a:ext uri="{FF2B5EF4-FFF2-40B4-BE49-F238E27FC236}">
                      <a16:creationId xmlns:a16="http://schemas.microsoft.com/office/drawing/2014/main" id="{47DE1A83-4F9D-186C-44A0-0AD0EB2A1A5D}"/>
                    </a:ext>
                  </a:extLst>
                </p:cNvPr>
                <p:cNvSpPr/>
                <p:nvPr/>
              </p:nvSpPr>
              <p:spPr>
                <a:xfrm>
                  <a:off x="1204775" y="5586286"/>
                  <a:ext cx="20231" cy="26526"/>
                </a:xfrm>
                <a:custGeom>
                  <a:avLst/>
                  <a:gdLst>
                    <a:gd name="connsiteX0" fmla="*/ 18268 w 20231"/>
                    <a:gd name="connsiteY0" fmla="*/ 604 h 26526"/>
                    <a:gd name="connsiteX1" fmla="*/ 3119 w 20231"/>
                    <a:gd name="connsiteY1" fmla="*/ 10706 h 26526"/>
                    <a:gd name="connsiteX2" fmla="*/ 2919 w 20231"/>
                    <a:gd name="connsiteY2" fmla="*/ 25959 h 26526"/>
                    <a:gd name="connsiteX3" fmla="*/ 15278 w 20231"/>
                    <a:gd name="connsiteY3" fmla="*/ 16055 h 26526"/>
                    <a:gd name="connsiteX4" fmla="*/ 18268 w 20231"/>
                    <a:gd name="connsiteY4" fmla="*/ 604 h 265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231" h="26526">
                      <a:moveTo>
                        <a:pt x="18268" y="604"/>
                      </a:moveTo>
                      <a:cubicBezTo>
                        <a:pt x="14082" y="-1377"/>
                        <a:pt x="8501" y="1396"/>
                        <a:pt x="3119" y="10706"/>
                      </a:cubicBezTo>
                      <a:cubicBezTo>
                        <a:pt x="-1864" y="19224"/>
                        <a:pt x="-70" y="23978"/>
                        <a:pt x="2919" y="25959"/>
                      </a:cubicBezTo>
                      <a:cubicBezTo>
                        <a:pt x="7105" y="28930"/>
                        <a:pt x="11889" y="19422"/>
                        <a:pt x="15278" y="16055"/>
                      </a:cubicBezTo>
                      <a:cubicBezTo>
                        <a:pt x="20659" y="7339"/>
                        <a:pt x="21656" y="2189"/>
                        <a:pt x="18268" y="6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23" name="Freeform 3932">
                  <a:extLst>
                    <a:ext uri="{FF2B5EF4-FFF2-40B4-BE49-F238E27FC236}">
                      <a16:creationId xmlns:a16="http://schemas.microsoft.com/office/drawing/2014/main" id="{570BF059-54A9-AEDB-956F-A528F6AD032C}"/>
                    </a:ext>
                  </a:extLst>
                </p:cNvPr>
                <p:cNvSpPr/>
                <p:nvPr/>
              </p:nvSpPr>
              <p:spPr>
                <a:xfrm>
                  <a:off x="1877400" y="5588397"/>
                  <a:ext cx="16529" cy="23687"/>
                </a:xfrm>
                <a:custGeom>
                  <a:avLst/>
                  <a:gdLst>
                    <a:gd name="connsiteX0" fmla="*/ 1426 w 16529"/>
                    <a:gd name="connsiteY0" fmla="*/ 9190 h 23687"/>
                    <a:gd name="connsiteX1" fmla="*/ 7008 w 16529"/>
                    <a:gd name="connsiteY1" fmla="*/ 23651 h 23687"/>
                    <a:gd name="connsiteX2" fmla="*/ 15180 w 16529"/>
                    <a:gd name="connsiteY2" fmla="*/ 14142 h 23687"/>
                    <a:gd name="connsiteX3" fmla="*/ 10994 w 16529"/>
                    <a:gd name="connsiteY3" fmla="*/ 276 h 23687"/>
                    <a:gd name="connsiteX4" fmla="*/ 1426 w 16529"/>
                    <a:gd name="connsiteY4" fmla="*/ 9190 h 23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29" h="23687">
                      <a:moveTo>
                        <a:pt x="1426" y="9190"/>
                      </a:moveTo>
                      <a:cubicBezTo>
                        <a:pt x="-2560" y="22066"/>
                        <a:pt x="2623" y="22858"/>
                        <a:pt x="7008" y="23651"/>
                      </a:cubicBezTo>
                      <a:cubicBezTo>
                        <a:pt x="9599" y="24047"/>
                        <a:pt x="12788" y="21273"/>
                        <a:pt x="15180" y="14142"/>
                      </a:cubicBezTo>
                      <a:cubicBezTo>
                        <a:pt x="18569" y="2851"/>
                        <a:pt x="14981" y="1267"/>
                        <a:pt x="10994" y="276"/>
                      </a:cubicBezTo>
                      <a:cubicBezTo>
                        <a:pt x="8004" y="-714"/>
                        <a:pt x="4018" y="672"/>
                        <a:pt x="1426" y="91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24" name="Freeform 3933">
                  <a:extLst>
                    <a:ext uri="{FF2B5EF4-FFF2-40B4-BE49-F238E27FC236}">
                      <a16:creationId xmlns:a16="http://schemas.microsoft.com/office/drawing/2014/main" id="{B303BFCB-7739-63B0-4A13-0079C8400933}"/>
                    </a:ext>
                  </a:extLst>
                </p:cNvPr>
                <p:cNvSpPr/>
                <p:nvPr/>
              </p:nvSpPr>
              <p:spPr>
                <a:xfrm>
                  <a:off x="2513384" y="6000412"/>
                  <a:ext cx="16086" cy="25639"/>
                </a:xfrm>
                <a:custGeom>
                  <a:avLst/>
                  <a:gdLst>
                    <a:gd name="connsiteX0" fmla="*/ 12655 w 16086"/>
                    <a:gd name="connsiteY0" fmla="*/ 86 h 25639"/>
                    <a:gd name="connsiteX1" fmla="*/ 695 w 16086"/>
                    <a:gd name="connsiteY1" fmla="*/ 14151 h 25639"/>
                    <a:gd name="connsiteX2" fmla="*/ 4682 w 16086"/>
                    <a:gd name="connsiteY2" fmla="*/ 25640 h 25639"/>
                    <a:gd name="connsiteX3" fmla="*/ 15844 w 16086"/>
                    <a:gd name="connsiteY3" fmla="*/ 10585 h 25639"/>
                    <a:gd name="connsiteX4" fmla="*/ 12655 w 16086"/>
                    <a:gd name="connsiteY4" fmla="*/ 86 h 25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86" h="25639">
                      <a:moveTo>
                        <a:pt x="12655" y="86"/>
                      </a:moveTo>
                      <a:cubicBezTo>
                        <a:pt x="8469" y="1275"/>
                        <a:pt x="3287" y="3454"/>
                        <a:pt x="695" y="14151"/>
                      </a:cubicBezTo>
                      <a:cubicBezTo>
                        <a:pt x="-1298" y="22272"/>
                        <a:pt x="1293" y="25640"/>
                        <a:pt x="4682" y="25640"/>
                      </a:cubicBezTo>
                      <a:cubicBezTo>
                        <a:pt x="9466" y="25442"/>
                        <a:pt x="13452" y="21084"/>
                        <a:pt x="15844" y="10585"/>
                      </a:cubicBezTo>
                      <a:cubicBezTo>
                        <a:pt x="16641" y="4048"/>
                        <a:pt x="15445" y="-706"/>
                        <a:pt x="12655" y="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25" name="Freeform 3934">
                  <a:extLst>
                    <a:ext uri="{FF2B5EF4-FFF2-40B4-BE49-F238E27FC236}">
                      <a16:creationId xmlns:a16="http://schemas.microsoft.com/office/drawing/2014/main" id="{1BB949FA-0526-792C-DFA0-32B2A3279328}"/>
                    </a:ext>
                  </a:extLst>
                </p:cNvPr>
                <p:cNvSpPr/>
                <p:nvPr/>
              </p:nvSpPr>
              <p:spPr>
                <a:xfrm>
                  <a:off x="1089564" y="5450549"/>
                  <a:ext cx="20917" cy="23744"/>
                </a:xfrm>
                <a:custGeom>
                  <a:avLst/>
                  <a:gdLst>
                    <a:gd name="connsiteX0" fmla="*/ 18268 w 20917"/>
                    <a:gd name="connsiteY0" fmla="*/ 452 h 23744"/>
                    <a:gd name="connsiteX1" fmla="*/ 4316 w 20917"/>
                    <a:gd name="connsiteY1" fmla="*/ 9762 h 23744"/>
                    <a:gd name="connsiteX2" fmla="*/ 1924 w 20917"/>
                    <a:gd name="connsiteY2" fmla="*/ 23431 h 23744"/>
                    <a:gd name="connsiteX3" fmla="*/ 17870 w 20917"/>
                    <a:gd name="connsiteY3" fmla="*/ 13130 h 23744"/>
                    <a:gd name="connsiteX4" fmla="*/ 18268 w 20917"/>
                    <a:gd name="connsiteY4" fmla="*/ 452 h 237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917" h="23744">
                      <a:moveTo>
                        <a:pt x="18268" y="452"/>
                      </a:moveTo>
                      <a:cubicBezTo>
                        <a:pt x="14481" y="-1330"/>
                        <a:pt x="9299" y="2235"/>
                        <a:pt x="4316" y="9762"/>
                      </a:cubicBezTo>
                      <a:cubicBezTo>
                        <a:pt x="130" y="16101"/>
                        <a:pt x="-1664" y="22044"/>
                        <a:pt x="1924" y="23431"/>
                      </a:cubicBezTo>
                      <a:cubicBezTo>
                        <a:pt x="6508" y="25015"/>
                        <a:pt x="12289" y="20459"/>
                        <a:pt x="17870" y="13130"/>
                      </a:cubicBezTo>
                      <a:cubicBezTo>
                        <a:pt x="22454" y="5207"/>
                        <a:pt x="21258" y="1839"/>
                        <a:pt x="18268" y="4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26" name="Freeform 3935">
                  <a:extLst>
                    <a:ext uri="{FF2B5EF4-FFF2-40B4-BE49-F238E27FC236}">
                      <a16:creationId xmlns:a16="http://schemas.microsoft.com/office/drawing/2014/main" id="{71D3DCF6-08FC-36BA-83E5-191F0DF4C364}"/>
                    </a:ext>
                  </a:extLst>
                </p:cNvPr>
                <p:cNvSpPr/>
                <p:nvPr/>
              </p:nvSpPr>
              <p:spPr>
                <a:xfrm>
                  <a:off x="972414" y="5308273"/>
                  <a:ext cx="36178" cy="32916"/>
                </a:xfrm>
                <a:custGeom>
                  <a:avLst/>
                  <a:gdLst>
                    <a:gd name="connsiteX0" fmla="*/ 32964 w 36178"/>
                    <a:gd name="connsiteY0" fmla="*/ 13971 h 32916"/>
                    <a:gd name="connsiteX1" fmla="*/ 33562 w 36178"/>
                    <a:gd name="connsiteY1" fmla="*/ 700 h 32916"/>
                    <a:gd name="connsiteX2" fmla="*/ 17417 w 36178"/>
                    <a:gd name="connsiteY2" fmla="*/ 9416 h 32916"/>
                    <a:gd name="connsiteX3" fmla="*/ 13630 w 36178"/>
                    <a:gd name="connsiteY3" fmla="*/ 17735 h 32916"/>
                    <a:gd name="connsiteX4" fmla="*/ 7052 w 36178"/>
                    <a:gd name="connsiteY4" fmla="*/ 20310 h 32916"/>
                    <a:gd name="connsiteX5" fmla="*/ 275 w 36178"/>
                    <a:gd name="connsiteY5" fmla="*/ 30809 h 32916"/>
                    <a:gd name="connsiteX6" fmla="*/ 20008 w 36178"/>
                    <a:gd name="connsiteY6" fmla="*/ 29422 h 32916"/>
                    <a:gd name="connsiteX7" fmla="*/ 25988 w 36178"/>
                    <a:gd name="connsiteY7" fmla="*/ 19716 h 32916"/>
                    <a:gd name="connsiteX8" fmla="*/ 25789 w 36178"/>
                    <a:gd name="connsiteY8" fmla="*/ 19518 h 32916"/>
                    <a:gd name="connsiteX9" fmla="*/ 32964 w 36178"/>
                    <a:gd name="connsiteY9" fmla="*/ 13971 h 329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6178" h="32916">
                      <a:moveTo>
                        <a:pt x="32964" y="13971"/>
                      </a:moveTo>
                      <a:cubicBezTo>
                        <a:pt x="37549" y="5652"/>
                        <a:pt x="36751" y="2086"/>
                        <a:pt x="33562" y="700"/>
                      </a:cubicBezTo>
                      <a:cubicBezTo>
                        <a:pt x="29376" y="-1083"/>
                        <a:pt x="24194" y="105"/>
                        <a:pt x="17417" y="9416"/>
                      </a:cubicBezTo>
                      <a:cubicBezTo>
                        <a:pt x="15025" y="12783"/>
                        <a:pt x="13630" y="15754"/>
                        <a:pt x="13630" y="17735"/>
                      </a:cubicBezTo>
                      <a:cubicBezTo>
                        <a:pt x="11636" y="18329"/>
                        <a:pt x="9444" y="19122"/>
                        <a:pt x="7052" y="20310"/>
                      </a:cubicBezTo>
                      <a:cubicBezTo>
                        <a:pt x="1869" y="23084"/>
                        <a:pt x="-921" y="26847"/>
                        <a:pt x="275" y="30809"/>
                      </a:cubicBezTo>
                      <a:cubicBezTo>
                        <a:pt x="5258" y="34573"/>
                        <a:pt x="12832" y="32790"/>
                        <a:pt x="20008" y="29422"/>
                      </a:cubicBezTo>
                      <a:cubicBezTo>
                        <a:pt x="25589" y="26847"/>
                        <a:pt x="29576" y="22886"/>
                        <a:pt x="25988" y="19716"/>
                      </a:cubicBezTo>
                      <a:cubicBezTo>
                        <a:pt x="25988" y="19716"/>
                        <a:pt x="25789" y="19518"/>
                        <a:pt x="25789" y="19518"/>
                      </a:cubicBezTo>
                      <a:cubicBezTo>
                        <a:pt x="28180" y="18726"/>
                        <a:pt x="30373" y="16943"/>
                        <a:pt x="32964" y="139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27" name="Freeform 3936">
                  <a:extLst>
                    <a:ext uri="{FF2B5EF4-FFF2-40B4-BE49-F238E27FC236}">
                      <a16:creationId xmlns:a16="http://schemas.microsoft.com/office/drawing/2014/main" id="{FE4B6319-9F4E-7209-B8CE-A604234A4974}"/>
                    </a:ext>
                  </a:extLst>
                </p:cNvPr>
                <p:cNvSpPr/>
                <p:nvPr/>
              </p:nvSpPr>
              <p:spPr>
                <a:xfrm>
                  <a:off x="1924819" y="6023830"/>
                  <a:ext cx="15820" cy="29778"/>
                </a:xfrm>
                <a:custGeom>
                  <a:avLst/>
                  <a:gdLst>
                    <a:gd name="connsiteX0" fmla="*/ 13805 w 15820"/>
                    <a:gd name="connsiteY0" fmla="*/ 18861 h 29778"/>
                    <a:gd name="connsiteX1" fmla="*/ 12809 w 15820"/>
                    <a:gd name="connsiteY1" fmla="*/ 241 h 29778"/>
                    <a:gd name="connsiteX2" fmla="*/ 2444 w 15820"/>
                    <a:gd name="connsiteY2" fmla="*/ 10739 h 29778"/>
                    <a:gd name="connsiteX3" fmla="*/ 3839 w 15820"/>
                    <a:gd name="connsiteY3" fmla="*/ 29558 h 29778"/>
                    <a:gd name="connsiteX4" fmla="*/ 13805 w 15820"/>
                    <a:gd name="connsiteY4" fmla="*/ 18861 h 29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20" h="29778">
                      <a:moveTo>
                        <a:pt x="13805" y="18861"/>
                      </a:moveTo>
                      <a:cubicBezTo>
                        <a:pt x="17792" y="8362"/>
                        <a:pt x="15001" y="4004"/>
                        <a:pt x="12809" y="241"/>
                      </a:cubicBezTo>
                      <a:cubicBezTo>
                        <a:pt x="7825" y="-1146"/>
                        <a:pt x="4636" y="3608"/>
                        <a:pt x="2444" y="10739"/>
                      </a:cubicBezTo>
                      <a:cubicBezTo>
                        <a:pt x="-546" y="20049"/>
                        <a:pt x="-1543" y="28171"/>
                        <a:pt x="3839" y="29558"/>
                      </a:cubicBezTo>
                      <a:cubicBezTo>
                        <a:pt x="7626" y="30944"/>
                        <a:pt x="11413" y="25596"/>
                        <a:pt x="13805" y="188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28" name="Freeform 3937">
                  <a:extLst>
                    <a:ext uri="{FF2B5EF4-FFF2-40B4-BE49-F238E27FC236}">
                      <a16:creationId xmlns:a16="http://schemas.microsoft.com/office/drawing/2014/main" id="{0C188F23-22EB-5E17-54CF-EC9A2CFC5CE4}"/>
                    </a:ext>
                  </a:extLst>
                </p:cNvPr>
                <p:cNvSpPr/>
                <p:nvPr/>
              </p:nvSpPr>
              <p:spPr>
                <a:xfrm>
                  <a:off x="1510471" y="6103939"/>
                  <a:ext cx="45023" cy="36890"/>
                </a:xfrm>
                <a:custGeom>
                  <a:avLst/>
                  <a:gdLst>
                    <a:gd name="connsiteX0" fmla="*/ 17142 w 45023"/>
                    <a:gd name="connsiteY0" fmla="*/ 22741 h 36890"/>
                    <a:gd name="connsiteX1" fmla="*/ 21527 w 45023"/>
                    <a:gd name="connsiteY1" fmla="*/ 24920 h 36890"/>
                    <a:gd name="connsiteX2" fmla="*/ 29899 w 45023"/>
                    <a:gd name="connsiteY2" fmla="*/ 26703 h 36890"/>
                    <a:gd name="connsiteX3" fmla="*/ 31892 w 45023"/>
                    <a:gd name="connsiteY3" fmla="*/ 29278 h 36890"/>
                    <a:gd name="connsiteX4" fmla="*/ 42058 w 45023"/>
                    <a:gd name="connsiteY4" fmla="*/ 21553 h 36890"/>
                    <a:gd name="connsiteX5" fmla="*/ 41061 w 45023"/>
                    <a:gd name="connsiteY5" fmla="*/ 357 h 36890"/>
                    <a:gd name="connsiteX6" fmla="*/ 32889 w 45023"/>
                    <a:gd name="connsiteY6" fmla="*/ 6498 h 36890"/>
                    <a:gd name="connsiteX7" fmla="*/ 32291 w 45023"/>
                    <a:gd name="connsiteY7" fmla="*/ 7885 h 36890"/>
                    <a:gd name="connsiteX8" fmla="*/ 29899 w 45023"/>
                    <a:gd name="connsiteY8" fmla="*/ 5904 h 36890"/>
                    <a:gd name="connsiteX9" fmla="*/ 16544 w 45023"/>
                    <a:gd name="connsiteY9" fmla="*/ 11054 h 36890"/>
                    <a:gd name="connsiteX10" fmla="*/ 14949 w 45023"/>
                    <a:gd name="connsiteY10" fmla="*/ 10658 h 36890"/>
                    <a:gd name="connsiteX11" fmla="*/ 1595 w 45023"/>
                    <a:gd name="connsiteY11" fmla="*/ 23930 h 36890"/>
                    <a:gd name="connsiteX12" fmla="*/ 3986 w 45023"/>
                    <a:gd name="connsiteY12" fmla="*/ 36608 h 36890"/>
                    <a:gd name="connsiteX13" fmla="*/ 16544 w 45023"/>
                    <a:gd name="connsiteY13" fmla="*/ 23930 h 36890"/>
                    <a:gd name="connsiteX14" fmla="*/ 17142 w 45023"/>
                    <a:gd name="connsiteY14" fmla="*/ 22741 h 36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5023" h="36890">
                      <a:moveTo>
                        <a:pt x="17142" y="22741"/>
                      </a:moveTo>
                      <a:cubicBezTo>
                        <a:pt x="18139" y="23732"/>
                        <a:pt x="19733" y="24524"/>
                        <a:pt x="21527" y="24920"/>
                      </a:cubicBezTo>
                      <a:cubicBezTo>
                        <a:pt x="24118" y="25515"/>
                        <a:pt x="27108" y="26505"/>
                        <a:pt x="29899" y="26703"/>
                      </a:cubicBezTo>
                      <a:cubicBezTo>
                        <a:pt x="30298" y="27694"/>
                        <a:pt x="31095" y="28486"/>
                        <a:pt x="31892" y="29278"/>
                      </a:cubicBezTo>
                      <a:cubicBezTo>
                        <a:pt x="35480" y="32448"/>
                        <a:pt x="38869" y="27297"/>
                        <a:pt x="42058" y="21553"/>
                      </a:cubicBezTo>
                      <a:cubicBezTo>
                        <a:pt x="44848" y="13035"/>
                        <a:pt x="47440" y="3923"/>
                        <a:pt x="41061" y="357"/>
                      </a:cubicBezTo>
                      <a:cubicBezTo>
                        <a:pt x="38470" y="-1029"/>
                        <a:pt x="34882" y="1744"/>
                        <a:pt x="32889" y="6498"/>
                      </a:cubicBezTo>
                      <a:cubicBezTo>
                        <a:pt x="32690" y="6894"/>
                        <a:pt x="32490" y="7489"/>
                        <a:pt x="32291" y="7885"/>
                      </a:cubicBezTo>
                      <a:cubicBezTo>
                        <a:pt x="31494" y="7291"/>
                        <a:pt x="30696" y="6498"/>
                        <a:pt x="29899" y="5904"/>
                      </a:cubicBezTo>
                      <a:cubicBezTo>
                        <a:pt x="24716" y="4517"/>
                        <a:pt x="19733" y="5508"/>
                        <a:pt x="16544" y="11054"/>
                      </a:cubicBezTo>
                      <a:cubicBezTo>
                        <a:pt x="16145" y="10856"/>
                        <a:pt x="15547" y="10658"/>
                        <a:pt x="14949" y="10658"/>
                      </a:cubicBezTo>
                      <a:cubicBezTo>
                        <a:pt x="10166" y="10262"/>
                        <a:pt x="5182" y="16006"/>
                        <a:pt x="1595" y="23930"/>
                      </a:cubicBezTo>
                      <a:cubicBezTo>
                        <a:pt x="-1794" y="31853"/>
                        <a:pt x="797" y="35617"/>
                        <a:pt x="3986" y="36608"/>
                      </a:cubicBezTo>
                      <a:cubicBezTo>
                        <a:pt x="8770" y="38390"/>
                        <a:pt x="13155" y="31457"/>
                        <a:pt x="16544" y="23930"/>
                      </a:cubicBezTo>
                      <a:cubicBezTo>
                        <a:pt x="16743" y="23732"/>
                        <a:pt x="16943" y="23138"/>
                        <a:pt x="17142" y="2274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29" name="Freeform 3938">
                  <a:extLst>
                    <a:ext uri="{FF2B5EF4-FFF2-40B4-BE49-F238E27FC236}">
                      <a16:creationId xmlns:a16="http://schemas.microsoft.com/office/drawing/2014/main" id="{A6F88AC2-7206-25F9-7821-7264CD0CD4EC}"/>
                    </a:ext>
                  </a:extLst>
                </p:cNvPr>
                <p:cNvSpPr/>
                <p:nvPr/>
              </p:nvSpPr>
              <p:spPr>
                <a:xfrm>
                  <a:off x="938712" y="5471898"/>
                  <a:ext cx="20187" cy="26208"/>
                </a:xfrm>
                <a:custGeom>
                  <a:avLst/>
                  <a:gdLst>
                    <a:gd name="connsiteX0" fmla="*/ 5074 w 20187"/>
                    <a:gd name="connsiteY0" fmla="*/ 8421 h 26208"/>
                    <a:gd name="connsiteX1" fmla="*/ 1885 w 20187"/>
                    <a:gd name="connsiteY1" fmla="*/ 25258 h 26208"/>
                    <a:gd name="connsiteX2" fmla="*/ 16037 w 20187"/>
                    <a:gd name="connsiteY2" fmla="*/ 18325 h 26208"/>
                    <a:gd name="connsiteX3" fmla="*/ 18429 w 20187"/>
                    <a:gd name="connsiteY3" fmla="*/ 1884 h 26208"/>
                    <a:gd name="connsiteX4" fmla="*/ 5074 w 20187"/>
                    <a:gd name="connsiteY4" fmla="*/ 8421 h 262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187" h="26208">
                      <a:moveTo>
                        <a:pt x="5074" y="8421"/>
                      </a:moveTo>
                      <a:cubicBezTo>
                        <a:pt x="91" y="15552"/>
                        <a:pt x="-1703" y="22485"/>
                        <a:pt x="1885" y="25258"/>
                      </a:cubicBezTo>
                      <a:cubicBezTo>
                        <a:pt x="5273" y="27833"/>
                        <a:pt x="10256" y="25060"/>
                        <a:pt x="16037" y="18325"/>
                      </a:cubicBezTo>
                      <a:cubicBezTo>
                        <a:pt x="21419" y="9807"/>
                        <a:pt x="20821" y="5251"/>
                        <a:pt x="18429" y="1884"/>
                      </a:cubicBezTo>
                      <a:cubicBezTo>
                        <a:pt x="15439" y="-2276"/>
                        <a:pt x="10456" y="695"/>
                        <a:pt x="5074" y="84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30" name="Freeform 3939">
                  <a:extLst>
                    <a:ext uri="{FF2B5EF4-FFF2-40B4-BE49-F238E27FC236}">
                      <a16:creationId xmlns:a16="http://schemas.microsoft.com/office/drawing/2014/main" id="{3002C2D5-5D6B-7F6A-C691-ED3F30187AB5}"/>
                    </a:ext>
                  </a:extLst>
                </p:cNvPr>
                <p:cNvSpPr/>
                <p:nvPr/>
              </p:nvSpPr>
              <p:spPr>
                <a:xfrm>
                  <a:off x="1389875" y="5721553"/>
                  <a:ext cx="15265" cy="29440"/>
                </a:xfrm>
                <a:custGeom>
                  <a:avLst/>
                  <a:gdLst>
                    <a:gd name="connsiteX0" fmla="*/ 10967 w 15265"/>
                    <a:gd name="connsiteY0" fmla="*/ 38 h 29440"/>
                    <a:gd name="connsiteX1" fmla="*/ 3392 w 15265"/>
                    <a:gd name="connsiteY1" fmla="*/ 6575 h 29440"/>
                    <a:gd name="connsiteX2" fmla="*/ 2595 w 15265"/>
                    <a:gd name="connsiteY2" fmla="*/ 28760 h 29440"/>
                    <a:gd name="connsiteX3" fmla="*/ 11764 w 15265"/>
                    <a:gd name="connsiteY3" fmla="*/ 22025 h 29440"/>
                    <a:gd name="connsiteX4" fmla="*/ 10967 w 15265"/>
                    <a:gd name="connsiteY4" fmla="*/ 38 h 294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265" h="29440">
                      <a:moveTo>
                        <a:pt x="10967" y="38"/>
                      </a:moveTo>
                      <a:cubicBezTo>
                        <a:pt x="8575" y="-359"/>
                        <a:pt x="4987" y="2415"/>
                        <a:pt x="3392" y="6575"/>
                      </a:cubicBezTo>
                      <a:cubicBezTo>
                        <a:pt x="4" y="16083"/>
                        <a:pt x="-1790" y="25195"/>
                        <a:pt x="2595" y="28760"/>
                      </a:cubicBezTo>
                      <a:cubicBezTo>
                        <a:pt x="4987" y="30741"/>
                        <a:pt x="8375" y="28364"/>
                        <a:pt x="11764" y="22025"/>
                      </a:cubicBezTo>
                      <a:cubicBezTo>
                        <a:pt x="16747" y="11923"/>
                        <a:pt x="16349" y="434"/>
                        <a:pt x="10967" y="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31" name="Freeform 3940">
                  <a:extLst>
                    <a:ext uri="{FF2B5EF4-FFF2-40B4-BE49-F238E27FC236}">
                      <a16:creationId xmlns:a16="http://schemas.microsoft.com/office/drawing/2014/main" id="{57846496-49FA-03F4-F882-900F113A1C80}"/>
                    </a:ext>
                  </a:extLst>
                </p:cNvPr>
                <p:cNvSpPr/>
                <p:nvPr/>
              </p:nvSpPr>
              <p:spPr>
                <a:xfrm>
                  <a:off x="1801599" y="5369556"/>
                  <a:ext cx="16677" cy="20601"/>
                </a:xfrm>
                <a:custGeom>
                  <a:avLst/>
                  <a:gdLst>
                    <a:gd name="connsiteX0" fmla="*/ 13841 w 16677"/>
                    <a:gd name="connsiteY0" fmla="*/ 427 h 20601"/>
                    <a:gd name="connsiteX1" fmla="*/ 2281 w 16677"/>
                    <a:gd name="connsiteY1" fmla="*/ 8747 h 20601"/>
                    <a:gd name="connsiteX2" fmla="*/ 3078 w 16677"/>
                    <a:gd name="connsiteY2" fmla="*/ 20434 h 20601"/>
                    <a:gd name="connsiteX3" fmla="*/ 14838 w 16677"/>
                    <a:gd name="connsiteY3" fmla="*/ 11916 h 20601"/>
                    <a:gd name="connsiteX4" fmla="*/ 13841 w 16677"/>
                    <a:gd name="connsiteY4" fmla="*/ 427 h 20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77" h="20601">
                      <a:moveTo>
                        <a:pt x="13841" y="427"/>
                      </a:moveTo>
                      <a:cubicBezTo>
                        <a:pt x="10254" y="-563"/>
                        <a:pt x="6666" y="-563"/>
                        <a:pt x="2281" y="8747"/>
                      </a:cubicBezTo>
                      <a:cubicBezTo>
                        <a:pt x="-1507" y="16671"/>
                        <a:pt x="-111" y="19840"/>
                        <a:pt x="3078" y="20434"/>
                      </a:cubicBezTo>
                      <a:cubicBezTo>
                        <a:pt x="6466" y="21029"/>
                        <a:pt x="10652" y="20434"/>
                        <a:pt x="14838" y="11916"/>
                      </a:cubicBezTo>
                      <a:cubicBezTo>
                        <a:pt x="18426" y="4191"/>
                        <a:pt x="16034" y="1814"/>
                        <a:pt x="13841" y="4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32" name="Freeform 3941">
                  <a:extLst>
                    <a:ext uri="{FF2B5EF4-FFF2-40B4-BE49-F238E27FC236}">
                      <a16:creationId xmlns:a16="http://schemas.microsoft.com/office/drawing/2014/main" id="{83DEA5EE-01BA-EB5E-A725-950D011B43AA}"/>
                    </a:ext>
                  </a:extLst>
                </p:cNvPr>
                <p:cNvSpPr/>
                <p:nvPr/>
              </p:nvSpPr>
              <p:spPr>
                <a:xfrm>
                  <a:off x="2951970" y="5656221"/>
                  <a:ext cx="12437" cy="28601"/>
                </a:xfrm>
                <a:custGeom>
                  <a:avLst/>
                  <a:gdLst>
                    <a:gd name="connsiteX0" fmla="*/ 8002 w 12437"/>
                    <a:gd name="connsiteY0" fmla="*/ 0 h 28601"/>
                    <a:gd name="connsiteX1" fmla="*/ 29 w 12437"/>
                    <a:gd name="connsiteY1" fmla="*/ 18818 h 28601"/>
                    <a:gd name="connsiteX2" fmla="*/ 3816 w 12437"/>
                    <a:gd name="connsiteY2" fmla="*/ 28327 h 28601"/>
                    <a:gd name="connsiteX3" fmla="*/ 12387 w 12437"/>
                    <a:gd name="connsiteY3" fmla="*/ 9310 h 28601"/>
                    <a:gd name="connsiteX4" fmla="*/ 8002 w 12437"/>
                    <a:gd name="connsiteY4" fmla="*/ 0 h 28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37" h="28601">
                      <a:moveTo>
                        <a:pt x="8002" y="0"/>
                      </a:moveTo>
                      <a:cubicBezTo>
                        <a:pt x="3816" y="2377"/>
                        <a:pt x="427" y="8122"/>
                        <a:pt x="29" y="18818"/>
                      </a:cubicBezTo>
                      <a:cubicBezTo>
                        <a:pt x="-171" y="24365"/>
                        <a:pt x="627" y="29911"/>
                        <a:pt x="3816" y="28327"/>
                      </a:cubicBezTo>
                      <a:cubicBezTo>
                        <a:pt x="8201" y="26148"/>
                        <a:pt x="11590" y="19611"/>
                        <a:pt x="12387" y="9310"/>
                      </a:cubicBezTo>
                      <a:cubicBezTo>
                        <a:pt x="12785" y="3368"/>
                        <a:pt x="10792" y="792"/>
                        <a:pt x="8002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33" name="Freeform 3942">
                  <a:extLst>
                    <a:ext uri="{FF2B5EF4-FFF2-40B4-BE49-F238E27FC236}">
                      <a16:creationId xmlns:a16="http://schemas.microsoft.com/office/drawing/2014/main" id="{E7DC4E76-B774-6452-CD15-FF085C9F080D}"/>
                    </a:ext>
                  </a:extLst>
                </p:cNvPr>
                <p:cNvSpPr/>
                <p:nvPr/>
              </p:nvSpPr>
              <p:spPr>
                <a:xfrm>
                  <a:off x="721243" y="5825841"/>
                  <a:ext cx="41619" cy="74350"/>
                </a:xfrm>
                <a:custGeom>
                  <a:avLst/>
                  <a:gdLst>
                    <a:gd name="connsiteX0" fmla="*/ 29396 w 41619"/>
                    <a:gd name="connsiteY0" fmla="*/ 16384 h 74350"/>
                    <a:gd name="connsiteX1" fmla="*/ 39761 w 41619"/>
                    <a:gd name="connsiteY1" fmla="*/ 13215 h 74350"/>
                    <a:gd name="connsiteX2" fmla="*/ 37569 w 41619"/>
                    <a:gd name="connsiteY2" fmla="*/ 1132 h 74350"/>
                    <a:gd name="connsiteX3" fmla="*/ 27602 w 41619"/>
                    <a:gd name="connsiteY3" fmla="*/ 3905 h 74350"/>
                    <a:gd name="connsiteX4" fmla="*/ 27004 w 41619"/>
                    <a:gd name="connsiteY4" fmla="*/ 4895 h 74350"/>
                    <a:gd name="connsiteX5" fmla="*/ 25410 w 41619"/>
                    <a:gd name="connsiteY5" fmla="*/ 3905 h 74350"/>
                    <a:gd name="connsiteX6" fmla="*/ 12852 w 41619"/>
                    <a:gd name="connsiteY6" fmla="*/ 13413 h 74350"/>
                    <a:gd name="connsiteX7" fmla="*/ 12055 w 41619"/>
                    <a:gd name="connsiteY7" fmla="*/ 14998 h 74350"/>
                    <a:gd name="connsiteX8" fmla="*/ 2686 w 41619"/>
                    <a:gd name="connsiteY8" fmla="*/ 16583 h 74350"/>
                    <a:gd name="connsiteX9" fmla="*/ 2088 w 41619"/>
                    <a:gd name="connsiteY9" fmla="*/ 26685 h 74350"/>
                    <a:gd name="connsiteX10" fmla="*/ 13849 w 41619"/>
                    <a:gd name="connsiteY10" fmla="*/ 25893 h 74350"/>
                    <a:gd name="connsiteX11" fmla="*/ 14447 w 41619"/>
                    <a:gd name="connsiteY11" fmla="*/ 26289 h 74350"/>
                    <a:gd name="connsiteX12" fmla="*/ 12254 w 41619"/>
                    <a:gd name="connsiteY12" fmla="*/ 27477 h 74350"/>
                    <a:gd name="connsiteX13" fmla="*/ 4680 w 41619"/>
                    <a:gd name="connsiteY13" fmla="*/ 39759 h 74350"/>
                    <a:gd name="connsiteX14" fmla="*/ 6474 w 41619"/>
                    <a:gd name="connsiteY14" fmla="*/ 41542 h 74350"/>
                    <a:gd name="connsiteX15" fmla="*/ 6075 w 41619"/>
                    <a:gd name="connsiteY15" fmla="*/ 41938 h 74350"/>
                    <a:gd name="connsiteX16" fmla="*/ 4680 w 41619"/>
                    <a:gd name="connsiteY16" fmla="*/ 56993 h 74350"/>
                    <a:gd name="connsiteX17" fmla="*/ 5477 w 41619"/>
                    <a:gd name="connsiteY17" fmla="*/ 57587 h 74350"/>
                    <a:gd name="connsiteX18" fmla="*/ 5876 w 41619"/>
                    <a:gd name="connsiteY18" fmla="*/ 59370 h 74350"/>
                    <a:gd name="connsiteX19" fmla="*/ 5676 w 41619"/>
                    <a:gd name="connsiteY19" fmla="*/ 69274 h 74350"/>
                    <a:gd name="connsiteX20" fmla="*/ 19031 w 41619"/>
                    <a:gd name="connsiteY20" fmla="*/ 70066 h 74350"/>
                    <a:gd name="connsiteX21" fmla="*/ 20028 w 41619"/>
                    <a:gd name="connsiteY21" fmla="*/ 69274 h 74350"/>
                    <a:gd name="connsiteX22" fmla="*/ 21822 w 41619"/>
                    <a:gd name="connsiteY22" fmla="*/ 73632 h 74350"/>
                    <a:gd name="connsiteX23" fmla="*/ 34379 w 41619"/>
                    <a:gd name="connsiteY23" fmla="*/ 65907 h 74350"/>
                    <a:gd name="connsiteX24" fmla="*/ 36373 w 41619"/>
                    <a:gd name="connsiteY24" fmla="*/ 51248 h 74350"/>
                    <a:gd name="connsiteX25" fmla="*/ 24014 w 41619"/>
                    <a:gd name="connsiteY25" fmla="*/ 59172 h 74350"/>
                    <a:gd name="connsiteX26" fmla="*/ 22420 w 41619"/>
                    <a:gd name="connsiteY26" fmla="*/ 61747 h 74350"/>
                    <a:gd name="connsiteX27" fmla="*/ 21423 w 41619"/>
                    <a:gd name="connsiteY27" fmla="*/ 59568 h 74350"/>
                    <a:gd name="connsiteX28" fmla="*/ 19629 w 41619"/>
                    <a:gd name="connsiteY28" fmla="*/ 57389 h 74350"/>
                    <a:gd name="connsiteX29" fmla="*/ 20426 w 41619"/>
                    <a:gd name="connsiteY29" fmla="*/ 56002 h 74350"/>
                    <a:gd name="connsiteX30" fmla="*/ 20426 w 41619"/>
                    <a:gd name="connsiteY30" fmla="*/ 43126 h 74350"/>
                    <a:gd name="connsiteX31" fmla="*/ 18832 w 41619"/>
                    <a:gd name="connsiteY31" fmla="*/ 41938 h 74350"/>
                    <a:gd name="connsiteX32" fmla="*/ 25410 w 41619"/>
                    <a:gd name="connsiteY32" fmla="*/ 39363 h 74350"/>
                    <a:gd name="connsiteX33" fmla="*/ 32187 w 41619"/>
                    <a:gd name="connsiteY33" fmla="*/ 28468 h 74350"/>
                    <a:gd name="connsiteX34" fmla="*/ 24014 w 41619"/>
                    <a:gd name="connsiteY34" fmla="*/ 23912 h 74350"/>
                    <a:gd name="connsiteX35" fmla="*/ 27403 w 41619"/>
                    <a:gd name="connsiteY35" fmla="*/ 19158 h 74350"/>
                    <a:gd name="connsiteX36" fmla="*/ 29396 w 41619"/>
                    <a:gd name="connsiteY36" fmla="*/ 16384 h 743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</a:cxnLst>
                  <a:rect l="l" t="t" r="r" b="b"/>
                  <a:pathLst>
                    <a:path w="41619" h="74350">
                      <a:moveTo>
                        <a:pt x="29396" y="16384"/>
                      </a:moveTo>
                      <a:cubicBezTo>
                        <a:pt x="32984" y="17969"/>
                        <a:pt x="36971" y="16781"/>
                        <a:pt x="39761" y="13215"/>
                      </a:cubicBezTo>
                      <a:cubicBezTo>
                        <a:pt x="42352" y="8857"/>
                        <a:pt x="42751" y="4103"/>
                        <a:pt x="37569" y="1132"/>
                      </a:cubicBezTo>
                      <a:cubicBezTo>
                        <a:pt x="33781" y="-1047"/>
                        <a:pt x="29595" y="-57"/>
                        <a:pt x="27602" y="3905"/>
                      </a:cubicBezTo>
                      <a:cubicBezTo>
                        <a:pt x="27403" y="4301"/>
                        <a:pt x="27204" y="4499"/>
                        <a:pt x="27004" y="4895"/>
                      </a:cubicBezTo>
                      <a:cubicBezTo>
                        <a:pt x="26406" y="4499"/>
                        <a:pt x="26008" y="4301"/>
                        <a:pt x="25410" y="3905"/>
                      </a:cubicBezTo>
                      <a:cubicBezTo>
                        <a:pt x="21822" y="2320"/>
                        <a:pt x="16041" y="6876"/>
                        <a:pt x="12852" y="13413"/>
                      </a:cubicBezTo>
                      <a:cubicBezTo>
                        <a:pt x="12653" y="14007"/>
                        <a:pt x="12254" y="14602"/>
                        <a:pt x="12055" y="14998"/>
                      </a:cubicBezTo>
                      <a:cubicBezTo>
                        <a:pt x="8866" y="13215"/>
                        <a:pt x="5078" y="14205"/>
                        <a:pt x="2686" y="16583"/>
                      </a:cubicBezTo>
                      <a:cubicBezTo>
                        <a:pt x="95" y="19158"/>
                        <a:pt x="-1499" y="23516"/>
                        <a:pt x="2088" y="26685"/>
                      </a:cubicBezTo>
                      <a:cubicBezTo>
                        <a:pt x="6274" y="30449"/>
                        <a:pt x="10460" y="29260"/>
                        <a:pt x="13849" y="25893"/>
                      </a:cubicBezTo>
                      <a:cubicBezTo>
                        <a:pt x="14048" y="26091"/>
                        <a:pt x="14247" y="26091"/>
                        <a:pt x="14447" y="26289"/>
                      </a:cubicBezTo>
                      <a:cubicBezTo>
                        <a:pt x="13649" y="26685"/>
                        <a:pt x="13051" y="27081"/>
                        <a:pt x="12254" y="27477"/>
                      </a:cubicBezTo>
                      <a:cubicBezTo>
                        <a:pt x="6872" y="30449"/>
                        <a:pt x="3882" y="34807"/>
                        <a:pt x="4680" y="39759"/>
                      </a:cubicBezTo>
                      <a:cubicBezTo>
                        <a:pt x="5278" y="40551"/>
                        <a:pt x="5876" y="41145"/>
                        <a:pt x="6474" y="41542"/>
                      </a:cubicBezTo>
                      <a:cubicBezTo>
                        <a:pt x="6274" y="41740"/>
                        <a:pt x="6075" y="41740"/>
                        <a:pt x="6075" y="41938"/>
                      </a:cubicBezTo>
                      <a:cubicBezTo>
                        <a:pt x="1092" y="46494"/>
                        <a:pt x="-901" y="51842"/>
                        <a:pt x="4680" y="56993"/>
                      </a:cubicBezTo>
                      <a:cubicBezTo>
                        <a:pt x="4879" y="57191"/>
                        <a:pt x="5278" y="57389"/>
                        <a:pt x="5477" y="57587"/>
                      </a:cubicBezTo>
                      <a:cubicBezTo>
                        <a:pt x="5676" y="58181"/>
                        <a:pt x="5676" y="58775"/>
                        <a:pt x="5876" y="59370"/>
                      </a:cubicBezTo>
                      <a:cubicBezTo>
                        <a:pt x="3085" y="61945"/>
                        <a:pt x="2686" y="65907"/>
                        <a:pt x="5676" y="69274"/>
                      </a:cubicBezTo>
                      <a:cubicBezTo>
                        <a:pt x="9862" y="74028"/>
                        <a:pt x="14447" y="72642"/>
                        <a:pt x="19031" y="70066"/>
                      </a:cubicBezTo>
                      <a:cubicBezTo>
                        <a:pt x="19430" y="69868"/>
                        <a:pt x="19629" y="69472"/>
                        <a:pt x="20028" y="69274"/>
                      </a:cubicBezTo>
                      <a:cubicBezTo>
                        <a:pt x="20028" y="71255"/>
                        <a:pt x="20426" y="72642"/>
                        <a:pt x="21822" y="73632"/>
                      </a:cubicBezTo>
                      <a:cubicBezTo>
                        <a:pt x="25410" y="76207"/>
                        <a:pt x="29994" y="71453"/>
                        <a:pt x="34379" y="65907"/>
                      </a:cubicBezTo>
                      <a:cubicBezTo>
                        <a:pt x="37369" y="59766"/>
                        <a:pt x="39761" y="53625"/>
                        <a:pt x="36373" y="51248"/>
                      </a:cubicBezTo>
                      <a:cubicBezTo>
                        <a:pt x="32785" y="48673"/>
                        <a:pt x="27802" y="53427"/>
                        <a:pt x="24014" y="59172"/>
                      </a:cubicBezTo>
                      <a:cubicBezTo>
                        <a:pt x="23416" y="59964"/>
                        <a:pt x="23018" y="60954"/>
                        <a:pt x="22420" y="61747"/>
                      </a:cubicBezTo>
                      <a:cubicBezTo>
                        <a:pt x="22220" y="60954"/>
                        <a:pt x="22021" y="60360"/>
                        <a:pt x="21423" y="59568"/>
                      </a:cubicBezTo>
                      <a:cubicBezTo>
                        <a:pt x="20825" y="58577"/>
                        <a:pt x="20227" y="57983"/>
                        <a:pt x="19629" y="57389"/>
                      </a:cubicBezTo>
                      <a:cubicBezTo>
                        <a:pt x="20028" y="56993"/>
                        <a:pt x="20227" y="56398"/>
                        <a:pt x="20426" y="56002"/>
                      </a:cubicBezTo>
                      <a:cubicBezTo>
                        <a:pt x="23616" y="50258"/>
                        <a:pt x="23018" y="45702"/>
                        <a:pt x="20426" y="43126"/>
                      </a:cubicBezTo>
                      <a:cubicBezTo>
                        <a:pt x="20028" y="42532"/>
                        <a:pt x="19430" y="42136"/>
                        <a:pt x="18832" y="41938"/>
                      </a:cubicBezTo>
                      <a:cubicBezTo>
                        <a:pt x="21024" y="41344"/>
                        <a:pt x="23217" y="40353"/>
                        <a:pt x="25410" y="39363"/>
                      </a:cubicBezTo>
                      <a:cubicBezTo>
                        <a:pt x="31589" y="36590"/>
                        <a:pt x="34778" y="32232"/>
                        <a:pt x="32187" y="28468"/>
                      </a:cubicBezTo>
                      <a:cubicBezTo>
                        <a:pt x="30393" y="25496"/>
                        <a:pt x="27602" y="24110"/>
                        <a:pt x="24014" y="23912"/>
                      </a:cubicBezTo>
                      <a:cubicBezTo>
                        <a:pt x="25210" y="22723"/>
                        <a:pt x="26207" y="21139"/>
                        <a:pt x="27403" y="19158"/>
                      </a:cubicBezTo>
                      <a:cubicBezTo>
                        <a:pt x="28599" y="18167"/>
                        <a:pt x="28997" y="17177"/>
                        <a:pt x="29396" y="163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34" name="Freeform 3943">
                  <a:extLst>
                    <a:ext uri="{FF2B5EF4-FFF2-40B4-BE49-F238E27FC236}">
                      <a16:creationId xmlns:a16="http://schemas.microsoft.com/office/drawing/2014/main" id="{40DFC78A-0F6E-C067-34F4-F30E8BBF073D}"/>
                    </a:ext>
                  </a:extLst>
                </p:cNvPr>
                <p:cNvSpPr/>
                <p:nvPr/>
              </p:nvSpPr>
              <p:spPr>
                <a:xfrm>
                  <a:off x="1744480" y="6181551"/>
                  <a:ext cx="4783" cy="594"/>
                </a:xfrm>
                <a:custGeom>
                  <a:avLst/>
                  <a:gdLst>
                    <a:gd name="connsiteX0" fmla="*/ 0 w 4783"/>
                    <a:gd name="connsiteY0" fmla="*/ 594 h 594"/>
                    <a:gd name="connsiteX1" fmla="*/ 4784 w 4783"/>
                    <a:gd name="connsiteY1" fmla="*/ 594 h 594"/>
                    <a:gd name="connsiteX2" fmla="*/ 2591 w 4783"/>
                    <a:gd name="connsiteY2" fmla="*/ 0 h 594"/>
                    <a:gd name="connsiteX3" fmla="*/ 0 w 4783"/>
                    <a:gd name="connsiteY3" fmla="*/ 594 h 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783" h="594">
                      <a:moveTo>
                        <a:pt x="0" y="594"/>
                      </a:moveTo>
                      <a:lnTo>
                        <a:pt x="4784" y="594"/>
                      </a:lnTo>
                      <a:cubicBezTo>
                        <a:pt x="4186" y="198"/>
                        <a:pt x="3588" y="0"/>
                        <a:pt x="2591" y="0"/>
                      </a:cubicBezTo>
                      <a:cubicBezTo>
                        <a:pt x="1794" y="198"/>
                        <a:pt x="797" y="396"/>
                        <a:pt x="0" y="5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35" name="Freeform 3944">
                  <a:extLst>
                    <a:ext uri="{FF2B5EF4-FFF2-40B4-BE49-F238E27FC236}">
                      <a16:creationId xmlns:a16="http://schemas.microsoft.com/office/drawing/2014/main" id="{0966FCA3-F80D-5EC2-8099-D25A882F95FC}"/>
                    </a:ext>
                  </a:extLst>
                </p:cNvPr>
                <p:cNvSpPr/>
                <p:nvPr/>
              </p:nvSpPr>
              <p:spPr>
                <a:xfrm>
                  <a:off x="1988787" y="5963775"/>
                  <a:ext cx="15186" cy="26707"/>
                </a:xfrm>
                <a:custGeom>
                  <a:avLst/>
                  <a:gdLst>
                    <a:gd name="connsiteX0" fmla="*/ 5449 w 15186"/>
                    <a:gd name="connsiteY0" fmla="*/ 26027 h 26707"/>
                    <a:gd name="connsiteX1" fmla="*/ 13422 w 15186"/>
                    <a:gd name="connsiteY1" fmla="*/ 19688 h 26707"/>
                    <a:gd name="connsiteX2" fmla="*/ 9834 w 15186"/>
                    <a:gd name="connsiteY2" fmla="*/ 275 h 26707"/>
                    <a:gd name="connsiteX3" fmla="*/ 1263 w 15186"/>
                    <a:gd name="connsiteY3" fmla="*/ 6614 h 26707"/>
                    <a:gd name="connsiteX4" fmla="*/ 5449 w 15186"/>
                    <a:gd name="connsiteY4" fmla="*/ 26027 h 26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86" h="26707">
                      <a:moveTo>
                        <a:pt x="5449" y="26027"/>
                      </a:moveTo>
                      <a:cubicBezTo>
                        <a:pt x="7841" y="27810"/>
                        <a:pt x="11229" y="26225"/>
                        <a:pt x="13422" y="19688"/>
                      </a:cubicBezTo>
                      <a:cubicBezTo>
                        <a:pt x="17807" y="6812"/>
                        <a:pt x="13024" y="4237"/>
                        <a:pt x="9834" y="275"/>
                      </a:cubicBezTo>
                      <a:cubicBezTo>
                        <a:pt x="6844" y="-715"/>
                        <a:pt x="3057" y="870"/>
                        <a:pt x="1263" y="6614"/>
                      </a:cubicBezTo>
                      <a:cubicBezTo>
                        <a:pt x="-1926" y="18103"/>
                        <a:pt x="1463" y="23055"/>
                        <a:pt x="5449" y="260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36" name="Freeform 3945">
                  <a:extLst>
                    <a:ext uri="{FF2B5EF4-FFF2-40B4-BE49-F238E27FC236}">
                      <a16:creationId xmlns:a16="http://schemas.microsoft.com/office/drawing/2014/main" id="{C2CD7368-E4D7-EE17-BA93-F239CC122DE8}"/>
                    </a:ext>
                  </a:extLst>
                </p:cNvPr>
                <p:cNvSpPr/>
                <p:nvPr/>
              </p:nvSpPr>
              <p:spPr>
                <a:xfrm>
                  <a:off x="1977565" y="6064481"/>
                  <a:ext cx="30647" cy="40068"/>
                </a:xfrm>
                <a:custGeom>
                  <a:avLst/>
                  <a:gdLst>
                    <a:gd name="connsiteX0" fmla="*/ 29428 w 30647"/>
                    <a:gd name="connsiteY0" fmla="*/ 15055 h 40068"/>
                    <a:gd name="connsiteX1" fmla="*/ 26438 w 30647"/>
                    <a:gd name="connsiteY1" fmla="*/ 0 h 40068"/>
                    <a:gd name="connsiteX2" fmla="*/ 16671 w 30647"/>
                    <a:gd name="connsiteY2" fmla="*/ 12480 h 40068"/>
                    <a:gd name="connsiteX3" fmla="*/ 14877 w 30647"/>
                    <a:gd name="connsiteY3" fmla="*/ 20007 h 40068"/>
                    <a:gd name="connsiteX4" fmla="*/ 2918 w 30647"/>
                    <a:gd name="connsiteY4" fmla="*/ 27534 h 40068"/>
                    <a:gd name="connsiteX5" fmla="*/ 1522 w 30647"/>
                    <a:gd name="connsiteY5" fmla="*/ 40014 h 40068"/>
                    <a:gd name="connsiteX6" fmla="*/ 13881 w 30647"/>
                    <a:gd name="connsiteY6" fmla="*/ 29911 h 40068"/>
                    <a:gd name="connsiteX7" fmla="*/ 15874 w 30647"/>
                    <a:gd name="connsiteY7" fmla="*/ 25752 h 40068"/>
                    <a:gd name="connsiteX8" fmla="*/ 19462 w 30647"/>
                    <a:gd name="connsiteY8" fmla="*/ 26940 h 40068"/>
                    <a:gd name="connsiteX9" fmla="*/ 29428 w 30647"/>
                    <a:gd name="connsiteY9" fmla="*/ 15055 h 400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0647" h="40068">
                      <a:moveTo>
                        <a:pt x="29428" y="15055"/>
                      </a:moveTo>
                      <a:cubicBezTo>
                        <a:pt x="32019" y="6537"/>
                        <a:pt x="30225" y="1387"/>
                        <a:pt x="26438" y="0"/>
                      </a:cubicBezTo>
                      <a:cubicBezTo>
                        <a:pt x="22053" y="198"/>
                        <a:pt x="18864" y="5745"/>
                        <a:pt x="16671" y="12480"/>
                      </a:cubicBezTo>
                      <a:cubicBezTo>
                        <a:pt x="15874" y="15253"/>
                        <a:pt x="15276" y="17828"/>
                        <a:pt x="14877" y="20007"/>
                      </a:cubicBezTo>
                      <a:cubicBezTo>
                        <a:pt x="11289" y="18224"/>
                        <a:pt x="7104" y="20997"/>
                        <a:pt x="2918" y="27534"/>
                      </a:cubicBezTo>
                      <a:cubicBezTo>
                        <a:pt x="-471" y="32883"/>
                        <a:pt x="-870" y="37241"/>
                        <a:pt x="1522" y="40014"/>
                      </a:cubicBezTo>
                      <a:cubicBezTo>
                        <a:pt x="6107" y="40608"/>
                        <a:pt x="10293" y="36250"/>
                        <a:pt x="13881" y="29911"/>
                      </a:cubicBezTo>
                      <a:cubicBezTo>
                        <a:pt x="14678" y="28525"/>
                        <a:pt x="15276" y="27138"/>
                        <a:pt x="15874" y="25752"/>
                      </a:cubicBezTo>
                      <a:cubicBezTo>
                        <a:pt x="16671" y="26742"/>
                        <a:pt x="17668" y="27138"/>
                        <a:pt x="19462" y="26940"/>
                      </a:cubicBezTo>
                      <a:cubicBezTo>
                        <a:pt x="23249" y="26544"/>
                        <a:pt x="27435" y="21988"/>
                        <a:pt x="29428" y="150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37" name="Freeform 3946">
                  <a:extLst>
                    <a:ext uri="{FF2B5EF4-FFF2-40B4-BE49-F238E27FC236}">
                      <a16:creationId xmlns:a16="http://schemas.microsoft.com/office/drawing/2014/main" id="{9AADAE74-5EEE-B467-57F7-451F96ABA0E0}"/>
                    </a:ext>
                  </a:extLst>
                </p:cNvPr>
                <p:cNvSpPr/>
                <p:nvPr/>
              </p:nvSpPr>
              <p:spPr>
                <a:xfrm>
                  <a:off x="2048975" y="5647158"/>
                  <a:ext cx="17205" cy="21198"/>
                </a:xfrm>
                <a:custGeom>
                  <a:avLst/>
                  <a:gdLst>
                    <a:gd name="connsiteX0" fmla="*/ 3265 w 17205"/>
                    <a:gd name="connsiteY0" fmla="*/ 20552 h 21198"/>
                    <a:gd name="connsiteX1" fmla="*/ 16022 w 17205"/>
                    <a:gd name="connsiteY1" fmla="*/ 11638 h 21198"/>
                    <a:gd name="connsiteX2" fmla="*/ 14427 w 17205"/>
                    <a:gd name="connsiteY2" fmla="*/ 1139 h 21198"/>
                    <a:gd name="connsiteX3" fmla="*/ 1671 w 17205"/>
                    <a:gd name="connsiteY3" fmla="*/ 8469 h 21198"/>
                    <a:gd name="connsiteX4" fmla="*/ 3265 w 17205"/>
                    <a:gd name="connsiteY4" fmla="*/ 20552 h 21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205" h="21198">
                      <a:moveTo>
                        <a:pt x="3265" y="20552"/>
                      </a:moveTo>
                      <a:cubicBezTo>
                        <a:pt x="7650" y="20948"/>
                        <a:pt x="11438" y="24118"/>
                        <a:pt x="16022" y="11638"/>
                      </a:cubicBezTo>
                      <a:cubicBezTo>
                        <a:pt x="18414" y="5299"/>
                        <a:pt x="16819" y="2130"/>
                        <a:pt x="14427" y="1139"/>
                      </a:cubicBezTo>
                      <a:cubicBezTo>
                        <a:pt x="10640" y="-643"/>
                        <a:pt x="6454" y="-1634"/>
                        <a:pt x="1671" y="8469"/>
                      </a:cubicBezTo>
                      <a:cubicBezTo>
                        <a:pt x="-2117" y="16788"/>
                        <a:pt x="1471" y="18571"/>
                        <a:pt x="3265" y="205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38" name="Freeform 3947">
                  <a:extLst>
                    <a:ext uri="{FF2B5EF4-FFF2-40B4-BE49-F238E27FC236}">
                      <a16:creationId xmlns:a16="http://schemas.microsoft.com/office/drawing/2014/main" id="{B0540829-B96B-3FC4-7CD9-6714029B3540}"/>
                    </a:ext>
                  </a:extLst>
                </p:cNvPr>
                <p:cNvSpPr/>
                <p:nvPr/>
              </p:nvSpPr>
              <p:spPr>
                <a:xfrm>
                  <a:off x="1721632" y="5732031"/>
                  <a:ext cx="15576" cy="24646"/>
                </a:xfrm>
                <a:custGeom>
                  <a:avLst/>
                  <a:gdLst>
                    <a:gd name="connsiteX0" fmla="*/ 13679 w 15576"/>
                    <a:gd name="connsiteY0" fmla="*/ 454 h 24646"/>
                    <a:gd name="connsiteX1" fmla="*/ 1919 w 15576"/>
                    <a:gd name="connsiteY1" fmla="*/ 12339 h 24646"/>
                    <a:gd name="connsiteX2" fmla="*/ 2119 w 15576"/>
                    <a:gd name="connsiteY2" fmla="*/ 24621 h 24646"/>
                    <a:gd name="connsiteX3" fmla="*/ 13879 w 15576"/>
                    <a:gd name="connsiteY3" fmla="*/ 12339 h 24646"/>
                    <a:gd name="connsiteX4" fmla="*/ 13679 w 15576"/>
                    <a:gd name="connsiteY4" fmla="*/ 454 h 246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76" h="24646">
                      <a:moveTo>
                        <a:pt x="13679" y="454"/>
                      </a:moveTo>
                      <a:cubicBezTo>
                        <a:pt x="9494" y="-1725"/>
                        <a:pt x="5308" y="4218"/>
                        <a:pt x="1919" y="12339"/>
                      </a:cubicBezTo>
                      <a:cubicBezTo>
                        <a:pt x="-672" y="18282"/>
                        <a:pt x="-672" y="22442"/>
                        <a:pt x="2119" y="24621"/>
                      </a:cubicBezTo>
                      <a:cubicBezTo>
                        <a:pt x="6105" y="25017"/>
                        <a:pt x="10291" y="20857"/>
                        <a:pt x="13879" y="12339"/>
                      </a:cubicBezTo>
                      <a:cubicBezTo>
                        <a:pt x="16271" y="6397"/>
                        <a:pt x="16071" y="1841"/>
                        <a:pt x="13679" y="4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39" name="Freeform 3948">
                  <a:extLst>
                    <a:ext uri="{FF2B5EF4-FFF2-40B4-BE49-F238E27FC236}">
                      <a16:creationId xmlns:a16="http://schemas.microsoft.com/office/drawing/2014/main" id="{31B49A3E-C107-CEFD-102C-C4429C12ED70}"/>
                    </a:ext>
                  </a:extLst>
                </p:cNvPr>
                <p:cNvSpPr/>
                <p:nvPr/>
              </p:nvSpPr>
              <p:spPr>
                <a:xfrm>
                  <a:off x="1383176" y="5832362"/>
                  <a:ext cx="18750" cy="26070"/>
                </a:xfrm>
                <a:custGeom>
                  <a:avLst/>
                  <a:gdLst>
                    <a:gd name="connsiteX0" fmla="*/ 15075 w 18750"/>
                    <a:gd name="connsiteY0" fmla="*/ 1346 h 26070"/>
                    <a:gd name="connsiteX1" fmla="*/ 4311 w 18750"/>
                    <a:gd name="connsiteY1" fmla="*/ 6893 h 26070"/>
                    <a:gd name="connsiteX2" fmla="*/ 2517 w 18750"/>
                    <a:gd name="connsiteY2" fmla="*/ 25513 h 26070"/>
                    <a:gd name="connsiteX3" fmla="*/ 16271 w 18750"/>
                    <a:gd name="connsiteY3" fmla="*/ 16599 h 26070"/>
                    <a:gd name="connsiteX4" fmla="*/ 15075 w 18750"/>
                    <a:gd name="connsiteY4" fmla="*/ 1346 h 260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750" h="26070">
                      <a:moveTo>
                        <a:pt x="15075" y="1346"/>
                      </a:moveTo>
                      <a:cubicBezTo>
                        <a:pt x="12085" y="-833"/>
                        <a:pt x="8696" y="-1229"/>
                        <a:pt x="4311" y="6893"/>
                      </a:cubicBezTo>
                      <a:cubicBezTo>
                        <a:pt x="-871" y="16401"/>
                        <a:pt x="-1270" y="23136"/>
                        <a:pt x="2517" y="25513"/>
                      </a:cubicBezTo>
                      <a:cubicBezTo>
                        <a:pt x="7301" y="26899"/>
                        <a:pt x="11686" y="26305"/>
                        <a:pt x="16271" y="16599"/>
                      </a:cubicBezTo>
                      <a:cubicBezTo>
                        <a:pt x="20855" y="6893"/>
                        <a:pt x="18264" y="3723"/>
                        <a:pt x="15075" y="134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40" name="Freeform 3949">
                  <a:extLst>
                    <a:ext uri="{FF2B5EF4-FFF2-40B4-BE49-F238E27FC236}">
                      <a16:creationId xmlns:a16="http://schemas.microsoft.com/office/drawing/2014/main" id="{2E5F7FBF-5B3F-2D55-214C-D46B6F005CA3}"/>
                    </a:ext>
                  </a:extLst>
                </p:cNvPr>
                <p:cNvSpPr/>
                <p:nvPr/>
              </p:nvSpPr>
              <p:spPr>
                <a:xfrm>
                  <a:off x="2147029" y="5853341"/>
                  <a:ext cx="14295" cy="25986"/>
                </a:xfrm>
                <a:custGeom>
                  <a:avLst/>
                  <a:gdLst>
                    <a:gd name="connsiteX0" fmla="*/ 3878 w 14295"/>
                    <a:gd name="connsiteY0" fmla="*/ 25928 h 25986"/>
                    <a:gd name="connsiteX1" fmla="*/ 13246 w 14295"/>
                    <a:gd name="connsiteY1" fmla="*/ 15429 h 25986"/>
                    <a:gd name="connsiteX2" fmla="*/ 10456 w 14295"/>
                    <a:gd name="connsiteY2" fmla="*/ 176 h 25986"/>
                    <a:gd name="connsiteX3" fmla="*/ 1486 w 14295"/>
                    <a:gd name="connsiteY3" fmla="*/ 11071 h 25986"/>
                    <a:gd name="connsiteX4" fmla="*/ 3878 w 14295"/>
                    <a:gd name="connsiteY4" fmla="*/ 25928 h 259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95" h="25986">
                      <a:moveTo>
                        <a:pt x="3878" y="25928"/>
                      </a:moveTo>
                      <a:cubicBezTo>
                        <a:pt x="7267" y="26522"/>
                        <a:pt x="10655" y="22560"/>
                        <a:pt x="13246" y="15429"/>
                      </a:cubicBezTo>
                      <a:cubicBezTo>
                        <a:pt x="15439" y="6515"/>
                        <a:pt x="14044" y="1365"/>
                        <a:pt x="10456" y="176"/>
                      </a:cubicBezTo>
                      <a:cubicBezTo>
                        <a:pt x="7067" y="-1012"/>
                        <a:pt x="3479" y="3940"/>
                        <a:pt x="1486" y="11071"/>
                      </a:cubicBezTo>
                      <a:cubicBezTo>
                        <a:pt x="-1105" y="19391"/>
                        <a:pt x="-308" y="25135"/>
                        <a:pt x="3878" y="2592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41" name="Freeform 3950">
                  <a:extLst>
                    <a:ext uri="{FF2B5EF4-FFF2-40B4-BE49-F238E27FC236}">
                      <a16:creationId xmlns:a16="http://schemas.microsoft.com/office/drawing/2014/main" id="{5834FDAA-2F1A-0BB1-BDBA-F9A18E84AE1C}"/>
                    </a:ext>
                  </a:extLst>
                </p:cNvPr>
                <p:cNvSpPr/>
                <p:nvPr/>
              </p:nvSpPr>
              <p:spPr>
                <a:xfrm>
                  <a:off x="2155366" y="5685969"/>
                  <a:ext cx="13046" cy="28953"/>
                </a:xfrm>
                <a:custGeom>
                  <a:avLst/>
                  <a:gdLst>
                    <a:gd name="connsiteX0" fmla="*/ 1919 w 13046"/>
                    <a:gd name="connsiteY0" fmla="*/ 8880 h 28953"/>
                    <a:gd name="connsiteX1" fmla="*/ 2716 w 13046"/>
                    <a:gd name="connsiteY1" fmla="*/ 28688 h 28953"/>
                    <a:gd name="connsiteX2" fmla="*/ 12085 w 13046"/>
                    <a:gd name="connsiteY2" fmla="*/ 17793 h 28953"/>
                    <a:gd name="connsiteX3" fmla="*/ 9095 w 13046"/>
                    <a:gd name="connsiteY3" fmla="*/ 362 h 28953"/>
                    <a:gd name="connsiteX4" fmla="*/ 1919 w 13046"/>
                    <a:gd name="connsiteY4" fmla="*/ 8880 h 28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046" h="28953">
                      <a:moveTo>
                        <a:pt x="1919" y="8880"/>
                      </a:moveTo>
                      <a:cubicBezTo>
                        <a:pt x="-274" y="17595"/>
                        <a:pt x="-1270" y="26509"/>
                        <a:pt x="2716" y="28688"/>
                      </a:cubicBezTo>
                      <a:cubicBezTo>
                        <a:pt x="5706" y="30273"/>
                        <a:pt x="9294" y="24529"/>
                        <a:pt x="12085" y="17793"/>
                      </a:cubicBezTo>
                      <a:cubicBezTo>
                        <a:pt x="14277" y="8087"/>
                        <a:pt x="12483" y="2739"/>
                        <a:pt x="9095" y="362"/>
                      </a:cubicBezTo>
                      <a:cubicBezTo>
                        <a:pt x="6703" y="-1223"/>
                        <a:pt x="3314" y="2541"/>
                        <a:pt x="1919" y="88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42" name="Freeform 3951">
                  <a:extLst>
                    <a:ext uri="{FF2B5EF4-FFF2-40B4-BE49-F238E27FC236}">
                      <a16:creationId xmlns:a16="http://schemas.microsoft.com/office/drawing/2014/main" id="{D7DF626B-40F3-C300-0B07-FDABAC783B45}"/>
                    </a:ext>
                  </a:extLst>
                </p:cNvPr>
                <p:cNvSpPr/>
                <p:nvPr/>
              </p:nvSpPr>
              <p:spPr>
                <a:xfrm>
                  <a:off x="964341" y="5257512"/>
                  <a:ext cx="17585" cy="21743"/>
                </a:xfrm>
                <a:custGeom>
                  <a:avLst/>
                  <a:gdLst>
                    <a:gd name="connsiteX0" fmla="*/ 972 w 17585"/>
                    <a:gd name="connsiteY0" fmla="*/ 19766 h 21743"/>
                    <a:gd name="connsiteX1" fmla="*/ 13729 w 17585"/>
                    <a:gd name="connsiteY1" fmla="*/ 14615 h 21743"/>
                    <a:gd name="connsiteX2" fmla="*/ 17317 w 17585"/>
                    <a:gd name="connsiteY2" fmla="*/ 1343 h 21743"/>
                    <a:gd name="connsiteX3" fmla="*/ 4959 w 17585"/>
                    <a:gd name="connsiteY3" fmla="*/ 5503 h 21743"/>
                    <a:gd name="connsiteX4" fmla="*/ 972 w 17585"/>
                    <a:gd name="connsiteY4" fmla="*/ 19766 h 217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585" h="21743">
                      <a:moveTo>
                        <a:pt x="972" y="19766"/>
                      </a:moveTo>
                      <a:cubicBezTo>
                        <a:pt x="3364" y="23331"/>
                        <a:pt x="7949" y="22341"/>
                        <a:pt x="13729" y="14615"/>
                      </a:cubicBezTo>
                      <a:cubicBezTo>
                        <a:pt x="18712" y="8276"/>
                        <a:pt x="17516" y="4315"/>
                        <a:pt x="17317" y="1343"/>
                      </a:cubicBezTo>
                      <a:cubicBezTo>
                        <a:pt x="13929" y="-1232"/>
                        <a:pt x="9743" y="-241"/>
                        <a:pt x="4959" y="5503"/>
                      </a:cubicBezTo>
                      <a:cubicBezTo>
                        <a:pt x="374" y="11248"/>
                        <a:pt x="-1220" y="16794"/>
                        <a:pt x="972" y="197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43" name="Freeform 3952">
                  <a:extLst>
                    <a:ext uri="{FF2B5EF4-FFF2-40B4-BE49-F238E27FC236}">
                      <a16:creationId xmlns:a16="http://schemas.microsoft.com/office/drawing/2014/main" id="{198495A8-9FE2-D3D6-090F-CAEE65414BD7}"/>
                    </a:ext>
                  </a:extLst>
                </p:cNvPr>
                <p:cNvSpPr/>
                <p:nvPr/>
              </p:nvSpPr>
              <p:spPr>
                <a:xfrm>
                  <a:off x="1033484" y="5327794"/>
                  <a:ext cx="17669" cy="22344"/>
                </a:xfrm>
                <a:custGeom>
                  <a:avLst/>
                  <a:gdLst>
                    <a:gd name="connsiteX0" fmla="*/ 3188 w 17669"/>
                    <a:gd name="connsiteY0" fmla="*/ 6732 h 22344"/>
                    <a:gd name="connsiteX1" fmla="*/ 2391 w 17669"/>
                    <a:gd name="connsiteY1" fmla="*/ 19410 h 22344"/>
                    <a:gd name="connsiteX2" fmla="*/ 14351 w 17669"/>
                    <a:gd name="connsiteY2" fmla="*/ 17825 h 22344"/>
                    <a:gd name="connsiteX3" fmla="*/ 15746 w 17669"/>
                    <a:gd name="connsiteY3" fmla="*/ 2374 h 22344"/>
                    <a:gd name="connsiteX4" fmla="*/ 3188 w 17669"/>
                    <a:gd name="connsiteY4" fmla="*/ 6732 h 223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669" h="22344">
                      <a:moveTo>
                        <a:pt x="3188" y="6732"/>
                      </a:moveTo>
                      <a:cubicBezTo>
                        <a:pt x="-1994" y="13863"/>
                        <a:pt x="198" y="17032"/>
                        <a:pt x="2391" y="19410"/>
                      </a:cubicBezTo>
                      <a:cubicBezTo>
                        <a:pt x="4783" y="22183"/>
                        <a:pt x="7374" y="24956"/>
                        <a:pt x="14351" y="17825"/>
                      </a:cubicBezTo>
                      <a:cubicBezTo>
                        <a:pt x="19533" y="9307"/>
                        <a:pt x="17540" y="5543"/>
                        <a:pt x="15746" y="2374"/>
                      </a:cubicBezTo>
                      <a:cubicBezTo>
                        <a:pt x="13553" y="-1390"/>
                        <a:pt x="8969" y="-1192"/>
                        <a:pt x="3188" y="67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44" name="Freeform 3953">
                  <a:extLst>
                    <a:ext uri="{FF2B5EF4-FFF2-40B4-BE49-F238E27FC236}">
                      <a16:creationId xmlns:a16="http://schemas.microsoft.com/office/drawing/2014/main" id="{02171283-BC4E-406D-F52F-ED17953B80E0}"/>
                    </a:ext>
                  </a:extLst>
                </p:cNvPr>
                <p:cNvSpPr/>
                <p:nvPr/>
              </p:nvSpPr>
              <p:spPr>
                <a:xfrm>
                  <a:off x="1776704" y="6067311"/>
                  <a:ext cx="15241" cy="27959"/>
                </a:xfrm>
                <a:custGeom>
                  <a:avLst/>
                  <a:gdLst>
                    <a:gd name="connsiteX0" fmla="*/ 3854 w 15241"/>
                    <a:gd name="connsiteY0" fmla="*/ 27873 h 27959"/>
                    <a:gd name="connsiteX1" fmla="*/ 12624 w 15241"/>
                    <a:gd name="connsiteY1" fmla="*/ 17969 h 27959"/>
                    <a:gd name="connsiteX2" fmla="*/ 12624 w 15241"/>
                    <a:gd name="connsiteY2" fmla="*/ 141 h 27959"/>
                    <a:gd name="connsiteX3" fmla="*/ 2260 w 15241"/>
                    <a:gd name="connsiteY3" fmla="*/ 11828 h 27959"/>
                    <a:gd name="connsiteX4" fmla="*/ 3854 w 15241"/>
                    <a:gd name="connsiteY4" fmla="*/ 27873 h 279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241" h="27959">
                      <a:moveTo>
                        <a:pt x="3854" y="27873"/>
                      </a:moveTo>
                      <a:cubicBezTo>
                        <a:pt x="6844" y="28666"/>
                        <a:pt x="10232" y="23912"/>
                        <a:pt x="12624" y="17969"/>
                      </a:cubicBezTo>
                      <a:cubicBezTo>
                        <a:pt x="16013" y="9451"/>
                        <a:pt x="16212" y="3112"/>
                        <a:pt x="12624" y="141"/>
                      </a:cubicBezTo>
                      <a:cubicBezTo>
                        <a:pt x="8040" y="-1048"/>
                        <a:pt x="4851" y="5489"/>
                        <a:pt x="2260" y="11828"/>
                      </a:cubicBezTo>
                      <a:cubicBezTo>
                        <a:pt x="-1328" y="20742"/>
                        <a:pt x="-531" y="26685"/>
                        <a:pt x="3854" y="278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45" name="Freeform 3954">
                  <a:extLst>
                    <a:ext uri="{FF2B5EF4-FFF2-40B4-BE49-F238E27FC236}">
                      <a16:creationId xmlns:a16="http://schemas.microsoft.com/office/drawing/2014/main" id="{197BB76D-07DA-FA1A-B38B-D006EFC0253E}"/>
                    </a:ext>
                  </a:extLst>
                </p:cNvPr>
                <p:cNvSpPr/>
                <p:nvPr/>
              </p:nvSpPr>
              <p:spPr>
                <a:xfrm>
                  <a:off x="1631326" y="6026665"/>
                  <a:ext cx="15949" cy="24942"/>
                </a:xfrm>
                <a:custGeom>
                  <a:avLst/>
                  <a:gdLst>
                    <a:gd name="connsiteX0" fmla="*/ 3326 w 15949"/>
                    <a:gd name="connsiteY0" fmla="*/ 24742 h 24942"/>
                    <a:gd name="connsiteX1" fmla="*/ 13691 w 15949"/>
                    <a:gd name="connsiteY1" fmla="*/ 16225 h 24942"/>
                    <a:gd name="connsiteX2" fmla="*/ 13093 w 15949"/>
                    <a:gd name="connsiteY2" fmla="*/ 774 h 24942"/>
                    <a:gd name="connsiteX3" fmla="*/ 2528 w 15949"/>
                    <a:gd name="connsiteY3" fmla="*/ 8499 h 24942"/>
                    <a:gd name="connsiteX4" fmla="*/ 3326 w 15949"/>
                    <a:gd name="connsiteY4" fmla="*/ 24742 h 24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949" h="24942">
                      <a:moveTo>
                        <a:pt x="3326" y="24742"/>
                      </a:moveTo>
                      <a:cubicBezTo>
                        <a:pt x="7113" y="26129"/>
                        <a:pt x="10900" y="19988"/>
                        <a:pt x="13691" y="16225"/>
                      </a:cubicBezTo>
                      <a:cubicBezTo>
                        <a:pt x="17677" y="6320"/>
                        <a:pt x="15684" y="2755"/>
                        <a:pt x="13093" y="774"/>
                      </a:cubicBezTo>
                      <a:cubicBezTo>
                        <a:pt x="10103" y="-1405"/>
                        <a:pt x="5718" y="972"/>
                        <a:pt x="2528" y="8499"/>
                      </a:cubicBezTo>
                      <a:cubicBezTo>
                        <a:pt x="-1059" y="16621"/>
                        <a:pt x="-860" y="23158"/>
                        <a:pt x="3326" y="2474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46" name="Freeform 3955">
                  <a:extLst>
                    <a:ext uri="{FF2B5EF4-FFF2-40B4-BE49-F238E27FC236}">
                      <a16:creationId xmlns:a16="http://schemas.microsoft.com/office/drawing/2014/main" id="{4883726A-A5AB-ABDE-79D6-46AEE5F842A9}"/>
                    </a:ext>
                  </a:extLst>
                </p:cNvPr>
                <p:cNvSpPr/>
                <p:nvPr/>
              </p:nvSpPr>
              <p:spPr>
                <a:xfrm>
                  <a:off x="2721770" y="6023938"/>
                  <a:ext cx="14399" cy="21922"/>
                </a:xfrm>
                <a:custGeom>
                  <a:avLst/>
                  <a:gdLst>
                    <a:gd name="connsiteX0" fmla="*/ 14359 w 14399"/>
                    <a:gd name="connsiteY0" fmla="*/ 8056 h 21922"/>
                    <a:gd name="connsiteX1" fmla="*/ 9575 w 14399"/>
                    <a:gd name="connsiteY1" fmla="*/ 133 h 21922"/>
                    <a:gd name="connsiteX2" fmla="*/ 206 w 14399"/>
                    <a:gd name="connsiteY2" fmla="*/ 13801 h 21922"/>
                    <a:gd name="connsiteX3" fmla="*/ 4791 w 14399"/>
                    <a:gd name="connsiteY3" fmla="*/ 21725 h 21922"/>
                    <a:gd name="connsiteX4" fmla="*/ 14359 w 14399"/>
                    <a:gd name="connsiteY4" fmla="*/ 8056 h 219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99" h="21922">
                      <a:moveTo>
                        <a:pt x="14359" y="8056"/>
                      </a:moveTo>
                      <a:cubicBezTo>
                        <a:pt x="14757" y="727"/>
                        <a:pt x="12166" y="-461"/>
                        <a:pt x="9575" y="133"/>
                      </a:cubicBezTo>
                      <a:cubicBezTo>
                        <a:pt x="5588" y="727"/>
                        <a:pt x="1601" y="3698"/>
                        <a:pt x="206" y="13801"/>
                      </a:cubicBezTo>
                      <a:cubicBezTo>
                        <a:pt x="-790" y="21130"/>
                        <a:pt x="2000" y="22517"/>
                        <a:pt x="4791" y="21725"/>
                      </a:cubicBezTo>
                      <a:cubicBezTo>
                        <a:pt x="8578" y="20536"/>
                        <a:pt x="12564" y="17961"/>
                        <a:pt x="14359" y="80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47" name="Freeform 3956">
                  <a:extLst>
                    <a:ext uri="{FF2B5EF4-FFF2-40B4-BE49-F238E27FC236}">
                      <a16:creationId xmlns:a16="http://schemas.microsoft.com/office/drawing/2014/main" id="{32CC8252-F245-BBBA-03D2-850C98188225}"/>
                    </a:ext>
                  </a:extLst>
                </p:cNvPr>
                <p:cNvSpPr/>
                <p:nvPr/>
              </p:nvSpPr>
              <p:spPr>
                <a:xfrm>
                  <a:off x="2611651" y="6014676"/>
                  <a:ext cx="14245" cy="24131"/>
                </a:xfrm>
                <a:custGeom>
                  <a:avLst/>
                  <a:gdLst>
                    <a:gd name="connsiteX0" fmla="*/ 11858 w 14245"/>
                    <a:gd name="connsiteY0" fmla="*/ 679 h 24131"/>
                    <a:gd name="connsiteX1" fmla="*/ 1494 w 14245"/>
                    <a:gd name="connsiteY1" fmla="*/ 8999 h 24131"/>
                    <a:gd name="connsiteX2" fmla="*/ 3287 w 14245"/>
                    <a:gd name="connsiteY2" fmla="*/ 23856 h 24131"/>
                    <a:gd name="connsiteX3" fmla="*/ 13453 w 14245"/>
                    <a:gd name="connsiteY3" fmla="*/ 14744 h 24131"/>
                    <a:gd name="connsiteX4" fmla="*/ 11858 w 14245"/>
                    <a:gd name="connsiteY4" fmla="*/ 679 h 241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45" h="24131">
                      <a:moveTo>
                        <a:pt x="11858" y="679"/>
                      </a:moveTo>
                      <a:cubicBezTo>
                        <a:pt x="8271" y="-905"/>
                        <a:pt x="4284" y="-311"/>
                        <a:pt x="1494" y="8999"/>
                      </a:cubicBezTo>
                      <a:cubicBezTo>
                        <a:pt x="-898" y="16526"/>
                        <a:pt x="-500" y="22667"/>
                        <a:pt x="3287" y="23856"/>
                      </a:cubicBezTo>
                      <a:cubicBezTo>
                        <a:pt x="7075" y="25242"/>
                        <a:pt x="10862" y="21281"/>
                        <a:pt x="13453" y="14744"/>
                      </a:cubicBezTo>
                      <a:cubicBezTo>
                        <a:pt x="14848" y="7018"/>
                        <a:pt x="14450" y="2066"/>
                        <a:pt x="11858" y="6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48" name="Freeform 3957">
                  <a:extLst>
                    <a:ext uri="{FF2B5EF4-FFF2-40B4-BE49-F238E27FC236}">
                      <a16:creationId xmlns:a16="http://schemas.microsoft.com/office/drawing/2014/main" id="{74DA959C-F4F8-B9A6-07C9-0A870D039158}"/>
                    </a:ext>
                  </a:extLst>
                </p:cNvPr>
                <p:cNvSpPr/>
                <p:nvPr/>
              </p:nvSpPr>
              <p:spPr>
                <a:xfrm>
                  <a:off x="1619985" y="5713671"/>
                  <a:ext cx="16024" cy="28186"/>
                </a:xfrm>
                <a:custGeom>
                  <a:avLst/>
                  <a:gdLst>
                    <a:gd name="connsiteX0" fmla="*/ 13869 w 16024"/>
                    <a:gd name="connsiteY0" fmla="*/ 392 h 28186"/>
                    <a:gd name="connsiteX1" fmla="*/ 4899 w 16024"/>
                    <a:gd name="connsiteY1" fmla="*/ 7919 h 28186"/>
                    <a:gd name="connsiteX2" fmla="*/ 1311 w 16024"/>
                    <a:gd name="connsiteY2" fmla="*/ 27134 h 28186"/>
                    <a:gd name="connsiteX3" fmla="*/ 11875 w 16024"/>
                    <a:gd name="connsiteY3" fmla="*/ 18418 h 28186"/>
                    <a:gd name="connsiteX4" fmla="*/ 13869 w 16024"/>
                    <a:gd name="connsiteY4" fmla="*/ 392 h 281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24" h="28186">
                      <a:moveTo>
                        <a:pt x="13869" y="392"/>
                      </a:moveTo>
                      <a:cubicBezTo>
                        <a:pt x="11277" y="-1193"/>
                        <a:pt x="7690" y="2174"/>
                        <a:pt x="4899" y="7919"/>
                      </a:cubicBezTo>
                      <a:cubicBezTo>
                        <a:pt x="1311" y="15248"/>
                        <a:pt x="-1878" y="23370"/>
                        <a:pt x="1311" y="27134"/>
                      </a:cubicBezTo>
                      <a:cubicBezTo>
                        <a:pt x="4301" y="30699"/>
                        <a:pt x="8288" y="24558"/>
                        <a:pt x="11875" y="18418"/>
                      </a:cubicBezTo>
                      <a:cubicBezTo>
                        <a:pt x="15463" y="10494"/>
                        <a:pt x="18055" y="2967"/>
                        <a:pt x="13869" y="3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49" name="Freeform 3958">
                  <a:extLst>
                    <a:ext uri="{FF2B5EF4-FFF2-40B4-BE49-F238E27FC236}">
                      <a16:creationId xmlns:a16="http://schemas.microsoft.com/office/drawing/2014/main" id="{11F75396-1E96-94BB-AA3A-1E7CDD2786EA}"/>
                    </a:ext>
                  </a:extLst>
                </p:cNvPr>
                <p:cNvSpPr/>
                <p:nvPr/>
              </p:nvSpPr>
              <p:spPr>
                <a:xfrm>
                  <a:off x="2196752" y="5697355"/>
                  <a:ext cx="13230" cy="25152"/>
                </a:xfrm>
                <a:custGeom>
                  <a:avLst/>
                  <a:gdLst>
                    <a:gd name="connsiteX0" fmla="*/ 10365 w 13230"/>
                    <a:gd name="connsiteY0" fmla="*/ 465 h 25152"/>
                    <a:gd name="connsiteX1" fmla="*/ 2392 w 13230"/>
                    <a:gd name="connsiteY1" fmla="*/ 7002 h 25152"/>
                    <a:gd name="connsiteX2" fmla="*/ 2392 w 13230"/>
                    <a:gd name="connsiteY2" fmla="*/ 25028 h 25152"/>
                    <a:gd name="connsiteX3" fmla="*/ 10564 w 13230"/>
                    <a:gd name="connsiteY3" fmla="*/ 17897 h 25152"/>
                    <a:gd name="connsiteX4" fmla="*/ 10365 w 13230"/>
                    <a:gd name="connsiteY4" fmla="*/ 465 h 251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230" h="25152">
                      <a:moveTo>
                        <a:pt x="10365" y="465"/>
                      </a:moveTo>
                      <a:cubicBezTo>
                        <a:pt x="7973" y="-922"/>
                        <a:pt x="4784" y="663"/>
                        <a:pt x="2392" y="7002"/>
                      </a:cubicBezTo>
                      <a:cubicBezTo>
                        <a:pt x="-797" y="15520"/>
                        <a:pt x="-797" y="21858"/>
                        <a:pt x="2392" y="25028"/>
                      </a:cubicBezTo>
                      <a:cubicBezTo>
                        <a:pt x="5182" y="25622"/>
                        <a:pt x="7973" y="24235"/>
                        <a:pt x="10564" y="17897"/>
                      </a:cubicBezTo>
                      <a:cubicBezTo>
                        <a:pt x="14152" y="8983"/>
                        <a:pt x="14152" y="2644"/>
                        <a:pt x="10365" y="4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50" name="Freeform 3959">
                  <a:extLst>
                    <a:ext uri="{FF2B5EF4-FFF2-40B4-BE49-F238E27FC236}">
                      <a16:creationId xmlns:a16="http://schemas.microsoft.com/office/drawing/2014/main" id="{9FF58BF2-21EA-A75A-A1AF-288E0A1334C6}"/>
                    </a:ext>
                  </a:extLst>
                </p:cNvPr>
                <p:cNvSpPr/>
                <p:nvPr/>
              </p:nvSpPr>
              <p:spPr>
                <a:xfrm>
                  <a:off x="948330" y="5354384"/>
                  <a:ext cx="34125" cy="36777"/>
                </a:xfrm>
                <a:custGeom>
                  <a:avLst/>
                  <a:gdLst>
                    <a:gd name="connsiteX0" fmla="*/ 13396 w 34125"/>
                    <a:gd name="connsiteY0" fmla="*/ 28673 h 36777"/>
                    <a:gd name="connsiteX1" fmla="*/ 18579 w 34125"/>
                    <a:gd name="connsiteY1" fmla="*/ 16194 h 36777"/>
                    <a:gd name="connsiteX2" fmla="*/ 23960 w 34125"/>
                    <a:gd name="connsiteY2" fmla="*/ 14213 h 36777"/>
                    <a:gd name="connsiteX3" fmla="*/ 34126 w 34125"/>
                    <a:gd name="connsiteY3" fmla="*/ 2922 h 36777"/>
                    <a:gd name="connsiteX4" fmla="*/ 21369 w 34125"/>
                    <a:gd name="connsiteY4" fmla="*/ 2129 h 36777"/>
                    <a:gd name="connsiteX5" fmla="*/ 12001 w 34125"/>
                    <a:gd name="connsiteY5" fmla="*/ 13817 h 36777"/>
                    <a:gd name="connsiteX6" fmla="*/ 6220 w 34125"/>
                    <a:gd name="connsiteY6" fmla="*/ 18967 h 36777"/>
                    <a:gd name="connsiteX7" fmla="*/ 1237 w 34125"/>
                    <a:gd name="connsiteY7" fmla="*/ 35804 h 36777"/>
                    <a:gd name="connsiteX8" fmla="*/ 13396 w 34125"/>
                    <a:gd name="connsiteY8" fmla="*/ 28673 h 367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125" h="36777">
                      <a:moveTo>
                        <a:pt x="13396" y="28673"/>
                      </a:moveTo>
                      <a:cubicBezTo>
                        <a:pt x="17582" y="23721"/>
                        <a:pt x="19176" y="19561"/>
                        <a:pt x="18579" y="16194"/>
                      </a:cubicBezTo>
                      <a:cubicBezTo>
                        <a:pt x="20173" y="15798"/>
                        <a:pt x="21967" y="15203"/>
                        <a:pt x="23960" y="14213"/>
                      </a:cubicBezTo>
                      <a:cubicBezTo>
                        <a:pt x="30538" y="10845"/>
                        <a:pt x="34126" y="6685"/>
                        <a:pt x="34126" y="2922"/>
                      </a:cubicBezTo>
                      <a:cubicBezTo>
                        <a:pt x="31535" y="-1238"/>
                        <a:pt x="26552" y="-446"/>
                        <a:pt x="21369" y="2129"/>
                      </a:cubicBezTo>
                      <a:cubicBezTo>
                        <a:pt x="14991" y="5299"/>
                        <a:pt x="10207" y="9459"/>
                        <a:pt x="12001" y="13817"/>
                      </a:cubicBezTo>
                      <a:cubicBezTo>
                        <a:pt x="10207" y="15005"/>
                        <a:pt x="8214" y="16788"/>
                        <a:pt x="6220" y="18967"/>
                      </a:cubicBezTo>
                      <a:cubicBezTo>
                        <a:pt x="41" y="26098"/>
                        <a:pt x="-1354" y="32635"/>
                        <a:pt x="1237" y="35804"/>
                      </a:cubicBezTo>
                      <a:cubicBezTo>
                        <a:pt x="3629" y="38974"/>
                        <a:pt x="9011" y="33824"/>
                        <a:pt x="13396" y="286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51" name="Freeform 3960">
                  <a:extLst>
                    <a:ext uri="{FF2B5EF4-FFF2-40B4-BE49-F238E27FC236}">
                      <a16:creationId xmlns:a16="http://schemas.microsoft.com/office/drawing/2014/main" id="{081C12E3-6236-E4AB-9DDF-C3D5376AEBAD}"/>
                    </a:ext>
                  </a:extLst>
                </p:cNvPr>
                <p:cNvSpPr/>
                <p:nvPr/>
              </p:nvSpPr>
              <p:spPr>
                <a:xfrm>
                  <a:off x="2095879" y="5973534"/>
                  <a:ext cx="13760" cy="24926"/>
                </a:xfrm>
                <a:custGeom>
                  <a:avLst/>
                  <a:gdLst>
                    <a:gd name="connsiteX0" fmla="*/ 3402 w 13760"/>
                    <a:gd name="connsiteY0" fmla="*/ 24786 h 24926"/>
                    <a:gd name="connsiteX1" fmla="*/ 11574 w 13760"/>
                    <a:gd name="connsiteY1" fmla="*/ 15674 h 24926"/>
                    <a:gd name="connsiteX2" fmla="*/ 12172 w 13760"/>
                    <a:gd name="connsiteY2" fmla="*/ 25 h 24926"/>
                    <a:gd name="connsiteX3" fmla="*/ 1608 w 13760"/>
                    <a:gd name="connsiteY3" fmla="*/ 10920 h 24926"/>
                    <a:gd name="connsiteX4" fmla="*/ 3402 w 13760"/>
                    <a:gd name="connsiteY4" fmla="*/ 24786 h 24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760" h="24926">
                      <a:moveTo>
                        <a:pt x="3402" y="24786"/>
                      </a:moveTo>
                      <a:cubicBezTo>
                        <a:pt x="6392" y="25776"/>
                        <a:pt x="9382" y="21418"/>
                        <a:pt x="11574" y="15674"/>
                      </a:cubicBezTo>
                      <a:cubicBezTo>
                        <a:pt x="14166" y="8543"/>
                        <a:pt x="14564" y="2798"/>
                        <a:pt x="12172" y="25"/>
                      </a:cubicBezTo>
                      <a:cubicBezTo>
                        <a:pt x="7787" y="-371"/>
                        <a:pt x="4000" y="3987"/>
                        <a:pt x="1608" y="10920"/>
                      </a:cubicBezTo>
                      <a:cubicBezTo>
                        <a:pt x="-1183" y="18447"/>
                        <a:pt x="-186" y="23795"/>
                        <a:pt x="3402" y="247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52" name="Freeform 3961">
                  <a:extLst>
                    <a:ext uri="{FF2B5EF4-FFF2-40B4-BE49-F238E27FC236}">
                      <a16:creationId xmlns:a16="http://schemas.microsoft.com/office/drawing/2014/main" id="{7336D04F-25BA-5F86-A1BE-D6EB87673982}"/>
                    </a:ext>
                  </a:extLst>
                </p:cNvPr>
                <p:cNvSpPr/>
                <p:nvPr/>
              </p:nvSpPr>
              <p:spPr>
                <a:xfrm>
                  <a:off x="1658105" y="5178068"/>
                  <a:ext cx="16378" cy="24957"/>
                </a:xfrm>
                <a:custGeom>
                  <a:avLst/>
                  <a:gdLst>
                    <a:gd name="connsiteX0" fmla="*/ 13023 w 16378"/>
                    <a:gd name="connsiteY0" fmla="*/ 13240 h 24957"/>
                    <a:gd name="connsiteX1" fmla="*/ 15814 w 16378"/>
                    <a:gd name="connsiteY1" fmla="*/ 364 h 24957"/>
                    <a:gd name="connsiteX2" fmla="*/ 5050 w 16378"/>
                    <a:gd name="connsiteY2" fmla="*/ 8089 h 24957"/>
                    <a:gd name="connsiteX3" fmla="*/ 864 w 16378"/>
                    <a:gd name="connsiteY3" fmla="*/ 23936 h 24957"/>
                    <a:gd name="connsiteX4" fmla="*/ 13023 w 16378"/>
                    <a:gd name="connsiteY4" fmla="*/ 13240 h 24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78" h="24957">
                      <a:moveTo>
                        <a:pt x="13023" y="13240"/>
                      </a:moveTo>
                      <a:cubicBezTo>
                        <a:pt x="16411" y="7495"/>
                        <a:pt x="17009" y="3335"/>
                        <a:pt x="15814" y="364"/>
                      </a:cubicBezTo>
                      <a:cubicBezTo>
                        <a:pt x="12824" y="-1023"/>
                        <a:pt x="9236" y="1552"/>
                        <a:pt x="5050" y="8089"/>
                      </a:cubicBezTo>
                      <a:cubicBezTo>
                        <a:pt x="864" y="14626"/>
                        <a:pt x="-1329" y="21361"/>
                        <a:pt x="864" y="23936"/>
                      </a:cubicBezTo>
                      <a:cubicBezTo>
                        <a:pt x="3854" y="27700"/>
                        <a:pt x="8837" y="20371"/>
                        <a:pt x="13023" y="132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53" name="Freeform 3962">
                  <a:extLst>
                    <a:ext uri="{FF2B5EF4-FFF2-40B4-BE49-F238E27FC236}">
                      <a16:creationId xmlns:a16="http://schemas.microsoft.com/office/drawing/2014/main" id="{0F931A1D-E4F3-4F39-FAAD-18BFE0F4667E}"/>
                    </a:ext>
                  </a:extLst>
                </p:cNvPr>
                <p:cNvSpPr/>
                <p:nvPr/>
              </p:nvSpPr>
              <p:spPr>
                <a:xfrm>
                  <a:off x="1082916" y="6087980"/>
                  <a:ext cx="91590" cy="57480"/>
                </a:xfrm>
                <a:custGeom>
                  <a:avLst/>
                  <a:gdLst>
                    <a:gd name="connsiteX0" fmla="*/ 81724 w 91590"/>
                    <a:gd name="connsiteY0" fmla="*/ 28796 h 57480"/>
                    <a:gd name="connsiteX1" fmla="*/ 84116 w 91590"/>
                    <a:gd name="connsiteY1" fmla="*/ 24240 h 57480"/>
                    <a:gd name="connsiteX2" fmla="*/ 84714 w 91590"/>
                    <a:gd name="connsiteY2" fmla="*/ 23051 h 57480"/>
                    <a:gd name="connsiteX3" fmla="*/ 80328 w 91590"/>
                    <a:gd name="connsiteY3" fmla="*/ 10572 h 57480"/>
                    <a:gd name="connsiteX4" fmla="*/ 71558 w 91590"/>
                    <a:gd name="connsiteY4" fmla="*/ 12751 h 57480"/>
                    <a:gd name="connsiteX5" fmla="*/ 71957 w 91590"/>
                    <a:gd name="connsiteY5" fmla="*/ 11562 h 57480"/>
                    <a:gd name="connsiteX6" fmla="*/ 66176 w 91590"/>
                    <a:gd name="connsiteY6" fmla="*/ 271 h 57480"/>
                    <a:gd name="connsiteX7" fmla="*/ 56011 w 91590"/>
                    <a:gd name="connsiteY7" fmla="*/ 4629 h 57480"/>
                    <a:gd name="connsiteX8" fmla="*/ 50828 w 91590"/>
                    <a:gd name="connsiteY8" fmla="*/ 6610 h 57480"/>
                    <a:gd name="connsiteX9" fmla="*/ 49632 w 91590"/>
                    <a:gd name="connsiteY9" fmla="*/ 4035 h 57480"/>
                    <a:gd name="connsiteX10" fmla="*/ 39666 w 91590"/>
                    <a:gd name="connsiteY10" fmla="*/ 6016 h 57480"/>
                    <a:gd name="connsiteX11" fmla="*/ 29301 w 91590"/>
                    <a:gd name="connsiteY11" fmla="*/ 26419 h 57480"/>
                    <a:gd name="connsiteX12" fmla="*/ 32291 w 91590"/>
                    <a:gd name="connsiteY12" fmla="*/ 28598 h 57480"/>
                    <a:gd name="connsiteX13" fmla="*/ 27706 w 91590"/>
                    <a:gd name="connsiteY13" fmla="*/ 35333 h 57480"/>
                    <a:gd name="connsiteX14" fmla="*/ 26510 w 91590"/>
                    <a:gd name="connsiteY14" fmla="*/ 38304 h 57480"/>
                    <a:gd name="connsiteX15" fmla="*/ 26112 w 91590"/>
                    <a:gd name="connsiteY15" fmla="*/ 38106 h 57480"/>
                    <a:gd name="connsiteX16" fmla="*/ 15547 w 91590"/>
                    <a:gd name="connsiteY16" fmla="*/ 39097 h 57480"/>
                    <a:gd name="connsiteX17" fmla="*/ 14152 w 91590"/>
                    <a:gd name="connsiteY17" fmla="*/ 42464 h 57480"/>
                    <a:gd name="connsiteX18" fmla="*/ 11561 w 91590"/>
                    <a:gd name="connsiteY18" fmla="*/ 36323 h 57480"/>
                    <a:gd name="connsiteX19" fmla="*/ 0 w 91590"/>
                    <a:gd name="connsiteY19" fmla="*/ 38106 h 57480"/>
                    <a:gd name="connsiteX20" fmla="*/ 20929 w 91590"/>
                    <a:gd name="connsiteY20" fmla="*/ 44841 h 57480"/>
                    <a:gd name="connsiteX21" fmla="*/ 24118 w 91590"/>
                    <a:gd name="connsiteY21" fmla="*/ 45831 h 57480"/>
                    <a:gd name="connsiteX22" fmla="*/ 28105 w 91590"/>
                    <a:gd name="connsiteY22" fmla="*/ 47020 h 57480"/>
                    <a:gd name="connsiteX23" fmla="*/ 29301 w 91590"/>
                    <a:gd name="connsiteY23" fmla="*/ 47416 h 57480"/>
                    <a:gd name="connsiteX24" fmla="*/ 32889 w 91590"/>
                    <a:gd name="connsiteY24" fmla="*/ 48407 h 57480"/>
                    <a:gd name="connsiteX25" fmla="*/ 37473 w 91590"/>
                    <a:gd name="connsiteY25" fmla="*/ 40681 h 57480"/>
                    <a:gd name="connsiteX26" fmla="*/ 37872 w 91590"/>
                    <a:gd name="connsiteY26" fmla="*/ 26419 h 57480"/>
                    <a:gd name="connsiteX27" fmla="*/ 41859 w 91590"/>
                    <a:gd name="connsiteY27" fmla="*/ 23646 h 57480"/>
                    <a:gd name="connsiteX28" fmla="*/ 45247 w 91590"/>
                    <a:gd name="connsiteY28" fmla="*/ 19882 h 57480"/>
                    <a:gd name="connsiteX29" fmla="*/ 46443 w 91590"/>
                    <a:gd name="connsiteY29" fmla="*/ 20872 h 57480"/>
                    <a:gd name="connsiteX30" fmla="*/ 55811 w 91590"/>
                    <a:gd name="connsiteY30" fmla="*/ 21070 h 57480"/>
                    <a:gd name="connsiteX31" fmla="*/ 56011 w 91590"/>
                    <a:gd name="connsiteY31" fmla="*/ 29588 h 57480"/>
                    <a:gd name="connsiteX32" fmla="*/ 65180 w 91590"/>
                    <a:gd name="connsiteY32" fmla="*/ 27409 h 57480"/>
                    <a:gd name="connsiteX33" fmla="*/ 63784 w 91590"/>
                    <a:gd name="connsiteY33" fmla="*/ 34342 h 57480"/>
                    <a:gd name="connsiteX34" fmla="*/ 78136 w 91590"/>
                    <a:gd name="connsiteY34" fmla="*/ 32361 h 57480"/>
                    <a:gd name="connsiteX35" fmla="*/ 79930 w 91590"/>
                    <a:gd name="connsiteY35" fmla="*/ 30579 h 57480"/>
                    <a:gd name="connsiteX36" fmla="*/ 78136 w 91590"/>
                    <a:gd name="connsiteY36" fmla="*/ 33154 h 57480"/>
                    <a:gd name="connsiteX37" fmla="*/ 74747 w 91590"/>
                    <a:gd name="connsiteY37" fmla="*/ 41672 h 57480"/>
                    <a:gd name="connsiteX38" fmla="*/ 67970 w 91590"/>
                    <a:gd name="connsiteY38" fmla="*/ 46030 h 57480"/>
                    <a:gd name="connsiteX39" fmla="*/ 69964 w 91590"/>
                    <a:gd name="connsiteY39" fmla="*/ 56132 h 57480"/>
                    <a:gd name="connsiteX40" fmla="*/ 82720 w 91590"/>
                    <a:gd name="connsiteY40" fmla="*/ 52963 h 57480"/>
                    <a:gd name="connsiteX41" fmla="*/ 83518 w 91590"/>
                    <a:gd name="connsiteY41" fmla="*/ 46822 h 57480"/>
                    <a:gd name="connsiteX42" fmla="*/ 88102 w 91590"/>
                    <a:gd name="connsiteY42" fmla="*/ 41276 h 57480"/>
                    <a:gd name="connsiteX43" fmla="*/ 89896 w 91590"/>
                    <a:gd name="connsiteY43" fmla="*/ 25428 h 57480"/>
                    <a:gd name="connsiteX44" fmla="*/ 81724 w 91590"/>
                    <a:gd name="connsiteY44" fmla="*/ 28796 h 57480"/>
                    <a:gd name="connsiteX45" fmla="*/ 70561 w 91590"/>
                    <a:gd name="connsiteY45" fmla="*/ 14336 h 57480"/>
                    <a:gd name="connsiteX46" fmla="*/ 70362 w 91590"/>
                    <a:gd name="connsiteY46" fmla="*/ 14732 h 57480"/>
                    <a:gd name="connsiteX47" fmla="*/ 70362 w 91590"/>
                    <a:gd name="connsiteY47" fmla="*/ 14533 h 57480"/>
                    <a:gd name="connsiteX48" fmla="*/ 70561 w 91590"/>
                    <a:gd name="connsiteY48" fmla="*/ 14336 h 57480"/>
                    <a:gd name="connsiteX49" fmla="*/ 66774 w 91590"/>
                    <a:gd name="connsiteY49" fmla="*/ 26023 h 57480"/>
                    <a:gd name="connsiteX50" fmla="*/ 67572 w 91590"/>
                    <a:gd name="connsiteY50" fmla="*/ 24834 h 57480"/>
                    <a:gd name="connsiteX51" fmla="*/ 69565 w 91590"/>
                    <a:gd name="connsiteY51" fmla="*/ 20476 h 57480"/>
                    <a:gd name="connsiteX52" fmla="*/ 70362 w 91590"/>
                    <a:gd name="connsiteY52" fmla="*/ 22457 h 57480"/>
                    <a:gd name="connsiteX53" fmla="*/ 66774 w 91590"/>
                    <a:gd name="connsiteY53" fmla="*/ 26023 h 574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</a:cxnLst>
                  <a:rect l="l" t="t" r="r" b="b"/>
                  <a:pathLst>
                    <a:path w="91590" h="57480">
                      <a:moveTo>
                        <a:pt x="81724" y="28796"/>
                      </a:moveTo>
                      <a:cubicBezTo>
                        <a:pt x="82920" y="27211"/>
                        <a:pt x="83717" y="25627"/>
                        <a:pt x="84116" y="24240"/>
                      </a:cubicBezTo>
                      <a:cubicBezTo>
                        <a:pt x="84315" y="23844"/>
                        <a:pt x="84514" y="23448"/>
                        <a:pt x="84714" y="23051"/>
                      </a:cubicBezTo>
                      <a:cubicBezTo>
                        <a:pt x="87106" y="18297"/>
                        <a:pt x="85710" y="13345"/>
                        <a:pt x="80328" y="10572"/>
                      </a:cubicBezTo>
                      <a:cubicBezTo>
                        <a:pt x="76541" y="8591"/>
                        <a:pt x="73352" y="9978"/>
                        <a:pt x="71558" y="12751"/>
                      </a:cubicBezTo>
                      <a:cubicBezTo>
                        <a:pt x="71757" y="12355"/>
                        <a:pt x="71957" y="11958"/>
                        <a:pt x="71957" y="11562"/>
                      </a:cubicBezTo>
                      <a:cubicBezTo>
                        <a:pt x="73751" y="6412"/>
                        <a:pt x="72355" y="1460"/>
                        <a:pt x="66176" y="271"/>
                      </a:cubicBezTo>
                      <a:cubicBezTo>
                        <a:pt x="61592" y="-719"/>
                        <a:pt x="58004" y="1063"/>
                        <a:pt x="56011" y="4629"/>
                      </a:cubicBezTo>
                      <a:cubicBezTo>
                        <a:pt x="54416" y="4827"/>
                        <a:pt x="52622" y="5421"/>
                        <a:pt x="50828" y="6610"/>
                      </a:cubicBezTo>
                      <a:cubicBezTo>
                        <a:pt x="50629" y="5620"/>
                        <a:pt x="50230" y="4827"/>
                        <a:pt x="49632" y="4035"/>
                      </a:cubicBezTo>
                      <a:cubicBezTo>
                        <a:pt x="47838" y="1658"/>
                        <a:pt x="43453" y="2450"/>
                        <a:pt x="39666" y="6016"/>
                      </a:cubicBezTo>
                      <a:cubicBezTo>
                        <a:pt x="32889" y="12355"/>
                        <a:pt x="26311" y="19486"/>
                        <a:pt x="29301" y="26419"/>
                      </a:cubicBezTo>
                      <a:cubicBezTo>
                        <a:pt x="29899" y="27806"/>
                        <a:pt x="30896" y="28400"/>
                        <a:pt x="32291" y="28598"/>
                      </a:cubicBezTo>
                      <a:cubicBezTo>
                        <a:pt x="30696" y="30182"/>
                        <a:pt x="29102" y="32560"/>
                        <a:pt x="27706" y="35333"/>
                      </a:cubicBezTo>
                      <a:cubicBezTo>
                        <a:pt x="27308" y="36323"/>
                        <a:pt x="26909" y="37314"/>
                        <a:pt x="26510" y="38304"/>
                      </a:cubicBezTo>
                      <a:cubicBezTo>
                        <a:pt x="26311" y="38304"/>
                        <a:pt x="26311" y="38106"/>
                        <a:pt x="26112" y="38106"/>
                      </a:cubicBezTo>
                      <a:cubicBezTo>
                        <a:pt x="22723" y="35927"/>
                        <a:pt x="18139" y="35135"/>
                        <a:pt x="15547" y="39097"/>
                      </a:cubicBezTo>
                      <a:cubicBezTo>
                        <a:pt x="14750" y="40285"/>
                        <a:pt x="14351" y="41474"/>
                        <a:pt x="14152" y="42464"/>
                      </a:cubicBezTo>
                      <a:cubicBezTo>
                        <a:pt x="14351" y="40285"/>
                        <a:pt x="13753" y="38106"/>
                        <a:pt x="11561" y="36323"/>
                      </a:cubicBezTo>
                      <a:cubicBezTo>
                        <a:pt x="7375" y="32956"/>
                        <a:pt x="3189" y="34342"/>
                        <a:pt x="0" y="38106"/>
                      </a:cubicBezTo>
                      <a:cubicBezTo>
                        <a:pt x="6976" y="40483"/>
                        <a:pt x="13953" y="42662"/>
                        <a:pt x="20929" y="44841"/>
                      </a:cubicBezTo>
                      <a:cubicBezTo>
                        <a:pt x="21926" y="45237"/>
                        <a:pt x="23122" y="45435"/>
                        <a:pt x="24118" y="45831"/>
                      </a:cubicBezTo>
                      <a:cubicBezTo>
                        <a:pt x="25514" y="46228"/>
                        <a:pt x="26710" y="46624"/>
                        <a:pt x="28105" y="47020"/>
                      </a:cubicBezTo>
                      <a:cubicBezTo>
                        <a:pt x="28504" y="47218"/>
                        <a:pt x="28902" y="47218"/>
                        <a:pt x="29301" y="47416"/>
                      </a:cubicBezTo>
                      <a:cubicBezTo>
                        <a:pt x="30497" y="47812"/>
                        <a:pt x="31693" y="48209"/>
                        <a:pt x="32889" y="48407"/>
                      </a:cubicBezTo>
                      <a:cubicBezTo>
                        <a:pt x="34683" y="46228"/>
                        <a:pt x="36078" y="43455"/>
                        <a:pt x="37473" y="40681"/>
                      </a:cubicBezTo>
                      <a:cubicBezTo>
                        <a:pt x="40463" y="34144"/>
                        <a:pt x="41659" y="28598"/>
                        <a:pt x="37872" y="26419"/>
                      </a:cubicBezTo>
                      <a:cubicBezTo>
                        <a:pt x="39267" y="25627"/>
                        <a:pt x="40463" y="24636"/>
                        <a:pt x="41859" y="23646"/>
                      </a:cubicBezTo>
                      <a:cubicBezTo>
                        <a:pt x="43054" y="22457"/>
                        <a:pt x="44250" y="21070"/>
                        <a:pt x="45247" y="19882"/>
                      </a:cubicBezTo>
                      <a:cubicBezTo>
                        <a:pt x="45646" y="20278"/>
                        <a:pt x="46044" y="20476"/>
                        <a:pt x="46443" y="20872"/>
                      </a:cubicBezTo>
                      <a:cubicBezTo>
                        <a:pt x="49234" y="22655"/>
                        <a:pt x="52423" y="22853"/>
                        <a:pt x="55811" y="21070"/>
                      </a:cubicBezTo>
                      <a:cubicBezTo>
                        <a:pt x="54416" y="24438"/>
                        <a:pt x="54416" y="27607"/>
                        <a:pt x="56011" y="29588"/>
                      </a:cubicBezTo>
                      <a:cubicBezTo>
                        <a:pt x="58403" y="32361"/>
                        <a:pt x="61392" y="31965"/>
                        <a:pt x="65180" y="27409"/>
                      </a:cubicBezTo>
                      <a:cubicBezTo>
                        <a:pt x="63585" y="29786"/>
                        <a:pt x="62588" y="32163"/>
                        <a:pt x="63784" y="34342"/>
                      </a:cubicBezTo>
                      <a:cubicBezTo>
                        <a:pt x="66376" y="39493"/>
                        <a:pt x="72355" y="36521"/>
                        <a:pt x="78136" y="32361"/>
                      </a:cubicBezTo>
                      <a:cubicBezTo>
                        <a:pt x="78734" y="31767"/>
                        <a:pt x="79332" y="31173"/>
                        <a:pt x="79930" y="30579"/>
                      </a:cubicBezTo>
                      <a:cubicBezTo>
                        <a:pt x="79332" y="31371"/>
                        <a:pt x="78734" y="32361"/>
                        <a:pt x="78136" y="33154"/>
                      </a:cubicBezTo>
                      <a:cubicBezTo>
                        <a:pt x="76143" y="36323"/>
                        <a:pt x="75146" y="39097"/>
                        <a:pt x="74747" y="41672"/>
                      </a:cubicBezTo>
                      <a:cubicBezTo>
                        <a:pt x="72156" y="41672"/>
                        <a:pt x="69764" y="43058"/>
                        <a:pt x="67970" y="46030"/>
                      </a:cubicBezTo>
                      <a:cubicBezTo>
                        <a:pt x="65977" y="49595"/>
                        <a:pt x="65778" y="54151"/>
                        <a:pt x="69964" y="56132"/>
                      </a:cubicBezTo>
                      <a:cubicBezTo>
                        <a:pt x="74747" y="58509"/>
                        <a:pt x="79731" y="57915"/>
                        <a:pt x="82720" y="52963"/>
                      </a:cubicBezTo>
                      <a:cubicBezTo>
                        <a:pt x="84116" y="50784"/>
                        <a:pt x="84315" y="48803"/>
                        <a:pt x="83518" y="46822"/>
                      </a:cubicBezTo>
                      <a:cubicBezTo>
                        <a:pt x="85112" y="45435"/>
                        <a:pt x="86508" y="43455"/>
                        <a:pt x="88102" y="41276"/>
                      </a:cubicBezTo>
                      <a:cubicBezTo>
                        <a:pt x="91690" y="34144"/>
                        <a:pt x="92886" y="28202"/>
                        <a:pt x="89896" y="25428"/>
                      </a:cubicBezTo>
                      <a:cubicBezTo>
                        <a:pt x="87903" y="23646"/>
                        <a:pt x="84714" y="25428"/>
                        <a:pt x="81724" y="28796"/>
                      </a:cubicBezTo>
                      <a:close/>
                      <a:moveTo>
                        <a:pt x="70561" y="14336"/>
                      </a:moveTo>
                      <a:cubicBezTo>
                        <a:pt x="70561" y="14533"/>
                        <a:pt x="70362" y="14533"/>
                        <a:pt x="70362" y="14732"/>
                      </a:cubicBezTo>
                      <a:cubicBezTo>
                        <a:pt x="70362" y="14732"/>
                        <a:pt x="70362" y="14533"/>
                        <a:pt x="70362" y="14533"/>
                      </a:cubicBezTo>
                      <a:cubicBezTo>
                        <a:pt x="70561" y="14533"/>
                        <a:pt x="70561" y="14533"/>
                        <a:pt x="70561" y="14336"/>
                      </a:cubicBezTo>
                      <a:close/>
                      <a:moveTo>
                        <a:pt x="66774" y="26023"/>
                      </a:moveTo>
                      <a:cubicBezTo>
                        <a:pt x="66974" y="25627"/>
                        <a:pt x="67372" y="25230"/>
                        <a:pt x="67572" y="24834"/>
                      </a:cubicBezTo>
                      <a:cubicBezTo>
                        <a:pt x="68369" y="23249"/>
                        <a:pt x="68967" y="21863"/>
                        <a:pt x="69565" y="20476"/>
                      </a:cubicBezTo>
                      <a:cubicBezTo>
                        <a:pt x="69764" y="21269"/>
                        <a:pt x="69964" y="21863"/>
                        <a:pt x="70362" y="22457"/>
                      </a:cubicBezTo>
                      <a:cubicBezTo>
                        <a:pt x="68967" y="23646"/>
                        <a:pt x="67771" y="24834"/>
                        <a:pt x="66774" y="260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54" name="Freeform 3963">
                  <a:extLst>
                    <a:ext uri="{FF2B5EF4-FFF2-40B4-BE49-F238E27FC236}">
                      <a16:creationId xmlns:a16="http://schemas.microsoft.com/office/drawing/2014/main" id="{84275AE0-C640-2FA2-AA98-21CACF8F7A0D}"/>
                    </a:ext>
                  </a:extLst>
                </p:cNvPr>
                <p:cNvSpPr/>
                <p:nvPr/>
              </p:nvSpPr>
              <p:spPr>
                <a:xfrm>
                  <a:off x="1006950" y="5474966"/>
                  <a:ext cx="18556" cy="25331"/>
                </a:xfrm>
                <a:custGeom>
                  <a:avLst/>
                  <a:gdLst>
                    <a:gd name="connsiteX0" fmla="*/ 14175 w 18556"/>
                    <a:gd name="connsiteY0" fmla="*/ 17039 h 25331"/>
                    <a:gd name="connsiteX1" fmla="*/ 16766 w 18556"/>
                    <a:gd name="connsiteY1" fmla="*/ 796 h 25331"/>
                    <a:gd name="connsiteX2" fmla="*/ 5006 w 18556"/>
                    <a:gd name="connsiteY2" fmla="*/ 8521 h 25331"/>
                    <a:gd name="connsiteX3" fmla="*/ 2016 w 18556"/>
                    <a:gd name="connsiteY3" fmla="*/ 24765 h 25331"/>
                    <a:gd name="connsiteX4" fmla="*/ 14175 w 18556"/>
                    <a:gd name="connsiteY4" fmla="*/ 17039 h 253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56" h="25331">
                      <a:moveTo>
                        <a:pt x="14175" y="17039"/>
                      </a:moveTo>
                      <a:cubicBezTo>
                        <a:pt x="18759" y="9314"/>
                        <a:pt x="19955" y="3569"/>
                        <a:pt x="16766" y="796"/>
                      </a:cubicBezTo>
                      <a:cubicBezTo>
                        <a:pt x="13776" y="-1779"/>
                        <a:pt x="8992" y="2183"/>
                        <a:pt x="5006" y="8521"/>
                      </a:cubicBezTo>
                      <a:cubicBezTo>
                        <a:pt x="820" y="15455"/>
                        <a:pt x="-2170" y="22586"/>
                        <a:pt x="2016" y="24765"/>
                      </a:cubicBezTo>
                      <a:cubicBezTo>
                        <a:pt x="5405" y="26746"/>
                        <a:pt x="9590" y="23378"/>
                        <a:pt x="14175" y="1703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55" name="Freeform 3964">
                  <a:extLst>
                    <a:ext uri="{FF2B5EF4-FFF2-40B4-BE49-F238E27FC236}">
                      <a16:creationId xmlns:a16="http://schemas.microsoft.com/office/drawing/2014/main" id="{CC827E4C-B1E9-A1F1-3B6D-3BD458B3DE7B}"/>
                    </a:ext>
                  </a:extLst>
                </p:cNvPr>
                <p:cNvSpPr/>
                <p:nvPr/>
              </p:nvSpPr>
              <p:spPr>
                <a:xfrm>
                  <a:off x="1074481" y="5654012"/>
                  <a:ext cx="17854" cy="23754"/>
                </a:xfrm>
                <a:custGeom>
                  <a:avLst/>
                  <a:gdLst>
                    <a:gd name="connsiteX0" fmla="*/ 14016 w 17854"/>
                    <a:gd name="connsiteY0" fmla="*/ 15679 h 23754"/>
                    <a:gd name="connsiteX1" fmla="*/ 14813 w 17854"/>
                    <a:gd name="connsiteY1" fmla="*/ 427 h 23754"/>
                    <a:gd name="connsiteX2" fmla="*/ 4847 w 17854"/>
                    <a:gd name="connsiteY2" fmla="*/ 6567 h 23754"/>
                    <a:gd name="connsiteX3" fmla="*/ 1857 w 17854"/>
                    <a:gd name="connsiteY3" fmla="*/ 23405 h 23754"/>
                    <a:gd name="connsiteX4" fmla="*/ 14016 w 17854"/>
                    <a:gd name="connsiteY4" fmla="*/ 15679 h 237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854" h="23754">
                      <a:moveTo>
                        <a:pt x="14016" y="15679"/>
                      </a:moveTo>
                      <a:cubicBezTo>
                        <a:pt x="19597" y="7161"/>
                        <a:pt x="18401" y="2407"/>
                        <a:pt x="14813" y="427"/>
                      </a:cubicBezTo>
                      <a:cubicBezTo>
                        <a:pt x="12222" y="-960"/>
                        <a:pt x="8634" y="1021"/>
                        <a:pt x="4847" y="6567"/>
                      </a:cubicBezTo>
                      <a:cubicBezTo>
                        <a:pt x="-136" y="14293"/>
                        <a:pt x="-1531" y="20235"/>
                        <a:pt x="1857" y="23405"/>
                      </a:cubicBezTo>
                      <a:cubicBezTo>
                        <a:pt x="5445" y="24791"/>
                        <a:pt x="9830" y="22018"/>
                        <a:pt x="14016" y="156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56" name="Freeform 3965">
                  <a:extLst>
                    <a:ext uri="{FF2B5EF4-FFF2-40B4-BE49-F238E27FC236}">
                      <a16:creationId xmlns:a16="http://schemas.microsoft.com/office/drawing/2014/main" id="{01C28FA0-2E0B-9DD8-9999-E12AB880215B}"/>
                    </a:ext>
                  </a:extLst>
                </p:cNvPr>
                <p:cNvSpPr/>
                <p:nvPr/>
              </p:nvSpPr>
              <p:spPr>
                <a:xfrm>
                  <a:off x="1263199" y="5364743"/>
                  <a:ext cx="17365" cy="23127"/>
                </a:xfrm>
                <a:custGeom>
                  <a:avLst/>
                  <a:gdLst>
                    <a:gd name="connsiteX0" fmla="*/ 15257 w 17365"/>
                    <a:gd name="connsiteY0" fmla="*/ 90 h 23127"/>
                    <a:gd name="connsiteX1" fmla="*/ 3098 w 17365"/>
                    <a:gd name="connsiteY1" fmla="*/ 10192 h 23127"/>
                    <a:gd name="connsiteX2" fmla="*/ 2301 w 17365"/>
                    <a:gd name="connsiteY2" fmla="*/ 22870 h 23127"/>
                    <a:gd name="connsiteX3" fmla="*/ 13662 w 17365"/>
                    <a:gd name="connsiteY3" fmla="*/ 13361 h 23127"/>
                    <a:gd name="connsiteX4" fmla="*/ 15257 w 17365"/>
                    <a:gd name="connsiteY4" fmla="*/ 90 h 231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365" h="23127">
                      <a:moveTo>
                        <a:pt x="15257" y="90"/>
                      </a:moveTo>
                      <a:cubicBezTo>
                        <a:pt x="11868" y="-703"/>
                        <a:pt x="7483" y="3853"/>
                        <a:pt x="3098" y="10192"/>
                      </a:cubicBezTo>
                      <a:cubicBezTo>
                        <a:pt x="-889" y="17125"/>
                        <a:pt x="-889" y="21681"/>
                        <a:pt x="2301" y="22870"/>
                      </a:cubicBezTo>
                      <a:cubicBezTo>
                        <a:pt x="5689" y="24256"/>
                        <a:pt x="10274" y="19898"/>
                        <a:pt x="13662" y="13361"/>
                      </a:cubicBezTo>
                      <a:cubicBezTo>
                        <a:pt x="17250" y="7221"/>
                        <a:pt x="19044" y="1080"/>
                        <a:pt x="15257" y="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57" name="Freeform 3966">
                  <a:extLst>
                    <a:ext uri="{FF2B5EF4-FFF2-40B4-BE49-F238E27FC236}">
                      <a16:creationId xmlns:a16="http://schemas.microsoft.com/office/drawing/2014/main" id="{EB2D2BE0-6326-EE7C-5D60-1B8AC456FBAC}"/>
                    </a:ext>
                  </a:extLst>
                </p:cNvPr>
                <p:cNvSpPr/>
                <p:nvPr/>
              </p:nvSpPr>
              <p:spPr>
                <a:xfrm>
                  <a:off x="1594661" y="5929574"/>
                  <a:ext cx="22408" cy="40995"/>
                </a:xfrm>
                <a:custGeom>
                  <a:avLst/>
                  <a:gdLst>
                    <a:gd name="connsiteX0" fmla="*/ 19659 w 22408"/>
                    <a:gd name="connsiteY0" fmla="*/ 405 h 40995"/>
                    <a:gd name="connsiteX1" fmla="*/ 7500 w 22408"/>
                    <a:gd name="connsiteY1" fmla="*/ 11696 h 40995"/>
                    <a:gd name="connsiteX2" fmla="*/ 6105 w 22408"/>
                    <a:gd name="connsiteY2" fmla="*/ 18035 h 40995"/>
                    <a:gd name="connsiteX3" fmla="*/ 2716 w 22408"/>
                    <a:gd name="connsiteY3" fmla="*/ 22987 h 40995"/>
                    <a:gd name="connsiteX4" fmla="*/ 4111 w 22408"/>
                    <a:gd name="connsiteY4" fmla="*/ 40419 h 40995"/>
                    <a:gd name="connsiteX5" fmla="*/ 15672 w 22408"/>
                    <a:gd name="connsiteY5" fmla="*/ 31109 h 40995"/>
                    <a:gd name="connsiteX6" fmla="*/ 17267 w 22408"/>
                    <a:gd name="connsiteY6" fmla="*/ 19818 h 40995"/>
                    <a:gd name="connsiteX7" fmla="*/ 20057 w 22408"/>
                    <a:gd name="connsiteY7" fmla="*/ 15856 h 40995"/>
                    <a:gd name="connsiteX8" fmla="*/ 19659 w 22408"/>
                    <a:gd name="connsiteY8" fmla="*/ 405 h 409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408" h="40995">
                      <a:moveTo>
                        <a:pt x="19659" y="405"/>
                      </a:moveTo>
                      <a:cubicBezTo>
                        <a:pt x="15473" y="-1378"/>
                        <a:pt x="10888" y="2782"/>
                        <a:pt x="7500" y="11696"/>
                      </a:cubicBezTo>
                      <a:cubicBezTo>
                        <a:pt x="6503" y="14271"/>
                        <a:pt x="6105" y="16450"/>
                        <a:pt x="6105" y="18035"/>
                      </a:cubicBezTo>
                      <a:cubicBezTo>
                        <a:pt x="4909" y="19422"/>
                        <a:pt x="3912" y="21006"/>
                        <a:pt x="2716" y="22987"/>
                      </a:cubicBezTo>
                      <a:cubicBezTo>
                        <a:pt x="-1470" y="31307"/>
                        <a:pt x="-673" y="37844"/>
                        <a:pt x="4111" y="40419"/>
                      </a:cubicBezTo>
                      <a:cubicBezTo>
                        <a:pt x="8497" y="42796"/>
                        <a:pt x="12682" y="37448"/>
                        <a:pt x="15672" y="31109"/>
                      </a:cubicBezTo>
                      <a:cubicBezTo>
                        <a:pt x="17865" y="26553"/>
                        <a:pt x="18263" y="22789"/>
                        <a:pt x="17267" y="19818"/>
                      </a:cubicBezTo>
                      <a:cubicBezTo>
                        <a:pt x="18263" y="18629"/>
                        <a:pt x="19260" y="17441"/>
                        <a:pt x="20057" y="15856"/>
                      </a:cubicBezTo>
                      <a:cubicBezTo>
                        <a:pt x="23446" y="6546"/>
                        <a:pt x="23047" y="1990"/>
                        <a:pt x="19659" y="4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58" name="Freeform 3967">
                  <a:extLst>
                    <a:ext uri="{FF2B5EF4-FFF2-40B4-BE49-F238E27FC236}">
                      <a16:creationId xmlns:a16="http://schemas.microsoft.com/office/drawing/2014/main" id="{7874AFAD-52CD-E14E-C43F-C85D5799D055}"/>
                    </a:ext>
                  </a:extLst>
                </p:cNvPr>
                <p:cNvSpPr/>
                <p:nvPr/>
              </p:nvSpPr>
              <p:spPr>
                <a:xfrm>
                  <a:off x="1667760" y="5942911"/>
                  <a:ext cx="22632" cy="41259"/>
                </a:xfrm>
                <a:custGeom>
                  <a:avLst/>
                  <a:gdLst>
                    <a:gd name="connsiteX0" fmla="*/ 20709 w 22632"/>
                    <a:gd name="connsiteY0" fmla="*/ 26289 h 41259"/>
                    <a:gd name="connsiteX1" fmla="*/ 18118 w 22632"/>
                    <a:gd name="connsiteY1" fmla="*/ 16187 h 41259"/>
                    <a:gd name="connsiteX2" fmla="*/ 17321 w 22632"/>
                    <a:gd name="connsiteY2" fmla="*/ 16187 h 41259"/>
                    <a:gd name="connsiteX3" fmla="*/ 21706 w 22632"/>
                    <a:gd name="connsiteY3" fmla="*/ 3509 h 41259"/>
                    <a:gd name="connsiteX4" fmla="*/ 6757 w 22632"/>
                    <a:gd name="connsiteY4" fmla="*/ 4103 h 41259"/>
                    <a:gd name="connsiteX5" fmla="*/ 1375 w 22632"/>
                    <a:gd name="connsiteY5" fmla="*/ 18366 h 41259"/>
                    <a:gd name="connsiteX6" fmla="*/ 10942 w 22632"/>
                    <a:gd name="connsiteY6" fmla="*/ 19950 h 41259"/>
                    <a:gd name="connsiteX7" fmla="*/ 5959 w 22632"/>
                    <a:gd name="connsiteY7" fmla="*/ 29260 h 41259"/>
                    <a:gd name="connsiteX8" fmla="*/ 6757 w 22632"/>
                    <a:gd name="connsiteY8" fmla="*/ 41146 h 41259"/>
                    <a:gd name="connsiteX9" fmla="*/ 20709 w 22632"/>
                    <a:gd name="connsiteY9" fmla="*/ 26289 h 41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2632" h="41259">
                      <a:moveTo>
                        <a:pt x="20709" y="26289"/>
                      </a:moveTo>
                      <a:cubicBezTo>
                        <a:pt x="22902" y="19950"/>
                        <a:pt x="21307" y="17177"/>
                        <a:pt x="18118" y="16187"/>
                      </a:cubicBezTo>
                      <a:cubicBezTo>
                        <a:pt x="17919" y="16187"/>
                        <a:pt x="17520" y="16187"/>
                        <a:pt x="17321" y="16187"/>
                      </a:cubicBezTo>
                      <a:cubicBezTo>
                        <a:pt x="22105" y="10838"/>
                        <a:pt x="23899" y="6480"/>
                        <a:pt x="21706" y="3509"/>
                      </a:cubicBezTo>
                      <a:cubicBezTo>
                        <a:pt x="18915" y="-255"/>
                        <a:pt x="14331" y="-2236"/>
                        <a:pt x="6757" y="4103"/>
                      </a:cubicBezTo>
                      <a:cubicBezTo>
                        <a:pt x="777" y="9055"/>
                        <a:pt x="-1815" y="14800"/>
                        <a:pt x="1375" y="18366"/>
                      </a:cubicBezTo>
                      <a:cubicBezTo>
                        <a:pt x="3767" y="20941"/>
                        <a:pt x="7155" y="21337"/>
                        <a:pt x="10942" y="19950"/>
                      </a:cubicBezTo>
                      <a:cubicBezTo>
                        <a:pt x="9149" y="22129"/>
                        <a:pt x="7354" y="25497"/>
                        <a:pt x="5959" y="29260"/>
                      </a:cubicBezTo>
                      <a:cubicBezTo>
                        <a:pt x="3767" y="35203"/>
                        <a:pt x="3567" y="40353"/>
                        <a:pt x="6757" y="41146"/>
                      </a:cubicBezTo>
                      <a:cubicBezTo>
                        <a:pt x="11939" y="42136"/>
                        <a:pt x="17122" y="36590"/>
                        <a:pt x="20709" y="262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59" name="Freeform 3968">
                  <a:extLst>
                    <a:ext uri="{FF2B5EF4-FFF2-40B4-BE49-F238E27FC236}">
                      <a16:creationId xmlns:a16="http://schemas.microsoft.com/office/drawing/2014/main" id="{FD7228ED-C24A-94C5-430C-6B6A5A098806}"/>
                    </a:ext>
                  </a:extLst>
                </p:cNvPr>
                <p:cNvSpPr/>
                <p:nvPr/>
              </p:nvSpPr>
              <p:spPr>
                <a:xfrm>
                  <a:off x="1084119" y="5540455"/>
                  <a:ext cx="18842" cy="28669"/>
                </a:xfrm>
                <a:custGeom>
                  <a:avLst/>
                  <a:gdLst>
                    <a:gd name="connsiteX0" fmla="*/ 13348 w 18842"/>
                    <a:gd name="connsiteY0" fmla="*/ 17911 h 28669"/>
                    <a:gd name="connsiteX1" fmla="*/ 17135 w 18842"/>
                    <a:gd name="connsiteY1" fmla="*/ 281 h 28669"/>
                    <a:gd name="connsiteX2" fmla="*/ 4976 w 18842"/>
                    <a:gd name="connsiteY2" fmla="*/ 10581 h 28669"/>
                    <a:gd name="connsiteX3" fmla="*/ 1787 w 18842"/>
                    <a:gd name="connsiteY3" fmla="*/ 28211 h 28669"/>
                    <a:gd name="connsiteX4" fmla="*/ 13348 w 18842"/>
                    <a:gd name="connsiteY4" fmla="*/ 17911 h 286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842" h="28669">
                      <a:moveTo>
                        <a:pt x="13348" y="17911"/>
                      </a:moveTo>
                      <a:cubicBezTo>
                        <a:pt x="16935" y="10978"/>
                        <a:pt x="21321" y="2460"/>
                        <a:pt x="17135" y="281"/>
                      </a:cubicBezTo>
                      <a:cubicBezTo>
                        <a:pt x="13946" y="-1304"/>
                        <a:pt x="8962" y="4045"/>
                        <a:pt x="4976" y="10581"/>
                      </a:cubicBezTo>
                      <a:cubicBezTo>
                        <a:pt x="790" y="18109"/>
                        <a:pt x="-2001" y="25636"/>
                        <a:pt x="1787" y="28211"/>
                      </a:cubicBezTo>
                      <a:cubicBezTo>
                        <a:pt x="5374" y="30390"/>
                        <a:pt x="9959" y="24448"/>
                        <a:pt x="13348" y="1791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60" name="Freeform 3969">
                  <a:extLst>
                    <a:ext uri="{FF2B5EF4-FFF2-40B4-BE49-F238E27FC236}">
                      <a16:creationId xmlns:a16="http://schemas.microsoft.com/office/drawing/2014/main" id="{6AD1A90E-37C9-F147-0574-E6672C8E23E2}"/>
                    </a:ext>
                  </a:extLst>
                </p:cNvPr>
                <p:cNvSpPr/>
                <p:nvPr/>
              </p:nvSpPr>
              <p:spPr>
                <a:xfrm>
                  <a:off x="1924546" y="5407796"/>
                  <a:ext cx="16403" cy="22010"/>
                </a:xfrm>
                <a:custGeom>
                  <a:avLst/>
                  <a:gdLst>
                    <a:gd name="connsiteX0" fmla="*/ 13480 w 16403"/>
                    <a:gd name="connsiteY0" fmla="*/ 617 h 22010"/>
                    <a:gd name="connsiteX1" fmla="*/ 2517 w 16403"/>
                    <a:gd name="connsiteY1" fmla="*/ 8342 h 22010"/>
                    <a:gd name="connsiteX2" fmla="*/ 2118 w 16403"/>
                    <a:gd name="connsiteY2" fmla="*/ 22010 h 22010"/>
                    <a:gd name="connsiteX3" fmla="*/ 15274 w 16403"/>
                    <a:gd name="connsiteY3" fmla="*/ 9927 h 22010"/>
                    <a:gd name="connsiteX4" fmla="*/ 13480 w 16403"/>
                    <a:gd name="connsiteY4" fmla="*/ 617 h 220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403" h="22010">
                      <a:moveTo>
                        <a:pt x="13480" y="617"/>
                      </a:moveTo>
                      <a:cubicBezTo>
                        <a:pt x="10291" y="-572"/>
                        <a:pt x="6902" y="-968"/>
                        <a:pt x="2517" y="8342"/>
                      </a:cubicBezTo>
                      <a:cubicBezTo>
                        <a:pt x="-871" y="15671"/>
                        <a:pt x="-672" y="20029"/>
                        <a:pt x="2118" y="22010"/>
                      </a:cubicBezTo>
                      <a:cubicBezTo>
                        <a:pt x="6304" y="21614"/>
                        <a:pt x="11088" y="19435"/>
                        <a:pt x="15274" y="9927"/>
                      </a:cubicBezTo>
                      <a:cubicBezTo>
                        <a:pt x="17666" y="4579"/>
                        <a:pt x="15872" y="1607"/>
                        <a:pt x="13480" y="6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61" name="Freeform 3970">
                  <a:extLst>
                    <a:ext uri="{FF2B5EF4-FFF2-40B4-BE49-F238E27FC236}">
                      <a16:creationId xmlns:a16="http://schemas.microsoft.com/office/drawing/2014/main" id="{848A9984-2883-72BD-5B5A-580C4B576FAD}"/>
                    </a:ext>
                  </a:extLst>
                </p:cNvPr>
                <p:cNvSpPr/>
                <p:nvPr/>
              </p:nvSpPr>
              <p:spPr>
                <a:xfrm>
                  <a:off x="915216" y="5547320"/>
                  <a:ext cx="19408" cy="23853"/>
                </a:xfrm>
                <a:custGeom>
                  <a:avLst/>
                  <a:gdLst>
                    <a:gd name="connsiteX0" fmla="*/ 2458 w 19408"/>
                    <a:gd name="connsiteY0" fmla="*/ 23723 h 23853"/>
                    <a:gd name="connsiteX1" fmla="*/ 15215 w 19408"/>
                    <a:gd name="connsiteY1" fmla="*/ 14214 h 23853"/>
                    <a:gd name="connsiteX2" fmla="*/ 17607 w 19408"/>
                    <a:gd name="connsiteY2" fmla="*/ 150 h 23853"/>
                    <a:gd name="connsiteX3" fmla="*/ 3654 w 19408"/>
                    <a:gd name="connsiteY3" fmla="*/ 10649 h 23853"/>
                    <a:gd name="connsiteX4" fmla="*/ 2458 w 19408"/>
                    <a:gd name="connsiteY4" fmla="*/ 23723 h 238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408" h="23853">
                      <a:moveTo>
                        <a:pt x="2458" y="23723"/>
                      </a:moveTo>
                      <a:cubicBezTo>
                        <a:pt x="6245" y="24713"/>
                        <a:pt x="11029" y="19959"/>
                        <a:pt x="15215" y="14214"/>
                      </a:cubicBezTo>
                      <a:cubicBezTo>
                        <a:pt x="19600" y="7875"/>
                        <a:pt x="20796" y="2923"/>
                        <a:pt x="17607" y="150"/>
                      </a:cubicBezTo>
                      <a:cubicBezTo>
                        <a:pt x="13222" y="-841"/>
                        <a:pt x="8239" y="3121"/>
                        <a:pt x="3654" y="10649"/>
                      </a:cubicBezTo>
                      <a:cubicBezTo>
                        <a:pt x="-332" y="17186"/>
                        <a:pt x="-1528" y="22732"/>
                        <a:pt x="2458" y="237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62" name="Freeform 3971">
                  <a:extLst>
                    <a:ext uri="{FF2B5EF4-FFF2-40B4-BE49-F238E27FC236}">
                      <a16:creationId xmlns:a16="http://schemas.microsoft.com/office/drawing/2014/main" id="{96E135DC-9FEC-3269-55BB-441D798770F3}"/>
                    </a:ext>
                  </a:extLst>
                </p:cNvPr>
                <p:cNvSpPr/>
                <p:nvPr/>
              </p:nvSpPr>
              <p:spPr>
                <a:xfrm>
                  <a:off x="1180468" y="5193296"/>
                  <a:ext cx="17634" cy="23077"/>
                </a:xfrm>
                <a:custGeom>
                  <a:avLst/>
                  <a:gdLst>
                    <a:gd name="connsiteX0" fmla="*/ 15068 w 17634"/>
                    <a:gd name="connsiteY0" fmla="*/ 388 h 23077"/>
                    <a:gd name="connsiteX1" fmla="*/ 5301 w 17634"/>
                    <a:gd name="connsiteY1" fmla="*/ 6727 h 23077"/>
                    <a:gd name="connsiteX2" fmla="*/ 1912 w 17634"/>
                    <a:gd name="connsiteY2" fmla="*/ 22772 h 23077"/>
                    <a:gd name="connsiteX3" fmla="*/ 14071 w 17634"/>
                    <a:gd name="connsiteY3" fmla="*/ 14452 h 23077"/>
                    <a:gd name="connsiteX4" fmla="*/ 15068 w 17634"/>
                    <a:gd name="connsiteY4" fmla="*/ 388 h 23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634" h="23077">
                      <a:moveTo>
                        <a:pt x="15068" y="388"/>
                      </a:moveTo>
                      <a:cubicBezTo>
                        <a:pt x="12676" y="-998"/>
                        <a:pt x="8689" y="1379"/>
                        <a:pt x="5301" y="6727"/>
                      </a:cubicBezTo>
                      <a:cubicBezTo>
                        <a:pt x="716" y="13858"/>
                        <a:pt x="-2074" y="20989"/>
                        <a:pt x="1912" y="22772"/>
                      </a:cubicBezTo>
                      <a:cubicBezTo>
                        <a:pt x="4902" y="23961"/>
                        <a:pt x="9088" y="21782"/>
                        <a:pt x="14071" y="14452"/>
                      </a:cubicBezTo>
                      <a:cubicBezTo>
                        <a:pt x="19054" y="6133"/>
                        <a:pt x="18257" y="2171"/>
                        <a:pt x="15068" y="3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63" name="Freeform 3972">
                  <a:extLst>
                    <a:ext uri="{FF2B5EF4-FFF2-40B4-BE49-F238E27FC236}">
                      <a16:creationId xmlns:a16="http://schemas.microsoft.com/office/drawing/2014/main" id="{E0E3D2FF-D3A3-EA34-CC2E-2B5DF24B6F2A}"/>
                    </a:ext>
                  </a:extLst>
                </p:cNvPr>
                <p:cNvSpPr/>
                <p:nvPr/>
              </p:nvSpPr>
              <p:spPr>
                <a:xfrm>
                  <a:off x="961752" y="5906566"/>
                  <a:ext cx="18792" cy="25492"/>
                </a:xfrm>
                <a:custGeom>
                  <a:avLst/>
                  <a:gdLst>
                    <a:gd name="connsiteX0" fmla="*/ 2565 w 18792"/>
                    <a:gd name="connsiteY0" fmla="*/ 25196 h 25492"/>
                    <a:gd name="connsiteX1" fmla="*/ 14923 w 18792"/>
                    <a:gd name="connsiteY1" fmla="*/ 14895 h 25492"/>
                    <a:gd name="connsiteX2" fmla="*/ 16917 w 18792"/>
                    <a:gd name="connsiteY2" fmla="*/ 435 h 25492"/>
                    <a:gd name="connsiteX3" fmla="*/ 4758 w 18792"/>
                    <a:gd name="connsiteY3" fmla="*/ 8358 h 25492"/>
                    <a:gd name="connsiteX4" fmla="*/ 2565 w 18792"/>
                    <a:gd name="connsiteY4" fmla="*/ 25196 h 254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792" h="25492">
                      <a:moveTo>
                        <a:pt x="2565" y="25196"/>
                      </a:moveTo>
                      <a:cubicBezTo>
                        <a:pt x="6352" y="26780"/>
                        <a:pt x="10937" y="21828"/>
                        <a:pt x="14923" y="14895"/>
                      </a:cubicBezTo>
                      <a:cubicBezTo>
                        <a:pt x="17315" y="9349"/>
                        <a:pt x="21102" y="2415"/>
                        <a:pt x="16917" y="435"/>
                      </a:cubicBezTo>
                      <a:cubicBezTo>
                        <a:pt x="13528" y="-1150"/>
                        <a:pt x="8744" y="1623"/>
                        <a:pt x="4758" y="8358"/>
                      </a:cubicBezTo>
                      <a:cubicBezTo>
                        <a:pt x="372" y="15687"/>
                        <a:pt x="-2219" y="23215"/>
                        <a:pt x="2565" y="2519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64" name="Freeform 3973">
                  <a:extLst>
                    <a:ext uri="{FF2B5EF4-FFF2-40B4-BE49-F238E27FC236}">
                      <a16:creationId xmlns:a16="http://schemas.microsoft.com/office/drawing/2014/main" id="{4FBACD93-C478-26C2-A8C8-0EB0DD55625B}"/>
                    </a:ext>
                  </a:extLst>
                </p:cNvPr>
                <p:cNvSpPr/>
                <p:nvPr/>
              </p:nvSpPr>
              <p:spPr>
                <a:xfrm>
                  <a:off x="1023668" y="5493448"/>
                  <a:ext cx="48678" cy="44311"/>
                </a:xfrm>
                <a:custGeom>
                  <a:avLst/>
                  <a:gdLst>
                    <a:gd name="connsiteX0" fmla="*/ 14799 w 48678"/>
                    <a:gd name="connsiteY0" fmla="*/ 34610 h 44311"/>
                    <a:gd name="connsiteX1" fmla="*/ 16593 w 48678"/>
                    <a:gd name="connsiteY1" fmla="*/ 31441 h 44311"/>
                    <a:gd name="connsiteX2" fmla="*/ 26957 w 48678"/>
                    <a:gd name="connsiteY2" fmla="*/ 27677 h 44311"/>
                    <a:gd name="connsiteX3" fmla="*/ 34333 w 48678"/>
                    <a:gd name="connsiteY3" fmla="*/ 20150 h 44311"/>
                    <a:gd name="connsiteX4" fmla="*/ 40711 w 48678"/>
                    <a:gd name="connsiteY4" fmla="*/ 17575 h 44311"/>
                    <a:gd name="connsiteX5" fmla="*/ 47687 w 48678"/>
                    <a:gd name="connsiteY5" fmla="*/ 2322 h 44311"/>
                    <a:gd name="connsiteX6" fmla="*/ 31343 w 48678"/>
                    <a:gd name="connsiteY6" fmla="*/ 3510 h 44311"/>
                    <a:gd name="connsiteX7" fmla="*/ 22174 w 48678"/>
                    <a:gd name="connsiteY7" fmla="*/ 14405 h 44311"/>
                    <a:gd name="connsiteX8" fmla="*/ 16393 w 48678"/>
                    <a:gd name="connsiteY8" fmla="*/ 20150 h 44311"/>
                    <a:gd name="connsiteX9" fmla="*/ 5231 w 48678"/>
                    <a:gd name="connsiteY9" fmla="*/ 26885 h 44311"/>
                    <a:gd name="connsiteX10" fmla="*/ 1045 w 48678"/>
                    <a:gd name="connsiteY10" fmla="*/ 44118 h 44311"/>
                    <a:gd name="connsiteX11" fmla="*/ 14799 w 48678"/>
                    <a:gd name="connsiteY11" fmla="*/ 34610 h 443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8678" h="44311">
                      <a:moveTo>
                        <a:pt x="14799" y="34610"/>
                      </a:moveTo>
                      <a:cubicBezTo>
                        <a:pt x="15397" y="33422"/>
                        <a:pt x="15995" y="32431"/>
                        <a:pt x="16593" y="31441"/>
                      </a:cubicBezTo>
                      <a:cubicBezTo>
                        <a:pt x="18984" y="31837"/>
                        <a:pt x="22772" y="30450"/>
                        <a:pt x="26957" y="27677"/>
                      </a:cubicBezTo>
                      <a:cubicBezTo>
                        <a:pt x="29947" y="25300"/>
                        <a:pt x="32539" y="22725"/>
                        <a:pt x="34333" y="20150"/>
                      </a:cubicBezTo>
                      <a:cubicBezTo>
                        <a:pt x="36525" y="19753"/>
                        <a:pt x="38718" y="18961"/>
                        <a:pt x="40711" y="17575"/>
                      </a:cubicBezTo>
                      <a:cubicBezTo>
                        <a:pt x="48285" y="12820"/>
                        <a:pt x="50079" y="7076"/>
                        <a:pt x="47687" y="2322"/>
                      </a:cubicBezTo>
                      <a:cubicBezTo>
                        <a:pt x="43701" y="-1640"/>
                        <a:pt x="37522" y="-55"/>
                        <a:pt x="31343" y="3510"/>
                      </a:cubicBezTo>
                      <a:cubicBezTo>
                        <a:pt x="25363" y="6878"/>
                        <a:pt x="21576" y="10839"/>
                        <a:pt x="22174" y="14405"/>
                      </a:cubicBezTo>
                      <a:cubicBezTo>
                        <a:pt x="19782" y="16188"/>
                        <a:pt x="17788" y="18169"/>
                        <a:pt x="16393" y="20150"/>
                      </a:cubicBezTo>
                      <a:cubicBezTo>
                        <a:pt x="13603" y="18367"/>
                        <a:pt x="9417" y="21536"/>
                        <a:pt x="5231" y="26885"/>
                      </a:cubicBezTo>
                      <a:cubicBezTo>
                        <a:pt x="-749" y="34412"/>
                        <a:pt x="-749" y="39760"/>
                        <a:pt x="1045" y="44118"/>
                      </a:cubicBezTo>
                      <a:cubicBezTo>
                        <a:pt x="5032" y="45109"/>
                        <a:pt x="10015" y="42336"/>
                        <a:pt x="14799" y="3461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65" name="Freeform 3974">
                  <a:extLst>
                    <a:ext uri="{FF2B5EF4-FFF2-40B4-BE49-F238E27FC236}">
                      <a16:creationId xmlns:a16="http://schemas.microsoft.com/office/drawing/2014/main" id="{532A79B9-5C26-7181-45BE-79253F37E41C}"/>
                    </a:ext>
                  </a:extLst>
                </p:cNvPr>
                <p:cNvSpPr/>
                <p:nvPr/>
              </p:nvSpPr>
              <p:spPr>
                <a:xfrm>
                  <a:off x="1259645" y="5105811"/>
                  <a:ext cx="37268" cy="22407"/>
                </a:xfrm>
                <a:custGeom>
                  <a:avLst/>
                  <a:gdLst>
                    <a:gd name="connsiteX0" fmla="*/ 17615 w 37268"/>
                    <a:gd name="connsiteY0" fmla="*/ 1111 h 22407"/>
                    <a:gd name="connsiteX1" fmla="*/ 4858 w 37268"/>
                    <a:gd name="connsiteY1" fmla="*/ 8441 h 22407"/>
                    <a:gd name="connsiteX2" fmla="*/ 1469 w 37268"/>
                    <a:gd name="connsiteY2" fmla="*/ 21911 h 22407"/>
                    <a:gd name="connsiteX3" fmla="*/ 14625 w 37268"/>
                    <a:gd name="connsiteY3" fmla="*/ 13393 h 22407"/>
                    <a:gd name="connsiteX4" fmla="*/ 15223 w 37268"/>
                    <a:gd name="connsiteY4" fmla="*/ 12402 h 22407"/>
                    <a:gd name="connsiteX5" fmla="*/ 15223 w 37268"/>
                    <a:gd name="connsiteY5" fmla="*/ 14978 h 22407"/>
                    <a:gd name="connsiteX6" fmla="*/ 29774 w 37268"/>
                    <a:gd name="connsiteY6" fmla="*/ 13195 h 22407"/>
                    <a:gd name="connsiteX7" fmla="*/ 36750 w 37268"/>
                    <a:gd name="connsiteY7" fmla="*/ 4083 h 22407"/>
                    <a:gd name="connsiteX8" fmla="*/ 22199 w 37268"/>
                    <a:gd name="connsiteY8" fmla="*/ 5271 h 22407"/>
                    <a:gd name="connsiteX9" fmla="*/ 17216 w 37268"/>
                    <a:gd name="connsiteY9" fmla="*/ 9035 h 22407"/>
                    <a:gd name="connsiteX10" fmla="*/ 17615 w 37268"/>
                    <a:gd name="connsiteY10" fmla="*/ 1111 h 22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7268" h="22407">
                      <a:moveTo>
                        <a:pt x="17615" y="1111"/>
                      </a:moveTo>
                      <a:cubicBezTo>
                        <a:pt x="14824" y="-1860"/>
                        <a:pt x="10240" y="1309"/>
                        <a:pt x="4858" y="8441"/>
                      </a:cubicBezTo>
                      <a:cubicBezTo>
                        <a:pt x="273" y="14581"/>
                        <a:pt x="-1521" y="20128"/>
                        <a:pt x="1469" y="21911"/>
                      </a:cubicBezTo>
                      <a:cubicBezTo>
                        <a:pt x="4658" y="23892"/>
                        <a:pt x="9642" y="19732"/>
                        <a:pt x="14625" y="13393"/>
                      </a:cubicBezTo>
                      <a:cubicBezTo>
                        <a:pt x="14824" y="12997"/>
                        <a:pt x="15023" y="12600"/>
                        <a:pt x="15223" y="12402"/>
                      </a:cubicBezTo>
                      <a:cubicBezTo>
                        <a:pt x="15023" y="13195"/>
                        <a:pt x="15023" y="13987"/>
                        <a:pt x="15223" y="14978"/>
                      </a:cubicBezTo>
                      <a:cubicBezTo>
                        <a:pt x="17415" y="18147"/>
                        <a:pt x="23395" y="16364"/>
                        <a:pt x="29774" y="13195"/>
                      </a:cubicBezTo>
                      <a:cubicBezTo>
                        <a:pt x="35554" y="10421"/>
                        <a:pt x="38544" y="6658"/>
                        <a:pt x="36750" y="4083"/>
                      </a:cubicBezTo>
                      <a:cubicBezTo>
                        <a:pt x="34557" y="1111"/>
                        <a:pt x="28578" y="1904"/>
                        <a:pt x="22199" y="5271"/>
                      </a:cubicBezTo>
                      <a:cubicBezTo>
                        <a:pt x="20007" y="6460"/>
                        <a:pt x="18213" y="7648"/>
                        <a:pt x="17216" y="9035"/>
                      </a:cubicBezTo>
                      <a:cubicBezTo>
                        <a:pt x="18611" y="5271"/>
                        <a:pt x="19010" y="2696"/>
                        <a:pt x="17615" y="111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66" name="Freeform 3975">
                  <a:extLst>
                    <a:ext uri="{FF2B5EF4-FFF2-40B4-BE49-F238E27FC236}">
                      <a16:creationId xmlns:a16="http://schemas.microsoft.com/office/drawing/2014/main" id="{FB88DC6F-A1FF-B8A6-AC49-4C77B39588C5}"/>
                    </a:ext>
                  </a:extLst>
                </p:cNvPr>
                <p:cNvSpPr/>
                <p:nvPr/>
              </p:nvSpPr>
              <p:spPr>
                <a:xfrm>
                  <a:off x="1737728" y="5576956"/>
                  <a:ext cx="19976" cy="37458"/>
                </a:xfrm>
                <a:custGeom>
                  <a:avLst/>
                  <a:gdLst>
                    <a:gd name="connsiteX0" fmla="*/ 3962 w 19976"/>
                    <a:gd name="connsiteY0" fmla="*/ 9340 h 37458"/>
                    <a:gd name="connsiteX1" fmla="*/ 1969 w 19976"/>
                    <a:gd name="connsiteY1" fmla="*/ 26970 h 37458"/>
                    <a:gd name="connsiteX2" fmla="*/ 4162 w 19976"/>
                    <a:gd name="connsiteY2" fmla="*/ 27168 h 37458"/>
                    <a:gd name="connsiteX3" fmla="*/ 8347 w 19976"/>
                    <a:gd name="connsiteY3" fmla="*/ 37271 h 37458"/>
                    <a:gd name="connsiteX4" fmla="*/ 17915 w 19976"/>
                    <a:gd name="connsiteY4" fmla="*/ 29545 h 37458"/>
                    <a:gd name="connsiteX5" fmla="*/ 16719 w 19976"/>
                    <a:gd name="connsiteY5" fmla="*/ 14887 h 37458"/>
                    <a:gd name="connsiteX6" fmla="*/ 12334 w 19976"/>
                    <a:gd name="connsiteY6" fmla="*/ 15679 h 37458"/>
                    <a:gd name="connsiteX7" fmla="*/ 12533 w 19976"/>
                    <a:gd name="connsiteY7" fmla="*/ 30 h 37458"/>
                    <a:gd name="connsiteX8" fmla="*/ 3962 w 19976"/>
                    <a:gd name="connsiteY8" fmla="*/ 9340 h 37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976" h="37458">
                      <a:moveTo>
                        <a:pt x="3962" y="9340"/>
                      </a:moveTo>
                      <a:cubicBezTo>
                        <a:pt x="773" y="16867"/>
                        <a:pt x="-2018" y="24791"/>
                        <a:pt x="1969" y="26970"/>
                      </a:cubicBezTo>
                      <a:cubicBezTo>
                        <a:pt x="2766" y="27366"/>
                        <a:pt x="3564" y="27366"/>
                        <a:pt x="4162" y="27168"/>
                      </a:cubicBezTo>
                      <a:cubicBezTo>
                        <a:pt x="2766" y="32913"/>
                        <a:pt x="4959" y="36082"/>
                        <a:pt x="8347" y="37271"/>
                      </a:cubicBezTo>
                      <a:cubicBezTo>
                        <a:pt x="11736" y="38261"/>
                        <a:pt x="15324" y="35290"/>
                        <a:pt x="17915" y="29545"/>
                      </a:cubicBezTo>
                      <a:cubicBezTo>
                        <a:pt x="21104" y="22414"/>
                        <a:pt x="20506" y="17264"/>
                        <a:pt x="16719" y="14887"/>
                      </a:cubicBezTo>
                      <a:cubicBezTo>
                        <a:pt x="15324" y="14887"/>
                        <a:pt x="13729" y="15085"/>
                        <a:pt x="12334" y="15679"/>
                      </a:cubicBezTo>
                      <a:cubicBezTo>
                        <a:pt x="15523" y="7557"/>
                        <a:pt x="16719" y="1020"/>
                        <a:pt x="12533" y="30"/>
                      </a:cubicBezTo>
                      <a:cubicBezTo>
                        <a:pt x="9942" y="-366"/>
                        <a:pt x="6553" y="3199"/>
                        <a:pt x="3962" y="93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67" name="Freeform 3976">
                  <a:extLst>
                    <a:ext uri="{FF2B5EF4-FFF2-40B4-BE49-F238E27FC236}">
                      <a16:creationId xmlns:a16="http://schemas.microsoft.com/office/drawing/2014/main" id="{9A13FE0B-ED9F-91C4-5C49-A5C3FF98C757}"/>
                    </a:ext>
                  </a:extLst>
                </p:cNvPr>
                <p:cNvSpPr/>
                <p:nvPr/>
              </p:nvSpPr>
              <p:spPr>
                <a:xfrm>
                  <a:off x="719492" y="5636793"/>
                  <a:ext cx="37917" cy="53133"/>
                </a:xfrm>
                <a:custGeom>
                  <a:avLst/>
                  <a:gdLst>
                    <a:gd name="connsiteX0" fmla="*/ 12610 w 37917"/>
                    <a:gd name="connsiteY0" fmla="*/ 37850 h 53133"/>
                    <a:gd name="connsiteX1" fmla="*/ 2046 w 37917"/>
                    <a:gd name="connsiteY1" fmla="*/ 40821 h 53133"/>
                    <a:gd name="connsiteX2" fmla="*/ 2444 w 37917"/>
                    <a:gd name="connsiteY2" fmla="*/ 51320 h 53133"/>
                    <a:gd name="connsiteX3" fmla="*/ 15799 w 37917"/>
                    <a:gd name="connsiteY3" fmla="*/ 49339 h 53133"/>
                    <a:gd name="connsiteX4" fmla="*/ 15998 w 37917"/>
                    <a:gd name="connsiteY4" fmla="*/ 49141 h 53133"/>
                    <a:gd name="connsiteX5" fmla="*/ 16397 w 37917"/>
                    <a:gd name="connsiteY5" fmla="*/ 49933 h 53133"/>
                    <a:gd name="connsiteX6" fmla="*/ 31945 w 37917"/>
                    <a:gd name="connsiteY6" fmla="*/ 48547 h 53133"/>
                    <a:gd name="connsiteX7" fmla="*/ 36928 w 37917"/>
                    <a:gd name="connsiteY7" fmla="*/ 37057 h 53133"/>
                    <a:gd name="connsiteX8" fmla="*/ 29951 w 37917"/>
                    <a:gd name="connsiteY8" fmla="*/ 34482 h 53133"/>
                    <a:gd name="connsiteX9" fmla="*/ 30549 w 37917"/>
                    <a:gd name="connsiteY9" fmla="*/ 27549 h 53133"/>
                    <a:gd name="connsiteX10" fmla="*/ 34336 w 37917"/>
                    <a:gd name="connsiteY10" fmla="*/ 20220 h 53133"/>
                    <a:gd name="connsiteX11" fmla="*/ 29951 w 37917"/>
                    <a:gd name="connsiteY11" fmla="*/ 13683 h 53133"/>
                    <a:gd name="connsiteX12" fmla="*/ 31347 w 37917"/>
                    <a:gd name="connsiteY12" fmla="*/ 3581 h 53133"/>
                    <a:gd name="connsiteX13" fmla="*/ 18390 w 37917"/>
                    <a:gd name="connsiteY13" fmla="*/ 1798 h 53133"/>
                    <a:gd name="connsiteX14" fmla="*/ 14204 w 37917"/>
                    <a:gd name="connsiteY14" fmla="*/ 13287 h 53133"/>
                    <a:gd name="connsiteX15" fmla="*/ 9819 w 37917"/>
                    <a:gd name="connsiteY15" fmla="*/ 15268 h 53133"/>
                    <a:gd name="connsiteX16" fmla="*/ 1448 w 37917"/>
                    <a:gd name="connsiteY16" fmla="*/ 28738 h 53133"/>
                    <a:gd name="connsiteX17" fmla="*/ 12809 w 37917"/>
                    <a:gd name="connsiteY17" fmla="*/ 29530 h 53133"/>
                    <a:gd name="connsiteX18" fmla="*/ 17593 w 37917"/>
                    <a:gd name="connsiteY18" fmla="*/ 30521 h 53133"/>
                    <a:gd name="connsiteX19" fmla="*/ 15400 w 37917"/>
                    <a:gd name="connsiteY19" fmla="*/ 33690 h 53133"/>
                    <a:gd name="connsiteX20" fmla="*/ 12610 w 37917"/>
                    <a:gd name="connsiteY20" fmla="*/ 37850 h 531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7917" h="53133">
                      <a:moveTo>
                        <a:pt x="12610" y="37850"/>
                      </a:moveTo>
                      <a:cubicBezTo>
                        <a:pt x="8823" y="36661"/>
                        <a:pt x="4836" y="37256"/>
                        <a:pt x="2046" y="40821"/>
                      </a:cubicBezTo>
                      <a:cubicBezTo>
                        <a:pt x="-745" y="43991"/>
                        <a:pt x="-745" y="48943"/>
                        <a:pt x="2444" y="51320"/>
                      </a:cubicBezTo>
                      <a:cubicBezTo>
                        <a:pt x="6630" y="54489"/>
                        <a:pt x="12211" y="53301"/>
                        <a:pt x="15799" y="49339"/>
                      </a:cubicBezTo>
                      <a:cubicBezTo>
                        <a:pt x="15799" y="49339"/>
                        <a:pt x="15799" y="49339"/>
                        <a:pt x="15998" y="49141"/>
                      </a:cubicBezTo>
                      <a:cubicBezTo>
                        <a:pt x="16198" y="49339"/>
                        <a:pt x="16198" y="49735"/>
                        <a:pt x="16397" y="49933"/>
                      </a:cubicBezTo>
                      <a:cubicBezTo>
                        <a:pt x="19188" y="54489"/>
                        <a:pt x="25765" y="53103"/>
                        <a:pt x="31945" y="48547"/>
                      </a:cubicBezTo>
                      <a:cubicBezTo>
                        <a:pt x="36728" y="45179"/>
                        <a:pt x="39519" y="40623"/>
                        <a:pt x="36928" y="37057"/>
                      </a:cubicBezTo>
                      <a:cubicBezTo>
                        <a:pt x="35333" y="34878"/>
                        <a:pt x="32941" y="34086"/>
                        <a:pt x="29951" y="34482"/>
                      </a:cubicBezTo>
                      <a:cubicBezTo>
                        <a:pt x="31147" y="31313"/>
                        <a:pt x="31347" y="28936"/>
                        <a:pt x="30549" y="27549"/>
                      </a:cubicBezTo>
                      <a:cubicBezTo>
                        <a:pt x="33738" y="25172"/>
                        <a:pt x="34934" y="22795"/>
                        <a:pt x="34336" y="20220"/>
                      </a:cubicBezTo>
                      <a:cubicBezTo>
                        <a:pt x="33539" y="17249"/>
                        <a:pt x="32144" y="15070"/>
                        <a:pt x="29951" y="13683"/>
                      </a:cubicBezTo>
                      <a:cubicBezTo>
                        <a:pt x="32941" y="11108"/>
                        <a:pt x="34536" y="7542"/>
                        <a:pt x="31347" y="3581"/>
                      </a:cubicBezTo>
                      <a:cubicBezTo>
                        <a:pt x="28157" y="-381"/>
                        <a:pt x="23174" y="-1174"/>
                        <a:pt x="18390" y="1798"/>
                      </a:cubicBezTo>
                      <a:cubicBezTo>
                        <a:pt x="14005" y="4571"/>
                        <a:pt x="12411" y="8731"/>
                        <a:pt x="14204" y="13287"/>
                      </a:cubicBezTo>
                      <a:cubicBezTo>
                        <a:pt x="12809" y="13683"/>
                        <a:pt x="11215" y="14475"/>
                        <a:pt x="9819" y="15268"/>
                      </a:cubicBezTo>
                      <a:cubicBezTo>
                        <a:pt x="3640" y="19031"/>
                        <a:pt x="-546" y="23984"/>
                        <a:pt x="1448" y="28738"/>
                      </a:cubicBezTo>
                      <a:cubicBezTo>
                        <a:pt x="3242" y="33096"/>
                        <a:pt x="8025" y="31709"/>
                        <a:pt x="12809" y="29530"/>
                      </a:cubicBezTo>
                      <a:cubicBezTo>
                        <a:pt x="14204" y="30124"/>
                        <a:pt x="15799" y="30322"/>
                        <a:pt x="17593" y="30521"/>
                      </a:cubicBezTo>
                      <a:cubicBezTo>
                        <a:pt x="16796" y="31511"/>
                        <a:pt x="16198" y="32501"/>
                        <a:pt x="15400" y="33690"/>
                      </a:cubicBezTo>
                      <a:cubicBezTo>
                        <a:pt x="14204" y="34878"/>
                        <a:pt x="13407" y="36463"/>
                        <a:pt x="12610" y="378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68" name="Freeform 3977">
                  <a:extLst>
                    <a:ext uri="{FF2B5EF4-FFF2-40B4-BE49-F238E27FC236}">
                      <a16:creationId xmlns:a16="http://schemas.microsoft.com/office/drawing/2014/main" id="{FE65E599-1350-919C-0D54-59CF398E59D7}"/>
                    </a:ext>
                  </a:extLst>
                </p:cNvPr>
                <p:cNvSpPr/>
                <p:nvPr/>
              </p:nvSpPr>
              <p:spPr>
                <a:xfrm>
                  <a:off x="2177329" y="6102514"/>
                  <a:ext cx="14043" cy="24568"/>
                </a:xfrm>
                <a:custGeom>
                  <a:avLst/>
                  <a:gdLst>
                    <a:gd name="connsiteX0" fmla="*/ 11051 w 14043"/>
                    <a:gd name="connsiteY0" fmla="*/ 0 h 24568"/>
                    <a:gd name="connsiteX1" fmla="*/ 1284 w 14043"/>
                    <a:gd name="connsiteY1" fmla="*/ 11291 h 24568"/>
                    <a:gd name="connsiteX2" fmla="*/ 3876 w 14043"/>
                    <a:gd name="connsiteY2" fmla="*/ 24563 h 24568"/>
                    <a:gd name="connsiteX3" fmla="*/ 13045 w 14043"/>
                    <a:gd name="connsiteY3" fmla="*/ 11885 h 24568"/>
                    <a:gd name="connsiteX4" fmla="*/ 11051 w 14043"/>
                    <a:gd name="connsiteY4" fmla="*/ 0 h 24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043" h="24568">
                      <a:moveTo>
                        <a:pt x="11051" y="0"/>
                      </a:moveTo>
                      <a:cubicBezTo>
                        <a:pt x="7464" y="792"/>
                        <a:pt x="3676" y="3169"/>
                        <a:pt x="1284" y="11291"/>
                      </a:cubicBezTo>
                      <a:cubicBezTo>
                        <a:pt x="-1107" y="19215"/>
                        <a:pt x="-111" y="24365"/>
                        <a:pt x="3876" y="24563"/>
                      </a:cubicBezTo>
                      <a:cubicBezTo>
                        <a:pt x="7862" y="24761"/>
                        <a:pt x="11251" y="19215"/>
                        <a:pt x="13045" y="11885"/>
                      </a:cubicBezTo>
                      <a:cubicBezTo>
                        <a:pt x="14839" y="5547"/>
                        <a:pt x="14241" y="1189"/>
                        <a:pt x="11051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69" name="Freeform 3978">
                  <a:extLst>
                    <a:ext uri="{FF2B5EF4-FFF2-40B4-BE49-F238E27FC236}">
                      <a16:creationId xmlns:a16="http://schemas.microsoft.com/office/drawing/2014/main" id="{F09DC20B-76FB-C4B6-4BB3-EC11674B6C61}"/>
                    </a:ext>
                  </a:extLst>
                </p:cNvPr>
                <p:cNvSpPr/>
                <p:nvPr/>
              </p:nvSpPr>
              <p:spPr>
                <a:xfrm>
                  <a:off x="2429764" y="6180332"/>
                  <a:ext cx="6577" cy="1813"/>
                </a:xfrm>
                <a:custGeom>
                  <a:avLst/>
                  <a:gdLst>
                    <a:gd name="connsiteX0" fmla="*/ 3588 w 6577"/>
                    <a:gd name="connsiteY0" fmla="*/ 30 h 1813"/>
                    <a:gd name="connsiteX1" fmla="*/ 0 w 6577"/>
                    <a:gd name="connsiteY1" fmla="*/ 1813 h 1813"/>
                    <a:gd name="connsiteX2" fmla="*/ 6578 w 6577"/>
                    <a:gd name="connsiteY2" fmla="*/ 1813 h 1813"/>
                    <a:gd name="connsiteX3" fmla="*/ 3588 w 6577"/>
                    <a:gd name="connsiteY3" fmla="*/ 30 h 1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577" h="1813">
                      <a:moveTo>
                        <a:pt x="3588" y="30"/>
                      </a:moveTo>
                      <a:cubicBezTo>
                        <a:pt x="2193" y="30"/>
                        <a:pt x="997" y="823"/>
                        <a:pt x="0" y="1813"/>
                      </a:cubicBezTo>
                      <a:lnTo>
                        <a:pt x="6578" y="1813"/>
                      </a:lnTo>
                      <a:cubicBezTo>
                        <a:pt x="5980" y="625"/>
                        <a:pt x="4983" y="-168"/>
                        <a:pt x="3588" y="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70" name="Freeform 3979">
                  <a:extLst>
                    <a:ext uri="{FF2B5EF4-FFF2-40B4-BE49-F238E27FC236}">
                      <a16:creationId xmlns:a16="http://schemas.microsoft.com/office/drawing/2014/main" id="{BC8F0A50-1B41-6066-31ED-6EFB8E126183}"/>
                    </a:ext>
                  </a:extLst>
                </p:cNvPr>
                <p:cNvSpPr/>
                <p:nvPr/>
              </p:nvSpPr>
              <p:spPr>
                <a:xfrm>
                  <a:off x="1733385" y="5967015"/>
                  <a:ext cx="16203" cy="25671"/>
                </a:xfrm>
                <a:custGeom>
                  <a:avLst/>
                  <a:gdLst>
                    <a:gd name="connsiteX0" fmla="*/ 14085 w 16203"/>
                    <a:gd name="connsiteY0" fmla="*/ 14467 h 25671"/>
                    <a:gd name="connsiteX1" fmla="*/ 14284 w 16203"/>
                    <a:gd name="connsiteY1" fmla="*/ 7 h 25671"/>
                    <a:gd name="connsiteX2" fmla="*/ 1527 w 16203"/>
                    <a:gd name="connsiteY2" fmla="*/ 12684 h 25671"/>
                    <a:gd name="connsiteX3" fmla="*/ 3521 w 16203"/>
                    <a:gd name="connsiteY3" fmla="*/ 25560 h 25671"/>
                    <a:gd name="connsiteX4" fmla="*/ 14085 w 16203"/>
                    <a:gd name="connsiteY4" fmla="*/ 14467 h 256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03" h="25671">
                      <a:moveTo>
                        <a:pt x="14085" y="14467"/>
                      </a:moveTo>
                      <a:cubicBezTo>
                        <a:pt x="17075" y="7534"/>
                        <a:pt x="16676" y="2384"/>
                        <a:pt x="14284" y="7"/>
                      </a:cubicBezTo>
                      <a:cubicBezTo>
                        <a:pt x="9102" y="-191"/>
                        <a:pt x="4916" y="3968"/>
                        <a:pt x="1527" y="12684"/>
                      </a:cubicBezTo>
                      <a:cubicBezTo>
                        <a:pt x="-1463" y="20608"/>
                        <a:pt x="331" y="24570"/>
                        <a:pt x="3521" y="25560"/>
                      </a:cubicBezTo>
                      <a:cubicBezTo>
                        <a:pt x="7308" y="26551"/>
                        <a:pt x="11294" y="20806"/>
                        <a:pt x="14085" y="144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71" name="Freeform 3980">
                  <a:extLst>
                    <a:ext uri="{FF2B5EF4-FFF2-40B4-BE49-F238E27FC236}">
                      <a16:creationId xmlns:a16="http://schemas.microsoft.com/office/drawing/2014/main" id="{AF551A82-937B-313E-362C-0565F303D366}"/>
                    </a:ext>
                  </a:extLst>
                </p:cNvPr>
                <p:cNvSpPr/>
                <p:nvPr/>
              </p:nvSpPr>
              <p:spPr>
                <a:xfrm>
                  <a:off x="1954332" y="6057733"/>
                  <a:ext cx="16509" cy="25435"/>
                </a:xfrm>
                <a:custGeom>
                  <a:avLst/>
                  <a:gdLst>
                    <a:gd name="connsiteX0" fmla="*/ 14191 w 16509"/>
                    <a:gd name="connsiteY0" fmla="*/ 13681 h 25435"/>
                    <a:gd name="connsiteX1" fmla="*/ 14789 w 16509"/>
                    <a:gd name="connsiteY1" fmla="*/ 211 h 25435"/>
                    <a:gd name="connsiteX2" fmla="*/ 1434 w 16509"/>
                    <a:gd name="connsiteY2" fmla="*/ 13681 h 25435"/>
                    <a:gd name="connsiteX3" fmla="*/ 2829 w 16509"/>
                    <a:gd name="connsiteY3" fmla="*/ 25170 h 25435"/>
                    <a:gd name="connsiteX4" fmla="*/ 14191 w 16509"/>
                    <a:gd name="connsiteY4" fmla="*/ 13681 h 25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09" h="25435">
                      <a:moveTo>
                        <a:pt x="14191" y="13681"/>
                      </a:moveTo>
                      <a:cubicBezTo>
                        <a:pt x="15785" y="7937"/>
                        <a:pt x="18177" y="1202"/>
                        <a:pt x="14789" y="211"/>
                      </a:cubicBezTo>
                      <a:cubicBezTo>
                        <a:pt x="10005" y="-1175"/>
                        <a:pt x="5221" y="4371"/>
                        <a:pt x="1434" y="13681"/>
                      </a:cubicBezTo>
                      <a:cubicBezTo>
                        <a:pt x="-1157" y="20020"/>
                        <a:pt x="39" y="23982"/>
                        <a:pt x="2829" y="25170"/>
                      </a:cubicBezTo>
                      <a:cubicBezTo>
                        <a:pt x="7015" y="26755"/>
                        <a:pt x="11002" y="21011"/>
                        <a:pt x="14191" y="136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72" name="Freeform 3981">
                  <a:extLst>
                    <a:ext uri="{FF2B5EF4-FFF2-40B4-BE49-F238E27FC236}">
                      <a16:creationId xmlns:a16="http://schemas.microsoft.com/office/drawing/2014/main" id="{55D8D110-4850-9D0C-16DF-B49F206D9E29}"/>
                    </a:ext>
                  </a:extLst>
                </p:cNvPr>
                <p:cNvSpPr/>
                <p:nvPr/>
              </p:nvSpPr>
              <p:spPr>
                <a:xfrm>
                  <a:off x="2611416" y="5766539"/>
                  <a:ext cx="11689" cy="26044"/>
                </a:xfrm>
                <a:custGeom>
                  <a:avLst/>
                  <a:gdLst>
                    <a:gd name="connsiteX0" fmla="*/ 3323 w 11689"/>
                    <a:gd name="connsiteY0" fmla="*/ 25967 h 26044"/>
                    <a:gd name="connsiteX1" fmla="*/ 10698 w 11689"/>
                    <a:gd name="connsiteY1" fmla="*/ 15270 h 26044"/>
                    <a:gd name="connsiteX2" fmla="*/ 8905 w 11689"/>
                    <a:gd name="connsiteY2" fmla="*/ 17 h 26044"/>
                    <a:gd name="connsiteX3" fmla="*/ 932 w 11689"/>
                    <a:gd name="connsiteY3" fmla="*/ 12695 h 26044"/>
                    <a:gd name="connsiteX4" fmla="*/ 3323 w 11689"/>
                    <a:gd name="connsiteY4" fmla="*/ 25967 h 26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689" h="26044">
                      <a:moveTo>
                        <a:pt x="3323" y="25967"/>
                      </a:moveTo>
                      <a:cubicBezTo>
                        <a:pt x="6911" y="26759"/>
                        <a:pt x="9104" y="21411"/>
                        <a:pt x="10698" y="15270"/>
                      </a:cubicBezTo>
                      <a:cubicBezTo>
                        <a:pt x="11895" y="7346"/>
                        <a:pt x="12692" y="413"/>
                        <a:pt x="8905" y="17"/>
                      </a:cubicBezTo>
                      <a:cubicBezTo>
                        <a:pt x="5516" y="-379"/>
                        <a:pt x="2725" y="6158"/>
                        <a:pt x="932" y="12695"/>
                      </a:cubicBezTo>
                      <a:cubicBezTo>
                        <a:pt x="-863" y="20024"/>
                        <a:pt x="-65" y="25174"/>
                        <a:pt x="3323" y="259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73" name="Freeform 3982">
                  <a:extLst>
                    <a:ext uri="{FF2B5EF4-FFF2-40B4-BE49-F238E27FC236}">
                      <a16:creationId xmlns:a16="http://schemas.microsoft.com/office/drawing/2014/main" id="{164B8A83-694B-9AFC-B17B-77FA8BD123DC}"/>
                    </a:ext>
                  </a:extLst>
                </p:cNvPr>
                <p:cNvSpPr/>
                <p:nvPr/>
              </p:nvSpPr>
              <p:spPr>
                <a:xfrm>
                  <a:off x="1792059" y="5555191"/>
                  <a:ext cx="14706" cy="24292"/>
                </a:xfrm>
                <a:custGeom>
                  <a:avLst/>
                  <a:gdLst>
                    <a:gd name="connsiteX0" fmla="*/ 12817 w 14706"/>
                    <a:gd name="connsiteY0" fmla="*/ 401 h 24292"/>
                    <a:gd name="connsiteX1" fmla="*/ 2651 w 14706"/>
                    <a:gd name="connsiteY1" fmla="*/ 8919 h 24292"/>
                    <a:gd name="connsiteX2" fmla="*/ 1854 w 14706"/>
                    <a:gd name="connsiteY2" fmla="*/ 23577 h 24292"/>
                    <a:gd name="connsiteX3" fmla="*/ 11820 w 14706"/>
                    <a:gd name="connsiteY3" fmla="*/ 15258 h 24292"/>
                    <a:gd name="connsiteX4" fmla="*/ 12817 w 14706"/>
                    <a:gd name="connsiteY4" fmla="*/ 401 h 242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06" h="24292">
                      <a:moveTo>
                        <a:pt x="12817" y="401"/>
                      </a:moveTo>
                      <a:cubicBezTo>
                        <a:pt x="9827" y="-1184"/>
                        <a:pt x="6040" y="1985"/>
                        <a:pt x="2651" y="8919"/>
                      </a:cubicBezTo>
                      <a:cubicBezTo>
                        <a:pt x="-737" y="16050"/>
                        <a:pt x="-737" y="21398"/>
                        <a:pt x="1854" y="23577"/>
                      </a:cubicBezTo>
                      <a:cubicBezTo>
                        <a:pt x="4644" y="26152"/>
                        <a:pt x="8432" y="21398"/>
                        <a:pt x="11820" y="15258"/>
                      </a:cubicBezTo>
                      <a:cubicBezTo>
                        <a:pt x="14810" y="7928"/>
                        <a:pt x="16006" y="1985"/>
                        <a:pt x="12817" y="40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74" name="Freeform 3983">
                  <a:extLst>
                    <a:ext uri="{FF2B5EF4-FFF2-40B4-BE49-F238E27FC236}">
                      <a16:creationId xmlns:a16="http://schemas.microsoft.com/office/drawing/2014/main" id="{2E76A570-CC4F-81BC-7B76-45460256A68A}"/>
                    </a:ext>
                  </a:extLst>
                </p:cNvPr>
                <p:cNvSpPr/>
                <p:nvPr/>
              </p:nvSpPr>
              <p:spPr>
                <a:xfrm>
                  <a:off x="1188240" y="5899458"/>
                  <a:ext cx="43991" cy="27549"/>
                </a:xfrm>
                <a:custGeom>
                  <a:avLst/>
                  <a:gdLst>
                    <a:gd name="connsiteX0" fmla="*/ 12678 w 43991"/>
                    <a:gd name="connsiteY0" fmla="*/ 20418 h 27549"/>
                    <a:gd name="connsiteX1" fmla="*/ 12678 w 43991"/>
                    <a:gd name="connsiteY1" fmla="*/ 20418 h 27549"/>
                    <a:gd name="connsiteX2" fmla="*/ 14073 w 43991"/>
                    <a:gd name="connsiteY2" fmla="*/ 22795 h 27549"/>
                    <a:gd name="connsiteX3" fmla="*/ 22644 w 43991"/>
                    <a:gd name="connsiteY3" fmla="*/ 22597 h 27549"/>
                    <a:gd name="connsiteX4" fmla="*/ 30816 w 43991"/>
                    <a:gd name="connsiteY4" fmla="*/ 19229 h 27549"/>
                    <a:gd name="connsiteX5" fmla="*/ 33806 w 43991"/>
                    <a:gd name="connsiteY5" fmla="*/ 16060 h 27549"/>
                    <a:gd name="connsiteX6" fmla="*/ 43972 w 43991"/>
                    <a:gd name="connsiteY6" fmla="*/ 6354 h 27549"/>
                    <a:gd name="connsiteX7" fmla="*/ 41779 w 43991"/>
                    <a:gd name="connsiteY7" fmla="*/ 1005 h 27549"/>
                    <a:gd name="connsiteX8" fmla="*/ 21448 w 43991"/>
                    <a:gd name="connsiteY8" fmla="*/ 7146 h 27549"/>
                    <a:gd name="connsiteX9" fmla="*/ 17661 w 43991"/>
                    <a:gd name="connsiteY9" fmla="*/ 9721 h 27549"/>
                    <a:gd name="connsiteX10" fmla="*/ 15468 w 43991"/>
                    <a:gd name="connsiteY10" fmla="*/ 3977 h 27549"/>
                    <a:gd name="connsiteX11" fmla="*/ 2313 w 43991"/>
                    <a:gd name="connsiteY11" fmla="*/ 16060 h 27549"/>
                    <a:gd name="connsiteX12" fmla="*/ 2512 w 43991"/>
                    <a:gd name="connsiteY12" fmla="*/ 27549 h 27549"/>
                    <a:gd name="connsiteX13" fmla="*/ 12678 w 43991"/>
                    <a:gd name="connsiteY13" fmla="*/ 20418 h 27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3991" h="27549">
                      <a:moveTo>
                        <a:pt x="12678" y="20418"/>
                      </a:moveTo>
                      <a:cubicBezTo>
                        <a:pt x="12678" y="20418"/>
                        <a:pt x="12678" y="20616"/>
                        <a:pt x="12678" y="20418"/>
                      </a:cubicBezTo>
                      <a:cubicBezTo>
                        <a:pt x="12877" y="21408"/>
                        <a:pt x="13475" y="22201"/>
                        <a:pt x="14073" y="22795"/>
                      </a:cubicBezTo>
                      <a:cubicBezTo>
                        <a:pt x="17063" y="25766"/>
                        <a:pt x="20252" y="24578"/>
                        <a:pt x="22644" y="22597"/>
                      </a:cubicBezTo>
                      <a:cubicBezTo>
                        <a:pt x="25435" y="22399"/>
                        <a:pt x="28624" y="20220"/>
                        <a:pt x="30816" y="19229"/>
                      </a:cubicBezTo>
                      <a:cubicBezTo>
                        <a:pt x="32012" y="18041"/>
                        <a:pt x="32810" y="17050"/>
                        <a:pt x="33806" y="16060"/>
                      </a:cubicBezTo>
                      <a:cubicBezTo>
                        <a:pt x="38391" y="14475"/>
                        <a:pt x="42776" y="12693"/>
                        <a:pt x="43972" y="6354"/>
                      </a:cubicBezTo>
                      <a:cubicBezTo>
                        <a:pt x="44171" y="4769"/>
                        <a:pt x="42776" y="3184"/>
                        <a:pt x="41779" y="1005"/>
                      </a:cubicBezTo>
                      <a:cubicBezTo>
                        <a:pt x="34205" y="-2164"/>
                        <a:pt x="27827" y="2788"/>
                        <a:pt x="21448" y="7146"/>
                      </a:cubicBezTo>
                      <a:cubicBezTo>
                        <a:pt x="20252" y="7938"/>
                        <a:pt x="18857" y="8731"/>
                        <a:pt x="17661" y="9721"/>
                      </a:cubicBezTo>
                      <a:cubicBezTo>
                        <a:pt x="18259" y="6750"/>
                        <a:pt x="17462" y="4571"/>
                        <a:pt x="15468" y="3977"/>
                      </a:cubicBezTo>
                      <a:cubicBezTo>
                        <a:pt x="10685" y="2392"/>
                        <a:pt x="5901" y="8335"/>
                        <a:pt x="2313" y="16060"/>
                      </a:cubicBezTo>
                      <a:cubicBezTo>
                        <a:pt x="-79" y="21210"/>
                        <a:pt x="-1474" y="26361"/>
                        <a:pt x="2512" y="27549"/>
                      </a:cubicBezTo>
                      <a:cubicBezTo>
                        <a:pt x="5901" y="27153"/>
                        <a:pt x="9289" y="24974"/>
                        <a:pt x="12678" y="2041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75" name="Freeform 3984">
                  <a:extLst>
                    <a:ext uri="{FF2B5EF4-FFF2-40B4-BE49-F238E27FC236}">
                      <a16:creationId xmlns:a16="http://schemas.microsoft.com/office/drawing/2014/main" id="{CC6A7D80-38B9-BA32-8E06-A7C7F005DC4E}"/>
                    </a:ext>
                  </a:extLst>
                </p:cNvPr>
                <p:cNvSpPr/>
                <p:nvPr/>
              </p:nvSpPr>
              <p:spPr>
                <a:xfrm>
                  <a:off x="1082589" y="5855959"/>
                  <a:ext cx="18965" cy="24377"/>
                </a:xfrm>
                <a:custGeom>
                  <a:avLst/>
                  <a:gdLst>
                    <a:gd name="connsiteX0" fmla="*/ 16074 w 18965"/>
                    <a:gd name="connsiteY0" fmla="*/ 133 h 24377"/>
                    <a:gd name="connsiteX1" fmla="*/ 5111 w 18965"/>
                    <a:gd name="connsiteY1" fmla="*/ 8056 h 24377"/>
                    <a:gd name="connsiteX2" fmla="*/ 1722 w 18965"/>
                    <a:gd name="connsiteY2" fmla="*/ 11820 h 24377"/>
                    <a:gd name="connsiteX3" fmla="*/ 925 w 18965"/>
                    <a:gd name="connsiteY3" fmla="*/ 20338 h 24377"/>
                    <a:gd name="connsiteX4" fmla="*/ 3317 w 18965"/>
                    <a:gd name="connsiteY4" fmla="*/ 24299 h 24377"/>
                    <a:gd name="connsiteX5" fmla="*/ 6506 w 18965"/>
                    <a:gd name="connsiteY5" fmla="*/ 23903 h 24377"/>
                    <a:gd name="connsiteX6" fmla="*/ 14479 w 18965"/>
                    <a:gd name="connsiteY6" fmla="*/ 19347 h 24377"/>
                    <a:gd name="connsiteX7" fmla="*/ 16472 w 18965"/>
                    <a:gd name="connsiteY7" fmla="*/ 11622 h 24377"/>
                    <a:gd name="connsiteX8" fmla="*/ 16074 w 18965"/>
                    <a:gd name="connsiteY8" fmla="*/ 133 h 2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965" h="24377">
                      <a:moveTo>
                        <a:pt x="16074" y="133"/>
                      </a:moveTo>
                      <a:cubicBezTo>
                        <a:pt x="12486" y="-660"/>
                        <a:pt x="8499" y="2113"/>
                        <a:pt x="5111" y="8056"/>
                      </a:cubicBezTo>
                      <a:cubicBezTo>
                        <a:pt x="3915" y="9047"/>
                        <a:pt x="2719" y="10235"/>
                        <a:pt x="1722" y="11820"/>
                      </a:cubicBezTo>
                      <a:cubicBezTo>
                        <a:pt x="-72" y="14593"/>
                        <a:pt x="-670" y="17762"/>
                        <a:pt x="925" y="20338"/>
                      </a:cubicBezTo>
                      <a:cubicBezTo>
                        <a:pt x="925" y="22318"/>
                        <a:pt x="1523" y="23903"/>
                        <a:pt x="3317" y="24299"/>
                      </a:cubicBezTo>
                      <a:cubicBezTo>
                        <a:pt x="4313" y="24497"/>
                        <a:pt x="5509" y="24299"/>
                        <a:pt x="6506" y="23903"/>
                      </a:cubicBezTo>
                      <a:cubicBezTo>
                        <a:pt x="9297" y="24101"/>
                        <a:pt x="11888" y="22318"/>
                        <a:pt x="14479" y="19347"/>
                      </a:cubicBezTo>
                      <a:cubicBezTo>
                        <a:pt x="16074" y="16772"/>
                        <a:pt x="17070" y="13999"/>
                        <a:pt x="16472" y="11622"/>
                      </a:cubicBezTo>
                      <a:cubicBezTo>
                        <a:pt x="19462" y="5679"/>
                        <a:pt x="20260" y="1123"/>
                        <a:pt x="16074" y="1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76" name="Freeform 3985">
                  <a:extLst>
                    <a:ext uri="{FF2B5EF4-FFF2-40B4-BE49-F238E27FC236}">
                      <a16:creationId xmlns:a16="http://schemas.microsoft.com/office/drawing/2014/main" id="{4C418298-63DF-32E6-E307-756F6A441362}"/>
                    </a:ext>
                  </a:extLst>
                </p:cNvPr>
                <p:cNvSpPr/>
                <p:nvPr/>
              </p:nvSpPr>
              <p:spPr>
                <a:xfrm>
                  <a:off x="1865419" y="5770143"/>
                  <a:ext cx="15362" cy="23863"/>
                </a:xfrm>
                <a:custGeom>
                  <a:avLst/>
                  <a:gdLst>
                    <a:gd name="connsiteX0" fmla="*/ 1846 w 15362"/>
                    <a:gd name="connsiteY0" fmla="*/ 23551 h 23863"/>
                    <a:gd name="connsiteX1" fmla="*/ 13607 w 15362"/>
                    <a:gd name="connsiteY1" fmla="*/ 12458 h 23863"/>
                    <a:gd name="connsiteX2" fmla="*/ 13208 w 15362"/>
                    <a:gd name="connsiteY2" fmla="*/ 573 h 23863"/>
                    <a:gd name="connsiteX3" fmla="*/ 2644 w 15362"/>
                    <a:gd name="connsiteY3" fmla="*/ 7704 h 23863"/>
                    <a:gd name="connsiteX4" fmla="*/ 1846 w 15362"/>
                    <a:gd name="connsiteY4" fmla="*/ 23551 h 238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62" h="23863">
                      <a:moveTo>
                        <a:pt x="1846" y="23551"/>
                      </a:moveTo>
                      <a:cubicBezTo>
                        <a:pt x="5833" y="25136"/>
                        <a:pt x="10218" y="20580"/>
                        <a:pt x="13607" y="12458"/>
                      </a:cubicBezTo>
                      <a:cubicBezTo>
                        <a:pt x="16198" y="6516"/>
                        <a:pt x="15799" y="2158"/>
                        <a:pt x="13208" y="573"/>
                      </a:cubicBezTo>
                      <a:cubicBezTo>
                        <a:pt x="10019" y="-1210"/>
                        <a:pt x="6032" y="1167"/>
                        <a:pt x="2644" y="7704"/>
                      </a:cubicBezTo>
                      <a:cubicBezTo>
                        <a:pt x="-944" y="14439"/>
                        <a:pt x="-546" y="19986"/>
                        <a:pt x="1846" y="235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77" name="Freeform 3986">
                  <a:extLst>
                    <a:ext uri="{FF2B5EF4-FFF2-40B4-BE49-F238E27FC236}">
                      <a16:creationId xmlns:a16="http://schemas.microsoft.com/office/drawing/2014/main" id="{CB2D98E0-2BFF-6D7B-0DA4-40D2B3629048}"/>
                    </a:ext>
                  </a:extLst>
                </p:cNvPr>
                <p:cNvSpPr/>
                <p:nvPr/>
              </p:nvSpPr>
              <p:spPr>
                <a:xfrm>
                  <a:off x="1682438" y="5626238"/>
                  <a:ext cx="13972" cy="22933"/>
                </a:xfrm>
                <a:custGeom>
                  <a:avLst/>
                  <a:gdLst>
                    <a:gd name="connsiteX0" fmla="*/ 10815 w 13972"/>
                    <a:gd name="connsiteY0" fmla="*/ 14731 h 22933"/>
                    <a:gd name="connsiteX1" fmla="*/ 11812 w 13972"/>
                    <a:gd name="connsiteY1" fmla="*/ 270 h 22933"/>
                    <a:gd name="connsiteX2" fmla="*/ 2842 w 13972"/>
                    <a:gd name="connsiteY2" fmla="*/ 7798 h 22933"/>
                    <a:gd name="connsiteX3" fmla="*/ 849 w 13972"/>
                    <a:gd name="connsiteY3" fmla="*/ 22654 h 22933"/>
                    <a:gd name="connsiteX4" fmla="*/ 10815 w 13972"/>
                    <a:gd name="connsiteY4" fmla="*/ 14731 h 229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72" h="22933">
                      <a:moveTo>
                        <a:pt x="10815" y="14731"/>
                      </a:moveTo>
                      <a:cubicBezTo>
                        <a:pt x="14403" y="7599"/>
                        <a:pt x="15201" y="2053"/>
                        <a:pt x="11812" y="270"/>
                      </a:cubicBezTo>
                      <a:cubicBezTo>
                        <a:pt x="9221" y="-918"/>
                        <a:pt x="5832" y="1855"/>
                        <a:pt x="2842" y="7798"/>
                      </a:cubicBezTo>
                      <a:cubicBezTo>
                        <a:pt x="-745" y="15127"/>
                        <a:pt x="-347" y="19683"/>
                        <a:pt x="849" y="22654"/>
                      </a:cubicBezTo>
                      <a:cubicBezTo>
                        <a:pt x="4836" y="24041"/>
                        <a:pt x="8025" y="20079"/>
                        <a:pt x="10815" y="147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78" name="Freeform 3987">
                  <a:extLst>
                    <a:ext uri="{FF2B5EF4-FFF2-40B4-BE49-F238E27FC236}">
                      <a16:creationId xmlns:a16="http://schemas.microsoft.com/office/drawing/2014/main" id="{F878F967-2C3D-4AD0-01C9-CF00C115B5A2}"/>
                    </a:ext>
                  </a:extLst>
                </p:cNvPr>
                <p:cNvSpPr/>
                <p:nvPr/>
              </p:nvSpPr>
              <p:spPr>
                <a:xfrm>
                  <a:off x="1875974" y="5483809"/>
                  <a:ext cx="15784" cy="25826"/>
                </a:xfrm>
                <a:custGeom>
                  <a:avLst/>
                  <a:gdLst>
                    <a:gd name="connsiteX0" fmla="*/ 2453 w 15784"/>
                    <a:gd name="connsiteY0" fmla="*/ 25826 h 25826"/>
                    <a:gd name="connsiteX1" fmla="*/ 13416 w 15784"/>
                    <a:gd name="connsiteY1" fmla="*/ 12356 h 25826"/>
                    <a:gd name="connsiteX2" fmla="*/ 14413 w 15784"/>
                    <a:gd name="connsiteY2" fmla="*/ 75 h 25826"/>
                    <a:gd name="connsiteX3" fmla="*/ 1457 w 15784"/>
                    <a:gd name="connsiteY3" fmla="*/ 14733 h 25826"/>
                    <a:gd name="connsiteX4" fmla="*/ 2453 w 15784"/>
                    <a:gd name="connsiteY4" fmla="*/ 25826 h 25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84" h="25826">
                      <a:moveTo>
                        <a:pt x="2453" y="25826"/>
                      </a:moveTo>
                      <a:cubicBezTo>
                        <a:pt x="6440" y="25826"/>
                        <a:pt x="10227" y="20478"/>
                        <a:pt x="13416" y="12356"/>
                      </a:cubicBezTo>
                      <a:cubicBezTo>
                        <a:pt x="15808" y="6612"/>
                        <a:pt x="16805" y="471"/>
                        <a:pt x="14413" y="75"/>
                      </a:cubicBezTo>
                      <a:cubicBezTo>
                        <a:pt x="10227" y="-718"/>
                        <a:pt x="5045" y="4829"/>
                        <a:pt x="1457" y="14733"/>
                      </a:cubicBezTo>
                      <a:cubicBezTo>
                        <a:pt x="-537" y="19884"/>
                        <a:pt x="-736" y="24638"/>
                        <a:pt x="2453" y="258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79" name="Freeform 3988">
                  <a:extLst>
                    <a:ext uri="{FF2B5EF4-FFF2-40B4-BE49-F238E27FC236}">
                      <a16:creationId xmlns:a16="http://schemas.microsoft.com/office/drawing/2014/main" id="{11F0F3D4-A172-27A4-2306-79E6DB4EA5EC}"/>
                    </a:ext>
                  </a:extLst>
                </p:cNvPr>
                <p:cNvSpPr/>
                <p:nvPr/>
              </p:nvSpPr>
              <p:spPr>
                <a:xfrm>
                  <a:off x="1000841" y="5745760"/>
                  <a:ext cx="34298" cy="40439"/>
                </a:xfrm>
                <a:custGeom>
                  <a:avLst/>
                  <a:gdLst>
                    <a:gd name="connsiteX0" fmla="*/ 13905 w 34298"/>
                    <a:gd name="connsiteY0" fmla="*/ 31493 h 40439"/>
                    <a:gd name="connsiteX1" fmla="*/ 16895 w 34298"/>
                    <a:gd name="connsiteY1" fmla="*/ 23173 h 40439"/>
                    <a:gd name="connsiteX2" fmla="*/ 27061 w 34298"/>
                    <a:gd name="connsiteY2" fmla="*/ 18815 h 40439"/>
                    <a:gd name="connsiteX3" fmla="*/ 32841 w 34298"/>
                    <a:gd name="connsiteY3" fmla="*/ 5345 h 40439"/>
                    <a:gd name="connsiteX4" fmla="*/ 27858 w 34298"/>
                    <a:gd name="connsiteY4" fmla="*/ 4553 h 40439"/>
                    <a:gd name="connsiteX5" fmla="*/ 26463 w 34298"/>
                    <a:gd name="connsiteY5" fmla="*/ 1978 h 40439"/>
                    <a:gd name="connsiteX6" fmla="*/ 11713 w 34298"/>
                    <a:gd name="connsiteY6" fmla="*/ 6930 h 40439"/>
                    <a:gd name="connsiteX7" fmla="*/ 10317 w 34298"/>
                    <a:gd name="connsiteY7" fmla="*/ 19212 h 40439"/>
                    <a:gd name="connsiteX8" fmla="*/ 3540 w 34298"/>
                    <a:gd name="connsiteY8" fmla="*/ 25748 h 40439"/>
                    <a:gd name="connsiteX9" fmla="*/ 1946 w 34298"/>
                    <a:gd name="connsiteY9" fmla="*/ 40011 h 40439"/>
                    <a:gd name="connsiteX10" fmla="*/ 13905 w 34298"/>
                    <a:gd name="connsiteY10" fmla="*/ 31493 h 404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4298" h="40439">
                      <a:moveTo>
                        <a:pt x="13905" y="31493"/>
                      </a:moveTo>
                      <a:cubicBezTo>
                        <a:pt x="15899" y="28324"/>
                        <a:pt x="16895" y="25352"/>
                        <a:pt x="16895" y="23173"/>
                      </a:cubicBezTo>
                      <a:cubicBezTo>
                        <a:pt x="19686" y="23173"/>
                        <a:pt x="23473" y="21192"/>
                        <a:pt x="27061" y="18815"/>
                      </a:cubicBezTo>
                      <a:cubicBezTo>
                        <a:pt x="32443" y="13863"/>
                        <a:pt x="36628" y="8911"/>
                        <a:pt x="32841" y="5345"/>
                      </a:cubicBezTo>
                      <a:cubicBezTo>
                        <a:pt x="31446" y="4157"/>
                        <a:pt x="29851" y="3959"/>
                        <a:pt x="27858" y="4553"/>
                      </a:cubicBezTo>
                      <a:cubicBezTo>
                        <a:pt x="27659" y="3563"/>
                        <a:pt x="27260" y="2770"/>
                        <a:pt x="26463" y="1978"/>
                      </a:cubicBezTo>
                      <a:cubicBezTo>
                        <a:pt x="22476" y="-1786"/>
                        <a:pt x="17094" y="-201"/>
                        <a:pt x="11713" y="6930"/>
                      </a:cubicBezTo>
                      <a:cubicBezTo>
                        <a:pt x="7925" y="11882"/>
                        <a:pt x="7925" y="16834"/>
                        <a:pt x="10317" y="19212"/>
                      </a:cubicBezTo>
                      <a:cubicBezTo>
                        <a:pt x="8125" y="20202"/>
                        <a:pt x="5733" y="22381"/>
                        <a:pt x="3540" y="25748"/>
                      </a:cubicBezTo>
                      <a:cubicBezTo>
                        <a:pt x="-646" y="32285"/>
                        <a:pt x="-1044" y="37238"/>
                        <a:pt x="1946" y="40011"/>
                      </a:cubicBezTo>
                      <a:cubicBezTo>
                        <a:pt x="5534" y="41794"/>
                        <a:pt x="9919" y="37832"/>
                        <a:pt x="13905" y="314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80" name="Freeform 3989">
                  <a:extLst>
                    <a:ext uri="{FF2B5EF4-FFF2-40B4-BE49-F238E27FC236}">
                      <a16:creationId xmlns:a16="http://schemas.microsoft.com/office/drawing/2014/main" id="{14E65011-D75E-AAD0-6789-26E5F29B6F54}"/>
                    </a:ext>
                  </a:extLst>
                </p:cNvPr>
                <p:cNvSpPr/>
                <p:nvPr/>
              </p:nvSpPr>
              <p:spPr>
                <a:xfrm>
                  <a:off x="1257851" y="5998225"/>
                  <a:ext cx="17702" cy="24502"/>
                </a:xfrm>
                <a:custGeom>
                  <a:avLst/>
                  <a:gdLst>
                    <a:gd name="connsiteX0" fmla="*/ 2067 w 17702"/>
                    <a:gd name="connsiteY0" fmla="*/ 23469 h 24502"/>
                    <a:gd name="connsiteX1" fmla="*/ 15422 w 17702"/>
                    <a:gd name="connsiteY1" fmla="*/ 14753 h 24502"/>
                    <a:gd name="connsiteX2" fmla="*/ 15422 w 17702"/>
                    <a:gd name="connsiteY2" fmla="*/ 293 h 24502"/>
                    <a:gd name="connsiteX3" fmla="*/ 3462 w 17702"/>
                    <a:gd name="connsiteY3" fmla="*/ 8414 h 24502"/>
                    <a:gd name="connsiteX4" fmla="*/ 2067 w 17702"/>
                    <a:gd name="connsiteY4" fmla="*/ 23469 h 24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02" h="24502">
                      <a:moveTo>
                        <a:pt x="2067" y="23469"/>
                      </a:moveTo>
                      <a:cubicBezTo>
                        <a:pt x="5854" y="26242"/>
                        <a:pt x="10837" y="23469"/>
                        <a:pt x="15422" y="14753"/>
                      </a:cubicBezTo>
                      <a:cubicBezTo>
                        <a:pt x="19209" y="7226"/>
                        <a:pt x="17615" y="3462"/>
                        <a:pt x="15422" y="293"/>
                      </a:cubicBezTo>
                      <a:cubicBezTo>
                        <a:pt x="11435" y="-896"/>
                        <a:pt x="7250" y="1481"/>
                        <a:pt x="3462" y="8414"/>
                      </a:cubicBezTo>
                      <a:cubicBezTo>
                        <a:pt x="-325" y="14951"/>
                        <a:pt x="-1321" y="21092"/>
                        <a:pt x="2067" y="2346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81" name="Freeform 3990">
                  <a:extLst>
                    <a:ext uri="{FF2B5EF4-FFF2-40B4-BE49-F238E27FC236}">
                      <a16:creationId xmlns:a16="http://schemas.microsoft.com/office/drawing/2014/main" id="{B91FF013-ECA9-3E2E-13C8-0DB36EC02FC4}"/>
                    </a:ext>
                  </a:extLst>
                </p:cNvPr>
                <p:cNvSpPr/>
                <p:nvPr/>
              </p:nvSpPr>
              <p:spPr>
                <a:xfrm>
                  <a:off x="2385812" y="5731693"/>
                  <a:ext cx="11455" cy="25355"/>
                </a:xfrm>
                <a:custGeom>
                  <a:avLst/>
                  <a:gdLst>
                    <a:gd name="connsiteX0" fmla="*/ 3688 w 11455"/>
                    <a:gd name="connsiteY0" fmla="*/ 25355 h 25355"/>
                    <a:gd name="connsiteX1" fmla="*/ 10266 w 11455"/>
                    <a:gd name="connsiteY1" fmla="*/ 14262 h 25355"/>
                    <a:gd name="connsiteX2" fmla="*/ 8870 w 11455"/>
                    <a:gd name="connsiteY2" fmla="*/ 0 h 25355"/>
                    <a:gd name="connsiteX3" fmla="*/ 698 w 11455"/>
                    <a:gd name="connsiteY3" fmla="*/ 12876 h 25355"/>
                    <a:gd name="connsiteX4" fmla="*/ 3688 w 11455"/>
                    <a:gd name="connsiteY4" fmla="*/ 25355 h 253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55" h="25355">
                      <a:moveTo>
                        <a:pt x="3688" y="25355"/>
                      </a:moveTo>
                      <a:cubicBezTo>
                        <a:pt x="6678" y="25355"/>
                        <a:pt x="8870" y="20205"/>
                        <a:pt x="10266" y="14262"/>
                      </a:cubicBezTo>
                      <a:cubicBezTo>
                        <a:pt x="11860" y="7131"/>
                        <a:pt x="12259" y="1387"/>
                        <a:pt x="8870" y="0"/>
                      </a:cubicBezTo>
                      <a:cubicBezTo>
                        <a:pt x="4884" y="594"/>
                        <a:pt x="2293" y="5744"/>
                        <a:pt x="698" y="12876"/>
                      </a:cubicBezTo>
                      <a:cubicBezTo>
                        <a:pt x="-897" y="20205"/>
                        <a:pt x="299" y="25157"/>
                        <a:pt x="3688" y="253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82" name="Freeform 3991">
                  <a:extLst>
                    <a:ext uri="{FF2B5EF4-FFF2-40B4-BE49-F238E27FC236}">
                      <a16:creationId xmlns:a16="http://schemas.microsoft.com/office/drawing/2014/main" id="{63A0B742-00FC-C268-19A8-D68EA6B9A234}"/>
                    </a:ext>
                  </a:extLst>
                </p:cNvPr>
                <p:cNvSpPr/>
                <p:nvPr/>
              </p:nvSpPr>
              <p:spPr>
                <a:xfrm>
                  <a:off x="2533064" y="5909268"/>
                  <a:ext cx="12025" cy="25866"/>
                </a:xfrm>
                <a:custGeom>
                  <a:avLst/>
                  <a:gdLst>
                    <a:gd name="connsiteX0" fmla="*/ 8522 w 12025"/>
                    <a:gd name="connsiteY0" fmla="*/ 110 h 25866"/>
                    <a:gd name="connsiteX1" fmla="*/ 1147 w 12025"/>
                    <a:gd name="connsiteY1" fmla="*/ 8825 h 25866"/>
                    <a:gd name="connsiteX2" fmla="*/ 3739 w 12025"/>
                    <a:gd name="connsiteY2" fmla="*/ 25663 h 25866"/>
                    <a:gd name="connsiteX3" fmla="*/ 10914 w 12025"/>
                    <a:gd name="connsiteY3" fmla="*/ 16749 h 25866"/>
                    <a:gd name="connsiteX4" fmla="*/ 8522 w 12025"/>
                    <a:gd name="connsiteY4" fmla="*/ 110 h 25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025" h="25866">
                      <a:moveTo>
                        <a:pt x="8522" y="110"/>
                      </a:moveTo>
                      <a:cubicBezTo>
                        <a:pt x="5732" y="-683"/>
                        <a:pt x="2742" y="2883"/>
                        <a:pt x="1147" y="8825"/>
                      </a:cubicBezTo>
                      <a:cubicBezTo>
                        <a:pt x="-1045" y="17343"/>
                        <a:pt x="-49" y="23880"/>
                        <a:pt x="3739" y="25663"/>
                      </a:cubicBezTo>
                      <a:cubicBezTo>
                        <a:pt x="6529" y="26852"/>
                        <a:pt x="8921" y="22692"/>
                        <a:pt x="10914" y="16749"/>
                      </a:cubicBezTo>
                      <a:cubicBezTo>
                        <a:pt x="12509" y="8429"/>
                        <a:pt x="12908" y="1298"/>
                        <a:pt x="8522" y="11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83" name="Freeform 3992">
                  <a:extLst>
                    <a:ext uri="{FF2B5EF4-FFF2-40B4-BE49-F238E27FC236}">
                      <a16:creationId xmlns:a16="http://schemas.microsoft.com/office/drawing/2014/main" id="{FC7710E0-213F-4728-AD46-89F830BF388D}"/>
                    </a:ext>
                  </a:extLst>
                </p:cNvPr>
                <p:cNvSpPr/>
                <p:nvPr/>
              </p:nvSpPr>
              <p:spPr>
                <a:xfrm>
                  <a:off x="874493" y="5783100"/>
                  <a:ext cx="51432" cy="62889"/>
                </a:xfrm>
                <a:custGeom>
                  <a:avLst/>
                  <a:gdLst>
                    <a:gd name="connsiteX0" fmla="*/ 36205 w 51432"/>
                    <a:gd name="connsiteY0" fmla="*/ 62890 h 62889"/>
                    <a:gd name="connsiteX1" fmla="*/ 48763 w 51432"/>
                    <a:gd name="connsiteY1" fmla="*/ 51599 h 62889"/>
                    <a:gd name="connsiteX2" fmla="*/ 49959 w 51432"/>
                    <a:gd name="connsiteY2" fmla="*/ 40902 h 62889"/>
                    <a:gd name="connsiteX3" fmla="*/ 48763 w 51432"/>
                    <a:gd name="connsiteY3" fmla="*/ 36148 h 62889"/>
                    <a:gd name="connsiteX4" fmla="*/ 50357 w 51432"/>
                    <a:gd name="connsiteY4" fmla="*/ 23272 h 62889"/>
                    <a:gd name="connsiteX5" fmla="*/ 35408 w 51432"/>
                    <a:gd name="connsiteY5" fmla="*/ 22083 h 62889"/>
                    <a:gd name="connsiteX6" fmla="*/ 34212 w 51432"/>
                    <a:gd name="connsiteY6" fmla="*/ 22876 h 62889"/>
                    <a:gd name="connsiteX7" fmla="*/ 33614 w 51432"/>
                    <a:gd name="connsiteY7" fmla="*/ 19904 h 62889"/>
                    <a:gd name="connsiteX8" fmla="*/ 34411 w 51432"/>
                    <a:gd name="connsiteY8" fmla="*/ 20103 h 62889"/>
                    <a:gd name="connsiteX9" fmla="*/ 40391 w 51432"/>
                    <a:gd name="connsiteY9" fmla="*/ 17725 h 62889"/>
                    <a:gd name="connsiteX10" fmla="*/ 46171 w 51432"/>
                    <a:gd name="connsiteY10" fmla="*/ 13566 h 62889"/>
                    <a:gd name="connsiteX11" fmla="*/ 46570 w 51432"/>
                    <a:gd name="connsiteY11" fmla="*/ 3661 h 62889"/>
                    <a:gd name="connsiteX12" fmla="*/ 44975 w 51432"/>
                    <a:gd name="connsiteY12" fmla="*/ 690 h 62889"/>
                    <a:gd name="connsiteX13" fmla="*/ 37002 w 51432"/>
                    <a:gd name="connsiteY13" fmla="*/ 2275 h 62889"/>
                    <a:gd name="connsiteX14" fmla="*/ 25242 w 51432"/>
                    <a:gd name="connsiteY14" fmla="*/ 7821 h 62889"/>
                    <a:gd name="connsiteX15" fmla="*/ 20857 w 51432"/>
                    <a:gd name="connsiteY15" fmla="*/ 15348 h 62889"/>
                    <a:gd name="connsiteX16" fmla="*/ 20658 w 51432"/>
                    <a:gd name="connsiteY16" fmla="*/ 15546 h 62889"/>
                    <a:gd name="connsiteX17" fmla="*/ 21654 w 51432"/>
                    <a:gd name="connsiteY17" fmla="*/ 10792 h 62889"/>
                    <a:gd name="connsiteX18" fmla="*/ 14080 w 51432"/>
                    <a:gd name="connsiteY18" fmla="*/ 492 h 62889"/>
                    <a:gd name="connsiteX19" fmla="*/ 1522 w 51432"/>
                    <a:gd name="connsiteY19" fmla="*/ 5048 h 62889"/>
                    <a:gd name="connsiteX20" fmla="*/ 3515 w 51432"/>
                    <a:gd name="connsiteY20" fmla="*/ 18122 h 62889"/>
                    <a:gd name="connsiteX21" fmla="*/ 11489 w 51432"/>
                    <a:gd name="connsiteY21" fmla="*/ 24460 h 62889"/>
                    <a:gd name="connsiteX22" fmla="*/ 11688 w 51432"/>
                    <a:gd name="connsiteY22" fmla="*/ 31195 h 62889"/>
                    <a:gd name="connsiteX23" fmla="*/ 3117 w 51432"/>
                    <a:gd name="connsiteY23" fmla="*/ 48429 h 62889"/>
                    <a:gd name="connsiteX24" fmla="*/ 29029 w 51432"/>
                    <a:gd name="connsiteY24" fmla="*/ 55560 h 62889"/>
                    <a:gd name="connsiteX25" fmla="*/ 30425 w 51432"/>
                    <a:gd name="connsiteY25" fmla="*/ 43477 h 62889"/>
                    <a:gd name="connsiteX26" fmla="*/ 36205 w 51432"/>
                    <a:gd name="connsiteY26" fmla="*/ 44269 h 62889"/>
                    <a:gd name="connsiteX27" fmla="*/ 35607 w 51432"/>
                    <a:gd name="connsiteY27" fmla="*/ 50212 h 62889"/>
                    <a:gd name="connsiteX28" fmla="*/ 36205 w 51432"/>
                    <a:gd name="connsiteY28" fmla="*/ 62890 h 62889"/>
                    <a:gd name="connsiteX29" fmla="*/ 25043 w 51432"/>
                    <a:gd name="connsiteY29" fmla="*/ 37138 h 62889"/>
                    <a:gd name="connsiteX30" fmla="*/ 23448 w 51432"/>
                    <a:gd name="connsiteY30" fmla="*/ 36346 h 62889"/>
                    <a:gd name="connsiteX31" fmla="*/ 21854 w 51432"/>
                    <a:gd name="connsiteY31" fmla="*/ 34365 h 62889"/>
                    <a:gd name="connsiteX32" fmla="*/ 21654 w 51432"/>
                    <a:gd name="connsiteY32" fmla="*/ 33969 h 62889"/>
                    <a:gd name="connsiteX33" fmla="*/ 25840 w 51432"/>
                    <a:gd name="connsiteY33" fmla="*/ 32186 h 62889"/>
                    <a:gd name="connsiteX34" fmla="*/ 25840 w 51432"/>
                    <a:gd name="connsiteY34" fmla="*/ 37732 h 62889"/>
                    <a:gd name="connsiteX35" fmla="*/ 25043 w 51432"/>
                    <a:gd name="connsiteY35" fmla="*/ 37138 h 628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51432" h="62889">
                      <a:moveTo>
                        <a:pt x="36205" y="62890"/>
                      </a:moveTo>
                      <a:cubicBezTo>
                        <a:pt x="40989" y="62890"/>
                        <a:pt x="45374" y="58135"/>
                        <a:pt x="48763" y="51599"/>
                      </a:cubicBezTo>
                      <a:cubicBezTo>
                        <a:pt x="51553" y="46448"/>
                        <a:pt x="51952" y="42685"/>
                        <a:pt x="49959" y="40902"/>
                      </a:cubicBezTo>
                      <a:cubicBezTo>
                        <a:pt x="50158" y="38723"/>
                        <a:pt x="49759" y="37138"/>
                        <a:pt x="48763" y="36148"/>
                      </a:cubicBezTo>
                      <a:cubicBezTo>
                        <a:pt x="51752" y="31790"/>
                        <a:pt x="52151" y="27234"/>
                        <a:pt x="50357" y="23272"/>
                      </a:cubicBezTo>
                      <a:cubicBezTo>
                        <a:pt x="48364" y="18518"/>
                        <a:pt x="41786" y="18122"/>
                        <a:pt x="35408" y="22083"/>
                      </a:cubicBezTo>
                      <a:cubicBezTo>
                        <a:pt x="35009" y="22281"/>
                        <a:pt x="34610" y="22480"/>
                        <a:pt x="34212" y="22876"/>
                      </a:cubicBezTo>
                      <a:cubicBezTo>
                        <a:pt x="34212" y="21885"/>
                        <a:pt x="33813" y="20895"/>
                        <a:pt x="33614" y="19904"/>
                      </a:cubicBezTo>
                      <a:cubicBezTo>
                        <a:pt x="33813" y="19904"/>
                        <a:pt x="34212" y="20103"/>
                        <a:pt x="34411" y="20103"/>
                      </a:cubicBezTo>
                      <a:cubicBezTo>
                        <a:pt x="36604" y="20499"/>
                        <a:pt x="38597" y="19706"/>
                        <a:pt x="40391" y="17725"/>
                      </a:cubicBezTo>
                      <a:cubicBezTo>
                        <a:pt x="42583" y="17131"/>
                        <a:pt x="44577" y="15546"/>
                        <a:pt x="46171" y="13566"/>
                      </a:cubicBezTo>
                      <a:cubicBezTo>
                        <a:pt x="48962" y="10198"/>
                        <a:pt x="49560" y="6831"/>
                        <a:pt x="46570" y="3661"/>
                      </a:cubicBezTo>
                      <a:cubicBezTo>
                        <a:pt x="46371" y="2275"/>
                        <a:pt x="45972" y="1284"/>
                        <a:pt x="44975" y="690"/>
                      </a:cubicBezTo>
                      <a:cubicBezTo>
                        <a:pt x="42384" y="-697"/>
                        <a:pt x="39594" y="96"/>
                        <a:pt x="37002" y="2275"/>
                      </a:cubicBezTo>
                      <a:cubicBezTo>
                        <a:pt x="33614" y="690"/>
                        <a:pt x="29827" y="1680"/>
                        <a:pt x="25242" y="7821"/>
                      </a:cubicBezTo>
                      <a:cubicBezTo>
                        <a:pt x="23448" y="10198"/>
                        <a:pt x="21854" y="12971"/>
                        <a:pt x="20857" y="15348"/>
                      </a:cubicBezTo>
                      <a:cubicBezTo>
                        <a:pt x="20857" y="15348"/>
                        <a:pt x="20658" y="15348"/>
                        <a:pt x="20658" y="15546"/>
                      </a:cubicBezTo>
                      <a:cubicBezTo>
                        <a:pt x="21056" y="13962"/>
                        <a:pt x="21455" y="12377"/>
                        <a:pt x="21654" y="10792"/>
                      </a:cubicBezTo>
                      <a:cubicBezTo>
                        <a:pt x="22252" y="5840"/>
                        <a:pt x="19462" y="1680"/>
                        <a:pt x="14080" y="492"/>
                      </a:cubicBezTo>
                      <a:cubicBezTo>
                        <a:pt x="9296" y="-499"/>
                        <a:pt x="4512" y="690"/>
                        <a:pt x="1522" y="5048"/>
                      </a:cubicBezTo>
                      <a:cubicBezTo>
                        <a:pt x="-1866" y="10000"/>
                        <a:pt x="1124" y="13962"/>
                        <a:pt x="3515" y="18122"/>
                      </a:cubicBezTo>
                      <a:cubicBezTo>
                        <a:pt x="5509" y="21291"/>
                        <a:pt x="8499" y="23074"/>
                        <a:pt x="11489" y="24460"/>
                      </a:cubicBezTo>
                      <a:cubicBezTo>
                        <a:pt x="10293" y="27036"/>
                        <a:pt x="10293" y="29413"/>
                        <a:pt x="11688" y="31195"/>
                      </a:cubicBezTo>
                      <a:cubicBezTo>
                        <a:pt x="5309" y="35157"/>
                        <a:pt x="-2265" y="38525"/>
                        <a:pt x="3117" y="48429"/>
                      </a:cubicBezTo>
                      <a:cubicBezTo>
                        <a:pt x="6705" y="55362"/>
                        <a:pt x="25043" y="60116"/>
                        <a:pt x="29029" y="55560"/>
                      </a:cubicBezTo>
                      <a:cubicBezTo>
                        <a:pt x="33614" y="50212"/>
                        <a:pt x="32816" y="46448"/>
                        <a:pt x="30425" y="43477"/>
                      </a:cubicBezTo>
                      <a:cubicBezTo>
                        <a:pt x="32019" y="44269"/>
                        <a:pt x="34012" y="44665"/>
                        <a:pt x="36205" y="44269"/>
                      </a:cubicBezTo>
                      <a:cubicBezTo>
                        <a:pt x="35607" y="46448"/>
                        <a:pt x="35408" y="48627"/>
                        <a:pt x="35607" y="50212"/>
                      </a:cubicBezTo>
                      <a:cubicBezTo>
                        <a:pt x="32816" y="56353"/>
                        <a:pt x="33813" y="60116"/>
                        <a:pt x="36205" y="62890"/>
                      </a:cubicBezTo>
                      <a:close/>
                      <a:moveTo>
                        <a:pt x="25043" y="37138"/>
                      </a:moveTo>
                      <a:cubicBezTo>
                        <a:pt x="24445" y="36742"/>
                        <a:pt x="23847" y="36544"/>
                        <a:pt x="23448" y="36346"/>
                      </a:cubicBezTo>
                      <a:cubicBezTo>
                        <a:pt x="22850" y="35751"/>
                        <a:pt x="22252" y="34959"/>
                        <a:pt x="21854" y="34365"/>
                      </a:cubicBezTo>
                      <a:lnTo>
                        <a:pt x="21654" y="33969"/>
                      </a:lnTo>
                      <a:cubicBezTo>
                        <a:pt x="23049" y="33572"/>
                        <a:pt x="24445" y="32978"/>
                        <a:pt x="25840" y="32186"/>
                      </a:cubicBezTo>
                      <a:cubicBezTo>
                        <a:pt x="25242" y="33969"/>
                        <a:pt x="25242" y="35950"/>
                        <a:pt x="25840" y="37732"/>
                      </a:cubicBezTo>
                      <a:cubicBezTo>
                        <a:pt x="25441" y="37534"/>
                        <a:pt x="25242" y="37336"/>
                        <a:pt x="25043" y="371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84" name="Freeform 3993">
                  <a:extLst>
                    <a:ext uri="{FF2B5EF4-FFF2-40B4-BE49-F238E27FC236}">
                      <a16:creationId xmlns:a16="http://schemas.microsoft.com/office/drawing/2014/main" id="{57781BC9-7A0D-0CFC-BD5F-3F53F290BEF0}"/>
                    </a:ext>
                  </a:extLst>
                </p:cNvPr>
                <p:cNvSpPr/>
                <p:nvPr/>
              </p:nvSpPr>
              <p:spPr>
                <a:xfrm>
                  <a:off x="2565181" y="5997941"/>
                  <a:ext cx="11331" cy="27314"/>
                </a:xfrm>
                <a:custGeom>
                  <a:avLst/>
                  <a:gdLst>
                    <a:gd name="connsiteX0" fmla="*/ 7500 w 11331"/>
                    <a:gd name="connsiteY0" fmla="*/ 378 h 27314"/>
                    <a:gd name="connsiteX1" fmla="*/ 923 w 11331"/>
                    <a:gd name="connsiteY1" fmla="*/ 9689 h 27314"/>
                    <a:gd name="connsiteX2" fmla="*/ 3713 w 11331"/>
                    <a:gd name="connsiteY2" fmla="*/ 27120 h 27314"/>
                    <a:gd name="connsiteX3" fmla="*/ 10689 w 11331"/>
                    <a:gd name="connsiteY3" fmla="*/ 16622 h 27314"/>
                    <a:gd name="connsiteX4" fmla="*/ 7500 w 11331"/>
                    <a:gd name="connsiteY4" fmla="*/ 378 h 273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31" h="27314">
                      <a:moveTo>
                        <a:pt x="7500" y="378"/>
                      </a:moveTo>
                      <a:cubicBezTo>
                        <a:pt x="4510" y="-1405"/>
                        <a:pt x="2118" y="3350"/>
                        <a:pt x="923" y="9689"/>
                      </a:cubicBezTo>
                      <a:cubicBezTo>
                        <a:pt x="-672" y="18206"/>
                        <a:pt x="-473" y="25337"/>
                        <a:pt x="3713" y="27120"/>
                      </a:cubicBezTo>
                      <a:cubicBezTo>
                        <a:pt x="6504" y="28309"/>
                        <a:pt x="8896" y="23951"/>
                        <a:pt x="10689" y="16622"/>
                      </a:cubicBezTo>
                      <a:cubicBezTo>
                        <a:pt x="12085" y="8896"/>
                        <a:pt x="11287" y="2557"/>
                        <a:pt x="7500" y="3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85" name="Freeform 3994">
                  <a:extLst>
                    <a:ext uri="{FF2B5EF4-FFF2-40B4-BE49-F238E27FC236}">
                      <a16:creationId xmlns:a16="http://schemas.microsoft.com/office/drawing/2014/main" id="{7B1E6245-90CD-C2C2-A18E-16B1C3185787}"/>
                    </a:ext>
                  </a:extLst>
                </p:cNvPr>
                <p:cNvSpPr/>
                <p:nvPr/>
              </p:nvSpPr>
              <p:spPr>
                <a:xfrm>
                  <a:off x="3112107" y="5774259"/>
                  <a:ext cx="11511" cy="27804"/>
                </a:xfrm>
                <a:custGeom>
                  <a:avLst/>
                  <a:gdLst>
                    <a:gd name="connsiteX0" fmla="*/ 11512 w 11511"/>
                    <a:gd name="connsiteY0" fmla="*/ 9729 h 27804"/>
                    <a:gd name="connsiteX1" fmla="*/ 8721 w 11511"/>
                    <a:gd name="connsiteY1" fmla="*/ 22 h 27804"/>
                    <a:gd name="connsiteX2" fmla="*/ 150 w 11511"/>
                    <a:gd name="connsiteY2" fmla="*/ 17058 h 27804"/>
                    <a:gd name="connsiteX3" fmla="*/ 3539 w 11511"/>
                    <a:gd name="connsiteY3" fmla="*/ 27755 h 27804"/>
                    <a:gd name="connsiteX4" fmla="*/ 11512 w 11511"/>
                    <a:gd name="connsiteY4" fmla="*/ 9729 h 278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511" h="27804">
                      <a:moveTo>
                        <a:pt x="11512" y="9729"/>
                      </a:moveTo>
                      <a:cubicBezTo>
                        <a:pt x="11512" y="4578"/>
                        <a:pt x="10715" y="-374"/>
                        <a:pt x="8721" y="22"/>
                      </a:cubicBezTo>
                      <a:cubicBezTo>
                        <a:pt x="4536" y="815"/>
                        <a:pt x="1147" y="6559"/>
                        <a:pt x="150" y="17058"/>
                      </a:cubicBezTo>
                      <a:cubicBezTo>
                        <a:pt x="-448" y="23595"/>
                        <a:pt x="748" y="28349"/>
                        <a:pt x="3539" y="27755"/>
                      </a:cubicBezTo>
                      <a:cubicBezTo>
                        <a:pt x="8123" y="26764"/>
                        <a:pt x="10715" y="19831"/>
                        <a:pt x="11512" y="972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86" name="Freeform 3995">
                  <a:extLst>
                    <a:ext uri="{FF2B5EF4-FFF2-40B4-BE49-F238E27FC236}">
                      <a16:creationId xmlns:a16="http://schemas.microsoft.com/office/drawing/2014/main" id="{695A2131-D777-0B7C-9EA5-035B2113A0AE}"/>
                    </a:ext>
                  </a:extLst>
                </p:cNvPr>
                <p:cNvSpPr/>
                <p:nvPr/>
              </p:nvSpPr>
              <p:spPr>
                <a:xfrm>
                  <a:off x="925163" y="5864348"/>
                  <a:ext cx="17427" cy="23844"/>
                </a:xfrm>
                <a:custGeom>
                  <a:avLst/>
                  <a:gdLst>
                    <a:gd name="connsiteX0" fmla="*/ 2079 w 17427"/>
                    <a:gd name="connsiteY0" fmla="*/ 23240 h 23844"/>
                    <a:gd name="connsiteX1" fmla="*/ 14438 w 17427"/>
                    <a:gd name="connsiteY1" fmla="*/ 15317 h 23844"/>
                    <a:gd name="connsiteX2" fmla="*/ 15634 w 17427"/>
                    <a:gd name="connsiteY2" fmla="*/ 658 h 23844"/>
                    <a:gd name="connsiteX3" fmla="*/ 3674 w 17427"/>
                    <a:gd name="connsiteY3" fmla="*/ 8978 h 23844"/>
                    <a:gd name="connsiteX4" fmla="*/ 2079 w 17427"/>
                    <a:gd name="connsiteY4" fmla="*/ 23240 h 23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27" h="23844">
                      <a:moveTo>
                        <a:pt x="2079" y="23240"/>
                      </a:moveTo>
                      <a:cubicBezTo>
                        <a:pt x="5667" y="25419"/>
                        <a:pt x="10053" y="21457"/>
                        <a:pt x="14438" y="15317"/>
                      </a:cubicBezTo>
                      <a:cubicBezTo>
                        <a:pt x="17029" y="8978"/>
                        <a:pt x="19022" y="2837"/>
                        <a:pt x="15634" y="658"/>
                      </a:cubicBezTo>
                      <a:cubicBezTo>
                        <a:pt x="12046" y="-1719"/>
                        <a:pt x="7461" y="2639"/>
                        <a:pt x="3674" y="8978"/>
                      </a:cubicBezTo>
                      <a:cubicBezTo>
                        <a:pt x="-113" y="15317"/>
                        <a:pt x="-1508" y="21259"/>
                        <a:pt x="2079" y="232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87" name="Freeform 3996">
                  <a:extLst>
                    <a:ext uri="{FF2B5EF4-FFF2-40B4-BE49-F238E27FC236}">
                      <a16:creationId xmlns:a16="http://schemas.microsoft.com/office/drawing/2014/main" id="{2984E8EC-D20D-613D-FA41-2134695920FF}"/>
                    </a:ext>
                  </a:extLst>
                </p:cNvPr>
                <p:cNvSpPr/>
                <p:nvPr/>
              </p:nvSpPr>
              <p:spPr>
                <a:xfrm>
                  <a:off x="3223515" y="6097358"/>
                  <a:ext cx="10530" cy="27738"/>
                </a:xfrm>
                <a:custGeom>
                  <a:avLst/>
                  <a:gdLst>
                    <a:gd name="connsiteX0" fmla="*/ 5348 w 10530"/>
                    <a:gd name="connsiteY0" fmla="*/ 6 h 27738"/>
                    <a:gd name="connsiteX1" fmla="*/ 166 w 10530"/>
                    <a:gd name="connsiteY1" fmla="*/ 10901 h 27738"/>
                    <a:gd name="connsiteX2" fmla="*/ 4352 w 10530"/>
                    <a:gd name="connsiteY2" fmla="*/ 27738 h 27738"/>
                    <a:gd name="connsiteX3" fmla="*/ 10531 w 10530"/>
                    <a:gd name="connsiteY3" fmla="*/ 16645 h 27738"/>
                    <a:gd name="connsiteX4" fmla="*/ 5348 w 10530"/>
                    <a:gd name="connsiteY4" fmla="*/ 6 h 277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0" h="27738">
                      <a:moveTo>
                        <a:pt x="5348" y="6"/>
                      </a:moveTo>
                      <a:cubicBezTo>
                        <a:pt x="2557" y="-192"/>
                        <a:pt x="564" y="4562"/>
                        <a:pt x="166" y="10901"/>
                      </a:cubicBezTo>
                      <a:cubicBezTo>
                        <a:pt x="-632" y="20211"/>
                        <a:pt x="1561" y="25163"/>
                        <a:pt x="4352" y="27738"/>
                      </a:cubicBezTo>
                      <a:cubicBezTo>
                        <a:pt x="8139" y="26550"/>
                        <a:pt x="10331" y="23182"/>
                        <a:pt x="10531" y="16645"/>
                      </a:cubicBezTo>
                      <a:cubicBezTo>
                        <a:pt x="10531" y="8524"/>
                        <a:pt x="9933" y="204"/>
                        <a:pt x="5348" y="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88" name="Freeform 3997">
                  <a:extLst>
                    <a:ext uri="{FF2B5EF4-FFF2-40B4-BE49-F238E27FC236}">
                      <a16:creationId xmlns:a16="http://schemas.microsoft.com/office/drawing/2014/main" id="{DBA183C8-5C46-692B-EE61-0F0B38971914}"/>
                    </a:ext>
                  </a:extLst>
                </p:cNvPr>
                <p:cNvSpPr/>
                <p:nvPr/>
              </p:nvSpPr>
              <p:spPr>
                <a:xfrm>
                  <a:off x="1202757" y="5339662"/>
                  <a:ext cx="17105" cy="21988"/>
                </a:xfrm>
                <a:custGeom>
                  <a:avLst/>
                  <a:gdLst>
                    <a:gd name="connsiteX0" fmla="*/ 12910 w 17105"/>
                    <a:gd name="connsiteY0" fmla="*/ 14672 h 21988"/>
                    <a:gd name="connsiteX1" fmla="*/ 15701 w 17105"/>
                    <a:gd name="connsiteY1" fmla="*/ 608 h 21988"/>
                    <a:gd name="connsiteX2" fmla="*/ 4140 w 17105"/>
                    <a:gd name="connsiteY2" fmla="*/ 7938 h 21988"/>
                    <a:gd name="connsiteX3" fmla="*/ 1349 w 17105"/>
                    <a:gd name="connsiteY3" fmla="*/ 21606 h 21988"/>
                    <a:gd name="connsiteX4" fmla="*/ 12910 w 17105"/>
                    <a:gd name="connsiteY4" fmla="*/ 14672 h 219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05" h="21988">
                      <a:moveTo>
                        <a:pt x="12910" y="14672"/>
                      </a:moveTo>
                      <a:cubicBezTo>
                        <a:pt x="16897" y="8334"/>
                        <a:pt x="18491" y="2787"/>
                        <a:pt x="15701" y="608"/>
                      </a:cubicBezTo>
                      <a:cubicBezTo>
                        <a:pt x="12910" y="-1571"/>
                        <a:pt x="8525" y="2391"/>
                        <a:pt x="4140" y="7938"/>
                      </a:cubicBezTo>
                      <a:cubicBezTo>
                        <a:pt x="-1242" y="15069"/>
                        <a:pt x="-445" y="18634"/>
                        <a:pt x="1349" y="21606"/>
                      </a:cubicBezTo>
                      <a:cubicBezTo>
                        <a:pt x="4738" y="22794"/>
                        <a:pt x="8525" y="21407"/>
                        <a:pt x="12910" y="146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89" name="Freeform 3998">
                  <a:extLst>
                    <a:ext uri="{FF2B5EF4-FFF2-40B4-BE49-F238E27FC236}">
                      <a16:creationId xmlns:a16="http://schemas.microsoft.com/office/drawing/2014/main" id="{377C0146-BFA0-AECB-F5E6-88FF4609B3C3}"/>
                    </a:ext>
                  </a:extLst>
                </p:cNvPr>
                <p:cNvSpPr/>
                <p:nvPr/>
              </p:nvSpPr>
              <p:spPr>
                <a:xfrm>
                  <a:off x="888337" y="5447356"/>
                  <a:ext cx="32131" cy="42861"/>
                </a:xfrm>
                <a:custGeom>
                  <a:avLst/>
                  <a:gdLst>
                    <a:gd name="connsiteX0" fmla="*/ 28341 w 32131"/>
                    <a:gd name="connsiteY0" fmla="*/ 19690 h 42861"/>
                    <a:gd name="connsiteX1" fmla="*/ 30733 w 32131"/>
                    <a:gd name="connsiteY1" fmla="*/ 7805 h 42861"/>
                    <a:gd name="connsiteX2" fmla="*/ 26347 w 32131"/>
                    <a:gd name="connsiteY2" fmla="*/ 6814 h 42861"/>
                    <a:gd name="connsiteX3" fmla="*/ 24952 w 32131"/>
                    <a:gd name="connsiteY3" fmla="*/ 2457 h 42861"/>
                    <a:gd name="connsiteX4" fmla="*/ 6813 w 32131"/>
                    <a:gd name="connsiteY4" fmla="*/ 4636 h 42861"/>
                    <a:gd name="connsiteX5" fmla="*/ 834 w 32131"/>
                    <a:gd name="connsiteY5" fmla="*/ 15530 h 42861"/>
                    <a:gd name="connsiteX6" fmla="*/ 15384 w 32131"/>
                    <a:gd name="connsiteY6" fmla="*/ 16917 h 42861"/>
                    <a:gd name="connsiteX7" fmla="*/ 13790 w 32131"/>
                    <a:gd name="connsiteY7" fmla="*/ 20285 h 42861"/>
                    <a:gd name="connsiteX8" fmla="*/ 7212 w 32131"/>
                    <a:gd name="connsiteY8" fmla="*/ 26227 h 42861"/>
                    <a:gd name="connsiteX9" fmla="*/ 5817 w 32131"/>
                    <a:gd name="connsiteY9" fmla="*/ 42272 h 42861"/>
                    <a:gd name="connsiteX10" fmla="*/ 16780 w 32131"/>
                    <a:gd name="connsiteY10" fmla="*/ 36726 h 42861"/>
                    <a:gd name="connsiteX11" fmla="*/ 20368 w 32131"/>
                    <a:gd name="connsiteY11" fmla="*/ 27218 h 42861"/>
                    <a:gd name="connsiteX12" fmla="*/ 28341 w 32131"/>
                    <a:gd name="connsiteY12" fmla="*/ 19690 h 428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2131" h="42861">
                      <a:moveTo>
                        <a:pt x="28341" y="19690"/>
                      </a:moveTo>
                      <a:cubicBezTo>
                        <a:pt x="32526" y="14540"/>
                        <a:pt x="33124" y="9390"/>
                        <a:pt x="30733" y="7805"/>
                      </a:cubicBezTo>
                      <a:cubicBezTo>
                        <a:pt x="29537" y="6814"/>
                        <a:pt x="28141" y="6616"/>
                        <a:pt x="26347" y="6814"/>
                      </a:cubicBezTo>
                      <a:cubicBezTo>
                        <a:pt x="26547" y="5230"/>
                        <a:pt x="25949" y="3843"/>
                        <a:pt x="24952" y="2457"/>
                      </a:cubicBezTo>
                      <a:cubicBezTo>
                        <a:pt x="21165" y="-1703"/>
                        <a:pt x="14388" y="-317"/>
                        <a:pt x="6813" y="4636"/>
                      </a:cubicBezTo>
                      <a:cubicBezTo>
                        <a:pt x="1432" y="8003"/>
                        <a:pt x="-1558" y="12559"/>
                        <a:pt x="834" y="15530"/>
                      </a:cubicBezTo>
                      <a:cubicBezTo>
                        <a:pt x="4023" y="19294"/>
                        <a:pt x="9205" y="19690"/>
                        <a:pt x="15384" y="16917"/>
                      </a:cubicBezTo>
                      <a:cubicBezTo>
                        <a:pt x="14786" y="18106"/>
                        <a:pt x="14188" y="19096"/>
                        <a:pt x="13790" y="20285"/>
                      </a:cubicBezTo>
                      <a:cubicBezTo>
                        <a:pt x="11597" y="20879"/>
                        <a:pt x="9205" y="22860"/>
                        <a:pt x="7212" y="26227"/>
                      </a:cubicBezTo>
                      <a:cubicBezTo>
                        <a:pt x="3425" y="32368"/>
                        <a:pt x="1830" y="38707"/>
                        <a:pt x="5817" y="42272"/>
                      </a:cubicBezTo>
                      <a:cubicBezTo>
                        <a:pt x="9405" y="44055"/>
                        <a:pt x="13590" y="41678"/>
                        <a:pt x="16780" y="36726"/>
                      </a:cubicBezTo>
                      <a:cubicBezTo>
                        <a:pt x="19172" y="33358"/>
                        <a:pt x="20368" y="29991"/>
                        <a:pt x="20368" y="27218"/>
                      </a:cubicBezTo>
                      <a:cubicBezTo>
                        <a:pt x="22959" y="25633"/>
                        <a:pt x="25749" y="23058"/>
                        <a:pt x="28341" y="196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90" name="Freeform 3999">
                  <a:extLst>
                    <a:ext uri="{FF2B5EF4-FFF2-40B4-BE49-F238E27FC236}">
                      <a16:creationId xmlns:a16="http://schemas.microsoft.com/office/drawing/2014/main" id="{DBC18A30-6E0A-7129-F372-6E9A8D76C7F6}"/>
                    </a:ext>
                  </a:extLst>
                </p:cNvPr>
                <p:cNvSpPr/>
                <p:nvPr/>
              </p:nvSpPr>
              <p:spPr>
                <a:xfrm>
                  <a:off x="1336434" y="5400639"/>
                  <a:ext cx="16571" cy="23372"/>
                </a:xfrm>
                <a:custGeom>
                  <a:avLst/>
                  <a:gdLst>
                    <a:gd name="connsiteX0" fmla="*/ 13580 w 16571"/>
                    <a:gd name="connsiteY0" fmla="*/ 48 h 23372"/>
                    <a:gd name="connsiteX1" fmla="*/ 2417 w 16571"/>
                    <a:gd name="connsiteY1" fmla="*/ 9556 h 23372"/>
                    <a:gd name="connsiteX2" fmla="*/ 2218 w 16571"/>
                    <a:gd name="connsiteY2" fmla="*/ 23026 h 23372"/>
                    <a:gd name="connsiteX3" fmla="*/ 12982 w 16571"/>
                    <a:gd name="connsiteY3" fmla="*/ 12923 h 23372"/>
                    <a:gd name="connsiteX4" fmla="*/ 13580 w 16571"/>
                    <a:gd name="connsiteY4" fmla="*/ 48 h 233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71" h="23372">
                      <a:moveTo>
                        <a:pt x="13580" y="48"/>
                      </a:moveTo>
                      <a:cubicBezTo>
                        <a:pt x="10191" y="-348"/>
                        <a:pt x="6005" y="1632"/>
                        <a:pt x="2417" y="9556"/>
                      </a:cubicBezTo>
                      <a:cubicBezTo>
                        <a:pt x="-772" y="16489"/>
                        <a:pt x="-772" y="21441"/>
                        <a:pt x="2218" y="23026"/>
                      </a:cubicBezTo>
                      <a:cubicBezTo>
                        <a:pt x="6005" y="25007"/>
                        <a:pt x="9792" y="18074"/>
                        <a:pt x="12982" y="12923"/>
                      </a:cubicBezTo>
                      <a:cubicBezTo>
                        <a:pt x="17766" y="4604"/>
                        <a:pt x="17566" y="444"/>
                        <a:pt x="13580" y="4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91" name="Freeform 4000">
                  <a:extLst>
                    <a:ext uri="{FF2B5EF4-FFF2-40B4-BE49-F238E27FC236}">
                      <a16:creationId xmlns:a16="http://schemas.microsoft.com/office/drawing/2014/main" id="{9EE1CF3C-45FD-ACCC-699D-ED3C620B4512}"/>
                    </a:ext>
                  </a:extLst>
                </p:cNvPr>
                <p:cNvSpPr/>
                <p:nvPr/>
              </p:nvSpPr>
              <p:spPr>
                <a:xfrm>
                  <a:off x="1384087" y="5915564"/>
                  <a:ext cx="17416" cy="26969"/>
                </a:xfrm>
                <a:custGeom>
                  <a:avLst/>
                  <a:gdLst>
                    <a:gd name="connsiteX0" fmla="*/ 15758 w 17416"/>
                    <a:gd name="connsiteY0" fmla="*/ 350 h 26969"/>
                    <a:gd name="connsiteX1" fmla="*/ 3001 w 17416"/>
                    <a:gd name="connsiteY1" fmla="*/ 12632 h 26969"/>
                    <a:gd name="connsiteX2" fmla="*/ 2403 w 17416"/>
                    <a:gd name="connsiteY2" fmla="*/ 26894 h 26969"/>
                    <a:gd name="connsiteX3" fmla="*/ 13765 w 17416"/>
                    <a:gd name="connsiteY3" fmla="*/ 15801 h 26969"/>
                    <a:gd name="connsiteX4" fmla="*/ 15758 w 17416"/>
                    <a:gd name="connsiteY4" fmla="*/ 350 h 269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16" h="26969">
                      <a:moveTo>
                        <a:pt x="15758" y="350"/>
                      </a:moveTo>
                      <a:cubicBezTo>
                        <a:pt x="11572" y="-1631"/>
                        <a:pt x="6589" y="5104"/>
                        <a:pt x="3001" y="12632"/>
                      </a:cubicBezTo>
                      <a:cubicBezTo>
                        <a:pt x="211" y="18772"/>
                        <a:pt x="-1782" y="25904"/>
                        <a:pt x="2403" y="26894"/>
                      </a:cubicBezTo>
                      <a:cubicBezTo>
                        <a:pt x="6191" y="27687"/>
                        <a:pt x="10177" y="22140"/>
                        <a:pt x="13765" y="15801"/>
                      </a:cubicBezTo>
                      <a:cubicBezTo>
                        <a:pt x="15958" y="9660"/>
                        <a:pt x="19546" y="2133"/>
                        <a:pt x="15758" y="3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92" name="Freeform 4001">
                  <a:extLst>
                    <a:ext uri="{FF2B5EF4-FFF2-40B4-BE49-F238E27FC236}">
                      <a16:creationId xmlns:a16="http://schemas.microsoft.com/office/drawing/2014/main" id="{94879E3B-CFA3-B97E-E700-EA41F61B19DC}"/>
                    </a:ext>
                  </a:extLst>
                </p:cNvPr>
                <p:cNvSpPr/>
                <p:nvPr/>
              </p:nvSpPr>
              <p:spPr>
                <a:xfrm>
                  <a:off x="1150363" y="5290532"/>
                  <a:ext cx="18399" cy="23251"/>
                </a:xfrm>
                <a:custGeom>
                  <a:avLst/>
                  <a:gdLst>
                    <a:gd name="connsiteX0" fmla="*/ 16469 w 18399"/>
                    <a:gd name="connsiteY0" fmla="*/ 414 h 23251"/>
                    <a:gd name="connsiteX1" fmla="*/ 4709 w 18399"/>
                    <a:gd name="connsiteY1" fmla="*/ 8139 h 23251"/>
                    <a:gd name="connsiteX2" fmla="*/ 1121 w 18399"/>
                    <a:gd name="connsiteY2" fmla="*/ 22798 h 23251"/>
                    <a:gd name="connsiteX3" fmla="*/ 14675 w 18399"/>
                    <a:gd name="connsiteY3" fmla="*/ 13686 h 23251"/>
                    <a:gd name="connsiteX4" fmla="*/ 16469 w 18399"/>
                    <a:gd name="connsiteY4" fmla="*/ 414 h 23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99" h="23251">
                      <a:moveTo>
                        <a:pt x="16469" y="414"/>
                      </a:moveTo>
                      <a:cubicBezTo>
                        <a:pt x="13679" y="-973"/>
                        <a:pt x="9294" y="1008"/>
                        <a:pt x="4709" y="8139"/>
                      </a:cubicBezTo>
                      <a:cubicBezTo>
                        <a:pt x="723" y="14280"/>
                        <a:pt x="-1470" y="19826"/>
                        <a:pt x="1121" y="22798"/>
                      </a:cubicBezTo>
                      <a:cubicBezTo>
                        <a:pt x="4908" y="24580"/>
                        <a:pt x="9892" y="21015"/>
                        <a:pt x="14675" y="13686"/>
                      </a:cubicBezTo>
                      <a:cubicBezTo>
                        <a:pt x="19061" y="6951"/>
                        <a:pt x="19459" y="1800"/>
                        <a:pt x="16469" y="4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93" name="Freeform 4002">
                  <a:extLst>
                    <a:ext uri="{FF2B5EF4-FFF2-40B4-BE49-F238E27FC236}">
                      <a16:creationId xmlns:a16="http://schemas.microsoft.com/office/drawing/2014/main" id="{2383C27F-518E-1D44-4688-A0EE1CB29A5C}"/>
                    </a:ext>
                  </a:extLst>
                </p:cNvPr>
                <p:cNvSpPr/>
                <p:nvPr/>
              </p:nvSpPr>
              <p:spPr>
                <a:xfrm>
                  <a:off x="1673891" y="5739009"/>
                  <a:ext cx="16850" cy="26975"/>
                </a:xfrm>
                <a:custGeom>
                  <a:avLst/>
                  <a:gdLst>
                    <a:gd name="connsiteX0" fmla="*/ 14579 w 16850"/>
                    <a:gd name="connsiteY0" fmla="*/ 12295 h 26975"/>
                    <a:gd name="connsiteX1" fmla="*/ 14977 w 16850"/>
                    <a:gd name="connsiteY1" fmla="*/ 13 h 26975"/>
                    <a:gd name="connsiteX2" fmla="*/ 1423 w 16850"/>
                    <a:gd name="connsiteY2" fmla="*/ 16850 h 26975"/>
                    <a:gd name="connsiteX3" fmla="*/ 3018 w 16850"/>
                    <a:gd name="connsiteY3" fmla="*/ 26953 h 26975"/>
                    <a:gd name="connsiteX4" fmla="*/ 14579 w 16850"/>
                    <a:gd name="connsiteY4" fmla="*/ 12295 h 26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50" h="26975">
                      <a:moveTo>
                        <a:pt x="14579" y="12295"/>
                      </a:moveTo>
                      <a:cubicBezTo>
                        <a:pt x="16771" y="6154"/>
                        <a:pt x="18167" y="211"/>
                        <a:pt x="14977" y="13"/>
                      </a:cubicBezTo>
                      <a:cubicBezTo>
                        <a:pt x="9396" y="-383"/>
                        <a:pt x="4812" y="8333"/>
                        <a:pt x="1423" y="16850"/>
                      </a:cubicBezTo>
                      <a:cubicBezTo>
                        <a:pt x="-770" y="22397"/>
                        <a:pt x="-570" y="27349"/>
                        <a:pt x="3018" y="26953"/>
                      </a:cubicBezTo>
                      <a:cubicBezTo>
                        <a:pt x="7801" y="26161"/>
                        <a:pt x="11788" y="19426"/>
                        <a:pt x="14579" y="122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94" name="Freeform 4003">
                  <a:extLst>
                    <a:ext uri="{FF2B5EF4-FFF2-40B4-BE49-F238E27FC236}">
                      <a16:creationId xmlns:a16="http://schemas.microsoft.com/office/drawing/2014/main" id="{F7508374-A29B-7799-882F-4E330A33A00E}"/>
                    </a:ext>
                  </a:extLst>
                </p:cNvPr>
                <p:cNvSpPr/>
                <p:nvPr/>
              </p:nvSpPr>
              <p:spPr>
                <a:xfrm>
                  <a:off x="1516378" y="5787006"/>
                  <a:ext cx="15725" cy="25864"/>
                </a:xfrm>
                <a:custGeom>
                  <a:avLst/>
                  <a:gdLst>
                    <a:gd name="connsiteX0" fmla="*/ 12232 w 15725"/>
                    <a:gd name="connsiteY0" fmla="*/ 15404 h 25864"/>
                    <a:gd name="connsiteX1" fmla="*/ 13827 w 15725"/>
                    <a:gd name="connsiteY1" fmla="*/ 151 h 25864"/>
                    <a:gd name="connsiteX2" fmla="*/ 2864 w 15725"/>
                    <a:gd name="connsiteY2" fmla="*/ 9857 h 25864"/>
                    <a:gd name="connsiteX3" fmla="*/ 1867 w 15725"/>
                    <a:gd name="connsiteY3" fmla="*/ 25110 h 25864"/>
                    <a:gd name="connsiteX4" fmla="*/ 12232 w 15725"/>
                    <a:gd name="connsiteY4" fmla="*/ 15404 h 258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25" h="25864">
                      <a:moveTo>
                        <a:pt x="12232" y="15404"/>
                      </a:moveTo>
                      <a:cubicBezTo>
                        <a:pt x="15023" y="9263"/>
                        <a:pt x="17614" y="2528"/>
                        <a:pt x="13827" y="151"/>
                      </a:cubicBezTo>
                      <a:cubicBezTo>
                        <a:pt x="10039" y="-840"/>
                        <a:pt x="6053" y="3122"/>
                        <a:pt x="2864" y="9857"/>
                      </a:cubicBezTo>
                      <a:cubicBezTo>
                        <a:pt x="-325" y="16394"/>
                        <a:pt x="-1123" y="22733"/>
                        <a:pt x="1867" y="25110"/>
                      </a:cubicBezTo>
                      <a:cubicBezTo>
                        <a:pt x="5455" y="28081"/>
                        <a:pt x="9242" y="21743"/>
                        <a:pt x="12232" y="154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95" name="Freeform 4004">
                  <a:extLst>
                    <a:ext uri="{FF2B5EF4-FFF2-40B4-BE49-F238E27FC236}">
                      <a16:creationId xmlns:a16="http://schemas.microsoft.com/office/drawing/2014/main" id="{757EE0DC-0145-2897-387D-05B94E7FDBFD}"/>
                    </a:ext>
                  </a:extLst>
                </p:cNvPr>
                <p:cNvSpPr/>
                <p:nvPr/>
              </p:nvSpPr>
              <p:spPr>
                <a:xfrm>
                  <a:off x="1417609" y="6131363"/>
                  <a:ext cx="24806" cy="50782"/>
                </a:xfrm>
                <a:custGeom>
                  <a:avLst/>
                  <a:gdLst>
                    <a:gd name="connsiteX0" fmla="*/ 16720 w 24806"/>
                    <a:gd name="connsiteY0" fmla="*/ 28795 h 50782"/>
                    <a:gd name="connsiteX1" fmla="*/ 20706 w 24806"/>
                    <a:gd name="connsiteY1" fmla="*/ 17900 h 50782"/>
                    <a:gd name="connsiteX2" fmla="*/ 21304 w 24806"/>
                    <a:gd name="connsiteY2" fmla="*/ 17504 h 50782"/>
                    <a:gd name="connsiteX3" fmla="*/ 23298 w 24806"/>
                    <a:gd name="connsiteY3" fmla="*/ 7797 h 50782"/>
                    <a:gd name="connsiteX4" fmla="*/ 19112 w 24806"/>
                    <a:gd name="connsiteY4" fmla="*/ 4430 h 50782"/>
                    <a:gd name="connsiteX5" fmla="*/ 17517 w 24806"/>
                    <a:gd name="connsiteY5" fmla="*/ 1062 h 50782"/>
                    <a:gd name="connsiteX6" fmla="*/ 9943 w 24806"/>
                    <a:gd name="connsiteY6" fmla="*/ 1855 h 50782"/>
                    <a:gd name="connsiteX7" fmla="*/ 3963 w 24806"/>
                    <a:gd name="connsiteY7" fmla="*/ 4430 h 50782"/>
                    <a:gd name="connsiteX8" fmla="*/ 973 w 24806"/>
                    <a:gd name="connsiteY8" fmla="*/ 13146 h 50782"/>
                    <a:gd name="connsiteX9" fmla="*/ 973 w 24806"/>
                    <a:gd name="connsiteY9" fmla="*/ 20277 h 50782"/>
                    <a:gd name="connsiteX10" fmla="*/ 3963 w 24806"/>
                    <a:gd name="connsiteY10" fmla="*/ 28399 h 50782"/>
                    <a:gd name="connsiteX11" fmla="*/ 5159 w 24806"/>
                    <a:gd name="connsiteY11" fmla="*/ 29191 h 50782"/>
                    <a:gd name="connsiteX12" fmla="*/ 6554 w 24806"/>
                    <a:gd name="connsiteY12" fmla="*/ 35332 h 50782"/>
                    <a:gd name="connsiteX13" fmla="*/ 8548 w 24806"/>
                    <a:gd name="connsiteY13" fmla="*/ 36124 h 50782"/>
                    <a:gd name="connsiteX14" fmla="*/ 3963 w 24806"/>
                    <a:gd name="connsiteY14" fmla="*/ 40482 h 50782"/>
                    <a:gd name="connsiteX15" fmla="*/ 2368 w 24806"/>
                    <a:gd name="connsiteY15" fmla="*/ 50783 h 50782"/>
                    <a:gd name="connsiteX16" fmla="*/ 10341 w 24806"/>
                    <a:gd name="connsiteY16" fmla="*/ 50783 h 50782"/>
                    <a:gd name="connsiteX17" fmla="*/ 15325 w 24806"/>
                    <a:gd name="connsiteY17" fmla="*/ 50783 h 50782"/>
                    <a:gd name="connsiteX18" fmla="*/ 19710 w 24806"/>
                    <a:gd name="connsiteY18" fmla="*/ 46821 h 50782"/>
                    <a:gd name="connsiteX19" fmla="*/ 19710 w 24806"/>
                    <a:gd name="connsiteY19" fmla="*/ 35926 h 50782"/>
                    <a:gd name="connsiteX20" fmla="*/ 12135 w 24806"/>
                    <a:gd name="connsiteY20" fmla="*/ 34539 h 50782"/>
                    <a:gd name="connsiteX21" fmla="*/ 16720 w 24806"/>
                    <a:gd name="connsiteY21" fmla="*/ 28795 h 507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4806" h="50782">
                      <a:moveTo>
                        <a:pt x="16720" y="28795"/>
                      </a:moveTo>
                      <a:cubicBezTo>
                        <a:pt x="18115" y="24833"/>
                        <a:pt x="19909" y="20871"/>
                        <a:pt x="20706" y="17900"/>
                      </a:cubicBezTo>
                      <a:cubicBezTo>
                        <a:pt x="20906" y="17702"/>
                        <a:pt x="21105" y="17504"/>
                        <a:pt x="21304" y="17504"/>
                      </a:cubicBezTo>
                      <a:cubicBezTo>
                        <a:pt x="25092" y="14532"/>
                        <a:pt x="25889" y="9580"/>
                        <a:pt x="23298" y="7797"/>
                      </a:cubicBezTo>
                      <a:cubicBezTo>
                        <a:pt x="21902" y="6807"/>
                        <a:pt x="20507" y="5618"/>
                        <a:pt x="19112" y="4430"/>
                      </a:cubicBezTo>
                      <a:cubicBezTo>
                        <a:pt x="18913" y="3241"/>
                        <a:pt x="18514" y="2053"/>
                        <a:pt x="17517" y="1062"/>
                      </a:cubicBezTo>
                      <a:cubicBezTo>
                        <a:pt x="15524" y="-720"/>
                        <a:pt x="12733" y="-126"/>
                        <a:pt x="9943" y="1855"/>
                      </a:cubicBezTo>
                      <a:cubicBezTo>
                        <a:pt x="8149" y="2251"/>
                        <a:pt x="6156" y="3043"/>
                        <a:pt x="3963" y="4430"/>
                      </a:cubicBezTo>
                      <a:cubicBezTo>
                        <a:pt x="973" y="8193"/>
                        <a:pt x="375" y="10967"/>
                        <a:pt x="973" y="13146"/>
                      </a:cubicBezTo>
                      <a:cubicBezTo>
                        <a:pt x="-223" y="15919"/>
                        <a:pt x="-422" y="18494"/>
                        <a:pt x="973" y="20277"/>
                      </a:cubicBezTo>
                      <a:cubicBezTo>
                        <a:pt x="176" y="23446"/>
                        <a:pt x="1172" y="26418"/>
                        <a:pt x="3963" y="28399"/>
                      </a:cubicBezTo>
                      <a:cubicBezTo>
                        <a:pt x="4362" y="28597"/>
                        <a:pt x="4760" y="28993"/>
                        <a:pt x="5159" y="29191"/>
                      </a:cubicBezTo>
                      <a:cubicBezTo>
                        <a:pt x="4561" y="31964"/>
                        <a:pt x="5159" y="34143"/>
                        <a:pt x="6554" y="35332"/>
                      </a:cubicBezTo>
                      <a:cubicBezTo>
                        <a:pt x="7152" y="35926"/>
                        <a:pt x="7750" y="36124"/>
                        <a:pt x="8548" y="36124"/>
                      </a:cubicBezTo>
                      <a:cubicBezTo>
                        <a:pt x="7152" y="37114"/>
                        <a:pt x="5558" y="38501"/>
                        <a:pt x="3963" y="40482"/>
                      </a:cubicBezTo>
                      <a:cubicBezTo>
                        <a:pt x="375" y="44840"/>
                        <a:pt x="176" y="48604"/>
                        <a:pt x="2368" y="50783"/>
                      </a:cubicBezTo>
                      <a:cubicBezTo>
                        <a:pt x="4960" y="50783"/>
                        <a:pt x="7750" y="50783"/>
                        <a:pt x="10341" y="50783"/>
                      </a:cubicBezTo>
                      <a:lnTo>
                        <a:pt x="15325" y="50783"/>
                      </a:lnTo>
                      <a:cubicBezTo>
                        <a:pt x="16720" y="49792"/>
                        <a:pt x="18314" y="48405"/>
                        <a:pt x="19710" y="46821"/>
                      </a:cubicBezTo>
                      <a:cubicBezTo>
                        <a:pt x="23896" y="41868"/>
                        <a:pt x="22700" y="38105"/>
                        <a:pt x="19710" y="35926"/>
                      </a:cubicBezTo>
                      <a:cubicBezTo>
                        <a:pt x="17318" y="34737"/>
                        <a:pt x="14926" y="33945"/>
                        <a:pt x="12135" y="34539"/>
                      </a:cubicBezTo>
                      <a:cubicBezTo>
                        <a:pt x="13730" y="33153"/>
                        <a:pt x="15325" y="30974"/>
                        <a:pt x="16720" y="287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96" name="Freeform 4005">
                  <a:extLst>
                    <a:ext uri="{FF2B5EF4-FFF2-40B4-BE49-F238E27FC236}">
                      <a16:creationId xmlns:a16="http://schemas.microsoft.com/office/drawing/2014/main" id="{83200255-3EF1-B275-5741-C36F28B06CE1}"/>
                    </a:ext>
                  </a:extLst>
                </p:cNvPr>
                <p:cNvSpPr/>
                <p:nvPr/>
              </p:nvSpPr>
              <p:spPr>
                <a:xfrm>
                  <a:off x="854047" y="5833559"/>
                  <a:ext cx="17696" cy="23144"/>
                </a:xfrm>
                <a:custGeom>
                  <a:avLst/>
                  <a:gdLst>
                    <a:gd name="connsiteX0" fmla="*/ 1637 w 17696"/>
                    <a:gd name="connsiteY0" fmla="*/ 22334 h 23144"/>
                    <a:gd name="connsiteX1" fmla="*/ 13996 w 17696"/>
                    <a:gd name="connsiteY1" fmla="*/ 13817 h 23144"/>
                    <a:gd name="connsiteX2" fmla="*/ 14992 w 17696"/>
                    <a:gd name="connsiteY2" fmla="*/ 149 h 23144"/>
                    <a:gd name="connsiteX3" fmla="*/ 4229 w 17696"/>
                    <a:gd name="connsiteY3" fmla="*/ 7280 h 23144"/>
                    <a:gd name="connsiteX4" fmla="*/ 1637 w 17696"/>
                    <a:gd name="connsiteY4" fmla="*/ 22334 h 231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696" h="23144">
                      <a:moveTo>
                        <a:pt x="1637" y="22334"/>
                      </a:moveTo>
                      <a:cubicBezTo>
                        <a:pt x="5225" y="25306"/>
                        <a:pt x="9810" y="19561"/>
                        <a:pt x="13996" y="13817"/>
                      </a:cubicBezTo>
                      <a:cubicBezTo>
                        <a:pt x="17982" y="6884"/>
                        <a:pt x="19377" y="1337"/>
                        <a:pt x="14992" y="149"/>
                      </a:cubicBezTo>
                      <a:cubicBezTo>
                        <a:pt x="12002" y="-644"/>
                        <a:pt x="7817" y="1733"/>
                        <a:pt x="4229" y="7280"/>
                      </a:cubicBezTo>
                      <a:cubicBezTo>
                        <a:pt x="242" y="13619"/>
                        <a:pt x="-1552" y="19759"/>
                        <a:pt x="1637" y="2233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97" name="Freeform 4006">
                  <a:extLst>
                    <a:ext uri="{FF2B5EF4-FFF2-40B4-BE49-F238E27FC236}">
                      <a16:creationId xmlns:a16="http://schemas.microsoft.com/office/drawing/2014/main" id="{D86DC376-D955-365E-8338-3365460964AC}"/>
                    </a:ext>
                  </a:extLst>
                </p:cNvPr>
                <p:cNvSpPr/>
                <p:nvPr/>
              </p:nvSpPr>
              <p:spPr>
                <a:xfrm>
                  <a:off x="1806694" y="5911326"/>
                  <a:ext cx="13106" cy="27283"/>
                </a:xfrm>
                <a:custGeom>
                  <a:avLst/>
                  <a:gdLst>
                    <a:gd name="connsiteX0" fmla="*/ 2567 w 13106"/>
                    <a:gd name="connsiteY0" fmla="*/ 26775 h 27283"/>
                    <a:gd name="connsiteX1" fmla="*/ 11138 w 13106"/>
                    <a:gd name="connsiteY1" fmla="*/ 17663 h 27283"/>
                    <a:gd name="connsiteX2" fmla="*/ 10739 w 13106"/>
                    <a:gd name="connsiteY2" fmla="*/ 429 h 27283"/>
                    <a:gd name="connsiteX3" fmla="*/ 2368 w 13106"/>
                    <a:gd name="connsiteY3" fmla="*/ 8749 h 27283"/>
                    <a:gd name="connsiteX4" fmla="*/ 2567 w 13106"/>
                    <a:gd name="connsiteY4" fmla="*/ 26775 h 272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106" h="27283">
                      <a:moveTo>
                        <a:pt x="2567" y="26775"/>
                      </a:moveTo>
                      <a:cubicBezTo>
                        <a:pt x="5158" y="28756"/>
                        <a:pt x="8347" y="24794"/>
                        <a:pt x="11138" y="17663"/>
                      </a:cubicBezTo>
                      <a:cubicBezTo>
                        <a:pt x="13530" y="10136"/>
                        <a:pt x="14128" y="3004"/>
                        <a:pt x="10739" y="429"/>
                      </a:cubicBezTo>
                      <a:cubicBezTo>
                        <a:pt x="8347" y="-1353"/>
                        <a:pt x="4560" y="2608"/>
                        <a:pt x="2368" y="8749"/>
                      </a:cubicBezTo>
                      <a:cubicBezTo>
                        <a:pt x="-622" y="17069"/>
                        <a:pt x="-1021" y="24002"/>
                        <a:pt x="2567" y="267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98" name="Freeform 4007">
                  <a:extLst>
                    <a:ext uri="{FF2B5EF4-FFF2-40B4-BE49-F238E27FC236}">
                      <a16:creationId xmlns:a16="http://schemas.microsoft.com/office/drawing/2014/main" id="{F8BDDB1F-068C-07DC-8622-3CF4C15FFBC0}"/>
                    </a:ext>
                  </a:extLst>
                </p:cNvPr>
                <p:cNvSpPr/>
                <p:nvPr/>
              </p:nvSpPr>
              <p:spPr>
                <a:xfrm>
                  <a:off x="1252363" y="6102650"/>
                  <a:ext cx="45134" cy="57320"/>
                </a:xfrm>
                <a:custGeom>
                  <a:avLst/>
                  <a:gdLst>
                    <a:gd name="connsiteX0" fmla="*/ 42836 w 45134"/>
                    <a:gd name="connsiteY0" fmla="*/ 12542 h 57320"/>
                    <a:gd name="connsiteX1" fmla="*/ 43035 w 45134"/>
                    <a:gd name="connsiteY1" fmla="*/ 62 h 57320"/>
                    <a:gd name="connsiteX2" fmla="*/ 29880 w 45134"/>
                    <a:gd name="connsiteY2" fmla="*/ 14324 h 57320"/>
                    <a:gd name="connsiteX3" fmla="*/ 28086 w 45134"/>
                    <a:gd name="connsiteY3" fmla="*/ 24823 h 57320"/>
                    <a:gd name="connsiteX4" fmla="*/ 16724 w 45134"/>
                    <a:gd name="connsiteY4" fmla="*/ 31360 h 57320"/>
                    <a:gd name="connsiteX5" fmla="*/ 15528 w 45134"/>
                    <a:gd name="connsiteY5" fmla="*/ 30766 h 57320"/>
                    <a:gd name="connsiteX6" fmla="*/ 11741 w 45134"/>
                    <a:gd name="connsiteY6" fmla="*/ 29973 h 57320"/>
                    <a:gd name="connsiteX7" fmla="*/ 17322 w 45134"/>
                    <a:gd name="connsiteY7" fmla="*/ 25813 h 57320"/>
                    <a:gd name="connsiteX8" fmla="*/ 19714 w 45134"/>
                    <a:gd name="connsiteY8" fmla="*/ 15909 h 57320"/>
                    <a:gd name="connsiteX9" fmla="*/ 5761 w 45134"/>
                    <a:gd name="connsiteY9" fmla="*/ 20267 h 57320"/>
                    <a:gd name="connsiteX10" fmla="*/ 3369 w 45134"/>
                    <a:gd name="connsiteY10" fmla="*/ 29973 h 57320"/>
                    <a:gd name="connsiteX11" fmla="*/ 8751 w 45134"/>
                    <a:gd name="connsiteY11" fmla="*/ 31360 h 57320"/>
                    <a:gd name="connsiteX12" fmla="*/ 5961 w 45134"/>
                    <a:gd name="connsiteY12" fmla="*/ 34529 h 57320"/>
                    <a:gd name="connsiteX13" fmla="*/ 3967 w 45134"/>
                    <a:gd name="connsiteY13" fmla="*/ 42651 h 57320"/>
                    <a:gd name="connsiteX14" fmla="*/ 2373 w 45134"/>
                    <a:gd name="connsiteY14" fmla="*/ 45226 h 57320"/>
                    <a:gd name="connsiteX15" fmla="*/ 1974 w 45134"/>
                    <a:gd name="connsiteY15" fmla="*/ 57309 h 57320"/>
                    <a:gd name="connsiteX16" fmla="*/ 13535 w 45134"/>
                    <a:gd name="connsiteY16" fmla="*/ 48594 h 57320"/>
                    <a:gd name="connsiteX17" fmla="*/ 13734 w 45134"/>
                    <a:gd name="connsiteY17" fmla="*/ 48197 h 57320"/>
                    <a:gd name="connsiteX18" fmla="*/ 15728 w 45134"/>
                    <a:gd name="connsiteY18" fmla="*/ 47405 h 57320"/>
                    <a:gd name="connsiteX19" fmla="*/ 31474 w 45134"/>
                    <a:gd name="connsiteY19" fmla="*/ 39680 h 57320"/>
                    <a:gd name="connsiteX20" fmla="*/ 32272 w 45134"/>
                    <a:gd name="connsiteY20" fmla="*/ 26804 h 57320"/>
                    <a:gd name="connsiteX21" fmla="*/ 31873 w 45134"/>
                    <a:gd name="connsiteY21" fmla="*/ 26408 h 57320"/>
                    <a:gd name="connsiteX22" fmla="*/ 42836 w 45134"/>
                    <a:gd name="connsiteY22" fmla="*/ 12542 h 573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45134" h="57320">
                      <a:moveTo>
                        <a:pt x="42836" y="12542"/>
                      </a:moveTo>
                      <a:cubicBezTo>
                        <a:pt x="45228" y="6797"/>
                        <a:pt x="46424" y="656"/>
                        <a:pt x="43035" y="62"/>
                      </a:cubicBezTo>
                      <a:cubicBezTo>
                        <a:pt x="37853" y="-731"/>
                        <a:pt x="33268" y="6203"/>
                        <a:pt x="29880" y="14324"/>
                      </a:cubicBezTo>
                      <a:cubicBezTo>
                        <a:pt x="28086" y="18682"/>
                        <a:pt x="27289" y="22248"/>
                        <a:pt x="28086" y="24823"/>
                      </a:cubicBezTo>
                      <a:cubicBezTo>
                        <a:pt x="24498" y="24031"/>
                        <a:pt x="20512" y="26011"/>
                        <a:pt x="16724" y="31360"/>
                      </a:cubicBezTo>
                      <a:cubicBezTo>
                        <a:pt x="16326" y="31162"/>
                        <a:pt x="15927" y="30964"/>
                        <a:pt x="15528" y="30766"/>
                      </a:cubicBezTo>
                      <a:cubicBezTo>
                        <a:pt x="14133" y="29973"/>
                        <a:pt x="12937" y="29775"/>
                        <a:pt x="11741" y="29973"/>
                      </a:cubicBezTo>
                      <a:cubicBezTo>
                        <a:pt x="13535" y="28983"/>
                        <a:pt x="15329" y="27398"/>
                        <a:pt x="17322" y="25813"/>
                      </a:cubicBezTo>
                      <a:cubicBezTo>
                        <a:pt x="20113" y="21852"/>
                        <a:pt x="21907" y="18088"/>
                        <a:pt x="19714" y="15909"/>
                      </a:cubicBezTo>
                      <a:cubicBezTo>
                        <a:pt x="16126" y="12542"/>
                        <a:pt x="10944" y="14720"/>
                        <a:pt x="5761" y="20267"/>
                      </a:cubicBezTo>
                      <a:cubicBezTo>
                        <a:pt x="2771" y="23634"/>
                        <a:pt x="978" y="27794"/>
                        <a:pt x="3369" y="29973"/>
                      </a:cubicBezTo>
                      <a:cubicBezTo>
                        <a:pt x="4964" y="31360"/>
                        <a:pt x="6758" y="31756"/>
                        <a:pt x="8751" y="31360"/>
                      </a:cubicBezTo>
                      <a:cubicBezTo>
                        <a:pt x="7555" y="32152"/>
                        <a:pt x="6758" y="33341"/>
                        <a:pt x="5961" y="34529"/>
                      </a:cubicBezTo>
                      <a:cubicBezTo>
                        <a:pt x="4167" y="37303"/>
                        <a:pt x="3369" y="40076"/>
                        <a:pt x="3967" y="42651"/>
                      </a:cubicBezTo>
                      <a:cubicBezTo>
                        <a:pt x="3369" y="43443"/>
                        <a:pt x="2971" y="44434"/>
                        <a:pt x="2373" y="45226"/>
                      </a:cubicBezTo>
                      <a:cubicBezTo>
                        <a:pt x="-617" y="50772"/>
                        <a:pt x="-816" y="55130"/>
                        <a:pt x="1974" y="57309"/>
                      </a:cubicBezTo>
                      <a:cubicBezTo>
                        <a:pt x="5761" y="57508"/>
                        <a:pt x="9947" y="55130"/>
                        <a:pt x="13535" y="48594"/>
                      </a:cubicBezTo>
                      <a:cubicBezTo>
                        <a:pt x="13535" y="48395"/>
                        <a:pt x="13734" y="48395"/>
                        <a:pt x="13734" y="48197"/>
                      </a:cubicBezTo>
                      <a:cubicBezTo>
                        <a:pt x="14532" y="47999"/>
                        <a:pt x="15130" y="47801"/>
                        <a:pt x="15728" y="47405"/>
                      </a:cubicBezTo>
                      <a:cubicBezTo>
                        <a:pt x="21309" y="49782"/>
                        <a:pt x="27089" y="44037"/>
                        <a:pt x="31474" y="39680"/>
                      </a:cubicBezTo>
                      <a:cubicBezTo>
                        <a:pt x="34464" y="32945"/>
                        <a:pt x="34863" y="28785"/>
                        <a:pt x="32272" y="26804"/>
                      </a:cubicBezTo>
                      <a:cubicBezTo>
                        <a:pt x="32072" y="26606"/>
                        <a:pt x="32072" y="26606"/>
                        <a:pt x="31873" y="26408"/>
                      </a:cubicBezTo>
                      <a:cubicBezTo>
                        <a:pt x="36458" y="24823"/>
                        <a:pt x="40045" y="19475"/>
                        <a:pt x="42836" y="1254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99" name="Freeform 4008">
                  <a:extLst>
                    <a:ext uri="{FF2B5EF4-FFF2-40B4-BE49-F238E27FC236}">
                      <a16:creationId xmlns:a16="http://schemas.microsoft.com/office/drawing/2014/main" id="{D8A5EA86-6C7E-F523-DB6B-55E00C3A4FFD}"/>
                    </a:ext>
                  </a:extLst>
                </p:cNvPr>
                <p:cNvSpPr/>
                <p:nvPr/>
              </p:nvSpPr>
              <p:spPr>
                <a:xfrm>
                  <a:off x="2441971" y="6112781"/>
                  <a:ext cx="14046" cy="25409"/>
                </a:xfrm>
                <a:custGeom>
                  <a:avLst/>
                  <a:gdLst>
                    <a:gd name="connsiteX0" fmla="*/ 9520 w 14046"/>
                    <a:gd name="connsiteY0" fmla="*/ 628 h 25409"/>
                    <a:gd name="connsiteX1" fmla="*/ 1347 w 14046"/>
                    <a:gd name="connsiteY1" fmla="*/ 6967 h 25409"/>
                    <a:gd name="connsiteX2" fmla="*/ 4935 w 14046"/>
                    <a:gd name="connsiteY2" fmla="*/ 24993 h 25409"/>
                    <a:gd name="connsiteX3" fmla="*/ 13307 w 14046"/>
                    <a:gd name="connsiteY3" fmla="*/ 14494 h 25409"/>
                    <a:gd name="connsiteX4" fmla="*/ 9520 w 14046"/>
                    <a:gd name="connsiteY4" fmla="*/ 628 h 254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046" h="25409">
                      <a:moveTo>
                        <a:pt x="9520" y="628"/>
                      </a:moveTo>
                      <a:cubicBezTo>
                        <a:pt x="5932" y="-1155"/>
                        <a:pt x="3141" y="826"/>
                        <a:pt x="1347" y="6967"/>
                      </a:cubicBezTo>
                      <a:cubicBezTo>
                        <a:pt x="-1842" y="18060"/>
                        <a:pt x="1148" y="22814"/>
                        <a:pt x="4935" y="24993"/>
                      </a:cubicBezTo>
                      <a:cubicBezTo>
                        <a:pt x="8324" y="26974"/>
                        <a:pt x="11912" y="21625"/>
                        <a:pt x="13307" y="14494"/>
                      </a:cubicBezTo>
                      <a:cubicBezTo>
                        <a:pt x="15699" y="4788"/>
                        <a:pt x="11712" y="3005"/>
                        <a:pt x="9520" y="62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00" name="Freeform 4009">
                  <a:extLst>
                    <a:ext uri="{FF2B5EF4-FFF2-40B4-BE49-F238E27FC236}">
                      <a16:creationId xmlns:a16="http://schemas.microsoft.com/office/drawing/2014/main" id="{043183CB-47E4-DF0C-84D6-37553691674F}"/>
                    </a:ext>
                  </a:extLst>
                </p:cNvPr>
                <p:cNvSpPr/>
                <p:nvPr/>
              </p:nvSpPr>
              <p:spPr>
                <a:xfrm>
                  <a:off x="1334727" y="5588291"/>
                  <a:ext cx="17470" cy="21056"/>
                </a:xfrm>
                <a:custGeom>
                  <a:avLst/>
                  <a:gdLst>
                    <a:gd name="connsiteX0" fmla="*/ 14888 w 17470"/>
                    <a:gd name="connsiteY0" fmla="*/ 13060 h 21056"/>
                    <a:gd name="connsiteX1" fmla="*/ 15685 w 17470"/>
                    <a:gd name="connsiteY1" fmla="*/ 1570 h 21056"/>
                    <a:gd name="connsiteX2" fmla="*/ 3327 w 17470"/>
                    <a:gd name="connsiteY2" fmla="*/ 6721 h 21056"/>
                    <a:gd name="connsiteX3" fmla="*/ 1932 w 17470"/>
                    <a:gd name="connsiteY3" fmla="*/ 20587 h 21056"/>
                    <a:gd name="connsiteX4" fmla="*/ 14888 w 17470"/>
                    <a:gd name="connsiteY4" fmla="*/ 13060 h 21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70" h="21056">
                      <a:moveTo>
                        <a:pt x="14888" y="13060"/>
                      </a:moveTo>
                      <a:cubicBezTo>
                        <a:pt x="18077" y="7513"/>
                        <a:pt x="18277" y="2759"/>
                        <a:pt x="15685" y="1570"/>
                      </a:cubicBezTo>
                      <a:cubicBezTo>
                        <a:pt x="12696" y="-14"/>
                        <a:pt x="9108" y="-2589"/>
                        <a:pt x="3327" y="6721"/>
                      </a:cubicBezTo>
                      <a:cubicBezTo>
                        <a:pt x="-1058" y="13654"/>
                        <a:pt x="-659" y="18210"/>
                        <a:pt x="1932" y="20587"/>
                      </a:cubicBezTo>
                      <a:cubicBezTo>
                        <a:pt x="5719" y="21577"/>
                        <a:pt x="9706" y="21776"/>
                        <a:pt x="14888" y="130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01" name="Freeform 4010">
                  <a:extLst>
                    <a:ext uri="{FF2B5EF4-FFF2-40B4-BE49-F238E27FC236}">
                      <a16:creationId xmlns:a16="http://schemas.microsoft.com/office/drawing/2014/main" id="{E9046583-5ADD-01D1-B4A9-703B4DAF4040}"/>
                    </a:ext>
                  </a:extLst>
                </p:cNvPr>
                <p:cNvSpPr/>
                <p:nvPr/>
              </p:nvSpPr>
              <p:spPr>
                <a:xfrm>
                  <a:off x="994580" y="5396140"/>
                  <a:ext cx="45879" cy="37405"/>
                </a:xfrm>
                <a:custGeom>
                  <a:avLst/>
                  <a:gdLst>
                    <a:gd name="connsiteX0" fmla="*/ 17775 w 45879"/>
                    <a:gd name="connsiteY0" fmla="*/ 7717 h 37405"/>
                    <a:gd name="connsiteX1" fmla="*/ 13788 w 45879"/>
                    <a:gd name="connsiteY1" fmla="*/ 19404 h 37405"/>
                    <a:gd name="connsiteX2" fmla="*/ 11396 w 45879"/>
                    <a:gd name="connsiteY2" fmla="*/ 20593 h 37405"/>
                    <a:gd name="connsiteX3" fmla="*/ 234 w 45879"/>
                    <a:gd name="connsiteY3" fmla="*/ 35053 h 37405"/>
                    <a:gd name="connsiteX4" fmla="*/ 11795 w 45879"/>
                    <a:gd name="connsiteY4" fmla="*/ 34855 h 37405"/>
                    <a:gd name="connsiteX5" fmla="*/ 22957 w 45879"/>
                    <a:gd name="connsiteY5" fmla="*/ 23366 h 37405"/>
                    <a:gd name="connsiteX6" fmla="*/ 34518 w 45879"/>
                    <a:gd name="connsiteY6" fmla="*/ 21187 h 37405"/>
                    <a:gd name="connsiteX7" fmla="*/ 45880 w 45879"/>
                    <a:gd name="connsiteY7" fmla="*/ 5340 h 37405"/>
                    <a:gd name="connsiteX8" fmla="*/ 31329 w 45879"/>
                    <a:gd name="connsiteY8" fmla="*/ 3557 h 37405"/>
                    <a:gd name="connsiteX9" fmla="*/ 29136 w 45879"/>
                    <a:gd name="connsiteY9" fmla="*/ 784 h 37405"/>
                    <a:gd name="connsiteX10" fmla="*/ 17775 w 45879"/>
                    <a:gd name="connsiteY10" fmla="*/ 7717 h 374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5879" h="37405">
                      <a:moveTo>
                        <a:pt x="17775" y="7717"/>
                      </a:moveTo>
                      <a:cubicBezTo>
                        <a:pt x="14984" y="12273"/>
                        <a:pt x="13390" y="16631"/>
                        <a:pt x="13788" y="19404"/>
                      </a:cubicBezTo>
                      <a:cubicBezTo>
                        <a:pt x="12991" y="19800"/>
                        <a:pt x="12194" y="20196"/>
                        <a:pt x="11396" y="20593"/>
                      </a:cubicBezTo>
                      <a:cubicBezTo>
                        <a:pt x="3822" y="24951"/>
                        <a:pt x="-1161" y="29705"/>
                        <a:pt x="234" y="35053"/>
                      </a:cubicBezTo>
                      <a:cubicBezTo>
                        <a:pt x="2227" y="38222"/>
                        <a:pt x="6214" y="38222"/>
                        <a:pt x="11795" y="34855"/>
                      </a:cubicBezTo>
                      <a:cubicBezTo>
                        <a:pt x="17376" y="31487"/>
                        <a:pt x="21761" y="27328"/>
                        <a:pt x="22957" y="23366"/>
                      </a:cubicBezTo>
                      <a:cubicBezTo>
                        <a:pt x="26147" y="24158"/>
                        <a:pt x="30332" y="22970"/>
                        <a:pt x="34518" y="21187"/>
                      </a:cubicBezTo>
                      <a:cubicBezTo>
                        <a:pt x="44684" y="16433"/>
                        <a:pt x="45282" y="10292"/>
                        <a:pt x="45880" y="5340"/>
                      </a:cubicBezTo>
                      <a:cubicBezTo>
                        <a:pt x="42890" y="-9"/>
                        <a:pt x="37508" y="388"/>
                        <a:pt x="31329" y="3557"/>
                      </a:cubicBezTo>
                      <a:cubicBezTo>
                        <a:pt x="30930" y="2369"/>
                        <a:pt x="30133" y="1378"/>
                        <a:pt x="29136" y="784"/>
                      </a:cubicBezTo>
                      <a:cubicBezTo>
                        <a:pt x="26545" y="-1197"/>
                        <a:pt x="22359" y="388"/>
                        <a:pt x="17775" y="77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02" name="Freeform 4011">
                  <a:extLst>
                    <a:ext uri="{FF2B5EF4-FFF2-40B4-BE49-F238E27FC236}">
                      <a16:creationId xmlns:a16="http://schemas.microsoft.com/office/drawing/2014/main" id="{187E8D25-B33B-A13C-E85F-E603EE00BB17}"/>
                    </a:ext>
                  </a:extLst>
                </p:cNvPr>
                <p:cNvSpPr/>
                <p:nvPr/>
              </p:nvSpPr>
              <p:spPr>
                <a:xfrm>
                  <a:off x="787913" y="5964675"/>
                  <a:ext cx="30585" cy="24334"/>
                </a:xfrm>
                <a:custGeom>
                  <a:avLst/>
                  <a:gdLst>
                    <a:gd name="connsiteX0" fmla="*/ 28504 w 30585"/>
                    <a:gd name="connsiteY0" fmla="*/ 5318 h 24334"/>
                    <a:gd name="connsiteX1" fmla="*/ 20730 w 30585"/>
                    <a:gd name="connsiteY1" fmla="*/ 7695 h 24334"/>
                    <a:gd name="connsiteX2" fmla="*/ 19534 w 30585"/>
                    <a:gd name="connsiteY2" fmla="*/ 6308 h 24334"/>
                    <a:gd name="connsiteX3" fmla="*/ 15149 w 30585"/>
                    <a:gd name="connsiteY3" fmla="*/ 4724 h 24334"/>
                    <a:gd name="connsiteX4" fmla="*/ 10963 w 30585"/>
                    <a:gd name="connsiteY4" fmla="*/ 564 h 24334"/>
                    <a:gd name="connsiteX5" fmla="*/ 997 w 30585"/>
                    <a:gd name="connsiteY5" fmla="*/ 3932 h 24334"/>
                    <a:gd name="connsiteX6" fmla="*/ 0 w 30585"/>
                    <a:gd name="connsiteY6" fmla="*/ 7299 h 24334"/>
                    <a:gd name="connsiteX7" fmla="*/ 1395 w 30585"/>
                    <a:gd name="connsiteY7" fmla="*/ 8289 h 24334"/>
                    <a:gd name="connsiteX8" fmla="*/ 13953 w 30585"/>
                    <a:gd name="connsiteY8" fmla="*/ 17402 h 24334"/>
                    <a:gd name="connsiteX9" fmla="*/ 18537 w 30585"/>
                    <a:gd name="connsiteY9" fmla="*/ 20769 h 24334"/>
                    <a:gd name="connsiteX10" fmla="*/ 21328 w 30585"/>
                    <a:gd name="connsiteY10" fmla="*/ 22750 h 24334"/>
                    <a:gd name="connsiteX11" fmla="*/ 23720 w 30585"/>
                    <a:gd name="connsiteY11" fmla="*/ 24335 h 24334"/>
                    <a:gd name="connsiteX12" fmla="*/ 27308 w 30585"/>
                    <a:gd name="connsiteY12" fmla="*/ 19382 h 24334"/>
                    <a:gd name="connsiteX13" fmla="*/ 28504 w 30585"/>
                    <a:gd name="connsiteY13" fmla="*/ 5318 h 243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0585" h="24334">
                      <a:moveTo>
                        <a:pt x="28504" y="5318"/>
                      </a:moveTo>
                      <a:cubicBezTo>
                        <a:pt x="25713" y="4129"/>
                        <a:pt x="23122" y="5318"/>
                        <a:pt x="20730" y="7695"/>
                      </a:cubicBezTo>
                      <a:cubicBezTo>
                        <a:pt x="20331" y="7299"/>
                        <a:pt x="19933" y="6705"/>
                        <a:pt x="19534" y="6308"/>
                      </a:cubicBezTo>
                      <a:cubicBezTo>
                        <a:pt x="18139" y="5516"/>
                        <a:pt x="16544" y="5120"/>
                        <a:pt x="15149" y="4724"/>
                      </a:cubicBezTo>
                      <a:cubicBezTo>
                        <a:pt x="14750" y="2941"/>
                        <a:pt x="13554" y="1554"/>
                        <a:pt x="10963" y="564"/>
                      </a:cubicBezTo>
                      <a:cubicBezTo>
                        <a:pt x="6777" y="-823"/>
                        <a:pt x="3189" y="366"/>
                        <a:pt x="997" y="3932"/>
                      </a:cubicBezTo>
                      <a:cubicBezTo>
                        <a:pt x="199" y="5120"/>
                        <a:pt x="0" y="6308"/>
                        <a:pt x="0" y="7299"/>
                      </a:cubicBezTo>
                      <a:cubicBezTo>
                        <a:pt x="399" y="7695"/>
                        <a:pt x="997" y="7893"/>
                        <a:pt x="1395" y="8289"/>
                      </a:cubicBezTo>
                      <a:cubicBezTo>
                        <a:pt x="5581" y="11261"/>
                        <a:pt x="9767" y="14430"/>
                        <a:pt x="13953" y="17402"/>
                      </a:cubicBezTo>
                      <a:cubicBezTo>
                        <a:pt x="15547" y="18590"/>
                        <a:pt x="17142" y="19580"/>
                        <a:pt x="18537" y="20769"/>
                      </a:cubicBezTo>
                      <a:cubicBezTo>
                        <a:pt x="19534" y="21363"/>
                        <a:pt x="20531" y="22156"/>
                        <a:pt x="21328" y="22750"/>
                      </a:cubicBezTo>
                      <a:cubicBezTo>
                        <a:pt x="22125" y="23344"/>
                        <a:pt x="22923" y="23938"/>
                        <a:pt x="23720" y="24335"/>
                      </a:cubicBezTo>
                      <a:cubicBezTo>
                        <a:pt x="24916" y="22948"/>
                        <a:pt x="26112" y="21363"/>
                        <a:pt x="27308" y="19382"/>
                      </a:cubicBezTo>
                      <a:cubicBezTo>
                        <a:pt x="30896" y="13044"/>
                        <a:pt x="31892" y="7497"/>
                        <a:pt x="28504" y="531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03" name="Freeform 4012">
                  <a:extLst>
                    <a:ext uri="{FF2B5EF4-FFF2-40B4-BE49-F238E27FC236}">
                      <a16:creationId xmlns:a16="http://schemas.microsoft.com/office/drawing/2014/main" id="{7626A86B-4BC3-426A-969F-D2D92BD9698D}"/>
                    </a:ext>
                  </a:extLst>
                </p:cNvPr>
                <p:cNvSpPr/>
                <p:nvPr/>
              </p:nvSpPr>
              <p:spPr>
                <a:xfrm>
                  <a:off x="1843270" y="5659863"/>
                  <a:ext cx="14448" cy="25110"/>
                </a:xfrm>
                <a:custGeom>
                  <a:avLst/>
                  <a:gdLst>
                    <a:gd name="connsiteX0" fmla="*/ 11438 w 14448"/>
                    <a:gd name="connsiteY0" fmla="*/ 15176 h 25110"/>
                    <a:gd name="connsiteX1" fmla="*/ 12435 w 14448"/>
                    <a:gd name="connsiteY1" fmla="*/ 320 h 25110"/>
                    <a:gd name="connsiteX2" fmla="*/ 3864 w 14448"/>
                    <a:gd name="connsiteY2" fmla="*/ 8441 h 25110"/>
                    <a:gd name="connsiteX3" fmla="*/ 874 w 14448"/>
                    <a:gd name="connsiteY3" fmla="*/ 25081 h 25110"/>
                    <a:gd name="connsiteX4" fmla="*/ 11438 w 14448"/>
                    <a:gd name="connsiteY4" fmla="*/ 15176 h 25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48" h="25110">
                      <a:moveTo>
                        <a:pt x="11438" y="15176"/>
                      </a:moveTo>
                      <a:cubicBezTo>
                        <a:pt x="14826" y="8045"/>
                        <a:pt x="15624" y="2301"/>
                        <a:pt x="12435" y="320"/>
                      </a:cubicBezTo>
                      <a:cubicBezTo>
                        <a:pt x="9843" y="-1265"/>
                        <a:pt x="6455" y="3291"/>
                        <a:pt x="3864" y="8441"/>
                      </a:cubicBezTo>
                      <a:cubicBezTo>
                        <a:pt x="475" y="14978"/>
                        <a:pt x="-1120" y="21119"/>
                        <a:pt x="874" y="25081"/>
                      </a:cubicBezTo>
                      <a:cubicBezTo>
                        <a:pt x="4462" y="25477"/>
                        <a:pt x="8049" y="21911"/>
                        <a:pt x="11438" y="151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04" name="Freeform 4013">
                  <a:extLst>
                    <a:ext uri="{FF2B5EF4-FFF2-40B4-BE49-F238E27FC236}">
                      <a16:creationId xmlns:a16="http://schemas.microsoft.com/office/drawing/2014/main" id="{51A133AD-D8FF-190A-45CA-362EDD3D64BC}"/>
                    </a:ext>
                  </a:extLst>
                </p:cNvPr>
                <p:cNvSpPr/>
                <p:nvPr/>
              </p:nvSpPr>
              <p:spPr>
                <a:xfrm>
                  <a:off x="2402481" y="6086972"/>
                  <a:ext cx="18787" cy="34521"/>
                </a:xfrm>
                <a:custGeom>
                  <a:avLst/>
                  <a:gdLst>
                    <a:gd name="connsiteX0" fmla="*/ 16918 w 18787"/>
                    <a:gd name="connsiteY0" fmla="*/ 8609 h 34521"/>
                    <a:gd name="connsiteX1" fmla="*/ 16320 w 18787"/>
                    <a:gd name="connsiteY1" fmla="*/ 91 h 34521"/>
                    <a:gd name="connsiteX2" fmla="*/ 1969 w 18787"/>
                    <a:gd name="connsiteY2" fmla="*/ 13363 h 34521"/>
                    <a:gd name="connsiteX3" fmla="*/ 2368 w 18787"/>
                    <a:gd name="connsiteY3" fmla="*/ 24654 h 34521"/>
                    <a:gd name="connsiteX4" fmla="*/ 5357 w 18787"/>
                    <a:gd name="connsiteY4" fmla="*/ 24258 h 34521"/>
                    <a:gd name="connsiteX5" fmla="*/ 9743 w 18787"/>
                    <a:gd name="connsiteY5" fmla="*/ 34361 h 34521"/>
                    <a:gd name="connsiteX6" fmla="*/ 18114 w 18787"/>
                    <a:gd name="connsiteY6" fmla="*/ 22872 h 34521"/>
                    <a:gd name="connsiteX7" fmla="*/ 16918 w 18787"/>
                    <a:gd name="connsiteY7" fmla="*/ 8609 h 34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787" h="34521">
                      <a:moveTo>
                        <a:pt x="16918" y="8609"/>
                      </a:moveTo>
                      <a:cubicBezTo>
                        <a:pt x="18114" y="4251"/>
                        <a:pt x="18314" y="488"/>
                        <a:pt x="16320" y="91"/>
                      </a:cubicBezTo>
                      <a:cubicBezTo>
                        <a:pt x="11537" y="-701"/>
                        <a:pt x="6354" y="3657"/>
                        <a:pt x="1969" y="13363"/>
                      </a:cubicBezTo>
                      <a:cubicBezTo>
                        <a:pt x="-622" y="19306"/>
                        <a:pt x="-822" y="24456"/>
                        <a:pt x="2368" y="24654"/>
                      </a:cubicBezTo>
                      <a:cubicBezTo>
                        <a:pt x="3364" y="24852"/>
                        <a:pt x="4361" y="24654"/>
                        <a:pt x="5357" y="24258"/>
                      </a:cubicBezTo>
                      <a:cubicBezTo>
                        <a:pt x="5158" y="29805"/>
                        <a:pt x="6753" y="33370"/>
                        <a:pt x="9743" y="34361"/>
                      </a:cubicBezTo>
                      <a:cubicBezTo>
                        <a:pt x="13331" y="35549"/>
                        <a:pt x="16719" y="30003"/>
                        <a:pt x="18114" y="22872"/>
                      </a:cubicBezTo>
                      <a:cubicBezTo>
                        <a:pt x="19310" y="16731"/>
                        <a:pt x="18912" y="11580"/>
                        <a:pt x="16918" y="86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05" name="Freeform 4014">
                  <a:extLst>
                    <a:ext uri="{FF2B5EF4-FFF2-40B4-BE49-F238E27FC236}">
                      <a16:creationId xmlns:a16="http://schemas.microsoft.com/office/drawing/2014/main" id="{26718406-91AA-161C-9F95-4EF3C8DA87C1}"/>
                    </a:ext>
                  </a:extLst>
                </p:cNvPr>
                <p:cNvSpPr/>
                <p:nvPr/>
              </p:nvSpPr>
              <p:spPr>
                <a:xfrm>
                  <a:off x="1079757" y="5245615"/>
                  <a:ext cx="17593" cy="21516"/>
                </a:xfrm>
                <a:custGeom>
                  <a:avLst/>
                  <a:gdLst>
                    <a:gd name="connsiteX0" fmla="*/ 3159 w 17593"/>
                    <a:gd name="connsiteY0" fmla="*/ 7694 h 21516"/>
                    <a:gd name="connsiteX1" fmla="*/ 1963 w 17593"/>
                    <a:gd name="connsiteY1" fmla="*/ 20966 h 21516"/>
                    <a:gd name="connsiteX2" fmla="*/ 13923 w 17593"/>
                    <a:gd name="connsiteY2" fmla="*/ 13439 h 21516"/>
                    <a:gd name="connsiteX3" fmla="*/ 15318 w 17593"/>
                    <a:gd name="connsiteY3" fmla="*/ 365 h 21516"/>
                    <a:gd name="connsiteX4" fmla="*/ 3159 w 17593"/>
                    <a:gd name="connsiteY4" fmla="*/ 7694 h 21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593" h="21516">
                      <a:moveTo>
                        <a:pt x="3159" y="7694"/>
                      </a:moveTo>
                      <a:cubicBezTo>
                        <a:pt x="-827" y="14231"/>
                        <a:pt x="-827" y="19183"/>
                        <a:pt x="1963" y="20966"/>
                      </a:cubicBezTo>
                      <a:cubicBezTo>
                        <a:pt x="4953" y="22947"/>
                        <a:pt x="9338" y="19381"/>
                        <a:pt x="13923" y="13439"/>
                      </a:cubicBezTo>
                      <a:cubicBezTo>
                        <a:pt x="18109" y="6109"/>
                        <a:pt x="18906" y="1355"/>
                        <a:pt x="15318" y="365"/>
                      </a:cubicBezTo>
                      <a:cubicBezTo>
                        <a:pt x="11930" y="-626"/>
                        <a:pt x="7744" y="-31"/>
                        <a:pt x="3159" y="76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06" name="Freeform 4015">
                  <a:extLst>
                    <a:ext uri="{FF2B5EF4-FFF2-40B4-BE49-F238E27FC236}">
                      <a16:creationId xmlns:a16="http://schemas.microsoft.com/office/drawing/2014/main" id="{CE78B9CD-2FEC-68E5-AB4D-FE22A3BABD62}"/>
                    </a:ext>
                  </a:extLst>
                </p:cNvPr>
                <p:cNvSpPr/>
                <p:nvPr/>
              </p:nvSpPr>
              <p:spPr>
                <a:xfrm>
                  <a:off x="1015136" y="5198945"/>
                  <a:ext cx="17964" cy="21838"/>
                </a:xfrm>
                <a:custGeom>
                  <a:avLst/>
                  <a:gdLst>
                    <a:gd name="connsiteX0" fmla="*/ 1405 w 17964"/>
                    <a:gd name="connsiteY0" fmla="*/ 21284 h 21838"/>
                    <a:gd name="connsiteX1" fmla="*/ 13763 w 17964"/>
                    <a:gd name="connsiteY1" fmla="*/ 13162 h 21838"/>
                    <a:gd name="connsiteX2" fmla="*/ 17152 w 17964"/>
                    <a:gd name="connsiteY2" fmla="*/ 683 h 21838"/>
                    <a:gd name="connsiteX3" fmla="*/ 5391 w 17964"/>
                    <a:gd name="connsiteY3" fmla="*/ 7219 h 21838"/>
                    <a:gd name="connsiteX4" fmla="*/ 1405 w 17964"/>
                    <a:gd name="connsiteY4" fmla="*/ 21284 h 21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64" h="21838">
                      <a:moveTo>
                        <a:pt x="1405" y="21284"/>
                      </a:moveTo>
                      <a:cubicBezTo>
                        <a:pt x="4395" y="23463"/>
                        <a:pt x="9378" y="18907"/>
                        <a:pt x="13763" y="13162"/>
                      </a:cubicBezTo>
                      <a:cubicBezTo>
                        <a:pt x="17750" y="8012"/>
                        <a:pt x="18946" y="3654"/>
                        <a:pt x="17152" y="683"/>
                      </a:cubicBezTo>
                      <a:cubicBezTo>
                        <a:pt x="14560" y="-1299"/>
                        <a:pt x="10175" y="1079"/>
                        <a:pt x="5391" y="7219"/>
                      </a:cubicBezTo>
                      <a:cubicBezTo>
                        <a:pt x="408" y="13558"/>
                        <a:pt x="-1585" y="19105"/>
                        <a:pt x="1405" y="212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07" name="Freeform 4016">
                  <a:extLst>
                    <a:ext uri="{FF2B5EF4-FFF2-40B4-BE49-F238E27FC236}">
                      <a16:creationId xmlns:a16="http://schemas.microsoft.com/office/drawing/2014/main" id="{70815567-9F8C-94B9-7B42-53A0A72DAE7D}"/>
                    </a:ext>
                  </a:extLst>
                </p:cNvPr>
                <p:cNvSpPr/>
                <p:nvPr/>
              </p:nvSpPr>
              <p:spPr>
                <a:xfrm>
                  <a:off x="2250510" y="6055361"/>
                  <a:ext cx="16237" cy="23645"/>
                </a:xfrm>
                <a:custGeom>
                  <a:avLst/>
                  <a:gdLst>
                    <a:gd name="connsiteX0" fmla="*/ 12617 w 16237"/>
                    <a:gd name="connsiteY0" fmla="*/ 7 h 23645"/>
                    <a:gd name="connsiteX1" fmla="*/ 1255 w 16237"/>
                    <a:gd name="connsiteY1" fmla="*/ 11893 h 23645"/>
                    <a:gd name="connsiteX2" fmla="*/ 3249 w 16237"/>
                    <a:gd name="connsiteY2" fmla="*/ 23580 h 23645"/>
                    <a:gd name="connsiteX3" fmla="*/ 15408 w 16237"/>
                    <a:gd name="connsiteY3" fmla="*/ 10308 h 23645"/>
                    <a:gd name="connsiteX4" fmla="*/ 12617 w 16237"/>
                    <a:gd name="connsiteY4" fmla="*/ 7 h 23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37" h="23645">
                      <a:moveTo>
                        <a:pt x="12617" y="7"/>
                      </a:moveTo>
                      <a:cubicBezTo>
                        <a:pt x="8431" y="-191"/>
                        <a:pt x="4245" y="3573"/>
                        <a:pt x="1255" y="11893"/>
                      </a:cubicBezTo>
                      <a:cubicBezTo>
                        <a:pt x="-1336" y="18628"/>
                        <a:pt x="458" y="21797"/>
                        <a:pt x="3249" y="23580"/>
                      </a:cubicBezTo>
                      <a:cubicBezTo>
                        <a:pt x="7634" y="24174"/>
                        <a:pt x="12418" y="20807"/>
                        <a:pt x="15408" y="10308"/>
                      </a:cubicBezTo>
                      <a:cubicBezTo>
                        <a:pt x="17202" y="4960"/>
                        <a:pt x="16006" y="206"/>
                        <a:pt x="12617" y="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08" name="Freeform 4017">
                  <a:extLst>
                    <a:ext uri="{FF2B5EF4-FFF2-40B4-BE49-F238E27FC236}">
                      <a16:creationId xmlns:a16="http://schemas.microsoft.com/office/drawing/2014/main" id="{ABA54B82-FBB3-E6C8-A8AA-1BC20830E960}"/>
                    </a:ext>
                  </a:extLst>
                </p:cNvPr>
                <p:cNvSpPr/>
                <p:nvPr/>
              </p:nvSpPr>
              <p:spPr>
                <a:xfrm>
                  <a:off x="847785" y="5918536"/>
                  <a:ext cx="119555" cy="93179"/>
                </a:xfrm>
                <a:custGeom>
                  <a:avLst/>
                  <a:gdLst>
                    <a:gd name="connsiteX0" fmla="*/ 14477 w 119555"/>
                    <a:gd name="connsiteY0" fmla="*/ 85330 h 93179"/>
                    <a:gd name="connsiteX1" fmla="*/ 22251 w 119555"/>
                    <a:gd name="connsiteY1" fmla="*/ 83547 h 93179"/>
                    <a:gd name="connsiteX2" fmla="*/ 28231 w 119555"/>
                    <a:gd name="connsiteY2" fmla="*/ 77208 h 93179"/>
                    <a:gd name="connsiteX3" fmla="*/ 28630 w 119555"/>
                    <a:gd name="connsiteY3" fmla="*/ 77802 h 93179"/>
                    <a:gd name="connsiteX4" fmla="*/ 32417 w 119555"/>
                    <a:gd name="connsiteY4" fmla="*/ 79783 h 93179"/>
                    <a:gd name="connsiteX5" fmla="*/ 32217 w 119555"/>
                    <a:gd name="connsiteY5" fmla="*/ 89688 h 93179"/>
                    <a:gd name="connsiteX6" fmla="*/ 45772 w 119555"/>
                    <a:gd name="connsiteY6" fmla="*/ 90282 h 93179"/>
                    <a:gd name="connsiteX7" fmla="*/ 72880 w 119555"/>
                    <a:gd name="connsiteY7" fmla="*/ 76812 h 93179"/>
                    <a:gd name="connsiteX8" fmla="*/ 71086 w 119555"/>
                    <a:gd name="connsiteY8" fmla="*/ 79189 h 93179"/>
                    <a:gd name="connsiteX9" fmla="*/ 69292 w 119555"/>
                    <a:gd name="connsiteY9" fmla="*/ 91470 h 93179"/>
                    <a:gd name="connsiteX10" fmla="*/ 81850 w 119555"/>
                    <a:gd name="connsiteY10" fmla="*/ 83547 h 93179"/>
                    <a:gd name="connsiteX11" fmla="*/ 82647 w 119555"/>
                    <a:gd name="connsiteY11" fmla="*/ 81764 h 93179"/>
                    <a:gd name="connsiteX12" fmla="*/ 87231 w 119555"/>
                    <a:gd name="connsiteY12" fmla="*/ 79981 h 93179"/>
                    <a:gd name="connsiteX13" fmla="*/ 89424 w 119555"/>
                    <a:gd name="connsiteY13" fmla="*/ 69482 h 93179"/>
                    <a:gd name="connsiteX14" fmla="*/ 99390 w 119555"/>
                    <a:gd name="connsiteY14" fmla="*/ 63936 h 93179"/>
                    <a:gd name="connsiteX15" fmla="*/ 100387 w 119555"/>
                    <a:gd name="connsiteY15" fmla="*/ 48287 h 93179"/>
                    <a:gd name="connsiteX16" fmla="*/ 85438 w 119555"/>
                    <a:gd name="connsiteY16" fmla="*/ 52249 h 93179"/>
                    <a:gd name="connsiteX17" fmla="*/ 81451 w 119555"/>
                    <a:gd name="connsiteY17" fmla="*/ 62946 h 93179"/>
                    <a:gd name="connsiteX18" fmla="*/ 68694 w 119555"/>
                    <a:gd name="connsiteY18" fmla="*/ 61361 h 93179"/>
                    <a:gd name="connsiteX19" fmla="*/ 69890 w 119555"/>
                    <a:gd name="connsiteY19" fmla="*/ 59182 h 93179"/>
                    <a:gd name="connsiteX20" fmla="*/ 70289 w 119555"/>
                    <a:gd name="connsiteY20" fmla="*/ 46702 h 93179"/>
                    <a:gd name="connsiteX21" fmla="*/ 71684 w 119555"/>
                    <a:gd name="connsiteY21" fmla="*/ 43533 h 93179"/>
                    <a:gd name="connsiteX22" fmla="*/ 72681 w 119555"/>
                    <a:gd name="connsiteY22" fmla="*/ 44325 h 93179"/>
                    <a:gd name="connsiteX23" fmla="*/ 84042 w 119555"/>
                    <a:gd name="connsiteY23" fmla="*/ 41354 h 93179"/>
                    <a:gd name="connsiteX24" fmla="*/ 90620 w 119555"/>
                    <a:gd name="connsiteY24" fmla="*/ 37590 h 93179"/>
                    <a:gd name="connsiteX25" fmla="*/ 98593 w 119555"/>
                    <a:gd name="connsiteY25" fmla="*/ 26497 h 93179"/>
                    <a:gd name="connsiteX26" fmla="*/ 102380 w 119555"/>
                    <a:gd name="connsiteY26" fmla="*/ 33034 h 93179"/>
                    <a:gd name="connsiteX27" fmla="*/ 103776 w 119555"/>
                    <a:gd name="connsiteY27" fmla="*/ 33430 h 93179"/>
                    <a:gd name="connsiteX28" fmla="*/ 105968 w 119555"/>
                    <a:gd name="connsiteY28" fmla="*/ 50664 h 93179"/>
                    <a:gd name="connsiteX29" fmla="*/ 116333 w 119555"/>
                    <a:gd name="connsiteY29" fmla="*/ 46900 h 93179"/>
                    <a:gd name="connsiteX30" fmla="*/ 114539 w 119555"/>
                    <a:gd name="connsiteY30" fmla="*/ 29667 h 93179"/>
                    <a:gd name="connsiteX31" fmla="*/ 111151 w 119555"/>
                    <a:gd name="connsiteY31" fmla="*/ 28676 h 93179"/>
                    <a:gd name="connsiteX32" fmla="*/ 113343 w 119555"/>
                    <a:gd name="connsiteY32" fmla="*/ 25309 h 93179"/>
                    <a:gd name="connsiteX33" fmla="*/ 112546 w 119555"/>
                    <a:gd name="connsiteY33" fmla="*/ 10254 h 93179"/>
                    <a:gd name="connsiteX34" fmla="*/ 101982 w 119555"/>
                    <a:gd name="connsiteY34" fmla="*/ 15206 h 93179"/>
                    <a:gd name="connsiteX35" fmla="*/ 98792 w 119555"/>
                    <a:gd name="connsiteY35" fmla="*/ 25309 h 93179"/>
                    <a:gd name="connsiteX36" fmla="*/ 97796 w 119555"/>
                    <a:gd name="connsiteY36" fmla="*/ 22734 h 93179"/>
                    <a:gd name="connsiteX37" fmla="*/ 93411 w 119555"/>
                    <a:gd name="connsiteY37" fmla="*/ 20159 h 93179"/>
                    <a:gd name="connsiteX38" fmla="*/ 90221 w 119555"/>
                    <a:gd name="connsiteY38" fmla="*/ 11245 h 93179"/>
                    <a:gd name="connsiteX39" fmla="*/ 84840 w 119555"/>
                    <a:gd name="connsiteY39" fmla="*/ 8471 h 93179"/>
                    <a:gd name="connsiteX40" fmla="*/ 83444 w 119555"/>
                    <a:gd name="connsiteY40" fmla="*/ 5302 h 93179"/>
                    <a:gd name="connsiteX41" fmla="*/ 63312 w 119555"/>
                    <a:gd name="connsiteY41" fmla="*/ 3519 h 93179"/>
                    <a:gd name="connsiteX42" fmla="*/ 56735 w 119555"/>
                    <a:gd name="connsiteY42" fmla="*/ 15602 h 93179"/>
                    <a:gd name="connsiteX43" fmla="*/ 57333 w 119555"/>
                    <a:gd name="connsiteY43" fmla="*/ 16593 h 93179"/>
                    <a:gd name="connsiteX44" fmla="*/ 57133 w 119555"/>
                    <a:gd name="connsiteY44" fmla="*/ 28874 h 93179"/>
                    <a:gd name="connsiteX45" fmla="*/ 71285 w 119555"/>
                    <a:gd name="connsiteY45" fmla="*/ 26299 h 93179"/>
                    <a:gd name="connsiteX46" fmla="*/ 73677 w 119555"/>
                    <a:gd name="connsiteY46" fmla="*/ 19762 h 93179"/>
                    <a:gd name="connsiteX47" fmla="*/ 75471 w 119555"/>
                    <a:gd name="connsiteY47" fmla="*/ 19366 h 93179"/>
                    <a:gd name="connsiteX48" fmla="*/ 79657 w 119555"/>
                    <a:gd name="connsiteY48" fmla="*/ 27092 h 93179"/>
                    <a:gd name="connsiteX49" fmla="*/ 80454 w 119555"/>
                    <a:gd name="connsiteY49" fmla="*/ 27686 h 93179"/>
                    <a:gd name="connsiteX50" fmla="*/ 77863 w 119555"/>
                    <a:gd name="connsiteY50" fmla="*/ 31251 h 93179"/>
                    <a:gd name="connsiteX51" fmla="*/ 70887 w 119555"/>
                    <a:gd name="connsiteY51" fmla="*/ 35808 h 93179"/>
                    <a:gd name="connsiteX52" fmla="*/ 70488 w 119555"/>
                    <a:gd name="connsiteY52" fmla="*/ 36402 h 93179"/>
                    <a:gd name="connsiteX53" fmla="*/ 56336 w 119555"/>
                    <a:gd name="connsiteY53" fmla="*/ 45712 h 93179"/>
                    <a:gd name="connsiteX54" fmla="*/ 55339 w 119555"/>
                    <a:gd name="connsiteY54" fmla="*/ 57399 h 93179"/>
                    <a:gd name="connsiteX55" fmla="*/ 55937 w 119555"/>
                    <a:gd name="connsiteY55" fmla="*/ 57597 h 93179"/>
                    <a:gd name="connsiteX56" fmla="*/ 56934 w 119555"/>
                    <a:gd name="connsiteY56" fmla="*/ 64134 h 93179"/>
                    <a:gd name="connsiteX57" fmla="*/ 51153 w 119555"/>
                    <a:gd name="connsiteY57" fmla="*/ 67304 h 93179"/>
                    <a:gd name="connsiteX58" fmla="*/ 48961 w 119555"/>
                    <a:gd name="connsiteY58" fmla="*/ 63738 h 93179"/>
                    <a:gd name="connsiteX59" fmla="*/ 32815 w 119555"/>
                    <a:gd name="connsiteY59" fmla="*/ 64728 h 93179"/>
                    <a:gd name="connsiteX60" fmla="*/ 28231 w 119555"/>
                    <a:gd name="connsiteY60" fmla="*/ 70473 h 93179"/>
                    <a:gd name="connsiteX61" fmla="*/ 21852 w 119555"/>
                    <a:gd name="connsiteY61" fmla="*/ 66115 h 93179"/>
                    <a:gd name="connsiteX62" fmla="*/ 19461 w 119555"/>
                    <a:gd name="connsiteY62" fmla="*/ 59974 h 93179"/>
                    <a:gd name="connsiteX63" fmla="*/ 18265 w 119555"/>
                    <a:gd name="connsiteY63" fmla="*/ 59182 h 93179"/>
                    <a:gd name="connsiteX64" fmla="*/ 21454 w 119555"/>
                    <a:gd name="connsiteY64" fmla="*/ 55022 h 93179"/>
                    <a:gd name="connsiteX65" fmla="*/ 23447 w 119555"/>
                    <a:gd name="connsiteY65" fmla="*/ 57597 h 93179"/>
                    <a:gd name="connsiteX66" fmla="*/ 34011 w 119555"/>
                    <a:gd name="connsiteY66" fmla="*/ 57399 h 93179"/>
                    <a:gd name="connsiteX67" fmla="*/ 34410 w 119555"/>
                    <a:gd name="connsiteY67" fmla="*/ 57993 h 93179"/>
                    <a:gd name="connsiteX68" fmla="*/ 48164 w 119555"/>
                    <a:gd name="connsiteY68" fmla="*/ 54032 h 93179"/>
                    <a:gd name="connsiteX69" fmla="*/ 47964 w 119555"/>
                    <a:gd name="connsiteY69" fmla="*/ 42542 h 93179"/>
                    <a:gd name="connsiteX70" fmla="*/ 35008 w 119555"/>
                    <a:gd name="connsiteY70" fmla="*/ 42542 h 93179"/>
                    <a:gd name="connsiteX71" fmla="*/ 33015 w 119555"/>
                    <a:gd name="connsiteY71" fmla="*/ 45118 h 93179"/>
                    <a:gd name="connsiteX72" fmla="*/ 27832 w 119555"/>
                    <a:gd name="connsiteY72" fmla="*/ 41750 h 93179"/>
                    <a:gd name="connsiteX73" fmla="*/ 22450 w 119555"/>
                    <a:gd name="connsiteY73" fmla="*/ 46702 h 93179"/>
                    <a:gd name="connsiteX74" fmla="*/ 22251 w 119555"/>
                    <a:gd name="connsiteY74" fmla="*/ 45910 h 93179"/>
                    <a:gd name="connsiteX75" fmla="*/ 6704 w 119555"/>
                    <a:gd name="connsiteY75" fmla="*/ 44127 h 93179"/>
                    <a:gd name="connsiteX76" fmla="*/ 1122 w 119555"/>
                    <a:gd name="connsiteY76" fmla="*/ 59182 h 93179"/>
                    <a:gd name="connsiteX77" fmla="*/ 7102 w 119555"/>
                    <a:gd name="connsiteY77" fmla="*/ 64134 h 93179"/>
                    <a:gd name="connsiteX78" fmla="*/ 7900 w 119555"/>
                    <a:gd name="connsiteY78" fmla="*/ 71067 h 93179"/>
                    <a:gd name="connsiteX79" fmla="*/ 3315 w 119555"/>
                    <a:gd name="connsiteY79" fmla="*/ 80377 h 93179"/>
                    <a:gd name="connsiteX80" fmla="*/ 4511 w 119555"/>
                    <a:gd name="connsiteY80" fmla="*/ 89688 h 93179"/>
                    <a:gd name="connsiteX81" fmla="*/ 14477 w 119555"/>
                    <a:gd name="connsiteY81" fmla="*/ 85330 h 93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</a:cxnLst>
                  <a:rect l="l" t="t" r="r" b="b"/>
                  <a:pathLst>
                    <a:path w="119555" h="93179">
                      <a:moveTo>
                        <a:pt x="14477" y="85330"/>
                      </a:moveTo>
                      <a:cubicBezTo>
                        <a:pt x="17069" y="84933"/>
                        <a:pt x="19859" y="84141"/>
                        <a:pt x="22251" y="83547"/>
                      </a:cubicBezTo>
                      <a:cubicBezTo>
                        <a:pt x="25241" y="81170"/>
                        <a:pt x="27234" y="79189"/>
                        <a:pt x="28231" y="77208"/>
                      </a:cubicBezTo>
                      <a:cubicBezTo>
                        <a:pt x="28430" y="77406"/>
                        <a:pt x="28430" y="77604"/>
                        <a:pt x="28630" y="77802"/>
                      </a:cubicBezTo>
                      <a:cubicBezTo>
                        <a:pt x="29826" y="78793"/>
                        <a:pt x="31221" y="79387"/>
                        <a:pt x="32417" y="79783"/>
                      </a:cubicBezTo>
                      <a:cubicBezTo>
                        <a:pt x="30025" y="82358"/>
                        <a:pt x="29228" y="85924"/>
                        <a:pt x="32217" y="89688"/>
                      </a:cubicBezTo>
                      <a:cubicBezTo>
                        <a:pt x="36005" y="94442"/>
                        <a:pt x="42184" y="94046"/>
                        <a:pt x="45772" y="90282"/>
                      </a:cubicBezTo>
                      <a:cubicBezTo>
                        <a:pt x="53944" y="81764"/>
                        <a:pt x="61319" y="72256"/>
                        <a:pt x="72880" y="76812"/>
                      </a:cubicBezTo>
                      <a:cubicBezTo>
                        <a:pt x="72282" y="77604"/>
                        <a:pt x="71684" y="78397"/>
                        <a:pt x="71086" y="79189"/>
                      </a:cubicBezTo>
                      <a:cubicBezTo>
                        <a:pt x="67100" y="84735"/>
                        <a:pt x="66302" y="89489"/>
                        <a:pt x="69292" y="91470"/>
                      </a:cubicBezTo>
                      <a:cubicBezTo>
                        <a:pt x="72880" y="93649"/>
                        <a:pt x="77265" y="90678"/>
                        <a:pt x="81850" y="83547"/>
                      </a:cubicBezTo>
                      <a:cubicBezTo>
                        <a:pt x="82049" y="82953"/>
                        <a:pt x="82448" y="82358"/>
                        <a:pt x="82647" y="81764"/>
                      </a:cubicBezTo>
                      <a:cubicBezTo>
                        <a:pt x="84242" y="81368"/>
                        <a:pt x="86235" y="80377"/>
                        <a:pt x="87231" y="79981"/>
                      </a:cubicBezTo>
                      <a:cubicBezTo>
                        <a:pt x="90620" y="76614"/>
                        <a:pt x="90819" y="72850"/>
                        <a:pt x="89424" y="69482"/>
                      </a:cubicBezTo>
                      <a:cubicBezTo>
                        <a:pt x="93211" y="69482"/>
                        <a:pt x="96600" y="66907"/>
                        <a:pt x="99390" y="63936"/>
                      </a:cubicBezTo>
                      <a:cubicBezTo>
                        <a:pt x="103776" y="59380"/>
                        <a:pt x="105570" y="52843"/>
                        <a:pt x="100387" y="48287"/>
                      </a:cubicBezTo>
                      <a:cubicBezTo>
                        <a:pt x="94607" y="42939"/>
                        <a:pt x="89623" y="48287"/>
                        <a:pt x="85438" y="52249"/>
                      </a:cubicBezTo>
                      <a:cubicBezTo>
                        <a:pt x="82049" y="55418"/>
                        <a:pt x="80255" y="58984"/>
                        <a:pt x="81451" y="62946"/>
                      </a:cubicBezTo>
                      <a:cubicBezTo>
                        <a:pt x="76866" y="61361"/>
                        <a:pt x="72681" y="60965"/>
                        <a:pt x="68694" y="61361"/>
                      </a:cubicBezTo>
                      <a:cubicBezTo>
                        <a:pt x="69093" y="60767"/>
                        <a:pt x="69491" y="59974"/>
                        <a:pt x="69890" y="59182"/>
                      </a:cubicBezTo>
                      <a:cubicBezTo>
                        <a:pt x="72681" y="53834"/>
                        <a:pt x="72481" y="49674"/>
                        <a:pt x="70289" y="46702"/>
                      </a:cubicBezTo>
                      <a:cubicBezTo>
                        <a:pt x="70887" y="45514"/>
                        <a:pt x="71285" y="44523"/>
                        <a:pt x="71684" y="43533"/>
                      </a:cubicBezTo>
                      <a:cubicBezTo>
                        <a:pt x="72083" y="43731"/>
                        <a:pt x="72282" y="44127"/>
                        <a:pt x="72681" y="44325"/>
                      </a:cubicBezTo>
                      <a:cubicBezTo>
                        <a:pt x="76667" y="46306"/>
                        <a:pt x="81052" y="46108"/>
                        <a:pt x="84042" y="41354"/>
                      </a:cubicBezTo>
                      <a:cubicBezTo>
                        <a:pt x="86235" y="40562"/>
                        <a:pt x="88427" y="39175"/>
                        <a:pt x="90620" y="37590"/>
                      </a:cubicBezTo>
                      <a:cubicBezTo>
                        <a:pt x="94806" y="33827"/>
                        <a:pt x="98394" y="30063"/>
                        <a:pt x="98593" y="26497"/>
                      </a:cubicBezTo>
                      <a:cubicBezTo>
                        <a:pt x="98792" y="29271"/>
                        <a:pt x="99988" y="31648"/>
                        <a:pt x="102380" y="33034"/>
                      </a:cubicBezTo>
                      <a:cubicBezTo>
                        <a:pt x="102779" y="33232"/>
                        <a:pt x="103178" y="33430"/>
                        <a:pt x="103776" y="33430"/>
                      </a:cubicBezTo>
                      <a:cubicBezTo>
                        <a:pt x="100387" y="39373"/>
                        <a:pt x="98992" y="45910"/>
                        <a:pt x="105968" y="50664"/>
                      </a:cubicBezTo>
                      <a:cubicBezTo>
                        <a:pt x="109755" y="53239"/>
                        <a:pt x="113343" y="50664"/>
                        <a:pt x="116333" y="46900"/>
                      </a:cubicBezTo>
                      <a:cubicBezTo>
                        <a:pt x="119522" y="40958"/>
                        <a:pt x="122313" y="34421"/>
                        <a:pt x="114539" y="29667"/>
                      </a:cubicBezTo>
                      <a:cubicBezTo>
                        <a:pt x="113543" y="29072"/>
                        <a:pt x="112347" y="28676"/>
                        <a:pt x="111151" y="28676"/>
                      </a:cubicBezTo>
                      <a:cubicBezTo>
                        <a:pt x="111948" y="27686"/>
                        <a:pt x="112546" y="26497"/>
                        <a:pt x="113343" y="25309"/>
                      </a:cubicBezTo>
                      <a:cubicBezTo>
                        <a:pt x="116134" y="18970"/>
                        <a:pt x="116532" y="13225"/>
                        <a:pt x="112546" y="10254"/>
                      </a:cubicBezTo>
                      <a:cubicBezTo>
                        <a:pt x="109157" y="7877"/>
                        <a:pt x="104971" y="9660"/>
                        <a:pt x="101982" y="15206"/>
                      </a:cubicBezTo>
                      <a:cubicBezTo>
                        <a:pt x="99988" y="18970"/>
                        <a:pt x="98792" y="22338"/>
                        <a:pt x="98792" y="25309"/>
                      </a:cubicBezTo>
                      <a:cubicBezTo>
                        <a:pt x="98593" y="24517"/>
                        <a:pt x="98394" y="23724"/>
                        <a:pt x="97796" y="22734"/>
                      </a:cubicBezTo>
                      <a:cubicBezTo>
                        <a:pt x="96799" y="21149"/>
                        <a:pt x="95205" y="20357"/>
                        <a:pt x="93411" y="20159"/>
                      </a:cubicBezTo>
                      <a:cubicBezTo>
                        <a:pt x="94208" y="17187"/>
                        <a:pt x="93610" y="14216"/>
                        <a:pt x="90221" y="11245"/>
                      </a:cubicBezTo>
                      <a:cubicBezTo>
                        <a:pt x="88627" y="9858"/>
                        <a:pt x="86833" y="8868"/>
                        <a:pt x="84840" y="8471"/>
                      </a:cubicBezTo>
                      <a:cubicBezTo>
                        <a:pt x="84640" y="7283"/>
                        <a:pt x="84242" y="6292"/>
                        <a:pt x="83444" y="5302"/>
                      </a:cubicBezTo>
                      <a:cubicBezTo>
                        <a:pt x="79258" y="-443"/>
                        <a:pt x="72880" y="-2225"/>
                        <a:pt x="63312" y="3519"/>
                      </a:cubicBezTo>
                      <a:cubicBezTo>
                        <a:pt x="57931" y="6887"/>
                        <a:pt x="54542" y="11839"/>
                        <a:pt x="56735" y="15602"/>
                      </a:cubicBezTo>
                      <a:cubicBezTo>
                        <a:pt x="56934" y="15999"/>
                        <a:pt x="57133" y="16197"/>
                        <a:pt x="57333" y="16593"/>
                      </a:cubicBezTo>
                      <a:cubicBezTo>
                        <a:pt x="54143" y="20555"/>
                        <a:pt x="53346" y="25309"/>
                        <a:pt x="57133" y="28874"/>
                      </a:cubicBezTo>
                      <a:cubicBezTo>
                        <a:pt x="61120" y="32638"/>
                        <a:pt x="66302" y="31053"/>
                        <a:pt x="71285" y="26299"/>
                      </a:cubicBezTo>
                      <a:cubicBezTo>
                        <a:pt x="72681" y="24517"/>
                        <a:pt x="73877" y="22139"/>
                        <a:pt x="73677" y="19762"/>
                      </a:cubicBezTo>
                      <a:cubicBezTo>
                        <a:pt x="74275" y="19564"/>
                        <a:pt x="74873" y="19564"/>
                        <a:pt x="75471" y="19366"/>
                      </a:cubicBezTo>
                      <a:cubicBezTo>
                        <a:pt x="75870" y="21941"/>
                        <a:pt x="77265" y="24715"/>
                        <a:pt x="79657" y="27092"/>
                      </a:cubicBezTo>
                      <a:cubicBezTo>
                        <a:pt x="79856" y="27290"/>
                        <a:pt x="80056" y="27488"/>
                        <a:pt x="80454" y="27686"/>
                      </a:cubicBezTo>
                      <a:cubicBezTo>
                        <a:pt x="79458" y="28874"/>
                        <a:pt x="78461" y="30063"/>
                        <a:pt x="77863" y="31251"/>
                      </a:cubicBezTo>
                      <a:cubicBezTo>
                        <a:pt x="75073" y="31251"/>
                        <a:pt x="72681" y="32638"/>
                        <a:pt x="70887" y="35808"/>
                      </a:cubicBezTo>
                      <a:cubicBezTo>
                        <a:pt x="70687" y="36006"/>
                        <a:pt x="70687" y="36204"/>
                        <a:pt x="70488" y="36402"/>
                      </a:cubicBezTo>
                      <a:cubicBezTo>
                        <a:pt x="66302" y="35015"/>
                        <a:pt x="61120" y="38185"/>
                        <a:pt x="56336" y="45712"/>
                      </a:cubicBezTo>
                      <a:cubicBezTo>
                        <a:pt x="52947" y="51060"/>
                        <a:pt x="52549" y="55815"/>
                        <a:pt x="55339" y="57399"/>
                      </a:cubicBezTo>
                      <a:cubicBezTo>
                        <a:pt x="55539" y="57597"/>
                        <a:pt x="55738" y="57597"/>
                        <a:pt x="55937" y="57597"/>
                      </a:cubicBezTo>
                      <a:cubicBezTo>
                        <a:pt x="55339" y="60172"/>
                        <a:pt x="55738" y="62549"/>
                        <a:pt x="56934" y="64134"/>
                      </a:cubicBezTo>
                      <a:cubicBezTo>
                        <a:pt x="54941" y="65125"/>
                        <a:pt x="52947" y="66115"/>
                        <a:pt x="51153" y="67304"/>
                      </a:cubicBezTo>
                      <a:cubicBezTo>
                        <a:pt x="50954" y="65917"/>
                        <a:pt x="50157" y="64728"/>
                        <a:pt x="48961" y="63738"/>
                      </a:cubicBezTo>
                      <a:cubicBezTo>
                        <a:pt x="44974" y="59776"/>
                        <a:pt x="39194" y="59182"/>
                        <a:pt x="32815" y="64728"/>
                      </a:cubicBezTo>
                      <a:cubicBezTo>
                        <a:pt x="30623" y="66511"/>
                        <a:pt x="29228" y="68492"/>
                        <a:pt x="28231" y="70473"/>
                      </a:cubicBezTo>
                      <a:cubicBezTo>
                        <a:pt x="26636" y="67898"/>
                        <a:pt x="24643" y="66511"/>
                        <a:pt x="21852" y="66115"/>
                      </a:cubicBezTo>
                      <a:cubicBezTo>
                        <a:pt x="22251" y="63936"/>
                        <a:pt x="21852" y="61757"/>
                        <a:pt x="19461" y="59974"/>
                      </a:cubicBezTo>
                      <a:cubicBezTo>
                        <a:pt x="19062" y="59578"/>
                        <a:pt x="18663" y="59380"/>
                        <a:pt x="18265" y="59182"/>
                      </a:cubicBezTo>
                      <a:cubicBezTo>
                        <a:pt x="19660" y="57795"/>
                        <a:pt x="20656" y="56409"/>
                        <a:pt x="21454" y="55022"/>
                      </a:cubicBezTo>
                      <a:cubicBezTo>
                        <a:pt x="21852" y="55815"/>
                        <a:pt x="22650" y="56607"/>
                        <a:pt x="23447" y="57597"/>
                      </a:cubicBezTo>
                      <a:cubicBezTo>
                        <a:pt x="26238" y="60370"/>
                        <a:pt x="31221" y="60370"/>
                        <a:pt x="34011" y="57399"/>
                      </a:cubicBezTo>
                      <a:cubicBezTo>
                        <a:pt x="34211" y="57597"/>
                        <a:pt x="34211" y="57795"/>
                        <a:pt x="34410" y="57993"/>
                      </a:cubicBezTo>
                      <a:cubicBezTo>
                        <a:pt x="38396" y="61361"/>
                        <a:pt x="43579" y="59578"/>
                        <a:pt x="48164" y="54032"/>
                      </a:cubicBezTo>
                      <a:cubicBezTo>
                        <a:pt x="49559" y="51258"/>
                        <a:pt x="52349" y="47099"/>
                        <a:pt x="47964" y="42542"/>
                      </a:cubicBezTo>
                      <a:cubicBezTo>
                        <a:pt x="43778" y="38383"/>
                        <a:pt x="38795" y="39175"/>
                        <a:pt x="35008" y="42542"/>
                      </a:cubicBezTo>
                      <a:cubicBezTo>
                        <a:pt x="34211" y="43335"/>
                        <a:pt x="33613" y="44127"/>
                        <a:pt x="33015" y="45118"/>
                      </a:cubicBezTo>
                      <a:cubicBezTo>
                        <a:pt x="31420" y="43929"/>
                        <a:pt x="29626" y="42741"/>
                        <a:pt x="27832" y="41750"/>
                      </a:cubicBezTo>
                      <a:cubicBezTo>
                        <a:pt x="26038" y="43335"/>
                        <a:pt x="23846" y="44920"/>
                        <a:pt x="22450" y="46702"/>
                      </a:cubicBezTo>
                      <a:cubicBezTo>
                        <a:pt x="22450" y="46504"/>
                        <a:pt x="22251" y="46306"/>
                        <a:pt x="22251" y="45910"/>
                      </a:cubicBezTo>
                      <a:cubicBezTo>
                        <a:pt x="18863" y="40958"/>
                        <a:pt x="13481" y="40363"/>
                        <a:pt x="6704" y="44127"/>
                      </a:cubicBezTo>
                      <a:cubicBezTo>
                        <a:pt x="-871" y="48485"/>
                        <a:pt x="-871" y="54230"/>
                        <a:pt x="1122" y="59182"/>
                      </a:cubicBezTo>
                      <a:cubicBezTo>
                        <a:pt x="2318" y="62153"/>
                        <a:pt x="4511" y="63936"/>
                        <a:pt x="7102" y="64134"/>
                      </a:cubicBezTo>
                      <a:cubicBezTo>
                        <a:pt x="6106" y="66511"/>
                        <a:pt x="6106" y="69086"/>
                        <a:pt x="7900" y="71067"/>
                      </a:cubicBezTo>
                      <a:cubicBezTo>
                        <a:pt x="4312" y="73840"/>
                        <a:pt x="2318" y="77406"/>
                        <a:pt x="3315" y="80377"/>
                      </a:cubicBezTo>
                      <a:cubicBezTo>
                        <a:pt x="1720" y="84537"/>
                        <a:pt x="2119" y="87707"/>
                        <a:pt x="4511" y="89688"/>
                      </a:cubicBezTo>
                      <a:cubicBezTo>
                        <a:pt x="7501" y="92461"/>
                        <a:pt x="10890" y="89688"/>
                        <a:pt x="14477" y="853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09" name="Freeform 4018">
                  <a:extLst>
                    <a:ext uri="{FF2B5EF4-FFF2-40B4-BE49-F238E27FC236}">
                      <a16:creationId xmlns:a16="http://schemas.microsoft.com/office/drawing/2014/main" id="{35733999-31EF-363E-0772-C0F00A5E3509}"/>
                    </a:ext>
                  </a:extLst>
                </p:cNvPr>
                <p:cNvSpPr/>
                <p:nvPr/>
              </p:nvSpPr>
              <p:spPr>
                <a:xfrm>
                  <a:off x="900712" y="5342926"/>
                  <a:ext cx="17497" cy="22051"/>
                </a:xfrm>
                <a:custGeom>
                  <a:avLst/>
                  <a:gdLst>
                    <a:gd name="connsiteX0" fmla="*/ 4804 w 17497"/>
                    <a:gd name="connsiteY0" fmla="*/ 7050 h 22051"/>
                    <a:gd name="connsiteX1" fmla="*/ 1017 w 17497"/>
                    <a:gd name="connsiteY1" fmla="*/ 21312 h 22051"/>
                    <a:gd name="connsiteX2" fmla="*/ 11382 w 17497"/>
                    <a:gd name="connsiteY2" fmla="*/ 16558 h 22051"/>
                    <a:gd name="connsiteX3" fmla="*/ 16763 w 17497"/>
                    <a:gd name="connsiteY3" fmla="*/ 1305 h 22051"/>
                    <a:gd name="connsiteX4" fmla="*/ 4804 w 17497"/>
                    <a:gd name="connsiteY4" fmla="*/ 7050 h 220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97" h="22051">
                      <a:moveTo>
                        <a:pt x="4804" y="7050"/>
                      </a:moveTo>
                      <a:cubicBezTo>
                        <a:pt x="219" y="13191"/>
                        <a:pt x="-1176" y="18539"/>
                        <a:pt x="1017" y="21312"/>
                      </a:cubicBezTo>
                      <a:cubicBezTo>
                        <a:pt x="3608" y="23095"/>
                        <a:pt x="7196" y="21708"/>
                        <a:pt x="11382" y="16558"/>
                      </a:cubicBezTo>
                      <a:cubicBezTo>
                        <a:pt x="15966" y="10814"/>
                        <a:pt x="18956" y="4475"/>
                        <a:pt x="16763" y="1305"/>
                      </a:cubicBezTo>
                      <a:cubicBezTo>
                        <a:pt x="14571" y="-1666"/>
                        <a:pt x="9588" y="513"/>
                        <a:pt x="4804" y="70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10" name="Freeform 4019">
                  <a:extLst>
                    <a:ext uri="{FF2B5EF4-FFF2-40B4-BE49-F238E27FC236}">
                      <a16:creationId xmlns:a16="http://schemas.microsoft.com/office/drawing/2014/main" id="{6F3D5FCD-E906-D1E8-799F-E9B59E0ECA90}"/>
                    </a:ext>
                  </a:extLst>
                </p:cNvPr>
                <p:cNvSpPr/>
                <p:nvPr/>
              </p:nvSpPr>
              <p:spPr>
                <a:xfrm>
                  <a:off x="1576012" y="5078335"/>
                  <a:ext cx="16341" cy="25648"/>
                </a:xfrm>
                <a:custGeom>
                  <a:avLst/>
                  <a:gdLst>
                    <a:gd name="connsiteX0" fmla="*/ 5818 w 16341"/>
                    <a:gd name="connsiteY0" fmla="*/ 7194 h 25648"/>
                    <a:gd name="connsiteX1" fmla="*/ 436 w 16341"/>
                    <a:gd name="connsiteY1" fmla="*/ 25220 h 25648"/>
                    <a:gd name="connsiteX2" fmla="*/ 11001 w 16341"/>
                    <a:gd name="connsiteY2" fmla="*/ 16702 h 25648"/>
                    <a:gd name="connsiteX3" fmla="*/ 15784 w 16341"/>
                    <a:gd name="connsiteY3" fmla="*/ 1251 h 25648"/>
                    <a:gd name="connsiteX4" fmla="*/ 5818 w 16341"/>
                    <a:gd name="connsiteY4" fmla="*/ 7194 h 25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41" h="25648">
                      <a:moveTo>
                        <a:pt x="5818" y="7194"/>
                      </a:moveTo>
                      <a:cubicBezTo>
                        <a:pt x="1034" y="14325"/>
                        <a:pt x="-959" y="20664"/>
                        <a:pt x="436" y="25220"/>
                      </a:cubicBezTo>
                      <a:cubicBezTo>
                        <a:pt x="3426" y="27003"/>
                        <a:pt x="7213" y="23041"/>
                        <a:pt x="11001" y="16702"/>
                      </a:cubicBezTo>
                      <a:cubicBezTo>
                        <a:pt x="14788" y="10561"/>
                        <a:pt x="17578" y="4421"/>
                        <a:pt x="15784" y="1251"/>
                      </a:cubicBezTo>
                      <a:cubicBezTo>
                        <a:pt x="14190" y="-1918"/>
                        <a:pt x="10004" y="1251"/>
                        <a:pt x="5818" y="71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11" name="Freeform 4020">
                  <a:extLst>
                    <a:ext uri="{FF2B5EF4-FFF2-40B4-BE49-F238E27FC236}">
                      <a16:creationId xmlns:a16="http://schemas.microsoft.com/office/drawing/2014/main" id="{61C84C5E-5168-DAF7-352D-32439B175F76}"/>
                    </a:ext>
                  </a:extLst>
                </p:cNvPr>
                <p:cNvSpPr/>
                <p:nvPr/>
              </p:nvSpPr>
              <p:spPr>
                <a:xfrm>
                  <a:off x="1219662" y="4892625"/>
                  <a:ext cx="17447" cy="24322"/>
                </a:xfrm>
                <a:custGeom>
                  <a:avLst/>
                  <a:gdLst>
                    <a:gd name="connsiteX0" fmla="*/ 4976 w 17447"/>
                    <a:gd name="connsiteY0" fmla="*/ 8285 h 24322"/>
                    <a:gd name="connsiteX1" fmla="*/ 1388 w 17447"/>
                    <a:gd name="connsiteY1" fmla="*/ 23736 h 24322"/>
                    <a:gd name="connsiteX2" fmla="*/ 11553 w 17447"/>
                    <a:gd name="connsiteY2" fmla="*/ 16208 h 24322"/>
                    <a:gd name="connsiteX3" fmla="*/ 16537 w 17447"/>
                    <a:gd name="connsiteY3" fmla="*/ 758 h 24322"/>
                    <a:gd name="connsiteX4" fmla="*/ 4976 w 17447"/>
                    <a:gd name="connsiteY4" fmla="*/ 8285 h 24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" h="24322">
                      <a:moveTo>
                        <a:pt x="4976" y="8285"/>
                      </a:moveTo>
                      <a:cubicBezTo>
                        <a:pt x="-605" y="15812"/>
                        <a:pt x="-1004" y="21161"/>
                        <a:pt x="1388" y="23736"/>
                      </a:cubicBezTo>
                      <a:cubicBezTo>
                        <a:pt x="3182" y="25717"/>
                        <a:pt x="6969" y="22547"/>
                        <a:pt x="11553" y="16208"/>
                      </a:cubicBezTo>
                      <a:cubicBezTo>
                        <a:pt x="15141" y="10662"/>
                        <a:pt x="19327" y="3531"/>
                        <a:pt x="16537" y="758"/>
                      </a:cubicBezTo>
                      <a:cubicBezTo>
                        <a:pt x="14145" y="-1818"/>
                        <a:pt x="9162" y="2540"/>
                        <a:pt x="4976" y="82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12" name="Freeform 4021">
                  <a:extLst>
                    <a:ext uri="{FF2B5EF4-FFF2-40B4-BE49-F238E27FC236}">
                      <a16:creationId xmlns:a16="http://schemas.microsoft.com/office/drawing/2014/main" id="{577984A3-8516-91A6-4634-834924B4C247}"/>
                    </a:ext>
                  </a:extLst>
                </p:cNvPr>
                <p:cNvSpPr/>
                <p:nvPr/>
              </p:nvSpPr>
              <p:spPr>
                <a:xfrm>
                  <a:off x="1701740" y="6075095"/>
                  <a:ext cx="39502" cy="35225"/>
                </a:xfrm>
                <a:custGeom>
                  <a:avLst/>
                  <a:gdLst>
                    <a:gd name="connsiteX0" fmla="*/ 13041 w 39502"/>
                    <a:gd name="connsiteY0" fmla="*/ 33559 h 35225"/>
                    <a:gd name="connsiteX1" fmla="*/ 26396 w 39502"/>
                    <a:gd name="connsiteY1" fmla="*/ 27419 h 35225"/>
                    <a:gd name="connsiteX2" fmla="*/ 26794 w 39502"/>
                    <a:gd name="connsiteY2" fmla="*/ 26230 h 35225"/>
                    <a:gd name="connsiteX3" fmla="*/ 38156 w 39502"/>
                    <a:gd name="connsiteY3" fmla="*/ 14939 h 35225"/>
                    <a:gd name="connsiteX4" fmla="*/ 34767 w 39502"/>
                    <a:gd name="connsiteY4" fmla="*/ 82 h 35225"/>
                    <a:gd name="connsiteX5" fmla="*/ 19818 w 39502"/>
                    <a:gd name="connsiteY5" fmla="*/ 9195 h 35225"/>
                    <a:gd name="connsiteX6" fmla="*/ 17625 w 39502"/>
                    <a:gd name="connsiteY6" fmla="*/ 3648 h 35225"/>
                    <a:gd name="connsiteX7" fmla="*/ 5267 w 39502"/>
                    <a:gd name="connsiteY7" fmla="*/ 8996 h 35225"/>
                    <a:gd name="connsiteX8" fmla="*/ 2676 w 39502"/>
                    <a:gd name="connsiteY8" fmla="*/ 26230 h 35225"/>
                    <a:gd name="connsiteX9" fmla="*/ 11845 w 39502"/>
                    <a:gd name="connsiteY9" fmla="*/ 24051 h 35225"/>
                    <a:gd name="connsiteX10" fmla="*/ 13041 w 39502"/>
                    <a:gd name="connsiteY10" fmla="*/ 33559 h 35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9502" h="35225">
                      <a:moveTo>
                        <a:pt x="13041" y="33559"/>
                      </a:moveTo>
                      <a:cubicBezTo>
                        <a:pt x="16828" y="36729"/>
                        <a:pt x="21412" y="35738"/>
                        <a:pt x="26396" y="27419"/>
                      </a:cubicBezTo>
                      <a:cubicBezTo>
                        <a:pt x="26595" y="27022"/>
                        <a:pt x="26794" y="26626"/>
                        <a:pt x="26794" y="26230"/>
                      </a:cubicBezTo>
                      <a:cubicBezTo>
                        <a:pt x="30980" y="25636"/>
                        <a:pt x="34967" y="22268"/>
                        <a:pt x="38156" y="14939"/>
                      </a:cubicBezTo>
                      <a:cubicBezTo>
                        <a:pt x="40548" y="6619"/>
                        <a:pt x="39950" y="875"/>
                        <a:pt x="34767" y="82"/>
                      </a:cubicBezTo>
                      <a:cubicBezTo>
                        <a:pt x="29585" y="-512"/>
                        <a:pt x="23804" y="2063"/>
                        <a:pt x="19818" y="9195"/>
                      </a:cubicBezTo>
                      <a:cubicBezTo>
                        <a:pt x="19818" y="7016"/>
                        <a:pt x="19020" y="5233"/>
                        <a:pt x="17625" y="3648"/>
                      </a:cubicBezTo>
                      <a:cubicBezTo>
                        <a:pt x="13639" y="3054"/>
                        <a:pt x="9453" y="3648"/>
                        <a:pt x="5267" y="8996"/>
                      </a:cubicBezTo>
                      <a:cubicBezTo>
                        <a:pt x="-314" y="16128"/>
                        <a:pt x="-1909" y="22863"/>
                        <a:pt x="2676" y="26230"/>
                      </a:cubicBezTo>
                      <a:cubicBezTo>
                        <a:pt x="5068" y="27815"/>
                        <a:pt x="8456" y="27022"/>
                        <a:pt x="11845" y="24051"/>
                      </a:cubicBezTo>
                      <a:cubicBezTo>
                        <a:pt x="10649" y="28409"/>
                        <a:pt x="11048" y="31975"/>
                        <a:pt x="13041" y="335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13" name="Freeform 4022">
                  <a:extLst>
                    <a:ext uri="{FF2B5EF4-FFF2-40B4-BE49-F238E27FC236}">
                      <a16:creationId xmlns:a16="http://schemas.microsoft.com/office/drawing/2014/main" id="{647DDF85-9783-E53C-149C-BE5D64C148BE}"/>
                    </a:ext>
                  </a:extLst>
                </p:cNvPr>
                <p:cNvSpPr/>
                <p:nvPr/>
              </p:nvSpPr>
              <p:spPr>
                <a:xfrm>
                  <a:off x="760929" y="5873320"/>
                  <a:ext cx="23913" cy="34570"/>
                </a:xfrm>
                <a:custGeom>
                  <a:avLst/>
                  <a:gdLst>
                    <a:gd name="connsiteX0" fmla="*/ 8646 w 23913"/>
                    <a:gd name="connsiteY0" fmla="*/ 34076 h 34570"/>
                    <a:gd name="connsiteX1" fmla="*/ 21204 w 23913"/>
                    <a:gd name="connsiteY1" fmla="*/ 26549 h 34570"/>
                    <a:gd name="connsiteX2" fmla="*/ 21204 w 23913"/>
                    <a:gd name="connsiteY2" fmla="*/ 13079 h 34570"/>
                    <a:gd name="connsiteX3" fmla="*/ 18413 w 23913"/>
                    <a:gd name="connsiteY3" fmla="*/ 11891 h 34570"/>
                    <a:gd name="connsiteX4" fmla="*/ 16221 w 23913"/>
                    <a:gd name="connsiteY4" fmla="*/ 1788 h 34570"/>
                    <a:gd name="connsiteX5" fmla="*/ 2268 w 23913"/>
                    <a:gd name="connsiteY5" fmla="*/ 3373 h 34570"/>
                    <a:gd name="connsiteX6" fmla="*/ 2667 w 23913"/>
                    <a:gd name="connsiteY6" fmla="*/ 14070 h 34570"/>
                    <a:gd name="connsiteX7" fmla="*/ 6055 w 23913"/>
                    <a:gd name="connsiteY7" fmla="*/ 16050 h 34570"/>
                    <a:gd name="connsiteX8" fmla="*/ 3464 w 23913"/>
                    <a:gd name="connsiteY8" fmla="*/ 18031 h 34570"/>
                    <a:gd name="connsiteX9" fmla="*/ 3065 w 23913"/>
                    <a:gd name="connsiteY9" fmla="*/ 31105 h 34570"/>
                    <a:gd name="connsiteX10" fmla="*/ 7251 w 23913"/>
                    <a:gd name="connsiteY10" fmla="*/ 32888 h 34570"/>
                    <a:gd name="connsiteX11" fmla="*/ 8646 w 23913"/>
                    <a:gd name="connsiteY11" fmla="*/ 34076 h 345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913" h="34570">
                      <a:moveTo>
                        <a:pt x="8646" y="34076"/>
                      </a:moveTo>
                      <a:cubicBezTo>
                        <a:pt x="12434" y="35859"/>
                        <a:pt x="16819" y="32690"/>
                        <a:pt x="21204" y="26549"/>
                      </a:cubicBezTo>
                      <a:cubicBezTo>
                        <a:pt x="25390" y="19220"/>
                        <a:pt x="24194" y="15456"/>
                        <a:pt x="21204" y="13079"/>
                      </a:cubicBezTo>
                      <a:cubicBezTo>
                        <a:pt x="20407" y="12485"/>
                        <a:pt x="19410" y="11891"/>
                        <a:pt x="18413" y="11891"/>
                      </a:cubicBezTo>
                      <a:cubicBezTo>
                        <a:pt x="20407" y="7731"/>
                        <a:pt x="19809" y="3967"/>
                        <a:pt x="16221" y="1788"/>
                      </a:cubicBezTo>
                      <a:cubicBezTo>
                        <a:pt x="11636" y="-985"/>
                        <a:pt x="6055" y="-589"/>
                        <a:pt x="2268" y="3373"/>
                      </a:cubicBezTo>
                      <a:cubicBezTo>
                        <a:pt x="-722" y="6542"/>
                        <a:pt x="-921" y="11098"/>
                        <a:pt x="2667" y="14070"/>
                      </a:cubicBezTo>
                      <a:cubicBezTo>
                        <a:pt x="3863" y="15060"/>
                        <a:pt x="4859" y="15654"/>
                        <a:pt x="6055" y="16050"/>
                      </a:cubicBezTo>
                      <a:cubicBezTo>
                        <a:pt x="5058" y="16645"/>
                        <a:pt x="4261" y="17239"/>
                        <a:pt x="3464" y="18031"/>
                      </a:cubicBezTo>
                      <a:cubicBezTo>
                        <a:pt x="-323" y="21993"/>
                        <a:pt x="-722" y="27143"/>
                        <a:pt x="3065" y="31105"/>
                      </a:cubicBezTo>
                      <a:cubicBezTo>
                        <a:pt x="4261" y="32492"/>
                        <a:pt x="5856" y="32888"/>
                        <a:pt x="7251" y="32888"/>
                      </a:cubicBezTo>
                      <a:cubicBezTo>
                        <a:pt x="7650" y="33680"/>
                        <a:pt x="8248" y="33878"/>
                        <a:pt x="8646" y="340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14" name="Freeform 4023">
                  <a:extLst>
                    <a:ext uri="{FF2B5EF4-FFF2-40B4-BE49-F238E27FC236}">
                      <a16:creationId xmlns:a16="http://schemas.microsoft.com/office/drawing/2014/main" id="{41DE261E-2BC9-F952-97DD-7A5D49DB68D0}"/>
                    </a:ext>
                  </a:extLst>
                </p:cNvPr>
                <p:cNvSpPr/>
                <p:nvPr/>
              </p:nvSpPr>
              <p:spPr>
                <a:xfrm>
                  <a:off x="3020567" y="6176203"/>
                  <a:ext cx="9767" cy="5942"/>
                </a:xfrm>
                <a:custGeom>
                  <a:avLst/>
                  <a:gdLst>
                    <a:gd name="connsiteX0" fmla="*/ 5183 w 9767"/>
                    <a:gd name="connsiteY0" fmla="*/ 0 h 5942"/>
                    <a:gd name="connsiteX1" fmla="*/ 0 w 9767"/>
                    <a:gd name="connsiteY1" fmla="*/ 5943 h 5942"/>
                    <a:gd name="connsiteX2" fmla="*/ 9767 w 9767"/>
                    <a:gd name="connsiteY2" fmla="*/ 5943 h 5942"/>
                    <a:gd name="connsiteX3" fmla="*/ 5183 w 9767"/>
                    <a:gd name="connsiteY3" fmla="*/ 0 h 5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67" h="5942">
                      <a:moveTo>
                        <a:pt x="5183" y="0"/>
                      </a:moveTo>
                      <a:cubicBezTo>
                        <a:pt x="2990" y="198"/>
                        <a:pt x="1196" y="2377"/>
                        <a:pt x="0" y="5943"/>
                      </a:cubicBezTo>
                      <a:lnTo>
                        <a:pt x="9767" y="5943"/>
                      </a:lnTo>
                      <a:cubicBezTo>
                        <a:pt x="9169" y="2179"/>
                        <a:pt x="7774" y="0"/>
                        <a:pt x="5183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15" name="Freeform 4024">
                  <a:extLst>
                    <a:ext uri="{FF2B5EF4-FFF2-40B4-BE49-F238E27FC236}">
                      <a16:creationId xmlns:a16="http://schemas.microsoft.com/office/drawing/2014/main" id="{519773C0-B74E-0042-04D0-0EE089DEA4EB}"/>
                    </a:ext>
                  </a:extLst>
                </p:cNvPr>
                <p:cNvSpPr/>
                <p:nvPr/>
              </p:nvSpPr>
              <p:spPr>
                <a:xfrm>
                  <a:off x="1849881" y="6140701"/>
                  <a:ext cx="17146" cy="22458"/>
                </a:xfrm>
                <a:custGeom>
                  <a:avLst/>
                  <a:gdLst>
                    <a:gd name="connsiteX0" fmla="*/ 14793 w 17146"/>
                    <a:gd name="connsiteY0" fmla="*/ 1629 h 22458"/>
                    <a:gd name="connsiteX1" fmla="*/ 2634 w 17146"/>
                    <a:gd name="connsiteY1" fmla="*/ 7571 h 22458"/>
                    <a:gd name="connsiteX2" fmla="*/ 1637 w 17146"/>
                    <a:gd name="connsiteY2" fmla="*/ 20843 h 22458"/>
                    <a:gd name="connsiteX3" fmla="*/ 15590 w 17146"/>
                    <a:gd name="connsiteY3" fmla="*/ 14108 h 22458"/>
                    <a:gd name="connsiteX4" fmla="*/ 14793 w 17146"/>
                    <a:gd name="connsiteY4" fmla="*/ 1629 h 22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46" h="22458">
                      <a:moveTo>
                        <a:pt x="14793" y="1629"/>
                      </a:moveTo>
                      <a:cubicBezTo>
                        <a:pt x="11404" y="-1541"/>
                        <a:pt x="7019" y="-352"/>
                        <a:pt x="2634" y="7571"/>
                      </a:cubicBezTo>
                      <a:cubicBezTo>
                        <a:pt x="-356" y="12920"/>
                        <a:pt x="-954" y="18466"/>
                        <a:pt x="1637" y="20843"/>
                      </a:cubicBezTo>
                      <a:cubicBezTo>
                        <a:pt x="5624" y="24409"/>
                        <a:pt x="10407" y="22032"/>
                        <a:pt x="15590" y="14108"/>
                      </a:cubicBezTo>
                      <a:cubicBezTo>
                        <a:pt x="18380" y="7175"/>
                        <a:pt x="16985" y="3808"/>
                        <a:pt x="14793" y="162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16" name="Freeform 4025">
                  <a:extLst>
                    <a:ext uri="{FF2B5EF4-FFF2-40B4-BE49-F238E27FC236}">
                      <a16:creationId xmlns:a16="http://schemas.microsoft.com/office/drawing/2014/main" id="{B42DA28D-7798-1BCF-D4E6-2EF8D57D8F68}"/>
                    </a:ext>
                  </a:extLst>
                </p:cNvPr>
                <p:cNvSpPr/>
                <p:nvPr/>
              </p:nvSpPr>
              <p:spPr>
                <a:xfrm>
                  <a:off x="1041078" y="6034111"/>
                  <a:ext cx="68070" cy="48791"/>
                </a:xfrm>
                <a:custGeom>
                  <a:avLst/>
                  <a:gdLst>
                    <a:gd name="connsiteX0" fmla="*/ 45626 w 68070"/>
                    <a:gd name="connsiteY0" fmla="*/ 37303 h 48791"/>
                    <a:gd name="connsiteX1" fmla="*/ 45626 w 68070"/>
                    <a:gd name="connsiteY1" fmla="*/ 37303 h 48791"/>
                    <a:gd name="connsiteX2" fmla="*/ 54396 w 68070"/>
                    <a:gd name="connsiteY2" fmla="*/ 26408 h 48791"/>
                    <a:gd name="connsiteX3" fmla="*/ 55393 w 68070"/>
                    <a:gd name="connsiteY3" fmla="*/ 22645 h 48791"/>
                    <a:gd name="connsiteX4" fmla="*/ 55791 w 68070"/>
                    <a:gd name="connsiteY4" fmla="*/ 22843 h 48791"/>
                    <a:gd name="connsiteX5" fmla="*/ 65359 w 68070"/>
                    <a:gd name="connsiteY5" fmla="*/ 18881 h 48791"/>
                    <a:gd name="connsiteX6" fmla="*/ 65359 w 68070"/>
                    <a:gd name="connsiteY6" fmla="*/ 12740 h 48791"/>
                    <a:gd name="connsiteX7" fmla="*/ 66953 w 68070"/>
                    <a:gd name="connsiteY7" fmla="*/ 10165 h 48791"/>
                    <a:gd name="connsiteX8" fmla="*/ 63565 w 68070"/>
                    <a:gd name="connsiteY8" fmla="*/ 657 h 48791"/>
                    <a:gd name="connsiteX9" fmla="*/ 52203 w 68070"/>
                    <a:gd name="connsiteY9" fmla="*/ 6600 h 48791"/>
                    <a:gd name="connsiteX10" fmla="*/ 49811 w 68070"/>
                    <a:gd name="connsiteY10" fmla="*/ 8580 h 48791"/>
                    <a:gd name="connsiteX11" fmla="*/ 44230 w 68070"/>
                    <a:gd name="connsiteY11" fmla="*/ 19277 h 48791"/>
                    <a:gd name="connsiteX12" fmla="*/ 40842 w 68070"/>
                    <a:gd name="connsiteY12" fmla="*/ 25418 h 48791"/>
                    <a:gd name="connsiteX13" fmla="*/ 35460 w 68070"/>
                    <a:gd name="connsiteY13" fmla="*/ 29380 h 48791"/>
                    <a:gd name="connsiteX14" fmla="*/ 33467 w 68070"/>
                    <a:gd name="connsiteY14" fmla="*/ 27201 h 48791"/>
                    <a:gd name="connsiteX15" fmla="*/ 21108 w 68070"/>
                    <a:gd name="connsiteY15" fmla="*/ 29974 h 48791"/>
                    <a:gd name="connsiteX16" fmla="*/ 20510 w 68070"/>
                    <a:gd name="connsiteY16" fmla="*/ 30568 h 48791"/>
                    <a:gd name="connsiteX17" fmla="*/ 19912 w 68070"/>
                    <a:gd name="connsiteY17" fmla="*/ 29380 h 48791"/>
                    <a:gd name="connsiteX18" fmla="*/ 18916 w 68070"/>
                    <a:gd name="connsiteY18" fmla="*/ 27399 h 48791"/>
                    <a:gd name="connsiteX19" fmla="*/ 15727 w 68070"/>
                    <a:gd name="connsiteY19" fmla="*/ 26607 h 48791"/>
                    <a:gd name="connsiteX20" fmla="*/ 6159 w 68070"/>
                    <a:gd name="connsiteY20" fmla="*/ 29578 h 48791"/>
                    <a:gd name="connsiteX21" fmla="*/ 2770 w 68070"/>
                    <a:gd name="connsiteY21" fmla="*/ 46415 h 48791"/>
                    <a:gd name="connsiteX22" fmla="*/ 15727 w 68070"/>
                    <a:gd name="connsiteY22" fmla="*/ 45425 h 48791"/>
                    <a:gd name="connsiteX23" fmla="*/ 19912 w 68070"/>
                    <a:gd name="connsiteY23" fmla="*/ 40869 h 48791"/>
                    <a:gd name="connsiteX24" fmla="*/ 21507 w 68070"/>
                    <a:gd name="connsiteY24" fmla="*/ 43048 h 48791"/>
                    <a:gd name="connsiteX25" fmla="*/ 30277 w 68070"/>
                    <a:gd name="connsiteY25" fmla="*/ 43642 h 48791"/>
                    <a:gd name="connsiteX26" fmla="*/ 32271 w 68070"/>
                    <a:gd name="connsiteY26" fmla="*/ 46019 h 48791"/>
                    <a:gd name="connsiteX27" fmla="*/ 45626 w 68070"/>
                    <a:gd name="connsiteY27" fmla="*/ 37303 h 487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8070" h="48791">
                      <a:moveTo>
                        <a:pt x="45626" y="37303"/>
                      </a:moveTo>
                      <a:cubicBezTo>
                        <a:pt x="45626" y="37303"/>
                        <a:pt x="45626" y="37105"/>
                        <a:pt x="45626" y="37303"/>
                      </a:cubicBezTo>
                      <a:cubicBezTo>
                        <a:pt x="49413" y="35719"/>
                        <a:pt x="52403" y="32153"/>
                        <a:pt x="54396" y="26408"/>
                      </a:cubicBezTo>
                      <a:cubicBezTo>
                        <a:pt x="54795" y="25022"/>
                        <a:pt x="55193" y="23833"/>
                        <a:pt x="55393" y="22645"/>
                      </a:cubicBezTo>
                      <a:cubicBezTo>
                        <a:pt x="55592" y="22645"/>
                        <a:pt x="55791" y="22843"/>
                        <a:pt x="55791" y="22843"/>
                      </a:cubicBezTo>
                      <a:cubicBezTo>
                        <a:pt x="59977" y="24428"/>
                        <a:pt x="63166" y="22843"/>
                        <a:pt x="65359" y="18881"/>
                      </a:cubicBezTo>
                      <a:cubicBezTo>
                        <a:pt x="66355" y="16504"/>
                        <a:pt x="66156" y="14523"/>
                        <a:pt x="65359" y="12740"/>
                      </a:cubicBezTo>
                      <a:cubicBezTo>
                        <a:pt x="65957" y="11948"/>
                        <a:pt x="66555" y="11156"/>
                        <a:pt x="66953" y="10165"/>
                      </a:cubicBezTo>
                      <a:cubicBezTo>
                        <a:pt x="69345" y="6005"/>
                        <a:pt x="67751" y="2242"/>
                        <a:pt x="63565" y="657"/>
                      </a:cubicBezTo>
                      <a:cubicBezTo>
                        <a:pt x="57984" y="-1522"/>
                        <a:pt x="54396" y="2043"/>
                        <a:pt x="52203" y="6600"/>
                      </a:cubicBezTo>
                      <a:cubicBezTo>
                        <a:pt x="51406" y="7194"/>
                        <a:pt x="50609" y="7788"/>
                        <a:pt x="49811" y="8580"/>
                      </a:cubicBezTo>
                      <a:cubicBezTo>
                        <a:pt x="46024" y="12146"/>
                        <a:pt x="44031" y="15910"/>
                        <a:pt x="44230" y="19277"/>
                      </a:cubicBezTo>
                      <a:cubicBezTo>
                        <a:pt x="42835" y="20862"/>
                        <a:pt x="41838" y="23041"/>
                        <a:pt x="40842" y="25418"/>
                      </a:cubicBezTo>
                      <a:cubicBezTo>
                        <a:pt x="39048" y="26012"/>
                        <a:pt x="37254" y="27201"/>
                        <a:pt x="35460" y="29380"/>
                      </a:cubicBezTo>
                      <a:cubicBezTo>
                        <a:pt x="35061" y="28587"/>
                        <a:pt x="34463" y="27795"/>
                        <a:pt x="33467" y="27201"/>
                      </a:cubicBezTo>
                      <a:cubicBezTo>
                        <a:pt x="28483" y="22843"/>
                        <a:pt x="24298" y="26408"/>
                        <a:pt x="21108" y="29974"/>
                      </a:cubicBezTo>
                      <a:cubicBezTo>
                        <a:pt x="20909" y="30172"/>
                        <a:pt x="20710" y="30370"/>
                        <a:pt x="20510" y="30568"/>
                      </a:cubicBezTo>
                      <a:cubicBezTo>
                        <a:pt x="20311" y="30172"/>
                        <a:pt x="20112" y="29776"/>
                        <a:pt x="19912" y="29380"/>
                      </a:cubicBezTo>
                      <a:cubicBezTo>
                        <a:pt x="19912" y="28389"/>
                        <a:pt x="19514" y="27795"/>
                        <a:pt x="18916" y="27399"/>
                      </a:cubicBezTo>
                      <a:cubicBezTo>
                        <a:pt x="17919" y="26805"/>
                        <a:pt x="16923" y="26408"/>
                        <a:pt x="15727" y="26607"/>
                      </a:cubicBezTo>
                      <a:cubicBezTo>
                        <a:pt x="12737" y="25814"/>
                        <a:pt x="9348" y="27003"/>
                        <a:pt x="6159" y="29578"/>
                      </a:cubicBezTo>
                      <a:cubicBezTo>
                        <a:pt x="-1814" y="35719"/>
                        <a:pt x="-1017" y="41661"/>
                        <a:pt x="2770" y="46415"/>
                      </a:cubicBezTo>
                      <a:cubicBezTo>
                        <a:pt x="5760" y="50179"/>
                        <a:pt x="10943" y="49189"/>
                        <a:pt x="15727" y="45425"/>
                      </a:cubicBezTo>
                      <a:cubicBezTo>
                        <a:pt x="17720" y="43840"/>
                        <a:pt x="19115" y="42454"/>
                        <a:pt x="19912" y="40869"/>
                      </a:cubicBezTo>
                      <a:cubicBezTo>
                        <a:pt x="20311" y="41661"/>
                        <a:pt x="20909" y="42255"/>
                        <a:pt x="21507" y="43048"/>
                      </a:cubicBezTo>
                      <a:cubicBezTo>
                        <a:pt x="24896" y="45425"/>
                        <a:pt x="27686" y="45227"/>
                        <a:pt x="30277" y="43642"/>
                      </a:cubicBezTo>
                      <a:cubicBezTo>
                        <a:pt x="30676" y="44831"/>
                        <a:pt x="31274" y="45623"/>
                        <a:pt x="32271" y="46019"/>
                      </a:cubicBezTo>
                      <a:cubicBezTo>
                        <a:pt x="36058" y="48000"/>
                        <a:pt x="41041" y="44038"/>
                        <a:pt x="45626" y="3730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17" name="Freeform 4026">
                  <a:extLst>
                    <a:ext uri="{FF2B5EF4-FFF2-40B4-BE49-F238E27FC236}">
                      <a16:creationId xmlns:a16="http://schemas.microsoft.com/office/drawing/2014/main" id="{85121987-41B9-FE7C-0A9F-B68BAFC526F6}"/>
                    </a:ext>
                  </a:extLst>
                </p:cNvPr>
                <p:cNvSpPr/>
                <p:nvPr/>
              </p:nvSpPr>
              <p:spPr>
                <a:xfrm>
                  <a:off x="1212198" y="5250995"/>
                  <a:ext cx="16698" cy="21021"/>
                </a:xfrm>
                <a:custGeom>
                  <a:avLst/>
                  <a:gdLst>
                    <a:gd name="connsiteX0" fmla="*/ 3469 w 16698"/>
                    <a:gd name="connsiteY0" fmla="*/ 10040 h 21021"/>
                    <a:gd name="connsiteX1" fmla="*/ 1675 w 16698"/>
                    <a:gd name="connsiteY1" fmla="*/ 20935 h 21021"/>
                    <a:gd name="connsiteX2" fmla="*/ 13635 w 16698"/>
                    <a:gd name="connsiteY2" fmla="*/ 10832 h 21021"/>
                    <a:gd name="connsiteX3" fmla="*/ 15030 w 16698"/>
                    <a:gd name="connsiteY3" fmla="*/ 135 h 21021"/>
                    <a:gd name="connsiteX4" fmla="*/ 3469 w 16698"/>
                    <a:gd name="connsiteY4" fmla="*/ 10040 h 2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98" h="21021">
                      <a:moveTo>
                        <a:pt x="3469" y="10040"/>
                      </a:moveTo>
                      <a:cubicBezTo>
                        <a:pt x="280" y="15388"/>
                        <a:pt x="-1514" y="20340"/>
                        <a:pt x="1675" y="20935"/>
                      </a:cubicBezTo>
                      <a:cubicBezTo>
                        <a:pt x="5064" y="21727"/>
                        <a:pt x="9648" y="16973"/>
                        <a:pt x="13635" y="10832"/>
                      </a:cubicBezTo>
                      <a:cubicBezTo>
                        <a:pt x="17223" y="4890"/>
                        <a:pt x="17621" y="928"/>
                        <a:pt x="15030" y="135"/>
                      </a:cubicBezTo>
                      <a:cubicBezTo>
                        <a:pt x="11642" y="-855"/>
                        <a:pt x="7256" y="3701"/>
                        <a:pt x="3469" y="100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18" name="Freeform 4027">
                  <a:extLst>
                    <a:ext uri="{FF2B5EF4-FFF2-40B4-BE49-F238E27FC236}">
                      <a16:creationId xmlns:a16="http://schemas.microsoft.com/office/drawing/2014/main" id="{03B6897D-2F14-AE4F-838D-6E18DE06603F}"/>
                    </a:ext>
                  </a:extLst>
                </p:cNvPr>
                <p:cNvSpPr/>
                <p:nvPr/>
              </p:nvSpPr>
              <p:spPr>
                <a:xfrm>
                  <a:off x="2586069" y="6095360"/>
                  <a:ext cx="10829" cy="25180"/>
                </a:xfrm>
                <a:custGeom>
                  <a:avLst/>
                  <a:gdLst>
                    <a:gd name="connsiteX0" fmla="*/ 7343 w 10829"/>
                    <a:gd name="connsiteY0" fmla="*/ 23 h 25180"/>
                    <a:gd name="connsiteX1" fmla="*/ 565 w 10829"/>
                    <a:gd name="connsiteY1" fmla="*/ 10522 h 25180"/>
                    <a:gd name="connsiteX2" fmla="*/ 3356 w 10829"/>
                    <a:gd name="connsiteY2" fmla="*/ 25180 h 25180"/>
                    <a:gd name="connsiteX3" fmla="*/ 10133 w 10829"/>
                    <a:gd name="connsiteY3" fmla="*/ 14682 h 25180"/>
                    <a:gd name="connsiteX4" fmla="*/ 7343 w 10829"/>
                    <a:gd name="connsiteY4" fmla="*/ 23 h 251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829" h="25180">
                      <a:moveTo>
                        <a:pt x="7343" y="23"/>
                      </a:moveTo>
                      <a:cubicBezTo>
                        <a:pt x="4353" y="-373"/>
                        <a:pt x="1562" y="4381"/>
                        <a:pt x="565" y="10522"/>
                      </a:cubicBezTo>
                      <a:cubicBezTo>
                        <a:pt x="-631" y="17653"/>
                        <a:pt x="-33" y="23595"/>
                        <a:pt x="3356" y="25180"/>
                      </a:cubicBezTo>
                      <a:cubicBezTo>
                        <a:pt x="6744" y="24784"/>
                        <a:pt x="9136" y="21219"/>
                        <a:pt x="10133" y="14682"/>
                      </a:cubicBezTo>
                      <a:cubicBezTo>
                        <a:pt x="11329" y="7550"/>
                        <a:pt x="11329" y="617"/>
                        <a:pt x="7343" y="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19" name="Freeform 4028">
                  <a:extLst>
                    <a:ext uri="{FF2B5EF4-FFF2-40B4-BE49-F238E27FC236}">
                      <a16:creationId xmlns:a16="http://schemas.microsoft.com/office/drawing/2014/main" id="{01CBA8F2-D0FB-12C8-D334-B33B71C0F114}"/>
                    </a:ext>
                  </a:extLst>
                </p:cNvPr>
                <p:cNvSpPr/>
                <p:nvPr/>
              </p:nvSpPr>
              <p:spPr>
                <a:xfrm>
                  <a:off x="2687627" y="6110437"/>
                  <a:ext cx="12034" cy="26748"/>
                </a:xfrm>
                <a:custGeom>
                  <a:avLst/>
                  <a:gdLst>
                    <a:gd name="connsiteX0" fmla="*/ 7241 w 12034"/>
                    <a:gd name="connsiteY0" fmla="*/ 0 h 26748"/>
                    <a:gd name="connsiteX1" fmla="*/ 464 w 12034"/>
                    <a:gd name="connsiteY1" fmla="*/ 10895 h 26748"/>
                    <a:gd name="connsiteX2" fmla="*/ 4849 w 12034"/>
                    <a:gd name="connsiteY2" fmla="*/ 26742 h 26748"/>
                    <a:gd name="connsiteX3" fmla="*/ 11427 w 12034"/>
                    <a:gd name="connsiteY3" fmla="*/ 16045 h 26748"/>
                    <a:gd name="connsiteX4" fmla="*/ 7241 w 12034"/>
                    <a:gd name="connsiteY4" fmla="*/ 0 h 267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034" h="26748">
                      <a:moveTo>
                        <a:pt x="7241" y="0"/>
                      </a:moveTo>
                      <a:cubicBezTo>
                        <a:pt x="4251" y="1585"/>
                        <a:pt x="1461" y="4358"/>
                        <a:pt x="464" y="10895"/>
                      </a:cubicBezTo>
                      <a:cubicBezTo>
                        <a:pt x="-732" y="19809"/>
                        <a:pt x="265" y="26346"/>
                        <a:pt x="4849" y="26742"/>
                      </a:cubicBezTo>
                      <a:cubicBezTo>
                        <a:pt x="7640" y="26940"/>
                        <a:pt x="10430" y="22582"/>
                        <a:pt x="11427" y="16045"/>
                      </a:cubicBezTo>
                      <a:cubicBezTo>
                        <a:pt x="13022" y="6933"/>
                        <a:pt x="11427" y="1585"/>
                        <a:pt x="7241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20" name="Freeform 4029">
                  <a:extLst>
                    <a:ext uri="{FF2B5EF4-FFF2-40B4-BE49-F238E27FC236}">
                      <a16:creationId xmlns:a16="http://schemas.microsoft.com/office/drawing/2014/main" id="{28D93604-1461-1059-6437-CFB9F1F65276}"/>
                    </a:ext>
                  </a:extLst>
                </p:cNvPr>
                <p:cNvSpPr/>
                <p:nvPr/>
              </p:nvSpPr>
              <p:spPr>
                <a:xfrm>
                  <a:off x="1919230" y="5253236"/>
                  <a:ext cx="13538" cy="24398"/>
                </a:xfrm>
                <a:custGeom>
                  <a:avLst/>
                  <a:gdLst>
                    <a:gd name="connsiteX0" fmla="*/ 2053 w 13538"/>
                    <a:gd name="connsiteY0" fmla="*/ 24241 h 24398"/>
                    <a:gd name="connsiteX1" fmla="*/ 10624 w 13538"/>
                    <a:gd name="connsiteY1" fmla="*/ 15327 h 24398"/>
                    <a:gd name="connsiteX2" fmla="*/ 12219 w 13538"/>
                    <a:gd name="connsiteY2" fmla="*/ 470 h 24398"/>
                    <a:gd name="connsiteX3" fmla="*/ 2452 w 13538"/>
                    <a:gd name="connsiteY3" fmla="*/ 10572 h 24398"/>
                    <a:gd name="connsiteX4" fmla="*/ 2053 w 13538"/>
                    <a:gd name="connsiteY4" fmla="*/ 24241 h 243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38" h="24398">
                      <a:moveTo>
                        <a:pt x="2053" y="24241"/>
                      </a:moveTo>
                      <a:cubicBezTo>
                        <a:pt x="4445" y="25231"/>
                        <a:pt x="7634" y="21467"/>
                        <a:pt x="10624" y="15327"/>
                      </a:cubicBezTo>
                      <a:cubicBezTo>
                        <a:pt x="13215" y="8790"/>
                        <a:pt x="14810" y="2451"/>
                        <a:pt x="12219" y="470"/>
                      </a:cubicBezTo>
                      <a:cubicBezTo>
                        <a:pt x="9428" y="-1709"/>
                        <a:pt x="5442" y="4036"/>
                        <a:pt x="2452" y="10572"/>
                      </a:cubicBezTo>
                      <a:cubicBezTo>
                        <a:pt x="-538" y="17506"/>
                        <a:pt x="-937" y="23052"/>
                        <a:pt x="2053" y="2424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21" name="Freeform 4030">
                  <a:extLst>
                    <a:ext uri="{FF2B5EF4-FFF2-40B4-BE49-F238E27FC236}">
                      <a16:creationId xmlns:a16="http://schemas.microsoft.com/office/drawing/2014/main" id="{8ECF29BD-84C4-DFB4-1F71-53885D9DBF20}"/>
                    </a:ext>
                  </a:extLst>
                </p:cNvPr>
                <p:cNvSpPr/>
                <p:nvPr/>
              </p:nvSpPr>
              <p:spPr>
                <a:xfrm>
                  <a:off x="2253982" y="5810532"/>
                  <a:ext cx="12676" cy="22844"/>
                </a:xfrm>
                <a:custGeom>
                  <a:avLst/>
                  <a:gdLst>
                    <a:gd name="connsiteX0" fmla="*/ 973 w 12676"/>
                    <a:gd name="connsiteY0" fmla="*/ 10697 h 22844"/>
                    <a:gd name="connsiteX1" fmla="*/ 3564 w 12676"/>
                    <a:gd name="connsiteY1" fmla="*/ 22780 h 22844"/>
                    <a:gd name="connsiteX2" fmla="*/ 11139 w 12676"/>
                    <a:gd name="connsiteY2" fmla="*/ 14064 h 22844"/>
                    <a:gd name="connsiteX3" fmla="*/ 9943 w 12676"/>
                    <a:gd name="connsiteY3" fmla="*/ 0 h 22844"/>
                    <a:gd name="connsiteX4" fmla="*/ 973 w 12676"/>
                    <a:gd name="connsiteY4" fmla="*/ 10697 h 22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76" h="22844">
                      <a:moveTo>
                        <a:pt x="973" y="10697"/>
                      </a:moveTo>
                      <a:cubicBezTo>
                        <a:pt x="-1220" y="18422"/>
                        <a:pt x="574" y="22186"/>
                        <a:pt x="3564" y="22780"/>
                      </a:cubicBezTo>
                      <a:cubicBezTo>
                        <a:pt x="6155" y="23374"/>
                        <a:pt x="9145" y="19809"/>
                        <a:pt x="11139" y="14064"/>
                      </a:cubicBezTo>
                      <a:cubicBezTo>
                        <a:pt x="13530" y="6735"/>
                        <a:pt x="13132" y="1783"/>
                        <a:pt x="9943" y="0"/>
                      </a:cubicBezTo>
                      <a:cubicBezTo>
                        <a:pt x="6753" y="594"/>
                        <a:pt x="3166" y="3367"/>
                        <a:pt x="973" y="106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22" name="Freeform 4031">
                  <a:extLst>
                    <a:ext uri="{FF2B5EF4-FFF2-40B4-BE49-F238E27FC236}">
                      <a16:creationId xmlns:a16="http://schemas.microsoft.com/office/drawing/2014/main" id="{E14A8D29-4112-31CE-F0D3-A74E61DC2112}"/>
                    </a:ext>
                  </a:extLst>
                </p:cNvPr>
                <p:cNvSpPr/>
                <p:nvPr/>
              </p:nvSpPr>
              <p:spPr>
                <a:xfrm>
                  <a:off x="1282641" y="6163753"/>
                  <a:ext cx="27839" cy="11855"/>
                </a:xfrm>
                <a:custGeom>
                  <a:avLst/>
                  <a:gdLst>
                    <a:gd name="connsiteX0" fmla="*/ 24916 w 27839"/>
                    <a:gd name="connsiteY0" fmla="*/ 1753 h 11855"/>
                    <a:gd name="connsiteX1" fmla="*/ 17541 w 27839"/>
                    <a:gd name="connsiteY1" fmla="*/ 3734 h 11855"/>
                    <a:gd name="connsiteX2" fmla="*/ 13753 w 27839"/>
                    <a:gd name="connsiteY2" fmla="*/ 763 h 11855"/>
                    <a:gd name="connsiteX3" fmla="*/ 1196 w 27839"/>
                    <a:gd name="connsiteY3" fmla="*/ 5517 h 11855"/>
                    <a:gd name="connsiteX4" fmla="*/ 0 w 27839"/>
                    <a:gd name="connsiteY4" fmla="*/ 8686 h 11855"/>
                    <a:gd name="connsiteX5" fmla="*/ 13554 w 27839"/>
                    <a:gd name="connsiteY5" fmla="*/ 10469 h 11855"/>
                    <a:gd name="connsiteX6" fmla="*/ 17341 w 27839"/>
                    <a:gd name="connsiteY6" fmla="*/ 10865 h 11855"/>
                    <a:gd name="connsiteX7" fmla="*/ 26710 w 27839"/>
                    <a:gd name="connsiteY7" fmla="*/ 11855 h 11855"/>
                    <a:gd name="connsiteX8" fmla="*/ 24916 w 27839"/>
                    <a:gd name="connsiteY8" fmla="*/ 1753 h 11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7839" h="11855">
                      <a:moveTo>
                        <a:pt x="24916" y="1753"/>
                      </a:moveTo>
                      <a:cubicBezTo>
                        <a:pt x="22524" y="366"/>
                        <a:pt x="19933" y="961"/>
                        <a:pt x="17541" y="3734"/>
                      </a:cubicBezTo>
                      <a:cubicBezTo>
                        <a:pt x="16743" y="2545"/>
                        <a:pt x="15547" y="1555"/>
                        <a:pt x="13753" y="763"/>
                      </a:cubicBezTo>
                      <a:cubicBezTo>
                        <a:pt x="8970" y="-1218"/>
                        <a:pt x="3986" y="763"/>
                        <a:pt x="1196" y="5517"/>
                      </a:cubicBezTo>
                      <a:cubicBezTo>
                        <a:pt x="598" y="6507"/>
                        <a:pt x="199" y="7696"/>
                        <a:pt x="0" y="8686"/>
                      </a:cubicBezTo>
                      <a:cubicBezTo>
                        <a:pt x="4584" y="9280"/>
                        <a:pt x="9169" y="9875"/>
                        <a:pt x="13554" y="10469"/>
                      </a:cubicBezTo>
                      <a:cubicBezTo>
                        <a:pt x="14750" y="10667"/>
                        <a:pt x="16145" y="10865"/>
                        <a:pt x="17341" y="10865"/>
                      </a:cubicBezTo>
                      <a:cubicBezTo>
                        <a:pt x="20531" y="11261"/>
                        <a:pt x="23521" y="11657"/>
                        <a:pt x="26710" y="11855"/>
                      </a:cubicBezTo>
                      <a:cubicBezTo>
                        <a:pt x="29102" y="6309"/>
                        <a:pt x="27308" y="3139"/>
                        <a:pt x="24916" y="17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23" name="Freeform 4032">
                  <a:extLst>
                    <a:ext uri="{FF2B5EF4-FFF2-40B4-BE49-F238E27FC236}">
                      <a16:creationId xmlns:a16="http://schemas.microsoft.com/office/drawing/2014/main" id="{88080EEE-83F1-ED1B-487C-89BD7F8D3B71}"/>
                    </a:ext>
                  </a:extLst>
                </p:cNvPr>
                <p:cNvSpPr/>
                <p:nvPr/>
              </p:nvSpPr>
              <p:spPr>
                <a:xfrm>
                  <a:off x="1417474" y="5960981"/>
                  <a:ext cx="16127" cy="23354"/>
                </a:xfrm>
                <a:custGeom>
                  <a:avLst/>
                  <a:gdLst>
                    <a:gd name="connsiteX0" fmla="*/ 1706 w 16127"/>
                    <a:gd name="connsiteY0" fmla="*/ 22482 h 23354"/>
                    <a:gd name="connsiteX1" fmla="*/ 13068 w 16127"/>
                    <a:gd name="connsiteY1" fmla="*/ 15747 h 23354"/>
                    <a:gd name="connsiteX2" fmla="*/ 14064 w 16127"/>
                    <a:gd name="connsiteY2" fmla="*/ 494 h 23354"/>
                    <a:gd name="connsiteX3" fmla="*/ 2902 w 16127"/>
                    <a:gd name="connsiteY3" fmla="*/ 9606 h 23354"/>
                    <a:gd name="connsiteX4" fmla="*/ 1706 w 16127"/>
                    <a:gd name="connsiteY4" fmla="*/ 22482 h 233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27" h="23354">
                      <a:moveTo>
                        <a:pt x="1706" y="22482"/>
                      </a:moveTo>
                      <a:cubicBezTo>
                        <a:pt x="4895" y="24661"/>
                        <a:pt x="9280" y="22878"/>
                        <a:pt x="13068" y="15747"/>
                      </a:cubicBezTo>
                      <a:cubicBezTo>
                        <a:pt x="16855" y="9012"/>
                        <a:pt x="17054" y="3268"/>
                        <a:pt x="14064" y="494"/>
                      </a:cubicBezTo>
                      <a:cubicBezTo>
                        <a:pt x="10277" y="-1486"/>
                        <a:pt x="6490" y="2673"/>
                        <a:pt x="2902" y="9606"/>
                      </a:cubicBezTo>
                      <a:cubicBezTo>
                        <a:pt x="-287" y="15549"/>
                        <a:pt x="-1085" y="20699"/>
                        <a:pt x="1706" y="224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24" name="Freeform 4033">
                  <a:extLst>
                    <a:ext uri="{FF2B5EF4-FFF2-40B4-BE49-F238E27FC236}">
                      <a16:creationId xmlns:a16="http://schemas.microsoft.com/office/drawing/2014/main" id="{7195EACA-B89D-2C4D-5F29-EFE5F76EDA8D}"/>
                    </a:ext>
                  </a:extLst>
                </p:cNvPr>
                <p:cNvSpPr/>
                <p:nvPr/>
              </p:nvSpPr>
              <p:spPr>
                <a:xfrm>
                  <a:off x="2233452" y="5691626"/>
                  <a:ext cx="27041" cy="42458"/>
                </a:xfrm>
                <a:custGeom>
                  <a:avLst/>
                  <a:gdLst>
                    <a:gd name="connsiteX0" fmla="*/ 12533 w 27041"/>
                    <a:gd name="connsiteY0" fmla="*/ 25408 h 42458"/>
                    <a:gd name="connsiteX1" fmla="*/ 13530 w 27041"/>
                    <a:gd name="connsiteY1" fmla="*/ 26002 h 42458"/>
                    <a:gd name="connsiteX2" fmla="*/ 25888 w 27041"/>
                    <a:gd name="connsiteY2" fmla="*/ 18277 h 42458"/>
                    <a:gd name="connsiteX3" fmla="*/ 19310 w 27041"/>
                    <a:gd name="connsiteY3" fmla="*/ 2034 h 42458"/>
                    <a:gd name="connsiteX4" fmla="*/ 8946 w 27041"/>
                    <a:gd name="connsiteY4" fmla="*/ 7382 h 42458"/>
                    <a:gd name="connsiteX5" fmla="*/ 8148 w 27041"/>
                    <a:gd name="connsiteY5" fmla="*/ 19267 h 42458"/>
                    <a:gd name="connsiteX6" fmla="*/ 1570 w 27041"/>
                    <a:gd name="connsiteY6" fmla="*/ 26597 h 42458"/>
                    <a:gd name="connsiteX7" fmla="*/ 2168 w 27041"/>
                    <a:gd name="connsiteY7" fmla="*/ 42047 h 42458"/>
                    <a:gd name="connsiteX8" fmla="*/ 11138 w 27041"/>
                    <a:gd name="connsiteY8" fmla="*/ 32341 h 42458"/>
                    <a:gd name="connsiteX9" fmla="*/ 12533 w 27041"/>
                    <a:gd name="connsiteY9" fmla="*/ 25408 h 42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041" h="42458">
                      <a:moveTo>
                        <a:pt x="12533" y="25408"/>
                      </a:moveTo>
                      <a:cubicBezTo>
                        <a:pt x="12733" y="25606"/>
                        <a:pt x="13131" y="25804"/>
                        <a:pt x="13530" y="26002"/>
                      </a:cubicBezTo>
                      <a:cubicBezTo>
                        <a:pt x="17915" y="29172"/>
                        <a:pt x="22300" y="25408"/>
                        <a:pt x="25888" y="18277"/>
                      </a:cubicBezTo>
                      <a:cubicBezTo>
                        <a:pt x="29875" y="4213"/>
                        <a:pt x="22500" y="5599"/>
                        <a:pt x="19310" y="2034"/>
                      </a:cubicBezTo>
                      <a:cubicBezTo>
                        <a:pt x="16321" y="-1334"/>
                        <a:pt x="11736" y="-1136"/>
                        <a:pt x="8946" y="7382"/>
                      </a:cubicBezTo>
                      <a:cubicBezTo>
                        <a:pt x="7152" y="12532"/>
                        <a:pt x="7152" y="16296"/>
                        <a:pt x="8148" y="19267"/>
                      </a:cubicBezTo>
                      <a:cubicBezTo>
                        <a:pt x="6155" y="19663"/>
                        <a:pt x="3763" y="22239"/>
                        <a:pt x="1570" y="26597"/>
                      </a:cubicBezTo>
                      <a:cubicBezTo>
                        <a:pt x="-423" y="34322"/>
                        <a:pt x="-822" y="40265"/>
                        <a:pt x="2168" y="42047"/>
                      </a:cubicBezTo>
                      <a:cubicBezTo>
                        <a:pt x="5358" y="43830"/>
                        <a:pt x="8547" y="39670"/>
                        <a:pt x="11138" y="32341"/>
                      </a:cubicBezTo>
                      <a:cubicBezTo>
                        <a:pt x="12135" y="29766"/>
                        <a:pt x="12533" y="27389"/>
                        <a:pt x="12533" y="2540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25" name="Freeform 4034">
                  <a:extLst>
                    <a:ext uri="{FF2B5EF4-FFF2-40B4-BE49-F238E27FC236}">
                      <a16:creationId xmlns:a16="http://schemas.microsoft.com/office/drawing/2014/main" id="{87627023-9D35-E767-D055-15298048272C}"/>
                    </a:ext>
                  </a:extLst>
                </p:cNvPr>
                <p:cNvSpPr/>
                <p:nvPr/>
              </p:nvSpPr>
              <p:spPr>
                <a:xfrm>
                  <a:off x="1433678" y="5661499"/>
                  <a:ext cx="16016" cy="23184"/>
                </a:xfrm>
                <a:custGeom>
                  <a:avLst/>
                  <a:gdLst>
                    <a:gd name="connsiteX0" fmla="*/ 12809 w 16016"/>
                    <a:gd name="connsiteY0" fmla="*/ 13738 h 23184"/>
                    <a:gd name="connsiteX1" fmla="*/ 14803 w 16016"/>
                    <a:gd name="connsiteY1" fmla="*/ 466 h 23184"/>
                    <a:gd name="connsiteX2" fmla="*/ 2245 w 16016"/>
                    <a:gd name="connsiteY2" fmla="*/ 12352 h 23184"/>
                    <a:gd name="connsiteX3" fmla="*/ 2245 w 16016"/>
                    <a:gd name="connsiteY3" fmla="*/ 23048 h 23184"/>
                    <a:gd name="connsiteX4" fmla="*/ 12809 w 16016"/>
                    <a:gd name="connsiteY4" fmla="*/ 13738 h 231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16" h="23184">
                      <a:moveTo>
                        <a:pt x="12809" y="13738"/>
                      </a:moveTo>
                      <a:cubicBezTo>
                        <a:pt x="15799" y="7399"/>
                        <a:pt x="17194" y="1853"/>
                        <a:pt x="14803" y="466"/>
                      </a:cubicBezTo>
                      <a:cubicBezTo>
                        <a:pt x="10617" y="-1911"/>
                        <a:pt x="6032" y="5220"/>
                        <a:pt x="2245" y="12352"/>
                      </a:cubicBezTo>
                      <a:cubicBezTo>
                        <a:pt x="-546" y="17700"/>
                        <a:pt x="-944" y="22256"/>
                        <a:pt x="2245" y="23048"/>
                      </a:cubicBezTo>
                      <a:cubicBezTo>
                        <a:pt x="6032" y="24039"/>
                        <a:pt x="9819" y="19483"/>
                        <a:pt x="12809" y="137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26" name="Freeform 4035">
                  <a:extLst>
                    <a:ext uri="{FF2B5EF4-FFF2-40B4-BE49-F238E27FC236}">
                      <a16:creationId xmlns:a16="http://schemas.microsoft.com/office/drawing/2014/main" id="{FA34EC3A-FDF7-CF3E-EB0F-50A04E1512E9}"/>
                    </a:ext>
                  </a:extLst>
                </p:cNvPr>
                <p:cNvSpPr/>
                <p:nvPr/>
              </p:nvSpPr>
              <p:spPr>
                <a:xfrm>
                  <a:off x="1173239" y="5504818"/>
                  <a:ext cx="18584" cy="21579"/>
                </a:xfrm>
                <a:custGeom>
                  <a:avLst/>
                  <a:gdLst>
                    <a:gd name="connsiteX0" fmla="*/ 16118 w 18584"/>
                    <a:gd name="connsiteY0" fmla="*/ 261 h 21579"/>
                    <a:gd name="connsiteX1" fmla="*/ 2165 w 18584"/>
                    <a:gd name="connsiteY1" fmla="*/ 10562 h 21579"/>
                    <a:gd name="connsiteX2" fmla="*/ 2364 w 18584"/>
                    <a:gd name="connsiteY2" fmla="*/ 21457 h 21579"/>
                    <a:gd name="connsiteX3" fmla="*/ 16118 w 18584"/>
                    <a:gd name="connsiteY3" fmla="*/ 10760 h 21579"/>
                    <a:gd name="connsiteX4" fmla="*/ 16118 w 18584"/>
                    <a:gd name="connsiteY4" fmla="*/ 261 h 215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84" h="21579">
                      <a:moveTo>
                        <a:pt x="16118" y="261"/>
                      </a:moveTo>
                      <a:cubicBezTo>
                        <a:pt x="11932" y="-927"/>
                        <a:pt x="6949" y="1846"/>
                        <a:pt x="2165" y="10562"/>
                      </a:cubicBezTo>
                      <a:cubicBezTo>
                        <a:pt x="-1224" y="16702"/>
                        <a:pt x="-227" y="19674"/>
                        <a:pt x="2364" y="21457"/>
                      </a:cubicBezTo>
                      <a:cubicBezTo>
                        <a:pt x="6550" y="22249"/>
                        <a:pt x="11533" y="19278"/>
                        <a:pt x="16118" y="10760"/>
                      </a:cubicBezTo>
                      <a:cubicBezTo>
                        <a:pt x="19506" y="5015"/>
                        <a:pt x="19307" y="1053"/>
                        <a:pt x="16118" y="2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27" name="Freeform 4036">
                  <a:extLst>
                    <a:ext uri="{FF2B5EF4-FFF2-40B4-BE49-F238E27FC236}">
                      <a16:creationId xmlns:a16="http://schemas.microsoft.com/office/drawing/2014/main" id="{15C853FC-4147-1261-0E1A-F81F0370F5E8}"/>
                    </a:ext>
                  </a:extLst>
                </p:cNvPr>
                <p:cNvSpPr/>
                <p:nvPr/>
              </p:nvSpPr>
              <p:spPr>
                <a:xfrm>
                  <a:off x="2647006" y="5598571"/>
                  <a:ext cx="10955" cy="22398"/>
                </a:xfrm>
                <a:custGeom>
                  <a:avLst/>
                  <a:gdLst>
                    <a:gd name="connsiteX0" fmla="*/ 622 w 10955"/>
                    <a:gd name="connsiteY0" fmla="*/ 10505 h 22398"/>
                    <a:gd name="connsiteX1" fmla="*/ 4010 w 10955"/>
                    <a:gd name="connsiteY1" fmla="*/ 22390 h 22398"/>
                    <a:gd name="connsiteX2" fmla="*/ 10588 w 10955"/>
                    <a:gd name="connsiteY2" fmla="*/ 12287 h 22398"/>
                    <a:gd name="connsiteX3" fmla="*/ 7200 w 10955"/>
                    <a:gd name="connsiteY3" fmla="*/ 6 h 22398"/>
                    <a:gd name="connsiteX4" fmla="*/ 622 w 10955"/>
                    <a:gd name="connsiteY4" fmla="*/ 10505 h 223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5" h="22398">
                      <a:moveTo>
                        <a:pt x="622" y="10505"/>
                      </a:moveTo>
                      <a:cubicBezTo>
                        <a:pt x="-973" y="19221"/>
                        <a:pt x="622" y="22588"/>
                        <a:pt x="4010" y="22390"/>
                      </a:cubicBezTo>
                      <a:cubicBezTo>
                        <a:pt x="6602" y="22192"/>
                        <a:pt x="9193" y="19221"/>
                        <a:pt x="10588" y="12287"/>
                      </a:cubicBezTo>
                      <a:cubicBezTo>
                        <a:pt x="11585" y="4562"/>
                        <a:pt x="10588" y="-192"/>
                        <a:pt x="7200" y="6"/>
                      </a:cubicBezTo>
                      <a:cubicBezTo>
                        <a:pt x="4608" y="6"/>
                        <a:pt x="2017" y="3770"/>
                        <a:pt x="622" y="105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28" name="Freeform 4037">
                  <a:extLst>
                    <a:ext uri="{FF2B5EF4-FFF2-40B4-BE49-F238E27FC236}">
                      <a16:creationId xmlns:a16="http://schemas.microsoft.com/office/drawing/2014/main" id="{1F6E9761-D5C9-CA90-FB9B-0EAB16C9AD9D}"/>
                    </a:ext>
                  </a:extLst>
                </p:cNvPr>
                <p:cNvSpPr/>
                <p:nvPr/>
              </p:nvSpPr>
              <p:spPr>
                <a:xfrm>
                  <a:off x="3158386" y="5687492"/>
                  <a:ext cx="9558" cy="22244"/>
                </a:xfrm>
                <a:custGeom>
                  <a:avLst/>
                  <a:gdLst>
                    <a:gd name="connsiteX0" fmla="*/ 4102 w 9558"/>
                    <a:gd name="connsiteY0" fmla="*/ 22213 h 22244"/>
                    <a:gd name="connsiteX1" fmla="*/ 9483 w 9558"/>
                    <a:gd name="connsiteY1" fmla="*/ 12507 h 22244"/>
                    <a:gd name="connsiteX2" fmla="*/ 6294 w 9558"/>
                    <a:gd name="connsiteY2" fmla="*/ 225 h 22244"/>
                    <a:gd name="connsiteX3" fmla="*/ 115 w 9558"/>
                    <a:gd name="connsiteY3" fmla="*/ 11912 h 22244"/>
                    <a:gd name="connsiteX4" fmla="*/ 4102 w 9558"/>
                    <a:gd name="connsiteY4" fmla="*/ 22213 h 222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58" h="22244">
                      <a:moveTo>
                        <a:pt x="4102" y="22213"/>
                      </a:moveTo>
                      <a:cubicBezTo>
                        <a:pt x="6892" y="22609"/>
                        <a:pt x="8686" y="19242"/>
                        <a:pt x="9483" y="12507"/>
                      </a:cubicBezTo>
                      <a:cubicBezTo>
                        <a:pt x="9882" y="5970"/>
                        <a:pt x="8686" y="1216"/>
                        <a:pt x="6294" y="225"/>
                      </a:cubicBezTo>
                      <a:cubicBezTo>
                        <a:pt x="2906" y="-1161"/>
                        <a:pt x="713" y="3989"/>
                        <a:pt x="115" y="11912"/>
                      </a:cubicBezTo>
                      <a:cubicBezTo>
                        <a:pt x="-483" y="18251"/>
                        <a:pt x="1311" y="21817"/>
                        <a:pt x="4102" y="222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29" name="Freeform 4038">
                  <a:extLst>
                    <a:ext uri="{FF2B5EF4-FFF2-40B4-BE49-F238E27FC236}">
                      <a16:creationId xmlns:a16="http://schemas.microsoft.com/office/drawing/2014/main" id="{AC559C6C-D15F-DD0C-DE68-880CB86CBC8C}"/>
                    </a:ext>
                  </a:extLst>
                </p:cNvPr>
                <p:cNvSpPr/>
                <p:nvPr/>
              </p:nvSpPr>
              <p:spPr>
                <a:xfrm>
                  <a:off x="784023" y="5571434"/>
                  <a:ext cx="22466" cy="24560"/>
                </a:xfrm>
                <a:custGeom>
                  <a:avLst/>
                  <a:gdLst>
                    <a:gd name="connsiteX0" fmla="*/ 6282 w 22466"/>
                    <a:gd name="connsiteY0" fmla="*/ 21201 h 24560"/>
                    <a:gd name="connsiteX1" fmla="*/ 8076 w 22466"/>
                    <a:gd name="connsiteY1" fmla="*/ 23181 h 24560"/>
                    <a:gd name="connsiteX2" fmla="*/ 18441 w 22466"/>
                    <a:gd name="connsiteY2" fmla="*/ 21201 h 24560"/>
                    <a:gd name="connsiteX3" fmla="*/ 20634 w 22466"/>
                    <a:gd name="connsiteY3" fmla="*/ 9117 h 24560"/>
                    <a:gd name="connsiteX4" fmla="*/ 18641 w 22466"/>
                    <a:gd name="connsiteY4" fmla="*/ 7731 h 24560"/>
                    <a:gd name="connsiteX5" fmla="*/ 18441 w 22466"/>
                    <a:gd name="connsiteY5" fmla="*/ 5 h 24560"/>
                    <a:gd name="connsiteX6" fmla="*/ 1698 w 22466"/>
                    <a:gd name="connsiteY6" fmla="*/ 14268 h 24560"/>
                    <a:gd name="connsiteX7" fmla="*/ 1299 w 22466"/>
                    <a:gd name="connsiteY7" fmla="*/ 23181 h 24560"/>
                    <a:gd name="connsiteX8" fmla="*/ 6282 w 22466"/>
                    <a:gd name="connsiteY8" fmla="*/ 21201 h 24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466" h="24560">
                      <a:moveTo>
                        <a:pt x="6282" y="21201"/>
                      </a:moveTo>
                      <a:cubicBezTo>
                        <a:pt x="6681" y="21795"/>
                        <a:pt x="7279" y="22587"/>
                        <a:pt x="8076" y="23181"/>
                      </a:cubicBezTo>
                      <a:cubicBezTo>
                        <a:pt x="11465" y="26153"/>
                        <a:pt x="14854" y="23776"/>
                        <a:pt x="18441" y="21201"/>
                      </a:cubicBezTo>
                      <a:cubicBezTo>
                        <a:pt x="22029" y="17635"/>
                        <a:pt x="24222" y="12881"/>
                        <a:pt x="20634" y="9117"/>
                      </a:cubicBezTo>
                      <a:cubicBezTo>
                        <a:pt x="20036" y="8523"/>
                        <a:pt x="19438" y="8127"/>
                        <a:pt x="18641" y="7731"/>
                      </a:cubicBezTo>
                      <a:cubicBezTo>
                        <a:pt x="21033" y="3373"/>
                        <a:pt x="20833" y="5"/>
                        <a:pt x="18441" y="5"/>
                      </a:cubicBezTo>
                      <a:cubicBezTo>
                        <a:pt x="12661" y="-193"/>
                        <a:pt x="6681" y="5354"/>
                        <a:pt x="1698" y="14268"/>
                      </a:cubicBezTo>
                      <a:cubicBezTo>
                        <a:pt x="-893" y="18824"/>
                        <a:pt x="-96" y="21201"/>
                        <a:pt x="1299" y="23181"/>
                      </a:cubicBezTo>
                      <a:cubicBezTo>
                        <a:pt x="2894" y="22785"/>
                        <a:pt x="4489" y="22191"/>
                        <a:pt x="6282" y="2120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30" name="Freeform 4039">
                  <a:extLst>
                    <a:ext uri="{FF2B5EF4-FFF2-40B4-BE49-F238E27FC236}">
                      <a16:creationId xmlns:a16="http://schemas.microsoft.com/office/drawing/2014/main" id="{A23BA3CB-4EFC-73FD-7ED3-318BB4C85860}"/>
                    </a:ext>
                  </a:extLst>
                </p:cNvPr>
                <p:cNvSpPr/>
                <p:nvPr/>
              </p:nvSpPr>
              <p:spPr>
                <a:xfrm>
                  <a:off x="2143930" y="5936458"/>
                  <a:ext cx="14205" cy="30373"/>
                </a:xfrm>
                <a:custGeom>
                  <a:avLst/>
                  <a:gdLst>
                    <a:gd name="connsiteX0" fmla="*/ 399 w 14205"/>
                    <a:gd name="connsiteY0" fmla="*/ 19470 h 30373"/>
                    <a:gd name="connsiteX1" fmla="*/ 3987 w 14205"/>
                    <a:gd name="connsiteY1" fmla="*/ 30365 h 30373"/>
                    <a:gd name="connsiteX2" fmla="*/ 12956 w 14205"/>
                    <a:gd name="connsiteY2" fmla="*/ 21055 h 30373"/>
                    <a:gd name="connsiteX3" fmla="*/ 12159 w 14205"/>
                    <a:gd name="connsiteY3" fmla="*/ 6793 h 30373"/>
                    <a:gd name="connsiteX4" fmla="*/ 10963 w 14205"/>
                    <a:gd name="connsiteY4" fmla="*/ 1048 h 30373"/>
                    <a:gd name="connsiteX5" fmla="*/ 1595 w 14205"/>
                    <a:gd name="connsiteY5" fmla="*/ 8972 h 30373"/>
                    <a:gd name="connsiteX6" fmla="*/ 399 w 14205"/>
                    <a:gd name="connsiteY6" fmla="*/ 19470 h 303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205" h="30373">
                      <a:moveTo>
                        <a:pt x="399" y="19470"/>
                      </a:moveTo>
                      <a:cubicBezTo>
                        <a:pt x="-199" y="24423"/>
                        <a:pt x="797" y="28582"/>
                        <a:pt x="3987" y="30365"/>
                      </a:cubicBezTo>
                      <a:cubicBezTo>
                        <a:pt x="8172" y="30563"/>
                        <a:pt x="11362" y="27394"/>
                        <a:pt x="12956" y="21055"/>
                      </a:cubicBezTo>
                      <a:cubicBezTo>
                        <a:pt x="14551" y="15112"/>
                        <a:pt x="14950" y="9170"/>
                        <a:pt x="12159" y="6793"/>
                      </a:cubicBezTo>
                      <a:cubicBezTo>
                        <a:pt x="12358" y="4416"/>
                        <a:pt x="12159" y="2237"/>
                        <a:pt x="10963" y="1048"/>
                      </a:cubicBezTo>
                      <a:cubicBezTo>
                        <a:pt x="7973" y="-1923"/>
                        <a:pt x="4584" y="1642"/>
                        <a:pt x="1595" y="8972"/>
                      </a:cubicBezTo>
                      <a:cubicBezTo>
                        <a:pt x="0" y="13132"/>
                        <a:pt x="-399" y="16697"/>
                        <a:pt x="399" y="1947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31" name="Freeform 4040">
                  <a:extLst>
                    <a:ext uri="{FF2B5EF4-FFF2-40B4-BE49-F238E27FC236}">
                      <a16:creationId xmlns:a16="http://schemas.microsoft.com/office/drawing/2014/main" id="{76973DFF-AFB9-BC1C-9687-FEE9C6C9D244}"/>
                    </a:ext>
                  </a:extLst>
                </p:cNvPr>
                <p:cNvSpPr/>
                <p:nvPr/>
              </p:nvSpPr>
              <p:spPr>
                <a:xfrm>
                  <a:off x="1560217" y="5805883"/>
                  <a:ext cx="14605" cy="22552"/>
                </a:xfrm>
                <a:custGeom>
                  <a:avLst/>
                  <a:gdLst>
                    <a:gd name="connsiteX0" fmla="*/ 12644 w 14605"/>
                    <a:gd name="connsiteY0" fmla="*/ 687 h 22552"/>
                    <a:gd name="connsiteX1" fmla="*/ 3475 w 14605"/>
                    <a:gd name="connsiteY1" fmla="*/ 6828 h 22552"/>
                    <a:gd name="connsiteX2" fmla="*/ 1880 w 14605"/>
                    <a:gd name="connsiteY2" fmla="*/ 22279 h 22552"/>
                    <a:gd name="connsiteX3" fmla="*/ 11248 w 14605"/>
                    <a:gd name="connsiteY3" fmla="*/ 15742 h 22552"/>
                    <a:gd name="connsiteX4" fmla="*/ 12644 w 14605"/>
                    <a:gd name="connsiteY4" fmla="*/ 687 h 225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05" h="22552">
                      <a:moveTo>
                        <a:pt x="12644" y="687"/>
                      </a:moveTo>
                      <a:cubicBezTo>
                        <a:pt x="10252" y="-1293"/>
                        <a:pt x="6465" y="1084"/>
                        <a:pt x="3475" y="6828"/>
                      </a:cubicBezTo>
                      <a:cubicBezTo>
                        <a:pt x="86" y="13167"/>
                        <a:pt x="-1509" y="19506"/>
                        <a:pt x="1880" y="22279"/>
                      </a:cubicBezTo>
                      <a:cubicBezTo>
                        <a:pt x="4671" y="23468"/>
                        <a:pt x="8258" y="20694"/>
                        <a:pt x="11248" y="15742"/>
                      </a:cubicBezTo>
                      <a:cubicBezTo>
                        <a:pt x="15235" y="8809"/>
                        <a:pt x="15634" y="3262"/>
                        <a:pt x="12644" y="6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32" name="Freeform 4041">
                  <a:extLst>
                    <a:ext uri="{FF2B5EF4-FFF2-40B4-BE49-F238E27FC236}">
                      <a16:creationId xmlns:a16="http://schemas.microsoft.com/office/drawing/2014/main" id="{7C58956D-0B47-CBC7-5300-50006F5BB113}"/>
                    </a:ext>
                  </a:extLst>
                </p:cNvPr>
                <p:cNvSpPr/>
                <p:nvPr/>
              </p:nvSpPr>
              <p:spPr>
                <a:xfrm>
                  <a:off x="1276136" y="5654598"/>
                  <a:ext cx="17125" cy="25003"/>
                </a:xfrm>
                <a:custGeom>
                  <a:avLst/>
                  <a:gdLst>
                    <a:gd name="connsiteX0" fmla="*/ 12884 w 17125"/>
                    <a:gd name="connsiteY0" fmla="*/ 15093 h 25003"/>
                    <a:gd name="connsiteX1" fmla="*/ 15475 w 17125"/>
                    <a:gd name="connsiteY1" fmla="*/ 633 h 25003"/>
                    <a:gd name="connsiteX2" fmla="*/ 4113 w 17125"/>
                    <a:gd name="connsiteY2" fmla="*/ 9547 h 25003"/>
                    <a:gd name="connsiteX3" fmla="*/ 725 w 17125"/>
                    <a:gd name="connsiteY3" fmla="*/ 24800 h 25003"/>
                    <a:gd name="connsiteX4" fmla="*/ 12884 w 17125"/>
                    <a:gd name="connsiteY4" fmla="*/ 15093 h 250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25" h="25003">
                      <a:moveTo>
                        <a:pt x="12884" y="15093"/>
                      </a:moveTo>
                      <a:cubicBezTo>
                        <a:pt x="17269" y="8953"/>
                        <a:pt x="18465" y="3010"/>
                        <a:pt x="15475" y="633"/>
                      </a:cubicBezTo>
                      <a:cubicBezTo>
                        <a:pt x="12086" y="-1942"/>
                        <a:pt x="7901" y="3802"/>
                        <a:pt x="4113" y="9547"/>
                      </a:cubicBezTo>
                      <a:cubicBezTo>
                        <a:pt x="127" y="15886"/>
                        <a:pt x="-870" y="21234"/>
                        <a:pt x="725" y="24800"/>
                      </a:cubicBezTo>
                      <a:cubicBezTo>
                        <a:pt x="5110" y="26186"/>
                        <a:pt x="9296" y="20244"/>
                        <a:pt x="12884" y="150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33" name="Freeform 4042">
                  <a:extLst>
                    <a:ext uri="{FF2B5EF4-FFF2-40B4-BE49-F238E27FC236}">
                      <a16:creationId xmlns:a16="http://schemas.microsoft.com/office/drawing/2014/main" id="{84F42A95-FA08-FF70-B867-A08BFC998584}"/>
                    </a:ext>
                  </a:extLst>
                </p:cNvPr>
                <p:cNvSpPr/>
                <p:nvPr/>
              </p:nvSpPr>
              <p:spPr>
                <a:xfrm>
                  <a:off x="1782857" y="5798448"/>
                  <a:ext cx="13712" cy="23414"/>
                </a:xfrm>
                <a:custGeom>
                  <a:avLst/>
                  <a:gdLst>
                    <a:gd name="connsiteX0" fmla="*/ 1290 w 13712"/>
                    <a:gd name="connsiteY0" fmla="*/ 12282 h 23414"/>
                    <a:gd name="connsiteX1" fmla="*/ 2486 w 13712"/>
                    <a:gd name="connsiteY1" fmla="*/ 23374 h 23414"/>
                    <a:gd name="connsiteX2" fmla="*/ 12452 w 13712"/>
                    <a:gd name="connsiteY2" fmla="*/ 11291 h 23414"/>
                    <a:gd name="connsiteX3" fmla="*/ 11455 w 13712"/>
                    <a:gd name="connsiteY3" fmla="*/ 0 h 23414"/>
                    <a:gd name="connsiteX4" fmla="*/ 1290 w 13712"/>
                    <a:gd name="connsiteY4" fmla="*/ 12282 h 234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712" h="23414">
                      <a:moveTo>
                        <a:pt x="1290" y="12282"/>
                      </a:moveTo>
                      <a:cubicBezTo>
                        <a:pt x="-504" y="17828"/>
                        <a:pt x="-704" y="22978"/>
                        <a:pt x="2486" y="23374"/>
                      </a:cubicBezTo>
                      <a:cubicBezTo>
                        <a:pt x="6671" y="23969"/>
                        <a:pt x="10060" y="17828"/>
                        <a:pt x="12452" y="11291"/>
                      </a:cubicBezTo>
                      <a:cubicBezTo>
                        <a:pt x="14445" y="5546"/>
                        <a:pt x="14046" y="1189"/>
                        <a:pt x="11455" y="0"/>
                      </a:cubicBezTo>
                      <a:cubicBezTo>
                        <a:pt x="7070" y="198"/>
                        <a:pt x="3682" y="5150"/>
                        <a:pt x="1290" y="122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34" name="Freeform 4043">
                  <a:extLst>
                    <a:ext uri="{FF2B5EF4-FFF2-40B4-BE49-F238E27FC236}">
                      <a16:creationId xmlns:a16="http://schemas.microsoft.com/office/drawing/2014/main" id="{947D403C-003B-AF17-2C50-D1C7ED9F8BF1}"/>
                    </a:ext>
                  </a:extLst>
                </p:cNvPr>
                <p:cNvSpPr/>
                <p:nvPr/>
              </p:nvSpPr>
              <p:spPr>
                <a:xfrm>
                  <a:off x="1361127" y="5912582"/>
                  <a:ext cx="16039" cy="26063"/>
                </a:xfrm>
                <a:custGeom>
                  <a:avLst/>
                  <a:gdLst>
                    <a:gd name="connsiteX0" fmla="*/ 10414 w 16039"/>
                    <a:gd name="connsiteY0" fmla="*/ 19378 h 26063"/>
                    <a:gd name="connsiteX1" fmla="*/ 14799 w 16039"/>
                    <a:gd name="connsiteY1" fmla="*/ 559 h 26063"/>
                    <a:gd name="connsiteX2" fmla="*/ 5431 w 16039"/>
                    <a:gd name="connsiteY2" fmla="*/ 5908 h 26063"/>
                    <a:gd name="connsiteX3" fmla="*/ 1245 w 16039"/>
                    <a:gd name="connsiteY3" fmla="*/ 24924 h 26063"/>
                    <a:gd name="connsiteX4" fmla="*/ 10414 w 16039"/>
                    <a:gd name="connsiteY4" fmla="*/ 19378 h 26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39" h="26063">
                      <a:moveTo>
                        <a:pt x="10414" y="19378"/>
                      </a:moveTo>
                      <a:cubicBezTo>
                        <a:pt x="14998" y="12445"/>
                        <a:pt x="17789" y="5313"/>
                        <a:pt x="14799" y="559"/>
                      </a:cubicBezTo>
                      <a:cubicBezTo>
                        <a:pt x="12008" y="-1025"/>
                        <a:pt x="8620" y="757"/>
                        <a:pt x="5431" y="5908"/>
                      </a:cubicBezTo>
                      <a:cubicBezTo>
                        <a:pt x="1046" y="13039"/>
                        <a:pt x="-1745" y="20566"/>
                        <a:pt x="1245" y="24924"/>
                      </a:cubicBezTo>
                      <a:cubicBezTo>
                        <a:pt x="3437" y="28094"/>
                        <a:pt x="7424" y="24132"/>
                        <a:pt x="10414" y="193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35" name="Freeform 4044">
                  <a:extLst>
                    <a:ext uri="{FF2B5EF4-FFF2-40B4-BE49-F238E27FC236}">
                      <a16:creationId xmlns:a16="http://schemas.microsoft.com/office/drawing/2014/main" id="{BBE3D74B-D5CB-A07E-B3C0-8E0B31E9B4AD}"/>
                    </a:ext>
                  </a:extLst>
                </p:cNvPr>
                <p:cNvSpPr/>
                <p:nvPr/>
              </p:nvSpPr>
              <p:spPr>
                <a:xfrm>
                  <a:off x="1589009" y="6054328"/>
                  <a:ext cx="16534" cy="20226"/>
                </a:xfrm>
                <a:custGeom>
                  <a:avLst/>
                  <a:gdLst>
                    <a:gd name="connsiteX0" fmla="*/ 3784 w 16534"/>
                    <a:gd name="connsiteY0" fmla="*/ 19860 h 20226"/>
                    <a:gd name="connsiteX1" fmla="*/ 14548 w 16534"/>
                    <a:gd name="connsiteY1" fmla="*/ 12729 h 20226"/>
                    <a:gd name="connsiteX2" fmla="*/ 12953 w 16534"/>
                    <a:gd name="connsiteY2" fmla="*/ 51 h 20226"/>
                    <a:gd name="connsiteX3" fmla="*/ 1990 w 16534"/>
                    <a:gd name="connsiteY3" fmla="*/ 7578 h 20226"/>
                    <a:gd name="connsiteX4" fmla="*/ 3784 w 16534"/>
                    <a:gd name="connsiteY4" fmla="*/ 19860 h 202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34" h="20226">
                      <a:moveTo>
                        <a:pt x="3784" y="19860"/>
                      </a:moveTo>
                      <a:cubicBezTo>
                        <a:pt x="6973" y="20850"/>
                        <a:pt x="11159" y="20256"/>
                        <a:pt x="14548" y="12729"/>
                      </a:cubicBezTo>
                      <a:cubicBezTo>
                        <a:pt x="18534" y="4607"/>
                        <a:pt x="15744" y="2032"/>
                        <a:pt x="12953" y="51"/>
                      </a:cubicBezTo>
                      <a:cubicBezTo>
                        <a:pt x="9365" y="-147"/>
                        <a:pt x="5578" y="-147"/>
                        <a:pt x="1990" y="7578"/>
                      </a:cubicBezTo>
                      <a:cubicBezTo>
                        <a:pt x="-1797" y="15700"/>
                        <a:pt x="396" y="18869"/>
                        <a:pt x="3784" y="198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36" name="Freeform 4045">
                  <a:extLst>
                    <a:ext uri="{FF2B5EF4-FFF2-40B4-BE49-F238E27FC236}">
                      <a16:creationId xmlns:a16="http://schemas.microsoft.com/office/drawing/2014/main" id="{089655C6-5C98-B56C-5EC0-87A3ECBA7D37}"/>
                    </a:ext>
                  </a:extLst>
                </p:cNvPr>
                <p:cNvSpPr/>
                <p:nvPr/>
              </p:nvSpPr>
              <p:spPr>
                <a:xfrm>
                  <a:off x="1426659" y="5167642"/>
                  <a:ext cx="15752" cy="21054"/>
                </a:xfrm>
                <a:custGeom>
                  <a:avLst/>
                  <a:gdLst>
                    <a:gd name="connsiteX0" fmla="*/ 3483 w 15752"/>
                    <a:gd name="connsiteY0" fmla="*/ 6828 h 21054"/>
                    <a:gd name="connsiteX1" fmla="*/ 3284 w 15752"/>
                    <a:gd name="connsiteY1" fmla="*/ 20496 h 21054"/>
                    <a:gd name="connsiteX2" fmla="*/ 13649 w 15752"/>
                    <a:gd name="connsiteY2" fmla="*/ 14157 h 21054"/>
                    <a:gd name="connsiteX3" fmla="*/ 12652 w 15752"/>
                    <a:gd name="connsiteY3" fmla="*/ 687 h 21054"/>
                    <a:gd name="connsiteX4" fmla="*/ 3483 w 15752"/>
                    <a:gd name="connsiteY4" fmla="*/ 6828 h 21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52" h="21054">
                      <a:moveTo>
                        <a:pt x="3483" y="6828"/>
                      </a:moveTo>
                      <a:cubicBezTo>
                        <a:pt x="-1898" y="15940"/>
                        <a:pt x="-304" y="19308"/>
                        <a:pt x="3284" y="20496"/>
                      </a:cubicBezTo>
                      <a:cubicBezTo>
                        <a:pt x="6075" y="21289"/>
                        <a:pt x="9463" y="22477"/>
                        <a:pt x="13649" y="14157"/>
                      </a:cubicBezTo>
                      <a:cubicBezTo>
                        <a:pt x="17835" y="5838"/>
                        <a:pt x="14845" y="3065"/>
                        <a:pt x="12652" y="687"/>
                      </a:cubicBezTo>
                      <a:cubicBezTo>
                        <a:pt x="10659" y="-1293"/>
                        <a:pt x="6872" y="1084"/>
                        <a:pt x="3483" y="682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37" name="Freeform 4046">
                  <a:extLst>
                    <a:ext uri="{FF2B5EF4-FFF2-40B4-BE49-F238E27FC236}">
                      <a16:creationId xmlns:a16="http://schemas.microsoft.com/office/drawing/2014/main" id="{FB49D722-B553-9773-A829-B8E9D9677C81}"/>
                    </a:ext>
                  </a:extLst>
                </p:cNvPr>
                <p:cNvSpPr/>
                <p:nvPr/>
              </p:nvSpPr>
              <p:spPr>
                <a:xfrm>
                  <a:off x="2290425" y="6080328"/>
                  <a:ext cx="12088" cy="22636"/>
                </a:xfrm>
                <a:custGeom>
                  <a:avLst/>
                  <a:gdLst>
                    <a:gd name="connsiteX0" fmla="*/ 8382 w 12088"/>
                    <a:gd name="connsiteY0" fmla="*/ 0 h 22636"/>
                    <a:gd name="connsiteX1" fmla="*/ 1007 w 12088"/>
                    <a:gd name="connsiteY1" fmla="*/ 9904 h 22636"/>
                    <a:gd name="connsiteX2" fmla="*/ 3798 w 12088"/>
                    <a:gd name="connsiteY2" fmla="*/ 22582 h 22636"/>
                    <a:gd name="connsiteX3" fmla="*/ 11172 w 12088"/>
                    <a:gd name="connsiteY3" fmla="*/ 12083 h 22636"/>
                    <a:gd name="connsiteX4" fmla="*/ 8382 w 12088"/>
                    <a:gd name="connsiteY4" fmla="*/ 0 h 22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088" h="22636">
                      <a:moveTo>
                        <a:pt x="8382" y="0"/>
                      </a:moveTo>
                      <a:cubicBezTo>
                        <a:pt x="5591" y="0"/>
                        <a:pt x="2601" y="3764"/>
                        <a:pt x="1007" y="9904"/>
                      </a:cubicBezTo>
                      <a:cubicBezTo>
                        <a:pt x="-1186" y="18026"/>
                        <a:pt x="409" y="21988"/>
                        <a:pt x="3798" y="22582"/>
                      </a:cubicBezTo>
                      <a:cubicBezTo>
                        <a:pt x="6787" y="23176"/>
                        <a:pt x="9379" y="18818"/>
                        <a:pt x="11172" y="12083"/>
                      </a:cubicBezTo>
                      <a:cubicBezTo>
                        <a:pt x="12966" y="4952"/>
                        <a:pt x="12169" y="0"/>
                        <a:pt x="8382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38" name="Freeform 4047">
                  <a:extLst>
                    <a:ext uri="{FF2B5EF4-FFF2-40B4-BE49-F238E27FC236}">
                      <a16:creationId xmlns:a16="http://schemas.microsoft.com/office/drawing/2014/main" id="{B1E499AB-3CE0-B7A6-7BAC-3AE58F084B25}"/>
                    </a:ext>
                  </a:extLst>
                </p:cNvPr>
                <p:cNvSpPr/>
                <p:nvPr/>
              </p:nvSpPr>
              <p:spPr>
                <a:xfrm>
                  <a:off x="1215401" y="6075208"/>
                  <a:ext cx="29634" cy="26431"/>
                </a:xfrm>
                <a:custGeom>
                  <a:avLst/>
                  <a:gdLst>
                    <a:gd name="connsiteX0" fmla="*/ 2858 w 29634"/>
                    <a:gd name="connsiteY0" fmla="*/ 24731 h 26431"/>
                    <a:gd name="connsiteX1" fmla="*/ 9236 w 29634"/>
                    <a:gd name="connsiteY1" fmla="*/ 21957 h 26431"/>
                    <a:gd name="connsiteX2" fmla="*/ 9834 w 29634"/>
                    <a:gd name="connsiteY2" fmla="*/ 23938 h 26431"/>
                    <a:gd name="connsiteX3" fmla="*/ 23787 w 29634"/>
                    <a:gd name="connsiteY3" fmla="*/ 21363 h 26431"/>
                    <a:gd name="connsiteX4" fmla="*/ 28571 w 29634"/>
                    <a:gd name="connsiteY4" fmla="*/ 6705 h 26431"/>
                    <a:gd name="connsiteX5" fmla="*/ 16811 w 29634"/>
                    <a:gd name="connsiteY5" fmla="*/ 9082 h 26431"/>
                    <a:gd name="connsiteX6" fmla="*/ 16611 w 29634"/>
                    <a:gd name="connsiteY6" fmla="*/ 9082 h 26431"/>
                    <a:gd name="connsiteX7" fmla="*/ 14220 w 29634"/>
                    <a:gd name="connsiteY7" fmla="*/ 366 h 26431"/>
                    <a:gd name="connsiteX8" fmla="*/ 2858 w 29634"/>
                    <a:gd name="connsiteY8" fmla="*/ 10468 h 26431"/>
                    <a:gd name="connsiteX9" fmla="*/ 2858 w 29634"/>
                    <a:gd name="connsiteY9" fmla="*/ 24731 h 264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9634" h="26431">
                      <a:moveTo>
                        <a:pt x="2858" y="24731"/>
                      </a:moveTo>
                      <a:cubicBezTo>
                        <a:pt x="5050" y="25325"/>
                        <a:pt x="7243" y="23938"/>
                        <a:pt x="9236" y="21957"/>
                      </a:cubicBezTo>
                      <a:cubicBezTo>
                        <a:pt x="9236" y="22552"/>
                        <a:pt x="9436" y="23344"/>
                        <a:pt x="9834" y="23938"/>
                      </a:cubicBezTo>
                      <a:cubicBezTo>
                        <a:pt x="12027" y="28494"/>
                        <a:pt x="18007" y="26315"/>
                        <a:pt x="23787" y="21363"/>
                      </a:cubicBezTo>
                      <a:cubicBezTo>
                        <a:pt x="30166" y="16015"/>
                        <a:pt x="30564" y="11062"/>
                        <a:pt x="28571" y="6705"/>
                      </a:cubicBezTo>
                      <a:cubicBezTo>
                        <a:pt x="25980" y="3535"/>
                        <a:pt x="21395" y="5516"/>
                        <a:pt x="16811" y="9082"/>
                      </a:cubicBezTo>
                      <a:cubicBezTo>
                        <a:pt x="16811" y="9082"/>
                        <a:pt x="16811" y="9082"/>
                        <a:pt x="16611" y="9082"/>
                      </a:cubicBezTo>
                      <a:cubicBezTo>
                        <a:pt x="17807" y="4129"/>
                        <a:pt x="16811" y="1554"/>
                        <a:pt x="14220" y="366"/>
                      </a:cubicBezTo>
                      <a:cubicBezTo>
                        <a:pt x="10034" y="-1417"/>
                        <a:pt x="6047" y="3535"/>
                        <a:pt x="2858" y="10468"/>
                      </a:cubicBezTo>
                      <a:cubicBezTo>
                        <a:pt x="-331" y="17401"/>
                        <a:pt x="-1527" y="23542"/>
                        <a:pt x="2858" y="247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39" name="Freeform 4048">
                  <a:extLst>
                    <a:ext uri="{FF2B5EF4-FFF2-40B4-BE49-F238E27FC236}">
                      <a16:creationId xmlns:a16="http://schemas.microsoft.com/office/drawing/2014/main" id="{85DEE077-2333-1663-6370-318CA1CF097C}"/>
                    </a:ext>
                  </a:extLst>
                </p:cNvPr>
                <p:cNvSpPr/>
                <p:nvPr/>
              </p:nvSpPr>
              <p:spPr>
                <a:xfrm>
                  <a:off x="2440571" y="5772655"/>
                  <a:ext cx="12657" cy="24208"/>
                </a:xfrm>
                <a:custGeom>
                  <a:avLst/>
                  <a:gdLst>
                    <a:gd name="connsiteX0" fmla="*/ 12315 w 12657"/>
                    <a:gd name="connsiteY0" fmla="*/ 9154 h 24208"/>
                    <a:gd name="connsiteX1" fmla="*/ 10521 w 12657"/>
                    <a:gd name="connsiteY1" fmla="*/ 42 h 24208"/>
                    <a:gd name="connsiteX2" fmla="*/ 754 w 12657"/>
                    <a:gd name="connsiteY2" fmla="*/ 13710 h 24208"/>
                    <a:gd name="connsiteX3" fmla="*/ 3146 w 12657"/>
                    <a:gd name="connsiteY3" fmla="*/ 24209 h 24208"/>
                    <a:gd name="connsiteX4" fmla="*/ 12315 w 12657"/>
                    <a:gd name="connsiteY4" fmla="*/ 9154 h 242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57" h="24208">
                      <a:moveTo>
                        <a:pt x="12315" y="9154"/>
                      </a:moveTo>
                      <a:cubicBezTo>
                        <a:pt x="13113" y="4400"/>
                        <a:pt x="12515" y="438"/>
                        <a:pt x="10521" y="42"/>
                      </a:cubicBezTo>
                      <a:cubicBezTo>
                        <a:pt x="6535" y="-552"/>
                        <a:pt x="2947" y="5192"/>
                        <a:pt x="754" y="13710"/>
                      </a:cubicBezTo>
                      <a:cubicBezTo>
                        <a:pt x="-840" y="19851"/>
                        <a:pt x="156" y="23615"/>
                        <a:pt x="3146" y="24209"/>
                      </a:cubicBezTo>
                      <a:cubicBezTo>
                        <a:pt x="7332" y="23218"/>
                        <a:pt x="10721" y="18068"/>
                        <a:pt x="12315" y="91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40" name="Freeform 4049">
                  <a:extLst>
                    <a:ext uri="{FF2B5EF4-FFF2-40B4-BE49-F238E27FC236}">
                      <a16:creationId xmlns:a16="http://schemas.microsoft.com/office/drawing/2014/main" id="{82DA6041-6379-74F9-E391-9D1DCA37F2F8}"/>
                    </a:ext>
                  </a:extLst>
                </p:cNvPr>
                <p:cNvSpPr/>
                <p:nvPr/>
              </p:nvSpPr>
              <p:spPr>
                <a:xfrm>
                  <a:off x="1281337" y="5253309"/>
                  <a:ext cx="16099" cy="23199"/>
                </a:xfrm>
                <a:custGeom>
                  <a:avLst/>
                  <a:gdLst>
                    <a:gd name="connsiteX0" fmla="*/ 14459 w 16099"/>
                    <a:gd name="connsiteY0" fmla="*/ 0 h 23199"/>
                    <a:gd name="connsiteX1" fmla="*/ 2500 w 16099"/>
                    <a:gd name="connsiteY1" fmla="*/ 11291 h 23199"/>
                    <a:gd name="connsiteX2" fmla="*/ 2899 w 16099"/>
                    <a:gd name="connsiteY2" fmla="*/ 23176 h 23199"/>
                    <a:gd name="connsiteX3" fmla="*/ 12666 w 16099"/>
                    <a:gd name="connsiteY3" fmla="*/ 13668 h 23199"/>
                    <a:gd name="connsiteX4" fmla="*/ 14459 w 16099"/>
                    <a:gd name="connsiteY4" fmla="*/ 0 h 23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99" h="23199">
                      <a:moveTo>
                        <a:pt x="14459" y="0"/>
                      </a:moveTo>
                      <a:cubicBezTo>
                        <a:pt x="10074" y="594"/>
                        <a:pt x="5888" y="4358"/>
                        <a:pt x="2500" y="11291"/>
                      </a:cubicBezTo>
                      <a:cubicBezTo>
                        <a:pt x="-1088" y="18422"/>
                        <a:pt x="-689" y="22780"/>
                        <a:pt x="2899" y="23176"/>
                      </a:cubicBezTo>
                      <a:cubicBezTo>
                        <a:pt x="6287" y="23572"/>
                        <a:pt x="9875" y="18818"/>
                        <a:pt x="12666" y="13668"/>
                      </a:cubicBezTo>
                      <a:cubicBezTo>
                        <a:pt x="16054" y="7131"/>
                        <a:pt x="17449" y="1783"/>
                        <a:pt x="14459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41" name="Freeform 4050">
                  <a:extLst>
                    <a:ext uri="{FF2B5EF4-FFF2-40B4-BE49-F238E27FC236}">
                      <a16:creationId xmlns:a16="http://schemas.microsoft.com/office/drawing/2014/main" id="{31969BA3-2B06-96C3-A28C-ADD41581CCF4}"/>
                    </a:ext>
                  </a:extLst>
                </p:cNvPr>
                <p:cNvSpPr/>
                <p:nvPr/>
              </p:nvSpPr>
              <p:spPr>
                <a:xfrm>
                  <a:off x="967747" y="5580994"/>
                  <a:ext cx="18196" cy="22922"/>
                </a:xfrm>
                <a:custGeom>
                  <a:avLst/>
                  <a:gdLst>
                    <a:gd name="connsiteX0" fmla="*/ 2351 w 18196"/>
                    <a:gd name="connsiteY0" fmla="*/ 22733 h 22922"/>
                    <a:gd name="connsiteX1" fmla="*/ 14510 w 18196"/>
                    <a:gd name="connsiteY1" fmla="*/ 13225 h 22922"/>
                    <a:gd name="connsiteX2" fmla="*/ 16104 w 18196"/>
                    <a:gd name="connsiteY2" fmla="*/ 151 h 22922"/>
                    <a:gd name="connsiteX3" fmla="*/ 3746 w 18196"/>
                    <a:gd name="connsiteY3" fmla="*/ 9659 h 22922"/>
                    <a:gd name="connsiteX4" fmla="*/ 2351 w 18196"/>
                    <a:gd name="connsiteY4" fmla="*/ 22733 h 229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96" h="22922">
                      <a:moveTo>
                        <a:pt x="2351" y="22733"/>
                      </a:moveTo>
                      <a:cubicBezTo>
                        <a:pt x="6138" y="23922"/>
                        <a:pt x="10722" y="19366"/>
                        <a:pt x="14510" y="13225"/>
                      </a:cubicBezTo>
                      <a:cubicBezTo>
                        <a:pt x="18895" y="6490"/>
                        <a:pt x="19293" y="1934"/>
                        <a:pt x="16104" y="151"/>
                      </a:cubicBezTo>
                      <a:cubicBezTo>
                        <a:pt x="11918" y="-839"/>
                        <a:pt x="7732" y="3122"/>
                        <a:pt x="3746" y="9659"/>
                      </a:cubicBezTo>
                      <a:cubicBezTo>
                        <a:pt x="158" y="15800"/>
                        <a:pt x="-1835" y="21545"/>
                        <a:pt x="2351" y="227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42" name="Freeform 4051">
                  <a:extLst>
                    <a:ext uri="{FF2B5EF4-FFF2-40B4-BE49-F238E27FC236}">
                      <a16:creationId xmlns:a16="http://schemas.microsoft.com/office/drawing/2014/main" id="{14C7A5CC-B159-39D1-E897-AE816AC4318B}"/>
                    </a:ext>
                  </a:extLst>
                </p:cNvPr>
                <p:cNvSpPr/>
                <p:nvPr/>
              </p:nvSpPr>
              <p:spPr>
                <a:xfrm>
                  <a:off x="1891875" y="5647985"/>
                  <a:ext cx="13632" cy="23444"/>
                </a:xfrm>
                <a:custGeom>
                  <a:avLst/>
                  <a:gdLst>
                    <a:gd name="connsiteX0" fmla="*/ 1701 w 13632"/>
                    <a:gd name="connsiteY0" fmla="*/ 22697 h 23444"/>
                    <a:gd name="connsiteX1" fmla="*/ 11667 w 13632"/>
                    <a:gd name="connsiteY1" fmla="*/ 13386 h 23444"/>
                    <a:gd name="connsiteX2" fmla="*/ 11069 w 13632"/>
                    <a:gd name="connsiteY2" fmla="*/ 313 h 23444"/>
                    <a:gd name="connsiteX3" fmla="*/ 2697 w 13632"/>
                    <a:gd name="connsiteY3" fmla="*/ 7642 h 23444"/>
                    <a:gd name="connsiteX4" fmla="*/ 1701 w 13632"/>
                    <a:gd name="connsiteY4" fmla="*/ 22697 h 23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32" h="23444">
                      <a:moveTo>
                        <a:pt x="1701" y="22697"/>
                      </a:moveTo>
                      <a:cubicBezTo>
                        <a:pt x="4691" y="25470"/>
                        <a:pt x="8279" y="20121"/>
                        <a:pt x="11667" y="13386"/>
                      </a:cubicBezTo>
                      <a:cubicBezTo>
                        <a:pt x="14657" y="6057"/>
                        <a:pt x="14059" y="1699"/>
                        <a:pt x="11069" y="313"/>
                      </a:cubicBezTo>
                      <a:cubicBezTo>
                        <a:pt x="8677" y="-1074"/>
                        <a:pt x="5089" y="2294"/>
                        <a:pt x="2697" y="7642"/>
                      </a:cubicBezTo>
                      <a:cubicBezTo>
                        <a:pt x="-492" y="14377"/>
                        <a:pt x="-890" y="20319"/>
                        <a:pt x="1701" y="226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43" name="Freeform 4052">
                  <a:extLst>
                    <a:ext uri="{FF2B5EF4-FFF2-40B4-BE49-F238E27FC236}">
                      <a16:creationId xmlns:a16="http://schemas.microsoft.com/office/drawing/2014/main" id="{AB8F93DA-E743-557F-8A88-081A82BBB7AB}"/>
                    </a:ext>
                  </a:extLst>
                </p:cNvPr>
                <p:cNvSpPr/>
                <p:nvPr/>
              </p:nvSpPr>
              <p:spPr>
                <a:xfrm>
                  <a:off x="1826632" y="5952017"/>
                  <a:ext cx="21398" cy="42709"/>
                </a:xfrm>
                <a:custGeom>
                  <a:avLst/>
                  <a:gdLst>
                    <a:gd name="connsiteX0" fmla="*/ 19106 w 21398"/>
                    <a:gd name="connsiteY0" fmla="*/ 346 h 42709"/>
                    <a:gd name="connsiteX1" fmla="*/ 15518 w 21398"/>
                    <a:gd name="connsiteY1" fmla="*/ 742 h 42709"/>
                    <a:gd name="connsiteX2" fmla="*/ 14721 w 21398"/>
                    <a:gd name="connsiteY2" fmla="*/ 346 h 42709"/>
                    <a:gd name="connsiteX3" fmla="*/ 4157 w 21398"/>
                    <a:gd name="connsiteY3" fmla="*/ 11835 h 42709"/>
                    <a:gd name="connsiteX4" fmla="*/ 6549 w 21398"/>
                    <a:gd name="connsiteY4" fmla="*/ 22333 h 42709"/>
                    <a:gd name="connsiteX5" fmla="*/ 7944 w 21398"/>
                    <a:gd name="connsiteY5" fmla="*/ 26097 h 42709"/>
                    <a:gd name="connsiteX6" fmla="*/ 2562 w 21398"/>
                    <a:gd name="connsiteY6" fmla="*/ 31842 h 42709"/>
                    <a:gd name="connsiteX7" fmla="*/ 967 w 21398"/>
                    <a:gd name="connsiteY7" fmla="*/ 41548 h 42709"/>
                    <a:gd name="connsiteX8" fmla="*/ 13326 w 21398"/>
                    <a:gd name="connsiteY8" fmla="*/ 36398 h 42709"/>
                    <a:gd name="connsiteX9" fmla="*/ 15319 w 21398"/>
                    <a:gd name="connsiteY9" fmla="*/ 24710 h 42709"/>
                    <a:gd name="connsiteX10" fmla="*/ 14322 w 21398"/>
                    <a:gd name="connsiteY10" fmla="*/ 24314 h 42709"/>
                    <a:gd name="connsiteX11" fmla="*/ 19505 w 21398"/>
                    <a:gd name="connsiteY11" fmla="*/ 14608 h 42709"/>
                    <a:gd name="connsiteX12" fmla="*/ 19106 w 21398"/>
                    <a:gd name="connsiteY12" fmla="*/ 346 h 42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1398" h="42709">
                      <a:moveTo>
                        <a:pt x="19106" y="346"/>
                      </a:moveTo>
                      <a:cubicBezTo>
                        <a:pt x="17910" y="-249"/>
                        <a:pt x="16714" y="-51"/>
                        <a:pt x="15518" y="742"/>
                      </a:cubicBezTo>
                      <a:cubicBezTo>
                        <a:pt x="15319" y="544"/>
                        <a:pt x="14920" y="544"/>
                        <a:pt x="14721" y="346"/>
                      </a:cubicBezTo>
                      <a:cubicBezTo>
                        <a:pt x="10136" y="-645"/>
                        <a:pt x="5951" y="3911"/>
                        <a:pt x="4157" y="11835"/>
                      </a:cubicBezTo>
                      <a:cubicBezTo>
                        <a:pt x="2961" y="17183"/>
                        <a:pt x="3559" y="20947"/>
                        <a:pt x="6549" y="22333"/>
                      </a:cubicBezTo>
                      <a:cubicBezTo>
                        <a:pt x="6549" y="24116"/>
                        <a:pt x="7147" y="25305"/>
                        <a:pt x="7944" y="26097"/>
                      </a:cubicBezTo>
                      <a:cubicBezTo>
                        <a:pt x="6150" y="27484"/>
                        <a:pt x="4157" y="29465"/>
                        <a:pt x="2562" y="31842"/>
                      </a:cubicBezTo>
                      <a:cubicBezTo>
                        <a:pt x="-29" y="35407"/>
                        <a:pt x="-826" y="39765"/>
                        <a:pt x="967" y="41548"/>
                      </a:cubicBezTo>
                      <a:cubicBezTo>
                        <a:pt x="3957" y="44321"/>
                        <a:pt x="8542" y="41944"/>
                        <a:pt x="13326" y="36398"/>
                      </a:cubicBezTo>
                      <a:cubicBezTo>
                        <a:pt x="17113" y="30851"/>
                        <a:pt x="18110" y="26493"/>
                        <a:pt x="15319" y="24710"/>
                      </a:cubicBezTo>
                      <a:cubicBezTo>
                        <a:pt x="14920" y="24512"/>
                        <a:pt x="14721" y="24314"/>
                        <a:pt x="14322" y="24314"/>
                      </a:cubicBezTo>
                      <a:cubicBezTo>
                        <a:pt x="16116" y="21937"/>
                        <a:pt x="17910" y="18372"/>
                        <a:pt x="19505" y="14608"/>
                      </a:cubicBezTo>
                      <a:cubicBezTo>
                        <a:pt x="21897" y="7675"/>
                        <a:pt x="22295" y="1732"/>
                        <a:pt x="19106" y="34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44" name="Freeform 4053">
                  <a:extLst>
                    <a:ext uri="{FF2B5EF4-FFF2-40B4-BE49-F238E27FC236}">
                      <a16:creationId xmlns:a16="http://schemas.microsoft.com/office/drawing/2014/main" id="{489A4D02-3C52-DCA2-80A8-93CCA3C7295C}"/>
                    </a:ext>
                  </a:extLst>
                </p:cNvPr>
                <p:cNvSpPr/>
                <p:nvPr/>
              </p:nvSpPr>
              <p:spPr>
                <a:xfrm>
                  <a:off x="2914683" y="6054066"/>
                  <a:ext cx="12377" cy="25668"/>
                </a:xfrm>
                <a:custGeom>
                  <a:avLst/>
                  <a:gdLst>
                    <a:gd name="connsiteX0" fmla="*/ 7816 w 12377"/>
                    <a:gd name="connsiteY0" fmla="*/ 115 h 25668"/>
                    <a:gd name="connsiteX1" fmla="*/ 242 w 12377"/>
                    <a:gd name="connsiteY1" fmla="*/ 12198 h 25668"/>
                    <a:gd name="connsiteX2" fmla="*/ 4826 w 12377"/>
                    <a:gd name="connsiteY2" fmla="*/ 25668 h 25668"/>
                    <a:gd name="connsiteX3" fmla="*/ 12201 w 12377"/>
                    <a:gd name="connsiteY3" fmla="*/ 8632 h 25668"/>
                    <a:gd name="connsiteX4" fmla="*/ 7816 w 12377"/>
                    <a:gd name="connsiteY4" fmla="*/ 115 h 25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377" h="25668">
                      <a:moveTo>
                        <a:pt x="7816" y="115"/>
                      </a:moveTo>
                      <a:cubicBezTo>
                        <a:pt x="4428" y="1105"/>
                        <a:pt x="1238" y="4671"/>
                        <a:pt x="242" y="12198"/>
                      </a:cubicBezTo>
                      <a:cubicBezTo>
                        <a:pt x="-755" y="19725"/>
                        <a:pt x="1438" y="23885"/>
                        <a:pt x="4826" y="25668"/>
                      </a:cubicBezTo>
                      <a:cubicBezTo>
                        <a:pt x="9411" y="24083"/>
                        <a:pt x="11404" y="16358"/>
                        <a:pt x="12201" y="8632"/>
                      </a:cubicBezTo>
                      <a:cubicBezTo>
                        <a:pt x="12999" y="2690"/>
                        <a:pt x="11005" y="-678"/>
                        <a:pt x="7816" y="1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45" name="Freeform 4054">
                  <a:extLst>
                    <a:ext uri="{FF2B5EF4-FFF2-40B4-BE49-F238E27FC236}">
                      <a16:creationId xmlns:a16="http://schemas.microsoft.com/office/drawing/2014/main" id="{F9EA2C60-B1B8-9306-E64F-7A91EAC43BF0}"/>
                    </a:ext>
                  </a:extLst>
                </p:cNvPr>
                <p:cNvSpPr/>
                <p:nvPr/>
              </p:nvSpPr>
              <p:spPr>
                <a:xfrm>
                  <a:off x="1923738" y="5718179"/>
                  <a:ext cx="14298" cy="25670"/>
                </a:xfrm>
                <a:custGeom>
                  <a:avLst/>
                  <a:gdLst>
                    <a:gd name="connsiteX0" fmla="*/ 2528 w 14298"/>
                    <a:gd name="connsiteY0" fmla="*/ 11533 h 25670"/>
                    <a:gd name="connsiteX1" fmla="*/ 2329 w 14298"/>
                    <a:gd name="connsiteY1" fmla="*/ 25597 h 25670"/>
                    <a:gd name="connsiteX2" fmla="*/ 12096 w 14298"/>
                    <a:gd name="connsiteY2" fmla="*/ 14306 h 25670"/>
                    <a:gd name="connsiteX3" fmla="*/ 12295 w 14298"/>
                    <a:gd name="connsiteY3" fmla="*/ 44 h 25670"/>
                    <a:gd name="connsiteX4" fmla="*/ 2528 w 14298"/>
                    <a:gd name="connsiteY4" fmla="*/ 11533 h 25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98" h="25670">
                      <a:moveTo>
                        <a:pt x="2528" y="11533"/>
                      </a:moveTo>
                      <a:cubicBezTo>
                        <a:pt x="-63" y="18070"/>
                        <a:pt x="-1459" y="24805"/>
                        <a:pt x="2329" y="25597"/>
                      </a:cubicBezTo>
                      <a:cubicBezTo>
                        <a:pt x="5917" y="26389"/>
                        <a:pt x="9505" y="20645"/>
                        <a:pt x="12096" y="14306"/>
                      </a:cubicBezTo>
                      <a:cubicBezTo>
                        <a:pt x="14687" y="7769"/>
                        <a:pt x="15285" y="1826"/>
                        <a:pt x="12295" y="44"/>
                      </a:cubicBezTo>
                      <a:cubicBezTo>
                        <a:pt x="8109" y="-551"/>
                        <a:pt x="5119" y="4996"/>
                        <a:pt x="2528" y="115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46" name="Freeform 4055">
                  <a:extLst>
                    <a:ext uri="{FF2B5EF4-FFF2-40B4-BE49-F238E27FC236}">
                      <a16:creationId xmlns:a16="http://schemas.microsoft.com/office/drawing/2014/main" id="{7D152C0D-E29C-0B01-FFFD-F49CFD3F0EA8}"/>
                    </a:ext>
                  </a:extLst>
                </p:cNvPr>
                <p:cNvSpPr/>
                <p:nvPr/>
              </p:nvSpPr>
              <p:spPr>
                <a:xfrm>
                  <a:off x="1513186" y="5634077"/>
                  <a:ext cx="15957" cy="21549"/>
                </a:xfrm>
                <a:custGeom>
                  <a:avLst/>
                  <a:gdLst>
                    <a:gd name="connsiteX0" fmla="*/ 13630 w 15957"/>
                    <a:gd name="connsiteY0" fmla="*/ 12636 h 21549"/>
                    <a:gd name="connsiteX1" fmla="*/ 12633 w 15957"/>
                    <a:gd name="connsiteY1" fmla="*/ 156 h 21549"/>
                    <a:gd name="connsiteX2" fmla="*/ 1670 w 15957"/>
                    <a:gd name="connsiteY2" fmla="*/ 10259 h 21549"/>
                    <a:gd name="connsiteX3" fmla="*/ 2268 w 15957"/>
                    <a:gd name="connsiteY3" fmla="*/ 21550 h 21549"/>
                    <a:gd name="connsiteX4" fmla="*/ 13630 w 15957"/>
                    <a:gd name="connsiteY4" fmla="*/ 12636 h 21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957" h="21549">
                      <a:moveTo>
                        <a:pt x="13630" y="12636"/>
                      </a:moveTo>
                      <a:cubicBezTo>
                        <a:pt x="17417" y="4712"/>
                        <a:pt x="16221" y="1147"/>
                        <a:pt x="12633" y="156"/>
                      </a:cubicBezTo>
                      <a:cubicBezTo>
                        <a:pt x="9045" y="-834"/>
                        <a:pt x="4859" y="2929"/>
                        <a:pt x="1670" y="10259"/>
                      </a:cubicBezTo>
                      <a:cubicBezTo>
                        <a:pt x="-921" y="16003"/>
                        <a:pt x="-323" y="19965"/>
                        <a:pt x="2268" y="21550"/>
                      </a:cubicBezTo>
                      <a:cubicBezTo>
                        <a:pt x="5856" y="21352"/>
                        <a:pt x="9842" y="20163"/>
                        <a:pt x="13630" y="1263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47" name="Freeform 4056">
                  <a:extLst>
                    <a:ext uri="{FF2B5EF4-FFF2-40B4-BE49-F238E27FC236}">
                      <a16:creationId xmlns:a16="http://schemas.microsoft.com/office/drawing/2014/main" id="{DF2AE277-0BA1-EEB1-3B3D-A548B0C8AFBC}"/>
                    </a:ext>
                  </a:extLst>
                </p:cNvPr>
                <p:cNvSpPr/>
                <p:nvPr/>
              </p:nvSpPr>
              <p:spPr>
                <a:xfrm>
                  <a:off x="1120857" y="5949497"/>
                  <a:ext cx="16501" cy="23005"/>
                </a:xfrm>
                <a:custGeom>
                  <a:avLst/>
                  <a:gdLst>
                    <a:gd name="connsiteX0" fmla="*/ 2323 w 16501"/>
                    <a:gd name="connsiteY0" fmla="*/ 22675 h 23005"/>
                    <a:gd name="connsiteX1" fmla="*/ 14283 w 16501"/>
                    <a:gd name="connsiteY1" fmla="*/ 13760 h 23005"/>
                    <a:gd name="connsiteX2" fmla="*/ 13486 w 16501"/>
                    <a:gd name="connsiteY2" fmla="*/ 92 h 23005"/>
                    <a:gd name="connsiteX3" fmla="*/ 1725 w 16501"/>
                    <a:gd name="connsiteY3" fmla="*/ 10987 h 23005"/>
                    <a:gd name="connsiteX4" fmla="*/ 2323 w 16501"/>
                    <a:gd name="connsiteY4" fmla="*/ 22675 h 23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01" h="23005">
                      <a:moveTo>
                        <a:pt x="2323" y="22675"/>
                      </a:moveTo>
                      <a:cubicBezTo>
                        <a:pt x="6111" y="24061"/>
                        <a:pt x="10296" y="21090"/>
                        <a:pt x="14283" y="13760"/>
                      </a:cubicBezTo>
                      <a:cubicBezTo>
                        <a:pt x="16874" y="6827"/>
                        <a:pt x="17871" y="885"/>
                        <a:pt x="13486" y="92"/>
                      </a:cubicBezTo>
                      <a:cubicBezTo>
                        <a:pt x="9300" y="-700"/>
                        <a:pt x="4915" y="3658"/>
                        <a:pt x="1725" y="10987"/>
                      </a:cubicBezTo>
                      <a:cubicBezTo>
                        <a:pt x="-666" y="16930"/>
                        <a:pt x="-666" y="21486"/>
                        <a:pt x="2323" y="226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48" name="Freeform 4057">
                  <a:extLst>
                    <a:ext uri="{FF2B5EF4-FFF2-40B4-BE49-F238E27FC236}">
                      <a16:creationId xmlns:a16="http://schemas.microsoft.com/office/drawing/2014/main" id="{A9575B67-D4CA-E0A5-4B17-84DB6C077F7A}"/>
                    </a:ext>
                  </a:extLst>
                </p:cNvPr>
                <p:cNvSpPr/>
                <p:nvPr/>
              </p:nvSpPr>
              <p:spPr>
                <a:xfrm>
                  <a:off x="1077734" y="5376633"/>
                  <a:ext cx="22799" cy="28955"/>
                </a:xfrm>
                <a:custGeom>
                  <a:avLst/>
                  <a:gdLst>
                    <a:gd name="connsiteX0" fmla="*/ 21328 w 22799"/>
                    <a:gd name="connsiteY0" fmla="*/ 1075 h 28955"/>
                    <a:gd name="connsiteX1" fmla="*/ 9767 w 22799"/>
                    <a:gd name="connsiteY1" fmla="*/ 7018 h 28955"/>
                    <a:gd name="connsiteX2" fmla="*/ 5581 w 22799"/>
                    <a:gd name="connsiteY2" fmla="*/ 16922 h 28955"/>
                    <a:gd name="connsiteX3" fmla="*/ 997 w 22799"/>
                    <a:gd name="connsiteY3" fmla="*/ 27223 h 28955"/>
                    <a:gd name="connsiteX4" fmla="*/ 16544 w 22799"/>
                    <a:gd name="connsiteY4" fmla="*/ 24054 h 28955"/>
                    <a:gd name="connsiteX5" fmla="*/ 21926 w 22799"/>
                    <a:gd name="connsiteY5" fmla="*/ 13555 h 28955"/>
                    <a:gd name="connsiteX6" fmla="*/ 20331 w 22799"/>
                    <a:gd name="connsiteY6" fmla="*/ 12565 h 28955"/>
                    <a:gd name="connsiteX7" fmla="*/ 21328 w 22799"/>
                    <a:gd name="connsiteY7" fmla="*/ 1075 h 289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2799" h="28955">
                      <a:moveTo>
                        <a:pt x="21328" y="1075"/>
                      </a:moveTo>
                      <a:cubicBezTo>
                        <a:pt x="18737" y="-1302"/>
                        <a:pt x="14551" y="85"/>
                        <a:pt x="9767" y="7018"/>
                      </a:cubicBezTo>
                      <a:cubicBezTo>
                        <a:pt x="6977" y="10980"/>
                        <a:pt x="5581" y="14545"/>
                        <a:pt x="5581" y="16922"/>
                      </a:cubicBezTo>
                      <a:cubicBezTo>
                        <a:pt x="1196" y="20290"/>
                        <a:pt x="-1595" y="24450"/>
                        <a:pt x="997" y="27223"/>
                      </a:cubicBezTo>
                      <a:cubicBezTo>
                        <a:pt x="4385" y="30987"/>
                        <a:pt x="10764" y="28015"/>
                        <a:pt x="16544" y="24054"/>
                      </a:cubicBezTo>
                      <a:cubicBezTo>
                        <a:pt x="21527" y="20488"/>
                        <a:pt x="23521" y="16526"/>
                        <a:pt x="21926" y="13555"/>
                      </a:cubicBezTo>
                      <a:cubicBezTo>
                        <a:pt x="21328" y="13159"/>
                        <a:pt x="20929" y="12762"/>
                        <a:pt x="20331" y="12565"/>
                      </a:cubicBezTo>
                      <a:cubicBezTo>
                        <a:pt x="23321" y="6820"/>
                        <a:pt x="23521" y="3056"/>
                        <a:pt x="21328" y="10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49" name="Freeform 4058">
                  <a:extLst>
                    <a:ext uri="{FF2B5EF4-FFF2-40B4-BE49-F238E27FC236}">
                      <a16:creationId xmlns:a16="http://schemas.microsoft.com/office/drawing/2014/main" id="{0248DC65-2FC4-FB9F-997F-342CC2A06F2A}"/>
                    </a:ext>
                  </a:extLst>
                </p:cNvPr>
                <p:cNvSpPr/>
                <p:nvPr/>
              </p:nvSpPr>
              <p:spPr>
                <a:xfrm>
                  <a:off x="2090285" y="5784833"/>
                  <a:ext cx="12561" cy="27005"/>
                </a:xfrm>
                <a:custGeom>
                  <a:avLst/>
                  <a:gdLst>
                    <a:gd name="connsiteX0" fmla="*/ 10391 w 12561"/>
                    <a:gd name="connsiteY0" fmla="*/ 145 h 27005"/>
                    <a:gd name="connsiteX1" fmla="*/ 2618 w 12561"/>
                    <a:gd name="connsiteY1" fmla="*/ 10644 h 27005"/>
                    <a:gd name="connsiteX2" fmla="*/ 1820 w 12561"/>
                    <a:gd name="connsiteY2" fmla="*/ 26491 h 27005"/>
                    <a:gd name="connsiteX3" fmla="*/ 9993 w 12561"/>
                    <a:gd name="connsiteY3" fmla="*/ 18766 h 27005"/>
                    <a:gd name="connsiteX4" fmla="*/ 10391 w 12561"/>
                    <a:gd name="connsiteY4" fmla="*/ 145 h 27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561" h="27005">
                      <a:moveTo>
                        <a:pt x="10391" y="145"/>
                      </a:moveTo>
                      <a:cubicBezTo>
                        <a:pt x="7401" y="-1043"/>
                        <a:pt x="4810" y="5296"/>
                        <a:pt x="2618" y="10644"/>
                      </a:cubicBezTo>
                      <a:cubicBezTo>
                        <a:pt x="-173" y="17775"/>
                        <a:pt x="-1170" y="23916"/>
                        <a:pt x="1820" y="26491"/>
                      </a:cubicBezTo>
                      <a:cubicBezTo>
                        <a:pt x="4411" y="28670"/>
                        <a:pt x="7401" y="23520"/>
                        <a:pt x="9993" y="18766"/>
                      </a:cubicBezTo>
                      <a:cubicBezTo>
                        <a:pt x="11388" y="11436"/>
                        <a:pt x="14776" y="2126"/>
                        <a:pt x="10391" y="14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50" name="Freeform 4059">
                  <a:extLst>
                    <a:ext uri="{FF2B5EF4-FFF2-40B4-BE49-F238E27FC236}">
                      <a16:creationId xmlns:a16="http://schemas.microsoft.com/office/drawing/2014/main" id="{A9E59FAC-B79F-99B9-2505-059681E19169}"/>
                    </a:ext>
                  </a:extLst>
                </p:cNvPr>
                <p:cNvSpPr/>
                <p:nvPr/>
              </p:nvSpPr>
              <p:spPr>
                <a:xfrm>
                  <a:off x="897734" y="5683321"/>
                  <a:ext cx="63267" cy="57012"/>
                </a:xfrm>
                <a:custGeom>
                  <a:avLst/>
                  <a:gdLst>
                    <a:gd name="connsiteX0" fmla="*/ 31303 w 63267"/>
                    <a:gd name="connsiteY0" fmla="*/ 25592 h 57012"/>
                    <a:gd name="connsiteX1" fmla="*/ 39674 w 63267"/>
                    <a:gd name="connsiteY1" fmla="*/ 23413 h 57012"/>
                    <a:gd name="connsiteX2" fmla="*/ 38877 w 63267"/>
                    <a:gd name="connsiteY2" fmla="*/ 36090 h 57012"/>
                    <a:gd name="connsiteX3" fmla="*/ 51036 w 63267"/>
                    <a:gd name="connsiteY3" fmla="*/ 26780 h 57012"/>
                    <a:gd name="connsiteX4" fmla="*/ 54026 w 63267"/>
                    <a:gd name="connsiteY4" fmla="*/ 19847 h 57012"/>
                    <a:gd name="connsiteX5" fmla="*/ 60604 w 63267"/>
                    <a:gd name="connsiteY5" fmla="*/ 16480 h 57012"/>
                    <a:gd name="connsiteX6" fmla="*/ 62397 w 63267"/>
                    <a:gd name="connsiteY6" fmla="*/ 6773 h 57012"/>
                    <a:gd name="connsiteX7" fmla="*/ 62397 w 63267"/>
                    <a:gd name="connsiteY7" fmla="*/ 3406 h 57012"/>
                    <a:gd name="connsiteX8" fmla="*/ 50239 w 63267"/>
                    <a:gd name="connsiteY8" fmla="*/ 1821 h 57012"/>
                    <a:gd name="connsiteX9" fmla="*/ 40870 w 63267"/>
                    <a:gd name="connsiteY9" fmla="*/ 8358 h 57012"/>
                    <a:gd name="connsiteX10" fmla="*/ 29907 w 63267"/>
                    <a:gd name="connsiteY10" fmla="*/ 12320 h 57012"/>
                    <a:gd name="connsiteX11" fmla="*/ 19144 w 63267"/>
                    <a:gd name="connsiteY11" fmla="*/ 22026 h 57012"/>
                    <a:gd name="connsiteX12" fmla="*/ 15157 w 63267"/>
                    <a:gd name="connsiteY12" fmla="*/ 27176 h 57012"/>
                    <a:gd name="connsiteX13" fmla="*/ 12965 w 63267"/>
                    <a:gd name="connsiteY13" fmla="*/ 37675 h 57012"/>
                    <a:gd name="connsiteX14" fmla="*/ 12765 w 63267"/>
                    <a:gd name="connsiteY14" fmla="*/ 38467 h 57012"/>
                    <a:gd name="connsiteX15" fmla="*/ 5191 w 63267"/>
                    <a:gd name="connsiteY15" fmla="*/ 43023 h 57012"/>
                    <a:gd name="connsiteX16" fmla="*/ 1005 w 63267"/>
                    <a:gd name="connsiteY16" fmla="*/ 54512 h 57012"/>
                    <a:gd name="connsiteX17" fmla="*/ 17150 w 63267"/>
                    <a:gd name="connsiteY17" fmla="*/ 53720 h 57012"/>
                    <a:gd name="connsiteX18" fmla="*/ 23130 w 63267"/>
                    <a:gd name="connsiteY18" fmla="*/ 42231 h 57012"/>
                    <a:gd name="connsiteX19" fmla="*/ 28512 w 63267"/>
                    <a:gd name="connsiteY19" fmla="*/ 35298 h 57012"/>
                    <a:gd name="connsiteX20" fmla="*/ 31303 w 63267"/>
                    <a:gd name="connsiteY20" fmla="*/ 25592 h 570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63267" h="57012">
                      <a:moveTo>
                        <a:pt x="31303" y="25592"/>
                      </a:moveTo>
                      <a:cubicBezTo>
                        <a:pt x="33894" y="24205"/>
                        <a:pt x="36884" y="23809"/>
                        <a:pt x="39674" y="23413"/>
                      </a:cubicBezTo>
                      <a:cubicBezTo>
                        <a:pt x="36684" y="29157"/>
                        <a:pt x="35090" y="34704"/>
                        <a:pt x="38877" y="36090"/>
                      </a:cubicBezTo>
                      <a:cubicBezTo>
                        <a:pt x="42664" y="37477"/>
                        <a:pt x="47249" y="33317"/>
                        <a:pt x="51036" y="26780"/>
                      </a:cubicBezTo>
                      <a:cubicBezTo>
                        <a:pt x="52431" y="24205"/>
                        <a:pt x="53428" y="22026"/>
                        <a:pt x="54026" y="19847"/>
                      </a:cubicBezTo>
                      <a:cubicBezTo>
                        <a:pt x="56218" y="20045"/>
                        <a:pt x="58411" y="18857"/>
                        <a:pt x="60604" y="16480"/>
                      </a:cubicBezTo>
                      <a:cubicBezTo>
                        <a:pt x="63394" y="13112"/>
                        <a:pt x="63992" y="9546"/>
                        <a:pt x="62397" y="6773"/>
                      </a:cubicBezTo>
                      <a:cubicBezTo>
                        <a:pt x="62597" y="5783"/>
                        <a:pt x="62597" y="4594"/>
                        <a:pt x="62397" y="3406"/>
                      </a:cubicBezTo>
                      <a:cubicBezTo>
                        <a:pt x="61202" y="-1150"/>
                        <a:pt x="55620" y="-556"/>
                        <a:pt x="50239" y="1821"/>
                      </a:cubicBezTo>
                      <a:cubicBezTo>
                        <a:pt x="46252" y="3604"/>
                        <a:pt x="42864" y="5585"/>
                        <a:pt x="40870" y="8358"/>
                      </a:cubicBezTo>
                      <a:cubicBezTo>
                        <a:pt x="37282" y="8952"/>
                        <a:pt x="33495" y="10735"/>
                        <a:pt x="29907" y="12320"/>
                      </a:cubicBezTo>
                      <a:cubicBezTo>
                        <a:pt x="25123" y="14499"/>
                        <a:pt x="19941" y="16281"/>
                        <a:pt x="19144" y="22026"/>
                      </a:cubicBezTo>
                      <a:cubicBezTo>
                        <a:pt x="17748" y="23413"/>
                        <a:pt x="16353" y="25195"/>
                        <a:pt x="15157" y="27176"/>
                      </a:cubicBezTo>
                      <a:cubicBezTo>
                        <a:pt x="12566" y="31336"/>
                        <a:pt x="11968" y="34704"/>
                        <a:pt x="12965" y="37675"/>
                      </a:cubicBezTo>
                      <a:cubicBezTo>
                        <a:pt x="12965" y="37873"/>
                        <a:pt x="12765" y="38269"/>
                        <a:pt x="12765" y="38467"/>
                      </a:cubicBezTo>
                      <a:cubicBezTo>
                        <a:pt x="10373" y="39260"/>
                        <a:pt x="7782" y="40844"/>
                        <a:pt x="5191" y="43023"/>
                      </a:cubicBezTo>
                      <a:cubicBezTo>
                        <a:pt x="208" y="46985"/>
                        <a:pt x="-1188" y="51541"/>
                        <a:pt x="1005" y="54512"/>
                      </a:cubicBezTo>
                      <a:cubicBezTo>
                        <a:pt x="4593" y="59465"/>
                        <a:pt x="11968" y="55899"/>
                        <a:pt x="17150" y="53720"/>
                      </a:cubicBezTo>
                      <a:cubicBezTo>
                        <a:pt x="23130" y="48570"/>
                        <a:pt x="24127" y="45004"/>
                        <a:pt x="23130" y="42231"/>
                      </a:cubicBezTo>
                      <a:cubicBezTo>
                        <a:pt x="24924" y="40646"/>
                        <a:pt x="26718" y="38269"/>
                        <a:pt x="28512" y="35298"/>
                      </a:cubicBezTo>
                      <a:cubicBezTo>
                        <a:pt x="30107" y="31534"/>
                        <a:pt x="31303" y="28167"/>
                        <a:pt x="31303" y="255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51" name="Freeform 4060">
                  <a:extLst>
                    <a:ext uri="{FF2B5EF4-FFF2-40B4-BE49-F238E27FC236}">
                      <a16:creationId xmlns:a16="http://schemas.microsoft.com/office/drawing/2014/main" id="{5CB09955-41B5-F267-A9FD-FB3FE8E68D98}"/>
                    </a:ext>
                  </a:extLst>
                </p:cNvPr>
                <p:cNvSpPr/>
                <p:nvPr/>
              </p:nvSpPr>
              <p:spPr>
                <a:xfrm>
                  <a:off x="986756" y="5616258"/>
                  <a:ext cx="50706" cy="48943"/>
                </a:xfrm>
                <a:custGeom>
                  <a:avLst/>
                  <a:gdLst>
                    <a:gd name="connsiteX0" fmla="*/ 49916 w 50706"/>
                    <a:gd name="connsiteY0" fmla="*/ 1335 h 48943"/>
                    <a:gd name="connsiteX1" fmla="*/ 41943 w 50706"/>
                    <a:gd name="connsiteY1" fmla="*/ 4109 h 48943"/>
                    <a:gd name="connsiteX2" fmla="*/ 40747 w 50706"/>
                    <a:gd name="connsiteY2" fmla="*/ 1533 h 48943"/>
                    <a:gd name="connsiteX3" fmla="*/ 25200 w 50706"/>
                    <a:gd name="connsiteY3" fmla="*/ 5297 h 48943"/>
                    <a:gd name="connsiteX4" fmla="*/ 20017 w 50706"/>
                    <a:gd name="connsiteY4" fmla="*/ 16984 h 48943"/>
                    <a:gd name="connsiteX5" fmla="*/ 10450 w 50706"/>
                    <a:gd name="connsiteY5" fmla="*/ 24512 h 48943"/>
                    <a:gd name="connsiteX6" fmla="*/ 3473 w 50706"/>
                    <a:gd name="connsiteY6" fmla="*/ 31445 h 48943"/>
                    <a:gd name="connsiteX7" fmla="*/ 2277 w 50706"/>
                    <a:gd name="connsiteY7" fmla="*/ 47886 h 48943"/>
                    <a:gd name="connsiteX8" fmla="*/ 12642 w 50706"/>
                    <a:gd name="connsiteY8" fmla="*/ 42340 h 48943"/>
                    <a:gd name="connsiteX9" fmla="*/ 14835 w 50706"/>
                    <a:gd name="connsiteY9" fmla="*/ 35803 h 48943"/>
                    <a:gd name="connsiteX10" fmla="*/ 21413 w 50706"/>
                    <a:gd name="connsiteY10" fmla="*/ 29068 h 48943"/>
                    <a:gd name="connsiteX11" fmla="*/ 24203 w 50706"/>
                    <a:gd name="connsiteY11" fmla="*/ 19163 h 48943"/>
                    <a:gd name="connsiteX12" fmla="*/ 34568 w 50706"/>
                    <a:gd name="connsiteY12" fmla="*/ 14805 h 48943"/>
                    <a:gd name="connsiteX13" fmla="*/ 35166 w 50706"/>
                    <a:gd name="connsiteY13" fmla="*/ 14211 h 48943"/>
                    <a:gd name="connsiteX14" fmla="*/ 35565 w 50706"/>
                    <a:gd name="connsiteY14" fmla="*/ 20946 h 48943"/>
                    <a:gd name="connsiteX15" fmla="*/ 47325 w 50706"/>
                    <a:gd name="connsiteY15" fmla="*/ 14013 h 48943"/>
                    <a:gd name="connsiteX16" fmla="*/ 49916 w 50706"/>
                    <a:gd name="connsiteY16" fmla="*/ 1335 h 48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50706" h="48943">
                      <a:moveTo>
                        <a:pt x="49916" y="1335"/>
                      </a:moveTo>
                      <a:cubicBezTo>
                        <a:pt x="47923" y="-249"/>
                        <a:pt x="45132" y="939"/>
                        <a:pt x="41943" y="4109"/>
                      </a:cubicBezTo>
                      <a:cubicBezTo>
                        <a:pt x="41943" y="3118"/>
                        <a:pt x="41545" y="2326"/>
                        <a:pt x="40747" y="1533"/>
                      </a:cubicBezTo>
                      <a:cubicBezTo>
                        <a:pt x="37359" y="-1636"/>
                        <a:pt x="30980" y="345"/>
                        <a:pt x="25200" y="5297"/>
                      </a:cubicBezTo>
                      <a:cubicBezTo>
                        <a:pt x="20416" y="9457"/>
                        <a:pt x="18223" y="13815"/>
                        <a:pt x="20017" y="16984"/>
                      </a:cubicBezTo>
                      <a:cubicBezTo>
                        <a:pt x="17227" y="17380"/>
                        <a:pt x="13838" y="20154"/>
                        <a:pt x="10450" y="24512"/>
                      </a:cubicBezTo>
                      <a:cubicBezTo>
                        <a:pt x="8058" y="25106"/>
                        <a:pt x="5467" y="27879"/>
                        <a:pt x="3473" y="31445"/>
                      </a:cubicBezTo>
                      <a:cubicBezTo>
                        <a:pt x="85" y="37784"/>
                        <a:pt x="-1709" y="44320"/>
                        <a:pt x="2277" y="47886"/>
                      </a:cubicBezTo>
                      <a:cubicBezTo>
                        <a:pt x="5666" y="50659"/>
                        <a:pt x="9254" y="47688"/>
                        <a:pt x="12642" y="42340"/>
                      </a:cubicBezTo>
                      <a:cubicBezTo>
                        <a:pt x="13440" y="40161"/>
                        <a:pt x="14436" y="37982"/>
                        <a:pt x="14835" y="35803"/>
                      </a:cubicBezTo>
                      <a:cubicBezTo>
                        <a:pt x="17027" y="34218"/>
                        <a:pt x="19220" y="31841"/>
                        <a:pt x="21413" y="29068"/>
                      </a:cubicBezTo>
                      <a:cubicBezTo>
                        <a:pt x="23805" y="24710"/>
                        <a:pt x="24801" y="21342"/>
                        <a:pt x="24203" y="19163"/>
                      </a:cubicBezTo>
                      <a:cubicBezTo>
                        <a:pt x="27193" y="19163"/>
                        <a:pt x="30781" y="17579"/>
                        <a:pt x="34568" y="14805"/>
                      </a:cubicBezTo>
                      <a:cubicBezTo>
                        <a:pt x="34767" y="14607"/>
                        <a:pt x="34967" y="14409"/>
                        <a:pt x="35166" y="14211"/>
                      </a:cubicBezTo>
                      <a:cubicBezTo>
                        <a:pt x="34170" y="16984"/>
                        <a:pt x="34170" y="19559"/>
                        <a:pt x="35565" y="20946"/>
                      </a:cubicBezTo>
                      <a:cubicBezTo>
                        <a:pt x="38156" y="23521"/>
                        <a:pt x="42940" y="20748"/>
                        <a:pt x="47325" y="14013"/>
                      </a:cubicBezTo>
                      <a:cubicBezTo>
                        <a:pt x="50714" y="8863"/>
                        <a:pt x="51511" y="4505"/>
                        <a:pt x="49916" y="133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52" name="Freeform 4061">
                  <a:extLst>
                    <a:ext uri="{FF2B5EF4-FFF2-40B4-BE49-F238E27FC236}">
                      <a16:creationId xmlns:a16="http://schemas.microsoft.com/office/drawing/2014/main" id="{A2105A83-2C24-B638-CA39-0FD040CCCA85}"/>
                    </a:ext>
                  </a:extLst>
                </p:cNvPr>
                <p:cNvSpPr/>
                <p:nvPr/>
              </p:nvSpPr>
              <p:spPr>
                <a:xfrm>
                  <a:off x="1312748" y="6001917"/>
                  <a:ext cx="16387" cy="23688"/>
                </a:xfrm>
                <a:custGeom>
                  <a:avLst/>
                  <a:gdLst>
                    <a:gd name="connsiteX0" fmla="*/ 2383 w 16387"/>
                    <a:gd name="connsiteY0" fmla="*/ 10863 h 23688"/>
                    <a:gd name="connsiteX1" fmla="*/ 1984 w 16387"/>
                    <a:gd name="connsiteY1" fmla="*/ 23145 h 23688"/>
                    <a:gd name="connsiteX2" fmla="*/ 13545 w 16387"/>
                    <a:gd name="connsiteY2" fmla="*/ 14627 h 23688"/>
                    <a:gd name="connsiteX3" fmla="*/ 14143 w 16387"/>
                    <a:gd name="connsiteY3" fmla="*/ 166 h 23688"/>
                    <a:gd name="connsiteX4" fmla="*/ 2383 w 16387"/>
                    <a:gd name="connsiteY4" fmla="*/ 10863 h 23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87" h="23688">
                      <a:moveTo>
                        <a:pt x="2383" y="10863"/>
                      </a:moveTo>
                      <a:cubicBezTo>
                        <a:pt x="-408" y="16608"/>
                        <a:pt x="-1006" y="21362"/>
                        <a:pt x="1984" y="23145"/>
                      </a:cubicBezTo>
                      <a:cubicBezTo>
                        <a:pt x="5572" y="25125"/>
                        <a:pt x="9758" y="21560"/>
                        <a:pt x="13545" y="14627"/>
                      </a:cubicBezTo>
                      <a:cubicBezTo>
                        <a:pt x="17332" y="7496"/>
                        <a:pt x="17133" y="2543"/>
                        <a:pt x="14143" y="166"/>
                      </a:cubicBezTo>
                      <a:cubicBezTo>
                        <a:pt x="9359" y="-1022"/>
                        <a:pt x="5572" y="4326"/>
                        <a:pt x="2383" y="108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53" name="Freeform 4062">
                  <a:extLst>
                    <a:ext uri="{FF2B5EF4-FFF2-40B4-BE49-F238E27FC236}">
                      <a16:creationId xmlns:a16="http://schemas.microsoft.com/office/drawing/2014/main" id="{CF1623B4-BC70-4954-EF4C-37EBAA31F2DE}"/>
                    </a:ext>
                  </a:extLst>
                </p:cNvPr>
                <p:cNvSpPr/>
                <p:nvPr/>
              </p:nvSpPr>
              <p:spPr>
                <a:xfrm>
                  <a:off x="2425142" y="5960112"/>
                  <a:ext cx="14241" cy="20871"/>
                </a:xfrm>
                <a:custGeom>
                  <a:avLst/>
                  <a:gdLst>
                    <a:gd name="connsiteX0" fmla="*/ 2629 w 14241"/>
                    <a:gd name="connsiteY0" fmla="*/ 19191 h 20871"/>
                    <a:gd name="connsiteX1" fmla="*/ 13193 w 14241"/>
                    <a:gd name="connsiteY1" fmla="*/ 13446 h 20871"/>
                    <a:gd name="connsiteX2" fmla="*/ 11598 w 14241"/>
                    <a:gd name="connsiteY2" fmla="*/ 1561 h 20871"/>
                    <a:gd name="connsiteX3" fmla="*/ 1233 w 14241"/>
                    <a:gd name="connsiteY3" fmla="*/ 7107 h 20871"/>
                    <a:gd name="connsiteX4" fmla="*/ 2629 w 14241"/>
                    <a:gd name="connsiteY4" fmla="*/ 19191 h 208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41" h="20871">
                      <a:moveTo>
                        <a:pt x="2629" y="19191"/>
                      </a:moveTo>
                      <a:cubicBezTo>
                        <a:pt x="5818" y="22558"/>
                        <a:pt x="9406" y="20973"/>
                        <a:pt x="13193" y="13446"/>
                      </a:cubicBezTo>
                      <a:cubicBezTo>
                        <a:pt x="15385" y="6117"/>
                        <a:pt x="13791" y="2947"/>
                        <a:pt x="11598" y="1561"/>
                      </a:cubicBezTo>
                      <a:cubicBezTo>
                        <a:pt x="8409" y="-222"/>
                        <a:pt x="4821" y="-2401"/>
                        <a:pt x="1233" y="7107"/>
                      </a:cubicBezTo>
                      <a:cubicBezTo>
                        <a:pt x="-1358" y="13446"/>
                        <a:pt x="635" y="17210"/>
                        <a:pt x="2629" y="191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54" name="Freeform 4063">
                  <a:extLst>
                    <a:ext uri="{FF2B5EF4-FFF2-40B4-BE49-F238E27FC236}">
                      <a16:creationId xmlns:a16="http://schemas.microsoft.com/office/drawing/2014/main" id="{49FB634D-E5FE-6C57-51AE-31F08D9E756A}"/>
                    </a:ext>
                  </a:extLst>
                </p:cNvPr>
                <p:cNvSpPr/>
                <p:nvPr/>
              </p:nvSpPr>
              <p:spPr>
                <a:xfrm>
                  <a:off x="1571362" y="5644197"/>
                  <a:ext cx="17508" cy="19685"/>
                </a:xfrm>
                <a:custGeom>
                  <a:avLst/>
                  <a:gdLst>
                    <a:gd name="connsiteX0" fmla="*/ 15651 w 17508"/>
                    <a:gd name="connsiteY0" fmla="*/ 10043 h 19685"/>
                    <a:gd name="connsiteX1" fmla="*/ 16050 w 17508"/>
                    <a:gd name="connsiteY1" fmla="*/ 337 h 19685"/>
                    <a:gd name="connsiteX2" fmla="*/ 1698 w 17508"/>
                    <a:gd name="connsiteY2" fmla="*/ 9251 h 19685"/>
                    <a:gd name="connsiteX3" fmla="*/ 1299 w 17508"/>
                    <a:gd name="connsiteY3" fmla="*/ 18957 h 19685"/>
                    <a:gd name="connsiteX4" fmla="*/ 15651 w 17508"/>
                    <a:gd name="connsiteY4" fmla="*/ 10043 h 19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508" h="19685">
                      <a:moveTo>
                        <a:pt x="15651" y="10043"/>
                      </a:moveTo>
                      <a:cubicBezTo>
                        <a:pt x="17843" y="4893"/>
                        <a:pt x="18242" y="931"/>
                        <a:pt x="16050" y="337"/>
                      </a:cubicBezTo>
                      <a:cubicBezTo>
                        <a:pt x="12063" y="-456"/>
                        <a:pt x="7080" y="-654"/>
                        <a:pt x="1698" y="9251"/>
                      </a:cubicBezTo>
                      <a:cubicBezTo>
                        <a:pt x="-495" y="13411"/>
                        <a:pt x="-495" y="17967"/>
                        <a:pt x="1299" y="18957"/>
                      </a:cubicBezTo>
                      <a:cubicBezTo>
                        <a:pt x="5087" y="21334"/>
                        <a:pt x="10269" y="17769"/>
                        <a:pt x="15651" y="1004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55" name="Freeform 4064">
                  <a:extLst>
                    <a:ext uri="{FF2B5EF4-FFF2-40B4-BE49-F238E27FC236}">
                      <a16:creationId xmlns:a16="http://schemas.microsoft.com/office/drawing/2014/main" id="{666FC472-E8A5-B229-6317-989040FFB145}"/>
                    </a:ext>
                  </a:extLst>
                </p:cNvPr>
                <p:cNvSpPr/>
                <p:nvPr/>
              </p:nvSpPr>
              <p:spPr>
                <a:xfrm>
                  <a:off x="2538454" y="5815401"/>
                  <a:ext cx="11753" cy="22385"/>
                </a:xfrm>
                <a:custGeom>
                  <a:avLst/>
                  <a:gdLst>
                    <a:gd name="connsiteX0" fmla="*/ 7717 w 11753"/>
                    <a:gd name="connsiteY0" fmla="*/ 83 h 22385"/>
                    <a:gd name="connsiteX1" fmla="*/ 940 w 11753"/>
                    <a:gd name="connsiteY1" fmla="*/ 8403 h 22385"/>
                    <a:gd name="connsiteX2" fmla="*/ 3132 w 11753"/>
                    <a:gd name="connsiteY2" fmla="*/ 22269 h 22385"/>
                    <a:gd name="connsiteX3" fmla="*/ 11106 w 11753"/>
                    <a:gd name="connsiteY3" fmla="*/ 13751 h 22385"/>
                    <a:gd name="connsiteX4" fmla="*/ 7717 w 11753"/>
                    <a:gd name="connsiteY4" fmla="*/ 83 h 223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753" h="22385">
                      <a:moveTo>
                        <a:pt x="7717" y="83"/>
                      </a:moveTo>
                      <a:cubicBezTo>
                        <a:pt x="5126" y="-511"/>
                        <a:pt x="2534" y="2064"/>
                        <a:pt x="940" y="8403"/>
                      </a:cubicBezTo>
                      <a:cubicBezTo>
                        <a:pt x="-854" y="15930"/>
                        <a:pt x="-57" y="21080"/>
                        <a:pt x="3132" y="22269"/>
                      </a:cubicBezTo>
                      <a:cubicBezTo>
                        <a:pt x="6521" y="23259"/>
                        <a:pt x="9112" y="17713"/>
                        <a:pt x="11106" y="13751"/>
                      </a:cubicBezTo>
                      <a:cubicBezTo>
                        <a:pt x="12900" y="3054"/>
                        <a:pt x="10707" y="677"/>
                        <a:pt x="7717" y="8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56" name="Freeform 4065">
                  <a:extLst>
                    <a:ext uri="{FF2B5EF4-FFF2-40B4-BE49-F238E27FC236}">
                      <a16:creationId xmlns:a16="http://schemas.microsoft.com/office/drawing/2014/main" id="{ADD2661A-1EDE-CD58-0D12-799BCDFA2A9B}"/>
                    </a:ext>
                  </a:extLst>
                </p:cNvPr>
                <p:cNvSpPr/>
                <p:nvPr/>
              </p:nvSpPr>
              <p:spPr>
                <a:xfrm>
                  <a:off x="1262531" y="5833397"/>
                  <a:ext cx="16569" cy="24133"/>
                </a:xfrm>
                <a:custGeom>
                  <a:avLst/>
                  <a:gdLst>
                    <a:gd name="connsiteX0" fmla="*/ 12934 w 16569"/>
                    <a:gd name="connsiteY0" fmla="*/ 13781 h 24133"/>
                    <a:gd name="connsiteX1" fmla="*/ 15326 w 16569"/>
                    <a:gd name="connsiteY1" fmla="*/ 905 h 24133"/>
                    <a:gd name="connsiteX2" fmla="*/ 2569 w 16569"/>
                    <a:gd name="connsiteY2" fmla="*/ 11404 h 24133"/>
                    <a:gd name="connsiteX3" fmla="*/ 1174 w 16569"/>
                    <a:gd name="connsiteY3" fmla="*/ 24082 h 24133"/>
                    <a:gd name="connsiteX4" fmla="*/ 12934 w 16569"/>
                    <a:gd name="connsiteY4" fmla="*/ 13781 h 241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69" h="24133">
                      <a:moveTo>
                        <a:pt x="12934" y="13781"/>
                      </a:moveTo>
                      <a:cubicBezTo>
                        <a:pt x="15725" y="8829"/>
                        <a:pt x="18116" y="3084"/>
                        <a:pt x="15326" y="905"/>
                      </a:cubicBezTo>
                      <a:cubicBezTo>
                        <a:pt x="11140" y="-2264"/>
                        <a:pt x="6556" y="3282"/>
                        <a:pt x="2569" y="11404"/>
                      </a:cubicBezTo>
                      <a:cubicBezTo>
                        <a:pt x="-222" y="16951"/>
                        <a:pt x="-820" y="21506"/>
                        <a:pt x="1174" y="24082"/>
                      </a:cubicBezTo>
                      <a:cubicBezTo>
                        <a:pt x="5360" y="24676"/>
                        <a:pt x="9346" y="20120"/>
                        <a:pt x="12934" y="137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57" name="Freeform 4066">
                  <a:extLst>
                    <a:ext uri="{FF2B5EF4-FFF2-40B4-BE49-F238E27FC236}">
                      <a16:creationId xmlns:a16="http://schemas.microsoft.com/office/drawing/2014/main" id="{9937736A-CA12-FC20-A4D5-F0030865AA37}"/>
                    </a:ext>
                  </a:extLst>
                </p:cNvPr>
                <p:cNvSpPr/>
                <p:nvPr/>
              </p:nvSpPr>
              <p:spPr>
                <a:xfrm>
                  <a:off x="1796852" y="6163144"/>
                  <a:ext cx="15471" cy="19001"/>
                </a:xfrm>
                <a:custGeom>
                  <a:avLst/>
                  <a:gdLst>
                    <a:gd name="connsiteX0" fmla="*/ 12608 w 15471"/>
                    <a:gd name="connsiteY0" fmla="*/ 381 h 19001"/>
                    <a:gd name="connsiteX1" fmla="*/ 1047 w 15471"/>
                    <a:gd name="connsiteY1" fmla="*/ 12266 h 19001"/>
                    <a:gd name="connsiteX2" fmla="*/ 51 w 15471"/>
                    <a:gd name="connsiteY2" fmla="*/ 19001 h 19001"/>
                    <a:gd name="connsiteX3" fmla="*/ 3639 w 15471"/>
                    <a:gd name="connsiteY3" fmla="*/ 19001 h 19001"/>
                    <a:gd name="connsiteX4" fmla="*/ 10615 w 15471"/>
                    <a:gd name="connsiteY4" fmla="*/ 19001 h 19001"/>
                    <a:gd name="connsiteX5" fmla="*/ 10615 w 15471"/>
                    <a:gd name="connsiteY5" fmla="*/ 19001 h 19001"/>
                    <a:gd name="connsiteX6" fmla="*/ 10615 w 15471"/>
                    <a:gd name="connsiteY6" fmla="*/ 19001 h 19001"/>
                    <a:gd name="connsiteX7" fmla="*/ 14004 w 15471"/>
                    <a:gd name="connsiteY7" fmla="*/ 13455 h 19001"/>
                    <a:gd name="connsiteX8" fmla="*/ 12608 w 15471"/>
                    <a:gd name="connsiteY8" fmla="*/ 381 h 19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471" h="19001">
                      <a:moveTo>
                        <a:pt x="12608" y="381"/>
                      </a:moveTo>
                      <a:cubicBezTo>
                        <a:pt x="8223" y="-1402"/>
                        <a:pt x="4037" y="3154"/>
                        <a:pt x="1047" y="12266"/>
                      </a:cubicBezTo>
                      <a:cubicBezTo>
                        <a:pt x="250" y="14842"/>
                        <a:pt x="-148" y="17219"/>
                        <a:pt x="51" y="19001"/>
                      </a:cubicBezTo>
                      <a:lnTo>
                        <a:pt x="3639" y="19001"/>
                      </a:lnTo>
                      <a:lnTo>
                        <a:pt x="10615" y="19001"/>
                      </a:lnTo>
                      <a:lnTo>
                        <a:pt x="10615" y="19001"/>
                      </a:lnTo>
                      <a:cubicBezTo>
                        <a:pt x="10615" y="19001"/>
                        <a:pt x="10615" y="19001"/>
                        <a:pt x="10615" y="19001"/>
                      </a:cubicBezTo>
                      <a:cubicBezTo>
                        <a:pt x="11811" y="17219"/>
                        <a:pt x="13007" y="15238"/>
                        <a:pt x="14004" y="13455"/>
                      </a:cubicBezTo>
                      <a:cubicBezTo>
                        <a:pt x="16794" y="4541"/>
                        <a:pt x="15200" y="1372"/>
                        <a:pt x="12608" y="3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58" name="Freeform 4067">
                  <a:extLst>
                    <a:ext uri="{FF2B5EF4-FFF2-40B4-BE49-F238E27FC236}">
                      <a16:creationId xmlns:a16="http://schemas.microsoft.com/office/drawing/2014/main" id="{9EF50F61-863A-2C58-B9CD-EA56637C546D}"/>
                    </a:ext>
                  </a:extLst>
                </p:cNvPr>
                <p:cNvSpPr/>
                <p:nvPr/>
              </p:nvSpPr>
              <p:spPr>
                <a:xfrm>
                  <a:off x="2001844" y="6105819"/>
                  <a:ext cx="18545" cy="50401"/>
                </a:xfrm>
                <a:custGeom>
                  <a:avLst/>
                  <a:gdLst>
                    <a:gd name="connsiteX0" fmla="*/ 16510 w 18545"/>
                    <a:gd name="connsiteY0" fmla="*/ 459 h 50401"/>
                    <a:gd name="connsiteX1" fmla="*/ 8338 w 18545"/>
                    <a:gd name="connsiteY1" fmla="*/ 8580 h 50401"/>
                    <a:gd name="connsiteX2" fmla="*/ 7939 w 18545"/>
                    <a:gd name="connsiteY2" fmla="*/ 23635 h 50401"/>
                    <a:gd name="connsiteX3" fmla="*/ 2358 w 18545"/>
                    <a:gd name="connsiteY3" fmla="*/ 31559 h 50401"/>
                    <a:gd name="connsiteX4" fmla="*/ 3953 w 18545"/>
                    <a:gd name="connsiteY4" fmla="*/ 49783 h 50401"/>
                    <a:gd name="connsiteX5" fmla="*/ 15314 w 18545"/>
                    <a:gd name="connsiteY5" fmla="*/ 41463 h 50401"/>
                    <a:gd name="connsiteX6" fmla="*/ 14318 w 18545"/>
                    <a:gd name="connsiteY6" fmla="*/ 23041 h 50401"/>
                    <a:gd name="connsiteX7" fmla="*/ 12723 w 18545"/>
                    <a:gd name="connsiteY7" fmla="*/ 22645 h 50401"/>
                    <a:gd name="connsiteX8" fmla="*/ 16510 w 18545"/>
                    <a:gd name="connsiteY8" fmla="*/ 16108 h 50401"/>
                    <a:gd name="connsiteX9" fmla="*/ 16510 w 18545"/>
                    <a:gd name="connsiteY9" fmla="*/ 459 h 50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545" h="50401">
                      <a:moveTo>
                        <a:pt x="16510" y="459"/>
                      </a:moveTo>
                      <a:cubicBezTo>
                        <a:pt x="13720" y="-1522"/>
                        <a:pt x="10531" y="3232"/>
                        <a:pt x="8338" y="8580"/>
                      </a:cubicBezTo>
                      <a:cubicBezTo>
                        <a:pt x="5747" y="15117"/>
                        <a:pt x="5149" y="21060"/>
                        <a:pt x="7939" y="23635"/>
                      </a:cubicBezTo>
                      <a:cubicBezTo>
                        <a:pt x="5747" y="25022"/>
                        <a:pt x="3953" y="27597"/>
                        <a:pt x="2358" y="31559"/>
                      </a:cubicBezTo>
                      <a:cubicBezTo>
                        <a:pt x="-831" y="39878"/>
                        <a:pt x="-1230" y="47208"/>
                        <a:pt x="3953" y="49783"/>
                      </a:cubicBezTo>
                      <a:cubicBezTo>
                        <a:pt x="7939" y="51764"/>
                        <a:pt x="12723" y="48990"/>
                        <a:pt x="15314" y="41463"/>
                      </a:cubicBezTo>
                      <a:cubicBezTo>
                        <a:pt x="17906" y="33738"/>
                        <a:pt x="18902" y="26210"/>
                        <a:pt x="14318" y="23041"/>
                      </a:cubicBezTo>
                      <a:cubicBezTo>
                        <a:pt x="13720" y="22843"/>
                        <a:pt x="13321" y="22843"/>
                        <a:pt x="12723" y="22645"/>
                      </a:cubicBezTo>
                      <a:cubicBezTo>
                        <a:pt x="13919" y="21060"/>
                        <a:pt x="15314" y="18881"/>
                        <a:pt x="16510" y="16108"/>
                      </a:cubicBezTo>
                      <a:cubicBezTo>
                        <a:pt x="18703" y="9175"/>
                        <a:pt x="19700" y="2638"/>
                        <a:pt x="16510" y="4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59" name="Freeform 4068">
                  <a:extLst>
                    <a:ext uri="{FF2B5EF4-FFF2-40B4-BE49-F238E27FC236}">
                      <a16:creationId xmlns:a16="http://schemas.microsoft.com/office/drawing/2014/main" id="{53B431E0-37DD-DF4F-5F79-5E92953006C5}"/>
                    </a:ext>
                  </a:extLst>
                </p:cNvPr>
                <p:cNvSpPr/>
                <p:nvPr/>
              </p:nvSpPr>
              <p:spPr>
                <a:xfrm>
                  <a:off x="1196893" y="5787554"/>
                  <a:ext cx="17468" cy="23182"/>
                </a:xfrm>
                <a:custGeom>
                  <a:avLst/>
                  <a:gdLst>
                    <a:gd name="connsiteX0" fmla="*/ 15585 w 17468"/>
                    <a:gd name="connsiteY0" fmla="*/ 0 h 23182"/>
                    <a:gd name="connsiteX1" fmla="*/ 1831 w 17468"/>
                    <a:gd name="connsiteY1" fmla="*/ 13272 h 23182"/>
                    <a:gd name="connsiteX2" fmla="*/ 3027 w 17468"/>
                    <a:gd name="connsiteY2" fmla="*/ 23176 h 23182"/>
                    <a:gd name="connsiteX3" fmla="*/ 14788 w 17468"/>
                    <a:gd name="connsiteY3" fmla="*/ 11489 h 23182"/>
                    <a:gd name="connsiteX4" fmla="*/ 15585 w 17468"/>
                    <a:gd name="connsiteY4" fmla="*/ 0 h 231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68" h="23182">
                      <a:moveTo>
                        <a:pt x="15585" y="0"/>
                      </a:moveTo>
                      <a:cubicBezTo>
                        <a:pt x="10203" y="0"/>
                        <a:pt x="5419" y="5546"/>
                        <a:pt x="1831" y="13272"/>
                      </a:cubicBezTo>
                      <a:cubicBezTo>
                        <a:pt x="-959" y="19016"/>
                        <a:pt x="-561" y="23374"/>
                        <a:pt x="3027" y="23176"/>
                      </a:cubicBezTo>
                      <a:cubicBezTo>
                        <a:pt x="7213" y="22978"/>
                        <a:pt x="11598" y="18026"/>
                        <a:pt x="14788" y="11489"/>
                      </a:cubicBezTo>
                      <a:cubicBezTo>
                        <a:pt x="17777" y="5943"/>
                        <a:pt x="18575" y="1387"/>
                        <a:pt x="15585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60" name="Freeform 4069">
                  <a:extLst>
                    <a:ext uri="{FF2B5EF4-FFF2-40B4-BE49-F238E27FC236}">
                      <a16:creationId xmlns:a16="http://schemas.microsoft.com/office/drawing/2014/main" id="{70E0B3B4-086A-85F6-1957-5259B90F8542}"/>
                    </a:ext>
                  </a:extLst>
                </p:cNvPr>
                <p:cNvSpPr/>
                <p:nvPr/>
              </p:nvSpPr>
              <p:spPr>
                <a:xfrm>
                  <a:off x="1262097" y="5755590"/>
                  <a:ext cx="16339" cy="22736"/>
                </a:xfrm>
                <a:custGeom>
                  <a:avLst/>
                  <a:gdLst>
                    <a:gd name="connsiteX0" fmla="*/ 2405 w 16339"/>
                    <a:gd name="connsiteY0" fmla="*/ 22653 h 22736"/>
                    <a:gd name="connsiteX1" fmla="*/ 13767 w 16339"/>
                    <a:gd name="connsiteY1" fmla="*/ 13739 h 22736"/>
                    <a:gd name="connsiteX2" fmla="*/ 13169 w 16339"/>
                    <a:gd name="connsiteY2" fmla="*/ 71 h 22736"/>
                    <a:gd name="connsiteX3" fmla="*/ 3402 w 16339"/>
                    <a:gd name="connsiteY3" fmla="*/ 8589 h 22736"/>
                    <a:gd name="connsiteX4" fmla="*/ 2405 w 16339"/>
                    <a:gd name="connsiteY4" fmla="*/ 22653 h 22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39" h="22736">
                      <a:moveTo>
                        <a:pt x="2405" y="22653"/>
                      </a:moveTo>
                      <a:cubicBezTo>
                        <a:pt x="6192" y="23445"/>
                        <a:pt x="10378" y="18493"/>
                        <a:pt x="13767" y="13739"/>
                      </a:cubicBezTo>
                      <a:cubicBezTo>
                        <a:pt x="17753" y="4825"/>
                        <a:pt x="16757" y="863"/>
                        <a:pt x="13169" y="71"/>
                      </a:cubicBezTo>
                      <a:cubicBezTo>
                        <a:pt x="10179" y="-523"/>
                        <a:pt x="6392" y="2646"/>
                        <a:pt x="3402" y="8589"/>
                      </a:cubicBezTo>
                      <a:cubicBezTo>
                        <a:pt x="412" y="14927"/>
                        <a:pt x="-1980" y="21662"/>
                        <a:pt x="2405" y="226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61" name="Freeform 4070">
                  <a:extLst>
                    <a:ext uri="{FF2B5EF4-FFF2-40B4-BE49-F238E27FC236}">
                      <a16:creationId xmlns:a16="http://schemas.microsoft.com/office/drawing/2014/main" id="{2C293BD7-8296-A491-F9F1-16317969FB7C}"/>
                    </a:ext>
                  </a:extLst>
                </p:cNvPr>
                <p:cNvSpPr/>
                <p:nvPr/>
              </p:nvSpPr>
              <p:spPr>
                <a:xfrm>
                  <a:off x="1156839" y="5098637"/>
                  <a:ext cx="26263" cy="37009"/>
                </a:xfrm>
                <a:custGeom>
                  <a:avLst/>
                  <a:gdLst>
                    <a:gd name="connsiteX0" fmla="*/ 1223 w 26263"/>
                    <a:gd name="connsiteY0" fmla="*/ 36612 h 37009"/>
                    <a:gd name="connsiteX1" fmla="*/ 10990 w 26263"/>
                    <a:gd name="connsiteY1" fmla="*/ 29679 h 37009"/>
                    <a:gd name="connsiteX2" fmla="*/ 15176 w 26263"/>
                    <a:gd name="connsiteY2" fmla="*/ 14426 h 37009"/>
                    <a:gd name="connsiteX3" fmla="*/ 17966 w 26263"/>
                    <a:gd name="connsiteY3" fmla="*/ 13238 h 37009"/>
                    <a:gd name="connsiteX4" fmla="*/ 25939 w 26263"/>
                    <a:gd name="connsiteY4" fmla="*/ 1946 h 37009"/>
                    <a:gd name="connsiteX5" fmla="*/ 13581 w 26263"/>
                    <a:gd name="connsiteY5" fmla="*/ 2739 h 37009"/>
                    <a:gd name="connsiteX6" fmla="*/ 5010 w 26263"/>
                    <a:gd name="connsiteY6" fmla="*/ 13634 h 37009"/>
                    <a:gd name="connsiteX7" fmla="*/ 8797 w 26263"/>
                    <a:gd name="connsiteY7" fmla="*/ 15615 h 37009"/>
                    <a:gd name="connsiteX8" fmla="*/ 5807 w 26263"/>
                    <a:gd name="connsiteY8" fmla="*/ 19378 h 37009"/>
                    <a:gd name="connsiteX9" fmla="*/ 1223 w 26263"/>
                    <a:gd name="connsiteY9" fmla="*/ 36612 h 37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263" h="37009">
                      <a:moveTo>
                        <a:pt x="1223" y="36612"/>
                      </a:moveTo>
                      <a:cubicBezTo>
                        <a:pt x="3415" y="38395"/>
                        <a:pt x="7601" y="33839"/>
                        <a:pt x="10990" y="29679"/>
                      </a:cubicBezTo>
                      <a:cubicBezTo>
                        <a:pt x="14976" y="22548"/>
                        <a:pt x="17169" y="16803"/>
                        <a:pt x="15176" y="14426"/>
                      </a:cubicBezTo>
                      <a:cubicBezTo>
                        <a:pt x="15973" y="14030"/>
                        <a:pt x="16970" y="13634"/>
                        <a:pt x="17966" y="13238"/>
                      </a:cubicBezTo>
                      <a:cubicBezTo>
                        <a:pt x="24145" y="9672"/>
                        <a:pt x="27335" y="5512"/>
                        <a:pt x="25939" y="1946"/>
                      </a:cubicBezTo>
                      <a:cubicBezTo>
                        <a:pt x="24743" y="-1619"/>
                        <a:pt x="18963" y="362"/>
                        <a:pt x="13581" y="2739"/>
                      </a:cubicBezTo>
                      <a:cubicBezTo>
                        <a:pt x="6206" y="6106"/>
                        <a:pt x="2817" y="10068"/>
                        <a:pt x="5010" y="13634"/>
                      </a:cubicBezTo>
                      <a:cubicBezTo>
                        <a:pt x="5807" y="14822"/>
                        <a:pt x="7003" y="15417"/>
                        <a:pt x="8797" y="15615"/>
                      </a:cubicBezTo>
                      <a:cubicBezTo>
                        <a:pt x="7801" y="16605"/>
                        <a:pt x="6804" y="17992"/>
                        <a:pt x="5807" y="19378"/>
                      </a:cubicBezTo>
                      <a:cubicBezTo>
                        <a:pt x="1621" y="26509"/>
                        <a:pt x="-1966" y="34037"/>
                        <a:pt x="1223" y="366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62" name="Freeform 4071">
                  <a:extLst>
                    <a:ext uri="{FF2B5EF4-FFF2-40B4-BE49-F238E27FC236}">
                      <a16:creationId xmlns:a16="http://schemas.microsoft.com/office/drawing/2014/main" id="{9ACF902A-0BB7-E2BF-CE4D-E6EC51CC7C28}"/>
                    </a:ext>
                  </a:extLst>
                </p:cNvPr>
                <p:cNvSpPr/>
                <p:nvPr/>
              </p:nvSpPr>
              <p:spPr>
                <a:xfrm>
                  <a:off x="1563173" y="6073492"/>
                  <a:ext cx="14409" cy="22244"/>
                </a:xfrm>
                <a:custGeom>
                  <a:avLst/>
                  <a:gdLst>
                    <a:gd name="connsiteX0" fmla="*/ 2312 w 14409"/>
                    <a:gd name="connsiteY0" fmla="*/ 21891 h 22244"/>
                    <a:gd name="connsiteX1" fmla="*/ 11481 w 14409"/>
                    <a:gd name="connsiteY1" fmla="*/ 14957 h 22244"/>
                    <a:gd name="connsiteX2" fmla="*/ 12079 w 14409"/>
                    <a:gd name="connsiteY2" fmla="*/ 299 h 22244"/>
                    <a:gd name="connsiteX3" fmla="*/ 2711 w 14409"/>
                    <a:gd name="connsiteY3" fmla="*/ 7034 h 22244"/>
                    <a:gd name="connsiteX4" fmla="*/ 2312 w 14409"/>
                    <a:gd name="connsiteY4" fmla="*/ 21891 h 222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09" h="22244">
                      <a:moveTo>
                        <a:pt x="2312" y="21891"/>
                      </a:moveTo>
                      <a:cubicBezTo>
                        <a:pt x="5302" y="23277"/>
                        <a:pt x="8691" y="20504"/>
                        <a:pt x="11481" y="14957"/>
                      </a:cubicBezTo>
                      <a:cubicBezTo>
                        <a:pt x="15069" y="7826"/>
                        <a:pt x="15468" y="2676"/>
                        <a:pt x="12079" y="299"/>
                      </a:cubicBezTo>
                      <a:cubicBezTo>
                        <a:pt x="8890" y="-890"/>
                        <a:pt x="5302" y="1487"/>
                        <a:pt x="2711" y="7034"/>
                      </a:cubicBezTo>
                      <a:cubicBezTo>
                        <a:pt x="-80" y="13373"/>
                        <a:pt x="-1475" y="19910"/>
                        <a:pt x="2312" y="218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63" name="Freeform 4072">
                  <a:extLst>
                    <a:ext uri="{FF2B5EF4-FFF2-40B4-BE49-F238E27FC236}">
                      <a16:creationId xmlns:a16="http://schemas.microsoft.com/office/drawing/2014/main" id="{58C5455A-D9F3-82B5-1C38-716C38351F0A}"/>
                    </a:ext>
                  </a:extLst>
                </p:cNvPr>
                <p:cNvSpPr/>
                <p:nvPr/>
              </p:nvSpPr>
              <p:spPr>
                <a:xfrm>
                  <a:off x="1339394" y="5833906"/>
                  <a:ext cx="15384" cy="24630"/>
                </a:xfrm>
                <a:custGeom>
                  <a:avLst/>
                  <a:gdLst>
                    <a:gd name="connsiteX0" fmla="*/ 3045 w 15384"/>
                    <a:gd name="connsiteY0" fmla="*/ 24563 h 24630"/>
                    <a:gd name="connsiteX1" fmla="*/ 12214 w 15384"/>
                    <a:gd name="connsiteY1" fmla="*/ 14064 h 24630"/>
                    <a:gd name="connsiteX2" fmla="*/ 12812 w 15384"/>
                    <a:gd name="connsiteY2" fmla="*/ 0 h 24630"/>
                    <a:gd name="connsiteX3" fmla="*/ 1649 w 15384"/>
                    <a:gd name="connsiteY3" fmla="*/ 11687 h 24630"/>
                    <a:gd name="connsiteX4" fmla="*/ 3045 w 15384"/>
                    <a:gd name="connsiteY4" fmla="*/ 24563 h 24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84" h="24630">
                      <a:moveTo>
                        <a:pt x="3045" y="24563"/>
                      </a:moveTo>
                      <a:cubicBezTo>
                        <a:pt x="6832" y="25355"/>
                        <a:pt x="9622" y="19016"/>
                        <a:pt x="12214" y="14064"/>
                      </a:cubicBezTo>
                      <a:cubicBezTo>
                        <a:pt x="15802" y="7131"/>
                        <a:pt x="16798" y="1585"/>
                        <a:pt x="12812" y="0"/>
                      </a:cubicBezTo>
                      <a:cubicBezTo>
                        <a:pt x="8626" y="594"/>
                        <a:pt x="4440" y="3962"/>
                        <a:pt x="1649" y="11687"/>
                      </a:cubicBezTo>
                      <a:cubicBezTo>
                        <a:pt x="-743" y="18422"/>
                        <a:pt x="-743" y="23771"/>
                        <a:pt x="3045" y="245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64" name="Freeform 4073">
                  <a:extLst>
                    <a:ext uri="{FF2B5EF4-FFF2-40B4-BE49-F238E27FC236}">
                      <a16:creationId xmlns:a16="http://schemas.microsoft.com/office/drawing/2014/main" id="{3F933FE0-7175-FDD6-1268-69FB2C19DA5B}"/>
                    </a:ext>
                  </a:extLst>
                </p:cNvPr>
                <p:cNvSpPr/>
                <p:nvPr/>
              </p:nvSpPr>
              <p:spPr>
                <a:xfrm>
                  <a:off x="3247999" y="6033683"/>
                  <a:ext cx="10607" cy="24458"/>
                </a:xfrm>
                <a:custGeom>
                  <a:avLst/>
                  <a:gdLst>
                    <a:gd name="connsiteX0" fmla="*/ 4186 w 10607"/>
                    <a:gd name="connsiteY0" fmla="*/ 292 h 24458"/>
                    <a:gd name="connsiteX1" fmla="*/ 0 w 10607"/>
                    <a:gd name="connsiteY1" fmla="*/ 12772 h 24458"/>
                    <a:gd name="connsiteX2" fmla="*/ 5581 w 10607"/>
                    <a:gd name="connsiteY2" fmla="*/ 24459 h 24458"/>
                    <a:gd name="connsiteX3" fmla="*/ 10564 w 10607"/>
                    <a:gd name="connsiteY3" fmla="*/ 12970 h 24458"/>
                    <a:gd name="connsiteX4" fmla="*/ 4186 w 10607"/>
                    <a:gd name="connsiteY4" fmla="*/ 292 h 24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607" h="24458">
                      <a:moveTo>
                        <a:pt x="4186" y="292"/>
                      </a:moveTo>
                      <a:cubicBezTo>
                        <a:pt x="1196" y="1283"/>
                        <a:pt x="0" y="6631"/>
                        <a:pt x="0" y="12772"/>
                      </a:cubicBezTo>
                      <a:cubicBezTo>
                        <a:pt x="0" y="20893"/>
                        <a:pt x="2193" y="24063"/>
                        <a:pt x="5581" y="24459"/>
                      </a:cubicBezTo>
                      <a:cubicBezTo>
                        <a:pt x="8571" y="23072"/>
                        <a:pt x="10365" y="19309"/>
                        <a:pt x="10564" y="12970"/>
                      </a:cubicBezTo>
                      <a:cubicBezTo>
                        <a:pt x="10963" y="3660"/>
                        <a:pt x="8571" y="-1292"/>
                        <a:pt x="4186" y="2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65" name="Freeform 4074">
                  <a:extLst>
                    <a:ext uri="{FF2B5EF4-FFF2-40B4-BE49-F238E27FC236}">
                      <a16:creationId xmlns:a16="http://schemas.microsoft.com/office/drawing/2014/main" id="{0FB57279-AFC3-D869-0BE9-393FFF7EB63F}"/>
                    </a:ext>
                  </a:extLst>
                </p:cNvPr>
                <p:cNvSpPr/>
                <p:nvPr/>
              </p:nvSpPr>
              <p:spPr>
                <a:xfrm>
                  <a:off x="1569549" y="5949520"/>
                  <a:ext cx="14044" cy="24674"/>
                </a:xfrm>
                <a:custGeom>
                  <a:avLst/>
                  <a:gdLst>
                    <a:gd name="connsiteX0" fmla="*/ 1716 w 14044"/>
                    <a:gd name="connsiteY0" fmla="*/ 24038 h 24674"/>
                    <a:gd name="connsiteX1" fmla="*/ 10686 w 14044"/>
                    <a:gd name="connsiteY1" fmla="*/ 17501 h 24674"/>
                    <a:gd name="connsiteX2" fmla="*/ 12879 w 14044"/>
                    <a:gd name="connsiteY2" fmla="*/ 1258 h 24674"/>
                    <a:gd name="connsiteX3" fmla="*/ 4108 w 14044"/>
                    <a:gd name="connsiteY3" fmla="*/ 6012 h 24674"/>
                    <a:gd name="connsiteX4" fmla="*/ 1716 w 14044"/>
                    <a:gd name="connsiteY4" fmla="*/ 24038 h 24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044" h="24674">
                      <a:moveTo>
                        <a:pt x="1716" y="24038"/>
                      </a:moveTo>
                      <a:cubicBezTo>
                        <a:pt x="4706" y="26019"/>
                        <a:pt x="7896" y="23246"/>
                        <a:pt x="10686" y="17501"/>
                      </a:cubicBezTo>
                      <a:cubicBezTo>
                        <a:pt x="14075" y="10964"/>
                        <a:pt x="15071" y="4626"/>
                        <a:pt x="12879" y="1258"/>
                      </a:cubicBezTo>
                      <a:cubicBezTo>
                        <a:pt x="10885" y="-1713"/>
                        <a:pt x="7098" y="862"/>
                        <a:pt x="4108" y="6012"/>
                      </a:cubicBezTo>
                      <a:cubicBezTo>
                        <a:pt x="-875" y="14134"/>
                        <a:pt x="-875" y="20077"/>
                        <a:pt x="1716" y="240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66" name="Freeform 4075">
                  <a:extLst>
                    <a:ext uri="{FF2B5EF4-FFF2-40B4-BE49-F238E27FC236}">
                      <a16:creationId xmlns:a16="http://schemas.microsoft.com/office/drawing/2014/main" id="{9CA6D9FA-5A42-2D5F-593D-EBBCD4E6E4C6}"/>
                    </a:ext>
                  </a:extLst>
                </p:cNvPr>
                <p:cNvSpPr/>
                <p:nvPr/>
              </p:nvSpPr>
              <p:spPr>
                <a:xfrm>
                  <a:off x="857493" y="5564424"/>
                  <a:ext cx="18938" cy="23109"/>
                </a:xfrm>
                <a:custGeom>
                  <a:avLst/>
                  <a:gdLst>
                    <a:gd name="connsiteX0" fmla="*/ 1979 w 18938"/>
                    <a:gd name="connsiteY0" fmla="*/ 22862 h 23109"/>
                    <a:gd name="connsiteX1" fmla="*/ 15732 w 18938"/>
                    <a:gd name="connsiteY1" fmla="*/ 12165 h 23109"/>
                    <a:gd name="connsiteX2" fmla="*/ 17526 w 18938"/>
                    <a:gd name="connsiteY2" fmla="*/ 478 h 23109"/>
                    <a:gd name="connsiteX3" fmla="*/ 3175 w 18938"/>
                    <a:gd name="connsiteY3" fmla="*/ 11571 h 23109"/>
                    <a:gd name="connsiteX4" fmla="*/ 1979 w 18938"/>
                    <a:gd name="connsiteY4" fmla="*/ 22862 h 231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38" h="23109">
                      <a:moveTo>
                        <a:pt x="1979" y="22862"/>
                      </a:moveTo>
                      <a:cubicBezTo>
                        <a:pt x="6364" y="24248"/>
                        <a:pt x="11148" y="19692"/>
                        <a:pt x="15732" y="12165"/>
                      </a:cubicBezTo>
                      <a:cubicBezTo>
                        <a:pt x="18921" y="6816"/>
                        <a:pt x="20117" y="1864"/>
                        <a:pt x="17526" y="478"/>
                      </a:cubicBezTo>
                      <a:cubicBezTo>
                        <a:pt x="13141" y="-1899"/>
                        <a:pt x="7759" y="5034"/>
                        <a:pt x="3175" y="11571"/>
                      </a:cubicBezTo>
                      <a:cubicBezTo>
                        <a:pt x="-613" y="16721"/>
                        <a:pt x="-1011" y="20683"/>
                        <a:pt x="1979" y="228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67" name="Freeform 4076">
                  <a:extLst>
                    <a:ext uri="{FF2B5EF4-FFF2-40B4-BE49-F238E27FC236}">
                      <a16:creationId xmlns:a16="http://schemas.microsoft.com/office/drawing/2014/main" id="{9EF21AAB-545D-CBF1-9CD9-6B44D01F8E02}"/>
                    </a:ext>
                  </a:extLst>
                </p:cNvPr>
                <p:cNvSpPr/>
                <p:nvPr/>
              </p:nvSpPr>
              <p:spPr>
                <a:xfrm>
                  <a:off x="3197392" y="5831512"/>
                  <a:ext cx="9443" cy="26023"/>
                </a:xfrm>
                <a:custGeom>
                  <a:avLst/>
                  <a:gdLst>
                    <a:gd name="connsiteX0" fmla="*/ 6157 w 9443"/>
                    <a:gd name="connsiteY0" fmla="*/ 215 h 26023"/>
                    <a:gd name="connsiteX1" fmla="*/ 576 w 9443"/>
                    <a:gd name="connsiteY1" fmla="*/ 10120 h 26023"/>
                    <a:gd name="connsiteX2" fmla="*/ 3566 w 9443"/>
                    <a:gd name="connsiteY2" fmla="*/ 25967 h 26023"/>
                    <a:gd name="connsiteX3" fmla="*/ 9147 w 9443"/>
                    <a:gd name="connsiteY3" fmla="*/ 16261 h 26023"/>
                    <a:gd name="connsiteX4" fmla="*/ 6157 w 9443"/>
                    <a:gd name="connsiteY4" fmla="*/ 215 h 26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43" h="26023">
                      <a:moveTo>
                        <a:pt x="6157" y="215"/>
                      </a:moveTo>
                      <a:cubicBezTo>
                        <a:pt x="3167" y="-1171"/>
                        <a:pt x="1572" y="4375"/>
                        <a:pt x="576" y="10120"/>
                      </a:cubicBezTo>
                      <a:cubicBezTo>
                        <a:pt x="-820" y="17845"/>
                        <a:pt x="376" y="23392"/>
                        <a:pt x="3566" y="25967"/>
                      </a:cubicBezTo>
                      <a:cubicBezTo>
                        <a:pt x="6555" y="26561"/>
                        <a:pt x="8350" y="22401"/>
                        <a:pt x="9147" y="16261"/>
                      </a:cubicBezTo>
                      <a:cubicBezTo>
                        <a:pt x="9745" y="9327"/>
                        <a:pt x="9745" y="1998"/>
                        <a:pt x="6157" y="2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68" name="Freeform 4077">
                  <a:extLst>
                    <a:ext uri="{FF2B5EF4-FFF2-40B4-BE49-F238E27FC236}">
                      <a16:creationId xmlns:a16="http://schemas.microsoft.com/office/drawing/2014/main" id="{09DDD1BB-EE07-4535-DBF1-AE6707651C87}"/>
                    </a:ext>
                  </a:extLst>
                </p:cNvPr>
                <p:cNvSpPr/>
                <p:nvPr/>
              </p:nvSpPr>
              <p:spPr>
                <a:xfrm>
                  <a:off x="2299326" y="5883679"/>
                  <a:ext cx="11773" cy="25112"/>
                </a:xfrm>
                <a:custGeom>
                  <a:avLst/>
                  <a:gdLst>
                    <a:gd name="connsiteX0" fmla="*/ 7653 w 11773"/>
                    <a:gd name="connsiteY0" fmla="*/ 146 h 25112"/>
                    <a:gd name="connsiteX1" fmla="*/ 876 w 11773"/>
                    <a:gd name="connsiteY1" fmla="*/ 9654 h 25112"/>
                    <a:gd name="connsiteX2" fmla="*/ 3866 w 11773"/>
                    <a:gd name="connsiteY2" fmla="*/ 25105 h 25112"/>
                    <a:gd name="connsiteX3" fmla="*/ 11241 w 11773"/>
                    <a:gd name="connsiteY3" fmla="*/ 15200 h 25112"/>
                    <a:gd name="connsiteX4" fmla="*/ 7653 w 11773"/>
                    <a:gd name="connsiteY4" fmla="*/ 146 h 2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773" h="25112">
                      <a:moveTo>
                        <a:pt x="7653" y="146"/>
                      </a:moveTo>
                      <a:cubicBezTo>
                        <a:pt x="4863" y="-845"/>
                        <a:pt x="1873" y="3315"/>
                        <a:pt x="876" y="9654"/>
                      </a:cubicBezTo>
                      <a:cubicBezTo>
                        <a:pt x="-519" y="17577"/>
                        <a:pt x="-719" y="24907"/>
                        <a:pt x="3866" y="25105"/>
                      </a:cubicBezTo>
                      <a:cubicBezTo>
                        <a:pt x="6656" y="25303"/>
                        <a:pt x="9447" y="21737"/>
                        <a:pt x="11241" y="15200"/>
                      </a:cubicBezTo>
                      <a:cubicBezTo>
                        <a:pt x="12636" y="6484"/>
                        <a:pt x="11241" y="1532"/>
                        <a:pt x="7653" y="14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69" name="Freeform 4078">
                  <a:extLst>
                    <a:ext uri="{FF2B5EF4-FFF2-40B4-BE49-F238E27FC236}">
                      <a16:creationId xmlns:a16="http://schemas.microsoft.com/office/drawing/2014/main" id="{56E7CADD-68EB-7A5B-DF7D-F55472E103D1}"/>
                    </a:ext>
                  </a:extLst>
                </p:cNvPr>
                <p:cNvSpPr/>
                <p:nvPr/>
              </p:nvSpPr>
              <p:spPr>
                <a:xfrm>
                  <a:off x="1061956" y="5826751"/>
                  <a:ext cx="16512" cy="22296"/>
                </a:xfrm>
                <a:custGeom>
                  <a:avLst/>
                  <a:gdLst>
                    <a:gd name="connsiteX0" fmla="*/ 2224 w 16512"/>
                    <a:gd name="connsiteY0" fmla="*/ 21814 h 22296"/>
                    <a:gd name="connsiteX1" fmla="*/ 13585 w 16512"/>
                    <a:gd name="connsiteY1" fmla="*/ 13296 h 22296"/>
                    <a:gd name="connsiteX2" fmla="*/ 13585 w 16512"/>
                    <a:gd name="connsiteY2" fmla="*/ 24 h 22296"/>
                    <a:gd name="connsiteX3" fmla="*/ 1825 w 16512"/>
                    <a:gd name="connsiteY3" fmla="*/ 10919 h 22296"/>
                    <a:gd name="connsiteX4" fmla="*/ 2224 w 16512"/>
                    <a:gd name="connsiteY4" fmla="*/ 21814 h 22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12" h="22296">
                      <a:moveTo>
                        <a:pt x="2224" y="21814"/>
                      </a:moveTo>
                      <a:cubicBezTo>
                        <a:pt x="6011" y="23795"/>
                        <a:pt x="9998" y="19437"/>
                        <a:pt x="13585" y="13296"/>
                      </a:cubicBezTo>
                      <a:cubicBezTo>
                        <a:pt x="16974" y="6165"/>
                        <a:pt x="17971" y="420"/>
                        <a:pt x="13585" y="24"/>
                      </a:cubicBezTo>
                      <a:cubicBezTo>
                        <a:pt x="9798" y="-372"/>
                        <a:pt x="5014" y="4184"/>
                        <a:pt x="1825" y="10919"/>
                      </a:cubicBezTo>
                      <a:cubicBezTo>
                        <a:pt x="-766" y="16267"/>
                        <a:pt x="-567" y="20427"/>
                        <a:pt x="2224" y="218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70" name="Freeform 4079">
                  <a:extLst>
                    <a:ext uri="{FF2B5EF4-FFF2-40B4-BE49-F238E27FC236}">
                      <a16:creationId xmlns:a16="http://schemas.microsoft.com/office/drawing/2014/main" id="{F1F080C8-7A2D-7E15-0E08-5BFB9C7E1F72}"/>
                    </a:ext>
                  </a:extLst>
                </p:cNvPr>
                <p:cNvSpPr/>
                <p:nvPr/>
              </p:nvSpPr>
              <p:spPr>
                <a:xfrm>
                  <a:off x="1777561" y="5996735"/>
                  <a:ext cx="14235" cy="24353"/>
                </a:xfrm>
                <a:custGeom>
                  <a:avLst/>
                  <a:gdLst>
                    <a:gd name="connsiteX0" fmla="*/ 12565 w 14235"/>
                    <a:gd name="connsiteY0" fmla="*/ 13073 h 24353"/>
                    <a:gd name="connsiteX1" fmla="*/ 11568 w 14235"/>
                    <a:gd name="connsiteY1" fmla="*/ 198 h 24353"/>
                    <a:gd name="connsiteX2" fmla="*/ 2599 w 14235"/>
                    <a:gd name="connsiteY2" fmla="*/ 7527 h 24353"/>
                    <a:gd name="connsiteX3" fmla="*/ 3396 w 14235"/>
                    <a:gd name="connsiteY3" fmla="*/ 24166 h 24353"/>
                    <a:gd name="connsiteX4" fmla="*/ 12565 w 14235"/>
                    <a:gd name="connsiteY4" fmla="*/ 13073 h 24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35" h="24353">
                      <a:moveTo>
                        <a:pt x="12565" y="13073"/>
                      </a:moveTo>
                      <a:cubicBezTo>
                        <a:pt x="14359" y="7725"/>
                        <a:pt x="15555" y="1584"/>
                        <a:pt x="11568" y="198"/>
                      </a:cubicBezTo>
                      <a:cubicBezTo>
                        <a:pt x="8579" y="-793"/>
                        <a:pt x="4991" y="1981"/>
                        <a:pt x="2599" y="7527"/>
                      </a:cubicBezTo>
                      <a:cubicBezTo>
                        <a:pt x="-989" y="16045"/>
                        <a:pt x="-989" y="22780"/>
                        <a:pt x="3396" y="24166"/>
                      </a:cubicBezTo>
                      <a:cubicBezTo>
                        <a:pt x="6386" y="25355"/>
                        <a:pt x="9575" y="20799"/>
                        <a:pt x="12565" y="130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71" name="Freeform 4080">
                  <a:extLst>
                    <a:ext uri="{FF2B5EF4-FFF2-40B4-BE49-F238E27FC236}">
                      <a16:creationId xmlns:a16="http://schemas.microsoft.com/office/drawing/2014/main" id="{3F092794-64A1-5675-4C7D-9B62E4FA2A93}"/>
                    </a:ext>
                  </a:extLst>
                </p:cNvPr>
                <p:cNvSpPr/>
                <p:nvPr/>
              </p:nvSpPr>
              <p:spPr>
                <a:xfrm>
                  <a:off x="1385019" y="5545886"/>
                  <a:ext cx="15756" cy="20570"/>
                </a:xfrm>
                <a:custGeom>
                  <a:avLst/>
                  <a:gdLst>
                    <a:gd name="connsiteX0" fmla="*/ 13630 w 15756"/>
                    <a:gd name="connsiteY0" fmla="*/ 11885 h 20570"/>
                    <a:gd name="connsiteX1" fmla="*/ 12434 w 15756"/>
                    <a:gd name="connsiteY1" fmla="*/ 0 h 20570"/>
                    <a:gd name="connsiteX2" fmla="*/ 1272 w 15756"/>
                    <a:gd name="connsiteY2" fmla="*/ 10499 h 20570"/>
                    <a:gd name="connsiteX3" fmla="*/ 2866 w 15756"/>
                    <a:gd name="connsiteY3" fmla="*/ 20007 h 20570"/>
                    <a:gd name="connsiteX4" fmla="*/ 13630 w 15756"/>
                    <a:gd name="connsiteY4" fmla="*/ 11885 h 205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56" h="20570">
                      <a:moveTo>
                        <a:pt x="13630" y="11885"/>
                      </a:moveTo>
                      <a:cubicBezTo>
                        <a:pt x="16819" y="4160"/>
                        <a:pt x="16420" y="0"/>
                        <a:pt x="12434" y="0"/>
                      </a:cubicBezTo>
                      <a:cubicBezTo>
                        <a:pt x="8846" y="0"/>
                        <a:pt x="4461" y="3169"/>
                        <a:pt x="1272" y="10499"/>
                      </a:cubicBezTo>
                      <a:cubicBezTo>
                        <a:pt x="-1320" y="16639"/>
                        <a:pt x="474" y="19016"/>
                        <a:pt x="2866" y="20007"/>
                      </a:cubicBezTo>
                      <a:cubicBezTo>
                        <a:pt x="6255" y="21790"/>
                        <a:pt x="9843" y="19413"/>
                        <a:pt x="13630" y="118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72" name="Freeform 4081">
                  <a:extLst>
                    <a:ext uri="{FF2B5EF4-FFF2-40B4-BE49-F238E27FC236}">
                      <a16:creationId xmlns:a16="http://schemas.microsoft.com/office/drawing/2014/main" id="{83FC9FF0-1DE4-D439-6FDA-F32A9A890AC1}"/>
                    </a:ext>
                  </a:extLst>
                </p:cNvPr>
                <p:cNvSpPr/>
                <p:nvPr/>
              </p:nvSpPr>
              <p:spPr>
                <a:xfrm>
                  <a:off x="2826231" y="6034108"/>
                  <a:ext cx="12944" cy="21285"/>
                </a:xfrm>
                <a:custGeom>
                  <a:avLst/>
                  <a:gdLst>
                    <a:gd name="connsiteX0" fmla="*/ 10558 w 12944"/>
                    <a:gd name="connsiteY0" fmla="*/ 65 h 21285"/>
                    <a:gd name="connsiteX1" fmla="*/ 193 w 12944"/>
                    <a:gd name="connsiteY1" fmla="*/ 13734 h 21285"/>
                    <a:gd name="connsiteX2" fmla="*/ 3382 w 12944"/>
                    <a:gd name="connsiteY2" fmla="*/ 21261 h 21285"/>
                    <a:gd name="connsiteX3" fmla="*/ 12750 w 12944"/>
                    <a:gd name="connsiteY3" fmla="*/ 10762 h 21285"/>
                    <a:gd name="connsiteX4" fmla="*/ 10558 w 12944"/>
                    <a:gd name="connsiteY4" fmla="*/ 65 h 212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944" h="21285">
                      <a:moveTo>
                        <a:pt x="10558" y="65"/>
                      </a:moveTo>
                      <a:cubicBezTo>
                        <a:pt x="6173" y="-529"/>
                        <a:pt x="2186" y="2839"/>
                        <a:pt x="193" y="13734"/>
                      </a:cubicBezTo>
                      <a:cubicBezTo>
                        <a:pt x="-605" y="18884"/>
                        <a:pt x="1189" y="21063"/>
                        <a:pt x="3382" y="21261"/>
                      </a:cubicBezTo>
                      <a:cubicBezTo>
                        <a:pt x="7369" y="21657"/>
                        <a:pt x="10558" y="17299"/>
                        <a:pt x="12750" y="10762"/>
                      </a:cubicBezTo>
                      <a:cubicBezTo>
                        <a:pt x="13348" y="4622"/>
                        <a:pt x="12551" y="462"/>
                        <a:pt x="10558" y="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73" name="Freeform 4082">
                  <a:extLst>
                    <a:ext uri="{FF2B5EF4-FFF2-40B4-BE49-F238E27FC236}">
                      <a16:creationId xmlns:a16="http://schemas.microsoft.com/office/drawing/2014/main" id="{5DF87C05-443D-887D-AF3A-A854C01DAD33}"/>
                    </a:ext>
                  </a:extLst>
                </p:cNvPr>
                <p:cNvSpPr/>
                <p:nvPr/>
              </p:nvSpPr>
              <p:spPr>
                <a:xfrm>
                  <a:off x="1221622" y="5361681"/>
                  <a:ext cx="26054" cy="32002"/>
                </a:xfrm>
                <a:custGeom>
                  <a:avLst/>
                  <a:gdLst>
                    <a:gd name="connsiteX0" fmla="*/ 12384 w 26054"/>
                    <a:gd name="connsiteY0" fmla="*/ 24744 h 32002"/>
                    <a:gd name="connsiteX1" fmla="*/ 22749 w 26054"/>
                    <a:gd name="connsiteY1" fmla="*/ 16028 h 32002"/>
                    <a:gd name="connsiteX2" fmla="*/ 23347 w 26054"/>
                    <a:gd name="connsiteY2" fmla="*/ 577 h 32002"/>
                    <a:gd name="connsiteX3" fmla="*/ 12982 w 26054"/>
                    <a:gd name="connsiteY3" fmla="*/ 7510 h 32002"/>
                    <a:gd name="connsiteX4" fmla="*/ 11586 w 26054"/>
                    <a:gd name="connsiteY4" fmla="*/ 10085 h 32002"/>
                    <a:gd name="connsiteX5" fmla="*/ 2417 w 26054"/>
                    <a:gd name="connsiteY5" fmla="*/ 21178 h 32002"/>
                    <a:gd name="connsiteX6" fmla="*/ 2218 w 26054"/>
                    <a:gd name="connsiteY6" fmla="*/ 31875 h 32002"/>
                    <a:gd name="connsiteX7" fmla="*/ 12384 w 26054"/>
                    <a:gd name="connsiteY7" fmla="*/ 24744 h 320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6054" h="32002">
                      <a:moveTo>
                        <a:pt x="12384" y="24744"/>
                      </a:moveTo>
                      <a:cubicBezTo>
                        <a:pt x="16171" y="24546"/>
                        <a:pt x="19559" y="21574"/>
                        <a:pt x="22749" y="16028"/>
                      </a:cubicBezTo>
                      <a:cubicBezTo>
                        <a:pt x="26735" y="9095"/>
                        <a:pt x="27333" y="3152"/>
                        <a:pt x="23347" y="577"/>
                      </a:cubicBezTo>
                      <a:cubicBezTo>
                        <a:pt x="19958" y="-1602"/>
                        <a:pt x="15972" y="2756"/>
                        <a:pt x="12982" y="7510"/>
                      </a:cubicBezTo>
                      <a:cubicBezTo>
                        <a:pt x="12384" y="8303"/>
                        <a:pt x="11985" y="9293"/>
                        <a:pt x="11586" y="10085"/>
                      </a:cubicBezTo>
                      <a:cubicBezTo>
                        <a:pt x="8397" y="11868"/>
                        <a:pt x="5208" y="16226"/>
                        <a:pt x="2417" y="21178"/>
                      </a:cubicBezTo>
                      <a:cubicBezTo>
                        <a:pt x="-971" y="27121"/>
                        <a:pt x="-572" y="30489"/>
                        <a:pt x="2218" y="31875"/>
                      </a:cubicBezTo>
                      <a:cubicBezTo>
                        <a:pt x="5607" y="32667"/>
                        <a:pt x="8995" y="29696"/>
                        <a:pt x="12384" y="2474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74" name="Freeform 4083">
                  <a:extLst>
                    <a:ext uri="{FF2B5EF4-FFF2-40B4-BE49-F238E27FC236}">
                      <a16:creationId xmlns:a16="http://schemas.microsoft.com/office/drawing/2014/main" id="{8040EE4F-BB85-E55F-E91D-1D385E2F59D5}"/>
                    </a:ext>
                  </a:extLst>
                </p:cNvPr>
                <p:cNvSpPr/>
                <p:nvPr/>
              </p:nvSpPr>
              <p:spPr>
                <a:xfrm>
                  <a:off x="1215227" y="5482484"/>
                  <a:ext cx="15103" cy="21872"/>
                </a:xfrm>
                <a:custGeom>
                  <a:avLst/>
                  <a:gdLst>
                    <a:gd name="connsiteX0" fmla="*/ 4427 w 15103"/>
                    <a:gd name="connsiteY0" fmla="*/ 6550 h 21872"/>
                    <a:gd name="connsiteX1" fmla="*/ 1039 w 15103"/>
                    <a:gd name="connsiteY1" fmla="*/ 21407 h 21872"/>
                    <a:gd name="connsiteX2" fmla="*/ 10806 w 15103"/>
                    <a:gd name="connsiteY2" fmla="*/ 15464 h 21872"/>
                    <a:gd name="connsiteX3" fmla="*/ 13796 w 15103"/>
                    <a:gd name="connsiteY3" fmla="*/ 806 h 21872"/>
                    <a:gd name="connsiteX4" fmla="*/ 4427 w 15103"/>
                    <a:gd name="connsiteY4" fmla="*/ 6550 h 218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03" h="21872">
                      <a:moveTo>
                        <a:pt x="4427" y="6550"/>
                      </a:moveTo>
                      <a:cubicBezTo>
                        <a:pt x="640" y="12493"/>
                        <a:pt x="-1353" y="18436"/>
                        <a:pt x="1039" y="21407"/>
                      </a:cubicBezTo>
                      <a:cubicBezTo>
                        <a:pt x="3829" y="22992"/>
                        <a:pt x="7417" y="20417"/>
                        <a:pt x="10806" y="15464"/>
                      </a:cubicBezTo>
                      <a:cubicBezTo>
                        <a:pt x="14992" y="9126"/>
                        <a:pt x="16387" y="3579"/>
                        <a:pt x="13796" y="806"/>
                      </a:cubicBezTo>
                      <a:cubicBezTo>
                        <a:pt x="11802" y="-1571"/>
                        <a:pt x="7616" y="1598"/>
                        <a:pt x="4427" y="65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75" name="Freeform 4084">
                  <a:extLst>
                    <a:ext uri="{FF2B5EF4-FFF2-40B4-BE49-F238E27FC236}">
                      <a16:creationId xmlns:a16="http://schemas.microsoft.com/office/drawing/2014/main" id="{D0736A45-D7E3-AB9B-5900-F2165E7828BC}"/>
                    </a:ext>
                  </a:extLst>
                </p:cNvPr>
                <p:cNvSpPr/>
                <p:nvPr/>
              </p:nvSpPr>
              <p:spPr>
                <a:xfrm>
                  <a:off x="1447774" y="5475466"/>
                  <a:ext cx="16048" cy="24204"/>
                </a:xfrm>
                <a:custGeom>
                  <a:avLst/>
                  <a:gdLst>
                    <a:gd name="connsiteX0" fmla="*/ 15257 w 16048"/>
                    <a:gd name="connsiteY0" fmla="*/ 693 h 24204"/>
                    <a:gd name="connsiteX1" fmla="*/ 2899 w 16048"/>
                    <a:gd name="connsiteY1" fmla="*/ 11588 h 24204"/>
                    <a:gd name="connsiteX2" fmla="*/ 1304 w 16048"/>
                    <a:gd name="connsiteY2" fmla="*/ 23671 h 24204"/>
                    <a:gd name="connsiteX3" fmla="*/ 12068 w 16048"/>
                    <a:gd name="connsiteY3" fmla="*/ 14163 h 24204"/>
                    <a:gd name="connsiteX4" fmla="*/ 15257 w 16048"/>
                    <a:gd name="connsiteY4" fmla="*/ 693 h 242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48" h="24204">
                      <a:moveTo>
                        <a:pt x="15257" y="693"/>
                      </a:moveTo>
                      <a:cubicBezTo>
                        <a:pt x="11669" y="-2080"/>
                        <a:pt x="7085" y="3862"/>
                        <a:pt x="2899" y="11588"/>
                      </a:cubicBezTo>
                      <a:cubicBezTo>
                        <a:pt x="-290" y="17332"/>
                        <a:pt x="-888" y="21888"/>
                        <a:pt x="1304" y="23671"/>
                      </a:cubicBezTo>
                      <a:cubicBezTo>
                        <a:pt x="4693" y="26246"/>
                        <a:pt x="8480" y="18917"/>
                        <a:pt x="12068" y="14163"/>
                      </a:cubicBezTo>
                      <a:cubicBezTo>
                        <a:pt x="14659" y="8616"/>
                        <a:pt x="17450" y="2475"/>
                        <a:pt x="15257" y="6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76" name="Freeform 4085">
                  <a:extLst>
                    <a:ext uri="{FF2B5EF4-FFF2-40B4-BE49-F238E27FC236}">
                      <a16:creationId xmlns:a16="http://schemas.microsoft.com/office/drawing/2014/main" id="{6442AEAA-3650-8F6C-0756-CFE13BCEF426}"/>
                    </a:ext>
                  </a:extLst>
                </p:cNvPr>
                <p:cNvSpPr/>
                <p:nvPr/>
              </p:nvSpPr>
              <p:spPr>
                <a:xfrm>
                  <a:off x="3158850" y="6130246"/>
                  <a:ext cx="11624" cy="23683"/>
                </a:xfrm>
                <a:custGeom>
                  <a:avLst/>
                  <a:gdLst>
                    <a:gd name="connsiteX0" fmla="*/ 7027 w 11624"/>
                    <a:gd name="connsiteY0" fmla="*/ 0 h 23683"/>
                    <a:gd name="connsiteX1" fmla="*/ 50 w 11624"/>
                    <a:gd name="connsiteY1" fmla="*/ 11291 h 23683"/>
                    <a:gd name="connsiteX2" fmla="*/ 5432 w 11624"/>
                    <a:gd name="connsiteY2" fmla="*/ 23573 h 23683"/>
                    <a:gd name="connsiteX3" fmla="*/ 11611 w 11624"/>
                    <a:gd name="connsiteY3" fmla="*/ 11687 h 23683"/>
                    <a:gd name="connsiteX4" fmla="*/ 7027 w 11624"/>
                    <a:gd name="connsiteY4" fmla="*/ 0 h 23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624" h="23683">
                      <a:moveTo>
                        <a:pt x="7027" y="0"/>
                      </a:moveTo>
                      <a:cubicBezTo>
                        <a:pt x="3638" y="0"/>
                        <a:pt x="449" y="2575"/>
                        <a:pt x="50" y="11291"/>
                      </a:cubicBezTo>
                      <a:cubicBezTo>
                        <a:pt x="-349" y="18818"/>
                        <a:pt x="1645" y="24563"/>
                        <a:pt x="5432" y="23573"/>
                      </a:cubicBezTo>
                      <a:cubicBezTo>
                        <a:pt x="9020" y="22780"/>
                        <a:pt x="11013" y="17036"/>
                        <a:pt x="11611" y="11687"/>
                      </a:cubicBezTo>
                      <a:cubicBezTo>
                        <a:pt x="11810" y="2377"/>
                        <a:pt x="9817" y="0"/>
                        <a:pt x="7027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77" name="Freeform 4086">
                  <a:extLst>
                    <a:ext uri="{FF2B5EF4-FFF2-40B4-BE49-F238E27FC236}">
                      <a16:creationId xmlns:a16="http://schemas.microsoft.com/office/drawing/2014/main" id="{D369F09F-E64C-7FB0-3946-DD973288BFDF}"/>
                    </a:ext>
                  </a:extLst>
                </p:cNvPr>
                <p:cNvSpPr/>
                <p:nvPr/>
              </p:nvSpPr>
              <p:spPr>
                <a:xfrm>
                  <a:off x="1632106" y="5574213"/>
                  <a:ext cx="14381" cy="19387"/>
                </a:xfrm>
                <a:custGeom>
                  <a:avLst/>
                  <a:gdLst>
                    <a:gd name="connsiteX0" fmla="*/ 2346 w 14381"/>
                    <a:gd name="connsiteY0" fmla="*/ 19016 h 19387"/>
                    <a:gd name="connsiteX1" fmla="*/ 11515 w 14381"/>
                    <a:gd name="connsiteY1" fmla="*/ 12677 h 19387"/>
                    <a:gd name="connsiteX2" fmla="*/ 13309 w 14381"/>
                    <a:gd name="connsiteY2" fmla="*/ 198 h 19387"/>
                    <a:gd name="connsiteX3" fmla="*/ 2346 w 14381"/>
                    <a:gd name="connsiteY3" fmla="*/ 8121 h 19387"/>
                    <a:gd name="connsiteX4" fmla="*/ 2346 w 14381"/>
                    <a:gd name="connsiteY4" fmla="*/ 19016 h 193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81" h="19387">
                      <a:moveTo>
                        <a:pt x="2346" y="19016"/>
                      </a:moveTo>
                      <a:cubicBezTo>
                        <a:pt x="4937" y="20403"/>
                        <a:pt x="8126" y="17827"/>
                        <a:pt x="11515" y="12677"/>
                      </a:cubicBezTo>
                      <a:cubicBezTo>
                        <a:pt x="15302" y="6536"/>
                        <a:pt x="14704" y="2971"/>
                        <a:pt x="13309" y="198"/>
                      </a:cubicBezTo>
                      <a:cubicBezTo>
                        <a:pt x="9721" y="-595"/>
                        <a:pt x="6133" y="792"/>
                        <a:pt x="2346" y="8121"/>
                      </a:cubicBezTo>
                      <a:cubicBezTo>
                        <a:pt x="-1441" y="14658"/>
                        <a:pt x="-46" y="17629"/>
                        <a:pt x="2346" y="190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78" name="Freeform 4087">
                  <a:extLst>
                    <a:ext uri="{FF2B5EF4-FFF2-40B4-BE49-F238E27FC236}">
                      <a16:creationId xmlns:a16="http://schemas.microsoft.com/office/drawing/2014/main" id="{17B09720-4C0F-D9C9-28C9-C821A9F25E0C}"/>
                    </a:ext>
                  </a:extLst>
                </p:cNvPr>
                <p:cNvSpPr/>
                <p:nvPr/>
              </p:nvSpPr>
              <p:spPr>
                <a:xfrm>
                  <a:off x="1514391" y="5698314"/>
                  <a:ext cx="29111" cy="30439"/>
                </a:xfrm>
                <a:custGeom>
                  <a:avLst/>
                  <a:gdLst>
                    <a:gd name="connsiteX0" fmla="*/ 17608 w 29111"/>
                    <a:gd name="connsiteY0" fmla="*/ 8221 h 30439"/>
                    <a:gd name="connsiteX1" fmla="*/ 15814 w 29111"/>
                    <a:gd name="connsiteY1" fmla="*/ 11787 h 30439"/>
                    <a:gd name="connsiteX2" fmla="*/ 4851 w 29111"/>
                    <a:gd name="connsiteY2" fmla="*/ 16739 h 30439"/>
                    <a:gd name="connsiteX3" fmla="*/ 1662 w 29111"/>
                    <a:gd name="connsiteY3" fmla="*/ 29417 h 30439"/>
                    <a:gd name="connsiteX4" fmla="*/ 13023 w 29111"/>
                    <a:gd name="connsiteY4" fmla="*/ 26049 h 30439"/>
                    <a:gd name="connsiteX5" fmla="*/ 17010 w 29111"/>
                    <a:gd name="connsiteY5" fmla="*/ 21691 h 30439"/>
                    <a:gd name="connsiteX6" fmla="*/ 25979 w 29111"/>
                    <a:gd name="connsiteY6" fmla="*/ 14758 h 30439"/>
                    <a:gd name="connsiteX7" fmla="*/ 27973 w 29111"/>
                    <a:gd name="connsiteY7" fmla="*/ 892 h 30439"/>
                    <a:gd name="connsiteX8" fmla="*/ 17608 w 29111"/>
                    <a:gd name="connsiteY8" fmla="*/ 8221 h 304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111" h="30439">
                      <a:moveTo>
                        <a:pt x="17608" y="8221"/>
                      </a:moveTo>
                      <a:cubicBezTo>
                        <a:pt x="16810" y="9410"/>
                        <a:pt x="16412" y="10796"/>
                        <a:pt x="15814" y="11787"/>
                      </a:cubicBezTo>
                      <a:cubicBezTo>
                        <a:pt x="12625" y="11391"/>
                        <a:pt x="9037" y="12579"/>
                        <a:pt x="4851" y="16739"/>
                      </a:cubicBezTo>
                      <a:cubicBezTo>
                        <a:pt x="-930" y="22285"/>
                        <a:pt x="-930" y="26842"/>
                        <a:pt x="1662" y="29417"/>
                      </a:cubicBezTo>
                      <a:cubicBezTo>
                        <a:pt x="4054" y="31596"/>
                        <a:pt x="8439" y="30209"/>
                        <a:pt x="13023" y="26049"/>
                      </a:cubicBezTo>
                      <a:cubicBezTo>
                        <a:pt x="14618" y="24663"/>
                        <a:pt x="16013" y="23078"/>
                        <a:pt x="17010" y="21691"/>
                      </a:cubicBezTo>
                      <a:cubicBezTo>
                        <a:pt x="19601" y="22484"/>
                        <a:pt x="22989" y="19512"/>
                        <a:pt x="25979" y="14758"/>
                      </a:cubicBezTo>
                      <a:cubicBezTo>
                        <a:pt x="29368" y="7825"/>
                        <a:pt x="29966" y="2873"/>
                        <a:pt x="27973" y="892"/>
                      </a:cubicBezTo>
                      <a:cubicBezTo>
                        <a:pt x="25381" y="-1683"/>
                        <a:pt x="21395" y="1486"/>
                        <a:pt x="17608" y="82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79" name="Freeform 4088">
                  <a:extLst>
                    <a:ext uri="{FF2B5EF4-FFF2-40B4-BE49-F238E27FC236}">
                      <a16:creationId xmlns:a16="http://schemas.microsoft.com/office/drawing/2014/main" id="{0835487B-69B5-9658-5CAB-D58AA9EBAAD5}"/>
                    </a:ext>
                  </a:extLst>
                </p:cNvPr>
                <p:cNvSpPr/>
                <p:nvPr/>
              </p:nvSpPr>
              <p:spPr>
                <a:xfrm>
                  <a:off x="1057669" y="5437457"/>
                  <a:ext cx="15712" cy="20824"/>
                </a:xfrm>
                <a:custGeom>
                  <a:avLst/>
                  <a:gdLst>
                    <a:gd name="connsiteX0" fmla="*/ 3321 w 15712"/>
                    <a:gd name="connsiteY0" fmla="*/ 8196 h 20824"/>
                    <a:gd name="connsiteX1" fmla="*/ 1128 w 15712"/>
                    <a:gd name="connsiteY1" fmla="*/ 19883 h 20824"/>
                    <a:gd name="connsiteX2" fmla="*/ 12291 w 15712"/>
                    <a:gd name="connsiteY2" fmla="*/ 13148 h 20824"/>
                    <a:gd name="connsiteX3" fmla="*/ 14682 w 15712"/>
                    <a:gd name="connsiteY3" fmla="*/ 1065 h 20824"/>
                    <a:gd name="connsiteX4" fmla="*/ 3321 w 15712"/>
                    <a:gd name="connsiteY4" fmla="*/ 8196 h 20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12" h="20824">
                      <a:moveTo>
                        <a:pt x="3321" y="8196"/>
                      </a:moveTo>
                      <a:cubicBezTo>
                        <a:pt x="-267" y="13346"/>
                        <a:pt x="-865" y="17704"/>
                        <a:pt x="1128" y="19883"/>
                      </a:cubicBezTo>
                      <a:cubicBezTo>
                        <a:pt x="3919" y="22854"/>
                        <a:pt x="8304" y="18298"/>
                        <a:pt x="12291" y="13148"/>
                      </a:cubicBezTo>
                      <a:cubicBezTo>
                        <a:pt x="16078" y="7007"/>
                        <a:pt x="16476" y="3046"/>
                        <a:pt x="14682" y="1065"/>
                      </a:cubicBezTo>
                      <a:cubicBezTo>
                        <a:pt x="12091" y="-2105"/>
                        <a:pt x="7507" y="2253"/>
                        <a:pt x="3321" y="819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80" name="Freeform 4089">
                  <a:extLst>
                    <a:ext uri="{FF2B5EF4-FFF2-40B4-BE49-F238E27FC236}">
                      <a16:creationId xmlns:a16="http://schemas.microsoft.com/office/drawing/2014/main" id="{D8754CFA-D090-3F18-617C-4E62473D2E56}"/>
                    </a:ext>
                  </a:extLst>
                </p:cNvPr>
                <p:cNvSpPr/>
                <p:nvPr/>
              </p:nvSpPr>
              <p:spPr>
                <a:xfrm>
                  <a:off x="2131743" y="5777293"/>
                  <a:ext cx="13495" cy="21028"/>
                </a:xfrm>
                <a:custGeom>
                  <a:avLst/>
                  <a:gdLst>
                    <a:gd name="connsiteX0" fmla="*/ 4214 w 13495"/>
                    <a:gd name="connsiteY0" fmla="*/ 20759 h 21028"/>
                    <a:gd name="connsiteX1" fmla="*/ 12187 w 13495"/>
                    <a:gd name="connsiteY1" fmla="*/ 14024 h 21028"/>
                    <a:gd name="connsiteX2" fmla="*/ 9197 w 13495"/>
                    <a:gd name="connsiteY2" fmla="*/ 158 h 21028"/>
                    <a:gd name="connsiteX3" fmla="*/ 1025 w 13495"/>
                    <a:gd name="connsiteY3" fmla="*/ 9071 h 21028"/>
                    <a:gd name="connsiteX4" fmla="*/ 4214 w 13495"/>
                    <a:gd name="connsiteY4" fmla="*/ 20759 h 21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495" h="21028">
                      <a:moveTo>
                        <a:pt x="4214" y="20759"/>
                      </a:moveTo>
                      <a:cubicBezTo>
                        <a:pt x="6805" y="21551"/>
                        <a:pt x="9994" y="20957"/>
                        <a:pt x="12187" y="14024"/>
                      </a:cubicBezTo>
                      <a:cubicBezTo>
                        <a:pt x="15575" y="3723"/>
                        <a:pt x="11589" y="2337"/>
                        <a:pt x="9197" y="158"/>
                      </a:cubicBezTo>
                      <a:cubicBezTo>
                        <a:pt x="5809" y="-833"/>
                        <a:pt x="3018" y="2931"/>
                        <a:pt x="1025" y="9071"/>
                      </a:cubicBezTo>
                      <a:cubicBezTo>
                        <a:pt x="-1567" y="17787"/>
                        <a:pt x="1224" y="19768"/>
                        <a:pt x="4214" y="207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81" name="Freeform 4090">
                  <a:extLst>
                    <a:ext uri="{FF2B5EF4-FFF2-40B4-BE49-F238E27FC236}">
                      <a16:creationId xmlns:a16="http://schemas.microsoft.com/office/drawing/2014/main" id="{7563CDF4-E3F8-A3B5-C875-C1A54CD86114}"/>
                    </a:ext>
                  </a:extLst>
                </p:cNvPr>
                <p:cNvSpPr/>
                <p:nvPr/>
              </p:nvSpPr>
              <p:spPr>
                <a:xfrm>
                  <a:off x="2854686" y="6128581"/>
                  <a:ext cx="11004" cy="23960"/>
                </a:xfrm>
                <a:custGeom>
                  <a:avLst/>
                  <a:gdLst>
                    <a:gd name="connsiteX0" fmla="*/ 6620 w 11004"/>
                    <a:gd name="connsiteY0" fmla="*/ 81 h 23960"/>
                    <a:gd name="connsiteX1" fmla="*/ 42 w 11004"/>
                    <a:gd name="connsiteY1" fmla="*/ 13551 h 23960"/>
                    <a:gd name="connsiteX2" fmla="*/ 3829 w 11004"/>
                    <a:gd name="connsiteY2" fmla="*/ 23852 h 23960"/>
                    <a:gd name="connsiteX3" fmla="*/ 11005 w 11004"/>
                    <a:gd name="connsiteY3" fmla="*/ 9787 h 23960"/>
                    <a:gd name="connsiteX4" fmla="*/ 6620 w 11004"/>
                    <a:gd name="connsiteY4" fmla="*/ 81 h 23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004" h="23960">
                      <a:moveTo>
                        <a:pt x="6620" y="81"/>
                      </a:moveTo>
                      <a:cubicBezTo>
                        <a:pt x="2832" y="873"/>
                        <a:pt x="440" y="6024"/>
                        <a:pt x="42" y="13551"/>
                      </a:cubicBezTo>
                      <a:cubicBezTo>
                        <a:pt x="-158" y="18899"/>
                        <a:pt x="241" y="24842"/>
                        <a:pt x="3829" y="23852"/>
                      </a:cubicBezTo>
                      <a:cubicBezTo>
                        <a:pt x="7417" y="22663"/>
                        <a:pt x="9609" y="16919"/>
                        <a:pt x="11005" y="9787"/>
                      </a:cubicBezTo>
                      <a:cubicBezTo>
                        <a:pt x="10407" y="4439"/>
                        <a:pt x="9809" y="-711"/>
                        <a:pt x="6620" y="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82" name="Freeform 4091">
                  <a:extLst>
                    <a:ext uri="{FF2B5EF4-FFF2-40B4-BE49-F238E27FC236}">
                      <a16:creationId xmlns:a16="http://schemas.microsoft.com/office/drawing/2014/main" id="{69DCEB43-D159-55C6-812F-6D49D931C961}"/>
                    </a:ext>
                  </a:extLst>
                </p:cNvPr>
                <p:cNvSpPr/>
                <p:nvPr/>
              </p:nvSpPr>
              <p:spPr>
                <a:xfrm>
                  <a:off x="1717461" y="5819436"/>
                  <a:ext cx="22736" cy="25461"/>
                </a:xfrm>
                <a:custGeom>
                  <a:avLst/>
                  <a:gdLst>
                    <a:gd name="connsiteX0" fmla="*/ 20243 w 22736"/>
                    <a:gd name="connsiteY0" fmla="*/ 10 h 25461"/>
                    <a:gd name="connsiteX1" fmla="*/ 11074 w 22736"/>
                    <a:gd name="connsiteY1" fmla="*/ 8528 h 25461"/>
                    <a:gd name="connsiteX2" fmla="*/ 10874 w 22736"/>
                    <a:gd name="connsiteY2" fmla="*/ 8726 h 25461"/>
                    <a:gd name="connsiteX3" fmla="*/ 3300 w 22736"/>
                    <a:gd name="connsiteY3" fmla="*/ 14272 h 25461"/>
                    <a:gd name="connsiteX4" fmla="*/ 709 w 22736"/>
                    <a:gd name="connsiteY4" fmla="*/ 23780 h 25461"/>
                    <a:gd name="connsiteX5" fmla="*/ 11273 w 22736"/>
                    <a:gd name="connsiteY5" fmla="*/ 22394 h 25461"/>
                    <a:gd name="connsiteX6" fmla="*/ 20243 w 22736"/>
                    <a:gd name="connsiteY6" fmla="*/ 13678 h 25461"/>
                    <a:gd name="connsiteX7" fmla="*/ 20243 w 22736"/>
                    <a:gd name="connsiteY7" fmla="*/ 10 h 25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2736" h="25461">
                      <a:moveTo>
                        <a:pt x="20243" y="10"/>
                      </a:moveTo>
                      <a:cubicBezTo>
                        <a:pt x="16854" y="-188"/>
                        <a:pt x="13466" y="2585"/>
                        <a:pt x="11074" y="8528"/>
                      </a:cubicBezTo>
                      <a:cubicBezTo>
                        <a:pt x="11074" y="8528"/>
                        <a:pt x="11074" y="8726"/>
                        <a:pt x="10874" y="8726"/>
                      </a:cubicBezTo>
                      <a:cubicBezTo>
                        <a:pt x="8482" y="9716"/>
                        <a:pt x="5891" y="11697"/>
                        <a:pt x="3300" y="14272"/>
                      </a:cubicBezTo>
                      <a:cubicBezTo>
                        <a:pt x="310" y="17442"/>
                        <a:pt x="-886" y="21800"/>
                        <a:pt x="709" y="23780"/>
                      </a:cubicBezTo>
                      <a:cubicBezTo>
                        <a:pt x="2901" y="26554"/>
                        <a:pt x="6888" y="25761"/>
                        <a:pt x="11273" y="22394"/>
                      </a:cubicBezTo>
                      <a:cubicBezTo>
                        <a:pt x="14263" y="23186"/>
                        <a:pt x="17651" y="19026"/>
                        <a:pt x="20243" y="13678"/>
                      </a:cubicBezTo>
                      <a:cubicBezTo>
                        <a:pt x="24229" y="5754"/>
                        <a:pt x="22834" y="1991"/>
                        <a:pt x="20243" y="1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83" name="Freeform 4092">
                  <a:extLst>
                    <a:ext uri="{FF2B5EF4-FFF2-40B4-BE49-F238E27FC236}">
                      <a16:creationId xmlns:a16="http://schemas.microsoft.com/office/drawing/2014/main" id="{F448723F-D70E-F0DD-5253-50395ED56032}"/>
                    </a:ext>
                  </a:extLst>
                </p:cNvPr>
                <p:cNvSpPr/>
                <p:nvPr/>
              </p:nvSpPr>
              <p:spPr>
                <a:xfrm>
                  <a:off x="1891871" y="5899870"/>
                  <a:ext cx="13678" cy="20410"/>
                </a:xfrm>
                <a:custGeom>
                  <a:avLst/>
                  <a:gdLst>
                    <a:gd name="connsiteX0" fmla="*/ 10276 w 13678"/>
                    <a:gd name="connsiteY0" fmla="*/ 0 h 20410"/>
                    <a:gd name="connsiteX1" fmla="*/ 709 w 13678"/>
                    <a:gd name="connsiteY1" fmla="*/ 10697 h 20410"/>
                    <a:gd name="connsiteX2" fmla="*/ 3300 w 13678"/>
                    <a:gd name="connsiteY2" fmla="*/ 20403 h 20410"/>
                    <a:gd name="connsiteX3" fmla="*/ 12868 w 13678"/>
                    <a:gd name="connsiteY3" fmla="*/ 9508 h 20410"/>
                    <a:gd name="connsiteX4" fmla="*/ 10276 w 13678"/>
                    <a:gd name="connsiteY4" fmla="*/ 0 h 20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78" h="20410">
                      <a:moveTo>
                        <a:pt x="10276" y="0"/>
                      </a:moveTo>
                      <a:cubicBezTo>
                        <a:pt x="6489" y="0"/>
                        <a:pt x="2901" y="3169"/>
                        <a:pt x="709" y="10697"/>
                      </a:cubicBezTo>
                      <a:cubicBezTo>
                        <a:pt x="-886" y="16441"/>
                        <a:pt x="310" y="20205"/>
                        <a:pt x="3300" y="20403"/>
                      </a:cubicBezTo>
                      <a:cubicBezTo>
                        <a:pt x="7087" y="20601"/>
                        <a:pt x="10675" y="17036"/>
                        <a:pt x="12868" y="9508"/>
                      </a:cubicBezTo>
                      <a:cubicBezTo>
                        <a:pt x="14861" y="3367"/>
                        <a:pt x="12868" y="990"/>
                        <a:pt x="10276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84" name="Freeform 4093">
                  <a:extLst>
                    <a:ext uri="{FF2B5EF4-FFF2-40B4-BE49-F238E27FC236}">
                      <a16:creationId xmlns:a16="http://schemas.microsoft.com/office/drawing/2014/main" id="{D6DD9976-15DD-D659-F9D0-E2827947F450}"/>
                    </a:ext>
                  </a:extLst>
                </p:cNvPr>
                <p:cNvSpPr/>
                <p:nvPr/>
              </p:nvSpPr>
              <p:spPr>
                <a:xfrm>
                  <a:off x="2929007" y="6161148"/>
                  <a:ext cx="10154" cy="20997"/>
                </a:xfrm>
                <a:custGeom>
                  <a:avLst/>
                  <a:gdLst>
                    <a:gd name="connsiteX0" fmla="*/ 6846 w 10154"/>
                    <a:gd name="connsiteY0" fmla="*/ 0 h 20997"/>
                    <a:gd name="connsiteX1" fmla="*/ 69 w 10154"/>
                    <a:gd name="connsiteY1" fmla="*/ 13074 h 20997"/>
                    <a:gd name="connsiteX2" fmla="*/ 1066 w 10154"/>
                    <a:gd name="connsiteY2" fmla="*/ 20997 h 20997"/>
                    <a:gd name="connsiteX3" fmla="*/ 7245 w 10154"/>
                    <a:gd name="connsiteY3" fmla="*/ 20997 h 20997"/>
                    <a:gd name="connsiteX4" fmla="*/ 9837 w 10154"/>
                    <a:gd name="connsiteY4" fmla="*/ 11885 h 20997"/>
                    <a:gd name="connsiteX5" fmla="*/ 6846 w 10154"/>
                    <a:gd name="connsiteY5" fmla="*/ 0 h 209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154" h="20997">
                      <a:moveTo>
                        <a:pt x="6846" y="0"/>
                      </a:moveTo>
                      <a:cubicBezTo>
                        <a:pt x="3259" y="792"/>
                        <a:pt x="667" y="5546"/>
                        <a:pt x="69" y="13074"/>
                      </a:cubicBezTo>
                      <a:cubicBezTo>
                        <a:pt x="-130" y="16243"/>
                        <a:pt x="69" y="19214"/>
                        <a:pt x="1066" y="20997"/>
                      </a:cubicBezTo>
                      <a:lnTo>
                        <a:pt x="7245" y="20997"/>
                      </a:lnTo>
                      <a:cubicBezTo>
                        <a:pt x="8441" y="18818"/>
                        <a:pt x="9438" y="15649"/>
                        <a:pt x="9837" y="11885"/>
                      </a:cubicBezTo>
                      <a:cubicBezTo>
                        <a:pt x="10634" y="5744"/>
                        <a:pt x="10036" y="1188"/>
                        <a:pt x="6846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85" name="Freeform 4094">
                  <a:extLst>
                    <a:ext uri="{FF2B5EF4-FFF2-40B4-BE49-F238E27FC236}">
                      <a16:creationId xmlns:a16="http://schemas.microsoft.com/office/drawing/2014/main" id="{F7516E45-55C3-0F39-53F6-F3DA8649945C}"/>
                    </a:ext>
                  </a:extLst>
                </p:cNvPr>
                <p:cNvSpPr/>
                <p:nvPr/>
              </p:nvSpPr>
              <p:spPr>
                <a:xfrm>
                  <a:off x="1125604" y="5551075"/>
                  <a:ext cx="28041" cy="22095"/>
                </a:xfrm>
                <a:custGeom>
                  <a:avLst/>
                  <a:gdLst>
                    <a:gd name="connsiteX0" fmla="*/ 26678 w 28041"/>
                    <a:gd name="connsiteY0" fmla="*/ 555 h 22095"/>
                    <a:gd name="connsiteX1" fmla="*/ 18306 w 28041"/>
                    <a:gd name="connsiteY1" fmla="*/ 4319 h 22095"/>
                    <a:gd name="connsiteX2" fmla="*/ 4154 w 28041"/>
                    <a:gd name="connsiteY2" fmla="*/ 7290 h 22095"/>
                    <a:gd name="connsiteX3" fmla="*/ 1563 w 28041"/>
                    <a:gd name="connsiteY3" fmla="*/ 17789 h 22095"/>
                    <a:gd name="connsiteX4" fmla="*/ 11928 w 28041"/>
                    <a:gd name="connsiteY4" fmla="*/ 17987 h 22095"/>
                    <a:gd name="connsiteX5" fmla="*/ 13323 w 28041"/>
                    <a:gd name="connsiteY5" fmla="*/ 21354 h 22095"/>
                    <a:gd name="connsiteX6" fmla="*/ 23887 w 28041"/>
                    <a:gd name="connsiteY6" fmla="*/ 14817 h 22095"/>
                    <a:gd name="connsiteX7" fmla="*/ 26678 w 28041"/>
                    <a:gd name="connsiteY7" fmla="*/ 555 h 220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8041" h="22095">
                      <a:moveTo>
                        <a:pt x="26678" y="555"/>
                      </a:moveTo>
                      <a:cubicBezTo>
                        <a:pt x="24286" y="-1030"/>
                        <a:pt x="21296" y="951"/>
                        <a:pt x="18306" y="4319"/>
                      </a:cubicBezTo>
                      <a:cubicBezTo>
                        <a:pt x="14918" y="1942"/>
                        <a:pt x="9934" y="2140"/>
                        <a:pt x="4154" y="7290"/>
                      </a:cubicBezTo>
                      <a:cubicBezTo>
                        <a:pt x="-231" y="11252"/>
                        <a:pt x="-1228" y="15412"/>
                        <a:pt x="1563" y="17789"/>
                      </a:cubicBezTo>
                      <a:cubicBezTo>
                        <a:pt x="4154" y="19968"/>
                        <a:pt x="7742" y="20166"/>
                        <a:pt x="11928" y="17987"/>
                      </a:cubicBezTo>
                      <a:cubicBezTo>
                        <a:pt x="12127" y="19373"/>
                        <a:pt x="12526" y="20562"/>
                        <a:pt x="13323" y="21354"/>
                      </a:cubicBezTo>
                      <a:cubicBezTo>
                        <a:pt x="16712" y="24326"/>
                        <a:pt x="21097" y="17591"/>
                        <a:pt x="23887" y="14817"/>
                      </a:cubicBezTo>
                      <a:cubicBezTo>
                        <a:pt x="28073" y="6696"/>
                        <a:pt x="29269" y="2140"/>
                        <a:pt x="26678" y="5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86" name="Freeform 4095">
                  <a:extLst>
                    <a:ext uri="{FF2B5EF4-FFF2-40B4-BE49-F238E27FC236}">
                      <a16:creationId xmlns:a16="http://schemas.microsoft.com/office/drawing/2014/main" id="{F5DAF923-A8CE-CCCA-C47F-42C6D6B09D52}"/>
                    </a:ext>
                  </a:extLst>
                </p:cNvPr>
                <p:cNvSpPr/>
                <p:nvPr/>
              </p:nvSpPr>
              <p:spPr>
                <a:xfrm>
                  <a:off x="1680442" y="5846679"/>
                  <a:ext cx="13662" cy="22667"/>
                </a:xfrm>
                <a:custGeom>
                  <a:avLst/>
                  <a:gdLst>
                    <a:gd name="connsiteX0" fmla="*/ 12811 w 13662"/>
                    <a:gd name="connsiteY0" fmla="*/ 301 h 22667"/>
                    <a:gd name="connsiteX1" fmla="*/ 3243 w 13662"/>
                    <a:gd name="connsiteY1" fmla="*/ 7630 h 22667"/>
                    <a:gd name="connsiteX2" fmla="*/ 2048 w 13662"/>
                    <a:gd name="connsiteY2" fmla="*/ 22289 h 22667"/>
                    <a:gd name="connsiteX3" fmla="*/ 10619 w 13662"/>
                    <a:gd name="connsiteY3" fmla="*/ 14960 h 22667"/>
                    <a:gd name="connsiteX4" fmla="*/ 12811 w 13662"/>
                    <a:gd name="connsiteY4" fmla="*/ 301 h 226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62" h="22667">
                      <a:moveTo>
                        <a:pt x="12811" y="301"/>
                      </a:moveTo>
                      <a:cubicBezTo>
                        <a:pt x="9024" y="-1085"/>
                        <a:pt x="5835" y="2480"/>
                        <a:pt x="3243" y="7630"/>
                      </a:cubicBezTo>
                      <a:cubicBezTo>
                        <a:pt x="54" y="14167"/>
                        <a:pt x="-1540" y="20308"/>
                        <a:pt x="2048" y="22289"/>
                      </a:cubicBezTo>
                      <a:cubicBezTo>
                        <a:pt x="4838" y="23874"/>
                        <a:pt x="8027" y="20308"/>
                        <a:pt x="10619" y="14960"/>
                      </a:cubicBezTo>
                      <a:cubicBezTo>
                        <a:pt x="13808" y="8423"/>
                        <a:pt x="14406" y="3074"/>
                        <a:pt x="12811" y="30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87" name="Freeform 4096">
                  <a:extLst>
                    <a:ext uri="{FF2B5EF4-FFF2-40B4-BE49-F238E27FC236}">
                      <a16:creationId xmlns:a16="http://schemas.microsoft.com/office/drawing/2014/main" id="{BEB09105-ED3C-8DF3-7672-EF28E64184ED}"/>
                    </a:ext>
                  </a:extLst>
                </p:cNvPr>
                <p:cNvSpPr/>
                <p:nvPr/>
              </p:nvSpPr>
              <p:spPr>
                <a:xfrm>
                  <a:off x="2729584" y="6162756"/>
                  <a:ext cx="11643" cy="19389"/>
                </a:xfrm>
                <a:custGeom>
                  <a:avLst/>
                  <a:gdLst>
                    <a:gd name="connsiteX0" fmla="*/ 7741 w 11643"/>
                    <a:gd name="connsiteY0" fmla="*/ 175 h 19389"/>
                    <a:gd name="connsiteX1" fmla="*/ 565 w 11643"/>
                    <a:gd name="connsiteY1" fmla="*/ 7900 h 19389"/>
                    <a:gd name="connsiteX2" fmla="*/ 1163 w 11643"/>
                    <a:gd name="connsiteY2" fmla="*/ 19390 h 19389"/>
                    <a:gd name="connsiteX3" fmla="*/ 9535 w 11643"/>
                    <a:gd name="connsiteY3" fmla="*/ 19390 h 19389"/>
                    <a:gd name="connsiteX4" fmla="*/ 11129 w 11643"/>
                    <a:gd name="connsiteY4" fmla="*/ 14636 h 19389"/>
                    <a:gd name="connsiteX5" fmla="*/ 7741 w 11643"/>
                    <a:gd name="connsiteY5" fmla="*/ 175 h 19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643" h="19389">
                      <a:moveTo>
                        <a:pt x="7741" y="175"/>
                      </a:moveTo>
                      <a:cubicBezTo>
                        <a:pt x="4950" y="-617"/>
                        <a:pt x="1960" y="1166"/>
                        <a:pt x="565" y="7900"/>
                      </a:cubicBezTo>
                      <a:cubicBezTo>
                        <a:pt x="-432" y="13051"/>
                        <a:pt x="-33" y="16815"/>
                        <a:pt x="1163" y="19390"/>
                      </a:cubicBezTo>
                      <a:lnTo>
                        <a:pt x="9535" y="19390"/>
                      </a:lnTo>
                      <a:cubicBezTo>
                        <a:pt x="10132" y="18003"/>
                        <a:pt x="10730" y="16418"/>
                        <a:pt x="11129" y="14636"/>
                      </a:cubicBezTo>
                      <a:cubicBezTo>
                        <a:pt x="12325" y="6514"/>
                        <a:pt x="11528" y="1166"/>
                        <a:pt x="7741" y="1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88" name="Freeform 4097">
                  <a:extLst>
                    <a:ext uri="{FF2B5EF4-FFF2-40B4-BE49-F238E27FC236}">
                      <a16:creationId xmlns:a16="http://schemas.microsoft.com/office/drawing/2014/main" id="{FC5BFF10-A5A0-312A-F6B0-A1969A7CA228}"/>
                    </a:ext>
                  </a:extLst>
                </p:cNvPr>
                <p:cNvSpPr/>
                <p:nvPr/>
              </p:nvSpPr>
              <p:spPr>
                <a:xfrm>
                  <a:off x="1734614" y="5868429"/>
                  <a:ext cx="13636" cy="26573"/>
                </a:xfrm>
                <a:custGeom>
                  <a:avLst/>
                  <a:gdLst>
                    <a:gd name="connsiteX0" fmla="*/ 3488 w 13636"/>
                    <a:gd name="connsiteY0" fmla="*/ 8463 h 26573"/>
                    <a:gd name="connsiteX1" fmla="*/ 2093 w 13636"/>
                    <a:gd name="connsiteY1" fmla="*/ 26290 h 26573"/>
                    <a:gd name="connsiteX2" fmla="*/ 10464 w 13636"/>
                    <a:gd name="connsiteY2" fmla="*/ 18961 h 26573"/>
                    <a:gd name="connsiteX3" fmla="*/ 11860 w 13636"/>
                    <a:gd name="connsiteY3" fmla="*/ 737 h 26573"/>
                    <a:gd name="connsiteX4" fmla="*/ 3488 w 13636"/>
                    <a:gd name="connsiteY4" fmla="*/ 8463 h 265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36" h="26573">
                      <a:moveTo>
                        <a:pt x="3488" y="8463"/>
                      </a:moveTo>
                      <a:cubicBezTo>
                        <a:pt x="-100" y="16386"/>
                        <a:pt x="-1495" y="22923"/>
                        <a:pt x="2093" y="26290"/>
                      </a:cubicBezTo>
                      <a:cubicBezTo>
                        <a:pt x="5083" y="27479"/>
                        <a:pt x="7873" y="24904"/>
                        <a:pt x="10464" y="18961"/>
                      </a:cubicBezTo>
                      <a:cubicBezTo>
                        <a:pt x="13853" y="11038"/>
                        <a:pt x="14849" y="3708"/>
                        <a:pt x="11860" y="737"/>
                      </a:cubicBezTo>
                      <a:cubicBezTo>
                        <a:pt x="9667" y="-1838"/>
                        <a:pt x="6079" y="2718"/>
                        <a:pt x="3488" y="84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89" name="Freeform 4098">
                  <a:extLst>
                    <a:ext uri="{FF2B5EF4-FFF2-40B4-BE49-F238E27FC236}">
                      <a16:creationId xmlns:a16="http://schemas.microsoft.com/office/drawing/2014/main" id="{0D02B4D9-7B91-257C-3297-7A19E6EB54DC}"/>
                    </a:ext>
                  </a:extLst>
                </p:cNvPr>
                <p:cNvSpPr/>
                <p:nvPr/>
              </p:nvSpPr>
              <p:spPr>
                <a:xfrm>
                  <a:off x="1247281" y="5640374"/>
                  <a:ext cx="16001" cy="21701"/>
                </a:xfrm>
                <a:custGeom>
                  <a:avLst/>
                  <a:gdLst>
                    <a:gd name="connsiteX0" fmla="*/ 2870 w 16001"/>
                    <a:gd name="connsiteY0" fmla="*/ 21592 h 21701"/>
                    <a:gd name="connsiteX1" fmla="*/ 12837 w 16001"/>
                    <a:gd name="connsiteY1" fmla="*/ 13470 h 21701"/>
                    <a:gd name="connsiteX2" fmla="*/ 14232 w 16001"/>
                    <a:gd name="connsiteY2" fmla="*/ 0 h 21701"/>
                    <a:gd name="connsiteX3" fmla="*/ 2073 w 16001"/>
                    <a:gd name="connsiteY3" fmla="*/ 8320 h 21701"/>
                    <a:gd name="connsiteX4" fmla="*/ 2870 w 16001"/>
                    <a:gd name="connsiteY4" fmla="*/ 21592 h 21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01" h="21701">
                      <a:moveTo>
                        <a:pt x="2870" y="21592"/>
                      </a:moveTo>
                      <a:cubicBezTo>
                        <a:pt x="5860" y="22384"/>
                        <a:pt x="9648" y="18818"/>
                        <a:pt x="12837" y="13470"/>
                      </a:cubicBezTo>
                      <a:cubicBezTo>
                        <a:pt x="17621" y="5745"/>
                        <a:pt x="16026" y="2575"/>
                        <a:pt x="14232" y="0"/>
                      </a:cubicBezTo>
                      <a:cubicBezTo>
                        <a:pt x="9847" y="0"/>
                        <a:pt x="5860" y="0"/>
                        <a:pt x="2073" y="8320"/>
                      </a:cubicBezTo>
                      <a:cubicBezTo>
                        <a:pt x="-717" y="15055"/>
                        <a:pt x="-917" y="20601"/>
                        <a:pt x="2870" y="215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90" name="Freeform 4099">
                  <a:extLst>
                    <a:ext uri="{FF2B5EF4-FFF2-40B4-BE49-F238E27FC236}">
                      <a16:creationId xmlns:a16="http://schemas.microsoft.com/office/drawing/2014/main" id="{91D6CE8E-3952-D0BE-02AE-39C039B73176}"/>
                    </a:ext>
                  </a:extLst>
                </p:cNvPr>
                <p:cNvSpPr/>
                <p:nvPr/>
              </p:nvSpPr>
              <p:spPr>
                <a:xfrm>
                  <a:off x="1123496" y="5272289"/>
                  <a:ext cx="15539" cy="22351"/>
                </a:xfrm>
                <a:custGeom>
                  <a:avLst/>
                  <a:gdLst>
                    <a:gd name="connsiteX0" fmla="*/ 10647 w 15539"/>
                    <a:gd name="connsiteY0" fmla="*/ 15884 h 22351"/>
                    <a:gd name="connsiteX1" fmla="*/ 14434 w 15539"/>
                    <a:gd name="connsiteY1" fmla="*/ 1423 h 22351"/>
                    <a:gd name="connsiteX2" fmla="*/ 5465 w 15539"/>
                    <a:gd name="connsiteY2" fmla="*/ 4592 h 22351"/>
                    <a:gd name="connsiteX3" fmla="*/ 1079 w 15539"/>
                    <a:gd name="connsiteY3" fmla="*/ 21430 h 22351"/>
                    <a:gd name="connsiteX4" fmla="*/ 10647 w 15539"/>
                    <a:gd name="connsiteY4" fmla="*/ 15884 h 223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39" h="22351">
                      <a:moveTo>
                        <a:pt x="10647" y="15884"/>
                      </a:moveTo>
                      <a:cubicBezTo>
                        <a:pt x="15232" y="9149"/>
                        <a:pt x="16826" y="4196"/>
                        <a:pt x="14434" y="1423"/>
                      </a:cubicBezTo>
                      <a:cubicBezTo>
                        <a:pt x="12640" y="-756"/>
                        <a:pt x="9651" y="-954"/>
                        <a:pt x="5465" y="4592"/>
                      </a:cubicBezTo>
                      <a:cubicBezTo>
                        <a:pt x="-117" y="11922"/>
                        <a:pt x="-1113" y="18261"/>
                        <a:pt x="1079" y="21430"/>
                      </a:cubicBezTo>
                      <a:cubicBezTo>
                        <a:pt x="3073" y="24203"/>
                        <a:pt x="7059" y="20241"/>
                        <a:pt x="10647" y="158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91" name="Freeform 4100">
                  <a:extLst>
                    <a:ext uri="{FF2B5EF4-FFF2-40B4-BE49-F238E27FC236}">
                      <a16:creationId xmlns:a16="http://schemas.microsoft.com/office/drawing/2014/main" id="{60ED71FD-D4F5-5C80-8D4B-C6606CA523AF}"/>
                    </a:ext>
                  </a:extLst>
                </p:cNvPr>
                <p:cNvSpPr/>
                <p:nvPr/>
              </p:nvSpPr>
              <p:spPr>
                <a:xfrm>
                  <a:off x="1640729" y="5836841"/>
                  <a:ext cx="16096" cy="24611"/>
                </a:xfrm>
                <a:custGeom>
                  <a:avLst/>
                  <a:gdLst>
                    <a:gd name="connsiteX0" fmla="*/ 2494 w 16096"/>
                    <a:gd name="connsiteY0" fmla="*/ 12714 h 24611"/>
                    <a:gd name="connsiteX1" fmla="*/ 2494 w 16096"/>
                    <a:gd name="connsiteY1" fmla="*/ 24203 h 24611"/>
                    <a:gd name="connsiteX2" fmla="*/ 13257 w 16096"/>
                    <a:gd name="connsiteY2" fmla="*/ 14496 h 24611"/>
                    <a:gd name="connsiteX3" fmla="*/ 15051 w 16096"/>
                    <a:gd name="connsiteY3" fmla="*/ 630 h 24611"/>
                    <a:gd name="connsiteX4" fmla="*/ 2494 w 16096"/>
                    <a:gd name="connsiteY4" fmla="*/ 12714 h 246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96" h="24611">
                      <a:moveTo>
                        <a:pt x="2494" y="12714"/>
                      </a:moveTo>
                      <a:cubicBezTo>
                        <a:pt x="-1493" y="19647"/>
                        <a:pt x="-97" y="22816"/>
                        <a:pt x="2494" y="24203"/>
                      </a:cubicBezTo>
                      <a:cubicBezTo>
                        <a:pt x="6082" y="26184"/>
                        <a:pt x="9869" y="20637"/>
                        <a:pt x="13257" y="14496"/>
                      </a:cubicBezTo>
                      <a:cubicBezTo>
                        <a:pt x="15251" y="8950"/>
                        <a:pt x="17443" y="2215"/>
                        <a:pt x="15051" y="630"/>
                      </a:cubicBezTo>
                      <a:cubicBezTo>
                        <a:pt x="10866" y="-2341"/>
                        <a:pt x="6480" y="5781"/>
                        <a:pt x="2494" y="127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92" name="Freeform 4101">
                  <a:extLst>
                    <a:ext uri="{FF2B5EF4-FFF2-40B4-BE49-F238E27FC236}">
                      <a16:creationId xmlns:a16="http://schemas.microsoft.com/office/drawing/2014/main" id="{35CB9DF4-1318-5386-D036-3BF705051592}"/>
                    </a:ext>
                  </a:extLst>
                </p:cNvPr>
                <p:cNvSpPr/>
                <p:nvPr/>
              </p:nvSpPr>
              <p:spPr>
                <a:xfrm>
                  <a:off x="1446109" y="5744941"/>
                  <a:ext cx="15599" cy="23595"/>
                </a:xfrm>
                <a:custGeom>
                  <a:avLst/>
                  <a:gdLst>
                    <a:gd name="connsiteX0" fmla="*/ 2969 w 15599"/>
                    <a:gd name="connsiteY0" fmla="*/ 23596 h 23595"/>
                    <a:gd name="connsiteX1" fmla="*/ 13135 w 15599"/>
                    <a:gd name="connsiteY1" fmla="*/ 11908 h 23595"/>
                    <a:gd name="connsiteX2" fmla="*/ 13534 w 15599"/>
                    <a:gd name="connsiteY2" fmla="*/ 23 h 23595"/>
                    <a:gd name="connsiteX3" fmla="*/ 2571 w 15599"/>
                    <a:gd name="connsiteY3" fmla="*/ 11116 h 23595"/>
                    <a:gd name="connsiteX4" fmla="*/ 2969 w 15599"/>
                    <a:gd name="connsiteY4" fmla="*/ 23596 h 235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99" h="23595">
                      <a:moveTo>
                        <a:pt x="2969" y="23596"/>
                      </a:moveTo>
                      <a:cubicBezTo>
                        <a:pt x="7355" y="23596"/>
                        <a:pt x="10544" y="17257"/>
                        <a:pt x="13135" y="11908"/>
                      </a:cubicBezTo>
                      <a:cubicBezTo>
                        <a:pt x="15926" y="5371"/>
                        <a:pt x="16723" y="419"/>
                        <a:pt x="13534" y="23"/>
                      </a:cubicBezTo>
                      <a:cubicBezTo>
                        <a:pt x="9747" y="-373"/>
                        <a:pt x="5760" y="4381"/>
                        <a:pt x="2571" y="11116"/>
                      </a:cubicBezTo>
                      <a:cubicBezTo>
                        <a:pt x="-419" y="17851"/>
                        <a:pt x="-1416" y="23596"/>
                        <a:pt x="2969" y="2359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93" name="Freeform 4102">
                  <a:extLst>
                    <a:ext uri="{FF2B5EF4-FFF2-40B4-BE49-F238E27FC236}">
                      <a16:creationId xmlns:a16="http://schemas.microsoft.com/office/drawing/2014/main" id="{536DB358-FC65-80AB-F5E2-A7FD7C0235D1}"/>
                    </a:ext>
                  </a:extLst>
                </p:cNvPr>
                <p:cNvSpPr/>
                <p:nvPr/>
              </p:nvSpPr>
              <p:spPr>
                <a:xfrm>
                  <a:off x="2703439" y="6175965"/>
                  <a:ext cx="10364" cy="6180"/>
                </a:xfrm>
                <a:custGeom>
                  <a:avLst/>
                  <a:gdLst>
                    <a:gd name="connsiteX0" fmla="*/ 5382 w 10364"/>
                    <a:gd name="connsiteY0" fmla="*/ 40 h 6180"/>
                    <a:gd name="connsiteX1" fmla="*/ 0 w 10364"/>
                    <a:gd name="connsiteY1" fmla="*/ 6181 h 6180"/>
                    <a:gd name="connsiteX2" fmla="*/ 10365 w 10364"/>
                    <a:gd name="connsiteY2" fmla="*/ 6181 h 6180"/>
                    <a:gd name="connsiteX3" fmla="*/ 5382 w 10364"/>
                    <a:gd name="connsiteY3" fmla="*/ 40 h 61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364" h="6180">
                      <a:moveTo>
                        <a:pt x="5382" y="40"/>
                      </a:moveTo>
                      <a:cubicBezTo>
                        <a:pt x="3389" y="238"/>
                        <a:pt x="1196" y="2417"/>
                        <a:pt x="0" y="6181"/>
                      </a:cubicBezTo>
                      <a:lnTo>
                        <a:pt x="10365" y="6181"/>
                      </a:lnTo>
                      <a:cubicBezTo>
                        <a:pt x="9966" y="2219"/>
                        <a:pt x="8372" y="-356"/>
                        <a:pt x="5382" y="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94" name="Freeform 4103">
                  <a:extLst>
                    <a:ext uri="{FF2B5EF4-FFF2-40B4-BE49-F238E27FC236}">
                      <a16:creationId xmlns:a16="http://schemas.microsoft.com/office/drawing/2014/main" id="{D6622B22-F198-E8AA-357C-7C8F6B591D9A}"/>
                    </a:ext>
                  </a:extLst>
                </p:cNvPr>
                <p:cNvSpPr/>
                <p:nvPr/>
              </p:nvSpPr>
              <p:spPr>
                <a:xfrm>
                  <a:off x="2528304" y="6149239"/>
                  <a:ext cx="12320" cy="24393"/>
                </a:xfrm>
                <a:custGeom>
                  <a:avLst/>
                  <a:gdLst>
                    <a:gd name="connsiteX0" fmla="*/ 9096 w 12320"/>
                    <a:gd name="connsiteY0" fmla="*/ 24 h 24393"/>
                    <a:gd name="connsiteX1" fmla="*/ 725 w 12320"/>
                    <a:gd name="connsiteY1" fmla="*/ 11513 h 24393"/>
                    <a:gd name="connsiteX2" fmla="*/ 4113 w 12320"/>
                    <a:gd name="connsiteY2" fmla="*/ 24389 h 24393"/>
                    <a:gd name="connsiteX3" fmla="*/ 12086 w 12320"/>
                    <a:gd name="connsiteY3" fmla="*/ 11117 h 24393"/>
                    <a:gd name="connsiteX4" fmla="*/ 9096 w 12320"/>
                    <a:gd name="connsiteY4" fmla="*/ 24 h 243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320" h="24393">
                      <a:moveTo>
                        <a:pt x="9096" y="24"/>
                      </a:moveTo>
                      <a:cubicBezTo>
                        <a:pt x="5309" y="-372"/>
                        <a:pt x="2319" y="4184"/>
                        <a:pt x="725" y="11513"/>
                      </a:cubicBezTo>
                      <a:cubicBezTo>
                        <a:pt x="-870" y="19040"/>
                        <a:pt x="127" y="24587"/>
                        <a:pt x="4113" y="24389"/>
                      </a:cubicBezTo>
                      <a:cubicBezTo>
                        <a:pt x="8100" y="24389"/>
                        <a:pt x="10292" y="17852"/>
                        <a:pt x="12086" y="11117"/>
                      </a:cubicBezTo>
                      <a:cubicBezTo>
                        <a:pt x="12684" y="5174"/>
                        <a:pt x="12286" y="420"/>
                        <a:pt x="9096" y="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95" name="Freeform 4104">
                  <a:extLst>
                    <a:ext uri="{FF2B5EF4-FFF2-40B4-BE49-F238E27FC236}">
                      <a16:creationId xmlns:a16="http://schemas.microsoft.com/office/drawing/2014/main" id="{25F4FD62-2BC2-B657-0668-E594FA29CF38}"/>
                    </a:ext>
                  </a:extLst>
                </p:cNvPr>
                <p:cNvSpPr/>
                <p:nvPr/>
              </p:nvSpPr>
              <p:spPr>
                <a:xfrm>
                  <a:off x="2147871" y="6052435"/>
                  <a:ext cx="12349" cy="22544"/>
                </a:xfrm>
                <a:custGeom>
                  <a:avLst/>
                  <a:gdLst>
                    <a:gd name="connsiteX0" fmla="*/ 3235 w 12349"/>
                    <a:gd name="connsiteY0" fmla="*/ 22545 h 22544"/>
                    <a:gd name="connsiteX1" fmla="*/ 11208 w 12349"/>
                    <a:gd name="connsiteY1" fmla="*/ 12442 h 22544"/>
                    <a:gd name="connsiteX2" fmla="*/ 10012 w 12349"/>
                    <a:gd name="connsiteY2" fmla="*/ 161 h 22544"/>
                    <a:gd name="connsiteX3" fmla="*/ 843 w 12349"/>
                    <a:gd name="connsiteY3" fmla="*/ 11848 h 22544"/>
                    <a:gd name="connsiteX4" fmla="*/ 3235 w 12349"/>
                    <a:gd name="connsiteY4" fmla="*/ 22545 h 225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349" h="22544">
                      <a:moveTo>
                        <a:pt x="3235" y="22545"/>
                      </a:moveTo>
                      <a:cubicBezTo>
                        <a:pt x="6424" y="22545"/>
                        <a:pt x="9215" y="18781"/>
                        <a:pt x="11208" y="12442"/>
                      </a:cubicBezTo>
                      <a:cubicBezTo>
                        <a:pt x="12803" y="6302"/>
                        <a:pt x="13002" y="1151"/>
                        <a:pt x="10012" y="161"/>
                      </a:cubicBezTo>
                      <a:cubicBezTo>
                        <a:pt x="6225" y="-1028"/>
                        <a:pt x="2836" y="4519"/>
                        <a:pt x="843" y="11848"/>
                      </a:cubicBezTo>
                      <a:cubicBezTo>
                        <a:pt x="-752" y="17791"/>
                        <a:pt x="-154" y="22545"/>
                        <a:pt x="3235" y="2254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96" name="Freeform 4105">
                  <a:extLst>
                    <a:ext uri="{FF2B5EF4-FFF2-40B4-BE49-F238E27FC236}">
                      <a16:creationId xmlns:a16="http://schemas.microsoft.com/office/drawing/2014/main" id="{E84A804E-F184-4440-F951-78CFCE3DBF33}"/>
                    </a:ext>
                  </a:extLst>
                </p:cNvPr>
                <p:cNvSpPr/>
                <p:nvPr/>
              </p:nvSpPr>
              <p:spPr>
                <a:xfrm>
                  <a:off x="2784174" y="5871169"/>
                  <a:ext cx="10662" cy="24025"/>
                </a:xfrm>
                <a:custGeom>
                  <a:avLst/>
                  <a:gdLst>
                    <a:gd name="connsiteX0" fmla="*/ 7168 w 10662"/>
                    <a:gd name="connsiteY0" fmla="*/ 374 h 24025"/>
                    <a:gd name="connsiteX1" fmla="*/ 790 w 10662"/>
                    <a:gd name="connsiteY1" fmla="*/ 8892 h 24025"/>
                    <a:gd name="connsiteX2" fmla="*/ 3381 w 10662"/>
                    <a:gd name="connsiteY2" fmla="*/ 23748 h 24025"/>
                    <a:gd name="connsiteX3" fmla="*/ 9959 w 10662"/>
                    <a:gd name="connsiteY3" fmla="*/ 15033 h 24025"/>
                    <a:gd name="connsiteX4" fmla="*/ 7168 w 10662"/>
                    <a:gd name="connsiteY4" fmla="*/ 374 h 240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662" h="24025">
                      <a:moveTo>
                        <a:pt x="7168" y="374"/>
                      </a:moveTo>
                      <a:cubicBezTo>
                        <a:pt x="4378" y="-1211"/>
                        <a:pt x="1986" y="2355"/>
                        <a:pt x="790" y="8892"/>
                      </a:cubicBezTo>
                      <a:cubicBezTo>
                        <a:pt x="-805" y="16617"/>
                        <a:pt x="-7" y="22164"/>
                        <a:pt x="3381" y="23748"/>
                      </a:cubicBezTo>
                      <a:cubicBezTo>
                        <a:pt x="6172" y="25135"/>
                        <a:pt x="8364" y="21173"/>
                        <a:pt x="9959" y="15033"/>
                      </a:cubicBezTo>
                      <a:cubicBezTo>
                        <a:pt x="11554" y="6713"/>
                        <a:pt x="10358" y="2157"/>
                        <a:pt x="7168" y="37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97" name="Freeform 4106">
                  <a:extLst>
                    <a:ext uri="{FF2B5EF4-FFF2-40B4-BE49-F238E27FC236}">
                      <a16:creationId xmlns:a16="http://schemas.microsoft.com/office/drawing/2014/main" id="{29A0BB8E-4DEF-D49A-7E20-ABE71D3E629A}"/>
                    </a:ext>
                  </a:extLst>
                </p:cNvPr>
                <p:cNvSpPr/>
                <p:nvPr/>
              </p:nvSpPr>
              <p:spPr>
                <a:xfrm>
                  <a:off x="1311693" y="5781146"/>
                  <a:ext cx="26413" cy="36166"/>
                </a:xfrm>
                <a:custGeom>
                  <a:avLst/>
                  <a:gdLst>
                    <a:gd name="connsiteX0" fmla="*/ 24567 w 26413"/>
                    <a:gd name="connsiteY0" fmla="*/ 465 h 36166"/>
                    <a:gd name="connsiteX1" fmla="*/ 15199 w 26413"/>
                    <a:gd name="connsiteY1" fmla="*/ 7398 h 36166"/>
                    <a:gd name="connsiteX2" fmla="*/ 12408 w 26413"/>
                    <a:gd name="connsiteY2" fmla="*/ 13341 h 36166"/>
                    <a:gd name="connsiteX3" fmla="*/ 1844 w 26413"/>
                    <a:gd name="connsiteY3" fmla="*/ 22453 h 36166"/>
                    <a:gd name="connsiteX4" fmla="*/ 2641 w 26413"/>
                    <a:gd name="connsiteY4" fmla="*/ 35923 h 36166"/>
                    <a:gd name="connsiteX5" fmla="*/ 14202 w 26413"/>
                    <a:gd name="connsiteY5" fmla="*/ 26612 h 36166"/>
                    <a:gd name="connsiteX6" fmla="*/ 15797 w 26413"/>
                    <a:gd name="connsiteY6" fmla="*/ 22057 h 36166"/>
                    <a:gd name="connsiteX7" fmla="*/ 22374 w 26413"/>
                    <a:gd name="connsiteY7" fmla="*/ 14925 h 36166"/>
                    <a:gd name="connsiteX8" fmla="*/ 24567 w 26413"/>
                    <a:gd name="connsiteY8" fmla="*/ 465 h 361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6413" h="36166">
                      <a:moveTo>
                        <a:pt x="24567" y="465"/>
                      </a:moveTo>
                      <a:cubicBezTo>
                        <a:pt x="21776" y="-1318"/>
                        <a:pt x="17989" y="2248"/>
                        <a:pt x="15199" y="7398"/>
                      </a:cubicBezTo>
                      <a:cubicBezTo>
                        <a:pt x="14003" y="9379"/>
                        <a:pt x="13205" y="11360"/>
                        <a:pt x="12408" y="13341"/>
                      </a:cubicBezTo>
                      <a:cubicBezTo>
                        <a:pt x="8621" y="12746"/>
                        <a:pt x="4634" y="15520"/>
                        <a:pt x="1844" y="22453"/>
                      </a:cubicBezTo>
                      <a:cubicBezTo>
                        <a:pt x="-349" y="27999"/>
                        <a:pt x="-1146" y="33149"/>
                        <a:pt x="2641" y="35923"/>
                      </a:cubicBezTo>
                      <a:cubicBezTo>
                        <a:pt x="6827" y="37111"/>
                        <a:pt x="11013" y="33942"/>
                        <a:pt x="14202" y="26612"/>
                      </a:cubicBezTo>
                      <a:cubicBezTo>
                        <a:pt x="14800" y="25028"/>
                        <a:pt x="15398" y="23443"/>
                        <a:pt x="15797" y="22057"/>
                      </a:cubicBezTo>
                      <a:cubicBezTo>
                        <a:pt x="17989" y="21264"/>
                        <a:pt x="20381" y="18491"/>
                        <a:pt x="22374" y="14925"/>
                      </a:cubicBezTo>
                      <a:cubicBezTo>
                        <a:pt x="26361" y="8587"/>
                        <a:pt x="27955" y="2644"/>
                        <a:pt x="24567" y="4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98" name="Freeform 4107">
                  <a:extLst>
                    <a:ext uri="{FF2B5EF4-FFF2-40B4-BE49-F238E27FC236}">
                      <a16:creationId xmlns:a16="http://schemas.microsoft.com/office/drawing/2014/main" id="{9F540248-681D-FB48-064D-025013ED2419}"/>
                    </a:ext>
                  </a:extLst>
                </p:cNvPr>
                <p:cNvSpPr/>
                <p:nvPr/>
              </p:nvSpPr>
              <p:spPr>
                <a:xfrm>
                  <a:off x="1514470" y="5892714"/>
                  <a:ext cx="15267" cy="23153"/>
                </a:xfrm>
                <a:custGeom>
                  <a:avLst/>
                  <a:gdLst>
                    <a:gd name="connsiteX0" fmla="*/ 1782 w 15267"/>
                    <a:gd name="connsiteY0" fmla="*/ 22606 h 23153"/>
                    <a:gd name="connsiteX1" fmla="*/ 11947 w 15267"/>
                    <a:gd name="connsiteY1" fmla="*/ 15871 h 23153"/>
                    <a:gd name="connsiteX2" fmla="*/ 14140 w 15267"/>
                    <a:gd name="connsiteY2" fmla="*/ 1213 h 23153"/>
                    <a:gd name="connsiteX3" fmla="*/ 3575 w 15267"/>
                    <a:gd name="connsiteY3" fmla="*/ 7551 h 23153"/>
                    <a:gd name="connsiteX4" fmla="*/ 1782 w 15267"/>
                    <a:gd name="connsiteY4" fmla="*/ 22606 h 23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267" h="23153">
                      <a:moveTo>
                        <a:pt x="1782" y="22606"/>
                      </a:moveTo>
                      <a:cubicBezTo>
                        <a:pt x="4971" y="24785"/>
                        <a:pt x="8957" y="20031"/>
                        <a:pt x="11947" y="15871"/>
                      </a:cubicBezTo>
                      <a:cubicBezTo>
                        <a:pt x="15535" y="8542"/>
                        <a:pt x="16133" y="3590"/>
                        <a:pt x="14140" y="1213"/>
                      </a:cubicBezTo>
                      <a:cubicBezTo>
                        <a:pt x="11548" y="-1957"/>
                        <a:pt x="7163" y="1411"/>
                        <a:pt x="3575" y="7551"/>
                      </a:cubicBezTo>
                      <a:cubicBezTo>
                        <a:pt x="-12" y="13692"/>
                        <a:pt x="-1408" y="20229"/>
                        <a:pt x="1782" y="226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99" name="Freeform 4108">
                  <a:extLst>
                    <a:ext uri="{FF2B5EF4-FFF2-40B4-BE49-F238E27FC236}">
                      <a16:creationId xmlns:a16="http://schemas.microsoft.com/office/drawing/2014/main" id="{D1BA797A-5F42-E8F7-FCAF-3EBFAF5CA444}"/>
                    </a:ext>
                  </a:extLst>
                </p:cNvPr>
                <p:cNvSpPr/>
                <p:nvPr/>
              </p:nvSpPr>
              <p:spPr>
                <a:xfrm>
                  <a:off x="1904065" y="6066814"/>
                  <a:ext cx="13582" cy="23083"/>
                </a:xfrm>
                <a:custGeom>
                  <a:avLst/>
                  <a:gdLst>
                    <a:gd name="connsiteX0" fmla="*/ 2268 w 13582"/>
                    <a:gd name="connsiteY0" fmla="*/ 23022 h 23083"/>
                    <a:gd name="connsiteX1" fmla="*/ 11836 w 13582"/>
                    <a:gd name="connsiteY1" fmla="*/ 12524 h 23083"/>
                    <a:gd name="connsiteX2" fmla="*/ 11437 w 13582"/>
                    <a:gd name="connsiteY2" fmla="*/ 242 h 23083"/>
                    <a:gd name="connsiteX3" fmla="*/ 1471 w 13582"/>
                    <a:gd name="connsiteY3" fmla="*/ 10147 h 23083"/>
                    <a:gd name="connsiteX4" fmla="*/ 2268 w 13582"/>
                    <a:gd name="connsiteY4" fmla="*/ 23022 h 230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82" h="23083">
                      <a:moveTo>
                        <a:pt x="2268" y="23022"/>
                      </a:moveTo>
                      <a:cubicBezTo>
                        <a:pt x="5856" y="23617"/>
                        <a:pt x="9245" y="19853"/>
                        <a:pt x="11836" y="12524"/>
                      </a:cubicBezTo>
                      <a:cubicBezTo>
                        <a:pt x="13829" y="6779"/>
                        <a:pt x="14626" y="1232"/>
                        <a:pt x="11437" y="242"/>
                      </a:cubicBezTo>
                      <a:cubicBezTo>
                        <a:pt x="8049" y="-946"/>
                        <a:pt x="4062" y="2223"/>
                        <a:pt x="1471" y="10147"/>
                      </a:cubicBezTo>
                      <a:cubicBezTo>
                        <a:pt x="-323" y="15693"/>
                        <a:pt x="-921" y="20843"/>
                        <a:pt x="2268" y="2302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00" name="Freeform 4109">
                  <a:extLst>
                    <a:ext uri="{FF2B5EF4-FFF2-40B4-BE49-F238E27FC236}">
                      <a16:creationId xmlns:a16="http://schemas.microsoft.com/office/drawing/2014/main" id="{527BC517-841D-6C8D-6189-AA9059736DE0}"/>
                    </a:ext>
                  </a:extLst>
                </p:cNvPr>
                <p:cNvSpPr/>
                <p:nvPr/>
              </p:nvSpPr>
              <p:spPr>
                <a:xfrm>
                  <a:off x="1258246" y="5786144"/>
                  <a:ext cx="31646" cy="24498"/>
                </a:xfrm>
                <a:custGeom>
                  <a:avLst/>
                  <a:gdLst>
                    <a:gd name="connsiteX0" fmla="*/ 30175 w 31646"/>
                    <a:gd name="connsiteY0" fmla="*/ 2598 h 24498"/>
                    <a:gd name="connsiteX1" fmla="*/ 21405 w 31646"/>
                    <a:gd name="connsiteY1" fmla="*/ 6362 h 24498"/>
                    <a:gd name="connsiteX2" fmla="*/ 20408 w 31646"/>
                    <a:gd name="connsiteY2" fmla="*/ 2202 h 24498"/>
                    <a:gd name="connsiteX3" fmla="*/ 5260 w 31646"/>
                    <a:gd name="connsiteY3" fmla="*/ 4381 h 24498"/>
                    <a:gd name="connsiteX4" fmla="*/ 874 w 31646"/>
                    <a:gd name="connsiteY4" fmla="*/ 16464 h 24498"/>
                    <a:gd name="connsiteX5" fmla="*/ 15425 w 31646"/>
                    <a:gd name="connsiteY5" fmla="*/ 14285 h 24498"/>
                    <a:gd name="connsiteX6" fmla="*/ 17020 w 31646"/>
                    <a:gd name="connsiteY6" fmla="*/ 12898 h 24498"/>
                    <a:gd name="connsiteX7" fmla="*/ 16820 w 31646"/>
                    <a:gd name="connsiteY7" fmla="*/ 13295 h 24498"/>
                    <a:gd name="connsiteX8" fmla="*/ 17219 w 31646"/>
                    <a:gd name="connsiteY8" fmla="*/ 24189 h 24498"/>
                    <a:gd name="connsiteX9" fmla="*/ 27983 w 31646"/>
                    <a:gd name="connsiteY9" fmla="*/ 15474 h 24498"/>
                    <a:gd name="connsiteX10" fmla="*/ 30175 w 31646"/>
                    <a:gd name="connsiteY10" fmla="*/ 2598 h 24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1646" h="24498">
                      <a:moveTo>
                        <a:pt x="30175" y="2598"/>
                      </a:moveTo>
                      <a:cubicBezTo>
                        <a:pt x="27584" y="1409"/>
                        <a:pt x="24395" y="2994"/>
                        <a:pt x="21405" y="6362"/>
                      </a:cubicBezTo>
                      <a:cubicBezTo>
                        <a:pt x="21804" y="4777"/>
                        <a:pt x="21405" y="3390"/>
                        <a:pt x="20408" y="2202"/>
                      </a:cubicBezTo>
                      <a:cubicBezTo>
                        <a:pt x="17219" y="-1364"/>
                        <a:pt x="11439" y="-572"/>
                        <a:pt x="5260" y="4381"/>
                      </a:cubicBezTo>
                      <a:cubicBezTo>
                        <a:pt x="276" y="8342"/>
                        <a:pt x="-1119" y="13097"/>
                        <a:pt x="874" y="16464"/>
                      </a:cubicBezTo>
                      <a:cubicBezTo>
                        <a:pt x="3665" y="21218"/>
                        <a:pt x="9645" y="18445"/>
                        <a:pt x="15425" y="14285"/>
                      </a:cubicBezTo>
                      <a:cubicBezTo>
                        <a:pt x="16023" y="13889"/>
                        <a:pt x="16422" y="13295"/>
                        <a:pt x="17020" y="12898"/>
                      </a:cubicBezTo>
                      <a:cubicBezTo>
                        <a:pt x="17020" y="13097"/>
                        <a:pt x="16820" y="13097"/>
                        <a:pt x="16820" y="13295"/>
                      </a:cubicBezTo>
                      <a:cubicBezTo>
                        <a:pt x="14229" y="18643"/>
                        <a:pt x="14429" y="23001"/>
                        <a:pt x="17219" y="24189"/>
                      </a:cubicBezTo>
                      <a:cubicBezTo>
                        <a:pt x="21006" y="25774"/>
                        <a:pt x="24794" y="21020"/>
                        <a:pt x="27983" y="15474"/>
                      </a:cubicBezTo>
                      <a:cubicBezTo>
                        <a:pt x="31172" y="9333"/>
                        <a:pt x="33165" y="3786"/>
                        <a:pt x="30175" y="25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01" name="Freeform 4110">
                  <a:extLst>
                    <a:ext uri="{FF2B5EF4-FFF2-40B4-BE49-F238E27FC236}">
                      <a16:creationId xmlns:a16="http://schemas.microsoft.com/office/drawing/2014/main" id="{35916949-266C-5F85-C397-F4FE196411BC}"/>
                    </a:ext>
                  </a:extLst>
                </p:cNvPr>
                <p:cNvSpPr/>
                <p:nvPr/>
              </p:nvSpPr>
              <p:spPr>
                <a:xfrm>
                  <a:off x="1535042" y="5429894"/>
                  <a:ext cx="14688" cy="22160"/>
                </a:xfrm>
                <a:custGeom>
                  <a:avLst/>
                  <a:gdLst>
                    <a:gd name="connsiteX0" fmla="*/ 1342 w 14688"/>
                    <a:gd name="connsiteY0" fmla="*/ 21504 h 22160"/>
                    <a:gd name="connsiteX1" fmla="*/ 12105 w 14688"/>
                    <a:gd name="connsiteY1" fmla="*/ 12986 h 22160"/>
                    <a:gd name="connsiteX2" fmla="*/ 13700 w 14688"/>
                    <a:gd name="connsiteY2" fmla="*/ 506 h 22160"/>
                    <a:gd name="connsiteX3" fmla="*/ 4731 w 14688"/>
                    <a:gd name="connsiteY3" fmla="*/ 6449 h 22160"/>
                    <a:gd name="connsiteX4" fmla="*/ 1342 w 14688"/>
                    <a:gd name="connsiteY4" fmla="*/ 21504 h 221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88" h="22160">
                      <a:moveTo>
                        <a:pt x="1342" y="21504"/>
                      </a:moveTo>
                      <a:cubicBezTo>
                        <a:pt x="4132" y="23880"/>
                        <a:pt x="8518" y="19523"/>
                        <a:pt x="12105" y="12986"/>
                      </a:cubicBezTo>
                      <a:cubicBezTo>
                        <a:pt x="15095" y="7439"/>
                        <a:pt x="15295" y="3081"/>
                        <a:pt x="13700" y="506"/>
                      </a:cubicBezTo>
                      <a:cubicBezTo>
                        <a:pt x="11308" y="-1079"/>
                        <a:pt x="8119" y="1100"/>
                        <a:pt x="4731" y="6449"/>
                      </a:cubicBezTo>
                      <a:cubicBezTo>
                        <a:pt x="744" y="12589"/>
                        <a:pt x="-1648" y="18928"/>
                        <a:pt x="1342" y="215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02" name="Freeform 4111">
                  <a:extLst>
                    <a:ext uri="{FF2B5EF4-FFF2-40B4-BE49-F238E27FC236}">
                      <a16:creationId xmlns:a16="http://schemas.microsoft.com/office/drawing/2014/main" id="{1574685A-173A-BB21-2F93-0BF828F884E7}"/>
                    </a:ext>
                  </a:extLst>
                </p:cNvPr>
                <p:cNvSpPr/>
                <p:nvPr/>
              </p:nvSpPr>
              <p:spPr>
                <a:xfrm>
                  <a:off x="1685977" y="5984950"/>
                  <a:ext cx="29141" cy="36353"/>
                </a:xfrm>
                <a:custGeom>
                  <a:avLst/>
                  <a:gdLst>
                    <a:gd name="connsiteX0" fmla="*/ 6878 w 29141"/>
                    <a:gd name="connsiteY0" fmla="*/ 36348 h 36353"/>
                    <a:gd name="connsiteX1" fmla="*/ 16247 w 29141"/>
                    <a:gd name="connsiteY1" fmla="*/ 26444 h 36353"/>
                    <a:gd name="connsiteX2" fmla="*/ 16645 w 29141"/>
                    <a:gd name="connsiteY2" fmla="*/ 26642 h 36353"/>
                    <a:gd name="connsiteX3" fmla="*/ 27608 w 29141"/>
                    <a:gd name="connsiteY3" fmla="*/ 16143 h 36353"/>
                    <a:gd name="connsiteX4" fmla="*/ 25416 w 29141"/>
                    <a:gd name="connsiteY4" fmla="*/ 98 h 36353"/>
                    <a:gd name="connsiteX5" fmla="*/ 18041 w 29141"/>
                    <a:gd name="connsiteY5" fmla="*/ 4852 h 36353"/>
                    <a:gd name="connsiteX6" fmla="*/ 4486 w 29141"/>
                    <a:gd name="connsiteY6" fmla="*/ 9210 h 36353"/>
                    <a:gd name="connsiteX7" fmla="*/ 1297 w 29141"/>
                    <a:gd name="connsiteY7" fmla="*/ 22680 h 36353"/>
                    <a:gd name="connsiteX8" fmla="*/ 5882 w 29141"/>
                    <a:gd name="connsiteY8" fmla="*/ 24859 h 36353"/>
                    <a:gd name="connsiteX9" fmla="*/ 6878 w 29141"/>
                    <a:gd name="connsiteY9" fmla="*/ 36348 h 36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9141" h="36353">
                      <a:moveTo>
                        <a:pt x="6878" y="36348"/>
                      </a:moveTo>
                      <a:cubicBezTo>
                        <a:pt x="10665" y="36546"/>
                        <a:pt x="13855" y="31792"/>
                        <a:pt x="16247" y="26444"/>
                      </a:cubicBezTo>
                      <a:cubicBezTo>
                        <a:pt x="16446" y="26444"/>
                        <a:pt x="16645" y="26642"/>
                        <a:pt x="16645" y="26642"/>
                      </a:cubicBezTo>
                      <a:cubicBezTo>
                        <a:pt x="21828" y="28028"/>
                        <a:pt x="24818" y="21095"/>
                        <a:pt x="27608" y="16143"/>
                      </a:cubicBezTo>
                      <a:cubicBezTo>
                        <a:pt x="29402" y="8220"/>
                        <a:pt x="30598" y="1088"/>
                        <a:pt x="25416" y="98"/>
                      </a:cubicBezTo>
                      <a:cubicBezTo>
                        <a:pt x="22426" y="-496"/>
                        <a:pt x="20034" y="1683"/>
                        <a:pt x="18041" y="4852"/>
                      </a:cubicBezTo>
                      <a:cubicBezTo>
                        <a:pt x="15051" y="2673"/>
                        <a:pt x="9469" y="4258"/>
                        <a:pt x="4486" y="9210"/>
                      </a:cubicBezTo>
                      <a:cubicBezTo>
                        <a:pt x="-1494" y="15351"/>
                        <a:pt x="-297" y="19907"/>
                        <a:pt x="1297" y="22680"/>
                      </a:cubicBezTo>
                      <a:cubicBezTo>
                        <a:pt x="2692" y="24067"/>
                        <a:pt x="4287" y="24859"/>
                        <a:pt x="5882" y="24859"/>
                      </a:cubicBezTo>
                      <a:cubicBezTo>
                        <a:pt x="4287" y="30009"/>
                        <a:pt x="4088" y="34763"/>
                        <a:pt x="6878" y="3634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03" name="Freeform 4112">
                  <a:extLst>
                    <a:ext uri="{FF2B5EF4-FFF2-40B4-BE49-F238E27FC236}">
                      <a16:creationId xmlns:a16="http://schemas.microsoft.com/office/drawing/2014/main" id="{86BB9C90-F119-2DCA-9C17-2E114AE1A28C}"/>
                    </a:ext>
                  </a:extLst>
                </p:cNvPr>
                <p:cNvSpPr/>
                <p:nvPr/>
              </p:nvSpPr>
              <p:spPr>
                <a:xfrm>
                  <a:off x="1675807" y="6056826"/>
                  <a:ext cx="25573" cy="34577"/>
                </a:xfrm>
                <a:custGeom>
                  <a:avLst/>
                  <a:gdLst>
                    <a:gd name="connsiteX0" fmla="*/ 22829 w 25573"/>
                    <a:gd name="connsiteY0" fmla="*/ 16569 h 34577"/>
                    <a:gd name="connsiteX1" fmla="*/ 23626 w 25573"/>
                    <a:gd name="connsiteY1" fmla="*/ 722 h 34577"/>
                    <a:gd name="connsiteX2" fmla="*/ 14656 w 25573"/>
                    <a:gd name="connsiteY2" fmla="*/ 8051 h 34577"/>
                    <a:gd name="connsiteX3" fmla="*/ 12065 w 25573"/>
                    <a:gd name="connsiteY3" fmla="*/ 14786 h 34577"/>
                    <a:gd name="connsiteX4" fmla="*/ 11866 w 25573"/>
                    <a:gd name="connsiteY4" fmla="*/ 14786 h 34577"/>
                    <a:gd name="connsiteX5" fmla="*/ 903 w 25573"/>
                    <a:gd name="connsiteY5" fmla="*/ 24294 h 34577"/>
                    <a:gd name="connsiteX6" fmla="*/ 2497 w 25573"/>
                    <a:gd name="connsiteY6" fmla="*/ 34199 h 34577"/>
                    <a:gd name="connsiteX7" fmla="*/ 13660 w 25573"/>
                    <a:gd name="connsiteY7" fmla="*/ 24889 h 34577"/>
                    <a:gd name="connsiteX8" fmla="*/ 13859 w 25573"/>
                    <a:gd name="connsiteY8" fmla="*/ 24096 h 34577"/>
                    <a:gd name="connsiteX9" fmla="*/ 22829 w 25573"/>
                    <a:gd name="connsiteY9" fmla="*/ 16569 h 345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5573" h="34577">
                      <a:moveTo>
                        <a:pt x="22829" y="16569"/>
                      </a:moveTo>
                      <a:cubicBezTo>
                        <a:pt x="26018" y="9834"/>
                        <a:pt x="26616" y="3495"/>
                        <a:pt x="23626" y="722"/>
                      </a:cubicBezTo>
                      <a:cubicBezTo>
                        <a:pt x="20835" y="-1853"/>
                        <a:pt x="17248" y="2901"/>
                        <a:pt x="14656" y="8051"/>
                      </a:cubicBezTo>
                      <a:cubicBezTo>
                        <a:pt x="13460" y="10428"/>
                        <a:pt x="12663" y="12607"/>
                        <a:pt x="12065" y="14786"/>
                      </a:cubicBezTo>
                      <a:cubicBezTo>
                        <a:pt x="12065" y="14786"/>
                        <a:pt x="12065" y="14786"/>
                        <a:pt x="11866" y="14786"/>
                      </a:cubicBezTo>
                      <a:cubicBezTo>
                        <a:pt x="7281" y="13201"/>
                        <a:pt x="3295" y="17163"/>
                        <a:pt x="903" y="24294"/>
                      </a:cubicBezTo>
                      <a:cubicBezTo>
                        <a:pt x="-493" y="28454"/>
                        <a:pt x="-493" y="33010"/>
                        <a:pt x="2497" y="34199"/>
                      </a:cubicBezTo>
                      <a:cubicBezTo>
                        <a:pt x="7281" y="35982"/>
                        <a:pt x="10670" y="31227"/>
                        <a:pt x="13660" y="24889"/>
                      </a:cubicBezTo>
                      <a:cubicBezTo>
                        <a:pt x="13660" y="24492"/>
                        <a:pt x="13859" y="24294"/>
                        <a:pt x="13859" y="24096"/>
                      </a:cubicBezTo>
                      <a:cubicBezTo>
                        <a:pt x="17048" y="25087"/>
                        <a:pt x="20237" y="22115"/>
                        <a:pt x="22829" y="1656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04" name="Freeform 4113">
                  <a:extLst>
                    <a:ext uri="{FF2B5EF4-FFF2-40B4-BE49-F238E27FC236}">
                      <a16:creationId xmlns:a16="http://schemas.microsoft.com/office/drawing/2014/main" id="{497F6701-256D-2DE4-BF59-67E883AEC84A}"/>
                    </a:ext>
                  </a:extLst>
                </p:cNvPr>
                <p:cNvSpPr/>
                <p:nvPr/>
              </p:nvSpPr>
              <p:spPr>
                <a:xfrm>
                  <a:off x="1651663" y="6058751"/>
                  <a:ext cx="16424" cy="21102"/>
                </a:xfrm>
                <a:custGeom>
                  <a:avLst/>
                  <a:gdLst>
                    <a:gd name="connsiteX0" fmla="*/ 14681 w 16424"/>
                    <a:gd name="connsiteY0" fmla="*/ 12069 h 21102"/>
                    <a:gd name="connsiteX1" fmla="*/ 15279 w 16424"/>
                    <a:gd name="connsiteY1" fmla="*/ 1372 h 21102"/>
                    <a:gd name="connsiteX2" fmla="*/ 2721 w 16424"/>
                    <a:gd name="connsiteY2" fmla="*/ 7909 h 21102"/>
                    <a:gd name="connsiteX3" fmla="*/ 1924 w 16424"/>
                    <a:gd name="connsiteY3" fmla="*/ 20389 h 21102"/>
                    <a:gd name="connsiteX4" fmla="*/ 14681 w 16424"/>
                    <a:gd name="connsiteY4" fmla="*/ 12069 h 211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424" h="21102">
                      <a:moveTo>
                        <a:pt x="14681" y="12069"/>
                      </a:moveTo>
                      <a:cubicBezTo>
                        <a:pt x="16674" y="7117"/>
                        <a:pt x="17073" y="3155"/>
                        <a:pt x="15279" y="1372"/>
                      </a:cubicBezTo>
                      <a:cubicBezTo>
                        <a:pt x="11890" y="-1797"/>
                        <a:pt x="7306" y="580"/>
                        <a:pt x="2721" y="7909"/>
                      </a:cubicBezTo>
                      <a:cubicBezTo>
                        <a:pt x="-867" y="13654"/>
                        <a:pt x="-667" y="18804"/>
                        <a:pt x="1924" y="20389"/>
                      </a:cubicBezTo>
                      <a:cubicBezTo>
                        <a:pt x="5711" y="22766"/>
                        <a:pt x="10296" y="19002"/>
                        <a:pt x="14681" y="1206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05" name="Freeform 4114">
                  <a:extLst>
                    <a:ext uri="{FF2B5EF4-FFF2-40B4-BE49-F238E27FC236}">
                      <a16:creationId xmlns:a16="http://schemas.microsoft.com/office/drawing/2014/main" id="{A3FAEF09-B1AB-C2E5-22BA-5F9C686E5F4B}"/>
                    </a:ext>
                  </a:extLst>
                </p:cNvPr>
                <p:cNvSpPr/>
                <p:nvPr/>
              </p:nvSpPr>
              <p:spPr>
                <a:xfrm>
                  <a:off x="1444742" y="5362427"/>
                  <a:ext cx="15530" cy="22655"/>
                </a:xfrm>
                <a:custGeom>
                  <a:avLst/>
                  <a:gdLst>
                    <a:gd name="connsiteX0" fmla="*/ 13705 w 15530"/>
                    <a:gd name="connsiteY0" fmla="*/ 227 h 22655"/>
                    <a:gd name="connsiteX1" fmla="*/ 2742 w 15530"/>
                    <a:gd name="connsiteY1" fmla="*/ 10330 h 22655"/>
                    <a:gd name="connsiteX2" fmla="*/ 1347 w 15530"/>
                    <a:gd name="connsiteY2" fmla="*/ 22017 h 22655"/>
                    <a:gd name="connsiteX3" fmla="*/ 12111 w 15530"/>
                    <a:gd name="connsiteY3" fmla="*/ 13896 h 22655"/>
                    <a:gd name="connsiteX4" fmla="*/ 13705 w 15530"/>
                    <a:gd name="connsiteY4" fmla="*/ 227 h 226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30" h="22655">
                      <a:moveTo>
                        <a:pt x="13705" y="227"/>
                      </a:moveTo>
                      <a:cubicBezTo>
                        <a:pt x="10317" y="-1159"/>
                        <a:pt x="6131" y="3991"/>
                        <a:pt x="2742" y="10330"/>
                      </a:cubicBezTo>
                      <a:cubicBezTo>
                        <a:pt x="-48" y="15480"/>
                        <a:pt x="-1045" y="20433"/>
                        <a:pt x="1347" y="22017"/>
                      </a:cubicBezTo>
                      <a:cubicBezTo>
                        <a:pt x="4137" y="24196"/>
                        <a:pt x="8124" y="20631"/>
                        <a:pt x="12111" y="13896"/>
                      </a:cubicBezTo>
                      <a:cubicBezTo>
                        <a:pt x="15300" y="7359"/>
                        <a:pt x="17094" y="1614"/>
                        <a:pt x="13705" y="2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06" name="Freeform 4115">
                  <a:extLst>
                    <a:ext uri="{FF2B5EF4-FFF2-40B4-BE49-F238E27FC236}">
                      <a16:creationId xmlns:a16="http://schemas.microsoft.com/office/drawing/2014/main" id="{992551CA-7BA7-A6C8-7745-7290761960D0}"/>
                    </a:ext>
                  </a:extLst>
                </p:cNvPr>
                <p:cNvSpPr/>
                <p:nvPr/>
              </p:nvSpPr>
              <p:spPr>
                <a:xfrm>
                  <a:off x="2030538" y="5325060"/>
                  <a:ext cx="13641" cy="24367"/>
                </a:xfrm>
                <a:custGeom>
                  <a:avLst/>
                  <a:gdLst>
                    <a:gd name="connsiteX0" fmla="*/ 1969 w 13641"/>
                    <a:gd name="connsiteY0" fmla="*/ 24322 h 24367"/>
                    <a:gd name="connsiteX1" fmla="*/ 11537 w 13641"/>
                    <a:gd name="connsiteY1" fmla="*/ 12041 h 24367"/>
                    <a:gd name="connsiteX2" fmla="*/ 12334 w 13641"/>
                    <a:gd name="connsiteY2" fmla="*/ 156 h 24367"/>
                    <a:gd name="connsiteX3" fmla="*/ 1770 w 13641"/>
                    <a:gd name="connsiteY3" fmla="*/ 13229 h 24367"/>
                    <a:gd name="connsiteX4" fmla="*/ 1969 w 13641"/>
                    <a:gd name="connsiteY4" fmla="*/ 24322 h 243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41" h="24367">
                      <a:moveTo>
                        <a:pt x="1969" y="24322"/>
                      </a:moveTo>
                      <a:cubicBezTo>
                        <a:pt x="5358" y="24917"/>
                        <a:pt x="8547" y="19568"/>
                        <a:pt x="11537" y="12041"/>
                      </a:cubicBezTo>
                      <a:cubicBezTo>
                        <a:pt x="13131" y="7089"/>
                        <a:pt x="14925" y="948"/>
                        <a:pt x="12334" y="156"/>
                      </a:cubicBezTo>
                      <a:cubicBezTo>
                        <a:pt x="8547" y="-1033"/>
                        <a:pt x="4760" y="4712"/>
                        <a:pt x="1770" y="13229"/>
                      </a:cubicBezTo>
                      <a:cubicBezTo>
                        <a:pt x="-622" y="19172"/>
                        <a:pt x="-622" y="23926"/>
                        <a:pt x="1969" y="2432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07" name="Freeform 4116">
                  <a:extLst>
                    <a:ext uri="{FF2B5EF4-FFF2-40B4-BE49-F238E27FC236}">
                      <a16:creationId xmlns:a16="http://schemas.microsoft.com/office/drawing/2014/main" id="{19ABA84D-9CB5-CF66-4226-21D8B315BDDA}"/>
                    </a:ext>
                  </a:extLst>
                </p:cNvPr>
                <p:cNvSpPr/>
                <p:nvPr/>
              </p:nvSpPr>
              <p:spPr>
                <a:xfrm>
                  <a:off x="1803044" y="5241028"/>
                  <a:ext cx="14566" cy="23398"/>
                </a:xfrm>
                <a:custGeom>
                  <a:avLst/>
                  <a:gdLst>
                    <a:gd name="connsiteX0" fmla="*/ 2430 w 14566"/>
                    <a:gd name="connsiteY0" fmla="*/ 23374 h 23398"/>
                    <a:gd name="connsiteX1" fmla="*/ 12396 w 14566"/>
                    <a:gd name="connsiteY1" fmla="*/ 11885 h 23398"/>
                    <a:gd name="connsiteX2" fmla="*/ 13393 w 14566"/>
                    <a:gd name="connsiteY2" fmla="*/ 0 h 23398"/>
                    <a:gd name="connsiteX3" fmla="*/ 2829 w 14566"/>
                    <a:gd name="connsiteY3" fmla="*/ 10301 h 23398"/>
                    <a:gd name="connsiteX4" fmla="*/ 2430 w 14566"/>
                    <a:gd name="connsiteY4" fmla="*/ 23374 h 233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66" h="23398">
                      <a:moveTo>
                        <a:pt x="2430" y="23374"/>
                      </a:moveTo>
                      <a:cubicBezTo>
                        <a:pt x="5619" y="23771"/>
                        <a:pt x="9606" y="19215"/>
                        <a:pt x="12396" y="11885"/>
                      </a:cubicBezTo>
                      <a:cubicBezTo>
                        <a:pt x="14390" y="6735"/>
                        <a:pt x="15586" y="1585"/>
                        <a:pt x="13393" y="0"/>
                      </a:cubicBezTo>
                      <a:cubicBezTo>
                        <a:pt x="10005" y="792"/>
                        <a:pt x="6217" y="3169"/>
                        <a:pt x="2829" y="10301"/>
                      </a:cubicBezTo>
                      <a:cubicBezTo>
                        <a:pt x="-560" y="17432"/>
                        <a:pt x="-1158" y="23176"/>
                        <a:pt x="2430" y="2337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08" name="Freeform 4117">
                  <a:extLst>
                    <a:ext uri="{FF2B5EF4-FFF2-40B4-BE49-F238E27FC236}">
                      <a16:creationId xmlns:a16="http://schemas.microsoft.com/office/drawing/2014/main" id="{5145DA56-F8F4-A3F9-BBFB-9B9E2E3D6D63}"/>
                    </a:ext>
                  </a:extLst>
                </p:cNvPr>
                <p:cNvSpPr/>
                <p:nvPr/>
              </p:nvSpPr>
              <p:spPr>
                <a:xfrm>
                  <a:off x="954386" y="6028705"/>
                  <a:ext cx="17082" cy="22743"/>
                </a:xfrm>
                <a:custGeom>
                  <a:avLst/>
                  <a:gdLst>
                    <a:gd name="connsiteX0" fmla="*/ 12921 w 17082"/>
                    <a:gd name="connsiteY0" fmla="*/ 14976 h 22743"/>
                    <a:gd name="connsiteX1" fmla="*/ 16110 w 17082"/>
                    <a:gd name="connsiteY1" fmla="*/ 1308 h 22743"/>
                    <a:gd name="connsiteX2" fmla="*/ 3952 w 17082"/>
                    <a:gd name="connsiteY2" fmla="*/ 7647 h 22743"/>
                    <a:gd name="connsiteX3" fmla="*/ 962 w 17082"/>
                    <a:gd name="connsiteY3" fmla="*/ 21315 h 22743"/>
                    <a:gd name="connsiteX4" fmla="*/ 12921 w 17082"/>
                    <a:gd name="connsiteY4" fmla="*/ 14976 h 227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082" h="22743">
                      <a:moveTo>
                        <a:pt x="12921" y="14976"/>
                      </a:moveTo>
                      <a:cubicBezTo>
                        <a:pt x="16110" y="9826"/>
                        <a:pt x="18502" y="4081"/>
                        <a:pt x="16110" y="1308"/>
                      </a:cubicBezTo>
                      <a:cubicBezTo>
                        <a:pt x="13121" y="-1861"/>
                        <a:pt x="8536" y="912"/>
                        <a:pt x="3952" y="7647"/>
                      </a:cubicBezTo>
                      <a:cubicBezTo>
                        <a:pt x="563" y="12995"/>
                        <a:pt x="-1231" y="18740"/>
                        <a:pt x="962" y="21315"/>
                      </a:cubicBezTo>
                      <a:cubicBezTo>
                        <a:pt x="3752" y="24683"/>
                        <a:pt x="8536" y="21909"/>
                        <a:pt x="12921" y="149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09" name="Freeform 4118">
                  <a:extLst>
                    <a:ext uri="{FF2B5EF4-FFF2-40B4-BE49-F238E27FC236}">
                      <a16:creationId xmlns:a16="http://schemas.microsoft.com/office/drawing/2014/main" id="{70967928-F25F-31DE-498B-19E503F2986C}"/>
                    </a:ext>
                  </a:extLst>
                </p:cNvPr>
                <p:cNvSpPr/>
                <p:nvPr/>
              </p:nvSpPr>
              <p:spPr>
                <a:xfrm>
                  <a:off x="1259149" y="4937414"/>
                  <a:ext cx="15450" cy="20871"/>
                </a:xfrm>
                <a:custGeom>
                  <a:avLst/>
                  <a:gdLst>
                    <a:gd name="connsiteX0" fmla="*/ 10735 w 15450"/>
                    <a:gd name="connsiteY0" fmla="*/ 13612 h 20871"/>
                    <a:gd name="connsiteX1" fmla="*/ 14522 w 15450"/>
                    <a:gd name="connsiteY1" fmla="*/ 340 h 20871"/>
                    <a:gd name="connsiteX2" fmla="*/ 4954 w 15450"/>
                    <a:gd name="connsiteY2" fmla="*/ 7075 h 20871"/>
                    <a:gd name="connsiteX3" fmla="*/ 1167 w 15450"/>
                    <a:gd name="connsiteY3" fmla="*/ 20545 h 20871"/>
                    <a:gd name="connsiteX4" fmla="*/ 10735 w 15450"/>
                    <a:gd name="connsiteY4" fmla="*/ 13612 h 208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450" h="20871">
                      <a:moveTo>
                        <a:pt x="10735" y="13612"/>
                      </a:moveTo>
                      <a:cubicBezTo>
                        <a:pt x="15319" y="7273"/>
                        <a:pt x="16515" y="2519"/>
                        <a:pt x="14522" y="340"/>
                      </a:cubicBezTo>
                      <a:cubicBezTo>
                        <a:pt x="11732" y="-1046"/>
                        <a:pt x="8343" y="1925"/>
                        <a:pt x="4954" y="7075"/>
                      </a:cubicBezTo>
                      <a:cubicBezTo>
                        <a:pt x="968" y="13018"/>
                        <a:pt x="-1623" y="18762"/>
                        <a:pt x="1167" y="20545"/>
                      </a:cubicBezTo>
                      <a:cubicBezTo>
                        <a:pt x="3360" y="21932"/>
                        <a:pt x="7147" y="18762"/>
                        <a:pt x="10735" y="136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10" name="Freeform 4119">
                  <a:extLst>
                    <a:ext uri="{FF2B5EF4-FFF2-40B4-BE49-F238E27FC236}">
                      <a16:creationId xmlns:a16="http://schemas.microsoft.com/office/drawing/2014/main" id="{BCD74D5D-50E3-E468-F78B-2945CFC63DEB}"/>
                    </a:ext>
                  </a:extLst>
                </p:cNvPr>
                <p:cNvSpPr/>
                <p:nvPr/>
              </p:nvSpPr>
              <p:spPr>
                <a:xfrm>
                  <a:off x="2307754" y="5696037"/>
                  <a:ext cx="11277" cy="22278"/>
                </a:xfrm>
                <a:custGeom>
                  <a:avLst/>
                  <a:gdLst>
                    <a:gd name="connsiteX0" fmla="*/ 3212 w 11277"/>
                    <a:gd name="connsiteY0" fmla="*/ 22186 h 22278"/>
                    <a:gd name="connsiteX1" fmla="*/ 10388 w 11277"/>
                    <a:gd name="connsiteY1" fmla="*/ 10895 h 22278"/>
                    <a:gd name="connsiteX2" fmla="*/ 8594 w 11277"/>
                    <a:gd name="connsiteY2" fmla="*/ 0 h 22278"/>
                    <a:gd name="connsiteX3" fmla="*/ 621 w 11277"/>
                    <a:gd name="connsiteY3" fmla="*/ 12480 h 22278"/>
                    <a:gd name="connsiteX4" fmla="*/ 3212 w 11277"/>
                    <a:gd name="connsiteY4" fmla="*/ 22186 h 222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77" h="22278">
                      <a:moveTo>
                        <a:pt x="3212" y="22186"/>
                      </a:moveTo>
                      <a:cubicBezTo>
                        <a:pt x="6002" y="21592"/>
                        <a:pt x="8992" y="17234"/>
                        <a:pt x="10388" y="10895"/>
                      </a:cubicBezTo>
                      <a:cubicBezTo>
                        <a:pt x="11783" y="4952"/>
                        <a:pt x="11783" y="396"/>
                        <a:pt x="8594" y="0"/>
                      </a:cubicBezTo>
                      <a:cubicBezTo>
                        <a:pt x="5205" y="594"/>
                        <a:pt x="2215" y="4754"/>
                        <a:pt x="621" y="12480"/>
                      </a:cubicBezTo>
                      <a:cubicBezTo>
                        <a:pt x="-775" y="18620"/>
                        <a:pt x="222" y="22978"/>
                        <a:pt x="3212" y="221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11" name="Freeform 4120">
                  <a:extLst>
                    <a:ext uri="{FF2B5EF4-FFF2-40B4-BE49-F238E27FC236}">
                      <a16:creationId xmlns:a16="http://schemas.microsoft.com/office/drawing/2014/main" id="{87550415-569D-CB64-E35D-EC6D95B43F4C}"/>
                    </a:ext>
                  </a:extLst>
                </p:cNvPr>
                <p:cNvSpPr/>
                <p:nvPr/>
              </p:nvSpPr>
              <p:spPr>
                <a:xfrm>
                  <a:off x="1496276" y="5356872"/>
                  <a:ext cx="15023" cy="22603"/>
                </a:xfrm>
                <a:custGeom>
                  <a:avLst/>
                  <a:gdLst>
                    <a:gd name="connsiteX0" fmla="*/ 4229 w 15023"/>
                    <a:gd name="connsiteY0" fmla="*/ 7763 h 22603"/>
                    <a:gd name="connsiteX1" fmla="*/ 1637 w 15023"/>
                    <a:gd name="connsiteY1" fmla="*/ 22223 h 22603"/>
                    <a:gd name="connsiteX2" fmla="*/ 11006 w 15023"/>
                    <a:gd name="connsiteY2" fmla="*/ 15092 h 22603"/>
                    <a:gd name="connsiteX3" fmla="*/ 13796 w 15023"/>
                    <a:gd name="connsiteY3" fmla="*/ 434 h 22603"/>
                    <a:gd name="connsiteX4" fmla="*/ 4229 w 15023"/>
                    <a:gd name="connsiteY4" fmla="*/ 7763 h 226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23" h="22603">
                      <a:moveTo>
                        <a:pt x="4229" y="7763"/>
                      </a:moveTo>
                      <a:cubicBezTo>
                        <a:pt x="242" y="14498"/>
                        <a:pt x="-1552" y="20243"/>
                        <a:pt x="1637" y="22223"/>
                      </a:cubicBezTo>
                      <a:cubicBezTo>
                        <a:pt x="4029" y="23808"/>
                        <a:pt x="7817" y="20243"/>
                        <a:pt x="11006" y="15092"/>
                      </a:cubicBezTo>
                      <a:cubicBezTo>
                        <a:pt x="14992" y="8357"/>
                        <a:pt x="16188" y="3009"/>
                        <a:pt x="13796" y="434"/>
                      </a:cubicBezTo>
                      <a:cubicBezTo>
                        <a:pt x="10806" y="-1349"/>
                        <a:pt x="7418" y="2613"/>
                        <a:pt x="4229" y="77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12" name="Freeform 4121">
                  <a:extLst>
                    <a:ext uri="{FF2B5EF4-FFF2-40B4-BE49-F238E27FC236}">
                      <a16:creationId xmlns:a16="http://schemas.microsoft.com/office/drawing/2014/main" id="{A08E0F6C-5F58-B664-6153-3380B5F7EFE3}"/>
                    </a:ext>
                  </a:extLst>
                </p:cNvPr>
                <p:cNvSpPr/>
                <p:nvPr/>
              </p:nvSpPr>
              <p:spPr>
                <a:xfrm>
                  <a:off x="927924" y="5726879"/>
                  <a:ext cx="26260" cy="41829"/>
                </a:xfrm>
                <a:custGeom>
                  <a:avLst/>
                  <a:gdLst>
                    <a:gd name="connsiteX0" fmla="*/ 3704 w 26260"/>
                    <a:gd name="connsiteY0" fmla="*/ 41460 h 41829"/>
                    <a:gd name="connsiteX1" fmla="*/ 16062 w 26260"/>
                    <a:gd name="connsiteY1" fmla="*/ 32546 h 41829"/>
                    <a:gd name="connsiteX2" fmla="*/ 18853 w 26260"/>
                    <a:gd name="connsiteY2" fmla="*/ 24028 h 41829"/>
                    <a:gd name="connsiteX3" fmla="*/ 24035 w 26260"/>
                    <a:gd name="connsiteY3" fmla="*/ 18482 h 41829"/>
                    <a:gd name="connsiteX4" fmla="*/ 21843 w 26260"/>
                    <a:gd name="connsiteY4" fmla="*/ 5012 h 41829"/>
                    <a:gd name="connsiteX5" fmla="*/ 19451 w 26260"/>
                    <a:gd name="connsiteY5" fmla="*/ 4616 h 41829"/>
                    <a:gd name="connsiteX6" fmla="*/ 18055 w 26260"/>
                    <a:gd name="connsiteY6" fmla="*/ 2635 h 41829"/>
                    <a:gd name="connsiteX7" fmla="*/ 6096 w 26260"/>
                    <a:gd name="connsiteY7" fmla="*/ 3823 h 41829"/>
                    <a:gd name="connsiteX8" fmla="*/ 3704 w 26260"/>
                    <a:gd name="connsiteY8" fmla="*/ 12935 h 41829"/>
                    <a:gd name="connsiteX9" fmla="*/ 1910 w 26260"/>
                    <a:gd name="connsiteY9" fmla="*/ 24821 h 41829"/>
                    <a:gd name="connsiteX10" fmla="*/ 6494 w 26260"/>
                    <a:gd name="connsiteY10" fmla="*/ 27198 h 41829"/>
                    <a:gd name="connsiteX11" fmla="*/ 4501 w 26260"/>
                    <a:gd name="connsiteY11" fmla="*/ 30169 h 41829"/>
                    <a:gd name="connsiteX12" fmla="*/ 3704 w 26260"/>
                    <a:gd name="connsiteY12" fmla="*/ 41460 h 418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6260" h="41829">
                      <a:moveTo>
                        <a:pt x="3704" y="41460"/>
                      </a:moveTo>
                      <a:cubicBezTo>
                        <a:pt x="7690" y="43243"/>
                        <a:pt x="11876" y="38291"/>
                        <a:pt x="16062" y="32546"/>
                      </a:cubicBezTo>
                      <a:cubicBezTo>
                        <a:pt x="17856" y="29179"/>
                        <a:pt x="19052" y="26009"/>
                        <a:pt x="18853" y="24028"/>
                      </a:cubicBezTo>
                      <a:cubicBezTo>
                        <a:pt x="20647" y="23038"/>
                        <a:pt x="22441" y="21453"/>
                        <a:pt x="24035" y="18482"/>
                      </a:cubicBezTo>
                      <a:cubicBezTo>
                        <a:pt x="28620" y="10558"/>
                        <a:pt x="25231" y="7587"/>
                        <a:pt x="21843" y="5012"/>
                      </a:cubicBezTo>
                      <a:cubicBezTo>
                        <a:pt x="21045" y="4814"/>
                        <a:pt x="20248" y="4814"/>
                        <a:pt x="19451" y="4616"/>
                      </a:cubicBezTo>
                      <a:cubicBezTo>
                        <a:pt x="19052" y="4021"/>
                        <a:pt x="18653" y="3229"/>
                        <a:pt x="18055" y="2635"/>
                      </a:cubicBezTo>
                      <a:cubicBezTo>
                        <a:pt x="14468" y="-1327"/>
                        <a:pt x="9883" y="-733"/>
                        <a:pt x="6096" y="3823"/>
                      </a:cubicBezTo>
                      <a:cubicBezTo>
                        <a:pt x="3704" y="6795"/>
                        <a:pt x="2707" y="9964"/>
                        <a:pt x="3704" y="12935"/>
                      </a:cubicBezTo>
                      <a:cubicBezTo>
                        <a:pt x="-881" y="17095"/>
                        <a:pt x="-881" y="21453"/>
                        <a:pt x="1910" y="24821"/>
                      </a:cubicBezTo>
                      <a:cubicBezTo>
                        <a:pt x="3106" y="26207"/>
                        <a:pt x="4701" y="27000"/>
                        <a:pt x="6494" y="27198"/>
                      </a:cubicBezTo>
                      <a:cubicBezTo>
                        <a:pt x="5897" y="28188"/>
                        <a:pt x="5099" y="29179"/>
                        <a:pt x="4501" y="30169"/>
                      </a:cubicBezTo>
                      <a:cubicBezTo>
                        <a:pt x="1511" y="35121"/>
                        <a:pt x="714" y="40074"/>
                        <a:pt x="3704" y="414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13" name="Freeform 4122">
                  <a:extLst>
                    <a:ext uri="{FF2B5EF4-FFF2-40B4-BE49-F238E27FC236}">
                      <a16:creationId xmlns:a16="http://schemas.microsoft.com/office/drawing/2014/main" id="{8FF68B00-DDC9-E044-ACFC-BE76AB4DFA96}"/>
                    </a:ext>
                  </a:extLst>
                </p:cNvPr>
                <p:cNvSpPr/>
                <p:nvPr/>
              </p:nvSpPr>
              <p:spPr>
                <a:xfrm>
                  <a:off x="2122956" y="5401056"/>
                  <a:ext cx="12534" cy="23012"/>
                </a:xfrm>
                <a:custGeom>
                  <a:avLst/>
                  <a:gdLst>
                    <a:gd name="connsiteX0" fmla="*/ 1839 w 12534"/>
                    <a:gd name="connsiteY0" fmla="*/ 23005 h 23012"/>
                    <a:gd name="connsiteX1" fmla="*/ 11008 w 12534"/>
                    <a:gd name="connsiteY1" fmla="*/ 11318 h 23012"/>
                    <a:gd name="connsiteX2" fmla="*/ 10609 w 12534"/>
                    <a:gd name="connsiteY2" fmla="*/ 27 h 23012"/>
                    <a:gd name="connsiteX3" fmla="*/ 1639 w 12534"/>
                    <a:gd name="connsiteY3" fmla="*/ 11318 h 23012"/>
                    <a:gd name="connsiteX4" fmla="*/ 1839 w 12534"/>
                    <a:gd name="connsiteY4" fmla="*/ 23005 h 230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534" h="23012">
                      <a:moveTo>
                        <a:pt x="1839" y="23005"/>
                      </a:moveTo>
                      <a:cubicBezTo>
                        <a:pt x="5028" y="23203"/>
                        <a:pt x="8416" y="19242"/>
                        <a:pt x="11008" y="11318"/>
                      </a:cubicBezTo>
                      <a:cubicBezTo>
                        <a:pt x="12602" y="5574"/>
                        <a:pt x="13599" y="423"/>
                        <a:pt x="10609" y="27"/>
                      </a:cubicBezTo>
                      <a:cubicBezTo>
                        <a:pt x="7220" y="-369"/>
                        <a:pt x="4031" y="3593"/>
                        <a:pt x="1639" y="11318"/>
                      </a:cubicBezTo>
                      <a:cubicBezTo>
                        <a:pt x="45" y="16666"/>
                        <a:pt x="-1151" y="22609"/>
                        <a:pt x="1839" y="230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14" name="Freeform 4123">
                  <a:extLst>
                    <a:ext uri="{FF2B5EF4-FFF2-40B4-BE49-F238E27FC236}">
                      <a16:creationId xmlns:a16="http://schemas.microsoft.com/office/drawing/2014/main" id="{49D5ED78-D674-6689-20CE-6E75AB8C2E10}"/>
                    </a:ext>
                  </a:extLst>
                </p:cNvPr>
                <p:cNvSpPr/>
                <p:nvPr/>
              </p:nvSpPr>
              <p:spPr>
                <a:xfrm>
                  <a:off x="949387" y="5985311"/>
                  <a:ext cx="15857" cy="22005"/>
                </a:xfrm>
                <a:custGeom>
                  <a:avLst/>
                  <a:gdLst>
                    <a:gd name="connsiteX0" fmla="*/ 11940 w 15857"/>
                    <a:gd name="connsiteY0" fmla="*/ 15385 h 22005"/>
                    <a:gd name="connsiteX1" fmla="*/ 15130 w 15857"/>
                    <a:gd name="connsiteY1" fmla="*/ 925 h 22005"/>
                    <a:gd name="connsiteX2" fmla="*/ 4167 w 15857"/>
                    <a:gd name="connsiteY2" fmla="*/ 6075 h 22005"/>
                    <a:gd name="connsiteX3" fmla="*/ 1775 w 15857"/>
                    <a:gd name="connsiteY3" fmla="*/ 21328 h 22005"/>
                    <a:gd name="connsiteX4" fmla="*/ 11940 w 15857"/>
                    <a:gd name="connsiteY4" fmla="*/ 15385 h 22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57" h="22005">
                      <a:moveTo>
                        <a:pt x="11940" y="15385"/>
                      </a:moveTo>
                      <a:cubicBezTo>
                        <a:pt x="16525" y="8849"/>
                        <a:pt x="16326" y="3896"/>
                        <a:pt x="15130" y="925"/>
                      </a:cubicBezTo>
                      <a:cubicBezTo>
                        <a:pt x="11143" y="-1452"/>
                        <a:pt x="7157" y="925"/>
                        <a:pt x="4167" y="6075"/>
                      </a:cubicBezTo>
                      <a:cubicBezTo>
                        <a:pt x="579" y="12018"/>
                        <a:pt x="-1813" y="18753"/>
                        <a:pt x="1775" y="21328"/>
                      </a:cubicBezTo>
                      <a:cubicBezTo>
                        <a:pt x="4366" y="23507"/>
                        <a:pt x="8552" y="20140"/>
                        <a:pt x="11940" y="153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15" name="Freeform 4124">
                  <a:extLst>
                    <a:ext uri="{FF2B5EF4-FFF2-40B4-BE49-F238E27FC236}">
                      <a16:creationId xmlns:a16="http://schemas.microsoft.com/office/drawing/2014/main" id="{78795156-1D14-B4CA-6EE8-618635231F11}"/>
                    </a:ext>
                  </a:extLst>
                </p:cNvPr>
                <p:cNvSpPr/>
                <p:nvPr/>
              </p:nvSpPr>
              <p:spPr>
                <a:xfrm>
                  <a:off x="1344023" y="6006951"/>
                  <a:ext cx="27654" cy="37430"/>
                </a:xfrm>
                <a:custGeom>
                  <a:avLst/>
                  <a:gdLst>
                    <a:gd name="connsiteX0" fmla="*/ 25923 w 27654"/>
                    <a:gd name="connsiteY0" fmla="*/ 481 h 37430"/>
                    <a:gd name="connsiteX1" fmla="*/ 14761 w 27654"/>
                    <a:gd name="connsiteY1" fmla="*/ 9593 h 37430"/>
                    <a:gd name="connsiteX2" fmla="*/ 12568 w 27654"/>
                    <a:gd name="connsiteY2" fmla="*/ 16130 h 37430"/>
                    <a:gd name="connsiteX3" fmla="*/ 10974 w 27654"/>
                    <a:gd name="connsiteY3" fmla="*/ 17714 h 37430"/>
                    <a:gd name="connsiteX4" fmla="*/ 7186 w 27654"/>
                    <a:gd name="connsiteY4" fmla="*/ 19893 h 37430"/>
                    <a:gd name="connsiteX5" fmla="*/ 1007 w 27654"/>
                    <a:gd name="connsiteY5" fmla="*/ 34552 h 37430"/>
                    <a:gd name="connsiteX6" fmla="*/ 12369 w 27654"/>
                    <a:gd name="connsiteY6" fmla="*/ 33759 h 37430"/>
                    <a:gd name="connsiteX7" fmla="*/ 17153 w 27654"/>
                    <a:gd name="connsiteY7" fmla="*/ 28609 h 37430"/>
                    <a:gd name="connsiteX8" fmla="*/ 20741 w 27654"/>
                    <a:gd name="connsiteY8" fmla="*/ 25638 h 37430"/>
                    <a:gd name="connsiteX9" fmla="*/ 21937 w 27654"/>
                    <a:gd name="connsiteY9" fmla="*/ 18309 h 37430"/>
                    <a:gd name="connsiteX10" fmla="*/ 24727 w 27654"/>
                    <a:gd name="connsiteY10" fmla="*/ 13752 h 37430"/>
                    <a:gd name="connsiteX11" fmla="*/ 25923 w 27654"/>
                    <a:gd name="connsiteY11" fmla="*/ 481 h 374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7654" h="37430">
                      <a:moveTo>
                        <a:pt x="25923" y="481"/>
                      </a:moveTo>
                      <a:cubicBezTo>
                        <a:pt x="22335" y="-1500"/>
                        <a:pt x="18349" y="2858"/>
                        <a:pt x="14761" y="9593"/>
                      </a:cubicBezTo>
                      <a:cubicBezTo>
                        <a:pt x="13565" y="11970"/>
                        <a:pt x="12767" y="14347"/>
                        <a:pt x="12568" y="16130"/>
                      </a:cubicBezTo>
                      <a:cubicBezTo>
                        <a:pt x="11970" y="16526"/>
                        <a:pt x="11372" y="17120"/>
                        <a:pt x="10974" y="17714"/>
                      </a:cubicBezTo>
                      <a:cubicBezTo>
                        <a:pt x="9778" y="18309"/>
                        <a:pt x="8582" y="19101"/>
                        <a:pt x="7186" y="19893"/>
                      </a:cubicBezTo>
                      <a:cubicBezTo>
                        <a:pt x="409" y="24647"/>
                        <a:pt x="-1385" y="29798"/>
                        <a:pt x="1007" y="34552"/>
                      </a:cubicBezTo>
                      <a:cubicBezTo>
                        <a:pt x="3001" y="38514"/>
                        <a:pt x="7186" y="38514"/>
                        <a:pt x="12369" y="33759"/>
                      </a:cubicBezTo>
                      <a:cubicBezTo>
                        <a:pt x="14163" y="32175"/>
                        <a:pt x="15757" y="30392"/>
                        <a:pt x="17153" y="28609"/>
                      </a:cubicBezTo>
                      <a:cubicBezTo>
                        <a:pt x="18349" y="28015"/>
                        <a:pt x="19744" y="27024"/>
                        <a:pt x="20741" y="25638"/>
                      </a:cubicBezTo>
                      <a:cubicBezTo>
                        <a:pt x="21737" y="23063"/>
                        <a:pt x="22933" y="20488"/>
                        <a:pt x="21937" y="18309"/>
                      </a:cubicBezTo>
                      <a:cubicBezTo>
                        <a:pt x="22933" y="16922"/>
                        <a:pt x="23930" y="15337"/>
                        <a:pt x="24727" y="13752"/>
                      </a:cubicBezTo>
                      <a:cubicBezTo>
                        <a:pt x="27717" y="7216"/>
                        <a:pt x="28913" y="2065"/>
                        <a:pt x="25923" y="4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16" name="Freeform 4125">
                  <a:extLst>
                    <a:ext uri="{FF2B5EF4-FFF2-40B4-BE49-F238E27FC236}">
                      <a16:creationId xmlns:a16="http://schemas.microsoft.com/office/drawing/2014/main" id="{09BA5AD1-10B3-178C-734C-9B0798BE7C43}"/>
                    </a:ext>
                  </a:extLst>
                </p:cNvPr>
                <p:cNvSpPr/>
                <p:nvPr/>
              </p:nvSpPr>
              <p:spPr>
                <a:xfrm>
                  <a:off x="2531374" y="5541841"/>
                  <a:ext cx="11308" cy="23903"/>
                </a:xfrm>
                <a:custGeom>
                  <a:avLst/>
                  <a:gdLst>
                    <a:gd name="connsiteX0" fmla="*/ 2239 w 11308"/>
                    <a:gd name="connsiteY0" fmla="*/ 23656 h 23903"/>
                    <a:gd name="connsiteX1" fmla="*/ 10212 w 11308"/>
                    <a:gd name="connsiteY1" fmla="*/ 12959 h 23903"/>
                    <a:gd name="connsiteX2" fmla="*/ 9415 w 11308"/>
                    <a:gd name="connsiteY2" fmla="*/ 83 h 23903"/>
                    <a:gd name="connsiteX3" fmla="*/ 1043 w 11308"/>
                    <a:gd name="connsiteY3" fmla="*/ 11374 h 23903"/>
                    <a:gd name="connsiteX4" fmla="*/ 2239 w 11308"/>
                    <a:gd name="connsiteY4" fmla="*/ 23656 h 23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08" h="23903">
                      <a:moveTo>
                        <a:pt x="2239" y="23656"/>
                      </a:moveTo>
                      <a:cubicBezTo>
                        <a:pt x="5428" y="25042"/>
                        <a:pt x="8219" y="20486"/>
                        <a:pt x="10212" y="12959"/>
                      </a:cubicBezTo>
                      <a:cubicBezTo>
                        <a:pt x="11408" y="6620"/>
                        <a:pt x="12205" y="677"/>
                        <a:pt x="9415" y="83"/>
                      </a:cubicBezTo>
                      <a:cubicBezTo>
                        <a:pt x="6226" y="-709"/>
                        <a:pt x="3236" y="4243"/>
                        <a:pt x="1043" y="11374"/>
                      </a:cubicBezTo>
                      <a:cubicBezTo>
                        <a:pt x="-751" y="17911"/>
                        <a:pt x="-153" y="22665"/>
                        <a:pt x="2239" y="236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17" name="Freeform 4126">
                  <a:extLst>
                    <a:ext uri="{FF2B5EF4-FFF2-40B4-BE49-F238E27FC236}">
                      <a16:creationId xmlns:a16="http://schemas.microsoft.com/office/drawing/2014/main" id="{C21EC6E6-538E-FCCB-E101-53B5905FD442}"/>
                    </a:ext>
                  </a:extLst>
                </p:cNvPr>
                <p:cNvSpPr/>
                <p:nvPr/>
              </p:nvSpPr>
              <p:spPr>
                <a:xfrm>
                  <a:off x="2856055" y="5616399"/>
                  <a:ext cx="10060" cy="24767"/>
                </a:xfrm>
                <a:custGeom>
                  <a:avLst/>
                  <a:gdLst>
                    <a:gd name="connsiteX0" fmla="*/ 3058 w 10060"/>
                    <a:gd name="connsiteY0" fmla="*/ 24767 h 24767"/>
                    <a:gd name="connsiteX1" fmla="*/ 9636 w 10060"/>
                    <a:gd name="connsiteY1" fmla="*/ 12287 h 24767"/>
                    <a:gd name="connsiteX2" fmla="*/ 6247 w 10060"/>
                    <a:gd name="connsiteY2" fmla="*/ 6 h 24767"/>
                    <a:gd name="connsiteX3" fmla="*/ 666 w 10060"/>
                    <a:gd name="connsiteY3" fmla="*/ 10901 h 24767"/>
                    <a:gd name="connsiteX4" fmla="*/ 3058 w 10060"/>
                    <a:gd name="connsiteY4" fmla="*/ 24767 h 247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60" h="24767">
                      <a:moveTo>
                        <a:pt x="3058" y="24767"/>
                      </a:moveTo>
                      <a:cubicBezTo>
                        <a:pt x="6447" y="24569"/>
                        <a:pt x="8639" y="19617"/>
                        <a:pt x="9636" y="12287"/>
                      </a:cubicBezTo>
                      <a:cubicBezTo>
                        <a:pt x="10832" y="4562"/>
                        <a:pt x="9436" y="-192"/>
                        <a:pt x="6247" y="6"/>
                      </a:cubicBezTo>
                      <a:cubicBezTo>
                        <a:pt x="3656" y="204"/>
                        <a:pt x="1663" y="5156"/>
                        <a:pt x="666" y="10901"/>
                      </a:cubicBezTo>
                      <a:cubicBezTo>
                        <a:pt x="-530" y="18230"/>
                        <a:pt x="-330" y="23777"/>
                        <a:pt x="3058" y="247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18" name="Freeform 4127">
                  <a:extLst>
                    <a:ext uri="{FF2B5EF4-FFF2-40B4-BE49-F238E27FC236}">
                      <a16:creationId xmlns:a16="http://schemas.microsoft.com/office/drawing/2014/main" id="{B124CC10-640C-B107-C3B9-3454221F6959}"/>
                    </a:ext>
                  </a:extLst>
                </p:cNvPr>
                <p:cNvSpPr/>
                <p:nvPr/>
              </p:nvSpPr>
              <p:spPr>
                <a:xfrm>
                  <a:off x="1664075" y="6151153"/>
                  <a:ext cx="13912" cy="23975"/>
                </a:xfrm>
                <a:custGeom>
                  <a:avLst/>
                  <a:gdLst>
                    <a:gd name="connsiteX0" fmla="*/ 12037 w 13912"/>
                    <a:gd name="connsiteY0" fmla="*/ 685 h 23975"/>
                    <a:gd name="connsiteX1" fmla="*/ 3266 w 13912"/>
                    <a:gd name="connsiteY1" fmla="*/ 7816 h 23975"/>
                    <a:gd name="connsiteX2" fmla="*/ 1871 w 13912"/>
                    <a:gd name="connsiteY2" fmla="*/ 23663 h 23975"/>
                    <a:gd name="connsiteX3" fmla="*/ 10841 w 13912"/>
                    <a:gd name="connsiteY3" fmla="*/ 16334 h 23975"/>
                    <a:gd name="connsiteX4" fmla="*/ 12037 w 13912"/>
                    <a:gd name="connsiteY4" fmla="*/ 685 h 23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12" h="23975">
                      <a:moveTo>
                        <a:pt x="12037" y="685"/>
                      </a:moveTo>
                      <a:cubicBezTo>
                        <a:pt x="9246" y="-1692"/>
                        <a:pt x="5658" y="2467"/>
                        <a:pt x="3266" y="7816"/>
                      </a:cubicBezTo>
                      <a:cubicBezTo>
                        <a:pt x="476" y="13957"/>
                        <a:pt x="-1717" y="20692"/>
                        <a:pt x="1871" y="23663"/>
                      </a:cubicBezTo>
                      <a:cubicBezTo>
                        <a:pt x="5060" y="25049"/>
                        <a:pt x="8449" y="21682"/>
                        <a:pt x="10841" y="16334"/>
                      </a:cubicBezTo>
                      <a:cubicBezTo>
                        <a:pt x="14030" y="9797"/>
                        <a:pt x="15226" y="3458"/>
                        <a:pt x="12037" y="6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19" name="Freeform 4128">
                  <a:extLst>
                    <a:ext uri="{FF2B5EF4-FFF2-40B4-BE49-F238E27FC236}">
                      <a16:creationId xmlns:a16="http://schemas.microsoft.com/office/drawing/2014/main" id="{37C3D198-2BF9-2304-5AFB-34F1A94E9E32}"/>
                    </a:ext>
                  </a:extLst>
                </p:cNvPr>
                <p:cNvSpPr/>
                <p:nvPr/>
              </p:nvSpPr>
              <p:spPr>
                <a:xfrm>
                  <a:off x="2298018" y="5495897"/>
                  <a:ext cx="12723" cy="23584"/>
                </a:xfrm>
                <a:custGeom>
                  <a:avLst/>
                  <a:gdLst>
                    <a:gd name="connsiteX0" fmla="*/ 2383 w 12723"/>
                    <a:gd name="connsiteY0" fmla="*/ 23247 h 23584"/>
                    <a:gd name="connsiteX1" fmla="*/ 11353 w 12723"/>
                    <a:gd name="connsiteY1" fmla="*/ 12946 h 23584"/>
                    <a:gd name="connsiteX2" fmla="*/ 10954 w 12723"/>
                    <a:gd name="connsiteY2" fmla="*/ 466 h 23584"/>
                    <a:gd name="connsiteX3" fmla="*/ 1984 w 12723"/>
                    <a:gd name="connsiteY3" fmla="*/ 8786 h 23584"/>
                    <a:gd name="connsiteX4" fmla="*/ 2383 w 12723"/>
                    <a:gd name="connsiteY4" fmla="*/ 23247 h 235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723" h="23584">
                      <a:moveTo>
                        <a:pt x="2383" y="23247"/>
                      </a:moveTo>
                      <a:cubicBezTo>
                        <a:pt x="5572" y="25029"/>
                        <a:pt x="8562" y="19483"/>
                        <a:pt x="11353" y="12946"/>
                      </a:cubicBezTo>
                      <a:cubicBezTo>
                        <a:pt x="13147" y="6607"/>
                        <a:pt x="13346" y="1853"/>
                        <a:pt x="10954" y="466"/>
                      </a:cubicBezTo>
                      <a:cubicBezTo>
                        <a:pt x="8163" y="-1118"/>
                        <a:pt x="4775" y="1259"/>
                        <a:pt x="1984" y="8786"/>
                      </a:cubicBezTo>
                      <a:cubicBezTo>
                        <a:pt x="-1006" y="16512"/>
                        <a:pt x="-408" y="21662"/>
                        <a:pt x="2383" y="2324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20" name="Freeform 4129">
                  <a:extLst>
                    <a:ext uri="{FF2B5EF4-FFF2-40B4-BE49-F238E27FC236}">
                      <a16:creationId xmlns:a16="http://schemas.microsoft.com/office/drawing/2014/main" id="{84D76949-B1D8-7BDB-A751-843BABC69BEC}"/>
                    </a:ext>
                  </a:extLst>
                </p:cNvPr>
                <p:cNvSpPr/>
                <p:nvPr/>
              </p:nvSpPr>
              <p:spPr>
                <a:xfrm>
                  <a:off x="2032219" y="5567152"/>
                  <a:ext cx="12298" cy="24817"/>
                </a:xfrm>
                <a:custGeom>
                  <a:avLst/>
                  <a:gdLst>
                    <a:gd name="connsiteX0" fmla="*/ 10454 w 12298"/>
                    <a:gd name="connsiteY0" fmla="*/ 127 h 24817"/>
                    <a:gd name="connsiteX1" fmla="*/ 2481 w 12298"/>
                    <a:gd name="connsiteY1" fmla="*/ 9833 h 24817"/>
                    <a:gd name="connsiteX2" fmla="*/ 2082 w 12298"/>
                    <a:gd name="connsiteY2" fmla="*/ 24690 h 24817"/>
                    <a:gd name="connsiteX3" fmla="*/ 9656 w 12298"/>
                    <a:gd name="connsiteY3" fmla="*/ 16172 h 24817"/>
                    <a:gd name="connsiteX4" fmla="*/ 10454 w 12298"/>
                    <a:gd name="connsiteY4" fmla="*/ 127 h 24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298" h="24817">
                      <a:moveTo>
                        <a:pt x="10454" y="127"/>
                      </a:moveTo>
                      <a:cubicBezTo>
                        <a:pt x="7863" y="-864"/>
                        <a:pt x="4673" y="4089"/>
                        <a:pt x="2481" y="9833"/>
                      </a:cubicBezTo>
                      <a:cubicBezTo>
                        <a:pt x="-111" y="16766"/>
                        <a:pt x="-1306" y="23303"/>
                        <a:pt x="2082" y="24690"/>
                      </a:cubicBezTo>
                      <a:cubicBezTo>
                        <a:pt x="4673" y="25680"/>
                        <a:pt x="7663" y="20728"/>
                        <a:pt x="9656" y="16172"/>
                      </a:cubicBezTo>
                      <a:cubicBezTo>
                        <a:pt x="12248" y="8249"/>
                        <a:pt x="13643" y="1514"/>
                        <a:pt x="10454" y="1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21" name="Freeform 4130">
                  <a:extLst>
                    <a:ext uri="{FF2B5EF4-FFF2-40B4-BE49-F238E27FC236}">
                      <a16:creationId xmlns:a16="http://schemas.microsoft.com/office/drawing/2014/main" id="{2D2D8BB1-EA81-0404-4BD5-156AE0FE72E7}"/>
                    </a:ext>
                  </a:extLst>
                </p:cNvPr>
                <p:cNvSpPr/>
                <p:nvPr/>
              </p:nvSpPr>
              <p:spPr>
                <a:xfrm>
                  <a:off x="1417056" y="6046647"/>
                  <a:ext cx="43330" cy="38650"/>
                </a:xfrm>
                <a:custGeom>
                  <a:avLst/>
                  <a:gdLst>
                    <a:gd name="connsiteX0" fmla="*/ 2523 w 43330"/>
                    <a:gd name="connsiteY0" fmla="*/ 36256 h 38650"/>
                    <a:gd name="connsiteX1" fmla="*/ 12489 w 43330"/>
                    <a:gd name="connsiteY1" fmla="*/ 27343 h 38650"/>
                    <a:gd name="connsiteX2" fmla="*/ 29233 w 43330"/>
                    <a:gd name="connsiteY2" fmla="*/ 25164 h 38650"/>
                    <a:gd name="connsiteX3" fmla="*/ 28037 w 43330"/>
                    <a:gd name="connsiteY3" fmla="*/ 26748 h 38650"/>
                    <a:gd name="connsiteX4" fmla="*/ 27040 w 43330"/>
                    <a:gd name="connsiteY4" fmla="*/ 38237 h 38650"/>
                    <a:gd name="connsiteX5" fmla="*/ 38999 w 43330"/>
                    <a:gd name="connsiteY5" fmla="*/ 32097 h 38650"/>
                    <a:gd name="connsiteX6" fmla="*/ 41790 w 43330"/>
                    <a:gd name="connsiteY6" fmla="*/ 20013 h 38650"/>
                    <a:gd name="connsiteX7" fmla="*/ 39597 w 43330"/>
                    <a:gd name="connsiteY7" fmla="*/ 19221 h 38650"/>
                    <a:gd name="connsiteX8" fmla="*/ 38999 w 43330"/>
                    <a:gd name="connsiteY8" fmla="*/ 16249 h 38650"/>
                    <a:gd name="connsiteX9" fmla="*/ 25445 w 43330"/>
                    <a:gd name="connsiteY9" fmla="*/ 6345 h 38650"/>
                    <a:gd name="connsiteX10" fmla="*/ 20861 w 43330"/>
                    <a:gd name="connsiteY10" fmla="*/ 402 h 38650"/>
                    <a:gd name="connsiteX11" fmla="*/ 11891 w 43330"/>
                    <a:gd name="connsiteY11" fmla="*/ 5751 h 38650"/>
                    <a:gd name="connsiteX12" fmla="*/ 10097 w 43330"/>
                    <a:gd name="connsiteY12" fmla="*/ 11495 h 38650"/>
                    <a:gd name="connsiteX13" fmla="*/ 7506 w 43330"/>
                    <a:gd name="connsiteY13" fmla="*/ 16051 h 38650"/>
                    <a:gd name="connsiteX14" fmla="*/ 1526 w 43330"/>
                    <a:gd name="connsiteY14" fmla="*/ 24965 h 38650"/>
                    <a:gd name="connsiteX15" fmla="*/ 2523 w 43330"/>
                    <a:gd name="connsiteY15" fmla="*/ 36256 h 38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3330" h="38650">
                      <a:moveTo>
                        <a:pt x="2523" y="36256"/>
                      </a:moveTo>
                      <a:cubicBezTo>
                        <a:pt x="6709" y="37643"/>
                        <a:pt x="9898" y="31502"/>
                        <a:pt x="12489" y="27343"/>
                      </a:cubicBezTo>
                      <a:cubicBezTo>
                        <a:pt x="18070" y="26550"/>
                        <a:pt x="23651" y="25956"/>
                        <a:pt x="29233" y="25164"/>
                      </a:cubicBezTo>
                      <a:cubicBezTo>
                        <a:pt x="28834" y="25560"/>
                        <a:pt x="28435" y="26154"/>
                        <a:pt x="28037" y="26748"/>
                      </a:cubicBezTo>
                      <a:cubicBezTo>
                        <a:pt x="24449" y="31700"/>
                        <a:pt x="23851" y="35860"/>
                        <a:pt x="27040" y="38237"/>
                      </a:cubicBezTo>
                      <a:cubicBezTo>
                        <a:pt x="31026" y="39822"/>
                        <a:pt x="35212" y="36653"/>
                        <a:pt x="38999" y="32097"/>
                      </a:cubicBezTo>
                      <a:cubicBezTo>
                        <a:pt x="43185" y="27144"/>
                        <a:pt x="44780" y="21994"/>
                        <a:pt x="41790" y="20013"/>
                      </a:cubicBezTo>
                      <a:cubicBezTo>
                        <a:pt x="41192" y="19617"/>
                        <a:pt x="40395" y="19221"/>
                        <a:pt x="39597" y="19221"/>
                      </a:cubicBezTo>
                      <a:cubicBezTo>
                        <a:pt x="39597" y="18230"/>
                        <a:pt x="39398" y="17042"/>
                        <a:pt x="38999" y="16249"/>
                      </a:cubicBezTo>
                      <a:cubicBezTo>
                        <a:pt x="36209" y="10109"/>
                        <a:pt x="31226" y="7336"/>
                        <a:pt x="25445" y="6345"/>
                      </a:cubicBezTo>
                      <a:cubicBezTo>
                        <a:pt x="25445" y="3968"/>
                        <a:pt x="24449" y="1789"/>
                        <a:pt x="20861" y="402"/>
                      </a:cubicBezTo>
                      <a:cubicBezTo>
                        <a:pt x="16675" y="-1182"/>
                        <a:pt x="13486" y="2185"/>
                        <a:pt x="11891" y="5751"/>
                      </a:cubicBezTo>
                      <a:cubicBezTo>
                        <a:pt x="11094" y="7732"/>
                        <a:pt x="10496" y="9713"/>
                        <a:pt x="10097" y="11495"/>
                      </a:cubicBezTo>
                      <a:cubicBezTo>
                        <a:pt x="9101" y="12882"/>
                        <a:pt x="8303" y="14269"/>
                        <a:pt x="7506" y="16051"/>
                      </a:cubicBezTo>
                      <a:cubicBezTo>
                        <a:pt x="5313" y="17834"/>
                        <a:pt x="3121" y="21004"/>
                        <a:pt x="1526" y="24965"/>
                      </a:cubicBezTo>
                      <a:cubicBezTo>
                        <a:pt x="-467" y="29918"/>
                        <a:pt x="-866" y="35266"/>
                        <a:pt x="2523" y="362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22" name="Freeform 4131">
                  <a:extLst>
                    <a:ext uri="{FF2B5EF4-FFF2-40B4-BE49-F238E27FC236}">
                      <a16:creationId xmlns:a16="http://schemas.microsoft.com/office/drawing/2014/main" id="{D510CA8C-E374-F5E9-9655-CFA9B363A384}"/>
                    </a:ext>
                  </a:extLst>
                </p:cNvPr>
                <p:cNvSpPr/>
                <p:nvPr/>
              </p:nvSpPr>
              <p:spPr>
                <a:xfrm>
                  <a:off x="1788927" y="5464331"/>
                  <a:ext cx="13787" cy="21903"/>
                </a:xfrm>
                <a:custGeom>
                  <a:avLst/>
                  <a:gdLst>
                    <a:gd name="connsiteX0" fmla="*/ 1797 w 13787"/>
                    <a:gd name="connsiteY0" fmla="*/ 21732 h 21903"/>
                    <a:gd name="connsiteX1" fmla="*/ 11564 w 13787"/>
                    <a:gd name="connsiteY1" fmla="*/ 11431 h 21903"/>
                    <a:gd name="connsiteX2" fmla="*/ 11963 w 13787"/>
                    <a:gd name="connsiteY2" fmla="*/ 140 h 21903"/>
                    <a:gd name="connsiteX3" fmla="*/ 1797 w 13787"/>
                    <a:gd name="connsiteY3" fmla="*/ 10045 h 21903"/>
                    <a:gd name="connsiteX4" fmla="*/ 1797 w 13787"/>
                    <a:gd name="connsiteY4" fmla="*/ 21732 h 21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787" h="21903">
                      <a:moveTo>
                        <a:pt x="1797" y="21732"/>
                      </a:moveTo>
                      <a:cubicBezTo>
                        <a:pt x="4986" y="22920"/>
                        <a:pt x="8574" y="17770"/>
                        <a:pt x="11564" y="11431"/>
                      </a:cubicBezTo>
                      <a:cubicBezTo>
                        <a:pt x="14355" y="5687"/>
                        <a:pt x="14554" y="933"/>
                        <a:pt x="11963" y="140"/>
                      </a:cubicBezTo>
                      <a:cubicBezTo>
                        <a:pt x="8773" y="-850"/>
                        <a:pt x="4787" y="3508"/>
                        <a:pt x="1797" y="10045"/>
                      </a:cubicBezTo>
                      <a:cubicBezTo>
                        <a:pt x="-794" y="15789"/>
                        <a:pt x="-396" y="19751"/>
                        <a:pt x="1797" y="217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23" name="Freeform 4132">
                  <a:extLst>
                    <a:ext uri="{FF2B5EF4-FFF2-40B4-BE49-F238E27FC236}">
                      <a16:creationId xmlns:a16="http://schemas.microsoft.com/office/drawing/2014/main" id="{93907EFD-5032-DF92-C146-FEC188981CAD}"/>
                    </a:ext>
                  </a:extLst>
                </p:cNvPr>
                <p:cNvSpPr/>
                <p:nvPr/>
              </p:nvSpPr>
              <p:spPr>
                <a:xfrm>
                  <a:off x="3046225" y="5685142"/>
                  <a:ext cx="10435" cy="22815"/>
                </a:xfrm>
                <a:custGeom>
                  <a:avLst/>
                  <a:gdLst>
                    <a:gd name="connsiteX0" fmla="*/ 6234 w 10435"/>
                    <a:gd name="connsiteY0" fmla="*/ 0 h 22815"/>
                    <a:gd name="connsiteX1" fmla="*/ 55 w 10435"/>
                    <a:gd name="connsiteY1" fmla="*/ 13668 h 22815"/>
                    <a:gd name="connsiteX2" fmla="*/ 4241 w 10435"/>
                    <a:gd name="connsiteY2" fmla="*/ 22780 h 22815"/>
                    <a:gd name="connsiteX3" fmla="*/ 10420 w 10435"/>
                    <a:gd name="connsiteY3" fmla="*/ 9508 h 22815"/>
                    <a:gd name="connsiteX4" fmla="*/ 6234 w 10435"/>
                    <a:gd name="connsiteY4" fmla="*/ 0 h 228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35" h="22815">
                      <a:moveTo>
                        <a:pt x="6234" y="0"/>
                      </a:moveTo>
                      <a:cubicBezTo>
                        <a:pt x="2646" y="792"/>
                        <a:pt x="454" y="5943"/>
                        <a:pt x="55" y="13668"/>
                      </a:cubicBezTo>
                      <a:cubicBezTo>
                        <a:pt x="-343" y="20205"/>
                        <a:pt x="1450" y="23176"/>
                        <a:pt x="4241" y="22780"/>
                      </a:cubicBezTo>
                      <a:cubicBezTo>
                        <a:pt x="7630" y="22186"/>
                        <a:pt x="10022" y="17432"/>
                        <a:pt x="10420" y="9508"/>
                      </a:cubicBezTo>
                      <a:cubicBezTo>
                        <a:pt x="10620" y="3368"/>
                        <a:pt x="8826" y="0"/>
                        <a:pt x="6234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24" name="Freeform 4133">
                  <a:extLst>
                    <a:ext uri="{FF2B5EF4-FFF2-40B4-BE49-F238E27FC236}">
                      <a16:creationId xmlns:a16="http://schemas.microsoft.com/office/drawing/2014/main" id="{BEF07D95-A6F3-DD59-255D-DA8775591E66}"/>
                    </a:ext>
                  </a:extLst>
                </p:cNvPr>
                <p:cNvSpPr/>
                <p:nvPr/>
              </p:nvSpPr>
              <p:spPr>
                <a:xfrm>
                  <a:off x="1679394" y="5314122"/>
                  <a:ext cx="14768" cy="20414"/>
                </a:xfrm>
                <a:custGeom>
                  <a:avLst/>
                  <a:gdLst>
                    <a:gd name="connsiteX0" fmla="*/ 2698 w 14768"/>
                    <a:gd name="connsiteY0" fmla="*/ 8914 h 20414"/>
                    <a:gd name="connsiteX1" fmla="*/ 1701 w 14768"/>
                    <a:gd name="connsiteY1" fmla="*/ 20205 h 20414"/>
                    <a:gd name="connsiteX2" fmla="*/ 12265 w 14768"/>
                    <a:gd name="connsiteY2" fmla="*/ 12083 h 20414"/>
                    <a:gd name="connsiteX3" fmla="*/ 13461 w 14768"/>
                    <a:gd name="connsiteY3" fmla="*/ 0 h 20414"/>
                    <a:gd name="connsiteX4" fmla="*/ 2698 w 14768"/>
                    <a:gd name="connsiteY4" fmla="*/ 8914 h 204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68" h="20414">
                      <a:moveTo>
                        <a:pt x="2698" y="8914"/>
                      </a:moveTo>
                      <a:cubicBezTo>
                        <a:pt x="-492" y="14857"/>
                        <a:pt x="-890" y="19413"/>
                        <a:pt x="1701" y="20205"/>
                      </a:cubicBezTo>
                      <a:cubicBezTo>
                        <a:pt x="4491" y="20997"/>
                        <a:pt x="8279" y="19809"/>
                        <a:pt x="12265" y="12083"/>
                      </a:cubicBezTo>
                      <a:cubicBezTo>
                        <a:pt x="15255" y="6339"/>
                        <a:pt x="15454" y="2179"/>
                        <a:pt x="13461" y="0"/>
                      </a:cubicBezTo>
                      <a:cubicBezTo>
                        <a:pt x="10073" y="0"/>
                        <a:pt x="6485" y="1585"/>
                        <a:pt x="2698" y="89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25" name="Freeform 4134">
                  <a:extLst>
                    <a:ext uri="{FF2B5EF4-FFF2-40B4-BE49-F238E27FC236}">
                      <a16:creationId xmlns:a16="http://schemas.microsoft.com/office/drawing/2014/main" id="{4DE272B9-B43C-DAFA-A020-8BC4DBB65422}"/>
                    </a:ext>
                  </a:extLst>
                </p:cNvPr>
                <p:cNvSpPr/>
                <p:nvPr/>
              </p:nvSpPr>
              <p:spPr>
                <a:xfrm>
                  <a:off x="808906" y="5833308"/>
                  <a:ext cx="19234" cy="21855"/>
                </a:xfrm>
                <a:custGeom>
                  <a:avLst/>
                  <a:gdLst>
                    <a:gd name="connsiteX0" fmla="*/ 1531 w 19234"/>
                    <a:gd name="connsiteY0" fmla="*/ 21397 h 21855"/>
                    <a:gd name="connsiteX1" fmla="*/ 16281 w 19234"/>
                    <a:gd name="connsiteY1" fmla="*/ 10899 h 21855"/>
                    <a:gd name="connsiteX2" fmla="*/ 18474 w 19234"/>
                    <a:gd name="connsiteY2" fmla="*/ 400 h 21855"/>
                    <a:gd name="connsiteX3" fmla="*/ 3724 w 19234"/>
                    <a:gd name="connsiteY3" fmla="*/ 9116 h 21855"/>
                    <a:gd name="connsiteX4" fmla="*/ 1531 w 19234"/>
                    <a:gd name="connsiteY4" fmla="*/ 21397 h 21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234" h="21855">
                      <a:moveTo>
                        <a:pt x="1531" y="21397"/>
                      </a:moveTo>
                      <a:cubicBezTo>
                        <a:pt x="5916" y="23576"/>
                        <a:pt x="11497" y="17634"/>
                        <a:pt x="16281" y="10899"/>
                      </a:cubicBezTo>
                      <a:cubicBezTo>
                        <a:pt x="19072" y="7135"/>
                        <a:pt x="20068" y="2975"/>
                        <a:pt x="18474" y="400"/>
                      </a:cubicBezTo>
                      <a:cubicBezTo>
                        <a:pt x="14089" y="-1185"/>
                        <a:pt x="8906" y="1985"/>
                        <a:pt x="3724" y="9116"/>
                      </a:cubicBezTo>
                      <a:cubicBezTo>
                        <a:pt x="-63" y="14266"/>
                        <a:pt x="-1259" y="20011"/>
                        <a:pt x="1531" y="213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26" name="Freeform 4135">
                  <a:extLst>
                    <a:ext uri="{FF2B5EF4-FFF2-40B4-BE49-F238E27FC236}">
                      <a16:creationId xmlns:a16="http://schemas.microsoft.com/office/drawing/2014/main" id="{9568E7D8-0C24-4C3F-5A2B-03881E9CA7FA}"/>
                    </a:ext>
                  </a:extLst>
                </p:cNvPr>
                <p:cNvSpPr/>
                <p:nvPr/>
              </p:nvSpPr>
              <p:spPr>
                <a:xfrm>
                  <a:off x="1333260" y="5220030"/>
                  <a:ext cx="16088" cy="22295"/>
                </a:xfrm>
                <a:custGeom>
                  <a:avLst/>
                  <a:gdLst>
                    <a:gd name="connsiteX0" fmla="*/ 1206 w 16088"/>
                    <a:gd name="connsiteY0" fmla="*/ 21195 h 22295"/>
                    <a:gd name="connsiteX1" fmla="*/ 11571 w 16088"/>
                    <a:gd name="connsiteY1" fmla="*/ 15253 h 22295"/>
                    <a:gd name="connsiteX2" fmla="*/ 15557 w 16088"/>
                    <a:gd name="connsiteY2" fmla="*/ 0 h 22295"/>
                    <a:gd name="connsiteX3" fmla="*/ 3598 w 16088"/>
                    <a:gd name="connsiteY3" fmla="*/ 9508 h 22295"/>
                    <a:gd name="connsiteX4" fmla="*/ 1206 w 16088"/>
                    <a:gd name="connsiteY4" fmla="*/ 21195 h 222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88" h="22295">
                      <a:moveTo>
                        <a:pt x="1206" y="21195"/>
                      </a:moveTo>
                      <a:cubicBezTo>
                        <a:pt x="3598" y="23176"/>
                        <a:pt x="6986" y="23176"/>
                        <a:pt x="11571" y="15253"/>
                      </a:cubicBezTo>
                      <a:cubicBezTo>
                        <a:pt x="14959" y="9310"/>
                        <a:pt x="17152" y="3367"/>
                        <a:pt x="15557" y="0"/>
                      </a:cubicBezTo>
                      <a:cubicBezTo>
                        <a:pt x="11770" y="198"/>
                        <a:pt x="7784" y="3169"/>
                        <a:pt x="3598" y="9508"/>
                      </a:cubicBezTo>
                      <a:cubicBezTo>
                        <a:pt x="-189" y="15253"/>
                        <a:pt x="-987" y="19413"/>
                        <a:pt x="1206" y="211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27" name="Freeform 4136">
                  <a:extLst>
                    <a:ext uri="{FF2B5EF4-FFF2-40B4-BE49-F238E27FC236}">
                      <a16:creationId xmlns:a16="http://schemas.microsoft.com/office/drawing/2014/main" id="{4CBED14D-AC85-E838-2C15-BFDB1547FD1F}"/>
                    </a:ext>
                  </a:extLst>
                </p:cNvPr>
                <p:cNvSpPr/>
                <p:nvPr/>
              </p:nvSpPr>
              <p:spPr>
                <a:xfrm>
                  <a:off x="1067982" y="5923393"/>
                  <a:ext cx="40088" cy="33241"/>
                </a:xfrm>
                <a:custGeom>
                  <a:avLst/>
                  <a:gdLst>
                    <a:gd name="connsiteX0" fmla="*/ 36860 w 40088"/>
                    <a:gd name="connsiteY0" fmla="*/ 14510 h 33241"/>
                    <a:gd name="connsiteX1" fmla="*/ 38454 w 40088"/>
                    <a:gd name="connsiteY1" fmla="*/ 842 h 33241"/>
                    <a:gd name="connsiteX2" fmla="*/ 27093 w 40088"/>
                    <a:gd name="connsiteY2" fmla="*/ 8369 h 33241"/>
                    <a:gd name="connsiteX3" fmla="*/ 27093 w 40088"/>
                    <a:gd name="connsiteY3" fmla="*/ 8567 h 33241"/>
                    <a:gd name="connsiteX4" fmla="*/ 15133 w 40088"/>
                    <a:gd name="connsiteY4" fmla="*/ 13123 h 33241"/>
                    <a:gd name="connsiteX5" fmla="*/ 11745 w 40088"/>
                    <a:gd name="connsiteY5" fmla="*/ 8171 h 33241"/>
                    <a:gd name="connsiteX6" fmla="*/ 1778 w 40088"/>
                    <a:gd name="connsiteY6" fmla="*/ 10944 h 33241"/>
                    <a:gd name="connsiteX7" fmla="*/ 4968 w 40088"/>
                    <a:gd name="connsiteY7" fmla="*/ 22632 h 33241"/>
                    <a:gd name="connsiteX8" fmla="*/ 10150 w 40088"/>
                    <a:gd name="connsiteY8" fmla="*/ 22632 h 33241"/>
                    <a:gd name="connsiteX9" fmla="*/ 11745 w 40088"/>
                    <a:gd name="connsiteY9" fmla="*/ 25009 h 33241"/>
                    <a:gd name="connsiteX10" fmla="*/ 13738 w 40088"/>
                    <a:gd name="connsiteY10" fmla="*/ 26197 h 33241"/>
                    <a:gd name="connsiteX11" fmla="*/ 16927 w 40088"/>
                    <a:gd name="connsiteY11" fmla="*/ 31744 h 33241"/>
                    <a:gd name="connsiteX12" fmla="*/ 28887 w 40088"/>
                    <a:gd name="connsiteY12" fmla="*/ 28178 h 33241"/>
                    <a:gd name="connsiteX13" fmla="*/ 30681 w 40088"/>
                    <a:gd name="connsiteY13" fmla="*/ 21839 h 33241"/>
                    <a:gd name="connsiteX14" fmla="*/ 36860 w 40088"/>
                    <a:gd name="connsiteY14" fmla="*/ 14510 h 33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0088" h="33241">
                      <a:moveTo>
                        <a:pt x="36860" y="14510"/>
                      </a:moveTo>
                      <a:cubicBezTo>
                        <a:pt x="39650" y="9360"/>
                        <a:pt x="41644" y="3417"/>
                        <a:pt x="38454" y="842"/>
                      </a:cubicBezTo>
                      <a:cubicBezTo>
                        <a:pt x="35265" y="-1733"/>
                        <a:pt x="30880" y="1832"/>
                        <a:pt x="27093" y="8369"/>
                      </a:cubicBezTo>
                      <a:cubicBezTo>
                        <a:pt x="27093" y="8369"/>
                        <a:pt x="27093" y="8369"/>
                        <a:pt x="27093" y="8567"/>
                      </a:cubicBezTo>
                      <a:cubicBezTo>
                        <a:pt x="23505" y="7973"/>
                        <a:pt x="19518" y="9360"/>
                        <a:pt x="15133" y="13123"/>
                      </a:cubicBezTo>
                      <a:cubicBezTo>
                        <a:pt x="14934" y="11142"/>
                        <a:pt x="13937" y="9360"/>
                        <a:pt x="11745" y="8171"/>
                      </a:cubicBezTo>
                      <a:cubicBezTo>
                        <a:pt x="7758" y="6388"/>
                        <a:pt x="3971" y="7379"/>
                        <a:pt x="1778" y="10944"/>
                      </a:cubicBezTo>
                      <a:cubicBezTo>
                        <a:pt x="-1212" y="15698"/>
                        <a:pt x="-614" y="20453"/>
                        <a:pt x="4968" y="22632"/>
                      </a:cubicBezTo>
                      <a:cubicBezTo>
                        <a:pt x="6961" y="23424"/>
                        <a:pt x="8755" y="23226"/>
                        <a:pt x="10150" y="22632"/>
                      </a:cubicBezTo>
                      <a:cubicBezTo>
                        <a:pt x="10349" y="23622"/>
                        <a:pt x="10947" y="24414"/>
                        <a:pt x="11745" y="25009"/>
                      </a:cubicBezTo>
                      <a:cubicBezTo>
                        <a:pt x="12343" y="25405"/>
                        <a:pt x="12941" y="25801"/>
                        <a:pt x="13738" y="26197"/>
                      </a:cubicBezTo>
                      <a:cubicBezTo>
                        <a:pt x="13738" y="28376"/>
                        <a:pt x="14934" y="30357"/>
                        <a:pt x="16927" y="31744"/>
                      </a:cubicBezTo>
                      <a:cubicBezTo>
                        <a:pt x="21312" y="34913"/>
                        <a:pt x="25697" y="32734"/>
                        <a:pt x="28887" y="28178"/>
                      </a:cubicBezTo>
                      <a:cubicBezTo>
                        <a:pt x="30282" y="25801"/>
                        <a:pt x="31079" y="23622"/>
                        <a:pt x="30681" y="21839"/>
                      </a:cubicBezTo>
                      <a:cubicBezTo>
                        <a:pt x="32475" y="20651"/>
                        <a:pt x="34667" y="18076"/>
                        <a:pt x="36860" y="1451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28" name="Freeform 4137">
                  <a:extLst>
                    <a:ext uri="{FF2B5EF4-FFF2-40B4-BE49-F238E27FC236}">
                      <a16:creationId xmlns:a16="http://schemas.microsoft.com/office/drawing/2014/main" id="{02665391-2EE2-CEB8-0502-3A128B9D7FFA}"/>
                    </a:ext>
                  </a:extLst>
                </p:cNvPr>
                <p:cNvSpPr/>
                <p:nvPr/>
              </p:nvSpPr>
              <p:spPr>
                <a:xfrm>
                  <a:off x="1779174" y="5704152"/>
                  <a:ext cx="13479" cy="22991"/>
                </a:xfrm>
                <a:custGeom>
                  <a:avLst/>
                  <a:gdLst>
                    <a:gd name="connsiteX0" fmla="*/ 2580 w 13479"/>
                    <a:gd name="connsiteY0" fmla="*/ 22984 h 22991"/>
                    <a:gd name="connsiteX1" fmla="*/ 11151 w 13479"/>
                    <a:gd name="connsiteY1" fmla="*/ 13278 h 22991"/>
                    <a:gd name="connsiteX2" fmla="*/ 10952 w 13479"/>
                    <a:gd name="connsiteY2" fmla="*/ 6 h 22991"/>
                    <a:gd name="connsiteX3" fmla="*/ 2381 w 13479"/>
                    <a:gd name="connsiteY3" fmla="*/ 9713 h 22991"/>
                    <a:gd name="connsiteX4" fmla="*/ 2580 w 13479"/>
                    <a:gd name="connsiteY4" fmla="*/ 22984 h 22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479" h="22991">
                      <a:moveTo>
                        <a:pt x="2580" y="22984"/>
                      </a:moveTo>
                      <a:cubicBezTo>
                        <a:pt x="5570" y="23183"/>
                        <a:pt x="8560" y="19023"/>
                        <a:pt x="11151" y="13278"/>
                      </a:cubicBezTo>
                      <a:cubicBezTo>
                        <a:pt x="13344" y="6939"/>
                        <a:pt x="15138" y="402"/>
                        <a:pt x="10952" y="6"/>
                      </a:cubicBezTo>
                      <a:cubicBezTo>
                        <a:pt x="7962" y="-192"/>
                        <a:pt x="4574" y="4364"/>
                        <a:pt x="2381" y="9713"/>
                      </a:cubicBezTo>
                      <a:cubicBezTo>
                        <a:pt x="-210" y="16249"/>
                        <a:pt x="-1406" y="22588"/>
                        <a:pt x="2580" y="229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29" name="Freeform 4138">
                  <a:extLst>
                    <a:ext uri="{FF2B5EF4-FFF2-40B4-BE49-F238E27FC236}">
                      <a16:creationId xmlns:a16="http://schemas.microsoft.com/office/drawing/2014/main" id="{3B89DE88-743B-573D-E39D-AAFE28355987}"/>
                    </a:ext>
                  </a:extLst>
                </p:cNvPr>
                <p:cNvSpPr/>
                <p:nvPr/>
              </p:nvSpPr>
              <p:spPr>
                <a:xfrm>
                  <a:off x="1158949" y="5019619"/>
                  <a:ext cx="16138" cy="21198"/>
                </a:xfrm>
                <a:custGeom>
                  <a:avLst/>
                  <a:gdLst>
                    <a:gd name="connsiteX0" fmla="*/ 509 w 16138"/>
                    <a:gd name="connsiteY0" fmla="*/ 20547 h 21198"/>
                    <a:gd name="connsiteX1" fmla="*/ 10276 w 16138"/>
                    <a:gd name="connsiteY1" fmla="*/ 15397 h 21198"/>
                    <a:gd name="connsiteX2" fmla="*/ 15259 w 16138"/>
                    <a:gd name="connsiteY2" fmla="*/ 936 h 21198"/>
                    <a:gd name="connsiteX3" fmla="*/ 5691 w 16138"/>
                    <a:gd name="connsiteY3" fmla="*/ 5492 h 21198"/>
                    <a:gd name="connsiteX4" fmla="*/ 509 w 16138"/>
                    <a:gd name="connsiteY4" fmla="*/ 20547 h 21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38" h="21198">
                      <a:moveTo>
                        <a:pt x="509" y="20547"/>
                      </a:moveTo>
                      <a:cubicBezTo>
                        <a:pt x="2502" y="22528"/>
                        <a:pt x="6488" y="19755"/>
                        <a:pt x="10276" y="15397"/>
                      </a:cubicBezTo>
                      <a:cubicBezTo>
                        <a:pt x="15458" y="9454"/>
                        <a:pt x="17451" y="3908"/>
                        <a:pt x="15259" y="936"/>
                      </a:cubicBezTo>
                      <a:cubicBezTo>
                        <a:pt x="13465" y="-1441"/>
                        <a:pt x="9478" y="936"/>
                        <a:pt x="5691" y="5492"/>
                      </a:cubicBezTo>
                      <a:cubicBezTo>
                        <a:pt x="509" y="11633"/>
                        <a:pt x="-887" y="16982"/>
                        <a:pt x="509" y="2054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30" name="Freeform 4139">
                  <a:extLst>
                    <a:ext uri="{FF2B5EF4-FFF2-40B4-BE49-F238E27FC236}">
                      <a16:creationId xmlns:a16="http://schemas.microsoft.com/office/drawing/2014/main" id="{E94EADC2-5EB3-6B18-070D-6B76B47697CB}"/>
                    </a:ext>
                  </a:extLst>
                </p:cNvPr>
                <p:cNvSpPr/>
                <p:nvPr/>
              </p:nvSpPr>
              <p:spPr>
                <a:xfrm>
                  <a:off x="2893427" y="5739126"/>
                  <a:ext cx="10648" cy="24854"/>
                </a:xfrm>
                <a:custGeom>
                  <a:avLst/>
                  <a:gdLst>
                    <a:gd name="connsiteX0" fmla="*/ 7943 w 10648"/>
                    <a:gd name="connsiteY0" fmla="*/ 94 h 24854"/>
                    <a:gd name="connsiteX1" fmla="*/ 170 w 10648"/>
                    <a:gd name="connsiteY1" fmla="*/ 16139 h 24854"/>
                    <a:gd name="connsiteX2" fmla="*/ 2960 w 10648"/>
                    <a:gd name="connsiteY2" fmla="*/ 24855 h 24854"/>
                    <a:gd name="connsiteX3" fmla="*/ 10535 w 10648"/>
                    <a:gd name="connsiteY3" fmla="*/ 8215 h 24854"/>
                    <a:gd name="connsiteX4" fmla="*/ 7943 w 10648"/>
                    <a:gd name="connsiteY4" fmla="*/ 94 h 248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648" h="24854">
                      <a:moveTo>
                        <a:pt x="7943" y="94"/>
                      </a:moveTo>
                      <a:cubicBezTo>
                        <a:pt x="4156" y="1480"/>
                        <a:pt x="1166" y="7027"/>
                        <a:pt x="170" y="16139"/>
                      </a:cubicBezTo>
                      <a:cubicBezTo>
                        <a:pt x="-428" y="20893"/>
                        <a:pt x="568" y="24261"/>
                        <a:pt x="2960" y="24855"/>
                      </a:cubicBezTo>
                      <a:cubicBezTo>
                        <a:pt x="6747" y="22874"/>
                        <a:pt x="9139" y="16535"/>
                        <a:pt x="10535" y="8215"/>
                      </a:cubicBezTo>
                      <a:cubicBezTo>
                        <a:pt x="10933" y="3659"/>
                        <a:pt x="10335" y="-699"/>
                        <a:pt x="7943" y="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31" name="Freeform 4140">
                  <a:extLst>
                    <a:ext uri="{FF2B5EF4-FFF2-40B4-BE49-F238E27FC236}">
                      <a16:creationId xmlns:a16="http://schemas.microsoft.com/office/drawing/2014/main" id="{606858D8-522E-D8ED-A2BA-66222C5ABAC7}"/>
                    </a:ext>
                  </a:extLst>
                </p:cNvPr>
                <p:cNvSpPr/>
                <p:nvPr/>
              </p:nvSpPr>
              <p:spPr>
                <a:xfrm>
                  <a:off x="2782954" y="5694643"/>
                  <a:ext cx="9821" cy="23452"/>
                </a:xfrm>
                <a:custGeom>
                  <a:avLst/>
                  <a:gdLst>
                    <a:gd name="connsiteX0" fmla="*/ 2010 w 9821"/>
                    <a:gd name="connsiteY0" fmla="*/ 22985 h 23452"/>
                    <a:gd name="connsiteX1" fmla="*/ 9186 w 9821"/>
                    <a:gd name="connsiteY1" fmla="*/ 11694 h 23452"/>
                    <a:gd name="connsiteX2" fmla="*/ 7192 w 9821"/>
                    <a:gd name="connsiteY2" fmla="*/ 7 h 23452"/>
                    <a:gd name="connsiteX3" fmla="*/ 814 w 9821"/>
                    <a:gd name="connsiteY3" fmla="*/ 9911 h 23452"/>
                    <a:gd name="connsiteX4" fmla="*/ 2010 w 9821"/>
                    <a:gd name="connsiteY4" fmla="*/ 22985 h 23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821" h="23452">
                      <a:moveTo>
                        <a:pt x="2010" y="22985"/>
                      </a:moveTo>
                      <a:cubicBezTo>
                        <a:pt x="5598" y="25362"/>
                        <a:pt x="7392" y="18231"/>
                        <a:pt x="9186" y="11694"/>
                      </a:cubicBezTo>
                      <a:cubicBezTo>
                        <a:pt x="10382" y="5157"/>
                        <a:pt x="9983" y="205"/>
                        <a:pt x="7192" y="7"/>
                      </a:cubicBezTo>
                      <a:cubicBezTo>
                        <a:pt x="4800" y="-191"/>
                        <a:pt x="2209" y="3968"/>
                        <a:pt x="814" y="9911"/>
                      </a:cubicBezTo>
                      <a:cubicBezTo>
                        <a:pt x="-581" y="15854"/>
                        <a:pt x="-183" y="21400"/>
                        <a:pt x="2010" y="229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32" name="Freeform 4141">
                  <a:extLst>
                    <a:ext uri="{FF2B5EF4-FFF2-40B4-BE49-F238E27FC236}">
                      <a16:creationId xmlns:a16="http://schemas.microsoft.com/office/drawing/2014/main" id="{F0F00F72-4479-FE59-4998-52F6FD942D8A}"/>
                    </a:ext>
                  </a:extLst>
                </p:cNvPr>
                <p:cNvSpPr/>
                <p:nvPr/>
              </p:nvSpPr>
              <p:spPr>
                <a:xfrm>
                  <a:off x="1435880" y="5252745"/>
                  <a:ext cx="26549" cy="20633"/>
                </a:xfrm>
                <a:custGeom>
                  <a:avLst/>
                  <a:gdLst>
                    <a:gd name="connsiteX0" fmla="*/ 25158 w 26549"/>
                    <a:gd name="connsiteY0" fmla="*/ 564 h 20633"/>
                    <a:gd name="connsiteX1" fmla="*/ 17982 w 26549"/>
                    <a:gd name="connsiteY1" fmla="*/ 3931 h 20633"/>
                    <a:gd name="connsiteX2" fmla="*/ 6222 w 26549"/>
                    <a:gd name="connsiteY2" fmla="*/ 7497 h 20633"/>
                    <a:gd name="connsiteX3" fmla="*/ 43 w 26549"/>
                    <a:gd name="connsiteY3" fmla="*/ 15421 h 20633"/>
                    <a:gd name="connsiteX4" fmla="*/ 12999 w 26549"/>
                    <a:gd name="connsiteY4" fmla="*/ 15222 h 20633"/>
                    <a:gd name="connsiteX5" fmla="*/ 14395 w 26549"/>
                    <a:gd name="connsiteY5" fmla="*/ 20373 h 20633"/>
                    <a:gd name="connsiteX6" fmla="*/ 23564 w 26549"/>
                    <a:gd name="connsiteY6" fmla="*/ 12251 h 20633"/>
                    <a:gd name="connsiteX7" fmla="*/ 25158 w 26549"/>
                    <a:gd name="connsiteY7" fmla="*/ 564 h 206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6549" h="20633">
                      <a:moveTo>
                        <a:pt x="25158" y="564"/>
                      </a:moveTo>
                      <a:cubicBezTo>
                        <a:pt x="23364" y="-823"/>
                        <a:pt x="20574" y="366"/>
                        <a:pt x="17982" y="3931"/>
                      </a:cubicBezTo>
                      <a:cubicBezTo>
                        <a:pt x="14793" y="3733"/>
                        <a:pt x="10607" y="5120"/>
                        <a:pt x="6222" y="7497"/>
                      </a:cubicBezTo>
                      <a:cubicBezTo>
                        <a:pt x="2036" y="9676"/>
                        <a:pt x="-356" y="12647"/>
                        <a:pt x="43" y="15421"/>
                      </a:cubicBezTo>
                      <a:cubicBezTo>
                        <a:pt x="2435" y="18194"/>
                        <a:pt x="7418" y="17401"/>
                        <a:pt x="12999" y="15222"/>
                      </a:cubicBezTo>
                      <a:cubicBezTo>
                        <a:pt x="12601" y="17600"/>
                        <a:pt x="12999" y="19580"/>
                        <a:pt x="14395" y="20373"/>
                      </a:cubicBezTo>
                      <a:cubicBezTo>
                        <a:pt x="16787" y="21759"/>
                        <a:pt x="20374" y="17401"/>
                        <a:pt x="23564" y="12251"/>
                      </a:cubicBezTo>
                      <a:cubicBezTo>
                        <a:pt x="26753" y="6506"/>
                        <a:pt x="27550" y="2347"/>
                        <a:pt x="25158" y="5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33" name="Freeform 4142">
                  <a:extLst>
                    <a:ext uri="{FF2B5EF4-FFF2-40B4-BE49-F238E27FC236}">
                      <a16:creationId xmlns:a16="http://schemas.microsoft.com/office/drawing/2014/main" id="{C8E8EE9C-8ED0-C0E8-B7EB-484E6AD2D5A6}"/>
                    </a:ext>
                  </a:extLst>
                </p:cNvPr>
                <p:cNvSpPr/>
                <p:nvPr/>
              </p:nvSpPr>
              <p:spPr>
                <a:xfrm>
                  <a:off x="2676446" y="5674075"/>
                  <a:ext cx="9969" cy="21228"/>
                </a:xfrm>
                <a:custGeom>
                  <a:avLst/>
                  <a:gdLst>
                    <a:gd name="connsiteX0" fmla="*/ 3473 w 9969"/>
                    <a:gd name="connsiteY0" fmla="*/ 21169 h 21228"/>
                    <a:gd name="connsiteX1" fmla="*/ 9652 w 9969"/>
                    <a:gd name="connsiteY1" fmla="*/ 10076 h 21228"/>
                    <a:gd name="connsiteX2" fmla="*/ 6662 w 9969"/>
                    <a:gd name="connsiteY2" fmla="*/ 172 h 21228"/>
                    <a:gd name="connsiteX3" fmla="*/ 84 w 9969"/>
                    <a:gd name="connsiteY3" fmla="*/ 11463 h 21228"/>
                    <a:gd name="connsiteX4" fmla="*/ 3473 w 9969"/>
                    <a:gd name="connsiteY4" fmla="*/ 21169 h 212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969" h="21228">
                      <a:moveTo>
                        <a:pt x="3473" y="21169"/>
                      </a:moveTo>
                      <a:cubicBezTo>
                        <a:pt x="6263" y="20575"/>
                        <a:pt x="8855" y="16811"/>
                        <a:pt x="9652" y="10076"/>
                      </a:cubicBezTo>
                      <a:cubicBezTo>
                        <a:pt x="10449" y="4134"/>
                        <a:pt x="9851" y="-1017"/>
                        <a:pt x="6662" y="172"/>
                      </a:cubicBezTo>
                      <a:cubicBezTo>
                        <a:pt x="3871" y="1162"/>
                        <a:pt x="1679" y="5124"/>
                        <a:pt x="84" y="11463"/>
                      </a:cubicBezTo>
                      <a:cubicBezTo>
                        <a:pt x="-314" y="17802"/>
                        <a:pt x="682" y="21764"/>
                        <a:pt x="3473" y="2116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34" name="Freeform 4143">
                  <a:extLst>
                    <a:ext uri="{FF2B5EF4-FFF2-40B4-BE49-F238E27FC236}">
                      <a16:creationId xmlns:a16="http://schemas.microsoft.com/office/drawing/2014/main" id="{3A16EB9F-A259-EB51-6466-56FA1269E5F1}"/>
                    </a:ext>
                  </a:extLst>
                </p:cNvPr>
                <p:cNvSpPr/>
                <p:nvPr/>
              </p:nvSpPr>
              <p:spPr>
                <a:xfrm>
                  <a:off x="2999510" y="5766947"/>
                  <a:ext cx="9533" cy="22988"/>
                </a:xfrm>
                <a:custGeom>
                  <a:avLst/>
                  <a:gdLst>
                    <a:gd name="connsiteX0" fmla="*/ 2719 w 9533"/>
                    <a:gd name="connsiteY0" fmla="*/ 22786 h 22988"/>
                    <a:gd name="connsiteX1" fmla="*/ 9297 w 9533"/>
                    <a:gd name="connsiteY1" fmla="*/ 10901 h 22988"/>
                    <a:gd name="connsiteX2" fmla="*/ 6506 w 9533"/>
                    <a:gd name="connsiteY2" fmla="*/ 6 h 22988"/>
                    <a:gd name="connsiteX3" fmla="*/ 726 w 9533"/>
                    <a:gd name="connsiteY3" fmla="*/ 10306 h 22988"/>
                    <a:gd name="connsiteX4" fmla="*/ 2719 w 9533"/>
                    <a:gd name="connsiteY4" fmla="*/ 22786 h 229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33" h="22988">
                      <a:moveTo>
                        <a:pt x="2719" y="22786"/>
                      </a:moveTo>
                      <a:cubicBezTo>
                        <a:pt x="6108" y="24173"/>
                        <a:pt x="8101" y="18230"/>
                        <a:pt x="9297" y="10901"/>
                      </a:cubicBezTo>
                      <a:cubicBezTo>
                        <a:pt x="9895" y="4760"/>
                        <a:pt x="9496" y="-192"/>
                        <a:pt x="6506" y="6"/>
                      </a:cubicBezTo>
                      <a:cubicBezTo>
                        <a:pt x="3716" y="204"/>
                        <a:pt x="1922" y="4958"/>
                        <a:pt x="726" y="10306"/>
                      </a:cubicBezTo>
                      <a:cubicBezTo>
                        <a:pt x="-869" y="16843"/>
                        <a:pt x="327" y="21795"/>
                        <a:pt x="2719" y="227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35" name="Freeform 4144">
                  <a:extLst>
                    <a:ext uri="{FF2B5EF4-FFF2-40B4-BE49-F238E27FC236}">
                      <a16:creationId xmlns:a16="http://schemas.microsoft.com/office/drawing/2014/main" id="{BF702F6E-C6E2-2F54-3E54-AA8F0E51459A}"/>
                    </a:ext>
                  </a:extLst>
                </p:cNvPr>
                <p:cNvSpPr/>
                <p:nvPr/>
              </p:nvSpPr>
              <p:spPr>
                <a:xfrm>
                  <a:off x="1122578" y="5929271"/>
                  <a:ext cx="180445" cy="129013"/>
                </a:xfrm>
                <a:custGeom>
                  <a:avLst/>
                  <a:gdLst>
                    <a:gd name="connsiteX0" fmla="*/ 52427 w 180445"/>
                    <a:gd name="connsiteY0" fmla="*/ 108864 h 129013"/>
                    <a:gd name="connsiteX1" fmla="*/ 55417 w 180445"/>
                    <a:gd name="connsiteY1" fmla="*/ 93017 h 129013"/>
                    <a:gd name="connsiteX2" fmla="*/ 52028 w 180445"/>
                    <a:gd name="connsiteY2" fmla="*/ 92225 h 129013"/>
                    <a:gd name="connsiteX3" fmla="*/ 51231 w 180445"/>
                    <a:gd name="connsiteY3" fmla="*/ 83113 h 129013"/>
                    <a:gd name="connsiteX4" fmla="*/ 50433 w 180445"/>
                    <a:gd name="connsiteY4" fmla="*/ 82518 h 129013"/>
                    <a:gd name="connsiteX5" fmla="*/ 52227 w 180445"/>
                    <a:gd name="connsiteY5" fmla="*/ 79349 h 129013"/>
                    <a:gd name="connsiteX6" fmla="*/ 53822 w 180445"/>
                    <a:gd name="connsiteY6" fmla="*/ 71227 h 129013"/>
                    <a:gd name="connsiteX7" fmla="*/ 55815 w 180445"/>
                    <a:gd name="connsiteY7" fmla="*/ 73208 h 129013"/>
                    <a:gd name="connsiteX8" fmla="*/ 58008 w 180445"/>
                    <a:gd name="connsiteY8" fmla="*/ 74000 h 129013"/>
                    <a:gd name="connsiteX9" fmla="*/ 60599 w 180445"/>
                    <a:gd name="connsiteY9" fmla="*/ 80537 h 129013"/>
                    <a:gd name="connsiteX10" fmla="*/ 73356 w 180445"/>
                    <a:gd name="connsiteY10" fmla="*/ 78556 h 129013"/>
                    <a:gd name="connsiteX11" fmla="*/ 73755 w 180445"/>
                    <a:gd name="connsiteY11" fmla="*/ 66077 h 129013"/>
                    <a:gd name="connsiteX12" fmla="*/ 72160 w 180445"/>
                    <a:gd name="connsiteY12" fmla="*/ 65086 h 129013"/>
                    <a:gd name="connsiteX13" fmla="*/ 74950 w 180445"/>
                    <a:gd name="connsiteY13" fmla="*/ 60530 h 129013"/>
                    <a:gd name="connsiteX14" fmla="*/ 81329 w 180445"/>
                    <a:gd name="connsiteY14" fmla="*/ 57757 h 129013"/>
                    <a:gd name="connsiteX15" fmla="*/ 85913 w 180445"/>
                    <a:gd name="connsiteY15" fmla="*/ 62115 h 129013"/>
                    <a:gd name="connsiteX16" fmla="*/ 91096 w 180445"/>
                    <a:gd name="connsiteY16" fmla="*/ 61719 h 129013"/>
                    <a:gd name="connsiteX17" fmla="*/ 91096 w 180445"/>
                    <a:gd name="connsiteY17" fmla="*/ 70633 h 129013"/>
                    <a:gd name="connsiteX18" fmla="*/ 93089 w 180445"/>
                    <a:gd name="connsiteY18" fmla="*/ 80339 h 129013"/>
                    <a:gd name="connsiteX19" fmla="*/ 105647 w 180445"/>
                    <a:gd name="connsiteY19" fmla="*/ 76377 h 129013"/>
                    <a:gd name="connsiteX20" fmla="*/ 103056 w 180445"/>
                    <a:gd name="connsiteY20" fmla="*/ 64294 h 129013"/>
                    <a:gd name="connsiteX21" fmla="*/ 101461 w 180445"/>
                    <a:gd name="connsiteY21" fmla="*/ 63700 h 129013"/>
                    <a:gd name="connsiteX22" fmla="*/ 101660 w 180445"/>
                    <a:gd name="connsiteY22" fmla="*/ 48249 h 129013"/>
                    <a:gd name="connsiteX23" fmla="*/ 96278 w 180445"/>
                    <a:gd name="connsiteY23" fmla="*/ 51418 h 129013"/>
                    <a:gd name="connsiteX24" fmla="*/ 91694 w 180445"/>
                    <a:gd name="connsiteY24" fmla="*/ 45278 h 129013"/>
                    <a:gd name="connsiteX25" fmla="*/ 89701 w 180445"/>
                    <a:gd name="connsiteY25" fmla="*/ 44881 h 129013"/>
                    <a:gd name="connsiteX26" fmla="*/ 88903 w 180445"/>
                    <a:gd name="connsiteY26" fmla="*/ 42108 h 129013"/>
                    <a:gd name="connsiteX27" fmla="*/ 89103 w 180445"/>
                    <a:gd name="connsiteY27" fmla="*/ 42306 h 129013"/>
                    <a:gd name="connsiteX28" fmla="*/ 95680 w 180445"/>
                    <a:gd name="connsiteY28" fmla="*/ 41910 h 129013"/>
                    <a:gd name="connsiteX29" fmla="*/ 105647 w 180445"/>
                    <a:gd name="connsiteY29" fmla="*/ 31015 h 129013"/>
                    <a:gd name="connsiteX30" fmla="*/ 104650 w 180445"/>
                    <a:gd name="connsiteY30" fmla="*/ 21111 h 129013"/>
                    <a:gd name="connsiteX31" fmla="*/ 111427 w 180445"/>
                    <a:gd name="connsiteY31" fmla="*/ 12197 h 129013"/>
                    <a:gd name="connsiteX32" fmla="*/ 111826 w 180445"/>
                    <a:gd name="connsiteY32" fmla="*/ 11206 h 129013"/>
                    <a:gd name="connsiteX33" fmla="*/ 115214 w 180445"/>
                    <a:gd name="connsiteY33" fmla="*/ 15168 h 129013"/>
                    <a:gd name="connsiteX34" fmla="*/ 126377 w 180445"/>
                    <a:gd name="connsiteY34" fmla="*/ 12791 h 129013"/>
                    <a:gd name="connsiteX35" fmla="*/ 126775 w 180445"/>
                    <a:gd name="connsiteY35" fmla="*/ 11801 h 129013"/>
                    <a:gd name="connsiteX36" fmla="*/ 127971 w 180445"/>
                    <a:gd name="connsiteY36" fmla="*/ 16753 h 129013"/>
                    <a:gd name="connsiteX37" fmla="*/ 128769 w 180445"/>
                    <a:gd name="connsiteY37" fmla="*/ 23488 h 129013"/>
                    <a:gd name="connsiteX38" fmla="*/ 135346 w 180445"/>
                    <a:gd name="connsiteY38" fmla="*/ 20517 h 129013"/>
                    <a:gd name="connsiteX39" fmla="*/ 139333 w 180445"/>
                    <a:gd name="connsiteY39" fmla="*/ 20517 h 129013"/>
                    <a:gd name="connsiteX40" fmla="*/ 140927 w 180445"/>
                    <a:gd name="connsiteY40" fmla="*/ 28440 h 129013"/>
                    <a:gd name="connsiteX41" fmla="*/ 139134 w 180445"/>
                    <a:gd name="connsiteY41" fmla="*/ 31213 h 129013"/>
                    <a:gd name="connsiteX42" fmla="*/ 143519 w 180445"/>
                    <a:gd name="connsiteY42" fmla="*/ 42901 h 129013"/>
                    <a:gd name="connsiteX43" fmla="*/ 155678 w 180445"/>
                    <a:gd name="connsiteY43" fmla="*/ 36760 h 129013"/>
                    <a:gd name="connsiteX44" fmla="*/ 155877 w 180445"/>
                    <a:gd name="connsiteY44" fmla="*/ 36166 h 129013"/>
                    <a:gd name="connsiteX45" fmla="*/ 157472 w 180445"/>
                    <a:gd name="connsiteY45" fmla="*/ 35373 h 129013"/>
                    <a:gd name="connsiteX46" fmla="*/ 159664 w 180445"/>
                    <a:gd name="connsiteY46" fmla="*/ 39533 h 129013"/>
                    <a:gd name="connsiteX47" fmla="*/ 177006 w 180445"/>
                    <a:gd name="connsiteY47" fmla="*/ 37552 h 129013"/>
                    <a:gd name="connsiteX48" fmla="*/ 178202 w 180445"/>
                    <a:gd name="connsiteY48" fmla="*/ 26459 h 129013"/>
                    <a:gd name="connsiteX49" fmla="*/ 163651 w 180445"/>
                    <a:gd name="connsiteY49" fmla="*/ 26459 h 129013"/>
                    <a:gd name="connsiteX50" fmla="*/ 164249 w 180445"/>
                    <a:gd name="connsiteY50" fmla="*/ 21903 h 129013"/>
                    <a:gd name="connsiteX51" fmla="*/ 155080 w 180445"/>
                    <a:gd name="connsiteY51" fmla="*/ 15168 h 129013"/>
                    <a:gd name="connsiteX52" fmla="*/ 144316 w 180445"/>
                    <a:gd name="connsiteY52" fmla="*/ 17941 h 129013"/>
                    <a:gd name="connsiteX53" fmla="*/ 144316 w 180445"/>
                    <a:gd name="connsiteY53" fmla="*/ 17941 h 129013"/>
                    <a:gd name="connsiteX54" fmla="*/ 134150 w 180445"/>
                    <a:gd name="connsiteY54" fmla="*/ 2689 h 129013"/>
                    <a:gd name="connsiteX55" fmla="*/ 127971 w 180445"/>
                    <a:gd name="connsiteY55" fmla="*/ 7245 h 129013"/>
                    <a:gd name="connsiteX56" fmla="*/ 125380 w 180445"/>
                    <a:gd name="connsiteY56" fmla="*/ 2689 h 129013"/>
                    <a:gd name="connsiteX57" fmla="*/ 114218 w 180445"/>
                    <a:gd name="connsiteY57" fmla="*/ 3877 h 129013"/>
                    <a:gd name="connsiteX58" fmla="*/ 112424 w 180445"/>
                    <a:gd name="connsiteY58" fmla="*/ 312 h 129013"/>
                    <a:gd name="connsiteX59" fmla="*/ 99667 w 180445"/>
                    <a:gd name="connsiteY59" fmla="*/ 11801 h 129013"/>
                    <a:gd name="connsiteX60" fmla="*/ 97873 w 180445"/>
                    <a:gd name="connsiteY60" fmla="*/ 18140 h 129013"/>
                    <a:gd name="connsiteX61" fmla="*/ 89501 w 180445"/>
                    <a:gd name="connsiteY61" fmla="*/ 27053 h 129013"/>
                    <a:gd name="connsiteX62" fmla="*/ 88505 w 180445"/>
                    <a:gd name="connsiteY62" fmla="*/ 30025 h 129013"/>
                    <a:gd name="connsiteX63" fmla="*/ 88106 w 180445"/>
                    <a:gd name="connsiteY63" fmla="*/ 30421 h 129013"/>
                    <a:gd name="connsiteX64" fmla="*/ 86711 w 180445"/>
                    <a:gd name="connsiteY64" fmla="*/ 39929 h 129013"/>
                    <a:gd name="connsiteX65" fmla="*/ 72359 w 180445"/>
                    <a:gd name="connsiteY65" fmla="*/ 44485 h 129013"/>
                    <a:gd name="connsiteX66" fmla="*/ 71562 w 180445"/>
                    <a:gd name="connsiteY66" fmla="*/ 44287 h 129013"/>
                    <a:gd name="connsiteX67" fmla="*/ 59602 w 180445"/>
                    <a:gd name="connsiteY67" fmla="*/ 55578 h 129013"/>
                    <a:gd name="connsiteX68" fmla="*/ 59004 w 180445"/>
                    <a:gd name="connsiteY68" fmla="*/ 56767 h 129013"/>
                    <a:gd name="connsiteX69" fmla="*/ 53224 w 180445"/>
                    <a:gd name="connsiteY69" fmla="*/ 66671 h 129013"/>
                    <a:gd name="connsiteX70" fmla="*/ 48839 w 180445"/>
                    <a:gd name="connsiteY70" fmla="*/ 62115 h 129013"/>
                    <a:gd name="connsiteX71" fmla="*/ 38474 w 180445"/>
                    <a:gd name="connsiteY71" fmla="*/ 70237 h 129013"/>
                    <a:gd name="connsiteX72" fmla="*/ 37477 w 180445"/>
                    <a:gd name="connsiteY72" fmla="*/ 83311 h 129013"/>
                    <a:gd name="connsiteX73" fmla="*/ 36281 w 180445"/>
                    <a:gd name="connsiteY73" fmla="*/ 84499 h 129013"/>
                    <a:gd name="connsiteX74" fmla="*/ 33291 w 180445"/>
                    <a:gd name="connsiteY74" fmla="*/ 92621 h 129013"/>
                    <a:gd name="connsiteX75" fmla="*/ 31298 w 180445"/>
                    <a:gd name="connsiteY75" fmla="*/ 87867 h 129013"/>
                    <a:gd name="connsiteX76" fmla="*/ 24521 w 180445"/>
                    <a:gd name="connsiteY76" fmla="*/ 82122 h 129013"/>
                    <a:gd name="connsiteX77" fmla="*/ 25119 w 180445"/>
                    <a:gd name="connsiteY77" fmla="*/ 81528 h 129013"/>
                    <a:gd name="connsiteX78" fmla="*/ 28308 w 180445"/>
                    <a:gd name="connsiteY78" fmla="*/ 69841 h 129013"/>
                    <a:gd name="connsiteX79" fmla="*/ 14156 w 180445"/>
                    <a:gd name="connsiteY79" fmla="*/ 74793 h 129013"/>
                    <a:gd name="connsiteX80" fmla="*/ 12761 w 180445"/>
                    <a:gd name="connsiteY80" fmla="*/ 86480 h 129013"/>
                    <a:gd name="connsiteX81" fmla="*/ 14953 w 180445"/>
                    <a:gd name="connsiteY81" fmla="*/ 87074 h 129013"/>
                    <a:gd name="connsiteX82" fmla="*/ 10767 w 180445"/>
                    <a:gd name="connsiteY82" fmla="*/ 111637 h 129013"/>
                    <a:gd name="connsiteX83" fmla="*/ 3392 w 180445"/>
                    <a:gd name="connsiteY83" fmla="*/ 114410 h 129013"/>
                    <a:gd name="connsiteX84" fmla="*/ 2595 w 180445"/>
                    <a:gd name="connsiteY84" fmla="*/ 126890 h 129013"/>
                    <a:gd name="connsiteX85" fmla="*/ 15153 w 180445"/>
                    <a:gd name="connsiteY85" fmla="*/ 124711 h 129013"/>
                    <a:gd name="connsiteX86" fmla="*/ 17345 w 180445"/>
                    <a:gd name="connsiteY86" fmla="*/ 117184 h 129013"/>
                    <a:gd name="connsiteX87" fmla="*/ 29105 w 180445"/>
                    <a:gd name="connsiteY87" fmla="*/ 111439 h 129013"/>
                    <a:gd name="connsiteX88" fmla="*/ 34089 w 180445"/>
                    <a:gd name="connsiteY88" fmla="*/ 93809 h 129013"/>
                    <a:gd name="connsiteX89" fmla="*/ 36481 w 180445"/>
                    <a:gd name="connsiteY89" fmla="*/ 95988 h 129013"/>
                    <a:gd name="connsiteX90" fmla="*/ 47443 w 180445"/>
                    <a:gd name="connsiteY90" fmla="*/ 95988 h 129013"/>
                    <a:gd name="connsiteX91" fmla="*/ 46247 w 180445"/>
                    <a:gd name="connsiteY91" fmla="*/ 97969 h 129013"/>
                    <a:gd name="connsiteX92" fmla="*/ 45052 w 180445"/>
                    <a:gd name="connsiteY92" fmla="*/ 112628 h 129013"/>
                    <a:gd name="connsiteX93" fmla="*/ 52427 w 180445"/>
                    <a:gd name="connsiteY93" fmla="*/ 108864 h 1290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80445" h="129013">
                      <a:moveTo>
                        <a:pt x="52427" y="108864"/>
                      </a:moveTo>
                      <a:cubicBezTo>
                        <a:pt x="55417" y="102723"/>
                        <a:pt x="58406" y="96186"/>
                        <a:pt x="55417" y="93017"/>
                      </a:cubicBezTo>
                      <a:cubicBezTo>
                        <a:pt x="54420" y="92026"/>
                        <a:pt x="53224" y="91828"/>
                        <a:pt x="52028" y="92225"/>
                      </a:cubicBezTo>
                      <a:cubicBezTo>
                        <a:pt x="54021" y="89055"/>
                        <a:pt x="53822" y="85688"/>
                        <a:pt x="51231" y="83113"/>
                      </a:cubicBezTo>
                      <a:cubicBezTo>
                        <a:pt x="51031" y="82914"/>
                        <a:pt x="50633" y="82716"/>
                        <a:pt x="50433" y="82518"/>
                      </a:cubicBezTo>
                      <a:cubicBezTo>
                        <a:pt x="51031" y="81528"/>
                        <a:pt x="51629" y="80537"/>
                        <a:pt x="52227" y="79349"/>
                      </a:cubicBezTo>
                      <a:cubicBezTo>
                        <a:pt x="53423" y="76179"/>
                        <a:pt x="53822" y="73406"/>
                        <a:pt x="53822" y="71227"/>
                      </a:cubicBezTo>
                      <a:cubicBezTo>
                        <a:pt x="54221" y="72020"/>
                        <a:pt x="55018" y="72614"/>
                        <a:pt x="55815" y="73208"/>
                      </a:cubicBezTo>
                      <a:cubicBezTo>
                        <a:pt x="56413" y="73604"/>
                        <a:pt x="57210" y="74000"/>
                        <a:pt x="58008" y="74000"/>
                      </a:cubicBezTo>
                      <a:cubicBezTo>
                        <a:pt x="57808" y="76179"/>
                        <a:pt x="58606" y="78556"/>
                        <a:pt x="60599" y="80537"/>
                      </a:cubicBezTo>
                      <a:cubicBezTo>
                        <a:pt x="65383" y="84301"/>
                        <a:pt x="69967" y="82320"/>
                        <a:pt x="73356" y="78556"/>
                      </a:cubicBezTo>
                      <a:cubicBezTo>
                        <a:pt x="76545" y="74793"/>
                        <a:pt x="79136" y="69841"/>
                        <a:pt x="73755" y="66077"/>
                      </a:cubicBezTo>
                      <a:cubicBezTo>
                        <a:pt x="73157" y="65681"/>
                        <a:pt x="72559" y="65285"/>
                        <a:pt x="72160" y="65086"/>
                      </a:cubicBezTo>
                      <a:cubicBezTo>
                        <a:pt x="73356" y="63502"/>
                        <a:pt x="74352" y="62115"/>
                        <a:pt x="74950" y="60530"/>
                      </a:cubicBezTo>
                      <a:cubicBezTo>
                        <a:pt x="76944" y="60134"/>
                        <a:pt x="79136" y="59144"/>
                        <a:pt x="81329" y="57757"/>
                      </a:cubicBezTo>
                      <a:cubicBezTo>
                        <a:pt x="81927" y="59738"/>
                        <a:pt x="83522" y="61323"/>
                        <a:pt x="85913" y="62115"/>
                      </a:cubicBezTo>
                      <a:cubicBezTo>
                        <a:pt x="87907" y="62907"/>
                        <a:pt x="89501" y="62709"/>
                        <a:pt x="91096" y="61719"/>
                      </a:cubicBezTo>
                      <a:cubicBezTo>
                        <a:pt x="89701" y="65681"/>
                        <a:pt x="89501" y="68850"/>
                        <a:pt x="91096" y="70633"/>
                      </a:cubicBezTo>
                      <a:cubicBezTo>
                        <a:pt x="89302" y="74198"/>
                        <a:pt x="88903" y="77962"/>
                        <a:pt x="93089" y="80339"/>
                      </a:cubicBezTo>
                      <a:cubicBezTo>
                        <a:pt x="98072" y="82122"/>
                        <a:pt x="102657" y="81132"/>
                        <a:pt x="105647" y="76377"/>
                      </a:cubicBezTo>
                      <a:cubicBezTo>
                        <a:pt x="109035" y="71425"/>
                        <a:pt x="108437" y="66671"/>
                        <a:pt x="103056" y="64294"/>
                      </a:cubicBezTo>
                      <a:cubicBezTo>
                        <a:pt x="102457" y="64096"/>
                        <a:pt x="102059" y="63898"/>
                        <a:pt x="101461" y="63700"/>
                      </a:cubicBezTo>
                      <a:cubicBezTo>
                        <a:pt x="104251" y="56767"/>
                        <a:pt x="106843" y="49636"/>
                        <a:pt x="101660" y="48249"/>
                      </a:cubicBezTo>
                      <a:cubicBezTo>
                        <a:pt x="99866" y="47853"/>
                        <a:pt x="98072" y="49239"/>
                        <a:pt x="96278" y="51418"/>
                      </a:cubicBezTo>
                      <a:cubicBezTo>
                        <a:pt x="96079" y="48645"/>
                        <a:pt x="94883" y="46466"/>
                        <a:pt x="91694" y="45278"/>
                      </a:cubicBezTo>
                      <a:cubicBezTo>
                        <a:pt x="91096" y="45080"/>
                        <a:pt x="90299" y="44881"/>
                        <a:pt x="89701" y="44881"/>
                      </a:cubicBezTo>
                      <a:cubicBezTo>
                        <a:pt x="89501" y="43891"/>
                        <a:pt x="89302" y="43099"/>
                        <a:pt x="88903" y="42108"/>
                      </a:cubicBezTo>
                      <a:cubicBezTo>
                        <a:pt x="88903" y="42108"/>
                        <a:pt x="89103" y="42306"/>
                        <a:pt x="89103" y="42306"/>
                      </a:cubicBezTo>
                      <a:cubicBezTo>
                        <a:pt x="91495" y="43891"/>
                        <a:pt x="93887" y="43495"/>
                        <a:pt x="95680" y="41910"/>
                      </a:cubicBezTo>
                      <a:cubicBezTo>
                        <a:pt x="99468" y="40920"/>
                        <a:pt x="103056" y="36958"/>
                        <a:pt x="105647" y="31015"/>
                      </a:cubicBezTo>
                      <a:cubicBezTo>
                        <a:pt x="108039" y="25271"/>
                        <a:pt x="106245" y="23092"/>
                        <a:pt x="104650" y="21111"/>
                      </a:cubicBezTo>
                      <a:cubicBezTo>
                        <a:pt x="107042" y="19328"/>
                        <a:pt x="109434" y="16159"/>
                        <a:pt x="111427" y="12197"/>
                      </a:cubicBezTo>
                      <a:cubicBezTo>
                        <a:pt x="111627" y="11801"/>
                        <a:pt x="111826" y="11603"/>
                        <a:pt x="111826" y="11206"/>
                      </a:cubicBezTo>
                      <a:cubicBezTo>
                        <a:pt x="112424" y="12593"/>
                        <a:pt x="113420" y="13980"/>
                        <a:pt x="115214" y="15168"/>
                      </a:cubicBezTo>
                      <a:cubicBezTo>
                        <a:pt x="118802" y="18140"/>
                        <a:pt x="123187" y="17347"/>
                        <a:pt x="126377" y="12791"/>
                      </a:cubicBezTo>
                      <a:cubicBezTo>
                        <a:pt x="126576" y="12395"/>
                        <a:pt x="126775" y="11999"/>
                        <a:pt x="126775" y="11801"/>
                      </a:cubicBezTo>
                      <a:cubicBezTo>
                        <a:pt x="126775" y="13782"/>
                        <a:pt x="127174" y="15564"/>
                        <a:pt x="127971" y="16753"/>
                      </a:cubicBezTo>
                      <a:cubicBezTo>
                        <a:pt x="126975" y="19328"/>
                        <a:pt x="126975" y="21705"/>
                        <a:pt x="128769" y="23488"/>
                      </a:cubicBezTo>
                      <a:cubicBezTo>
                        <a:pt x="130363" y="24874"/>
                        <a:pt x="132954" y="23488"/>
                        <a:pt x="135346" y="20517"/>
                      </a:cubicBezTo>
                      <a:cubicBezTo>
                        <a:pt x="136542" y="20715"/>
                        <a:pt x="137938" y="20517"/>
                        <a:pt x="139333" y="20517"/>
                      </a:cubicBezTo>
                      <a:cubicBezTo>
                        <a:pt x="139333" y="23488"/>
                        <a:pt x="139931" y="26261"/>
                        <a:pt x="140927" y="28440"/>
                      </a:cubicBezTo>
                      <a:cubicBezTo>
                        <a:pt x="140330" y="29232"/>
                        <a:pt x="139532" y="30025"/>
                        <a:pt x="139134" y="31213"/>
                      </a:cubicBezTo>
                      <a:cubicBezTo>
                        <a:pt x="136742" y="36562"/>
                        <a:pt x="138735" y="41316"/>
                        <a:pt x="143519" y="42901"/>
                      </a:cubicBezTo>
                      <a:cubicBezTo>
                        <a:pt x="148502" y="44683"/>
                        <a:pt x="152488" y="41118"/>
                        <a:pt x="155678" y="36760"/>
                      </a:cubicBezTo>
                      <a:lnTo>
                        <a:pt x="155877" y="36166"/>
                      </a:lnTo>
                      <a:cubicBezTo>
                        <a:pt x="156475" y="35967"/>
                        <a:pt x="156874" y="35769"/>
                        <a:pt x="157472" y="35373"/>
                      </a:cubicBezTo>
                      <a:cubicBezTo>
                        <a:pt x="157472" y="36958"/>
                        <a:pt x="158269" y="38543"/>
                        <a:pt x="159664" y="39533"/>
                      </a:cubicBezTo>
                      <a:cubicBezTo>
                        <a:pt x="163850" y="42702"/>
                        <a:pt x="170029" y="43693"/>
                        <a:pt x="177006" y="37552"/>
                      </a:cubicBezTo>
                      <a:cubicBezTo>
                        <a:pt x="181789" y="33392"/>
                        <a:pt x="180992" y="29232"/>
                        <a:pt x="178202" y="26459"/>
                      </a:cubicBezTo>
                      <a:cubicBezTo>
                        <a:pt x="174215" y="23686"/>
                        <a:pt x="169830" y="22101"/>
                        <a:pt x="163651" y="26459"/>
                      </a:cubicBezTo>
                      <a:cubicBezTo>
                        <a:pt x="164049" y="24874"/>
                        <a:pt x="164249" y="23290"/>
                        <a:pt x="164249" y="21903"/>
                      </a:cubicBezTo>
                      <a:cubicBezTo>
                        <a:pt x="164249" y="16357"/>
                        <a:pt x="160262" y="14178"/>
                        <a:pt x="155080" y="15168"/>
                      </a:cubicBezTo>
                      <a:cubicBezTo>
                        <a:pt x="151492" y="15762"/>
                        <a:pt x="147904" y="16951"/>
                        <a:pt x="144316" y="17941"/>
                      </a:cubicBezTo>
                      <a:lnTo>
                        <a:pt x="144316" y="17941"/>
                      </a:lnTo>
                      <a:cubicBezTo>
                        <a:pt x="144515" y="10018"/>
                        <a:pt x="144914" y="1896"/>
                        <a:pt x="134150" y="2689"/>
                      </a:cubicBezTo>
                      <a:cubicBezTo>
                        <a:pt x="131360" y="2887"/>
                        <a:pt x="129167" y="4670"/>
                        <a:pt x="127971" y="7245"/>
                      </a:cubicBezTo>
                      <a:cubicBezTo>
                        <a:pt x="127772" y="5660"/>
                        <a:pt x="126975" y="3877"/>
                        <a:pt x="125380" y="2689"/>
                      </a:cubicBezTo>
                      <a:cubicBezTo>
                        <a:pt x="121393" y="-481"/>
                        <a:pt x="117407" y="708"/>
                        <a:pt x="114218" y="3877"/>
                      </a:cubicBezTo>
                      <a:cubicBezTo>
                        <a:pt x="114218" y="2094"/>
                        <a:pt x="113819" y="708"/>
                        <a:pt x="112424" y="312"/>
                      </a:cubicBezTo>
                      <a:cubicBezTo>
                        <a:pt x="108039" y="-1273"/>
                        <a:pt x="103056" y="3283"/>
                        <a:pt x="99667" y="11801"/>
                      </a:cubicBezTo>
                      <a:cubicBezTo>
                        <a:pt x="98670" y="13980"/>
                        <a:pt x="98072" y="16159"/>
                        <a:pt x="97873" y="18140"/>
                      </a:cubicBezTo>
                      <a:cubicBezTo>
                        <a:pt x="94285" y="18734"/>
                        <a:pt x="91694" y="21903"/>
                        <a:pt x="89501" y="27053"/>
                      </a:cubicBezTo>
                      <a:cubicBezTo>
                        <a:pt x="89103" y="28044"/>
                        <a:pt x="88704" y="29034"/>
                        <a:pt x="88505" y="30025"/>
                      </a:cubicBezTo>
                      <a:cubicBezTo>
                        <a:pt x="88305" y="30223"/>
                        <a:pt x="88106" y="30421"/>
                        <a:pt x="88106" y="30421"/>
                      </a:cubicBezTo>
                      <a:cubicBezTo>
                        <a:pt x="85116" y="33789"/>
                        <a:pt x="84717" y="37156"/>
                        <a:pt x="86711" y="39929"/>
                      </a:cubicBezTo>
                      <a:cubicBezTo>
                        <a:pt x="82326" y="37552"/>
                        <a:pt x="77143" y="40127"/>
                        <a:pt x="72359" y="44485"/>
                      </a:cubicBezTo>
                      <a:cubicBezTo>
                        <a:pt x="72160" y="44485"/>
                        <a:pt x="71761" y="44287"/>
                        <a:pt x="71562" y="44287"/>
                      </a:cubicBezTo>
                      <a:cubicBezTo>
                        <a:pt x="67575" y="43891"/>
                        <a:pt x="62792" y="48843"/>
                        <a:pt x="59602" y="55578"/>
                      </a:cubicBezTo>
                      <a:cubicBezTo>
                        <a:pt x="59403" y="55974"/>
                        <a:pt x="59204" y="56371"/>
                        <a:pt x="59004" y="56767"/>
                      </a:cubicBezTo>
                      <a:cubicBezTo>
                        <a:pt x="55815" y="60134"/>
                        <a:pt x="53623" y="63502"/>
                        <a:pt x="53224" y="66671"/>
                      </a:cubicBezTo>
                      <a:cubicBezTo>
                        <a:pt x="52427" y="64492"/>
                        <a:pt x="50832" y="62907"/>
                        <a:pt x="48839" y="62115"/>
                      </a:cubicBezTo>
                      <a:cubicBezTo>
                        <a:pt x="45450" y="60728"/>
                        <a:pt x="40866" y="63898"/>
                        <a:pt x="38474" y="70237"/>
                      </a:cubicBezTo>
                      <a:cubicBezTo>
                        <a:pt x="36281" y="75783"/>
                        <a:pt x="36082" y="80339"/>
                        <a:pt x="37477" y="83311"/>
                      </a:cubicBezTo>
                      <a:cubicBezTo>
                        <a:pt x="37078" y="83707"/>
                        <a:pt x="36680" y="84103"/>
                        <a:pt x="36281" y="84499"/>
                      </a:cubicBezTo>
                      <a:cubicBezTo>
                        <a:pt x="34089" y="86876"/>
                        <a:pt x="32494" y="89847"/>
                        <a:pt x="33291" y="92621"/>
                      </a:cubicBezTo>
                      <a:cubicBezTo>
                        <a:pt x="32494" y="91036"/>
                        <a:pt x="31896" y="89451"/>
                        <a:pt x="31298" y="87867"/>
                      </a:cubicBezTo>
                      <a:cubicBezTo>
                        <a:pt x="30301" y="84301"/>
                        <a:pt x="27909" y="82122"/>
                        <a:pt x="24521" y="82122"/>
                      </a:cubicBezTo>
                      <a:cubicBezTo>
                        <a:pt x="24720" y="81924"/>
                        <a:pt x="24920" y="81726"/>
                        <a:pt x="25119" y="81528"/>
                      </a:cubicBezTo>
                      <a:cubicBezTo>
                        <a:pt x="29903" y="76972"/>
                        <a:pt x="31099" y="72614"/>
                        <a:pt x="28308" y="69841"/>
                      </a:cubicBezTo>
                      <a:cubicBezTo>
                        <a:pt x="24521" y="66275"/>
                        <a:pt x="18940" y="68850"/>
                        <a:pt x="14156" y="74793"/>
                      </a:cubicBezTo>
                      <a:cubicBezTo>
                        <a:pt x="10369" y="79349"/>
                        <a:pt x="9571" y="83509"/>
                        <a:pt x="12761" y="86480"/>
                      </a:cubicBezTo>
                      <a:cubicBezTo>
                        <a:pt x="13359" y="86876"/>
                        <a:pt x="14156" y="87074"/>
                        <a:pt x="14953" y="87074"/>
                      </a:cubicBezTo>
                      <a:cubicBezTo>
                        <a:pt x="5386" y="96384"/>
                        <a:pt x="9771" y="103912"/>
                        <a:pt x="10767" y="111637"/>
                      </a:cubicBezTo>
                      <a:cubicBezTo>
                        <a:pt x="8176" y="111241"/>
                        <a:pt x="5386" y="112232"/>
                        <a:pt x="3392" y="114410"/>
                      </a:cubicBezTo>
                      <a:cubicBezTo>
                        <a:pt x="4" y="118174"/>
                        <a:pt x="-1790" y="122928"/>
                        <a:pt x="2595" y="126890"/>
                      </a:cubicBezTo>
                      <a:cubicBezTo>
                        <a:pt x="7180" y="131248"/>
                        <a:pt x="11166" y="128078"/>
                        <a:pt x="15153" y="124711"/>
                      </a:cubicBezTo>
                      <a:cubicBezTo>
                        <a:pt x="17146" y="122136"/>
                        <a:pt x="17943" y="119561"/>
                        <a:pt x="17345" y="117184"/>
                      </a:cubicBezTo>
                      <a:cubicBezTo>
                        <a:pt x="21132" y="117184"/>
                        <a:pt x="25119" y="115005"/>
                        <a:pt x="29105" y="111439"/>
                      </a:cubicBezTo>
                      <a:cubicBezTo>
                        <a:pt x="37676" y="103912"/>
                        <a:pt x="36481" y="98762"/>
                        <a:pt x="34089" y="93809"/>
                      </a:cubicBezTo>
                      <a:cubicBezTo>
                        <a:pt x="34687" y="94602"/>
                        <a:pt x="35285" y="95196"/>
                        <a:pt x="36481" y="95988"/>
                      </a:cubicBezTo>
                      <a:cubicBezTo>
                        <a:pt x="40467" y="98563"/>
                        <a:pt x="44055" y="98167"/>
                        <a:pt x="47443" y="95988"/>
                      </a:cubicBezTo>
                      <a:cubicBezTo>
                        <a:pt x="47045" y="96583"/>
                        <a:pt x="46646" y="97177"/>
                        <a:pt x="46247" y="97969"/>
                      </a:cubicBezTo>
                      <a:cubicBezTo>
                        <a:pt x="42660" y="104506"/>
                        <a:pt x="41464" y="110251"/>
                        <a:pt x="45052" y="112628"/>
                      </a:cubicBezTo>
                      <a:cubicBezTo>
                        <a:pt x="46845" y="114807"/>
                        <a:pt x="49636" y="113816"/>
                        <a:pt x="52427" y="1088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36" name="Freeform 4145">
                  <a:extLst>
                    <a:ext uri="{FF2B5EF4-FFF2-40B4-BE49-F238E27FC236}">
                      <a16:creationId xmlns:a16="http://schemas.microsoft.com/office/drawing/2014/main" id="{6D0B5F07-4B2E-94C8-E220-DD5D816CA16F}"/>
                    </a:ext>
                  </a:extLst>
                </p:cNvPr>
                <p:cNvSpPr/>
                <p:nvPr/>
              </p:nvSpPr>
              <p:spPr>
                <a:xfrm>
                  <a:off x="2249088" y="5604906"/>
                  <a:ext cx="11735" cy="21404"/>
                </a:xfrm>
                <a:custGeom>
                  <a:avLst/>
                  <a:gdLst>
                    <a:gd name="connsiteX0" fmla="*/ 8259 w 11735"/>
                    <a:gd name="connsiteY0" fmla="*/ 11 h 21404"/>
                    <a:gd name="connsiteX1" fmla="*/ 1083 w 11735"/>
                    <a:gd name="connsiteY1" fmla="*/ 10707 h 21404"/>
                    <a:gd name="connsiteX2" fmla="*/ 1681 w 11735"/>
                    <a:gd name="connsiteY2" fmla="*/ 21404 h 21404"/>
                    <a:gd name="connsiteX3" fmla="*/ 11249 w 11735"/>
                    <a:gd name="connsiteY3" fmla="*/ 9123 h 21404"/>
                    <a:gd name="connsiteX4" fmla="*/ 8259 w 11735"/>
                    <a:gd name="connsiteY4" fmla="*/ 11 h 214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735" h="21404">
                      <a:moveTo>
                        <a:pt x="8259" y="11"/>
                      </a:moveTo>
                      <a:cubicBezTo>
                        <a:pt x="5468" y="209"/>
                        <a:pt x="2678" y="4765"/>
                        <a:pt x="1083" y="10707"/>
                      </a:cubicBezTo>
                      <a:cubicBezTo>
                        <a:pt x="-711" y="17046"/>
                        <a:pt x="-113" y="20612"/>
                        <a:pt x="1681" y="21404"/>
                      </a:cubicBezTo>
                      <a:cubicBezTo>
                        <a:pt x="6266" y="20612"/>
                        <a:pt x="9455" y="17244"/>
                        <a:pt x="11249" y="9123"/>
                      </a:cubicBezTo>
                      <a:cubicBezTo>
                        <a:pt x="12644" y="2388"/>
                        <a:pt x="10850" y="-188"/>
                        <a:pt x="8259" y="1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37" name="Freeform 4146">
                  <a:extLst>
                    <a:ext uri="{FF2B5EF4-FFF2-40B4-BE49-F238E27FC236}">
                      <a16:creationId xmlns:a16="http://schemas.microsoft.com/office/drawing/2014/main" id="{91401F33-F27C-9148-4AF5-EDAFFAACB28A}"/>
                    </a:ext>
                  </a:extLst>
                </p:cNvPr>
                <p:cNvSpPr/>
                <p:nvPr/>
              </p:nvSpPr>
              <p:spPr>
                <a:xfrm>
                  <a:off x="3285788" y="5814047"/>
                  <a:ext cx="8653" cy="24811"/>
                </a:xfrm>
                <a:custGeom>
                  <a:avLst/>
                  <a:gdLst>
                    <a:gd name="connsiteX0" fmla="*/ 5065 w 8653"/>
                    <a:gd name="connsiteY0" fmla="*/ 50 h 24811"/>
                    <a:gd name="connsiteX1" fmla="*/ 82 w 8653"/>
                    <a:gd name="connsiteY1" fmla="*/ 10747 h 24811"/>
                    <a:gd name="connsiteX2" fmla="*/ 4268 w 8653"/>
                    <a:gd name="connsiteY2" fmla="*/ 24811 h 24811"/>
                    <a:gd name="connsiteX3" fmla="*/ 8653 w 8653"/>
                    <a:gd name="connsiteY3" fmla="*/ 12530 h 24811"/>
                    <a:gd name="connsiteX4" fmla="*/ 5065 w 8653"/>
                    <a:gd name="connsiteY4" fmla="*/ 50 h 248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653" h="24811">
                      <a:moveTo>
                        <a:pt x="5065" y="50"/>
                      </a:moveTo>
                      <a:cubicBezTo>
                        <a:pt x="2275" y="-544"/>
                        <a:pt x="481" y="4210"/>
                        <a:pt x="82" y="10747"/>
                      </a:cubicBezTo>
                      <a:cubicBezTo>
                        <a:pt x="-316" y="18472"/>
                        <a:pt x="680" y="24811"/>
                        <a:pt x="4268" y="24811"/>
                      </a:cubicBezTo>
                      <a:cubicBezTo>
                        <a:pt x="7258" y="24811"/>
                        <a:pt x="8055" y="18472"/>
                        <a:pt x="8653" y="12530"/>
                      </a:cubicBezTo>
                      <a:cubicBezTo>
                        <a:pt x="8653" y="6389"/>
                        <a:pt x="7856" y="644"/>
                        <a:pt x="5065" y="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38" name="Freeform 4147">
                  <a:extLst>
                    <a:ext uri="{FF2B5EF4-FFF2-40B4-BE49-F238E27FC236}">
                      <a16:creationId xmlns:a16="http://schemas.microsoft.com/office/drawing/2014/main" id="{99CF86DB-8E7B-C0BC-D656-116E6A1867BF}"/>
                    </a:ext>
                  </a:extLst>
                </p:cNvPr>
                <p:cNvSpPr/>
                <p:nvPr/>
              </p:nvSpPr>
              <p:spPr>
                <a:xfrm>
                  <a:off x="2498508" y="5722252"/>
                  <a:ext cx="11732" cy="20849"/>
                </a:xfrm>
                <a:custGeom>
                  <a:avLst/>
                  <a:gdLst>
                    <a:gd name="connsiteX0" fmla="*/ 2615 w 11732"/>
                    <a:gd name="connsiteY0" fmla="*/ 20731 h 20849"/>
                    <a:gd name="connsiteX1" fmla="*/ 10987 w 11732"/>
                    <a:gd name="connsiteY1" fmla="*/ 10827 h 20849"/>
                    <a:gd name="connsiteX2" fmla="*/ 9591 w 11732"/>
                    <a:gd name="connsiteY2" fmla="*/ 130 h 20849"/>
                    <a:gd name="connsiteX3" fmla="*/ 821 w 11732"/>
                    <a:gd name="connsiteY3" fmla="*/ 9837 h 20849"/>
                    <a:gd name="connsiteX4" fmla="*/ 2615 w 11732"/>
                    <a:gd name="connsiteY4" fmla="*/ 20731 h 208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732" h="20849">
                      <a:moveTo>
                        <a:pt x="2615" y="20731"/>
                      </a:moveTo>
                      <a:cubicBezTo>
                        <a:pt x="5804" y="21524"/>
                        <a:pt x="8993" y="18354"/>
                        <a:pt x="10987" y="10827"/>
                      </a:cubicBezTo>
                      <a:cubicBezTo>
                        <a:pt x="12581" y="4686"/>
                        <a:pt x="11385" y="1121"/>
                        <a:pt x="9591" y="130"/>
                      </a:cubicBezTo>
                      <a:cubicBezTo>
                        <a:pt x="5804" y="-662"/>
                        <a:pt x="2615" y="2111"/>
                        <a:pt x="821" y="9837"/>
                      </a:cubicBezTo>
                      <a:cubicBezTo>
                        <a:pt x="-774" y="15977"/>
                        <a:pt x="24" y="20137"/>
                        <a:pt x="2615" y="207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39" name="Freeform 4148">
                  <a:extLst>
                    <a:ext uri="{FF2B5EF4-FFF2-40B4-BE49-F238E27FC236}">
                      <a16:creationId xmlns:a16="http://schemas.microsoft.com/office/drawing/2014/main" id="{B7E41202-9F2D-BEBC-C967-6AF5E56645F2}"/>
                    </a:ext>
                  </a:extLst>
                </p:cNvPr>
                <p:cNvSpPr/>
                <p:nvPr/>
              </p:nvSpPr>
              <p:spPr>
                <a:xfrm>
                  <a:off x="2200273" y="5438478"/>
                  <a:ext cx="10821" cy="20526"/>
                </a:xfrm>
                <a:custGeom>
                  <a:avLst/>
                  <a:gdLst>
                    <a:gd name="connsiteX0" fmla="*/ 2658 w 10821"/>
                    <a:gd name="connsiteY0" fmla="*/ 20447 h 20526"/>
                    <a:gd name="connsiteX1" fmla="*/ 9235 w 10821"/>
                    <a:gd name="connsiteY1" fmla="*/ 13910 h 20526"/>
                    <a:gd name="connsiteX2" fmla="*/ 8039 w 10821"/>
                    <a:gd name="connsiteY2" fmla="*/ 43 h 20526"/>
                    <a:gd name="connsiteX3" fmla="*/ 864 w 10821"/>
                    <a:gd name="connsiteY3" fmla="*/ 10938 h 20526"/>
                    <a:gd name="connsiteX4" fmla="*/ 2658 w 10821"/>
                    <a:gd name="connsiteY4" fmla="*/ 20447 h 205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821" h="20526">
                      <a:moveTo>
                        <a:pt x="2658" y="20447"/>
                      </a:moveTo>
                      <a:cubicBezTo>
                        <a:pt x="5249" y="21041"/>
                        <a:pt x="7641" y="18268"/>
                        <a:pt x="9235" y="13910"/>
                      </a:cubicBezTo>
                      <a:cubicBezTo>
                        <a:pt x="11428" y="4996"/>
                        <a:pt x="11627" y="-551"/>
                        <a:pt x="8039" y="43"/>
                      </a:cubicBezTo>
                      <a:cubicBezTo>
                        <a:pt x="5249" y="440"/>
                        <a:pt x="2458" y="5392"/>
                        <a:pt x="864" y="10938"/>
                      </a:cubicBezTo>
                      <a:cubicBezTo>
                        <a:pt x="-930" y="16683"/>
                        <a:pt x="266" y="19852"/>
                        <a:pt x="2658" y="2044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40" name="Freeform 4149">
                  <a:extLst>
                    <a:ext uri="{FF2B5EF4-FFF2-40B4-BE49-F238E27FC236}">
                      <a16:creationId xmlns:a16="http://schemas.microsoft.com/office/drawing/2014/main" id="{98A4BCFE-2B09-06EE-6A11-2B22F10BD731}"/>
                    </a:ext>
                  </a:extLst>
                </p:cNvPr>
                <p:cNvSpPr/>
                <p:nvPr/>
              </p:nvSpPr>
              <p:spPr>
                <a:xfrm>
                  <a:off x="1010542" y="6013439"/>
                  <a:ext cx="34717" cy="45086"/>
                </a:xfrm>
                <a:custGeom>
                  <a:avLst/>
                  <a:gdLst>
                    <a:gd name="connsiteX0" fmla="*/ 28323 w 34717"/>
                    <a:gd name="connsiteY0" fmla="*/ 25488 h 45086"/>
                    <a:gd name="connsiteX1" fmla="*/ 32509 w 34717"/>
                    <a:gd name="connsiteY1" fmla="*/ 20140 h 45086"/>
                    <a:gd name="connsiteX2" fmla="*/ 31313 w 34717"/>
                    <a:gd name="connsiteY2" fmla="*/ 5481 h 45086"/>
                    <a:gd name="connsiteX3" fmla="*/ 30914 w 34717"/>
                    <a:gd name="connsiteY3" fmla="*/ 5283 h 45086"/>
                    <a:gd name="connsiteX4" fmla="*/ 28124 w 34717"/>
                    <a:gd name="connsiteY4" fmla="*/ 1520 h 45086"/>
                    <a:gd name="connsiteX5" fmla="*/ 18158 w 34717"/>
                    <a:gd name="connsiteY5" fmla="*/ 3302 h 45086"/>
                    <a:gd name="connsiteX6" fmla="*/ 15965 w 34717"/>
                    <a:gd name="connsiteY6" fmla="*/ 7858 h 45086"/>
                    <a:gd name="connsiteX7" fmla="*/ 3407 w 34717"/>
                    <a:gd name="connsiteY7" fmla="*/ 9641 h 45086"/>
                    <a:gd name="connsiteX8" fmla="*/ 2012 w 34717"/>
                    <a:gd name="connsiteY8" fmla="*/ 23111 h 45086"/>
                    <a:gd name="connsiteX9" fmla="*/ 6397 w 34717"/>
                    <a:gd name="connsiteY9" fmla="*/ 24894 h 45086"/>
                    <a:gd name="connsiteX10" fmla="*/ 9188 w 34717"/>
                    <a:gd name="connsiteY10" fmla="*/ 30242 h 45086"/>
                    <a:gd name="connsiteX11" fmla="*/ 12776 w 34717"/>
                    <a:gd name="connsiteY11" fmla="*/ 32025 h 45086"/>
                    <a:gd name="connsiteX12" fmla="*/ 13772 w 34717"/>
                    <a:gd name="connsiteY12" fmla="*/ 33412 h 45086"/>
                    <a:gd name="connsiteX13" fmla="*/ 14968 w 34717"/>
                    <a:gd name="connsiteY13" fmla="*/ 34204 h 45086"/>
                    <a:gd name="connsiteX14" fmla="*/ 17759 w 34717"/>
                    <a:gd name="connsiteY14" fmla="*/ 43118 h 45086"/>
                    <a:gd name="connsiteX15" fmla="*/ 31313 w 34717"/>
                    <a:gd name="connsiteY15" fmla="*/ 41335 h 45086"/>
                    <a:gd name="connsiteX16" fmla="*/ 29320 w 34717"/>
                    <a:gd name="connsiteY16" fmla="*/ 30837 h 45086"/>
                    <a:gd name="connsiteX17" fmla="*/ 25533 w 34717"/>
                    <a:gd name="connsiteY17" fmla="*/ 29252 h 45086"/>
                    <a:gd name="connsiteX18" fmla="*/ 26729 w 34717"/>
                    <a:gd name="connsiteY18" fmla="*/ 27667 h 45086"/>
                    <a:gd name="connsiteX19" fmla="*/ 28323 w 34717"/>
                    <a:gd name="connsiteY19" fmla="*/ 25488 h 45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34717" h="45086">
                      <a:moveTo>
                        <a:pt x="28323" y="25488"/>
                      </a:moveTo>
                      <a:cubicBezTo>
                        <a:pt x="29918" y="24498"/>
                        <a:pt x="31313" y="22715"/>
                        <a:pt x="32509" y="20140"/>
                      </a:cubicBezTo>
                      <a:cubicBezTo>
                        <a:pt x="35898" y="13009"/>
                        <a:pt x="35300" y="7858"/>
                        <a:pt x="31313" y="5481"/>
                      </a:cubicBezTo>
                      <a:cubicBezTo>
                        <a:pt x="31114" y="5481"/>
                        <a:pt x="30914" y="5481"/>
                        <a:pt x="30914" y="5283"/>
                      </a:cubicBezTo>
                      <a:cubicBezTo>
                        <a:pt x="30316" y="3897"/>
                        <a:pt x="29320" y="2708"/>
                        <a:pt x="28124" y="1520"/>
                      </a:cubicBezTo>
                      <a:cubicBezTo>
                        <a:pt x="24536" y="-1650"/>
                        <a:pt x="21147" y="727"/>
                        <a:pt x="18158" y="3302"/>
                      </a:cubicBezTo>
                      <a:cubicBezTo>
                        <a:pt x="17161" y="4689"/>
                        <a:pt x="16364" y="6274"/>
                        <a:pt x="15965" y="7858"/>
                      </a:cubicBezTo>
                      <a:cubicBezTo>
                        <a:pt x="12178" y="5481"/>
                        <a:pt x="7195" y="6472"/>
                        <a:pt x="3407" y="9641"/>
                      </a:cubicBezTo>
                      <a:cubicBezTo>
                        <a:pt x="-978" y="13405"/>
                        <a:pt x="-778" y="18357"/>
                        <a:pt x="2012" y="23111"/>
                      </a:cubicBezTo>
                      <a:cubicBezTo>
                        <a:pt x="3607" y="24300"/>
                        <a:pt x="5002" y="24696"/>
                        <a:pt x="6397" y="24894"/>
                      </a:cubicBezTo>
                      <a:cubicBezTo>
                        <a:pt x="6397" y="26677"/>
                        <a:pt x="7195" y="28658"/>
                        <a:pt x="9188" y="30242"/>
                      </a:cubicBezTo>
                      <a:cubicBezTo>
                        <a:pt x="10384" y="31233"/>
                        <a:pt x="11580" y="31827"/>
                        <a:pt x="12776" y="32025"/>
                      </a:cubicBezTo>
                      <a:cubicBezTo>
                        <a:pt x="12975" y="32619"/>
                        <a:pt x="13174" y="33016"/>
                        <a:pt x="13772" y="33412"/>
                      </a:cubicBezTo>
                      <a:cubicBezTo>
                        <a:pt x="14171" y="33808"/>
                        <a:pt x="14570" y="34006"/>
                        <a:pt x="14968" y="34204"/>
                      </a:cubicBezTo>
                      <a:cubicBezTo>
                        <a:pt x="13174" y="37374"/>
                        <a:pt x="14570" y="40939"/>
                        <a:pt x="17759" y="43118"/>
                      </a:cubicBezTo>
                      <a:cubicBezTo>
                        <a:pt x="22543" y="46486"/>
                        <a:pt x="27327" y="45297"/>
                        <a:pt x="31313" y="41335"/>
                      </a:cubicBezTo>
                      <a:cubicBezTo>
                        <a:pt x="33506" y="37374"/>
                        <a:pt x="33107" y="33412"/>
                        <a:pt x="29320" y="30837"/>
                      </a:cubicBezTo>
                      <a:cubicBezTo>
                        <a:pt x="28124" y="30044"/>
                        <a:pt x="26729" y="29450"/>
                        <a:pt x="25533" y="29252"/>
                      </a:cubicBezTo>
                      <a:cubicBezTo>
                        <a:pt x="25931" y="28856"/>
                        <a:pt x="26330" y="28261"/>
                        <a:pt x="26729" y="27667"/>
                      </a:cubicBezTo>
                      <a:cubicBezTo>
                        <a:pt x="27327" y="27073"/>
                        <a:pt x="27925" y="26281"/>
                        <a:pt x="28323" y="254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41" name="Freeform 4150">
                  <a:extLst>
                    <a:ext uri="{FF2B5EF4-FFF2-40B4-BE49-F238E27FC236}">
                      <a16:creationId xmlns:a16="http://schemas.microsoft.com/office/drawing/2014/main" id="{C79EC12D-BD06-68AE-896D-93AD33EB1E5D}"/>
                    </a:ext>
                  </a:extLst>
                </p:cNvPr>
                <p:cNvSpPr/>
                <p:nvPr/>
              </p:nvSpPr>
              <p:spPr>
                <a:xfrm>
                  <a:off x="2118810" y="5630662"/>
                  <a:ext cx="12672" cy="22014"/>
                </a:xfrm>
                <a:custGeom>
                  <a:avLst/>
                  <a:gdLst>
                    <a:gd name="connsiteX0" fmla="*/ 10968 w 12672"/>
                    <a:gd name="connsiteY0" fmla="*/ 10900 h 22014"/>
                    <a:gd name="connsiteX1" fmla="*/ 10170 w 12672"/>
                    <a:gd name="connsiteY1" fmla="*/ 5 h 22014"/>
                    <a:gd name="connsiteX2" fmla="*/ 1001 w 12672"/>
                    <a:gd name="connsiteY2" fmla="*/ 12287 h 22014"/>
                    <a:gd name="connsiteX3" fmla="*/ 1400 w 12672"/>
                    <a:gd name="connsiteY3" fmla="*/ 21993 h 22014"/>
                    <a:gd name="connsiteX4" fmla="*/ 10968 w 12672"/>
                    <a:gd name="connsiteY4" fmla="*/ 10900 h 220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72" h="22014">
                      <a:moveTo>
                        <a:pt x="10968" y="10900"/>
                      </a:moveTo>
                      <a:cubicBezTo>
                        <a:pt x="13359" y="4957"/>
                        <a:pt x="13359" y="203"/>
                        <a:pt x="10170" y="5"/>
                      </a:cubicBezTo>
                      <a:cubicBezTo>
                        <a:pt x="6582" y="-193"/>
                        <a:pt x="3393" y="5354"/>
                        <a:pt x="1001" y="12287"/>
                      </a:cubicBezTo>
                      <a:cubicBezTo>
                        <a:pt x="-394" y="16843"/>
                        <a:pt x="-394" y="20408"/>
                        <a:pt x="1400" y="21993"/>
                      </a:cubicBezTo>
                      <a:cubicBezTo>
                        <a:pt x="4988" y="22389"/>
                        <a:pt x="8376" y="17239"/>
                        <a:pt x="10968" y="109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42" name="Freeform 4151">
                  <a:extLst>
                    <a:ext uri="{FF2B5EF4-FFF2-40B4-BE49-F238E27FC236}">
                      <a16:creationId xmlns:a16="http://schemas.microsoft.com/office/drawing/2014/main" id="{BFD78984-FBAD-922A-76CC-8B059C674243}"/>
                    </a:ext>
                  </a:extLst>
                </p:cNvPr>
                <p:cNvSpPr/>
                <p:nvPr/>
              </p:nvSpPr>
              <p:spPr>
                <a:xfrm>
                  <a:off x="1430700" y="5062527"/>
                  <a:ext cx="14495" cy="21028"/>
                </a:xfrm>
                <a:custGeom>
                  <a:avLst/>
                  <a:gdLst>
                    <a:gd name="connsiteX0" fmla="*/ 3030 w 14495"/>
                    <a:gd name="connsiteY0" fmla="*/ 9531 h 21028"/>
                    <a:gd name="connsiteX1" fmla="*/ 1037 w 14495"/>
                    <a:gd name="connsiteY1" fmla="*/ 21021 h 21028"/>
                    <a:gd name="connsiteX2" fmla="*/ 10605 w 14495"/>
                    <a:gd name="connsiteY2" fmla="*/ 12701 h 21028"/>
                    <a:gd name="connsiteX3" fmla="*/ 12399 w 14495"/>
                    <a:gd name="connsiteY3" fmla="*/ 23 h 21028"/>
                    <a:gd name="connsiteX4" fmla="*/ 3030 w 14495"/>
                    <a:gd name="connsiteY4" fmla="*/ 9531 h 21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95" h="21028">
                      <a:moveTo>
                        <a:pt x="3030" y="9531"/>
                      </a:moveTo>
                      <a:cubicBezTo>
                        <a:pt x="40" y="14880"/>
                        <a:pt x="-956" y="19040"/>
                        <a:pt x="1037" y="21021"/>
                      </a:cubicBezTo>
                      <a:cubicBezTo>
                        <a:pt x="4027" y="21219"/>
                        <a:pt x="7615" y="17653"/>
                        <a:pt x="10605" y="12701"/>
                      </a:cubicBezTo>
                      <a:cubicBezTo>
                        <a:pt x="14392" y="6362"/>
                        <a:pt x="16186" y="617"/>
                        <a:pt x="12399" y="23"/>
                      </a:cubicBezTo>
                      <a:cubicBezTo>
                        <a:pt x="9409" y="-373"/>
                        <a:pt x="6020" y="4381"/>
                        <a:pt x="3030" y="95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43" name="Freeform 4152">
                  <a:extLst>
                    <a:ext uri="{FF2B5EF4-FFF2-40B4-BE49-F238E27FC236}">
                      <a16:creationId xmlns:a16="http://schemas.microsoft.com/office/drawing/2014/main" id="{26C9DCE2-CC14-7A9E-54BB-902628B298EF}"/>
                    </a:ext>
                  </a:extLst>
                </p:cNvPr>
                <p:cNvSpPr/>
                <p:nvPr/>
              </p:nvSpPr>
              <p:spPr>
                <a:xfrm>
                  <a:off x="3144150" y="5858268"/>
                  <a:ext cx="8770" cy="20208"/>
                </a:xfrm>
                <a:custGeom>
                  <a:avLst/>
                  <a:gdLst>
                    <a:gd name="connsiteX0" fmla="*/ 3787 w 8770"/>
                    <a:gd name="connsiteY0" fmla="*/ 20208 h 20208"/>
                    <a:gd name="connsiteX1" fmla="*/ 8770 w 8770"/>
                    <a:gd name="connsiteY1" fmla="*/ 10304 h 20208"/>
                    <a:gd name="connsiteX2" fmla="*/ 4385 w 8770"/>
                    <a:gd name="connsiteY2" fmla="*/ 201 h 20208"/>
                    <a:gd name="connsiteX3" fmla="*/ 0 w 8770"/>
                    <a:gd name="connsiteY3" fmla="*/ 12483 h 20208"/>
                    <a:gd name="connsiteX4" fmla="*/ 3787 w 8770"/>
                    <a:gd name="connsiteY4" fmla="*/ 20208 h 202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770" h="20208">
                      <a:moveTo>
                        <a:pt x="3787" y="20208"/>
                      </a:moveTo>
                      <a:cubicBezTo>
                        <a:pt x="6578" y="20010"/>
                        <a:pt x="8372" y="16247"/>
                        <a:pt x="8770" y="10304"/>
                      </a:cubicBezTo>
                      <a:cubicBezTo>
                        <a:pt x="8571" y="3173"/>
                        <a:pt x="7375" y="-987"/>
                        <a:pt x="4385" y="201"/>
                      </a:cubicBezTo>
                      <a:cubicBezTo>
                        <a:pt x="1395" y="1192"/>
                        <a:pt x="0" y="6342"/>
                        <a:pt x="0" y="12483"/>
                      </a:cubicBezTo>
                      <a:cubicBezTo>
                        <a:pt x="0" y="17237"/>
                        <a:pt x="1794" y="20208"/>
                        <a:pt x="3787" y="2020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44" name="Freeform 4153">
                  <a:extLst>
                    <a:ext uri="{FF2B5EF4-FFF2-40B4-BE49-F238E27FC236}">
                      <a16:creationId xmlns:a16="http://schemas.microsoft.com/office/drawing/2014/main" id="{5F7B7C85-74D8-93FC-52C0-FD934D6A26EE}"/>
                    </a:ext>
                  </a:extLst>
                </p:cNvPr>
                <p:cNvSpPr/>
                <p:nvPr/>
              </p:nvSpPr>
              <p:spPr>
                <a:xfrm>
                  <a:off x="1367475" y="5304869"/>
                  <a:ext cx="14311" cy="21179"/>
                </a:xfrm>
                <a:custGeom>
                  <a:avLst/>
                  <a:gdLst>
                    <a:gd name="connsiteX0" fmla="*/ 12637 w 14311"/>
                    <a:gd name="connsiteY0" fmla="*/ 142 h 21179"/>
                    <a:gd name="connsiteX1" fmla="*/ 3269 w 14311"/>
                    <a:gd name="connsiteY1" fmla="*/ 8461 h 21179"/>
                    <a:gd name="connsiteX2" fmla="*/ 2272 w 14311"/>
                    <a:gd name="connsiteY2" fmla="*/ 20941 h 21179"/>
                    <a:gd name="connsiteX3" fmla="*/ 11840 w 14311"/>
                    <a:gd name="connsiteY3" fmla="*/ 12819 h 21179"/>
                    <a:gd name="connsiteX4" fmla="*/ 12637 w 14311"/>
                    <a:gd name="connsiteY4" fmla="*/ 142 h 21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11" h="21179">
                      <a:moveTo>
                        <a:pt x="12637" y="142"/>
                      </a:moveTo>
                      <a:cubicBezTo>
                        <a:pt x="10245" y="-849"/>
                        <a:pt x="6258" y="3509"/>
                        <a:pt x="3269" y="8461"/>
                      </a:cubicBezTo>
                      <a:cubicBezTo>
                        <a:pt x="-1117" y="15592"/>
                        <a:pt x="-718" y="19752"/>
                        <a:pt x="2272" y="20941"/>
                      </a:cubicBezTo>
                      <a:cubicBezTo>
                        <a:pt x="4664" y="21931"/>
                        <a:pt x="8052" y="19950"/>
                        <a:pt x="11840" y="12819"/>
                      </a:cubicBezTo>
                      <a:cubicBezTo>
                        <a:pt x="14431" y="7075"/>
                        <a:pt x="15427" y="1528"/>
                        <a:pt x="12637" y="14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45" name="Freeform 4154">
                  <a:extLst>
                    <a:ext uri="{FF2B5EF4-FFF2-40B4-BE49-F238E27FC236}">
                      <a16:creationId xmlns:a16="http://schemas.microsoft.com/office/drawing/2014/main" id="{DDD9FFC9-BB5D-F547-4B68-EEF701B68A38}"/>
                    </a:ext>
                  </a:extLst>
                </p:cNvPr>
                <p:cNvSpPr/>
                <p:nvPr/>
              </p:nvSpPr>
              <p:spPr>
                <a:xfrm>
                  <a:off x="1568880" y="6029593"/>
                  <a:ext cx="14675" cy="21661"/>
                </a:xfrm>
                <a:custGeom>
                  <a:avLst/>
                  <a:gdLst>
                    <a:gd name="connsiteX0" fmla="*/ 12950 w 14675"/>
                    <a:gd name="connsiteY0" fmla="*/ 619 h 21661"/>
                    <a:gd name="connsiteX1" fmla="*/ 2386 w 14675"/>
                    <a:gd name="connsiteY1" fmla="*/ 8939 h 21661"/>
                    <a:gd name="connsiteX2" fmla="*/ 1389 w 14675"/>
                    <a:gd name="connsiteY2" fmla="*/ 21616 h 21661"/>
                    <a:gd name="connsiteX3" fmla="*/ 12352 w 14675"/>
                    <a:gd name="connsiteY3" fmla="*/ 13098 h 21661"/>
                    <a:gd name="connsiteX4" fmla="*/ 12950 w 14675"/>
                    <a:gd name="connsiteY4" fmla="*/ 619 h 21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75" h="21661">
                      <a:moveTo>
                        <a:pt x="12950" y="619"/>
                      </a:moveTo>
                      <a:cubicBezTo>
                        <a:pt x="9761" y="-1560"/>
                        <a:pt x="5774" y="2204"/>
                        <a:pt x="2386" y="8939"/>
                      </a:cubicBezTo>
                      <a:cubicBezTo>
                        <a:pt x="-604" y="14683"/>
                        <a:pt x="-604" y="18843"/>
                        <a:pt x="1389" y="21616"/>
                      </a:cubicBezTo>
                      <a:cubicBezTo>
                        <a:pt x="4977" y="22012"/>
                        <a:pt x="8764" y="19833"/>
                        <a:pt x="12352" y="13098"/>
                      </a:cubicBezTo>
                      <a:cubicBezTo>
                        <a:pt x="15342" y="7156"/>
                        <a:pt x="15342" y="2402"/>
                        <a:pt x="12950" y="6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46" name="Freeform 4155">
                  <a:extLst>
                    <a:ext uri="{FF2B5EF4-FFF2-40B4-BE49-F238E27FC236}">
                      <a16:creationId xmlns:a16="http://schemas.microsoft.com/office/drawing/2014/main" id="{C7644874-6354-E9B2-B09F-5A2122F6CD2E}"/>
                    </a:ext>
                  </a:extLst>
                </p:cNvPr>
                <p:cNvSpPr/>
                <p:nvPr/>
              </p:nvSpPr>
              <p:spPr>
                <a:xfrm>
                  <a:off x="1462232" y="5973737"/>
                  <a:ext cx="14574" cy="21068"/>
                </a:xfrm>
                <a:custGeom>
                  <a:avLst/>
                  <a:gdLst>
                    <a:gd name="connsiteX0" fmla="*/ 2992 w 14574"/>
                    <a:gd name="connsiteY0" fmla="*/ 21017 h 21068"/>
                    <a:gd name="connsiteX1" fmla="*/ 12759 w 14574"/>
                    <a:gd name="connsiteY1" fmla="*/ 12895 h 21068"/>
                    <a:gd name="connsiteX2" fmla="*/ 11563 w 14574"/>
                    <a:gd name="connsiteY2" fmla="*/ 217 h 21068"/>
                    <a:gd name="connsiteX3" fmla="*/ 2394 w 14574"/>
                    <a:gd name="connsiteY3" fmla="*/ 7745 h 21068"/>
                    <a:gd name="connsiteX4" fmla="*/ 2992 w 14574"/>
                    <a:gd name="connsiteY4" fmla="*/ 21017 h 210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74" h="21068">
                      <a:moveTo>
                        <a:pt x="2992" y="21017"/>
                      </a:moveTo>
                      <a:cubicBezTo>
                        <a:pt x="5783" y="21413"/>
                        <a:pt x="9370" y="19630"/>
                        <a:pt x="12759" y="12895"/>
                      </a:cubicBezTo>
                      <a:cubicBezTo>
                        <a:pt x="15350" y="6358"/>
                        <a:pt x="15350" y="1406"/>
                        <a:pt x="11563" y="217"/>
                      </a:cubicBezTo>
                      <a:cubicBezTo>
                        <a:pt x="8573" y="-773"/>
                        <a:pt x="5185" y="1604"/>
                        <a:pt x="2394" y="7745"/>
                      </a:cubicBezTo>
                      <a:cubicBezTo>
                        <a:pt x="-397" y="14281"/>
                        <a:pt x="-1393" y="20422"/>
                        <a:pt x="2992" y="210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47" name="Freeform 4156">
                  <a:extLst>
                    <a:ext uri="{FF2B5EF4-FFF2-40B4-BE49-F238E27FC236}">
                      <a16:creationId xmlns:a16="http://schemas.microsoft.com/office/drawing/2014/main" id="{4CA98BF7-4419-090E-DB4F-0BAF4A3ECA57}"/>
                    </a:ext>
                  </a:extLst>
                </p:cNvPr>
                <p:cNvSpPr/>
                <p:nvPr/>
              </p:nvSpPr>
              <p:spPr>
                <a:xfrm>
                  <a:off x="1537330" y="6010764"/>
                  <a:ext cx="13652" cy="20526"/>
                </a:xfrm>
                <a:custGeom>
                  <a:avLst/>
                  <a:gdLst>
                    <a:gd name="connsiteX0" fmla="*/ 3040 w 13652"/>
                    <a:gd name="connsiteY0" fmla="*/ 20438 h 20526"/>
                    <a:gd name="connsiteX1" fmla="*/ 12209 w 13652"/>
                    <a:gd name="connsiteY1" fmla="*/ 12317 h 20526"/>
                    <a:gd name="connsiteX2" fmla="*/ 10016 w 13652"/>
                    <a:gd name="connsiteY2" fmla="*/ 35 h 20526"/>
                    <a:gd name="connsiteX3" fmla="*/ 2641 w 13652"/>
                    <a:gd name="connsiteY3" fmla="*/ 6968 h 20526"/>
                    <a:gd name="connsiteX4" fmla="*/ 3040 w 13652"/>
                    <a:gd name="connsiteY4" fmla="*/ 20438 h 205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52" h="20526">
                      <a:moveTo>
                        <a:pt x="3040" y="20438"/>
                      </a:moveTo>
                      <a:cubicBezTo>
                        <a:pt x="5830" y="21033"/>
                        <a:pt x="9418" y="18656"/>
                        <a:pt x="12209" y="12317"/>
                      </a:cubicBezTo>
                      <a:cubicBezTo>
                        <a:pt x="14800" y="4591"/>
                        <a:pt x="13803" y="630"/>
                        <a:pt x="10016" y="35"/>
                      </a:cubicBezTo>
                      <a:cubicBezTo>
                        <a:pt x="7425" y="-361"/>
                        <a:pt x="4634" y="2610"/>
                        <a:pt x="2641" y="6968"/>
                      </a:cubicBezTo>
                      <a:cubicBezTo>
                        <a:pt x="-748" y="13901"/>
                        <a:pt x="-1146" y="19844"/>
                        <a:pt x="3040" y="204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48" name="Freeform 4157">
                  <a:extLst>
                    <a:ext uri="{FF2B5EF4-FFF2-40B4-BE49-F238E27FC236}">
                      <a16:creationId xmlns:a16="http://schemas.microsoft.com/office/drawing/2014/main" id="{488973A6-B21B-9D2F-B6F8-64CA4D732FA7}"/>
                    </a:ext>
                  </a:extLst>
                </p:cNvPr>
                <p:cNvSpPr/>
                <p:nvPr/>
              </p:nvSpPr>
              <p:spPr>
                <a:xfrm>
                  <a:off x="1308984" y="5891667"/>
                  <a:ext cx="14714" cy="22616"/>
                </a:xfrm>
                <a:custGeom>
                  <a:avLst/>
                  <a:gdLst>
                    <a:gd name="connsiteX0" fmla="*/ 3357 w 14714"/>
                    <a:gd name="connsiteY0" fmla="*/ 8005 h 22616"/>
                    <a:gd name="connsiteX1" fmla="*/ 1962 w 14714"/>
                    <a:gd name="connsiteY1" fmla="*/ 22267 h 22616"/>
                    <a:gd name="connsiteX2" fmla="*/ 11928 w 14714"/>
                    <a:gd name="connsiteY2" fmla="*/ 13353 h 22616"/>
                    <a:gd name="connsiteX3" fmla="*/ 12725 w 14714"/>
                    <a:gd name="connsiteY3" fmla="*/ 279 h 22616"/>
                    <a:gd name="connsiteX4" fmla="*/ 3357 w 14714"/>
                    <a:gd name="connsiteY4" fmla="*/ 8005 h 226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14" h="22616">
                      <a:moveTo>
                        <a:pt x="3357" y="8005"/>
                      </a:moveTo>
                      <a:cubicBezTo>
                        <a:pt x="-629" y="14938"/>
                        <a:pt x="-1028" y="20286"/>
                        <a:pt x="1962" y="22267"/>
                      </a:cubicBezTo>
                      <a:cubicBezTo>
                        <a:pt x="4553" y="23852"/>
                        <a:pt x="8340" y="19890"/>
                        <a:pt x="11928" y="13353"/>
                      </a:cubicBezTo>
                      <a:cubicBezTo>
                        <a:pt x="14719" y="7807"/>
                        <a:pt x="16114" y="1864"/>
                        <a:pt x="12725" y="279"/>
                      </a:cubicBezTo>
                      <a:cubicBezTo>
                        <a:pt x="10334" y="-1107"/>
                        <a:pt x="6347" y="2855"/>
                        <a:pt x="3357" y="80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49" name="Freeform 4158">
                  <a:extLst>
                    <a:ext uri="{FF2B5EF4-FFF2-40B4-BE49-F238E27FC236}">
                      <a16:creationId xmlns:a16="http://schemas.microsoft.com/office/drawing/2014/main" id="{BBCB8976-19C1-FFB4-ECA1-458BE94D37B6}"/>
                    </a:ext>
                  </a:extLst>
                </p:cNvPr>
                <p:cNvSpPr/>
                <p:nvPr/>
              </p:nvSpPr>
              <p:spPr>
                <a:xfrm>
                  <a:off x="2006594" y="6179007"/>
                  <a:ext cx="9368" cy="3138"/>
                </a:xfrm>
                <a:custGeom>
                  <a:avLst/>
                  <a:gdLst>
                    <a:gd name="connsiteX0" fmla="*/ 6578 w 9368"/>
                    <a:gd name="connsiteY0" fmla="*/ 167 h 3138"/>
                    <a:gd name="connsiteX1" fmla="*/ 0 w 9368"/>
                    <a:gd name="connsiteY1" fmla="*/ 3138 h 3138"/>
                    <a:gd name="connsiteX2" fmla="*/ 9368 w 9368"/>
                    <a:gd name="connsiteY2" fmla="*/ 3138 h 3138"/>
                    <a:gd name="connsiteX3" fmla="*/ 6578 w 9368"/>
                    <a:gd name="connsiteY3" fmla="*/ 167 h 31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368" h="3138">
                      <a:moveTo>
                        <a:pt x="6578" y="167"/>
                      </a:moveTo>
                      <a:cubicBezTo>
                        <a:pt x="4385" y="-427"/>
                        <a:pt x="1993" y="563"/>
                        <a:pt x="0" y="3138"/>
                      </a:cubicBezTo>
                      <a:lnTo>
                        <a:pt x="9368" y="3138"/>
                      </a:lnTo>
                      <a:cubicBezTo>
                        <a:pt x="8770" y="1554"/>
                        <a:pt x="7973" y="563"/>
                        <a:pt x="6578" y="1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50" name="Freeform 4159">
                  <a:extLst>
                    <a:ext uri="{FF2B5EF4-FFF2-40B4-BE49-F238E27FC236}">
                      <a16:creationId xmlns:a16="http://schemas.microsoft.com/office/drawing/2014/main" id="{0DAF26A5-94FC-ED48-1420-0259F882F703}"/>
                    </a:ext>
                  </a:extLst>
                </p:cNvPr>
                <p:cNvSpPr/>
                <p:nvPr/>
              </p:nvSpPr>
              <p:spPr>
                <a:xfrm>
                  <a:off x="1844928" y="6097622"/>
                  <a:ext cx="13439" cy="27275"/>
                </a:xfrm>
                <a:custGeom>
                  <a:avLst/>
                  <a:gdLst>
                    <a:gd name="connsiteX0" fmla="*/ 11573 w 13439"/>
                    <a:gd name="connsiteY0" fmla="*/ 13013 h 27275"/>
                    <a:gd name="connsiteX1" fmla="*/ 11573 w 13439"/>
                    <a:gd name="connsiteY1" fmla="*/ 137 h 27275"/>
                    <a:gd name="connsiteX2" fmla="*/ 1806 w 13439"/>
                    <a:gd name="connsiteY2" fmla="*/ 12023 h 27275"/>
                    <a:gd name="connsiteX3" fmla="*/ 1806 w 13439"/>
                    <a:gd name="connsiteY3" fmla="*/ 27276 h 27275"/>
                    <a:gd name="connsiteX4" fmla="*/ 11573 w 13439"/>
                    <a:gd name="connsiteY4" fmla="*/ 13013 h 272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439" h="27275">
                      <a:moveTo>
                        <a:pt x="11573" y="13013"/>
                      </a:moveTo>
                      <a:cubicBezTo>
                        <a:pt x="12969" y="7863"/>
                        <a:pt x="14962" y="1128"/>
                        <a:pt x="11573" y="137"/>
                      </a:cubicBezTo>
                      <a:cubicBezTo>
                        <a:pt x="7587" y="-1051"/>
                        <a:pt x="4198" y="5684"/>
                        <a:pt x="1806" y="12023"/>
                      </a:cubicBezTo>
                      <a:cubicBezTo>
                        <a:pt x="-984" y="19154"/>
                        <a:pt x="-187" y="24106"/>
                        <a:pt x="1806" y="27276"/>
                      </a:cubicBezTo>
                      <a:cubicBezTo>
                        <a:pt x="6989" y="25493"/>
                        <a:pt x="9779" y="19748"/>
                        <a:pt x="11573" y="130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51" name="Freeform 4160">
                  <a:extLst>
                    <a:ext uri="{FF2B5EF4-FFF2-40B4-BE49-F238E27FC236}">
                      <a16:creationId xmlns:a16="http://schemas.microsoft.com/office/drawing/2014/main" id="{79A3C5F3-9952-141A-8CB1-A19E9FE8561A}"/>
                    </a:ext>
                  </a:extLst>
                </p:cNvPr>
                <p:cNvSpPr/>
                <p:nvPr/>
              </p:nvSpPr>
              <p:spPr>
                <a:xfrm>
                  <a:off x="1893089" y="6117944"/>
                  <a:ext cx="13045" cy="24234"/>
                </a:xfrm>
                <a:custGeom>
                  <a:avLst/>
                  <a:gdLst>
                    <a:gd name="connsiteX0" fmla="*/ 10055 w 13045"/>
                    <a:gd name="connsiteY0" fmla="*/ 21 h 24234"/>
                    <a:gd name="connsiteX1" fmla="*/ 1883 w 13045"/>
                    <a:gd name="connsiteY1" fmla="*/ 10321 h 24234"/>
                    <a:gd name="connsiteX2" fmla="*/ 3079 w 13045"/>
                    <a:gd name="connsiteY2" fmla="*/ 24187 h 24234"/>
                    <a:gd name="connsiteX3" fmla="*/ 11251 w 13045"/>
                    <a:gd name="connsiteY3" fmla="*/ 14085 h 24234"/>
                    <a:gd name="connsiteX4" fmla="*/ 10055 w 13045"/>
                    <a:gd name="connsiteY4" fmla="*/ 21 h 242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045" h="24234">
                      <a:moveTo>
                        <a:pt x="10055" y="21"/>
                      </a:moveTo>
                      <a:cubicBezTo>
                        <a:pt x="6667" y="-376"/>
                        <a:pt x="3677" y="4973"/>
                        <a:pt x="1883" y="10321"/>
                      </a:cubicBezTo>
                      <a:cubicBezTo>
                        <a:pt x="-708" y="17254"/>
                        <a:pt x="-908" y="23395"/>
                        <a:pt x="3079" y="24187"/>
                      </a:cubicBezTo>
                      <a:cubicBezTo>
                        <a:pt x="6467" y="24782"/>
                        <a:pt x="9059" y="19631"/>
                        <a:pt x="11251" y="14085"/>
                      </a:cubicBezTo>
                      <a:cubicBezTo>
                        <a:pt x="13245" y="7152"/>
                        <a:pt x="14440" y="615"/>
                        <a:pt x="10055" y="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52" name="Freeform 4161">
                  <a:extLst>
                    <a:ext uri="{FF2B5EF4-FFF2-40B4-BE49-F238E27FC236}">
                      <a16:creationId xmlns:a16="http://schemas.microsoft.com/office/drawing/2014/main" id="{FF20CF80-8DAD-69A8-F56B-6BE06E50C47A}"/>
                    </a:ext>
                  </a:extLst>
                </p:cNvPr>
                <p:cNvSpPr/>
                <p:nvPr/>
              </p:nvSpPr>
              <p:spPr>
                <a:xfrm>
                  <a:off x="1093314" y="5728680"/>
                  <a:ext cx="17209" cy="21732"/>
                </a:xfrm>
                <a:custGeom>
                  <a:avLst/>
                  <a:gdLst>
                    <a:gd name="connsiteX0" fmla="*/ 1761 w 17209"/>
                    <a:gd name="connsiteY0" fmla="*/ 21435 h 21732"/>
                    <a:gd name="connsiteX1" fmla="*/ 13920 w 17209"/>
                    <a:gd name="connsiteY1" fmla="*/ 11333 h 21732"/>
                    <a:gd name="connsiteX2" fmla="*/ 15116 w 17209"/>
                    <a:gd name="connsiteY2" fmla="*/ 42 h 21732"/>
                    <a:gd name="connsiteX3" fmla="*/ 2957 w 17209"/>
                    <a:gd name="connsiteY3" fmla="*/ 9352 h 21732"/>
                    <a:gd name="connsiteX4" fmla="*/ 1761 w 17209"/>
                    <a:gd name="connsiteY4" fmla="*/ 21435 h 21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209" h="21732">
                      <a:moveTo>
                        <a:pt x="1761" y="21435"/>
                      </a:moveTo>
                      <a:cubicBezTo>
                        <a:pt x="5549" y="23020"/>
                        <a:pt x="9934" y="18068"/>
                        <a:pt x="13920" y="11333"/>
                      </a:cubicBezTo>
                      <a:cubicBezTo>
                        <a:pt x="16312" y="6381"/>
                        <a:pt x="19302" y="636"/>
                        <a:pt x="15116" y="42"/>
                      </a:cubicBezTo>
                      <a:cubicBezTo>
                        <a:pt x="11329" y="-355"/>
                        <a:pt x="6745" y="2023"/>
                        <a:pt x="2957" y="9352"/>
                      </a:cubicBezTo>
                      <a:cubicBezTo>
                        <a:pt x="167" y="14502"/>
                        <a:pt x="-1428" y="20049"/>
                        <a:pt x="1761" y="2143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53" name="Freeform 4162">
                  <a:extLst>
                    <a:ext uri="{FF2B5EF4-FFF2-40B4-BE49-F238E27FC236}">
                      <a16:creationId xmlns:a16="http://schemas.microsoft.com/office/drawing/2014/main" id="{B66D98E4-508A-9383-7840-036981DFCF1C}"/>
                    </a:ext>
                  </a:extLst>
                </p:cNvPr>
                <p:cNvSpPr/>
                <p:nvPr/>
              </p:nvSpPr>
              <p:spPr>
                <a:xfrm>
                  <a:off x="1154088" y="5743140"/>
                  <a:ext cx="15189" cy="22792"/>
                </a:xfrm>
                <a:custGeom>
                  <a:avLst/>
                  <a:gdLst>
                    <a:gd name="connsiteX0" fmla="*/ 11150 w 15189"/>
                    <a:gd name="connsiteY0" fmla="*/ 15295 h 22792"/>
                    <a:gd name="connsiteX1" fmla="*/ 13343 w 15189"/>
                    <a:gd name="connsiteY1" fmla="*/ 636 h 22792"/>
                    <a:gd name="connsiteX2" fmla="*/ 3974 w 15189"/>
                    <a:gd name="connsiteY2" fmla="*/ 7173 h 22792"/>
                    <a:gd name="connsiteX3" fmla="*/ 1184 w 15189"/>
                    <a:gd name="connsiteY3" fmla="*/ 22426 h 22792"/>
                    <a:gd name="connsiteX4" fmla="*/ 11150 w 15189"/>
                    <a:gd name="connsiteY4" fmla="*/ 15295 h 22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89" h="22792">
                      <a:moveTo>
                        <a:pt x="11150" y="15295"/>
                      </a:moveTo>
                      <a:cubicBezTo>
                        <a:pt x="15137" y="8758"/>
                        <a:pt x="16731" y="3211"/>
                        <a:pt x="13343" y="636"/>
                      </a:cubicBezTo>
                      <a:cubicBezTo>
                        <a:pt x="10552" y="-1345"/>
                        <a:pt x="6964" y="1428"/>
                        <a:pt x="3974" y="7173"/>
                      </a:cubicBezTo>
                      <a:cubicBezTo>
                        <a:pt x="586" y="13314"/>
                        <a:pt x="-1407" y="19455"/>
                        <a:pt x="1184" y="22426"/>
                      </a:cubicBezTo>
                      <a:cubicBezTo>
                        <a:pt x="4572" y="24011"/>
                        <a:pt x="8160" y="20247"/>
                        <a:pt x="11150" y="152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54" name="Freeform 4163">
                  <a:extLst>
                    <a:ext uri="{FF2B5EF4-FFF2-40B4-BE49-F238E27FC236}">
                      <a16:creationId xmlns:a16="http://schemas.microsoft.com/office/drawing/2014/main" id="{59AC8C97-B8BF-BD7D-40E1-C850ECA4939D}"/>
                    </a:ext>
                  </a:extLst>
                </p:cNvPr>
                <p:cNvSpPr/>
                <p:nvPr/>
              </p:nvSpPr>
              <p:spPr>
                <a:xfrm>
                  <a:off x="1634609" y="5960473"/>
                  <a:ext cx="13558" cy="24354"/>
                </a:xfrm>
                <a:custGeom>
                  <a:avLst/>
                  <a:gdLst>
                    <a:gd name="connsiteX0" fmla="*/ 12002 w 13558"/>
                    <a:gd name="connsiteY0" fmla="*/ 804 h 24354"/>
                    <a:gd name="connsiteX1" fmla="*/ 3232 w 13558"/>
                    <a:gd name="connsiteY1" fmla="*/ 7737 h 24354"/>
                    <a:gd name="connsiteX2" fmla="*/ 1837 w 13558"/>
                    <a:gd name="connsiteY2" fmla="*/ 23584 h 24354"/>
                    <a:gd name="connsiteX3" fmla="*/ 10607 w 13558"/>
                    <a:gd name="connsiteY3" fmla="*/ 16849 h 24354"/>
                    <a:gd name="connsiteX4" fmla="*/ 12002 w 13558"/>
                    <a:gd name="connsiteY4" fmla="*/ 804 h 243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58" h="24354">
                      <a:moveTo>
                        <a:pt x="12002" y="804"/>
                      </a:moveTo>
                      <a:cubicBezTo>
                        <a:pt x="9411" y="-1771"/>
                        <a:pt x="5823" y="2190"/>
                        <a:pt x="3232" y="7737"/>
                      </a:cubicBezTo>
                      <a:cubicBezTo>
                        <a:pt x="242" y="14274"/>
                        <a:pt x="-1552" y="20811"/>
                        <a:pt x="1837" y="23584"/>
                      </a:cubicBezTo>
                      <a:cubicBezTo>
                        <a:pt x="4627" y="25961"/>
                        <a:pt x="7617" y="22593"/>
                        <a:pt x="10607" y="16849"/>
                      </a:cubicBezTo>
                      <a:cubicBezTo>
                        <a:pt x="13198" y="10510"/>
                        <a:pt x="14992" y="3775"/>
                        <a:pt x="12002" y="8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55" name="Freeform 4164">
                  <a:extLst>
                    <a:ext uri="{FF2B5EF4-FFF2-40B4-BE49-F238E27FC236}">
                      <a16:creationId xmlns:a16="http://schemas.microsoft.com/office/drawing/2014/main" id="{37DF93CF-09AA-8906-4707-36176E0AEC9B}"/>
                    </a:ext>
                  </a:extLst>
                </p:cNvPr>
                <p:cNvSpPr/>
                <p:nvPr/>
              </p:nvSpPr>
              <p:spPr>
                <a:xfrm>
                  <a:off x="813287" y="5467379"/>
                  <a:ext cx="25098" cy="26793"/>
                </a:xfrm>
                <a:custGeom>
                  <a:avLst/>
                  <a:gdLst>
                    <a:gd name="connsiteX0" fmla="*/ 1336 w 25098"/>
                    <a:gd name="connsiteY0" fmla="*/ 21259 h 26793"/>
                    <a:gd name="connsiteX1" fmla="*/ 1535 w 25098"/>
                    <a:gd name="connsiteY1" fmla="*/ 21457 h 26793"/>
                    <a:gd name="connsiteX2" fmla="*/ 2532 w 25098"/>
                    <a:gd name="connsiteY2" fmla="*/ 24428 h 26793"/>
                    <a:gd name="connsiteX3" fmla="*/ 16684 w 25098"/>
                    <a:gd name="connsiteY3" fmla="*/ 24824 h 26793"/>
                    <a:gd name="connsiteX4" fmla="*/ 24458 w 25098"/>
                    <a:gd name="connsiteY4" fmla="*/ 10760 h 26793"/>
                    <a:gd name="connsiteX5" fmla="*/ 17282 w 25098"/>
                    <a:gd name="connsiteY5" fmla="*/ 6798 h 26793"/>
                    <a:gd name="connsiteX6" fmla="*/ 17083 w 25098"/>
                    <a:gd name="connsiteY6" fmla="*/ 1054 h 26793"/>
                    <a:gd name="connsiteX7" fmla="*/ 4924 w 25098"/>
                    <a:gd name="connsiteY7" fmla="*/ 6798 h 26793"/>
                    <a:gd name="connsiteX8" fmla="*/ 1336 w 25098"/>
                    <a:gd name="connsiteY8" fmla="*/ 21259 h 267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098" h="26793">
                      <a:moveTo>
                        <a:pt x="1336" y="21259"/>
                      </a:moveTo>
                      <a:cubicBezTo>
                        <a:pt x="1336" y="21259"/>
                        <a:pt x="1535" y="21457"/>
                        <a:pt x="1535" y="21457"/>
                      </a:cubicBezTo>
                      <a:cubicBezTo>
                        <a:pt x="1735" y="22447"/>
                        <a:pt x="1934" y="23438"/>
                        <a:pt x="2532" y="24428"/>
                      </a:cubicBezTo>
                      <a:cubicBezTo>
                        <a:pt x="5123" y="28786"/>
                        <a:pt x="12100" y="26013"/>
                        <a:pt x="16684" y="24824"/>
                      </a:cubicBezTo>
                      <a:cubicBezTo>
                        <a:pt x="25654" y="19278"/>
                        <a:pt x="25853" y="14524"/>
                        <a:pt x="24458" y="10760"/>
                      </a:cubicBezTo>
                      <a:cubicBezTo>
                        <a:pt x="23461" y="7987"/>
                        <a:pt x="20870" y="6600"/>
                        <a:pt x="17282" y="6798"/>
                      </a:cubicBezTo>
                      <a:cubicBezTo>
                        <a:pt x="18079" y="4223"/>
                        <a:pt x="18079" y="2242"/>
                        <a:pt x="17083" y="1054"/>
                      </a:cubicBezTo>
                      <a:cubicBezTo>
                        <a:pt x="14691" y="-1719"/>
                        <a:pt x="9907" y="1252"/>
                        <a:pt x="4924" y="6798"/>
                      </a:cubicBezTo>
                      <a:cubicBezTo>
                        <a:pt x="738" y="12939"/>
                        <a:pt x="-1654" y="18684"/>
                        <a:pt x="1336" y="212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56" name="Freeform 4165">
                  <a:extLst>
                    <a:ext uri="{FF2B5EF4-FFF2-40B4-BE49-F238E27FC236}">
                      <a16:creationId xmlns:a16="http://schemas.microsoft.com/office/drawing/2014/main" id="{4B4D823E-84D8-7CEB-3044-980B28EB6993}"/>
                    </a:ext>
                  </a:extLst>
                </p:cNvPr>
                <p:cNvSpPr/>
                <p:nvPr/>
              </p:nvSpPr>
              <p:spPr>
                <a:xfrm>
                  <a:off x="1560902" y="5883229"/>
                  <a:ext cx="13802" cy="21258"/>
                </a:xfrm>
                <a:custGeom>
                  <a:avLst/>
                  <a:gdLst>
                    <a:gd name="connsiteX0" fmla="*/ 11759 w 13802"/>
                    <a:gd name="connsiteY0" fmla="*/ 397 h 21258"/>
                    <a:gd name="connsiteX1" fmla="*/ 1195 w 13802"/>
                    <a:gd name="connsiteY1" fmla="*/ 10500 h 21258"/>
                    <a:gd name="connsiteX2" fmla="*/ 2789 w 13802"/>
                    <a:gd name="connsiteY2" fmla="*/ 21197 h 21258"/>
                    <a:gd name="connsiteX3" fmla="*/ 11958 w 13802"/>
                    <a:gd name="connsiteY3" fmla="*/ 12085 h 21258"/>
                    <a:gd name="connsiteX4" fmla="*/ 11759 w 13802"/>
                    <a:gd name="connsiteY4" fmla="*/ 397 h 21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802" h="21258">
                      <a:moveTo>
                        <a:pt x="11759" y="397"/>
                      </a:moveTo>
                      <a:cubicBezTo>
                        <a:pt x="7972" y="-1583"/>
                        <a:pt x="3786" y="4161"/>
                        <a:pt x="1195" y="10500"/>
                      </a:cubicBezTo>
                      <a:cubicBezTo>
                        <a:pt x="-998" y="16046"/>
                        <a:pt x="-1" y="20602"/>
                        <a:pt x="2789" y="21197"/>
                      </a:cubicBezTo>
                      <a:cubicBezTo>
                        <a:pt x="5580" y="21791"/>
                        <a:pt x="9168" y="18027"/>
                        <a:pt x="11958" y="12085"/>
                      </a:cubicBezTo>
                      <a:cubicBezTo>
                        <a:pt x="14350" y="6340"/>
                        <a:pt x="14550" y="1784"/>
                        <a:pt x="11759" y="3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57" name="Freeform 4166">
                  <a:extLst>
                    <a:ext uri="{FF2B5EF4-FFF2-40B4-BE49-F238E27FC236}">
                      <a16:creationId xmlns:a16="http://schemas.microsoft.com/office/drawing/2014/main" id="{77D24061-BE33-E8A4-3AA5-D68AB6A08904}"/>
                    </a:ext>
                  </a:extLst>
                </p:cNvPr>
                <p:cNvSpPr/>
                <p:nvPr/>
              </p:nvSpPr>
              <p:spPr>
                <a:xfrm>
                  <a:off x="2264406" y="6132927"/>
                  <a:ext cx="12699" cy="23398"/>
                </a:xfrm>
                <a:custGeom>
                  <a:avLst/>
                  <a:gdLst>
                    <a:gd name="connsiteX0" fmla="*/ 9883 w 12699"/>
                    <a:gd name="connsiteY0" fmla="*/ 92 h 23398"/>
                    <a:gd name="connsiteX1" fmla="*/ 714 w 12699"/>
                    <a:gd name="connsiteY1" fmla="*/ 11185 h 23398"/>
                    <a:gd name="connsiteX2" fmla="*/ 3106 w 12699"/>
                    <a:gd name="connsiteY2" fmla="*/ 23071 h 23398"/>
                    <a:gd name="connsiteX3" fmla="*/ 11876 w 12699"/>
                    <a:gd name="connsiteY3" fmla="*/ 12176 h 23398"/>
                    <a:gd name="connsiteX4" fmla="*/ 9883 w 12699"/>
                    <a:gd name="connsiteY4" fmla="*/ 92 h 233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99" h="23398">
                      <a:moveTo>
                        <a:pt x="9883" y="92"/>
                      </a:moveTo>
                      <a:cubicBezTo>
                        <a:pt x="6295" y="-700"/>
                        <a:pt x="2707" y="3658"/>
                        <a:pt x="714" y="11185"/>
                      </a:cubicBezTo>
                      <a:cubicBezTo>
                        <a:pt x="-880" y="17326"/>
                        <a:pt x="316" y="21882"/>
                        <a:pt x="3106" y="23071"/>
                      </a:cubicBezTo>
                      <a:cubicBezTo>
                        <a:pt x="7093" y="24853"/>
                        <a:pt x="9684" y="19109"/>
                        <a:pt x="11876" y="12176"/>
                      </a:cubicBezTo>
                      <a:cubicBezTo>
                        <a:pt x="13272" y="5639"/>
                        <a:pt x="13072" y="687"/>
                        <a:pt x="9883" y="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58" name="Freeform 4167">
                  <a:extLst>
                    <a:ext uri="{FF2B5EF4-FFF2-40B4-BE49-F238E27FC236}">
                      <a16:creationId xmlns:a16="http://schemas.microsoft.com/office/drawing/2014/main" id="{92DD2908-E106-E7EF-AE51-B6DAEB3C2548}"/>
                    </a:ext>
                  </a:extLst>
                </p:cNvPr>
                <p:cNvSpPr/>
                <p:nvPr/>
              </p:nvSpPr>
              <p:spPr>
                <a:xfrm>
                  <a:off x="2370424" y="6162176"/>
                  <a:ext cx="17057" cy="20167"/>
                </a:xfrm>
                <a:custGeom>
                  <a:avLst/>
                  <a:gdLst>
                    <a:gd name="connsiteX0" fmla="*/ 14691 w 17057"/>
                    <a:gd name="connsiteY0" fmla="*/ 5707 h 20167"/>
                    <a:gd name="connsiteX1" fmla="*/ 11502 w 17057"/>
                    <a:gd name="connsiteY1" fmla="*/ 557 h 20167"/>
                    <a:gd name="connsiteX2" fmla="*/ 1137 w 17057"/>
                    <a:gd name="connsiteY2" fmla="*/ 9669 h 20167"/>
                    <a:gd name="connsiteX3" fmla="*/ 539 w 17057"/>
                    <a:gd name="connsiteY3" fmla="*/ 20168 h 20167"/>
                    <a:gd name="connsiteX4" fmla="*/ 5721 w 17057"/>
                    <a:gd name="connsiteY4" fmla="*/ 20168 h 20167"/>
                    <a:gd name="connsiteX5" fmla="*/ 11701 w 17057"/>
                    <a:gd name="connsiteY5" fmla="*/ 20168 h 20167"/>
                    <a:gd name="connsiteX6" fmla="*/ 15488 w 17057"/>
                    <a:gd name="connsiteY6" fmla="*/ 20168 h 20167"/>
                    <a:gd name="connsiteX7" fmla="*/ 16684 w 17057"/>
                    <a:gd name="connsiteY7" fmla="*/ 16206 h 20167"/>
                    <a:gd name="connsiteX8" fmla="*/ 14691 w 17057"/>
                    <a:gd name="connsiteY8" fmla="*/ 5707 h 201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057" h="20167">
                      <a:moveTo>
                        <a:pt x="14691" y="5707"/>
                      </a:moveTo>
                      <a:cubicBezTo>
                        <a:pt x="14492" y="3330"/>
                        <a:pt x="13495" y="1547"/>
                        <a:pt x="11502" y="557"/>
                      </a:cubicBezTo>
                      <a:cubicBezTo>
                        <a:pt x="7117" y="-1424"/>
                        <a:pt x="3329" y="1943"/>
                        <a:pt x="1137" y="9669"/>
                      </a:cubicBezTo>
                      <a:cubicBezTo>
                        <a:pt x="-259" y="14225"/>
                        <a:pt x="-259" y="17790"/>
                        <a:pt x="539" y="20168"/>
                      </a:cubicBezTo>
                      <a:lnTo>
                        <a:pt x="5721" y="20168"/>
                      </a:lnTo>
                      <a:lnTo>
                        <a:pt x="11701" y="20168"/>
                      </a:lnTo>
                      <a:lnTo>
                        <a:pt x="15488" y="20168"/>
                      </a:lnTo>
                      <a:cubicBezTo>
                        <a:pt x="15887" y="18979"/>
                        <a:pt x="16286" y="17592"/>
                        <a:pt x="16684" y="16206"/>
                      </a:cubicBezTo>
                      <a:cubicBezTo>
                        <a:pt x="17481" y="10461"/>
                        <a:pt x="17083" y="6301"/>
                        <a:pt x="14691" y="57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59" name="Freeform 4168">
                  <a:extLst>
                    <a:ext uri="{FF2B5EF4-FFF2-40B4-BE49-F238E27FC236}">
                      <a16:creationId xmlns:a16="http://schemas.microsoft.com/office/drawing/2014/main" id="{9BAE426D-CB39-6913-F210-A376591F343D}"/>
                    </a:ext>
                  </a:extLst>
                </p:cNvPr>
                <p:cNvSpPr/>
                <p:nvPr/>
              </p:nvSpPr>
              <p:spPr>
                <a:xfrm>
                  <a:off x="1700720" y="5529480"/>
                  <a:ext cx="13512" cy="22534"/>
                </a:xfrm>
                <a:custGeom>
                  <a:avLst/>
                  <a:gdLst>
                    <a:gd name="connsiteX0" fmla="*/ 11470 w 13512"/>
                    <a:gd name="connsiteY0" fmla="*/ 360 h 22534"/>
                    <a:gd name="connsiteX1" fmla="*/ 2898 w 13512"/>
                    <a:gd name="connsiteY1" fmla="*/ 8878 h 22534"/>
                    <a:gd name="connsiteX2" fmla="*/ 2500 w 13512"/>
                    <a:gd name="connsiteY2" fmla="*/ 22348 h 22534"/>
                    <a:gd name="connsiteX3" fmla="*/ 11669 w 13512"/>
                    <a:gd name="connsiteY3" fmla="*/ 13830 h 22534"/>
                    <a:gd name="connsiteX4" fmla="*/ 11470 w 13512"/>
                    <a:gd name="connsiteY4" fmla="*/ 360 h 22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12" h="22534">
                      <a:moveTo>
                        <a:pt x="11470" y="360"/>
                      </a:moveTo>
                      <a:cubicBezTo>
                        <a:pt x="8679" y="-1423"/>
                        <a:pt x="5490" y="3728"/>
                        <a:pt x="2898" y="8878"/>
                      </a:cubicBezTo>
                      <a:cubicBezTo>
                        <a:pt x="-689" y="16207"/>
                        <a:pt x="-1088" y="21160"/>
                        <a:pt x="2500" y="22348"/>
                      </a:cubicBezTo>
                      <a:cubicBezTo>
                        <a:pt x="5290" y="23338"/>
                        <a:pt x="8280" y="20367"/>
                        <a:pt x="11669" y="13830"/>
                      </a:cubicBezTo>
                      <a:cubicBezTo>
                        <a:pt x="14061" y="7293"/>
                        <a:pt x="14260" y="2143"/>
                        <a:pt x="11470" y="3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60" name="Freeform 4169">
                  <a:extLst>
                    <a:ext uri="{FF2B5EF4-FFF2-40B4-BE49-F238E27FC236}">
                      <a16:creationId xmlns:a16="http://schemas.microsoft.com/office/drawing/2014/main" id="{7890A88B-949C-869D-B86B-977E7BE7A44C}"/>
                    </a:ext>
                  </a:extLst>
                </p:cNvPr>
                <p:cNvSpPr/>
                <p:nvPr/>
              </p:nvSpPr>
              <p:spPr>
                <a:xfrm>
                  <a:off x="1070677" y="5608426"/>
                  <a:ext cx="15772" cy="19892"/>
                </a:xfrm>
                <a:custGeom>
                  <a:avLst/>
                  <a:gdLst>
                    <a:gd name="connsiteX0" fmla="*/ 1675 w 15772"/>
                    <a:gd name="connsiteY0" fmla="*/ 19864 h 19892"/>
                    <a:gd name="connsiteX1" fmla="*/ 13634 w 15772"/>
                    <a:gd name="connsiteY1" fmla="*/ 9762 h 19892"/>
                    <a:gd name="connsiteX2" fmla="*/ 14631 w 15772"/>
                    <a:gd name="connsiteY2" fmla="*/ 451 h 19892"/>
                    <a:gd name="connsiteX3" fmla="*/ 2871 w 15772"/>
                    <a:gd name="connsiteY3" fmla="*/ 8375 h 19892"/>
                    <a:gd name="connsiteX4" fmla="*/ 1675 w 15772"/>
                    <a:gd name="connsiteY4" fmla="*/ 19864 h 19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72" h="19892">
                      <a:moveTo>
                        <a:pt x="1675" y="19864"/>
                      </a:moveTo>
                      <a:cubicBezTo>
                        <a:pt x="5861" y="20260"/>
                        <a:pt x="10046" y="16497"/>
                        <a:pt x="13634" y="9762"/>
                      </a:cubicBezTo>
                      <a:cubicBezTo>
                        <a:pt x="15827" y="5602"/>
                        <a:pt x="16624" y="1442"/>
                        <a:pt x="14631" y="451"/>
                      </a:cubicBezTo>
                      <a:cubicBezTo>
                        <a:pt x="11442" y="-1133"/>
                        <a:pt x="6857" y="1442"/>
                        <a:pt x="2871" y="8375"/>
                      </a:cubicBezTo>
                      <a:cubicBezTo>
                        <a:pt x="80" y="13327"/>
                        <a:pt x="-1315" y="18279"/>
                        <a:pt x="1675" y="198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61" name="Freeform 4170">
                  <a:extLst>
                    <a:ext uri="{FF2B5EF4-FFF2-40B4-BE49-F238E27FC236}">
                      <a16:creationId xmlns:a16="http://schemas.microsoft.com/office/drawing/2014/main" id="{AE09C41C-EDF1-3FDB-6C72-71430F0D82E7}"/>
                    </a:ext>
                  </a:extLst>
                </p:cNvPr>
                <p:cNvSpPr/>
                <p:nvPr/>
              </p:nvSpPr>
              <p:spPr>
                <a:xfrm>
                  <a:off x="1414870" y="5743452"/>
                  <a:ext cx="14167" cy="20849"/>
                </a:xfrm>
                <a:custGeom>
                  <a:avLst/>
                  <a:gdLst>
                    <a:gd name="connsiteX0" fmla="*/ 11884 w 14167"/>
                    <a:gd name="connsiteY0" fmla="*/ 12606 h 20849"/>
                    <a:gd name="connsiteX1" fmla="*/ 12084 w 14167"/>
                    <a:gd name="connsiteY1" fmla="*/ 126 h 20849"/>
                    <a:gd name="connsiteX2" fmla="*/ 2915 w 14167"/>
                    <a:gd name="connsiteY2" fmla="*/ 8050 h 20849"/>
                    <a:gd name="connsiteX3" fmla="*/ 1320 w 14167"/>
                    <a:gd name="connsiteY3" fmla="*/ 20331 h 20849"/>
                    <a:gd name="connsiteX4" fmla="*/ 11884 w 14167"/>
                    <a:gd name="connsiteY4" fmla="*/ 12606 h 208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67" h="20849">
                      <a:moveTo>
                        <a:pt x="11884" y="12606"/>
                      </a:moveTo>
                      <a:cubicBezTo>
                        <a:pt x="14475" y="5475"/>
                        <a:pt x="15273" y="919"/>
                        <a:pt x="12084" y="126"/>
                      </a:cubicBezTo>
                      <a:cubicBezTo>
                        <a:pt x="9094" y="-666"/>
                        <a:pt x="5904" y="2305"/>
                        <a:pt x="2915" y="8050"/>
                      </a:cubicBezTo>
                      <a:cubicBezTo>
                        <a:pt x="323" y="13398"/>
                        <a:pt x="-1271" y="18746"/>
                        <a:pt x="1320" y="20331"/>
                      </a:cubicBezTo>
                      <a:cubicBezTo>
                        <a:pt x="4908" y="22906"/>
                        <a:pt x="8695" y="15181"/>
                        <a:pt x="11884" y="126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62" name="Freeform 4171">
                  <a:extLst>
                    <a:ext uri="{FF2B5EF4-FFF2-40B4-BE49-F238E27FC236}">
                      <a16:creationId xmlns:a16="http://schemas.microsoft.com/office/drawing/2014/main" id="{10330F12-B1F6-C525-72B0-B4A9FABAEC9B}"/>
                    </a:ext>
                  </a:extLst>
                </p:cNvPr>
                <p:cNvSpPr/>
                <p:nvPr/>
              </p:nvSpPr>
              <p:spPr>
                <a:xfrm>
                  <a:off x="1346358" y="5701216"/>
                  <a:ext cx="13106" cy="21171"/>
                </a:xfrm>
                <a:custGeom>
                  <a:avLst/>
                  <a:gdLst>
                    <a:gd name="connsiteX0" fmla="*/ 3058 w 13106"/>
                    <a:gd name="connsiteY0" fmla="*/ 5121 h 21171"/>
                    <a:gd name="connsiteX1" fmla="*/ 1264 w 13106"/>
                    <a:gd name="connsiteY1" fmla="*/ 20176 h 21171"/>
                    <a:gd name="connsiteX2" fmla="*/ 8439 w 13106"/>
                    <a:gd name="connsiteY2" fmla="*/ 16808 h 21171"/>
                    <a:gd name="connsiteX3" fmla="*/ 12226 w 13106"/>
                    <a:gd name="connsiteY3" fmla="*/ 1357 h 21171"/>
                    <a:gd name="connsiteX4" fmla="*/ 3058 w 13106"/>
                    <a:gd name="connsiteY4" fmla="*/ 5121 h 21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106" h="21171">
                      <a:moveTo>
                        <a:pt x="3058" y="5121"/>
                      </a:moveTo>
                      <a:cubicBezTo>
                        <a:pt x="-530" y="12054"/>
                        <a:pt x="-730" y="17006"/>
                        <a:pt x="1264" y="20176"/>
                      </a:cubicBezTo>
                      <a:cubicBezTo>
                        <a:pt x="2659" y="22553"/>
                        <a:pt x="5649" y="20374"/>
                        <a:pt x="8439" y="16808"/>
                      </a:cubicBezTo>
                      <a:cubicBezTo>
                        <a:pt x="13223" y="10469"/>
                        <a:pt x="14020" y="4527"/>
                        <a:pt x="12226" y="1357"/>
                      </a:cubicBezTo>
                      <a:cubicBezTo>
                        <a:pt x="10632" y="-1416"/>
                        <a:pt x="7044" y="169"/>
                        <a:pt x="3058" y="51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63" name="Freeform 4172">
                  <a:extLst>
                    <a:ext uri="{FF2B5EF4-FFF2-40B4-BE49-F238E27FC236}">
                      <a16:creationId xmlns:a16="http://schemas.microsoft.com/office/drawing/2014/main" id="{90387ACC-BB34-494F-9B59-5B9C27A0469D}"/>
                    </a:ext>
                  </a:extLst>
                </p:cNvPr>
                <p:cNvSpPr/>
                <p:nvPr/>
              </p:nvSpPr>
              <p:spPr>
                <a:xfrm>
                  <a:off x="1485125" y="5748773"/>
                  <a:ext cx="12799" cy="19960"/>
                </a:xfrm>
                <a:custGeom>
                  <a:avLst/>
                  <a:gdLst>
                    <a:gd name="connsiteX0" fmla="*/ 10796 w 12799"/>
                    <a:gd name="connsiteY0" fmla="*/ 747 h 19960"/>
                    <a:gd name="connsiteX1" fmla="*/ 1826 w 12799"/>
                    <a:gd name="connsiteY1" fmla="*/ 6690 h 19960"/>
                    <a:gd name="connsiteX2" fmla="*/ 1627 w 12799"/>
                    <a:gd name="connsiteY2" fmla="*/ 19368 h 19960"/>
                    <a:gd name="connsiteX3" fmla="*/ 10596 w 12799"/>
                    <a:gd name="connsiteY3" fmla="*/ 12633 h 19960"/>
                    <a:gd name="connsiteX4" fmla="*/ 10796 w 12799"/>
                    <a:gd name="connsiteY4" fmla="*/ 747 h 19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799" h="19960">
                      <a:moveTo>
                        <a:pt x="10796" y="747"/>
                      </a:moveTo>
                      <a:cubicBezTo>
                        <a:pt x="8404" y="-1035"/>
                        <a:pt x="5015" y="153"/>
                        <a:pt x="1826" y="6690"/>
                      </a:cubicBezTo>
                      <a:cubicBezTo>
                        <a:pt x="-964" y="12633"/>
                        <a:pt x="-167" y="16396"/>
                        <a:pt x="1627" y="19368"/>
                      </a:cubicBezTo>
                      <a:cubicBezTo>
                        <a:pt x="4417" y="21349"/>
                        <a:pt x="7607" y="18179"/>
                        <a:pt x="10596" y="12633"/>
                      </a:cubicBezTo>
                      <a:cubicBezTo>
                        <a:pt x="13985" y="6096"/>
                        <a:pt x="12988" y="2530"/>
                        <a:pt x="10796" y="74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64" name="Freeform 4173">
                  <a:extLst>
                    <a:ext uri="{FF2B5EF4-FFF2-40B4-BE49-F238E27FC236}">
                      <a16:creationId xmlns:a16="http://schemas.microsoft.com/office/drawing/2014/main" id="{2E32E322-80EE-C491-AD72-678A7E7AE4F2}"/>
                    </a:ext>
                  </a:extLst>
                </p:cNvPr>
                <p:cNvSpPr/>
                <p:nvPr/>
              </p:nvSpPr>
              <p:spPr>
                <a:xfrm>
                  <a:off x="2757988" y="5925765"/>
                  <a:ext cx="10118" cy="23824"/>
                </a:xfrm>
                <a:custGeom>
                  <a:avLst/>
                  <a:gdLst>
                    <a:gd name="connsiteX0" fmla="*/ 3057 w 10118"/>
                    <a:gd name="connsiteY0" fmla="*/ 23824 h 23824"/>
                    <a:gd name="connsiteX1" fmla="*/ 9834 w 10118"/>
                    <a:gd name="connsiteY1" fmla="*/ 9562 h 23824"/>
                    <a:gd name="connsiteX2" fmla="*/ 7840 w 10118"/>
                    <a:gd name="connsiteY2" fmla="*/ 54 h 23824"/>
                    <a:gd name="connsiteX3" fmla="*/ 465 w 10118"/>
                    <a:gd name="connsiteY3" fmla="*/ 11741 h 23824"/>
                    <a:gd name="connsiteX4" fmla="*/ 3057 w 10118"/>
                    <a:gd name="connsiteY4" fmla="*/ 23824 h 23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118" h="23824">
                      <a:moveTo>
                        <a:pt x="3057" y="23824"/>
                      </a:moveTo>
                      <a:cubicBezTo>
                        <a:pt x="6844" y="22636"/>
                        <a:pt x="8837" y="16891"/>
                        <a:pt x="9834" y="9562"/>
                      </a:cubicBezTo>
                      <a:cubicBezTo>
                        <a:pt x="10432" y="5204"/>
                        <a:pt x="10232" y="450"/>
                        <a:pt x="7840" y="54"/>
                      </a:cubicBezTo>
                      <a:cubicBezTo>
                        <a:pt x="4253" y="-540"/>
                        <a:pt x="1661" y="3818"/>
                        <a:pt x="465" y="11741"/>
                      </a:cubicBezTo>
                      <a:cubicBezTo>
                        <a:pt x="-731" y="18080"/>
                        <a:pt x="465" y="22240"/>
                        <a:pt x="3057" y="238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65" name="Freeform 4174">
                  <a:extLst>
                    <a:ext uri="{FF2B5EF4-FFF2-40B4-BE49-F238E27FC236}">
                      <a16:creationId xmlns:a16="http://schemas.microsoft.com/office/drawing/2014/main" id="{69B166E7-FF70-E714-36A7-0AD7A040464A}"/>
                    </a:ext>
                  </a:extLst>
                </p:cNvPr>
                <p:cNvSpPr/>
                <p:nvPr/>
              </p:nvSpPr>
              <p:spPr>
                <a:xfrm>
                  <a:off x="1614575" y="5773868"/>
                  <a:ext cx="14149" cy="19409"/>
                </a:xfrm>
                <a:custGeom>
                  <a:avLst/>
                  <a:gdLst>
                    <a:gd name="connsiteX0" fmla="*/ 12701 w 14149"/>
                    <a:gd name="connsiteY0" fmla="*/ 413 h 19409"/>
                    <a:gd name="connsiteX1" fmla="*/ 1937 w 14149"/>
                    <a:gd name="connsiteY1" fmla="*/ 9327 h 19409"/>
                    <a:gd name="connsiteX2" fmla="*/ 1340 w 14149"/>
                    <a:gd name="connsiteY2" fmla="*/ 19232 h 19409"/>
                    <a:gd name="connsiteX3" fmla="*/ 12302 w 14149"/>
                    <a:gd name="connsiteY3" fmla="*/ 10120 h 19409"/>
                    <a:gd name="connsiteX4" fmla="*/ 12701 w 14149"/>
                    <a:gd name="connsiteY4" fmla="*/ 413 h 194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49" h="19409">
                      <a:moveTo>
                        <a:pt x="12701" y="413"/>
                      </a:moveTo>
                      <a:cubicBezTo>
                        <a:pt x="9512" y="-1171"/>
                        <a:pt x="5525" y="1800"/>
                        <a:pt x="1937" y="9327"/>
                      </a:cubicBezTo>
                      <a:cubicBezTo>
                        <a:pt x="143" y="13883"/>
                        <a:pt x="-1052" y="18638"/>
                        <a:pt x="1340" y="19232"/>
                      </a:cubicBezTo>
                      <a:cubicBezTo>
                        <a:pt x="4728" y="20222"/>
                        <a:pt x="8914" y="17053"/>
                        <a:pt x="12302" y="10120"/>
                      </a:cubicBezTo>
                      <a:cubicBezTo>
                        <a:pt x="14694" y="5564"/>
                        <a:pt x="14694" y="1404"/>
                        <a:pt x="12701" y="4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66" name="Freeform 4175">
                  <a:extLst>
                    <a:ext uri="{FF2B5EF4-FFF2-40B4-BE49-F238E27FC236}">
                      <a16:creationId xmlns:a16="http://schemas.microsoft.com/office/drawing/2014/main" id="{A95B9244-38F4-F4C8-79A8-AF3006569FF1}"/>
                    </a:ext>
                  </a:extLst>
                </p:cNvPr>
                <p:cNvSpPr/>
                <p:nvPr/>
              </p:nvSpPr>
              <p:spPr>
                <a:xfrm>
                  <a:off x="1953697" y="5897235"/>
                  <a:ext cx="12210" cy="21149"/>
                </a:xfrm>
                <a:custGeom>
                  <a:avLst/>
                  <a:gdLst>
                    <a:gd name="connsiteX0" fmla="*/ 10042 w 12210"/>
                    <a:gd name="connsiteY0" fmla="*/ 59 h 21149"/>
                    <a:gd name="connsiteX1" fmla="*/ 1670 w 12210"/>
                    <a:gd name="connsiteY1" fmla="*/ 8973 h 21149"/>
                    <a:gd name="connsiteX2" fmla="*/ 2069 w 12210"/>
                    <a:gd name="connsiteY2" fmla="*/ 21056 h 21149"/>
                    <a:gd name="connsiteX3" fmla="*/ 10640 w 12210"/>
                    <a:gd name="connsiteY3" fmla="*/ 11944 h 21149"/>
                    <a:gd name="connsiteX4" fmla="*/ 10042 w 12210"/>
                    <a:gd name="connsiteY4" fmla="*/ 59 h 211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210" h="21149">
                      <a:moveTo>
                        <a:pt x="10042" y="59"/>
                      </a:moveTo>
                      <a:cubicBezTo>
                        <a:pt x="7251" y="-535"/>
                        <a:pt x="3863" y="3426"/>
                        <a:pt x="1670" y="8973"/>
                      </a:cubicBezTo>
                      <a:cubicBezTo>
                        <a:pt x="-522" y="14718"/>
                        <a:pt x="-722" y="20264"/>
                        <a:pt x="2069" y="21056"/>
                      </a:cubicBezTo>
                      <a:cubicBezTo>
                        <a:pt x="4859" y="21849"/>
                        <a:pt x="8049" y="17491"/>
                        <a:pt x="10640" y="11944"/>
                      </a:cubicBezTo>
                      <a:cubicBezTo>
                        <a:pt x="12434" y="5803"/>
                        <a:pt x="13231" y="653"/>
                        <a:pt x="10042" y="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67" name="Freeform 4176">
                  <a:extLst>
                    <a:ext uri="{FF2B5EF4-FFF2-40B4-BE49-F238E27FC236}">
                      <a16:creationId xmlns:a16="http://schemas.microsoft.com/office/drawing/2014/main" id="{760E46C1-CEE2-4356-A3E9-5C8B62FA7670}"/>
                    </a:ext>
                  </a:extLst>
                </p:cNvPr>
                <p:cNvSpPr/>
                <p:nvPr/>
              </p:nvSpPr>
              <p:spPr>
                <a:xfrm>
                  <a:off x="2221767" y="5974540"/>
                  <a:ext cx="12060" cy="21114"/>
                </a:xfrm>
                <a:custGeom>
                  <a:avLst/>
                  <a:gdLst>
                    <a:gd name="connsiteX0" fmla="*/ 9269 w 12060"/>
                    <a:gd name="connsiteY0" fmla="*/ 9 h 21114"/>
                    <a:gd name="connsiteX1" fmla="*/ 1495 w 12060"/>
                    <a:gd name="connsiteY1" fmla="*/ 8923 h 21114"/>
                    <a:gd name="connsiteX2" fmla="*/ 2093 w 12060"/>
                    <a:gd name="connsiteY2" fmla="*/ 21006 h 21114"/>
                    <a:gd name="connsiteX3" fmla="*/ 11063 w 12060"/>
                    <a:gd name="connsiteY3" fmla="*/ 10706 h 21114"/>
                    <a:gd name="connsiteX4" fmla="*/ 9269 w 12060"/>
                    <a:gd name="connsiteY4" fmla="*/ 9 h 211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060" h="21114">
                      <a:moveTo>
                        <a:pt x="9269" y="9"/>
                      </a:moveTo>
                      <a:cubicBezTo>
                        <a:pt x="6079" y="-189"/>
                        <a:pt x="3488" y="2980"/>
                        <a:pt x="1495" y="8923"/>
                      </a:cubicBezTo>
                      <a:cubicBezTo>
                        <a:pt x="-299" y="14667"/>
                        <a:pt x="-897" y="20214"/>
                        <a:pt x="2093" y="21006"/>
                      </a:cubicBezTo>
                      <a:cubicBezTo>
                        <a:pt x="5481" y="21799"/>
                        <a:pt x="9069" y="18233"/>
                        <a:pt x="11063" y="10706"/>
                      </a:cubicBezTo>
                      <a:cubicBezTo>
                        <a:pt x="13056" y="4763"/>
                        <a:pt x="11860" y="999"/>
                        <a:pt x="9269" y="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68" name="Freeform 4177">
                  <a:extLst>
                    <a:ext uri="{FF2B5EF4-FFF2-40B4-BE49-F238E27FC236}">
                      <a16:creationId xmlns:a16="http://schemas.microsoft.com/office/drawing/2014/main" id="{D3D070CB-8987-B8CB-AB42-1D1C0FE9D173}"/>
                    </a:ext>
                  </a:extLst>
                </p:cNvPr>
                <p:cNvSpPr/>
                <p:nvPr/>
              </p:nvSpPr>
              <p:spPr>
                <a:xfrm>
                  <a:off x="1988691" y="5893642"/>
                  <a:ext cx="18404" cy="24339"/>
                </a:xfrm>
                <a:custGeom>
                  <a:avLst/>
                  <a:gdLst>
                    <a:gd name="connsiteX0" fmla="*/ 10129 w 18404"/>
                    <a:gd name="connsiteY0" fmla="*/ 87 h 24339"/>
                    <a:gd name="connsiteX1" fmla="*/ 761 w 18404"/>
                    <a:gd name="connsiteY1" fmla="*/ 9991 h 24339"/>
                    <a:gd name="connsiteX2" fmla="*/ 2954 w 18404"/>
                    <a:gd name="connsiteY2" fmla="*/ 19301 h 24339"/>
                    <a:gd name="connsiteX3" fmla="*/ 3352 w 18404"/>
                    <a:gd name="connsiteY3" fmla="*/ 23659 h 24339"/>
                    <a:gd name="connsiteX4" fmla="*/ 14116 w 18404"/>
                    <a:gd name="connsiteY4" fmla="*/ 18905 h 24339"/>
                    <a:gd name="connsiteX5" fmla="*/ 17903 w 18404"/>
                    <a:gd name="connsiteY5" fmla="*/ 8802 h 24339"/>
                    <a:gd name="connsiteX6" fmla="*/ 12322 w 18404"/>
                    <a:gd name="connsiteY6" fmla="*/ 7812 h 24339"/>
                    <a:gd name="connsiteX7" fmla="*/ 10129 w 18404"/>
                    <a:gd name="connsiteY7" fmla="*/ 87 h 24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404" h="24339">
                      <a:moveTo>
                        <a:pt x="10129" y="87"/>
                      </a:moveTo>
                      <a:cubicBezTo>
                        <a:pt x="6542" y="-508"/>
                        <a:pt x="3153" y="1869"/>
                        <a:pt x="761" y="9991"/>
                      </a:cubicBezTo>
                      <a:cubicBezTo>
                        <a:pt x="-834" y="15537"/>
                        <a:pt x="163" y="19301"/>
                        <a:pt x="2954" y="19301"/>
                      </a:cubicBezTo>
                      <a:cubicBezTo>
                        <a:pt x="2555" y="21084"/>
                        <a:pt x="2555" y="22471"/>
                        <a:pt x="3352" y="23659"/>
                      </a:cubicBezTo>
                      <a:cubicBezTo>
                        <a:pt x="6143" y="25640"/>
                        <a:pt x="9930" y="23065"/>
                        <a:pt x="14116" y="18905"/>
                      </a:cubicBezTo>
                      <a:cubicBezTo>
                        <a:pt x="17704" y="15141"/>
                        <a:pt x="19298" y="10981"/>
                        <a:pt x="17903" y="8802"/>
                      </a:cubicBezTo>
                      <a:cubicBezTo>
                        <a:pt x="16707" y="6822"/>
                        <a:pt x="14714" y="6623"/>
                        <a:pt x="12322" y="7812"/>
                      </a:cubicBezTo>
                      <a:cubicBezTo>
                        <a:pt x="13518" y="3256"/>
                        <a:pt x="12721" y="681"/>
                        <a:pt x="10129" y="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69" name="Freeform 4178">
                  <a:extLst>
                    <a:ext uri="{FF2B5EF4-FFF2-40B4-BE49-F238E27FC236}">
                      <a16:creationId xmlns:a16="http://schemas.microsoft.com/office/drawing/2014/main" id="{383F38F6-5F7E-28E7-77E1-113D7CBD4F12}"/>
                    </a:ext>
                  </a:extLst>
                </p:cNvPr>
                <p:cNvSpPr/>
                <p:nvPr/>
              </p:nvSpPr>
              <p:spPr>
                <a:xfrm>
                  <a:off x="3274485" y="6138007"/>
                  <a:ext cx="9406" cy="23436"/>
                </a:xfrm>
                <a:custGeom>
                  <a:avLst/>
                  <a:gdLst>
                    <a:gd name="connsiteX0" fmla="*/ 3612 w 9406"/>
                    <a:gd name="connsiteY0" fmla="*/ 757 h 23436"/>
                    <a:gd name="connsiteX1" fmla="*/ 25 w 9406"/>
                    <a:gd name="connsiteY1" fmla="*/ 15019 h 23436"/>
                    <a:gd name="connsiteX2" fmla="*/ 4011 w 9406"/>
                    <a:gd name="connsiteY2" fmla="*/ 23339 h 23436"/>
                    <a:gd name="connsiteX3" fmla="*/ 9393 w 9406"/>
                    <a:gd name="connsiteY3" fmla="*/ 8680 h 23436"/>
                    <a:gd name="connsiteX4" fmla="*/ 3612 w 9406"/>
                    <a:gd name="connsiteY4" fmla="*/ 757 h 23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6" h="23436">
                      <a:moveTo>
                        <a:pt x="3612" y="757"/>
                      </a:moveTo>
                      <a:cubicBezTo>
                        <a:pt x="822" y="3134"/>
                        <a:pt x="-175" y="9077"/>
                        <a:pt x="25" y="15019"/>
                      </a:cubicBezTo>
                      <a:cubicBezTo>
                        <a:pt x="224" y="19972"/>
                        <a:pt x="1619" y="24131"/>
                        <a:pt x="4011" y="23339"/>
                      </a:cubicBezTo>
                      <a:cubicBezTo>
                        <a:pt x="7599" y="22150"/>
                        <a:pt x="9592" y="16802"/>
                        <a:pt x="9393" y="8680"/>
                      </a:cubicBezTo>
                      <a:cubicBezTo>
                        <a:pt x="8197" y="3332"/>
                        <a:pt x="6802" y="-2016"/>
                        <a:pt x="3612" y="7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70" name="Freeform 4179">
                  <a:extLst>
                    <a:ext uri="{FF2B5EF4-FFF2-40B4-BE49-F238E27FC236}">
                      <a16:creationId xmlns:a16="http://schemas.microsoft.com/office/drawing/2014/main" id="{6689BF0F-CF6A-604D-A611-D490FB4086FC}"/>
                    </a:ext>
                  </a:extLst>
                </p:cNvPr>
                <p:cNvSpPr/>
                <p:nvPr/>
              </p:nvSpPr>
              <p:spPr>
                <a:xfrm>
                  <a:off x="1763554" y="5643732"/>
                  <a:ext cx="14189" cy="22393"/>
                </a:xfrm>
                <a:custGeom>
                  <a:avLst/>
                  <a:gdLst>
                    <a:gd name="connsiteX0" fmla="*/ 2254 w 14189"/>
                    <a:gd name="connsiteY0" fmla="*/ 22394 h 22393"/>
                    <a:gd name="connsiteX1" fmla="*/ 12619 w 14189"/>
                    <a:gd name="connsiteY1" fmla="*/ 11499 h 22393"/>
                    <a:gd name="connsiteX2" fmla="*/ 11822 w 14189"/>
                    <a:gd name="connsiteY2" fmla="*/ 208 h 22393"/>
                    <a:gd name="connsiteX3" fmla="*/ 1656 w 14189"/>
                    <a:gd name="connsiteY3" fmla="*/ 10707 h 22393"/>
                    <a:gd name="connsiteX4" fmla="*/ 2254 w 14189"/>
                    <a:gd name="connsiteY4" fmla="*/ 22394 h 223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89" h="22393">
                      <a:moveTo>
                        <a:pt x="2254" y="22394"/>
                      </a:moveTo>
                      <a:cubicBezTo>
                        <a:pt x="5842" y="22394"/>
                        <a:pt x="9629" y="19224"/>
                        <a:pt x="12619" y="11499"/>
                      </a:cubicBezTo>
                      <a:cubicBezTo>
                        <a:pt x="15011" y="5358"/>
                        <a:pt x="14612" y="1000"/>
                        <a:pt x="11822" y="208"/>
                      </a:cubicBezTo>
                      <a:cubicBezTo>
                        <a:pt x="8234" y="-981"/>
                        <a:pt x="4646" y="2981"/>
                        <a:pt x="1656" y="10707"/>
                      </a:cubicBezTo>
                      <a:cubicBezTo>
                        <a:pt x="-736" y="16847"/>
                        <a:pt x="-537" y="20809"/>
                        <a:pt x="2254" y="223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71" name="Freeform 4180">
                  <a:extLst>
                    <a:ext uri="{FF2B5EF4-FFF2-40B4-BE49-F238E27FC236}">
                      <a16:creationId xmlns:a16="http://schemas.microsoft.com/office/drawing/2014/main" id="{81FF7714-4F10-B3ED-C4F0-A588BE27D914}"/>
                    </a:ext>
                  </a:extLst>
                </p:cNvPr>
                <p:cNvSpPr/>
                <p:nvPr/>
              </p:nvSpPr>
              <p:spPr>
                <a:xfrm>
                  <a:off x="1051738" y="5339647"/>
                  <a:ext cx="16478" cy="21139"/>
                </a:xfrm>
                <a:custGeom>
                  <a:avLst/>
                  <a:gdLst>
                    <a:gd name="connsiteX0" fmla="*/ 880 w 16478"/>
                    <a:gd name="connsiteY0" fmla="*/ 20432 h 21139"/>
                    <a:gd name="connsiteX1" fmla="*/ 12242 w 16478"/>
                    <a:gd name="connsiteY1" fmla="*/ 13697 h 21139"/>
                    <a:gd name="connsiteX2" fmla="*/ 15631 w 16478"/>
                    <a:gd name="connsiteY2" fmla="*/ 821 h 21139"/>
                    <a:gd name="connsiteX3" fmla="*/ 4269 w 16478"/>
                    <a:gd name="connsiteY3" fmla="*/ 8151 h 21139"/>
                    <a:gd name="connsiteX4" fmla="*/ 880 w 16478"/>
                    <a:gd name="connsiteY4" fmla="*/ 20432 h 21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478" h="21139">
                      <a:moveTo>
                        <a:pt x="880" y="20432"/>
                      </a:moveTo>
                      <a:cubicBezTo>
                        <a:pt x="3671" y="22809"/>
                        <a:pt x="8056" y="18847"/>
                        <a:pt x="12242" y="13697"/>
                      </a:cubicBezTo>
                      <a:cubicBezTo>
                        <a:pt x="15431" y="7953"/>
                        <a:pt x="17823" y="2802"/>
                        <a:pt x="15631" y="821"/>
                      </a:cubicBezTo>
                      <a:cubicBezTo>
                        <a:pt x="12840" y="-1754"/>
                        <a:pt x="8455" y="2010"/>
                        <a:pt x="4269" y="8151"/>
                      </a:cubicBezTo>
                      <a:cubicBezTo>
                        <a:pt x="880" y="13103"/>
                        <a:pt x="-1312" y="18253"/>
                        <a:pt x="880" y="204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72" name="Freeform 4181">
                  <a:extLst>
                    <a:ext uri="{FF2B5EF4-FFF2-40B4-BE49-F238E27FC236}">
                      <a16:creationId xmlns:a16="http://schemas.microsoft.com/office/drawing/2014/main" id="{6236261E-EEBB-FBFE-9DBE-6F5AEED22227}"/>
                    </a:ext>
                  </a:extLst>
                </p:cNvPr>
                <p:cNvSpPr/>
                <p:nvPr/>
              </p:nvSpPr>
              <p:spPr>
                <a:xfrm>
                  <a:off x="3040625" y="6022394"/>
                  <a:ext cx="9442" cy="23886"/>
                </a:xfrm>
                <a:custGeom>
                  <a:avLst/>
                  <a:gdLst>
                    <a:gd name="connsiteX0" fmla="*/ 5058 w 9442"/>
                    <a:gd name="connsiteY0" fmla="*/ 93 h 23886"/>
                    <a:gd name="connsiteX1" fmla="*/ 74 w 9442"/>
                    <a:gd name="connsiteY1" fmla="*/ 12572 h 23886"/>
                    <a:gd name="connsiteX2" fmla="*/ 3861 w 9442"/>
                    <a:gd name="connsiteY2" fmla="*/ 23863 h 23886"/>
                    <a:gd name="connsiteX3" fmla="*/ 9443 w 9442"/>
                    <a:gd name="connsiteY3" fmla="*/ 13166 h 23886"/>
                    <a:gd name="connsiteX4" fmla="*/ 5058 w 9442"/>
                    <a:gd name="connsiteY4" fmla="*/ 93 h 23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42" h="23886">
                      <a:moveTo>
                        <a:pt x="5058" y="93"/>
                      </a:moveTo>
                      <a:cubicBezTo>
                        <a:pt x="2067" y="885"/>
                        <a:pt x="473" y="6431"/>
                        <a:pt x="74" y="12572"/>
                      </a:cubicBezTo>
                      <a:cubicBezTo>
                        <a:pt x="-324" y="18911"/>
                        <a:pt x="872" y="23467"/>
                        <a:pt x="3861" y="23863"/>
                      </a:cubicBezTo>
                      <a:cubicBezTo>
                        <a:pt x="6851" y="24259"/>
                        <a:pt x="8645" y="19505"/>
                        <a:pt x="9443" y="13166"/>
                      </a:cubicBezTo>
                      <a:cubicBezTo>
                        <a:pt x="9243" y="6233"/>
                        <a:pt x="9243" y="-898"/>
                        <a:pt x="5058" y="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73" name="Freeform 4182">
                  <a:extLst>
                    <a:ext uri="{FF2B5EF4-FFF2-40B4-BE49-F238E27FC236}">
                      <a16:creationId xmlns:a16="http://schemas.microsoft.com/office/drawing/2014/main" id="{5F1C464D-8F0F-9E87-A244-9F8862D6C1FF}"/>
                    </a:ext>
                  </a:extLst>
                </p:cNvPr>
                <p:cNvSpPr/>
                <p:nvPr/>
              </p:nvSpPr>
              <p:spPr>
                <a:xfrm>
                  <a:off x="1828981" y="5745791"/>
                  <a:ext cx="12683" cy="22000"/>
                </a:xfrm>
                <a:custGeom>
                  <a:avLst/>
                  <a:gdLst>
                    <a:gd name="connsiteX0" fmla="*/ 3402 w 12683"/>
                    <a:gd name="connsiteY0" fmla="*/ 21954 h 22000"/>
                    <a:gd name="connsiteX1" fmla="*/ 11176 w 12683"/>
                    <a:gd name="connsiteY1" fmla="*/ 11851 h 22000"/>
                    <a:gd name="connsiteX2" fmla="*/ 10578 w 12683"/>
                    <a:gd name="connsiteY2" fmla="*/ 164 h 22000"/>
                    <a:gd name="connsiteX3" fmla="*/ 2007 w 12683"/>
                    <a:gd name="connsiteY3" fmla="*/ 8880 h 22000"/>
                    <a:gd name="connsiteX4" fmla="*/ 3402 w 12683"/>
                    <a:gd name="connsiteY4" fmla="*/ 21954 h 22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83" h="22000">
                      <a:moveTo>
                        <a:pt x="3402" y="21954"/>
                      </a:moveTo>
                      <a:cubicBezTo>
                        <a:pt x="6592" y="22548"/>
                        <a:pt x="9183" y="17398"/>
                        <a:pt x="11176" y="11851"/>
                      </a:cubicBezTo>
                      <a:cubicBezTo>
                        <a:pt x="13369" y="5711"/>
                        <a:pt x="13169" y="956"/>
                        <a:pt x="10578" y="164"/>
                      </a:cubicBezTo>
                      <a:cubicBezTo>
                        <a:pt x="7987" y="-826"/>
                        <a:pt x="4399" y="2739"/>
                        <a:pt x="2007" y="8880"/>
                      </a:cubicBezTo>
                      <a:cubicBezTo>
                        <a:pt x="-1382" y="16605"/>
                        <a:pt x="-185" y="20567"/>
                        <a:pt x="3402" y="219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74" name="Freeform 4183">
                  <a:extLst>
                    <a:ext uri="{FF2B5EF4-FFF2-40B4-BE49-F238E27FC236}">
                      <a16:creationId xmlns:a16="http://schemas.microsoft.com/office/drawing/2014/main" id="{3BF236F4-DF28-237A-EACE-D8742B9AAB05}"/>
                    </a:ext>
                  </a:extLst>
                </p:cNvPr>
                <p:cNvSpPr/>
                <p:nvPr/>
              </p:nvSpPr>
              <p:spPr>
                <a:xfrm>
                  <a:off x="2701947" y="5964050"/>
                  <a:ext cx="9477" cy="22037"/>
                </a:xfrm>
                <a:custGeom>
                  <a:avLst/>
                  <a:gdLst>
                    <a:gd name="connsiteX0" fmla="*/ 2887 w 9477"/>
                    <a:gd name="connsiteY0" fmla="*/ 21988 h 22037"/>
                    <a:gd name="connsiteX1" fmla="*/ 9066 w 9477"/>
                    <a:gd name="connsiteY1" fmla="*/ 11489 h 22037"/>
                    <a:gd name="connsiteX2" fmla="*/ 6475 w 9477"/>
                    <a:gd name="connsiteY2" fmla="*/ 0 h 22037"/>
                    <a:gd name="connsiteX3" fmla="*/ 296 w 9477"/>
                    <a:gd name="connsiteY3" fmla="*/ 10301 h 22037"/>
                    <a:gd name="connsiteX4" fmla="*/ 2887 w 9477"/>
                    <a:gd name="connsiteY4" fmla="*/ 21988 h 220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77" h="22037">
                      <a:moveTo>
                        <a:pt x="2887" y="21988"/>
                      </a:moveTo>
                      <a:cubicBezTo>
                        <a:pt x="5877" y="22582"/>
                        <a:pt x="7870" y="17828"/>
                        <a:pt x="9066" y="11489"/>
                      </a:cubicBezTo>
                      <a:cubicBezTo>
                        <a:pt x="10063" y="4952"/>
                        <a:pt x="9266" y="1188"/>
                        <a:pt x="6475" y="0"/>
                      </a:cubicBezTo>
                      <a:cubicBezTo>
                        <a:pt x="3684" y="991"/>
                        <a:pt x="1093" y="3367"/>
                        <a:pt x="296" y="10301"/>
                      </a:cubicBezTo>
                      <a:cubicBezTo>
                        <a:pt x="-501" y="16441"/>
                        <a:pt x="296" y="21394"/>
                        <a:pt x="2887" y="219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75" name="Freeform 4184">
                  <a:extLst>
                    <a:ext uri="{FF2B5EF4-FFF2-40B4-BE49-F238E27FC236}">
                      <a16:creationId xmlns:a16="http://schemas.microsoft.com/office/drawing/2014/main" id="{E86A5DB0-9348-3A57-41F0-1632D334FB4E}"/>
                    </a:ext>
                  </a:extLst>
                </p:cNvPr>
                <p:cNvSpPr/>
                <p:nvPr/>
              </p:nvSpPr>
              <p:spPr>
                <a:xfrm>
                  <a:off x="3144864" y="6025159"/>
                  <a:ext cx="9628" cy="20899"/>
                </a:xfrm>
                <a:custGeom>
                  <a:avLst/>
                  <a:gdLst>
                    <a:gd name="connsiteX0" fmla="*/ 5465 w 9628"/>
                    <a:gd name="connsiteY0" fmla="*/ 100 h 20899"/>
                    <a:gd name="connsiteX1" fmla="*/ 83 w 9628"/>
                    <a:gd name="connsiteY1" fmla="*/ 9807 h 20899"/>
                    <a:gd name="connsiteX2" fmla="*/ 3871 w 9628"/>
                    <a:gd name="connsiteY2" fmla="*/ 20900 h 20899"/>
                    <a:gd name="connsiteX3" fmla="*/ 9452 w 9628"/>
                    <a:gd name="connsiteY3" fmla="*/ 10599 h 20899"/>
                    <a:gd name="connsiteX4" fmla="*/ 5465 w 9628"/>
                    <a:gd name="connsiteY4" fmla="*/ 100 h 20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628" h="20899">
                      <a:moveTo>
                        <a:pt x="5465" y="100"/>
                      </a:moveTo>
                      <a:cubicBezTo>
                        <a:pt x="2475" y="-692"/>
                        <a:pt x="482" y="3270"/>
                        <a:pt x="83" y="9807"/>
                      </a:cubicBezTo>
                      <a:cubicBezTo>
                        <a:pt x="-315" y="15947"/>
                        <a:pt x="681" y="20305"/>
                        <a:pt x="3871" y="20900"/>
                      </a:cubicBezTo>
                      <a:cubicBezTo>
                        <a:pt x="6661" y="20107"/>
                        <a:pt x="8854" y="17136"/>
                        <a:pt x="9452" y="10599"/>
                      </a:cubicBezTo>
                      <a:cubicBezTo>
                        <a:pt x="10249" y="3864"/>
                        <a:pt x="8256" y="893"/>
                        <a:pt x="5465" y="1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76" name="Freeform 4185">
                  <a:extLst>
                    <a:ext uri="{FF2B5EF4-FFF2-40B4-BE49-F238E27FC236}">
                      <a16:creationId xmlns:a16="http://schemas.microsoft.com/office/drawing/2014/main" id="{CBE38336-31B9-9EC6-11C6-C1B7BA87C177}"/>
                    </a:ext>
                  </a:extLst>
                </p:cNvPr>
                <p:cNvSpPr/>
                <p:nvPr/>
              </p:nvSpPr>
              <p:spPr>
                <a:xfrm>
                  <a:off x="2216437" y="5900303"/>
                  <a:ext cx="19145" cy="23850"/>
                </a:xfrm>
                <a:custGeom>
                  <a:avLst/>
                  <a:gdLst>
                    <a:gd name="connsiteX0" fmla="*/ 17190 w 19145"/>
                    <a:gd name="connsiteY0" fmla="*/ 2934 h 23850"/>
                    <a:gd name="connsiteX1" fmla="*/ 15396 w 19145"/>
                    <a:gd name="connsiteY1" fmla="*/ 3132 h 23850"/>
                    <a:gd name="connsiteX2" fmla="*/ 12804 w 19145"/>
                    <a:gd name="connsiteY2" fmla="*/ 359 h 23850"/>
                    <a:gd name="connsiteX3" fmla="*/ 1243 w 19145"/>
                    <a:gd name="connsiteY3" fmla="*/ 9669 h 23850"/>
                    <a:gd name="connsiteX4" fmla="*/ 4034 w 19145"/>
                    <a:gd name="connsiteY4" fmla="*/ 23337 h 23850"/>
                    <a:gd name="connsiteX5" fmla="*/ 11409 w 19145"/>
                    <a:gd name="connsiteY5" fmla="*/ 21752 h 23850"/>
                    <a:gd name="connsiteX6" fmla="*/ 18386 w 19145"/>
                    <a:gd name="connsiteY6" fmla="*/ 12640 h 23850"/>
                    <a:gd name="connsiteX7" fmla="*/ 17190 w 19145"/>
                    <a:gd name="connsiteY7" fmla="*/ 2934 h 238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9145" h="23850">
                      <a:moveTo>
                        <a:pt x="17190" y="2934"/>
                      </a:moveTo>
                      <a:cubicBezTo>
                        <a:pt x="16592" y="2934"/>
                        <a:pt x="15994" y="2934"/>
                        <a:pt x="15396" y="3132"/>
                      </a:cubicBezTo>
                      <a:cubicBezTo>
                        <a:pt x="14798" y="1944"/>
                        <a:pt x="14000" y="953"/>
                        <a:pt x="12804" y="359"/>
                      </a:cubicBezTo>
                      <a:cubicBezTo>
                        <a:pt x="8818" y="-1226"/>
                        <a:pt x="3835" y="2538"/>
                        <a:pt x="1243" y="9669"/>
                      </a:cubicBezTo>
                      <a:cubicBezTo>
                        <a:pt x="-1746" y="17791"/>
                        <a:pt x="1243" y="21356"/>
                        <a:pt x="4034" y="23337"/>
                      </a:cubicBezTo>
                      <a:cubicBezTo>
                        <a:pt x="7024" y="24328"/>
                        <a:pt x="9416" y="23931"/>
                        <a:pt x="11409" y="21752"/>
                      </a:cubicBezTo>
                      <a:cubicBezTo>
                        <a:pt x="14000" y="21752"/>
                        <a:pt x="16592" y="18187"/>
                        <a:pt x="18386" y="12640"/>
                      </a:cubicBezTo>
                      <a:cubicBezTo>
                        <a:pt x="19781" y="7688"/>
                        <a:pt x="19183" y="4321"/>
                        <a:pt x="17190" y="293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77" name="Freeform 4186">
                  <a:extLst>
                    <a:ext uri="{FF2B5EF4-FFF2-40B4-BE49-F238E27FC236}">
                      <a16:creationId xmlns:a16="http://schemas.microsoft.com/office/drawing/2014/main" id="{358B2BF5-03DA-9D14-6B1F-24DD0F20DF33}"/>
                    </a:ext>
                  </a:extLst>
                </p:cNvPr>
                <p:cNvSpPr/>
                <p:nvPr/>
              </p:nvSpPr>
              <p:spPr>
                <a:xfrm>
                  <a:off x="2110375" y="5866194"/>
                  <a:ext cx="11259" cy="21672"/>
                </a:xfrm>
                <a:custGeom>
                  <a:avLst/>
                  <a:gdLst>
                    <a:gd name="connsiteX0" fmla="*/ 10633 w 11259"/>
                    <a:gd name="connsiteY0" fmla="*/ 10499 h 21672"/>
                    <a:gd name="connsiteX1" fmla="*/ 8241 w 11259"/>
                    <a:gd name="connsiteY1" fmla="*/ 0 h 21672"/>
                    <a:gd name="connsiteX2" fmla="*/ 866 w 11259"/>
                    <a:gd name="connsiteY2" fmla="*/ 11291 h 21672"/>
                    <a:gd name="connsiteX3" fmla="*/ 3059 w 11259"/>
                    <a:gd name="connsiteY3" fmla="*/ 21592 h 21672"/>
                    <a:gd name="connsiteX4" fmla="*/ 10633 w 11259"/>
                    <a:gd name="connsiteY4" fmla="*/ 10499 h 216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59" h="21672">
                      <a:moveTo>
                        <a:pt x="10633" y="10499"/>
                      </a:moveTo>
                      <a:cubicBezTo>
                        <a:pt x="12028" y="4556"/>
                        <a:pt x="11032" y="792"/>
                        <a:pt x="8241" y="0"/>
                      </a:cubicBezTo>
                      <a:cubicBezTo>
                        <a:pt x="4852" y="991"/>
                        <a:pt x="2261" y="5348"/>
                        <a:pt x="866" y="11291"/>
                      </a:cubicBezTo>
                      <a:cubicBezTo>
                        <a:pt x="-529" y="17234"/>
                        <a:pt x="-529" y="22384"/>
                        <a:pt x="3059" y="21592"/>
                      </a:cubicBezTo>
                      <a:cubicBezTo>
                        <a:pt x="6049" y="20997"/>
                        <a:pt x="9238" y="16639"/>
                        <a:pt x="10633" y="104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78" name="Freeform 4187">
                  <a:extLst>
                    <a:ext uri="{FF2B5EF4-FFF2-40B4-BE49-F238E27FC236}">
                      <a16:creationId xmlns:a16="http://schemas.microsoft.com/office/drawing/2014/main" id="{A3EFEA68-88A2-2DB1-29BE-886BDD8E7420}"/>
                    </a:ext>
                  </a:extLst>
                </p:cNvPr>
                <p:cNvSpPr/>
                <p:nvPr/>
              </p:nvSpPr>
              <p:spPr>
                <a:xfrm>
                  <a:off x="1318091" y="5524166"/>
                  <a:ext cx="13473" cy="18540"/>
                </a:xfrm>
                <a:custGeom>
                  <a:avLst/>
                  <a:gdLst>
                    <a:gd name="connsiteX0" fmla="*/ 1226 w 13473"/>
                    <a:gd name="connsiteY0" fmla="*/ 17956 h 18540"/>
                    <a:gd name="connsiteX1" fmla="*/ 10196 w 13473"/>
                    <a:gd name="connsiteY1" fmla="*/ 12013 h 18540"/>
                    <a:gd name="connsiteX2" fmla="*/ 12588 w 13473"/>
                    <a:gd name="connsiteY2" fmla="*/ 128 h 18540"/>
                    <a:gd name="connsiteX3" fmla="*/ 3220 w 13473"/>
                    <a:gd name="connsiteY3" fmla="*/ 6268 h 18540"/>
                    <a:gd name="connsiteX4" fmla="*/ 1226 w 13473"/>
                    <a:gd name="connsiteY4" fmla="*/ 17956 h 18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473" h="18540">
                      <a:moveTo>
                        <a:pt x="1226" y="17956"/>
                      </a:moveTo>
                      <a:cubicBezTo>
                        <a:pt x="3419" y="19738"/>
                        <a:pt x="7007" y="17361"/>
                        <a:pt x="10196" y="12013"/>
                      </a:cubicBezTo>
                      <a:cubicBezTo>
                        <a:pt x="13385" y="6665"/>
                        <a:pt x="14382" y="2505"/>
                        <a:pt x="12588" y="128"/>
                      </a:cubicBezTo>
                      <a:cubicBezTo>
                        <a:pt x="9797" y="-467"/>
                        <a:pt x="6608" y="920"/>
                        <a:pt x="3220" y="6268"/>
                      </a:cubicBezTo>
                      <a:cubicBezTo>
                        <a:pt x="-169" y="11815"/>
                        <a:pt x="-966" y="16173"/>
                        <a:pt x="1226" y="179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79" name="Freeform 4188">
                  <a:extLst>
                    <a:ext uri="{FF2B5EF4-FFF2-40B4-BE49-F238E27FC236}">
                      <a16:creationId xmlns:a16="http://schemas.microsoft.com/office/drawing/2014/main" id="{7106A7C1-D90F-2366-DE27-E659F06780AF}"/>
                    </a:ext>
                  </a:extLst>
                </p:cNvPr>
                <p:cNvSpPr/>
                <p:nvPr/>
              </p:nvSpPr>
              <p:spPr>
                <a:xfrm>
                  <a:off x="2760462" y="6061838"/>
                  <a:ext cx="9904" cy="22195"/>
                </a:xfrm>
                <a:custGeom>
                  <a:avLst/>
                  <a:gdLst>
                    <a:gd name="connsiteX0" fmla="*/ 782 w 9904"/>
                    <a:gd name="connsiteY0" fmla="*/ 8981 h 22195"/>
                    <a:gd name="connsiteX1" fmla="*/ 2576 w 9904"/>
                    <a:gd name="connsiteY1" fmla="*/ 21857 h 22195"/>
                    <a:gd name="connsiteX2" fmla="*/ 9154 w 9904"/>
                    <a:gd name="connsiteY2" fmla="*/ 13141 h 22195"/>
                    <a:gd name="connsiteX3" fmla="*/ 7758 w 9904"/>
                    <a:gd name="connsiteY3" fmla="*/ 67 h 22195"/>
                    <a:gd name="connsiteX4" fmla="*/ 782 w 9904"/>
                    <a:gd name="connsiteY4" fmla="*/ 8981 h 22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904" h="22195">
                      <a:moveTo>
                        <a:pt x="782" y="8981"/>
                      </a:moveTo>
                      <a:cubicBezTo>
                        <a:pt x="-614" y="15122"/>
                        <a:pt x="-215" y="20272"/>
                        <a:pt x="2576" y="21857"/>
                      </a:cubicBezTo>
                      <a:cubicBezTo>
                        <a:pt x="5566" y="23442"/>
                        <a:pt x="7758" y="19282"/>
                        <a:pt x="9154" y="13141"/>
                      </a:cubicBezTo>
                      <a:cubicBezTo>
                        <a:pt x="10549" y="7000"/>
                        <a:pt x="9951" y="2246"/>
                        <a:pt x="7758" y="67"/>
                      </a:cubicBezTo>
                      <a:cubicBezTo>
                        <a:pt x="4370" y="-527"/>
                        <a:pt x="2177" y="2841"/>
                        <a:pt x="782" y="89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80" name="Freeform 4189">
                  <a:extLst>
                    <a:ext uri="{FF2B5EF4-FFF2-40B4-BE49-F238E27FC236}">
                      <a16:creationId xmlns:a16="http://schemas.microsoft.com/office/drawing/2014/main" id="{9260D944-0DE6-92D7-5F3E-C3EA0FEC8E7E}"/>
                    </a:ext>
                  </a:extLst>
                </p:cNvPr>
                <p:cNvSpPr/>
                <p:nvPr/>
              </p:nvSpPr>
              <p:spPr>
                <a:xfrm>
                  <a:off x="1381269" y="5443234"/>
                  <a:ext cx="13902" cy="18981"/>
                </a:xfrm>
                <a:custGeom>
                  <a:avLst/>
                  <a:gdLst>
                    <a:gd name="connsiteX0" fmla="*/ 3028 w 13902"/>
                    <a:gd name="connsiteY0" fmla="*/ 7570 h 18981"/>
                    <a:gd name="connsiteX1" fmla="*/ 1633 w 13902"/>
                    <a:gd name="connsiteY1" fmla="*/ 18861 h 18981"/>
                    <a:gd name="connsiteX2" fmla="*/ 11201 w 13902"/>
                    <a:gd name="connsiteY2" fmla="*/ 11135 h 18981"/>
                    <a:gd name="connsiteX3" fmla="*/ 12397 w 13902"/>
                    <a:gd name="connsiteY3" fmla="*/ 42 h 18981"/>
                    <a:gd name="connsiteX4" fmla="*/ 3028 w 13902"/>
                    <a:gd name="connsiteY4" fmla="*/ 7570 h 189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02" h="18981">
                      <a:moveTo>
                        <a:pt x="3028" y="7570"/>
                      </a:moveTo>
                      <a:cubicBezTo>
                        <a:pt x="-161" y="13116"/>
                        <a:pt x="-1158" y="17870"/>
                        <a:pt x="1633" y="18861"/>
                      </a:cubicBezTo>
                      <a:cubicBezTo>
                        <a:pt x="4224" y="19653"/>
                        <a:pt x="8011" y="16484"/>
                        <a:pt x="11201" y="11135"/>
                      </a:cubicBezTo>
                      <a:cubicBezTo>
                        <a:pt x="14788" y="5193"/>
                        <a:pt x="14390" y="1825"/>
                        <a:pt x="12397" y="42"/>
                      </a:cubicBezTo>
                      <a:cubicBezTo>
                        <a:pt x="9207" y="-354"/>
                        <a:pt x="6217" y="2023"/>
                        <a:pt x="3028" y="757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81" name="Freeform 4190">
                  <a:extLst>
                    <a:ext uri="{FF2B5EF4-FFF2-40B4-BE49-F238E27FC236}">
                      <a16:creationId xmlns:a16="http://schemas.microsoft.com/office/drawing/2014/main" id="{126D93A2-5F62-B33F-E6CC-CA0CE78E8B08}"/>
                    </a:ext>
                  </a:extLst>
                </p:cNvPr>
                <p:cNvSpPr/>
                <p:nvPr/>
              </p:nvSpPr>
              <p:spPr>
                <a:xfrm>
                  <a:off x="3066997" y="6111224"/>
                  <a:ext cx="10549" cy="21795"/>
                </a:xfrm>
                <a:custGeom>
                  <a:avLst/>
                  <a:gdLst>
                    <a:gd name="connsiteX0" fmla="*/ 7788 w 10549"/>
                    <a:gd name="connsiteY0" fmla="*/ 6 h 21795"/>
                    <a:gd name="connsiteX1" fmla="*/ 14 w 10549"/>
                    <a:gd name="connsiteY1" fmla="*/ 14269 h 21795"/>
                    <a:gd name="connsiteX2" fmla="*/ 3801 w 10549"/>
                    <a:gd name="connsiteY2" fmla="*/ 21796 h 21795"/>
                    <a:gd name="connsiteX3" fmla="*/ 10379 w 10549"/>
                    <a:gd name="connsiteY3" fmla="*/ 9316 h 21795"/>
                    <a:gd name="connsiteX4" fmla="*/ 7788 w 10549"/>
                    <a:gd name="connsiteY4" fmla="*/ 6 h 217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49" h="21795">
                      <a:moveTo>
                        <a:pt x="7788" y="6"/>
                      </a:moveTo>
                      <a:cubicBezTo>
                        <a:pt x="3801" y="204"/>
                        <a:pt x="612" y="4562"/>
                        <a:pt x="14" y="14269"/>
                      </a:cubicBezTo>
                      <a:cubicBezTo>
                        <a:pt x="-185" y="19815"/>
                        <a:pt x="1808" y="20806"/>
                        <a:pt x="3801" y="21796"/>
                      </a:cubicBezTo>
                      <a:cubicBezTo>
                        <a:pt x="7588" y="21598"/>
                        <a:pt x="9781" y="16844"/>
                        <a:pt x="10379" y="9316"/>
                      </a:cubicBezTo>
                      <a:cubicBezTo>
                        <a:pt x="10977" y="4364"/>
                        <a:pt x="9980" y="-192"/>
                        <a:pt x="7788" y="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82" name="Freeform 4191">
                  <a:extLst>
                    <a:ext uri="{FF2B5EF4-FFF2-40B4-BE49-F238E27FC236}">
                      <a16:creationId xmlns:a16="http://schemas.microsoft.com/office/drawing/2014/main" id="{19E95015-DA1B-924C-D697-CE6E153C10AE}"/>
                    </a:ext>
                  </a:extLst>
                </p:cNvPr>
                <p:cNvSpPr/>
                <p:nvPr/>
              </p:nvSpPr>
              <p:spPr>
                <a:xfrm>
                  <a:off x="2172546" y="5942416"/>
                  <a:ext cx="24901" cy="24598"/>
                </a:xfrm>
                <a:custGeom>
                  <a:avLst/>
                  <a:gdLst>
                    <a:gd name="connsiteX0" fmla="*/ 1881 w 24901"/>
                    <a:gd name="connsiteY0" fmla="*/ 24407 h 24598"/>
                    <a:gd name="connsiteX1" fmla="*/ 9057 w 24901"/>
                    <a:gd name="connsiteY1" fmla="*/ 17870 h 24598"/>
                    <a:gd name="connsiteX2" fmla="*/ 10054 w 24901"/>
                    <a:gd name="connsiteY2" fmla="*/ 19455 h 24598"/>
                    <a:gd name="connsiteX3" fmla="*/ 21615 w 24901"/>
                    <a:gd name="connsiteY3" fmla="*/ 11730 h 24598"/>
                    <a:gd name="connsiteX4" fmla="*/ 23010 w 24901"/>
                    <a:gd name="connsiteY4" fmla="*/ 241 h 24598"/>
                    <a:gd name="connsiteX5" fmla="*/ 12844 w 24901"/>
                    <a:gd name="connsiteY5" fmla="*/ 6976 h 24598"/>
                    <a:gd name="connsiteX6" fmla="*/ 11648 w 24901"/>
                    <a:gd name="connsiteY6" fmla="*/ 8560 h 24598"/>
                    <a:gd name="connsiteX7" fmla="*/ 10253 w 24901"/>
                    <a:gd name="connsiteY7" fmla="*/ 3212 h 24598"/>
                    <a:gd name="connsiteX8" fmla="*/ 885 w 24901"/>
                    <a:gd name="connsiteY8" fmla="*/ 14503 h 24598"/>
                    <a:gd name="connsiteX9" fmla="*/ 1881 w 24901"/>
                    <a:gd name="connsiteY9" fmla="*/ 24407 h 245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4901" h="24598">
                      <a:moveTo>
                        <a:pt x="1881" y="24407"/>
                      </a:moveTo>
                      <a:cubicBezTo>
                        <a:pt x="4672" y="25398"/>
                        <a:pt x="7263" y="22427"/>
                        <a:pt x="9057" y="17870"/>
                      </a:cubicBezTo>
                      <a:cubicBezTo>
                        <a:pt x="9257" y="18465"/>
                        <a:pt x="9456" y="19059"/>
                        <a:pt x="10054" y="19455"/>
                      </a:cubicBezTo>
                      <a:cubicBezTo>
                        <a:pt x="13044" y="22427"/>
                        <a:pt x="17429" y="17870"/>
                        <a:pt x="21615" y="11730"/>
                      </a:cubicBezTo>
                      <a:cubicBezTo>
                        <a:pt x="24804" y="6381"/>
                        <a:pt x="26399" y="1627"/>
                        <a:pt x="23010" y="241"/>
                      </a:cubicBezTo>
                      <a:cubicBezTo>
                        <a:pt x="20020" y="-948"/>
                        <a:pt x="16233" y="2420"/>
                        <a:pt x="12844" y="6976"/>
                      </a:cubicBezTo>
                      <a:cubicBezTo>
                        <a:pt x="12446" y="7570"/>
                        <a:pt x="12047" y="8164"/>
                        <a:pt x="11648" y="8560"/>
                      </a:cubicBezTo>
                      <a:cubicBezTo>
                        <a:pt x="11848" y="6183"/>
                        <a:pt x="11648" y="4004"/>
                        <a:pt x="10253" y="3212"/>
                      </a:cubicBezTo>
                      <a:cubicBezTo>
                        <a:pt x="6267" y="3014"/>
                        <a:pt x="3077" y="7570"/>
                        <a:pt x="885" y="14503"/>
                      </a:cubicBezTo>
                      <a:cubicBezTo>
                        <a:pt x="-511" y="19257"/>
                        <a:pt x="-311" y="23615"/>
                        <a:pt x="1881" y="244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83" name="Freeform 4192">
                  <a:extLst>
                    <a:ext uri="{FF2B5EF4-FFF2-40B4-BE49-F238E27FC236}">
                      <a16:creationId xmlns:a16="http://schemas.microsoft.com/office/drawing/2014/main" id="{CD08C0D1-A117-E428-127C-D04D2A9F51F4}"/>
                    </a:ext>
                  </a:extLst>
                </p:cNvPr>
                <p:cNvSpPr/>
                <p:nvPr/>
              </p:nvSpPr>
              <p:spPr>
                <a:xfrm>
                  <a:off x="2399561" y="6013749"/>
                  <a:ext cx="10737" cy="20652"/>
                </a:xfrm>
                <a:custGeom>
                  <a:avLst/>
                  <a:gdLst>
                    <a:gd name="connsiteX0" fmla="*/ 10470 w 10737"/>
                    <a:gd name="connsiteY0" fmla="*/ 10322 h 20652"/>
                    <a:gd name="connsiteX1" fmla="*/ 7680 w 10737"/>
                    <a:gd name="connsiteY1" fmla="*/ 21 h 20652"/>
                    <a:gd name="connsiteX2" fmla="*/ 703 w 10737"/>
                    <a:gd name="connsiteY2" fmla="*/ 10916 h 20652"/>
                    <a:gd name="connsiteX3" fmla="*/ 3494 w 10737"/>
                    <a:gd name="connsiteY3" fmla="*/ 20623 h 20652"/>
                    <a:gd name="connsiteX4" fmla="*/ 10470 w 10737"/>
                    <a:gd name="connsiteY4" fmla="*/ 10322 h 206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737" h="20652">
                      <a:moveTo>
                        <a:pt x="10470" y="10322"/>
                      </a:moveTo>
                      <a:cubicBezTo>
                        <a:pt x="11068" y="4776"/>
                        <a:pt x="10869" y="-375"/>
                        <a:pt x="7680" y="21"/>
                      </a:cubicBezTo>
                      <a:cubicBezTo>
                        <a:pt x="4491" y="418"/>
                        <a:pt x="2099" y="5370"/>
                        <a:pt x="703" y="10916"/>
                      </a:cubicBezTo>
                      <a:cubicBezTo>
                        <a:pt x="-891" y="17453"/>
                        <a:pt x="305" y="21019"/>
                        <a:pt x="3494" y="20623"/>
                      </a:cubicBezTo>
                      <a:cubicBezTo>
                        <a:pt x="6284" y="20226"/>
                        <a:pt x="8876" y="16661"/>
                        <a:pt x="10470" y="1032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84" name="Freeform 4193">
                  <a:extLst>
                    <a:ext uri="{FF2B5EF4-FFF2-40B4-BE49-F238E27FC236}">
                      <a16:creationId xmlns:a16="http://schemas.microsoft.com/office/drawing/2014/main" id="{B0391976-B1DA-785F-2ED2-2CAB16614D85}"/>
                    </a:ext>
                  </a:extLst>
                </p:cNvPr>
                <p:cNvSpPr/>
                <p:nvPr/>
              </p:nvSpPr>
              <p:spPr>
                <a:xfrm>
                  <a:off x="1313186" y="5667512"/>
                  <a:ext cx="14505" cy="19808"/>
                </a:xfrm>
                <a:custGeom>
                  <a:avLst/>
                  <a:gdLst>
                    <a:gd name="connsiteX0" fmla="*/ 2743 w 14505"/>
                    <a:gd name="connsiteY0" fmla="*/ 19809 h 19808"/>
                    <a:gd name="connsiteX1" fmla="*/ 12709 w 14505"/>
                    <a:gd name="connsiteY1" fmla="*/ 10499 h 19808"/>
                    <a:gd name="connsiteX2" fmla="*/ 12111 w 14505"/>
                    <a:gd name="connsiteY2" fmla="*/ 0 h 19808"/>
                    <a:gd name="connsiteX3" fmla="*/ 2344 w 14505"/>
                    <a:gd name="connsiteY3" fmla="*/ 9706 h 19808"/>
                    <a:gd name="connsiteX4" fmla="*/ 2743 w 14505"/>
                    <a:gd name="connsiteY4" fmla="*/ 19809 h 198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05" h="19808">
                      <a:moveTo>
                        <a:pt x="2743" y="19809"/>
                      </a:moveTo>
                      <a:cubicBezTo>
                        <a:pt x="6132" y="19611"/>
                        <a:pt x="9520" y="16045"/>
                        <a:pt x="12709" y="10499"/>
                      </a:cubicBezTo>
                      <a:cubicBezTo>
                        <a:pt x="14702" y="4952"/>
                        <a:pt x="15699" y="0"/>
                        <a:pt x="12111" y="0"/>
                      </a:cubicBezTo>
                      <a:cubicBezTo>
                        <a:pt x="8723" y="0"/>
                        <a:pt x="4936" y="4160"/>
                        <a:pt x="2344" y="9706"/>
                      </a:cubicBezTo>
                      <a:cubicBezTo>
                        <a:pt x="-446" y="15055"/>
                        <a:pt x="-1244" y="19809"/>
                        <a:pt x="2743" y="198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85" name="Freeform 4194">
                  <a:extLst>
                    <a:ext uri="{FF2B5EF4-FFF2-40B4-BE49-F238E27FC236}">
                      <a16:creationId xmlns:a16="http://schemas.microsoft.com/office/drawing/2014/main" id="{6FFA66BA-73F3-D486-7A7D-FE58FCEB7C9C}"/>
                    </a:ext>
                  </a:extLst>
                </p:cNvPr>
                <p:cNvSpPr/>
                <p:nvPr/>
              </p:nvSpPr>
              <p:spPr>
                <a:xfrm>
                  <a:off x="2062802" y="5742370"/>
                  <a:ext cx="10868" cy="19213"/>
                </a:xfrm>
                <a:custGeom>
                  <a:avLst/>
                  <a:gdLst>
                    <a:gd name="connsiteX0" fmla="*/ 999 w 10868"/>
                    <a:gd name="connsiteY0" fmla="*/ 18243 h 19213"/>
                    <a:gd name="connsiteX1" fmla="*/ 8773 w 10868"/>
                    <a:gd name="connsiteY1" fmla="*/ 12499 h 19213"/>
                    <a:gd name="connsiteX2" fmla="*/ 9371 w 10868"/>
                    <a:gd name="connsiteY2" fmla="*/ 217 h 19213"/>
                    <a:gd name="connsiteX3" fmla="*/ 1597 w 10868"/>
                    <a:gd name="connsiteY3" fmla="*/ 7745 h 19213"/>
                    <a:gd name="connsiteX4" fmla="*/ 999 w 10868"/>
                    <a:gd name="connsiteY4" fmla="*/ 18243 h 19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868" h="19213">
                      <a:moveTo>
                        <a:pt x="999" y="18243"/>
                      </a:moveTo>
                      <a:cubicBezTo>
                        <a:pt x="3191" y="21017"/>
                        <a:pt x="6381" y="17451"/>
                        <a:pt x="8773" y="12499"/>
                      </a:cubicBezTo>
                      <a:cubicBezTo>
                        <a:pt x="11563" y="6952"/>
                        <a:pt x="11364" y="2396"/>
                        <a:pt x="9371" y="217"/>
                      </a:cubicBezTo>
                      <a:cubicBezTo>
                        <a:pt x="6580" y="-773"/>
                        <a:pt x="3989" y="1604"/>
                        <a:pt x="1597" y="7745"/>
                      </a:cubicBezTo>
                      <a:cubicBezTo>
                        <a:pt x="-197" y="12301"/>
                        <a:pt x="-596" y="16262"/>
                        <a:pt x="999" y="1824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86" name="Freeform 4195">
                  <a:extLst>
                    <a:ext uri="{FF2B5EF4-FFF2-40B4-BE49-F238E27FC236}">
                      <a16:creationId xmlns:a16="http://schemas.microsoft.com/office/drawing/2014/main" id="{FF9446EF-8BF9-F29E-CB4B-6A71ED7C6F9F}"/>
                    </a:ext>
                  </a:extLst>
                </p:cNvPr>
                <p:cNvSpPr/>
                <p:nvPr/>
              </p:nvSpPr>
              <p:spPr>
                <a:xfrm>
                  <a:off x="2600312" y="5892322"/>
                  <a:ext cx="11178" cy="21424"/>
                </a:xfrm>
                <a:custGeom>
                  <a:avLst/>
                  <a:gdLst>
                    <a:gd name="connsiteX0" fmla="*/ 2468 w 11178"/>
                    <a:gd name="connsiteY0" fmla="*/ 21215 h 21424"/>
                    <a:gd name="connsiteX1" fmla="*/ 10640 w 11178"/>
                    <a:gd name="connsiteY1" fmla="*/ 11311 h 21424"/>
                    <a:gd name="connsiteX2" fmla="*/ 8248 w 11178"/>
                    <a:gd name="connsiteY2" fmla="*/ 20 h 21424"/>
                    <a:gd name="connsiteX3" fmla="*/ 275 w 11178"/>
                    <a:gd name="connsiteY3" fmla="*/ 12103 h 21424"/>
                    <a:gd name="connsiteX4" fmla="*/ 2468 w 11178"/>
                    <a:gd name="connsiteY4" fmla="*/ 21215 h 214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178" h="21424">
                      <a:moveTo>
                        <a:pt x="2468" y="21215"/>
                      </a:moveTo>
                      <a:cubicBezTo>
                        <a:pt x="5657" y="22404"/>
                        <a:pt x="8647" y="18442"/>
                        <a:pt x="10640" y="11311"/>
                      </a:cubicBezTo>
                      <a:cubicBezTo>
                        <a:pt x="11836" y="4774"/>
                        <a:pt x="11039" y="218"/>
                        <a:pt x="8248" y="20"/>
                      </a:cubicBezTo>
                      <a:cubicBezTo>
                        <a:pt x="4660" y="-376"/>
                        <a:pt x="1870" y="5170"/>
                        <a:pt x="275" y="12103"/>
                      </a:cubicBezTo>
                      <a:cubicBezTo>
                        <a:pt x="-522" y="16461"/>
                        <a:pt x="475" y="20621"/>
                        <a:pt x="2468" y="212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87" name="Freeform 4196">
                  <a:extLst>
                    <a:ext uri="{FF2B5EF4-FFF2-40B4-BE49-F238E27FC236}">
                      <a16:creationId xmlns:a16="http://schemas.microsoft.com/office/drawing/2014/main" id="{00FC42B2-5284-DE79-C169-1307E74D8A3D}"/>
                    </a:ext>
                  </a:extLst>
                </p:cNvPr>
                <p:cNvSpPr/>
                <p:nvPr/>
              </p:nvSpPr>
              <p:spPr>
                <a:xfrm>
                  <a:off x="3030142" y="5952139"/>
                  <a:ext cx="8792" cy="21419"/>
                </a:xfrm>
                <a:custGeom>
                  <a:avLst/>
                  <a:gdLst>
                    <a:gd name="connsiteX0" fmla="*/ 5972 w 8792"/>
                    <a:gd name="connsiteY0" fmla="*/ 26 h 21419"/>
                    <a:gd name="connsiteX1" fmla="*/ 192 w 8792"/>
                    <a:gd name="connsiteY1" fmla="*/ 10129 h 21419"/>
                    <a:gd name="connsiteX2" fmla="*/ 3581 w 8792"/>
                    <a:gd name="connsiteY2" fmla="*/ 21420 h 21419"/>
                    <a:gd name="connsiteX3" fmla="*/ 8763 w 8792"/>
                    <a:gd name="connsiteY3" fmla="*/ 9534 h 21419"/>
                    <a:gd name="connsiteX4" fmla="*/ 5972 w 8792"/>
                    <a:gd name="connsiteY4" fmla="*/ 26 h 214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792" h="21419">
                      <a:moveTo>
                        <a:pt x="5972" y="26"/>
                      </a:moveTo>
                      <a:cubicBezTo>
                        <a:pt x="2983" y="-370"/>
                        <a:pt x="989" y="3790"/>
                        <a:pt x="192" y="10129"/>
                      </a:cubicBezTo>
                      <a:cubicBezTo>
                        <a:pt x="-605" y="17062"/>
                        <a:pt x="1189" y="20033"/>
                        <a:pt x="3581" y="21420"/>
                      </a:cubicBezTo>
                      <a:cubicBezTo>
                        <a:pt x="6770" y="20429"/>
                        <a:pt x="8364" y="15675"/>
                        <a:pt x="8763" y="9534"/>
                      </a:cubicBezTo>
                      <a:cubicBezTo>
                        <a:pt x="8962" y="4582"/>
                        <a:pt x="8165" y="422"/>
                        <a:pt x="5972" y="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88" name="Freeform 4197">
                  <a:extLst>
                    <a:ext uri="{FF2B5EF4-FFF2-40B4-BE49-F238E27FC236}">
                      <a16:creationId xmlns:a16="http://schemas.microsoft.com/office/drawing/2014/main" id="{610F683D-29E5-E5FC-6F5C-C0C7BB0105DE}"/>
                    </a:ext>
                  </a:extLst>
                </p:cNvPr>
                <p:cNvSpPr/>
                <p:nvPr/>
              </p:nvSpPr>
              <p:spPr>
                <a:xfrm>
                  <a:off x="3235252" y="5956919"/>
                  <a:ext cx="9757" cy="18034"/>
                </a:xfrm>
                <a:custGeom>
                  <a:avLst/>
                  <a:gdLst>
                    <a:gd name="connsiteX0" fmla="*/ 6169 w 9757"/>
                    <a:gd name="connsiteY0" fmla="*/ 0 h 18034"/>
                    <a:gd name="connsiteX1" fmla="*/ 189 w 9757"/>
                    <a:gd name="connsiteY1" fmla="*/ 8320 h 18034"/>
                    <a:gd name="connsiteX2" fmla="*/ 4176 w 9757"/>
                    <a:gd name="connsiteY2" fmla="*/ 18026 h 18034"/>
                    <a:gd name="connsiteX3" fmla="*/ 9757 w 9757"/>
                    <a:gd name="connsiteY3" fmla="*/ 8320 h 18034"/>
                    <a:gd name="connsiteX4" fmla="*/ 6169 w 9757"/>
                    <a:gd name="connsiteY4" fmla="*/ 0 h 18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757" h="18034">
                      <a:moveTo>
                        <a:pt x="6169" y="0"/>
                      </a:moveTo>
                      <a:cubicBezTo>
                        <a:pt x="3777" y="198"/>
                        <a:pt x="787" y="1981"/>
                        <a:pt x="189" y="8320"/>
                      </a:cubicBezTo>
                      <a:cubicBezTo>
                        <a:pt x="-608" y="15055"/>
                        <a:pt x="1186" y="18224"/>
                        <a:pt x="4176" y="18026"/>
                      </a:cubicBezTo>
                      <a:cubicBezTo>
                        <a:pt x="6767" y="17630"/>
                        <a:pt x="8960" y="14659"/>
                        <a:pt x="9757" y="8320"/>
                      </a:cubicBezTo>
                      <a:cubicBezTo>
                        <a:pt x="9757" y="3169"/>
                        <a:pt x="8362" y="0"/>
                        <a:pt x="6169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89" name="Freeform 4198">
                  <a:extLst>
                    <a:ext uri="{FF2B5EF4-FFF2-40B4-BE49-F238E27FC236}">
                      <a16:creationId xmlns:a16="http://schemas.microsoft.com/office/drawing/2014/main" id="{AE2B7E3C-8795-AF24-C658-D085CDA216B3}"/>
                    </a:ext>
                  </a:extLst>
                </p:cNvPr>
                <p:cNvSpPr/>
                <p:nvPr/>
              </p:nvSpPr>
              <p:spPr>
                <a:xfrm>
                  <a:off x="1125216" y="5232192"/>
                  <a:ext cx="15441" cy="19873"/>
                </a:xfrm>
                <a:custGeom>
                  <a:avLst/>
                  <a:gdLst>
                    <a:gd name="connsiteX0" fmla="*/ 5538 w 15441"/>
                    <a:gd name="connsiteY0" fmla="*/ 5270 h 19873"/>
                    <a:gd name="connsiteX1" fmla="*/ 1153 w 15441"/>
                    <a:gd name="connsiteY1" fmla="*/ 19532 h 19873"/>
                    <a:gd name="connsiteX2" fmla="*/ 11119 w 15441"/>
                    <a:gd name="connsiteY2" fmla="*/ 12995 h 19873"/>
                    <a:gd name="connsiteX3" fmla="*/ 15106 w 15441"/>
                    <a:gd name="connsiteY3" fmla="*/ 1308 h 19873"/>
                    <a:gd name="connsiteX4" fmla="*/ 5538 w 15441"/>
                    <a:gd name="connsiteY4" fmla="*/ 5270 h 19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441" h="19873">
                      <a:moveTo>
                        <a:pt x="5538" y="5270"/>
                      </a:moveTo>
                      <a:cubicBezTo>
                        <a:pt x="954" y="11213"/>
                        <a:pt x="-1638" y="17353"/>
                        <a:pt x="1153" y="19532"/>
                      </a:cubicBezTo>
                      <a:cubicBezTo>
                        <a:pt x="3146" y="20919"/>
                        <a:pt x="7332" y="17947"/>
                        <a:pt x="11119" y="12995"/>
                      </a:cubicBezTo>
                      <a:cubicBezTo>
                        <a:pt x="14906" y="7845"/>
                        <a:pt x="16102" y="3685"/>
                        <a:pt x="15106" y="1308"/>
                      </a:cubicBezTo>
                      <a:cubicBezTo>
                        <a:pt x="12714" y="-1465"/>
                        <a:pt x="9325" y="318"/>
                        <a:pt x="5538" y="527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90" name="Freeform 4199">
                  <a:extLst>
                    <a:ext uri="{FF2B5EF4-FFF2-40B4-BE49-F238E27FC236}">
                      <a16:creationId xmlns:a16="http://schemas.microsoft.com/office/drawing/2014/main" id="{0DF86AEC-558D-FE5A-F6CD-73319AE652E6}"/>
                    </a:ext>
                  </a:extLst>
                </p:cNvPr>
                <p:cNvSpPr/>
                <p:nvPr/>
              </p:nvSpPr>
              <p:spPr>
                <a:xfrm>
                  <a:off x="2332322" y="6150049"/>
                  <a:ext cx="11396" cy="22984"/>
                </a:xfrm>
                <a:custGeom>
                  <a:avLst/>
                  <a:gdLst>
                    <a:gd name="connsiteX0" fmla="*/ 8543 w 11396"/>
                    <a:gd name="connsiteY0" fmla="*/ 6 h 22984"/>
                    <a:gd name="connsiteX1" fmla="*/ 371 w 11396"/>
                    <a:gd name="connsiteY1" fmla="*/ 12684 h 22984"/>
                    <a:gd name="connsiteX2" fmla="*/ 3560 w 11396"/>
                    <a:gd name="connsiteY2" fmla="*/ 22984 h 22984"/>
                    <a:gd name="connsiteX3" fmla="*/ 10536 w 11396"/>
                    <a:gd name="connsiteY3" fmla="*/ 11693 h 22984"/>
                    <a:gd name="connsiteX4" fmla="*/ 8543 w 11396"/>
                    <a:gd name="connsiteY4" fmla="*/ 6 h 22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96" h="22984">
                      <a:moveTo>
                        <a:pt x="8543" y="6"/>
                      </a:moveTo>
                      <a:cubicBezTo>
                        <a:pt x="4756" y="-192"/>
                        <a:pt x="1567" y="4562"/>
                        <a:pt x="371" y="12684"/>
                      </a:cubicBezTo>
                      <a:cubicBezTo>
                        <a:pt x="-626" y="18626"/>
                        <a:pt x="371" y="22588"/>
                        <a:pt x="3560" y="22984"/>
                      </a:cubicBezTo>
                      <a:cubicBezTo>
                        <a:pt x="7148" y="22390"/>
                        <a:pt x="9141" y="17636"/>
                        <a:pt x="10536" y="11693"/>
                      </a:cubicBezTo>
                      <a:cubicBezTo>
                        <a:pt x="12131" y="5354"/>
                        <a:pt x="11533" y="204"/>
                        <a:pt x="8543" y="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91" name="Freeform 4200">
                  <a:extLst>
                    <a:ext uri="{FF2B5EF4-FFF2-40B4-BE49-F238E27FC236}">
                      <a16:creationId xmlns:a16="http://schemas.microsoft.com/office/drawing/2014/main" id="{D2F96083-74A7-4D29-BC87-AAF24F360B6D}"/>
                    </a:ext>
                  </a:extLst>
                </p:cNvPr>
                <p:cNvSpPr/>
                <p:nvPr/>
              </p:nvSpPr>
              <p:spPr>
                <a:xfrm>
                  <a:off x="2095212" y="6135342"/>
                  <a:ext cx="12452" cy="22260"/>
                </a:xfrm>
                <a:custGeom>
                  <a:avLst/>
                  <a:gdLst>
                    <a:gd name="connsiteX0" fmla="*/ 10049 w 12452"/>
                    <a:gd name="connsiteY0" fmla="*/ 252 h 22260"/>
                    <a:gd name="connsiteX1" fmla="*/ 880 w 12452"/>
                    <a:gd name="connsiteY1" fmla="*/ 9959 h 22260"/>
                    <a:gd name="connsiteX2" fmla="*/ 2474 w 12452"/>
                    <a:gd name="connsiteY2" fmla="*/ 21844 h 22260"/>
                    <a:gd name="connsiteX3" fmla="*/ 11045 w 12452"/>
                    <a:gd name="connsiteY3" fmla="*/ 14119 h 22260"/>
                    <a:gd name="connsiteX4" fmla="*/ 10049 w 12452"/>
                    <a:gd name="connsiteY4" fmla="*/ 252 h 22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52" h="22260">
                      <a:moveTo>
                        <a:pt x="10049" y="252"/>
                      </a:moveTo>
                      <a:cubicBezTo>
                        <a:pt x="6461" y="-936"/>
                        <a:pt x="3072" y="2035"/>
                        <a:pt x="880" y="9959"/>
                      </a:cubicBezTo>
                      <a:cubicBezTo>
                        <a:pt x="-715" y="15901"/>
                        <a:pt x="-117" y="20457"/>
                        <a:pt x="2474" y="21844"/>
                      </a:cubicBezTo>
                      <a:cubicBezTo>
                        <a:pt x="6262" y="24023"/>
                        <a:pt x="9052" y="17090"/>
                        <a:pt x="11045" y="14119"/>
                      </a:cubicBezTo>
                      <a:cubicBezTo>
                        <a:pt x="13238" y="5403"/>
                        <a:pt x="12839" y="1243"/>
                        <a:pt x="10049" y="2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92" name="Freeform 4201">
                  <a:extLst>
                    <a:ext uri="{FF2B5EF4-FFF2-40B4-BE49-F238E27FC236}">
                      <a16:creationId xmlns:a16="http://schemas.microsoft.com/office/drawing/2014/main" id="{730468E8-38C5-538F-46C3-67E6AC5291E9}"/>
                    </a:ext>
                  </a:extLst>
                </p:cNvPr>
                <p:cNvSpPr/>
                <p:nvPr/>
              </p:nvSpPr>
              <p:spPr>
                <a:xfrm>
                  <a:off x="1686466" y="5450432"/>
                  <a:ext cx="14029" cy="20320"/>
                </a:xfrm>
                <a:custGeom>
                  <a:avLst/>
                  <a:gdLst>
                    <a:gd name="connsiteX0" fmla="*/ 2403 w 14029"/>
                    <a:gd name="connsiteY0" fmla="*/ 8493 h 20320"/>
                    <a:gd name="connsiteX1" fmla="*/ 1805 w 14029"/>
                    <a:gd name="connsiteY1" fmla="*/ 19982 h 20320"/>
                    <a:gd name="connsiteX2" fmla="*/ 10575 w 14029"/>
                    <a:gd name="connsiteY2" fmla="*/ 12851 h 20320"/>
                    <a:gd name="connsiteX3" fmla="*/ 12967 w 14029"/>
                    <a:gd name="connsiteY3" fmla="*/ 173 h 20320"/>
                    <a:gd name="connsiteX4" fmla="*/ 2403 w 14029"/>
                    <a:gd name="connsiteY4" fmla="*/ 8493 h 203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029" h="20320">
                      <a:moveTo>
                        <a:pt x="2403" y="8493"/>
                      </a:moveTo>
                      <a:cubicBezTo>
                        <a:pt x="-587" y="14436"/>
                        <a:pt x="-787" y="18595"/>
                        <a:pt x="1805" y="19982"/>
                      </a:cubicBezTo>
                      <a:cubicBezTo>
                        <a:pt x="4396" y="21369"/>
                        <a:pt x="7585" y="18397"/>
                        <a:pt x="10575" y="12851"/>
                      </a:cubicBezTo>
                      <a:cubicBezTo>
                        <a:pt x="13764" y="7503"/>
                        <a:pt x="15159" y="2748"/>
                        <a:pt x="12967" y="173"/>
                      </a:cubicBezTo>
                      <a:cubicBezTo>
                        <a:pt x="9778" y="-619"/>
                        <a:pt x="6190" y="1164"/>
                        <a:pt x="2403" y="84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93" name="Freeform 4202">
                  <a:extLst>
                    <a:ext uri="{FF2B5EF4-FFF2-40B4-BE49-F238E27FC236}">
                      <a16:creationId xmlns:a16="http://schemas.microsoft.com/office/drawing/2014/main" id="{4F94B447-80B3-57EA-C32D-B4242BC4899E}"/>
                    </a:ext>
                  </a:extLst>
                </p:cNvPr>
                <p:cNvSpPr/>
                <p:nvPr/>
              </p:nvSpPr>
              <p:spPr>
                <a:xfrm>
                  <a:off x="1603498" y="5373883"/>
                  <a:ext cx="12945" cy="20068"/>
                </a:xfrm>
                <a:custGeom>
                  <a:avLst/>
                  <a:gdLst>
                    <a:gd name="connsiteX0" fmla="*/ 11021 w 12945"/>
                    <a:gd name="connsiteY0" fmla="*/ 62 h 20068"/>
                    <a:gd name="connsiteX1" fmla="*/ 2251 w 12945"/>
                    <a:gd name="connsiteY1" fmla="*/ 8976 h 20068"/>
                    <a:gd name="connsiteX2" fmla="*/ 1852 w 12945"/>
                    <a:gd name="connsiteY2" fmla="*/ 20069 h 20068"/>
                    <a:gd name="connsiteX3" fmla="*/ 10822 w 12945"/>
                    <a:gd name="connsiteY3" fmla="*/ 10758 h 20068"/>
                    <a:gd name="connsiteX4" fmla="*/ 11021 w 12945"/>
                    <a:gd name="connsiteY4" fmla="*/ 62 h 200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945" h="20068">
                      <a:moveTo>
                        <a:pt x="11021" y="62"/>
                      </a:moveTo>
                      <a:cubicBezTo>
                        <a:pt x="8231" y="-533"/>
                        <a:pt x="4842" y="3231"/>
                        <a:pt x="2251" y="8976"/>
                      </a:cubicBezTo>
                      <a:cubicBezTo>
                        <a:pt x="-141" y="14522"/>
                        <a:pt x="-1138" y="18880"/>
                        <a:pt x="1852" y="20069"/>
                      </a:cubicBezTo>
                      <a:cubicBezTo>
                        <a:pt x="4842" y="19672"/>
                        <a:pt x="8031" y="16701"/>
                        <a:pt x="10822" y="10758"/>
                      </a:cubicBezTo>
                      <a:cubicBezTo>
                        <a:pt x="13413" y="5014"/>
                        <a:pt x="13812" y="656"/>
                        <a:pt x="11021" y="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94" name="Freeform 4203">
                  <a:extLst>
                    <a:ext uri="{FF2B5EF4-FFF2-40B4-BE49-F238E27FC236}">
                      <a16:creationId xmlns:a16="http://schemas.microsoft.com/office/drawing/2014/main" id="{0BC03EBF-5A54-CEE1-02EA-7D34E6B38271}"/>
                    </a:ext>
                  </a:extLst>
                </p:cNvPr>
                <p:cNvSpPr/>
                <p:nvPr/>
              </p:nvSpPr>
              <p:spPr>
                <a:xfrm>
                  <a:off x="1566631" y="6140994"/>
                  <a:ext cx="12338" cy="20021"/>
                </a:xfrm>
                <a:custGeom>
                  <a:avLst/>
                  <a:gdLst>
                    <a:gd name="connsiteX0" fmla="*/ 10216 w 12338"/>
                    <a:gd name="connsiteY0" fmla="*/ 13419 h 20021"/>
                    <a:gd name="connsiteX1" fmla="*/ 9817 w 12338"/>
                    <a:gd name="connsiteY1" fmla="*/ 147 h 20021"/>
                    <a:gd name="connsiteX2" fmla="*/ 1246 w 12338"/>
                    <a:gd name="connsiteY2" fmla="*/ 8268 h 20021"/>
                    <a:gd name="connsiteX3" fmla="*/ 2442 w 12338"/>
                    <a:gd name="connsiteY3" fmla="*/ 19757 h 20021"/>
                    <a:gd name="connsiteX4" fmla="*/ 10216 w 12338"/>
                    <a:gd name="connsiteY4" fmla="*/ 13419 h 20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338" h="20021">
                      <a:moveTo>
                        <a:pt x="10216" y="13419"/>
                      </a:moveTo>
                      <a:cubicBezTo>
                        <a:pt x="13205" y="5099"/>
                        <a:pt x="13006" y="939"/>
                        <a:pt x="9817" y="147"/>
                      </a:cubicBezTo>
                      <a:cubicBezTo>
                        <a:pt x="6827" y="-646"/>
                        <a:pt x="3438" y="1731"/>
                        <a:pt x="1246" y="8268"/>
                      </a:cubicBezTo>
                      <a:cubicBezTo>
                        <a:pt x="-747" y="14013"/>
                        <a:pt x="-349" y="18569"/>
                        <a:pt x="2442" y="19757"/>
                      </a:cubicBezTo>
                      <a:cubicBezTo>
                        <a:pt x="5830" y="21144"/>
                        <a:pt x="8621" y="16786"/>
                        <a:pt x="10216" y="134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95" name="Freeform 4204">
                  <a:extLst>
                    <a:ext uri="{FF2B5EF4-FFF2-40B4-BE49-F238E27FC236}">
                      <a16:creationId xmlns:a16="http://schemas.microsoft.com/office/drawing/2014/main" id="{A3C41BF9-A1BA-2F9E-3F1A-1275B3497942}"/>
                    </a:ext>
                  </a:extLst>
                </p:cNvPr>
                <p:cNvSpPr/>
                <p:nvPr/>
              </p:nvSpPr>
              <p:spPr>
                <a:xfrm>
                  <a:off x="2110712" y="5549043"/>
                  <a:ext cx="10594" cy="19909"/>
                </a:xfrm>
                <a:custGeom>
                  <a:avLst/>
                  <a:gdLst>
                    <a:gd name="connsiteX0" fmla="*/ 927 w 10594"/>
                    <a:gd name="connsiteY0" fmla="*/ 19821 h 19909"/>
                    <a:gd name="connsiteX1" fmla="*/ 8900 w 10594"/>
                    <a:gd name="connsiteY1" fmla="*/ 12096 h 19909"/>
                    <a:gd name="connsiteX2" fmla="*/ 8701 w 10594"/>
                    <a:gd name="connsiteY2" fmla="*/ 210 h 19909"/>
                    <a:gd name="connsiteX3" fmla="*/ 2322 w 10594"/>
                    <a:gd name="connsiteY3" fmla="*/ 6549 h 19909"/>
                    <a:gd name="connsiteX4" fmla="*/ 927 w 10594"/>
                    <a:gd name="connsiteY4" fmla="*/ 19821 h 199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94" h="19909">
                      <a:moveTo>
                        <a:pt x="927" y="19821"/>
                      </a:moveTo>
                      <a:cubicBezTo>
                        <a:pt x="3717" y="20415"/>
                        <a:pt x="6508" y="18038"/>
                        <a:pt x="8900" y="12096"/>
                      </a:cubicBezTo>
                      <a:cubicBezTo>
                        <a:pt x="11093" y="6153"/>
                        <a:pt x="11292" y="1399"/>
                        <a:pt x="8701" y="210"/>
                      </a:cubicBezTo>
                      <a:cubicBezTo>
                        <a:pt x="6707" y="-780"/>
                        <a:pt x="4316" y="1795"/>
                        <a:pt x="2322" y="6549"/>
                      </a:cubicBezTo>
                      <a:cubicBezTo>
                        <a:pt x="130" y="11897"/>
                        <a:pt x="-867" y="16850"/>
                        <a:pt x="927" y="198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96" name="Freeform 4205">
                  <a:extLst>
                    <a:ext uri="{FF2B5EF4-FFF2-40B4-BE49-F238E27FC236}">
                      <a16:creationId xmlns:a16="http://schemas.microsoft.com/office/drawing/2014/main" id="{68C6431F-6543-2024-70AB-A820993EF41F}"/>
                    </a:ext>
                  </a:extLst>
                </p:cNvPr>
                <p:cNvSpPr/>
                <p:nvPr/>
              </p:nvSpPr>
              <p:spPr>
                <a:xfrm>
                  <a:off x="2199575" y="5572376"/>
                  <a:ext cx="11333" cy="19889"/>
                </a:xfrm>
                <a:custGeom>
                  <a:avLst/>
                  <a:gdLst>
                    <a:gd name="connsiteX0" fmla="*/ 1761 w 11333"/>
                    <a:gd name="connsiteY0" fmla="*/ 19863 h 19889"/>
                    <a:gd name="connsiteX1" fmla="*/ 10531 w 11333"/>
                    <a:gd name="connsiteY1" fmla="*/ 9166 h 19889"/>
                    <a:gd name="connsiteX2" fmla="*/ 9734 w 11333"/>
                    <a:gd name="connsiteY2" fmla="*/ 54 h 19889"/>
                    <a:gd name="connsiteX3" fmla="*/ 964 w 11333"/>
                    <a:gd name="connsiteY3" fmla="*/ 10949 h 19889"/>
                    <a:gd name="connsiteX4" fmla="*/ 1761 w 11333"/>
                    <a:gd name="connsiteY4" fmla="*/ 19863 h 198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33" h="19889">
                      <a:moveTo>
                        <a:pt x="1761" y="19863"/>
                      </a:moveTo>
                      <a:cubicBezTo>
                        <a:pt x="5150" y="20259"/>
                        <a:pt x="8139" y="16297"/>
                        <a:pt x="10531" y="9166"/>
                      </a:cubicBezTo>
                      <a:cubicBezTo>
                        <a:pt x="11528" y="4610"/>
                        <a:pt x="11927" y="450"/>
                        <a:pt x="9734" y="54"/>
                      </a:cubicBezTo>
                      <a:cubicBezTo>
                        <a:pt x="6345" y="-540"/>
                        <a:pt x="3156" y="3818"/>
                        <a:pt x="964" y="10949"/>
                      </a:cubicBezTo>
                      <a:cubicBezTo>
                        <a:pt x="-432" y="15307"/>
                        <a:pt x="-432" y="19467"/>
                        <a:pt x="1761" y="198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97" name="Freeform 4206">
                  <a:extLst>
                    <a:ext uri="{FF2B5EF4-FFF2-40B4-BE49-F238E27FC236}">
                      <a16:creationId xmlns:a16="http://schemas.microsoft.com/office/drawing/2014/main" id="{D5CD8944-7226-D405-53E8-8742D135FE76}"/>
                    </a:ext>
                  </a:extLst>
                </p:cNvPr>
                <p:cNvSpPr/>
                <p:nvPr/>
              </p:nvSpPr>
              <p:spPr>
                <a:xfrm>
                  <a:off x="2446663" y="5632054"/>
                  <a:ext cx="11210" cy="20006"/>
                </a:xfrm>
                <a:custGeom>
                  <a:avLst/>
                  <a:gdLst>
                    <a:gd name="connsiteX0" fmla="*/ 4429 w 11210"/>
                    <a:gd name="connsiteY0" fmla="*/ 20007 h 20006"/>
                    <a:gd name="connsiteX1" fmla="*/ 10609 w 11210"/>
                    <a:gd name="connsiteY1" fmla="*/ 9112 h 20006"/>
                    <a:gd name="connsiteX2" fmla="*/ 7818 w 11210"/>
                    <a:gd name="connsiteY2" fmla="*/ 0 h 20006"/>
                    <a:gd name="connsiteX3" fmla="*/ 842 w 11210"/>
                    <a:gd name="connsiteY3" fmla="*/ 9310 h 20006"/>
                    <a:gd name="connsiteX4" fmla="*/ 4429 w 11210"/>
                    <a:gd name="connsiteY4" fmla="*/ 20007 h 200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10" h="20006">
                      <a:moveTo>
                        <a:pt x="4429" y="20007"/>
                      </a:moveTo>
                      <a:cubicBezTo>
                        <a:pt x="5825" y="19809"/>
                        <a:pt x="8815" y="16639"/>
                        <a:pt x="10609" y="9112"/>
                      </a:cubicBezTo>
                      <a:cubicBezTo>
                        <a:pt x="12203" y="2377"/>
                        <a:pt x="10409" y="0"/>
                        <a:pt x="7818" y="0"/>
                      </a:cubicBezTo>
                      <a:cubicBezTo>
                        <a:pt x="5028" y="0"/>
                        <a:pt x="2436" y="3764"/>
                        <a:pt x="842" y="9310"/>
                      </a:cubicBezTo>
                      <a:cubicBezTo>
                        <a:pt x="-753" y="15253"/>
                        <a:pt x="-354" y="19611"/>
                        <a:pt x="4429" y="200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98" name="Freeform 4207">
                  <a:extLst>
                    <a:ext uri="{FF2B5EF4-FFF2-40B4-BE49-F238E27FC236}">
                      <a16:creationId xmlns:a16="http://schemas.microsoft.com/office/drawing/2014/main" id="{C4E19692-75C4-94DC-928C-E01E13BF4BE9}"/>
                    </a:ext>
                  </a:extLst>
                </p:cNvPr>
                <p:cNvSpPr/>
                <p:nvPr/>
              </p:nvSpPr>
              <p:spPr>
                <a:xfrm>
                  <a:off x="1856591" y="5414355"/>
                  <a:ext cx="12321" cy="19181"/>
                </a:xfrm>
                <a:custGeom>
                  <a:avLst/>
                  <a:gdLst>
                    <a:gd name="connsiteX0" fmla="*/ 1904 w 12321"/>
                    <a:gd name="connsiteY0" fmla="*/ 19016 h 19181"/>
                    <a:gd name="connsiteX1" fmla="*/ 10276 w 12321"/>
                    <a:gd name="connsiteY1" fmla="*/ 11291 h 19181"/>
                    <a:gd name="connsiteX2" fmla="*/ 10475 w 12321"/>
                    <a:gd name="connsiteY2" fmla="*/ 198 h 19181"/>
                    <a:gd name="connsiteX3" fmla="*/ 2303 w 12321"/>
                    <a:gd name="connsiteY3" fmla="*/ 7527 h 19181"/>
                    <a:gd name="connsiteX4" fmla="*/ 1904 w 12321"/>
                    <a:gd name="connsiteY4" fmla="*/ 19016 h 191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321" h="19181">
                      <a:moveTo>
                        <a:pt x="1904" y="19016"/>
                      </a:moveTo>
                      <a:cubicBezTo>
                        <a:pt x="4495" y="20007"/>
                        <a:pt x="7485" y="16441"/>
                        <a:pt x="10276" y="11291"/>
                      </a:cubicBezTo>
                      <a:cubicBezTo>
                        <a:pt x="12867" y="5150"/>
                        <a:pt x="13066" y="1188"/>
                        <a:pt x="10475" y="198"/>
                      </a:cubicBezTo>
                      <a:cubicBezTo>
                        <a:pt x="7884" y="-793"/>
                        <a:pt x="4894" y="1981"/>
                        <a:pt x="2303" y="7527"/>
                      </a:cubicBezTo>
                      <a:cubicBezTo>
                        <a:pt x="-488" y="13272"/>
                        <a:pt x="-886" y="17828"/>
                        <a:pt x="1904" y="190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699" name="Freeform 4208">
                  <a:extLst>
                    <a:ext uri="{FF2B5EF4-FFF2-40B4-BE49-F238E27FC236}">
                      <a16:creationId xmlns:a16="http://schemas.microsoft.com/office/drawing/2014/main" id="{5D94A4A1-FB27-C3BB-71C8-352651BB1576}"/>
                    </a:ext>
                  </a:extLst>
                </p:cNvPr>
                <p:cNvSpPr/>
                <p:nvPr/>
              </p:nvSpPr>
              <p:spPr>
                <a:xfrm>
                  <a:off x="1250222" y="5047273"/>
                  <a:ext cx="15185" cy="16970"/>
                </a:xfrm>
                <a:custGeom>
                  <a:avLst/>
                  <a:gdLst>
                    <a:gd name="connsiteX0" fmla="*/ 3915 w 15185"/>
                    <a:gd name="connsiteY0" fmla="*/ 5967 h 16970"/>
                    <a:gd name="connsiteX1" fmla="*/ 1324 w 15185"/>
                    <a:gd name="connsiteY1" fmla="*/ 16664 h 16970"/>
                    <a:gd name="connsiteX2" fmla="*/ 11888 w 15185"/>
                    <a:gd name="connsiteY2" fmla="*/ 11513 h 16970"/>
                    <a:gd name="connsiteX3" fmla="*/ 14480 w 15185"/>
                    <a:gd name="connsiteY3" fmla="*/ 1015 h 16970"/>
                    <a:gd name="connsiteX4" fmla="*/ 3915 w 15185"/>
                    <a:gd name="connsiteY4" fmla="*/ 5967 h 169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85" h="16970">
                      <a:moveTo>
                        <a:pt x="3915" y="5967"/>
                      </a:moveTo>
                      <a:cubicBezTo>
                        <a:pt x="128" y="10919"/>
                        <a:pt x="-1267" y="15673"/>
                        <a:pt x="1324" y="16664"/>
                      </a:cubicBezTo>
                      <a:cubicBezTo>
                        <a:pt x="4115" y="17852"/>
                        <a:pt x="8101" y="15475"/>
                        <a:pt x="11888" y="11513"/>
                      </a:cubicBezTo>
                      <a:cubicBezTo>
                        <a:pt x="15676" y="5571"/>
                        <a:pt x="15676" y="2599"/>
                        <a:pt x="14480" y="1015"/>
                      </a:cubicBezTo>
                      <a:cubicBezTo>
                        <a:pt x="12287" y="-1164"/>
                        <a:pt x="8500" y="24"/>
                        <a:pt x="3915" y="59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00" name="Freeform 4209">
                  <a:extLst>
                    <a:ext uri="{FF2B5EF4-FFF2-40B4-BE49-F238E27FC236}">
                      <a16:creationId xmlns:a16="http://schemas.microsoft.com/office/drawing/2014/main" id="{E5DF6A8C-281B-1890-F4A2-DD789712E534}"/>
                    </a:ext>
                  </a:extLst>
                </p:cNvPr>
                <p:cNvSpPr/>
                <p:nvPr/>
              </p:nvSpPr>
              <p:spPr>
                <a:xfrm>
                  <a:off x="2400802" y="5552608"/>
                  <a:ext cx="11048" cy="22599"/>
                </a:xfrm>
                <a:custGeom>
                  <a:avLst/>
                  <a:gdLst>
                    <a:gd name="connsiteX0" fmla="*/ 2252 w 11048"/>
                    <a:gd name="connsiteY0" fmla="*/ 7738 h 22599"/>
                    <a:gd name="connsiteX1" fmla="*/ 2252 w 11048"/>
                    <a:gd name="connsiteY1" fmla="*/ 22396 h 22599"/>
                    <a:gd name="connsiteX2" fmla="*/ 9428 w 11048"/>
                    <a:gd name="connsiteY2" fmla="*/ 13482 h 22599"/>
                    <a:gd name="connsiteX3" fmla="*/ 9827 w 11048"/>
                    <a:gd name="connsiteY3" fmla="*/ 12 h 22599"/>
                    <a:gd name="connsiteX4" fmla="*/ 2252 w 11048"/>
                    <a:gd name="connsiteY4" fmla="*/ 7738 h 225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048" h="22599">
                      <a:moveTo>
                        <a:pt x="2252" y="7738"/>
                      </a:moveTo>
                      <a:cubicBezTo>
                        <a:pt x="-339" y="14671"/>
                        <a:pt x="-1136" y="21010"/>
                        <a:pt x="2252" y="22396"/>
                      </a:cubicBezTo>
                      <a:cubicBezTo>
                        <a:pt x="4843" y="23585"/>
                        <a:pt x="7235" y="19425"/>
                        <a:pt x="9428" y="13482"/>
                      </a:cubicBezTo>
                      <a:cubicBezTo>
                        <a:pt x="11621" y="7341"/>
                        <a:pt x="11421" y="2984"/>
                        <a:pt x="9827" y="12"/>
                      </a:cubicBezTo>
                      <a:cubicBezTo>
                        <a:pt x="7036" y="-186"/>
                        <a:pt x="4445" y="1993"/>
                        <a:pt x="2252" y="77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01" name="Freeform 4210">
                  <a:extLst>
                    <a:ext uri="{FF2B5EF4-FFF2-40B4-BE49-F238E27FC236}">
                      <a16:creationId xmlns:a16="http://schemas.microsoft.com/office/drawing/2014/main" id="{B13E47EF-B8C2-2363-BEA8-B1E240CDE25A}"/>
                    </a:ext>
                  </a:extLst>
                </p:cNvPr>
                <p:cNvSpPr/>
                <p:nvPr/>
              </p:nvSpPr>
              <p:spPr>
                <a:xfrm>
                  <a:off x="2761930" y="5585222"/>
                  <a:ext cx="9303" cy="20415"/>
                </a:xfrm>
                <a:custGeom>
                  <a:avLst/>
                  <a:gdLst>
                    <a:gd name="connsiteX0" fmla="*/ 2303 w 9303"/>
                    <a:gd name="connsiteY0" fmla="*/ 20288 h 20415"/>
                    <a:gd name="connsiteX1" fmla="*/ 8482 w 9303"/>
                    <a:gd name="connsiteY1" fmla="*/ 11176 h 20415"/>
                    <a:gd name="connsiteX2" fmla="*/ 6688 w 9303"/>
                    <a:gd name="connsiteY2" fmla="*/ 83 h 20415"/>
                    <a:gd name="connsiteX3" fmla="*/ 509 w 9303"/>
                    <a:gd name="connsiteY3" fmla="*/ 8601 h 20415"/>
                    <a:gd name="connsiteX4" fmla="*/ 2303 w 9303"/>
                    <a:gd name="connsiteY4" fmla="*/ 20288 h 20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303" h="20415">
                      <a:moveTo>
                        <a:pt x="2303" y="20288"/>
                      </a:moveTo>
                      <a:cubicBezTo>
                        <a:pt x="4895" y="21278"/>
                        <a:pt x="6888" y="16326"/>
                        <a:pt x="8482" y="11176"/>
                      </a:cubicBezTo>
                      <a:cubicBezTo>
                        <a:pt x="10077" y="4441"/>
                        <a:pt x="9280" y="677"/>
                        <a:pt x="6688" y="83"/>
                      </a:cubicBezTo>
                      <a:cubicBezTo>
                        <a:pt x="4297" y="-511"/>
                        <a:pt x="1905" y="2064"/>
                        <a:pt x="509" y="8601"/>
                      </a:cubicBezTo>
                      <a:cubicBezTo>
                        <a:pt x="-487" y="14543"/>
                        <a:pt x="-89" y="19297"/>
                        <a:pt x="2303" y="202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02" name="Freeform 4211">
                  <a:extLst>
                    <a:ext uri="{FF2B5EF4-FFF2-40B4-BE49-F238E27FC236}">
                      <a16:creationId xmlns:a16="http://schemas.microsoft.com/office/drawing/2014/main" id="{F761F5C8-56F3-E265-BAC9-014BEF92654D}"/>
                    </a:ext>
                  </a:extLst>
                </p:cNvPr>
                <p:cNvSpPr/>
                <p:nvPr/>
              </p:nvSpPr>
              <p:spPr>
                <a:xfrm>
                  <a:off x="2041613" y="5832250"/>
                  <a:ext cx="11080" cy="19706"/>
                </a:xfrm>
                <a:custGeom>
                  <a:avLst/>
                  <a:gdLst>
                    <a:gd name="connsiteX0" fmla="*/ 2454 w 11080"/>
                    <a:gd name="connsiteY0" fmla="*/ 19484 h 19706"/>
                    <a:gd name="connsiteX1" fmla="*/ 8833 w 11080"/>
                    <a:gd name="connsiteY1" fmla="*/ 12749 h 19706"/>
                    <a:gd name="connsiteX2" fmla="*/ 10427 w 11080"/>
                    <a:gd name="connsiteY2" fmla="*/ 71 h 19706"/>
                    <a:gd name="connsiteX3" fmla="*/ 1458 w 11080"/>
                    <a:gd name="connsiteY3" fmla="*/ 8193 h 19706"/>
                    <a:gd name="connsiteX4" fmla="*/ 2454 w 11080"/>
                    <a:gd name="connsiteY4" fmla="*/ 19484 h 197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080" h="19706">
                      <a:moveTo>
                        <a:pt x="2454" y="19484"/>
                      </a:moveTo>
                      <a:cubicBezTo>
                        <a:pt x="4647" y="20672"/>
                        <a:pt x="7039" y="16909"/>
                        <a:pt x="8833" y="12749"/>
                      </a:cubicBezTo>
                      <a:cubicBezTo>
                        <a:pt x="11225" y="7202"/>
                        <a:pt x="11623" y="2646"/>
                        <a:pt x="10427" y="71"/>
                      </a:cubicBezTo>
                      <a:cubicBezTo>
                        <a:pt x="6640" y="-523"/>
                        <a:pt x="3650" y="2646"/>
                        <a:pt x="1458" y="8193"/>
                      </a:cubicBezTo>
                      <a:cubicBezTo>
                        <a:pt x="-1134" y="14532"/>
                        <a:pt x="62" y="18295"/>
                        <a:pt x="2454" y="194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03" name="Freeform 4212">
                  <a:extLst>
                    <a:ext uri="{FF2B5EF4-FFF2-40B4-BE49-F238E27FC236}">
                      <a16:creationId xmlns:a16="http://schemas.microsoft.com/office/drawing/2014/main" id="{210B0403-8457-C222-0181-E0ECBAE500A7}"/>
                    </a:ext>
                  </a:extLst>
                </p:cNvPr>
                <p:cNvSpPr/>
                <p:nvPr/>
              </p:nvSpPr>
              <p:spPr>
                <a:xfrm>
                  <a:off x="3250729" y="5709507"/>
                  <a:ext cx="8251" cy="20908"/>
                </a:xfrm>
                <a:custGeom>
                  <a:avLst/>
                  <a:gdLst>
                    <a:gd name="connsiteX0" fmla="*/ 4845 w 8251"/>
                    <a:gd name="connsiteY0" fmla="*/ 0 h 20908"/>
                    <a:gd name="connsiteX1" fmla="*/ 61 w 8251"/>
                    <a:gd name="connsiteY1" fmla="*/ 11093 h 20908"/>
                    <a:gd name="connsiteX2" fmla="*/ 4047 w 8251"/>
                    <a:gd name="connsiteY2" fmla="*/ 20799 h 20908"/>
                    <a:gd name="connsiteX3" fmla="*/ 8233 w 8251"/>
                    <a:gd name="connsiteY3" fmla="*/ 8518 h 20908"/>
                    <a:gd name="connsiteX4" fmla="*/ 4845 w 8251"/>
                    <a:gd name="connsiteY4" fmla="*/ 0 h 209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251" h="20908">
                      <a:moveTo>
                        <a:pt x="4845" y="0"/>
                      </a:moveTo>
                      <a:cubicBezTo>
                        <a:pt x="2452" y="1387"/>
                        <a:pt x="459" y="4556"/>
                        <a:pt x="61" y="11093"/>
                      </a:cubicBezTo>
                      <a:cubicBezTo>
                        <a:pt x="-338" y="18026"/>
                        <a:pt x="1257" y="21592"/>
                        <a:pt x="4047" y="20799"/>
                      </a:cubicBezTo>
                      <a:cubicBezTo>
                        <a:pt x="6838" y="20007"/>
                        <a:pt x="8233" y="14658"/>
                        <a:pt x="8233" y="8518"/>
                      </a:cubicBezTo>
                      <a:cubicBezTo>
                        <a:pt x="8432" y="3764"/>
                        <a:pt x="7037" y="594"/>
                        <a:pt x="4845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04" name="Freeform 4213">
                  <a:extLst>
                    <a:ext uri="{FF2B5EF4-FFF2-40B4-BE49-F238E27FC236}">
                      <a16:creationId xmlns:a16="http://schemas.microsoft.com/office/drawing/2014/main" id="{D1E6EE60-C8D1-CC05-BA8E-8E6DFCD1726B}"/>
                    </a:ext>
                  </a:extLst>
                </p:cNvPr>
                <p:cNvSpPr/>
                <p:nvPr/>
              </p:nvSpPr>
              <p:spPr>
                <a:xfrm>
                  <a:off x="2021976" y="5471554"/>
                  <a:ext cx="12651" cy="22288"/>
                </a:xfrm>
                <a:custGeom>
                  <a:avLst/>
                  <a:gdLst>
                    <a:gd name="connsiteX0" fmla="*/ 10531 w 12651"/>
                    <a:gd name="connsiteY0" fmla="*/ 9557 h 22288"/>
                    <a:gd name="connsiteX1" fmla="*/ 11129 w 12651"/>
                    <a:gd name="connsiteY1" fmla="*/ 48 h 22288"/>
                    <a:gd name="connsiteX2" fmla="*/ 1561 w 12651"/>
                    <a:gd name="connsiteY2" fmla="*/ 11736 h 22288"/>
                    <a:gd name="connsiteX3" fmla="*/ 1163 w 12651"/>
                    <a:gd name="connsiteY3" fmla="*/ 22234 h 22288"/>
                    <a:gd name="connsiteX4" fmla="*/ 10531 w 12651"/>
                    <a:gd name="connsiteY4" fmla="*/ 9557 h 222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51" h="22288">
                      <a:moveTo>
                        <a:pt x="10531" y="9557"/>
                      </a:moveTo>
                      <a:cubicBezTo>
                        <a:pt x="12923" y="5000"/>
                        <a:pt x="13521" y="445"/>
                        <a:pt x="11129" y="48"/>
                      </a:cubicBezTo>
                      <a:cubicBezTo>
                        <a:pt x="7740" y="-546"/>
                        <a:pt x="4352" y="4406"/>
                        <a:pt x="1561" y="11736"/>
                      </a:cubicBezTo>
                      <a:cubicBezTo>
                        <a:pt x="-233" y="16291"/>
                        <a:pt x="-631" y="20253"/>
                        <a:pt x="1163" y="22234"/>
                      </a:cubicBezTo>
                      <a:cubicBezTo>
                        <a:pt x="4950" y="23027"/>
                        <a:pt x="7740" y="14905"/>
                        <a:pt x="10531" y="95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05" name="Freeform 4214">
                  <a:extLst>
                    <a:ext uri="{FF2B5EF4-FFF2-40B4-BE49-F238E27FC236}">
                      <a16:creationId xmlns:a16="http://schemas.microsoft.com/office/drawing/2014/main" id="{4A18E453-9A1C-97A6-B162-BEBD0C35A2DE}"/>
                    </a:ext>
                  </a:extLst>
                </p:cNvPr>
                <p:cNvSpPr/>
                <p:nvPr/>
              </p:nvSpPr>
              <p:spPr>
                <a:xfrm>
                  <a:off x="2575496" y="5663699"/>
                  <a:ext cx="9416" cy="19960"/>
                </a:xfrm>
                <a:custGeom>
                  <a:avLst/>
                  <a:gdLst>
                    <a:gd name="connsiteX0" fmla="*/ 6753 w 9416"/>
                    <a:gd name="connsiteY0" fmla="*/ 49 h 19960"/>
                    <a:gd name="connsiteX1" fmla="*/ 1371 w 9416"/>
                    <a:gd name="connsiteY1" fmla="*/ 6784 h 19960"/>
                    <a:gd name="connsiteX2" fmla="*/ 1770 w 9416"/>
                    <a:gd name="connsiteY2" fmla="*/ 19660 h 19960"/>
                    <a:gd name="connsiteX3" fmla="*/ 8547 w 9416"/>
                    <a:gd name="connsiteY3" fmla="*/ 11340 h 19960"/>
                    <a:gd name="connsiteX4" fmla="*/ 6753 w 9416"/>
                    <a:gd name="connsiteY4" fmla="*/ 49 h 19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16" h="19960">
                      <a:moveTo>
                        <a:pt x="6753" y="49"/>
                      </a:moveTo>
                      <a:cubicBezTo>
                        <a:pt x="4760" y="-347"/>
                        <a:pt x="2767" y="1634"/>
                        <a:pt x="1371" y="6784"/>
                      </a:cubicBezTo>
                      <a:cubicBezTo>
                        <a:pt x="-423" y="12727"/>
                        <a:pt x="-622" y="18075"/>
                        <a:pt x="1770" y="19660"/>
                      </a:cubicBezTo>
                      <a:cubicBezTo>
                        <a:pt x="4361" y="21245"/>
                        <a:pt x="6554" y="16292"/>
                        <a:pt x="8547" y="11340"/>
                      </a:cubicBezTo>
                      <a:cubicBezTo>
                        <a:pt x="10142" y="4407"/>
                        <a:pt x="9544" y="445"/>
                        <a:pt x="6753" y="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06" name="Freeform 4215">
                  <a:extLst>
                    <a:ext uri="{FF2B5EF4-FFF2-40B4-BE49-F238E27FC236}">
                      <a16:creationId xmlns:a16="http://schemas.microsoft.com/office/drawing/2014/main" id="{D062A608-20ED-D12B-ED3B-96A2C25A8620}"/>
                    </a:ext>
                  </a:extLst>
                </p:cNvPr>
                <p:cNvSpPr/>
                <p:nvPr/>
              </p:nvSpPr>
              <p:spPr>
                <a:xfrm>
                  <a:off x="2333924" y="5602254"/>
                  <a:ext cx="10127" cy="19895"/>
                </a:xfrm>
                <a:custGeom>
                  <a:avLst/>
                  <a:gdLst>
                    <a:gd name="connsiteX0" fmla="*/ 2157 w 10127"/>
                    <a:gd name="connsiteY0" fmla="*/ 19895 h 19895"/>
                    <a:gd name="connsiteX1" fmla="*/ 9532 w 10127"/>
                    <a:gd name="connsiteY1" fmla="*/ 9991 h 19895"/>
                    <a:gd name="connsiteX2" fmla="*/ 7538 w 10127"/>
                    <a:gd name="connsiteY2" fmla="*/ 87 h 19895"/>
                    <a:gd name="connsiteX3" fmla="*/ 562 w 10127"/>
                    <a:gd name="connsiteY3" fmla="*/ 11576 h 19895"/>
                    <a:gd name="connsiteX4" fmla="*/ 2157 w 10127"/>
                    <a:gd name="connsiteY4" fmla="*/ 19895 h 19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127" h="19895">
                      <a:moveTo>
                        <a:pt x="2157" y="19895"/>
                      </a:moveTo>
                      <a:cubicBezTo>
                        <a:pt x="4748" y="19895"/>
                        <a:pt x="7538" y="16330"/>
                        <a:pt x="9532" y="9991"/>
                      </a:cubicBezTo>
                      <a:cubicBezTo>
                        <a:pt x="10528" y="4048"/>
                        <a:pt x="10528" y="-706"/>
                        <a:pt x="7538" y="87"/>
                      </a:cubicBezTo>
                      <a:cubicBezTo>
                        <a:pt x="4548" y="681"/>
                        <a:pt x="2157" y="5831"/>
                        <a:pt x="562" y="11576"/>
                      </a:cubicBezTo>
                      <a:cubicBezTo>
                        <a:pt x="-634" y="16330"/>
                        <a:pt x="163" y="19895"/>
                        <a:pt x="2157" y="198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07" name="Freeform 4216">
                  <a:extLst>
                    <a:ext uri="{FF2B5EF4-FFF2-40B4-BE49-F238E27FC236}">
                      <a16:creationId xmlns:a16="http://schemas.microsoft.com/office/drawing/2014/main" id="{E6CA9C8A-49C8-6C51-4689-ABB1BEE833E6}"/>
                    </a:ext>
                  </a:extLst>
                </p:cNvPr>
                <p:cNvSpPr/>
                <p:nvPr/>
              </p:nvSpPr>
              <p:spPr>
                <a:xfrm>
                  <a:off x="3105794" y="6061312"/>
                  <a:ext cx="9664" cy="21393"/>
                </a:xfrm>
                <a:custGeom>
                  <a:avLst/>
                  <a:gdLst>
                    <a:gd name="connsiteX0" fmla="*/ 6663 w 9664"/>
                    <a:gd name="connsiteY0" fmla="*/ 0 h 21393"/>
                    <a:gd name="connsiteX1" fmla="*/ 85 w 9664"/>
                    <a:gd name="connsiteY1" fmla="*/ 12480 h 21393"/>
                    <a:gd name="connsiteX2" fmla="*/ 3075 w 9664"/>
                    <a:gd name="connsiteY2" fmla="*/ 21393 h 21393"/>
                    <a:gd name="connsiteX3" fmla="*/ 9454 w 9664"/>
                    <a:gd name="connsiteY3" fmla="*/ 8716 h 21393"/>
                    <a:gd name="connsiteX4" fmla="*/ 6663 w 9664"/>
                    <a:gd name="connsiteY4" fmla="*/ 0 h 213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664" h="21393">
                      <a:moveTo>
                        <a:pt x="6663" y="0"/>
                      </a:moveTo>
                      <a:cubicBezTo>
                        <a:pt x="3275" y="792"/>
                        <a:pt x="683" y="4754"/>
                        <a:pt x="85" y="12480"/>
                      </a:cubicBezTo>
                      <a:cubicBezTo>
                        <a:pt x="-313" y="17036"/>
                        <a:pt x="683" y="21393"/>
                        <a:pt x="3075" y="21393"/>
                      </a:cubicBezTo>
                      <a:cubicBezTo>
                        <a:pt x="6663" y="21393"/>
                        <a:pt x="8856" y="15847"/>
                        <a:pt x="9454" y="8716"/>
                      </a:cubicBezTo>
                      <a:cubicBezTo>
                        <a:pt x="10052" y="4556"/>
                        <a:pt x="9454" y="198"/>
                        <a:pt x="6663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08" name="Freeform 4217">
                  <a:extLst>
                    <a:ext uri="{FF2B5EF4-FFF2-40B4-BE49-F238E27FC236}">
                      <a16:creationId xmlns:a16="http://schemas.microsoft.com/office/drawing/2014/main" id="{9CACCE6D-7CB5-01DD-98C6-B630F8ACBA50}"/>
                    </a:ext>
                  </a:extLst>
                </p:cNvPr>
                <p:cNvSpPr/>
                <p:nvPr/>
              </p:nvSpPr>
              <p:spPr>
                <a:xfrm>
                  <a:off x="2959550" y="5994160"/>
                  <a:ext cx="9492" cy="21195"/>
                </a:xfrm>
                <a:custGeom>
                  <a:avLst/>
                  <a:gdLst>
                    <a:gd name="connsiteX0" fmla="*/ 6003 w 9492"/>
                    <a:gd name="connsiteY0" fmla="*/ 0 h 21195"/>
                    <a:gd name="connsiteX1" fmla="*/ 222 w 9492"/>
                    <a:gd name="connsiteY1" fmla="*/ 10499 h 21195"/>
                    <a:gd name="connsiteX2" fmla="*/ 3611 w 9492"/>
                    <a:gd name="connsiteY2" fmla="*/ 21195 h 21195"/>
                    <a:gd name="connsiteX3" fmla="*/ 9192 w 9492"/>
                    <a:gd name="connsiteY3" fmla="*/ 11687 h 21195"/>
                    <a:gd name="connsiteX4" fmla="*/ 6003 w 9492"/>
                    <a:gd name="connsiteY4" fmla="*/ 0 h 21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92" h="21195">
                      <a:moveTo>
                        <a:pt x="6003" y="0"/>
                      </a:moveTo>
                      <a:cubicBezTo>
                        <a:pt x="3212" y="0"/>
                        <a:pt x="1020" y="3962"/>
                        <a:pt x="222" y="10499"/>
                      </a:cubicBezTo>
                      <a:cubicBezTo>
                        <a:pt x="-575" y="17234"/>
                        <a:pt x="821" y="21195"/>
                        <a:pt x="3611" y="21195"/>
                      </a:cubicBezTo>
                      <a:cubicBezTo>
                        <a:pt x="6402" y="21195"/>
                        <a:pt x="8395" y="17036"/>
                        <a:pt x="9192" y="11687"/>
                      </a:cubicBezTo>
                      <a:cubicBezTo>
                        <a:pt x="10189" y="3566"/>
                        <a:pt x="8594" y="0"/>
                        <a:pt x="6003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09" name="Freeform 4218">
                  <a:extLst>
                    <a:ext uri="{FF2B5EF4-FFF2-40B4-BE49-F238E27FC236}">
                      <a16:creationId xmlns:a16="http://schemas.microsoft.com/office/drawing/2014/main" id="{5FC34BD7-F4D9-87F5-883E-910C0D7D93A0}"/>
                    </a:ext>
                  </a:extLst>
                </p:cNvPr>
                <p:cNvSpPr/>
                <p:nvPr/>
              </p:nvSpPr>
              <p:spPr>
                <a:xfrm>
                  <a:off x="2052788" y="5925412"/>
                  <a:ext cx="11257" cy="19294"/>
                </a:xfrm>
                <a:custGeom>
                  <a:avLst/>
                  <a:gdLst>
                    <a:gd name="connsiteX0" fmla="*/ 2442 w 11257"/>
                    <a:gd name="connsiteY0" fmla="*/ 19027 h 19294"/>
                    <a:gd name="connsiteX1" fmla="*/ 10415 w 11257"/>
                    <a:gd name="connsiteY1" fmla="*/ 9915 h 19294"/>
                    <a:gd name="connsiteX2" fmla="*/ 8023 w 11257"/>
                    <a:gd name="connsiteY2" fmla="*/ 11 h 19294"/>
                    <a:gd name="connsiteX3" fmla="*/ 1246 w 11257"/>
                    <a:gd name="connsiteY3" fmla="*/ 7340 h 19294"/>
                    <a:gd name="connsiteX4" fmla="*/ 2442 w 11257"/>
                    <a:gd name="connsiteY4" fmla="*/ 19027 h 192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57" h="19294">
                      <a:moveTo>
                        <a:pt x="2442" y="19027"/>
                      </a:moveTo>
                      <a:cubicBezTo>
                        <a:pt x="5631" y="20414"/>
                        <a:pt x="8222" y="16254"/>
                        <a:pt x="10415" y="9915"/>
                      </a:cubicBezTo>
                      <a:cubicBezTo>
                        <a:pt x="12209" y="3378"/>
                        <a:pt x="11013" y="209"/>
                        <a:pt x="8023" y="11"/>
                      </a:cubicBezTo>
                      <a:cubicBezTo>
                        <a:pt x="5830" y="-187"/>
                        <a:pt x="3040" y="2388"/>
                        <a:pt x="1246" y="7340"/>
                      </a:cubicBezTo>
                      <a:cubicBezTo>
                        <a:pt x="-747" y="13283"/>
                        <a:pt x="-349" y="17640"/>
                        <a:pt x="2442" y="190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10" name="Freeform 4219">
                  <a:extLst>
                    <a:ext uri="{FF2B5EF4-FFF2-40B4-BE49-F238E27FC236}">
                      <a16:creationId xmlns:a16="http://schemas.microsoft.com/office/drawing/2014/main" id="{4FA02611-5EFF-C3F7-E035-88115594D693}"/>
                    </a:ext>
                  </a:extLst>
                </p:cNvPr>
                <p:cNvSpPr/>
                <p:nvPr/>
              </p:nvSpPr>
              <p:spPr>
                <a:xfrm>
                  <a:off x="2505686" y="6078462"/>
                  <a:ext cx="9774" cy="21675"/>
                </a:xfrm>
                <a:custGeom>
                  <a:avLst/>
                  <a:gdLst>
                    <a:gd name="connsiteX0" fmla="*/ 6400 w 9774"/>
                    <a:gd name="connsiteY0" fmla="*/ 84 h 21675"/>
                    <a:gd name="connsiteX1" fmla="*/ 221 w 9774"/>
                    <a:gd name="connsiteY1" fmla="*/ 11771 h 21675"/>
                    <a:gd name="connsiteX2" fmla="*/ 3809 w 9774"/>
                    <a:gd name="connsiteY2" fmla="*/ 21675 h 21675"/>
                    <a:gd name="connsiteX3" fmla="*/ 9390 w 9774"/>
                    <a:gd name="connsiteY3" fmla="*/ 9988 h 21675"/>
                    <a:gd name="connsiteX4" fmla="*/ 6400 w 9774"/>
                    <a:gd name="connsiteY4" fmla="*/ 84 h 21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774" h="21675">
                      <a:moveTo>
                        <a:pt x="6400" y="84"/>
                      </a:moveTo>
                      <a:cubicBezTo>
                        <a:pt x="3012" y="876"/>
                        <a:pt x="1218" y="5630"/>
                        <a:pt x="221" y="11771"/>
                      </a:cubicBezTo>
                      <a:cubicBezTo>
                        <a:pt x="-576" y="18110"/>
                        <a:pt x="819" y="21081"/>
                        <a:pt x="3809" y="21675"/>
                      </a:cubicBezTo>
                      <a:cubicBezTo>
                        <a:pt x="7397" y="21081"/>
                        <a:pt x="8593" y="15733"/>
                        <a:pt x="9390" y="9988"/>
                      </a:cubicBezTo>
                      <a:cubicBezTo>
                        <a:pt x="10187" y="4244"/>
                        <a:pt x="9988" y="-709"/>
                        <a:pt x="6400" y="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11" name="Freeform 4220">
                  <a:extLst>
                    <a:ext uri="{FF2B5EF4-FFF2-40B4-BE49-F238E27FC236}">
                      <a16:creationId xmlns:a16="http://schemas.microsoft.com/office/drawing/2014/main" id="{EAB3283D-0363-75B1-6057-EBE682974F18}"/>
                    </a:ext>
                  </a:extLst>
                </p:cNvPr>
                <p:cNvSpPr/>
                <p:nvPr/>
              </p:nvSpPr>
              <p:spPr>
                <a:xfrm>
                  <a:off x="2016834" y="5982577"/>
                  <a:ext cx="10343" cy="19802"/>
                </a:xfrm>
                <a:custGeom>
                  <a:avLst/>
                  <a:gdLst>
                    <a:gd name="connsiteX0" fmla="*/ 8298 w 10343"/>
                    <a:gd name="connsiteY0" fmla="*/ 94 h 19802"/>
                    <a:gd name="connsiteX1" fmla="*/ 1919 w 10343"/>
                    <a:gd name="connsiteY1" fmla="*/ 7819 h 19802"/>
                    <a:gd name="connsiteX2" fmla="*/ 2118 w 10343"/>
                    <a:gd name="connsiteY2" fmla="*/ 19705 h 19802"/>
                    <a:gd name="connsiteX3" fmla="*/ 8497 w 10343"/>
                    <a:gd name="connsiteY3" fmla="*/ 12177 h 19802"/>
                    <a:gd name="connsiteX4" fmla="*/ 8298 w 10343"/>
                    <a:gd name="connsiteY4" fmla="*/ 94 h 198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43" h="19802">
                      <a:moveTo>
                        <a:pt x="8298" y="94"/>
                      </a:moveTo>
                      <a:cubicBezTo>
                        <a:pt x="6105" y="-698"/>
                        <a:pt x="3514" y="3660"/>
                        <a:pt x="1919" y="7819"/>
                      </a:cubicBezTo>
                      <a:cubicBezTo>
                        <a:pt x="-473" y="13762"/>
                        <a:pt x="-871" y="18516"/>
                        <a:pt x="2118" y="19705"/>
                      </a:cubicBezTo>
                      <a:cubicBezTo>
                        <a:pt x="4311" y="20497"/>
                        <a:pt x="6703" y="16337"/>
                        <a:pt x="8497" y="12177"/>
                      </a:cubicBezTo>
                      <a:cubicBezTo>
                        <a:pt x="10689" y="6235"/>
                        <a:pt x="11288" y="1084"/>
                        <a:pt x="8298" y="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12" name="Freeform 4221">
                  <a:extLst>
                    <a:ext uri="{FF2B5EF4-FFF2-40B4-BE49-F238E27FC236}">
                      <a16:creationId xmlns:a16="http://schemas.microsoft.com/office/drawing/2014/main" id="{D73F3216-6728-325A-B990-531F18286E6D}"/>
                    </a:ext>
                  </a:extLst>
                </p:cNvPr>
                <p:cNvSpPr/>
                <p:nvPr/>
              </p:nvSpPr>
              <p:spPr>
                <a:xfrm>
                  <a:off x="2099510" y="6014120"/>
                  <a:ext cx="16219" cy="38874"/>
                </a:xfrm>
                <a:custGeom>
                  <a:avLst/>
                  <a:gdLst>
                    <a:gd name="connsiteX0" fmla="*/ 6549 w 16219"/>
                    <a:gd name="connsiteY0" fmla="*/ 38476 h 38874"/>
                    <a:gd name="connsiteX1" fmla="*/ 15518 w 16219"/>
                    <a:gd name="connsiteY1" fmla="*/ 28572 h 38874"/>
                    <a:gd name="connsiteX2" fmla="*/ 14322 w 16219"/>
                    <a:gd name="connsiteY2" fmla="*/ 19460 h 38874"/>
                    <a:gd name="connsiteX3" fmla="*/ 12927 w 16219"/>
                    <a:gd name="connsiteY3" fmla="*/ 19856 h 38874"/>
                    <a:gd name="connsiteX4" fmla="*/ 12130 w 16219"/>
                    <a:gd name="connsiteY4" fmla="*/ 11932 h 38874"/>
                    <a:gd name="connsiteX5" fmla="*/ 10934 w 16219"/>
                    <a:gd name="connsiteY5" fmla="*/ 11536 h 38874"/>
                    <a:gd name="connsiteX6" fmla="*/ 13724 w 16219"/>
                    <a:gd name="connsiteY6" fmla="*/ 1434 h 38874"/>
                    <a:gd name="connsiteX7" fmla="*/ 2562 w 16219"/>
                    <a:gd name="connsiteY7" fmla="*/ 7574 h 38874"/>
                    <a:gd name="connsiteX8" fmla="*/ 968 w 16219"/>
                    <a:gd name="connsiteY8" fmla="*/ 17479 h 38874"/>
                    <a:gd name="connsiteX9" fmla="*/ 2961 w 16219"/>
                    <a:gd name="connsiteY9" fmla="*/ 17875 h 38874"/>
                    <a:gd name="connsiteX10" fmla="*/ 2761 w 16219"/>
                    <a:gd name="connsiteY10" fmla="*/ 18271 h 38874"/>
                    <a:gd name="connsiteX11" fmla="*/ 2163 w 16219"/>
                    <a:gd name="connsiteY11" fmla="*/ 27779 h 38874"/>
                    <a:gd name="connsiteX12" fmla="*/ 6947 w 16219"/>
                    <a:gd name="connsiteY12" fmla="*/ 27977 h 38874"/>
                    <a:gd name="connsiteX13" fmla="*/ 6947 w 16219"/>
                    <a:gd name="connsiteY13" fmla="*/ 28176 h 38874"/>
                    <a:gd name="connsiteX14" fmla="*/ 6549 w 16219"/>
                    <a:gd name="connsiteY14" fmla="*/ 38476 h 388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6219" h="38874">
                      <a:moveTo>
                        <a:pt x="6549" y="38476"/>
                      </a:moveTo>
                      <a:cubicBezTo>
                        <a:pt x="10137" y="40457"/>
                        <a:pt x="12927" y="34712"/>
                        <a:pt x="15518" y="28572"/>
                      </a:cubicBezTo>
                      <a:cubicBezTo>
                        <a:pt x="16515" y="23818"/>
                        <a:pt x="16714" y="19460"/>
                        <a:pt x="14322" y="19460"/>
                      </a:cubicBezTo>
                      <a:cubicBezTo>
                        <a:pt x="13924" y="19460"/>
                        <a:pt x="13326" y="19658"/>
                        <a:pt x="12927" y="19856"/>
                      </a:cubicBezTo>
                      <a:cubicBezTo>
                        <a:pt x="14522" y="16092"/>
                        <a:pt x="14721" y="13121"/>
                        <a:pt x="12130" y="11932"/>
                      </a:cubicBezTo>
                      <a:cubicBezTo>
                        <a:pt x="11731" y="11734"/>
                        <a:pt x="11332" y="11734"/>
                        <a:pt x="10934" y="11536"/>
                      </a:cubicBezTo>
                      <a:cubicBezTo>
                        <a:pt x="14123" y="7574"/>
                        <a:pt x="15319" y="3415"/>
                        <a:pt x="13724" y="1434"/>
                      </a:cubicBezTo>
                      <a:cubicBezTo>
                        <a:pt x="11133" y="-1934"/>
                        <a:pt x="6748" y="839"/>
                        <a:pt x="2562" y="7574"/>
                      </a:cubicBezTo>
                      <a:cubicBezTo>
                        <a:pt x="-29" y="11536"/>
                        <a:pt x="-826" y="15498"/>
                        <a:pt x="968" y="17479"/>
                      </a:cubicBezTo>
                      <a:cubicBezTo>
                        <a:pt x="1566" y="17875"/>
                        <a:pt x="2163" y="18073"/>
                        <a:pt x="2961" y="17875"/>
                      </a:cubicBezTo>
                      <a:cubicBezTo>
                        <a:pt x="2961" y="18073"/>
                        <a:pt x="2761" y="18271"/>
                        <a:pt x="2761" y="18271"/>
                      </a:cubicBezTo>
                      <a:cubicBezTo>
                        <a:pt x="370" y="22629"/>
                        <a:pt x="569" y="25997"/>
                        <a:pt x="2163" y="27779"/>
                      </a:cubicBezTo>
                      <a:cubicBezTo>
                        <a:pt x="3559" y="29364"/>
                        <a:pt x="5153" y="29166"/>
                        <a:pt x="6947" y="27977"/>
                      </a:cubicBezTo>
                      <a:cubicBezTo>
                        <a:pt x="6947" y="27977"/>
                        <a:pt x="6947" y="28176"/>
                        <a:pt x="6947" y="28176"/>
                      </a:cubicBezTo>
                      <a:cubicBezTo>
                        <a:pt x="4555" y="33128"/>
                        <a:pt x="4555" y="37288"/>
                        <a:pt x="6549" y="384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13" name="Freeform 4222">
                  <a:extLst>
                    <a:ext uri="{FF2B5EF4-FFF2-40B4-BE49-F238E27FC236}">
                      <a16:creationId xmlns:a16="http://schemas.microsoft.com/office/drawing/2014/main" id="{CC4DC1F9-EFE4-A0DB-95B3-01C7E410DAB8}"/>
                    </a:ext>
                  </a:extLst>
                </p:cNvPr>
                <p:cNvSpPr/>
                <p:nvPr/>
              </p:nvSpPr>
              <p:spPr>
                <a:xfrm>
                  <a:off x="3117041" y="5942260"/>
                  <a:ext cx="8826" cy="19909"/>
                </a:xfrm>
                <a:custGeom>
                  <a:avLst/>
                  <a:gdLst>
                    <a:gd name="connsiteX0" fmla="*/ 4983 w 8826"/>
                    <a:gd name="connsiteY0" fmla="*/ 0 h 19909"/>
                    <a:gd name="connsiteX1" fmla="*/ 0 w 8826"/>
                    <a:gd name="connsiteY1" fmla="*/ 11489 h 19909"/>
                    <a:gd name="connsiteX2" fmla="*/ 3389 w 8826"/>
                    <a:gd name="connsiteY2" fmla="*/ 19809 h 19909"/>
                    <a:gd name="connsiteX3" fmla="*/ 8770 w 8826"/>
                    <a:gd name="connsiteY3" fmla="*/ 10301 h 19909"/>
                    <a:gd name="connsiteX4" fmla="*/ 4983 w 8826"/>
                    <a:gd name="connsiteY4" fmla="*/ 0 h 199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26" h="19909">
                      <a:moveTo>
                        <a:pt x="4983" y="0"/>
                      </a:moveTo>
                      <a:cubicBezTo>
                        <a:pt x="1595" y="991"/>
                        <a:pt x="200" y="4952"/>
                        <a:pt x="0" y="11489"/>
                      </a:cubicBezTo>
                      <a:cubicBezTo>
                        <a:pt x="0" y="16639"/>
                        <a:pt x="1196" y="19215"/>
                        <a:pt x="3389" y="19809"/>
                      </a:cubicBezTo>
                      <a:cubicBezTo>
                        <a:pt x="6379" y="20601"/>
                        <a:pt x="8372" y="16639"/>
                        <a:pt x="8770" y="10301"/>
                      </a:cubicBezTo>
                      <a:cubicBezTo>
                        <a:pt x="9169" y="4160"/>
                        <a:pt x="7375" y="396"/>
                        <a:pt x="4983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14" name="Freeform 4223">
                  <a:extLst>
                    <a:ext uri="{FF2B5EF4-FFF2-40B4-BE49-F238E27FC236}">
                      <a16:creationId xmlns:a16="http://schemas.microsoft.com/office/drawing/2014/main" id="{C7347592-1DE2-F66F-7E49-75F65E55E71D}"/>
                    </a:ext>
                  </a:extLst>
                </p:cNvPr>
                <p:cNvSpPr/>
                <p:nvPr/>
              </p:nvSpPr>
              <p:spPr>
                <a:xfrm>
                  <a:off x="1448264" y="6069794"/>
                  <a:ext cx="26993" cy="31562"/>
                </a:xfrm>
                <a:custGeom>
                  <a:avLst/>
                  <a:gdLst>
                    <a:gd name="connsiteX0" fmla="*/ 814 w 26993"/>
                    <a:gd name="connsiteY0" fmla="*/ 23607 h 31562"/>
                    <a:gd name="connsiteX1" fmla="*/ 2808 w 26993"/>
                    <a:gd name="connsiteY1" fmla="*/ 31531 h 31562"/>
                    <a:gd name="connsiteX2" fmla="*/ 12176 w 26993"/>
                    <a:gd name="connsiteY2" fmla="*/ 22815 h 31562"/>
                    <a:gd name="connsiteX3" fmla="*/ 12973 w 26993"/>
                    <a:gd name="connsiteY3" fmla="*/ 20240 h 31562"/>
                    <a:gd name="connsiteX4" fmla="*/ 16362 w 26993"/>
                    <a:gd name="connsiteY4" fmla="*/ 22023 h 31562"/>
                    <a:gd name="connsiteX5" fmla="*/ 25930 w 26993"/>
                    <a:gd name="connsiteY5" fmla="*/ 13505 h 31562"/>
                    <a:gd name="connsiteX6" fmla="*/ 22342 w 26993"/>
                    <a:gd name="connsiteY6" fmla="*/ 35 h 31562"/>
                    <a:gd name="connsiteX7" fmla="*/ 12575 w 26993"/>
                    <a:gd name="connsiteY7" fmla="*/ 8751 h 31562"/>
                    <a:gd name="connsiteX8" fmla="*/ 11578 w 26993"/>
                    <a:gd name="connsiteY8" fmla="*/ 13307 h 31562"/>
                    <a:gd name="connsiteX9" fmla="*/ 814 w 26993"/>
                    <a:gd name="connsiteY9" fmla="*/ 23607 h 31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993" h="31562">
                      <a:moveTo>
                        <a:pt x="814" y="23607"/>
                      </a:moveTo>
                      <a:cubicBezTo>
                        <a:pt x="-979" y="28758"/>
                        <a:pt x="416" y="31135"/>
                        <a:pt x="2808" y="31531"/>
                      </a:cubicBezTo>
                      <a:cubicBezTo>
                        <a:pt x="6196" y="31927"/>
                        <a:pt x="9385" y="28560"/>
                        <a:pt x="12176" y="22815"/>
                      </a:cubicBezTo>
                      <a:cubicBezTo>
                        <a:pt x="12375" y="21825"/>
                        <a:pt x="12774" y="21032"/>
                        <a:pt x="12973" y="20240"/>
                      </a:cubicBezTo>
                      <a:cubicBezTo>
                        <a:pt x="13771" y="21230"/>
                        <a:pt x="14967" y="21825"/>
                        <a:pt x="16362" y="22023"/>
                      </a:cubicBezTo>
                      <a:cubicBezTo>
                        <a:pt x="20149" y="22815"/>
                        <a:pt x="23737" y="20042"/>
                        <a:pt x="25930" y="13505"/>
                      </a:cubicBezTo>
                      <a:cubicBezTo>
                        <a:pt x="27923" y="5978"/>
                        <a:pt x="27325" y="629"/>
                        <a:pt x="22342" y="35"/>
                      </a:cubicBezTo>
                      <a:cubicBezTo>
                        <a:pt x="18554" y="-361"/>
                        <a:pt x="14767" y="2610"/>
                        <a:pt x="12575" y="8751"/>
                      </a:cubicBezTo>
                      <a:cubicBezTo>
                        <a:pt x="11977" y="10534"/>
                        <a:pt x="11578" y="11920"/>
                        <a:pt x="11578" y="13307"/>
                      </a:cubicBezTo>
                      <a:cubicBezTo>
                        <a:pt x="7591" y="12713"/>
                        <a:pt x="3605" y="15882"/>
                        <a:pt x="814" y="2360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15" name="Freeform 4224">
                  <a:extLst>
                    <a:ext uri="{FF2B5EF4-FFF2-40B4-BE49-F238E27FC236}">
                      <a16:creationId xmlns:a16="http://schemas.microsoft.com/office/drawing/2014/main" id="{F74F65EF-96C3-2EF3-4D3D-E942D9E1092E}"/>
                    </a:ext>
                  </a:extLst>
                </p:cNvPr>
                <p:cNvSpPr/>
                <p:nvPr/>
              </p:nvSpPr>
              <p:spPr>
                <a:xfrm>
                  <a:off x="2962741" y="5877684"/>
                  <a:ext cx="8702" cy="19606"/>
                </a:xfrm>
                <a:custGeom>
                  <a:avLst/>
                  <a:gdLst>
                    <a:gd name="connsiteX0" fmla="*/ 2812 w 8702"/>
                    <a:gd name="connsiteY0" fmla="*/ 19215 h 19606"/>
                    <a:gd name="connsiteX1" fmla="*/ 8593 w 8702"/>
                    <a:gd name="connsiteY1" fmla="*/ 10697 h 19606"/>
                    <a:gd name="connsiteX2" fmla="*/ 5404 w 8702"/>
                    <a:gd name="connsiteY2" fmla="*/ 0 h 19606"/>
                    <a:gd name="connsiteX3" fmla="*/ 22 w 8702"/>
                    <a:gd name="connsiteY3" fmla="*/ 10103 h 19606"/>
                    <a:gd name="connsiteX4" fmla="*/ 2812 w 8702"/>
                    <a:gd name="connsiteY4" fmla="*/ 19215 h 196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702" h="19606">
                      <a:moveTo>
                        <a:pt x="2812" y="19215"/>
                      </a:moveTo>
                      <a:cubicBezTo>
                        <a:pt x="5603" y="20997"/>
                        <a:pt x="7397" y="16441"/>
                        <a:pt x="8593" y="10697"/>
                      </a:cubicBezTo>
                      <a:cubicBezTo>
                        <a:pt x="8991" y="4556"/>
                        <a:pt x="8393" y="0"/>
                        <a:pt x="5404" y="0"/>
                      </a:cubicBezTo>
                      <a:cubicBezTo>
                        <a:pt x="2613" y="198"/>
                        <a:pt x="620" y="3566"/>
                        <a:pt x="22" y="10103"/>
                      </a:cubicBezTo>
                      <a:cubicBezTo>
                        <a:pt x="-178" y="15055"/>
                        <a:pt x="1018" y="18026"/>
                        <a:pt x="2812" y="192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16" name="Freeform 4225">
                  <a:extLst>
                    <a:ext uri="{FF2B5EF4-FFF2-40B4-BE49-F238E27FC236}">
                      <a16:creationId xmlns:a16="http://schemas.microsoft.com/office/drawing/2014/main" id="{7565442E-413E-63CD-F7B5-0F78AF0269E6}"/>
                    </a:ext>
                  </a:extLst>
                </p:cNvPr>
                <p:cNvSpPr/>
                <p:nvPr/>
              </p:nvSpPr>
              <p:spPr>
                <a:xfrm>
                  <a:off x="2834416" y="5815588"/>
                  <a:ext cx="9450" cy="20522"/>
                </a:xfrm>
                <a:custGeom>
                  <a:avLst/>
                  <a:gdLst>
                    <a:gd name="connsiteX0" fmla="*/ 7754 w 9450"/>
                    <a:gd name="connsiteY0" fmla="*/ 490 h 20522"/>
                    <a:gd name="connsiteX1" fmla="*/ 379 w 9450"/>
                    <a:gd name="connsiteY1" fmla="*/ 10592 h 20522"/>
                    <a:gd name="connsiteX2" fmla="*/ 2173 w 9450"/>
                    <a:gd name="connsiteY2" fmla="*/ 20497 h 20522"/>
                    <a:gd name="connsiteX3" fmla="*/ 8551 w 9450"/>
                    <a:gd name="connsiteY3" fmla="*/ 11186 h 20522"/>
                    <a:gd name="connsiteX4" fmla="*/ 7754 w 9450"/>
                    <a:gd name="connsiteY4" fmla="*/ 490 h 205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50" h="20522">
                      <a:moveTo>
                        <a:pt x="7754" y="490"/>
                      </a:moveTo>
                      <a:cubicBezTo>
                        <a:pt x="4565" y="-1491"/>
                        <a:pt x="1774" y="2669"/>
                        <a:pt x="379" y="10592"/>
                      </a:cubicBezTo>
                      <a:cubicBezTo>
                        <a:pt x="-418" y="15148"/>
                        <a:pt x="-20" y="19110"/>
                        <a:pt x="2173" y="20497"/>
                      </a:cubicBezTo>
                      <a:cubicBezTo>
                        <a:pt x="5163" y="20893"/>
                        <a:pt x="6957" y="16733"/>
                        <a:pt x="8551" y="11186"/>
                      </a:cubicBezTo>
                      <a:cubicBezTo>
                        <a:pt x="9947" y="6036"/>
                        <a:pt x="9747" y="1678"/>
                        <a:pt x="7754" y="49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17" name="Freeform 4226">
                  <a:extLst>
                    <a:ext uri="{FF2B5EF4-FFF2-40B4-BE49-F238E27FC236}">
                      <a16:creationId xmlns:a16="http://schemas.microsoft.com/office/drawing/2014/main" id="{BDEE0125-A901-C785-D1EA-8FB5F970B4AA}"/>
                    </a:ext>
                  </a:extLst>
                </p:cNvPr>
                <p:cNvSpPr/>
                <p:nvPr/>
              </p:nvSpPr>
              <p:spPr>
                <a:xfrm>
                  <a:off x="2335754" y="5917690"/>
                  <a:ext cx="9343" cy="17857"/>
                </a:xfrm>
                <a:custGeom>
                  <a:avLst/>
                  <a:gdLst>
                    <a:gd name="connsiteX0" fmla="*/ 6307 w 9343"/>
                    <a:gd name="connsiteY0" fmla="*/ 8 h 17857"/>
                    <a:gd name="connsiteX1" fmla="*/ 725 w 9343"/>
                    <a:gd name="connsiteY1" fmla="*/ 7733 h 17857"/>
                    <a:gd name="connsiteX2" fmla="*/ 2918 w 9343"/>
                    <a:gd name="connsiteY2" fmla="*/ 17836 h 17857"/>
                    <a:gd name="connsiteX3" fmla="*/ 8898 w 9343"/>
                    <a:gd name="connsiteY3" fmla="*/ 9912 h 17857"/>
                    <a:gd name="connsiteX4" fmla="*/ 6307 w 9343"/>
                    <a:gd name="connsiteY4" fmla="*/ 8 h 17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343" h="17857">
                      <a:moveTo>
                        <a:pt x="6307" y="8"/>
                      </a:moveTo>
                      <a:cubicBezTo>
                        <a:pt x="3915" y="-190"/>
                        <a:pt x="1722" y="3375"/>
                        <a:pt x="725" y="7733"/>
                      </a:cubicBezTo>
                      <a:cubicBezTo>
                        <a:pt x="-471" y="13280"/>
                        <a:pt x="-471" y="18232"/>
                        <a:pt x="2918" y="17836"/>
                      </a:cubicBezTo>
                      <a:cubicBezTo>
                        <a:pt x="5310" y="17638"/>
                        <a:pt x="7104" y="13874"/>
                        <a:pt x="8898" y="9912"/>
                      </a:cubicBezTo>
                      <a:cubicBezTo>
                        <a:pt x="9894" y="3970"/>
                        <a:pt x="9296" y="206"/>
                        <a:pt x="6307" y="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18" name="Freeform 4227">
                  <a:extLst>
                    <a:ext uri="{FF2B5EF4-FFF2-40B4-BE49-F238E27FC236}">
                      <a16:creationId xmlns:a16="http://schemas.microsoft.com/office/drawing/2014/main" id="{0601FDF6-F37C-7E62-D0B6-6B453866E4F0}"/>
                    </a:ext>
                  </a:extLst>
                </p:cNvPr>
                <p:cNvSpPr/>
                <p:nvPr/>
              </p:nvSpPr>
              <p:spPr>
                <a:xfrm>
                  <a:off x="3183560" y="5938660"/>
                  <a:ext cx="8826" cy="17476"/>
                </a:xfrm>
                <a:custGeom>
                  <a:avLst/>
                  <a:gdLst>
                    <a:gd name="connsiteX0" fmla="*/ 8826 w 8826"/>
                    <a:gd name="connsiteY0" fmla="*/ 7959 h 17476"/>
                    <a:gd name="connsiteX1" fmla="*/ 5438 w 8826"/>
                    <a:gd name="connsiteY1" fmla="*/ 35 h 17476"/>
                    <a:gd name="connsiteX2" fmla="*/ 56 w 8826"/>
                    <a:gd name="connsiteY2" fmla="*/ 9940 h 17476"/>
                    <a:gd name="connsiteX3" fmla="*/ 3444 w 8826"/>
                    <a:gd name="connsiteY3" fmla="*/ 17467 h 17476"/>
                    <a:gd name="connsiteX4" fmla="*/ 8826 w 8826"/>
                    <a:gd name="connsiteY4" fmla="*/ 7959 h 17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26" h="17476">
                      <a:moveTo>
                        <a:pt x="8826" y="7959"/>
                      </a:moveTo>
                      <a:cubicBezTo>
                        <a:pt x="8826" y="2610"/>
                        <a:pt x="7630" y="-361"/>
                        <a:pt x="5438" y="35"/>
                      </a:cubicBezTo>
                      <a:cubicBezTo>
                        <a:pt x="2847" y="431"/>
                        <a:pt x="454" y="3205"/>
                        <a:pt x="56" y="9940"/>
                      </a:cubicBezTo>
                      <a:cubicBezTo>
                        <a:pt x="-343" y="14892"/>
                        <a:pt x="1451" y="17665"/>
                        <a:pt x="3444" y="17467"/>
                      </a:cubicBezTo>
                      <a:cubicBezTo>
                        <a:pt x="6036" y="17269"/>
                        <a:pt x="8228" y="14496"/>
                        <a:pt x="8826" y="79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19" name="Freeform 4228">
                  <a:extLst>
                    <a:ext uri="{FF2B5EF4-FFF2-40B4-BE49-F238E27FC236}">
                      <a16:creationId xmlns:a16="http://schemas.microsoft.com/office/drawing/2014/main" id="{8B4E85DF-42C6-6257-4E17-D8BC75C605E3}"/>
                    </a:ext>
                  </a:extLst>
                </p:cNvPr>
                <p:cNvSpPr/>
                <p:nvPr/>
              </p:nvSpPr>
              <p:spPr>
                <a:xfrm>
                  <a:off x="2913987" y="5921864"/>
                  <a:ext cx="8491" cy="17272"/>
                </a:xfrm>
                <a:custGeom>
                  <a:avLst/>
                  <a:gdLst>
                    <a:gd name="connsiteX0" fmla="*/ 2930 w 8491"/>
                    <a:gd name="connsiteY0" fmla="*/ 17227 h 17272"/>
                    <a:gd name="connsiteX1" fmla="*/ 8113 w 8491"/>
                    <a:gd name="connsiteY1" fmla="*/ 10294 h 17272"/>
                    <a:gd name="connsiteX2" fmla="*/ 6319 w 8491"/>
                    <a:gd name="connsiteY2" fmla="*/ 390 h 17272"/>
                    <a:gd name="connsiteX3" fmla="*/ 140 w 8491"/>
                    <a:gd name="connsiteY3" fmla="*/ 8313 h 17272"/>
                    <a:gd name="connsiteX4" fmla="*/ 2930 w 8491"/>
                    <a:gd name="connsiteY4" fmla="*/ 17227 h 172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491" h="17272">
                      <a:moveTo>
                        <a:pt x="2930" y="17227"/>
                      </a:moveTo>
                      <a:cubicBezTo>
                        <a:pt x="4924" y="17624"/>
                        <a:pt x="6917" y="15445"/>
                        <a:pt x="8113" y="10294"/>
                      </a:cubicBezTo>
                      <a:cubicBezTo>
                        <a:pt x="8910" y="5342"/>
                        <a:pt x="8511" y="1578"/>
                        <a:pt x="6319" y="390"/>
                      </a:cubicBezTo>
                      <a:cubicBezTo>
                        <a:pt x="3528" y="-1195"/>
                        <a:pt x="1136" y="2173"/>
                        <a:pt x="140" y="8313"/>
                      </a:cubicBezTo>
                      <a:cubicBezTo>
                        <a:pt x="-458" y="13067"/>
                        <a:pt x="937" y="16831"/>
                        <a:pt x="2930" y="172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20" name="Freeform 4229">
                  <a:extLst>
                    <a:ext uri="{FF2B5EF4-FFF2-40B4-BE49-F238E27FC236}">
                      <a16:creationId xmlns:a16="http://schemas.microsoft.com/office/drawing/2014/main" id="{345015D1-CA0D-9882-06C8-8C66DF176B4F}"/>
                    </a:ext>
                  </a:extLst>
                </p:cNvPr>
                <p:cNvSpPr/>
                <p:nvPr/>
              </p:nvSpPr>
              <p:spPr>
                <a:xfrm>
                  <a:off x="1623569" y="6165474"/>
                  <a:ext cx="12752" cy="16671"/>
                </a:xfrm>
                <a:custGeom>
                  <a:avLst/>
                  <a:gdLst>
                    <a:gd name="connsiteX0" fmla="*/ 10883 w 12752"/>
                    <a:gd name="connsiteY0" fmla="*/ 32 h 16671"/>
                    <a:gd name="connsiteX1" fmla="*/ 1914 w 12752"/>
                    <a:gd name="connsiteY1" fmla="*/ 8549 h 16671"/>
                    <a:gd name="connsiteX2" fmla="*/ 120 w 12752"/>
                    <a:gd name="connsiteY2" fmla="*/ 16671 h 16671"/>
                    <a:gd name="connsiteX3" fmla="*/ 7096 w 12752"/>
                    <a:gd name="connsiteY3" fmla="*/ 16671 h 16671"/>
                    <a:gd name="connsiteX4" fmla="*/ 11481 w 12752"/>
                    <a:gd name="connsiteY4" fmla="*/ 9540 h 16671"/>
                    <a:gd name="connsiteX5" fmla="*/ 10883 w 12752"/>
                    <a:gd name="connsiteY5" fmla="*/ 32 h 166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752" h="16671">
                      <a:moveTo>
                        <a:pt x="10883" y="32"/>
                      </a:moveTo>
                      <a:cubicBezTo>
                        <a:pt x="7893" y="-365"/>
                        <a:pt x="4505" y="3003"/>
                        <a:pt x="1914" y="8549"/>
                      </a:cubicBezTo>
                      <a:cubicBezTo>
                        <a:pt x="319" y="12115"/>
                        <a:pt x="-279" y="14888"/>
                        <a:pt x="120" y="16671"/>
                      </a:cubicBezTo>
                      <a:lnTo>
                        <a:pt x="7096" y="16671"/>
                      </a:lnTo>
                      <a:cubicBezTo>
                        <a:pt x="8691" y="14888"/>
                        <a:pt x="10086" y="12115"/>
                        <a:pt x="11481" y="9540"/>
                      </a:cubicBezTo>
                      <a:cubicBezTo>
                        <a:pt x="13076" y="4588"/>
                        <a:pt x="13474" y="428"/>
                        <a:pt x="10883" y="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21" name="Freeform 4230">
                  <a:extLst>
                    <a:ext uri="{FF2B5EF4-FFF2-40B4-BE49-F238E27FC236}">
                      <a16:creationId xmlns:a16="http://schemas.microsoft.com/office/drawing/2014/main" id="{8FBBC148-B487-9CE1-EB97-A14BD0C69EE3}"/>
                    </a:ext>
                  </a:extLst>
                </p:cNvPr>
                <p:cNvSpPr/>
                <p:nvPr/>
              </p:nvSpPr>
              <p:spPr>
                <a:xfrm>
                  <a:off x="1954644" y="5502236"/>
                  <a:ext cx="10674" cy="19879"/>
                </a:xfrm>
                <a:custGeom>
                  <a:avLst/>
                  <a:gdLst>
                    <a:gd name="connsiteX0" fmla="*/ 2119 w 10674"/>
                    <a:gd name="connsiteY0" fmla="*/ 19880 h 19879"/>
                    <a:gd name="connsiteX1" fmla="*/ 9693 w 10674"/>
                    <a:gd name="connsiteY1" fmla="*/ 9183 h 19879"/>
                    <a:gd name="connsiteX2" fmla="*/ 9095 w 10674"/>
                    <a:gd name="connsiteY2" fmla="*/ 71 h 19879"/>
                    <a:gd name="connsiteX3" fmla="*/ 1321 w 10674"/>
                    <a:gd name="connsiteY3" fmla="*/ 8787 h 19879"/>
                    <a:gd name="connsiteX4" fmla="*/ 2119 w 10674"/>
                    <a:gd name="connsiteY4" fmla="*/ 19880 h 19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674" h="19879">
                      <a:moveTo>
                        <a:pt x="2119" y="19880"/>
                      </a:moveTo>
                      <a:cubicBezTo>
                        <a:pt x="5109" y="19880"/>
                        <a:pt x="8098" y="14927"/>
                        <a:pt x="9693" y="9183"/>
                      </a:cubicBezTo>
                      <a:cubicBezTo>
                        <a:pt x="11088" y="4825"/>
                        <a:pt x="11088" y="665"/>
                        <a:pt x="9095" y="71"/>
                      </a:cubicBezTo>
                      <a:cubicBezTo>
                        <a:pt x="6504" y="-523"/>
                        <a:pt x="3514" y="2646"/>
                        <a:pt x="1321" y="8787"/>
                      </a:cubicBezTo>
                      <a:cubicBezTo>
                        <a:pt x="-273" y="14927"/>
                        <a:pt x="-871" y="19880"/>
                        <a:pt x="2119" y="198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22" name="Freeform 4231">
                  <a:extLst>
                    <a:ext uri="{FF2B5EF4-FFF2-40B4-BE49-F238E27FC236}">
                      <a16:creationId xmlns:a16="http://schemas.microsoft.com/office/drawing/2014/main" id="{5EA6947C-C325-932A-4CC0-5216BD9D92D3}"/>
                    </a:ext>
                  </a:extLst>
                </p:cNvPr>
                <p:cNvSpPr/>
                <p:nvPr/>
              </p:nvSpPr>
              <p:spPr>
                <a:xfrm>
                  <a:off x="1697137" y="5373235"/>
                  <a:ext cx="10149" cy="15764"/>
                </a:xfrm>
                <a:custGeom>
                  <a:avLst/>
                  <a:gdLst>
                    <a:gd name="connsiteX0" fmla="*/ 1499 w 10149"/>
                    <a:gd name="connsiteY0" fmla="*/ 15765 h 15764"/>
                    <a:gd name="connsiteX1" fmla="*/ 8674 w 10149"/>
                    <a:gd name="connsiteY1" fmla="*/ 8436 h 15764"/>
                    <a:gd name="connsiteX2" fmla="*/ 8276 w 10149"/>
                    <a:gd name="connsiteY2" fmla="*/ 116 h 15764"/>
                    <a:gd name="connsiteX3" fmla="*/ 1499 w 10149"/>
                    <a:gd name="connsiteY3" fmla="*/ 7247 h 15764"/>
                    <a:gd name="connsiteX4" fmla="*/ 1499 w 10149"/>
                    <a:gd name="connsiteY4" fmla="*/ 15765 h 15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149" h="15764">
                      <a:moveTo>
                        <a:pt x="1499" y="15765"/>
                      </a:moveTo>
                      <a:cubicBezTo>
                        <a:pt x="3891" y="15765"/>
                        <a:pt x="6482" y="12794"/>
                        <a:pt x="8674" y="8436"/>
                      </a:cubicBezTo>
                      <a:cubicBezTo>
                        <a:pt x="11066" y="3285"/>
                        <a:pt x="10269" y="710"/>
                        <a:pt x="8276" y="116"/>
                      </a:cubicBezTo>
                      <a:cubicBezTo>
                        <a:pt x="6083" y="-676"/>
                        <a:pt x="3293" y="2691"/>
                        <a:pt x="1499" y="7247"/>
                      </a:cubicBezTo>
                      <a:cubicBezTo>
                        <a:pt x="-694" y="12001"/>
                        <a:pt x="-295" y="14576"/>
                        <a:pt x="1499" y="157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23" name="Freeform 4232">
                  <a:extLst>
                    <a:ext uri="{FF2B5EF4-FFF2-40B4-BE49-F238E27FC236}">
                      <a16:creationId xmlns:a16="http://schemas.microsoft.com/office/drawing/2014/main" id="{2838B452-71C5-9C2A-FDE8-EC7CAF33A7D5}"/>
                    </a:ext>
                  </a:extLst>
                </p:cNvPr>
                <p:cNvSpPr/>
                <p:nvPr/>
              </p:nvSpPr>
              <p:spPr>
                <a:xfrm>
                  <a:off x="1608308" y="5675152"/>
                  <a:ext cx="11539" cy="16606"/>
                </a:xfrm>
                <a:custGeom>
                  <a:avLst/>
                  <a:gdLst>
                    <a:gd name="connsiteX0" fmla="*/ 1826 w 11539"/>
                    <a:gd name="connsiteY0" fmla="*/ 16526 h 16606"/>
                    <a:gd name="connsiteX1" fmla="*/ 9401 w 11539"/>
                    <a:gd name="connsiteY1" fmla="*/ 9989 h 16606"/>
                    <a:gd name="connsiteX2" fmla="*/ 10397 w 11539"/>
                    <a:gd name="connsiteY2" fmla="*/ 283 h 16606"/>
                    <a:gd name="connsiteX3" fmla="*/ 1627 w 11539"/>
                    <a:gd name="connsiteY3" fmla="*/ 7612 h 16606"/>
                    <a:gd name="connsiteX4" fmla="*/ 1826 w 11539"/>
                    <a:gd name="connsiteY4" fmla="*/ 16526 h 166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539" h="16606">
                      <a:moveTo>
                        <a:pt x="1826" y="16526"/>
                      </a:moveTo>
                      <a:cubicBezTo>
                        <a:pt x="4019" y="17121"/>
                        <a:pt x="7009" y="14347"/>
                        <a:pt x="9401" y="9989"/>
                      </a:cubicBezTo>
                      <a:cubicBezTo>
                        <a:pt x="11593" y="5632"/>
                        <a:pt x="12390" y="1868"/>
                        <a:pt x="10397" y="283"/>
                      </a:cubicBezTo>
                      <a:cubicBezTo>
                        <a:pt x="7607" y="-905"/>
                        <a:pt x="4417" y="1670"/>
                        <a:pt x="1627" y="7612"/>
                      </a:cubicBezTo>
                      <a:cubicBezTo>
                        <a:pt x="-765" y="12565"/>
                        <a:pt x="-366" y="15932"/>
                        <a:pt x="1826" y="165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24" name="Freeform 4233">
                  <a:extLst>
                    <a:ext uri="{FF2B5EF4-FFF2-40B4-BE49-F238E27FC236}">
                      <a16:creationId xmlns:a16="http://schemas.microsoft.com/office/drawing/2014/main" id="{23B966B6-8BF6-92B1-E6C8-C3D21AEBD8D1}"/>
                    </a:ext>
                  </a:extLst>
                </p:cNvPr>
                <p:cNvSpPr/>
                <p:nvPr/>
              </p:nvSpPr>
              <p:spPr>
                <a:xfrm>
                  <a:off x="2780490" y="5985246"/>
                  <a:ext cx="8501" cy="18429"/>
                </a:xfrm>
                <a:custGeom>
                  <a:avLst/>
                  <a:gdLst>
                    <a:gd name="connsiteX0" fmla="*/ 4872 w 8501"/>
                    <a:gd name="connsiteY0" fmla="*/ 0 h 18429"/>
                    <a:gd name="connsiteX1" fmla="*/ 288 w 8501"/>
                    <a:gd name="connsiteY1" fmla="*/ 8518 h 18429"/>
                    <a:gd name="connsiteX2" fmla="*/ 3477 w 8501"/>
                    <a:gd name="connsiteY2" fmla="*/ 18422 h 18429"/>
                    <a:gd name="connsiteX3" fmla="*/ 8261 w 8501"/>
                    <a:gd name="connsiteY3" fmla="*/ 10103 h 18429"/>
                    <a:gd name="connsiteX4" fmla="*/ 4872 w 8501"/>
                    <a:gd name="connsiteY4" fmla="*/ 0 h 1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501" h="18429">
                      <a:moveTo>
                        <a:pt x="4872" y="0"/>
                      </a:moveTo>
                      <a:cubicBezTo>
                        <a:pt x="2281" y="198"/>
                        <a:pt x="885" y="4160"/>
                        <a:pt x="288" y="8518"/>
                      </a:cubicBezTo>
                      <a:cubicBezTo>
                        <a:pt x="-510" y="14461"/>
                        <a:pt x="288" y="18620"/>
                        <a:pt x="3477" y="18422"/>
                      </a:cubicBezTo>
                      <a:cubicBezTo>
                        <a:pt x="5869" y="18224"/>
                        <a:pt x="7662" y="14262"/>
                        <a:pt x="8261" y="10103"/>
                      </a:cubicBezTo>
                      <a:cubicBezTo>
                        <a:pt x="9058" y="4160"/>
                        <a:pt x="7862" y="0"/>
                        <a:pt x="4872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25" name="Freeform 4234">
                  <a:extLst>
                    <a:ext uri="{FF2B5EF4-FFF2-40B4-BE49-F238E27FC236}">
                      <a16:creationId xmlns:a16="http://schemas.microsoft.com/office/drawing/2014/main" id="{D0A4CB9C-0200-7AC9-9D53-47F3D844A6FD}"/>
                    </a:ext>
                  </a:extLst>
                </p:cNvPr>
                <p:cNvSpPr/>
                <p:nvPr/>
              </p:nvSpPr>
              <p:spPr>
                <a:xfrm>
                  <a:off x="3188201" y="6065075"/>
                  <a:ext cx="8994" cy="20217"/>
                </a:xfrm>
                <a:custGeom>
                  <a:avLst/>
                  <a:gdLst>
                    <a:gd name="connsiteX0" fmla="*/ 5780 w 8994"/>
                    <a:gd name="connsiteY0" fmla="*/ 0 h 20217"/>
                    <a:gd name="connsiteX1" fmla="*/ 0 w 8994"/>
                    <a:gd name="connsiteY1" fmla="*/ 13272 h 20217"/>
                    <a:gd name="connsiteX2" fmla="*/ 3986 w 8994"/>
                    <a:gd name="connsiteY2" fmla="*/ 20205 h 20217"/>
                    <a:gd name="connsiteX3" fmla="*/ 8970 w 8994"/>
                    <a:gd name="connsiteY3" fmla="*/ 8716 h 20217"/>
                    <a:gd name="connsiteX4" fmla="*/ 5780 w 8994"/>
                    <a:gd name="connsiteY4" fmla="*/ 0 h 20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994" h="20217">
                      <a:moveTo>
                        <a:pt x="5780" y="0"/>
                      </a:moveTo>
                      <a:cubicBezTo>
                        <a:pt x="2193" y="198"/>
                        <a:pt x="0" y="5348"/>
                        <a:pt x="0" y="13272"/>
                      </a:cubicBezTo>
                      <a:cubicBezTo>
                        <a:pt x="0" y="18224"/>
                        <a:pt x="1794" y="20403"/>
                        <a:pt x="3986" y="20205"/>
                      </a:cubicBezTo>
                      <a:cubicBezTo>
                        <a:pt x="7375" y="19611"/>
                        <a:pt x="8571" y="15055"/>
                        <a:pt x="8970" y="8716"/>
                      </a:cubicBezTo>
                      <a:cubicBezTo>
                        <a:pt x="9169" y="3764"/>
                        <a:pt x="8172" y="0"/>
                        <a:pt x="5780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26" name="Freeform 4235">
                  <a:extLst>
                    <a:ext uri="{FF2B5EF4-FFF2-40B4-BE49-F238E27FC236}">
                      <a16:creationId xmlns:a16="http://schemas.microsoft.com/office/drawing/2014/main" id="{8B1C69D2-5361-6B40-71C5-DEBFB25030FE}"/>
                    </a:ext>
                  </a:extLst>
                </p:cNvPr>
                <p:cNvSpPr/>
                <p:nvPr/>
              </p:nvSpPr>
              <p:spPr>
                <a:xfrm>
                  <a:off x="1328708" y="5005967"/>
                  <a:ext cx="13306" cy="17626"/>
                </a:xfrm>
                <a:custGeom>
                  <a:avLst/>
                  <a:gdLst>
                    <a:gd name="connsiteX0" fmla="*/ 8948 w 13306"/>
                    <a:gd name="connsiteY0" fmla="*/ 10825 h 17626"/>
                    <a:gd name="connsiteX1" fmla="*/ 12934 w 13306"/>
                    <a:gd name="connsiteY1" fmla="*/ 722 h 17626"/>
                    <a:gd name="connsiteX2" fmla="*/ 3765 w 13306"/>
                    <a:gd name="connsiteY2" fmla="*/ 6665 h 17626"/>
                    <a:gd name="connsiteX3" fmla="*/ 377 w 13306"/>
                    <a:gd name="connsiteY3" fmla="*/ 16570 h 17626"/>
                    <a:gd name="connsiteX4" fmla="*/ 8948 w 13306"/>
                    <a:gd name="connsiteY4" fmla="*/ 10825 h 176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06" h="17626">
                      <a:moveTo>
                        <a:pt x="8948" y="10825"/>
                      </a:moveTo>
                      <a:cubicBezTo>
                        <a:pt x="11539" y="6863"/>
                        <a:pt x="14329" y="2505"/>
                        <a:pt x="12934" y="722"/>
                      </a:cubicBezTo>
                      <a:cubicBezTo>
                        <a:pt x="11140" y="-1457"/>
                        <a:pt x="7552" y="1515"/>
                        <a:pt x="3765" y="6665"/>
                      </a:cubicBezTo>
                      <a:cubicBezTo>
                        <a:pt x="975" y="10627"/>
                        <a:pt x="-819" y="14589"/>
                        <a:pt x="377" y="16570"/>
                      </a:cubicBezTo>
                      <a:cubicBezTo>
                        <a:pt x="1971" y="19739"/>
                        <a:pt x="5559" y="15183"/>
                        <a:pt x="8948" y="1082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27" name="Freeform 4236">
                  <a:extLst>
                    <a:ext uri="{FF2B5EF4-FFF2-40B4-BE49-F238E27FC236}">
                      <a16:creationId xmlns:a16="http://schemas.microsoft.com/office/drawing/2014/main" id="{AE384A51-BD56-8DE6-A125-33F083BBEDEC}"/>
                    </a:ext>
                  </a:extLst>
                </p:cNvPr>
                <p:cNvSpPr/>
                <p:nvPr/>
              </p:nvSpPr>
              <p:spPr>
                <a:xfrm>
                  <a:off x="3072375" y="5894774"/>
                  <a:ext cx="7192" cy="16992"/>
                </a:xfrm>
                <a:custGeom>
                  <a:avLst/>
                  <a:gdLst>
                    <a:gd name="connsiteX0" fmla="*/ 3804 w 7192"/>
                    <a:gd name="connsiteY0" fmla="*/ 341 h 16992"/>
                    <a:gd name="connsiteX1" fmla="*/ 17 w 7192"/>
                    <a:gd name="connsiteY1" fmla="*/ 10246 h 16992"/>
                    <a:gd name="connsiteX2" fmla="*/ 3605 w 7192"/>
                    <a:gd name="connsiteY2" fmla="*/ 16782 h 16992"/>
                    <a:gd name="connsiteX3" fmla="*/ 7193 w 7192"/>
                    <a:gd name="connsiteY3" fmla="*/ 6878 h 16992"/>
                    <a:gd name="connsiteX4" fmla="*/ 3804 w 7192"/>
                    <a:gd name="connsiteY4" fmla="*/ 341 h 169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92" h="16992">
                      <a:moveTo>
                        <a:pt x="3804" y="341"/>
                      </a:moveTo>
                      <a:cubicBezTo>
                        <a:pt x="1811" y="1728"/>
                        <a:pt x="216" y="5689"/>
                        <a:pt x="17" y="10246"/>
                      </a:cubicBezTo>
                      <a:cubicBezTo>
                        <a:pt x="-183" y="15198"/>
                        <a:pt x="1412" y="17773"/>
                        <a:pt x="3605" y="16782"/>
                      </a:cubicBezTo>
                      <a:cubicBezTo>
                        <a:pt x="5797" y="15792"/>
                        <a:pt x="6794" y="11632"/>
                        <a:pt x="7193" y="6878"/>
                      </a:cubicBezTo>
                      <a:cubicBezTo>
                        <a:pt x="7193" y="1926"/>
                        <a:pt x="6196" y="-1045"/>
                        <a:pt x="3804" y="34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28" name="Freeform 4237">
                  <a:extLst>
                    <a:ext uri="{FF2B5EF4-FFF2-40B4-BE49-F238E27FC236}">
                      <a16:creationId xmlns:a16="http://schemas.microsoft.com/office/drawing/2014/main" id="{0AB3707E-6C66-AE00-F25C-6AABF31324BD}"/>
                    </a:ext>
                  </a:extLst>
                </p:cNvPr>
                <p:cNvSpPr/>
                <p:nvPr/>
              </p:nvSpPr>
              <p:spPr>
                <a:xfrm>
                  <a:off x="2664020" y="5925757"/>
                  <a:ext cx="7823" cy="17295"/>
                </a:xfrm>
                <a:custGeom>
                  <a:avLst/>
                  <a:gdLst>
                    <a:gd name="connsiteX0" fmla="*/ 4737 w 7823"/>
                    <a:gd name="connsiteY0" fmla="*/ 260 h 17295"/>
                    <a:gd name="connsiteX1" fmla="*/ 152 w 7823"/>
                    <a:gd name="connsiteY1" fmla="*/ 9966 h 17295"/>
                    <a:gd name="connsiteX2" fmla="*/ 3142 w 7823"/>
                    <a:gd name="connsiteY2" fmla="*/ 17098 h 17295"/>
                    <a:gd name="connsiteX3" fmla="*/ 7727 w 7823"/>
                    <a:gd name="connsiteY3" fmla="*/ 7391 h 17295"/>
                    <a:gd name="connsiteX4" fmla="*/ 4737 w 7823"/>
                    <a:gd name="connsiteY4" fmla="*/ 260 h 172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823" h="17295">
                      <a:moveTo>
                        <a:pt x="4737" y="260"/>
                      </a:moveTo>
                      <a:cubicBezTo>
                        <a:pt x="2345" y="1251"/>
                        <a:pt x="750" y="5014"/>
                        <a:pt x="152" y="9966"/>
                      </a:cubicBezTo>
                      <a:cubicBezTo>
                        <a:pt x="-446" y="15315"/>
                        <a:pt x="750" y="18088"/>
                        <a:pt x="3142" y="17098"/>
                      </a:cubicBezTo>
                      <a:cubicBezTo>
                        <a:pt x="5534" y="16107"/>
                        <a:pt x="6930" y="12145"/>
                        <a:pt x="7727" y="7391"/>
                      </a:cubicBezTo>
                      <a:cubicBezTo>
                        <a:pt x="8125" y="2043"/>
                        <a:pt x="7328" y="-928"/>
                        <a:pt x="4737" y="2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29" name="Freeform 4238">
                  <a:extLst>
                    <a:ext uri="{FF2B5EF4-FFF2-40B4-BE49-F238E27FC236}">
                      <a16:creationId xmlns:a16="http://schemas.microsoft.com/office/drawing/2014/main" id="{D070CF07-7E38-89B3-F14F-BAB245F611A5}"/>
                    </a:ext>
                  </a:extLst>
                </p:cNvPr>
                <p:cNvSpPr/>
                <p:nvPr/>
              </p:nvSpPr>
              <p:spPr>
                <a:xfrm>
                  <a:off x="2729207" y="5785271"/>
                  <a:ext cx="6323" cy="12495"/>
                </a:xfrm>
                <a:custGeom>
                  <a:avLst/>
                  <a:gdLst>
                    <a:gd name="connsiteX0" fmla="*/ 1540 w 6323"/>
                    <a:gd name="connsiteY0" fmla="*/ 12385 h 12495"/>
                    <a:gd name="connsiteX1" fmla="*/ 6324 w 6323"/>
                    <a:gd name="connsiteY1" fmla="*/ 2085 h 12495"/>
                    <a:gd name="connsiteX2" fmla="*/ 4331 w 6323"/>
                    <a:gd name="connsiteY2" fmla="*/ 104 h 12495"/>
                    <a:gd name="connsiteX3" fmla="*/ 543 w 6323"/>
                    <a:gd name="connsiteY3" fmla="*/ 5452 h 12495"/>
                    <a:gd name="connsiteX4" fmla="*/ 1540 w 6323"/>
                    <a:gd name="connsiteY4" fmla="*/ 12385 h 12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323" h="12495">
                      <a:moveTo>
                        <a:pt x="1540" y="12385"/>
                      </a:moveTo>
                      <a:cubicBezTo>
                        <a:pt x="3135" y="12980"/>
                        <a:pt x="4530" y="11395"/>
                        <a:pt x="6324" y="2085"/>
                      </a:cubicBezTo>
                      <a:cubicBezTo>
                        <a:pt x="6124" y="3471"/>
                        <a:pt x="5726" y="698"/>
                        <a:pt x="4331" y="104"/>
                      </a:cubicBezTo>
                      <a:cubicBezTo>
                        <a:pt x="2736" y="-490"/>
                        <a:pt x="1341" y="1490"/>
                        <a:pt x="543" y="5452"/>
                      </a:cubicBezTo>
                      <a:cubicBezTo>
                        <a:pt x="-453" y="9018"/>
                        <a:pt x="-55" y="11989"/>
                        <a:pt x="1540" y="123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30" name="Freeform 4239">
                  <a:extLst>
                    <a:ext uri="{FF2B5EF4-FFF2-40B4-BE49-F238E27FC236}">
                      <a16:creationId xmlns:a16="http://schemas.microsoft.com/office/drawing/2014/main" id="{5A95F34D-C3DC-A8B0-DF6E-9E7A81EE7371}"/>
                    </a:ext>
                  </a:extLst>
                </p:cNvPr>
                <p:cNvSpPr/>
                <p:nvPr/>
              </p:nvSpPr>
              <p:spPr>
                <a:xfrm>
                  <a:off x="1756440" y="6179215"/>
                  <a:ext cx="10564" cy="2930"/>
                </a:xfrm>
                <a:custGeom>
                  <a:avLst/>
                  <a:gdLst>
                    <a:gd name="connsiteX0" fmla="*/ 0 w 10564"/>
                    <a:gd name="connsiteY0" fmla="*/ 2931 h 2930"/>
                    <a:gd name="connsiteX1" fmla="*/ 10564 w 10564"/>
                    <a:gd name="connsiteY1" fmla="*/ 2931 h 2930"/>
                    <a:gd name="connsiteX2" fmla="*/ 9767 w 10564"/>
                    <a:gd name="connsiteY2" fmla="*/ 2138 h 2930"/>
                    <a:gd name="connsiteX3" fmla="*/ 0 w 10564"/>
                    <a:gd name="connsiteY3" fmla="*/ 2931 h 2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564" h="2930">
                      <a:moveTo>
                        <a:pt x="0" y="2931"/>
                      </a:moveTo>
                      <a:lnTo>
                        <a:pt x="10564" y="2931"/>
                      </a:lnTo>
                      <a:cubicBezTo>
                        <a:pt x="10365" y="2732"/>
                        <a:pt x="10166" y="2534"/>
                        <a:pt x="9767" y="2138"/>
                      </a:cubicBezTo>
                      <a:cubicBezTo>
                        <a:pt x="6976" y="-833"/>
                        <a:pt x="2990" y="-833"/>
                        <a:pt x="0" y="29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31" name="Freeform 4240">
                  <a:extLst>
                    <a:ext uri="{FF2B5EF4-FFF2-40B4-BE49-F238E27FC236}">
                      <a16:creationId xmlns:a16="http://schemas.microsoft.com/office/drawing/2014/main" id="{F5CF75D5-BB86-9B31-D35F-FAA29C9EBDBC}"/>
                    </a:ext>
                  </a:extLst>
                </p:cNvPr>
                <p:cNvSpPr/>
                <p:nvPr/>
              </p:nvSpPr>
              <p:spPr>
                <a:xfrm>
                  <a:off x="1375923" y="5352480"/>
                  <a:ext cx="23037" cy="33199"/>
                </a:xfrm>
                <a:custGeom>
                  <a:avLst/>
                  <a:gdLst>
                    <a:gd name="connsiteX0" fmla="*/ 2594 w 23037"/>
                    <a:gd name="connsiteY0" fmla="*/ 5420 h 33199"/>
                    <a:gd name="connsiteX1" fmla="*/ 1597 w 23037"/>
                    <a:gd name="connsiteY1" fmla="*/ 18890 h 33199"/>
                    <a:gd name="connsiteX2" fmla="*/ 8972 w 23037"/>
                    <a:gd name="connsiteY2" fmla="*/ 31964 h 33199"/>
                    <a:gd name="connsiteX3" fmla="*/ 20533 w 23037"/>
                    <a:gd name="connsiteY3" fmla="*/ 26814 h 33199"/>
                    <a:gd name="connsiteX4" fmla="*/ 21929 w 23037"/>
                    <a:gd name="connsiteY4" fmla="*/ 14929 h 33199"/>
                    <a:gd name="connsiteX5" fmla="*/ 13956 w 23037"/>
                    <a:gd name="connsiteY5" fmla="*/ 2647 h 33199"/>
                    <a:gd name="connsiteX6" fmla="*/ 2594 w 23037"/>
                    <a:gd name="connsiteY6" fmla="*/ 5420 h 33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3037" h="33199">
                      <a:moveTo>
                        <a:pt x="2594" y="5420"/>
                      </a:moveTo>
                      <a:cubicBezTo>
                        <a:pt x="-994" y="10769"/>
                        <a:pt x="-396" y="15325"/>
                        <a:pt x="1597" y="18890"/>
                      </a:cubicBezTo>
                      <a:cubicBezTo>
                        <a:pt x="3989" y="23446"/>
                        <a:pt x="5783" y="28795"/>
                        <a:pt x="8972" y="31964"/>
                      </a:cubicBezTo>
                      <a:cubicBezTo>
                        <a:pt x="12162" y="35133"/>
                        <a:pt x="16746" y="31766"/>
                        <a:pt x="20533" y="26814"/>
                      </a:cubicBezTo>
                      <a:cubicBezTo>
                        <a:pt x="23922" y="21069"/>
                        <a:pt x="23324" y="17504"/>
                        <a:pt x="21929" y="14929"/>
                      </a:cubicBezTo>
                      <a:cubicBezTo>
                        <a:pt x="19537" y="10372"/>
                        <a:pt x="16945" y="6213"/>
                        <a:pt x="13956" y="2647"/>
                      </a:cubicBezTo>
                      <a:cubicBezTo>
                        <a:pt x="11165" y="-720"/>
                        <a:pt x="7378" y="-1909"/>
                        <a:pt x="2594" y="542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32" name="Freeform 4241">
                  <a:extLst>
                    <a:ext uri="{FF2B5EF4-FFF2-40B4-BE49-F238E27FC236}">
                      <a16:creationId xmlns:a16="http://schemas.microsoft.com/office/drawing/2014/main" id="{F48D0B41-5328-5A8B-BAA6-A017FA102A98}"/>
                    </a:ext>
                  </a:extLst>
                </p:cNvPr>
                <p:cNvSpPr/>
                <p:nvPr/>
              </p:nvSpPr>
              <p:spPr>
                <a:xfrm>
                  <a:off x="2141937" y="6174874"/>
                  <a:ext cx="35578" cy="7469"/>
                </a:xfrm>
                <a:custGeom>
                  <a:avLst/>
                  <a:gdLst>
                    <a:gd name="connsiteX0" fmla="*/ 32889 w 35578"/>
                    <a:gd name="connsiteY0" fmla="*/ 1131 h 7469"/>
                    <a:gd name="connsiteX1" fmla="*/ 15747 w 35578"/>
                    <a:gd name="connsiteY1" fmla="*/ 2319 h 7469"/>
                    <a:gd name="connsiteX2" fmla="*/ 11362 w 35578"/>
                    <a:gd name="connsiteY2" fmla="*/ 4696 h 7469"/>
                    <a:gd name="connsiteX3" fmla="*/ 8571 w 35578"/>
                    <a:gd name="connsiteY3" fmla="*/ 338 h 7469"/>
                    <a:gd name="connsiteX4" fmla="*/ 0 w 35578"/>
                    <a:gd name="connsiteY4" fmla="*/ 7470 h 7469"/>
                    <a:gd name="connsiteX5" fmla="*/ 8970 w 35578"/>
                    <a:gd name="connsiteY5" fmla="*/ 7470 h 7469"/>
                    <a:gd name="connsiteX6" fmla="*/ 11561 w 35578"/>
                    <a:gd name="connsiteY6" fmla="*/ 7470 h 7469"/>
                    <a:gd name="connsiteX7" fmla="*/ 35480 w 35578"/>
                    <a:gd name="connsiteY7" fmla="*/ 7470 h 7469"/>
                    <a:gd name="connsiteX8" fmla="*/ 32889 w 35578"/>
                    <a:gd name="connsiteY8" fmla="*/ 1131 h 74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5578" h="7469">
                      <a:moveTo>
                        <a:pt x="32889" y="1131"/>
                      </a:moveTo>
                      <a:cubicBezTo>
                        <a:pt x="27308" y="536"/>
                        <a:pt x="21527" y="735"/>
                        <a:pt x="15747" y="2319"/>
                      </a:cubicBezTo>
                      <a:cubicBezTo>
                        <a:pt x="14352" y="2715"/>
                        <a:pt x="12757" y="3508"/>
                        <a:pt x="11362" y="4696"/>
                      </a:cubicBezTo>
                      <a:cubicBezTo>
                        <a:pt x="10963" y="2914"/>
                        <a:pt x="9966" y="1329"/>
                        <a:pt x="8571" y="338"/>
                      </a:cubicBezTo>
                      <a:cubicBezTo>
                        <a:pt x="5581" y="-1048"/>
                        <a:pt x="2392" y="1923"/>
                        <a:pt x="0" y="7470"/>
                      </a:cubicBezTo>
                      <a:lnTo>
                        <a:pt x="8970" y="7470"/>
                      </a:lnTo>
                      <a:lnTo>
                        <a:pt x="11561" y="7470"/>
                      </a:lnTo>
                      <a:lnTo>
                        <a:pt x="35480" y="7470"/>
                      </a:lnTo>
                      <a:cubicBezTo>
                        <a:pt x="35879" y="3706"/>
                        <a:pt x="35081" y="1329"/>
                        <a:pt x="32889" y="11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33" name="Freeform 4242">
                  <a:extLst>
                    <a:ext uri="{FF2B5EF4-FFF2-40B4-BE49-F238E27FC236}">
                      <a16:creationId xmlns:a16="http://schemas.microsoft.com/office/drawing/2014/main" id="{EFF60BB9-9BA2-D6AB-32E8-7FAFB9485E48}"/>
                    </a:ext>
                  </a:extLst>
                </p:cNvPr>
                <p:cNvSpPr/>
                <p:nvPr/>
              </p:nvSpPr>
              <p:spPr>
                <a:xfrm>
                  <a:off x="839029" y="4879528"/>
                  <a:ext cx="23251" cy="24115"/>
                </a:xfrm>
                <a:custGeom>
                  <a:avLst/>
                  <a:gdLst>
                    <a:gd name="connsiteX0" fmla="*/ 2503 w 23251"/>
                    <a:gd name="connsiteY0" fmla="*/ 9298 h 24115"/>
                    <a:gd name="connsiteX1" fmla="*/ 7486 w 23251"/>
                    <a:gd name="connsiteY1" fmla="*/ 23561 h 24115"/>
                    <a:gd name="connsiteX2" fmla="*/ 22236 w 23251"/>
                    <a:gd name="connsiteY2" fmla="*/ 16826 h 24115"/>
                    <a:gd name="connsiteX3" fmla="*/ 15060 w 23251"/>
                    <a:gd name="connsiteY3" fmla="*/ 583 h 24115"/>
                    <a:gd name="connsiteX4" fmla="*/ 2503 w 23251"/>
                    <a:gd name="connsiteY4" fmla="*/ 9298 h 24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251" h="24115">
                      <a:moveTo>
                        <a:pt x="2503" y="9298"/>
                      </a:moveTo>
                      <a:cubicBezTo>
                        <a:pt x="-3477" y="21184"/>
                        <a:pt x="2503" y="22372"/>
                        <a:pt x="7486" y="23561"/>
                      </a:cubicBezTo>
                      <a:cubicBezTo>
                        <a:pt x="11672" y="24551"/>
                        <a:pt x="16655" y="25145"/>
                        <a:pt x="22236" y="16826"/>
                      </a:cubicBezTo>
                      <a:cubicBezTo>
                        <a:pt x="25624" y="5139"/>
                        <a:pt x="19844" y="2960"/>
                        <a:pt x="15060" y="583"/>
                      </a:cubicBezTo>
                      <a:cubicBezTo>
                        <a:pt x="11472" y="-1596"/>
                        <a:pt x="5891" y="2563"/>
                        <a:pt x="2503" y="92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34" name="Freeform 4243">
                  <a:extLst>
                    <a:ext uri="{FF2B5EF4-FFF2-40B4-BE49-F238E27FC236}">
                      <a16:creationId xmlns:a16="http://schemas.microsoft.com/office/drawing/2014/main" id="{AC3D1F52-E303-64D4-CED3-64F7FD0160DE}"/>
                    </a:ext>
                  </a:extLst>
                </p:cNvPr>
                <p:cNvSpPr/>
                <p:nvPr/>
              </p:nvSpPr>
              <p:spPr>
                <a:xfrm>
                  <a:off x="1574271" y="5856139"/>
                  <a:ext cx="30424" cy="29368"/>
                </a:xfrm>
                <a:custGeom>
                  <a:avLst/>
                  <a:gdLst>
                    <a:gd name="connsiteX0" fmla="*/ 25299 w 30424"/>
                    <a:gd name="connsiteY0" fmla="*/ 21149 h 29368"/>
                    <a:gd name="connsiteX1" fmla="*/ 26495 w 30424"/>
                    <a:gd name="connsiteY1" fmla="*/ 17583 h 29368"/>
                    <a:gd name="connsiteX2" fmla="*/ 28887 w 30424"/>
                    <a:gd name="connsiteY2" fmla="*/ 12829 h 29368"/>
                    <a:gd name="connsiteX3" fmla="*/ 27691 w 30424"/>
                    <a:gd name="connsiteY3" fmla="*/ 2330 h 29368"/>
                    <a:gd name="connsiteX4" fmla="*/ 23705 w 30424"/>
                    <a:gd name="connsiteY4" fmla="*/ 3519 h 29368"/>
                    <a:gd name="connsiteX5" fmla="*/ 21711 w 30424"/>
                    <a:gd name="connsiteY5" fmla="*/ 1736 h 29368"/>
                    <a:gd name="connsiteX6" fmla="*/ 9951 w 30424"/>
                    <a:gd name="connsiteY6" fmla="*/ 7282 h 29368"/>
                    <a:gd name="connsiteX7" fmla="*/ 8755 w 30424"/>
                    <a:gd name="connsiteY7" fmla="*/ 10848 h 29368"/>
                    <a:gd name="connsiteX8" fmla="*/ 4569 w 30424"/>
                    <a:gd name="connsiteY8" fmla="*/ 14018 h 29368"/>
                    <a:gd name="connsiteX9" fmla="*/ 2775 w 30424"/>
                    <a:gd name="connsiteY9" fmla="*/ 26893 h 29368"/>
                    <a:gd name="connsiteX10" fmla="*/ 12343 w 30424"/>
                    <a:gd name="connsiteY10" fmla="*/ 28082 h 29368"/>
                    <a:gd name="connsiteX11" fmla="*/ 12742 w 30424"/>
                    <a:gd name="connsiteY11" fmla="*/ 28280 h 29368"/>
                    <a:gd name="connsiteX12" fmla="*/ 25299 w 30424"/>
                    <a:gd name="connsiteY12" fmla="*/ 21149 h 293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0424" h="29368">
                      <a:moveTo>
                        <a:pt x="25299" y="21149"/>
                      </a:moveTo>
                      <a:cubicBezTo>
                        <a:pt x="25897" y="19960"/>
                        <a:pt x="26296" y="18772"/>
                        <a:pt x="26495" y="17583"/>
                      </a:cubicBezTo>
                      <a:cubicBezTo>
                        <a:pt x="27292" y="16197"/>
                        <a:pt x="28090" y="14414"/>
                        <a:pt x="28887" y="12829"/>
                      </a:cubicBezTo>
                      <a:cubicBezTo>
                        <a:pt x="31279" y="7084"/>
                        <a:pt x="30880" y="2727"/>
                        <a:pt x="27691" y="2330"/>
                      </a:cubicBezTo>
                      <a:cubicBezTo>
                        <a:pt x="26296" y="2132"/>
                        <a:pt x="25100" y="2528"/>
                        <a:pt x="23705" y="3519"/>
                      </a:cubicBezTo>
                      <a:cubicBezTo>
                        <a:pt x="23107" y="2925"/>
                        <a:pt x="22509" y="2330"/>
                        <a:pt x="21711" y="1736"/>
                      </a:cubicBezTo>
                      <a:cubicBezTo>
                        <a:pt x="18123" y="-1433"/>
                        <a:pt x="13340" y="-641"/>
                        <a:pt x="9951" y="7282"/>
                      </a:cubicBezTo>
                      <a:cubicBezTo>
                        <a:pt x="9353" y="8471"/>
                        <a:pt x="8954" y="9660"/>
                        <a:pt x="8755" y="10848"/>
                      </a:cubicBezTo>
                      <a:cubicBezTo>
                        <a:pt x="7360" y="11640"/>
                        <a:pt x="5965" y="12631"/>
                        <a:pt x="4569" y="14018"/>
                      </a:cubicBezTo>
                      <a:cubicBezTo>
                        <a:pt x="-1610" y="19762"/>
                        <a:pt x="-813" y="24516"/>
                        <a:pt x="2775" y="26893"/>
                      </a:cubicBezTo>
                      <a:cubicBezTo>
                        <a:pt x="5566" y="28676"/>
                        <a:pt x="8556" y="29270"/>
                        <a:pt x="12343" y="28082"/>
                      </a:cubicBezTo>
                      <a:cubicBezTo>
                        <a:pt x="12542" y="28082"/>
                        <a:pt x="12542" y="28280"/>
                        <a:pt x="12742" y="28280"/>
                      </a:cubicBezTo>
                      <a:cubicBezTo>
                        <a:pt x="16329" y="31053"/>
                        <a:pt x="20914" y="28478"/>
                        <a:pt x="25299" y="211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35" name="Freeform 4244">
                  <a:extLst>
                    <a:ext uri="{FF2B5EF4-FFF2-40B4-BE49-F238E27FC236}">
                      <a16:creationId xmlns:a16="http://schemas.microsoft.com/office/drawing/2014/main" id="{7CD3678D-0F72-43D6-37EE-D8A8FE845716}"/>
                    </a:ext>
                  </a:extLst>
                </p:cNvPr>
                <p:cNvSpPr/>
                <p:nvPr/>
              </p:nvSpPr>
              <p:spPr>
                <a:xfrm>
                  <a:off x="1844583" y="5858764"/>
                  <a:ext cx="26079" cy="56278"/>
                </a:xfrm>
                <a:custGeom>
                  <a:avLst/>
                  <a:gdLst>
                    <a:gd name="connsiteX0" fmla="*/ 24077 w 26079"/>
                    <a:gd name="connsiteY0" fmla="*/ 35559 h 56278"/>
                    <a:gd name="connsiteX1" fmla="*/ 19094 w 26079"/>
                    <a:gd name="connsiteY1" fmla="*/ 17929 h 56278"/>
                    <a:gd name="connsiteX2" fmla="*/ 14709 w 26079"/>
                    <a:gd name="connsiteY2" fmla="*/ 15948 h 56278"/>
                    <a:gd name="connsiteX3" fmla="*/ 16104 w 26079"/>
                    <a:gd name="connsiteY3" fmla="*/ 13571 h 56278"/>
                    <a:gd name="connsiteX4" fmla="*/ 17499 w 26079"/>
                    <a:gd name="connsiteY4" fmla="*/ 696 h 56278"/>
                    <a:gd name="connsiteX5" fmla="*/ 7533 w 26079"/>
                    <a:gd name="connsiteY5" fmla="*/ 8817 h 56278"/>
                    <a:gd name="connsiteX6" fmla="*/ 6138 w 26079"/>
                    <a:gd name="connsiteY6" fmla="*/ 22089 h 56278"/>
                    <a:gd name="connsiteX7" fmla="*/ 7732 w 26079"/>
                    <a:gd name="connsiteY7" fmla="*/ 22684 h 56278"/>
                    <a:gd name="connsiteX8" fmla="*/ 6536 w 26079"/>
                    <a:gd name="connsiteY8" fmla="*/ 25655 h 56278"/>
                    <a:gd name="connsiteX9" fmla="*/ 6736 w 26079"/>
                    <a:gd name="connsiteY9" fmla="*/ 39125 h 56278"/>
                    <a:gd name="connsiteX10" fmla="*/ 5141 w 26079"/>
                    <a:gd name="connsiteY10" fmla="*/ 41106 h 56278"/>
                    <a:gd name="connsiteX11" fmla="*/ 1553 w 26079"/>
                    <a:gd name="connsiteY11" fmla="*/ 55368 h 56278"/>
                    <a:gd name="connsiteX12" fmla="*/ 13513 w 26079"/>
                    <a:gd name="connsiteY12" fmla="*/ 49029 h 56278"/>
                    <a:gd name="connsiteX13" fmla="*/ 17300 w 26079"/>
                    <a:gd name="connsiteY13" fmla="*/ 42690 h 56278"/>
                    <a:gd name="connsiteX14" fmla="*/ 24077 w 26079"/>
                    <a:gd name="connsiteY14" fmla="*/ 35559 h 562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6079" h="56278">
                      <a:moveTo>
                        <a:pt x="24077" y="35559"/>
                      </a:moveTo>
                      <a:cubicBezTo>
                        <a:pt x="29459" y="24070"/>
                        <a:pt x="22682" y="21693"/>
                        <a:pt x="19094" y="17929"/>
                      </a:cubicBezTo>
                      <a:cubicBezTo>
                        <a:pt x="17699" y="16543"/>
                        <a:pt x="16104" y="15750"/>
                        <a:pt x="14709" y="15948"/>
                      </a:cubicBezTo>
                      <a:cubicBezTo>
                        <a:pt x="15107" y="15156"/>
                        <a:pt x="15506" y="14364"/>
                        <a:pt x="16104" y="13571"/>
                      </a:cubicBezTo>
                      <a:cubicBezTo>
                        <a:pt x="19094" y="8223"/>
                        <a:pt x="20091" y="2677"/>
                        <a:pt x="17499" y="696"/>
                      </a:cubicBezTo>
                      <a:cubicBezTo>
                        <a:pt x="14509" y="-1681"/>
                        <a:pt x="10722" y="2280"/>
                        <a:pt x="7533" y="8817"/>
                      </a:cubicBezTo>
                      <a:cubicBezTo>
                        <a:pt x="4742" y="14364"/>
                        <a:pt x="3746" y="19118"/>
                        <a:pt x="6138" y="22089"/>
                      </a:cubicBezTo>
                      <a:cubicBezTo>
                        <a:pt x="6736" y="22485"/>
                        <a:pt x="7134" y="22684"/>
                        <a:pt x="7732" y="22684"/>
                      </a:cubicBezTo>
                      <a:cubicBezTo>
                        <a:pt x="7334" y="23674"/>
                        <a:pt x="6935" y="24664"/>
                        <a:pt x="6536" y="25655"/>
                      </a:cubicBezTo>
                      <a:cubicBezTo>
                        <a:pt x="4344" y="31796"/>
                        <a:pt x="4742" y="36154"/>
                        <a:pt x="6736" y="39125"/>
                      </a:cubicBezTo>
                      <a:cubicBezTo>
                        <a:pt x="6138" y="39719"/>
                        <a:pt x="5540" y="40313"/>
                        <a:pt x="5141" y="41106"/>
                      </a:cubicBezTo>
                      <a:cubicBezTo>
                        <a:pt x="756" y="46850"/>
                        <a:pt x="-1835" y="52595"/>
                        <a:pt x="1553" y="55368"/>
                      </a:cubicBezTo>
                      <a:cubicBezTo>
                        <a:pt x="4145" y="57547"/>
                        <a:pt x="8131" y="55962"/>
                        <a:pt x="13513" y="49029"/>
                      </a:cubicBezTo>
                      <a:cubicBezTo>
                        <a:pt x="14709" y="47048"/>
                        <a:pt x="16303" y="44869"/>
                        <a:pt x="17300" y="42690"/>
                      </a:cubicBezTo>
                      <a:cubicBezTo>
                        <a:pt x="19692" y="41502"/>
                        <a:pt x="22084" y="39521"/>
                        <a:pt x="24077" y="355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36" name="Freeform 4245">
                  <a:extLst>
                    <a:ext uri="{FF2B5EF4-FFF2-40B4-BE49-F238E27FC236}">
                      <a16:creationId xmlns:a16="http://schemas.microsoft.com/office/drawing/2014/main" id="{8E14A6EE-660E-065B-3294-58B180DF0EE7}"/>
                    </a:ext>
                  </a:extLst>
                </p:cNvPr>
                <p:cNvSpPr/>
                <p:nvPr/>
              </p:nvSpPr>
              <p:spPr>
                <a:xfrm>
                  <a:off x="453598" y="5180675"/>
                  <a:ext cx="33459" cy="26795"/>
                </a:xfrm>
                <a:custGeom>
                  <a:avLst/>
                  <a:gdLst>
                    <a:gd name="connsiteX0" fmla="*/ 3833 w 33459"/>
                    <a:gd name="connsiteY0" fmla="*/ 25886 h 26795"/>
                    <a:gd name="connsiteX1" fmla="*/ 13600 w 33459"/>
                    <a:gd name="connsiteY1" fmla="*/ 21726 h 26795"/>
                    <a:gd name="connsiteX2" fmla="*/ 15194 w 33459"/>
                    <a:gd name="connsiteY2" fmla="*/ 21132 h 26795"/>
                    <a:gd name="connsiteX3" fmla="*/ 15792 w 33459"/>
                    <a:gd name="connsiteY3" fmla="*/ 20735 h 26795"/>
                    <a:gd name="connsiteX4" fmla="*/ 15992 w 33459"/>
                    <a:gd name="connsiteY4" fmla="*/ 21528 h 26795"/>
                    <a:gd name="connsiteX5" fmla="*/ 28150 w 33459"/>
                    <a:gd name="connsiteY5" fmla="*/ 24301 h 26795"/>
                    <a:gd name="connsiteX6" fmla="*/ 32336 w 33459"/>
                    <a:gd name="connsiteY6" fmla="*/ 13208 h 26795"/>
                    <a:gd name="connsiteX7" fmla="*/ 21373 w 33459"/>
                    <a:gd name="connsiteY7" fmla="*/ 11227 h 26795"/>
                    <a:gd name="connsiteX8" fmla="*/ 20177 w 33459"/>
                    <a:gd name="connsiteY8" fmla="*/ 1125 h 26795"/>
                    <a:gd name="connsiteX9" fmla="*/ 2836 w 33459"/>
                    <a:gd name="connsiteY9" fmla="*/ 9642 h 26795"/>
                    <a:gd name="connsiteX10" fmla="*/ 3833 w 33459"/>
                    <a:gd name="connsiteY10" fmla="*/ 25886 h 267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3459" h="26795">
                      <a:moveTo>
                        <a:pt x="3833" y="25886"/>
                      </a:moveTo>
                      <a:cubicBezTo>
                        <a:pt x="7221" y="28461"/>
                        <a:pt x="10610" y="25093"/>
                        <a:pt x="13600" y="21726"/>
                      </a:cubicBezTo>
                      <a:cubicBezTo>
                        <a:pt x="14198" y="21528"/>
                        <a:pt x="14596" y="21329"/>
                        <a:pt x="15194" y="21132"/>
                      </a:cubicBezTo>
                      <a:lnTo>
                        <a:pt x="15792" y="20735"/>
                      </a:lnTo>
                      <a:cubicBezTo>
                        <a:pt x="15792" y="20933"/>
                        <a:pt x="15792" y="21329"/>
                        <a:pt x="15992" y="21528"/>
                      </a:cubicBezTo>
                      <a:cubicBezTo>
                        <a:pt x="18383" y="26678"/>
                        <a:pt x="22569" y="26678"/>
                        <a:pt x="28150" y="24301"/>
                      </a:cubicBezTo>
                      <a:cubicBezTo>
                        <a:pt x="32336" y="21726"/>
                        <a:pt x="35127" y="17764"/>
                        <a:pt x="32336" y="13208"/>
                      </a:cubicBezTo>
                      <a:cubicBezTo>
                        <a:pt x="29944" y="9444"/>
                        <a:pt x="25559" y="9048"/>
                        <a:pt x="21373" y="11227"/>
                      </a:cubicBezTo>
                      <a:cubicBezTo>
                        <a:pt x="23765" y="6077"/>
                        <a:pt x="23367" y="2709"/>
                        <a:pt x="20177" y="1125"/>
                      </a:cubicBezTo>
                      <a:cubicBezTo>
                        <a:pt x="14995" y="-1649"/>
                        <a:pt x="8616" y="530"/>
                        <a:pt x="2836" y="9642"/>
                      </a:cubicBezTo>
                      <a:cubicBezTo>
                        <a:pt x="-2147" y="17962"/>
                        <a:pt x="245" y="23311"/>
                        <a:pt x="3833" y="258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37" name="Freeform 4246">
                  <a:extLst>
                    <a:ext uri="{FF2B5EF4-FFF2-40B4-BE49-F238E27FC236}">
                      <a16:creationId xmlns:a16="http://schemas.microsoft.com/office/drawing/2014/main" id="{6F143E33-8C78-D645-5203-FE039BF9FF8A}"/>
                    </a:ext>
                  </a:extLst>
                </p:cNvPr>
                <p:cNvSpPr/>
                <p:nvPr/>
              </p:nvSpPr>
              <p:spPr>
                <a:xfrm>
                  <a:off x="1269938" y="5292772"/>
                  <a:ext cx="20333" cy="24525"/>
                </a:xfrm>
                <a:custGeom>
                  <a:avLst/>
                  <a:gdLst>
                    <a:gd name="connsiteX0" fmla="*/ 13101 w 20333"/>
                    <a:gd name="connsiteY0" fmla="*/ 551 h 24525"/>
                    <a:gd name="connsiteX1" fmla="*/ 1541 w 20333"/>
                    <a:gd name="connsiteY1" fmla="*/ 8079 h 24525"/>
                    <a:gd name="connsiteX2" fmla="*/ 9115 w 20333"/>
                    <a:gd name="connsiteY2" fmla="*/ 24322 h 24525"/>
                    <a:gd name="connsiteX3" fmla="*/ 19081 w 20333"/>
                    <a:gd name="connsiteY3" fmla="*/ 15804 h 24525"/>
                    <a:gd name="connsiteX4" fmla="*/ 13101 w 20333"/>
                    <a:gd name="connsiteY4" fmla="*/ 551 h 24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333" h="24525">
                      <a:moveTo>
                        <a:pt x="13101" y="551"/>
                      </a:moveTo>
                      <a:cubicBezTo>
                        <a:pt x="9115" y="-836"/>
                        <a:pt x="4331" y="-43"/>
                        <a:pt x="1541" y="8079"/>
                      </a:cubicBezTo>
                      <a:cubicBezTo>
                        <a:pt x="-3044" y="20954"/>
                        <a:pt x="3534" y="22737"/>
                        <a:pt x="9115" y="24322"/>
                      </a:cubicBezTo>
                      <a:cubicBezTo>
                        <a:pt x="12504" y="25312"/>
                        <a:pt x="16291" y="22737"/>
                        <a:pt x="19081" y="15804"/>
                      </a:cubicBezTo>
                      <a:cubicBezTo>
                        <a:pt x="22669" y="4909"/>
                        <a:pt x="17885" y="2532"/>
                        <a:pt x="13101" y="5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38" name="Freeform 4247">
                  <a:extLst>
                    <a:ext uri="{FF2B5EF4-FFF2-40B4-BE49-F238E27FC236}">
                      <a16:creationId xmlns:a16="http://schemas.microsoft.com/office/drawing/2014/main" id="{2065B787-6DCA-4BC3-BA2A-C33BBF9CFAAA}"/>
                    </a:ext>
                  </a:extLst>
                </p:cNvPr>
                <p:cNvSpPr/>
                <p:nvPr/>
              </p:nvSpPr>
              <p:spPr>
                <a:xfrm>
                  <a:off x="2058931" y="5833702"/>
                  <a:ext cx="20666" cy="24472"/>
                </a:xfrm>
                <a:custGeom>
                  <a:avLst/>
                  <a:gdLst>
                    <a:gd name="connsiteX0" fmla="*/ 1082 w 20666"/>
                    <a:gd name="connsiteY0" fmla="*/ 12089 h 24472"/>
                    <a:gd name="connsiteX1" fmla="*/ 5667 w 20666"/>
                    <a:gd name="connsiteY1" fmla="*/ 24371 h 24472"/>
                    <a:gd name="connsiteX2" fmla="*/ 20218 w 20666"/>
                    <a:gd name="connsiteY2" fmla="*/ 11297 h 24472"/>
                    <a:gd name="connsiteX3" fmla="*/ 16630 w 20666"/>
                    <a:gd name="connsiteY3" fmla="*/ 6 h 24472"/>
                    <a:gd name="connsiteX4" fmla="*/ 1082 w 20666"/>
                    <a:gd name="connsiteY4" fmla="*/ 12089 h 244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666" h="24472">
                      <a:moveTo>
                        <a:pt x="1082" y="12089"/>
                      </a:moveTo>
                      <a:cubicBezTo>
                        <a:pt x="-1708" y="20013"/>
                        <a:pt x="1282" y="23776"/>
                        <a:pt x="5667" y="24371"/>
                      </a:cubicBezTo>
                      <a:cubicBezTo>
                        <a:pt x="11647" y="25163"/>
                        <a:pt x="16829" y="21399"/>
                        <a:pt x="20218" y="11297"/>
                      </a:cubicBezTo>
                      <a:cubicBezTo>
                        <a:pt x="21414" y="4760"/>
                        <a:pt x="20218" y="-192"/>
                        <a:pt x="16630" y="6"/>
                      </a:cubicBezTo>
                      <a:cubicBezTo>
                        <a:pt x="11248" y="402"/>
                        <a:pt x="4870" y="1789"/>
                        <a:pt x="1082" y="120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39" name="Freeform 4248">
                  <a:extLst>
                    <a:ext uri="{FF2B5EF4-FFF2-40B4-BE49-F238E27FC236}">
                      <a16:creationId xmlns:a16="http://schemas.microsoft.com/office/drawing/2014/main" id="{1B48DB1E-71E3-3530-038F-8D97B1E68D20}"/>
                    </a:ext>
                  </a:extLst>
                </p:cNvPr>
                <p:cNvSpPr/>
                <p:nvPr/>
              </p:nvSpPr>
              <p:spPr>
                <a:xfrm>
                  <a:off x="1651093" y="5981482"/>
                  <a:ext cx="22765" cy="28350"/>
                </a:xfrm>
                <a:custGeom>
                  <a:avLst/>
                  <a:gdLst>
                    <a:gd name="connsiteX0" fmla="*/ 18640 w 22765"/>
                    <a:gd name="connsiteY0" fmla="*/ 0 h 28350"/>
                    <a:gd name="connsiteX1" fmla="*/ 2494 w 22765"/>
                    <a:gd name="connsiteY1" fmla="*/ 16837 h 28350"/>
                    <a:gd name="connsiteX2" fmla="*/ 1697 w 22765"/>
                    <a:gd name="connsiteY2" fmla="*/ 19809 h 28350"/>
                    <a:gd name="connsiteX3" fmla="*/ 2494 w 22765"/>
                    <a:gd name="connsiteY3" fmla="*/ 28129 h 28350"/>
                    <a:gd name="connsiteX4" fmla="*/ 4488 w 22765"/>
                    <a:gd name="connsiteY4" fmla="*/ 28129 h 28350"/>
                    <a:gd name="connsiteX5" fmla="*/ 5683 w 22765"/>
                    <a:gd name="connsiteY5" fmla="*/ 28326 h 28350"/>
                    <a:gd name="connsiteX6" fmla="*/ 21630 w 22765"/>
                    <a:gd name="connsiteY6" fmla="*/ 14262 h 28350"/>
                    <a:gd name="connsiteX7" fmla="*/ 18640 w 22765"/>
                    <a:gd name="connsiteY7" fmla="*/ 0 h 283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2765" h="28350">
                      <a:moveTo>
                        <a:pt x="18640" y="0"/>
                      </a:moveTo>
                      <a:cubicBezTo>
                        <a:pt x="10866" y="990"/>
                        <a:pt x="5683" y="7725"/>
                        <a:pt x="2494" y="16837"/>
                      </a:cubicBezTo>
                      <a:cubicBezTo>
                        <a:pt x="2096" y="17828"/>
                        <a:pt x="1896" y="18818"/>
                        <a:pt x="1697" y="19809"/>
                      </a:cubicBezTo>
                      <a:cubicBezTo>
                        <a:pt x="-496" y="23771"/>
                        <a:pt x="-894" y="27336"/>
                        <a:pt x="2494" y="28129"/>
                      </a:cubicBezTo>
                      <a:cubicBezTo>
                        <a:pt x="3092" y="28326"/>
                        <a:pt x="3690" y="28326"/>
                        <a:pt x="4488" y="28129"/>
                      </a:cubicBezTo>
                      <a:cubicBezTo>
                        <a:pt x="4886" y="28326"/>
                        <a:pt x="5285" y="28326"/>
                        <a:pt x="5683" y="28326"/>
                      </a:cubicBezTo>
                      <a:cubicBezTo>
                        <a:pt x="11863" y="28723"/>
                        <a:pt x="18042" y="24167"/>
                        <a:pt x="21630" y="14262"/>
                      </a:cubicBezTo>
                      <a:cubicBezTo>
                        <a:pt x="24620" y="6537"/>
                        <a:pt x="21032" y="3367"/>
                        <a:pt x="18640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40" name="Freeform 4249">
                  <a:extLst>
                    <a:ext uri="{FF2B5EF4-FFF2-40B4-BE49-F238E27FC236}">
                      <a16:creationId xmlns:a16="http://schemas.microsoft.com/office/drawing/2014/main" id="{67B9393F-501C-B527-3E93-2E56DD0CCA16}"/>
                    </a:ext>
                  </a:extLst>
                </p:cNvPr>
                <p:cNvSpPr/>
                <p:nvPr/>
              </p:nvSpPr>
              <p:spPr>
                <a:xfrm>
                  <a:off x="503445" y="5143523"/>
                  <a:ext cx="25742" cy="26602"/>
                </a:xfrm>
                <a:custGeom>
                  <a:avLst/>
                  <a:gdLst>
                    <a:gd name="connsiteX0" fmla="*/ 5013 w 25742"/>
                    <a:gd name="connsiteY0" fmla="*/ 25598 h 26602"/>
                    <a:gd name="connsiteX1" fmla="*/ 20162 w 25742"/>
                    <a:gd name="connsiteY1" fmla="*/ 18071 h 26602"/>
                    <a:gd name="connsiteX2" fmla="*/ 25743 w 25742"/>
                    <a:gd name="connsiteY2" fmla="*/ 7176 h 26602"/>
                    <a:gd name="connsiteX3" fmla="*/ 23550 w 25742"/>
                    <a:gd name="connsiteY3" fmla="*/ 4601 h 26602"/>
                    <a:gd name="connsiteX4" fmla="*/ 20760 w 25742"/>
                    <a:gd name="connsiteY4" fmla="*/ 1233 h 26602"/>
                    <a:gd name="connsiteX5" fmla="*/ 8601 w 25742"/>
                    <a:gd name="connsiteY5" fmla="*/ 4799 h 26602"/>
                    <a:gd name="connsiteX6" fmla="*/ 229 w 25742"/>
                    <a:gd name="connsiteY6" fmla="*/ 15892 h 26602"/>
                    <a:gd name="connsiteX7" fmla="*/ 1624 w 25742"/>
                    <a:gd name="connsiteY7" fmla="*/ 18665 h 26602"/>
                    <a:gd name="connsiteX8" fmla="*/ 5013 w 25742"/>
                    <a:gd name="connsiteY8" fmla="*/ 25598 h 26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742" h="26602">
                      <a:moveTo>
                        <a:pt x="5013" y="25598"/>
                      </a:moveTo>
                      <a:cubicBezTo>
                        <a:pt x="9398" y="27975"/>
                        <a:pt x="14780" y="26391"/>
                        <a:pt x="20162" y="18071"/>
                      </a:cubicBezTo>
                      <a:cubicBezTo>
                        <a:pt x="25145" y="15100"/>
                        <a:pt x="25743" y="10940"/>
                        <a:pt x="25743" y="7176"/>
                      </a:cubicBezTo>
                      <a:cubicBezTo>
                        <a:pt x="25145" y="6186"/>
                        <a:pt x="24348" y="5393"/>
                        <a:pt x="23550" y="4601"/>
                      </a:cubicBezTo>
                      <a:cubicBezTo>
                        <a:pt x="22952" y="3214"/>
                        <a:pt x="21956" y="2026"/>
                        <a:pt x="20760" y="1233"/>
                      </a:cubicBezTo>
                      <a:cubicBezTo>
                        <a:pt x="16973" y="-1342"/>
                        <a:pt x="12787" y="243"/>
                        <a:pt x="8601" y="4799"/>
                      </a:cubicBezTo>
                      <a:cubicBezTo>
                        <a:pt x="2621" y="7374"/>
                        <a:pt x="-967" y="11534"/>
                        <a:pt x="229" y="15892"/>
                      </a:cubicBezTo>
                      <a:cubicBezTo>
                        <a:pt x="428" y="16882"/>
                        <a:pt x="1026" y="17873"/>
                        <a:pt x="1624" y="18665"/>
                      </a:cubicBezTo>
                      <a:cubicBezTo>
                        <a:pt x="1425" y="21636"/>
                        <a:pt x="2621" y="24212"/>
                        <a:pt x="5013" y="255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41" name="Freeform 4250">
                  <a:extLst>
                    <a:ext uri="{FF2B5EF4-FFF2-40B4-BE49-F238E27FC236}">
                      <a16:creationId xmlns:a16="http://schemas.microsoft.com/office/drawing/2014/main" id="{A7688936-3F36-369E-61F8-4AF04258DD22}"/>
                    </a:ext>
                  </a:extLst>
                </p:cNvPr>
                <p:cNvSpPr/>
                <p:nvPr/>
              </p:nvSpPr>
              <p:spPr>
                <a:xfrm>
                  <a:off x="1506198" y="5834045"/>
                  <a:ext cx="18836" cy="28378"/>
                </a:xfrm>
                <a:custGeom>
                  <a:avLst/>
                  <a:gdLst>
                    <a:gd name="connsiteX0" fmla="*/ 17429 w 18836"/>
                    <a:gd name="connsiteY0" fmla="*/ 18482 h 28378"/>
                    <a:gd name="connsiteX1" fmla="*/ 10652 w 18836"/>
                    <a:gd name="connsiteY1" fmla="*/ 456 h 28378"/>
                    <a:gd name="connsiteX2" fmla="*/ 1084 w 18836"/>
                    <a:gd name="connsiteY2" fmla="*/ 7785 h 28378"/>
                    <a:gd name="connsiteX3" fmla="*/ 7064 w 18836"/>
                    <a:gd name="connsiteY3" fmla="*/ 27990 h 28378"/>
                    <a:gd name="connsiteX4" fmla="*/ 17429 w 18836"/>
                    <a:gd name="connsiteY4" fmla="*/ 18482 h 283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836" h="28378">
                      <a:moveTo>
                        <a:pt x="17429" y="18482"/>
                      </a:moveTo>
                      <a:cubicBezTo>
                        <a:pt x="21415" y="6794"/>
                        <a:pt x="16233" y="3031"/>
                        <a:pt x="10652" y="456"/>
                      </a:cubicBezTo>
                      <a:cubicBezTo>
                        <a:pt x="7263" y="-1129"/>
                        <a:pt x="2878" y="1446"/>
                        <a:pt x="1084" y="7785"/>
                      </a:cubicBezTo>
                      <a:cubicBezTo>
                        <a:pt x="-1906" y="18680"/>
                        <a:pt x="1682" y="25019"/>
                        <a:pt x="7064" y="27990"/>
                      </a:cubicBezTo>
                      <a:cubicBezTo>
                        <a:pt x="10253" y="29773"/>
                        <a:pt x="14239" y="25217"/>
                        <a:pt x="17429" y="184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42" name="Freeform 4251">
                  <a:extLst>
                    <a:ext uri="{FF2B5EF4-FFF2-40B4-BE49-F238E27FC236}">
                      <a16:creationId xmlns:a16="http://schemas.microsoft.com/office/drawing/2014/main" id="{97A81769-7D42-85A9-2719-1E5F3856F3BA}"/>
                    </a:ext>
                  </a:extLst>
                </p:cNvPr>
                <p:cNvSpPr/>
                <p:nvPr/>
              </p:nvSpPr>
              <p:spPr>
                <a:xfrm>
                  <a:off x="1336879" y="5753908"/>
                  <a:ext cx="30290" cy="29594"/>
                </a:xfrm>
                <a:custGeom>
                  <a:avLst/>
                  <a:gdLst>
                    <a:gd name="connsiteX0" fmla="*/ 4563 w 30290"/>
                    <a:gd name="connsiteY0" fmla="*/ 29288 h 29594"/>
                    <a:gd name="connsiteX1" fmla="*/ 16523 w 30290"/>
                    <a:gd name="connsiteY1" fmla="*/ 19779 h 29594"/>
                    <a:gd name="connsiteX2" fmla="*/ 17121 w 30290"/>
                    <a:gd name="connsiteY2" fmla="*/ 18393 h 29594"/>
                    <a:gd name="connsiteX3" fmla="*/ 22303 w 30290"/>
                    <a:gd name="connsiteY3" fmla="*/ 15619 h 29594"/>
                    <a:gd name="connsiteX4" fmla="*/ 30077 w 30290"/>
                    <a:gd name="connsiteY4" fmla="*/ 3932 h 29594"/>
                    <a:gd name="connsiteX5" fmla="*/ 17719 w 30290"/>
                    <a:gd name="connsiteY5" fmla="*/ 4725 h 29594"/>
                    <a:gd name="connsiteX6" fmla="*/ 15327 w 30290"/>
                    <a:gd name="connsiteY6" fmla="*/ 565 h 29594"/>
                    <a:gd name="connsiteX7" fmla="*/ 2769 w 30290"/>
                    <a:gd name="connsiteY7" fmla="*/ 9677 h 29594"/>
                    <a:gd name="connsiteX8" fmla="*/ 4563 w 30290"/>
                    <a:gd name="connsiteY8" fmla="*/ 29288 h 29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290" h="29594">
                      <a:moveTo>
                        <a:pt x="4563" y="29288"/>
                      </a:moveTo>
                      <a:cubicBezTo>
                        <a:pt x="9148" y="30872"/>
                        <a:pt x="13533" y="26118"/>
                        <a:pt x="16523" y="19779"/>
                      </a:cubicBezTo>
                      <a:cubicBezTo>
                        <a:pt x="16722" y="19383"/>
                        <a:pt x="16921" y="18789"/>
                        <a:pt x="17121" y="18393"/>
                      </a:cubicBezTo>
                      <a:cubicBezTo>
                        <a:pt x="18715" y="17798"/>
                        <a:pt x="20509" y="16808"/>
                        <a:pt x="22303" y="15619"/>
                      </a:cubicBezTo>
                      <a:cubicBezTo>
                        <a:pt x="27286" y="12252"/>
                        <a:pt x="31273" y="7696"/>
                        <a:pt x="30077" y="3932"/>
                      </a:cubicBezTo>
                      <a:cubicBezTo>
                        <a:pt x="28682" y="-426"/>
                        <a:pt x="23898" y="169"/>
                        <a:pt x="17719" y="4725"/>
                      </a:cubicBezTo>
                      <a:cubicBezTo>
                        <a:pt x="17121" y="3140"/>
                        <a:pt x="16124" y="1753"/>
                        <a:pt x="15327" y="565"/>
                      </a:cubicBezTo>
                      <a:cubicBezTo>
                        <a:pt x="9347" y="-1614"/>
                        <a:pt x="5560" y="2744"/>
                        <a:pt x="2769" y="9677"/>
                      </a:cubicBezTo>
                      <a:cubicBezTo>
                        <a:pt x="-619" y="18789"/>
                        <a:pt x="-1815" y="27109"/>
                        <a:pt x="4563" y="292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43" name="Freeform 4252">
                  <a:extLst>
                    <a:ext uri="{FF2B5EF4-FFF2-40B4-BE49-F238E27FC236}">
                      <a16:creationId xmlns:a16="http://schemas.microsoft.com/office/drawing/2014/main" id="{B333C3F0-0149-8490-5C13-C34BFA7DBFAE}"/>
                    </a:ext>
                  </a:extLst>
                </p:cNvPr>
                <p:cNvSpPr/>
                <p:nvPr/>
              </p:nvSpPr>
              <p:spPr>
                <a:xfrm>
                  <a:off x="1332473" y="6151278"/>
                  <a:ext cx="31349" cy="28292"/>
                </a:xfrm>
                <a:custGeom>
                  <a:avLst/>
                  <a:gdLst>
                    <a:gd name="connsiteX0" fmla="*/ 26112 w 31349"/>
                    <a:gd name="connsiteY0" fmla="*/ 1154 h 28292"/>
                    <a:gd name="connsiteX1" fmla="*/ 11162 w 31349"/>
                    <a:gd name="connsiteY1" fmla="*/ 8087 h 28292"/>
                    <a:gd name="connsiteX2" fmla="*/ 9368 w 31349"/>
                    <a:gd name="connsiteY2" fmla="*/ 12445 h 28292"/>
                    <a:gd name="connsiteX3" fmla="*/ 2591 w 31349"/>
                    <a:gd name="connsiteY3" fmla="*/ 19378 h 28292"/>
                    <a:gd name="connsiteX4" fmla="*/ 0 w 31349"/>
                    <a:gd name="connsiteY4" fmla="*/ 26707 h 28292"/>
                    <a:gd name="connsiteX5" fmla="*/ 9767 w 31349"/>
                    <a:gd name="connsiteY5" fmla="*/ 27500 h 28292"/>
                    <a:gd name="connsiteX6" fmla="*/ 10963 w 31349"/>
                    <a:gd name="connsiteY6" fmla="*/ 27500 h 28292"/>
                    <a:gd name="connsiteX7" fmla="*/ 21328 w 31349"/>
                    <a:gd name="connsiteY7" fmla="*/ 28292 h 28292"/>
                    <a:gd name="connsiteX8" fmla="*/ 19534 w 31349"/>
                    <a:gd name="connsiteY8" fmla="*/ 26905 h 28292"/>
                    <a:gd name="connsiteX9" fmla="*/ 11960 w 31349"/>
                    <a:gd name="connsiteY9" fmla="*/ 25915 h 28292"/>
                    <a:gd name="connsiteX10" fmla="*/ 12956 w 31349"/>
                    <a:gd name="connsiteY10" fmla="*/ 23736 h 28292"/>
                    <a:gd name="connsiteX11" fmla="*/ 29700 w 31349"/>
                    <a:gd name="connsiteY11" fmla="*/ 14822 h 28292"/>
                    <a:gd name="connsiteX12" fmla="*/ 26112 w 31349"/>
                    <a:gd name="connsiteY12" fmla="*/ 1154 h 282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1349" h="28292">
                      <a:moveTo>
                        <a:pt x="26112" y="1154"/>
                      </a:moveTo>
                      <a:cubicBezTo>
                        <a:pt x="21328" y="-1025"/>
                        <a:pt x="15747" y="-827"/>
                        <a:pt x="11162" y="8087"/>
                      </a:cubicBezTo>
                      <a:cubicBezTo>
                        <a:pt x="10365" y="9672"/>
                        <a:pt x="9767" y="11058"/>
                        <a:pt x="9368" y="12445"/>
                      </a:cubicBezTo>
                      <a:cubicBezTo>
                        <a:pt x="6976" y="13039"/>
                        <a:pt x="4584" y="15614"/>
                        <a:pt x="2591" y="19378"/>
                      </a:cubicBezTo>
                      <a:cubicBezTo>
                        <a:pt x="1196" y="21953"/>
                        <a:pt x="399" y="24528"/>
                        <a:pt x="0" y="26707"/>
                      </a:cubicBezTo>
                      <a:cubicBezTo>
                        <a:pt x="3189" y="26905"/>
                        <a:pt x="6578" y="27302"/>
                        <a:pt x="9767" y="27500"/>
                      </a:cubicBezTo>
                      <a:cubicBezTo>
                        <a:pt x="10166" y="27500"/>
                        <a:pt x="10564" y="27500"/>
                        <a:pt x="10963" y="27500"/>
                      </a:cubicBezTo>
                      <a:cubicBezTo>
                        <a:pt x="14351" y="27698"/>
                        <a:pt x="17939" y="28094"/>
                        <a:pt x="21328" y="28292"/>
                      </a:cubicBezTo>
                      <a:cubicBezTo>
                        <a:pt x="20929" y="27698"/>
                        <a:pt x="20331" y="27302"/>
                        <a:pt x="19534" y="26905"/>
                      </a:cubicBezTo>
                      <a:cubicBezTo>
                        <a:pt x="16743" y="25321"/>
                        <a:pt x="14152" y="24924"/>
                        <a:pt x="11960" y="25915"/>
                      </a:cubicBezTo>
                      <a:cubicBezTo>
                        <a:pt x="12358" y="25123"/>
                        <a:pt x="12757" y="24528"/>
                        <a:pt x="12956" y="23736"/>
                      </a:cubicBezTo>
                      <a:cubicBezTo>
                        <a:pt x="18537" y="23538"/>
                        <a:pt x="24916" y="25321"/>
                        <a:pt x="29700" y="14822"/>
                      </a:cubicBezTo>
                      <a:cubicBezTo>
                        <a:pt x="33487" y="7096"/>
                        <a:pt x="30098" y="2937"/>
                        <a:pt x="26112" y="11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44" name="Freeform 4253">
                  <a:extLst>
                    <a:ext uri="{FF2B5EF4-FFF2-40B4-BE49-F238E27FC236}">
                      <a16:creationId xmlns:a16="http://schemas.microsoft.com/office/drawing/2014/main" id="{99D59E3C-F38B-B896-D84A-E8E855D31E69}"/>
                    </a:ext>
                  </a:extLst>
                </p:cNvPr>
                <p:cNvSpPr/>
                <p:nvPr/>
              </p:nvSpPr>
              <p:spPr>
                <a:xfrm>
                  <a:off x="683630" y="5351806"/>
                  <a:ext cx="17377" cy="30139"/>
                </a:xfrm>
                <a:custGeom>
                  <a:avLst/>
                  <a:gdLst>
                    <a:gd name="connsiteX0" fmla="*/ 3424 w 17377"/>
                    <a:gd name="connsiteY0" fmla="*/ 29072 h 30139"/>
                    <a:gd name="connsiteX1" fmla="*/ 13988 w 17377"/>
                    <a:gd name="connsiteY1" fmla="*/ 23526 h 30139"/>
                    <a:gd name="connsiteX2" fmla="*/ 11597 w 17377"/>
                    <a:gd name="connsiteY2" fmla="*/ 151 h 30139"/>
                    <a:gd name="connsiteX3" fmla="*/ 3026 w 17377"/>
                    <a:gd name="connsiteY3" fmla="*/ 5896 h 30139"/>
                    <a:gd name="connsiteX4" fmla="*/ 3424 w 17377"/>
                    <a:gd name="connsiteY4" fmla="*/ 29072 h 30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377" h="30139">
                      <a:moveTo>
                        <a:pt x="3424" y="29072"/>
                      </a:moveTo>
                      <a:cubicBezTo>
                        <a:pt x="6414" y="31648"/>
                        <a:pt x="10401" y="29469"/>
                        <a:pt x="13988" y="23526"/>
                      </a:cubicBezTo>
                      <a:cubicBezTo>
                        <a:pt x="19370" y="13621"/>
                        <a:pt x="18174" y="1538"/>
                        <a:pt x="11597" y="151"/>
                      </a:cubicBezTo>
                      <a:cubicBezTo>
                        <a:pt x="8607" y="-641"/>
                        <a:pt x="4620" y="1736"/>
                        <a:pt x="3026" y="5896"/>
                      </a:cubicBezTo>
                      <a:cubicBezTo>
                        <a:pt x="-363" y="15206"/>
                        <a:pt x="-1758" y="24516"/>
                        <a:pt x="3424" y="290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45" name="Freeform 4254">
                  <a:extLst>
                    <a:ext uri="{FF2B5EF4-FFF2-40B4-BE49-F238E27FC236}">
                      <a16:creationId xmlns:a16="http://schemas.microsoft.com/office/drawing/2014/main" id="{299A82C3-B9E2-3969-9F83-651B1C466F0D}"/>
                    </a:ext>
                  </a:extLst>
                </p:cNvPr>
                <p:cNvSpPr/>
                <p:nvPr/>
              </p:nvSpPr>
              <p:spPr>
                <a:xfrm>
                  <a:off x="1444251" y="6108116"/>
                  <a:ext cx="54173" cy="71756"/>
                </a:xfrm>
                <a:custGeom>
                  <a:avLst/>
                  <a:gdLst>
                    <a:gd name="connsiteX0" fmla="*/ 43696 w 54173"/>
                    <a:gd name="connsiteY0" fmla="*/ 29261 h 71756"/>
                    <a:gd name="connsiteX1" fmla="*/ 42301 w 54173"/>
                    <a:gd name="connsiteY1" fmla="*/ 28667 h 71756"/>
                    <a:gd name="connsiteX2" fmla="*/ 43297 w 54173"/>
                    <a:gd name="connsiteY2" fmla="*/ 26884 h 71756"/>
                    <a:gd name="connsiteX3" fmla="*/ 41503 w 54173"/>
                    <a:gd name="connsiteY3" fmla="*/ 18366 h 71756"/>
                    <a:gd name="connsiteX4" fmla="*/ 50872 w 54173"/>
                    <a:gd name="connsiteY4" fmla="*/ 12027 h 71756"/>
                    <a:gd name="connsiteX5" fmla="*/ 52068 w 54173"/>
                    <a:gd name="connsiteY5" fmla="*/ 736 h 71756"/>
                    <a:gd name="connsiteX6" fmla="*/ 40307 w 54173"/>
                    <a:gd name="connsiteY6" fmla="*/ 4896 h 71756"/>
                    <a:gd name="connsiteX7" fmla="*/ 36919 w 54173"/>
                    <a:gd name="connsiteY7" fmla="*/ 16781 h 71756"/>
                    <a:gd name="connsiteX8" fmla="*/ 30939 w 54173"/>
                    <a:gd name="connsiteY8" fmla="*/ 21536 h 71756"/>
                    <a:gd name="connsiteX9" fmla="*/ 34128 w 54173"/>
                    <a:gd name="connsiteY9" fmla="*/ 31044 h 71756"/>
                    <a:gd name="connsiteX10" fmla="*/ 35125 w 54173"/>
                    <a:gd name="connsiteY10" fmla="*/ 31440 h 71756"/>
                    <a:gd name="connsiteX11" fmla="*/ 31338 w 54173"/>
                    <a:gd name="connsiteY11" fmla="*/ 37383 h 71756"/>
                    <a:gd name="connsiteX12" fmla="*/ 28946 w 54173"/>
                    <a:gd name="connsiteY12" fmla="*/ 50456 h 71756"/>
                    <a:gd name="connsiteX13" fmla="*/ 24361 w 54173"/>
                    <a:gd name="connsiteY13" fmla="*/ 53032 h 71756"/>
                    <a:gd name="connsiteX14" fmla="*/ 15392 w 54173"/>
                    <a:gd name="connsiteY14" fmla="*/ 46693 h 71756"/>
                    <a:gd name="connsiteX15" fmla="*/ 1040 w 54173"/>
                    <a:gd name="connsiteY15" fmla="*/ 52834 h 71756"/>
                    <a:gd name="connsiteX16" fmla="*/ 12800 w 54173"/>
                    <a:gd name="connsiteY16" fmla="*/ 68879 h 71756"/>
                    <a:gd name="connsiteX17" fmla="*/ 25757 w 54173"/>
                    <a:gd name="connsiteY17" fmla="*/ 70265 h 71756"/>
                    <a:gd name="connsiteX18" fmla="*/ 30939 w 54173"/>
                    <a:gd name="connsiteY18" fmla="*/ 63728 h 71756"/>
                    <a:gd name="connsiteX19" fmla="*/ 32932 w 54173"/>
                    <a:gd name="connsiteY19" fmla="*/ 56003 h 71756"/>
                    <a:gd name="connsiteX20" fmla="*/ 34128 w 54173"/>
                    <a:gd name="connsiteY20" fmla="*/ 56399 h 71756"/>
                    <a:gd name="connsiteX21" fmla="*/ 46885 w 54173"/>
                    <a:gd name="connsiteY21" fmla="*/ 48476 h 71756"/>
                    <a:gd name="connsiteX22" fmla="*/ 43696 w 54173"/>
                    <a:gd name="connsiteY22" fmla="*/ 29261 h 71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54173" h="71756">
                      <a:moveTo>
                        <a:pt x="43696" y="29261"/>
                      </a:moveTo>
                      <a:cubicBezTo>
                        <a:pt x="43297" y="29063"/>
                        <a:pt x="42899" y="28667"/>
                        <a:pt x="42301" y="28667"/>
                      </a:cubicBezTo>
                      <a:cubicBezTo>
                        <a:pt x="42699" y="28073"/>
                        <a:pt x="43098" y="27478"/>
                        <a:pt x="43297" y="26884"/>
                      </a:cubicBezTo>
                      <a:cubicBezTo>
                        <a:pt x="44493" y="23715"/>
                        <a:pt x="43696" y="20545"/>
                        <a:pt x="41503" y="18366"/>
                      </a:cubicBezTo>
                      <a:cubicBezTo>
                        <a:pt x="44493" y="18168"/>
                        <a:pt x="47882" y="15791"/>
                        <a:pt x="50872" y="12027"/>
                      </a:cubicBezTo>
                      <a:cubicBezTo>
                        <a:pt x="54260" y="6877"/>
                        <a:pt x="55656" y="2519"/>
                        <a:pt x="52068" y="736"/>
                      </a:cubicBezTo>
                      <a:cubicBezTo>
                        <a:pt x="48878" y="-848"/>
                        <a:pt x="44693" y="-56"/>
                        <a:pt x="40307" y="4896"/>
                      </a:cubicBezTo>
                      <a:cubicBezTo>
                        <a:pt x="35723" y="10046"/>
                        <a:pt x="34726" y="14404"/>
                        <a:pt x="36919" y="16781"/>
                      </a:cubicBezTo>
                      <a:cubicBezTo>
                        <a:pt x="34128" y="16980"/>
                        <a:pt x="32135" y="18762"/>
                        <a:pt x="30939" y="21536"/>
                      </a:cubicBezTo>
                      <a:cubicBezTo>
                        <a:pt x="29345" y="25299"/>
                        <a:pt x="30341" y="29459"/>
                        <a:pt x="34128" y="31044"/>
                      </a:cubicBezTo>
                      <a:cubicBezTo>
                        <a:pt x="34527" y="31242"/>
                        <a:pt x="34726" y="31242"/>
                        <a:pt x="35125" y="31440"/>
                      </a:cubicBezTo>
                      <a:cubicBezTo>
                        <a:pt x="33730" y="32827"/>
                        <a:pt x="32334" y="35006"/>
                        <a:pt x="31338" y="37383"/>
                      </a:cubicBezTo>
                      <a:cubicBezTo>
                        <a:pt x="29145" y="42533"/>
                        <a:pt x="28348" y="47089"/>
                        <a:pt x="28946" y="50456"/>
                      </a:cubicBezTo>
                      <a:cubicBezTo>
                        <a:pt x="27551" y="50258"/>
                        <a:pt x="25956" y="51249"/>
                        <a:pt x="24361" y="53032"/>
                      </a:cubicBezTo>
                      <a:cubicBezTo>
                        <a:pt x="21969" y="50456"/>
                        <a:pt x="18780" y="48277"/>
                        <a:pt x="15392" y="46693"/>
                      </a:cubicBezTo>
                      <a:cubicBezTo>
                        <a:pt x="9412" y="43721"/>
                        <a:pt x="3432" y="46693"/>
                        <a:pt x="1040" y="52834"/>
                      </a:cubicBezTo>
                      <a:cubicBezTo>
                        <a:pt x="-3146" y="63728"/>
                        <a:pt x="6223" y="65709"/>
                        <a:pt x="12800" y="68879"/>
                      </a:cubicBezTo>
                      <a:cubicBezTo>
                        <a:pt x="17186" y="70463"/>
                        <a:pt x="22567" y="73633"/>
                        <a:pt x="25757" y="70265"/>
                      </a:cubicBezTo>
                      <a:cubicBezTo>
                        <a:pt x="27551" y="68879"/>
                        <a:pt x="29345" y="66502"/>
                        <a:pt x="30939" y="63728"/>
                      </a:cubicBezTo>
                      <a:cubicBezTo>
                        <a:pt x="32534" y="60559"/>
                        <a:pt x="32932" y="57984"/>
                        <a:pt x="32932" y="56003"/>
                      </a:cubicBezTo>
                      <a:cubicBezTo>
                        <a:pt x="33331" y="56201"/>
                        <a:pt x="33730" y="56399"/>
                        <a:pt x="34128" y="56399"/>
                      </a:cubicBezTo>
                      <a:cubicBezTo>
                        <a:pt x="38115" y="57786"/>
                        <a:pt x="42899" y="56201"/>
                        <a:pt x="46885" y="48476"/>
                      </a:cubicBezTo>
                      <a:cubicBezTo>
                        <a:pt x="50274" y="39364"/>
                        <a:pt x="48679" y="32430"/>
                        <a:pt x="43696" y="292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46" name="Freeform 4255">
                  <a:extLst>
                    <a:ext uri="{FF2B5EF4-FFF2-40B4-BE49-F238E27FC236}">
                      <a16:creationId xmlns:a16="http://schemas.microsoft.com/office/drawing/2014/main" id="{DE419DA9-102F-41EA-2C9F-B8A706015A87}"/>
                    </a:ext>
                  </a:extLst>
                </p:cNvPr>
                <p:cNvSpPr/>
                <p:nvPr/>
              </p:nvSpPr>
              <p:spPr>
                <a:xfrm>
                  <a:off x="1164437" y="5048801"/>
                  <a:ext cx="20296" cy="20891"/>
                </a:xfrm>
                <a:custGeom>
                  <a:avLst/>
                  <a:gdLst>
                    <a:gd name="connsiteX0" fmla="*/ 16348 w 20296"/>
                    <a:gd name="connsiteY0" fmla="*/ 1072 h 20891"/>
                    <a:gd name="connsiteX1" fmla="*/ 2395 w 20296"/>
                    <a:gd name="connsiteY1" fmla="*/ 7807 h 20891"/>
                    <a:gd name="connsiteX2" fmla="*/ 3990 w 20296"/>
                    <a:gd name="connsiteY2" fmla="*/ 20286 h 20891"/>
                    <a:gd name="connsiteX3" fmla="*/ 18142 w 20296"/>
                    <a:gd name="connsiteY3" fmla="*/ 13551 h 20891"/>
                    <a:gd name="connsiteX4" fmla="*/ 16348 w 20296"/>
                    <a:gd name="connsiteY4" fmla="*/ 1072 h 208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296" h="20891">
                      <a:moveTo>
                        <a:pt x="16348" y="1072"/>
                      </a:moveTo>
                      <a:cubicBezTo>
                        <a:pt x="11963" y="-711"/>
                        <a:pt x="7378" y="-1306"/>
                        <a:pt x="2395" y="7807"/>
                      </a:cubicBezTo>
                      <a:cubicBezTo>
                        <a:pt x="-1791" y="15532"/>
                        <a:pt x="3" y="19098"/>
                        <a:pt x="3990" y="20286"/>
                      </a:cubicBezTo>
                      <a:cubicBezTo>
                        <a:pt x="8375" y="21475"/>
                        <a:pt x="13557" y="21673"/>
                        <a:pt x="18142" y="13551"/>
                      </a:cubicBezTo>
                      <a:cubicBezTo>
                        <a:pt x="22527" y="6024"/>
                        <a:pt x="19338" y="3052"/>
                        <a:pt x="16348" y="10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47" name="Freeform 4256">
                  <a:extLst>
                    <a:ext uri="{FF2B5EF4-FFF2-40B4-BE49-F238E27FC236}">
                      <a16:creationId xmlns:a16="http://schemas.microsoft.com/office/drawing/2014/main" id="{66652336-E6F4-1FA6-F12D-0BF2FB078A45}"/>
                    </a:ext>
                  </a:extLst>
                </p:cNvPr>
                <p:cNvSpPr/>
                <p:nvPr/>
              </p:nvSpPr>
              <p:spPr>
                <a:xfrm>
                  <a:off x="2637475" y="5570449"/>
                  <a:ext cx="17425" cy="27841"/>
                </a:xfrm>
                <a:custGeom>
                  <a:avLst/>
                  <a:gdLst>
                    <a:gd name="connsiteX0" fmla="*/ 4373 w 17425"/>
                    <a:gd name="connsiteY0" fmla="*/ 27732 h 27841"/>
                    <a:gd name="connsiteX1" fmla="*/ 17130 w 17425"/>
                    <a:gd name="connsiteY1" fmla="*/ 10301 h 27841"/>
                    <a:gd name="connsiteX2" fmla="*/ 12346 w 17425"/>
                    <a:gd name="connsiteY2" fmla="*/ 0 h 27841"/>
                    <a:gd name="connsiteX3" fmla="*/ 386 w 17425"/>
                    <a:gd name="connsiteY3" fmla="*/ 17234 h 27841"/>
                    <a:gd name="connsiteX4" fmla="*/ 4373 w 17425"/>
                    <a:gd name="connsiteY4" fmla="*/ 27732 h 27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25" h="27841">
                      <a:moveTo>
                        <a:pt x="4373" y="27732"/>
                      </a:moveTo>
                      <a:cubicBezTo>
                        <a:pt x="10153" y="26544"/>
                        <a:pt x="15136" y="20403"/>
                        <a:pt x="17130" y="10301"/>
                      </a:cubicBezTo>
                      <a:cubicBezTo>
                        <a:pt x="18326" y="4160"/>
                        <a:pt x="15734" y="1188"/>
                        <a:pt x="12346" y="0"/>
                      </a:cubicBezTo>
                      <a:cubicBezTo>
                        <a:pt x="6565" y="1585"/>
                        <a:pt x="1782" y="6735"/>
                        <a:pt x="386" y="17234"/>
                      </a:cubicBezTo>
                      <a:cubicBezTo>
                        <a:pt x="-610" y="22780"/>
                        <a:pt x="187" y="28723"/>
                        <a:pt x="4373" y="277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48" name="Freeform 4257">
                  <a:extLst>
                    <a:ext uri="{FF2B5EF4-FFF2-40B4-BE49-F238E27FC236}">
                      <a16:creationId xmlns:a16="http://schemas.microsoft.com/office/drawing/2014/main" id="{F4047F93-01AC-7685-56EB-B96B097DE44A}"/>
                    </a:ext>
                  </a:extLst>
                </p:cNvPr>
                <p:cNvSpPr/>
                <p:nvPr/>
              </p:nvSpPr>
              <p:spPr>
                <a:xfrm>
                  <a:off x="2193989" y="6016549"/>
                  <a:ext cx="18064" cy="24519"/>
                </a:xfrm>
                <a:custGeom>
                  <a:avLst/>
                  <a:gdLst>
                    <a:gd name="connsiteX0" fmla="*/ 6550 w 18064"/>
                    <a:gd name="connsiteY0" fmla="*/ 24161 h 24519"/>
                    <a:gd name="connsiteX1" fmla="*/ 17115 w 18064"/>
                    <a:gd name="connsiteY1" fmla="*/ 14851 h 24519"/>
                    <a:gd name="connsiteX2" fmla="*/ 11334 w 18064"/>
                    <a:gd name="connsiteY2" fmla="*/ 390 h 24519"/>
                    <a:gd name="connsiteX3" fmla="*/ 571 w 18064"/>
                    <a:gd name="connsiteY3" fmla="*/ 8710 h 24519"/>
                    <a:gd name="connsiteX4" fmla="*/ 6550 w 18064"/>
                    <a:gd name="connsiteY4" fmla="*/ 24161 h 24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064" h="24519">
                      <a:moveTo>
                        <a:pt x="6550" y="24161"/>
                      </a:moveTo>
                      <a:cubicBezTo>
                        <a:pt x="11135" y="25746"/>
                        <a:pt x="15121" y="21982"/>
                        <a:pt x="17115" y="14851"/>
                      </a:cubicBezTo>
                      <a:cubicBezTo>
                        <a:pt x="19905" y="5145"/>
                        <a:pt x="16118" y="1777"/>
                        <a:pt x="11334" y="390"/>
                      </a:cubicBezTo>
                      <a:cubicBezTo>
                        <a:pt x="7348" y="-798"/>
                        <a:pt x="2763" y="390"/>
                        <a:pt x="571" y="8710"/>
                      </a:cubicBezTo>
                      <a:cubicBezTo>
                        <a:pt x="-1622" y="18020"/>
                        <a:pt x="2962" y="20992"/>
                        <a:pt x="6550" y="241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49" name="Freeform 4258">
                  <a:extLst>
                    <a:ext uri="{FF2B5EF4-FFF2-40B4-BE49-F238E27FC236}">
                      <a16:creationId xmlns:a16="http://schemas.microsoft.com/office/drawing/2014/main" id="{2F5FE5B9-80AA-CA82-07CD-67B96541E218}"/>
                    </a:ext>
                  </a:extLst>
                </p:cNvPr>
                <p:cNvSpPr/>
                <p:nvPr/>
              </p:nvSpPr>
              <p:spPr>
                <a:xfrm>
                  <a:off x="1414240" y="5702090"/>
                  <a:ext cx="18559" cy="27481"/>
                </a:xfrm>
                <a:custGeom>
                  <a:avLst/>
                  <a:gdLst>
                    <a:gd name="connsiteX0" fmla="*/ 1750 w 18559"/>
                    <a:gd name="connsiteY0" fmla="*/ 5634 h 27481"/>
                    <a:gd name="connsiteX1" fmla="*/ 6733 w 18559"/>
                    <a:gd name="connsiteY1" fmla="*/ 26434 h 27481"/>
                    <a:gd name="connsiteX2" fmla="*/ 16500 w 18559"/>
                    <a:gd name="connsiteY2" fmla="*/ 21283 h 27481"/>
                    <a:gd name="connsiteX3" fmla="*/ 12115 w 18559"/>
                    <a:gd name="connsiteY3" fmla="*/ 682 h 27481"/>
                    <a:gd name="connsiteX4" fmla="*/ 1750 w 18559"/>
                    <a:gd name="connsiteY4" fmla="*/ 5634 h 274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59" h="27481">
                      <a:moveTo>
                        <a:pt x="1750" y="5634"/>
                      </a:moveTo>
                      <a:cubicBezTo>
                        <a:pt x="-2436" y="16925"/>
                        <a:pt x="1551" y="22670"/>
                        <a:pt x="6733" y="26434"/>
                      </a:cubicBezTo>
                      <a:cubicBezTo>
                        <a:pt x="9723" y="28613"/>
                        <a:pt x="13909" y="27622"/>
                        <a:pt x="16500" y="21283"/>
                      </a:cubicBezTo>
                      <a:cubicBezTo>
                        <a:pt x="21683" y="8804"/>
                        <a:pt x="15902" y="5436"/>
                        <a:pt x="12115" y="682"/>
                      </a:cubicBezTo>
                      <a:cubicBezTo>
                        <a:pt x="8527" y="-903"/>
                        <a:pt x="3943" y="88"/>
                        <a:pt x="1750" y="563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50" name="Freeform 4259">
                  <a:extLst>
                    <a:ext uri="{FF2B5EF4-FFF2-40B4-BE49-F238E27FC236}">
                      <a16:creationId xmlns:a16="http://schemas.microsoft.com/office/drawing/2014/main" id="{5F8218BE-BC34-5963-074E-7BBCD67FE8F2}"/>
                    </a:ext>
                  </a:extLst>
                </p:cNvPr>
                <p:cNvSpPr/>
                <p:nvPr/>
              </p:nvSpPr>
              <p:spPr>
                <a:xfrm>
                  <a:off x="1418594" y="5806919"/>
                  <a:ext cx="19234" cy="26597"/>
                </a:xfrm>
                <a:custGeom>
                  <a:avLst/>
                  <a:gdLst>
                    <a:gd name="connsiteX0" fmla="*/ 5369 w 19234"/>
                    <a:gd name="connsiteY0" fmla="*/ 26591 h 26597"/>
                    <a:gd name="connsiteX1" fmla="*/ 17727 w 19234"/>
                    <a:gd name="connsiteY1" fmla="*/ 16092 h 26597"/>
                    <a:gd name="connsiteX2" fmla="*/ 14140 w 19234"/>
                    <a:gd name="connsiteY2" fmla="*/ 47 h 26597"/>
                    <a:gd name="connsiteX3" fmla="*/ 2180 w 19234"/>
                    <a:gd name="connsiteY3" fmla="*/ 11140 h 26597"/>
                    <a:gd name="connsiteX4" fmla="*/ 5369 w 19234"/>
                    <a:gd name="connsiteY4" fmla="*/ 26591 h 265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234" h="26597">
                      <a:moveTo>
                        <a:pt x="5369" y="26591"/>
                      </a:moveTo>
                      <a:cubicBezTo>
                        <a:pt x="9954" y="26789"/>
                        <a:pt x="15136" y="22827"/>
                        <a:pt x="17727" y="16092"/>
                      </a:cubicBezTo>
                      <a:cubicBezTo>
                        <a:pt x="20917" y="7772"/>
                        <a:pt x="18724" y="2226"/>
                        <a:pt x="14140" y="47"/>
                      </a:cubicBezTo>
                      <a:cubicBezTo>
                        <a:pt x="8758" y="-548"/>
                        <a:pt x="4971" y="4603"/>
                        <a:pt x="2180" y="11140"/>
                      </a:cubicBezTo>
                      <a:cubicBezTo>
                        <a:pt x="-1209" y="19657"/>
                        <a:pt x="-1009" y="26393"/>
                        <a:pt x="5369" y="265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51" name="Freeform 4260">
                  <a:extLst>
                    <a:ext uri="{FF2B5EF4-FFF2-40B4-BE49-F238E27FC236}">
                      <a16:creationId xmlns:a16="http://schemas.microsoft.com/office/drawing/2014/main" id="{53484318-C42B-F892-EF3E-18C8E2AA3EFE}"/>
                    </a:ext>
                  </a:extLst>
                </p:cNvPr>
                <p:cNvSpPr/>
                <p:nvPr/>
              </p:nvSpPr>
              <p:spPr>
                <a:xfrm>
                  <a:off x="1484946" y="5385466"/>
                  <a:ext cx="21415" cy="21749"/>
                </a:xfrm>
                <a:custGeom>
                  <a:avLst/>
                  <a:gdLst>
                    <a:gd name="connsiteX0" fmla="*/ 17752 w 21415"/>
                    <a:gd name="connsiteY0" fmla="*/ 1949 h 21749"/>
                    <a:gd name="connsiteX1" fmla="*/ 2005 w 21415"/>
                    <a:gd name="connsiteY1" fmla="*/ 7298 h 21749"/>
                    <a:gd name="connsiteX2" fmla="*/ 4198 w 21415"/>
                    <a:gd name="connsiteY2" fmla="*/ 20173 h 21749"/>
                    <a:gd name="connsiteX3" fmla="*/ 19944 w 21415"/>
                    <a:gd name="connsiteY3" fmla="*/ 13240 h 21749"/>
                    <a:gd name="connsiteX4" fmla="*/ 17752 w 21415"/>
                    <a:gd name="connsiteY4" fmla="*/ 1949 h 21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15" h="21749">
                      <a:moveTo>
                        <a:pt x="17752" y="1949"/>
                      </a:moveTo>
                      <a:cubicBezTo>
                        <a:pt x="13167" y="-428"/>
                        <a:pt x="7586" y="-2409"/>
                        <a:pt x="2005" y="7298"/>
                      </a:cubicBezTo>
                      <a:cubicBezTo>
                        <a:pt x="-2580" y="15221"/>
                        <a:pt x="1806" y="17598"/>
                        <a:pt x="4198" y="20173"/>
                      </a:cubicBezTo>
                      <a:cubicBezTo>
                        <a:pt x="9579" y="21362"/>
                        <a:pt x="14563" y="25324"/>
                        <a:pt x="19944" y="13240"/>
                      </a:cubicBezTo>
                      <a:cubicBezTo>
                        <a:pt x="22934" y="7100"/>
                        <a:pt x="20941" y="3534"/>
                        <a:pt x="17752" y="19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52" name="Freeform 4261">
                  <a:extLst>
                    <a:ext uri="{FF2B5EF4-FFF2-40B4-BE49-F238E27FC236}">
                      <a16:creationId xmlns:a16="http://schemas.microsoft.com/office/drawing/2014/main" id="{3FF098F2-8E7B-EF44-78F8-01439045CD42}"/>
                    </a:ext>
                  </a:extLst>
                </p:cNvPr>
                <p:cNvSpPr/>
                <p:nvPr/>
              </p:nvSpPr>
              <p:spPr>
                <a:xfrm>
                  <a:off x="1084003" y="5416513"/>
                  <a:ext cx="18606" cy="24349"/>
                </a:xfrm>
                <a:custGeom>
                  <a:avLst/>
                  <a:gdLst>
                    <a:gd name="connsiteX0" fmla="*/ 2700 w 18606"/>
                    <a:gd name="connsiteY0" fmla="*/ 24188 h 24349"/>
                    <a:gd name="connsiteX1" fmla="*/ 16653 w 18606"/>
                    <a:gd name="connsiteY1" fmla="*/ 13293 h 24349"/>
                    <a:gd name="connsiteX2" fmla="*/ 16055 w 18606"/>
                    <a:gd name="connsiteY2" fmla="*/ 814 h 24349"/>
                    <a:gd name="connsiteX3" fmla="*/ 2102 w 18606"/>
                    <a:gd name="connsiteY3" fmla="*/ 11312 h 24349"/>
                    <a:gd name="connsiteX4" fmla="*/ 2700 w 18606"/>
                    <a:gd name="connsiteY4" fmla="*/ 24188 h 243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606" h="24349">
                      <a:moveTo>
                        <a:pt x="2700" y="24188"/>
                      </a:moveTo>
                      <a:cubicBezTo>
                        <a:pt x="7683" y="25178"/>
                        <a:pt x="12667" y="21613"/>
                        <a:pt x="16653" y="13293"/>
                      </a:cubicBezTo>
                      <a:cubicBezTo>
                        <a:pt x="19444" y="7548"/>
                        <a:pt x="19244" y="2596"/>
                        <a:pt x="16055" y="814"/>
                      </a:cubicBezTo>
                      <a:cubicBezTo>
                        <a:pt x="10873" y="-2158"/>
                        <a:pt x="6089" y="3389"/>
                        <a:pt x="2102" y="11312"/>
                      </a:cubicBezTo>
                      <a:cubicBezTo>
                        <a:pt x="-888" y="17255"/>
                        <a:pt x="-688" y="21613"/>
                        <a:pt x="2700" y="241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53" name="Freeform 4262">
                  <a:extLst>
                    <a:ext uri="{FF2B5EF4-FFF2-40B4-BE49-F238E27FC236}">
                      <a16:creationId xmlns:a16="http://schemas.microsoft.com/office/drawing/2014/main" id="{0C07F44B-A512-377A-102D-7022A3D6737C}"/>
                    </a:ext>
                  </a:extLst>
                </p:cNvPr>
                <p:cNvSpPr/>
                <p:nvPr/>
              </p:nvSpPr>
              <p:spPr>
                <a:xfrm>
                  <a:off x="1608511" y="5616137"/>
                  <a:ext cx="17709" cy="26055"/>
                </a:xfrm>
                <a:custGeom>
                  <a:avLst/>
                  <a:gdLst>
                    <a:gd name="connsiteX0" fmla="*/ 4812 w 17709"/>
                    <a:gd name="connsiteY0" fmla="*/ 25821 h 26055"/>
                    <a:gd name="connsiteX1" fmla="*/ 16373 w 17709"/>
                    <a:gd name="connsiteY1" fmla="*/ 16709 h 26055"/>
                    <a:gd name="connsiteX2" fmla="*/ 12985 w 17709"/>
                    <a:gd name="connsiteY2" fmla="*/ 466 h 26055"/>
                    <a:gd name="connsiteX3" fmla="*/ 1822 w 17709"/>
                    <a:gd name="connsiteY3" fmla="*/ 9974 h 26055"/>
                    <a:gd name="connsiteX4" fmla="*/ 4812 w 17709"/>
                    <a:gd name="connsiteY4" fmla="*/ 25821 h 26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09" h="26055">
                      <a:moveTo>
                        <a:pt x="4812" y="25821"/>
                      </a:moveTo>
                      <a:cubicBezTo>
                        <a:pt x="8998" y="27010"/>
                        <a:pt x="13184" y="23642"/>
                        <a:pt x="16373" y="16709"/>
                      </a:cubicBezTo>
                      <a:cubicBezTo>
                        <a:pt x="19164" y="7993"/>
                        <a:pt x="17370" y="2447"/>
                        <a:pt x="12985" y="466"/>
                      </a:cubicBezTo>
                      <a:cubicBezTo>
                        <a:pt x="8799" y="-1515"/>
                        <a:pt x="4414" y="3041"/>
                        <a:pt x="1822" y="9974"/>
                      </a:cubicBezTo>
                      <a:cubicBezTo>
                        <a:pt x="-1367" y="18294"/>
                        <a:pt x="-370" y="24237"/>
                        <a:pt x="4812" y="258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54" name="Freeform 4263">
                  <a:extLst>
                    <a:ext uri="{FF2B5EF4-FFF2-40B4-BE49-F238E27FC236}">
                      <a16:creationId xmlns:a16="http://schemas.microsoft.com/office/drawing/2014/main" id="{52CAFD79-F3E4-C42D-689B-7E7F791BDF8B}"/>
                    </a:ext>
                  </a:extLst>
                </p:cNvPr>
                <p:cNvSpPr/>
                <p:nvPr/>
              </p:nvSpPr>
              <p:spPr>
                <a:xfrm>
                  <a:off x="1614556" y="5445067"/>
                  <a:ext cx="20214" cy="50358"/>
                </a:xfrm>
                <a:custGeom>
                  <a:avLst/>
                  <a:gdLst>
                    <a:gd name="connsiteX0" fmla="*/ 7538 w 20214"/>
                    <a:gd name="connsiteY0" fmla="*/ 28517 h 50358"/>
                    <a:gd name="connsiteX1" fmla="*/ 9132 w 20214"/>
                    <a:gd name="connsiteY1" fmla="*/ 29111 h 50358"/>
                    <a:gd name="connsiteX2" fmla="*/ 3352 w 20214"/>
                    <a:gd name="connsiteY2" fmla="*/ 37233 h 50358"/>
                    <a:gd name="connsiteX3" fmla="*/ 1159 w 20214"/>
                    <a:gd name="connsiteY3" fmla="*/ 49712 h 50358"/>
                    <a:gd name="connsiteX4" fmla="*/ 11325 w 20214"/>
                    <a:gd name="connsiteY4" fmla="*/ 42185 h 50358"/>
                    <a:gd name="connsiteX5" fmla="*/ 14315 w 20214"/>
                    <a:gd name="connsiteY5" fmla="*/ 26338 h 50358"/>
                    <a:gd name="connsiteX6" fmla="*/ 14115 w 20214"/>
                    <a:gd name="connsiteY6" fmla="*/ 26338 h 50358"/>
                    <a:gd name="connsiteX7" fmla="*/ 19099 w 20214"/>
                    <a:gd name="connsiteY7" fmla="*/ 19009 h 50358"/>
                    <a:gd name="connsiteX8" fmla="*/ 15311 w 20214"/>
                    <a:gd name="connsiteY8" fmla="*/ 586 h 50358"/>
                    <a:gd name="connsiteX9" fmla="*/ 6342 w 20214"/>
                    <a:gd name="connsiteY9" fmla="*/ 8114 h 50358"/>
                    <a:gd name="connsiteX10" fmla="*/ 7538 w 20214"/>
                    <a:gd name="connsiteY10" fmla="*/ 28517 h 503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0214" h="50358">
                      <a:moveTo>
                        <a:pt x="7538" y="28517"/>
                      </a:moveTo>
                      <a:cubicBezTo>
                        <a:pt x="8136" y="28913"/>
                        <a:pt x="8734" y="29111"/>
                        <a:pt x="9132" y="29111"/>
                      </a:cubicBezTo>
                      <a:cubicBezTo>
                        <a:pt x="7139" y="31290"/>
                        <a:pt x="5146" y="34459"/>
                        <a:pt x="3352" y="37233"/>
                      </a:cubicBezTo>
                      <a:cubicBezTo>
                        <a:pt x="362" y="42185"/>
                        <a:pt x="-1233" y="47731"/>
                        <a:pt x="1159" y="49712"/>
                      </a:cubicBezTo>
                      <a:cubicBezTo>
                        <a:pt x="3950" y="52089"/>
                        <a:pt x="7737" y="47533"/>
                        <a:pt x="11325" y="42185"/>
                      </a:cubicBezTo>
                      <a:cubicBezTo>
                        <a:pt x="14115" y="35450"/>
                        <a:pt x="17504" y="27724"/>
                        <a:pt x="14315" y="26338"/>
                      </a:cubicBezTo>
                      <a:cubicBezTo>
                        <a:pt x="14315" y="26338"/>
                        <a:pt x="14315" y="26338"/>
                        <a:pt x="14115" y="26338"/>
                      </a:cubicBezTo>
                      <a:cubicBezTo>
                        <a:pt x="15909" y="24555"/>
                        <a:pt x="17504" y="21980"/>
                        <a:pt x="19099" y="19009"/>
                      </a:cubicBezTo>
                      <a:cubicBezTo>
                        <a:pt x="21690" y="9302"/>
                        <a:pt x="19497" y="3558"/>
                        <a:pt x="15311" y="586"/>
                      </a:cubicBezTo>
                      <a:cubicBezTo>
                        <a:pt x="12321" y="-1395"/>
                        <a:pt x="8136" y="1775"/>
                        <a:pt x="6342" y="8114"/>
                      </a:cubicBezTo>
                      <a:cubicBezTo>
                        <a:pt x="3551" y="16631"/>
                        <a:pt x="2554" y="25546"/>
                        <a:pt x="7538" y="285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55" name="Freeform 4264">
                  <a:extLst>
                    <a:ext uri="{FF2B5EF4-FFF2-40B4-BE49-F238E27FC236}">
                      <a16:creationId xmlns:a16="http://schemas.microsoft.com/office/drawing/2014/main" id="{13F15279-DB6A-4EE9-E037-6DB99C481F7C}"/>
                    </a:ext>
                  </a:extLst>
                </p:cNvPr>
                <p:cNvSpPr/>
                <p:nvPr/>
              </p:nvSpPr>
              <p:spPr>
                <a:xfrm>
                  <a:off x="2109904" y="6130593"/>
                  <a:ext cx="17707" cy="27782"/>
                </a:xfrm>
                <a:custGeom>
                  <a:avLst/>
                  <a:gdLst>
                    <a:gd name="connsiteX0" fmla="*/ 12898 w 17707"/>
                    <a:gd name="connsiteY0" fmla="*/ 446 h 27782"/>
                    <a:gd name="connsiteX1" fmla="*/ 1735 w 17707"/>
                    <a:gd name="connsiteY1" fmla="*/ 8765 h 27782"/>
                    <a:gd name="connsiteX2" fmla="*/ 4725 w 17707"/>
                    <a:gd name="connsiteY2" fmla="*/ 27386 h 27782"/>
                    <a:gd name="connsiteX3" fmla="*/ 16087 w 17707"/>
                    <a:gd name="connsiteY3" fmla="*/ 18076 h 27782"/>
                    <a:gd name="connsiteX4" fmla="*/ 12898 w 17707"/>
                    <a:gd name="connsiteY4" fmla="*/ 446 h 277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07" h="27782">
                      <a:moveTo>
                        <a:pt x="12898" y="446"/>
                      </a:moveTo>
                      <a:cubicBezTo>
                        <a:pt x="8712" y="-1535"/>
                        <a:pt x="4526" y="3417"/>
                        <a:pt x="1735" y="8765"/>
                      </a:cubicBezTo>
                      <a:cubicBezTo>
                        <a:pt x="-1255" y="18868"/>
                        <a:pt x="-457" y="25405"/>
                        <a:pt x="4725" y="27386"/>
                      </a:cubicBezTo>
                      <a:cubicBezTo>
                        <a:pt x="8911" y="28971"/>
                        <a:pt x="13496" y="25801"/>
                        <a:pt x="16087" y="18076"/>
                      </a:cubicBezTo>
                      <a:cubicBezTo>
                        <a:pt x="19077" y="9558"/>
                        <a:pt x="17881" y="2823"/>
                        <a:pt x="12898" y="44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56" name="Freeform 4265">
                  <a:extLst>
                    <a:ext uri="{FF2B5EF4-FFF2-40B4-BE49-F238E27FC236}">
                      <a16:creationId xmlns:a16="http://schemas.microsoft.com/office/drawing/2014/main" id="{94C1B46D-A9E9-9BBE-D907-8E49C117DF05}"/>
                    </a:ext>
                  </a:extLst>
                </p:cNvPr>
                <p:cNvSpPr/>
                <p:nvPr/>
              </p:nvSpPr>
              <p:spPr>
                <a:xfrm>
                  <a:off x="1778893" y="6023381"/>
                  <a:ext cx="22938" cy="33655"/>
                </a:xfrm>
                <a:custGeom>
                  <a:avLst/>
                  <a:gdLst>
                    <a:gd name="connsiteX0" fmla="*/ 8243 w 22938"/>
                    <a:gd name="connsiteY0" fmla="*/ 33573 h 33655"/>
                    <a:gd name="connsiteX1" fmla="*/ 20999 w 22938"/>
                    <a:gd name="connsiteY1" fmla="*/ 22480 h 33655"/>
                    <a:gd name="connsiteX2" fmla="*/ 21398 w 22938"/>
                    <a:gd name="connsiteY2" fmla="*/ 8019 h 33655"/>
                    <a:gd name="connsiteX3" fmla="*/ 18408 w 22938"/>
                    <a:gd name="connsiteY3" fmla="*/ 1086 h 33655"/>
                    <a:gd name="connsiteX4" fmla="*/ 2462 w 22938"/>
                    <a:gd name="connsiteY4" fmla="*/ 7425 h 33655"/>
                    <a:gd name="connsiteX5" fmla="*/ 3459 w 22938"/>
                    <a:gd name="connsiteY5" fmla="*/ 17528 h 33655"/>
                    <a:gd name="connsiteX6" fmla="*/ 6249 w 22938"/>
                    <a:gd name="connsiteY6" fmla="*/ 18122 h 33655"/>
                    <a:gd name="connsiteX7" fmla="*/ 5851 w 22938"/>
                    <a:gd name="connsiteY7" fmla="*/ 18914 h 33655"/>
                    <a:gd name="connsiteX8" fmla="*/ 8243 w 22938"/>
                    <a:gd name="connsiteY8" fmla="*/ 33573 h 336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938" h="33655">
                      <a:moveTo>
                        <a:pt x="8243" y="33573"/>
                      </a:moveTo>
                      <a:cubicBezTo>
                        <a:pt x="14621" y="34365"/>
                        <a:pt x="18608" y="29413"/>
                        <a:pt x="20999" y="22480"/>
                      </a:cubicBezTo>
                      <a:cubicBezTo>
                        <a:pt x="23192" y="16735"/>
                        <a:pt x="23790" y="10991"/>
                        <a:pt x="21398" y="8019"/>
                      </a:cubicBezTo>
                      <a:cubicBezTo>
                        <a:pt x="22794" y="4058"/>
                        <a:pt x="20800" y="2077"/>
                        <a:pt x="18408" y="1086"/>
                      </a:cubicBezTo>
                      <a:cubicBezTo>
                        <a:pt x="14023" y="-895"/>
                        <a:pt x="8442" y="-895"/>
                        <a:pt x="2462" y="7425"/>
                      </a:cubicBezTo>
                      <a:cubicBezTo>
                        <a:pt x="-1923" y="13368"/>
                        <a:pt x="270" y="16537"/>
                        <a:pt x="3459" y="17528"/>
                      </a:cubicBezTo>
                      <a:cubicBezTo>
                        <a:pt x="4256" y="17726"/>
                        <a:pt x="5253" y="18122"/>
                        <a:pt x="6249" y="18122"/>
                      </a:cubicBezTo>
                      <a:cubicBezTo>
                        <a:pt x="6050" y="18320"/>
                        <a:pt x="6050" y="18716"/>
                        <a:pt x="5851" y="18914"/>
                      </a:cubicBezTo>
                      <a:cubicBezTo>
                        <a:pt x="3259" y="27036"/>
                        <a:pt x="6249" y="30601"/>
                        <a:pt x="8243" y="3357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57" name="Freeform 4266">
                  <a:extLst>
                    <a:ext uri="{FF2B5EF4-FFF2-40B4-BE49-F238E27FC236}">
                      <a16:creationId xmlns:a16="http://schemas.microsoft.com/office/drawing/2014/main" id="{30451E86-3FC2-C02C-E82D-54CE188E6657}"/>
                    </a:ext>
                  </a:extLst>
                </p:cNvPr>
                <p:cNvSpPr/>
                <p:nvPr/>
              </p:nvSpPr>
              <p:spPr>
                <a:xfrm>
                  <a:off x="1118698" y="5771667"/>
                  <a:ext cx="58275" cy="66229"/>
                </a:xfrm>
                <a:custGeom>
                  <a:avLst/>
                  <a:gdLst>
                    <a:gd name="connsiteX0" fmla="*/ 44945 w 58275"/>
                    <a:gd name="connsiteY0" fmla="*/ 30347 h 66229"/>
                    <a:gd name="connsiteX1" fmla="*/ 55310 w 58275"/>
                    <a:gd name="connsiteY1" fmla="*/ 21433 h 66229"/>
                    <a:gd name="connsiteX2" fmla="*/ 55111 w 58275"/>
                    <a:gd name="connsiteY2" fmla="*/ 3011 h 66229"/>
                    <a:gd name="connsiteX3" fmla="*/ 42752 w 58275"/>
                    <a:gd name="connsiteY3" fmla="*/ 13311 h 66229"/>
                    <a:gd name="connsiteX4" fmla="*/ 42553 w 58275"/>
                    <a:gd name="connsiteY4" fmla="*/ 13509 h 66229"/>
                    <a:gd name="connsiteX5" fmla="*/ 37769 w 58275"/>
                    <a:gd name="connsiteY5" fmla="*/ 14104 h 66229"/>
                    <a:gd name="connsiteX6" fmla="*/ 39364 w 58275"/>
                    <a:gd name="connsiteY6" fmla="*/ 1228 h 66229"/>
                    <a:gd name="connsiteX7" fmla="*/ 23816 w 58275"/>
                    <a:gd name="connsiteY7" fmla="*/ 5784 h 66229"/>
                    <a:gd name="connsiteX8" fmla="*/ 19431 w 58275"/>
                    <a:gd name="connsiteY8" fmla="*/ 20640 h 66229"/>
                    <a:gd name="connsiteX9" fmla="*/ 24614 w 58275"/>
                    <a:gd name="connsiteY9" fmla="*/ 21631 h 66229"/>
                    <a:gd name="connsiteX10" fmla="*/ 22022 w 58275"/>
                    <a:gd name="connsiteY10" fmla="*/ 30743 h 66229"/>
                    <a:gd name="connsiteX11" fmla="*/ 14249 w 58275"/>
                    <a:gd name="connsiteY11" fmla="*/ 40845 h 66229"/>
                    <a:gd name="connsiteX12" fmla="*/ 13651 w 58275"/>
                    <a:gd name="connsiteY12" fmla="*/ 42430 h 66229"/>
                    <a:gd name="connsiteX13" fmla="*/ 11059 w 58275"/>
                    <a:gd name="connsiteY13" fmla="*/ 40845 h 66229"/>
                    <a:gd name="connsiteX14" fmla="*/ 1492 w 58275"/>
                    <a:gd name="connsiteY14" fmla="*/ 45203 h 66229"/>
                    <a:gd name="connsiteX15" fmla="*/ 4482 w 58275"/>
                    <a:gd name="connsiteY15" fmla="*/ 56891 h 66229"/>
                    <a:gd name="connsiteX16" fmla="*/ 13252 w 58275"/>
                    <a:gd name="connsiteY16" fmla="*/ 52929 h 66229"/>
                    <a:gd name="connsiteX17" fmla="*/ 15046 w 58275"/>
                    <a:gd name="connsiteY17" fmla="*/ 53127 h 66229"/>
                    <a:gd name="connsiteX18" fmla="*/ 18036 w 58275"/>
                    <a:gd name="connsiteY18" fmla="*/ 52731 h 66229"/>
                    <a:gd name="connsiteX19" fmla="*/ 13651 w 58275"/>
                    <a:gd name="connsiteY19" fmla="*/ 64220 h 66229"/>
                    <a:gd name="connsiteX20" fmla="*/ 25610 w 58275"/>
                    <a:gd name="connsiteY20" fmla="*/ 62635 h 66229"/>
                    <a:gd name="connsiteX21" fmla="*/ 32985 w 58275"/>
                    <a:gd name="connsiteY21" fmla="*/ 48373 h 66229"/>
                    <a:gd name="connsiteX22" fmla="*/ 28600 w 58275"/>
                    <a:gd name="connsiteY22" fmla="*/ 46392 h 66229"/>
                    <a:gd name="connsiteX23" fmla="*/ 30593 w 58275"/>
                    <a:gd name="connsiteY23" fmla="*/ 43817 h 66229"/>
                    <a:gd name="connsiteX24" fmla="*/ 32387 w 58275"/>
                    <a:gd name="connsiteY24" fmla="*/ 33714 h 66229"/>
                    <a:gd name="connsiteX25" fmla="*/ 43550 w 58275"/>
                    <a:gd name="connsiteY25" fmla="*/ 29158 h 66229"/>
                    <a:gd name="connsiteX26" fmla="*/ 44945 w 58275"/>
                    <a:gd name="connsiteY26" fmla="*/ 30347 h 662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58275" h="66229">
                      <a:moveTo>
                        <a:pt x="44945" y="30347"/>
                      </a:moveTo>
                      <a:cubicBezTo>
                        <a:pt x="48533" y="31535"/>
                        <a:pt x="52519" y="27177"/>
                        <a:pt x="55310" y="21433"/>
                      </a:cubicBezTo>
                      <a:cubicBezTo>
                        <a:pt x="59097" y="13113"/>
                        <a:pt x="59496" y="6774"/>
                        <a:pt x="55111" y="3011"/>
                      </a:cubicBezTo>
                      <a:cubicBezTo>
                        <a:pt x="49729" y="1030"/>
                        <a:pt x="45742" y="7170"/>
                        <a:pt x="42752" y="13311"/>
                      </a:cubicBezTo>
                      <a:cubicBezTo>
                        <a:pt x="42752" y="13311"/>
                        <a:pt x="42752" y="13509"/>
                        <a:pt x="42553" y="13509"/>
                      </a:cubicBezTo>
                      <a:cubicBezTo>
                        <a:pt x="40958" y="13509"/>
                        <a:pt x="39364" y="13707"/>
                        <a:pt x="37769" y="14104"/>
                      </a:cubicBezTo>
                      <a:cubicBezTo>
                        <a:pt x="41756" y="9151"/>
                        <a:pt x="41955" y="4595"/>
                        <a:pt x="39364" y="1228"/>
                      </a:cubicBezTo>
                      <a:cubicBezTo>
                        <a:pt x="34979" y="-1743"/>
                        <a:pt x="29198" y="1030"/>
                        <a:pt x="23816" y="5784"/>
                      </a:cubicBezTo>
                      <a:cubicBezTo>
                        <a:pt x="16840" y="11727"/>
                        <a:pt x="13651" y="17669"/>
                        <a:pt x="19431" y="20640"/>
                      </a:cubicBezTo>
                      <a:cubicBezTo>
                        <a:pt x="20826" y="21433"/>
                        <a:pt x="22620" y="21829"/>
                        <a:pt x="24614" y="21631"/>
                      </a:cubicBezTo>
                      <a:cubicBezTo>
                        <a:pt x="21624" y="24602"/>
                        <a:pt x="20228" y="28366"/>
                        <a:pt x="22022" y="30743"/>
                      </a:cubicBezTo>
                      <a:cubicBezTo>
                        <a:pt x="19431" y="32526"/>
                        <a:pt x="16641" y="35893"/>
                        <a:pt x="14249" y="40845"/>
                      </a:cubicBezTo>
                      <a:cubicBezTo>
                        <a:pt x="14049" y="41440"/>
                        <a:pt x="13850" y="41836"/>
                        <a:pt x="13651" y="42430"/>
                      </a:cubicBezTo>
                      <a:cubicBezTo>
                        <a:pt x="13053" y="41836"/>
                        <a:pt x="12255" y="41242"/>
                        <a:pt x="11059" y="40845"/>
                      </a:cubicBezTo>
                      <a:cubicBezTo>
                        <a:pt x="7272" y="39459"/>
                        <a:pt x="3684" y="41638"/>
                        <a:pt x="1492" y="45203"/>
                      </a:cubicBezTo>
                      <a:cubicBezTo>
                        <a:pt x="-1299" y="50156"/>
                        <a:pt x="-103" y="54712"/>
                        <a:pt x="4482" y="56891"/>
                      </a:cubicBezTo>
                      <a:cubicBezTo>
                        <a:pt x="8070" y="58673"/>
                        <a:pt x="11059" y="56098"/>
                        <a:pt x="13252" y="52929"/>
                      </a:cubicBezTo>
                      <a:cubicBezTo>
                        <a:pt x="13651" y="53127"/>
                        <a:pt x="14249" y="53325"/>
                        <a:pt x="15046" y="53127"/>
                      </a:cubicBezTo>
                      <a:cubicBezTo>
                        <a:pt x="16043" y="53127"/>
                        <a:pt x="17039" y="52929"/>
                        <a:pt x="18036" y="52731"/>
                      </a:cubicBezTo>
                      <a:cubicBezTo>
                        <a:pt x="14049" y="56494"/>
                        <a:pt x="11857" y="60654"/>
                        <a:pt x="13651" y="64220"/>
                      </a:cubicBezTo>
                      <a:cubicBezTo>
                        <a:pt x="15445" y="67785"/>
                        <a:pt x="20228" y="66201"/>
                        <a:pt x="25610" y="62635"/>
                      </a:cubicBezTo>
                      <a:cubicBezTo>
                        <a:pt x="31191" y="57881"/>
                        <a:pt x="35178" y="52731"/>
                        <a:pt x="32985" y="48373"/>
                      </a:cubicBezTo>
                      <a:cubicBezTo>
                        <a:pt x="32188" y="46590"/>
                        <a:pt x="30593" y="46194"/>
                        <a:pt x="28600" y="46392"/>
                      </a:cubicBezTo>
                      <a:cubicBezTo>
                        <a:pt x="29198" y="45600"/>
                        <a:pt x="29995" y="44807"/>
                        <a:pt x="30593" y="43817"/>
                      </a:cubicBezTo>
                      <a:cubicBezTo>
                        <a:pt x="32387" y="38865"/>
                        <a:pt x="32786" y="35695"/>
                        <a:pt x="32387" y="33714"/>
                      </a:cubicBezTo>
                      <a:cubicBezTo>
                        <a:pt x="35776" y="33318"/>
                        <a:pt x="39563" y="31931"/>
                        <a:pt x="43550" y="29158"/>
                      </a:cubicBezTo>
                      <a:cubicBezTo>
                        <a:pt x="44148" y="30149"/>
                        <a:pt x="44546" y="30149"/>
                        <a:pt x="44945" y="3034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58" name="Freeform 4267">
                  <a:extLst>
                    <a:ext uri="{FF2B5EF4-FFF2-40B4-BE49-F238E27FC236}">
                      <a16:creationId xmlns:a16="http://schemas.microsoft.com/office/drawing/2014/main" id="{3CCB867D-1415-22BD-0102-DD6D0CCB4774}"/>
                    </a:ext>
                  </a:extLst>
                </p:cNvPr>
                <p:cNvSpPr/>
                <p:nvPr/>
              </p:nvSpPr>
              <p:spPr>
                <a:xfrm>
                  <a:off x="975626" y="5697590"/>
                  <a:ext cx="40866" cy="36551"/>
                </a:xfrm>
                <a:custGeom>
                  <a:avLst/>
                  <a:gdLst>
                    <a:gd name="connsiteX0" fmla="*/ 13009 w 40866"/>
                    <a:gd name="connsiteY0" fmla="*/ 36084 h 36551"/>
                    <a:gd name="connsiteX1" fmla="*/ 25168 w 40866"/>
                    <a:gd name="connsiteY1" fmla="*/ 28754 h 36551"/>
                    <a:gd name="connsiteX2" fmla="*/ 26164 w 40866"/>
                    <a:gd name="connsiteY2" fmla="*/ 26575 h 36551"/>
                    <a:gd name="connsiteX3" fmla="*/ 37327 w 40866"/>
                    <a:gd name="connsiteY3" fmla="*/ 20237 h 36551"/>
                    <a:gd name="connsiteX4" fmla="*/ 38722 w 40866"/>
                    <a:gd name="connsiteY4" fmla="*/ 6172 h 36551"/>
                    <a:gd name="connsiteX5" fmla="*/ 27560 w 40866"/>
                    <a:gd name="connsiteY5" fmla="*/ 11323 h 36551"/>
                    <a:gd name="connsiteX6" fmla="*/ 25965 w 40866"/>
                    <a:gd name="connsiteY6" fmla="*/ 14294 h 36551"/>
                    <a:gd name="connsiteX7" fmla="*/ 24171 w 40866"/>
                    <a:gd name="connsiteY7" fmla="*/ 12709 h 36551"/>
                    <a:gd name="connsiteX8" fmla="*/ 17793 w 40866"/>
                    <a:gd name="connsiteY8" fmla="*/ 12115 h 36551"/>
                    <a:gd name="connsiteX9" fmla="*/ 23175 w 40866"/>
                    <a:gd name="connsiteY9" fmla="*/ 1814 h 36551"/>
                    <a:gd name="connsiteX10" fmla="*/ 7826 w 40866"/>
                    <a:gd name="connsiteY10" fmla="*/ 5380 h 36551"/>
                    <a:gd name="connsiteX11" fmla="*/ 53 w 40866"/>
                    <a:gd name="connsiteY11" fmla="*/ 19048 h 36551"/>
                    <a:gd name="connsiteX12" fmla="*/ 13607 w 40866"/>
                    <a:gd name="connsiteY12" fmla="*/ 15681 h 36551"/>
                    <a:gd name="connsiteX13" fmla="*/ 11813 w 40866"/>
                    <a:gd name="connsiteY13" fmla="*/ 18652 h 36551"/>
                    <a:gd name="connsiteX14" fmla="*/ 13009 w 40866"/>
                    <a:gd name="connsiteY14" fmla="*/ 36084 h 365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0866" h="36551">
                      <a:moveTo>
                        <a:pt x="13009" y="36084"/>
                      </a:moveTo>
                      <a:cubicBezTo>
                        <a:pt x="17593" y="38263"/>
                        <a:pt x="21779" y="32320"/>
                        <a:pt x="25168" y="28754"/>
                      </a:cubicBezTo>
                      <a:cubicBezTo>
                        <a:pt x="25566" y="27962"/>
                        <a:pt x="25766" y="27368"/>
                        <a:pt x="26164" y="26575"/>
                      </a:cubicBezTo>
                      <a:cubicBezTo>
                        <a:pt x="29154" y="28160"/>
                        <a:pt x="33141" y="26378"/>
                        <a:pt x="37327" y="20237"/>
                      </a:cubicBezTo>
                      <a:cubicBezTo>
                        <a:pt x="42310" y="13105"/>
                        <a:pt x="41313" y="8946"/>
                        <a:pt x="38722" y="6172"/>
                      </a:cubicBezTo>
                      <a:cubicBezTo>
                        <a:pt x="36131" y="3399"/>
                        <a:pt x="32344" y="3795"/>
                        <a:pt x="27560" y="11323"/>
                      </a:cubicBezTo>
                      <a:cubicBezTo>
                        <a:pt x="26962" y="12313"/>
                        <a:pt x="26364" y="13304"/>
                        <a:pt x="25965" y="14294"/>
                      </a:cubicBezTo>
                      <a:cubicBezTo>
                        <a:pt x="25367" y="13700"/>
                        <a:pt x="24769" y="13105"/>
                        <a:pt x="24171" y="12709"/>
                      </a:cubicBezTo>
                      <a:cubicBezTo>
                        <a:pt x="22377" y="11323"/>
                        <a:pt x="19985" y="11125"/>
                        <a:pt x="17793" y="12115"/>
                      </a:cubicBezTo>
                      <a:cubicBezTo>
                        <a:pt x="21381" y="8748"/>
                        <a:pt x="25367" y="4786"/>
                        <a:pt x="23175" y="1814"/>
                      </a:cubicBezTo>
                      <a:cubicBezTo>
                        <a:pt x="19985" y="-2345"/>
                        <a:pt x="13408" y="1418"/>
                        <a:pt x="7826" y="5380"/>
                      </a:cubicBezTo>
                      <a:cubicBezTo>
                        <a:pt x="1448" y="9738"/>
                        <a:pt x="-346" y="14690"/>
                        <a:pt x="53" y="19048"/>
                      </a:cubicBezTo>
                      <a:cubicBezTo>
                        <a:pt x="4837" y="20831"/>
                        <a:pt x="9222" y="19048"/>
                        <a:pt x="13607" y="15681"/>
                      </a:cubicBezTo>
                      <a:cubicBezTo>
                        <a:pt x="13009" y="16473"/>
                        <a:pt x="12411" y="17463"/>
                        <a:pt x="11813" y="18652"/>
                      </a:cubicBezTo>
                      <a:cubicBezTo>
                        <a:pt x="7428" y="26972"/>
                        <a:pt x="7826" y="33707"/>
                        <a:pt x="13009" y="360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59" name="Freeform 4268">
                  <a:extLst>
                    <a:ext uri="{FF2B5EF4-FFF2-40B4-BE49-F238E27FC236}">
                      <a16:creationId xmlns:a16="http://schemas.microsoft.com/office/drawing/2014/main" id="{422BEA88-1EA3-745B-6FF8-F62A302F547B}"/>
                    </a:ext>
                  </a:extLst>
                </p:cNvPr>
                <p:cNvSpPr/>
                <p:nvPr/>
              </p:nvSpPr>
              <p:spPr>
                <a:xfrm>
                  <a:off x="2317350" y="5895512"/>
                  <a:ext cx="18725" cy="20847"/>
                </a:xfrm>
                <a:custGeom>
                  <a:avLst/>
                  <a:gdLst>
                    <a:gd name="connsiteX0" fmla="*/ 5575 w 18725"/>
                    <a:gd name="connsiteY0" fmla="*/ 20799 h 20847"/>
                    <a:gd name="connsiteX1" fmla="*/ 18531 w 18725"/>
                    <a:gd name="connsiteY1" fmla="*/ 8914 h 20847"/>
                    <a:gd name="connsiteX2" fmla="*/ 13150 w 18725"/>
                    <a:gd name="connsiteY2" fmla="*/ 0 h 20847"/>
                    <a:gd name="connsiteX3" fmla="*/ 592 w 18725"/>
                    <a:gd name="connsiteY3" fmla="*/ 12083 h 20847"/>
                    <a:gd name="connsiteX4" fmla="*/ 5575 w 18725"/>
                    <a:gd name="connsiteY4" fmla="*/ 20799 h 208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725" h="20847">
                      <a:moveTo>
                        <a:pt x="5575" y="20799"/>
                      </a:moveTo>
                      <a:cubicBezTo>
                        <a:pt x="10558" y="20403"/>
                        <a:pt x="15541" y="18422"/>
                        <a:pt x="18531" y="8914"/>
                      </a:cubicBezTo>
                      <a:cubicBezTo>
                        <a:pt x="19528" y="1585"/>
                        <a:pt x="16538" y="0"/>
                        <a:pt x="13150" y="0"/>
                      </a:cubicBezTo>
                      <a:cubicBezTo>
                        <a:pt x="8166" y="0"/>
                        <a:pt x="2984" y="1981"/>
                        <a:pt x="592" y="12083"/>
                      </a:cubicBezTo>
                      <a:cubicBezTo>
                        <a:pt x="-1401" y="19215"/>
                        <a:pt x="1987" y="21195"/>
                        <a:pt x="5575" y="207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60" name="Freeform 4269">
                  <a:extLst>
                    <a:ext uri="{FF2B5EF4-FFF2-40B4-BE49-F238E27FC236}">
                      <a16:creationId xmlns:a16="http://schemas.microsoft.com/office/drawing/2014/main" id="{FD5D9852-E59F-48EA-5ABF-4660DFC9265C}"/>
                    </a:ext>
                  </a:extLst>
                </p:cNvPr>
                <p:cNvSpPr/>
                <p:nvPr/>
              </p:nvSpPr>
              <p:spPr>
                <a:xfrm>
                  <a:off x="2180308" y="5865644"/>
                  <a:ext cx="18443" cy="23720"/>
                </a:xfrm>
                <a:custGeom>
                  <a:avLst/>
                  <a:gdLst>
                    <a:gd name="connsiteX0" fmla="*/ 3687 w 18443"/>
                    <a:gd name="connsiteY0" fmla="*/ 23133 h 23720"/>
                    <a:gd name="connsiteX1" fmla="*/ 16843 w 18443"/>
                    <a:gd name="connsiteY1" fmla="*/ 15804 h 23720"/>
                    <a:gd name="connsiteX2" fmla="*/ 15647 w 18443"/>
                    <a:gd name="connsiteY2" fmla="*/ 1343 h 23720"/>
                    <a:gd name="connsiteX3" fmla="*/ 2092 w 18443"/>
                    <a:gd name="connsiteY3" fmla="*/ 7880 h 23720"/>
                    <a:gd name="connsiteX4" fmla="*/ 3687 w 18443"/>
                    <a:gd name="connsiteY4" fmla="*/ 23133 h 23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443" h="23720">
                      <a:moveTo>
                        <a:pt x="3687" y="23133"/>
                      </a:moveTo>
                      <a:cubicBezTo>
                        <a:pt x="8471" y="25114"/>
                        <a:pt x="13255" y="21944"/>
                        <a:pt x="16843" y="15804"/>
                      </a:cubicBezTo>
                      <a:cubicBezTo>
                        <a:pt x="19234" y="8276"/>
                        <a:pt x="19035" y="3126"/>
                        <a:pt x="15647" y="1343"/>
                      </a:cubicBezTo>
                      <a:cubicBezTo>
                        <a:pt x="11261" y="-1034"/>
                        <a:pt x="6278" y="-1034"/>
                        <a:pt x="2092" y="7880"/>
                      </a:cubicBezTo>
                      <a:cubicBezTo>
                        <a:pt x="-1097" y="14813"/>
                        <a:pt x="-698" y="21152"/>
                        <a:pt x="3687" y="231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61" name="Freeform 4270">
                  <a:extLst>
                    <a:ext uri="{FF2B5EF4-FFF2-40B4-BE49-F238E27FC236}">
                      <a16:creationId xmlns:a16="http://schemas.microsoft.com/office/drawing/2014/main" id="{58F01A27-4E3F-AF35-CBC3-55C75EE81E03}"/>
                    </a:ext>
                  </a:extLst>
                </p:cNvPr>
                <p:cNvSpPr/>
                <p:nvPr/>
              </p:nvSpPr>
              <p:spPr>
                <a:xfrm>
                  <a:off x="960011" y="5380358"/>
                  <a:ext cx="18694" cy="28085"/>
                </a:xfrm>
                <a:custGeom>
                  <a:avLst/>
                  <a:gdLst>
                    <a:gd name="connsiteX0" fmla="*/ 5302 w 18694"/>
                    <a:gd name="connsiteY0" fmla="*/ 7057 h 28085"/>
                    <a:gd name="connsiteX1" fmla="*/ 1914 w 18694"/>
                    <a:gd name="connsiteY1" fmla="*/ 26668 h 28085"/>
                    <a:gd name="connsiteX2" fmla="*/ 14272 w 18694"/>
                    <a:gd name="connsiteY2" fmla="*/ 19140 h 28085"/>
                    <a:gd name="connsiteX3" fmla="*/ 15867 w 18694"/>
                    <a:gd name="connsiteY3" fmla="*/ 718 h 28085"/>
                    <a:gd name="connsiteX4" fmla="*/ 5302 w 18694"/>
                    <a:gd name="connsiteY4" fmla="*/ 7057 h 280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694" h="28085">
                      <a:moveTo>
                        <a:pt x="5302" y="7057"/>
                      </a:moveTo>
                      <a:cubicBezTo>
                        <a:pt x="1116" y="14188"/>
                        <a:pt x="-2272" y="22112"/>
                        <a:pt x="1914" y="26668"/>
                      </a:cubicBezTo>
                      <a:cubicBezTo>
                        <a:pt x="5701" y="30827"/>
                        <a:pt x="10285" y="25083"/>
                        <a:pt x="14272" y="19140"/>
                      </a:cubicBezTo>
                      <a:cubicBezTo>
                        <a:pt x="18259" y="11415"/>
                        <a:pt x="21049" y="4085"/>
                        <a:pt x="15867" y="718"/>
                      </a:cubicBezTo>
                      <a:cubicBezTo>
                        <a:pt x="12478" y="-1461"/>
                        <a:pt x="8492" y="1510"/>
                        <a:pt x="5302" y="70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62" name="Freeform 4271">
                  <a:extLst>
                    <a:ext uri="{FF2B5EF4-FFF2-40B4-BE49-F238E27FC236}">
                      <a16:creationId xmlns:a16="http://schemas.microsoft.com/office/drawing/2014/main" id="{C29CB9DC-1C6F-2B88-858F-D25B9C2915BC}"/>
                    </a:ext>
                  </a:extLst>
                </p:cNvPr>
                <p:cNvSpPr/>
                <p:nvPr/>
              </p:nvSpPr>
              <p:spPr>
                <a:xfrm>
                  <a:off x="1670628" y="5464633"/>
                  <a:ext cx="16497" cy="25040"/>
                </a:xfrm>
                <a:custGeom>
                  <a:avLst/>
                  <a:gdLst>
                    <a:gd name="connsiteX0" fmla="*/ 3091 w 16497"/>
                    <a:gd name="connsiteY0" fmla="*/ 24600 h 25040"/>
                    <a:gd name="connsiteX1" fmla="*/ 13257 w 16497"/>
                    <a:gd name="connsiteY1" fmla="*/ 18855 h 25040"/>
                    <a:gd name="connsiteX2" fmla="*/ 12858 w 16497"/>
                    <a:gd name="connsiteY2" fmla="*/ 829 h 25040"/>
                    <a:gd name="connsiteX3" fmla="*/ 2892 w 16497"/>
                    <a:gd name="connsiteY3" fmla="*/ 6178 h 25040"/>
                    <a:gd name="connsiteX4" fmla="*/ 3091 w 16497"/>
                    <a:gd name="connsiteY4" fmla="*/ 24600 h 2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497" h="25040">
                      <a:moveTo>
                        <a:pt x="3091" y="24600"/>
                      </a:moveTo>
                      <a:cubicBezTo>
                        <a:pt x="6480" y="25788"/>
                        <a:pt x="10068" y="24798"/>
                        <a:pt x="13257" y="18855"/>
                      </a:cubicBezTo>
                      <a:cubicBezTo>
                        <a:pt x="17642" y="10337"/>
                        <a:pt x="17642" y="3801"/>
                        <a:pt x="12858" y="829"/>
                      </a:cubicBezTo>
                      <a:cubicBezTo>
                        <a:pt x="9869" y="-954"/>
                        <a:pt x="5882" y="-161"/>
                        <a:pt x="2892" y="6178"/>
                      </a:cubicBezTo>
                      <a:cubicBezTo>
                        <a:pt x="-1094" y="14299"/>
                        <a:pt x="-895" y="20836"/>
                        <a:pt x="3091" y="2460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63" name="Freeform 4272">
                  <a:extLst>
                    <a:ext uri="{FF2B5EF4-FFF2-40B4-BE49-F238E27FC236}">
                      <a16:creationId xmlns:a16="http://schemas.microsoft.com/office/drawing/2014/main" id="{B983FF6E-0ADF-7521-2D00-59555EBD1833}"/>
                    </a:ext>
                  </a:extLst>
                </p:cNvPr>
                <p:cNvSpPr/>
                <p:nvPr/>
              </p:nvSpPr>
              <p:spPr>
                <a:xfrm>
                  <a:off x="1549763" y="5977296"/>
                  <a:ext cx="17374" cy="27005"/>
                </a:xfrm>
                <a:custGeom>
                  <a:avLst/>
                  <a:gdLst>
                    <a:gd name="connsiteX0" fmla="*/ 5357 w 17374"/>
                    <a:gd name="connsiteY0" fmla="*/ 26966 h 27005"/>
                    <a:gd name="connsiteX1" fmla="*/ 15324 w 17374"/>
                    <a:gd name="connsiteY1" fmla="*/ 18250 h 27005"/>
                    <a:gd name="connsiteX2" fmla="*/ 13729 w 17374"/>
                    <a:gd name="connsiteY2" fmla="*/ 26 h 27005"/>
                    <a:gd name="connsiteX3" fmla="*/ 1570 w 17374"/>
                    <a:gd name="connsiteY3" fmla="*/ 10723 h 27005"/>
                    <a:gd name="connsiteX4" fmla="*/ 5357 w 17374"/>
                    <a:gd name="connsiteY4" fmla="*/ 26966 h 27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374" h="27005">
                      <a:moveTo>
                        <a:pt x="5357" y="26966"/>
                      </a:moveTo>
                      <a:cubicBezTo>
                        <a:pt x="9145" y="27362"/>
                        <a:pt x="13131" y="24787"/>
                        <a:pt x="15324" y="18250"/>
                      </a:cubicBezTo>
                      <a:cubicBezTo>
                        <a:pt x="17915" y="10129"/>
                        <a:pt x="18712" y="2997"/>
                        <a:pt x="13729" y="26"/>
                      </a:cubicBezTo>
                      <a:cubicBezTo>
                        <a:pt x="8547" y="-370"/>
                        <a:pt x="3962" y="3790"/>
                        <a:pt x="1570" y="10723"/>
                      </a:cubicBezTo>
                      <a:cubicBezTo>
                        <a:pt x="-1021" y="18844"/>
                        <a:pt x="-822" y="26174"/>
                        <a:pt x="5357" y="269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64" name="Freeform 4273">
                  <a:extLst>
                    <a:ext uri="{FF2B5EF4-FFF2-40B4-BE49-F238E27FC236}">
                      <a16:creationId xmlns:a16="http://schemas.microsoft.com/office/drawing/2014/main" id="{D0825F6B-7BF8-52DB-FDBD-EC43D21F5D98}"/>
                    </a:ext>
                  </a:extLst>
                </p:cNvPr>
                <p:cNvSpPr/>
                <p:nvPr/>
              </p:nvSpPr>
              <p:spPr>
                <a:xfrm>
                  <a:off x="1544879" y="5731209"/>
                  <a:ext cx="16839" cy="24408"/>
                </a:xfrm>
                <a:custGeom>
                  <a:avLst/>
                  <a:gdLst>
                    <a:gd name="connsiteX0" fmla="*/ 1869 w 16839"/>
                    <a:gd name="connsiteY0" fmla="*/ 9398 h 24408"/>
                    <a:gd name="connsiteX1" fmla="*/ 4062 w 16839"/>
                    <a:gd name="connsiteY1" fmla="*/ 24056 h 24408"/>
                    <a:gd name="connsiteX2" fmla="*/ 14028 w 16839"/>
                    <a:gd name="connsiteY2" fmla="*/ 16133 h 24408"/>
                    <a:gd name="connsiteX3" fmla="*/ 14825 w 16839"/>
                    <a:gd name="connsiteY3" fmla="*/ 286 h 24408"/>
                    <a:gd name="connsiteX4" fmla="*/ 1869 w 16839"/>
                    <a:gd name="connsiteY4" fmla="*/ 9398 h 244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39" h="24408">
                      <a:moveTo>
                        <a:pt x="1869" y="9398"/>
                      </a:moveTo>
                      <a:cubicBezTo>
                        <a:pt x="-1320" y="16727"/>
                        <a:pt x="-323" y="22273"/>
                        <a:pt x="4062" y="24056"/>
                      </a:cubicBezTo>
                      <a:cubicBezTo>
                        <a:pt x="7849" y="25641"/>
                        <a:pt x="11437" y="21679"/>
                        <a:pt x="14028" y="16133"/>
                      </a:cubicBezTo>
                      <a:cubicBezTo>
                        <a:pt x="17417" y="9199"/>
                        <a:pt x="17815" y="3455"/>
                        <a:pt x="14825" y="286"/>
                      </a:cubicBezTo>
                      <a:cubicBezTo>
                        <a:pt x="9443" y="-1101"/>
                        <a:pt x="4859" y="2663"/>
                        <a:pt x="1869" y="939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65" name="Freeform 4274">
                  <a:extLst>
                    <a:ext uri="{FF2B5EF4-FFF2-40B4-BE49-F238E27FC236}">
                      <a16:creationId xmlns:a16="http://schemas.microsoft.com/office/drawing/2014/main" id="{5B87431E-0CC4-DF5D-5222-CB0882F9FC03}"/>
                    </a:ext>
                  </a:extLst>
                </p:cNvPr>
                <p:cNvSpPr/>
                <p:nvPr/>
              </p:nvSpPr>
              <p:spPr>
                <a:xfrm>
                  <a:off x="970521" y="4818075"/>
                  <a:ext cx="19055" cy="24869"/>
                </a:xfrm>
                <a:custGeom>
                  <a:avLst/>
                  <a:gdLst>
                    <a:gd name="connsiteX0" fmla="*/ 5157 w 19055"/>
                    <a:gd name="connsiteY0" fmla="*/ 6967 h 24869"/>
                    <a:gd name="connsiteX1" fmla="*/ 1370 w 19055"/>
                    <a:gd name="connsiteY1" fmla="*/ 23408 h 24869"/>
                    <a:gd name="connsiteX2" fmla="*/ 15721 w 19055"/>
                    <a:gd name="connsiteY2" fmla="*/ 14098 h 24869"/>
                    <a:gd name="connsiteX3" fmla="*/ 18113 w 19055"/>
                    <a:gd name="connsiteY3" fmla="*/ 628 h 24869"/>
                    <a:gd name="connsiteX4" fmla="*/ 5157 w 19055"/>
                    <a:gd name="connsiteY4" fmla="*/ 6967 h 248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055" h="24869">
                      <a:moveTo>
                        <a:pt x="5157" y="6967"/>
                      </a:moveTo>
                      <a:cubicBezTo>
                        <a:pt x="573" y="13306"/>
                        <a:pt x="-1620" y="20041"/>
                        <a:pt x="1370" y="23408"/>
                      </a:cubicBezTo>
                      <a:cubicBezTo>
                        <a:pt x="5356" y="27964"/>
                        <a:pt x="10938" y="21031"/>
                        <a:pt x="15721" y="14098"/>
                      </a:cubicBezTo>
                      <a:cubicBezTo>
                        <a:pt x="19509" y="8552"/>
                        <a:pt x="19708" y="4194"/>
                        <a:pt x="18113" y="628"/>
                      </a:cubicBezTo>
                      <a:cubicBezTo>
                        <a:pt x="13927" y="-1155"/>
                        <a:pt x="9742" y="826"/>
                        <a:pt x="5157" y="69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66" name="Freeform 4275">
                  <a:extLst>
                    <a:ext uri="{FF2B5EF4-FFF2-40B4-BE49-F238E27FC236}">
                      <a16:creationId xmlns:a16="http://schemas.microsoft.com/office/drawing/2014/main" id="{5F09CA6A-7221-E4A0-E197-25ABB73F7E54}"/>
                    </a:ext>
                  </a:extLst>
                </p:cNvPr>
                <p:cNvSpPr/>
                <p:nvPr/>
              </p:nvSpPr>
              <p:spPr>
                <a:xfrm>
                  <a:off x="503666" y="4951560"/>
                  <a:ext cx="19353" cy="23352"/>
                </a:xfrm>
                <a:custGeom>
                  <a:avLst/>
                  <a:gdLst>
                    <a:gd name="connsiteX0" fmla="*/ 16352 w 19353"/>
                    <a:gd name="connsiteY0" fmla="*/ 259 h 23352"/>
                    <a:gd name="connsiteX1" fmla="*/ 2798 w 19353"/>
                    <a:gd name="connsiteY1" fmla="*/ 9173 h 23352"/>
                    <a:gd name="connsiteX2" fmla="*/ 3197 w 19353"/>
                    <a:gd name="connsiteY2" fmla="*/ 22841 h 23352"/>
                    <a:gd name="connsiteX3" fmla="*/ 16153 w 19353"/>
                    <a:gd name="connsiteY3" fmla="*/ 14323 h 23352"/>
                    <a:gd name="connsiteX4" fmla="*/ 16352 w 19353"/>
                    <a:gd name="connsiteY4" fmla="*/ 259 h 23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353" h="23352">
                      <a:moveTo>
                        <a:pt x="16352" y="259"/>
                      </a:moveTo>
                      <a:cubicBezTo>
                        <a:pt x="12166" y="-1128"/>
                        <a:pt x="7383" y="3230"/>
                        <a:pt x="2798" y="9173"/>
                      </a:cubicBezTo>
                      <a:cubicBezTo>
                        <a:pt x="-1188" y="16106"/>
                        <a:pt x="-790" y="20860"/>
                        <a:pt x="3197" y="22841"/>
                      </a:cubicBezTo>
                      <a:cubicBezTo>
                        <a:pt x="7383" y="24822"/>
                        <a:pt x="12366" y="20860"/>
                        <a:pt x="16153" y="14323"/>
                      </a:cubicBezTo>
                      <a:cubicBezTo>
                        <a:pt x="19541" y="8182"/>
                        <a:pt x="21136" y="1844"/>
                        <a:pt x="16352" y="2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67" name="Freeform 4276">
                  <a:extLst>
                    <a:ext uri="{FF2B5EF4-FFF2-40B4-BE49-F238E27FC236}">
                      <a16:creationId xmlns:a16="http://schemas.microsoft.com/office/drawing/2014/main" id="{74101923-F6F6-F2F8-0552-311FCF861E84}"/>
                    </a:ext>
                  </a:extLst>
                </p:cNvPr>
                <p:cNvSpPr/>
                <p:nvPr/>
              </p:nvSpPr>
              <p:spPr>
                <a:xfrm>
                  <a:off x="1031501" y="5630375"/>
                  <a:ext cx="31400" cy="39969"/>
                </a:xfrm>
                <a:custGeom>
                  <a:avLst/>
                  <a:gdLst>
                    <a:gd name="connsiteX0" fmla="*/ 2979 w 31400"/>
                    <a:gd name="connsiteY0" fmla="*/ 39514 h 39969"/>
                    <a:gd name="connsiteX1" fmla="*/ 13145 w 31400"/>
                    <a:gd name="connsiteY1" fmla="*/ 36543 h 39969"/>
                    <a:gd name="connsiteX2" fmla="*/ 18327 w 31400"/>
                    <a:gd name="connsiteY2" fmla="*/ 30798 h 39969"/>
                    <a:gd name="connsiteX3" fmla="*/ 19922 w 31400"/>
                    <a:gd name="connsiteY3" fmla="*/ 15348 h 39969"/>
                    <a:gd name="connsiteX4" fmla="*/ 25503 w 31400"/>
                    <a:gd name="connsiteY4" fmla="*/ 11782 h 39969"/>
                    <a:gd name="connsiteX5" fmla="*/ 29689 w 31400"/>
                    <a:gd name="connsiteY5" fmla="*/ 1283 h 39969"/>
                    <a:gd name="connsiteX6" fmla="*/ 11351 w 31400"/>
                    <a:gd name="connsiteY6" fmla="*/ 6037 h 39969"/>
                    <a:gd name="connsiteX7" fmla="*/ 6766 w 31400"/>
                    <a:gd name="connsiteY7" fmla="*/ 17328 h 39969"/>
                    <a:gd name="connsiteX8" fmla="*/ 8162 w 31400"/>
                    <a:gd name="connsiteY8" fmla="*/ 17725 h 39969"/>
                    <a:gd name="connsiteX9" fmla="*/ 1983 w 31400"/>
                    <a:gd name="connsiteY9" fmla="*/ 27035 h 39969"/>
                    <a:gd name="connsiteX10" fmla="*/ 2979 w 31400"/>
                    <a:gd name="connsiteY10" fmla="*/ 39514 h 399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1400" h="39969">
                      <a:moveTo>
                        <a:pt x="2979" y="39514"/>
                      </a:moveTo>
                      <a:cubicBezTo>
                        <a:pt x="6567" y="40703"/>
                        <a:pt x="9956" y="39514"/>
                        <a:pt x="13145" y="36543"/>
                      </a:cubicBezTo>
                      <a:cubicBezTo>
                        <a:pt x="14939" y="34958"/>
                        <a:pt x="16533" y="32977"/>
                        <a:pt x="18327" y="30798"/>
                      </a:cubicBezTo>
                      <a:cubicBezTo>
                        <a:pt x="21517" y="23271"/>
                        <a:pt x="22712" y="17328"/>
                        <a:pt x="19922" y="15348"/>
                      </a:cubicBezTo>
                      <a:cubicBezTo>
                        <a:pt x="21716" y="14357"/>
                        <a:pt x="23709" y="13169"/>
                        <a:pt x="25503" y="11782"/>
                      </a:cubicBezTo>
                      <a:cubicBezTo>
                        <a:pt x="30486" y="8216"/>
                        <a:pt x="33476" y="3660"/>
                        <a:pt x="29689" y="1283"/>
                      </a:cubicBezTo>
                      <a:cubicBezTo>
                        <a:pt x="24905" y="-1490"/>
                        <a:pt x="18128" y="293"/>
                        <a:pt x="11351" y="6037"/>
                      </a:cubicBezTo>
                      <a:cubicBezTo>
                        <a:pt x="6766" y="9801"/>
                        <a:pt x="4773" y="13961"/>
                        <a:pt x="6766" y="17328"/>
                      </a:cubicBezTo>
                      <a:cubicBezTo>
                        <a:pt x="7165" y="17527"/>
                        <a:pt x="7763" y="17725"/>
                        <a:pt x="8162" y="17725"/>
                      </a:cubicBezTo>
                      <a:cubicBezTo>
                        <a:pt x="5770" y="19706"/>
                        <a:pt x="3777" y="23073"/>
                        <a:pt x="1983" y="27035"/>
                      </a:cubicBezTo>
                      <a:cubicBezTo>
                        <a:pt x="-808" y="32779"/>
                        <a:pt x="-808" y="38326"/>
                        <a:pt x="2979" y="395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68" name="Freeform 4277">
                  <a:extLst>
                    <a:ext uri="{FF2B5EF4-FFF2-40B4-BE49-F238E27FC236}">
                      <a16:creationId xmlns:a16="http://schemas.microsoft.com/office/drawing/2014/main" id="{19027821-26D3-A9BE-678C-509746748CCC}"/>
                    </a:ext>
                  </a:extLst>
                </p:cNvPr>
                <p:cNvSpPr/>
                <p:nvPr/>
              </p:nvSpPr>
              <p:spPr>
                <a:xfrm>
                  <a:off x="1311743" y="5112267"/>
                  <a:ext cx="35234" cy="38954"/>
                </a:xfrm>
                <a:custGeom>
                  <a:avLst/>
                  <a:gdLst>
                    <a:gd name="connsiteX0" fmla="*/ 11960 w 35234"/>
                    <a:gd name="connsiteY0" fmla="*/ 7333 h 38954"/>
                    <a:gd name="connsiteX1" fmla="*/ 9169 w 35234"/>
                    <a:gd name="connsiteY1" fmla="*/ 14662 h 38954"/>
                    <a:gd name="connsiteX2" fmla="*/ 3787 w 35234"/>
                    <a:gd name="connsiteY2" fmla="*/ 21397 h 38954"/>
                    <a:gd name="connsiteX3" fmla="*/ 0 w 35234"/>
                    <a:gd name="connsiteY3" fmla="*/ 35066 h 38954"/>
                    <a:gd name="connsiteX4" fmla="*/ 11760 w 35234"/>
                    <a:gd name="connsiteY4" fmla="*/ 38235 h 38954"/>
                    <a:gd name="connsiteX5" fmla="*/ 20929 w 35234"/>
                    <a:gd name="connsiteY5" fmla="*/ 30708 h 38954"/>
                    <a:gd name="connsiteX6" fmla="*/ 22922 w 35234"/>
                    <a:gd name="connsiteY6" fmla="*/ 23378 h 38954"/>
                    <a:gd name="connsiteX7" fmla="*/ 32092 w 35234"/>
                    <a:gd name="connsiteY7" fmla="*/ 16247 h 38954"/>
                    <a:gd name="connsiteX8" fmla="*/ 33885 w 35234"/>
                    <a:gd name="connsiteY8" fmla="*/ 4758 h 38954"/>
                    <a:gd name="connsiteX9" fmla="*/ 28304 w 35234"/>
                    <a:gd name="connsiteY9" fmla="*/ 3768 h 38954"/>
                    <a:gd name="connsiteX10" fmla="*/ 25314 w 35234"/>
                    <a:gd name="connsiteY10" fmla="*/ 1192 h 38954"/>
                    <a:gd name="connsiteX11" fmla="*/ 11960 w 35234"/>
                    <a:gd name="connsiteY11" fmla="*/ 7333 h 389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5234" h="38954">
                      <a:moveTo>
                        <a:pt x="11960" y="7333"/>
                      </a:moveTo>
                      <a:cubicBezTo>
                        <a:pt x="10365" y="10106"/>
                        <a:pt x="9568" y="12681"/>
                        <a:pt x="9169" y="14662"/>
                      </a:cubicBezTo>
                      <a:cubicBezTo>
                        <a:pt x="6179" y="16445"/>
                        <a:pt x="4584" y="19020"/>
                        <a:pt x="3787" y="21397"/>
                      </a:cubicBezTo>
                      <a:cubicBezTo>
                        <a:pt x="2392" y="25953"/>
                        <a:pt x="0" y="30906"/>
                        <a:pt x="0" y="35066"/>
                      </a:cubicBezTo>
                      <a:cubicBezTo>
                        <a:pt x="0" y="39225"/>
                        <a:pt x="5581" y="39622"/>
                        <a:pt x="11760" y="38235"/>
                      </a:cubicBezTo>
                      <a:cubicBezTo>
                        <a:pt x="18139" y="36254"/>
                        <a:pt x="20132" y="33283"/>
                        <a:pt x="20929" y="30708"/>
                      </a:cubicBezTo>
                      <a:cubicBezTo>
                        <a:pt x="21727" y="28132"/>
                        <a:pt x="22524" y="25755"/>
                        <a:pt x="22922" y="23378"/>
                      </a:cubicBezTo>
                      <a:cubicBezTo>
                        <a:pt x="25314" y="23180"/>
                        <a:pt x="28105" y="21596"/>
                        <a:pt x="32092" y="16247"/>
                      </a:cubicBezTo>
                      <a:cubicBezTo>
                        <a:pt x="35679" y="9908"/>
                        <a:pt x="36078" y="6343"/>
                        <a:pt x="33885" y="4758"/>
                      </a:cubicBezTo>
                      <a:cubicBezTo>
                        <a:pt x="32291" y="3569"/>
                        <a:pt x="30497" y="2975"/>
                        <a:pt x="28304" y="3768"/>
                      </a:cubicBezTo>
                      <a:cubicBezTo>
                        <a:pt x="27507" y="2579"/>
                        <a:pt x="26510" y="1787"/>
                        <a:pt x="25314" y="1192"/>
                      </a:cubicBezTo>
                      <a:cubicBezTo>
                        <a:pt x="21527" y="-590"/>
                        <a:pt x="17142" y="-1581"/>
                        <a:pt x="11960" y="73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69" name="Freeform 4278">
                  <a:extLst>
                    <a:ext uri="{FF2B5EF4-FFF2-40B4-BE49-F238E27FC236}">
                      <a16:creationId xmlns:a16="http://schemas.microsoft.com/office/drawing/2014/main" id="{BEA8096A-E0D4-86B4-B246-FB521F5B5B70}"/>
                    </a:ext>
                  </a:extLst>
                </p:cNvPr>
                <p:cNvSpPr/>
                <p:nvPr/>
              </p:nvSpPr>
              <p:spPr>
                <a:xfrm>
                  <a:off x="1097227" y="5256696"/>
                  <a:ext cx="17770" cy="27145"/>
                </a:xfrm>
                <a:custGeom>
                  <a:avLst/>
                  <a:gdLst>
                    <a:gd name="connsiteX0" fmla="*/ 14392 w 17770"/>
                    <a:gd name="connsiteY0" fmla="*/ 179 h 27145"/>
                    <a:gd name="connsiteX1" fmla="*/ 4226 w 17770"/>
                    <a:gd name="connsiteY1" fmla="*/ 8301 h 27145"/>
                    <a:gd name="connsiteX2" fmla="*/ 2632 w 17770"/>
                    <a:gd name="connsiteY2" fmla="*/ 26525 h 27145"/>
                    <a:gd name="connsiteX3" fmla="*/ 14193 w 17770"/>
                    <a:gd name="connsiteY3" fmla="*/ 18007 h 27145"/>
                    <a:gd name="connsiteX4" fmla="*/ 14392 w 17770"/>
                    <a:gd name="connsiteY4" fmla="*/ 179 h 27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70" h="27145">
                      <a:moveTo>
                        <a:pt x="14392" y="179"/>
                      </a:moveTo>
                      <a:cubicBezTo>
                        <a:pt x="11203" y="-811"/>
                        <a:pt x="7017" y="2358"/>
                        <a:pt x="4226" y="8301"/>
                      </a:cubicBezTo>
                      <a:cubicBezTo>
                        <a:pt x="638" y="15630"/>
                        <a:pt x="-2352" y="23554"/>
                        <a:pt x="2632" y="26525"/>
                      </a:cubicBezTo>
                      <a:cubicBezTo>
                        <a:pt x="6817" y="29100"/>
                        <a:pt x="11003" y="23157"/>
                        <a:pt x="14193" y="18007"/>
                      </a:cubicBezTo>
                      <a:cubicBezTo>
                        <a:pt x="17980" y="9291"/>
                        <a:pt x="19774" y="1962"/>
                        <a:pt x="14392" y="1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70" name="Freeform 4279">
                  <a:extLst>
                    <a:ext uri="{FF2B5EF4-FFF2-40B4-BE49-F238E27FC236}">
                      <a16:creationId xmlns:a16="http://schemas.microsoft.com/office/drawing/2014/main" id="{7908F346-6AEF-1457-8380-F6CC1A831F69}"/>
                    </a:ext>
                  </a:extLst>
                </p:cNvPr>
                <p:cNvSpPr/>
                <p:nvPr/>
              </p:nvSpPr>
              <p:spPr>
                <a:xfrm>
                  <a:off x="619127" y="5592648"/>
                  <a:ext cx="94209" cy="147964"/>
                </a:xfrm>
                <a:custGeom>
                  <a:avLst/>
                  <a:gdLst>
                    <a:gd name="connsiteX0" fmla="*/ 44805 w 94209"/>
                    <a:gd name="connsiteY0" fmla="*/ 147959 h 147964"/>
                    <a:gd name="connsiteX1" fmla="*/ 57362 w 94209"/>
                    <a:gd name="connsiteY1" fmla="*/ 136866 h 147964"/>
                    <a:gd name="connsiteX2" fmla="*/ 58957 w 94209"/>
                    <a:gd name="connsiteY2" fmla="*/ 133102 h 147964"/>
                    <a:gd name="connsiteX3" fmla="*/ 60352 w 94209"/>
                    <a:gd name="connsiteY3" fmla="*/ 131914 h 147964"/>
                    <a:gd name="connsiteX4" fmla="*/ 60950 w 94209"/>
                    <a:gd name="connsiteY4" fmla="*/ 132508 h 147964"/>
                    <a:gd name="connsiteX5" fmla="*/ 71515 w 94209"/>
                    <a:gd name="connsiteY5" fmla="*/ 129735 h 147964"/>
                    <a:gd name="connsiteX6" fmla="*/ 69123 w 94209"/>
                    <a:gd name="connsiteY6" fmla="*/ 121217 h 147964"/>
                    <a:gd name="connsiteX7" fmla="*/ 66930 w 94209"/>
                    <a:gd name="connsiteY7" fmla="*/ 120821 h 147964"/>
                    <a:gd name="connsiteX8" fmla="*/ 63342 w 94209"/>
                    <a:gd name="connsiteY8" fmla="*/ 113095 h 147964"/>
                    <a:gd name="connsiteX9" fmla="*/ 60950 w 94209"/>
                    <a:gd name="connsiteY9" fmla="*/ 112501 h 147964"/>
                    <a:gd name="connsiteX10" fmla="*/ 57761 w 94209"/>
                    <a:gd name="connsiteY10" fmla="*/ 101804 h 147964"/>
                    <a:gd name="connsiteX11" fmla="*/ 54971 w 94209"/>
                    <a:gd name="connsiteY11" fmla="*/ 100418 h 147964"/>
                    <a:gd name="connsiteX12" fmla="*/ 41815 w 94209"/>
                    <a:gd name="connsiteY12" fmla="*/ 101408 h 147964"/>
                    <a:gd name="connsiteX13" fmla="*/ 40818 w 94209"/>
                    <a:gd name="connsiteY13" fmla="*/ 102597 h 147964"/>
                    <a:gd name="connsiteX14" fmla="*/ 34639 w 94209"/>
                    <a:gd name="connsiteY14" fmla="*/ 104578 h 147964"/>
                    <a:gd name="connsiteX15" fmla="*/ 31251 w 94209"/>
                    <a:gd name="connsiteY15" fmla="*/ 106757 h 147964"/>
                    <a:gd name="connsiteX16" fmla="*/ 27264 w 94209"/>
                    <a:gd name="connsiteY16" fmla="*/ 104974 h 147964"/>
                    <a:gd name="connsiteX17" fmla="*/ 25670 w 94209"/>
                    <a:gd name="connsiteY17" fmla="*/ 100616 h 147964"/>
                    <a:gd name="connsiteX18" fmla="*/ 20886 w 94209"/>
                    <a:gd name="connsiteY18" fmla="*/ 98041 h 147964"/>
                    <a:gd name="connsiteX19" fmla="*/ 24673 w 94209"/>
                    <a:gd name="connsiteY19" fmla="*/ 93089 h 147964"/>
                    <a:gd name="connsiteX20" fmla="*/ 25470 w 94209"/>
                    <a:gd name="connsiteY20" fmla="*/ 82392 h 147964"/>
                    <a:gd name="connsiteX21" fmla="*/ 24872 w 94209"/>
                    <a:gd name="connsiteY21" fmla="*/ 82194 h 147964"/>
                    <a:gd name="connsiteX22" fmla="*/ 26865 w 94209"/>
                    <a:gd name="connsiteY22" fmla="*/ 81401 h 147964"/>
                    <a:gd name="connsiteX23" fmla="*/ 40818 w 94209"/>
                    <a:gd name="connsiteY23" fmla="*/ 80015 h 147964"/>
                    <a:gd name="connsiteX24" fmla="*/ 46001 w 94209"/>
                    <a:gd name="connsiteY24" fmla="*/ 77241 h 147964"/>
                    <a:gd name="connsiteX25" fmla="*/ 53575 w 94209"/>
                    <a:gd name="connsiteY25" fmla="*/ 69318 h 147964"/>
                    <a:gd name="connsiteX26" fmla="*/ 55768 w 94209"/>
                    <a:gd name="connsiteY26" fmla="*/ 64366 h 147964"/>
                    <a:gd name="connsiteX27" fmla="*/ 60352 w 94209"/>
                    <a:gd name="connsiteY27" fmla="*/ 62385 h 147964"/>
                    <a:gd name="connsiteX28" fmla="*/ 60552 w 94209"/>
                    <a:gd name="connsiteY28" fmla="*/ 62187 h 147964"/>
                    <a:gd name="connsiteX29" fmla="*/ 69322 w 94209"/>
                    <a:gd name="connsiteY29" fmla="*/ 63970 h 147964"/>
                    <a:gd name="connsiteX30" fmla="*/ 71116 w 94209"/>
                    <a:gd name="connsiteY30" fmla="*/ 65950 h 147964"/>
                    <a:gd name="connsiteX31" fmla="*/ 78890 w 94209"/>
                    <a:gd name="connsiteY31" fmla="*/ 65356 h 147964"/>
                    <a:gd name="connsiteX32" fmla="*/ 79886 w 94209"/>
                    <a:gd name="connsiteY32" fmla="*/ 57036 h 147964"/>
                    <a:gd name="connsiteX33" fmla="*/ 77295 w 94209"/>
                    <a:gd name="connsiteY33" fmla="*/ 55254 h 147964"/>
                    <a:gd name="connsiteX34" fmla="*/ 78292 w 94209"/>
                    <a:gd name="connsiteY34" fmla="*/ 41982 h 147964"/>
                    <a:gd name="connsiteX35" fmla="*/ 77893 w 94209"/>
                    <a:gd name="connsiteY35" fmla="*/ 37426 h 147964"/>
                    <a:gd name="connsiteX36" fmla="*/ 72910 w 94209"/>
                    <a:gd name="connsiteY36" fmla="*/ 17815 h 147964"/>
                    <a:gd name="connsiteX37" fmla="*/ 71315 w 94209"/>
                    <a:gd name="connsiteY37" fmla="*/ 16230 h 147964"/>
                    <a:gd name="connsiteX38" fmla="*/ 71913 w 94209"/>
                    <a:gd name="connsiteY38" fmla="*/ 16032 h 147964"/>
                    <a:gd name="connsiteX39" fmla="*/ 76697 w 94209"/>
                    <a:gd name="connsiteY39" fmla="*/ 12665 h 147964"/>
                    <a:gd name="connsiteX40" fmla="*/ 79288 w 94209"/>
                    <a:gd name="connsiteY40" fmla="*/ 19202 h 147964"/>
                    <a:gd name="connsiteX41" fmla="*/ 92245 w 94209"/>
                    <a:gd name="connsiteY41" fmla="*/ 13259 h 147964"/>
                    <a:gd name="connsiteX42" fmla="*/ 91248 w 94209"/>
                    <a:gd name="connsiteY42" fmla="*/ 1175 h 147964"/>
                    <a:gd name="connsiteX43" fmla="*/ 80086 w 94209"/>
                    <a:gd name="connsiteY43" fmla="*/ 5137 h 147964"/>
                    <a:gd name="connsiteX44" fmla="*/ 80086 w 94209"/>
                    <a:gd name="connsiteY44" fmla="*/ 4939 h 147964"/>
                    <a:gd name="connsiteX45" fmla="*/ 64937 w 94209"/>
                    <a:gd name="connsiteY45" fmla="*/ 4345 h 147964"/>
                    <a:gd name="connsiteX46" fmla="*/ 55768 w 94209"/>
                    <a:gd name="connsiteY46" fmla="*/ 17221 h 147964"/>
                    <a:gd name="connsiteX47" fmla="*/ 56764 w 94209"/>
                    <a:gd name="connsiteY47" fmla="*/ 18211 h 147964"/>
                    <a:gd name="connsiteX48" fmla="*/ 61150 w 94209"/>
                    <a:gd name="connsiteY48" fmla="*/ 37228 h 147964"/>
                    <a:gd name="connsiteX49" fmla="*/ 65535 w 94209"/>
                    <a:gd name="connsiteY49" fmla="*/ 41784 h 147964"/>
                    <a:gd name="connsiteX50" fmla="*/ 62545 w 94209"/>
                    <a:gd name="connsiteY50" fmla="*/ 45349 h 147964"/>
                    <a:gd name="connsiteX51" fmla="*/ 55768 w 94209"/>
                    <a:gd name="connsiteY51" fmla="*/ 47132 h 147964"/>
                    <a:gd name="connsiteX52" fmla="*/ 50187 w 94209"/>
                    <a:gd name="connsiteY52" fmla="*/ 51094 h 147964"/>
                    <a:gd name="connsiteX53" fmla="*/ 42812 w 94209"/>
                    <a:gd name="connsiteY53" fmla="*/ 52876 h 147964"/>
                    <a:gd name="connsiteX54" fmla="*/ 40220 w 94209"/>
                    <a:gd name="connsiteY54" fmla="*/ 62781 h 147964"/>
                    <a:gd name="connsiteX55" fmla="*/ 40818 w 94209"/>
                    <a:gd name="connsiteY55" fmla="*/ 64762 h 147964"/>
                    <a:gd name="connsiteX56" fmla="*/ 31849 w 94209"/>
                    <a:gd name="connsiteY56" fmla="*/ 67139 h 147964"/>
                    <a:gd name="connsiteX57" fmla="*/ 28460 w 94209"/>
                    <a:gd name="connsiteY57" fmla="*/ 69120 h 147964"/>
                    <a:gd name="connsiteX58" fmla="*/ 18095 w 94209"/>
                    <a:gd name="connsiteY58" fmla="*/ 68724 h 147964"/>
                    <a:gd name="connsiteX59" fmla="*/ 15903 w 94209"/>
                    <a:gd name="connsiteY59" fmla="*/ 76449 h 147964"/>
                    <a:gd name="connsiteX60" fmla="*/ 12913 w 94209"/>
                    <a:gd name="connsiteY60" fmla="*/ 76845 h 147964"/>
                    <a:gd name="connsiteX61" fmla="*/ 4740 w 94209"/>
                    <a:gd name="connsiteY61" fmla="*/ 79024 h 147964"/>
                    <a:gd name="connsiteX62" fmla="*/ 1750 w 94209"/>
                    <a:gd name="connsiteY62" fmla="*/ 91900 h 147964"/>
                    <a:gd name="connsiteX63" fmla="*/ 2348 w 94209"/>
                    <a:gd name="connsiteY63" fmla="*/ 92494 h 147964"/>
                    <a:gd name="connsiteX64" fmla="*/ 3744 w 94209"/>
                    <a:gd name="connsiteY64" fmla="*/ 96456 h 147964"/>
                    <a:gd name="connsiteX65" fmla="*/ 9923 w 94209"/>
                    <a:gd name="connsiteY65" fmla="*/ 96852 h 147964"/>
                    <a:gd name="connsiteX66" fmla="*/ 12315 w 94209"/>
                    <a:gd name="connsiteY66" fmla="*/ 102993 h 147964"/>
                    <a:gd name="connsiteX67" fmla="*/ 12713 w 94209"/>
                    <a:gd name="connsiteY67" fmla="*/ 102993 h 147964"/>
                    <a:gd name="connsiteX68" fmla="*/ 12115 w 94209"/>
                    <a:gd name="connsiteY68" fmla="*/ 105370 h 147964"/>
                    <a:gd name="connsiteX69" fmla="*/ 9923 w 94209"/>
                    <a:gd name="connsiteY69" fmla="*/ 106559 h 147964"/>
                    <a:gd name="connsiteX70" fmla="*/ 6534 w 94209"/>
                    <a:gd name="connsiteY70" fmla="*/ 119434 h 147964"/>
                    <a:gd name="connsiteX71" fmla="*/ 18294 w 94209"/>
                    <a:gd name="connsiteY71" fmla="*/ 121613 h 147964"/>
                    <a:gd name="connsiteX72" fmla="*/ 24673 w 94209"/>
                    <a:gd name="connsiteY72" fmla="*/ 122009 h 147964"/>
                    <a:gd name="connsiteX73" fmla="*/ 38028 w 94209"/>
                    <a:gd name="connsiteY73" fmla="*/ 123000 h 147964"/>
                    <a:gd name="connsiteX74" fmla="*/ 35835 w 94209"/>
                    <a:gd name="connsiteY74" fmla="*/ 124783 h 147964"/>
                    <a:gd name="connsiteX75" fmla="*/ 35636 w 94209"/>
                    <a:gd name="connsiteY75" fmla="*/ 133300 h 147964"/>
                    <a:gd name="connsiteX76" fmla="*/ 44008 w 94209"/>
                    <a:gd name="connsiteY76" fmla="*/ 133102 h 147964"/>
                    <a:gd name="connsiteX77" fmla="*/ 43609 w 94209"/>
                    <a:gd name="connsiteY77" fmla="*/ 133895 h 147964"/>
                    <a:gd name="connsiteX78" fmla="*/ 44805 w 94209"/>
                    <a:gd name="connsiteY78" fmla="*/ 147959 h 147964"/>
                    <a:gd name="connsiteX79" fmla="*/ 19092 w 94209"/>
                    <a:gd name="connsiteY79" fmla="*/ 80609 h 147964"/>
                    <a:gd name="connsiteX80" fmla="*/ 22082 w 94209"/>
                    <a:gd name="connsiteY80" fmla="*/ 81995 h 147964"/>
                    <a:gd name="connsiteX81" fmla="*/ 18693 w 94209"/>
                    <a:gd name="connsiteY81" fmla="*/ 83382 h 147964"/>
                    <a:gd name="connsiteX82" fmla="*/ 18693 w 94209"/>
                    <a:gd name="connsiteY82" fmla="*/ 83184 h 147964"/>
                    <a:gd name="connsiteX83" fmla="*/ 19092 w 94209"/>
                    <a:gd name="connsiteY83" fmla="*/ 80609 h 147964"/>
                    <a:gd name="connsiteX84" fmla="*/ 19092 w 94209"/>
                    <a:gd name="connsiteY84" fmla="*/ 80609 h 1479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</a:cxnLst>
                  <a:rect l="l" t="t" r="r" b="b"/>
                  <a:pathLst>
                    <a:path w="94209" h="147964">
                      <a:moveTo>
                        <a:pt x="44805" y="147959"/>
                      </a:moveTo>
                      <a:cubicBezTo>
                        <a:pt x="50386" y="148157"/>
                        <a:pt x="54173" y="143205"/>
                        <a:pt x="57362" y="136866"/>
                      </a:cubicBezTo>
                      <a:cubicBezTo>
                        <a:pt x="57960" y="135479"/>
                        <a:pt x="58558" y="134291"/>
                        <a:pt x="58957" y="133102"/>
                      </a:cubicBezTo>
                      <a:cubicBezTo>
                        <a:pt x="59356" y="132706"/>
                        <a:pt x="59954" y="132310"/>
                        <a:pt x="60352" y="131914"/>
                      </a:cubicBezTo>
                      <a:cubicBezTo>
                        <a:pt x="60552" y="132112"/>
                        <a:pt x="60751" y="132310"/>
                        <a:pt x="60950" y="132508"/>
                      </a:cubicBezTo>
                      <a:cubicBezTo>
                        <a:pt x="64538" y="135281"/>
                        <a:pt x="67927" y="133697"/>
                        <a:pt x="71515" y="129735"/>
                      </a:cubicBezTo>
                      <a:cubicBezTo>
                        <a:pt x="73707" y="126962"/>
                        <a:pt x="73109" y="123198"/>
                        <a:pt x="69123" y="121217"/>
                      </a:cubicBezTo>
                      <a:cubicBezTo>
                        <a:pt x="68525" y="121019"/>
                        <a:pt x="67727" y="120821"/>
                        <a:pt x="66930" y="120821"/>
                      </a:cubicBezTo>
                      <a:cubicBezTo>
                        <a:pt x="67927" y="116463"/>
                        <a:pt x="66332" y="114086"/>
                        <a:pt x="63342" y="113095"/>
                      </a:cubicBezTo>
                      <a:cubicBezTo>
                        <a:pt x="62545" y="112897"/>
                        <a:pt x="61748" y="112699"/>
                        <a:pt x="60950" y="112501"/>
                      </a:cubicBezTo>
                      <a:cubicBezTo>
                        <a:pt x="62346" y="109134"/>
                        <a:pt x="61947" y="105568"/>
                        <a:pt x="57761" y="101804"/>
                      </a:cubicBezTo>
                      <a:cubicBezTo>
                        <a:pt x="56964" y="101012"/>
                        <a:pt x="55967" y="100616"/>
                        <a:pt x="54971" y="100418"/>
                      </a:cubicBezTo>
                      <a:cubicBezTo>
                        <a:pt x="50785" y="96060"/>
                        <a:pt x="46001" y="97050"/>
                        <a:pt x="41815" y="101408"/>
                      </a:cubicBezTo>
                      <a:cubicBezTo>
                        <a:pt x="41416" y="101804"/>
                        <a:pt x="41018" y="102201"/>
                        <a:pt x="40818" y="102597"/>
                      </a:cubicBezTo>
                      <a:cubicBezTo>
                        <a:pt x="39024" y="102597"/>
                        <a:pt x="37031" y="102993"/>
                        <a:pt x="34639" y="104578"/>
                      </a:cubicBezTo>
                      <a:cubicBezTo>
                        <a:pt x="33443" y="105370"/>
                        <a:pt x="32447" y="105964"/>
                        <a:pt x="31251" y="106757"/>
                      </a:cubicBezTo>
                      <a:cubicBezTo>
                        <a:pt x="30055" y="105766"/>
                        <a:pt x="28659" y="105370"/>
                        <a:pt x="27264" y="104974"/>
                      </a:cubicBezTo>
                      <a:cubicBezTo>
                        <a:pt x="27463" y="103389"/>
                        <a:pt x="27264" y="101804"/>
                        <a:pt x="25670" y="100616"/>
                      </a:cubicBezTo>
                      <a:cubicBezTo>
                        <a:pt x="24075" y="99229"/>
                        <a:pt x="22480" y="98437"/>
                        <a:pt x="20886" y="98041"/>
                      </a:cubicBezTo>
                      <a:cubicBezTo>
                        <a:pt x="22281" y="96654"/>
                        <a:pt x="23477" y="94871"/>
                        <a:pt x="24673" y="93089"/>
                      </a:cubicBezTo>
                      <a:cubicBezTo>
                        <a:pt x="28261" y="87740"/>
                        <a:pt x="28460" y="83976"/>
                        <a:pt x="25470" y="82392"/>
                      </a:cubicBezTo>
                      <a:cubicBezTo>
                        <a:pt x="25271" y="82392"/>
                        <a:pt x="25072" y="82194"/>
                        <a:pt x="24872" y="82194"/>
                      </a:cubicBezTo>
                      <a:cubicBezTo>
                        <a:pt x="25470" y="81995"/>
                        <a:pt x="26268" y="81798"/>
                        <a:pt x="26865" y="81401"/>
                      </a:cubicBezTo>
                      <a:cubicBezTo>
                        <a:pt x="30653" y="82986"/>
                        <a:pt x="36034" y="81401"/>
                        <a:pt x="40818" y="80015"/>
                      </a:cubicBezTo>
                      <a:cubicBezTo>
                        <a:pt x="43011" y="79420"/>
                        <a:pt x="44805" y="78430"/>
                        <a:pt x="46001" y="77241"/>
                      </a:cubicBezTo>
                      <a:cubicBezTo>
                        <a:pt x="48791" y="76251"/>
                        <a:pt x="51383" y="72883"/>
                        <a:pt x="53575" y="69318"/>
                      </a:cubicBezTo>
                      <a:cubicBezTo>
                        <a:pt x="54572" y="67535"/>
                        <a:pt x="55170" y="65752"/>
                        <a:pt x="55768" y="64366"/>
                      </a:cubicBezTo>
                      <a:cubicBezTo>
                        <a:pt x="57163" y="63771"/>
                        <a:pt x="58758" y="63177"/>
                        <a:pt x="60352" y="62385"/>
                      </a:cubicBezTo>
                      <a:cubicBezTo>
                        <a:pt x="60352" y="62385"/>
                        <a:pt x="60552" y="62187"/>
                        <a:pt x="60552" y="62187"/>
                      </a:cubicBezTo>
                      <a:cubicBezTo>
                        <a:pt x="62545" y="64564"/>
                        <a:pt x="65335" y="65554"/>
                        <a:pt x="69322" y="63970"/>
                      </a:cubicBezTo>
                      <a:cubicBezTo>
                        <a:pt x="69721" y="64564"/>
                        <a:pt x="70319" y="65356"/>
                        <a:pt x="71116" y="65950"/>
                      </a:cubicBezTo>
                      <a:cubicBezTo>
                        <a:pt x="73508" y="67931"/>
                        <a:pt x="76697" y="67733"/>
                        <a:pt x="78890" y="65356"/>
                      </a:cubicBezTo>
                      <a:cubicBezTo>
                        <a:pt x="82079" y="61989"/>
                        <a:pt x="81481" y="58621"/>
                        <a:pt x="79886" y="57036"/>
                      </a:cubicBezTo>
                      <a:cubicBezTo>
                        <a:pt x="78890" y="56244"/>
                        <a:pt x="78092" y="55650"/>
                        <a:pt x="77295" y="55254"/>
                      </a:cubicBezTo>
                      <a:cubicBezTo>
                        <a:pt x="79089" y="49905"/>
                        <a:pt x="78092" y="46142"/>
                        <a:pt x="78292" y="41982"/>
                      </a:cubicBezTo>
                      <a:cubicBezTo>
                        <a:pt x="78491" y="40199"/>
                        <a:pt x="78292" y="38614"/>
                        <a:pt x="77893" y="37426"/>
                      </a:cubicBezTo>
                      <a:cubicBezTo>
                        <a:pt x="80883" y="30691"/>
                        <a:pt x="77494" y="23559"/>
                        <a:pt x="72910" y="17815"/>
                      </a:cubicBezTo>
                      <a:cubicBezTo>
                        <a:pt x="72511" y="17221"/>
                        <a:pt x="71913" y="16626"/>
                        <a:pt x="71315" y="16230"/>
                      </a:cubicBezTo>
                      <a:cubicBezTo>
                        <a:pt x="71515" y="16230"/>
                        <a:pt x="71714" y="16032"/>
                        <a:pt x="71913" y="16032"/>
                      </a:cubicBezTo>
                      <a:cubicBezTo>
                        <a:pt x="73707" y="15042"/>
                        <a:pt x="75302" y="13853"/>
                        <a:pt x="76697" y="12665"/>
                      </a:cubicBezTo>
                      <a:cubicBezTo>
                        <a:pt x="76099" y="15636"/>
                        <a:pt x="77096" y="18013"/>
                        <a:pt x="79288" y="19202"/>
                      </a:cubicBezTo>
                      <a:cubicBezTo>
                        <a:pt x="83076" y="21182"/>
                        <a:pt x="88059" y="19994"/>
                        <a:pt x="92245" y="13259"/>
                      </a:cubicBezTo>
                      <a:cubicBezTo>
                        <a:pt x="96231" y="6920"/>
                        <a:pt x="93241" y="4345"/>
                        <a:pt x="91248" y="1175"/>
                      </a:cubicBezTo>
                      <a:cubicBezTo>
                        <a:pt x="87660" y="-1003"/>
                        <a:pt x="83873" y="-409"/>
                        <a:pt x="80086" y="5137"/>
                      </a:cubicBezTo>
                      <a:cubicBezTo>
                        <a:pt x="80086" y="5137"/>
                        <a:pt x="80086" y="4939"/>
                        <a:pt x="80086" y="4939"/>
                      </a:cubicBezTo>
                      <a:cubicBezTo>
                        <a:pt x="78092" y="383"/>
                        <a:pt x="71714" y="779"/>
                        <a:pt x="64937" y="4345"/>
                      </a:cubicBezTo>
                      <a:cubicBezTo>
                        <a:pt x="58758" y="7514"/>
                        <a:pt x="52778" y="12467"/>
                        <a:pt x="55768" y="17221"/>
                      </a:cubicBezTo>
                      <a:cubicBezTo>
                        <a:pt x="55967" y="17617"/>
                        <a:pt x="56366" y="18013"/>
                        <a:pt x="56764" y="18211"/>
                      </a:cubicBezTo>
                      <a:cubicBezTo>
                        <a:pt x="49589" y="25936"/>
                        <a:pt x="56764" y="31483"/>
                        <a:pt x="61150" y="37228"/>
                      </a:cubicBezTo>
                      <a:cubicBezTo>
                        <a:pt x="62545" y="38614"/>
                        <a:pt x="63940" y="40397"/>
                        <a:pt x="65535" y="41784"/>
                      </a:cubicBezTo>
                      <a:cubicBezTo>
                        <a:pt x="64339" y="42972"/>
                        <a:pt x="63342" y="44161"/>
                        <a:pt x="62545" y="45349"/>
                      </a:cubicBezTo>
                      <a:cubicBezTo>
                        <a:pt x="60552" y="45151"/>
                        <a:pt x="58359" y="45745"/>
                        <a:pt x="55768" y="47132"/>
                      </a:cubicBezTo>
                      <a:cubicBezTo>
                        <a:pt x="53575" y="48321"/>
                        <a:pt x="51582" y="49707"/>
                        <a:pt x="50187" y="51094"/>
                      </a:cubicBezTo>
                      <a:cubicBezTo>
                        <a:pt x="47795" y="50301"/>
                        <a:pt x="45004" y="51094"/>
                        <a:pt x="42812" y="52876"/>
                      </a:cubicBezTo>
                      <a:cubicBezTo>
                        <a:pt x="39224" y="55848"/>
                        <a:pt x="38626" y="59413"/>
                        <a:pt x="40220" y="62781"/>
                      </a:cubicBezTo>
                      <a:cubicBezTo>
                        <a:pt x="40420" y="63375"/>
                        <a:pt x="40619" y="63970"/>
                        <a:pt x="40818" y="64762"/>
                      </a:cubicBezTo>
                      <a:cubicBezTo>
                        <a:pt x="38028" y="64762"/>
                        <a:pt x="35038" y="65554"/>
                        <a:pt x="31849" y="67139"/>
                      </a:cubicBezTo>
                      <a:cubicBezTo>
                        <a:pt x="30653" y="67733"/>
                        <a:pt x="29457" y="68525"/>
                        <a:pt x="28460" y="69120"/>
                      </a:cubicBezTo>
                      <a:cubicBezTo>
                        <a:pt x="25271" y="66545"/>
                        <a:pt x="20886" y="66149"/>
                        <a:pt x="18095" y="68724"/>
                      </a:cubicBezTo>
                      <a:cubicBezTo>
                        <a:pt x="15305" y="71101"/>
                        <a:pt x="14707" y="73874"/>
                        <a:pt x="15903" y="76449"/>
                      </a:cubicBezTo>
                      <a:cubicBezTo>
                        <a:pt x="14906" y="76251"/>
                        <a:pt x="13909" y="76449"/>
                        <a:pt x="12913" y="76845"/>
                      </a:cubicBezTo>
                      <a:cubicBezTo>
                        <a:pt x="10321" y="76053"/>
                        <a:pt x="7531" y="76845"/>
                        <a:pt x="4740" y="79024"/>
                      </a:cubicBezTo>
                      <a:cubicBezTo>
                        <a:pt x="554" y="82392"/>
                        <a:pt x="-1838" y="87344"/>
                        <a:pt x="1750" y="91900"/>
                      </a:cubicBezTo>
                      <a:cubicBezTo>
                        <a:pt x="1950" y="92098"/>
                        <a:pt x="2149" y="92296"/>
                        <a:pt x="2348" y="92494"/>
                      </a:cubicBezTo>
                      <a:cubicBezTo>
                        <a:pt x="2149" y="94079"/>
                        <a:pt x="2548" y="95466"/>
                        <a:pt x="3744" y="96456"/>
                      </a:cubicBezTo>
                      <a:cubicBezTo>
                        <a:pt x="5737" y="98041"/>
                        <a:pt x="7730" y="97843"/>
                        <a:pt x="9923" y="96852"/>
                      </a:cubicBezTo>
                      <a:cubicBezTo>
                        <a:pt x="8926" y="100220"/>
                        <a:pt x="9524" y="102399"/>
                        <a:pt x="12315" y="102993"/>
                      </a:cubicBezTo>
                      <a:cubicBezTo>
                        <a:pt x="12514" y="102993"/>
                        <a:pt x="12713" y="102993"/>
                        <a:pt x="12713" y="102993"/>
                      </a:cubicBezTo>
                      <a:cubicBezTo>
                        <a:pt x="12315" y="103785"/>
                        <a:pt x="12115" y="104578"/>
                        <a:pt x="12115" y="105370"/>
                      </a:cubicBezTo>
                      <a:cubicBezTo>
                        <a:pt x="11318" y="105568"/>
                        <a:pt x="10521" y="105964"/>
                        <a:pt x="9923" y="106559"/>
                      </a:cubicBezTo>
                      <a:cubicBezTo>
                        <a:pt x="5737" y="109728"/>
                        <a:pt x="2747" y="114284"/>
                        <a:pt x="6534" y="119434"/>
                      </a:cubicBezTo>
                      <a:cubicBezTo>
                        <a:pt x="9723" y="123792"/>
                        <a:pt x="13909" y="124188"/>
                        <a:pt x="18294" y="121613"/>
                      </a:cubicBezTo>
                      <a:cubicBezTo>
                        <a:pt x="20288" y="122604"/>
                        <a:pt x="22480" y="122604"/>
                        <a:pt x="24673" y="122009"/>
                      </a:cubicBezTo>
                      <a:cubicBezTo>
                        <a:pt x="27264" y="125773"/>
                        <a:pt x="32845" y="124585"/>
                        <a:pt x="38028" y="123000"/>
                      </a:cubicBezTo>
                      <a:cubicBezTo>
                        <a:pt x="37230" y="123594"/>
                        <a:pt x="36632" y="124188"/>
                        <a:pt x="35835" y="124783"/>
                      </a:cubicBezTo>
                      <a:cubicBezTo>
                        <a:pt x="32247" y="127952"/>
                        <a:pt x="32247" y="131716"/>
                        <a:pt x="35636" y="133300"/>
                      </a:cubicBezTo>
                      <a:cubicBezTo>
                        <a:pt x="38426" y="134489"/>
                        <a:pt x="41217" y="134093"/>
                        <a:pt x="44008" y="133102"/>
                      </a:cubicBezTo>
                      <a:cubicBezTo>
                        <a:pt x="43808" y="133300"/>
                        <a:pt x="43808" y="133498"/>
                        <a:pt x="43609" y="133895"/>
                      </a:cubicBezTo>
                      <a:cubicBezTo>
                        <a:pt x="40420" y="140432"/>
                        <a:pt x="40619" y="145582"/>
                        <a:pt x="44805" y="147959"/>
                      </a:cubicBezTo>
                      <a:close/>
                      <a:moveTo>
                        <a:pt x="19092" y="80609"/>
                      </a:moveTo>
                      <a:cubicBezTo>
                        <a:pt x="20088" y="81401"/>
                        <a:pt x="21085" y="81798"/>
                        <a:pt x="22082" y="81995"/>
                      </a:cubicBezTo>
                      <a:cubicBezTo>
                        <a:pt x="20886" y="82194"/>
                        <a:pt x="19889" y="82590"/>
                        <a:pt x="18693" y="83382"/>
                      </a:cubicBezTo>
                      <a:cubicBezTo>
                        <a:pt x="18693" y="83382"/>
                        <a:pt x="18693" y="83184"/>
                        <a:pt x="18693" y="83184"/>
                      </a:cubicBezTo>
                      <a:cubicBezTo>
                        <a:pt x="18892" y="82194"/>
                        <a:pt x="19092" y="81401"/>
                        <a:pt x="19092" y="80609"/>
                      </a:cubicBezTo>
                      <a:cubicBezTo>
                        <a:pt x="19092" y="80609"/>
                        <a:pt x="19092" y="80609"/>
                        <a:pt x="19092" y="8060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71" name="Freeform 4280">
                  <a:extLst>
                    <a:ext uri="{FF2B5EF4-FFF2-40B4-BE49-F238E27FC236}">
                      <a16:creationId xmlns:a16="http://schemas.microsoft.com/office/drawing/2014/main" id="{723356DD-3239-1F84-328A-02DBED1E56A1}"/>
                    </a:ext>
                  </a:extLst>
                </p:cNvPr>
                <p:cNvSpPr/>
                <p:nvPr/>
              </p:nvSpPr>
              <p:spPr>
                <a:xfrm>
                  <a:off x="1627245" y="5877486"/>
                  <a:ext cx="32531" cy="42277"/>
                </a:xfrm>
                <a:custGeom>
                  <a:avLst/>
                  <a:gdLst>
                    <a:gd name="connsiteX0" fmla="*/ 31326 w 32531"/>
                    <a:gd name="connsiteY0" fmla="*/ 12281 h 42277"/>
                    <a:gd name="connsiteX1" fmla="*/ 28934 w 32531"/>
                    <a:gd name="connsiteY1" fmla="*/ 0 h 42277"/>
                    <a:gd name="connsiteX2" fmla="*/ 16775 w 32531"/>
                    <a:gd name="connsiteY2" fmla="*/ 9904 h 42277"/>
                    <a:gd name="connsiteX3" fmla="*/ 15180 w 32531"/>
                    <a:gd name="connsiteY3" fmla="*/ 18224 h 42277"/>
                    <a:gd name="connsiteX4" fmla="*/ 7207 w 32531"/>
                    <a:gd name="connsiteY4" fmla="*/ 23572 h 42277"/>
                    <a:gd name="connsiteX5" fmla="*/ 1228 w 32531"/>
                    <a:gd name="connsiteY5" fmla="*/ 40806 h 42277"/>
                    <a:gd name="connsiteX6" fmla="*/ 13387 w 32531"/>
                    <a:gd name="connsiteY6" fmla="*/ 36448 h 42277"/>
                    <a:gd name="connsiteX7" fmla="*/ 19366 w 32531"/>
                    <a:gd name="connsiteY7" fmla="*/ 23572 h 42277"/>
                    <a:gd name="connsiteX8" fmla="*/ 19566 w 32531"/>
                    <a:gd name="connsiteY8" fmla="*/ 23572 h 42277"/>
                    <a:gd name="connsiteX9" fmla="*/ 31326 w 32531"/>
                    <a:gd name="connsiteY9" fmla="*/ 12281 h 42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2531" h="42277">
                      <a:moveTo>
                        <a:pt x="31326" y="12281"/>
                      </a:moveTo>
                      <a:cubicBezTo>
                        <a:pt x="33519" y="6141"/>
                        <a:pt x="32721" y="1783"/>
                        <a:pt x="28934" y="0"/>
                      </a:cubicBezTo>
                      <a:cubicBezTo>
                        <a:pt x="24350" y="198"/>
                        <a:pt x="19765" y="1981"/>
                        <a:pt x="16775" y="9904"/>
                      </a:cubicBezTo>
                      <a:cubicBezTo>
                        <a:pt x="15579" y="13074"/>
                        <a:pt x="14981" y="16045"/>
                        <a:pt x="15180" y="18224"/>
                      </a:cubicBezTo>
                      <a:cubicBezTo>
                        <a:pt x="12789" y="18422"/>
                        <a:pt x="9998" y="20601"/>
                        <a:pt x="7207" y="23572"/>
                      </a:cubicBezTo>
                      <a:cubicBezTo>
                        <a:pt x="1427" y="29911"/>
                        <a:pt x="-1962" y="36448"/>
                        <a:pt x="1228" y="40806"/>
                      </a:cubicBezTo>
                      <a:cubicBezTo>
                        <a:pt x="3420" y="43975"/>
                        <a:pt x="8005" y="41796"/>
                        <a:pt x="13387" y="36448"/>
                      </a:cubicBezTo>
                      <a:cubicBezTo>
                        <a:pt x="17174" y="32090"/>
                        <a:pt x="19566" y="27534"/>
                        <a:pt x="19366" y="23572"/>
                      </a:cubicBezTo>
                      <a:cubicBezTo>
                        <a:pt x="19366" y="23572"/>
                        <a:pt x="19566" y="23572"/>
                        <a:pt x="19566" y="23572"/>
                      </a:cubicBezTo>
                      <a:cubicBezTo>
                        <a:pt x="24748" y="24563"/>
                        <a:pt x="28934" y="19413"/>
                        <a:pt x="31326" y="122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72" name="Freeform 4281">
                  <a:extLst>
                    <a:ext uri="{FF2B5EF4-FFF2-40B4-BE49-F238E27FC236}">
                      <a16:creationId xmlns:a16="http://schemas.microsoft.com/office/drawing/2014/main" id="{DB3DDF95-4129-EF67-348F-17E479663148}"/>
                    </a:ext>
                  </a:extLst>
                </p:cNvPr>
                <p:cNvSpPr/>
                <p:nvPr/>
              </p:nvSpPr>
              <p:spPr>
                <a:xfrm>
                  <a:off x="1938875" y="5999096"/>
                  <a:ext cx="18110" cy="28149"/>
                </a:xfrm>
                <a:custGeom>
                  <a:avLst/>
                  <a:gdLst>
                    <a:gd name="connsiteX0" fmla="*/ 4333 w 18110"/>
                    <a:gd name="connsiteY0" fmla="*/ 28145 h 28149"/>
                    <a:gd name="connsiteX1" fmla="*/ 17090 w 18110"/>
                    <a:gd name="connsiteY1" fmla="*/ 14080 h 28149"/>
                    <a:gd name="connsiteX2" fmla="*/ 14100 w 18110"/>
                    <a:gd name="connsiteY2" fmla="*/ 16 h 28149"/>
                    <a:gd name="connsiteX3" fmla="*/ 1742 w 18110"/>
                    <a:gd name="connsiteY3" fmla="*/ 14278 h 28149"/>
                    <a:gd name="connsiteX4" fmla="*/ 4333 w 18110"/>
                    <a:gd name="connsiteY4" fmla="*/ 28145 h 281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10" h="28149">
                      <a:moveTo>
                        <a:pt x="4333" y="28145"/>
                      </a:moveTo>
                      <a:cubicBezTo>
                        <a:pt x="9914" y="28343"/>
                        <a:pt x="14100" y="22202"/>
                        <a:pt x="17090" y="14080"/>
                      </a:cubicBezTo>
                      <a:cubicBezTo>
                        <a:pt x="18286" y="7544"/>
                        <a:pt x="19482" y="610"/>
                        <a:pt x="14100" y="16"/>
                      </a:cubicBezTo>
                      <a:cubicBezTo>
                        <a:pt x="8320" y="-380"/>
                        <a:pt x="4333" y="6553"/>
                        <a:pt x="1742" y="14278"/>
                      </a:cubicBezTo>
                      <a:cubicBezTo>
                        <a:pt x="-650" y="21014"/>
                        <a:pt x="-1248" y="28145"/>
                        <a:pt x="4333" y="2814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73" name="Freeform 4282">
                  <a:extLst>
                    <a:ext uri="{FF2B5EF4-FFF2-40B4-BE49-F238E27FC236}">
                      <a16:creationId xmlns:a16="http://schemas.microsoft.com/office/drawing/2014/main" id="{66FB5BA0-83F2-2E0B-548E-4EB3702F82C3}"/>
                    </a:ext>
                  </a:extLst>
                </p:cNvPr>
                <p:cNvSpPr/>
                <p:nvPr/>
              </p:nvSpPr>
              <p:spPr>
                <a:xfrm>
                  <a:off x="2151221" y="6081163"/>
                  <a:ext cx="16498" cy="24334"/>
                </a:xfrm>
                <a:custGeom>
                  <a:avLst/>
                  <a:gdLst>
                    <a:gd name="connsiteX0" fmla="*/ 15034 w 16498"/>
                    <a:gd name="connsiteY0" fmla="*/ 15408 h 24334"/>
                    <a:gd name="connsiteX1" fmla="*/ 12244 w 16498"/>
                    <a:gd name="connsiteY1" fmla="*/ 354 h 24334"/>
                    <a:gd name="connsiteX2" fmla="*/ 2277 w 16498"/>
                    <a:gd name="connsiteY2" fmla="*/ 7881 h 24334"/>
                    <a:gd name="connsiteX3" fmla="*/ 3473 w 16498"/>
                    <a:gd name="connsiteY3" fmla="*/ 23926 h 24334"/>
                    <a:gd name="connsiteX4" fmla="*/ 15034 w 16498"/>
                    <a:gd name="connsiteY4" fmla="*/ 15408 h 243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498" h="24334">
                      <a:moveTo>
                        <a:pt x="15034" y="15408"/>
                      </a:moveTo>
                      <a:cubicBezTo>
                        <a:pt x="17625" y="8079"/>
                        <a:pt x="16828" y="2136"/>
                        <a:pt x="12244" y="354"/>
                      </a:cubicBezTo>
                      <a:cubicBezTo>
                        <a:pt x="8456" y="-1231"/>
                        <a:pt x="5068" y="2731"/>
                        <a:pt x="2277" y="7881"/>
                      </a:cubicBezTo>
                      <a:cubicBezTo>
                        <a:pt x="-1709" y="15408"/>
                        <a:pt x="85" y="20360"/>
                        <a:pt x="3473" y="23926"/>
                      </a:cubicBezTo>
                      <a:cubicBezTo>
                        <a:pt x="8257" y="25313"/>
                        <a:pt x="12443" y="23332"/>
                        <a:pt x="15034" y="1540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74" name="Freeform 4283">
                  <a:extLst>
                    <a:ext uri="{FF2B5EF4-FFF2-40B4-BE49-F238E27FC236}">
                      <a16:creationId xmlns:a16="http://schemas.microsoft.com/office/drawing/2014/main" id="{75ED4505-B552-1E64-D76D-C957396D6397}"/>
                    </a:ext>
                  </a:extLst>
                </p:cNvPr>
                <p:cNvSpPr/>
                <p:nvPr/>
              </p:nvSpPr>
              <p:spPr>
                <a:xfrm>
                  <a:off x="2192776" y="5614121"/>
                  <a:ext cx="15611" cy="25696"/>
                </a:xfrm>
                <a:custGeom>
                  <a:avLst/>
                  <a:gdLst>
                    <a:gd name="connsiteX0" fmla="*/ 3975 w 15611"/>
                    <a:gd name="connsiteY0" fmla="*/ 25461 h 25696"/>
                    <a:gd name="connsiteX1" fmla="*/ 13942 w 15611"/>
                    <a:gd name="connsiteY1" fmla="*/ 15953 h 25696"/>
                    <a:gd name="connsiteX2" fmla="*/ 12347 w 15611"/>
                    <a:gd name="connsiteY2" fmla="*/ 106 h 25696"/>
                    <a:gd name="connsiteX3" fmla="*/ 1783 w 15611"/>
                    <a:gd name="connsiteY3" fmla="*/ 11397 h 25696"/>
                    <a:gd name="connsiteX4" fmla="*/ 3975 w 15611"/>
                    <a:gd name="connsiteY4" fmla="*/ 25461 h 256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11" h="25696">
                      <a:moveTo>
                        <a:pt x="3975" y="25461"/>
                      </a:moveTo>
                      <a:cubicBezTo>
                        <a:pt x="8560" y="26848"/>
                        <a:pt x="11550" y="21895"/>
                        <a:pt x="13942" y="15953"/>
                      </a:cubicBezTo>
                      <a:cubicBezTo>
                        <a:pt x="15736" y="8227"/>
                        <a:pt x="17131" y="1294"/>
                        <a:pt x="12347" y="106"/>
                      </a:cubicBezTo>
                      <a:cubicBezTo>
                        <a:pt x="7962" y="-885"/>
                        <a:pt x="4175" y="5256"/>
                        <a:pt x="1783" y="11397"/>
                      </a:cubicBezTo>
                      <a:cubicBezTo>
                        <a:pt x="-1207" y="18726"/>
                        <a:pt x="-410" y="24074"/>
                        <a:pt x="3975" y="2546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75" name="Freeform 4284">
                  <a:extLst>
                    <a:ext uri="{FF2B5EF4-FFF2-40B4-BE49-F238E27FC236}">
                      <a16:creationId xmlns:a16="http://schemas.microsoft.com/office/drawing/2014/main" id="{A2DF054A-7949-797B-A21B-808A48673796}"/>
                    </a:ext>
                  </a:extLst>
                </p:cNvPr>
                <p:cNvSpPr/>
                <p:nvPr/>
              </p:nvSpPr>
              <p:spPr>
                <a:xfrm>
                  <a:off x="455534" y="5504300"/>
                  <a:ext cx="27360" cy="33495"/>
                </a:xfrm>
                <a:custGeom>
                  <a:avLst/>
                  <a:gdLst>
                    <a:gd name="connsiteX0" fmla="*/ 18240 w 27360"/>
                    <a:gd name="connsiteY0" fmla="*/ 22372 h 33495"/>
                    <a:gd name="connsiteX1" fmla="*/ 20234 w 27360"/>
                    <a:gd name="connsiteY1" fmla="*/ 15042 h 33495"/>
                    <a:gd name="connsiteX2" fmla="*/ 24619 w 27360"/>
                    <a:gd name="connsiteY2" fmla="*/ 13062 h 33495"/>
                    <a:gd name="connsiteX3" fmla="*/ 25616 w 27360"/>
                    <a:gd name="connsiteY3" fmla="*/ 2761 h 33495"/>
                    <a:gd name="connsiteX4" fmla="*/ 12460 w 27360"/>
                    <a:gd name="connsiteY4" fmla="*/ 2761 h 33495"/>
                    <a:gd name="connsiteX5" fmla="*/ 10267 w 27360"/>
                    <a:gd name="connsiteY5" fmla="*/ 11279 h 33495"/>
                    <a:gd name="connsiteX6" fmla="*/ 2294 w 27360"/>
                    <a:gd name="connsiteY6" fmla="*/ 21381 h 33495"/>
                    <a:gd name="connsiteX7" fmla="*/ 3092 w 27360"/>
                    <a:gd name="connsiteY7" fmla="*/ 33465 h 33495"/>
                    <a:gd name="connsiteX8" fmla="*/ 18240 w 27360"/>
                    <a:gd name="connsiteY8" fmla="*/ 22372 h 33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7360" h="33495">
                      <a:moveTo>
                        <a:pt x="18240" y="22372"/>
                      </a:moveTo>
                      <a:cubicBezTo>
                        <a:pt x="19636" y="19598"/>
                        <a:pt x="20234" y="17023"/>
                        <a:pt x="20234" y="15042"/>
                      </a:cubicBezTo>
                      <a:cubicBezTo>
                        <a:pt x="21629" y="14646"/>
                        <a:pt x="23224" y="13854"/>
                        <a:pt x="24619" y="13062"/>
                      </a:cubicBezTo>
                      <a:cubicBezTo>
                        <a:pt x="27409" y="9892"/>
                        <a:pt x="28605" y="5930"/>
                        <a:pt x="25616" y="2761"/>
                      </a:cubicBezTo>
                      <a:cubicBezTo>
                        <a:pt x="21629" y="-1399"/>
                        <a:pt x="16646" y="-408"/>
                        <a:pt x="12460" y="2761"/>
                      </a:cubicBezTo>
                      <a:cubicBezTo>
                        <a:pt x="9669" y="5138"/>
                        <a:pt x="8274" y="8307"/>
                        <a:pt x="10267" y="11279"/>
                      </a:cubicBezTo>
                      <a:cubicBezTo>
                        <a:pt x="7277" y="13260"/>
                        <a:pt x="4686" y="17023"/>
                        <a:pt x="2294" y="21381"/>
                      </a:cubicBezTo>
                      <a:cubicBezTo>
                        <a:pt x="-297" y="26532"/>
                        <a:pt x="-1493" y="31682"/>
                        <a:pt x="3092" y="33465"/>
                      </a:cubicBezTo>
                      <a:cubicBezTo>
                        <a:pt x="8872" y="33861"/>
                        <a:pt x="14055" y="30493"/>
                        <a:pt x="18240" y="223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76" name="Freeform 4285">
                  <a:extLst>
                    <a:ext uri="{FF2B5EF4-FFF2-40B4-BE49-F238E27FC236}">
                      <a16:creationId xmlns:a16="http://schemas.microsoft.com/office/drawing/2014/main" id="{A1432DC5-ECD1-F771-2DB7-7D72033832F0}"/>
                    </a:ext>
                  </a:extLst>
                </p:cNvPr>
                <p:cNvSpPr/>
                <p:nvPr/>
              </p:nvSpPr>
              <p:spPr>
                <a:xfrm>
                  <a:off x="1675837" y="5899123"/>
                  <a:ext cx="17944" cy="26531"/>
                </a:xfrm>
                <a:custGeom>
                  <a:avLst/>
                  <a:gdLst>
                    <a:gd name="connsiteX0" fmla="*/ 2667 w 17944"/>
                    <a:gd name="connsiteY0" fmla="*/ 25706 h 26531"/>
                    <a:gd name="connsiteX1" fmla="*/ 15025 w 17944"/>
                    <a:gd name="connsiteY1" fmla="*/ 19367 h 26531"/>
                    <a:gd name="connsiteX2" fmla="*/ 15025 w 17944"/>
                    <a:gd name="connsiteY2" fmla="*/ 152 h 26531"/>
                    <a:gd name="connsiteX3" fmla="*/ 3265 w 17944"/>
                    <a:gd name="connsiteY3" fmla="*/ 9463 h 26531"/>
                    <a:gd name="connsiteX4" fmla="*/ 2667 w 17944"/>
                    <a:gd name="connsiteY4" fmla="*/ 25706 h 26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44" h="26531">
                      <a:moveTo>
                        <a:pt x="2667" y="25706"/>
                      </a:moveTo>
                      <a:cubicBezTo>
                        <a:pt x="6653" y="27687"/>
                        <a:pt x="11238" y="26300"/>
                        <a:pt x="15025" y="19367"/>
                      </a:cubicBezTo>
                      <a:cubicBezTo>
                        <a:pt x="19211" y="11245"/>
                        <a:pt x="18613" y="4708"/>
                        <a:pt x="15025" y="152"/>
                      </a:cubicBezTo>
                      <a:cubicBezTo>
                        <a:pt x="10440" y="-640"/>
                        <a:pt x="6055" y="1539"/>
                        <a:pt x="3265" y="9463"/>
                      </a:cubicBezTo>
                      <a:cubicBezTo>
                        <a:pt x="1072" y="15603"/>
                        <a:pt x="-2516" y="23131"/>
                        <a:pt x="2667" y="2570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77" name="Freeform 4286">
                  <a:extLst>
                    <a:ext uri="{FF2B5EF4-FFF2-40B4-BE49-F238E27FC236}">
                      <a16:creationId xmlns:a16="http://schemas.microsoft.com/office/drawing/2014/main" id="{9A1E3622-3DCF-8FDD-AD76-34FD69B8475D}"/>
                    </a:ext>
                  </a:extLst>
                </p:cNvPr>
                <p:cNvSpPr/>
                <p:nvPr/>
              </p:nvSpPr>
              <p:spPr>
                <a:xfrm>
                  <a:off x="1725429" y="6130769"/>
                  <a:ext cx="26404" cy="48018"/>
                </a:xfrm>
                <a:custGeom>
                  <a:avLst/>
                  <a:gdLst>
                    <a:gd name="connsiteX0" fmla="*/ 21244 w 26404"/>
                    <a:gd name="connsiteY0" fmla="*/ 71 h 48018"/>
                    <a:gd name="connsiteX1" fmla="*/ 16859 w 26404"/>
                    <a:gd name="connsiteY1" fmla="*/ 864 h 48018"/>
                    <a:gd name="connsiteX2" fmla="*/ 8885 w 26404"/>
                    <a:gd name="connsiteY2" fmla="*/ 10966 h 48018"/>
                    <a:gd name="connsiteX3" fmla="*/ 7889 w 26404"/>
                    <a:gd name="connsiteY3" fmla="*/ 22257 h 48018"/>
                    <a:gd name="connsiteX4" fmla="*/ 4500 w 26404"/>
                    <a:gd name="connsiteY4" fmla="*/ 25229 h 48018"/>
                    <a:gd name="connsiteX5" fmla="*/ 1909 w 26404"/>
                    <a:gd name="connsiteY5" fmla="*/ 40680 h 48018"/>
                    <a:gd name="connsiteX6" fmla="*/ 5896 w 26404"/>
                    <a:gd name="connsiteY6" fmla="*/ 42462 h 48018"/>
                    <a:gd name="connsiteX7" fmla="*/ 7490 w 26404"/>
                    <a:gd name="connsiteY7" fmla="*/ 47613 h 48018"/>
                    <a:gd name="connsiteX8" fmla="*/ 18852 w 26404"/>
                    <a:gd name="connsiteY8" fmla="*/ 41274 h 48018"/>
                    <a:gd name="connsiteX9" fmla="*/ 21443 w 26404"/>
                    <a:gd name="connsiteY9" fmla="*/ 26219 h 48018"/>
                    <a:gd name="connsiteX10" fmla="*/ 18054 w 26404"/>
                    <a:gd name="connsiteY10" fmla="*/ 25823 h 48018"/>
                    <a:gd name="connsiteX11" fmla="*/ 16859 w 26404"/>
                    <a:gd name="connsiteY11" fmla="*/ 23446 h 48018"/>
                    <a:gd name="connsiteX12" fmla="*/ 25828 w 26404"/>
                    <a:gd name="connsiteY12" fmla="*/ 12947 h 48018"/>
                    <a:gd name="connsiteX13" fmla="*/ 21244 w 26404"/>
                    <a:gd name="connsiteY13" fmla="*/ 71 h 480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404" h="48018">
                      <a:moveTo>
                        <a:pt x="21244" y="71"/>
                      </a:moveTo>
                      <a:cubicBezTo>
                        <a:pt x="19649" y="-127"/>
                        <a:pt x="18254" y="71"/>
                        <a:pt x="16859" y="864"/>
                      </a:cubicBezTo>
                      <a:cubicBezTo>
                        <a:pt x="13669" y="1458"/>
                        <a:pt x="10679" y="5618"/>
                        <a:pt x="8885" y="10966"/>
                      </a:cubicBezTo>
                      <a:cubicBezTo>
                        <a:pt x="7291" y="15720"/>
                        <a:pt x="6693" y="19880"/>
                        <a:pt x="7889" y="22257"/>
                      </a:cubicBezTo>
                      <a:cubicBezTo>
                        <a:pt x="6892" y="22852"/>
                        <a:pt x="5696" y="23842"/>
                        <a:pt x="4500" y="25229"/>
                      </a:cubicBezTo>
                      <a:cubicBezTo>
                        <a:pt x="-1081" y="31568"/>
                        <a:pt x="-881" y="36916"/>
                        <a:pt x="1909" y="40680"/>
                      </a:cubicBezTo>
                      <a:cubicBezTo>
                        <a:pt x="2906" y="42066"/>
                        <a:pt x="4301" y="42660"/>
                        <a:pt x="5896" y="42462"/>
                      </a:cubicBezTo>
                      <a:cubicBezTo>
                        <a:pt x="5696" y="44443"/>
                        <a:pt x="6294" y="46226"/>
                        <a:pt x="7490" y="47613"/>
                      </a:cubicBezTo>
                      <a:cubicBezTo>
                        <a:pt x="11277" y="48999"/>
                        <a:pt x="15264" y="46820"/>
                        <a:pt x="18852" y="41274"/>
                      </a:cubicBezTo>
                      <a:cubicBezTo>
                        <a:pt x="22838" y="35133"/>
                        <a:pt x="25430" y="28794"/>
                        <a:pt x="21443" y="26219"/>
                      </a:cubicBezTo>
                      <a:cubicBezTo>
                        <a:pt x="20446" y="25625"/>
                        <a:pt x="19251" y="25427"/>
                        <a:pt x="18054" y="25823"/>
                      </a:cubicBezTo>
                      <a:cubicBezTo>
                        <a:pt x="17855" y="25031"/>
                        <a:pt x="17456" y="24238"/>
                        <a:pt x="16859" y="23446"/>
                      </a:cubicBezTo>
                      <a:cubicBezTo>
                        <a:pt x="20446" y="22852"/>
                        <a:pt x="23436" y="19088"/>
                        <a:pt x="25828" y="12947"/>
                      </a:cubicBezTo>
                      <a:cubicBezTo>
                        <a:pt x="27224" y="6014"/>
                        <a:pt x="26227" y="864"/>
                        <a:pt x="21244" y="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78" name="Freeform 4287">
                  <a:extLst>
                    <a:ext uri="{FF2B5EF4-FFF2-40B4-BE49-F238E27FC236}">
                      <a16:creationId xmlns:a16="http://schemas.microsoft.com/office/drawing/2014/main" id="{A48D1B61-349D-2024-A809-8F6C10082BB0}"/>
                    </a:ext>
                  </a:extLst>
                </p:cNvPr>
                <p:cNvSpPr/>
                <p:nvPr/>
              </p:nvSpPr>
              <p:spPr>
                <a:xfrm>
                  <a:off x="802816" y="5177985"/>
                  <a:ext cx="33607" cy="28778"/>
                </a:xfrm>
                <a:custGeom>
                  <a:avLst/>
                  <a:gdLst>
                    <a:gd name="connsiteX0" fmla="*/ 29946 w 33607"/>
                    <a:gd name="connsiteY0" fmla="*/ 249 h 28778"/>
                    <a:gd name="connsiteX1" fmla="*/ 19581 w 33607"/>
                    <a:gd name="connsiteY1" fmla="*/ 7578 h 28778"/>
                    <a:gd name="connsiteX2" fmla="*/ 17388 w 33607"/>
                    <a:gd name="connsiteY2" fmla="*/ 12134 h 28778"/>
                    <a:gd name="connsiteX3" fmla="*/ 12006 w 33607"/>
                    <a:gd name="connsiteY3" fmla="*/ 12927 h 28778"/>
                    <a:gd name="connsiteX4" fmla="*/ 47 w 33607"/>
                    <a:gd name="connsiteY4" fmla="*/ 24218 h 28778"/>
                    <a:gd name="connsiteX5" fmla="*/ 11807 w 33607"/>
                    <a:gd name="connsiteY5" fmla="*/ 27981 h 28778"/>
                    <a:gd name="connsiteX6" fmla="*/ 18983 w 33607"/>
                    <a:gd name="connsiteY6" fmla="*/ 24812 h 28778"/>
                    <a:gd name="connsiteX7" fmla="*/ 18983 w 33607"/>
                    <a:gd name="connsiteY7" fmla="*/ 24812 h 28778"/>
                    <a:gd name="connsiteX8" fmla="*/ 30942 w 33607"/>
                    <a:gd name="connsiteY8" fmla="*/ 16492 h 28778"/>
                    <a:gd name="connsiteX9" fmla="*/ 29946 w 33607"/>
                    <a:gd name="connsiteY9" fmla="*/ 249 h 28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3607" h="28778">
                      <a:moveTo>
                        <a:pt x="29946" y="249"/>
                      </a:moveTo>
                      <a:cubicBezTo>
                        <a:pt x="26159" y="-940"/>
                        <a:pt x="22371" y="2230"/>
                        <a:pt x="19581" y="7578"/>
                      </a:cubicBezTo>
                      <a:cubicBezTo>
                        <a:pt x="18784" y="9163"/>
                        <a:pt x="17986" y="10748"/>
                        <a:pt x="17388" y="12134"/>
                      </a:cubicBezTo>
                      <a:cubicBezTo>
                        <a:pt x="15594" y="12134"/>
                        <a:pt x="13800" y="12530"/>
                        <a:pt x="12006" y="12927"/>
                      </a:cubicBezTo>
                      <a:cubicBezTo>
                        <a:pt x="4631" y="14709"/>
                        <a:pt x="-551" y="18473"/>
                        <a:pt x="47" y="24218"/>
                      </a:cubicBezTo>
                      <a:cubicBezTo>
                        <a:pt x="1243" y="28576"/>
                        <a:pt x="5827" y="29764"/>
                        <a:pt x="11807" y="27981"/>
                      </a:cubicBezTo>
                      <a:cubicBezTo>
                        <a:pt x="14598" y="27189"/>
                        <a:pt x="16990" y="26000"/>
                        <a:pt x="18983" y="24812"/>
                      </a:cubicBezTo>
                      <a:cubicBezTo>
                        <a:pt x="18983" y="24812"/>
                        <a:pt x="18983" y="24812"/>
                        <a:pt x="18983" y="24812"/>
                      </a:cubicBezTo>
                      <a:cubicBezTo>
                        <a:pt x="22969" y="27189"/>
                        <a:pt x="27355" y="23821"/>
                        <a:pt x="30942" y="16492"/>
                      </a:cubicBezTo>
                      <a:cubicBezTo>
                        <a:pt x="35527" y="7776"/>
                        <a:pt x="33534" y="3418"/>
                        <a:pt x="29946" y="2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79" name="Freeform 4288">
                  <a:extLst>
                    <a:ext uri="{FF2B5EF4-FFF2-40B4-BE49-F238E27FC236}">
                      <a16:creationId xmlns:a16="http://schemas.microsoft.com/office/drawing/2014/main" id="{517AB5C3-3E07-8345-BC85-81B4AFA1659A}"/>
                    </a:ext>
                  </a:extLst>
                </p:cNvPr>
                <p:cNvSpPr/>
                <p:nvPr/>
              </p:nvSpPr>
              <p:spPr>
                <a:xfrm>
                  <a:off x="1031665" y="5298685"/>
                  <a:ext cx="16515" cy="22728"/>
                </a:xfrm>
                <a:custGeom>
                  <a:avLst/>
                  <a:gdLst>
                    <a:gd name="connsiteX0" fmla="*/ 13579 w 16515"/>
                    <a:gd name="connsiteY0" fmla="*/ 581 h 22728"/>
                    <a:gd name="connsiteX1" fmla="*/ 3014 w 16515"/>
                    <a:gd name="connsiteY1" fmla="*/ 6920 h 22728"/>
                    <a:gd name="connsiteX2" fmla="*/ 1221 w 16515"/>
                    <a:gd name="connsiteY2" fmla="*/ 22173 h 22728"/>
                    <a:gd name="connsiteX3" fmla="*/ 12981 w 16515"/>
                    <a:gd name="connsiteY3" fmla="*/ 15438 h 22728"/>
                    <a:gd name="connsiteX4" fmla="*/ 13579 w 16515"/>
                    <a:gd name="connsiteY4" fmla="*/ 581 h 22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15" h="22728">
                      <a:moveTo>
                        <a:pt x="13579" y="581"/>
                      </a:moveTo>
                      <a:cubicBezTo>
                        <a:pt x="10190" y="-1202"/>
                        <a:pt x="6403" y="1175"/>
                        <a:pt x="3014" y="6920"/>
                      </a:cubicBezTo>
                      <a:cubicBezTo>
                        <a:pt x="-972" y="14051"/>
                        <a:pt x="-374" y="19003"/>
                        <a:pt x="1221" y="22173"/>
                      </a:cubicBezTo>
                      <a:cubicBezTo>
                        <a:pt x="6204" y="24154"/>
                        <a:pt x="9991" y="20588"/>
                        <a:pt x="12981" y="15438"/>
                      </a:cubicBezTo>
                      <a:cubicBezTo>
                        <a:pt x="17167" y="8703"/>
                        <a:pt x="17964" y="2958"/>
                        <a:pt x="13579" y="5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80" name="Freeform 4289">
                  <a:extLst>
                    <a:ext uri="{FF2B5EF4-FFF2-40B4-BE49-F238E27FC236}">
                      <a16:creationId xmlns:a16="http://schemas.microsoft.com/office/drawing/2014/main" id="{5F886595-A856-7CA5-3B3B-782AFFB727AB}"/>
                    </a:ext>
                  </a:extLst>
                </p:cNvPr>
                <p:cNvSpPr/>
                <p:nvPr/>
              </p:nvSpPr>
              <p:spPr>
                <a:xfrm>
                  <a:off x="1367403" y="5949200"/>
                  <a:ext cx="18145" cy="24379"/>
                </a:xfrm>
                <a:custGeom>
                  <a:avLst/>
                  <a:gdLst>
                    <a:gd name="connsiteX0" fmla="*/ 16895 w 18145"/>
                    <a:gd name="connsiteY0" fmla="*/ 12870 h 24379"/>
                    <a:gd name="connsiteX1" fmla="*/ 14902 w 18145"/>
                    <a:gd name="connsiteY1" fmla="*/ 390 h 24379"/>
                    <a:gd name="connsiteX2" fmla="*/ 1148 w 18145"/>
                    <a:gd name="connsiteY2" fmla="*/ 11285 h 24379"/>
                    <a:gd name="connsiteX3" fmla="*/ 5135 w 18145"/>
                    <a:gd name="connsiteY3" fmla="*/ 24359 h 24379"/>
                    <a:gd name="connsiteX4" fmla="*/ 16895 w 18145"/>
                    <a:gd name="connsiteY4" fmla="*/ 12870 h 243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45" h="24379">
                      <a:moveTo>
                        <a:pt x="16895" y="12870"/>
                      </a:moveTo>
                      <a:cubicBezTo>
                        <a:pt x="18888" y="6333"/>
                        <a:pt x="18689" y="1578"/>
                        <a:pt x="14902" y="390"/>
                      </a:cubicBezTo>
                      <a:cubicBezTo>
                        <a:pt x="9719" y="-1195"/>
                        <a:pt x="4337" y="1975"/>
                        <a:pt x="1148" y="11285"/>
                      </a:cubicBezTo>
                      <a:cubicBezTo>
                        <a:pt x="-1443" y="19010"/>
                        <a:pt x="550" y="23962"/>
                        <a:pt x="5135" y="24359"/>
                      </a:cubicBezTo>
                      <a:cubicBezTo>
                        <a:pt x="9719" y="24755"/>
                        <a:pt x="14104" y="19406"/>
                        <a:pt x="16895" y="1287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81" name="Freeform 4290">
                  <a:extLst>
                    <a:ext uri="{FF2B5EF4-FFF2-40B4-BE49-F238E27FC236}">
                      <a16:creationId xmlns:a16="http://schemas.microsoft.com/office/drawing/2014/main" id="{55D3E6FD-BE97-DEE7-DF28-3259E6B1FE36}"/>
                    </a:ext>
                  </a:extLst>
                </p:cNvPr>
                <p:cNvSpPr/>
                <p:nvPr/>
              </p:nvSpPr>
              <p:spPr>
                <a:xfrm>
                  <a:off x="1263830" y="5181846"/>
                  <a:ext cx="26798" cy="27108"/>
                </a:xfrm>
                <a:custGeom>
                  <a:avLst/>
                  <a:gdLst>
                    <a:gd name="connsiteX0" fmla="*/ 11237 w 26798"/>
                    <a:gd name="connsiteY0" fmla="*/ 22932 h 27108"/>
                    <a:gd name="connsiteX1" fmla="*/ 11237 w 26798"/>
                    <a:gd name="connsiteY1" fmla="*/ 22932 h 27108"/>
                    <a:gd name="connsiteX2" fmla="*/ 23396 w 26798"/>
                    <a:gd name="connsiteY2" fmla="*/ 12829 h 27108"/>
                    <a:gd name="connsiteX3" fmla="*/ 24791 w 26798"/>
                    <a:gd name="connsiteY3" fmla="*/ 151 h 27108"/>
                    <a:gd name="connsiteX4" fmla="*/ 18213 w 26798"/>
                    <a:gd name="connsiteY4" fmla="*/ 3123 h 27108"/>
                    <a:gd name="connsiteX5" fmla="*/ 17017 w 26798"/>
                    <a:gd name="connsiteY5" fmla="*/ 2132 h 27108"/>
                    <a:gd name="connsiteX6" fmla="*/ 1470 w 26798"/>
                    <a:gd name="connsiteY6" fmla="*/ 15206 h 27108"/>
                    <a:gd name="connsiteX7" fmla="*/ 3264 w 26798"/>
                    <a:gd name="connsiteY7" fmla="*/ 27092 h 27108"/>
                    <a:gd name="connsiteX8" fmla="*/ 11237 w 26798"/>
                    <a:gd name="connsiteY8" fmla="*/ 22932 h 27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6798" h="27108">
                      <a:moveTo>
                        <a:pt x="11237" y="22932"/>
                      </a:moveTo>
                      <a:cubicBezTo>
                        <a:pt x="11436" y="22932"/>
                        <a:pt x="11436" y="22932"/>
                        <a:pt x="11237" y="22932"/>
                      </a:cubicBezTo>
                      <a:cubicBezTo>
                        <a:pt x="14625" y="24318"/>
                        <a:pt x="19010" y="19762"/>
                        <a:pt x="23396" y="12829"/>
                      </a:cubicBezTo>
                      <a:cubicBezTo>
                        <a:pt x="26984" y="6490"/>
                        <a:pt x="28179" y="1340"/>
                        <a:pt x="24791" y="151"/>
                      </a:cubicBezTo>
                      <a:cubicBezTo>
                        <a:pt x="22798" y="-443"/>
                        <a:pt x="20406" y="746"/>
                        <a:pt x="18213" y="3123"/>
                      </a:cubicBezTo>
                      <a:cubicBezTo>
                        <a:pt x="17814" y="2727"/>
                        <a:pt x="17416" y="2330"/>
                        <a:pt x="17017" y="2132"/>
                      </a:cubicBezTo>
                      <a:cubicBezTo>
                        <a:pt x="11635" y="349"/>
                        <a:pt x="5456" y="5500"/>
                        <a:pt x="1470" y="15206"/>
                      </a:cubicBezTo>
                      <a:cubicBezTo>
                        <a:pt x="-723" y="20356"/>
                        <a:pt x="-723" y="25309"/>
                        <a:pt x="3264" y="27092"/>
                      </a:cubicBezTo>
                      <a:cubicBezTo>
                        <a:pt x="6054" y="27289"/>
                        <a:pt x="8845" y="25705"/>
                        <a:pt x="11237" y="229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82" name="Freeform 4291">
                  <a:extLst>
                    <a:ext uri="{FF2B5EF4-FFF2-40B4-BE49-F238E27FC236}">
                      <a16:creationId xmlns:a16="http://schemas.microsoft.com/office/drawing/2014/main" id="{4BE37469-9E2A-A6CA-9D6D-8A79E79E26DF}"/>
                    </a:ext>
                  </a:extLst>
                </p:cNvPr>
                <p:cNvSpPr/>
                <p:nvPr/>
              </p:nvSpPr>
              <p:spPr>
                <a:xfrm>
                  <a:off x="537127" y="5624300"/>
                  <a:ext cx="25300" cy="30166"/>
                </a:xfrm>
                <a:custGeom>
                  <a:avLst/>
                  <a:gdLst>
                    <a:gd name="connsiteX0" fmla="*/ 22956 w 25300"/>
                    <a:gd name="connsiteY0" fmla="*/ 15876 h 30166"/>
                    <a:gd name="connsiteX1" fmla="*/ 22358 w 25300"/>
                    <a:gd name="connsiteY1" fmla="*/ 623 h 30166"/>
                    <a:gd name="connsiteX2" fmla="*/ 8604 w 25300"/>
                    <a:gd name="connsiteY2" fmla="*/ 7358 h 30166"/>
                    <a:gd name="connsiteX3" fmla="*/ 5615 w 25300"/>
                    <a:gd name="connsiteY3" fmla="*/ 13895 h 30166"/>
                    <a:gd name="connsiteX4" fmla="*/ 1628 w 25300"/>
                    <a:gd name="connsiteY4" fmla="*/ 17263 h 30166"/>
                    <a:gd name="connsiteX5" fmla="*/ 631 w 25300"/>
                    <a:gd name="connsiteY5" fmla="*/ 25582 h 30166"/>
                    <a:gd name="connsiteX6" fmla="*/ 15581 w 25300"/>
                    <a:gd name="connsiteY6" fmla="*/ 26177 h 30166"/>
                    <a:gd name="connsiteX7" fmla="*/ 19966 w 25300"/>
                    <a:gd name="connsiteY7" fmla="*/ 22611 h 30166"/>
                    <a:gd name="connsiteX8" fmla="*/ 18969 w 25300"/>
                    <a:gd name="connsiteY8" fmla="*/ 21224 h 30166"/>
                    <a:gd name="connsiteX9" fmla="*/ 22956 w 25300"/>
                    <a:gd name="connsiteY9" fmla="*/ 15876 h 301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5300" h="30166">
                      <a:moveTo>
                        <a:pt x="22956" y="15876"/>
                      </a:moveTo>
                      <a:cubicBezTo>
                        <a:pt x="27142" y="8547"/>
                        <a:pt x="24949" y="4189"/>
                        <a:pt x="22358" y="623"/>
                      </a:cubicBezTo>
                      <a:cubicBezTo>
                        <a:pt x="17773" y="-1160"/>
                        <a:pt x="12790" y="821"/>
                        <a:pt x="8604" y="7358"/>
                      </a:cubicBezTo>
                      <a:cubicBezTo>
                        <a:pt x="7209" y="9537"/>
                        <a:pt x="6213" y="11914"/>
                        <a:pt x="5615" y="13895"/>
                      </a:cubicBezTo>
                      <a:cubicBezTo>
                        <a:pt x="4219" y="14489"/>
                        <a:pt x="2824" y="15678"/>
                        <a:pt x="1628" y="17263"/>
                      </a:cubicBezTo>
                      <a:cubicBezTo>
                        <a:pt x="33" y="19045"/>
                        <a:pt x="-565" y="23601"/>
                        <a:pt x="631" y="25582"/>
                      </a:cubicBezTo>
                      <a:cubicBezTo>
                        <a:pt x="5017" y="33110"/>
                        <a:pt x="10598" y="29940"/>
                        <a:pt x="15581" y="26177"/>
                      </a:cubicBezTo>
                      <a:cubicBezTo>
                        <a:pt x="17175" y="24988"/>
                        <a:pt x="18571" y="23800"/>
                        <a:pt x="19966" y="22611"/>
                      </a:cubicBezTo>
                      <a:cubicBezTo>
                        <a:pt x="19567" y="22215"/>
                        <a:pt x="19368" y="21621"/>
                        <a:pt x="18969" y="21224"/>
                      </a:cubicBezTo>
                      <a:cubicBezTo>
                        <a:pt x="20365" y="19838"/>
                        <a:pt x="21561" y="18055"/>
                        <a:pt x="22956" y="158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83" name="Freeform 4292">
                  <a:extLst>
                    <a:ext uri="{FF2B5EF4-FFF2-40B4-BE49-F238E27FC236}">
                      <a16:creationId xmlns:a16="http://schemas.microsoft.com/office/drawing/2014/main" id="{804A877C-473D-DECD-A12A-ED34E2466D31}"/>
                    </a:ext>
                  </a:extLst>
                </p:cNvPr>
                <p:cNvSpPr/>
                <p:nvPr/>
              </p:nvSpPr>
              <p:spPr>
                <a:xfrm>
                  <a:off x="1908095" y="5535381"/>
                  <a:ext cx="14623" cy="25013"/>
                </a:xfrm>
                <a:custGeom>
                  <a:avLst/>
                  <a:gdLst>
                    <a:gd name="connsiteX0" fmla="*/ 4417 w 14623"/>
                    <a:gd name="connsiteY0" fmla="*/ 24965 h 25013"/>
                    <a:gd name="connsiteX1" fmla="*/ 12988 w 14623"/>
                    <a:gd name="connsiteY1" fmla="*/ 14863 h 25013"/>
                    <a:gd name="connsiteX2" fmla="*/ 11593 w 14623"/>
                    <a:gd name="connsiteY2" fmla="*/ 6 h 25013"/>
                    <a:gd name="connsiteX3" fmla="*/ 1029 w 14623"/>
                    <a:gd name="connsiteY3" fmla="*/ 11693 h 25013"/>
                    <a:gd name="connsiteX4" fmla="*/ 4417 w 14623"/>
                    <a:gd name="connsiteY4" fmla="*/ 24965 h 250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23" h="25013">
                      <a:moveTo>
                        <a:pt x="4417" y="24965"/>
                      </a:moveTo>
                      <a:cubicBezTo>
                        <a:pt x="8205" y="25559"/>
                        <a:pt x="11194" y="20607"/>
                        <a:pt x="12988" y="14863"/>
                      </a:cubicBezTo>
                      <a:cubicBezTo>
                        <a:pt x="15181" y="7930"/>
                        <a:pt x="15580" y="2185"/>
                        <a:pt x="11593" y="6"/>
                      </a:cubicBezTo>
                      <a:cubicBezTo>
                        <a:pt x="6610" y="-192"/>
                        <a:pt x="3022" y="4562"/>
                        <a:pt x="1029" y="11693"/>
                      </a:cubicBezTo>
                      <a:cubicBezTo>
                        <a:pt x="-1164" y="19022"/>
                        <a:pt x="232" y="24371"/>
                        <a:pt x="4417" y="249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84" name="Freeform 4293">
                  <a:extLst>
                    <a:ext uri="{FF2B5EF4-FFF2-40B4-BE49-F238E27FC236}">
                      <a16:creationId xmlns:a16="http://schemas.microsoft.com/office/drawing/2014/main" id="{BB7E346C-440C-C745-65B8-7E5CFBCE2A27}"/>
                    </a:ext>
                  </a:extLst>
                </p:cNvPr>
                <p:cNvSpPr/>
                <p:nvPr/>
              </p:nvSpPr>
              <p:spPr>
                <a:xfrm>
                  <a:off x="2087800" y="5734027"/>
                  <a:ext cx="30878" cy="35734"/>
                </a:xfrm>
                <a:custGeom>
                  <a:avLst/>
                  <a:gdLst>
                    <a:gd name="connsiteX0" fmla="*/ 4305 w 30878"/>
                    <a:gd name="connsiteY0" fmla="*/ 35302 h 35734"/>
                    <a:gd name="connsiteX1" fmla="*/ 13674 w 30878"/>
                    <a:gd name="connsiteY1" fmla="*/ 27577 h 35734"/>
                    <a:gd name="connsiteX2" fmla="*/ 15069 w 30878"/>
                    <a:gd name="connsiteY2" fmla="*/ 20842 h 35734"/>
                    <a:gd name="connsiteX3" fmla="*/ 26630 w 30878"/>
                    <a:gd name="connsiteY3" fmla="*/ 12918 h 35734"/>
                    <a:gd name="connsiteX4" fmla="*/ 29022 w 30878"/>
                    <a:gd name="connsiteY4" fmla="*/ 241 h 35734"/>
                    <a:gd name="connsiteX5" fmla="*/ 18657 w 30878"/>
                    <a:gd name="connsiteY5" fmla="*/ 6976 h 35734"/>
                    <a:gd name="connsiteX6" fmla="*/ 14670 w 30878"/>
                    <a:gd name="connsiteY6" fmla="*/ 13116 h 35734"/>
                    <a:gd name="connsiteX7" fmla="*/ 11481 w 30878"/>
                    <a:gd name="connsiteY7" fmla="*/ 10343 h 35734"/>
                    <a:gd name="connsiteX8" fmla="*/ 1914 w 30878"/>
                    <a:gd name="connsiteY8" fmla="*/ 17672 h 35734"/>
                    <a:gd name="connsiteX9" fmla="*/ 4305 w 30878"/>
                    <a:gd name="connsiteY9" fmla="*/ 35302 h 357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0878" h="35734">
                      <a:moveTo>
                        <a:pt x="4305" y="35302"/>
                      </a:moveTo>
                      <a:cubicBezTo>
                        <a:pt x="7893" y="37085"/>
                        <a:pt x="10883" y="33123"/>
                        <a:pt x="13674" y="27577"/>
                      </a:cubicBezTo>
                      <a:cubicBezTo>
                        <a:pt x="14272" y="25200"/>
                        <a:pt x="14870" y="23021"/>
                        <a:pt x="15069" y="20842"/>
                      </a:cubicBezTo>
                      <a:cubicBezTo>
                        <a:pt x="18458" y="22030"/>
                        <a:pt x="22444" y="18663"/>
                        <a:pt x="26630" y="12918"/>
                      </a:cubicBezTo>
                      <a:cubicBezTo>
                        <a:pt x="31215" y="6579"/>
                        <a:pt x="32211" y="1627"/>
                        <a:pt x="29022" y="241"/>
                      </a:cubicBezTo>
                      <a:cubicBezTo>
                        <a:pt x="26431" y="-948"/>
                        <a:pt x="22245" y="2420"/>
                        <a:pt x="18657" y="6976"/>
                      </a:cubicBezTo>
                      <a:cubicBezTo>
                        <a:pt x="16863" y="9155"/>
                        <a:pt x="15468" y="11333"/>
                        <a:pt x="14670" y="13116"/>
                      </a:cubicBezTo>
                      <a:cubicBezTo>
                        <a:pt x="14072" y="11730"/>
                        <a:pt x="12877" y="10739"/>
                        <a:pt x="11481" y="10343"/>
                      </a:cubicBezTo>
                      <a:cubicBezTo>
                        <a:pt x="8093" y="9155"/>
                        <a:pt x="3907" y="12126"/>
                        <a:pt x="1914" y="17672"/>
                      </a:cubicBezTo>
                      <a:cubicBezTo>
                        <a:pt x="-1276" y="25992"/>
                        <a:pt x="-478" y="32727"/>
                        <a:pt x="4305" y="353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85" name="Freeform 4294">
                  <a:extLst>
                    <a:ext uri="{FF2B5EF4-FFF2-40B4-BE49-F238E27FC236}">
                      <a16:creationId xmlns:a16="http://schemas.microsoft.com/office/drawing/2014/main" id="{F44F30D7-9ADB-6841-CF79-EA673F697215}"/>
                    </a:ext>
                  </a:extLst>
                </p:cNvPr>
                <p:cNvSpPr/>
                <p:nvPr/>
              </p:nvSpPr>
              <p:spPr>
                <a:xfrm>
                  <a:off x="2123636" y="5839676"/>
                  <a:ext cx="14351" cy="27339"/>
                </a:xfrm>
                <a:custGeom>
                  <a:avLst/>
                  <a:gdLst>
                    <a:gd name="connsiteX0" fmla="*/ 4148 w 14351"/>
                    <a:gd name="connsiteY0" fmla="*/ 26915 h 27339"/>
                    <a:gd name="connsiteX1" fmla="*/ 13317 w 14351"/>
                    <a:gd name="connsiteY1" fmla="*/ 17605 h 27339"/>
                    <a:gd name="connsiteX2" fmla="*/ 10128 w 14351"/>
                    <a:gd name="connsiteY2" fmla="*/ 569 h 27339"/>
                    <a:gd name="connsiteX3" fmla="*/ 1557 w 14351"/>
                    <a:gd name="connsiteY3" fmla="*/ 8889 h 27339"/>
                    <a:gd name="connsiteX4" fmla="*/ 4148 w 14351"/>
                    <a:gd name="connsiteY4" fmla="*/ 26915 h 27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51" h="27339">
                      <a:moveTo>
                        <a:pt x="4148" y="26915"/>
                      </a:moveTo>
                      <a:cubicBezTo>
                        <a:pt x="7537" y="28698"/>
                        <a:pt x="10926" y="24736"/>
                        <a:pt x="13317" y="17605"/>
                      </a:cubicBezTo>
                      <a:cubicBezTo>
                        <a:pt x="15311" y="9879"/>
                        <a:pt x="14513" y="3342"/>
                        <a:pt x="10128" y="569"/>
                      </a:cubicBezTo>
                      <a:cubicBezTo>
                        <a:pt x="6540" y="-1610"/>
                        <a:pt x="3351" y="2748"/>
                        <a:pt x="1557" y="8889"/>
                      </a:cubicBezTo>
                      <a:cubicBezTo>
                        <a:pt x="-835" y="17010"/>
                        <a:pt x="-835" y="24340"/>
                        <a:pt x="4148" y="269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86" name="Freeform 4295">
                  <a:extLst>
                    <a:ext uri="{FF2B5EF4-FFF2-40B4-BE49-F238E27FC236}">
                      <a16:creationId xmlns:a16="http://schemas.microsoft.com/office/drawing/2014/main" id="{912AA8A2-53AD-15B4-9F42-B1BC3690B591}"/>
                    </a:ext>
                  </a:extLst>
                </p:cNvPr>
                <p:cNvSpPr/>
                <p:nvPr/>
              </p:nvSpPr>
              <p:spPr>
                <a:xfrm>
                  <a:off x="2833796" y="5720798"/>
                  <a:ext cx="16361" cy="26549"/>
                </a:xfrm>
                <a:custGeom>
                  <a:avLst/>
                  <a:gdLst>
                    <a:gd name="connsiteX0" fmla="*/ 3989 w 16361"/>
                    <a:gd name="connsiteY0" fmla="*/ 26544 h 26549"/>
                    <a:gd name="connsiteX1" fmla="*/ 16148 w 16361"/>
                    <a:gd name="connsiteY1" fmla="*/ 10103 h 26549"/>
                    <a:gd name="connsiteX2" fmla="*/ 13557 w 16361"/>
                    <a:gd name="connsiteY2" fmla="*/ 0 h 26549"/>
                    <a:gd name="connsiteX3" fmla="*/ 601 w 16361"/>
                    <a:gd name="connsiteY3" fmla="*/ 15253 h 26549"/>
                    <a:gd name="connsiteX4" fmla="*/ 3989 w 16361"/>
                    <a:gd name="connsiteY4" fmla="*/ 26544 h 26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61" h="26549">
                      <a:moveTo>
                        <a:pt x="3989" y="26544"/>
                      </a:moveTo>
                      <a:cubicBezTo>
                        <a:pt x="9969" y="26346"/>
                        <a:pt x="14155" y="20007"/>
                        <a:pt x="16148" y="10103"/>
                      </a:cubicBezTo>
                      <a:cubicBezTo>
                        <a:pt x="16746" y="4952"/>
                        <a:pt x="16148" y="0"/>
                        <a:pt x="13557" y="0"/>
                      </a:cubicBezTo>
                      <a:cubicBezTo>
                        <a:pt x="7976" y="0"/>
                        <a:pt x="2993" y="4952"/>
                        <a:pt x="601" y="15253"/>
                      </a:cubicBezTo>
                      <a:cubicBezTo>
                        <a:pt x="-794" y="21592"/>
                        <a:pt x="202" y="26742"/>
                        <a:pt x="3989" y="2654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87" name="Freeform 4296">
                  <a:extLst>
                    <a:ext uri="{FF2B5EF4-FFF2-40B4-BE49-F238E27FC236}">
                      <a16:creationId xmlns:a16="http://schemas.microsoft.com/office/drawing/2014/main" id="{7B1DB58E-61A4-6813-001E-92C4E7BD7338}"/>
                    </a:ext>
                  </a:extLst>
                </p:cNvPr>
                <p:cNvSpPr/>
                <p:nvPr/>
              </p:nvSpPr>
              <p:spPr>
                <a:xfrm>
                  <a:off x="2938119" y="6063236"/>
                  <a:ext cx="13903" cy="27194"/>
                </a:xfrm>
                <a:custGeom>
                  <a:avLst/>
                  <a:gdLst>
                    <a:gd name="connsiteX0" fmla="*/ 8897 w 13903"/>
                    <a:gd name="connsiteY0" fmla="*/ 56 h 27194"/>
                    <a:gd name="connsiteX1" fmla="*/ 924 w 13903"/>
                    <a:gd name="connsiteY1" fmla="*/ 9763 h 27194"/>
                    <a:gd name="connsiteX2" fmla="*/ 3914 w 13903"/>
                    <a:gd name="connsiteY2" fmla="*/ 27195 h 27194"/>
                    <a:gd name="connsiteX3" fmla="*/ 13083 w 13903"/>
                    <a:gd name="connsiteY3" fmla="*/ 17290 h 27194"/>
                    <a:gd name="connsiteX4" fmla="*/ 8897 w 13903"/>
                    <a:gd name="connsiteY4" fmla="*/ 56 h 27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03" h="27194">
                      <a:moveTo>
                        <a:pt x="8897" y="56"/>
                      </a:moveTo>
                      <a:cubicBezTo>
                        <a:pt x="5509" y="-538"/>
                        <a:pt x="2320" y="3622"/>
                        <a:pt x="924" y="9763"/>
                      </a:cubicBezTo>
                      <a:cubicBezTo>
                        <a:pt x="-1268" y="18875"/>
                        <a:pt x="725" y="24223"/>
                        <a:pt x="3914" y="27195"/>
                      </a:cubicBezTo>
                      <a:cubicBezTo>
                        <a:pt x="8897" y="26798"/>
                        <a:pt x="12087" y="23827"/>
                        <a:pt x="13083" y="17290"/>
                      </a:cubicBezTo>
                      <a:cubicBezTo>
                        <a:pt x="14478" y="9565"/>
                        <a:pt x="14678" y="1245"/>
                        <a:pt x="8897" y="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88" name="Freeform 4297">
                  <a:extLst>
                    <a:ext uri="{FF2B5EF4-FFF2-40B4-BE49-F238E27FC236}">
                      <a16:creationId xmlns:a16="http://schemas.microsoft.com/office/drawing/2014/main" id="{849DD22A-134C-B602-C1DA-C0CFE431608B}"/>
                    </a:ext>
                  </a:extLst>
                </p:cNvPr>
                <p:cNvSpPr/>
                <p:nvPr/>
              </p:nvSpPr>
              <p:spPr>
                <a:xfrm>
                  <a:off x="1330167" y="5547558"/>
                  <a:ext cx="18059" cy="25006"/>
                </a:xfrm>
                <a:custGeom>
                  <a:avLst/>
                  <a:gdLst>
                    <a:gd name="connsiteX0" fmla="*/ 16657 w 18059"/>
                    <a:gd name="connsiteY0" fmla="*/ 14175 h 25006"/>
                    <a:gd name="connsiteX1" fmla="*/ 15063 w 18059"/>
                    <a:gd name="connsiteY1" fmla="*/ 111 h 25006"/>
                    <a:gd name="connsiteX2" fmla="*/ 1309 w 18059"/>
                    <a:gd name="connsiteY2" fmla="*/ 13185 h 25006"/>
                    <a:gd name="connsiteX3" fmla="*/ 3303 w 18059"/>
                    <a:gd name="connsiteY3" fmla="*/ 24872 h 25006"/>
                    <a:gd name="connsiteX4" fmla="*/ 16657 w 18059"/>
                    <a:gd name="connsiteY4" fmla="*/ 14175 h 250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059" h="25006">
                      <a:moveTo>
                        <a:pt x="16657" y="14175"/>
                      </a:moveTo>
                      <a:cubicBezTo>
                        <a:pt x="18651" y="6054"/>
                        <a:pt x="18850" y="705"/>
                        <a:pt x="15063" y="111"/>
                      </a:cubicBezTo>
                      <a:cubicBezTo>
                        <a:pt x="9482" y="-880"/>
                        <a:pt x="4498" y="4865"/>
                        <a:pt x="1309" y="13185"/>
                      </a:cubicBezTo>
                      <a:cubicBezTo>
                        <a:pt x="-684" y="18929"/>
                        <a:pt x="-684" y="24080"/>
                        <a:pt x="3303" y="24872"/>
                      </a:cubicBezTo>
                      <a:cubicBezTo>
                        <a:pt x="9282" y="26060"/>
                        <a:pt x="13468" y="19127"/>
                        <a:pt x="16657" y="141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89" name="Freeform 4298">
                  <a:extLst>
                    <a:ext uri="{FF2B5EF4-FFF2-40B4-BE49-F238E27FC236}">
                      <a16:creationId xmlns:a16="http://schemas.microsoft.com/office/drawing/2014/main" id="{3BBCDE59-F421-7D27-09A7-18D7416D9415}"/>
                    </a:ext>
                  </a:extLst>
                </p:cNvPr>
                <p:cNvSpPr/>
                <p:nvPr/>
              </p:nvSpPr>
              <p:spPr>
                <a:xfrm>
                  <a:off x="428277" y="4914805"/>
                  <a:ext cx="19118" cy="22342"/>
                </a:xfrm>
                <a:custGeom>
                  <a:avLst/>
                  <a:gdLst>
                    <a:gd name="connsiteX0" fmla="*/ 2244 w 19118"/>
                    <a:gd name="connsiteY0" fmla="*/ 21563 h 22342"/>
                    <a:gd name="connsiteX1" fmla="*/ 15200 w 19118"/>
                    <a:gd name="connsiteY1" fmla="*/ 15620 h 22342"/>
                    <a:gd name="connsiteX2" fmla="*/ 16994 w 19118"/>
                    <a:gd name="connsiteY2" fmla="*/ 962 h 22342"/>
                    <a:gd name="connsiteX3" fmla="*/ 4038 w 19118"/>
                    <a:gd name="connsiteY3" fmla="*/ 7300 h 22342"/>
                    <a:gd name="connsiteX4" fmla="*/ 2244 w 19118"/>
                    <a:gd name="connsiteY4" fmla="*/ 21563 h 223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18" h="22342">
                      <a:moveTo>
                        <a:pt x="2244" y="21563"/>
                      </a:moveTo>
                      <a:cubicBezTo>
                        <a:pt x="6231" y="23346"/>
                        <a:pt x="10815" y="22355"/>
                        <a:pt x="15200" y="15620"/>
                      </a:cubicBezTo>
                      <a:cubicBezTo>
                        <a:pt x="19386" y="9479"/>
                        <a:pt x="20582" y="3735"/>
                        <a:pt x="16994" y="962"/>
                      </a:cubicBezTo>
                      <a:cubicBezTo>
                        <a:pt x="13406" y="-1812"/>
                        <a:pt x="8423" y="1754"/>
                        <a:pt x="4038" y="7300"/>
                      </a:cubicBezTo>
                      <a:cubicBezTo>
                        <a:pt x="-1742" y="14035"/>
                        <a:pt x="-347" y="18195"/>
                        <a:pt x="2244" y="215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90" name="Freeform 4299">
                  <a:extLst>
                    <a:ext uri="{FF2B5EF4-FFF2-40B4-BE49-F238E27FC236}">
                      <a16:creationId xmlns:a16="http://schemas.microsoft.com/office/drawing/2014/main" id="{0E4328D5-CFE0-0C32-B8B1-A342955823B1}"/>
                    </a:ext>
                  </a:extLst>
                </p:cNvPr>
                <p:cNvSpPr/>
                <p:nvPr/>
              </p:nvSpPr>
              <p:spPr>
                <a:xfrm>
                  <a:off x="595014" y="5001529"/>
                  <a:ext cx="18772" cy="23820"/>
                </a:xfrm>
                <a:custGeom>
                  <a:avLst/>
                  <a:gdLst>
                    <a:gd name="connsiteX0" fmla="*/ 14901 w 18772"/>
                    <a:gd name="connsiteY0" fmla="*/ 208 h 23820"/>
                    <a:gd name="connsiteX1" fmla="*/ 2144 w 18772"/>
                    <a:gd name="connsiteY1" fmla="*/ 8726 h 23820"/>
                    <a:gd name="connsiteX2" fmla="*/ 3141 w 18772"/>
                    <a:gd name="connsiteY2" fmla="*/ 23186 h 23820"/>
                    <a:gd name="connsiteX3" fmla="*/ 15300 w 18772"/>
                    <a:gd name="connsiteY3" fmla="*/ 14074 h 23820"/>
                    <a:gd name="connsiteX4" fmla="*/ 14901 w 18772"/>
                    <a:gd name="connsiteY4" fmla="*/ 208 h 23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772" h="23820">
                      <a:moveTo>
                        <a:pt x="14901" y="208"/>
                      </a:moveTo>
                      <a:cubicBezTo>
                        <a:pt x="10715" y="-584"/>
                        <a:pt x="5931" y="604"/>
                        <a:pt x="2144" y="8726"/>
                      </a:cubicBezTo>
                      <a:cubicBezTo>
                        <a:pt x="-1045" y="15659"/>
                        <a:pt x="-647" y="21007"/>
                        <a:pt x="3141" y="23186"/>
                      </a:cubicBezTo>
                      <a:cubicBezTo>
                        <a:pt x="7924" y="25960"/>
                        <a:pt x="11911" y="19027"/>
                        <a:pt x="15300" y="14074"/>
                      </a:cubicBezTo>
                      <a:cubicBezTo>
                        <a:pt x="20283" y="5755"/>
                        <a:pt x="19685" y="1199"/>
                        <a:pt x="14901" y="20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91" name="Freeform 4300">
                  <a:extLst>
                    <a:ext uri="{FF2B5EF4-FFF2-40B4-BE49-F238E27FC236}">
                      <a16:creationId xmlns:a16="http://schemas.microsoft.com/office/drawing/2014/main" id="{C3980D02-72C9-C624-4BF6-80188F40E820}"/>
                    </a:ext>
                  </a:extLst>
                </p:cNvPr>
                <p:cNvSpPr/>
                <p:nvPr/>
              </p:nvSpPr>
              <p:spPr>
                <a:xfrm>
                  <a:off x="500194" y="5636452"/>
                  <a:ext cx="20979" cy="40369"/>
                </a:xfrm>
                <a:custGeom>
                  <a:avLst/>
                  <a:gdLst>
                    <a:gd name="connsiteX0" fmla="*/ 18429 w 20979"/>
                    <a:gd name="connsiteY0" fmla="*/ 21947 h 40369"/>
                    <a:gd name="connsiteX1" fmla="*/ 15439 w 20979"/>
                    <a:gd name="connsiteY1" fmla="*/ 21155 h 40369"/>
                    <a:gd name="connsiteX2" fmla="*/ 13645 w 20979"/>
                    <a:gd name="connsiteY2" fmla="*/ 16401 h 40369"/>
                    <a:gd name="connsiteX3" fmla="*/ 11652 w 20979"/>
                    <a:gd name="connsiteY3" fmla="*/ 15410 h 40369"/>
                    <a:gd name="connsiteX4" fmla="*/ 14442 w 20979"/>
                    <a:gd name="connsiteY4" fmla="*/ 14222 h 40369"/>
                    <a:gd name="connsiteX5" fmla="*/ 17233 w 20979"/>
                    <a:gd name="connsiteY5" fmla="*/ 4318 h 40369"/>
                    <a:gd name="connsiteX6" fmla="*/ 3878 w 20979"/>
                    <a:gd name="connsiteY6" fmla="*/ 1346 h 40369"/>
                    <a:gd name="connsiteX7" fmla="*/ 1486 w 20979"/>
                    <a:gd name="connsiteY7" fmla="*/ 11449 h 40369"/>
                    <a:gd name="connsiteX8" fmla="*/ 5273 w 20979"/>
                    <a:gd name="connsiteY8" fmla="*/ 14816 h 40369"/>
                    <a:gd name="connsiteX9" fmla="*/ 689 w 20979"/>
                    <a:gd name="connsiteY9" fmla="*/ 17589 h 40369"/>
                    <a:gd name="connsiteX10" fmla="*/ 689 w 20979"/>
                    <a:gd name="connsiteY10" fmla="*/ 17589 h 40369"/>
                    <a:gd name="connsiteX11" fmla="*/ 5473 w 20979"/>
                    <a:gd name="connsiteY11" fmla="*/ 25711 h 40369"/>
                    <a:gd name="connsiteX12" fmla="*/ 6270 w 20979"/>
                    <a:gd name="connsiteY12" fmla="*/ 27098 h 40369"/>
                    <a:gd name="connsiteX13" fmla="*/ 8662 w 20979"/>
                    <a:gd name="connsiteY13" fmla="*/ 30862 h 40369"/>
                    <a:gd name="connsiteX14" fmla="*/ 12648 w 20979"/>
                    <a:gd name="connsiteY14" fmla="*/ 37596 h 40369"/>
                    <a:gd name="connsiteX15" fmla="*/ 14442 w 20979"/>
                    <a:gd name="connsiteY15" fmla="*/ 40370 h 40369"/>
                    <a:gd name="connsiteX16" fmla="*/ 18429 w 20979"/>
                    <a:gd name="connsiteY16" fmla="*/ 34229 h 40369"/>
                    <a:gd name="connsiteX17" fmla="*/ 18429 w 20979"/>
                    <a:gd name="connsiteY17" fmla="*/ 21947 h 403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20979" h="40369">
                      <a:moveTo>
                        <a:pt x="18429" y="21947"/>
                      </a:moveTo>
                      <a:cubicBezTo>
                        <a:pt x="17432" y="21353"/>
                        <a:pt x="16436" y="21155"/>
                        <a:pt x="15439" y="21155"/>
                      </a:cubicBezTo>
                      <a:cubicBezTo>
                        <a:pt x="15439" y="19768"/>
                        <a:pt x="14841" y="18184"/>
                        <a:pt x="13645" y="16401"/>
                      </a:cubicBezTo>
                      <a:cubicBezTo>
                        <a:pt x="12848" y="16005"/>
                        <a:pt x="12250" y="15609"/>
                        <a:pt x="11652" y="15410"/>
                      </a:cubicBezTo>
                      <a:cubicBezTo>
                        <a:pt x="12648" y="15014"/>
                        <a:pt x="13446" y="14816"/>
                        <a:pt x="14442" y="14222"/>
                      </a:cubicBezTo>
                      <a:cubicBezTo>
                        <a:pt x="17632" y="11647"/>
                        <a:pt x="20621" y="8477"/>
                        <a:pt x="17233" y="4318"/>
                      </a:cubicBezTo>
                      <a:cubicBezTo>
                        <a:pt x="13844" y="-40"/>
                        <a:pt x="8662" y="-1229"/>
                        <a:pt x="3878" y="1346"/>
                      </a:cubicBezTo>
                      <a:cubicBezTo>
                        <a:pt x="-308" y="3525"/>
                        <a:pt x="-1105" y="7487"/>
                        <a:pt x="1486" y="11449"/>
                      </a:cubicBezTo>
                      <a:cubicBezTo>
                        <a:pt x="2682" y="13034"/>
                        <a:pt x="3878" y="14222"/>
                        <a:pt x="5273" y="14816"/>
                      </a:cubicBezTo>
                      <a:cubicBezTo>
                        <a:pt x="3679" y="15410"/>
                        <a:pt x="2084" y="16203"/>
                        <a:pt x="689" y="17589"/>
                      </a:cubicBezTo>
                      <a:cubicBezTo>
                        <a:pt x="689" y="17589"/>
                        <a:pt x="689" y="17589"/>
                        <a:pt x="689" y="17589"/>
                      </a:cubicBezTo>
                      <a:cubicBezTo>
                        <a:pt x="2283" y="20363"/>
                        <a:pt x="3878" y="23136"/>
                        <a:pt x="5473" y="25711"/>
                      </a:cubicBezTo>
                      <a:cubicBezTo>
                        <a:pt x="5672" y="26107"/>
                        <a:pt x="6071" y="26702"/>
                        <a:pt x="6270" y="27098"/>
                      </a:cubicBezTo>
                      <a:cubicBezTo>
                        <a:pt x="7067" y="28286"/>
                        <a:pt x="7865" y="29673"/>
                        <a:pt x="8662" y="30862"/>
                      </a:cubicBezTo>
                      <a:cubicBezTo>
                        <a:pt x="10057" y="33040"/>
                        <a:pt x="11452" y="35219"/>
                        <a:pt x="12648" y="37596"/>
                      </a:cubicBezTo>
                      <a:cubicBezTo>
                        <a:pt x="13246" y="38587"/>
                        <a:pt x="13844" y="39379"/>
                        <a:pt x="14442" y="40370"/>
                      </a:cubicBezTo>
                      <a:cubicBezTo>
                        <a:pt x="15838" y="38785"/>
                        <a:pt x="17233" y="36804"/>
                        <a:pt x="18429" y="34229"/>
                      </a:cubicBezTo>
                      <a:cubicBezTo>
                        <a:pt x="21419" y="29079"/>
                        <a:pt x="22216" y="23730"/>
                        <a:pt x="18429" y="2194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92" name="Freeform 4301">
                  <a:extLst>
                    <a:ext uri="{FF2B5EF4-FFF2-40B4-BE49-F238E27FC236}">
                      <a16:creationId xmlns:a16="http://schemas.microsoft.com/office/drawing/2014/main" id="{9B584A4A-1004-7476-3EF0-3CA6D3B5D325}"/>
                    </a:ext>
                  </a:extLst>
                </p:cNvPr>
                <p:cNvSpPr/>
                <p:nvPr/>
              </p:nvSpPr>
              <p:spPr>
                <a:xfrm>
                  <a:off x="678291" y="5538470"/>
                  <a:ext cx="28526" cy="44084"/>
                </a:xfrm>
                <a:custGeom>
                  <a:avLst/>
                  <a:gdLst>
                    <a:gd name="connsiteX0" fmla="*/ 11952 w 28526"/>
                    <a:gd name="connsiteY0" fmla="*/ 43864 h 44084"/>
                    <a:gd name="connsiteX1" fmla="*/ 24909 w 28526"/>
                    <a:gd name="connsiteY1" fmla="*/ 33761 h 44084"/>
                    <a:gd name="connsiteX2" fmla="*/ 26503 w 28526"/>
                    <a:gd name="connsiteY2" fmla="*/ 17914 h 44084"/>
                    <a:gd name="connsiteX3" fmla="*/ 21520 w 28526"/>
                    <a:gd name="connsiteY3" fmla="*/ 17914 h 44084"/>
                    <a:gd name="connsiteX4" fmla="*/ 20723 w 28526"/>
                    <a:gd name="connsiteY4" fmla="*/ 15339 h 44084"/>
                    <a:gd name="connsiteX5" fmla="*/ 19327 w 28526"/>
                    <a:gd name="connsiteY5" fmla="*/ 14150 h 44084"/>
                    <a:gd name="connsiteX6" fmla="*/ 21520 w 28526"/>
                    <a:gd name="connsiteY6" fmla="*/ 4840 h 44084"/>
                    <a:gd name="connsiteX7" fmla="*/ 6371 w 28526"/>
                    <a:gd name="connsiteY7" fmla="*/ 2067 h 44084"/>
                    <a:gd name="connsiteX8" fmla="*/ 1189 w 28526"/>
                    <a:gd name="connsiteY8" fmla="*/ 13358 h 44084"/>
                    <a:gd name="connsiteX9" fmla="*/ 6571 w 28526"/>
                    <a:gd name="connsiteY9" fmla="*/ 17320 h 44084"/>
                    <a:gd name="connsiteX10" fmla="*/ 6172 w 28526"/>
                    <a:gd name="connsiteY10" fmla="*/ 25441 h 44084"/>
                    <a:gd name="connsiteX11" fmla="*/ 12351 w 28526"/>
                    <a:gd name="connsiteY11" fmla="*/ 28016 h 44084"/>
                    <a:gd name="connsiteX12" fmla="*/ 11952 w 28526"/>
                    <a:gd name="connsiteY12" fmla="*/ 28809 h 44084"/>
                    <a:gd name="connsiteX13" fmla="*/ 11952 w 28526"/>
                    <a:gd name="connsiteY13" fmla="*/ 43864 h 44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8526" h="44084">
                      <a:moveTo>
                        <a:pt x="11952" y="43864"/>
                      </a:moveTo>
                      <a:cubicBezTo>
                        <a:pt x="16537" y="45250"/>
                        <a:pt x="21121" y="39902"/>
                        <a:pt x="24909" y="33761"/>
                      </a:cubicBezTo>
                      <a:cubicBezTo>
                        <a:pt x="27101" y="27818"/>
                        <a:pt x="30888" y="20093"/>
                        <a:pt x="26503" y="17914"/>
                      </a:cubicBezTo>
                      <a:cubicBezTo>
                        <a:pt x="24909" y="17122"/>
                        <a:pt x="23115" y="17122"/>
                        <a:pt x="21520" y="17914"/>
                      </a:cubicBezTo>
                      <a:cubicBezTo>
                        <a:pt x="21321" y="17122"/>
                        <a:pt x="21121" y="16329"/>
                        <a:pt x="20723" y="15339"/>
                      </a:cubicBezTo>
                      <a:cubicBezTo>
                        <a:pt x="20324" y="14943"/>
                        <a:pt x="19726" y="14546"/>
                        <a:pt x="19327" y="14150"/>
                      </a:cubicBezTo>
                      <a:cubicBezTo>
                        <a:pt x="22716" y="10783"/>
                        <a:pt x="23115" y="7812"/>
                        <a:pt x="21520" y="4840"/>
                      </a:cubicBezTo>
                      <a:cubicBezTo>
                        <a:pt x="18929" y="284"/>
                        <a:pt x="13746" y="-1895"/>
                        <a:pt x="6371" y="2067"/>
                      </a:cubicBezTo>
                      <a:cubicBezTo>
                        <a:pt x="1189" y="4840"/>
                        <a:pt x="-1801" y="9198"/>
                        <a:pt x="1189" y="13358"/>
                      </a:cubicBezTo>
                      <a:cubicBezTo>
                        <a:pt x="2584" y="15339"/>
                        <a:pt x="4577" y="16527"/>
                        <a:pt x="6571" y="17320"/>
                      </a:cubicBezTo>
                      <a:cubicBezTo>
                        <a:pt x="4777" y="19697"/>
                        <a:pt x="4378" y="22470"/>
                        <a:pt x="6172" y="25441"/>
                      </a:cubicBezTo>
                      <a:cubicBezTo>
                        <a:pt x="7567" y="27620"/>
                        <a:pt x="9959" y="28413"/>
                        <a:pt x="12351" y="28016"/>
                      </a:cubicBezTo>
                      <a:cubicBezTo>
                        <a:pt x="12152" y="28215"/>
                        <a:pt x="12152" y="28611"/>
                        <a:pt x="11952" y="28809"/>
                      </a:cubicBezTo>
                      <a:cubicBezTo>
                        <a:pt x="8963" y="35148"/>
                        <a:pt x="6969" y="42477"/>
                        <a:pt x="11952" y="438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93" name="Freeform 4302">
                  <a:extLst>
                    <a:ext uri="{FF2B5EF4-FFF2-40B4-BE49-F238E27FC236}">
                      <a16:creationId xmlns:a16="http://schemas.microsoft.com/office/drawing/2014/main" id="{80A11BD4-A30A-4E50-CE93-82AD69F76928}"/>
                    </a:ext>
                  </a:extLst>
                </p:cNvPr>
                <p:cNvSpPr/>
                <p:nvPr/>
              </p:nvSpPr>
              <p:spPr>
                <a:xfrm>
                  <a:off x="1872514" y="6138087"/>
                  <a:ext cx="17269" cy="25140"/>
                </a:xfrm>
                <a:custGeom>
                  <a:avLst/>
                  <a:gdLst>
                    <a:gd name="connsiteX0" fmla="*/ 1927 w 17269"/>
                    <a:gd name="connsiteY0" fmla="*/ 8403 h 25140"/>
                    <a:gd name="connsiteX1" fmla="*/ 3522 w 17269"/>
                    <a:gd name="connsiteY1" fmla="*/ 24448 h 25140"/>
                    <a:gd name="connsiteX2" fmla="*/ 15282 w 17269"/>
                    <a:gd name="connsiteY2" fmla="*/ 15930 h 25140"/>
                    <a:gd name="connsiteX3" fmla="*/ 15282 w 17269"/>
                    <a:gd name="connsiteY3" fmla="*/ 1272 h 25140"/>
                    <a:gd name="connsiteX4" fmla="*/ 1927 w 17269"/>
                    <a:gd name="connsiteY4" fmla="*/ 8403 h 25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269" h="25140">
                      <a:moveTo>
                        <a:pt x="1927" y="8403"/>
                      </a:moveTo>
                      <a:cubicBezTo>
                        <a:pt x="-863" y="15534"/>
                        <a:pt x="-863" y="22071"/>
                        <a:pt x="3522" y="24448"/>
                      </a:cubicBezTo>
                      <a:cubicBezTo>
                        <a:pt x="7907" y="26825"/>
                        <a:pt x="12292" y="22863"/>
                        <a:pt x="15282" y="15930"/>
                      </a:cubicBezTo>
                      <a:cubicBezTo>
                        <a:pt x="18671" y="8403"/>
                        <a:pt x="17076" y="3649"/>
                        <a:pt x="15282" y="1272"/>
                      </a:cubicBezTo>
                      <a:cubicBezTo>
                        <a:pt x="9103" y="-1700"/>
                        <a:pt x="4917" y="479"/>
                        <a:pt x="1927" y="840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94" name="Freeform 4303">
                  <a:extLst>
                    <a:ext uri="{FF2B5EF4-FFF2-40B4-BE49-F238E27FC236}">
                      <a16:creationId xmlns:a16="http://schemas.microsoft.com/office/drawing/2014/main" id="{54663C0E-8F65-5407-7E13-D0234E52E622}"/>
                    </a:ext>
                  </a:extLst>
                </p:cNvPr>
                <p:cNvSpPr/>
                <p:nvPr/>
              </p:nvSpPr>
              <p:spPr>
                <a:xfrm>
                  <a:off x="1026548" y="5416187"/>
                  <a:ext cx="19646" cy="26499"/>
                </a:xfrm>
                <a:custGeom>
                  <a:avLst/>
                  <a:gdLst>
                    <a:gd name="connsiteX0" fmla="*/ 17300 w 19646"/>
                    <a:gd name="connsiteY0" fmla="*/ 149 h 26499"/>
                    <a:gd name="connsiteX1" fmla="*/ 1553 w 19646"/>
                    <a:gd name="connsiteY1" fmla="*/ 15600 h 26499"/>
                    <a:gd name="connsiteX2" fmla="*/ 3746 w 19646"/>
                    <a:gd name="connsiteY2" fmla="*/ 26495 h 26499"/>
                    <a:gd name="connsiteX3" fmla="*/ 17300 w 19646"/>
                    <a:gd name="connsiteY3" fmla="*/ 13223 h 26499"/>
                    <a:gd name="connsiteX4" fmla="*/ 17300 w 19646"/>
                    <a:gd name="connsiteY4" fmla="*/ 149 h 264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646" h="26499">
                      <a:moveTo>
                        <a:pt x="17300" y="149"/>
                      </a:moveTo>
                      <a:cubicBezTo>
                        <a:pt x="10523" y="-1237"/>
                        <a:pt x="5340" y="7280"/>
                        <a:pt x="1553" y="15600"/>
                      </a:cubicBezTo>
                      <a:cubicBezTo>
                        <a:pt x="-1038" y="21147"/>
                        <a:pt x="-440" y="26297"/>
                        <a:pt x="3746" y="26495"/>
                      </a:cubicBezTo>
                      <a:cubicBezTo>
                        <a:pt x="9726" y="26693"/>
                        <a:pt x="14111" y="20156"/>
                        <a:pt x="17300" y="13223"/>
                      </a:cubicBezTo>
                      <a:cubicBezTo>
                        <a:pt x="19692" y="6884"/>
                        <a:pt x="21087" y="942"/>
                        <a:pt x="17300" y="1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95" name="Freeform 4304">
                  <a:extLst>
                    <a:ext uri="{FF2B5EF4-FFF2-40B4-BE49-F238E27FC236}">
                      <a16:creationId xmlns:a16="http://schemas.microsoft.com/office/drawing/2014/main" id="{8C062B39-7746-1945-1DE8-76122E977FDF}"/>
                    </a:ext>
                  </a:extLst>
                </p:cNvPr>
                <p:cNvSpPr/>
                <p:nvPr/>
              </p:nvSpPr>
              <p:spPr>
                <a:xfrm>
                  <a:off x="838591" y="5440723"/>
                  <a:ext cx="17978" cy="25913"/>
                </a:xfrm>
                <a:custGeom>
                  <a:avLst/>
                  <a:gdLst>
                    <a:gd name="connsiteX0" fmla="*/ 14303 w 17978"/>
                    <a:gd name="connsiteY0" fmla="*/ 16221 h 25913"/>
                    <a:gd name="connsiteX1" fmla="*/ 15499 w 17978"/>
                    <a:gd name="connsiteY1" fmla="*/ 374 h 25913"/>
                    <a:gd name="connsiteX2" fmla="*/ 2941 w 17978"/>
                    <a:gd name="connsiteY2" fmla="*/ 8892 h 25913"/>
                    <a:gd name="connsiteX3" fmla="*/ 2343 w 17978"/>
                    <a:gd name="connsiteY3" fmla="*/ 24739 h 25913"/>
                    <a:gd name="connsiteX4" fmla="*/ 14303 w 17978"/>
                    <a:gd name="connsiteY4" fmla="*/ 16221 h 259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78" h="25913">
                      <a:moveTo>
                        <a:pt x="14303" y="16221"/>
                      </a:moveTo>
                      <a:cubicBezTo>
                        <a:pt x="17492" y="10278"/>
                        <a:pt x="20083" y="3543"/>
                        <a:pt x="15499" y="374"/>
                      </a:cubicBezTo>
                      <a:cubicBezTo>
                        <a:pt x="10914" y="-1211"/>
                        <a:pt x="6330" y="2355"/>
                        <a:pt x="2941" y="8892"/>
                      </a:cubicBezTo>
                      <a:cubicBezTo>
                        <a:pt x="-447" y="15429"/>
                        <a:pt x="-1245" y="21768"/>
                        <a:pt x="2343" y="24739"/>
                      </a:cubicBezTo>
                      <a:cubicBezTo>
                        <a:pt x="6728" y="28503"/>
                        <a:pt x="11113" y="22560"/>
                        <a:pt x="14303" y="162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96" name="Freeform 4305">
                  <a:extLst>
                    <a:ext uri="{FF2B5EF4-FFF2-40B4-BE49-F238E27FC236}">
                      <a16:creationId xmlns:a16="http://schemas.microsoft.com/office/drawing/2014/main" id="{AD2255D1-71EF-CB51-6114-E56F90603847}"/>
                    </a:ext>
                  </a:extLst>
                </p:cNvPr>
                <p:cNvSpPr/>
                <p:nvPr/>
              </p:nvSpPr>
              <p:spPr>
                <a:xfrm>
                  <a:off x="819901" y="5840074"/>
                  <a:ext cx="19141" cy="23755"/>
                </a:xfrm>
                <a:custGeom>
                  <a:avLst/>
                  <a:gdLst>
                    <a:gd name="connsiteX0" fmla="*/ 2097 w 19141"/>
                    <a:gd name="connsiteY0" fmla="*/ 22753 h 23755"/>
                    <a:gd name="connsiteX1" fmla="*/ 16648 w 19141"/>
                    <a:gd name="connsiteY1" fmla="*/ 12453 h 23755"/>
                    <a:gd name="connsiteX2" fmla="*/ 16249 w 19141"/>
                    <a:gd name="connsiteY2" fmla="*/ 369 h 23755"/>
                    <a:gd name="connsiteX3" fmla="*/ 3094 w 19141"/>
                    <a:gd name="connsiteY3" fmla="*/ 9283 h 23755"/>
                    <a:gd name="connsiteX4" fmla="*/ 2097 w 19141"/>
                    <a:gd name="connsiteY4" fmla="*/ 22753 h 237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41" h="23755">
                      <a:moveTo>
                        <a:pt x="2097" y="22753"/>
                      </a:moveTo>
                      <a:cubicBezTo>
                        <a:pt x="7479" y="26319"/>
                        <a:pt x="12462" y="19782"/>
                        <a:pt x="16648" y="12453"/>
                      </a:cubicBezTo>
                      <a:cubicBezTo>
                        <a:pt x="20037" y="6510"/>
                        <a:pt x="20037" y="1954"/>
                        <a:pt x="16249" y="369"/>
                      </a:cubicBezTo>
                      <a:cubicBezTo>
                        <a:pt x="11466" y="-1414"/>
                        <a:pt x="6881" y="3538"/>
                        <a:pt x="3094" y="9283"/>
                      </a:cubicBezTo>
                      <a:cubicBezTo>
                        <a:pt x="-295" y="14631"/>
                        <a:pt x="-1291" y="20574"/>
                        <a:pt x="2097" y="227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97" name="Freeform 4306">
                  <a:extLst>
                    <a:ext uri="{FF2B5EF4-FFF2-40B4-BE49-F238E27FC236}">
                      <a16:creationId xmlns:a16="http://schemas.microsoft.com/office/drawing/2014/main" id="{BDECA9F9-1C10-F1EC-96F7-BB0E7E7DE0D6}"/>
                    </a:ext>
                  </a:extLst>
                </p:cNvPr>
                <p:cNvSpPr/>
                <p:nvPr/>
              </p:nvSpPr>
              <p:spPr>
                <a:xfrm>
                  <a:off x="563272" y="5711280"/>
                  <a:ext cx="82592" cy="63001"/>
                </a:xfrm>
                <a:custGeom>
                  <a:avLst/>
                  <a:gdLst>
                    <a:gd name="connsiteX0" fmla="*/ 26710 w 82592"/>
                    <a:gd name="connsiteY0" fmla="*/ 39033 h 63001"/>
                    <a:gd name="connsiteX1" fmla="*/ 28703 w 82592"/>
                    <a:gd name="connsiteY1" fmla="*/ 33486 h 63001"/>
                    <a:gd name="connsiteX2" fmla="*/ 35081 w 82592"/>
                    <a:gd name="connsiteY2" fmla="*/ 31703 h 63001"/>
                    <a:gd name="connsiteX3" fmla="*/ 71159 w 82592"/>
                    <a:gd name="connsiteY3" fmla="*/ 28732 h 63001"/>
                    <a:gd name="connsiteX4" fmla="*/ 78136 w 82592"/>
                    <a:gd name="connsiteY4" fmla="*/ 28336 h 63001"/>
                    <a:gd name="connsiteX5" fmla="*/ 75744 w 82592"/>
                    <a:gd name="connsiteY5" fmla="*/ 11102 h 63001"/>
                    <a:gd name="connsiteX6" fmla="*/ 36277 w 82592"/>
                    <a:gd name="connsiteY6" fmla="*/ 13677 h 63001"/>
                    <a:gd name="connsiteX7" fmla="*/ 35679 w 82592"/>
                    <a:gd name="connsiteY7" fmla="*/ 12291 h 63001"/>
                    <a:gd name="connsiteX8" fmla="*/ 21527 w 82592"/>
                    <a:gd name="connsiteY8" fmla="*/ 8329 h 63001"/>
                    <a:gd name="connsiteX9" fmla="*/ 19933 w 82592"/>
                    <a:gd name="connsiteY9" fmla="*/ 2584 h 63001"/>
                    <a:gd name="connsiteX10" fmla="*/ 9568 w 82592"/>
                    <a:gd name="connsiteY10" fmla="*/ 2188 h 63001"/>
                    <a:gd name="connsiteX11" fmla="*/ 8571 w 82592"/>
                    <a:gd name="connsiteY11" fmla="*/ 12687 h 63001"/>
                    <a:gd name="connsiteX12" fmla="*/ 12956 w 82592"/>
                    <a:gd name="connsiteY12" fmla="*/ 15262 h 63001"/>
                    <a:gd name="connsiteX13" fmla="*/ 12757 w 82592"/>
                    <a:gd name="connsiteY13" fmla="*/ 20809 h 63001"/>
                    <a:gd name="connsiteX14" fmla="*/ 20531 w 82592"/>
                    <a:gd name="connsiteY14" fmla="*/ 25563 h 63001"/>
                    <a:gd name="connsiteX15" fmla="*/ 20929 w 82592"/>
                    <a:gd name="connsiteY15" fmla="*/ 27345 h 63001"/>
                    <a:gd name="connsiteX16" fmla="*/ 14152 w 82592"/>
                    <a:gd name="connsiteY16" fmla="*/ 34873 h 63001"/>
                    <a:gd name="connsiteX17" fmla="*/ 2990 w 82592"/>
                    <a:gd name="connsiteY17" fmla="*/ 35863 h 63001"/>
                    <a:gd name="connsiteX18" fmla="*/ 0 w 82592"/>
                    <a:gd name="connsiteY18" fmla="*/ 37250 h 63001"/>
                    <a:gd name="connsiteX19" fmla="*/ 9169 w 82592"/>
                    <a:gd name="connsiteY19" fmla="*/ 49333 h 63001"/>
                    <a:gd name="connsiteX20" fmla="*/ 10166 w 82592"/>
                    <a:gd name="connsiteY20" fmla="*/ 50522 h 63001"/>
                    <a:gd name="connsiteX21" fmla="*/ 19933 w 82592"/>
                    <a:gd name="connsiteY21" fmla="*/ 63001 h 63001"/>
                    <a:gd name="connsiteX22" fmla="*/ 20331 w 82592"/>
                    <a:gd name="connsiteY22" fmla="*/ 52305 h 63001"/>
                    <a:gd name="connsiteX23" fmla="*/ 18537 w 82592"/>
                    <a:gd name="connsiteY23" fmla="*/ 50720 h 63001"/>
                    <a:gd name="connsiteX24" fmla="*/ 26710 w 82592"/>
                    <a:gd name="connsiteY24" fmla="*/ 39033 h 63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82592" h="63001">
                      <a:moveTo>
                        <a:pt x="26710" y="39033"/>
                      </a:moveTo>
                      <a:cubicBezTo>
                        <a:pt x="27507" y="37250"/>
                        <a:pt x="28304" y="35269"/>
                        <a:pt x="28703" y="33486"/>
                      </a:cubicBezTo>
                      <a:cubicBezTo>
                        <a:pt x="30896" y="33684"/>
                        <a:pt x="33088" y="33090"/>
                        <a:pt x="35081" y="31703"/>
                      </a:cubicBezTo>
                      <a:cubicBezTo>
                        <a:pt x="46642" y="23186"/>
                        <a:pt x="57207" y="13281"/>
                        <a:pt x="71159" y="28732"/>
                      </a:cubicBezTo>
                      <a:cubicBezTo>
                        <a:pt x="72355" y="29921"/>
                        <a:pt x="76541" y="28336"/>
                        <a:pt x="78136" y="28336"/>
                      </a:cubicBezTo>
                      <a:cubicBezTo>
                        <a:pt x="85312" y="23186"/>
                        <a:pt x="83318" y="15064"/>
                        <a:pt x="75744" y="11102"/>
                      </a:cubicBezTo>
                      <a:cubicBezTo>
                        <a:pt x="61193" y="3377"/>
                        <a:pt x="48636" y="8527"/>
                        <a:pt x="36277" y="13677"/>
                      </a:cubicBezTo>
                      <a:cubicBezTo>
                        <a:pt x="36078" y="13281"/>
                        <a:pt x="35879" y="12885"/>
                        <a:pt x="35679" y="12291"/>
                      </a:cubicBezTo>
                      <a:cubicBezTo>
                        <a:pt x="33088" y="7933"/>
                        <a:pt x="27906" y="6150"/>
                        <a:pt x="21527" y="8329"/>
                      </a:cubicBezTo>
                      <a:cubicBezTo>
                        <a:pt x="21727" y="6546"/>
                        <a:pt x="21129" y="4367"/>
                        <a:pt x="19933" y="2584"/>
                      </a:cubicBezTo>
                      <a:cubicBezTo>
                        <a:pt x="16544" y="-585"/>
                        <a:pt x="12757" y="-981"/>
                        <a:pt x="9568" y="2188"/>
                      </a:cubicBezTo>
                      <a:cubicBezTo>
                        <a:pt x="6578" y="4961"/>
                        <a:pt x="5780" y="9319"/>
                        <a:pt x="8571" y="12687"/>
                      </a:cubicBezTo>
                      <a:cubicBezTo>
                        <a:pt x="9767" y="14074"/>
                        <a:pt x="11362" y="15064"/>
                        <a:pt x="12956" y="15262"/>
                      </a:cubicBezTo>
                      <a:cubicBezTo>
                        <a:pt x="12159" y="17045"/>
                        <a:pt x="12159" y="19026"/>
                        <a:pt x="12757" y="20809"/>
                      </a:cubicBezTo>
                      <a:cubicBezTo>
                        <a:pt x="14152" y="24176"/>
                        <a:pt x="16943" y="25563"/>
                        <a:pt x="20531" y="25563"/>
                      </a:cubicBezTo>
                      <a:cubicBezTo>
                        <a:pt x="20531" y="26157"/>
                        <a:pt x="20730" y="26751"/>
                        <a:pt x="20929" y="27345"/>
                      </a:cubicBezTo>
                      <a:cubicBezTo>
                        <a:pt x="18338" y="28732"/>
                        <a:pt x="16145" y="31505"/>
                        <a:pt x="14152" y="34873"/>
                      </a:cubicBezTo>
                      <a:cubicBezTo>
                        <a:pt x="11162" y="33684"/>
                        <a:pt x="7375" y="34080"/>
                        <a:pt x="2990" y="35863"/>
                      </a:cubicBezTo>
                      <a:cubicBezTo>
                        <a:pt x="1993" y="36259"/>
                        <a:pt x="997" y="36854"/>
                        <a:pt x="0" y="37250"/>
                      </a:cubicBezTo>
                      <a:cubicBezTo>
                        <a:pt x="2990" y="41212"/>
                        <a:pt x="5980" y="45371"/>
                        <a:pt x="9169" y="49333"/>
                      </a:cubicBezTo>
                      <a:cubicBezTo>
                        <a:pt x="9568" y="49729"/>
                        <a:pt x="9767" y="50126"/>
                        <a:pt x="10166" y="50522"/>
                      </a:cubicBezTo>
                      <a:cubicBezTo>
                        <a:pt x="13355" y="54682"/>
                        <a:pt x="16544" y="58841"/>
                        <a:pt x="19933" y="63001"/>
                      </a:cubicBezTo>
                      <a:cubicBezTo>
                        <a:pt x="22125" y="60228"/>
                        <a:pt x="22524" y="56662"/>
                        <a:pt x="20331" y="52305"/>
                      </a:cubicBezTo>
                      <a:cubicBezTo>
                        <a:pt x="19733" y="51710"/>
                        <a:pt x="19135" y="51116"/>
                        <a:pt x="18537" y="50720"/>
                      </a:cubicBezTo>
                      <a:cubicBezTo>
                        <a:pt x="21727" y="48145"/>
                        <a:pt x="24517" y="44183"/>
                        <a:pt x="26710" y="390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98" name="Freeform 4307">
                  <a:extLst>
                    <a:ext uri="{FF2B5EF4-FFF2-40B4-BE49-F238E27FC236}">
                      <a16:creationId xmlns:a16="http://schemas.microsoft.com/office/drawing/2014/main" id="{0C1D8463-5676-4918-C9BD-595BE52A47AC}"/>
                    </a:ext>
                  </a:extLst>
                </p:cNvPr>
                <p:cNvSpPr/>
                <p:nvPr/>
              </p:nvSpPr>
              <p:spPr>
                <a:xfrm>
                  <a:off x="1592319" y="6028261"/>
                  <a:ext cx="16819" cy="24085"/>
                </a:xfrm>
                <a:custGeom>
                  <a:avLst/>
                  <a:gdLst>
                    <a:gd name="connsiteX0" fmla="*/ 12832 w 16819"/>
                    <a:gd name="connsiteY0" fmla="*/ 366 h 24085"/>
                    <a:gd name="connsiteX1" fmla="*/ 2467 w 16819"/>
                    <a:gd name="connsiteY1" fmla="*/ 6903 h 24085"/>
                    <a:gd name="connsiteX2" fmla="*/ 3065 w 16819"/>
                    <a:gd name="connsiteY2" fmla="*/ 23146 h 24085"/>
                    <a:gd name="connsiteX3" fmla="*/ 15025 w 16819"/>
                    <a:gd name="connsiteY3" fmla="*/ 15025 h 24085"/>
                    <a:gd name="connsiteX4" fmla="*/ 12832 w 16819"/>
                    <a:gd name="connsiteY4" fmla="*/ 366 h 240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19" h="24085">
                      <a:moveTo>
                        <a:pt x="12832" y="366"/>
                      </a:moveTo>
                      <a:cubicBezTo>
                        <a:pt x="9045" y="-822"/>
                        <a:pt x="5258" y="762"/>
                        <a:pt x="2467" y="6903"/>
                      </a:cubicBezTo>
                      <a:cubicBezTo>
                        <a:pt x="-523" y="13638"/>
                        <a:pt x="-1320" y="20571"/>
                        <a:pt x="3065" y="23146"/>
                      </a:cubicBezTo>
                      <a:cubicBezTo>
                        <a:pt x="7251" y="25919"/>
                        <a:pt x="11835" y="22354"/>
                        <a:pt x="15025" y="15025"/>
                      </a:cubicBezTo>
                      <a:cubicBezTo>
                        <a:pt x="18413" y="7497"/>
                        <a:pt x="16619" y="3139"/>
                        <a:pt x="12832" y="3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99" name="Freeform 4308">
                  <a:extLst>
                    <a:ext uri="{FF2B5EF4-FFF2-40B4-BE49-F238E27FC236}">
                      <a16:creationId xmlns:a16="http://schemas.microsoft.com/office/drawing/2014/main" id="{A60AC69B-F9F7-D3B4-0AC1-5739ED9A555C}"/>
                    </a:ext>
                  </a:extLst>
                </p:cNvPr>
                <p:cNvSpPr/>
                <p:nvPr/>
              </p:nvSpPr>
              <p:spPr>
                <a:xfrm>
                  <a:off x="776886" y="5138391"/>
                  <a:ext cx="36409" cy="32547"/>
                </a:xfrm>
                <a:custGeom>
                  <a:avLst/>
                  <a:gdLst>
                    <a:gd name="connsiteX0" fmla="*/ 33950 w 36409"/>
                    <a:gd name="connsiteY0" fmla="*/ 226 h 32547"/>
                    <a:gd name="connsiteX1" fmla="*/ 19399 w 36409"/>
                    <a:gd name="connsiteY1" fmla="*/ 11715 h 32547"/>
                    <a:gd name="connsiteX2" fmla="*/ 17406 w 36409"/>
                    <a:gd name="connsiteY2" fmla="*/ 16865 h 32547"/>
                    <a:gd name="connsiteX3" fmla="*/ 9831 w 36409"/>
                    <a:gd name="connsiteY3" fmla="*/ 16667 h 32547"/>
                    <a:gd name="connsiteX4" fmla="*/ 64 w 36409"/>
                    <a:gd name="connsiteY4" fmla="*/ 25581 h 32547"/>
                    <a:gd name="connsiteX5" fmla="*/ 15612 w 36409"/>
                    <a:gd name="connsiteY5" fmla="*/ 32316 h 32547"/>
                    <a:gd name="connsiteX6" fmla="*/ 23784 w 36409"/>
                    <a:gd name="connsiteY6" fmla="*/ 24590 h 32547"/>
                    <a:gd name="connsiteX7" fmla="*/ 23784 w 36409"/>
                    <a:gd name="connsiteY7" fmla="*/ 23600 h 32547"/>
                    <a:gd name="connsiteX8" fmla="*/ 33551 w 36409"/>
                    <a:gd name="connsiteY8" fmla="*/ 14290 h 32547"/>
                    <a:gd name="connsiteX9" fmla="*/ 33950 w 36409"/>
                    <a:gd name="connsiteY9" fmla="*/ 226 h 325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6409" h="32547">
                      <a:moveTo>
                        <a:pt x="33950" y="226"/>
                      </a:moveTo>
                      <a:cubicBezTo>
                        <a:pt x="28568" y="-1161"/>
                        <a:pt x="23386" y="3989"/>
                        <a:pt x="19399" y="11715"/>
                      </a:cubicBezTo>
                      <a:cubicBezTo>
                        <a:pt x="18402" y="13497"/>
                        <a:pt x="17804" y="15280"/>
                        <a:pt x="17406" y="16865"/>
                      </a:cubicBezTo>
                      <a:cubicBezTo>
                        <a:pt x="15413" y="16271"/>
                        <a:pt x="12821" y="16271"/>
                        <a:pt x="9831" y="16667"/>
                      </a:cubicBezTo>
                      <a:cubicBezTo>
                        <a:pt x="3054" y="17459"/>
                        <a:pt x="-534" y="21817"/>
                        <a:pt x="64" y="25581"/>
                      </a:cubicBezTo>
                      <a:cubicBezTo>
                        <a:pt x="1260" y="31127"/>
                        <a:pt x="7240" y="33306"/>
                        <a:pt x="15612" y="32316"/>
                      </a:cubicBezTo>
                      <a:cubicBezTo>
                        <a:pt x="20595" y="30533"/>
                        <a:pt x="23784" y="27760"/>
                        <a:pt x="23784" y="24590"/>
                      </a:cubicBezTo>
                      <a:cubicBezTo>
                        <a:pt x="23784" y="24194"/>
                        <a:pt x="23784" y="23996"/>
                        <a:pt x="23784" y="23600"/>
                      </a:cubicBezTo>
                      <a:cubicBezTo>
                        <a:pt x="27571" y="22015"/>
                        <a:pt x="30761" y="17063"/>
                        <a:pt x="33551" y="14290"/>
                      </a:cubicBezTo>
                      <a:cubicBezTo>
                        <a:pt x="36541" y="6763"/>
                        <a:pt x="37936" y="1216"/>
                        <a:pt x="33950" y="2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00" name="Freeform 4309">
                  <a:extLst>
                    <a:ext uri="{FF2B5EF4-FFF2-40B4-BE49-F238E27FC236}">
                      <a16:creationId xmlns:a16="http://schemas.microsoft.com/office/drawing/2014/main" id="{1712E0A0-2F85-2FBD-9EA1-2F5E29331D2C}"/>
                    </a:ext>
                  </a:extLst>
                </p:cNvPr>
                <p:cNvSpPr/>
                <p:nvPr/>
              </p:nvSpPr>
              <p:spPr>
                <a:xfrm>
                  <a:off x="1965798" y="5933383"/>
                  <a:ext cx="17654" cy="25829"/>
                </a:xfrm>
                <a:custGeom>
                  <a:avLst/>
                  <a:gdLst>
                    <a:gd name="connsiteX0" fmla="*/ 16678 w 17654"/>
                    <a:gd name="connsiteY0" fmla="*/ 16008 h 25829"/>
                    <a:gd name="connsiteX1" fmla="*/ 12492 w 17654"/>
                    <a:gd name="connsiteY1" fmla="*/ 1152 h 25829"/>
                    <a:gd name="connsiteX2" fmla="*/ 2127 w 17654"/>
                    <a:gd name="connsiteY2" fmla="*/ 6104 h 25829"/>
                    <a:gd name="connsiteX3" fmla="*/ 5715 w 17654"/>
                    <a:gd name="connsiteY3" fmla="*/ 25120 h 25829"/>
                    <a:gd name="connsiteX4" fmla="*/ 16678 w 17654"/>
                    <a:gd name="connsiteY4" fmla="*/ 16008 h 258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654" h="25829">
                      <a:moveTo>
                        <a:pt x="16678" y="16008"/>
                      </a:moveTo>
                      <a:cubicBezTo>
                        <a:pt x="19667" y="6500"/>
                        <a:pt x="15083" y="3925"/>
                        <a:pt x="12492" y="1152"/>
                      </a:cubicBezTo>
                      <a:cubicBezTo>
                        <a:pt x="8306" y="-1423"/>
                        <a:pt x="4718" y="359"/>
                        <a:pt x="2127" y="6104"/>
                      </a:cubicBezTo>
                      <a:cubicBezTo>
                        <a:pt x="-2458" y="16801"/>
                        <a:pt x="1130" y="22149"/>
                        <a:pt x="5715" y="25120"/>
                      </a:cubicBezTo>
                      <a:cubicBezTo>
                        <a:pt x="9900" y="27695"/>
                        <a:pt x="14485" y="22941"/>
                        <a:pt x="16678" y="1600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01" name="Freeform 4310">
                  <a:extLst>
                    <a:ext uri="{FF2B5EF4-FFF2-40B4-BE49-F238E27FC236}">
                      <a16:creationId xmlns:a16="http://schemas.microsoft.com/office/drawing/2014/main" id="{83BA0CE9-3BF6-2C0C-FF6C-7A505F15ACC7}"/>
                    </a:ext>
                  </a:extLst>
                </p:cNvPr>
                <p:cNvSpPr/>
                <p:nvPr/>
              </p:nvSpPr>
              <p:spPr>
                <a:xfrm>
                  <a:off x="853093" y="6016466"/>
                  <a:ext cx="8770" cy="5624"/>
                </a:xfrm>
                <a:custGeom>
                  <a:avLst/>
                  <a:gdLst>
                    <a:gd name="connsiteX0" fmla="*/ 4186 w 8770"/>
                    <a:gd name="connsiteY0" fmla="*/ 474 h 5624"/>
                    <a:gd name="connsiteX1" fmla="*/ 0 w 8770"/>
                    <a:gd name="connsiteY1" fmla="*/ 276 h 5624"/>
                    <a:gd name="connsiteX2" fmla="*/ 8770 w 8770"/>
                    <a:gd name="connsiteY2" fmla="*/ 5625 h 5624"/>
                    <a:gd name="connsiteX3" fmla="*/ 4186 w 8770"/>
                    <a:gd name="connsiteY3" fmla="*/ 474 h 56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770" h="5624">
                      <a:moveTo>
                        <a:pt x="4186" y="474"/>
                      </a:moveTo>
                      <a:cubicBezTo>
                        <a:pt x="2791" y="-120"/>
                        <a:pt x="1395" y="-120"/>
                        <a:pt x="0" y="276"/>
                      </a:cubicBezTo>
                      <a:cubicBezTo>
                        <a:pt x="2990" y="2059"/>
                        <a:pt x="5780" y="3842"/>
                        <a:pt x="8770" y="5625"/>
                      </a:cubicBezTo>
                      <a:cubicBezTo>
                        <a:pt x="8172" y="2851"/>
                        <a:pt x="6378" y="1465"/>
                        <a:pt x="4186" y="47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02" name="Freeform 4311">
                  <a:extLst>
                    <a:ext uri="{FF2B5EF4-FFF2-40B4-BE49-F238E27FC236}">
                      <a16:creationId xmlns:a16="http://schemas.microsoft.com/office/drawing/2014/main" id="{3B7F6F7E-F6B6-2940-6B2B-F530E1CF086C}"/>
                    </a:ext>
                  </a:extLst>
                </p:cNvPr>
                <p:cNvSpPr/>
                <p:nvPr/>
              </p:nvSpPr>
              <p:spPr>
                <a:xfrm>
                  <a:off x="1732858" y="5842102"/>
                  <a:ext cx="20231" cy="23039"/>
                </a:xfrm>
                <a:custGeom>
                  <a:avLst/>
                  <a:gdLst>
                    <a:gd name="connsiteX0" fmla="*/ 16007 w 20231"/>
                    <a:gd name="connsiteY0" fmla="*/ 124 h 23039"/>
                    <a:gd name="connsiteX1" fmla="*/ 1656 w 20231"/>
                    <a:gd name="connsiteY1" fmla="*/ 10424 h 23039"/>
                    <a:gd name="connsiteX2" fmla="*/ 3848 w 20231"/>
                    <a:gd name="connsiteY2" fmla="*/ 22706 h 23039"/>
                    <a:gd name="connsiteX3" fmla="*/ 19196 w 20231"/>
                    <a:gd name="connsiteY3" fmla="*/ 11415 h 23039"/>
                    <a:gd name="connsiteX4" fmla="*/ 16007 w 20231"/>
                    <a:gd name="connsiteY4" fmla="*/ 124 h 230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231" h="23039">
                      <a:moveTo>
                        <a:pt x="16007" y="124"/>
                      </a:moveTo>
                      <a:cubicBezTo>
                        <a:pt x="10825" y="-669"/>
                        <a:pt x="5642" y="2303"/>
                        <a:pt x="1656" y="10424"/>
                      </a:cubicBezTo>
                      <a:cubicBezTo>
                        <a:pt x="-1533" y="16763"/>
                        <a:pt x="260" y="20329"/>
                        <a:pt x="3848" y="22706"/>
                      </a:cubicBezTo>
                      <a:cubicBezTo>
                        <a:pt x="9230" y="24092"/>
                        <a:pt x="15210" y="21319"/>
                        <a:pt x="19196" y="11415"/>
                      </a:cubicBezTo>
                      <a:cubicBezTo>
                        <a:pt x="21389" y="5868"/>
                        <a:pt x="19994" y="718"/>
                        <a:pt x="16007" y="1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03" name="Freeform 4312">
                  <a:extLst>
                    <a:ext uri="{FF2B5EF4-FFF2-40B4-BE49-F238E27FC236}">
                      <a16:creationId xmlns:a16="http://schemas.microsoft.com/office/drawing/2014/main" id="{E45AB8F8-8B72-D759-8E63-D59547FC8A1F}"/>
                    </a:ext>
                  </a:extLst>
                </p:cNvPr>
                <p:cNvSpPr/>
                <p:nvPr/>
              </p:nvSpPr>
              <p:spPr>
                <a:xfrm>
                  <a:off x="2674633" y="6103276"/>
                  <a:ext cx="14722" cy="25217"/>
                </a:xfrm>
                <a:custGeom>
                  <a:avLst/>
                  <a:gdLst>
                    <a:gd name="connsiteX0" fmla="*/ 9671 w 14722"/>
                    <a:gd name="connsiteY0" fmla="*/ 30 h 25217"/>
                    <a:gd name="connsiteX1" fmla="*/ 901 w 14722"/>
                    <a:gd name="connsiteY1" fmla="*/ 9340 h 25217"/>
                    <a:gd name="connsiteX2" fmla="*/ 4090 w 14722"/>
                    <a:gd name="connsiteY2" fmla="*/ 24791 h 25217"/>
                    <a:gd name="connsiteX3" fmla="*/ 14056 w 14722"/>
                    <a:gd name="connsiteY3" fmla="*/ 13698 h 25217"/>
                    <a:gd name="connsiteX4" fmla="*/ 9671 w 14722"/>
                    <a:gd name="connsiteY4" fmla="*/ 30 h 25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22" h="25217">
                      <a:moveTo>
                        <a:pt x="9671" y="30"/>
                      </a:moveTo>
                      <a:cubicBezTo>
                        <a:pt x="5884" y="-366"/>
                        <a:pt x="2495" y="3199"/>
                        <a:pt x="901" y="9340"/>
                      </a:cubicBezTo>
                      <a:cubicBezTo>
                        <a:pt x="-893" y="16669"/>
                        <a:pt x="-96" y="23008"/>
                        <a:pt x="4090" y="24791"/>
                      </a:cubicBezTo>
                      <a:cubicBezTo>
                        <a:pt x="9073" y="26970"/>
                        <a:pt x="11864" y="20433"/>
                        <a:pt x="14056" y="13698"/>
                      </a:cubicBezTo>
                      <a:cubicBezTo>
                        <a:pt x="15651" y="5774"/>
                        <a:pt x="14455" y="624"/>
                        <a:pt x="9671" y="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04" name="Freeform 4313">
                  <a:extLst>
                    <a:ext uri="{FF2B5EF4-FFF2-40B4-BE49-F238E27FC236}">
                      <a16:creationId xmlns:a16="http://schemas.microsoft.com/office/drawing/2014/main" id="{5D8B21A2-DD8D-727E-008E-1601D05ED70D}"/>
                    </a:ext>
                  </a:extLst>
                </p:cNvPr>
                <p:cNvSpPr/>
                <p:nvPr/>
              </p:nvSpPr>
              <p:spPr>
                <a:xfrm>
                  <a:off x="1247041" y="5862138"/>
                  <a:ext cx="20388" cy="22163"/>
                </a:xfrm>
                <a:custGeom>
                  <a:avLst/>
                  <a:gdLst>
                    <a:gd name="connsiteX0" fmla="*/ 18458 w 20388"/>
                    <a:gd name="connsiteY0" fmla="*/ 15150 h 22163"/>
                    <a:gd name="connsiteX1" fmla="*/ 17661 w 20388"/>
                    <a:gd name="connsiteY1" fmla="*/ 2274 h 22163"/>
                    <a:gd name="connsiteX2" fmla="*/ 3110 w 20388"/>
                    <a:gd name="connsiteY2" fmla="*/ 6434 h 22163"/>
                    <a:gd name="connsiteX3" fmla="*/ 1914 w 20388"/>
                    <a:gd name="connsiteY3" fmla="*/ 19904 h 22163"/>
                    <a:gd name="connsiteX4" fmla="*/ 18458 w 20388"/>
                    <a:gd name="connsiteY4" fmla="*/ 15150 h 22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388" h="22163">
                      <a:moveTo>
                        <a:pt x="18458" y="15150"/>
                      </a:moveTo>
                      <a:cubicBezTo>
                        <a:pt x="21847" y="8217"/>
                        <a:pt x="20252" y="4651"/>
                        <a:pt x="17661" y="2274"/>
                      </a:cubicBezTo>
                      <a:cubicBezTo>
                        <a:pt x="13675" y="-1490"/>
                        <a:pt x="8492" y="-895"/>
                        <a:pt x="3110" y="6434"/>
                      </a:cubicBezTo>
                      <a:cubicBezTo>
                        <a:pt x="-478" y="11584"/>
                        <a:pt x="-1076" y="17131"/>
                        <a:pt x="1914" y="19904"/>
                      </a:cubicBezTo>
                      <a:cubicBezTo>
                        <a:pt x="6499" y="24064"/>
                        <a:pt x="12279" y="22479"/>
                        <a:pt x="18458" y="151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05" name="Freeform 4314">
                  <a:extLst>
                    <a:ext uri="{FF2B5EF4-FFF2-40B4-BE49-F238E27FC236}">
                      <a16:creationId xmlns:a16="http://schemas.microsoft.com/office/drawing/2014/main" id="{0B7CF5C6-52C7-3EEF-8BAC-E078AFB6DAEB}"/>
                    </a:ext>
                  </a:extLst>
                </p:cNvPr>
                <p:cNvSpPr/>
                <p:nvPr/>
              </p:nvSpPr>
              <p:spPr>
                <a:xfrm>
                  <a:off x="2405894" y="6039091"/>
                  <a:ext cx="15971" cy="24242"/>
                </a:xfrm>
                <a:custGeom>
                  <a:avLst/>
                  <a:gdLst>
                    <a:gd name="connsiteX0" fmla="*/ 11512 w 15971"/>
                    <a:gd name="connsiteY0" fmla="*/ 233 h 24242"/>
                    <a:gd name="connsiteX1" fmla="*/ 748 w 15971"/>
                    <a:gd name="connsiteY1" fmla="*/ 10335 h 24242"/>
                    <a:gd name="connsiteX2" fmla="*/ 5333 w 15971"/>
                    <a:gd name="connsiteY2" fmla="*/ 24201 h 24242"/>
                    <a:gd name="connsiteX3" fmla="*/ 15498 w 15971"/>
                    <a:gd name="connsiteY3" fmla="*/ 12118 h 24242"/>
                    <a:gd name="connsiteX4" fmla="*/ 11512 w 15971"/>
                    <a:gd name="connsiteY4" fmla="*/ 233 h 242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971" h="24242">
                      <a:moveTo>
                        <a:pt x="11512" y="233"/>
                      </a:moveTo>
                      <a:cubicBezTo>
                        <a:pt x="6927" y="-956"/>
                        <a:pt x="2741" y="2412"/>
                        <a:pt x="748" y="10335"/>
                      </a:cubicBezTo>
                      <a:cubicBezTo>
                        <a:pt x="-1046" y="17664"/>
                        <a:pt x="349" y="23607"/>
                        <a:pt x="5333" y="24201"/>
                      </a:cubicBezTo>
                      <a:cubicBezTo>
                        <a:pt x="10316" y="24795"/>
                        <a:pt x="13306" y="18853"/>
                        <a:pt x="15498" y="12118"/>
                      </a:cubicBezTo>
                      <a:cubicBezTo>
                        <a:pt x="16894" y="4789"/>
                        <a:pt x="15100" y="1223"/>
                        <a:pt x="11512" y="2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06" name="Freeform 4315">
                  <a:extLst>
                    <a:ext uri="{FF2B5EF4-FFF2-40B4-BE49-F238E27FC236}">
                      <a16:creationId xmlns:a16="http://schemas.microsoft.com/office/drawing/2014/main" id="{32744A70-4B43-B15A-9787-4B61F08BC04E}"/>
                    </a:ext>
                  </a:extLst>
                </p:cNvPr>
                <p:cNvSpPr/>
                <p:nvPr/>
              </p:nvSpPr>
              <p:spPr>
                <a:xfrm>
                  <a:off x="2304380" y="6142643"/>
                  <a:ext cx="15442" cy="25377"/>
                </a:xfrm>
                <a:custGeom>
                  <a:avLst/>
                  <a:gdLst>
                    <a:gd name="connsiteX0" fmla="*/ 11967 w 15442"/>
                    <a:gd name="connsiteY0" fmla="*/ 281 h 25377"/>
                    <a:gd name="connsiteX1" fmla="*/ 1203 w 15442"/>
                    <a:gd name="connsiteY1" fmla="*/ 10779 h 25377"/>
                    <a:gd name="connsiteX2" fmla="*/ 4592 w 15442"/>
                    <a:gd name="connsiteY2" fmla="*/ 25240 h 25377"/>
                    <a:gd name="connsiteX3" fmla="*/ 14359 w 15442"/>
                    <a:gd name="connsiteY3" fmla="*/ 13751 h 25377"/>
                    <a:gd name="connsiteX4" fmla="*/ 11967 w 15442"/>
                    <a:gd name="connsiteY4" fmla="*/ 281 h 25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442" h="25377">
                      <a:moveTo>
                        <a:pt x="11967" y="281"/>
                      </a:moveTo>
                      <a:cubicBezTo>
                        <a:pt x="7183" y="-1304"/>
                        <a:pt x="3396" y="4044"/>
                        <a:pt x="1203" y="10779"/>
                      </a:cubicBezTo>
                      <a:cubicBezTo>
                        <a:pt x="-1189" y="18307"/>
                        <a:pt x="8" y="24249"/>
                        <a:pt x="4592" y="25240"/>
                      </a:cubicBezTo>
                      <a:cubicBezTo>
                        <a:pt x="9774" y="26428"/>
                        <a:pt x="12565" y="19693"/>
                        <a:pt x="14359" y="13751"/>
                      </a:cubicBezTo>
                      <a:cubicBezTo>
                        <a:pt x="16153" y="6619"/>
                        <a:pt x="15954" y="1469"/>
                        <a:pt x="11967" y="2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07" name="Freeform 4316">
                  <a:extLst>
                    <a:ext uri="{FF2B5EF4-FFF2-40B4-BE49-F238E27FC236}">
                      <a16:creationId xmlns:a16="http://schemas.microsoft.com/office/drawing/2014/main" id="{85C26F5E-3565-C07F-2BD1-765F672FA763}"/>
                    </a:ext>
                  </a:extLst>
                </p:cNvPr>
                <p:cNvSpPr/>
                <p:nvPr/>
              </p:nvSpPr>
              <p:spPr>
                <a:xfrm>
                  <a:off x="2064950" y="6070125"/>
                  <a:ext cx="27443" cy="37568"/>
                </a:xfrm>
                <a:custGeom>
                  <a:avLst/>
                  <a:gdLst>
                    <a:gd name="connsiteX0" fmla="*/ 23767 w 27443"/>
                    <a:gd name="connsiteY0" fmla="*/ 695 h 37568"/>
                    <a:gd name="connsiteX1" fmla="*/ 12605 w 27443"/>
                    <a:gd name="connsiteY1" fmla="*/ 9411 h 37568"/>
                    <a:gd name="connsiteX2" fmla="*/ 11808 w 27443"/>
                    <a:gd name="connsiteY2" fmla="*/ 11590 h 37568"/>
                    <a:gd name="connsiteX3" fmla="*/ 8618 w 27443"/>
                    <a:gd name="connsiteY3" fmla="*/ 10005 h 37568"/>
                    <a:gd name="connsiteX4" fmla="*/ 845 w 27443"/>
                    <a:gd name="connsiteY4" fmla="*/ 18523 h 37568"/>
                    <a:gd name="connsiteX5" fmla="*/ 6027 w 27443"/>
                    <a:gd name="connsiteY5" fmla="*/ 37342 h 37568"/>
                    <a:gd name="connsiteX6" fmla="*/ 14399 w 27443"/>
                    <a:gd name="connsiteY6" fmla="*/ 26645 h 37568"/>
                    <a:gd name="connsiteX7" fmla="*/ 14797 w 27443"/>
                    <a:gd name="connsiteY7" fmla="*/ 24664 h 37568"/>
                    <a:gd name="connsiteX8" fmla="*/ 25760 w 27443"/>
                    <a:gd name="connsiteY8" fmla="*/ 16146 h 37568"/>
                    <a:gd name="connsiteX9" fmla="*/ 23767 w 27443"/>
                    <a:gd name="connsiteY9" fmla="*/ 695 h 37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443" h="37568">
                      <a:moveTo>
                        <a:pt x="23767" y="695"/>
                      </a:moveTo>
                      <a:cubicBezTo>
                        <a:pt x="19581" y="-1880"/>
                        <a:pt x="15395" y="3072"/>
                        <a:pt x="12605" y="9411"/>
                      </a:cubicBezTo>
                      <a:cubicBezTo>
                        <a:pt x="12206" y="10203"/>
                        <a:pt x="12007" y="10798"/>
                        <a:pt x="11808" y="11590"/>
                      </a:cubicBezTo>
                      <a:cubicBezTo>
                        <a:pt x="10811" y="10996"/>
                        <a:pt x="9615" y="10402"/>
                        <a:pt x="8618" y="10005"/>
                      </a:cubicBezTo>
                      <a:cubicBezTo>
                        <a:pt x="5828" y="9015"/>
                        <a:pt x="2240" y="11986"/>
                        <a:pt x="845" y="18523"/>
                      </a:cubicBezTo>
                      <a:cubicBezTo>
                        <a:pt x="-1547" y="29616"/>
                        <a:pt x="1443" y="35163"/>
                        <a:pt x="6027" y="37342"/>
                      </a:cubicBezTo>
                      <a:cubicBezTo>
                        <a:pt x="8618" y="38728"/>
                        <a:pt x="11808" y="33578"/>
                        <a:pt x="14399" y="26645"/>
                      </a:cubicBezTo>
                      <a:cubicBezTo>
                        <a:pt x="14598" y="26050"/>
                        <a:pt x="14797" y="25258"/>
                        <a:pt x="14797" y="24664"/>
                      </a:cubicBezTo>
                      <a:cubicBezTo>
                        <a:pt x="19183" y="25654"/>
                        <a:pt x="23169" y="22881"/>
                        <a:pt x="25760" y="16146"/>
                      </a:cubicBezTo>
                      <a:cubicBezTo>
                        <a:pt x="28750" y="8619"/>
                        <a:pt x="27554" y="2874"/>
                        <a:pt x="23767" y="6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08" name="Freeform 4317">
                  <a:extLst>
                    <a:ext uri="{FF2B5EF4-FFF2-40B4-BE49-F238E27FC236}">
                      <a16:creationId xmlns:a16="http://schemas.microsoft.com/office/drawing/2014/main" id="{8291D548-71F6-A978-555F-C51B4224A076}"/>
                    </a:ext>
                  </a:extLst>
                </p:cNvPr>
                <p:cNvSpPr/>
                <p:nvPr/>
              </p:nvSpPr>
              <p:spPr>
                <a:xfrm>
                  <a:off x="430110" y="4820084"/>
                  <a:ext cx="18480" cy="21253"/>
                </a:xfrm>
                <a:custGeom>
                  <a:avLst/>
                  <a:gdLst>
                    <a:gd name="connsiteX0" fmla="*/ 3202 w 18480"/>
                    <a:gd name="connsiteY0" fmla="*/ 9316 h 21253"/>
                    <a:gd name="connsiteX1" fmla="*/ 2205 w 18480"/>
                    <a:gd name="connsiteY1" fmla="*/ 21003 h 21253"/>
                    <a:gd name="connsiteX2" fmla="*/ 15560 w 18480"/>
                    <a:gd name="connsiteY2" fmla="*/ 11891 h 21253"/>
                    <a:gd name="connsiteX3" fmla="*/ 16158 w 18480"/>
                    <a:gd name="connsiteY3" fmla="*/ 402 h 21253"/>
                    <a:gd name="connsiteX4" fmla="*/ 3202 w 18480"/>
                    <a:gd name="connsiteY4" fmla="*/ 9316 h 212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480" h="21253">
                      <a:moveTo>
                        <a:pt x="3202" y="9316"/>
                      </a:moveTo>
                      <a:cubicBezTo>
                        <a:pt x="13" y="14664"/>
                        <a:pt x="-1582" y="19815"/>
                        <a:pt x="2205" y="21003"/>
                      </a:cubicBezTo>
                      <a:cubicBezTo>
                        <a:pt x="6391" y="22390"/>
                        <a:pt x="11374" y="17834"/>
                        <a:pt x="15560" y="11891"/>
                      </a:cubicBezTo>
                      <a:cubicBezTo>
                        <a:pt x="19347" y="6147"/>
                        <a:pt x="19347" y="1789"/>
                        <a:pt x="16158" y="402"/>
                      </a:cubicBezTo>
                      <a:cubicBezTo>
                        <a:pt x="11773" y="-1381"/>
                        <a:pt x="7188" y="2977"/>
                        <a:pt x="3202" y="93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09" name="Freeform 4318">
                  <a:extLst>
                    <a:ext uri="{FF2B5EF4-FFF2-40B4-BE49-F238E27FC236}">
                      <a16:creationId xmlns:a16="http://schemas.microsoft.com/office/drawing/2014/main" id="{B9B2BF01-B92A-7F5C-4FD9-DABE10CAA0EA}"/>
                    </a:ext>
                  </a:extLst>
                </p:cNvPr>
                <p:cNvSpPr/>
                <p:nvPr/>
              </p:nvSpPr>
              <p:spPr>
                <a:xfrm>
                  <a:off x="2268818" y="5975935"/>
                  <a:ext cx="15469" cy="26446"/>
                </a:xfrm>
                <a:custGeom>
                  <a:avLst/>
                  <a:gdLst>
                    <a:gd name="connsiteX0" fmla="*/ 10255 w 15469"/>
                    <a:gd name="connsiteY0" fmla="*/ 0 h 26446"/>
                    <a:gd name="connsiteX1" fmla="*/ 1086 w 15469"/>
                    <a:gd name="connsiteY1" fmla="*/ 9706 h 26446"/>
                    <a:gd name="connsiteX2" fmla="*/ 5272 w 15469"/>
                    <a:gd name="connsiteY2" fmla="*/ 26346 h 26446"/>
                    <a:gd name="connsiteX3" fmla="*/ 14242 w 15469"/>
                    <a:gd name="connsiteY3" fmla="*/ 16838 h 26446"/>
                    <a:gd name="connsiteX4" fmla="*/ 10255 w 15469"/>
                    <a:gd name="connsiteY4" fmla="*/ 0 h 264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469" h="26446">
                      <a:moveTo>
                        <a:pt x="10255" y="0"/>
                      </a:moveTo>
                      <a:cubicBezTo>
                        <a:pt x="6468" y="1189"/>
                        <a:pt x="2681" y="3169"/>
                        <a:pt x="1086" y="9706"/>
                      </a:cubicBezTo>
                      <a:cubicBezTo>
                        <a:pt x="-1106" y="18422"/>
                        <a:pt x="-110" y="25355"/>
                        <a:pt x="5272" y="26346"/>
                      </a:cubicBezTo>
                      <a:cubicBezTo>
                        <a:pt x="8860" y="27138"/>
                        <a:pt x="12448" y="23176"/>
                        <a:pt x="14242" y="16838"/>
                      </a:cubicBezTo>
                      <a:cubicBezTo>
                        <a:pt x="16833" y="7924"/>
                        <a:pt x="15238" y="2179"/>
                        <a:pt x="10255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10" name="Freeform 4319">
                  <a:extLst>
                    <a:ext uri="{FF2B5EF4-FFF2-40B4-BE49-F238E27FC236}">
                      <a16:creationId xmlns:a16="http://schemas.microsoft.com/office/drawing/2014/main" id="{B6BB6F57-79CD-65D1-5E8C-39A300FEF142}"/>
                    </a:ext>
                  </a:extLst>
                </p:cNvPr>
                <p:cNvSpPr/>
                <p:nvPr/>
              </p:nvSpPr>
              <p:spPr>
                <a:xfrm>
                  <a:off x="2800820" y="6152772"/>
                  <a:ext cx="22923" cy="27794"/>
                </a:xfrm>
                <a:custGeom>
                  <a:avLst/>
                  <a:gdLst>
                    <a:gd name="connsiteX0" fmla="*/ 18826 w 22923"/>
                    <a:gd name="connsiteY0" fmla="*/ 3622 h 27794"/>
                    <a:gd name="connsiteX1" fmla="*/ 12248 w 22923"/>
                    <a:gd name="connsiteY1" fmla="*/ 6989 h 27794"/>
                    <a:gd name="connsiteX2" fmla="*/ 8262 w 22923"/>
                    <a:gd name="connsiteY2" fmla="*/ 56 h 27794"/>
                    <a:gd name="connsiteX3" fmla="*/ 289 w 22923"/>
                    <a:gd name="connsiteY3" fmla="*/ 11545 h 27794"/>
                    <a:gd name="connsiteX4" fmla="*/ 4873 w 22923"/>
                    <a:gd name="connsiteY4" fmla="*/ 24421 h 27794"/>
                    <a:gd name="connsiteX5" fmla="*/ 8860 w 22923"/>
                    <a:gd name="connsiteY5" fmla="*/ 21450 h 27794"/>
                    <a:gd name="connsiteX6" fmla="*/ 13245 w 22923"/>
                    <a:gd name="connsiteY6" fmla="*/ 27788 h 27794"/>
                    <a:gd name="connsiteX7" fmla="*/ 22414 w 22923"/>
                    <a:gd name="connsiteY7" fmla="*/ 15705 h 27794"/>
                    <a:gd name="connsiteX8" fmla="*/ 18826 w 22923"/>
                    <a:gd name="connsiteY8" fmla="*/ 3622 h 27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923" h="27794">
                      <a:moveTo>
                        <a:pt x="18826" y="3622"/>
                      </a:moveTo>
                      <a:cubicBezTo>
                        <a:pt x="16036" y="3027"/>
                        <a:pt x="13843" y="4414"/>
                        <a:pt x="12248" y="6989"/>
                      </a:cubicBezTo>
                      <a:cubicBezTo>
                        <a:pt x="12049" y="2433"/>
                        <a:pt x="10454" y="254"/>
                        <a:pt x="8262" y="56"/>
                      </a:cubicBezTo>
                      <a:cubicBezTo>
                        <a:pt x="4674" y="-538"/>
                        <a:pt x="1286" y="3622"/>
                        <a:pt x="289" y="11545"/>
                      </a:cubicBezTo>
                      <a:cubicBezTo>
                        <a:pt x="-708" y="19072"/>
                        <a:pt x="887" y="24619"/>
                        <a:pt x="4873" y="24421"/>
                      </a:cubicBezTo>
                      <a:cubicBezTo>
                        <a:pt x="6468" y="24421"/>
                        <a:pt x="7863" y="23232"/>
                        <a:pt x="8860" y="21450"/>
                      </a:cubicBezTo>
                      <a:cubicBezTo>
                        <a:pt x="9059" y="24619"/>
                        <a:pt x="10454" y="26798"/>
                        <a:pt x="13245" y="27788"/>
                      </a:cubicBezTo>
                      <a:cubicBezTo>
                        <a:pt x="17830" y="27986"/>
                        <a:pt x="21019" y="23430"/>
                        <a:pt x="22414" y="15705"/>
                      </a:cubicBezTo>
                      <a:cubicBezTo>
                        <a:pt x="23610" y="9564"/>
                        <a:pt x="22813" y="4414"/>
                        <a:pt x="18826" y="362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11" name="Freeform 4320">
                  <a:extLst>
                    <a:ext uri="{FF2B5EF4-FFF2-40B4-BE49-F238E27FC236}">
                      <a16:creationId xmlns:a16="http://schemas.microsoft.com/office/drawing/2014/main" id="{C3BFC504-6B07-F61A-7A97-3620093237F7}"/>
                    </a:ext>
                  </a:extLst>
                </p:cNvPr>
                <p:cNvSpPr/>
                <p:nvPr/>
              </p:nvSpPr>
              <p:spPr>
                <a:xfrm>
                  <a:off x="1305688" y="4948096"/>
                  <a:ext cx="16330" cy="24251"/>
                </a:xfrm>
                <a:custGeom>
                  <a:avLst/>
                  <a:gdLst>
                    <a:gd name="connsiteX0" fmla="*/ 2866 w 16330"/>
                    <a:gd name="connsiteY0" fmla="*/ 23928 h 24251"/>
                    <a:gd name="connsiteX1" fmla="*/ 13231 w 16330"/>
                    <a:gd name="connsiteY1" fmla="*/ 16203 h 24251"/>
                    <a:gd name="connsiteX2" fmla="*/ 14427 w 16330"/>
                    <a:gd name="connsiteY2" fmla="*/ 752 h 24251"/>
                    <a:gd name="connsiteX3" fmla="*/ 2666 w 16330"/>
                    <a:gd name="connsiteY3" fmla="*/ 9468 h 24251"/>
                    <a:gd name="connsiteX4" fmla="*/ 2866 w 16330"/>
                    <a:gd name="connsiteY4" fmla="*/ 23928 h 24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30" h="24251">
                      <a:moveTo>
                        <a:pt x="2866" y="23928"/>
                      </a:moveTo>
                      <a:cubicBezTo>
                        <a:pt x="6055" y="25315"/>
                        <a:pt x="9643" y="22145"/>
                        <a:pt x="13231" y="16203"/>
                      </a:cubicBezTo>
                      <a:cubicBezTo>
                        <a:pt x="16221" y="9864"/>
                        <a:pt x="17815" y="3327"/>
                        <a:pt x="14427" y="752"/>
                      </a:cubicBezTo>
                      <a:cubicBezTo>
                        <a:pt x="10640" y="-2022"/>
                        <a:pt x="5856" y="3327"/>
                        <a:pt x="2666" y="9468"/>
                      </a:cubicBezTo>
                      <a:cubicBezTo>
                        <a:pt x="-921" y="16203"/>
                        <a:pt x="-921" y="22145"/>
                        <a:pt x="2866" y="2392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12" name="Freeform 4321">
                  <a:extLst>
                    <a:ext uri="{FF2B5EF4-FFF2-40B4-BE49-F238E27FC236}">
                      <a16:creationId xmlns:a16="http://schemas.microsoft.com/office/drawing/2014/main" id="{DF23FA59-8B5C-1084-DEFB-B3428D1009C1}"/>
                    </a:ext>
                  </a:extLst>
                </p:cNvPr>
                <p:cNvSpPr/>
                <p:nvPr/>
              </p:nvSpPr>
              <p:spPr>
                <a:xfrm>
                  <a:off x="711311" y="5295503"/>
                  <a:ext cx="39297" cy="35442"/>
                </a:xfrm>
                <a:custGeom>
                  <a:avLst/>
                  <a:gdLst>
                    <a:gd name="connsiteX0" fmla="*/ 23980 w 39297"/>
                    <a:gd name="connsiteY0" fmla="*/ 22779 h 35442"/>
                    <a:gd name="connsiteX1" fmla="*/ 36139 w 39297"/>
                    <a:gd name="connsiteY1" fmla="*/ 14459 h 35442"/>
                    <a:gd name="connsiteX2" fmla="*/ 37733 w 39297"/>
                    <a:gd name="connsiteY2" fmla="*/ 791 h 35442"/>
                    <a:gd name="connsiteX3" fmla="*/ 23382 w 39297"/>
                    <a:gd name="connsiteY3" fmla="*/ 11290 h 35442"/>
                    <a:gd name="connsiteX4" fmla="*/ 21389 w 39297"/>
                    <a:gd name="connsiteY4" fmla="*/ 16242 h 35442"/>
                    <a:gd name="connsiteX5" fmla="*/ 8831 w 39297"/>
                    <a:gd name="connsiteY5" fmla="*/ 16638 h 35442"/>
                    <a:gd name="connsiteX6" fmla="*/ 1057 w 39297"/>
                    <a:gd name="connsiteY6" fmla="*/ 32287 h 35442"/>
                    <a:gd name="connsiteX7" fmla="*/ 11223 w 39297"/>
                    <a:gd name="connsiteY7" fmla="*/ 34466 h 35442"/>
                    <a:gd name="connsiteX8" fmla="*/ 22983 w 39297"/>
                    <a:gd name="connsiteY8" fmla="*/ 22383 h 35442"/>
                    <a:gd name="connsiteX9" fmla="*/ 23980 w 39297"/>
                    <a:gd name="connsiteY9" fmla="*/ 22779 h 354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9297" h="35442">
                      <a:moveTo>
                        <a:pt x="23980" y="22779"/>
                      </a:moveTo>
                      <a:cubicBezTo>
                        <a:pt x="28564" y="24364"/>
                        <a:pt x="32750" y="20006"/>
                        <a:pt x="36139" y="14459"/>
                      </a:cubicBezTo>
                      <a:cubicBezTo>
                        <a:pt x="39328" y="8318"/>
                        <a:pt x="40524" y="2574"/>
                        <a:pt x="37733" y="791"/>
                      </a:cubicBezTo>
                      <a:cubicBezTo>
                        <a:pt x="32551" y="-2378"/>
                        <a:pt x="27369" y="4555"/>
                        <a:pt x="23382" y="11290"/>
                      </a:cubicBezTo>
                      <a:cubicBezTo>
                        <a:pt x="22385" y="13073"/>
                        <a:pt x="21787" y="14657"/>
                        <a:pt x="21389" y="16242"/>
                      </a:cubicBezTo>
                      <a:cubicBezTo>
                        <a:pt x="17602" y="13865"/>
                        <a:pt x="13416" y="13865"/>
                        <a:pt x="8831" y="16638"/>
                      </a:cubicBezTo>
                      <a:cubicBezTo>
                        <a:pt x="1655" y="20996"/>
                        <a:pt x="-1932" y="26543"/>
                        <a:pt x="1057" y="32287"/>
                      </a:cubicBezTo>
                      <a:cubicBezTo>
                        <a:pt x="2652" y="35259"/>
                        <a:pt x="6639" y="36447"/>
                        <a:pt x="11223" y="34466"/>
                      </a:cubicBezTo>
                      <a:cubicBezTo>
                        <a:pt x="18598" y="31099"/>
                        <a:pt x="21787" y="26741"/>
                        <a:pt x="22983" y="22383"/>
                      </a:cubicBezTo>
                      <a:cubicBezTo>
                        <a:pt x="23183" y="22383"/>
                        <a:pt x="23382" y="22581"/>
                        <a:pt x="23980" y="227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13" name="Freeform 4322">
                  <a:extLst>
                    <a:ext uri="{FF2B5EF4-FFF2-40B4-BE49-F238E27FC236}">
                      <a16:creationId xmlns:a16="http://schemas.microsoft.com/office/drawing/2014/main" id="{54C64219-8BA2-FE52-9478-00799FF33A0E}"/>
                    </a:ext>
                  </a:extLst>
                </p:cNvPr>
                <p:cNvSpPr/>
                <p:nvPr/>
              </p:nvSpPr>
              <p:spPr>
                <a:xfrm>
                  <a:off x="2245595" y="5450772"/>
                  <a:ext cx="14419" cy="22058"/>
                </a:xfrm>
                <a:custGeom>
                  <a:avLst/>
                  <a:gdLst>
                    <a:gd name="connsiteX0" fmla="*/ 4974 w 14419"/>
                    <a:gd name="connsiteY0" fmla="*/ 22019 h 22058"/>
                    <a:gd name="connsiteX1" fmla="*/ 13745 w 14419"/>
                    <a:gd name="connsiteY1" fmla="*/ 13105 h 22058"/>
                    <a:gd name="connsiteX2" fmla="*/ 9758 w 14419"/>
                    <a:gd name="connsiteY2" fmla="*/ 31 h 22058"/>
                    <a:gd name="connsiteX3" fmla="*/ 988 w 14419"/>
                    <a:gd name="connsiteY3" fmla="*/ 9341 h 22058"/>
                    <a:gd name="connsiteX4" fmla="*/ 4974 w 14419"/>
                    <a:gd name="connsiteY4" fmla="*/ 22019 h 220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19" h="22058">
                      <a:moveTo>
                        <a:pt x="4974" y="22019"/>
                      </a:moveTo>
                      <a:cubicBezTo>
                        <a:pt x="8363" y="22415"/>
                        <a:pt x="11752" y="19840"/>
                        <a:pt x="13745" y="13105"/>
                      </a:cubicBezTo>
                      <a:cubicBezTo>
                        <a:pt x="15340" y="5578"/>
                        <a:pt x="14143" y="428"/>
                        <a:pt x="9758" y="31"/>
                      </a:cubicBezTo>
                      <a:cubicBezTo>
                        <a:pt x="6370" y="-365"/>
                        <a:pt x="2981" y="3003"/>
                        <a:pt x="988" y="9341"/>
                      </a:cubicBezTo>
                      <a:cubicBezTo>
                        <a:pt x="-1404" y="17661"/>
                        <a:pt x="789" y="21425"/>
                        <a:pt x="4974" y="220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14" name="Freeform 4323">
                  <a:extLst>
                    <a:ext uri="{FF2B5EF4-FFF2-40B4-BE49-F238E27FC236}">
                      <a16:creationId xmlns:a16="http://schemas.microsoft.com/office/drawing/2014/main" id="{E0E9A84F-F325-04C8-B066-37776B0AB3F7}"/>
                    </a:ext>
                  </a:extLst>
                </p:cNvPr>
                <p:cNvSpPr/>
                <p:nvPr/>
              </p:nvSpPr>
              <p:spPr>
                <a:xfrm>
                  <a:off x="2904086" y="5642618"/>
                  <a:ext cx="13160" cy="22246"/>
                </a:xfrm>
                <a:custGeom>
                  <a:avLst/>
                  <a:gdLst>
                    <a:gd name="connsiteX0" fmla="*/ 4460 w 13160"/>
                    <a:gd name="connsiteY0" fmla="*/ 22121 h 22246"/>
                    <a:gd name="connsiteX1" fmla="*/ 12633 w 13160"/>
                    <a:gd name="connsiteY1" fmla="*/ 13405 h 22246"/>
                    <a:gd name="connsiteX2" fmla="*/ 9842 w 13160"/>
                    <a:gd name="connsiteY2" fmla="*/ 529 h 22246"/>
                    <a:gd name="connsiteX3" fmla="*/ 474 w 13160"/>
                    <a:gd name="connsiteY3" fmla="*/ 11028 h 22246"/>
                    <a:gd name="connsiteX4" fmla="*/ 4460 w 13160"/>
                    <a:gd name="connsiteY4" fmla="*/ 22121 h 222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160" h="22246">
                      <a:moveTo>
                        <a:pt x="4460" y="22121"/>
                      </a:moveTo>
                      <a:cubicBezTo>
                        <a:pt x="8048" y="22913"/>
                        <a:pt x="10838" y="19942"/>
                        <a:pt x="12633" y="13405"/>
                      </a:cubicBezTo>
                      <a:cubicBezTo>
                        <a:pt x="13829" y="7066"/>
                        <a:pt x="13031" y="2114"/>
                        <a:pt x="9842" y="529"/>
                      </a:cubicBezTo>
                      <a:cubicBezTo>
                        <a:pt x="5457" y="-1650"/>
                        <a:pt x="2068" y="3104"/>
                        <a:pt x="474" y="11028"/>
                      </a:cubicBezTo>
                      <a:cubicBezTo>
                        <a:pt x="-922" y="17367"/>
                        <a:pt x="872" y="21328"/>
                        <a:pt x="4460" y="221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15" name="Freeform 4324">
                  <a:extLst>
                    <a:ext uri="{FF2B5EF4-FFF2-40B4-BE49-F238E27FC236}">
                      <a16:creationId xmlns:a16="http://schemas.microsoft.com/office/drawing/2014/main" id="{5E8C6C97-E29C-DC9B-8332-3F2F3966B90F}"/>
                    </a:ext>
                  </a:extLst>
                </p:cNvPr>
                <p:cNvSpPr/>
                <p:nvPr/>
              </p:nvSpPr>
              <p:spPr>
                <a:xfrm>
                  <a:off x="543693" y="5263851"/>
                  <a:ext cx="19103" cy="24994"/>
                </a:xfrm>
                <a:custGeom>
                  <a:avLst/>
                  <a:gdLst>
                    <a:gd name="connsiteX0" fmla="*/ 1042 w 19103"/>
                    <a:gd name="connsiteY0" fmla="*/ 24520 h 24994"/>
                    <a:gd name="connsiteX1" fmla="*/ 14796 w 19103"/>
                    <a:gd name="connsiteY1" fmla="*/ 16002 h 24994"/>
                    <a:gd name="connsiteX2" fmla="*/ 16789 w 19103"/>
                    <a:gd name="connsiteY2" fmla="*/ 947 h 24994"/>
                    <a:gd name="connsiteX3" fmla="*/ 4032 w 19103"/>
                    <a:gd name="connsiteY3" fmla="*/ 8673 h 24994"/>
                    <a:gd name="connsiteX4" fmla="*/ 1042 w 19103"/>
                    <a:gd name="connsiteY4" fmla="*/ 24520 h 249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03" h="24994">
                      <a:moveTo>
                        <a:pt x="1042" y="24520"/>
                      </a:moveTo>
                      <a:cubicBezTo>
                        <a:pt x="6225" y="26698"/>
                        <a:pt x="10809" y="20954"/>
                        <a:pt x="14796" y="16002"/>
                      </a:cubicBezTo>
                      <a:cubicBezTo>
                        <a:pt x="19579" y="10059"/>
                        <a:pt x="20576" y="3918"/>
                        <a:pt x="16789" y="947"/>
                      </a:cubicBezTo>
                      <a:cubicBezTo>
                        <a:pt x="12603" y="-2222"/>
                        <a:pt x="7819" y="3126"/>
                        <a:pt x="4032" y="8673"/>
                      </a:cubicBezTo>
                      <a:cubicBezTo>
                        <a:pt x="-154" y="15011"/>
                        <a:pt x="-951" y="20558"/>
                        <a:pt x="1042" y="2452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16" name="Freeform 4325">
                  <a:extLst>
                    <a:ext uri="{FF2B5EF4-FFF2-40B4-BE49-F238E27FC236}">
                      <a16:creationId xmlns:a16="http://schemas.microsoft.com/office/drawing/2014/main" id="{DBC185C5-FE3C-0636-7FE0-E2F26668C0AF}"/>
                    </a:ext>
                  </a:extLst>
                </p:cNvPr>
                <p:cNvSpPr/>
                <p:nvPr/>
              </p:nvSpPr>
              <p:spPr>
                <a:xfrm>
                  <a:off x="689620" y="5238291"/>
                  <a:ext cx="19804" cy="23804"/>
                </a:xfrm>
                <a:custGeom>
                  <a:avLst/>
                  <a:gdLst>
                    <a:gd name="connsiteX0" fmla="*/ 17766 w 19804"/>
                    <a:gd name="connsiteY0" fmla="*/ 12443 h 23804"/>
                    <a:gd name="connsiteX1" fmla="*/ 15972 w 19804"/>
                    <a:gd name="connsiteY1" fmla="*/ 161 h 23804"/>
                    <a:gd name="connsiteX2" fmla="*/ 2019 w 19804"/>
                    <a:gd name="connsiteY2" fmla="*/ 11056 h 23804"/>
                    <a:gd name="connsiteX3" fmla="*/ 2617 w 19804"/>
                    <a:gd name="connsiteY3" fmla="*/ 23338 h 23804"/>
                    <a:gd name="connsiteX4" fmla="*/ 17766 w 19804"/>
                    <a:gd name="connsiteY4" fmla="*/ 12443 h 238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804" h="23804">
                      <a:moveTo>
                        <a:pt x="17766" y="12443"/>
                      </a:moveTo>
                      <a:cubicBezTo>
                        <a:pt x="21154" y="6698"/>
                        <a:pt x="20157" y="2538"/>
                        <a:pt x="15972" y="161"/>
                      </a:cubicBezTo>
                      <a:cubicBezTo>
                        <a:pt x="11387" y="-829"/>
                        <a:pt x="6005" y="2736"/>
                        <a:pt x="2019" y="11056"/>
                      </a:cubicBezTo>
                      <a:cubicBezTo>
                        <a:pt x="-572" y="16206"/>
                        <a:pt x="-971" y="21951"/>
                        <a:pt x="2617" y="23338"/>
                      </a:cubicBezTo>
                      <a:cubicBezTo>
                        <a:pt x="7799" y="25517"/>
                        <a:pt x="13380" y="19772"/>
                        <a:pt x="17766" y="1244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17" name="Freeform 4326">
                  <a:extLst>
                    <a:ext uri="{FF2B5EF4-FFF2-40B4-BE49-F238E27FC236}">
                      <a16:creationId xmlns:a16="http://schemas.microsoft.com/office/drawing/2014/main" id="{4DF4D838-4498-63FB-BA13-6D6D23DA96E5}"/>
                    </a:ext>
                  </a:extLst>
                </p:cNvPr>
                <p:cNvSpPr/>
                <p:nvPr/>
              </p:nvSpPr>
              <p:spPr>
                <a:xfrm>
                  <a:off x="1154574" y="5496286"/>
                  <a:ext cx="22731" cy="23264"/>
                </a:xfrm>
                <a:custGeom>
                  <a:avLst/>
                  <a:gdLst>
                    <a:gd name="connsiteX0" fmla="*/ 19833 w 22731"/>
                    <a:gd name="connsiteY0" fmla="*/ 78 h 23264"/>
                    <a:gd name="connsiteX1" fmla="*/ 16444 w 22731"/>
                    <a:gd name="connsiteY1" fmla="*/ 474 h 23264"/>
                    <a:gd name="connsiteX2" fmla="*/ 7475 w 22731"/>
                    <a:gd name="connsiteY2" fmla="*/ 2257 h 23264"/>
                    <a:gd name="connsiteX3" fmla="*/ 299 w 22731"/>
                    <a:gd name="connsiteY3" fmla="*/ 12953 h 23264"/>
                    <a:gd name="connsiteX4" fmla="*/ 6677 w 22731"/>
                    <a:gd name="connsiteY4" fmla="*/ 15925 h 23264"/>
                    <a:gd name="connsiteX5" fmla="*/ 9667 w 22731"/>
                    <a:gd name="connsiteY5" fmla="*/ 23056 h 23264"/>
                    <a:gd name="connsiteX6" fmla="*/ 21428 w 22731"/>
                    <a:gd name="connsiteY6" fmla="*/ 12161 h 23264"/>
                    <a:gd name="connsiteX7" fmla="*/ 19833 w 22731"/>
                    <a:gd name="connsiteY7" fmla="*/ 78 h 2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2731" h="23264">
                      <a:moveTo>
                        <a:pt x="19833" y="78"/>
                      </a:moveTo>
                      <a:cubicBezTo>
                        <a:pt x="18637" y="-120"/>
                        <a:pt x="17441" y="78"/>
                        <a:pt x="16444" y="474"/>
                      </a:cubicBezTo>
                      <a:cubicBezTo>
                        <a:pt x="14052" y="-120"/>
                        <a:pt x="11063" y="474"/>
                        <a:pt x="7475" y="2257"/>
                      </a:cubicBezTo>
                      <a:cubicBezTo>
                        <a:pt x="1495" y="5228"/>
                        <a:pt x="-897" y="9388"/>
                        <a:pt x="299" y="12953"/>
                      </a:cubicBezTo>
                      <a:cubicBezTo>
                        <a:pt x="1296" y="15925"/>
                        <a:pt x="3887" y="16321"/>
                        <a:pt x="6677" y="15925"/>
                      </a:cubicBezTo>
                      <a:cubicBezTo>
                        <a:pt x="6279" y="19490"/>
                        <a:pt x="7076" y="22264"/>
                        <a:pt x="9667" y="23056"/>
                      </a:cubicBezTo>
                      <a:cubicBezTo>
                        <a:pt x="14650" y="24443"/>
                        <a:pt x="18836" y="18698"/>
                        <a:pt x="21428" y="12161"/>
                      </a:cubicBezTo>
                      <a:cubicBezTo>
                        <a:pt x="23620" y="6416"/>
                        <a:pt x="23022" y="1861"/>
                        <a:pt x="19833" y="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18" name="Freeform 4327">
                  <a:extLst>
                    <a:ext uri="{FF2B5EF4-FFF2-40B4-BE49-F238E27FC236}">
                      <a16:creationId xmlns:a16="http://schemas.microsoft.com/office/drawing/2014/main" id="{68D29D81-D1B6-E811-0A25-5458688D99CE}"/>
                    </a:ext>
                  </a:extLst>
                </p:cNvPr>
                <p:cNvSpPr/>
                <p:nvPr/>
              </p:nvSpPr>
              <p:spPr>
                <a:xfrm>
                  <a:off x="650245" y="5543340"/>
                  <a:ext cx="27705" cy="31580"/>
                </a:xfrm>
                <a:custGeom>
                  <a:avLst/>
                  <a:gdLst>
                    <a:gd name="connsiteX0" fmla="*/ 26046 w 27705"/>
                    <a:gd name="connsiteY0" fmla="*/ 6705 h 31580"/>
                    <a:gd name="connsiteX1" fmla="*/ 19269 w 27705"/>
                    <a:gd name="connsiteY1" fmla="*/ 6903 h 31580"/>
                    <a:gd name="connsiteX2" fmla="*/ 19069 w 27705"/>
                    <a:gd name="connsiteY2" fmla="*/ 2941 h 31580"/>
                    <a:gd name="connsiteX3" fmla="*/ 6910 w 27705"/>
                    <a:gd name="connsiteY3" fmla="*/ 2149 h 31580"/>
                    <a:gd name="connsiteX4" fmla="*/ 333 w 27705"/>
                    <a:gd name="connsiteY4" fmla="*/ 13440 h 31580"/>
                    <a:gd name="connsiteX5" fmla="*/ 7309 w 27705"/>
                    <a:gd name="connsiteY5" fmla="*/ 16015 h 31580"/>
                    <a:gd name="connsiteX6" fmla="*/ 6113 w 27705"/>
                    <a:gd name="connsiteY6" fmla="*/ 16609 h 31580"/>
                    <a:gd name="connsiteX7" fmla="*/ 2924 w 27705"/>
                    <a:gd name="connsiteY7" fmla="*/ 28693 h 31580"/>
                    <a:gd name="connsiteX8" fmla="*/ 11495 w 27705"/>
                    <a:gd name="connsiteY8" fmla="*/ 30872 h 31580"/>
                    <a:gd name="connsiteX9" fmla="*/ 21461 w 27705"/>
                    <a:gd name="connsiteY9" fmla="*/ 25722 h 31580"/>
                    <a:gd name="connsiteX10" fmla="*/ 26046 w 27705"/>
                    <a:gd name="connsiteY10" fmla="*/ 6705 h 31580"/>
                    <a:gd name="connsiteX11" fmla="*/ 13289 w 27705"/>
                    <a:gd name="connsiteY11" fmla="*/ 13440 h 31580"/>
                    <a:gd name="connsiteX12" fmla="*/ 13289 w 27705"/>
                    <a:gd name="connsiteY12" fmla="*/ 13440 h 31580"/>
                    <a:gd name="connsiteX13" fmla="*/ 12491 w 27705"/>
                    <a:gd name="connsiteY13" fmla="*/ 14827 h 31580"/>
                    <a:gd name="connsiteX14" fmla="*/ 10299 w 27705"/>
                    <a:gd name="connsiteY14" fmla="*/ 15025 h 31580"/>
                    <a:gd name="connsiteX15" fmla="*/ 13289 w 27705"/>
                    <a:gd name="connsiteY15" fmla="*/ 13440 h 31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7705" h="31580">
                      <a:moveTo>
                        <a:pt x="26046" y="6705"/>
                      </a:moveTo>
                      <a:cubicBezTo>
                        <a:pt x="24052" y="5517"/>
                        <a:pt x="21660" y="5517"/>
                        <a:pt x="19269" y="6903"/>
                      </a:cubicBezTo>
                      <a:cubicBezTo>
                        <a:pt x="19667" y="5715"/>
                        <a:pt x="19667" y="4328"/>
                        <a:pt x="19069" y="2941"/>
                      </a:cubicBezTo>
                      <a:cubicBezTo>
                        <a:pt x="17475" y="-624"/>
                        <a:pt x="12691" y="-1020"/>
                        <a:pt x="6910" y="2149"/>
                      </a:cubicBezTo>
                      <a:cubicBezTo>
                        <a:pt x="1130" y="5318"/>
                        <a:pt x="-863" y="9676"/>
                        <a:pt x="333" y="13440"/>
                      </a:cubicBezTo>
                      <a:cubicBezTo>
                        <a:pt x="1329" y="16213"/>
                        <a:pt x="3721" y="17204"/>
                        <a:pt x="7309" y="16015"/>
                      </a:cubicBezTo>
                      <a:cubicBezTo>
                        <a:pt x="6910" y="16213"/>
                        <a:pt x="6512" y="16411"/>
                        <a:pt x="6113" y="16609"/>
                      </a:cubicBezTo>
                      <a:cubicBezTo>
                        <a:pt x="1329" y="19581"/>
                        <a:pt x="-66" y="24731"/>
                        <a:pt x="2924" y="28693"/>
                      </a:cubicBezTo>
                      <a:cubicBezTo>
                        <a:pt x="5316" y="31664"/>
                        <a:pt x="8505" y="32060"/>
                        <a:pt x="11495" y="30872"/>
                      </a:cubicBezTo>
                      <a:cubicBezTo>
                        <a:pt x="14285" y="33051"/>
                        <a:pt x="18272" y="29881"/>
                        <a:pt x="21461" y="25722"/>
                      </a:cubicBezTo>
                      <a:cubicBezTo>
                        <a:pt x="26644" y="19185"/>
                        <a:pt x="29833" y="12252"/>
                        <a:pt x="26046" y="6705"/>
                      </a:cubicBezTo>
                      <a:close/>
                      <a:moveTo>
                        <a:pt x="13289" y="13440"/>
                      </a:moveTo>
                      <a:cubicBezTo>
                        <a:pt x="13488" y="13440"/>
                        <a:pt x="13488" y="13440"/>
                        <a:pt x="13289" y="13440"/>
                      </a:cubicBezTo>
                      <a:cubicBezTo>
                        <a:pt x="13089" y="13836"/>
                        <a:pt x="12890" y="14430"/>
                        <a:pt x="12491" y="14827"/>
                      </a:cubicBezTo>
                      <a:cubicBezTo>
                        <a:pt x="11694" y="14827"/>
                        <a:pt x="10897" y="14827"/>
                        <a:pt x="10299" y="15025"/>
                      </a:cubicBezTo>
                      <a:cubicBezTo>
                        <a:pt x="11295" y="14629"/>
                        <a:pt x="12292" y="14034"/>
                        <a:pt x="13289" y="134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19" name="Freeform 4328">
                  <a:extLst>
                    <a:ext uri="{FF2B5EF4-FFF2-40B4-BE49-F238E27FC236}">
                      <a16:creationId xmlns:a16="http://schemas.microsoft.com/office/drawing/2014/main" id="{4FB7E1EC-7916-0CB7-E7D9-268BA90D21D0}"/>
                    </a:ext>
                  </a:extLst>
                </p:cNvPr>
                <p:cNvSpPr/>
                <p:nvPr/>
              </p:nvSpPr>
              <p:spPr>
                <a:xfrm>
                  <a:off x="1976112" y="5588052"/>
                  <a:ext cx="16522" cy="23401"/>
                </a:xfrm>
                <a:custGeom>
                  <a:avLst/>
                  <a:gdLst>
                    <a:gd name="connsiteX0" fmla="*/ 3972 w 16522"/>
                    <a:gd name="connsiteY0" fmla="*/ 23401 h 23401"/>
                    <a:gd name="connsiteX1" fmla="*/ 15931 w 16522"/>
                    <a:gd name="connsiteY1" fmla="*/ 9733 h 23401"/>
                    <a:gd name="connsiteX2" fmla="*/ 13938 w 16522"/>
                    <a:gd name="connsiteY2" fmla="*/ 225 h 23401"/>
                    <a:gd name="connsiteX3" fmla="*/ 1181 w 16522"/>
                    <a:gd name="connsiteY3" fmla="*/ 12308 h 23401"/>
                    <a:gd name="connsiteX4" fmla="*/ 3972 w 16522"/>
                    <a:gd name="connsiteY4" fmla="*/ 23401 h 23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22" h="23401">
                      <a:moveTo>
                        <a:pt x="3972" y="23401"/>
                      </a:moveTo>
                      <a:cubicBezTo>
                        <a:pt x="9354" y="23203"/>
                        <a:pt x="13540" y="18647"/>
                        <a:pt x="15931" y="9733"/>
                      </a:cubicBezTo>
                      <a:cubicBezTo>
                        <a:pt x="17128" y="5177"/>
                        <a:pt x="16529" y="819"/>
                        <a:pt x="13938" y="225"/>
                      </a:cubicBezTo>
                      <a:cubicBezTo>
                        <a:pt x="8756" y="-1162"/>
                        <a:pt x="4171" y="3989"/>
                        <a:pt x="1181" y="12308"/>
                      </a:cubicBezTo>
                      <a:cubicBezTo>
                        <a:pt x="-1211" y="18251"/>
                        <a:pt x="185" y="22213"/>
                        <a:pt x="3972" y="2340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20" name="Freeform 4329">
                  <a:extLst>
                    <a:ext uri="{FF2B5EF4-FFF2-40B4-BE49-F238E27FC236}">
                      <a16:creationId xmlns:a16="http://schemas.microsoft.com/office/drawing/2014/main" id="{68BA65A4-0CD6-D736-C642-02427DF46467}"/>
                    </a:ext>
                  </a:extLst>
                </p:cNvPr>
                <p:cNvSpPr/>
                <p:nvPr/>
              </p:nvSpPr>
              <p:spPr>
                <a:xfrm>
                  <a:off x="1635220" y="6048294"/>
                  <a:ext cx="16004" cy="24853"/>
                </a:xfrm>
                <a:custGeom>
                  <a:avLst/>
                  <a:gdLst>
                    <a:gd name="connsiteX0" fmla="*/ 12388 w 16004"/>
                    <a:gd name="connsiteY0" fmla="*/ 538 h 24853"/>
                    <a:gd name="connsiteX1" fmla="*/ 2820 w 16004"/>
                    <a:gd name="connsiteY1" fmla="*/ 7273 h 24853"/>
                    <a:gd name="connsiteX2" fmla="*/ 2422 w 16004"/>
                    <a:gd name="connsiteY2" fmla="*/ 23715 h 24853"/>
                    <a:gd name="connsiteX3" fmla="*/ 13983 w 16004"/>
                    <a:gd name="connsiteY3" fmla="*/ 15989 h 24853"/>
                    <a:gd name="connsiteX4" fmla="*/ 12388 w 16004"/>
                    <a:gd name="connsiteY4" fmla="*/ 538 h 248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04" h="24853">
                      <a:moveTo>
                        <a:pt x="12388" y="538"/>
                      </a:moveTo>
                      <a:cubicBezTo>
                        <a:pt x="8800" y="-1442"/>
                        <a:pt x="5412" y="2321"/>
                        <a:pt x="2820" y="7273"/>
                      </a:cubicBezTo>
                      <a:cubicBezTo>
                        <a:pt x="-768" y="13810"/>
                        <a:pt x="-967" y="20744"/>
                        <a:pt x="2422" y="23715"/>
                      </a:cubicBezTo>
                      <a:cubicBezTo>
                        <a:pt x="6209" y="27082"/>
                        <a:pt x="10793" y="22526"/>
                        <a:pt x="13983" y="15989"/>
                      </a:cubicBezTo>
                      <a:cubicBezTo>
                        <a:pt x="17570" y="8660"/>
                        <a:pt x="15976" y="3906"/>
                        <a:pt x="12388" y="5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21" name="Freeform 4330">
                  <a:extLst>
                    <a:ext uri="{FF2B5EF4-FFF2-40B4-BE49-F238E27FC236}">
                      <a16:creationId xmlns:a16="http://schemas.microsoft.com/office/drawing/2014/main" id="{32E0FF27-5DCE-55C4-1833-C2023C850C34}"/>
                    </a:ext>
                  </a:extLst>
                </p:cNvPr>
                <p:cNvSpPr/>
                <p:nvPr/>
              </p:nvSpPr>
              <p:spPr>
                <a:xfrm>
                  <a:off x="1084525" y="5948634"/>
                  <a:ext cx="34628" cy="42017"/>
                </a:xfrm>
                <a:custGeom>
                  <a:avLst/>
                  <a:gdLst>
                    <a:gd name="connsiteX0" fmla="*/ 28888 w 34628"/>
                    <a:gd name="connsiteY0" fmla="*/ 23538 h 42017"/>
                    <a:gd name="connsiteX1" fmla="*/ 30084 w 34628"/>
                    <a:gd name="connsiteY1" fmla="*/ 14426 h 42017"/>
                    <a:gd name="connsiteX2" fmla="*/ 29486 w 34628"/>
                    <a:gd name="connsiteY2" fmla="*/ 13633 h 42017"/>
                    <a:gd name="connsiteX3" fmla="*/ 32875 w 34628"/>
                    <a:gd name="connsiteY3" fmla="*/ 10860 h 42017"/>
                    <a:gd name="connsiteX4" fmla="*/ 31878 w 34628"/>
                    <a:gd name="connsiteY4" fmla="*/ 956 h 42017"/>
                    <a:gd name="connsiteX5" fmla="*/ 21912 w 34628"/>
                    <a:gd name="connsiteY5" fmla="*/ 3927 h 42017"/>
                    <a:gd name="connsiteX6" fmla="*/ 21314 w 34628"/>
                    <a:gd name="connsiteY6" fmla="*/ 12247 h 42017"/>
                    <a:gd name="connsiteX7" fmla="*/ 15733 w 34628"/>
                    <a:gd name="connsiteY7" fmla="*/ 15020 h 42017"/>
                    <a:gd name="connsiteX8" fmla="*/ 10151 w 34628"/>
                    <a:gd name="connsiteY8" fmla="*/ 8681 h 42017"/>
                    <a:gd name="connsiteX9" fmla="*/ 982 w 34628"/>
                    <a:gd name="connsiteY9" fmla="*/ 14029 h 42017"/>
                    <a:gd name="connsiteX10" fmla="*/ 4371 w 34628"/>
                    <a:gd name="connsiteY10" fmla="*/ 23736 h 42017"/>
                    <a:gd name="connsiteX11" fmla="*/ 7759 w 34628"/>
                    <a:gd name="connsiteY11" fmla="*/ 24132 h 42017"/>
                    <a:gd name="connsiteX12" fmla="*/ 9354 w 34628"/>
                    <a:gd name="connsiteY12" fmla="*/ 30273 h 42017"/>
                    <a:gd name="connsiteX13" fmla="*/ 12145 w 34628"/>
                    <a:gd name="connsiteY13" fmla="*/ 31857 h 42017"/>
                    <a:gd name="connsiteX14" fmla="*/ 16330 w 34628"/>
                    <a:gd name="connsiteY14" fmla="*/ 40969 h 42017"/>
                    <a:gd name="connsiteX15" fmla="*/ 26695 w 34628"/>
                    <a:gd name="connsiteY15" fmla="*/ 35819 h 42017"/>
                    <a:gd name="connsiteX16" fmla="*/ 28888 w 34628"/>
                    <a:gd name="connsiteY16" fmla="*/ 23538 h 42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4628" h="42017">
                      <a:moveTo>
                        <a:pt x="28888" y="23538"/>
                      </a:moveTo>
                      <a:cubicBezTo>
                        <a:pt x="31878" y="19972"/>
                        <a:pt x="32277" y="17001"/>
                        <a:pt x="30084" y="14426"/>
                      </a:cubicBezTo>
                      <a:cubicBezTo>
                        <a:pt x="29885" y="14228"/>
                        <a:pt x="29685" y="13831"/>
                        <a:pt x="29486" y="13633"/>
                      </a:cubicBezTo>
                      <a:cubicBezTo>
                        <a:pt x="30682" y="13039"/>
                        <a:pt x="31878" y="12049"/>
                        <a:pt x="32875" y="10860"/>
                      </a:cubicBezTo>
                      <a:cubicBezTo>
                        <a:pt x="35266" y="7492"/>
                        <a:pt x="35466" y="3135"/>
                        <a:pt x="31878" y="956"/>
                      </a:cubicBezTo>
                      <a:cubicBezTo>
                        <a:pt x="28290" y="-1223"/>
                        <a:pt x="24304" y="559"/>
                        <a:pt x="21912" y="3927"/>
                      </a:cubicBezTo>
                      <a:cubicBezTo>
                        <a:pt x="19918" y="6700"/>
                        <a:pt x="19719" y="9671"/>
                        <a:pt x="21314" y="12247"/>
                      </a:cubicBezTo>
                      <a:cubicBezTo>
                        <a:pt x="19520" y="12841"/>
                        <a:pt x="17726" y="13633"/>
                        <a:pt x="15733" y="15020"/>
                      </a:cubicBezTo>
                      <a:cubicBezTo>
                        <a:pt x="15932" y="12049"/>
                        <a:pt x="14138" y="9671"/>
                        <a:pt x="10151" y="8681"/>
                      </a:cubicBezTo>
                      <a:cubicBezTo>
                        <a:pt x="5766" y="7492"/>
                        <a:pt x="2776" y="10266"/>
                        <a:pt x="982" y="14029"/>
                      </a:cubicBezTo>
                      <a:cubicBezTo>
                        <a:pt x="-1011" y="18189"/>
                        <a:pt x="-14" y="21359"/>
                        <a:pt x="4371" y="23736"/>
                      </a:cubicBezTo>
                      <a:cubicBezTo>
                        <a:pt x="5567" y="24132"/>
                        <a:pt x="6763" y="24330"/>
                        <a:pt x="7759" y="24132"/>
                      </a:cubicBezTo>
                      <a:cubicBezTo>
                        <a:pt x="7161" y="26311"/>
                        <a:pt x="7560" y="28490"/>
                        <a:pt x="9354" y="30273"/>
                      </a:cubicBezTo>
                      <a:cubicBezTo>
                        <a:pt x="10151" y="31065"/>
                        <a:pt x="11148" y="31659"/>
                        <a:pt x="12145" y="31857"/>
                      </a:cubicBezTo>
                      <a:cubicBezTo>
                        <a:pt x="11746" y="36215"/>
                        <a:pt x="13939" y="38790"/>
                        <a:pt x="16330" y="40969"/>
                      </a:cubicBezTo>
                      <a:cubicBezTo>
                        <a:pt x="20118" y="43148"/>
                        <a:pt x="23905" y="42158"/>
                        <a:pt x="26695" y="35819"/>
                      </a:cubicBezTo>
                      <a:cubicBezTo>
                        <a:pt x="28689" y="31065"/>
                        <a:pt x="29685" y="26707"/>
                        <a:pt x="28888" y="235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22" name="Freeform 4331">
                  <a:extLst>
                    <a:ext uri="{FF2B5EF4-FFF2-40B4-BE49-F238E27FC236}">
                      <a16:creationId xmlns:a16="http://schemas.microsoft.com/office/drawing/2014/main" id="{D033D9A1-4343-1E23-CB0D-AD404259527F}"/>
                    </a:ext>
                  </a:extLst>
                </p:cNvPr>
                <p:cNvSpPr/>
                <p:nvPr/>
              </p:nvSpPr>
              <p:spPr>
                <a:xfrm>
                  <a:off x="1521945" y="6147682"/>
                  <a:ext cx="30296" cy="25609"/>
                </a:xfrm>
                <a:custGeom>
                  <a:avLst/>
                  <a:gdLst>
                    <a:gd name="connsiteX0" fmla="*/ 26996 w 30296"/>
                    <a:gd name="connsiteY0" fmla="*/ 4156 h 25609"/>
                    <a:gd name="connsiteX1" fmla="*/ 24006 w 30296"/>
                    <a:gd name="connsiteY1" fmla="*/ 3958 h 25609"/>
                    <a:gd name="connsiteX2" fmla="*/ 21614 w 30296"/>
                    <a:gd name="connsiteY2" fmla="*/ 591 h 25609"/>
                    <a:gd name="connsiteX3" fmla="*/ 5070 w 30296"/>
                    <a:gd name="connsiteY3" fmla="*/ 9703 h 25609"/>
                    <a:gd name="connsiteX4" fmla="*/ 2678 w 30296"/>
                    <a:gd name="connsiteY4" fmla="*/ 23569 h 25609"/>
                    <a:gd name="connsiteX5" fmla="*/ 12245 w 30296"/>
                    <a:gd name="connsiteY5" fmla="*/ 21390 h 25609"/>
                    <a:gd name="connsiteX6" fmla="*/ 13840 w 30296"/>
                    <a:gd name="connsiteY6" fmla="*/ 22381 h 25609"/>
                    <a:gd name="connsiteX7" fmla="*/ 14039 w 30296"/>
                    <a:gd name="connsiteY7" fmla="*/ 22579 h 25609"/>
                    <a:gd name="connsiteX8" fmla="*/ 16631 w 30296"/>
                    <a:gd name="connsiteY8" fmla="*/ 25352 h 25609"/>
                    <a:gd name="connsiteX9" fmla="*/ 28590 w 30296"/>
                    <a:gd name="connsiteY9" fmla="*/ 16042 h 25609"/>
                    <a:gd name="connsiteX10" fmla="*/ 26996 w 30296"/>
                    <a:gd name="connsiteY10" fmla="*/ 4156 h 256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0296" h="25609">
                      <a:moveTo>
                        <a:pt x="26996" y="4156"/>
                      </a:moveTo>
                      <a:cubicBezTo>
                        <a:pt x="25999" y="3958"/>
                        <a:pt x="25003" y="3958"/>
                        <a:pt x="24006" y="3958"/>
                      </a:cubicBezTo>
                      <a:cubicBezTo>
                        <a:pt x="24006" y="2572"/>
                        <a:pt x="23208" y="1383"/>
                        <a:pt x="21614" y="591"/>
                      </a:cubicBezTo>
                      <a:cubicBezTo>
                        <a:pt x="16431" y="-1786"/>
                        <a:pt x="10252" y="3364"/>
                        <a:pt x="5070" y="9703"/>
                      </a:cubicBezTo>
                      <a:cubicBezTo>
                        <a:pt x="685" y="15051"/>
                        <a:pt x="-2505" y="21588"/>
                        <a:pt x="2678" y="23569"/>
                      </a:cubicBezTo>
                      <a:cubicBezTo>
                        <a:pt x="5668" y="24758"/>
                        <a:pt x="8857" y="23767"/>
                        <a:pt x="12245" y="21390"/>
                      </a:cubicBezTo>
                      <a:cubicBezTo>
                        <a:pt x="12644" y="21786"/>
                        <a:pt x="13242" y="22182"/>
                        <a:pt x="13840" y="22381"/>
                      </a:cubicBezTo>
                      <a:cubicBezTo>
                        <a:pt x="13840" y="22381"/>
                        <a:pt x="14039" y="22381"/>
                        <a:pt x="14039" y="22579"/>
                      </a:cubicBezTo>
                      <a:cubicBezTo>
                        <a:pt x="14438" y="23965"/>
                        <a:pt x="15435" y="24956"/>
                        <a:pt x="16631" y="25352"/>
                      </a:cubicBezTo>
                      <a:cubicBezTo>
                        <a:pt x="21016" y="26738"/>
                        <a:pt x="25600" y="22381"/>
                        <a:pt x="28590" y="16042"/>
                      </a:cubicBezTo>
                      <a:cubicBezTo>
                        <a:pt x="31580" y="10297"/>
                        <a:pt x="30384" y="6137"/>
                        <a:pt x="26996" y="41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23" name="Freeform 4332">
                  <a:extLst>
                    <a:ext uri="{FF2B5EF4-FFF2-40B4-BE49-F238E27FC236}">
                      <a16:creationId xmlns:a16="http://schemas.microsoft.com/office/drawing/2014/main" id="{C821D996-7816-AE14-9036-293CBD722611}"/>
                    </a:ext>
                  </a:extLst>
                </p:cNvPr>
                <p:cNvSpPr/>
                <p:nvPr/>
              </p:nvSpPr>
              <p:spPr>
                <a:xfrm>
                  <a:off x="1307665" y="6024698"/>
                  <a:ext cx="31081" cy="53832"/>
                </a:xfrm>
                <a:custGeom>
                  <a:avLst/>
                  <a:gdLst>
                    <a:gd name="connsiteX0" fmla="*/ 5274 w 31081"/>
                    <a:gd name="connsiteY0" fmla="*/ 53451 h 53832"/>
                    <a:gd name="connsiteX1" fmla="*/ 15041 w 31081"/>
                    <a:gd name="connsiteY1" fmla="*/ 45132 h 53832"/>
                    <a:gd name="connsiteX2" fmla="*/ 17234 w 31081"/>
                    <a:gd name="connsiteY2" fmla="*/ 37604 h 53832"/>
                    <a:gd name="connsiteX3" fmla="*/ 22416 w 31081"/>
                    <a:gd name="connsiteY3" fmla="*/ 27304 h 53832"/>
                    <a:gd name="connsiteX4" fmla="*/ 27599 w 31081"/>
                    <a:gd name="connsiteY4" fmla="*/ 21955 h 53832"/>
                    <a:gd name="connsiteX5" fmla="*/ 29592 w 31081"/>
                    <a:gd name="connsiteY5" fmla="*/ 7693 h 53832"/>
                    <a:gd name="connsiteX6" fmla="*/ 24808 w 31081"/>
                    <a:gd name="connsiteY6" fmla="*/ 8485 h 53832"/>
                    <a:gd name="connsiteX7" fmla="*/ 22017 w 31081"/>
                    <a:gd name="connsiteY7" fmla="*/ 1354 h 53832"/>
                    <a:gd name="connsiteX8" fmla="*/ 12051 w 31081"/>
                    <a:gd name="connsiteY8" fmla="*/ 2939 h 53832"/>
                    <a:gd name="connsiteX9" fmla="*/ 11852 w 31081"/>
                    <a:gd name="connsiteY9" fmla="*/ 17795 h 53832"/>
                    <a:gd name="connsiteX10" fmla="*/ 17632 w 31081"/>
                    <a:gd name="connsiteY10" fmla="*/ 19182 h 53832"/>
                    <a:gd name="connsiteX11" fmla="*/ 16237 w 31081"/>
                    <a:gd name="connsiteY11" fmla="*/ 22946 h 53832"/>
                    <a:gd name="connsiteX12" fmla="*/ 5673 w 31081"/>
                    <a:gd name="connsiteY12" fmla="*/ 30275 h 53832"/>
                    <a:gd name="connsiteX13" fmla="*/ 1487 w 31081"/>
                    <a:gd name="connsiteY13" fmla="*/ 44141 h 53832"/>
                    <a:gd name="connsiteX14" fmla="*/ 5274 w 31081"/>
                    <a:gd name="connsiteY14" fmla="*/ 53451 h 53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1081" h="53832">
                      <a:moveTo>
                        <a:pt x="5274" y="53451"/>
                      </a:moveTo>
                      <a:cubicBezTo>
                        <a:pt x="9061" y="55234"/>
                        <a:pt x="12649" y="50480"/>
                        <a:pt x="15041" y="45132"/>
                      </a:cubicBezTo>
                      <a:cubicBezTo>
                        <a:pt x="16038" y="42556"/>
                        <a:pt x="16835" y="39981"/>
                        <a:pt x="17234" y="37604"/>
                      </a:cubicBezTo>
                      <a:cubicBezTo>
                        <a:pt x="20024" y="33643"/>
                        <a:pt x="22416" y="30077"/>
                        <a:pt x="22416" y="27304"/>
                      </a:cubicBezTo>
                      <a:cubicBezTo>
                        <a:pt x="24210" y="26115"/>
                        <a:pt x="26004" y="24134"/>
                        <a:pt x="27599" y="21955"/>
                      </a:cubicBezTo>
                      <a:cubicBezTo>
                        <a:pt x="30987" y="14824"/>
                        <a:pt x="32382" y="9080"/>
                        <a:pt x="29592" y="7693"/>
                      </a:cubicBezTo>
                      <a:cubicBezTo>
                        <a:pt x="27997" y="6703"/>
                        <a:pt x="26403" y="7297"/>
                        <a:pt x="24808" y="8485"/>
                      </a:cubicBezTo>
                      <a:cubicBezTo>
                        <a:pt x="25007" y="6108"/>
                        <a:pt x="24011" y="3731"/>
                        <a:pt x="22017" y="1354"/>
                      </a:cubicBezTo>
                      <a:cubicBezTo>
                        <a:pt x="18230" y="-825"/>
                        <a:pt x="14842" y="-429"/>
                        <a:pt x="12051" y="2939"/>
                      </a:cubicBezTo>
                      <a:cubicBezTo>
                        <a:pt x="7666" y="8089"/>
                        <a:pt x="7068" y="13437"/>
                        <a:pt x="11852" y="17795"/>
                      </a:cubicBezTo>
                      <a:cubicBezTo>
                        <a:pt x="13646" y="19380"/>
                        <a:pt x="15639" y="19776"/>
                        <a:pt x="17632" y="19182"/>
                      </a:cubicBezTo>
                      <a:cubicBezTo>
                        <a:pt x="17034" y="20371"/>
                        <a:pt x="16636" y="21757"/>
                        <a:pt x="16237" y="22946"/>
                      </a:cubicBezTo>
                      <a:cubicBezTo>
                        <a:pt x="12848" y="23738"/>
                        <a:pt x="9061" y="26907"/>
                        <a:pt x="5673" y="30275"/>
                      </a:cubicBezTo>
                      <a:cubicBezTo>
                        <a:pt x="490" y="35623"/>
                        <a:pt x="-1702" y="40972"/>
                        <a:pt x="1487" y="44141"/>
                      </a:cubicBezTo>
                      <a:cubicBezTo>
                        <a:pt x="1088" y="48499"/>
                        <a:pt x="1885" y="51867"/>
                        <a:pt x="5274" y="534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24" name="Freeform 4333">
                  <a:extLst>
                    <a:ext uri="{FF2B5EF4-FFF2-40B4-BE49-F238E27FC236}">
                      <a16:creationId xmlns:a16="http://schemas.microsoft.com/office/drawing/2014/main" id="{C0A977DC-6BE7-FE3D-7435-5D7E940074C8}"/>
                    </a:ext>
                  </a:extLst>
                </p:cNvPr>
                <p:cNvSpPr/>
                <p:nvPr/>
              </p:nvSpPr>
              <p:spPr>
                <a:xfrm>
                  <a:off x="1289978" y="5357953"/>
                  <a:ext cx="16556" cy="23419"/>
                </a:xfrm>
                <a:custGeom>
                  <a:avLst/>
                  <a:gdLst>
                    <a:gd name="connsiteX0" fmla="*/ 13194 w 16556"/>
                    <a:gd name="connsiteY0" fmla="*/ 541 h 23419"/>
                    <a:gd name="connsiteX1" fmla="*/ 3028 w 16556"/>
                    <a:gd name="connsiteY1" fmla="*/ 6681 h 23419"/>
                    <a:gd name="connsiteX2" fmla="*/ 2231 w 16556"/>
                    <a:gd name="connsiteY2" fmla="*/ 22330 h 23419"/>
                    <a:gd name="connsiteX3" fmla="*/ 14390 w 16556"/>
                    <a:gd name="connsiteY3" fmla="*/ 14407 h 23419"/>
                    <a:gd name="connsiteX4" fmla="*/ 13194 w 16556"/>
                    <a:gd name="connsiteY4" fmla="*/ 541 h 234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56" h="23419">
                      <a:moveTo>
                        <a:pt x="13194" y="541"/>
                      </a:moveTo>
                      <a:cubicBezTo>
                        <a:pt x="10005" y="-1242"/>
                        <a:pt x="6018" y="1531"/>
                        <a:pt x="3028" y="6681"/>
                      </a:cubicBezTo>
                      <a:cubicBezTo>
                        <a:pt x="-759" y="13218"/>
                        <a:pt x="-958" y="19359"/>
                        <a:pt x="2231" y="22330"/>
                      </a:cubicBezTo>
                      <a:cubicBezTo>
                        <a:pt x="6018" y="25698"/>
                        <a:pt x="10204" y="20746"/>
                        <a:pt x="14390" y="14407"/>
                      </a:cubicBezTo>
                      <a:cubicBezTo>
                        <a:pt x="17978" y="7078"/>
                        <a:pt x="16782" y="2720"/>
                        <a:pt x="13194" y="54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25" name="Freeform 4334">
                  <a:extLst>
                    <a:ext uri="{FF2B5EF4-FFF2-40B4-BE49-F238E27FC236}">
                      <a16:creationId xmlns:a16="http://schemas.microsoft.com/office/drawing/2014/main" id="{B3820DAD-3852-E458-7271-E0AB7FA70BC1}"/>
                    </a:ext>
                  </a:extLst>
                </p:cNvPr>
                <p:cNvSpPr/>
                <p:nvPr/>
              </p:nvSpPr>
              <p:spPr>
                <a:xfrm>
                  <a:off x="1225214" y="5664097"/>
                  <a:ext cx="17912" cy="26743"/>
                </a:xfrm>
                <a:custGeom>
                  <a:avLst/>
                  <a:gdLst>
                    <a:gd name="connsiteX0" fmla="*/ 3808 w 17912"/>
                    <a:gd name="connsiteY0" fmla="*/ 26591 h 26743"/>
                    <a:gd name="connsiteX1" fmla="*/ 15768 w 17912"/>
                    <a:gd name="connsiteY1" fmla="*/ 15300 h 26743"/>
                    <a:gd name="connsiteX2" fmla="*/ 14970 w 17912"/>
                    <a:gd name="connsiteY2" fmla="*/ 641 h 26743"/>
                    <a:gd name="connsiteX3" fmla="*/ 2014 w 17912"/>
                    <a:gd name="connsiteY3" fmla="*/ 12725 h 26743"/>
                    <a:gd name="connsiteX4" fmla="*/ 3808 w 17912"/>
                    <a:gd name="connsiteY4" fmla="*/ 26591 h 267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12" h="26743">
                      <a:moveTo>
                        <a:pt x="3808" y="26591"/>
                      </a:moveTo>
                      <a:cubicBezTo>
                        <a:pt x="8393" y="27779"/>
                        <a:pt x="12379" y="21837"/>
                        <a:pt x="15768" y="15300"/>
                      </a:cubicBezTo>
                      <a:cubicBezTo>
                        <a:pt x="18558" y="8763"/>
                        <a:pt x="18957" y="2622"/>
                        <a:pt x="14970" y="641"/>
                      </a:cubicBezTo>
                      <a:cubicBezTo>
                        <a:pt x="9190" y="-2330"/>
                        <a:pt x="5004" y="5593"/>
                        <a:pt x="2014" y="12725"/>
                      </a:cubicBezTo>
                      <a:cubicBezTo>
                        <a:pt x="-1175" y="19460"/>
                        <a:pt x="-577" y="25402"/>
                        <a:pt x="3808" y="265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26" name="Freeform 4335">
                  <a:extLst>
                    <a:ext uri="{FF2B5EF4-FFF2-40B4-BE49-F238E27FC236}">
                      <a16:creationId xmlns:a16="http://schemas.microsoft.com/office/drawing/2014/main" id="{C73506F6-16BB-82B1-DEC1-F5CBF2528C74}"/>
                    </a:ext>
                  </a:extLst>
                </p:cNvPr>
                <p:cNvSpPr/>
                <p:nvPr/>
              </p:nvSpPr>
              <p:spPr>
                <a:xfrm>
                  <a:off x="2037360" y="6131462"/>
                  <a:ext cx="26847" cy="33064"/>
                </a:xfrm>
                <a:custGeom>
                  <a:avLst/>
                  <a:gdLst>
                    <a:gd name="connsiteX0" fmla="*/ 21059 w 26847"/>
                    <a:gd name="connsiteY0" fmla="*/ 17603 h 33064"/>
                    <a:gd name="connsiteX1" fmla="*/ 21458 w 26847"/>
                    <a:gd name="connsiteY1" fmla="*/ 15622 h 33064"/>
                    <a:gd name="connsiteX2" fmla="*/ 23650 w 26847"/>
                    <a:gd name="connsiteY2" fmla="*/ 12849 h 33064"/>
                    <a:gd name="connsiteX3" fmla="*/ 24647 w 26847"/>
                    <a:gd name="connsiteY3" fmla="*/ 369 h 33064"/>
                    <a:gd name="connsiteX4" fmla="*/ 14282 w 26847"/>
                    <a:gd name="connsiteY4" fmla="*/ 7104 h 33064"/>
                    <a:gd name="connsiteX5" fmla="*/ 13285 w 26847"/>
                    <a:gd name="connsiteY5" fmla="*/ 8887 h 33064"/>
                    <a:gd name="connsiteX6" fmla="*/ 10495 w 26847"/>
                    <a:gd name="connsiteY6" fmla="*/ 13839 h 33064"/>
                    <a:gd name="connsiteX7" fmla="*/ 528 w 26847"/>
                    <a:gd name="connsiteY7" fmla="*/ 21169 h 33064"/>
                    <a:gd name="connsiteX8" fmla="*/ 4714 w 26847"/>
                    <a:gd name="connsiteY8" fmla="*/ 32064 h 33064"/>
                    <a:gd name="connsiteX9" fmla="*/ 20660 w 26847"/>
                    <a:gd name="connsiteY9" fmla="*/ 24932 h 33064"/>
                    <a:gd name="connsiteX10" fmla="*/ 21059 w 26847"/>
                    <a:gd name="connsiteY10" fmla="*/ 17603 h 33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6847" h="33064">
                      <a:moveTo>
                        <a:pt x="21059" y="17603"/>
                      </a:moveTo>
                      <a:cubicBezTo>
                        <a:pt x="21258" y="17009"/>
                        <a:pt x="21458" y="16217"/>
                        <a:pt x="21458" y="15622"/>
                      </a:cubicBezTo>
                      <a:cubicBezTo>
                        <a:pt x="22255" y="14830"/>
                        <a:pt x="23052" y="13839"/>
                        <a:pt x="23650" y="12849"/>
                      </a:cubicBezTo>
                      <a:cubicBezTo>
                        <a:pt x="27836" y="5916"/>
                        <a:pt x="27637" y="1756"/>
                        <a:pt x="24647" y="369"/>
                      </a:cubicBezTo>
                      <a:cubicBezTo>
                        <a:pt x="21657" y="-1017"/>
                        <a:pt x="17671" y="1558"/>
                        <a:pt x="14282" y="7104"/>
                      </a:cubicBezTo>
                      <a:cubicBezTo>
                        <a:pt x="13883" y="7699"/>
                        <a:pt x="13485" y="8293"/>
                        <a:pt x="13285" y="8887"/>
                      </a:cubicBezTo>
                      <a:cubicBezTo>
                        <a:pt x="12289" y="9878"/>
                        <a:pt x="11292" y="11462"/>
                        <a:pt x="10495" y="13839"/>
                      </a:cubicBezTo>
                      <a:cubicBezTo>
                        <a:pt x="7305" y="14038"/>
                        <a:pt x="3917" y="15622"/>
                        <a:pt x="528" y="21169"/>
                      </a:cubicBezTo>
                      <a:cubicBezTo>
                        <a:pt x="-1066" y="28498"/>
                        <a:pt x="1126" y="31271"/>
                        <a:pt x="4714" y="32064"/>
                      </a:cubicBezTo>
                      <a:cubicBezTo>
                        <a:pt x="9897" y="33054"/>
                        <a:pt x="15677" y="35629"/>
                        <a:pt x="20660" y="24932"/>
                      </a:cubicBezTo>
                      <a:cubicBezTo>
                        <a:pt x="21657" y="22159"/>
                        <a:pt x="21856" y="19386"/>
                        <a:pt x="21059" y="1760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27" name="Freeform 4336">
                  <a:extLst>
                    <a:ext uri="{FF2B5EF4-FFF2-40B4-BE49-F238E27FC236}">
                      <a16:creationId xmlns:a16="http://schemas.microsoft.com/office/drawing/2014/main" id="{430FF31E-92B0-F304-ADF6-70F7C56C87E1}"/>
                    </a:ext>
                  </a:extLst>
                </p:cNvPr>
                <p:cNvSpPr/>
                <p:nvPr/>
              </p:nvSpPr>
              <p:spPr>
                <a:xfrm>
                  <a:off x="2556102" y="5961843"/>
                  <a:ext cx="16480" cy="24987"/>
                </a:xfrm>
                <a:custGeom>
                  <a:avLst/>
                  <a:gdLst>
                    <a:gd name="connsiteX0" fmla="*/ 15981 w 16480"/>
                    <a:gd name="connsiteY0" fmla="*/ 9537 h 24987"/>
                    <a:gd name="connsiteX1" fmla="*/ 11197 w 16480"/>
                    <a:gd name="connsiteY1" fmla="*/ 28 h 24987"/>
                    <a:gd name="connsiteX2" fmla="*/ 633 w 16480"/>
                    <a:gd name="connsiteY2" fmla="*/ 10725 h 24987"/>
                    <a:gd name="connsiteX3" fmla="*/ 5018 w 16480"/>
                    <a:gd name="connsiteY3" fmla="*/ 24988 h 24987"/>
                    <a:gd name="connsiteX4" fmla="*/ 15981 w 16480"/>
                    <a:gd name="connsiteY4" fmla="*/ 9537 h 249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480" h="24987">
                      <a:moveTo>
                        <a:pt x="15981" y="9537"/>
                      </a:moveTo>
                      <a:cubicBezTo>
                        <a:pt x="17576" y="3396"/>
                        <a:pt x="15184" y="-368"/>
                        <a:pt x="11197" y="28"/>
                      </a:cubicBezTo>
                      <a:cubicBezTo>
                        <a:pt x="6812" y="425"/>
                        <a:pt x="2427" y="3198"/>
                        <a:pt x="633" y="10725"/>
                      </a:cubicBezTo>
                      <a:cubicBezTo>
                        <a:pt x="-1161" y="18055"/>
                        <a:pt x="1032" y="22809"/>
                        <a:pt x="5018" y="24988"/>
                      </a:cubicBezTo>
                      <a:cubicBezTo>
                        <a:pt x="10998" y="24393"/>
                        <a:pt x="14187" y="17064"/>
                        <a:pt x="15981" y="953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28" name="Freeform 4337">
                  <a:extLst>
                    <a:ext uri="{FF2B5EF4-FFF2-40B4-BE49-F238E27FC236}">
                      <a16:creationId xmlns:a16="http://schemas.microsoft.com/office/drawing/2014/main" id="{6AA01237-83EE-A5AC-558B-216A319904E1}"/>
                    </a:ext>
                  </a:extLst>
                </p:cNvPr>
                <p:cNvSpPr/>
                <p:nvPr/>
              </p:nvSpPr>
              <p:spPr>
                <a:xfrm>
                  <a:off x="826345" y="5278773"/>
                  <a:ext cx="18566" cy="21377"/>
                </a:xfrm>
                <a:custGeom>
                  <a:avLst/>
                  <a:gdLst>
                    <a:gd name="connsiteX0" fmla="*/ 1633 w 18566"/>
                    <a:gd name="connsiteY0" fmla="*/ 9202 h 21377"/>
                    <a:gd name="connsiteX1" fmla="*/ 3028 w 18566"/>
                    <a:gd name="connsiteY1" fmla="*/ 21285 h 21377"/>
                    <a:gd name="connsiteX2" fmla="*/ 16184 w 18566"/>
                    <a:gd name="connsiteY2" fmla="*/ 13758 h 21377"/>
                    <a:gd name="connsiteX3" fmla="*/ 14390 w 18566"/>
                    <a:gd name="connsiteY3" fmla="*/ 486 h 21377"/>
                    <a:gd name="connsiteX4" fmla="*/ 1633 w 18566"/>
                    <a:gd name="connsiteY4" fmla="*/ 9202 h 21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66" h="21377">
                      <a:moveTo>
                        <a:pt x="1633" y="9202"/>
                      </a:moveTo>
                      <a:cubicBezTo>
                        <a:pt x="-1158" y="14947"/>
                        <a:pt x="-161" y="19106"/>
                        <a:pt x="3028" y="21285"/>
                      </a:cubicBezTo>
                      <a:cubicBezTo>
                        <a:pt x="7413" y="21681"/>
                        <a:pt x="11998" y="21087"/>
                        <a:pt x="16184" y="13758"/>
                      </a:cubicBezTo>
                      <a:cubicBezTo>
                        <a:pt x="20370" y="6033"/>
                        <a:pt x="18576" y="2071"/>
                        <a:pt x="14390" y="486"/>
                      </a:cubicBezTo>
                      <a:cubicBezTo>
                        <a:pt x="9606" y="-1297"/>
                        <a:pt x="5021" y="1873"/>
                        <a:pt x="1633" y="92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29" name="Freeform 4338">
                  <a:extLst>
                    <a:ext uri="{FF2B5EF4-FFF2-40B4-BE49-F238E27FC236}">
                      <a16:creationId xmlns:a16="http://schemas.microsoft.com/office/drawing/2014/main" id="{5468A618-85F8-E544-66A0-54DEEA0D4D53}"/>
                    </a:ext>
                  </a:extLst>
                </p:cNvPr>
                <p:cNvSpPr/>
                <p:nvPr/>
              </p:nvSpPr>
              <p:spPr>
                <a:xfrm>
                  <a:off x="1055213" y="5865166"/>
                  <a:ext cx="25608" cy="69033"/>
                </a:xfrm>
                <a:custGeom>
                  <a:avLst/>
                  <a:gdLst>
                    <a:gd name="connsiteX0" fmla="*/ 10163 w 25608"/>
                    <a:gd name="connsiteY0" fmla="*/ 45004 h 69033"/>
                    <a:gd name="connsiteX1" fmla="*/ 8967 w 25608"/>
                    <a:gd name="connsiteY1" fmla="*/ 46787 h 69033"/>
                    <a:gd name="connsiteX2" fmla="*/ 7572 w 25608"/>
                    <a:gd name="connsiteY2" fmla="*/ 49560 h 69033"/>
                    <a:gd name="connsiteX3" fmla="*/ 2987 w 25608"/>
                    <a:gd name="connsiteY3" fmla="*/ 55503 h 69033"/>
                    <a:gd name="connsiteX4" fmla="*/ 3186 w 25608"/>
                    <a:gd name="connsiteY4" fmla="*/ 68775 h 69033"/>
                    <a:gd name="connsiteX5" fmla="*/ 13950 w 25608"/>
                    <a:gd name="connsiteY5" fmla="*/ 61049 h 69033"/>
                    <a:gd name="connsiteX6" fmla="*/ 19930 w 25608"/>
                    <a:gd name="connsiteY6" fmla="*/ 56691 h 69033"/>
                    <a:gd name="connsiteX7" fmla="*/ 23318 w 25608"/>
                    <a:gd name="connsiteY7" fmla="*/ 52135 h 69033"/>
                    <a:gd name="connsiteX8" fmla="*/ 22322 w 25608"/>
                    <a:gd name="connsiteY8" fmla="*/ 32921 h 69033"/>
                    <a:gd name="connsiteX9" fmla="*/ 18136 w 25608"/>
                    <a:gd name="connsiteY9" fmla="*/ 15093 h 69033"/>
                    <a:gd name="connsiteX10" fmla="*/ 15943 w 25608"/>
                    <a:gd name="connsiteY10" fmla="*/ 14102 h 69033"/>
                    <a:gd name="connsiteX11" fmla="*/ 18534 w 25608"/>
                    <a:gd name="connsiteY11" fmla="*/ 11131 h 69033"/>
                    <a:gd name="connsiteX12" fmla="*/ 17937 w 25608"/>
                    <a:gd name="connsiteY12" fmla="*/ 1227 h 69033"/>
                    <a:gd name="connsiteX13" fmla="*/ 5778 w 25608"/>
                    <a:gd name="connsiteY13" fmla="*/ 4990 h 69033"/>
                    <a:gd name="connsiteX14" fmla="*/ 6376 w 25608"/>
                    <a:gd name="connsiteY14" fmla="*/ 15291 h 69033"/>
                    <a:gd name="connsiteX15" fmla="*/ 7372 w 25608"/>
                    <a:gd name="connsiteY15" fmla="*/ 15489 h 69033"/>
                    <a:gd name="connsiteX16" fmla="*/ 5977 w 25608"/>
                    <a:gd name="connsiteY16" fmla="*/ 17272 h 69033"/>
                    <a:gd name="connsiteX17" fmla="*/ 12156 w 25608"/>
                    <a:gd name="connsiteY17" fmla="*/ 34506 h 69033"/>
                    <a:gd name="connsiteX18" fmla="*/ 14149 w 25608"/>
                    <a:gd name="connsiteY18" fmla="*/ 35694 h 69033"/>
                    <a:gd name="connsiteX19" fmla="*/ 10960 w 25608"/>
                    <a:gd name="connsiteY19" fmla="*/ 41637 h 69033"/>
                    <a:gd name="connsiteX20" fmla="*/ 10163 w 25608"/>
                    <a:gd name="connsiteY20" fmla="*/ 45004 h 690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5608" h="69033">
                      <a:moveTo>
                        <a:pt x="10163" y="45004"/>
                      </a:moveTo>
                      <a:cubicBezTo>
                        <a:pt x="9764" y="45598"/>
                        <a:pt x="9365" y="45995"/>
                        <a:pt x="8967" y="46787"/>
                      </a:cubicBezTo>
                      <a:cubicBezTo>
                        <a:pt x="8369" y="47777"/>
                        <a:pt x="7970" y="48570"/>
                        <a:pt x="7572" y="49560"/>
                      </a:cubicBezTo>
                      <a:cubicBezTo>
                        <a:pt x="5977" y="50947"/>
                        <a:pt x="4382" y="52928"/>
                        <a:pt x="2987" y="55503"/>
                      </a:cubicBezTo>
                      <a:cubicBezTo>
                        <a:pt x="-1597" y="63030"/>
                        <a:pt x="-401" y="67388"/>
                        <a:pt x="3186" y="68775"/>
                      </a:cubicBezTo>
                      <a:cubicBezTo>
                        <a:pt x="6774" y="69963"/>
                        <a:pt x="10761" y="66992"/>
                        <a:pt x="13950" y="61049"/>
                      </a:cubicBezTo>
                      <a:cubicBezTo>
                        <a:pt x="16342" y="61049"/>
                        <a:pt x="18534" y="58870"/>
                        <a:pt x="19930" y="56691"/>
                      </a:cubicBezTo>
                      <a:cubicBezTo>
                        <a:pt x="21126" y="55701"/>
                        <a:pt x="22322" y="54116"/>
                        <a:pt x="23318" y="52135"/>
                      </a:cubicBezTo>
                      <a:cubicBezTo>
                        <a:pt x="27305" y="42825"/>
                        <a:pt x="25511" y="36883"/>
                        <a:pt x="22322" y="32921"/>
                      </a:cubicBezTo>
                      <a:cubicBezTo>
                        <a:pt x="26906" y="25592"/>
                        <a:pt x="22720" y="20243"/>
                        <a:pt x="18136" y="15093"/>
                      </a:cubicBezTo>
                      <a:cubicBezTo>
                        <a:pt x="17339" y="14697"/>
                        <a:pt x="16741" y="14499"/>
                        <a:pt x="15943" y="14102"/>
                      </a:cubicBezTo>
                      <a:cubicBezTo>
                        <a:pt x="16940" y="13310"/>
                        <a:pt x="17737" y="12320"/>
                        <a:pt x="18534" y="11131"/>
                      </a:cubicBezTo>
                      <a:cubicBezTo>
                        <a:pt x="20727" y="7764"/>
                        <a:pt x="21923" y="3604"/>
                        <a:pt x="17937" y="1227"/>
                      </a:cubicBezTo>
                      <a:cubicBezTo>
                        <a:pt x="13352" y="-1348"/>
                        <a:pt x="8768" y="236"/>
                        <a:pt x="5778" y="4990"/>
                      </a:cubicBezTo>
                      <a:cubicBezTo>
                        <a:pt x="3585" y="8358"/>
                        <a:pt x="3186" y="12122"/>
                        <a:pt x="6376" y="15291"/>
                      </a:cubicBezTo>
                      <a:cubicBezTo>
                        <a:pt x="6774" y="15489"/>
                        <a:pt x="6974" y="15489"/>
                        <a:pt x="7372" y="15489"/>
                      </a:cubicBezTo>
                      <a:cubicBezTo>
                        <a:pt x="6774" y="16083"/>
                        <a:pt x="6376" y="16480"/>
                        <a:pt x="5977" y="17272"/>
                      </a:cubicBezTo>
                      <a:cubicBezTo>
                        <a:pt x="1990" y="24997"/>
                        <a:pt x="7173" y="30148"/>
                        <a:pt x="12156" y="34506"/>
                      </a:cubicBezTo>
                      <a:cubicBezTo>
                        <a:pt x="12754" y="35100"/>
                        <a:pt x="13551" y="35496"/>
                        <a:pt x="14149" y="35694"/>
                      </a:cubicBezTo>
                      <a:cubicBezTo>
                        <a:pt x="12754" y="37279"/>
                        <a:pt x="11558" y="39260"/>
                        <a:pt x="10960" y="41637"/>
                      </a:cubicBezTo>
                      <a:cubicBezTo>
                        <a:pt x="10561" y="42627"/>
                        <a:pt x="10362" y="43816"/>
                        <a:pt x="10163" y="4500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30" name="Freeform 4339">
                  <a:extLst>
                    <a:ext uri="{FF2B5EF4-FFF2-40B4-BE49-F238E27FC236}">
                      <a16:creationId xmlns:a16="http://schemas.microsoft.com/office/drawing/2014/main" id="{BD08DCA0-1DF2-3891-F030-4D2718FD08ED}"/>
                    </a:ext>
                  </a:extLst>
                </p:cNvPr>
                <p:cNvSpPr/>
                <p:nvPr/>
              </p:nvSpPr>
              <p:spPr>
                <a:xfrm>
                  <a:off x="1280895" y="5960954"/>
                  <a:ext cx="86233" cy="68101"/>
                </a:xfrm>
                <a:custGeom>
                  <a:avLst/>
                  <a:gdLst>
                    <a:gd name="connsiteX0" fmla="*/ 18889 w 86233"/>
                    <a:gd name="connsiteY0" fmla="*/ 68069 h 68101"/>
                    <a:gd name="connsiteX1" fmla="*/ 31047 w 86233"/>
                    <a:gd name="connsiteY1" fmla="*/ 57768 h 68101"/>
                    <a:gd name="connsiteX2" fmla="*/ 32243 w 86233"/>
                    <a:gd name="connsiteY2" fmla="*/ 47270 h 68101"/>
                    <a:gd name="connsiteX3" fmla="*/ 38423 w 86233"/>
                    <a:gd name="connsiteY3" fmla="*/ 43506 h 68101"/>
                    <a:gd name="connsiteX4" fmla="*/ 37625 w 86233"/>
                    <a:gd name="connsiteY4" fmla="*/ 30234 h 68101"/>
                    <a:gd name="connsiteX5" fmla="*/ 36828 w 86233"/>
                    <a:gd name="connsiteY5" fmla="*/ 29640 h 68101"/>
                    <a:gd name="connsiteX6" fmla="*/ 40814 w 86233"/>
                    <a:gd name="connsiteY6" fmla="*/ 27857 h 68101"/>
                    <a:gd name="connsiteX7" fmla="*/ 41612 w 86233"/>
                    <a:gd name="connsiteY7" fmla="*/ 35186 h 68101"/>
                    <a:gd name="connsiteX8" fmla="*/ 53970 w 86233"/>
                    <a:gd name="connsiteY8" fmla="*/ 33998 h 68101"/>
                    <a:gd name="connsiteX9" fmla="*/ 60348 w 86233"/>
                    <a:gd name="connsiteY9" fmla="*/ 23499 h 68101"/>
                    <a:gd name="connsiteX10" fmla="*/ 63538 w 86233"/>
                    <a:gd name="connsiteY10" fmla="*/ 24688 h 68101"/>
                    <a:gd name="connsiteX11" fmla="*/ 63538 w 86233"/>
                    <a:gd name="connsiteY11" fmla="*/ 24688 h 68101"/>
                    <a:gd name="connsiteX12" fmla="*/ 57359 w 86233"/>
                    <a:gd name="connsiteY12" fmla="*/ 33998 h 68101"/>
                    <a:gd name="connsiteX13" fmla="*/ 66328 w 86233"/>
                    <a:gd name="connsiteY13" fmla="*/ 43704 h 68101"/>
                    <a:gd name="connsiteX14" fmla="*/ 73305 w 86233"/>
                    <a:gd name="connsiteY14" fmla="*/ 33800 h 68101"/>
                    <a:gd name="connsiteX15" fmla="*/ 82474 w 86233"/>
                    <a:gd name="connsiteY15" fmla="*/ 26074 h 68101"/>
                    <a:gd name="connsiteX16" fmla="*/ 84866 w 86233"/>
                    <a:gd name="connsiteY16" fmla="*/ 11020 h 68101"/>
                    <a:gd name="connsiteX17" fmla="*/ 73305 w 86233"/>
                    <a:gd name="connsiteY17" fmla="*/ 18943 h 68101"/>
                    <a:gd name="connsiteX18" fmla="*/ 70514 w 86233"/>
                    <a:gd name="connsiteY18" fmla="*/ 26867 h 68101"/>
                    <a:gd name="connsiteX19" fmla="*/ 65132 w 86233"/>
                    <a:gd name="connsiteY19" fmla="*/ 23895 h 68101"/>
                    <a:gd name="connsiteX20" fmla="*/ 67724 w 86233"/>
                    <a:gd name="connsiteY20" fmla="*/ 6662 h 68101"/>
                    <a:gd name="connsiteX21" fmla="*/ 63139 w 86233"/>
                    <a:gd name="connsiteY21" fmla="*/ 4483 h 68101"/>
                    <a:gd name="connsiteX22" fmla="*/ 62740 w 86233"/>
                    <a:gd name="connsiteY22" fmla="*/ 1511 h 68101"/>
                    <a:gd name="connsiteX23" fmla="*/ 52375 w 86233"/>
                    <a:gd name="connsiteY23" fmla="*/ 1907 h 68101"/>
                    <a:gd name="connsiteX24" fmla="*/ 49386 w 86233"/>
                    <a:gd name="connsiteY24" fmla="*/ 4086 h 68101"/>
                    <a:gd name="connsiteX25" fmla="*/ 34037 w 86233"/>
                    <a:gd name="connsiteY25" fmla="*/ 12406 h 68101"/>
                    <a:gd name="connsiteX26" fmla="*/ 29852 w 86233"/>
                    <a:gd name="connsiteY26" fmla="*/ 19933 h 68101"/>
                    <a:gd name="connsiteX27" fmla="*/ 26463 w 86233"/>
                    <a:gd name="connsiteY27" fmla="*/ 17160 h 68101"/>
                    <a:gd name="connsiteX28" fmla="*/ 18091 w 86233"/>
                    <a:gd name="connsiteY28" fmla="*/ 23301 h 68101"/>
                    <a:gd name="connsiteX29" fmla="*/ 14703 w 86233"/>
                    <a:gd name="connsiteY29" fmla="*/ 20528 h 68101"/>
                    <a:gd name="connsiteX30" fmla="*/ 5135 w 86233"/>
                    <a:gd name="connsiteY30" fmla="*/ 24490 h 68101"/>
                    <a:gd name="connsiteX31" fmla="*/ 7726 w 86233"/>
                    <a:gd name="connsiteY31" fmla="*/ 34790 h 68101"/>
                    <a:gd name="connsiteX32" fmla="*/ 13507 w 86233"/>
                    <a:gd name="connsiteY32" fmla="*/ 36177 h 68101"/>
                    <a:gd name="connsiteX33" fmla="*/ 16297 w 86233"/>
                    <a:gd name="connsiteY33" fmla="*/ 39148 h 68101"/>
                    <a:gd name="connsiteX34" fmla="*/ 26264 w 86233"/>
                    <a:gd name="connsiteY34" fmla="*/ 33602 h 68101"/>
                    <a:gd name="connsiteX35" fmla="*/ 27460 w 86233"/>
                    <a:gd name="connsiteY35" fmla="*/ 44496 h 68101"/>
                    <a:gd name="connsiteX36" fmla="*/ 17095 w 86233"/>
                    <a:gd name="connsiteY36" fmla="*/ 54797 h 68101"/>
                    <a:gd name="connsiteX37" fmla="*/ 16895 w 86233"/>
                    <a:gd name="connsiteY37" fmla="*/ 54995 h 68101"/>
                    <a:gd name="connsiteX38" fmla="*/ 14105 w 86233"/>
                    <a:gd name="connsiteY38" fmla="*/ 49052 h 68101"/>
                    <a:gd name="connsiteX39" fmla="*/ 1547 w 86233"/>
                    <a:gd name="connsiteY39" fmla="*/ 50835 h 68101"/>
                    <a:gd name="connsiteX40" fmla="*/ 2942 w 86233"/>
                    <a:gd name="connsiteY40" fmla="*/ 61334 h 68101"/>
                    <a:gd name="connsiteX41" fmla="*/ 15301 w 86233"/>
                    <a:gd name="connsiteY41" fmla="*/ 59551 h 68101"/>
                    <a:gd name="connsiteX42" fmla="*/ 18889 w 86233"/>
                    <a:gd name="connsiteY42" fmla="*/ 68069 h 68101"/>
                    <a:gd name="connsiteX43" fmla="*/ 30649 w 86233"/>
                    <a:gd name="connsiteY43" fmla="*/ 28649 h 68101"/>
                    <a:gd name="connsiteX44" fmla="*/ 31047 w 86233"/>
                    <a:gd name="connsiteY44" fmla="*/ 26669 h 68101"/>
                    <a:gd name="connsiteX45" fmla="*/ 32243 w 86233"/>
                    <a:gd name="connsiteY45" fmla="*/ 28649 h 68101"/>
                    <a:gd name="connsiteX46" fmla="*/ 30051 w 86233"/>
                    <a:gd name="connsiteY46" fmla="*/ 29838 h 68101"/>
                    <a:gd name="connsiteX47" fmla="*/ 30649 w 86233"/>
                    <a:gd name="connsiteY47" fmla="*/ 28649 h 68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</a:cxnLst>
                  <a:rect l="l" t="t" r="r" b="b"/>
                  <a:pathLst>
                    <a:path w="86233" h="68101">
                      <a:moveTo>
                        <a:pt x="18889" y="68069"/>
                      </a:moveTo>
                      <a:cubicBezTo>
                        <a:pt x="23672" y="68465"/>
                        <a:pt x="28058" y="65296"/>
                        <a:pt x="31047" y="57768"/>
                      </a:cubicBezTo>
                      <a:cubicBezTo>
                        <a:pt x="32642" y="53609"/>
                        <a:pt x="33439" y="49647"/>
                        <a:pt x="32243" y="47270"/>
                      </a:cubicBezTo>
                      <a:cubicBezTo>
                        <a:pt x="34835" y="47468"/>
                        <a:pt x="37227" y="46477"/>
                        <a:pt x="38423" y="43506"/>
                      </a:cubicBezTo>
                      <a:cubicBezTo>
                        <a:pt x="40416" y="39148"/>
                        <a:pt x="41213" y="33998"/>
                        <a:pt x="37625" y="30234"/>
                      </a:cubicBezTo>
                      <a:cubicBezTo>
                        <a:pt x="37426" y="30036"/>
                        <a:pt x="37227" y="29838"/>
                        <a:pt x="36828" y="29640"/>
                      </a:cubicBezTo>
                      <a:cubicBezTo>
                        <a:pt x="38024" y="29244"/>
                        <a:pt x="39419" y="28451"/>
                        <a:pt x="40814" y="27857"/>
                      </a:cubicBezTo>
                      <a:cubicBezTo>
                        <a:pt x="39619" y="30432"/>
                        <a:pt x="40017" y="32809"/>
                        <a:pt x="41612" y="35186"/>
                      </a:cubicBezTo>
                      <a:cubicBezTo>
                        <a:pt x="44203" y="38554"/>
                        <a:pt x="48588" y="37960"/>
                        <a:pt x="53970" y="33998"/>
                      </a:cubicBezTo>
                      <a:cubicBezTo>
                        <a:pt x="58355" y="30234"/>
                        <a:pt x="60149" y="26669"/>
                        <a:pt x="60348" y="23499"/>
                      </a:cubicBezTo>
                      <a:cubicBezTo>
                        <a:pt x="61345" y="23697"/>
                        <a:pt x="62541" y="24093"/>
                        <a:pt x="63538" y="24688"/>
                      </a:cubicBezTo>
                      <a:lnTo>
                        <a:pt x="63538" y="24688"/>
                      </a:lnTo>
                      <a:cubicBezTo>
                        <a:pt x="61345" y="27857"/>
                        <a:pt x="58156" y="30828"/>
                        <a:pt x="57359" y="33998"/>
                      </a:cubicBezTo>
                      <a:cubicBezTo>
                        <a:pt x="55764" y="40931"/>
                        <a:pt x="59950" y="44694"/>
                        <a:pt x="66328" y="43704"/>
                      </a:cubicBezTo>
                      <a:cubicBezTo>
                        <a:pt x="71511" y="43110"/>
                        <a:pt x="73105" y="38752"/>
                        <a:pt x="73305" y="33800"/>
                      </a:cubicBezTo>
                      <a:cubicBezTo>
                        <a:pt x="76295" y="34790"/>
                        <a:pt x="79484" y="30828"/>
                        <a:pt x="82474" y="26074"/>
                      </a:cubicBezTo>
                      <a:cubicBezTo>
                        <a:pt x="86859" y="19141"/>
                        <a:pt x="87058" y="14189"/>
                        <a:pt x="84866" y="11020"/>
                      </a:cubicBezTo>
                      <a:cubicBezTo>
                        <a:pt x="80879" y="8841"/>
                        <a:pt x="76893" y="11614"/>
                        <a:pt x="73305" y="18943"/>
                      </a:cubicBezTo>
                      <a:cubicBezTo>
                        <a:pt x="71909" y="21716"/>
                        <a:pt x="70913" y="24490"/>
                        <a:pt x="70514" y="26867"/>
                      </a:cubicBezTo>
                      <a:cubicBezTo>
                        <a:pt x="69119" y="25480"/>
                        <a:pt x="67126" y="24688"/>
                        <a:pt x="65132" y="23895"/>
                      </a:cubicBezTo>
                      <a:cubicBezTo>
                        <a:pt x="67524" y="18151"/>
                        <a:pt x="76494" y="12406"/>
                        <a:pt x="67724" y="6662"/>
                      </a:cubicBezTo>
                      <a:cubicBezTo>
                        <a:pt x="66328" y="5671"/>
                        <a:pt x="64734" y="5077"/>
                        <a:pt x="63139" y="4483"/>
                      </a:cubicBezTo>
                      <a:cubicBezTo>
                        <a:pt x="63139" y="3492"/>
                        <a:pt x="62940" y="2502"/>
                        <a:pt x="62740" y="1511"/>
                      </a:cubicBezTo>
                      <a:cubicBezTo>
                        <a:pt x="59751" y="-470"/>
                        <a:pt x="56362" y="-668"/>
                        <a:pt x="52375" y="1907"/>
                      </a:cubicBezTo>
                      <a:cubicBezTo>
                        <a:pt x="51379" y="2304"/>
                        <a:pt x="50382" y="3096"/>
                        <a:pt x="49386" y="4086"/>
                      </a:cubicBezTo>
                      <a:cubicBezTo>
                        <a:pt x="43406" y="5275"/>
                        <a:pt x="37625" y="8246"/>
                        <a:pt x="34037" y="12406"/>
                      </a:cubicBezTo>
                      <a:cubicBezTo>
                        <a:pt x="32044" y="14783"/>
                        <a:pt x="30450" y="17358"/>
                        <a:pt x="29852" y="19933"/>
                      </a:cubicBezTo>
                      <a:cubicBezTo>
                        <a:pt x="29254" y="18349"/>
                        <a:pt x="28058" y="17358"/>
                        <a:pt x="26463" y="17160"/>
                      </a:cubicBezTo>
                      <a:cubicBezTo>
                        <a:pt x="23672" y="16764"/>
                        <a:pt x="20682" y="19537"/>
                        <a:pt x="18091" y="23301"/>
                      </a:cubicBezTo>
                      <a:cubicBezTo>
                        <a:pt x="17493" y="22112"/>
                        <a:pt x="16497" y="21320"/>
                        <a:pt x="14703" y="20528"/>
                      </a:cubicBezTo>
                      <a:cubicBezTo>
                        <a:pt x="10916" y="19141"/>
                        <a:pt x="6929" y="20330"/>
                        <a:pt x="5135" y="24490"/>
                      </a:cubicBezTo>
                      <a:cubicBezTo>
                        <a:pt x="3341" y="28451"/>
                        <a:pt x="4537" y="32413"/>
                        <a:pt x="7726" y="34790"/>
                      </a:cubicBezTo>
                      <a:cubicBezTo>
                        <a:pt x="9720" y="36177"/>
                        <a:pt x="11513" y="36771"/>
                        <a:pt x="13507" y="36177"/>
                      </a:cubicBezTo>
                      <a:cubicBezTo>
                        <a:pt x="13706" y="37960"/>
                        <a:pt x="14503" y="39148"/>
                        <a:pt x="16297" y="39148"/>
                      </a:cubicBezTo>
                      <a:cubicBezTo>
                        <a:pt x="19487" y="39148"/>
                        <a:pt x="22875" y="37563"/>
                        <a:pt x="26264" y="33602"/>
                      </a:cubicBezTo>
                      <a:cubicBezTo>
                        <a:pt x="24470" y="37365"/>
                        <a:pt x="24868" y="41129"/>
                        <a:pt x="27460" y="44496"/>
                      </a:cubicBezTo>
                      <a:cubicBezTo>
                        <a:pt x="23274" y="44496"/>
                        <a:pt x="19686" y="48656"/>
                        <a:pt x="17095" y="54797"/>
                      </a:cubicBezTo>
                      <a:cubicBezTo>
                        <a:pt x="17095" y="54797"/>
                        <a:pt x="17095" y="54995"/>
                        <a:pt x="16895" y="54995"/>
                      </a:cubicBezTo>
                      <a:cubicBezTo>
                        <a:pt x="17095" y="52618"/>
                        <a:pt x="16297" y="50637"/>
                        <a:pt x="14105" y="49052"/>
                      </a:cubicBezTo>
                      <a:cubicBezTo>
                        <a:pt x="9919" y="46081"/>
                        <a:pt x="5135" y="45883"/>
                        <a:pt x="1547" y="50835"/>
                      </a:cubicBezTo>
                      <a:cubicBezTo>
                        <a:pt x="-1044" y="54401"/>
                        <a:pt x="-247" y="58759"/>
                        <a:pt x="2942" y="61334"/>
                      </a:cubicBezTo>
                      <a:cubicBezTo>
                        <a:pt x="7128" y="64503"/>
                        <a:pt x="11513" y="64305"/>
                        <a:pt x="15301" y="59551"/>
                      </a:cubicBezTo>
                      <a:cubicBezTo>
                        <a:pt x="15301" y="63711"/>
                        <a:pt x="16098" y="66682"/>
                        <a:pt x="18889" y="68069"/>
                      </a:cubicBezTo>
                      <a:close/>
                      <a:moveTo>
                        <a:pt x="30649" y="28649"/>
                      </a:moveTo>
                      <a:cubicBezTo>
                        <a:pt x="30848" y="28055"/>
                        <a:pt x="30848" y="27263"/>
                        <a:pt x="31047" y="26669"/>
                      </a:cubicBezTo>
                      <a:cubicBezTo>
                        <a:pt x="31446" y="27461"/>
                        <a:pt x="31845" y="28055"/>
                        <a:pt x="32243" y="28649"/>
                      </a:cubicBezTo>
                      <a:cubicBezTo>
                        <a:pt x="31446" y="28848"/>
                        <a:pt x="30848" y="29244"/>
                        <a:pt x="30051" y="29838"/>
                      </a:cubicBezTo>
                      <a:cubicBezTo>
                        <a:pt x="30051" y="29442"/>
                        <a:pt x="30450" y="29045"/>
                        <a:pt x="30649" y="286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31" name="Freeform 4340">
                  <a:extLst>
                    <a:ext uri="{FF2B5EF4-FFF2-40B4-BE49-F238E27FC236}">
                      <a16:creationId xmlns:a16="http://schemas.microsoft.com/office/drawing/2014/main" id="{8B085AFD-2855-5725-86B2-6AC98AAB9547}"/>
                    </a:ext>
                  </a:extLst>
                </p:cNvPr>
                <p:cNvSpPr/>
                <p:nvPr/>
              </p:nvSpPr>
              <p:spPr>
                <a:xfrm>
                  <a:off x="1832382" y="5560916"/>
                  <a:ext cx="14197" cy="25704"/>
                </a:xfrm>
                <a:custGeom>
                  <a:avLst/>
                  <a:gdLst>
                    <a:gd name="connsiteX0" fmla="*/ 4586 w 14197"/>
                    <a:gd name="connsiteY0" fmla="*/ 25578 h 25704"/>
                    <a:gd name="connsiteX1" fmla="*/ 12559 w 14197"/>
                    <a:gd name="connsiteY1" fmla="*/ 18446 h 25704"/>
                    <a:gd name="connsiteX2" fmla="*/ 10765 w 14197"/>
                    <a:gd name="connsiteY2" fmla="*/ 618 h 25704"/>
                    <a:gd name="connsiteX3" fmla="*/ 3191 w 14197"/>
                    <a:gd name="connsiteY3" fmla="*/ 5769 h 25704"/>
                    <a:gd name="connsiteX4" fmla="*/ 4586 w 14197"/>
                    <a:gd name="connsiteY4" fmla="*/ 25578 h 25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97" h="25704">
                      <a:moveTo>
                        <a:pt x="4586" y="25578"/>
                      </a:moveTo>
                      <a:cubicBezTo>
                        <a:pt x="7376" y="26370"/>
                        <a:pt x="10167" y="23399"/>
                        <a:pt x="12559" y="18446"/>
                      </a:cubicBezTo>
                      <a:cubicBezTo>
                        <a:pt x="15150" y="10523"/>
                        <a:pt x="14752" y="3788"/>
                        <a:pt x="10765" y="618"/>
                      </a:cubicBezTo>
                      <a:cubicBezTo>
                        <a:pt x="8573" y="-1164"/>
                        <a:pt x="4985" y="1015"/>
                        <a:pt x="3191" y="5769"/>
                      </a:cubicBezTo>
                      <a:cubicBezTo>
                        <a:pt x="-397" y="14683"/>
                        <a:pt x="-2191" y="23399"/>
                        <a:pt x="4586" y="255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32" name="Freeform 4341">
                  <a:extLst>
                    <a:ext uri="{FF2B5EF4-FFF2-40B4-BE49-F238E27FC236}">
                      <a16:creationId xmlns:a16="http://schemas.microsoft.com/office/drawing/2014/main" id="{9D503E57-584A-9FE6-D9A6-26527F366737}"/>
                    </a:ext>
                  </a:extLst>
                </p:cNvPr>
                <p:cNvSpPr/>
                <p:nvPr/>
              </p:nvSpPr>
              <p:spPr>
                <a:xfrm>
                  <a:off x="1538226" y="5535600"/>
                  <a:ext cx="15619" cy="26757"/>
                </a:xfrm>
                <a:custGeom>
                  <a:avLst/>
                  <a:gdLst>
                    <a:gd name="connsiteX0" fmla="*/ 3141 w 15619"/>
                    <a:gd name="connsiteY0" fmla="*/ 9691 h 26757"/>
                    <a:gd name="connsiteX1" fmla="*/ 2343 w 15619"/>
                    <a:gd name="connsiteY1" fmla="*/ 25934 h 26757"/>
                    <a:gd name="connsiteX2" fmla="*/ 12509 w 15619"/>
                    <a:gd name="connsiteY2" fmla="*/ 19397 h 26757"/>
                    <a:gd name="connsiteX3" fmla="*/ 12908 w 15619"/>
                    <a:gd name="connsiteY3" fmla="*/ 381 h 26757"/>
                    <a:gd name="connsiteX4" fmla="*/ 3141 w 15619"/>
                    <a:gd name="connsiteY4" fmla="*/ 9691 h 26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19" h="26757">
                      <a:moveTo>
                        <a:pt x="3141" y="9691"/>
                      </a:moveTo>
                      <a:cubicBezTo>
                        <a:pt x="-248" y="16426"/>
                        <a:pt x="-1444" y="22765"/>
                        <a:pt x="2343" y="25934"/>
                      </a:cubicBezTo>
                      <a:cubicBezTo>
                        <a:pt x="5732" y="28707"/>
                        <a:pt x="9120" y="23953"/>
                        <a:pt x="12509" y="19397"/>
                      </a:cubicBezTo>
                      <a:cubicBezTo>
                        <a:pt x="14303" y="12068"/>
                        <a:pt x="18289" y="2956"/>
                        <a:pt x="12908" y="381"/>
                      </a:cubicBezTo>
                      <a:cubicBezTo>
                        <a:pt x="8921" y="-1600"/>
                        <a:pt x="5732" y="4541"/>
                        <a:pt x="3141" y="96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33" name="Freeform 4342">
                  <a:extLst>
                    <a:ext uri="{FF2B5EF4-FFF2-40B4-BE49-F238E27FC236}">
                      <a16:creationId xmlns:a16="http://schemas.microsoft.com/office/drawing/2014/main" id="{3D8AD068-93B1-BBE5-704F-89C8B81B96E5}"/>
                    </a:ext>
                  </a:extLst>
                </p:cNvPr>
                <p:cNvSpPr/>
                <p:nvPr/>
              </p:nvSpPr>
              <p:spPr>
                <a:xfrm>
                  <a:off x="1618191" y="6084629"/>
                  <a:ext cx="27575" cy="68325"/>
                </a:xfrm>
                <a:custGeom>
                  <a:avLst/>
                  <a:gdLst>
                    <a:gd name="connsiteX0" fmla="*/ 7491 w 27575"/>
                    <a:gd name="connsiteY0" fmla="*/ 66219 h 68325"/>
                    <a:gd name="connsiteX1" fmla="*/ 10282 w 27575"/>
                    <a:gd name="connsiteY1" fmla="*/ 67803 h 68325"/>
                    <a:gd name="connsiteX2" fmla="*/ 21643 w 27575"/>
                    <a:gd name="connsiteY2" fmla="*/ 59286 h 68325"/>
                    <a:gd name="connsiteX3" fmla="*/ 16660 w 27575"/>
                    <a:gd name="connsiteY3" fmla="*/ 49381 h 68325"/>
                    <a:gd name="connsiteX4" fmla="*/ 16262 w 27575"/>
                    <a:gd name="connsiteY4" fmla="*/ 49183 h 68325"/>
                    <a:gd name="connsiteX5" fmla="*/ 12873 w 27575"/>
                    <a:gd name="connsiteY5" fmla="*/ 42844 h 68325"/>
                    <a:gd name="connsiteX6" fmla="*/ 21245 w 27575"/>
                    <a:gd name="connsiteY6" fmla="*/ 35317 h 68325"/>
                    <a:gd name="connsiteX7" fmla="*/ 22839 w 27575"/>
                    <a:gd name="connsiteY7" fmla="*/ 30959 h 68325"/>
                    <a:gd name="connsiteX8" fmla="*/ 27224 w 27575"/>
                    <a:gd name="connsiteY8" fmla="*/ 24422 h 68325"/>
                    <a:gd name="connsiteX9" fmla="*/ 23238 w 27575"/>
                    <a:gd name="connsiteY9" fmla="*/ 15706 h 68325"/>
                    <a:gd name="connsiteX10" fmla="*/ 16461 w 27575"/>
                    <a:gd name="connsiteY10" fmla="*/ 17885 h 68325"/>
                    <a:gd name="connsiteX11" fmla="*/ 16660 w 27575"/>
                    <a:gd name="connsiteY11" fmla="*/ 17687 h 68325"/>
                    <a:gd name="connsiteX12" fmla="*/ 17258 w 27575"/>
                    <a:gd name="connsiteY12" fmla="*/ 2038 h 68325"/>
                    <a:gd name="connsiteX13" fmla="*/ 3903 w 27575"/>
                    <a:gd name="connsiteY13" fmla="*/ 5207 h 68325"/>
                    <a:gd name="connsiteX14" fmla="*/ 2907 w 27575"/>
                    <a:gd name="connsiteY14" fmla="*/ 21847 h 68325"/>
                    <a:gd name="connsiteX15" fmla="*/ 14667 w 27575"/>
                    <a:gd name="connsiteY15" fmla="*/ 19668 h 68325"/>
                    <a:gd name="connsiteX16" fmla="*/ 12873 w 27575"/>
                    <a:gd name="connsiteY16" fmla="*/ 23035 h 68325"/>
                    <a:gd name="connsiteX17" fmla="*/ 12674 w 27575"/>
                    <a:gd name="connsiteY17" fmla="*/ 27393 h 68325"/>
                    <a:gd name="connsiteX18" fmla="*/ 11079 w 27575"/>
                    <a:gd name="connsiteY18" fmla="*/ 30563 h 68325"/>
                    <a:gd name="connsiteX19" fmla="*/ 11677 w 27575"/>
                    <a:gd name="connsiteY19" fmla="*/ 42250 h 68325"/>
                    <a:gd name="connsiteX20" fmla="*/ 1910 w 27575"/>
                    <a:gd name="connsiteY20" fmla="*/ 50768 h 68325"/>
                    <a:gd name="connsiteX21" fmla="*/ 3704 w 27575"/>
                    <a:gd name="connsiteY21" fmla="*/ 65823 h 68325"/>
                    <a:gd name="connsiteX22" fmla="*/ 7491 w 27575"/>
                    <a:gd name="connsiteY22" fmla="*/ 66219 h 68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7575" h="68325">
                      <a:moveTo>
                        <a:pt x="7491" y="66219"/>
                      </a:moveTo>
                      <a:cubicBezTo>
                        <a:pt x="8288" y="66813"/>
                        <a:pt x="9285" y="67407"/>
                        <a:pt x="10282" y="67803"/>
                      </a:cubicBezTo>
                      <a:cubicBezTo>
                        <a:pt x="15065" y="69586"/>
                        <a:pt x="19052" y="66813"/>
                        <a:pt x="21643" y="59286"/>
                      </a:cubicBezTo>
                      <a:cubicBezTo>
                        <a:pt x="22839" y="55918"/>
                        <a:pt x="21245" y="50966"/>
                        <a:pt x="16660" y="49381"/>
                      </a:cubicBezTo>
                      <a:cubicBezTo>
                        <a:pt x="16461" y="49381"/>
                        <a:pt x="16461" y="49381"/>
                        <a:pt x="16262" y="49183"/>
                      </a:cubicBezTo>
                      <a:cubicBezTo>
                        <a:pt x="16062" y="46014"/>
                        <a:pt x="15065" y="43835"/>
                        <a:pt x="12873" y="42844"/>
                      </a:cubicBezTo>
                      <a:cubicBezTo>
                        <a:pt x="15663" y="43240"/>
                        <a:pt x="18454" y="40467"/>
                        <a:pt x="21245" y="35317"/>
                      </a:cubicBezTo>
                      <a:cubicBezTo>
                        <a:pt x="21843" y="33930"/>
                        <a:pt x="22441" y="32346"/>
                        <a:pt x="22839" y="30959"/>
                      </a:cubicBezTo>
                      <a:cubicBezTo>
                        <a:pt x="24833" y="29770"/>
                        <a:pt x="26427" y="27591"/>
                        <a:pt x="27224" y="24422"/>
                      </a:cubicBezTo>
                      <a:cubicBezTo>
                        <a:pt x="28420" y="19866"/>
                        <a:pt x="26427" y="17489"/>
                        <a:pt x="23238" y="15706"/>
                      </a:cubicBezTo>
                      <a:cubicBezTo>
                        <a:pt x="20647" y="15706"/>
                        <a:pt x="18255" y="16498"/>
                        <a:pt x="16461" y="17885"/>
                      </a:cubicBezTo>
                      <a:cubicBezTo>
                        <a:pt x="16461" y="17885"/>
                        <a:pt x="16660" y="17687"/>
                        <a:pt x="16660" y="17687"/>
                      </a:cubicBezTo>
                      <a:cubicBezTo>
                        <a:pt x="23238" y="9962"/>
                        <a:pt x="21045" y="5405"/>
                        <a:pt x="17258" y="2038"/>
                      </a:cubicBezTo>
                      <a:cubicBezTo>
                        <a:pt x="13870" y="-735"/>
                        <a:pt x="9484" y="-1528"/>
                        <a:pt x="3903" y="5207"/>
                      </a:cubicBezTo>
                      <a:cubicBezTo>
                        <a:pt x="-2276" y="12735"/>
                        <a:pt x="714" y="17291"/>
                        <a:pt x="2907" y="21847"/>
                      </a:cubicBezTo>
                      <a:cubicBezTo>
                        <a:pt x="6096" y="24620"/>
                        <a:pt x="10282" y="23828"/>
                        <a:pt x="14667" y="19668"/>
                      </a:cubicBezTo>
                      <a:cubicBezTo>
                        <a:pt x="14069" y="20658"/>
                        <a:pt x="13471" y="21649"/>
                        <a:pt x="12873" y="23035"/>
                      </a:cubicBezTo>
                      <a:cubicBezTo>
                        <a:pt x="12275" y="24620"/>
                        <a:pt x="12275" y="26205"/>
                        <a:pt x="12674" y="27393"/>
                      </a:cubicBezTo>
                      <a:cubicBezTo>
                        <a:pt x="12076" y="28384"/>
                        <a:pt x="11677" y="29374"/>
                        <a:pt x="11079" y="30563"/>
                      </a:cubicBezTo>
                      <a:cubicBezTo>
                        <a:pt x="8488" y="36505"/>
                        <a:pt x="8687" y="40863"/>
                        <a:pt x="11677" y="42250"/>
                      </a:cubicBezTo>
                      <a:cubicBezTo>
                        <a:pt x="8089" y="41458"/>
                        <a:pt x="4103" y="45023"/>
                        <a:pt x="1910" y="50768"/>
                      </a:cubicBezTo>
                      <a:cubicBezTo>
                        <a:pt x="-881" y="57899"/>
                        <a:pt x="-881" y="63841"/>
                        <a:pt x="3704" y="65823"/>
                      </a:cubicBezTo>
                      <a:cubicBezTo>
                        <a:pt x="4900" y="66813"/>
                        <a:pt x="6295" y="66813"/>
                        <a:pt x="7491" y="662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34" name="Freeform 4343">
                  <a:extLst>
                    <a:ext uri="{FF2B5EF4-FFF2-40B4-BE49-F238E27FC236}">
                      <a16:creationId xmlns:a16="http://schemas.microsoft.com/office/drawing/2014/main" id="{3724DAC2-37A6-AA60-30FE-AA4E5E399393}"/>
                    </a:ext>
                  </a:extLst>
                </p:cNvPr>
                <p:cNvSpPr/>
                <p:nvPr/>
              </p:nvSpPr>
              <p:spPr>
                <a:xfrm>
                  <a:off x="557891" y="5596240"/>
                  <a:ext cx="76977" cy="66041"/>
                </a:xfrm>
                <a:custGeom>
                  <a:avLst/>
                  <a:gdLst>
                    <a:gd name="connsiteX0" fmla="*/ 51426 w 76977"/>
                    <a:gd name="connsiteY0" fmla="*/ 62358 h 66041"/>
                    <a:gd name="connsiteX1" fmla="*/ 52223 w 76977"/>
                    <a:gd name="connsiteY1" fmla="*/ 62754 h 66041"/>
                    <a:gd name="connsiteX2" fmla="*/ 52622 w 76977"/>
                    <a:gd name="connsiteY2" fmla="*/ 63546 h 66041"/>
                    <a:gd name="connsiteX3" fmla="*/ 65977 w 76977"/>
                    <a:gd name="connsiteY3" fmla="*/ 63150 h 66041"/>
                    <a:gd name="connsiteX4" fmla="*/ 72754 w 76977"/>
                    <a:gd name="connsiteY4" fmla="*/ 51067 h 66041"/>
                    <a:gd name="connsiteX5" fmla="*/ 69366 w 76977"/>
                    <a:gd name="connsiteY5" fmla="*/ 48492 h 66041"/>
                    <a:gd name="connsiteX6" fmla="*/ 69964 w 76977"/>
                    <a:gd name="connsiteY6" fmla="*/ 29475 h 66041"/>
                    <a:gd name="connsiteX7" fmla="*/ 71359 w 76977"/>
                    <a:gd name="connsiteY7" fmla="*/ 16203 h 66041"/>
                    <a:gd name="connsiteX8" fmla="*/ 73551 w 76977"/>
                    <a:gd name="connsiteY8" fmla="*/ 13232 h 66041"/>
                    <a:gd name="connsiteX9" fmla="*/ 76143 w 76977"/>
                    <a:gd name="connsiteY9" fmla="*/ 356 h 66041"/>
                    <a:gd name="connsiteX10" fmla="*/ 63784 w 76977"/>
                    <a:gd name="connsiteY10" fmla="*/ 6695 h 66041"/>
                    <a:gd name="connsiteX11" fmla="*/ 60795 w 76977"/>
                    <a:gd name="connsiteY11" fmla="*/ 13628 h 66041"/>
                    <a:gd name="connsiteX12" fmla="*/ 53220 w 76977"/>
                    <a:gd name="connsiteY12" fmla="*/ 24127 h 66041"/>
                    <a:gd name="connsiteX13" fmla="*/ 53021 w 76977"/>
                    <a:gd name="connsiteY13" fmla="*/ 23731 h 66041"/>
                    <a:gd name="connsiteX14" fmla="*/ 46642 w 76977"/>
                    <a:gd name="connsiteY14" fmla="*/ 22740 h 66041"/>
                    <a:gd name="connsiteX15" fmla="*/ 41659 w 76977"/>
                    <a:gd name="connsiteY15" fmla="*/ 12440 h 66041"/>
                    <a:gd name="connsiteX16" fmla="*/ 30896 w 76977"/>
                    <a:gd name="connsiteY16" fmla="*/ 19373 h 66041"/>
                    <a:gd name="connsiteX17" fmla="*/ 27507 w 76977"/>
                    <a:gd name="connsiteY17" fmla="*/ 15411 h 66041"/>
                    <a:gd name="connsiteX18" fmla="*/ 17142 w 76977"/>
                    <a:gd name="connsiteY18" fmla="*/ 19175 h 66041"/>
                    <a:gd name="connsiteX19" fmla="*/ 0 w 76977"/>
                    <a:gd name="connsiteY19" fmla="*/ 50275 h 66041"/>
                    <a:gd name="connsiteX20" fmla="*/ 16544 w 76977"/>
                    <a:gd name="connsiteY20" fmla="*/ 51463 h 66041"/>
                    <a:gd name="connsiteX21" fmla="*/ 24517 w 76977"/>
                    <a:gd name="connsiteY21" fmla="*/ 47897 h 66041"/>
                    <a:gd name="connsiteX22" fmla="*/ 29301 w 76977"/>
                    <a:gd name="connsiteY22" fmla="*/ 33635 h 66041"/>
                    <a:gd name="connsiteX23" fmla="*/ 30497 w 76977"/>
                    <a:gd name="connsiteY23" fmla="*/ 34031 h 66041"/>
                    <a:gd name="connsiteX24" fmla="*/ 41061 w 76977"/>
                    <a:gd name="connsiteY24" fmla="*/ 30664 h 66041"/>
                    <a:gd name="connsiteX25" fmla="*/ 42058 w 76977"/>
                    <a:gd name="connsiteY25" fmla="*/ 32645 h 66041"/>
                    <a:gd name="connsiteX26" fmla="*/ 51426 w 76977"/>
                    <a:gd name="connsiteY26" fmla="*/ 34031 h 66041"/>
                    <a:gd name="connsiteX27" fmla="*/ 52423 w 76977"/>
                    <a:gd name="connsiteY27" fmla="*/ 48492 h 66041"/>
                    <a:gd name="connsiteX28" fmla="*/ 51825 w 76977"/>
                    <a:gd name="connsiteY28" fmla="*/ 49482 h 66041"/>
                    <a:gd name="connsiteX29" fmla="*/ 51426 w 76977"/>
                    <a:gd name="connsiteY29" fmla="*/ 62358 h 66041"/>
                    <a:gd name="connsiteX30" fmla="*/ 25314 w 76977"/>
                    <a:gd name="connsiteY30" fmla="*/ 30466 h 66041"/>
                    <a:gd name="connsiteX31" fmla="*/ 26909 w 76977"/>
                    <a:gd name="connsiteY31" fmla="*/ 28089 h 66041"/>
                    <a:gd name="connsiteX32" fmla="*/ 26909 w 76977"/>
                    <a:gd name="connsiteY32" fmla="*/ 31456 h 66041"/>
                    <a:gd name="connsiteX33" fmla="*/ 25314 w 76977"/>
                    <a:gd name="connsiteY33" fmla="*/ 30466 h 660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76977" h="66041">
                      <a:moveTo>
                        <a:pt x="51426" y="62358"/>
                      </a:moveTo>
                      <a:cubicBezTo>
                        <a:pt x="51625" y="62556"/>
                        <a:pt x="51825" y="62556"/>
                        <a:pt x="52223" y="62754"/>
                      </a:cubicBezTo>
                      <a:cubicBezTo>
                        <a:pt x="52423" y="62952"/>
                        <a:pt x="52423" y="63349"/>
                        <a:pt x="52622" y="63546"/>
                      </a:cubicBezTo>
                      <a:cubicBezTo>
                        <a:pt x="55014" y="67310"/>
                        <a:pt x="60396" y="66518"/>
                        <a:pt x="65977" y="63150"/>
                      </a:cubicBezTo>
                      <a:cubicBezTo>
                        <a:pt x="71757" y="59783"/>
                        <a:pt x="73751" y="55623"/>
                        <a:pt x="72754" y="51067"/>
                      </a:cubicBezTo>
                      <a:cubicBezTo>
                        <a:pt x="71957" y="49680"/>
                        <a:pt x="70761" y="48888"/>
                        <a:pt x="69366" y="48492"/>
                      </a:cubicBezTo>
                      <a:cubicBezTo>
                        <a:pt x="72156" y="42747"/>
                        <a:pt x="67771" y="35814"/>
                        <a:pt x="69964" y="29475"/>
                      </a:cubicBezTo>
                      <a:cubicBezTo>
                        <a:pt x="71359" y="25315"/>
                        <a:pt x="73751" y="19571"/>
                        <a:pt x="71359" y="16203"/>
                      </a:cubicBezTo>
                      <a:cubicBezTo>
                        <a:pt x="72156" y="15213"/>
                        <a:pt x="72754" y="14223"/>
                        <a:pt x="73551" y="13232"/>
                      </a:cubicBezTo>
                      <a:cubicBezTo>
                        <a:pt x="77139" y="7884"/>
                        <a:pt x="77737" y="3328"/>
                        <a:pt x="76143" y="356"/>
                      </a:cubicBezTo>
                      <a:cubicBezTo>
                        <a:pt x="71359" y="-1030"/>
                        <a:pt x="67173" y="1743"/>
                        <a:pt x="63784" y="6695"/>
                      </a:cubicBezTo>
                      <a:cubicBezTo>
                        <a:pt x="61990" y="9270"/>
                        <a:pt x="60994" y="11647"/>
                        <a:pt x="60795" y="13628"/>
                      </a:cubicBezTo>
                      <a:cubicBezTo>
                        <a:pt x="56609" y="15015"/>
                        <a:pt x="53818" y="19175"/>
                        <a:pt x="53220" y="24127"/>
                      </a:cubicBezTo>
                      <a:cubicBezTo>
                        <a:pt x="53021" y="23929"/>
                        <a:pt x="53021" y="23929"/>
                        <a:pt x="53021" y="23731"/>
                      </a:cubicBezTo>
                      <a:cubicBezTo>
                        <a:pt x="51625" y="22740"/>
                        <a:pt x="48835" y="22344"/>
                        <a:pt x="46642" y="22740"/>
                      </a:cubicBezTo>
                      <a:cubicBezTo>
                        <a:pt x="47240" y="16996"/>
                        <a:pt x="45446" y="13232"/>
                        <a:pt x="41659" y="12440"/>
                      </a:cubicBezTo>
                      <a:cubicBezTo>
                        <a:pt x="37872" y="11647"/>
                        <a:pt x="33885" y="14817"/>
                        <a:pt x="30896" y="19373"/>
                      </a:cubicBezTo>
                      <a:cubicBezTo>
                        <a:pt x="30497" y="17788"/>
                        <a:pt x="29301" y="16402"/>
                        <a:pt x="27507" y="15411"/>
                      </a:cubicBezTo>
                      <a:cubicBezTo>
                        <a:pt x="23720" y="13430"/>
                        <a:pt x="19335" y="15609"/>
                        <a:pt x="17142" y="19175"/>
                      </a:cubicBezTo>
                      <a:cubicBezTo>
                        <a:pt x="11162" y="29277"/>
                        <a:pt x="5581" y="39974"/>
                        <a:pt x="0" y="50275"/>
                      </a:cubicBezTo>
                      <a:cubicBezTo>
                        <a:pt x="5980" y="54434"/>
                        <a:pt x="12558" y="56415"/>
                        <a:pt x="16544" y="51463"/>
                      </a:cubicBezTo>
                      <a:cubicBezTo>
                        <a:pt x="19335" y="51067"/>
                        <a:pt x="21926" y="49680"/>
                        <a:pt x="24517" y="47897"/>
                      </a:cubicBezTo>
                      <a:cubicBezTo>
                        <a:pt x="29500" y="44530"/>
                        <a:pt x="32690" y="38984"/>
                        <a:pt x="29301" y="33635"/>
                      </a:cubicBezTo>
                      <a:cubicBezTo>
                        <a:pt x="29700" y="33833"/>
                        <a:pt x="30098" y="33833"/>
                        <a:pt x="30497" y="34031"/>
                      </a:cubicBezTo>
                      <a:cubicBezTo>
                        <a:pt x="33885" y="34427"/>
                        <a:pt x="37473" y="33437"/>
                        <a:pt x="41061" y="30664"/>
                      </a:cubicBezTo>
                      <a:cubicBezTo>
                        <a:pt x="41261" y="31258"/>
                        <a:pt x="41659" y="32051"/>
                        <a:pt x="42058" y="32645"/>
                      </a:cubicBezTo>
                      <a:cubicBezTo>
                        <a:pt x="44848" y="35616"/>
                        <a:pt x="48436" y="35814"/>
                        <a:pt x="51426" y="34031"/>
                      </a:cubicBezTo>
                      <a:cubicBezTo>
                        <a:pt x="50031" y="38785"/>
                        <a:pt x="48835" y="43540"/>
                        <a:pt x="52423" y="48492"/>
                      </a:cubicBezTo>
                      <a:cubicBezTo>
                        <a:pt x="52223" y="48888"/>
                        <a:pt x="52024" y="49086"/>
                        <a:pt x="51825" y="49482"/>
                      </a:cubicBezTo>
                      <a:cubicBezTo>
                        <a:pt x="48237" y="55227"/>
                        <a:pt x="47838" y="60377"/>
                        <a:pt x="51426" y="62358"/>
                      </a:cubicBezTo>
                      <a:close/>
                      <a:moveTo>
                        <a:pt x="25314" y="30466"/>
                      </a:moveTo>
                      <a:cubicBezTo>
                        <a:pt x="25713" y="29673"/>
                        <a:pt x="26311" y="28881"/>
                        <a:pt x="26909" y="28089"/>
                      </a:cubicBezTo>
                      <a:cubicBezTo>
                        <a:pt x="26710" y="29277"/>
                        <a:pt x="26710" y="30466"/>
                        <a:pt x="26909" y="31456"/>
                      </a:cubicBezTo>
                      <a:cubicBezTo>
                        <a:pt x="26311" y="31060"/>
                        <a:pt x="25912" y="30862"/>
                        <a:pt x="25314" y="3046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35" name="Freeform 4344">
                  <a:extLst>
                    <a:ext uri="{FF2B5EF4-FFF2-40B4-BE49-F238E27FC236}">
                      <a16:creationId xmlns:a16="http://schemas.microsoft.com/office/drawing/2014/main" id="{15DFB784-0899-4355-9EA8-F90DEA9D950F}"/>
                    </a:ext>
                  </a:extLst>
                </p:cNvPr>
                <p:cNvSpPr/>
                <p:nvPr/>
              </p:nvSpPr>
              <p:spPr>
                <a:xfrm>
                  <a:off x="1951239" y="5757409"/>
                  <a:ext cx="24612" cy="39197"/>
                </a:xfrm>
                <a:custGeom>
                  <a:avLst/>
                  <a:gdLst>
                    <a:gd name="connsiteX0" fmla="*/ 16287 w 24612"/>
                    <a:gd name="connsiteY0" fmla="*/ 32918 h 39197"/>
                    <a:gd name="connsiteX1" fmla="*/ 16487 w 24612"/>
                    <a:gd name="connsiteY1" fmla="*/ 22221 h 39197"/>
                    <a:gd name="connsiteX2" fmla="*/ 23264 w 24612"/>
                    <a:gd name="connsiteY2" fmla="*/ 11921 h 39197"/>
                    <a:gd name="connsiteX3" fmla="*/ 22666 w 24612"/>
                    <a:gd name="connsiteY3" fmla="*/ 234 h 39197"/>
                    <a:gd name="connsiteX4" fmla="*/ 13297 w 24612"/>
                    <a:gd name="connsiteY4" fmla="*/ 10732 h 39197"/>
                    <a:gd name="connsiteX5" fmla="*/ 11902 w 24612"/>
                    <a:gd name="connsiteY5" fmla="*/ 18854 h 39197"/>
                    <a:gd name="connsiteX6" fmla="*/ 1537 w 24612"/>
                    <a:gd name="connsiteY6" fmla="*/ 24202 h 39197"/>
                    <a:gd name="connsiteX7" fmla="*/ 3132 w 24612"/>
                    <a:gd name="connsiteY7" fmla="*/ 36880 h 39197"/>
                    <a:gd name="connsiteX8" fmla="*/ 16287 w 24612"/>
                    <a:gd name="connsiteY8" fmla="*/ 32918 h 39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4612" h="39197">
                      <a:moveTo>
                        <a:pt x="16287" y="32918"/>
                      </a:moveTo>
                      <a:cubicBezTo>
                        <a:pt x="18480" y="27570"/>
                        <a:pt x="18081" y="24400"/>
                        <a:pt x="16487" y="22221"/>
                      </a:cubicBezTo>
                      <a:cubicBezTo>
                        <a:pt x="18879" y="21231"/>
                        <a:pt x="21270" y="17665"/>
                        <a:pt x="23264" y="11921"/>
                      </a:cubicBezTo>
                      <a:cubicBezTo>
                        <a:pt x="25058" y="6374"/>
                        <a:pt x="25257" y="1224"/>
                        <a:pt x="22666" y="234"/>
                      </a:cubicBezTo>
                      <a:cubicBezTo>
                        <a:pt x="19277" y="-1153"/>
                        <a:pt x="15689" y="3799"/>
                        <a:pt x="13297" y="10732"/>
                      </a:cubicBezTo>
                      <a:cubicBezTo>
                        <a:pt x="12101" y="13902"/>
                        <a:pt x="11703" y="16675"/>
                        <a:pt x="11902" y="18854"/>
                      </a:cubicBezTo>
                      <a:cubicBezTo>
                        <a:pt x="8713" y="17269"/>
                        <a:pt x="5324" y="17269"/>
                        <a:pt x="1537" y="24202"/>
                      </a:cubicBezTo>
                      <a:cubicBezTo>
                        <a:pt x="-1652" y="30145"/>
                        <a:pt x="740" y="34305"/>
                        <a:pt x="3132" y="36880"/>
                      </a:cubicBezTo>
                      <a:cubicBezTo>
                        <a:pt x="6919" y="40842"/>
                        <a:pt x="11503" y="39851"/>
                        <a:pt x="16287" y="3291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36" name="Freeform 4345">
                  <a:extLst>
                    <a:ext uri="{FF2B5EF4-FFF2-40B4-BE49-F238E27FC236}">
                      <a16:creationId xmlns:a16="http://schemas.microsoft.com/office/drawing/2014/main" id="{FBF429DD-CAB9-61D9-6B5E-9FB4AEEF6F29}"/>
                    </a:ext>
                  </a:extLst>
                </p:cNvPr>
                <p:cNvSpPr/>
                <p:nvPr/>
              </p:nvSpPr>
              <p:spPr>
                <a:xfrm>
                  <a:off x="896869" y="5299178"/>
                  <a:ext cx="20880" cy="19373"/>
                </a:xfrm>
                <a:custGeom>
                  <a:avLst/>
                  <a:gdLst>
                    <a:gd name="connsiteX0" fmla="*/ 1869 w 20880"/>
                    <a:gd name="connsiteY0" fmla="*/ 8012 h 19373"/>
                    <a:gd name="connsiteX1" fmla="*/ 1869 w 20880"/>
                    <a:gd name="connsiteY1" fmla="*/ 18114 h 19373"/>
                    <a:gd name="connsiteX2" fmla="*/ 19012 w 20880"/>
                    <a:gd name="connsiteY2" fmla="*/ 10983 h 19373"/>
                    <a:gd name="connsiteX3" fmla="*/ 19012 w 20880"/>
                    <a:gd name="connsiteY3" fmla="*/ 880 h 19373"/>
                    <a:gd name="connsiteX4" fmla="*/ 1869 w 20880"/>
                    <a:gd name="connsiteY4" fmla="*/ 8012 h 193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880" h="19373">
                      <a:moveTo>
                        <a:pt x="1869" y="8012"/>
                      </a:moveTo>
                      <a:cubicBezTo>
                        <a:pt x="-722" y="11973"/>
                        <a:pt x="-522" y="16727"/>
                        <a:pt x="1869" y="18114"/>
                      </a:cubicBezTo>
                      <a:cubicBezTo>
                        <a:pt x="6853" y="21283"/>
                        <a:pt x="12832" y="18312"/>
                        <a:pt x="19012" y="10983"/>
                      </a:cubicBezTo>
                      <a:cubicBezTo>
                        <a:pt x="21403" y="6031"/>
                        <a:pt x="21603" y="1673"/>
                        <a:pt x="19012" y="880"/>
                      </a:cubicBezTo>
                      <a:cubicBezTo>
                        <a:pt x="13829" y="-506"/>
                        <a:pt x="8049" y="-1497"/>
                        <a:pt x="1869" y="80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37" name="Freeform 4346">
                  <a:extLst>
                    <a:ext uri="{FF2B5EF4-FFF2-40B4-BE49-F238E27FC236}">
                      <a16:creationId xmlns:a16="http://schemas.microsoft.com/office/drawing/2014/main" id="{ACE00F0E-9768-0A7F-4063-C96803A0E1DD}"/>
                    </a:ext>
                  </a:extLst>
                </p:cNvPr>
                <p:cNvSpPr/>
                <p:nvPr/>
              </p:nvSpPr>
              <p:spPr>
                <a:xfrm>
                  <a:off x="1084883" y="5829348"/>
                  <a:ext cx="39241" cy="28130"/>
                </a:xfrm>
                <a:custGeom>
                  <a:avLst/>
                  <a:gdLst>
                    <a:gd name="connsiteX0" fmla="*/ 25739 w 39241"/>
                    <a:gd name="connsiteY0" fmla="*/ 28131 h 28130"/>
                    <a:gd name="connsiteX1" fmla="*/ 37699 w 39241"/>
                    <a:gd name="connsiteY1" fmla="*/ 16840 h 28130"/>
                    <a:gd name="connsiteX2" fmla="*/ 33912 w 39241"/>
                    <a:gd name="connsiteY2" fmla="*/ 4558 h 28130"/>
                    <a:gd name="connsiteX3" fmla="*/ 28929 w 39241"/>
                    <a:gd name="connsiteY3" fmla="*/ 6341 h 28130"/>
                    <a:gd name="connsiteX4" fmla="*/ 28331 w 39241"/>
                    <a:gd name="connsiteY4" fmla="*/ 2379 h 28130"/>
                    <a:gd name="connsiteX5" fmla="*/ 16172 w 39241"/>
                    <a:gd name="connsiteY5" fmla="*/ 2577 h 28130"/>
                    <a:gd name="connsiteX6" fmla="*/ 14178 w 39241"/>
                    <a:gd name="connsiteY6" fmla="*/ 3766 h 28130"/>
                    <a:gd name="connsiteX7" fmla="*/ 2618 w 39241"/>
                    <a:gd name="connsiteY7" fmla="*/ 5945 h 28130"/>
                    <a:gd name="connsiteX8" fmla="*/ 1820 w 39241"/>
                    <a:gd name="connsiteY8" fmla="*/ 16246 h 28130"/>
                    <a:gd name="connsiteX9" fmla="*/ 8199 w 39241"/>
                    <a:gd name="connsiteY9" fmla="*/ 18425 h 28130"/>
                    <a:gd name="connsiteX10" fmla="*/ 21753 w 39241"/>
                    <a:gd name="connsiteY10" fmla="*/ 16642 h 28130"/>
                    <a:gd name="connsiteX11" fmla="*/ 23348 w 39241"/>
                    <a:gd name="connsiteY11" fmla="*/ 15453 h 28130"/>
                    <a:gd name="connsiteX12" fmla="*/ 25739 w 39241"/>
                    <a:gd name="connsiteY12" fmla="*/ 28131 h 281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9241" h="28130">
                      <a:moveTo>
                        <a:pt x="25739" y="28131"/>
                      </a:moveTo>
                      <a:cubicBezTo>
                        <a:pt x="31121" y="28131"/>
                        <a:pt x="35108" y="23377"/>
                        <a:pt x="37699" y="16840"/>
                      </a:cubicBezTo>
                      <a:cubicBezTo>
                        <a:pt x="40888" y="9114"/>
                        <a:pt x="38895" y="4955"/>
                        <a:pt x="33912" y="4558"/>
                      </a:cubicBezTo>
                      <a:cubicBezTo>
                        <a:pt x="32118" y="4360"/>
                        <a:pt x="30324" y="5153"/>
                        <a:pt x="28929" y="6341"/>
                      </a:cubicBezTo>
                      <a:cubicBezTo>
                        <a:pt x="28929" y="4955"/>
                        <a:pt x="28729" y="3766"/>
                        <a:pt x="28331" y="2379"/>
                      </a:cubicBezTo>
                      <a:cubicBezTo>
                        <a:pt x="26138" y="-1384"/>
                        <a:pt x="21155" y="-196"/>
                        <a:pt x="16172" y="2577"/>
                      </a:cubicBezTo>
                      <a:cubicBezTo>
                        <a:pt x="15574" y="2974"/>
                        <a:pt x="14776" y="3370"/>
                        <a:pt x="14178" y="3766"/>
                      </a:cubicBezTo>
                      <a:cubicBezTo>
                        <a:pt x="10391" y="200"/>
                        <a:pt x="6205" y="1785"/>
                        <a:pt x="2618" y="5945"/>
                      </a:cubicBezTo>
                      <a:cubicBezTo>
                        <a:pt x="-173" y="9312"/>
                        <a:pt x="-1170" y="13076"/>
                        <a:pt x="1820" y="16246"/>
                      </a:cubicBezTo>
                      <a:cubicBezTo>
                        <a:pt x="4013" y="18425"/>
                        <a:pt x="6205" y="18821"/>
                        <a:pt x="8199" y="18425"/>
                      </a:cubicBezTo>
                      <a:cubicBezTo>
                        <a:pt x="10790" y="21198"/>
                        <a:pt x="16172" y="20009"/>
                        <a:pt x="21753" y="16642"/>
                      </a:cubicBezTo>
                      <a:cubicBezTo>
                        <a:pt x="22351" y="16246"/>
                        <a:pt x="22949" y="15849"/>
                        <a:pt x="23348" y="15453"/>
                      </a:cubicBezTo>
                      <a:cubicBezTo>
                        <a:pt x="21354" y="21396"/>
                        <a:pt x="21554" y="26348"/>
                        <a:pt x="25739" y="281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38" name="Freeform 4347">
                  <a:extLst>
                    <a:ext uri="{FF2B5EF4-FFF2-40B4-BE49-F238E27FC236}">
                      <a16:creationId xmlns:a16="http://schemas.microsoft.com/office/drawing/2014/main" id="{5035342E-EC3F-15A0-B43B-4D2302FFFEF8}"/>
                    </a:ext>
                  </a:extLst>
                </p:cNvPr>
                <p:cNvSpPr/>
                <p:nvPr/>
              </p:nvSpPr>
              <p:spPr>
                <a:xfrm>
                  <a:off x="2098382" y="5649373"/>
                  <a:ext cx="15191" cy="22257"/>
                </a:xfrm>
                <a:custGeom>
                  <a:avLst/>
                  <a:gdLst>
                    <a:gd name="connsiteX0" fmla="*/ 10467 w 15191"/>
                    <a:gd name="connsiteY0" fmla="*/ 311 h 22257"/>
                    <a:gd name="connsiteX1" fmla="*/ 1498 w 15191"/>
                    <a:gd name="connsiteY1" fmla="*/ 7443 h 22257"/>
                    <a:gd name="connsiteX2" fmla="*/ 3690 w 15191"/>
                    <a:gd name="connsiteY2" fmla="*/ 21903 h 22257"/>
                    <a:gd name="connsiteX3" fmla="*/ 14055 w 15191"/>
                    <a:gd name="connsiteY3" fmla="*/ 14772 h 22257"/>
                    <a:gd name="connsiteX4" fmla="*/ 10467 w 15191"/>
                    <a:gd name="connsiteY4" fmla="*/ 311 h 222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91" h="22257">
                      <a:moveTo>
                        <a:pt x="10467" y="311"/>
                      </a:moveTo>
                      <a:cubicBezTo>
                        <a:pt x="7278" y="-877"/>
                        <a:pt x="3690" y="1302"/>
                        <a:pt x="1498" y="7443"/>
                      </a:cubicBezTo>
                      <a:cubicBezTo>
                        <a:pt x="-1094" y="14772"/>
                        <a:pt x="-296" y="20120"/>
                        <a:pt x="3690" y="21903"/>
                      </a:cubicBezTo>
                      <a:cubicBezTo>
                        <a:pt x="7876" y="23686"/>
                        <a:pt x="11464" y="18337"/>
                        <a:pt x="14055" y="14772"/>
                      </a:cubicBezTo>
                      <a:cubicBezTo>
                        <a:pt x="16846" y="4273"/>
                        <a:pt x="14055" y="1500"/>
                        <a:pt x="10467" y="31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39" name="Freeform 4348">
                  <a:extLst>
                    <a:ext uri="{FF2B5EF4-FFF2-40B4-BE49-F238E27FC236}">
                      <a16:creationId xmlns:a16="http://schemas.microsoft.com/office/drawing/2014/main" id="{5E3A5576-9B1A-491D-0F1F-49404AC72D5E}"/>
                    </a:ext>
                  </a:extLst>
                </p:cNvPr>
                <p:cNvSpPr/>
                <p:nvPr/>
              </p:nvSpPr>
              <p:spPr>
                <a:xfrm>
                  <a:off x="531040" y="5439508"/>
                  <a:ext cx="26602" cy="35856"/>
                </a:xfrm>
                <a:custGeom>
                  <a:avLst/>
                  <a:gdLst>
                    <a:gd name="connsiteX0" fmla="*/ 9510 w 26602"/>
                    <a:gd name="connsiteY0" fmla="*/ 35660 h 35856"/>
                    <a:gd name="connsiteX1" fmla="*/ 22864 w 26602"/>
                    <a:gd name="connsiteY1" fmla="*/ 26548 h 35856"/>
                    <a:gd name="connsiteX2" fmla="*/ 24858 w 26602"/>
                    <a:gd name="connsiteY2" fmla="*/ 13276 h 35856"/>
                    <a:gd name="connsiteX3" fmla="*/ 20074 w 26602"/>
                    <a:gd name="connsiteY3" fmla="*/ 12087 h 35856"/>
                    <a:gd name="connsiteX4" fmla="*/ 20472 w 26602"/>
                    <a:gd name="connsiteY4" fmla="*/ 5748 h 35856"/>
                    <a:gd name="connsiteX5" fmla="*/ 6121 w 26602"/>
                    <a:gd name="connsiteY5" fmla="*/ 1391 h 35856"/>
                    <a:gd name="connsiteX6" fmla="*/ 1337 w 26602"/>
                    <a:gd name="connsiteY6" fmla="*/ 12682 h 35856"/>
                    <a:gd name="connsiteX7" fmla="*/ 14493 w 26602"/>
                    <a:gd name="connsiteY7" fmla="*/ 16049 h 35856"/>
                    <a:gd name="connsiteX8" fmla="*/ 10307 w 26602"/>
                    <a:gd name="connsiteY8" fmla="*/ 22388 h 35856"/>
                    <a:gd name="connsiteX9" fmla="*/ 9510 w 26602"/>
                    <a:gd name="connsiteY9" fmla="*/ 35660 h 358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602" h="35856">
                      <a:moveTo>
                        <a:pt x="9510" y="35660"/>
                      </a:moveTo>
                      <a:cubicBezTo>
                        <a:pt x="14493" y="36849"/>
                        <a:pt x="19077" y="32491"/>
                        <a:pt x="22864" y="26548"/>
                      </a:cubicBezTo>
                      <a:cubicBezTo>
                        <a:pt x="25854" y="21596"/>
                        <a:pt x="28446" y="16049"/>
                        <a:pt x="24858" y="13276"/>
                      </a:cubicBezTo>
                      <a:cubicBezTo>
                        <a:pt x="23263" y="12087"/>
                        <a:pt x="21668" y="11691"/>
                        <a:pt x="20074" y="12087"/>
                      </a:cubicBezTo>
                      <a:cubicBezTo>
                        <a:pt x="21270" y="10305"/>
                        <a:pt x="21469" y="7927"/>
                        <a:pt x="20472" y="5748"/>
                      </a:cubicBezTo>
                      <a:cubicBezTo>
                        <a:pt x="17682" y="-788"/>
                        <a:pt x="11702" y="-986"/>
                        <a:pt x="6121" y="1391"/>
                      </a:cubicBezTo>
                      <a:cubicBezTo>
                        <a:pt x="1536" y="3372"/>
                        <a:pt x="-2051" y="7531"/>
                        <a:pt x="1337" y="12682"/>
                      </a:cubicBezTo>
                      <a:cubicBezTo>
                        <a:pt x="4526" y="17634"/>
                        <a:pt x="9310" y="18030"/>
                        <a:pt x="14493" y="16049"/>
                      </a:cubicBezTo>
                      <a:cubicBezTo>
                        <a:pt x="13097" y="17832"/>
                        <a:pt x="11702" y="20011"/>
                        <a:pt x="10307" y="22388"/>
                      </a:cubicBezTo>
                      <a:cubicBezTo>
                        <a:pt x="7317" y="27736"/>
                        <a:pt x="6918" y="32491"/>
                        <a:pt x="9510" y="356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40" name="Freeform 4349">
                  <a:extLst>
                    <a:ext uri="{FF2B5EF4-FFF2-40B4-BE49-F238E27FC236}">
                      <a16:creationId xmlns:a16="http://schemas.microsoft.com/office/drawing/2014/main" id="{F1099CEF-92CB-23B5-316D-E73BA1FEA3FB}"/>
                    </a:ext>
                  </a:extLst>
                </p:cNvPr>
                <p:cNvSpPr/>
                <p:nvPr/>
              </p:nvSpPr>
              <p:spPr>
                <a:xfrm>
                  <a:off x="1183607" y="5876608"/>
                  <a:ext cx="18577" cy="23568"/>
                </a:xfrm>
                <a:custGeom>
                  <a:avLst/>
                  <a:gdLst>
                    <a:gd name="connsiteX0" fmla="*/ 3358 w 18577"/>
                    <a:gd name="connsiteY0" fmla="*/ 23063 h 23568"/>
                    <a:gd name="connsiteX1" fmla="*/ 16912 w 18577"/>
                    <a:gd name="connsiteY1" fmla="*/ 14347 h 23568"/>
                    <a:gd name="connsiteX2" fmla="*/ 14919 w 18577"/>
                    <a:gd name="connsiteY2" fmla="*/ 679 h 23568"/>
                    <a:gd name="connsiteX3" fmla="*/ 1165 w 18577"/>
                    <a:gd name="connsiteY3" fmla="*/ 10980 h 23568"/>
                    <a:gd name="connsiteX4" fmla="*/ 3358 w 18577"/>
                    <a:gd name="connsiteY4" fmla="*/ 23063 h 23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77" h="23568">
                      <a:moveTo>
                        <a:pt x="3358" y="23063"/>
                      </a:moveTo>
                      <a:cubicBezTo>
                        <a:pt x="8939" y="25440"/>
                        <a:pt x="13523" y="18903"/>
                        <a:pt x="16912" y="14347"/>
                      </a:cubicBezTo>
                      <a:cubicBezTo>
                        <a:pt x="20101" y="5632"/>
                        <a:pt x="18307" y="2066"/>
                        <a:pt x="14919" y="679"/>
                      </a:cubicBezTo>
                      <a:cubicBezTo>
                        <a:pt x="9537" y="-1698"/>
                        <a:pt x="4554" y="2264"/>
                        <a:pt x="1165" y="10980"/>
                      </a:cubicBezTo>
                      <a:cubicBezTo>
                        <a:pt x="-1027" y="17121"/>
                        <a:pt x="-31" y="21677"/>
                        <a:pt x="3358" y="230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41" name="Freeform 4350">
                  <a:extLst>
                    <a:ext uri="{FF2B5EF4-FFF2-40B4-BE49-F238E27FC236}">
                      <a16:creationId xmlns:a16="http://schemas.microsoft.com/office/drawing/2014/main" id="{585F0B7B-259D-8005-D2DC-5E5341A593DE}"/>
                    </a:ext>
                  </a:extLst>
                </p:cNvPr>
                <p:cNvSpPr/>
                <p:nvPr/>
              </p:nvSpPr>
              <p:spPr>
                <a:xfrm>
                  <a:off x="1930687" y="6083090"/>
                  <a:ext cx="14816" cy="24071"/>
                </a:xfrm>
                <a:custGeom>
                  <a:avLst/>
                  <a:gdLst>
                    <a:gd name="connsiteX0" fmla="*/ 12721 w 14816"/>
                    <a:gd name="connsiteY0" fmla="*/ 17047 h 24071"/>
                    <a:gd name="connsiteX1" fmla="*/ 12123 w 14816"/>
                    <a:gd name="connsiteY1" fmla="*/ 408 h 24071"/>
                    <a:gd name="connsiteX2" fmla="*/ 2356 w 14816"/>
                    <a:gd name="connsiteY2" fmla="*/ 7539 h 24071"/>
                    <a:gd name="connsiteX3" fmla="*/ 3552 w 14816"/>
                    <a:gd name="connsiteY3" fmla="*/ 23188 h 24071"/>
                    <a:gd name="connsiteX4" fmla="*/ 12721 w 14816"/>
                    <a:gd name="connsiteY4" fmla="*/ 17047 h 240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816" h="24071">
                      <a:moveTo>
                        <a:pt x="12721" y="17047"/>
                      </a:moveTo>
                      <a:cubicBezTo>
                        <a:pt x="15113" y="10510"/>
                        <a:pt x="16109" y="3973"/>
                        <a:pt x="12123" y="408"/>
                      </a:cubicBezTo>
                      <a:cubicBezTo>
                        <a:pt x="8336" y="-1177"/>
                        <a:pt x="5146" y="1993"/>
                        <a:pt x="2356" y="7539"/>
                      </a:cubicBezTo>
                      <a:cubicBezTo>
                        <a:pt x="-1232" y="15067"/>
                        <a:pt x="-634" y="20217"/>
                        <a:pt x="3552" y="23188"/>
                      </a:cubicBezTo>
                      <a:cubicBezTo>
                        <a:pt x="6940" y="25367"/>
                        <a:pt x="10528" y="23584"/>
                        <a:pt x="12721" y="1704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42" name="Freeform 4351">
                  <a:extLst>
                    <a:ext uri="{FF2B5EF4-FFF2-40B4-BE49-F238E27FC236}">
                      <a16:creationId xmlns:a16="http://schemas.microsoft.com/office/drawing/2014/main" id="{0EB5ABF4-AD3E-2A1D-AC4D-ACD082D87B41}"/>
                    </a:ext>
                  </a:extLst>
                </p:cNvPr>
                <p:cNvSpPr/>
                <p:nvPr/>
              </p:nvSpPr>
              <p:spPr>
                <a:xfrm>
                  <a:off x="2977420" y="6004977"/>
                  <a:ext cx="14132" cy="24442"/>
                </a:xfrm>
                <a:custGeom>
                  <a:avLst/>
                  <a:gdLst>
                    <a:gd name="connsiteX0" fmla="*/ 7269 w 14132"/>
                    <a:gd name="connsiteY0" fmla="*/ 77 h 24442"/>
                    <a:gd name="connsiteX1" fmla="*/ 293 w 14132"/>
                    <a:gd name="connsiteY1" fmla="*/ 11765 h 24442"/>
                    <a:gd name="connsiteX2" fmla="*/ 5874 w 14132"/>
                    <a:gd name="connsiteY2" fmla="*/ 24442 h 24442"/>
                    <a:gd name="connsiteX3" fmla="*/ 13647 w 14132"/>
                    <a:gd name="connsiteY3" fmla="*/ 14141 h 24442"/>
                    <a:gd name="connsiteX4" fmla="*/ 7269 w 14132"/>
                    <a:gd name="connsiteY4" fmla="*/ 77 h 244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32" h="24442">
                      <a:moveTo>
                        <a:pt x="7269" y="77"/>
                      </a:moveTo>
                      <a:cubicBezTo>
                        <a:pt x="3282" y="473"/>
                        <a:pt x="1090" y="5624"/>
                        <a:pt x="293" y="11765"/>
                      </a:cubicBezTo>
                      <a:cubicBezTo>
                        <a:pt x="-903" y="19886"/>
                        <a:pt x="1688" y="23452"/>
                        <a:pt x="5874" y="24442"/>
                      </a:cubicBezTo>
                      <a:cubicBezTo>
                        <a:pt x="9661" y="23650"/>
                        <a:pt x="12651" y="20282"/>
                        <a:pt x="13647" y="14141"/>
                      </a:cubicBezTo>
                      <a:cubicBezTo>
                        <a:pt x="15242" y="4633"/>
                        <a:pt x="12850" y="-715"/>
                        <a:pt x="7269" y="7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43" name="Freeform 4352">
                  <a:extLst>
                    <a:ext uri="{FF2B5EF4-FFF2-40B4-BE49-F238E27FC236}">
                      <a16:creationId xmlns:a16="http://schemas.microsoft.com/office/drawing/2014/main" id="{B6CC3D9A-9E58-6082-E8B4-53A90C8C04F1}"/>
                    </a:ext>
                  </a:extLst>
                </p:cNvPr>
                <p:cNvSpPr/>
                <p:nvPr/>
              </p:nvSpPr>
              <p:spPr>
                <a:xfrm>
                  <a:off x="1070430" y="5345618"/>
                  <a:ext cx="18245" cy="24977"/>
                </a:xfrm>
                <a:custGeom>
                  <a:avLst/>
                  <a:gdLst>
                    <a:gd name="connsiteX0" fmla="*/ 1324 w 18245"/>
                    <a:gd name="connsiteY0" fmla="*/ 14262 h 24977"/>
                    <a:gd name="connsiteX1" fmla="*/ 3517 w 18245"/>
                    <a:gd name="connsiteY1" fmla="*/ 24959 h 24977"/>
                    <a:gd name="connsiteX2" fmla="*/ 17071 w 18245"/>
                    <a:gd name="connsiteY2" fmla="*/ 11489 h 24977"/>
                    <a:gd name="connsiteX3" fmla="*/ 15077 w 18245"/>
                    <a:gd name="connsiteY3" fmla="*/ 0 h 24977"/>
                    <a:gd name="connsiteX4" fmla="*/ 1324 w 18245"/>
                    <a:gd name="connsiteY4" fmla="*/ 14262 h 24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245" h="24977">
                      <a:moveTo>
                        <a:pt x="1324" y="14262"/>
                      </a:moveTo>
                      <a:cubicBezTo>
                        <a:pt x="-869" y="19413"/>
                        <a:pt x="-470" y="24761"/>
                        <a:pt x="3517" y="24959"/>
                      </a:cubicBezTo>
                      <a:cubicBezTo>
                        <a:pt x="9297" y="25355"/>
                        <a:pt x="14081" y="19215"/>
                        <a:pt x="17071" y="11489"/>
                      </a:cubicBezTo>
                      <a:cubicBezTo>
                        <a:pt x="19263" y="5943"/>
                        <a:pt x="18267" y="1981"/>
                        <a:pt x="15077" y="0"/>
                      </a:cubicBezTo>
                      <a:cubicBezTo>
                        <a:pt x="9297" y="1585"/>
                        <a:pt x="4314" y="6735"/>
                        <a:pt x="1324" y="142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44" name="Freeform 4353">
                  <a:extLst>
                    <a:ext uri="{FF2B5EF4-FFF2-40B4-BE49-F238E27FC236}">
                      <a16:creationId xmlns:a16="http://schemas.microsoft.com/office/drawing/2014/main" id="{869E7994-C2F1-2005-51DE-3DF65237EC58}"/>
                    </a:ext>
                  </a:extLst>
                </p:cNvPr>
                <p:cNvSpPr/>
                <p:nvPr/>
              </p:nvSpPr>
              <p:spPr>
                <a:xfrm>
                  <a:off x="2197297" y="6084589"/>
                  <a:ext cx="15238" cy="25673"/>
                </a:xfrm>
                <a:custGeom>
                  <a:avLst/>
                  <a:gdLst>
                    <a:gd name="connsiteX0" fmla="*/ 14205 w 15238"/>
                    <a:gd name="connsiteY0" fmla="*/ 13765 h 25673"/>
                    <a:gd name="connsiteX1" fmla="*/ 12411 w 15238"/>
                    <a:gd name="connsiteY1" fmla="*/ 494 h 25673"/>
                    <a:gd name="connsiteX2" fmla="*/ 1648 w 15238"/>
                    <a:gd name="connsiteY2" fmla="*/ 10398 h 25673"/>
                    <a:gd name="connsiteX3" fmla="*/ 3840 w 15238"/>
                    <a:gd name="connsiteY3" fmla="*/ 25651 h 25673"/>
                    <a:gd name="connsiteX4" fmla="*/ 14205 w 15238"/>
                    <a:gd name="connsiteY4" fmla="*/ 13765 h 25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238" h="25673">
                      <a:moveTo>
                        <a:pt x="14205" y="13765"/>
                      </a:moveTo>
                      <a:cubicBezTo>
                        <a:pt x="15800" y="7823"/>
                        <a:pt x="15800" y="2276"/>
                        <a:pt x="12411" y="494"/>
                      </a:cubicBezTo>
                      <a:cubicBezTo>
                        <a:pt x="7827" y="-1685"/>
                        <a:pt x="3840" y="3663"/>
                        <a:pt x="1648" y="10398"/>
                      </a:cubicBezTo>
                      <a:cubicBezTo>
                        <a:pt x="-744" y="17133"/>
                        <a:pt x="-944" y="23670"/>
                        <a:pt x="3840" y="25651"/>
                      </a:cubicBezTo>
                      <a:cubicBezTo>
                        <a:pt x="8823" y="26047"/>
                        <a:pt x="12212" y="21095"/>
                        <a:pt x="14205" y="137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45" name="Freeform 4354">
                  <a:extLst>
                    <a:ext uri="{FF2B5EF4-FFF2-40B4-BE49-F238E27FC236}">
                      <a16:creationId xmlns:a16="http://schemas.microsoft.com/office/drawing/2014/main" id="{6C52FF27-9091-384B-30CA-1696DD251470}"/>
                    </a:ext>
                  </a:extLst>
                </p:cNvPr>
                <p:cNvSpPr/>
                <p:nvPr/>
              </p:nvSpPr>
              <p:spPr>
                <a:xfrm>
                  <a:off x="908463" y="5619134"/>
                  <a:ext cx="16476" cy="24580"/>
                </a:xfrm>
                <a:custGeom>
                  <a:avLst/>
                  <a:gdLst>
                    <a:gd name="connsiteX0" fmla="*/ 12800 w 16476"/>
                    <a:gd name="connsiteY0" fmla="*/ 18268 h 24580"/>
                    <a:gd name="connsiteX1" fmla="*/ 14793 w 16476"/>
                    <a:gd name="connsiteY1" fmla="*/ 1629 h 24580"/>
                    <a:gd name="connsiteX2" fmla="*/ 4428 w 16476"/>
                    <a:gd name="connsiteY2" fmla="*/ 5194 h 24580"/>
                    <a:gd name="connsiteX3" fmla="*/ 2236 w 16476"/>
                    <a:gd name="connsiteY3" fmla="*/ 23419 h 24580"/>
                    <a:gd name="connsiteX4" fmla="*/ 12800 w 16476"/>
                    <a:gd name="connsiteY4" fmla="*/ 18268 h 24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476" h="24580">
                      <a:moveTo>
                        <a:pt x="12800" y="18268"/>
                      </a:moveTo>
                      <a:cubicBezTo>
                        <a:pt x="16587" y="11929"/>
                        <a:pt x="17783" y="5591"/>
                        <a:pt x="14793" y="1629"/>
                      </a:cubicBezTo>
                      <a:cubicBezTo>
                        <a:pt x="12401" y="-1739"/>
                        <a:pt x="7817" y="440"/>
                        <a:pt x="4428" y="5194"/>
                      </a:cubicBezTo>
                      <a:cubicBezTo>
                        <a:pt x="-1153" y="12722"/>
                        <a:pt x="-954" y="19061"/>
                        <a:pt x="2236" y="23419"/>
                      </a:cubicBezTo>
                      <a:cubicBezTo>
                        <a:pt x="6023" y="26192"/>
                        <a:pt x="9611" y="23815"/>
                        <a:pt x="12800" y="1826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46" name="Freeform 4355">
                  <a:extLst>
                    <a:ext uri="{FF2B5EF4-FFF2-40B4-BE49-F238E27FC236}">
                      <a16:creationId xmlns:a16="http://schemas.microsoft.com/office/drawing/2014/main" id="{224DB84A-786F-2EBA-27CE-045802DFE9B8}"/>
                    </a:ext>
                  </a:extLst>
                </p:cNvPr>
                <p:cNvSpPr/>
                <p:nvPr/>
              </p:nvSpPr>
              <p:spPr>
                <a:xfrm>
                  <a:off x="2937620" y="5794065"/>
                  <a:ext cx="13023" cy="25599"/>
                </a:xfrm>
                <a:custGeom>
                  <a:avLst/>
                  <a:gdLst>
                    <a:gd name="connsiteX0" fmla="*/ 3416 w 13023"/>
                    <a:gd name="connsiteY0" fmla="*/ 25381 h 25599"/>
                    <a:gd name="connsiteX1" fmla="*/ 11588 w 13023"/>
                    <a:gd name="connsiteY1" fmla="*/ 16863 h 25599"/>
                    <a:gd name="connsiteX2" fmla="*/ 9794 w 13023"/>
                    <a:gd name="connsiteY2" fmla="*/ 422 h 25599"/>
                    <a:gd name="connsiteX3" fmla="*/ 1423 w 13023"/>
                    <a:gd name="connsiteY3" fmla="*/ 9138 h 25599"/>
                    <a:gd name="connsiteX4" fmla="*/ 3416 w 13023"/>
                    <a:gd name="connsiteY4" fmla="*/ 25381 h 255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023" h="25599">
                      <a:moveTo>
                        <a:pt x="3416" y="25381"/>
                      </a:moveTo>
                      <a:cubicBezTo>
                        <a:pt x="7203" y="26569"/>
                        <a:pt x="9993" y="22806"/>
                        <a:pt x="11588" y="16863"/>
                      </a:cubicBezTo>
                      <a:cubicBezTo>
                        <a:pt x="13382" y="10128"/>
                        <a:pt x="14179" y="2799"/>
                        <a:pt x="9794" y="422"/>
                      </a:cubicBezTo>
                      <a:cubicBezTo>
                        <a:pt x="6207" y="-1559"/>
                        <a:pt x="3216" y="3789"/>
                        <a:pt x="1423" y="9138"/>
                      </a:cubicBezTo>
                      <a:cubicBezTo>
                        <a:pt x="-969" y="16467"/>
                        <a:pt x="-371" y="22211"/>
                        <a:pt x="3416" y="253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47" name="Freeform 4356">
                  <a:extLst>
                    <a:ext uri="{FF2B5EF4-FFF2-40B4-BE49-F238E27FC236}">
                      <a16:creationId xmlns:a16="http://schemas.microsoft.com/office/drawing/2014/main" id="{EB390200-C821-BA44-5C11-21FAC006D94E}"/>
                    </a:ext>
                  </a:extLst>
                </p:cNvPr>
                <p:cNvSpPr/>
                <p:nvPr/>
              </p:nvSpPr>
              <p:spPr>
                <a:xfrm>
                  <a:off x="1796623" y="5674480"/>
                  <a:ext cx="14969" cy="25395"/>
                </a:xfrm>
                <a:custGeom>
                  <a:avLst/>
                  <a:gdLst>
                    <a:gd name="connsiteX0" fmla="*/ 10048 w 14969"/>
                    <a:gd name="connsiteY0" fmla="*/ 362 h 25395"/>
                    <a:gd name="connsiteX1" fmla="*/ 1277 w 14969"/>
                    <a:gd name="connsiteY1" fmla="*/ 8880 h 25395"/>
                    <a:gd name="connsiteX2" fmla="*/ 4666 w 14969"/>
                    <a:gd name="connsiteY2" fmla="*/ 25321 h 25395"/>
                    <a:gd name="connsiteX3" fmla="*/ 14034 w 14969"/>
                    <a:gd name="connsiteY3" fmla="*/ 16605 h 25395"/>
                    <a:gd name="connsiteX4" fmla="*/ 10048 w 14969"/>
                    <a:gd name="connsiteY4" fmla="*/ 362 h 25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69" h="25395">
                      <a:moveTo>
                        <a:pt x="10048" y="362"/>
                      </a:moveTo>
                      <a:cubicBezTo>
                        <a:pt x="6460" y="-1223"/>
                        <a:pt x="2872" y="2541"/>
                        <a:pt x="1277" y="8880"/>
                      </a:cubicBezTo>
                      <a:cubicBezTo>
                        <a:pt x="-716" y="16803"/>
                        <a:pt x="-916" y="24330"/>
                        <a:pt x="4666" y="25321"/>
                      </a:cubicBezTo>
                      <a:cubicBezTo>
                        <a:pt x="8054" y="25915"/>
                        <a:pt x="11642" y="22944"/>
                        <a:pt x="14034" y="16605"/>
                      </a:cubicBezTo>
                      <a:cubicBezTo>
                        <a:pt x="16227" y="7691"/>
                        <a:pt x="14433" y="2343"/>
                        <a:pt x="10048" y="3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48" name="Freeform 4357">
                  <a:extLst>
                    <a:ext uri="{FF2B5EF4-FFF2-40B4-BE49-F238E27FC236}">
                      <a16:creationId xmlns:a16="http://schemas.microsoft.com/office/drawing/2014/main" id="{2AB4D0F4-0602-C81A-E6E3-7E14F784817A}"/>
                    </a:ext>
                  </a:extLst>
                </p:cNvPr>
                <p:cNvSpPr/>
                <p:nvPr/>
              </p:nvSpPr>
              <p:spPr>
                <a:xfrm>
                  <a:off x="1158915" y="5701298"/>
                  <a:ext cx="17062" cy="24390"/>
                </a:xfrm>
                <a:custGeom>
                  <a:avLst/>
                  <a:gdLst>
                    <a:gd name="connsiteX0" fmla="*/ 13698 w 17062"/>
                    <a:gd name="connsiteY0" fmla="*/ 484 h 24390"/>
                    <a:gd name="connsiteX1" fmla="*/ 2935 w 17062"/>
                    <a:gd name="connsiteY1" fmla="*/ 6624 h 24390"/>
                    <a:gd name="connsiteX2" fmla="*/ 4131 w 17062"/>
                    <a:gd name="connsiteY2" fmla="*/ 24056 h 24390"/>
                    <a:gd name="connsiteX3" fmla="*/ 14894 w 17062"/>
                    <a:gd name="connsiteY3" fmla="*/ 13954 h 24390"/>
                    <a:gd name="connsiteX4" fmla="*/ 13698 w 17062"/>
                    <a:gd name="connsiteY4" fmla="*/ 484 h 243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062" h="24390">
                      <a:moveTo>
                        <a:pt x="13698" y="484"/>
                      </a:moveTo>
                      <a:cubicBezTo>
                        <a:pt x="10110" y="-1101"/>
                        <a:pt x="5725" y="1276"/>
                        <a:pt x="2935" y="6624"/>
                      </a:cubicBezTo>
                      <a:cubicBezTo>
                        <a:pt x="-1251" y="14746"/>
                        <a:pt x="-1052" y="21877"/>
                        <a:pt x="4131" y="24056"/>
                      </a:cubicBezTo>
                      <a:cubicBezTo>
                        <a:pt x="7719" y="25641"/>
                        <a:pt x="11506" y="21481"/>
                        <a:pt x="14894" y="13954"/>
                      </a:cubicBezTo>
                      <a:cubicBezTo>
                        <a:pt x="17286" y="8605"/>
                        <a:pt x="18681" y="2465"/>
                        <a:pt x="13698" y="48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49" name="Freeform 4358">
                  <a:extLst>
                    <a:ext uri="{FF2B5EF4-FFF2-40B4-BE49-F238E27FC236}">
                      <a16:creationId xmlns:a16="http://schemas.microsoft.com/office/drawing/2014/main" id="{AA0B5B06-5E0D-6696-0B4C-4684326DE0E2}"/>
                    </a:ext>
                  </a:extLst>
                </p:cNvPr>
                <p:cNvSpPr/>
                <p:nvPr/>
              </p:nvSpPr>
              <p:spPr>
                <a:xfrm>
                  <a:off x="657664" y="5164682"/>
                  <a:ext cx="28582" cy="35262"/>
                </a:xfrm>
                <a:custGeom>
                  <a:avLst/>
                  <a:gdLst>
                    <a:gd name="connsiteX0" fmla="*/ 21816 w 28582"/>
                    <a:gd name="connsiteY0" fmla="*/ 82 h 35262"/>
                    <a:gd name="connsiteX1" fmla="*/ 9059 w 28582"/>
                    <a:gd name="connsiteY1" fmla="*/ 9590 h 35262"/>
                    <a:gd name="connsiteX2" fmla="*/ 11650 w 28582"/>
                    <a:gd name="connsiteY2" fmla="*/ 20089 h 35262"/>
                    <a:gd name="connsiteX3" fmla="*/ 12049 w 28582"/>
                    <a:gd name="connsiteY3" fmla="*/ 20287 h 35262"/>
                    <a:gd name="connsiteX4" fmla="*/ 9856 w 28582"/>
                    <a:gd name="connsiteY4" fmla="*/ 21278 h 35262"/>
                    <a:gd name="connsiteX5" fmla="*/ 886 w 28582"/>
                    <a:gd name="connsiteY5" fmla="*/ 32965 h 35262"/>
                    <a:gd name="connsiteX6" fmla="*/ 17431 w 28582"/>
                    <a:gd name="connsiteY6" fmla="*/ 32569 h 35262"/>
                    <a:gd name="connsiteX7" fmla="*/ 28194 w 28582"/>
                    <a:gd name="connsiteY7" fmla="*/ 20881 h 35262"/>
                    <a:gd name="connsiteX8" fmla="*/ 20420 w 28582"/>
                    <a:gd name="connsiteY8" fmla="*/ 17712 h 35262"/>
                    <a:gd name="connsiteX9" fmla="*/ 23809 w 28582"/>
                    <a:gd name="connsiteY9" fmla="*/ 12760 h 35262"/>
                    <a:gd name="connsiteX10" fmla="*/ 21816 w 28582"/>
                    <a:gd name="connsiteY10" fmla="*/ 82 h 35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8582" h="35262">
                      <a:moveTo>
                        <a:pt x="21816" y="82"/>
                      </a:moveTo>
                      <a:cubicBezTo>
                        <a:pt x="17431" y="-512"/>
                        <a:pt x="12447" y="2063"/>
                        <a:pt x="9059" y="9590"/>
                      </a:cubicBezTo>
                      <a:cubicBezTo>
                        <a:pt x="6268" y="15731"/>
                        <a:pt x="8860" y="18504"/>
                        <a:pt x="11650" y="20089"/>
                      </a:cubicBezTo>
                      <a:cubicBezTo>
                        <a:pt x="11849" y="20089"/>
                        <a:pt x="12049" y="20287"/>
                        <a:pt x="12049" y="20287"/>
                      </a:cubicBezTo>
                      <a:cubicBezTo>
                        <a:pt x="11251" y="20683"/>
                        <a:pt x="10653" y="20881"/>
                        <a:pt x="9856" y="21278"/>
                      </a:cubicBezTo>
                      <a:cubicBezTo>
                        <a:pt x="3677" y="24249"/>
                        <a:pt x="-2303" y="28805"/>
                        <a:pt x="886" y="32965"/>
                      </a:cubicBezTo>
                      <a:cubicBezTo>
                        <a:pt x="3677" y="36728"/>
                        <a:pt x="10653" y="35342"/>
                        <a:pt x="17431" y="32569"/>
                      </a:cubicBezTo>
                      <a:cubicBezTo>
                        <a:pt x="22812" y="29201"/>
                        <a:pt x="30387" y="25239"/>
                        <a:pt x="28194" y="20881"/>
                      </a:cubicBezTo>
                      <a:cubicBezTo>
                        <a:pt x="26799" y="18108"/>
                        <a:pt x="24008" y="17316"/>
                        <a:pt x="20420" y="17712"/>
                      </a:cubicBezTo>
                      <a:cubicBezTo>
                        <a:pt x="21616" y="16524"/>
                        <a:pt x="22812" y="14741"/>
                        <a:pt x="23809" y="12760"/>
                      </a:cubicBezTo>
                      <a:cubicBezTo>
                        <a:pt x="27397" y="5232"/>
                        <a:pt x="26400" y="676"/>
                        <a:pt x="21816" y="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50" name="Freeform 4359">
                  <a:extLst>
                    <a:ext uri="{FF2B5EF4-FFF2-40B4-BE49-F238E27FC236}">
                      <a16:creationId xmlns:a16="http://schemas.microsoft.com/office/drawing/2014/main" id="{634AECB1-1EB3-810B-D9FD-A4341CC5ABC8}"/>
                    </a:ext>
                  </a:extLst>
                </p:cNvPr>
                <p:cNvSpPr/>
                <p:nvPr/>
              </p:nvSpPr>
              <p:spPr>
                <a:xfrm>
                  <a:off x="1380641" y="5484395"/>
                  <a:ext cx="15592" cy="22393"/>
                </a:xfrm>
                <a:custGeom>
                  <a:avLst/>
                  <a:gdLst>
                    <a:gd name="connsiteX0" fmla="*/ 13025 w 15592"/>
                    <a:gd name="connsiteY0" fmla="*/ 480 h 22393"/>
                    <a:gd name="connsiteX1" fmla="*/ 1664 w 15592"/>
                    <a:gd name="connsiteY1" fmla="*/ 9790 h 22393"/>
                    <a:gd name="connsiteX2" fmla="*/ 3657 w 15592"/>
                    <a:gd name="connsiteY2" fmla="*/ 22270 h 22393"/>
                    <a:gd name="connsiteX3" fmla="*/ 14221 w 15592"/>
                    <a:gd name="connsiteY3" fmla="*/ 12761 h 22393"/>
                    <a:gd name="connsiteX4" fmla="*/ 13025 w 15592"/>
                    <a:gd name="connsiteY4" fmla="*/ 480 h 223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92" h="22393">
                      <a:moveTo>
                        <a:pt x="13025" y="480"/>
                      </a:moveTo>
                      <a:cubicBezTo>
                        <a:pt x="8839" y="-1501"/>
                        <a:pt x="4653" y="2857"/>
                        <a:pt x="1664" y="9790"/>
                      </a:cubicBezTo>
                      <a:cubicBezTo>
                        <a:pt x="-728" y="15336"/>
                        <a:pt x="-928" y="20091"/>
                        <a:pt x="3657" y="22270"/>
                      </a:cubicBezTo>
                      <a:cubicBezTo>
                        <a:pt x="7045" y="23062"/>
                        <a:pt x="11231" y="20091"/>
                        <a:pt x="14221" y="12761"/>
                      </a:cubicBezTo>
                      <a:cubicBezTo>
                        <a:pt x="16214" y="7215"/>
                        <a:pt x="16214" y="2064"/>
                        <a:pt x="13025" y="48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51" name="Freeform 4360">
                  <a:extLst>
                    <a:ext uri="{FF2B5EF4-FFF2-40B4-BE49-F238E27FC236}">
                      <a16:creationId xmlns:a16="http://schemas.microsoft.com/office/drawing/2014/main" id="{12B569AE-FF21-11FC-BFC6-7B8752275833}"/>
                    </a:ext>
                  </a:extLst>
                </p:cNvPr>
                <p:cNvSpPr/>
                <p:nvPr/>
              </p:nvSpPr>
              <p:spPr>
                <a:xfrm>
                  <a:off x="1660063" y="5602648"/>
                  <a:ext cx="14482" cy="23739"/>
                </a:xfrm>
                <a:custGeom>
                  <a:avLst/>
                  <a:gdLst>
                    <a:gd name="connsiteX0" fmla="*/ 1498 w 14482"/>
                    <a:gd name="connsiteY0" fmla="*/ 8805 h 23739"/>
                    <a:gd name="connsiteX1" fmla="*/ 3690 w 14482"/>
                    <a:gd name="connsiteY1" fmla="*/ 23463 h 23739"/>
                    <a:gd name="connsiteX2" fmla="*/ 13258 w 14482"/>
                    <a:gd name="connsiteY2" fmla="*/ 14549 h 23739"/>
                    <a:gd name="connsiteX3" fmla="*/ 10866 w 14482"/>
                    <a:gd name="connsiteY3" fmla="*/ 287 h 23739"/>
                    <a:gd name="connsiteX4" fmla="*/ 1498 w 14482"/>
                    <a:gd name="connsiteY4" fmla="*/ 8805 h 23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82" h="23739">
                      <a:moveTo>
                        <a:pt x="1498" y="8805"/>
                      </a:moveTo>
                      <a:cubicBezTo>
                        <a:pt x="-1094" y="16134"/>
                        <a:pt x="-296" y="21879"/>
                        <a:pt x="3690" y="23463"/>
                      </a:cubicBezTo>
                      <a:cubicBezTo>
                        <a:pt x="7079" y="24850"/>
                        <a:pt x="10667" y="20888"/>
                        <a:pt x="13258" y="14549"/>
                      </a:cubicBezTo>
                      <a:cubicBezTo>
                        <a:pt x="15251" y="7616"/>
                        <a:pt x="15052" y="1872"/>
                        <a:pt x="10866" y="287"/>
                      </a:cubicBezTo>
                      <a:cubicBezTo>
                        <a:pt x="7477" y="-1099"/>
                        <a:pt x="3690" y="2664"/>
                        <a:pt x="1498" y="88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52" name="Freeform 4361">
                  <a:extLst>
                    <a:ext uri="{FF2B5EF4-FFF2-40B4-BE49-F238E27FC236}">
                      <a16:creationId xmlns:a16="http://schemas.microsoft.com/office/drawing/2014/main" id="{4F0EFBDA-9850-2E5C-8C3D-137DA7D1886C}"/>
                    </a:ext>
                  </a:extLst>
                </p:cNvPr>
                <p:cNvSpPr/>
                <p:nvPr/>
              </p:nvSpPr>
              <p:spPr>
                <a:xfrm>
                  <a:off x="2447189" y="5925276"/>
                  <a:ext cx="16962" cy="20364"/>
                </a:xfrm>
                <a:custGeom>
                  <a:avLst/>
                  <a:gdLst>
                    <a:gd name="connsiteX0" fmla="*/ 14467 w 16962"/>
                    <a:gd name="connsiteY0" fmla="*/ 345 h 20364"/>
                    <a:gd name="connsiteX1" fmla="*/ 514 w 16962"/>
                    <a:gd name="connsiteY1" fmla="*/ 12032 h 20364"/>
                    <a:gd name="connsiteX2" fmla="*/ 3903 w 16962"/>
                    <a:gd name="connsiteY2" fmla="*/ 20154 h 20364"/>
                    <a:gd name="connsiteX3" fmla="*/ 16460 w 16962"/>
                    <a:gd name="connsiteY3" fmla="*/ 11438 h 20364"/>
                    <a:gd name="connsiteX4" fmla="*/ 14467 w 16962"/>
                    <a:gd name="connsiteY4" fmla="*/ 345 h 203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962" h="20364">
                      <a:moveTo>
                        <a:pt x="14467" y="345"/>
                      </a:moveTo>
                      <a:cubicBezTo>
                        <a:pt x="9085" y="-1041"/>
                        <a:pt x="3703" y="1534"/>
                        <a:pt x="514" y="12032"/>
                      </a:cubicBezTo>
                      <a:cubicBezTo>
                        <a:pt x="-1081" y="16985"/>
                        <a:pt x="1311" y="19560"/>
                        <a:pt x="3903" y="20154"/>
                      </a:cubicBezTo>
                      <a:cubicBezTo>
                        <a:pt x="8886" y="21343"/>
                        <a:pt x="13072" y="17381"/>
                        <a:pt x="16460" y="11438"/>
                      </a:cubicBezTo>
                      <a:cubicBezTo>
                        <a:pt x="17457" y="5297"/>
                        <a:pt x="17058" y="1137"/>
                        <a:pt x="14467" y="34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53" name="Freeform 4362">
                  <a:extLst>
                    <a:ext uri="{FF2B5EF4-FFF2-40B4-BE49-F238E27FC236}">
                      <a16:creationId xmlns:a16="http://schemas.microsoft.com/office/drawing/2014/main" id="{C74ADFB8-4E65-F6C2-3790-0315C05DDF26}"/>
                    </a:ext>
                  </a:extLst>
                </p:cNvPr>
                <p:cNvSpPr/>
                <p:nvPr/>
              </p:nvSpPr>
              <p:spPr>
                <a:xfrm>
                  <a:off x="454256" y="4951540"/>
                  <a:ext cx="19376" cy="23000"/>
                </a:xfrm>
                <a:custGeom>
                  <a:avLst/>
                  <a:gdLst>
                    <a:gd name="connsiteX0" fmla="*/ 2975 w 19376"/>
                    <a:gd name="connsiteY0" fmla="*/ 22663 h 23000"/>
                    <a:gd name="connsiteX1" fmla="*/ 16330 w 19376"/>
                    <a:gd name="connsiteY1" fmla="*/ 13551 h 23000"/>
                    <a:gd name="connsiteX2" fmla="*/ 15532 w 19376"/>
                    <a:gd name="connsiteY2" fmla="*/ 81 h 23000"/>
                    <a:gd name="connsiteX3" fmla="*/ 2178 w 19376"/>
                    <a:gd name="connsiteY3" fmla="*/ 10976 h 23000"/>
                    <a:gd name="connsiteX4" fmla="*/ 2975 w 19376"/>
                    <a:gd name="connsiteY4" fmla="*/ 22663 h 23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376" h="23000">
                      <a:moveTo>
                        <a:pt x="2975" y="22663"/>
                      </a:moveTo>
                      <a:cubicBezTo>
                        <a:pt x="7759" y="24247"/>
                        <a:pt x="12543" y="20088"/>
                        <a:pt x="16330" y="13551"/>
                      </a:cubicBezTo>
                      <a:cubicBezTo>
                        <a:pt x="20516" y="6618"/>
                        <a:pt x="20516" y="873"/>
                        <a:pt x="15532" y="81"/>
                      </a:cubicBezTo>
                      <a:cubicBezTo>
                        <a:pt x="10749" y="-712"/>
                        <a:pt x="5765" y="4439"/>
                        <a:pt x="2178" y="10976"/>
                      </a:cubicBezTo>
                      <a:cubicBezTo>
                        <a:pt x="-1211" y="17116"/>
                        <a:pt x="-414" y="20880"/>
                        <a:pt x="2975" y="226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54" name="Freeform 4363">
                  <a:extLst>
                    <a:ext uri="{FF2B5EF4-FFF2-40B4-BE49-F238E27FC236}">
                      <a16:creationId xmlns:a16="http://schemas.microsoft.com/office/drawing/2014/main" id="{3B50B853-A53E-46E6-119D-CD3EF6F0BD7A}"/>
                    </a:ext>
                  </a:extLst>
                </p:cNvPr>
                <p:cNvSpPr/>
                <p:nvPr/>
              </p:nvSpPr>
              <p:spPr>
                <a:xfrm>
                  <a:off x="1985466" y="5808353"/>
                  <a:ext cx="32291" cy="30334"/>
                </a:xfrm>
                <a:custGeom>
                  <a:avLst/>
                  <a:gdLst>
                    <a:gd name="connsiteX0" fmla="*/ 28504 w 32291"/>
                    <a:gd name="connsiteY0" fmla="*/ 0 h 30334"/>
                    <a:gd name="connsiteX1" fmla="*/ 21328 w 32291"/>
                    <a:gd name="connsiteY1" fmla="*/ 4160 h 30334"/>
                    <a:gd name="connsiteX2" fmla="*/ 19534 w 32291"/>
                    <a:gd name="connsiteY2" fmla="*/ 3169 h 30334"/>
                    <a:gd name="connsiteX3" fmla="*/ 8770 w 32291"/>
                    <a:gd name="connsiteY3" fmla="*/ 10103 h 30334"/>
                    <a:gd name="connsiteX4" fmla="*/ 1196 w 32291"/>
                    <a:gd name="connsiteY4" fmla="*/ 20997 h 30334"/>
                    <a:gd name="connsiteX5" fmla="*/ 1794 w 32291"/>
                    <a:gd name="connsiteY5" fmla="*/ 30307 h 30334"/>
                    <a:gd name="connsiteX6" fmla="*/ 10764 w 32291"/>
                    <a:gd name="connsiteY6" fmla="*/ 20799 h 30334"/>
                    <a:gd name="connsiteX7" fmla="*/ 17541 w 32291"/>
                    <a:gd name="connsiteY7" fmla="*/ 15451 h 30334"/>
                    <a:gd name="connsiteX8" fmla="*/ 21527 w 32291"/>
                    <a:gd name="connsiteY8" fmla="*/ 22780 h 30334"/>
                    <a:gd name="connsiteX9" fmla="*/ 31892 w 32291"/>
                    <a:gd name="connsiteY9" fmla="*/ 8914 h 30334"/>
                    <a:gd name="connsiteX10" fmla="*/ 28504 w 32291"/>
                    <a:gd name="connsiteY10" fmla="*/ 0 h 303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2291" h="30334">
                      <a:moveTo>
                        <a:pt x="28504" y="0"/>
                      </a:moveTo>
                      <a:cubicBezTo>
                        <a:pt x="25713" y="198"/>
                        <a:pt x="23321" y="1387"/>
                        <a:pt x="21328" y="4160"/>
                      </a:cubicBezTo>
                      <a:cubicBezTo>
                        <a:pt x="20929" y="3566"/>
                        <a:pt x="20331" y="3169"/>
                        <a:pt x="19534" y="3169"/>
                      </a:cubicBezTo>
                      <a:cubicBezTo>
                        <a:pt x="16544" y="2773"/>
                        <a:pt x="12558" y="5348"/>
                        <a:pt x="8770" y="10103"/>
                      </a:cubicBezTo>
                      <a:cubicBezTo>
                        <a:pt x="5780" y="11291"/>
                        <a:pt x="3189" y="15055"/>
                        <a:pt x="1196" y="20997"/>
                      </a:cubicBezTo>
                      <a:cubicBezTo>
                        <a:pt x="-199" y="25355"/>
                        <a:pt x="-797" y="30110"/>
                        <a:pt x="1794" y="30307"/>
                      </a:cubicBezTo>
                      <a:cubicBezTo>
                        <a:pt x="5182" y="30704"/>
                        <a:pt x="8172" y="26742"/>
                        <a:pt x="10764" y="20799"/>
                      </a:cubicBezTo>
                      <a:cubicBezTo>
                        <a:pt x="12956" y="20205"/>
                        <a:pt x="15348" y="18422"/>
                        <a:pt x="17541" y="15451"/>
                      </a:cubicBezTo>
                      <a:cubicBezTo>
                        <a:pt x="17142" y="19809"/>
                        <a:pt x="18139" y="23176"/>
                        <a:pt x="21527" y="22780"/>
                      </a:cubicBezTo>
                      <a:cubicBezTo>
                        <a:pt x="26510" y="22186"/>
                        <a:pt x="29700" y="15451"/>
                        <a:pt x="31892" y="8914"/>
                      </a:cubicBezTo>
                      <a:cubicBezTo>
                        <a:pt x="33088" y="3566"/>
                        <a:pt x="31493" y="792"/>
                        <a:pt x="28504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55" name="Freeform 4364">
                  <a:extLst>
                    <a:ext uri="{FF2B5EF4-FFF2-40B4-BE49-F238E27FC236}">
                      <a16:creationId xmlns:a16="http://schemas.microsoft.com/office/drawing/2014/main" id="{8F335EB8-A29C-BF97-FA97-86C0AEBB08F2}"/>
                    </a:ext>
                  </a:extLst>
                </p:cNvPr>
                <p:cNvSpPr/>
                <p:nvPr/>
              </p:nvSpPr>
              <p:spPr>
                <a:xfrm>
                  <a:off x="906231" y="5200846"/>
                  <a:ext cx="16218" cy="21037"/>
                </a:xfrm>
                <a:custGeom>
                  <a:avLst/>
                  <a:gdLst>
                    <a:gd name="connsiteX0" fmla="*/ 14632 w 16218"/>
                    <a:gd name="connsiteY0" fmla="*/ 12251 h 21037"/>
                    <a:gd name="connsiteX1" fmla="*/ 13436 w 16218"/>
                    <a:gd name="connsiteY1" fmla="*/ 366 h 21037"/>
                    <a:gd name="connsiteX2" fmla="*/ 1278 w 16218"/>
                    <a:gd name="connsiteY2" fmla="*/ 10468 h 21037"/>
                    <a:gd name="connsiteX3" fmla="*/ 3869 w 16218"/>
                    <a:gd name="connsiteY3" fmla="*/ 20967 h 21037"/>
                    <a:gd name="connsiteX4" fmla="*/ 14632 w 16218"/>
                    <a:gd name="connsiteY4" fmla="*/ 12251 h 210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18" h="21037">
                      <a:moveTo>
                        <a:pt x="14632" y="12251"/>
                      </a:moveTo>
                      <a:cubicBezTo>
                        <a:pt x="16825" y="6507"/>
                        <a:pt x="17024" y="1752"/>
                        <a:pt x="13436" y="366"/>
                      </a:cubicBezTo>
                      <a:cubicBezTo>
                        <a:pt x="8653" y="-1417"/>
                        <a:pt x="4267" y="3535"/>
                        <a:pt x="1278" y="10468"/>
                      </a:cubicBezTo>
                      <a:cubicBezTo>
                        <a:pt x="-1314" y="16609"/>
                        <a:pt x="281" y="20571"/>
                        <a:pt x="3869" y="20967"/>
                      </a:cubicBezTo>
                      <a:cubicBezTo>
                        <a:pt x="7656" y="21561"/>
                        <a:pt x="11643" y="18392"/>
                        <a:pt x="14632" y="1225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56" name="Freeform 4365">
                  <a:extLst>
                    <a:ext uri="{FF2B5EF4-FFF2-40B4-BE49-F238E27FC236}">
                      <a16:creationId xmlns:a16="http://schemas.microsoft.com/office/drawing/2014/main" id="{7FC73F42-DDCF-910F-1700-41D1FDB23A10}"/>
                    </a:ext>
                  </a:extLst>
                </p:cNvPr>
                <p:cNvSpPr/>
                <p:nvPr/>
              </p:nvSpPr>
              <p:spPr>
                <a:xfrm>
                  <a:off x="2853727" y="6083796"/>
                  <a:ext cx="15178" cy="23278"/>
                </a:xfrm>
                <a:custGeom>
                  <a:avLst/>
                  <a:gdLst>
                    <a:gd name="connsiteX0" fmla="*/ 10369 w 15178"/>
                    <a:gd name="connsiteY0" fmla="*/ 97 h 23278"/>
                    <a:gd name="connsiteX1" fmla="*/ 403 w 15178"/>
                    <a:gd name="connsiteY1" fmla="*/ 10002 h 23278"/>
                    <a:gd name="connsiteX2" fmla="*/ 5585 w 15178"/>
                    <a:gd name="connsiteY2" fmla="*/ 23274 h 23278"/>
                    <a:gd name="connsiteX3" fmla="*/ 14754 w 15178"/>
                    <a:gd name="connsiteY3" fmla="*/ 12577 h 23278"/>
                    <a:gd name="connsiteX4" fmla="*/ 10369 w 15178"/>
                    <a:gd name="connsiteY4" fmla="*/ 97 h 232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78" h="23278">
                      <a:moveTo>
                        <a:pt x="10369" y="97"/>
                      </a:moveTo>
                      <a:cubicBezTo>
                        <a:pt x="5984" y="-497"/>
                        <a:pt x="1798" y="1484"/>
                        <a:pt x="403" y="10002"/>
                      </a:cubicBezTo>
                      <a:cubicBezTo>
                        <a:pt x="-794" y="17529"/>
                        <a:pt x="602" y="23472"/>
                        <a:pt x="5585" y="23274"/>
                      </a:cubicBezTo>
                      <a:cubicBezTo>
                        <a:pt x="10169" y="23076"/>
                        <a:pt x="13359" y="17727"/>
                        <a:pt x="14754" y="12577"/>
                      </a:cubicBezTo>
                      <a:cubicBezTo>
                        <a:pt x="16149" y="3465"/>
                        <a:pt x="13957" y="692"/>
                        <a:pt x="10369" y="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57" name="Freeform 4366">
                  <a:extLst>
                    <a:ext uri="{FF2B5EF4-FFF2-40B4-BE49-F238E27FC236}">
                      <a16:creationId xmlns:a16="http://schemas.microsoft.com/office/drawing/2014/main" id="{FBC542AC-86DD-C9C5-8D6C-12620F0F7EE0}"/>
                    </a:ext>
                  </a:extLst>
                </p:cNvPr>
                <p:cNvSpPr/>
                <p:nvPr/>
              </p:nvSpPr>
              <p:spPr>
                <a:xfrm>
                  <a:off x="966996" y="5235141"/>
                  <a:ext cx="16807" cy="19292"/>
                </a:xfrm>
                <a:custGeom>
                  <a:avLst/>
                  <a:gdLst>
                    <a:gd name="connsiteX0" fmla="*/ 2304 w 16807"/>
                    <a:gd name="connsiteY0" fmla="*/ 7076 h 19292"/>
                    <a:gd name="connsiteX1" fmla="*/ 3102 w 16807"/>
                    <a:gd name="connsiteY1" fmla="*/ 18565 h 19292"/>
                    <a:gd name="connsiteX2" fmla="*/ 13865 w 16807"/>
                    <a:gd name="connsiteY2" fmla="*/ 13414 h 19292"/>
                    <a:gd name="connsiteX3" fmla="*/ 15261 w 16807"/>
                    <a:gd name="connsiteY3" fmla="*/ 539 h 19292"/>
                    <a:gd name="connsiteX4" fmla="*/ 2304 w 16807"/>
                    <a:gd name="connsiteY4" fmla="*/ 7076 h 192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07" h="19292">
                      <a:moveTo>
                        <a:pt x="2304" y="7076"/>
                      </a:moveTo>
                      <a:cubicBezTo>
                        <a:pt x="-1682" y="13414"/>
                        <a:pt x="112" y="16782"/>
                        <a:pt x="3102" y="18565"/>
                      </a:cubicBezTo>
                      <a:cubicBezTo>
                        <a:pt x="6291" y="20546"/>
                        <a:pt x="10277" y="18367"/>
                        <a:pt x="13865" y="13414"/>
                      </a:cubicBezTo>
                      <a:cubicBezTo>
                        <a:pt x="18051" y="7472"/>
                        <a:pt x="17054" y="3708"/>
                        <a:pt x="15261" y="539"/>
                      </a:cubicBezTo>
                      <a:cubicBezTo>
                        <a:pt x="11075" y="-848"/>
                        <a:pt x="6490" y="142"/>
                        <a:pt x="2304" y="70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58" name="Freeform 4367">
                  <a:extLst>
                    <a:ext uri="{FF2B5EF4-FFF2-40B4-BE49-F238E27FC236}">
                      <a16:creationId xmlns:a16="http://schemas.microsoft.com/office/drawing/2014/main" id="{88FE7540-5F24-6910-A73F-821AF249E3A5}"/>
                    </a:ext>
                  </a:extLst>
                </p:cNvPr>
                <p:cNvSpPr/>
                <p:nvPr/>
              </p:nvSpPr>
              <p:spPr>
                <a:xfrm>
                  <a:off x="1583250" y="5534680"/>
                  <a:ext cx="36904" cy="35768"/>
                </a:xfrm>
                <a:custGeom>
                  <a:avLst/>
                  <a:gdLst>
                    <a:gd name="connsiteX0" fmla="*/ 7549 w 36904"/>
                    <a:gd name="connsiteY0" fmla="*/ 8234 h 35768"/>
                    <a:gd name="connsiteX1" fmla="*/ 6752 w 36904"/>
                    <a:gd name="connsiteY1" fmla="*/ 16950 h 35768"/>
                    <a:gd name="connsiteX2" fmla="*/ 1370 w 36904"/>
                    <a:gd name="connsiteY2" fmla="*/ 26062 h 35768"/>
                    <a:gd name="connsiteX3" fmla="*/ 2965 w 36904"/>
                    <a:gd name="connsiteY3" fmla="*/ 35768 h 35768"/>
                    <a:gd name="connsiteX4" fmla="*/ 12134 w 36904"/>
                    <a:gd name="connsiteY4" fmla="*/ 26062 h 35768"/>
                    <a:gd name="connsiteX5" fmla="*/ 13529 w 36904"/>
                    <a:gd name="connsiteY5" fmla="*/ 21308 h 35768"/>
                    <a:gd name="connsiteX6" fmla="*/ 15522 w 36904"/>
                    <a:gd name="connsiteY6" fmla="*/ 21308 h 35768"/>
                    <a:gd name="connsiteX7" fmla="*/ 16918 w 36904"/>
                    <a:gd name="connsiteY7" fmla="*/ 24477 h 35768"/>
                    <a:gd name="connsiteX8" fmla="*/ 29276 w 36904"/>
                    <a:gd name="connsiteY8" fmla="*/ 20119 h 35768"/>
                    <a:gd name="connsiteX9" fmla="*/ 36252 w 36904"/>
                    <a:gd name="connsiteY9" fmla="*/ 7244 h 35768"/>
                    <a:gd name="connsiteX10" fmla="*/ 22499 w 36904"/>
                    <a:gd name="connsiteY10" fmla="*/ 11007 h 35768"/>
                    <a:gd name="connsiteX11" fmla="*/ 17316 w 36904"/>
                    <a:gd name="connsiteY11" fmla="*/ 310 h 35768"/>
                    <a:gd name="connsiteX12" fmla="*/ 7549 w 36904"/>
                    <a:gd name="connsiteY12" fmla="*/ 8234 h 35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6904" h="35768">
                      <a:moveTo>
                        <a:pt x="7549" y="8234"/>
                      </a:moveTo>
                      <a:cubicBezTo>
                        <a:pt x="5955" y="12394"/>
                        <a:pt x="5955" y="15167"/>
                        <a:pt x="6752" y="16950"/>
                      </a:cubicBezTo>
                      <a:cubicBezTo>
                        <a:pt x="4759" y="18931"/>
                        <a:pt x="2965" y="22298"/>
                        <a:pt x="1370" y="26062"/>
                      </a:cubicBezTo>
                      <a:cubicBezTo>
                        <a:pt x="-1221" y="32401"/>
                        <a:pt x="174" y="35768"/>
                        <a:pt x="2965" y="35768"/>
                      </a:cubicBezTo>
                      <a:cubicBezTo>
                        <a:pt x="5955" y="35768"/>
                        <a:pt x="9343" y="32203"/>
                        <a:pt x="12134" y="26062"/>
                      </a:cubicBezTo>
                      <a:cubicBezTo>
                        <a:pt x="12732" y="24279"/>
                        <a:pt x="13131" y="22694"/>
                        <a:pt x="13529" y="21308"/>
                      </a:cubicBezTo>
                      <a:cubicBezTo>
                        <a:pt x="14127" y="21308"/>
                        <a:pt x="14725" y="21308"/>
                        <a:pt x="15522" y="21308"/>
                      </a:cubicBezTo>
                      <a:cubicBezTo>
                        <a:pt x="15522" y="22496"/>
                        <a:pt x="15921" y="23685"/>
                        <a:pt x="16918" y="24477"/>
                      </a:cubicBezTo>
                      <a:cubicBezTo>
                        <a:pt x="19509" y="26656"/>
                        <a:pt x="24691" y="24081"/>
                        <a:pt x="29276" y="20119"/>
                      </a:cubicBezTo>
                      <a:cubicBezTo>
                        <a:pt x="34857" y="15365"/>
                        <a:pt x="38445" y="10809"/>
                        <a:pt x="36252" y="7244"/>
                      </a:cubicBezTo>
                      <a:cubicBezTo>
                        <a:pt x="32665" y="4866"/>
                        <a:pt x="27681" y="6847"/>
                        <a:pt x="22499" y="11007"/>
                      </a:cubicBezTo>
                      <a:cubicBezTo>
                        <a:pt x="23894" y="4470"/>
                        <a:pt x="20107" y="2687"/>
                        <a:pt x="17316" y="310"/>
                      </a:cubicBezTo>
                      <a:cubicBezTo>
                        <a:pt x="13330" y="-1076"/>
                        <a:pt x="9941" y="2291"/>
                        <a:pt x="7549" y="823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59" name="Freeform 4368">
                  <a:extLst>
                    <a:ext uri="{FF2B5EF4-FFF2-40B4-BE49-F238E27FC236}">
                      <a16:creationId xmlns:a16="http://schemas.microsoft.com/office/drawing/2014/main" id="{3DF9DE8D-93D0-BA40-5A77-3163CB735B1C}"/>
                    </a:ext>
                  </a:extLst>
                </p:cNvPr>
                <p:cNvSpPr/>
                <p:nvPr/>
              </p:nvSpPr>
              <p:spPr>
                <a:xfrm>
                  <a:off x="1092576" y="5508299"/>
                  <a:ext cx="16793" cy="22425"/>
                </a:xfrm>
                <a:custGeom>
                  <a:avLst/>
                  <a:gdLst>
                    <a:gd name="connsiteX0" fmla="*/ 2499 w 16793"/>
                    <a:gd name="connsiteY0" fmla="*/ 7478 h 22425"/>
                    <a:gd name="connsiteX1" fmla="*/ 3496 w 16793"/>
                    <a:gd name="connsiteY1" fmla="*/ 22136 h 22425"/>
                    <a:gd name="connsiteX2" fmla="*/ 14259 w 16793"/>
                    <a:gd name="connsiteY2" fmla="*/ 14609 h 22425"/>
                    <a:gd name="connsiteX3" fmla="*/ 13462 w 16793"/>
                    <a:gd name="connsiteY3" fmla="*/ 148 h 22425"/>
                    <a:gd name="connsiteX4" fmla="*/ 2499 w 16793"/>
                    <a:gd name="connsiteY4" fmla="*/ 7478 h 22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793" h="22425">
                      <a:moveTo>
                        <a:pt x="2499" y="7478"/>
                      </a:moveTo>
                      <a:cubicBezTo>
                        <a:pt x="-889" y="14411"/>
                        <a:pt x="-1089" y="20353"/>
                        <a:pt x="3496" y="22136"/>
                      </a:cubicBezTo>
                      <a:cubicBezTo>
                        <a:pt x="7084" y="23523"/>
                        <a:pt x="11269" y="19759"/>
                        <a:pt x="14259" y="14609"/>
                      </a:cubicBezTo>
                      <a:cubicBezTo>
                        <a:pt x="18644" y="6883"/>
                        <a:pt x="16651" y="2723"/>
                        <a:pt x="13462" y="148"/>
                      </a:cubicBezTo>
                      <a:cubicBezTo>
                        <a:pt x="9276" y="-644"/>
                        <a:pt x="5290" y="1733"/>
                        <a:pt x="2499" y="74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60" name="Freeform 4369">
                  <a:extLst>
                    <a:ext uri="{FF2B5EF4-FFF2-40B4-BE49-F238E27FC236}">
                      <a16:creationId xmlns:a16="http://schemas.microsoft.com/office/drawing/2014/main" id="{3CE9AB8C-2732-937A-8BDF-0C8BFFB53EC1}"/>
                    </a:ext>
                  </a:extLst>
                </p:cNvPr>
                <p:cNvSpPr/>
                <p:nvPr/>
              </p:nvSpPr>
              <p:spPr>
                <a:xfrm>
                  <a:off x="353980" y="5111242"/>
                  <a:ext cx="36960" cy="43745"/>
                </a:xfrm>
                <a:custGeom>
                  <a:avLst/>
                  <a:gdLst>
                    <a:gd name="connsiteX0" fmla="*/ 18737 w 36960"/>
                    <a:gd name="connsiteY0" fmla="*/ 42627 h 43745"/>
                    <a:gd name="connsiteX1" fmla="*/ 30696 w 36960"/>
                    <a:gd name="connsiteY1" fmla="*/ 37081 h 43745"/>
                    <a:gd name="connsiteX2" fmla="*/ 32690 w 36960"/>
                    <a:gd name="connsiteY2" fmla="*/ 22422 h 43745"/>
                    <a:gd name="connsiteX3" fmla="*/ 26112 w 36960"/>
                    <a:gd name="connsiteY3" fmla="*/ 23017 h 43745"/>
                    <a:gd name="connsiteX4" fmla="*/ 26112 w 36960"/>
                    <a:gd name="connsiteY4" fmla="*/ 20045 h 43745"/>
                    <a:gd name="connsiteX5" fmla="*/ 32291 w 36960"/>
                    <a:gd name="connsiteY5" fmla="*/ 19451 h 43745"/>
                    <a:gd name="connsiteX6" fmla="*/ 35679 w 36960"/>
                    <a:gd name="connsiteY6" fmla="*/ 6377 h 43745"/>
                    <a:gd name="connsiteX7" fmla="*/ 22325 w 36960"/>
                    <a:gd name="connsiteY7" fmla="*/ 831 h 43745"/>
                    <a:gd name="connsiteX8" fmla="*/ 16145 w 36960"/>
                    <a:gd name="connsiteY8" fmla="*/ 11924 h 43745"/>
                    <a:gd name="connsiteX9" fmla="*/ 9767 w 36960"/>
                    <a:gd name="connsiteY9" fmla="*/ 12716 h 43745"/>
                    <a:gd name="connsiteX10" fmla="*/ 9767 w 36960"/>
                    <a:gd name="connsiteY10" fmla="*/ 12122 h 43745"/>
                    <a:gd name="connsiteX11" fmla="*/ 0 w 36960"/>
                    <a:gd name="connsiteY11" fmla="*/ 4198 h 43745"/>
                    <a:gd name="connsiteX12" fmla="*/ 0 w 36960"/>
                    <a:gd name="connsiteY12" fmla="*/ 16876 h 43745"/>
                    <a:gd name="connsiteX13" fmla="*/ 199 w 36960"/>
                    <a:gd name="connsiteY13" fmla="*/ 24799 h 43745"/>
                    <a:gd name="connsiteX14" fmla="*/ 399 w 36960"/>
                    <a:gd name="connsiteY14" fmla="*/ 32525 h 43745"/>
                    <a:gd name="connsiteX15" fmla="*/ 1794 w 36960"/>
                    <a:gd name="connsiteY15" fmla="*/ 32327 h 43745"/>
                    <a:gd name="connsiteX16" fmla="*/ 6578 w 36960"/>
                    <a:gd name="connsiteY16" fmla="*/ 29950 h 43745"/>
                    <a:gd name="connsiteX17" fmla="*/ 14551 w 36960"/>
                    <a:gd name="connsiteY17" fmla="*/ 39656 h 43745"/>
                    <a:gd name="connsiteX18" fmla="*/ 16743 w 36960"/>
                    <a:gd name="connsiteY18" fmla="*/ 37081 h 43745"/>
                    <a:gd name="connsiteX19" fmla="*/ 18737 w 36960"/>
                    <a:gd name="connsiteY19" fmla="*/ 42627 h 437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36960" h="43745">
                      <a:moveTo>
                        <a:pt x="18737" y="42627"/>
                      </a:moveTo>
                      <a:cubicBezTo>
                        <a:pt x="22923" y="46391"/>
                        <a:pt x="27507" y="39656"/>
                        <a:pt x="30696" y="37081"/>
                      </a:cubicBezTo>
                      <a:cubicBezTo>
                        <a:pt x="35081" y="29355"/>
                        <a:pt x="36078" y="24403"/>
                        <a:pt x="32690" y="22422"/>
                      </a:cubicBezTo>
                      <a:cubicBezTo>
                        <a:pt x="30497" y="21036"/>
                        <a:pt x="28304" y="21432"/>
                        <a:pt x="26112" y="23017"/>
                      </a:cubicBezTo>
                      <a:cubicBezTo>
                        <a:pt x="26311" y="22026"/>
                        <a:pt x="26311" y="21036"/>
                        <a:pt x="26112" y="20045"/>
                      </a:cubicBezTo>
                      <a:cubicBezTo>
                        <a:pt x="28105" y="20243"/>
                        <a:pt x="30098" y="20243"/>
                        <a:pt x="32291" y="19451"/>
                      </a:cubicBezTo>
                      <a:cubicBezTo>
                        <a:pt x="38470" y="17272"/>
                        <a:pt x="37274" y="12320"/>
                        <a:pt x="35679" y="6377"/>
                      </a:cubicBezTo>
                      <a:cubicBezTo>
                        <a:pt x="32490" y="3604"/>
                        <a:pt x="29500" y="-2141"/>
                        <a:pt x="22325" y="831"/>
                      </a:cubicBezTo>
                      <a:cubicBezTo>
                        <a:pt x="16943" y="3010"/>
                        <a:pt x="14551" y="7169"/>
                        <a:pt x="16145" y="11924"/>
                      </a:cubicBezTo>
                      <a:cubicBezTo>
                        <a:pt x="13953" y="11527"/>
                        <a:pt x="11960" y="11726"/>
                        <a:pt x="9767" y="12716"/>
                      </a:cubicBezTo>
                      <a:cubicBezTo>
                        <a:pt x="9767" y="12518"/>
                        <a:pt x="9767" y="12320"/>
                        <a:pt x="9767" y="12122"/>
                      </a:cubicBezTo>
                      <a:cubicBezTo>
                        <a:pt x="9568" y="6971"/>
                        <a:pt x="6378" y="3604"/>
                        <a:pt x="0" y="4198"/>
                      </a:cubicBezTo>
                      <a:cubicBezTo>
                        <a:pt x="0" y="8358"/>
                        <a:pt x="0" y="12716"/>
                        <a:pt x="0" y="16876"/>
                      </a:cubicBezTo>
                      <a:cubicBezTo>
                        <a:pt x="0" y="19451"/>
                        <a:pt x="0" y="22224"/>
                        <a:pt x="199" y="24799"/>
                      </a:cubicBezTo>
                      <a:cubicBezTo>
                        <a:pt x="199" y="27375"/>
                        <a:pt x="399" y="29950"/>
                        <a:pt x="399" y="32525"/>
                      </a:cubicBezTo>
                      <a:cubicBezTo>
                        <a:pt x="797" y="32525"/>
                        <a:pt x="1196" y="32327"/>
                        <a:pt x="1794" y="32327"/>
                      </a:cubicBezTo>
                      <a:cubicBezTo>
                        <a:pt x="3588" y="31534"/>
                        <a:pt x="5182" y="30742"/>
                        <a:pt x="6578" y="29950"/>
                      </a:cubicBezTo>
                      <a:cubicBezTo>
                        <a:pt x="8372" y="33713"/>
                        <a:pt x="11760" y="36685"/>
                        <a:pt x="14551" y="39656"/>
                      </a:cubicBezTo>
                      <a:cubicBezTo>
                        <a:pt x="15149" y="38864"/>
                        <a:pt x="15946" y="37873"/>
                        <a:pt x="16743" y="37081"/>
                      </a:cubicBezTo>
                      <a:cubicBezTo>
                        <a:pt x="16345" y="39458"/>
                        <a:pt x="17142" y="41241"/>
                        <a:pt x="18737" y="426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61" name="Freeform 4370">
                  <a:extLst>
                    <a:ext uri="{FF2B5EF4-FFF2-40B4-BE49-F238E27FC236}">
                      <a16:creationId xmlns:a16="http://schemas.microsoft.com/office/drawing/2014/main" id="{EEF77120-2655-422B-9879-DBAA864000A6}"/>
                    </a:ext>
                  </a:extLst>
                </p:cNvPr>
                <p:cNvSpPr/>
                <p:nvPr/>
              </p:nvSpPr>
              <p:spPr>
                <a:xfrm>
                  <a:off x="2746461" y="6134731"/>
                  <a:ext cx="13915" cy="24463"/>
                </a:xfrm>
                <a:custGeom>
                  <a:avLst/>
                  <a:gdLst>
                    <a:gd name="connsiteX0" fmla="*/ 10198 w 13915"/>
                    <a:gd name="connsiteY0" fmla="*/ 71 h 24463"/>
                    <a:gd name="connsiteX1" fmla="*/ 1029 w 13915"/>
                    <a:gd name="connsiteY1" fmla="*/ 8391 h 24463"/>
                    <a:gd name="connsiteX2" fmla="*/ 4417 w 13915"/>
                    <a:gd name="connsiteY2" fmla="*/ 23842 h 24463"/>
                    <a:gd name="connsiteX3" fmla="*/ 12789 w 13915"/>
                    <a:gd name="connsiteY3" fmla="*/ 15918 h 24463"/>
                    <a:gd name="connsiteX4" fmla="*/ 10198 w 13915"/>
                    <a:gd name="connsiteY4" fmla="*/ 71 h 244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15" h="24463">
                      <a:moveTo>
                        <a:pt x="10198" y="71"/>
                      </a:moveTo>
                      <a:cubicBezTo>
                        <a:pt x="6211" y="-523"/>
                        <a:pt x="2823" y="2646"/>
                        <a:pt x="1029" y="8391"/>
                      </a:cubicBezTo>
                      <a:cubicBezTo>
                        <a:pt x="-1164" y="15720"/>
                        <a:pt x="232" y="21465"/>
                        <a:pt x="4417" y="23842"/>
                      </a:cubicBezTo>
                      <a:cubicBezTo>
                        <a:pt x="8205" y="26020"/>
                        <a:pt x="11194" y="22257"/>
                        <a:pt x="12789" y="15918"/>
                      </a:cubicBezTo>
                      <a:cubicBezTo>
                        <a:pt x="14583" y="8985"/>
                        <a:pt x="14583" y="2448"/>
                        <a:pt x="10198" y="7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62" name="Freeform 4371">
                  <a:extLst>
                    <a:ext uri="{FF2B5EF4-FFF2-40B4-BE49-F238E27FC236}">
                      <a16:creationId xmlns:a16="http://schemas.microsoft.com/office/drawing/2014/main" id="{0BEB38CF-C3DC-38A8-5E92-DA65920034E1}"/>
                    </a:ext>
                  </a:extLst>
                </p:cNvPr>
                <p:cNvSpPr/>
                <p:nvPr/>
              </p:nvSpPr>
              <p:spPr>
                <a:xfrm>
                  <a:off x="2317081" y="6035922"/>
                  <a:ext cx="14995" cy="22981"/>
                </a:xfrm>
                <a:custGeom>
                  <a:avLst/>
                  <a:gdLst>
                    <a:gd name="connsiteX0" fmla="*/ 10827 w 14995"/>
                    <a:gd name="connsiteY0" fmla="*/ 431 h 22981"/>
                    <a:gd name="connsiteX1" fmla="*/ 1260 w 14995"/>
                    <a:gd name="connsiteY1" fmla="*/ 6968 h 22981"/>
                    <a:gd name="connsiteX2" fmla="*/ 4449 w 14995"/>
                    <a:gd name="connsiteY2" fmla="*/ 22221 h 22981"/>
                    <a:gd name="connsiteX3" fmla="*/ 13817 w 14995"/>
                    <a:gd name="connsiteY3" fmla="*/ 15486 h 22981"/>
                    <a:gd name="connsiteX4" fmla="*/ 10827 w 14995"/>
                    <a:gd name="connsiteY4" fmla="*/ 431 h 229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95" h="22981">
                      <a:moveTo>
                        <a:pt x="10827" y="431"/>
                      </a:moveTo>
                      <a:cubicBezTo>
                        <a:pt x="7439" y="-758"/>
                        <a:pt x="3652" y="233"/>
                        <a:pt x="1260" y="6968"/>
                      </a:cubicBezTo>
                      <a:cubicBezTo>
                        <a:pt x="-1531" y="14891"/>
                        <a:pt x="662" y="19844"/>
                        <a:pt x="4449" y="22221"/>
                      </a:cubicBezTo>
                      <a:cubicBezTo>
                        <a:pt x="7837" y="24400"/>
                        <a:pt x="11226" y="21824"/>
                        <a:pt x="13817" y="15486"/>
                      </a:cubicBezTo>
                      <a:cubicBezTo>
                        <a:pt x="16010" y="7760"/>
                        <a:pt x="15212" y="2214"/>
                        <a:pt x="10827" y="43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63" name="Freeform 4372">
                  <a:extLst>
                    <a:ext uri="{FF2B5EF4-FFF2-40B4-BE49-F238E27FC236}">
                      <a16:creationId xmlns:a16="http://schemas.microsoft.com/office/drawing/2014/main" id="{99591774-03E3-2335-8AC4-B31DD974B398}"/>
                    </a:ext>
                  </a:extLst>
                </p:cNvPr>
                <p:cNvSpPr/>
                <p:nvPr/>
              </p:nvSpPr>
              <p:spPr>
                <a:xfrm>
                  <a:off x="990132" y="5512910"/>
                  <a:ext cx="18738" cy="24345"/>
                </a:xfrm>
                <a:custGeom>
                  <a:avLst/>
                  <a:gdLst>
                    <a:gd name="connsiteX0" fmla="*/ 17240 w 18738"/>
                    <a:gd name="connsiteY0" fmla="*/ 886 h 24345"/>
                    <a:gd name="connsiteX1" fmla="*/ 2689 w 18738"/>
                    <a:gd name="connsiteY1" fmla="*/ 11780 h 24345"/>
                    <a:gd name="connsiteX2" fmla="*/ 3088 w 18738"/>
                    <a:gd name="connsiteY2" fmla="*/ 23666 h 24345"/>
                    <a:gd name="connsiteX3" fmla="*/ 15845 w 18738"/>
                    <a:gd name="connsiteY3" fmla="*/ 15148 h 24345"/>
                    <a:gd name="connsiteX4" fmla="*/ 17240 w 18738"/>
                    <a:gd name="connsiteY4" fmla="*/ 886 h 243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738" h="24345">
                      <a:moveTo>
                        <a:pt x="17240" y="886"/>
                      </a:moveTo>
                      <a:cubicBezTo>
                        <a:pt x="12057" y="-2680"/>
                        <a:pt x="7074" y="5244"/>
                        <a:pt x="2689" y="11780"/>
                      </a:cubicBezTo>
                      <a:cubicBezTo>
                        <a:pt x="-1696" y="18317"/>
                        <a:pt x="-101" y="21883"/>
                        <a:pt x="3088" y="23666"/>
                      </a:cubicBezTo>
                      <a:cubicBezTo>
                        <a:pt x="7473" y="26241"/>
                        <a:pt x="11858" y="21091"/>
                        <a:pt x="15845" y="15148"/>
                      </a:cubicBezTo>
                      <a:cubicBezTo>
                        <a:pt x="17838" y="9601"/>
                        <a:pt x="20429" y="3065"/>
                        <a:pt x="17240" y="88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64" name="Freeform 4373">
                  <a:extLst>
                    <a:ext uri="{FF2B5EF4-FFF2-40B4-BE49-F238E27FC236}">
                      <a16:creationId xmlns:a16="http://schemas.microsoft.com/office/drawing/2014/main" id="{043C2EAA-FD02-F487-EC0D-ED816AC39E32}"/>
                    </a:ext>
                  </a:extLst>
                </p:cNvPr>
                <p:cNvSpPr/>
                <p:nvPr/>
              </p:nvSpPr>
              <p:spPr>
                <a:xfrm>
                  <a:off x="2282842" y="6037029"/>
                  <a:ext cx="19562" cy="30621"/>
                </a:xfrm>
                <a:custGeom>
                  <a:avLst/>
                  <a:gdLst>
                    <a:gd name="connsiteX0" fmla="*/ 13772 w 19562"/>
                    <a:gd name="connsiteY0" fmla="*/ 23292 h 30621"/>
                    <a:gd name="connsiteX1" fmla="*/ 14768 w 19562"/>
                    <a:gd name="connsiteY1" fmla="*/ 15368 h 30621"/>
                    <a:gd name="connsiteX2" fmla="*/ 16961 w 19562"/>
                    <a:gd name="connsiteY2" fmla="*/ 11605 h 30621"/>
                    <a:gd name="connsiteX3" fmla="*/ 17559 w 19562"/>
                    <a:gd name="connsiteY3" fmla="*/ 116 h 30621"/>
                    <a:gd name="connsiteX4" fmla="*/ 8191 w 19562"/>
                    <a:gd name="connsiteY4" fmla="*/ 7445 h 30621"/>
                    <a:gd name="connsiteX5" fmla="*/ 218 w 19562"/>
                    <a:gd name="connsiteY5" fmla="*/ 17746 h 30621"/>
                    <a:gd name="connsiteX6" fmla="*/ 5998 w 19562"/>
                    <a:gd name="connsiteY6" fmla="*/ 30621 h 30621"/>
                    <a:gd name="connsiteX7" fmla="*/ 13772 w 19562"/>
                    <a:gd name="connsiteY7" fmla="*/ 23292 h 30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9562" h="30621">
                      <a:moveTo>
                        <a:pt x="13772" y="23292"/>
                      </a:moveTo>
                      <a:cubicBezTo>
                        <a:pt x="14569" y="20321"/>
                        <a:pt x="14768" y="17547"/>
                        <a:pt x="14768" y="15368"/>
                      </a:cubicBezTo>
                      <a:cubicBezTo>
                        <a:pt x="15566" y="14180"/>
                        <a:pt x="16363" y="12991"/>
                        <a:pt x="16961" y="11605"/>
                      </a:cubicBezTo>
                      <a:cubicBezTo>
                        <a:pt x="19552" y="6058"/>
                        <a:pt x="20948" y="1106"/>
                        <a:pt x="17559" y="116"/>
                      </a:cubicBezTo>
                      <a:cubicBezTo>
                        <a:pt x="14768" y="-677"/>
                        <a:pt x="11181" y="2691"/>
                        <a:pt x="8191" y="7445"/>
                      </a:cubicBezTo>
                      <a:cubicBezTo>
                        <a:pt x="4802" y="7643"/>
                        <a:pt x="1214" y="11209"/>
                        <a:pt x="218" y="17746"/>
                      </a:cubicBezTo>
                      <a:cubicBezTo>
                        <a:pt x="-978" y="25669"/>
                        <a:pt x="3008" y="27848"/>
                        <a:pt x="5998" y="30621"/>
                      </a:cubicBezTo>
                      <a:cubicBezTo>
                        <a:pt x="9387" y="30027"/>
                        <a:pt x="12576" y="27848"/>
                        <a:pt x="13772" y="232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65" name="Freeform 4374">
                  <a:extLst>
                    <a:ext uri="{FF2B5EF4-FFF2-40B4-BE49-F238E27FC236}">
                      <a16:creationId xmlns:a16="http://schemas.microsoft.com/office/drawing/2014/main" id="{8C62314F-FB3F-A88E-AA79-B4AA20C7C7EA}"/>
                    </a:ext>
                  </a:extLst>
                </p:cNvPr>
                <p:cNvSpPr/>
                <p:nvPr/>
              </p:nvSpPr>
              <p:spPr>
                <a:xfrm>
                  <a:off x="2061880" y="5986110"/>
                  <a:ext cx="23891" cy="28949"/>
                </a:xfrm>
                <a:custGeom>
                  <a:avLst/>
                  <a:gdLst>
                    <a:gd name="connsiteX0" fmla="*/ 10293 w 23891"/>
                    <a:gd name="connsiteY0" fmla="*/ 7852 h 28949"/>
                    <a:gd name="connsiteX1" fmla="*/ 9695 w 23891"/>
                    <a:gd name="connsiteY1" fmla="*/ 7654 h 28949"/>
                    <a:gd name="connsiteX2" fmla="*/ 1523 w 23891"/>
                    <a:gd name="connsiteY2" fmla="*/ 16172 h 28949"/>
                    <a:gd name="connsiteX3" fmla="*/ 2121 w 23891"/>
                    <a:gd name="connsiteY3" fmla="*/ 28453 h 28949"/>
                    <a:gd name="connsiteX4" fmla="*/ 9695 w 23891"/>
                    <a:gd name="connsiteY4" fmla="*/ 22510 h 28949"/>
                    <a:gd name="connsiteX5" fmla="*/ 12685 w 23891"/>
                    <a:gd name="connsiteY5" fmla="*/ 23897 h 28949"/>
                    <a:gd name="connsiteX6" fmla="*/ 23249 w 23891"/>
                    <a:gd name="connsiteY6" fmla="*/ 12012 h 28949"/>
                    <a:gd name="connsiteX7" fmla="*/ 20259 w 23891"/>
                    <a:gd name="connsiteY7" fmla="*/ 127 h 28949"/>
                    <a:gd name="connsiteX8" fmla="*/ 10293 w 23891"/>
                    <a:gd name="connsiteY8" fmla="*/ 7852 h 289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3891" h="28949">
                      <a:moveTo>
                        <a:pt x="10293" y="7852"/>
                      </a:moveTo>
                      <a:cubicBezTo>
                        <a:pt x="10094" y="7852"/>
                        <a:pt x="9894" y="7654"/>
                        <a:pt x="9695" y="7654"/>
                      </a:cubicBezTo>
                      <a:cubicBezTo>
                        <a:pt x="6705" y="7258"/>
                        <a:pt x="3715" y="10229"/>
                        <a:pt x="1523" y="16172"/>
                      </a:cubicBezTo>
                      <a:cubicBezTo>
                        <a:pt x="-869" y="22312"/>
                        <a:pt x="-271" y="26868"/>
                        <a:pt x="2121" y="28453"/>
                      </a:cubicBezTo>
                      <a:cubicBezTo>
                        <a:pt x="5111" y="30434"/>
                        <a:pt x="7702" y="26076"/>
                        <a:pt x="9695" y="22510"/>
                      </a:cubicBezTo>
                      <a:cubicBezTo>
                        <a:pt x="10492" y="23303"/>
                        <a:pt x="11489" y="23897"/>
                        <a:pt x="12685" y="23897"/>
                      </a:cubicBezTo>
                      <a:cubicBezTo>
                        <a:pt x="17469" y="24491"/>
                        <a:pt x="20658" y="18351"/>
                        <a:pt x="23249" y="12012"/>
                      </a:cubicBezTo>
                      <a:cubicBezTo>
                        <a:pt x="24445" y="5871"/>
                        <a:pt x="24246" y="1117"/>
                        <a:pt x="20259" y="127"/>
                      </a:cubicBezTo>
                      <a:cubicBezTo>
                        <a:pt x="16273" y="-666"/>
                        <a:pt x="12685" y="2306"/>
                        <a:pt x="10293" y="78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66" name="Freeform 4375">
                  <a:extLst>
                    <a:ext uri="{FF2B5EF4-FFF2-40B4-BE49-F238E27FC236}">
                      <a16:creationId xmlns:a16="http://schemas.microsoft.com/office/drawing/2014/main" id="{DBAEE7BF-95A2-CA5B-3D91-712EB5984102}"/>
                    </a:ext>
                  </a:extLst>
                </p:cNvPr>
                <p:cNvSpPr/>
                <p:nvPr/>
              </p:nvSpPr>
              <p:spPr>
                <a:xfrm>
                  <a:off x="1607441" y="5820603"/>
                  <a:ext cx="15093" cy="22050"/>
                </a:xfrm>
                <a:custGeom>
                  <a:avLst/>
                  <a:gdLst>
                    <a:gd name="connsiteX0" fmla="*/ 3889 w 15093"/>
                    <a:gd name="connsiteY0" fmla="*/ 22019 h 22050"/>
                    <a:gd name="connsiteX1" fmla="*/ 13656 w 15093"/>
                    <a:gd name="connsiteY1" fmla="*/ 13105 h 22050"/>
                    <a:gd name="connsiteX2" fmla="*/ 12460 w 15093"/>
                    <a:gd name="connsiteY2" fmla="*/ 428 h 22050"/>
                    <a:gd name="connsiteX3" fmla="*/ 1099 w 15093"/>
                    <a:gd name="connsiteY3" fmla="*/ 10728 h 22050"/>
                    <a:gd name="connsiteX4" fmla="*/ 3889 w 15093"/>
                    <a:gd name="connsiteY4" fmla="*/ 22019 h 22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93" h="22050">
                      <a:moveTo>
                        <a:pt x="3889" y="22019"/>
                      </a:moveTo>
                      <a:cubicBezTo>
                        <a:pt x="7677" y="22415"/>
                        <a:pt x="11264" y="19048"/>
                        <a:pt x="13656" y="13105"/>
                      </a:cubicBezTo>
                      <a:cubicBezTo>
                        <a:pt x="15650" y="7163"/>
                        <a:pt x="15849" y="1814"/>
                        <a:pt x="12460" y="428"/>
                      </a:cubicBezTo>
                      <a:cubicBezTo>
                        <a:pt x="7876" y="-1553"/>
                        <a:pt x="3491" y="3597"/>
                        <a:pt x="1099" y="10728"/>
                      </a:cubicBezTo>
                      <a:cubicBezTo>
                        <a:pt x="-894" y="16473"/>
                        <a:pt x="-297" y="21623"/>
                        <a:pt x="3889" y="220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67" name="Freeform 4376">
                  <a:extLst>
                    <a:ext uri="{FF2B5EF4-FFF2-40B4-BE49-F238E27FC236}">
                      <a16:creationId xmlns:a16="http://schemas.microsoft.com/office/drawing/2014/main" id="{903336D6-3544-9AFE-1A3C-D8A3D1687326}"/>
                    </a:ext>
                  </a:extLst>
                </p:cNvPr>
                <p:cNvSpPr/>
                <p:nvPr/>
              </p:nvSpPr>
              <p:spPr>
                <a:xfrm>
                  <a:off x="2326094" y="5749713"/>
                  <a:ext cx="13529" cy="43618"/>
                </a:xfrm>
                <a:custGeom>
                  <a:avLst/>
                  <a:gdLst>
                    <a:gd name="connsiteX0" fmla="*/ 2412 w 13529"/>
                    <a:gd name="connsiteY0" fmla="*/ 24568 h 43618"/>
                    <a:gd name="connsiteX1" fmla="*/ 3807 w 13529"/>
                    <a:gd name="connsiteY1" fmla="*/ 43585 h 43618"/>
                    <a:gd name="connsiteX2" fmla="*/ 9986 w 13529"/>
                    <a:gd name="connsiteY2" fmla="*/ 35463 h 43618"/>
                    <a:gd name="connsiteX3" fmla="*/ 10186 w 13529"/>
                    <a:gd name="connsiteY3" fmla="*/ 21201 h 43618"/>
                    <a:gd name="connsiteX4" fmla="*/ 12578 w 13529"/>
                    <a:gd name="connsiteY4" fmla="*/ 14862 h 43618"/>
                    <a:gd name="connsiteX5" fmla="*/ 8990 w 13529"/>
                    <a:gd name="connsiteY5" fmla="*/ 6 h 43618"/>
                    <a:gd name="connsiteX6" fmla="*/ 817 w 13529"/>
                    <a:gd name="connsiteY6" fmla="*/ 10702 h 43618"/>
                    <a:gd name="connsiteX7" fmla="*/ 2412 w 13529"/>
                    <a:gd name="connsiteY7" fmla="*/ 24568 h 436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3529" h="43618">
                      <a:moveTo>
                        <a:pt x="2412" y="24568"/>
                      </a:moveTo>
                      <a:cubicBezTo>
                        <a:pt x="-179" y="33879"/>
                        <a:pt x="-1575" y="42595"/>
                        <a:pt x="3807" y="43585"/>
                      </a:cubicBezTo>
                      <a:cubicBezTo>
                        <a:pt x="6000" y="43981"/>
                        <a:pt x="8192" y="40812"/>
                        <a:pt x="9986" y="35463"/>
                      </a:cubicBezTo>
                      <a:cubicBezTo>
                        <a:pt x="11382" y="29521"/>
                        <a:pt x="11581" y="24568"/>
                        <a:pt x="10186" y="21201"/>
                      </a:cubicBezTo>
                      <a:cubicBezTo>
                        <a:pt x="10983" y="19616"/>
                        <a:pt x="11780" y="17437"/>
                        <a:pt x="12578" y="14862"/>
                      </a:cubicBezTo>
                      <a:cubicBezTo>
                        <a:pt x="13574" y="8920"/>
                        <a:pt x="15169" y="402"/>
                        <a:pt x="8990" y="6"/>
                      </a:cubicBezTo>
                      <a:cubicBezTo>
                        <a:pt x="5402" y="-193"/>
                        <a:pt x="2213" y="4958"/>
                        <a:pt x="817" y="10702"/>
                      </a:cubicBezTo>
                      <a:cubicBezTo>
                        <a:pt x="-379" y="16843"/>
                        <a:pt x="-578" y="22389"/>
                        <a:pt x="2412" y="2456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68" name="Freeform 4377">
                  <a:extLst>
                    <a:ext uri="{FF2B5EF4-FFF2-40B4-BE49-F238E27FC236}">
                      <a16:creationId xmlns:a16="http://schemas.microsoft.com/office/drawing/2014/main" id="{E46D4431-373A-EDA0-3094-BDE72EE2713E}"/>
                    </a:ext>
                  </a:extLst>
                </p:cNvPr>
                <p:cNvSpPr/>
                <p:nvPr/>
              </p:nvSpPr>
              <p:spPr>
                <a:xfrm>
                  <a:off x="2406428" y="5752914"/>
                  <a:ext cx="13954" cy="23825"/>
                </a:xfrm>
                <a:custGeom>
                  <a:avLst/>
                  <a:gdLst>
                    <a:gd name="connsiteX0" fmla="*/ 1411 w 13954"/>
                    <a:gd name="connsiteY0" fmla="*/ 7897 h 23825"/>
                    <a:gd name="connsiteX1" fmla="*/ 3603 w 13954"/>
                    <a:gd name="connsiteY1" fmla="*/ 23348 h 23825"/>
                    <a:gd name="connsiteX2" fmla="*/ 12573 w 13954"/>
                    <a:gd name="connsiteY2" fmla="*/ 15821 h 23825"/>
                    <a:gd name="connsiteX3" fmla="*/ 10181 w 13954"/>
                    <a:gd name="connsiteY3" fmla="*/ 766 h 23825"/>
                    <a:gd name="connsiteX4" fmla="*/ 1411 w 13954"/>
                    <a:gd name="connsiteY4" fmla="*/ 7897 h 23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54" h="23825">
                      <a:moveTo>
                        <a:pt x="1411" y="7897"/>
                      </a:moveTo>
                      <a:cubicBezTo>
                        <a:pt x="-981" y="15227"/>
                        <a:pt x="-383" y="20971"/>
                        <a:pt x="3603" y="23348"/>
                      </a:cubicBezTo>
                      <a:cubicBezTo>
                        <a:pt x="6992" y="25131"/>
                        <a:pt x="10181" y="21764"/>
                        <a:pt x="12573" y="15821"/>
                      </a:cubicBezTo>
                      <a:cubicBezTo>
                        <a:pt x="15164" y="7897"/>
                        <a:pt x="13968" y="3143"/>
                        <a:pt x="10181" y="766"/>
                      </a:cubicBezTo>
                      <a:cubicBezTo>
                        <a:pt x="6593" y="-1611"/>
                        <a:pt x="3404" y="1757"/>
                        <a:pt x="1411" y="78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69" name="Freeform 4378">
                  <a:extLst>
                    <a:ext uri="{FF2B5EF4-FFF2-40B4-BE49-F238E27FC236}">
                      <a16:creationId xmlns:a16="http://schemas.microsoft.com/office/drawing/2014/main" id="{9E40F476-C635-FEBB-63AE-CD048DF1ECCD}"/>
                    </a:ext>
                  </a:extLst>
                </p:cNvPr>
                <p:cNvSpPr/>
                <p:nvPr/>
              </p:nvSpPr>
              <p:spPr>
                <a:xfrm>
                  <a:off x="1259709" y="5727137"/>
                  <a:ext cx="18580" cy="25355"/>
                </a:xfrm>
                <a:custGeom>
                  <a:avLst/>
                  <a:gdLst>
                    <a:gd name="connsiteX0" fmla="*/ 3000 w 18580"/>
                    <a:gd name="connsiteY0" fmla="*/ 25355 h 25355"/>
                    <a:gd name="connsiteX1" fmla="*/ 16753 w 18580"/>
                    <a:gd name="connsiteY1" fmla="*/ 11093 h 25355"/>
                    <a:gd name="connsiteX2" fmla="*/ 14959 w 18580"/>
                    <a:gd name="connsiteY2" fmla="*/ 0 h 25355"/>
                    <a:gd name="connsiteX3" fmla="*/ 1206 w 18580"/>
                    <a:gd name="connsiteY3" fmla="*/ 13074 h 25355"/>
                    <a:gd name="connsiteX4" fmla="*/ 3000 w 18580"/>
                    <a:gd name="connsiteY4" fmla="*/ 25355 h 253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80" h="25355">
                      <a:moveTo>
                        <a:pt x="3000" y="25355"/>
                      </a:moveTo>
                      <a:cubicBezTo>
                        <a:pt x="8979" y="24761"/>
                        <a:pt x="13364" y="18422"/>
                        <a:pt x="16753" y="11093"/>
                      </a:cubicBezTo>
                      <a:cubicBezTo>
                        <a:pt x="19344" y="5546"/>
                        <a:pt x="19544" y="0"/>
                        <a:pt x="14959" y="0"/>
                      </a:cubicBezTo>
                      <a:cubicBezTo>
                        <a:pt x="9378" y="0"/>
                        <a:pt x="4195" y="4754"/>
                        <a:pt x="1206" y="13074"/>
                      </a:cubicBezTo>
                      <a:cubicBezTo>
                        <a:pt x="-788" y="18818"/>
                        <a:pt x="-389" y="23374"/>
                        <a:pt x="3000" y="253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70" name="Freeform 4379">
                  <a:extLst>
                    <a:ext uri="{FF2B5EF4-FFF2-40B4-BE49-F238E27FC236}">
                      <a16:creationId xmlns:a16="http://schemas.microsoft.com/office/drawing/2014/main" id="{23939B46-CAF2-05B1-CB65-2795852A5E0E}"/>
                    </a:ext>
                  </a:extLst>
                </p:cNvPr>
                <p:cNvSpPr/>
                <p:nvPr/>
              </p:nvSpPr>
              <p:spPr>
                <a:xfrm>
                  <a:off x="607506" y="5404742"/>
                  <a:ext cx="17035" cy="22339"/>
                </a:xfrm>
                <a:custGeom>
                  <a:avLst/>
                  <a:gdLst>
                    <a:gd name="connsiteX0" fmla="*/ 13173 w 17035"/>
                    <a:gd name="connsiteY0" fmla="*/ 15754 h 22339"/>
                    <a:gd name="connsiteX1" fmla="*/ 14568 w 17035"/>
                    <a:gd name="connsiteY1" fmla="*/ 700 h 22339"/>
                    <a:gd name="connsiteX2" fmla="*/ 3804 w 17035"/>
                    <a:gd name="connsiteY2" fmla="*/ 6642 h 22339"/>
                    <a:gd name="connsiteX3" fmla="*/ 2010 w 17035"/>
                    <a:gd name="connsiteY3" fmla="*/ 21697 h 22339"/>
                    <a:gd name="connsiteX4" fmla="*/ 13173 w 17035"/>
                    <a:gd name="connsiteY4" fmla="*/ 15754 h 22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035" h="22339">
                      <a:moveTo>
                        <a:pt x="13173" y="15754"/>
                      </a:moveTo>
                      <a:cubicBezTo>
                        <a:pt x="17159" y="9613"/>
                        <a:pt x="18754" y="3473"/>
                        <a:pt x="14568" y="700"/>
                      </a:cubicBezTo>
                      <a:cubicBezTo>
                        <a:pt x="11179" y="-1479"/>
                        <a:pt x="6994" y="1690"/>
                        <a:pt x="3804" y="6642"/>
                      </a:cubicBezTo>
                      <a:cubicBezTo>
                        <a:pt x="17" y="12585"/>
                        <a:pt x="-1577" y="18725"/>
                        <a:pt x="2010" y="21697"/>
                      </a:cubicBezTo>
                      <a:cubicBezTo>
                        <a:pt x="6196" y="23678"/>
                        <a:pt x="9983" y="20904"/>
                        <a:pt x="13173" y="157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71" name="Freeform 4380">
                  <a:extLst>
                    <a:ext uri="{FF2B5EF4-FFF2-40B4-BE49-F238E27FC236}">
                      <a16:creationId xmlns:a16="http://schemas.microsoft.com/office/drawing/2014/main" id="{D73DC6C6-4225-F3A3-C980-BF89D02EFFDE}"/>
                    </a:ext>
                  </a:extLst>
                </p:cNvPr>
                <p:cNvSpPr/>
                <p:nvPr/>
              </p:nvSpPr>
              <p:spPr>
                <a:xfrm>
                  <a:off x="2240574" y="6113403"/>
                  <a:ext cx="15604" cy="22786"/>
                </a:xfrm>
                <a:custGeom>
                  <a:avLst/>
                  <a:gdLst>
                    <a:gd name="connsiteX0" fmla="*/ 10195 w 15604"/>
                    <a:gd name="connsiteY0" fmla="*/ 6 h 22786"/>
                    <a:gd name="connsiteX1" fmla="*/ 229 w 15604"/>
                    <a:gd name="connsiteY1" fmla="*/ 12288 h 22786"/>
                    <a:gd name="connsiteX2" fmla="*/ 4813 w 15604"/>
                    <a:gd name="connsiteY2" fmla="*/ 22786 h 22786"/>
                    <a:gd name="connsiteX3" fmla="*/ 15378 w 15604"/>
                    <a:gd name="connsiteY3" fmla="*/ 10109 h 22786"/>
                    <a:gd name="connsiteX4" fmla="*/ 10195 w 15604"/>
                    <a:gd name="connsiteY4" fmla="*/ 6 h 22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04" h="22786">
                      <a:moveTo>
                        <a:pt x="10195" y="6"/>
                      </a:moveTo>
                      <a:cubicBezTo>
                        <a:pt x="5411" y="-192"/>
                        <a:pt x="1425" y="4364"/>
                        <a:pt x="229" y="12288"/>
                      </a:cubicBezTo>
                      <a:cubicBezTo>
                        <a:pt x="-768" y="18428"/>
                        <a:pt x="1624" y="21598"/>
                        <a:pt x="4813" y="22786"/>
                      </a:cubicBezTo>
                      <a:cubicBezTo>
                        <a:pt x="10195" y="22192"/>
                        <a:pt x="13982" y="17834"/>
                        <a:pt x="15378" y="10109"/>
                      </a:cubicBezTo>
                      <a:cubicBezTo>
                        <a:pt x="16374" y="3968"/>
                        <a:pt x="13982" y="204"/>
                        <a:pt x="10195" y="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72" name="Freeform 4381">
                  <a:extLst>
                    <a:ext uri="{FF2B5EF4-FFF2-40B4-BE49-F238E27FC236}">
                      <a16:creationId xmlns:a16="http://schemas.microsoft.com/office/drawing/2014/main" id="{B535E415-7122-CCBE-6D8E-D251315BCB0D}"/>
                    </a:ext>
                  </a:extLst>
                </p:cNvPr>
                <p:cNvSpPr/>
                <p:nvPr/>
              </p:nvSpPr>
              <p:spPr>
                <a:xfrm>
                  <a:off x="2006101" y="6036887"/>
                  <a:ext cx="14496" cy="25118"/>
                </a:xfrm>
                <a:custGeom>
                  <a:avLst/>
                  <a:gdLst>
                    <a:gd name="connsiteX0" fmla="*/ 8666 w 14496"/>
                    <a:gd name="connsiteY0" fmla="*/ 59 h 25118"/>
                    <a:gd name="connsiteX1" fmla="*/ 1490 w 14496"/>
                    <a:gd name="connsiteY1" fmla="*/ 7785 h 25118"/>
                    <a:gd name="connsiteX2" fmla="*/ 4679 w 14496"/>
                    <a:gd name="connsiteY2" fmla="*/ 25019 h 25118"/>
                    <a:gd name="connsiteX3" fmla="*/ 14048 w 14496"/>
                    <a:gd name="connsiteY3" fmla="*/ 14916 h 25118"/>
                    <a:gd name="connsiteX4" fmla="*/ 8666 w 14496"/>
                    <a:gd name="connsiteY4" fmla="*/ 59 h 2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96" h="25118">
                      <a:moveTo>
                        <a:pt x="8666" y="59"/>
                      </a:moveTo>
                      <a:cubicBezTo>
                        <a:pt x="5477" y="-535"/>
                        <a:pt x="2686" y="3427"/>
                        <a:pt x="1490" y="7785"/>
                      </a:cubicBezTo>
                      <a:cubicBezTo>
                        <a:pt x="-703" y="15708"/>
                        <a:pt x="-1101" y="23632"/>
                        <a:pt x="4679" y="25019"/>
                      </a:cubicBezTo>
                      <a:cubicBezTo>
                        <a:pt x="8068" y="25811"/>
                        <a:pt x="11656" y="21849"/>
                        <a:pt x="14048" y="14916"/>
                      </a:cubicBezTo>
                      <a:cubicBezTo>
                        <a:pt x="15244" y="7191"/>
                        <a:pt x="14247" y="1050"/>
                        <a:pt x="8666" y="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73" name="Freeform 4382">
                  <a:extLst>
                    <a:ext uri="{FF2B5EF4-FFF2-40B4-BE49-F238E27FC236}">
                      <a16:creationId xmlns:a16="http://schemas.microsoft.com/office/drawing/2014/main" id="{36943032-79C6-B2CB-62DF-7BAEC66A4F9B}"/>
                    </a:ext>
                  </a:extLst>
                </p:cNvPr>
                <p:cNvSpPr/>
                <p:nvPr/>
              </p:nvSpPr>
              <p:spPr>
                <a:xfrm>
                  <a:off x="1204455" y="5725730"/>
                  <a:ext cx="36777" cy="30723"/>
                </a:xfrm>
                <a:custGeom>
                  <a:avLst/>
                  <a:gdLst>
                    <a:gd name="connsiteX0" fmla="*/ 35131 w 36777"/>
                    <a:gd name="connsiteY0" fmla="*/ 20621 h 30723"/>
                    <a:gd name="connsiteX1" fmla="*/ 33337 w 36777"/>
                    <a:gd name="connsiteY1" fmla="*/ 6160 h 30723"/>
                    <a:gd name="connsiteX2" fmla="*/ 25962 w 36777"/>
                    <a:gd name="connsiteY2" fmla="*/ 9330 h 30723"/>
                    <a:gd name="connsiteX3" fmla="*/ 26560 w 36777"/>
                    <a:gd name="connsiteY3" fmla="*/ 3783 h 30723"/>
                    <a:gd name="connsiteX4" fmla="*/ 15996 w 36777"/>
                    <a:gd name="connsiteY4" fmla="*/ 2198 h 30723"/>
                    <a:gd name="connsiteX5" fmla="*/ 14401 w 36777"/>
                    <a:gd name="connsiteY5" fmla="*/ 614 h 30723"/>
                    <a:gd name="connsiteX6" fmla="*/ 3040 w 36777"/>
                    <a:gd name="connsiteY6" fmla="*/ 8141 h 30723"/>
                    <a:gd name="connsiteX7" fmla="*/ 2641 w 36777"/>
                    <a:gd name="connsiteY7" fmla="*/ 24582 h 30723"/>
                    <a:gd name="connsiteX8" fmla="*/ 8820 w 36777"/>
                    <a:gd name="connsiteY8" fmla="*/ 22403 h 30723"/>
                    <a:gd name="connsiteX9" fmla="*/ 16395 w 36777"/>
                    <a:gd name="connsiteY9" fmla="*/ 20224 h 30723"/>
                    <a:gd name="connsiteX10" fmla="*/ 22574 w 36777"/>
                    <a:gd name="connsiteY10" fmla="*/ 15668 h 30723"/>
                    <a:gd name="connsiteX11" fmla="*/ 21976 w 36777"/>
                    <a:gd name="connsiteY11" fmla="*/ 17451 h 30723"/>
                    <a:gd name="connsiteX12" fmla="*/ 25364 w 36777"/>
                    <a:gd name="connsiteY12" fmla="*/ 30723 h 30723"/>
                    <a:gd name="connsiteX13" fmla="*/ 35131 w 36777"/>
                    <a:gd name="connsiteY13" fmla="*/ 20621 h 307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6777" h="30723">
                      <a:moveTo>
                        <a:pt x="35131" y="20621"/>
                      </a:moveTo>
                      <a:cubicBezTo>
                        <a:pt x="36925" y="14084"/>
                        <a:pt x="38321" y="7349"/>
                        <a:pt x="33337" y="6160"/>
                      </a:cubicBezTo>
                      <a:cubicBezTo>
                        <a:pt x="30746" y="5566"/>
                        <a:pt x="28155" y="6754"/>
                        <a:pt x="25962" y="9330"/>
                      </a:cubicBezTo>
                      <a:cubicBezTo>
                        <a:pt x="26560" y="7547"/>
                        <a:pt x="26760" y="5566"/>
                        <a:pt x="26560" y="3783"/>
                      </a:cubicBezTo>
                      <a:cubicBezTo>
                        <a:pt x="23770" y="1208"/>
                        <a:pt x="20381" y="218"/>
                        <a:pt x="15996" y="2198"/>
                      </a:cubicBezTo>
                      <a:cubicBezTo>
                        <a:pt x="15597" y="1604"/>
                        <a:pt x="15199" y="1010"/>
                        <a:pt x="14401" y="614"/>
                      </a:cubicBezTo>
                      <a:cubicBezTo>
                        <a:pt x="11212" y="-1169"/>
                        <a:pt x="6827" y="812"/>
                        <a:pt x="3040" y="8141"/>
                      </a:cubicBezTo>
                      <a:cubicBezTo>
                        <a:pt x="-1146" y="16263"/>
                        <a:pt x="-747" y="21809"/>
                        <a:pt x="2641" y="24582"/>
                      </a:cubicBezTo>
                      <a:cubicBezTo>
                        <a:pt x="4435" y="26167"/>
                        <a:pt x="6628" y="24979"/>
                        <a:pt x="8820" y="22403"/>
                      </a:cubicBezTo>
                      <a:cubicBezTo>
                        <a:pt x="11013" y="22403"/>
                        <a:pt x="13604" y="21809"/>
                        <a:pt x="16395" y="20224"/>
                      </a:cubicBezTo>
                      <a:cubicBezTo>
                        <a:pt x="18986" y="18838"/>
                        <a:pt x="20979" y="17253"/>
                        <a:pt x="22574" y="15668"/>
                      </a:cubicBezTo>
                      <a:cubicBezTo>
                        <a:pt x="22374" y="16263"/>
                        <a:pt x="22175" y="16857"/>
                        <a:pt x="21976" y="17451"/>
                      </a:cubicBezTo>
                      <a:cubicBezTo>
                        <a:pt x="19584" y="24384"/>
                        <a:pt x="20580" y="30129"/>
                        <a:pt x="25364" y="30723"/>
                      </a:cubicBezTo>
                      <a:cubicBezTo>
                        <a:pt x="28952" y="30723"/>
                        <a:pt x="32540" y="26563"/>
                        <a:pt x="35131" y="206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74" name="Freeform 4383">
                  <a:extLst>
                    <a:ext uri="{FF2B5EF4-FFF2-40B4-BE49-F238E27FC236}">
                      <a16:creationId xmlns:a16="http://schemas.microsoft.com/office/drawing/2014/main" id="{43FE723A-DBA1-5D03-2F3E-B41FA2317EA6}"/>
                    </a:ext>
                  </a:extLst>
                </p:cNvPr>
                <p:cNvSpPr/>
                <p:nvPr/>
              </p:nvSpPr>
              <p:spPr>
                <a:xfrm>
                  <a:off x="826107" y="5544659"/>
                  <a:ext cx="45534" cy="43158"/>
                </a:xfrm>
                <a:custGeom>
                  <a:avLst/>
                  <a:gdLst>
                    <a:gd name="connsiteX0" fmla="*/ 28979 w 45534"/>
                    <a:gd name="connsiteY0" fmla="*/ 23412 h 43158"/>
                    <a:gd name="connsiteX1" fmla="*/ 31570 w 45534"/>
                    <a:gd name="connsiteY1" fmla="*/ 18064 h 43158"/>
                    <a:gd name="connsiteX2" fmla="*/ 35955 w 45534"/>
                    <a:gd name="connsiteY2" fmla="*/ 16281 h 43158"/>
                    <a:gd name="connsiteX3" fmla="*/ 45323 w 45534"/>
                    <a:gd name="connsiteY3" fmla="*/ 2811 h 43158"/>
                    <a:gd name="connsiteX4" fmla="*/ 33165 w 45534"/>
                    <a:gd name="connsiteY4" fmla="*/ 2415 h 43158"/>
                    <a:gd name="connsiteX5" fmla="*/ 26587 w 45534"/>
                    <a:gd name="connsiteY5" fmla="*/ 6971 h 43158"/>
                    <a:gd name="connsiteX6" fmla="*/ 18614 w 45534"/>
                    <a:gd name="connsiteY6" fmla="*/ 13508 h 43158"/>
                    <a:gd name="connsiteX7" fmla="*/ 15026 w 45534"/>
                    <a:gd name="connsiteY7" fmla="*/ 25987 h 43158"/>
                    <a:gd name="connsiteX8" fmla="*/ 7451 w 45534"/>
                    <a:gd name="connsiteY8" fmla="*/ 28563 h 43158"/>
                    <a:gd name="connsiteX9" fmla="*/ 674 w 45534"/>
                    <a:gd name="connsiteY9" fmla="*/ 40052 h 43158"/>
                    <a:gd name="connsiteX10" fmla="*/ 17019 w 45534"/>
                    <a:gd name="connsiteY10" fmla="*/ 40448 h 43158"/>
                    <a:gd name="connsiteX11" fmla="*/ 23597 w 45534"/>
                    <a:gd name="connsiteY11" fmla="*/ 29157 h 43158"/>
                    <a:gd name="connsiteX12" fmla="*/ 23198 w 45534"/>
                    <a:gd name="connsiteY12" fmla="*/ 28563 h 43158"/>
                    <a:gd name="connsiteX13" fmla="*/ 28979 w 45534"/>
                    <a:gd name="connsiteY13" fmla="*/ 23412 h 431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5534" h="43158">
                      <a:moveTo>
                        <a:pt x="28979" y="23412"/>
                      </a:moveTo>
                      <a:cubicBezTo>
                        <a:pt x="30175" y="21431"/>
                        <a:pt x="30972" y="19649"/>
                        <a:pt x="31570" y="18064"/>
                      </a:cubicBezTo>
                      <a:cubicBezTo>
                        <a:pt x="32965" y="17668"/>
                        <a:pt x="34361" y="17073"/>
                        <a:pt x="35955" y="16281"/>
                      </a:cubicBezTo>
                      <a:cubicBezTo>
                        <a:pt x="42533" y="12715"/>
                        <a:pt x="46519" y="7565"/>
                        <a:pt x="45323" y="2811"/>
                      </a:cubicBezTo>
                      <a:cubicBezTo>
                        <a:pt x="44127" y="-1547"/>
                        <a:pt x="38347" y="-160"/>
                        <a:pt x="33165" y="2415"/>
                      </a:cubicBezTo>
                      <a:cubicBezTo>
                        <a:pt x="30573" y="3802"/>
                        <a:pt x="28181" y="5386"/>
                        <a:pt x="26587" y="6971"/>
                      </a:cubicBezTo>
                      <a:cubicBezTo>
                        <a:pt x="23996" y="7565"/>
                        <a:pt x="21006" y="9942"/>
                        <a:pt x="18614" y="13508"/>
                      </a:cubicBezTo>
                      <a:cubicBezTo>
                        <a:pt x="15624" y="17866"/>
                        <a:pt x="13830" y="22620"/>
                        <a:pt x="15026" y="25987"/>
                      </a:cubicBezTo>
                      <a:cubicBezTo>
                        <a:pt x="12634" y="26384"/>
                        <a:pt x="10043" y="27176"/>
                        <a:pt x="7451" y="28563"/>
                      </a:cubicBezTo>
                      <a:cubicBezTo>
                        <a:pt x="1870" y="31336"/>
                        <a:pt x="-1518" y="35496"/>
                        <a:pt x="674" y="40052"/>
                      </a:cubicBezTo>
                      <a:cubicBezTo>
                        <a:pt x="4462" y="43815"/>
                        <a:pt x="10043" y="44410"/>
                        <a:pt x="17019" y="40448"/>
                      </a:cubicBezTo>
                      <a:cubicBezTo>
                        <a:pt x="22401" y="37477"/>
                        <a:pt x="26188" y="33317"/>
                        <a:pt x="23597" y="29157"/>
                      </a:cubicBezTo>
                      <a:cubicBezTo>
                        <a:pt x="23398" y="28959"/>
                        <a:pt x="23198" y="28761"/>
                        <a:pt x="23198" y="28563"/>
                      </a:cubicBezTo>
                      <a:cubicBezTo>
                        <a:pt x="25191" y="27374"/>
                        <a:pt x="27185" y="25195"/>
                        <a:pt x="28979" y="234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75" name="Freeform 4384">
                  <a:extLst>
                    <a:ext uri="{FF2B5EF4-FFF2-40B4-BE49-F238E27FC236}">
                      <a16:creationId xmlns:a16="http://schemas.microsoft.com/office/drawing/2014/main" id="{2D9427DD-4EDF-5D27-5826-5595CFEA6F74}"/>
                    </a:ext>
                  </a:extLst>
                </p:cNvPr>
                <p:cNvSpPr/>
                <p:nvPr/>
              </p:nvSpPr>
              <p:spPr>
                <a:xfrm>
                  <a:off x="833740" y="5061763"/>
                  <a:ext cx="24136" cy="25984"/>
                </a:xfrm>
                <a:custGeom>
                  <a:avLst/>
                  <a:gdLst>
                    <a:gd name="connsiteX0" fmla="*/ 7194 w 24136"/>
                    <a:gd name="connsiteY0" fmla="*/ 24954 h 25984"/>
                    <a:gd name="connsiteX1" fmla="*/ 19752 w 24136"/>
                    <a:gd name="connsiteY1" fmla="*/ 17625 h 25984"/>
                    <a:gd name="connsiteX2" fmla="*/ 22343 w 24136"/>
                    <a:gd name="connsiteY2" fmla="*/ 9107 h 25984"/>
                    <a:gd name="connsiteX3" fmla="*/ 24137 w 24136"/>
                    <a:gd name="connsiteY3" fmla="*/ 4551 h 25984"/>
                    <a:gd name="connsiteX4" fmla="*/ 12775 w 24136"/>
                    <a:gd name="connsiteY4" fmla="*/ 787 h 25984"/>
                    <a:gd name="connsiteX5" fmla="*/ 18 w 24136"/>
                    <a:gd name="connsiteY5" fmla="*/ 11484 h 25984"/>
                    <a:gd name="connsiteX6" fmla="*/ 6397 w 24136"/>
                    <a:gd name="connsiteY6" fmla="*/ 16040 h 25984"/>
                    <a:gd name="connsiteX7" fmla="*/ 7194 w 24136"/>
                    <a:gd name="connsiteY7" fmla="*/ 24954 h 25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136" h="25984">
                      <a:moveTo>
                        <a:pt x="7194" y="24954"/>
                      </a:moveTo>
                      <a:cubicBezTo>
                        <a:pt x="10782" y="27925"/>
                        <a:pt x="15765" y="24162"/>
                        <a:pt x="19752" y="17625"/>
                      </a:cubicBezTo>
                      <a:cubicBezTo>
                        <a:pt x="21745" y="14455"/>
                        <a:pt x="22542" y="11484"/>
                        <a:pt x="22343" y="9107"/>
                      </a:cubicBezTo>
                      <a:cubicBezTo>
                        <a:pt x="23539" y="7720"/>
                        <a:pt x="24137" y="6334"/>
                        <a:pt x="24137" y="4551"/>
                      </a:cubicBezTo>
                      <a:cubicBezTo>
                        <a:pt x="24137" y="-203"/>
                        <a:pt x="18755" y="-798"/>
                        <a:pt x="12775" y="787"/>
                      </a:cubicBezTo>
                      <a:cubicBezTo>
                        <a:pt x="5799" y="2570"/>
                        <a:pt x="-380" y="5937"/>
                        <a:pt x="18" y="11484"/>
                      </a:cubicBezTo>
                      <a:cubicBezTo>
                        <a:pt x="218" y="14851"/>
                        <a:pt x="2609" y="16040"/>
                        <a:pt x="6397" y="16040"/>
                      </a:cubicBezTo>
                      <a:cubicBezTo>
                        <a:pt x="4802" y="19605"/>
                        <a:pt x="4802" y="22973"/>
                        <a:pt x="7194" y="249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76" name="Freeform 4385">
                  <a:extLst>
                    <a:ext uri="{FF2B5EF4-FFF2-40B4-BE49-F238E27FC236}">
                      <a16:creationId xmlns:a16="http://schemas.microsoft.com/office/drawing/2014/main" id="{00FD16A0-A282-B1DF-2DF8-510785FA77BA}"/>
                    </a:ext>
                  </a:extLst>
                </p:cNvPr>
                <p:cNvSpPr/>
                <p:nvPr/>
              </p:nvSpPr>
              <p:spPr>
                <a:xfrm>
                  <a:off x="1832108" y="6017513"/>
                  <a:ext cx="15903" cy="29756"/>
                </a:xfrm>
                <a:custGeom>
                  <a:avLst/>
                  <a:gdLst>
                    <a:gd name="connsiteX0" fmla="*/ 13630 w 15903"/>
                    <a:gd name="connsiteY0" fmla="*/ 5963 h 29756"/>
                    <a:gd name="connsiteX1" fmla="*/ 10840 w 15903"/>
                    <a:gd name="connsiteY1" fmla="*/ 21 h 29756"/>
                    <a:gd name="connsiteX2" fmla="*/ 1073 w 15903"/>
                    <a:gd name="connsiteY2" fmla="*/ 12104 h 29756"/>
                    <a:gd name="connsiteX3" fmla="*/ 874 w 15903"/>
                    <a:gd name="connsiteY3" fmla="*/ 22999 h 29756"/>
                    <a:gd name="connsiteX4" fmla="*/ 5857 w 15903"/>
                    <a:gd name="connsiteY4" fmla="*/ 29734 h 29756"/>
                    <a:gd name="connsiteX5" fmla="*/ 14826 w 15903"/>
                    <a:gd name="connsiteY5" fmla="*/ 19235 h 29756"/>
                    <a:gd name="connsiteX6" fmla="*/ 13630 w 15903"/>
                    <a:gd name="connsiteY6" fmla="*/ 5963 h 29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903" h="29756">
                      <a:moveTo>
                        <a:pt x="13630" y="5963"/>
                      </a:moveTo>
                      <a:cubicBezTo>
                        <a:pt x="13830" y="2794"/>
                        <a:pt x="13232" y="417"/>
                        <a:pt x="10840" y="21"/>
                      </a:cubicBezTo>
                      <a:cubicBezTo>
                        <a:pt x="7053" y="-376"/>
                        <a:pt x="3066" y="4973"/>
                        <a:pt x="1073" y="12104"/>
                      </a:cubicBezTo>
                      <a:cubicBezTo>
                        <a:pt x="-322" y="16858"/>
                        <a:pt x="-322" y="20820"/>
                        <a:pt x="874" y="22999"/>
                      </a:cubicBezTo>
                      <a:cubicBezTo>
                        <a:pt x="1073" y="26564"/>
                        <a:pt x="2468" y="29140"/>
                        <a:pt x="5857" y="29734"/>
                      </a:cubicBezTo>
                      <a:cubicBezTo>
                        <a:pt x="9445" y="30130"/>
                        <a:pt x="12833" y="25376"/>
                        <a:pt x="14826" y="19235"/>
                      </a:cubicBezTo>
                      <a:cubicBezTo>
                        <a:pt x="16421" y="13293"/>
                        <a:pt x="16421" y="8340"/>
                        <a:pt x="13630" y="596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77" name="Freeform 4386">
                  <a:extLst>
                    <a:ext uri="{FF2B5EF4-FFF2-40B4-BE49-F238E27FC236}">
                      <a16:creationId xmlns:a16="http://schemas.microsoft.com/office/drawing/2014/main" id="{8C67779D-96F8-30D6-B9D1-8F26FAB75B39}"/>
                    </a:ext>
                  </a:extLst>
                </p:cNvPr>
                <p:cNvSpPr/>
                <p:nvPr/>
              </p:nvSpPr>
              <p:spPr>
                <a:xfrm>
                  <a:off x="1891736" y="6054354"/>
                  <a:ext cx="15472" cy="23856"/>
                </a:xfrm>
                <a:custGeom>
                  <a:avLst/>
                  <a:gdLst>
                    <a:gd name="connsiteX0" fmla="*/ 11608 w 15472"/>
                    <a:gd name="connsiteY0" fmla="*/ 816 h 23856"/>
                    <a:gd name="connsiteX1" fmla="*/ 2239 w 15472"/>
                    <a:gd name="connsiteY1" fmla="*/ 8146 h 23856"/>
                    <a:gd name="connsiteX2" fmla="*/ 3834 w 15472"/>
                    <a:gd name="connsiteY2" fmla="*/ 23398 h 23856"/>
                    <a:gd name="connsiteX3" fmla="*/ 13800 w 15472"/>
                    <a:gd name="connsiteY3" fmla="*/ 16465 h 23856"/>
                    <a:gd name="connsiteX4" fmla="*/ 11608 w 15472"/>
                    <a:gd name="connsiteY4" fmla="*/ 816 h 238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472" h="23856">
                      <a:moveTo>
                        <a:pt x="11608" y="816"/>
                      </a:moveTo>
                      <a:cubicBezTo>
                        <a:pt x="7821" y="-1957"/>
                        <a:pt x="4631" y="2797"/>
                        <a:pt x="2239" y="8146"/>
                      </a:cubicBezTo>
                      <a:cubicBezTo>
                        <a:pt x="-1149" y="15673"/>
                        <a:pt x="-751" y="21220"/>
                        <a:pt x="3834" y="23398"/>
                      </a:cubicBezTo>
                      <a:cubicBezTo>
                        <a:pt x="7422" y="24983"/>
                        <a:pt x="10810" y="22408"/>
                        <a:pt x="13800" y="16465"/>
                      </a:cubicBezTo>
                      <a:cubicBezTo>
                        <a:pt x="16790" y="8542"/>
                        <a:pt x="15594" y="3590"/>
                        <a:pt x="11608" y="81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78" name="Freeform 4387">
                  <a:extLst>
                    <a:ext uri="{FF2B5EF4-FFF2-40B4-BE49-F238E27FC236}">
                      <a16:creationId xmlns:a16="http://schemas.microsoft.com/office/drawing/2014/main" id="{FAF3C055-14AC-F0B1-2E38-18D277165B13}"/>
                    </a:ext>
                  </a:extLst>
                </p:cNvPr>
                <p:cNvSpPr/>
                <p:nvPr/>
              </p:nvSpPr>
              <p:spPr>
                <a:xfrm>
                  <a:off x="957155" y="5662833"/>
                  <a:ext cx="15444" cy="20879"/>
                </a:xfrm>
                <a:custGeom>
                  <a:avLst/>
                  <a:gdLst>
                    <a:gd name="connsiteX0" fmla="*/ 3176 w 15444"/>
                    <a:gd name="connsiteY0" fmla="*/ 20526 h 20879"/>
                    <a:gd name="connsiteX1" fmla="*/ 13541 w 15444"/>
                    <a:gd name="connsiteY1" fmla="*/ 13593 h 20879"/>
                    <a:gd name="connsiteX2" fmla="*/ 13142 w 15444"/>
                    <a:gd name="connsiteY2" fmla="*/ 1114 h 20879"/>
                    <a:gd name="connsiteX3" fmla="*/ 2976 w 15444"/>
                    <a:gd name="connsiteY3" fmla="*/ 5670 h 20879"/>
                    <a:gd name="connsiteX4" fmla="*/ 3176 w 15444"/>
                    <a:gd name="connsiteY4" fmla="*/ 20526 h 20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444" h="20879">
                      <a:moveTo>
                        <a:pt x="3176" y="20526"/>
                      </a:moveTo>
                      <a:cubicBezTo>
                        <a:pt x="6564" y="21913"/>
                        <a:pt x="10351" y="19140"/>
                        <a:pt x="13541" y="13593"/>
                      </a:cubicBezTo>
                      <a:cubicBezTo>
                        <a:pt x="16331" y="7651"/>
                        <a:pt x="15932" y="3491"/>
                        <a:pt x="13142" y="1114"/>
                      </a:cubicBezTo>
                      <a:cubicBezTo>
                        <a:pt x="10152" y="-1263"/>
                        <a:pt x="5966" y="123"/>
                        <a:pt x="2976" y="5670"/>
                      </a:cubicBezTo>
                      <a:cubicBezTo>
                        <a:pt x="-412" y="11811"/>
                        <a:pt x="-1608" y="18347"/>
                        <a:pt x="3176" y="2052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79" name="Freeform 4388">
                  <a:extLst>
                    <a:ext uri="{FF2B5EF4-FFF2-40B4-BE49-F238E27FC236}">
                      <a16:creationId xmlns:a16="http://schemas.microsoft.com/office/drawing/2014/main" id="{A7F3A59E-2540-664E-661C-A28FE2E8A1E8}"/>
                    </a:ext>
                  </a:extLst>
                </p:cNvPr>
                <p:cNvSpPr/>
                <p:nvPr/>
              </p:nvSpPr>
              <p:spPr>
                <a:xfrm>
                  <a:off x="1845351" y="6053666"/>
                  <a:ext cx="18849" cy="20810"/>
                </a:xfrm>
                <a:custGeom>
                  <a:avLst/>
                  <a:gdLst>
                    <a:gd name="connsiteX0" fmla="*/ 786 w 18849"/>
                    <a:gd name="connsiteY0" fmla="*/ 10221 h 20810"/>
                    <a:gd name="connsiteX1" fmla="*/ 4573 w 18849"/>
                    <a:gd name="connsiteY1" fmla="*/ 20720 h 20810"/>
                    <a:gd name="connsiteX2" fmla="*/ 18127 w 18849"/>
                    <a:gd name="connsiteY2" fmla="*/ 10419 h 20810"/>
                    <a:gd name="connsiteX3" fmla="*/ 14141 w 18849"/>
                    <a:gd name="connsiteY3" fmla="*/ 118 h 20810"/>
                    <a:gd name="connsiteX4" fmla="*/ 786 w 18849"/>
                    <a:gd name="connsiteY4" fmla="*/ 10221 h 20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849" h="20810">
                      <a:moveTo>
                        <a:pt x="786" y="10221"/>
                      </a:moveTo>
                      <a:cubicBezTo>
                        <a:pt x="-1207" y="16362"/>
                        <a:pt x="786" y="20125"/>
                        <a:pt x="4573" y="20720"/>
                      </a:cubicBezTo>
                      <a:cubicBezTo>
                        <a:pt x="9556" y="21314"/>
                        <a:pt x="14938" y="19135"/>
                        <a:pt x="18127" y="10419"/>
                      </a:cubicBezTo>
                      <a:cubicBezTo>
                        <a:pt x="20121" y="4476"/>
                        <a:pt x="17729" y="1109"/>
                        <a:pt x="14141" y="118"/>
                      </a:cubicBezTo>
                      <a:cubicBezTo>
                        <a:pt x="8958" y="-476"/>
                        <a:pt x="3975" y="911"/>
                        <a:pt x="786" y="102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80" name="Freeform 4389">
                  <a:extLst>
                    <a:ext uri="{FF2B5EF4-FFF2-40B4-BE49-F238E27FC236}">
                      <a16:creationId xmlns:a16="http://schemas.microsoft.com/office/drawing/2014/main" id="{C43F1BCD-4E50-6567-2477-30AB87A34778}"/>
                    </a:ext>
                  </a:extLst>
                </p:cNvPr>
                <p:cNvSpPr/>
                <p:nvPr/>
              </p:nvSpPr>
              <p:spPr>
                <a:xfrm>
                  <a:off x="1957478" y="6101686"/>
                  <a:ext cx="16156" cy="22410"/>
                </a:xfrm>
                <a:custGeom>
                  <a:avLst/>
                  <a:gdLst>
                    <a:gd name="connsiteX0" fmla="*/ 13038 w 16156"/>
                    <a:gd name="connsiteY0" fmla="*/ 1225 h 22410"/>
                    <a:gd name="connsiteX1" fmla="*/ 1477 w 16156"/>
                    <a:gd name="connsiteY1" fmla="*/ 8158 h 22410"/>
                    <a:gd name="connsiteX2" fmla="*/ 3072 w 16156"/>
                    <a:gd name="connsiteY2" fmla="*/ 21430 h 22410"/>
                    <a:gd name="connsiteX3" fmla="*/ 15032 w 16156"/>
                    <a:gd name="connsiteY3" fmla="*/ 14298 h 22410"/>
                    <a:gd name="connsiteX4" fmla="*/ 13038 w 16156"/>
                    <a:gd name="connsiteY4" fmla="*/ 1225 h 22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56" h="22410">
                      <a:moveTo>
                        <a:pt x="13038" y="1225"/>
                      </a:moveTo>
                      <a:cubicBezTo>
                        <a:pt x="9251" y="-1549"/>
                        <a:pt x="4667" y="234"/>
                        <a:pt x="1477" y="8158"/>
                      </a:cubicBezTo>
                      <a:cubicBezTo>
                        <a:pt x="-1114" y="14496"/>
                        <a:pt x="-117" y="19449"/>
                        <a:pt x="3072" y="21430"/>
                      </a:cubicBezTo>
                      <a:cubicBezTo>
                        <a:pt x="6859" y="23807"/>
                        <a:pt x="11444" y="22024"/>
                        <a:pt x="15032" y="14298"/>
                      </a:cubicBezTo>
                      <a:cubicBezTo>
                        <a:pt x="17224" y="7762"/>
                        <a:pt x="16028" y="3205"/>
                        <a:pt x="13038" y="122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81" name="Freeform 4390">
                  <a:extLst>
                    <a:ext uri="{FF2B5EF4-FFF2-40B4-BE49-F238E27FC236}">
                      <a16:creationId xmlns:a16="http://schemas.microsoft.com/office/drawing/2014/main" id="{6C97C525-2C39-F608-6DE2-D88A922AFC17}"/>
                    </a:ext>
                  </a:extLst>
                </p:cNvPr>
                <p:cNvSpPr/>
                <p:nvPr/>
              </p:nvSpPr>
              <p:spPr>
                <a:xfrm>
                  <a:off x="1038985" y="5749238"/>
                  <a:ext cx="29380" cy="54267"/>
                </a:xfrm>
                <a:custGeom>
                  <a:avLst/>
                  <a:gdLst>
                    <a:gd name="connsiteX0" fmla="*/ 26989 w 29380"/>
                    <a:gd name="connsiteY0" fmla="*/ 1075 h 54267"/>
                    <a:gd name="connsiteX1" fmla="*/ 16424 w 29380"/>
                    <a:gd name="connsiteY1" fmla="*/ 7414 h 54267"/>
                    <a:gd name="connsiteX2" fmla="*/ 15228 w 29380"/>
                    <a:gd name="connsiteY2" fmla="*/ 9593 h 54267"/>
                    <a:gd name="connsiteX3" fmla="*/ 11043 w 29380"/>
                    <a:gd name="connsiteY3" fmla="*/ 12762 h 54267"/>
                    <a:gd name="connsiteX4" fmla="*/ 6259 w 29380"/>
                    <a:gd name="connsiteY4" fmla="*/ 20884 h 54267"/>
                    <a:gd name="connsiteX5" fmla="*/ 80 w 29380"/>
                    <a:gd name="connsiteY5" fmla="*/ 50597 h 54267"/>
                    <a:gd name="connsiteX6" fmla="*/ 1475 w 29380"/>
                    <a:gd name="connsiteY6" fmla="*/ 54162 h 54267"/>
                    <a:gd name="connsiteX7" fmla="*/ 13833 w 29380"/>
                    <a:gd name="connsiteY7" fmla="*/ 45645 h 54267"/>
                    <a:gd name="connsiteX8" fmla="*/ 23600 w 29380"/>
                    <a:gd name="connsiteY8" fmla="*/ 21082 h 54267"/>
                    <a:gd name="connsiteX9" fmla="*/ 26191 w 29380"/>
                    <a:gd name="connsiteY9" fmla="*/ 17318 h 54267"/>
                    <a:gd name="connsiteX10" fmla="*/ 26989 w 29380"/>
                    <a:gd name="connsiteY10" fmla="*/ 1075 h 542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9380" h="54267">
                      <a:moveTo>
                        <a:pt x="26989" y="1075"/>
                      </a:moveTo>
                      <a:cubicBezTo>
                        <a:pt x="23600" y="-2095"/>
                        <a:pt x="19414" y="2263"/>
                        <a:pt x="16424" y="7414"/>
                      </a:cubicBezTo>
                      <a:cubicBezTo>
                        <a:pt x="16026" y="8206"/>
                        <a:pt x="15627" y="8998"/>
                        <a:pt x="15228" y="9593"/>
                      </a:cubicBezTo>
                      <a:cubicBezTo>
                        <a:pt x="14033" y="10187"/>
                        <a:pt x="12637" y="11177"/>
                        <a:pt x="11043" y="12762"/>
                      </a:cubicBezTo>
                      <a:cubicBezTo>
                        <a:pt x="9249" y="14545"/>
                        <a:pt x="6059" y="19497"/>
                        <a:pt x="6259" y="20884"/>
                      </a:cubicBezTo>
                      <a:cubicBezTo>
                        <a:pt x="6657" y="29798"/>
                        <a:pt x="4664" y="39504"/>
                        <a:pt x="80" y="50597"/>
                      </a:cubicBezTo>
                      <a:cubicBezTo>
                        <a:pt x="-319" y="51785"/>
                        <a:pt x="877" y="52776"/>
                        <a:pt x="1475" y="54162"/>
                      </a:cubicBezTo>
                      <a:cubicBezTo>
                        <a:pt x="5462" y="54955"/>
                        <a:pt x="11242" y="51191"/>
                        <a:pt x="13833" y="45645"/>
                      </a:cubicBezTo>
                      <a:cubicBezTo>
                        <a:pt x="17222" y="37721"/>
                        <a:pt x="22404" y="28609"/>
                        <a:pt x="23600" y="21082"/>
                      </a:cubicBezTo>
                      <a:cubicBezTo>
                        <a:pt x="24597" y="20091"/>
                        <a:pt x="25394" y="18903"/>
                        <a:pt x="26191" y="17318"/>
                      </a:cubicBezTo>
                      <a:cubicBezTo>
                        <a:pt x="29979" y="10781"/>
                        <a:pt x="30577" y="4442"/>
                        <a:pt x="26989" y="10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82" name="Freeform 4391">
                  <a:extLst>
                    <a:ext uri="{FF2B5EF4-FFF2-40B4-BE49-F238E27FC236}">
                      <a16:creationId xmlns:a16="http://schemas.microsoft.com/office/drawing/2014/main" id="{E98E8E8E-89FF-9814-673A-153394436B58}"/>
                    </a:ext>
                  </a:extLst>
                </p:cNvPr>
                <p:cNvSpPr/>
                <p:nvPr/>
              </p:nvSpPr>
              <p:spPr>
                <a:xfrm>
                  <a:off x="723160" y="4978038"/>
                  <a:ext cx="17647" cy="22724"/>
                </a:xfrm>
                <a:custGeom>
                  <a:avLst/>
                  <a:gdLst>
                    <a:gd name="connsiteX0" fmla="*/ 15121 w 17647"/>
                    <a:gd name="connsiteY0" fmla="*/ 523 h 22724"/>
                    <a:gd name="connsiteX1" fmla="*/ 2564 w 17647"/>
                    <a:gd name="connsiteY1" fmla="*/ 9437 h 22724"/>
                    <a:gd name="connsiteX2" fmla="*/ 1966 w 17647"/>
                    <a:gd name="connsiteY2" fmla="*/ 21718 h 22724"/>
                    <a:gd name="connsiteX3" fmla="*/ 14523 w 17647"/>
                    <a:gd name="connsiteY3" fmla="*/ 14785 h 22724"/>
                    <a:gd name="connsiteX4" fmla="*/ 15121 w 17647"/>
                    <a:gd name="connsiteY4" fmla="*/ 523 h 227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647" h="22724">
                      <a:moveTo>
                        <a:pt x="15121" y="523"/>
                      </a:moveTo>
                      <a:cubicBezTo>
                        <a:pt x="10935" y="-1656"/>
                        <a:pt x="6152" y="3296"/>
                        <a:pt x="2564" y="9437"/>
                      </a:cubicBezTo>
                      <a:cubicBezTo>
                        <a:pt x="-426" y="14587"/>
                        <a:pt x="-1024" y="19539"/>
                        <a:pt x="1966" y="21718"/>
                      </a:cubicBezTo>
                      <a:cubicBezTo>
                        <a:pt x="5753" y="24492"/>
                        <a:pt x="10138" y="21322"/>
                        <a:pt x="14523" y="14785"/>
                      </a:cubicBezTo>
                      <a:cubicBezTo>
                        <a:pt x="17712" y="8644"/>
                        <a:pt x="19307" y="2702"/>
                        <a:pt x="15121" y="5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83" name="Freeform 4392">
                  <a:extLst>
                    <a:ext uri="{FF2B5EF4-FFF2-40B4-BE49-F238E27FC236}">
                      <a16:creationId xmlns:a16="http://schemas.microsoft.com/office/drawing/2014/main" id="{505318EC-A8E9-39F9-A506-CABD258D0B2D}"/>
                    </a:ext>
                  </a:extLst>
                </p:cNvPr>
                <p:cNvSpPr/>
                <p:nvPr/>
              </p:nvSpPr>
              <p:spPr>
                <a:xfrm>
                  <a:off x="1451446" y="5045894"/>
                  <a:ext cx="16415" cy="23969"/>
                </a:xfrm>
                <a:custGeom>
                  <a:avLst/>
                  <a:gdLst>
                    <a:gd name="connsiteX0" fmla="*/ 2615 w 16415"/>
                    <a:gd name="connsiteY0" fmla="*/ 23787 h 23969"/>
                    <a:gd name="connsiteX1" fmla="*/ 14176 w 16415"/>
                    <a:gd name="connsiteY1" fmla="*/ 12694 h 23969"/>
                    <a:gd name="connsiteX2" fmla="*/ 14575 w 16415"/>
                    <a:gd name="connsiteY2" fmla="*/ 413 h 23969"/>
                    <a:gd name="connsiteX3" fmla="*/ 1619 w 16415"/>
                    <a:gd name="connsiteY3" fmla="*/ 12100 h 23969"/>
                    <a:gd name="connsiteX4" fmla="*/ 2615 w 16415"/>
                    <a:gd name="connsiteY4" fmla="*/ 23787 h 239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415" h="23969">
                      <a:moveTo>
                        <a:pt x="2615" y="23787"/>
                      </a:moveTo>
                      <a:cubicBezTo>
                        <a:pt x="6801" y="24976"/>
                        <a:pt x="10788" y="20222"/>
                        <a:pt x="14176" y="12694"/>
                      </a:cubicBezTo>
                      <a:cubicBezTo>
                        <a:pt x="15970" y="7742"/>
                        <a:pt x="17963" y="1800"/>
                        <a:pt x="14575" y="413"/>
                      </a:cubicBezTo>
                      <a:cubicBezTo>
                        <a:pt x="9791" y="-1568"/>
                        <a:pt x="5007" y="3780"/>
                        <a:pt x="1619" y="12100"/>
                      </a:cubicBezTo>
                      <a:cubicBezTo>
                        <a:pt x="-773" y="17845"/>
                        <a:pt x="-574" y="22797"/>
                        <a:pt x="2615" y="2378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84" name="Freeform 4393">
                  <a:extLst>
                    <a:ext uri="{FF2B5EF4-FFF2-40B4-BE49-F238E27FC236}">
                      <a16:creationId xmlns:a16="http://schemas.microsoft.com/office/drawing/2014/main" id="{9394A7CD-0778-38F1-88AE-D11CD06B738F}"/>
                    </a:ext>
                  </a:extLst>
                </p:cNvPr>
                <p:cNvSpPr/>
                <p:nvPr/>
              </p:nvSpPr>
              <p:spPr>
                <a:xfrm>
                  <a:off x="1157664" y="4913192"/>
                  <a:ext cx="17136" cy="22930"/>
                </a:xfrm>
                <a:custGeom>
                  <a:avLst/>
                  <a:gdLst>
                    <a:gd name="connsiteX0" fmla="*/ 2791 w 17136"/>
                    <a:gd name="connsiteY0" fmla="*/ 8914 h 22930"/>
                    <a:gd name="connsiteX1" fmla="*/ 3189 w 17136"/>
                    <a:gd name="connsiteY1" fmla="*/ 22780 h 22930"/>
                    <a:gd name="connsiteX2" fmla="*/ 14949 w 17136"/>
                    <a:gd name="connsiteY2" fmla="*/ 12480 h 22930"/>
                    <a:gd name="connsiteX3" fmla="*/ 15348 w 17136"/>
                    <a:gd name="connsiteY3" fmla="*/ 0 h 22930"/>
                    <a:gd name="connsiteX4" fmla="*/ 2791 w 17136"/>
                    <a:gd name="connsiteY4" fmla="*/ 8914 h 22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6" h="22930">
                      <a:moveTo>
                        <a:pt x="2791" y="8914"/>
                      </a:moveTo>
                      <a:cubicBezTo>
                        <a:pt x="-797" y="15649"/>
                        <a:pt x="-1196" y="21790"/>
                        <a:pt x="3189" y="22780"/>
                      </a:cubicBezTo>
                      <a:cubicBezTo>
                        <a:pt x="7375" y="23771"/>
                        <a:pt x="11960" y="19809"/>
                        <a:pt x="14949" y="12480"/>
                      </a:cubicBezTo>
                      <a:cubicBezTo>
                        <a:pt x="17142" y="7329"/>
                        <a:pt x="18338" y="2179"/>
                        <a:pt x="15348" y="0"/>
                      </a:cubicBezTo>
                      <a:cubicBezTo>
                        <a:pt x="11162" y="198"/>
                        <a:pt x="6578" y="1783"/>
                        <a:pt x="2791" y="891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85" name="Freeform 4394">
                  <a:extLst>
                    <a:ext uri="{FF2B5EF4-FFF2-40B4-BE49-F238E27FC236}">
                      <a16:creationId xmlns:a16="http://schemas.microsoft.com/office/drawing/2014/main" id="{121D24BD-A7CD-5BB5-055A-480F8551986A}"/>
                    </a:ext>
                  </a:extLst>
                </p:cNvPr>
                <p:cNvSpPr/>
                <p:nvPr/>
              </p:nvSpPr>
              <p:spPr>
                <a:xfrm>
                  <a:off x="1810168" y="5483884"/>
                  <a:ext cx="14541" cy="21994"/>
                </a:xfrm>
                <a:custGeom>
                  <a:avLst/>
                  <a:gdLst>
                    <a:gd name="connsiteX0" fmla="*/ 688 w 14541"/>
                    <a:gd name="connsiteY0" fmla="*/ 11489 h 21994"/>
                    <a:gd name="connsiteX1" fmla="*/ 4077 w 14541"/>
                    <a:gd name="connsiteY1" fmla="*/ 21988 h 21994"/>
                    <a:gd name="connsiteX2" fmla="*/ 13246 w 14541"/>
                    <a:gd name="connsiteY2" fmla="*/ 11687 h 21994"/>
                    <a:gd name="connsiteX3" fmla="*/ 11053 w 14541"/>
                    <a:gd name="connsiteY3" fmla="*/ 0 h 21994"/>
                    <a:gd name="connsiteX4" fmla="*/ 688 w 14541"/>
                    <a:gd name="connsiteY4" fmla="*/ 11489 h 219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41" h="21994">
                      <a:moveTo>
                        <a:pt x="688" y="11489"/>
                      </a:moveTo>
                      <a:cubicBezTo>
                        <a:pt x="-906" y="17630"/>
                        <a:pt x="289" y="22186"/>
                        <a:pt x="4077" y="21988"/>
                      </a:cubicBezTo>
                      <a:cubicBezTo>
                        <a:pt x="7465" y="21790"/>
                        <a:pt x="11252" y="17828"/>
                        <a:pt x="13246" y="11687"/>
                      </a:cubicBezTo>
                      <a:cubicBezTo>
                        <a:pt x="15239" y="5745"/>
                        <a:pt x="15239" y="1188"/>
                        <a:pt x="11053" y="0"/>
                      </a:cubicBezTo>
                      <a:cubicBezTo>
                        <a:pt x="6469" y="198"/>
                        <a:pt x="2681" y="3962"/>
                        <a:pt x="688" y="114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86" name="Freeform 4395">
                  <a:extLst>
                    <a:ext uri="{FF2B5EF4-FFF2-40B4-BE49-F238E27FC236}">
                      <a16:creationId xmlns:a16="http://schemas.microsoft.com/office/drawing/2014/main" id="{17BD7126-32EA-8410-2B57-E68F037F176C}"/>
                    </a:ext>
                  </a:extLst>
                </p:cNvPr>
                <p:cNvSpPr/>
                <p:nvPr/>
              </p:nvSpPr>
              <p:spPr>
                <a:xfrm>
                  <a:off x="1811153" y="6134860"/>
                  <a:ext cx="27291" cy="24375"/>
                </a:xfrm>
                <a:custGeom>
                  <a:avLst/>
                  <a:gdLst>
                    <a:gd name="connsiteX0" fmla="*/ 23822 w 27291"/>
                    <a:gd name="connsiteY0" fmla="*/ 932 h 24375"/>
                    <a:gd name="connsiteX1" fmla="*/ 16247 w 27291"/>
                    <a:gd name="connsiteY1" fmla="*/ 3111 h 24375"/>
                    <a:gd name="connsiteX2" fmla="*/ 3690 w 27291"/>
                    <a:gd name="connsiteY2" fmla="*/ 9252 h 24375"/>
                    <a:gd name="connsiteX3" fmla="*/ 1696 w 27291"/>
                    <a:gd name="connsiteY3" fmla="*/ 22920 h 24375"/>
                    <a:gd name="connsiteX4" fmla="*/ 12460 w 27291"/>
                    <a:gd name="connsiteY4" fmla="*/ 20147 h 24375"/>
                    <a:gd name="connsiteX5" fmla="*/ 14852 w 27291"/>
                    <a:gd name="connsiteY5" fmla="*/ 23514 h 24375"/>
                    <a:gd name="connsiteX6" fmla="*/ 25017 w 27291"/>
                    <a:gd name="connsiteY6" fmla="*/ 16978 h 24375"/>
                    <a:gd name="connsiteX7" fmla="*/ 23822 w 27291"/>
                    <a:gd name="connsiteY7" fmla="*/ 932 h 2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7291" h="24375">
                      <a:moveTo>
                        <a:pt x="23822" y="932"/>
                      </a:moveTo>
                      <a:cubicBezTo>
                        <a:pt x="21230" y="-1049"/>
                        <a:pt x="18440" y="338"/>
                        <a:pt x="16247" y="3111"/>
                      </a:cubicBezTo>
                      <a:cubicBezTo>
                        <a:pt x="13058" y="1329"/>
                        <a:pt x="8075" y="3705"/>
                        <a:pt x="3690" y="9252"/>
                      </a:cubicBezTo>
                      <a:cubicBezTo>
                        <a:pt x="-1692" y="15987"/>
                        <a:pt x="-98" y="20345"/>
                        <a:pt x="1696" y="22920"/>
                      </a:cubicBezTo>
                      <a:cubicBezTo>
                        <a:pt x="5284" y="25495"/>
                        <a:pt x="8673" y="24703"/>
                        <a:pt x="12460" y="20147"/>
                      </a:cubicBezTo>
                      <a:cubicBezTo>
                        <a:pt x="13058" y="21533"/>
                        <a:pt x="13855" y="22524"/>
                        <a:pt x="14852" y="23514"/>
                      </a:cubicBezTo>
                      <a:cubicBezTo>
                        <a:pt x="18639" y="25495"/>
                        <a:pt x="22426" y="22128"/>
                        <a:pt x="25017" y="16978"/>
                      </a:cubicBezTo>
                      <a:cubicBezTo>
                        <a:pt x="28406" y="9846"/>
                        <a:pt x="28007" y="3904"/>
                        <a:pt x="23822" y="9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87" name="Freeform 4396">
                  <a:extLst>
                    <a:ext uri="{FF2B5EF4-FFF2-40B4-BE49-F238E27FC236}">
                      <a16:creationId xmlns:a16="http://schemas.microsoft.com/office/drawing/2014/main" id="{596FA859-55D9-92DE-0E3A-2DEADF6175AB}"/>
                    </a:ext>
                  </a:extLst>
                </p:cNvPr>
                <p:cNvSpPr/>
                <p:nvPr/>
              </p:nvSpPr>
              <p:spPr>
                <a:xfrm>
                  <a:off x="785630" y="4980879"/>
                  <a:ext cx="34063" cy="22907"/>
                </a:xfrm>
                <a:custGeom>
                  <a:avLst/>
                  <a:gdLst>
                    <a:gd name="connsiteX0" fmla="*/ 15240 w 34063"/>
                    <a:gd name="connsiteY0" fmla="*/ 653 h 22907"/>
                    <a:gd name="connsiteX1" fmla="*/ 4277 w 34063"/>
                    <a:gd name="connsiteY1" fmla="*/ 6992 h 22907"/>
                    <a:gd name="connsiteX2" fmla="*/ 2284 w 34063"/>
                    <a:gd name="connsiteY2" fmla="*/ 22245 h 22907"/>
                    <a:gd name="connsiteX3" fmla="*/ 10456 w 34063"/>
                    <a:gd name="connsiteY3" fmla="*/ 19472 h 22907"/>
                    <a:gd name="connsiteX4" fmla="*/ 20422 w 34063"/>
                    <a:gd name="connsiteY4" fmla="*/ 21056 h 22907"/>
                    <a:gd name="connsiteX5" fmla="*/ 33977 w 34063"/>
                    <a:gd name="connsiteY5" fmla="*/ 11152 h 22907"/>
                    <a:gd name="connsiteX6" fmla="*/ 24010 w 34063"/>
                    <a:gd name="connsiteY6" fmla="*/ 5606 h 22907"/>
                    <a:gd name="connsiteX7" fmla="*/ 17034 w 34063"/>
                    <a:gd name="connsiteY7" fmla="*/ 7190 h 22907"/>
                    <a:gd name="connsiteX8" fmla="*/ 15240 w 34063"/>
                    <a:gd name="connsiteY8" fmla="*/ 653 h 229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063" h="22907">
                      <a:moveTo>
                        <a:pt x="15240" y="653"/>
                      </a:moveTo>
                      <a:cubicBezTo>
                        <a:pt x="11453" y="-1526"/>
                        <a:pt x="7665" y="2040"/>
                        <a:pt x="4277" y="6992"/>
                      </a:cubicBezTo>
                      <a:cubicBezTo>
                        <a:pt x="-108" y="13331"/>
                        <a:pt x="-1703" y="19472"/>
                        <a:pt x="2284" y="22245"/>
                      </a:cubicBezTo>
                      <a:cubicBezTo>
                        <a:pt x="4676" y="23830"/>
                        <a:pt x="7665" y="22443"/>
                        <a:pt x="10456" y="19472"/>
                      </a:cubicBezTo>
                      <a:cubicBezTo>
                        <a:pt x="12250" y="21453"/>
                        <a:pt x="15838" y="21849"/>
                        <a:pt x="20422" y="21056"/>
                      </a:cubicBezTo>
                      <a:cubicBezTo>
                        <a:pt x="27797" y="19670"/>
                        <a:pt x="33179" y="16104"/>
                        <a:pt x="33977" y="11152"/>
                      </a:cubicBezTo>
                      <a:cubicBezTo>
                        <a:pt x="34774" y="6992"/>
                        <a:pt x="29990" y="5011"/>
                        <a:pt x="24010" y="5606"/>
                      </a:cubicBezTo>
                      <a:cubicBezTo>
                        <a:pt x="21220" y="5804"/>
                        <a:pt x="19027" y="6398"/>
                        <a:pt x="17034" y="7190"/>
                      </a:cubicBezTo>
                      <a:cubicBezTo>
                        <a:pt x="17432" y="4417"/>
                        <a:pt x="16835" y="2238"/>
                        <a:pt x="15240" y="6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88" name="Freeform 4397">
                  <a:extLst>
                    <a:ext uri="{FF2B5EF4-FFF2-40B4-BE49-F238E27FC236}">
                      <a16:creationId xmlns:a16="http://schemas.microsoft.com/office/drawing/2014/main" id="{645966D7-8D7E-92FC-B20C-7B9DB3A054AB}"/>
                    </a:ext>
                  </a:extLst>
                </p:cNvPr>
                <p:cNvSpPr/>
                <p:nvPr/>
              </p:nvSpPr>
              <p:spPr>
                <a:xfrm>
                  <a:off x="2097896" y="5369726"/>
                  <a:ext cx="15191" cy="23544"/>
                </a:xfrm>
                <a:custGeom>
                  <a:avLst/>
                  <a:gdLst>
                    <a:gd name="connsiteX0" fmla="*/ 2780 w 15191"/>
                    <a:gd name="connsiteY0" fmla="*/ 23037 h 23544"/>
                    <a:gd name="connsiteX1" fmla="*/ 13544 w 15191"/>
                    <a:gd name="connsiteY1" fmla="*/ 13727 h 23544"/>
                    <a:gd name="connsiteX2" fmla="*/ 12946 w 15191"/>
                    <a:gd name="connsiteY2" fmla="*/ 257 h 23544"/>
                    <a:gd name="connsiteX3" fmla="*/ 1784 w 15191"/>
                    <a:gd name="connsiteY3" fmla="*/ 10161 h 23544"/>
                    <a:gd name="connsiteX4" fmla="*/ 2780 w 15191"/>
                    <a:gd name="connsiteY4" fmla="*/ 23037 h 235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91" h="23544">
                      <a:moveTo>
                        <a:pt x="2780" y="23037"/>
                      </a:moveTo>
                      <a:cubicBezTo>
                        <a:pt x="6767" y="25018"/>
                        <a:pt x="10554" y="21056"/>
                        <a:pt x="13544" y="13727"/>
                      </a:cubicBezTo>
                      <a:cubicBezTo>
                        <a:pt x="15338" y="7586"/>
                        <a:pt x="16335" y="1644"/>
                        <a:pt x="12946" y="257"/>
                      </a:cubicBezTo>
                      <a:cubicBezTo>
                        <a:pt x="8959" y="-1130"/>
                        <a:pt x="4774" y="3228"/>
                        <a:pt x="1784" y="10161"/>
                      </a:cubicBezTo>
                      <a:cubicBezTo>
                        <a:pt x="-1007" y="16698"/>
                        <a:pt x="-409" y="21650"/>
                        <a:pt x="2780" y="2303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89" name="Freeform 4398">
                  <a:extLst>
                    <a:ext uri="{FF2B5EF4-FFF2-40B4-BE49-F238E27FC236}">
                      <a16:creationId xmlns:a16="http://schemas.microsoft.com/office/drawing/2014/main" id="{E1A977CF-99C2-F10E-CF38-3C72CB2ACCA6}"/>
                    </a:ext>
                  </a:extLst>
                </p:cNvPr>
                <p:cNvSpPr/>
                <p:nvPr/>
              </p:nvSpPr>
              <p:spPr>
                <a:xfrm>
                  <a:off x="2515828" y="5510405"/>
                  <a:ext cx="14095" cy="24439"/>
                </a:xfrm>
                <a:custGeom>
                  <a:avLst/>
                  <a:gdLst>
                    <a:gd name="connsiteX0" fmla="*/ 3633 w 14095"/>
                    <a:gd name="connsiteY0" fmla="*/ 24388 h 24439"/>
                    <a:gd name="connsiteX1" fmla="*/ 13200 w 14095"/>
                    <a:gd name="connsiteY1" fmla="*/ 13097 h 24439"/>
                    <a:gd name="connsiteX2" fmla="*/ 9613 w 14095"/>
                    <a:gd name="connsiteY2" fmla="*/ 23 h 24439"/>
                    <a:gd name="connsiteX3" fmla="*/ 1440 w 14095"/>
                    <a:gd name="connsiteY3" fmla="*/ 9928 h 24439"/>
                    <a:gd name="connsiteX4" fmla="*/ 3633 w 14095"/>
                    <a:gd name="connsiteY4" fmla="*/ 24388 h 244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095" h="24439">
                      <a:moveTo>
                        <a:pt x="3633" y="24388"/>
                      </a:moveTo>
                      <a:cubicBezTo>
                        <a:pt x="8217" y="24982"/>
                        <a:pt x="11207" y="20426"/>
                        <a:pt x="13200" y="13097"/>
                      </a:cubicBezTo>
                      <a:cubicBezTo>
                        <a:pt x="15194" y="5372"/>
                        <a:pt x="13798" y="617"/>
                        <a:pt x="9613" y="23"/>
                      </a:cubicBezTo>
                      <a:cubicBezTo>
                        <a:pt x="6224" y="-373"/>
                        <a:pt x="3234" y="4381"/>
                        <a:pt x="1440" y="9928"/>
                      </a:cubicBezTo>
                      <a:cubicBezTo>
                        <a:pt x="-752" y="17059"/>
                        <a:pt x="-752" y="23001"/>
                        <a:pt x="3633" y="2438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90" name="Freeform 4399">
                  <a:extLst>
                    <a:ext uri="{FF2B5EF4-FFF2-40B4-BE49-F238E27FC236}">
                      <a16:creationId xmlns:a16="http://schemas.microsoft.com/office/drawing/2014/main" id="{323C06C9-5493-BD2A-8722-B3699DE27181}"/>
                    </a:ext>
                  </a:extLst>
                </p:cNvPr>
                <p:cNvSpPr/>
                <p:nvPr/>
              </p:nvSpPr>
              <p:spPr>
                <a:xfrm>
                  <a:off x="1797900" y="5276212"/>
                  <a:ext cx="16347" cy="23518"/>
                </a:xfrm>
                <a:custGeom>
                  <a:avLst/>
                  <a:gdLst>
                    <a:gd name="connsiteX0" fmla="*/ 3189 w 16347"/>
                    <a:gd name="connsiteY0" fmla="*/ 22856 h 23518"/>
                    <a:gd name="connsiteX1" fmla="*/ 14551 w 16347"/>
                    <a:gd name="connsiteY1" fmla="*/ 13942 h 23518"/>
                    <a:gd name="connsiteX2" fmla="*/ 13952 w 16347"/>
                    <a:gd name="connsiteY2" fmla="*/ 868 h 23518"/>
                    <a:gd name="connsiteX3" fmla="*/ 2392 w 16347"/>
                    <a:gd name="connsiteY3" fmla="*/ 7801 h 23518"/>
                    <a:gd name="connsiteX4" fmla="*/ 3189 w 16347"/>
                    <a:gd name="connsiteY4" fmla="*/ 22856 h 235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47" h="23518">
                      <a:moveTo>
                        <a:pt x="3189" y="22856"/>
                      </a:moveTo>
                      <a:cubicBezTo>
                        <a:pt x="7175" y="25431"/>
                        <a:pt x="11162" y="20083"/>
                        <a:pt x="14551" y="13942"/>
                      </a:cubicBezTo>
                      <a:cubicBezTo>
                        <a:pt x="16942" y="7603"/>
                        <a:pt x="17142" y="2849"/>
                        <a:pt x="13952" y="868"/>
                      </a:cubicBezTo>
                      <a:cubicBezTo>
                        <a:pt x="10365" y="-1311"/>
                        <a:pt x="5980" y="472"/>
                        <a:pt x="2392" y="7801"/>
                      </a:cubicBezTo>
                      <a:cubicBezTo>
                        <a:pt x="-1196" y="14933"/>
                        <a:pt x="-598" y="20479"/>
                        <a:pt x="3189" y="228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91" name="Freeform 4400">
                  <a:extLst>
                    <a:ext uri="{FF2B5EF4-FFF2-40B4-BE49-F238E27FC236}">
                      <a16:creationId xmlns:a16="http://schemas.microsoft.com/office/drawing/2014/main" id="{D5C79171-2592-2C53-E4C0-05CCC2881CCC}"/>
                    </a:ext>
                  </a:extLst>
                </p:cNvPr>
                <p:cNvSpPr/>
                <p:nvPr/>
              </p:nvSpPr>
              <p:spPr>
                <a:xfrm>
                  <a:off x="1462401" y="5299015"/>
                  <a:ext cx="15032" cy="24738"/>
                </a:xfrm>
                <a:custGeom>
                  <a:avLst/>
                  <a:gdLst>
                    <a:gd name="connsiteX0" fmla="*/ 2823 w 15032"/>
                    <a:gd name="connsiteY0" fmla="*/ 9165 h 24738"/>
                    <a:gd name="connsiteX1" fmla="*/ 2624 w 15032"/>
                    <a:gd name="connsiteY1" fmla="*/ 24418 h 24738"/>
                    <a:gd name="connsiteX2" fmla="*/ 11992 w 15032"/>
                    <a:gd name="connsiteY2" fmla="*/ 16890 h 24738"/>
                    <a:gd name="connsiteX3" fmla="*/ 12590 w 15032"/>
                    <a:gd name="connsiteY3" fmla="*/ 251 h 24738"/>
                    <a:gd name="connsiteX4" fmla="*/ 2823 w 15032"/>
                    <a:gd name="connsiteY4" fmla="*/ 9165 h 247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32" h="24738">
                      <a:moveTo>
                        <a:pt x="2823" y="9165"/>
                      </a:moveTo>
                      <a:cubicBezTo>
                        <a:pt x="-167" y="15900"/>
                        <a:pt x="-1562" y="22437"/>
                        <a:pt x="2624" y="24418"/>
                      </a:cubicBezTo>
                      <a:cubicBezTo>
                        <a:pt x="6012" y="26002"/>
                        <a:pt x="9600" y="21446"/>
                        <a:pt x="11992" y="16890"/>
                      </a:cubicBezTo>
                      <a:cubicBezTo>
                        <a:pt x="15181" y="9165"/>
                        <a:pt x="16577" y="2430"/>
                        <a:pt x="12590" y="251"/>
                      </a:cubicBezTo>
                      <a:cubicBezTo>
                        <a:pt x="9202" y="-1136"/>
                        <a:pt x="5414" y="3420"/>
                        <a:pt x="2823" y="916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92" name="Freeform 4401">
                  <a:extLst>
                    <a:ext uri="{FF2B5EF4-FFF2-40B4-BE49-F238E27FC236}">
                      <a16:creationId xmlns:a16="http://schemas.microsoft.com/office/drawing/2014/main" id="{337A71FA-35C9-91E4-A88F-479690223378}"/>
                    </a:ext>
                  </a:extLst>
                </p:cNvPr>
                <p:cNvSpPr/>
                <p:nvPr/>
              </p:nvSpPr>
              <p:spPr>
                <a:xfrm>
                  <a:off x="1472403" y="6070285"/>
                  <a:ext cx="34983" cy="37669"/>
                </a:xfrm>
                <a:custGeom>
                  <a:avLst/>
                  <a:gdLst>
                    <a:gd name="connsiteX0" fmla="*/ 31092 w 34983"/>
                    <a:gd name="connsiteY0" fmla="*/ 337 h 37669"/>
                    <a:gd name="connsiteX1" fmla="*/ 21325 w 34983"/>
                    <a:gd name="connsiteY1" fmla="*/ 7864 h 37669"/>
                    <a:gd name="connsiteX2" fmla="*/ 19731 w 34983"/>
                    <a:gd name="connsiteY2" fmla="*/ 14995 h 37669"/>
                    <a:gd name="connsiteX3" fmla="*/ 18136 w 34983"/>
                    <a:gd name="connsiteY3" fmla="*/ 17174 h 37669"/>
                    <a:gd name="connsiteX4" fmla="*/ 17339 w 34983"/>
                    <a:gd name="connsiteY4" fmla="*/ 17768 h 37669"/>
                    <a:gd name="connsiteX5" fmla="*/ 14349 w 34983"/>
                    <a:gd name="connsiteY5" fmla="*/ 20740 h 37669"/>
                    <a:gd name="connsiteX6" fmla="*/ 12754 w 34983"/>
                    <a:gd name="connsiteY6" fmla="*/ 19749 h 37669"/>
                    <a:gd name="connsiteX7" fmla="*/ 1193 w 34983"/>
                    <a:gd name="connsiteY7" fmla="*/ 24503 h 37669"/>
                    <a:gd name="connsiteX8" fmla="*/ 4980 w 34983"/>
                    <a:gd name="connsiteY8" fmla="*/ 36587 h 37669"/>
                    <a:gd name="connsiteX9" fmla="*/ 15146 w 34983"/>
                    <a:gd name="connsiteY9" fmla="*/ 33615 h 37669"/>
                    <a:gd name="connsiteX10" fmla="*/ 18136 w 34983"/>
                    <a:gd name="connsiteY10" fmla="*/ 34012 h 37669"/>
                    <a:gd name="connsiteX11" fmla="*/ 19332 w 34983"/>
                    <a:gd name="connsiteY11" fmla="*/ 34210 h 37669"/>
                    <a:gd name="connsiteX12" fmla="*/ 23119 w 34983"/>
                    <a:gd name="connsiteY12" fmla="*/ 32229 h 37669"/>
                    <a:gd name="connsiteX13" fmla="*/ 26906 w 34983"/>
                    <a:gd name="connsiteY13" fmla="*/ 29456 h 37669"/>
                    <a:gd name="connsiteX14" fmla="*/ 32288 w 34983"/>
                    <a:gd name="connsiteY14" fmla="*/ 16778 h 37669"/>
                    <a:gd name="connsiteX15" fmla="*/ 33683 w 34983"/>
                    <a:gd name="connsiteY15" fmla="*/ 14401 h 37669"/>
                    <a:gd name="connsiteX16" fmla="*/ 31092 w 34983"/>
                    <a:gd name="connsiteY16" fmla="*/ 337 h 376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4983" h="37669">
                      <a:moveTo>
                        <a:pt x="31092" y="337"/>
                      </a:moveTo>
                      <a:cubicBezTo>
                        <a:pt x="27504" y="-1050"/>
                        <a:pt x="23518" y="1921"/>
                        <a:pt x="21325" y="7864"/>
                      </a:cubicBezTo>
                      <a:cubicBezTo>
                        <a:pt x="20329" y="10439"/>
                        <a:pt x="19930" y="12816"/>
                        <a:pt x="19731" y="14995"/>
                      </a:cubicBezTo>
                      <a:cubicBezTo>
                        <a:pt x="19133" y="15589"/>
                        <a:pt x="18535" y="16382"/>
                        <a:pt x="18136" y="17174"/>
                      </a:cubicBezTo>
                      <a:cubicBezTo>
                        <a:pt x="17937" y="17372"/>
                        <a:pt x="17538" y="17570"/>
                        <a:pt x="17339" y="17768"/>
                      </a:cubicBezTo>
                      <a:cubicBezTo>
                        <a:pt x="16143" y="18759"/>
                        <a:pt x="15146" y="19749"/>
                        <a:pt x="14349" y="20740"/>
                      </a:cubicBezTo>
                      <a:cubicBezTo>
                        <a:pt x="13950" y="20344"/>
                        <a:pt x="13352" y="20146"/>
                        <a:pt x="12754" y="19749"/>
                      </a:cubicBezTo>
                      <a:cubicBezTo>
                        <a:pt x="7970" y="17372"/>
                        <a:pt x="3585" y="19353"/>
                        <a:pt x="1193" y="24503"/>
                      </a:cubicBezTo>
                      <a:cubicBezTo>
                        <a:pt x="-1398" y="29654"/>
                        <a:pt x="396" y="34012"/>
                        <a:pt x="4980" y="36587"/>
                      </a:cubicBezTo>
                      <a:cubicBezTo>
                        <a:pt x="9166" y="38964"/>
                        <a:pt x="12555" y="37181"/>
                        <a:pt x="15146" y="33615"/>
                      </a:cubicBezTo>
                      <a:cubicBezTo>
                        <a:pt x="16143" y="34012"/>
                        <a:pt x="17139" y="34012"/>
                        <a:pt x="18136" y="34012"/>
                      </a:cubicBezTo>
                      <a:cubicBezTo>
                        <a:pt x="18535" y="34012"/>
                        <a:pt x="18933" y="34210"/>
                        <a:pt x="19332" y="34210"/>
                      </a:cubicBezTo>
                      <a:cubicBezTo>
                        <a:pt x="20727" y="34210"/>
                        <a:pt x="21923" y="33615"/>
                        <a:pt x="23119" y="32229"/>
                      </a:cubicBezTo>
                      <a:cubicBezTo>
                        <a:pt x="24315" y="31437"/>
                        <a:pt x="25511" y="30644"/>
                        <a:pt x="26906" y="29456"/>
                      </a:cubicBezTo>
                      <a:cubicBezTo>
                        <a:pt x="31690" y="25098"/>
                        <a:pt x="33484" y="20344"/>
                        <a:pt x="32288" y="16778"/>
                      </a:cubicBezTo>
                      <a:cubicBezTo>
                        <a:pt x="32687" y="15986"/>
                        <a:pt x="33085" y="15193"/>
                        <a:pt x="33683" y="14401"/>
                      </a:cubicBezTo>
                      <a:cubicBezTo>
                        <a:pt x="35876" y="7666"/>
                        <a:pt x="35477" y="2119"/>
                        <a:pt x="31092" y="33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93" name="Freeform 4402">
                  <a:extLst>
                    <a:ext uri="{FF2B5EF4-FFF2-40B4-BE49-F238E27FC236}">
                      <a16:creationId xmlns:a16="http://schemas.microsoft.com/office/drawing/2014/main" id="{DBAA999A-D229-B7DD-A53D-05B106BE601D}"/>
                    </a:ext>
                  </a:extLst>
                </p:cNvPr>
                <p:cNvSpPr/>
                <p:nvPr/>
              </p:nvSpPr>
              <p:spPr>
                <a:xfrm>
                  <a:off x="1142116" y="5143458"/>
                  <a:ext cx="28778" cy="25051"/>
                </a:xfrm>
                <a:custGeom>
                  <a:avLst/>
                  <a:gdLst>
                    <a:gd name="connsiteX0" fmla="*/ 26311 w 28778"/>
                    <a:gd name="connsiteY0" fmla="*/ 3676 h 25051"/>
                    <a:gd name="connsiteX1" fmla="*/ 24119 w 28778"/>
                    <a:gd name="connsiteY1" fmla="*/ 3279 h 25051"/>
                    <a:gd name="connsiteX2" fmla="*/ 11960 w 28778"/>
                    <a:gd name="connsiteY2" fmla="*/ 704 h 25051"/>
                    <a:gd name="connsiteX3" fmla="*/ 0 w 28778"/>
                    <a:gd name="connsiteY3" fmla="*/ 11995 h 25051"/>
                    <a:gd name="connsiteX4" fmla="*/ 12558 w 28778"/>
                    <a:gd name="connsiteY4" fmla="*/ 15759 h 25051"/>
                    <a:gd name="connsiteX5" fmla="*/ 14551 w 28778"/>
                    <a:gd name="connsiteY5" fmla="*/ 24673 h 25051"/>
                    <a:gd name="connsiteX6" fmla="*/ 26311 w 28778"/>
                    <a:gd name="connsiteY6" fmla="*/ 15561 h 25051"/>
                    <a:gd name="connsiteX7" fmla="*/ 26311 w 28778"/>
                    <a:gd name="connsiteY7" fmla="*/ 3676 h 250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8778" h="25051">
                      <a:moveTo>
                        <a:pt x="26311" y="3676"/>
                      </a:moveTo>
                      <a:cubicBezTo>
                        <a:pt x="25713" y="3477"/>
                        <a:pt x="24916" y="3279"/>
                        <a:pt x="24119" y="3279"/>
                      </a:cubicBezTo>
                      <a:cubicBezTo>
                        <a:pt x="22325" y="308"/>
                        <a:pt x="17939" y="-881"/>
                        <a:pt x="11960" y="704"/>
                      </a:cubicBezTo>
                      <a:cubicBezTo>
                        <a:pt x="4385" y="2487"/>
                        <a:pt x="598" y="7043"/>
                        <a:pt x="0" y="11995"/>
                      </a:cubicBezTo>
                      <a:cubicBezTo>
                        <a:pt x="1595" y="16155"/>
                        <a:pt x="6378" y="17146"/>
                        <a:pt x="12558" y="15759"/>
                      </a:cubicBezTo>
                      <a:cubicBezTo>
                        <a:pt x="11362" y="19721"/>
                        <a:pt x="12159" y="22692"/>
                        <a:pt x="14551" y="24673"/>
                      </a:cubicBezTo>
                      <a:cubicBezTo>
                        <a:pt x="18737" y="26456"/>
                        <a:pt x="22723" y="21702"/>
                        <a:pt x="26311" y="15561"/>
                      </a:cubicBezTo>
                      <a:cubicBezTo>
                        <a:pt x="29500" y="10014"/>
                        <a:pt x="29700" y="5062"/>
                        <a:pt x="26311" y="36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94" name="Freeform 4403">
                  <a:extLst>
                    <a:ext uri="{FF2B5EF4-FFF2-40B4-BE49-F238E27FC236}">
                      <a16:creationId xmlns:a16="http://schemas.microsoft.com/office/drawing/2014/main" id="{14A700CE-6B98-54B1-5B27-6D6920C34292}"/>
                    </a:ext>
                  </a:extLst>
                </p:cNvPr>
                <p:cNvSpPr/>
                <p:nvPr/>
              </p:nvSpPr>
              <p:spPr>
                <a:xfrm>
                  <a:off x="2757998" y="5617792"/>
                  <a:ext cx="14464" cy="22588"/>
                </a:xfrm>
                <a:custGeom>
                  <a:avLst/>
                  <a:gdLst>
                    <a:gd name="connsiteX0" fmla="*/ 4841 w 14464"/>
                    <a:gd name="connsiteY0" fmla="*/ 22582 h 22588"/>
                    <a:gd name="connsiteX1" fmla="*/ 14209 w 14464"/>
                    <a:gd name="connsiteY1" fmla="*/ 10499 h 22588"/>
                    <a:gd name="connsiteX2" fmla="*/ 9624 w 14464"/>
                    <a:gd name="connsiteY2" fmla="*/ 0 h 22588"/>
                    <a:gd name="connsiteX3" fmla="*/ 256 w 14464"/>
                    <a:gd name="connsiteY3" fmla="*/ 12480 h 22588"/>
                    <a:gd name="connsiteX4" fmla="*/ 4841 w 14464"/>
                    <a:gd name="connsiteY4" fmla="*/ 22582 h 225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64" h="22588">
                      <a:moveTo>
                        <a:pt x="4841" y="22582"/>
                      </a:moveTo>
                      <a:cubicBezTo>
                        <a:pt x="9425" y="22780"/>
                        <a:pt x="13013" y="18422"/>
                        <a:pt x="14209" y="10499"/>
                      </a:cubicBezTo>
                      <a:cubicBezTo>
                        <a:pt x="15205" y="4358"/>
                        <a:pt x="13212" y="792"/>
                        <a:pt x="9624" y="0"/>
                      </a:cubicBezTo>
                      <a:cubicBezTo>
                        <a:pt x="4841" y="0"/>
                        <a:pt x="1651" y="4754"/>
                        <a:pt x="256" y="12480"/>
                      </a:cubicBezTo>
                      <a:cubicBezTo>
                        <a:pt x="-740" y="19016"/>
                        <a:pt x="1253" y="22582"/>
                        <a:pt x="4841" y="225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95" name="Freeform 4404">
                  <a:extLst>
                    <a:ext uri="{FF2B5EF4-FFF2-40B4-BE49-F238E27FC236}">
                      <a16:creationId xmlns:a16="http://schemas.microsoft.com/office/drawing/2014/main" id="{55655BC6-D438-9C23-9C21-58DFDC2674E3}"/>
                    </a:ext>
                  </a:extLst>
                </p:cNvPr>
                <p:cNvSpPr/>
                <p:nvPr/>
              </p:nvSpPr>
              <p:spPr>
                <a:xfrm>
                  <a:off x="997249" y="4964570"/>
                  <a:ext cx="28186" cy="23270"/>
                </a:xfrm>
                <a:custGeom>
                  <a:avLst/>
                  <a:gdLst>
                    <a:gd name="connsiteX0" fmla="*/ 24474 w 28186"/>
                    <a:gd name="connsiteY0" fmla="*/ 3294 h 23270"/>
                    <a:gd name="connsiteX1" fmla="*/ 24275 w 28186"/>
                    <a:gd name="connsiteY1" fmla="*/ 2105 h 23270"/>
                    <a:gd name="connsiteX2" fmla="*/ 11717 w 28186"/>
                    <a:gd name="connsiteY2" fmla="*/ 1907 h 23270"/>
                    <a:gd name="connsiteX3" fmla="*/ 355 w 28186"/>
                    <a:gd name="connsiteY3" fmla="*/ 14585 h 23270"/>
                    <a:gd name="connsiteX4" fmla="*/ 10920 w 28186"/>
                    <a:gd name="connsiteY4" fmla="*/ 16368 h 23270"/>
                    <a:gd name="connsiteX5" fmla="*/ 13112 w 28186"/>
                    <a:gd name="connsiteY5" fmla="*/ 22707 h 23270"/>
                    <a:gd name="connsiteX6" fmla="*/ 25670 w 28186"/>
                    <a:gd name="connsiteY6" fmla="*/ 15972 h 23270"/>
                    <a:gd name="connsiteX7" fmla="*/ 26069 w 28186"/>
                    <a:gd name="connsiteY7" fmla="*/ 3294 h 23270"/>
                    <a:gd name="connsiteX8" fmla="*/ 24474 w 28186"/>
                    <a:gd name="connsiteY8" fmla="*/ 3294 h 232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8186" h="23270">
                      <a:moveTo>
                        <a:pt x="24474" y="3294"/>
                      </a:moveTo>
                      <a:cubicBezTo>
                        <a:pt x="24474" y="2898"/>
                        <a:pt x="24474" y="2502"/>
                        <a:pt x="24275" y="2105"/>
                      </a:cubicBezTo>
                      <a:cubicBezTo>
                        <a:pt x="22082" y="-866"/>
                        <a:pt x="17298" y="-470"/>
                        <a:pt x="11717" y="1907"/>
                      </a:cubicBezTo>
                      <a:cubicBezTo>
                        <a:pt x="3744" y="5473"/>
                        <a:pt x="-1439" y="9831"/>
                        <a:pt x="355" y="14585"/>
                      </a:cubicBezTo>
                      <a:cubicBezTo>
                        <a:pt x="1551" y="17952"/>
                        <a:pt x="5538" y="18349"/>
                        <a:pt x="10920" y="16368"/>
                      </a:cubicBezTo>
                      <a:cubicBezTo>
                        <a:pt x="10122" y="19537"/>
                        <a:pt x="10920" y="21914"/>
                        <a:pt x="13112" y="22707"/>
                      </a:cubicBezTo>
                      <a:cubicBezTo>
                        <a:pt x="16700" y="24093"/>
                        <a:pt x="21285" y="23301"/>
                        <a:pt x="25670" y="15972"/>
                      </a:cubicBezTo>
                      <a:cubicBezTo>
                        <a:pt x="29058" y="10425"/>
                        <a:pt x="28859" y="6067"/>
                        <a:pt x="26069" y="3294"/>
                      </a:cubicBezTo>
                      <a:cubicBezTo>
                        <a:pt x="25670" y="3294"/>
                        <a:pt x="25072" y="3294"/>
                        <a:pt x="24474" y="32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96" name="Freeform 4405">
                  <a:extLst>
                    <a:ext uri="{FF2B5EF4-FFF2-40B4-BE49-F238E27FC236}">
                      <a16:creationId xmlns:a16="http://schemas.microsoft.com/office/drawing/2014/main" id="{B05D8BB5-5A0D-9145-77DC-224AED282455}"/>
                    </a:ext>
                  </a:extLst>
                </p:cNvPr>
                <p:cNvSpPr/>
                <p:nvPr/>
              </p:nvSpPr>
              <p:spPr>
                <a:xfrm>
                  <a:off x="573295" y="4792702"/>
                  <a:ext cx="38493" cy="35845"/>
                </a:xfrm>
                <a:custGeom>
                  <a:avLst/>
                  <a:gdLst>
                    <a:gd name="connsiteX0" fmla="*/ 3332 w 38493"/>
                    <a:gd name="connsiteY0" fmla="*/ 22040 h 35845"/>
                    <a:gd name="connsiteX1" fmla="*/ 1738 w 38493"/>
                    <a:gd name="connsiteY1" fmla="*/ 34124 h 35845"/>
                    <a:gd name="connsiteX2" fmla="*/ 13697 w 38493"/>
                    <a:gd name="connsiteY2" fmla="*/ 29370 h 35845"/>
                    <a:gd name="connsiteX3" fmla="*/ 17485 w 38493"/>
                    <a:gd name="connsiteY3" fmla="*/ 14909 h 35845"/>
                    <a:gd name="connsiteX4" fmla="*/ 23066 w 38493"/>
                    <a:gd name="connsiteY4" fmla="*/ 14117 h 35845"/>
                    <a:gd name="connsiteX5" fmla="*/ 38414 w 38493"/>
                    <a:gd name="connsiteY5" fmla="*/ 2628 h 35845"/>
                    <a:gd name="connsiteX6" fmla="*/ 25059 w 38493"/>
                    <a:gd name="connsiteY6" fmla="*/ 1241 h 35845"/>
                    <a:gd name="connsiteX7" fmla="*/ 10109 w 38493"/>
                    <a:gd name="connsiteY7" fmla="*/ 12334 h 35845"/>
                    <a:gd name="connsiteX8" fmla="*/ 11704 w 38493"/>
                    <a:gd name="connsiteY8" fmla="*/ 14315 h 35845"/>
                    <a:gd name="connsiteX9" fmla="*/ 3332 w 38493"/>
                    <a:gd name="connsiteY9" fmla="*/ 22040 h 35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493" h="35845">
                      <a:moveTo>
                        <a:pt x="3332" y="22040"/>
                      </a:moveTo>
                      <a:cubicBezTo>
                        <a:pt x="-455" y="27389"/>
                        <a:pt x="-1053" y="31747"/>
                        <a:pt x="1738" y="34124"/>
                      </a:cubicBezTo>
                      <a:cubicBezTo>
                        <a:pt x="4927" y="36699"/>
                        <a:pt x="8914" y="37293"/>
                        <a:pt x="13697" y="29370"/>
                      </a:cubicBezTo>
                      <a:cubicBezTo>
                        <a:pt x="16887" y="24219"/>
                        <a:pt x="18680" y="18871"/>
                        <a:pt x="17485" y="14909"/>
                      </a:cubicBezTo>
                      <a:cubicBezTo>
                        <a:pt x="19278" y="14711"/>
                        <a:pt x="21272" y="14315"/>
                        <a:pt x="23066" y="14117"/>
                      </a:cubicBezTo>
                      <a:cubicBezTo>
                        <a:pt x="30839" y="11343"/>
                        <a:pt x="39410" y="8372"/>
                        <a:pt x="38414" y="2628"/>
                      </a:cubicBezTo>
                      <a:cubicBezTo>
                        <a:pt x="37816" y="-1136"/>
                        <a:pt x="30441" y="-146"/>
                        <a:pt x="25059" y="1241"/>
                      </a:cubicBezTo>
                      <a:cubicBezTo>
                        <a:pt x="17086" y="3222"/>
                        <a:pt x="8914" y="6391"/>
                        <a:pt x="10109" y="12334"/>
                      </a:cubicBezTo>
                      <a:cubicBezTo>
                        <a:pt x="10309" y="13324"/>
                        <a:pt x="10907" y="13919"/>
                        <a:pt x="11704" y="14315"/>
                      </a:cubicBezTo>
                      <a:cubicBezTo>
                        <a:pt x="8714" y="15701"/>
                        <a:pt x="5924" y="18277"/>
                        <a:pt x="3332" y="220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97" name="Freeform 4406">
                  <a:extLst>
                    <a:ext uri="{FF2B5EF4-FFF2-40B4-BE49-F238E27FC236}">
                      <a16:creationId xmlns:a16="http://schemas.microsoft.com/office/drawing/2014/main" id="{935953C2-FBEE-0775-71C6-5F2A5F9F0B2C}"/>
                    </a:ext>
                  </a:extLst>
                </p:cNvPr>
                <p:cNvSpPr/>
                <p:nvPr/>
              </p:nvSpPr>
              <p:spPr>
                <a:xfrm>
                  <a:off x="473151" y="5580337"/>
                  <a:ext cx="53214" cy="46765"/>
                </a:xfrm>
                <a:custGeom>
                  <a:avLst/>
                  <a:gdLst>
                    <a:gd name="connsiteX0" fmla="*/ 19360 w 53214"/>
                    <a:gd name="connsiteY0" fmla="*/ 39832 h 46765"/>
                    <a:gd name="connsiteX1" fmla="*/ 28330 w 53214"/>
                    <a:gd name="connsiteY1" fmla="*/ 33295 h 46765"/>
                    <a:gd name="connsiteX2" fmla="*/ 30722 w 53214"/>
                    <a:gd name="connsiteY2" fmla="*/ 27154 h 46765"/>
                    <a:gd name="connsiteX3" fmla="*/ 35904 w 53214"/>
                    <a:gd name="connsiteY3" fmla="*/ 27352 h 46765"/>
                    <a:gd name="connsiteX4" fmla="*/ 46070 w 53214"/>
                    <a:gd name="connsiteY4" fmla="*/ 27749 h 46765"/>
                    <a:gd name="connsiteX5" fmla="*/ 51053 w 53214"/>
                    <a:gd name="connsiteY5" fmla="*/ 12496 h 46765"/>
                    <a:gd name="connsiteX6" fmla="*/ 32715 w 53214"/>
                    <a:gd name="connsiteY6" fmla="*/ 1205 h 46765"/>
                    <a:gd name="connsiteX7" fmla="*/ 22350 w 53214"/>
                    <a:gd name="connsiteY7" fmla="*/ 9326 h 46765"/>
                    <a:gd name="connsiteX8" fmla="*/ 19560 w 53214"/>
                    <a:gd name="connsiteY8" fmla="*/ 10713 h 46765"/>
                    <a:gd name="connsiteX9" fmla="*/ 18563 w 53214"/>
                    <a:gd name="connsiteY9" fmla="*/ 11703 h 46765"/>
                    <a:gd name="connsiteX10" fmla="*/ 17566 w 53214"/>
                    <a:gd name="connsiteY10" fmla="*/ 5761 h 46765"/>
                    <a:gd name="connsiteX11" fmla="*/ 2417 w 53214"/>
                    <a:gd name="connsiteY11" fmla="*/ 5563 h 46765"/>
                    <a:gd name="connsiteX12" fmla="*/ 2218 w 53214"/>
                    <a:gd name="connsiteY12" fmla="*/ 16061 h 46765"/>
                    <a:gd name="connsiteX13" fmla="*/ 15573 w 53214"/>
                    <a:gd name="connsiteY13" fmla="*/ 16458 h 46765"/>
                    <a:gd name="connsiteX14" fmla="*/ 16370 w 53214"/>
                    <a:gd name="connsiteY14" fmla="*/ 15467 h 46765"/>
                    <a:gd name="connsiteX15" fmla="*/ 17965 w 53214"/>
                    <a:gd name="connsiteY15" fmla="*/ 21212 h 46765"/>
                    <a:gd name="connsiteX16" fmla="*/ 19161 w 53214"/>
                    <a:gd name="connsiteY16" fmla="*/ 22598 h 46765"/>
                    <a:gd name="connsiteX17" fmla="*/ 18962 w 53214"/>
                    <a:gd name="connsiteY17" fmla="*/ 22796 h 46765"/>
                    <a:gd name="connsiteX18" fmla="*/ 15174 w 53214"/>
                    <a:gd name="connsiteY18" fmla="*/ 34484 h 46765"/>
                    <a:gd name="connsiteX19" fmla="*/ 7600 w 53214"/>
                    <a:gd name="connsiteY19" fmla="*/ 33889 h 46765"/>
                    <a:gd name="connsiteX20" fmla="*/ 6005 w 53214"/>
                    <a:gd name="connsiteY20" fmla="*/ 31710 h 46765"/>
                    <a:gd name="connsiteX21" fmla="*/ 2816 w 53214"/>
                    <a:gd name="connsiteY21" fmla="*/ 29928 h 46765"/>
                    <a:gd name="connsiteX22" fmla="*/ 5407 w 53214"/>
                    <a:gd name="connsiteY22" fmla="*/ 34880 h 46765"/>
                    <a:gd name="connsiteX23" fmla="*/ 8198 w 53214"/>
                    <a:gd name="connsiteY23" fmla="*/ 40030 h 46765"/>
                    <a:gd name="connsiteX24" fmla="*/ 11786 w 53214"/>
                    <a:gd name="connsiteY24" fmla="*/ 46765 h 46765"/>
                    <a:gd name="connsiteX25" fmla="*/ 16769 w 53214"/>
                    <a:gd name="connsiteY25" fmla="*/ 38445 h 46765"/>
                    <a:gd name="connsiteX26" fmla="*/ 19360 w 53214"/>
                    <a:gd name="connsiteY26" fmla="*/ 39832 h 467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53214" h="46765">
                      <a:moveTo>
                        <a:pt x="19360" y="39832"/>
                      </a:moveTo>
                      <a:cubicBezTo>
                        <a:pt x="22350" y="41219"/>
                        <a:pt x="25539" y="38049"/>
                        <a:pt x="28330" y="33295"/>
                      </a:cubicBezTo>
                      <a:cubicBezTo>
                        <a:pt x="29326" y="31314"/>
                        <a:pt x="30124" y="29135"/>
                        <a:pt x="30722" y="27154"/>
                      </a:cubicBezTo>
                      <a:cubicBezTo>
                        <a:pt x="32516" y="28145"/>
                        <a:pt x="34310" y="27947"/>
                        <a:pt x="35904" y="27352"/>
                      </a:cubicBezTo>
                      <a:cubicBezTo>
                        <a:pt x="37898" y="29135"/>
                        <a:pt x="40688" y="29928"/>
                        <a:pt x="46070" y="27749"/>
                      </a:cubicBezTo>
                      <a:cubicBezTo>
                        <a:pt x="58029" y="22796"/>
                        <a:pt x="51452" y="17448"/>
                        <a:pt x="51053" y="12496"/>
                      </a:cubicBezTo>
                      <a:cubicBezTo>
                        <a:pt x="50455" y="3582"/>
                        <a:pt x="46867" y="-2757"/>
                        <a:pt x="32715" y="1205"/>
                      </a:cubicBezTo>
                      <a:cubicBezTo>
                        <a:pt x="26935" y="2790"/>
                        <a:pt x="22749" y="5365"/>
                        <a:pt x="22350" y="9326"/>
                      </a:cubicBezTo>
                      <a:cubicBezTo>
                        <a:pt x="21353" y="9723"/>
                        <a:pt x="20357" y="10119"/>
                        <a:pt x="19560" y="10713"/>
                      </a:cubicBezTo>
                      <a:cubicBezTo>
                        <a:pt x="19161" y="10911"/>
                        <a:pt x="18962" y="11307"/>
                        <a:pt x="18563" y="11703"/>
                      </a:cubicBezTo>
                      <a:cubicBezTo>
                        <a:pt x="19161" y="9723"/>
                        <a:pt x="19161" y="7742"/>
                        <a:pt x="17566" y="5761"/>
                      </a:cubicBezTo>
                      <a:cubicBezTo>
                        <a:pt x="12982" y="16"/>
                        <a:pt x="7201" y="1601"/>
                        <a:pt x="2417" y="5563"/>
                      </a:cubicBezTo>
                      <a:cubicBezTo>
                        <a:pt x="-772" y="8336"/>
                        <a:pt x="-772" y="13288"/>
                        <a:pt x="2218" y="16061"/>
                      </a:cubicBezTo>
                      <a:cubicBezTo>
                        <a:pt x="6205" y="19627"/>
                        <a:pt x="11188" y="19033"/>
                        <a:pt x="15573" y="16458"/>
                      </a:cubicBezTo>
                      <a:lnTo>
                        <a:pt x="16370" y="15467"/>
                      </a:lnTo>
                      <a:cubicBezTo>
                        <a:pt x="15972" y="17448"/>
                        <a:pt x="16370" y="19429"/>
                        <a:pt x="17965" y="21212"/>
                      </a:cubicBezTo>
                      <a:cubicBezTo>
                        <a:pt x="18364" y="21806"/>
                        <a:pt x="18762" y="22202"/>
                        <a:pt x="19161" y="22598"/>
                      </a:cubicBezTo>
                      <a:cubicBezTo>
                        <a:pt x="19161" y="22598"/>
                        <a:pt x="19161" y="22796"/>
                        <a:pt x="18962" y="22796"/>
                      </a:cubicBezTo>
                      <a:cubicBezTo>
                        <a:pt x="16370" y="27352"/>
                        <a:pt x="14776" y="31512"/>
                        <a:pt x="15174" y="34484"/>
                      </a:cubicBezTo>
                      <a:cubicBezTo>
                        <a:pt x="13380" y="32899"/>
                        <a:pt x="10789" y="32503"/>
                        <a:pt x="7600" y="33889"/>
                      </a:cubicBezTo>
                      <a:cubicBezTo>
                        <a:pt x="7201" y="33097"/>
                        <a:pt x="6803" y="32503"/>
                        <a:pt x="6005" y="31710"/>
                      </a:cubicBezTo>
                      <a:cubicBezTo>
                        <a:pt x="5208" y="30720"/>
                        <a:pt x="4012" y="30126"/>
                        <a:pt x="2816" y="29928"/>
                      </a:cubicBezTo>
                      <a:cubicBezTo>
                        <a:pt x="3613" y="31512"/>
                        <a:pt x="4610" y="33295"/>
                        <a:pt x="5407" y="34880"/>
                      </a:cubicBezTo>
                      <a:cubicBezTo>
                        <a:pt x="6404" y="36663"/>
                        <a:pt x="7201" y="38247"/>
                        <a:pt x="8198" y="40030"/>
                      </a:cubicBezTo>
                      <a:cubicBezTo>
                        <a:pt x="9394" y="42209"/>
                        <a:pt x="10590" y="44586"/>
                        <a:pt x="11786" y="46765"/>
                      </a:cubicBezTo>
                      <a:cubicBezTo>
                        <a:pt x="15174" y="44784"/>
                        <a:pt x="16570" y="41813"/>
                        <a:pt x="16769" y="38445"/>
                      </a:cubicBezTo>
                      <a:cubicBezTo>
                        <a:pt x="17766" y="39040"/>
                        <a:pt x="18364" y="39436"/>
                        <a:pt x="19360" y="398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98" name="Freeform 4407">
                  <a:extLst>
                    <a:ext uri="{FF2B5EF4-FFF2-40B4-BE49-F238E27FC236}">
                      <a16:creationId xmlns:a16="http://schemas.microsoft.com/office/drawing/2014/main" id="{AF37E6D2-0824-0171-5F42-5971476AD976}"/>
                    </a:ext>
                  </a:extLst>
                </p:cNvPr>
                <p:cNvSpPr/>
                <p:nvPr/>
              </p:nvSpPr>
              <p:spPr>
                <a:xfrm>
                  <a:off x="1153277" y="5396830"/>
                  <a:ext cx="15866" cy="22780"/>
                </a:xfrm>
                <a:custGeom>
                  <a:avLst/>
                  <a:gdLst>
                    <a:gd name="connsiteX0" fmla="*/ 12759 w 15866"/>
                    <a:gd name="connsiteY0" fmla="*/ 94 h 22780"/>
                    <a:gd name="connsiteX1" fmla="*/ 2593 w 15866"/>
                    <a:gd name="connsiteY1" fmla="*/ 8809 h 22780"/>
                    <a:gd name="connsiteX2" fmla="*/ 3390 w 15866"/>
                    <a:gd name="connsiteY2" fmla="*/ 22676 h 22780"/>
                    <a:gd name="connsiteX3" fmla="*/ 13556 w 15866"/>
                    <a:gd name="connsiteY3" fmla="*/ 13960 h 22780"/>
                    <a:gd name="connsiteX4" fmla="*/ 12759 w 15866"/>
                    <a:gd name="connsiteY4" fmla="*/ 94 h 22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66" h="22780">
                      <a:moveTo>
                        <a:pt x="12759" y="94"/>
                      </a:moveTo>
                      <a:cubicBezTo>
                        <a:pt x="9171" y="-699"/>
                        <a:pt x="5184" y="3659"/>
                        <a:pt x="2593" y="8809"/>
                      </a:cubicBezTo>
                      <a:cubicBezTo>
                        <a:pt x="-397" y="15148"/>
                        <a:pt x="-1593" y="21487"/>
                        <a:pt x="3390" y="22676"/>
                      </a:cubicBezTo>
                      <a:cubicBezTo>
                        <a:pt x="6978" y="23468"/>
                        <a:pt x="10566" y="19704"/>
                        <a:pt x="13556" y="13960"/>
                      </a:cubicBezTo>
                      <a:cubicBezTo>
                        <a:pt x="15749" y="7819"/>
                        <a:pt x="17742" y="1282"/>
                        <a:pt x="12759" y="9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99" name="Freeform 4408">
                  <a:extLst>
                    <a:ext uri="{FF2B5EF4-FFF2-40B4-BE49-F238E27FC236}">
                      <a16:creationId xmlns:a16="http://schemas.microsoft.com/office/drawing/2014/main" id="{81E4D326-A2EA-F485-460F-BBA3740E4D0D}"/>
                    </a:ext>
                  </a:extLst>
                </p:cNvPr>
                <p:cNvSpPr/>
                <p:nvPr/>
              </p:nvSpPr>
              <p:spPr>
                <a:xfrm>
                  <a:off x="1020789" y="5917984"/>
                  <a:ext cx="30640" cy="25036"/>
                </a:xfrm>
                <a:custGeom>
                  <a:avLst/>
                  <a:gdLst>
                    <a:gd name="connsiteX0" fmla="*/ 13093 w 30640"/>
                    <a:gd name="connsiteY0" fmla="*/ 17145 h 25036"/>
                    <a:gd name="connsiteX1" fmla="*/ 15485 w 30640"/>
                    <a:gd name="connsiteY1" fmla="*/ 22296 h 25036"/>
                    <a:gd name="connsiteX2" fmla="*/ 28241 w 30640"/>
                    <a:gd name="connsiteY2" fmla="*/ 20909 h 25036"/>
                    <a:gd name="connsiteX3" fmla="*/ 27045 w 30640"/>
                    <a:gd name="connsiteY3" fmla="*/ 8826 h 25036"/>
                    <a:gd name="connsiteX4" fmla="*/ 16481 w 30640"/>
                    <a:gd name="connsiteY4" fmla="*/ 9024 h 25036"/>
                    <a:gd name="connsiteX5" fmla="*/ 13691 w 30640"/>
                    <a:gd name="connsiteY5" fmla="*/ 506 h 25036"/>
                    <a:gd name="connsiteX6" fmla="*/ 2927 w 30640"/>
                    <a:gd name="connsiteY6" fmla="*/ 6449 h 25036"/>
                    <a:gd name="connsiteX7" fmla="*/ 2927 w 30640"/>
                    <a:gd name="connsiteY7" fmla="*/ 22098 h 25036"/>
                    <a:gd name="connsiteX8" fmla="*/ 13093 w 30640"/>
                    <a:gd name="connsiteY8" fmla="*/ 17145 h 250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640" h="25036">
                      <a:moveTo>
                        <a:pt x="13093" y="17145"/>
                      </a:moveTo>
                      <a:cubicBezTo>
                        <a:pt x="13292" y="18928"/>
                        <a:pt x="14089" y="20711"/>
                        <a:pt x="15485" y="22296"/>
                      </a:cubicBezTo>
                      <a:cubicBezTo>
                        <a:pt x="19670" y="26852"/>
                        <a:pt x="24056" y="25267"/>
                        <a:pt x="28241" y="20909"/>
                      </a:cubicBezTo>
                      <a:cubicBezTo>
                        <a:pt x="31431" y="16749"/>
                        <a:pt x="31829" y="11995"/>
                        <a:pt x="27045" y="8826"/>
                      </a:cubicBezTo>
                      <a:cubicBezTo>
                        <a:pt x="23856" y="6647"/>
                        <a:pt x="19471" y="6251"/>
                        <a:pt x="16481" y="9024"/>
                      </a:cubicBezTo>
                      <a:cubicBezTo>
                        <a:pt x="17279" y="5062"/>
                        <a:pt x="16681" y="1893"/>
                        <a:pt x="13691" y="506"/>
                      </a:cubicBezTo>
                      <a:cubicBezTo>
                        <a:pt x="9903" y="-1079"/>
                        <a:pt x="5917" y="1100"/>
                        <a:pt x="2927" y="6449"/>
                      </a:cubicBezTo>
                      <a:cubicBezTo>
                        <a:pt x="-461" y="12986"/>
                        <a:pt x="-1458" y="19721"/>
                        <a:pt x="2927" y="22098"/>
                      </a:cubicBezTo>
                      <a:cubicBezTo>
                        <a:pt x="6714" y="23881"/>
                        <a:pt x="10302" y="21702"/>
                        <a:pt x="13093" y="1714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00" name="Freeform 4409">
                  <a:extLst>
                    <a:ext uri="{FF2B5EF4-FFF2-40B4-BE49-F238E27FC236}">
                      <a16:creationId xmlns:a16="http://schemas.microsoft.com/office/drawing/2014/main" id="{67A18269-85B1-FFDB-BF75-695D87045396}"/>
                    </a:ext>
                  </a:extLst>
                </p:cNvPr>
                <p:cNvSpPr/>
                <p:nvPr/>
              </p:nvSpPr>
              <p:spPr>
                <a:xfrm>
                  <a:off x="2555211" y="5641934"/>
                  <a:ext cx="14990" cy="23992"/>
                </a:xfrm>
                <a:custGeom>
                  <a:avLst/>
                  <a:gdLst>
                    <a:gd name="connsiteX0" fmla="*/ 3319 w 14990"/>
                    <a:gd name="connsiteY0" fmla="*/ 23993 h 23992"/>
                    <a:gd name="connsiteX1" fmla="*/ 14281 w 14990"/>
                    <a:gd name="connsiteY1" fmla="*/ 8740 h 23992"/>
                    <a:gd name="connsiteX2" fmla="*/ 11889 w 14990"/>
                    <a:gd name="connsiteY2" fmla="*/ 24 h 23992"/>
                    <a:gd name="connsiteX3" fmla="*/ 528 w 14990"/>
                    <a:gd name="connsiteY3" fmla="*/ 14485 h 23992"/>
                    <a:gd name="connsiteX4" fmla="*/ 3319 w 14990"/>
                    <a:gd name="connsiteY4" fmla="*/ 23993 h 239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90" h="23992">
                      <a:moveTo>
                        <a:pt x="3319" y="23993"/>
                      </a:moveTo>
                      <a:cubicBezTo>
                        <a:pt x="8302" y="22804"/>
                        <a:pt x="11889" y="16862"/>
                        <a:pt x="14281" y="8740"/>
                      </a:cubicBezTo>
                      <a:cubicBezTo>
                        <a:pt x="15677" y="4184"/>
                        <a:pt x="15079" y="-372"/>
                        <a:pt x="11889" y="24"/>
                      </a:cubicBezTo>
                      <a:cubicBezTo>
                        <a:pt x="6906" y="816"/>
                        <a:pt x="2521" y="5571"/>
                        <a:pt x="528" y="14485"/>
                      </a:cubicBezTo>
                      <a:cubicBezTo>
                        <a:pt x="-668" y="19437"/>
                        <a:pt x="129" y="22804"/>
                        <a:pt x="3319" y="239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01" name="Freeform 4410">
                  <a:extLst>
                    <a:ext uri="{FF2B5EF4-FFF2-40B4-BE49-F238E27FC236}">
                      <a16:creationId xmlns:a16="http://schemas.microsoft.com/office/drawing/2014/main" id="{D4E26131-A43C-97BC-B062-3AE4B933FE89}"/>
                    </a:ext>
                  </a:extLst>
                </p:cNvPr>
                <p:cNvSpPr/>
                <p:nvPr/>
              </p:nvSpPr>
              <p:spPr>
                <a:xfrm>
                  <a:off x="2416248" y="5574900"/>
                  <a:ext cx="13384" cy="23085"/>
                </a:xfrm>
                <a:custGeom>
                  <a:avLst/>
                  <a:gdLst>
                    <a:gd name="connsiteX0" fmla="*/ 2354 w 13384"/>
                    <a:gd name="connsiteY0" fmla="*/ 22291 h 23085"/>
                    <a:gd name="connsiteX1" fmla="*/ 12121 w 13384"/>
                    <a:gd name="connsiteY1" fmla="*/ 12387 h 23085"/>
                    <a:gd name="connsiteX2" fmla="*/ 10327 w 13384"/>
                    <a:gd name="connsiteY2" fmla="*/ 105 h 23085"/>
                    <a:gd name="connsiteX3" fmla="*/ 1556 w 13384"/>
                    <a:gd name="connsiteY3" fmla="*/ 8821 h 23085"/>
                    <a:gd name="connsiteX4" fmla="*/ 2354 w 13384"/>
                    <a:gd name="connsiteY4" fmla="*/ 22291 h 230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84" h="23085">
                      <a:moveTo>
                        <a:pt x="2354" y="22291"/>
                      </a:moveTo>
                      <a:cubicBezTo>
                        <a:pt x="6739" y="25460"/>
                        <a:pt x="9529" y="18527"/>
                        <a:pt x="12121" y="12387"/>
                      </a:cubicBezTo>
                      <a:cubicBezTo>
                        <a:pt x="14114" y="6048"/>
                        <a:pt x="13915" y="897"/>
                        <a:pt x="10327" y="105"/>
                      </a:cubicBezTo>
                      <a:cubicBezTo>
                        <a:pt x="7137" y="-687"/>
                        <a:pt x="3550" y="3076"/>
                        <a:pt x="1556" y="8821"/>
                      </a:cubicBezTo>
                      <a:cubicBezTo>
                        <a:pt x="-636" y="14566"/>
                        <a:pt x="-636" y="20112"/>
                        <a:pt x="2354" y="222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02" name="Freeform 4411">
                  <a:extLst>
                    <a:ext uri="{FF2B5EF4-FFF2-40B4-BE49-F238E27FC236}">
                      <a16:creationId xmlns:a16="http://schemas.microsoft.com/office/drawing/2014/main" id="{6414D26D-469B-170A-0DDB-65DD1FFD4BE2}"/>
                    </a:ext>
                  </a:extLst>
                </p:cNvPr>
                <p:cNvSpPr/>
                <p:nvPr/>
              </p:nvSpPr>
              <p:spPr>
                <a:xfrm>
                  <a:off x="704805" y="5779201"/>
                  <a:ext cx="16583" cy="20958"/>
                </a:xfrm>
                <a:custGeom>
                  <a:avLst/>
                  <a:gdLst>
                    <a:gd name="connsiteX0" fmla="*/ 2182 w 16583"/>
                    <a:gd name="connsiteY0" fmla="*/ 19842 h 20958"/>
                    <a:gd name="connsiteX1" fmla="*/ 14540 w 16583"/>
                    <a:gd name="connsiteY1" fmla="*/ 12315 h 20958"/>
                    <a:gd name="connsiteX2" fmla="*/ 13543 w 16583"/>
                    <a:gd name="connsiteY2" fmla="*/ 231 h 20958"/>
                    <a:gd name="connsiteX3" fmla="*/ 2780 w 16583"/>
                    <a:gd name="connsiteY3" fmla="*/ 6966 h 20958"/>
                    <a:gd name="connsiteX4" fmla="*/ 2182 w 16583"/>
                    <a:gd name="connsiteY4" fmla="*/ 19842 h 20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583" h="20958">
                      <a:moveTo>
                        <a:pt x="2182" y="19842"/>
                      </a:moveTo>
                      <a:cubicBezTo>
                        <a:pt x="6567" y="23210"/>
                        <a:pt x="10753" y="18455"/>
                        <a:pt x="14540" y="12315"/>
                      </a:cubicBezTo>
                      <a:cubicBezTo>
                        <a:pt x="16932" y="6372"/>
                        <a:pt x="17929" y="1618"/>
                        <a:pt x="13543" y="231"/>
                      </a:cubicBezTo>
                      <a:cubicBezTo>
                        <a:pt x="9756" y="-759"/>
                        <a:pt x="5969" y="1420"/>
                        <a:pt x="2780" y="6966"/>
                      </a:cubicBezTo>
                      <a:cubicBezTo>
                        <a:pt x="-609" y="12513"/>
                        <a:pt x="-1007" y="17663"/>
                        <a:pt x="2182" y="1984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03" name="Freeform 4412">
                  <a:extLst>
                    <a:ext uri="{FF2B5EF4-FFF2-40B4-BE49-F238E27FC236}">
                      <a16:creationId xmlns:a16="http://schemas.microsoft.com/office/drawing/2014/main" id="{86AF9C32-9C5D-477A-61CB-C02A29083C45}"/>
                    </a:ext>
                  </a:extLst>
                </p:cNvPr>
                <p:cNvSpPr/>
                <p:nvPr/>
              </p:nvSpPr>
              <p:spPr>
                <a:xfrm>
                  <a:off x="543558" y="5677945"/>
                  <a:ext cx="52515" cy="39178"/>
                </a:xfrm>
                <a:custGeom>
                  <a:avLst/>
                  <a:gdLst>
                    <a:gd name="connsiteX0" fmla="*/ 25694 w 52515"/>
                    <a:gd name="connsiteY0" fmla="*/ 32750 h 39178"/>
                    <a:gd name="connsiteX1" fmla="*/ 29880 w 52515"/>
                    <a:gd name="connsiteY1" fmla="*/ 31165 h 39178"/>
                    <a:gd name="connsiteX2" fmla="*/ 36258 w 52515"/>
                    <a:gd name="connsiteY2" fmla="*/ 23242 h 39178"/>
                    <a:gd name="connsiteX3" fmla="*/ 38252 w 52515"/>
                    <a:gd name="connsiteY3" fmla="*/ 29184 h 39178"/>
                    <a:gd name="connsiteX4" fmla="*/ 48816 w 52515"/>
                    <a:gd name="connsiteY4" fmla="*/ 30769 h 39178"/>
                    <a:gd name="connsiteX5" fmla="*/ 45627 w 52515"/>
                    <a:gd name="connsiteY5" fmla="*/ 14526 h 39178"/>
                    <a:gd name="connsiteX6" fmla="*/ 36458 w 52515"/>
                    <a:gd name="connsiteY6" fmla="*/ 22053 h 39178"/>
                    <a:gd name="connsiteX7" fmla="*/ 34863 w 52515"/>
                    <a:gd name="connsiteY7" fmla="*/ 15318 h 39178"/>
                    <a:gd name="connsiteX8" fmla="*/ 29880 w 52515"/>
                    <a:gd name="connsiteY8" fmla="*/ 12743 h 39178"/>
                    <a:gd name="connsiteX9" fmla="*/ 28883 w 52515"/>
                    <a:gd name="connsiteY9" fmla="*/ 11753 h 39178"/>
                    <a:gd name="connsiteX10" fmla="*/ 18518 w 52515"/>
                    <a:gd name="connsiteY10" fmla="*/ 9970 h 39178"/>
                    <a:gd name="connsiteX11" fmla="*/ 17123 w 52515"/>
                    <a:gd name="connsiteY11" fmla="*/ 3829 h 39178"/>
                    <a:gd name="connsiteX12" fmla="*/ 4366 w 52515"/>
                    <a:gd name="connsiteY12" fmla="*/ 2443 h 39178"/>
                    <a:gd name="connsiteX13" fmla="*/ 1775 w 52515"/>
                    <a:gd name="connsiteY13" fmla="*/ 15318 h 39178"/>
                    <a:gd name="connsiteX14" fmla="*/ 10147 w 52515"/>
                    <a:gd name="connsiteY14" fmla="*/ 18884 h 39178"/>
                    <a:gd name="connsiteX15" fmla="*/ 12339 w 52515"/>
                    <a:gd name="connsiteY15" fmla="*/ 24034 h 39178"/>
                    <a:gd name="connsiteX16" fmla="*/ 14731 w 52515"/>
                    <a:gd name="connsiteY16" fmla="*/ 25421 h 39178"/>
                    <a:gd name="connsiteX17" fmla="*/ 15528 w 52515"/>
                    <a:gd name="connsiteY17" fmla="*/ 38891 h 39178"/>
                    <a:gd name="connsiteX18" fmla="*/ 25694 w 52515"/>
                    <a:gd name="connsiteY18" fmla="*/ 32750 h 391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2515" h="39178">
                      <a:moveTo>
                        <a:pt x="25694" y="32750"/>
                      </a:moveTo>
                      <a:cubicBezTo>
                        <a:pt x="27089" y="32354"/>
                        <a:pt x="28485" y="31760"/>
                        <a:pt x="29880" y="31165"/>
                      </a:cubicBezTo>
                      <a:cubicBezTo>
                        <a:pt x="33468" y="28392"/>
                        <a:pt x="35461" y="25817"/>
                        <a:pt x="36258" y="23242"/>
                      </a:cubicBezTo>
                      <a:cubicBezTo>
                        <a:pt x="36059" y="24827"/>
                        <a:pt x="36657" y="26808"/>
                        <a:pt x="38252" y="29184"/>
                      </a:cubicBezTo>
                      <a:cubicBezTo>
                        <a:pt x="40444" y="32552"/>
                        <a:pt x="45627" y="33542"/>
                        <a:pt x="48816" y="30769"/>
                      </a:cubicBezTo>
                      <a:cubicBezTo>
                        <a:pt x="56390" y="24034"/>
                        <a:pt x="50809" y="19082"/>
                        <a:pt x="45627" y="14526"/>
                      </a:cubicBezTo>
                      <a:cubicBezTo>
                        <a:pt x="42238" y="16705"/>
                        <a:pt x="37654" y="18686"/>
                        <a:pt x="36458" y="22053"/>
                      </a:cubicBezTo>
                      <a:cubicBezTo>
                        <a:pt x="36856" y="19676"/>
                        <a:pt x="36059" y="17497"/>
                        <a:pt x="34863" y="15318"/>
                      </a:cubicBezTo>
                      <a:cubicBezTo>
                        <a:pt x="33866" y="13535"/>
                        <a:pt x="32073" y="12743"/>
                        <a:pt x="29880" y="12743"/>
                      </a:cubicBezTo>
                      <a:cubicBezTo>
                        <a:pt x="29481" y="12347"/>
                        <a:pt x="29282" y="12149"/>
                        <a:pt x="28883" y="11753"/>
                      </a:cubicBezTo>
                      <a:cubicBezTo>
                        <a:pt x="25295" y="8980"/>
                        <a:pt x="21708" y="8781"/>
                        <a:pt x="18518" y="9970"/>
                      </a:cubicBezTo>
                      <a:cubicBezTo>
                        <a:pt x="18718" y="7989"/>
                        <a:pt x="18518" y="6008"/>
                        <a:pt x="17123" y="3829"/>
                      </a:cubicBezTo>
                      <a:cubicBezTo>
                        <a:pt x="13934" y="-1123"/>
                        <a:pt x="8751" y="-925"/>
                        <a:pt x="4366" y="2443"/>
                      </a:cubicBezTo>
                      <a:cubicBezTo>
                        <a:pt x="180" y="5810"/>
                        <a:pt x="-1614" y="10564"/>
                        <a:pt x="1775" y="15318"/>
                      </a:cubicBezTo>
                      <a:cubicBezTo>
                        <a:pt x="3968" y="18290"/>
                        <a:pt x="6957" y="19478"/>
                        <a:pt x="10147" y="18884"/>
                      </a:cubicBezTo>
                      <a:cubicBezTo>
                        <a:pt x="10147" y="20469"/>
                        <a:pt x="10745" y="22251"/>
                        <a:pt x="12339" y="24034"/>
                      </a:cubicBezTo>
                      <a:cubicBezTo>
                        <a:pt x="13137" y="24629"/>
                        <a:pt x="13934" y="25025"/>
                        <a:pt x="14731" y="25421"/>
                      </a:cubicBezTo>
                      <a:cubicBezTo>
                        <a:pt x="10745" y="31958"/>
                        <a:pt x="11143" y="36910"/>
                        <a:pt x="15528" y="38891"/>
                      </a:cubicBezTo>
                      <a:cubicBezTo>
                        <a:pt x="18718" y="40079"/>
                        <a:pt x="22505" y="37504"/>
                        <a:pt x="25694" y="3275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04" name="Freeform 4413">
                  <a:extLst>
                    <a:ext uri="{FF2B5EF4-FFF2-40B4-BE49-F238E27FC236}">
                      <a16:creationId xmlns:a16="http://schemas.microsoft.com/office/drawing/2014/main" id="{E25C40D8-92DD-688D-F08C-1F9C7C074667}"/>
                    </a:ext>
                  </a:extLst>
                </p:cNvPr>
                <p:cNvSpPr/>
                <p:nvPr/>
              </p:nvSpPr>
              <p:spPr>
                <a:xfrm>
                  <a:off x="717652" y="4860310"/>
                  <a:ext cx="15501" cy="21096"/>
                </a:xfrm>
                <a:custGeom>
                  <a:avLst/>
                  <a:gdLst>
                    <a:gd name="connsiteX0" fmla="*/ 2291 w 15501"/>
                    <a:gd name="connsiteY0" fmla="*/ 20593 h 21096"/>
                    <a:gd name="connsiteX1" fmla="*/ 12656 w 15501"/>
                    <a:gd name="connsiteY1" fmla="*/ 13264 h 21096"/>
                    <a:gd name="connsiteX2" fmla="*/ 13653 w 15501"/>
                    <a:gd name="connsiteY2" fmla="*/ 982 h 21096"/>
                    <a:gd name="connsiteX3" fmla="*/ 3487 w 15501"/>
                    <a:gd name="connsiteY3" fmla="*/ 5736 h 21096"/>
                    <a:gd name="connsiteX4" fmla="*/ 2291 w 15501"/>
                    <a:gd name="connsiteY4" fmla="*/ 20593 h 210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01" h="21096">
                      <a:moveTo>
                        <a:pt x="2291" y="20593"/>
                      </a:moveTo>
                      <a:cubicBezTo>
                        <a:pt x="5281" y="22574"/>
                        <a:pt x="9467" y="18414"/>
                        <a:pt x="12656" y="13264"/>
                      </a:cubicBezTo>
                      <a:cubicBezTo>
                        <a:pt x="16045" y="7519"/>
                        <a:pt x="16443" y="3161"/>
                        <a:pt x="13653" y="982"/>
                      </a:cubicBezTo>
                      <a:cubicBezTo>
                        <a:pt x="10862" y="-1197"/>
                        <a:pt x="6876" y="190"/>
                        <a:pt x="3487" y="5736"/>
                      </a:cubicBezTo>
                      <a:cubicBezTo>
                        <a:pt x="-499" y="12075"/>
                        <a:pt x="-1297" y="18414"/>
                        <a:pt x="2291" y="205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05" name="Freeform 4414">
                  <a:extLst>
                    <a:ext uri="{FF2B5EF4-FFF2-40B4-BE49-F238E27FC236}">
                      <a16:creationId xmlns:a16="http://schemas.microsoft.com/office/drawing/2014/main" id="{422E9BD8-F9A0-BCDE-94A8-7EC6E079F119}"/>
                    </a:ext>
                  </a:extLst>
                </p:cNvPr>
                <p:cNvSpPr/>
                <p:nvPr/>
              </p:nvSpPr>
              <p:spPr>
                <a:xfrm>
                  <a:off x="2280505" y="5533187"/>
                  <a:ext cx="13307" cy="20622"/>
                </a:xfrm>
                <a:custGeom>
                  <a:avLst/>
                  <a:gdLst>
                    <a:gd name="connsiteX0" fmla="*/ 4149 w 13307"/>
                    <a:gd name="connsiteY0" fmla="*/ 20623 h 20622"/>
                    <a:gd name="connsiteX1" fmla="*/ 12720 w 13307"/>
                    <a:gd name="connsiteY1" fmla="*/ 10718 h 20622"/>
                    <a:gd name="connsiteX2" fmla="*/ 9332 w 13307"/>
                    <a:gd name="connsiteY2" fmla="*/ 21 h 20622"/>
                    <a:gd name="connsiteX3" fmla="*/ 362 w 13307"/>
                    <a:gd name="connsiteY3" fmla="*/ 10124 h 20622"/>
                    <a:gd name="connsiteX4" fmla="*/ 4149 w 13307"/>
                    <a:gd name="connsiteY4" fmla="*/ 20623 h 20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07" h="20622">
                      <a:moveTo>
                        <a:pt x="4149" y="20623"/>
                      </a:moveTo>
                      <a:cubicBezTo>
                        <a:pt x="7737" y="20623"/>
                        <a:pt x="11325" y="17255"/>
                        <a:pt x="12720" y="10718"/>
                      </a:cubicBezTo>
                      <a:cubicBezTo>
                        <a:pt x="13916" y="4776"/>
                        <a:pt x="13518" y="-375"/>
                        <a:pt x="9332" y="21"/>
                      </a:cubicBezTo>
                      <a:cubicBezTo>
                        <a:pt x="5744" y="418"/>
                        <a:pt x="2555" y="3983"/>
                        <a:pt x="362" y="10124"/>
                      </a:cubicBezTo>
                      <a:cubicBezTo>
                        <a:pt x="-635" y="16265"/>
                        <a:pt x="362" y="20623"/>
                        <a:pt x="4149" y="2062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06" name="Freeform 4415">
                  <a:extLst>
                    <a:ext uri="{FF2B5EF4-FFF2-40B4-BE49-F238E27FC236}">
                      <a16:creationId xmlns:a16="http://schemas.microsoft.com/office/drawing/2014/main" id="{44C3E586-88AA-A86A-DC85-B8B19503BB88}"/>
                    </a:ext>
                  </a:extLst>
                </p:cNvPr>
                <p:cNvSpPr/>
                <p:nvPr/>
              </p:nvSpPr>
              <p:spPr>
                <a:xfrm>
                  <a:off x="2689745" y="5690465"/>
                  <a:ext cx="13342" cy="22492"/>
                </a:xfrm>
                <a:custGeom>
                  <a:avLst/>
                  <a:gdLst>
                    <a:gd name="connsiteX0" fmla="*/ 2930 w 13342"/>
                    <a:gd name="connsiteY0" fmla="*/ 22013 h 22492"/>
                    <a:gd name="connsiteX1" fmla="*/ 12498 w 13342"/>
                    <a:gd name="connsiteY1" fmla="*/ 11514 h 22492"/>
                    <a:gd name="connsiteX2" fmla="*/ 9907 w 13342"/>
                    <a:gd name="connsiteY2" fmla="*/ 25 h 22492"/>
                    <a:gd name="connsiteX3" fmla="*/ 1335 w 13342"/>
                    <a:gd name="connsiteY3" fmla="*/ 9335 h 22492"/>
                    <a:gd name="connsiteX4" fmla="*/ 2930 w 13342"/>
                    <a:gd name="connsiteY4" fmla="*/ 22013 h 224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42" h="22492">
                      <a:moveTo>
                        <a:pt x="2930" y="22013"/>
                      </a:moveTo>
                      <a:cubicBezTo>
                        <a:pt x="7116" y="24192"/>
                        <a:pt x="10305" y="18645"/>
                        <a:pt x="12498" y="11514"/>
                      </a:cubicBezTo>
                      <a:cubicBezTo>
                        <a:pt x="13893" y="5373"/>
                        <a:pt x="13893" y="421"/>
                        <a:pt x="9907" y="25"/>
                      </a:cubicBezTo>
                      <a:cubicBezTo>
                        <a:pt x="6319" y="-371"/>
                        <a:pt x="3528" y="3987"/>
                        <a:pt x="1335" y="9335"/>
                      </a:cubicBezTo>
                      <a:cubicBezTo>
                        <a:pt x="-1056" y="15476"/>
                        <a:pt x="-60" y="20626"/>
                        <a:pt x="2930" y="220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07" name="Freeform 4416">
                  <a:extLst>
                    <a:ext uri="{FF2B5EF4-FFF2-40B4-BE49-F238E27FC236}">
                      <a16:creationId xmlns:a16="http://schemas.microsoft.com/office/drawing/2014/main" id="{CD2869B0-C2E8-A961-85AA-59E838434473}"/>
                    </a:ext>
                  </a:extLst>
                </p:cNvPr>
                <p:cNvSpPr/>
                <p:nvPr/>
              </p:nvSpPr>
              <p:spPr>
                <a:xfrm>
                  <a:off x="1735945" y="5379069"/>
                  <a:ext cx="14957" cy="20825"/>
                </a:xfrm>
                <a:custGeom>
                  <a:avLst/>
                  <a:gdLst>
                    <a:gd name="connsiteX0" fmla="*/ 2157 w 14957"/>
                    <a:gd name="connsiteY0" fmla="*/ 20825 h 20825"/>
                    <a:gd name="connsiteX1" fmla="*/ 14316 w 14957"/>
                    <a:gd name="connsiteY1" fmla="*/ 9930 h 20825"/>
                    <a:gd name="connsiteX2" fmla="*/ 10529 w 14957"/>
                    <a:gd name="connsiteY2" fmla="*/ 26 h 20825"/>
                    <a:gd name="connsiteX3" fmla="*/ 1360 w 14957"/>
                    <a:gd name="connsiteY3" fmla="*/ 9732 h 20825"/>
                    <a:gd name="connsiteX4" fmla="*/ 2157 w 14957"/>
                    <a:gd name="connsiteY4" fmla="*/ 20825 h 20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7" h="20825">
                      <a:moveTo>
                        <a:pt x="2157" y="20825"/>
                      </a:moveTo>
                      <a:cubicBezTo>
                        <a:pt x="7938" y="20825"/>
                        <a:pt x="11924" y="17854"/>
                        <a:pt x="14316" y="9930"/>
                      </a:cubicBezTo>
                      <a:cubicBezTo>
                        <a:pt x="16110" y="3394"/>
                        <a:pt x="13917" y="422"/>
                        <a:pt x="10529" y="26"/>
                      </a:cubicBezTo>
                      <a:cubicBezTo>
                        <a:pt x="6941" y="-370"/>
                        <a:pt x="3553" y="3790"/>
                        <a:pt x="1360" y="9732"/>
                      </a:cubicBezTo>
                      <a:cubicBezTo>
                        <a:pt x="-833" y="15873"/>
                        <a:pt x="-235" y="19637"/>
                        <a:pt x="2157" y="2082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08" name="Freeform 4417">
                  <a:extLst>
                    <a:ext uri="{FF2B5EF4-FFF2-40B4-BE49-F238E27FC236}">
                      <a16:creationId xmlns:a16="http://schemas.microsoft.com/office/drawing/2014/main" id="{C04C6ED4-95B4-8FFC-4C02-0B7A45A9FD33}"/>
                    </a:ext>
                  </a:extLst>
                </p:cNvPr>
                <p:cNvSpPr/>
                <p:nvPr/>
              </p:nvSpPr>
              <p:spPr>
                <a:xfrm>
                  <a:off x="697791" y="5714622"/>
                  <a:ext cx="18124" cy="22096"/>
                </a:xfrm>
                <a:custGeom>
                  <a:avLst/>
                  <a:gdLst>
                    <a:gd name="connsiteX0" fmla="*/ 3016 w 18124"/>
                    <a:gd name="connsiteY0" fmla="*/ 21230 h 22096"/>
                    <a:gd name="connsiteX1" fmla="*/ 15973 w 18124"/>
                    <a:gd name="connsiteY1" fmla="*/ 12712 h 22096"/>
                    <a:gd name="connsiteX2" fmla="*/ 15175 w 18124"/>
                    <a:gd name="connsiteY2" fmla="*/ 431 h 22096"/>
                    <a:gd name="connsiteX3" fmla="*/ 2219 w 18124"/>
                    <a:gd name="connsiteY3" fmla="*/ 9741 h 22096"/>
                    <a:gd name="connsiteX4" fmla="*/ 3016 w 18124"/>
                    <a:gd name="connsiteY4" fmla="*/ 21230 h 220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24" h="22096">
                      <a:moveTo>
                        <a:pt x="3016" y="21230"/>
                      </a:moveTo>
                      <a:cubicBezTo>
                        <a:pt x="8598" y="24003"/>
                        <a:pt x="12584" y="19844"/>
                        <a:pt x="15973" y="12712"/>
                      </a:cubicBezTo>
                      <a:cubicBezTo>
                        <a:pt x="18963" y="6770"/>
                        <a:pt x="18963" y="2016"/>
                        <a:pt x="15175" y="431"/>
                      </a:cubicBezTo>
                      <a:cubicBezTo>
                        <a:pt x="10392" y="-1550"/>
                        <a:pt x="5807" y="3600"/>
                        <a:pt x="2219" y="9741"/>
                      </a:cubicBezTo>
                      <a:cubicBezTo>
                        <a:pt x="-1967" y="16476"/>
                        <a:pt x="625" y="19249"/>
                        <a:pt x="3016" y="212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09" name="Freeform 4418">
                  <a:extLst>
                    <a:ext uri="{FF2B5EF4-FFF2-40B4-BE49-F238E27FC236}">
                      <a16:creationId xmlns:a16="http://schemas.microsoft.com/office/drawing/2014/main" id="{25A3964B-8D2C-0A78-9B2E-628A45A6630B}"/>
                    </a:ext>
                  </a:extLst>
                </p:cNvPr>
                <p:cNvSpPr/>
                <p:nvPr/>
              </p:nvSpPr>
              <p:spPr>
                <a:xfrm>
                  <a:off x="3054053" y="5794099"/>
                  <a:ext cx="12020" cy="24791"/>
                </a:xfrm>
                <a:custGeom>
                  <a:avLst/>
                  <a:gdLst>
                    <a:gd name="connsiteX0" fmla="*/ 8572 w 12020"/>
                    <a:gd name="connsiteY0" fmla="*/ 189 h 24791"/>
                    <a:gd name="connsiteX1" fmla="*/ 799 w 12020"/>
                    <a:gd name="connsiteY1" fmla="*/ 9895 h 24791"/>
                    <a:gd name="connsiteX2" fmla="*/ 4387 w 12020"/>
                    <a:gd name="connsiteY2" fmla="*/ 24752 h 24791"/>
                    <a:gd name="connsiteX3" fmla="*/ 11762 w 12020"/>
                    <a:gd name="connsiteY3" fmla="*/ 13461 h 24791"/>
                    <a:gd name="connsiteX4" fmla="*/ 8572 w 12020"/>
                    <a:gd name="connsiteY4" fmla="*/ 189 h 247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020" h="24791">
                      <a:moveTo>
                        <a:pt x="8572" y="189"/>
                      </a:moveTo>
                      <a:cubicBezTo>
                        <a:pt x="4985" y="-999"/>
                        <a:pt x="2194" y="3557"/>
                        <a:pt x="799" y="9895"/>
                      </a:cubicBezTo>
                      <a:cubicBezTo>
                        <a:pt x="-796" y="17423"/>
                        <a:pt x="-198" y="23960"/>
                        <a:pt x="4387" y="24752"/>
                      </a:cubicBezTo>
                      <a:cubicBezTo>
                        <a:pt x="8173" y="25346"/>
                        <a:pt x="10167" y="19206"/>
                        <a:pt x="11762" y="13461"/>
                      </a:cubicBezTo>
                      <a:cubicBezTo>
                        <a:pt x="12359" y="7122"/>
                        <a:pt x="12160" y="1378"/>
                        <a:pt x="8572" y="18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10" name="Freeform 4419">
                  <a:extLst>
                    <a:ext uri="{FF2B5EF4-FFF2-40B4-BE49-F238E27FC236}">
                      <a16:creationId xmlns:a16="http://schemas.microsoft.com/office/drawing/2014/main" id="{E34ED496-D2F8-39CD-55DB-812D2694C211}"/>
                    </a:ext>
                  </a:extLst>
                </p:cNvPr>
                <p:cNvSpPr/>
                <p:nvPr/>
              </p:nvSpPr>
              <p:spPr>
                <a:xfrm>
                  <a:off x="622035" y="5798299"/>
                  <a:ext cx="66036" cy="34796"/>
                </a:xfrm>
                <a:custGeom>
                  <a:avLst/>
                  <a:gdLst>
                    <a:gd name="connsiteX0" fmla="*/ 16184 w 66036"/>
                    <a:gd name="connsiteY0" fmla="*/ 31249 h 34796"/>
                    <a:gd name="connsiteX1" fmla="*/ 16583 w 66036"/>
                    <a:gd name="connsiteY1" fmla="*/ 31646 h 34796"/>
                    <a:gd name="connsiteX2" fmla="*/ 16583 w 66036"/>
                    <a:gd name="connsiteY2" fmla="*/ 31844 h 34796"/>
                    <a:gd name="connsiteX3" fmla="*/ 32928 w 66036"/>
                    <a:gd name="connsiteY3" fmla="*/ 31844 h 34796"/>
                    <a:gd name="connsiteX4" fmla="*/ 40901 w 66036"/>
                    <a:gd name="connsiteY4" fmla="*/ 19562 h 34796"/>
                    <a:gd name="connsiteX5" fmla="*/ 44887 w 66036"/>
                    <a:gd name="connsiteY5" fmla="*/ 19760 h 34796"/>
                    <a:gd name="connsiteX6" fmla="*/ 53259 w 66036"/>
                    <a:gd name="connsiteY6" fmla="*/ 17581 h 34796"/>
                    <a:gd name="connsiteX7" fmla="*/ 54056 w 66036"/>
                    <a:gd name="connsiteY7" fmla="*/ 16195 h 34796"/>
                    <a:gd name="connsiteX8" fmla="*/ 54056 w 66036"/>
                    <a:gd name="connsiteY8" fmla="*/ 16195 h 34796"/>
                    <a:gd name="connsiteX9" fmla="*/ 64222 w 66036"/>
                    <a:gd name="connsiteY9" fmla="*/ 15204 h 34796"/>
                    <a:gd name="connsiteX10" fmla="*/ 62827 w 66036"/>
                    <a:gd name="connsiteY10" fmla="*/ 5102 h 34796"/>
                    <a:gd name="connsiteX11" fmla="*/ 55850 w 66036"/>
                    <a:gd name="connsiteY11" fmla="*/ 4706 h 34796"/>
                    <a:gd name="connsiteX12" fmla="*/ 54256 w 66036"/>
                    <a:gd name="connsiteY12" fmla="*/ 546 h 34796"/>
                    <a:gd name="connsiteX13" fmla="*/ 42495 w 66036"/>
                    <a:gd name="connsiteY13" fmla="*/ 3913 h 34796"/>
                    <a:gd name="connsiteX14" fmla="*/ 40502 w 66036"/>
                    <a:gd name="connsiteY14" fmla="*/ 5696 h 34796"/>
                    <a:gd name="connsiteX15" fmla="*/ 38907 w 66036"/>
                    <a:gd name="connsiteY15" fmla="*/ 8271 h 34796"/>
                    <a:gd name="connsiteX16" fmla="*/ 36516 w 66036"/>
                    <a:gd name="connsiteY16" fmla="*/ 14610 h 34796"/>
                    <a:gd name="connsiteX17" fmla="*/ 30137 w 66036"/>
                    <a:gd name="connsiteY17" fmla="*/ 13620 h 34796"/>
                    <a:gd name="connsiteX18" fmla="*/ 27546 w 66036"/>
                    <a:gd name="connsiteY18" fmla="*/ 9658 h 34796"/>
                    <a:gd name="connsiteX19" fmla="*/ 26350 w 66036"/>
                    <a:gd name="connsiteY19" fmla="*/ 9262 h 34796"/>
                    <a:gd name="connsiteX20" fmla="*/ 24755 w 66036"/>
                    <a:gd name="connsiteY20" fmla="*/ 4706 h 34796"/>
                    <a:gd name="connsiteX21" fmla="*/ 4424 w 66036"/>
                    <a:gd name="connsiteY21" fmla="*/ 9064 h 34796"/>
                    <a:gd name="connsiteX22" fmla="*/ 1633 w 66036"/>
                    <a:gd name="connsiteY22" fmla="*/ 18968 h 34796"/>
                    <a:gd name="connsiteX23" fmla="*/ 14590 w 66036"/>
                    <a:gd name="connsiteY23" fmla="*/ 20156 h 34796"/>
                    <a:gd name="connsiteX24" fmla="*/ 16184 w 66036"/>
                    <a:gd name="connsiteY24" fmla="*/ 31249 h 347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66036" h="34796">
                      <a:moveTo>
                        <a:pt x="16184" y="31249"/>
                      </a:moveTo>
                      <a:cubicBezTo>
                        <a:pt x="16384" y="31447"/>
                        <a:pt x="16384" y="31447"/>
                        <a:pt x="16583" y="31646"/>
                      </a:cubicBezTo>
                      <a:cubicBezTo>
                        <a:pt x="16583" y="31646"/>
                        <a:pt x="16583" y="31844"/>
                        <a:pt x="16583" y="31844"/>
                      </a:cubicBezTo>
                      <a:cubicBezTo>
                        <a:pt x="20370" y="36796"/>
                        <a:pt x="27347" y="34617"/>
                        <a:pt x="32928" y="31844"/>
                      </a:cubicBezTo>
                      <a:cubicBezTo>
                        <a:pt x="38509" y="28080"/>
                        <a:pt x="43093" y="24118"/>
                        <a:pt x="40901" y="19562"/>
                      </a:cubicBezTo>
                      <a:cubicBezTo>
                        <a:pt x="42097" y="19760"/>
                        <a:pt x="43492" y="19958"/>
                        <a:pt x="44887" y="19760"/>
                      </a:cubicBezTo>
                      <a:cubicBezTo>
                        <a:pt x="47877" y="20949"/>
                        <a:pt x="50668" y="20355"/>
                        <a:pt x="53259" y="17581"/>
                      </a:cubicBezTo>
                      <a:cubicBezTo>
                        <a:pt x="53658" y="17185"/>
                        <a:pt x="53857" y="16591"/>
                        <a:pt x="54056" y="16195"/>
                      </a:cubicBezTo>
                      <a:lnTo>
                        <a:pt x="54056" y="16195"/>
                      </a:lnTo>
                      <a:cubicBezTo>
                        <a:pt x="57245" y="19562"/>
                        <a:pt x="61431" y="18374"/>
                        <a:pt x="64222" y="15204"/>
                      </a:cubicBezTo>
                      <a:cubicBezTo>
                        <a:pt x="67013" y="11837"/>
                        <a:pt x="66614" y="8073"/>
                        <a:pt x="62827" y="5102"/>
                      </a:cubicBezTo>
                      <a:cubicBezTo>
                        <a:pt x="60235" y="3715"/>
                        <a:pt x="57843" y="3715"/>
                        <a:pt x="55850" y="4706"/>
                      </a:cubicBezTo>
                      <a:cubicBezTo>
                        <a:pt x="55651" y="3121"/>
                        <a:pt x="54854" y="1734"/>
                        <a:pt x="54256" y="546"/>
                      </a:cubicBezTo>
                      <a:cubicBezTo>
                        <a:pt x="50668" y="-643"/>
                        <a:pt x="46681" y="-48"/>
                        <a:pt x="42495" y="3913"/>
                      </a:cubicBezTo>
                      <a:cubicBezTo>
                        <a:pt x="41698" y="4309"/>
                        <a:pt x="41100" y="4904"/>
                        <a:pt x="40502" y="5696"/>
                      </a:cubicBezTo>
                      <a:cubicBezTo>
                        <a:pt x="39705" y="6488"/>
                        <a:pt x="39306" y="7479"/>
                        <a:pt x="38907" y="8271"/>
                      </a:cubicBezTo>
                      <a:cubicBezTo>
                        <a:pt x="37313" y="10648"/>
                        <a:pt x="36516" y="12827"/>
                        <a:pt x="36516" y="14610"/>
                      </a:cubicBezTo>
                      <a:cubicBezTo>
                        <a:pt x="34722" y="13620"/>
                        <a:pt x="32529" y="13421"/>
                        <a:pt x="30137" y="13620"/>
                      </a:cubicBezTo>
                      <a:cubicBezTo>
                        <a:pt x="29938" y="12035"/>
                        <a:pt x="28941" y="10648"/>
                        <a:pt x="27546" y="9658"/>
                      </a:cubicBezTo>
                      <a:cubicBezTo>
                        <a:pt x="27147" y="9460"/>
                        <a:pt x="26749" y="9262"/>
                        <a:pt x="26350" y="9262"/>
                      </a:cubicBezTo>
                      <a:cubicBezTo>
                        <a:pt x="26749" y="7677"/>
                        <a:pt x="26151" y="6092"/>
                        <a:pt x="24755" y="4706"/>
                      </a:cubicBezTo>
                      <a:cubicBezTo>
                        <a:pt x="16184" y="-3020"/>
                        <a:pt x="10404" y="4309"/>
                        <a:pt x="4424" y="9064"/>
                      </a:cubicBezTo>
                      <a:cubicBezTo>
                        <a:pt x="1434" y="11441"/>
                        <a:pt x="-2154" y="15798"/>
                        <a:pt x="1633" y="18968"/>
                      </a:cubicBezTo>
                      <a:cubicBezTo>
                        <a:pt x="6417" y="22930"/>
                        <a:pt x="10603" y="22137"/>
                        <a:pt x="14590" y="20156"/>
                      </a:cubicBezTo>
                      <a:cubicBezTo>
                        <a:pt x="12995" y="24713"/>
                        <a:pt x="13194" y="28872"/>
                        <a:pt x="16184" y="3124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11" name="Freeform 4420">
                  <a:extLst>
                    <a:ext uri="{FF2B5EF4-FFF2-40B4-BE49-F238E27FC236}">
                      <a16:creationId xmlns:a16="http://schemas.microsoft.com/office/drawing/2014/main" id="{5E37DFD3-3A3A-F884-22A9-ED699DAB9E1E}"/>
                    </a:ext>
                  </a:extLst>
                </p:cNvPr>
                <p:cNvSpPr/>
                <p:nvPr/>
              </p:nvSpPr>
              <p:spPr>
                <a:xfrm>
                  <a:off x="2050910" y="5547456"/>
                  <a:ext cx="15270" cy="20381"/>
                </a:xfrm>
                <a:custGeom>
                  <a:avLst/>
                  <a:gdLst>
                    <a:gd name="connsiteX0" fmla="*/ 3323 w 15270"/>
                    <a:gd name="connsiteY0" fmla="*/ 20022 h 20381"/>
                    <a:gd name="connsiteX1" fmla="*/ 14087 w 15270"/>
                    <a:gd name="connsiteY1" fmla="*/ 11504 h 20381"/>
                    <a:gd name="connsiteX2" fmla="*/ 12492 w 15270"/>
                    <a:gd name="connsiteY2" fmla="*/ 411 h 20381"/>
                    <a:gd name="connsiteX3" fmla="*/ 931 w 15270"/>
                    <a:gd name="connsiteY3" fmla="*/ 8533 h 20381"/>
                    <a:gd name="connsiteX4" fmla="*/ 3323 w 15270"/>
                    <a:gd name="connsiteY4" fmla="*/ 20022 h 20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270" h="20381">
                      <a:moveTo>
                        <a:pt x="3323" y="20022"/>
                      </a:moveTo>
                      <a:cubicBezTo>
                        <a:pt x="7310" y="21408"/>
                        <a:pt x="11496" y="18833"/>
                        <a:pt x="14087" y="11504"/>
                      </a:cubicBezTo>
                      <a:cubicBezTo>
                        <a:pt x="16479" y="5561"/>
                        <a:pt x="14884" y="1797"/>
                        <a:pt x="12492" y="411"/>
                      </a:cubicBezTo>
                      <a:cubicBezTo>
                        <a:pt x="7709" y="-976"/>
                        <a:pt x="3722" y="1005"/>
                        <a:pt x="931" y="8533"/>
                      </a:cubicBezTo>
                      <a:cubicBezTo>
                        <a:pt x="-862" y="14475"/>
                        <a:pt x="-65" y="18833"/>
                        <a:pt x="3323" y="2002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12" name="Freeform 4421">
                  <a:extLst>
                    <a:ext uri="{FF2B5EF4-FFF2-40B4-BE49-F238E27FC236}">
                      <a16:creationId xmlns:a16="http://schemas.microsoft.com/office/drawing/2014/main" id="{DE1698AE-D1E5-6E45-EB71-3FA88679B3F4}"/>
                    </a:ext>
                  </a:extLst>
                </p:cNvPr>
                <p:cNvSpPr/>
                <p:nvPr/>
              </p:nvSpPr>
              <p:spPr>
                <a:xfrm>
                  <a:off x="1672037" y="5197046"/>
                  <a:ext cx="13658" cy="20447"/>
                </a:xfrm>
                <a:custGeom>
                  <a:avLst/>
                  <a:gdLst>
                    <a:gd name="connsiteX0" fmla="*/ 3476 w 13658"/>
                    <a:gd name="connsiteY0" fmla="*/ 20211 h 20447"/>
                    <a:gd name="connsiteX1" fmla="*/ 11848 w 13658"/>
                    <a:gd name="connsiteY1" fmla="*/ 14665 h 20447"/>
                    <a:gd name="connsiteX2" fmla="*/ 9854 w 13658"/>
                    <a:gd name="connsiteY2" fmla="*/ 6 h 20447"/>
                    <a:gd name="connsiteX3" fmla="*/ 885 w 13658"/>
                    <a:gd name="connsiteY3" fmla="*/ 9911 h 20447"/>
                    <a:gd name="connsiteX4" fmla="*/ 3476 w 13658"/>
                    <a:gd name="connsiteY4" fmla="*/ 20211 h 20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58" h="20447">
                      <a:moveTo>
                        <a:pt x="3476" y="20211"/>
                      </a:moveTo>
                      <a:cubicBezTo>
                        <a:pt x="6665" y="21202"/>
                        <a:pt x="9854" y="19023"/>
                        <a:pt x="11848" y="14665"/>
                      </a:cubicBezTo>
                      <a:cubicBezTo>
                        <a:pt x="14439" y="5751"/>
                        <a:pt x="14638" y="204"/>
                        <a:pt x="9854" y="6"/>
                      </a:cubicBezTo>
                      <a:cubicBezTo>
                        <a:pt x="6267" y="-192"/>
                        <a:pt x="2679" y="4364"/>
                        <a:pt x="885" y="9911"/>
                      </a:cubicBezTo>
                      <a:cubicBezTo>
                        <a:pt x="-1109" y="15853"/>
                        <a:pt x="486" y="19221"/>
                        <a:pt x="3476" y="2021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13" name="Freeform 4422">
                  <a:extLst>
                    <a:ext uri="{FF2B5EF4-FFF2-40B4-BE49-F238E27FC236}">
                      <a16:creationId xmlns:a16="http://schemas.microsoft.com/office/drawing/2014/main" id="{268A3678-F4B5-3125-0AD4-A1C8A75D2C16}"/>
                    </a:ext>
                  </a:extLst>
                </p:cNvPr>
                <p:cNvSpPr/>
                <p:nvPr/>
              </p:nvSpPr>
              <p:spPr>
                <a:xfrm>
                  <a:off x="1572265" y="5381392"/>
                  <a:ext cx="15614" cy="21407"/>
                </a:xfrm>
                <a:custGeom>
                  <a:avLst/>
                  <a:gdLst>
                    <a:gd name="connsiteX0" fmla="*/ 12555 w 15614"/>
                    <a:gd name="connsiteY0" fmla="*/ 81 h 21407"/>
                    <a:gd name="connsiteX1" fmla="*/ 1193 w 15614"/>
                    <a:gd name="connsiteY1" fmla="*/ 11173 h 21407"/>
                    <a:gd name="connsiteX2" fmla="*/ 1991 w 15614"/>
                    <a:gd name="connsiteY2" fmla="*/ 21276 h 21407"/>
                    <a:gd name="connsiteX3" fmla="*/ 13552 w 15614"/>
                    <a:gd name="connsiteY3" fmla="*/ 11372 h 21407"/>
                    <a:gd name="connsiteX4" fmla="*/ 12555 w 15614"/>
                    <a:gd name="connsiteY4" fmla="*/ 81 h 21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14" h="21407">
                      <a:moveTo>
                        <a:pt x="12555" y="81"/>
                      </a:moveTo>
                      <a:cubicBezTo>
                        <a:pt x="7970" y="-712"/>
                        <a:pt x="3984" y="4438"/>
                        <a:pt x="1193" y="11173"/>
                      </a:cubicBezTo>
                      <a:cubicBezTo>
                        <a:pt x="-601" y="15531"/>
                        <a:pt x="-401" y="19295"/>
                        <a:pt x="1991" y="21276"/>
                      </a:cubicBezTo>
                      <a:cubicBezTo>
                        <a:pt x="6376" y="22266"/>
                        <a:pt x="10362" y="17512"/>
                        <a:pt x="13552" y="11372"/>
                      </a:cubicBezTo>
                      <a:cubicBezTo>
                        <a:pt x="16541" y="5825"/>
                        <a:pt x="16342" y="675"/>
                        <a:pt x="12555" y="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14" name="Freeform 4423">
                  <a:extLst>
                    <a:ext uri="{FF2B5EF4-FFF2-40B4-BE49-F238E27FC236}">
                      <a16:creationId xmlns:a16="http://schemas.microsoft.com/office/drawing/2014/main" id="{65166D9C-ABC2-9115-EF8F-DFCFA03AEF9D}"/>
                    </a:ext>
                  </a:extLst>
                </p:cNvPr>
                <p:cNvSpPr/>
                <p:nvPr/>
              </p:nvSpPr>
              <p:spPr>
                <a:xfrm>
                  <a:off x="1079652" y="5156062"/>
                  <a:ext cx="15514" cy="20585"/>
                </a:xfrm>
                <a:custGeom>
                  <a:avLst/>
                  <a:gdLst>
                    <a:gd name="connsiteX0" fmla="*/ 13031 w 15514"/>
                    <a:gd name="connsiteY0" fmla="*/ 778 h 20585"/>
                    <a:gd name="connsiteX1" fmla="*/ 2866 w 15514"/>
                    <a:gd name="connsiteY1" fmla="*/ 6325 h 20585"/>
                    <a:gd name="connsiteX2" fmla="*/ 3264 w 15514"/>
                    <a:gd name="connsiteY2" fmla="*/ 20389 h 20585"/>
                    <a:gd name="connsiteX3" fmla="*/ 13629 w 15514"/>
                    <a:gd name="connsiteY3" fmla="*/ 12664 h 20585"/>
                    <a:gd name="connsiteX4" fmla="*/ 13031 w 15514"/>
                    <a:gd name="connsiteY4" fmla="*/ 778 h 20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14" h="20585">
                      <a:moveTo>
                        <a:pt x="13031" y="778"/>
                      </a:moveTo>
                      <a:cubicBezTo>
                        <a:pt x="9842" y="-1203"/>
                        <a:pt x="6055" y="580"/>
                        <a:pt x="2866" y="6325"/>
                      </a:cubicBezTo>
                      <a:cubicBezTo>
                        <a:pt x="-722" y="13060"/>
                        <a:pt x="-1320" y="19002"/>
                        <a:pt x="3264" y="20389"/>
                      </a:cubicBezTo>
                      <a:cubicBezTo>
                        <a:pt x="6653" y="21380"/>
                        <a:pt x="10440" y="18606"/>
                        <a:pt x="13629" y="12664"/>
                      </a:cubicBezTo>
                      <a:cubicBezTo>
                        <a:pt x="16420" y="6721"/>
                        <a:pt x="16021" y="2759"/>
                        <a:pt x="13031" y="7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15" name="Freeform 4424">
                  <a:extLst>
                    <a:ext uri="{FF2B5EF4-FFF2-40B4-BE49-F238E27FC236}">
                      <a16:creationId xmlns:a16="http://schemas.microsoft.com/office/drawing/2014/main" id="{0AF39D07-E09F-F555-572D-331CAD7D7F8F}"/>
                    </a:ext>
                  </a:extLst>
                </p:cNvPr>
                <p:cNvSpPr/>
                <p:nvPr/>
              </p:nvSpPr>
              <p:spPr>
                <a:xfrm>
                  <a:off x="2866826" y="5810082"/>
                  <a:ext cx="11568" cy="19892"/>
                </a:xfrm>
                <a:custGeom>
                  <a:avLst/>
                  <a:gdLst>
                    <a:gd name="connsiteX0" fmla="*/ 7037 w 11568"/>
                    <a:gd name="connsiteY0" fmla="*/ 54 h 19892"/>
                    <a:gd name="connsiteX1" fmla="*/ 61 w 11568"/>
                    <a:gd name="connsiteY1" fmla="*/ 11345 h 19892"/>
                    <a:gd name="connsiteX2" fmla="*/ 3848 w 11568"/>
                    <a:gd name="connsiteY2" fmla="*/ 19863 h 19892"/>
                    <a:gd name="connsiteX3" fmla="*/ 11422 w 11568"/>
                    <a:gd name="connsiteY3" fmla="*/ 10949 h 19892"/>
                    <a:gd name="connsiteX4" fmla="*/ 7037 w 11568"/>
                    <a:gd name="connsiteY4" fmla="*/ 54 h 19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568" h="19892">
                      <a:moveTo>
                        <a:pt x="7037" y="54"/>
                      </a:moveTo>
                      <a:cubicBezTo>
                        <a:pt x="3051" y="450"/>
                        <a:pt x="858" y="5204"/>
                        <a:pt x="61" y="11345"/>
                      </a:cubicBezTo>
                      <a:cubicBezTo>
                        <a:pt x="-338" y="16297"/>
                        <a:pt x="1257" y="19467"/>
                        <a:pt x="3848" y="19863"/>
                      </a:cubicBezTo>
                      <a:cubicBezTo>
                        <a:pt x="7436" y="20259"/>
                        <a:pt x="10226" y="16693"/>
                        <a:pt x="11422" y="10949"/>
                      </a:cubicBezTo>
                      <a:cubicBezTo>
                        <a:pt x="12020" y="3818"/>
                        <a:pt x="10824" y="-540"/>
                        <a:pt x="7037" y="5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16" name="Freeform 4425">
                  <a:extLst>
                    <a:ext uri="{FF2B5EF4-FFF2-40B4-BE49-F238E27FC236}">
                      <a16:creationId xmlns:a16="http://schemas.microsoft.com/office/drawing/2014/main" id="{50BE6C4D-9641-C7A7-012E-DBAA9186018F}"/>
                    </a:ext>
                  </a:extLst>
                </p:cNvPr>
                <p:cNvSpPr/>
                <p:nvPr/>
              </p:nvSpPr>
              <p:spPr>
                <a:xfrm>
                  <a:off x="585817" y="4903189"/>
                  <a:ext cx="53827" cy="26295"/>
                </a:xfrm>
                <a:custGeom>
                  <a:avLst/>
                  <a:gdLst>
                    <a:gd name="connsiteX0" fmla="*/ 51406 w 53827"/>
                    <a:gd name="connsiteY0" fmla="*/ 296 h 26295"/>
                    <a:gd name="connsiteX1" fmla="*/ 43831 w 53827"/>
                    <a:gd name="connsiteY1" fmla="*/ 3664 h 26295"/>
                    <a:gd name="connsiteX2" fmla="*/ 30875 w 53827"/>
                    <a:gd name="connsiteY2" fmla="*/ 2673 h 26295"/>
                    <a:gd name="connsiteX3" fmla="*/ 22503 w 53827"/>
                    <a:gd name="connsiteY3" fmla="*/ 12182 h 26295"/>
                    <a:gd name="connsiteX4" fmla="*/ 22703 w 53827"/>
                    <a:gd name="connsiteY4" fmla="*/ 12776 h 26295"/>
                    <a:gd name="connsiteX5" fmla="*/ 6757 w 53827"/>
                    <a:gd name="connsiteY5" fmla="*/ 14559 h 26295"/>
                    <a:gd name="connsiteX6" fmla="*/ 1375 w 53827"/>
                    <a:gd name="connsiteY6" fmla="*/ 23869 h 26295"/>
                    <a:gd name="connsiteX7" fmla="*/ 18318 w 53827"/>
                    <a:gd name="connsiteY7" fmla="*/ 24265 h 26295"/>
                    <a:gd name="connsiteX8" fmla="*/ 26490 w 53827"/>
                    <a:gd name="connsiteY8" fmla="*/ 16342 h 26295"/>
                    <a:gd name="connsiteX9" fmla="*/ 36855 w 53827"/>
                    <a:gd name="connsiteY9" fmla="*/ 16738 h 26295"/>
                    <a:gd name="connsiteX10" fmla="*/ 37652 w 53827"/>
                    <a:gd name="connsiteY10" fmla="*/ 16342 h 26295"/>
                    <a:gd name="connsiteX11" fmla="*/ 40841 w 53827"/>
                    <a:gd name="connsiteY11" fmla="*/ 20898 h 26295"/>
                    <a:gd name="connsiteX12" fmla="*/ 51605 w 53827"/>
                    <a:gd name="connsiteY12" fmla="*/ 13568 h 26295"/>
                    <a:gd name="connsiteX13" fmla="*/ 51406 w 53827"/>
                    <a:gd name="connsiteY13" fmla="*/ 296 h 262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53827" h="26295">
                      <a:moveTo>
                        <a:pt x="51406" y="296"/>
                      </a:moveTo>
                      <a:cubicBezTo>
                        <a:pt x="49412" y="-694"/>
                        <a:pt x="46423" y="891"/>
                        <a:pt x="43831" y="3664"/>
                      </a:cubicBezTo>
                      <a:cubicBezTo>
                        <a:pt x="40642" y="1485"/>
                        <a:pt x="36058" y="1089"/>
                        <a:pt x="30875" y="2673"/>
                      </a:cubicBezTo>
                      <a:cubicBezTo>
                        <a:pt x="25294" y="4258"/>
                        <a:pt x="21108" y="7824"/>
                        <a:pt x="22503" y="12182"/>
                      </a:cubicBezTo>
                      <a:cubicBezTo>
                        <a:pt x="22503" y="12380"/>
                        <a:pt x="22703" y="12578"/>
                        <a:pt x="22703" y="12776"/>
                      </a:cubicBezTo>
                      <a:cubicBezTo>
                        <a:pt x="18517" y="10993"/>
                        <a:pt x="12736" y="11984"/>
                        <a:pt x="6757" y="14559"/>
                      </a:cubicBezTo>
                      <a:cubicBezTo>
                        <a:pt x="777" y="16936"/>
                        <a:pt x="-1814" y="20898"/>
                        <a:pt x="1375" y="23869"/>
                      </a:cubicBezTo>
                      <a:cubicBezTo>
                        <a:pt x="4963" y="27236"/>
                        <a:pt x="11540" y="26840"/>
                        <a:pt x="18318" y="24265"/>
                      </a:cubicBezTo>
                      <a:cubicBezTo>
                        <a:pt x="23500" y="22284"/>
                        <a:pt x="27088" y="19511"/>
                        <a:pt x="26490" y="16342"/>
                      </a:cubicBezTo>
                      <a:cubicBezTo>
                        <a:pt x="29679" y="17332"/>
                        <a:pt x="33666" y="16738"/>
                        <a:pt x="36855" y="16738"/>
                      </a:cubicBezTo>
                      <a:cubicBezTo>
                        <a:pt x="37054" y="16540"/>
                        <a:pt x="37453" y="16540"/>
                        <a:pt x="37652" y="16342"/>
                      </a:cubicBezTo>
                      <a:cubicBezTo>
                        <a:pt x="37851" y="18521"/>
                        <a:pt x="39047" y="20105"/>
                        <a:pt x="40841" y="20898"/>
                      </a:cubicBezTo>
                      <a:cubicBezTo>
                        <a:pt x="43831" y="22284"/>
                        <a:pt x="47618" y="20700"/>
                        <a:pt x="51605" y="13568"/>
                      </a:cubicBezTo>
                      <a:cubicBezTo>
                        <a:pt x="54196" y="8022"/>
                        <a:pt x="54994" y="2277"/>
                        <a:pt x="51406" y="29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17" name="Freeform 4426">
                  <a:extLst>
                    <a:ext uri="{FF2B5EF4-FFF2-40B4-BE49-F238E27FC236}">
                      <a16:creationId xmlns:a16="http://schemas.microsoft.com/office/drawing/2014/main" id="{49902D80-2722-D255-AD47-1033F481D850}"/>
                    </a:ext>
                  </a:extLst>
                </p:cNvPr>
                <p:cNvSpPr/>
                <p:nvPr/>
              </p:nvSpPr>
              <p:spPr>
                <a:xfrm>
                  <a:off x="596951" y="5519273"/>
                  <a:ext cx="16783" cy="22604"/>
                </a:xfrm>
                <a:custGeom>
                  <a:avLst/>
                  <a:gdLst>
                    <a:gd name="connsiteX0" fmla="*/ 2599 w 16783"/>
                    <a:gd name="connsiteY0" fmla="*/ 22057 h 22604"/>
                    <a:gd name="connsiteX1" fmla="*/ 13960 w 16783"/>
                    <a:gd name="connsiteY1" fmla="*/ 14133 h 22604"/>
                    <a:gd name="connsiteX2" fmla="*/ 14160 w 16783"/>
                    <a:gd name="connsiteY2" fmla="*/ 465 h 22604"/>
                    <a:gd name="connsiteX3" fmla="*/ 3396 w 16783"/>
                    <a:gd name="connsiteY3" fmla="*/ 7398 h 22604"/>
                    <a:gd name="connsiteX4" fmla="*/ 2599 w 16783"/>
                    <a:gd name="connsiteY4" fmla="*/ 22057 h 226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783" h="22604">
                      <a:moveTo>
                        <a:pt x="2599" y="22057"/>
                      </a:moveTo>
                      <a:cubicBezTo>
                        <a:pt x="5788" y="24037"/>
                        <a:pt x="9974" y="20472"/>
                        <a:pt x="13960" y="14133"/>
                      </a:cubicBezTo>
                      <a:cubicBezTo>
                        <a:pt x="16950" y="8785"/>
                        <a:pt x="18346" y="2842"/>
                        <a:pt x="14160" y="465"/>
                      </a:cubicBezTo>
                      <a:cubicBezTo>
                        <a:pt x="10970" y="-1318"/>
                        <a:pt x="6585" y="2248"/>
                        <a:pt x="3396" y="7398"/>
                      </a:cubicBezTo>
                      <a:cubicBezTo>
                        <a:pt x="-989" y="13935"/>
                        <a:pt x="-989" y="19679"/>
                        <a:pt x="2599" y="220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18" name="Freeform 4427">
                  <a:extLst>
                    <a:ext uri="{FF2B5EF4-FFF2-40B4-BE49-F238E27FC236}">
                      <a16:creationId xmlns:a16="http://schemas.microsoft.com/office/drawing/2014/main" id="{399F1488-FA81-9A55-EB8B-C53BD0921D35}"/>
                    </a:ext>
                  </a:extLst>
                </p:cNvPr>
                <p:cNvSpPr/>
                <p:nvPr/>
              </p:nvSpPr>
              <p:spPr>
                <a:xfrm>
                  <a:off x="1428874" y="5925749"/>
                  <a:ext cx="17383" cy="21661"/>
                </a:xfrm>
                <a:custGeom>
                  <a:avLst/>
                  <a:gdLst>
                    <a:gd name="connsiteX0" fmla="*/ 2863 w 17383"/>
                    <a:gd name="connsiteY0" fmla="*/ 21662 h 21661"/>
                    <a:gd name="connsiteX1" fmla="*/ 15620 w 17383"/>
                    <a:gd name="connsiteY1" fmla="*/ 12550 h 21661"/>
                    <a:gd name="connsiteX2" fmla="*/ 14025 w 17383"/>
                    <a:gd name="connsiteY2" fmla="*/ 466 h 21661"/>
                    <a:gd name="connsiteX3" fmla="*/ 1667 w 17383"/>
                    <a:gd name="connsiteY3" fmla="*/ 8786 h 21661"/>
                    <a:gd name="connsiteX4" fmla="*/ 2863 w 17383"/>
                    <a:gd name="connsiteY4" fmla="*/ 21662 h 21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383" h="21661">
                      <a:moveTo>
                        <a:pt x="2863" y="21662"/>
                      </a:moveTo>
                      <a:cubicBezTo>
                        <a:pt x="7447" y="21266"/>
                        <a:pt x="12231" y="19681"/>
                        <a:pt x="15620" y="12550"/>
                      </a:cubicBezTo>
                      <a:cubicBezTo>
                        <a:pt x="18610" y="6409"/>
                        <a:pt x="17613" y="1853"/>
                        <a:pt x="14025" y="466"/>
                      </a:cubicBezTo>
                      <a:cubicBezTo>
                        <a:pt x="9839" y="-1118"/>
                        <a:pt x="5056" y="1259"/>
                        <a:pt x="1667" y="8786"/>
                      </a:cubicBezTo>
                      <a:cubicBezTo>
                        <a:pt x="-725" y="14531"/>
                        <a:pt x="-725" y="19483"/>
                        <a:pt x="2863" y="2166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19" name="Freeform 4428">
                  <a:extLst>
                    <a:ext uri="{FF2B5EF4-FFF2-40B4-BE49-F238E27FC236}">
                      <a16:creationId xmlns:a16="http://schemas.microsoft.com/office/drawing/2014/main" id="{BB86441F-45A9-F7B3-8885-B637000037C1}"/>
                    </a:ext>
                  </a:extLst>
                </p:cNvPr>
                <p:cNvSpPr/>
                <p:nvPr/>
              </p:nvSpPr>
              <p:spPr>
                <a:xfrm>
                  <a:off x="1240810" y="5816510"/>
                  <a:ext cx="16106" cy="26706"/>
                </a:xfrm>
                <a:custGeom>
                  <a:avLst/>
                  <a:gdLst>
                    <a:gd name="connsiteX0" fmla="*/ 13925 w 16106"/>
                    <a:gd name="connsiteY0" fmla="*/ 13633 h 26706"/>
                    <a:gd name="connsiteX1" fmla="*/ 13925 w 16106"/>
                    <a:gd name="connsiteY1" fmla="*/ 361 h 26706"/>
                    <a:gd name="connsiteX2" fmla="*/ 2165 w 16106"/>
                    <a:gd name="connsiteY2" fmla="*/ 11058 h 26706"/>
                    <a:gd name="connsiteX3" fmla="*/ 2364 w 16106"/>
                    <a:gd name="connsiteY3" fmla="*/ 26707 h 26706"/>
                    <a:gd name="connsiteX4" fmla="*/ 13925 w 16106"/>
                    <a:gd name="connsiteY4" fmla="*/ 13633 h 267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06" h="26706">
                      <a:moveTo>
                        <a:pt x="13925" y="13633"/>
                      </a:moveTo>
                      <a:cubicBezTo>
                        <a:pt x="15520" y="8483"/>
                        <a:pt x="17912" y="1946"/>
                        <a:pt x="13925" y="361"/>
                      </a:cubicBezTo>
                      <a:cubicBezTo>
                        <a:pt x="9141" y="-1620"/>
                        <a:pt x="5155" y="4917"/>
                        <a:pt x="2165" y="11058"/>
                      </a:cubicBezTo>
                      <a:cubicBezTo>
                        <a:pt x="-1224" y="17991"/>
                        <a:pt x="-227" y="23141"/>
                        <a:pt x="2364" y="26707"/>
                      </a:cubicBezTo>
                      <a:cubicBezTo>
                        <a:pt x="8543" y="25716"/>
                        <a:pt x="11932" y="20368"/>
                        <a:pt x="13925" y="136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20" name="Freeform 4429">
                  <a:extLst>
                    <a:ext uri="{FF2B5EF4-FFF2-40B4-BE49-F238E27FC236}">
                      <a16:creationId xmlns:a16="http://schemas.microsoft.com/office/drawing/2014/main" id="{6EFF1038-708C-3521-775B-C9DD1B63D277}"/>
                    </a:ext>
                  </a:extLst>
                </p:cNvPr>
                <p:cNvSpPr/>
                <p:nvPr/>
              </p:nvSpPr>
              <p:spPr>
                <a:xfrm>
                  <a:off x="1296761" y="5845268"/>
                  <a:ext cx="39092" cy="35597"/>
                </a:xfrm>
                <a:custGeom>
                  <a:avLst/>
                  <a:gdLst>
                    <a:gd name="connsiteX0" fmla="*/ 14184 w 39092"/>
                    <a:gd name="connsiteY0" fmla="*/ 127 h 35597"/>
                    <a:gd name="connsiteX1" fmla="*/ 4417 w 39092"/>
                    <a:gd name="connsiteY1" fmla="*/ 9437 h 35597"/>
                    <a:gd name="connsiteX2" fmla="*/ 4616 w 39092"/>
                    <a:gd name="connsiteY2" fmla="*/ 23304 h 35597"/>
                    <a:gd name="connsiteX3" fmla="*/ 4417 w 39092"/>
                    <a:gd name="connsiteY3" fmla="*/ 23502 h 35597"/>
                    <a:gd name="connsiteX4" fmla="*/ 1826 w 39092"/>
                    <a:gd name="connsiteY4" fmla="*/ 34793 h 35597"/>
                    <a:gd name="connsiteX5" fmla="*/ 14383 w 39092"/>
                    <a:gd name="connsiteY5" fmla="*/ 30633 h 35597"/>
                    <a:gd name="connsiteX6" fmla="*/ 18968 w 39092"/>
                    <a:gd name="connsiteY6" fmla="*/ 24690 h 35597"/>
                    <a:gd name="connsiteX7" fmla="*/ 20562 w 39092"/>
                    <a:gd name="connsiteY7" fmla="*/ 27661 h 35597"/>
                    <a:gd name="connsiteX8" fmla="*/ 33519 w 39092"/>
                    <a:gd name="connsiteY8" fmla="*/ 23502 h 35597"/>
                    <a:gd name="connsiteX9" fmla="*/ 37904 w 39092"/>
                    <a:gd name="connsiteY9" fmla="*/ 11616 h 35597"/>
                    <a:gd name="connsiteX10" fmla="*/ 22954 w 39092"/>
                    <a:gd name="connsiteY10" fmla="*/ 15974 h 35597"/>
                    <a:gd name="connsiteX11" fmla="*/ 19765 w 39092"/>
                    <a:gd name="connsiteY11" fmla="*/ 20332 h 35597"/>
                    <a:gd name="connsiteX12" fmla="*/ 18768 w 39092"/>
                    <a:gd name="connsiteY12" fmla="*/ 18549 h 35597"/>
                    <a:gd name="connsiteX13" fmla="*/ 14184 w 39092"/>
                    <a:gd name="connsiteY13" fmla="*/ 17163 h 35597"/>
                    <a:gd name="connsiteX14" fmla="*/ 15579 w 39092"/>
                    <a:gd name="connsiteY14" fmla="*/ 14588 h 35597"/>
                    <a:gd name="connsiteX15" fmla="*/ 14184 w 39092"/>
                    <a:gd name="connsiteY15" fmla="*/ 127 h 355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9092" h="35597">
                      <a:moveTo>
                        <a:pt x="14184" y="127"/>
                      </a:moveTo>
                      <a:cubicBezTo>
                        <a:pt x="10197" y="-863"/>
                        <a:pt x="6610" y="4089"/>
                        <a:pt x="4417" y="9437"/>
                      </a:cubicBezTo>
                      <a:cubicBezTo>
                        <a:pt x="1626" y="15578"/>
                        <a:pt x="1028" y="21323"/>
                        <a:pt x="4616" y="23304"/>
                      </a:cubicBezTo>
                      <a:cubicBezTo>
                        <a:pt x="4616" y="23304"/>
                        <a:pt x="4417" y="23502"/>
                        <a:pt x="4417" y="23502"/>
                      </a:cubicBezTo>
                      <a:cubicBezTo>
                        <a:pt x="32" y="27860"/>
                        <a:pt x="-1563" y="32812"/>
                        <a:pt x="1826" y="34793"/>
                      </a:cubicBezTo>
                      <a:cubicBezTo>
                        <a:pt x="5015" y="36774"/>
                        <a:pt x="9599" y="34991"/>
                        <a:pt x="14383" y="30633"/>
                      </a:cubicBezTo>
                      <a:cubicBezTo>
                        <a:pt x="16377" y="28652"/>
                        <a:pt x="17971" y="26473"/>
                        <a:pt x="18968" y="24690"/>
                      </a:cubicBezTo>
                      <a:cubicBezTo>
                        <a:pt x="19167" y="25879"/>
                        <a:pt x="19566" y="26869"/>
                        <a:pt x="20562" y="27661"/>
                      </a:cubicBezTo>
                      <a:cubicBezTo>
                        <a:pt x="24350" y="30039"/>
                        <a:pt x="29133" y="27463"/>
                        <a:pt x="33519" y="23502"/>
                      </a:cubicBezTo>
                      <a:cubicBezTo>
                        <a:pt x="38302" y="19342"/>
                        <a:pt x="40694" y="14191"/>
                        <a:pt x="37904" y="11616"/>
                      </a:cubicBezTo>
                      <a:cubicBezTo>
                        <a:pt x="34515" y="8447"/>
                        <a:pt x="28536" y="10032"/>
                        <a:pt x="22954" y="15974"/>
                      </a:cubicBezTo>
                      <a:cubicBezTo>
                        <a:pt x="21559" y="17559"/>
                        <a:pt x="20363" y="18946"/>
                        <a:pt x="19765" y="20332"/>
                      </a:cubicBezTo>
                      <a:cubicBezTo>
                        <a:pt x="19566" y="19738"/>
                        <a:pt x="19367" y="19144"/>
                        <a:pt x="18768" y="18549"/>
                      </a:cubicBezTo>
                      <a:cubicBezTo>
                        <a:pt x="17573" y="17163"/>
                        <a:pt x="15978" y="16767"/>
                        <a:pt x="14184" y="17163"/>
                      </a:cubicBezTo>
                      <a:cubicBezTo>
                        <a:pt x="14583" y="16370"/>
                        <a:pt x="15181" y="15578"/>
                        <a:pt x="15579" y="14588"/>
                      </a:cubicBezTo>
                      <a:cubicBezTo>
                        <a:pt x="17971" y="7853"/>
                        <a:pt x="19167" y="1316"/>
                        <a:pt x="14184" y="1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21" name="Freeform 4430">
                  <a:extLst>
                    <a:ext uri="{FF2B5EF4-FFF2-40B4-BE49-F238E27FC236}">
                      <a16:creationId xmlns:a16="http://schemas.microsoft.com/office/drawing/2014/main" id="{E30F25AE-BC20-34CC-46CD-D15A987F3B13}"/>
                    </a:ext>
                  </a:extLst>
                </p:cNvPr>
                <p:cNvSpPr/>
                <p:nvPr/>
              </p:nvSpPr>
              <p:spPr>
                <a:xfrm>
                  <a:off x="939618" y="5123586"/>
                  <a:ext cx="17855" cy="23946"/>
                </a:xfrm>
                <a:custGeom>
                  <a:avLst/>
                  <a:gdLst>
                    <a:gd name="connsiteX0" fmla="*/ 1577 w 17855"/>
                    <a:gd name="connsiteY0" fmla="*/ 22953 h 23946"/>
                    <a:gd name="connsiteX1" fmla="*/ 13537 w 17855"/>
                    <a:gd name="connsiteY1" fmla="*/ 16615 h 23946"/>
                    <a:gd name="connsiteX2" fmla="*/ 16128 w 17855"/>
                    <a:gd name="connsiteY2" fmla="*/ 371 h 23946"/>
                    <a:gd name="connsiteX3" fmla="*/ 3571 w 17855"/>
                    <a:gd name="connsiteY3" fmla="*/ 10078 h 23946"/>
                    <a:gd name="connsiteX4" fmla="*/ 1577 w 17855"/>
                    <a:gd name="connsiteY4" fmla="*/ 22953 h 239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855" h="23946">
                      <a:moveTo>
                        <a:pt x="1577" y="22953"/>
                      </a:moveTo>
                      <a:cubicBezTo>
                        <a:pt x="5165" y="25925"/>
                        <a:pt x="9550" y="21765"/>
                        <a:pt x="13537" y="16615"/>
                      </a:cubicBezTo>
                      <a:cubicBezTo>
                        <a:pt x="16327" y="9879"/>
                        <a:pt x="20115" y="2352"/>
                        <a:pt x="16128" y="371"/>
                      </a:cubicBezTo>
                      <a:cubicBezTo>
                        <a:pt x="12540" y="-1610"/>
                        <a:pt x="7158" y="4729"/>
                        <a:pt x="3571" y="10078"/>
                      </a:cubicBezTo>
                      <a:cubicBezTo>
                        <a:pt x="182" y="14832"/>
                        <a:pt x="-1413" y="20378"/>
                        <a:pt x="1577" y="229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22" name="Freeform 4431">
                  <a:extLst>
                    <a:ext uri="{FF2B5EF4-FFF2-40B4-BE49-F238E27FC236}">
                      <a16:creationId xmlns:a16="http://schemas.microsoft.com/office/drawing/2014/main" id="{2758F208-8A1B-3704-9FED-509035C24D99}"/>
                    </a:ext>
                  </a:extLst>
                </p:cNvPr>
                <p:cNvSpPr/>
                <p:nvPr/>
              </p:nvSpPr>
              <p:spPr>
                <a:xfrm>
                  <a:off x="895947" y="5548377"/>
                  <a:ext cx="15858" cy="21309"/>
                </a:xfrm>
                <a:custGeom>
                  <a:avLst/>
                  <a:gdLst>
                    <a:gd name="connsiteX0" fmla="*/ 13356 w 15858"/>
                    <a:gd name="connsiteY0" fmla="*/ 678 h 21309"/>
                    <a:gd name="connsiteX1" fmla="*/ 1197 w 15858"/>
                    <a:gd name="connsiteY1" fmla="*/ 9592 h 21309"/>
                    <a:gd name="connsiteX2" fmla="*/ 3589 w 15858"/>
                    <a:gd name="connsiteY2" fmla="*/ 21081 h 21309"/>
                    <a:gd name="connsiteX3" fmla="*/ 14153 w 15858"/>
                    <a:gd name="connsiteY3" fmla="*/ 13157 h 21309"/>
                    <a:gd name="connsiteX4" fmla="*/ 13356 w 15858"/>
                    <a:gd name="connsiteY4" fmla="*/ 678 h 21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858" h="21309">
                      <a:moveTo>
                        <a:pt x="13356" y="678"/>
                      </a:moveTo>
                      <a:cubicBezTo>
                        <a:pt x="8771" y="-1897"/>
                        <a:pt x="3988" y="3253"/>
                        <a:pt x="1197" y="9592"/>
                      </a:cubicBezTo>
                      <a:cubicBezTo>
                        <a:pt x="-1195" y="15138"/>
                        <a:pt x="200" y="19892"/>
                        <a:pt x="3589" y="21081"/>
                      </a:cubicBezTo>
                      <a:cubicBezTo>
                        <a:pt x="6977" y="22269"/>
                        <a:pt x="11163" y="18704"/>
                        <a:pt x="14153" y="13157"/>
                      </a:cubicBezTo>
                      <a:cubicBezTo>
                        <a:pt x="16545" y="7413"/>
                        <a:pt x="16545" y="2659"/>
                        <a:pt x="13356" y="67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23" name="Freeform 4432">
                  <a:extLst>
                    <a:ext uri="{FF2B5EF4-FFF2-40B4-BE49-F238E27FC236}">
                      <a16:creationId xmlns:a16="http://schemas.microsoft.com/office/drawing/2014/main" id="{8AA76C52-FE3F-08DF-D187-B18D396B0926}"/>
                    </a:ext>
                  </a:extLst>
                </p:cNvPr>
                <p:cNvSpPr/>
                <p:nvPr/>
              </p:nvSpPr>
              <p:spPr>
                <a:xfrm>
                  <a:off x="1748090" y="5923028"/>
                  <a:ext cx="15522" cy="23174"/>
                </a:xfrm>
                <a:custGeom>
                  <a:avLst/>
                  <a:gdLst>
                    <a:gd name="connsiteX0" fmla="*/ 975 w 15522"/>
                    <a:gd name="connsiteY0" fmla="*/ 10121 h 23174"/>
                    <a:gd name="connsiteX1" fmla="*/ 3366 w 15522"/>
                    <a:gd name="connsiteY1" fmla="*/ 22600 h 23174"/>
                    <a:gd name="connsiteX2" fmla="*/ 14329 w 15522"/>
                    <a:gd name="connsiteY2" fmla="*/ 12894 h 23174"/>
                    <a:gd name="connsiteX3" fmla="*/ 12336 w 15522"/>
                    <a:gd name="connsiteY3" fmla="*/ 216 h 23174"/>
                    <a:gd name="connsiteX4" fmla="*/ 975 w 15522"/>
                    <a:gd name="connsiteY4" fmla="*/ 10121 h 231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22" h="23174">
                      <a:moveTo>
                        <a:pt x="975" y="10121"/>
                      </a:moveTo>
                      <a:cubicBezTo>
                        <a:pt x="-1019" y="16063"/>
                        <a:pt x="177" y="20818"/>
                        <a:pt x="3366" y="22600"/>
                      </a:cubicBezTo>
                      <a:cubicBezTo>
                        <a:pt x="8150" y="24977"/>
                        <a:pt x="11539" y="19629"/>
                        <a:pt x="14329" y="12894"/>
                      </a:cubicBezTo>
                      <a:cubicBezTo>
                        <a:pt x="16323" y="6357"/>
                        <a:pt x="15924" y="1405"/>
                        <a:pt x="12336" y="216"/>
                      </a:cubicBezTo>
                      <a:cubicBezTo>
                        <a:pt x="7951" y="-972"/>
                        <a:pt x="3366" y="2791"/>
                        <a:pt x="975" y="101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24" name="Freeform 4433">
                  <a:extLst>
                    <a:ext uri="{FF2B5EF4-FFF2-40B4-BE49-F238E27FC236}">
                      <a16:creationId xmlns:a16="http://schemas.microsoft.com/office/drawing/2014/main" id="{7DE0607D-72B8-FCD7-CED1-899038686C3D}"/>
                    </a:ext>
                  </a:extLst>
                </p:cNvPr>
                <p:cNvSpPr/>
                <p:nvPr/>
              </p:nvSpPr>
              <p:spPr>
                <a:xfrm>
                  <a:off x="1882525" y="5977630"/>
                  <a:ext cx="14565" cy="21092"/>
                </a:xfrm>
                <a:custGeom>
                  <a:avLst/>
                  <a:gdLst>
                    <a:gd name="connsiteX0" fmla="*/ 4872 w 14565"/>
                    <a:gd name="connsiteY0" fmla="*/ 21085 h 21092"/>
                    <a:gd name="connsiteX1" fmla="*/ 13842 w 14565"/>
                    <a:gd name="connsiteY1" fmla="*/ 11181 h 21092"/>
                    <a:gd name="connsiteX2" fmla="*/ 10653 w 14565"/>
                    <a:gd name="connsiteY2" fmla="*/ 88 h 21092"/>
                    <a:gd name="connsiteX3" fmla="*/ 1285 w 14565"/>
                    <a:gd name="connsiteY3" fmla="*/ 8210 h 21092"/>
                    <a:gd name="connsiteX4" fmla="*/ 4872 w 14565"/>
                    <a:gd name="connsiteY4" fmla="*/ 21085 h 210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65" h="21092">
                      <a:moveTo>
                        <a:pt x="4872" y="21085"/>
                      </a:moveTo>
                      <a:cubicBezTo>
                        <a:pt x="8460" y="21284"/>
                        <a:pt x="11849" y="17322"/>
                        <a:pt x="13842" y="11181"/>
                      </a:cubicBezTo>
                      <a:cubicBezTo>
                        <a:pt x="15237" y="5239"/>
                        <a:pt x="14839" y="682"/>
                        <a:pt x="10653" y="88"/>
                      </a:cubicBezTo>
                      <a:cubicBezTo>
                        <a:pt x="7065" y="-506"/>
                        <a:pt x="3477" y="1871"/>
                        <a:pt x="1285" y="8210"/>
                      </a:cubicBezTo>
                      <a:cubicBezTo>
                        <a:pt x="-1307" y="16133"/>
                        <a:pt x="89" y="20887"/>
                        <a:pt x="4872" y="210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25" name="Freeform 4434">
                  <a:extLst>
                    <a:ext uri="{FF2B5EF4-FFF2-40B4-BE49-F238E27FC236}">
                      <a16:creationId xmlns:a16="http://schemas.microsoft.com/office/drawing/2014/main" id="{36AFB658-9D50-1BC5-2FBD-91449E90F6DB}"/>
                    </a:ext>
                  </a:extLst>
                </p:cNvPr>
                <p:cNvSpPr/>
                <p:nvPr/>
              </p:nvSpPr>
              <p:spPr>
                <a:xfrm>
                  <a:off x="1048782" y="5199789"/>
                  <a:ext cx="16084" cy="22603"/>
                </a:xfrm>
                <a:custGeom>
                  <a:avLst/>
                  <a:gdLst>
                    <a:gd name="connsiteX0" fmla="*/ 3040 w 16084"/>
                    <a:gd name="connsiteY0" fmla="*/ 7960 h 22603"/>
                    <a:gd name="connsiteX1" fmla="*/ 3239 w 16084"/>
                    <a:gd name="connsiteY1" fmla="*/ 22223 h 22603"/>
                    <a:gd name="connsiteX2" fmla="*/ 14003 w 16084"/>
                    <a:gd name="connsiteY2" fmla="*/ 14695 h 22603"/>
                    <a:gd name="connsiteX3" fmla="*/ 13205 w 16084"/>
                    <a:gd name="connsiteY3" fmla="*/ 631 h 22603"/>
                    <a:gd name="connsiteX4" fmla="*/ 3040 w 16084"/>
                    <a:gd name="connsiteY4" fmla="*/ 7960 h 226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84" h="22603">
                      <a:moveTo>
                        <a:pt x="3040" y="7960"/>
                      </a:moveTo>
                      <a:cubicBezTo>
                        <a:pt x="-947" y="14893"/>
                        <a:pt x="-1146" y="20242"/>
                        <a:pt x="3239" y="22223"/>
                      </a:cubicBezTo>
                      <a:cubicBezTo>
                        <a:pt x="6628" y="23609"/>
                        <a:pt x="10215" y="21232"/>
                        <a:pt x="14003" y="14695"/>
                      </a:cubicBezTo>
                      <a:cubicBezTo>
                        <a:pt x="16993" y="8158"/>
                        <a:pt x="16793" y="3008"/>
                        <a:pt x="13205" y="631"/>
                      </a:cubicBezTo>
                      <a:cubicBezTo>
                        <a:pt x="9618" y="-1746"/>
                        <a:pt x="6030" y="3008"/>
                        <a:pt x="3040" y="796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26" name="Freeform 4435">
                  <a:extLst>
                    <a:ext uri="{FF2B5EF4-FFF2-40B4-BE49-F238E27FC236}">
                      <a16:creationId xmlns:a16="http://schemas.microsoft.com/office/drawing/2014/main" id="{E07F0139-CFE5-6F2C-D85A-AAC8AE499C4D}"/>
                    </a:ext>
                  </a:extLst>
                </p:cNvPr>
                <p:cNvSpPr/>
                <p:nvPr/>
              </p:nvSpPr>
              <p:spPr>
                <a:xfrm>
                  <a:off x="2427026" y="6122725"/>
                  <a:ext cx="14636" cy="24510"/>
                </a:xfrm>
                <a:custGeom>
                  <a:avLst/>
                  <a:gdLst>
                    <a:gd name="connsiteX0" fmla="*/ 11110 w 14636"/>
                    <a:gd name="connsiteY0" fmla="*/ 192 h 24510"/>
                    <a:gd name="connsiteX1" fmla="*/ 745 w 14636"/>
                    <a:gd name="connsiteY1" fmla="*/ 12077 h 24510"/>
                    <a:gd name="connsiteX2" fmla="*/ 3934 w 14636"/>
                    <a:gd name="connsiteY2" fmla="*/ 24359 h 24510"/>
                    <a:gd name="connsiteX3" fmla="*/ 12904 w 14636"/>
                    <a:gd name="connsiteY3" fmla="*/ 15841 h 24510"/>
                    <a:gd name="connsiteX4" fmla="*/ 11110 w 14636"/>
                    <a:gd name="connsiteY4" fmla="*/ 192 h 24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36" h="24510">
                      <a:moveTo>
                        <a:pt x="11110" y="192"/>
                      </a:moveTo>
                      <a:cubicBezTo>
                        <a:pt x="6725" y="-1194"/>
                        <a:pt x="2738" y="5144"/>
                        <a:pt x="745" y="12077"/>
                      </a:cubicBezTo>
                      <a:cubicBezTo>
                        <a:pt x="-1049" y="18416"/>
                        <a:pt x="546" y="22378"/>
                        <a:pt x="3934" y="24359"/>
                      </a:cubicBezTo>
                      <a:cubicBezTo>
                        <a:pt x="7921" y="25349"/>
                        <a:pt x="11110" y="21388"/>
                        <a:pt x="12904" y="15841"/>
                      </a:cubicBezTo>
                      <a:cubicBezTo>
                        <a:pt x="15097" y="9106"/>
                        <a:pt x="15894" y="1579"/>
                        <a:pt x="11110" y="1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27" name="Freeform 4436">
                  <a:extLst>
                    <a:ext uri="{FF2B5EF4-FFF2-40B4-BE49-F238E27FC236}">
                      <a16:creationId xmlns:a16="http://schemas.microsoft.com/office/drawing/2014/main" id="{68BFE6C2-7865-98EE-4EDD-38AC3E7A32DB}"/>
                    </a:ext>
                  </a:extLst>
                </p:cNvPr>
                <p:cNvSpPr/>
                <p:nvPr/>
              </p:nvSpPr>
              <p:spPr>
                <a:xfrm>
                  <a:off x="2495676" y="6118125"/>
                  <a:ext cx="14769" cy="22326"/>
                </a:xfrm>
                <a:custGeom>
                  <a:avLst/>
                  <a:gdLst>
                    <a:gd name="connsiteX0" fmla="*/ 10629 w 14769"/>
                    <a:gd name="connsiteY0" fmla="*/ 632 h 22326"/>
                    <a:gd name="connsiteX1" fmla="*/ 1460 w 14769"/>
                    <a:gd name="connsiteY1" fmla="*/ 7169 h 22326"/>
                    <a:gd name="connsiteX2" fmla="*/ 4649 w 14769"/>
                    <a:gd name="connsiteY2" fmla="*/ 21233 h 22326"/>
                    <a:gd name="connsiteX3" fmla="*/ 13220 w 14769"/>
                    <a:gd name="connsiteY3" fmla="*/ 16281 h 22326"/>
                    <a:gd name="connsiteX4" fmla="*/ 10629 w 14769"/>
                    <a:gd name="connsiteY4" fmla="*/ 632 h 22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69" h="22326">
                      <a:moveTo>
                        <a:pt x="10629" y="632"/>
                      </a:moveTo>
                      <a:cubicBezTo>
                        <a:pt x="7041" y="-1547"/>
                        <a:pt x="3653" y="2217"/>
                        <a:pt x="1460" y="7169"/>
                      </a:cubicBezTo>
                      <a:cubicBezTo>
                        <a:pt x="-2128" y="15489"/>
                        <a:pt x="1659" y="18460"/>
                        <a:pt x="4649" y="21233"/>
                      </a:cubicBezTo>
                      <a:cubicBezTo>
                        <a:pt x="8038" y="24205"/>
                        <a:pt x="11028" y="20639"/>
                        <a:pt x="13220" y="16281"/>
                      </a:cubicBezTo>
                      <a:cubicBezTo>
                        <a:pt x="16210" y="7763"/>
                        <a:pt x="14616" y="3207"/>
                        <a:pt x="10629" y="63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28" name="Freeform 4437">
                  <a:extLst>
                    <a:ext uri="{FF2B5EF4-FFF2-40B4-BE49-F238E27FC236}">
                      <a16:creationId xmlns:a16="http://schemas.microsoft.com/office/drawing/2014/main" id="{BF0AF325-703F-83BB-99DA-4D12885F2660}"/>
                    </a:ext>
                  </a:extLst>
                </p:cNvPr>
                <p:cNvSpPr/>
                <p:nvPr/>
              </p:nvSpPr>
              <p:spPr>
                <a:xfrm>
                  <a:off x="2629774" y="6151088"/>
                  <a:ext cx="14783" cy="31057"/>
                </a:xfrm>
                <a:custGeom>
                  <a:avLst/>
                  <a:gdLst>
                    <a:gd name="connsiteX0" fmla="*/ 12272 w 14783"/>
                    <a:gd name="connsiteY0" fmla="*/ 156 h 31057"/>
                    <a:gd name="connsiteX1" fmla="*/ 1708 w 14783"/>
                    <a:gd name="connsiteY1" fmla="*/ 10654 h 31057"/>
                    <a:gd name="connsiteX2" fmla="*/ 1309 w 14783"/>
                    <a:gd name="connsiteY2" fmla="*/ 16003 h 31057"/>
                    <a:gd name="connsiteX3" fmla="*/ 313 w 14783"/>
                    <a:gd name="connsiteY3" fmla="*/ 20162 h 31057"/>
                    <a:gd name="connsiteX4" fmla="*/ 1907 w 14783"/>
                    <a:gd name="connsiteY4" fmla="*/ 31057 h 31057"/>
                    <a:gd name="connsiteX5" fmla="*/ 11475 w 14783"/>
                    <a:gd name="connsiteY5" fmla="*/ 31057 h 31057"/>
                    <a:gd name="connsiteX6" fmla="*/ 13867 w 14783"/>
                    <a:gd name="connsiteY6" fmla="*/ 23926 h 31057"/>
                    <a:gd name="connsiteX7" fmla="*/ 13468 w 14783"/>
                    <a:gd name="connsiteY7" fmla="*/ 14418 h 31057"/>
                    <a:gd name="connsiteX8" fmla="*/ 14465 w 14783"/>
                    <a:gd name="connsiteY8" fmla="*/ 11249 h 31057"/>
                    <a:gd name="connsiteX9" fmla="*/ 12272 w 14783"/>
                    <a:gd name="connsiteY9" fmla="*/ 156 h 310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4783" h="31057">
                      <a:moveTo>
                        <a:pt x="12272" y="156"/>
                      </a:moveTo>
                      <a:cubicBezTo>
                        <a:pt x="8087" y="-835"/>
                        <a:pt x="3502" y="2929"/>
                        <a:pt x="1708" y="10654"/>
                      </a:cubicBezTo>
                      <a:cubicBezTo>
                        <a:pt x="1110" y="12833"/>
                        <a:pt x="1110" y="14616"/>
                        <a:pt x="1309" y="16003"/>
                      </a:cubicBezTo>
                      <a:cubicBezTo>
                        <a:pt x="911" y="17191"/>
                        <a:pt x="512" y="18578"/>
                        <a:pt x="313" y="20162"/>
                      </a:cubicBezTo>
                      <a:cubicBezTo>
                        <a:pt x="-485" y="25907"/>
                        <a:pt x="313" y="28878"/>
                        <a:pt x="1907" y="31057"/>
                      </a:cubicBezTo>
                      <a:lnTo>
                        <a:pt x="11475" y="31057"/>
                      </a:lnTo>
                      <a:cubicBezTo>
                        <a:pt x="12472" y="29275"/>
                        <a:pt x="13269" y="26898"/>
                        <a:pt x="13867" y="23926"/>
                      </a:cubicBezTo>
                      <a:cubicBezTo>
                        <a:pt x="14664" y="19370"/>
                        <a:pt x="14465" y="16399"/>
                        <a:pt x="13468" y="14418"/>
                      </a:cubicBezTo>
                      <a:cubicBezTo>
                        <a:pt x="13867" y="13428"/>
                        <a:pt x="14266" y="12437"/>
                        <a:pt x="14465" y="11249"/>
                      </a:cubicBezTo>
                      <a:cubicBezTo>
                        <a:pt x="15063" y="5900"/>
                        <a:pt x="15063" y="750"/>
                        <a:pt x="12272" y="1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29" name="Freeform 4438">
                  <a:extLst>
                    <a:ext uri="{FF2B5EF4-FFF2-40B4-BE49-F238E27FC236}">
                      <a16:creationId xmlns:a16="http://schemas.microsoft.com/office/drawing/2014/main" id="{812F55BC-E2C0-035F-A2B7-6629F5087268}"/>
                    </a:ext>
                  </a:extLst>
                </p:cNvPr>
                <p:cNvSpPr/>
                <p:nvPr/>
              </p:nvSpPr>
              <p:spPr>
                <a:xfrm>
                  <a:off x="714451" y="5378940"/>
                  <a:ext cx="16255" cy="20861"/>
                </a:xfrm>
                <a:custGeom>
                  <a:avLst/>
                  <a:gdLst>
                    <a:gd name="connsiteX0" fmla="*/ 13664 w 16255"/>
                    <a:gd name="connsiteY0" fmla="*/ 353 h 20861"/>
                    <a:gd name="connsiteX1" fmla="*/ 3100 w 16255"/>
                    <a:gd name="connsiteY1" fmla="*/ 7286 h 20861"/>
                    <a:gd name="connsiteX2" fmla="*/ 1904 w 16255"/>
                    <a:gd name="connsiteY2" fmla="*/ 20162 h 20861"/>
                    <a:gd name="connsiteX3" fmla="*/ 14063 w 16255"/>
                    <a:gd name="connsiteY3" fmla="*/ 13625 h 20861"/>
                    <a:gd name="connsiteX4" fmla="*/ 13664 w 16255"/>
                    <a:gd name="connsiteY4" fmla="*/ 353 h 208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5" h="20861">
                      <a:moveTo>
                        <a:pt x="13664" y="353"/>
                      </a:moveTo>
                      <a:cubicBezTo>
                        <a:pt x="10076" y="-1033"/>
                        <a:pt x="6289" y="1740"/>
                        <a:pt x="3100" y="7286"/>
                      </a:cubicBezTo>
                      <a:cubicBezTo>
                        <a:pt x="110" y="12437"/>
                        <a:pt x="-1484" y="17785"/>
                        <a:pt x="1904" y="20162"/>
                      </a:cubicBezTo>
                      <a:cubicBezTo>
                        <a:pt x="6289" y="23134"/>
                        <a:pt x="10475" y="15804"/>
                        <a:pt x="14063" y="13625"/>
                      </a:cubicBezTo>
                      <a:cubicBezTo>
                        <a:pt x="16854" y="6296"/>
                        <a:pt x="17252" y="1740"/>
                        <a:pt x="13664" y="3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30" name="Freeform 4439">
                  <a:extLst>
                    <a:ext uri="{FF2B5EF4-FFF2-40B4-BE49-F238E27FC236}">
                      <a16:creationId xmlns:a16="http://schemas.microsoft.com/office/drawing/2014/main" id="{5A43E416-4125-CDFC-541D-96CF88CCEF1A}"/>
                    </a:ext>
                  </a:extLst>
                </p:cNvPr>
                <p:cNvSpPr/>
                <p:nvPr/>
              </p:nvSpPr>
              <p:spPr>
                <a:xfrm>
                  <a:off x="630225" y="5323324"/>
                  <a:ext cx="14774" cy="21417"/>
                </a:xfrm>
                <a:custGeom>
                  <a:avLst/>
                  <a:gdLst>
                    <a:gd name="connsiteX0" fmla="*/ 9987 w 14774"/>
                    <a:gd name="connsiteY0" fmla="*/ 17540 h 21417"/>
                    <a:gd name="connsiteX1" fmla="*/ 13376 w 14774"/>
                    <a:gd name="connsiteY1" fmla="*/ 1693 h 21417"/>
                    <a:gd name="connsiteX2" fmla="*/ 3011 w 14774"/>
                    <a:gd name="connsiteY2" fmla="*/ 4268 h 21417"/>
                    <a:gd name="connsiteX3" fmla="*/ 1815 w 14774"/>
                    <a:gd name="connsiteY3" fmla="*/ 19917 h 21417"/>
                    <a:gd name="connsiteX4" fmla="*/ 9987 w 14774"/>
                    <a:gd name="connsiteY4" fmla="*/ 17540 h 21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74" h="21417">
                      <a:moveTo>
                        <a:pt x="9987" y="17540"/>
                      </a:moveTo>
                      <a:cubicBezTo>
                        <a:pt x="15369" y="11399"/>
                        <a:pt x="15768" y="5457"/>
                        <a:pt x="13376" y="1693"/>
                      </a:cubicBezTo>
                      <a:cubicBezTo>
                        <a:pt x="11383" y="-1278"/>
                        <a:pt x="7197" y="-288"/>
                        <a:pt x="3011" y="4268"/>
                      </a:cubicBezTo>
                      <a:cubicBezTo>
                        <a:pt x="-776" y="11003"/>
                        <a:pt x="-776" y="16153"/>
                        <a:pt x="1815" y="19917"/>
                      </a:cubicBezTo>
                      <a:cubicBezTo>
                        <a:pt x="3609" y="22888"/>
                        <a:pt x="6998" y="21106"/>
                        <a:pt x="9987" y="1754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31" name="Freeform 4440">
                  <a:extLst>
                    <a:ext uri="{FF2B5EF4-FFF2-40B4-BE49-F238E27FC236}">
                      <a16:creationId xmlns:a16="http://schemas.microsoft.com/office/drawing/2014/main" id="{BD5A16BA-5A9D-5DD5-0F8F-F4D8D29502C7}"/>
                    </a:ext>
                  </a:extLst>
                </p:cNvPr>
                <p:cNvSpPr/>
                <p:nvPr/>
              </p:nvSpPr>
              <p:spPr>
                <a:xfrm>
                  <a:off x="798719" y="5394898"/>
                  <a:ext cx="15027" cy="20116"/>
                </a:xfrm>
                <a:custGeom>
                  <a:avLst/>
                  <a:gdLst>
                    <a:gd name="connsiteX0" fmla="*/ 2151 w 15027"/>
                    <a:gd name="connsiteY0" fmla="*/ 19259 h 20116"/>
                    <a:gd name="connsiteX1" fmla="*/ 12715 w 15027"/>
                    <a:gd name="connsiteY1" fmla="*/ 13514 h 20116"/>
                    <a:gd name="connsiteX2" fmla="*/ 12317 w 15027"/>
                    <a:gd name="connsiteY2" fmla="*/ 1233 h 20116"/>
                    <a:gd name="connsiteX3" fmla="*/ 1952 w 15027"/>
                    <a:gd name="connsiteY3" fmla="*/ 5987 h 20116"/>
                    <a:gd name="connsiteX4" fmla="*/ 2151 w 15027"/>
                    <a:gd name="connsiteY4" fmla="*/ 19259 h 201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27" h="20116">
                      <a:moveTo>
                        <a:pt x="2151" y="19259"/>
                      </a:moveTo>
                      <a:cubicBezTo>
                        <a:pt x="5539" y="21636"/>
                        <a:pt x="9327" y="18862"/>
                        <a:pt x="12715" y="13514"/>
                      </a:cubicBezTo>
                      <a:cubicBezTo>
                        <a:pt x="16502" y="7373"/>
                        <a:pt x="15107" y="3412"/>
                        <a:pt x="12317" y="1233"/>
                      </a:cubicBezTo>
                      <a:cubicBezTo>
                        <a:pt x="9327" y="-1145"/>
                        <a:pt x="5340" y="-352"/>
                        <a:pt x="1952" y="5987"/>
                      </a:cubicBezTo>
                      <a:cubicBezTo>
                        <a:pt x="-1238" y="11731"/>
                        <a:pt x="-42" y="15891"/>
                        <a:pt x="2151" y="192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32" name="Freeform 4441">
                  <a:extLst>
                    <a:ext uri="{FF2B5EF4-FFF2-40B4-BE49-F238E27FC236}">
                      <a16:creationId xmlns:a16="http://schemas.microsoft.com/office/drawing/2014/main" id="{A7FFA00C-CD52-D451-823B-BE813EDF924A}"/>
                    </a:ext>
                  </a:extLst>
                </p:cNvPr>
                <p:cNvSpPr/>
                <p:nvPr/>
              </p:nvSpPr>
              <p:spPr>
                <a:xfrm>
                  <a:off x="2369418" y="5803383"/>
                  <a:ext cx="13555" cy="22995"/>
                </a:xfrm>
                <a:custGeom>
                  <a:avLst/>
                  <a:gdLst>
                    <a:gd name="connsiteX0" fmla="*/ 3339 w 13555"/>
                    <a:gd name="connsiteY0" fmla="*/ 22996 h 22995"/>
                    <a:gd name="connsiteX1" fmla="*/ 12907 w 13555"/>
                    <a:gd name="connsiteY1" fmla="*/ 10120 h 22995"/>
                    <a:gd name="connsiteX2" fmla="*/ 10914 w 13555"/>
                    <a:gd name="connsiteY2" fmla="*/ 216 h 22995"/>
                    <a:gd name="connsiteX3" fmla="*/ 748 w 13555"/>
                    <a:gd name="connsiteY3" fmla="*/ 10516 h 22995"/>
                    <a:gd name="connsiteX4" fmla="*/ 3339 w 13555"/>
                    <a:gd name="connsiteY4" fmla="*/ 22996 h 229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55" h="22995">
                      <a:moveTo>
                        <a:pt x="3339" y="22996"/>
                      </a:moveTo>
                      <a:cubicBezTo>
                        <a:pt x="8322" y="22600"/>
                        <a:pt x="11312" y="17053"/>
                        <a:pt x="12907" y="10120"/>
                      </a:cubicBezTo>
                      <a:cubicBezTo>
                        <a:pt x="13904" y="5762"/>
                        <a:pt x="14103" y="1008"/>
                        <a:pt x="10914" y="216"/>
                      </a:cubicBezTo>
                      <a:cubicBezTo>
                        <a:pt x="6529" y="-973"/>
                        <a:pt x="2741" y="2791"/>
                        <a:pt x="748" y="10516"/>
                      </a:cubicBezTo>
                      <a:cubicBezTo>
                        <a:pt x="-847" y="16459"/>
                        <a:pt x="150" y="20817"/>
                        <a:pt x="3339" y="2299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33" name="Freeform 4442">
                  <a:extLst>
                    <a:ext uri="{FF2B5EF4-FFF2-40B4-BE49-F238E27FC236}">
                      <a16:creationId xmlns:a16="http://schemas.microsoft.com/office/drawing/2014/main" id="{4BEADBA4-A64B-2C32-B6B6-2AC4C82DAA3F}"/>
                    </a:ext>
                  </a:extLst>
                </p:cNvPr>
                <p:cNvSpPr/>
                <p:nvPr/>
              </p:nvSpPr>
              <p:spPr>
                <a:xfrm>
                  <a:off x="955897" y="5442527"/>
                  <a:ext cx="16468" cy="19209"/>
                </a:xfrm>
                <a:custGeom>
                  <a:avLst/>
                  <a:gdLst>
                    <a:gd name="connsiteX0" fmla="*/ 14599 w 16468"/>
                    <a:gd name="connsiteY0" fmla="*/ 10852 h 19209"/>
                    <a:gd name="connsiteX1" fmla="*/ 14599 w 16468"/>
                    <a:gd name="connsiteY1" fmla="*/ 749 h 19209"/>
                    <a:gd name="connsiteX2" fmla="*/ 2041 w 16468"/>
                    <a:gd name="connsiteY2" fmla="*/ 8474 h 19209"/>
                    <a:gd name="connsiteX3" fmla="*/ 1643 w 16468"/>
                    <a:gd name="connsiteY3" fmla="*/ 18775 h 19209"/>
                    <a:gd name="connsiteX4" fmla="*/ 14599 w 16468"/>
                    <a:gd name="connsiteY4" fmla="*/ 10852 h 192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468" h="19209">
                      <a:moveTo>
                        <a:pt x="14599" y="10852"/>
                      </a:moveTo>
                      <a:cubicBezTo>
                        <a:pt x="17190" y="6494"/>
                        <a:pt x="16991" y="2136"/>
                        <a:pt x="14599" y="749"/>
                      </a:cubicBezTo>
                      <a:cubicBezTo>
                        <a:pt x="10612" y="-1430"/>
                        <a:pt x="6028" y="1145"/>
                        <a:pt x="2041" y="8474"/>
                      </a:cubicBezTo>
                      <a:cubicBezTo>
                        <a:pt x="48" y="12832"/>
                        <a:pt x="-1148" y="17785"/>
                        <a:pt x="1643" y="18775"/>
                      </a:cubicBezTo>
                      <a:cubicBezTo>
                        <a:pt x="5829" y="20360"/>
                        <a:pt x="10812" y="17586"/>
                        <a:pt x="14599" y="1085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34" name="Freeform 4443">
                  <a:extLst>
                    <a:ext uri="{FF2B5EF4-FFF2-40B4-BE49-F238E27FC236}">
                      <a16:creationId xmlns:a16="http://schemas.microsoft.com/office/drawing/2014/main" id="{AF41F01E-B07C-81AD-043F-7F6257CC27F0}"/>
                    </a:ext>
                  </a:extLst>
                </p:cNvPr>
                <p:cNvSpPr/>
                <p:nvPr/>
              </p:nvSpPr>
              <p:spPr>
                <a:xfrm>
                  <a:off x="1243050" y="5545080"/>
                  <a:ext cx="31767" cy="47223"/>
                </a:xfrm>
                <a:custGeom>
                  <a:avLst/>
                  <a:gdLst>
                    <a:gd name="connsiteX0" fmla="*/ 13679 w 31767"/>
                    <a:gd name="connsiteY0" fmla="*/ 39037 h 47223"/>
                    <a:gd name="connsiteX1" fmla="*/ 15273 w 31767"/>
                    <a:gd name="connsiteY1" fmla="*/ 25963 h 47223"/>
                    <a:gd name="connsiteX2" fmla="*/ 14875 w 31767"/>
                    <a:gd name="connsiteY2" fmla="*/ 25765 h 47223"/>
                    <a:gd name="connsiteX3" fmla="*/ 23645 w 31767"/>
                    <a:gd name="connsiteY3" fmla="*/ 16455 h 47223"/>
                    <a:gd name="connsiteX4" fmla="*/ 26236 w 31767"/>
                    <a:gd name="connsiteY4" fmla="*/ 11701 h 47223"/>
                    <a:gd name="connsiteX5" fmla="*/ 26834 w 31767"/>
                    <a:gd name="connsiteY5" fmla="*/ 11304 h 47223"/>
                    <a:gd name="connsiteX6" fmla="*/ 30821 w 31767"/>
                    <a:gd name="connsiteY6" fmla="*/ 2787 h 47223"/>
                    <a:gd name="connsiteX7" fmla="*/ 26037 w 31767"/>
                    <a:gd name="connsiteY7" fmla="*/ 1598 h 47223"/>
                    <a:gd name="connsiteX8" fmla="*/ 25040 w 31767"/>
                    <a:gd name="connsiteY8" fmla="*/ 806 h 47223"/>
                    <a:gd name="connsiteX9" fmla="*/ 11885 w 31767"/>
                    <a:gd name="connsiteY9" fmla="*/ 9720 h 47223"/>
                    <a:gd name="connsiteX10" fmla="*/ 9891 w 31767"/>
                    <a:gd name="connsiteY10" fmla="*/ 25765 h 47223"/>
                    <a:gd name="connsiteX11" fmla="*/ 3114 w 31767"/>
                    <a:gd name="connsiteY11" fmla="*/ 32896 h 47223"/>
                    <a:gd name="connsiteX12" fmla="*/ 1719 w 31767"/>
                    <a:gd name="connsiteY12" fmla="*/ 46366 h 47223"/>
                    <a:gd name="connsiteX13" fmla="*/ 13679 w 31767"/>
                    <a:gd name="connsiteY13" fmla="*/ 39037 h 472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1767" h="47223">
                      <a:moveTo>
                        <a:pt x="13679" y="39037"/>
                      </a:moveTo>
                      <a:cubicBezTo>
                        <a:pt x="17067" y="33886"/>
                        <a:pt x="18462" y="28340"/>
                        <a:pt x="15273" y="25963"/>
                      </a:cubicBezTo>
                      <a:cubicBezTo>
                        <a:pt x="15074" y="25963"/>
                        <a:pt x="15074" y="25765"/>
                        <a:pt x="14875" y="25765"/>
                      </a:cubicBezTo>
                      <a:cubicBezTo>
                        <a:pt x="17466" y="24774"/>
                        <a:pt x="20655" y="21803"/>
                        <a:pt x="23645" y="16455"/>
                      </a:cubicBezTo>
                      <a:cubicBezTo>
                        <a:pt x="24642" y="14672"/>
                        <a:pt x="25439" y="13087"/>
                        <a:pt x="26236" y="11701"/>
                      </a:cubicBezTo>
                      <a:cubicBezTo>
                        <a:pt x="26436" y="11503"/>
                        <a:pt x="26635" y="11503"/>
                        <a:pt x="26834" y="11304"/>
                      </a:cubicBezTo>
                      <a:cubicBezTo>
                        <a:pt x="30223" y="8135"/>
                        <a:pt x="33412" y="4768"/>
                        <a:pt x="30821" y="2787"/>
                      </a:cubicBezTo>
                      <a:cubicBezTo>
                        <a:pt x="29625" y="1796"/>
                        <a:pt x="27831" y="1400"/>
                        <a:pt x="26037" y="1598"/>
                      </a:cubicBezTo>
                      <a:cubicBezTo>
                        <a:pt x="25837" y="1202"/>
                        <a:pt x="25439" y="1004"/>
                        <a:pt x="25040" y="806"/>
                      </a:cubicBezTo>
                      <a:cubicBezTo>
                        <a:pt x="21253" y="-1769"/>
                        <a:pt x="16668" y="1994"/>
                        <a:pt x="11885" y="9720"/>
                      </a:cubicBezTo>
                      <a:cubicBezTo>
                        <a:pt x="6901" y="17643"/>
                        <a:pt x="6304" y="23784"/>
                        <a:pt x="9891" y="25765"/>
                      </a:cubicBezTo>
                      <a:cubicBezTo>
                        <a:pt x="7699" y="26953"/>
                        <a:pt x="5307" y="29529"/>
                        <a:pt x="3114" y="32896"/>
                      </a:cubicBezTo>
                      <a:cubicBezTo>
                        <a:pt x="-75" y="38244"/>
                        <a:pt x="-1271" y="42999"/>
                        <a:pt x="1719" y="46366"/>
                      </a:cubicBezTo>
                      <a:cubicBezTo>
                        <a:pt x="5706" y="49139"/>
                        <a:pt x="9891" y="44781"/>
                        <a:pt x="13679" y="3903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35" name="Freeform 4444">
                  <a:extLst>
                    <a:ext uri="{FF2B5EF4-FFF2-40B4-BE49-F238E27FC236}">
                      <a16:creationId xmlns:a16="http://schemas.microsoft.com/office/drawing/2014/main" id="{C934EC52-B064-5C2A-20EB-2F5E64F89D39}"/>
                    </a:ext>
                  </a:extLst>
                </p:cNvPr>
                <p:cNvSpPr/>
                <p:nvPr/>
              </p:nvSpPr>
              <p:spPr>
                <a:xfrm>
                  <a:off x="1370912" y="5627467"/>
                  <a:ext cx="14979" cy="20646"/>
                </a:xfrm>
                <a:custGeom>
                  <a:avLst/>
                  <a:gdLst>
                    <a:gd name="connsiteX0" fmla="*/ 12189 w 14979"/>
                    <a:gd name="connsiteY0" fmla="*/ 229 h 20646"/>
                    <a:gd name="connsiteX1" fmla="*/ 2024 w 14979"/>
                    <a:gd name="connsiteY1" fmla="*/ 7954 h 20646"/>
                    <a:gd name="connsiteX2" fmla="*/ 2622 w 14979"/>
                    <a:gd name="connsiteY2" fmla="*/ 20434 h 20646"/>
                    <a:gd name="connsiteX3" fmla="*/ 12987 w 14979"/>
                    <a:gd name="connsiteY3" fmla="*/ 12510 h 20646"/>
                    <a:gd name="connsiteX4" fmla="*/ 12189 w 14979"/>
                    <a:gd name="connsiteY4" fmla="*/ 229 h 206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79" h="20646">
                      <a:moveTo>
                        <a:pt x="12189" y="229"/>
                      </a:moveTo>
                      <a:cubicBezTo>
                        <a:pt x="8601" y="-960"/>
                        <a:pt x="4615" y="2606"/>
                        <a:pt x="2024" y="7954"/>
                      </a:cubicBezTo>
                      <a:cubicBezTo>
                        <a:pt x="-767" y="13501"/>
                        <a:pt x="-767" y="19246"/>
                        <a:pt x="2622" y="20434"/>
                      </a:cubicBezTo>
                      <a:cubicBezTo>
                        <a:pt x="6010" y="21622"/>
                        <a:pt x="9797" y="17661"/>
                        <a:pt x="12987" y="12510"/>
                      </a:cubicBezTo>
                      <a:cubicBezTo>
                        <a:pt x="15378" y="6766"/>
                        <a:pt x="16176" y="1418"/>
                        <a:pt x="12189" y="22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36" name="Freeform 4445">
                  <a:extLst>
                    <a:ext uri="{FF2B5EF4-FFF2-40B4-BE49-F238E27FC236}">
                      <a16:creationId xmlns:a16="http://schemas.microsoft.com/office/drawing/2014/main" id="{00A57D24-792E-AA9A-B005-7071B4FA8BF2}"/>
                    </a:ext>
                  </a:extLst>
                </p:cNvPr>
                <p:cNvSpPr/>
                <p:nvPr/>
              </p:nvSpPr>
              <p:spPr>
                <a:xfrm>
                  <a:off x="1699502" y="5753944"/>
                  <a:ext cx="14954" cy="20668"/>
                </a:xfrm>
                <a:custGeom>
                  <a:avLst/>
                  <a:gdLst>
                    <a:gd name="connsiteX0" fmla="*/ 2522 w 14954"/>
                    <a:gd name="connsiteY0" fmla="*/ 20338 h 20668"/>
                    <a:gd name="connsiteX1" fmla="*/ 13883 w 14954"/>
                    <a:gd name="connsiteY1" fmla="*/ 11424 h 20668"/>
                    <a:gd name="connsiteX2" fmla="*/ 11691 w 14954"/>
                    <a:gd name="connsiteY2" fmla="*/ 133 h 20668"/>
                    <a:gd name="connsiteX3" fmla="*/ 2123 w 14954"/>
                    <a:gd name="connsiteY3" fmla="*/ 7858 h 20668"/>
                    <a:gd name="connsiteX4" fmla="*/ 2522 w 14954"/>
                    <a:gd name="connsiteY4" fmla="*/ 20338 h 20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4" h="20668">
                      <a:moveTo>
                        <a:pt x="2522" y="20338"/>
                      </a:moveTo>
                      <a:cubicBezTo>
                        <a:pt x="6508" y="21724"/>
                        <a:pt x="11093" y="18753"/>
                        <a:pt x="13883" y="11424"/>
                      </a:cubicBezTo>
                      <a:cubicBezTo>
                        <a:pt x="16076" y="5481"/>
                        <a:pt x="14681" y="1718"/>
                        <a:pt x="11691" y="133"/>
                      </a:cubicBezTo>
                      <a:cubicBezTo>
                        <a:pt x="7704" y="-659"/>
                        <a:pt x="4515" y="2114"/>
                        <a:pt x="2123" y="7858"/>
                      </a:cubicBezTo>
                      <a:cubicBezTo>
                        <a:pt x="-269" y="13207"/>
                        <a:pt x="-1265" y="18951"/>
                        <a:pt x="2522" y="203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37" name="Freeform 4446">
                  <a:extLst>
                    <a:ext uri="{FF2B5EF4-FFF2-40B4-BE49-F238E27FC236}">
                      <a16:creationId xmlns:a16="http://schemas.microsoft.com/office/drawing/2014/main" id="{6AD31E67-7FBC-8F26-708F-A75E7138A056}"/>
                    </a:ext>
                  </a:extLst>
                </p:cNvPr>
                <p:cNvSpPr/>
                <p:nvPr/>
              </p:nvSpPr>
              <p:spPr>
                <a:xfrm>
                  <a:off x="1413894" y="5629937"/>
                  <a:ext cx="15710" cy="18756"/>
                </a:xfrm>
                <a:custGeom>
                  <a:avLst/>
                  <a:gdLst>
                    <a:gd name="connsiteX0" fmla="*/ 12262 w 15710"/>
                    <a:gd name="connsiteY0" fmla="*/ 335 h 18756"/>
                    <a:gd name="connsiteX1" fmla="*/ 901 w 15710"/>
                    <a:gd name="connsiteY1" fmla="*/ 8852 h 18756"/>
                    <a:gd name="connsiteX2" fmla="*/ 4289 w 15710"/>
                    <a:gd name="connsiteY2" fmla="*/ 18757 h 18756"/>
                    <a:gd name="connsiteX3" fmla="*/ 14256 w 15710"/>
                    <a:gd name="connsiteY3" fmla="*/ 11229 h 18756"/>
                    <a:gd name="connsiteX4" fmla="*/ 12262 w 15710"/>
                    <a:gd name="connsiteY4" fmla="*/ 335 h 18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10" h="18756">
                      <a:moveTo>
                        <a:pt x="12262" y="335"/>
                      </a:moveTo>
                      <a:cubicBezTo>
                        <a:pt x="7877" y="-854"/>
                        <a:pt x="3691" y="929"/>
                        <a:pt x="901" y="8852"/>
                      </a:cubicBezTo>
                      <a:cubicBezTo>
                        <a:pt x="-1092" y="14597"/>
                        <a:pt x="303" y="18757"/>
                        <a:pt x="4289" y="18757"/>
                      </a:cubicBezTo>
                      <a:cubicBezTo>
                        <a:pt x="7678" y="18757"/>
                        <a:pt x="11664" y="17370"/>
                        <a:pt x="14256" y="11229"/>
                      </a:cubicBezTo>
                      <a:cubicBezTo>
                        <a:pt x="16847" y="5287"/>
                        <a:pt x="15850" y="1325"/>
                        <a:pt x="12262" y="33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38" name="Freeform 4447">
                  <a:extLst>
                    <a:ext uri="{FF2B5EF4-FFF2-40B4-BE49-F238E27FC236}">
                      <a16:creationId xmlns:a16="http://schemas.microsoft.com/office/drawing/2014/main" id="{298FB043-804B-70AC-DC7C-144835847D16}"/>
                    </a:ext>
                  </a:extLst>
                </p:cNvPr>
                <p:cNvSpPr/>
                <p:nvPr/>
              </p:nvSpPr>
              <p:spPr>
                <a:xfrm>
                  <a:off x="2991328" y="6106383"/>
                  <a:ext cx="18076" cy="29812"/>
                </a:xfrm>
                <a:custGeom>
                  <a:avLst/>
                  <a:gdLst>
                    <a:gd name="connsiteX0" fmla="*/ 13692 w 18076"/>
                    <a:gd name="connsiteY0" fmla="*/ 7025 h 29812"/>
                    <a:gd name="connsiteX1" fmla="*/ 10702 w 18076"/>
                    <a:gd name="connsiteY1" fmla="*/ 687 h 29812"/>
                    <a:gd name="connsiteX2" fmla="*/ 736 w 18076"/>
                    <a:gd name="connsiteY2" fmla="*/ 7224 h 29812"/>
                    <a:gd name="connsiteX3" fmla="*/ 3925 w 18076"/>
                    <a:gd name="connsiteY3" fmla="*/ 17920 h 29812"/>
                    <a:gd name="connsiteX4" fmla="*/ 6117 w 18076"/>
                    <a:gd name="connsiteY4" fmla="*/ 18118 h 29812"/>
                    <a:gd name="connsiteX5" fmla="*/ 5719 w 18076"/>
                    <a:gd name="connsiteY5" fmla="*/ 20694 h 29812"/>
                    <a:gd name="connsiteX6" fmla="*/ 9506 w 18076"/>
                    <a:gd name="connsiteY6" fmla="*/ 29806 h 29812"/>
                    <a:gd name="connsiteX7" fmla="*/ 18077 w 18076"/>
                    <a:gd name="connsiteY7" fmla="*/ 16336 h 29812"/>
                    <a:gd name="connsiteX8" fmla="*/ 13692 w 18076"/>
                    <a:gd name="connsiteY8" fmla="*/ 7025 h 29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076" h="29812">
                      <a:moveTo>
                        <a:pt x="13692" y="7025"/>
                      </a:moveTo>
                      <a:cubicBezTo>
                        <a:pt x="13692" y="2667"/>
                        <a:pt x="12297" y="1083"/>
                        <a:pt x="10702" y="687"/>
                      </a:cubicBezTo>
                      <a:cubicBezTo>
                        <a:pt x="7313" y="-106"/>
                        <a:pt x="3327" y="-1889"/>
                        <a:pt x="736" y="7224"/>
                      </a:cubicBezTo>
                      <a:cubicBezTo>
                        <a:pt x="-1258" y="14355"/>
                        <a:pt x="1134" y="17326"/>
                        <a:pt x="3925" y="17920"/>
                      </a:cubicBezTo>
                      <a:cubicBezTo>
                        <a:pt x="4722" y="18118"/>
                        <a:pt x="5519" y="18316"/>
                        <a:pt x="6117" y="18118"/>
                      </a:cubicBezTo>
                      <a:cubicBezTo>
                        <a:pt x="5918" y="18911"/>
                        <a:pt x="5918" y="19901"/>
                        <a:pt x="5719" y="20694"/>
                      </a:cubicBezTo>
                      <a:cubicBezTo>
                        <a:pt x="5320" y="25646"/>
                        <a:pt x="6516" y="30004"/>
                        <a:pt x="9506" y="29806"/>
                      </a:cubicBezTo>
                      <a:cubicBezTo>
                        <a:pt x="14090" y="29409"/>
                        <a:pt x="17280" y="24259"/>
                        <a:pt x="18077" y="16336"/>
                      </a:cubicBezTo>
                      <a:cubicBezTo>
                        <a:pt x="17678" y="11581"/>
                        <a:pt x="16682" y="6827"/>
                        <a:pt x="13692" y="702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39" name="Freeform 4448">
                  <a:extLst>
                    <a:ext uri="{FF2B5EF4-FFF2-40B4-BE49-F238E27FC236}">
                      <a16:creationId xmlns:a16="http://schemas.microsoft.com/office/drawing/2014/main" id="{10C6C67F-CA1E-213B-23DD-060AD8336DF2}"/>
                    </a:ext>
                  </a:extLst>
                </p:cNvPr>
                <p:cNvSpPr/>
                <p:nvPr/>
              </p:nvSpPr>
              <p:spPr>
                <a:xfrm>
                  <a:off x="2717339" y="5953547"/>
                  <a:ext cx="12485" cy="23712"/>
                </a:xfrm>
                <a:custGeom>
                  <a:avLst/>
                  <a:gdLst>
                    <a:gd name="connsiteX0" fmla="*/ 12013 w 12485"/>
                    <a:gd name="connsiteY0" fmla="*/ 13870 h 23712"/>
                    <a:gd name="connsiteX1" fmla="*/ 8026 w 12485"/>
                    <a:gd name="connsiteY1" fmla="*/ 4 h 23712"/>
                    <a:gd name="connsiteX2" fmla="*/ 452 w 12485"/>
                    <a:gd name="connsiteY2" fmla="*/ 11493 h 23712"/>
                    <a:gd name="connsiteX3" fmla="*/ 3840 w 12485"/>
                    <a:gd name="connsiteY3" fmla="*/ 23577 h 23712"/>
                    <a:gd name="connsiteX4" fmla="*/ 12013 w 12485"/>
                    <a:gd name="connsiteY4" fmla="*/ 13870 h 23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85" h="23712">
                      <a:moveTo>
                        <a:pt x="12013" y="13870"/>
                      </a:moveTo>
                      <a:cubicBezTo>
                        <a:pt x="12810" y="6937"/>
                        <a:pt x="13208" y="-194"/>
                        <a:pt x="8026" y="4"/>
                      </a:cubicBezTo>
                      <a:cubicBezTo>
                        <a:pt x="4239" y="202"/>
                        <a:pt x="1648" y="5550"/>
                        <a:pt x="452" y="11493"/>
                      </a:cubicBezTo>
                      <a:cubicBezTo>
                        <a:pt x="-744" y="17832"/>
                        <a:pt x="452" y="22586"/>
                        <a:pt x="3840" y="23577"/>
                      </a:cubicBezTo>
                      <a:cubicBezTo>
                        <a:pt x="7428" y="24567"/>
                        <a:pt x="10219" y="20011"/>
                        <a:pt x="12013" y="1387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40" name="Freeform 4449">
                  <a:extLst>
                    <a:ext uri="{FF2B5EF4-FFF2-40B4-BE49-F238E27FC236}">
                      <a16:creationId xmlns:a16="http://schemas.microsoft.com/office/drawing/2014/main" id="{1BC6620E-053E-D586-892E-8238BAA88ECF}"/>
                    </a:ext>
                  </a:extLst>
                </p:cNvPr>
                <p:cNvSpPr/>
                <p:nvPr/>
              </p:nvSpPr>
              <p:spPr>
                <a:xfrm>
                  <a:off x="1215562" y="5448684"/>
                  <a:ext cx="15161" cy="22106"/>
                </a:xfrm>
                <a:custGeom>
                  <a:avLst/>
                  <a:gdLst>
                    <a:gd name="connsiteX0" fmla="*/ 12464 w 15161"/>
                    <a:gd name="connsiteY0" fmla="*/ 337 h 22106"/>
                    <a:gd name="connsiteX1" fmla="*/ 2099 w 15161"/>
                    <a:gd name="connsiteY1" fmla="*/ 7864 h 22106"/>
                    <a:gd name="connsiteX2" fmla="*/ 4291 w 15161"/>
                    <a:gd name="connsiteY2" fmla="*/ 21928 h 22106"/>
                    <a:gd name="connsiteX3" fmla="*/ 13460 w 15161"/>
                    <a:gd name="connsiteY3" fmla="*/ 12618 h 22106"/>
                    <a:gd name="connsiteX4" fmla="*/ 12464 w 15161"/>
                    <a:gd name="connsiteY4" fmla="*/ 337 h 221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1" h="22106">
                      <a:moveTo>
                        <a:pt x="12464" y="337"/>
                      </a:moveTo>
                      <a:cubicBezTo>
                        <a:pt x="9075" y="-1050"/>
                        <a:pt x="5088" y="1921"/>
                        <a:pt x="2099" y="7864"/>
                      </a:cubicBezTo>
                      <a:cubicBezTo>
                        <a:pt x="-1489" y="15590"/>
                        <a:pt x="-293" y="19749"/>
                        <a:pt x="4291" y="21928"/>
                      </a:cubicBezTo>
                      <a:cubicBezTo>
                        <a:pt x="8278" y="23117"/>
                        <a:pt x="11068" y="18165"/>
                        <a:pt x="13460" y="12618"/>
                      </a:cubicBezTo>
                      <a:cubicBezTo>
                        <a:pt x="16051" y="6676"/>
                        <a:pt x="15653" y="1723"/>
                        <a:pt x="12464" y="33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41" name="Freeform 4450">
                  <a:extLst>
                    <a:ext uri="{FF2B5EF4-FFF2-40B4-BE49-F238E27FC236}">
                      <a16:creationId xmlns:a16="http://schemas.microsoft.com/office/drawing/2014/main" id="{B8962304-E55B-3C49-AEF4-41C888316468}"/>
                    </a:ext>
                  </a:extLst>
                </p:cNvPr>
                <p:cNvSpPr/>
                <p:nvPr/>
              </p:nvSpPr>
              <p:spPr>
                <a:xfrm>
                  <a:off x="2296511" y="5830737"/>
                  <a:ext cx="12587" cy="21780"/>
                </a:xfrm>
                <a:custGeom>
                  <a:avLst/>
                  <a:gdLst>
                    <a:gd name="connsiteX0" fmla="*/ 3293 w 12587"/>
                    <a:gd name="connsiteY0" fmla="*/ 21592 h 21780"/>
                    <a:gd name="connsiteX1" fmla="*/ 11664 w 12587"/>
                    <a:gd name="connsiteY1" fmla="*/ 12083 h 21780"/>
                    <a:gd name="connsiteX2" fmla="*/ 9073 w 12587"/>
                    <a:gd name="connsiteY2" fmla="*/ 0 h 21780"/>
                    <a:gd name="connsiteX3" fmla="*/ 701 w 12587"/>
                    <a:gd name="connsiteY3" fmla="*/ 9112 h 21780"/>
                    <a:gd name="connsiteX4" fmla="*/ 3293 w 12587"/>
                    <a:gd name="connsiteY4" fmla="*/ 21592 h 21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587" h="21780">
                      <a:moveTo>
                        <a:pt x="3293" y="21592"/>
                      </a:moveTo>
                      <a:cubicBezTo>
                        <a:pt x="6881" y="22780"/>
                        <a:pt x="9870" y="18224"/>
                        <a:pt x="11664" y="12083"/>
                      </a:cubicBezTo>
                      <a:cubicBezTo>
                        <a:pt x="13458" y="5744"/>
                        <a:pt x="12661" y="1783"/>
                        <a:pt x="9073" y="0"/>
                      </a:cubicBezTo>
                      <a:cubicBezTo>
                        <a:pt x="5485" y="396"/>
                        <a:pt x="2097" y="2377"/>
                        <a:pt x="701" y="9112"/>
                      </a:cubicBezTo>
                      <a:cubicBezTo>
                        <a:pt x="-694" y="15253"/>
                        <a:pt x="-96" y="20601"/>
                        <a:pt x="3293" y="2159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42" name="Freeform 4451">
                  <a:extLst>
                    <a:ext uri="{FF2B5EF4-FFF2-40B4-BE49-F238E27FC236}">
                      <a16:creationId xmlns:a16="http://schemas.microsoft.com/office/drawing/2014/main" id="{43DA2D73-4981-966E-67DA-2776F9EB9A4C}"/>
                    </a:ext>
                  </a:extLst>
                </p:cNvPr>
                <p:cNvSpPr/>
                <p:nvPr/>
              </p:nvSpPr>
              <p:spPr>
                <a:xfrm>
                  <a:off x="2848486" y="5970983"/>
                  <a:ext cx="12987" cy="25751"/>
                </a:xfrm>
                <a:custGeom>
                  <a:avLst/>
                  <a:gdLst>
                    <a:gd name="connsiteX0" fmla="*/ 12421 w 12987"/>
                    <a:gd name="connsiteY0" fmla="*/ 16838 h 25751"/>
                    <a:gd name="connsiteX1" fmla="*/ 9232 w 12987"/>
                    <a:gd name="connsiteY1" fmla="*/ 5745 h 25751"/>
                    <a:gd name="connsiteX2" fmla="*/ 6042 w 12987"/>
                    <a:gd name="connsiteY2" fmla="*/ 0 h 25751"/>
                    <a:gd name="connsiteX3" fmla="*/ 661 w 12987"/>
                    <a:gd name="connsiteY3" fmla="*/ 7527 h 25751"/>
                    <a:gd name="connsiteX4" fmla="*/ 262 w 12987"/>
                    <a:gd name="connsiteY4" fmla="*/ 18224 h 25751"/>
                    <a:gd name="connsiteX5" fmla="*/ 4248 w 12987"/>
                    <a:gd name="connsiteY5" fmla="*/ 25752 h 25751"/>
                    <a:gd name="connsiteX6" fmla="*/ 12421 w 12987"/>
                    <a:gd name="connsiteY6" fmla="*/ 16838 h 257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987" h="25751">
                      <a:moveTo>
                        <a:pt x="12421" y="16838"/>
                      </a:moveTo>
                      <a:cubicBezTo>
                        <a:pt x="14015" y="10499"/>
                        <a:pt x="12022" y="7131"/>
                        <a:pt x="9232" y="5745"/>
                      </a:cubicBezTo>
                      <a:cubicBezTo>
                        <a:pt x="8833" y="2971"/>
                        <a:pt x="7637" y="991"/>
                        <a:pt x="6042" y="0"/>
                      </a:cubicBezTo>
                      <a:cubicBezTo>
                        <a:pt x="3650" y="594"/>
                        <a:pt x="1657" y="2575"/>
                        <a:pt x="661" y="7527"/>
                      </a:cubicBezTo>
                      <a:cubicBezTo>
                        <a:pt x="-137" y="11885"/>
                        <a:pt x="-137" y="15649"/>
                        <a:pt x="262" y="18224"/>
                      </a:cubicBezTo>
                      <a:cubicBezTo>
                        <a:pt x="63" y="22186"/>
                        <a:pt x="1259" y="24959"/>
                        <a:pt x="4248" y="25752"/>
                      </a:cubicBezTo>
                      <a:cubicBezTo>
                        <a:pt x="7836" y="25752"/>
                        <a:pt x="11025" y="23176"/>
                        <a:pt x="12421" y="1683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43" name="Freeform 4452">
                  <a:extLst>
                    <a:ext uri="{FF2B5EF4-FFF2-40B4-BE49-F238E27FC236}">
                      <a16:creationId xmlns:a16="http://schemas.microsoft.com/office/drawing/2014/main" id="{694E7AAB-7D19-1D41-C002-671CF65BF1FA}"/>
                    </a:ext>
                  </a:extLst>
                </p:cNvPr>
                <p:cNvSpPr/>
                <p:nvPr/>
              </p:nvSpPr>
              <p:spPr>
                <a:xfrm>
                  <a:off x="1704470" y="5665531"/>
                  <a:ext cx="23599" cy="33985"/>
                </a:xfrm>
                <a:custGeom>
                  <a:avLst/>
                  <a:gdLst>
                    <a:gd name="connsiteX0" fmla="*/ 2338 w 23599"/>
                    <a:gd name="connsiteY0" fmla="*/ 33675 h 33985"/>
                    <a:gd name="connsiteX1" fmla="*/ 12105 w 23599"/>
                    <a:gd name="connsiteY1" fmla="*/ 25752 h 33985"/>
                    <a:gd name="connsiteX2" fmla="*/ 12304 w 23599"/>
                    <a:gd name="connsiteY2" fmla="*/ 25157 h 33985"/>
                    <a:gd name="connsiteX3" fmla="*/ 22470 w 23599"/>
                    <a:gd name="connsiteY3" fmla="*/ 10697 h 33985"/>
                    <a:gd name="connsiteX4" fmla="*/ 21274 w 23599"/>
                    <a:gd name="connsiteY4" fmla="*/ 0 h 33985"/>
                    <a:gd name="connsiteX5" fmla="*/ 9314 w 23599"/>
                    <a:gd name="connsiteY5" fmla="*/ 15253 h 33985"/>
                    <a:gd name="connsiteX6" fmla="*/ 1142 w 23599"/>
                    <a:gd name="connsiteY6" fmla="*/ 23176 h 33985"/>
                    <a:gd name="connsiteX7" fmla="*/ 2338 w 23599"/>
                    <a:gd name="connsiteY7" fmla="*/ 33675 h 33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599" h="33985">
                      <a:moveTo>
                        <a:pt x="2338" y="33675"/>
                      </a:moveTo>
                      <a:cubicBezTo>
                        <a:pt x="5926" y="35062"/>
                        <a:pt x="9713" y="31694"/>
                        <a:pt x="12105" y="25752"/>
                      </a:cubicBezTo>
                      <a:cubicBezTo>
                        <a:pt x="12105" y="25553"/>
                        <a:pt x="12304" y="25355"/>
                        <a:pt x="12304" y="25157"/>
                      </a:cubicBezTo>
                      <a:cubicBezTo>
                        <a:pt x="16490" y="23771"/>
                        <a:pt x="20078" y="17828"/>
                        <a:pt x="22470" y="10697"/>
                      </a:cubicBezTo>
                      <a:cubicBezTo>
                        <a:pt x="24463" y="4952"/>
                        <a:pt x="23666" y="1387"/>
                        <a:pt x="21274" y="0"/>
                      </a:cubicBezTo>
                      <a:cubicBezTo>
                        <a:pt x="16490" y="2179"/>
                        <a:pt x="12105" y="7725"/>
                        <a:pt x="9314" y="15253"/>
                      </a:cubicBezTo>
                      <a:cubicBezTo>
                        <a:pt x="6125" y="15253"/>
                        <a:pt x="3334" y="17630"/>
                        <a:pt x="1142" y="23176"/>
                      </a:cubicBezTo>
                      <a:cubicBezTo>
                        <a:pt x="-453" y="28129"/>
                        <a:pt x="-652" y="32486"/>
                        <a:pt x="2338" y="336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44" name="Freeform 4453">
                  <a:extLst>
                    <a:ext uri="{FF2B5EF4-FFF2-40B4-BE49-F238E27FC236}">
                      <a16:creationId xmlns:a16="http://schemas.microsoft.com/office/drawing/2014/main" id="{456B5A4C-1CEF-16D1-ADC6-705240E84965}"/>
                    </a:ext>
                  </a:extLst>
                </p:cNvPr>
                <p:cNvSpPr/>
                <p:nvPr/>
              </p:nvSpPr>
              <p:spPr>
                <a:xfrm>
                  <a:off x="1562963" y="5622744"/>
                  <a:ext cx="14109" cy="21393"/>
                </a:xfrm>
                <a:custGeom>
                  <a:avLst/>
                  <a:gdLst>
                    <a:gd name="connsiteX0" fmla="*/ 13285 w 14109"/>
                    <a:gd name="connsiteY0" fmla="*/ 11291 h 21393"/>
                    <a:gd name="connsiteX1" fmla="*/ 10296 w 14109"/>
                    <a:gd name="connsiteY1" fmla="*/ 0 h 21393"/>
                    <a:gd name="connsiteX2" fmla="*/ 1127 w 14109"/>
                    <a:gd name="connsiteY2" fmla="*/ 10301 h 21393"/>
                    <a:gd name="connsiteX3" fmla="*/ 3718 w 14109"/>
                    <a:gd name="connsiteY3" fmla="*/ 21393 h 21393"/>
                    <a:gd name="connsiteX4" fmla="*/ 13285 w 14109"/>
                    <a:gd name="connsiteY4" fmla="*/ 11291 h 213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09" h="21393">
                      <a:moveTo>
                        <a:pt x="13285" y="11291"/>
                      </a:moveTo>
                      <a:cubicBezTo>
                        <a:pt x="15079" y="5546"/>
                        <a:pt x="13884" y="1387"/>
                        <a:pt x="10296" y="0"/>
                      </a:cubicBezTo>
                      <a:cubicBezTo>
                        <a:pt x="6110" y="396"/>
                        <a:pt x="2921" y="4556"/>
                        <a:pt x="1127" y="10301"/>
                      </a:cubicBezTo>
                      <a:cubicBezTo>
                        <a:pt x="-667" y="16243"/>
                        <a:pt x="-667" y="21393"/>
                        <a:pt x="3718" y="21393"/>
                      </a:cubicBezTo>
                      <a:cubicBezTo>
                        <a:pt x="7505" y="21195"/>
                        <a:pt x="11492" y="17234"/>
                        <a:pt x="13285" y="1129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45" name="Freeform 4454">
                  <a:extLst>
                    <a:ext uri="{FF2B5EF4-FFF2-40B4-BE49-F238E27FC236}">
                      <a16:creationId xmlns:a16="http://schemas.microsoft.com/office/drawing/2014/main" id="{141D7D12-9D30-5E66-7EBD-30108F969C39}"/>
                    </a:ext>
                  </a:extLst>
                </p:cNvPr>
                <p:cNvSpPr/>
                <p:nvPr/>
              </p:nvSpPr>
              <p:spPr>
                <a:xfrm>
                  <a:off x="2471967" y="5865600"/>
                  <a:ext cx="20606" cy="25077"/>
                </a:xfrm>
                <a:custGeom>
                  <a:avLst/>
                  <a:gdLst>
                    <a:gd name="connsiteX0" fmla="*/ 16797 w 20606"/>
                    <a:gd name="connsiteY0" fmla="*/ 0 h 25077"/>
                    <a:gd name="connsiteX1" fmla="*/ 9622 w 20606"/>
                    <a:gd name="connsiteY1" fmla="*/ 6141 h 25077"/>
                    <a:gd name="connsiteX2" fmla="*/ 8824 w 20606"/>
                    <a:gd name="connsiteY2" fmla="*/ 5745 h 25077"/>
                    <a:gd name="connsiteX3" fmla="*/ 1449 w 20606"/>
                    <a:gd name="connsiteY3" fmla="*/ 13272 h 25077"/>
                    <a:gd name="connsiteX4" fmla="*/ 1250 w 20606"/>
                    <a:gd name="connsiteY4" fmla="*/ 24167 h 25077"/>
                    <a:gd name="connsiteX5" fmla="*/ 8625 w 20606"/>
                    <a:gd name="connsiteY5" fmla="*/ 18620 h 25077"/>
                    <a:gd name="connsiteX6" fmla="*/ 13210 w 20606"/>
                    <a:gd name="connsiteY6" fmla="*/ 23176 h 25077"/>
                    <a:gd name="connsiteX7" fmla="*/ 19787 w 20606"/>
                    <a:gd name="connsiteY7" fmla="*/ 15253 h 25077"/>
                    <a:gd name="connsiteX8" fmla="*/ 16797 w 20606"/>
                    <a:gd name="connsiteY8" fmla="*/ 0 h 25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606" h="25077">
                      <a:moveTo>
                        <a:pt x="16797" y="0"/>
                      </a:moveTo>
                      <a:cubicBezTo>
                        <a:pt x="14007" y="0"/>
                        <a:pt x="11216" y="1585"/>
                        <a:pt x="9622" y="6141"/>
                      </a:cubicBezTo>
                      <a:cubicBezTo>
                        <a:pt x="9422" y="5943"/>
                        <a:pt x="9223" y="5745"/>
                        <a:pt x="8824" y="5745"/>
                      </a:cubicBezTo>
                      <a:cubicBezTo>
                        <a:pt x="6233" y="4952"/>
                        <a:pt x="3642" y="7725"/>
                        <a:pt x="1449" y="13272"/>
                      </a:cubicBezTo>
                      <a:cubicBezTo>
                        <a:pt x="-345" y="18026"/>
                        <a:pt x="-544" y="22384"/>
                        <a:pt x="1250" y="24167"/>
                      </a:cubicBezTo>
                      <a:cubicBezTo>
                        <a:pt x="4040" y="27138"/>
                        <a:pt x="6632" y="22186"/>
                        <a:pt x="8625" y="18620"/>
                      </a:cubicBezTo>
                      <a:cubicBezTo>
                        <a:pt x="9422" y="20997"/>
                        <a:pt x="10818" y="22582"/>
                        <a:pt x="13210" y="23176"/>
                      </a:cubicBezTo>
                      <a:cubicBezTo>
                        <a:pt x="16000" y="23771"/>
                        <a:pt x="18791" y="20007"/>
                        <a:pt x="19787" y="15253"/>
                      </a:cubicBezTo>
                      <a:cubicBezTo>
                        <a:pt x="21382" y="7924"/>
                        <a:pt x="20784" y="2377"/>
                        <a:pt x="16797" y="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46" name="Freeform 4455">
                  <a:extLst>
                    <a:ext uri="{FF2B5EF4-FFF2-40B4-BE49-F238E27FC236}">
                      <a16:creationId xmlns:a16="http://schemas.microsoft.com/office/drawing/2014/main" id="{29737A6A-16DA-CA59-6C79-BA6B4EE1945C}"/>
                    </a:ext>
                  </a:extLst>
                </p:cNvPr>
                <p:cNvSpPr/>
                <p:nvPr/>
              </p:nvSpPr>
              <p:spPr>
                <a:xfrm>
                  <a:off x="2362831" y="5940219"/>
                  <a:ext cx="12943" cy="21881"/>
                </a:xfrm>
                <a:custGeom>
                  <a:avLst/>
                  <a:gdLst>
                    <a:gd name="connsiteX0" fmla="*/ 2750 w 12943"/>
                    <a:gd name="connsiteY0" fmla="*/ 21256 h 21881"/>
                    <a:gd name="connsiteX1" fmla="*/ 11520 w 12943"/>
                    <a:gd name="connsiteY1" fmla="*/ 13729 h 21881"/>
                    <a:gd name="connsiteX2" fmla="*/ 10723 w 12943"/>
                    <a:gd name="connsiteY2" fmla="*/ 259 h 21881"/>
                    <a:gd name="connsiteX3" fmla="*/ 1355 w 12943"/>
                    <a:gd name="connsiteY3" fmla="*/ 7786 h 21881"/>
                    <a:gd name="connsiteX4" fmla="*/ 2750 w 12943"/>
                    <a:gd name="connsiteY4" fmla="*/ 21256 h 218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943" h="21881">
                      <a:moveTo>
                        <a:pt x="2750" y="21256"/>
                      </a:moveTo>
                      <a:cubicBezTo>
                        <a:pt x="6338" y="23435"/>
                        <a:pt x="9527" y="19672"/>
                        <a:pt x="11520" y="13729"/>
                      </a:cubicBezTo>
                      <a:cubicBezTo>
                        <a:pt x="13713" y="7786"/>
                        <a:pt x="13314" y="3032"/>
                        <a:pt x="10723" y="259"/>
                      </a:cubicBezTo>
                      <a:cubicBezTo>
                        <a:pt x="6537" y="-930"/>
                        <a:pt x="3547" y="2042"/>
                        <a:pt x="1355" y="7786"/>
                      </a:cubicBezTo>
                      <a:cubicBezTo>
                        <a:pt x="-638" y="13927"/>
                        <a:pt x="-638" y="19275"/>
                        <a:pt x="2750" y="2125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47" name="Freeform 4456">
                  <a:extLst>
                    <a:ext uri="{FF2B5EF4-FFF2-40B4-BE49-F238E27FC236}">
                      <a16:creationId xmlns:a16="http://schemas.microsoft.com/office/drawing/2014/main" id="{7406AAF5-2F1B-8E10-F525-79C0675E4867}"/>
                    </a:ext>
                  </a:extLst>
                </p:cNvPr>
                <p:cNvSpPr/>
                <p:nvPr/>
              </p:nvSpPr>
              <p:spPr>
                <a:xfrm>
                  <a:off x="629180" y="5050092"/>
                  <a:ext cx="39287" cy="23494"/>
                </a:xfrm>
                <a:custGeom>
                  <a:avLst/>
                  <a:gdLst>
                    <a:gd name="connsiteX0" fmla="*/ 37144 w 39287"/>
                    <a:gd name="connsiteY0" fmla="*/ 4337 h 23494"/>
                    <a:gd name="connsiteX1" fmla="*/ 28773 w 39287"/>
                    <a:gd name="connsiteY1" fmla="*/ 7902 h 23494"/>
                    <a:gd name="connsiteX2" fmla="*/ 27776 w 39287"/>
                    <a:gd name="connsiteY2" fmla="*/ 5327 h 23494"/>
                    <a:gd name="connsiteX3" fmla="*/ 8242 w 39287"/>
                    <a:gd name="connsiteY3" fmla="*/ 1167 h 23494"/>
                    <a:gd name="connsiteX4" fmla="*/ 668 w 39287"/>
                    <a:gd name="connsiteY4" fmla="*/ 13647 h 23494"/>
                    <a:gd name="connsiteX5" fmla="*/ 19006 w 39287"/>
                    <a:gd name="connsiteY5" fmla="*/ 17609 h 23494"/>
                    <a:gd name="connsiteX6" fmla="*/ 24387 w 39287"/>
                    <a:gd name="connsiteY6" fmla="*/ 15232 h 23494"/>
                    <a:gd name="connsiteX7" fmla="*/ 25583 w 39287"/>
                    <a:gd name="connsiteY7" fmla="*/ 23155 h 23494"/>
                    <a:gd name="connsiteX8" fmla="*/ 36347 w 39287"/>
                    <a:gd name="connsiteY8" fmla="*/ 16222 h 23494"/>
                    <a:gd name="connsiteX9" fmla="*/ 37144 w 39287"/>
                    <a:gd name="connsiteY9" fmla="*/ 4337 h 234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9287" h="23494">
                      <a:moveTo>
                        <a:pt x="37144" y="4337"/>
                      </a:moveTo>
                      <a:cubicBezTo>
                        <a:pt x="34354" y="3544"/>
                        <a:pt x="31563" y="4733"/>
                        <a:pt x="28773" y="7902"/>
                      </a:cubicBezTo>
                      <a:cubicBezTo>
                        <a:pt x="28573" y="7110"/>
                        <a:pt x="28374" y="6120"/>
                        <a:pt x="27776" y="5327"/>
                      </a:cubicBezTo>
                      <a:cubicBezTo>
                        <a:pt x="24587" y="-21"/>
                        <a:pt x="16614" y="-1210"/>
                        <a:pt x="8242" y="1167"/>
                      </a:cubicBezTo>
                      <a:cubicBezTo>
                        <a:pt x="-130" y="3544"/>
                        <a:pt x="-927" y="9289"/>
                        <a:pt x="668" y="13647"/>
                      </a:cubicBezTo>
                      <a:cubicBezTo>
                        <a:pt x="3060" y="20184"/>
                        <a:pt x="11232" y="19391"/>
                        <a:pt x="19006" y="17609"/>
                      </a:cubicBezTo>
                      <a:cubicBezTo>
                        <a:pt x="21198" y="16816"/>
                        <a:pt x="22992" y="16024"/>
                        <a:pt x="24387" y="15232"/>
                      </a:cubicBezTo>
                      <a:cubicBezTo>
                        <a:pt x="22992" y="18995"/>
                        <a:pt x="23192" y="22165"/>
                        <a:pt x="25583" y="23155"/>
                      </a:cubicBezTo>
                      <a:cubicBezTo>
                        <a:pt x="28773" y="24542"/>
                        <a:pt x="32959" y="21570"/>
                        <a:pt x="36347" y="16222"/>
                      </a:cubicBezTo>
                      <a:cubicBezTo>
                        <a:pt x="40533" y="10279"/>
                        <a:pt x="39736" y="6714"/>
                        <a:pt x="37144" y="433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48" name="Freeform 4457">
                  <a:extLst>
                    <a:ext uri="{FF2B5EF4-FFF2-40B4-BE49-F238E27FC236}">
                      <a16:creationId xmlns:a16="http://schemas.microsoft.com/office/drawing/2014/main" id="{61949D4C-3AE8-906E-02E5-82C49729B15E}"/>
                    </a:ext>
                  </a:extLst>
                </p:cNvPr>
                <p:cNvSpPr/>
                <p:nvPr/>
              </p:nvSpPr>
              <p:spPr>
                <a:xfrm>
                  <a:off x="2641931" y="6028358"/>
                  <a:ext cx="23004" cy="39497"/>
                </a:xfrm>
                <a:custGeom>
                  <a:avLst/>
                  <a:gdLst>
                    <a:gd name="connsiteX0" fmla="*/ 19849 w 23004"/>
                    <a:gd name="connsiteY0" fmla="*/ 1458 h 39497"/>
                    <a:gd name="connsiteX1" fmla="*/ 6693 w 23004"/>
                    <a:gd name="connsiteY1" fmla="*/ 6212 h 39497"/>
                    <a:gd name="connsiteX2" fmla="*/ 6693 w 23004"/>
                    <a:gd name="connsiteY2" fmla="*/ 15720 h 39497"/>
                    <a:gd name="connsiteX3" fmla="*/ 713 w 23004"/>
                    <a:gd name="connsiteY3" fmla="*/ 26219 h 39497"/>
                    <a:gd name="connsiteX4" fmla="*/ 3504 w 23004"/>
                    <a:gd name="connsiteY4" fmla="*/ 39293 h 39497"/>
                    <a:gd name="connsiteX5" fmla="*/ 11477 w 23004"/>
                    <a:gd name="connsiteY5" fmla="*/ 30973 h 39497"/>
                    <a:gd name="connsiteX6" fmla="*/ 11876 w 23004"/>
                    <a:gd name="connsiteY6" fmla="*/ 18295 h 39497"/>
                    <a:gd name="connsiteX7" fmla="*/ 22240 w 23004"/>
                    <a:gd name="connsiteY7" fmla="*/ 11758 h 39497"/>
                    <a:gd name="connsiteX8" fmla="*/ 19849 w 23004"/>
                    <a:gd name="connsiteY8" fmla="*/ 1458 h 39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3004" h="39497">
                      <a:moveTo>
                        <a:pt x="19849" y="1458"/>
                      </a:moveTo>
                      <a:cubicBezTo>
                        <a:pt x="15663" y="71"/>
                        <a:pt x="10879" y="-2504"/>
                        <a:pt x="6693" y="6212"/>
                      </a:cubicBezTo>
                      <a:cubicBezTo>
                        <a:pt x="4500" y="10768"/>
                        <a:pt x="5098" y="13739"/>
                        <a:pt x="6693" y="15720"/>
                      </a:cubicBezTo>
                      <a:cubicBezTo>
                        <a:pt x="4301" y="16908"/>
                        <a:pt x="1909" y="20870"/>
                        <a:pt x="713" y="26219"/>
                      </a:cubicBezTo>
                      <a:cubicBezTo>
                        <a:pt x="-1280" y="34538"/>
                        <a:pt x="1311" y="37708"/>
                        <a:pt x="3504" y="39293"/>
                      </a:cubicBezTo>
                      <a:cubicBezTo>
                        <a:pt x="7291" y="40283"/>
                        <a:pt x="9882" y="37708"/>
                        <a:pt x="11477" y="30973"/>
                      </a:cubicBezTo>
                      <a:cubicBezTo>
                        <a:pt x="12673" y="26021"/>
                        <a:pt x="12872" y="21266"/>
                        <a:pt x="11876" y="18295"/>
                      </a:cubicBezTo>
                      <a:cubicBezTo>
                        <a:pt x="15463" y="18889"/>
                        <a:pt x="19251" y="17107"/>
                        <a:pt x="22240" y="11758"/>
                      </a:cubicBezTo>
                      <a:cubicBezTo>
                        <a:pt x="24035" y="4825"/>
                        <a:pt x="22440" y="2448"/>
                        <a:pt x="19849" y="145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49" name="Freeform 4458">
                  <a:extLst>
                    <a:ext uri="{FF2B5EF4-FFF2-40B4-BE49-F238E27FC236}">
                      <a16:creationId xmlns:a16="http://schemas.microsoft.com/office/drawing/2014/main" id="{F7DADBF2-AE4C-EA68-8584-0466690AE479}"/>
                    </a:ext>
                  </a:extLst>
                </p:cNvPr>
                <p:cNvSpPr/>
                <p:nvPr/>
              </p:nvSpPr>
              <p:spPr>
                <a:xfrm>
                  <a:off x="2740893" y="6047583"/>
                  <a:ext cx="14223" cy="20913"/>
                </a:xfrm>
                <a:custGeom>
                  <a:avLst/>
                  <a:gdLst>
                    <a:gd name="connsiteX0" fmla="*/ 13773 w 14223"/>
                    <a:gd name="connsiteY0" fmla="*/ 9767 h 20913"/>
                    <a:gd name="connsiteX1" fmla="*/ 11381 w 14223"/>
                    <a:gd name="connsiteY1" fmla="*/ 60 h 20913"/>
                    <a:gd name="connsiteX2" fmla="*/ 219 w 14223"/>
                    <a:gd name="connsiteY2" fmla="*/ 12738 h 20913"/>
                    <a:gd name="connsiteX3" fmla="*/ 4206 w 14223"/>
                    <a:gd name="connsiteY3" fmla="*/ 20860 h 20913"/>
                    <a:gd name="connsiteX4" fmla="*/ 13773 w 14223"/>
                    <a:gd name="connsiteY4" fmla="*/ 9767 h 209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23" h="20913">
                      <a:moveTo>
                        <a:pt x="13773" y="9767"/>
                      </a:moveTo>
                      <a:cubicBezTo>
                        <a:pt x="14770" y="5211"/>
                        <a:pt x="14172" y="456"/>
                        <a:pt x="11381" y="60"/>
                      </a:cubicBezTo>
                      <a:cubicBezTo>
                        <a:pt x="6398" y="-534"/>
                        <a:pt x="2013" y="3230"/>
                        <a:pt x="219" y="12738"/>
                      </a:cubicBezTo>
                      <a:cubicBezTo>
                        <a:pt x="-778" y="18086"/>
                        <a:pt x="1813" y="19671"/>
                        <a:pt x="4206" y="20860"/>
                      </a:cubicBezTo>
                      <a:cubicBezTo>
                        <a:pt x="8989" y="21454"/>
                        <a:pt x="12179" y="17096"/>
                        <a:pt x="13773" y="97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50" name="Freeform 4459">
                  <a:extLst>
                    <a:ext uri="{FF2B5EF4-FFF2-40B4-BE49-F238E27FC236}">
                      <a16:creationId xmlns:a16="http://schemas.microsoft.com/office/drawing/2014/main" id="{6E97D2FC-27D8-6074-24E3-C2AFE55B0005}"/>
                    </a:ext>
                  </a:extLst>
                </p:cNvPr>
                <p:cNvSpPr/>
                <p:nvPr/>
              </p:nvSpPr>
              <p:spPr>
                <a:xfrm>
                  <a:off x="1639354" y="5715898"/>
                  <a:ext cx="14432" cy="20592"/>
                </a:xfrm>
                <a:custGeom>
                  <a:avLst/>
                  <a:gdLst>
                    <a:gd name="connsiteX0" fmla="*/ 12638 w 14432"/>
                    <a:gd name="connsiteY0" fmla="*/ 145 h 20592"/>
                    <a:gd name="connsiteX1" fmla="*/ 1077 w 14432"/>
                    <a:gd name="connsiteY1" fmla="*/ 10050 h 20592"/>
                    <a:gd name="connsiteX2" fmla="*/ 2274 w 14432"/>
                    <a:gd name="connsiteY2" fmla="*/ 20152 h 20592"/>
                    <a:gd name="connsiteX3" fmla="*/ 13236 w 14432"/>
                    <a:gd name="connsiteY3" fmla="*/ 10248 h 20592"/>
                    <a:gd name="connsiteX4" fmla="*/ 12638 w 14432"/>
                    <a:gd name="connsiteY4" fmla="*/ 145 h 205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32" h="20592">
                      <a:moveTo>
                        <a:pt x="12638" y="145"/>
                      </a:moveTo>
                      <a:cubicBezTo>
                        <a:pt x="7855" y="-845"/>
                        <a:pt x="3669" y="3315"/>
                        <a:pt x="1077" y="10050"/>
                      </a:cubicBezTo>
                      <a:cubicBezTo>
                        <a:pt x="-517" y="14209"/>
                        <a:pt x="-517" y="18964"/>
                        <a:pt x="2274" y="20152"/>
                      </a:cubicBezTo>
                      <a:cubicBezTo>
                        <a:pt x="6858" y="22133"/>
                        <a:pt x="10645" y="17181"/>
                        <a:pt x="13236" y="10248"/>
                      </a:cubicBezTo>
                      <a:cubicBezTo>
                        <a:pt x="14632" y="6286"/>
                        <a:pt x="15230" y="1730"/>
                        <a:pt x="12638" y="14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51" name="Freeform 4460">
                  <a:extLst>
                    <a:ext uri="{FF2B5EF4-FFF2-40B4-BE49-F238E27FC236}">
                      <a16:creationId xmlns:a16="http://schemas.microsoft.com/office/drawing/2014/main" id="{38FBB044-F1BD-DEA4-62FA-95B6CECF0D2F}"/>
                    </a:ext>
                  </a:extLst>
                </p:cNvPr>
                <p:cNvSpPr/>
                <p:nvPr/>
              </p:nvSpPr>
              <p:spPr>
                <a:xfrm>
                  <a:off x="1917333" y="5824596"/>
                  <a:ext cx="18594" cy="25767"/>
                </a:xfrm>
                <a:custGeom>
                  <a:avLst/>
                  <a:gdLst>
                    <a:gd name="connsiteX0" fmla="*/ 3751 w 18594"/>
                    <a:gd name="connsiteY0" fmla="*/ 20997 h 25767"/>
                    <a:gd name="connsiteX1" fmla="*/ 6342 w 18594"/>
                    <a:gd name="connsiteY1" fmla="*/ 25752 h 25767"/>
                    <a:gd name="connsiteX2" fmla="*/ 17305 w 18594"/>
                    <a:gd name="connsiteY2" fmla="*/ 13470 h 25767"/>
                    <a:gd name="connsiteX3" fmla="*/ 16109 w 18594"/>
                    <a:gd name="connsiteY3" fmla="*/ 0 h 25767"/>
                    <a:gd name="connsiteX4" fmla="*/ 12122 w 18594"/>
                    <a:gd name="connsiteY4" fmla="*/ 1585 h 25767"/>
                    <a:gd name="connsiteX5" fmla="*/ 9930 w 18594"/>
                    <a:gd name="connsiteY5" fmla="*/ 792 h 25767"/>
                    <a:gd name="connsiteX6" fmla="*/ 960 w 18594"/>
                    <a:gd name="connsiteY6" fmla="*/ 10499 h 25767"/>
                    <a:gd name="connsiteX7" fmla="*/ 3751 w 18594"/>
                    <a:gd name="connsiteY7" fmla="*/ 20997 h 257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8594" h="25767">
                      <a:moveTo>
                        <a:pt x="3751" y="20997"/>
                      </a:moveTo>
                      <a:cubicBezTo>
                        <a:pt x="3751" y="23771"/>
                        <a:pt x="4548" y="25553"/>
                        <a:pt x="6342" y="25752"/>
                      </a:cubicBezTo>
                      <a:cubicBezTo>
                        <a:pt x="11126" y="26148"/>
                        <a:pt x="14714" y="19016"/>
                        <a:pt x="17305" y="13470"/>
                      </a:cubicBezTo>
                      <a:cubicBezTo>
                        <a:pt x="19099" y="5348"/>
                        <a:pt x="19298" y="0"/>
                        <a:pt x="16109" y="0"/>
                      </a:cubicBezTo>
                      <a:cubicBezTo>
                        <a:pt x="14714" y="0"/>
                        <a:pt x="13319" y="594"/>
                        <a:pt x="12122" y="1585"/>
                      </a:cubicBezTo>
                      <a:cubicBezTo>
                        <a:pt x="11524" y="1189"/>
                        <a:pt x="10927" y="792"/>
                        <a:pt x="9930" y="792"/>
                      </a:cubicBezTo>
                      <a:cubicBezTo>
                        <a:pt x="6143" y="594"/>
                        <a:pt x="2953" y="5150"/>
                        <a:pt x="960" y="10499"/>
                      </a:cubicBezTo>
                      <a:cubicBezTo>
                        <a:pt x="-1033" y="16837"/>
                        <a:pt x="163" y="20601"/>
                        <a:pt x="3751" y="209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52" name="Freeform 4461">
                  <a:extLst>
                    <a:ext uri="{FF2B5EF4-FFF2-40B4-BE49-F238E27FC236}">
                      <a16:creationId xmlns:a16="http://schemas.microsoft.com/office/drawing/2014/main" id="{BD5EEDE2-DB33-2B75-A37D-5A132FD87AFE}"/>
                    </a:ext>
                  </a:extLst>
                </p:cNvPr>
                <p:cNvSpPr/>
                <p:nvPr/>
              </p:nvSpPr>
              <p:spPr>
                <a:xfrm>
                  <a:off x="1493405" y="5486331"/>
                  <a:ext cx="23596" cy="42044"/>
                </a:xfrm>
                <a:custGeom>
                  <a:avLst/>
                  <a:gdLst>
                    <a:gd name="connsiteX0" fmla="*/ 21053 w 23596"/>
                    <a:gd name="connsiteY0" fmla="*/ 13202 h 42044"/>
                    <a:gd name="connsiteX1" fmla="*/ 21651 w 23596"/>
                    <a:gd name="connsiteY1" fmla="*/ 524 h 42044"/>
                    <a:gd name="connsiteX2" fmla="*/ 12083 w 23596"/>
                    <a:gd name="connsiteY2" fmla="*/ 6863 h 42044"/>
                    <a:gd name="connsiteX3" fmla="*/ 11485 w 23596"/>
                    <a:gd name="connsiteY3" fmla="*/ 17560 h 42044"/>
                    <a:gd name="connsiteX4" fmla="*/ 12282 w 23596"/>
                    <a:gd name="connsiteY4" fmla="*/ 18352 h 42044"/>
                    <a:gd name="connsiteX5" fmla="*/ 2316 w 23596"/>
                    <a:gd name="connsiteY5" fmla="*/ 30633 h 42044"/>
                    <a:gd name="connsiteX6" fmla="*/ 1917 w 23596"/>
                    <a:gd name="connsiteY6" fmla="*/ 41924 h 42044"/>
                    <a:gd name="connsiteX7" fmla="*/ 14076 w 23596"/>
                    <a:gd name="connsiteY7" fmla="*/ 31030 h 42044"/>
                    <a:gd name="connsiteX8" fmla="*/ 16070 w 23596"/>
                    <a:gd name="connsiteY8" fmla="*/ 18154 h 42044"/>
                    <a:gd name="connsiteX9" fmla="*/ 21053 w 23596"/>
                    <a:gd name="connsiteY9" fmla="*/ 13202 h 42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3596" h="42044">
                      <a:moveTo>
                        <a:pt x="21053" y="13202"/>
                      </a:moveTo>
                      <a:cubicBezTo>
                        <a:pt x="24441" y="7853"/>
                        <a:pt x="24242" y="3297"/>
                        <a:pt x="21651" y="524"/>
                      </a:cubicBezTo>
                      <a:cubicBezTo>
                        <a:pt x="18063" y="-1061"/>
                        <a:pt x="14874" y="920"/>
                        <a:pt x="12083" y="6863"/>
                      </a:cubicBezTo>
                      <a:cubicBezTo>
                        <a:pt x="10090" y="11221"/>
                        <a:pt x="9492" y="15381"/>
                        <a:pt x="11485" y="17560"/>
                      </a:cubicBezTo>
                      <a:cubicBezTo>
                        <a:pt x="11684" y="17956"/>
                        <a:pt x="12083" y="18154"/>
                        <a:pt x="12282" y="18352"/>
                      </a:cubicBezTo>
                      <a:cubicBezTo>
                        <a:pt x="8894" y="19739"/>
                        <a:pt x="5306" y="24493"/>
                        <a:pt x="2316" y="30633"/>
                      </a:cubicBezTo>
                      <a:cubicBezTo>
                        <a:pt x="-275" y="36180"/>
                        <a:pt x="-1073" y="40934"/>
                        <a:pt x="1917" y="41924"/>
                      </a:cubicBezTo>
                      <a:cubicBezTo>
                        <a:pt x="6502" y="43113"/>
                        <a:pt x="10488" y="35189"/>
                        <a:pt x="14076" y="31030"/>
                      </a:cubicBezTo>
                      <a:cubicBezTo>
                        <a:pt x="16468" y="24493"/>
                        <a:pt x="17864" y="19540"/>
                        <a:pt x="16070" y="18154"/>
                      </a:cubicBezTo>
                      <a:cubicBezTo>
                        <a:pt x="17664" y="17560"/>
                        <a:pt x="19458" y="15579"/>
                        <a:pt x="21053" y="132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53" name="Freeform 4462">
                  <a:extLst>
                    <a:ext uri="{FF2B5EF4-FFF2-40B4-BE49-F238E27FC236}">
                      <a16:creationId xmlns:a16="http://schemas.microsoft.com/office/drawing/2014/main" id="{59DED628-83D4-672A-D548-6CC43DAD4C92}"/>
                    </a:ext>
                  </a:extLst>
                </p:cNvPr>
                <p:cNvSpPr/>
                <p:nvPr/>
              </p:nvSpPr>
              <p:spPr>
                <a:xfrm>
                  <a:off x="2172924" y="5739490"/>
                  <a:ext cx="14442" cy="21000"/>
                </a:xfrm>
                <a:custGeom>
                  <a:avLst/>
                  <a:gdLst>
                    <a:gd name="connsiteX0" fmla="*/ 2699 w 14442"/>
                    <a:gd name="connsiteY0" fmla="*/ 20530 h 21000"/>
                    <a:gd name="connsiteX1" fmla="*/ 13463 w 14442"/>
                    <a:gd name="connsiteY1" fmla="*/ 12012 h 21000"/>
                    <a:gd name="connsiteX2" fmla="*/ 11071 w 14442"/>
                    <a:gd name="connsiteY2" fmla="*/ 126 h 21000"/>
                    <a:gd name="connsiteX3" fmla="*/ 507 w 14442"/>
                    <a:gd name="connsiteY3" fmla="*/ 10823 h 21000"/>
                    <a:gd name="connsiteX4" fmla="*/ 2699 w 14442"/>
                    <a:gd name="connsiteY4" fmla="*/ 20530 h 21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42" h="21000">
                      <a:moveTo>
                        <a:pt x="2699" y="20530"/>
                      </a:moveTo>
                      <a:cubicBezTo>
                        <a:pt x="6686" y="22312"/>
                        <a:pt x="10473" y="18945"/>
                        <a:pt x="13463" y="12012"/>
                      </a:cubicBezTo>
                      <a:cubicBezTo>
                        <a:pt x="15257" y="5475"/>
                        <a:pt x="14659" y="919"/>
                        <a:pt x="11071" y="126"/>
                      </a:cubicBezTo>
                      <a:cubicBezTo>
                        <a:pt x="6686" y="-864"/>
                        <a:pt x="2699" y="4088"/>
                        <a:pt x="507" y="10823"/>
                      </a:cubicBezTo>
                      <a:cubicBezTo>
                        <a:pt x="-689" y="14983"/>
                        <a:pt x="308" y="19341"/>
                        <a:pt x="2699" y="2053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54" name="Freeform 4463">
                  <a:extLst>
                    <a:ext uri="{FF2B5EF4-FFF2-40B4-BE49-F238E27FC236}">
                      <a16:creationId xmlns:a16="http://schemas.microsoft.com/office/drawing/2014/main" id="{FC8A3D01-32D6-289C-6F57-EFFE60E97FBB}"/>
                    </a:ext>
                  </a:extLst>
                </p:cNvPr>
                <p:cNvSpPr/>
                <p:nvPr/>
              </p:nvSpPr>
              <p:spPr>
                <a:xfrm>
                  <a:off x="1503223" y="5745549"/>
                  <a:ext cx="15126" cy="21094"/>
                </a:xfrm>
                <a:custGeom>
                  <a:avLst/>
                  <a:gdLst>
                    <a:gd name="connsiteX0" fmla="*/ 13228 w 15126"/>
                    <a:gd name="connsiteY0" fmla="*/ 13677 h 21094"/>
                    <a:gd name="connsiteX1" fmla="*/ 11832 w 15126"/>
                    <a:gd name="connsiteY1" fmla="*/ 207 h 21094"/>
                    <a:gd name="connsiteX2" fmla="*/ 1866 w 15126"/>
                    <a:gd name="connsiteY2" fmla="*/ 7537 h 21094"/>
                    <a:gd name="connsiteX3" fmla="*/ 2663 w 15126"/>
                    <a:gd name="connsiteY3" fmla="*/ 20214 h 21094"/>
                    <a:gd name="connsiteX4" fmla="*/ 13228 w 15126"/>
                    <a:gd name="connsiteY4" fmla="*/ 13677 h 210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26" h="21094">
                      <a:moveTo>
                        <a:pt x="13228" y="13677"/>
                      </a:moveTo>
                      <a:cubicBezTo>
                        <a:pt x="16218" y="5160"/>
                        <a:pt x="15620" y="1198"/>
                        <a:pt x="11832" y="207"/>
                      </a:cubicBezTo>
                      <a:cubicBezTo>
                        <a:pt x="8045" y="-783"/>
                        <a:pt x="4657" y="1792"/>
                        <a:pt x="1866" y="7537"/>
                      </a:cubicBezTo>
                      <a:cubicBezTo>
                        <a:pt x="-924" y="13479"/>
                        <a:pt x="-526" y="18233"/>
                        <a:pt x="2663" y="20214"/>
                      </a:cubicBezTo>
                      <a:cubicBezTo>
                        <a:pt x="7049" y="23384"/>
                        <a:pt x="10637" y="17243"/>
                        <a:pt x="13228" y="1367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55" name="Freeform 4464">
                  <a:extLst>
                    <a:ext uri="{FF2B5EF4-FFF2-40B4-BE49-F238E27FC236}">
                      <a16:creationId xmlns:a16="http://schemas.microsoft.com/office/drawing/2014/main" id="{AB1923C0-4C9B-0889-BD55-E7109B0122C9}"/>
                    </a:ext>
                  </a:extLst>
                </p:cNvPr>
                <p:cNvSpPr/>
                <p:nvPr/>
              </p:nvSpPr>
              <p:spPr>
                <a:xfrm>
                  <a:off x="2711330" y="5880031"/>
                  <a:ext cx="20133" cy="25613"/>
                </a:xfrm>
                <a:custGeom>
                  <a:avLst/>
                  <a:gdLst>
                    <a:gd name="connsiteX0" fmla="*/ 10049 w 20133"/>
                    <a:gd name="connsiteY0" fmla="*/ 16867 h 25613"/>
                    <a:gd name="connsiteX1" fmla="*/ 13437 w 20133"/>
                    <a:gd name="connsiteY1" fmla="*/ 25583 h 25613"/>
                    <a:gd name="connsiteX2" fmla="*/ 19816 w 20133"/>
                    <a:gd name="connsiteY2" fmla="*/ 14094 h 25613"/>
                    <a:gd name="connsiteX3" fmla="*/ 16427 w 20133"/>
                    <a:gd name="connsiteY3" fmla="*/ 29 h 25613"/>
                    <a:gd name="connsiteX4" fmla="*/ 11843 w 20133"/>
                    <a:gd name="connsiteY4" fmla="*/ 6170 h 25613"/>
                    <a:gd name="connsiteX5" fmla="*/ 9052 w 20133"/>
                    <a:gd name="connsiteY5" fmla="*/ 1812 h 25613"/>
                    <a:gd name="connsiteX6" fmla="*/ 680 w 20133"/>
                    <a:gd name="connsiteY6" fmla="*/ 10726 h 25613"/>
                    <a:gd name="connsiteX7" fmla="*/ 3870 w 20133"/>
                    <a:gd name="connsiteY7" fmla="*/ 22612 h 25613"/>
                    <a:gd name="connsiteX8" fmla="*/ 10049 w 20133"/>
                    <a:gd name="connsiteY8" fmla="*/ 16867 h 25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133" h="25613">
                      <a:moveTo>
                        <a:pt x="10049" y="16867"/>
                      </a:moveTo>
                      <a:cubicBezTo>
                        <a:pt x="9849" y="21621"/>
                        <a:pt x="10846" y="25187"/>
                        <a:pt x="13437" y="25583"/>
                      </a:cubicBezTo>
                      <a:cubicBezTo>
                        <a:pt x="16228" y="25979"/>
                        <a:pt x="18620" y="22612"/>
                        <a:pt x="19816" y="14094"/>
                      </a:cubicBezTo>
                      <a:cubicBezTo>
                        <a:pt x="20214" y="7953"/>
                        <a:pt x="21012" y="-565"/>
                        <a:pt x="16427" y="29"/>
                      </a:cubicBezTo>
                      <a:cubicBezTo>
                        <a:pt x="14633" y="228"/>
                        <a:pt x="13038" y="2803"/>
                        <a:pt x="11843" y="6170"/>
                      </a:cubicBezTo>
                      <a:cubicBezTo>
                        <a:pt x="11643" y="3991"/>
                        <a:pt x="10647" y="2208"/>
                        <a:pt x="9052" y="1812"/>
                      </a:cubicBezTo>
                      <a:cubicBezTo>
                        <a:pt x="5464" y="822"/>
                        <a:pt x="2275" y="4585"/>
                        <a:pt x="680" y="10726"/>
                      </a:cubicBezTo>
                      <a:cubicBezTo>
                        <a:pt x="-1114" y="17461"/>
                        <a:pt x="880" y="20631"/>
                        <a:pt x="3870" y="22612"/>
                      </a:cubicBezTo>
                      <a:cubicBezTo>
                        <a:pt x="6660" y="22017"/>
                        <a:pt x="8853" y="20036"/>
                        <a:pt x="10049" y="1686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56" name="Freeform 4465">
                  <a:extLst>
                    <a:ext uri="{FF2B5EF4-FFF2-40B4-BE49-F238E27FC236}">
                      <a16:creationId xmlns:a16="http://schemas.microsoft.com/office/drawing/2014/main" id="{A777C76D-1681-93D3-30D8-D59CE4B59B81}"/>
                    </a:ext>
                  </a:extLst>
                </p:cNvPr>
                <p:cNvSpPr/>
                <p:nvPr/>
              </p:nvSpPr>
              <p:spPr>
                <a:xfrm>
                  <a:off x="2971177" y="5926351"/>
                  <a:ext cx="13051" cy="17504"/>
                </a:xfrm>
                <a:custGeom>
                  <a:avLst/>
                  <a:gdLst>
                    <a:gd name="connsiteX0" fmla="*/ 12914 w 13051"/>
                    <a:gd name="connsiteY0" fmla="*/ 8976 h 17504"/>
                    <a:gd name="connsiteX1" fmla="*/ 9525 w 13051"/>
                    <a:gd name="connsiteY1" fmla="*/ 62 h 17504"/>
                    <a:gd name="connsiteX2" fmla="*/ 755 w 13051"/>
                    <a:gd name="connsiteY2" fmla="*/ 7194 h 17504"/>
                    <a:gd name="connsiteX3" fmla="*/ 4542 w 13051"/>
                    <a:gd name="connsiteY3" fmla="*/ 17494 h 17504"/>
                    <a:gd name="connsiteX4" fmla="*/ 12914 w 13051"/>
                    <a:gd name="connsiteY4" fmla="*/ 8976 h 175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051" h="17504">
                      <a:moveTo>
                        <a:pt x="12914" y="8976"/>
                      </a:moveTo>
                      <a:cubicBezTo>
                        <a:pt x="13512" y="3826"/>
                        <a:pt x="12117" y="261"/>
                        <a:pt x="9525" y="62"/>
                      </a:cubicBezTo>
                      <a:cubicBezTo>
                        <a:pt x="6336" y="-334"/>
                        <a:pt x="2549" y="1053"/>
                        <a:pt x="755" y="7194"/>
                      </a:cubicBezTo>
                      <a:cubicBezTo>
                        <a:pt x="-1238" y="13731"/>
                        <a:pt x="954" y="17296"/>
                        <a:pt x="4542" y="17494"/>
                      </a:cubicBezTo>
                      <a:cubicBezTo>
                        <a:pt x="8130" y="17692"/>
                        <a:pt x="11120" y="15117"/>
                        <a:pt x="12914" y="897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57" name="Freeform 4466">
                  <a:extLst>
                    <a:ext uri="{FF2B5EF4-FFF2-40B4-BE49-F238E27FC236}">
                      <a16:creationId xmlns:a16="http://schemas.microsoft.com/office/drawing/2014/main" id="{F2BDF69E-8131-0784-00E7-2D1FB10C8A38}"/>
                    </a:ext>
                  </a:extLst>
                </p:cNvPr>
                <p:cNvSpPr/>
                <p:nvPr/>
              </p:nvSpPr>
              <p:spPr>
                <a:xfrm>
                  <a:off x="2565916" y="6135536"/>
                  <a:ext cx="12306" cy="20820"/>
                </a:xfrm>
                <a:custGeom>
                  <a:avLst/>
                  <a:gdLst>
                    <a:gd name="connsiteX0" fmla="*/ 9556 w 12306"/>
                    <a:gd name="connsiteY0" fmla="*/ 257 h 20820"/>
                    <a:gd name="connsiteX1" fmla="*/ 786 w 12306"/>
                    <a:gd name="connsiteY1" fmla="*/ 8379 h 20820"/>
                    <a:gd name="connsiteX2" fmla="*/ 3776 w 12306"/>
                    <a:gd name="connsiteY2" fmla="*/ 20660 h 20820"/>
                    <a:gd name="connsiteX3" fmla="*/ 10951 w 12306"/>
                    <a:gd name="connsiteY3" fmla="*/ 13529 h 20820"/>
                    <a:gd name="connsiteX4" fmla="*/ 9556 w 12306"/>
                    <a:gd name="connsiteY4" fmla="*/ 257 h 20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306" h="20820">
                      <a:moveTo>
                        <a:pt x="9556" y="257"/>
                      </a:moveTo>
                      <a:cubicBezTo>
                        <a:pt x="5570" y="-931"/>
                        <a:pt x="2580" y="2040"/>
                        <a:pt x="786" y="8379"/>
                      </a:cubicBezTo>
                      <a:cubicBezTo>
                        <a:pt x="-1008" y="14916"/>
                        <a:pt x="387" y="19472"/>
                        <a:pt x="3776" y="20660"/>
                      </a:cubicBezTo>
                      <a:cubicBezTo>
                        <a:pt x="6566" y="21651"/>
                        <a:pt x="9357" y="17887"/>
                        <a:pt x="10951" y="13529"/>
                      </a:cubicBezTo>
                      <a:cubicBezTo>
                        <a:pt x="12945" y="7784"/>
                        <a:pt x="12945" y="2634"/>
                        <a:pt x="9556" y="25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58" name="Freeform 4467">
                  <a:extLst>
                    <a:ext uri="{FF2B5EF4-FFF2-40B4-BE49-F238E27FC236}">
                      <a16:creationId xmlns:a16="http://schemas.microsoft.com/office/drawing/2014/main" id="{284C71C9-EF8A-15A5-9D32-98E0B761E06B}"/>
                    </a:ext>
                  </a:extLst>
                </p:cNvPr>
                <p:cNvSpPr/>
                <p:nvPr/>
              </p:nvSpPr>
              <p:spPr>
                <a:xfrm>
                  <a:off x="2598064" y="6169494"/>
                  <a:ext cx="14568" cy="12651"/>
                </a:xfrm>
                <a:custGeom>
                  <a:avLst/>
                  <a:gdLst>
                    <a:gd name="connsiteX0" fmla="*/ 9101 w 14568"/>
                    <a:gd name="connsiteY0" fmla="*/ 172 h 12651"/>
                    <a:gd name="connsiteX1" fmla="*/ 330 w 14568"/>
                    <a:gd name="connsiteY1" fmla="*/ 8293 h 12651"/>
                    <a:gd name="connsiteX2" fmla="*/ 131 w 14568"/>
                    <a:gd name="connsiteY2" fmla="*/ 12651 h 12651"/>
                    <a:gd name="connsiteX3" fmla="*/ 14084 w 14568"/>
                    <a:gd name="connsiteY3" fmla="*/ 12651 h 12651"/>
                    <a:gd name="connsiteX4" fmla="*/ 14482 w 14568"/>
                    <a:gd name="connsiteY4" fmla="*/ 10274 h 12651"/>
                    <a:gd name="connsiteX5" fmla="*/ 9101 w 14568"/>
                    <a:gd name="connsiteY5" fmla="*/ 172 h 12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568" h="12651">
                      <a:moveTo>
                        <a:pt x="9101" y="172"/>
                      </a:moveTo>
                      <a:cubicBezTo>
                        <a:pt x="5313" y="-819"/>
                        <a:pt x="1327" y="2549"/>
                        <a:pt x="330" y="8293"/>
                      </a:cubicBezTo>
                      <a:cubicBezTo>
                        <a:pt x="-68" y="9878"/>
                        <a:pt x="-68" y="11463"/>
                        <a:pt x="131" y="12651"/>
                      </a:cubicBezTo>
                      <a:lnTo>
                        <a:pt x="14084" y="12651"/>
                      </a:lnTo>
                      <a:cubicBezTo>
                        <a:pt x="14283" y="11859"/>
                        <a:pt x="14482" y="11067"/>
                        <a:pt x="14482" y="10274"/>
                      </a:cubicBezTo>
                      <a:cubicBezTo>
                        <a:pt x="15080" y="3737"/>
                        <a:pt x="12489" y="1162"/>
                        <a:pt x="9101" y="17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59" name="Freeform 4468">
                  <a:extLst>
                    <a:ext uri="{FF2B5EF4-FFF2-40B4-BE49-F238E27FC236}">
                      <a16:creationId xmlns:a16="http://schemas.microsoft.com/office/drawing/2014/main" id="{E154B37A-FBEB-504F-A11B-7C67BDED6796}"/>
                    </a:ext>
                  </a:extLst>
                </p:cNvPr>
                <p:cNvSpPr/>
                <p:nvPr/>
              </p:nvSpPr>
              <p:spPr>
                <a:xfrm>
                  <a:off x="1542198" y="5896338"/>
                  <a:ext cx="15398" cy="22228"/>
                </a:xfrm>
                <a:custGeom>
                  <a:avLst/>
                  <a:gdLst>
                    <a:gd name="connsiteX0" fmla="*/ 13320 w 15398"/>
                    <a:gd name="connsiteY0" fmla="*/ 15021 h 22228"/>
                    <a:gd name="connsiteX1" fmla="*/ 12324 w 15398"/>
                    <a:gd name="connsiteY1" fmla="*/ 560 h 22228"/>
                    <a:gd name="connsiteX2" fmla="*/ 1162 w 15398"/>
                    <a:gd name="connsiteY2" fmla="*/ 9078 h 22228"/>
                    <a:gd name="connsiteX3" fmla="*/ 2756 w 15398"/>
                    <a:gd name="connsiteY3" fmla="*/ 21557 h 22228"/>
                    <a:gd name="connsiteX4" fmla="*/ 13320 w 15398"/>
                    <a:gd name="connsiteY4" fmla="*/ 15021 h 222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98" h="22228">
                      <a:moveTo>
                        <a:pt x="13320" y="15021"/>
                      </a:moveTo>
                      <a:cubicBezTo>
                        <a:pt x="16510" y="6503"/>
                        <a:pt x="15912" y="2145"/>
                        <a:pt x="12324" y="560"/>
                      </a:cubicBezTo>
                      <a:cubicBezTo>
                        <a:pt x="8138" y="-1223"/>
                        <a:pt x="3952" y="1154"/>
                        <a:pt x="1162" y="9078"/>
                      </a:cubicBezTo>
                      <a:cubicBezTo>
                        <a:pt x="-832" y="14822"/>
                        <a:pt x="-234" y="19577"/>
                        <a:pt x="2756" y="21557"/>
                      </a:cubicBezTo>
                      <a:cubicBezTo>
                        <a:pt x="7540" y="24331"/>
                        <a:pt x="10929" y="17794"/>
                        <a:pt x="13320" y="150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60" name="Freeform 4469">
                  <a:extLst>
                    <a:ext uri="{FF2B5EF4-FFF2-40B4-BE49-F238E27FC236}">
                      <a16:creationId xmlns:a16="http://schemas.microsoft.com/office/drawing/2014/main" id="{89954B8B-29EC-43E9-7421-0E9BB5488532}"/>
                    </a:ext>
                  </a:extLst>
                </p:cNvPr>
                <p:cNvSpPr/>
                <p:nvPr/>
              </p:nvSpPr>
              <p:spPr>
                <a:xfrm>
                  <a:off x="1026357" y="5112649"/>
                  <a:ext cx="28244" cy="26968"/>
                </a:xfrm>
                <a:custGeom>
                  <a:avLst/>
                  <a:gdLst>
                    <a:gd name="connsiteX0" fmla="*/ 2541 w 28244"/>
                    <a:gd name="connsiteY0" fmla="*/ 8536 h 26968"/>
                    <a:gd name="connsiteX1" fmla="*/ 2541 w 28244"/>
                    <a:gd name="connsiteY1" fmla="*/ 20619 h 26968"/>
                    <a:gd name="connsiteX2" fmla="*/ 6528 w 28244"/>
                    <a:gd name="connsiteY2" fmla="*/ 21015 h 26968"/>
                    <a:gd name="connsiteX3" fmla="*/ 8322 w 28244"/>
                    <a:gd name="connsiteY3" fmla="*/ 25769 h 26968"/>
                    <a:gd name="connsiteX4" fmla="*/ 21677 w 28244"/>
                    <a:gd name="connsiteY4" fmla="*/ 19232 h 26968"/>
                    <a:gd name="connsiteX5" fmla="*/ 27059 w 28244"/>
                    <a:gd name="connsiteY5" fmla="*/ 414 h 26968"/>
                    <a:gd name="connsiteX6" fmla="*/ 16694 w 28244"/>
                    <a:gd name="connsiteY6" fmla="*/ 4376 h 26968"/>
                    <a:gd name="connsiteX7" fmla="*/ 15298 w 28244"/>
                    <a:gd name="connsiteY7" fmla="*/ 1800 h 26968"/>
                    <a:gd name="connsiteX8" fmla="*/ 2541 w 28244"/>
                    <a:gd name="connsiteY8" fmla="*/ 8536 h 269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8244" h="26968">
                      <a:moveTo>
                        <a:pt x="2541" y="8536"/>
                      </a:moveTo>
                      <a:cubicBezTo>
                        <a:pt x="-847" y="14280"/>
                        <a:pt x="-847" y="18638"/>
                        <a:pt x="2541" y="20619"/>
                      </a:cubicBezTo>
                      <a:cubicBezTo>
                        <a:pt x="3737" y="21411"/>
                        <a:pt x="5133" y="21411"/>
                        <a:pt x="6528" y="21015"/>
                      </a:cubicBezTo>
                      <a:cubicBezTo>
                        <a:pt x="6528" y="23194"/>
                        <a:pt x="7325" y="24581"/>
                        <a:pt x="8322" y="25769"/>
                      </a:cubicBezTo>
                      <a:cubicBezTo>
                        <a:pt x="11112" y="28542"/>
                        <a:pt x="15896" y="26562"/>
                        <a:pt x="21677" y="19232"/>
                      </a:cubicBezTo>
                      <a:cubicBezTo>
                        <a:pt x="28055" y="10913"/>
                        <a:pt x="29650" y="4574"/>
                        <a:pt x="27059" y="414"/>
                      </a:cubicBezTo>
                      <a:cubicBezTo>
                        <a:pt x="24069" y="-775"/>
                        <a:pt x="20481" y="612"/>
                        <a:pt x="16694" y="4376"/>
                      </a:cubicBezTo>
                      <a:cubicBezTo>
                        <a:pt x="16494" y="3385"/>
                        <a:pt x="16096" y="2593"/>
                        <a:pt x="15298" y="1800"/>
                      </a:cubicBezTo>
                      <a:cubicBezTo>
                        <a:pt x="11112" y="216"/>
                        <a:pt x="6727" y="1404"/>
                        <a:pt x="2541" y="8536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61" name="Freeform 4470">
                  <a:extLst>
                    <a:ext uri="{FF2B5EF4-FFF2-40B4-BE49-F238E27FC236}">
                      <a16:creationId xmlns:a16="http://schemas.microsoft.com/office/drawing/2014/main" id="{634AD34E-41E2-7B87-8208-F4DDC63ED7CC}"/>
                    </a:ext>
                  </a:extLst>
                </p:cNvPr>
                <p:cNvSpPr/>
                <p:nvPr/>
              </p:nvSpPr>
              <p:spPr>
                <a:xfrm>
                  <a:off x="918669" y="5017347"/>
                  <a:ext cx="15053" cy="20045"/>
                </a:xfrm>
                <a:custGeom>
                  <a:avLst/>
                  <a:gdLst>
                    <a:gd name="connsiteX0" fmla="*/ 2195 w 15053"/>
                    <a:gd name="connsiteY0" fmla="*/ 8359 h 20045"/>
                    <a:gd name="connsiteX1" fmla="*/ 2594 w 15053"/>
                    <a:gd name="connsiteY1" fmla="*/ 20046 h 20045"/>
                    <a:gd name="connsiteX2" fmla="*/ 12959 w 15053"/>
                    <a:gd name="connsiteY2" fmla="*/ 11726 h 20045"/>
                    <a:gd name="connsiteX3" fmla="*/ 12361 w 15053"/>
                    <a:gd name="connsiteY3" fmla="*/ 237 h 20045"/>
                    <a:gd name="connsiteX4" fmla="*/ 2195 w 15053"/>
                    <a:gd name="connsiteY4" fmla="*/ 8359 h 200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53" h="20045">
                      <a:moveTo>
                        <a:pt x="2195" y="8359"/>
                      </a:moveTo>
                      <a:cubicBezTo>
                        <a:pt x="-396" y="13905"/>
                        <a:pt x="-1194" y="18461"/>
                        <a:pt x="2594" y="20046"/>
                      </a:cubicBezTo>
                      <a:cubicBezTo>
                        <a:pt x="6381" y="20046"/>
                        <a:pt x="9969" y="17471"/>
                        <a:pt x="12959" y="11726"/>
                      </a:cubicBezTo>
                      <a:cubicBezTo>
                        <a:pt x="15749" y="5982"/>
                        <a:pt x="15948" y="1426"/>
                        <a:pt x="12361" y="237"/>
                      </a:cubicBezTo>
                      <a:cubicBezTo>
                        <a:pt x="8773" y="-951"/>
                        <a:pt x="4985" y="2416"/>
                        <a:pt x="2195" y="835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62" name="Freeform 4471">
                  <a:extLst>
                    <a:ext uri="{FF2B5EF4-FFF2-40B4-BE49-F238E27FC236}">
                      <a16:creationId xmlns:a16="http://schemas.microsoft.com/office/drawing/2014/main" id="{154241FD-B82A-08F2-E2EC-DEE4A2745CE1}"/>
                    </a:ext>
                  </a:extLst>
                </p:cNvPr>
                <p:cNvSpPr/>
                <p:nvPr/>
              </p:nvSpPr>
              <p:spPr>
                <a:xfrm>
                  <a:off x="1366762" y="6089486"/>
                  <a:ext cx="47587" cy="61498"/>
                </a:xfrm>
                <a:custGeom>
                  <a:avLst/>
                  <a:gdLst>
                    <a:gd name="connsiteX0" fmla="*/ 43647 w 47587"/>
                    <a:gd name="connsiteY0" fmla="*/ 153 h 61498"/>
                    <a:gd name="connsiteX1" fmla="*/ 35874 w 47587"/>
                    <a:gd name="connsiteY1" fmla="*/ 5303 h 61498"/>
                    <a:gd name="connsiteX2" fmla="*/ 33083 w 47587"/>
                    <a:gd name="connsiteY2" fmla="*/ 2530 h 61498"/>
                    <a:gd name="connsiteX3" fmla="*/ 23316 w 47587"/>
                    <a:gd name="connsiteY3" fmla="*/ 6689 h 61498"/>
                    <a:gd name="connsiteX4" fmla="*/ 26705 w 47587"/>
                    <a:gd name="connsiteY4" fmla="*/ 18179 h 61498"/>
                    <a:gd name="connsiteX5" fmla="*/ 26904 w 47587"/>
                    <a:gd name="connsiteY5" fmla="*/ 18179 h 61498"/>
                    <a:gd name="connsiteX6" fmla="*/ 23316 w 47587"/>
                    <a:gd name="connsiteY6" fmla="*/ 32441 h 61498"/>
                    <a:gd name="connsiteX7" fmla="*/ 23316 w 47587"/>
                    <a:gd name="connsiteY7" fmla="*/ 32441 h 61498"/>
                    <a:gd name="connsiteX8" fmla="*/ 12552 w 47587"/>
                    <a:gd name="connsiteY8" fmla="*/ 34026 h 61498"/>
                    <a:gd name="connsiteX9" fmla="*/ 11356 w 47587"/>
                    <a:gd name="connsiteY9" fmla="*/ 33035 h 61498"/>
                    <a:gd name="connsiteX10" fmla="*/ 9961 w 47587"/>
                    <a:gd name="connsiteY10" fmla="*/ 35016 h 61498"/>
                    <a:gd name="connsiteX11" fmla="*/ 3583 w 47587"/>
                    <a:gd name="connsiteY11" fmla="*/ 57202 h 61498"/>
                    <a:gd name="connsiteX12" fmla="*/ 28499 w 47587"/>
                    <a:gd name="connsiteY12" fmla="*/ 59381 h 61498"/>
                    <a:gd name="connsiteX13" fmla="*/ 38465 w 47587"/>
                    <a:gd name="connsiteY13" fmla="*/ 50269 h 61498"/>
                    <a:gd name="connsiteX14" fmla="*/ 37867 w 47587"/>
                    <a:gd name="connsiteY14" fmla="*/ 38780 h 61498"/>
                    <a:gd name="connsiteX15" fmla="*/ 28897 w 47587"/>
                    <a:gd name="connsiteY15" fmla="*/ 45515 h 61498"/>
                    <a:gd name="connsiteX16" fmla="*/ 23316 w 47587"/>
                    <a:gd name="connsiteY16" fmla="*/ 42147 h 61498"/>
                    <a:gd name="connsiteX17" fmla="*/ 25110 w 47587"/>
                    <a:gd name="connsiteY17" fmla="*/ 37195 h 61498"/>
                    <a:gd name="connsiteX18" fmla="*/ 29296 w 47587"/>
                    <a:gd name="connsiteY18" fmla="*/ 39176 h 61498"/>
                    <a:gd name="connsiteX19" fmla="*/ 37668 w 47587"/>
                    <a:gd name="connsiteY19" fmla="*/ 33233 h 61498"/>
                    <a:gd name="connsiteX20" fmla="*/ 38066 w 47587"/>
                    <a:gd name="connsiteY20" fmla="*/ 30658 h 61498"/>
                    <a:gd name="connsiteX21" fmla="*/ 45641 w 47587"/>
                    <a:gd name="connsiteY21" fmla="*/ 15405 h 61498"/>
                    <a:gd name="connsiteX22" fmla="*/ 46039 w 47587"/>
                    <a:gd name="connsiteY22" fmla="*/ 14613 h 61498"/>
                    <a:gd name="connsiteX23" fmla="*/ 43647 w 47587"/>
                    <a:gd name="connsiteY23" fmla="*/ 153 h 61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47587" h="61498">
                      <a:moveTo>
                        <a:pt x="43647" y="153"/>
                      </a:moveTo>
                      <a:cubicBezTo>
                        <a:pt x="40657" y="-640"/>
                        <a:pt x="37867" y="1737"/>
                        <a:pt x="35874" y="5303"/>
                      </a:cubicBezTo>
                      <a:cubicBezTo>
                        <a:pt x="35276" y="4313"/>
                        <a:pt x="34279" y="3322"/>
                        <a:pt x="33083" y="2530"/>
                      </a:cubicBezTo>
                      <a:cubicBezTo>
                        <a:pt x="28897" y="1341"/>
                        <a:pt x="25509" y="2728"/>
                        <a:pt x="23316" y="6689"/>
                      </a:cubicBezTo>
                      <a:cubicBezTo>
                        <a:pt x="20725" y="11642"/>
                        <a:pt x="20326" y="16594"/>
                        <a:pt x="26705" y="18179"/>
                      </a:cubicBezTo>
                      <a:cubicBezTo>
                        <a:pt x="26705" y="18179"/>
                        <a:pt x="26904" y="18179"/>
                        <a:pt x="26904" y="18179"/>
                      </a:cubicBezTo>
                      <a:cubicBezTo>
                        <a:pt x="22319" y="23131"/>
                        <a:pt x="20326" y="28281"/>
                        <a:pt x="23316" y="32441"/>
                      </a:cubicBezTo>
                      <a:cubicBezTo>
                        <a:pt x="23316" y="32441"/>
                        <a:pt x="23316" y="32441"/>
                        <a:pt x="23316" y="32441"/>
                      </a:cubicBezTo>
                      <a:cubicBezTo>
                        <a:pt x="20526" y="30262"/>
                        <a:pt x="16539" y="31253"/>
                        <a:pt x="12552" y="34026"/>
                      </a:cubicBezTo>
                      <a:lnTo>
                        <a:pt x="11356" y="33035"/>
                      </a:lnTo>
                      <a:lnTo>
                        <a:pt x="9961" y="35016"/>
                      </a:lnTo>
                      <a:cubicBezTo>
                        <a:pt x="5177" y="41751"/>
                        <a:pt x="-5586" y="47100"/>
                        <a:pt x="3583" y="57202"/>
                      </a:cubicBezTo>
                      <a:cubicBezTo>
                        <a:pt x="8167" y="62154"/>
                        <a:pt x="22917" y="62749"/>
                        <a:pt x="28499" y="59381"/>
                      </a:cubicBezTo>
                      <a:cubicBezTo>
                        <a:pt x="31887" y="60966"/>
                        <a:pt x="35475" y="56014"/>
                        <a:pt x="38465" y="50269"/>
                      </a:cubicBezTo>
                      <a:cubicBezTo>
                        <a:pt x="40657" y="44326"/>
                        <a:pt x="41654" y="39572"/>
                        <a:pt x="37867" y="38780"/>
                      </a:cubicBezTo>
                      <a:cubicBezTo>
                        <a:pt x="34877" y="38186"/>
                        <a:pt x="31688" y="40563"/>
                        <a:pt x="28897" y="45515"/>
                      </a:cubicBezTo>
                      <a:cubicBezTo>
                        <a:pt x="27303" y="44128"/>
                        <a:pt x="25309" y="43138"/>
                        <a:pt x="23316" y="42147"/>
                      </a:cubicBezTo>
                      <a:cubicBezTo>
                        <a:pt x="24313" y="40365"/>
                        <a:pt x="24911" y="38582"/>
                        <a:pt x="25110" y="37195"/>
                      </a:cubicBezTo>
                      <a:cubicBezTo>
                        <a:pt x="26107" y="38186"/>
                        <a:pt x="27502" y="38780"/>
                        <a:pt x="29296" y="39176"/>
                      </a:cubicBezTo>
                      <a:cubicBezTo>
                        <a:pt x="33482" y="39968"/>
                        <a:pt x="36671" y="37393"/>
                        <a:pt x="37668" y="33233"/>
                      </a:cubicBezTo>
                      <a:cubicBezTo>
                        <a:pt x="37867" y="32243"/>
                        <a:pt x="38066" y="31451"/>
                        <a:pt x="38066" y="30658"/>
                      </a:cubicBezTo>
                      <a:cubicBezTo>
                        <a:pt x="43049" y="25706"/>
                        <a:pt x="46837" y="20160"/>
                        <a:pt x="45641" y="15405"/>
                      </a:cubicBezTo>
                      <a:cubicBezTo>
                        <a:pt x="45840" y="15207"/>
                        <a:pt x="45840" y="15009"/>
                        <a:pt x="46039" y="14613"/>
                      </a:cubicBezTo>
                      <a:cubicBezTo>
                        <a:pt x="48232" y="7878"/>
                        <a:pt x="48631" y="1539"/>
                        <a:pt x="43647" y="1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63" name="Freeform 4472">
                  <a:extLst>
                    <a:ext uri="{FF2B5EF4-FFF2-40B4-BE49-F238E27FC236}">
                      <a16:creationId xmlns:a16="http://schemas.microsoft.com/office/drawing/2014/main" id="{8B041CB5-6586-583D-F2FA-AF7164682CDB}"/>
                    </a:ext>
                  </a:extLst>
                </p:cNvPr>
                <p:cNvSpPr/>
                <p:nvPr/>
              </p:nvSpPr>
              <p:spPr>
                <a:xfrm>
                  <a:off x="1560615" y="5294494"/>
                  <a:ext cx="13272" cy="19760"/>
                </a:xfrm>
                <a:custGeom>
                  <a:avLst/>
                  <a:gdLst>
                    <a:gd name="connsiteX0" fmla="*/ 11249 w 13272"/>
                    <a:gd name="connsiteY0" fmla="*/ 12893 h 19760"/>
                    <a:gd name="connsiteX1" fmla="*/ 10651 w 13272"/>
                    <a:gd name="connsiteY1" fmla="*/ 414 h 19760"/>
                    <a:gd name="connsiteX2" fmla="*/ 2877 w 13272"/>
                    <a:gd name="connsiteY2" fmla="*/ 5762 h 19760"/>
                    <a:gd name="connsiteX3" fmla="*/ 1283 w 13272"/>
                    <a:gd name="connsiteY3" fmla="*/ 19430 h 19760"/>
                    <a:gd name="connsiteX4" fmla="*/ 11249 w 13272"/>
                    <a:gd name="connsiteY4" fmla="*/ 12893 h 19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272" h="19760">
                      <a:moveTo>
                        <a:pt x="11249" y="12893"/>
                      </a:moveTo>
                      <a:cubicBezTo>
                        <a:pt x="14039" y="7149"/>
                        <a:pt x="14039" y="2196"/>
                        <a:pt x="10651" y="414"/>
                      </a:cubicBezTo>
                      <a:cubicBezTo>
                        <a:pt x="8060" y="-973"/>
                        <a:pt x="5070" y="1206"/>
                        <a:pt x="2877" y="5762"/>
                      </a:cubicBezTo>
                      <a:cubicBezTo>
                        <a:pt x="86" y="11110"/>
                        <a:pt x="-1109" y="16261"/>
                        <a:pt x="1283" y="19430"/>
                      </a:cubicBezTo>
                      <a:cubicBezTo>
                        <a:pt x="4870" y="20619"/>
                        <a:pt x="8458" y="18638"/>
                        <a:pt x="11249" y="128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64" name="Freeform 4473">
                  <a:extLst>
                    <a:ext uri="{FF2B5EF4-FFF2-40B4-BE49-F238E27FC236}">
                      <a16:creationId xmlns:a16="http://schemas.microsoft.com/office/drawing/2014/main" id="{FA51DDC2-39F0-45B3-EA56-C350CDF1F141}"/>
                    </a:ext>
                  </a:extLst>
                </p:cNvPr>
                <p:cNvSpPr/>
                <p:nvPr/>
              </p:nvSpPr>
              <p:spPr>
                <a:xfrm>
                  <a:off x="1673156" y="5336091"/>
                  <a:ext cx="14332" cy="19261"/>
                </a:xfrm>
                <a:custGeom>
                  <a:avLst/>
                  <a:gdLst>
                    <a:gd name="connsiteX0" fmla="*/ 12124 w 14332"/>
                    <a:gd name="connsiteY0" fmla="*/ 217 h 19261"/>
                    <a:gd name="connsiteX1" fmla="*/ 1161 w 14332"/>
                    <a:gd name="connsiteY1" fmla="*/ 9725 h 19261"/>
                    <a:gd name="connsiteX2" fmla="*/ 2357 w 14332"/>
                    <a:gd name="connsiteY2" fmla="*/ 19036 h 19261"/>
                    <a:gd name="connsiteX3" fmla="*/ 13519 w 14332"/>
                    <a:gd name="connsiteY3" fmla="*/ 9725 h 19261"/>
                    <a:gd name="connsiteX4" fmla="*/ 12124 w 14332"/>
                    <a:gd name="connsiteY4" fmla="*/ 217 h 192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32" h="19261">
                      <a:moveTo>
                        <a:pt x="12124" y="217"/>
                      </a:moveTo>
                      <a:cubicBezTo>
                        <a:pt x="7938" y="-971"/>
                        <a:pt x="3952" y="2792"/>
                        <a:pt x="1161" y="9725"/>
                      </a:cubicBezTo>
                      <a:cubicBezTo>
                        <a:pt x="-633" y="14083"/>
                        <a:pt x="-433" y="18243"/>
                        <a:pt x="2357" y="19036"/>
                      </a:cubicBezTo>
                      <a:cubicBezTo>
                        <a:pt x="6543" y="20224"/>
                        <a:pt x="10330" y="16658"/>
                        <a:pt x="13519" y="9725"/>
                      </a:cubicBezTo>
                      <a:cubicBezTo>
                        <a:pt x="14516" y="5169"/>
                        <a:pt x="15114" y="1009"/>
                        <a:pt x="12124" y="21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65" name="Freeform 4474">
                  <a:extLst>
                    <a:ext uri="{FF2B5EF4-FFF2-40B4-BE49-F238E27FC236}">
                      <a16:creationId xmlns:a16="http://schemas.microsoft.com/office/drawing/2014/main" id="{56AA91B8-339A-9D1B-C6FD-BDA0869D7C1B}"/>
                    </a:ext>
                  </a:extLst>
                </p:cNvPr>
                <p:cNvSpPr/>
                <p:nvPr/>
              </p:nvSpPr>
              <p:spPr>
                <a:xfrm>
                  <a:off x="1987296" y="5445189"/>
                  <a:ext cx="14601" cy="19688"/>
                </a:xfrm>
                <a:custGeom>
                  <a:avLst/>
                  <a:gdLst>
                    <a:gd name="connsiteX0" fmla="*/ 5545 w 14601"/>
                    <a:gd name="connsiteY0" fmla="*/ 19679 h 19688"/>
                    <a:gd name="connsiteX1" fmla="*/ 13717 w 14601"/>
                    <a:gd name="connsiteY1" fmla="*/ 9774 h 19688"/>
                    <a:gd name="connsiteX2" fmla="*/ 10528 w 14601"/>
                    <a:gd name="connsiteY2" fmla="*/ 68 h 19688"/>
                    <a:gd name="connsiteX3" fmla="*/ 1359 w 14601"/>
                    <a:gd name="connsiteY3" fmla="*/ 8189 h 19688"/>
                    <a:gd name="connsiteX4" fmla="*/ 5545 w 14601"/>
                    <a:gd name="connsiteY4" fmla="*/ 19679 h 19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601" h="19688">
                      <a:moveTo>
                        <a:pt x="5545" y="19679"/>
                      </a:moveTo>
                      <a:cubicBezTo>
                        <a:pt x="7339" y="19877"/>
                        <a:pt x="11126" y="17103"/>
                        <a:pt x="13717" y="9774"/>
                      </a:cubicBezTo>
                      <a:cubicBezTo>
                        <a:pt x="15910" y="3237"/>
                        <a:pt x="13717" y="464"/>
                        <a:pt x="10528" y="68"/>
                      </a:cubicBezTo>
                      <a:cubicBezTo>
                        <a:pt x="7139" y="-527"/>
                        <a:pt x="3551" y="2841"/>
                        <a:pt x="1359" y="8189"/>
                      </a:cubicBezTo>
                      <a:cubicBezTo>
                        <a:pt x="-1033" y="13736"/>
                        <a:pt x="-634" y="18490"/>
                        <a:pt x="5545" y="1967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66" name="Freeform 4475">
                  <a:extLst>
                    <a:ext uri="{FF2B5EF4-FFF2-40B4-BE49-F238E27FC236}">
                      <a16:creationId xmlns:a16="http://schemas.microsoft.com/office/drawing/2014/main" id="{7F6F4CAD-9EF7-61FB-AC59-7B8128EAAA61}"/>
                    </a:ext>
                  </a:extLst>
                </p:cNvPr>
                <p:cNvSpPr/>
                <p:nvPr/>
              </p:nvSpPr>
              <p:spPr>
                <a:xfrm>
                  <a:off x="1235899" y="5106044"/>
                  <a:ext cx="14702" cy="19102"/>
                </a:xfrm>
                <a:custGeom>
                  <a:avLst/>
                  <a:gdLst>
                    <a:gd name="connsiteX0" fmla="*/ 12259 w 14702"/>
                    <a:gd name="connsiteY0" fmla="*/ 482 h 19102"/>
                    <a:gd name="connsiteX1" fmla="*/ 2292 w 14702"/>
                    <a:gd name="connsiteY1" fmla="*/ 6821 h 19102"/>
                    <a:gd name="connsiteX2" fmla="*/ 2492 w 14702"/>
                    <a:gd name="connsiteY2" fmla="*/ 18706 h 19102"/>
                    <a:gd name="connsiteX3" fmla="*/ 12657 w 14702"/>
                    <a:gd name="connsiteY3" fmla="*/ 12169 h 19102"/>
                    <a:gd name="connsiteX4" fmla="*/ 12259 w 14702"/>
                    <a:gd name="connsiteY4" fmla="*/ 482 h 191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02" h="19102">
                      <a:moveTo>
                        <a:pt x="12259" y="482"/>
                      </a:moveTo>
                      <a:cubicBezTo>
                        <a:pt x="9069" y="-1103"/>
                        <a:pt x="5282" y="1274"/>
                        <a:pt x="2292" y="6821"/>
                      </a:cubicBezTo>
                      <a:cubicBezTo>
                        <a:pt x="-698" y="12169"/>
                        <a:pt x="-897" y="16923"/>
                        <a:pt x="2492" y="18706"/>
                      </a:cubicBezTo>
                      <a:cubicBezTo>
                        <a:pt x="5880" y="20291"/>
                        <a:pt x="9269" y="16923"/>
                        <a:pt x="12657" y="12169"/>
                      </a:cubicBezTo>
                      <a:cubicBezTo>
                        <a:pt x="15448" y="6226"/>
                        <a:pt x="15448" y="2067"/>
                        <a:pt x="12259" y="48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67" name="Freeform 4476">
                  <a:extLst>
                    <a:ext uri="{FF2B5EF4-FFF2-40B4-BE49-F238E27FC236}">
                      <a16:creationId xmlns:a16="http://schemas.microsoft.com/office/drawing/2014/main" id="{0C737622-F28A-4B90-CE7E-69ADB6793F15}"/>
                    </a:ext>
                  </a:extLst>
                </p:cNvPr>
                <p:cNvSpPr/>
                <p:nvPr/>
              </p:nvSpPr>
              <p:spPr>
                <a:xfrm>
                  <a:off x="1929518" y="5354935"/>
                  <a:ext cx="14270" cy="21962"/>
                </a:xfrm>
                <a:custGeom>
                  <a:avLst/>
                  <a:gdLst>
                    <a:gd name="connsiteX0" fmla="*/ 2927 w 14270"/>
                    <a:gd name="connsiteY0" fmla="*/ 21585 h 21962"/>
                    <a:gd name="connsiteX1" fmla="*/ 12096 w 14270"/>
                    <a:gd name="connsiteY1" fmla="*/ 13859 h 21962"/>
                    <a:gd name="connsiteX2" fmla="*/ 12694 w 14270"/>
                    <a:gd name="connsiteY2" fmla="*/ 191 h 21962"/>
                    <a:gd name="connsiteX3" fmla="*/ 2927 w 14270"/>
                    <a:gd name="connsiteY3" fmla="*/ 6530 h 21962"/>
                    <a:gd name="connsiteX4" fmla="*/ 2927 w 14270"/>
                    <a:gd name="connsiteY4" fmla="*/ 21585 h 21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70" h="21962">
                      <a:moveTo>
                        <a:pt x="2927" y="21585"/>
                      </a:moveTo>
                      <a:cubicBezTo>
                        <a:pt x="6316" y="23169"/>
                        <a:pt x="9505" y="19604"/>
                        <a:pt x="12096" y="13859"/>
                      </a:cubicBezTo>
                      <a:cubicBezTo>
                        <a:pt x="14887" y="7917"/>
                        <a:pt x="14887" y="3559"/>
                        <a:pt x="12694" y="191"/>
                      </a:cubicBezTo>
                      <a:cubicBezTo>
                        <a:pt x="9305" y="-601"/>
                        <a:pt x="5917" y="984"/>
                        <a:pt x="2927" y="6530"/>
                      </a:cubicBezTo>
                      <a:cubicBezTo>
                        <a:pt x="-461" y="13265"/>
                        <a:pt x="-1458" y="19406"/>
                        <a:pt x="2927" y="2158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68" name="Freeform 4477">
                  <a:extLst>
                    <a:ext uri="{FF2B5EF4-FFF2-40B4-BE49-F238E27FC236}">
                      <a16:creationId xmlns:a16="http://schemas.microsoft.com/office/drawing/2014/main" id="{74D376BB-EBE2-B697-6CDB-A399A05D13FB}"/>
                    </a:ext>
                  </a:extLst>
                </p:cNvPr>
                <p:cNvSpPr/>
                <p:nvPr/>
              </p:nvSpPr>
              <p:spPr>
                <a:xfrm>
                  <a:off x="2395458" y="5460001"/>
                  <a:ext cx="12774" cy="20241"/>
                </a:xfrm>
                <a:custGeom>
                  <a:avLst/>
                  <a:gdLst>
                    <a:gd name="connsiteX0" fmla="*/ 2813 w 12774"/>
                    <a:gd name="connsiteY0" fmla="*/ 19921 h 20241"/>
                    <a:gd name="connsiteX1" fmla="*/ 11384 w 12774"/>
                    <a:gd name="connsiteY1" fmla="*/ 11998 h 20241"/>
                    <a:gd name="connsiteX2" fmla="*/ 9789 w 12774"/>
                    <a:gd name="connsiteY2" fmla="*/ 310 h 20241"/>
                    <a:gd name="connsiteX3" fmla="*/ 1218 w 12774"/>
                    <a:gd name="connsiteY3" fmla="*/ 7640 h 20241"/>
                    <a:gd name="connsiteX4" fmla="*/ 2813 w 12774"/>
                    <a:gd name="connsiteY4" fmla="*/ 19921 h 20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774" h="20241">
                      <a:moveTo>
                        <a:pt x="2813" y="19921"/>
                      </a:moveTo>
                      <a:cubicBezTo>
                        <a:pt x="6202" y="21506"/>
                        <a:pt x="8992" y="16950"/>
                        <a:pt x="11384" y="11998"/>
                      </a:cubicBezTo>
                      <a:cubicBezTo>
                        <a:pt x="13776" y="5461"/>
                        <a:pt x="12979" y="1499"/>
                        <a:pt x="9789" y="310"/>
                      </a:cubicBezTo>
                      <a:cubicBezTo>
                        <a:pt x="6799" y="-878"/>
                        <a:pt x="3411" y="1301"/>
                        <a:pt x="1218" y="7640"/>
                      </a:cubicBezTo>
                      <a:cubicBezTo>
                        <a:pt x="-775" y="13384"/>
                        <a:pt x="-376" y="18336"/>
                        <a:pt x="2813" y="199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69" name="Freeform 4478">
                  <a:extLst>
                    <a:ext uri="{FF2B5EF4-FFF2-40B4-BE49-F238E27FC236}">
                      <a16:creationId xmlns:a16="http://schemas.microsoft.com/office/drawing/2014/main" id="{30B1E24B-8AF9-7339-6523-1BB974B67943}"/>
                    </a:ext>
                  </a:extLst>
                </p:cNvPr>
                <p:cNvSpPr/>
                <p:nvPr/>
              </p:nvSpPr>
              <p:spPr>
                <a:xfrm>
                  <a:off x="1478398" y="5575641"/>
                  <a:ext cx="13622" cy="19374"/>
                </a:xfrm>
                <a:custGeom>
                  <a:avLst/>
                  <a:gdLst>
                    <a:gd name="connsiteX0" fmla="*/ 2972 w 13622"/>
                    <a:gd name="connsiteY0" fmla="*/ 18975 h 19374"/>
                    <a:gd name="connsiteX1" fmla="*/ 10945 w 13622"/>
                    <a:gd name="connsiteY1" fmla="*/ 13230 h 19374"/>
                    <a:gd name="connsiteX2" fmla="*/ 12938 w 13622"/>
                    <a:gd name="connsiteY2" fmla="*/ 354 h 19374"/>
                    <a:gd name="connsiteX3" fmla="*/ 1975 w 13622"/>
                    <a:gd name="connsiteY3" fmla="*/ 7089 h 19374"/>
                    <a:gd name="connsiteX4" fmla="*/ 2972 w 13622"/>
                    <a:gd name="connsiteY4" fmla="*/ 18975 h 193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22" h="19374">
                      <a:moveTo>
                        <a:pt x="2972" y="18975"/>
                      </a:moveTo>
                      <a:cubicBezTo>
                        <a:pt x="5563" y="20559"/>
                        <a:pt x="8752" y="17192"/>
                        <a:pt x="10945" y="13230"/>
                      </a:cubicBezTo>
                      <a:cubicBezTo>
                        <a:pt x="13935" y="7882"/>
                        <a:pt x="14134" y="3326"/>
                        <a:pt x="12938" y="354"/>
                      </a:cubicBezTo>
                      <a:cubicBezTo>
                        <a:pt x="8154" y="-1032"/>
                        <a:pt x="4766" y="1741"/>
                        <a:pt x="1975" y="7089"/>
                      </a:cubicBezTo>
                      <a:cubicBezTo>
                        <a:pt x="-1413" y="13230"/>
                        <a:pt x="-18" y="17192"/>
                        <a:pt x="2972" y="189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70" name="Freeform 4479">
                  <a:extLst>
                    <a:ext uri="{FF2B5EF4-FFF2-40B4-BE49-F238E27FC236}">
                      <a16:creationId xmlns:a16="http://schemas.microsoft.com/office/drawing/2014/main" id="{138981D4-EF48-5D7D-533F-1677239069C6}"/>
                    </a:ext>
                  </a:extLst>
                </p:cNvPr>
                <p:cNvSpPr/>
                <p:nvPr/>
              </p:nvSpPr>
              <p:spPr>
                <a:xfrm>
                  <a:off x="3021992" y="5683557"/>
                  <a:ext cx="11680" cy="20410"/>
                </a:xfrm>
                <a:custGeom>
                  <a:avLst/>
                  <a:gdLst>
                    <a:gd name="connsiteX0" fmla="*/ 4555 w 11680"/>
                    <a:gd name="connsiteY0" fmla="*/ 20403 h 20410"/>
                    <a:gd name="connsiteX1" fmla="*/ 11531 w 11680"/>
                    <a:gd name="connsiteY1" fmla="*/ 9112 h 20410"/>
                    <a:gd name="connsiteX2" fmla="*/ 7943 w 11680"/>
                    <a:gd name="connsiteY2" fmla="*/ 0 h 20410"/>
                    <a:gd name="connsiteX3" fmla="*/ 369 w 11680"/>
                    <a:gd name="connsiteY3" fmla="*/ 10102 h 20410"/>
                    <a:gd name="connsiteX4" fmla="*/ 4555 w 11680"/>
                    <a:gd name="connsiteY4" fmla="*/ 20403 h 20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680" h="20410">
                      <a:moveTo>
                        <a:pt x="4555" y="20403"/>
                      </a:moveTo>
                      <a:cubicBezTo>
                        <a:pt x="8342" y="20205"/>
                        <a:pt x="10734" y="15055"/>
                        <a:pt x="11531" y="9112"/>
                      </a:cubicBezTo>
                      <a:cubicBezTo>
                        <a:pt x="12129" y="4556"/>
                        <a:pt x="10934" y="990"/>
                        <a:pt x="7943" y="0"/>
                      </a:cubicBezTo>
                      <a:cubicBezTo>
                        <a:pt x="4754" y="990"/>
                        <a:pt x="1565" y="3566"/>
                        <a:pt x="369" y="10102"/>
                      </a:cubicBezTo>
                      <a:cubicBezTo>
                        <a:pt x="-827" y="16639"/>
                        <a:pt x="967" y="20601"/>
                        <a:pt x="4555" y="2040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71" name="Freeform 4480">
                  <a:extLst>
                    <a:ext uri="{FF2B5EF4-FFF2-40B4-BE49-F238E27FC236}">
                      <a16:creationId xmlns:a16="http://schemas.microsoft.com/office/drawing/2014/main" id="{3EB57783-B180-DEC9-091E-560ED89A5A67}"/>
                    </a:ext>
                  </a:extLst>
                </p:cNvPr>
                <p:cNvSpPr/>
                <p:nvPr/>
              </p:nvSpPr>
              <p:spPr>
                <a:xfrm>
                  <a:off x="1446324" y="5197452"/>
                  <a:ext cx="15502" cy="21646"/>
                </a:xfrm>
                <a:custGeom>
                  <a:avLst/>
                  <a:gdLst>
                    <a:gd name="connsiteX0" fmla="*/ 13119 w 15502"/>
                    <a:gd name="connsiteY0" fmla="*/ 10099 h 21646"/>
                    <a:gd name="connsiteX1" fmla="*/ 13518 w 15502"/>
                    <a:gd name="connsiteY1" fmla="*/ 195 h 21646"/>
                    <a:gd name="connsiteX2" fmla="*/ 1757 w 15502"/>
                    <a:gd name="connsiteY2" fmla="*/ 10495 h 21646"/>
                    <a:gd name="connsiteX3" fmla="*/ 1558 w 15502"/>
                    <a:gd name="connsiteY3" fmla="*/ 21390 h 21646"/>
                    <a:gd name="connsiteX4" fmla="*/ 13119 w 15502"/>
                    <a:gd name="connsiteY4" fmla="*/ 10099 h 216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02" h="21646">
                      <a:moveTo>
                        <a:pt x="13119" y="10099"/>
                      </a:moveTo>
                      <a:cubicBezTo>
                        <a:pt x="15910" y="5939"/>
                        <a:pt x="16508" y="1185"/>
                        <a:pt x="13518" y="195"/>
                      </a:cubicBezTo>
                      <a:cubicBezTo>
                        <a:pt x="9133" y="-994"/>
                        <a:pt x="4947" y="3364"/>
                        <a:pt x="1757" y="10495"/>
                      </a:cubicBezTo>
                      <a:cubicBezTo>
                        <a:pt x="-236" y="15051"/>
                        <a:pt x="-834" y="19013"/>
                        <a:pt x="1558" y="21390"/>
                      </a:cubicBezTo>
                      <a:cubicBezTo>
                        <a:pt x="6541" y="23173"/>
                        <a:pt x="9731" y="15249"/>
                        <a:pt x="13119" y="100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72" name="Freeform 4481">
                  <a:extLst>
                    <a:ext uri="{FF2B5EF4-FFF2-40B4-BE49-F238E27FC236}">
                      <a16:creationId xmlns:a16="http://schemas.microsoft.com/office/drawing/2014/main" id="{F1BBA2DE-09E5-1F14-18F2-46659CD57ADC}"/>
                    </a:ext>
                  </a:extLst>
                </p:cNvPr>
                <p:cNvSpPr/>
                <p:nvPr/>
              </p:nvSpPr>
              <p:spPr>
                <a:xfrm>
                  <a:off x="2151274" y="5502311"/>
                  <a:ext cx="12286" cy="19572"/>
                </a:xfrm>
                <a:custGeom>
                  <a:avLst/>
                  <a:gdLst>
                    <a:gd name="connsiteX0" fmla="*/ 2024 w 12286"/>
                    <a:gd name="connsiteY0" fmla="*/ 19012 h 19572"/>
                    <a:gd name="connsiteX1" fmla="*/ 10994 w 12286"/>
                    <a:gd name="connsiteY1" fmla="*/ 11881 h 19572"/>
                    <a:gd name="connsiteX2" fmla="*/ 9200 w 12286"/>
                    <a:gd name="connsiteY2" fmla="*/ 194 h 19572"/>
                    <a:gd name="connsiteX3" fmla="*/ 2024 w 12286"/>
                    <a:gd name="connsiteY3" fmla="*/ 5938 h 19572"/>
                    <a:gd name="connsiteX4" fmla="*/ 2024 w 12286"/>
                    <a:gd name="connsiteY4" fmla="*/ 19012 h 19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286" h="19572">
                      <a:moveTo>
                        <a:pt x="2024" y="19012"/>
                      </a:moveTo>
                      <a:cubicBezTo>
                        <a:pt x="5214" y="21191"/>
                        <a:pt x="8403" y="16635"/>
                        <a:pt x="10994" y="11881"/>
                      </a:cubicBezTo>
                      <a:cubicBezTo>
                        <a:pt x="13187" y="5344"/>
                        <a:pt x="12589" y="1382"/>
                        <a:pt x="9200" y="194"/>
                      </a:cubicBezTo>
                      <a:cubicBezTo>
                        <a:pt x="6609" y="-599"/>
                        <a:pt x="4018" y="986"/>
                        <a:pt x="2024" y="5938"/>
                      </a:cubicBezTo>
                      <a:cubicBezTo>
                        <a:pt x="-368" y="11485"/>
                        <a:pt x="-966" y="16833"/>
                        <a:pt x="2024" y="1901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73" name="Freeform 4482">
                  <a:extLst>
                    <a:ext uri="{FF2B5EF4-FFF2-40B4-BE49-F238E27FC236}">
                      <a16:creationId xmlns:a16="http://schemas.microsoft.com/office/drawing/2014/main" id="{25A36EAF-AF81-7777-4474-55AEF137F1C9}"/>
                    </a:ext>
                  </a:extLst>
                </p:cNvPr>
                <p:cNvSpPr/>
                <p:nvPr/>
              </p:nvSpPr>
              <p:spPr>
                <a:xfrm>
                  <a:off x="1843774" y="5392565"/>
                  <a:ext cx="12974" cy="19447"/>
                </a:xfrm>
                <a:custGeom>
                  <a:avLst/>
                  <a:gdLst>
                    <a:gd name="connsiteX0" fmla="*/ 2761 w 12974"/>
                    <a:gd name="connsiteY0" fmla="*/ 19413 h 19447"/>
                    <a:gd name="connsiteX1" fmla="*/ 12130 w 12974"/>
                    <a:gd name="connsiteY1" fmla="*/ 10697 h 19447"/>
                    <a:gd name="connsiteX2" fmla="*/ 9538 w 12974"/>
                    <a:gd name="connsiteY2" fmla="*/ 0 h 19447"/>
                    <a:gd name="connsiteX3" fmla="*/ 768 w 12974"/>
                    <a:gd name="connsiteY3" fmla="*/ 10499 h 19447"/>
                    <a:gd name="connsiteX4" fmla="*/ 2761 w 12974"/>
                    <a:gd name="connsiteY4" fmla="*/ 19413 h 19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974" h="19447">
                      <a:moveTo>
                        <a:pt x="2761" y="19413"/>
                      </a:moveTo>
                      <a:cubicBezTo>
                        <a:pt x="6150" y="19809"/>
                        <a:pt x="9538" y="16837"/>
                        <a:pt x="12130" y="10697"/>
                      </a:cubicBezTo>
                      <a:cubicBezTo>
                        <a:pt x="13525" y="4952"/>
                        <a:pt x="13525" y="0"/>
                        <a:pt x="9538" y="0"/>
                      </a:cubicBezTo>
                      <a:cubicBezTo>
                        <a:pt x="5751" y="0"/>
                        <a:pt x="2562" y="4754"/>
                        <a:pt x="768" y="10499"/>
                      </a:cubicBezTo>
                      <a:cubicBezTo>
                        <a:pt x="-827" y="15253"/>
                        <a:pt x="170" y="19016"/>
                        <a:pt x="2761" y="1941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74" name="Freeform 4483">
                  <a:extLst>
                    <a:ext uri="{FF2B5EF4-FFF2-40B4-BE49-F238E27FC236}">
                      <a16:creationId xmlns:a16="http://schemas.microsoft.com/office/drawing/2014/main" id="{7A7192E8-A21E-A71C-6975-F7DCD497A720}"/>
                    </a:ext>
                  </a:extLst>
                </p:cNvPr>
                <p:cNvSpPr/>
                <p:nvPr/>
              </p:nvSpPr>
              <p:spPr>
                <a:xfrm>
                  <a:off x="2795087" y="6005253"/>
                  <a:ext cx="13123" cy="20821"/>
                </a:xfrm>
                <a:custGeom>
                  <a:avLst/>
                  <a:gdLst>
                    <a:gd name="connsiteX0" fmla="*/ 12599 w 13123"/>
                    <a:gd name="connsiteY0" fmla="*/ 9310 h 20821"/>
                    <a:gd name="connsiteX1" fmla="*/ 10008 w 13123"/>
                    <a:gd name="connsiteY1" fmla="*/ 0 h 20821"/>
                    <a:gd name="connsiteX2" fmla="*/ 441 w 13123"/>
                    <a:gd name="connsiteY2" fmla="*/ 11291 h 20821"/>
                    <a:gd name="connsiteX3" fmla="*/ 3231 w 13123"/>
                    <a:gd name="connsiteY3" fmla="*/ 20799 h 20821"/>
                    <a:gd name="connsiteX4" fmla="*/ 12599 w 13123"/>
                    <a:gd name="connsiteY4" fmla="*/ 9310 h 20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123" h="20821">
                      <a:moveTo>
                        <a:pt x="12599" y="9310"/>
                      </a:moveTo>
                      <a:cubicBezTo>
                        <a:pt x="13596" y="5150"/>
                        <a:pt x="13397" y="594"/>
                        <a:pt x="10008" y="0"/>
                      </a:cubicBezTo>
                      <a:cubicBezTo>
                        <a:pt x="5623" y="198"/>
                        <a:pt x="2035" y="3566"/>
                        <a:pt x="441" y="11291"/>
                      </a:cubicBezTo>
                      <a:cubicBezTo>
                        <a:pt x="-556" y="15649"/>
                        <a:pt x="42" y="20403"/>
                        <a:pt x="3231" y="20799"/>
                      </a:cubicBezTo>
                      <a:cubicBezTo>
                        <a:pt x="7816" y="21195"/>
                        <a:pt x="11005" y="16243"/>
                        <a:pt x="12599" y="931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75" name="Freeform 4484">
                  <a:extLst>
                    <a:ext uri="{FF2B5EF4-FFF2-40B4-BE49-F238E27FC236}">
                      <a16:creationId xmlns:a16="http://schemas.microsoft.com/office/drawing/2014/main" id="{0110E867-11EE-F032-9C9F-85844B043AD2}"/>
                    </a:ext>
                  </a:extLst>
                </p:cNvPr>
                <p:cNvSpPr/>
                <p:nvPr/>
              </p:nvSpPr>
              <p:spPr>
                <a:xfrm>
                  <a:off x="2618067" y="5909908"/>
                  <a:ext cx="12694" cy="20693"/>
                </a:xfrm>
                <a:custGeom>
                  <a:avLst/>
                  <a:gdLst>
                    <a:gd name="connsiteX0" fmla="*/ 8830 w 12694"/>
                    <a:gd name="connsiteY0" fmla="*/ 64 h 20693"/>
                    <a:gd name="connsiteX1" fmla="*/ 658 w 12694"/>
                    <a:gd name="connsiteY1" fmla="*/ 9374 h 20693"/>
                    <a:gd name="connsiteX2" fmla="*/ 3847 w 12694"/>
                    <a:gd name="connsiteY2" fmla="*/ 20665 h 20693"/>
                    <a:gd name="connsiteX3" fmla="*/ 11820 w 12694"/>
                    <a:gd name="connsiteY3" fmla="*/ 12148 h 20693"/>
                    <a:gd name="connsiteX4" fmla="*/ 8830 w 12694"/>
                    <a:gd name="connsiteY4" fmla="*/ 64 h 206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94" h="20693">
                      <a:moveTo>
                        <a:pt x="8830" y="64"/>
                      </a:moveTo>
                      <a:cubicBezTo>
                        <a:pt x="5442" y="-530"/>
                        <a:pt x="2253" y="3035"/>
                        <a:pt x="658" y="9374"/>
                      </a:cubicBezTo>
                      <a:cubicBezTo>
                        <a:pt x="-936" y="15911"/>
                        <a:pt x="459" y="20071"/>
                        <a:pt x="3847" y="20665"/>
                      </a:cubicBezTo>
                      <a:cubicBezTo>
                        <a:pt x="7435" y="21062"/>
                        <a:pt x="10425" y="17298"/>
                        <a:pt x="11820" y="12148"/>
                      </a:cubicBezTo>
                      <a:cubicBezTo>
                        <a:pt x="13814" y="4422"/>
                        <a:pt x="12219" y="460"/>
                        <a:pt x="8830" y="6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76" name="Freeform 4485">
                  <a:extLst>
                    <a:ext uri="{FF2B5EF4-FFF2-40B4-BE49-F238E27FC236}">
                      <a16:creationId xmlns:a16="http://schemas.microsoft.com/office/drawing/2014/main" id="{55735F75-AF39-77AE-05F5-350576DEFB75}"/>
                    </a:ext>
                  </a:extLst>
                </p:cNvPr>
                <p:cNvSpPr/>
                <p:nvPr/>
              </p:nvSpPr>
              <p:spPr>
                <a:xfrm>
                  <a:off x="1408540" y="5551324"/>
                  <a:ext cx="15523" cy="19859"/>
                </a:xfrm>
                <a:custGeom>
                  <a:avLst/>
                  <a:gdLst>
                    <a:gd name="connsiteX0" fmla="*/ 2268 w 15523"/>
                    <a:gd name="connsiteY0" fmla="*/ 19719 h 19859"/>
                    <a:gd name="connsiteX1" fmla="*/ 14228 w 15523"/>
                    <a:gd name="connsiteY1" fmla="*/ 9617 h 19859"/>
                    <a:gd name="connsiteX2" fmla="*/ 13231 w 15523"/>
                    <a:gd name="connsiteY2" fmla="*/ 109 h 19859"/>
                    <a:gd name="connsiteX3" fmla="*/ 1471 w 15523"/>
                    <a:gd name="connsiteY3" fmla="*/ 10013 h 19859"/>
                    <a:gd name="connsiteX4" fmla="*/ 2268 w 15523"/>
                    <a:gd name="connsiteY4" fmla="*/ 19719 h 19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523" h="19859">
                      <a:moveTo>
                        <a:pt x="2268" y="19719"/>
                      </a:moveTo>
                      <a:cubicBezTo>
                        <a:pt x="6853" y="20710"/>
                        <a:pt x="10839" y="16352"/>
                        <a:pt x="14228" y="9617"/>
                      </a:cubicBezTo>
                      <a:cubicBezTo>
                        <a:pt x="15623" y="5259"/>
                        <a:pt x="16620" y="703"/>
                        <a:pt x="13231" y="109"/>
                      </a:cubicBezTo>
                      <a:cubicBezTo>
                        <a:pt x="8846" y="-684"/>
                        <a:pt x="4461" y="2882"/>
                        <a:pt x="1471" y="10013"/>
                      </a:cubicBezTo>
                      <a:cubicBezTo>
                        <a:pt x="-323" y="13975"/>
                        <a:pt x="-921" y="18927"/>
                        <a:pt x="2268" y="1971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77" name="Freeform 4486">
                  <a:extLst>
                    <a:ext uri="{FF2B5EF4-FFF2-40B4-BE49-F238E27FC236}">
                      <a16:creationId xmlns:a16="http://schemas.microsoft.com/office/drawing/2014/main" id="{5861373D-7330-6D9C-63E5-68A2A734D2EE}"/>
                    </a:ext>
                  </a:extLst>
                </p:cNvPr>
                <p:cNvSpPr/>
                <p:nvPr/>
              </p:nvSpPr>
              <p:spPr>
                <a:xfrm>
                  <a:off x="1806711" y="5784084"/>
                  <a:ext cx="13664" cy="20741"/>
                </a:xfrm>
                <a:custGeom>
                  <a:avLst/>
                  <a:gdLst>
                    <a:gd name="connsiteX0" fmla="*/ 10922 w 13664"/>
                    <a:gd name="connsiteY0" fmla="*/ 499 h 20741"/>
                    <a:gd name="connsiteX1" fmla="*/ 1554 w 13664"/>
                    <a:gd name="connsiteY1" fmla="*/ 7234 h 20741"/>
                    <a:gd name="connsiteX2" fmla="*/ 2550 w 13664"/>
                    <a:gd name="connsiteY2" fmla="*/ 20109 h 20741"/>
                    <a:gd name="connsiteX3" fmla="*/ 12716 w 13664"/>
                    <a:gd name="connsiteY3" fmla="*/ 10997 h 20741"/>
                    <a:gd name="connsiteX4" fmla="*/ 10922 w 13664"/>
                    <a:gd name="connsiteY4" fmla="*/ 499 h 207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64" h="20741">
                      <a:moveTo>
                        <a:pt x="10922" y="499"/>
                      </a:moveTo>
                      <a:cubicBezTo>
                        <a:pt x="7733" y="-1086"/>
                        <a:pt x="4145" y="1093"/>
                        <a:pt x="1554" y="7234"/>
                      </a:cubicBezTo>
                      <a:cubicBezTo>
                        <a:pt x="-838" y="13176"/>
                        <a:pt x="-440" y="18128"/>
                        <a:pt x="2550" y="20109"/>
                      </a:cubicBezTo>
                      <a:cubicBezTo>
                        <a:pt x="5740" y="22090"/>
                        <a:pt x="9128" y="19515"/>
                        <a:pt x="12716" y="10997"/>
                      </a:cubicBezTo>
                      <a:cubicBezTo>
                        <a:pt x="14111" y="7234"/>
                        <a:pt x="14311" y="2281"/>
                        <a:pt x="10922" y="499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78" name="Freeform 4487">
                  <a:extLst>
                    <a:ext uri="{FF2B5EF4-FFF2-40B4-BE49-F238E27FC236}">
                      <a16:creationId xmlns:a16="http://schemas.microsoft.com/office/drawing/2014/main" id="{2793E24A-B07C-9770-C5F5-DFC4A8DE6D7A}"/>
                    </a:ext>
                  </a:extLst>
                </p:cNvPr>
                <p:cNvSpPr/>
                <p:nvPr/>
              </p:nvSpPr>
              <p:spPr>
                <a:xfrm>
                  <a:off x="1492419" y="5673359"/>
                  <a:ext cx="13670" cy="19247"/>
                </a:xfrm>
                <a:custGeom>
                  <a:avLst/>
                  <a:gdLst>
                    <a:gd name="connsiteX0" fmla="*/ 12670 w 13670"/>
                    <a:gd name="connsiteY0" fmla="*/ 10793 h 19247"/>
                    <a:gd name="connsiteX1" fmla="*/ 9680 w 13670"/>
                    <a:gd name="connsiteY1" fmla="*/ 96 h 19247"/>
                    <a:gd name="connsiteX2" fmla="*/ 1508 w 13670"/>
                    <a:gd name="connsiteY2" fmla="*/ 6435 h 19247"/>
                    <a:gd name="connsiteX3" fmla="*/ 3102 w 13670"/>
                    <a:gd name="connsiteY3" fmla="*/ 18716 h 19247"/>
                    <a:gd name="connsiteX4" fmla="*/ 12670 w 13670"/>
                    <a:gd name="connsiteY4" fmla="*/ 10793 h 192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70" h="19247">
                      <a:moveTo>
                        <a:pt x="12670" y="10793"/>
                      </a:moveTo>
                      <a:cubicBezTo>
                        <a:pt x="14862" y="4256"/>
                        <a:pt x="13268" y="888"/>
                        <a:pt x="9680" y="96"/>
                      </a:cubicBezTo>
                      <a:cubicBezTo>
                        <a:pt x="6889" y="-498"/>
                        <a:pt x="3501" y="1680"/>
                        <a:pt x="1508" y="6435"/>
                      </a:cubicBezTo>
                      <a:cubicBezTo>
                        <a:pt x="-884" y="12377"/>
                        <a:pt x="-486" y="16933"/>
                        <a:pt x="3102" y="18716"/>
                      </a:cubicBezTo>
                      <a:cubicBezTo>
                        <a:pt x="6690" y="20697"/>
                        <a:pt x="9879" y="16933"/>
                        <a:pt x="12670" y="107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79" name="Freeform 4488">
                  <a:extLst>
                    <a:ext uri="{FF2B5EF4-FFF2-40B4-BE49-F238E27FC236}">
                      <a16:creationId xmlns:a16="http://schemas.microsoft.com/office/drawing/2014/main" id="{6D838D23-FC8A-267C-E11F-F3C3C50E81AA}"/>
                    </a:ext>
                  </a:extLst>
                </p:cNvPr>
                <p:cNvSpPr/>
                <p:nvPr/>
              </p:nvSpPr>
              <p:spPr>
                <a:xfrm>
                  <a:off x="2012693" y="5693866"/>
                  <a:ext cx="13576" cy="18950"/>
                </a:xfrm>
                <a:custGeom>
                  <a:avLst/>
                  <a:gdLst>
                    <a:gd name="connsiteX0" fmla="*/ 11442 w 13576"/>
                    <a:gd name="connsiteY0" fmla="*/ 12670 h 18950"/>
                    <a:gd name="connsiteX1" fmla="*/ 11641 w 13576"/>
                    <a:gd name="connsiteY1" fmla="*/ 388 h 18950"/>
                    <a:gd name="connsiteX2" fmla="*/ 2074 w 13576"/>
                    <a:gd name="connsiteY2" fmla="*/ 6727 h 18950"/>
                    <a:gd name="connsiteX3" fmla="*/ 1276 w 13576"/>
                    <a:gd name="connsiteY3" fmla="*/ 17820 h 18950"/>
                    <a:gd name="connsiteX4" fmla="*/ 11442 w 13576"/>
                    <a:gd name="connsiteY4" fmla="*/ 12670 h 18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76" h="18950">
                      <a:moveTo>
                        <a:pt x="11442" y="12670"/>
                      </a:moveTo>
                      <a:cubicBezTo>
                        <a:pt x="13834" y="5935"/>
                        <a:pt x="14631" y="1577"/>
                        <a:pt x="11641" y="388"/>
                      </a:cubicBezTo>
                      <a:cubicBezTo>
                        <a:pt x="8452" y="-998"/>
                        <a:pt x="5063" y="1379"/>
                        <a:pt x="2074" y="6727"/>
                      </a:cubicBezTo>
                      <a:cubicBezTo>
                        <a:pt x="-318" y="11085"/>
                        <a:pt x="-717" y="15641"/>
                        <a:pt x="1276" y="17820"/>
                      </a:cubicBezTo>
                      <a:cubicBezTo>
                        <a:pt x="5263" y="21386"/>
                        <a:pt x="8851" y="15641"/>
                        <a:pt x="11442" y="12670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80" name="Freeform 4489">
                  <a:extLst>
                    <a:ext uri="{FF2B5EF4-FFF2-40B4-BE49-F238E27FC236}">
                      <a16:creationId xmlns:a16="http://schemas.microsoft.com/office/drawing/2014/main" id="{5F0D5DF3-31D3-90F4-67E4-815354C527F2}"/>
                    </a:ext>
                  </a:extLst>
                </p:cNvPr>
                <p:cNvSpPr/>
                <p:nvPr/>
              </p:nvSpPr>
              <p:spPr>
                <a:xfrm>
                  <a:off x="2045961" y="5910170"/>
                  <a:ext cx="12540" cy="21399"/>
                </a:xfrm>
                <a:custGeom>
                  <a:avLst/>
                  <a:gdLst>
                    <a:gd name="connsiteX0" fmla="*/ 11861 w 12540"/>
                    <a:gd name="connsiteY0" fmla="*/ 10697 h 21399"/>
                    <a:gd name="connsiteX1" fmla="*/ 8671 w 12540"/>
                    <a:gd name="connsiteY1" fmla="*/ 0 h 21399"/>
                    <a:gd name="connsiteX2" fmla="*/ 499 w 12540"/>
                    <a:gd name="connsiteY2" fmla="*/ 10697 h 21399"/>
                    <a:gd name="connsiteX3" fmla="*/ 4485 w 12540"/>
                    <a:gd name="connsiteY3" fmla="*/ 21394 h 21399"/>
                    <a:gd name="connsiteX4" fmla="*/ 11861 w 12540"/>
                    <a:gd name="connsiteY4" fmla="*/ 10697 h 213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540" h="21399">
                      <a:moveTo>
                        <a:pt x="11861" y="10697"/>
                      </a:moveTo>
                      <a:cubicBezTo>
                        <a:pt x="13056" y="4952"/>
                        <a:pt x="13056" y="0"/>
                        <a:pt x="8671" y="0"/>
                      </a:cubicBezTo>
                      <a:cubicBezTo>
                        <a:pt x="4485" y="198"/>
                        <a:pt x="1894" y="4754"/>
                        <a:pt x="499" y="10697"/>
                      </a:cubicBezTo>
                      <a:cubicBezTo>
                        <a:pt x="-896" y="16838"/>
                        <a:pt x="698" y="20205"/>
                        <a:pt x="4485" y="21394"/>
                      </a:cubicBezTo>
                      <a:cubicBezTo>
                        <a:pt x="9070" y="21592"/>
                        <a:pt x="10665" y="16441"/>
                        <a:pt x="11861" y="1069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81" name="Freeform 4490">
                  <a:extLst>
                    <a:ext uri="{FF2B5EF4-FFF2-40B4-BE49-F238E27FC236}">
                      <a16:creationId xmlns:a16="http://schemas.microsoft.com/office/drawing/2014/main" id="{E4C0BB7E-1818-633C-9313-19DC54A3D85A}"/>
                    </a:ext>
                  </a:extLst>
                </p:cNvPr>
                <p:cNvSpPr/>
                <p:nvPr/>
              </p:nvSpPr>
              <p:spPr>
                <a:xfrm>
                  <a:off x="1448379" y="5726328"/>
                  <a:ext cx="12490" cy="19255"/>
                </a:xfrm>
                <a:custGeom>
                  <a:avLst/>
                  <a:gdLst>
                    <a:gd name="connsiteX0" fmla="*/ 2494 w 12490"/>
                    <a:gd name="connsiteY0" fmla="*/ 19033 h 19255"/>
                    <a:gd name="connsiteX1" fmla="*/ 10268 w 12490"/>
                    <a:gd name="connsiteY1" fmla="*/ 12496 h 19255"/>
                    <a:gd name="connsiteX2" fmla="*/ 10068 w 12490"/>
                    <a:gd name="connsiteY2" fmla="*/ 214 h 19255"/>
                    <a:gd name="connsiteX3" fmla="*/ 2295 w 12490"/>
                    <a:gd name="connsiteY3" fmla="*/ 6949 h 19255"/>
                    <a:gd name="connsiteX4" fmla="*/ 2494 w 12490"/>
                    <a:gd name="connsiteY4" fmla="*/ 19033 h 1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90" h="19255">
                      <a:moveTo>
                        <a:pt x="2494" y="19033"/>
                      </a:moveTo>
                      <a:cubicBezTo>
                        <a:pt x="5285" y="20221"/>
                        <a:pt x="8075" y="16458"/>
                        <a:pt x="10268" y="12496"/>
                      </a:cubicBezTo>
                      <a:cubicBezTo>
                        <a:pt x="12859" y="6949"/>
                        <a:pt x="13656" y="1601"/>
                        <a:pt x="10068" y="214"/>
                      </a:cubicBezTo>
                      <a:cubicBezTo>
                        <a:pt x="7278" y="-974"/>
                        <a:pt x="4288" y="2988"/>
                        <a:pt x="2295" y="6949"/>
                      </a:cubicBezTo>
                      <a:cubicBezTo>
                        <a:pt x="-496" y="12496"/>
                        <a:pt x="-1094" y="17448"/>
                        <a:pt x="2494" y="1903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82" name="Freeform 4491">
                  <a:extLst>
                    <a:ext uri="{FF2B5EF4-FFF2-40B4-BE49-F238E27FC236}">
                      <a16:creationId xmlns:a16="http://schemas.microsoft.com/office/drawing/2014/main" id="{EB5CC391-0D58-2F99-8EFA-7A0E40D1BDF6}"/>
                    </a:ext>
                  </a:extLst>
                </p:cNvPr>
                <p:cNvSpPr/>
                <p:nvPr/>
              </p:nvSpPr>
              <p:spPr>
                <a:xfrm>
                  <a:off x="1555095" y="5794019"/>
                  <a:ext cx="13760" cy="18761"/>
                </a:xfrm>
                <a:custGeom>
                  <a:avLst/>
                  <a:gdLst>
                    <a:gd name="connsiteX0" fmla="*/ 1620 w 13760"/>
                    <a:gd name="connsiteY0" fmla="*/ 7995 h 18761"/>
                    <a:gd name="connsiteX1" fmla="*/ 1820 w 13760"/>
                    <a:gd name="connsiteY1" fmla="*/ 18097 h 18761"/>
                    <a:gd name="connsiteX2" fmla="*/ 12783 w 13760"/>
                    <a:gd name="connsiteY2" fmla="*/ 9579 h 18761"/>
                    <a:gd name="connsiteX3" fmla="*/ 11387 w 13760"/>
                    <a:gd name="connsiteY3" fmla="*/ 71 h 18761"/>
                    <a:gd name="connsiteX4" fmla="*/ 1620 w 13760"/>
                    <a:gd name="connsiteY4" fmla="*/ 7995 h 18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760" h="18761">
                      <a:moveTo>
                        <a:pt x="1620" y="7995"/>
                      </a:moveTo>
                      <a:cubicBezTo>
                        <a:pt x="-572" y="12353"/>
                        <a:pt x="-572" y="16711"/>
                        <a:pt x="1820" y="18097"/>
                      </a:cubicBezTo>
                      <a:cubicBezTo>
                        <a:pt x="6205" y="20672"/>
                        <a:pt x="9793" y="15324"/>
                        <a:pt x="12783" y="9579"/>
                      </a:cubicBezTo>
                      <a:cubicBezTo>
                        <a:pt x="14178" y="4825"/>
                        <a:pt x="14377" y="467"/>
                        <a:pt x="11387" y="71"/>
                      </a:cubicBezTo>
                      <a:cubicBezTo>
                        <a:pt x="7799" y="-523"/>
                        <a:pt x="4212" y="2646"/>
                        <a:pt x="1620" y="799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83" name="Freeform 4492">
                  <a:extLst>
                    <a:ext uri="{FF2B5EF4-FFF2-40B4-BE49-F238E27FC236}">
                      <a16:creationId xmlns:a16="http://schemas.microsoft.com/office/drawing/2014/main" id="{DEA656F0-E208-F56A-0A89-679AAE032645}"/>
                    </a:ext>
                  </a:extLst>
                </p:cNvPr>
                <p:cNvSpPr/>
                <p:nvPr/>
              </p:nvSpPr>
              <p:spPr>
                <a:xfrm>
                  <a:off x="2822698" y="5888380"/>
                  <a:ext cx="11871" cy="19775"/>
                </a:xfrm>
                <a:custGeom>
                  <a:avLst/>
                  <a:gdLst>
                    <a:gd name="connsiteX0" fmla="*/ 11499 w 11871"/>
                    <a:gd name="connsiteY0" fmla="*/ 11093 h 19775"/>
                    <a:gd name="connsiteX1" fmla="*/ 7712 w 11871"/>
                    <a:gd name="connsiteY1" fmla="*/ 0 h 19775"/>
                    <a:gd name="connsiteX2" fmla="*/ 137 w 11871"/>
                    <a:gd name="connsiteY2" fmla="*/ 10499 h 19775"/>
                    <a:gd name="connsiteX3" fmla="*/ 3526 w 11871"/>
                    <a:gd name="connsiteY3" fmla="*/ 19413 h 19775"/>
                    <a:gd name="connsiteX4" fmla="*/ 11499 w 11871"/>
                    <a:gd name="connsiteY4" fmla="*/ 11093 h 19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1" h="19775">
                      <a:moveTo>
                        <a:pt x="11499" y="11093"/>
                      </a:moveTo>
                      <a:cubicBezTo>
                        <a:pt x="12695" y="4952"/>
                        <a:pt x="10901" y="991"/>
                        <a:pt x="7712" y="0"/>
                      </a:cubicBezTo>
                      <a:cubicBezTo>
                        <a:pt x="3327" y="396"/>
                        <a:pt x="935" y="4160"/>
                        <a:pt x="137" y="10499"/>
                      </a:cubicBezTo>
                      <a:cubicBezTo>
                        <a:pt x="-461" y="15649"/>
                        <a:pt x="935" y="18620"/>
                        <a:pt x="3526" y="19413"/>
                      </a:cubicBezTo>
                      <a:cubicBezTo>
                        <a:pt x="7313" y="20997"/>
                        <a:pt x="10303" y="17234"/>
                        <a:pt x="11499" y="1109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84" name="Freeform 4493">
                  <a:extLst>
                    <a:ext uri="{FF2B5EF4-FFF2-40B4-BE49-F238E27FC236}">
                      <a16:creationId xmlns:a16="http://schemas.microsoft.com/office/drawing/2014/main" id="{B3A2E9CF-8117-C811-0C45-3447497506AD}"/>
                    </a:ext>
                  </a:extLst>
                </p:cNvPr>
                <p:cNvSpPr/>
                <p:nvPr/>
              </p:nvSpPr>
              <p:spPr>
                <a:xfrm>
                  <a:off x="2633050" y="5794057"/>
                  <a:ext cx="11694" cy="19261"/>
                </a:xfrm>
                <a:custGeom>
                  <a:avLst/>
                  <a:gdLst>
                    <a:gd name="connsiteX0" fmla="*/ 3017 w 11694"/>
                    <a:gd name="connsiteY0" fmla="*/ 18653 h 19261"/>
                    <a:gd name="connsiteX1" fmla="*/ 11190 w 11694"/>
                    <a:gd name="connsiteY1" fmla="*/ 11324 h 19261"/>
                    <a:gd name="connsiteX2" fmla="*/ 8000 w 11694"/>
                    <a:gd name="connsiteY2" fmla="*/ 33 h 19261"/>
                    <a:gd name="connsiteX3" fmla="*/ 227 w 11694"/>
                    <a:gd name="connsiteY3" fmla="*/ 9145 h 19261"/>
                    <a:gd name="connsiteX4" fmla="*/ 3017 w 11694"/>
                    <a:gd name="connsiteY4" fmla="*/ 18653 h 192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694" h="19261">
                      <a:moveTo>
                        <a:pt x="3017" y="18653"/>
                      </a:moveTo>
                      <a:cubicBezTo>
                        <a:pt x="6605" y="20832"/>
                        <a:pt x="8997" y="16871"/>
                        <a:pt x="11190" y="11324"/>
                      </a:cubicBezTo>
                      <a:cubicBezTo>
                        <a:pt x="12186" y="5382"/>
                        <a:pt x="11987" y="429"/>
                        <a:pt x="8000" y="33"/>
                      </a:cubicBezTo>
                      <a:cubicBezTo>
                        <a:pt x="4413" y="-363"/>
                        <a:pt x="1622" y="2806"/>
                        <a:pt x="227" y="9145"/>
                      </a:cubicBezTo>
                      <a:cubicBezTo>
                        <a:pt x="-571" y="13899"/>
                        <a:pt x="825" y="17069"/>
                        <a:pt x="3017" y="1865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85" name="Freeform 4494">
                  <a:extLst>
                    <a:ext uri="{FF2B5EF4-FFF2-40B4-BE49-F238E27FC236}">
                      <a16:creationId xmlns:a16="http://schemas.microsoft.com/office/drawing/2014/main" id="{BD3D6216-8236-FAD4-DFDA-C00E40D02DD4}"/>
                    </a:ext>
                  </a:extLst>
                </p:cNvPr>
                <p:cNvSpPr/>
                <p:nvPr/>
              </p:nvSpPr>
              <p:spPr>
                <a:xfrm>
                  <a:off x="2474168" y="5706697"/>
                  <a:ext cx="12735" cy="19806"/>
                </a:xfrm>
                <a:custGeom>
                  <a:avLst/>
                  <a:gdLst>
                    <a:gd name="connsiteX0" fmla="*/ 2438 w 12735"/>
                    <a:gd name="connsiteY0" fmla="*/ 19648 h 19806"/>
                    <a:gd name="connsiteX1" fmla="*/ 11208 w 12735"/>
                    <a:gd name="connsiteY1" fmla="*/ 11526 h 19806"/>
                    <a:gd name="connsiteX2" fmla="*/ 10810 w 12735"/>
                    <a:gd name="connsiteY2" fmla="*/ 829 h 19806"/>
                    <a:gd name="connsiteX3" fmla="*/ 644 w 12735"/>
                    <a:gd name="connsiteY3" fmla="*/ 9545 h 19806"/>
                    <a:gd name="connsiteX4" fmla="*/ 2438 w 12735"/>
                    <a:gd name="connsiteY4" fmla="*/ 19648 h 198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735" h="19806">
                      <a:moveTo>
                        <a:pt x="2438" y="19648"/>
                      </a:moveTo>
                      <a:cubicBezTo>
                        <a:pt x="6026" y="20638"/>
                        <a:pt x="9016" y="16874"/>
                        <a:pt x="11208" y="11526"/>
                      </a:cubicBezTo>
                      <a:cubicBezTo>
                        <a:pt x="13401" y="6772"/>
                        <a:pt x="13202" y="2414"/>
                        <a:pt x="10810" y="829"/>
                      </a:cubicBezTo>
                      <a:cubicBezTo>
                        <a:pt x="6823" y="-1746"/>
                        <a:pt x="3036" y="1820"/>
                        <a:pt x="644" y="9545"/>
                      </a:cubicBezTo>
                      <a:cubicBezTo>
                        <a:pt x="-552" y="13903"/>
                        <a:pt x="-153" y="18063"/>
                        <a:pt x="2438" y="19648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86" name="Freeform 4495">
                  <a:extLst>
                    <a:ext uri="{FF2B5EF4-FFF2-40B4-BE49-F238E27FC236}">
                      <a16:creationId xmlns:a16="http://schemas.microsoft.com/office/drawing/2014/main" id="{023C0886-6BE2-E5BF-976E-CFB684184DA8}"/>
                    </a:ext>
                  </a:extLst>
                </p:cNvPr>
                <p:cNvSpPr/>
                <p:nvPr/>
              </p:nvSpPr>
              <p:spPr>
                <a:xfrm>
                  <a:off x="1841564" y="5715774"/>
                  <a:ext cx="11838" cy="17709"/>
                </a:xfrm>
                <a:custGeom>
                  <a:avLst/>
                  <a:gdLst>
                    <a:gd name="connsiteX0" fmla="*/ 3576 w 11838"/>
                    <a:gd name="connsiteY0" fmla="*/ 17702 h 17709"/>
                    <a:gd name="connsiteX1" fmla="*/ 11151 w 11838"/>
                    <a:gd name="connsiteY1" fmla="*/ 10769 h 17709"/>
                    <a:gd name="connsiteX2" fmla="*/ 8161 w 11838"/>
                    <a:gd name="connsiteY2" fmla="*/ 72 h 17709"/>
                    <a:gd name="connsiteX3" fmla="*/ 985 w 11838"/>
                    <a:gd name="connsiteY3" fmla="*/ 6807 h 17709"/>
                    <a:gd name="connsiteX4" fmla="*/ 3576 w 11838"/>
                    <a:gd name="connsiteY4" fmla="*/ 17702 h 17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38" h="17709">
                      <a:moveTo>
                        <a:pt x="3576" y="17702"/>
                      </a:moveTo>
                      <a:cubicBezTo>
                        <a:pt x="6566" y="17900"/>
                        <a:pt x="8958" y="14532"/>
                        <a:pt x="11151" y="10769"/>
                      </a:cubicBezTo>
                      <a:cubicBezTo>
                        <a:pt x="12546" y="4826"/>
                        <a:pt x="11948" y="864"/>
                        <a:pt x="8161" y="72"/>
                      </a:cubicBezTo>
                      <a:cubicBezTo>
                        <a:pt x="5171" y="-522"/>
                        <a:pt x="2380" y="2647"/>
                        <a:pt x="985" y="6807"/>
                      </a:cubicBezTo>
                      <a:cubicBezTo>
                        <a:pt x="-610" y="12353"/>
                        <a:pt x="-610" y="17306"/>
                        <a:pt x="3576" y="17702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87" name="Freeform 4496">
                  <a:extLst>
                    <a:ext uri="{FF2B5EF4-FFF2-40B4-BE49-F238E27FC236}">
                      <a16:creationId xmlns:a16="http://schemas.microsoft.com/office/drawing/2014/main" id="{7EE12A02-5133-75F4-F0D4-070CE58D74EC}"/>
                    </a:ext>
                  </a:extLst>
                </p:cNvPr>
                <p:cNvSpPr/>
                <p:nvPr/>
              </p:nvSpPr>
              <p:spPr>
                <a:xfrm>
                  <a:off x="494479" y="5539935"/>
                  <a:ext cx="50139" cy="35088"/>
                </a:xfrm>
                <a:custGeom>
                  <a:avLst/>
                  <a:gdLst>
                    <a:gd name="connsiteX0" fmla="*/ 36901 w 50139"/>
                    <a:gd name="connsiteY0" fmla="*/ 34277 h 35088"/>
                    <a:gd name="connsiteX1" fmla="*/ 46867 w 50139"/>
                    <a:gd name="connsiteY1" fmla="*/ 29127 h 35088"/>
                    <a:gd name="connsiteX2" fmla="*/ 48462 w 50139"/>
                    <a:gd name="connsiteY2" fmla="*/ 25562 h 35088"/>
                    <a:gd name="connsiteX3" fmla="*/ 48661 w 50139"/>
                    <a:gd name="connsiteY3" fmla="*/ 17638 h 35088"/>
                    <a:gd name="connsiteX4" fmla="*/ 46469 w 50139"/>
                    <a:gd name="connsiteY4" fmla="*/ 15459 h 35088"/>
                    <a:gd name="connsiteX5" fmla="*/ 44475 w 50139"/>
                    <a:gd name="connsiteY5" fmla="*/ 10705 h 35088"/>
                    <a:gd name="connsiteX6" fmla="*/ 40887 w 50139"/>
                    <a:gd name="connsiteY6" fmla="*/ 8130 h 35088"/>
                    <a:gd name="connsiteX7" fmla="*/ 40090 w 50139"/>
                    <a:gd name="connsiteY7" fmla="*/ 3376 h 35088"/>
                    <a:gd name="connsiteX8" fmla="*/ 19161 w 50139"/>
                    <a:gd name="connsiteY8" fmla="*/ 3376 h 35088"/>
                    <a:gd name="connsiteX9" fmla="*/ 12583 w 50139"/>
                    <a:gd name="connsiteY9" fmla="*/ 7139 h 35088"/>
                    <a:gd name="connsiteX10" fmla="*/ 1819 w 50139"/>
                    <a:gd name="connsiteY10" fmla="*/ 18034 h 35088"/>
                    <a:gd name="connsiteX11" fmla="*/ 2816 w 50139"/>
                    <a:gd name="connsiteY11" fmla="*/ 29919 h 35088"/>
                    <a:gd name="connsiteX12" fmla="*/ 15573 w 50139"/>
                    <a:gd name="connsiteY12" fmla="*/ 20609 h 35088"/>
                    <a:gd name="connsiteX13" fmla="*/ 26536 w 50139"/>
                    <a:gd name="connsiteY13" fmla="*/ 18034 h 35088"/>
                    <a:gd name="connsiteX14" fmla="*/ 28330 w 50139"/>
                    <a:gd name="connsiteY14" fmla="*/ 22590 h 35088"/>
                    <a:gd name="connsiteX15" fmla="*/ 29526 w 50139"/>
                    <a:gd name="connsiteY15" fmla="*/ 23383 h 35088"/>
                    <a:gd name="connsiteX16" fmla="*/ 30522 w 50139"/>
                    <a:gd name="connsiteY16" fmla="*/ 26750 h 35088"/>
                    <a:gd name="connsiteX17" fmla="*/ 34708 w 50139"/>
                    <a:gd name="connsiteY17" fmla="*/ 29523 h 35088"/>
                    <a:gd name="connsiteX18" fmla="*/ 36901 w 50139"/>
                    <a:gd name="connsiteY18" fmla="*/ 34277 h 350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0139" h="35088">
                      <a:moveTo>
                        <a:pt x="36901" y="34277"/>
                      </a:moveTo>
                      <a:cubicBezTo>
                        <a:pt x="39492" y="36456"/>
                        <a:pt x="43479" y="34079"/>
                        <a:pt x="46867" y="29127"/>
                      </a:cubicBezTo>
                      <a:cubicBezTo>
                        <a:pt x="47665" y="27938"/>
                        <a:pt x="48263" y="26750"/>
                        <a:pt x="48462" y="25562"/>
                      </a:cubicBezTo>
                      <a:cubicBezTo>
                        <a:pt x="50455" y="23383"/>
                        <a:pt x="50854" y="20213"/>
                        <a:pt x="48661" y="17638"/>
                      </a:cubicBezTo>
                      <a:cubicBezTo>
                        <a:pt x="48063" y="16846"/>
                        <a:pt x="47266" y="16251"/>
                        <a:pt x="46469" y="15459"/>
                      </a:cubicBezTo>
                      <a:cubicBezTo>
                        <a:pt x="46469" y="13874"/>
                        <a:pt x="45871" y="12289"/>
                        <a:pt x="44475" y="10705"/>
                      </a:cubicBezTo>
                      <a:cubicBezTo>
                        <a:pt x="43479" y="9516"/>
                        <a:pt x="42083" y="8724"/>
                        <a:pt x="40887" y="8130"/>
                      </a:cubicBezTo>
                      <a:cubicBezTo>
                        <a:pt x="41485" y="6743"/>
                        <a:pt x="41485" y="5158"/>
                        <a:pt x="40090" y="3376"/>
                      </a:cubicBezTo>
                      <a:cubicBezTo>
                        <a:pt x="36104" y="-1973"/>
                        <a:pt x="26935" y="-190"/>
                        <a:pt x="19161" y="3376"/>
                      </a:cubicBezTo>
                      <a:cubicBezTo>
                        <a:pt x="16769" y="4366"/>
                        <a:pt x="14377" y="5753"/>
                        <a:pt x="12583" y="7139"/>
                      </a:cubicBezTo>
                      <a:cubicBezTo>
                        <a:pt x="8597" y="7535"/>
                        <a:pt x="4610" y="11497"/>
                        <a:pt x="1819" y="18034"/>
                      </a:cubicBezTo>
                      <a:cubicBezTo>
                        <a:pt x="-373" y="22986"/>
                        <a:pt x="-1170" y="28137"/>
                        <a:pt x="2816" y="29919"/>
                      </a:cubicBezTo>
                      <a:cubicBezTo>
                        <a:pt x="7999" y="30514"/>
                        <a:pt x="12184" y="26750"/>
                        <a:pt x="15573" y="20609"/>
                      </a:cubicBezTo>
                      <a:cubicBezTo>
                        <a:pt x="18962" y="21005"/>
                        <a:pt x="22749" y="19619"/>
                        <a:pt x="26536" y="18034"/>
                      </a:cubicBezTo>
                      <a:cubicBezTo>
                        <a:pt x="26536" y="19619"/>
                        <a:pt x="27134" y="21204"/>
                        <a:pt x="28330" y="22590"/>
                      </a:cubicBezTo>
                      <a:cubicBezTo>
                        <a:pt x="28728" y="22986"/>
                        <a:pt x="29127" y="23184"/>
                        <a:pt x="29526" y="23383"/>
                      </a:cubicBezTo>
                      <a:cubicBezTo>
                        <a:pt x="29725" y="24571"/>
                        <a:pt x="30124" y="25562"/>
                        <a:pt x="30522" y="26750"/>
                      </a:cubicBezTo>
                      <a:cubicBezTo>
                        <a:pt x="31918" y="28137"/>
                        <a:pt x="33313" y="28929"/>
                        <a:pt x="34708" y="29523"/>
                      </a:cubicBezTo>
                      <a:cubicBezTo>
                        <a:pt x="34908" y="31306"/>
                        <a:pt x="35506" y="32891"/>
                        <a:pt x="36901" y="3427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88" name="Freeform 4497">
                  <a:extLst>
                    <a:ext uri="{FF2B5EF4-FFF2-40B4-BE49-F238E27FC236}">
                      <a16:creationId xmlns:a16="http://schemas.microsoft.com/office/drawing/2014/main" id="{F76BF3A9-7C1B-2373-B303-80490A601DF2}"/>
                    </a:ext>
                  </a:extLst>
                </p:cNvPr>
                <p:cNvSpPr/>
                <p:nvPr/>
              </p:nvSpPr>
              <p:spPr>
                <a:xfrm>
                  <a:off x="1743603" y="6008519"/>
                  <a:ext cx="14077" cy="19757"/>
                </a:xfrm>
                <a:custGeom>
                  <a:avLst/>
                  <a:gdLst>
                    <a:gd name="connsiteX0" fmla="*/ 2870 w 14077"/>
                    <a:gd name="connsiteY0" fmla="*/ 19315 h 19757"/>
                    <a:gd name="connsiteX1" fmla="*/ 12637 w 14077"/>
                    <a:gd name="connsiteY1" fmla="*/ 12580 h 19757"/>
                    <a:gd name="connsiteX2" fmla="*/ 12039 w 14077"/>
                    <a:gd name="connsiteY2" fmla="*/ 1289 h 19757"/>
                    <a:gd name="connsiteX3" fmla="*/ 2073 w 14077"/>
                    <a:gd name="connsiteY3" fmla="*/ 6241 h 19757"/>
                    <a:gd name="connsiteX4" fmla="*/ 2870 w 14077"/>
                    <a:gd name="connsiteY4" fmla="*/ 19315 h 19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077" h="19757">
                      <a:moveTo>
                        <a:pt x="2870" y="19315"/>
                      </a:moveTo>
                      <a:cubicBezTo>
                        <a:pt x="6259" y="20900"/>
                        <a:pt x="10046" y="18127"/>
                        <a:pt x="12637" y="12580"/>
                      </a:cubicBezTo>
                      <a:cubicBezTo>
                        <a:pt x="14830" y="7034"/>
                        <a:pt x="14431" y="3468"/>
                        <a:pt x="12039" y="1289"/>
                      </a:cubicBezTo>
                      <a:cubicBezTo>
                        <a:pt x="8850" y="-1682"/>
                        <a:pt x="5063" y="695"/>
                        <a:pt x="2073" y="6241"/>
                      </a:cubicBezTo>
                      <a:cubicBezTo>
                        <a:pt x="-717" y="11788"/>
                        <a:pt x="-917" y="17533"/>
                        <a:pt x="2870" y="1931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89" name="Freeform 4498">
                  <a:extLst>
                    <a:ext uri="{FF2B5EF4-FFF2-40B4-BE49-F238E27FC236}">
                      <a16:creationId xmlns:a16="http://schemas.microsoft.com/office/drawing/2014/main" id="{707C13FA-874A-71F6-D6C1-DD191FC62E98}"/>
                    </a:ext>
                  </a:extLst>
                </p:cNvPr>
                <p:cNvSpPr/>
                <p:nvPr/>
              </p:nvSpPr>
              <p:spPr>
                <a:xfrm>
                  <a:off x="2907868" y="5897679"/>
                  <a:ext cx="11791" cy="17091"/>
                </a:xfrm>
                <a:custGeom>
                  <a:avLst/>
                  <a:gdLst>
                    <a:gd name="connsiteX0" fmla="*/ 11641 w 11791"/>
                    <a:gd name="connsiteY0" fmla="*/ 8727 h 17091"/>
                    <a:gd name="connsiteX1" fmla="*/ 8253 w 11791"/>
                    <a:gd name="connsiteY1" fmla="*/ 11 h 17091"/>
                    <a:gd name="connsiteX2" fmla="*/ 280 w 11791"/>
                    <a:gd name="connsiteY2" fmla="*/ 8727 h 17091"/>
                    <a:gd name="connsiteX3" fmla="*/ 3668 w 11791"/>
                    <a:gd name="connsiteY3" fmla="*/ 17047 h 17091"/>
                    <a:gd name="connsiteX4" fmla="*/ 11641 w 11791"/>
                    <a:gd name="connsiteY4" fmla="*/ 8727 h 17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791" h="17091">
                      <a:moveTo>
                        <a:pt x="11641" y="8727"/>
                      </a:moveTo>
                      <a:cubicBezTo>
                        <a:pt x="12239" y="3379"/>
                        <a:pt x="11043" y="209"/>
                        <a:pt x="8253" y="11"/>
                      </a:cubicBezTo>
                      <a:cubicBezTo>
                        <a:pt x="4864" y="-187"/>
                        <a:pt x="1475" y="2190"/>
                        <a:pt x="280" y="8727"/>
                      </a:cubicBezTo>
                      <a:cubicBezTo>
                        <a:pt x="-717" y="13679"/>
                        <a:pt x="1077" y="16651"/>
                        <a:pt x="3668" y="17047"/>
                      </a:cubicBezTo>
                      <a:cubicBezTo>
                        <a:pt x="7256" y="17443"/>
                        <a:pt x="10246" y="15264"/>
                        <a:pt x="11641" y="8727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90" name="Freeform 4499">
                  <a:extLst>
                    <a:ext uri="{FF2B5EF4-FFF2-40B4-BE49-F238E27FC236}">
                      <a16:creationId xmlns:a16="http://schemas.microsoft.com/office/drawing/2014/main" id="{60E2232E-A754-45ED-15F5-40DF1DBD5B30}"/>
                    </a:ext>
                  </a:extLst>
                </p:cNvPr>
                <p:cNvSpPr/>
                <p:nvPr/>
              </p:nvSpPr>
              <p:spPr>
                <a:xfrm>
                  <a:off x="2567265" y="5828718"/>
                  <a:ext cx="11057" cy="17056"/>
                </a:xfrm>
                <a:custGeom>
                  <a:avLst/>
                  <a:gdLst>
                    <a:gd name="connsiteX0" fmla="*/ 3224 w 11057"/>
                    <a:gd name="connsiteY0" fmla="*/ 16875 h 17056"/>
                    <a:gd name="connsiteX1" fmla="*/ 10200 w 11057"/>
                    <a:gd name="connsiteY1" fmla="*/ 10933 h 17056"/>
                    <a:gd name="connsiteX2" fmla="*/ 8805 w 11057"/>
                    <a:gd name="connsiteY2" fmla="*/ 632 h 17056"/>
                    <a:gd name="connsiteX3" fmla="*/ 433 w 11057"/>
                    <a:gd name="connsiteY3" fmla="*/ 7565 h 17056"/>
                    <a:gd name="connsiteX4" fmla="*/ 3224 w 11057"/>
                    <a:gd name="connsiteY4" fmla="*/ 16875 h 17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057" h="17056">
                      <a:moveTo>
                        <a:pt x="3224" y="16875"/>
                      </a:moveTo>
                      <a:cubicBezTo>
                        <a:pt x="5815" y="17668"/>
                        <a:pt x="8406" y="15885"/>
                        <a:pt x="10200" y="10933"/>
                      </a:cubicBezTo>
                      <a:cubicBezTo>
                        <a:pt x="11595" y="6179"/>
                        <a:pt x="11396" y="2217"/>
                        <a:pt x="8805" y="632"/>
                      </a:cubicBezTo>
                      <a:cubicBezTo>
                        <a:pt x="5416" y="-1349"/>
                        <a:pt x="2227" y="1424"/>
                        <a:pt x="433" y="7565"/>
                      </a:cubicBezTo>
                      <a:cubicBezTo>
                        <a:pt x="-763" y="11923"/>
                        <a:pt x="632" y="16083"/>
                        <a:pt x="3224" y="1687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91" name="Freeform 4500">
                  <a:extLst>
                    <a:ext uri="{FF2B5EF4-FFF2-40B4-BE49-F238E27FC236}">
                      <a16:creationId xmlns:a16="http://schemas.microsoft.com/office/drawing/2014/main" id="{792EE2BB-576C-30A9-4A6F-3059A45698FE}"/>
                    </a:ext>
                  </a:extLst>
                </p:cNvPr>
                <p:cNvSpPr/>
                <p:nvPr/>
              </p:nvSpPr>
              <p:spPr>
                <a:xfrm>
                  <a:off x="1034232" y="5032905"/>
                  <a:ext cx="11871" cy="15988"/>
                </a:xfrm>
                <a:custGeom>
                  <a:avLst/>
                  <a:gdLst>
                    <a:gd name="connsiteX0" fmla="*/ 10414 w 11871"/>
                    <a:gd name="connsiteY0" fmla="*/ 9243 h 15988"/>
                    <a:gd name="connsiteX1" fmla="*/ 9417 w 11871"/>
                    <a:gd name="connsiteY1" fmla="*/ 329 h 15988"/>
                    <a:gd name="connsiteX2" fmla="*/ 1444 w 11871"/>
                    <a:gd name="connsiteY2" fmla="*/ 6667 h 15988"/>
                    <a:gd name="connsiteX3" fmla="*/ 2242 w 11871"/>
                    <a:gd name="connsiteY3" fmla="*/ 15978 h 15988"/>
                    <a:gd name="connsiteX4" fmla="*/ 10414 w 11871"/>
                    <a:gd name="connsiteY4" fmla="*/ 9243 h 159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71" h="15988">
                      <a:moveTo>
                        <a:pt x="10414" y="9243"/>
                      </a:moveTo>
                      <a:cubicBezTo>
                        <a:pt x="13005" y="4290"/>
                        <a:pt x="11809" y="1319"/>
                        <a:pt x="9417" y="329"/>
                      </a:cubicBezTo>
                      <a:cubicBezTo>
                        <a:pt x="6627" y="-1058"/>
                        <a:pt x="3438" y="2111"/>
                        <a:pt x="1444" y="6667"/>
                      </a:cubicBezTo>
                      <a:cubicBezTo>
                        <a:pt x="-948" y="11422"/>
                        <a:pt x="-150" y="14393"/>
                        <a:pt x="2242" y="15978"/>
                      </a:cubicBezTo>
                      <a:cubicBezTo>
                        <a:pt x="5231" y="16176"/>
                        <a:pt x="8221" y="13601"/>
                        <a:pt x="10414" y="9243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92" name="Freeform 4501">
                  <a:extLst>
                    <a:ext uri="{FF2B5EF4-FFF2-40B4-BE49-F238E27FC236}">
                      <a16:creationId xmlns:a16="http://schemas.microsoft.com/office/drawing/2014/main" id="{7A941810-383C-D063-3C1A-A1CACFA702AA}"/>
                    </a:ext>
                  </a:extLst>
                </p:cNvPr>
                <p:cNvSpPr/>
                <p:nvPr/>
              </p:nvSpPr>
              <p:spPr>
                <a:xfrm>
                  <a:off x="943675" y="5337312"/>
                  <a:ext cx="13277" cy="16453"/>
                </a:xfrm>
                <a:custGeom>
                  <a:avLst/>
                  <a:gdLst>
                    <a:gd name="connsiteX0" fmla="*/ 11672 w 13277"/>
                    <a:gd name="connsiteY0" fmla="*/ 581 h 16453"/>
                    <a:gd name="connsiteX1" fmla="*/ 1506 w 13277"/>
                    <a:gd name="connsiteY1" fmla="*/ 6920 h 16453"/>
                    <a:gd name="connsiteX2" fmla="*/ 2304 w 13277"/>
                    <a:gd name="connsiteY2" fmla="*/ 16230 h 16453"/>
                    <a:gd name="connsiteX3" fmla="*/ 11074 w 13277"/>
                    <a:gd name="connsiteY3" fmla="*/ 10684 h 16453"/>
                    <a:gd name="connsiteX4" fmla="*/ 11672 w 13277"/>
                    <a:gd name="connsiteY4" fmla="*/ 581 h 16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277" h="16453">
                      <a:moveTo>
                        <a:pt x="11672" y="581"/>
                      </a:moveTo>
                      <a:cubicBezTo>
                        <a:pt x="8084" y="-1202"/>
                        <a:pt x="4496" y="1175"/>
                        <a:pt x="1506" y="6920"/>
                      </a:cubicBezTo>
                      <a:cubicBezTo>
                        <a:pt x="-886" y="11674"/>
                        <a:pt x="-288" y="15438"/>
                        <a:pt x="2304" y="16230"/>
                      </a:cubicBezTo>
                      <a:cubicBezTo>
                        <a:pt x="4895" y="17221"/>
                        <a:pt x="8483" y="14843"/>
                        <a:pt x="11074" y="10684"/>
                      </a:cubicBezTo>
                      <a:cubicBezTo>
                        <a:pt x="13466" y="6524"/>
                        <a:pt x="14263" y="2562"/>
                        <a:pt x="11672" y="5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93" name="Freeform 4502">
                  <a:extLst>
                    <a:ext uri="{FF2B5EF4-FFF2-40B4-BE49-F238E27FC236}">
                      <a16:creationId xmlns:a16="http://schemas.microsoft.com/office/drawing/2014/main" id="{C327B3FA-D985-AAED-3C37-D1E73C672B5F}"/>
                    </a:ext>
                  </a:extLst>
                </p:cNvPr>
                <p:cNvSpPr/>
                <p:nvPr/>
              </p:nvSpPr>
              <p:spPr>
                <a:xfrm>
                  <a:off x="2386576" y="5866781"/>
                  <a:ext cx="18275" cy="37644"/>
                </a:xfrm>
                <a:custGeom>
                  <a:avLst/>
                  <a:gdLst>
                    <a:gd name="connsiteX0" fmla="*/ 17674 w 18275"/>
                    <a:gd name="connsiteY0" fmla="*/ 10705 h 37644"/>
                    <a:gd name="connsiteX1" fmla="*/ 14286 w 18275"/>
                    <a:gd name="connsiteY1" fmla="*/ 8 h 37644"/>
                    <a:gd name="connsiteX2" fmla="*/ 7908 w 18275"/>
                    <a:gd name="connsiteY2" fmla="*/ 7733 h 37644"/>
                    <a:gd name="connsiteX3" fmla="*/ 7509 w 18275"/>
                    <a:gd name="connsiteY3" fmla="*/ 14865 h 37644"/>
                    <a:gd name="connsiteX4" fmla="*/ 931 w 18275"/>
                    <a:gd name="connsiteY4" fmla="*/ 24967 h 37644"/>
                    <a:gd name="connsiteX5" fmla="*/ 2127 w 18275"/>
                    <a:gd name="connsiteY5" fmla="*/ 37645 h 37644"/>
                    <a:gd name="connsiteX6" fmla="*/ 9502 w 18275"/>
                    <a:gd name="connsiteY6" fmla="*/ 26948 h 37644"/>
                    <a:gd name="connsiteX7" fmla="*/ 10499 w 18275"/>
                    <a:gd name="connsiteY7" fmla="*/ 18034 h 37644"/>
                    <a:gd name="connsiteX8" fmla="*/ 11296 w 18275"/>
                    <a:gd name="connsiteY8" fmla="*/ 18232 h 37644"/>
                    <a:gd name="connsiteX9" fmla="*/ 17674 w 18275"/>
                    <a:gd name="connsiteY9" fmla="*/ 10705 h 37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275" h="37644">
                      <a:moveTo>
                        <a:pt x="17674" y="10705"/>
                      </a:moveTo>
                      <a:cubicBezTo>
                        <a:pt x="19070" y="4960"/>
                        <a:pt x="18073" y="602"/>
                        <a:pt x="14286" y="8"/>
                      </a:cubicBezTo>
                      <a:cubicBezTo>
                        <a:pt x="11097" y="-190"/>
                        <a:pt x="8904" y="3375"/>
                        <a:pt x="7908" y="7733"/>
                      </a:cubicBezTo>
                      <a:cubicBezTo>
                        <a:pt x="7110" y="10507"/>
                        <a:pt x="6911" y="13082"/>
                        <a:pt x="7509" y="14865"/>
                      </a:cubicBezTo>
                      <a:cubicBezTo>
                        <a:pt x="4918" y="14865"/>
                        <a:pt x="2326" y="18628"/>
                        <a:pt x="931" y="24967"/>
                      </a:cubicBezTo>
                      <a:cubicBezTo>
                        <a:pt x="-464" y="31108"/>
                        <a:pt x="-464" y="35664"/>
                        <a:pt x="2127" y="37645"/>
                      </a:cubicBezTo>
                      <a:cubicBezTo>
                        <a:pt x="5117" y="36258"/>
                        <a:pt x="7908" y="33287"/>
                        <a:pt x="9502" y="26948"/>
                      </a:cubicBezTo>
                      <a:cubicBezTo>
                        <a:pt x="10499" y="23382"/>
                        <a:pt x="10698" y="20213"/>
                        <a:pt x="10499" y="18034"/>
                      </a:cubicBezTo>
                      <a:cubicBezTo>
                        <a:pt x="10698" y="18034"/>
                        <a:pt x="11097" y="18232"/>
                        <a:pt x="11296" y="18232"/>
                      </a:cubicBezTo>
                      <a:cubicBezTo>
                        <a:pt x="14286" y="18430"/>
                        <a:pt x="16678" y="14865"/>
                        <a:pt x="17674" y="1070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94" name="Freeform 4503">
                  <a:extLst>
                    <a:ext uri="{FF2B5EF4-FFF2-40B4-BE49-F238E27FC236}">
                      <a16:creationId xmlns:a16="http://schemas.microsoft.com/office/drawing/2014/main" id="{4B505091-81F6-0C58-66FE-1B57F60D8DE1}"/>
                    </a:ext>
                  </a:extLst>
                </p:cNvPr>
                <p:cNvSpPr/>
                <p:nvPr/>
              </p:nvSpPr>
              <p:spPr>
                <a:xfrm>
                  <a:off x="2898473" y="6024641"/>
                  <a:ext cx="12132" cy="19832"/>
                </a:xfrm>
                <a:custGeom>
                  <a:avLst/>
                  <a:gdLst>
                    <a:gd name="connsiteX0" fmla="*/ 8877 w 12132"/>
                    <a:gd name="connsiteY0" fmla="*/ 24 h 19832"/>
                    <a:gd name="connsiteX1" fmla="*/ 106 w 12132"/>
                    <a:gd name="connsiteY1" fmla="*/ 12107 h 19832"/>
                    <a:gd name="connsiteX2" fmla="*/ 4292 w 12132"/>
                    <a:gd name="connsiteY2" fmla="*/ 19833 h 19832"/>
                    <a:gd name="connsiteX3" fmla="*/ 11867 w 12132"/>
                    <a:gd name="connsiteY3" fmla="*/ 9532 h 19832"/>
                    <a:gd name="connsiteX4" fmla="*/ 8877 w 12132"/>
                    <a:gd name="connsiteY4" fmla="*/ 24 h 19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32" h="19832">
                      <a:moveTo>
                        <a:pt x="8877" y="24"/>
                      </a:moveTo>
                      <a:cubicBezTo>
                        <a:pt x="4292" y="-372"/>
                        <a:pt x="904" y="4184"/>
                        <a:pt x="106" y="12107"/>
                      </a:cubicBezTo>
                      <a:cubicBezTo>
                        <a:pt x="-492" y="16861"/>
                        <a:pt x="1502" y="19437"/>
                        <a:pt x="4292" y="19833"/>
                      </a:cubicBezTo>
                      <a:cubicBezTo>
                        <a:pt x="8677" y="19833"/>
                        <a:pt x="10870" y="15673"/>
                        <a:pt x="11867" y="9532"/>
                      </a:cubicBezTo>
                      <a:cubicBezTo>
                        <a:pt x="12664" y="4382"/>
                        <a:pt x="11667" y="222"/>
                        <a:pt x="8877" y="24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95" name="Freeform 4504">
                  <a:extLst>
                    <a:ext uri="{FF2B5EF4-FFF2-40B4-BE49-F238E27FC236}">
                      <a16:creationId xmlns:a16="http://schemas.microsoft.com/office/drawing/2014/main" id="{F38FC8C0-53BC-FD52-BF41-99D425FDA27B}"/>
                    </a:ext>
                  </a:extLst>
                </p:cNvPr>
                <p:cNvSpPr/>
                <p:nvPr/>
              </p:nvSpPr>
              <p:spPr>
                <a:xfrm>
                  <a:off x="2771219" y="5832338"/>
                  <a:ext cx="9852" cy="16499"/>
                </a:xfrm>
                <a:custGeom>
                  <a:avLst/>
                  <a:gdLst>
                    <a:gd name="connsiteX0" fmla="*/ 6170 w 9852"/>
                    <a:gd name="connsiteY0" fmla="*/ 181 h 16499"/>
                    <a:gd name="connsiteX1" fmla="*/ 190 w 9852"/>
                    <a:gd name="connsiteY1" fmla="*/ 9293 h 16499"/>
                    <a:gd name="connsiteX2" fmla="*/ 3977 w 9852"/>
                    <a:gd name="connsiteY2" fmla="*/ 16424 h 16499"/>
                    <a:gd name="connsiteX3" fmla="*/ 9758 w 9852"/>
                    <a:gd name="connsiteY3" fmla="*/ 7312 h 16499"/>
                    <a:gd name="connsiteX4" fmla="*/ 6170 w 9852"/>
                    <a:gd name="connsiteY4" fmla="*/ 181 h 164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852" h="16499">
                      <a:moveTo>
                        <a:pt x="6170" y="181"/>
                      </a:moveTo>
                      <a:cubicBezTo>
                        <a:pt x="3380" y="1172"/>
                        <a:pt x="988" y="4737"/>
                        <a:pt x="190" y="9293"/>
                      </a:cubicBezTo>
                      <a:cubicBezTo>
                        <a:pt x="-607" y="14047"/>
                        <a:pt x="1187" y="17019"/>
                        <a:pt x="3977" y="16424"/>
                      </a:cubicBezTo>
                      <a:cubicBezTo>
                        <a:pt x="6967" y="15830"/>
                        <a:pt x="8562" y="11868"/>
                        <a:pt x="9758" y="7312"/>
                      </a:cubicBezTo>
                      <a:cubicBezTo>
                        <a:pt x="10157" y="2360"/>
                        <a:pt x="9359" y="-809"/>
                        <a:pt x="6170" y="18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96" name="Freeform 4505">
                  <a:extLst>
                    <a:ext uri="{FF2B5EF4-FFF2-40B4-BE49-F238E27FC236}">
                      <a16:creationId xmlns:a16="http://schemas.microsoft.com/office/drawing/2014/main" id="{2FBC0F48-CEA4-FFD6-94A9-7CA176384146}"/>
                    </a:ext>
                  </a:extLst>
                </p:cNvPr>
                <p:cNvSpPr/>
                <p:nvPr/>
              </p:nvSpPr>
              <p:spPr>
                <a:xfrm>
                  <a:off x="2251224" y="5784857"/>
                  <a:ext cx="10476" cy="16835"/>
                </a:xfrm>
                <a:custGeom>
                  <a:avLst/>
                  <a:gdLst>
                    <a:gd name="connsiteX0" fmla="*/ 6721 w 10476"/>
                    <a:gd name="connsiteY0" fmla="*/ 121 h 16835"/>
                    <a:gd name="connsiteX1" fmla="*/ 342 w 10476"/>
                    <a:gd name="connsiteY1" fmla="*/ 9035 h 16835"/>
                    <a:gd name="connsiteX2" fmla="*/ 3731 w 10476"/>
                    <a:gd name="connsiteY2" fmla="*/ 16760 h 16835"/>
                    <a:gd name="connsiteX3" fmla="*/ 10109 w 10476"/>
                    <a:gd name="connsiteY3" fmla="*/ 7648 h 16835"/>
                    <a:gd name="connsiteX4" fmla="*/ 6721 w 10476"/>
                    <a:gd name="connsiteY4" fmla="*/ 121 h 168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6" h="16835">
                      <a:moveTo>
                        <a:pt x="6721" y="121"/>
                      </a:moveTo>
                      <a:cubicBezTo>
                        <a:pt x="3731" y="715"/>
                        <a:pt x="1339" y="4083"/>
                        <a:pt x="342" y="9035"/>
                      </a:cubicBezTo>
                      <a:cubicBezTo>
                        <a:pt x="-655" y="14383"/>
                        <a:pt x="541" y="17355"/>
                        <a:pt x="3731" y="16760"/>
                      </a:cubicBezTo>
                      <a:cubicBezTo>
                        <a:pt x="6920" y="16166"/>
                        <a:pt x="8913" y="12402"/>
                        <a:pt x="10109" y="7648"/>
                      </a:cubicBezTo>
                      <a:cubicBezTo>
                        <a:pt x="11106" y="2498"/>
                        <a:pt x="10109" y="-671"/>
                        <a:pt x="6721" y="121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97" name="Freeform 4506">
                  <a:extLst>
                    <a:ext uri="{FF2B5EF4-FFF2-40B4-BE49-F238E27FC236}">
                      <a16:creationId xmlns:a16="http://schemas.microsoft.com/office/drawing/2014/main" id="{5BDA4C16-EB98-D90E-ABBD-97173D1108CB}"/>
                    </a:ext>
                  </a:extLst>
                </p:cNvPr>
                <p:cNvSpPr/>
                <p:nvPr/>
              </p:nvSpPr>
              <p:spPr>
                <a:xfrm>
                  <a:off x="2342317" y="5655159"/>
                  <a:ext cx="8314" cy="12359"/>
                </a:xfrm>
                <a:custGeom>
                  <a:avLst/>
                  <a:gdLst>
                    <a:gd name="connsiteX0" fmla="*/ 1737 w 8314"/>
                    <a:gd name="connsiteY0" fmla="*/ 12155 h 12359"/>
                    <a:gd name="connsiteX1" fmla="*/ 8314 w 8314"/>
                    <a:gd name="connsiteY1" fmla="*/ 2647 h 12359"/>
                    <a:gd name="connsiteX2" fmla="*/ 5922 w 8314"/>
                    <a:gd name="connsiteY2" fmla="*/ 270 h 12359"/>
                    <a:gd name="connsiteX3" fmla="*/ 740 w 8314"/>
                    <a:gd name="connsiteY3" fmla="*/ 4826 h 12359"/>
                    <a:gd name="connsiteX4" fmla="*/ 1737 w 8314"/>
                    <a:gd name="connsiteY4" fmla="*/ 12155 h 12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4" h="12359">
                      <a:moveTo>
                        <a:pt x="1737" y="12155"/>
                      </a:moveTo>
                      <a:cubicBezTo>
                        <a:pt x="3730" y="12948"/>
                        <a:pt x="5723" y="11759"/>
                        <a:pt x="8314" y="2647"/>
                      </a:cubicBezTo>
                      <a:cubicBezTo>
                        <a:pt x="7916" y="3836"/>
                        <a:pt x="7716" y="1062"/>
                        <a:pt x="5922" y="270"/>
                      </a:cubicBezTo>
                      <a:cubicBezTo>
                        <a:pt x="3929" y="-720"/>
                        <a:pt x="1936" y="1062"/>
                        <a:pt x="740" y="4826"/>
                      </a:cubicBezTo>
                      <a:cubicBezTo>
                        <a:pt x="-456" y="8392"/>
                        <a:pt x="-257" y="11363"/>
                        <a:pt x="1737" y="12155"/>
                      </a:cubicBezTo>
                      <a:close/>
                    </a:path>
                  </a:pathLst>
                </a:custGeom>
                <a:solidFill>
                  <a:srgbClr val="F7921E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699" name="Graphic 12">
                <a:extLst>
                  <a:ext uri="{FF2B5EF4-FFF2-40B4-BE49-F238E27FC236}">
                    <a16:creationId xmlns:a16="http://schemas.microsoft.com/office/drawing/2014/main" id="{46472A3F-A48C-2845-A86D-DB3FF8309074}"/>
                  </a:ext>
                </a:extLst>
              </p:cNvPr>
              <p:cNvGrpSpPr/>
              <p:nvPr/>
            </p:nvGrpSpPr>
            <p:grpSpPr>
              <a:xfrm>
                <a:off x="2890407" y="4575213"/>
                <a:ext cx="2157109" cy="1531658"/>
                <a:chOff x="2890407" y="4575213"/>
                <a:chExt cx="2157109" cy="1531658"/>
              </a:xfrm>
            </p:grpSpPr>
            <p:sp>
              <p:nvSpPr>
                <p:cNvPr id="9791" name="Freeform 1300">
                  <a:extLst>
                    <a:ext uri="{FF2B5EF4-FFF2-40B4-BE49-F238E27FC236}">
                      <a16:creationId xmlns:a16="http://schemas.microsoft.com/office/drawing/2014/main" id="{8BAE5253-BC6E-015F-217F-34B8AA73F385}"/>
                    </a:ext>
                  </a:extLst>
                </p:cNvPr>
                <p:cNvSpPr/>
                <p:nvPr/>
              </p:nvSpPr>
              <p:spPr>
                <a:xfrm>
                  <a:off x="3435963" y="5572231"/>
                  <a:ext cx="402639" cy="534640"/>
                </a:xfrm>
                <a:custGeom>
                  <a:avLst/>
                  <a:gdLst>
                    <a:gd name="connsiteX0" fmla="*/ 300784 w 402639"/>
                    <a:gd name="connsiteY0" fmla="*/ 273956 h 534640"/>
                    <a:gd name="connsiteX1" fmla="*/ 273277 w 402639"/>
                    <a:gd name="connsiteY1" fmla="*/ 202050 h 534640"/>
                    <a:gd name="connsiteX2" fmla="*/ 203911 w 402639"/>
                    <a:gd name="connsiteY2" fmla="*/ 0 h 534640"/>
                    <a:gd name="connsiteX3" fmla="*/ 8172 w 402639"/>
                    <a:gd name="connsiteY3" fmla="*/ 0 h 534640"/>
                    <a:gd name="connsiteX4" fmla="*/ 3987 w 402639"/>
                    <a:gd name="connsiteY4" fmla="*/ 402912 h 534640"/>
                    <a:gd name="connsiteX5" fmla="*/ 0 w 402639"/>
                    <a:gd name="connsiteY5" fmla="*/ 521567 h 534640"/>
                    <a:gd name="connsiteX6" fmla="*/ 136140 w 402639"/>
                    <a:gd name="connsiteY6" fmla="*/ 534244 h 534640"/>
                    <a:gd name="connsiteX7" fmla="*/ 143316 w 402639"/>
                    <a:gd name="connsiteY7" fmla="*/ 534442 h 534640"/>
                    <a:gd name="connsiteX8" fmla="*/ 162451 w 402639"/>
                    <a:gd name="connsiteY8" fmla="*/ 534640 h 534640"/>
                    <a:gd name="connsiteX9" fmla="*/ 384700 w 402639"/>
                    <a:gd name="connsiteY9" fmla="*/ 509879 h 534640"/>
                    <a:gd name="connsiteX10" fmla="*/ 402639 w 402639"/>
                    <a:gd name="connsiteY10" fmla="*/ 505719 h 534640"/>
                    <a:gd name="connsiteX11" fmla="*/ 300784 w 402639"/>
                    <a:gd name="connsiteY11" fmla="*/ 273956 h 534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02639" h="534640">
                      <a:moveTo>
                        <a:pt x="300784" y="273956"/>
                      </a:moveTo>
                      <a:cubicBezTo>
                        <a:pt x="291615" y="250780"/>
                        <a:pt x="282446" y="226811"/>
                        <a:pt x="273277" y="202050"/>
                      </a:cubicBezTo>
                      <a:cubicBezTo>
                        <a:pt x="248560" y="135889"/>
                        <a:pt x="225040" y="65963"/>
                        <a:pt x="203911" y="0"/>
                      </a:cubicBezTo>
                      <a:lnTo>
                        <a:pt x="8172" y="0"/>
                      </a:lnTo>
                      <a:cubicBezTo>
                        <a:pt x="13754" y="137473"/>
                        <a:pt x="8970" y="267815"/>
                        <a:pt x="3987" y="402912"/>
                      </a:cubicBezTo>
                      <a:cubicBezTo>
                        <a:pt x="2591" y="441737"/>
                        <a:pt x="1196" y="481553"/>
                        <a:pt x="0" y="521567"/>
                      </a:cubicBezTo>
                      <a:cubicBezTo>
                        <a:pt x="44450" y="528896"/>
                        <a:pt x="89896" y="533056"/>
                        <a:pt x="136140" y="534244"/>
                      </a:cubicBezTo>
                      <a:cubicBezTo>
                        <a:pt x="138930" y="497994"/>
                        <a:pt x="140725" y="485911"/>
                        <a:pt x="143316" y="534442"/>
                      </a:cubicBezTo>
                      <a:cubicBezTo>
                        <a:pt x="149694" y="534640"/>
                        <a:pt x="156073" y="534640"/>
                        <a:pt x="162451" y="534640"/>
                      </a:cubicBezTo>
                      <a:cubicBezTo>
                        <a:pt x="238793" y="534640"/>
                        <a:pt x="313142" y="526123"/>
                        <a:pt x="384700" y="509879"/>
                      </a:cubicBezTo>
                      <a:cubicBezTo>
                        <a:pt x="390680" y="508493"/>
                        <a:pt x="396660" y="507106"/>
                        <a:pt x="402639" y="505719"/>
                      </a:cubicBezTo>
                      <a:cubicBezTo>
                        <a:pt x="375730" y="452632"/>
                        <a:pt x="339054" y="371020"/>
                        <a:pt x="300784" y="273956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92" name="Freeform 1301">
                  <a:extLst>
                    <a:ext uri="{FF2B5EF4-FFF2-40B4-BE49-F238E27FC236}">
                      <a16:creationId xmlns:a16="http://schemas.microsoft.com/office/drawing/2014/main" id="{B710F158-4493-EF79-273C-3EACA1BD932C}"/>
                    </a:ext>
                  </a:extLst>
                </p:cNvPr>
                <p:cNvSpPr/>
                <p:nvPr/>
              </p:nvSpPr>
              <p:spPr>
                <a:xfrm>
                  <a:off x="3282084" y="4860134"/>
                  <a:ext cx="300185" cy="306809"/>
                </a:xfrm>
                <a:custGeom>
                  <a:avLst/>
                  <a:gdLst>
                    <a:gd name="connsiteX0" fmla="*/ 60994 w 300185"/>
                    <a:gd name="connsiteY0" fmla="*/ 116248 h 306809"/>
                    <a:gd name="connsiteX1" fmla="*/ 58801 w 300185"/>
                    <a:gd name="connsiteY1" fmla="*/ 7498 h 306809"/>
                    <a:gd name="connsiteX2" fmla="*/ 187167 w 300185"/>
                    <a:gd name="connsiteY2" fmla="*/ 961 h 306809"/>
                    <a:gd name="connsiteX3" fmla="*/ 200721 w 300185"/>
                    <a:gd name="connsiteY3" fmla="*/ 121002 h 306809"/>
                    <a:gd name="connsiteX4" fmla="*/ 219059 w 300185"/>
                    <a:gd name="connsiteY4" fmla="*/ 149923 h 306809"/>
                    <a:gd name="connsiteX5" fmla="*/ 247165 w 300185"/>
                    <a:gd name="connsiteY5" fmla="*/ 154677 h 306809"/>
                    <a:gd name="connsiteX6" fmla="*/ 286831 w 300185"/>
                    <a:gd name="connsiteY6" fmla="*/ 153885 h 306809"/>
                    <a:gd name="connsiteX7" fmla="*/ 300185 w 300185"/>
                    <a:gd name="connsiteY7" fmla="*/ 251939 h 306809"/>
                    <a:gd name="connsiteX8" fmla="*/ 19933 w 300185"/>
                    <a:gd name="connsiteY8" fmla="*/ 306809 h 306809"/>
                    <a:gd name="connsiteX9" fmla="*/ 0 w 300185"/>
                    <a:gd name="connsiteY9" fmla="*/ 193503 h 306809"/>
                    <a:gd name="connsiteX10" fmla="*/ 59598 w 300185"/>
                    <a:gd name="connsiteY10" fmla="*/ 140217 h 306809"/>
                    <a:gd name="connsiteX11" fmla="*/ 60994 w 300185"/>
                    <a:gd name="connsiteY11" fmla="*/ 116248 h 306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00185" h="306809">
                      <a:moveTo>
                        <a:pt x="60994" y="116248"/>
                      </a:moveTo>
                      <a:cubicBezTo>
                        <a:pt x="61791" y="80790"/>
                        <a:pt x="60794" y="49294"/>
                        <a:pt x="58801" y="7498"/>
                      </a:cubicBezTo>
                      <a:cubicBezTo>
                        <a:pt x="82122" y="7498"/>
                        <a:pt x="170623" y="-3199"/>
                        <a:pt x="187167" y="961"/>
                      </a:cubicBezTo>
                      <a:cubicBezTo>
                        <a:pt x="184576" y="41569"/>
                        <a:pt x="188762" y="82177"/>
                        <a:pt x="200721" y="121002"/>
                      </a:cubicBezTo>
                      <a:cubicBezTo>
                        <a:pt x="204110" y="131897"/>
                        <a:pt x="209293" y="143980"/>
                        <a:pt x="219059" y="149923"/>
                      </a:cubicBezTo>
                      <a:cubicBezTo>
                        <a:pt x="227232" y="154875"/>
                        <a:pt x="237597" y="154875"/>
                        <a:pt x="247165" y="154677"/>
                      </a:cubicBezTo>
                      <a:cubicBezTo>
                        <a:pt x="260320" y="154479"/>
                        <a:pt x="273675" y="154083"/>
                        <a:pt x="286831" y="153885"/>
                      </a:cubicBezTo>
                      <a:cubicBezTo>
                        <a:pt x="285634" y="153885"/>
                        <a:pt x="300185" y="251939"/>
                        <a:pt x="300185" y="251939"/>
                      </a:cubicBezTo>
                      <a:lnTo>
                        <a:pt x="19933" y="306809"/>
                      </a:lnTo>
                      <a:cubicBezTo>
                        <a:pt x="19933" y="306809"/>
                        <a:pt x="11162" y="227178"/>
                        <a:pt x="0" y="193503"/>
                      </a:cubicBezTo>
                      <a:cubicBezTo>
                        <a:pt x="29899" y="181419"/>
                        <a:pt x="56808" y="176071"/>
                        <a:pt x="59598" y="140217"/>
                      </a:cubicBezTo>
                      <a:cubicBezTo>
                        <a:pt x="60595" y="132293"/>
                        <a:pt x="60994" y="124370"/>
                        <a:pt x="60994" y="116248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93" name="Freeform 1302">
                  <a:extLst>
                    <a:ext uri="{FF2B5EF4-FFF2-40B4-BE49-F238E27FC236}">
                      <a16:creationId xmlns:a16="http://schemas.microsoft.com/office/drawing/2014/main" id="{568590E0-3330-41C7-BE34-78BD499A04D0}"/>
                    </a:ext>
                  </a:extLst>
                </p:cNvPr>
                <p:cNvSpPr/>
                <p:nvPr/>
              </p:nvSpPr>
              <p:spPr>
                <a:xfrm>
                  <a:off x="3403274" y="4924483"/>
                  <a:ext cx="81524" cy="61605"/>
                </a:xfrm>
                <a:custGeom>
                  <a:avLst/>
                  <a:gdLst>
                    <a:gd name="connsiteX0" fmla="*/ 0 w 81524"/>
                    <a:gd name="connsiteY0" fmla="*/ 0 h 61605"/>
                    <a:gd name="connsiteX1" fmla="*/ 81525 w 81524"/>
                    <a:gd name="connsiteY1" fmla="*/ 61605 h 61605"/>
                    <a:gd name="connsiteX2" fmla="*/ 70761 w 81524"/>
                    <a:gd name="connsiteY2" fmla="*/ 7924 h 61605"/>
                    <a:gd name="connsiteX3" fmla="*/ 0 w 81524"/>
                    <a:gd name="connsiteY3" fmla="*/ 0 h 61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524" h="61605">
                      <a:moveTo>
                        <a:pt x="0" y="0"/>
                      </a:moveTo>
                      <a:cubicBezTo>
                        <a:pt x="0" y="0"/>
                        <a:pt x="23321" y="55465"/>
                        <a:pt x="81525" y="61605"/>
                      </a:cubicBezTo>
                      <a:cubicBezTo>
                        <a:pt x="81525" y="61605"/>
                        <a:pt x="71359" y="31100"/>
                        <a:pt x="70761" y="7924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94" name="Freeform 1303">
                  <a:extLst>
                    <a:ext uri="{FF2B5EF4-FFF2-40B4-BE49-F238E27FC236}">
                      <a16:creationId xmlns:a16="http://schemas.microsoft.com/office/drawing/2014/main" id="{E7699E2D-2CBA-CDE4-6884-ACB19D095C38}"/>
                    </a:ext>
                  </a:extLst>
                </p:cNvPr>
                <p:cNvSpPr/>
                <p:nvPr/>
              </p:nvSpPr>
              <p:spPr>
                <a:xfrm>
                  <a:off x="3324849" y="4698877"/>
                  <a:ext cx="228385" cy="251038"/>
                </a:xfrm>
                <a:custGeom>
                  <a:avLst/>
                  <a:gdLst>
                    <a:gd name="connsiteX0" fmla="*/ 1884 w 228385"/>
                    <a:gd name="connsiteY0" fmla="*/ 92887 h 251038"/>
                    <a:gd name="connsiteX1" fmla="*/ 52513 w 228385"/>
                    <a:gd name="connsiteY1" fmla="*/ 211740 h 251038"/>
                    <a:gd name="connsiteX2" fmla="*/ 116696 w 228385"/>
                    <a:gd name="connsiteY2" fmla="*/ 248980 h 251038"/>
                    <a:gd name="connsiteX3" fmla="*/ 197623 w 228385"/>
                    <a:gd name="connsiteY3" fmla="*/ 217881 h 251038"/>
                    <a:gd name="connsiteX4" fmla="*/ 223934 w 228385"/>
                    <a:gd name="connsiteY4" fmla="*/ 163802 h 251038"/>
                    <a:gd name="connsiteX5" fmla="*/ 210180 w 228385"/>
                    <a:gd name="connsiteY5" fmla="*/ 30687 h 251038"/>
                    <a:gd name="connsiteX6" fmla="*/ 126663 w 228385"/>
                    <a:gd name="connsiteY6" fmla="*/ 181 h 251038"/>
                    <a:gd name="connsiteX7" fmla="*/ 1884 w 228385"/>
                    <a:gd name="connsiteY7" fmla="*/ 92887 h 251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28385" h="251038">
                      <a:moveTo>
                        <a:pt x="1884" y="92887"/>
                      </a:moveTo>
                      <a:cubicBezTo>
                        <a:pt x="-6687" y="136268"/>
                        <a:pt x="14641" y="183413"/>
                        <a:pt x="52513" y="211740"/>
                      </a:cubicBezTo>
                      <a:cubicBezTo>
                        <a:pt x="73243" y="227191"/>
                        <a:pt x="90584" y="242840"/>
                        <a:pt x="116696" y="248980"/>
                      </a:cubicBezTo>
                      <a:cubicBezTo>
                        <a:pt x="147990" y="256310"/>
                        <a:pt x="176693" y="243632"/>
                        <a:pt x="197623" y="217881"/>
                      </a:cubicBezTo>
                      <a:cubicBezTo>
                        <a:pt x="208984" y="203816"/>
                        <a:pt x="218751" y="184998"/>
                        <a:pt x="223934" y="163802"/>
                      </a:cubicBezTo>
                      <a:cubicBezTo>
                        <a:pt x="232704" y="127948"/>
                        <a:pt x="228718" y="62777"/>
                        <a:pt x="210180" y="30687"/>
                      </a:cubicBezTo>
                      <a:cubicBezTo>
                        <a:pt x="191842" y="-1403"/>
                        <a:pt x="163538" y="-413"/>
                        <a:pt x="126663" y="181"/>
                      </a:cubicBezTo>
                      <a:cubicBezTo>
                        <a:pt x="64273" y="1370"/>
                        <a:pt x="13246" y="33856"/>
                        <a:pt x="1884" y="92887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95" name="Freeform 1304">
                  <a:extLst>
                    <a:ext uri="{FF2B5EF4-FFF2-40B4-BE49-F238E27FC236}">
                      <a16:creationId xmlns:a16="http://schemas.microsoft.com/office/drawing/2014/main" id="{17A4DB50-D130-0558-62B3-2B351DD6E236}"/>
                    </a:ext>
                  </a:extLst>
                </p:cNvPr>
                <p:cNvSpPr/>
                <p:nvPr/>
              </p:nvSpPr>
              <p:spPr>
                <a:xfrm>
                  <a:off x="3276949" y="4624382"/>
                  <a:ext cx="307493" cy="280688"/>
                </a:xfrm>
                <a:custGeom>
                  <a:avLst/>
                  <a:gdLst>
                    <a:gd name="connsiteX0" fmla="*/ 127720 w 307493"/>
                    <a:gd name="connsiteY0" fmla="*/ 144007 h 280688"/>
                    <a:gd name="connsiteX1" fmla="*/ 144862 w 307493"/>
                    <a:gd name="connsiteY1" fmla="*/ 136084 h 280688"/>
                    <a:gd name="connsiteX2" fmla="*/ 155028 w 307493"/>
                    <a:gd name="connsiteY2" fmla="*/ 104389 h 280688"/>
                    <a:gd name="connsiteX3" fmla="*/ 182136 w 307493"/>
                    <a:gd name="connsiteY3" fmla="*/ 132518 h 280688"/>
                    <a:gd name="connsiteX4" fmla="*/ 220806 w 307493"/>
                    <a:gd name="connsiteY4" fmla="*/ 132716 h 280688"/>
                    <a:gd name="connsiteX5" fmla="*/ 240340 w 307493"/>
                    <a:gd name="connsiteY5" fmla="*/ 100626 h 280688"/>
                    <a:gd name="connsiteX6" fmla="*/ 264458 w 307493"/>
                    <a:gd name="connsiteY6" fmla="*/ 117463 h 280688"/>
                    <a:gd name="connsiteX7" fmla="*/ 293161 w 307493"/>
                    <a:gd name="connsiteY7" fmla="*/ 114096 h 280688"/>
                    <a:gd name="connsiteX8" fmla="*/ 306117 w 307493"/>
                    <a:gd name="connsiteY8" fmla="*/ 92900 h 280688"/>
                    <a:gd name="connsiteX9" fmla="*/ 292364 w 307493"/>
                    <a:gd name="connsiteY9" fmla="*/ 36841 h 280688"/>
                    <a:gd name="connsiteX10" fmla="*/ 251103 w 307493"/>
                    <a:gd name="connsiteY10" fmla="*/ 8317 h 280688"/>
                    <a:gd name="connsiteX11" fmla="*/ 72108 w 307493"/>
                    <a:gd name="connsiteY11" fmla="*/ 62593 h 280688"/>
                    <a:gd name="connsiteX12" fmla="*/ 44003 w 307493"/>
                    <a:gd name="connsiteY12" fmla="*/ 59622 h 280688"/>
                    <a:gd name="connsiteX13" fmla="*/ 949 w 307493"/>
                    <a:gd name="connsiteY13" fmla="*/ 142620 h 280688"/>
                    <a:gd name="connsiteX14" fmla="*/ 30050 w 307493"/>
                    <a:gd name="connsiteY14" fmla="*/ 203037 h 280688"/>
                    <a:gd name="connsiteX15" fmla="*/ 50581 w 307493"/>
                    <a:gd name="connsiteY15" fmla="*/ 244240 h 280688"/>
                    <a:gd name="connsiteX16" fmla="*/ 66129 w 307493"/>
                    <a:gd name="connsiteY16" fmla="*/ 280688 h 280688"/>
                    <a:gd name="connsiteX17" fmla="*/ 63138 w 307493"/>
                    <a:gd name="connsiteY17" fmla="*/ 154110 h 280688"/>
                    <a:gd name="connsiteX18" fmla="*/ 127720 w 307493"/>
                    <a:gd name="connsiteY18" fmla="*/ 144007 h 280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307493" h="280688">
                      <a:moveTo>
                        <a:pt x="127720" y="144007"/>
                      </a:moveTo>
                      <a:cubicBezTo>
                        <a:pt x="133899" y="142224"/>
                        <a:pt x="139879" y="139847"/>
                        <a:pt x="144862" y="136084"/>
                      </a:cubicBezTo>
                      <a:cubicBezTo>
                        <a:pt x="153832" y="129349"/>
                        <a:pt x="155227" y="114888"/>
                        <a:pt x="155028" y="104389"/>
                      </a:cubicBezTo>
                      <a:cubicBezTo>
                        <a:pt x="160609" y="116473"/>
                        <a:pt x="169977" y="126773"/>
                        <a:pt x="182136" y="132518"/>
                      </a:cubicBezTo>
                      <a:cubicBezTo>
                        <a:pt x="194096" y="138263"/>
                        <a:pt x="208846" y="138857"/>
                        <a:pt x="220806" y="132716"/>
                      </a:cubicBezTo>
                      <a:cubicBezTo>
                        <a:pt x="232765" y="126773"/>
                        <a:pt x="240937" y="113700"/>
                        <a:pt x="240340" y="100626"/>
                      </a:cubicBezTo>
                      <a:cubicBezTo>
                        <a:pt x="246917" y="107955"/>
                        <a:pt x="255090" y="114492"/>
                        <a:pt x="264458" y="117463"/>
                      </a:cubicBezTo>
                      <a:cubicBezTo>
                        <a:pt x="274026" y="120435"/>
                        <a:pt x="284989" y="119840"/>
                        <a:pt x="293161" y="114096"/>
                      </a:cubicBezTo>
                      <a:cubicBezTo>
                        <a:pt x="300137" y="109144"/>
                        <a:pt x="304323" y="101220"/>
                        <a:pt x="306117" y="92900"/>
                      </a:cubicBezTo>
                      <a:cubicBezTo>
                        <a:pt x="310303" y="73290"/>
                        <a:pt x="304722" y="52490"/>
                        <a:pt x="292364" y="36841"/>
                      </a:cubicBezTo>
                      <a:cubicBezTo>
                        <a:pt x="281799" y="23767"/>
                        <a:pt x="267050" y="14259"/>
                        <a:pt x="251103" y="8317"/>
                      </a:cubicBezTo>
                      <a:cubicBezTo>
                        <a:pt x="189512" y="-14265"/>
                        <a:pt x="110777" y="10892"/>
                        <a:pt x="72108" y="62593"/>
                      </a:cubicBezTo>
                      <a:cubicBezTo>
                        <a:pt x="64334" y="56452"/>
                        <a:pt x="53172" y="56056"/>
                        <a:pt x="44003" y="59622"/>
                      </a:cubicBezTo>
                      <a:cubicBezTo>
                        <a:pt x="13506" y="71111"/>
                        <a:pt x="-4433" y="112115"/>
                        <a:pt x="949" y="142620"/>
                      </a:cubicBezTo>
                      <a:cubicBezTo>
                        <a:pt x="4935" y="164806"/>
                        <a:pt x="18490" y="183625"/>
                        <a:pt x="30050" y="203037"/>
                      </a:cubicBezTo>
                      <a:cubicBezTo>
                        <a:pt x="37824" y="216309"/>
                        <a:pt x="44003" y="230176"/>
                        <a:pt x="50581" y="244240"/>
                      </a:cubicBezTo>
                      <a:cubicBezTo>
                        <a:pt x="55365" y="254540"/>
                        <a:pt x="66129" y="280688"/>
                        <a:pt x="66129" y="280688"/>
                      </a:cubicBezTo>
                      <a:cubicBezTo>
                        <a:pt x="66129" y="280688"/>
                        <a:pt x="68720" y="222450"/>
                        <a:pt x="63138" y="154110"/>
                      </a:cubicBezTo>
                      <a:cubicBezTo>
                        <a:pt x="62740" y="154902"/>
                        <a:pt x="117156" y="146780"/>
                        <a:pt x="127720" y="144007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96" name="Freeform 1305">
                  <a:extLst>
                    <a:ext uri="{FF2B5EF4-FFF2-40B4-BE49-F238E27FC236}">
                      <a16:creationId xmlns:a16="http://schemas.microsoft.com/office/drawing/2014/main" id="{9B801A9C-A288-C377-F9AE-A31F8AD3D83A}"/>
                    </a:ext>
                  </a:extLst>
                </p:cNvPr>
                <p:cNvSpPr/>
                <p:nvPr/>
              </p:nvSpPr>
              <p:spPr>
                <a:xfrm>
                  <a:off x="3317165" y="4774332"/>
                  <a:ext cx="61791" cy="61407"/>
                </a:xfrm>
                <a:custGeom>
                  <a:avLst/>
                  <a:gdLst>
                    <a:gd name="connsiteX0" fmla="*/ 61791 w 61791"/>
                    <a:gd name="connsiteY0" fmla="*/ 30704 h 61407"/>
                    <a:gd name="connsiteX1" fmla="*/ 30896 w 61791"/>
                    <a:gd name="connsiteY1" fmla="*/ 61407 h 61407"/>
                    <a:gd name="connsiteX2" fmla="*/ 0 w 61791"/>
                    <a:gd name="connsiteY2" fmla="*/ 30704 h 61407"/>
                    <a:gd name="connsiteX3" fmla="*/ 30896 w 61791"/>
                    <a:gd name="connsiteY3" fmla="*/ 0 h 61407"/>
                    <a:gd name="connsiteX4" fmla="*/ 61791 w 61791"/>
                    <a:gd name="connsiteY4" fmla="*/ 30704 h 61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1791" h="61407">
                      <a:moveTo>
                        <a:pt x="61791" y="30704"/>
                      </a:moveTo>
                      <a:cubicBezTo>
                        <a:pt x="61791" y="47739"/>
                        <a:pt x="48038" y="61407"/>
                        <a:pt x="30896" y="61407"/>
                      </a:cubicBezTo>
                      <a:cubicBezTo>
                        <a:pt x="13754" y="61407"/>
                        <a:pt x="0" y="47739"/>
                        <a:pt x="0" y="30704"/>
                      </a:cubicBezTo>
                      <a:cubicBezTo>
                        <a:pt x="0" y="13668"/>
                        <a:pt x="13754" y="0"/>
                        <a:pt x="30896" y="0"/>
                      </a:cubicBezTo>
                      <a:cubicBezTo>
                        <a:pt x="48038" y="0"/>
                        <a:pt x="61791" y="13866"/>
                        <a:pt x="61791" y="30704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9797" name="Graphic 12">
                  <a:extLst>
                    <a:ext uri="{FF2B5EF4-FFF2-40B4-BE49-F238E27FC236}">
                      <a16:creationId xmlns:a16="http://schemas.microsoft.com/office/drawing/2014/main" id="{705FDA71-F2BC-B800-1269-CE238F9F1C0C}"/>
                    </a:ext>
                  </a:extLst>
                </p:cNvPr>
                <p:cNvGrpSpPr/>
                <p:nvPr/>
              </p:nvGrpSpPr>
              <p:grpSpPr>
                <a:xfrm>
                  <a:off x="3432698" y="4785400"/>
                  <a:ext cx="112052" cy="115587"/>
                  <a:chOff x="3432698" y="4785400"/>
                  <a:chExt cx="112052" cy="115587"/>
                </a:xfrm>
              </p:grpSpPr>
              <p:sp>
                <p:nvSpPr>
                  <p:cNvPr id="11636" name="Freeform 3145">
                    <a:extLst>
                      <a:ext uri="{FF2B5EF4-FFF2-40B4-BE49-F238E27FC236}">
                        <a16:creationId xmlns:a16="http://schemas.microsoft.com/office/drawing/2014/main" id="{E3CB307A-512A-B874-4503-488C9909A563}"/>
                      </a:ext>
                    </a:extLst>
                  </p:cNvPr>
                  <p:cNvSpPr/>
                  <p:nvPr/>
                </p:nvSpPr>
                <p:spPr>
                  <a:xfrm>
                    <a:off x="3462221" y="4861094"/>
                    <a:ext cx="49287" cy="39892"/>
                  </a:xfrm>
                  <a:custGeom>
                    <a:avLst/>
                    <a:gdLst>
                      <a:gd name="connsiteX0" fmla="*/ 53 w 49287"/>
                      <a:gd name="connsiteY0" fmla="*/ 0 h 39892"/>
                      <a:gd name="connsiteX1" fmla="*/ 49287 w 49287"/>
                      <a:gd name="connsiteY1" fmla="*/ 18026 h 39892"/>
                      <a:gd name="connsiteX2" fmla="*/ 53 w 49287"/>
                      <a:gd name="connsiteY2" fmla="*/ 0 h 39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9287" h="39892">
                        <a:moveTo>
                          <a:pt x="53" y="0"/>
                        </a:moveTo>
                        <a:cubicBezTo>
                          <a:pt x="-1541" y="31100"/>
                          <a:pt x="32942" y="62002"/>
                          <a:pt x="49287" y="18026"/>
                        </a:cubicBezTo>
                        <a:lnTo>
                          <a:pt x="53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637" name="Freeform 3146">
                    <a:extLst>
                      <a:ext uri="{FF2B5EF4-FFF2-40B4-BE49-F238E27FC236}">
                        <a16:creationId xmlns:a16="http://schemas.microsoft.com/office/drawing/2014/main" id="{81D19F47-271C-5811-D8A9-41D7B151BDB9}"/>
                      </a:ext>
                    </a:extLst>
                  </p:cNvPr>
                  <p:cNvSpPr/>
                  <p:nvPr/>
                </p:nvSpPr>
                <p:spPr>
                  <a:xfrm>
                    <a:off x="3450385" y="4805700"/>
                    <a:ext cx="16203" cy="16103"/>
                  </a:xfrm>
                  <a:custGeom>
                    <a:avLst/>
                    <a:gdLst>
                      <a:gd name="connsiteX0" fmla="*/ 16075 w 16203"/>
                      <a:gd name="connsiteY0" fmla="*/ 9438 h 16103"/>
                      <a:gd name="connsiteX1" fmla="*/ 6707 w 16203"/>
                      <a:gd name="connsiteY1" fmla="*/ 15975 h 16103"/>
                      <a:gd name="connsiteX2" fmla="*/ 129 w 16203"/>
                      <a:gd name="connsiteY2" fmla="*/ 6665 h 16103"/>
                      <a:gd name="connsiteX3" fmla="*/ 9497 w 16203"/>
                      <a:gd name="connsiteY3" fmla="*/ 128 h 16103"/>
                      <a:gd name="connsiteX4" fmla="*/ 16075 w 16203"/>
                      <a:gd name="connsiteY4" fmla="*/ 9438 h 161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203" h="16103">
                        <a:moveTo>
                          <a:pt x="16075" y="9438"/>
                        </a:moveTo>
                        <a:cubicBezTo>
                          <a:pt x="15278" y="13796"/>
                          <a:pt x="11092" y="16767"/>
                          <a:pt x="6707" y="15975"/>
                        </a:cubicBezTo>
                        <a:cubicBezTo>
                          <a:pt x="2321" y="15183"/>
                          <a:pt x="-669" y="11023"/>
                          <a:pt x="129" y="6665"/>
                        </a:cubicBezTo>
                        <a:cubicBezTo>
                          <a:pt x="926" y="2307"/>
                          <a:pt x="5112" y="-664"/>
                          <a:pt x="9497" y="128"/>
                        </a:cubicBezTo>
                        <a:cubicBezTo>
                          <a:pt x="13882" y="920"/>
                          <a:pt x="16872" y="5080"/>
                          <a:pt x="16075" y="943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638" name="Freeform 3147">
                    <a:extLst>
                      <a:ext uri="{FF2B5EF4-FFF2-40B4-BE49-F238E27FC236}">
                        <a16:creationId xmlns:a16="http://schemas.microsoft.com/office/drawing/2014/main" id="{CAA3092D-A14A-129D-B4E6-33C017E29A2D}"/>
                      </a:ext>
                    </a:extLst>
                  </p:cNvPr>
                  <p:cNvSpPr/>
                  <p:nvPr/>
                </p:nvSpPr>
                <p:spPr>
                  <a:xfrm>
                    <a:off x="3432698" y="4785504"/>
                    <a:ext cx="46336" cy="12003"/>
                  </a:xfrm>
                  <a:custGeom>
                    <a:avLst/>
                    <a:gdLst>
                      <a:gd name="connsiteX0" fmla="*/ 3664 w 46336"/>
                      <a:gd name="connsiteY0" fmla="*/ 12004 h 12003"/>
                      <a:gd name="connsiteX1" fmla="*/ 76 w 46336"/>
                      <a:gd name="connsiteY1" fmla="*/ 9230 h 12003"/>
                      <a:gd name="connsiteX2" fmla="*/ 2867 w 46336"/>
                      <a:gd name="connsiteY2" fmla="*/ 4872 h 12003"/>
                      <a:gd name="connsiteX3" fmla="*/ 42931 w 46336"/>
                      <a:gd name="connsiteY3" fmla="*/ 118 h 12003"/>
                      <a:gd name="connsiteX4" fmla="*/ 46320 w 46336"/>
                      <a:gd name="connsiteY4" fmla="*/ 3882 h 12003"/>
                      <a:gd name="connsiteX5" fmla="*/ 42533 w 46336"/>
                      <a:gd name="connsiteY5" fmla="*/ 7249 h 12003"/>
                      <a:gd name="connsiteX6" fmla="*/ 4661 w 46336"/>
                      <a:gd name="connsiteY6" fmla="*/ 11806 h 12003"/>
                      <a:gd name="connsiteX7" fmla="*/ 3664 w 46336"/>
                      <a:gd name="connsiteY7" fmla="*/ 12004 h 120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6336" h="12003">
                        <a:moveTo>
                          <a:pt x="3664" y="12004"/>
                        </a:moveTo>
                        <a:cubicBezTo>
                          <a:pt x="2069" y="12004"/>
                          <a:pt x="475" y="10815"/>
                          <a:pt x="76" y="9230"/>
                        </a:cubicBezTo>
                        <a:cubicBezTo>
                          <a:pt x="-322" y="7249"/>
                          <a:pt x="874" y="5467"/>
                          <a:pt x="2867" y="4872"/>
                        </a:cubicBezTo>
                        <a:cubicBezTo>
                          <a:pt x="12435" y="2693"/>
                          <a:pt x="31769" y="-674"/>
                          <a:pt x="42931" y="118"/>
                        </a:cubicBezTo>
                        <a:cubicBezTo>
                          <a:pt x="44925" y="316"/>
                          <a:pt x="46519" y="1901"/>
                          <a:pt x="46320" y="3882"/>
                        </a:cubicBezTo>
                        <a:cubicBezTo>
                          <a:pt x="46121" y="5863"/>
                          <a:pt x="44526" y="7448"/>
                          <a:pt x="42533" y="7249"/>
                        </a:cubicBezTo>
                        <a:cubicBezTo>
                          <a:pt x="31769" y="6655"/>
                          <a:pt x="12435" y="10023"/>
                          <a:pt x="4661" y="11806"/>
                        </a:cubicBezTo>
                        <a:cubicBezTo>
                          <a:pt x="4262" y="11806"/>
                          <a:pt x="4063" y="12004"/>
                          <a:pt x="3664" y="1200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639" name="Freeform 3148">
                    <a:extLst>
                      <a:ext uri="{FF2B5EF4-FFF2-40B4-BE49-F238E27FC236}">
                        <a16:creationId xmlns:a16="http://schemas.microsoft.com/office/drawing/2014/main" id="{20DA2126-3BA2-6AE2-271D-622AB59E060B}"/>
                      </a:ext>
                    </a:extLst>
                  </p:cNvPr>
                  <p:cNvSpPr/>
                  <p:nvPr/>
                </p:nvSpPr>
                <p:spPr>
                  <a:xfrm>
                    <a:off x="3518754" y="4805700"/>
                    <a:ext cx="16151" cy="16103"/>
                  </a:xfrm>
                  <a:custGeom>
                    <a:avLst/>
                    <a:gdLst>
                      <a:gd name="connsiteX0" fmla="*/ 16075 w 16151"/>
                      <a:gd name="connsiteY0" fmla="*/ 9438 h 16103"/>
                      <a:gd name="connsiteX1" fmla="*/ 6707 w 16151"/>
                      <a:gd name="connsiteY1" fmla="*/ 15975 h 16103"/>
                      <a:gd name="connsiteX2" fmla="*/ 129 w 16151"/>
                      <a:gd name="connsiteY2" fmla="*/ 6665 h 16103"/>
                      <a:gd name="connsiteX3" fmla="*/ 9497 w 16151"/>
                      <a:gd name="connsiteY3" fmla="*/ 128 h 16103"/>
                      <a:gd name="connsiteX4" fmla="*/ 16075 w 16151"/>
                      <a:gd name="connsiteY4" fmla="*/ 9438 h 161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151" h="16103">
                        <a:moveTo>
                          <a:pt x="16075" y="9438"/>
                        </a:moveTo>
                        <a:cubicBezTo>
                          <a:pt x="15278" y="13796"/>
                          <a:pt x="11092" y="16767"/>
                          <a:pt x="6707" y="15975"/>
                        </a:cubicBezTo>
                        <a:cubicBezTo>
                          <a:pt x="2321" y="15183"/>
                          <a:pt x="-668" y="11023"/>
                          <a:pt x="129" y="6665"/>
                        </a:cubicBezTo>
                        <a:cubicBezTo>
                          <a:pt x="926" y="2307"/>
                          <a:pt x="5112" y="-664"/>
                          <a:pt x="9497" y="128"/>
                        </a:cubicBezTo>
                        <a:cubicBezTo>
                          <a:pt x="13683" y="920"/>
                          <a:pt x="16673" y="5080"/>
                          <a:pt x="16075" y="943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640" name="Freeform 3149">
                    <a:extLst>
                      <a:ext uri="{FF2B5EF4-FFF2-40B4-BE49-F238E27FC236}">
                        <a16:creationId xmlns:a16="http://schemas.microsoft.com/office/drawing/2014/main" id="{614082EA-9664-E0CD-4081-479AC00162F1}"/>
                      </a:ext>
                    </a:extLst>
                  </p:cNvPr>
                  <p:cNvSpPr/>
                  <p:nvPr/>
                </p:nvSpPr>
                <p:spPr>
                  <a:xfrm>
                    <a:off x="3511109" y="4785400"/>
                    <a:ext cx="33641" cy="9929"/>
                  </a:xfrm>
                  <a:custGeom>
                    <a:avLst/>
                    <a:gdLst>
                      <a:gd name="connsiteX0" fmla="*/ 29700 w 33641"/>
                      <a:gd name="connsiteY0" fmla="*/ 9929 h 9929"/>
                      <a:gd name="connsiteX1" fmla="*/ 28902 w 33641"/>
                      <a:gd name="connsiteY1" fmla="*/ 9731 h 9929"/>
                      <a:gd name="connsiteX2" fmla="*/ 3588 w 33641"/>
                      <a:gd name="connsiteY2" fmla="*/ 7156 h 9929"/>
                      <a:gd name="connsiteX3" fmla="*/ 3588 w 33641"/>
                      <a:gd name="connsiteY3" fmla="*/ 7156 h 9929"/>
                      <a:gd name="connsiteX4" fmla="*/ 0 w 33641"/>
                      <a:gd name="connsiteY4" fmla="*/ 3590 h 9929"/>
                      <a:gd name="connsiteX5" fmla="*/ 3588 w 33641"/>
                      <a:gd name="connsiteY5" fmla="*/ 25 h 9929"/>
                      <a:gd name="connsiteX6" fmla="*/ 30896 w 33641"/>
                      <a:gd name="connsiteY6" fmla="*/ 2798 h 9929"/>
                      <a:gd name="connsiteX7" fmla="*/ 33487 w 33641"/>
                      <a:gd name="connsiteY7" fmla="*/ 7156 h 9929"/>
                      <a:gd name="connsiteX8" fmla="*/ 29700 w 33641"/>
                      <a:gd name="connsiteY8" fmla="*/ 9929 h 99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3641" h="9929">
                        <a:moveTo>
                          <a:pt x="29700" y="9929"/>
                        </a:moveTo>
                        <a:cubicBezTo>
                          <a:pt x="29500" y="9929"/>
                          <a:pt x="29102" y="9929"/>
                          <a:pt x="28902" y="9731"/>
                        </a:cubicBezTo>
                        <a:cubicBezTo>
                          <a:pt x="21129" y="7750"/>
                          <a:pt x="15348" y="6958"/>
                          <a:pt x="3588" y="7156"/>
                        </a:cubicBezTo>
                        <a:cubicBezTo>
                          <a:pt x="3588" y="7156"/>
                          <a:pt x="3588" y="7156"/>
                          <a:pt x="3588" y="7156"/>
                        </a:cubicBezTo>
                        <a:cubicBezTo>
                          <a:pt x="1595" y="7156"/>
                          <a:pt x="0" y="5571"/>
                          <a:pt x="0" y="3590"/>
                        </a:cubicBezTo>
                        <a:cubicBezTo>
                          <a:pt x="0" y="1610"/>
                          <a:pt x="1595" y="25"/>
                          <a:pt x="3588" y="25"/>
                        </a:cubicBezTo>
                        <a:cubicBezTo>
                          <a:pt x="16145" y="-173"/>
                          <a:pt x="22325" y="817"/>
                          <a:pt x="30896" y="2798"/>
                        </a:cubicBezTo>
                        <a:cubicBezTo>
                          <a:pt x="32889" y="3194"/>
                          <a:pt x="34085" y="5175"/>
                          <a:pt x="33487" y="7156"/>
                        </a:cubicBezTo>
                        <a:cubicBezTo>
                          <a:pt x="32690" y="8939"/>
                          <a:pt x="31294" y="9929"/>
                          <a:pt x="29700" y="992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641" name="Freeform 3150">
                    <a:extLst>
                      <a:ext uri="{FF2B5EF4-FFF2-40B4-BE49-F238E27FC236}">
                        <a16:creationId xmlns:a16="http://schemas.microsoft.com/office/drawing/2014/main" id="{DA0C8627-B0D8-D9C5-C4BB-D6DBF67E08DC}"/>
                      </a:ext>
                    </a:extLst>
                  </p:cNvPr>
                  <p:cNvSpPr/>
                  <p:nvPr/>
                </p:nvSpPr>
                <p:spPr>
                  <a:xfrm>
                    <a:off x="3492538" y="4807592"/>
                    <a:ext cx="24119" cy="51323"/>
                  </a:xfrm>
                  <a:custGeom>
                    <a:avLst/>
                    <a:gdLst>
                      <a:gd name="connsiteX0" fmla="*/ 13190 w 24119"/>
                      <a:gd name="connsiteY0" fmla="*/ 51324 h 51323"/>
                      <a:gd name="connsiteX1" fmla="*/ 11197 w 24119"/>
                      <a:gd name="connsiteY1" fmla="*/ 50729 h 51323"/>
                      <a:gd name="connsiteX2" fmla="*/ 10200 w 24119"/>
                      <a:gd name="connsiteY2" fmla="*/ 45777 h 51323"/>
                      <a:gd name="connsiteX3" fmla="*/ 16578 w 24119"/>
                      <a:gd name="connsiteY3" fmla="*/ 27949 h 51323"/>
                      <a:gd name="connsiteX4" fmla="*/ 12791 w 24119"/>
                      <a:gd name="connsiteY4" fmla="*/ 23789 h 51323"/>
                      <a:gd name="connsiteX5" fmla="*/ 11795 w 24119"/>
                      <a:gd name="connsiteY5" fmla="*/ 23789 h 51323"/>
                      <a:gd name="connsiteX6" fmla="*/ 8805 w 24119"/>
                      <a:gd name="connsiteY6" fmla="*/ 23591 h 51323"/>
                      <a:gd name="connsiteX7" fmla="*/ 34 w 24119"/>
                      <a:gd name="connsiteY7" fmla="*/ 3188 h 51323"/>
                      <a:gd name="connsiteX8" fmla="*/ 4021 w 24119"/>
                      <a:gd name="connsiteY8" fmla="*/ 19 h 51323"/>
                      <a:gd name="connsiteX9" fmla="*/ 7210 w 24119"/>
                      <a:gd name="connsiteY9" fmla="*/ 3981 h 51323"/>
                      <a:gd name="connsiteX10" fmla="*/ 10399 w 24119"/>
                      <a:gd name="connsiteY10" fmla="*/ 16658 h 51323"/>
                      <a:gd name="connsiteX11" fmla="*/ 11595 w 24119"/>
                      <a:gd name="connsiteY11" fmla="*/ 16658 h 51323"/>
                      <a:gd name="connsiteX12" fmla="*/ 13389 w 24119"/>
                      <a:gd name="connsiteY12" fmla="*/ 16658 h 51323"/>
                      <a:gd name="connsiteX13" fmla="*/ 23754 w 24119"/>
                      <a:gd name="connsiteY13" fmla="*/ 26365 h 51323"/>
                      <a:gd name="connsiteX14" fmla="*/ 16379 w 24119"/>
                      <a:gd name="connsiteY14" fmla="*/ 49739 h 51323"/>
                      <a:gd name="connsiteX15" fmla="*/ 13190 w 24119"/>
                      <a:gd name="connsiteY15" fmla="*/ 51324 h 513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4119" h="51323">
                        <a:moveTo>
                          <a:pt x="13190" y="51324"/>
                        </a:moveTo>
                        <a:cubicBezTo>
                          <a:pt x="12592" y="51324"/>
                          <a:pt x="11795" y="51126"/>
                          <a:pt x="11197" y="50729"/>
                        </a:cubicBezTo>
                        <a:cubicBezTo>
                          <a:pt x="9602" y="49541"/>
                          <a:pt x="9004" y="47362"/>
                          <a:pt x="10200" y="45777"/>
                        </a:cubicBezTo>
                        <a:cubicBezTo>
                          <a:pt x="12193" y="42806"/>
                          <a:pt x="17974" y="34090"/>
                          <a:pt x="16578" y="27949"/>
                        </a:cubicBezTo>
                        <a:cubicBezTo>
                          <a:pt x="16180" y="25968"/>
                          <a:pt x="14585" y="23987"/>
                          <a:pt x="12791" y="23789"/>
                        </a:cubicBezTo>
                        <a:cubicBezTo>
                          <a:pt x="12392" y="23789"/>
                          <a:pt x="12193" y="23789"/>
                          <a:pt x="11795" y="23789"/>
                        </a:cubicBezTo>
                        <a:cubicBezTo>
                          <a:pt x="10997" y="23789"/>
                          <a:pt x="10001" y="23789"/>
                          <a:pt x="8805" y="23591"/>
                        </a:cubicBezTo>
                        <a:cubicBezTo>
                          <a:pt x="234" y="21809"/>
                          <a:pt x="-165" y="5961"/>
                          <a:pt x="34" y="3188"/>
                        </a:cubicBezTo>
                        <a:cubicBezTo>
                          <a:pt x="234" y="1207"/>
                          <a:pt x="1828" y="-179"/>
                          <a:pt x="4021" y="19"/>
                        </a:cubicBezTo>
                        <a:cubicBezTo>
                          <a:pt x="6014" y="217"/>
                          <a:pt x="7409" y="2000"/>
                          <a:pt x="7210" y="3981"/>
                        </a:cubicBezTo>
                        <a:cubicBezTo>
                          <a:pt x="6811" y="8140"/>
                          <a:pt x="8805" y="15866"/>
                          <a:pt x="10399" y="16658"/>
                        </a:cubicBezTo>
                        <a:cubicBezTo>
                          <a:pt x="10599" y="16658"/>
                          <a:pt x="10997" y="16658"/>
                          <a:pt x="11595" y="16658"/>
                        </a:cubicBezTo>
                        <a:cubicBezTo>
                          <a:pt x="12193" y="16658"/>
                          <a:pt x="12791" y="16658"/>
                          <a:pt x="13389" y="16658"/>
                        </a:cubicBezTo>
                        <a:cubicBezTo>
                          <a:pt x="18372" y="17054"/>
                          <a:pt x="22558" y="21016"/>
                          <a:pt x="23754" y="26365"/>
                        </a:cubicBezTo>
                        <a:cubicBezTo>
                          <a:pt x="25548" y="34684"/>
                          <a:pt x="20365" y="43598"/>
                          <a:pt x="16379" y="49739"/>
                        </a:cubicBezTo>
                        <a:cubicBezTo>
                          <a:pt x="15382" y="50729"/>
                          <a:pt x="14386" y="51324"/>
                          <a:pt x="13190" y="5132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9798" name="Graphic 12">
                  <a:extLst>
                    <a:ext uri="{FF2B5EF4-FFF2-40B4-BE49-F238E27FC236}">
                      <a16:creationId xmlns:a16="http://schemas.microsoft.com/office/drawing/2014/main" id="{F0907AD5-D601-5FE4-853C-1201C4F9610A}"/>
                    </a:ext>
                  </a:extLst>
                </p:cNvPr>
                <p:cNvGrpSpPr/>
                <p:nvPr/>
              </p:nvGrpSpPr>
              <p:grpSpPr>
                <a:xfrm>
                  <a:off x="3367196" y="5097216"/>
                  <a:ext cx="283840" cy="537772"/>
                  <a:chOff x="3367196" y="5097216"/>
                  <a:chExt cx="283840" cy="537772"/>
                </a:xfrm>
              </p:grpSpPr>
              <p:sp>
                <p:nvSpPr>
                  <p:cNvPr id="11634" name="Freeform 3143">
                    <a:extLst>
                      <a:ext uri="{FF2B5EF4-FFF2-40B4-BE49-F238E27FC236}">
                        <a16:creationId xmlns:a16="http://schemas.microsoft.com/office/drawing/2014/main" id="{5C0AA1F3-1005-C752-24BA-10E1BBEA003C}"/>
                      </a:ext>
                    </a:extLst>
                  </p:cNvPr>
                  <p:cNvSpPr/>
                  <p:nvPr/>
                </p:nvSpPr>
                <p:spPr>
                  <a:xfrm>
                    <a:off x="3367196" y="5097216"/>
                    <a:ext cx="283840" cy="537772"/>
                  </a:xfrm>
                  <a:custGeom>
                    <a:avLst/>
                    <a:gdLst>
                      <a:gd name="connsiteX0" fmla="*/ 0 w 283840"/>
                      <a:gd name="connsiteY0" fmla="*/ 20205 h 537772"/>
                      <a:gd name="connsiteX1" fmla="*/ 154677 w 283840"/>
                      <a:gd name="connsiteY1" fmla="*/ 0 h 537772"/>
                      <a:gd name="connsiteX2" fmla="*/ 210489 w 283840"/>
                      <a:gd name="connsiteY2" fmla="*/ 261278 h 537772"/>
                      <a:gd name="connsiteX3" fmla="*/ 283841 w 283840"/>
                      <a:gd name="connsiteY3" fmla="*/ 504531 h 537772"/>
                      <a:gd name="connsiteX4" fmla="*/ 73950 w 283840"/>
                      <a:gd name="connsiteY4" fmla="*/ 536027 h 537772"/>
                      <a:gd name="connsiteX5" fmla="*/ 59798 w 283840"/>
                      <a:gd name="connsiteY5" fmla="*/ 291586 h 537772"/>
                      <a:gd name="connsiteX6" fmla="*/ 0 w 283840"/>
                      <a:gd name="connsiteY6" fmla="*/ 20205 h 5377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3840" h="537772">
                        <a:moveTo>
                          <a:pt x="0" y="20205"/>
                        </a:moveTo>
                        <a:cubicBezTo>
                          <a:pt x="75146" y="57842"/>
                          <a:pt x="132951" y="37241"/>
                          <a:pt x="154677" y="0"/>
                        </a:cubicBezTo>
                        <a:cubicBezTo>
                          <a:pt x="154677" y="0"/>
                          <a:pt x="175407" y="145595"/>
                          <a:pt x="210489" y="261278"/>
                        </a:cubicBezTo>
                        <a:cubicBezTo>
                          <a:pt x="246567" y="380330"/>
                          <a:pt x="283841" y="504531"/>
                          <a:pt x="283841" y="504531"/>
                        </a:cubicBezTo>
                        <a:cubicBezTo>
                          <a:pt x="238992" y="534640"/>
                          <a:pt x="111623" y="541574"/>
                          <a:pt x="73950" y="536027"/>
                        </a:cubicBezTo>
                        <a:cubicBezTo>
                          <a:pt x="73950" y="536027"/>
                          <a:pt x="72954" y="419749"/>
                          <a:pt x="59798" y="291586"/>
                        </a:cubicBezTo>
                        <a:cubicBezTo>
                          <a:pt x="45048" y="147774"/>
                          <a:pt x="0" y="20205"/>
                          <a:pt x="0" y="20205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635" name="Freeform 3144">
                    <a:extLst>
                      <a:ext uri="{FF2B5EF4-FFF2-40B4-BE49-F238E27FC236}">
                        <a16:creationId xmlns:a16="http://schemas.microsoft.com/office/drawing/2014/main" id="{1DBBE1CB-2AFD-86F3-7018-63FE4B751D56}"/>
                      </a:ext>
                    </a:extLst>
                  </p:cNvPr>
                  <p:cNvSpPr/>
                  <p:nvPr/>
                </p:nvSpPr>
                <p:spPr>
                  <a:xfrm>
                    <a:off x="3391314" y="5119204"/>
                    <a:ext cx="249157" cy="515029"/>
                  </a:xfrm>
                  <a:custGeom>
                    <a:avLst/>
                    <a:gdLst>
                      <a:gd name="connsiteX0" fmla="*/ 249158 w 249157"/>
                      <a:gd name="connsiteY0" fmla="*/ 447680 h 515029"/>
                      <a:gd name="connsiteX1" fmla="*/ 247165 w 249157"/>
                      <a:gd name="connsiteY1" fmla="*/ 440746 h 515029"/>
                      <a:gd name="connsiteX2" fmla="*/ 182583 w 249157"/>
                      <a:gd name="connsiteY2" fmla="*/ 450849 h 515029"/>
                      <a:gd name="connsiteX3" fmla="*/ 171221 w 249157"/>
                      <a:gd name="connsiteY3" fmla="*/ 379933 h 515029"/>
                      <a:gd name="connsiteX4" fmla="*/ 226235 w 249157"/>
                      <a:gd name="connsiteY4" fmla="*/ 371218 h 515029"/>
                      <a:gd name="connsiteX5" fmla="*/ 224242 w 249157"/>
                      <a:gd name="connsiteY5" fmla="*/ 364284 h 515029"/>
                      <a:gd name="connsiteX6" fmla="*/ 170225 w 249157"/>
                      <a:gd name="connsiteY6" fmla="*/ 372802 h 515029"/>
                      <a:gd name="connsiteX7" fmla="*/ 158863 w 249157"/>
                      <a:gd name="connsiteY7" fmla="*/ 301887 h 515029"/>
                      <a:gd name="connsiteX8" fmla="*/ 203313 w 249157"/>
                      <a:gd name="connsiteY8" fmla="*/ 294953 h 515029"/>
                      <a:gd name="connsiteX9" fmla="*/ 201120 w 249157"/>
                      <a:gd name="connsiteY9" fmla="*/ 288020 h 515029"/>
                      <a:gd name="connsiteX10" fmla="*/ 157667 w 249157"/>
                      <a:gd name="connsiteY10" fmla="*/ 294953 h 515029"/>
                      <a:gd name="connsiteX11" fmla="*/ 146305 w 249157"/>
                      <a:gd name="connsiteY11" fmla="*/ 224038 h 515029"/>
                      <a:gd name="connsiteX12" fmla="*/ 180390 w 249157"/>
                      <a:gd name="connsiteY12" fmla="*/ 218689 h 515029"/>
                      <a:gd name="connsiteX13" fmla="*/ 178397 w 249157"/>
                      <a:gd name="connsiteY13" fmla="*/ 211756 h 515029"/>
                      <a:gd name="connsiteX14" fmla="*/ 145110 w 249157"/>
                      <a:gd name="connsiteY14" fmla="*/ 216907 h 515029"/>
                      <a:gd name="connsiteX15" fmla="*/ 133748 w 249157"/>
                      <a:gd name="connsiteY15" fmla="*/ 145991 h 515029"/>
                      <a:gd name="connsiteX16" fmla="*/ 160856 w 249157"/>
                      <a:gd name="connsiteY16" fmla="*/ 141633 h 515029"/>
                      <a:gd name="connsiteX17" fmla="*/ 159262 w 249157"/>
                      <a:gd name="connsiteY17" fmla="*/ 134502 h 515029"/>
                      <a:gd name="connsiteX18" fmla="*/ 132552 w 249157"/>
                      <a:gd name="connsiteY18" fmla="*/ 138662 h 515029"/>
                      <a:gd name="connsiteX19" fmla="*/ 121190 w 249157"/>
                      <a:gd name="connsiteY19" fmla="*/ 67746 h 515029"/>
                      <a:gd name="connsiteX20" fmla="*/ 144910 w 249157"/>
                      <a:gd name="connsiteY20" fmla="*/ 63983 h 515029"/>
                      <a:gd name="connsiteX21" fmla="*/ 143515 w 249157"/>
                      <a:gd name="connsiteY21" fmla="*/ 56851 h 515029"/>
                      <a:gd name="connsiteX22" fmla="*/ 119995 w 249157"/>
                      <a:gd name="connsiteY22" fmla="*/ 60615 h 515029"/>
                      <a:gd name="connsiteX23" fmla="*/ 110427 w 249157"/>
                      <a:gd name="connsiteY23" fmla="*/ 0 h 515029"/>
                      <a:gd name="connsiteX24" fmla="*/ 103849 w 249157"/>
                      <a:gd name="connsiteY24" fmla="*/ 4556 h 515029"/>
                      <a:gd name="connsiteX25" fmla="*/ 113018 w 249157"/>
                      <a:gd name="connsiteY25" fmla="*/ 61804 h 515029"/>
                      <a:gd name="connsiteX26" fmla="*/ 41659 w 249157"/>
                      <a:gd name="connsiteY26" fmla="*/ 73095 h 515029"/>
                      <a:gd name="connsiteX27" fmla="*/ 32690 w 249157"/>
                      <a:gd name="connsiteY27" fmla="*/ 16838 h 515029"/>
                      <a:gd name="connsiteX28" fmla="*/ 25115 w 249157"/>
                      <a:gd name="connsiteY28" fmla="*/ 15649 h 515029"/>
                      <a:gd name="connsiteX29" fmla="*/ 34483 w 249157"/>
                      <a:gd name="connsiteY29" fmla="*/ 74283 h 515029"/>
                      <a:gd name="connsiteX30" fmla="*/ 0 w 249157"/>
                      <a:gd name="connsiteY30" fmla="*/ 79632 h 515029"/>
                      <a:gd name="connsiteX31" fmla="*/ 1794 w 249157"/>
                      <a:gd name="connsiteY31" fmla="*/ 86565 h 515029"/>
                      <a:gd name="connsiteX32" fmla="*/ 35480 w 249157"/>
                      <a:gd name="connsiteY32" fmla="*/ 81216 h 515029"/>
                      <a:gd name="connsiteX33" fmla="*/ 46842 w 249157"/>
                      <a:gd name="connsiteY33" fmla="*/ 152132 h 515029"/>
                      <a:gd name="connsiteX34" fmla="*/ 17939 w 249157"/>
                      <a:gd name="connsiteY34" fmla="*/ 156688 h 515029"/>
                      <a:gd name="connsiteX35" fmla="*/ 19335 w 249157"/>
                      <a:gd name="connsiteY35" fmla="*/ 163819 h 515029"/>
                      <a:gd name="connsiteX36" fmla="*/ 47838 w 249157"/>
                      <a:gd name="connsiteY36" fmla="*/ 159263 h 515029"/>
                      <a:gd name="connsiteX37" fmla="*/ 59200 w 249157"/>
                      <a:gd name="connsiteY37" fmla="*/ 230179 h 515029"/>
                      <a:gd name="connsiteX38" fmla="*/ 31294 w 249157"/>
                      <a:gd name="connsiteY38" fmla="*/ 234537 h 515029"/>
                      <a:gd name="connsiteX39" fmla="*/ 32291 w 249157"/>
                      <a:gd name="connsiteY39" fmla="*/ 241668 h 515029"/>
                      <a:gd name="connsiteX40" fmla="*/ 60396 w 249157"/>
                      <a:gd name="connsiteY40" fmla="*/ 237310 h 515029"/>
                      <a:gd name="connsiteX41" fmla="*/ 71757 w 249157"/>
                      <a:gd name="connsiteY41" fmla="*/ 308225 h 515029"/>
                      <a:gd name="connsiteX42" fmla="*/ 39666 w 249157"/>
                      <a:gd name="connsiteY42" fmla="*/ 313376 h 515029"/>
                      <a:gd name="connsiteX43" fmla="*/ 40264 w 249157"/>
                      <a:gd name="connsiteY43" fmla="*/ 320507 h 515029"/>
                      <a:gd name="connsiteX44" fmla="*/ 72954 w 249157"/>
                      <a:gd name="connsiteY44" fmla="*/ 315357 h 515029"/>
                      <a:gd name="connsiteX45" fmla="*/ 84315 w 249157"/>
                      <a:gd name="connsiteY45" fmla="*/ 386272 h 515029"/>
                      <a:gd name="connsiteX46" fmla="*/ 45247 w 249157"/>
                      <a:gd name="connsiteY46" fmla="*/ 392413 h 515029"/>
                      <a:gd name="connsiteX47" fmla="*/ 45646 w 249157"/>
                      <a:gd name="connsiteY47" fmla="*/ 399544 h 515029"/>
                      <a:gd name="connsiteX48" fmla="*/ 85312 w 249157"/>
                      <a:gd name="connsiteY48" fmla="*/ 393205 h 515029"/>
                      <a:gd name="connsiteX49" fmla="*/ 96673 w 249157"/>
                      <a:gd name="connsiteY49" fmla="*/ 464121 h 515029"/>
                      <a:gd name="connsiteX50" fmla="*/ 48835 w 249157"/>
                      <a:gd name="connsiteY50" fmla="*/ 471648 h 515029"/>
                      <a:gd name="connsiteX51" fmla="*/ 49034 w 249157"/>
                      <a:gd name="connsiteY51" fmla="*/ 478978 h 515029"/>
                      <a:gd name="connsiteX52" fmla="*/ 97869 w 249157"/>
                      <a:gd name="connsiteY52" fmla="*/ 471252 h 515029"/>
                      <a:gd name="connsiteX53" fmla="*/ 104846 w 249157"/>
                      <a:gd name="connsiteY53" fmla="*/ 515030 h 515029"/>
                      <a:gd name="connsiteX54" fmla="*/ 112021 w 249157"/>
                      <a:gd name="connsiteY54" fmla="*/ 514633 h 515029"/>
                      <a:gd name="connsiteX55" fmla="*/ 104846 w 249157"/>
                      <a:gd name="connsiteY55" fmla="*/ 470064 h 515029"/>
                      <a:gd name="connsiteX56" fmla="*/ 176204 w 249157"/>
                      <a:gd name="connsiteY56" fmla="*/ 458773 h 515029"/>
                      <a:gd name="connsiteX57" fmla="*/ 183779 w 249157"/>
                      <a:gd name="connsiteY57" fmla="*/ 506710 h 515029"/>
                      <a:gd name="connsiteX58" fmla="*/ 190955 w 249157"/>
                      <a:gd name="connsiteY58" fmla="*/ 505323 h 515029"/>
                      <a:gd name="connsiteX59" fmla="*/ 183380 w 249157"/>
                      <a:gd name="connsiteY59" fmla="*/ 457584 h 515029"/>
                      <a:gd name="connsiteX60" fmla="*/ 249158 w 249157"/>
                      <a:gd name="connsiteY60" fmla="*/ 447680 h 515029"/>
                      <a:gd name="connsiteX61" fmla="*/ 42855 w 249157"/>
                      <a:gd name="connsiteY61" fmla="*/ 80226 h 515029"/>
                      <a:gd name="connsiteX62" fmla="*/ 114214 w 249157"/>
                      <a:gd name="connsiteY62" fmla="*/ 68935 h 515029"/>
                      <a:gd name="connsiteX63" fmla="*/ 125576 w 249157"/>
                      <a:gd name="connsiteY63" fmla="*/ 139850 h 515029"/>
                      <a:gd name="connsiteX64" fmla="*/ 54217 w 249157"/>
                      <a:gd name="connsiteY64" fmla="*/ 151141 h 515029"/>
                      <a:gd name="connsiteX65" fmla="*/ 42855 w 249157"/>
                      <a:gd name="connsiteY65" fmla="*/ 80226 h 515029"/>
                      <a:gd name="connsiteX66" fmla="*/ 55413 w 249157"/>
                      <a:gd name="connsiteY66" fmla="*/ 158273 h 515029"/>
                      <a:gd name="connsiteX67" fmla="*/ 126772 w 249157"/>
                      <a:gd name="connsiteY67" fmla="*/ 146982 h 515029"/>
                      <a:gd name="connsiteX68" fmla="*/ 138133 w 249157"/>
                      <a:gd name="connsiteY68" fmla="*/ 217897 h 515029"/>
                      <a:gd name="connsiteX69" fmla="*/ 66774 w 249157"/>
                      <a:gd name="connsiteY69" fmla="*/ 229188 h 515029"/>
                      <a:gd name="connsiteX70" fmla="*/ 55413 w 249157"/>
                      <a:gd name="connsiteY70" fmla="*/ 158273 h 515029"/>
                      <a:gd name="connsiteX71" fmla="*/ 67771 w 249157"/>
                      <a:gd name="connsiteY71" fmla="*/ 236319 h 515029"/>
                      <a:gd name="connsiteX72" fmla="*/ 139130 w 249157"/>
                      <a:gd name="connsiteY72" fmla="*/ 225028 h 515029"/>
                      <a:gd name="connsiteX73" fmla="*/ 150491 w 249157"/>
                      <a:gd name="connsiteY73" fmla="*/ 295944 h 515029"/>
                      <a:gd name="connsiteX74" fmla="*/ 79133 w 249157"/>
                      <a:gd name="connsiteY74" fmla="*/ 307235 h 515029"/>
                      <a:gd name="connsiteX75" fmla="*/ 67771 w 249157"/>
                      <a:gd name="connsiteY75" fmla="*/ 236319 h 515029"/>
                      <a:gd name="connsiteX76" fmla="*/ 80129 w 249157"/>
                      <a:gd name="connsiteY76" fmla="*/ 314366 h 515029"/>
                      <a:gd name="connsiteX77" fmla="*/ 151488 w 249157"/>
                      <a:gd name="connsiteY77" fmla="*/ 303075 h 515029"/>
                      <a:gd name="connsiteX78" fmla="*/ 162850 w 249157"/>
                      <a:gd name="connsiteY78" fmla="*/ 373991 h 515029"/>
                      <a:gd name="connsiteX79" fmla="*/ 91491 w 249157"/>
                      <a:gd name="connsiteY79" fmla="*/ 385282 h 515029"/>
                      <a:gd name="connsiteX80" fmla="*/ 80129 w 249157"/>
                      <a:gd name="connsiteY80" fmla="*/ 314366 h 515029"/>
                      <a:gd name="connsiteX81" fmla="*/ 103849 w 249157"/>
                      <a:gd name="connsiteY81" fmla="*/ 463329 h 515029"/>
                      <a:gd name="connsiteX82" fmla="*/ 92487 w 249157"/>
                      <a:gd name="connsiteY82" fmla="*/ 392413 h 515029"/>
                      <a:gd name="connsiteX83" fmla="*/ 163846 w 249157"/>
                      <a:gd name="connsiteY83" fmla="*/ 381122 h 515029"/>
                      <a:gd name="connsiteX84" fmla="*/ 175208 w 249157"/>
                      <a:gd name="connsiteY84" fmla="*/ 452037 h 515029"/>
                      <a:gd name="connsiteX85" fmla="*/ 103849 w 249157"/>
                      <a:gd name="connsiteY85" fmla="*/ 463329 h 5150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</a:cxnLst>
                    <a:rect l="l" t="t" r="r" b="b"/>
                    <a:pathLst>
                      <a:path w="249157" h="515029">
                        <a:moveTo>
                          <a:pt x="249158" y="447680"/>
                        </a:moveTo>
                        <a:cubicBezTo>
                          <a:pt x="248560" y="445501"/>
                          <a:pt x="247762" y="443124"/>
                          <a:pt x="247165" y="440746"/>
                        </a:cubicBezTo>
                        <a:lnTo>
                          <a:pt x="182583" y="450849"/>
                        </a:lnTo>
                        <a:lnTo>
                          <a:pt x="171221" y="379933"/>
                        </a:lnTo>
                        <a:lnTo>
                          <a:pt x="226235" y="371218"/>
                        </a:lnTo>
                        <a:cubicBezTo>
                          <a:pt x="225637" y="368840"/>
                          <a:pt x="224840" y="366661"/>
                          <a:pt x="224242" y="364284"/>
                        </a:cubicBezTo>
                        <a:lnTo>
                          <a:pt x="170225" y="372802"/>
                        </a:lnTo>
                        <a:lnTo>
                          <a:pt x="158863" y="301887"/>
                        </a:lnTo>
                        <a:lnTo>
                          <a:pt x="203313" y="294953"/>
                        </a:lnTo>
                        <a:cubicBezTo>
                          <a:pt x="202715" y="292576"/>
                          <a:pt x="201918" y="290397"/>
                          <a:pt x="201120" y="288020"/>
                        </a:cubicBezTo>
                        <a:lnTo>
                          <a:pt x="157667" y="294953"/>
                        </a:lnTo>
                        <a:lnTo>
                          <a:pt x="146305" y="224038"/>
                        </a:lnTo>
                        <a:lnTo>
                          <a:pt x="180390" y="218689"/>
                        </a:lnTo>
                        <a:cubicBezTo>
                          <a:pt x="179792" y="216312"/>
                          <a:pt x="178995" y="214134"/>
                          <a:pt x="178397" y="211756"/>
                        </a:cubicBezTo>
                        <a:lnTo>
                          <a:pt x="145110" y="216907"/>
                        </a:lnTo>
                        <a:lnTo>
                          <a:pt x="133748" y="145991"/>
                        </a:lnTo>
                        <a:lnTo>
                          <a:pt x="160856" y="141633"/>
                        </a:lnTo>
                        <a:cubicBezTo>
                          <a:pt x="160258" y="139256"/>
                          <a:pt x="159860" y="136879"/>
                          <a:pt x="159262" y="134502"/>
                        </a:cubicBezTo>
                        <a:lnTo>
                          <a:pt x="132552" y="138662"/>
                        </a:lnTo>
                        <a:lnTo>
                          <a:pt x="121190" y="67746"/>
                        </a:lnTo>
                        <a:lnTo>
                          <a:pt x="144910" y="63983"/>
                        </a:lnTo>
                        <a:cubicBezTo>
                          <a:pt x="144512" y="61605"/>
                          <a:pt x="144113" y="59228"/>
                          <a:pt x="143515" y="56851"/>
                        </a:cubicBezTo>
                        <a:lnTo>
                          <a:pt x="119995" y="60615"/>
                        </a:lnTo>
                        <a:lnTo>
                          <a:pt x="110427" y="0"/>
                        </a:lnTo>
                        <a:cubicBezTo>
                          <a:pt x="108234" y="1585"/>
                          <a:pt x="106041" y="3169"/>
                          <a:pt x="103849" y="4556"/>
                        </a:cubicBezTo>
                        <a:lnTo>
                          <a:pt x="113018" y="61804"/>
                        </a:lnTo>
                        <a:lnTo>
                          <a:pt x="41659" y="73095"/>
                        </a:lnTo>
                        <a:lnTo>
                          <a:pt x="32690" y="16838"/>
                        </a:lnTo>
                        <a:cubicBezTo>
                          <a:pt x="30298" y="16441"/>
                          <a:pt x="27706" y="16045"/>
                          <a:pt x="25115" y="15649"/>
                        </a:cubicBezTo>
                        <a:lnTo>
                          <a:pt x="34483" y="74283"/>
                        </a:lnTo>
                        <a:lnTo>
                          <a:pt x="0" y="79632"/>
                        </a:lnTo>
                        <a:cubicBezTo>
                          <a:pt x="598" y="82008"/>
                          <a:pt x="1196" y="84187"/>
                          <a:pt x="1794" y="86565"/>
                        </a:cubicBezTo>
                        <a:lnTo>
                          <a:pt x="35480" y="81216"/>
                        </a:lnTo>
                        <a:lnTo>
                          <a:pt x="46842" y="152132"/>
                        </a:lnTo>
                        <a:lnTo>
                          <a:pt x="17939" y="156688"/>
                        </a:lnTo>
                        <a:cubicBezTo>
                          <a:pt x="18338" y="159065"/>
                          <a:pt x="18936" y="161442"/>
                          <a:pt x="19335" y="163819"/>
                        </a:cubicBezTo>
                        <a:lnTo>
                          <a:pt x="47838" y="159263"/>
                        </a:lnTo>
                        <a:lnTo>
                          <a:pt x="59200" y="230179"/>
                        </a:lnTo>
                        <a:lnTo>
                          <a:pt x="31294" y="234537"/>
                        </a:lnTo>
                        <a:cubicBezTo>
                          <a:pt x="31693" y="236914"/>
                          <a:pt x="31892" y="239291"/>
                          <a:pt x="32291" y="241668"/>
                        </a:cubicBezTo>
                        <a:lnTo>
                          <a:pt x="60396" y="237310"/>
                        </a:lnTo>
                        <a:lnTo>
                          <a:pt x="71757" y="308225"/>
                        </a:lnTo>
                        <a:lnTo>
                          <a:pt x="39666" y="313376"/>
                        </a:lnTo>
                        <a:cubicBezTo>
                          <a:pt x="39865" y="315753"/>
                          <a:pt x="40064" y="318130"/>
                          <a:pt x="40264" y="320507"/>
                        </a:cubicBezTo>
                        <a:lnTo>
                          <a:pt x="72954" y="315357"/>
                        </a:lnTo>
                        <a:lnTo>
                          <a:pt x="84315" y="386272"/>
                        </a:lnTo>
                        <a:lnTo>
                          <a:pt x="45247" y="392413"/>
                        </a:lnTo>
                        <a:cubicBezTo>
                          <a:pt x="45446" y="394790"/>
                          <a:pt x="45446" y="397167"/>
                          <a:pt x="45646" y="399544"/>
                        </a:cubicBezTo>
                        <a:lnTo>
                          <a:pt x="85312" y="393205"/>
                        </a:lnTo>
                        <a:lnTo>
                          <a:pt x="96673" y="464121"/>
                        </a:lnTo>
                        <a:lnTo>
                          <a:pt x="48835" y="471648"/>
                        </a:lnTo>
                        <a:cubicBezTo>
                          <a:pt x="48835" y="474223"/>
                          <a:pt x="49034" y="476601"/>
                          <a:pt x="49034" y="478978"/>
                        </a:cubicBezTo>
                        <a:lnTo>
                          <a:pt x="97869" y="471252"/>
                        </a:lnTo>
                        <a:lnTo>
                          <a:pt x="104846" y="515030"/>
                        </a:lnTo>
                        <a:cubicBezTo>
                          <a:pt x="107238" y="515030"/>
                          <a:pt x="109629" y="514832"/>
                          <a:pt x="112021" y="514633"/>
                        </a:cubicBezTo>
                        <a:lnTo>
                          <a:pt x="104846" y="470064"/>
                        </a:lnTo>
                        <a:lnTo>
                          <a:pt x="176204" y="458773"/>
                        </a:lnTo>
                        <a:lnTo>
                          <a:pt x="183779" y="506710"/>
                        </a:lnTo>
                        <a:cubicBezTo>
                          <a:pt x="186171" y="506314"/>
                          <a:pt x="188563" y="505918"/>
                          <a:pt x="190955" y="505323"/>
                        </a:cubicBezTo>
                        <a:lnTo>
                          <a:pt x="183380" y="457584"/>
                        </a:lnTo>
                        <a:lnTo>
                          <a:pt x="249158" y="447680"/>
                        </a:lnTo>
                        <a:close/>
                        <a:moveTo>
                          <a:pt x="42855" y="80226"/>
                        </a:moveTo>
                        <a:lnTo>
                          <a:pt x="114214" y="68935"/>
                        </a:lnTo>
                        <a:lnTo>
                          <a:pt x="125576" y="139850"/>
                        </a:lnTo>
                        <a:lnTo>
                          <a:pt x="54217" y="151141"/>
                        </a:lnTo>
                        <a:lnTo>
                          <a:pt x="42855" y="80226"/>
                        </a:lnTo>
                        <a:close/>
                        <a:moveTo>
                          <a:pt x="55413" y="158273"/>
                        </a:moveTo>
                        <a:lnTo>
                          <a:pt x="126772" y="146982"/>
                        </a:lnTo>
                        <a:lnTo>
                          <a:pt x="138133" y="217897"/>
                        </a:lnTo>
                        <a:lnTo>
                          <a:pt x="66774" y="229188"/>
                        </a:lnTo>
                        <a:lnTo>
                          <a:pt x="55413" y="158273"/>
                        </a:lnTo>
                        <a:close/>
                        <a:moveTo>
                          <a:pt x="67771" y="236319"/>
                        </a:moveTo>
                        <a:lnTo>
                          <a:pt x="139130" y="225028"/>
                        </a:lnTo>
                        <a:lnTo>
                          <a:pt x="150491" y="295944"/>
                        </a:lnTo>
                        <a:lnTo>
                          <a:pt x="79133" y="307235"/>
                        </a:lnTo>
                        <a:lnTo>
                          <a:pt x="67771" y="236319"/>
                        </a:lnTo>
                        <a:close/>
                        <a:moveTo>
                          <a:pt x="80129" y="314366"/>
                        </a:moveTo>
                        <a:lnTo>
                          <a:pt x="151488" y="303075"/>
                        </a:lnTo>
                        <a:lnTo>
                          <a:pt x="162850" y="373991"/>
                        </a:lnTo>
                        <a:lnTo>
                          <a:pt x="91491" y="385282"/>
                        </a:lnTo>
                        <a:lnTo>
                          <a:pt x="80129" y="314366"/>
                        </a:lnTo>
                        <a:close/>
                        <a:moveTo>
                          <a:pt x="103849" y="463329"/>
                        </a:moveTo>
                        <a:lnTo>
                          <a:pt x="92487" y="392413"/>
                        </a:lnTo>
                        <a:lnTo>
                          <a:pt x="163846" y="381122"/>
                        </a:lnTo>
                        <a:lnTo>
                          <a:pt x="175208" y="452037"/>
                        </a:lnTo>
                        <a:lnTo>
                          <a:pt x="103849" y="463329"/>
                        </a:lnTo>
                        <a:close/>
                      </a:path>
                    </a:pathLst>
                  </a:custGeom>
                  <a:solidFill>
                    <a:srgbClr val="5DA4DA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9799" name="Graphic 12">
                  <a:extLst>
                    <a:ext uri="{FF2B5EF4-FFF2-40B4-BE49-F238E27FC236}">
                      <a16:creationId xmlns:a16="http://schemas.microsoft.com/office/drawing/2014/main" id="{CC5B5BD1-30D2-2A90-C428-52312C7319DA}"/>
                    </a:ext>
                  </a:extLst>
                </p:cNvPr>
                <p:cNvGrpSpPr/>
                <p:nvPr/>
              </p:nvGrpSpPr>
              <p:grpSpPr>
                <a:xfrm>
                  <a:off x="2890407" y="5020952"/>
                  <a:ext cx="552133" cy="1070865"/>
                  <a:chOff x="2890407" y="5020952"/>
                  <a:chExt cx="552133" cy="1070865"/>
                </a:xfrm>
              </p:grpSpPr>
              <p:sp>
                <p:nvSpPr>
                  <p:cNvPr id="10646" name="Freeform 2155">
                    <a:extLst>
                      <a:ext uri="{FF2B5EF4-FFF2-40B4-BE49-F238E27FC236}">
                        <a16:creationId xmlns:a16="http://schemas.microsoft.com/office/drawing/2014/main" id="{0CEC33F2-7B75-714F-F61B-3F708D159461}"/>
                      </a:ext>
                    </a:extLst>
                  </p:cNvPr>
                  <p:cNvSpPr/>
                  <p:nvPr/>
                </p:nvSpPr>
                <p:spPr>
                  <a:xfrm>
                    <a:off x="2890757" y="5064531"/>
                    <a:ext cx="548710" cy="1027286"/>
                  </a:xfrm>
                  <a:custGeom>
                    <a:avLst/>
                    <a:gdLst>
                      <a:gd name="connsiteX0" fmla="*/ 546203 w 548710"/>
                      <a:gd name="connsiteY0" fmla="*/ 507502 h 1027286"/>
                      <a:gd name="connsiteX1" fmla="*/ 519295 w 548710"/>
                      <a:gd name="connsiteY1" fmla="*/ 225821 h 1027286"/>
                      <a:gd name="connsiteX2" fmla="*/ 380563 w 548710"/>
                      <a:gd name="connsiteY2" fmla="*/ 116278 h 1027286"/>
                      <a:gd name="connsiteX3" fmla="*/ 378371 w 548710"/>
                      <a:gd name="connsiteY3" fmla="*/ 114495 h 1027286"/>
                      <a:gd name="connsiteX4" fmla="*/ 378172 w 548710"/>
                      <a:gd name="connsiteY4" fmla="*/ 111722 h 1027286"/>
                      <a:gd name="connsiteX5" fmla="*/ 405479 w 548710"/>
                      <a:gd name="connsiteY5" fmla="*/ 39420 h 1027286"/>
                      <a:gd name="connsiteX6" fmla="*/ 369401 w 548710"/>
                      <a:gd name="connsiteY6" fmla="*/ 36052 h 1027286"/>
                      <a:gd name="connsiteX7" fmla="*/ 367009 w 548710"/>
                      <a:gd name="connsiteY7" fmla="*/ 34665 h 1027286"/>
                      <a:gd name="connsiteX8" fmla="*/ 338306 w 548710"/>
                      <a:gd name="connsiteY8" fmla="*/ 0 h 1027286"/>
                      <a:gd name="connsiteX9" fmla="*/ 184028 w 548710"/>
                      <a:gd name="connsiteY9" fmla="*/ 83197 h 1027286"/>
                      <a:gd name="connsiteX10" fmla="*/ 29948 w 548710"/>
                      <a:gd name="connsiteY10" fmla="*/ 297133 h 1027286"/>
                      <a:gd name="connsiteX11" fmla="*/ 61242 w 548710"/>
                      <a:gd name="connsiteY11" fmla="*/ 701431 h 1027286"/>
                      <a:gd name="connsiteX12" fmla="*/ 217714 w 548710"/>
                      <a:gd name="connsiteY12" fmla="*/ 865250 h 1027286"/>
                      <a:gd name="connsiteX13" fmla="*/ 308009 w 548710"/>
                      <a:gd name="connsiteY13" fmla="*/ 919130 h 1027286"/>
                      <a:gd name="connsiteX14" fmla="*/ 302029 w 548710"/>
                      <a:gd name="connsiteY14" fmla="*/ 956172 h 1027286"/>
                      <a:gd name="connsiteX15" fmla="*/ 355448 w 548710"/>
                      <a:gd name="connsiteY15" fmla="*/ 977962 h 1027286"/>
                      <a:gd name="connsiteX16" fmla="*/ 456108 w 548710"/>
                      <a:gd name="connsiteY16" fmla="*/ 752141 h 1027286"/>
                      <a:gd name="connsiteX17" fmla="*/ 309204 w 548710"/>
                      <a:gd name="connsiteY17" fmla="*/ 643193 h 1027286"/>
                      <a:gd name="connsiteX18" fmla="*/ 269140 w 548710"/>
                      <a:gd name="connsiteY18" fmla="*/ 408656 h 1027286"/>
                      <a:gd name="connsiteX19" fmla="*/ 392124 w 548710"/>
                      <a:gd name="connsiteY19" fmla="*/ 280493 h 1027286"/>
                      <a:gd name="connsiteX20" fmla="*/ 396908 w 548710"/>
                      <a:gd name="connsiteY20" fmla="*/ 282276 h 1027286"/>
                      <a:gd name="connsiteX21" fmla="*/ 395114 w 548710"/>
                      <a:gd name="connsiteY21" fmla="*/ 287030 h 1027286"/>
                      <a:gd name="connsiteX22" fmla="*/ 318374 w 548710"/>
                      <a:gd name="connsiteY22" fmla="*/ 343287 h 1027286"/>
                      <a:gd name="connsiteX23" fmla="*/ 323756 w 548710"/>
                      <a:gd name="connsiteY23" fmla="*/ 647353 h 1027286"/>
                      <a:gd name="connsiteX24" fmla="*/ 458301 w 548710"/>
                      <a:gd name="connsiteY24" fmla="*/ 745010 h 1027286"/>
                      <a:gd name="connsiteX25" fmla="*/ 466672 w 548710"/>
                      <a:gd name="connsiteY25" fmla="*/ 714505 h 1027286"/>
                      <a:gd name="connsiteX26" fmla="*/ 471058 w 548710"/>
                      <a:gd name="connsiteY26" fmla="*/ 711929 h 1027286"/>
                      <a:gd name="connsiteX27" fmla="*/ 473649 w 548710"/>
                      <a:gd name="connsiteY27" fmla="*/ 716287 h 1027286"/>
                      <a:gd name="connsiteX28" fmla="*/ 464081 w 548710"/>
                      <a:gd name="connsiteY28" fmla="*/ 750557 h 1027286"/>
                      <a:gd name="connsiteX29" fmla="*/ 463682 w 548710"/>
                      <a:gd name="connsiteY29" fmla="*/ 751745 h 1027286"/>
                      <a:gd name="connsiteX30" fmla="*/ 463682 w 548710"/>
                      <a:gd name="connsiteY30" fmla="*/ 751745 h 1027286"/>
                      <a:gd name="connsiteX31" fmla="*/ 362225 w 548710"/>
                      <a:gd name="connsiteY31" fmla="*/ 980537 h 1027286"/>
                      <a:gd name="connsiteX32" fmla="*/ 483815 w 548710"/>
                      <a:gd name="connsiteY32" fmla="*/ 1016589 h 1027286"/>
                      <a:gd name="connsiteX33" fmla="*/ 538031 w 548710"/>
                      <a:gd name="connsiteY33" fmla="*/ 1027286 h 1027286"/>
                      <a:gd name="connsiteX34" fmla="*/ 542018 w 548710"/>
                      <a:gd name="connsiteY34" fmla="*/ 909622 h 1027286"/>
                      <a:gd name="connsiteX35" fmla="*/ 546203 w 548710"/>
                      <a:gd name="connsiteY35" fmla="*/ 507502 h 10272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</a:cxnLst>
                    <a:rect l="l" t="t" r="r" b="b"/>
                    <a:pathLst>
                      <a:path w="548710" h="1027286">
                        <a:moveTo>
                          <a:pt x="546203" y="507502"/>
                        </a:moveTo>
                        <a:cubicBezTo>
                          <a:pt x="542616" y="417570"/>
                          <a:pt x="534443" y="324865"/>
                          <a:pt x="519295" y="225821"/>
                        </a:cubicBezTo>
                        <a:cubicBezTo>
                          <a:pt x="476838" y="147774"/>
                          <a:pt x="381560" y="116674"/>
                          <a:pt x="380563" y="116278"/>
                        </a:cubicBezTo>
                        <a:cubicBezTo>
                          <a:pt x="379567" y="115882"/>
                          <a:pt x="378769" y="115287"/>
                          <a:pt x="378371" y="114495"/>
                        </a:cubicBezTo>
                        <a:cubicBezTo>
                          <a:pt x="377972" y="113703"/>
                          <a:pt x="377972" y="112514"/>
                          <a:pt x="378172" y="111722"/>
                        </a:cubicBezTo>
                        <a:lnTo>
                          <a:pt x="405479" y="39420"/>
                        </a:lnTo>
                        <a:lnTo>
                          <a:pt x="369401" y="36052"/>
                        </a:lnTo>
                        <a:cubicBezTo>
                          <a:pt x="368404" y="36052"/>
                          <a:pt x="367607" y="35458"/>
                          <a:pt x="367009" y="34665"/>
                        </a:cubicBezTo>
                        <a:lnTo>
                          <a:pt x="338306" y="0"/>
                        </a:lnTo>
                        <a:cubicBezTo>
                          <a:pt x="282096" y="19215"/>
                          <a:pt x="230670" y="45758"/>
                          <a:pt x="184028" y="83197"/>
                        </a:cubicBezTo>
                        <a:cubicBezTo>
                          <a:pt x="115260" y="138464"/>
                          <a:pt x="61442" y="211756"/>
                          <a:pt x="29948" y="297133"/>
                        </a:cubicBezTo>
                        <a:cubicBezTo>
                          <a:pt x="-16295" y="422522"/>
                          <a:pt x="-11312" y="585549"/>
                          <a:pt x="61242" y="701431"/>
                        </a:cubicBezTo>
                        <a:cubicBezTo>
                          <a:pt x="99513" y="762640"/>
                          <a:pt x="158514" y="824840"/>
                          <a:pt x="217714" y="865250"/>
                        </a:cubicBezTo>
                        <a:cubicBezTo>
                          <a:pt x="251599" y="888426"/>
                          <a:pt x="308009" y="919130"/>
                          <a:pt x="308009" y="919130"/>
                        </a:cubicBezTo>
                        <a:lnTo>
                          <a:pt x="302029" y="956172"/>
                        </a:lnTo>
                        <a:cubicBezTo>
                          <a:pt x="319570" y="963898"/>
                          <a:pt x="337509" y="971227"/>
                          <a:pt x="355448" y="977962"/>
                        </a:cubicBezTo>
                        <a:cubicBezTo>
                          <a:pt x="398503" y="907047"/>
                          <a:pt x="432388" y="831377"/>
                          <a:pt x="456108" y="752141"/>
                        </a:cubicBezTo>
                        <a:cubicBezTo>
                          <a:pt x="408668" y="729361"/>
                          <a:pt x="353854" y="688951"/>
                          <a:pt x="309204" y="643193"/>
                        </a:cubicBezTo>
                        <a:cubicBezTo>
                          <a:pt x="217515" y="549497"/>
                          <a:pt x="263559" y="422919"/>
                          <a:pt x="269140" y="408656"/>
                        </a:cubicBezTo>
                        <a:cubicBezTo>
                          <a:pt x="290866" y="353191"/>
                          <a:pt x="336911" y="305254"/>
                          <a:pt x="392124" y="280493"/>
                        </a:cubicBezTo>
                        <a:cubicBezTo>
                          <a:pt x="393918" y="279701"/>
                          <a:pt x="396111" y="280493"/>
                          <a:pt x="396908" y="282276"/>
                        </a:cubicBezTo>
                        <a:cubicBezTo>
                          <a:pt x="397705" y="284059"/>
                          <a:pt x="396908" y="286238"/>
                          <a:pt x="395114" y="287030"/>
                        </a:cubicBezTo>
                        <a:cubicBezTo>
                          <a:pt x="366212" y="300104"/>
                          <a:pt x="339701" y="319517"/>
                          <a:pt x="318374" y="343287"/>
                        </a:cubicBezTo>
                        <a:cubicBezTo>
                          <a:pt x="330333" y="455405"/>
                          <a:pt x="322559" y="582776"/>
                          <a:pt x="323756" y="647353"/>
                        </a:cubicBezTo>
                        <a:cubicBezTo>
                          <a:pt x="365813" y="688357"/>
                          <a:pt x="415047" y="724211"/>
                          <a:pt x="458301" y="745010"/>
                        </a:cubicBezTo>
                        <a:cubicBezTo>
                          <a:pt x="461291" y="734908"/>
                          <a:pt x="464081" y="724607"/>
                          <a:pt x="466672" y="714505"/>
                        </a:cubicBezTo>
                        <a:cubicBezTo>
                          <a:pt x="467270" y="712524"/>
                          <a:pt x="469064" y="711533"/>
                          <a:pt x="471058" y="711929"/>
                        </a:cubicBezTo>
                        <a:cubicBezTo>
                          <a:pt x="473051" y="712326"/>
                          <a:pt x="474247" y="714307"/>
                          <a:pt x="473649" y="716287"/>
                        </a:cubicBezTo>
                        <a:cubicBezTo>
                          <a:pt x="470659" y="727777"/>
                          <a:pt x="467470" y="739266"/>
                          <a:pt x="464081" y="750557"/>
                        </a:cubicBezTo>
                        <a:cubicBezTo>
                          <a:pt x="464081" y="750953"/>
                          <a:pt x="463882" y="751349"/>
                          <a:pt x="463682" y="751745"/>
                        </a:cubicBezTo>
                        <a:cubicBezTo>
                          <a:pt x="463682" y="751745"/>
                          <a:pt x="463682" y="751745"/>
                          <a:pt x="463682" y="751745"/>
                        </a:cubicBezTo>
                        <a:cubicBezTo>
                          <a:pt x="439763" y="831971"/>
                          <a:pt x="405678" y="908631"/>
                          <a:pt x="362225" y="980537"/>
                        </a:cubicBezTo>
                        <a:cubicBezTo>
                          <a:pt x="401692" y="994998"/>
                          <a:pt x="442155" y="1007081"/>
                          <a:pt x="483815" y="1016589"/>
                        </a:cubicBezTo>
                        <a:cubicBezTo>
                          <a:pt x="501754" y="1020749"/>
                          <a:pt x="519693" y="1024315"/>
                          <a:pt x="538031" y="1027286"/>
                        </a:cubicBezTo>
                        <a:cubicBezTo>
                          <a:pt x="539227" y="987470"/>
                          <a:pt x="540622" y="948051"/>
                          <a:pt x="542018" y="909622"/>
                        </a:cubicBezTo>
                        <a:cubicBezTo>
                          <a:pt x="547001" y="775120"/>
                          <a:pt x="551785" y="644778"/>
                          <a:pt x="546203" y="507502"/>
                        </a:cubicBezTo>
                        <a:close/>
                      </a:path>
                    </a:pathLst>
                  </a:custGeom>
                  <a:solidFill>
                    <a:srgbClr val="90C0E7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grpSp>
                <p:nvGrpSpPr>
                  <p:cNvPr id="10647" name="Graphic 12">
                    <a:extLst>
                      <a:ext uri="{FF2B5EF4-FFF2-40B4-BE49-F238E27FC236}">
                        <a16:creationId xmlns:a16="http://schemas.microsoft.com/office/drawing/2014/main" id="{F9B46DA9-1C1A-42FA-C5BD-0EFC3F8F7C8D}"/>
                      </a:ext>
                    </a:extLst>
                  </p:cNvPr>
                  <p:cNvGrpSpPr/>
                  <p:nvPr/>
                </p:nvGrpSpPr>
                <p:grpSpPr>
                  <a:xfrm>
                    <a:off x="2890407" y="5020952"/>
                    <a:ext cx="552133" cy="906848"/>
                    <a:chOff x="2890407" y="5020952"/>
                    <a:chExt cx="552133" cy="906848"/>
                  </a:xfrm>
                  <a:solidFill>
                    <a:srgbClr val="AAD2F0"/>
                  </a:solidFill>
                </p:grpSpPr>
                <p:sp>
                  <p:nvSpPr>
                    <p:cNvPr id="10648" name="Freeform 2157">
                      <a:extLst>
                        <a:ext uri="{FF2B5EF4-FFF2-40B4-BE49-F238E27FC236}">
                          <a16:creationId xmlns:a16="http://schemas.microsoft.com/office/drawing/2014/main" id="{DEE3A387-D285-EF82-21DB-A316AA7ED8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46741" y="5094046"/>
                      <a:ext cx="14282" cy="14604"/>
                    </a:xfrm>
                    <a:custGeom>
                      <a:avLst/>
                      <a:gdLst>
                        <a:gd name="connsiteX0" fmla="*/ 5781 w 14282"/>
                        <a:gd name="connsiteY0" fmla="*/ 9310 h 14604"/>
                        <a:gd name="connsiteX1" fmla="*/ 5781 w 14282"/>
                        <a:gd name="connsiteY1" fmla="*/ 9310 h 14604"/>
                        <a:gd name="connsiteX2" fmla="*/ 5781 w 14282"/>
                        <a:gd name="connsiteY2" fmla="*/ 9310 h 14604"/>
                        <a:gd name="connsiteX3" fmla="*/ 13953 w 14282"/>
                        <a:gd name="connsiteY3" fmla="*/ 12876 h 14604"/>
                        <a:gd name="connsiteX4" fmla="*/ 11561 w 14282"/>
                        <a:gd name="connsiteY4" fmla="*/ 0 h 14604"/>
                        <a:gd name="connsiteX5" fmla="*/ 6379 w 14282"/>
                        <a:gd name="connsiteY5" fmla="*/ 2575 h 14604"/>
                        <a:gd name="connsiteX6" fmla="*/ 5382 w 14282"/>
                        <a:gd name="connsiteY6" fmla="*/ 4556 h 14604"/>
                        <a:gd name="connsiteX7" fmla="*/ 4983 w 14282"/>
                        <a:gd name="connsiteY7" fmla="*/ 3764 h 14604"/>
                        <a:gd name="connsiteX8" fmla="*/ 4784 w 14282"/>
                        <a:gd name="connsiteY8" fmla="*/ 3566 h 14604"/>
                        <a:gd name="connsiteX9" fmla="*/ 0 w 14282"/>
                        <a:gd name="connsiteY9" fmla="*/ 6141 h 14604"/>
                        <a:gd name="connsiteX10" fmla="*/ 5781 w 14282"/>
                        <a:gd name="connsiteY10" fmla="*/ 9310 h 146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282" h="14604">
                          <a:moveTo>
                            <a:pt x="5781" y="9310"/>
                          </a:moveTo>
                          <a:lnTo>
                            <a:pt x="5781" y="9310"/>
                          </a:lnTo>
                          <a:lnTo>
                            <a:pt x="5781" y="9310"/>
                          </a:lnTo>
                          <a:cubicBezTo>
                            <a:pt x="9368" y="14857"/>
                            <a:pt x="13156" y="16045"/>
                            <a:pt x="13953" y="12876"/>
                          </a:cubicBezTo>
                          <a:cubicBezTo>
                            <a:pt x="14949" y="9310"/>
                            <a:pt x="13554" y="4754"/>
                            <a:pt x="11561" y="0"/>
                          </a:cubicBezTo>
                          <a:cubicBezTo>
                            <a:pt x="9767" y="792"/>
                            <a:pt x="8172" y="1783"/>
                            <a:pt x="6379" y="2575"/>
                          </a:cubicBezTo>
                          <a:cubicBezTo>
                            <a:pt x="6179" y="3367"/>
                            <a:pt x="5781" y="3962"/>
                            <a:pt x="5382" y="4556"/>
                          </a:cubicBezTo>
                          <a:cubicBezTo>
                            <a:pt x="5182" y="4358"/>
                            <a:pt x="4983" y="3962"/>
                            <a:pt x="4983" y="3764"/>
                          </a:cubicBezTo>
                          <a:cubicBezTo>
                            <a:pt x="4983" y="3764"/>
                            <a:pt x="4983" y="3566"/>
                            <a:pt x="4784" y="3566"/>
                          </a:cubicBezTo>
                          <a:cubicBezTo>
                            <a:pt x="3189" y="4358"/>
                            <a:pt x="1595" y="5150"/>
                            <a:pt x="0" y="6141"/>
                          </a:cubicBezTo>
                          <a:cubicBezTo>
                            <a:pt x="2193" y="8716"/>
                            <a:pt x="4385" y="10102"/>
                            <a:pt x="5781" y="931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49" name="Freeform 2158">
                      <a:extLst>
                        <a:ext uri="{FF2B5EF4-FFF2-40B4-BE49-F238E27FC236}">
                          <a16:creationId xmlns:a16="http://schemas.microsoft.com/office/drawing/2014/main" id="{A5B9F78C-3E03-8766-9B66-46881F1310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9658" y="5183228"/>
                      <a:ext cx="37312" cy="44010"/>
                    </a:xfrm>
                    <a:custGeom>
                      <a:avLst/>
                      <a:gdLst>
                        <a:gd name="connsiteX0" fmla="*/ 23919 w 37312"/>
                        <a:gd name="connsiteY0" fmla="*/ 552 h 44010"/>
                        <a:gd name="connsiteX1" fmla="*/ 23122 w 37312"/>
                        <a:gd name="connsiteY1" fmla="*/ 5306 h 44010"/>
                        <a:gd name="connsiteX2" fmla="*/ 24916 w 37312"/>
                        <a:gd name="connsiteY2" fmla="*/ 13031 h 44010"/>
                        <a:gd name="connsiteX3" fmla="*/ 24517 w 37312"/>
                        <a:gd name="connsiteY3" fmla="*/ 14418 h 44010"/>
                        <a:gd name="connsiteX4" fmla="*/ 24717 w 37312"/>
                        <a:gd name="connsiteY4" fmla="*/ 14814 h 44010"/>
                        <a:gd name="connsiteX5" fmla="*/ 23919 w 37312"/>
                        <a:gd name="connsiteY5" fmla="*/ 16201 h 44010"/>
                        <a:gd name="connsiteX6" fmla="*/ 19335 w 37312"/>
                        <a:gd name="connsiteY6" fmla="*/ 9070 h 44010"/>
                        <a:gd name="connsiteX7" fmla="*/ 14152 w 37312"/>
                        <a:gd name="connsiteY7" fmla="*/ 8476 h 44010"/>
                        <a:gd name="connsiteX8" fmla="*/ 19135 w 37312"/>
                        <a:gd name="connsiteY8" fmla="*/ 16399 h 44010"/>
                        <a:gd name="connsiteX9" fmla="*/ 23122 w 37312"/>
                        <a:gd name="connsiteY9" fmla="*/ 17984 h 44010"/>
                        <a:gd name="connsiteX10" fmla="*/ 23122 w 37312"/>
                        <a:gd name="connsiteY10" fmla="*/ 19172 h 44010"/>
                        <a:gd name="connsiteX11" fmla="*/ 26112 w 37312"/>
                        <a:gd name="connsiteY11" fmla="*/ 20163 h 44010"/>
                        <a:gd name="connsiteX12" fmla="*/ 26510 w 37312"/>
                        <a:gd name="connsiteY12" fmla="*/ 20955 h 44010"/>
                        <a:gd name="connsiteX13" fmla="*/ 21328 w 37312"/>
                        <a:gd name="connsiteY13" fmla="*/ 22936 h 44010"/>
                        <a:gd name="connsiteX14" fmla="*/ 0 w 37312"/>
                        <a:gd name="connsiteY14" fmla="*/ 36604 h 44010"/>
                        <a:gd name="connsiteX15" fmla="*/ 12159 w 37312"/>
                        <a:gd name="connsiteY15" fmla="*/ 35416 h 44010"/>
                        <a:gd name="connsiteX16" fmla="*/ 14352 w 37312"/>
                        <a:gd name="connsiteY16" fmla="*/ 39774 h 44010"/>
                        <a:gd name="connsiteX17" fmla="*/ 20132 w 37312"/>
                        <a:gd name="connsiteY17" fmla="*/ 43537 h 44010"/>
                        <a:gd name="connsiteX18" fmla="*/ 17541 w 37312"/>
                        <a:gd name="connsiteY18" fmla="*/ 36010 h 44010"/>
                        <a:gd name="connsiteX19" fmla="*/ 14551 w 37312"/>
                        <a:gd name="connsiteY19" fmla="*/ 33237 h 44010"/>
                        <a:gd name="connsiteX20" fmla="*/ 26510 w 37312"/>
                        <a:gd name="connsiteY20" fmla="*/ 25313 h 44010"/>
                        <a:gd name="connsiteX21" fmla="*/ 28504 w 37312"/>
                        <a:gd name="connsiteY21" fmla="*/ 24125 h 44010"/>
                        <a:gd name="connsiteX22" fmla="*/ 32490 w 37312"/>
                        <a:gd name="connsiteY22" fmla="*/ 26304 h 44010"/>
                        <a:gd name="connsiteX23" fmla="*/ 33885 w 37312"/>
                        <a:gd name="connsiteY23" fmla="*/ 16795 h 44010"/>
                        <a:gd name="connsiteX24" fmla="*/ 36078 w 37312"/>
                        <a:gd name="connsiteY24" fmla="*/ 13031 h 44010"/>
                        <a:gd name="connsiteX25" fmla="*/ 35879 w 37312"/>
                        <a:gd name="connsiteY25" fmla="*/ 12437 h 44010"/>
                        <a:gd name="connsiteX26" fmla="*/ 37274 w 37312"/>
                        <a:gd name="connsiteY26" fmla="*/ 10060 h 44010"/>
                        <a:gd name="connsiteX27" fmla="*/ 31095 w 37312"/>
                        <a:gd name="connsiteY27" fmla="*/ 9268 h 44010"/>
                        <a:gd name="connsiteX28" fmla="*/ 30696 w 37312"/>
                        <a:gd name="connsiteY28" fmla="*/ 8674 h 44010"/>
                        <a:gd name="connsiteX29" fmla="*/ 23919 w 37312"/>
                        <a:gd name="connsiteY29" fmla="*/ 552 h 440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</a:cxnLst>
                      <a:rect l="l" t="t" r="r" b="b"/>
                      <a:pathLst>
                        <a:path w="37312" h="44010">
                          <a:moveTo>
                            <a:pt x="23919" y="552"/>
                          </a:moveTo>
                          <a:cubicBezTo>
                            <a:pt x="20531" y="-1429"/>
                            <a:pt x="22125" y="2335"/>
                            <a:pt x="23122" y="5306"/>
                          </a:cubicBezTo>
                          <a:cubicBezTo>
                            <a:pt x="24318" y="8277"/>
                            <a:pt x="24916" y="11051"/>
                            <a:pt x="24916" y="13031"/>
                          </a:cubicBezTo>
                          <a:cubicBezTo>
                            <a:pt x="24517" y="13428"/>
                            <a:pt x="24318" y="14022"/>
                            <a:pt x="24517" y="14418"/>
                          </a:cubicBezTo>
                          <a:cubicBezTo>
                            <a:pt x="24517" y="14616"/>
                            <a:pt x="24517" y="14616"/>
                            <a:pt x="24717" y="14814"/>
                          </a:cubicBezTo>
                          <a:cubicBezTo>
                            <a:pt x="24517" y="15409"/>
                            <a:pt x="24318" y="15805"/>
                            <a:pt x="23919" y="16201"/>
                          </a:cubicBezTo>
                          <a:cubicBezTo>
                            <a:pt x="22325" y="13824"/>
                            <a:pt x="21129" y="11051"/>
                            <a:pt x="19335" y="9070"/>
                          </a:cubicBezTo>
                          <a:cubicBezTo>
                            <a:pt x="15946" y="5108"/>
                            <a:pt x="13953" y="5306"/>
                            <a:pt x="14152" y="8476"/>
                          </a:cubicBezTo>
                          <a:cubicBezTo>
                            <a:pt x="14352" y="11249"/>
                            <a:pt x="16544" y="14022"/>
                            <a:pt x="19135" y="16399"/>
                          </a:cubicBezTo>
                          <a:cubicBezTo>
                            <a:pt x="21129" y="18380"/>
                            <a:pt x="22325" y="18578"/>
                            <a:pt x="23122" y="17984"/>
                          </a:cubicBezTo>
                          <a:cubicBezTo>
                            <a:pt x="23122" y="18380"/>
                            <a:pt x="22923" y="18776"/>
                            <a:pt x="23122" y="19172"/>
                          </a:cubicBezTo>
                          <a:cubicBezTo>
                            <a:pt x="23122" y="20163"/>
                            <a:pt x="24517" y="20361"/>
                            <a:pt x="26112" y="20163"/>
                          </a:cubicBezTo>
                          <a:cubicBezTo>
                            <a:pt x="26311" y="20361"/>
                            <a:pt x="26510" y="20757"/>
                            <a:pt x="26510" y="20955"/>
                          </a:cubicBezTo>
                          <a:cubicBezTo>
                            <a:pt x="24916" y="21153"/>
                            <a:pt x="22923" y="21946"/>
                            <a:pt x="21328" y="22936"/>
                          </a:cubicBezTo>
                          <a:cubicBezTo>
                            <a:pt x="14152" y="27492"/>
                            <a:pt x="7176" y="32048"/>
                            <a:pt x="0" y="36604"/>
                          </a:cubicBezTo>
                          <a:cubicBezTo>
                            <a:pt x="2791" y="38585"/>
                            <a:pt x="6379" y="39575"/>
                            <a:pt x="12159" y="35416"/>
                          </a:cubicBezTo>
                          <a:cubicBezTo>
                            <a:pt x="12358" y="36604"/>
                            <a:pt x="13156" y="37991"/>
                            <a:pt x="14352" y="39774"/>
                          </a:cubicBezTo>
                          <a:cubicBezTo>
                            <a:pt x="16943" y="43141"/>
                            <a:pt x="19135" y="44924"/>
                            <a:pt x="20132" y="43537"/>
                          </a:cubicBezTo>
                          <a:cubicBezTo>
                            <a:pt x="21129" y="42349"/>
                            <a:pt x="19933" y="39179"/>
                            <a:pt x="17541" y="36010"/>
                          </a:cubicBezTo>
                          <a:cubicBezTo>
                            <a:pt x="16544" y="34623"/>
                            <a:pt x="15547" y="33831"/>
                            <a:pt x="14551" y="33237"/>
                          </a:cubicBezTo>
                          <a:cubicBezTo>
                            <a:pt x="18139" y="30463"/>
                            <a:pt x="21726" y="27690"/>
                            <a:pt x="26510" y="25313"/>
                          </a:cubicBezTo>
                          <a:cubicBezTo>
                            <a:pt x="27308" y="24917"/>
                            <a:pt x="27906" y="24521"/>
                            <a:pt x="28504" y="24125"/>
                          </a:cubicBezTo>
                          <a:cubicBezTo>
                            <a:pt x="29700" y="25709"/>
                            <a:pt x="31095" y="26700"/>
                            <a:pt x="32490" y="26304"/>
                          </a:cubicBezTo>
                          <a:cubicBezTo>
                            <a:pt x="34683" y="25511"/>
                            <a:pt x="34882" y="21549"/>
                            <a:pt x="33885" y="16795"/>
                          </a:cubicBezTo>
                          <a:cubicBezTo>
                            <a:pt x="35480" y="15607"/>
                            <a:pt x="36477" y="14418"/>
                            <a:pt x="36078" y="13031"/>
                          </a:cubicBezTo>
                          <a:cubicBezTo>
                            <a:pt x="36078" y="12834"/>
                            <a:pt x="35879" y="12635"/>
                            <a:pt x="35879" y="12437"/>
                          </a:cubicBezTo>
                          <a:cubicBezTo>
                            <a:pt x="36875" y="11645"/>
                            <a:pt x="37473" y="10853"/>
                            <a:pt x="37274" y="10060"/>
                          </a:cubicBezTo>
                          <a:cubicBezTo>
                            <a:pt x="36875" y="8079"/>
                            <a:pt x="34683" y="7683"/>
                            <a:pt x="31095" y="9268"/>
                          </a:cubicBezTo>
                          <a:cubicBezTo>
                            <a:pt x="30896" y="9070"/>
                            <a:pt x="30896" y="8872"/>
                            <a:pt x="30696" y="8674"/>
                          </a:cubicBezTo>
                          <a:cubicBezTo>
                            <a:pt x="28703" y="5108"/>
                            <a:pt x="26311" y="1939"/>
                            <a:pt x="23919" y="5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50" name="Freeform 2159">
                      <a:extLst>
                        <a:ext uri="{FF2B5EF4-FFF2-40B4-BE49-F238E27FC236}">
                          <a16:creationId xmlns:a16="http://schemas.microsoft.com/office/drawing/2014/main" id="{11F95B4B-A4F4-FC76-79DA-E02A48FF7B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03179" y="5149654"/>
                      <a:ext cx="31228" cy="52361"/>
                    </a:xfrm>
                    <a:custGeom>
                      <a:avLst/>
                      <a:gdLst>
                        <a:gd name="connsiteX0" fmla="*/ 8742 w 31228"/>
                        <a:gd name="connsiteY0" fmla="*/ 6196 h 52361"/>
                        <a:gd name="connsiteX1" fmla="*/ 8742 w 31228"/>
                        <a:gd name="connsiteY1" fmla="*/ 12931 h 52361"/>
                        <a:gd name="connsiteX2" fmla="*/ 9539 w 31228"/>
                        <a:gd name="connsiteY2" fmla="*/ 13921 h 52361"/>
                        <a:gd name="connsiteX3" fmla="*/ 170 w 31228"/>
                        <a:gd name="connsiteY3" fmla="*/ 20062 h 52361"/>
                        <a:gd name="connsiteX4" fmla="*/ 370 w 31228"/>
                        <a:gd name="connsiteY4" fmla="*/ 22043 h 52361"/>
                        <a:gd name="connsiteX5" fmla="*/ 2563 w 31228"/>
                        <a:gd name="connsiteY5" fmla="*/ 22637 h 52361"/>
                        <a:gd name="connsiteX6" fmla="*/ 4157 w 31228"/>
                        <a:gd name="connsiteY6" fmla="*/ 25212 h 52361"/>
                        <a:gd name="connsiteX7" fmla="*/ 5154 w 31228"/>
                        <a:gd name="connsiteY7" fmla="*/ 26203 h 52361"/>
                        <a:gd name="connsiteX8" fmla="*/ 7944 w 31228"/>
                        <a:gd name="connsiteY8" fmla="*/ 32740 h 52361"/>
                        <a:gd name="connsiteX9" fmla="*/ 8941 w 31228"/>
                        <a:gd name="connsiteY9" fmla="*/ 33928 h 52361"/>
                        <a:gd name="connsiteX10" fmla="*/ 7147 w 31228"/>
                        <a:gd name="connsiteY10" fmla="*/ 35909 h 52361"/>
                        <a:gd name="connsiteX11" fmla="*/ 2762 w 31228"/>
                        <a:gd name="connsiteY11" fmla="*/ 33334 h 52361"/>
                        <a:gd name="connsiteX12" fmla="*/ 4755 w 31228"/>
                        <a:gd name="connsiteY12" fmla="*/ 39475 h 52361"/>
                        <a:gd name="connsiteX13" fmla="*/ 6350 w 31228"/>
                        <a:gd name="connsiteY13" fmla="*/ 41456 h 52361"/>
                        <a:gd name="connsiteX14" fmla="*/ 8343 w 31228"/>
                        <a:gd name="connsiteY14" fmla="*/ 47002 h 52361"/>
                        <a:gd name="connsiteX15" fmla="*/ 15120 w 31228"/>
                        <a:gd name="connsiteY15" fmla="*/ 52350 h 52361"/>
                        <a:gd name="connsiteX16" fmla="*/ 13725 w 31228"/>
                        <a:gd name="connsiteY16" fmla="*/ 45417 h 52361"/>
                        <a:gd name="connsiteX17" fmla="*/ 10137 w 31228"/>
                        <a:gd name="connsiteY17" fmla="*/ 41258 h 52361"/>
                        <a:gd name="connsiteX18" fmla="*/ 8941 w 31228"/>
                        <a:gd name="connsiteY18" fmla="*/ 38286 h 52361"/>
                        <a:gd name="connsiteX19" fmla="*/ 14522 w 31228"/>
                        <a:gd name="connsiteY19" fmla="*/ 37098 h 52361"/>
                        <a:gd name="connsiteX20" fmla="*/ 19705 w 31228"/>
                        <a:gd name="connsiteY20" fmla="*/ 31353 h 52361"/>
                        <a:gd name="connsiteX21" fmla="*/ 13326 w 31228"/>
                        <a:gd name="connsiteY21" fmla="*/ 31551 h 52361"/>
                        <a:gd name="connsiteX22" fmla="*/ 13127 w 31228"/>
                        <a:gd name="connsiteY22" fmla="*/ 31551 h 52361"/>
                        <a:gd name="connsiteX23" fmla="*/ 12329 w 31228"/>
                        <a:gd name="connsiteY23" fmla="*/ 30165 h 52361"/>
                        <a:gd name="connsiteX24" fmla="*/ 10336 w 31228"/>
                        <a:gd name="connsiteY24" fmla="*/ 27589 h 52361"/>
                        <a:gd name="connsiteX25" fmla="*/ 7346 w 31228"/>
                        <a:gd name="connsiteY25" fmla="*/ 20854 h 52361"/>
                        <a:gd name="connsiteX26" fmla="*/ 7346 w 31228"/>
                        <a:gd name="connsiteY26" fmla="*/ 20854 h 52361"/>
                        <a:gd name="connsiteX27" fmla="*/ 14522 w 31228"/>
                        <a:gd name="connsiteY27" fmla="*/ 17883 h 52361"/>
                        <a:gd name="connsiteX28" fmla="*/ 20303 w 31228"/>
                        <a:gd name="connsiteY28" fmla="*/ 18279 h 52361"/>
                        <a:gd name="connsiteX29" fmla="*/ 21100 w 31228"/>
                        <a:gd name="connsiteY29" fmla="*/ 15308 h 52361"/>
                        <a:gd name="connsiteX30" fmla="*/ 28874 w 31228"/>
                        <a:gd name="connsiteY30" fmla="*/ 11940 h 52361"/>
                        <a:gd name="connsiteX31" fmla="*/ 30867 w 31228"/>
                        <a:gd name="connsiteY31" fmla="*/ 8573 h 52361"/>
                        <a:gd name="connsiteX32" fmla="*/ 27080 w 31228"/>
                        <a:gd name="connsiteY32" fmla="*/ 7781 h 52361"/>
                        <a:gd name="connsiteX33" fmla="*/ 25086 w 31228"/>
                        <a:gd name="connsiteY33" fmla="*/ 4017 h 52361"/>
                        <a:gd name="connsiteX34" fmla="*/ 19904 w 31228"/>
                        <a:gd name="connsiteY34" fmla="*/ 55 h 52361"/>
                        <a:gd name="connsiteX35" fmla="*/ 21299 w 31228"/>
                        <a:gd name="connsiteY35" fmla="*/ 6592 h 52361"/>
                        <a:gd name="connsiteX36" fmla="*/ 23093 w 31228"/>
                        <a:gd name="connsiteY36" fmla="*/ 8771 h 52361"/>
                        <a:gd name="connsiteX37" fmla="*/ 18907 w 31228"/>
                        <a:gd name="connsiteY37" fmla="*/ 10752 h 52361"/>
                        <a:gd name="connsiteX38" fmla="*/ 17911 w 31228"/>
                        <a:gd name="connsiteY38" fmla="*/ 9365 h 52361"/>
                        <a:gd name="connsiteX39" fmla="*/ 8742 w 31228"/>
                        <a:gd name="connsiteY39" fmla="*/ 6196 h 523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</a:cxnLst>
                      <a:rect l="l" t="t" r="r" b="b"/>
                      <a:pathLst>
                        <a:path w="31228" h="52361">
                          <a:moveTo>
                            <a:pt x="8742" y="6196"/>
                          </a:moveTo>
                          <a:cubicBezTo>
                            <a:pt x="7346" y="7384"/>
                            <a:pt x="4954" y="7979"/>
                            <a:pt x="8742" y="12931"/>
                          </a:cubicBezTo>
                          <a:cubicBezTo>
                            <a:pt x="8941" y="13327"/>
                            <a:pt x="9340" y="13525"/>
                            <a:pt x="9539" y="13921"/>
                          </a:cubicBezTo>
                          <a:cubicBezTo>
                            <a:pt x="5951" y="15110"/>
                            <a:pt x="2563" y="16695"/>
                            <a:pt x="170" y="20062"/>
                          </a:cubicBezTo>
                          <a:cubicBezTo>
                            <a:pt x="-228" y="20854"/>
                            <a:pt x="170" y="21449"/>
                            <a:pt x="370" y="22043"/>
                          </a:cubicBezTo>
                          <a:cubicBezTo>
                            <a:pt x="1167" y="22241"/>
                            <a:pt x="1965" y="22835"/>
                            <a:pt x="2563" y="22637"/>
                          </a:cubicBezTo>
                          <a:cubicBezTo>
                            <a:pt x="2961" y="23430"/>
                            <a:pt x="3360" y="24222"/>
                            <a:pt x="4157" y="25212"/>
                          </a:cubicBezTo>
                          <a:lnTo>
                            <a:pt x="5154" y="26203"/>
                          </a:lnTo>
                          <a:cubicBezTo>
                            <a:pt x="4755" y="27391"/>
                            <a:pt x="5951" y="29966"/>
                            <a:pt x="7944" y="32740"/>
                          </a:cubicBezTo>
                          <a:cubicBezTo>
                            <a:pt x="8343" y="33136"/>
                            <a:pt x="8542" y="33532"/>
                            <a:pt x="8941" y="33928"/>
                          </a:cubicBezTo>
                          <a:cubicBezTo>
                            <a:pt x="8144" y="34523"/>
                            <a:pt x="7546" y="35315"/>
                            <a:pt x="7147" y="35909"/>
                          </a:cubicBezTo>
                          <a:cubicBezTo>
                            <a:pt x="5552" y="34126"/>
                            <a:pt x="3958" y="32938"/>
                            <a:pt x="2762" y="33334"/>
                          </a:cubicBezTo>
                          <a:cubicBezTo>
                            <a:pt x="2363" y="34721"/>
                            <a:pt x="2961" y="36900"/>
                            <a:pt x="4755" y="39475"/>
                          </a:cubicBezTo>
                          <a:cubicBezTo>
                            <a:pt x="5353" y="40267"/>
                            <a:pt x="5752" y="40861"/>
                            <a:pt x="6350" y="41456"/>
                          </a:cubicBezTo>
                          <a:cubicBezTo>
                            <a:pt x="5951" y="42446"/>
                            <a:pt x="6549" y="44427"/>
                            <a:pt x="8343" y="47002"/>
                          </a:cubicBezTo>
                          <a:cubicBezTo>
                            <a:pt x="10536" y="50171"/>
                            <a:pt x="12927" y="52549"/>
                            <a:pt x="15120" y="52350"/>
                          </a:cubicBezTo>
                          <a:cubicBezTo>
                            <a:pt x="16715" y="51360"/>
                            <a:pt x="15718" y="48587"/>
                            <a:pt x="13725" y="45417"/>
                          </a:cubicBezTo>
                          <a:cubicBezTo>
                            <a:pt x="12529" y="43436"/>
                            <a:pt x="11333" y="42050"/>
                            <a:pt x="10137" y="41258"/>
                          </a:cubicBezTo>
                          <a:cubicBezTo>
                            <a:pt x="9938" y="40465"/>
                            <a:pt x="9539" y="39277"/>
                            <a:pt x="8941" y="38286"/>
                          </a:cubicBezTo>
                          <a:cubicBezTo>
                            <a:pt x="10336" y="38484"/>
                            <a:pt x="12130" y="38088"/>
                            <a:pt x="14522" y="37098"/>
                          </a:cubicBezTo>
                          <a:cubicBezTo>
                            <a:pt x="18309" y="35315"/>
                            <a:pt x="20303" y="33136"/>
                            <a:pt x="19705" y="31353"/>
                          </a:cubicBezTo>
                          <a:cubicBezTo>
                            <a:pt x="19107" y="29966"/>
                            <a:pt x="16316" y="30363"/>
                            <a:pt x="13326" y="31551"/>
                          </a:cubicBezTo>
                          <a:cubicBezTo>
                            <a:pt x="13326" y="31551"/>
                            <a:pt x="13127" y="31551"/>
                            <a:pt x="13127" y="31551"/>
                          </a:cubicBezTo>
                          <a:cubicBezTo>
                            <a:pt x="12927" y="31155"/>
                            <a:pt x="12529" y="30561"/>
                            <a:pt x="12329" y="30165"/>
                          </a:cubicBezTo>
                          <a:cubicBezTo>
                            <a:pt x="11731" y="29174"/>
                            <a:pt x="10934" y="28184"/>
                            <a:pt x="10336" y="27589"/>
                          </a:cubicBezTo>
                          <a:cubicBezTo>
                            <a:pt x="10536" y="26005"/>
                            <a:pt x="9539" y="23430"/>
                            <a:pt x="7346" y="20854"/>
                          </a:cubicBezTo>
                          <a:cubicBezTo>
                            <a:pt x="7346" y="20854"/>
                            <a:pt x="7346" y="20854"/>
                            <a:pt x="7346" y="20854"/>
                          </a:cubicBezTo>
                          <a:cubicBezTo>
                            <a:pt x="9738" y="19864"/>
                            <a:pt x="12130" y="18874"/>
                            <a:pt x="14522" y="17883"/>
                          </a:cubicBezTo>
                          <a:cubicBezTo>
                            <a:pt x="16914" y="19270"/>
                            <a:pt x="18907" y="19072"/>
                            <a:pt x="20303" y="18279"/>
                          </a:cubicBezTo>
                          <a:cubicBezTo>
                            <a:pt x="21100" y="17883"/>
                            <a:pt x="21299" y="16695"/>
                            <a:pt x="21100" y="15308"/>
                          </a:cubicBezTo>
                          <a:cubicBezTo>
                            <a:pt x="23691" y="14119"/>
                            <a:pt x="26282" y="13129"/>
                            <a:pt x="28874" y="11940"/>
                          </a:cubicBezTo>
                          <a:cubicBezTo>
                            <a:pt x="30667" y="11148"/>
                            <a:pt x="31864" y="9365"/>
                            <a:pt x="30867" y="8573"/>
                          </a:cubicBezTo>
                          <a:cubicBezTo>
                            <a:pt x="29870" y="7781"/>
                            <a:pt x="28674" y="7583"/>
                            <a:pt x="27080" y="7781"/>
                          </a:cubicBezTo>
                          <a:cubicBezTo>
                            <a:pt x="26681" y="6790"/>
                            <a:pt x="26083" y="5404"/>
                            <a:pt x="25086" y="4017"/>
                          </a:cubicBezTo>
                          <a:cubicBezTo>
                            <a:pt x="23292" y="1442"/>
                            <a:pt x="21299" y="-341"/>
                            <a:pt x="19904" y="55"/>
                          </a:cubicBezTo>
                          <a:cubicBezTo>
                            <a:pt x="18110" y="649"/>
                            <a:pt x="18907" y="3026"/>
                            <a:pt x="21299" y="6592"/>
                          </a:cubicBezTo>
                          <a:cubicBezTo>
                            <a:pt x="21897" y="7384"/>
                            <a:pt x="22495" y="8177"/>
                            <a:pt x="23093" y="8771"/>
                          </a:cubicBezTo>
                          <a:cubicBezTo>
                            <a:pt x="21698" y="9365"/>
                            <a:pt x="20303" y="9960"/>
                            <a:pt x="18907" y="10752"/>
                          </a:cubicBezTo>
                          <a:cubicBezTo>
                            <a:pt x="18708" y="10356"/>
                            <a:pt x="18309" y="9762"/>
                            <a:pt x="17911" y="9365"/>
                          </a:cubicBezTo>
                          <a:cubicBezTo>
                            <a:pt x="12329" y="2432"/>
                            <a:pt x="10735" y="5205"/>
                            <a:pt x="8742" y="619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51" name="Freeform 2160">
                      <a:extLst>
                        <a:ext uri="{FF2B5EF4-FFF2-40B4-BE49-F238E27FC236}">
                          <a16:creationId xmlns:a16="http://schemas.microsoft.com/office/drawing/2014/main" id="{15EC7396-9A8B-0EAC-A754-A8C11EDAA1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3414" y="5149313"/>
                      <a:ext cx="199" cy="396"/>
                    </a:xfrm>
                    <a:custGeom>
                      <a:avLst/>
                      <a:gdLst>
                        <a:gd name="connsiteX0" fmla="*/ 0 w 199"/>
                        <a:gd name="connsiteY0" fmla="*/ 0 h 396"/>
                        <a:gd name="connsiteX1" fmla="*/ 199 w 199"/>
                        <a:gd name="connsiteY1" fmla="*/ 396 h 396"/>
                        <a:gd name="connsiteX2" fmla="*/ 0 w 199"/>
                        <a:gd name="connsiteY2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0" y="0"/>
                          </a:moveTo>
                          <a:lnTo>
                            <a:pt x="199" y="396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52" name="Freeform 2161">
                      <a:extLst>
                        <a:ext uri="{FF2B5EF4-FFF2-40B4-BE49-F238E27FC236}">
                          <a16:creationId xmlns:a16="http://schemas.microsoft.com/office/drawing/2014/main" id="{505F0DFC-D2D6-D95B-BB41-BD35055A74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28313" y="5134425"/>
                      <a:ext cx="16446" cy="16220"/>
                    </a:xfrm>
                    <a:custGeom>
                      <a:avLst/>
                      <a:gdLst>
                        <a:gd name="connsiteX0" fmla="*/ 12311 w 16446"/>
                        <a:gd name="connsiteY0" fmla="*/ 10134 h 16220"/>
                        <a:gd name="connsiteX1" fmla="*/ 12709 w 16446"/>
                        <a:gd name="connsiteY1" fmla="*/ 9936 h 16220"/>
                        <a:gd name="connsiteX2" fmla="*/ 16297 w 16446"/>
                        <a:gd name="connsiteY2" fmla="*/ 5182 h 16220"/>
                        <a:gd name="connsiteX3" fmla="*/ 10716 w 16446"/>
                        <a:gd name="connsiteY3" fmla="*/ 4786 h 16220"/>
                        <a:gd name="connsiteX4" fmla="*/ 9520 w 16446"/>
                        <a:gd name="connsiteY4" fmla="*/ 5380 h 16220"/>
                        <a:gd name="connsiteX5" fmla="*/ 2942 w 16446"/>
                        <a:gd name="connsiteY5" fmla="*/ 32 h 16220"/>
                        <a:gd name="connsiteX6" fmla="*/ 1547 w 16446"/>
                        <a:gd name="connsiteY6" fmla="*/ 11125 h 16220"/>
                        <a:gd name="connsiteX7" fmla="*/ 11513 w 16446"/>
                        <a:gd name="connsiteY7" fmla="*/ 14888 h 16220"/>
                        <a:gd name="connsiteX8" fmla="*/ 14703 w 16446"/>
                        <a:gd name="connsiteY8" fmla="*/ 15086 h 16220"/>
                        <a:gd name="connsiteX9" fmla="*/ 13706 w 16446"/>
                        <a:gd name="connsiteY9" fmla="*/ 13502 h 16220"/>
                        <a:gd name="connsiteX10" fmla="*/ 12311 w 16446"/>
                        <a:gd name="connsiteY10" fmla="*/ 10134 h 162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6446" h="16220">
                          <a:moveTo>
                            <a:pt x="12311" y="10134"/>
                          </a:moveTo>
                          <a:cubicBezTo>
                            <a:pt x="12510" y="10134"/>
                            <a:pt x="12709" y="9936"/>
                            <a:pt x="12709" y="9936"/>
                          </a:cubicBezTo>
                          <a:cubicBezTo>
                            <a:pt x="15699" y="8351"/>
                            <a:pt x="16895" y="6569"/>
                            <a:pt x="16297" y="5182"/>
                          </a:cubicBezTo>
                          <a:cubicBezTo>
                            <a:pt x="15699" y="3993"/>
                            <a:pt x="13905" y="3201"/>
                            <a:pt x="10716" y="4786"/>
                          </a:cubicBezTo>
                          <a:cubicBezTo>
                            <a:pt x="10317" y="4984"/>
                            <a:pt x="9919" y="5182"/>
                            <a:pt x="9520" y="5380"/>
                          </a:cubicBezTo>
                          <a:cubicBezTo>
                            <a:pt x="7926" y="2607"/>
                            <a:pt x="5932" y="428"/>
                            <a:pt x="2942" y="32"/>
                          </a:cubicBezTo>
                          <a:cubicBezTo>
                            <a:pt x="-247" y="-563"/>
                            <a:pt x="-1044" y="7361"/>
                            <a:pt x="1547" y="11125"/>
                          </a:cubicBezTo>
                          <a:cubicBezTo>
                            <a:pt x="7726" y="19840"/>
                            <a:pt x="8723" y="14690"/>
                            <a:pt x="11513" y="14888"/>
                          </a:cubicBezTo>
                          <a:lnTo>
                            <a:pt x="14703" y="15086"/>
                          </a:lnTo>
                          <a:lnTo>
                            <a:pt x="13706" y="13502"/>
                          </a:lnTo>
                          <a:cubicBezTo>
                            <a:pt x="13507" y="12313"/>
                            <a:pt x="12909" y="11323"/>
                            <a:pt x="12311" y="1013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53" name="Freeform 2162">
                      <a:extLst>
                        <a:ext uri="{FF2B5EF4-FFF2-40B4-BE49-F238E27FC236}">
                          <a16:creationId xmlns:a16="http://schemas.microsoft.com/office/drawing/2014/main" id="{BD7A23A8-3C36-E916-1393-1FEBBA7E4C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8032" y="5119798"/>
                      <a:ext cx="199" cy="396"/>
                    </a:xfrm>
                    <a:custGeom>
                      <a:avLst/>
                      <a:gdLst>
                        <a:gd name="connsiteX0" fmla="*/ 199 w 199"/>
                        <a:gd name="connsiteY0" fmla="*/ 396 h 396"/>
                        <a:gd name="connsiteX1" fmla="*/ 0 w 199"/>
                        <a:gd name="connsiteY1" fmla="*/ 0 h 396"/>
                        <a:gd name="connsiteX2" fmla="*/ 0 w 199"/>
                        <a:gd name="connsiteY2" fmla="*/ 0 h 396"/>
                        <a:gd name="connsiteX3" fmla="*/ 0 w 199"/>
                        <a:gd name="connsiteY3" fmla="*/ 198 h 396"/>
                        <a:gd name="connsiteX4" fmla="*/ 199 w 199"/>
                        <a:gd name="connsiteY4" fmla="*/ 396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199" y="396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199" y="396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54" name="Freeform 2163">
                      <a:extLst>
                        <a:ext uri="{FF2B5EF4-FFF2-40B4-BE49-F238E27FC236}">
                          <a16:creationId xmlns:a16="http://schemas.microsoft.com/office/drawing/2014/main" id="{0A3745EF-6D9C-DE39-160F-D3F21A4B97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0069" y="5191947"/>
                      <a:ext cx="28924" cy="31242"/>
                    </a:xfrm>
                    <a:custGeom>
                      <a:avLst/>
                      <a:gdLst>
                        <a:gd name="connsiteX0" fmla="*/ 8761 w 28924"/>
                        <a:gd name="connsiteY0" fmla="*/ 21744 h 31242"/>
                        <a:gd name="connsiteX1" fmla="*/ 1585 w 28924"/>
                        <a:gd name="connsiteY1" fmla="*/ 17188 h 31242"/>
                        <a:gd name="connsiteX2" fmla="*/ 589 w 28924"/>
                        <a:gd name="connsiteY2" fmla="*/ 22933 h 31242"/>
                        <a:gd name="connsiteX3" fmla="*/ 2382 w 28924"/>
                        <a:gd name="connsiteY3" fmla="*/ 26498 h 31242"/>
                        <a:gd name="connsiteX4" fmla="*/ 9957 w 28924"/>
                        <a:gd name="connsiteY4" fmla="*/ 30856 h 31242"/>
                        <a:gd name="connsiteX5" fmla="*/ 10555 w 28924"/>
                        <a:gd name="connsiteY5" fmla="*/ 29668 h 31242"/>
                        <a:gd name="connsiteX6" fmla="*/ 10555 w 28924"/>
                        <a:gd name="connsiteY6" fmla="*/ 29668 h 31242"/>
                        <a:gd name="connsiteX7" fmla="*/ 10754 w 28924"/>
                        <a:gd name="connsiteY7" fmla="*/ 25508 h 31242"/>
                        <a:gd name="connsiteX8" fmla="*/ 14741 w 28924"/>
                        <a:gd name="connsiteY8" fmla="*/ 24319 h 31242"/>
                        <a:gd name="connsiteX9" fmla="*/ 18329 w 28924"/>
                        <a:gd name="connsiteY9" fmla="*/ 23923 h 31242"/>
                        <a:gd name="connsiteX10" fmla="*/ 21518 w 28924"/>
                        <a:gd name="connsiteY10" fmla="*/ 22537 h 31242"/>
                        <a:gd name="connsiteX11" fmla="*/ 25504 w 28924"/>
                        <a:gd name="connsiteY11" fmla="*/ 24319 h 31242"/>
                        <a:gd name="connsiteX12" fmla="*/ 24707 w 28924"/>
                        <a:gd name="connsiteY12" fmla="*/ 19764 h 31242"/>
                        <a:gd name="connsiteX13" fmla="*/ 25305 w 28924"/>
                        <a:gd name="connsiteY13" fmla="*/ 18575 h 31242"/>
                        <a:gd name="connsiteX14" fmla="*/ 24308 w 28924"/>
                        <a:gd name="connsiteY14" fmla="*/ 16396 h 31242"/>
                        <a:gd name="connsiteX15" fmla="*/ 21916 w 28924"/>
                        <a:gd name="connsiteY15" fmla="*/ 10255 h 31242"/>
                        <a:gd name="connsiteX16" fmla="*/ 20122 w 28924"/>
                        <a:gd name="connsiteY16" fmla="*/ 7878 h 31242"/>
                        <a:gd name="connsiteX17" fmla="*/ 22514 w 28924"/>
                        <a:gd name="connsiteY17" fmla="*/ 7086 h 31242"/>
                        <a:gd name="connsiteX18" fmla="*/ 28893 w 28924"/>
                        <a:gd name="connsiteY18" fmla="*/ 1539 h 31242"/>
                        <a:gd name="connsiteX19" fmla="*/ 21717 w 28924"/>
                        <a:gd name="connsiteY19" fmla="*/ 1143 h 31242"/>
                        <a:gd name="connsiteX20" fmla="*/ 14541 w 28924"/>
                        <a:gd name="connsiteY20" fmla="*/ 7680 h 31242"/>
                        <a:gd name="connsiteX21" fmla="*/ 15139 w 28924"/>
                        <a:gd name="connsiteY21" fmla="*/ 8274 h 31242"/>
                        <a:gd name="connsiteX22" fmla="*/ 17531 w 28924"/>
                        <a:gd name="connsiteY22" fmla="*/ 12830 h 31242"/>
                        <a:gd name="connsiteX23" fmla="*/ 17930 w 28924"/>
                        <a:gd name="connsiteY23" fmla="*/ 13227 h 31242"/>
                        <a:gd name="connsiteX24" fmla="*/ 17731 w 28924"/>
                        <a:gd name="connsiteY24" fmla="*/ 13227 h 31242"/>
                        <a:gd name="connsiteX25" fmla="*/ 17930 w 28924"/>
                        <a:gd name="connsiteY25" fmla="*/ 17585 h 31242"/>
                        <a:gd name="connsiteX26" fmla="*/ 14342 w 28924"/>
                        <a:gd name="connsiteY26" fmla="*/ 19962 h 31242"/>
                        <a:gd name="connsiteX27" fmla="*/ 10953 w 28924"/>
                        <a:gd name="connsiteY27" fmla="*/ 21348 h 31242"/>
                        <a:gd name="connsiteX28" fmla="*/ 9359 w 28924"/>
                        <a:gd name="connsiteY28" fmla="*/ 22537 h 31242"/>
                        <a:gd name="connsiteX29" fmla="*/ 8761 w 28924"/>
                        <a:gd name="connsiteY29" fmla="*/ 21744 h 312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</a:cxnLst>
                      <a:rect l="l" t="t" r="r" b="b"/>
                      <a:pathLst>
                        <a:path w="28924" h="31242">
                          <a:moveTo>
                            <a:pt x="8761" y="21744"/>
                          </a:moveTo>
                          <a:cubicBezTo>
                            <a:pt x="5771" y="17386"/>
                            <a:pt x="2980" y="15604"/>
                            <a:pt x="1585" y="17188"/>
                          </a:cubicBezTo>
                          <a:cubicBezTo>
                            <a:pt x="589" y="18377"/>
                            <a:pt x="-807" y="19764"/>
                            <a:pt x="589" y="22933"/>
                          </a:cubicBezTo>
                          <a:cubicBezTo>
                            <a:pt x="987" y="23923"/>
                            <a:pt x="1386" y="25112"/>
                            <a:pt x="2382" y="26498"/>
                          </a:cubicBezTo>
                          <a:cubicBezTo>
                            <a:pt x="5572" y="30460"/>
                            <a:pt x="8163" y="32045"/>
                            <a:pt x="9957" y="30856"/>
                          </a:cubicBezTo>
                          <a:cubicBezTo>
                            <a:pt x="10355" y="30658"/>
                            <a:pt x="10555" y="30064"/>
                            <a:pt x="10555" y="29668"/>
                          </a:cubicBezTo>
                          <a:lnTo>
                            <a:pt x="10555" y="29668"/>
                          </a:lnTo>
                          <a:cubicBezTo>
                            <a:pt x="11352" y="28876"/>
                            <a:pt x="11352" y="27489"/>
                            <a:pt x="10754" y="25508"/>
                          </a:cubicBezTo>
                          <a:cubicBezTo>
                            <a:pt x="11950" y="25508"/>
                            <a:pt x="13345" y="25112"/>
                            <a:pt x="14741" y="24319"/>
                          </a:cubicBezTo>
                          <a:cubicBezTo>
                            <a:pt x="15737" y="24319"/>
                            <a:pt x="16734" y="24319"/>
                            <a:pt x="18329" y="23923"/>
                          </a:cubicBezTo>
                          <a:cubicBezTo>
                            <a:pt x="19524" y="23527"/>
                            <a:pt x="20521" y="23131"/>
                            <a:pt x="21518" y="22537"/>
                          </a:cubicBezTo>
                          <a:cubicBezTo>
                            <a:pt x="23112" y="24319"/>
                            <a:pt x="24707" y="25310"/>
                            <a:pt x="25504" y="24319"/>
                          </a:cubicBezTo>
                          <a:cubicBezTo>
                            <a:pt x="26301" y="23527"/>
                            <a:pt x="25903" y="21744"/>
                            <a:pt x="24707" y="19764"/>
                          </a:cubicBezTo>
                          <a:cubicBezTo>
                            <a:pt x="25106" y="19367"/>
                            <a:pt x="25305" y="18971"/>
                            <a:pt x="25305" y="18575"/>
                          </a:cubicBezTo>
                          <a:cubicBezTo>
                            <a:pt x="25704" y="17386"/>
                            <a:pt x="25305" y="16594"/>
                            <a:pt x="24308" y="16396"/>
                          </a:cubicBezTo>
                          <a:cubicBezTo>
                            <a:pt x="24707" y="15207"/>
                            <a:pt x="23910" y="12830"/>
                            <a:pt x="21916" y="10255"/>
                          </a:cubicBezTo>
                          <a:cubicBezTo>
                            <a:pt x="21318" y="9265"/>
                            <a:pt x="20720" y="8670"/>
                            <a:pt x="20122" y="7878"/>
                          </a:cubicBezTo>
                          <a:cubicBezTo>
                            <a:pt x="20920" y="7680"/>
                            <a:pt x="21717" y="7284"/>
                            <a:pt x="22514" y="7086"/>
                          </a:cubicBezTo>
                          <a:cubicBezTo>
                            <a:pt x="25903" y="5303"/>
                            <a:pt x="29292" y="3520"/>
                            <a:pt x="28893" y="1539"/>
                          </a:cubicBezTo>
                          <a:cubicBezTo>
                            <a:pt x="28494" y="-442"/>
                            <a:pt x="25704" y="-442"/>
                            <a:pt x="21717" y="1143"/>
                          </a:cubicBezTo>
                          <a:cubicBezTo>
                            <a:pt x="17133" y="2926"/>
                            <a:pt x="13545" y="5303"/>
                            <a:pt x="14541" y="7680"/>
                          </a:cubicBezTo>
                          <a:cubicBezTo>
                            <a:pt x="14741" y="7878"/>
                            <a:pt x="14940" y="8076"/>
                            <a:pt x="15139" y="8274"/>
                          </a:cubicBezTo>
                          <a:cubicBezTo>
                            <a:pt x="15538" y="9463"/>
                            <a:pt x="16335" y="11048"/>
                            <a:pt x="17531" y="12830"/>
                          </a:cubicBezTo>
                          <a:lnTo>
                            <a:pt x="17930" y="13227"/>
                          </a:lnTo>
                          <a:cubicBezTo>
                            <a:pt x="17930" y="13227"/>
                            <a:pt x="17731" y="13227"/>
                            <a:pt x="17731" y="13227"/>
                          </a:cubicBezTo>
                          <a:cubicBezTo>
                            <a:pt x="16534" y="13821"/>
                            <a:pt x="16734" y="15406"/>
                            <a:pt x="17930" y="17585"/>
                          </a:cubicBezTo>
                          <a:cubicBezTo>
                            <a:pt x="16335" y="18179"/>
                            <a:pt x="15139" y="18971"/>
                            <a:pt x="14342" y="19962"/>
                          </a:cubicBezTo>
                          <a:cubicBezTo>
                            <a:pt x="13146" y="20358"/>
                            <a:pt x="11950" y="20754"/>
                            <a:pt x="10953" y="21348"/>
                          </a:cubicBezTo>
                          <a:cubicBezTo>
                            <a:pt x="10355" y="21744"/>
                            <a:pt x="9757" y="22140"/>
                            <a:pt x="9359" y="22537"/>
                          </a:cubicBezTo>
                          <a:cubicBezTo>
                            <a:pt x="9159" y="22339"/>
                            <a:pt x="8960" y="22140"/>
                            <a:pt x="8761" y="2174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55" name="Freeform 2164">
                      <a:extLst>
                        <a:ext uri="{FF2B5EF4-FFF2-40B4-BE49-F238E27FC236}">
                          <a16:creationId xmlns:a16="http://schemas.microsoft.com/office/drawing/2014/main" id="{E2E5B87D-7623-2E1A-3366-5BCC385268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3614" y="5145151"/>
                      <a:ext cx="20684" cy="21479"/>
                    </a:xfrm>
                    <a:custGeom>
                      <a:avLst/>
                      <a:gdLst>
                        <a:gd name="connsiteX0" fmla="*/ 12159 w 20684"/>
                        <a:gd name="connsiteY0" fmla="*/ 8520 h 21479"/>
                        <a:gd name="connsiteX1" fmla="*/ 9368 w 20684"/>
                        <a:gd name="connsiteY1" fmla="*/ 3369 h 21479"/>
                        <a:gd name="connsiteX2" fmla="*/ 3189 w 20684"/>
                        <a:gd name="connsiteY2" fmla="*/ 2 h 21479"/>
                        <a:gd name="connsiteX3" fmla="*/ 0 w 20684"/>
                        <a:gd name="connsiteY3" fmla="*/ 4162 h 21479"/>
                        <a:gd name="connsiteX4" fmla="*/ 8372 w 20684"/>
                        <a:gd name="connsiteY4" fmla="*/ 12283 h 21479"/>
                        <a:gd name="connsiteX5" fmla="*/ 11362 w 20684"/>
                        <a:gd name="connsiteY5" fmla="*/ 13670 h 21479"/>
                        <a:gd name="connsiteX6" fmla="*/ 13355 w 20684"/>
                        <a:gd name="connsiteY6" fmla="*/ 17632 h 21479"/>
                        <a:gd name="connsiteX7" fmla="*/ 19933 w 20684"/>
                        <a:gd name="connsiteY7" fmla="*/ 21395 h 21479"/>
                        <a:gd name="connsiteX8" fmla="*/ 18737 w 20684"/>
                        <a:gd name="connsiteY8" fmla="*/ 13670 h 21479"/>
                        <a:gd name="connsiteX9" fmla="*/ 12159 w 20684"/>
                        <a:gd name="connsiteY9" fmla="*/ 8520 h 214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0684" h="21479">
                          <a:moveTo>
                            <a:pt x="12159" y="8520"/>
                          </a:moveTo>
                          <a:cubicBezTo>
                            <a:pt x="11561" y="6935"/>
                            <a:pt x="10764" y="5350"/>
                            <a:pt x="9368" y="3369"/>
                          </a:cubicBezTo>
                          <a:cubicBezTo>
                            <a:pt x="6578" y="-196"/>
                            <a:pt x="4983" y="2"/>
                            <a:pt x="3189" y="2"/>
                          </a:cubicBezTo>
                          <a:cubicBezTo>
                            <a:pt x="997" y="2"/>
                            <a:pt x="797" y="2379"/>
                            <a:pt x="0" y="4162"/>
                          </a:cubicBezTo>
                          <a:cubicBezTo>
                            <a:pt x="2791" y="6935"/>
                            <a:pt x="5781" y="9906"/>
                            <a:pt x="8372" y="12283"/>
                          </a:cubicBezTo>
                          <a:cubicBezTo>
                            <a:pt x="9568" y="13274"/>
                            <a:pt x="10564" y="13868"/>
                            <a:pt x="11362" y="13670"/>
                          </a:cubicBezTo>
                          <a:cubicBezTo>
                            <a:pt x="11760" y="14859"/>
                            <a:pt x="12358" y="16245"/>
                            <a:pt x="13355" y="17632"/>
                          </a:cubicBezTo>
                          <a:cubicBezTo>
                            <a:pt x="15946" y="21792"/>
                            <a:pt x="17740" y="21594"/>
                            <a:pt x="19933" y="21395"/>
                          </a:cubicBezTo>
                          <a:cubicBezTo>
                            <a:pt x="20331" y="19811"/>
                            <a:pt x="21926" y="18424"/>
                            <a:pt x="18737" y="13670"/>
                          </a:cubicBezTo>
                          <a:cubicBezTo>
                            <a:pt x="16145" y="10104"/>
                            <a:pt x="13754" y="8124"/>
                            <a:pt x="12159" y="852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56" name="Freeform 2165">
                      <a:extLst>
                        <a:ext uri="{FF2B5EF4-FFF2-40B4-BE49-F238E27FC236}">
                          <a16:creationId xmlns:a16="http://schemas.microsoft.com/office/drawing/2014/main" id="{A096A40C-CD1F-EC50-A778-3E42049318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3414" y="5149313"/>
                      <a:ext cx="199" cy="396"/>
                    </a:xfrm>
                    <a:custGeom>
                      <a:avLst/>
                      <a:gdLst>
                        <a:gd name="connsiteX0" fmla="*/ 199 w 199"/>
                        <a:gd name="connsiteY0" fmla="*/ 396 h 396"/>
                        <a:gd name="connsiteX1" fmla="*/ 199 w 199"/>
                        <a:gd name="connsiteY1" fmla="*/ 198 h 396"/>
                        <a:gd name="connsiteX2" fmla="*/ 0 w 199"/>
                        <a:gd name="connsiteY2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199" y="396"/>
                          </a:moveTo>
                          <a:lnTo>
                            <a:pt x="199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57" name="Freeform 2166">
                      <a:extLst>
                        <a:ext uri="{FF2B5EF4-FFF2-40B4-BE49-F238E27FC236}">
                          <a16:creationId xmlns:a16="http://schemas.microsoft.com/office/drawing/2014/main" id="{71765017-7494-6B2D-C60C-8D2BDF465E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84189" y="5263132"/>
                      <a:ext cx="33686" cy="30154"/>
                    </a:xfrm>
                    <a:custGeom>
                      <a:avLst/>
                      <a:gdLst>
                        <a:gd name="connsiteX0" fmla="*/ 22549 w 33686"/>
                        <a:gd name="connsiteY0" fmla="*/ 280 h 30154"/>
                        <a:gd name="connsiteX1" fmla="*/ 21353 w 33686"/>
                        <a:gd name="connsiteY1" fmla="*/ 82 h 30154"/>
                        <a:gd name="connsiteX2" fmla="*/ 22549 w 33686"/>
                        <a:gd name="connsiteY2" fmla="*/ 5232 h 30154"/>
                        <a:gd name="connsiteX3" fmla="*/ 22948 w 33686"/>
                        <a:gd name="connsiteY3" fmla="*/ 5827 h 30154"/>
                        <a:gd name="connsiteX4" fmla="*/ 19958 w 33686"/>
                        <a:gd name="connsiteY4" fmla="*/ 6619 h 30154"/>
                        <a:gd name="connsiteX5" fmla="*/ 17168 w 33686"/>
                        <a:gd name="connsiteY5" fmla="*/ 7808 h 30154"/>
                        <a:gd name="connsiteX6" fmla="*/ 13380 w 33686"/>
                        <a:gd name="connsiteY6" fmla="*/ 4836 h 30154"/>
                        <a:gd name="connsiteX7" fmla="*/ 12982 w 33686"/>
                        <a:gd name="connsiteY7" fmla="*/ 9590 h 30154"/>
                        <a:gd name="connsiteX8" fmla="*/ 15174 w 33686"/>
                        <a:gd name="connsiteY8" fmla="*/ 17118 h 30154"/>
                        <a:gd name="connsiteX9" fmla="*/ 13181 w 33686"/>
                        <a:gd name="connsiteY9" fmla="*/ 14939 h 30154"/>
                        <a:gd name="connsiteX10" fmla="*/ 8796 w 33686"/>
                        <a:gd name="connsiteY10" fmla="*/ 12958 h 30154"/>
                        <a:gd name="connsiteX11" fmla="*/ 4211 w 33686"/>
                        <a:gd name="connsiteY11" fmla="*/ 13156 h 30154"/>
                        <a:gd name="connsiteX12" fmla="*/ 4610 w 33686"/>
                        <a:gd name="connsiteY12" fmla="*/ 14344 h 30154"/>
                        <a:gd name="connsiteX13" fmla="*/ 424 w 33686"/>
                        <a:gd name="connsiteY13" fmla="*/ 14344 h 30154"/>
                        <a:gd name="connsiteX14" fmla="*/ 2417 w 33686"/>
                        <a:gd name="connsiteY14" fmla="*/ 21278 h 30154"/>
                        <a:gd name="connsiteX15" fmla="*/ 7998 w 33686"/>
                        <a:gd name="connsiteY15" fmla="*/ 27220 h 30154"/>
                        <a:gd name="connsiteX16" fmla="*/ 11387 w 33686"/>
                        <a:gd name="connsiteY16" fmla="*/ 25833 h 30154"/>
                        <a:gd name="connsiteX17" fmla="*/ 9992 w 33686"/>
                        <a:gd name="connsiteY17" fmla="*/ 20881 h 30154"/>
                        <a:gd name="connsiteX18" fmla="*/ 12982 w 33686"/>
                        <a:gd name="connsiteY18" fmla="*/ 22268 h 30154"/>
                        <a:gd name="connsiteX19" fmla="*/ 16570 w 33686"/>
                        <a:gd name="connsiteY19" fmla="*/ 23853 h 30154"/>
                        <a:gd name="connsiteX20" fmla="*/ 23745 w 33686"/>
                        <a:gd name="connsiteY20" fmla="*/ 29993 h 30154"/>
                        <a:gd name="connsiteX21" fmla="*/ 25340 w 33686"/>
                        <a:gd name="connsiteY21" fmla="*/ 27220 h 30154"/>
                        <a:gd name="connsiteX22" fmla="*/ 27532 w 33686"/>
                        <a:gd name="connsiteY22" fmla="*/ 26428 h 30154"/>
                        <a:gd name="connsiteX23" fmla="*/ 32516 w 33686"/>
                        <a:gd name="connsiteY23" fmla="*/ 21674 h 30154"/>
                        <a:gd name="connsiteX24" fmla="*/ 33313 w 33686"/>
                        <a:gd name="connsiteY24" fmla="*/ 22070 h 30154"/>
                        <a:gd name="connsiteX25" fmla="*/ 29526 w 33686"/>
                        <a:gd name="connsiteY25" fmla="*/ 10185 h 30154"/>
                        <a:gd name="connsiteX26" fmla="*/ 22549 w 33686"/>
                        <a:gd name="connsiteY26" fmla="*/ 280 h 30154"/>
                        <a:gd name="connsiteX27" fmla="*/ 25141 w 33686"/>
                        <a:gd name="connsiteY27" fmla="*/ 21476 h 30154"/>
                        <a:gd name="connsiteX28" fmla="*/ 25141 w 33686"/>
                        <a:gd name="connsiteY28" fmla="*/ 21476 h 30154"/>
                        <a:gd name="connsiteX29" fmla="*/ 20755 w 33686"/>
                        <a:gd name="connsiteY29" fmla="*/ 12363 h 30154"/>
                        <a:gd name="connsiteX30" fmla="*/ 19958 w 33686"/>
                        <a:gd name="connsiteY30" fmla="*/ 11175 h 30154"/>
                        <a:gd name="connsiteX31" fmla="*/ 20755 w 33686"/>
                        <a:gd name="connsiteY31" fmla="*/ 10779 h 30154"/>
                        <a:gd name="connsiteX32" fmla="*/ 24343 w 33686"/>
                        <a:gd name="connsiteY32" fmla="*/ 8996 h 30154"/>
                        <a:gd name="connsiteX33" fmla="*/ 30323 w 33686"/>
                        <a:gd name="connsiteY33" fmla="*/ 20287 h 30154"/>
                        <a:gd name="connsiteX34" fmla="*/ 25141 w 33686"/>
                        <a:gd name="connsiteY34" fmla="*/ 21476 h 301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</a:cxnLst>
                      <a:rect l="l" t="t" r="r" b="b"/>
                      <a:pathLst>
                        <a:path w="33686" h="30154">
                          <a:moveTo>
                            <a:pt x="22549" y="280"/>
                          </a:moveTo>
                          <a:cubicBezTo>
                            <a:pt x="22151" y="82"/>
                            <a:pt x="21752" y="-116"/>
                            <a:pt x="21353" y="82"/>
                          </a:cubicBezTo>
                          <a:cubicBezTo>
                            <a:pt x="19559" y="280"/>
                            <a:pt x="20955" y="3053"/>
                            <a:pt x="22549" y="5232"/>
                          </a:cubicBezTo>
                          <a:cubicBezTo>
                            <a:pt x="22749" y="5430"/>
                            <a:pt x="22749" y="5629"/>
                            <a:pt x="22948" y="5827"/>
                          </a:cubicBezTo>
                          <a:cubicBezTo>
                            <a:pt x="22151" y="5827"/>
                            <a:pt x="21154" y="6223"/>
                            <a:pt x="19958" y="6619"/>
                          </a:cubicBezTo>
                          <a:cubicBezTo>
                            <a:pt x="18961" y="7015"/>
                            <a:pt x="18164" y="7411"/>
                            <a:pt x="17168" y="7808"/>
                          </a:cubicBezTo>
                          <a:cubicBezTo>
                            <a:pt x="15972" y="6421"/>
                            <a:pt x="14776" y="5430"/>
                            <a:pt x="13380" y="4836"/>
                          </a:cubicBezTo>
                          <a:cubicBezTo>
                            <a:pt x="9792" y="3053"/>
                            <a:pt x="11587" y="6817"/>
                            <a:pt x="12982" y="9590"/>
                          </a:cubicBezTo>
                          <a:cubicBezTo>
                            <a:pt x="14377" y="12562"/>
                            <a:pt x="15174" y="15137"/>
                            <a:pt x="15174" y="17118"/>
                          </a:cubicBezTo>
                          <a:cubicBezTo>
                            <a:pt x="14576" y="16325"/>
                            <a:pt x="13779" y="15533"/>
                            <a:pt x="13181" y="14939"/>
                          </a:cubicBezTo>
                          <a:cubicBezTo>
                            <a:pt x="10789" y="12958"/>
                            <a:pt x="9593" y="12562"/>
                            <a:pt x="8796" y="12958"/>
                          </a:cubicBezTo>
                          <a:cubicBezTo>
                            <a:pt x="5607" y="9986"/>
                            <a:pt x="3813" y="10185"/>
                            <a:pt x="4211" y="13156"/>
                          </a:cubicBezTo>
                          <a:cubicBezTo>
                            <a:pt x="4211" y="13552"/>
                            <a:pt x="4411" y="13948"/>
                            <a:pt x="4610" y="14344"/>
                          </a:cubicBezTo>
                          <a:cubicBezTo>
                            <a:pt x="2816" y="13552"/>
                            <a:pt x="1221" y="13354"/>
                            <a:pt x="424" y="14344"/>
                          </a:cubicBezTo>
                          <a:cubicBezTo>
                            <a:pt x="-572" y="15533"/>
                            <a:pt x="225" y="18306"/>
                            <a:pt x="2417" y="21278"/>
                          </a:cubicBezTo>
                          <a:cubicBezTo>
                            <a:pt x="4012" y="23456"/>
                            <a:pt x="6205" y="25635"/>
                            <a:pt x="7998" y="27220"/>
                          </a:cubicBezTo>
                          <a:cubicBezTo>
                            <a:pt x="10989" y="29399"/>
                            <a:pt x="11985" y="28607"/>
                            <a:pt x="11387" y="25833"/>
                          </a:cubicBezTo>
                          <a:cubicBezTo>
                            <a:pt x="10989" y="24249"/>
                            <a:pt x="10590" y="22664"/>
                            <a:pt x="9992" y="20881"/>
                          </a:cubicBezTo>
                          <a:cubicBezTo>
                            <a:pt x="11387" y="21872"/>
                            <a:pt x="12384" y="22268"/>
                            <a:pt x="12982" y="22268"/>
                          </a:cubicBezTo>
                          <a:cubicBezTo>
                            <a:pt x="14576" y="23258"/>
                            <a:pt x="15772" y="24051"/>
                            <a:pt x="16570" y="23853"/>
                          </a:cubicBezTo>
                          <a:cubicBezTo>
                            <a:pt x="18961" y="27220"/>
                            <a:pt x="21353" y="30984"/>
                            <a:pt x="23745" y="29993"/>
                          </a:cubicBezTo>
                          <a:cubicBezTo>
                            <a:pt x="24742" y="29597"/>
                            <a:pt x="25141" y="28607"/>
                            <a:pt x="25340" y="27220"/>
                          </a:cubicBezTo>
                          <a:cubicBezTo>
                            <a:pt x="26137" y="27022"/>
                            <a:pt x="26735" y="26824"/>
                            <a:pt x="27532" y="26428"/>
                          </a:cubicBezTo>
                          <a:cubicBezTo>
                            <a:pt x="30124" y="25041"/>
                            <a:pt x="33313" y="23258"/>
                            <a:pt x="32516" y="21674"/>
                          </a:cubicBezTo>
                          <a:cubicBezTo>
                            <a:pt x="32715" y="21674"/>
                            <a:pt x="33114" y="21872"/>
                            <a:pt x="33313" y="22070"/>
                          </a:cubicBezTo>
                          <a:cubicBezTo>
                            <a:pt x="34708" y="19891"/>
                            <a:pt x="31918" y="14939"/>
                            <a:pt x="29526" y="10185"/>
                          </a:cubicBezTo>
                          <a:cubicBezTo>
                            <a:pt x="28131" y="6223"/>
                            <a:pt x="26336" y="2657"/>
                            <a:pt x="22549" y="280"/>
                          </a:cubicBezTo>
                          <a:close/>
                          <a:moveTo>
                            <a:pt x="25141" y="21476"/>
                          </a:moveTo>
                          <a:cubicBezTo>
                            <a:pt x="25141" y="21476"/>
                            <a:pt x="25141" y="21476"/>
                            <a:pt x="25141" y="21476"/>
                          </a:cubicBezTo>
                          <a:cubicBezTo>
                            <a:pt x="24144" y="18504"/>
                            <a:pt x="22749" y="15137"/>
                            <a:pt x="20755" y="12363"/>
                          </a:cubicBezTo>
                          <a:cubicBezTo>
                            <a:pt x="20556" y="11967"/>
                            <a:pt x="20357" y="11571"/>
                            <a:pt x="19958" y="11175"/>
                          </a:cubicBezTo>
                          <a:cubicBezTo>
                            <a:pt x="20157" y="10977"/>
                            <a:pt x="20556" y="10977"/>
                            <a:pt x="20755" y="10779"/>
                          </a:cubicBezTo>
                          <a:cubicBezTo>
                            <a:pt x="22151" y="10185"/>
                            <a:pt x="23347" y="9590"/>
                            <a:pt x="24343" y="8996"/>
                          </a:cubicBezTo>
                          <a:cubicBezTo>
                            <a:pt x="25739" y="12760"/>
                            <a:pt x="26137" y="16127"/>
                            <a:pt x="30323" y="20287"/>
                          </a:cubicBezTo>
                          <a:cubicBezTo>
                            <a:pt x="29127" y="20089"/>
                            <a:pt x="27333" y="20485"/>
                            <a:pt x="25141" y="214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58" name="Freeform 2167">
                      <a:extLst>
                        <a:ext uri="{FF2B5EF4-FFF2-40B4-BE49-F238E27FC236}">
                          <a16:creationId xmlns:a16="http://schemas.microsoft.com/office/drawing/2014/main" id="{CE7290C3-8E08-048F-5069-26485DD628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95177" y="5075426"/>
                      <a:ext cx="11021" cy="11989"/>
                    </a:xfrm>
                    <a:custGeom>
                      <a:avLst/>
                      <a:gdLst>
                        <a:gd name="connsiteX0" fmla="*/ 9966 w 11021"/>
                        <a:gd name="connsiteY0" fmla="*/ 11885 h 11989"/>
                        <a:gd name="connsiteX1" fmla="*/ 8970 w 11021"/>
                        <a:gd name="connsiteY1" fmla="*/ 5150 h 11989"/>
                        <a:gd name="connsiteX2" fmla="*/ 4584 w 11021"/>
                        <a:gd name="connsiteY2" fmla="*/ 0 h 11989"/>
                        <a:gd name="connsiteX3" fmla="*/ 0 w 11021"/>
                        <a:gd name="connsiteY3" fmla="*/ 1783 h 11989"/>
                        <a:gd name="connsiteX4" fmla="*/ 2591 w 11021"/>
                        <a:gd name="connsiteY4" fmla="*/ 6933 h 11989"/>
                        <a:gd name="connsiteX5" fmla="*/ 9966 w 11021"/>
                        <a:gd name="connsiteY5" fmla="*/ 11885 h 119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1021" h="11989">
                          <a:moveTo>
                            <a:pt x="9966" y="11885"/>
                          </a:moveTo>
                          <a:cubicBezTo>
                            <a:pt x="11760" y="11291"/>
                            <a:pt x="11162" y="8320"/>
                            <a:pt x="8970" y="5150"/>
                          </a:cubicBezTo>
                          <a:cubicBezTo>
                            <a:pt x="7574" y="2971"/>
                            <a:pt x="5980" y="1189"/>
                            <a:pt x="4584" y="0"/>
                          </a:cubicBezTo>
                          <a:cubicBezTo>
                            <a:pt x="2990" y="594"/>
                            <a:pt x="1594" y="1189"/>
                            <a:pt x="0" y="1783"/>
                          </a:cubicBezTo>
                          <a:cubicBezTo>
                            <a:pt x="398" y="3169"/>
                            <a:pt x="1196" y="4952"/>
                            <a:pt x="2591" y="6933"/>
                          </a:cubicBezTo>
                          <a:cubicBezTo>
                            <a:pt x="5182" y="10499"/>
                            <a:pt x="7973" y="12480"/>
                            <a:pt x="9966" y="118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59" name="Freeform 2168">
                      <a:extLst>
                        <a:ext uri="{FF2B5EF4-FFF2-40B4-BE49-F238E27FC236}">
                          <a16:creationId xmlns:a16="http://schemas.microsoft.com/office/drawing/2014/main" id="{85AC68BF-3C14-1DAF-C80B-D8146836E2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3436" y="5068411"/>
                      <a:ext cx="8986" cy="15394"/>
                    </a:xfrm>
                    <a:custGeom>
                      <a:avLst/>
                      <a:gdLst>
                        <a:gd name="connsiteX0" fmla="*/ 374 w 8986"/>
                        <a:gd name="connsiteY0" fmla="*/ 478 h 15394"/>
                        <a:gd name="connsiteX1" fmla="*/ 3364 w 8986"/>
                        <a:gd name="connsiteY1" fmla="*/ 12958 h 15394"/>
                        <a:gd name="connsiteX2" fmla="*/ 7749 w 8986"/>
                        <a:gd name="connsiteY2" fmla="*/ 14939 h 15394"/>
                        <a:gd name="connsiteX3" fmla="*/ 5556 w 8986"/>
                        <a:gd name="connsiteY3" fmla="*/ 3846 h 15394"/>
                        <a:gd name="connsiteX4" fmla="*/ 374 w 8986"/>
                        <a:gd name="connsiteY4" fmla="*/ 478 h 153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986" h="15394">
                          <a:moveTo>
                            <a:pt x="374" y="478"/>
                          </a:moveTo>
                          <a:cubicBezTo>
                            <a:pt x="-623" y="3251"/>
                            <a:pt x="374" y="7807"/>
                            <a:pt x="3364" y="12958"/>
                          </a:cubicBezTo>
                          <a:cubicBezTo>
                            <a:pt x="4958" y="15731"/>
                            <a:pt x="6952" y="15731"/>
                            <a:pt x="7749" y="14939"/>
                          </a:cubicBezTo>
                          <a:cubicBezTo>
                            <a:pt x="9742" y="13156"/>
                            <a:pt x="9543" y="9590"/>
                            <a:pt x="5556" y="3846"/>
                          </a:cubicBezTo>
                          <a:cubicBezTo>
                            <a:pt x="3164" y="874"/>
                            <a:pt x="972" y="-908"/>
                            <a:pt x="374" y="47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60" name="Freeform 2169">
                      <a:extLst>
                        <a:ext uri="{FF2B5EF4-FFF2-40B4-BE49-F238E27FC236}">
                          <a16:creationId xmlns:a16="http://schemas.microsoft.com/office/drawing/2014/main" id="{30EF1E57-18ED-D866-6737-10FBF3C750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6733" y="5045911"/>
                      <a:ext cx="6378" cy="10102"/>
                    </a:xfrm>
                    <a:custGeom>
                      <a:avLst/>
                      <a:gdLst>
                        <a:gd name="connsiteX0" fmla="*/ 6379 w 6378"/>
                        <a:gd name="connsiteY0" fmla="*/ 10102 h 10102"/>
                        <a:gd name="connsiteX1" fmla="*/ 0 w 6378"/>
                        <a:gd name="connsiteY1" fmla="*/ 0 h 10102"/>
                        <a:gd name="connsiteX2" fmla="*/ 3189 w 6378"/>
                        <a:gd name="connsiteY2" fmla="*/ 6537 h 10102"/>
                        <a:gd name="connsiteX3" fmla="*/ 6379 w 6378"/>
                        <a:gd name="connsiteY3" fmla="*/ 10102 h 101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378" h="10102">
                          <a:moveTo>
                            <a:pt x="6379" y="10102"/>
                          </a:moveTo>
                          <a:cubicBezTo>
                            <a:pt x="4385" y="6735"/>
                            <a:pt x="2193" y="3367"/>
                            <a:pt x="0" y="0"/>
                          </a:cubicBezTo>
                          <a:cubicBezTo>
                            <a:pt x="200" y="1783"/>
                            <a:pt x="1595" y="4160"/>
                            <a:pt x="3189" y="6537"/>
                          </a:cubicBezTo>
                          <a:cubicBezTo>
                            <a:pt x="4186" y="8320"/>
                            <a:pt x="5382" y="9508"/>
                            <a:pt x="6379" y="1010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61" name="Freeform 2170">
                      <a:extLst>
                        <a:ext uri="{FF2B5EF4-FFF2-40B4-BE49-F238E27FC236}">
                          <a16:creationId xmlns:a16="http://schemas.microsoft.com/office/drawing/2014/main" id="{83080F15-0BCD-B255-DAA0-F35E723241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2943" y="5172628"/>
                      <a:ext cx="11522" cy="12998"/>
                    </a:xfrm>
                    <a:custGeom>
                      <a:avLst/>
                      <a:gdLst>
                        <a:gd name="connsiteX0" fmla="*/ 1973 w 11522"/>
                        <a:gd name="connsiteY0" fmla="*/ 258 h 12998"/>
                        <a:gd name="connsiteX1" fmla="*/ 1774 w 11522"/>
                        <a:gd name="connsiteY1" fmla="*/ 654 h 12998"/>
                        <a:gd name="connsiteX2" fmla="*/ 379 w 11522"/>
                        <a:gd name="connsiteY2" fmla="*/ 456 h 12998"/>
                        <a:gd name="connsiteX3" fmla="*/ 3568 w 11522"/>
                        <a:gd name="connsiteY3" fmla="*/ 9370 h 12998"/>
                        <a:gd name="connsiteX4" fmla="*/ 8750 w 11522"/>
                        <a:gd name="connsiteY4" fmla="*/ 12737 h 12998"/>
                        <a:gd name="connsiteX5" fmla="*/ 9348 w 11522"/>
                        <a:gd name="connsiteY5" fmla="*/ 11945 h 12998"/>
                        <a:gd name="connsiteX6" fmla="*/ 11142 w 11522"/>
                        <a:gd name="connsiteY6" fmla="*/ 11747 h 12998"/>
                        <a:gd name="connsiteX7" fmla="*/ 8551 w 11522"/>
                        <a:gd name="connsiteY7" fmla="*/ 4219 h 12998"/>
                        <a:gd name="connsiteX8" fmla="*/ 1973 w 11522"/>
                        <a:gd name="connsiteY8" fmla="*/ 258 h 129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522" h="12998">
                          <a:moveTo>
                            <a:pt x="1973" y="258"/>
                          </a:moveTo>
                          <a:cubicBezTo>
                            <a:pt x="1774" y="456"/>
                            <a:pt x="1973" y="654"/>
                            <a:pt x="1774" y="654"/>
                          </a:cubicBezTo>
                          <a:cubicBezTo>
                            <a:pt x="1375" y="456"/>
                            <a:pt x="777" y="456"/>
                            <a:pt x="379" y="456"/>
                          </a:cubicBezTo>
                          <a:cubicBezTo>
                            <a:pt x="-818" y="2239"/>
                            <a:pt x="977" y="5804"/>
                            <a:pt x="3568" y="9370"/>
                          </a:cubicBezTo>
                          <a:cubicBezTo>
                            <a:pt x="5362" y="11747"/>
                            <a:pt x="7754" y="13728"/>
                            <a:pt x="8750" y="12737"/>
                          </a:cubicBezTo>
                          <a:cubicBezTo>
                            <a:pt x="8950" y="12539"/>
                            <a:pt x="9149" y="12143"/>
                            <a:pt x="9348" y="11945"/>
                          </a:cubicBezTo>
                          <a:cubicBezTo>
                            <a:pt x="10146" y="12143"/>
                            <a:pt x="10743" y="12341"/>
                            <a:pt x="11142" y="11747"/>
                          </a:cubicBezTo>
                          <a:cubicBezTo>
                            <a:pt x="12139" y="10558"/>
                            <a:pt x="11142" y="7587"/>
                            <a:pt x="8551" y="4219"/>
                          </a:cubicBezTo>
                          <a:cubicBezTo>
                            <a:pt x="5960" y="1248"/>
                            <a:pt x="3169" y="-733"/>
                            <a:pt x="1973" y="2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62" name="Freeform 2171">
                      <a:extLst>
                        <a:ext uri="{FF2B5EF4-FFF2-40B4-BE49-F238E27FC236}">
                          <a16:creationId xmlns:a16="http://schemas.microsoft.com/office/drawing/2014/main" id="{7A768A1E-23F8-AF93-A1DA-F9ECD78EDD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4452" y="5132493"/>
                      <a:ext cx="11097" cy="12703"/>
                    </a:xfrm>
                    <a:custGeom>
                      <a:avLst/>
                      <a:gdLst>
                        <a:gd name="connsiteX0" fmla="*/ 10396 w 11097"/>
                        <a:gd name="connsiteY0" fmla="*/ 12462 h 12703"/>
                        <a:gd name="connsiteX1" fmla="*/ 6808 w 11097"/>
                        <a:gd name="connsiteY1" fmla="*/ 3350 h 12703"/>
                        <a:gd name="connsiteX2" fmla="*/ 430 w 11097"/>
                        <a:gd name="connsiteY2" fmla="*/ 576 h 12703"/>
                        <a:gd name="connsiteX3" fmla="*/ 3420 w 11097"/>
                        <a:gd name="connsiteY3" fmla="*/ 8302 h 12703"/>
                        <a:gd name="connsiteX4" fmla="*/ 10396 w 11097"/>
                        <a:gd name="connsiteY4" fmla="*/ 12462 h 12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97" h="12703">
                          <a:moveTo>
                            <a:pt x="10396" y="12462"/>
                          </a:moveTo>
                          <a:cubicBezTo>
                            <a:pt x="12390" y="11075"/>
                            <a:pt x="9798" y="6915"/>
                            <a:pt x="6808" y="3350"/>
                          </a:cubicBezTo>
                          <a:cubicBezTo>
                            <a:pt x="4217" y="378"/>
                            <a:pt x="1427" y="-810"/>
                            <a:pt x="430" y="576"/>
                          </a:cubicBezTo>
                          <a:cubicBezTo>
                            <a:pt x="-766" y="1963"/>
                            <a:pt x="629" y="4934"/>
                            <a:pt x="3420" y="8302"/>
                          </a:cubicBezTo>
                          <a:cubicBezTo>
                            <a:pt x="6210" y="11273"/>
                            <a:pt x="9001" y="13452"/>
                            <a:pt x="10396" y="1246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63" name="Freeform 2172">
                      <a:extLst>
                        <a:ext uri="{FF2B5EF4-FFF2-40B4-BE49-F238E27FC236}">
                          <a16:creationId xmlns:a16="http://schemas.microsoft.com/office/drawing/2014/main" id="{5215FC1D-436E-137A-494B-39F8E1AB55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5036" y="5155201"/>
                      <a:ext cx="19721" cy="13178"/>
                    </a:xfrm>
                    <a:custGeom>
                      <a:avLst/>
                      <a:gdLst>
                        <a:gd name="connsiteX0" fmla="*/ 6582 w 19721"/>
                        <a:gd name="connsiteY0" fmla="*/ 4215 h 13178"/>
                        <a:gd name="connsiteX1" fmla="*/ 1200 w 19721"/>
                        <a:gd name="connsiteY1" fmla="*/ 55 h 13178"/>
                        <a:gd name="connsiteX2" fmla="*/ 1798 w 19721"/>
                        <a:gd name="connsiteY2" fmla="*/ 6592 h 13178"/>
                        <a:gd name="connsiteX3" fmla="*/ 6980 w 19721"/>
                        <a:gd name="connsiteY3" fmla="*/ 10752 h 13178"/>
                        <a:gd name="connsiteX4" fmla="*/ 6980 w 19721"/>
                        <a:gd name="connsiteY4" fmla="*/ 11742 h 13178"/>
                        <a:gd name="connsiteX5" fmla="*/ 13957 w 19721"/>
                        <a:gd name="connsiteY5" fmla="*/ 11940 h 13178"/>
                        <a:gd name="connsiteX6" fmla="*/ 19538 w 19721"/>
                        <a:gd name="connsiteY6" fmla="*/ 5800 h 13178"/>
                        <a:gd name="connsiteX7" fmla="*/ 13159 w 19721"/>
                        <a:gd name="connsiteY7" fmla="*/ 5998 h 13178"/>
                        <a:gd name="connsiteX8" fmla="*/ 8375 w 19721"/>
                        <a:gd name="connsiteY8" fmla="*/ 8771 h 13178"/>
                        <a:gd name="connsiteX9" fmla="*/ 6582 w 19721"/>
                        <a:gd name="connsiteY9" fmla="*/ 4215 h 131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9721" h="13178">
                          <a:moveTo>
                            <a:pt x="6582" y="4215"/>
                          </a:moveTo>
                          <a:cubicBezTo>
                            <a:pt x="4788" y="1442"/>
                            <a:pt x="2595" y="-341"/>
                            <a:pt x="1200" y="55"/>
                          </a:cubicBezTo>
                          <a:cubicBezTo>
                            <a:pt x="-395" y="451"/>
                            <a:pt x="-594" y="2630"/>
                            <a:pt x="1798" y="6592"/>
                          </a:cubicBezTo>
                          <a:cubicBezTo>
                            <a:pt x="3592" y="9167"/>
                            <a:pt x="5585" y="10950"/>
                            <a:pt x="6980" y="10752"/>
                          </a:cubicBezTo>
                          <a:cubicBezTo>
                            <a:pt x="6980" y="11148"/>
                            <a:pt x="6781" y="11346"/>
                            <a:pt x="6980" y="11742"/>
                          </a:cubicBezTo>
                          <a:cubicBezTo>
                            <a:pt x="7578" y="13723"/>
                            <a:pt x="10767" y="13525"/>
                            <a:pt x="13957" y="11940"/>
                          </a:cubicBezTo>
                          <a:cubicBezTo>
                            <a:pt x="18541" y="9761"/>
                            <a:pt x="20335" y="7780"/>
                            <a:pt x="19538" y="5800"/>
                          </a:cubicBezTo>
                          <a:cubicBezTo>
                            <a:pt x="18940" y="4215"/>
                            <a:pt x="15950" y="4809"/>
                            <a:pt x="13159" y="5998"/>
                          </a:cubicBezTo>
                          <a:cubicBezTo>
                            <a:pt x="11166" y="6790"/>
                            <a:pt x="9372" y="7780"/>
                            <a:pt x="8375" y="8771"/>
                          </a:cubicBezTo>
                          <a:cubicBezTo>
                            <a:pt x="8575" y="7780"/>
                            <a:pt x="7977" y="6196"/>
                            <a:pt x="6582" y="421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64" name="Freeform 2173">
                      <a:extLst>
                        <a:ext uri="{FF2B5EF4-FFF2-40B4-BE49-F238E27FC236}">
                          <a16:creationId xmlns:a16="http://schemas.microsoft.com/office/drawing/2014/main" id="{769BC4CA-66DD-4E18-56C1-F3D705287A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4542" y="5122691"/>
                      <a:ext cx="7993" cy="12066"/>
                    </a:xfrm>
                    <a:custGeom>
                      <a:avLst/>
                      <a:gdLst>
                        <a:gd name="connsiteX0" fmla="*/ 133 w 7993"/>
                        <a:gd name="connsiteY0" fmla="*/ 1069 h 12066"/>
                        <a:gd name="connsiteX1" fmla="*/ 2724 w 7993"/>
                        <a:gd name="connsiteY1" fmla="*/ 9191 h 12066"/>
                        <a:gd name="connsiteX2" fmla="*/ 7508 w 7993"/>
                        <a:gd name="connsiteY2" fmla="*/ 11568 h 12066"/>
                        <a:gd name="connsiteX3" fmla="*/ 4319 w 7993"/>
                        <a:gd name="connsiteY3" fmla="*/ 2257 h 12066"/>
                        <a:gd name="connsiteX4" fmla="*/ 133 w 7993"/>
                        <a:gd name="connsiteY4" fmla="*/ 1069 h 120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93" h="12066">
                          <a:moveTo>
                            <a:pt x="133" y="1069"/>
                          </a:moveTo>
                          <a:cubicBezTo>
                            <a:pt x="-266" y="3050"/>
                            <a:pt x="133" y="5625"/>
                            <a:pt x="2724" y="9191"/>
                          </a:cubicBezTo>
                          <a:cubicBezTo>
                            <a:pt x="4917" y="11766"/>
                            <a:pt x="6710" y="12756"/>
                            <a:pt x="7508" y="11568"/>
                          </a:cubicBezTo>
                          <a:cubicBezTo>
                            <a:pt x="8704" y="9587"/>
                            <a:pt x="7707" y="6219"/>
                            <a:pt x="4319" y="2257"/>
                          </a:cubicBezTo>
                          <a:cubicBezTo>
                            <a:pt x="2325" y="79"/>
                            <a:pt x="531" y="-912"/>
                            <a:pt x="133" y="10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65" name="Freeform 2174">
                      <a:extLst>
                        <a:ext uri="{FF2B5EF4-FFF2-40B4-BE49-F238E27FC236}">
                          <a16:creationId xmlns:a16="http://schemas.microsoft.com/office/drawing/2014/main" id="{AA011B4D-9760-D3DC-22ED-8A5BD56D56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48729" y="5200622"/>
                      <a:ext cx="9817" cy="12690"/>
                    </a:xfrm>
                    <a:custGeom>
                      <a:avLst/>
                      <a:gdLst>
                        <a:gd name="connsiteX0" fmla="*/ 3194 w 9817"/>
                        <a:gd name="connsiteY0" fmla="*/ 8514 h 12690"/>
                        <a:gd name="connsiteX1" fmla="*/ 8576 w 9817"/>
                        <a:gd name="connsiteY1" fmla="*/ 12674 h 12690"/>
                        <a:gd name="connsiteX2" fmla="*/ 7181 w 9817"/>
                        <a:gd name="connsiteY2" fmla="*/ 5147 h 12690"/>
                        <a:gd name="connsiteX3" fmla="*/ 802 w 9817"/>
                        <a:gd name="connsiteY3" fmla="*/ 194 h 12690"/>
                        <a:gd name="connsiteX4" fmla="*/ 3194 w 9817"/>
                        <a:gd name="connsiteY4" fmla="*/ 8514 h 126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17" h="12690">
                          <a:moveTo>
                            <a:pt x="3194" y="8514"/>
                          </a:moveTo>
                          <a:cubicBezTo>
                            <a:pt x="5188" y="11287"/>
                            <a:pt x="7181" y="12872"/>
                            <a:pt x="8576" y="12674"/>
                          </a:cubicBezTo>
                          <a:cubicBezTo>
                            <a:pt x="10968" y="12278"/>
                            <a:pt x="9573" y="8712"/>
                            <a:pt x="7181" y="5147"/>
                          </a:cubicBezTo>
                          <a:cubicBezTo>
                            <a:pt x="5188" y="2175"/>
                            <a:pt x="2397" y="-796"/>
                            <a:pt x="802" y="194"/>
                          </a:cubicBezTo>
                          <a:cubicBezTo>
                            <a:pt x="-991" y="1383"/>
                            <a:pt x="404" y="4750"/>
                            <a:pt x="3194" y="851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66" name="Freeform 2175">
                      <a:extLst>
                        <a:ext uri="{FF2B5EF4-FFF2-40B4-BE49-F238E27FC236}">
                          <a16:creationId xmlns:a16="http://schemas.microsoft.com/office/drawing/2014/main" id="{CE0F33B2-6D09-DEC6-1E24-2EEE79C224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36962" y="5207335"/>
                      <a:ext cx="11360" cy="18479"/>
                    </a:xfrm>
                    <a:custGeom>
                      <a:avLst/>
                      <a:gdLst>
                        <a:gd name="connsiteX0" fmla="*/ 10376 w 11360"/>
                        <a:gd name="connsiteY0" fmla="*/ 17845 h 18479"/>
                        <a:gd name="connsiteX1" fmla="*/ 9579 w 11360"/>
                        <a:gd name="connsiteY1" fmla="*/ 11110 h 18479"/>
                        <a:gd name="connsiteX2" fmla="*/ 9779 w 11360"/>
                        <a:gd name="connsiteY2" fmla="*/ 11110 h 18479"/>
                        <a:gd name="connsiteX3" fmla="*/ 7187 w 11360"/>
                        <a:gd name="connsiteY3" fmla="*/ 3781 h 18479"/>
                        <a:gd name="connsiteX4" fmla="*/ 410 w 11360"/>
                        <a:gd name="connsiteY4" fmla="*/ 1206 h 18479"/>
                        <a:gd name="connsiteX5" fmla="*/ 1008 w 11360"/>
                        <a:gd name="connsiteY5" fmla="*/ 4375 h 18479"/>
                        <a:gd name="connsiteX6" fmla="*/ 1008 w 11360"/>
                        <a:gd name="connsiteY6" fmla="*/ 4375 h 18479"/>
                        <a:gd name="connsiteX7" fmla="*/ 3201 w 11360"/>
                        <a:gd name="connsiteY7" fmla="*/ 15270 h 18479"/>
                        <a:gd name="connsiteX8" fmla="*/ 10376 w 11360"/>
                        <a:gd name="connsiteY8" fmla="*/ 17845 h 184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360" h="18479">
                          <a:moveTo>
                            <a:pt x="10376" y="17845"/>
                          </a:moveTo>
                          <a:cubicBezTo>
                            <a:pt x="11971" y="16855"/>
                            <a:pt x="11572" y="14478"/>
                            <a:pt x="9579" y="11110"/>
                          </a:cubicBezTo>
                          <a:cubicBezTo>
                            <a:pt x="9579" y="11110"/>
                            <a:pt x="9779" y="11110"/>
                            <a:pt x="9779" y="11110"/>
                          </a:cubicBezTo>
                          <a:cubicBezTo>
                            <a:pt x="10974" y="10120"/>
                            <a:pt x="9978" y="7149"/>
                            <a:pt x="7187" y="3781"/>
                          </a:cubicBezTo>
                          <a:cubicBezTo>
                            <a:pt x="3400" y="-577"/>
                            <a:pt x="1208" y="-775"/>
                            <a:pt x="410" y="1206"/>
                          </a:cubicBezTo>
                          <a:cubicBezTo>
                            <a:pt x="11" y="1998"/>
                            <a:pt x="211" y="2989"/>
                            <a:pt x="1008" y="4375"/>
                          </a:cubicBezTo>
                          <a:lnTo>
                            <a:pt x="1008" y="4375"/>
                          </a:lnTo>
                          <a:cubicBezTo>
                            <a:pt x="-587" y="6356"/>
                            <a:pt x="-587" y="9526"/>
                            <a:pt x="3201" y="15270"/>
                          </a:cubicBezTo>
                          <a:cubicBezTo>
                            <a:pt x="7187" y="19430"/>
                            <a:pt x="8981" y="18638"/>
                            <a:pt x="10376" y="1784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67" name="Freeform 2176">
                      <a:extLst>
                        <a:ext uri="{FF2B5EF4-FFF2-40B4-BE49-F238E27FC236}">
                          <a16:creationId xmlns:a16="http://schemas.microsoft.com/office/drawing/2014/main" id="{C25524AB-2085-39E4-7535-2671D3FAD7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6847" y="5197440"/>
                      <a:ext cx="30822" cy="31174"/>
                    </a:xfrm>
                    <a:custGeom>
                      <a:avLst/>
                      <a:gdLst>
                        <a:gd name="connsiteX0" fmla="*/ 3616 w 30822"/>
                        <a:gd name="connsiteY0" fmla="*/ 14073 h 31174"/>
                        <a:gd name="connsiteX1" fmla="*/ 2420 w 30822"/>
                        <a:gd name="connsiteY1" fmla="*/ 14271 h 31174"/>
                        <a:gd name="connsiteX2" fmla="*/ 4812 w 30822"/>
                        <a:gd name="connsiteY2" fmla="*/ 21402 h 31174"/>
                        <a:gd name="connsiteX3" fmla="*/ 10991 w 30822"/>
                        <a:gd name="connsiteY3" fmla="*/ 24571 h 31174"/>
                        <a:gd name="connsiteX4" fmla="*/ 8998 w 30822"/>
                        <a:gd name="connsiteY4" fmla="*/ 18629 h 31174"/>
                        <a:gd name="connsiteX5" fmla="*/ 8799 w 30822"/>
                        <a:gd name="connsiteY5" fmla="*/ 18233 h 31174"/>
                        <a:gd name="connsiteX6" fmla="*/ 10393 w 30822"/>
                        <a:gd name="connsiteY6" fmla="*/ 12686 h 31174"/>
                        <a:gd name="connsiteX7" fmla="*/ 12386 w 30822"/>
                        <a:gd name="connsiteY7" fmla="*/ 12092 h 31174"/>
                        <a:gd name="connsiteX8" fmla="*/ 12386 w 30822"/>
                        <a:gd name="connsiteY8" fmla="*/ 12092 h 31174"/>
                        <a:gd name="connsiteX9" fmla="*/ 16971 w 30822"/>
                        <a:gd name="connsiteY9" fmla="*/ 17638 h 31174"/>
                        <a:gd name="connsiteX10" fmla="*/ 20758 w 30822"/>
                        <a:gd name="connsiteY10" fmla="*/ 19619 h 31174"/>
                        <a:gd name="connsiteX11" fmla="*/ 25941 w 30822"/>
                        <a:gd name="connsiteY11" fmla="*/ 28533 h 31174"/>
                        <a:gd name="connsiteX12" fmla="*/ 30725 w 30822"/>
                        <a:gd name="connsiteY12" fmla="*/ 30316 h 31174"/>
                        <a:gd name="connsiteX13" fmla="*/ 25742 w 30822"/>
                        <a:gd name="connsiteY13" fmla="*/ 20808 h 31174"/>
                        <a:gd name="connsiteX14" fmla="*/ 21356 w 30822"/>
                        <a:gd name="connsiteY14" fmla="*/ 18629 h 31174"/>
                        <a:gd name="connsiteX15" fmla="*/ 20360 w 30822"/>
                        <a:gd name="connsiteY15" fmla="*/ 14469 h 31174"/>
                        <a:gd name="connsiteX16" fmla="*/ 15177 w 30822"/>
                        <a:gd name="connsiteY16" fmla="*/ 10111 h 31174"/>
                        <a:gd name="connsiteX17" fmla="*/ 12785 w 30822"/>
                        <a:gd name="connsiteY17" fmla="*/ 10705 h 31174"/>
                        <a:gd name="connsiteX18" fmla="*/ 9198 w 30822"/>
                        <a:gd name="connsiteY18" fmla="*/ 3178 h 31174"/>
                        <a:gd name="connsiteX19" fmla="*/ 3218 w 30822"/>
                        <a:gd name="connsiteY19" fmla="*/ 405 h 31174"/>
                        <a:gd name="connsiteX20" fmla="*/ 626 w 30822"/>
                        <a:gd name="connsiteY20" fmla="*/ 206 h 31174"/>
                        <a:gd name="connsiteX21" fmla="*/ 3616 w 30822"/>
                        <a:gd name="connsiteY21" fmla="*/ 14073 h 311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30822" h="31174">
                          <a:moveTo>
                            <a:pt x="3616" y="14073"/>
                          </a:moveTo>
                          <a:cubicBezTo>
                            <a:pt x="3218" y="14073"/>
                            <a:pt x="2819" y="14073"/>
                            <a:pt x="2420" y="14271"/>
                          </a:cubicBezTo>
                          <a:cubicBezTo>
                            <a:pt x="1025" y="15261"/>
                            <a:pt x="2221" y="18233"/>
                            <a:pt x="4812" y="21402"/>
                          </a:cubicBezTo>
                          <a:cubicBezTo>
                            <a:pt x="7802" y="24967"/>
                            <a:pt x="9795" y="25760"/>
                            <a:pt x="10991" y="24571"/>
                          </a:cubicBezTo>
                          <a:cubicBezTo>
                            <a:pt x="11988" y="23581"/>
                            <a:pt x="10991" y="21204"/>
                            <a:pt x="8998" y="18629"/>
                          </a:cubicBezTo>
                          <a:lnTo>
                            <a:pt x="8799" y="18233"/>
                          </a:lnTo>
                          <a:cubicBezTo>
                            <a:pt x="10792" y="18034"/>
                            <a:pt x="9397" y="13875"/>
                            <a:pt x="10393" y="12686"/>
                          </a:cubicBezTo>
                          <a:cubicBezTo>
                            <a:pt x="11191" y="12884"/>
                            <a:pt x="11789" y="12884"/>
                            <a:pt x="12386" y="12092"/>
                          </a:cubicBezTo>
                          <a:lnTo>
                            <a:pt x="12386" y="12092"/>
                          </a:lnTo>
                          <a:cubicBezTo>
                            <a:pt x="13782" y="14073"/>
                            <a:pt x="15377" y="16054"/>
                            <a:pt x="16971" y="17638"/>
                          </a:cubicBezTo>
                          <a:cubicBezTo>
                            <a:pt x="18566" y="19223"/>
                            <a:pt x="19961" y="20015"/>
                            <a:pt x="20758" y="19619"/>
                          </a:cubicBezTo>
                          <a:cubicBezTo>
                            <a:pt x="20559" y="22194"/>
                            <a:pt x="22752" y="25364"/>
                            <a:pt x="25941" y="28533"/>
                          </a:cubicBezTo>
                          <a:cubicBezTo>
                            <a:pt x="28133" y="30910"/>
                            <a:pt x="30326" y="32099"/>
                            <a:pt x="30725" y="30316"/>
                          </a:cubicBezTo>
                          <a:cubicBezTo>
                            <a:pt x="31323" y="27741"/>
                            <a:pt x="29130" y="24175"/>
                            <a:pt x="25742" y="20808"/>
                          </a:cubicBezTo>
                          <a:cubicBezTo>
                            <a:pt x="23947" y="19025"/>
                            <a:pt x="22353" y="18233"/>
                            <a:pt x="21356" y="18629"/>
                          </a:cubicBezTo>
                          <a:cubicBezTo>
                            <a:pt x="21556" y="17638"/>
                            <a:pt x="21157" y="16054"/>
                            <a:pt x="20360" y="14469"/>
                          </a:cubicBezTo>
                          <a:cubicBezTo>
                            <a:pt x="18765" y="11498"/>
                            <a:pt x="16572" y="10111"/>
                            <a:pt x="15177" y="10111"/>
                          </a:cubicBezTo>
                          <a:cubicBezTo>
                            <a:pt x="14181" y="10111"/>
                            <a:pt x="13583" y="10309"/>
                            <a:pt x="12785" y="10705"/>
                          </a:cubicBezTo>
                          <a:cubicBezTo>
                            <a:pt x="12985" y="8922"/>
                            <a:pt x="11789" y="6347"/>
                            <a:pt x="9198" y="3178"/>
                          </a:cubicBezTo>
                          <a:cubicBezTo>
                            <a:pt x="6606" y="206"/>
                            <a:pt x="4613" y="-586"/>
                            <a:pt x="3218" y="405"/>
                          </a:cubicBezTo>
                          <a:cubicBezTo>
                            <a:pt x="2420" y="8"/>
                            <a:pt x="1623" y="8"/>
                            <a:pt x="626" y="206"/>
                          </a:cubicBezTo>
                          <a:cubicBezTo>
                            <a:pt x="-1168" y="999"/>
                            <a:pt x="1224" y="9517"/>
                            <a:pt x="3616" y="1407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68" name="Freeform 2177">
                      <a:extLst>
                        <a:ext uri="{FF2B5EF4-FFF2-40B4-BE49-F238E27FC236}">
                          <a16:creationId xmlns:a16="http://schemas.microsoft.com/office/drawing/2014/main" id="{B9AF3E60-CFA6-DC64-48D6-DDB0C75568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2857" y="5085641"/>
                      <a:ext cx="18577" cy="12184"/>
                    </a:xfrm>
                    <a:custGeom>
                      <a:avLst/>
                      <a:gdLst>
                        <a:gd name="connsiteX0" fmla="*/ 791 w 18577"/>
                        <a:gd name="connsiteY0" fmla="*/ 85 h 12184"/>
                        <a:gd name="connsiteX1" fmla="*/ 2186 w 18577"/>
                        <a:gd name="connsiteY1" fmla="*/ 6820 h 12184"/>
                        <a:gd name="connsiteX2" fmla="*/ 8166 w 18577"/>
                        <a:gd name="connsiteY2" fmla="*/ 11773 h 12184"/>
                        <a:gd name="connsiteX3" fmla="*/ 14345 w 18577"/>
                        <a:gd name="connsiteY3" fmla="*/ 10980 h 12184"/>
                        <a:gd name="connsiteX4" fmla="*/ 18531 w 18577"/>
                        <a:gd name="connsiteY4" fmla="*/ 6028 h 12184"/>
                        <a:gd name="connsiteX5" fmla="*/ 11554 w 18577"/>
                        <a:gd name="connsiteY5" fmla="*/ 6226 h 12184"/>
                        <a:gd name="connsiteX6" fmla="*/ 8764 w 18577"/>
                        <a:gd name="connsiteY6" fmla="*/ 8009 h 12184"/>
                        <a:gd name="connsiteX7" fmla="*/ 7368 w 18577"/>
                        <a:gd name="connsiteY7" fmla="*/ 5632 h 12184"/>
                        <a:gd name="connsiteX8" fmla="*/ 791 w 18577"/>
                        <a:gd name="connsiteY8" fmla="*/ 85 h 121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577" h="12184">
                          <a:moveTo>
                            <a:pt x="791" y="85"/>
                          </a:moveTo>
                          <a:cubicBezTo>
                            <a:pt x="-804" y="878"/>
                            <a:pt x="193" y="3849"/>
                            <a:pt x="2186" y="6820"/>
                          </a:cubicBezTo>
                          <a:cubicBezTo>
                            <a:pt x="4777" y="10386"/>
                            <a:pt x="6770" y="11773"/>
                            <a:pt x="8166" y="11773"/>
                          </a:cubicBezTo>
                          <a:cubicBezTo>
                            <a:pt x="9362" y="12565"/>
                            <a:pt x="11355" y="12169"/>
                            <a:pt x="14345" y="10980"/>
                          </a:cubicBezTo>
                          <a:cubicBezTo>
                            <a:pt x="16737" y="9396"/>
                            <a:pt x="18929" y="7613"/>
                            <a:pt x="18531" y="6028"/>
                          </a:cubicBezTo>
                          <a:cubicBezTo>
                            <a:pt x="17933" y="4047"/>
                            <a:pt x="14943" y="4443"/>
                            <a:pt x="11554" y="6226"/>
                          </a:cubicBezTo>
                          <a:cubicBezTo>
                            <a:pt x="10558" y="6820"/>
                            <a:pt x="9561" y="7415"/>
                            <a:pt x="8764" y="8009"/>
                          </a:cubicBezTo>
                          <a:cubicBezTo>
                            <a:pt x="8365" y="7217"/>
                            <a:pt x="7966" y="6424"/>
                            <a:pt x="7368" y="5632"/>
                          </a:cubicBezTo>
                          <a:cubicBezTo>
                            <a:pt x="4977" y="2066"/>
                            <a:pt x="2385" y="-509"/>
                            <a:pt x="791" y="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69" name="Freeform 2178">
                      <a:extLst>
                        <a:ext uri="{FF2B5EF4-FFF2-40B4-BE49-F238E27FC236}">
                          <a16:creationId xmlns:a16="http://schemas.microsoft.com/office/drawing/2014/main" id="{674FC164-87D6-44B0-B0EA-F13A7BCA71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38308" y="5106184"/>
                      <a:ext cx="21588" cy="23320"/>
                    </a:xfrm>
                    <a:custGeom>
                      <a:avLst/>
                      <a:gdLst>
                        <a:gd name="connsiteX0" fmla="*/ 5243 w 21588"/>
                        <a:gd name="connsiteY0" fmla="*/ 16189 h 23320"/>
                        <a:gd name="connsiteX1" fmla="*/ 9629 w 21588"/>
                        <a:gd name="connsiteY1" fmla="*/ 16585 h 23320"/>
                        <a:gd name="connsiteX2" fmla="*/ 10825 w 21588"/>
                        <a:gd name="connsiteY2" fmla="*/ 17972 h 23320"/>
                        <a:gd name="connsiteX3" fmla="*/ 9429 w 21588"/>
                        <a:gd name="connsiteY3" fmla="*/ 21339 h 23320"/>
                        <a:gd name="connsiteX4" fmla="*/ 14213 w 21588"/>
                        <a:gd name="connsiteY4" fmla="*/ 20943 h 23320"/>
                        <a:gd name="connsiteX5" fmla="*/ 15808 w 21588"/>
                        <a:gd name="connsiteY5" fmla="*/ 21141 h 23320"/>
                        <a:gd name="connsiteX6" fmla="*/ 16206 w 21588"/>
                        <a:gd name="connsiteY6" fmla="*/ 20745 h 23320"/>
                        <a:gd name="connsiteX7" fmla="*/ 19994 w 21588"/>
                        <a:gd name="connsiteY7" fmla="*/ 23320 h 23320"/>
                        <a:gd name="connsiteX8" fmla="*/ 21190 w 21588"/>
                        <a:gd name="connsiteY8" fmla="*/ 19556 h 23320"/>
                        <a:gd name="connsiteX9" fmla="*/ 19994 w 21588"/>
                        <a:gd name="connsiteY9" fmla="*/ 16783 h 23320"/>
                        <a:gd name="connsiteX10" fmla="*/ 20392 w 21588"/>
                        <a:gd name="connsiteY10" fmla="*/ 14604 h 23320"/>
                        <a:gd name="connsiteX11" fmla="*/ 18000 w 21588"/>
                        <a:gd name="connsiteY11" fmla="*/ 14010 h 23320"/>
                        <a:gd name="connsiteX12" fmla="*/ 13815 w 21588"/>
                        <a:gd name="connsiteY12" fmla="*/ 11039 h 23320"/>
                        <a:gd name="connsiteX13" fmla="*/ 11423 w 21588"/>
                        <a:gd name="connsiteY13" fmla="*/ 10841 h 23320"/>
                        <a:gd name="connsiteX14" fmla="*/ 7835 w 21588"/>
                        <a:gd name="connsiteY14" fmla="*/ 8860 h 23320"/>
                        <a:gd name="connsiteX15" fmla="*/ 6041 w 21588"/>
                        <a:gd name="connsiteY15" fmla="*/ 6879 h 23320"/>
                        <a:gd name="connsiteX16" fmla="*/ 9031 w 21588"/>
                        <a:gd name="connsiteY16" fmla="*/ 5294 h 23320"/>
                        <a:gd name="connsiteX17" fmla="*/ 13017 w 21588"/>
                        <a:gd name="connsiteY17" fmla="*/ 540 h 23320"/>
                        <a:gd name="connsiteX18" fmla="*/ 6838 w 21588"/>
                        <a:gd name="connsiteY18" fmla="*/ 1530 h 23320"/>
                        <a:gd name="connsiteX19" fmla="*/ 3649 w 21588"/>
                        <a:gd name="connsiteY19" fmla="*/ 4502 h 23320"/>
                        <a:gd name="connsiteX20" fmla="*/ 61 w 21588"/>
                        <a:gd name="connsiteY20" fmla="*/ 7275 h 23320"/>
                        <a:gd name="connsiteX21" fmla="*/ 5243 w 21588"/>
                        <a:gd name="connsiteY21" fmla="*/ 16189 h 233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21588" h="23320">
                          <a:moveTo>
                            <a:pt x="5243" y="16189"/>
                          </a:moveTo>
                          <a:cubicBezTo>
                            <a:pt x="8234" y="18368"/>
                            <a:pt x="9230" y="17972"/>
                            <a:pt x="9629" y="16585"/>
                          </a:cubicBezTo>
                          <a:cubicBezTo>
                            <a:pt x="10027" y="17179"/>
                            <a:pt x="10426" y="17576"/>
                            <a:pt x="10825" y="17972"/>
                          </a:cubicBezTo>
                          <a:cubicBezTo>
                            <a:pt x="9629" y="19160"/>
                            <a:pt x="9031" y="20349"/>
                            <a:pt x="9429" y="21339"/>
                          </a:cubicBezTo>
                          <a:cubicBezTo>
                            <a:pt x="9828" y="22330"/>
                            <a:pt x="11821" y="21934"/>
                            <a:pt x="14213" y="20943"/>
                          </a:cubicBezTo>
                          <a:cubicBezTo>
                            <a:pt x="14811" y="21141"/>
                            <a:pt x="15409" y="21339"/>
                            <a:pt x="15808" y="21141"/>
                          </a:cubicBezTo>
                          <a:cubicBezTo>
                            <a:pt x="16007" y="21141"/>
                            <a:pt x="16007" y="20943"/>
                            <a:pt x="16206" y="20745"/>
                          </a:cubicBezTo>
                          <a:cubicBezTo>
                            <a:pt x="17402" y="22132"/>
                            <a:pt x="18798" y="23122"/>
                            <a:pt x="19994" y="23320"/>
                          </a:cubicBezTo>
                          <a:cubicBezTo>
                            <a:pt x="21588" y="23320"/>
                            <a:pt x="21987" y="21934"/>
                            <a:pt x="21190" y="19556"/>
                          </a:cubicBezTo>
                          <a:cubicBezTo>
                            <a:pt x="20791" y="18566"/>
                            <a:pt x="20392" y="17576"/>
                            <a:pt x="19994" y="16783"/>
                          </a:cubicBezTo>
                          <a:cubicBezTo>
                            <a:pt x="20392" y="15991"/>
                            <a:pt x="20592" y="15199"/>
                            <a:pt x="20392" y="14604"/>
                          </a:cubicBezTo>
                          <a:cubicBezTo>
                            <a:pt x="20193" y="14010"/>
                            <a:pt x="19197" y="13812"/>
                            <a:pt x="18000" y="14010"/>
                          </a:cubicBezTo>
                          <a:cubicBezTo>
                            <a:pt x="16804" y="12623"/>
                            <a:pt x="15210" y="11831"/>
                            <a:pt x="13815" y="11039"/>
                          </a:cubicBezTo>
                          <a:cubicBezTo>
                            <a:pt x="12818" y="10642"/>
                            <a:pt x="12021" y="10642"/>
                            <a:pt x="11423" y="10841"/>
                          </a:cubicBezTo>
                          <a:cubicBezTo>
                            <a:pt x="10227" y="9652"/>
                            <a:pt x="9031" y="9058"/>
                            <a:pt x="7835" y="8860"/>
                          </a:cubicBezTo>
                          <a:cubicBezTo>
                            <a:pt x="7237" y="8067"/>
                            <a:pt x="6639" y="7473"/>
                            <a:pt x="6041" y="6879"/>
                          </a:cubicBezTo>
                          <a:cubicBezTo>
                            <a:pt x="7038" y="6483"/>
                            <a:pt x="8034" y="6086"/>
                            <a:pt x="9031" y="5294"/>
                          </a:cubicBezTo>
                          <a:cubicBezTo>
                            <a:pt x="11622" y="3709"/>
                            <a:pt x="13416" y="1927"/>
                            <a:pt x="13017" y="540"/>
                          </a:cubicBezTo>
                          <a:cubicBezTo>
                            <a:pt x="11821" y="-450"/>
                            <a:pt x="9429" y="-54"/>
                            <a:pt x="6838" y="1530"/>
                          </a:cubicBezTo>
                          <a:cubicBezTo>
                            <a:pt x="5443" y="2521"/>
                            <a:pt x="4247" y="3511"/>
                            <a:pt x="3649" y="4502"/>
                          </a:cubicBezTo>
                          <a:cubicBezTo>
                            <a:pt x="1257" y="2521"/>
                            <a:pt x="-338" y="2719"/>
                            <a:pt x="61" y="7275"/>
                          </a:cubicBezTo>
                          <a:cubicBezTo>
                            <a:pt x="260" y="10246"/>
                            <a:pt x="2652" y="14208"/>
                            <a:pt x="5243" y="161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70" name="Freeform 2179">
                      <a:extLst>
                        <a:ext uri="{FF2B5EF4-FFF2-40B4-BE49-F238E27FC236}">
                          <a16:creationId xmlns:a16="http://schemas.microsoft.com/office/drawing/2014/main" id="{15A16DF4-D8B7-100A-6395-123FA951E2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5107" y="5037195"/>
                      <a:ext cx="4235" cy="3603"/>
                    </a:xfrm>
                    <a:custGeom>
                      <a:avLst/>
                      <a:gdLst>
                        <a:gd name="connsiteX0" fmla="*/ 3389 w 4235"/>
                        <a:gd name="connsiteY0" fmla="*/ 3566 h 3603"/>
                        <a:gd name="connsiteX1" fmla="*/ 3588 w 4235"/>
                        <a:gd name="connsiteY1" fmla="*/ 0 h 3603"/>
                        <a:gd name="connsiteX2" fmla="*/ 0 w 4235"/>
                        <a:gd name="connsiteY2" fmla="*/ 1981 h 3603"/>
                        <a:gd name="connsiteX3" fmla="*/ 3389 w 4235"/>
                        <a:gd name="connsiteY3" fmla="*/ 3566 h 36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235" h="3603">
                          <a:moveTo>
                            <a:pt x="3389" y="3566"/>
                          </a:moveTo>
                          <a:cubicBezTo>
                            <a:pt x="4584" y="3169"/>
                            <a:pt x="4385" y="1783"/>
                            <a:pt x="3588" y="0"/>
                          </a:cubicBezTo>
                          <a:cubicBezTo>
                            <a:pt x="2392" y="594"/>
                            <a:pt x="1196" y="1387"/>
                            <a:pt x="0" y="1981"/>
                          </a:cubicBezTo>
                          <a:cubicBezTo>
                            <a:pt x="1395" y="3169"/>
                            <a:pt x="2392" y="3764"/>
                            <a:pt x="3389" y="35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71" name="Freeform 2180">
                      <a:extLst>
                        <a:ext uri="{FF2B5EF4-FFF2-40B4-BE49-F238E27FC236}">
                          <a16:creationId xmlns:a16="http://schemas.microsoft.com/office/drawing/2014/main" id="{2FB52D25-A458-2197-6D99-1FA95F96D0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2886" y="5157430"/>
                      <a:ext cx="21196" cy="21584"/>
                    </a:xfrm>
                    <a:custGeom>
                      <a:avLst/>
                      <a:gdLst>
                        <a:gd name="connsiteX0" fmla="*/ 9905 w 21196"/>
                        <a:gd name="connsiteY0" fmla="*/ 12088 h 21584"/>
                        <a:gd name="connsiteX1" fmla="*/ 12695 w 21196"/>
                        <a:gd name="connsiteY1" fmla="*/ 17040 h 21584"/>
                        <a:gd name="connsiteX2" fmla="*/ 20270 w 21196"/>
                        <a:gd name="connsiteY2" fmla="*/ 21398 h 21584"/>
                        <a:gd name="connsiteX3" fmla="*/ 18874 w 21196"/>
                        <a:gd name="connsiteY3" fmla="*/ 14861 h 21584"/>
                        <a:gd name="connsiteX4" fmla="*/ 10503 w 21196"/>
                        <a:gd name="connsiteY4" fmla="*/ 8918 h 21584"/>
                        <a:gd name="connsiteX5" fmla="*/ 8709 w 21196"/>
                        <a:gd name="connsiteY5" fmla="*/ 5749 h 21584"/>
                        <a:gd name="connsiteX6" fmla="*/ 536 w 21196"/>
                        <a:gd name="connsiteY6" fmla="*/ 202 h 21584"/>
                        <a:gd name="connsiteX7" fmla="*/ 3925 w 21196"/>
                        <a:gd name="connsiteY7" fmla="*/ 8522 h 21584"/>
                        <a:gd name="connsiteX8" fmla="*/ 9905 w 21196"/>
                        <a:gd name="connsiteY8" fmla="*/ 12088 h 21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1196" h="21584">
                          <a:moveTo>
                            <a:pt x="9905" y="12088"/>
                          </a:moveTo>
                          <a:cubicBezTo>
                            <a:pt x="10503" y="13474"/>
                            <a:pt x="11300" y="15059"/>
                            <a:pt x="12695" y="17040"/>
                          </a:cubicBezTo>
                          <a:cubicBezTo>
                            <a:pt x="15486" y="20407"/>
                            <a:pt x="18277" y="22190"/>
                            <a:pt x="20270" y="21398"/>
                          </a:cubicBezTo>
                          <a:cubicBezTo>
                            <a:pt x="22064" y="20804"/>
                            <a:pt x="21067" y="17832"/>
                            <a:pt x="18874" y="14861"/>
                          </a:cubicBezTo>
                          <a:cubicBezTo>
                            <a:pt x="15884" y="10899"/>
                            <a:pt x="12695" y="8324"/>
                            <a:pt x="10503" y="8918"/>
                          </a:cubicBezTo>
                          <a:cubicBezTo>
                            <a:pt x="10104" y="7928"/>
                            <a:pt x="9506" y="6937"/>
                            <a:pt x="8709" y="5749"/>
                          </a:cubicBezTo>
                          <a:cubicBezTo>
                            <a:pt x="5918" y="1985"/>
                            <a:pt x="2530" y="-788"/>
                            <a:pt x="536" y="202"/>
                          </a:cubicBezTo>
                          <a:cubicBezTo>
                            <a:pt x="-859" y="995"/>
                            <a:pt x="536" y="4164"/>
                            <a:pt x="3925" y="8522"/>
                          </a:cubicBezTo>
                          <a:cubicBezTo>
                            <a:pt x="5719" y="9711"/>
                            <a:pt x="8111" y="12286"/>
                            <a:pt x="9905" y="120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72" name="Freeform 2181">
                      <a:extLst>
                        <a:ext uri="{FF2B5EF4-FFF2-40B4-BE49-F238E27FC236}">
                          <a16:creationId xmlns:a16="http://schemas.microsoft.com/office/drawing/2014/main" id="{69326D85-D673-99B9-D3BF-DD25B8B81A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5340" y="5042939"/>
                      <a:ext cx="3849" cy="3162"/>
                    </a:xfrm>
                    <a:custGeom>
                      <a:avLst/>
                      <a:gdLst>
                        <a:gd name="connsiteX0" fmla="*/ 3189 w 3849"/>
                        <a:gd name="connsiteY0" fmla="*/ 2971 h 3162"/>
                        <a:gd name="connsiteX1" fmla="*/ 3588 w 3849"/>
                        <a:gd name="connsiteY1" fmla="*/ 0 h 3162"/>
                        <a:gd name="connsiteX2" fmla="*/ 0 w 3849"/>
                        <a:gd name="connsiteY2" fmla="*/ 2179 h 3162"/>
                        <a:gd name="connsiteX3" fmla="*/ 3189 w 3849"/>
                        <a:gd name="connsiteY3" fmla="*/ 2971 h 31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849" h="3162">
                          <a:moveTo>
                            <a:pt x="3189" y="2971"/>
                          </a:moveTo>
                          <a:cubicBezTo>
                            <a:pt x="3987" y="2575"/>
                            <a:pt x="3987" y="1387"/>
                            <a:pt x="3588" y="0"/>
                          </a:cubicBezTo>
                          <a:cubicBezTo>
                            <a:pt x="2392" y="792"/>
                            <a:pt x="1196" y="1387"/>
                            <a:pt x="0" y="2179"/>
                          </a:cubicBezTo>
                          <a:cubicBezTo>
                            <a:pt x="1196" y="3169"/>
                            <a:pt x="2193" y="3368"/>
                            <a:pt x="3189" y="29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73" name="Freeform 2182">
                      <a:extLst>
                        <a:ext uri="{FF2B5EF4-FFF2-40B4-BE49-F238E27FC236}">
                          <a16:creationId xmlns:a16="http://schemas.microsoft.com/office/drawing/2014/main" id="{9CDBA41A-055D-B8B6-017E-ED3EB0E064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75128" y="5105014"/>
                      <a:ext cx="13025" cy="14137"/>
                    </a:xfrm>
                    <a:custGeom>
                      <a:avLst/>
                      <a:gdLst>
                        <a:gd name="connsiteX0" fmla="*/ 12474 w 13025"/>
                        <a:gd name="connsiteY0" fmla="*/ 11218 h 14137"/>
                        <a:gd name="connsiteX1" fmla="*/ 9883 w 13025"/>
                        <a:gd name="connsiteY1" fmla="*/ 3690 h 14137"/>
                        <a:gd name="connsiteX2" fmla="*/ 4502 w 13025"/>
                        <a:gd name="connsiteY2" fmla="*/ 125 h 14137"/>
                        <a:gd name="connsiteX3" fmla="*/ 4502 w 13025"/>
                        <a:gd name="connsiteY3" fmla="*/ 3690 h 14137"/>
                        <a:gd name="connsiteX4" fmla="*/ 714 w 13025"/>
                        <a:gd name="connsiteY4" fmla="*/ 1709 h 14137"/>
                        <a:gd name="connsiteX5" fmla="*/ 3106 w 13025"/>
                        <a:gd name="connsiteY5" fmla="*/ 9831 h 14137"/>
                        <a:gd name="connsiteX6" fmla="*/ 8886 w 13025"/>
                        <a:gd name="connsiteY6" fmla="*/ 13991 h 14137"/>
                        <a:gd name="connsiteX7" fmla="*/ 8886 w 13025"/>
                        <a:gd name="connsiteY7" fmla="*/ 9633 h 14137"/>
                        <a:gd name="connsiteX8" fmla="*/ 12474 w 13025"/>
                        <a:gd name="connsiteY8" fmla="*/ 11218 h 141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025" h="14137">
                          <a:moveTo>
                            <a:pt x="12474" y="11218"/>
                          </a:moveTo>
                          <a:cubicBezTo>
                            <a:pt x="13870" y="10029"/>
                            <a:pt x="12474" y="7058"/>
                            <a:pt x="9883" y="3690"/>
                          </a:cubicBezTo>
                          <a:cubicBezTo>
                            <a:pt x="7890" y="1115"/>
                            <a:pt x="5697" y="-470"/>
                            <a:pt x="4502" y="125"/>
                          </a:cubicBezTo>
                          <a:cubicBezTo>
                            <a:pt x="3505" y="719"/>
                            <a:pt x="3903" y="2106"/>
                            <a:pt x="4502" y="3690"/>
                          </a:cubicBezTo>
                          <a:cubicBezTo>
                            <a:pt x="3106" y="2304"/>
                            <a:pt x="1511" y="1313"/>
                            <a:pt x="714" y="1709"/>
                          </a:cubicBezTo>
                          <a:cubicBezTo>
                            <a:pt x="-880" y="2502"/>
                            <a:pt x="316" y="5671"/>
                            <a:pt x="3106" y="9831"/>
                          </a:cubicBezTo>
                          <a:cubicBezTo>
                            <a:pt x="4900" y="12208"/>
                            <a:pt x="7292" y="14783"/>
                            <a:pt x="8886" y="13991"/>
                          </a:cubicBezTo>
                          <a:cubicBezTo>
                            <a:pt x="10083" y="13397"/>
                            <a:pt x="9883" y="11812"/>
                            <a:pt x="8886" y="9633"/>
                          </a:cubicBezTo>
                          <a:cubicBezTo>
                            <a:pt x="10481" y="11020"/>
                            <a:pt x="11677" y="11812"/>
                            <a:pt x="12474" y="1121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74" name="Freeform 2183">
                      <a:extLst>
                        <a:ext uri="{FF2B5EF4-FFF2-40B4-BE49-F238E27FC236}">
                          <a16:creationId xmlns:a16="http://schemas.microsoft.com/office/drawing/2014/main" id="{1986638D-1164-344E-B1E3-4C5154B790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7506" y="5160835"/>
                      <a:ext cx="13767" cy="25670"/>
                    </a:xfrm>
                    <a:custGeom>
                      <a:avLst/>
                      <a:gdLst>
                        <a:gd name="connsiteX0" fmla="*/ 9137 w 13767"/>
                        <a:gd name="connsiteY0" fmla="*/ 10268 h 25670"/>
                        <a:gd name="connsiteX1" fmla="*/ 5150 w 13767"/>
                        <a:gd name="connsiteY1" fmla="*/ 2146 h 25670"/>
                        <a:gd name="connsiteX2" fmla="*/ 167 w 13767"/>
                        <a:gd name="connsiteY2" fmla="*/ 561 h 25670"/>
                        <a:gd name="connsiteX3" fmla="*/ 3356 w 13767"/>
                        <a:gd name="connsiteY3" fmla="*/ 8287 h 25670"/>
                        <a:gd name="connsiteX4" fmla="*/ 4552 w 13767"/>
                        <a:gd name="connsiteY4" fmla="*/ 9475 h 25670"/>
                        <a:gd name="connsiteX5" fmla="*/ 2559 w 13767"/>
                        <a:gd name="connsiteY5" fmla="*/ 9475 h 25670"/>
                        <a:gd name="connsiteX6" fmla="*/ 3954 w 13767"/>
                        <a:gd name="connsiteY6" fmla="*/ 14626 h 25670"/>
                        <a:gd name="connsiteX7" fmla="*/ 3755 w 13767"/>
                        <a:gd name="connsiteY7" fmla="*/ 15022 h 25670"/>
                        <a:gd name="connsiteX8" fmla="*/ 2160 w 13767"/>
                        <a:gd name="connsiteY8" fmla="*/ 15220 h 25670"/>
                        <a:gd name="connsiteX9" fmla="*/ 5150 w 13767"/>
                        <a:gd name="connsiteY9" fmla="*/ 22549 h 25670"/>
                        <a:gd name="connsiteX10" fmla="*/ 10333 w 13767"/>
                        <a:gd name="connsiteY10" fmla="*/ 25322 h 25670"/>
                        <a:gd name="connsiteX11" fmla="*/ 10532 w 13767"/>
                        <a:gd name="connsiteY11" fmla="*/ 24926 h 25670"/>
                        <a:gd name="connsiteX12" fmla="*/ 13322 w 13767"/>
                        <a:gd name="connsiteY12" fmla="*/ 25124 h 25670"/>
                        <a:gd name="connsiteX13" fmla="*/ 12126 w 13767"/>
                        <a:gd name="connsiteY13" fmla="*/ 20568 h 25670"/>
                        <a:gd name="connsiteX14" fmla="*/ 12126 w 13767"/>
                        <a:gd name="connsiteY14" fmla="*/ 20568 h 25670"/>
                        <a:gd name="connsiteX15" fmla="*/ 11927 w 13767"/>
                        <a:gd name="connsiteY15" fmla="*/ 15814 h 25670"/>
                        <a:gd name="connsiteX16" fmla="*/ 7941 w 13767"/>
                        <a:gd name="connsiteY16" fmla="*/ 11456 h 25670"/>
                        <a:gd name="connsiteX17" fmla="*/ 9137 w 13767"/>
                        <a:gd name="connsiteY17" fmla="*/ 10268 h 256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13767" h="25670">
                          <a:moveTo>
                            <a:pt x="9137" y="10268"/>
                          </a:moveTo>
                          <a:cubicBezTo>
                            <a:pt x="9535" y="8089"/>
                            <a:pt x="7941" y="5117"/>
                            <a:pt x="5150" y="2146"/>
                          </a:cubicBezTo>
                          <a:cubicBezTo>
                            <a:pt x="2758" y="-231"/>
                            <a:pt x="1163" y="-429"/>
                            <a:pt x="167" y="561"/>
                          </a:cubicBezTo>
                          <a:cubicBezTo>
                            <a:pt x="-431" y="2542"/>
                            <a:pt x="565" y="5316"/>
                            <a:pt x="3356" y="8287"/>
                          </a:cubicBezTo>
                          <a:cubicBezTo>
                            <a:pt x="3755" y="8683"/>
                            <a:pt x="4153" y="9079"/>
                            <a:pt x="4552" y="9475"/>
                          </a:cubicBezTo>
                          <a:cubicBezTo>
                            <a:pt x="3755" y="9277"/>
                            <a:pt x="3157" y="9277"/>
                            <a:pt x="2559" y="9475"/>
                          </a:cubicBezTo>
                          <a:cubicBezTo>
                            <a:pt x="1363" y="9872"/>
                            <a:pt x="2360" y="12249"/>
                            <a:pt x="3954" y="14626"/>
                          </a:cubicBezTo>
                          <a:cubicBezTo>
                            <a:pt x="3954" y="14824"/>
                            <a:pt x="3755" y="14824"/>
                            <a:pt x="3755" y="15022"/>
                          </a:cubicBezTo>
                          <a:cubicBezTo>
                            <a:pt x="3157" y="14824"/>
                            <a:pt x="2559" y="14824"/>
                            <a:pt x="2160" y="15220"/>
                          </a:cubicBezTo>
                          <a:cubicBezTo>
                            <a:pt x="964" y="16607"/>
                            <a:pt x="2360" y="19380"/>
                            <a:pt x="5150" y="22549"/>
                          </a:cubicBezTo>
                          <a:cubicBezTo>
                            <a:pt x="7343" y="25124"/>
                            <a:pt x="9535" y="26313"/>
                            <a:pt x="10333" y="25322"/>
                          </a:cubicBezTo>
                          <a:cubicBezTo>
                            <a:pt x="10532" y="25124"/>
                            <a:pt x="10333" y="24926"/>
                            <a:pt x="10532" y="24926"/>
                          </a:cubicBezTo>
                          <a:cubicBezTo>
                            <a:pt x="11728" y="25520"/>
                            <a:pt x="12525" y="25719"/>
                            <a:pt x="13322" y="25124"/>
                          </a:cubicBezTo>
                          <a:cubicBezTo>
                            <a:pt x="14319" y="24332"/>
                            <a:pt x="13522" y="22549"/>
                            <a:pt x="12126" y="20568"/>
                          </a:cubicBezTo>
                          <a:lnTo>
                            <a:pt x="12126" y="20568"/>
                          </a:lnTo>
                          <a:cubicBezTo>
                            <a:pt x="13123" y="19974"/>
                            <a:pt x="13721" y="18587"/>
                            <a:pt x="11927" y="15814"/>
                          </a:cubicBezTo>
                          <a:cubicBezTo>
                            <a:pt x="10532" y="13833"/>
                            <a:pt x="9336" y="12447"/>
                            <a:pt x="7941" y="11456"/>
                          </a:cubicBezTo>
                          <a:cubicBezTo>
                            <a:pt x="8339" y="11456"/>
                            <a:pt x="8937" y="11258"/>
                            <a:pt x="9137" y="1026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75" name="Freeform 2184">
                      <a:extLst>
                        <a:ext uri="{FF2B5EF4-FFF2-40B4-BE49-F238E27FC236}">
                          <a16:creationId xmlns:a16="http://schemas.microsoft.com/office/drawing/2014/main" id="{633EA535-EE47-0A14-94EF-7B25583385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6610" y="5174349"/>
                      <a:ext cx="8957" cy="12507"/>
                    </a:xfrm>
                    <a:custGeom>
                      <a:avLst/>
                      <a:gdLst>
                        <a:gd name="connsiteX0" fmla="*/ 8724 w 8957"/>
                        <a:gd name="connsiteY0" fmla="*/ 11808 h 12507"/>
                        <a:gd name="connsiteX1" fmla="*/ 5136 w 8957"/>
                        <a:gd name="connsiteY1" fmla="*/ 3488 h 12507"/>
                        <a:gd name="connsiteX2" fmla="*/ 353 w 8957"/>
                        <a:gd name="connsiteY2" fmla="*/ 319 h 12507"/>
                        <a:gd name="connsiteX3" fmla="*/ 2944 w 8957"/>
                        <a:gd name="connsiteY3" fmla="*/ 8441 h 12507"/>
                        <a:gd name="connsiteX4" fmla="*/ 8724 w 8957"/>
                        <a:gd name="connsiteY4" fmla="*/ 11808 h 125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957" h="12507">
                          <a:moveTo>
                            <a:pt x="8724" y="11808"/>
                          </a:moveTo>
                          <a:cubicBezTo>
                            <a:pt x="9721" y="9827"/>
                            <a:pt x="7329" y="6460"/>
                            <a:pt x="5136" y="3488"/>
                          </a:cubicBezTo>
                          <a:cubicBezTo>
                            <a:pt x="3143" y="715"/>
                            <a:pt x="950" y="-671"/>
                            <a:pt x="353" y="319"/>
                          </a:cubicBezTo>
                          <a:cubicBezTo>
                            <a:pt x="-644" y="1706"/>
                            <a:pt x="552" y="4875"/>
                            <a:pt x="2944" y="8441"/>
                          </a:cubicBezTo>
                          <a:cubicBezTo>
                            <a:pt x="5336" y="11214"/>
                            <a:pt x="7927" y="13789"/>
                            <a:pt x="8724" y="1180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76" name="Freeform 2185">
                      <a:extLst>
                        <a:ext uri="{FF2B5EF4-FFF2-40B4-BE49-F238E27FC236}">
                          <a16:creationId xmlns:a16="http://schemas.microsoft.com/office/drawing/2014/main" id="{8CDCB6A4-3AA2-9906-0136-3F9AE7584B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03900" y="5217455"/>
                      <a:ext cx="20555" cy="28245"/>
                    </a:xfrm>
                    <a:custGeom>
                      <a:avLst/>
                      <a:gdLst>
                        <a:gd name="connsiteX0" fmla="*/ 6824 w 20555"/>
                        <a:gd name="connsiteY0" fmla="*/ 21196 h 28245"/>
                        <a:gd name="connsiteX1" fmla="*/ 7821 w 20555"/>
                        <a:gd name="connsiteY1" fmla="*/ 19215 h 28245"/>
                        <a:gd name="connsiteX2" fmla="*/ 9415 w 20555"/>
                        <a:gd name="connsiteY2" fmla="*/ 21988 h 28245"/>
                        <a:gd name="connsiteX3" fmla="*/ 7422 w 20555"/>
                        <a:gd name="connsiteY3" fmla="*/ 22780 h 28245"/>
                        <a:gd name="connsiteX4" fmla="*/ 3834 w 20555"/>
                        <a:gd name="connsiteY4" fmla="*/ 27138 h 28245"/>
                        <a:gd name="connsiteX5" fmla="*/ 13003 w 20555"/>
                        <a:gd name="connsiteY5" fmla="*/ 26544 h 28245"/>
                        <a:gd name="connsiteX6" fmla="*/ 16990 w 20555"/>
                        <a:gd name="connsiteY6" fmla="*/ 27931 h 28245"/>
                        <a:gd name="connsiteX7" fmla="*/ 16791 w 20555"/>
                        <a:gd name="connsiteY7" fmla="*/ 24167 h 28245"/>
                        <a:gd name="connsiteX8" fmla="*/ 17389 w 20555"/>
                        <a:gd name="connsiteY8" fmla="*/ 21592 h 28245"/>
                        <a:gd name="connsiteX9" fmla="*/ 14598 w 20555"/>
                        <a:gd name="connsiteY9" fmla="*/ 20601 h 28245"/>
                        <a:gd name="connsiteX10" fmla="*/ 14399 w 20555"/>
                        <a:gd name="connsiteY10" fmla="*/ 20205 h 28245"/>
                        <a:gd name="connsiteX11" fmla="*/ 8020 w 20555"/>
                        <a:gd name="connsiteY11" fmla="*/ 16045 h 28245"/>
                        <a:gd name="connsiteX12" fmla="*/ 7622 w 20555"/>
                        <a:gd name="connsiteY12" fmla="*/ 17630 h 28245"/>
                        <a:gd name="connsiteX13" fmla="*/ 6426 w 20555"/>
                        <a:gd name="connsiteY13" fmla="*/ 15055 h 28245"/>
                        <a:gd name="connsiteX14" fmla="*/ 4233 w 20555"/>
                        <a:gd name="connsiteY14" fmla="*/ 12282 h 28245"/>
                        <a:gd name="connsiteX15" fmla="*/ 7024 w 20555"/>
                        <a:gd name="connsiteY15" fmla="*/ 11489 h 28245"/>
                        <a:gd name="connsiteX16" fmla="*/ 9814 w 20555"/>
                        <a:gd name="connsiteY16" fmla="*/ 9904 h 28245"/>
                        <a:gd name="connsiteX17" fmla="*/ 14399 w 20555"/>
                        <a:gd name="connsiteY17" fmla="*/ 12083 h 28245"/>
                        <a:gd name="connsiteX18" fmla="*/ 19781 w 20555"/>
                        <a:gd name="connsiteY18" fmla="*/ 15451 h 28245"/>
                        <a:gd name="connsiteX19" fmla="*/ 17987 w 20555"/>
                        <a:gd name="connsiteY19" fmla="*/ 8716 h 28245"/>
                        <a:gd name="connsiteX20" fmla="*/ 12804 w 20555"/>
                        <a:gd name="connsiteY20" fmla="*/ 4952 h 28245"/>
                        <a:gd name="connsiteX21" fmla="*/ 12605 w 20555"/>
                        <a:gd name="connsiteY21" fmla="*/ 5150 h 28245"/>
                        <a:gd name="connsiteX22" fmla="*/ 2638 w 20555"/>
                        <a:gd name="connsiteY22" fmla="*/ 0 h 28245"/>
                        <a:gd name="connsiteX23" fmla="*/ 4034 w 20555"/>
                        <a:gd name="connsiteY23" fmla="*/ 4754 h 28245"/>
                        <a:gd name="connsiteX24" fmla="*/ 5429 w 20555"/>
                        <a:gd name="connsiteY24" fmla="*/ 6339 h 28245"/>
                        <a:gd name="connsiteX25" fmla="*/ 5230 w 20555"/>
                        <a:gd name="connsiteY25" fmla="*/ 6537 h 28245"/>
                        <a:gd name="connsiteX26" fmla="*/ 1044 w 20555"/>
                        <a:gd name="connsiteY26" fmla="*/ 11291 h 28245"/>
                        <a:gd name="connsiteX27" fmla="*/ 446 w 20555"/>
                        <a:gd name="connsiteY27" fmla="*/ 11489 h 28245"/>
                        <a:gd name="connsiteX28" fmla="*/ 2439 w 20555"/>
                        <a:gd name="connsiteY28" fmla="*/ 17432 h 28245"/>
                        <a:gd name="connsiteX29" fmla="*/ 6824 w 20555"/>
                        <a:gd name="connsiteY29" fmla="*/ 21196 h 282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</a:cxnLst>
                      <a:rect l="l" t="t" r="r" b="b"/>
                      <a:pathLst>
                        <a:path w="20555" h="28245">
                          <a:moveTo>
                            <a:pt x="6824" y="21196"/>
                          </a:moveTo>
                          <a:cubicBezTo>
                            <a:pt x="7622" y="20601"/>
                            <a:pt x="7821" y="20007"/>
                            <a:pt x="7821" y="19215"/>
                          </a:cubicBezTo>
                          <a:cubicBezTo>
                            <a:pt x="8220" y="20007"/>
                            <a:pt x="8618" y="20997"/>
                            <a:pt x="9415" y="21988"/>
                          </a:cubicBezTo>
                          <a:cubicBezTo>
                            <a:pt x="8818" y="22186"/>
                            <a:pt x="8220" y="22582"/>
                            <a:pt x="7422" y="22780"/>
                          </a:cubicBezTo>
                          <a:cubicBezTo>
                            <a:pt x="4432" y="24167"/>
                            <a:pt x="2838" y="25950"/>
                            <a:pt x="3834" y="27138"/>
                          </a:cubicBezTo>
                          <a:cubicBezTo>
                            <a:pt x="5429" y="28723"/>
                            <a:pt x="8818" y="28525"/>
                            <a:pt x="13003" y="26544"/>
                          </a:cubicBezTo>
                          <a:cubicBezTo>
                            <a:pt x="14399" y="27931"/>
                            <a:pt x="15993" y="28723"/>
                            <a:pt x="16990" y="27931"/>
                          </a:cubicBezTo>
                          <a:cubicBezTo>
                            <a:pt x="17787" y="27336"/>
                            <a:pt x="17588" y="25950"/>
                            <a:pt x="16791" y="24167"/>
                          </a:cubicBezTo>
                          <a:cubicBezTo>
                            <a:pt x="17588" y="23374"/>
                            <a:pt x="17787" y="22582"/>
                            <a:pt x="17389" y="21592"/>
                          </a:cubicBezTo>
                          <a:cubicBezTo>
                            <a:pt x="16791" y="20997"/>
                            <a:pt x="15794" y="20601"/>
                            <a:pt x="14598" y="20601"/>
                          </a:cubicBezTo>
                          <a:cubicBezTo>
                            <a:pt x="14598" y="20403"/>
                            <a:pt x="14399" y="20403"/>
                            <a:pt x="14399" y="20205"/>
                          </a:cubicBezTo>
                          <a:cubicBezTo>
                            <a:pt x="11808" y="16639"/>
                            <a:pt x="9216" y="15253"/>
                            <a:pt x="8020" y="16045"/>
                          </a:cubicBezTo>
                          <a:cubicBezTo>
                            <a:pt x="7622" y="16243"/>
                            <a:pt x="7422" y="17036"/>
                            <a:pt x="7622" y="17630"/>
                          </a:cubicBezTo>
                          <a:cubicBezTo>
                            <a:pt x="7422" y="16838"/>
                            <a:pt x="7024" y="16045"/>
                            <a:pt x="6426" y="15055"/>
                          </a:cubicBezTo>
                          <a:cubicBezTo>
                            <a:pt x="5629" y="13866"/>
                            <a:pt x="4831" y="12876"/>
                            <a:pt x="4233" y="12282"/>
                          </a:cubicBezTo>
                          <a:cubicBezTo>
                            <a:pt x="5030" y="12083"/>
                            <a:pt x="6027" y="11885"/>
                            <a:pt x="7024" y="11489"/>
                          </a:cubicBezTo>
                          <a:cubicBezTo>
                            <a:pt x="8220" y="10895"/>
                            <a:pt x="9017" y="10301"/>
                            <a:pt x="9814" y="9904"/>
                          </a:cubicBezTo>
                          <a:cubicBezTo>
                            <a:pt x="11409" y="11093"/>
                            <a:pt x="13003" y="11885"/>
                            <a:pt x="14399" y="12083"/>
                          </a:cubicBezTo>
                          <a:cubicBezTo>
                            <a:pt x="16591" y="14461"/>
                            <a:pt x="18385" y="15847"/>
                            <a:pt x="19781" y="15451"/>
                          </a:cubicBezTo>
                          <a:cubicBezTo>
                            <a:pt x="21375" y="14857"/>
                            <a:pt x="20378" y="12083"/>
                            <a:pt x="17987" y="8716"/>
                          </a:cubicBezTo>
                          <a:cubicBezTo>
                            <a:pt x="15993" y="5943"/>
                            <a:pt x="14199" y="4754"/>
                            <a:pt x="12804" y="4952"/>
                          </a:cubicBezTo>
                          <a:cubicBezTo>
                            <a:pt x="12804" y="4952"/>
                            <a:pt x="12605" y="4952"/>
                            <a:pt x="12605" y="5150"/>
                          </a:cubicBezTo>
                          <a:cubicBezTo>
                            <a:pt x="8818" y="1387"/>
                            <a:pt x="5429" y="0"/>
                            <a:pt x="2638" y="0"/>
                          </a:cubicBezTo>
                          <a:cubicBezTo>
                            <a:pt x="1443" y="0"/>
                            <a:pt x="2638" y="2377"/>
                            <a:pt x="4034" y="4754"/>
                          </a:cubicBezTo>
                          <a:cubicBezTo>
                            <a:pt x="4432" y="5348"/>
                            <a:pt x="4831" y="5745"/>
                            <a:pt x="5429" y="6339"/>
                          </a:cubicBezTo>
                          <a:cubicBezTo>
                            <a:pt x="5429" y="6339"/>
                            <a:pt x="5230" y="6339"/>
                            <a:pt x="5230" y="6537"/>
                          </a:cubicBezTo>
                          <a:cubicBezTo>
                            <a:pt x="2040" y="8122"/>
                            <a:pt x="845" y="9904"/>
                            <a:pt x="1044" y="11291"/>
                          </a:cubicBezTo>
                          <a:cubicBezTo>
                            <a:pt x="845" y="11291"/>
                            <a:pt x="645" y="11489"/>
                            <a:pt x="446" y="11489"/>
                          </a:cubicBezTo>
                          <a:cubicBezTo>
                            <a:pt x="-750" y="12282"/>
                            <a:pt x="645" y="14857"/>
                            <a:pt x="2439" y="17432"/>
                          </a:cubicBezTo>
                          <a:cubicBezTo>
                            <a:pt x="4034" y="19215"/>
                            <a:pt x="6027" y="21592"/>
                            <a:pt x="6824" y="2119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77" name="Freeform 2186">
                      <a:extLst>
                        <a:ext uri="{FF2B5EF4-FFF2-40B4-BE49-F238E27FC236}">
                          <a16:creationId xmlns:a16="http://schemas.microsoft.com/office/drawing/2014/main" id="{9186B4BB-A4DD-A54E-7C65-C7BE2CCF74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7819" y="5123561"/>
                      <a:ext cx="3761" cy="8517"/>
                    </a:xfrm>
                    <a:custGeom>
                      <a:avLst/>
                      <a:gdLst>
                        <a:gd name="connsiteX0" fmla="*/ 3762 w 3761"/>
                        <a:gd name="connsiteY0" fmla="*/ 8518 h 8517"/>
                        <a:gd name="connsiteX1" fmla="*/ 174 w 3761"/>
                        <a:gd name="connsiteY1" fmla="*/ 0 h 8517"/>
                        <a:gd name="connsiteX2" fmla="*/ 2366 w 3761"/>
                        <a:gd name="connsiteY2" fmla="*/ 6735 h 8517"/>
                        <a:gd name="connsiteX3" fmla="*/ 3762 w 3761"/>
                        <a:gd name="connsiteY3" fmla="*/ 8518 h 85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761" h="8517">
                          <a:moveTo>
                            <a:pt x="3762" y="8518"/>
                          </a:moveTo>
                          <a:cubicBezTo>
                            <a:pt x="2566" y="5745"/>
                            <a:pt x="1370" y="2773"/>
                            <a:pt x="174" y="0"/>
                          </a:cubicBezTo>
                          <a:cubicBezTo>
                            <a:pt x="-424" y="1189"/>
                            <a:pt x="572" y="3566"/>
                            <a:pt x="2366" y="6735"/>
                          </a:cubicBezTo>
                          <a:cubicBezTo>
                            <a:pt x="2964" y="7329"/>
                            <a:pt x="3363" y="7924"/>
                            <a:pt x="3762" y="851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78" name="Freeform 2187">
                      <a:extLst>
                        <a:ext uri="{FF2B5EF4-FFF2-40B4-BE49-F238E27FC236}">
                          <a16:creationId xmlns:a16="http://schemas.microsoft.com/office/drawing/2014/main" id="{6B2D17B8-697B-C5B0-14EB-5070B1273A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87135" y="5175647"/>
                      <a:ext cx="9248" cy="11254"/>
                    </a:xfrm>
                    <a:custGeom>
                      <a:avLst/>
                      <a:gdLst>
                        <a:gd name="connsiteX0" fmla="*/ 1065 w 9248"/>
                        <a:gd name="connsiteY0" fmla="*/ 12 h 11254"/>
                        <a:gd name="connsiteX1" fmla="*/ 2461 w 9248"/>
                        <a:gd name="connsiteY1" fmla="*/ 6945 h 11254"/>
                        <a:gd name="connsiteX2" fmla="*/ 8640 w 9248"/>
                        <a:gd name="connsiteY2" fmla="*/ 10906 h 11254"/>
                        <a:gd name="connsiteX3" fmla="*/ 7842 w 9248"/>
                        <a:gd name="connsiteY3" fmla="*/ 5360 h 11254"/>
                        <a:gd name="connsiteX4" fmla="*/ 1065 w 9248"/>
                        <a:gd name="connsiteY4" fmla="*/ 12 h 112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48" h="11254">
                          <a:moveTo>
                            <a:pt x="1065" y="12"/>
                          </a:moveTo>
                          <a:cubicBezTo>
                            <a:pt x="-928" y="408"/>
                            <a:pt x="69" y="3181"/>
                            <a:pt x="2461" y="6945"/>
                          </a:cubicBezTo>
                          <a:cubicBezTo>
                            <a:pt x="4853" y="10114"/>
                            <a:pt x="7244" y="12095"/>
                            <a:pt x="8640" y="10906"/>
                          </a:cubicBezTo>
                          <a:cubicBezTo>
                            <a:pt x="9636" y="10114"/>
                            <a:pt x="9437" y="8133"/>
                            <a:pt x="7842" y="5360"/>
                          </a:cubicBezTo>
                          <a:cubicBezTo>
                            <a:pt x="5650" y="2190"/>
                            <a:pt x="3059" y="-187"/>
                            <a:pt x="1065" y="1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79" name="Freeform 2188">
                      <a:extLst>
                        <a:ext uri="{FF2B5EF4-FFF2-40B4-BE49-F238E27FC236}">
                          <a16:creationId xmlns:a16="http://schemas.microsoft.com/office/drawing/2014/main" id="{6E46C440-48D4-AB93-553C-202C285FB2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67167" y="5191283"/>
                      <a:ext cx="41151" cy="21198"/>
                    </a:xfrm>
                    <a:custGeom>
                      <a:avLst/>
                      <a:gdLst>
                        <a:gd name="connsiteX0" fmla="*/ 40767 w 41151"/>
                        <a:gd name="connsiteY0" fmla="*/ 17456 h 21198"/>
                        <a:gd name="connsiteX1" fmla="*/ 39172 w 41151"/>
                        <a:gd name="connsiteY1" fmla="*/ 11712 h 21198"/>
                        <a:gd name="connsiteX2" fmla="*/ 38973 w 41151"/>
                        <a:gd name="connsiteY2" fmla="*/ 11513 h 21198"/>
                        <a:gd name="connsiteX3" fmla="*/ 37378 w 41151"/>
                        <a:gd name="connsiteY3" fmla="*/ 8938 h 21198"/>
                        <a:gd name="connsiteX4" fmla="*/ 30801 w 41151"/>
                        <a:gd name="connsiteY4" fmla="*/ 4977 h 21198"/>
                        <a:gd name="connsiteX5" fmla="*/ 30601 w 41151"/>
                        <a:gd name="connsiteY5" fmla="*/ 6958 h 21198"/>
                        <a:gd name="connsiteX6" fmla="*/ 21233 w 41151"/>
                        <a:gd name="connsiteY6" fmla="*/ 10919 h 21198"/>
                        <a:gd name="connsiteX7" fmla="*/ 18642 w 41151"/>
                        <a:gd name="connsiteY7" fmla="*/ 8938 h 21198"/>
                        <a:gd name="connsiteX8" fmla="*/ 12861 w 41151"/>
                        <a:gd name="connsiteY8" fmla="*/ 8542 h 21198"/>
                        <a:gd name="connsiteX9" fmla="*/ 8675 w 41151"/>
                        <a:gd name="connsiteY9" fmla="*/ 9929 h 21198"/>
                        <a:gd name="connsiteX10" fmla="*/ 5685 w 41151"/>
                        <a:gd name="connsiteY10" fmla="*/ 3392 h 21198"/>
                        <a:gd name="connsiteX11" fmla="*/ 702 w 41151"/>
                        <a:gd name="connsiteY11" fmla="*/ 222 h 21198"/>
                        <a:gd name="connsiteX12" fmla="*/ 2097 w 41151"/>
                        <a:gd name="connsiteY12" fmla="*/ 6958 h 21198"/>
                        <a:gd name="connsiteX13" fmla="*/ 6483 w 41151"/>
                        <a:gd name="connsiteY13" fmla="*/ 11117 h 21198"/>
                        <a:gd name="connsiteX14" fmla="*/ 3094 w 41151"/>
                        <a:gd name="connsiteY14" fmla="*/ 14881 h 21198"/>
                        <a:gd name="connsiteX15" fmla="*/ 14655 w 41151"/>
                        <a:gd name="connsiteY15" fmla="*/ 14485 h 21198"/>
                        <a:gd name="connsiteX16" fmla="*/ 16648 w 41151"/>
                        <a:gd name="connsiteY16" fmla="*/ 13692 h 21198"/>
                        <a:gd name="connsiteX17" fmla="*/ 16847 w 41151"/>
                        <a:gd name="connsiteY17" fmla="*/ 13296 h 21198"/>
                        <a:gd name="connsiteX18" fmla="*/ 17047 w 41151"/>
                        <a:gd name="connsiteY18" fmla="*/ 13692 h 21198"/>
                        <a:gd name="connsiteX19" fmla="*/ 16847 w 41151"/>
                        <a:gd name="connsiteY19" fmla="*/ 13891 h 21198"/>
                        <a:gd name="connsiteX20" fmla="*/ 17047 w 41151"/>
                        <a:gd name="connsiteY20" fmla="*/ 13891 h 21198"/>
                        <a:gd name="connsiteX21" fmla="*/ 18044 w 41151"/>
                        <a:gd name="connsiteY21" fmla="*/ 15673 h 21198"/>
                        <a:gd name="connsiteX22" fmla="*/ 24422 w 41151"/>
                        <a:gd name="connsiteY22" fmla="*/ 21022 h 21198"/>
                        <a:gd name="connsiteX23" fmla="*/ 23625 w 41151"/>
                        <a:gd name="connsiteY23" fmla="*/ 14881 h 21198"/>
                        <a:gd name="connsiteX24" fmla="*/ 31398 w 41151"/>
                        <a:gd name="connsiteY24" fmla="*/ 11910 h 21198"/>
                        <a:gd name="connsiteX25" fmla="*/ 32594 w 41151"/>
                        <a:gd name="connsiteY25" fmla="*/ 11117 h 21198"/>
                        <a:gd name="connsiteX26" fmla="*/ 32794 w 41151"/>
                        <a:gd name="connsiteY26" fmla="*/ 11513 h 21198"/>
                        <a:gd name="connsiteX27" fmla="*/ 33192 w 41151"/>
                        <a:gd name="connsiteY27" fmla="*/ 11910 h 21198"/>
                        <a:gd name="connsiteX28" fmla="*/ 35784 w 41151"/>
                        <a:gd name="connsiteY28" fmla="*/ 15673 h 21198"/>
                        <a:gd name="connsiteX29" fmla="*/ 40767 w 41151"/>
                        <a:gd name="connsiteY29" fmla="*/ 17456 h 21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</a:cxnLst>
                      <a:rect l="l" t="t" r="r" b="b"/>
                      <a:pathLst>
                        <a:path w="41151" h="21198">
                          <a:moveTo>
                            <a:pt x="40767" y="17456"/>
                          </a:moveTo>
                          <a:cubicBezTo>
                            <a:pt x="41564" y="16268"/>
                            <a:pt x="41165" y="14089"/>
                            <a:pt x="39172" y="11712"/>
                          </a:cubicBezTo>
                          <a:lnTo>
                            <a:pt x="38973" y="11513"/>
                          </a:lnTo>
                          <a:cubicBezTo>
                            <a:pt x="38574" y="10721"/>
                            <a:pt x="37976" y="9929"/>
                            <a:pt x="37378" y="8938"/>
                          </a:cubicBezTo>
                          <a:cubicBezTo>
                            <a:pt x="34787" y="5769"/>
                            <a:pt x="32395" y="3788"/>
                            <a:pt x="30801" y="4977"/>
                          </a:cubicBezTo>
                          <a:cubicBezTo>
                            <a:pt x="30203" y="5373"/>
                            <a:pt x="30203" y="6165"/>
                            <a:pt x="30601" y="6958"/>
                          </a:cubicBezTo>
                          <a:cubicBezTo>
                            <a:pt x="27611" y="6958"/>
                            <a:pt x="24422" y="8938"/>
                            <a:pt x="21233" y="10919"/>
                          </a:cubicBezTo>
                          <a:cubicBezTo>
                            <a:pt x="20435" y="9929"/>
                            <a:pt x="19439" y="9335"/>
                            <a:pt x="18642" y="8938"/>
                          </a:cubicBezTo>
                          <a:cubicBezTo>
                            <a:pt x="18642" y="7750"/>
                            <a:pt x="17246" y="7354"/>
                            <a:pt x="12861" y="8542"/>
                          </a:cubicBezTo>
                          <a:cubicBezTo>
                            <a:pt x="11466" y="8938"/>
                            <a:pt x="10070" y="9335"/>
                            <a:pt x="8675" y="9929"/>
                          </a:cubicBezTo>
                          <a:cubicBezTo>
                            <a:pt x="8874" y="8542"/>
                            <a:pt x="7280" y="5967"/>
                            <a:pt x="5685" y="3392"/>
                          </a:cubicBezTo>
                          <a:cubicBezTo>
                            <a:pt x="3891" y="817"/>
                            <a:pt x="1898" y="-570"/>
                            <a:pt x="702" y="222"/>
                          </a:cubicBezTo>
                          <a:cubicBezTo>
                            <a:pt x="-693" y="1015"/>
                            <a:pt x="104" y="3590"/>
                            <a:pt x="2097" y="6958"/>
                          </a:cubicBezTo>
                          <a:cubicBezTo>
                            <a:pt x="3493" y="9137"/>
                            <a:pt x="5287" y="10721"/>
                            <a:pt x="6483" y="11117"/>
                          </a:cubicBezTo>
                          <a:cubicBezTo>
                            <a:pt x="4689" y="12108"/>
                            <a:pt x="3293" y="13296"/>
                            <a:pt x="3094" y="14881"/>
                          </a:cubicBezTo>
                          <a:cubicBezTo>
                            <a:pt x="2097" y="19833"/>
                            <a:pt x="9472" y="15871"/>
                            <a:pt x="14655" y="14485"/>
                          </a:cubicBezTo>
                          <a:cubicBezTo>
                            <a:pt x="15253" y="14287"/>
                            <a:pt x="16050" y="13891"/>
                            <a:pt x="16648" y="13692"/>
                          </a:cubicBezTo>
                          <a:cubicBezTo>
                            <a:pt x="16648" y="13494"/>
                            <a:pt x="16847" y="13296"/>
                            <a:pt x="16847" y="13296"/>
                          </a:cubicBezTo>
                          <a:cubicBezTo>
                            <a:pt x="16847" y="13494"/>
                            <a:pt x="17047" y="13494"/>
                            <a:pt x="17047" y="13692"/>
                          </a:cubicBezTo>
                          <a:lnTo>
                            <a:pt x="16847" y="13891"/>
                          </a:lnTo>
                          <a:cubicBezTo>
                            <a:pt x="16847" y="13891"/>
                            <a:pt x="17047" y="13891"/>
                            <a:pt x="17047" y="13891"/>
                          </a:cubicBezTo>
                          <a:cubicBezTo>
                            <a:pt x="17446" y="14485"/>
                            <a:pt x="17645" y="15079"/>
                            <a:pt x="18044" y="15673"/>
                          </a:cubicBezTo>
                          <a:cubicBezTo>
                            <a:pt x="20037" y="18645"/>
                            <a:pt x="22628" y="22012"/>
                            <a:pt x="24422" y="21022"/>
                          </a:cubicBezTo>
                          <a:cubicBezTo>
                            <a:pt x="25817" y="20428"/>
                            <a:pt x="25419" y="18050"/>
                            <a:pt x="23625" y="14881"/>
                          </a:cubicBezTo>
                          <a:cubicBezTo>
                            <a:pt x="25817" y="14683"/>
                            <a:pt x="28209" y="13891"/>
                            <a:pt x="31398" y="11910"/>
                          </a:cubicBezTo>
                          <a:cubicBezTo>
                            <a:pt x="31797" y="11712"/>
                            <a:pt x="32196" y="11315"/>
                            <a:pt x="32594" y="11117"/>
                          </a:cubicBezTo>
                          <a:cubicBezTo>
                            <a:pt x="32594" y="11315"/>
                            <a:pt x="32794" y="11315"/>
                            <a:pt x="32794" y="11513"/>
                          </a:cubicBezTo>
                          <a:lnTo>
                            <a:pt x="33192" y="11910"/>
                          </a:lnTo>
                          <a:cubicBezTo>
                            <a:pt x="33591" y="13098"/>
                            <a:pt x="34388" y="14287"/>
                            <a:pt x="35784" y="15673"/>
                          </a:cubicBezTo>
                          <a:cubicBezTo>
                            <a:pt x="38175" y="17852"/>
                            <a:pt x="39571" y="18050"/>
                            <a:pt x="40767" y="1745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80" name="Freeform 2189">
                      <a:extLst>
                        <a:ext uri="{FF2B5EF4-FFF2-40B4-BE49-F238E27FC236}">
                          <a16:creationId xmlns:a16="http://schemas.microsoft.com/office/drawing/2014/main" id="{D7A67BFA-86CA-34AF-A98F-FAC0C9B7EE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9993" y="5090780"/>
                      <a:ext cx="8867" cy="11778"/>
                    </a:xfrm>
                    <a:custGeom>
                      <a:avLst/>
                      <a:gdLst>
                        <a:gd name="connsiteX0" fmla="*/ 726 w 8867"/>
                        <a:gd name="connsiteY0" fmla="*/ 97 h 11778"/>
                        <a:gd name="connsiteX1" fmla="*/ 2719 w 8867"/>
                        <a:gd name="connsiteY1" fmla="*/ 7427 h 11778"/>
                        <a:gd name="connsiteX2" fmla="*/ 8500 w 8867"/>
                        <a:gd name="connsiteY2" fmla="*/ 11388 h 11778"/>
                        <a:gd name="connsiteX3" fmla="*/ 6905 w 8867"/>
                        <a:gd name="connsiteY3" fmla="*/ 5248 h 11778"/>
                        <a:gd name="connsiteX4" fmla="*/ 726 w 8867"/>
                        <a:gd name="connsiteY4" fmla="*/ 97 h 117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67" h="11778">
                          <a:moveTo>
                            <a:pt x="726" y="97"/>
                          </a:moveTo>
                          <a:cubicBezTo>
                            <a:pt x="-868" y="890"/>
                            <a:pt x="327" y="4059"/>
                            <a:pt x="2719" y="7427"/>
                          </a:cubicBezTo>
                          <a:cubicBezTo>
                            <a:pt x="5111" y="10992"/>
                            <a:pt x="7304" y="12577"/>
                            <a:pt x="8500" y="11388"/>
                          </a:cubicBezTo>
                          <a:cubicBezTo>
                            <a:pt x="9496" y="10398"/>
                            <a:pt x="8300" y="7823"/>
                            <a:pt x="6905" y="5248"/>
                          </a:cubicBezTo>
                          <a:cubicBezTo>
                            <a:pt x="4713" y="1682"/>
                            <a:pt x="2121" y="-497"/>
                            <a:pt x="726" y="9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81" name="Freeform 2190">
                      <a:extLst>
                        <a:ext uri="{FF2B5EF4-FFF2-40B4-BE49-F238E27FC236}">
                          <a16:creationId xmlns:a16="http://schemas.microsoft.com/office/drawing/2014/main" id="{28ED42E8-795E-FBDF-0D49-44208D705B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7749" y="5105213"/>
                      <a:ext cx="8231" cy="11415"/>
                    </a:xfrm>
                    <a:custGeom>
                      <a:avLst/>
                      <a:gdLst>
                        <a:gd name="connsiteX0" fmla="*/ 1909 w 8231"/>
                        <a:gd name="connsiteY0" fmla="*/ 6860 h 11415"/>
                        <a:gd name="connsiteX1" fmla="*/ 6892 w 8231"/>
                        <a:gd name="connsiteY1" fmla="*/ 11416 h 11415"/>
                        <a:gd name="connsiteX2" fmla="*/ 5696 w 8231"/>
                        <a:gd name="connsiteY2" fmla="*/ 3690 h 11415"/>
                        <a:gd name="connsiteX3" fmla="*/ 912 w 8231"/>
                        <a:gd name="connsiteY3" fmla="*/ 125 h 11415"/>
                        <a:gd name="connsiteX4" fmla="*/ 1909 w 8231"/>
                        <a:gd name="connsiteY4" fmla="*/ 6860 h 114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31" h="11415">
                          <a:moveTo>
                            <a:pt x="1909" y="6860"/>
                          </a:moveTo>
                          <a:cubicBezTo>
                            <a:pt x="3703" y="9633"/>
                            <a:pt x="5497" y="11416"/>
                            <a:pt x="6892" y="11416"/>
                          </a:cubicBezTo>
                          <a:cubicBezTo>
                            <a:pt x="9484" y="11218"/>
                            <a:pt x="7889" y="7454"/>
                            <a:pt x="5696" y="3690"/>
                          </a:cubicBezTo>
                          <a:cubicBezTo>
                            <a:pt x="4102" y="1115"/>
                            <a:pt x="2109" y="-469"/>
                            <a:pt x="912" y="125"/>
                          </a:cubicBezTo>
                          <a:cubicBezTo>
                            <a:pt x="-682" y="917"/>
                            <a:pt x="-84" y="3294"/>
                            <a:pt x="1909" y="68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82" name="Freeform 2191">
                      <a:extLst>
                        <a:ext uri="{FF2B5EF4-FFF2-40B4-BE49-F238E27FC236}">
                          <a16:creationId xmlns:a16="http://schemas.microsoft.com/office/drawing/2014/main" id="{DE517D55-C4C0-3B0B-542B-ABA9B35D52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8510" y="5156277"/>
                      <a:ext cx="26186" cy="17797"/>
                    </a:xfrm>
                    <a:custGeom>
                      <a:avLst/>
                      <a:gdLst>
                        <a:gd name="connsiteX0" fmla="*/ 218 w 26186"/>
                        <a:gd name="connsiteY0" fmla="*/ 365 h 17797"/>
                        <a:gd name="connsiteX1" fmla="*/ 2411 w 26186"/>
                        <a:gd name="connsiteY1" fmla="*/ 6704 h 17797"/>
                        <a:gd name="connsiteX2" fmla="*/ 6198 w 26186"/>
                        <a:gd name="connsiteY2" fmla="*/ 10270 h 17797"/>
                        <a:gd name="connsiteX3" fmla="*/ 6597 w 26186"/>
                        <a:gd name="connsiteY3" fmla="*/ 11062 h 17797"/>
                        <a:gd name="connsiteX4" fmla="*/ 14769 w 26186"/>
                        <a:gd name="connsiteY4" fmla="*/ 10468 h 17797"/>
                        <a:gd name="connsiteX5" fmla="*/ 16962 w 26186"/>
                        <a:gd name="connsiteY5" fmla="*/ 9081 h 17797"/>
                        <a:gd name="connsiteX6" fmla="*/ 17759 w 26186"/>
                        <a:gd name="connsiteY6" fmla="*/ 10666 h 17797"/>
                        <a:gd name="connsiteX7" fmla="*/ 25334 w 26186"/>
                        <a:gd name="connsiteY7" fmla="*/ 17797 h 17797"/>
                        <a:gd name="connsiteX8" fmla="*/ 24935 w 26186"/>
                        <a:gd name="connsiteY8" fmla="*/ 12647 h 17797"/>
                        <a:gd name="connsiteX9" fmla="*/ 18557 w 26186"/>
                        <a:gd name="connsiteY9" fmla="*/ 5912 h 17797"/>
                        <a:gd name="connsiteX10" fmla="*/ 18557 w 26186"/>
                        <a:gd name="connsiteY10" fmla="*/ 5912 h 17797"/>
                        <a:gd name="connsiteX11" fmla="*/ 10384 w 26186"/>
                        <a:gd name="connsiteY11" fmla="*/ 6704 h 17797"/>
                        <a:gd name="connsiteX12" fmla="*/ 8192 w 26186"/>
                        <a:gd name="connsiteY12" fmla="*/ 7893 h 17797"/>
                        <a:gd name="connsiteX13" fmla="*/ 5202 w 26186"/>
                        <a:gd name="connsiteY13" fmla="*/ 2544 h 17797"/>
                        <a:gd name="connsiteX14" fmla="*/ 218 w 26186"/>
                        <a:gd name="connsiteY14" fmla="*/ 365 h 177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6186" h="17797">
                          <a:moveTo>
                            <a:pt x="218" y="365"/>
                          </a:moveTo>
                          <a:cubicBezTo>
                            <a:pt x="-380" y="1752"/>
                            <a:pt x="218" y="3931"/>
                            <a:pt x="2411" y="6704"/>
                          </a:cubicBezTo>
                          <a:cubicBezTo>
                            <a:pt x="3607" y="8289"/>
                            <a:pt x="5002" y="9676"/>
                            <a:pt x="6198" y="10270"/>
                          </a:cubicBezTo>
                          <a:cubicBezTo>
                            <a:pt x="6198" y="10666"/>
                            <a:pt x="6198" y="10864"/>
                            <a:pt x="6597" y="11062"/>
                          </a:cubicBezTo>
                          <a:cubicBezTo>
                            <a:pt x="7992" y="12647"/>
                            <a:pt x="11181" y="11855"/>
                            <a:pt x="14769" y="10468"/>
                          </a:cubicBezTo>
                          <a:cubicBezTo>
                            <a:pt x="15567" y="10072"/>
                            <a:pt x="16364" y="9478"/>
                            <a:pt x="16962" y="9081"/>
                          </a:cubicBezTo>
                          <a:cubicBezTo>
                            <a:pt x="17161" y="9676"/>
                            <a:pt x="17360" y="10072"/>
                            <a:pt x="17759" y="10666"/>
                          </a:cubicBezTo>
                          <a:cubicBezTo>
                            <a:pt x="20151" y="14826"/>
                            <a:pt x="22742" y="17599"/>
                            <a:pt x="25334" y="17797"/>
                          </a:cubicBezTo>
                          <a:cubicBezTo>
                            <a:pt x="26530" y="17203"/>
                            <a:pt x="26530" y="15420"/>
                            <a:pt x="24935" y="12647"/>
                          </a:cubicBezTo>
                          <a:cubicBezTo>
                            <a:pt x="22942" y="9081"/>
                            <a:pt x="20749" y="6506"/>
                            <a:pt x="18557" y="5912"/>
                          </a:cubicBezTo>
                          <a:cubicBezTo>
                            <a:pt x="18557" y="5912"/>
                            <a:pt x="18557" y="5912"/>
                            <a:pt x="18557" y="5912"/>
                          </a:cubicBezTo>
                          <a:cubicBezTo>
                            <a:pt x="17360" y="4327"/>
                            <a:pt x="13972" y="4922"/>
                            <a:pt x="10384" y="6704"/>
                          </a:cubicBezTo>
                          <a:cubicBezTo>
                            <a:pt x="9587" y="7101"/>
                            <a:pt x="8790" y="7497"/>
                            <a:pt x="8192" y="7893"/>
                          </a:cubicBezTo>
                          <a:cubicBezTo>
                            <a:pt x="7793" y="6308"/>
                            <a:pt x="6597" y="4327"/>
                            <a:pt x="5202" y="2544"/>
                          </a:cubicBezTo>
                          <a:cubicBezTo>
                            <a:pt x="3009" y="-31"/>
                            <a:pt x="1215" y="-427"/>
                            <a:pt x="218" y="36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83" name="Freeform 2192">
                      <a:extLst>
                        <a:ext uri="{FF2B5EF4-FFF2-40B4-BE49-F238E27FC236}">
                          <a16:creationId xmlns:a16="http://schemas.microsoft.com/office/drawing/2014/main" id="{D8F83E18-644E-4EA6-7C85-4CF546D28A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3542" y="5129642"/>
                      <a:ext cx="8623" cy="12612"/>
                    </a:xfrm>
                    <a:custGeom>
                      <a:avLst/>
                      <a:gdLst>
                        <a:gd name="connsiteX0" fmla="*/ 467 w 8623"/>
                        <a:gd name="connsiteY0" fmla="*/ 259 h 12612"/>
                        <a:gd name="connsiteX1" fmla="*/ 2261 w 8623"/>
                        <a:gd name="connsiteY1" fmla="*/ 7984 h 12612"/>
                        <a:gd name="connsiteX2" fmla="*/ 8241 w 8623"/>
                        <a:gd name="connsiteY2" fmla="*/ 12144 h 12612"/>
                        <a:gd name="connsiteX3" fmla="*/ 5450 w 8623"/>
                        <a:gd name="connsiteY3" fmla="*/ 4022 h 12612"/>
                        <a:gd name="connsiteX4" fmla="*/ 467 w 8623"/>
                        <a:gd name="connsiteY4" fmla="*/ 259 h 126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23" h="12612">
                          <a:moveTo>
                            <a:pt x="467" y="259"/>
                          </a:moveTo>
                          <a:cubicBezTo>
                            <a:pt x="-529" y="1843"/>
                            <a:pt x="68" y="4419"/>
                            <a:pt x="2261" y="7984"/>
                          </a:cubicBezTo>
                          <a:cubicBezTo>
                            <a:pt x="4653" y="11748"/>
                            <a:pt x="7045" y="13531"/>
                            <a:pt x="8241" y="12144"/>
                          </a:cubicBezTo>
                          <a:cubicBezTo>
                            <a:pt x="9437" y="10757"/>
                            <a:pt x="7643" y="7192"/>
                            <a:pt x="5450" y="4022"/>
                          </a:cubicBezTo>
                          <a:cubicBezTo>
                            <a:pt x="3856" y="1249"/>
                            <a:pt x="1863" y="-732"/>
                            <a:pt x="467" y="25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84" name="Freeform 2193">
                      <a:extLst>
                        <a:ext uri="{FF2B5EF4-FFF2-40B4-BE49-F238E27FC236}">
                          <a16:creationId xmlns:a16="http://schemas.microsoft.com/office/drawing/2014/main" id="{9A0A3E0A-16EB-3BEA-5A42-C8F96B5AD3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74491" y="5188588"/>
                      <a:ext cx="8190" cy="10305"/>
                    </a:xfrm>
                    <a:custGeom>
                      <a:avLst/>
                      <a:gdLst>
                        <a:gd name="connsiteX0" fmla="*/ 156 w 8190"/>
                        <a:gd name="connsiteY0" fmla="*/ 540 h 10305"/>
                        <a:gd name="connsiteX1" fmla="*/ 2547 w 8190"/>
                        <a:gd name="connsiteY1" fmla="*/ 6681 h 10305"/>
                        <a:gd name="connsiteX2" fmla="*/ 8129 w 8190"/>
                        <a:gd name="connsiteY2" fmla="*/ 9256 h 10305"/>
                        <a:gd name="connsiteX3" fmla="*/ 4939 w 8190"/>
                        <a:gd name="connsiteY3" fmla="*/ 2719 h 10305"/>
                        <a:gd name="connsiteX4" fmla="*/ 156 w 8190"/>
                        <a:gd name="connsiteY4" fmla="*/ 540 h 103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90" h="10305">
                          <a:moveTo>
                            <a:pt x="156" y="540"/>
                          </a:moveTo>
                          <a:cubicBezTo>
                            <a:pt x="-443" y="1729"/>
                            <a:pt x="754" y="4304"/>
                            <a:pt x="2547" y="6681"/>
                          </a:cubicBezTo>
                          <a:cubicBezTo>
                            <a:pt x="5139" y="10049"/>
                            <a:pt x="7531" y="11435"/>
                            <a:pt x="8129" y="9256"/>
                          </a:cubicBezTo>
                          <a:cubicBezTo>
                            <a:pt x="8527" y="7671"/>
                            <a:pt x="6933" y="5096"/>
                            <a:pt x="4939" y="2719"/>
                          </a:cubicBezTo>
                          <a:cubicBezTo>
                            <a:pt x="2946" y="144"/>
                            <a:pt x="1152" y="-648"/>
                            <a:pt x="156" y="54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85" name="Freeform 2194">
                      <a:extLst>
                        <a:ext uri="{FF2B5EF4-FFF2-40B4-BE49-F238E27FC236}">
                          <a16:creationId xmlns:a16="http://schemas.microsoft.com/office/drawing/2014/main" id="{44D7D1B3-BB2A-A1DD-98B0-24F4AC1723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6060" y="5169444"/>
                      <a:ext cx="20848" cy="15939"/>
                    </a:xfrm>
                    <a:custGeom>
                      <a:avLst/>
                      <a:gdLst>
                        <a:gd name="connsiteX0" fmla="*/ 13531 w 20848"/>
                        <a:gd name="connsiteY0" fmla="*/ 74 h 15939"/>
                        <a:gd name="connsiteX1" fmla="*/ 13331 w 20848"/>
                        <a:gd name="connsiteY1" fmla="*/ 3838 h 15939"/>
                        <a:gd name="connsiteX2" fmla="*/ 11139 w 20848"/>
                        <a:gd name="connsiteY2" fmla="*/ 4630 h 15939"/>
                        <a:gd name="connsiteX3" fmla="*/ 4561 w 20848"/>
                        <a:gd name="connsiteY3" fmla="*/ 9979 h 15939"/>
                        <a:gd name="connsiteX4" fmla="*/ 176 w 20848"/>
                        <a:gd name="connsiteY4" fmla="*/ 14931 h 15939"/>
                        <a:gd name="connsiteX5" fmla="*/ 8547 w 20848"/>
                        <a:gd name="connsiteY5" fmla="*/ 14535 h 15939"/>
                        <a:gd name="connsiteX6" fmla="*/ 14129 w 20848"/>
                        <a:gd name="connsiteY6" fmla="*/ 9979 h 15939"/>
                        <a:gd name="connsiteX7" fmla="*/ 16919 w 20848"/>
                        <a:gd name="connsiteY7" fmla="*/ 8592 h 15939"/>
                        <a:gd name="connsiteX8" fmla="*/ 20507 w 20848"/>
                        <a:gd name="connsiteY8" fmla="*/ 9781 h 15939"/>
                        <a:gd name="connsiteX9" fmla="*/ 18713 w 20848"/>
                        <a:gd name="connsiteY9" fmla="*/ 3640 h 15939"/>
                        <a:gd name="connsiteX10" fmla="*/ 13531 w 20848"/>
                        <a:gd name="connsiteY10" fmla="*/ 74 h 159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0848" h="15939">
                          <a:moveTo>
                            <a:pt x="13531" y="74"/>
                          </a:moveTo>
                          <a:cubicBezTo>
                            <a:pt x="12335" y="272"/>
                            <a:pt x="12335" y="1461"/>
                            <a:pt x="13331" y="3838"/>
                          </a:cubicBezTo>
                          <a:cubicBezTo>
                            <a:pt x="12534" y="4036"/>
                            <a:pt x="11936" y="4234"/>
                            <a:pt x="11139" y="4630"/>
                          </a:cubicBezTo>
                          <a:cubicBezTo>
                            <a:pt x="7750" y="6017"/>
                            <a:pt x="4760" y="7998"/>
                            <a:pt x="4561" y="9979"/>
                          </a:cubicBezTo>
                          <a:cubicBezTo>
                            <a:pt x="1372" y="11563"/>
                            <a:pt x="-621" y="13544"/>
                            <a:pt x="176" y="14931"/>
                          </a:cubicBezTo>
                          <a:cubicBezTo>
                            <a:pt x="973" y="16516"/>
                            <a:pt x="4561" y="16120"/>
                            <a:pt x="8547" y="14535"/>
                          </a:cubicBezTo>
                          <a:cubicBezTo>
                            <a:pt x="11936" y="13148"/>
                            <a:pt x="14129" y="11563"/>
                            <a:pt x="14129" y="9979"/>
                          </a:cubicBezTo>
                          <a:cubicBezTo>
                            <a:pt x="15125" y="9583"/>
                            <a:pt x="16122" y="8988"/>
                            <a:pt x="16919" y="8592"/>
                          </a:cubicBezTo>
                          <a:cubicBezTo>
                            <a:pt x="18315" y="9979"/>
                            <a:pt x="19710" y="10969"/>
                            <a:pt x="20507" y="9781"/>
                          </a:cubicBezTo>
                          <a:cubicBezTo>
                            <a:pt x="21304" y="8790"/>
                            <a:pt x="20706" y="6413"/>
                            <a:pt x="18713" y="3640"/>
                          </a:cubicBezTo>
                          <a:cubicBezTo>
                            <a:pt x="16919" y="867"/>
                            <a:pt x="14926" y="-322"/>
                            <a:pt x="13531" y="7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86" name="Freeform 2195">
                      <a:extLst>
                        <a:ext uri="{FF2B5EF4-FFF2-40B4-BE49-F238E27FC236}">
                          <a16:creationId xmlns:a16="http://schemas.microsoft.com/office/drawing/2014/main" id="{2AC69BF9-CF1E-8DBB-2EB1-7B92AA03ED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58622" y="5272993"/>
                      <a:ext cx="17184" cy="18875"/>
                    </a:xfrm>
                    <a:custGeom>
                      <a:avLst/>
                      <a:gdLst>
                        <a:gd name="connsiteX0" fmla="*/ 16423 w 17184"/>
                        <a:gd name="connsiteY0" fmla="*/ 18746 h 18875"/>
                        <a:gd name="connsiteX1" fmla="*/ 14231 w 17184"/>
                        <a:gd name="connsiteY1" fmla="*/ 12011 h 18875"/>
                        <a:gd name="connsiteX2" fmla="*/ 12437 w 17184"/>
                        <a:gd name="connsiteY2" fmla="*/ 10030 h 18875"/>
                        <a:gd name="connsiteX3" fmla="*/ 7653 w 17184"/>
                        <a:gd name="connsiteY3" fmla="*/ 5474 h 18875"/>
                        <a:gd name="connsiteX4" fmla="*/ 6059 w 17184"/>
                        <a:gd name="connsiteY4" fmla="*/ 3493 h 18875"/>
                        <a:gd name="connsiteX5" fmla="*/ 677 w 17184"/>
                        <a:gd name="connsiteY5" fmla="*/ 125 h 18875"/>
                        <a:gd name="connsiteX6" fmla="*/ 3069 w 17184"/>
                        <a:gd name="connsiteY6" fmla="*/ 7058 h 18875"/>
                        <a:gd name="connsiteX7" fmla="*/ 7255 w 17184"/>
                        <a:gd name="connsiteY7" fmla="*/ 10624 h 18875"/>
                        <a:gd name="connsiteX8" fmla="*/ 9048 w 17184"/>
                        <a:gd name="connsiteY8" fmla="*/ 12407 h 18875"/>
                        <a:gd name="connsiteX9" fmla="*/ 9846 w 17184"/>
                        <a:gd name="connsiteY9" fmla="*/ 13595 h 18875"/>
                        <a:gd name="connsiteX10" fmla="*/ 16423 w 17184"/>
                        <a:gd name="connsiteY10" fmla="*/ 18746 h 188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184" h="18875">
                          <a:moveTo>
                            <a:pt x="16423" y="18746"/>
                          </a:moveTo>
                          <a:cubicBezTo>
                            <a:pt x="18018" y="17953"/>
                            <a:pt x="17021" y="15378"/>
                            <a:pt x="14231" y="12011"/>
                          </a:cubicBezTo>
                          <a:cubicBezTo>
                            <a:pt x="13633" y="11218"/>
                            <a:pt x="13035" y="10624"/>
                            <a:pt x="12437" y="10030"/>
                          </a:cubicBezTo>
                          <a:cubicBezTo>
                            <a:pt x="10643" y="7851"/>
                            <a:pt x="9048" y="6266"/>
                            <a:pt x="7653" y="5474"/>
                          </a:cubicBezTo>
                          <a:cubicBezTo>
                            <a:pt x="7255" y="4879"/>
                            <a:pt x="6657" y="4285"/>
                            <a:pt x="6059" y="3493"/>
                          </a:cubicBezTo>
                          <a:cubicBezTo>
                            <a:pt x="4065" y="1116"/>
                            <a:pt x="1873" y="-469"/>
                            <a:pt x="677" y="125"/>
                          </a:cubicBezTo>
                          <a:cubicBezTo>
                            <a:pt x="-918" y="918"/>
                            <a:pt x="477" y="3493"/>
                            <a:pt x="3069" y="7058"/>
                          </a:cubicBezTo>
                          <a:cubicBezTo>
                            <a:pt x="4464" y="8643"/>
                            <a:pt x="6059" y="10030"/>
                            <a:pt x="7255" y="10624"/>
                          </a:cubicBezTo>
                          <a:lnTo>
                            <a:pt x="9048" y="12407"/>
                          </a:lnTo>
                          <a:lnTo>
                            <a:pt x="9846" y="13595"/>
                          </a:lnTo>
                          <a:cubicBezTo>
                            <a:pt x="12238" y="16567"/>
                            <a:pt x="14829" y="19538"/>
                            <a:pt x="16423" y="1874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87" name="Freeform 2196">
                      <a:extLst>
                        <a:ext uri="{FF2B5EF4-FFF2-40B4-BE49-F238E27FC236}">
                          <a16:creationId xmlns:a16="http://schemas.microsoft.com/office/drawing/2014/main" id="{823505DC-0344-E7AD-2723-A66BFB8DAB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56472" y="5175449"/>
                      <a:ext cx="8643" cy="10355"/>
                    </a:xfrm>
                    <a:custGeom>
                      <a:avLst/>
                      <a:gdLst>
                        <a:gd name="connsiteX0" fmla="*/ 7810 w 8643"/>
                        <a:gd name="connsiteY0" fmla="*/ 10312 h 10355"/>
                        <a:gd name="connsiteX1" fmla="*/ 7212 w 8643"/>
                        <a:gd name="connsiteY1" fmla="*/ 5360 h 10355"/>
                        <a:gd name="connsiteX2" fmla="*/ 833 w 8643"/>
                        <a:gd name="connsiteY2" fmla="*/ 12 h 10355"/>
                        <a:gd name="connsiteX3" fmla="*/ 1431 w 8643"/>
                        <a:gd name="connsiteY3" fmla="*/ 5162 h 10355"/>
                        <a:gd name="connsiteX4" fmla="*/ 7810 w 8643"/>
                        <a:gd name="connsiteY4" fmla="*/ 10312 h 10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43" h="10355">
                          <a:moveTo>
                            <a:pt x="7810" y="10312"/>
                          </a:moveTo>
                          <a:cubicBezTo>
                            <a:pt x="9006" y="9916"/>
                            <a:pt x="9006" y="8133"/>
                            <a:pt x="7212" y="5360"/>
                          </a:cubicBezTo>
                          <a:cubicBezTo>
                            <a:pt x="5019" y="2191"/>
                            <a:pt x="2827" y="-187"/>
                            <a:pt x="833" y="12"/>
                          </a:cubicBezTo>
                          <a:cubicBezTo>
                            <a:pt x="-362" y="804"/>
                            <a:pt x="-362" y="2587"/>
                            <a:pt x="1431" y="5162"/>
                          </a:cubicBezTo>
                          <a:cubicBezTo>
                            <a:pt x="3425" y="8331"/>
                            <a:pt x="6016" y="10708"/>
                            <a:pt x="7810" y="1031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88" name="Freeform 2197">
                      <a:extLst>
                        <a:ext uri="{FF2B5EF4-FFF2-40B4-BE49-F238E27FC236}">
                          <a16:creationId xmlns:a16="http://schemas.microsoft.com/office/drawing/2014/main" id="{BFD1079A-67FD-D0E1-9117-3D8550FBAC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87075" y="5149069"/>
                      <a:ext cx="8387" cy="10940"/>
                    </a:xfrm>
                    <a:custGeom>
                      <a:avLst/>
                      <a:gdLst>
                        <a:gd name="connsiteX0" fmla="*/ 528 w 8387"/>
                        <a:gd name="connsiteY0" fmla="*/ 244 h 10940"/>
                        <a:gd name="connsiteX1" fmla="*/ 1923 w 8387"/>
                        <a:gd name="connsiteY1" fmla="*/ 6186 h 10940"/>
                        <a:gd name="connsiteX2" fmla="*/ 7305 w 8387"/>
                        <a:gd name="connsiteY2" fmla="*/ 10941 h 10940"/>
                        <a:gd name="connsiteX3" fmla="*/ 6707 w 8387"/>
                        <a:gd name="connsiteY3" fmla="*/ 5790 h 10940"/>
                        <a:gd name="connsiteX4" fmla="*/ 528 w 8387"/>
                        <a:gd name="connsiteY4" fmla="*/ 244 h 109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87" h="10940">
                          <a:moveTo>
                            <a:pt x="528" y="244"/>
                          </a:moveTo>
                          <a:cubicBezTo>
                            <a:pt x="-668" y="838"/>
                            <a:pt x="328" y="3413"/>
                            <a:pt x="1923" y="6186"/>
                          </a:cubicBezTo>
                          <a:cubicBezTo>
                            <a:pt x="3717" y="8960"/>
                            <a:pt x="5710" y="10941"/>
                            <a:pt x="7305" y="10941"/>
                          </a:cubicBezTo>
                          <a:cubicBezTo>
                            <a:pt x="9099" y="10941"/>
                            <a:pt x="8501" y="8762"/>
                            <a:pt x="6707" y="5790"/>
                          </a:cubicBezTo>
                          <a:cubicBezTo>
                            <a:pt x="4713" y="2423"/>
                            <a:pt x="2321" y="-945"/>
                            <a:pt x="528" y="24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89" name="Freeform 2198">
                      <a:extLst>
                        <a:ext uri="{FF2B5EF4-FFF2-40B4-BE49-F238E27FC236}">
                          <a16:creationId xmlns:a16="http://schemas.microsoft.com/office/drawing/2014/main" id="{A19C67D0-4914-8E94-B693-E6B4D4BF6C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7214" y="5077973"/>
                      <a:ext cx="8576" cy="10713"/>
                    </a:xfrm>
                    <a:custGeom>
                      <a:avLst/>
                      <a:gdLst>
                        <a:gd name="connsiteX0" fmla="*/ 684 w 8576"/>
                        <a:gd name="connsiteY0" fmla="*/ 227 h 10713"/>
                        <a:gd name="connsiteX1" fmla="*/ 1680 w 8576"/>
                        <a:gd name="connsiteY1" fmla="*/ 5971 h 10713"/>
                        <a:gd name="connsiteX2" fmla="*/ 7859 w 8576"/>
                        <a:gd name="connsiteY2" fmla="*/ 10527 h 10713"/>
                        <a:gd name="connsiteX3" fmla="*/ 6863 w 8576"/>
                        <a:gd name="connsiteY3" fmla="*/ 4981 h 10713"/>
                        <a:gd name="connsiteX4" fmla="*/ 684 w 8576"/>
                        <a:gd name="connsiteY4" fmla="*/ 227 h 107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76" h="10713">
                          <a:moveTo>
                            <a:pt x="684" y="227"/>
                          </a:moveTo>
                          <a:cubicBezTo>
                            <a:pt x="-512" y="821"/>
                            <a:pt x="-114" y="3198"/>
                            <a:pt x="1680" y="5971"/>
                          </a:cubicBezTo>
                          <a:cubicBezTo>
                            <a:pt x="4072" y="9537"/>
                            <a:pt x="6265" y="11320"/>
                            <a:pt x="7859" y="10527"/>
                          </a:cubicBezTo>
                          <a:cubicBezTo>
                            <a:pt x="8856" y="9537"/>
                            <a:pt x="9055" y="7952"/>
                            <a:pt x="6863" y="4981"/>
                          </a:cubicBezTo>
                          <a:cubicBezTo>
                            <a:pt x="4670" y="1613"/>
                            <a:pt x="2278" y="-764"/>
                            <a:pt x="684" y="22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90" name="Freeform 2199">
                      <a:extLst>
                        <a:ext uri="{FF2B5EF4-FFF2-40B4-BE49-F238E27FC236}">
                          <a16:creationId xmlns:a16="http://schemas.microsoft.com/office/drawing/2014/main" id="{F2EE7708-49AF-B521-A636-E72C37A01B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92918" y="5136616"/>
                      <a:ext cx="9437" cy="14379"/>
                    </a:xfrm>
                    <a:custGeom>
                      <a:avLst/>
                      <a:gdLst>
                        <a:gd name="connsiteX0" fmla="*/ 1661 w 9437"/>
                        <a:gd name="connsiteY0" fmla="*/ 9329 h 14379"/>
                        <a:gd name="connsiteX1" fmla="*/ 8239 w 9437"/>
                        <a:gd name="connsiteY1" fmla="*/ 14282 h 14379"/>
                        <a:gd name="connsiteX2" fmla="*/ 7840 w 9437"/>
                        <a:gd name="connsiteY2" fmla="*/ 9726 h 14379"/>
                        <a:gd name="connsiteX3" fmla="*/ 8637 w 9437"/>
                        <a:gd name="connsiteY3" fmla="*/ 9527 h 14379"/>
                        <a:gd name="connsiteX4" fmla="*/ 7641 w 9437"/>
                        <a:gd name="connsiteY4" fmla="*/ 4179 h 14379"/>
                        <a:gd name="connsiteX5" fmla="*/ 1262 w 9437"/>
                        <a:gd name="connsiteY5" fmla="*/ 217 h 14379"/>
                        <a:gd name="connsiteX6" fmla="*/ 1063 w 9437"/>
                        <a:gd name="connsiteY6" fmla="*/ 3783 h 14379"/>
                        <a:gd name="connsiteX7" fmla="*/ 1661 w 9437"/>
                        <a:gd name="connsiteY7" fmla="*/ 9329 h 14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9437" h="14379">
                          <a:moveTo>
                            <a:pt x="1661" y="9329"/>
                          </a:moveTo>
                          <a:cubicBezTo>
                            <a:pt x="4053" y="12697"/>
                            <a:pt x="6445" y="14876"/>
                            <a:pt x="8239" y="14282"/>
                          </a:cubicBezTo>
                          <a:cubicBezTo>
                            <a:pt x="9435" y="13885"/>
                            <a:pt x="9235" y="12103"/>
                            <a:pt x="7840" y="9726"/>
                          </a:cubicBezTo>
                          <a:cubicBezTo>
                            <a:pt x="8239" y="9726"/>
                            <a:pt x="8438" y="9726"/>
                            <a:pt x="8637" y="9527"/>
                          </a:cubicBezTo>
                          <a:cubicBezTo>
                            <a:pt x="9833" y="8933"/>
                            <a:pt x="9833" y="7150"/>
                            <a:pt x="7641" y="4179"/>
                          </a:cubicBezTo>
                          <a:cubicBezTo>
                            <a:pt x="5050" y="812"/>
                            <a:pt x="2857" y="-575"/>
                            <a:pt x="1262" y="217"/>
                          </a:cubicBezTo>
                          <a:cubicBezTo>
                            <a:pt x="664" y="1010"/>
                            <a:pt x="266" y="2198"/>
                            <a:pt x="1063" y="3783"/>
                          </a:cubicBezTo>
                          <a:cubicBezTo>
                            <a:pt x="-531" y="4575"/>
                            <a:pt x="-332" y="6358"/>
                            <a:pt x="1661" y="932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91" name="Freeform 2200">
                      <a:extLst>
                        <a:ext uri="{FF2B5EF4-FFF2-40B4-BE49-F238E27FC236}">
                          <a16:creationId xmlns:a16="http://schemas.microsoft.com/office/drawing/2014/main" id="{478F3112-72E5-FC56-1402-7CF1D735A0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2387" y="5055737"/>
                      <a:ext cx="8650" cy="10682"/>
                    </a:xfrm>
                    <a:custGeom>
                      <a:avLst/>
                      <a:gdLst>
                        <a:gd name="connsiteX0" fmla="*/ 8170 w 8650"/>
                        <a:gd name="connsiteY0" fmla="*/ 10181 h 10682"/>
                        <a:gd name="connsiteX1" fmla="*/ 6375 w 8650"/>
                        <a:gd name="connsiteY1" fmla="*/ 4040 h 10682"/>
                        <a:gd name="connsiteX2" fmla="*/ 196 w 8650"/>
                        <a:gd name="connsiteY2" fmla="*/ 673 h 10682"/>
                        <a:gd name="connsiteX3" fmla="*/ 2190 w 8650"/>
                        <a:gd name="connsiteY3" fmla="*/ 6615 h 10682"/>
                        <a:gd name="connsiteX4" fmla="*/ 8170 w 8650"/>
                        <a:gd name="connsiteY4" fmla="*/ 10181 h 106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50" h="10682">
                          <a:moveTo>
                            <a:pt x="8170" y="10181"/>
                          </a:moveTo>
                          <a:cubicBezTo>
                            <a:pt x="9365" y="9190"/>
                            <a:pt x="8170" y="6417"/>
                            <a:pt x="6375" y="4040"/>
                          </a:cubicBezTo>
                          <a:cubicBezTo>
                            <a:pt x="3984" y="871"/>
                            <a:pt x="1592" y="-1110"/>
                            <a:pt x="196" y="673"/>
                          </a:cubicBezTo>
                          <a:cubicBezTo>
                            <a:pt x="-402" y="1663"/>
                            <a:pt x="396" y="4238"/>
                            <a:pt x="2190" y="6615"/>
                          </a:cubicBezTo>
                          <a:cubicBezTo>
                            <a:pt x="4382" y="9983"/>
                            <a:pt x="6774" y="11567"/>
                            <a:pt x="8170" y="101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92" name="Freeform 2201">
                      <a:extLst>
                        <a:ext uri="{FF2B5EF4-FFF2-40B4-BE49-F238E27FC236}">
                          <a16:creationId xmlns:a16="http://schemas.microsoft.com/office/drawing/2014/main" id="{C31C0426-4DFB-3096-CBB1-F708182FD4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8605" y="5146143"/>
                      <a:ext cx="9096" cy="14955"/>
                    </a:xfrm>
                    <a:custGeom>
                      <a:avLst/>
                      <a:gdLst>
                        <a:gd name="connsiteX0" fmla="*/ 8571 w 9096"/>
                        <a:gd name="connsiteY0" fmla="*/ 14659 h 14955"/>
                        <a:gd name="connsiteX1" fmla="*/ 8571 w 9096"/>
                        <a:gd name="connsiteY1" fmla="*/ 11291 h 14955"/>
                        <a:gd name="connsiteX2" fmla="*/ 8571 w 9096"/>
                        <a:gd name="connsiteY2" fmla="*/ 11291 h 14955"/>
                        <a:gd name="connsiteX3" fmla="*/ 5780 w 9096"/>
                        <a:gd name="connsiteY3" fmla="*/ 3368 h 14955"/>
                        <a:gd name="connsiteX4" fmla="*/ 5182 w 9096"/>
                        <a:gd name="connsiteY4" fmla="*/ 2575 h 14955"/>
                        <a:gd name="connsiteX5" fmla="*/ 7574 w 9096"/>
                        <a:gd name="connsiteY5" fmla="*/ 3169 h 14955"/>
                        <a:gd name="connsiteX6" fmla="*/ 7774 w 9096"/>
                        <a:gd name="connsiteY6" fmla="*/ 0 h 14955"/>
                        <a:gd name="connsiteX7" fmla="*/ 5780 w 9096"/>
                        <a:gd name="connsiteY7" fmla="*/ 1585 h 14955"/>
                        <a:gd name="connsiteX8" fmla="*/ 0 w 9096"/>
                        <a:gd name="connsiteY8" fmla="*/ 6141 h 14955"/>
                        <a:gd name="connsiteX9" fmla="*/ 2791 w 9096"/>
                        <a:gd name="connsiteY9" fmla="*/ 11291 h 14955"/>
                        <a:gd name="connsiteX10" fmla="*/ 8571 w 9096"/>
                        <a:gd name="connsiteY10" fmla="*/ 14659 h 149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9096" h="14955">
                          <a:moveTo>
                            <a:pt x="8571" y="14659"/>
                          </a:moveTo>
                          <a:cubicBezTo>
                            <a:pt x="9368" y="14064"/>
                            <a:pt x="9169" y="12876"/>
                            <a:pt x="8571" y="11291"/>
                          </a:cubicBezTo>
                          <a:lnTo>
                            <a:pt x="8571" y="11291"/>
                          </a:lnTo>
                          <a:cubicBezTo>
                            <a:pt x="9368" y="9706"/>
                            <a:pt x="8372" y="6735"/>
                            <a:pt x="5780" y="3368"/>
                          </a:cubicBezTo>
                          <a:lnTo>
                            <a:pt x="5182" y="2575"/>
                          </a:lnTo>
                          <a:cubicBezTo>
                            <a:pt x="6179" y="3368"/>
                            <a:pt x="7176" y="3764"/>
                            <a:pt x="7574" y="3169"/>
                          </a:cubicBezTo>
                          <a:cubicBezTo>
                            <a:pt x="8372" y="2575"/>
                            <a:pt x="8372" y="1387"/>
                            <a:pt x="7774" y="0"/>
                          </a:cubicBezTo>
                          <a:cubicBezTo>
                            <a:pt x="7176" y="594"/>
                            <a:pt x="6379" y="991"/>
                            <a:pt x="5780" y="1585"/>
                          </a:cubicBezTo>
                          <a:cubicBezTo>
                            <a:pt x="3787" y="3169"/>
                            <a:pt x="1993" y="4754"/>
                            <a:pt x="0" y="6141"/>
                          </a:cubicBezTo>
                          <a:cubicBezTo>
                            <a:pt x="0" y="7527"/>
                            <a:pt x="1196" y="9508"/>
                            <a:pt x="2791" y="11291"/>
                          </a:cubicBezTo>
                          <a:cubicBezTo>
                            <a:pt x="5182" y="14064"/>
                            <a:pt x="7574" y="15649"/>
                            <a:pt x="8571" y="1465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93" name="Freeform 2202">
                      <a:extLst>
                        <a:ext uri="{FF2B5EF4-FFF2-40B4-BE49-F238E27FC236}">
                          <a16:creationId xmlns:a16="http://schemas.microsoft.com/office/drawing/2014/main" id="{B4233F21-5195-F38B-3C6E-1023E9E195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9060" y="5029073"/>
                      <a:ext cx="3724" cy="3471"/>
                    </a:xfrm>
                    <a:custGeom>
                      <a:avLst/>
                      <a:gdLst>
                        <a:gd name="connsiteX0" fmla="*/ 2791 w 3724"/>
                        <a:gd name="connsiteY0" fmla="*/ 3367 h 3471"/>
                        <a:gd name="connsiteX1" fmla="*/ 3389 w 3724"/>
                        <a:gd name="connsiteY1" fmla="*/ 0 h 3471"/>
                        <a:gd name="connsiteX2" fmla="*/ 0 w 3724"/>
                        <a:gd name="connsiteY2" fmla="*/ 1981 h 3471"/>
                        <a:gd name="connsiteX3" fmla="*/ 2791 w 3724"/>
                        <a:gd name="connsiteY3" fmla="*/ 3367 h 34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724" h="3471">
                          <a:moveTo>
                            <a:pt x="2791" y="3367"/>
                          </a:moveTo>
                          <a:cubicBezTo>
                            <a:pt x="3787" y="2971"/>
                            <a:pt x="3986" y="1783"/>
                            <a:pt x="3389" y="0"/>
                          </a:cubicBezTo>
                          <a:cubicBezTo>
                            <a:pt x="2193" y="594"/>
                            <a:pt x="1196" y="1387"/>
                            <a:pt x="0" y="1981"/>
                          </a:cubicBezTo>
                          <a:cubicBezTo>
                            <a:pt x="1196" y="2971"/>
                            <a:pt x="2193" y="3764"/>
                            <a:pt x="2791" y="336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94" name="Freeform 2203">
                      <a:extLst>
                        <a:ext uri="{FF2B5EF4-FFF2-40B4-BE49-F238E27FC236}">
                          <a16:creationId xmlns:a16="http://schemas.microsoft.com/office/drawing/2014/main" id="{BF5C29AC-00CA-2B5E-8477-1358A2ADC6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28066" y="5063144"/>
                      <a:ext cx="7016" cy="7829"/>
                    </a:xfrm>
                    <a:custGeom>
                      <a:avLst/>
                      <a:gdLst>
                        <a:gd name="connsiteX0" fmla="*/ 6578 w 7016"/>
                        <a:gd name="connsiteY0" fmla="*/ 7527 h 7829"/>
                        <a:gd name="connsiteX1" fmla="*/ 4186 w 7016"/>
                        <a:gd name="connsiteY1" fmla="*/ 0 h 7829"/>
                        <a:gd name="connsiteX2" fmla="*/ 1595 w 7016"/>
                        <a:gd name="connsiteY2" fmla="*/ 1387 h 7829"/>
                        <a:gd name="connsiteX3" fmla="*/ 0 w 7016"/>
                        <a:gd name="connsiteY3" fmla="*/ 1981 h 7829"/>
                        <a:gd name="connsiteX4" fmla="*/ 1595 w 7016"/>
                        <a:gd name="connsiteY4" fmla="*/ 4754 h 7829"/>
                        <a:gd name="connsiteX5" fmla="*/ 6578 w 7016"/>
                        <a:gd name="connsiteY5" fmla="*/ 7527 h 78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016" h="7829">
                          <a:moveTo>
                            <a:pt x="6578" y="7527"/>
                          </a:moveTo>
                          <a:cubicBezTo>
                            <a:pt x="7774" y="6141"/>
                            <a:pt x="6379" y="3169"/>
                            <a:pt x="4186" y="0"/>
                          </a:cubicBezTo>
                          <a:cubicBezTo>
                            <a:pt x="3389" y="396"/>
                            <a:pt x="2392" y="792"/>
                            <a:pt x="1595" y="1387"/>
                          </a:cubicBezTo>
                          <a:cubicBezTo>
                            <a:pt x="997" y="1585"/>
                            <a:pt x="598" y="1783"/>
                            <a:pt x="0" y="1981"/>
                          </a:cubicBezTo>
                          <a:cubicBezTo>
                            <a:pt x="399" y="2773"/>
                            <a:pt x="997" y="3764"/>
                            <a:pt x="1595" y="4754"/>
                          </a:cubicBezTo>
                          <a:cubicBezTo>
                            <a:pt x="3588" y="6933"/>
                            <a:pt x="5581" y="8518"/>
                            <a:pt x="6578" y="752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95" name="Freeform 2204">
                      <a:extLst>
                        <a:ext uri="{FF2B5EF4-FFF2-40B4-BE49-F238E27FC236}">
                          <a16:creationId xmlns:a16="http://schemas.microsoft.com/office/drawing/2014/main" id="{AB04B97B-0129-B4E9-A29A-33C5748A9A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27421" y="5126547"/>
                      <a:ext cx="8300" cy="10706"/>
                    </a:xfrm>
                    <a:custGeom>
                      <a:avLst/>
                      <a:gdLst>
                        <a:gd name="connsiteX0" fmla="*/ 7560 w 8300"/>
                        <a:gd name="connsiteY0" fmla="*/ 10484 h 10706"/>
                        <a:gd name="connsiteX1" fmla="*/ 5965 w 8300"/>
                        <a:gd name="connsiteY1" fmla="*/ 3353 h 10706"/>
                        <a:gd name="connsiteX2" fmla="*/ 783 w 8300"/>
                        <a:gd name="connsiteY2" fmla="*/ 184 h 10706"/>
                        <a:gd name="connsiteX3" fmla="*/ 2377 w 8300"/>
                        <a:gd name="connsiteY3" fmla="*/ 7315 h 10706"/>
                        <a:gd name="connsiteX4" fmla="*/ 7560 w 8300"/>
                        <a:gd name="connsiteY4" fmla="*/ 10484 h 107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00" h="10706">
                          <a:moveTo>
                            <a:pt x="7560" y="10484"/>
                          </a:moveTo>
                          <a:cubicBezTo>
                            <a:pt x="8955" y="9494"/>
                            <a:pt x="8357" y="6721"/>
                            <a:pt x="5965" y="3353"/>
                          </a:cubicBezTo>
                          <a:cubicBezTo>
                            <a:pt x="3972" y="382"/>
                            <a:pt x="1779" y="-410"/>
                            <a:pt x="783" y="184"/>
                          </a:cubicBezTo>
                          <a:cubicBezTo>
                            <a:pt x="-812" y="1174"/>
                            <a:pt x="185" y="3947"/>
                            <a:pt x="2377" y="7315"/>
                          </a:cubicBezTo>
                          <a:cubicBezTo>
                            <a:pt x="4370" y="9890"/>
                            <a:pt x="6364" y="11277"/>
                            <a:pt x="7560" y="1048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96" name="Freeform 2205">
                      <a:extLst>
                        <a:ext uri="{FF2B5EF4-FFF2-40B4-BE49-F238E27FC236}">
                          <a16:creationId xmlns:a16="http://schemas.microsoft.com/office/drawing/2014/main" id="{03EF8DDD-A198-8224-2273-B19CF4C323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68866" y="5081171"/>
                      <a:ext cx="43740" cy="50162"/>
                    </a:xfrm>
                    <a:custGeom>
                      <a:avLst/>
                      <a:gdLst>
                        <a:gd name="connsiteX0" fmla="*/ 8172 w 43740"/>
                        <a:gd name="connsiteY0" fmla="*/ 13866 h 50162"/>
                        <a:gd name="connsiteX1" fmla="*/ 6777 w 43740"/>
                        <a:gd name="connsiteY1" fmla="*/ 9112 h 50162"/>
                        <a:gd name="connsiteX2" fmla="*/ 6379 w 43740"/>
                        <a:gd name="connsiteY2" fmla="*/ 8518 h 50162"/>
                        <a:gd name="connsiteX3" fmla="*/ 14750 w 43740"/>
                        <a:gd name="connsiteY3" fmla="*/ 5745 h 50162"/>
                        <a:gd name="connsiteX4" fmla="*/ 19733 w 43740"/>
                        <a:gd name="connsiteY4" fmla="*/ 11885 h 50162"/>
                        <a:gd name="connsiteX5" fmla="*/ 20331 w 43740"/>
                        <a:gd name="connsiteY5" fmla="*/ 12480 h 50162"/>
                        <a:gd name="connsiteX6" fmla="*/ 19933 w 43740"/>
                        <a:gd name="connsiteY6" fmla="*/ 12678 h 50162"/>
                        <a:gd name="connsiteX7" fmla="*/ 14352 w 43740"/>
                        <a:gd name="connsiteY7" fmla="*/ 18818 h 50162"/>
                        <a:gd name="connsiteX8" fmla="*/ 20730 w 43740"/>
                        <a:gd name="connsiteY8" fmla="*/ 18818 h 50162"/>
                        <a:gd name="connsiteX9" fmla="*/ 24318 w 43740"/>
                        <a:gd name="connsiteY9" fmla="*/ 16045 h 50162"/>
                        <a:gd name="connsiteX10" fmla="*/ 31494 w 43740"/>
                        <a:gd name="connsiteY10" fmla="*/ 23374 h 50162"/>
                        <a:gd name="connsiteX11" fmla="*/ 34284 w 43740"/>
                        <a:gd name="connsiteY11" fmla="*/ 25751 h 50162"/>
                        <a:gd name="connsiteX12" fmla="*/ 27108 w 43740"/>
                        <a:gd name="connsiteY12" fmla="*/ 28129 h 50162"/>
                        <a:gd name="connsiteX13" fmla="*/ 21926 w 43740"/>
                        <a:gd name="connsiteY13" fmla="*/ 34071 h 50162"/>
                        <a:gd name="connsiteX14" fmla="*/ 23321 w 43740"/>
                        <a:gd name="connsiteY14" fmla="*/ 34665 h 50162"/>
                        <a:gd name="connsiteX15" fmla="*/ 25514 w 43740"/>
                        <a:gd name="connsiteY15" fmla="*/ 38429 h 50162"/>
                        <a:gd name="connsiteX16" fmla="*/ 36477 w 43740"/>
                        <a:gd name="connsiteY16" fmla="*/ 45758 h 50162"/>
                        <a:gd name="connsiteX17" fmla="*/ 43653 w 43740"/>
                        <a:gd name="connsiteY17" fmla="*/ 47541 h 50162"/>
                        <a:gd name="connsiteX18" fmla="*/ 35281 w 43740"/>
                        <a:gd name="connsiteY18" fmla="*/ 36646 h 50162"/>
                        <a:gd name="connsiteX19" fmla="*/ 29500 w 43740"/>
                        <a:gd name="connsiteY19" fmla="*/ 32288 h 50162"/>
                        <a:gd name="connsiteX20" fmla="*/ 30098 w 43740"/>
                        <a:gd name="connsiteY20" fmla="*/ 31892 h 50162"/>
                        <a:gd name="connsiteX21" fmla="*/ 35480 w 43740"/>
                        <a:gd name="connsiteY21" fmla="*/ 25950 h 50162"/>
                        <a:gd name="connsiteX22" fmla="*/ 35081 w 43740"/>
                        <a:gd name="connsiteY22" fmla="*/ 25751 h 50162"/>
                        <a:gd name="connsiteX23" fmla="*/ 36078 w 43740"/>
                        <a:gd name="connsiteY23" fmla="*/ 24761 h 50162"/>
                        <a:gd name="connsiteX24" fmla="*/ 32490 w 43740"/>
                        <a:gd name="connsiteY24" fmla="*/ 17828 h 50162"/>
                        <a:gd name="connsiteX25" fmla="*/ 26909 w 43740"/>
                        <a:gd name="connsiteY25" fmla="*/ 12282 h 50162"/>
                        <a:gd name="connsiteX26" fmla="*/ 26710 w 43740"/>
                        <a:gd name="connsiteY26" fmla="*/ 11489 h 50162"/>
                        <a:gd name="connsiteX27" fmla="*/ 25713 w 43740"/>
                        <a:gd name="connsiteY27" fmla="*/ 11093 h 50162"/>
                        <a:gd name="connsiteX28" fmla="*/ 18139 w 43740"/>
                        <a:gd name="connsiteY28" fmla="*/ 3566 h 50162"/>
                        <a:gd name="connsiteX29" fmla="*/ 19335 w 43740"/>
                        <a:gd name="connsiteY29" fmla="*/ 990 h 50162"/>
                        <a:gd name="connsiteX30" fmla="*/ 17740 w 43740"/>
                        <a:gd name="connsiteY30" fmla="*/ 0 h 50162"/>
                        <a:gd name="connsiteX31" fmla="*/ 15348 w 43740"/>
                        <a:gd name="connsiteY31" fmla="*/ 990 h 50162"/>
                        <a:gd name="connsiteX32" fmla="*/ 14352 w 43740"/>
                        <a:gd name="connsiteY32" fmla="*/ 1387 h 50162"/>
                        <a:gd name="connsiteX33" fmla="*/ 5581 w 43740"/>
                        <a:gd name="connsiteY33" fmla="*/ 5348 h 50162"/>
                        <a:gd name="connsiteX34" fmla="*/ 4784 w 43740"/>
                        <a:gd name="connsiteY34" fmla="*/ 6537 h 50162"/>
                        <a:gd name="connsiteX35" fmla="*/ 4385 w 43740"/>
                        <a:gd name="connsiteY35" fmla="*/ 6141 h 50162"/>
                        <a:gd name="connsiteX36" fmla="*/ 4385 w 43740"/>
                        <a:gd name="connsiteY36" fmla="*/ 5943 h 50162"/>
                        <a:gd name="connsiteX37" fmla="*/ 0 w 43740"/>
                        <a:gd name="connsiteY37" fmla="*/ 8122 h 50162"/>
                        <a:gd name="connsiteX38" fmla="*/ 1196 w 43740"/>
                        <a:gd name="connsiteY38" fmla="*/ 9508 h 50162"/>
                        <a:gd name="connsiteX39" fmla="*/ 8172 w 43740"/>
                        <a:gd name="connsiteY39" fmla="*/ 13866 h 501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</a:cxnLst>
                      <a:rect l="l" t="t" r="r" b="b"/>
                      <a:pathLst>
                        <a:path w="43740" h="50162">
                          <a:moveTo>
                            <a:pt x="8172" y="13866"/>
                          </a:moveTo>
                          <a:cubicBezTo>
                            <a:pt x="8571" y="13272"/>
                            <a:pt x="7574" y="10697"/>
                            <a:pt x="6777" y="9112"/>
                          </a:cubicBezTo>
                          <a:cubicBezTo>
                            <a:pt x="6578" y="8914"/>
                            <a:pt x="6578" y="8716"/>
                            <a:pt x="6379" y="8518"/>
                          </a:cubicBezTo>
                          <a:cubicBezTo>
                            <a:pt x="8372" y="8716"/>
                            <a:pt x="11760" y="7131"/>
                            <a:pt x="14750" y="5745"/>
                          </a:cubicBezTo>
                          <a:cubicBezTo>
                            <a:pt x="15547" y="7527"/>
                            <a:pt x="16943" y="9706"/>
                            <a:pt x="19733" y="11885"/>
                          </a:cubicBezTo>
                          <a:cubicBezTo>
                            <a:pt x="19933" y="12083"/>
                            <a:pt x="20132" y="12282"/>
                            <a:pt x="20331" y="12480"/>
                          </a:cubicBezTo>
                          <a:cubicBezTo>
                            <a:pt x="20132" y="12480"/>
                            <a:pt x="20132" y="12678"/>
                            <a:pt x="19933" y="12678"/>
                          </a:cubicBezTo>
                          <a:cubicBezTo>
                            <a:pt x="15946" y="14659"/>
                            <a:pt x="14152" y="16838"/>
                            <a:pt x="14352" y="18818"/>
                          </a:cubicBezTo>
                          <a:cubicBezTo>
                            <a:pt x="14551" y="20799"/>
                            <a:pt x="16544" y="20997"/>
                            <a:pt x="20730" y="18818"/>
                          </a:cubicBezTo>
                          <a:cubicBezTo>
                            <a:pt x="22125" y="17828"/>
                            <a:pt x="23321" y="17036"/>
                            <a:pt x="24318" y="16045"/>
                          </a:cubicBezTo>
                          <a:cubicBezTo>
                            <a:pt x="26710" y="18224"/>
                            <a:pt x="29102" y="20403"/>
                            <a:pt x="31494" y="23374"/>
                          </a:cubicBezTo>
                          <a:cubicBezTo>
                            <a:pt x="32490" y="24563"/>
                            <a:pt x="33487" y="25355"/>
                            <a:pt x="34284" y="25751"/>
                          </a:cubicBezTo>
                          <a:cubicBezTo>
                            <a:pt x="32490" y="25355"/>
                            <a:pt x="29899" y="26346"/>
                            <a:pt x="27108" y="28129"/>
                          </a:cubicBezTo>
                          <a:cubicBezTo>
                            <a:pt x="23919" y="30109"/>
                            <a:pt x="20730" y="32486"/>
                            <a:pt x="21926" y="34071"/>
                          </a:cubicBezTo>
                          <a:cubicBezTo>
                            <a:pt x="22324" y="34467"/>
                            <a:pt x="22723" y="34665"/>
                            <a:pt x="23321" y="34665"/>
                          </a:cubicBezTo>
                          <a:cubicBezTo>
                            <a:pt x="23720" y="35656"/>
                            <a:pt x="24517" y="36844"/>
                            <a:pt x="25514" y="38429"/>
                          </a:cubicBezTo>
                          <a:cubicBezTo>
                            <a:pt x="29500" y="43778"/>
                            <a:pt x="32490" y="42391"/>
                            <a:pt x="36477" y="45758"/>
                          </a:cubicBezTo>
                          <a:cubicBezTo>
                            <a:pt x="39666" y="48532"/>
                            <a:pt x="44450" y="53088"/>
                            <a:pt x="43653" y="47541"/>
                          </a:cubicBezTo>
                          <a:cubicBezTo>
                            <a:pt x="42855" y="43381"/>
                            <a:pt x="38869" y="38825"/>
                            <a:pt x="35281" y="36646"/>
                          </a:cubicBezTo>
                          <a:cubicBezTo>
                            <a:pt x="33487" y="35656"/>
                            <a:pt x="31494" y="33675"/>
                            <a:pt x="29500" y="32288"/>
                          </a:cubicBezTo>
                          <a:cubicBezTo>
                            <a:pt x="29700" y="32090"/>
                            <a:pt x="29899" y="32090"/>
                            <a:pt x="30098" y="31892"/>
                          </a:cubicBezTo>
                          <a:cubicBezTo>
                            <a:pt x="33287" y="29911"/>
                            <a:pt x="36078" y="27930"/>
                            <a:pt x="35480" y="25950"/>
                          </a:cubicBezTo>
                          <a:cubicBezTo>
                            <a:pt x="35281" y="25950"/>
                            <a:pt x="35281" y="25751"/>
                            <a:pt x="35081" y="25751"/>
                          </a:cubicBezTo>
                          <a:cubicBezTo>
                            <a:pt x="35680" y="25751"/>
                            <a:pt x="36078" y="25355"/>
                            <a:pt x="36078" y="24761"/>
                          </a:cubicBezTo>
                          <a:cubicBezTo>
                            <a:pt x="36278" y="22978"/>
                            <a:pt x="34483" y="19809"/>
                            <a:pt x="32490" y="17828"/>
                          </a:cubicBezTo>
                          <a:cubicBezTo>
                            <a:pt x="30696" y="15847"/>
                            <a:pt x="28703" y="14064"/>
                            <a:pt x="26909" y="12282"/>
                          </a:cubicBezTo>
                          <a:cubicBezTo>
                            <a:pt x="26909" y="12083"/>
                            <a:pt x="26710" y="11687"/>
                            <a:pt x="26710" y="11489"/>
                          </a:cubicBezTo>
                          <a:cubicBezTo>
                            <a:pt x="26510" y="11291"/>
                            <a:pt x="26112" y="11093"/>
                            <a:pt x="25713" y="11093"/>
                          </a:cubicBezTo>
                          <a:cubicBezTo>
                            <a:pt x="23122" y="8518"/>
                            <a:pt x="20730" y="5943"/>
                            <a:pt x="18139" y="3566"/>
                          </a:cubicBezTo>
                          <a:cubicBezTo>
                            <a:pt x="19335" y="2575"/>
                            <a:pt x="19933" y="1585"/>
                            <a:pt x="19335" y="990"/>
                          </a:cubicBezTo>
                          <a:cubicBezTo>
                            <a:pt x="18936" y="396"/>
                            <a:pt x="18338" y="198"/>
                            <a:pt x="17740" y="0"/>
                          </a:cubicBezTo>
                          <a:cubicBezTo>
                            <a:pt x="16943" y="396"/>
                            <a:pt x="16145" y="594"/>
                            <a:pt x="15348" y="990"/>
                          </a:cubicBezTo>
                          <a:cubicBezTo>
                            <a:pt x="14949" y="1189"/>
                            <a:pt x="14551" y="1387"/>
                            <a:pt x="14352" y="1387"/>
                          </a:cubicBezTo>
                          <a:cubicBezTo>
                            <a:pt x="11362" y="2773"/>
                            <a:pt x="8372" y="3962"/>
                            <a:pt x="5581" y="5348"/>
                          </a:cubicBezTo>
                          <a:cubicBezTo>
                            <a:pt x="5182" y="5745"/>
                            <a:pt x="4983" y="6141"/>
                            <a:pt x="4784" y="6537"/>
                          </a:cubicBezTo>
                          <a:cubicBezTo>
                            <a:pt x="4584" y="6339"/>
                            <a:pt x="4385" y="6141"/>
                            <a:pt x="4385" y="6141"/>
                          </a:cubicBezTo>
                          <a:cubicBezTo>
                            <a:pt x="4385" y="6141"/>
                            <a:pt x="4385" y="5943"/>
                            <a:pt x="4385" y="5943"/>
                          </a:cubicBezTo>
                          <a:cubicBezTo>
                            <a:pt x="2791" y="6735"/>
                            <a:pt x="1395" y="7329"/>
                            <a:pt x="0" y="8122"/>
                          </a:cubicBezTo>
                          <a:cubicBezTo>
                            <a:pt x="399" y="8716"/>
                            <a:pt x="797" y="9112"/>
                            <a:pt x="1196" y="9508"/>
                          </a:cubicBezTo>
                          <a:cubicBezTo>
                            <a:pt x="3787" y="12678"/>
                            <a:pt x="6777" y="16441"/>
                            <a:pt x="8172" y="138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97" name="Freeform 2206">
                      <a:extLst>
                        <a:ext uri="{FF2B5EF4-FFF2-40B4-BE49-F238E27FC236}">
                          <a16:creationId xmlns:a16="http://schemas.microsoft.com/office/drawing/2014/main" id="{8D6ADE9C-DF3C-412C-C999-0AFF56F283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29284" y="5254340"/>
                      <a:ext cx="8247" cy="10569"/>
                    </a:xfrm>
                    <a:custGeom>
                      <a:avLst/>
                      <a:gdLst>
                        <a:gd name="connsiteX0" fmla="*/ 8151 w 8247"/>
                        <a:gd name="connsiteY0" fmla="*/ 10458 h 10569"/>
                        <a:gd name="connsiteX1" fmla="*/ 5161 w 8247"/>
                        <a:gd name="connsiteY1" fmla="*/ 2931 h 10569"/>
                        <a:gd name="connsiteX2" fmla="*/ 377 w 8247"/>
                        <a:gd name="connsiteY2" fmla="*/ 356 h 10569"/>
                        <a:gd name="connsiteX3" fmla="*/ 3167 w 8247"/>
                        <a:gd name="connsiteY3" fmla="*/ 7487 h 10569"/>
                        <a:gd name="connsiteX4" fmla="*/ 8151 w 8247"/>
                        <a:gd name="connsiteY4" fmla="*/ 10458 h 105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47" h="10569">
                          <a:moveTo>
                            <a:pt x="8151" y="10458"/>
                          </a:moveTo>
                          <a:cubicBezTo>
                            <a:pt x="8549" y="8675"/>
                            <a:pt x="7752" y="6100"/>
                            <a:pt x="5161" y="2931"/>
                          </a:cubicBezTo>
                          <a:cubicBezTo>
                            <a:pt x="2968" y="-40"/>
                            <a:pt x="1174" y="-437"/>
                            <a:pt x="377" y="356"/>
                          </a:cubicBezTo>
                          <a:cubicBezTo>
                            <a:pt x="-620" y="1544"/>
                            <a:pt x="377" y="4317"/>
                            <a:pt x="3167" y="7487"/>
                          </a:cubicBezTo>
                          <a:cubicBezTo>
                            <a:pt x="5559" y="10260"/>
                            <a:pt x="6955" y="10854"/>
                            <a:pt x="8151" y="104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98" name="Freeform 2207">
                      <a:extLst>
                        <a:ext uri="{FF2B5EF4-FFF2-40B4-BE49-F238E27FC236}">
                          <a16:creationId xmlns:a16="http://schemas.microsoft.com/office/drawing/2014/main" id="{FB68828D-7619-5875-49C0-D871EDC4CC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4572" y="5138994"/>
                      <a:ext cx="8546" cy="11161"/>
                    </a:xfrm>
                    <a:custGeom>
                      <a:avLst/>
                      <a:gdLst>
                        <a:gd name="connsiteX0" fmla="*/ 1329 w 8546"/>
                        <a:gd name="connsiteY0" fmla="*/ 19 h 11161"/>
                        <a:gd name="connsiteX1" fmla="*/ 1529 w 8546"/>
                        <a:gd name="connsiteY1" fmla="*/ 5961 h 11161"/>
                        <a:gd name="connsiteX2" fmla="*/ 7708 w 8546"/>
                        <a:gd name="connsiteY2" fmla="*/ 11112 h 11161"/>
                        <a:gd name="connsiteX3" fmla="*/ 6313 w 8546"/>
                        <a:gd name="connsiteY3" fmla="*/ 4178 h 11161"/>
                        <a:gd name="connsiteX4" fmla="*/ 1329 w 8546"/>
                        <a:gd name="connsiteY4" fmla="*/ 19 h 111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46" h="11161">
                          <a:moveTo>
                            <a:pt x="1329" y="19"/>
                          </a:moveTo>
                          <a:cubicBezTo>
                            <a:pt x="-664" y="217"/>
                            <a:pt x="-265" y="2396"/>
                            <a:pt x="1529" y="5961"/>
                          </a:cubicBezTo>
                          <a:cubicBezTo>
                            <a:pt x="3920" y="9527"/>
                            <a:pt x="6313" y="11508"/>
                            <a:pt x="7708" y="11112"/>
                          </a:cubicBezTo>
                          <a:cubicBezTo>
                            <a:pt x="9302" y="10517"/>
                            <a:pt x="8505" y="7744"/>
                            <a:pt x="6313" y="4178"/>
                          </a:cubicBezTo>
                          <a:cubicBezTo>
                            <a:pt x="4519" y="1207"/>
                            <a:pt x="2725" y="-179"/>
                            <a:pt x="1329" y="1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99" name="Freeform 2208">
                      <a:extLst>
                        <a:ext uri="{FF2B5EF4-FFF2-40B4-BE49-F238E27FC236}">
                          <a16:creationId xmlns:a16="http://schemas.microsoft.com/office/drawing/2014/main" id="{AA2CD6A3-D21E-D8CF-EEF9-04C83466D9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20445" y="5211254"/>
                      <a:ext cx="8485" cy="11488"/>
                    </a:xfrm>
                    <a:custGeom>
                      <a:avLst/>
                      <a:gdLst>
                        <a:gd name="connsiteX0" fmla="*/ 8020 w 8485"/>
                        <a:gd name="connsiteY0" fmla="*/ 11154 h 11488"/>
                        <a:gd name="connsiteX1" fmla="*/ 5428 w 8485"/>
                        <a:gd name="connsiteY1" fmla="*/ 3626 h 11488"/>
                        <a:gd name="connsiteX2" fmla="*/ 246 w 8485"/>
                        <a:gd name="connsiteY2" fmla="*/ 61 h 11488"/>
                        <a:gd name="connsiteX3" fmla="*/ 3037 w 8485"/>
                        <a:gd name="connsiteY3" fmla="*/ 7786 h 11488"/>
                        <a:gd name="connsiteX4" fmla="*/ 8020 w 8485"/>
                        <a:gd name="connsiteY4" fmla="*/ 11154 h 11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85" h="11488">
                          <a:moveTo>
                            <a:pt x="8020" y="11154"/>
                          </a:moveTo>
                          <a:cubicBezTo>
                            <a:pt x="9216" y="9767"/>
                            <a:pt x="8020" y="6994"/>
                            <a:pt x="5428" y="3626"/>
                          </a:cubicBezTo>
                          <a:cubicBezTo>
                            <a:pt x="3635" y="1249"/>
                            <a:pt x="1641" y="-335"/>
                            <a:pt x="246" y="61"/>
                          </a:cubicBezTo>
                          <a:cubicBezTo>
                            <a:pt x="-551" y="1645"/>
                            <a:pt x="645" y="4419"/>
                            <a:pt x="3037" y="7786"/>
                          </a:cubicBezTo>
                          <a:cubicBezTo>
                            <a:pt x="4830" y="10163"/>
                            <a:pt x="7023" y="12342"/>
                            <a:pt x="8020" y="1115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00" name="Freeform 2209">
                      <a:extLst>
                        <a:ext uri="{FF2B5EF4-FFF2-40B4-BE49-F238E27FC236}">
                          <a16:creationId xmlns:a16="http://schemas.microsoft.com/office/drawing/2014/main" id="{C33992C8-5B0A-4AF1-DD24-698CF50765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69055" y="5237398"/>
                      <a:ext cx="9319" cy="10560"/>
                    </a:xfrm>
                    <a:custGeom>
                      <a:avLst/>
                      <a:gdLst>
                        <a:gd name="connsiteX0" fmla="*/ 210 w 9319"/>
                        <a:gd name="connsiteY0" fmla="*/ 658 h 10560"/>
                        <a:gd name="connsiteX1" fmla="*/ 3000 w 9319"/>
                        <a:gd name="connsiteY1" fmla="*/ 6799 h 10560"/>
                        <a:gd name="connsiteX2" fmla="*/ 9179 w 9319"/>
                        <a:gd name="connsiteY2" fmla="*/ 9969 h 10560"/>
                        <a:gd name="connsiteX3" fmla="*/ 6389 w 9319"/>
                        <a:gd name="connsiteY3" fmla="*/ 3630 h 10560"/>
                        <a:gd name="connsiteX4" fmla="*/ 210 w 9319"/>
                        <a:gd name="connsiteY4" fmla="*/ 658 h 105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19" h="10560">
                          <a:moveTo>
                            <a:pt x="210" y="658"/>
                          </a:moveTo>
                          <a:cubicBezTo>
                            <a:pt x="-588" y="1847"/>
                            <a:pt x="1007" y="4422"/>
                            <a:pt x="3000" y="6799"/>
                          </a:cubicBezTo>
                          <a:cubicBezTo>
                            <a:pt x="5791" y="9770"/>
                            <a:pt x="8183" y="11553"/>
                            <a:pt x="9179" y="9969"/>
                          </a:cubicBezTo>
                          <a:cubicBezTo>
                            <a:pt x="9777" y="8780"/>
                            <a:pt x="8382" y="6007"/>
                            <a:pt x="6389" y="3630"/>
                          </a:cubicBezTo>
                          <a:cubicBezTo>
                            <a:pt x="3598" y="460"/>
                            <a:pt x="1206" y="-926"/>
                            <a:pt x="210" y="6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01" name="Freeform 2210">
                      <a:extLst>
                        <a:ext uri="{FF2B5EF4-FFF2-40B4-BE49-F238E27FC236}">
                          <a16:creationId xmlns:a16="http://schemas.microsoft.com/office/drawing/2014/main" id="{E30FC93D-85BE-CCF5-FAB1-3C9B7CA505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8232" y="5118974"/>
                      <a:ext cx="9041" cy="9967"/>
                    </a:xfrm>
                    <a:custGeom>
                      <a:avLst/>
                      <a:gdLst>
                        <a:gd name="connsiteX0" fmla="*/ 8970 w 9041"/>
                        <a:gd name="connsiteY0" fmla="*/ 9143 h 9967"/>
                        <a:gd name="connsiteX1" fmla="*/ 8172 w 9041"/>
                        <a:gd name="connsiteY1" fmla="*/ 4785 h 9967"/>
                        <a:gd name="connsiteX2" fmla="*/ 3189 w 9041"/>
                        <a:gd name="connsiteY2" fmla="*/ 31 h 9967"/>
                        <a:gd name="connsiteX3" fmla="*/ 0 w 9041"/>
                        <a:gd name="connsiteY3" fmla="*/ 1022 h 9967"/>
                        <a:gd name="connsiteX4" fmla="*/ 4784 w 9041"/>
                        <a:gd name="connsiteY4" fmla="*/ 7559 h 9967"/>
                        <a:gd name="connsiteX5" fmla="*/ 8970 w 9041"/>
                        <a:gd name="connsiteY5" fmla="*/ 9143 h 99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041" h="9967">
                          <a:moveTo>
                            <a:pt x="8970" y="9143"/>
                          </a:moveTo>
                          <a:cubicBezTo>
                            <a:pt x="9169" y="8351"/>
                            <a:pt x="8970" y="6370"/>
                            <a:pt x="8172" y="4785"/>
                          </a:cubicBezTo>
                          <a:cubicBezTo>
                            <a:pt x="6777" y="1814"/>
                            <a:pt x="4784" y="229"/>
                            <a:pt x="3189" y="31"/>
                          </a:cubicBezTo>
                          <a:cubicBezTo>
                            <a:pt x="1794" y="-167"/>
                            <a:pt x="997" y="626"/>
                            <a:pt x="0" y="1022"/>
                          </a:cubicBezTo>
                          <a:cubicBezTo>
                            <a:pt x="1595" y="3201"/>
                            <a:pt x="2990" y="5578"/>
                            <a:pt x="4784" y="7559"/>
                          </a:cubicBezTo>
                          <a:cubicBezTo>
                            <a:pt x="6777" y="9936"/>
                            <a:pt x="8571" y="10728"/>
                            <a:pt x="8970" y="914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02" name="Freeform 2211">
                      <a:extLst>
                        <a:ext uri="{FF2B5EF4-FFF2-40B4-BE49-F238E27FC236}">
                          <a16:creationId xmlns:a16="http://schemas.microsoft.com/office/drawing/2014/main" id="{705DB73D-702A-9329-EA85-CAD9D43A5C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0385" y="5091403"/>
                      <a:ext cx="12304" cy="16455"/>
                    </a:xfrm>
                    <a:custGeom>
                      <a:avLst/>
                      <a:gdLst>
                        <a:gd name="connsiteX0" fmla="*/ 137 w 12304"/>
                        <a:gd name="connsiteY0" fmla="*/ 266 h 16455"/>
                        <a:gd name="connsiteX1" fmla="*/ 3526 w 12304"/>
                        <a:gd name="connsiteY1" fmla="*/ 8586 h 16455"/>
                        <a:gd name="connsiteX2" fmla="*/ 5320 w 12304"/>
                        <a:gd name="connsiteY2" fmla="*/ 10369 h 16455"/>
                        <a:gd name="connsiteX3" fmla="*/ 2529 w 12304"/>
                        <a:gd name="connsiteY3" fmla="*/ 15915 h 16455"/>
                        <a:gd name="connsiteX4" fmla="*/ 9107 w 12304"/>
                        <a:gd name="connsiteY4" fmla="*/ 14925 h 16455"/>
                        <a:gd name="connsiteX5" fmla="*/ 11898 w 12304"/>
                        <a:gd name="connsiteY5" fmla="*/ 10171 h 16455"/>
                        <a:gd name="connsiteX6" fmla="*/ 8708 w 12304"/>
                        <a:gd name="connsiteY6" fmla="*/ 9378 h 16455"/>
                        <a:gd name="connsiteX7" fmla="*/ 5320 w 12304"/>
                        <a:gd name="connsiteY7" fmla="*/ 3040 h 16455"/>
                        <a:gd name="connsiteX8" fmla="*/ 137 w 12304"/>
                        <a:gd name="connsiteY8" fmla="*/ 266 h 164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304" h="16455">
                          <a:moveTo>
                            <a:pt x="137" y="266"/>
                          </a:moveTo>
                          <a:cubicBezTo>
                            <a:pt x="-461" y="2445"/>
                            <a:pt x="935" y="5417"/>
                            <a:pt x="3526" y="8586"/>
                          </a:cubicBezTo>
                          <a:cubicBezTo>
                            <a:pt x="4124" y="9378"/>
                            <a:pt x="4722" y="9973"/>
                            <a:pt x="5320" y="10369"/>
                          </a:cubicBezTo>
                          <a:cubicBezTo>
                            <a:pt x="1532" y="12350"/>
                            <a:pt x="735" y="14529"/>
                            <a:pt x="2529" y="15915"/>
                          </a:cubicBezTo>
                          <a:cubicBezTo>
                            <a:pt x="3925" y="16906"/>
                            <a:pt x="6316" y="16510"/>
                            <a:pt x="9107" y="14925"/>
                          </a:cubicBezTo>
                          <a:cubicBezTo>
                            <a:pt x="12097" y="13142"/>
                            <a:pt x="12894" y="11359"/>
                            <a:pt x="11898" y="10171"/>
                          </a:cubicBezTo>
                          <a:cubicBezTo>
                            <a:pt x="11300" y="9576"/>
                            <a:pt x="10104" y="9180"/>
                            <a:pt x="8708" y="9378"/>
                          </a:cubicBezTo>
                          <a:cubicBezTo>
                            <a:pt x="8509" y="7596"/>
                            <a:pt x="6914" y="5417"/>
                            <a:pt x="5320" y="3040"/>
                          </a:cubicBezTo>
                          <a:cubicBezTo>
                            <a:pt x="3127" y="464"/>
                            <a:pt x="1333" y="-526"/>
                            <a:pt x="137" y="2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03" name="Freeform 2212">
                      <a:extLst>
                        <a:ext uri="{FF2B5EF4-FFF2-40B4-BE49-F238E27FC236}">
                          <a16:creationId xmlns:a16="http://schemas.microsoft.com/office/drawing/2014/main" id="{845AEDC4-C007-A64B-B307-61AA0DA69C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9379" y="5070559"/>
                      <a:ext cx="16422" cy="14805"/>
                    </a:xfrm>
                    <a:custGeom>
                      <a:avLst/>
                      <a:gdLst>
                        <a:gd name="connsiteX0" fmla="*/ 1874 w 16422"/>
                        <a:gd name="connsiteY0" fmla="*/ 311 h 14805"/>
                        <a:gd name="connsiteX1" fmla="*/ 3269 w 16422"/>
                        <a:gd name="connsiteY1" fmla="*/ 6254 h 14805"/>
                        <a:gd name="connsiteX2" fmla="*/ 4864 w 16422"/>
                        <a:gd name="connsiteY2" fmla="*/ 8235 h 14805"/>
                        <a:gd name="connsiteX3" fmla="*/ 4066 w 16422"/>
                        <a:gd name="connsiteY3" fmla="*/ 8631 h 14805"/>
                        <a:gd name="connsiteX4" fmla="*/ 479 w 16422"/>
                        <a:gd name="connsiteY4" fmla="*/ 13781 h 14805"/>
                        <a:gd name="connsiteX5" fmla="*/ 13834 w 16422"/>
                        <a:gd name="connsiteY5" fmla="*/ 12791 h 14805"/>
                        <a:gd name="connsiteX6" fmla="*/ 15827 w 16422"/>
                        <a:gd name="connsiteY6" fmla="*/ 8235 h 14805"/>
                        <a:gd name="connsiteX7" fmla="*/ 9249 w 16422"/>
                        <a:gd name="connsiteY7" fmla="*/ 6452 h 14805"/>
                        <a:gd name="connsiteX8" fmla="*/ 8053 w 16422"/>
                        <a:gd name="connsiteY8" fmla="*/ 4273 h 14805"/>
                        <a:gd name="connsiteX9" fmla="*/ 1874 w 16422"/>
                        <a:gd name="connsiteY9" fmla="*/ 311 h 148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6422" h="14805">
                          <a:moveTo>
                            <a:pt x="1874" y="311"/>
                          </a:moveTo>
                          <a:cubicBezTo>
                            <a:pt x="678" y="1104"/>
                            <a:pt x="1675" y="3481"/>
                            <a:pt x="3269" y="6254"/>
                          </a:cubicBezTo>
                          <a:cubicBezTo>
                            <a:pt x="3867" y="7046"/>
                            <a:pt x="4266" y="7641"/>
                            <a:pt x="4864" y="8235"/>
                          </a:cubicBezTo>
                          <a:cubicBezTo>
                            <a:pt x="4664" y="8433"/>
                            <a:pt x="4266" y="8631"/>
                            <a:pt x="4066" y="8631"/>
                          </a:cubicBezTo>
                          <a:cubicBezTo>
                            <a:pt x="877" y="10810"/>
                            <a:pt x="-917" y="12989"/>
                            <a:pt x="479" y="13781"/>
                          </a:cubicBezTo>
                          <a:cubicBezTo>
                            <a:pt x="3468" y="15366"/>
                            <a:pt x="8252" y="15168"/>
                            <a:pt x="13834" y="12791"/>
                          </a:cubicBezTo>
                          <a:cubicBezTo>
                            <a:pt x="16823" y="11404"/>
                            <a:pt x="16823" y="9225"/>
                            <a:pt x="15827" y="8235"/>
                          </a:cubicBezTo>
                          <a:cubicBezTo>
                            <a:pt x="14431" y="6452"/>
                            <a:pt x="12239" y="5660"/>
                            <a:pt x="9249" y="6452"/>
                          </a:cubicBezTo>
                          <a:cubicBezTo>
                            <a:pt x="8850" y="5858"/>
                            <a:pt x="8452" y="5065"/>
                            <a:pt x="8053" y="4273"/>
                          </a:cubicBezTo>
                          <a:cubicBezTo>
                            <a:pt x="5462" y="708"/>
                            <a:pt x="3269" y="-679"/>
                            <a:pt x="1874" y="3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04" name="Freeform 2213">
                      <a:extLst>
                        <a:ext uri="{FF2B5EF4-FFF2-40B4-BE49-F238E27FC236}">
                          <a16:creationId xmlns:a16="http://schemas.microsoft.com/office/drawing/2014/main" id="{AED5890D-7402-E569-B5B7-8CAC1BE5EB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7887" y="5215206"/>
                      <a:ext cx="7733" cy="9124"/>
                    </a:xfrm>
                    <a:custGeom>
                      <a:avLst/>
                      <a:gdLst>
                        <a:gd name="connsiteX0" fmla="*/ 7461 w 7733"/>
                        <a:gd name="connsiteY0" fmla="*/ 8588 h 9124"/>
                        <a:gd name="connsiteX1" fmla="*/ 5069 w 7733"/>
                        <a:gd name="connsiteY1" fmla="*/ 2844 h 9124"/>
                        <a:gd name="connsiteX2" fmla="*/ 86 w 7733"/>
                        <a:gd name="connsiteY2" fmla="*/ 269 h 9124"/>
                        <a:gd name="connsiteX3" fmla="*/ 2877 w 7733"/>
                        <a:gd name="connsiteY3" fmla="*/ 6409 h 9124"/>
                        <a:gd name="connsiteX4" fmla="*/ 7461 w 7733"/>
                        <a:gd name="connsiteY4" fmla="*/ 8588 h 91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33" h="9124">
                          <a:moveTo>
                            <a:pt x="7461" y="8588"/>
                          </a:moveTo>
                          <a:cubicBezTo>
                            <a:pt x="8258" y="7400"/>
                            <a:pt x="7262" y="5221"/>
                            <a:pt x="5069" y="2844"/>
                          </a:cubicBezTo>
                          <a:cubicBezTo>
                            <a:pt x="2877" y="467"/>
                            <a:pt x="1083" y="-524"/>
                            <a:pt x="86" y="269"/>
                          </a:cubicBezTo>
                          <a:cubicBezTo>
                            <a:pt x="-313" y="1853"/>
                            <a:pt x="684" y="4032"/>
                            <a:pt x="2877" y="6409"/>
                          </a:cubicBezTo>
                          <a:cubicBezTo>
                            <a:pt x="5069" y="9381"/>
                            <a:pt x="6664" y="9579"/>
                            <a:pt x="7461" y="85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05" name="Freeform 2214">
                      <a:extLst>
                        <a:ext uri="{FF2B5EF4-FFF2-40B4-BE49-F238E27FC236}">
                          <a16:creationId xmlns:a16="http://schemas.microsoft.com/office/drawing/2014/main" id="{12C91FC4-31D4-E752-925A-7F49468F35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8482" y="5052474"/>
                      <a:ext cx="19182" cy="15702"/>
                    </a:xfrm>
                    <a:custGeom>
                      <a:avLst/>
                      <a:gdLst>
                        <a:gd name="connsiteX0" fmla="*/ 14598 w 19182"/>
                        <a:gd name="connsiteY0" fmla="*/ 7303 h 15702"/>
                        <a:gd name="connsiteX1" fmla="*/ 12804 w 19182"/>
                        <a:gd name="connsiteY1" fmla="*/ 8096 h 15702"/>
                        <a:gd name="connsiteX2" fmla="*/ 8020 w 19182"/>
                        <a:gd name="connsiteY2" fmla="*/ 11661 h 15702"/>
                        <a:gd name="connsiteX3" fmla="*/ 5628 w 19182"/>
                        <a:gd name="connsiteY3" fmla="*/ 7501 h 15702"/>
                        <a:gd name="connsiteX4" fmla="*/ 446 w 19182"/>
                        <a:gd name="connsiteY4" fmla="*/ 3738 h 15702"/>
                        <a:gd name="connsiteX5" fmla="*/ 2439 w 19182"/>
                        <a:gd name="connsiteY5" fmla="*/ 11265 h 15702"/>
                        <a:gd name="connsiteX6" fmla="*/ 7223 w 19182"/>
                        <a:gd name="connsiteY6" fmla="*/ 15623 h 15702"/>
                        <a:gd name="connsiteX7" fmla="*/ 8020 w 19182"/>
                        <a:gd name="connsiteY7" fmla="*/ 15227 h 15702"/>
                        <a:gd name="connsiteX8" fmla="*/ 12804 w 19182"/>
                        <a:gd name="connsiteY8" fmla="*/ 14633 h 15702"/>
                        <a:gd name="connsiteX9" fmla="*/ 18186 w 19182"/>
                        <a:gd name="connsiteY9" fmla="*/ 9878 h 15702"/>
                        <a:gd name="connsiteX10" fmla="*/ 18784 w 19182"/>
                        <a:gd name="connsiteY10" fmla="*/ 9482 h 15702"/>
                        <a:gd name="connsiteX11" fmla="*/ 17588 w 19182"/>
                        <a:gd name="connsiteY11" fmla="*/ 3540 h 15702"/>
                        <a:gd name="connsiteX12" fmla="*/ 12206 w 19182"/>
                        <a:gd name="connsiteY12" fmla="*/ 965 h 15702"/>
                        <a:gd name="connsiteX13" fmla="*/ 14199 w 19182"/>
                        <a:gd name="connsiteY13" fmla="*/ 7303 h 15702"/>
                        <a:gd name="connsiteX14" fmla="*/ 14598 w 19182"/>
                        <a:gd name="connsiteY14" fmla="*/ 7303 h 157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9182" h="15702">
                          <a:moveTo>
                            <a:pt x="14598" y="7303"/>
                          </a:moveTo>
                          <a:cubicBezTo>
                            <a:pt x="14000" y="7501"/>
                            <a:pt x="13402" y="7700"/>
                            <a:pt x="12804" y="8096"/>
                          </a:cubicBezTo>
                          <a:cubicBezTo>
                            <a:pt x="10412" y="9284"/>
                            <a:pt x="8818" y="10473"/>
                            <a:pt x="8020" y="11661"/>
                          </a:cubicBezTo>
                          <a:cubicBezTo>
                            <a:pt x="7422" y="10473"/>
                            <a:pt x="6625" y="9086"/>
                            <a:pt x="5628" y="7501"/>
                          </a:cubicBezTo>
                          <a:cubicBezTo>
                            <a:pt x="4034" y="5124"/>
                            <a:pt x="2041" y="3342"/>
                            <a:pt x="446" y="3738"/>
                          </a:cubicBezTo>
                          <a:cubicBezTo>
                            <a:pt x="-750" y="5124"/>
                            <a:pt x="645" y="8096"/>
                            <a:pt x="2439" y="11265"/>
                          </a:cubicBezTo>
                          <a:cubicBezTo>
                            <a:pt x="4034" y="14236"/>
                            <a:pt x="6027" y="15821"/>
                            <a:pt x="7223" y="15623"/>
                          </a:cubicBezTo>
                          <a:cubicBezTo>
                            <a:pt x="7622" y="15623"/>
                            <a:pt x="7821" y="15425"/>
                            <a:pt x="8020" y="15227"/>
                          </a:cubicBezTo>
                          <a:cubicBezTo>
                            <a:pt x="9017" y="16019"/>
                            <a:pt x="10611" y="15821"/>
                            <a:pt x="12804" y="14633"/>
                          </a:cubicBezTo>
                          <a:cubicBezTo>
                            <a:pt x="15595" y="13246"/>
                            <a:pt x="17588" y="11463"/>
                            <a:pt x="18186" y="9878"/>
                          </a:cubicBezTo>
                          <a:cubicBezTo>
                            <a:pt x="18385" y="9878"/>
                            <a:pt x="18585" y="9680"/>
                            <a:pt x="18784" y="9482"/>
                          </a:cubicBezTo>
                          <a:cubicBezTo>
                            <a:pt x="19581" y="8492"/>
                            <a:pt x="19183" y="5917"/>
                            <a:pt x="17588" y="3540"/>
                          </a:cubicBezTo>
                          <a:cubicBezTo>
                            <a:pt x="14997" y="-224"/>
                            <a:pt x="13003" y="-818"/>
                            <a:pt x="12206" y="965"/>
                          </a:cubicBezTo>
                          <a:cubicBezTo>
                            <a:pt x="11409" y="2351"/>
                            <a:pt x="12405" y="4530"/>
                            <a:pt x="14199" y="7303"/>
                          </a:cubicBezTo>
                          <a:cubicBezTo>
                            <a:pt x="14598" y="7303"/>
                            <a:pt x="14598" y="7303"/>
                            <a:pt x="14598" y="730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06" name="Freeform 2215">
                      <a:extLst>
                        <a:ext uri="{FF2B5EF4-FFF2-40B4-BE49-F238E27FC236}">
                          <a16:creationId xmlns:a16="http://schemas.microsoft.com/office/drawing/2014/main" id="{8D6075F2-7D85-6284-A090-D37B1A38ED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49245" y="5134159"/>
                      <a:ext cx="15383" cy="14457"/>
                    </a:xfrm>
                    <a:custGeom>
                      <a:avLst/>
                      <a:gdLst>
                        <a:gd name="connsiteX0" fmla="*/ 7861 w 15383"/>
                        <a:gd name="connsiteY0" fmla="*/ 5645 h 14457"/>
                        <a:gd name="connsiteX1" fmla="*/ 7662 w 15383"/>
                        <a:gd name="connsiteY1" fmla="*/ 6636 h 14457"/>
                        <a:gd name="connsiteX2" fmla="*/ 6267 w 15383"/>
                        <a:gd name="connsiteY2" fmla="*/ 4061 h 14457"/>
                        <a:gd name="connsiteX3" fmla="*/ 885 w 15383"/>
                        <a:gd name="connsiteY3" fmla="*/ 99 h 14457"/>
                        <a:gd name="connsiteX4" fmla="*/ 1881 w 15383"/>
                        <a:gd name="connsiteY4" fmla="*/ 5447 h 14457"/>
                        <a:gd name="connsiteX5" fmla="*/ 7263 w 15383"/>
                        <a:gd name="connsiteY5" fmla="*/ 9409 h 14457"/>
                        <a:gd name="connsiteX6" fmla="*/ 8060 w 15383"/>
                        <a:gd name="connsiteY6" fmla="*/ 8221 h 14457"/>
                        <a:gd name="connsiteX7" fmla="*/ 10253 w 15383"/>
                        <a:gd name="connsiteY7" fmla="*/ 11786 h 14457"/>
                        <a:gd name="connsiteX8" fmla="*/ 15037 w 15383"/>
                        <a:gd name="connsiteY8" fmla="*/ 13965 h 14457"/>
                        <a:gd name="connsiteX9" fmla="*/ 13442 w 15383"/>
                        <a:gd name="connsiteY9" fmla="*/ 8022 h 14457"/>
                        <a:gd name="connsiteX10" fmla="*/ 7861 w 15383"/>
                        <a:gd name="connsiteY10" fmla="*/ 5645 h 144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5383" h="14457">
                          <a:moveTo>
                            <a:pt x="7861" y="5645"/>
                          </a:moveTo>
                          <a:cubicBezTo>
                            <a:pt x="7662" y="6042"/>
                            <a:pt x="7662" y="6240"/>
                            <a:pt x="7662" y="6636"/>
                          </a:cubicBezTo>
                          <a:cubicBezTo>
                            <a:pt x="7263" y="5844"/>
                            <a:pt x="6865" y="5051"/>
                            <a:pt x="6267" y="4061"/>
                          </a:cubicBezTo>
                          <a:cubicBezTo>
                            <a:pt x="4473" y="1684"/>
                            <a:pt x="2280" y="-495"/>
                            <a:pt x="885" y="99"/>
                          </a:cubicBezTo>
                          <a:cubicBezTo>
                            <a:pt x="-510" y="495"/>
                            <a:pt x="-311" y="2476"/>
                            <a:pt x="1881" y="5447"/>
                          </a:cubicBezTo>
                          <a:cubicBezTo>
                            <a:pt x="3875" y="7824"/>
                            <a:pt x="5868" y="9805"/>
                            <a:pt x="7263" y="9409"/>
                          </a:cubicBezTo>
                          <a:cubicBezTo>
                            <a:pt x="7861" y="9211"/>
                            <a:pt x="8060" y="8815"/>
                            <a:pt x="8060" y="8221"/>
                          </a:cubicBezTo>
                          <a:cubicBezTo>
                            <a:pt x="8459" y="9211"/>
                            <a:pt x="9256" y="10598"/>
                            <a:pt x="10253" y="11786"/>
                          </a:cubicBezTo>
                          <a:cubicBezTo>
                            <a:pt x="12645" y="14559"/>
                            <a:pt x="14239" y="14956"/>
                            <a:pt x="15037" y="13965"/>
                          </a:cubicBezTo>
                          <a:cubicBezTo>
                            <a:pt x="15834" y="12975"/>
                            <a:pt x="15236" y="10400"/>
                            <a:pt x="13442" y="8022"/>
                          </a:cubicBezTo>
                          <a:cubicBezTo>
                            <a:pt x="10851" y="4457"/>
                            <a:pt x="8658" y="3863"/>
                            <a:pt x="7861" y="564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07" name="Freeform 2216">
                      <a:extLst>
                        <a:ext uri="{FF2B5EF4-FFF2-40B4-BE49-F238E27FC236}">
                          <a16:creationId xmlns:a16="http://schemas.microsoft.com/office/drawing/2014/main" id="{66FDF306-621E-7BF2-F5BE-607844258A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69224" y="5108856"/>
                      <a:ext cx="7156" cy="10003"/>
                    </a:xfrm>
                    <a:custGeom>
                      <a:avLst/>
                      <a:gdLst>
                        <a:gd name="connsiteX0" fmla="*/ 240 w 7156"/>
                        <a:gd name="connsiteY0" fmla="*/ 443 h 10003"/>
                        <a:gd name="connsiteX1" fmla="*/ 2831 w 7156"/>
                        <a:gd name="connsiteY1" fmla="*/ 7574 h 10003"/>
                        <a:gd name="connsiteX2" fmla="*/ 6618 w 7156"/>
                        <a:gd name="connsiteY2" fmla="*/ 9753 h 10003"/>
                        <a:gd name="connsiteX3" fmla="*/ 4226 w 7156"/>
                        <a:gd name="connsiteY3" fmla="*/ 2424 h 10003"/>
                        <a:gd name="connsiteX4" fmla="*/ 240 w 7156"/>
                        <a:gd name="connsiteY4" fmla="*/ 443 h 100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56" h="10003">
                          <a:moveTo>
                            <a:pt x="240" y="443"/>
                          </a:moveTo>
                          <a:cubicBezTo>
                            <a:pt x="-358" y="1830"/>
                            <a:pt x="41" y="4207"/>
                            <a:pt x="2831" y="7574"/>
                          </a:cubicBezTo>
                          <a:cubicBezTo>
                            <a:pt x="4226" y="9357"/>
                            <a:pt x="5821" y="10546"/>
                            <a:pt x="6618" y="9753"/>
                          </a:cubicBezTo>
                          <a:cubicBezTo>
                            <a:pt x="7814" y="8367"/>
                            <a:pt x="7017" y="5792"/>
                            <a:pt x="4226" y="2424"/>
                          </a:cubicBezTo>
                          <a:cubicBezTo>
                            <a:pt x="2632" y="641"/>
                            <a:pt x="1237" y="-745"/>
                            <a:pt x="240" y="44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08" name="Freeform 2217">
                      <a:extLst>
                        <a:ext uri="{FF2B5EF4-FFF2-40B4-BE49-F238E27FC236}">
                          <a16:creationId xmlns:a16="http://schemas.microsoft.com/office/drawing/2014/main" id="{07CC9834-9B3B-F487-F474-C178AF242B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16106" y="5067304"/>
                      <a:ext cx="6210" cy="5749"/>
                    </a:xfrm>
                    <a:custGeom>
                      <a:avLst/>
                      <a:gdLst>
                        <a:gd name="connsiteX0" fmla="*/ 5980 w 6210"/>
                        <a:gd name="connsiteY0" fmla="*/ 4952 h 5749"/>
                        <a:gd name="connsiteX1" fmla="*/ 4585 w 6210"/>
                        <a:gd name="connsiteY1" fmla="*/ 0 h 5749"/>
                        <a:gd name="connsiteX2" fmla="*/ 0 w 6210"/>
                        <a:gd name="connsiteY2" fmla="*/ 1585 h 5749"/>
                        <a:gd name="connsiteX3" fmla="*/ 200 w 6210"/>
                        <a:gd name="connsiteY3" fmla="*/ 1981 h 5749"/>
                        <a:gd name="connsiteX4" fmla="*/ 5980 w 6210"/>
                        <a:gd name="connsiteY4" fmla="*/ 4952 h 57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10" h="5749">
                          <a:moveTo>
                            <a:pt x="5980" y="4952"/>
                          </a:moveTo>
                          <a:cubicBezTo>
                            <a:pt x="6578" y="3962"/>
                            <a:pt x="5980" y="1981"/>
                            <a:pt x="4585" y="0"/>
                          </a:cubicBezTo>
                          <a:cubicBezTo>
                            <a:pt x="2990" y="594"/>
                            <a:pt x="1595" y="1189"/>
                            <a:pt x="0" y="1585"/>
                          </a:cubicBezTo>
                          <a:cubicBezTo>
                            <a:pt x="0" y="1783"/>
                            <a:pt x="200" y="1783"/>
                            <a:pt x="200" y="1981"/>
                          </a:cubicBezTo>
                          <a:cubicBezTo>
                            <a:pt x="2791" y="4952"/>
                            <a:pt x="5183" y="6933"/>
                            <a:pt x="5980" y="49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09" name="Freeform 2218">
                      <a:extLst>
                        <a:ext uri="{FF2B5EF4-FFF2-40B4-BE49-F238E27FC236}">
                          <a16:creationId xmlns:a16="http://schemas.microsoft.com/office/drawing/2014/main" id="{D49655D3-E0A5-4DB2-B491-838C56EFBA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10464" y="5119204"/>
                      <a:ext cx="5304" cy="5532"/>
                    </a:xfrm>
                    <a:custGeom>
                      <a:avLst/>
                      <a:gdLst>
                        <a:gd name="connsiteX0" fmla="*/ 4983 w 5304"/>
                        <a:gd name="connsiteY0" fmla="*/ 4952 h 5532"/>
                        <a:gd name="connsiteX1" fmla="*/ 3787 w 5304"/>
                        <a:gd name="connsiteY1" fmla="*/ 0 h 5532"/>
                        <a:gd name="connsiteX2" fmla="*/ 0 w 5304"/>
                        <a:gd name="connsiteY2" fmla="*/ 2377 h 5532"/>
                        <a:gd name="connsiteX3" fmla="*/ 199 w 5304"/>
                        <a:gd name="connsiteY3" fmla="*/ 2773 h 5532"/>
                        <a:gd name="connsiteX4" fmla="*/ 4983 w 5304"/>
                        <a:gd name="connsiteY4" fmla="*/ 4952 h 5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04" h="5532">
                          <a:moveTo>
                            <a:pt x="4983" y="4952"/>
                          </a:moveTo>
                          <a:cubicBezTo>
                            <a:pt x="5780" y="3962"/>
                            <a:pt x="4983" y="1981"/>
                            <a:pt x="3787" y="0"/>
                          </a:cubicBezTo>
                          <a:cubicBezTo>
                            <a:pt x="2591" y="792"/>
                            <a:pt x="1395" y="1585"/>
                            <a:pt x="0" y="2377"/>
                          </a:cubicBezTo>
                          <a:cubicBezTo>
                            <a:pt x="0" y="2575"/>
                            <a:pt x="199" y="2575"/>
                            <a:pt x="199" y="2773"/>
                          </a:cubicBezTo>
                          <a:cubicBezTo>
                            <a:pt x="2591" y="5546"/>
                            <a:pt x="4186" y="6141"/>
                            <a:pt x="4983" y="49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10" name="Freeform 2219">
                      <a:extLst>
                        <a:ext uri="{FF2B5EF4-FFF2-40B4-BE49-F238E27FC236}">
                          <a16:creationId xmlns:a16="http://schemas.microsoft.com/office/drawing/2014/main" id="{BC87A568-2450-4504-CB69-FACF82890D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6214" y="5141473"/>
                      <a:ext cx="8182" cy="10238"/>
                    </a:xfrm>
                    <a:custGeom>
                      <a:avLst/>
                      <a:gdLst>
                        <a:gd name="connsiteX0" fmla="*/ 7905 w 8182"/>
                        <a:gd name="connsiteY0" fmla="*/ 9821 h 10238"/>
                        <a:gd name="connsiteX1" fmla="*/ 5911 w 8182"/>
                        <a:gd name="connsiteY1" fmla="*/ 3878 h 10238"/>
                        <a:gd name="connsiteX2" fmla="*/ 729 w 8182"/>
                        <a:gd name="connsiteY2" fmla="*/ 115 h 10238"/>
                        <a:gd name="connsiteX3" fmla="*/ 3121 w 8182"/>
                        <a:gd name="connsiteY3" fmla="*/ 7246 h 10238"/>
                        <a:gd name="connsiteX4" fmla="*/ 7905 w 8182"/>
                        <a:gd name="connsiteY4" fmla="*/ 9821 h 102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82" h="10238">
                          <a:moveTo>
                            <a:pt x="7905" y="9821"/>
                          </a:moveTo>
                          <a:cubicBezTo>
                            <a:pt x="8702" y="8633"/>
                            <a:pt x="7705" y="6454"/>
                            <a:pt x="5911" y="3878"/>
                          </a:cubicBezTo>
                          <a:cubicBezTo>
                            <a:pt x="4117" y="1303"/>
                            <a:pt x="1925" y="-480"/>
                            <a:pt x="729" y="115"/>
                          </a:cubicBezTo>
                          <a:cubicBezTo>
                            <a:pt x="-1065" y="907"/>
                            <a:pt x="729" y="3878"/>
                            <a:pt x="3121" y="7246"/>
                          </a:cubicBezTo>
                          <a:cubicBezTo>
                            <a:pt x="4715" y="8831"/>
                            <a:pt x="6908" y="11208"/>
                            <a:pt x="7905" y="982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11" name="Freeform 2220">
                      <a:extLst>
                        <a:ext uri="{FF2B5EF4-FFF2-40B4-BE49-F238E27FC236}">
                          <a16:creationId xmlns:a16="http://schemas.microsoft.com/office/drawing/2014/main" id="{3677EF13-B307-0664-1261-6A1521AE7C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5702" y="5043681"/>
                      <a:ext cx="6441" cy="9445"/>
                    </a:xfrm>
                    <a:custGeom>
                      <a:avLst/>
                      <a:gdLst>
                        <a:gd name="connsiteX0" fmla="*/ 6315 w 6441"/>
                        <a:gd name="connsiteY0" fmla="*/ 8964 h 9445"/>
                        <a:gd name="connsiteX1" fmla="*/ 5318 w 6441"/>
                        <a:gd name="connsiteY1" fmla="*/ 4408 h 9445"/>
                        <a:gd name="connsiteX2" fmla="*/ 534 w 6441"/>
                        <a:gd name="connsiteY2" fmla="*/ 50 h 9445"/>
                        <a:gd name="connsiteX3" fmla="*/ 1730 w 6441"/>
                        <a:gd name="connsiteY3" fmla="*/ 5795 h 9445"/>
                        <a:gd name="connsiteX4" fmla="*/ 6315 w 6441"/>
                        <a:gd name="connsiteY4" fmla="*/ 8964 h 94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441" h="9445">
                          <a:moveTo>
                            <a:pt x="6315" y="8964"/>
                          </a:moveTo>
                          <a:cubicBezTo>
                            <a:pt x="6713" y="8370"/>
                            <a:pt x="6115" y="5993"/>
                            <a:pt x="5318" y="4408"/>
                          </a:cubicBezTo>
                          <a:cubicBezTo>
                            <a:pt x="3922" y="1635"/>
                            <a:pt x="2129" y="-346"/>
                            <a:pt x="534" y="50"/>
                          </a:cubicBezTo>
                          <a:cubicBezTo>
                            <a:pt x="-463" y="1041"/>
                            <a:pt x="-64" y="3220"/>
                            <a:pt x="1730" y="5795"/>
                          </a:cubicBezTo>
                          <a:cubicBezTo>
                            <a:pt x="3324" y="8568"/>
                            <a:pt x="5517" y="10351"/>
                            <a:pt x="6315" y="896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12" name="Freeform 2221">
                      <a:extLst>
                        <a:ext uri="{FF2B5EF4-FFF2-40B4-BE49-F238E27FC236}">
                          <a16:creationId xmlns:a16="http://schemas.microsoft.com/office/drawing/2014/main" id="{884EBB03-2D53-3E89-D7D8-40312F8440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6197" y="5149100"/>
                      <a:ext cx="7484" cy="9233"/>
                    </a:xfrm>
                    <a:custGeom>
                      <a:avLst/>
                      <a:gdLst>
                        <a:gd name="connsiteX0" fmla="*/ 802 w 7484"/>
                        <a:gd name="connsiteY0" fmla="*/ 15 h 9233"/>
                        <a:gd name="connsiteX1" fmla="*/ 1599 w 7484"/>
                        <a:gd name="connsiteY1" fmla="*/ 5165 h 9233"/>
                        <a:gd name="connsiteX2" fmla="*/ 6582 w 7484"/>
                        <a:gd name="connsiteY2" fmla="*/ 9127 h 9233"/>
                        <a:gd name="connsiteX3" fmla="*/ 5985 w 7484"/>
                        <a:gd name="connsiteY3" fmla="*/ 3977 h 9233"/>
                        <a:gd name="connsiteX4" fmla="*/ 802 w 7484"/>
                        <a:gd name="connsiteY4" fmla="*/ 15 h 92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484" h="9233">
                          <a:moveTo>
                            <a:pt x="802" y="15"/>
                          </a:moveTo>
                          <a:cubicBezTo>
                            <a:pt x="-195" y="807"/>
                            <a:pt x="-593" y="2194"/>
                            <a:pt x="1599" y="5165"/>
                          </a:cubicBezTo>
                          <a:cubicBezTo>
                            <a:pt x="3393" y="7740"/>
                            <a:pt x="5187" y="9721"/>
                            <a:pt x="6582" y="9127"/>
                          </a:cubicBezTo>
                          <a:cubicBezTo>
                            <a:pt x="7778" y="8731"/>
                            <a:pt x="7978" y="6948"/>
                            <a:pt x="5985" y="3977"/>
                          </a:cubicBezTo>
                          <a:cubicBezTo>
                            <a:pt x="4191" y="1600"/>
                            <a:pt x="2197" y="-183"/>
                            <a:pt x="802" y="1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13" name="Freeform 2222">
                      <a:extLst>
                        <a:ext uri="{FF2B5EF4-FFF2-40B4-BE49-F238E27FC236}">
                          <a16:creationId xmlns:a16="http://schemas.microsoft.com/office/drawing/2014/main" id="{E594F304-B4BE-1541-B6E5-188889AF2F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7520" y="5180519"/>
                      <a:ext cx="7007" cy="9747"/>
                    </a:xfrm>
                    <a:custGeom>
                      <a:avLst/>
                      <a:gdLst>
                        <a:gd name="connsiteX0" fmla="*/ 543 w 7007"/>
                        <a:gd name="connsiteY0" fmla="*/ 92 h 9747"/>
                        <a:gd name="connsiteX1" fmla="*/ 1540 w 7007"/>
                        <a:gd name="connsiteY1" fmla="*/ 5639 h 9747"/>
                        <a:gd name="connsiteX2" fmla="*/ 6324 w 7007"/>
                        <a:gd name="connsiteY2" fmla="*/ 9601 h 9747"/>
                        <a:gd name="connsiteX3" fmla="*/ 5327 w 7007"/>
                        <a:gd name="connsiteY3" fmla="*/ 4252 h 9747"/>
                        <a:gd name="connsiteX4" fmla="*/ 543 w 7007"/>
                        <a:gd name="connsiteY4" fmla="*/ 92 h 97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07" h="9747">
                          <a:moveTo>
                            <a:pt x="543" y="92"/>
                          </a:moveTo>
                          <a:cubicBezTo>
                            <a:pt x="-453" y="687"/>
                            <a:pt x="-55" y="2866"/>
                            <a:pt x="1540" y="5639"/>
                          </a:cubicBezTo>
                          <a:cubicBezTo>
                            <a:pt x="3135" y="7818"/>
                            <a:pt x="5128" y="10393"/>
                            <a:pt x="6324" y="9601"/>
                          </a:cubicBezTo>
                          <a:cubicBezTo>
                            <a:pt x="7520" y="9006"/>
                            <a:pt x="7121" y="7025"/>
                            <a:pt x="5327" y="4252"/>
                          </a:cubicBezTo>
                          <a:cubicBezTo>
                            <a:pt x="3733" y="1875"/>
                            <a:pt x="1739" y="-502"/>
                            <a:pt x="543" y="9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14" name="Freeform 2223">
                      <a:extLst>
                        <a:ext uri="{FF2B5EF4-FFF2-40B4-BE49-F238E27FC236}">
                          <a16:creationId xmlns:a16="http://schemas.microsoft.com/office/drawing/2014/main" id="{8D2CD0C3-5573-30C7-F3B4-47A6DCDE28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65234" y="5128593"/>
                      <a:ext cx="7043" cy="9147"/>
                    </a:xfrm>
                    <a:custGeom>
                      <a:avLst/>
                      <a:gdLst>
                        <a:gd name="connsiteX0" fmla="*/ 7021 w 7043"/>
                        <a:gd name="connsiteY0" fmla="*/ 8241 h 9147"/>
                        <a:gd name="connsiteX1" fmla="*/ 5028 w 7043"/>
                        <a:gd name="connsiteY1" fmla="*/ 3487 h 9147"/>
                        <a:gd name="connsiteX2" fmla="*/ 244 w 7043"/>
                        <a:gd name="connsiteY2" fmla="*/ 515 h 9147"/>
                        <a:gd name="connsiteX3" fmla="*/ 3234 w 7043"/>
                        <a:gd name="connsiteY3" fmla="*/ 7250 h 9147"/>
                        <a:gd name="connsiteX4" fmla="*/ 7021 w 7043"/>
                        <a:gd name="connsiteY4" fmla="*/ 8241 h 91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43" h="9147">
                          <a:moveTo>
                            <a:pt x="7021" y="8241"/>
                          </a:moveTo>
                          <a:cubicBezTo>
                            <a:pt x="7221" y="7449"/>
                            <a:pt x="6024" y="4873"/>
                            <a:pt x="5028" y="3487"/>
                          </a:cubicBezTo>
                          <a:cubicBezTo>
                            <a:pt x="3433" y="1308"/>
                            <a:pt x="1241" y="-1069"/>
                            <a:pt x="244" y="515"/>
                          </a:cubicBezTo>
                          <a:cubicBezTo>
                            <a:pt x="-553" y="1704"/>
                            <a:pt x="643" y="4081"/>
                            <a:pt x="3234" y="7250"/>
                          </a:cubicBezTo>
                          <a:cubicBezTo>
                            <a:pt x="4829" y="9231"/>
                            <a:pt x="6622" y="9826"/>
                            <a:pt x="7021" y="824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15" name="Freeform 2224">
                      <a:extLst>
                        <a:ext uri="{FF2B5EF4-FFF2-40B4-BE49-F238E27FC236}">
                          <a16:creationId xmlns:a16="http://schemas.microsoft.com/office/drawing/2014/main" id="{3923B39E-F6B8-8174-A404-FD1F709285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0271" y="5184375"/>
                      <a:ext cx="10213" cy="19354"/>
                    </a:xfrm>
                    <a:custGeom>
                      <a:avLst/>
                      <a:gdLst>
                        <a:gd name="connsiteX0" fmla="*/ 10030 w 10213"/>
                        <a:gd name="connsiteY0" fmla="*/ 17630 h 19354"/>
                        <a:gd name="connsiteX1" fmla="*/ 3851 w 10213"/>
                        <a:gd name="connsiteY1" fmla="*/ 0 h 19354"/>
                        <a:gd name="connsiteX2" fmla="*/ 661 w 10213"/>
                        <a:gd name="connsiteY2" fmla="*/ 3169 h 19354"/>
                        <a:gd name="connsiteX3" fmla="*/ 63 w 10213"/>
                        <a:gd name="connsiteY3" fmla="*/ 10697 h 19354"/>
                        <a:gd name="connsiteX4" fmla="*/ 1658 w 10213"/>
                        <a:gd name="connsiteY4" fmla="*/ 14659 h 19354"/>
                        <a:gd name="connsiteX5" fmla="*/ 10030 w 10213"/>
                        <a:gd name="connsiteY5" fmla="*/ 17630 h 193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0213" h="19354">
                          <a:moveTo>
                            <a:pt x="10030" y="17630"/>
                          </a:moveTo>
                          <a:cubicBezTo>
                            <a:pt x="11026" y="12678"/>
                            <a:pt x="7837" y="6537"/>
                            <a:pt x="3851" y="0"/>
                          </a:cubicBezTo>
                          <a:cubicBezTo>
                            <a:pt x="2854" y="991"/>
                            <a:pt x="1658" y="2179"/>
                            <a:pt x="661" y="3169"/>
                          </a:cubicBezTo>
                          <a:cubicBezTo>
                            <a:pt x="2256" y="6339"/>
                            <a:pt x="2455" y="8914"/>
                            <a:pt x="63" y="10697"/>
                          </a:cubicBezTo>
                          <a:cubicBezTo>
                            <a:pt x="-335" y="11093"/>
                            <a:pt x="1259" y="13668"/>
                            <a:pt x="1658" y="14659"/>
                          </a:cubicBezTo>
                          <a:cubicBezTo>
                            <a:pt x="5645" y="19809"/>
                            <a:pt x="9432" y="20601"/>
                            <a:pt x="10030" y="1763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16" name="Freeform 2225">
                      <a:extLst>
                        <a:ext uri="{FF2B5EF4-FFF2-40B4-BE49-F238E27FC236}">
                          <a16:creationId xmlns:a16="http://schemas.microsoft.com/office/drawing/2014/main" id="{919EB261-DEB0-AEB3-F174-17849F7B77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42473" y="5277280"/>
                      <a:ext cx="20823" cy="20643"/>
                    </a:xfrm>
                    <a:custGeom>
                      <a:avLst/>
                      <a:gdLst>
                        <a:gd name="connsiteX0" fmla="*/ 8853 w 20823"/>
                        <a:gd name="connsiteY0" fmla="*/ 2772 h 20643"/>
                        <a:gd name="connsiteX1" fmla="*/ 9052 w 20823"/>
                        <a:gd name="connsiteY1" fmla="*/ 3960 h 20643"/>
                        <a:gd name="connsiteX2" fmla="*/ 6859 w 20823"/>
                        <a:gd name="connsiteY2" fmla="*/ 2375 h 20643"/>
                        <a:gd name="connsiteX3" fmla="*/ 1478 w 20823"/>
                        <a:gd name="connsiteY3" fmla="*/ 196 h 20643"/>
                        <a:gd name="connsiteX4" fmla="*/ 2873 w 20823"/>
                        <a:gd name="connsiteY4" fmla="*/ 2970 h 20643"/>
                        <a:gd name="connsiteX5" fmla="*/ 880 w 20823"/>
                        <a:gd name="connsiteY5" fmla="*/ 2772 h 20643"/>
                        <a:gd name="connsiteX6" fmla="*/ 2474 w 20823"/>
                        <a:gd name="connsiteY6" fmla="*/ 9506 h 20643"/>
                        <a:gd name="connsiteX7" fmla="*/ 10248 w 20823"/>
                        <a:gd name="connsiteY7" fmla="*/ 13468 h 20643"/>
                        <a:gd name="connsiteX8" fmla="*/ 10447 w 20823"/>
                        <a:gd name="connsiteY8" fmla="*/ 13270 h 20643"/>
                        <a:gd name="connsiteX9" fmla="*/ 10846 w 20823"/>
                        <a:gd name="connsiteY9" fmla="*/ 15647 h 20643"/>
                        <a:gd name="connsiteX10" fmla="*/ 14832 w 20823"/>
                        <a:gd name="connsiteY10" fmla="*/ 19807 h 20643"/>
                        <a:gd name="connsiteX11" fmla="*/ 20812 w 20823"/>
                        <a:gd name="connsiteY11" fmla="*/ 17034 h 20643"/>
                        <a:gd name="connsiteX12" fmla="*/ 14633 w 20823"/>
                        <a:gd name="connsiteY12" fmla="*/ 5743 h 20643"/>
                        <a:gd name="connsiteX13" fmla="*/ 8853 w 20823"/>
                        <a:gd name="connsiteY13" fmla="*/ 2772 h 20643"/>
                        <a:gd name="connsiteX14" fmla="*/ 8853 w 20823"/>
                        <a:gd name="connsiteY14" fmla="*/ 8516 h 20643"/>
                        <a:gd name="connsiteX15" fmla="*/ 7258 w 20823"/>
                        <a:gd name="connsiteY15" fmla="*/ 6535 h 20643"/>
                        <a:gd name="connsiteX16" fmla="*/ 9451 w 20823"/>
                        <a:gd name="connsiteY16" fmla="*/ 7724 h 20643"/>
                        <a:gd name="connsiteX17" fmla="*/ 9650 w 20823"/>
                        <a:gd name="connsiteY17" fmla="*/ 9506 h 20643"/>
                        <a:gd name="connsiteX18" fmla="*/ 8853 w 20823"/>
                        <a:gd name="connsiteY18" fmla="*/ 8516 h 206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20823" h="20643">
                          <a:moveTo>
                            <a:pt x="8853" y="2772"/>
                          </a:moveTo>
                          <a:cubicBezTo>
                            <a:pt x="8853" y="3168"/>
                            <a:pt x="8853" y="3564"/>
                            <a:pt x="9052" y="3960"/>
                          </a:cubicBezTo>
                          <a:cubicBezTo>
                            <a:pt x="8454" y="3366"/>
                            <a:pt x="7657" y="2970"/>
                            <a:pt x="6859" y="2375"/>
                          </a:cubicBezTo>
                          <a:cubicBezTo>
                            <a:pt x="4667" y="1187"/>
                            <a:pt x="1876" y="-596"/>
                            <a:pt x="1478" y="196"/>
                          </a:cubicBezTo>
                          <a:cubicBezTo>
                            <a:pt x="1079" y="791"/>
                            <a:pt x="1677" y="1781"/>
                            <a:pt x="2873" y="2970"/>
                          </a:cubicBezTo>
                          <a:cubicBezTo>
                            <a:pt x="2076" y="2772"/>
                            <a:pt x="1478" y="2573"/>
                            <a:pt x="880" y="2772"/>
                          </a:cubicBezTo>
                          <a:cubicBezTo>
                            <a:pt x="-715" y="3366"/>
                            <a:pt x="-117" y="5743"/>
                            <a:pt x="2474" y="9506"/>
                          </a:cubicBezTo>
                          <a:cubicBezTo>
                            <a:pt x="5863" y="13270"/>
                            <a:pt x="8653" y="14657"/>
                            <a:pt x="10248" y="13468"/>
                          </a:cubicBezTo>
                          <a:lnTo>
                            <a:pt x="10447" y="13270"/>
                          </a:lnTo>
                          <a:cubicBezTo>
                            <a:pt x="10647" y="14063"/>
                            <a:pt x="10647" y="14657"/>
                            <a:pt x="10846" y="15647"/>
                          </a:cubicBezTo>
                          <a:cubicBezTo>
                            <a:pt x="11045" y="17034"/>
                            <a:pt x="13437" y="19213"/>
                            <a:pt x="14832" y="19807"/>
                          </a:cubicBezTo>
                          <a:cubicBezTo>
                            <a:pt x="19018" y="21788"/>
                            <a:pt x="20414" y="20005"/>
                            <a:pt x="20812" y="17034"/>
                          </a:cubicBezTo>
                          <a:cubicBezTo>
                            <a:pt x="21011" y="13864"/>
                            <a:pt x="18420" y="9903"/>
                            <a:pt x="14633" y="5743"/>
                          </a:cubicBezTo>
                          <a:cubicBezTo>
                            <a:pt x="12042" y="3168"/>
                            <a:pt x="10248" y="2177"/>
                            <a:pt x="8853" y="2772"/>
                          </a:cubicBezTo>
                          <a:close/>
                          <a:moveTo>
                            <a:pt x="8853" y="8516"/>
                          </a:moveTo>
                          <a:cubicBezTo>
                            <a:pt x="8255" y="7724"/>
                            <a:pt x="7657" y="7130"/>
                            <a:pt x="7258" y="6535"/>
                          </a:cubicBezTo>
                          <a:cubicBezTo>
                            <a:pt x="8055" y="6931"/>
                            <a:pt x="8653" y="7526"/>
                            <a:pt x="9451" y="7724"/>
                          </a:cubicBezTo>
                          <a:cubicBezTo>
                            <a:pt x="9451" y="8318"/>
                            <a:pt x="9650" y="8912"/>
                            <a:pt x="9650" y="9506"/>
                          </a:cubicBezTo>
                          <a:cubicBezTo>
                            <a:pt x="9251" y="9110"/>
                            <a:pt x="9251" y="8912"/>
                            <a:pt x="8853" y="851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17" name="Freeform 2226">
                      <a:extLst>
                        <a:ext uri="{FF2B5EF4-FFF2-40B4-BE49-F238E27FC236}">
                          <a16:creationId xmlns:a16="http://schemas.microsoft.com/office/drawing/2014/main" id="{9BD3C421-E15A-31D6-7368-CDF7CB5710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3543" y="5244790"/>
                      <a:ext cx="14516" cy="13495"/>
                    </a:xfrm>
                    <a:custGeom>
                      <a:avLst/>
                      <a:gdLst>
                        <a:gd name="connsiteX0" fmla="*/ 13731 w 14516"/>
                        <a:gd name="connsiteY0" fmla="*/ 12680 h 13495"/>
                        <a:gd name="connsiteX1" fmla="*/ 10741 w 14516"/>
                        <a:gd name="connsiteY1" fmla="*/ 4162 h 13495"/>
                        <a:gd name="connsiteX2" fmla="*/ 1771 w 14516"/>
                        <a:gd name="connsiteY2" fmla="*/ 1785 h 13495"/>
                        <a:gd name="connsiteX3" fmla="*/ 2369 w 14516"/>
                        <a:gd name="connsiteY3" fmla="*/ 8520 h 13495"/>
                        <a:gd name="connsiteX4" fmla="*/ 13731 w 14516"/>
                        <a:gd name="connsiteY4" fmla="*/ 12680 h 134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16" h="13495">
                          <a:moveTo>
                            <a:pt x="13731" y="12680"/>
                          </a:moveTo>
                          <a:cubicBezTo>
                            <a:pt x="15525" y="11491"/>
                            <a:pt x="14130" y="7925"/>
                            <a:pt x="10741" y="4162"/>
                          </a:cubicBezTo>
                          <a:cubicBezTo>
                            <a:pt x="4961" y="-2375"/>
                            <a:pt x="3765" y="398"/>
                            <a:pt x="1771" y="1785"/>
                          </a:cubicBezTo>
                          <a:cubicBezTo>
                            <a:pt x="575" y="2973"/>
                            <a:pt x="-1816" y="3964"/>
                            <a:pt x="2369" y="8520"/>
                          </a:cubicBezTo>
                          <a:cubicBezTo>
                            <a:pt x="7751" y="14264"/>
                            <a:pt x="11339" y="14066"/>
                            <a:pt x="13731" y="1268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18" name="Freeform 2227">
                      <a:extLst>
                        <a:ext uri="{FF2B5EF4-FFF2-40B4-BE49-F238E27FC236}">
                          <a16:creationId xmlns:a16="http://schemas.microsoft.com/office/drawing/2014/main" id="{04099C1A-3CCC-0E63-7BCE-8C43A52845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26011" y="5237858"/>
                      <a:ext cx="199" cy="396"/>
                    </a:xfrm>
                    <a:custGeom>
                      <a:avLst/>
                      <a:gdLst>
                        <a:gd name="connsiteX0" fmla="*/ 0 w 199"/>
                        <a:gd name="connsiteY0" fmla="*/ 0 h 396"/>
                        <a:gd name="connsiteX1" fmla="*/ 199 w 199"/>
                        <a:gd name="connsiteY1" fmla="*/ 396 h 396"/>
                        <a:gd name="connsiteX2" fmla="*/ 0 w 199"/>
                        <a:gd name="connsiteY2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0" y="0"/>
                          </a:moveTo>
                          <a:lnTo>
                            <a:pt x="199" y="396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19" name="Freeform 2228">
                      <a:extLst>
                        <a:ext uri="{FF2B5EF4-FFF2-40B4-BE49-F238E27FC236}">
                          <a16:creationId xmlns:a16="http://schemas.microsoft.com/office/drawing/2014/main" id="{DC75FD2E-A6B9-B09F-9C0C-A1EDBEBA32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10503" y="5223780"/>
                      <a:ext cx="15308" cy="15835"/>
                    </a:xfrm>
                    <a:custGeom>
                      <a:avLst/>
                      <a:gdLst>
                        <a:gd name="connsiteX0" fmla="*/ 2551 w 15308"/>
                        <a:gd name="connsiteY0" fmla="*/ 14 h 15835"/>
                        <a:gd name="connsiteX1" fmla="*/ 1953 w 15308"/>
                        <a:gd name="connsiteY1" fmla="*/ 11107 h 15835"/>
                        <a:gd name="connsiteX2" fmla="*/ 12119 w 15308"/>
                        <a:gd name="connsiteY2" fmla="*/ 14079 h 15835"/>
                        <a:gd name="connsiteX3" fmla="*/ 15308 w 15308"/>
                        <a:gd name="connsiteY3" fmla="*/ 14079 h 15835"/>
                        <a:gd name="connsiteX4" fmla="*/ 14312 w 15308"/>
                        <a:gd name="connsiteY4" fmla="*/ 12494 h 15835"/>
                        <a:gd name="connsiteX5" fmla="*/ 2551 w 15308"/>
                        <a:gd name="connsiteY5" fmla="*/ 14 h 158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5308" h="15835">
                          <a:moveTo>
                            <a:pt x="2551" y="14"/>
                          </a:moveTo>
                          <a:cubicBezTo>
                            <a:pt x="-638" y="-382"/>
                            <a:pt x="-837" y="7542"/>
                            <a:pt x="1953" y="11107"/>
                          </a:cubicBezTo>
                          <a:cubicBezTo>
                            <a:pt x="8930" y="19427"/>
                            <a:pt x="9329" y="14277"/>
                            <a:pt x="12119" y="14079"/>
                          </a:cubicBezTo>
                          <a:lnTo>
                            <a:pt x="15308" y="14079"/>
                          </a:lnTo>
                          <a:lnTo>
                            <a:pt x="14312" y="12494"/>
                          </a:lnTo>
                          <a:cubicBezTo>
                            <a:pt x="10923" y="7542"/>
                            <a:pt x="8132" y="609"/>
                            <a:pt x="2551" y="1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20" name="Freeform 2229">
                      <a:extLst>
                        <a:ext uri="{FF2B5EF4-FFF2-40B4-BE49-F238E27FC236}">
                          <a16:creationId xmlns:a16="http://schemas.microsoft.com/office/drawing/2014/main" id="{25818462-7D22-3356-B1D2-4D93CFF104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1040" y="5174074"/>
                      <a:ext cx="23325" cy="24468"/>
                    </a:xfrm>
                    <a:custGeom>
                      <a:avLst/>
                      <a:gdLst>
                        <a:gd name="connsiteX0" fmla="*/ 3180 w 23325"/>
                        <a:gd name="connsiteY0" fmla="*/ 9112 h 24468"/>
                        <a:gd name="connsiteX1" fmla="*/ 6568 w 23325"/>
                        <a:gd name="connsiteY1" fmla="*/ 14262 h 24468"/>
                        <a:gd name="connsiteX2" fmla="*/ 14940 w 23325"/>
                        <a:gd name="connsiteY2" fmla="*/ 20205 h 24468"/>
                        <a:gd name="connsiteX3" fmla="*/ 15538 w 23325"/>
                        <a:gd name="connsiteY3" fmla="*/ 19016 h 24468"/>
                        <a:gd name="connsiteX4" fmla="*/ 18727 w 23325"/>
                        <a:gd name="connsiteY4" fmla="*/ 22186 h 24468"/>
                        <a:gd name="connsiteX5" fmla="*/ 23312 w 23325"/>
                        <a:gd name="connsiteY5" fmla="*/ 23374 h 24468"/>
                        <a:gd name="connsiteX6" fmla="*/ 19325 w 23325"/>
                        <a:gd name="connsiteY6" fmla="*/ 16639 h 24468"/>
                        <a:gd name="connsiteX7" fmla="*/ 389 w 23325"/>
                        <a:gd name="connsiteY7" fmla="*/ 0 h 24468"/>
                        <a:gd name="connsiteX8" fmla="*/ 3180 w 23325"/>
                        <a:gd name="connsiteY8" fmla="*/ 9112 h 244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325" h="24468">
                          <a:moveTo>
                            <a:pt x="3180" y="9112"/>
                          </a:moveTo>
                          <a:cubicBezTo>
                            <a:pt x="3977" y="10697"/>
                            <a:pt x="5173" y="12480"/>
                            <a:pt x="6568" y="14262"/>
                          </a:cubicBezTo>
                          <a:cubicBezTo>
                            <a:pt x="9359" y="18026"/>
                            <a:pt x="12947" y="21195"/>
                            <a:pt x="14940" y="20205"/>
                          </a:cubicBezTo>
                          <a:cubicBezTo>
                            <a:pt x="15339" y="20007"/>
                            <a:pt x="15538" y="19611"/>
                            <a:pt x="15538" y="19016"/>
                          </a:cubicBezTo>
                          <a:cubicBezTo>
                            <a:pt x="16535" y="20007"/>
                            <a:pt x="17731" y="20997"/>
                            <a:pt x="18727" y="22186"/>
                          </a:cubicBezTo>
                          <a:cubicBezTo>
                            <a:pt x="21119" y="24761"/>
                            <a:pt x="23112" y="25157"/>
                            <a:pt x="23312" y="23374"/>
                          </a:cubicBezTo>
                          <a:cubicBezTo>
                            <a:pt x="23511" y="21592"/>
                            <a:pt x="21518" y="18620"/>
                            <a:pt x="19325" y="16639"/>
                          </a:cubicBezTo>
                          <a:cubicBezTo>
                            <a:pt x="12947" y="11093"/>
                            <a:pt x="6768" y="5546"/>
                            <a:pt x="389" y="0"/>
                          </a:cubicBezTo>
                          <a:cubicBezTo>
                            <a:pt x="-408" y="2773"/>
                            <a:pt x="-209" y="5745"/>
                            <a:pt x="3180" y="911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21" name="Freeform 2230">
                      <a:extLst>
                        <a:ext uri="{FF2B5EF4-FFF2-40B4-BE49-F238E27FC236}">
                          <a16:creationId xmlns:a16="http://schemas.microsoft.com/office/drawing/2014/main" id="{2A756629-D847-858C-ED2B-9006A461DD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1031" y="5173876"/>
                      <a:ext cx="199" cy="396"/>
                    </a:xfrm>
                    <a:custGeom>
                      <a:avLst/>
                      <a:gdLst>
                        <a:gd name="connsiteX0" fmla="*/ 0 w 199"/>
                        <a:gd name="connsiteY0" fmla="*/ 198 h 396"/>
                        <a:gd name="connsiteX1" fmla="*/ 200 w 199"/>
                        <a:gd name="connsiteY1" fmla="*/ 396 h 396"/>
                        <a:gd name="connsiteX2" fmla="*/ 200 w 199"/>
                        <a:gd name="connsiteY2" fmla="*/ 198 h 396"/>
                        <a:gd name="connsiteX3" fmla="*/ 0 w 199"/>
                        <a:gd name="connsiteY3" fmla="*/ 0 h 396"/>
                        <a:gd name="connsiteX4" fmla="*/ 0 w 199"/>
                        <a:gd name="connsiteY4" fmla="*/ 198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0" y="198"/>
                          </a:moveTo>
                          <a:lnTo>
                            <a:pt x="200" y="396"/>
                          </a:lnTo>
                          <a:lnTo>
                            <a:pt x="200" y="198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22" name="Freeform 2231">
                      <a:extLst>
                        <a:ext uri="{FF2B5EF4-FFF2-40B4-BE49-F238E27FC236}">
                          <a16:creationId xmlns:a16="http://schemas.microsoft.com/office/drawing/2014/main" id="{4D2C11F4-E736-C352-F3FD-0597498E25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17270" y="5297241"/>
                      <a:ext cx="12812" cy="12568"/>
                    </a:xfrm>
                    <a:custGeom>
                      <a:avLst/>
                      <a:gdLst>
                        <a:gd name="connsiteX0" fmla="*/ 3359 w 12812"/>
                        <a:gd name="connsiteY0" fmla="*/ 8759 h 12568"/>
                        <a:gd name="connsiteX1" fmla="*/ 12329 w 12812"/>
                        <a:gd name="connsiteY1" fmla="*/ 12523 h 12568"/>
                        <a:gd name="connsiteX2" fmla="*/ 9738 w 12812"/>
                        <a:gd name="connsiteY2" fmla="*/ 4599 h 12568"/>
                        <a:gd name="connsiteX3" fmla="*/ 2363 w 12812"/>
                        <a:gd name="connsiteY3" fmla="*/ 638 h 12568"/>
                        <a:gd name="connsiteX4" fmla="*/ 1964 w 12812"/>
                        <a:gd name="connsiteY4" fmla="*/ 1034 h 12568"/>
                        <a:gd name="connsiteX5" fmla="*/ 370 w 12812"/>
                        <a:gd name="connsiteY5" fmla="*/ 1232 h 12568"/>
                        <a:gd name="connsiteX6" fmla="*/ 1167 w 12812"/>
                        <a:gd name="connsiteY6" fmla="*/ 4599 h 12568"/>
                        <a:gd name="connsiteX7" fmla="*/ 3359 w 12812"/>
                        <a:gd name="connsiteY7" fmla="*/ 8759 h 125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812" h="12568">
                          <a:moveTo>
                            <a:pt x="3359" y="8759"/>
                          </a:moveTo>
                          <a:cubicBezTo>
                            <a:pt x="7745" y="14108"/>
                            <a:pt x="9538" y="12127"/>
                            <a:pt x="12329" y="12523"/>
                          </a:cubicBezTo>
                          <a:cubicBezTo>
                            <a:pt x="13326" y="11136"/>
                            <a:pt x="12927" y="8561"/>
                            <a:pt x="9738" y="4599"/>
                          </a:cubicBezTo>
                          <a:cubicBezTo>
                            <a:pt x="6349" y="440"/>
                            <a:pt x="3559" y="-947"/>
                            <a:pt x="2363" y="638"/>
                          </a:cubicBezTo>
                          <a:lnTo>
                            <a:pt x="1964" y="1034"/>
                          </a:lnTo>
                          <a:cubicBezTo>
                            <a:pt x="1366" y="836"/>
                            <a:pt x="768" y="836"/>
                            <a:pt x="370" y="1232"/>
                          </a:cubicBezTo>
                          <a:cubicBezTo>
                            <a:pt x="-428" y="1826"/>
                            <a:pt x="170" y="3015"/>
                            <a:pt x="1167" y="4599"/>
                          </a:cubicBezTo>
                          <a:cubicBezTo>
                            <a:pt x="1167" y="5590"/>
                            <a:pt x="1765" y="6977"/>
                            <a:pt x="3359" y="875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23" name="Freeform 2232">
                      <a:extLst>
                        <a:ext uri="{FF2B5EF4-FFF2-40B4-BE49-F238E27FC236}">
                          <a16:creationId xmlns:a16="http://schemas.microsoft.com/office/drawing/2014/main" id="{011A3664-4EDE-110D-2881-A8256D95B3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26410" y="5233615"/>
                      <a:ext cx="16431" cy="13157"/>
                    </a:xfrm>
                    <a:custGeom>
                      <a:avLst/>
                      <a:gdLst>
                        <a:gd name="connsiteX0" fmla="*/ 13754 w 16431"/>
                        <a:gd name="connsiteY0" fmla="*/ 3649 h 13157"/>
                        <a:gd name="connsiteX1" fmla="*/ 8372 w 16431"/>
                        <a:gd name="connsiteY1" fmla="*/ 282 h 13157"/>
                        <a:gd name="connsiteX2" fmla="*/ 7973 w 16431"/>
                        <a:gd name="connsiteY2" fmla="*/ 1866 h 13157"/>
                        <a:gd name="connsiteX3" fmla="*/ 2791 w 16431"/>
                        <a:gd name="connsiteY3" fmla="*/ 84 h 13157"/>
                        <a:gd name="connsiteX4" fmla="*/ 0 w 16431"/>
                        <a:gd name="connsiteY4" fmla="*/ 4442 h 13157"/>
                        <a:gd name="connsiteX5" fmla="*/ 8970 w 16431"/>
                        <a:gd name="connsiteY5" fmla="*/ 11969 h 13157"/>
                        <a:gd name="connsiteX6" fmla="*/ 11163 w 16431"/>
                        <a:gd name="connsiteY6" fmla="*/ 12959 h 13157"/>
                        <a:gd name="connsiteX7" fmla="*/ 11960 w 16431"/>
                        <a:gd name="connsiteY7" fmla="*/ 13158 h 13157"/>
                        <a:gd name="connsiteX8" fmla="*/ 12757 w 16431"/>
                        <a:gd name="connsiteY8" fmla="*/ 12959 h 13157"/>
                        <a:gd name="connsiteX9" fmla="*/ 12956 w 16431"/>
                        <a:gd name="connsiteY9" fmla="*/ 12959 h 13157"/>
                        <a:gd name="connsiteX10" fmla="*/ 12956 w 16431"/>
                        <a:gd name="connsiteY10" fmla="*/ 12959 h 13157"/>
                        <a:gd name="connsiteX11" fmla="*/ 13554 w 16431"/>
                        <a:gd name="connsiteY11" fmla="*/ 11375 h 13157"/>
                        <a:gd name="connsiteX12" fmla="*/ 13156 w 16431"/>
                        <a:gd name="connsiteY12" fmla="*/ 9394 h 13157"/>
                        <a:gd name="connsiteX13" fmla="*/ 16345 w 16431"/>
                        <a:gd name="connsiteY13" fmla="*/ 9988 h 13157"/>
                        <a:gd name="connsiteX14" fmla="*/ 13754 w 16431"/>
                        <a:gd name="connsiteY14" fmla="*/ 3649 h 131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6431" h="13157">
                          <a:moveTo>
                            <a:pt x="13754" y="3649"/>
                          </a:moveTo>
                          <a:cubicBezTo>
                            <a:pt x="11760" y="1074"/>
                            <a:pt x="9368" y="-511"/>
                            <a:pt x="8372" y="282"/>
                          </a:cubicBezTo>
                          <a:cubicBezTo>
                            <a:pt x="7973" y="678"/>
                            <a:pt x="7774" y="1272"/>
                            <a:pt x="7973" y="1866"/>
                          </a:cubicBezTo>
                          <a:cubicBezTo>
                            <a:pt x="5781" y="-114"/>
                            <a:pt x="4186" y="-114"/>
                            <a:pt x="2791" y="84"/>
                          </a:cubicBezTo>
                          <a:cubicBezTo>
                            <a:pt x="598" y="282"/>
                            <a:pt x="598" y="2461"/>
                            <a:pt x="0" y="4442"/>
                          </a:cubicBezTo>
                          <a:cubicBezTo>
                            <a:pt x="2990" y="7017"/>
                            <a:pt x="5980" y="9790"/>
                            <a:pt x="8970" y="11969"/>
                          </a:cubicBezTo>
                          <a:cubicBezTo>
                            <a:pt x="9767" y="12563"/>
                            <a:pt x="10564" y="12959"/>
                            <a:pt x="11163" y="12959"/>
                          </a:cubicBezTo>
                          <a:cubicBezTo>
                            <a:pt x="11362" y="13158"/>
                            <a:pt x="11760" y="13158"/>
                            <a:pt x="11960" y="13158"/>
                          </a:cubicBezTo>
                          <a:cubicBezTo>
                            <a:pt x="12358" y="13158"/>
                            <a:pt x="12558" y="12959"/>
                            <a:pt x="12757" y="12959"/>
                          </a:cubicBezTo>
                          <a:lnTo>
                            <a:pt x="12956" y="12959"/>
                          </a:lnTo>
                          <a:lnTo>
                            <a:pt x="12956" y="12959"/>
                          </a:lnTo>
                          <a:cubicBezTo>
                            <a:pt x="13355" y="12563"/>
                            <a:pt x="13554" y="12167"/>
                            <a:pt x="13554" y="11375"/>
                          </a:cubicBezTo>
                          <a:cubicBezTo>
                            <a:pt x="13554" y="10780"/>
                            <a:pt x="13355" y="10186"/>
                            <a:pt x="13156" y="9394"/>
                          </a:cubicBezTo>
                          <a:cubicBezTo>
                            <a:pt x="14551" y="10384"/>
                            <a:pt x="15547" y="10582"/>
                            <a:pt x="16345" y="9988"/>
                          </a:cubicBezTo>
                          <a:cubicBezTo>
                            <a:pt x="16744" y="8403"/>
                            <a:pt x="15747" y="6224"/>
                            <a:pt x="13754" y="36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24" name="Freeform 2233">
                      <a:extLst>
                        <a:ext uri="{FF2B5EF4-FFF2-40B4-BE49-F238E27FC236}">
                          <a16:creationId xmlns:a16="http://schemas.microsoft.com/office/drawing/2014/main" id="{92CFA92A-87C8-76F4-E61E-955175A4CA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26011" y="5237858"/>
                      <a:ext cx="199" cy="396"/>
                    </a:xfrm>
                    <a:custGeom>
                      <a:avLst/>
                      <a:gdLst>
                        <a:gd name="connsiteX0" fmla="*/ 199 w 199"/>
                        <a:gd name="connsiteY0" fmla="*/ 396 h 396"/>
                        <a:gd name="connsiteX1" fmla="*/ 199 w 199"/>
                        <a:gd name="connsiteY1" fmla="*/ 198 h 396"/>
                        <a:gd name="connsiteX2" fmla="*/ 0 w 199"/>
                        <a:gd name="connsiteY2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199" y="396"/>
                          </a:moveTo>
                          <a:lnTo>
                            <a:pt x="199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25" name="Freeform 2234">
                      <a:extLst>
                        <a:ext uri="{FF2B5EF4-FFF2-40B4-BE49-F238E27FC236}">
                          <a16:creationId xmlns:a16="http://schemas.microsoft.com/office/drawing/2014/main" id="{6384009C-0EC3-1E34-E39C-8FBFD12FC7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4045" y="5348139"/>
                      <a:ext cx="33984" cy="31892"/>
                    </a:xfrm>
                    <a:custGeom>
                      <a:avLst/>
                      <a:gdLst>
                        <a:gd name="connsiteX0" fmla="*/ 29608 w 33984"/>
                        <a:gd name="connsiteY0" fmla="*/ 24222 h 31892"/>
                        <a:gd name="connsiteX1" fmla="*/ 24426 w 33984"/>
                        <a:gd name="connsiteY1" fmla="*/ 13921 h 31892"/>
                        <a:gd name="connsiteX2" fmla="*/ 16253 w 33984"/>
                        <a:gd name="connsiteY2" fmla="*/ 5007 h 31892"/>
                        <a:gd name="connsiteX3" fmla="*/ 11270 w 33984"/>
                        <a:gd name="connsiteY3" fmla="*/ 1639 h 31892"/>
                        <a:gd name="connsiteX4" fmla="*/ 905 w 33984"/>
                        <a:gd name="connsiteY4" fmla="*/ 1441 h 31892"/>
                        <a:gd name="connsiteX5" fmla="*/ 1503 w 33984"/>
                        <a:gd name="connsiteY5" fmla="*/ 4017 h 31892"/>
                        <a:gd name="connsiteX6" fmla="*/ 307 w 33984"/>
                        <a:gd name="connsiteY6" fmla="*/ 4215 h 31892"/>
                        <a:gd name="connsiteX7" fmla="*/ 2699 w 33984"/>
                        <a:gd name="connsiteY7" fmla="*/ 9761 h 31892"/>
                        <a:gd name="connsiteX8" fmla="*/ 9875 w 33984"/>
                        <a:gd name="connsiteY8" fmla="*/ 14317 h 31892"/>
                        <a:gd name="connsiteX9" fmla="*/ 7084 w 33984"/>
                        <a:gd name="connsiteY9" fmla="*/ 7780 h 31892"/>
                        <a:gd name="connsiteX10" fmla="*/ 5290 w 33984"/>
                        <a:gd name="connsiteY10" fmla="*/ 5997 h 31892"/>
                        <a:gd name="connsiteX11" fmla="*/ 14659 w 33984"/>
                        <a:gd name="connsiteY11" fmla="*/ 6592 h 31892"/>
                        <a:gd name="connsiteX12" fmla="*/ 16851 w 33984"/>
                        <a:gd name="connsiteY12" fmla="*/ 9761 h 31892"/>
                        <a:gd name="connsiteX13" fmla="*/ 20041 w 33984"/>
                        <a:gd name="connsiteY13" fmla="*/ 15109 h 31892"/>
                        <a:gd name="connsiteX14" fmla="*/ 16851 w 33984"/>
                        <a:gd name="connsiteY14" fmla="*/ 15308 h 31892"/>
                        <a:gd name="connsiteX15" fmla="*/ 20439 w 33984"/>
                        <a:gd name="connsiteY15" fmla="*/ 18081 h 31892"/>
                        <a:gd name="connsiteX16" fmla="*/ 21635 w 33984"/>
                        <a:gd name="connsiteY16" fmla="*/ 18477 h 31892"/>
                        <a:gd name="connsiteX17" fmla="*/ 24825 w 33984"/>
                        <a:gd name="connsiteY17" fmla="*/ 22637 h 31892"/>
                        <a:gd name="connsiteX18" fmla="*/ 27615 w 33984"/>
                        <a:gd name="connsiteY18" fmla="*/ 28381 h 31892"/>
                        <a:gd name="connsiteX19" fmla="*/ 33794 w 33984"/>
                        <a:gd name="connsiteY19" fmla="*/ 31353 h 31892"/>
                        <a:gd name="connsiteX20" fmla="*/ 30007 w 33984"/>
                        <a:gd name="connsiteY20" fmla="*/ 24420 h 31892"/>
                        <a:gd name="connsiteX21" fmla="*/ 29608 w 33984"/>
                        <a:gd name="connsiteY21" fmla="*/ 24222 h 318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33984" h="31892">
                          <a:moveTo>
                            <a:pt x="29608" y="24222"/>
                          </a:moveTo>
                          <a:cubicBezTo>
                            <a:pt x="29608" y="21646"/>
                            <a:pt x="27017" y="17883"/>
                            <a:pt x="24426" y="13921"/>
                          </a:cubicBezTo>
                          <a:cubicBezTo>
                            <a:pt x="22233" y="10553"/>
                            <a:pt x="20041" y="6988"/>
                            <a:pt x="16253" y="5007"/>
                          </a:cubicBezTo>
                          <a:cubicBezTo>
                            <a:pt x="15655" y="4017"/>
                            <a:pt x="13861" y="2630"/>
                            <a:pt x="11270" y="1639"/>
                          </a:cubicBezTo>
                          <a:cubicBezTo>
                            <a:pt x="4094" y="-1332"/>
                            <a:pt x="2699" y="451"/>
                            <a:pt x="905" y="1441"/>
                          </a:cubicBezTo>
                          <a:cubicBezTo>
                            <a:pt x="108" y="2036"/>
                            <a:pt x="108" y="2828"/>
                            <a:pt x="1503" y="4017"/>
                          </a:cubicBezTo>
                          <a:cubicBezTo>
                            <a:pt x="1105" y="4017"/>
                            <a:pt x="507" y="4017"/>
                            <a:pt x="307" y="4215"/>
                          </a:cubicBezTo>
                          <a:cubicBezTo>
                            <a:pt x="-689" y="5007"/>
                            <a:pt x="905" y="7384"/>
                            <a:pt x="2699" y="9761"/>
                          </a:cubicBezTo>
                          <a:cubicBezTo>
                            <a:pt x="5490" y="12336"/>
                            <a:pt x="8280" y="15109"/>
                            <a:pt x="9875" y="14317"/>
                          </a:cubicBezTo>
                          <a:cubicBezTo>
                            <a:pt x="11270" y="13525"/>
                            <a:pt x="10074" y="10950"/>
                            <a:pt x="7084" y="7780"/>
                          </a:cubicBezTo>
                          <a:cubicBezTo>
                            <a:pt x="6487" y="7186"/>
                            <a:pt x="5889" y="6592"/>
                            <a:pt x="5290" y="5997"/>
                          </a:cubicBezTo>
                          <a:cubicBezTo>
                            <a:pt x="11868" y="8771"/>
                            <a:pt x="13064" y="7384"/>
                            <a:pt x="14659" y="6592"/>
                          </a:cubicBezTo>
                          <a:cubicBezTo>
                            <a:pt x="15057" y="7582"/>
                            <a:pt x="15855" y="8771"/>
                            <a:pt x="16851" y="9761"/>
                          </a:cubicBezTo>
                          <a:cubicBezTo>
                            <a:pt x="18446" y="11544"/>
                            <a:pt x="19243" y="13327"/>
                            <a:pt x="20041" y="15109"/>
                          </a:cubicBezTo>
                          <a:cubicBezTo>
                            <a:pt x="17649" y="14317"/>
                            <a:pt x="16851" y="14515"/>
                            <a:pt x="16851" y="15308"/>
                          </a:cubicBezTo>
                          <a:cubicBezTo>
                            <a:pt x="16851" y="16100"/>
                            <a:pt x="18247" y="17288"/>
                            <a:pt x="20439" y="18081"/>
                          </a:cubicBezTo>
                          <a:cubicBezTo>
                            <a:pt x="20838" y="18279"/>
                            <a:pt x="21236" y="18477"/>
                            <a:pt x="21635" y="18477"/>
                          </a:cubicBezTo>
                          <a:cubicBezTo>
                            <a:pt x="22432" y="19864"/>
                            <a:pt x="23429" y="21250"/>
                            <a:pt x="24825" y="22637"/>
                          </a:cubicBezTo>
                          <a:cubicBezTo>
                            <a:pt x="24027" y="23627"/>
                            <a:pt x="25024" y="25608"/>
                            <a:pt x="27615" y="28381"/>
                          </a:cubicBezTo>
                          <a:cubicBezTo>
                            <a:pt x="30605" y="31353"/>
                            <a:pt x="32997" y="32739"/>
                            <a:pt x="33794" y="31353"/>
                          </a:cubicBezTo>
                          <a:cubicBezTo>
                            <a:pt x="34591" y="30164"/>
                            <a:pt x="32797" y="27193"/>
                            <a:pt x="30007" y="24420"/>
                          </a:cubicBezTo>
                          <a:lnTo>
                            <a:pt x="29608" y="24222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26" name="Freeform 2235">
                      <a:extLst>
                        <a:ext uri="{FF2B5EF4-FFF2-40B4-BE49-F238E27FC236}">
                          <a16:creationId xmlns:a16="http://schemas.microsoft.com/office/drawing/2014/main" id="{34F8B4F2-EEBB-6FDF-C5E6-1C593945A2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4666" y="5307569"/>
                      <a:ext cx="15356" cy="11783"/>
                    </a:xfrm>
                    <a:custGeom>
                      <a:avLst/>
                      <a:gdLst>
                        <a:gd name="connsiteX0" fmla="*/ 14801 w 15356"/>
                        <a:gd name="connsiteY0" fmla="*/ 11704 h 11783"/>
                        <a:gd name="connsiteX1" fmla="*/ 13007 w 15356"/>
                        <a:gd name="connsiteY1" fmla="*/ 6355 h 11783"/>
                        <a:gd name="connsiteX2" fmla="*/ 449 w 15356"/>
                        <a:gd name="connsiteY2" fmla="*/ 16 h 11783"/>
                        <a:gd name="connsiteX3" fmla="*/ 2243 w 15356"/>
                        <a:gd name="connsiteY3" fmla="*/ 4572 h 11783"/>
                        <a:gd name="connsiteX4" fmla="*/ 14801 w 15356"/>
                        <a:gd name="connsiteY4" fmla="*/ 11704 h 117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356" h="11783">
                          <a:moveTo>
                            <a:pt x="14801" y="11704"/>
                          </a:moveTo>
                          <a:cubicBezTo>
                            <a:pt x="15997" y="11505"/>
                            <a:pt x="15200" y="8534"/>
                            <a:pt x="13007" y="6355"/>
                          </a:cubicBezTo>
                          <a:cubicBezTo>
                            <a:pt x="7824" y="1403"/>
                            <a:pt x="3639" y="-182"/>
                            <a:pt x="449" y="16"/>
                          </a:cubicBezTo>
                          <a:cubicBezTo>
                            <a:pt x="-746" y="16"/>
                            <a:pt x="649" y="2393"/>
                            <a:pt x="2243" y="4572"/>
                          </a:cubicBezTo>
                          <a:cubicBezTo>
                            <a:pt x="7226" y="9525"/>
                            <a:pt x="11811" y="12298"/>
                            <a:pt x="14801" y="1170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27" name="Freeform 2236">
                      <a:extLst>
                        <a:ext uri="{FF2B5EF4-FFF2-40B4-BE49-F238E27FC236}">
                          <a16:creationId xmlns:a16="http://schemas.microsoft.com/office/drawing/2014/main" id="{39302DE0-1E72-FD15-9D4F-BAD0A58446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80766" y="5153668"/>
                      <a:ext cx="17191" cy="20195"/>
                    </a:xfrm>
                    <a:custGeom>
                      <a:avLst/>
                      <a:gdLst>
                        <a:gd name="connsiteX0" fmla="*/ 17003 w 17191"/>
                        <a:gd name="connsiteY0" fmla="*/ 20010 h 20195"/>
                        <a:gd name="connsiteX1" fmla="*/ 14212 w 17191"/>
                        <a:gd name="connsiteY1" fmla="*/ 12087 h 20195"/>
                        <a:gd name="connsiteX2" fmla="*/ 9030 w 17191"/>
                        <a:gd name="connsiteY2" fmla="*/ 9313 h 20195"/>
                        <a:gd name="connsiteX3" fmla="*/ 9030 w 17191"/>
                        <a:gd name="connsiteY3" fmla="*/ 9709 h 20195"/>
                        <a:gd name="connsiteX4" fmla="*/ 5641 w 17191"/>
                        <a:gd name="connsiteY4" fmla="*/ 3569 h 20195"/>
                        <a:gd name="connsiteX5" fmla="*/ 260 w 17191"/>
                        <a:gd name="connsiteY5" fmla="*/ 399 h 20195"/>
                        <a:gd name="connsiteX6" fmla="*/ 3848 w 17191"/>
                        <a:gd name="connsiteY6" fmla="*/ 12681 h 20195"/>
                        <a:gd name="connsiteX7" fmla="*/ 8232 w 17191"/>
                        <a:gd name="connsiteY7" fmla="*/ 14265 h 20195"/>
                        <a:gd name="connsiteX8" fmla="*/ 9229 w 17191"/>
                        <a:gd name="connsiteY8" fmla="*/ 12483 h 20195"/>
                        <a:gd name="connsiteX9" fmla="*/ 11820 w 17191"/>
                        <a:gd name="connsiteY9" fmla="*/ 17039 h 20195"/>
                        <a:gd name="connsiteX10" fmla="*/ 17003 w 17191"/>
                        <a:gd name="connsiteY10" fmla="*/ 20010 h 201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191" h="20195">
                          <a:moveTo>
                            <a:pt x="17003" y="20010"/>
                          </a:moveTo>
                          <a:cubicBezTo>
                            <a:pt x="17601" y="18029"/>
                            <a:pt x="16804" y="15256"/>
                            <a:pt x="14212" y="12087"/>
                          </a:cubicBezTo>
                          <a:cubicBezTo>
                            <a:pt x="12219" y="9709"/>
                            <a:pt x="9827" y="8125"/>
                            <a:pt x="9030" y="9313"/>
                          </a:cubicBezTo>
                          <a:cubicBezTo>
                            <a:pt x="9030" y="9511"/>
                            <a:pt x="9030" y="9511"/>
                            <a:pt x="9030" y="9709"/>
                          </a:cubicBezTo>
                          <a:cubicBezTo>
                            <a:pt x="8432" y="8125"/>
                            <a:pt x="7435" y="6144"/>
                            <a:pt x="5641" y="3569"/>
                          </a:cubicBezTo>
                          <a:cubicBezTo>
                            <a:pt x="3249" y="795"/>
                            <a:pt x="658" y="-789"/>
                            <a:pt x="260" y="399"/>
                          </a:cubicBezTo>
                          <a:cubicBezTo>
                            <a:pt x="-538" y="3172"/>
                            <a:pt x="459" y="7729"/>
                            <a:pt x="3848" y="12681"/>
                          </a:cubicBezTo>
                          <a:cubicBezTo>
                            <a:pt x="5641" y="15454"/>
                            <a:pt x="7435" y="15256"/>
                            <a:pt x="8232" y="14265"/>
                          </a:cubicBezTo>
                          <a:cubicBezTo>
                            <a:pt x="8631" y="13869"/>
                            <a:pt x="9030" y="13275"/>
                            <a:pt x="9229" y="12483"/>
                          </a:cubicBezTo>
                          <a:cubicBezTo>
                            <a:pt x="9827" y="13869"/>
                            <a:pt x="10625" y="15454"/>
                            <a:pt x="11820" y="17039"/>
                          </a:cubicBezTo>
                          <a:cubicBezTo>
                            <a:pt x="14013" y="19812"/>
                            <a:pt x="15807" y="20604"/>
                            <a:pt x="17003" y="2001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28" name="Freeform 2237">
                      <a:extLst>
                        <a:ext uri="{FF2B5EF4-FFF2-40B4-BE49-F238E27FC236}">
                          <a16:creationId xmlns:a16="http://schemas.microsoft.com/office/drawing/2014/main" id="{962C9C82-08E2-569C-010F-02CAE1F0C5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02466" y="5127522"/>
                      <a:ext cx="9982" cy="13048"/>
                    </a:xfrm>
                    <a:custGeom>
                      <a:avLst/>
                      <a:gdLst>
                        <a:gd name="connsiteX0" fmla="*/ 684 w 9982"/>
                        <a:gd name="connsiteY0" fmla="*/ 397 h 13048"/>
                        <a:gd name="connsiteX1" fmla="*/ 3674 w 9982"/>
                        <a:gd name="connsiteY1" fmla="*/ 9311 h 13048"/>
                        <a:gd name="connsiteX2" fmla="*/ 9454 w 9982"/>
                        <a:gd name="connsiteY2" fmla="*/ 12481 h 13048"/>
                        <a:gd name="connsiteX3" fmla="*/ 6664 w 9982"/>
                        <a:gd name="connsiteY3" fmla="*/ 3567 h 13048"/>
                        <a:gd name="connsiteX4" fmla="*/ 684 w 9982"/>
                        <a:gd name="connsiteY4" fmla="*/ 397 h 130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982" h="13048">
                          <a:moveTo>
                            <a:pt x="684" y="397"/>
                          </a:moveTo>
                          <a:cubicBezTo>
                            <a:pt x="-1110" y="1982"/>
                            <a:pt x="883" y="5745"/>
                            <a:pt x="3674" y="9311"/>
                          </a:cubicBezTo>
                          <a:cubicBezTo>
                            <a:pt x="6066" y="12679"/>
                            <a:pt x="8458" y="13867"/>
                            <a:pt x="9454" y="12481"/>
                          </a:cubicBezTo>
                          <a:cubicBezTo>
                            <a:pt x="10650" y="10698"/>
                            <a:pt x="9853" y="7528"/>
                            <a:pt x="6664" y="3567"/>
                          </a:cubicBezTo>
                          <a:cubicBezTo>
                            <a:pt x="4072" y="199"/>
                            <a:pt x="2079" y="-593"/>
                            <a:pt x="684" y="39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29" name="Freeform 2238">
                      <a:extLst>
                        <a:ext uri="{FF2B5EF4-FFF2-40B4-BE49-F238E27FC236}">
                          <a16:creationId xmlns:a16="http://schemas.microsoft.com/office/drawing/2014/main" id="{81306C54-51E6-FC61-AD30-EDD9A294DD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04752" y="5252741"/>
                      <a:ext cx="9727" cy="12458"/>
                    </a:xfrm>
                    <a:custGeom>
                      <a:avLst/>
                      <a:gdLst>
                        <a:gd name="connsiteX0" fmla="*/ 9560 w 9727"/>
                        <a:gd name="connsiteY0" fmla="*/ 11661 h 12458"/>
                        <a:gd name="connsiteX1" fmla="*/ 6371 w 9727"/>
                        <a:gd name="connsiteY1" fmla="*/ 3737 h 12458"/>
                        <a:gd name="connsiteX2" fmla="*/ 192 w 9727"/>
                        <a:gd name="connsiteY2" fmla="*/ 568 h 12458"/>
                        <a:gd name="connsiteX3" fmla="*/ 3580 w 9727"/>
                        <a:gd name="connsiteY3" fmla="*/ 8690 h 12458"/>
                        <a:gd name="connsiteX4" fmla="*/ 9560 w 9727"/>
                        <a:gd name="connsiteY4" fmla="*/ 11661 h 124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727" h="12458">
                          <a:moveTo>
                            <a:pt x="9560" y="11661"/>
                          </a:moveTo>
                          <a:cubicBezTo>
                            <a:pt x="10158" y="9878"/>
                            <a:pt x="9162" y="7105"/>
                            <a:pt x="6371" y="3737"/>
                          </a:cubicBezTo>
                          <a:cubicBezTo>
                            <a:pt x="3580" y="370"/>
                            <a:pt x="989" y="-819"/>
                            <a:pt x="192" y="568"/>
                          </a:cubicBezTo>
                          <a:cubicBezTo>
                            <a:pt x="-605" y="1955"/>
                            <a:pt x="1189" y="5322"/>
                            <a:pt x="3580" y="8690"/>
                          </a:cubicBezTo>
                          <a:cubicBezTo>
                            <a:pt x="6371" y="11661"/>
                            <a:pt x="8763" y="13642"/>
                            <a:pt x="9560" y="1166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30" name="Freeform 2239">
                      <a:extLst>
                        <a:ext uri="{FF2B5EF4-FFF2-40B4-BE49-F238E27FC236}">
                          <a16:creationId xmlns:a16="http://schemas.microsoft.com/office/drawing/2014/main" id="{2FF31B21-2FD9-F9C3-54E6-A9BF3795C7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04280" y="5100038"/>
                      <a:ext cx="13245" cy="12084"/>
                    </a:xfrm>
                    <a:custGeom>
                      <a:avLst/>
                      <a:gdLst>
                        <a:gd name="connsiteX0" fmla="*/ 664 w 13245"/>
                        <a:gd name="connsiteY0" fmla="*/ 149 h 12084"/>
                        <a:gd name="connsiteX1" fmla="*/ 1860 w 13245"/>
                        <a:gd name="connsiteY1" fmla="*/ 5695 h 12084"/>
                        <a:gd name="connsiteX2" fmla="*/ 9435 w 13245"/>
                        <a:gd name="connsiteY2" fmla="*/ 11440 h 12084"/>
                        <a:gd name="connsiteX3" fmla="*/ 9833 w 13245"/>
                        <a:gd name="connsiteY3" fmla="*/ 11043 h 12084"/>
                        <a:gd name="connsiteX4" fmla="*/ 12225 w 13245"/>
                        <a:gd name="connsiteY4" fmla="*/ 12034 h 12084"/>
                        <a:gd name="connsiteX5" fmla="*/ 10631 w 13245"/>
                        <a:gd name="connsiteY5" fmla="*/ 5101 h 12084"/>
                        <a:gd name="connsiteX6" fmla="*/ 5249 w 13245"/>
                        <a:gd name="connsiteY6" fmla="*/ 743 h 12084"/>
                        <a:gd name="connsiteX7" fmla="*/ 4651 w 13245"/>
                        <a:gd name="connsiteY7" fmla="*/ 1337 h 12084"/>
                        <a:gd name="connsiteX8" fmla="*/ 664 w 13245"/>
                        <a:gd name="connsiteY8" fmla="*/ 149 h 120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245" h="12084">
                          <a:moveTo>
                            <a:pt x="664" y="149"/>
                          </a:moveTo>
                          <a:cubicBezTo>
                            <a:pt x="-731" y="545"/>
                            <a:pt x="266" y="3120"/>
                            <a:pt x="1860" y="5695"/>
                          </a:cubicBezTo>
                          <a:cubicBezTo>
                            <a:pt x="4651" y="9459"/>
                            <a:pt x="7242" y="12430"/>
                            <a:pt x="9435" y="11440"/>
                          </a:cubicBezTo>
                          <a:cubicBezTo>
                            <a:pt x="9634" y="11440"/>
                            <a:pt x="9634" y="11242"/>
                            <a:pt x="9833" y="11043"/>
                          </a:cubicBezTo>
                          <a:cubicBezTo>
                            <a:pt x="10631" y="11836"/>
                            <a:pt x="11627" y="12232"/>
                            <a:pt x="12225" y="12034"/>
                          </a:cubicBezTo>
                          <a:cubicBezTo>
                            <a:pt x="14019" y="11242"/>
                            <a:pt x="13421" y="8864"/>
                            <a:pt x="10631" y="5101"/>
                          </a:cubicBezTo>
                          <a:cubicBezTo>
                            <a:pt x="8837" y="2724"/>
                            <a:pt x="6644" y="149"/>
                            <a:pt x="5249" y="743"/>
                          </a:cubicBezTo>
                          <a:cubicBezTo>
                            <a:pt x="5050" y="941"/>
                            <a:pt x="4850" y="1139"/>
                            <a:pt x="4651" y="1337"/>
                          </a:cubicBezTo>
                          <a:cubicBezTo>
                            <a:pt x="3256" y="149"/>
                            <a:pt x="1860" y="-248"/>
                            <a:pt x="664" y="1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31" name="Freeform 2240">
                      <a:extLst>
                        <a:ext uri="{FF2B5EF4-FFF2-40B4-BE49-F238E27FC236}">
                          <a16:creationId xmlns:a16="http://schemas.microsoft.com/office/drawing/2014/main" id="{476C6398-2939-D694-A395-DF75907F92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7878" y="5232906"/>
                      <a:ext cx="10306" cy="11443"/>
                    </a:xfrm>
                    <a:custGeom>
                      <a:avLst/>
                      <a:gdLst>
                        <a:gd name="connsiteX0" fmla="*/ 9767 w 10306"/>
                        <a:gd name="connsiteY0" fmla="*/ 11093 h 11443"/>
                        <a:gd name="connsiteX1" fmla="*/ 5382 w 10306"/>
                        <a:gd name="connsiteY1" fmla="*/ 2377 h 11443"/>
                        <a:gd name="connsiteX2" fmla="*/ 4784 w 10306"/>
                        <a:gd name="connsiteY2" fmla="*/ 1783 h 11443"/>
                        <a:gd name="connsiteX3" fmla="*/ 3588 w 10306"/>
                        <a:gd name="connsiteY3" fmla="*/ 0 h 11443"/>
                        <a:gd name="connsiteX4" fmla="*/ 3189 w 10306"/>
                        <a:gd name="connsiteY4" fmla="*/ 396 h 11443"/>
                        <a:gd name="connsiteX5" fmla="*/ 997 w 10306"/>
                        <a:gd name="connsiteY5" fmla="*/ 3367 h 11443"/>
                        <a:gd name="connsiteX6" fmla="*/ 0 w 10306"/>
                        <a:gd name="connsiteY6" fmla="*/ 4556 h 11443"/>
                        <a:gd name="connsiteX7" fmla="*/ 2591 w 10306"/>
                        <a:gd name="connsiteY7" fmla="*/ 7329 h 11443"/>
                        <a:gd name="connsiteX8" fmla="*/ 9767 w 10306"/>
                        <a:gd name="connsiteY8" fmla="*/ 11093 h 114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306" h="11443">
                          <a:moveTo>
                            <a:pt x="9767" y="11093"/>
                          </a:moveTo>
                          <a:cubicBezTo>
                            <a:pt x="11561" y="9508"/>
                            <a:pt x="8571" y="5546"/>
                            <a:pt x="5382" y="2377"/>
                          </a:cubicBezTo>
                          <a:cubicBezTo>
                            <a:pt x="5183" y="2179"/>
                            <a:pt x="4983" y="1981"/>
                            <a:pt x="4784" y="1783"/>
                          </a:cubicBezTo>
                          <a:cubicBezTo>
                            <a:pt x="4584" y="1188"/>
                            <a:pt x="4186" y="594"/>
                            <a:pt x="3588" y="0"/>
                          </a:cubicBezTo>
                          <a:cubicBezTo>
                            <a:pt x="3389" y="198"/>
                            <a:pt x="3389" y="396"/>
                            <a:pt x="3189" y="396"/>
                          </a:cubicBezTo>
                          <a:cubicBezTo>
                            <a:pt x="2392" y="1387"/>
                            <a:pt x="1794" y="2377"/>
                            <a:pt x="997" y="3367"/>
                          </a:cubicBezTo>
                          <a:cubicBezTo>
                            <a:pt x="598" y="3764"/>
                            <a:pt x="399" y="4160"/>
                            <a:pt x="0" y="4556"/>
                          </a:cubicBezTo>
                          <a:cubicBezTo>
                            <a:pt x="598" y="5546"/>
                            <a:pt x="1595" y="6339"/>
                            <a:pt x="2591" y="7329"/>
                          </a:cubicBezTo>
                          <a:cubicBezTo>
                            <a:pt x="5382" y="10301"/>
                            <a:pt x="8372" y="12281"/>
                            <a:pt x="9767" y="1109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32" name="Freeform 2241">
                      <a:extLst>
                        <a:ext uri="{FF2B5EF4-FFF2-40B4-BE49-F238E27FC236}">
                          <a16:creationId xmlns:a16="http://schemas.microsoft.com/office/drawing/2014/main" id="{802FB35C-4A18-4AB6-2B33-4C9F4EB64B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11906" y="5270130"/>
                      <a:ext cx="30284" cy="26655"/>
                    </a:xfrm>
                    <a:custGeom>
                      <a:avLst/>
                      <a:gdLst>
                        <a:gd name="connsiteX0" fmla="*/ 29653 w 30284"/>
                        <a:gd name="connsiteY0" fmla="*/ 26362 h 26655"/>
                        <a:gd name="connsiteX1" fmla="*/ 27460 w 30284"/>
                        <a:gd name="connsiteY1" fmla="*/ 19627 h 26655"/>
                        <a:gd name="connsiteX2" fmla="*/ 22078 w 30284"/>
                        <a:gd name="connsiteY2" fmla="*/ 15666 h 26655"/>
                        <a:gd name="connsiteX3" fmla="*/ 22078 w 30284"/>
                        <a:gd name="connsiteY3" fmla="*/ 15467 h 26655"/>
                        <a:gd name="connsiteX4" fmla="*/ 25268 w 30284"/>
                        <a:gd name="connsiteY4" fmla="*/ 15666 h 26655"/>
                        <a:gd name="connsiteX5" fmla="*/ 22278 w 30284"/>
                        <a:gd name="connsiteY5" fmla="*/ 11109 h 26655"/>
                        <a:gd name="connsiteX6" fmla="*/ 19886 w 30284"/>
                        <a:gd name="connsiteY6" fmla="*/ 9723 h 26655"/>
                        <a:gd name="connsiteX7" fmla="*/ 19487 w 30284"/>
                        <a:gd name="connsiteY7" fmla="*/ 9327 h 26655"/>
                        <a:gd name="connsiteX8" fmla="*/ 10916 w 30284"/>
                        <a:gd name="connsiteY8" fmla="*/ 6355 h 26655"/>
                        <a:gd name="connsiteX9" fmla="*/ 10517 w 30284"/>
                        <a:gd name="connsiteY9" fmla="*/ 7742 h 26655"/>
                        <a:gd name="connsiteX10" fmla="*/ 8724 w 30284"/>
                        <a:gd name="connsiteY10" fmla="*/ 4969 h 26655"/>
                        <a:gd name="connsiteX11" fmla="*/ 4936 w 30284"/>
                        <a:gd name="connsiteY11" fmla="*/ 1997 h 26655"/>
                        <a:gd name="connsiteX12" fmla="*/ 152 w 30284"/>
                        <a:gd name="connsiteY12" fmla="*/ 809 h 26655"/>
                        <a:gd name="connsiteX13" fmla="*/ 3142 w 30284"/>
                        <a:gd name="connsiteY13" fmla="*/ 6751 h 26655"/>
                        <a:gd name="connsiteX14" fmla="*/ 6930 w 30284"/>
                        <a:gd name="connsiteY14" fmla="*/ 8930 h 26655"/>
                        <a:gd name="connsiteX15" fmla="*/ 10717 w 30284"/>
                        <a:gd name="connsiteY15" fmla="*/ 10515 h 26655"/>
                        <a:gd name="connsiteX16" fmla="*/ 11115 w 30284"/>
                        <a:gd name="connsiteY16" fmla="*/ 9525 h 26655"/>
                        <a:gd name="connsiteX17" fmla="*/ 12710 w 30284"/>
                        <a:gd name="connsiteY17" fmla="*/ 11902 h 26655"/>
                        <a:gd name="connsiteX18" fmla="*/ 20683 w 30284"/>
                        <a:gd name="connsiteY18" fmla="*/ 16260 h 26655"/>
                        <a:gd name="connsiteX19" fmla="*/ 23274 w 30284"/>
                        <a:gd name="connsiteY19" fmla="*/ 22599 h 26655"/>
                        <a:gd name="connsiteX20" fmla="*/ 29653 w 30284"/>
                        <a:gd name="connsiteY20" fmla="*/ 26362 h 266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30284" h="26655">
                          <a:moveTo>
                            <a:pt x="29653" y="26362"/>
                          </a:moveTo>
                          <a:cubicBezTo>
                            <a:pt x="31048" y="25372"/>
                            <a:pt x="30051" y="22797"/>
                            <a:pt x="27460" y="19627"/>
                          </a:cubicBezTo>
                          <a:cubicBezTo>
                            <a:pt x="25268" y="17052"/>
                            <a:pt x="23474" y="15666"/>
                            <a:pt x="22078" y="15666"/>
                          </a:cubicBezTo>
                          <a:cubicBezTo>
                            <a:pt x="22078" y="15666"/>
                            <a:pt x="22078" y="15467"/>
                            <a:pt x="22078" y="15467"/>
                          </a:cubicBezTo>
                          <a:cubicBezTo>
                            <a:pt x="23673" y="16062"/>
                            <a:pt x="24670" y="16062"/>
                            <a:pt x="25268" y="15666"/>
                          </a:cubicBezTo>
                          <a:cubicBezTo>
                            <a:pt x="26065" y="14873"/>
                            <a:pt x="25866" y="13685"/>
                            <a:pt x="22278" y="11109"/>
                          </a:cubicBezTo>
                          <a:cubicBezTo>
                            <a:pt x="21480" y="10515"/>
                            <a:pt x="20683" y="10119"/>
                            <a:pt x="19886" y="9723"/>
                          </a:cubicBezTo>
                          <a:cubicBezTo>
                            <a:pt x="19687" y="9525"/>
                            <a:pt x="19687" y="9525"/>
                            <a:pt x="19487" y="9327"/>
                          </a:cubicBezTo>
                          <a:cubicBezTo>
                            <a:pt x="15102" y="4573"/>
                            <a:pt x="12710" y="5365"/>
                            <a:pt x="10916" y="6355"/>
                          </a:cubicBezTo>
                          <a:cubicBezTo>
                            <a:pt x="10517" y="6553"/>
                            <a:pt x="10517" y="7148"/>
                            <a:pt x="10517" y="7742"/>
                          </a:cubicBezTo>
                          <a:cubicBezTo>
                            <a:pt x="10119" y="6950"/>
                            <a:pt x="9521" y="5959"/>
                            <a:pt x="8724" y="4969"/>
                          </a:cubicBezTo>
                          <a:cubicBezTo>
                            <a:pt x="7528" y="3582"/>
                            <a:pt x="6132" y="2394"/>
                            <a:pt x="4936" y="1997"/>
                          </a:cubicBezTo>
                          <a:cubicBezTo>
                            <a:pt x="2544" y="-182"/>
                            <a:pt x="751" y="-578"/>
                            <a:pt x="152" y="809"/>
                          </a:cubicBezTo>
                          <a:cubicBezTo>
                            <a:pt x="-446" y="2195"/>
                            <a:pt x="751" y="4374"/>
                            <a:pt x="3142" y="6751"/>
                          </a:cubicBezTo>
                          <a:cubicBezTo>
                            <a:pt x="4737" y="8336"/>
                            <a:pt x="5933" y="8930"/>
                            <a:pt x="6930" y="8930"/>
                          </a:cubicBezTo>
                          <a:cubicBezTo>
                            <a:pt x="8325" y="10119"/>
                            <a:pt x="9720" y="10713"/>
                            <a:pt x="10717" y="10515"/>
                          </a:cubicBezTo>
                          <a:cubicBezTo>
                            <a:pt x="10916" y="10317"/>
                            <a:pt x="11115" y="9921"/>
                            <a:pt x="11115" y="9525"/>
                          </a:cubicBezTo>
                          <a:cubicBezTo>
                            <a:pt x="11514" y="10317"/>
                            <a:pt x="11913" y="11109"/>
                            <a:pt x="12710" y="11902"/>
                          </a:cubicBezTo>
                          <a:cubicBezTo>
                            <a:pt x="16298" y="15864"/>
                            <a:pt x="18690" y="16458"/>
                            <a:pt x="20683" y="16260"/>
                          </a:cubicBezTo>
                          <a:cubicBezTo>
                            <a:pt x="19886" y="17448"/>
                            <a:pt x="21082" y="19825"/>
                            <a:pt x="23274" y="22599"/>
                          </a:cubicBezTo>
                          <a:cubicBezTo>
                            <a:pt x="25866" y="25768"/>
                            <a:pt x="28257" y="27353"/>
                            <a:pt x="29653" y="2636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33" name="Freeform 2242">
                      <a:extLst>
                        <a:ext uri="{FF2B5EF4-FFF2-40B4-BE49-F238E27FC236}">
                          <a16:creationId xmlns:a16="http://schemas.microsoft.com/office/drawing/2014/main" id="{F4F9EFE0-0CDB-AFAB-61A2-201841DD0C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77556" y="5240565"/>
                      <a:ext cx="8931" cy="10283"/>
                    </a:xfrm>
                    <a:custGeom>
                      <a:avLst/>
                      <a:gdLst>
                        <a:gd name="connsiteX0" fmla="*/ 7854 w 8931"/>
                        <a:gd name="connsiteY0" fmla="*/ 10169 h 10283"/>
                        <a:gd name="connsiteX1" fmla="*/ 6659 w 8931"/>
                        <a:gd name="connsiteY1" fmla="*/ 3830 h 10283"/>
                        <a:gd name="connsiteX2" fmla="*/ 1077 w 8931"/>
                        <a:gd name="connsiteY2" fmla="*/ 67 h 10283"/>
                        <a:gd name="connsiteX3" fmla="*/ 2273 w 8931"/>
                        <a:gd name="connsiteY3" fmla="*/ 6405 h 10283"/>
                        <a:gd name="connsiteX4" fmla="*/ 7854 w 8931"/>
                        <a:gd name="connsiteY4" fmla="*/ 10169 h 102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931" h="10283">
                          <a:moveTo>
                            <a:pt x="7854" y="10169"/>
                          </a:moveTo>
                          <a:cubicBezTo>
                            <a:pt x="9449" y="9575"/>
                            <a:pt x="9449" y="7396"/>
                            <a:pt x="6659" y="3830"/>
                          </a:cubicBezTo>
                          <a:cubicBezTo>
                            <a:pt x="4665" y="1057"/>
                            <a:pt x="2473" y="-330"/>
                            <a:pt x="1077" y="67"/>
                          </a:cubicBezTo>
                          <a:cubicBezTo>
                            <a:pt x="-517" y="661"/>
                            <a:pt x="-517" y="2642"/>
                            <a:pt x="2273" y="6405"/>
                          </a:cubicBezTo>
                          <a:cubicBezTo>
                            <a:pt x="4466" y="8981"/>
                            <a:pt x="6659" y="10763"/>
                            <a:pt x="7854" y="101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34" name="Freeform 2243">
                      <a:extLst>
                        <a:ext uri="{FF2B5EF4-FFF2-40B4-BE49-F238E27FC236}">
                          <a16:creationId xmlns:a16="http://schemas.microsoft.com/office/drawing/2014/main" id="{B6DE2981-EA05-6E6D-E7CE-8A422ED15E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67828" y="5247554"/>
                      <a:ext cx="10363" cy="11697"/>
                    </a:xfrm>
                    <a:custGeom>
                      <a:avLst/>
                      <a:gdLst>
                        <a:gd name="connsiteX0" fmla="*/ 9610 w 10363"/>
                        <a:gd name="connsiteY0" fmla="*/ 11698 h 11697"/>
                        <a:gd name="connsiteX1" fmla="*/ 8812 w 10363"/>
                        <a:gd name="connsiteY1" fmla="*/ 6548 h 11697"/>
                        <a:gd name="connsiteX2" fmla="*/ 839 w 10363"/>
                        <a:gd name="connsiteY2" fmla="*/ 11 h 11697"/>
                        <a:gd name="connsiteX3" fmla="*/ 1636 w 10363"/>
                        <a:gd name="connsiteY3" fmla="*/ 4963 h 11697"/>
                        <a:gd name="connsiteX4" fmla="*/ 9610 w 10363"/>
                        <a:gd name="connsiteY4" fmla="*/ 11698 h 116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363" h="11697">
                          <a:moveTo>
                            <a:pt x="9610" y="11698"/>
                          </a:moveTo>
                          <a:cubicBezTo>
                            <a:pt x="10805" y="10906"/>
                            <a:pt x="10606" y="9321"/>
                            <a:pt x="8812" y="6548"/>
                          </a:cubicBezTo>
                          <a:cubicBezTo>
                            <a:pt x="6021" y="2388"/>
                            <a:pt x="3231" y="-187"/>
                            <a:pt x="839" y="11"/>
                          </a:cubicBezTo>
                          <a:cubicBezTo>
                            <a:pt x="-556" y="209"/>
                            <a:pt x="-158" y="1992"/>
                            <a:pt x="1636" y="4963"/>
                          </a:cubicBezTo>
                          <a:cubicBezTo>
                            <a:pt x="4427" y="8925"/>
                            <a:pt x="7018" y="11500"/>
                            <a:pt x="9610" y="1169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35" name="Freeform 2244">
                      <a:extLst>
                        <a:ext uri="{FF2B5EF4-FFF2-40B4-BE49-F238E27FC236}">
                          <a16:creationId xmlns:a16="http://schemas.microsoft.com/office/drawing/2014/main" id="{4234A975-0379-FD38-7BF6-5C6DF790B2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35398" y="5122045"/>
                      <a:ext cx="9572" cy="11423"/>
                    </a:xfrm>
                    <a:custGeom>
                      <a:avLst/>
                      <a:gdLst>
                        <a:gd name="connsiteX0" fmla="*/ 8951 w 9572"/>
                        <a:gd name="connsiteY0" fmla="*/ 11222 h 11423"/>
                        <a:gd name="connsiteX1" fmla="*/ 7755 w 9572"/>
                        <a:gd name="connsiteY1" fmla="*/ 5478 h 11423"/>
                        <a:gd name="connsiteX2" fmla="*/ 977 w 9572"/>
                        <a:gd name="connsiteY2" fmla="*/ 130 h 11423"/>
                        <a:gd name="connsiteX3" fmla="*/ 2373 w 9572"/>
                        <a:gd name="connsiteY3" fmla="*/ 7063 h 11423"/>
                        <a:gd name="connsiteX4" fmla="*/ 8951 w 9572"/>
                        <a:gd name="connsiteY4" fmla="*/ 11222 h 11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72" h="11423">
                          <a:moveTo>
                            <a:pt x="8951" y="11222"/>
                          </a:moveTo>
                          <a:cubicBezTo>
                            <a:pt x="10147" y="10628"/>
                            <a:pt x="9549" y="8053"/>
                            <a:pt x="7755" y="5478"/>
                          </a:cubicBezTo>
                          <a:cubicBezTo>
                            <a:pt x="5562" y="2309"/>
                            <a:pt x="2971" y="-663"/>
                            <a:pt x="977" y="130"/>
                          </a:cubicBezTo>
                          <a:cubicBezTo>
                            <a:pt x="-816" y="724"/>
                            <a:pt x="-19" y="3497"/>
                            <a:pt x="2373" y="7063"/>
                          </a:cubicBezTo>
                          <a:cubicBezTo>
                            <a:pt x="4964" y="10430"/>
                            <a:pt x="7356" y="12015"/>
                            <a:pt x="8951" y="1122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36" name="Freeform 2245">
                      <a:extLst>
                        <a:ext uri="{FF2B5EF4-FFF2-40B4-BE49-F238E27FC236}">
                          <a16:creationId xmlns:a16="http://schemas.microsoft.com/office/drawing/2014/main" id="{4ACC3191-A8F8-5E60-C936-527F9864EA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4518" y="5131287"/>
                      <a:ext cx="2391" cy="1782"/>
                    </a:xfrm>
                    <a:custGeom>
                      <a:avLst/>
                      <a:gdLst>
                        <a:gd name="connsiteX0" fmla="*/ 1794 w 2391"/>
                        <a:gd name="connsiteY0" fmla="*/ 1585 h 1782"/>
                        <a:gd name="connsiteX1" fmla="*/ 2392 w 2391"/>
                        <a:gd name="connsiteY1" fmla="*/ 0 h 1782"/>
                        <a:gd name="connsiteX2" fmla="*/ 0 w 2391"/>
                        <a:gd name="connsiteY2" fmla="*/ 1783 h 1782"/>
                        <a:gd name="connsiteX3" fmla="*/ 1794 w 2391"/>
                        <a:gd name="connsiteY3" fmla="*/ 1585 h 17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391" h="1782">
                          <a:moveTo>
                            <a:pt x="1794" y="1585"/>
                          </a:moveTo>
                          <a:cubicBezTo>
                            <a:pt x="2193" y="1189"/>
                            <a:pt x="2392" y="594"/>
                            <a:pt x="2392" y="0"/>
                          </a:cubicBezTo>
                          <a:cubicBezTo>
                            <a:pt x="1595" y="594"/>
                            <a:pt x="797" y="1189"/>
                            <a:pt x="0" y="1783"/>
                          </a:cubicBezTo>
                          <a:cubicBezTo>
                            <a:pt x="598" y="1783"/>
                            <a:pt x="1196" y="1783"/>
                            <a:pt x="1794" y="15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37" name="Freeform 2246">
                      <a:extLst>
                        <a:ext uri="{FF2B5EF4-FFF2-40B4-BE49-F238E27FC236}">
                          <a16:creationId xmlns:a16="http://schemas.microsoft.com/office/drawing/2014/main" id="{31BDFC22-15D4-2E0D-217A-CC9EB7EEB8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4820" y="5200266"/>
                      <a:ext cx="10566" cy="11874"/>
                    </a:xfrm>
                    <a:custGeom>
                      <a:avLst/>
                      <a:gdLst>
                        <a:gd name="connsiteX0" fmla="*/ 629 w 10566"/>
                        <a:gd name="connsiteY0" fmla="*/ 154 h 11874"/>
                        <a:gd name="connsiteX1" fmla="*/ 3620 w 10566"/>
                        <a:gd name="connsiteY1" fmla="*/ 8077 h 11874"/>
                        <a:gd name="connsiteX2" fmla="*/ 9799 w 10566"/>
                        <a:gd name="connsiteY2" fmla="*/ 11643 h 11874"/>
                        <a:gd name="connsiteX3" fmla="*/ 7805 w 10566"/>
                        <a:gd name="connsiteY3" fmla="*/ 4710 h 11874"/>
                        <a:gd name="connsiteX4" fmla="*/ 629 w 10566"/>
                        <a:gd name="connsiteY4" fmla="*/ 154 h 118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66" h="11874">
                          <a:moveTo>
                            <a:pt x="629" y="154"/>
                          </a:moveTo>
                          <a:cubicBezTo>
                            <a:pt x="-965" y="946"/>
                            <a:pt x="629" y="4116"/>
                            <a:pt x="3620" y="8077"/>
                          </a:cubicBezTo>
                          <a:cubicBezTo>
                            <a:pt x="5613" y="10256"/>
                            <a:pt x="8204" y="12634"/>
                            <a:pt x="9799" y="11643"/>
                          </a:cubicBezTo>
                          <a:cubicBezTo>
                            <a:pt x="11393" y="10653"/>
                            <a:pt x="10397" y="8077"/>
                            <a:pt x="7805" y="4710"/>
                          </a:cubicBezTo>
                          <a:cubicBezTo>
                            <a:pt x="5214" y="1739"/>
                            <a:pt x="2224" y="-638"/>
                            <a:pt x="629" y="15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38" name="Freeform 2247">
                      <a:extLst>
                        <a:ext uri="{FF2B5EF4-FFF2-40B4-BE49-F238E27FC236}">
                          <a16:creationId xmlns:a16="http://schemas.microsoft.com/office/drawing/2014/main" id="{890A5FB2-CCE2-3A25-7EB3-BD41D44972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89116" y="5300661"/>
                      <a:ext cx="8876" cy="10598"/>
                    </a:xfrm>
                    <a:custGeom>
                      <a:avLst/>
                      <a:gdLst>
                        <a:gd name="connsiteX0" fmla="*/ 679 w 8876"/>
                        <a:gd name="connsiteY0" fmla="*/ 189 h 10598"/>
                        <a:gd name="connsiteX1" fmla="*/ 2673 w 8876"/>
                        <a:gd name="connsiteY1" fmla="*/ 6726 h 10598"/>
                        <a:gd name="connsiteX2" fmla="*/ 8652 w 8876"/>
                        <a:gd name="connsiteY2" fmla="*/ 10094 h 10598"/>
                        <a:gd name="connsiteX3" fmla="*/ 5463 w 8876"/>
                        <a:gd name="connsiteY3" fmla="*/ 2764 h 10598"/>
                        <a:gd name="connsiteX4" fmla="*/ 679 w 8876"/>
                        <a:gd name="connsiteY4" fmla="*/ 189 h 105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76" h="10598">
                          <a:moveTo>
                            <a:pt x="679" y="189"/>
                          </a:moveTo>
                          <a:cubicBezTo>
                            <a:pt x="-716" y="981"/>
                            <a:pt x="81" y="3160"/>
                            <a:pt x="2673" y="6726"/>
                          </a:cubicBezTo>
                          <a:cubicBezTo>
                            <a:pt x="5463" y="9895"/>
                            <a:pt x="7855" y="11480"/>
                            <a:pt x="8652" y="10094"/>
                          </a:cubicBezTo>
                          <a:cubicBezTo>
                            <a:pt x="9450" y="8905"/>
                            <a:pt x="8054" y="5736"/>
                            <a:pt x="5463" y="2764"/>
                          </a:cubicBezTo>
                          <a:cubicBezTo>
                            <a:pt x="3470" y="387"/>
                            <a:pt x="1676" y="-405"/>
                            <a:pt x="679" y="1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39" name="Freeform 2248">
                      <a:extLst>
                        <a:ext uri="{FF2B5EF4-FFF2-40B4-BE49-F238E27FC236}">
                          <a16:creationId xmlns:a16="http://schemas.microsoft.com/office/drawing/2014/main" id="{F6CA26CF-5D7E-4467-3BC5-6F4752B66A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72124" y="5311571"/>
                      <a:ext cx="9458" cy="10255"/>
                    </a:xfrm>
                    <a:custGeom>
                      <a:avLst/>
                      <a:gdLst>
                        <a:gd name="connsiteX0" fmla="*/ 9100 w 9458"/>
                        <a:gd name="connsiteY0" fmla="*/ 10079 h 10255"/>
                        <a:gd name="connsiteX1" fmla="*/ 6907 w 9458"/>
                        <a:gd name="connsiteY1" fmla="*/ 4533 h 10255"/>
                        <a:gd name="connsiteX2" fmla="*/ 330 w 9458"/>
                        <a:gd name="connsiteY2" fmla="*/ 175 h 10255"/>
                        <a:gd name="connsiteX3" fmla="*/ 2722 w 9458"/>
                        <a:gd name="connsiteY3" fmla="*/ 6316 h 10255"/>
                        <a:gd name="connsiteX4" fmla="*/ 9100 w 9458"/>
                        <a:gd name="connsiteY4" fmla="*/ 10079 h 102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58" h="10255">
                          <a:moveTo>
                            <a:pt x="9100" y="10079"/>
                          </a:moveTo>
                          <a:cubicBezTo>
                            <a:pt x="10097" y="9485"/>
                            <a:pt x="8901" y="6910"/>
                            <a:pt x="6907" y="4533"/>
                          </a:cubicBezTo>
                          <a:cubicBezTo>
                            <a:pt x="4316" y="1363"/>
                            <a:pt x="1725" y="-618"/>
                            <a:pt x="330" y="175"/>
                          </a:cubicBezTo>
                          <a:cubicBezTo>
                            <a:pt x="-667" y="769"/>
                            <a:pt x="728" y="3542"/>
                            <a:pt x="2722" y="6316"/>
                          </a:cubicBezTo>
                          <a:cubicBezTo>
                            <a:pt x="5313" y="8891"/>
                            <a:pt x="7904" y="10872"/>
                            <a:pt x="9100" y="100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40" name="Freeform 2249">
                      <a:extLst>
                        <a:ext uri="{FF2B5EF4-FFF2-40B4-BE49-F238E27FC236}">
                          <a16:creationId xmlns:a16="http://schemas.microsoft.com/office/drawing/2014/main" id="{9D9657DF-B082-8971-A497-8F971D65F7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6494" y="5258820"/>
                      <a:ext cx="13539" cy="12317"/>
                    </a:xfrm>
                    <a:custGeom>
                      <a:avLst/>
                      <a:gdLst>
                        <a:gd name="connsiteX0" fmla="*/ 1580 w 13539"/>
                        <a:gd name="connsiteY0" fmla="*/ 36 h 12317"/>
                        <a:gd name="connsiteX1" fmla="*/ 583 w 13539"/>
                        <a:gd name="connsiteY1" fmla="*/ 2413 h 12317"/>
                        <a:gd name="connsiteX2" fmla="*/ 10949 w 13539"/>
                        <a:gd name="connsiteY2" fmla="*/ 11723 h 12317"/>
                        <a:gd name="connsiteX3" fmla="*/ 13540 w 13539"/>
                        <a:gd name="connsiteY3" fmla="*/ 12318 h 12317"/>
                        <a:gd name="connsiteX4" fmla="*/ 12742 w 13539"/>
                        <a:gd name="connsiteY4" fmla="*/ 9940 h 12317"/>
                        <a:gd name="connsiteX5" fmla="*/ 1580 w 13539"/>
                        <a:gd name="connsiteY5" fmla="*/ 36 h 123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539" h="12317">
                          <a:moveTo>
                            <a:pt x="1580" y="36"/>
                          </a:moveTo>
                          <a:cubicBezTo>
                            <a:pt x="185" y="-162"/>
                            <a:pt x="-612" y="432"/>
                            <a:pt x="583" y="2413"/>
                          </a:cubicBezTo>
                          <a:cubicBezTo>
                            <a:pt x="3374" y="7167"/>
                            <a:pt x="7161" y="10139"/>
                            <a:pt x="10949" y="11723"/>
                          </a:cubicBezTo>
                          <a:cubicBezTo>
                            <a:pt x="11945" y="12119"/>
                            <a:pt x="12742" y="12119"/>
                            <a:pt x="13540" y="12318"/>
                          </a:cubicBezTo>
                          <a:lnTo>
                            <a:pt x="12742" y="9940"/>
                          </a:lnTo>
                          <a:cubicBezTo>
                            <a:pt x="9753" y="4394"/>
                            <a:pt x="5965" y="1027"/>
                            <a:pt x="1580" y="3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41" name="Freeform 2250">
                      <a:extLst>
                        <a:ext uri="{FF2B5EF4-FFF2-40B4-BE49-F238E27FC236}">
                          <a16:creationId xmlns:a16="http://schemas.microsoft.com/office/drawing/2014/main" id="{E729CA61-26C7-7057-917F-E6C644392D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27986" y="5263963"/>
                      <a:ext cx="9313" cy="10541"/>
                    </a:xfrm>
                    <a:custGeom>
                      <a:avLst/>
                      <a:gdLst>
                        <a:gd name="connsiteX0" fmla="*/ 8788 w 9313"/>
                        <a:gd name="connsiteY0" fmla="*/ 10542 h 10541"/>
                        <a:gd name="connsiteX1" fmla="*/ 7393 w 9313"/>
                        <a:gd name="connsiteY1" fmla="*/ 5193 h 10541"/>
                        <a:gd name="connsiteX2" fmla="*/ 616 w 9313"/>
                        <a:gd name="connsiteY2" fmla="*/ 43 h 10541"/>
                        <a:gd name="connsiteX3" fmla="*/ 2011 w 9313"/>
                        <a:gd name="connsiteY3" fmla="*/ 5193 h 10541"/>
                        <a:gd name="connsiteX4" fmla="*/ 8788 w 9313"/>
                        <a:gd name="connsiteY4" fmla="*/ 10542 h 105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13" h="10541">
                          <a:moveTo>
                            <a:pt x="8788" y="10542"/>
                          </a:moveTo>
                          <a:cubicBezTo>
                            <a:pt x="9785" y="9551"/>
                            <a:pt x="9386" y="7769"/>
                            <a:pt x="7393" y="5193"/>
                          </a:cubicBezTo>
                          <a:cubicBezTo>
                            <a:pt x="5201" y="2024"/>
                            <a:pt x="2410" y="-353"/>
                            <a:pt x="616" y="43"/>
                          </a:cubicBezTo>
                          <a:cubicBezTo>
                            <a:pt x="-779" y="439"/>
                            <a:pt x="417" y="2816"/>
                            <a:pt x="2011" y="5193"/>
                          </a:cubicBezTo>
                          <a:cubicBezTo>
                            <a:pt x="4403" y="8759"/>
                            <a:pt x="6795" y="10542"/>
                            <a:pt x="8788" y="1054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42" name="Freeform 2251">
                      <a:extLst>
                        <a:ext uri="{FF2B5EF4-FFF2-40B4-BE49-F238E27FC236}">
                          <a16:creationId xmlns:a16="http://schemas.microsoft.com/office/drawing/2014/main" id="{98AE41A1-32AE-4B34-80C7-F371AFE5E7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25201" y="5164574"/>
                      <a:ext cx="7957" cy="10223"/>
                    </a:xfrm>
                    <a:custGeom>
                      <a:avLst/>
                      <a:gdLst>
                        <a:gd name="connsiteX0" fmla="*/ 672 w 7957"/>
                        <a:gd name="connsiteY0" fmla="*/ 190 h 10223"/>
                        <a:gd name="connsiteX1" fmla="*/ 2865 w 7957"/>
                        <a:gd name="connsiteY1" fmla="*/ 7519 h 10223"/>
                        <a:gd name="connsiteX2" fmla="*/ 7649 w 7957"/>
                        <a:gd name="connsiteY2" fmla="*/ 9896 h 10223"/>
                        <a:gd name="connsiteX3" fmla="*/ 5855 w 7957"/>
                        <a:gd name="connsiteY3" fmla="*/ 3756 h 10223"/>
                        <a:gd name="connsiteX4" fmla="*/ 672 w 7957"/>
                        <a:gd name="connsiteY4" fmla="*/ 190 h 102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57" h="10223">
                          <a:moveTo>
                            <a:pt x="672" y="190"/>
                          </a:moveTo>
                          <a:cubicBezTo>
                            <a:pt x="-723" y="1180"/>
                            <a:pt x="74" y="4152"/>
                            <a:pt x="2865" y="7519"/>
                          </a:cubicBezTo>
                          <a:cubicBezTo>
                            <a:pt x="5058" y="10094"/>
                            <a:pt x="6652" y="10689"/>
                            <a:pt x="7649" y="9896"/>
                          </a:cubicBezTo>
                          <a:cubicBezTo>
                            <a:pt x="8446" y="8708"/>
                            <a:pt x="7649" y="6331"/>
                            <a:pt x="5855" y="3756"/>
                          </a:cubicBezTo>
                          <a:cubicBezTo>
                            <a:pt x="3862" y="1180"/>
                            <a:pt x="1669" y="-602"/>
                            <a:pt x="672" y="19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43" name="Freeform 2252">
                      <a:extLst>
                        <a:ext uri="{FF2B5EF4-FFF2-40B4-BE49-F238E27FC236}">
                          <a16:creationId xmlns:a16="http://schemas.microsoft.com/office/drawing/2014/main" id="{0492AB61-898A-25BF-A49E-74B432E199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4652" y="5304626"/>
                      <a:ext cx="15267" cy="10684"/>
                    </a:xfrm>
                    <a:custGeom>
                      <a:avLst/>
                      <a:gdLst>
                        <a:gd name="connsiteX0" fmla="*/ 13156 w 15267"/>
                        <a:gd name="connsiteY0" fmla="*/ 5534 h 10684"/>
                        <a:gd name="connsiteX1" fmla="*/ 5980 w 15267"/>
                        <a:gd name="connsiteY1" fmla="*/ 978 h 10684"/>
                        <a:gd name="connsiteX2" fmla="*/ 5581 w 15267"/>
                        <a:gd name="connsiteY2" fmla="*/ 1375 h 10684"/>
                        <a:gd name="connsiteX3" fmla="*/ 5182 w 15267"/>
                        <a:gd name="connsiteY3" fmla="*/ 1177 h 10684"/>
                        <a:gd name="connsiteX4" fmla="*/ 0 w 15267"/>
                        <a:gd name="connsiteY4" fmla="*/ 780 h 10684"/>
                        <a:gd name="connsiteX5" fmla="*/ 5581 w 15267"/>
                        <a:gd name="connsiteY5" fmla="*/ 4544 h 10684"/>
                        <a:gd name="connsiteX6" fmla="*/ 6578 w 15267"/>
                        <a:gd name="connsiteY6" fmla="*/ 4742 h 10684"/>
                        <a:gd name="connsiteX7" fmla="*/ 7375 w 15267"/>
                        <a:gd name="connsiteY7" fmla="*/ 5931 h 10684"/>
                        <a:gd name="connsiteX8" fmla="*/ 14750 w 15267"/>
                        <a:gd name="connsiteY8" fmla="*/ 10685 h 10684"/>
                        <a:gd name="connsiteX9" fmla="*/ 13156 w 15267"/>
                        <a:gd name="connsiteY9" fmla="*/ 5534 h 106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67" h="10684">
                          <a:moveTo>
                            <a:pt x="13156" y="5534"/>
                          </a:moveTo>
                          <a:cubicBezTo>
                            <a:pt x="10564" y="2563"/>
                            <a:pt x="7774" y="186"/>
                            <a:pt x="5980" y="978"/>
                          </a:cubicBezTo>
                          <a:cubicBezTo>
                            <a:pt x="5780" y="978"/>
                            <a:pt x="5581" y="1177"/>
                            <a:pt x="5581" y="1375"/>
                          </a:cubicBezTo>
                          <a:cubicBezTo>
                            <a:pt x="5382" y="1375"/>
                            <a:pt x="5382" y="1177"/>
                            <a:pt x="5182" y="1177"/>
                          </a:cubicBezTo>
                          <a:cubicBezTo>
                            <a:pt x="2193" y="-210"/>
                            <a:pt x="199" y="-408"/>
                            <a:pt x="0" y="780"/>
                          </a:cubicBezTo>
                          <a:cubicBezTo>
                            <a:pt x="399" y="2167"/>
                            <a:pt x="2591" y="3752"/>
                            <a:pt x="5581" y="4544"/>
                          </a:cubicBezTo>
                          <a:cubicBezTo>
                            <a:pt x="5980" y="4742"/>
                            <a:pt x="6179" y="4742"/>
                            <a:pt x="6578" y="4742"/>
                          </a:cubicBezTo>
                          <a:cubicBezTo>
                            <a:pt x="6777" y="5138"/>
                            <a:pt x="7176" y="5534"/>
                            <a:pt x="7375" y="5931"/>
                          </a:cubicBezTo>
                          <a:cubicBezTo>
                            <a:pt x="9966" y="8902"/>
                            <a:pt x="12557" y="10685"/>
                            <a:pt x="14750" y="10685"/>
                          </a:cubicBezTo>
                          <a:cubicBezTo>
                            <a:pt x="15747" y="9892"/>
                            <a:pt x="15348" y="8110"/>
                            <a:pt x="13156" y="553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44" name="Freeform 2253">
                      <a:extLst>
                        <a:ext uri="{FF2B5EF4-FFF2-40B4-BE49-F238E27FC236}">
                          <a16:creationId xmlns:a16="http://schemas.microsoft.com/office/drawing/2014/main" id="{B0C96FF7-53BF-A792-12D9-62D564CDB7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9658" y="5257899"/>
                      <a:ext cx="17390" cy="13509"/>
                    </a:xfrm>
                    <a:custGeom>
                      <a:avLst/>
                      <a:gdLst>
                        <a:gd name="connsiteX0" fmla="*/ 276 w 17390"/>
                        <a:gd name="connsiteY0" fmla="*/ 1947 h 13509"/>
                        <a:gd name="connsiteX1" fmla="*/ 2667 w 17390"/>
                        <a:gd name="connsiteY1" fmla="*/ 7691 h 13509"/>
                        <a:gd name="connsiteX2" fmla="*/ 8249 w 17390"/>
                        <a:gd name="connsiteY2" fmla="*/ 10663 h 13509"/>
                        <a:gd name="connsiteX3" fmla="*/ 7451 w 17390"/>
                        <a:gd name="connsiteY3" fmla="*/ 6305 h 13509"/>
                        <a:gd name="connsiteX4" fmla="*/ 9046 w 17390"/>
                        <a:gd name="connsiteY4" fmla="*/ 6899 h 13509"/>
                        <a:gd name="connsiteX5" fmla="*/ 12036 w 17390"/>
                        <a:gd name="connsiteY5" fmla="*/ 10861 h 13509"/>
                        <a:gd name="connsiteX6" fmla="*/ 17218 w 17390"/>
                        <a:gd name="connsiteY6" fmla="*/ 13040 h 13509"/>
                        <a:gd name="connsiteX7" fmla="*/ 14826 w 17390"/>
                        <a:gd name="connsiteY7" fmla="*/ 7097 h 13509"/>
                        <a:gd name="connsiteX8" fmla="*/ 9444 w 17390"/>
                        <a:gd name="connsiteY8" fmla="*/ 3730 h 13509"/>
                        <a:gd name="connsiteX9" fmla="*/ 7252 w 17390"/>
                        <a:gd name="connsiteY9" fmla="*/ 2145 h 13509"/>
                        <a:gd name="connsiteX10" fmla="*/ 1272 w 17390"/>
                        <a:gd name="connsiteY10" fmla="*/ 362 h 13509"/>
                        <a:gd name="connsiteX11" fmla="*/ 1272 w 17390"/>
                        <a:gd name="connsiteY11" fmla="*/ 956 h 13509"/>
                        <a:gd name="connsiteX12" fmla="*/ 276 w 17390"/>
                        <a:gd name="connsiteY12" fmla="*/ 1947 h 135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7390" h="13509">
                          <a:moveTo>
                            <a:pt x="276" y="1947"/>
                          </a:moveTo>
                          <a:cubicBezTo>
                            <a:pt x="-323" y="3135"/>
                            <a:pt x="-123" y="4918"/>
                            <a:pt x="2667" y="7691"/>
                          </a:cubicBezTo>
                          <a:cubicBezTo>
                            <a:pt x="4860" y="9672"/>
                            <a:pt x="7451" y="11653"/>
                            <a:pt x="8249" y="10663"/>
                          </a:cubicBezTo>
                          <a:cubicBezTo>
                            <a:pt x="9046" y="9870"/>
                            <a:pt x="8647" y="8286"/>
                            <a:pt x="7451" y="6305"/>
                          </a:cubicBezTo>
                          <a:cubicBezTo>
                            <a:pt x="8049" y="6503"/>
                            <a:pt x="8448" y="6899"/>
                            <a:pt x="9046" y="6899"/>
                          </a:cubicBezTo>
                          <a:cubicBezTo>
                            <a:pt x="9644" y="8088"/>
                            <a:pt x="10640" y="9474"/>
                            <a:pt x="12036" y="10861"/>
                          </a:cubicBezTo>
                          <a:cubicBezTo>
                            <a:pt x="14228" y="13040"/>
                            <a:pt x="16221" y="14228"/>
                            <a:pt x="17218" y="13040"/>
                          </a:cubicBezTo>
                          <a:cubicBezTo>
                            <a:pt x="17816" y="11653"/>
                            <a:pt x="16819" y="9474"/>
                            <a:pt x="14826" y="7097"/>
                          </a:cubicBezTo>
                          <a:cubicBezTo>
                            <a:pt x="12634" y="4522"/>
                            <a:pt x="10441" y="3135"/>
                            <a:pt x="9444" y="3730"/>
                          </a:cubicBezTo>
                          <a:cubicBezTo>
                            <a:pt x="8846" y="3135"/>
                            <a:pt x="8049" y="2739"/>
                            <a:pt x="7252" y="2145"/>
                          </a:cubicBezTo>
                          <a:cubicBezTo>
                            <a:pt x="4461" y="560"/>
                            <a:pt x="1870" y="-628"/>
                            <a:pt x="1272" y="362"/>
                          </a:cubicBezTo>
                          <a:cubicBezTo>
                            <a:pt x="1272" y="560"/>
                            <a:pt x="1272" y="758"/>
                            <a:pt x="1272" y="956"/>
                          </a:cubicBezTo>
                          <a:cubicBezTo>
                            <a:pt x="874" y="1353"/>
                            <a:pt x="475" y="1551"/>
                            <a:pt x="276" y="194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45" name="Freeform 2254">
                      <a:extLst>
                        <a:ext uri="{FF2B5EF4-FFF2-40B4-BE49-F238E27FC236}">
                          <a16:creationId xmlns:a16="http://schemas.microsoft.com/office/drawing/2014/main" id="{4D343298-673E-19B5-38C0-44CF0FC0EA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51335" y="5243092"/>
                      <a:ext cx="15568" cy="12281"/>
                    </a:xfrm>
                    <a:custGeom>
                      <a:avLst/>
                      <a:gdLst>
                        <a:gd name="connsiteX0" fmla="*/ 15339 w 15568"/>
                        <a:gd name="connsiteY0" fmla="*/ 11802 h 12281"/>
                        <a:gd name="connsiteX1" fmla="*/ 15538 w 15568"/>
                        <a:gd name="connsiteY1" fmla="*/ 10218 h 12281"/>
                        <a:gd name="connsiteX2" fmla="*/ 13346 w 15568"/>
                        <a:gd name="connsiteY2" fmla="*/ 5265 h 12281"/>
                        <a:gd name="connsiteX3" fmla="*/ 12548 w 15568"/>
                        <a:gd name="connsiteY3" fmla="*/ 4077 h 12281"/>
                        <a:gd name="connsiteX4" fmla="*/ 6170 w 15568"/>
                        <a:gd name="connsiteY4" fmla="*/ 313 h 12281"/>
                        <a:gd name="connsiteX5" fmla="*/ 6170 w 15568"/>
                        <a:gd name="connsiteY5" fmla="*/ 3285 h 12281"/>
                        <a:gd name="connsiteX6" fmla="*/ 4974 w 15568"/>
                        <a:gd name="connsiteY6" fmla="*/ 2294 h 12281"/>
                        <a:gd name="connsiteX7" fmla="*/ 190 w 15568"/>
                        <a:gd name="connsiteY7" fmla="*/ 511 h 12281"/>
                        <a:gd name="connsiteX8" fmla="*/ 2781 w 15568"/>
                        <a:gd name="connsiteY8" fmla="*/ 6652 h 12281"/>
                        <a:gd name="connsiteX9" fmla="*/ 8163 w 15568"/>
                        <a:gd name="connsiteY9" fmla="*/ 10020 h 12281"/>
                        <a:gd name="connsiteX10" fmla="*/ 7964 w 15568"/>
                        <a:gd name="connsiteY10" fmla="*/ 7048 h 12281"/>
                        <a:gd name="connsiteX11" fmla="*/ 8363 w 15568"/>
                        <a:gd name="connsiteY11" fmla="*/ 7444 h 12281"/>
                        <a:gd name="connsiteX12" fmla="*/ 15339 w 15568"/>
                        <a:gd name="connsiteY12" fmla="*/ 11802 h 122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5568" h="12281">
                          <a:moveTo>
                            <a:pt x="15339" y="11802"/>
                          </a:moveTo>
                          <a:cubicBezTo>
                            <a:pt x="15538" y="11406"/>
                            <a:pt x="15538" y="10812"/>
                            <a:pt x="15538" y="10218"/>
                          </a:cubicBezTo>
                          <a:cubicBezTo>
                            <a:pt x="15738" y="9029"/>
                            <a:pt x="14940" y="7444"/>
                            <a:pt x="13346" y="5265"/>
                          </a:cubicBezTo>
                          <a:cubicBezTo>
                            <a:pt x="13146" y="4869"/>
                            <a:pt x="12947" y="4473"/>
                            <a:pt x="12548" y="4077"/>
                          </a:cubicBezTo>
                          <a:cubicBezTo>
                            <a:pt x="9758" y="709"/>
                            <a:pt x="7366" y="-677"/>
                            <a:pt x="6170" y="313"/>
                          </a:cubicBezTo>
                          <a:cubicBezTo>
                            <a:pt x="5572" y="907"/>
                            <a:pt x="5572" y="1898"/>
                            <a:pt x="6170" y="3285"/>
                          </a:cubicBezTo>
                          <a:lnTo>
                            <a:pt x="4974" y="2294"/>
                          </a:lnTo>
                          <a:cubicBezTo>
                            <a:pt x="2781" y="-83"/>
                            <a:pt x="987" y="-479"/>
                            <a:pt x="190" y="511"/>
                          </a:cubicBezTo>
                          <a:cubicBezTo>
                            <a:pt x="-408" y="1898"/>
                            <a:pt x="390" y="4077"/>
                            <a:pt x="2781" y="6652"/>
                          </a:cubicBezTo>
                          <a:cubicBezTo>
                            <a:pt x="4974" y="9029"/>
                            <a:pt x="7366" y="10812"/>
                            <a:pt x="8163" y="10020"/>
                          </a:cubicBezTo>
                          <a:cubicBezTo>
                            <a:pt x="8761" y="9425"/>
                            <a:pt x="8562" y="8237"/>
                            <a:pt x="7964" y="7048"/>
                          </a:cubicBezTo>
                          <a:lnTo>
                            <a:pt x="8363" y="7444"/>
                          </a:lnTo>
                          <a:cubicBezTo>
                            <a:pt x="11552" y="10812"/>
                            <a:pt x="14342" y="13387"/>
                            <a:pt x="15339" y="1180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46" name="Freeform 2255">
                      <a:extLst>
                        <a:ext uri="{FF2B5EF4-FFF2-40B4-BE49-F238E27FC236}">
                          <a16:creationId xmlns:a16="http://schemas.microsoft.com/office/drawing/2014/main" id="{6D98BBE7-AD8D-DBC8-9681-813BEC0F32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45519" y="5251267"/>
                      <a:ext cx="17275" cy="18459"/>
                    </a:xfrm>
                    <a:custGeom>
                      <a:avLst/>
                      <a:gdLst>
                        <a:gd name="connsiteX0" fmla="*/ 10590 w 17275"/>
                        <a:gd name="connsiteY0" fmla="*/ 14522 h 18459"/>
                        <a:gd name="connsiteX1" fmla="*/ 16968 w 17275"/>
                        <a:gd name="connsiteY1" fmla="*/ 18087 h 18459"/>
                        <a:gd name="connsiteX2" fmla="*/ 14576 w 17275"/>
                        <a:gd name="connsiteY2" fmla="*/ 12145 h 18459"/>
                        <a:gd name="connsiteX3" fmla="*/ 10789 w 17275"/>
                        <a:gd name="connsiteY3" fmla="*/ 8381 h 18459"/>
                        <a:gd name="connsiteX4" fmla="*/ 6404 w 17275"/>
                        <a:gd name="connsiteY4" fmla="*/ 3230 h 18459"/>
                        <a:gd name="connsiteX5" fmla="*/ 424 w 17275"/>
                        <a:gd name="connsiteY5" fmla="*/ 61 h 18459"/>
                        <a:gd name="connsiteX6" fmla="*/ 3813 w 17275"/>
                        <a:gd name="connsiteY6" fmla="*/ 5409 h 18459"/>
                        <a:gd name="connsiteX7" fmla="*/ 7600 w 17275"/>
                        <a:gd name="connsiteY7" fmla="*/ 8183 h 18459"/>
                        <a:gd name="connsiteX8" fmla="*/ 10590 w 17275"/>
                        <a:gd name="connsiteY8" fmla="*/ 14522 h 184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7275" h="18459">
                          <a:moveTo>
                            <a:pt x="10590" y="14522"/>
                          </a:moveTo>
                          <a:cubicBezTo>
                            <a:pt x="13181" y="17493"/>
                            <a:pt x="15772" y="19276"/>
                            <a:pt x="16968" y="18087"/>
                          </a:cubicBezTo>
                          <a:cubicBezTo>
                            <a:pt x="17965" y="17295"/>
                            <a:pt x="16370" y="14522"/>
                            <a:pt x="14576" y="12145"/>
                          </a:cubicBezTo>
                          <a:cubicBezTo>
                            <a:pt x="13380" y="10560"/>
                            <a:pt x="11985" y="9173"/>
                            <a:pt x="10789" y="8381"/>
                          </a:cubicBezTo>
                          <a:cubicBezTo>
                            <a:pt x="10989" y="7192"/>
                            <a:pt x="9394" y="5409"/>
                            <a:pt x="6404" y="3230"/>
                          </a:cubicBezTo>
                          <a:cubicBezTo>
                            <a:pt x="4012" y="1250"/>
                            <a:pt x="1421" y="-335"/>
                            <a:pt x="424" y="61"/>
                          </a:cubicBezTo>
                          <a:cubicBezTo>
                            <a:pt x="-772" y="655"/>
                            <a:pt x="624" y="2636"/>
                            <a:pt x="3813" y="5409"/>
                          </a:cubicBezTo>
                          <a:cubicBezTo>
                            <a:pt x="5208" y="6598"/>
                            <a:pt x="6404" y="7588"/>
                            <a:pt x="7600" y="8183"/>
                          </a:cubicBezTo>
                          <a:cubicBezTo>
                            <a:pt x="7002" y="9371"/>
                            <a:pt x="8397" y="11946"/>
                            <a:pt x="10590" y="1452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47" name="Freeform 2256">
                      <a:extLst>
                        <a:ext uri="{FF2B5EF4-FFF2-40B4-BE49-F238E27FC236}">
                          <a16:creationId xmlns:a16="http://schemas.microsoft.com/office/drawing/2014/main" id="{A366A0DA-41AE-3ED5-D5E6-706A7F9329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92139" y="5254017"/>
                      <a:ext cx="8722" cy="9644"/>
                    </a:xfrm>
                    <a:custGeom>
                      <a:avLst/>
                      <a:gdLst>
                        <a:gd name="connsiteX0" fmla="*/ 8420 w 8722"/>
                        <a:gd name="connsiteY0" fmla="*/ 9196 h 9644"/>
                        <a:gd name="connsiteX1" fmla="*/ 6227 w 8722"/>
                        <a:gd name="connsiteY1" fmla="*/ 3254 h 9644"/>
                        <a:gd name="connsiteX2" fmla="*/ 846 w 8722"/>
                        <a:gd name="connsiteY2" fmla="*/ 84 h 9644"/>
                        <a:gd name="connsiteX3" fmla="*/ 2441 w 8722"/>
                        <a:gd name="connsiteY3" fmla="*/ 5829 h 9644"/>
                        <a:gd name="connsiteX4" fmla="*/ 8420 w 8722"/>
                        <a:gd name="connsiteY4" fmla="*/ 9196 h 96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22" h="9644">
                          <a:moveTo>
                            <a:pt x="8420" y="9196"/>
                          </a:moveTo>
                          <a:cubicBezTo>
                            <a:pt x="9218" y="8206"/>
                            <a:pt x="8420" y="5829"/>
                            <a:pt x="6227" y="3254"/>
                          </a:cubicBezTo>
                          <a:cubicBezTo>
                            <a:pt x="4234" y="679"/>
                            <a:pt x="2042" y="-312"/>
                            <a:pt x="846" y="84"/>
                          </a:cubicBezTo>
                          <a:cubicBezTo>
                            <a:pt x="-550" y="480"/>
                            <a:pt x="-350" y="2263"/>
                            <a:pt x="2441" y="5829"/>
                          </a:cubicBezTo>
                          <a:cubicBezTo>
                            <a:pt x="4434" y="7810"/>
                            <a:pt x="7224" y="10781"/>
                            <a:pt x="8420" y="919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48" name="Freeform 2257">
                      <a:extLst>
                        <a:ext uri="{FF2B5EF4-FFF2-40B4-BE49-F238E27FC236}">
                          <a16:creationId xmlns:a16="http://schemas.microsoft.com/office/drawing/2014/main" id="{CC81953B-E4B1-2C15-9639-DB5415D9D6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1416" y="5370957"/>
                      <a:ext cx="18701" cy="9541"/>
                    </a:xfrm>
                    <a:custGeom>
                      <a:avLst/>
                      <a:gdLst>
                        <a:gd name="connsiteX0" fmla="*/ 16591 w 18701"/>
                        <a:gd name="connsiteY0" fmla="*/ 5167 h 9541"/>
                        <a:gd name="connsiteX1" fmla="*/ 8020 w 18701"/>
                        <a:gd name="connsiteY1" fmla="*/ 16 h 9541"/>
                        <a:gd name="connsiteX2" fmla="*/ 8618 w 18701"/>
                        <a:gd name="connsiteY2" fmla="*/ 3186 h 9541"/>
                        <a:gd name="connsiteX3" fmla="*/ 5030 w 18701"/>
                        <a:gd name="connsiteY3" fmla="*/ 1799 h 9541"/>
                        <a:gd name="connsiteX4" fmla="*/ 47 w 18701"/>
                        <a:gd name="connsiteY4" fmla="*/ 1799 h 9541"/>
                        <a:gd name="connsiteX5" fmla="*/ 7621 w 18701"/>
                        <a:gd name="connsiteY5" fmla="*/ 5959 h 9541"/>
                        <a:gd name="connsiteX6" fmla="*/ 11409 w 18701"/>
                        <a:gd name="connsiteY6" fmla="*/ 5959 h 9541"/>
                        <a:gd name="connsiteX7" fmla="*/ 17986 w 18701"/>
                        <a:gd name="connsiteY7" fmla="*/ 9525 h 9541"/>
                        <a:gd name="connsiteX8" fmla="*/ 16591 w 18701"/>
                        <a:gd name="connsiteY8" fmla="*/ 5167 h 95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701" h="9541">
                          <a:moveTo>
                            <a:pt x="16591" y="5167"/>
                          </a:moveTo>
                          <a:cubicBezTo>
                            <a:pt x="13202" y="1403"/>
                            <a:pt x="10212" y="-182"/>
                            <a:pt x="8020" y="16"/>
                          </a:cubicBezTo>
                          <a:cubicBezTo>
                            <a:pt x="7422" y="809"/>
                            <a:pt x="7621" y="1799"/>
                            <a:pt x="8618" y="3186"/>
                          </a:cubicBezTo>
                          <a:cubicBezTo>
                            <a:pt x="7621" y="2790"/>
                            <a:pt x="6425" y="2195"/>
                            <a:pt x="5030" y="1799"/>
                          </a:cubicBezTo>
                          <a:cubicBezTo>
                            <a:pt x="1841" y="809"/>
                            <a:pt x="-352" y="611"/>
                            <a:pt x="47" y="1799"/>
                          </a:cubicBezTo>
                          <a:cubicBezTo>
                            <a:pt x="645" y="3384"/>
                            <a:pt x="3834" y="4969"/>
                            <a:pt x="7621" y="5959"/>
                          </a:cubicBezTo>
                          <a:cubicBezTo>
                            <a:pt x="9614" y="6553"/>
                            <a:pt x="11209" y="6553"/>
                            <a:pt x="11409" y="5959"/>
                          </a:cubicBezTo>
                          <a:cubicBezTo>
                            <a:pt x="13800" y="8138"/>
                            <a:pt x="16392" y="9723"/>
                            <a:pt x="17986" y="9525"/>
                          </a:cubicBezTo>
                          <a:cubicBezTo>
                            <a:pt x="19182" y="9327"/>
                            <a:pt x="18983" y="7742"/>
                            <a:pt x="16591" y="516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49" name="Freeform 2258">
                      <a:extLst>
                        <a:ext uri="{FF2B5EF4-FFF2-40B4-BE49-F238E27FC236}">
                          <a16:creationId xmlns:a16="http://schemas.microsoft.com/office/drawing/2014/main" id="{43B995D2-4160-37FB-2251-41F778F6DB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4749" y="5237780"/>
                      <a:ext cx="20941" cy="14690"/>
                    </a:xfrm>
                    <a:custGeom>
                      <a:avLst/>
                      <a:gdLst>
                        <a:gd name="connsiteX0" fmla="*/ 7842 w 20941"/>
                        <a:gd name="connsiteY0" fmla="*/ 9785 h 14690"/>
                        <a:gd name="connsiteX1" fmla="*/ 13623 w 20941"/>
                        <a:gd name="connsiteY1" fmla="*/ 13945 h 14690"/>
                        <a:gd name="connsiteX2" fmla="*/ 14619 w 20941"/>
                        <a:gd name="connsiteY2" fmla="*/ 12954 h 14690"/>
                        <a:gd name="connsiteX3" fmla="*/ 20799 w 20941"/>
                        <a:gd name="connsiteY3" fmla="*/ 14341 h 14690"/>
                        <a:gd name="connsiteX4" fmla="*/ 14619 w 20941"/>
                        <a:gd name="connsiteY4" fmla="*/ 8002 h 14690"/>
                        <a:gd name="connsiteX5" fmla="*/ 10234 w 20941"/>
                        <a:gd name="connsiteY5" fmla="*/ 5823 h 14690"/>
                        <a:gd name="connsiteX6" fmla="*/ 6846 w 20941"/>
                        <a:gd name="connsiteY6" fmla="*/ 3842 h 14690"/>
                        <a:gd name="connsiteX7" fmla="*/ 467 w 20941"/>
                        <a:gd name="connsiteY7" fmla="*/ 276 h 14690"/>
                        <a:gd name="connsiteX8" fmla="*/ 2261 w 20941"/>
                        <a:gd name="connsiteY8" fmla="*/ 5823 h 14690"/>
                        <a:gd name="connsiteX9" fmla="*/ 7842 w 20941"/>
                        <a:gd name="connsiteY9" fmla="*/ 9785 h 146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0941" h="14690">
                          <a:moveTo>
                            <a:pt x="7842" y="9785"/>
                          </a:moveTo>
                          <a:cubicBezTo>
                            <a:pt x="9836" y="12360"/>
                            <a:pt x="12028" y="14143"/>
                            <a:pt x="13623" y="13945"/>
                          </a:cubicBezTo>
                          <a:cubicBezTo>
                            <a:pt x="14221" y="13945"/>
                            <a:pt x="14619" y="13548"/>
                            <a:pt x="14619" y="12954"/>
                          </a:cubicBezTo>
                          <a:cubicBezTo>
                            <a:pt x="17410" y="14539"/>
                            <a:pt x="19802" y="15133"/>
                            <a:pt x="20799" y="14341"/>
                          </a:cubicBezTo>
                          <a:cubicBezTo>
                            <a:pt x="21596" y="13548"/>
                            <a:pt x="19004" y="10973"/>
                            <a:pt x="14619" y="8002"/>
                          </a:cubicBezTo>
                          <a:cubicBezTo>
                            <a:pt x="13423" y="7210"/>
                            <a:pt x="11629" y="6219"/>
                            <a:pt x="10234" y="5823"/>
                          </a:cubicBezTo>
                          <a:cubicBezTo>
                            <a:pt x="9038" y="4634"/>
                            <a:pt x="7842" y="3842"/>
                            <a:pt x="6846" y="3842"/>
                          </a:cubicBezTo>
                          <a:cubicBezTo>
                            <a:pt x="4254" y="1069"/>
                            <a:pt x="1862" y="-714"/>
                            <a:pt x="467" y="276"/>
                          </a:cubicBezTo>
                          <a:cubicBezTo>
                            <a:pt x="-529" y="1069"/>
                            <a:pt x="68" y="3248"/>
                            <a:pt x="2261" y="5823"/>
                          </a:cubicBezTo>
                          <a:cubicBezTo>
                            <a:pt x="4055" y="8794"/>
                            <a:pt x="6248" y="9983"/>
                            <a:pt x="7842" y="97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50" name="Freeform 2259">
                      <a:extLst>
                        <a:ext uri="{FF2B5EF4-FFF2-40B4-BE49-F238E27FC236}">
                          <a16:creationId xmlns:a16="http://schemas.microsoft.com/office/drawing/2014/main" id="{7B4DF892-278B-C871-BDB8-5D99E6BD55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29023" y="5315821"/>
                      <a:ext cx="16266" cy="19156"/>
                    </a:xfrm>
                    <a:custGeom>
                      <a:avLst/>
                      <a:gdLst>
                        <a:gd name="connsiteX0" fmla="*/ 9346 w 16266"/>
                        <a:gd name="connsiteY0" fmla="*/ 16724 h 19156"/>
                        <a:gd name="connsiteX1" fmla="*/ 14130 w 16266"/>
                        <a:gd name="connsiteY1" fmla="*/ 17318 h 19156"/>
                        <a:gd name="connsiteX2" fmla="*/ 11937 w 16266"/>
                        <a:gd name="connsiteY2" fmla="*/ 14347 h 19156"/>
                        <a:gd name="connsiteX3" fmla="*/ 12137 w 16266"/>
                        <a:gd name="connsiteY3" fmla="*/ 14347 h 19156"/>
                        <a:gd name="connsiteX4" fmla="*/ 11937 w 16266"/>
                        <a:gd name="connsiteY4" fmla="*/ 10583 h 19156"/>
                        <a:gd name="connsiteX5" fmla="*/ 15525 w 16266"/>
                        <a:gd name="connsiteY5" fmla="*/ 11178 h 19156"/>
                        <a:gd name="connsiteX6" fmla="*/ 15525 w 16266"/>
                        <a:gd name="connsiteY6" fmla="*/ 10980 h 19156"/>
                        <a:gd name="connsiteX7" fmla="*/ 15924 w 16266"/>
                        <a:gd name="connsiteY7" fmla="*/ 10781 h 19156"/>
                        <a:gd name="connsiteX8" fmla="*/ 12535 w 16266"/>
                        <a:gd name="connsiteY8" fmla="*/ 3650 h 19156"/>
                        <a:gd name="connsiteX9" fmla="*/ 6157 w 16266"/>
                        <a:gd name="connsiteY9" fmla="*/ 481 h 19156"/>
                        <a:gd name="connsiteX10" fmla="*/ 8748 w 16266"/>
                        <a:gd name="connsiteY10" fmla="*/ 6027 h 19156"/>
                        <a:gd name="connsiteX11" fmla="*/ 7353 w 16266"/>
                        <a:gd name="connsiteY11" fmla="*/ 5433 h 19156"/>
                        <a:gd name="connsiteX12" fmla="*/ 4562 w 16266"/>
                        <a:gd name="connsiteY12" fmla="*/ 5037 h 19156"/>
                        <a:gd name="connsiteX13" fmla="*/ 6555 w 16266"/>
                        <a:gd name="connsiteY13" fmla="*/ 10980 h 19156"/>
                        <a:gd name="connsiteX14" fmla="*/ 7552 w 16266"/>
                        <a:gd name="connsiteY14" fmla="*/ 11970 h 19156"/>
                        <a:gd name="connsiteX15" fmla="*/ 4562 w 16266"/>
                        <a:gd name="connsiteY15" fmla="*/ 10781 h 19156"/>
                        <a:gd name="connsiteX16" fmla="*/ 775 w 16266"/>
                        <a:gd name="connsiteY16" fmla="*/ 8801 h 19156"/>
                        <a:gd name="connsiteX17" fmla="*/ 2768 w 16266"/>
                        <a:gd name="connsiteY17" fmla="*/ 15139 h 19156"/>
                        <a:gd name="connsiteX18" fmla="*/ 8549 w 16266"/>
                        <a:gd name="connsiteY18" fmla="*/ 19101 h 19156"/>
                        <a:gd name="connsiteX19" fmla="*/ 9346 w 16266"/>
                        <a:gd name="connsiteY19" fmla="*/ 16724 h 191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6266" h="19156">
                          <a:moveTo>
                            <a:pt x="9346" y="16724"/>
                          </a:moveTo>
                          <a:cubicBezTo>
                            <a:pt x="11738" y="17714"/>
                            <a:pt x="13333" y="17913"/>
                            <a:pt x="14130" y="17318"/>
                          </a:cubicBezTo>
                          <a:cubicBezTo>
                            <a:pt x="15126" y="16724"/>
                            <a:pt x="13930" y="15734"/>
                            <a:pt x="11937" y="14347"/>
                          </a:cubicBezTo>
                          <a:cubicBezTo>
                            <a:pt x="11937" y="14347"/>
                            <a:pt x="12137" y="14347"/>
                            <a:pt x="12137" y="14347"/>
                          </a:cubicBezTo>
                          <a:cubicBezTo>
                            <a:pt x="13333" y="13951"/>
                            <a:pt x="12934" y="12366"/>
                            <a:pt x="11937" y="10583"/>
                          </a:cubicBezTo>
                          <a:cubicBezTo>
                            <a:pt x="13930" y="11376"/>
                            <a:pt x="15326" y="11772"/>
                            <a:pt x="15525" y="11178"/>
                          </a:cubicBezTo>
                          <a:cubicBezTo>
                            <a:pt x="15525" y="11178"/>
                            <a:pt x="15525" y="10980"/>
                            <a:pt x="15525" y="10980"/>
                          </a:cubicBezTo>
                          <a:cubicBezTo>
                            <a:pt x="15725" y="10980"/>
                            <a:pt x="15725" y="10781"/>
                            <a:pt x="15924" y="10781"/>
                          </a:cubicBezTo>
                          <a:cubicBezTo>
                            <a:pt x="16921" y="9791"/>
                            <a:pt x="15725" y="6820"/>
                            <a:pt x="12535" y="3650"/>
                          </a:cubicBezTo>
                          <a:cubicBezTo>
                            <a:pt x="9745" y="877"/>
                            <a:pt x="7153" y="-906"/>
                            <a:pt x="6157" y="481"/>
                          </a:cubicBezTo>
                          <a:cubicBezTo>
                            <a:pt x="5360" y="1471"/>
                            <a:pt x="6954" y="3650"/>
                            <a:pt x="8748" y="6027"/>
                          </a:cubicBezTo>
                          <a:cubicBezTo>
                            <a:pt x="8150" y="5829"/>
                            <a:pt x="7751" y="5631"/>
                            <a:pt x="7353" y="5433"/>
                          </a:cubicBezTo>
                          <a:cubicBezTo>
                            <a:pt x="6356" y="4641"/>
                            <a:pt x="5360" y="4443"/>
                            <a:pt x="4562" y="5037"/>
                          </a:cubicBezTo>
                          <a:cubicBezTo>
                            <a:pt x="3167" y="5631"/>
                            <a:pt x="3765" y="7810"/>
                            <a:pt x="6555" y="10980"/>
                          </a:cubicBezTo>
                          <a:cubicBezTo>
                            <a:pt x="6954" y="11376"/>
                            <a:pt x="7153" y="11772"/>
                            <a:pt x="7552" y="11970"/>
                          </a:cubicBezTo>
                          <a:cubicBezTo>
                            <a:pt x="6555" y="11376"/>
                            <a:pt x="5559" y="11178"/>
                            <a:pt x="4562" y="10781"/>
                          </a:cubicBezTo>
                          <a:cubicBezTo>
                            <a:pt x="3167" y="9395"/>
                            <a:pt x="1772" y="8602"/>
                            <a:pt x="775" y="8801"/>
                          </a:cubicBezTo>
                          <a:cubicBezTo>
                            <a:pt x="-1019" y="9395"/>
                            <a:pt x="576" y="12168"/>
                            <a:pt x="2768" y="15139"/>
                          </a:cubicBezTo>
                          <a:cubicBezTo>
                            <a:pt x="5160" y="17714"/>
                            <a:pt x="7353" y="19497"/>
                            <a:pt x="8549" y="19101"/>
                          </a:cubicBezTo>
                          <a:cubicBezTo>
                            <a:pt x="9745" y="19101"/>
                            <a:pt x="9944" y="18111"/>
                            <a:pt x="9346" y="1672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51" name="Freeform 2260">
                      <a:extLst>
                        <a:ext uri="{FF2B5EF4-FFF2-40B4-BE49-F238E27FC236}">
                          <a16:creationId xmlns:a16="http://schemas.microsoft.com/office/drawing/2014/main" id="{8C1C85C1-5211-A633-83D9-BABD0EEBFB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52960" y="5313904"/>
                      <a:ext cx="9204" cy="9808"/>
                    </a:xfrm>
                    <a:custGeom>
                      <a:avLst/>
                      <a:gdLst>
                        <a:gd name="connsiteX0" fmla="*/ 358 w 9204"/>
                        <a:gd name="connsiteY0" fmla="*/ 219 h 9808"/>
                        <a:gd name="connsiteX1" fmla="*/ 2551 w 9204"/>
                        <a:gd name="connsiteY1" fmla="*/ 5765 h 9808"/>
                        <a:gd name="connsiteX2" fmla="*/ 8929 w 9204"/>
                        <a:gd name="connsiteY2" fmla="*/ 9727 h 9808"/>
                        <a:gd name="connsiteX3" fmla="*/ 6737 w 9204"/>
                        <a:gd name="connsiteY3" fmla="*/ 3982 h 9808"/>
                        <a:gd name="connsiteX4" fmla="*/ 358 w 9204"/>
                        <a:gd name="connsiteY4" fmla="*/ 219 h 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04" h="9808">
                          <a:moveTo>
                            <a:pt x="358" y="219"/>
                          </a:moveTo>
                          <a:cubicBezTo>
                            <a:pt x="-638" y="813"/>
                            <a:pt x="557" y="3388"/>
                            <a:pt x="2551" y="5765"/>
                          </a:cubicBezTo>
                          <a:cubicBezTo>
                            <a:pt x="5341" y="9132"/>
                            <a:pt x="7335" y="10123"/>
                            <a:pt x="8929" y="9727"/>
                          </a:cubicBezTo>
                          <a:cubicBezTo>
                            <a:pt x="9727" y="8538"/>
                            <a:pt x="8730" y="6359"/>
                            <a:pt x="6737" y="3982"/>
                          </a:cubicBezTo>
                          <a:cubicBezTo>
                            <a:pt x="4146" y="813"/>
                            <a:pt x="1554" y="-574"/>
                            <a:pt x="358" y="21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52" name="Freeform 2261">
                      <a:extLst>
                        <a:ext uri="{FF2B5EF4-FFF2-40B4-BE49-F238E27FC236}">
                          <a16:creationId xmlns:a16="http://schemas.microsoft.com/office/drawing/2014/main" id="{8D1A138A-A50A-1F8D-E187-77005BDB5F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31794" y="5187217"/>
                      <a:ext cx="8507" cy="10009"/>
                    </a:xfrm>
                    <a:custGeom>
                      <a:avLst/>
                      <a:gdLst>
                        <a:gd name="connsiteX0" fmla="*/ 8369 w 8507"/>
                        <a:gd name="connsiteY0" fmla="*/ 9043 h 10009"/>
                        <a:gd name="connsiteX1" fmla="*/ 5379 w 8507"/>
                        <a:gd name="connsiteY1" fmla="*/ 2704 h 10009"/>
                        <a:gd name="connsiteX2" fmla="*/ 196 w 8507"/>
                        <a:gd name="connsiteY2" fmla="*/ 327 h 10009"/>
                        <a:gd name="connsiteX3" fmla="*/ 2190 w 8507"/>
                        <a:gd name="connsiteY3" fmla="*/ 6468 h 10009"/>
                        <a:gd name="connsiteX4" fmla="*/ 8369 w 8507"/>
                        <a:gd name="connsiteY4" fmla="*/ 9043 h 100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07" h="10009">
                          <a:moveTo>
                            <a:pt x="8369" y="9043"/>
                          </a:moveTo>
                          <a:cubicBezTo>
                            <a:pt x="8967" y="7656"/>
                            <a:pt x="7572" y="5081"/>
                            <a:pt x="5379" y="2704"/>
                          </a:cubicBezTo>
                          <a:cubicBezTo>
                            <a:pt x="2987" y="129"/>
                            <a:pt x="1393" y="-465"/>
                            <a:pt x="196" y="327"/>
                          </a:cubicBezTo>
                          <a:cubicBezTo>
                            <a:pt x="-402" y="1713"/>
                            <a:pt x="396" y="4090"/>
                            <a:pt x="2190" y="6468"/>
                          </a:cubicBezTo>
                          <a:cubicBezTo>
                            <a:pt x="4980" y="9439"/>
                            <a:pt x="7572" y="11222"/>
                            <a:pt x="8369" y="904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53" name="Freeform 2262">
                      <a:extLst>
                        <a:ext uri="{FF2B5EF4-FFF2-40B4-BE49-F238E27FC236}">
                          <a16:creationId xmlns:a16="http://schemas.microsoft.com/office/drawing/2014/main" id="{4B58247D-7629-3F34-F499-45E271274B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13009" y="5129639"/>
                      <a:ext cx="8314" cy="10645"/>
                    </a:xfrm>
                    <a:custGeom>
                      <a:avLst/>
                      <a:gdLst>
                        <a:gd name="connsiteX0" fmla="*/ 644 w 8314"/>
                        <a:gd name="connsiteY0" fmla="*/ 261 h 10645"/>
                        <a:gd name="connsiteX1" fmla="*/ 2438 w 8314"/>
                        <a:gd name="connsiteY1" fmla="*/ 7392 h 10645"/>
                        <a:gd name="connsiteX2" fmla="*/ 7621 w 8314"/>
                        <a:gd name="connsiteY2" fmla="*/ 10562 h 10645"/>
                        <a:gd name="connsiteX3" fmla="*/ 5827 w 8314"/>
                        <a:gd name="connsiteY3" fmla="*/ 3628 h 10645"/>
                        <a:gd name="connsiteX4" fmla="*/ 644 w 8314"/>
                        <a:gd name="connsiteY4" fmla="*/ 261 h 106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14" h="10645">
                          <a:moveTo>
                            <a:pt x="644" y="261"/>
                          </a:moveTo>
                          <a:cubicBezTo>
                            <a:pt x="-552" y="1450"/>
                            <a:pt x="-153" y="3827"/>
                            <a:pt x="2438" y="7392"/>
                          </a:cubicBezTo>
                          <a:cubicBezTo>
                            <a:pt x="4431" y="9967"/>
                            <a:pt x="6225" y="10958"/>
                            <a:pt x="7621" y="10562"/>
                          </a:cubicBezTo>
                          <a:cubicBezTo>
                            <a:pt x="8817" y="9373"/>
                            <a:pt x="8617" y="7194"/>
                            <a:pt x="5827" y="3628"/>
                          </a:cubicBezTo>
                          <a:cubicBezTo>
                            <a:pt x="3833" y="1252"/>
                            <a:pt x="1641" y="-729"/>
                            <a:pt x="644" y="26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54" name="Freeform 2263">
                      <a:extLst>
                        <a:ext uri="{FF2B5EF4-FFF2-40B4-BE49-F238E27FC236}">
                          <a16:creationId xmlns:a16="http://schemas.microsoft.com/office/drawing/2014/main" id="{7C57A184-5585-F8DA-62CF-4453F43F70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7887" y="5191611"/>
                      <a:ext cx="9483" cy="10945"/>
                    </a:xfrm>
                    <a:custGeom>
                      <a:avLst/>
                      <a:gdLst>
                        <a:gd name="connsiteX0" fmla="*/ 850 w 9483"/>
                        <a:gd name="connsiteY0" fmla="*/ 93 h 10945"/>
                        <a:gd name="connsiteX1" fmla="*/ 3042 w 9483"/>
                        <a:gd name="connsiteY1" fmla="*/ 7026 h 10945"/>
                        <a:gd name="connsiteX2" fmla="*/ 8623 w 9483"/>
                        <a:gd name="connsiteY2" fmla="*/ 10789 h 10945"/>
                        <a:gd name="connsiteX3" fmla="*/ 6630 w 9483"/>
                        <a:gd name="connsiteY3" fmla="*/ 4054 h 10945"/>
                        <a:gd name="connsiteX4" fmla="*/ 850 w 9483"/>
                        <a:gd name="connsiteY4" fmla="*/ 93 h 109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83" h="10945">
                          <a:moveTo>
                            <a:pt x="850" y="93"/>
                          </a:moveTo>
                          <a:cubicBezTo>
                            <a:pt x="-944" y="885"/>
                            <a:pt x="252" y="3658"/>
                            <a:pt x="3042" y="7026"/>
                          </a:cubicBezTo>
                          <a:cubicBezTo>
                            <a:pt x="5036" y="9205"/>
                            <a:pt x="7228" y="11582"/>
                            <a:pt x="8623" y="10789"/>
                          </a:cubicBezTo>
                          <a:cubicBezTo>
                            <a:pt x="10218" y="9997"/>
                            <a:pt x="9620" y="7422"/>
                            <a:pt x="6630" y="4054"/>
                          </a:cubicBezTo>
                          <a:cubicBezTo>
                            <a:pt x="4637" y="1875"/>
                            <a:pt x="2245" y="-502"/>
                            <a:pt x="850" y="9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55" name="Freeform 2264">
                      <a:extLst>
                        <a:ext uri="{FF2B5EF4-FFF2-40B4-BE49-F238E27FC236}">
                          <a16:creationId xmlns:a16="http://schemas.microsoft.com/office/drawing/2014/main" id="{AA767E33-3E02-0BB3-46AF-D588216FA2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28827" y="5143876"/>
                      <a:ext cx="9107" cy="10133"/>
                    </a:xfrm>
                    <a:custGeom>
                      <a:avLst/>
                      <a:gdLst>
                        <a:gd name="connsiteX0" fmla="*/ 5356 w 9107"/>
                        <a:gd name="connsiteY0" fmla="*/ 1872 h 10133"/>
                        <a:gd name="connsiteX1" fmla="*/ 2167 w 9107"/>
                        <a:gd name="connsiteY1" fmla="*/ 89 h 10133"/>
                        <a:gd name="connsiteX2" fmla="*/ 174 w 9107"/>
                        <a:gd name="connsiteY2" fmla="*/ 683 h 10133"/>
                        <a:gd name="connsiteX3" fmla="*/ 2366 w 9107"/>
                        <a:gd name="connsiteY3" fmla="*/ 6428 h 10133"/>
                        <a:gd name="connsiteX4" fmla="*/ 8745 w 9107"/>
                        <a:gd name="connsiteY4" fmla="*/ 9597 h 10133"/>
                        <a:gd name="connsiteX5" fmla="*/ 7748 w 9107"/>
                        <a:gd name="connsiteY5" fmla="*/ 5239 h 10133"/>
                        <a:gd name="connsiteX6" fmla="*/ 5356 w 9107"/>
                        <a:gd name="connsiteY6" fmla="*/ 1872 h 101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9107" h="10133">
                          <a:moveTo>
                            <a:pt x="5356" y="1872"/>
                          </a:moveTo>
                          <a:cubicBezTo>
                            <a:pt x="4160" y="683"/>
                            <a:pt x="2765" y="-307"/>
                            <a:pt x="2167" y="89"/>
                          </a:cubicBezTo>
                          <a:cubicBezTo>
                            <a:pt x="1370" y="-109"/>
                            <a:pt x="573" y="89"/>
                            <a:pt x="174" y="683"/>
                          </a:cubicBezTo>
                          <a:cubicBezTo>
                            <a:pt x="-424" y="1673"/>
                            <a:pt x="573" y="4249"/>
                            <a:pt x="2366" y="6428"/>
                          </a:cubicBezTo>
                          <a:cubicBezTo>
                            <a:pt x="4958" y="9597"/>
                            <a:pt x="7350" y="10984"/>
                            <a:pt x="8745" y="9597"/>
                          </a:cubicBezTo>
                          <a:cubicBezTo>
                            <a:pt x="9542" y="8805"/>
                            <a:pt x="8944" y="7022"/>
                            <a:pt x="7748" y="5239"/>
                          </a:cubicBezTo>
                          <a:cubicBezTo>
                            <a:pt x="7350" y="4249"/>
                            <a:pt x="6552" y="3060"/>
                            <a:pt x="5356" y="187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56" name="Freeform 2265">
                      <a:extLst>
                        <a:ext uri="{FF2B5EF4-FFF2-40B4-BE49-F238E27FC236}">
                          <a16:creationId xmlns:a16="http://schemas.microsoft.com/office/drawing/2014/main" id="{C1535FDA-8EFE-0B1F-09D3-7E15074911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59880" y="5108193"/>
                      <a:ext cx="8119" cy="10466"/>
                    </a:xfrm>
                    <a:custGeom>
                      <a:avLst/>
                      <a:gdLst>
                        <a:gd name="connsiteX0" fmla="*/ 2010 w 8119"/>
                        <a:gd name="connsiteY0" fmla="*/ 6652 h 10466"/>
                        <a:gd name="connsiteX1" fmla="*/ 7192 w 8119"/>
                        <a:gd name="connsiteY1" fmla="*/ 10416 h 10466"/>
                        <a:gd name="connsiteX2" fmla="*/ 5797 w 8119"/>
                        <a:gd name="connsiteY2" fmla="*/ 3681 h 10466"/>
                        <a:gd name="connsiteX3" fmla="*/ 814 w 8119"/>
                        <a:gd name="connsiteY3" fmla="*/ 115 h 10466"/>
                        <a:gd name="connsiteX4" fmla="*/ 2010 w 8119"/>
                        <a:gd name="connsiteY4" fmla="*/ 6652 h 104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19" h="10466">
                          <a:moveTo>
                            <a:pt x="2010" y="6652"/>
                          </a:moveTo>
                          <a:cubicBezTo>
                            <a:pt x="4003" y="8831"/>
                            <a:pt x="5996" y="10812"/>
                            <a:pt x="7192" y="10416"/>
                          </a:cubicBezTo>
                          <a:cubicBezTo>
                            <a:pt x="8986" y="9821"/>
                            <a:pt x="7990" y="6850"/>
                            <a:pt x="5797" y="3681"/>
                          </a:cubicBezTo>
                          <a:cubicBezTo>
                            <a:pt x="4202" y="1304"/>
                            <a:pt x="2010" y="-479"/>
                            <a:pt x="814" y="115"/>
                          </a:cubicBezTo>
                          <a:cubicBezTo>
                            <a:pt x="-581" y="907"/>
                            <a:pt x="-183" y="3086"/>
                            <a:pt x="2010" y="66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57" name="Freeform 2266">
                      <a:extLst>
                        <a:ext uri="{FF2B5EF4-FFF2-40B4-BE49-F238E27FC236}">
                          <a16:creationId xmlns:a16="http://schemas.microsoft.com/office/drawing/2014/main" id="{C77062E7-D039-54BF-74DA-F4C690A1F4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3582" y="5149305"/>
                      <a:ext cx="8599" cy="11028"/>
                    </a:xfrm>
                    <a:custGeom>
                      <a:avLst/>
                      <a:gdLst>
                        <a:gd name="connsiteX0" fmla="*/ 8276 w 8599"/>
                        <a:gd name="connsiteY0" fmla="*/ 10705 h 11028"/>
                        <a:gd name="connsiteX1" fmla="*/ 5287 w 8599"/>
                        <a:gd name="connsiteY1" fmla="*/ 3177 h 11028"/>
                        <a:gd name="connsiteX2" fmla="*/ 304 w 8599"/>
                        <a:gd name="connsiteY2" fmla="*/ 404 h 11028"/>
                        <a:gd name="connsiteX3" fmla="*/ 3094 w 8599"/>
                        <a:gd name="connsiteY3" fmla="*/ 7932 h 11028"/>
                        <a:gd name="connsiteX4" fmla="*/ 8276 w 8599"/>
                        <a:gd name="connsiteY4" fmla="*/ 10705 h 110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99" h="11028">
                          <a:moveTo>
                            <a:pt x="8276" y="10705"/>
                          </a:moveTo>
                          <a:cubicBezTo>
                            <a:pt x="9273" y="9318"/>
                            <a:pt x="7878" y="6149"/>
                            <a:pt x="5287" y="3177"/>
                          </a:cubicBezTo>
                          <a:cubicBezTo>
                            <a:pt x="3293" y="800"/>
                            <a:pt x="1101" y="-784"/>
                            <a:pt x="304" y="404"/>
                          </a:cubicBezTo>
                          <a:cubicBezTo>
                            <a:pt x="-693" y="1989"/>
                            <a:pt x="902" y="4960"/>
                            <a:pt x="3094" y="7932"/>
                          </a:cubicBezTo>
                          <a:cubicBezTo>
                            <a:pt x="5287" y="10309"/>
                            <a:pt x="7280" y="11695"/>
                            <a:pt x="8276" y="107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58" name="Freeform 2267">
                      <a:extLst>
                        <a:ext uri="{FF2B5EF4-FFF2-40B4-BE49-F238E27FC236}">
                          <a16:creationId xmlns:a16="http://schemas.microsoft.com/office/drawing/2014/main" id="{70249904-69FD-2888-DC76-99F32AADC1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4652" y="5162585"/>
                      <a:ext cx="8792" cy="11291"/>
                    </a:xfrm>
                    <a:custGeom>
                      <a:avLst/>
                      <a:gdLst>
                        <a:gd name="connsiteX0" fmla="*/ 6378 w 8792"/>
                        <a:gd name="connsiteY0" fmla="*/ 11291 h 11291"/>
                        <a:gd name="connsiteX1" fmla="*/ 7973 w 8792"/>
                        <a:gd name="connsiteY1" fmla="*/ 10301 h 11291"/>
                        <a:gd name="connsiteX2" fmla="*/ 4983 w 8792"/>
                        <a:gd name="connsiteY2" fmla="*/ 1981 h 11291"/>
                        <a:gd name="connsiteX3" fmla="*/ 2392 w 8792"/>
                        <a:gd name="connsiteY3" fmla="*/ 0 h 11291"/>
                        <a:gd name="connsiteX4" fmla="*/ 0 w 8792"/>
                        <a:gd name="connsiteY4" fmla="*/ 2179 h 11291"/>
                        <a:gd name="connsiteX5" fmla="*/ 3787 w 8792"/>
                        <a:gd name="connsiteY5" fmla="*/ 7924 h 11291"/>
                        <a:gd name="connsiteX6" fmla="*/ 6378 w 8792"/>
                        <a:gd name="connsiteY6" fmla="*/ 11291 h 112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792" h="11291">
                          <a:moveTo>
                            <a:pt x="6378" y="11291"/>
                          </a:moveTo>
                          <a:cubicBezTo>
                            <a:pt x="6976" y="11093"/>
                            <a:pt x="7375" y="10697"/>
                            <a:pt x="7973" y="10301"/>
                          </a:cubicBezTo>
                          <a:cubicBezTo>
                            <a:pt x="9568" y="8716"/>
                            <a:pt x="8970" y="5943"/>
                            <a:pt x="4983" y="1981"/>
                          </a:cubicBezTo>
                          <a:cubicBezTo>
                            <a:pt x="4186" y="1188"/>
                            <a:pt x="3189" y="594"/>
                            <a:pt x="2392" y="0"/>
                          </a:cubicBezTo>
                          <a:cubicBezTo>
                            <a:pt x="1595" y="792"/>
                            <a:pt x="797" y="1387"/>
                            <a:pt x="0" y="2179"/>
                          </a:cubicBezTo>
                          <a:cubicBezTo>
                            <a:pt x="598" y="3764"/>
                            <a:pt x="2193" y="5943"/>
                            <a:pt x="3787" y="7924"/>
                          </a:cubicBezTo>
                          <a:lnTo>
                            <a:pt x="6378" y="11291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59" name="Freeform 2268">
                      <a:extLst>
                        <a:ext uri="{FF2B5EF4-FFF2-40B4-BE49-F238E27FC236}">
                          <a16:creationId xmlns:a16="http://schemas.microsoft.com/office/drawing/2014/main" id="{CE5A19B7-4AC4-EBFE-C0CC-581349707F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8375" y="5224088"/>
                      <a:ext cx="12470" cy="12659"/>
                    </a:xfrm>
                    <a:custGeom>
                      <a:avLst/>
                      <a:gdLst>
                        <a:gd name="connsiteX0" fmla="*/ 7210 w 12470"/>
                        <a:gd name="connsiteY0" fmla="*/ 10205 h 12659"/>
                        <a:gd name="connsiteX1" fmla="*/ 12193 w 12470"/>
                        <a:gd name="connsiteY1" fmla="*/ 12186 h 12659"/>
                        <a:gd name="connsiteX2" fmla="*/ 8605 w 12470"/>
                        <a:gd name="connsiteY2" fmla="*/ 4856 h 12659"/>
                        <a:gd name="connsiteX3" fmla="*/ 5615 w 12470"/>
                        <a:gd name="connsiteY3" fmla="*/ 2479 h 12659"/>
                        <a:gd name="connsiteX4" fmla="*/ 632 w 12470"/>
                        <a:gd name="connsiteY4" fmla="*/ 300 h 12659"/>
                        <a:gd name="connsiteX5" fmla="*/ 2824 w 12470"/>
                        <a:gd name="connsiteY5" fmla="*/ 7432 h 12659"/>
                        <a:gd name="connsiteX6" fmla="*/ 7210 w 12470"/>
                        <a:gd name="connsiteY6" fmla="*/ 10205 h 126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470" h="12659">
                          <a:moveTo>
                            <a:pt x="7210" y="10205"/>
                          </a:moveTo>
                          <a:cubicBezTo>
                            <a:pt x="9402" y="12186"/>
                            <a:pt x="11595" y="13374"/>
                            <a:pt x="12193" y="12186"/>
                          </a:cubicBezTo>
                          <a:cubicBezTo>
                            <a:pt x="13189" y="10601"/>
                            <a:pt x="11395" y="7629"/>
                            <a:pt x="8605" y="4856"/>
                          </a:cubicBezTo>
                          <a:cubicBezTo>
                            <a:pt x="7608" y="3866"/>
                            <a:pt x="6612" y="3074"/>
                            <a:pt x="5615" y="2479"/>
                          </a:cubicBezTo>
                          <a:cubicBezTo>
                            <a:pt x="3622" y="300"/>
                            <a:pt x="1628" y="-492"/>
                            <a:pt x="632" y="300"/>
                          </a:cubicBezTo>
                          <a:cubicBezTo>
                            <a:pt x="-763" y="1489"/>
                            <a:pt x="233" y="4064"/>
                            <a:pt x="2824" y="7432"/>
                          </a:cubicBezTo>
                          <a:cubicBezTo>
                            <a:pt x="4618" y="9016"/>
                            <a:pt x="6213" y="10007"/>
                            <a:pt x="7210" y="102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60" name="Freeform 2269">
                      <a:extLst>
                        <a:ext uri="{FF2B5EF4-FFF2-40B4-BE49-F238E27FC236}">
                          <a16:creationId xmlns:a16="http://schemas.microsoft.com/office/drawing/2014/main" id="{15E3065E-A448-E6C0-7D57-9A69DAFB76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5085" y="5181205"/>
                      <a:ext cx="199" cy="396"/>
                    </a:xfrm>
                    <a:custGeom>
                      <a:avLst/>
                      <a:gdLst>
                        <a:gd name="connsiteX0" fmla="*/ 199 w 199"/>
                        <a:gd name="connsiteY0" fmla="*/ 396 h 396"/>
                        <a:gd name="connsiteX1" fmla="*/ 199 w 199"/>
                        <a:gd name="connsiteY1" fmla="*/ 198 h 396"/>
                        <a:gd name="connsiteX2" fmla="*/ 0 w 199"/>
                        <a:gd name="connsiteY2" fmla="*/ 0 h 396"/>
                        <a:gd name="connsiteX3" fmla="*/ 0 w 199"/>
                        <a:gd name="connsiteY3" fmla="*/ 0 h 396"/>
                        <a:gd name="connsiteX4" fmla="*/ 199 w 199"/>
                        <a:gd name="connsiteY4" fmla="*/ 396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199" y="396"/>
                          </a:moveTo>
                          <a:lnTo>
                            <a:pt x="199" y="198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199" y="396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61" name="Freeform 2270">
                      <a:extLst>
                        <a:ext uri="{FF2B5EF4-FFF2-40B4-BE49-F238E27FC236}">
                          <a16:creationId xmlns:a16="http://schemas.microsoft.com/office/drawing/2014/main" id="{0FA2EFF2-D4D6-BFE2-9A04-D60FCD124F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5483" y="5179148"/>
                      <a:ext cx="10191" cy="10217"/>
                    </a:xfrm>
                    <a:custGeom>
                      <a:avLst/>
                      <a:gdLst>
                        <a:gd name="connsiteX0" fmla="*/ 10166 w 10191"/>
                        <a:gd name="connsiteY0" fmla="*/ 9188 h 10217"/>
                        <a:gd name="connsiteX1" fmla="*/ 8372 w 10191"/>
                        <a:gd name="connsiteY1" fmla="*/ 4632 h 10217"/>
                        <a:gd name="connsiteX2" fmla="*/ 797 w 10191"/>
                        <a:gd name="connsiteY2" fmla="*/ 670 h 10217"/>
                        <a:gd name="connsiteX3" fmla="*/ 0 w 10191"/>
                        <a:gd name="connsiteY3" fmla="*/ 2255 h 10217"/>
                        <a:gd name="connsiteX4" fmla="*/ 2791 w 10191"/>
                        <a:gd name="connsiteY4" fmla="*/ 5424 h 10217"/>
                        <a:gd name="connsiteX5" fmla="*/ 10166 w 10191"/>
                        <a:gd name="connsiteY5" fmla="*/ 9188 h 102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0191" h="10217">
                          <a:moveTo>
                            <a:pt x="10166" y="9188"/>
                          </a:moveTo>
                          <a:cubicBezTo>
                            <a:pt x="10365" y="8396"/>
                            <a:pt x="9368" y="6019"/>
                            <a:pt x="8372" y="4632"/>
                          </a:cubicBezTo>
                          <a:cubicBezTo>
                            <a:pt x="4983" y="274"/>
                            <a:pt x="2392" y="-915"/>
                            <a:pt x="797" y="670"/>
                          </a:cubicBezTo>
                          <a:cubicBezTo>
                            <a:pt x="399" y="1066"/>
                            <a:pt x="200" y="1661"/>
                            <a:pt x="0" y="2255"/>
                          </a:cubicBezTo>
                          <a:cubicBezTo>
                            <a:pt x="997" y="3245"/>
                            <a:pt x="1794" y="4434"/>
                            <a:pt x="2791" y="5424"/>
                          </a:cubicBezTo>
                          <a:cubicBezTo>
                            <a:pt x="5781" y="8594"/>
                            <a:pt x="9169" y="11961"/>
                            <a:pt x="10166" y="91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62" name="Freeform 2271">
                      <a:extLst>
                        <a:ext uri="{FF2B5EF4-FFF2-40B4-BE49-F238E27FC236}">
                          <a16:creationId xmlns:a16="http://schemas.microsoft.com/office/drawing/2014/main" id="{C29A5A6E-B80A-163A-6242-FFD7465D9A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9110" y="5333806"/>
                      <a:ext cx="41908" cy="28469"/>
                    </a:xfrm>
                    <a:custGeom>
                      <a:avLst/>
                      <a:gdLst>
                        <a:gd name="connsiteX0" fmla="*/ 32914 w 41908"/>
                        <a:gd name="connsiteY0" fmla="*/ 9237 h 28469"/>
                        <a:gd name="connsiteX1" fmla="*/ 32914 w 41908"/>
                        <a:gd name="connsiteY1" fmla="*/ 10822 h 28469"/>
                        <a:gd name="connsiteX2" fmla="*/ 25340 w 41908"/>
                        <a:gd name="connsiteY2" fmla="*/ 3889 h 28469"/>
                        <a:gd name="connsiteX3" fmla="*/ 23745 w 41908"/>
                        <a:gd name="connsiteY3" fmla="*/ 3493 h 28469"/>
                        <a:gd name="connsiteX4" fmla="*/ 19759 w 41908"/>
                        <a:gd name="connsiteY4" fmla="*/ 1314 h 28469"/>
                        <a:gd name="connsiteX5" fmla="*/ 13779 w 41908"/>
                        <a:gd name="connsiteY5" fmla="*/ 917 h 28469"/>
                        <a:gd name="connsiteX6" fmla="*/ 19958 w 41908"/>
                        <a:gd name="connsiteY6" fmla="*/ 5275 h 28469"/>
                        <a:gd name="connsiteX7" fmla="*/ 23945 w 41908"/>
                        <a:gd name="connsiteY7" fmla="*/ 5870 h 28469"/>
                        <a:gd name="connsiteX8" fmla="*/ 25340 w 41908"/>
                        <a:gd name="connsiteY8" fmla="*/ 8445 h 28469"/>
                        <a:gd name="connsiteX9" fmla="*/ 28330 w 41908"/>
                        <a:gd name="connsiteY9" fmla="*/ 17359 h 28469"/>
                        <a:gd name="connsiteX10" fmla="*/ 28131 w 41908"/>
                        <a:gd name="connsiteY10" fmla="*/ 17161 h 28469"/>
                        <a:gd name="connsiteX11" fmla="*/ 26935 w 41908"/>
                        <a:gd name="connsiteY11" fmla="*/ 15774 h 28469"/>
                        <a:gd name="connsiteX12" fmla="*/ 15374 w 41908"/>
                        <a:gd name="connsiteY12" fmla="*/ 8643 h 28469"/>
                        <a:gd name="connsiteX13" fmla="*/ 14975 w 41908"/>
                        <a:gd name="connsiteY13" fmla="*/ 8841 h 28469"/>
                        <a:gd name="connsiteX14" fmla="*/ 9195 w 41908"/>
                        <a:gd name="connsiteY14" fmla="*/ 5077 h 28469"/>
                        <a:gd name="connsiteX15" fmla="*/ 3614 w 41908"/>
                        <a:gd name="connsiteY15" fmla="*/ 4483 h 28469"/>
                        <a:gd name="connsiteX16" fmla="*/ 3813 w 41908"/>
                        <a:gd name="connsiteY16" fmla="*/ 5077 h 28469"/>
                        <a:gd name="connsiteX17" fmla="*/ 424 w 41908"/>
                        <a:gd name="connsiteY17" fmla="*/ 3691 h 28469"/>
                        <a:gd name="connsiteX18" fmla="*/ 2417 w 41908"/>
                        <a:gd name="connsiteY18" fmla="*/ 9039 h 28469"/>
                        <a:gd name="connsiteX19" fmla="*/ 7799 w 41908"/>
                        <a:gd name="connsiteY19" fmla="*/ 12406 h 28469"/>
                        <a:gd name="connsiteX20" fmla="*/ 6005 w 41908"/>
                        <a:gd name="connsiteY20" fmla="*/ 7256 h 28469"/>
                        <a:gd name="connsiteX21" fmla="*/ 5607 w 41908"/>
                        <a:gd name="connsiteY21" fmla="*/ 6662 h 28469"/>
                        <a:gd name="connsiteX22" fmla="*/ 8796 w 41908"/>
                        <a:gd name="connsiteY22" fmla="*/ 8445 h 28469"/>
                        <a:gd name="connsiteX23" fmla="*/ 14975 w 41908"/>
                        <a:gd name="connsiteY23" fmla="*/ 9831 h 28469"/>
                        <a:gd name="connsiteX24" fmla="*/ 17367 w 41908"/>
                        <a:gd name="connsiteY24" fmla="*/ 13595 h 28469"/>
                        <a:gd name="connsiteX25" fmla="*/ 18762 w 41908"/>
                        <a:gd name="connsiteY25" fmla="*/ 14982 h 28469"/>
                        <a:gd name="connsiteX26" fmla="*/ 22151 w 41908"/>
                        <a:gd name="connsiteY26" fmla="*/ 18547 h 28469"/>
                        <a:gd name="connsiteX27" fmla="*/ 23745 w 41908"/>
                        <a:gd name="connsiteY27" fmla="*/ 19736 h 28469"/>
                        <a:gd name="connsiteX28" fmla="*/ 23945 w 41908"/>
                        <a:gd name="connsiteY28" fmla="*/ 19934 h 28469"/>
                        <a:gd name="connsiteX29" fmla="*/ 30124 w 41908"/>
                        <a:gd name="connsiteY29" fmla="*/ 22707 h 28469"/>
                        <a:gd name="connsiteX30" fmla="*/ 30323 w 41908"/>
                        <a:gd name="connsiteY30" fmla="*/ 22113 h 28469"/>
                        <a:gd name="connsiteX31" fmla="*/ 38296 w 41908"/>
                        <a:gd name="connsiteY31" fmla="*/ 28254 h 28469"/>
                        <a:gd name="connsiteX32" fmla="*/ 36303 w 41908"/>
                        <a:gd name="connsiteY32" fmla="*/ 15576 h 28469"/>
                        <a:gd name="connsiteX33" fmla="*/ 36901 w 41908"/>
                        <a:gd name="connsiteY33" fmla="*/ 16170 h 28469"/>
                        <a:gd name="connsiteX34" fmla="*/ 41884 w 41908"/>
                        <a:gd name="connsiteY34" fmla="*/ 18745 h 28469"/>
                        <a:gd name="connsiteX35" fmla="*/ 38296 w 41908"/>
                        <a:gd name="connsiteY35" fmla="*/ 11614 h 28469"/>
                        <a:gd name="connsiteX36" fmla="*/ 32914 w 41908"/>
                        <a:gd name="connsiteY36" fmla="*/ 9237 h 284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</a:cxnLst>
                      <a:rect l="l" t="t" r="r" b="b"/>
                      <a:pathLst>
                        <a:path w="41908" h="28469">
                          <a:moveTo>
                            <a:pt x="32914" y="9237"/>
                          </a:moveTo>
                          <a:cubicBezTo>
                            <a:pt x="32715" y="9633"/>
                            <a:pt x="32715" y="10228"/>
                            <a:pt x="32914" y="10822"/>
                          </a:cubicBezTo>
                          <a:cubicBezTo>
                            <a:pt x="30522" y="7851"/>
                            <a:pt x="27732" y="4879"/>
                            <a:pt x="25340" y="3889"/>
                          </a:cubicBezTo>
                          <a:cubicBezTo>
                            <a:pt x="24543" y="3493"/>
                            <a:pt x="24144" y="3493"/>
                            <a:pt x="23745" y="3493"/>
                          </a:cubicBezTo>
                          <a:cubicBezTo>
                            <a:pt x="22749" y="2700"/>
                            <a:pt x="21354" y="1908"/>
                            <a:pt x="19759" y="1314"/>
                          </a:cubicBezTo>
                          <a:cubicBezTo>
                            <a:pt x="15573" y="-469"/>
                            <a:pt x="13779" y="-271"/>
                            <a:pt x="13779" y="917"/>
                          </a:cubicBezTo>
                          <a:cubicBezTo>
                            <a:pt x="13779" y="1908"/>
                            <a:pt x="15972" y="3493"/>
                            <a:pt x="19958" y="5275"/>
                          </a:cubicBezTo>
                          <a:cubicBezTo>
                            <a:pt x="21752" y="5870"/>
                            <a:pt x="23147" y="6068"/>
                            <a:pt x="23945" y="5870"/>
                          </a:cubicBezTo>
                          <a:cubicBezTo>
                            <a:pt x="24343" y="6662"/>
                            <a:pt x="24941" y="7652"/>
                            <a:pt x="25340" y="8445"/>
                          </a:cubicBezTo>
                          <a:cubicBezTo>
                            <a:pt x="27333" y="12208"/>
                            <a:pt x="28529" y="15180"/>
                            <a:pt x="28330" y="17359"/>
                          </a:cubicBezTo>
                          <a:cubicBezTo>
                            <a:pt x="28330" y="17359"/>
                            <a:pt x="28131" y="17359"/>
                            <a:pt x="28131" y="17161"/>
                          </a:cubicBezTo>
                          <a:cubicBezTo>
                            <a:pt x="27732" y="16764"/>
                            <a:pt x="27333" y="16368"/>
                            <a:pt x="26935" y="15774"/>
                          </a:cubicBezTo>
                          <a:cubicBezTo>
                            <a:pt x="22550" y="11218"/>
                            <a:pt x="18364" y="8445"/>
                            <a:pt x="15374" y="8643"/>
                          </a:cubicBezTo>
                          <a:cubicBezTo>
                            <a:pt x="15174" y="8643"/>
                            <a:pt x="14975" y="8643"/>
                            <a:pt x="14975" y="8841"/>
                          </a:cubicBezTo>
                          <a:cubicBezTo>
                            <a:pt x="14576" y="7652"/>
                            <a:pt x="11786" y="6266"/>
                            <a:pt x="9195" y="5077"/>
                          </a:cubicBezTo>
                          <a:cubicBezTo>
                            <a:pt x="5806" y="3691"/>
                            <a:pt x="3813" y="3493"/>
                            <a:pt x="3614" y="4483"/>
                          </a:cubicBezTo>
                          <a:cubicBezTo>
                            <a:pt x="3614" y="4681"/>
                            <a:pt x="3614" y="4879"/>
                            <a:pt x="3813" y="5077"/>
                          </a:cubicBezTo>
                          <a:cubicBezTo>
                            <a:pt x="2417" y="3889"/>
                            <a:pt x="1022" y="3096"/>
                            <a:pt x="424" y="3691"/>
                          </a:cubicBezTo>
                          <a:cubicBezTo>
                            <a:pt x="-572" y="4285"/>
                            <a:pt x="225" y="6464"/>
                            <a:pt x="2417" y="9039"/>
                          </a:cubicBezTo>
                          <a:cubicBezTo>
                            <a:pt x="4411" y="11020"/>
                            <a:pt x="6603" y="13199"/>
                            <a:pt x="7799" y="12406"/>
                          </a:cubicBezTo>
                          <a:cubicBezTo>
                            <a:pt x="8796" y="11614"/>
                            <a:pt x="8198" y="9831"/>
                            <a:pt x="6005" y="7256"/>
                          </a:cubicBezTo>
                          <a:cubicBezTo>
                            <a:pt x="5806" y="7058"/>
                            <a:pt x="5607" y="6860"/>
                            <a:pt x="5607" y="6662"/>
                          </a:cubicBezTo>
                          <a:cubicBezTo>
                            <a:pt x="6404" y="7256"/>
                            <a:pt x="7600" y="7851"/>
                            <a:pt x="8796" y="8445"/>
                          </a:cubicBezTo>
                          <a:cubicBezTo>
                            <a:pt x="11587" y="9633"/>
                            <a:pt x="14178" y="10426"/>
                            <a:pt x="14975" y="9831"/>
                          </a:cubicBezTo>
                          <a:cubicBezTo>
                            <a:pt x="14975" y="10822"/>
                            <a:pt x="15773" y="12208"/>
                            <a:pt x="17367" y="13595"/>
                          </a:cubicBezTo>
                          <a:lnTo>
                            <a:pt x="18762" y="14982"/>
                          </a:lnTo>
                          <a:cubicBezTo>
                            <a:pt x="18164" y="15774"/>
                            <a:pt x="18961" y="16963"/>
                            <a:pt x="22151" y="18547"/>
                          </a:cubicBezTo>
                          <a:cubicBezTo>
                            <a:pt x="22550" y="18943"/>
                            <a:pt x="23147" y="19340"/>
                            <a:pt x="23745" y="19736"/>
                          </a:cubicBezTo>
                          <a:cubicBezTo>
                            <a:pt x="23945" y="19736"/>
                            <a:pt x="23945" y="19934"/>
                            <a:pt x="23945" y="19934"/>
                          </a:cubicBezTo>
                          <a:cubicBezTo>
                            <a:pt x="26137" y="21717"/>
                            <a:pt x="28330" y="23103"/>
                            <a:pt x="30124" y="22707"/>
                          </a:cubicBezTo>
                          <a:cubicBezTo>
                            <a:pt x="30323" y="22509"/>
                            <a:pt x="30323" y="22311"/>
                            <a:pt x="30323" y="22113"/>
                          </a:cubicBezTo>
                          <a:cubicBezTo>
                            <a:pt x="33114" y="25480"/>
                            <a:pt x="35904" y="29442"/>
                            <a:pt x="38296" y="28254"/>
                          </a:cubicBezTo>
                          <a:cubicBezTo>
                            <a:pt x="40688" y="27065"/>
                            <a:pt x="39492" y="21122"/>
                            <a:pt x="36303" y="15576"/>
                          </a:cubicBezTo>
                          <a:lnTo>
                            <a:pt x="36901" y="16170"/>
                          </a:lnTo>
                          <a:cubicBezTo>
                            <a:pt x="39293" y="18745"/>
                            <a:pt x="40688" y="19142"/>
                            <a:pt x="41884" y="18745"/>
                          </a:cubicBezTo>
                          <a:cubicBezTo>
                            <a:pt x="42083" y="16963"/>
                            <a:pt x="41087" y="14585"/>
                            <a:pt x="38296" y="11614"/>
                          </a:cubicBezTo>
                          <a:cubicBezTo>
                            <a:pt x="35306" y="8643"/>
                            <a:pt x="33513" y="8247"/>
                            <a:pt x="32914" y="92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63" name="Freeform 2272">
                      <a:extLst>
                        <a:ext uri="{FF2B5EF4-FFF2-40B4-BE49-F238E27FC236}">
                          <a16:creationId xmlns:a16="http://schemas.microsoft.com/office/drawing/2014/main" id="{E492D292-FC2D-9726-3C25-216966A8ED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8532" y="5300923"/>
                      <a:ext cx="9228" cy="10783"/>
                    </a:xfrm>
                    <a:custGeom>
                      <a:avLst/>
                      <a:gdLst>
                        <a:gd name="connsiteX0" fmla="*/ 8908 w 9228"/>
                        <a:gd name="connsiteY0" fmla="*/ 10427 h 10783"/>
                        <a:gd name="connsiteX1" fmla="*/ 5718 w 9228"/>
                        <a:gd name="connsiteY1" fmla="*/ 3295 h 10783"/>
                        <a:gd name="connsiteX2" fmla="*/ 137 w 9228"/>
                        <a:gd name="connsiteY2" fmla="*/ 126 h 10783"/>
                        <a:gd name="connsiteX3" fmla="*/ 3526 w 9228"/>
                        <a:gd name="connsiteY3" fmla="*/ 7455 h 10783"/>
                        <a:gd name="connsiteX4" fmla="*/ 8908 w 9228"/>
                        <a:gd name="connsiteY4" fmla="*/ 10427 h 107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28" h="10783">
                          <a:moveTo>
                            <a:pt x="8908" y="10427"/>
                          </a:moveTo>
                          <a:cubicBezTo>
                            <a:pt x="9904" y="9040"/>
                            <a:pt x="8509" y="6267"/>
                            <a:pt x="5718" y="3295"/>
                          </a:cubicBezTo>
                          <a:cubicBezTo>
                            <a:pt x="3725" y="1116"/>
                            <a:pt x="1533" y="-468"/>
                            <a:pt x="137" y="126"/>
                          </a:cubicBezTo>
                          <a:cubicBezTo>
                            <a:pt x="-461" y="1909"/>
                            <a:pt x="935" y="4484"/>
                            <a:pt x="3526" y="7455"/>
                          </a:cubicBezTo>
                          <a:cubicBezTo>
                            <a:pt x="5718" y="9634"/>
                            <a:pt x="8111" y="11615"/>
                            <a:pt x="8908" y="1042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64" name="Freeform 2273">
                      <a:extLst>
                        <a:ext uri="{FF2B5EF4-FFF2-40B4-BE49-F238E27FC236}">
                          <a16:creationId xmlns:a16="http://schemas.microsoft.com/office/drawing/2014/main" id="{AB4ADE19-3B9F-B9A4-0A1D-238B587CA6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33658" y="5250096"/>
                      <a:ext cx="8693" cy="10480"/>
                    </a:xfrm>
                    <a:custGeom>
                      <a:avLst/>
                      <a:gdLst>
                        <a:gd name="connsiteX0" fmla="*/ 6306 w 8693"/>
                        <a:gd name="connsiteY0" fmla="*/ 4401 h 10480"/>
                        <a:gd name="connsiteX1" fmla="*/ 127 w 8693"/>
                        <a:gd name="connsiteY1" fmla="*/ 638 h 10480"/>
                        <a:gd name="connsiteX2" fmla="*/ 3117 w 8693"/>
                        <a:gd name="connsiteY2" fmla="*/ 6977 h 10480"/>
                        <a:gd name="connsiteX3" fmla="*/ 8499 w 8693"/>
                        <a:gd name="connsiteY3" fmla="*/ 10344 h 10480"/>
                        <a:gd name="connsiteX4" fmla="*/ 6306 w 8693"/>
                        <a:gd name="connsiteY4" fmla="*/ 4401 h 104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93" h="10480">
                          <a:moveTo>
                            <a:pt x="6306" y="4401"/>
                          </a:moveTo>
                          <a:cubicBezTo>
                            <a:pt x="3715" y="1034"/>
                            <a:pt x="1124" y="-1145"/>
                            <a:pt x="127" y="638"/>
                          </a:cubicBezTo>
                          <a:cubicBezTo>
                            <a:pt x="-471" y="1826"/>
                            <a:pt x="1124" y="4600"/>
                            <a:pt x="3117" y="6977"/>
                          </a:cubicBezTo>
                          <a:cubicBezTo>
                            <a:pt x="5310" y="9552"/>
                            <a:pt x="7104" y="10938"/>
                            <a:pt x="8499" y="10344"/>
                          </a:cubicBezTo>
                          <a:cubicBezTo>
                            <a:pt x="9097" y="9155"/>
                            <a:pt x="8299" y="7175"/>
                            <a:pt x="6306" y="440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65" name="Freeform 2274">
                      <a:extLst>
                        <a:ext uri="{FF2B5EF4-FFF2-40B4-BE49-F238E27FC236}">
                          <a16:creationId xmlns:a16="http://schemas.microsoft.com/office/drawing/2014/main" id="{C0E31C4F-43D0-6492-115F-EDEA13C543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48873" y="5178333"/>
                      <a:ext cx="9092" cy="11153"/>
                    </a:xfrm>
                    <a:custGeom>
                      <a:avLst/>
                      <a:gdLst>
                        <a:gd name="connsiteX0" fmla="*/ 8831 w 9092"/>
                        <a:gd name="connsiteY0" fmla="*/ 10598 h 11153"/>
                        <a:gd name="connsiteX1" fmla="*/ 5243 w 9092"/>
                        <a:gd name="connsiteY1" fmla="*/ 2674 h 11153"/>
                        <a:gd name="connsiteX2" fmla="*/ 61 w 9092"/>
                        <a:gd name="connsiteY2" fmla="*/ 297 h 11153"/>
                        <a:gd name="connsiteX3" fmla="*/ 3848 w 9092"/>
                        <a:gd name="connsiteY3" fmla="*/ 8419 h 11153"/>
                        <a:gd name="connsiteX4" fmla="*/ 8831 w 9092"/>
                        <a:gd name="connsiteY4" fmla="*/ 10598 h 111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92" h="11153">
                          <a:moveTo>
                            <a:pt x="8831" y="10598"/>
                          </a:moveTo>
                          <a:cubicBezTo>
                            <a:pt x="9828" y="8815"/>
                            <a:pt x="7835" y="5646"/>
                            <a:pt x="5243" y="2674"/>
                          </a:cubicBezTo>
                          <a:cubicBezTo>
                            <a:pt x="3051" y="297"/>
                            <a:pt x="1257" y="-495"/>
                            <a:pt x="61" y="297"/>
                          </a:cubicBezTo>
                          <a:cubicBezTo>
                            <a:pt x="-338" y="2476"/>
                            <a:pt x="1257" y="5447"/>
                            <a:pt x="3848" y="8419"/>
                          </a:cubicBezTo>
                          <a:cubicBezTo>
                            <a:pt x="6041" y="10598"/>
                            <a:pt x="8233" y="11984"/>
                            <a:pt x="8831" y="1059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66" name="Freeform 2275">
                      <a:extLst>
                        <a:ext uri="{FF2B5EF4-FFF2-40B4-BE49-F238E27FC236}">
                          <a16:creationId xmlns:a16="http://schemas.microsoft.com/office/drawing/2014/main" id="{91EB8F04-D488-E1C1-4CFF-0293CCDD44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7924" y="5317861"/>
                      <a:ext cx="33128" cy="13994"/>
                    </a:xfrm>
                    <a:custGeom>
                      <a:avLst/>
                      <a:gdLst>
                        <a:gd name="connsiteX0" fmla="*/ 21 w 33128"/>
                        <a:gd name="connsiteY0" fmla="*/ 422 h 13994"/>
                        <a:gd name="connsiteX1" fmla="*/ 3410 w 33128"/>
                        <a:gd name="connsiteY1" fmla="*/ 6364 h 13994"/>
                        <a:gd name="connsiteX2" fmla="*/ 8593 w 33128"/>
                        <a:gd name="connsiteY2" fmla="*/ 7949 h 13994"/>
                        <a:gd name="connsiteX3" fmla="*/ 8792 w 33128"/>
                        <a:gd name="connsiteY3" fmla="*/ 7355 h 13994"/>
                        <a:gd name="connsiteX4" fmla="*/ 12180 w 33128"/>
                        <a:gd name="connsiteY4" fmla="*/ 11118 h 13994"/>
                        <a:gd name="connsiteX5" fmla="*/ 18359 w 33128"/>
                        <a:gd name="connsiteY5" fmla="*/ 13099 h 13994"/>
                        <a:gd name="connsiteX6" fmla="*/ 17562 w 33128"/>
                        <a:gd name="connsiteY6" fmla="*/ 8939 h 13994"/>
                        <a:gd name="connsiteX7" fmla="*/ 20154 w 33128"/>
                        <a:gd name="connsiteY7" fmla="*/ 9138 h 13994"/>
                        <a:gd name="connsiteX8" fmla="*/ 20951 w 33128"/>
                        <a:gd name="connsiteY8" fmla="*/ 9138 h 13994"/>
                        <a:gd name="connsiteX9" fmla="*/ 26931 w 33128"/>
                        <a:gd name="connsiteY9" fmla="*/ 12703 h 13994"/>
                        <a:gd name="connsiteX10" fmla="*/ 27130 w 33128"/>
                        <a:gd name="connsiteY10" fmla="*/ 9930 h 13994"/>
                        <a:gd name="connsiteX11" fmla="*/ 32711 w 33128"/>
                        <a:gd name="connsiteY11" fmla="*/ 9336 h 13994"/>
                        <a:gd name="connsiteX12" fmla="*/ 27130 w 33128"/>
                        <a:gd name="connsiteY12" fmla="*/ 3591 h 13994"/>
                        <a:gd name="connsiteX13" fmla="*/ 14174 w 33128"/>
                        <a:gd name="connsiteY13" fmla="*/ 2601 h 13994"/>
                        <a:gd name="connsiteX14" fmla="*/ 6200 w 33128"/>
                        <a:gd name="connsiteY14" fmla="*/ 2997 h 13994"/>
                        <a:gd name="connsiteX15" fmla="*/ 5403 w 33128"/>
                        <a:gd name="connsiteY15" fmla="*/ 2402 h 13994"/>
                        <a:gd name="connsiteX16" fmla="*/ 21 w 33128"/>
                        <a:gd name="connsiteY16" fmla="*/ 422 h 139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33128" h="13994">
                          <a:moveTo>
                            <a:pt x="21" y="422"/>
                          </a:moveTo>
                          <a:cubicBezTo>
                            <a:pt x="-178" y="2006"/>
                            <a:pt x="1018" y="4185"/>
                            <a:pt x="3410" y="6364"/>
                          </a:cubicBezTo>
                          <a:cubicBezTo>
                            <a:pt x="6001" y="8939"/>
                            <a:pt x="7795" y="9138"/>
                            <a:pt x="8593" y="7949"/>
                          </a:cubicBezTo>
                          <a:cubicBezTo>
                            <a:pt x="8792" y="7751"/>
                            <a:pt x="8593" y="7553"/>
                            <a:pt x="8792" y="7355"/>
                          </a:cubicBezTo>
                          <a:cubicBezTo>
                            <a:pt x="9589" y="8543"/>
                            <a:pt x="10785" y="9732"/>
                            <a:pt x="12180" y="11118"/>
                          </a:cubicBezTo>
                          <a:cubicBezTo>
                            <a:pt x="15170" y="13892"/>
                            <a:pt x="17761" y="14882"/>
                            <a:pt x="18359" y="13099"/>
                          </a:cubicBezTo>
                          <a:cubicBezTo>
                            <a:pt x="18758" y="12109"/>
                            <a:pt x="18559" y="10722"/>
                            <a:pt x="17562" y="8939"/>
                          </a:cubicBezTo>
                          <a:cubicBezTo>
                            <a:pt x="18559" y="9138"/>
                            <a:pt x="19356" y="9138"/>
                            <a:pt x="20154" y="9138"/>
                          </a:cubicBezTo>
                          <a:cubicBezTo>
                            <a:pt x="20353" y="9138"/>
                            <a:pt x="20752" y="9138"/>
                            <a:pt x="20951" y="9138"/>
                          </a:cubicBezTo>
                          <a:cubicBezTo>
                            <a:pt x="23143" y="11515"/>
                            <a:pt x="25336" y="12901"/>
                            <a:pt x="26931" y="12703"/>
                          </a:cubicBezTo>
                          <a:cubicBezTo>
                            <a:pt x="28126" y="12505"/>
                            <a:pt x="27927" y="11515"/>
                            <a:pt x="27130" y="9930"/>
                          </a:cubicBezTo>
                          <a:cubicBezTo>
                            <a:pt x="29721" y="10326"/>
                            <a:pt x="31914" y="10326"/>
                            <a:pt x="32711" y="9336"/>
                          </a:cubicBezTo>
                          <a:cubicBezTo>
                            <a:pt x="33708" y="7949"/>
                            <a:pt x="33309" y="6166"/>
                            <a:pt x="27130" y="3591"/>
                          </a:cubicBezTo>
                          <a:cubicBezTo>
                            <a:pt x="20951" y="1214"/>
                            <a:pt x="19356" y="3591"/>
                            <a:pt x="14174" y="2601"/>
                          </a:cubicBezTo>
                          <a:cubicBezTo>
                            <a:pt x="10586" y="2006"/>
                            <a:pt x="5403" y="818"/>
                            <a:pt x="6200" y="2997"/>
                          </a:cubicBezTo>
                          <a:cubicBezTo>
                            <a:pt x="6001" y="2799"/>
                            <a:pt x="5802" y="2601"/>
                            <a:pt x="5403" y="2402"/>
                          </a:cubicBezTo>
                          <a:cubicBezTo>
                            <a:pt x="3011" y="223"/>
                            <a:pt x="819" y="-569"/>
                            <a:pt x="21" y="42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67" name="Freeform 2276">
                      <a:extLst>
                        <a:ext uri="{FF2B5EF4-FFF2-40B4-BE49-F238E27FC236}">
                          <a16:creationId xmlns:a16="http://schemas.microsoft.com/office/drawing/2014/main" id="{BA902B6C-DD11-2316-072A-B7694BFD9E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1991" y="5196681"/>
                      <a:ext cx="14629" cy="17536"/>
                    </a:xfrm>
                    <a:custGeom>
                      <a:avLst/>
                      <a:gdLst>
                        <a:gd name="connsiteX0" fmla="*/ 4688 w 14629"/>
                        <a:gd name="connsiteY0" fmla="*/ 12058 h 17536"/>
                        <a:gd name="connsiteX1" fmla="*/ 11664 w 14629"/>
                        <a:gd name="connsiteY1" fmla="*/ 17406 h 17536"/>
                        <a:gd name="connsiteX2" fmla="*/ 12262 w 14629"/>
                        <a:gd name="connsiteY2" fmla="*/ 15227 h 17536"/>
                        <a:gd name="connsiteX3" fmla="*/ 14256 w 14629"/>
                        <a:gd name="connsiteY3" fmla="*/ 15426 h 17536"/>
                        <a:gd name="connsiteX4" fmla="*/ 11266 w 14629"/>
                        <a:gd name="connsiteY4" fmla="*/ 8294 h 17536"/>
                        <a:gd name="connsiteX5" fmla="*/ 10469 w 14629"/>
                        <a:gd name="connsiteY5" fmla="*/ 7502 h 17536"/>
                        <a:gd name="connsiteX6" fmla="*/ 6283 w 14629"/>
                        <a:gd name="connsiteY6" fmla="*/ 2748 h 17536"/>
                        <a:gd name="connsiteX7" fmla="*/ 5685 w 14629"/>
                        <a:gd name="connsiteY7" fmla="*/ 2352 h 17536"/>
                        <a:gd name="connsiteX8" fmla="*/ 901 w 14629"/>
                        <a:gd name="connsiteY8" fmla="*/ 173 h 17536"/>
                        <a:gd name="connsiteX9" fmla="*/ 2097 w 14629"/>
                        <a:gd name="connsiteY9" fmla="*/ 6115 h 17536"/>
                        <a:gd name="connsiteX10" fmla="*/ 4688 w 14629"/>
                        <a:gd name="connsiteY10" fmla="*/ 12058 h 175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629" h="17536">
                          <a:moveTo>
                            <a:pt x="4688" y="12058"/>
                          </a:moveTo>
                          <a:cubicBezTo>
                            <a:pt x="7080" y="15227"/>
                            <a:pt x="9871" y="18199"/>
                            <a:pt x="11664" y="17406"/>
                          </a:cubicBezTo>
                          <a:cubicBezTo>
                            <a:pt x="12262" y="17010"/>
                            <a:pt x="12462" y="16218"/>
                            <a:pt x="12262" y="15227"/>
                          </a:cubicBezTo>
                          <a:cubicBezTo>
                            <a:pt x="13060" y="15822"/>
                            <a:pt x="13857" y="16020"/>
                            <a:pt x="14256" y="15426"/>
                          </a:cubicBezTo>
                          <a:cubicBezTo>
                            <a:pt x="15252" y="14039"/>
                            <a:pt x="14256" y="11464"/>
                            <a:pt x="11266" y="8294"/>
                          </a:cubicBezTo>
                          <a:cubicBezTo>
                            <a:pt x="11066" y="8096"/>
                            <a:pt x="10668" y="7700"/>
                            <a:pt x="10469" y="7502"/>
                          </a:cubicBezTo>
                          <a:cubicBezTo>
                            <a:pt x="10070" y="6115"/>
                            <a:pt x="8475" y="4333"/>
                            <a:pt x="6283" y="2748"/>
                          </a:cubicBezTo>
                          <a:cubicBezTo>
                            <a:pt x="6083" y="2550"/>
                            <a:pt x="5884" y="2352"/>
                            <a:pt x="5685" y="2352"/>
                          </a:cubicBezTo>
                          <a:cubicBezTo>
                            <a:pt x="3891" y="569"/>
                            <a:pt x="2097" y="-422"/>
                            <a:pt x="901" y="173"/>
                          </a:cubicBezTo>
                          <a:cubicBezTo>
                            <a:pt x="-694" y="965"/>
                            <a:pt x="-96" y="3144"/>
                            <a:pt x="2097" y="6115"/>
                          </a:cubicBezTo>
                          <a:cubicBezTo>
                            <a:pt x="1698" y="7304"/>
                            <a:pt x="3094" y="9681"/>
                            <a:pt x="4688" y="120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68" name="Freeform 2277">
                      <a:extLst>
                        <a:ext uri="{FF2B5EF4-FFF2-40B4-BE49-F238E27FC236}">
                          <a16:creationId xmlns:a16="http://schemas.microsoft.com/office/drawing/2014/main" id="{0ACCF8F9-45B7-AEB7-9242-1233AFF0D5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0455" y="5152401"/>
                      <a:ext cx="9015" cy="10740"/>
                    </a:xfrm>
                    <a:custGeom>
                      <a:avLst/>
                      <a:gdLst>
                        <a:gd name="connsiteX0" fmla="*/ 76 w 9015"/>
                        <a:gd name="connsiteY0" fmla="*/ 874 h 10740"/>
                        <a:gd name="connsiteX1" fmla="*/ 3066 w 9015"/>
                        <a:gd name="connsiteY1" fmla="*/ 7411 h 10740"/>
                        <a:gd name="connsiteX2" fmla="*/ 8846 w 9015"/>
                        <a:gd name="connsiteY2" fmla="*/ 9986 h 10740"/>
                        <a:gd name="connsiteX3" fmla="*/ 6056 w 9015"/>
                        <a:gd name="connsiteY3" fmla="*/ 3845 h 10740"/>
                        <a:gd name="connsiteX4" fmla="*/ 76 w 9015"/>
                        <a:gd name="connsiteY4" fmla="*/ 874 h 10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15" h="10740">
                          <a:moveTo>
                            <a:pt x="76" y="874"/>
                          </a:moveTo>
                          <a:cubicBezTo>
                            <a:pt x="-323" y="2260"/>
                            <a:pt x="873" y="4836"/>
                            <a:pt x="3066" y="7411"/>
                          </a:cubicBezTo>
                          <a:cubicBezTo>
                            <a:pt x="5657" y="10184"/>
                            <a:pt x="8049" y="11769"/>
                            <a:pt x="8846" y="9986"/>
                          </a:cubicBezTo>
                          <a:cubicBezTo>
                            <a:pt x="9444" y="8599"/>
                            <a:pt x="8448" y="6222"/>
                            <a:pt x="6056" y="3845"/>
                          </a:cubicBezTo>
                          <a:cubicBezTo>
                            <a:pt x="3664" y="1468"/>
                            <a:pt x="674" y="-1503"/>
                            <a:pt x="76" y="87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69" name="Freeform 2278">
                      <a:extLst>
                        <a:ext uri="{FF2B5EF4-FFF2-40B4-BE49-F238E27FC236}">
                          <a16:creationId xmlns:a16="http://schemas.microsoft.com/office/drawing/2014/main" id="{71AD8237-CCA8-F06A-2C40-DB0E756CC8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18835" y="5114251"/>
                      <a:ext cx="3748" cy="2971"/>
                    </a:xfrm>
                    <a:custGeom>
                      <a:avLst/>
                      <a:gdLst>
                        <a:gd name="connsiteX0" fmla="*/ 2990 w 3748"/>
                        <a:gd name="connsiteY0" fmla="*/ 2773 h 2971"/>
                        <a:gd name="connsiteX1" fmla="*/ 3588 w 3748"/>
                        <a:gd name="connsiteY1" fmla="*/ 0 h 2971"/>
                        <a:gd name="connsiteX2" fmla="*/ 0 w 3748"/>
                        <a:gd name="connsiteY2" fmla="*/ 2179 h 2971"/>
                        <a:gd name="connsiteX3" fmla="*/ 2990 w 3748"/>
                        <a:gd name="connsiteY3" fmla="*/ 2773 h 29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748" h="2971">
                          <a:moveTo>
                            <a:pt x="2990" y="2773"/>
                          </a:moveTo>
                          <a:cubicBezTo>
                            <a:pt x="3588" y="2377"/>
                            <a:pt x="3986" y="1387"/>
                            <a:pt x="3588" y="0"/>
                          </a:cubicBezTo>
                          <a:cubicBezTo>
                            <a:pt x="2392" y="792"/>
                            <a:pt x="1196" y="1387"/>
                            <a:pt x="0" y="2179"/>
                          </a:cubicBezTo>
                          <a:cubicBezTo>
                            <a:pt x="1196" y="2971"/>
                            <a:pt x="2392" y="3169"/>
                            <a:pt x="2990" y="277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70" name="Freeform 2279">
                      <a:extLst>
                        <a:ext uri="{FF2B5EF4-FFF2-40B4-BE49-F238E27FC236}">
                          <a16:creationId xmlns:a16="http://schemas.microsoft.com/office/drawing/2014/main" id="{361B2B55-5FE8-6F7B-5696-065F246695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8307" y="5176649"/>
                      <a:ext cx="6777" cy="6495"/>
                    </a:xfrm>
                    <a:custGeom>
                      <a:avLst/>
                      <a:gdLst>
                        <a:gd name="connsiteX0" fmla="*/ 6777 w 6777"/>
                        <a:gd name="connsiteY0" fmla="*/ 4556 h 6495"/>
                        <a:gd name="connsiteX1" fmla="*/ 3389 w 6777"/>
                        <a:gd name="connsiteY1" fmla="*/ 0 h 6495"/>
                        <a:gd name="connsiteX2" fmla="*/ 0 w 6777"/>
                        <a:gd name="connsiteY2" fmla="*/ 3367 h 6495"/>
                        <a:gd name="connsiteX3" fmla="*/ 6777 w 6777"/>
                        <a:gd name="connsiteY3" fmla="*/ 4556 h 64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777" h="6495">
                          <a:moveTo>
                            <a:pt x="6777" y="4556"/>
                          </a:moveTo>
                          <a:cubicBezTo>
                            <a:pt x="5581" y="3169"/>
                            <a:pt x="4585" y="1387"/>
                            <a:pt x="3389" y="0"/>
                          </a:cubicBezTo>
                          <a:cubicBezTo>
                            <a:pt x="2193" y="1188"/>
                            <a:pt x="997" y="2179"/>
                            <a:pt x="0" y="3367"/>
                          </a:cubicBezTo>
                          <a:cubicBezTo>
                            <a:pt x="4385" y="8320"/>
                            <a:pt x="5581" y="6339"/>
                            <a:pt x="6777" y="455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71" name="Freeform 2280">
                      <a:extLst>
                        <a:ext uri="{FF2B5EF4-FFF2-40B4-BE49-F238E27FC236}">
                          <a16:creationId xmlns:a16="http://schemas.microsoft.com/office/drawing/2014/main" id="{498D6429-F85D-8C92-CE48-8FD286D0C3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68362" y="5123428"/>
                      <a:ext cx="16437" cy="15503"/>
                    </a:xfrm>
                    <a:custGeom>
                      <a:avLst/>
                      <a:gdLst>
                        <a:gd name="connsiteX0" fmla="*/ 3096 w 16437"/>
                        <a:gd name="connsiteY0" fmla="*/ 7463 h 15503"/>
                        <a:gd name="connsiteX1" fmla="*/ 3694 w 16437"/>
                        <a:gd name="connsiteY1" fmla="*/ 10038 h 15503"/>
                        <a:gd name="connsiteX2" fmla="*/ 3694 w 16437"/>
                        <a:gd name="connsiteY2" fmla="*/ 11424 h 15503"/>
                        <a:gd name="connsiteX3" fmla="*/ 4890 w 16437"/>
                        <a:gd name="connsiteY3" fmla="*/ 12217 h 15503"/>
                        <a:gd name="connsiteX4" fmla="*/ 9674 w 16437"/>
                        <a:gd name="connsiteY4" fmla="*/ 14990 h 15503"/>
                        <a:gd name="connsiteX5" fmla="*/ 9674 w 16437"/>
                        <a:gd name="connsiteY5" fmla="*/ 13405 h 15503"/>
                        <a:gd name="connsiteX6" fmla="*/ 11468 w 16437"/>
                        <a:gd name="connsiteY6" fmla="*/ 12811 h 15503"/>
                        <a:gd name="connsiteX7" fmla="*/ 11468 w 16437"/>
                        <a:gd name="connsiteY7" fmla="*/ 10434 h 15503"/>
                        <a:gd name="connsiteX8" fmla="*/ 16252 w 16437"/>
                        <a:gd name="connsiteY8" fmla="*/ 4689 h 15503"/>
                        <a:gd name="connsiteX9" fmla="*/ 8677 w 16437"/>
                        <a:gd name="connsiteY9" fmla="*/ 5680 h 15503"/>
                        <a:gd name="connsiteX10" fmla="*/ 8677 w 16437"/>
                        <a:gd name="connsiteY10" fmla="*/ 5680 h 15503"/>
                        <a:gd name="connsiteX11" fmla="*/ 305 w 16437"/>
                        <a:gd name="connsiteY11" fmla="*/ 529 h 15503"/>
                        <a:gd name="connsiteX12" fmla="*/ 2896 w 16437"/>
                        <a:gd name="connsiteY12" fmla="*/ 7264 h 15503"/>
                        <a:gd name="connsiteX13" fmla="*/ 3096 w 16437"/>
                        <a:gd name="connsiteY13" fmla="*/ 7463 h 155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6437" h="15503">
                          <a:moveTo>
                            <a:pt x="3096" y="7463"/>
                          </a:moveTo>
                          <a:cubicBezTo>
                            <a:pt x="3096" y="8057"/>
                            <a:pt x="3295" y="9047"/>
                            <a:pt x="3694" y="10038"/>
                          </a:cubicBezTo>
                          <a:cubicBezTo>
                            <a:pt x="3494" y="10632"/>
                            <a:pt x="3494" y="11028"/>
                            <a:pt x="3694" y="11424"/>
                          </a:cubicBezTo>
                          <a:cubicBezTo>
                            <a:pt x="3893" y="11821"/>
                            <a:pt x="4292" y="12019"/>
                            <a:pt x="4890" y="12217"/>
                          </a:cubicBezTo>
                          <a:cubicBezTo>
                            <a:pt x="6684" y="14792"/>
                            <a:pt x="8876" y="16377"/>
                            <a:pt x="9674" y="14990"/>
                          </a:cubicBezTo>
                          <a:cubicBezTo>
                            <a:pt x="9873" y="14792"/>
                            <a:pt x="9873" y="14198"/>
                            <a:pt x="9674" y="13405"/>
                          </a:cubicBezTo>
                          <a:cubicBezTo>
                            <a:pt x="10272" y="13603"/>
                            <a:pt x="10870" y="13405"/>
                            <a:pt x="11468" y="12811"/>
                          </a:cubicBezTo>
                          <a:cubicBezTo>
                            <a:pt x="11866" y="12415"/>
                            <a:pt x="11866" y="11424"/>
                            <a:pt x="11468" y="10434"/>
                          </a:cubicBezTo>
                          <a:cubicBezTo>
                            <a:pt x="15255" y="8453"/>
                            <a:pt x="17049" y="6076"/>
                            <a:pt x="16252" y="4689"/>
                          </a:cubicBezTo>
                          <a:cubicBezTo>
                            <a:pt x="15454" y="3303"/>
                            <a:pt x="12265" y="3897"/>
                            <a:pt x="8677" y="5680"/>
                          </a:cubicBezTo>
                          <a:cubicBezTo>
                            <a:pt x="8677" y="5680"/>
                            <a:pt x="8677" y="5680"/>
                            <a:pt x="8677" y="5680"/>
                          </a:cubicBezTo>
                          <a:cubicBezTo>
                            <a:pt x="5488" y="1718"/>
                            <a:pt x="2099" y="-1253"/>
                            <a:pt x="305" y="529"/>
                          </a:cubicBezTo>
                          <a:cubicBezTo>
                            <a:pt x="-691" y="1520"/>
                            <a:pt x="903" y="4293"/>
                            <a:pt x="2896" y="7264"/>
                          </a:cubicBezTo>
                          <a:lnTo>
                            <a:pt x="3096" y="7463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72" name="Freeform 2281">
                      <a:extLst>
                        <a:ext uri="{FF2B5EF4-FFF2-40B4-BE49-F238E27FC236}">
                          <a16:creationId xmlns:a16="http://schemas.microsoft.com/office/drawing/2014/main" id="{1794BFE7-5D4C-CE22-54C1-CF8C5378C1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71974" y="5265888"/>
                      <a:ext cx="7582" cy="9564"/>
                    </a:xfrm>
                    <a:custGeom>
                      <a:avLst/>
                      <a:gdLst>
                        <a:gd name="connsiteX0" fmla="*/ 7058 w 7582"/>
                        <a:gd name="connsiteY0" fmla="*/ 9409 h 9564"/>
                        <a:gd name="connsiteX1" fmla="*/ 5663 w 7582"/>
                        <a:gd name="connsiteY1" fmla="*/ 4061 h 9564"/>
                        <a:gd name="connsiteX2" fmla="*/ 480 w 7582"/>
                        <a:gd name="connsiteY2" fmla="*/ 99 h 9564"/>
                        <a:gd name="connsiteX3" fmla="*/ 1875 w 7582"/>
                        <a:gd name="connsiteY3" fmla="*/ 5447 h 9564"/>
                        <a:gd name="connsiteX4" fmla="*/ 7058 w 7582"/>
                        <a:gd name="connsiteY4" fmla="*/ 9409 h 95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2" h="9564">
                          <a:moveTo>
                            <a:pt x="7058" y="9409"/>
                          </a:moveTo>
                          <a:cubicBezTo>
                            <a:pt x="8054" y="8815"/>
                            <a:pt x="7656" y="6834"/>
                            <a:pt x="5663" y="4061"/>
                          </a:cubicBezTo>
                          <a:cubicBezTo>
                            <a:pt x="3869" y="1684"/>
                            <a:pt x="1676" y="-495"/>
                            <a:pt x="480" y="99"/>
                          </a:cubicBezTo>
                          <a:cubicBezTo>
                            <a:pt x="-517" y="693"/>
                            <a:pt x="81" y="2872"/>
                            <a:pt x="1875" y="5447"/>
                          </a:cubicBezTo>
                          <a:cubicBezTo>
                            <a:pt x="3869" y="7824"/>
                            <a:pt x="5862" y="10201"/>
                            <a:pt x="7058" y="940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73" name="Freeform 2282">
                      <a:extLst>
                        <a:ext uri="{FF2B5EF4-FFF2-40B4-BE49-F238E27FC236}">
                          <a16:creationId xmlns:a16="http://schemas.microsoft.com/office/drawing/2014/main" id="{C056C2F2-C5F2-8EFF-DEA0-8F7ACE1FBF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6742" y="5223023"/>
                      <a:ext cx="7511" cy="8636"/>
                    </a:xfrm>
                    <a:custGeom>
                      <a:avLst/>
                      <a:gdLst>
                        <a:gd name="connsiteX0" fmla="*/ 7512 w 7511"/>
                        <a:gd name="connsiteY0" fmla="*/ 7704 h 8636"/>
                        <a:gd name="connsiteX1" fmla="*/ 5120 w 7511"/>
                        <a:gd name="connsiteY1" fmla="*/ 3148 h 8636"/>
                        <a:gd name="connsiteX2" fmla="*/ 137 w 7511"/>
                        <a:gd name="connsiteY2" fmla="*/ 573 h 8636"/>
                        <a:gd name="connsiteX3" fmla="*/ 3724 w 7511"/>
                        <a:gd name="connsiteY3" fmla="*/ 7110 h 8636"/>
                        <a:gd name="connsiteX4" fmla="*/ 7512 w 7511"/>
                        <a:gd name="connsiteY4" fmla="*/ 7704 h 86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11" h="8636">
                          <a:moveTo>
                            <a:pt x="7512" y="7704"/>
                          </a:moveTo>
                          <a:cubicBezTo>
                            <a:pt x="7512" y="6911"/>
                            <a:pt x="6316" y="4336"/>
                            <a:pt x="5120" y="3148"/>
                          </a:cubicBezTo>
                          <a:cubicBezTo>
                            <a:pt x="3326" y="969"/>
                            <a:pt x="934" y="-1012"/>
                            <a:pt x="137" y="573"/>
                          </a:cubicBezTo>
                          <a:cubicBezTo>
                            <a:pt x="-461" y="1959"/>
                            <a:pt x="934" y="4138"/>
                            <a:pt x="3724" y="7110"/>
                          </a:cubicBezTo>
                          <a:cubicBezTo>
                            <a:pt x="5518" y="8694"/>
                            <a:pt x="7312" y="9288"/>
                            <a:pt x="7512" y="770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74" name="Freeform 2283">
                      <a:extLst>
                        <a:ext uri="{FF2B5EF4-FFF2-40B4-BE49-F238E27FC236}">
                          <a16:creationId xmlns:a16="http://schemas.microsoft.com/office/drawing/2014/main" id="{C79001EF-70F6-8A5B-1AEF-3B10321311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3131" y="5241290"/>
                      <a:ext cx="7037" cy="8042"/>
                    </a:xfrm>
                    <a:custGeom>
                      <a:avLst/>
                      <a:gdLst>
                        <a:gd name="connsiteX0" fmla="*/ 7038 w 7037"/>
                        <a:gd name="connsiteY0" fmla="*/ 7463 h 8042"/>
                        <a:gd name="connsiteX1" fmla="*/ 3649 w 7037"/>
                        <a:gd name="connsiteY1" fmla="*/ 1719 h 8042"/>
                        <a:gd name="connsiteX2" fmla="*/ 61 w 7037"/>
                        <a:gd name="connsiteY2" fmla="*/ 530 h 8042"/>
                        <a:gd name="connsiteX3" fmla="*/ 3649 w 7037"/>
                        <a:gd name="connsiteY3" fmla="*/ 6275 h 8042"/>
                        <a:gd name="connsiteX4" fmla="*/ 7038 w 7037"/>
                        <a:gd name="connsiteY4" fmla="*/ 7463 h 80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37" h="8042">
                          <a:moveTo>
                            <a:pt x="7038" y="7463"/>
                          </a:moveTo>
                          <a:cubicBezTo>
                            <a:pt x="7038" y="5681"/>
                            <a:pt x="6240" y="3700"/>
                            <a:pt x="3649" y="1719"/>
                          </a:cubicBezTo>
                          <a:cubicBezTo>
                            <a:pt x="2054" y="332"/>
                            <a:pt x="260" y="-658"/>
                            <a:pt x="61" y="530"/>
                          </a:cubicBezTo>
                          <a:cubicBezTo>
                            <a:pt x="-338" y="2115"/>
                            <a:pt x="1257" y="4294"/>
                            <a:pt x="3649" y="6275"/>
                          </a:cubicBezTo>
                          <a:cubicBezTo>
                            <a:pt x="5044" y="7463"/>
                            <a:pt x="6838" y="8850"/>
                            <a:pt x="7038" y="746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75" name="Freeform 2284">
                      <a:extLst>
                        <a:ext uri="{FF2B5EF4-FFF2-40B4-BE49-F238E27FC236}">
                          <a16:creationId xmlns:a16="http://schemas.microsoft.com/office/drawing/2014/main" id="{EC184D27-117F-73E8-CBBA-0D556AC266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8451" y="5274411"/>
                      <a:ext cx="34352" cy="28957"/>
                    </a:xfrm>
                    <a:custGeom>
                      <a:avLst/>
                      <a:gdLst>
                        <a:gd name="connsiteX0" fmla="*/ 9427 w 34352"/>
                        <a:gd name="connsiteY0" fmla="*/ 16536 h 28957"/>
                        <a:gd name="connsiteX1" fmla="*/ 21387 w 34352"/>
                        <a:gd name="connsiteY1" fmla="*/ 22082 h 28957"/>
                        <a:gd name="connsiteX2" fmla="*/ 24775 w 34352"/>
                        <a:gd name="connsiteY2" fmla="*/ 24261 h 28957"/>
                        <a:gd name="connsiteX3" fmla="*/ 24775 w 34352"/>
                        <a:gd name="connsiteY3" fmla="*/ 24459 h 28957"/>
                        <a:gd name="connsiteX4" fmla="*/ 28961 w 34352"/>
                        <a:gd name="connsiteY4" fmla="*/ 27628 h 28957"/>
                        <a:gd name="connsiteX5" fmla="*/ 34343 w 34352"/>
                        <a:gd name="connsiteY5" fmla="*/ 28223 h 28957"/>
                        <a:gd name="connsiteX6" fmla="*/ 28762 w 34352"/>
                        <a:gd name="connsiteY6" fmla="*/ 24063 h 28957"/>
                        <a:gd name="connsiteX7" fmla="*/ 28363 w 34352"/>
                        <a:gd name="connsiteY7" fmla="*/ 22874 h 28957"/>
                        <a:gd name="connsiteX8" fmla="*/ 18397 w 34352"/>
                        <a:gd name="connsiteY8" fmla="*/ 13564 h 28957"/>
                        <a:gd name="connsiteX9" fmla="*/ 17998 w 34352"/>
                        <a:gd name="connsiteY9" fmla="*/ 13366 h 28957"/>
                        <a:gd name="connsiteX10" fmla="*/ 18397 w 34352"/>
                        <a:gd name="connsiteY10" fmla="*/ 13168 h 28957"/>
                        <a:gd name="connsiteX11" fmla="*/ 22383 w 34352"/>
                        <a:gd name="connsiteY11" fmla="*/ 11979 h 28957"/>
                        <a:gd name="connsiteX12" fmla="*/ 19593 w 34352"/>
                        <a:gd name="connsiteY12" fmla="*/ 8810 h 28957"/>
                        <a:gd name="connsiteX13" fmla="*/ 16603 w 34352"/>
                        <a:gd name="connsiteY13" fmla="*/ 7423 h 28957"/>
                        <a:gd name="connsiteX14" fmla="*/ 15208 w 34352"/>
                        <a:gd name="connsiteY14" fmla="*/ 5839 h 28957"/>
                        <a:gd name="connsiteX15" fmla="*/ 7832 w 34352"/>
                        <a:gd name="connsiteY15" fmla="*/ 1481 h 28957"/>
                        <a:gd name="connsiteX16" fmla="*/ 7832 w 34352"/>
                        <a:gd name="connsiteY16" fmla="*/ 4452 h 28957"/>
                        <a:gd name="connsiteX17" fmla="*/ 7234 w 34352"/>
                        <a:gd name="connsiteY17" fmla="*/ 3660 h 28957"/>
                        <a:gd name="connsiteX18" fmla="*/ 258 w 34352"/>
                        <a:gd name="connsiteY18" fmla="*/ 94 h 28957"/>
                        <a:gd name="connsiteX19" fmla="*/ 4444 w 34352"/>
                        <a:gd name="connsiteY19" fmla="*/ 8612 h 28957"/>
                        <a:gd name="connsiteX20" fmla="*/ 5839 w 34352"/>
                        <a:gd name="connsiteY20" fmla="*/ 9800 h 28957"/>
                        <a:gd name="connsiteX21" fmla="*/ 9427 w 34352"/>
                        <a:gd name="connsiteY21" fmla="*/ 16536 h 289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34352" h="28957">
                          <a:moveTo>
                            <a:pt x="9427" y="16536"/>
                          </a:moveTo>
                          <a:cubicBezTo>
                            <a:pt x="14211" y="21091"/>
                            <a:pt x="16802" y="19309"/>
                            <a:pt x="21387" y="22082"/>
                          </a:cubicBezTo>
                          <a:cubicBezTo>
                            <a:pt x="22383" y="22676"/>
                            <a:pt x="23779" y="23469"/>
                            <a:pt x="24775" y="24261"/>
                          </a:cubicBezTo>
                          <a:cubicBezTo>
                            <a:pt x="24775" y="24261"/>
                            <a:pt x="24775" y="24459"/>
                            <a:pt x="24775" y="24459"/>
                          </a:cubicBezTo>
                          <a:cubicBezTo>
                            <a:pt x="25174" y="25251"/>
                            <a:pt x="27367" y="26836"/>
                            <a:pt x="28961" y="27628"/>
                          </a:cubicBezTo>
                          <a:cubicBezTo>
                            <a:pt x="31552" y="28817"/>
                            <a:pt x="34542" y="29609"/>
                            <a:pt x="34343" y="28223"/>
                          </a:cubicBezTo>
                          <a:cubicBezTo>
                            <a:pt x="34343" y="27034"/>
                            <a:pt x="32150" y="25648"/>
                            <a:pt x="28762" y="24063"/>
                          </a:cubicBezTo>
                          <a:cubicBezTo>
                            <a:pt x="28762" y="23667"/>
                            <a:pt x="28563" y="23270"/>
                            <a:pt x="28363" y="22874"/>
                          </a:cubicBezTo>
                          <a:cubicBezTo>
                            <a:pt x="26968" y="18912"/>
                            <a:pt x="22383" y="14951"/>
                            <a:pt x="18397" y="13564"/>
                          </a:cubicBezTo>
                          <a:lnTo>
                            <a:pt x="17998" y="13366"/>
                          </a:lnTo>
                          <a:cubicBezTo>
                            <a:pt x="18197" y="13366"/>
                            <a:pt x="18197" y="13366"/>
                            <a:pt x="18397" y="13168"/>
                          </a:cubicBezTo>
                          <a:cubicBezTo>
                            <a:pt x="20191" y="13168"/>
                            <a:pt x="21586" y="12772"/>
                            <a:pt x="22383" y="11979"/>
                          </a:cubicBezTo>
                          <a:cubicBezTo>
                            <a:pt x="22782" y="11583"/>
                            <a:pt x="20988" y="9602"/>
                            <a:pt x="19593" y="8810"/>
                          </a:cubicBezTo>
                          <a:cubicBezTo>
                            <a:pt x="18596" y="8216"/>
                            <a:pt x="17599" y="7820"/>
                            <a:pt x="16603" y="7423"/>
                          </a:cubicBezTo>
                          <a:cubicBezTo>
                            <a:pt x="16204" y="6829"/>
                            <a:pt x="15806" y="6433"/>
                            <a:pt x="15208" y="5839"/>
                          </a:cubicBezTo>
                          <a:cubicBezTo>
                            <a:pt x="12417" y="3066"/>
                            <a:pt x="9427" y="688"/>
                            <a:pt x="7832" y="1481"/>
                          </a:cubicBezTo>
                          <a:cubicBezTo>
                            <a:pt x="6636" y="2075"/>
                            <a:pt x="7035" y="3264"/>
                            <a:pt x="7832" y="4452"/>
                          </a:cubicBezTo>
                          <a:cubicBezTo>
                            <a:pt x="7633" y="4254"/>
                            <a:pt x="7434" y="4056"/>
                            <a:pt x="7234" y="3660"/>
                          </a:cubicBezTo>
                          <a:cubicBezTo>
                            <a:pt x="4444" y="490"/>
                            <a:pt x="2052" y="-302"/>
                            <a:pt x="258" y="94"/>
                          </a:cubicBezTo>
                          <a:cubicBezTo>
                            <a:pt x="-738" y="2075"/>
                            <a:pt x="1255" y="5245"/>
                            <a:pt x="4444" y="8612"/>
                          </a:cubicBezTo>
                          <a:lnTo>
                            <a:pt x="5839" y="9800"/>
                          </a:lnTo>
                          <a:cubicBezTo>
                            <a:pt x="5241" y="11187"/>
                            <a:pt x="6039" y="12970"/>
                            <a:pt x="9427" y="1653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76" name="Freeform 2285">
                      <a:extLst>
                        <a:ext uri="{FF2B5EF4-FFF2-40B4-BE49-F238E27FC236}">
                          <a16:creationId xmlns:a16="http://schemas.microsoft.com/office/drawing/2014/main" id="{DF01CE6F-AB19-CC1E-91D4-8B6597D38B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0699" y="5312736"/>
                      <a:ext cx="199" cy="396"/>
                    </a:xfrm>
                    <a:custGeom>
                      <a:avLst/>
                      <a:gdLst>
                        <a:gd name="connsiteX0" fmla="*/ 0 w 199"/>
                        <a:gd name="connsiteY0" fmla="*/ 0 h 396"/>
                        <a:gd name="connsiteX1" fmla="*/ 199 w 199"/>
                        <a:gd name="connsiteY1" fmla="*/ 396 h 396"/>
                        <a:gd name="connsiteX2" fmla="*/ 199 w 199"/>
                        <a:gd name="connsiteY2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0" y="0"/>
                          </a:moveTo>
                          <a:lnTo>
                            <a:pt x="199" y="396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77" name="Freeform 2286">
                      <a:extLst>
                        <a:ext uri="{FF2B5EF4-FFF2-40B4-BE49-F238E27FC236}">
                          <a16:creationId xmlns:a16="http://schemas.microsoft.com/office/drawing/2014/main" id="{73F0BE61-48BC-10A5-25F0-2181963956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7549" y="5295814"/>
                      <a:ext cx="29847" cy="18925"/>
                    </a:xfrm>
                    <a:custGeom>
                      <a:avLst/>
                      <a:gdLst>
                        <a:gd name="connsiteX0" fmla="*/ 17968 w 29847"/>
                        <a:gd name="connsiteY0" fmla="*/ 10187 h 18925"/>
                        <a:gd name="connsiteX1" fmla="*/ 27137 w 29847"/>
                        <a:gd name="connsiteY1" fmla="*/ 11970 h 18925"/>
                        <a:gd name="connsiteX2" fmla="*/ 28732 w 29847"/>
                        <a:gd name="connsiteY2" fmla="*/ 12168 h 18925"/>
                        <a:gd name="connsiteX3" fmla="*/ 26539 w 29847"/>
                        <a:gd name="connsiteY3" fmla="*/ 4641 h 18925"/>
                        <a:gd name="connsiteX4" fmla="*/ 19762 w 29847"/>
                        <a:gd name="connsiteY4" fmla="*/ 283 h 18925"/>
                        <a:gd name="connsiteX5" fmla="*/ 20559 w 29847"/>
                        <a:gd name="connsiteY5" fmla="*/ 5235 h 18925"/>
                        <a:gd name="connsiteX6" fmla="*/ 16772 w 29847"/>
                        <a:gd name="connsiteY6" fmla="*/ 3848 h 18925"/>
                        <a:gd name="connsiteX7" fmla="*/ 12786 w 29847"/>
                        <a:gd name="connsiteY7" fmla="*/ 5037 h 18925"/>
                        <a:gd name="connsiteX8" fmla="*/ 8998 w 29847"/>
                        <a:gd name="connsiteY8" fmla="*/ 3848 h 18925"/>
                        <a:gd name="connsiteX9" fmla="*/ 7404 w 29847"/>
                        <a:gd name="connsiteY9" fmla="*/ 4839 h 18925"/>
                        <a:gd name="connsiteX10" fmla="*/ 826 w 29847"/>
                        <a:gd name="connsiteY10" fmla="*/ 3254 h 18925"/>
                        <a:gd name="connsiteX11" fmla="*/ 1823 w 29847"/>
                        <a:gd name="connsiteY11" fmla="*/ 6621 h 18925"/>
                        <a:gd name="connsiteX12" fmla="*/ 7205 w 29847"/>
                        <a:gd name="connsiteY12" fmla="*/ 9593 h 18925"/>
                        <a:gd name="connsiteX13" fmla="*/ 9596 w 29847"/>
                        <a:gd name="connsiteY13" fmla="*/ 14743 h 18925"/>
                        <a:gd name="connsiteX14" fmla="*/ 17769 w 29847"/>
                        <a:gd name="connsiteY14" fmla="*/ 18111 h 18925"/>
                        <a:gd name="connsiteX15" fmla="*/ 18965 w 29847"/>
                        <a:gd name="connsiteY15" fmla="*/ 17714 h 18925"/>
                        <a:gd name="connsiteX16" fmla="*/ 19164 w 29847"/>
                        <a:gd name="connsiteY16" fmla="*/ 17120 h 18925"/>
                        <a:gd name="connsiteX17" fmla="*/ 19961 w 29847"/>
                        <a:gd name="connsiteY17" fmla="*/ 16922 h 18925"/>
                        <a:gd name="connsiteX18" fmla="*/ 23151 w 29847"/>
                        <a:gd name="connsiteY18" fmla="*/ 16526 h 18925"/>
                        <a:gd name="connsiteX19" fmla="*/ 21955 w 29847"/>
                        <a:gd name="connsiteY19" fmla="*/ 15139 h 18925"/>
                        <a:gd name="connsiteX20" fmla="*/ 17968 w 29847"/>
                        <a:gd name="connsiteY20" fmla="*/ 10187 h 189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29847" h="18925">
                          <a:moveTo>
                            <a:pt x="17968" y="10187"/>
                          </a:moveTo>
                          <a:cubicBezTo>
                            <a:pt x="22951" y="12168"/>
                            <a:pt x="26738" y="13356"/>
                            <a:pt x="27137" y="11970"/>
                          </a:cubicBezTo>
                          <a:cubicBezTo>
                            <a:pt x="27735" y="12168"/>
                            <a:pt x="28333" y="12366"/>
                            <a:pt x="28732" y="12168"/>
                          </a:cubicBezTo>
                          <a:cubicBezTo>
                            <a:pt x="31124" y="11574"/>
                            <a:pt x="29330" y="8206"/>
                            <a:pt x="26539" y="4641"/>
                          </a:cubicBezTo>
                          <a:cubicBezTo>
                            <a:pt x="24347" y="1867"/>
                            <a:pt x="21157" y="-906"/>
                            <a:pt x="19762" y="283"/>
                          </a:cubicBezTo>
                          <a:cubicBezTo>
                            <a:pt x="18566" y="1075"/>
                            <a:pt x="19164" y="2858"/>
                            <a:pt x="20559" y="5235"/>
                          </a:cubicBezTo>
                          <a:cubicBezTo>
                            <a:pt x="19363" y="4641"/>
                            <a:pt x="17968" y="4244"/>
                            <a:pt x="16772" y="3848"/>
                          </a:cubicBezTo>
                          <a:cubicBezTo>
                            <a:pt x="12985" y="3056"/>
                            <a:pt x="12387" y="3848"/>
                            <a:pt x="12786" y="5037"/>
                          </a:cubicBezTo>
                          <a:cubicBezTo>
                            <a:pt x="11590" y="4244"/>
                            <a:pt x="10394" y="3848"/>
                            <a:pt x="8998" y="3848"/>
                          </a:cubicBezTo>
                          <a:cubicBezTo>
                            <a:pt x="8201" y="3848"/>
                            <a:pt x="7803" y="4244"/>
                            <a:pt x="7404" y="4839"/>
                          </a:cubicBezTo>
                          <a:cubicBezTo>
                            <a:pt x="4812" y="3650"/>
                            <a:pt x="2221" y="2660"/>
                            <a:pt x="826" y="3254"/>
                          </a:cubicBezTo>
                          <a:cubicBezTo>
                            <a:pt x="-569" y="3848"/>
                            <a:pt x="-171" y="5037"/>
                            <a:pt x="1823" y="6621"/>
                          </a:cubicBezTo>
                          <a:cubicBezTo>
                            <a:pt x="3617" y="8008"/>
                            <a:pt x="5411" y="8998"/>
                            <a:pt x="7205" y="9593"/>
                          </a:cubicBezTo>
                          <a:cubicBezTo>
                            <a:pt x="7603" y="11574"/>
                            <a:pt x="8400" y="13356"/>
                            <a:pt x="9596" y="14743"/>
                          </a:cubicBezTo>
                          <a:cubicBezTo>
                            <a:pt x="14779" y="19893"/>
                            <a:pt x="16373" y="19299"/>
                            <a:pt x="17769" y="18111"/>
                          </a:cubicBezTo>
                          <a:cubicBezTo>
                            <a:pt x="18168" y="18111"/>
                            <a:pt x="18566" y="18111"/>
                            <a:pt x="18965" y="17714"/>
                          </a:cubicBezTo>
                          <a:cubicBezTo>
                            <a:pt x="19164" y="17516"/>
                            <a:pt x="19164" y="17318"/>
                            <a:pt x="19164" y="17120"/>
                          </a:cubicBezTo>
                          <a:cubicBezTo>
                            <a:pt x="19363" y="16922"/>
                            <a:pt x="19762" y="16922"/>
                            <a:pt x="19961" y="16922"/>
                          </a:cubicBezTo>
                          <a:lnTo>
                            <a:pt x="23151" y="16526"/>
                          </a:lnTo>
                          <a:lnTo>
                            <a:pt x="21955" y="15139"/>
                          </a:lnTo>
                          <a:cubicBezTo>
                            <a:pt x="20559" y="13951"/>
                            <a:pt x="19363" y="11970"/>
                            <a:pt x="17968" y="1018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78" name="Freeform 2287">
                      <a:extLst>
                        <a:ext uri="{FF2B5EF4-FFF2-40B4-BE49-F238E27FC236}">
                          <a16:creationId xmlns:a16="http://schemas.microsoft.com/office/drawing/2014/main" id="{09F3F187-255C-1679-D612-82FB94A211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1098" y="5308400"/>
                      <a:ext cx="17554" cy="16221"/>
                    </a:xfrm>
                    <a:custGeom>
                      <a:avLst/>
                      <a:gdLst>
                        <a:gd name="connsiteX0" fmla="*/ 13754 w 17554"/>
                        <a:gd name="connsiteY0" fmla="*/ 10279 h 16221"/>
                        <a:gd name="connsiteX1" fmla="*/ 8970 w 17554"/>
                        <a:gd name="connsiteY1" fmla="*/ 2553 h 16221"/>
                        <a:gd name="connsiteX2" fmla="*/ 2392 w 17554"/>
                        <a:gd name="connsiteY2" fmla="*/ 176 h 16221"/>
                        <a:gd name="connsiteX3" fmla="*/ 0 w 17554"/>
                        <a:gd name="connsiteY3" fmla="*/ 4534 h 16221"/>
                        <a:gd name="connsiteX4" fmla="*/ 8770 w 17554"/>
                        <a:gd name="connsiteY4" fmla="*/ 10675 h 16221"/>
                        <a:gd name="connsiteX5" fmla="*/ 7375 w 17554"/>
                        <a:gd name="connsiteY5" fmla="*/ 11467 h 16221"/>
                        <a:gd name="connsiteX6" fmla="*/ 12358 w 17554"/>
                        <a:gd name="connsiteY6" fmla="*/ 15231 h 16221"/>
                        <a:gd name="connsiteX7" fmla="*/ 17541 w 17554"/>
                        <a:gd name="connsiteY7" fmla="*/ 15429 h 16221"/>
                        <a:gd name="connsiteX8" fmla="*/ 13355 w 17554"/>
                        <a:gd name="connsiteY8" fmla="*/ 12061 h 16221"/>
                        <a:gd name="connsiteX9" fmla="*/ 13754 w 17554"/>
                        <a:gd name="connsiteY9" fmla="*/ 10279 h 162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7554" h="16221">
                          <a:moveTo>
                            <a:pt x="13754" y="10279"/>
                          </a:moveTo>
                          <a:cubicBezTo>
                            <a:pt x="13355" y="8100"/>
                            <a:pt x="11960" y="5326"/>
                            <a:pt x="8970" y="2553"/>
                          </a:cubicBezTo>
                          <a:cubicBezTo>
                            <a:pt x="5781" y="-616"/>
                            <a:pt x="4186" y="-22"/>
                            <a:pt x="2392" y="176"/>
                          </a:cubicBezTo>
                          <a:cubicBezTo>
                            <a:pt x="200" y="374"/>
                            <a:pt x="399" y="2751"/>
                            <a:pt x="0" y="4534"/>
                          </a:cubicBezTo>
                          <a:cubicBezTo>
                            <a:pt x="2990" y="6713"/>
                            <a:pt x="5980" y="8892"/>
                            <a:pt x="8770" y="10675"/>
                          </a:cubicBezTo>
                          <a:cubicBezTo>
                            <a:pt x="7973" y="10675"/>
                            <a:pt x="7574" y="10873"/>
                            <a:pt x="7375" y="11467"/>
                          </a:cubicBezTo>
                          <a:cubicBezTo>
                            <a:pt x="7176" y="12656"/>
                            <a:pt x="9568" y="14042"/>
                            <a:pt x="12358" y="15231"/>
                          </a:cubicBezTo>
                          <a:cubicBezTo>
                            <a:pt x="15547" y="16617"/>
                            <a:pt x="17342" y="16419"/>
                            <a:pt x="17541" y="15429"/>
                          </a:cubicBezTo>
                          <a:cubicBezTo>
                            <a:pt x="17740" y="14438"/>
                            <a:pt x="15747" y="13250"/>
                            <a:pt x="13355" y="12061"/>
                          </a:cubicBezTo>
                          <a:cubicBezTo>
                            <a:pt x="13554" y="11665"/>
                            <a:pt x="13754" y="11071"/>
                            <a:pt x="13754" y="102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79" name="Freeform 2288">
                      <a:extLst>
                        <a:ext uri="{FF2B5EF4-FFF2-40B4-BE49-F238E27FC236}">
                          <a16:creationId xmlns:a16="http://schemas.microsoft.com/office/drawing/2014/main" id="{A34CD192-C934-D9E7-907E-4FE2753908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0899" y="5312736"/>
                      <a:ext cx="19932" cy="396"/>
                    </a:xfrm>
                    <a:custGeom>
                      <a:avLst/>
                      <a:gdLst>
                        <a:gd name="connsiteX0" fmla="*/ 0 w 19932"/>
                        <a:gd name="connsiteY0" fmla="*/ 396 h 396"/>
                        <a:gd name="connsiteX1" fmla="*/ 0 w 19932"/>
                        <a:gd name="connsiteY1" fmla="*/ 198 h 396"/>
                        <a:gd name="connsiteX2" fmla="*/ 0 w 19932"/>
                        <a:gd name="connsiteY2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32" h="396">
                          <a:moveTo>
                            <a:pt x="0" y="396"/>
                          </a:moveTo>
                          <a:lnTo>
                            <a:pt x="0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80" name="Freeform 2289">
                      <a:extLst>
                        <a:ext uri="{FF2B5EF4-FFF2-40B4-BE49-F238E27FC236}">
                          <a16:creationId xmlns:a16="http://schemas.microsoft.com/office/drawing/2014/main" id="{A1F0179A-D950-DF2B-2CF9-AB8A83354C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54756" y="5213912"/>
                      <a:ext cx="17847" cy="20073"/>
                    </a:xfrm>
                    <a:custGeom>
                      <a:avLst/>
                      <a:gdLst>
                        <a:gd name="connsiteX0" fmla="*/ 17299 w 17847"/>
                        <a:gd name="connsiteY0" fmla="*/ 19985 h 20073"/>
                        <a:gd name="connsiteX1" fmla="*/ 15704 w 17847"/>
                        <a:gd name="connsiteY1" fmla="*/ 12458 h 20073"/>
                        <a:gd name="connsiteX2" fmla="*/ 8329 w 17847"/>
                        <a:gd name="connsiteY2" fmla="*/ 7901 h 20073"/>
                        <a:gd name="connsiteX3" fmla="*/ 8130 w 17847"/>
                        <a:gd name="connsiteY3" fmla="*/ 8496 h 20073"/>
                        <a:gd name="connsiteX4" fmla="*/ 5140 w 17847"/>
                        <a:gd name="connsiteY4" fmla="*/ 2553 h 20073"/>
                        <a:gd name="connsiteX5" fmla="*/ 556 w 17847"/>
                        <a:gd name="connsiteY5" fmla="*/ 176 h 20073"/>
                        <a:gd name="connsiteX6" fmla="*/ 2350 w 17847"/>
                        <a:gd name="connsiteY6" fmla="*/ 7109 h 20073"/>
                        <a:gd name="connsiteX7" fmla="*/ 8130 w 17847"/>
                        <a:gd name="connsiteY7" fmla="*/ 10279 h 20073"/>
                        <a:gd name="connsiteX8" fmla="*/ 10920 w 17847"/>
                        <a:gd name="connsiteY8" fmla="*/ 16617 h 20073"/>
                        <a:gd name="connsiteX9" fmla="*/ 17299 w 17847"/>
                        <a:gd name="connsiteY9" fmla="*/ 19985 h 200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7847" h="20073">
                          <a:moveTo>
                            <a:pt x="17299" y="19985"/>
                          </a:moveTo>
                          <a:cubicBezTo>
                            <a:pt x="17498" y="18400"/>
                            <a:pt x="19093" y="17014"/>
                            <a:pt x="15704" y="12458"/>
                          </a:cubicBezTo>
                          <a:cubicBezTo>
                            <a:pt x="12715" y="8298"/>
                            <a:pt x="9725" y="6317"/>
                            <a:pt x="8329" y="7901"/>
                          </a:cubicBezTo>
                          <a:cubicBezTo>
                            <a:pt x="8130" y="8100"/>
                            <a:pt x="8130" y="8298"/>
                            <a:pt x="8130" y="8496"/>
                          </a:cubicBezTo>
                          <a:cubicBezTo>
                            <a:pt x="7931" y="6911"/>
                            <a:pt x="6735" y="4930"/>
                            <a:pt x="5140" y="2553"/>
                          </a:cubicBezTo>
                          <a:cubicBezTo>
                            <a:pt x="2748" y="-616"/>
                            <a:pt x="1552" y="-22"/>
                            <a:pt x="556" y="176"/>
                          </a:cubicBezTo>
                          <a:cubicBezTo>
                            <a:pt x="-641" y="1365"/>
                            <a:pt x="157" y="4138"/>
                            <a:pt x="2350" y="7109"/>
                          </a:cubicBezTo>
                          <a:cubicBezTo>
                            <a:pt x="4542" y="9882"/>
                            <a:pt x="7333" y="12061"/>
                            <a:pt x="8130" y="10279"/>
                          </a:cubicBezTo>
                          <a:cubicBezTo>
                            <a:pt x="8329" y="12061"/>
                            <a:pt x="9326" y="14042"/>
                            <a:pt x="10920" y="16617"/>
                          </a:cubicBezTo>
                          <a:cubicBezTo>
                            <a:pt x="13512" y="20381"/>
                            <a:pt x="15306" y="20183"/>
                            <a:pt x="17299" y="199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81" name="Freeform 2290">
                      <a:extLst>
                        <a:ext uri="{FF2B5EF4-FFF2-40B4-BE49-F238E27FC236}">
                          <a16:creationId xmlns:a16="http://schemas.microsoft.com/office/drawing/2014/main" id="{6D3FCCF3-3FE0-98B6-2991-627465397D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3141" y="5410333"/>
                      <a:ext cx="22601" cy="20398"/>
                    </a:xfrm>
                    <a:custGeom>
                      <a:avLst/>
                      <a:gdLst>
                        <a:gd name="connsiteX0" fmla="*/ 22342 w 22601"/>
                        <a:gd name="connsiteY0" fmla="*/ 20266 h 20398"/>
                        <a:gd name="connsiteX1" fmla="*/ 18755 w 22601"/>
                        <a:gd name="connsiteY1" fmla="*/ 13729 h 20398"/>
                        <a:gd name="connsiteX2" fmla="*/ 11579 w 22601"/>
                        <a:gd name="connsiteY2" fmla="*/ 8777 h 20398"/>
                        <a:gd name="connsiteX3" fmla="*/ 7592 w 22601"/>
                        <a:gd name="connsiteY3" fmla="*/ 4022 h 20398"/>
                        <a:gd name="connsiteX4" fmla="*/ 217 w 22601"/>
                        <a:gd name="connsiteY4" fmla="*/ 259 h 20398"/>
                        <a:gd name="connsiteX5" fmla="*/ 4802 w 22601"/>
                        <a:gd name="connsiteY5" fmla="*/ 7192 h 20398"/>
                        <a:gd name="connsiteX6" fmla="*/ 5998 w 22601"/>
                        <a:gd name="connsiteY6" fmla="*/ 8182 h 20398"/>
                        <a:gd name="connsiteX7" fmla="*/ 8589 w 22601"/>
                        <a:gd name="connsiteY7" fmla="*/ 12144 h 20398"/>
                        <a:gd name="connsiteX8" fmla="*/ 22342 w 22601"/>
                        <a:gd name="connsiteY8" fmla="*/ 20266 h 203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2601" h="20398">
                          <a:moveTo>
                            <a:pt x="22342" y="20266"/>
                          </a:moveTo>
                          <a:cubicBezTo>
                            <a:pt x="23140" y="18681"/>
                            <a:pt x="22143" y="16502"/>
                            <a:pt x="18755" y="13729"/>
                          </a:cubicBezTo>
                          <a:cubicBezTo>
                            <a:pt x="16163" y="11550"/>
                            <a:pt x="13771" y="9965"/>
                            <a:pt x="11579" y="8777"/>
                          </a:cubicBezTo>
                          <a:cubicBezTo>
                            <a:pt x="10781" y="7390"/>
                            <a:pt x="9386" y="5805"/>
                            <a:pt x="7592" y="4022"/>
                          </a:cubicBezTo>
                          <a:cubicBezTo>
                            <a:pt x="4403" y="1249"/>
                            <a:pt x="1214" y="-732"/>
                            <a:pt x="217" y="259"/>
                          </a:cubicBezTo>
                          <a:cubicBezTo>
                            <a:pt x="-780" y="1249"/>
                            <a:pt x="1812" y="4419"/>
                            <a:pt x="4802" y="7192"/>
                          </a:cubicBezTo>
                          <a:lnTo>
                            <a:pt x="5998" y="8182"/>
                          </a:lnTo>
                          <a:cubicBezTo>
                            <a:pt x="5998" y="8975"/>
                            <a:pt x="6795" y="10559"/>
                            <a:pt x="8589" y="12144"/>
                          </a:cubicBezTo>
                          <a:cubicBezTo>
                            <a:pt x="13572" y="16502"/>
                            <a:pt x="19153" y="21256"/>
                            <a:pt x="22342" y="202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82" name="Freeform 2291">
                      <a:extLst>
                        <a:ext uri="{FF2B5EF4-FFF2-40B4-BE49-F238E27FC236}">
                          <a16:creationId xmlns:a16="http://schemas.microsoft.com/office/drawing/2014/main" id="{DFB64DB2-ACA1-D691-4B8C-41D7F22723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5464" y="5324789"/>
                      <a:ext cx="15470" cy="10758"/>
                    </a:xfrm>
                    <a:custGeom>
                      <a:avLst/>
                      <a:gdLst>
                        <a:gd name="connsiteX0" fmla="*/ 1883 w 15470"/>
                        <a:gd name="connsiteY0" fmla="*/ 4586 h 10758"/>
                        <a:gd name="connsiteX1" fmla="*/ 15039 w 15470"/>
                        <a:gd name="connsiteY1" fmla="*/ 10727 h 10758"/>
                        <a:gd name="connsiteX2" fmla="*/ 13245 w 15470"/>
                        <a:gd name="connsiteY2" fmla="*/ 5378 h 10758"/>
                        <a:gd name="connsiteX3" fmla="*/ 89 w 15470"/>
                        <a:gd name="connsiteY3" fmla="*/ 426 h 10758"/>
                        <a:gd name="connsiteX4" fmla="*/ 1883 w 15470"/>
                        <a:gd name="connsiteY4" fmla="*/ 4586 h 107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470" h="10758">
                          <a:moveTo>
                            <a:pt x="1883" y="4586"/>
                          </a:moveTo>
                          <a:cubicBezTo>
                            <a:pt x="7664" y="10331"/>
                            <a:pt x="11650" y="10925"/>
                            <a:pt x="15039" y="10727"/>
                          </a:cubicBezTo>
                          <a:cubicBezTo>
                            <a:pt x="15637" y="9340"/>
                            <a:pt x="16035" y="7954"/>
                            <a:pt x="13245" y="5378"/>
                          </a:cubicBezTo>
                          <a:cubicBezTo>
                            <a:pt x="7464" y="426"/>
                            <a:pt x="3079" y="-762"/>
                            <a:pt x="89" y="426"/>
                          </a:cubicBezTo>
                          <a:cubicBezTo>
                            <a:pt x="-309" y="822"/>
                            <a:pt x="687" y="3397"/>
                            <a:pt x="1883" y="458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83" name="Freeform 2292">
                      <a:extLst>
                        <a:ext uri="{FF2B5EF4-FFF2-40B4-BE49-F238E27FC236}">
                          <a16:creationId xmlns:a16="http://schemas.microsoft.com/office/drawing/2014/main" id="{D46C4A6D-BFB9-5665-8EE0-C9511A6667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2376" y="5244930"/>
                      <a:ext cx="27220" cy="34902"/>
                    </a:xfrm>
                    <a:custGeom>
                      <a:avLst/>
                      <a:gdLst>
                        <a:gd name="connsiteX0" fmla="*/ 4903 w 27220"/>
                        <a:gd name="connsiteY0" fmla="*/ 9964 h 34902"/>
                        <a:gd name="connsiteX1" fmla="*/ 3907 w 27220"/>
                        <a:gd name="connsiteY1" fmla="*/ 10360 h 34902"/>
                        <a:gd name="connsiteX2" fmla="*/ 6697 w 27220"/>
                        <a:gd name="connsiteY2" fmla="*/ 14321 h 34902"/>
                        <a:gd name="connsiteX3" fmla="*/ 9887 w 27220"/>
                        <a:gd name="connsiteY3" fmla="*/ 15906 h 34902"/>
                        <a:gd name="connsiteX4" fmla="*/ 9687 w 27220"/>
                        <a:gd name="connsiteY4" fmla="*/ 16104 h 34902"/>
                        <a:gd name="connsiteX5" fmla="*/ 13674 w 27220"/>
                        <a:gd name="connsiteY5" fmla="*/ 23434 h 34902"/>
                        <a:gd name="connsiteX6" fmla="*/ 17062 w 27220"/>
                        <a:gd name="connsiteY6" fmla="*/ 25612 h 34902"/>
                        <a:gd name="connsiteX7" fmla="*/ 20451 w 27220"/>
                        <a:gd name="connsiteY7" fmla="*/ 31357 h 34902"/>
                        <a:gd name="connsiteX8" fmla="*/ 26431 w 27220"/>
                        <a:gd name="connsiteY8" fmla="*/ 34725 h 34902"/>
                        <a:gd name="connsiteX9" fmla="*/ 23839 w 27220"/>
                        <a:gd name="connsiteY9" fmla="*/ 28188 h 34902"/>
                        <a:gd name="connsiteX10" fmla="*/ 19654 w 27220"/>
                        <a:gd name="connsiteY10" fmla="*/ 24820 h 34902"/>
                        <a:gd name="connsiteX11" fmla="*/ 19654 w 27220"/>
                        <a:gd name="connsiteY11" fmla="*/ 24820 h 34902"/>
                        <a:gd name="connsiteX12" fmla="*/ 14870 w 27220"/>
                        <a:gd name="connsiteY12" fmla="*/ 17095 h 34902"/>
                        <a:gd name="connsiteX13" fmla="*/ 14272 w 27220"/>
                        <a:gd name="connsiteY13" fmla="*/ 16500 h 34902"/>
                        <a:gd name="connsiteX14" fmla="*/ 15069 w 27220"/>
                        <a:gd name="connsiteY14" fmla="*/ 16302 h 34902"/>
                        <a:gd name="connsiteX15" fmla="*/ 12278 w 27220"/>
                        <a:gd name="connsiteY15" fmla="*/ 12142 h 34902"/>
                        <a:gd name="connsiteX16" fmla="*/ 11880 w 27220"/>
                        <a:gd name="connsiteY16" fmla="*/ 11944 h 34902"/>
                        <a:gd name="connsiteX17" fmla="*/ 9887 w 27220"/>
                        <a:gd name="connsiteY17" fmla="*/ 5606 h 34902"/>
                        <a:gd name="connsiteX18" fmla="*/ 319 w 27220"/>
                        <a:gd name="connsiteY18" fmla="*/ 653 h 34902"/>
                        <a:gd name="connsiteX19" fmla="*/ 3708 w 27220"/>
                        <a:gd name="connsiteY19" fmla="*/ 8379 h 34902"/>
                        <a:gd name="connsiteX20" fmla="*/ 4903 w 27220"/>
                        <a:gd name="connsiteY20" fmla="*/ 9964 h 349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27220" h="34902">
                          <a:moveTo>
                            <a:pt x="4903" y="9964"/>
                          </a:moveTo>
                          <a:cubicBezTo>
                            <a:pt x="4505" y="9964"/>
                            <a:pt x="4306" y="10162"/>
                            <a:pt x="3907" y="10360"/>
                          </a:cubicBezTo>
                          <a:cubicBezTo>
                            <a:pt x="2910" y="11152"/>
                            <a:pt x="3708" y="12737"/>
                            <a:pt x="6697" y="14321"/>
                          </a:cubicBezTo>
                          <a:cubicBezTo>
                            <a:pt x="7894" y="14916"/>
                            <a:pt x="8890" y="15510"/>
                            <a:pt x="9887" y="15906"/>
                          </a:cubicBezTo>
                          <a:cubicBezTo>
                            <a:pt x="9887" y="15906"/>
                            <a:pt x="9687" y="16104"/>
                            <a:pt x="9687" y="16104"/>
                          </a:cubicBezTo>
                          <a:cubicBezTo>
                            <a:pt x="9289" y="18085"/>
                            <a:pt x="10485" y="20660"/>
                            <a:pt x="13674" y="23434"/>
                          </a:cubicBezTo>
                          <a:cubicBezTo>
                            <a:pt x="14870" y="24424"/>
                            <a:pt x="16066" y="25216"/>
                            <a:pt x="17062" y="25612"/>
                          </a:cubicBezTo>
                          <a:cubicBezTo>
                            <a:pt x="16863" y="26999"/>
                            <a:pt x="18258" y="28980"/>
                            <a:pt x="20451" y="31357"/>
                          </a:cubicBezTo>
                          <a:cubicBezTo>
                            <a:pt x="22644" y="33536"/>
                            <a:pt x="25035" y="35517"/>
                            <a:pt x="26431" y="34725"/>
                          </a:cubicBezTo>
                          <a:cubicBezTo>
                            <a:pt x="28025" y="33734"/>
                            <a:pt x="27228" y="31357"/>
                            <a:pt x="23839" y="28188"/>
                          </a:cubicBezTo>
                          <a:cubicBezTo>
                            <a:pt x="22444" y="26801"/>
                            <a:pt x="20850" y="25612"/>
                            <a:pt x="19654" y="24820"/>
                          </a:cubicBezTo>
                          <a:lnTo>
                            <a:pt x="19654" y="24820"/>
                          </a:lnTo>
                          <a:cubicBezTo>
                            <a:pt x="19853" y="22641"/>
                            <a:pt x="18059" y="19868"/>
                            <a:pt x="14870" y="17095"/>
                          </a:cubicBezTo>
                          <a:cubicBezTo>
                            <a:pt x="14671" y="16897"/>
                            <a:pt x="14471" y="16699"/>
                            <a:pt x="14272" y="16500"/>
                          </a:cubicBezTo>
                          <a:cubicBezTo>
                            <a:pt x="14471" y="16500"/>
                            <a:pt x="14870" y="16302"/>
                            <a:pt x="15069" y="16302"/>
                          </a:cubicBezTo>
                          <a:cubicBezTo>
                            <a:pt x="15667" y="15312"/>
                            <a:pt x="14870" y="13727"/>
                            <a:pt x="12278" y="12142"/>
                          </a:cubicBezTo>
                          <a:cubicBezTo>
                            <a:pt x="12079" y="11944"/>
                            <a:pt x="11880" y="11944"/>
                            <a:pt x="11880" y="11944"/>
                          </a:cubicBezTo>
                          <a:cubicBezTo>
                            <a:pt x="13275" y="10954"/>
                            <a:pt x="12278" y="8379"/>
                            <a:pt x="9887" y="5606"/>
                          </a:cubicBezTo>
                          <a:cubicBezTo>
                            <a:pt x="6099" y="1446"/>
                            <a:pt x="2113" y="-1327"/>
                            <a:pt x="319" y="653"/>
                          </a:cubicBezTo>
                          <a:cubicBezTo>
                            <a:pt x="-678" y="1842"/>
                            <a:pt x="718" y="4813"/>
                            <a:pt x="3708" y="8379"/>
                          </a:cubicBezTo>
                          <a:cubicBezTo>
                            <a:pt x="3708" y="8973"/>
                            <a:pt x="4306" y="9369"/>
                            <a:pt x="4903" y="996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84" name="Freeform 2293">
                      <a:extLst>
                        <a:ext uri="{FF2B5EF4-FFF2-40B4-BE49-F238E27FC236}">
                          <a16:creationId xmlns:a16="http://schemas.microsoft.com/office/drawing/2014/main" id="{7F32229C-7A19-3BF5-F8F4-4B7995AA8C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9002" y="5225231"/>
                      <a:ext cx="28612" cy="24390"/>
                    </a:xfrm>
                    <a:custGeom>
                      <a:avLst/>
                      <a:gdLst>
                        <a:gd name="connsiteX0" fmla="*/ 5715 w 28612"/>
                        <a:gd name="connsiteY0" fmla="*/ 3317 h 24390"/>
                        <a:gd name="connsiteX1" fmla="*/ 134 w 28612"/>
                        <a:gd name="connsiteY1" fmla="*/ 544 h 24390"/>
                        <a:gd name="connsiteX2" fmla="*/ 4519 w 28612"/>
                        <a:gd name="connsiteY2" fmla="*/ 12627 h 24390"/>
                        <a:gd name="connsiteX3" fmla="*/ 8904 w 28612"/>
                        <a:gd name="connsiteY3" fmla="*/ 14212 h 24390"/>
                        <a:gd name="connsiteX4" fmla="*/ 14884 w 28612"/>
                        <a:gd name="connsiteY4" fmla="*/ 19362 h 24390"/>
                        <a:gd name="connsiteX5" fmla="*/ 18472 w 28612"/>
                        <a:gd name="connsiteY5" fmla="*/ 21343 h 24390"/>
                        <a:gd name="connsiteX6" fmla="*/ 23455 w 28612"/>
                        <a:gd name="connsiteY6" fmla="*/ 24315 h 24390"/>
                        <a:gd name="connsiteX7" fmla="*/ 21860 w 28612"/>
                        <a:gd name="connsiteY7" fmla="*/ 18174 h 24390"/>
                        <a:gd name="connsiteX8" fmla="*/ 27840 w 28612"/>
                        <a:gd name="connsiteY8" fmla="*/ 20155 h 24390"/>
                        <a:gd name="connsiteX9" fmla="*/ 26445 w 28612"/>
                        <a:gd name="connsiteY9" fmla="*/ 13618 h 24390"/>
                        <a:gd name="connsiteX10" fmla="*/ 18871 w 28612"/>
                        <a:gd name="connsiteY10" fmla="*/ 9656 h 24390"/>
                        <a:gd name="connsiteX11" fmla="*/ 18671 w 28612"/>
                        <a:gd name="connsiteY11" fmla="*/ 14806 h 24390"/>
                        <a:gd name="connsiteX12" fmla="*/ 19269 w 28612"/>
                        <a:gd name="connsiteY12" fmla="*/ 15401 h 24390"/>
                        <a:gd name="connsiteX13" fmla="*/ 16279 w 28612"/>
                        <a:gd name="connsiteY13" fmla="*/ 14212 h 24390"/>
                        <a:gd name="connsiteX14" fmla="*/ 15482 w 28612"/>
                        <a:gd name="connsiteY14" fmla="*/ 14806 h 24390"/>
                        <a:gd name="connsiteX15" fmla="*/ 12492 w 28612"/>
                        <a:gd name="connsiteY15" fmla="*/ 12627 h 24390"/>
                        <a:gd name="connsiteX16" fmla="*/ 9901 w 28612"/>
                        <a:gd name="connsiteY16" fmla="*/ 11241 h 24390"/>
                        <a:gd name="connsiteX17" fmla="*/ 5715 w 28612"/>
                        <a:gd name="connsiteY17" fmla="*/ 3317 h 243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8612" h="24390">
                          <a:moveTo>
                            <a:pt x="5715" y="3317"/>
                          </a:moveTo>
                          <a:cubicBezTo>
                            <a:pt x="3124" y="544"/>
                            <a:pt x="533" y="-843"/>
                            <a:pt x="134" y="544"/>
                          </a:cubicBezTo>
                          <a:cubicBezTo>
                            <a:pt x="-464" y="3317"/>
                            <a:pt x="931" y="7873"/>
                            <a:pt x="4519" y="12627"/>
                          </a:cubicBezTo>
                          <a:cubicBezTo>
                            <a:pt x="6313" y="15004"/>
                            <a:pt x="8107" y="15004"/>
                            <a:pt x="8904" y="14212"/>
                          </a:cubicBezTo>
                          <a:cubicBezTo>
                            <a:pt x="10100" y="15797"/>
                            <a:pt x="12293" y="17580"/>
                            <a:pt x="14884" y="19362"/>
                          </a:cubicBezTo>
                          <a:cubicBezTo>
                            <a:pt x="16279" y="20353"/>
                            <a:pt x="17675" y="20947"/>
                            <a:pt x="18472" y="21343"/>
                          </a:cubicBezTo>
                          <a:cubicBezTo>
                            <a:pt x="20465" y="23522"/>
                            <a:pt x="22259" y="24711"/>
                            <a:pt x="23455" y="24315"/>
                          </a:cubicBezTo>
                          <a:cubicBezTo>
                            <a:pt x="25249" y="23720"/>
                            <a:pt x="24252" y="21343"/>
                            <a:pt x="21860" y="18174"/>
                          </a:cubicBezTo>
                          <a:cubicBezTo>
                            <a:pt x="24252" y="19957"/>
                            <a:pt x="26046" y="20155"/>
                            <a:pt x="27840" y="20155"/>
                          </a:cubicBezTo>
                          <a:cubicBezTo>
                            <a:pt x="29036" y="18966"/>
                            <a:pt x="29036" y="16985"/>
                            <a:pt x="26445" y="13618"/>
                          </a:cubicBezTo>
                          <a:cubicBezTo>
                            <a:pt x="22857" y="8864"/>
                            <a:pt x="20664" y="9062"/>
                            <a:pt x="18871" y="9656"/>
                          </a:cubicBezTo>
                          <a:cubicBezTo>
                            <a:pt x="17475" y="10052"/>
                            <a:pt x="15881" y="11241"/>
                            <a:pt x="18671" y="14806"/>
                          </a:cubicBezTo>
                          <a:cubicBezTo>
                            <a:pt x="18871" y="15004"/>
                            <a:pt x="19070" y="15202"/>
                            <a:pt x="19269" y="15401"/>
                          </a:cubicBezTo>
                          <a:cubicBezTo>
                            <a:pt x="18073" y="14410"/>
                            <a:pt x="17077" y="14014"/>
                            <a:pt x="16279" y="14212"/>
                          </a:cubicBezTo>
                          <a:cubicBezTo>
                            <a:pt x="15881" y="14410"/>
                            <a:pt x="15681" y="14608"/>
                            <a:pt x="15482" y="14806"/>
                          </a:cubicBezTo>
                          <a:cubicBezTo>
                            <a:pt x="14485" y="14014"/>
                            <a:pt x="13489" y="13420"/>
                            <a:pt x="12492" y="12627"/>
                          </a:cubicBezTo>
                          <a:cubicBezTo>
                            <a:pt x="11496" y="11835"/>
                            <a:pt x="10499" y="11439"/>
                            <a:pt x="9901" y="11241"/>
                          </a:cubicBezTo>
                          <a:cubicBezTo>
                            <a:pt x="10100" y="9260"/>
                            <a:pt x="8705" y="6685"/>
                            <a:pt x="5715" y="331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85" name="Freeform 2294">
                      <a:extLst>
                        <a:ext uri="{FF2B5EF4-FFF2-40B4-BE49-F238E27FC236}">
                          <a16:creationId xmlns:a16="http://schemas.microsoft.com/office/drawing/2014/main" id="{A20FA487-E62B-3B7D-B340-86E9698EFE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2984" y="5298607"/>
                      <a:ext cx="22103" cy="11872"/>
                    </a:xfrm>
                    <a:custGeom>
                      <a:avLst/>
                      <a:gdLst>
                        <a:gd name="connsiteX0" fmla="*/ 178 w 22103"/>
                        <a:gd name="connsiteY0" fmla="*/ 857 h 11872"/>
                        <a:gd name="connsiteX1" fmla="*/ 3965 w 22103"/>
                        <a:gd name="connsiteY1" fmla="*/ 6998 h 11872"/>
                        <a:gd name="connsiteX2" fmla="*/ 13333 w 22103"/>
                        <a:gd name="connsiteY2" fmla="*/ 10960 h 11872"/>
                        <a:gd name="connsiteX3" fmla="*/ 12337 w 22103"/>
                        <a:gd name="connsiteY3" fmla="*/ 7592 h 11872"/>
                        <a:gd name="connsiteX4" fmla="*/ 14729 w 22103"/>
                        <a:gd name="connsiteY4" fmla="*/ 8781 h 11872"/>
                        <a:gd name="connsiteX5" fmla="*/ 22104 w 22103"/>
                        <a:gd name="connsiteY5" fmla="*/ 9177 h 11872"/>
                        <a:gd name="connsiteX6" fmla="*/ 18316 w 22103"/>
                        <a:gd name="connsiteY6" fmla="*/ 5215 h 11872"/>
                        <a:gd name="connsiteX7" fmla="*/ 10941 w 22103"/>
                        <a:gd name="connsiteY7" fmla="*/ 4819 h 11872"/>
                        <a:gd name="connsiteX8" fmla="*/ 10742 w 22103"/>
                        <a:gd name="connsiteY8" fmla="*/ 5611 h 11872"/>
                        <a:gd name="connsiteX9" fmla="*/ 9945 w 22103"/>
                        <a:gd name="connsiteY9" fmla="*/ 4819 h 11872"/>
                        <a:gd name="connsiteX10" fmla="*/ 178 w 22103"/>
                        <a:gd name="connsiteY10" fmla="*/ 857 h 118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2103" h="11872">
                          <a:moveTo>
                            <a:pt x="178" y="857"/>
                          </a:moveTo>
                          <a:cubicBezTo>
                            <a:pt x="-620" y="2046"/>
                            <a:pt x="1374" y="4423"/>
                            <a:pt x="3965" y="6998"/>
                          </a:cubicBezTo>
                          <a:cubicBezTo>
                            <a:pt x="7752" y="10167"/>
                            <a:pt x="11938" y="13535"/>
                            <a:pt x="13333" y="10960"/>
                          </a:cubicBezTo>
                          <a:cubicBezTo>
                            <a:pt x="13732" y="10167"/>
                            <a:pt x="13333" y="8979"/>
                            <a:pt x="12337" y="7592"/>
                          </a:cubicBezTo>
                          <a:cubicBezTo>
                            <a:pt x="12935" y="7988"/>
                            <a:pt x="13732" y="8385"/>
                            <a:pt x="14729" y="8781"/>
                          </a:cubicBezTo>
                          <a:cubicBezTo>
                            <a:pt x="18715" y="10366"/>
                            <a:pt x="21306" y="10564"/>
                            <a:pt x="22104" y="9177"/>
                          </a:cubicBezTo>
                          <a:cubicBezTo>
                            <a:pt x="22104" y="7988"/>
                            <a:pt x="21705" y="6602"/>
                            <a:pt x="18316" y="5215"/>
                          </a:cubicBezTo>
                          <a:cubicBezTo>
                            <a:pt x="14529" y="3631"/>
                            <a:pt x="11739" y="3631"/>
                            <a:pt x="10941" y="4819"/>
                          </a:cubicBezTo>
                          <a:cubicBezTo>
                            <a:pt x="10742" y="5017"/>
                            <a:pt x="10742" y="5413"/>
                            <a:pt x="10742" y="5611"/>
                          </a:cubicBezTo>
                          <a:cubicBezTo>
                            <a:pt x="10543" y="5413"/>
                            <a:pt x="10144" y="5017"/>
                            <a:pt x="9945" y="4819"/>
                          </a:cubicBezTo>
                          <a:cubicBezTo>
                            <a:pt x="5958" y="1452"/>
                            <a:pt x="1772" y="-1520"/>
                            <a:pt x="178" y="85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86" name="Freeform 2295">
                      <a:extLst>
                        <a:ext uri="{FF2B5EF4-FFF2-40B4-BE49-F238E27FC236}">
                          <a16:creationId xmlns:a16="http://schemas.microsoft.com/office/drawing/2014/main" id="{B46889D8-6D13-6D51-A61A-971CCEA76F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4526" y="5374737"/>
                      <a:ext cx="2829" cy="5088"/>
                    </a:xfrm>
                    <a:custGeom>
                      <a:avLst/>
                      <a:gdLst>
                        <a:gd name="connsiteX0" fmla="*/ 2791 w 2829"/>
                        <a:gd name="connsiteY0" fmla="*/ 4160 h 5088"/>
                        <a:gd name="connsiteX1" fmla="*/ 1595 w 2829"/>
                        <a:gd name="connsiteY1" fmla="*/ 0 h 5088"/>
                        <a:gd name="connsiteX2" fmla="*/ 0 w 2829"/>
                        <a:gd name="connsiteY2" fmla="*/ 4754 h 5088"/>
                        <a:gd name="connsiteX3" fmla="*/ 2791 w 2829"/>
                        <a:gd name="connsiteY3" fmla="*/ 4160 h 50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29" h="5088">
                          <a:moveTo>
                            <a:pt x="2791" y="4160"/>
                          </a:moveTo>
                          <a:cubicBezTo>
                            <a:pt x="2990" y="2773"/>
                            <a:pt x="2392" y="1387"/>
                            <a:pt x="1595" y="0"/>
                          </a:cubicBezTo>
                          <a:cubicBezTo>
                            <a:pt x="997" y="1585"/>
                            <a:pt x="598" y="3169"/>
                            <a:pt x="0" y="4754"/>
                          </a:cubicBezTo>
                          <a:cubicBezTo>
                            <a:pt x="1595" y="5348"/>
                            <a:pt x="2591" y="5150"/>
                            <a:pt x="2791" y="41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87" name="Freeform 2296">
                      <a:extLst>
                        <a:ext uri="{FF2B5EF4-FFF2-40B4-BE49-F238E27FC236}">
                          <a16:creationId xmlns:a16="http://schemas.microsoft.com/office/drawing/2014/main" id="{C530D185-1AE5-5303-8A3D-CE82F51D01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4693" y="5270939"/>
                      <a:ext cx="10133" cy="11881"/>
                    </a:xfrm>
                    <a:custGeom>
                      <a:avLst/>
                      <a:gdLst>
                        <a:gd name="connsiteX0" fmla="*/ 9392 w 10133"/>
                        <a:gd name="connsiteY0" fmla="*/ 11687 h 11881"/>
                        <a:gd name="connsiteX1" fmla="*/ 7797 w 10133"/>
                        <a:gd name="connsiteY1" fmla="*/ 5150 h 11881"/>
                        <a:gd name="connsiteX2" fmla="*/ 821 w 10133"/>
                        <a:gd name="connsiteY2" fmla="*/ 0 h 11881"/>
                        <a:gd name="connsiteX3" fmla="*/ 2615 w 10133"/>
                        <a:gd name="connsiteY3" fmla="*/ 6735 h 11881"/>
                        <a:gd name="connsiteX4" fmla="*/ 9392 w 10133"/>
                        <a:gd name="connsiteY4" fmla="*/ 11687 h 118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33" h="11881">
                          <a:moveTo>
                            <a:pt x="9392" y="11687"/>
                          </a:moveTo>
                          <a:cubicBezTo>
                            <a:pt x="10787" y="10895"/>
                            <a:pt x="10189" y="8320"/>
                            <a:pt x="7797" y="5150"/>
                          </a:cubicBezTo>
                          <a:cubicBezTo>
                            <a:pt x="5405" y="1981"/>
                            <a:pt x="2814" y="0"/>
                            <a:pt x="821" y="0"/>
                          </a:cubicBezTo>
                          <a:cubicBezTo>
                            <a:pt x="-973" y="792"/>
                            <a:pt x="422" y="3566"/>
                            <a:pt x="2615" y="6735"/>
                          </a:cubicBezTo>
                          <a:cubicBezTo>
                            <a:pt x="4807" y="9706"/>
                            <a:pt x="7598" y="12678"/>
                            <a:pt x="9392" y="1168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88" name="Freeform 2297">
                      <a:extLst>
                        <a:ext uri="{FF2B5EF4-FFF2-40B4-BE49-F238E27FC236}">
                          <a16:creationId xmlns:a16="http://schemas.microsoft.com/office/drawing/2014/main" id="{B570448A-E347-B169-A849-9FE38C204E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9037" y="5269156"/>
                      <a:ext cx="35565" cy="28332"/>
                    </a:xfrm>
                    <a:custGeom>
                      <a:avLst/>
                      <a:gdLst>
                        <a:gd name="connsiteX0" fmla="*/ 35480 w 35565"/>
                        <a:gd name="connsiteY0" fmla="*/ 28129 h 28332"/>
                        <a:gd name="connsiteX1" fmla="*/ 32490 w 35565"/>
                        <a:gd name="connsiteY1" fmla="*/ 22186 h 28332"/>
                        <a:gd name="connsiteX2" fmla="*/ 26112 w 35565"/>
                        <a:gd name="connsiteY2" fmla="*/ 18620 h 28332"/>
                        <a:gd name="connsiteX3" fmla="*/ 22324 w 35565"/>
                        <a:gd name="connsiteY3" fmla="*/ 14064 h 28332"/>
                        <a:gd name="connsiteX4" fmla="*/ 18138 w 35565"/>
                        <a:gd name="connsiteY4" fmla="*/ 13074 h 28332"/>
                        <a:gd name="connsiteX5" fmla="*/ 11959 w 35565"/>
                        <a:gd name="connsiteY5" fmla="*/ 10499 h 28332"/>
                        <a:gd name="connsiteX6" fmla="*/ 6976 w 35565"/>
                        <a:gd name="connsiteY6" fmla="*/ 3169 h 28332"/>
                        <a:gd name="connsiteX7" fmla="*/ 0 w 35565"/>
                        <a:gd name="connsiteY7" fmla="*/ 0 h 28332"/>
                        <a:gd name="connsiteX8" fmla="*/ 797 w 35565"/>
                        <a:gd name="connsiteY8" fmla="*/ 2377 h 28332"/>
                        <a:gd name="connsiteX9" fmla="*/ 5182 w 35565"/>
                        <a:gd name="connsiteY9" fmla="*/ 7329 h 28332"/>
                        <a:gd name="connsiteX10" fmla="*/ 9966 w 35565"/>
                        <a:gd name="connsiteY10" fmla="*/ 11093 h 28332"/>
                        <a:gd name="connsiteX11" fmla="*/ 15149 w 35565"/>
                        <a:gd name="connsiteY11" fmla="*/ 15451 h 28332"/>
                        <a:gd name="connsiteX12" fmla="*/ 19135 w 35565"/>
                        <a:gd name="connsiteY12" fmla="*/ 17234 h 28332"/>
                        <a:gd name="connsiteX13" fmla="*/ 21926 w 35565"/>
                        <a:gd name="connsiteY13" fmla="*/ 20997 h 28332"/>
                        <a:gd name="connsiteX14" fmla="*/ 26909 w 35565"/>
                        <a:gd name="connsiteY14" fmla="*/ 22780 h 28332"/>
                        <a:gd name="connsiteX15" fmla="*/ 26909 w 35565"/>
                        <a:gd name="connsiteY15" fmla="*/ 22582 h 28332"/>
                        <a:gd name="connsiteX16" fmla="*/ 28504 w 35565"/>
                        <a:gd name="connsiteY16" fmla="*/ 24563 h 28332"/>
                        <a:gd name="connsiteX17" fmla="*/ 35480 w 35565"/>
                        <a:gd name="connsiteY17" fmla="*/ 28129 h 28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35565" h="28332">
                          <a:moveTo>
                            <a:pt x="35480" y="28129"/>
                          </a:moveTo>
                          <a:cubicBezTo>
                            <a:pt x="35879" y="26742"/>
                            <a:pt x="34882" y="24563"/>
                            <a:pt x="32490" y="22186"/>
                          </a:cubicBezTo>
                          <a:cubicBezTo>
                            <a:pt x="29899" y="19413"/>
                            <a:pt x="27706" y="18026"/>
                            <a:pt x="26112" y="18620"/>
                          </a:cubicBezTo>
                          <a:cubicBezTo>
                            <a:pt x="25314" y="17234"/>
                            <a:pt x="24118" y="15649"/>
                            <a:pt x="22324" y="14064"/>
                          </a:cubicBezTo>
                          <a:cubicBezTo>
                            <a:pt x="20331" y="12282"/>
                            <a:pt x="18338" y="11489"/>
                            <a:pt x="18138" y="13074"/>
                          </a:cubicBezTo>
                          <a:cubicBezTo>
                            <a:pt x="15946" y="11885"/>
                            <a:pt x="13554" y="10895"/>
                            <a:pt x="11959" y="10499"/>
                          </a:cubicBezTo>
                          <a:cubicBezTo>
                            <a:pt x="12358" y="8518"/>
                            <a:pt x="9368" y="5547"/>
                            <a:pt x="6976" y="3169"/>
                          </a:cubicBezTo>
                          <a:cubicBezTo>
                            <a:pt x="3787" y="0"/>
                            <a:pt x="1794" y="0"/>
                            <a:pt x="0" y="0"/>
                          </a:cubicBezTo>
                          <a:lnTo>
                            <a:pt x="797" y="2377"/>
                          </a:lnTo>
                          <a:cubicBezTo>
                            <a:pt x="2193" y="3962"/>
                            <a:pt x="3588" y="5943"/>
                            <a:pt x="5182" y="7329"/>
                          </a:cubicBezTo>
                          <a:cubicBezTo>
                            <a:pt x="6777" y="8914"/>
                            <a:pt x="8571" y="10499"/>
                            <a:pt x="9966" y="11093"/>
                          </a:cubicBezTo>
                          <a:cubicBezTo>
                            <a:pt x="9966" y="12083"/>
                            <a:pt x="12159" y="13866"/>
                            <a:pt x="15149" y="15451"/>
                          </a:cubicBezTo>
                          <a:cubicBezTo>
                            <a:pt x="16544" y="16243"/>
                            <a:pt x="17939" y="16838"/>
                            <a:pt x="19135" y="17234"/>
                          </a:cubicBezTo>
                          <a:cubicBezTo>
                            <a:pt x="19733" y="18422"/>
                            <a:pt x="20531" y="19611"/>
                            <a:pt x="21926" y="20997"/>
                          </a:cubicBezTo>
                          <a:cubicBezTo>
                            <a:pt x="24517" y="23374"/>
                            <a:pt x="26311" y="23969"/>
                            <a:pt x="26909" y="22780"/>
                          </a:cubicBezTo>
                          <a:lnTo>
                            <a:pt x="26909" y="22582"/>
                          </a:lnTo>
                          <a:lnTo>
                            <a:pt x="28504" y="24563"/>
                          </a:lnTo>
                          <a:cubicBezTo>
                            <a:pt x="31494" y="27336"/>
                            <a:pt x="34085" y="28921"/>
                            <a:pt x="35480" y="2812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89" name="Freeform 2298">
                      <a:extLst>
                        <a:ext uri="{FF2B5EF4-FFF2-40B4-BE49-F238E27FC236}">
                          <a16:creationId xmlns:a16="http://schemas.microsoft.com/office/drawing/2014/main" id="{71FB2A47-A1B1-8CB5-50E6-60DD669C13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8127" y="5377696"/>
                      <a:ext cx="18399" cy="12669"/>
                    </a:xfrm>
                    <a:custGeom>
                      <a:avLst/>
                      <a:gdLst>
                        <a:gd name="connsiteX0" fmla="*/ 4437 w 18399"/>
                        <a:gd name="connsiteY0" fmla="*/ 8333 h 12669"/>
                        <a:gd name="connsiteX1" fmla="*/ 10217 w 18399"/>
                        <a:gd name="connsiteY1" fmla="*/ 11304 h 12669"/>
                        <a:gd name="connsiteX2" fmla="*/ 12808 w 18399"/>
                        <a:gd name="connsiteY2" fmla="*/ 12096 h 12669"/>
                        <a:gd name="connsiteX3" fmla="*/ 18390 w 18399"/>
                        <a:gd name="connsiteY3" fmla="*/ 11700 h 12669"/>
                        <a:gd name="connsiteX4" fmla="*/ 11812 w 18399"/>
                        <a:gd name="connsiteY4" fmla="*/ 7738 h 12669"/>
                        <a:gd name="connsiteX5" fmla="*/ 10416 w 18399"/>
                        <a:gd name="connsiteY5" fmla="*/ 7342 h 12669"/>
                        <a:gd name="connsiteX6" fmla="*/ 7626 w 18399"/>
                        <a:gd name="connsiteY6" fmla="*/ 3975 h 12669"/>
                        <a:gd name="connsiteX7" fmla="*/ 450 w 18399"/>
                        <a:gd name="connsiteY7" fmla="*/ 409 h 12669"/>
                        <a:gd name="connsiteX8" fmla="*/ 4437 w 18399"/>
                        <a:gd name="connsiteY8" fmla="*/ 8333 h 12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399" h="12669">
                          <a:moveTo>
                            <a:pt x="4437" y="8333"/>
                          </a:moveTo>
                          <a:cubicBezTo>
                            <a:pt x="6829" y="10512"/>
                            <a:pt x="9021" y="11700"/>
                            <a:pt x="10217" y="11304"/>
                          </a:cubicBezTo>
                          <a:cubicBezTo>
                            <a:pt x="11014" y="11700"/>
                            <a:pt x="12011" y="11898"/>
                            <a:pt x="12808" y="12096"/>
                          </a:cubicBezTo>
                          <a:cubicBezTo>
                            <a:pt x="16197" y="13087"/>
                            <a:pt x="18190" y="12691"/>
                            <a:pt x="18390" y="11700"/>
                          </a:cubicBezTo>
                          <a:cubicBezTo>
                            <a:pt x="18589" y="10115"/>
                            <a:pt x="15798" y="8729"/>
                            <a:pt x="11812" y="7738"/>
                          </a:cubicBezTo>
                          <a:cubicBezTo>
                            <a:pt x="11413" y="7540"/>
                            <a:pt x="10815" y="7540"/>
                            <a:pt x="10416" y="7342"/>
                          </a:cubicBezTo>
                          <a:cubicBezTo>
                            <a:pt x="9818" y="6352"/>
                            <a:pt x="8822" y="5163"/>
                            <a:pt x="7626" y="3975"/>
                          </a:cubicBezTo>
                          <a:cubicBezTo>
                            <a:pt x="5035" y="1399"/>
                            <a:pt x="1845" y="-978"/>
                            <a:pt x="450" y="409"/>
                          </a:cubicBezTo>
                          <a:cubicBezTo>
                            <a:pt x="-945" y="2192"/>
                            <a:pt x="1048" y="5163"/>
                            <a:pt x="4437" y="83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90" name="Freeform 2299">
                      <a:extLst>
                        <a:ext uri="{FF2B5EF4-FFF2-40B4-BE49-F238E27FC236}">
                          <a16:creationId xmlns:a16="http://schemas.microsoft.com/office/drawing/2014/main" id="{103EDB4D-3DC2-8A78-40FA-6F6DE840EB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1174" y="5251297"/>
                      <a:ext cx="10569" cy="10608"/>
                    </a:xfrm>
                    <a:custGeom>
                      <a:avLst/>
                      <a:gdLst>
                        <a:gd name="connsiteX0" fmla="*/ 589 w 10569"/>
                        <a:gd name="connsiteY0" fmla="*/ 229 h 10608"/>
                        <a:gd name="connsiteX1" fmla="*/ 2981 w 10569"/>
                        <a:gd name="connsiteY1" fmla="*/ 6568 h 10608"/>
                        <a:gd name="connsiteX2" fmla="*/ 10157 w 10569"/>
                        <a:gd name="connsiteY2" fmla="*/ 10133 h 10608"/>
                        <a:gd name="connsiteX3" fmla="*/ 7765 w 10569"/>
                        <a:gd name="connsiteY3" fmla="*/ 4389 h 10608"/>
                        <a:gd name="connsiteX4" fmla="*/ 589 w 10569"/>
                        <a:gd name="connsiteY4" fmla="*/ 229 h 106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69" h="10608">
                          <a:moveTo>
                            <a:pt x="589" y="229"/>
                          </a:moveTo>
                          <a:cubicBezTo>
                            <a:pt x="-806" y="1219"/>
                            <a:pt x="390" y="3993"/>
                            <a:pt x="2981" y="6568"/>
                          </a:cubicBezTo>
                          <a:cubicBezTo>
                            <a:pt x="6569" y="10332"/>
                            <a:pt x="8961" y="11322"/>
                            <a:pt x="10157" y="10133"/>
                          </a:cubicBezTo>
                          <a:cubicBezTo>
                            <a:pt x="11353" y="9143"/>
                            <a:pt x="9758" y="6766"/>
                            <a:pt x="7765" y="4389"/>
                          </a:cubicBezTo>
                          <a:cubicBezTo>
                            <a:pt x="5174" y="1616"/>
                            <a:pt x="2184" y="-761"/>
                            <a:pt x="589" y="22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91" name="Freeform 2300">
                      <a:extLst>
                        <a:ext uri="{FF2B5EF4-FFF2-40B4-BE49-F238E27FC236}">
                          <a16:creationId xmlns:a16="http://schemas.microsoft.com/office/drawing/2014/main" id="{88B0AF1D-30C7-8291-9FE7-1884A4BFA7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23021" y="5154977"/>
                      <a:ext cx="20309" cy="28990"/>
                    </a:xfrm>
                    <a:custGeom>
                      <a:avLst/>
                      <a:gdLst>
                        <a:gd name="connsiteX0" fmla="*/ 8770 w 20309"/>
                        <a:gd name="connsiteY0" fmla="*/ 18107 h 28990"/>
                        <a:gd name="connsiteX1" fmla="*/ 10764 w 20309"/>
                        <a:gd name="connsiteY1" fmla="*/ 24446 h 28990"/>
                        <a:gd name="connsiteX2" fmla="*/ 17142 w 20309"/>
                        <a:gd name="connsiteY2" fmla="*/ 28804 h 28990"/>
                        <a:gd name="connsiteX3" fmla="*/ 15946 w 20309"/>
                        <a:gd name="connsiteY3" fmla="*/ 23257 h 28990"/>
                        <a:gd name="connsiteX4" fmla="*/ 10963 w 20309"/>
                        <a:gd name="connsiteY4" fmla="*/ 18107 h 28990"/>
                        <a:gd name="connsiteX5" fmla="*/ 11162 w 20309"/>
                        <a:gd name="connsiteY5" fmla="*/ 17909 h 28990"/>
                        <a:gd name="connsiteX6" fmla="*/ 10564 w 20309"/>
                        <a:gd name="connsiteY6" fmla="*/ 12956 h 28990"/>
                        <a:gd name="connsiteX7" fmla="*/ 12956 w 20309"/>
                        <a:gd name="connsiteY7" fmla="*/ 13155 h 28990"/>
                        <a:gd name="connsiteX8" fmla="*/ 13355 w 20309"/>
                        <a:gd name="connsiteY8" fmla="*/ 12164 h 28990"/>
                        <a:gd name="connsiteX9" fmla="*/ 15348 w 20309"/>
                        <a:gd name="connsiteY9" fmla="*/ 14739 h 28990"/>
                        <a:gd name="connsiteX10" fmla="*/ 20132 w 20309"/>
                        <a:gd name="connsiteY10" fmla="*/ 16918 h 28990"/>
                        <a:gd name="connsiteX11" fmla="*/ 16345 w 20309"/>
                        <a:gd name="connsiteY11" fmla="*/ 8797 h 28990"/>
                        <a:gd name="connsiteX12" fmla="*/ 11162 w 20309"/>
                        <a:gd name="connsiteY12" fmla="*/ 6420 h 28990"/>
                        <a:gd name="connsiteX13" fmla="*/ 11162 w 20309"/>
                        <a:gd name="connsiteY13" fmla="*/ 6420 h 28990"/>
                        <a:gd name="connsiteX14" fmla="*/ 10365 w 20309"/>
                        <a:gd name="connsiteY14" fmla="*/ 5429 h 28990"/>
                        <a:gd name="connsiteX15" fmla="*/ 3389 w 20309"/>
                        <a:gd name="connsiteY15" fmla="*/ 81 h 28990"/>
                        <a:gd name="connsiteX16" fmla="*/ 2791 w 20309"/>
                        <a:gd name="connsiteY16" fmla="*/ 2458 h 28990"/>
                        <a:gd name="connsiteX17" fmla="*/ 0 w 20309"/>
                        <a:gd name="connsiteY17" fmla="*/ 2062 h 28990"/>
                        <a:gd name="connsiteX18" fmla="*/ 6179 w 20309"/>
                        <a:gd name="connsiteY18" fmla="*/ 15532 h 28990"/>
                        <a:gd name="connsiteX19" fmla="*/ 8770 w 20309"/>
                        <a:gd name="connsiteY19" fmla="*/ 18107 h 289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20309" h="28990">
                          <a:moveTo>
                            <a:pt x="8770" y="18107"/>
                          </a:moveTo>
                          <a:cubicBezTo>
                            <a:pt x="7774" y="19097"/>
                            <a:pt x="9169" y="21672"/>
                            <a:pt x="10764" y="24446"/>
                          </a:cubicBezTo>
                          <a:cubicBezTo>
                            <a:pt x="13156" y="27813"/>
                            <a:pt x="15547" y="29596"/>
                            <a:pt x="17142" y="28804"/>
                          </a:cubicBezTo>
                          <a:cubicBezTo>
                            <a:pt x="18139" y="28209"/>
                            <a:pt x="17740" y="26030"/>
                            <a:pt x="15946" y="23257"/>
                          </a:cubicBezTo>
                          <a:cubicBezTo>
                            <a:pt x="14352" y="20880"/>
                            <a:pt x="12757" y="18899"/>
                            <a:pt x="10963" y="18107"/>
                          </a:cubicBezTo>
                          <a:lnTo>
                            <a:pt x="11162" y="17909"/>
                          </a:lnTo>
                          <a:cubicBezTo>
                            <a:pt x="11561" y="16522"/>
                            <a:pt x="11362" y="14937"/>
                            <a:pt x="10564" y="12956"/>
                          </a:cubicBezTo>
                          <a:cubicBezTo>
                            <a:pt x="11561" y="13551"/>
                            <a:pt x="12358" y="13551"/>
                            <a:pt x="12956" y="13155"/>
                          </a:cubicBezTo>
                          <a:cubicBezTo>
                            <a:pt x="13156" y="12956"/>
                            <a:pt x="13355" y="12560"/>
                            <a:pt x="13355" y="12164"/>
                          </a:cubicBezTo>
                          <a:cubicBezTo>
                            <a:pt x="13953" y="12956"/>
                            <a:pt x="14750" y="13947"/>
                            <a:pt x="15348" y="14739"/>
                          </a:cubicBezTo>
                          <a:cubicBezTo>
                            <a:pt x="17541" y="17513"/>
                            <a:pt x="19534" y="18305"/>
                            <a:pt x="20132" y="16918"/>
                          </a:cubicBezTo>
                          <a:cubicBezTo>
                            <a:pt x="20929" y="14937"/>
                            <a:pt x="18936" y="11768"/>
                            <a:pt x="16345" y="8797"/>
                          </a:cubicBezTo>
                          <a:cubicBezTo>
                            <a:pt x="14152" y="6420"/>
                            <a:pt x="12358" y="5627"/>
                            <a:pt x="11162" y="6420"/>
                          </a:cubicBezTo>
                          <a:lnTo>
                            <a:pt x="11162" y="6420"/>
                          </a:lnTo>
                          <a:cubicBezTo>
                            <a:pt x="10963" y="6023"/>
                            <a:pt x="10764" y="5825"/>
                            <a:pt x="10365" y="5429"/>
                          </a:cubicBezTo>
                          <a:cubicBezTo>
                            <a:pt x="7973" y="2260"/>
                            <a:pt x="5183" y="-513"/>
                            <a:pt x="3389" y="81"/>
                          </a:cubicBezTo>
                          <a:cubicBezTo>
                            <a:pt x="2392" y="477"/>
                            <a:pt x="2392" y="1269"/>
                            <a:pt x="2791" y="2458"/>
                          </a:cubicBezTo>
                          <a:cubicBezTo>
                            <a:pt x="1794" y="1864"/>
                            <a:pt x="797" y="1665"/>
                            <a:pt x="0" y="2062"/>
                          </a:cubicBezTo>
                          <a:cubicBezTo>
                            <a:pt x="598" y="6023"/>
                            <a:pt x="2193" y="10381"/>
                            <a:pt x="6179" y="15532"/>
                          </a:cubicBezTo>
                          <a:cubicBezTo>
                            <a:pt x="7176" y="16918"/>
                            <a:pt x="7973" y="17711"/>
                            <a:pt x="8770" y="1810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92" name="Freeform 2301">
                      <a:extLst>
                        <a:ext uri="{FF2B5EF4-FFF2-40B4-BE49-F238E27FC236}">
                          <a16:creationId xmlns:a16="http://schemas.microsoft.com/office/drawing/2014/main" id="{48CD537A-002A-4B7D-C40F-18F97AB694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0821" y="5188914"/>
                      <a:ext cx="10792" cy="11801"/>
                    </a:xfrm>
                    <a:custGeom>
                      <a:avLst/>
                      <a:gdLst>
                        <a:gd name="connsiteX0" fmla="*/ 642 w 10792"/>
                        <a:gd name="connsiteY0" fmla="*/ 17 h 11801"/>
                        <a:gd name="connsiteX1" fmla="*/ 3034 w 10792"/>
                        <a:gd name="connsiteY1" fmla="*/ 6950 h 11801"/>
                        <a:gd name="connsiteX2" fmla="*/ 10010 w 10792"/>
                        <a:gd name="connsiteY2" fmla="*/ 11704 h 11801"/>
                        <a:gd name="connsiteX3" fmla="*/ 7618 w 10792"/>
                        <a:gd name="connsiteY3" fmla="*/ 4572 h 11801"/>
                        <a:gd name="connsiteX4" fmla="*/ 642 w 10792"/>
                        <a:gd name="connsiteY4" fmla="*/ 17 h 118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92" h="11801">
                          <a:moveTo>
                            <a:pt x="642" y="17"/>
                          </a:moveTo>
                          <a:cubicBezTo>
                            <a:pt x="-953" y="1205"/>
                            <a:pt x="642" y="3978"/>
                            <a:pt x="3034" y="6950"/>
                          </a:cubicBezTo>
                          <a:cubicBezTo>
                            <a:pt x="5426" y="10119"/>
                            <a:pt x="8216" y="12298"/>
                            <a:pt x="10010" y="11704"/>
                          </a:cubicBezTo>
                          <a:cubicBezTo>
                            <a:pt x="12004" y="10911"/>
                            <a:pt x="9811" y="7544"/>
                            <a:pt x="7618" y="4572"/>
                          </a:cubicBezTo>
                          <a:cubicBezTo>
                            <a:pt x="5226" y="1403"/>
                            <a:pt x="2834" y="-182"/>
                            <a:pt x="642" y="1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93" name="Freeform 2302">
                      <a:extLst>
                        <a:ext uri="{FF2B5EF4-FFF2-40B4-BE49-F238E27FC236}">
                          <a16:creationId xmlns:a16="http://schemas.microsoft.com/office/drawing/2014/main" id="{FC087F4C-E0F7-201A-F0A5-8864FEFDA6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9071" y="5166943"/>
                      <a:ext cx="9472" cy="10107"/>
                    </a:xfrm>
                    <a:custGeom>
                      <a:avLst/>
                      <a:gdLst>
                        <a:gd name="connsiteX0" fmla="*/ 8770 w 9472"/>
                        <a:gd name="connsiteY0" fmla="*/ 9904 h 10107"/>
                        <a:gd name="connsiteX1" fmla="*/ 7375 w 9472"/>
                        <a:gd name="connsiteY1" fmla="*/ 4358 h 10107"/>
                        <a:gd name="connsiteX2" fmla="*/ 3189 w 9472"/>
                        <a:gd name="connsiteY2" fmla="*/ 0 h 10107"/>
                        <a:gd name="connsiteX3" fmla="*/ 0 w 9472"/>
                        <a:gd name="connsiteY3" fmla="*/ 2971 h 10107"/>
                        <a:gd name="connsiteX4" fmla="*/ 1794 w 9472"/>
                        <a:gd name="connsiteY4" fmla="*/ 6141 h 10107"/>
                        <a:gd name="connsiteX5" fmla="*/ 8770 w 9472"/>
                        <a:gd name="connsiteY5" fmla="*/ 9904 h 101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472" h="10107">
                          <a:moveTo>
                            <a:pt x="8770" y="9904"/>
                          </a:moveTo>
                          <a:cubicBezTo>
                            <a:pt x="10166" y="9112"/>
                            <a:pt x="9368" y="7131"/>
                            <a:pt x="7375" y="4358"/>
                          </a:cubicBezTo>
                          <a:cubicBezTo>
                            <a:pt x="5980" y="2377"/>
                            <a:pt x="4385" y="792"/>
                            <a:pt x="3189" y="0"/>
                          </a:cubicBezTo>
                          <a:cubicBezTo>
                            <a:pt x="2193" y="990"/>
                            <a:pt x="997" y="1981"/>
                            <a:pt x="0" y="2971"/>
                          </a:cubicBezTo>
                          <a:cubicBezTo>
                            <a:pt x="398" y="3962"/>
                            <a:pt x="997" y="4952"/>
                            <a:pt x="1794" y="6141"/>
                          </a:cubicBezTo>
                          <a:cubicBezTo>
                            <a:pt x="4584" y="9112"/>
                            <a:pt x="7176" y="10697"/>
                            <a:pt x="8770" y="990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94" name="Freeform 2303">
                      <a:extLst>
                        <a:ext uri="{FF2B5EF4-FFF2-40B4-BE49-F238E27FC236}">
                          <a16:creationId xmlns:a16="http://schemas.microsoft.com/office/drawing/2014/main" id="{462CB4BE-70D6-2304-A103-CD541B7523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73245" y="5322405"/>
                      <a:ext cx="10054" cy="11669"/>
                    </a:xfrm>
                    <a:custGeom>
                      <a:avLst/>
                      <a:gdLst>
                        <a:gd name="connsiteX0" fmla="*/ 205 w 10054"/>
                        <a:gd name="connsiteY0" fmla="*/ 433 h 11669"/>
                        <a:gd name="connsiteX1" fmla="*/ 3793 w 10054"/>
                        <a:gd name="connsiteY1" fmla="*/ 8159 h 11669"/>
                        <a:gd name="connsiteX2" fmla="*/ 9972 w 10054"/>
                        <a:gd name="connsiteY2" fmla="*/ 10932 h 11669"/>
                        <a:gd name="connsiteX3" fmla="*/ 5388 w 10054"/>
                        <a:gd name="connsiteY3" fmla="*/ 3008 h 11669"/>
                        <a:gd name="connsiteX4" fmla="*/ 205 w 10054"/>
                        <a:gd name="connsiteY4" fmla="*/ 433 h 11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54" h="11669">
                          <a:moveTo>
                            <a:pt x="205" y="433"/>
                          </a:moveTo>
                          <a:cubicBezTo>
                            <a:pt x="-592" y="1820"/>
                            <a:pt x="1003" y="4791"/>
                            <a:pt x="3793" y="8159"/>
                          </a:cubicBezTo>
                          <a:cubicBezTo>
                            <a:pt x="6584" y="10536"/>
                            <a:pt x="9374" y="12913"/>
                            <a:pt x="9972" y="10932"/>
                          </a:cubicBezTo>
                          <a:cubicBezTo>
                            <a:pt x="10570" y="8951"/>
                            <a:pt x="7780" y="5782"/>
                            <a:pt x="5388" y="3008"/>
                          </a:cubicBezTo>
                          <a:cubicBezTo>
                            <a:pt x="3195" y="631"/>
                            <a:pt x="1003" y="-755"/>
                            <a:pt x="205" y="4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95" name="Freeform 2304">
                      <a:extLst>
                        <a:ext uri="{FF2B5EF4-FFF2-40B4-BE49-F238E27FC236}">
                          <a16:creationId xmlns:a16="http://schemas.microsoft.com/office/drawing/2014/main" id="{09130BD2-5318-E4B3-F4CB-8FCCFDEABB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38241" y="5352200"/>
                      <a:ext cx="9881" cy="10518"/>
                    </a:xfrm>
                    <a:custGeom>
                      <a:avLst/>
                      <a:gdLst>
                        <a:gd name="connsiteX0" fmla="*/ 328 w 9881"/>
                        <a:gd name="connsiteY0" fmla="*/ 352 h 10518"/>
                        <a:gd name="connsiteX1" fmla="*/ 2919 w 9881"/>
                        <a:gd name="connsiteY1" fmla="*/ 7087 h 10518"/>
                        <a:gd name="connsiteX2" fmla="*/ 9297 w 9881"/>
                        <a:gd name="connsiteY2" fmla="*/ 10256 h 10518"/>
                        <a:gd name="connsiteX3" fmla="*/ 6706 w 9881"/>
                        <a:gd name="connsiteY3" fmla="*/ 3917 h 10518"/>
                        <a:gd name="connsiteX4" fmla="*/ 328 w 9881"/>
                        <a:gd name="connsiteY4" fmla="*/ 352 h 105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81" h="10518">
                          <a:moveTo>
                            <a:pt x="328" y="352"/>
                          </a:moveTo>
                          <a:cubicBezTo>
                            <a:pt x="-669" y="1540"/>
                            <a:pt x="726" y="4116"/>
                            <a:pt x="2919" y="7087"/>
                          </a:cubicBezTo>
                          <a:cubicBezTo>
                            <a:pt x="5909" y="10058"/>
                            <a:pt x="8101" y="11049"/>
                            <a:pt x="9297" y="10256"/>
                          </a:cubicBezTo>
                          <a:cubicBezTo>
                            <a:pt x="10693" y="9464"/>
                            <a:pt x="9497" y="6691"/>
                            <a:pt x="6706" y="3917"/>
                          </a:cubicBezTo>
                          <a:cubicBezTo>
                            <a:pt x="4115" y="1144"/>
                            <a:pt x="1524" y="-837"/>
                            <a:pt x="328" y="3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96" name="Freeform 2305">
                      <a:extLst>
                        <a:ext uri="{FF2B5EF4-FFF2-40B4-BE49-F238E27FC236}">
                          <a16:creationId xmlns:a16="http://schemas.microsoft.com/office/drawing/2014/main" id="{E771B88C-44F1-2555-E7C1-1DDD9ADA95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3039" y="5382205"/>
                      <a:ext cx="9978" cy="9828"/>
                    </a:xfrm>
                    <a:custGeom>
                      <a:avLst/>
                      <a:gdLst>
                        <a:gd name="connsiteX0" fmla="*/ 282 w 9978"/>
                        <a:gd name="connsiteY0" fmla="*/ 258 h 9828"/>
                        <a:gd name="connsiteX1" fmla="*/ 3272 w 9978"/>
                        <a:gd name="connsiteY1" fmla="*/ 6200 h 9828"/>
                        <a:gd name="connsiteX2" fmla="*/ 9651 w 9978"/>
                        <a:gd name="connsiteY2" fmla="*/ 9568 h 9828"/>
                        <a:gd name="connsiteX3" fmla="*/ 7059 w 9978"/>
                        <a:gd name="connsiteY3" fmla="*/ 4219 h 9828"/>
                        <a:gd name="connsiteX4" fmla="*/ 282 w 9978"/>
                        <a:gd name="connsiteY4" fmla="*/ 258 h 98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978" h="9828">
                          <a:moveTo>
                            <a:pt x="282" y="258"/>
                          </a:moveTo>
                          <a:cubicBezTo>
                            <a:pt x="-714" y="1050"/>
                            <a:pt x="1080" y="3427"/>
                            <a:pt x="3272" y="6200"/>
                          </a:cubicBezTo>
                          <a:cubicBezTo>
                            <a:pt x="5864" y="8577"/>
                            <a:pt x="8455" y="10558"/>
                            <a:pt x="9651" y="9568"/>
                          </a:cubicBezTo>
                          <a:cubicBezTo>
                            <a:pt x="10647" y="8775"/>
                            <a:pt x="9252" y="6596"/>
                            <a:pt x="7059" y="4219"/>
                          </a:cubicBezTo>
                          <a:cubicBezTo>
                            <a:pt x="4269" y="1248"/>
                            <a:pt x="1478" y="-733"/>
                            <a:pt x="282" y="2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97" name="Freeform 2306">
                      <a:extLst>
                        <a:ext uri="{FF2B5EF4-FFF2-40B4-BE49-F238E27FC236}">
                          <a16:creationId xmlns:a16="http://schemas.microsoft.com/office/drawing/2014/main" id="{C278DF6C-E123-5AD3-89C4-11B8E7DDE1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7342" y="5334430"/>
                      <a:ext cx="22562" cy="17130"/>
                    </a:xfrm>
                    <a:custGeom>
                      <a:avLst/>
                      <a:gdLst>
                        <a:gd name="connsiteX0" fmla="*/ 18577 w 22562"/>
                        <a:gd name="connsiteY0" fmla="*/ 16735 h 17130"/>
                        <a:gd name="connsiteX1" fmla="*/ 21168 w 22562"/>
                        <a:gd name="connsiteY1" fmla="*/ 17131 h 17130"/>
                        <a:gd name="connsiteX2" fmla="*/ 20171 w 22562"/>
                        <a:gd name="connsiteY2" fmla="*/ 14952 h 17130"/>
                        <a:gd name="connsiteX3" fmla="*/ 17580 w 22562"/>
                        <a:gd name="connsiteY3" fmla="*/ 11782 h 17130"/>
                        <a:gd name="connsiteX4" fmla="*/ 22563 w 22562"/>
                        <a:gd name="connsiteY4" fmla="*/ 11584 h 17130"/>
                        <a:gd name="connsiteX5" fmla="*/ 20171 w 22562"/>
                        <a:gd name="connsiteY5" fmla="*/ 9207 h 17130"/>
                        <a:gd name="connsiteX6" fmla="*/ 18178 w 22562"/>
                        <a:gd name="connsiteY6" fmla="*/ 4057 h 17130"/>
                        <a:gd name="connsiteX7" fmla="*/ 11201 w 22562"/>
                        <a:gd name="connsiteY7" fmla="*/ 293 h 17130"/>
                        <a:gd name="connsiteX8" fmla="*/ 12597 w 22562"/>
                        <a:gd name="connsiteY8" fmla="*/ 5444 h 17130"/>
                        <a:gd name="connsiteX9" fmla="*/ 14191 w 22562"/>
                        <a:gd name="connsiteY9" fmla="*/ 6830 h 17130"/>
                        <a:gd name="connsiteX10" fmla="*/ 14191 w 22562"/>
                        <a:gd name="connsiteY10" fmla="*/ 6830 h 17130"/>
                        <a:gd name="connsiteX11" fmla="*/ 3826 w 22562"/>
                        <a:gd name="connsiteY11" fmla="*/ 95 h 17130"/>
                        <a:gd name="connsiteX12" fmla="*/ 2032 w 22562"/>
                        <a:gd name="connsiteY12" fmla="*/ 5642 h 17130"/>
                        <a:gd name="connsiteX13" fmla="*/ 2032 w 22562"/>
                        <a:gd name="connsiteY13" fmla="*/ 7226 h 17130"/>
                        <a:gd name="connsiteX14" fmla="*/ 8809 w 22562"/>
                        <a:gd name="connsiteY14" fmla="*/ 10594 h 17130"/>
                        <a:gd name="connsiteX15" fmla="*/ 18577 w 22562"/>
                        <a:gd name="connsiteY15" fmla="*/ 16735 h 171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22562" h="17130">
                          <a:moveTo>
                            <a:pt x="18577" y="16735"/>
                          </a:moveTo>
                          <a:cubicBezTo>
                            <a:pt x="19573" y="17131"/>
                            <a:pt x="20370" y="16933"/>
                            <a:pt x="21168" y="17131"/>
                          </a:cubicBezTo>
                          <a:lnTo>
                            <a:pt x="20171" y="14952"/>
                          </a:lnTo>
                          <a:cubicBezTo>
                            <a:pt x="19374" y="13763"/>
                            <a:pt x="18577" y="12575"/>
                            <a:pt x="17580" y="11782"/>
                          </a:cubicBezTo>
                          <a:cubicBezTo>
                            <a:pt x="20370" y="12575"/>
                            <a:pt x="22363" y="12575"/>
                            <a:pt x="22563" y="11584"/>
                          </a:cubicBezTo>
                          <a:cubicBezTo>
                            <a:pt x="22363" y="10792"/>
                            <a:pt x="21367" y="10000"/>
                            <a:pt x="20171" y="9207"/>
                          </a:cubicBezTo>
                          <a:cubicBezTo>
                            <a:pt x="21367" y="8415"/>
                            <a:pt x="20570" y="6434"/>
                            <a:pt x="18178" y="4057"/>
                          </a:cubicBezTo>
                          <a:cubicBezTo>
                            <a:pt x="15188" y="1086"/>
                            <a:pt x="12597" y="-301"/>
                            <a:pt x="11201" y="293"/>
                          </a:cubicBezTo>
                          <a:cubicBezTo>
                            <a:pt x="9607" y="1284"/>
                            <a:pt x="10005" y="3067"/>
                            <a:pt x="12597" y="5444"/>
                          </a:cubicBezTo>
                          <a:cubicBezTo>
                            <a:pt x="13195" y="6038"/>
                            <a:pt x="13793" y="6434"/>
                            <a:pt x="14191" y="6830"/>
                          </a:cubicBezTo>
                          <a:cubicBezTo>
                            <a:pt x="14191" y="6830"/>
                            <a:pt x="14191" y="6830"/>
                            <a:pt x="14191" y="6830"/>
                          </a:cubicBezTo>
                          <a:cubicBezTo>
                            <a:pt x="11002" y="3859"/>
                            <a:pt x="5820" y="293"/>
                            <a:pt x="3826" y="95"/>
                          </a:cubicBezTo>
                          <a:cubicBezTo>
                            <a:pt x="-3947" y="-697"/>
                            <a:pt x="2630" y="3661"/>
                            <a:pt x="2032" y="5642"/>
                          </a:cubicBezTo>
                          <a:cubicBezTo>
                            <a:pt x="1833" y="6236"/>
                            <a:pt x="2032" y="6632"/>
                            <a:pt x="2032" y="7226"/>
                          </a:cubicBezTo>
                          <a:cubicBezTo>
                            <a:pt x="4225" y="8415"/>
                            <a:pt x="6617" y="9603"/>
                            <a:pt x="8809" y="10594"/>
                          </a:cubicBezTo>
                          <a:cubicBezTo>
                            <a:pt x="11999" y="13565"/>
                            <a:pt x="15387" y="15744"/>
                            <a:pt x="18577" y="1673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98" name="Freeform 2307">
                      <a:extLst>
                        <a:ext uri="{FF2B5EF4-FFF2-40B4-BE49-F238E27FC236}">
                          <a16:creationId xmlns:a16="http://schemas.microsoft.com/office/drawing/2014/main" id="{9295A16A-A20F-C9D0-DADA-826C0BA600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7275" y="5389046"/>
                      <a:ext cx="11025" cy="10209"/>
                    </a:xfrm>
                    <a:custGeom>
                      <a:avLst/>
                      <a:gdLst>
                        <a:gd name="connsiteX0" fmla="*/ 10732 w 11025"/>
                        <a:gd name="connsiteY0" fmla="*/ 9858 h 10209"/>
                        <a:gd name="connsiteX1" fmla="*/ 6745 w 11025"/>
                        <a:gd name="connsiteY1" fmla="*/ 3123 h 10209"/>
                        <a:gd name="connsiteX2" fmla="*/ 167 w 11025"/>
                        <a:gd name="connsiteY2" fmla="*/ 548 h 10209"/>
                        <a:gd name="connsiteX3" fmla="*/ 3755 w 11025"/>
                        <a:gd name="connsiteY3" fmla="*/ 6292 h 10209"/>
                        <a:gd name="connsiteX4" fmla="*/ 10732 w 11025"/>
                        <a:gd name="connsiteY4" fmla="*/ 9858 h 102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25" h="10209">
                          <a:moveTo>
                            <a:pt x="10732" y="9858"/>
                          </a:moveTo>
                          <a:cubicBezTo>
                            <a:pt x="11728" y="8868"/>
                            <a:pt x="10134" y="5896"/>
                            <a:pt x="6745" y="3123"/>
                          </a:cubicBezTo>
                          <a:cubicBezTo>
                            <a:pt x="3755" y="548"/>
                            <a:pt x="1164" y="-839"/>
                            <a:pt x="167" y="548"/>
                          </a:cubicBezTo>
                          <a:cubicBezTo>
                            <a:pt x="-630" y="1736"/>
                            <a:pt x="1563" y="3915"/>
                            <a:pt x="3755" y="6292"/>
                          </a:cubicBezTo>
                          <a:cubicBezTo>
                            <a:pt x="6546" y="9066"/>
                            <a:pt x="9735" y="11047"/>
                            <a:pt x="10732" y="98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799" name="Freeform 2308">
                      <a:extLst>
                        <a:ext uri="{FF2B5EF4-FFF2-40B4-BE49-F238E27FC236}">
                          <a16:creationId xmlns:a16="http://schemas.microsoft.com/office/drawing/2014/main" id="{6BB699E9-1C19-9DA3-2BE0-B17C8B8F34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44194" y="5294482"/>
                      <a:ext cx="10799" cy="12579"/>
                    </a:xfrm>
                    <a:custGeom>
                      <a:avLst/>
                      <a:gdLst>
                        <a:gd name="connsiteX0" fmla="*/ 10520 w 10799"/>
                        <a:gd name="connsiteY0" fmla="*/ 12311 h 12579"/>
                        <a:gd name="connsiteX1" fmla="*/ 7131 w 10799"/>
                        <a:gd name="connsiteY1" fmla="*/ 4784 h 12579"/>
                        <a:gd name="connsiteX2" fmla="*/ 354 w 10799"/>
                        <a:gd name="connsiteY2" fmla="*/ 227 h 12579"/>
                        <a:gd name="connsiteX3" fmla="*/ 3942 w 10799"/>
                        <a:gd name="connsiteY3" fmla="*/ 7755 h 12579"/>
                        <a:gd name="connsiteX4" fmla="*/ 10520 w 10799"/>
                        <a:gd name="connsiteY4" fmla="*/ 12311 h 12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99" h="12579">
                          <a:moveTo>
                            <a:pt x="10520" y="12311"/>
                          </a:moveTo>
                          <a:cubicBezTo>
                            <a:pt x="11516" y="11122"/>
                            <a:pt x="9722" y="7953"/>
                            <a:pt x="7131" y="4784"/>
                          </a:cubicBezTo>
                          <a:cubicBezTo>
                            <a:pt x="4540" y="1614"/>
                            <a:pt x="1351" y="-763"/>
                            <a:pt x="354" y="227"/>
                          </a:cubicBezTo>
                          <a:cubicBezTo>
                            <a:pt x="-842" y="1218"/>
                            <a:pt x="1152" y="4585"/>
                            <a:pt x="3942" y="7755"/>
                          </a:cubicBezTo>
                          <a:cubicBezTo>
                            <a:pt x="6334" y="10528"/>
                            <a:pt x="9324" y="13499"/>
                            <a:pt x="10520" y="123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00" name="Freeform 2309">
                      <a:extLst>
                        <a:ext uri="{FF2B5EF4-FFF2-40B4-BE49-F238E27FC236}">
                          <a16:creationId xmlns:a16="http://schemas.microsoft.com/office/drawing/2014/main" id="{11E41EF0-2111-84AC-33EA-7EEDD2807C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0581" y="5346891"/>
                      <a:ext cx="10631" cy="9937"/>
                    </a:xfrm>
                    <a:custGeom>
                      <a:avLst/>
                      <a:gdLst>
                        <a:gd name="connsiteX0" fmla="*/ 10253 w 10631"/>
                        <a:gd name="connsiteY0" fmla="*/ 9424 h 9937"/>
                        <a:gd name="connsiteX1" fmla="*/ 8459 w 10631"/>
                        <a:gd name="connsiteY1" fmla="*/ 4274 h 9937"/>
                        <a:gd name="connsiteX2" fmla="*/ 885 w 10631"/>
                        <a:gd name="connsiteY2" fmla="*/ 114 h 9937"/>
                        <a:gd name="connsiteX3" fmla="*/ 3476 w 10631"/>
                        <a:gd name="connsiteY3" fmla="*/ 6651 h 9937"/>
                        <a:gd name="connsiteX4" fmla="*/ 10253 w 10631"/>
                        <a:gd name="connsiteY4" fmla="*/ 9424 h 99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31" h="9937">
                          <a:moveTo>
                            <a:pt x="10253" y="9424"/>
                          </a:moveTo>
                          <a:cubicBezTo>
                            <a:pt x="11050" y="8632"/>
                            <a:pt x="10652" y="6453"/>
                            <a:pt x="8459" y="4274"/>
                          </a:cubicBezTo>
                          <a:cubicBezTo>
                            <a:pt x="5668" y="1302"/>
                            <a:pt x="2679" y="-480"/>
                            <a:pt x="885" y="114"/>
                          </a:cubicBezTo>
                          <a:cubicBezTo>
                            <a:pt x="-1109" y="708"/>
                            <a:pt x="486" y="3283"/>
                            <a:pt x="3476" y="6651"/>
                          </a:cubicBezTo>
                          <a:cubicBezTo>
                            <a:pt x="6466" y="9226"/>
                            <a:pt x="9057" y="10811"/>
                            <a:pt x="10253" y="942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01" name="Freeform 2310">
                      <a:extLst>
                        <a:ext uri="{FF2B5EF4-FFF2-40B4-BE49-F238E27FC236}">
                          <a16:creationId xmlns:a16="http://schemas.microsoft.com/office/drawing/2014/main" id="{BD6125FC-786D-D408-FDB1-A76899716F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4580" y="5357483"/>
                      <a:ext cx="31700" cy="14141"/>
                    </a:xfrm>
                    <a:custGeom>
                      <a:avLst/>
                      <a:gdLst>
                        <a:gd name="connsiteX0" fmla="*/ 10771 w 31700"/>
                        <a:gd name="connsiteY0" fmla="*/ 10321 h 14141"/>
                        <a:gd name="connsiteX1" fmla="*/ 10970 w 31700"/>
                        <a:gd name="connsiteY1" fmla="*/ 10123 h 14141"/>
                        <a:gd name="connsiteX2" fmla="*/ 14160 w 31700"/>
                        <a:gd name="connsiteY2" fmla="*/ 11510 h 14141"/>
                        <a:gd name="connsiteX3" fmla="*/ 20140 w 31700"/>
                        <a:gd name="connsiteY3" fmla="*/ 11708 h 14141"/>
                        <a:gd name="connsiteX4" fmla="*/ 19940 w 31700"/>
                        <a:gd name="connsiteY4" fmla="*/ 10717 h 14141"/>
                        <a:gd name="connsiteX5" fmla="*/ 25920 w 31700"/>
                        <a:gd name="connsiteY5" fmla="*/ 13292 h 14141"/>
                        <a:gd name="connsiteX6" fmla="*/ 31701 w 31700"/>
                        <a:gd name="connsiteY6" fmla="*/ 13490 h 14141"/>
                        <a:gd name="connsiteX7" fmla="*/ 22930 w 31700"/>
                        <a:gd name="connsiteY7" fmla="*/ 7746 h 14141"/>
                        <a:gd name="connsiteX8" fmla="*/ 20339 w 31700"/>
                        <a:gd name="connsiteY8" fmla="*/ 5171 h 14141"/>
                        <a:gd name="connsiteX9" fmla="*/ 14957 w 31700"/>
                        <a:gd name="connsiteY9" fmla="*/ 3388 h 14141"/>
                        <a:gd name="connsiteX10" fmla="*/ 17548 w 31700"/>
                        <a:gd name="connsiteY10" fmla="*/ 8340 h 14141"/>
                        <a:gd name="connsiteX11" fmla="*/ 17747 w 31700"/>
                        <a:gd name="connsiteY11" fmla="*/ 8736 h 14141"/>
                        <a:gd name="connsiteX12" fmla="*/ 12964 w 31700"/>
                        <a:gd name="connsiteY12" fmla="*/ 6557 h 14141"/>
                        <a:gd name="connsiteX13" fmla="*/ 9575 w 31700"/>
                        <a:gd name="connsiteY13" fmla="*/ 5765 h 14141"/>
                        <a:gd name="connsiteX14" fmla="*/ 7981 w 31700"/>
                        <a:gd name="connsiteY14" fmla="*/ 3982 h 14141"/>
                        <a:gd name="connsiteX15" fmla="*/ 805 w 31700"/>
                        <a:gd name="connsiteY15" fmla="*/ 219 h 14141"/>
                        <a:gd name="connsiteX16" fmla="*/ 2998 w 31700"/>
                        <a:gd name="connsiteY16" fmla="*/ 6359 h 14141"/>
                        <a:gd name="connsiteX17" fmla="*/ 10771 w 31700"/>
                        <a:gd name="connsiteY17" fmla="*/ 10321 h 14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31700" h="14141">
                          <a:moveTo>
                            <a:pt x="10771" y="10321"/>
                          </a:moveTo>
                          <a:cubicBezTo>
                            <a:pt x="10970" y="10321"/>
                            <a:pt x="10970" y="10123"/>
                            <a:pt x="10970" y="10123"/>
                          </a:cubicBezTo>
                          <a:cubicBezTo>
                            <a:pt x="11768" y="10519"/>
                            <a:pt x="12964" y="11113"/>
                            <a:pt x="14160" y="11510"/>
                          </a:cubicBezTo>
                          <a:cubicBezTo>
                            <a:pt x="17150" y="12698"/>
                            <a:pt x="19940" y="12896"/>
                            <a:pt x="20140" y="11708"/>
                          </a:cubicBezTo>
                          <a:cubicBezTo>
                            <a:pt x="20140" y="11312"/>
                            <a:pt x="20140" y="11113"/>
                            <a:pt x="19940" y="10717"/>
                          </a:cubicBezTo>
                          <a:cubicBezTo>
                            <a:pt x="21535" y="11708"/>
                            <a:pt x="23528" y="12500"/>
                            <a:pt x="25920" y="13292"/>
                          </a:cubicBezTo>
                          <a:cubicBezTo>
                            <a:pt x="28910" y="14283"/>
                            <a:pt x="31103" y="14481"/>
                            <a:pt x="31701" y="13490"/>
                          </a:cubicBezTo>
                          <a:cubicBezTo>
                            <a:pt x="31103" y="11510"/>
                            <a:pt x="27714" y="9331"/>
                            <a:pt x="22930" y="7746"/>
                          </a:cubicBezTo>
                          <a:cubicBezTo>
                            <a:pt x="22332" y="6954"/>
                            <a:pt x="21535" y="6161"/>
                            <a:pt x="20339" y="5171"/>
                          </a:cubicBezTo>
                          <a:cubicBezTo>
                            <a:pt x="17947" y="2992"/>
                            <a:pt x="15954" y="2596"/>
                            <a:pt x="14957" y="3388"/>
                          </a:cubicBezTo>
                          <a:cubicBezTo>
                            <a:pt x="14160" y="4378"/>
                            <a:pt x="15555" y="6359"/>
                            <a:pt x="17548" y="8340"/>
                          </a:cubicBezTo>
                          <a:cubicBezTo>
                            <a:pt x="17548" y="8538"/>
                            <a:pt x="17747" y="8538"/>
                            <a:pt x="17747" y="8736"/>
                          </a:cubicBezTo>
                          <a:cubicBezTo>
                            <a:pt x="16552" y="7944"/>
                            <a:pt x="14957" y="7152"/>
                            <a:pt x="12964" y="6557"/>
                          </a:cubicBezTo>
                          <a:cubicBezTo>
                            <a:pt x="11568" y="6161"/>
                            <a:pt x="10372" y="5963"/>
                            <a:pt x="9575" y="5765"/>
                          </a:cubicBezTo>
                          <a:cubicBezTo>
                            <a:pt x="9177" y="5171"/>
                            <a:pt x="8579" y="4577"/>
                            <a:pt x="7981" y="3982"/>
                          </a:cubicBezTo>
                          <a:cubicBezTo>
                            <a:pt x="5190" y="813"/>
                            <a:pt x="2599" y="-574"/>
                            <a:pt x="805" y="219"/>
                          </a:cubicBezTo>
                          <a:cubicBezTo>
                            <a:pt x="-790" y="1011"/>
                            <a:pt x="7" y="3190"/>
                            <a:pt x="2998" y="6359"/>
                          </a:cubicBezTo>
                          <a:cubicBezTo>
                            <a:pt x="5987" y="8736"/>
                            <a:pt x="8778" y="10717"/>
                            <a:pt x="10771" y="1032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02" name="Freeform 2311">
                      <a:extLst>
                        <a:ext uri="{FF2B5EF4-FFF2-40B4-BE49-F238E27FC236}">
                          <a16:creationId xmlns:a16="http://schemas.microsoft.com/office/drawing/2014/main" id="{07807A1B-C333-5A4D-02DF-E6CE17D762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17889" y="5244803"/>
                      <a:ext cx="9549" cy="11020"/>
                    </a:xfrm>
                    <a:custGeom>
                      <a:avLst/>
                      <a:gdLst>
                        <a:gd name="connsiteX0" fmla="*/ 9318 w 9549"/>
                        <a:gd name="connsiteY0" fmla="*/ 10487 h 11020"/>
                        <a:gd name="connsiteX1" fmla="*/ 7125 w 9549"/>
                        <a:gd name="connsiteY1" fmla="*/ 4544 h 11020"/>
                        <a:gd name="connsiteX2" fmla="*/ 547 w 9549"/>
                        <a:gd name="connsiteY2" fmla="*/ 187 h 11020"/>
                        <a:gd name="connsiteX3" fmla="*/ 3338 w 9549"/>
                        <a:gd name="connsiteY3" fmla="*/ 7120 h 11020"/>
                        <a:gd name="connsiteX4" fmla="*/ 9318 w 9549"/>
                        <a:gd name="connsiteY4" fmla="*/ 10487 h 110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49" h="11020">
                          <a:moveTo>
                            <a:pt x="9318" y="10487"/>
                          </a:moveTo>
                          <a:cubicBezTo>
                            <a:pt x="10115" y="9497"/>
                            <a:pt x="8720" y="6922"/>
                            <a:pt x="7125" y="4544"/>
                          </a:cubicBezTo>
                          <a:cubicBezTo>
                            <a:pt x="4534" y="1177"/>
                            <a:pt x="1943" y="-606"/>
                            <a:pt x="547" y="187"/>
                          </a:cubicBezTo>
                          <a:cubicBezTo>
                            <a:pt x="-848" y="979"/>
                            <a:pt x="547" y="3950"/>
                            <a:pt x="3338" y="7120"/>
                          </a:cubicBezTo>
                          <a:cubicBezTo>
                            <a:pt x="5929" y="10487"/>
                            <a:pt x="8122" y="11874"/>
                            <a:pt x="9318" y="1048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03" name="Freeform 2312">
                      <a:extLst>
                        <a:ext uri="{FF2B5EF4-FFF2-40B4-BE49-F238E27FC236}">
                          <a16:creationId xmlns:a16="http://schemas.microsoft.com/office/drawing/2014/main" id="{88371BD2-D030-D48F-F1EE-E87361AD9E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1162" y="5281834"/>
                      <a:ext cx="22025" cy="21155"/>
                    </a:xfrm>
                    <a:custGeom>
                      <a:avLst/>
                      <a:gdLst>
                        <a:gd name="connsiteX0" fmla="*/ 11230 w 22025"/>
                        <a:gd name="connsiteY0" fmla="*/ 7329 h 21155"/>
                        <a:gd name="connsiteX1" fmla="*/ 7443 w 22025"/>
                        <a:gd name="connsiteY1" fmla="*/ 5150 h 21155"/>
                        <a:gd name="connsiteX2" fmla="*/ 5051 w 22025"/>
                        <a:gd name="connsiteY2" fmla="*/ 2377 h 21155"/>
                        <a:gd name="connsiteX3" fmla="*/ 68 w 22025"/>
                        <a:gd name="connsiteY3" fmla="*/ 594 h 21155"/>
                        <a:gd name="connsiteX4" fmla="*/ 3058 w 22025"/>
                        <a:gd name="connsiteY4" fmla="*/ 6537 h 21155"/>
                        <a:gd name="connsiteX5" fmla="*/ 7044 w 22025"/>
                        <a:gd name="connsiteY5" fmla="*/ 9508 h 21155"/>
                        <a:gd name="connsiteX6" fmla="*/ 8839 w 22025"/>
                        <a:gd name="connsiteY6" fmla="*/ 12083 h 21155"/>
                        <a:gd name="connsiteX7" fmla="*/ 11828 w 22025"/>
                        <a:gd name="connsiteY7" fmla="*/ 14659 h 21155"/>
                        <a:gd name="connsiteX8" fmla="*/ 11031 w 22025"/>
                        <a:gd name="connsiteY8" fmla="*/ 15253 h 21155"/>
                        <a:gd name="connsiteX9" fmla="*/ 15616 w 22025"/>
                        <a:gd name="connsiteY9" fmla="*/ 19413 h 21155"/>
                        <a:gd name="connsiteX10" fmla="*/ 21994 w 22025"/>
                        <a:gd name="connsiteY10" fmla="*/ 20205 h 21155"/>
                        <a:gd name="connsiteX11" fmla="*/ 16214 w 22025"/>
                        <a:gd name="connsiteY11" fmla="*/ 15847 h 21155"/>
                        <a:gd name="connsiteX12" fmla="*/ 14420 w 22025"/>
                        <a:gd name="connsiteY12" fmla="*/ 15055 h 21155"/>
                        <a:gd name="connsiteX13" fmla="*/ 14619 w 22025"/>
                        <a:gd name="connsiteY13" fmla="*/ 14460 h 21155"/>
                        <a:gd name="connsiteX14" fmla="*/ 11230 w 22025"/>
                        <a:gd name="connsiteY14" fmla="*/ 7329 h 211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2025" h="21155">
                          <a:moveTo>
                            <a:pt x="11230" y="7329"/>
                          </a:moveTo>
                          <a:cubicBezTo>
                            <a:pt x="9437" y="5150"/>
                            <a:pt x="8240" y="4952"/>
                            <a:pt x="7443" y="5150"/>
                          </a:cubicBezTo>
                          <a:cubicBezTo>
                            <a:pt x="6845" y="4160"/>
                            <a:pt x="6048" y="3368"/>
                            <a:pt x="5051" y="2377"/>
                          </a:cubicBezTo>
                          <a:cubicBezTo>
                            <a:pt x="2659" y="0"/>
                            <a:pt x="865" y="-594"/>
                            <a:pt x="68" y="594"/>
                          </a:cubicBezTo>
                          <a:cubicBezTo>
                            <a:pt x="-331" y="1981"/>
                            <a:pt x="1065" y="4358"/>
                            <a:pt x="3058" y="6537"/>
                          </a:cubicBezTo>
                          <a:cubicBezTo>
                            <a:pt x="4653" y="8122"/>
                            <a:pt x="6048" y="9310"/>
                            <a:pt x="7044" y="9508"/>
                          </a:cubicBezTo>
                          <a:cubicBezTo>
                            <a:pt x="7443" y="10301"/>
                            <a:pt x="8041" y="11291"/>
                            <a:pt x="8839" y="12083"/>
                          </a:cubicBezTo>
                          <a:cubicBezTo>
                            <a:pt x="9835" y="13074"/>
                            <a:pt x="10832" y="14064"/>
                            <a:pt x="11828" y="14659"/>
                          </a:cubicBezTo>
                          <a:cubicBezTo>
                            <a:pt x="11430" y="14659"/>
                            <a:pt x="11230" y="15055"/>
                            <a:pt x="11031" y="15253"/>
                          </a:cubicBezTo>
                          <a:cubicBezTo>
                            <a:pt x="10832" y="16243"/>
                            <a:pt x="12825" y="18224"/>
                            <a:pt x="15616" y="19413"/>
                          </a:cubicBezTo>
                          <a:cubicBezTo>
                            <a:pt x="19004" y="20997"/>
                            <a:pt x="22393" y="21988"/>
                            <a:pt x="21994" y="20205"/>
                          </a:cubicBezTo>
                          <a:cubicBezTo>
                            <a:pt x="21595" y="18818"/>
                            <a:pt x="19203" y="17234"/>
                            <a:pt x="16214" y="15847"/>
                          </a:cubicBezTo>
                          <a:cubicBezTo>
                            <a:pt x="15616" y="15451"/>
                            <a:pt x="15018" y="15253"/>
                            <a:pt x="14420" y="15055"/>
                          </a:cubicBezTo>
                          <a:cubicBezTo>
                            <a:pt x="14619" y="14857"/>
                            <a:pt x="14619" y="14659"/>
                            <a:pt x="14619" y="14460"/>
                          </a:cubicBezTo>
                          <a:cubicBezTo>
                            <a:pt x="15416" y="12876"/>
                            <a:pt x="13822" y="10301"/>
                            <a:pt x="11230" y="732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04" name="Freeform 2313">
                      <a:extLst>
                        <a:ext uri="{FF2B5EF4-FFF2-40B4-BE49-F238E27FC236}">
                          <a16:creationId xmlns:a16="http://schemas.microsoft.com/office/drawing/2014/main" id="{4F5F8ABB-14A7-A32D-5046-FE3DF40AB1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2304" y="5385258"/>
                      <a:ext cx="14713" cy="13546"/>
                    </a:xfrm>
                    <a:custGeom>
                      <a:avLst/>
                      <a:gdLst>
                        <a:gd name="connsiteX0" fmla="*/ 9361 w 14713"/>
                        <a:gd name="connsiteY0" fmla="*/ 11863 h 13546"/>
                        <a:gd name="connsiteX1" fmla="*/ 14544 w 14713"/>
                        <a:gd name="connsiteY1" fmla="*/ 13052 h 13546"/>
                        <a:gd name="connsiteX2" fmla="*/ 11753 w 14713"/>
                        <a:gd name="connsiteY2" fmla="*/ 7902 h 13546"/>
                        <a:gd name="connsiteX3" fmla="*/ 10358 w 14713"/>
                        <a:gd name="connsiteY3" fmla="*/ 6911 h 13546"/>
                        <a:gd name="connsiteX4" fmla="*/ 8165 w 14713"/>
                        <a:gd name="connsiteY4" fmla="*/ 4138 h 13546"/>
                        <a:gd name="connsiteX5" fmla="*/ 591 w 14713"/>
                        <a:gd name="connsiteY5" fmla="*/ 176 h 13546"/>
                        <a:gd name="connsiteX6" fmla="*/ 2584 w 14713"/>
                        <a:gd name="connsiteY6" fmla="*/ 4930 h 13546"/>
                        <a:gd name="connsiteX7" fmla="*/ 5973 w 14713"/>
                        <a:gd name="connsiteY7" fmla="*/ 7505 h 13546"/>
                        <a:gd name="connsiteX8" fmla="*/ 9361 w 14713"/>
                        <a:gd name="connsiteY8" fmla="*/ 11863 h 135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713" h="13546">
                          <a:moveTo>
                            <a:pt x="9361" y="11863"/>
                          </a:moveTo>
                          <a:cubicBezTo>
                            <a:pt x="12152" y="13844"/>
                            <a:pt x="13547" y="13844"/>
                            <a:pt x="14544" y="13052"/>
                          </a:cubicBezTo>
                          <a:cubicBezTo>
                            <a:pt x="15142" y="11863"/>
                            <a:pt x="14145" y="9882"/>
                            <a:pt x="11753" y="7902"/>
                          </a:cubicBezTo>
                          <a:cubicBezTo>
                            <a:pt x="11155" y="7505"/>
                            <a:pt x="10757" y="7109"/>
                            <a:pt x="10358" y="6911"/>
                          </a:cubicBezTo>
                          <a:cubicBezTo>
                            <a:pt x="9959" y="6119"/>
                            <a:pt x="9162" y="5128"/>
                            <a:pt x="8165" y="4138"/>
                          </a:cubicBezTo>
                          <a:cubicBezTo>
                            <a:pt x="5375" y="1365"/>
                            <a:pt x="2385" y="-616"/>
                            <a:pt x="591" y="176"/>
                          </a:cubicBezTo>
                          <a:cubicBezTo>
                            <a:pt x="-605" y="770"/>
                            <a:pt x="-7" y="2751"/>
                            <a:pt x="2584" y="4930"/>
                          </a:cubicBezTo>
                          <a:cubicBezTo>
                            <a:pt x="3780" y="5921"/>
                            <a:pt x="4777" y="6713"/>
                            <a:pt x="5973" y="7505"/>
                          </a:cubicBezTo>
                          <a:cubicBezTo>
                            <a:pt x="5773" y="8892"/>
                            <a:pt x="7169" y="10279"/>
                            <a:pt x="9361" y="1186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05" name="Freeform 2314">
                      <a:extLst>
                        <a:ext uri="{FF2B5EF4-FFF2-40B4-BE49-F238E27FC236}">
                          <a16:creationId xmlns:a16="http://schemas.microsoft.com/office/drawing/2014/main" id="{6DDC72B6-35EB-4363-EDFF-BDE08854CB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0914" y="5330686"/>
                      <a:ext cx="18863" cy="11370"/>
                    </a:xfrm>
                    <a:custGeom>
                      <a:avLst/>
                      <a:gdLst>
                        <a:gd name="connsiteX0" fmla="*/ 12076 w 18863"/>
                        <a:gd name="connsiteY0" fmla="*/ 7802 h 11370"/>
                        <a:gd name="connsiteX1" fmla="*/ 18654 w 18863"/>
                        <a:gd name="connsiteY1" fmla="*/ 10971 h 11370"/>
                        <a:gd name="connsiteX2" fmla="*/ 15863 w 18863"/>
                        <a:gd name="connsiteY2" fmla="*/ 5227 h 11370"/>
                        <a:gd name="connsiteX3" fmla="*/ 8887 w 18863"/>
                        <a:gd name="connsiteY3" fmla="*/ 869 h 11370"/>
                        <a:gd name="connsiteX4" fmla="*/ 8488 w 18863"/>
                        <a:gd name="connsiteY4" fmla="*/ 1463 h 11370"/>
                        <a:gd name="connsiteX5" fmla="*/ 3306 w 18863"/>
                        <a:gd name="connsiteY5" fmla="*/ 671 h 11370"/>
                        <a:gd name="connsiteX6" fmla="*/ 116 w 18863"/>
                        <a:gd name="connsiteY6" fmla="*/ 671 h 11370"/>
                        <a:gd name="connsiteX7" fmla="*/ 3505 w 18863"/>
                        <a:gd name="connsiteY7" fmla="*/ 6613 h 11370"/>
                        <a:gd name="connsiteX8" fmla="*/ 9883 w 18863"/>
                        <a:gd name="connsiteY8" fmla="*/ 9188 h 11370"/>
                        <a:gd name="connsiteX9" fmla="*/ 7890 w 18863"/>
                        <a:gd name="connsiteY9" fmla="*/ 4831 h 11370"/>
                        <a:gd name="connsiteX10" fmla="*/ 10681 w 18863"/>
                        <a:gd name="connsiteY10" fmla="*/ 5821 h 11370"/>
                        <a:gd name="connsiteX11" fmla="*/ 12076 w 18863"/>
                        <a:gd name="connsiteY11" fmla="*/ 7802 h 113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8863" h="11370">
                          <a:moveTo>
                            <a:pt x="12076" y="7802"/>
                          </a:moveTo>
                          <a:cubicBezTo>
                            <a:pt x="14867" y="10575"/>
                            <a:pt x="17657" y="12160"/>
                            <a:pt x="18654" y="10971"/>
                          </a:cubicBezTo>
                          <a:cubicBezTo>
                            <a:pt x="19451" y="9981"/>
                            <a:pt x="17856" y="7406"/>
                            <a:pt x="15863" y="5227"/>
                          </a:cubicBezTo>
                          <a:cubicBezTo>
                            <a:pt x="13272" y="2255"/>
                            <a:pt x="10083" y="76"/>
                            <a:pt x="8887" y="869"/>
                          </a:cubicBezTo>
                          <a:cubicBezTo>
                            <a:pt x="8688" y="1067"/>
                            <a:pt x="8488" y="1265"/>
                            <a:pt x="8488" y="1463"/>
                          </a:cubicBezTo>
                          <a:cubicBezTo>
                            <a:pt x="6096" y="473"/>
                            <a:pt x="4302" y="274"/>
                            <a:pt x="3306" y="671"/>
                          </a:cubicBezTo>
                          <a:cubicBezTo>
                            <a:pt x="1711" y="-122"/>
                            <a:pt x="714" y="-320"/>
                            <a:pt x="116" y="671"/>
                          </a:cubicBezTo>
                          <a:cubicBezTo>
                            <a:pt x="-482" y="1859"/>
                            <a:pt x="1312" y="4236"/>
                            <a:pt x="3505" y="6613"/>
                          </a:cubicBezTo>
                          <a:cubicBezTo>
                            <a:pt x="6495" y="9386"/>
                            <a:pt x="9285" y="10971"/>
                            <a:pt x="9883" y="9188"/>
                          </a:cubicBezTo>
                          <a:cubicBezTo>
                            <a:pt x="10282" y="8198"/>
                            <a:pt x="9285" y="6415"/>
                            <a:pt x="7890" y="4831"/>
                          </a:cubicBezTo>
                          <a:cubicBezTo>
                            <a:pt x="8887" y="5227"/>
                            <a:pt x="9684" y="5623"/>
                            <a:pt x="10681" y="5821"/>
                          </a:cubicBezTo>
                          <a:cubicBezTo>
                            <a:pt x="10880" y="6415"/>
                            <a:pt x="11478" y="7009"/>
                            <a:pt x="12076" y="780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06" name="Freeform 2315">
                      <a:extLst>
                        <a:ext uri="{FF2B5EF4-FFF2-40B4-BE49-F238E27FC236}">
                          <a16:creationId xmlns:a16="http://schemas.microsoft.com/office/drawing/2014/main" id="{D5D4F438-0397-67F4-FD3A-DBF5EF45CA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1053" y="5359459"/>
                      <a:ext cx="19615" cy="11117"/>
                    </a:xfrm>
                    <a:custGeom>
                      <a:avLst/>
                      <a:gdLst>
                        <a:gd name="connsiteX0" fmla="*/ 15031 w 19615"/>
                        <a:gd name="connsiteY0" fmla="*/ 4384 h 11117"/>
                        <a:gd name="connsiteX1" fmla="*/ 10646 w 19615"/>
                        <a:gd name="connsiteY1" fmla="*/ 2403 h 11117"/>
                        <a:gd name="connsiteX2" fmla="*/ 8055 w 19615"/>
                        <a:gd name="connsiteY2" fmla="*/ 1215 h 11117"/>
                        <a:gd name="connsiteX3" fmla="*/ 82 w 19615"/>
                        <a:gd name="connsiteY3" fmla="*/ 1016 h 11117"/>
                        <a:gd name="connsiteX4" fmla="*/ 5065 w 19615"/>
                        <a:gd name="connsiteY4" fmla="*/ 4582 h 11117"/>
                        <a:gd name="connsiteX5" fmla="*/ 11244 w 19615"/>
                        <a:gd name="connsiteY5" fmla="*/ 5969 h 11117"/>
                        <a:gd name="connsiteX6" fmla="*/ 13636 w 19615"/>
                        <a:gd name="connsiteY6" fmla="*/ 8346 h 11117"/>
                        <a:gd name="connsiteX7" fmla="*/ 19616 w 19615"/>
                        <a:gd name="connsiteY7" fmla="*/ 9930 h 11117"/>
                        <a:gd name="connsiteX8" fmla="*/ 15031 w 19615"/>
                        <a:gd name="connsiteY8" fmla="*/ 4384 h 111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615" h="11117">
                          <a:moveTo>
                            <a:pt x="15031" y="4384"/>
                          </a:moveTo>
                          <a:cubicBezTo>
                            <a:pt x="13038" y="2799"/>
                            <a:pt x="11643" y="2205"/>
                            <a:pt x="10646" y="2403"/>
                          </a:cubicBezTo>
                          <a:cubicBezTo>
                            <a:pt x="9849" y="2007"/>
                            <a:pt x="8852" y="1611"/>
                            <a:pt x="8055" y="1215"/>
                          </a:cubicBezTo>
                          <a:cubicBezTo>
                            <a:pt x="3071" y="-370"/>
                            <a:pt x="680" y="-370"/>
                            <a:pt x="82" y="1016"/>
                          </a:cubicBezTo>
                          <a:cubicBezTo>
                            <a:pt x="-516" y="2205"/>
                            <a:pt x="2274" y="3592"/>
                            <a:pt x="5065" y="4582"/>
                          </a:cubicBezTo>
                          <a:cubicBezTo>
                            <a:pt x="7457" y="5374"/>
                            <a:pt x="9649" y="5969"/>
                            <a:pt x="11244" y="5969"/>
                          </a:cubicBezTo>
                          <a:cubicBezTo>
                            <a:pt x="11842" y="6761"/>
                            <a:pt x="12639" y="7553"/>
                            <a:pt x="13636" y="8346"/>
                          </a:cubicBezTo>
                          <a:cubicBezTo>
                            <a:pt x="16825" y="11119"/>
                            <a:pt x="19416" y="12109"/>
                            <a:pt x="19616" y="9930"/>
                          </a:cubicBezTo>
                          <a:cubicBezTo>
                            <a:pt x="19416" y="8346"/>
                            <a:pt x="17423" y="6365"/>
                            <a:pt x="15031" y="438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07" name="Freeform 2316">
                      <a:extLst>
                        <a:ext uri="{FF2B5EF4-FFF2-40B4-BE49-F238E27FC236}">
                          <a16:creationId xmlns:a16="http://schemas.microsoft.com/office/drawing/2014/main" id="{A8F46EA0-5DFD-74F2-4EBE-32CEC87799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1527" y="5311807"/>
                      <a:ext cx="25106" cy="23594"/>
                    </a:xfrm>
                    <a:custGeom>
                      <a:avLst/>
                      <a:gdLst>
                        <a:gd name="connsiteX0" fmla="*/ 24916 w 25106"/>
                        <a:gd name="connsiteY0" fmla="*/ 20936 h 23594"/>
                        <a:gd name="connsiteX1" fmla="*/ 22325 w 25106"/>
                        <a:gd name="connsiteY1" fmla="*/ 15191 h 23594"/>
                        <a:gd name="connsiteX2" fmla="*/ 16744 w 25106"/>
                        <a:gd name="connsiteY2" fmla="*/ 12418 h 23594"/>
                        <a:gd name="connsiteX3" fmla="*/ 16345 w 25106"/>
                        <a:gd name="connsiteY3" fmla="*/ 14597 h 23594"/>
                        <a:gd name="connsiteX4" fmla="*/ 14152 w 25106"/>
                        <a:gd name="connsiteY4" fmla="*/ 12814 h 23594"/>
                        <a:gd name="connsiteX5" fmla="*/ 14551 w 25106"/>
                        <a:gd name="connsiteY5" fmla="*/ 12418 h 23594"/>
                        <a:gd name="connsiteX6" fmla="*/ 8970 w 25106"/>
                        <a:gd name="connsiteY6" fmla="*/ 5485 h 23594"/>
                        <a:gd name="connsiteX7" fmla="*/ 7574 w 25106"/>
                        <a:gd name="connsiteY7" fmla="*/ 3504 h 23594"/>
                        <a:gd name="connsiteX8" fmla="*/ 1794 w 25106"/>
                        <a:gd name="connsiteY8" fmla="*/ 137 h 23594"/>
                        <a:gd name="connsiteX9" fmla="*/ 997 w 25106"/>
                        <a:gd name="connsiteY9" fmla="*/ 1919 h 23594"/>
                        <a:gd name="connsiteX10" fmla="*/ 0 w 25106"/>
                        <a:gd name="connsiteY10" fmla="*/ 2514 h 23594"/>
                        <a:gd name="connsiteX11" fmla="*/ 10365 w 25106"/>
                        <a:gd name="connsiteY11" fmla="*/ 11824 h 23594"/>
                        <a:gd name="connsiteX12" fmla="*/ 10963 w 25106"/>
                        <a:gd name="connsiteY12" fmla="*/ 12220 h 23594"/>
                        <a:gd name="connsiteX13" fmla="*/ 10764 w 25106"/>
                        <a:gd name="connsiteY13" fmla="*/ 12418 h 23594"/>
                        <a:gd name="connsiteX14" fmla="*/ 14949 w 25106"/>
                        <a:gd name="connsiteY14" fmla="*/ 20540 h 23594"/>
                        <a:gd name="connsiteX15" fmla="*/ 20730 w 25106"/>
                        <a:gd name="connsiteY15" fmla="*/ 23313 h 23594"/>
                        <a:gd name="connsiteX16" fmla="*/ 19933 w 25106"/>
                        <a:gd name="connsiteY16" fmla="*/ 19549 h 23594"/>
                        <a:gd name="connsiteX17" fmla="*/ 24916 w 25106"/>
                        <a:gd name="connsiteY17" fmla="*/ 20936 h 235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5106" h="23594">
                          <a:moveTo>
                            <a:pt x="24916" y="20936"/>
                          </a:moveTo>
                          <a:cubicBezTo>
                            <a:pt x="25514" y="19747"/>
                            <a:pt x="24717" y="17568"/>
                            <a:pt x="22325" y="15191"/>
                          </a:cubicBezTo>
                          <a:cubicBezTo>
                            <a:pt x="20132" y="12814"/>
                            <a:pt x="17940" y="11824"/>
                            <a:pt x="16744" y="12418"/>
                          </a:cubicBezTo>
                          <a:cubicBezTo>
                            <a:pt x="15946" y="12616"/>
                            <a:pt x="15946" y="13408"/>
                            <a:pt x="16345" y="14597"/>
                          </a:cubicBezTo>
                          <a:cubicBezTo>
                            <a:pt x="15547" y="13805"/>
                            <a:pt x="14949" y="13210"/>
                            <a:pt x="14152" y="12814"/>
                          </a:cubicBezTo>
                          <a:cubicBezTo>
                            <a:pt x="14352" y="12814"/>
                            <a:pt x="14551" y="12616"/>
                            <a:pt x="14551" y="12418"/>
                          </a:cubicBezTo>
                          <a:cubicBezTo>
                            <a:pt x="14551" y="10635"/>
                            <a:pt x="13156" y="8258"/>
                            <a:pt x="8970" y="5485"/>
                          </a:cubicBezTo>
                          <a:cubicBezTo>
                            <a:pt x="8571" y="4891"/>
                            <a:pt x="8172" y="4098"/>
                            <a:pt x="7574" y="3504"/>
                          </a:cubicBezTo>
                          <a:cubicBezTo>
                            <a:pt x="5382" y="929"/>
                            <a:pt x="2990" y="-458"/>
                            <a:pt x="1794" y="137"/>
                          </a:cubicBezTo>
                          <a:cubicBezTo>
                            <a:pt x="997" y="335"/>
                            <a:pt x="797" y="929"/>
                            <a:pt x="997" y="1919"/>
                          </a:cubicBezTo>
                          <a:cubicBezTo>
                            <a:pt x="399" y="1721"/>
                            <a:pt x="0" y="1919"/>
                            <a:pt x="0" y="2514"/>
                          </a:cubicBezTo>
                          <a:cubicBezTo>
                            <a:pt x="399" y="5089"/>
                            <a:pt x="3787" y="8258"/>
                            <a:pt x="10365" y="11824"/>
                          </a:cubicBezTo>
                          <a:cubicBezTo>
                            <a:pt x="10564" y="12022"/>
                            <a:pt x="10764" y="12022"/>
                            <a:pt x="10963" y="12220"/>
                          </a:cubicBezTo>
                          <a:cubicBezTo>
                            <a:pt x="10963" y="12220"/>
                            <a:pt x="10764" y="12220"/>
                            <a:pt x="10764" y="12418"/>
                          </a:cubicBezTo>
                          <a:cubicBezTo>
                            <a:pt x="9568" y="13408"/>
                            <a:pt x="10963" y="16182"/>
                            <a:pt x="14949" y="20540"/>
                          </a:cubicBezTo>
                          <a:cubicBezTo>
                            <a:pt x="16744" y="22520"/>
                            <a:pt x="19534" y="24303"/>
                            <a:pt x="20730" y="23313"/>
                          </a:cubicBezTo>
                          <a:cubicBezTo>
                            <a:pt x="21328" y="22719"/>
                            <a:pt x="20929" y="21332"/>
                            <a:pt x="19933" y="19549"/>
                          </a:cubicBezTo>
                          <a:cubicBezTo>
                            <a:pt x="21926" y="20738"/>
                            <a:pt x="24119" y="22520"/>
                            <a:pt x="24916" y="2093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08" name="Freeform 2317">
                      <a:extLst>
                        <a:ext uri="{FF2B5EF4-FFF2-40B4-BE49-F238E27FC236}">
                          <a16:creationId xmlns:a16="http://schemas.microsoft.com/office/drawing/2014/main" id="{B7784F83-8E2B-C199-71D4-3AE196FB8F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2148" y="5398249"/>
                      <a:ext cx="14876" cy="9644"/>
                    </a:xfrm>
                    <a:custGeom>
                      <a:avLst/>
                      <a:gdLst>
                        <a:gd name="connsiteX0" fmla="*/ 711 w 14876"/>
                        <a:gd name="connsiteY0" fmla="*/ 61 h 9644"/>
                        <a:gd name="connsiteX1" fmla="*/ 1907 w 14876"/>
                        <a:gd name="connsiteY1" fmla="*/ 4419 h 9644"/>
                        <a:gd name="connsiteX2" fmla="*/ 1907 w 14876"/>
                        <a:gd name="connsiteY2" fmla="*/ 4419 h 9644"/>
                        <a:gd name="connsiteX3" fmla="*/ 3900 w 14876"/>
                        <a:gd name="connsiteY3" fmla="*/ 6598 h 9644"/>
                        <a:gd name="connsiteX4" fmla="*/ 9481 w 14876"/>
                        <a:gd name="connsiteY4" fmla="*/ 9569 h 9644"/>
                        <a:gd name="connsiteX5" fmla="*/ 10079 w 14876"/>
                        <a:gd name="connsiteY5" fmla="*/ 8777 h 9644"/>
                        <a:gd name="connsiteX6" fmla="*/ 14863 w 14876"/>
                        <a:gd name="connsiteY6" fmla="*/ 8579 h 9644"/>
                        <a:gd name="connsiteX7" fmla="*/ 9082 w 14876"/>
                        <a:gd name="connsiteY7" fmla="*/ 4617 h 9644"/>
                        <a:gd name="connsiteX8" fmla="*/ 7288 w 14876"/>
                        <a:gd name="connsiteY8" fmla="*/ 4023 h 9644"/>
                        <a:gd name="connsiteX9" fmla="*/ 6491 w 14876"/>
                        <a:gd name="connsiteY9" fmla="*/ 3230 h 9644"/>
                        <a:gd name="connsiteX10" fmla="*/ 711 w 14876"/>
                        <a:gd name="connsiteY10" fmla="*/ 61 h 96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876" h="9644">
                          <a:moveTo>
                            <a:pt x="711" y="61"/>
                          </a:moveTo>
                          <a:cubicBezTo>
                            <a:pt x="-685" y="655"/>
                            <a:pt x="112" y="2438"/>
                            <a:pt x="1907" y="4419"/>
                          </a:cubicBezTo>
                          <a:cubicBezTo>
                            <a:pt x="1907" y="4419"/>
                            <a:pt x="1907" y="4419"/>
                            <a:pt x="1907" y="4419"/>
                          </a:cubicBezTo>
                          <a:cubicBezTo>
                            <a:pt x="1707" y="5013"/>
                            <a:pt x="2505" y="5806"/>
                            <a:pt x="3900" y="6598"/>
                          </a:cubicBezTo>
                          <a:cubicBezTo>
                            <a:pt x="6292" y="8777"/>
                            <a:pt x="8285" y="9966"/>
                            <a:pt x="9481" y="9569"/>
                          </a:cubicBezTo>
                          <a:cubicBezTo>
                            <a:pt x="9880" y="9371"/>
                            <a:pt x="10079" y="9173"/>
                            <a:pt x="10079" y="8777"/>
                          </a:cubicBezTo>
                          <a:cubicBezTo>
                            <a:pt x="12271" y="9371"/>
                            <a:pt x="14066" y="9371"/>
                            <a:pt x="14863" y="8579"/>
                          </a:cubicBezTo>
                          <a:cubicBezTo>
                            <a:pt x="15062" y="7192"/>
                            <a:pt x="13069" y="5806"/>
                            <a:pt x="9082" y="4617"/>
                          </a:cubicBezTo>
                          <a:cubicBezTo>
                            <a:pt x="8484" y="4419"/>
                            <a:pt x="7886" y="4221"/>
                            <a:pt x="7288" y="4023"/>
                          </a:cubicBezTo>
                          <a:cubicBezTo>
                            <a:pt x="7089" y="3825"/>
                            <a:pt x="6890" y="3627"/>
                            <a:pt x="6491" y="3230"/>
                          </a:cubicBezTo>
                          <a:cubicBezTo>
                            <a:pt x="4498" y="1250"/>
                            <a:pt x="2106" y="-335"/>
                            <a:pt x="711" y="6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09" name="Freeform 2318">
                      <a:extLst>
                        <a:ext uri="{FF2B5EF4-FFF2-40B4-BE49-F238E27FC236}">
                          <a16:creationId xmlns:a16="http://schemas.microsoft.com/office/drawing/2014/main" id="{351A91FF-72F0-538A-401F-8256FCF311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3070" y="5386085"/>
                      <a:ext cx="12382" cy="10115"/>
                    </a:xfrm>
                    <a:custGeom>
                      <a:avLst/>
                      <a:gdLst>
                        <a:gd name="connsiteX0" fmla="*/ 1714 w 12382"/>
                        <a:gd name="connsiteY0" fmla="*/ 340 h 10115"/>
                        <a:gd name="connsiteX1" fmla="*/ 3508 w 12382"/>
                        <a:gd name="connsiteY1" fmla="*/ 4698 h 10115"/>
                        <a:gd name="connsiteX2" fmla="*/ 518 w 12382"/>
                        <a:gd name="connsiteY2" fmla="*/ 4698 h 10115"/>
                        <a:gd name="connsiteX3" fmla="*/ 5103 w 12382"/>
                        <a:gd name="connsiteY3" fmla="*/ 8660 h 10115"/>
                        <a:gd name="connsiteX4" fmla="*/ 11880 w 12382"/>
                        <a:gd name="connsiteY4" fmla="*/ 9848 h 10115"/>
                        <a:gd name="connsiteX5" fmla="*/ 11082 w 12382"/>
                        <a:gd name="connsiteY5" fmla="*/ 7867 h 10115"/>
                        <a:gd name="connsiteX6" fmla="*/ 8292 w 12382"/>
                        <a:gd name="connsiteY6" fmla="*/ 3708 h 10115"/>
                        <a:gd name="connsiteX7" fmla="*/ 1714 w 12382"/>
                        <a:gd name="connsiteY7" fmla="*/ 340 h 101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382" h="10115">
                          <a:moveTo>
                            <a:pt x="1714" y="340"/>
                          </a:moveTo>
                          <a:cubicBezTo>
                            <a:pt x="917" y="934"/>
                            <a:pt x="1914" y="2717"/>
                            <a:pt x="3508" y="4698"/>
                          </a:cubicBezTo>
                          <a:cubicBezTo>
                            <a:pt x="2312" y="4500"/>
                            <a:pt x="1116" y="4500"/>
                            <a:pt x="518" y="4698"/>
                          </a:cubicBezTo>
                          <a:cubicBezTo>
                            <a:pt x="-1276" y="5490"/>
                            <a:pt x="1914" y="7273"/>
                            <a:pt x="5103" y="8660"/>
                          </a:cubicBezTo>
                          <a:cubicBezTo>
                            <a:pt x="7893" y="10046"/>
                            <a:pt x="10684" y="10442"/>
                            <a:pt x="11880" y="9848"/>
                          </a:cubicBezTo>
                          <a:cubicBezTo>
                            <a:pt x="12876" y="9452"/>
                            <a:pt x="12278" y="8660"/>
                            <a:pt x="11082" y="7867"/>
                          </a:cubicBezTo>
                          <a:cubicBezTo>
                            <a:pt x="10883" y="6679"/>
                            <a:pt x="9887" y="5292"/>
                            <a:pt x="8292" y="3708"/>
                          </a:cubicBezTo>
                          <a:cubicBezTo>
                            <a:pt x="5501" y="538"/>
                            <a:pt x="2910" y="-650"/>
                            <a:pt x="1714" y="34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10" name="Freeform 2319">
                      <a:extLst>
                        <a:ext uri="{FF2B5EF4-FFF2-40B4-BE49-F238E27FC236}">
                          <a16:creationId xmlns:a16="http://schemas.microsoft.com/office/drawing/2014/main" id="{8D3816BB-889C-DFA6-874A-D84DA22675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88084" y="5309066"/>
                      <a:ext cx="9154" cy="10362"/>
                    </a:xfrm>
                    <a:custGeom>
                      <a:avLst/>
                      <a:gdLst>
                        <a:gd name="connsiteX0" fmla="*/ 117 w 9154"/>
                        <a:gd name="connsiteY0" fmla="*/ 699 h 10362"/>
                        <a:gd name="connsiteX1" fmla="*/ 3306 w 9154"/>
                        <a:gd name="connsiteY1" fmla="*/ 6840 h 10362"/>
                        <a:gd name="connsiteX2" fmla="*/ 9086 w 9154"/>
                        <a:gd name="connsiteY2" fmla="*/ 9613 h 10362"/>
                        <a:gd name="connsiteX3" fmla="*/ 6097 w 9154"/>
                        <a:gd name="connsiteY3" fmla="*/ 3472 h 10362"/>
                        <a:gd name="connsiteX4" fmla="*/ 117 w 9154"/>
                        <a:gd name="connsiteY4" fmla="*/ 699 h 103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54" h="10362">
                          <a:moveTo>
                            <a:pt x="117" y="699"/>
                          </a:moveTo>
                          <a:cubicBezTo>
                            <a:pt x="-481" y="1887"/>
                            <a:pt x="1313" y="4463"/>
                            <a:pt x="3306" y="6840"/>
                          </a:cubicBezTo>
                          <a:cubicBezTo>
                            <a:pt x="6097" y="9811"/>
                            <a:pt x="8488" y="11396"/>
                            <a:pt x="9086" y="9613"/>
                          </a:cubicBezTo>
                          <a:cubicBezTo>
                            <a:pt x="9485" y="8226"/>
                            <a:pt x="8090" y="5651"/>
                            <a:pt x="6097" y="3472"/>
                          </a:cubicBezTo>
                          <a:cubicBezTo>
                            <a:pt x="3306" y="303"/>
                            <a:pt x="914" y="-886"/>
                            <a:pt x="117" y="69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11" name="Freeform 2320">
                      <a:extLst>
                        <a:ext uri="{FF2B5EF4-FFF2-40B4-BE49-F238E27FC236}">
                          <a16:creationId xmlns:a16="http://schemas.microsoft.com/office/drawing/2014/main" id="{0AA70A91-645B-EFFC-9F8D-558B2B69E1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0482" y="5211453"/>
                      <a:ext cx="9545" cy="10127"/>
                    </a:xfrm>
                    <a:custGeom>
                      <a:avLst/>
                      <a:gdLst>
                        <a:gd name="connsiteX0" fmla="*/ 1211 w 9545"/>
                        <a:gd name="connsiteY0" fmla="*/ 60 h 10127"/>
                        <a:gd name="connsiteX1" fmla="*/ 1809 w 9545"/>
                        <a:gd name="connsiteY1" fmla="*/ 5408 h 10127"/>
                        <a:gd name="connsiteX2" fmla="*/ 8785 w 9545"/>
                        <a:gd name="connsiteY2" fmla="*/ 9964 h 10127"/>
                        <a:gd name="connsiteX3" fmla="*/ 7589 w 9545"/>
                        <a:gd name="connsiteY3" fmla="*/ 4616 h 10127"/>
                        <a:gd name="connsiteX4" fmla="*/ 1211 w 9545"/>
                        <a:gd name="connsiteY4" fmla="*/ 60 h 101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45" h="10127">
                          <a:moveTo>
                            <a:pt x="1211" y="60"/>
                          </a:moveTo>
                          <a:cubicBezTo>
                            <a:pt x="-583" y="852"/>
                            <a:pt x="-384" y="2635"/>
                            <a:pt x="1809" y="5408"/>
                          </a:cubicBezTo>
                          <a:cubicBezTo>
                            <a:pt x="4400" y="8577"/>
                            <a:pt x="6991" y="10756"/>
                            <a:pt x="8785" y="9964"/>
                          </a:cubicBezTo>
                          <a:cubicBezTo>
                            <a:pt x="10181" y="9568"/>
                            <a:pt x="9583" y="7389"/>
                            <a:pt x="7589" y="4616"/>
                          </a:cubicBezTo>
                          <a:cubicBezTo>
                            <a:pt x="4998" y="1248"/>
                            <a:pt x="2806" y="-337"/>
                            <a:pt x="1211" y="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12" name="Freeform 2321">
                      <a:extLst>
                        <a:ext uri="{FF2B5EF4-FFF2-40B4-BE49-F238E27FC236}">
                          <a16:creationId xmlns:a16="http://schemas.microsoft.com/office/drawing/2014/main" id="{D4C1951F-B349-932E-C838-FD0CF117E9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2721" y="5261852"/>
                      <a:ext cx="9002" cy="9512"/>
                    </a:xfrm>
                    <a:custGeom>
                      <a:avLst/>
                      <a:gdLst>
                        <a:gd name="connsiteX0" fmla="*/ 171 w 9002"/>
                        <a:gd name="connsiteY0" fmla="*/ 371 h 9512"/>
                        <a:gd name="connsiteX1" fmla="*/ 2762 w 9002"/>
                        <a:gd name="connsiteY1" fmla="*/ 6314 h 9512"/>
                        <a:gd name="connsiteX2" fmla="*/ 8941 w 9002"/>
                        <a:gd name="connsiteY2" fmla="*/ 8493 h 9512"/>
                        <a:gd name="connsiteX3" fmla="*/ 5553 w 9002"/>
                        <a:gd name="connsiteY3" fmla="*/ 2352 h 9512"/>
                        <a:gd name="connsiteX4" fmla="*/ 171 w 9002"/>
                        <a:gd name="connsiteY4" fmla="*/ 371 h 95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02" h="9512">
                          <a:moveTo>
                            <a:pt x="171" y="371"/>
                          </a:moveTo>
                          <a:cubicBezTo>
                            <a:pt x="-427" y="1757"/>
                            <a:pt x="569" y="4135"/>
                            <a:pt x="2762" y="6314"/>
                          </a:cubicBezTo>
                          <a:cubicBezTo>
                            <a:pt x="5553" y="9087"/>
                            <a:pt x="8343" y="10672"/>
                            <a:pt x="8941" y="8493"/>
                          </a:cubicBezTo>
                          <a:cubicBezTo>
                            <a:pt x="9340" y="6908"/>
                            <a:pt x="7745" y="4531"/>
                            <a:pt x="5553" y="2352"/>
                          </a:cubicBezTo>
                          <a:cubicBezTo>
                            <a:pt x="2962" y="-25"/>
                            <a:pt x="1367" y="-422"/>
                            <a:pt x="171" y="3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13" name="Freeform 2322">
                      <a:extLst>
                        <a:ext uri="{FF2B5EF4-FFF2-40B4-BE49-F238E27FC236}">
                          <a16:creationId xmlns:a16="http://schemas.microsoft.com/office/drawing/2014/main" id="{8E84F405-DBBC-D544-6373-703F6D885F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0289" y="5307607"/>
                      <a:ext cx="51375" cy="40976"/>
                    </a:xfrm>
                    <a:custGeom>
                      <a:avLst/>
                      <a:gdLst>
                        <a:gd name="connsiteX0" fmla="*/ 379 w 51375"/>
                        <a:gd name="connsiteY0" fmla="*/ 375 h 40976"/>
                        <a:gd name="connsiteX1" fmla="*/ 2173 w 51375"/>
                        <a:gd name="connsiteY1" fmla="*/ 5525 h 40976"/>
                        <a:gd name="connsiteX2" fmla="*/ 9150 w 51375"/>
                        <a:gd name="connsiteY2" fmla="*/ 8298 h 40976"/>
                        <a:gd name="connsiteX3" fmla="*/ 9548 w 51375"/>
                        <a:gd name="connsiteY3" fmla="*/ 7704 h 40976"/>
                        <a:gd name="connsiteX4" fmla="*/ 11541 w 51375"/>
                        <a:gd name="connsiteY4" fmla="*/ 10081 h 40976"/>
                        <a:gd name="connsiteX5" fmla="*/ 14531 w 51375"/>
                        <a:gd name="connsiteY5" fmla="*/ 12458 h 40976"/>
                        <a:gd name="connsiteX6" fmla="*/ 18119 w 51375"/>
                        <a:gd name="connsiteY6" fmla="*/ 14439 h 40976"/>
                        <a:gd name="connsiteX7" fmla="*/ 21109 w 51375"/>
                        <a:gd name="connsiteY7" fmla="*/ 15627 h 40976"/>
                        <a:gd name="connsiteX8" fmla="*/ 20711 w 51375"/>
                        <a:gd name="connsiteY8" fmla="*/ 16023 h 40976"/>
                        <a:gd name="connsiteX9" fmla="*/ 21906 w 51375"/>
                        <a:gd name="connsiteY9" fmla="*/ 22560 h 40976"/>
                        <a:gd name="connsiteX10" fmla="*/ 33069 w 51375"/>
                        <a:gd name="connsiteY10" fmla="*/ 26126 h 40976"/>
                        <a:gd name="connsiteX11" fmla="*/ 36059 w 51375"/>
                        <a:gd name="connsiteY11" fmla="*/ 28107 h 40976"/>
                        <a:gd name="connsiteX12" fmla="*/ 40244 w 51375"/>
                        <a:gd name="connsiteY12" fmla="*/ 29692 h 40976"/>
                        <a:gd name="connsiteX13" fmla="*/ 40244 w 51375"/>
                        <a:gd name="connsiteY13" fmla="*/ 31672 h 40976"/>
                        <a:gd name="connsiteX14" fmla="*/ 37454 w 51375"/>
                        <a:gd name="connsiteY14" fmla="*/ 28899 h 40976"/>
                        <a:gd name="connsiteX15" fmla="*/ 34265 w 51375"/>
                        <a:gd name="connsiteY15" fmla="*/ 28503 h 40976"/>
                        <a:gd name="connsiteX16" fmla="*/ 38251 w 51375"/>
                        <a:gd name="connsiteY16" fmla="*/ 34050 h 40976"/>
                        <a:gd name="connsiteX17" fmla="*/ 41640 w 51375"/>
                        <a:gd name="connsiteY17" fmla="*/ 34644 h 40976"/>
                        <a:gd name="connsiteX18" fmla="*/ 41440 w 51375"/>
                        <a:gd name="connsiteY18" fmla="*/ 34248 h 40976"/>
                        <a:gd name="connsiteX19" fmla="*/ 44231 w 51375"/>
                        <a:gd name="connsiteY19" fmla="*/ 38011 h 40976"/>
                        <a:gd name="connsiteX20" fmla="*/ 51207 w 51375"/>
                        <a:gd name="connsiteY20" fmla="*/ 40587 h 40976"/>
                        <a:gd name="connsiteX21" fmla="*/ 48417 w 51375"/>
                        <a:gd name="connsiteY21" fmla="*/ 33257 h 40976"/>
                        <a:gd name="connsiteX22" fmla="*/ 44231 w 51375"/>
                        <a:gd name="connsiteY22" fmla="*/ 29692 h 40976"/>
                        <a:gd name="connsiteX23" fmla="*/ 44829 w 51375"/>
                        <a:gd name="connsiteY23" fmla="*/ 28899 h 40976"/>
                        <a:gd name="connsiteX24" fmla="*/ 44829 w 51375"/>
                        <a:gd name="connsiteY24" fmla="*/ 27513 h 40976"/>
                        <a:gd name="connsiteX25" fmla="*/ 40842 w 51375"/>
                        <a:gd name="connsiteY25" fmla="*/ 25928 h 40976"/>
                        <a:gd name="connsiteX26" fmla="*/ 34464 w 51375"/>
                        <a:gd name="connsiteY26" fmla="*/ 24145 h 40976"/>
                        <a:gd name="connsiteX27" fmla="*/ 30278 w 51375"/>
                        <a:gd name="connsiteY27" fmla="*/ 17806 h 40976"/>
                        <a:gd name="connsiteX28" fmla="*/ 26890 w 51375"/>
                        <a:gd name="connsiteY28" fmla="*/ 15033 h 40976"/>
                        <a:gd name="connsiteX29" fmla="*/ 20511 w 51375"/>
                        <a:gd name="connsiteY29" fmla="*/ 10675 h 40976"/>
                        <a:gd name="connsiteX30" fmla="*/ 17920 w 51375"/>
                        <a:gd name="connsiteY30" fmla="*/ 9685 h 40976"/>
                        <a:gd name="connsiteX31" fmla="*/ 15927 w 51375"/>
                        <a:gd name="connsiteY31" fmla="*/ 7110 h 40976"/>
                        <a:gd name="connsiteX32" fmla="*/ 8950 w 51375"/>
                        <a:gd name="connsiteY32" fmla="*/ 3346 h 40976"/>
                        <a:gd name="connsiteX33" fmla="*/ 8751 w 51375"/>
                        <a:gd name="connsiteY33" fmla="*/ 4138 h 40976"/>
                        <a:gd name="connsiteX34" fmla="*/ 7954 w 51375"/>
                        <a:gd name="connsiteY34" fmla="*/ 3148 h 40976"/>
                        <a:gd name="connsiteX35" fmla="*/ 379 w 51375"/>
                        <a:gd name="connsiteY35" fmla="*/ 375 h 409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</a:cxnLst>
                      <a:rect l="l" t="t" r="r" b="b"/>
                      <a:pathLst>
                        <a:path w="51375" h="40976">
                          <a:moveTo>
                            <a:pt x="379" y="375"/>
                          </a:moveTo>
                          <a:cubicBezTo>
                            <a:pt x="-219" y="1563"/>
                            <a:pt x="-418" y="3148"/>
                            <a:pt x="2173" y="5525"/>
                          </a:cubicBezTo>
                          <a:cubicBezTo>
                            <a:pt x="5163" y="8298"/>
                            <a:pt x="7754" y="9289"/>
                            <a:pt x="9150" y="8298"/>
                          </a:cubicBezTo>
                          <a:cubicBezTo>
                            <a:pt x="9349" y="8100"/>
                            <a:pt x="9349" y="7902"/>
                            <a:pt x="9548" y="7704"/>
                          </a:cubicBezTo>
                          <a:cubicBezTo>
                            <a:pt x="10146" y="8496"/>
                            <a:pt x="10744" y="9289"/>
                            <a:pt x="11541" y="10081"/>
                          </a:cubicBezTo>
                          <a:cubicBezTo>
                            <a:pt x="12738" y="11269"/>
                            <a:pt x="13734" y="12062"/>
                            <a:pt x="14531" y="12458"/>
                          </a:cubicBezTo>
                          <a:cubicBezTo>
                            <a:pt x="15528" y="13052"/>
                            <a:pt x="16724" y="13844"/>
                            <a:pt x="18119" y="14439"/>
                          </a:cubicBezTo>
                          <a:cubicBezTo>
                            <a:pt x="19116" y="14835"/>
                            <a:pt x="20113" y="15231"/>
                            <a:pt x="21109" y="15627"/>
                          </a:cubicBezTo>
                          <a:cubicBezTo>
                            <a:pt x="20910" y="15825"/>
                            <a:pt x="20910" y="15825"/>
                            <a:pt x="20711" y="16023"/>
                          </a:cubicBezTo>
                          <a:cubicBezTo>
                            <a:pt x="19714" y="17410"/>
                            <a:pt x="17322" y="18401"/>
                            <a:pt x="21906" y="22560"/>
                          </a:cubicBezTo>
                          <a:cubicBezTo>
                            <a:pt x="27288" y="27513"/>
                            <a:pt x="30876" y="27513"/>
                            <a:pt x="33069" y="26126"/>
                          </a:cubicBezTo>
                          <a:cubicBezTo>
                            <a:pt x="33866" y="26720"/>
                            <a:pt x="35062" y="27513"/>
                            <a:pt x="36059" y="28107"/>
                          </a:cubicBezTo>
                          <a:cubicBezTo>
                            <a:pt x="37653" y="28899"/>
                            <a:pt x="39049" y="29295"/>
                            <a:pt x="40244" y="29692"/>
                          </a:cubicBezTo>
                          <a:cubicBezTo>
                            <a:pt x="40045" y="30286"/>
                            <a:pt x="40045" y="30880"/>
                            <a:pt x="40244" y="31672"/>
                          </a:cubicBezTo>
                          <a:cubicBezTo>
                            <a:pt x="39646" y="30682"/>
                            <a:pt x="38650" y="29890"/>
                            <a:pt x="37454" y="28899"/>
                          </a:cubicBezTo>
                          <a:cubicBezTo>
                            <a:pt x="35859" y="27711"/>
                            <a:pt x="34265" y="27314"/>
                            <a:pt x="34265" y="28503"/>
                          </a:cubicBezTo>
                          <a:cubicBezTo>
                            <a:pt x="34265" y="30088"/>
                            <a:pt x="35660" y="32069"/>
                            <a:pt x="38251" y="34050"/>
                          </a:cubicBezTo>
                          <a:cubicBezTo>
                            <a:pt x="40045" y="35238"/>
                            <a:pt x="41241" y="35634"/>
                            <a:pt x="41640" y="34644"/>
                          </a:cubicBezTo>
                          <a:lnTo>
                            <a:pt x="41440" y="34248"/>
                          </a:lnTo>
                          <a:cubicBezTo>
                            <a:pt x="42038" y="35436"/>
                            <a:pt x="43035" y="36625"/>
                            <a:pt x="44231" y="38011"/>
                          </a:cubicBezTo>
                          <a:cubicBezTo>
                            <a:pt x="47420" y="41577"/>
                            <a:pt x="49214" y="41181"/>
                            <a:pt x="51207" y="40587"/>
                          </a:cubicBezTo>
                          <a:cubicBezTo>
                            <a:pt x="51207" y="39002"/>
                            <a:pt x="52403" y="37417"/>
                            <a:pt x="48417" y="33257"/>
                          </a:cubicBezTo>
                          <a:cubicBezTo>
                            <a:pt x="46822" y="31672"/>
                            <a:pt x="45427" y="30484"/>
                            <a:pt x="44231" y="29692"/>
                          </a:cubicBezTo>
                          <a:cubicBezTo>
                            <a:pt x="44430" y="29493"/>
                            <a:pt x="44630" y="29295"/>
                            <a:pt x="44829" y="28899"/>
                          </a:cubicBezTo>
                          <a:cubicBezTo>
                            <a:pt x="45028" y="28503"/>
                            <a:pt x="44829" y="27909"/>
                            <a:pt x="44829" y="27513"/>
                          </a:cubicBezTo>
                          <a:cubicBezTo>
                            <a:pt x="43434" y="26918"/>
                            <a:pt x="42238" y="26522"/>
                            <a:pt x="40842" y="25928"/>
                          </a:cubicBezTo>
                          <a:cubicBezTo>
                            <a:pt x="38451" y="25136"/>
                            <a:pt x="36059" y="24343"/>
                            <a:pt x="34464" y="24145"/>
                          </a:cubicBezTo>
                          <a:cubicBezTo>
                            <a:pt x="34265" y="22560"/>
                            <a:pt x="32670" y="20183"/>
                            <a:pt x="30278" y="17806"/>
                          </a:cubicBezTo>
                          <a:cubicBezTo>
                            <a:pt x="28883" y="16420"/>
                            <a:pt x="27687" y="15627"/>
                            <a:pt x="26890" y="15033"/>
                          </a:cubicBezTo>
                          <a:cubicBezTo>
                            <a:pt x="26292" y="13844"/>
                            <a:pt x="23900" y="12260"/>
                            <a:pt x="20511" y="10675"/>
                          </a:cubicBezTo>
                          <a:cubicBezTo>
                            <a:pt x="19714" y="10279"/>
                            <a:pt x="18717" y="10081"/>
                            <a:pt x="17920" y="9685"/>
                          </a:cubicBezTo>
                          <a:cubicBezTo>
                            <a:pt x="17521" y="8892"/>
                            <a:pt x="16724" y="7902"/>
                            <a:pt x="15927" y="7110"/>
                          </a:cubicBezTo>
                          <a:cubicBezTo>
                            <a:pt x="13136" y="4138"/>
                            <a:pt x="10146" y="2157"/>
                            <a:pt x="8950" y="3346"/>
                          </a:cubicBezTo>
                          <a:cubicBezTo>
                            <a:pt x="8751" y="3544"/>
                            <a:pt x="8751" y="3940"/>
                            <a:pt x="8751" y="4138"/>
                          </a:cubicBezTo>
                          <a:cubicBezTo>
                            <a:pt x="8552" y="3742"/>
                            <a:pt x="8352" y="3544"/>
                            <a:pt x="7954" y="3148"/>
                          </a:cubicBezTo>
                          <a:cubicBezTo>
                            <a:pt x="4366" y="375"/>
                            <a:pt x="1775" y="-616"/>
                            <a:pt x="379" y="3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14" name="Freeform 2323">
                      <a:extLst>
                        <a:ext uri="{FF2B5EF4-FFF2-40B4-BE49-F238E27FC236}">
                          <a16:creationId xmlns:a16="http://schemas.microsoft.com/office/drawing/2014/main" id="{EBF0D5F9-3EB3-EF60-4B22-7A2DE2C097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8313" y="5362654"/>
                      <a:ext cx="6370" cy="8079"/>
                    </a:xfrm>
                    <a:custGeom>
                      <a:avLst/>
                      <a:gdLst>
                        <a:gd name="connsiteX0" fmla="*/ 6179 w 6370"/>
                        <a:gd name="connsiteY0" fmla="*/ 7527 h 8079"/>
                        <a:gd name="connsiteX1" fmla="*/ 2591 w 6370"/>
                        <a:gd name="connsiteY1" fmla="*/ 1585 h 8079"/>
                        <a:gd name="connsiteX2" fmla="*/ 2392 w 6370"/>
                        <a:gd name="connsiteY2" fmla="*/ 792 h 8079"/>
                        <a:gd name="connsiteX3" fmla="*/ 1794 w 6370"/>
                        <a:gd name="connsiteY3" fmla="*/ 0 h 8079"/>
                        <a:gd name="connsiteX4" fmla="*/ 1594 w 6370"/>
                        <a:gd name="connsiteY4" fmla="*/ 792 h 8079"/>
                        <a:gd name="connsiteX5" fmla="*/ 996 w 6370"/>
                        <a:gd name="connsiteY5" fmla="*/ 2575 h 8079"/>
                        <a:gd name="connsiteX6" fmla="*/ 0 w 6370"/>
                        <a:gd name="connsiteY6" fmla="*/ 5150 h 8079"/>
                        <a:gd name="connsiteX7" fmla="*/ 797 w 6370"/>
                        <a:gd name="connsiteY7" fmla="*/ 5745 h 8079"/>
                        <a:gd name="connsiteX8" fmla="*/ 6179 w 6370"/>
                        <a:gd name="connsiteY8" fmla="*/ 7527 h 80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6370" h="8079">
                          <a:moveTo>
                            <a:pt x="6179" y="7527"/>
                          </a:moveTo>
                          <a:cubicBezTo>
                            <a:pt x="6976" y="6141"/>
                            <a:pt x="5182" y="3962"/>
                            <a:pt x="2591" y="1585"/>
                          </a:cubicBezTo>
                          <a:cubicBezTo>
                            <a:pt x="2591" y="1387"/>
                            <a:pt x="2591" y="1189"/>
                            <a:pt x="2392" y="792"/>
                          </a:cubicBezTo>
                          <a:cubicBezTo>
                            <a:pt x="2193" y="594"/>
                            <a:pt x="1993" y="198"/>
                            <a:pt x="1794" y="0"/>
                          </a:cubicBezTo>
                          <a:cubicBezTo>
                            <a:pt x="1794" y="198"/>
                            <a:pt x="1594" y="396"/>
                            <a:pt x="1594" y="792"/>
                          </a:cubicBezTo>
                          <a:cubicBezTo>
                            <a:pt x="1395" y="1387"/>
                            <a:pt x="1196" y="1981"/>
                            <a:pt x="996" y="2575"/>
                          </a:cubicBezTo>
                          <a:cubicBezTo>
                            <a:pt x="598" y="3367"/>
                            <a:pt x="398" y="4358"/>
                            <a:pt x="0" y="5150"/>
                          </a:cubicBezTo>
                          <a:cubicBezTo>
                            <a:pt x="199" y="5348"/>
                            <a:pt x="398" y="5546"/>
                            <a:pt x="797" y="5745"/>
                          </a:cubicBezTo>
                          <a:cubicBezTo>
                            <a:pt x="3389" y="7924"/>
                            <a:pt x="5581" y="8716"/>
                            <a:pt x="6179" y="752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15" name="Freeform 2324">
                      <a:extLst>
                        <a:ext uri="{FF2B5EF4-FFF2-40B4-BE49-F238E27FC236}">
                          <a16:creationId xmlns:a16="http://schemas.microsoft.com/office/drawing/2014/main" id="{74C4A0C9-02AC-A9BC-91FC-062B7DDCBA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4522" y="5250060"/>
                      <a:ext cx="23911" cy="18979"/>
                    </a:xfrm>
                    <a:custGeom>
                      <a:avLst/>
                      <a:gdLst>
                        <a:gd name="connsiteX0" fmla="*/ 7872 w 23911"/>
                        <a:gd name="connsiteY0" fmla="*/ 11569 h 18979"/>
                        <a:gd name="connsiteX1" fmla="*/ 13254 w 23911"/>
                        <a:gd name="connsiteY1" fmla="*/ 14738 h 18979"/>
                        <a:gd name="connsiteX2" fmla="*/ 18038 w 23911"/>
                        <a:gd name="connsiteY2" fmla="*/ 15728 h 18979"/>
                        <a:gd name="connsiteX3" fmla="*/ 18836 w 23911"/>
                        <a:gd name="connsiteY3" fmla="*/ 16521 h 18979"/>
                        <a:gd name="connsiteX4" fmla="*/ 23819 w 23911"/>
                        <a:gd name="connsiteY4" fmla="*/ 18105 h 18979"/>
                        <a:gd name="connsiteX5" fmla="*/ 19234 w 23911"/>
                        <a:gd name="connsiteY5" fmla="*/ 10380 h 18979"/>
                        <a:gd name="connsiteX6" fmla="*/ 14052 w 23911"/>
                        <a:gd name="connsiteY6" fmla="*/ 8597 h 18979"/>
                        <a:gd name="connsiteX7" fmla="*/ 14650 w 23911"/>
                        <a:gd name="connsiteY7" fmla="*/ 10974 h 18979"/>
                        <a:gd name="connsiteX8" fmla="*/ 11461 w 23911"/>
                        <a:gd name="connsiteY8" fmla="*/ 9191 h 18979"/>
                        <a:gd name="connsiteX9" fmla="*/ 10464 w 23911"/>
                        <a:gd name="connsiteY9" fmla="*/ 8795 h 18979"/>
                        <a:gd name="connsiteX10" fmla="*/ 7275 w 23911"/>
                        <a:gd name="connsiteY10" fmla="*/ 4041 h 18979"/>
                        <a:gd name="connsiteX11" fmla="*/ 298 w 23911"/>
                        <a:gd name="connsiteY11" fmla="*/ 476 h 18979"/>
                        <a:gd name="connsiteX12" fmla="*/ 3687 w 23911"/>
                        <a:gd name="connsiteY12" fmla="*/ 7805 h 18979"/>
                        <a:gd name="connsiteX13" fmla="*/ 7872 w 23911"/>
                        <a:gd name="connsiteY13" fmla="*/ 11569 h 189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23911" h="18979">
                          <a:moveTo>
                            <a:pt x="7872" y="11569"/>
                          </a:moveTo>
                          <a:cubicBezTo>
                            <a:pt x="9268" y="12757"/>
                            <a:pt x="11261" y="13748"/>
                            <a:pt x="13254" y="14738"/>
                          </a:cubicBezTo>
                          <a:cubicBezTo>
                            <a:pt x="15447" y="15728"/>
                            <a:pt x="17042" y="15926"/>
                            <a:pt x="18038" y="15728"/>
                          </a:cubicBezTo>
                          <a:cubicBezTo>
                            <a:pt x="18238" y="15926"/>
                            <a:pt x="18636" y="16323"/>
                            <a:pt x="18836" y="16521"/>
                          </a:cubicBezTo>
                          <a:cubicBezTo>
                            <a:pt x="21427" y="19096"/>
                            <a:pt x="23221" y="19690"/>
                            <a:pt x="23819" y="18105"/>
                          </a:cubicBezTo>
                          <a:cubicBezTo>
                            <a:pt x="24417" y="16125"/>
                            <a:pt x="22025" y="13153"/>
                            <a:pt x="19234" y="10380"/>
                          </a:cubicBezTo>
                          <a:cubicBezTo>
                            <a:pt x="16842" y="8201"/>
                            <a:pt x="15048" y="7607"/>
                            <a:pt x="14052" y="8597"/>
                          </a:cubicBezTo>
                          <a:cubicBezTo>
                            <a:pt x="14052" y="9390"/>
                            <a:pt x="14251" y="10182"/>
                            <a:pt x="14650" y="10974"/>
                          </a:cubicBezTo>
                          <a:cubicBezTo>
                            <a:pt x="13653" y="10380"/>
                            <a:pt x="12656" y="9786"/>
                            <a:pt x="11461" y="9191"/>
                          </a:cubicBezTo>
                          <a:cubicBezTo>
                            <a:pt x="11062" y="8993"/>
                            <a:pt x="10863" y="8795"/>
                            <a:pt x="10464" y="8795"/>
                          </a:cubicBezTo>
                          <a:cubicBezTo>
                            <a:pt x="10065" y="7409"/>
                            <a:pt x="8869" y="5824"/>
                            <a:pt x="7275" y="4041"/>
                          </a:cubicBezTo>
                          <a:cubicBezTo>
                            <a:pt x="4484" y="872"/>
                            <a:pt x="1295" y="-911"/>
                            <a:pt x="298" y="476"/>
                          </a:cubicBezTo>
                          <a:cubicBezTo>
                            <a:pt x="-698" y="1664"/>
                            <a:pt x="896" y="4834"/>
                            <a:pt x="3687" y="7805"/>
                          </a:cubicBezTo>
                          <a:cubicBezTo>
                            <a:pt x="5082" y="9588"/>
                            <a:pt x="6677" y="10974"/>
                            <a:pt x="7872" y="115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16" name="Freeform 2325">
                      <a:extLst>
                        <a:ext uri="{FF2B5EF4-FFF2-40B4-BE49-F238E27FC236}">
                          <a16:creationId xmlns:a16="http://schemas.microsoft.com/office/drawing/2014/main" id="{D3B6BF44-4DCE-10C9-E2FD-C9AE99CAF2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28344" y="5291519"/>
                      <a:ext cx="9418" cy="10495"/>
                    </a:xfrm>
                    <a:custGeom>
                      <a:avLst/>
                      <a:gdLst>
                        <a:gd name="connsiteX0" fmla="*/ 8829 w 9418"/>
                        <a:gd name="connsiteY0" fmla="*/ 10322 h 10495"/>
                        <a:gd name="connsiteX1" fmla="*/ 6438 w 9418"/>
                        <a:gd name="connsiteY1" fmla="*/ 3587 h 10495"/>
                        <a:gd name="connsiteX2" fmla="*/ 1056 w 9418"/>
                        <a:gd name="connsiteY2" fmla="*/ 21 h 10495"/>
                        <a:gd name="connsiteX3" fmla="*/ 2052 w 9418"/>
                        <a:gd name="connsiteY3" fmla="*/ 5766 h 10495"/>
                        <a:gd name="connsiteX4" fmla="*/ 8829 w 9418"/>
                        <a:gd name="connsiteY4" fmla="*/ 10322 h 104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18" h="10495">
                          <a:moveTo>
                            <a:pt x="8829" y="10322"/>
                          </a:moveTo>
                          <a:cubicBezTo>
                            <a:pt x="10224" y="9728"/>
                            <a:pt x="9029" y="6954"/>
                            <a:pt x="6438" y="3587"/>
                          </a:cubicBezTo>
                          <a:cubicBezTo>
                            <a:pt x="4245" y="1012"/>
                            <a:pt x="2451" y="-177"/>
                            <a:pt x="1056" y="21"/>
                          </a:cubicBezTo>
                          <a:cubicBezTo>
                            <a:pt x="-738" y="417"/>
                            <a:pt x="-140" y="2596"/>
                            <a:pt x="2052" y="5766"/>
                          </a:cubicBezTo>
                          <a:cubicBezTo>
                            <a:pt x="4843" y="9133"/>
                            <a:pt x="7434" y="11114"/>
                            <a:pt x="8829" y="1032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17" name="Freeform 2326">
                      <a:extLst>
                        <a:ext uri="{FF2B5EF4-FFF2-40B4-BE49-F238E27FC236}">
                          <a16:creationId xmlns:a16="http://schemas.microsoft.com/office/drawing/2014/main" id="{3FD0F03E-90FD-ED93-56C7-DDA4362C95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8956" y="5371986"/>
                      <a:ext cx="32220" cy="14425"/>
                    </a:xfrm>
                    <a:custGeom>
                      <a:avLst/>
                      <a:gdLst>
                        <a:gd name="connsiteX0" fmla="*/ 9385 w 32220"/>
                        <a:gd name="connsiteY0" fmla="*/ 3742 h 14425"/>
                        <a:gd name="connsiteX1" fmla="*/ 415 w 32220"/>
                        <a:gd name="connsiteY1" fmla="*/ 1563 h 14425"/>
                        <a:gd name="connsiteX2" fmla="*/ 2807 w 32220"/>
                        <a:gd name="connsiteY2" fmla="*/ 6713 h 14425"/>
                        <a:gd name="connsiteX3" fmla="*/ 12375 w 32220"/>
                        <a:gd name="connsiteY3" fmla="*/ 10081 h 14425"/>
                        <a:gd name="connsiteX4" fmla="*/ 12574 w 32220"/>
                        <a:gd name="connsiteY4" fmla="*/ 9289 h 14425"/>
                        <a:gd name="connsiteX5" fmla="*/ 14568 w 32220"/>
                        <a:gd name="connsiteY5" fmla="*/ 11468 h 14425"/>
                        <a:gd name="connsiteX6" fmla="*/ 20149 w 32220"/>
                        <a:gd name="connsiteY6" fmla="*/ 14043 h 14425"/>
                        <a:gd name="connsiteX7" fmla="*/ 16162 w 32220"/>
                        <a:gd name="connsiteY7" fmla="*/ 7110 h 14425"/>
                        <a:gd name="connsiteX8" fmla="*/ 14966 w 32220"/>
                        <a:gd name="connsiteY8" fmla="*/ 6119 h 14425"/>
                        <a:gd name="connsiteX9" fmla="*/ 19351 w 32220"/>
                        <a:gd name="connsiteY9" fmla="*/ 8298 h 14425"/>
                        <a:gd name="connsiteX10" fmla="*/ 23736 w 32220"/>
                        <a:gd name="connsiteY10" fmla="*/ 9685 h 14425"/>
                        <a:gd name="connsiteX11" fmla="*/ 31909 w 32220"/>
                        <a:gd name="connsiteY11" fmla="*/ 11666 h 14425"/>
                        <a:gd name="connsiteX12" fmla="*/ 28520 w 32220"/>
                        <a:gd name="connsiteY12" fmla="*/ 4138 h 14425"/>
                        <a:gd name="connsiteX13" fmla="*/ 20747 w 32220"/>
                        <a:gd name="connsiteY13" fmla="*/ 771 h 14425"/>
                        <a:gd name="connsiteX14" fmla="*/ 19750 w 32220"/>
                        <a:gd name="connsiteY14" fmla="*/ 4138 h 14425"/>
                        <a:gd name="connsiteX15" fmla="*/ 13970 w 32220"/>
                        <a:gd name="connsiteY15" fmla="*/ 3940 h 14425"/>
                        <a:gd name="connsiteX16" fmla="*/ 14767 w 32220"/>
                        <a:gd name="connsiteY16" fmla="*/ 5921 h 14425"/>
                        <a:gd name="connsiteX17" fmla="*/ 10382 w 32220"/>
                        <a:gd name="connsiteY17" fmla="*/ 4336 h 14425"/>
                        <a:gd name="connsiteX18" fmla="*/ 10382 w 32220"/>
                        <a:gd name="connsiteY18" fmla="*/ 4732 h 14425"/>
                        <a:gd name="connsiteX19" fmla="*/ 9385 w 32220"/>
                        <a:gd name="connsiteY19" fmla="*/ 3742 h 144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32220" h="14425">
                          <a:moveTo>
                            <a:pt x="9385" y="3742"/>
                          </a:moveTo>
                          <a:cubicBezTo>
                            <a:pt x="4402" y="-418"/>
                            <a:pt x="2209" y="573"/>
                            <a:pt x="415" y="1563"/>
                          </a:cubicBezTo>
                          <a:cubicBezTo>
                            <a:pt x="-581" y="2157"/>
                            <a:pt x="216" y="4534"/>
                            <a:pt x="2807" y="6713"/>
                          </a:cubicBezTo>
                          <a:cubicBezTo>
                            <a:pt x="7591" y="11071"/>
                            <a:pt x="10182" y="10675"/>
                            <a:pt x="12375" y="10081"/>
                          </a:cubicBezTo>
                          <a:cubicBezTo>
                            <a:pt x="12574" y="9883"/>
                            <a:pt x="12574" y="9685"/>
                            <a:pt x="12574" y="9289"/>
                          </a:cubicBezTo>
                          <a:cubicBezTo>
                            <a:pt x="13172" y="9883"/>
                            <a:pt x="13770" y="10675"/>
                            <a:pt x="14568" y="11468"/>
                          </a:cubicBezTo>
                          <a:cubicBezTo>
                            <a:pt x="16760" y="13448"/>
                            <a:pt x="19351" y="15231"/>
                            <a:pt x="20149" y="14043"/>
                          </a:cubicBezTo>
                          <a:cubicBezTo>
                            <a:pt x="20946" y="12656"/>
                            <a:pt x="19351" y="10081"/>
                            <a:pt x="16162" y="7110"/>
                          </a:cubicBezTo>
                          <a:cubicBezTo>
                            <a:pt x="15763" y="6713"/>
                            <a:pt x="15365" y="6317"/>
                            <a:pt x="14966" y="6119"/>
                          </a:cubicBezTo>
                          <a:cubicBezTo>
                            <a:pt x="15963" y="6911"/>
                            <a:pt x="17358" y="7506"/>
                            <a:pt x="19351" y="8298"/>
                          </a:cubicBezTo>
                          <a:cubicBezTo>
                            <a:pt x="20946" y="8892"/>
                            <a:pt x="22341" y="9289"/>
                            <a:pt x="23736" y="9685"/>
                          </a:cubicBezTo>
                          <a:cubicBezTo>
                            <a:pt x="27922" y="13448"/>
                            <a:pt x="29318" y="11666"/>
                            <a:pt x="31909" y="11666"/>
                          </a:cubicBezTo>
                          <a:cubicBezTo>
                            <a:pt x="32706" y="10279"/>
                            <a:pt x="32108" y="7704"/>
                            <a:pt x="28520" y="4138"/>
                          </a:cubicBezTo>
                          <a:cubicBezTo>
                            <a:pt x="24733" y="375"/>
                            <a:pt x="21743" y="-1012"/>
                            <a:pt x="20747" y="771"/>
                          </a:cubicBezTo>
                          <a:cubicBezTo>
                            <a:pt x="20149" y="1761"/>
                            <a:pt x="19351" y="2553"/>
                            <a:pt x="19750" y="4138"/>
                          </a:cubicBezTo>
                          <a:cubicBezTo>
                            <a:pt x="16959" y="3346"/>
                            <a:pt x="14767" y="2950"/>
                            <a:pt x="13970" y="3940"/>
                          </a:cubicBezTo>
                          <a:cubicBezTo>
                            <a:pt x="13571" y="4534"/>
                            <a:pt x="13770" y="5129"/>
                            <a:pt x="14767" y="5921"/>
                          </a:cubicBezTo>
                          <a:cubicBezTo>
                            <a:pt x="12973" y="4534"/>
                            <a:pt x="11378" y="3940"/>
                            <a:pt x="10382" y="4336"/>
                          </a:cubicBezTo>
                          <a:cubicBezTo>
                            <a:pt x="10382" y="4534"/>
                            <a:pt x="10382" y="4534"/>
                            <a:pt x="10382" y="4732"/>
                          </a:cubicBezTo>
                          <a:cubicBezTo>
                            <a:pt x="10182" y="4534"/>
                            <a:pt x="9784" y="4138"/>
                            <a:pt x="9385" y="374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18" name="Freeform 2327">
                      <a:extLst>
                        <a:ext uri="{FF2B5EF4-FFF2-40B4-BE49-F238E27FC236}">
                          <a16:creationId xmlns:a16="http://schemas.microsoft.com/office/drawing/2014/main" id="{E16354FE-6623-B3B1-8F41-4AFFEDDBA0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3532" y="5400973"/>
                      <a:ext cx="9429" cy="8785"/>
                    </a:xfrm>
                    <a:custGeom>
                      <a:avLst/>
                      <a:gdLst>
                        <a:gd name="connsiteX0" fmla="*/ 3316 w 9429"/>
                        <a:gd name="connsiteY0" fmla="*/ 6251 h 8785"/>
                        <a:gd name="connsiteX1" fmla="*/ 9096 w 9429"/>
                        <a:gd name="connsiteY1" fmla="*/ 8430 h 8785"/>
                        <a:gd name="connsiteX2" fmla="*/ 6904 w 9429"/>
                        <a:gd name="connsiteY2" fmla="*/ 3279 h 8785"/>
                        <a:gd name="connsiteX3" fmla="*/ 127 w 9429"/>
                        <a:gd name="connsiteY3" fmla="*/ 704 h 8785"/>
                        <a:gd name="connsiteX4" fmla="*/ 3316 w 9429"/>
                        <a:gd name="connsiteY4" fmla="*/ 6251 h 87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29" h="8785">
                          <a:moveTo>
                            <a:pt x="3316" y="6251"/>
                          </a:moveTo>
                          <a:cubicBezTo>
                            <a:pt x="5907" y="8232"/>
                            <a:pt x="8100" y="9420"/>
                            <a:pt x="9096" y="8430"/>
                          </a:cubicBezTo>
                          <a:cubicBezTo>
                            <a:pt x="9893" y="7637"/>
                            <a:pt x="9296" y="5656"/>
                            <a:pt x="6904" y="3279"/>
                          </a:cubicBezTo>
                          <a:cubicBezTo>
                            <a:pt x="3714" y="308"/>
                            <a:pt x="1123" y="-881"/>
                            <a:pt x="127" y="704"/>
                          </a:cubicBezTo>
                          <a:cubicBezTo>
                            <a:pt x="-471" y="2091"/>
                            <a:pt x="1123" y="4072"/>
                            <a:pt x="3316" y="625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19" name="Freeform 2328">
                      <a:extLst>
                        <a:ext uri="{FF2B5EF4-FFF2-40B4-BE49-F238E27FC236}">
                          <a16:creationId xmlns:a16="http://schemas.microsoft.com/office/drawing/2014/main" id="{FF1CCD5A-6C39-3506-A1DD-D84312A512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8574" y="5315825"/>
                      <a:ext cx="34106" cy="22871"/>
                    </a:xfrm>
                    <a:custGeom>
                      <a:avLst/>
                      <a:gdLst>
                        <a:gd name="connsiteX0" fmla="*/ 27473 w 34106"/>
                        <a:gd name="connsiteY0" fmla="*/ 12560 h 22871"/>
                        <a:gd name="connsiteX1" fmla="*/ 20896 w 34106"/>
                        <a:gd name="connsiteY1" fmla="*/ 9390 h 22871"/>
                        <a:gd name="connsiteX2" fmla="*/ 24484 w 34106"/>
                        <a:gd name="connsiteY2" fmla="*/ 15531 h 22871"/>
                        <a:gd name="connsiteX3" fmla="*/ 24683 w 34106"/>
                        <a:gd name="connsiteY3" fmla="*/ 15729 h 22871"/>
                        <a:gd name="connsiteX4" fmla="*/ 11926 w 34106"/>
                        <a:gd name="connsiteY4" fmla="*/ 4636 h 22871"/>
                        <a:gd name="connsiteX5" fmla="*/ 8537 w 34106"/>
                        <a:gd name="connsiteY5" fmla="*/ 2061 h 22871"/>
                        <a:gd name="connsiteX6" fmla="*/ 166 w 34106"/>
                        <a:gd name="connsiteY6" fmla="*/ 2259 h 22871"/>
                        <a:gd name="connsiteX7" fmla="*/ 24882 w 34106"/>
                        <a:gd name="connsiteY7" fmla="*/ 20087 h 22871"/>
                        <a:gd name="connsiteX8" fmla="*/ 33652 w 34106"/>
                        <a:gd name="connsiteY8" fmla="*/ 22662 h 22871"/>
                        <a:gd name="connsiteX9" fmla="*/ 30065 w 34106"/>
                        <a:gd name="connsiteY9" fmla="*/ 18304 h 22871"/>
                        <a:gd name="connsiteX10" fmla="*/ 27473 w 34106"/>
                        <a:gd name="connsiteY10" fmla="*/ 12560 h 228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4106" h="22871">
                          <a:moveTo>
                            <a:pt x="27473" y="12560"/>
                          </a:moveTo>
                          <a:cubicBezTo>
                            <a:pt x="24683" y="9390"/>
                            <a:pt x="21693" y="7409"/>
                            <a:pt x="20896" y="9390"/>
                          </a:cubicBezTo>
                          <a:cubicBezTo>
                            <a:pt x="20298" y="10777"/>
                            <a:pt x="22291" y="13154"/>
                            <a:pt x="24484" y="15531"/>
                          </a:cubicBezTo>
                          <a:cubicBezTo>
                            <a:pt x="24484" y="15531"/>
                            <a:pt x="24683" y="15729"/>
                            <a:pt x="24683" y="15729"/>
                          </a:cubicBezTo>
                          <a:cubicBezTo>
                            <a:pt x="16710" y="11965"/>
                            <a:pt x="10132" y="8400"/>
                            <a:pt x="11926" y="4636"/>
                          </a:cubicBezTo>
                          <a:cubicBezTo>
                            <a:pt x="12125" y="4240"/>
                            <a:pt x="9335" y="2655"/>
                            <a:pt x="8537" y="2061"/>
                          </a:cubicBezTo>
                          <a:cubicBezTo>
                            <a:pt x="2757" y="-910"/>
                            <a:pt x="-831" y="-514"/>
                            <a:pt x="166" y="2259"/>
                          </a:cubicBezTo>
                          <a:cubicBezTo>
                            <a:pt x="2757" y="8598"/>
                            <a:pt x="14716" y="14342"/>
                            <a:pt x="24882" y="20087"/>
                          </a:cubicBezTo>
                          <a:cubicBezTo>
                            <a:pt x="28071" y="21870"/>
                            <a:pt x="32058" y="23454"/>
                            <a:pt x="33652" y="22662"/>
                          </a:cubicBezTo>
                          <a:cubicBezTo>
                            <a:pt x="35048" y="21870"/>
                            <a:pt x="33054" y="19889"/>
                            <a:pt x="30065" y="18304"/>
                          </a:cubicBezTo>
                          <a:cubicBezTo>
                            <a:pt x="30663" y="16918"/>
                            <a:pt x="29666" y="14937"/>
                            <a:pt x="27473" y="125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20" name="Freeform 2329">
                      <a:extLst>
                        <a:ext uri="{FF2B5EF4-FFF2-40B4-BE49-F238E27FC236}">
                          <a16:creationId xmlns:a16="http://schemas.microsoft.com/office/drawing/2014/main" id="{54B967EE-7271-2E28-2751-2A3A47BAAD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15746" y="5252838"/>
                      <a:ext cx="8032" cy="9465"/>
                    </a:xfrm>
                    <a:custGeom>
                      <a:avLst/>
                      <a:gdLst>
                        <a:gd name="connsiteX0" fmla="*/ 100 w 8032"/>
                        <a:gd name="connsiteY0" fmla="*/ 75 h 9465"/>
                        <a:gd name="connsiteX1" fmla="*/ 2492 w 8032"/>
                        <a:gd name="connsiteY1" fmla="*/ 6017 h 9465"/>
                        <a:gd name="connsiteX2" fmla="*/ 7674 w 8032"/>
                        <a:gd name="connsiteY2" fmla="*/ 9187 h 9465"/>
                        <a:gd name="connsiteX3" fmla="*/ 5481 w 8032"/>
                        <a:gd name="connsiteY3" fmla="*/ 3442 h 9465"/>
                        <a:gd name="connsiteX4" fmla="*/ 100 w 8032"/>
                        <a:gd name="connsiteY4" fmla="*/ 75 h 94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32" h="9465">
                          <a:moveTo>
                            <a:pt x="100" y="75"/>
                          </a:moveTo>
                          <a:cubicBezTo>
                            <a:pt x="-299" y="1461"/>
                            <a:pt x="498" y="3640"/>
                            <a:pt x="2492" y="6017"/>
                          </a:cubicBezTo>
                          <a:cubicBezTo>
                            <a:pt x="4485" y="8394"/>
                            <a:pt x="6877" y="10177"/>
                            <a:pt x="7674" y="9187"/>
                          </a:cubicBezTo>
                          <a:cubicBezTo>
                            <a:pt x="8671" y="8394"/>
                            <a:pt x="7475" y="5819"/>
                            <a:pt x="5481" y="3442"/>
                          </a:cubicBezTo>
                          <a:cubicBezTo>
                            <a:pt x="3488" y="867"/>
                            <a:pt x="1495" y="-321"/>
                            <a:pt x="100" y="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21" name="Freeform 2330">
                      <a:extLst>
                        <a:ext uri="{FF2B5EF4-FFF2-40B4-BE49-F238E27FC236}">
                          <a16:creationId xmlns:a16="http://schemas.microsoft.com/office/drawing/2014/main" id="{5EF79AA9-7C02-E019-EBC9-CC8F881CA1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7513" y="5349280"/>
                      <a:ext cx="21562" cy="11067"/>
                    </a:xfrm>
                    <a:custGeom>
                      <a:avLst/>
                      <a:gdLst>
                        <a:gd name="connsiteX0" fmla="*/ 5980 w 21562"/>
                        <a:gd name="connsiteY0" fmla="*/ 6837 h 11067"/>
                        <a:gd name="connsiteX1" fmla="*/ 12956 w 21562"/>
                        <a:gd name="connsiteY1" fmla="*/ 9611 h 11067"/>
                        <a:gd name="connsiteX2" fmla="*/ 12956 w 21562"/>
                        <a:gd name="connsiteY2" fmla="*/ 9412 h 11067"/>
                        <a:gd name="connsiteX3" fmla="*/ 13754 w 21562"/>
                        <a:gd name="connsiteY3" fmla="*/ 9809 h 11067"/>
                        <a:gd name="connsiteX4" fmla="*/ 21527 w 21562"/>
                        <a:gd name="connsiteY4" fmla="*/ 10205 h 11067"/>
                        <a:gd name="connsiteX5" fmla="*/ 14949 w 21562"/>
                        <a:gd name="connsiteY5" fmla="*/ 5451 h 11067"/>
                        <a:gd name="connsiteX6" fmla="*/ 9169 w 21562"/>
                        <a:gd name="connsiteY6" fmla="*/ 4064 h 11067"/>
                        <a:gd name="connsiteX7" fmla="*/ 7176 w 21562"/>
                        <a:gd name="connsiteY7" fmla="*/ 2479 h 11067"/>
                        <a:gd name="connsiteX8" fmla="*/ 0 w 21562"/>
                        <a:gd name="connsiteY8" fmla="*/ 102 h 11067"/>
                        <a:gd name="connsiteX9" fmla="*/ 997 w 21562"/>
                        <a:gd name="connsiteY9" fmla="*/ 2281 h 11067"/>
                        <a:gd name="connsiteX10" fmla="*/ 5980 w 21562"/>
                        <a:gd name="connsiteY10" fmla="*/ 6837 h 110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1562" h="11067">
                          <a:moveTo>
                            <a:pt x="5980" y="6837"/>
                          </a:moveTo>
                          <a:cubicBezTo>
                            <a:pt x="8970" y="9214"/>
                            <a:pt x="12358" y="11393"/>
                            <a:pt x="12956" y="9611"/>
                          </a:cubicBezTo>
                          <a:cubicBezTo>
                            <a:pt x="12956" y="9611"/>
                            <a:pt x="12956" y="9412"/>
                            <a:pt x="12956" y="9412"/>
                          </a:cubicBezTo>
                          <a:cubicBezTo>
                            <a:pt x="13156" y="9611"/>
                            <a:pt x="13554" y="9611"/>
                            <a:pt x="13754" y="9809"/>
                          </a:cubicBezTo>
                          <a:cubicBezTo>
                            <a:pt x="17740" y="11195"/>
                            <a:pt x="21129" y="11591"/>
                            <a:pt x="21527" y="10205"/>
                          </a:cubicBezTo>
                          <a:cubicBezTo>
                            <a:pt x="21926" y="8818"/>
                            <a:pt x="18936" y="7035"/>
                            <a:pt x="14949" y="5451"/>
                          </a:cubicBezTo>
                          <a:cubicBezTo>
                            <a:pt x="12558" y="4658"/>
                            <a:pt x="10565" y="4064"/>
                            <a:pt x="9169" y="4064"/>
                          </a:cubicBezTo>
                          <a:cubicBezTo>
                            <a:pt x="8571" y="3470"/>
                            <a:pt x="7774" y="2876"/>
                            <a:pt x="7176" y="2479"/>
                          </a:cubicBezTo>
                          <a:cubicBezTo>
                            <a:pt x="3787" y="-294"/>
                            <a:pt x="1794" y="-96"/>
                            <a:pt x="0" y="102"/>
                          </a:cubicBezTo>
                          <a:lnTo>
                            <a:pt x="997" y="2281"/>
                          </a:lnTo>
                          <a:cubicBezTo>
                            <a:pt x="2591" y="3668"/>
                            <a:pt x="4186" y="5451"/>
                            <a:pt x="5980" y="68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22" name="Freeform 2331">
                      <a:extLst>
                        <a:ext uri="{FF2B5EF4-FFF2-40B4-BE49-F238E27FC236}">
                          <a16:creationId xmlns:a16="http://schemas.microsoft.com/office/drawing/2014/main" id="{9AC3B4C5-B73B-F5B5-008B-AFE19D1230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1132" y="5284607"/>
                      <a:ext cx="199" cy="197"/>
                    </a:xfrm>
                    <a:custGeom>
                      <a:avLst/>
                      <a:gdLst>
                        <a:gd name="connsiteX0" fmla="*/ 200 w 199"/>
                        <a:gd name="connsiteY0" fmla="*/ 198 h 197"/>
                        <a:gd name="connsiteX1" fmla="*/ 0 w 199"/>
                        <a:gd name="connsiteY1" fmla="*/ 0 h 197"/>
                        <a:gd name="connsiteX2" fmla="*/ 0 w 199"/>
                        <a:gd name="connsiteY2" fmla="*/ 0 h 197"/>
                        <a:gd name="connsiteX3" fmla="*/ 0 w 199"/>
                        <a:gd name="connsiteY3" fmla="*/ 0 h 197"/>
                        <a:gd name="connsiteX4" fmla="*/ 0 w 199"/>
                        <a:gd name="connsiteY4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200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23" name="Freeform 2332">
                      <a:extLst>
                        <a:ext uri="{FF2B5EF4-FFF2-40B4-BE49-F238E27FC236}">
                          <a16:creationId xmlns:a16="http://schemas.microsoft.com/office/drawing/2014/main" id="{95BFC93A-9C28-8F30-2FDE-F09746C9BF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1331" y="5283617"/>
                      <a:ext cx="14116" cy="8739"/>
                    </a:xfrm>
                    <a:custGeom>
                      <a:avLst/>
                      <a:gdLst>
                        <a:gd name="connsiteX0" fmla="*/ 5581 w 14116"/>
                        <a:gd name="connsiteY0" fmla="*/ 6933 h 8739"/>
                        <a:gd name="connsiteX1" fmla="*/ 9966 w 14116"/>
                        <a:gd name="connsiteY1" fmla="*/ 8122 h 8739"/>
                        <a:gd name="connsiteX2" fmla="*/ 13953 w 14116"/>
                        <a:gd name="connsiteY2" fmla="*/ 8122 h 8739"/>
                        <a:gd name="connsiteX3" fmla="*/ 9169 w 14116"/>
                        <a:gd name="connsiteY3" fmla="*/ 2971 h 8739"/>
                        <a:gd name="connsiteX4" fmla="*/ 7574 w 14116"/>
                        <a:gd name="connsiteY4" fmla="*/ 2377 h 8739"/>
                        <a:gd name="connsiteX5" fmla="*/ 3189 w 14116"/>
                        <a:gd name="connsiteY5" fmla="*/ 0 h 8739"/>
                        <a:gd name="connsiteX6" fmla="*/ 0 w 14116"/>
                        <a:gd name="connsiteY6" fmla="*/ 1387 h 8739"/>
                        <a:gd name="connsiteX7" fmla="*/ 5581 w 14116"/>
                        <a:gd name="connsiteY7" fmla="*/ 6933 h 87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4116" h="8739">
                          <a:moveTo>
                            <a:pt x="5581" y="6933"/>
                          </a:moveTo>
                          <a:cubicBezTo>
                            <a:pt x="7774" y="8716"/>
                            <a:pt x="9568" y="9310"/>
                            <a:pt x="9966" y="8122"/>
                          </a:cubicBezTo>
                          <a:cubicBezTo>
                            <a:pt x="11959" y="8914"/>
                            <a:pt x="13355" y="8716"/>
                            <a:pt x="13953" y="8122"/>
                          </a:cubicBezTo>
                          <a:cubicBezTo>
                            <a:pt x="14750" y="6933"/>
                            <a:pt x="12557" y="4952"/>
                            <a:pt x="9169" y="2971"/>
                          </a:cubicBezTo>
                          <a:cubicBezTo>
                            <a:pt x="8571" y="2773"/>
                            <a:pt x="8172" y="2575"/>
                            <a:pt x="7574" y="2377"/>
                          </a:cubicBezTo>
                          <a:cubicBezTo>
                            <a:pt x="5980" y="792"/>
                            <a:pt x="4385" y="0"/>
                            <a:pt x="3189" y="0"/>
                          </a:cubicBezTo>
                          <a:cubicBezTo>
                            <a:pt x="1794" y="0"/>
                            <a:pt x="996" y="792"/>
                            <a:pt x="0" y="1387"/>
                          </a:cubicBezTo>
                          <a:cubicBezTo>
                            <a:pt x="1794" y="3169"/>
                            <a:pt x="3588" y="5348"/>
                            <a:pt x="5581" y="69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24" name="Freeform 2333">
                      <a:extLst>
                        <a:ext uri="{FF2B5EF4-FFF2-40B4-BE49-F238E27FC236}">
                          <a16:creationId xmlns:a16="http://schemas.microsoft.com/office/drawing/2014/main" id="{52CE8832-D584-1454-52C3-77A91409CA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3364" y="5412176"/>
                      <a:ext cx="7175" cy="12593"/>
                    </a:xfrm>
                    <a:custGeom>
                      <a:avLst/>
                      <a:gdLst>
                        <a:gd name="connsiteX0" fmla="*/ 2990 w 7175"/>
                        <a:gd name="connsiteY0" fmla="*/ 11885 h 12593"/>
                        <a:gd name="connsiteX1" fmla="*/ 6578 w 7175"/>
                        <a:gd name="connsiteY1" fmla="*/ 6735 h 12593"/>
                        <a:gd name="connsiteX2" fmla="*/ 7176 w 7175"/>
                        <a:gd name="connsiteY2" fmla="*/ 5150 h 12593"/>
                        <a:gd name="connsiteX3" fmla="*/ 4983 w 7175"/>
                        <a:gd name="connsiteY3" fmla="*/ 2971 h 12593"/>
                        <a:gd name="connsiteX4" fmla="*/ 2392 w 7175"/>
                        <a:gd name="connsiteY4" fmla="*/ 396 h 12593"/>
                        <a:gd name="connsiteX5" fmla="*/ 1993 w 7175"/>
                        <a:gd name="connsiteY5" fmla="*/ 0 h 12593"/>
                        <a:gd name="connsiteX6" fmla="*/ 1993 w 7175"/>
                        <a:gd name="connsiteY6" fmla="*/ 198 h 12593"/>
                        <a:gd name="connsiteX7" fmla="*/ 996 w 7175"/>
                        <a:gd name="connsiteY7" fmla="*/ 4160 h 12593"/>
                        <a:gd name="connsiteX8" fmla="*/ 797 w 7175"/>
                        <a:gd name="connsiteY8" fmla="*/ 5150 h 12593"/>
                        <a:gd name="connsiteX9" fmla="*/ 0 w 7175"/>
                        <a:gd name="connsiteY9" fmla="*/ 8914 h 12593"/>
                        <a:gd name="connsiteX10" fmla="*/ 0 w 7175"/>
                        <a:gd name="connsiteY10" fmla="*/ 9112 h 12593"/>
                        <a:gd name="connsiteX11" fmla="*/ 2990 w 7175"/>
                        <a:gd name="connsiteY11" fmla="*/ 11885 h 125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7175" h="12593">
                          <a:moveTo>
                            <a:pt x="2990" y="11885"/>
                          </a:moveTo>
                          <a:cubicBezTo>
                            <a:pt x="10166" y="14659"/>
                            <a:pt x="5382" y="8518"/>
                            <a:pt x="6578" y="6735"/>
                          </a:cubicBezTo>
                          <a:cubicBezTo>
                            <a:pt x="6976" y="6339"/>
                            <a:pt x="6976" y="5546"/>
                            <a:pt x="7176" y="5150"/>
                          </a:cubicBezTo>
                          <a:cubicBezTo>
                            <a:pt x="6378" y="4358"/>
                            <a:pt x="5780" y="3764"/>
                            <a:pt x="4983" y="2971"/>
                          </a:cubicBezTo>
                          <a:cubicBezTo>
                            <a:pt x="5182" y="2179"/>
                            <a:pt x="4186" y="1189"/>
                            <a:pt x="2392" y="396"/>
                          </a:cubicBezTo>
                          <a:cubicBezTo>
                            <a:pt x="2193" y="198"/>
                            <a:pt x="1993" y="198"/>
                            <a:pt x="1993" y="0"/>
                          </a:cubicBezTo>
                          <a:cubicBezTo>
                            <a:pt x="1993" y="0"/>
                            <a:pt x="1993" y="198"/>
                            <a:pt x="1993" y="198"/>
                          </a:cubicBezTo>
                          <a:cubicBezTo>
                            <a:pt x="1594" y="1585"/>
                            <a:pt x="1395" y="2773"/>
                            <a:pt x="996" y="4160"/>
                          </a:cubicBezTo>
                          <a:cubicBezTo>
                            <a:pt x="996" y="4556"/>
                            <a:pt x="797" y="4754"/>
                            <a:pt x="797" y="5150"/>
                          </a:cubicBezTo>
                          <a:cubicBezTo>
                            <a:pt x="598" y="6339"/>
                            <a:pt x="199" y="7725"/>
                            <a:pt x="0" y="8914"/>
                          </a:cubicBezTo>
                          <a:cubicBezTo>
                            <a:pt x="0" y="8914"/>
                            <a:pt x="0" y="9112"/>
                            <a:pt x="0" y="9112"/>
                          </a:cubicBezTo>
                          <a:cubicBezTo>
                            <a:pt x="996" y="10301"/>
                            <a:pt x="2193" y="11489"/>
                            <a:pt x="2990" y="118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25" name="Freeform 2334">
                      <a:extLst>
                        <a:ext uri="{FF2B5EF4-FFF2-40B4-BE49-F238E27FC236}">
                          <a16:creationId xmlns:a16="http://schemas.microsoft.com/office/drawing/2014/main" id="{89B4D97F-76F2-3B57-F043-48AB2FA917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4664" y="5211955"/>
                      <a:ext cx="8033" cy="9508"/>
                    </a:xfrm>
                    <a:custGeom>
                      <a:avLst/>
                      <a:gdLst>
                        <a:gd name="connsiteX0" fmla="*/ 153 w 8033"/>
                        <a:gd name="connsiteY0" fmla="*/ 1143 h 9508"/>
                        <a:gd name="connsiteX1" fmla="*/ 2944 w 8033"/>
                        <a:gd name="connsiteY1" fmla="*/ 7085 h 9508"/>
                        <a:gd name="connsiteX2" fmla="*/ 7728 w 8033"/>
                        <a:gd name="connsiteY2" fmla="*/ 8868 h 9508"/>
                        <a:gd name="connsiteX3" fmla="*/ 5735 w 8033"/>
                        <a:gd name="connsiteY3" fmla="*/ 2926 h 9508"/>
                        <a:gd name="connsiteX4" fmla="*/ 153 w 8033"/>
                        <a:gd name="connsiteY4" fmla="*/ 1143 h 95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33" h="9508">
                          <a:moveTo>
                            <a:pt x="153" y="1143"/>
                          </a:moveTo>
                          <a:cubicBezTo>
                            <a:pt x="-445" y="2529"/>
                            <a:pt x="751" y="4708"/>
                            <a:pt x="2944" y="7085"/>
                          </a:cubicBezTo>
                          <a:cubicBezTo>
                            <a:pt x="5535" y="9661"/>
                            <a:pt x="7130" y="10057"/>
                            <a:pt x="7728" y="8868"/>
                          </a:cubicBezTo>
                          <a:cubicBezTo>
                            <a:pt x="8525" y="7680"/>
                            <a:pt x="7728" y="5303"/>
                            <a:pt x="5735" y="2926"/>
                          </a:cubicBezTo>
                          <a:cubicBezTo>
                            <a:pt x="2944" y="-244"/>
                            <a:pt x="751" y="-838"/>
                            <a:pt x="153" y="114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26" name="Freeform 2335">
                      <a:extLst>
                        <a:ext uri="{FF2B5EF4-FFF2-40B4-BE49-F238E27FC236}">
                          <a16:creationId xmlns:a16="http://schemas.microsoft.com/office/drawing/2014/main" id="{EA4AE584-51B4-35CE-5575-2410DE8765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4603" y="5177037"/>
                      <a:ext cx="9630" cy="10895"/>
                    </a:xfrm>
                    <a:custGeom>
                      <a:avLst/>
                      <a:gdLst>
                        <a:gd name="connsiteX0" fmla="*/ 9117 w 9630"/>
                        <a:gd name="connsiteY0" fmla="*/ 10705 h 10895"/>
                        <a:gd name="connsiteX1" fmla="*/ 6127 w 9630"/>
                        <a:gd name="connsiteY1" fmla="*/ 3376 h 10895"/>
                        <a:gd name="connsiteX2" fmla="*/ 546 w 9630"/>
                        <a:gd name="connsiteY2" fmla="*/ 206 h 10895"/>
                        <a:gd name="connsiteX3" fmla="*/ 3337 w 9630"/>
                        <a:gd name="connsiteY3" fmla="*/ 7337 h 10895"/>
                        <a:gd name="connsiteX4" fmla="*/ 9117 w 9630"/>
                        <a:gd name="connsiteY4" fmla="*/ 10705 h 108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30" h="10895">
                          <a:moveTo>
                            <a:pt x="9117" y="10705"/>
                          </a:moveTo>
                          <a:cubicBezTo>
                            <a:pt x="10512" y="9516"/>
                            <a:pt x="8918" y="6545"/>
                            <a:pt x="6127" y="3376"/>
                          </a:cubicBezTo>
                          <a:cubicBezTo>
                            <a:pt x="3935" y="998"/>
                            <a:pt x="1742" y="-586"/>
                            <a:pt x="546" y="206"/>
                          </a:cubicBezTo>
                          <a:cubicBezTo>
                            <a:pt x="-1049" y="1395"/>
                            <a:pt x="1144" y="4564"/>
                            <a:pt x="3337" y="7337"/>
                          </a:cubicBezTo>
                          <a:cubicBezTo>
                            <a:pt x="5928" y="9714"/>
                            <a:pt x="8121" y="11497"/>
                            <a:pt x="9117" y="107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27" name="Freeform 2336">
                      <a:extLst>
                        <a:ext uri="{FF2B5EF4-FFF2-40B4-BE49-F238E27FC236}">
                          <a16:creationId xmlns:a16="http://schemas.microsoft.com/office/drawing/2014/main" id="{A253719C-1946-8F3A-8692-8B8BA47E85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1273" y="5284187"/>
                      <a:ext cx="8127" cy="8942"/>
                    </a:xfrm>
                    <a:custGeom>
                      <a:avLst/>
                      <a:gdLst>
                        <a:gd name="connsiteX0" fmla="*/ 3881 w 8127"/>
                        <a:gd name="connsiteY0" fmla="*/ 7155 h 8942"/>
                        <a:gd name="connsiteX1" fmla="*/ 7868 w 8127"/>
                        <a:gd name="connsiteY1" fmla="*/ 8542 h 8942"/>
                        <a:gd name="connsiteX2" fmla="*/ 4280 w 8127"/>
                        <a:gd name="connsiteY2" fmla="*/ 1807 h 8942"/>
                        <a:gd name="connsiteX3" fmla="*/ 94 w 8127"/>
                        <a:gd name="connsiteY3" fmla="*/ 618 h 8942"/>
                        <a:gd name="connsiteX4" fmla="*/ 3881 w 8127"/>
                        <a:gd name="connsiteY4" fmla="*/ 7155 h 89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27" h="8942">
                          <a:moveTo>
                            <a:pt x="3881" y="7155"/>
                          </a:moveTo>
                          <a:cubicBezTo>
                            <a:pt x="5675" y="8542"/>
                            <a:pt x="7469" y="9532"/>
                            <a:pt x="7868" y="8542"/>
                          </a:cubicBezTo>
                          <a:cubicBezTo>
                            <a:pt x="8665" y="6957"/>
                            <a:pt x="7668" y="4580"/>
                            <a:pt x="4280" y="1807"/>
                          </a:cubicBezTo>
                          <a:cubicBezTo>
                            <a:pt x="2685" y="420"/>
                            <a:pt x="891" y="-769"/>
                            <a:pt x="94" y="618"/>
                          </a:cubicBezTo>
                          <a:cubicBezTo>
                            <a:pt x="-305" y="2005"/>
                            <a:pt x="493" y="4382"/>
                            <a:pt x="3881" y="715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28" name="Freeform 2337">
                      <a:extLst>
                        <a:ext uri="{FF2B5EF4-FFF2-40B4-BE49-F238E27FC236}">
                          <a16:creationId xmlns:a16="http://schemas.microsoft.com/office/drawing/2014/main" id="{077847A7-6588-1181-1B10-038BCF081B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8773" y="5230484"/>
                      <a:ext cx="9680" cy="10295"/>
                    </a:xfrm>
                    <a:custGeom>
                      <a:avLst/>
                      <a:gdLst>
                        <a:gd name="connsiteX0" fmla="*/ 6446 w 9680"/>
                        <a:gd name="connsiteY0" fmla="*/ 3413 h 10295"/>
                        <a:gd name="connsiteX1" fmla="*/ 68 w 9680"/>
                        <a:gd name="connsiteY1" fmla="*/ 1036 h 10295"/>
                        <a:gd name="connsiteX2" fmla="*/ 3456 w 9680"/>
                        <a:gd name="connsiteY2" fmla="*/ 7375 h 10295"/>
                        <a:gd name="connsiteX3" fmla="*/ 9436 w 9680"/>
                        <a:gd name="connsiteY3" fmla="*/ 9356 h 10295"/>
                        <a:gd name="connsiteX4" fmla="*/ 6446 w 9680"/>
                        <a:gd name="connsiteY4" fmla="*/ 3413 h 102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80" h="10295">
                          <a:moveTo>
                            <a:pt x="6446" y="3413"/>
                          </a:moveTo>
                          <a:cubicBezTo>
                            <a:pt x="3855" y="1234"/>
                            <a:pt x="666" y="-1539"/>
                            <a:pt x="68" y="1036"/>
                          </a:cubicBezTo>
                          <a:cubicBezTo>
                            <a:pt x="-331" y="2423"/>
                            <a:pt x="1064" y="4998"/>
                            <a:pt x="3456" y="7375"/>
                          </a:cubicBezTo>
                          <a:cubicBezTo>
                            <a:pt x="6247" y="9950"/>
                            <a:pt x="8838" y="11337"/>
                            <a:pt x="9436" y="9356"/>
                          </a:cubicBezTo>
                          <a:cubicBezTo>
                            <a:pt x="10233" y="7969"/>
                            <a:pt x="9037" y="5394"/>
                            <a:pt x="6446" y="341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29" name="Freeform 2338">
                      <a:extLst>
                        <a:ext uri="{FF2B5EF4-FFF2-40B4-BE49-F238E27FC236}">
                          <a16:creationId xmlns:a16="http://schemas.microsoft.com/office/drawing/2014/main" id="{EFA615DC-BF30-0152-9CC8-3121A46DB9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5949" y="5190119"/>
                      <a:ext cx="2666" cy="2872"/>
                    </a:xfrm>
                    <a:custGeom>
                      <a:avLst/>
                      <a:gdLst>
                        <a:gd name="connsiteX0" fmla="*/ 1993 w 2666"/>
                        <a:gd name="connsiteY0" fmla="*/ 2575 h 2872"/>
                        <a:gd name="connsiteX1" fmla="*/ 2591 w 2666"/>
                        <a:gd name="connsiteY1" fmla="*/ 0 h 2872"/>
                        <a:gd name="connsiteX2" fmla="*/ 0 w 2666"/>
                        <a:gd name="connsiteY2" fmla="*/ 2575 h 2872"/>
                        <a:gd name="connsiteX3" fmla="*/ 1993 w 2666"/>
                        <a:gd name="connsiteY3" fmla="*/ 2575 h 28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666" h="2872">
                          <a:moveTo>
                            <a:pt x="1993" y="2575"/>
                          </a:moveTo>
                          <a:cubicBezTo>
                            <a:pt x="2591" y="2179"/>
                            <a:pt x="2791" y="1188"/>
                            <a:pt x="2591" y="0"/>
                          </a:cubicBezTo>
                          <a:cubicBezTo>
                            <a:pt x="1794" y="792"/>
                            <a:pt x="997" y="1783"/>
                            <a:pt x="0" y="2575"/>
                          </a:cubicBezTo>
                          <a:cubicBezTo>
                            <a:pt x="797" y="2971"/>
                            <a:pt x="1395" y="2971"/>
                            <a:pt x="1993" y="25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30" name="Freeform 2339">
                      <a:extLst>
                        <a:ext uri="{FF2B5EF4-FFF2-40B4-BE49-F238E27FC236}">
                          <a16:creationId xmlns:a16="http://schemas.microsoft.com/office/drawing/2014/main" id="{5E7983B7-8793-74EC-6D80-4A5A7EC795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1540" y="5201890"/>
                      <a:ext cx="22014" cy="20342"/>
                    </a:xfrm>
                    <a:custGeom>
                      <a:avLst/>
                      <a:gdLst>
                        <a:gd name="connsiteX0" fmla="*/ 1450 w 22014"/>
                        <a:gd name="connsiteY0" fmla="*/ 1898 h 20342"/>
                        <a:gd name="connsiteX1" fmla="*/ 3244 w 22014"/>
                        <a:gd name="connsiteY1" fmla="*/ 9821 h 20342"/>
                        <a:gd name="connsiteX2" fmla="*/ 14606 w 22014"/>
                        <a:gd name="connsiteY2" fmla="*/ 16358 h 20342"/>
                        <a:gd name="connsiteX3" fmla="*/ 21782 w 22014"/>
                        <a:gd name="connsiteY3" fmla="*/ 17745 h 20342"/>
                        <a:gd name="connsiteX4" fmla="*/ 14406 w 22014"/>
                        <a:gd name="connsiteY4" fmla="*/ 8633 h 20342"/>
                        <a:gd name="connsiteX5" fmla="*/ 14008 w 22014"/>
                        <a:gd name="connsiteY5" fmla="*/ 8038 h 20342"/>
                        <a:gd name="connsiteX6" fmla="*/ 12613 w 22014"/>
                        <a:gd name="connsiteY6" fmla="*/ 3878 h 20342"/>
                        <a:gd name="connsiteX7" fmla="*/ 7231 w 22014"/>
                        <a:gd name="connsiteY7" fmla="*/ 115 h 20342"/>
                        <a:gd name="connsiteX8" fmla="*/ 6832 w 22014"/>
                        <a:gd name="connsiteY8" fmla="*/ 1898 h 20342"/>
                        <a:gd name="connsiteX9" fmla="*/ 3045 w 22014"/>
                        <a:gd name="connsiteY9" fmla="*/ 907 h 20342"/>
                        <a:gd name="connsiteX10" fmla="*/ 2845 w 22014"/>
                        <a:gd name="connsiteY10" fmla="*/ 1898 h 20342"/>
                        <a:gd name="connsiteX11" fmla="*/ 1450 w 22014"/>
                        <a:gd name="connsiteY11" fmla="*/ 1898 h 203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2014" h="20342">
                          <a:moveTo>
                            <a:pt x="1450" y="1898"/>
                          </a:moveTo>
                          <a:cubicBezTo>
                            <a:pt x="-543" y="2888"/>
                            <a:pt x="-941" y="4671"/>
                            <a:pt x="3244" y="9821"/>
                          </a:cubicBezTo>
                          <a:cubicBezTo>
                            <a:pt x="7629" y="14773"/>
                            <a:pt x="10420" y="13189"/>
                            <a:pt x="14606" y="16358"/>
                          </a:cubicBezTo>
                          <a:cubicBezTo>
                            <a:pt x="17994" y="18933"/>
                            <a:pt x="23177" y="23093"/>
                            <a:pt x="21782" y="17745"/>
                          </a:cubicBezTo>
                          <a:cubicBezTo>
                            <a:pt x="20984" y="14179"/>
                            <a:pt x="17795" y="10812"/>
                            <a:pt x="14406" y="8633"/>
                          </a:cubicBezTo>
                          <a:cubicBezTo>
                            <a:pt x="14207" y="8435"/>
                            <a:pt x="14008" y="8236"/>
                            <a:pt x="14008" y="8038"/>
                          </a:cubicBezTo>
                          <a:cubicBezTo>
                            <a:pt x="14207" y="7246"/>
                            <a:pt x="13410" y="5265"/>
                            <a:pt x="12613" y="3878"/>
                          </a:cubicBezTo>
                          <a:cubicBezTo>
                            <a:pt x="11018" y="1303"/>
                            <a:pt x="8825" y="-480"/>
                            <a:pt x="7231" y="115"/>
                          </a:cubicBezTo>
                          <a:cubicBezTo>
                            <a:pt x="6832" y="511"/>
                            <a:pt x="6832" y="1105"/>
                            <a:pt x="6832" y="1898"/>
                          </a:cubicBezTo>
                          <a:cubicBezTo>
                            <a:pt x="5238" y="907"/>
                            <a:pt x="3842" y="313"/>
                            <a:pt x="3045" y="907"/>
                          </a:cubicBezTo>
                          <a:cubicBezTo>
                            <a:pt x="2845" y="1105"/>
                            <a:pt x="2646" y="1501"/>
                            <a:pt x="2845" y="1898"/>
                          </a:cubicBezTo>
                          <a:cubicBezTo>
                            <a:pt x="2247" y="1501"/>
                            <a:pt x="1849" y="1501"/>
                            <a:pt x="1450" y="189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31" name="Freeform 2340">
                      <a:extLst>
                        <a:ext uri="{FF2B5EF4-FFF2-40B4-BE49-F238E27FC236}">
                          <a16:creationId xmlns:a16="http://schemas.microsoft.com/office/drawing/2014/main" id="{5B06CFD4-11E6-87DB-3137-99D3C31FF4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0528" y="5386699"/>
                      <a:ext cx="9305" cy="8436"/>
                    </a:xfrm>
                    <a:custGeom>
                      <a:avLst/>
                      <a:gdLst>
                        <a:gd name="connsiteX0" fmla="*/ 6286 w 9305"/>
                        <a:gd name="connsiteY0" fmla="*/ 2895 h 8436"/>
                        <a:gd name="connsiteX1" fmla="*/ 107 w 9305"/>
                        <a:gd name="connsiteY1" fmla="*/ 716 h 8436"/>
                        <a:gd name="connsiteX2" fmla="*/ 3894 w 9305"/>
                        <a:gd name="connsiteY2" fmla="*/ 6064 h 8436"/>
                        <a:gd name="connsiteX3" fmla="*/ 9276 w 9305"/>
                        <a:gd name="connsiteY3" fmla="*/ 8243 h 8436"/>
                        <a:gd name="connsiteX4" fmla="*/ 6286 w 9305"/>
                        <a:gd name="connsiteY4" fmla="*/ 2895 h 84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05" h="8436">
                          <a:moveTo>
                            <a:pt x="6286" y="2895"/>
                          </a:moveTo>
                          <a:cubicBezTo>
                            <a:pt x="3296" y="319"/>
                            <a:pt x="705" y="-869"/>
                            <a:pt x="107" y="716"/>
                          </a:cubicBezTo>
                          <a:cubicBezTo>
                            <a:pt x="-491" y="2102"/>
                            <a:pt x="1503" y="4083"/>
                            <a:pt x="3894" y="6064"/>
                          </a:cubicBezTo>
                          <a:cubicBezTo>
                            <a:pt x="6286" y="8045"/>
                            <a:pt x="8280" y="8837"/>
                            <a:pt x="9276" y="8243"/>
                          </a:cubicBezTo>
                          <a:cubicBezTo>
                            <a:pt x="9475" y="6856"/>
                            <a:pt x="8678" y="4875"/>
                            <a:pt x="6286" y="289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32" name="Freeform 2341">
                      <a:extLst>
                        <a:ext uri="{FF2B5EF4-FFF2-40B4-BE49-F238E27FC236}">
                          <a16:creationId xmlns:a16="http://schemas.microsoft.com/office/drawing/2014/main" id="{80EDE132-83B1-73B7-88D8-310BC42AE9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7193" y="5413756"/>
                      <a:ext cx="18572" cy="13729"/>
                    </a:xfrm>
                    <a:custGeom>
                      <a:avLst/>
                      <a:gdLst>
                        <a:gd name="connsiteX0" fmla="*/ 7796 w 18572"/>
                        <a:gd name="connsiteY0" fmla="*/ 10503 h 13729"/>
                        <a:gd name="connsiteX1" fmla="*/ 8394 w 18572"/>
                        <a:gd name="connsiteY1" fmla="*/ 10900 h 13729"/>
                        <a:gd name="connsiteX2" fmla="*/ 11981 w 18572"/>
                        <a:gd name="connsiteY2" fmla="*/ 12881 h 13729"/>
                        <a:gd name="connsiteX3" fmla="*/ 18559 w 18572"/>
                        <a:gd name="connsiteY3" fmla="*/ 13079 h 13729"/>
                        <a:gd name="connsiteX4" fmla="*/ 13775 w 18572"/>
                        <a:gd name="connsiteY4" fmla="*/ 9909 h 13729"/>
                        <a:gd name="connsiteX5" fmla="*/ 10785 w 18572"/>
                        <a:gd name="connsiteY5" fmla="*/ 9315 h 13729"/>
                        <a:gd name="connsiteX6" fmla="*/ 9988 w 18572"/>
                        <a:gd name="connsiteY6" fmla="*/ 8324 h 13729"/>
                        <a:gd name="connsiteX7" fmla="*/ 9988 w 18572"/>
                        <a:gd name="connsiteY7" fmla="*/ 8324 h 13729"/>
                        <a:gd name="connsiteX8" fmla="*/ 5204 w 18572"/>
                        <a:gd name="connsiteY8" fmla="*/ 1787 h 13729"/>
                        <a:gd name="connsiteX9" fmla="*/ 221 w 18572"/>
                        <a:gd name="connsiteY9" fmla="*/ 599 h 13729"/>
                        <a:gd name="connsiteX10" fmla="*/ 3809 w 18572"/>
                        <a:gd name="connsiteY10" fmla="*/ 6740 h 13729"/>
                        <a:gd name="connsiteX11" fmla="*/ 7796 w 18572"/>
                        <a:gd name="connsiteY11" fmla="*/ 10503 h 137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8572" h="13729">
                          <a:moveTo>
                            <a:pt x="7796" y="10503"/>
                          </a:moveTo>
                          <a:cubicBezTo>
                            <a:pt x="7995" y="10702"/>
                            <a:pt x="8194" y="10702"/>
                            <a:pt x="8394" y="10900"/>
                          </a:cubicBezTo>
                          <a:cubicBezTo>
                            <a:pt x="8992" y="11494"/>
                            <a:pt x="10586" y="12484"/>
                            <a:pt x="11981" y="12881"/>
                          </a:cubicBezTo>
                          <a:cubicBezTo>
                            <a:pt x="14971" y="13871"/>
                            <a:pt x="17562" y="14069"/>
                            <a:pt x="18559" y="13079"/>
                          </a:cubicBezTo>
                          <a:cubicBezTo>
                            <a:pt x="18759" y="11890"/>
                            <a:pt x="16765" y="10702"/>
                            <a:pt x="13775" y="9909"/>
                          </a:cubicBezTo>
                          <a:cubicBezTo>
                            <a:pt x="12579" y="9711"/>
                            <a:pt x="11583" y="9513"/>
                            <a:pt x="10785" y="9315"/>
                          </a:cubicBezTo>
                          <a:cubicBezTo>
                            <a:pt x="10586" y="8919"/>
                            <a:pt x="10387" y="8721"/>
                            <a:pt x="9988" y="8324"/>
                          </a:cubicBezTo>
                          <a:lnTo>
                            <a:pt x="9988" y="8324"/>
                          </a:lnTo>
                          <a:cubicBezTo>
                            <a:pt x="10187" y="6542"/>
                            <a:pt x="8194" y="4165"/>
                            <a:pt x="5204" y="1787"/>
                          </a:cubicBezTo>
                          <a:cubicBezTo>
                            <a:pt x="2215" y="-788"/>
                            <a:pt x="1218" y="5"/>
                            <a:pt x="221" y="599"/>
                          </a:cubicBezTo>
                          <a:cubicBezTo>
                            <a:pt x="-576" y="1986"/>
                            <a:pt x="819" y="4363"/>
                            <a:pt x="3809" y="6740"/>
                          </a:cubicBezTo>
                          <a:cubicBezTo>
                            <a:pt x="4208" y="7928"/>
                            <a:pt x="5603" y="9315"/>
                            <a:pt x="7796" y="1050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33" name="Freeform 2342">
                      <a:extLst>
                        <a:ext uri="{FF2B5EF4-FFF2-40B4-BE49-F238E27FC236}">
                          <a16:creationId xmlns:a16="http://schemas.microsoft.com/office/drawing/2014/main" id="{9AF6D109-ADFB-62FB-636A-F9D544FEAC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2559" y="5244758"/>
                      <a:ext cx="6817" cy="7692"/>
                    </a:xfrm>
                    <a:custGeom>
                      <a:avLst/>
                      <a:gdLst>
                        <a:gd name="connsiteX0" fmla="*/ 199 w 6817"/>
                        <a:gd name="connsiteY0" fmla="*/ 628 h 7692"/>
                        <a:gd name="connsiteX1" fmla="*/ 1993 w 6817"/>
                        <a:gd name="connsiteY1" fmla="*/ 4986 h 7692"/>
                        <a:gd name="connsiteX2" fmla="*/ 6378 w 6817"/>
                        <a:gd name="connsiteY2" fmla="*/ 7561 h 7692"/>
                        <a:gd name="connsiteX3" fmla="*/ 4982 w 6817"/>
                        <a:gd name="connsiteY3" fmla="*/ 2807 h 7692"/>
                        <a:gd name="connsiteX4" fmla="*/ 199 w 6817"/>
                        <a:gd name="connsiteY4" fmla="*/ 628 h 76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17" h="7692">
                          <a:moveTo>
                            <a:pt x="199" y="628"/>
                          </a:moveTo>
                          <a:cubicBezTo>
                            <a:pt x="-400" y="1420"/>
                            <a:pt x="398" y="3203"/>
                            <a:pt x="1993" y="4986"/>
                          </a:cubicBezTo>
                          <a:cubicBezTo>
                            <a:pt x="4384" y="7561"/>
                            <a:pt x="5979" y="7957"/>
                            <a:pt x="6378" y="7561"/>
                          </a:cubicBezTo>
                          <a:cubicBezTo>
                            <a:pt x="7374" y="6174"/>
                            <a:pt x="6577" y="4392"/>
                            <a:pt x="4982" y="2807"/>
                          </a:cubicBezTo>
                          <a:cubicBezTo>
                            <a:pt x="2989" y="232"/>
                            <a:pt x="996" y="-759"/>
                            <a:pt x="199" y="62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34" name="Freeform 2343">
                      <a:extLst>
                        <a:ext uri="{FF2B5EF4-FFF2-40B4-BE49-F238E27FC236}">
                          <a16:creationId xmlns:a16="http://schemas.microsoft.com/office/drawing/2014/main" id="{85B41F9A-D347-114C-34FF-AD325A5644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0645" y="5304401"/>
                      <a:ext cx="8097" cy="8237"/>
                    </a:xfrm>
                    <a:custGeom>
                      <a:avLst/>
                      <a:gdLst>
                        <a:gd name="connsiteX0" fmla="*/ 124 w 8097"/>
                        <a:gd name="connsiteY0" fmla="*/ 610 h 8237"/>
                        <a:gd name="connsiteX1" fmla="*/ 4111 w 8097"/>
                        <a:gd name="connsiteY1" fmla="*/ 6750 h 8237"/>
                        <a:gd name="connsiteX2" fmla="*/ 8098 w 8097"/>
                        <a:gd name="connsiteY2" fmla="*/ 7146 h 8237"/>
                        <a:gd name="connsiteX3" fmla="*/ 5307 w 8097"/>
                        <a:gd name="connsiteY3" fmla="*/ 2789 h 8237"/>
                        <a:gd name="connsiteX4" fmla="*/ 124 w 8097"/>
                        <a:gd name="connsiteY4" fmla="*/ 610 h 82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97" h="8237">
                          <a:moveTo>
                            <a:pt x="124" y="610"/>
                          </a:moveTo>
                          <a:cubicBezTo>
                            <a:pt x="-474" y="1996"/>
                            <a:pt x="1121" y="3977"/>
                            <a:pt x="4111" y="6750"/>
                          </a:cubicBezTo>
                          <a:cubicBezTo>
                            <a:pt x="6104" y="8335"/>
                            <a:pt x="7898" y="8929"/>
                            <a:pt x="8098" y="7146"/>
                          </a:cubicBezTo>
                          <a:cubicBezTo>
                            <a:pt x="8098" y="6354"/>
                            <a:pt x="6702" y="3977"/>
                            <a:pt x="5307" y="2789"/>
                          </a:cubicBezTo>
                          <a:cubicBezTo>
                            <a:pt x="3513" y="808"/>
                            <a:pt x="922" y="-975"/>
                            <a:pt x="124" y="61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35" name="Freeform 2344">
                      <a:extLst>
                        <a:ext uri="{FF2B5EF4-FFF2-40B4-BE49-F238E27FC236}">
                          <a16:creationId xmlns:a16="http://schemas.microsoft.com/office/drawing/2014/main" id="{DE167264-0E6F-9D76-2782-D75E3C61D8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2664" y="5328583"/>
                      <a:ext cx="3986" cy="4989"/>
                    </a:xfrm>
                    <a:custGeom>
                      <a:avLst/>
                      <a:gdLst>
                        <a:gd name="connsiteX0" fmla="*/ 3987 w 3986"/>
                        <a:gd name="connsiteY0" fmla="*/ 4358 h 4989"/>
                        <a:gd name="connsiteX1" fmla="*/ 1395 w 3986"/>
                        <a:gd name="connsiteY1" fmla="*/ 0 h 4989"/>
                        <a:gd name="connsiteX2" fmla="*/ 0 w 3986"/>
                        <a:gd name="connsiteY2" fmla="*/ 3368 h 4989"/>
                        <a:gd name="connsiteX3" fmla="*/ 399 w 3986"/>
                        <a:gd name="connsiteY3" fmla="*/ 3566 h 4989"/>
                        <a:gd name="connsiteX4" fmla="*/ 3987 w 3986"/>
                        <a:gd name="connsiteY4" fmla="*/ 4358 h 49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6" h="4989">
                          <a:moveTo>
                            <a:pt x="3987" y="4358"/>
                          </a:moveTo>
                          <a:cubicBezTo>
                            <a:pt x="3987" y="2971"/>
                            <a:pt x="3189" y="1387"/>
                            <a:pt x="1395" y="0"/>
                          </a:cubicBezTo>
                          <a:cubicBezTo>
                            <a:pt x="797" y="1189"/>
                            <a:pt x="399" y="2179"/>
                            <a:pt x="0" y="3368"/>
                          </a:cubicBezTo>
                          <a:cubicBezTo>
                            <a:pt x="200" y="3368"/>
                            <a:pt x="200" y="3566"/>
                            <a:pt x="399" y="3566"/>
                          </a:cubicBezTo>
                          <a:cubicBezTo>
                            <a:pt x="1993" y="4556"/>
                            <a:pt x="3987" y="5745"/>
                            <a:pt x="3987" y="43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36" name="Freeform 2345">
                      <a:extLst>
                        <a:ext uri="{FF2B5EF4-FFF2-40B4-BE49-F238E27FC236}">
                          <a16:creationId xmlns:a16="http://schemas.microsoft.com/office/drawing/2014/main" id="{C17C37AA-F4E1-6C24-0B0E-00F965529B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5289" y="5443276"/>
                      <a:ext cx="398" cy="198"/>
                    </a:xfrm>
                    <a:custGeom>
                      <a:avLst/>
                      <a:gdLst>
                        <a:gd name="connsiteX0" fmla="*/ 200 w 398"/>
                        <a:gd name="connsiteY0" fmla="*/ 0 h 198"/>
                        <a:gd name="connsiteX1" fmla="*/ 0 w 398"/>
                        <a:gd name="connsiteY1" fmla="*/ 0 h 198"/>
                        <a:gd name="connsiteX2" fmla="*/ 399 w 398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200" y="0"/>
                          </a:moveTo>
                          <a:lnTo>
                            <a:pt x="0" y="0"/>
                          </a:lnTo>
                          <a:lnTo>
                            <a:pt x="399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37" name="Freeform 2346">
                      <a:extLst>
                        <a:ext uri="{FF2B5EF4-FFF2-40B4-BE49-F238E27FC236}">
                          <a16:creationId xmlns:a16="http://schemas.microsoft.com/office/drawing/2014/main" id="{C5B5BD50-FA22-1DA3-B461-314EC6E95D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0340" y="5417128"/>
                      <a:ext cx="199" cy="198"/>
                    </a:xfrm>
                    <a:custGeom>
                      <a:avLst/>
                      <a:gdLst>
                        <a:gd name="connsiteX0" fmla="*/ 200 w 199"/>
                        <a:gd name="connsiteY0" fmla="*/ 0 h 198"/>
                        <a:gd name="connsiteX1" fmla="*/ 0 w 199"/>
                        <a:gd name="connsiteY1" fmla="*/ 0 h 198"/>
                        <a:gd name="connsiteX2" fmla="*/ 20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200" y="0"/>
                          </a:moveTo>
                          <a:lnTo>
                            <a:pt x="0" y="0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38" name="Freeform 2347">
                      <a:extLst>
                        <a:ext uri="{FF2B5EF4-FFF2-40B4-BE49-F238E27FC236}">
                          <a16:creationId xmlns:a16="http://schemas.microsoft.com/office/drawing/2014/main" id="{5246C83A-1602-E8F1-7020-F80F2A3E0B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5803" y="5438188"/>
                      <a:ext cx="38962" cy="13662"/>
                    </a:xfrm>
                    <a:custGeom>
                      <a:avLst/>
                      <a:gdLst>
                        <a:gd name="connsiteX0" fmla="*/ 14236 w 38962"/>
                        <a:gd name="connsiteY0" fmla="*/ 8455 h 13662"/>
                        <a:gd name="connsiteX1" fmla="*/ 18422 w 38962"/>
                        <a:gd name="connsiteY1" fmla="*/ 6870 h 13662"/>
                        <a:gd name="connsiteX2" fmla="*/ 18024 w 38962"/>
                        <a:gd name="connsiteY2" fmla="*/ 5682 h 13662"/>
                        <a:gd name="connsiteX3" fmla="*/ 20415 w 38962"/>
                        <a:gd name="connsiteY3" fmla="*/ 6276 h 13662"/>
                        <a:gd name="connsiteX4" fmla="*/ 25598 w 38962"/>
                        <a:gd name="connsiteY4" fmla="*/ 6078 h 13662"/>
                        <a:gd name="connsiteX5" fmla="*/ 29186 w 38962"/>
                        <a:gd name="connsiteY5" fmla="*/ 9644 h 13662"/>
                        <a:gd name="connsiteX6" fmla="*/ 28588 w 38962"/>
                        <a:gd name="connsiteY6" fmla="*/ 11030 h 13662"/>
                        <a:gd name="connsiteX7" fmla="*/ 33372 w 38962"/>
                        <a:gd name="connsiteY7" fmla="*/ 13209 h 13662"/>
                        <a:gd name="connsiteX8" fmla="*/ 38953 w 38962"/>
                        <a:gd name="connsiteY8" fmla="*/ 12615 h 13662"/>
                        <a:gd name="connsiteX9" fmla="*/ 35564 w 38962"/>
                        <a:gd name="connsiteY9" fmla="*/ 10436 h 13662"/>
                        <a:gd name="connsiteX10" fmla="*/ 30581 w 38962"/>
                        <a:gd name="connsiteY10" fmla="*/ 5286 h 13662"/>
                        <a:gd name="connsiteX11" fmla="*/ 25399 w 38962"/>
                        <a:gd name="connsiteY11" fmla="*/ 4691 h 13662"/>
                        <a:gd name="connsiteX12" fmla="*/ 25399 w 38962"/>
                        <a:gd name="connsiteY12" fmla="*/ 4890 h 13662"/>
                        <a:gd name="connsiteX13" fmla="*/ 20017 w 38962"/>
                        <a:gd name="connsiteY13" fmla="*/ 2512 h 13662"/>
                        <a:gd name="connsiteX14" fmla="*/ 14834 w 38962"/>
                        <a:gd name="connsiteY14" fmla="*/ 3503 h 13662"/>
                        <a:gd name="connsiteX15" fmla="*/ 15034 w 38962"/>
                        <a:gd name="connsiteY15" fmla="*/ 4097 h 13662"/>
                        <a:gd name="connsiteX16" fmla="*/ 10250 w 38962"/>
                        <a:gd name="connsiteY16" fmla="*/ 2711 h 13662"/>
                        <a:gd name="connsiteX17" fmla="*/ 9253 w 38962"/>
                        <a:gd name="connsiteY17" fmla="*/ 2512 h 13662"/>
                        <a:gd name="connsiteX18" fmla="*/ 8257 w 38962"/>
                        <a:gd name="connsiteY18" fmla="*/ 1720 h 13662"/>
                        <a:gd name="connsiteX19" fmla="*/ 1480 w 38962"/>
                        <a:gd name="connsiteY19" fmla="*/ 532 h 13662"/>
                        <a:gd name="connsiteX20" fmla="*/ 84 w 38962"/>
                        <a:gd name="connsiteY20" fmla="*/ 5286 h 13662"/>
                        <a:gd name="connsiteX21" fmla="*/ 10648 w 38962"/>
                        <a:gd name="connsiteY21" fmla="*/ 10238 h 13662"/>
                        <a:gd name="connsiteX22" fmla="*/ 14236 w 38962"/>
                        <a:gd name="connsiteY22" fmla="*/ 8455 h 136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</a:cxnLst>
                      <a:rect l="l" t="t" r="r" b="b"/>
                      <a:pathLst>
                        <a:path w="38962" h="13662">
                          <a:moveTo>
                            <a:pt x="14236" y="8455"/>
                          </a:moveTo>
                          <a:cubicBezTo>
                            <a:pt x="16827" y="8653"/>
                            <a:pt x="18223" y="8059"/>
                            <a:pt x="18422" y="6870"/>
                          </a:cubicBezTo>
                          <a:cubicBezTo>
                            <a:pt x="18422" y="6474"/>
                            <a:pt x="18223" y="6078"/>
                            <a:pt x="18024" y="5682"/>
                          </a:cubicBezTo>
                          <a:cubicBezTo>
                            <a:pt x="18821" y="5880"/>
                            <a:pt x="19618" y="6078"/>
                            <a:pt x="20415" y="6276"/>
                          </a:cubicBezTo>
                          <a:cubicBezTo>
                            <a:pt x="23007" y="6672"/>
                            <a:pt x="25000" y="6672"/>
                            <a:pt x="25598" y="6078"/>
                          </a:cubicBezTo>
                          <a:cubicBezTo>
                            <a:pt x="26196" y="7266"/>
                            <a:pt x="27392" y="8455"/>
                            <a:pt x="29186" y="9644"/>
                          </a:cubicBezTo>
                          <a:cubicBezTo>
                            <a:pt x="28388" y="9842"/>
                            <a:pt x="28189" y="10238"/>
                            <a:pt x="28588" y="11030"/>
                          </a:cubicBezTo>
                          <a:cubicBezTo>
                            <a:pt x="28986" y="11624"/>
                            <a:pt x="31578" y="12813"/>
                            <a:pt x="33372" y="13209"/>
                          </a:cubicBezTo>
                          <a:cubicBezTo>
                            <a:pt x="36162" y="13803"/>
                            <a:pt x="39152" y="14002"/>
                            <a:pt x="38953" y="12615"/>
                          </a:cubicBezTo>
                          <a:cubicBezTo>
                            <a:pt x="38753" y="11823"/>
                            <a:pt x="37558" y="11030"/>
                            <a:pt x="35564" y="10436"/>
                          </a:cubicBezTo>
                          <a:cubicBezTo>
                            <a:pt x="35166" y="8851"/>
                            <a:pt x="32973" y="6870"/>
                            <a:pt x="30581" y="5286"/>
                          </a:cubicBezTo>
                          <a:cubicBezTo>
                            <a:pt x="27990" y="3503"/>
                            <a:pt x="26196" y="3503"/>
                            <a:pt x="25399" y="4691"/>
                          </a:cubicBezTo>
                          <a:cubicBezTo>
                            <a:pt x="25399" y="4691"/>
                            <a:pt x="25399" y="4890"/>
                            <a:pt x="25399" y="4890"/>
                          </a:cubicBezTo>
                          <a:cubicBezTo>
                            <a:pt x="24402" y="3899"/>
                            <a:pt x="22409" y="3107"/>
                            <a:pt x="20017" y="2512"/>
                          </a:cubicBezTo>
                          <a:cubicBezTo>
                            <a:pt x="16429" y="1720"/>
                            <a:pt x="14834" y="2314"/>
                            <a:pt x="14834" y="3503"/>
                          </a:cubicBezTo>
                          <a:cubicBezTo>
                            <a:pt x="14834" y="3701"/>
                            <a:pt x="15034" y="3899"/>
                            <a:pt x="15034" y="4097"/>
                          </a:cubicBezTo>
                          <a:cubicBezTo>
                            <a:pt x="13638" y="3503"/>
                            <a:pt x="12044" y="3107"/>
                            <a:pt x="10250" y="2711"/>
                          </a:cubicBezTo>
                          <a:cubicBezTo>
                            <a:pt x="9851" y="2711"/>
                            <a:pt x="9452" y="2512"/>
                            <a:pt x="9253" y="2512"/>
                          </a:cubicBezTo>
                          <a:cubicBezTo>
                            <a:pt x="8854" y="2314"/>
                            <a:pt x="8655" y="1918"/>
                            <a:pt x="8257" y="1720"/>
                          </a:cubicBezTo>
                          <a:cubicBezTo>
                            <a:pt x="4469" y="-657"/>
                            <a:pt x="3074" y="-63"/>
                            <a:pt x="1480" y="532"/>
                          </a:cubicBezTo>
                          <a:cubicBezTo>
                            <a:pt x="-514" y="1126"/>
                            <a:pt x="84" y="3503"/>
                            <a:pt x="84" y="5286"/>
                          </a:cubicBezTo>
                          <a:cubicBezTo>
                            <a:pt x="3672" y="7068"/>
                            <a:pt x="7260" y="9049"/>
                            <a:pt x="10648" y="10238"/>
                          </a:cubicBezTo>
                          <a:cubicBezTo>
                            <a:pt x="13240" y="11228"/>
                            <a:pt x="14834" y="10832"/>
                            <a:pt x="14236" y="845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39" name="Freeform 2348">
                      <a:extLst>
                        <a:ext uri="{FF2B5EF4-FFF2-40B4-BE49-F238E27FC236}">
                          <a16:creationId xmlns:a16="http://schemas.microsoft.com/office/drawing/2014/main" id="{42CF456F-22A4-ECBF-5A54-22D4FAF233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5489" y="5443276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199 w 199"/>
                        <a:gd name="connsiteY1" fmla="*/ 198 h 198"/>
                        <a:gd name="connsiteX2" fmla="*/ 199 w 199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199" y="198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40" name="Freeform 2349">
                      <a:extLst>
                        <a:ext uri="{FF2B5EF4-FFF2-40B4-BE49-F238E27FC236}">
                          <a16:creationId xmlns:a16="http://schemas.microsoft.com/office/drawing/2014/main" id="{7AAE1A7B-2DCE-24D2-3EA3-A1ED3F7987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8763" y="5349937"/>
                      <a:ext cx="12091" cy="13584"/>
                    </a:xfrm>
                    <a:custGeom>
                      <a:avLst/>
                      <a:gdLst>
                        <a:gd name="connsiteX0" fmla="*/ 7189 w 12091"/>
                        <a:gd name="connsiteY0" fmla="*/ 4001 h 13584"/>
                        <a:gd name="connsiteX1" fmla="*/ 5794 w 12091"/>
                        <a:gd name="connsiteY1" fmla="*/ 2615 h 13584"/>
                        <a:gd name="connsiteX2" fmla="*/ 14 w 12091"/>
                        <a:gd name="connsiteY2" fmla="*/ 634 h 13584"/>
                        <a:gd name="connsiteX3" fmla="*/ 6193 w 12091"/>
                        <a:gd name="connsiteY3" fmla="*/ 11925 h 13584"/>
                        <a:gd name="connsiteX4" fmla="*/ 10976 w 12091"/>
                        <a:gd name="connsiteY4" fmla="*/ 12717 h 13584"/>
                        <a:gd name="connsiteX5" fmla="*/ 11575 w 12091"/>
                        <a:gd name="connsiteY5" fmla="*/ 10934 h 13584"/>
                        <a:gd name="connsiteX6" fmla="*/ 9980 w 12091"/>
                        <a:gd name="connsiteY6" fmla="*/ 6378 h 13584"/>
                        <a:gd name="connsiteX7" fmla="*/ 7189 w 12091"/>
                        <a:gd name="connsiteY7" fmla="*/ 4001 h 13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091" h="13584">
                          <a:moveTo>
                            <a:pt x="7189" y="4001"/>
                          </a:moveTo>
                          <a:cubicBezTo>
                            <a:pt x="6791" y="3605"/>
                            <a:pt x="6392" y="3209"/>
                            <a:pt x="5794" y="2615"/>
                          </a:cubicBezTo>
                          <a:cubicBezTo>
                            <a:pt x="2804" y="238"/>
                            <a:pt x="213" y="-753"/>
                            <a:pt x="14" y="634"/>
                          </a:cubicBezTo>
                          <a:cubicBezTo>
                            <a:pt x="-186" y="3407"/>
                            <a:pt x="1807" y="7765"/>
                            <a:pt x="6193" y="11925"/>
                          </a:cubicBezTo>
                          <a:cubicBezTo>
                            <a:pt x="8584" y="14302"/>
                            <a:pt x="10179" y="13708"/>
                            <a:pt x="10976" y="12717"/>
                          </a:cubicBezTo>
                          <a:cubicBezTo>
                            <a:pt x="11375" y="12123"/>
                            <a:pt x="11375" y="11529"/>
                            <a:pt x="11575" y="10934"/>
                          </a:cubicBezTo>
                          <a:cubicBezTo>
                            <a:pt x="12571" y="10340"/>
                            <a:pt x="12173" y="8557"/>
                            <a:pt x="9980" y="6378"/>
                          </a:cubicBezTo>
                          <a:cubicBezTo>
                            <a:pt x="8983" y="5388"/>
                            <a:pt x="7987" y="4596"/>
                            <a:pt x="7189" y="400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41" name="Freeform 2350">
                      <a:extLst>
                        <a:ext uri="{FF2B5EF4-FFF2-40B4-BE49-F238E27FC236}">
                          <a16:creationId xmlns:a16="http://schemas.microsoft.com/office/drawing/2014/main" id="{DA98668E-FFE0-2117-04F4-AC932F12B0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1689" y="5292624"/>
                      <a:ext cx="11808" cy="10393"/>
                    </a:xfrm>
                    <a:custGeom>
                      <a:avLst/>
                      <a:gdLst>
                        <a:gd name="connsiteX0" fmla="*/ 11007 w 11808"/>
                        <a:gd name="connsiteY0" fmla="*/ 10009 h 10393"/>
                        <a:gd name="connsiteX1" fmla="*/ 10209 w 11808"/>
                        <a:gd name="connsiteY1" fmla="*/ 5255 h 10393"/>
                        <a:gd name="connsiteX2" fmla="*/ 442 w 11808"/>
                        <a:gd name="connsiteY2" fmla="*/ 303 h 10393"/>
                        <a:gd name="connsiteX3" fmla="*/ 2635 w 11808"/>
                        <a:gd name="connsiteY3" fmla="*/ 5651 h 10393"/>
                        <a:gd name="connsiteX4" fmla="*/ 11007 w 11808"/>
                        <a:gd name="connsiteY4" fmla="*/ 10009 h 103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08" h="10393">
                          <a:moveTo>
                            <a:pt x="11007" y="10009"/>
                          </a:moveTo>
                          <a:cubicBezTo>
                            <a:pt x="12003" y="9217"/>
                            <a:pt x="12402" y="7830"/>
                            <a:pt x="10209" y="5255"/>
                          </a:cubicBezTo>
                          <a:cubicBezTo>
                            <a:pt x="6223" y="699"/>
                            <a:pt x="2635" y="-688"/>
                            <a:pt x="442" y="303"/>
                          </a:cubicBezTo>
                          <a:cubicBezTo>
                            <a:pt x="-753" y="897"/>
                            <a:pt x="642" y="3274"/>
                            <a:pt x="2635" y="5651"/>
                          </a:cubicBezTo>
                          <a:cubicBezTo>
                            <a:pt x="6024" y="8821"/>
                            <a:pt x="9213" y="11396"/>
                            <a:pt x="11007" y="1000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42" name="Freeform 2351">
                      <a:extLst>
                        <a:ext uri="{FF2B5EF4-FFF2-40B4-BE49-F238E27FC236}">
                          <a16:creationId xmlns:a16="http://schemas.microsoft.com/office/drawing/2014/main" id="{66BCDE28-B2C3-55DE-161F-24C422A681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6742" y="5513604"/>
                      <a:ext cx="22175" cy="8441"/>
                    </a:xfrm>
                    <a:custGeom>
                      <a:avLst/>
                      <a:gdLst>
                        <a:gd name="connsiteX0" fmla="*/ 6818 w 22175"/>
                        <a:gd name="connsiteY0" fmla="*/ 2172 h 8441"/>
                        <a:gd name="connsiteX1" fmla="*/ 41 w 22175"/>
                        <a:gd name="connsiteY1" fmla="*/ 786 h 8441"/>
                        <a:gd name="connsiteX2" fmla="*/ 4825 w 22175"/>
                        <a:gd name="connsiteY2" fmla="*/ 5738 h 8441"/>
                        <a:gd name="connsiteX3" fmla="*/ 12200 w 22175"/>
                        <a:gd name="connsiteY3" fmla="*/ 7917 h 8441"/>
                        <a:gd name="connsiteX4" fmla="*/ 12200 w 22175"/>
                        <a:gd name="connsiteY4" fmla="*/ 6926 h 8441"/>
                        <a:gd name="connsiteX5" fmla="*/ 15588 w 22175"/>
                        <a:gd name="connsiteY5" fmla="*/ 7323 h 8441"/>
                        <a:gd name="connsiteX6" fmla="*/ 21967 w 22175"/>
                        <a:gd name="connsiteY6" fmla="*/ 5738 h 8441"/>
                        <a:gd name="connsiteX7" fmla="*/ 15190 w 22175"/>
                        <a:gd name="connsiteY7" fmla="*/ 3361 h 8441"/>
                        <a:gd name="connsiteX8" fmla="*/ 9608 w 22175"/>
                        <a:gd name="connsiteY8" fmla="*/ 3955 h 8441"/>
                        <a:gd name="connsiteX9" fmla="*/ 6818 w 22175"/>
                        <a:gd name="connsiteY9" fmla="*/ 2172 h 84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2175" h="8441">
                          <a:moveTo>
                            <a:pt x="6818" y="2172"/>
                          </a:moveTo>
                          <a:cubicBezTo>
                            <a:pt x="3429" y="191"/>
                            <a:pt x="639" y="-799"/>
                            <a:pt x="41" y="786"/>
                          </a:cubicBezTo>
                          <a:cubicBezTo>
                            <a:pt x="-358" y="1974"/>
                            <a:pt x="2233" y="3757"/>
                            <a:pt x="4825" y="5738"/>
                          </a:cubicBezTo>
                          <a:cubicBezTo>
                            <a:pt x="8014" y="7719"/>
                            <a:pt x="11403" y="9304"/>
                            <a:pt x="12200" y="7917"/>
                          </a:cubicBezTo>
                          <a:cubicBezTo>
                            <a:pt x="12399" y="7719"/>
                            <a:pt x="12399" y="7323"/>
                            <a:pt x="12200" y="6926"/>
                          </a:cubicBezTo>
                          <a:cubicBezTo>
                            <a:pt x="13196" y="7125"/>
                            <a:pt x="14392" y="7323"/>
                            <a:pt x="15588" y="7323"/>
                          </a:cubicBezTo>
                          <a:cubicBezTo>
                            <a:pt x="18977" y="7521"/>
                            <a:pt x="23163" y="7719"/>
                            <a:pt x="21967" y="5738"/>
                          </a:cubicBezTo>
                          <a:cubicBezTo>
                            <a:pt x="21169" y="4549"/>
                            <a:pt x="18578" y="3757"/>
                            <a:pt x="15190" y="3361"/>
                          </a:cubicBezTo>
                          <a:cubicBezTo>
                            <a:pt x="12598" y="3163"/>
                            <a:pt x="10406" y="3361"/>
                            <a:pt x="9608" y="3955"/>
                          </a:cubicBezTo>
                          <a:cubicBezTo>
                            <a:pt x="8811" y="3361"/>
                            <a:pt x="8014" y="2767"/>
                            <a:pt x="6818" y="217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43" name="Freeform 2352">
                      <a:extLst>
                        <a:ext uri="{FF2B5EF4-FFF2-40B4-BE49-F238E27FC236}">
                          <a16:creationId xmlns:a16="http://schemas.microsoft.com/office/drawing/2014/main" id="{08861704-D0C5-E74F-A909-2A4DD4A068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6985" y="5616009"/>
                      <a:ext cx="10374" cy="7472"/>
                    </a:xfrm>
                    <a:custGeom>
                      <a:avLst/>
                      <a:gdLst>
                        <a:gd name="connsiteX0" fmla="*/ 10365 w 10374"/>
                        <a:gd name="connsiteY0" fmla="*/ 6537 h 7472"/>
                        <a:gd name="connsiteX1" fmla="*/ 4983 w 10374"/>
                        <a:gd name="connsiteY1" fmla="*/ 2773 h 7472"/>
                        <a:gd name="connsiteX2" fmla="*/ 1993 w 10374"/>
                        <a:gd name="connsiteY2" fmla="*/ 1783 h 7472"/>
                        <a:gd name="connsiteX3" fmla="*/ 1794 w 10374"/>
                        <a:gd name="connsiteY3" fmla="*/ 1188 h 7472"/>
                        <a:gd name="connsiteX4" fmla="*/ 0 w 10374"/>
                        <a:gd name="connsiteY4" fmla="*/ 0 h 7472"/>
                        <a:gd name="connsiteX5" fmla="*/ 199 w 10374"/>
                        <a:gd name="connsiteY5" fmla="*/ 1188 h 7472"/>
                        <a:gd name="connsiteX6" fmla="*/ 598 w 10374"/>
                        <a:gd name="connsiteY6" fmla="*/ 3764 h 7472"/>
                        <a:gd name="connsiteX7" fmla="*/ 997 w 10374"/>
                        <a:gd name="connsiteY7" fmla="*/ 5546 h 7472"/>
                        <a:gd name="connsiteX8" fmla="*/ 10365 w 10374"/>
                        <a:gd name="connsiteY8" fmla="*/ 6537 h 74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374" h="7472">
                          <a:moveTo>
                            <a:pt x="10365" y="6537"/>
                          </a:moveTo>
                          <a:cubicBezTo>
                            <a:pt x="10564" y="5348"/>
                            <a:pt x="7574" y="3764"/>
                            <a:pt x="4983" y="2773"/>
                          </a:cubicBezTo>
                          <a:cubicBezTo>
                            <a:pt x="3986" y="2377"/>
                            <a:pt x="2990" y="1981"/>
                            <a:pt x="1993" y="1783"/>
                          </a:cubicBezTo>
                          <a:cubicBezTo>
                            <a:pt x="1993" y="1585"/>
                            <a:pt x="1794" y="1387"/>
                            <a:pt x="1794" y="1188"/>
                          </a:cubicBezTo>
                          <a:cubicBezTo>
                            <a:pt x="1595" y="792"/>
                            <a:pt x="997" y="396"/>
                            <a:pt x="0" y="0"/>
                          </a:cubicBezTo>
                          <a:cubicBezTo>
                            <a:pt x="0" y="396"/>
                            <a:pt x="199" y="792"/>
                            <a:pt x="199" y="1188"/>
                          </a:cubicBezTo>
                          <a:cubicBezTo>
                            <a:pt x="399" y="1981"/>
                            <a:pt x="399" y="2773"/>
                            <a:pt x="598" y="3764"/>
                          </a:cubicBezTo>
                          <a:cubicBezTo>
                            <a:pt x="598" y="4358"/>
                            <a:pt x="797" y="4952"/>
                            <a:pt x="997" y="5546"/>
                          </a:cubicBezTo>
                          <a:cubicBezTo>
                            <a:pt x="4784" y="6537"/>
                            <a:pt x="9966" y="8716"/>
                            <a:pt x="10365" y="65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44" name="Freeform 2353">
                      <a:extLst>
                        <a:ext uri="{FF2B5EF4-FFF2-40B4-BE49-F238E27FC236}">
                          <a16:creationId xmlns:a16="http://schemas.microsoft.com/office/drawing/2014/main" id="{472F93FE-2871-A5C2-9E1A-87466EBFFC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2002" y="5484082"/>
                      <a:ext cx="15780" cy="11960"/>
                    </a:xfrm>
                    <a:custGeom>
                      <a:avLst/>
                      <a:gdLst>
                        <a:gd name="connsiteX0" fmla="*/ 2591 w 15780"/>
                        <a:gd name="connsiteY0" fmla="*/ 9310 h 11960"/>
                        <a:gd name="connsiteX1" fmla="*/ 7774 w 15780"/>
                        <a:gd name="connsiteY1" fmla="*/ 11291 h 11960"/>
                        <a:gd name="connsiteX2" fmla="*/ 15747 w 15780"/>
                        <a:gd name="connsiteY2" fmla="*/ 10697 h 11960"/>
                        <a:gd name="connsiteX3" fmla="*/ 8172 w 15780"/>
                        <a:gd name="connsiteY3" fmla="*/ 6339 h 11960"/>
                        <a:gd name="connsiteX4" fmla="*/ 2591 w 15780"/>
                        <a:gd name="connsiteY4" fmla="*/ 6141 h 11960"/>
                        <a:gd name="connsiteX5" fmla="*/ 2392 w 15780"/>
                        <a:gd name="connsiteY5" fmla="*/ 5744 h 11960"/>
                        <a:gd name="connsiteX6" fmla="*/ 3389 w 15780"/>
                        <a:gd name="connsiteY6" fmla="*/ 4754 h 11960"/>
                        <a:gd name="connsiteX7" fmla="*/ 2591 w 15780"/>
                        <a:gd name="connsiteY7" fmla="*/ 0 h 11960"/>
                        <a:gd name="connsiteX8" fmla="*/ 797 w 15780"/>
                        <a:gd name="connsiteY8" fmla="*/ 0 h 11960"/>
                        <a:gd name="connsiteX9" fmla="*/ 399 w 15780"/>
                        <a:gd name="connsiteY9" fmla="*/ 3962 h 11960"/>
                        <a:gd name="connsiteX10" fmla="*/ 199 w 15780"/>
                        <a:gd name="connsiteY10" fmla="*/ 6735 h 11960"/>
                        <a:gd name="connsiteX11" fmla="*/ 0 w 15780"/>
                        <a:gd name="connsiteY11" fmla="*/ 9112 h 11960"/>
                        <a:gd name="connsiteX12" fmla="*/ 2591 w 15780"/>
                        <a:gd name="connsiteY12" fmla="*/ 9310 h 119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5780" h="11960">
                          <a:moveTo>
                            <a:pt x="2591" y="9310"/>
                          </a:moveTo>
                          <a:cubicBezTo>
                            <a:pt x="3787" y="10102"/>
                            <a:pt x="5780" y="10697"/>
                            <a:pt x="7774" y="11291"/>
                          </a:cubicBezTo>
                          <a:cubicBezTo>
                            <a:pt x="11362" y="12083"/>
                            <a:pt x="15348" y="12480"/>
                            <a:pt x="15747" y="10697"/>
                          </a:cubicBezTo>
                          <a:cubicBezTo>
                            <a:pt x="16145" y="8914"/>
                            <a:pt x="12956" y="7527"/>
                            <a:pt x="8172" y="6339"/>
                          </a:cubicBezTo>
                          <a:cubicBezTo>
                            <a:pt x="5780" y="5943"/>
                            <a:pt x="3787" y="5744"/>
                            <a:pt x="2591" y="6141"/>
                          </a:cubicBezTo>
                          <a:cubicBezTo>
                            <a:pt x="2591" y="6141"/>
                            <a:pt x="2392" y="5943"/>
                            <a:pt x="2392" y="5744"/>
                          </a:cubicBezTo>
                          <a:cubicBezTo>
                            <a:pt x="2791" y="5348"/>
                            <a:pt x="3189" y="5150"/>
                            <a:pt x="3389" y="4754"/>
                          </a:cubicBezTo>
                          <a:cubicBezTo>
                            <a:pt x="4784" y="3367"/>
                            <a:pt x="3389" y="1585"/>
                            <a:pt x="2591" y="0"/>
                          </a:cubicBezTo>
                          <a:cubicBezTo>
                            <a:pt x="1993" y="0"/>
                            <a:pt x="1395" y="0"/>
                            <a:pt x="797" y="0"/>
                          </a:cubicBezTo>
                          <a:cubicBezTo>
                            <a:pt x="598" y="1387"/>
                            <a:pt x="598" y="2773"/>
                            <a:pt x="399" y="3962"/>
                          </a:cubicBezTo>
                          <a:cubicBezTo>
                            <a:pt x="399" y="4952"/>
                            <a:pt x="199" y="5744"/>
                            <a:pt x="199" y="6735"/>
                          </a:cubicBezTo>
                          <a:cubicBezTo>
                            <a:pt x="199" y="7527"/>
                            <a:pt x="0" y="8320"/>
                            <a:pt x="0" y="9112"/>
                          </a:cubicBezTo>
                          <a:cubicBezTo>
                            <a:pt x="1196" y="9310"/>
                            <a:pt x="1993" y="9508"/>
                            <a:pt x="2591" y="931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45" name="Freeform 2354">
                      <a:extLst>
                        <a:ext uri="{FF2B5EF4-FFF2-40B4-BE49-F238E27FC236}">
                          <a16:creationId xmlns:a16="http://schemas.microsoft.com/office/drawing/2014/main" id="{8C980EEF-6614-981C-89C2-E0BDA57AB8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1025" y="5500032"/>
                      <a:ext cx="12305" cy="7587"/>
                    </a:xfrm>
                    <a:custGeom>
                      <a:avLst/>
                      <a:gdLst>
                        <a:gd name="connsiteX0" fmla="*/ 146 w 12305"/>
                        <a:gd name="connsiteY0" fmla="*/ 690 h 7587"/>
                        <a:gd name="connsiteX1" fmla="*/ 4731 w 12305"/>
                        <a:gd name="connsiteY1" fmla="*/ 5444 h 7587"/>
                        <a:gd name="connsiteX2" fmla="*/ 12305 w 12305"/>
                        <a:gd name="connsiteY2" fmla="*/ 7029 h 7587"/>
                        <a:gd name="connsiteX3" fmla="*/ 7721 w 12305"/>
                        <a:gd name="connsiteY3" fmla="*/ 2275 h 7587"/>
                        <a:gd name="connsiteX4" fmla="*/ 146 w 12305"/>
                        <a:gd name="connsiteY4" fmla="*/ 690 h 75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05" h="7587">
                          <a:moveTo>
                            <a:pt x="146" y="690"/>
                          </a:moveTo>
                          <a:cubicBezTo>
                            <a:pt x="-651" y="1878"/>
                            <a:pt x="1940" y="3859"/>
                            <a:pt x="4731" y="5444"/>
                          </a:cubicBezTo>
                          <a:cubicBezTo>
                            <a:pt x="8319" y="7425"/>
                            <a:pt x="11109" y="8217"/>
                            <a:pt x="12305" y="7029"/>
                          </a:cubicBezTo>
                          <a:cubicBezTo>
                            <a:pt x="12305" y="5642"/>
                            <a:pt x="10511" y="3859"/>
                            <a:pt x="7721" y="2275"/>
                          </a:cubicBezTo>
                          <a:cubicBezTo>
                            <a:pt x="3933" y="96"/>
                            <a:pt x="944" y="-697"/>
                            <a:pt x="146" y="69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46" name="Freeform 2355">
                      <a:extLst>
                        <a:ext uri="{FF2B5EF4-FFF2-40B4-BE49-F238E27FC236}">
                          <a16:creationId xmlns:a16="http://schemas.microsoft.com/office/drawing/2014/main" id="{286BD0AC-341A-BD2A-8B70-C05832673C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9698" y="5365206"/>
                      <a:ext cx="10864" cy="9844"/>
                    </a:xfrm>
                    <a:custGeom>
                      <a:avLst/>
                      <a:gdLst>
                        <a:gd name="connsiteX0" fmla="*/ 373 w 10864"/>
                        <a:gd name="connsiteY0" fmla="*/ 221 h 9844"/>
                        <a:gd name="connsiteX1" fmla="*/ 4160 w 10864"/>
                        <a:gd name="connsiteY1" fmla="*/ 6758 h 9844"/>
                        <a:gd name="connsiteX2" fmla="*/ 10738 w 10864"/>
                        <a:gd name="connsiteY2" fmla="*/ 9135 h 9844"/>
                        <a:gd name="connsiteX3" fmla="*/ 7548 w 10864"/>
                        <a:gd name="connsiteY3" fmla="*/ 3589 h 9844"/>
                        <a:gd name="connsiteX4" fmla="*/ 373 w 10864"/>
                        <a:gd name="connsiteY4" fmla="*/ 221 h 98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864" h="9844">
                          <a:moveTo>
                            <a:pt x="373" y="221"/>
                          </a:moveTo>
                          <a:cubicBezTo>
                            <a:pt x="-823" y="1212"/>
                            <a:pt x="971" y="3985"/>
                            <a:pt x="4160" y="6758"/>
                          </a:cubicBezTo>
                          <a:cubicBezTo>
                            <a:pt x="7349" y="9531"/>
                            <a:pt x="9741" y="10720"/>
                            <a:pt x="10738" y="9135"/>
                          </a:cubicBezTo>
                          <a:cubicBezTo>
                            <a:pt x="11336" y="7947"/>
                            <a:pt x="9741" y="5768"/>
                            <a:pt x="7548" y="3589"/>
                          </a:cubicBezTo>
                          <a:cubicBezTo>
                            <a:pt x="4559" y="815"/>
                            <a:pt x="1569" y="-571"/>
                            <a:pt x="373" y="22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47" name="Freeform 2356">
                      <a:extLst>
                        <a:ext uri="{FF2B5EF4-FFF2-40B4-BE49-F238E27FC236}">
                          <a16:creationId xmlns:a16="http://schemas.microsoft.com/office/drawing/2014/main" id="{595349B2-965A-EFA6-2B40-58AC85AB97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0806" y="5521449"/>
                      <a:ext cx="33770" cy="9294"/>
                    </a:xfrm>
                    <a:custGeom>
                      <a:avLst/>
                      <a:gdLst>
                        <a:gd name="connsiteX0" fmla="*/ 4385 w 33770"/>
                        <a:gd name="connsiteY0" fmla="*/ 9184 h 9294"/>
                        <a:gd name="connsiteX1" fmla="*/ 3389 w 33770"/>
                        <a:gd name="connsiteY1" fmla="*/ 6609 h 9294"/>
                        <a:gd name="connsiteX2" fmla="*/ 10763 w 33770"/>
                        <a:gd name="connsiteY2" fmla="*/ 7797 h 9294"/>
                        <a:gd name="connsiteX3" fmla="*/ 17541 w 33770"/>
                        <a:gd name="connsiteY3" fmla="*/ 6213 h 9294"/>
                        <a:gd name="connsiteX4" fmla="*/ 20929 w 33770"/>
                        <a:gd name="connsiteY4" fmla="*/ 6609 h 9294"/>
                        <a:gd name="connsiteX5" fmla="*/ 32889 w 33770"/>
                        <a:gd name="connsiteY5" fmla="*/ 6015 h 9294"/>
                        <a:gd name="connsiteX6" fmla="*/ 32092 w 33770"/>
                        <a:gd name="connsiteY6" fmla="*/ 3836 h 9294"/>
                        <a:gd name="connsiteX7" fmla="*/ 19335 w 33770"/>
                        <a:gd name="connsiteY7" fmla="*/ 3043 h 9294"/>
                        <a:gd name="connsiteX8" fmla="*/ 17541 w 33770"/>
                        <a:gd name="connsiteY8" fmla="*/ 1855 h 9294"/>
                        <a:gd name="connsiteX9" fmla="*/ 10963 w 33770"/>
                        <a:gd name="connsiteY9" fmla="*/ 1062 h 9294"/>
                        <a:gd name="connsiteX10" fmla="*/ 13754 w 33770"/>
                        <a:gd name="connsiteY10" fmla="*/ 4232 h 9294"/>
                        <a:gd name="connsiteX11" fmla="*/ 9368 w 33770"/>
                        <a:gd name="connsiteY11" fmla="*/ 3638 h 9294"/>
                        <a:gd name="connsiteX12" fmla="*/ 2193 w 33770"/>
                        <a:gd name="connsiteY12" fmla="*/ 5222 h 9294"/>
                        <a:gd name="connsiteX13" fmla="*/ 2193 w 33770"/>
                        <a:gd name="connsiteY13" fmla="*/ 5420 h 9294"/>
                        <a:gd name="connsiteX14" fmla="*/ 1196 w 33770"/>
                        <a:gd name="connsiteY14" fmla="*/ 4826 h 9294"/>
                        <a:gd name="connsiteX15" fmla="*/ 0 w 33770"/>
                        <a:gd name="connsiteY15" fmla="*/ 4034 h 9294"/>
                        <a:gd name="connsiteX16" fmla="*/ 0 w 33770"/>
                        <a:gd name="connsiteY16" fmla="*/ 8590 h 9294"/>
                        <a:gd name="connsiteX17" fmla="*/ 4385 w 33770"/>
                        <a:gd name="connsiteY17" fmla="*/ 9184 h 92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33770" h="9294">
                          <a:moveTo>
                            <a:pt x="4385" y="9184"/>
                          </a:moveTo>
                          <a:cubicBezTo>
                            <a:pt x="4784" y="8392"/>
                            <a:pt x="4385" y="7599"/>
                            <a:pt x="3389" y="6609"/>
                          </a:cubicBezTo>
                          <a:cubicBezTo>
                            <a:pt x="5182" y="7401"/>
                            <a:pt x="8172" y="7599"/>
                            <a:pt x="10763" y="7797"/>
                          </a:cubicBezTo>
                          <a:cubicBezTo>
                            <a:pt x="14551" y="7995"/>
                            <a:pt x="16145" y="7203"/>
                            <a:pt x="17541" y="6213"/>
                          </a:cubicBezTo>
                          <a:cubicBezTo>
                            <a:pt x="19135" y="6807"/>
                            <a:pt x="20132" y="7005"/>
                            <a:pt x="20929" y="6609"/>
                          </a:cubicBezTo>
                          <a:cubicBezTo>
                            <a:pt x="25713" y="7797"/>
                            <a:pt x="29700" y="7599"/>
                            <a:pt x="32889" y="6015"/>
                          </a:cubicBezTo>
                          <a:cubicBezTo>
                            <a:pt x="34085" y="5420"/>
                            <a:pt x="34284" y="4430"/>
                            <a:pt x="32092" y="3836"/>
                          </a:cubicBezTo>
                          <a:cubicBezTo>
                            <a:pt x="27308" y="2449"/>
                            <a:pt x="22922" y="2251"/>
                            <a:pt x="19335" y="3043"/>
                          </a:cubicBezTo>
                          <a:cubicBezTo>
                            <a:pt x="18737" y="2647"/>
                            <a:pt x="18139" y="2251"/>
                            <a:pt x="17541" y="1855"/>
                          </a:cubicBezTo>
                          <a:cubicBezTo>
                            <a:pt x="14152" y="-126"/>
                            <a:pt x="11361" y="-720"/>
                            <a:pt x="10963" y="1062"/>
                          </a:cubicBezTo>
                          <a:cubicBezTo>
                            <a:pt x="10763" y="2053"/>
                            <a:pt x="11959" y="3241"/>
                            <a:pt x="13754" y="4232"/>
                          </a:cubicBezTo>
                          <a:cubicBezTo>
                            <a:pt x="12358" y="4034"/>
                            <a:pt x="10763" y="3836"/>
                            <a:pt x="9368" y="3638"/>
                          </a:cubicBezTo>
                          <a:cubicBezTo>
                            <a:pt x="5581" y="3439"/>
                            <a:pt x="1595" y="3439"/>
                            <a:pt x="2193" y="5222"/>
                          </a:cubicBezTo>
                          <a:cubicBezTo>
                            <a:pt x="2193" y="5222"/>
                            <a:pt x="2193" y="5420"/>
                            <a:pt x="2193" y="5420"/>
                          </a:cubicBezTo>
                          <a:cubicBezTo>
                            <a:pt x="1794" y="5222"/>
                            <a:pt x="1595" y="5024"/>
                            <a:pt x="1196" y="4826"/>
                          </a:cubicBezTo>
                          <a:cubicBezTo>
                            <a:pt x="797" y="4628"/>
                            <a:pt x="399" y="4232"/>
                            <a:pt x="0" y="4034"/>
                          </a:cubicBezTo>
                          <a:cubicBezTo>
                            <a:pt x="0" y="5618"/>
                            <a:pt x="0" y="7203"/>
                            <a:pt x="0" y="8590"/>
                          </a:cubicBezTo>
                          <a:cubicBezTo>
                            <a:pt x="1595" y="9382"/>
                            <a:pt x="3189" y="9382"/>
                            <a:pt x="4385" y="918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48" name="Freeform 2357">
                      <a:extLst>
                        <a:ext uri="{FF2B5EF4-FFF2-40B4-BE49-F238E27FC236}">
                          <a16:creationId xmlns:a16="http://schemas.microsoft.com/office/drawing/2014/main" id="{7D71ADF9-6D34-418C-D9A6-6B247FC0D2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5645" y="5408082"/>
                      <a:ext cx="10924" cy="10191"/>
                    </a:xfrm>
                    <a:custGeom>
                      <a:avLst/>
                      <a:gdLst>
                        <a:gd name="connsiteX0" fmla="*/ 74 w 10924"/>
                        <a:gd name="connsiteY0" fmla="*/ 330 h 10191"/>
                        <a:gd name="connsiteX1" fmla="*/ 4060 w 10924"/>
                        <a:gd name="connsiteY1" fmla="*/ 7065 h 10191"/>
                        <a:gd name="connsiteX2" fmla="*/ 10838 w 10924"/>
                        <a:gd name="connsiteY2" fmla="*/ 9442 h 10191"/>
                        <a:gd name="connsiteX3" fmla="*/ 5655 w 10924"/>
                        <a:gd name="connsiteY3" fmla="*/ 2509 h 10191"/>
                        <a:gd name="connsiteX4" fmla="*/ 74 w 10924"/>
                        <a:gd name="connsiteY4" fmla="*/ 330 h 101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24" h="10191">
                          <a:moveTo>
                            <a:pt x="74" y="330"/>
                          </a:moveTo>
                          <a:cubicBezTo>
                            <a:pt x="-325" y="2113"/>
                            <a:pt x="871" y="4292"/>
                            <a:pt x="4060" y="7065"/>
                          </a:cubicBezTo>
                          <a:cubicBezTo>
                            <a:pt x="7449" y="10037"/>
                            <a:pt x="10240" y="11027"/>
                            <a:pt x="10838" y="9442"/>
                          </a:cubicBezTo>
                          <a:cubicBezTo>
                            <a:pt x="11436" y="7858"/>
                            <a:pt x="8844" y="4886"/>
                            <a:pt x="5655" y="2509"/>
                          </a:cubicBezTo>
                          <a:cubicBezTo>
                            <a:pt x="3263" y="726"/>
                            <a:pt x="871" y="-660"/>
                            <a:pt x="74" y="33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49" name="Freeform 2358">
                      <a:extLst>
                        <a:ext uri="{FF2B5EF4-FFF2-40B4-BE49-F238E27FC236}">
                          <a16:creationId xmlns:a16="http://schemas.microsoft.com/office/drawing/2014/main" id="{F702D5D0-7D71-ED19-46EB-0768C8BE09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4675" y="5437175"/>
                      <a:ext cx="33632" cy="20142"/>
                    </a:xfrm>
                    <a:custGeom>
                      <a:avLst/>
                      <a:gdLst>
                        <a:gd name="connsiteX0" fmla="*/ 4930 w 33632"/>
                        <a:gd name="connsiteY0" fmla="*/ 11251 h 20142"/>
                        <a:gd name="connsiteX1" fmla="*/ 5328 w 33632"/>
                        <a:gd name="connsiteY1" fmla="*/ 11449 h 20142"/>
                        <a:gd name="connsiteX2" fmla="*/ 8318 w 33632"/>
                        <a:gd name="connsiteY2" fmla="*/ 14816 h 20142"/>
                        <a:gd name="connsiteX3" fmla="*/ 15096 w 33632"/>
                        <a:gd name="connsiteY3" fmla="*/ 19373 h 20142"/>
                        <a:gd name="connsiteX4" fmla="*/ 18085 w 33632"/>
                        <a:gd name="connsiteY4" fmla="*/ 17590 h 20142"/>
                        <a:gd name="connsiteX5" fmla="*/ 15096 w 33632"/>
                        <a:gd name="connsiteY5" fmla="*/ 12241 h 20142"/>
                        <a:gd name="connsiteX6" fmla="*/ 15096 w 33632"/>
                        <a:gd name="connsiteY6" fmla="*/ 12241 h 20142"/>
                        <a:gd name="connsiteX7" fmla="*/ 21275 w 33632"/>
                        <a:gd name="connsiteY7" fmla="*/ 15015 h 20142"/>
                        <a:gd name="connsiteX8" fmla="*/ 25859 w 33632"/>
                        <a:gd name="connsiteY8" fmla="*/ 16401 h 20142"/>
                        <a:gd name="connsiteX9" fmla="*/ 33633 w 33632"/>
                        <a:gd name="connsiteY9" fmla="*/ 16203 h 20142"/>
                        <a:gd name="connsiteX10" fmla="*/ 26059 w 33632"/>
                        <a:gd name="connsiteY10" fmla="*/ 12637 h 20142"/>
                        <a:gd name="connsiteX11" fmla="*/ 22271 w 33632"/>
                        <a:gd name="connsiteY11" fmla="*/ 12043 h 20142"/>
                        <a:gd name="connsiteX12" fmla="*/ 18883 w 33632"/>
                        <a:gd name="connsiteY12" fmla="*/ 8280 h 20142"/>
                        <a:gd name="connsiteX13" fmla="*/ 21275 w 33632"/>
                        <a:gd name="connsiteY13" fmla="*/ 8478 h 20142"/>
                        <a:gd name="connsiteX14" fmla="*/ 21673 w 33632"/>
                        <a:gd name="connsiteY14" fmla="*/ 8081 h 20142"/>
                        <a:gd name="connsiteX15" fmla="*/ 25660 w 33632"/>
                        <a:gd name="connsiteY15" fmla="*/ 7685 h 20142"/>
                        <a:gd name="connsiteX16" fmla="*/ 19680 w 33632"/>
                        <a:gd name="connsiteY16" fmla="*/ 3724 h 20142"/>
                        <a:gd name="connsiteX17" fmla="*/ 18484 w 33632"/>
                        <a:gd name="connsiteY17" fmla="*/ 2535 h 20142"/>
                        <a:gd name="connsiteX18" fmla="*/ 12703 w 33632"/>
                        <a:gd name="connsiteY18" fmla="*/ 356 h 20142"/>
                        <a:gd name="connsiteX19" fmla="*/ 12703 w 33632"/>
                        <a:gd name="connsiteY19" fmla="*/ 2535 h 20142"/>
                        <a:gd name="connsiteX20" fmla="*/ 11507 w 33632"/>
                        <a:gd name="connsiteY20" fmla="*/ 2931 h 20142"/>
                        <a:gd name="connsiteX21" fmla="*/ 13700 w 33632"/>
                        <a:gd name="connsiteY21" fmla="*/ 5308 h 20142"/>
                        <a:gd name="connsiteX22" fmla="*/ 13102 w 33632"/>
                        <a:gd name="connsiteY22" fmla="*/ 9270 h 20142"/>
                        <a:gd name="connsiteX23" fmla="*/ 11707 w 33632"/>
                        <a:gd name="connsiteY23" fmla="*/ 8676 h 20142"/>
                        <a:gd name="connsiteX24" fmla="*/ 7920 w 33632"/>
                        <a:gd name="connsiteY24" fmla="*/ 7091 h 20142"/>
                        <a:gd name="connsiteX25" fmla="*/ 6724 w 33632"/>
                        <a:gd name="connsiteY25" fmla="*/ 6101 h 20142"/>
                        <a:gd name="connsiteX26" fmla="*/ 146 w 33632"/>
                        <a:gd name="connsiteY26" fmla="*/ 4318 h 20142"/>
                        <a:gd name="connsiteX27" fmla="*/ 4930 w 33632"/>
                        <a:gd name="connsiteY27" fmla="*/ 11251 h 201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</a:cxnLst>
                      <a:rect l="l" t="t" r="r" b="b"/>
                      <a:pathLst>
                        <a:path w="33632" h="20142">
                          <a:moveTo>
                            <a:pt x="4930" y="11251"/>
                          </a:moveTo>
                          <a:lnTo>
                            <a:pt x="5328" y="11449"/>
                          </a:lnTo>
                          <a:cubicBezTo>
                            <a:pt x="5926" y="12439"/>
                            <a:pt x="6923" y="13628"/>
                            <a:pt x="8318" y="14816"/>
                          </a:cubicBezTo>
                          <a:cubicBezTo>
                            <a:pt x="10312" y="16599"/>
                            <a:pt x="12903" y="18382"/>
                            <a:pt x="15096" y="19373"/>
                          </a:cubicBezTo>
                          <a:cubicBezTo>
                            <a:pt x="18484" y="20957"/>
                            <a:pt x="19281" y="19967"/>
                            <a:pt x="18085" y="17590"/>
                          </a:cubicBezTo>
                          <a:cubicBezTo>
                            <a:pt x="17288" y="15807"/>
                            <a:pt x="16092" y="14024"/>
                            <a:pt x="15096" y="12241"/>
                          </a:cubicBezTo>
                          <a:lnTo>
                            <a:pt x="15096" y="12241"/>
                          </a:lnTo>
                          <a:cubicBezTo>
                            <a:pt x="17487" y="13430"/>
                            <a:pt x="19879" y="14618"/>
                            <a:pt x="21275" y="15015"/>
                          </a:cubicBezTo>
                          <a:cubicBezTo>
                            <a:pt x="22470" y="15609"/>
                            <a:pt x="24065" y="16005"/>
                            <a:pt x="25859" y="16401"/>
                          </a:cubicBezTo>
                          <a:cubicBezTo>
                            <a:pt x="29646" y="17194"/>
                            <a:pt x="33434" y="17590"/>
                            <a:pt x="33633" y="16203"/>
                          </a:cubicBezTo>
                          <a:cubicBezTo>
                            <a:pt x="33633" y="14816"/>
                            <a:pt x="29845" y="13628"/>
                            <a:pt x="26059" y="12637"/>
                          </a:cubicBezTo>
                          <a:cubicBezTo>
                            <a:pt x="24663" y="12439"/>
                            <a:pt x="23467" y="12043"/>
                            <a:pt x="22271" y="12043"/>
                          </a:cubicBezTo>
                          <a:cubicBezTo>
                            <a:pt x="21673" y="10855"/>
                            <a:pt x="20477" y="9468"/>
                            <a:pt x="18883" y="8280"/>
                          </a:cubicBezTo>
                          <a:cubicBezTo>
                            <a:pt x="19879" y="8676"/>
                            <a:pt x="20677" y="8874"/>
                            <a:pt x="21275" y="8478"/>
                          </a:cubicBezTo>
                          <a:cubicBezTo>
                            <a:pt x="21474" y="8478"/>
                            <a:pt x="21474" y="8280"/>
                            <a:pt x="21673" y="8081"/>
                          </a:cubicBezTo>
                          <a:cubicBezTo>
                            <a:pt x="23666" y="8478"/>
                            <a:pt x="25261" y="8280"/>
                            <a:pt x="25660" y="7685"/>
                          </a:cubicBezTo>
                          <a:cubicBezTo>
                            <a:pt x="26457" y="6299"/>
                            <a:pt x="23467" y="4912"/>
                            <a:pt x="19680" y="3724"/>
                          </a:cubicBezTo>
                          <a:cubicBezTo>
                            <a:pt x="19281" y="3327"/>
                            <a:pt x="18883" y="2931"/>
                            <a:pt x="18484" y="2535"/>
                          </a:cubicBezTo>
                          <a:cubicBezTo>
                            <a:pt x="16291" y="554"/>
                            <a:pt x="13900" y="-634"/>
                            <a:pt x="12703" y="356"/>
                          </a:cubicBezTo>
                          <a:cubicBezTo>
                            <a:pt x="11906" y="752"/>
                            <a:pt x="11906" y="1545"/>
                            <a:pt x="12703" y="2535"/>
                          </a:cubicBezTo>
                          <a:cubicBezTo>
                            <a:pt x="12305" y="2535"/>
                            <a:pt x="11906" y="2733"/>
                            <a:pt x="11507" y="2931"/>
                          </a:cubicBezTo>
                          <a:cubicBezTo>
                            <a:pt x="11707" y="3724"/>
                            <a:pt x="12504" y="4714"/>
                            <a:pt x="13700" y="5308"/>
                          </a:cubicBezTo>
                          <a:cubicBezTo>
                            <a:pt x="11707" y="5110"/>
                            <a:pt x="12105" y="6893"/>
                            <a:pt x="13102" y="9270"/>
                          </a:cubicBezTo>
                          <a:cubicBezTo>
                            <a:pt x="12504" y="9072"/>
                            <a:pt x="12105" y="8874"/>
                            <a:pt x="11707" y="8676"/>
                          </a:cubicBezTo>
                          <a:cubicBezTo>
                            <a:pt x="11109" y="8081"/>
                            <a:pt x="9514" y="7487"/>
                            <a:pt x="7920" y="7091"/>
                          </a:cubicBezTo>
                          <a:cubicBezTo>
                            <a:pt x="7521" y="6695"/>
                            <a:pt x="7122" y="6497"/>
                            <a:pt x="6724" y="6101"/>
                          </a:cubicBezTo>
                          <a:cubicBezTo>
                            <a:pt x="3136" y="3525"/>
                            <a:pt x="545" y="2931"/>
                            <a:pt x="146" y="4318"/>
                          </a:cubicBezTo>
                          <a:cubicBezTo>
                            <a:pt x="-651" y="5903"/>
                            <a:pt x="1940" y="8676"/>
                            <a:pt x="4930" y="1125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50" name="Freeform 2359">
                      <a:extLst>
                        <a:ext uri="{FF2B5EF4-FFF2-40B4-BE49-F238E27FC236}">
                          <a16:creationId xmlns:a16="http://schemas.microsoft.com/office/drawing/2014/main" id="{C285FCF7-3ED6-A1B9-E2CB-10EF710EE3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7761" y="5419629"/>
                      <a:ext cx="10227" cy="9395"/>
                    </a:xfrm>
                    <a:custGeom>
                      <a:avLst/>
                      <a:gdLst>
                        <a:gd name="connsiteX0" fmla="*/ 6226 w 10227"/>
                        <a:gd name="connsiteY0" fmla="*/ 2847 h 9395"/>
                        <a:gd name="connsiteX1" fmla="*/ 47 w 10227"/>
                        <a:gd name="connsiteY1" fmla="*/ 668 h 9395"/>
                        <a:gd name="connsiteX2" fmla="*/ 4034 w 10227"/>
                        <a:gd name="connsiteY2" fmla="*/ 6413 h 9395"/>
                        <a:gd name="connsiteX3" fmla="*/ 10213 w 10227"/>
                        <a:gd name="connsiteY3" fmla="*/ 8592 h 9395"/>
                        <a:gd name="connsiteX4" fmla="*/ 6226 w 10227"/>
                        <a:gd name="connsiteY4" fmla="*/ 2847 h 93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27" h="9395">
                          <a:moveTo>
                            <a:pt x="6226" y="2847"/>
                          </a:moveTo>
                          <a:cubicBezTo>
                            <a:pt x="3037" y="74"/>
                            <a:pt x="446" y="-718"/>
                            <a:pt x="47" y="668"/>
                          </a:cubicBezTo>
                          <a:cubicBezTo>
                            <a:pt x="-351" y="1857"/>
                            <a:pt x="1841" y="4234"/>
                            <a:pt x="4034" y="6413"/>
                          </a:cubicBezTo>
                          <a:cubicBezTo>
                            <a:pt x="7223" y="8988"/>
                            <a:pt x="9814" y="10375"/>
                            <a:pt x="10213" y="8592"/>
                          </a:cubicBezTo>
                          <a:cubicBezTo>
                            <a:pt x="10412" y="7205"/>
                            <a:pt x="8618" y="4828"/>
                            <a:pt x="6226" y="284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51" name="Freeform 2360">
                      <a:extLst>
                        <a:ext uri="{FF2B5EF4-FFF2-40B4-BE49-F238E27FC236}">
                          <a16:creationId xmlns:a16="http://schemas.microsoft.com/office/drawing/2014/main" id="{ED8588AB-6D26-7D86-8EA3-B5D12C8972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8690" y="5392776"/>
                      <a:ext cx="13982" cy="13243"/>
                    </a:xfrm>
                    <a:custGeom>
                      <a:avLst/>
                      <a:gdLst>
                        <a:gd name="connsiteX0" fmla="*/ 3012 w 13982"/>
                        <a:gd name="connsiteY0" fmla="*/ 5732 h 13243"/>
                        <a:gd name="connsiteX1" fmla="*/ 6998 w 13982"/>
                        <a:gd name="connsiteY1" fmla="*/ 10684 h 13243"/>
                        <a:gd name="connsiteX2" fmla="*/ 13775 w 13982"/>
                        <a:gd name="connsiteY2" fmla="*/ 12467 h 13243"/>
                        <a:gd name="connsiteX3" fmla="*/ 10586 w 13982"/>
                        <a:gd name="connsiteY3" fmla="*/ 7119 h 13243"/>
                        <a:gd name="connsiteX4" fmla="*/ 9789 w 13982"/>
                        <a:gd name="connsiteY4" fmla="*/ 6524 h 13243"/>
                        <a:gd name="connsiteX5" fmla="*/ 5603 w 13982"/>
                        <a:gd name="connsiteY5" fmla="*/ 1770 h 13243"/>
                        <a:gd name="connsiteX6" fmla="*/ 22 w 13982"/>
                        <a:gd name="connsiteY6" fmla="*/ 582 h 13243"/>
                        <a:gd name="connsiteX7" fmla="*/ 3012 w 13982"/>
                        <a:gd name="connsiteY7" fmla="*/ 5732 h 132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3982" h="13243">
                          <a:moveTo>
                            <a:pt x="3012" y="5732"/>
                          </a:moveTo>
                          <a:cubicBezTo>
                            <a:pt x="3410" y="7119"/>
                            <a:pt x="4805" y="8901"/>
                            <a:pt x="6998" y="10684"/>
                          </a:cubicBezTo>
                          <a:cubicBezTo>
                            <a:pt x="10586" y="13457"/>
                            <a:pt x="12778" y="13854"/>
                            <a:pt x="13775" y="12467"/>
                          </a:cubicBezTo>
                          <a:cubicBezTo>
                            <a:pt x="14573" y="11278"/>
                            <a:pt x="12978" y="9298"/>
                            <a:pt x="10586" y="7119"/>
                          </a:cubicBezTo>
                          <a:lnTo>
                            <a:pt x="9789" y="6524"/>
                          </a:lnTo>
                          <a:cubicBezTo>
                            <a:pt x="9390" y="5138"/>
                            <a:pt x="7795" y="3355"/>
                            <a:pt x="5603" y="1770"/>
                          </a:cubicBezTo>
                          <a:cubicBezTo>
                            <a:pt x="2812" y="-211"/>
                            <a:pt x="1018" y="-409"/>
                            <a:pt x="22" y="582"/>
                          </a:cubicBezTo>
                          <a:cubicBezTo>
                            <a:pt x="-178" y="1968"/>
                            <a:pt x="1018" y="3949"/>
                            <a:pt x="3012" y="573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52" name="Freeform 2361">
                      <a:extLst>
                        <a:ext uri="{FF2B5EF4-FFF2-40B4-BE49-F238E27FC236}">
                          <a16:creationId xmlns:a16="http://schemas.microsoft.com/office/drawing/2014/main" id="{6A1F8A26-DF14-865C-92DA-00E5363D81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7100" y="5409730"/>
                      <a:ext cx="21725" cy="10468"/>
                    </a:xfrm>
                    <a:custGeom>
                      <a:avLst/>
                      <a:gdLst>
                        <a:gd name="connsiteX0" fmla="*/ 10278 w 21725"/>
                        <a:gd name="connsiteY0" fmla="*/ 9181 h 10468"/>
                        <a:gd name="connsiteX1" fmla="*/ 10676 w 21725"/>
                        <a:gd name="connsiteY1" fmla="*/ 8389 h 10468"/>
                        <a:gd name="connsiteX2" fmla="*/ 13866 w 21725"/>
                        <a:gd name="connsiteY2" fmla="*/ 9577 h 10468"/>
                        <a:gd name="connsiteX3" fmla="*/ 21639 w 21725"/>
                        <a:gd name="connsiteY3" fmla="*/ 9577 h 10468"/>
                        <a:gd name="connsiteX4" fmla="*/ 16656 w 21725"/>
                        <a:gd name="connsiteY4" fmla="*/ 6210 h 10468"/>
                        <a:gd name="connsiteX5" fmla="*/ 11474 w 21725"/>
                        <a:gd name="connsiteY5" fmla="*/ 5219 h 10468"/>
                        <a:gd name="connsiteX6" fmla="*/ 15261 w 21725"/>
                        <a:gd name="connsiteY6" fmla="*/ 4031 h 10468"/>
                        <a:gd name="connsiteX7" fmla="*/ 10078 w 21725"/>
                        <a:gd name="connsiteY7" fmla="*/ 861 h 10468"/>
                        <a:gd name="connsiteX8" fmla="*/ 4497 w 21725"/>
                        <a:gd name="connsiteY8" fmla="*/ 1059 h 10468"/>
                        <a:gd name="connsiteX9" fmla="*/ 910 w 21725"/>
                        <a:gd name="connsiteY9" fmla="*/ 69 h 10468"/>
                        <a:gd name="connsiteX10" fmla="*/ 2703 w 21725"/>
                        <a:gd name="connsiteY10" fmla="*/ 5615 h 10468"/>
                        <a:gd name="connsiteX11" fmla="*/ 10278 w 21725"/>
                        <a:gd name="connsiteY11" fmla="*/ 9181 h 10468"/>
                        <a:gd name="connsiteX12" fmla="*/ 8683 w 21725"/>
                        <a:gd name="connsiteY12" fmla="*/ 4625 h 10468"/>
                        <a:gd name="connsiteX13" fmla="*/ 11474 w 21725"/>
                        <a:gd name="connsiteY13" fmla="*/ 5219 h 10468"/>
                        <a:gd name="connsiteX14" fmla="*/ 9281 w 21725"/>
                        <a:gd name="connsiteY14" fmla="*/ 5219 h 10468"/>
                        <a:gd name="connsiteX15" fmla="*/ 8683 w 21725"/>
                        <a:gd name="connsiteY15" fmla="*/ 4625 h 10468"/>
                        <a:gd name="connsiteX16" fmla="*/ 8683 w 21725"/>
                        <a:gd name="connsiteY16" fmla="*/ 4625 h 104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21725" h="10468">
                          <a:moveTo>
                            <a:pt x="10278" y="9181"/>
                          </a:moveTo>
                          <a:cubicBezTo>
                            <a:pt x="10477" y="8983"/>
                            <a:pt x="10676" y="8785"/>
                            <a:pt x="10676" y="8389"/>
                          </a:cubicBezTo>
                          <a:cubicBezTo>
                            <a:pt x="11673" y="8785"/>
                            <a:pt x="12670" y="9181"/>
                            <a:pt x="13866" y="9577"/>
                          </a:cubicBezTo>
                          <a:cubicBezTo>
                            <a:pt x="17852" y="10766"/>
                            <a:pt x="21041" y="10766"/>
                            <a:pt x="21639" y="9577"/>
                          </a:cubicBezTo>
                          <a:cubicBezTo>
                            <a:pt x="22237" y="8587"/>
                            <a:pt x="19646" y="7398"/>
                            <a:pt x="16656" y="6210"/>
                          </a:cubicBezTo>
                          <a:cubicBezTo>
                            <a:pt x="14862" y="5813"/>
                            <a:pt x="13068" y="5417"/>
                            <a:pt x="11474" y="5219"/>
                          </a:cubicBezTo>
                          <a:cubicBezTo>
                            <a:pt x="13666" y="5417"/>
                            <a:pt x="15062" y="5021"/>
                            <a:pt x="15261" y="4031"/>
                          </a:cubicBezTo>
                          <a:cubicBezTo>
                            <a:pt x="15261" y="2842"/>
                            <a:pt x="13068" y="1654"/>
                            <a:pt x="10078" y="861"/>
                          </a:cubicBezTo>
                          <a:cubicBezTo>
                            <a:pt x="7089" y="69"/>
                            <a:pt x="5095" y="267"/>
                            <a:pt x="4497" y="1059"/>
                          </a:cubicBezTo>
                          <a:cubicBezTo>
                            <a:pt x="3102" y="69"/>
                            <a:pt x="1707" y="-129"/>
                            <a:pt x="910" y="69"/>
                          </a:cubicBezTo>
                          <a:cubicBezTo>
                            <a:pt x="-885" y="663"/>
                            <a:pt x="112" y="2644"/>
                            <a:pt x="2703" y="5615"/>
                          </a:cubicBezTo>
                          <a:cubicBezTo>
                            <a:pt x="6092" y="8389"/>
                            <a:pt x="8883" y="9973"/>
                            <a:pt x="10278" y="9181"/>
                          </a:cubicBezTo>
                          <a:close/>
                          <a:moveTo>
                            <a:pt x="8683" y="4625"/>
                          </a:moveTo>
                          <a:cubicBezTo>
                            <a:pt x="9680" y="4823"/>
                            <a:pt x="10676" y="5021"/>
                            <a:pt x="11474" y="5219"/>
                          </a:cubicBezTo>
                          <a:cubicBezTo>
                            <a:pt x="10676" y="5021"/>
                            <a:pt x="9879" y="5021"/>
                            <a:pt x="9281" y="5219"/>
                          </a:cubicBezTo>
                          <a:cubicBezTo>
                            <a:pt x="8883" y="5021"/>
                            <a:pt x="8683" y="4823"/>
                            <a:pt x="8683" y="4625"/>
                          </a:cubicBezTo>
                          <a:cubicBezTo>
                            <a:pt x="8484" y="4625"/>
                            <a:pt x="8484" y="4625"/>
                            <a:pt x="8683" y="462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53" name="Freeform 2362">
                      <a:extLst>
                        <a:ext uri="{FF2B5EF4-FFF2-40B4-BE49-F238E27FC236}">
                          <a16:creationId xmlns:a16="http://schemas.microsoft.com/office/drawing/2014/main" id="{7C110C26-6AF8-A4CA-FA4F-F50A426B4A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8367" y="5536615"/>
                      <a:ext cx="10728" cy="6989"/>
                    </a:xfrm>
                    <a:custGeom>
                      <a:avLst/>
                      <a:gdLst>
                        <a:gd name="connsiteX0" fmla="*/ 14 w 10728"/>
                        <a:gd name="connsiteY0" fmla="*/ 951 h 6989"/>
                        <a:gd name="connsiteX1" fmla="*/ 4598 w 10728"/>
                        <a:gd name="connsiteY1" fmla="*/ 5507 h 6989"/>
                        <a:gd name="connsiteX2" fmla="*/ 10578 w 10728"/>
                        <a:gd name="connsiteY2" fmla="*/ 6497 h 6989"/>
                        <a:gd name="connsiteX3" fmla="*/ 7190 w 10728"/>
                        <a:gd name="connsiteY3" fmla="*/ 2139 h 6989"/>
                        <a:gd name="connsiteX4" fmla="*/ 14 w 10728"/>
                        <a:gd name="connsiteY4" fmla="*/ 951 h 69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28" h="6989">
                          <a:moveTo>
                            <a:pt x="14" y="951"/>
                          </a:moveTo>
                          <a:cubicBezTo>
                            <a:pt x="-186" y="2139"/>
                            <a:pt x="1808" y="3922"/>
                            <a:pt x="4598" y="5507"/>
                          </a:cubicBezTo>
                          <a:cubicBezTo>
                            <a:pt x="7389" y="6894"/>
                            <a:pt x="9980" y="7488"/>
                            <a:pt x="10578" y="6497"/>
                          </a:cubicBezTo>
                          <a:cubicBezTo>
                            <a:pt x="11176" y="5507"/>
                            <a:pt x="9980" y="3724"/>
                            <a:pt x="7190" y="2139"/>
                          </a:cubicBezTo>
                          <a:cubicBezTo>
                            <a:pt x="3203" y="-238"/>
                            <a:pt x="412" y="-634"/>
                            <a:pt x="14" y="95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54" name="Freeform 2363">
                      <a:extLst>
                        <a:ext uri="{FF2B5EF4-FFF2-40B4-BE49-F238E27FC236}">
                          <a16:creationId xmlns:a16="http://schemas.microsoft.com/office/drawing/2014/main" id="{2BC6C64D-5212-B606-78A6-7A91C8ADEB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3198" y="5546711"/>
                      <a:ext cx="11760" cy="7001"/>
                    </a:xfrm>
                    <a:custGeom>
                      <a:avLst/>
                      <a:gdLst>
                        <a:gd name="connsiteX0" fmla="*/ 11760 w 11760"/>
                        <a:gd name="connsiteY0" fmla="*/ 5910 h 7001"/>
                        <a:gd name="connsiteX1" fmla="*/ 6578 w 11760"/>
                        <a:gd name="connsiteY1" fmla="*/ 1552 h 7001"/>
                        <a:gd name="connsiteX2" fmla="*/ 0 w 11760"/>
                        <a:gd name="connsiteY2" fmla="*/ 1155 h 7001"/>
                        <a:gd name="connsiteX3" fmla="*/ 5183 w 11760"/>
                        <a:gd name="connsiteY3" fmla="*/ 5513 h 7001"/>
                        <a:gd name="connsiteX4" fmla="*/ 11760 w 11760"/>
                        <a:gd name="connsiteY4" fmla="*/ 5910 h 70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60" h="7001">
                          <a:moveTo>
                            <a:pt x="11760" y="5910"/>
                          </a:moveTo>
                          <a:cubicBezTo>
                            <a:pt x="11760" y="4721"/>
                            <a:pt x="9169" y="2740"/>
                            <a:pt x="6578" y="1552"/>
                          </a:cubicBezTo>
                          <a:cubicBezTo>
                            <a:pt x="2791" y="-231"/>
                            <a:pt x="0" y="-627"/>
                            <a:pt x="0" y="1155"/>
                          </a:cubicBezTo>
                          <a:cubicBezTo>
                            <a:pt x="0" y="2344"/>
                            <a:pt x="2392" y="4127"/>
                            <a:pt x="5183" y="5513"/>
                          </a:cubicBezTo>
                          <a:cubicBezTo>
                            <a:pt x="8770" y="7098"/>
                            <a:pt x="11760" y="7692"/>
                            <a:pt x="11760" y="591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55" name="Freeform 2364">
                      <a:extLst>
                        <a:ext uri="{FF2B5EF4-FFF2-40B4-BE49-F238E27FC236}">
                          <a16:creationId xmlns:a16="http://schemas.microsoft.com/office/drawing/2014/main" id="{AA2C31F3-517C-7F26-4EF3-D9BE39C765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6240" y="5452945"/>
                      <a:ext cx="10644" cy="8584"/>
                    </a:xfrm>
                    <a:custGeom>
                      <a:avLst/>
                      <a:gdLst>
                        <a:gd name="connsiteX0" fmla="*/ 6989 w 10644"/>
                        <a:gd name="connsiteY0" fmla="*/ 3008 h 8584"/>
                        <a:gd name="connsiteX1" fmla="*/ 13 w 10644"/>
                        <a:gd name="connsiteY1" fmla="*/ 1027 h 8584"/>
                        <a:gd name="connsiteX2" fmla="*/ 4597 w 10644"/>
                        <a:gd name="connsiteY2" fmla="*/ 6376 h 8584"/>
                        <a:gd name="connsiteX3" fmla="*/ 10577 w 10644"/>
                        <a:gd name="connsiteY3" fmla="*/ 8158 h 8584"/>
                        <a:gd name="connsiteX4" fmla="*/ 6989 w 10644"/>
                        <a:gd name="connsiteY4" fmla="*/ 3008 h 8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44" h="8584">
                          <a:moveTo>
                            <a:pt x="6989" y="3008"/>
                          </a:moveTo>
                          <a:cubicBezTo>
                            <a:pt x="3600" y="433"/>
                            <a:pt x="411" y="-1152"/>
                            <a:pt x="13" y="1027"/>
                          </a:cubicBezTo>
                          <a:cubicBezTo>
                            <a:pt x="-187" y="2414"/>
                            <a:pt x="2006" y="4593"/>
                            <a:pt x="4597" y="6376"/>
                          </a:cubicBezTo>
                          <a:cubicBezTo>
                            <a:pt x="7388" y="8357"/>
                            <a:pt x="9580" y="9149"/>
                            <a:pt x="10577" y="8158"/>
                          </a:cubicBezTo>
                          <a:cubicBezTo>
                            <a:pt x="10976" y="6772"/>
                            <a:pt x="9580" y="4989"/>
                            <a:pt x="6989" y="300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56" name="Freeform 2365">
                      <a:extLst>
                        <a:ext uri="{FF2B5EF4-FFF2-40B4-BE49-F238E27FC236}">
                          <a16:creationId xmlns:a16="http://schemas.microsoft.com/office/drawing/2014/main" id="{7A06D3BA-90C3-2C4E-8572-79C8FCE777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0539" y="5417128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0 w 199"/>
                        <a:gd name="connsiteY1" fmla="*/ 198 h 198"/>
                        <a:gd name="connsiteX2" fmla="*/ 199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57" name="Freeform 2366">
                      <a:extLst>
                        <a:ext uri="{FF2B5EF4-FFF2-40B4-BE49-F238E27FC236}">
                          <a16:creationId xmlns:a16="http://schemas.microsoft.com/office/drawing/2014/main" id="{8B998098-FF8D-FD03-3481-4AA74CCCAD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4752" y="5328049"/>
                      <a:ext cx="8069" cy="7997"/>
                    </a:xfrm>
                    <a:custGeom>
                      <a:avLst/>
                      <a:gdLst>
                        <a:gd name="connsiteX0" fmla="*/ 270 w 8069"/>
                        <a:gd name="connsiteY0" fmla="*/ 138 h 7997"/>
                        <a:gd name="connsiteX1" fmla="*/ 2861 w 8069"/>
                        <a:gd name="connsiteY1" fmla="*/ 5486 h 7997"/>
                        <a:gd name="connsiteX2" fmla="*/ 8044 w 8069"/>
                        <a:gd name="connsiteY2" fmla="*/ 7269 h 7997"/>
                        <a:gd name="connsiteX3" fmla="*/ 6051 w 8069"/>
                        <a:gd name="connsiteY3" fmla="*/ 3109 h 7997"/>
                        <a:gd name="connsiteX4" fmla="*/ 270 w 8069"/>
                        <a:gd name="connsiteY4" fmla="*/ 138 h 79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69" h="7997">
                          <a:moveTo>
                            <a:pt x="270" y="138"/>
                          </a:moveTo>
                          <a:cubicBezTo>
                            <a:pt x="-527" y="1326"/>
                            <a:pt x="470" y="3307"/>
                            <a:pt x="2861" y="5486"/>
                          </a:cubicBezTo>
                          <a:cubicBezTo>
                            <a:pt x="5254" y="7665"/>
                            <a:pt x="7645" y="8854"/>
                            <a:pt x="8044" y="7269"/>
                          </a:cubicBezTo>
                          <a:cubicBezTo>
                            <a:pt x="8243" y="6477"/>
                            <a:pt x="7247" y="4496"/>
                            <a:pt x="6051" y="3109"/>
                          </a:cubicBezTo>
                          <a:cubicBezTo>
                            <a:pt x="4058" y="930"/>
                            <a:pt x="1666" y="-456"/>
                            <a:pt x="270" y="13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58" name="Freeform 2367">
                      <a:extLst>
                        <a:ext uri="{FF2B5EF4-FFF2-40B4-BE49-F238E27FC236}">
                          <a16:creationId xmlns:a16="http://schemas.microsoft.com/office/drawing/2014/main" id="{885C3167-1410-386F-6804-448269C60F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4500" y="5477708"/>
                      <a:ext cx="9684" cy="6798"/>
                    </a:xfrm>
                    <a:custGeom>
                      <a:avLst/>
                      <a:gdLst>
                        <a:gd name="connsiteX0" fmla="*/ 191 w 9684"/>
                        <a:gd name="connsiteY0" fmla="*/ 432 h 6798"/>
                        <a:gd name="connsiteX1" fmla="*/ 3779 w 9684"/>
                        <a:gd name="connsiteY1" fmla="*/ 4988 h 6798"/>
                        <a:gd name="connsiteX2" fmla="*/ 9559 w 9684"/>
                        <a:gd name="connsiteY2" fmla="*/ 6572 h 6798"/>
                        <a:gd name="connsiteX3" fmla="*/ 5972 w 9684"/>
                        <a:gd name="connsiteY3" fmla="*/ 2016 h 6798"/>
                        <a:gd name="connsiteX4" fmla="*/ 191 w 9684"/>
                        <a:gd name="connsiteY4" fmla="*/ 432 h 67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84" h="6798">
                          <a:moveTo>
                            <a:pt x="191" y="432"/>
                          </a:moveTo>
                          <a:cubicBezTo>
                            <a:pt x="-606" y="1422"/>
                            <a:pt x="1188" y="3403"/>
                            <a:pt x="3779" y="4988"/>
                          </a:cubicBezTo>
                          <a:cubicBezTo>
                            <a:pt x="6370" y="6572"/>
                            <a:pt x="8563" y="7166"/>
                            <a:pt x="9559" y="6572"/>
                          </a:cubicBezTo>
                          <a:cubicBezTo>
                            <a:pt x="10157" y="5384"/>
                            <a:pt x="8563" y="3601"/>
                            <a:pt x="5972" y="2016"/>
                          </a:cubicBezTo>
                          <a:cubicBezTo>
                            <a:pt x="3580" y="233"/>
                            <a:pt x="989" y="-559"/>
                            <a:pt x="191" y="43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59" name="Freeform 2368">
                      <a:extLst>
                        <a:ext uri="{FF2B5EF4-FFF2-40B4-BE49-F238E27FC236}">
                          <a16:creationId xmlns:a16="http://schemas.microsoft.com/office/drawing/2014/main" id="{8AC0A021-AA0E-D092-1099-F819280568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4387" y="5409129"/>
                      <a:ext cx="22825" cy="17167"/>
                    </a:xfrm>
                    <a:custGeom>
                      <a:avLst/>
                      <a:gdLst>
                        <a:gd name="connsiteX0" fmla="*/ 16448 w 22825"/>
                        <a:gd name="connsiteY0" fmla="*/ 13942 h 17167"/>
                        <a:gd name="connsiteX1" fmla="*/ 21829 w 22825"/>
                        <a:gd name="connsiteY1" fmla="*/ 17111 h 17167"/>
                        <a:gd name="connsiteX2" fmla="*/ 20234 w 22825"/>
                        <a:gd name="connsiteY2" fmla="*/ 11763 h 17167"/>
                        <a:gd name="connsiteX3" fmla="*/ 18441 w 22825"/>
                        <a:gd name="connsiteY3" fmla="*/ 10178 h 17167"/>
                        <a:gd name="connsiteX4" fmla="*/ 22826 w 22825"/>
                        <a:gd name="connsiteY4" fmla="*/ 8792 h 17167"/>
                        <a:gd name="connsiteX5" fmla="*/ 15650 w 22825"/>
                        <a:gd name="connsiteY5" fmla="*/ 4830 h 17167"/>
                        <a:gd name="connsiteX6" fmla="*/ 13457 w 22825"/>
                        <a:gd name="connsiteY6" fmla="*/ 4434 h 17167"/>
                        <a:gd name="connsiteX7" fmla="*/ 7876 w 22825"/>
                        <a:gd name="connsiteY7" fmla="*/ 868 h 17167"/>
                        <a:gd name="connsiteX8" fmla="*/ 103 w 22825"/>
                        <a:gd name="connsiteY8" fmla="*/ 1066 h 17167"/>
                        <a:gd name="connsiteX9" fmla="*/ 1897 w 22825"/>
                        <a:gd name="connsiteY9" fmla="*/ 3245 h 17167"/>
                        <a:gd name="connsiteX10" fmla="*/ 5285 w 22825"/>
                        <a:gd name="connsiteY10" fmla="*/ 7009 h 17167"/>
                        <a:gd name="connsiteX11" fmla="*/ 11863 w 22825"/>
                        <a:gd name="connsiteY11" fmla="*/ 8990 h 17167"/>
                        <a:gd name="connsiteX12" fmla="*/ 11863 w 22825"/>
                        <a:gd name="connsiteY12" fmla="*/ 8593 h 17167"/>
                        <a:gd name="connsiteX13" fmla="*/ 13059 w 22825"/>
                        <a:gd name="connsiteY13" fmla="*/ 8990 h 17167"/>
                        <a:gd name="connsiteX14" fmla="*/ 16448 w 22825"/>
                        <a:gd name="connsiteY14" fmla="*/ 13942 h 171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2825" h="17167">
                          <a:moveTo>
                            <a:pt x="16448" y="13942"/>
                          </a:moveTo>
                          <a:cubicBezTo>
                            <a:pt x="18640" y="15725"/>
                            <a:pt x="21231" y="17508"/>
                            <a:pt x="21829" y="17111"/>
                          </a:cubicBezTo>
                          <a:cubicBezTo>
                            <a:pt x="23225" y="15725"/>
                            <a:pt x="22427" y="14140"/>
                            <a:pt x="20234" y="11763"/>
                          </a:cubicBezTo>
                          <a:cubicBezTo>
                            <a:pt x="19637" y="11169"/>
                            <a:pt x="19039" y="10574"/>
                            <a:pt x="18441" y="10178"/>
                          </a:cubicBezTo>
                          <a:cubicBezTo>
                            <a:pt x="21032" y="10376"/>
                            <a:pt x="22826" y="9980"/>
                            <a:pt x="22826" y="8792"/>
                          </a:cubicBezTo>
                          <a:cubicBezTo>
                            <a:pt x="22826" y="7207"/>
                            <a:pt x="19836" y="5820"/>
                            <a:pt x="15650" y="4830"/>
                          </a:cubicBezTo>
                          <a:cubicBezTo>
                            <a:pt x="14853" y="4632"/>
                            <a:pt x="14055" y="4632"/>
                            <a:pt x="13457" y="4434"/>
                          </a:cubicBezTo>
                          <a:cubicBezTo>
                            <a:pt x="13657" y="3245"/>
                            <a:pt x="11664" y="2057"/>
                            <a:pt x="7876" y="868"/>
                          </a:cubicBezTo>
                          <a:cubicBezTo>
                            <a:pt x="3491" y="-320"/>
                            <a:pt x="701" y="-320"/>
                            <a:pt x="103" y="1066"/>
                          </a:cubicBezTo>
                          <a:cubicBezTo>
                            <a:pt x="-296" y="1660"/>
                            <a:pt x="501" y="2453"/>
                            <a:pt x="1897" y="3245"/>
                          </a:cubicBezTo>
                          <a:cubicBezTo>
                            <a:pt x="2694" y="4434"/>
                            <a:pt x="3890" y="5622"/>
                            <a:pt x="5285" y="7009"/>
                          </a:cubicBezTo>
                          <a:cubicBezTo>
                            <a:pt x="8474" y="9386"/>
                            <a:pt x="11464" y="10772"/>
                            <a:pt x="11863" y="8990"/>
                          </a:cubicBezTo>
                          <a:cubicBezTo>
                            <a:pt x="11863" y="8792"/>
                            <a:pt x="11863" y="8792"/>
                            <a:pt x="11863" y="8593"/>
                          </a:cubicBezTo>
                          <a:cubicBezTo>
                            <a:pt x="12262" y="8792"/>
                            <a:pt x="12660" y="8792"/>
                            <a:pt x="13059" y="8990"/>
                          </a:cubicBezTo>
                          <a:cubicBezTo>
                            <a:pt x="12461" y="9980"/>
                            <a:pt x="14255" y="12159"/>
                            <a:pt x="16448" y="1394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60" name="Freeform 2369">
                      <a:extLst>
                        <a:ext uri="{FF2B5EF4-FFF2-40B4-BE49-F238E27FC236}">
                          <a16:creationId xmlns:a16="http://schemas.microsoft.com/office/drawing/2014/main" id="{D3FC4881-21B7-83D9-13FF-B52F2B1487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5101" y="5370012"/>
                      <a:ext cx="7540" cy="6671"/>
                    </a:xfrm>
                    <a:custGeom>
                      <a:avLst/>
                      <a:gdLst>
                        <a:gd name="connsiteX0" fmla="*/ 87 w 7540"/>
                        <a:gd name="connsiteY0" fmla="*/ 565 h 6671"/>
                        <a:gd name="connsiteX1" fmla="*/ 2479 w 7540"/>
                        <a:gd name="connsiteY1" fmla="*/ 4527 h 6671"/>
                        <a:gd name="connsiteX2" fmla="*/ 7263 w 7540"/>
                        <a:gd name="connsiteY2" fmla="*/ 6508 h 6671"/>
                        <a:gd name="connsiteX3" fmla="*/ 5270 w 7540"/>
                        <a:gd name="connsiteY3" fmla="*/ 1952 h 6671"/>
                        <a:gd name="connsiteX4" fmla="*/ 87 w 7540"/>
                        <a:gd name="connsiteY4" fmla="*/ 565 h 66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40" h="6671">
                          <a:moveTo>
                            <a:pt x="87" y="565"/>
                          </a:moveTo>
                          <a:cubicBezTo>
                            <a:pt x="-311" y="1556"/>
                            <a:pt x="685" y="3140"/>
                            <a:pt x="2479" y="4527"/>
                          </a:cubicBezTo>
                          <a:cubicBezTo>
                            <a:pt x="5070" y="6706"/>
                            <a:pt x="6864" y="6904"/>
                            <a:pt x="7263" y="6508"/>
                          </a:cubicBezTo>
                          <a:cubicBezTo>
                            <a:pt x="8061" y="4923"/>
                            <a:pt x="7064" y="3536"/>
                            <a:pt x="5270" y="1952"/>
                          </a:cubicBezTo>
                          <a:cubicBezTo>
                            <a:pt x="2679" y="169"/>
                            <a:pt x="685" y="-623"/>
                            <a:pt x="87" y="56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61" name="Freeform 2370">
                      <a:extLst>
                        <a:ext uri="{FF2B5EF4-FFF2-40B4-BE49-F238E27FC236}">
                          <a16:creationId xmlns:a16="http://schemas.microsoft.com/office/drawing/2014/main" id="{B8D00E53-4230-91CE-295C-8B8A93C89B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8734" y="5243035"/>
                      <a:ext cx="53487" cy="28918"/>
                    </a:xfrm>
                    <a:custGeom>
                      <a:avLst/>
                      <a:gdLst>
                        <a:gd name="connsiteX0" fmla="*/ 42086 w 53487"/>
                        <a:gd name="connsiteY0" fmla="*/ 15623 h 28918"/>
                        <a:gd name="connsiteX1" fmla="*/ 41089 w 53487"/>
                        <a:gd name="connsiteY1" fmla="*/ 15821 h 28918"/>
                        <a:gd name="connsiteX2" fmla="*/ 34113 w 53487"/>
                        <a:gd name="connsiteY2" fmla="*/ 20971 h 28918"/>
                        <a:gd name="connsiteX3" fmla="*/ 36106 w 53487"/>
                        <a:gd name="connsiteY3" fmla="*/ 22754 h 28918"/>
                        <a:gd name="connsiteX4" fmla="*/ 31322 w 53487"/>
                        <a:gd name="connsiteY4" fmla="*/ 23942 h 28918"/>
                        <a:gd name="connsiteX5" fmla="*/ 27734 w 53487"/>
                        <a:gd name="connsiteY5" fmla="*/ 28102 h 28918"/>
                        <a:gd name="connsiteX6" fmla="*/ 34113 w 53487"/>
                        <a:gd name="connsiteY6" fmla="*/ 27904 h 28918"/>
                        <a:gd name="connsiteX7" fmla="*/ 37701 w 53487"/>
                        <a:gd name="connsiteY7" fmla="*/ 23546 h 28918"/>
                        <a:gd name="connsiteX8" fmla="*/ 36106 w 53487"/>
                        <a:gd name="connsiteY8" fmla="*/ 22754 h 28918"/>
                        <a:gd name="connsiteX9" fmla="*/ 40890 w 53487"/>
                        <a:gd name="connsiteY9" fmla="*/ 22160 h 28918"/>
                        <a:gd name="connsiteX10" fmla="*/ 46671 w 53487"/>
                        <a:gd name="connsiteY10" fmla="*/ 16613 h 28918"/>
                        <a:gd name="connsiteX11" fmla="*/ 46671 w 53487"/>
                        <a:gd name="connsiteY11" fmla="*/ 16613 h 28918"/>
                        <a:gd name="connsiteX12" fmla="*/ 46870 w 53487"/>
                        <a:gd name="connsiteY12" fmla="*/ 16613 h 28918"/>
                        <a:gd name="connsiteX13" fmla="*/ 52252 w 53487"/>
                        <a:gd name="connsiteY13" fmla="*/ 9284 h 28918"/>
                        <a:gd name="connsiteX14" fmla="*/ 24346 w 53487"/>
                        <a:gd name="connsiteY14" fmla="*/ 10472 h 28918"/>
                        <a:gd name="connsiteX15" fmla="*/ 24545 w 53487"/>
                        <a:gd name="connsiteY15" fmla="*/ 10076 h 28918"/>
                        <a:gd name="connsiteX16" fmla="*/ 21954 w 53487"/>
                        <a:gd name="connsiteY16" fmla="*/ 3737 h 28918"/>
                        <a:gd name="connsiteX17" fmla="*/ 16174 w 53487"/>
                        <a:gd name="connsiteY17" fmla="*/ 568 h 28918"/>
                        <a:gd name="connsiteX18" fmla="*/ 18964 w 53487"/>
                        <a:gd name="connsiteY18" fmla="*/ 6907 h 28918"/>
                        <a:gd name="connsiteX19" fmla="*/ 23150 w 53487"/>
                        <a:gd name="connsiteY19" fmla="*/ 10670 h 28918"/>
                        <a:gd name="connsiteX20" fmla="*/ 21157 w 53487"/>
                        <a:gd name="connsiteY20" fmla="*/ 11067 h 28918"/>
                        <a:gd name="connsiteX21" fmla="*/ 13981 w 53487"/>
                        <a:gd name="connsiteY21" fmla="*/ 14236 h 28918"/>
                        <a:gd name="connsiteX22" fmla="*/ 7403 w 53487"/>
                        <a:gd name="connsiteY22" fmla="*/ 15623 h 28918"/>
                        <a:gd name="connsiteX23" fmla="*/ 5609 w 53487"/>
                        <a:gd name="connsiteY23" fmla="*/ 16415 h 28918"/>
                        <a:gd name="connsiteX24" fmla="*/ 5211 w 53487"/>
                        <a:gd name="connsiteY24" fmla="*/ 16019 h 28918"/>
                        <a:gd name="connsiteX25" fmla="*/ 227 w 53487"/>
                        <a:gd name="connsiteY25" fmla="*/ 13048 h 28918"/>
                        <a:gd name="connsiteX26" fmla="*/ 1822 w 53487"/>
                        <a:gd name="connsiteY26" fmla="*/ 18792 h 28918"/>
                        <a:gd name="connsiteX27" fmla="*/ 1423 w 53487"/>
                        <a:gd name="connsiteY27" fmla="*/ 20575 h 28918"/>
                        <a:gd name="connsiteX28" fmla="*/ 4015 w 53487"/>
                        <a:gd name="connsiteY28" fmla="*/ 21367 h 28918"/>
                        <a:gd name="connsiteX29" fmla="*/ 9396 w 53487"/>
                        <a:gd name="connsiteY29" fmla="*/ 23942 h 28918"/>
                        <a:gd name="connsiteX30" fmla="*/ 8599 w 53487"/>
                        <a:gd name="connsiteY30" fmla="*/ 20377 h 28918"/>
                        <a:gd name="connsiteX31" fmla="*/ 9994 w 53487"/>
                        <a:gd name="connsiteY31" fmla="*/ 19782 h 28918"/>
                        <a:gd name="connsiteX32" fmla="*/ 14778 w 53487"/>
                        <a:gd name="connsiteY32" fmla="*/ 17207 h 28918"/>
                        <a:gd name="connsiteX33" fmla="*/ 20160 w 53487"/>
                        <a:gd name="connsiteY33" fmla="*/ 16811 h 28918"/>
                        <a:gd name="connsiteX34" fmla="*/ 42086 w 53487"/>
                        <a:gd name="connsiteY34" fmla="*/ 15623 h 289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</a:cxnLst>
                      <a:rect l="l" t="t" r="r" b="b"/>
                      <a:pathLst>
                        <a:path w="53487" h="28918">
                          <a:moveTo>
                            <a:pt x="42086" y="15623"/>
                          </a:moveTo>
                          <a:cubicBezTo>
                            <a:pt x="41687" y="15623"/>
                            <a:pt x="41488" y="15821"/>
                            <a:pt x="41089" y="15821"/>
                          </a:cubicBezTo>
                          <a:cubicBezTo>
                            <a:pt x="36903" y="17009"/>
                            <a:pt x="34312" y="18990"/>
                            <a:pt x="34113" y="20971"/>
                          </a:cubicBezTo>
                          <a:cubicBezTo>
                            <a:pt x="34113" y="22160"/>
                            <a:pt x="34910" y="22556"/>
                            <a:pt x="36106" y="22754"/>
                          </a:cubicBezTo>
                          <a:cubicBezTo>
                            <a:pt x="34910" y="22754"/>
                            <a:pt x="33116" y="23150"/>
                            <a:pt x="31322" y="23942"/>
                          </a:cubicBezTo>
                          <a:cubicBezTo>
                            <a:pt x="28133" y="25329"/>
                            <a:pt x="27136" y="26914"/>
                            <a:pt x="27734" y="28102"/>
                          </a:cubicBezTo>
                          <a:cubicBezTo>
                            <a:pt x="28532" y="29489"/>
                            <a:pt x="31322" y="28895"/>
                            <a:pt x="34113" y="27904"/>
                          </a:cubicBezTo>
                          <a:cubicBezTo>
                            <a:pt x="37103" y="26518"/>
                            <a:pt x="38299" y="24933"/>
                            <a:pt x="37701" y="23546"/>
                          </a:cubicBezTo>
                          <a:cubicBezTo>
                            <a:pt x="37501" y="22952"/>
                            <a:pt x="36903" y="22754"/>
                            <a:pt x="36106" y="22754"/>
                          </a:cubicBezTo>
                          <a:cubicBezTo>
                            <a:pt x="37302" y="22952"/>
                            <a:pt x="39096" y="22556"/>
                            <a:pt x="40890" y="22160"/>
                          </a:cubicBezTo>
                          <a:cubicBezTo>
                            <a:pt x="44677" y="20377"/>
                            <a:pt x="47069" y="18594"/>
                            <a:pt x="46671" y="16613"/>
                          </a:cubicBezTo>
                          <a:lnTo>
                            <a:pt x="46671" y="16613"/>
                          </a:lnTo>
                          <a:lnTo>
                            <a:pt x="46870" y="16613"/>
                          </a:lnTo>
                          <a:cubicBezTo>
                            <a:pt x="53049" y="14632"/>
                            <a:pt x="55042" y="11265"/>
                            <a:pt x="52252" y="9284"/>
                          </a:cubicBezTo>
                          <a:cubicBezTo>
                            <a:pt x="46073" y="5322"/>
                            <a:pt x="34910" y="8095"/>
                            <a:pt x="24346" y="10472"/>
                          </a:cubicBezTo>
                          <a:cubicBezTo>
                            <a:pt x="24346" y="10274"/>
                            <a:pt x="24545" y="10274"/>
                            <a:pt x="24545" y="10076"/>
                          </a:cubicBezTo>
                          <a:cubicBezTo>
                            <a:pt x="25143" y="8690"/>
                            <a:pt x="23748" y="6114"/>
                            <a:pt x="21954" y="3737"/>
                          </a:cubicBezTo>
                          <a:cubicBezTo>
                            <a:pt x="19363" y="370"/>
                            <a:pt x="16971" y="-819"/>
                            <a:pt x="16174" y="568"/>
                          </a:cubicBezTo>
                          <a:cubicBezTo>
                            <a:pt x="15376" y="1757"/>
                            <a:pt x="16971" y="4530"/>
                            <a:pt x="18964" y="6907"/>
                          </a:cubicBezTo>
                          <a:cubicBezTo>
                            <a:pt x="20559" y="8888"/>
                            <a:pt x="22153" y="10274"/>
                            <a:pt x="23150" y="10670"/>
                          </a:cubicBezTo>
                          <a:cubicBezTo>
                            <a:pt x="22552" y="10869"/>
                            <a:pt x="21755" y="10869"/>
                            <a:pt x="21157" y="11067"/>
                          </a:cubicBezTo>
                          <a:cubicBezTo>
                            <a:pt x="18366" y="11661"/>
                            <a:pt x="15376" y="12651"/>
                            <a:pt x="13981" y="14236"/>
                          </a:cubicBezTo>
                          <a:cubicBezTo>
                            <a:pt x="12187" y="14038"/>
                            <a:pt x="9994" y="14434"/>
                            <a:pt x="7403" y="15623"/>
                          </a:cubicBezTo>
                          <a:cubicBezTo>
                            <a:pt x="6805" y="15821"/>
                            <a:pt x="6207" y="16217"/>
                            <a:pt x="5609" y="16415"/>
                          </a:cubicBezTo>
                          <a:cubicBezTo>
                            <a:pt x="5410" y="16217"/>
                            <a:pt x="5410" y="16217"/>
                            <a:pt x="5211" y="16019"/>
                          </a:cubicBezTo>
                          <a:cubicBezTo>
                            <a:pt x="3217" y="13444"/>
                            <a:pt x="1025" y="12057"/>
                            <a:pt x="227" y="13048"/>
                          </a:cubicBezTo>
                          <a:cubicBezTo>
                            <a:pt x="-371" y="14236"/>
                            <a:pt x="227" y="16217"/>
                            <a:pt x="1822" y="18792"/>
                          </a:cubicBezTo>
                          <a:cubicBezTo>
                            <a:pt x="1224" y="19386"/>
                            <a:pt x="1025" y="19981"/>
                            <a:pt x="1423" y="20575"/>
                          </a:cubicBezTo>
                          <a:cubicBezTo>
                            <a:pt x="1822" y="21367"/>
                            <a:pt x="2818" y="21565"/>
                            <a:pt x="4015" y="21367"/>
                          </a:cubicBezTo>
                          <a:cubicBezTo>
                            <a:pt x="6407" y="23744"/>
                            <a:pt x="8599" y="25527"/>
                            <a:pt x="9396" y="23942"/>
                          </a:cubicBezTo>
                          <a:cubicBezTo>
                            <a:pt x="9795" y="22952"/>
                            <a:pt x="9396" y="21763"/>
                            <a:pt x="8599" y="20377"/>
                          </a:cubicBezTo>
                          <a:cubicBezTo>
                            <a:pt x="8998" y="20179"/>
                            <a:pt x="9596" y="19981"/>
                            <a:pt x="9994" y="19782"/>
                          </a:cubicBezTo>
                          <a:cubicBezTo>
                            <a:pt x="11788" y="18990"/>
                            <a:pt x="13582" y="18198"/>
                            <a:pt x="14778" y="17207"/>
                          </a:cubicBezTo>
                          <a:cubicBezTo>
                            <a:pt x="15974" y="17603"/>
                            <a:pt x="17967" y="17406"/>
                            <a:pt x="20160" y="16811"/>
                          </a:cubicBezTo>
                          <a:cubicBezTo>
                            <a:pt x="29528" y="14038"/>
                            <a:pt x="39096" y="10472"/>
                            <a:pt x="42086" y="1562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62" name="Freeform 2371">
                      <a:extLst>
                        <a:ext uri="{FF2B5EF4-FFF2-40B4-BE49-F238E27FC236}">
                          <a16:creationId xmlns:a16="http://schemas.microsoft.com/office/drawing/2014/main" id="{78A27BB3-B957-6009-344D-29DD45A515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9622" y="5203161"/>
                      <a:ext cx="15440" cy="13798"/>
                    </a:xfrm>
                    <a:custGeom>
                      <a:avLst/>
                      <a:gdLst>
                        <a:gd name="connsiteX0" fmla="*/ 15115 w 15440"/>
                        <a:gd name="connsiteY0" fmla="*/ 2013 h 13798"/>
                        <a:gd name="connsiteX1" fmla="*/ 5746 w 15440"/>
                        <a:gd name="connsiteY1" fmla="*/ 1419 h 13798"/>
                        <a:gd name="connsiteX2" fmla="*/ 962 w 15440"/>
                        <a:gd name="connsiteY2" fmla="*/ 10333 h 13798"/>
                        <a:gd name="connsiteX3" fmla="*/ 7939 w 15440"/>
                        <a:gd name="connsiteY3" fmla="*/ 12710 h 13798"/>
                        <a:gd name="connsiteX4" fmla="*/ 15115 w 15440"/>
                        <a:gd name="connsiteY4" fmla="*/ 2013 h 137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440" h="13798">
                          <a:moveTo>
                            <a:pt x="15115" y="2013"/>
                          </a:moveTo>
                          <a:cubicBezTo>
                            <a:pt x="14517" y="-562"/>
                            <a:pt x="10331" y="-562"/>
                            <a:pt x="5746" y="1419"/>
                          </a:cubicBezTo>
                          <a:cubicBezTo>
                            <a:pt x="-2227" y="4786"/>
                            <a:pt x="165" y="7559"/>
                            <a:pt x="962" y="10333"/>
                          </a:cubicBezTo>
                          <a:cubicBezTo>
                            <a:pt x="1959" y="12314"/>
                            <a:pt x="2159" y="15483"/>
                            <a:pt x="7939" y="12710"/>
                          </a:cubicBezTo>
                          <a:cubicBezTo>
                            <a:pt x="15115" y="9540"/>
                            <a:pt x="16111" y="5380"/>
                            <a:pt x="15115" y="201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63" name="Freeform 2372">
                      <a:extLst>
                        <a:ext uri="{FF2B5EF4-FFF2-40B4-BE49-F238E27FC236}">
                          <a16:creationId xmlns:a16="http://schemas.microsoft.com/office/drawing/2014/main" id="{51AAB1B8-9DA1-FD39-C32D-B10428A2AC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9189" y="5175262"/>
                      <a:ext cx="398" cy="19808"/>
                    </a:xfrm>
                    <a:custGeom>
                      <a:avLst/>
                      <a:gdLst>
                        <a:gd name="connsiteX0" fmla="*/ 0 w 398"/>
                        <a:gd name="connsiteY0" fmla="*/ 0 h 19808"/>
                        <a:gd name="connsiteX1" fmla="*/ 399 w 398"/>
                        <a:gd name="connsiteY1" fmla="*/ 0 h 19808"/>
                        <a:gd name="connsiteX2" fmla="*/ 0 w 398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08">
                          <a:moveTo>
                            <a:pt x="0" y="0"/>
                          </a:moveTo>
                          <a:lnTo>
                            <a:pt x="3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64" name="Freeform 2373">
                      <a:extLst>
                        <a:ext uri="{FF2B5EF4-FFF2-40B4-BE49-F238E27FC236}">
                          <a16:creationId xmlns:a16="http://schemas.microsoft.com/office/drawing/2014/main" id="{F1E8FF44-E5CD-3CC8-8128-A964600357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2159" y="5175461"/>
                      <a:ext cx="17254" cy="14056"/>
                    </a:xfrm>
                    <a:custGeom>
                      <a:avLst/>
                      <a:gdLst>
                        <a:gd name="connsiteX0" fmla="*/ 87 w 17254"/>
                        <a:gd name="connsiteY0" fmla="*/ 8320 h 14056"/>
                        <a:gd name="connsiteX1" fmla="*/ 11050 w 17254"/>
                        <a:gd name="connsiteY1" fmla="*/ 13668 h 14056"/>
                        <a:gd name="connsiteX2" fmla="*/ 16432 w 17254"/>
                        <a:gd name="connsiteY2" fmla="*/ 3566 h 14056"/>
                        <a:gd name="connsiteX3" fmla="*/ 17030 w 17254"/>
                        <a:gd name="connsiteY3" fmla="*/ 0 h 14056"/>
                        <a:gd name="connsiteX4" fmla="*/ 15236 w 17254"/>
                        <a:gd name="connsiteY4" fmla="*/ 594 h 14056"/>
                        <a:gd name="connsiteX5" fmla="*/ 87 w 17254"/>
                        <a:gd name="connsiteY5" fmla="*/ 8320 h 140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7254" h="14056">
                          <a:moveTo>
                            <a:pt x="87" y="8320"/>
                          </a:moveTo>
                          <a:cubicBezTo>
                            <a:pt x="-909" y="11687"/>
                            <a:pt x="6865" y="15253"/>
                            <a:pt x="11050" y="13668"/>
                          </a:cubicBezTo>
                          <a:cubicBezTo>
                            <a:pt x="21017" y="9508"/>
                            <a:pt x="15834" y="6735"/>
                            <a:pt x="16432" y="3566"/>
                          </a:cubicBezTo>
                          <a:lnTo>
                            <a:pt x="17030" y="0"/>
                          </a:lnTo>
                          <a:lnTo>
                            <a:pt x="15236" y="594"/>
                          </a:lnTo>
                          <a:cubicBezTo>
                            <a:pt x="9456" y="2179"/>
                            <a:pt x="1882" y="2377"/>
                            <a:pt x="87" y="832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65" name="Freeform 2374">
                      <a:extLst>
                        <a:ext uri="{FF2B5EF4-FFF2-40B4-BE49-F238E27FC236}">
                          <a16:creationId xmlns:a16="http://schemas.microsoft.com/office/drawing/2014/main" id="{71D65A11-4775-E51B-7830-78F3BEBC5A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9459" y="5219832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198 h 198"/>
                        <a:gd name="connsiteX1" fmla="*/ 199 w 199"/>
                        <a:gd name="connsiteY1" fmla="*/ 0 h 198"/>
                        <a:gd name="connsiteX2" fmla="*/ 199 w 199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198"/>
                          </a:moveTo>
                          <a:lnTo>
                            <a:pt x="199" y="0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66" name="Freeform 2375">
                      <a:extLst>
                        <a:ext uri="{FF2B5EF4-FFF2-40B4-BE49-F238E27FC236}">
                          <a16:creationId xmlns:a16="http://schemas.microsoft.com/office/drawing/2014/main" id="{6D49B8CF-E8CB-EF99-65A8-07D91BACDA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4058" y="5143098"/>
                      <a:ext cx="16075" cy="13607"/>
                    </a:xfrm>
                    <a:custGeom>
                      <a:avLst/>
                      <a:gdLst>
                        <a:gd name="connsiteX0" fmla="*/ 216 w 16075"/>
                        <a:gd name="connsiteY0" fmla="*/ 7998 h 13607"/>
                        <a:gd name="connsiteX1" fmla="*/ 10581 w 16075"/>
                        <a:gd name="connsiteY1" fmla="*/ 9979 h 13607"/>
                        <a:gd name="connsiteX2" fmla="*/ 15364 w 16075"/>
                        <a:gd name="connsiteY2" fmla="*/ 13346 h 13607"/>
                        <a:gd name="connsiteX3" fmla="*/ 14368 w 16075"/>
                        <a:gd name="connsiteY3" fmla="*/ 7800 h 13607"/>
                        <a:gd name="connsiteX4" fmla="*/ 15763 w 16075"/>
                        <a:gd name="connsiteY4" fmla="*/ 2451 h 13607"/>
                        <a:gd name="connsiteX5" fmla="*/ 8787 w 16075"/>
                        <a:gd name="connsiteY5" fmla="*/ 669 h 13607"/>
                        <a:gd name="connsiteX6" fmla="*/ 6594 w 16075"/>
                        <a:gd name="connsiteY6" fmla="*/ 74 h 13607"/>
                        <a:gd name="connsiteX7" fmla="*/ 6196 w 16075"/>
                        <a:gd name="connsiteY7" fmla="*/ 1461 h 13607"/>
                        <a:gd name="connsiteX8" fmla="*/ 5199 w 16075"/>
                        <a:gd name="connsiteY8" fmla="*/ 1857 h 13607"/>
                        <a:gd name="connsiteX9" fmla="*/ 216 w 16075"/>
                        <a:gd name="connsiteY9" fmla="*/ 7998 h 136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6075" h="13607">
                          <a:moveTo>
                            <a:pt x="216" y="7998"/>
                          </a:moveTo>
                          <a:cubicBezTo>
                            <a:pt x="1810" y="10375"/>
                            <a:pt x="5000" y="11563"/>
                            <a:pt x="10581" y="9979"/>
                          </a:cubicBezTo>
                          <a:cubicBezTo>
                            <a:pt x="12375" y="12356"/>
                            <a:pt x="14368" y="14337"/>
                            <a:pt x="15364" y="13346"/>
                          </a:cubicBezTo>
                          <a:cubicBezTo>
                            <a:pt x="16361" y="12554"/>
                            <a:pt x="15763" y="10375"/>
                            <a:pt x="14368" y="7800"/>
                          </a:cubicBezTo>
                          <a:cubicBezTo>
                            <a:pt x="16560" y="5819"/>
                            <a:pt x="16162" y="4036"/>
                            <a:pt x="15763" y="2451"/>
                          </a:cubicBezTo>
                          <a:cubicBezTo>
                            <a:pt x="14966" y="272"/>
                            <a:pt x="12574" y="-322"/>
                            <a:pt x="8787" y="669"/>
                          </a:cubicBezTo>
                          <a:cubicBezTo>
                            <a:pt x="7990" y="74"/>
                            <a:pt x="7192" y="-124"/>
                            <a:pt x="6594" y="74"/>
                          </a:cubicBezTo>
                          <a:cubicBezTo>
                            <a:pt x="6196" y="272"/>
                            <a:pt x="5996" y="867"/>
                            <a:pt x="6196" y="1461"/>
                          </a:cubicBezTo>
                          <a:cubicBezTo>
                            <a:pt x="5797" y="1659"/>
                            <a:pt x="5598" y="1659"/>
                            <a:pt x="5199" y="1857"/>
                          </a:cubicBezTo>
                          <a:cubicBezTo>
                            <a:pt x="1810" y="3838"/>
                            <a:pt x="-781" y="6413"/>
                            <a:pt x="216" y="799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67" name="Freeform 2376">
                      <a:extLst>
                        <a:ext uri="{FF2B5EF4-FFF2-40B4-BE49-F238E27FC236}">
                          <a16:creationId xmlns:a16="http://schemas.microsoft.com/office/drawing/2014/main" id="{9FA5E9AA-59B2-05AE-743A-03324E6286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3448" y="5263074"/>
                      <a:ext cx="13766" cy="12257"/>
                    </a:xfrm>
                    <a:custGeom>
                      <a:avLst/>
                      <a:gdLst>
                        <a:gd name="connsiteX0" fmla="*/ 6976 w 13766"/>
                        <a:gd name="connsiteY0" fmla="*/ 11233 h 12257"/>
                        <a:gd name="connsiteX1" fmla="*/ 13754 w 13766"/>
                        <a:gd name="connsiteY1" fmla="*/ 2319 h 12257"/>
                        <a:gd name="connsiteX2" fmla="*/ 7774 w 13766"/>
                        <a:gd name="connsiteY2" fmla="*/ 734 h 12257"/>
                        <a:gd name="connsiteX3" fmla="*/ 0 w 13766"/>
                        <a:gd name="connsiteY3" fmla="*/ 10243 h 12257"/>
                        <a:gd name="connsiteX4" fmla="*/ 6976 w 13766"/>
                        <a:gd name="connsiteY4" fmla="*/ 11233 h 122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66" h="12257">
                          <a:moveTo>
                            <a:pt x="6976" y="11233"/>
                          </a:moveTo>
                          <a:cubicBezTo>
                            <a:pt x="14152" y="8262"/>
                            <a:pt x="13554" y="5092"/>
                            <a:pt x="13754" y="2319"/>
                          </a:cubicBezTo>
                          <a:cubicBezTo>
                            <a:pt x="13953" y="338"/>
                            <a:pt x="11760" y="-850"/>
                            <a:pt x="7774" y="734"/>
                          </a:cubicBezTo>
                          <a:cubicBezTo>
                            <a:pt x="-1395" y="4102"/>
                            <a:pt x="1794" y="7271"/>
                            <a:pt x="0" y="10243"/>
                          </a:cubicBezTo>
                          <a:cubicBezTo>
                            <a:pt x="199" y="12620"/>
                            <a:pt x="3189" y="12818"/>
                            <a:pt x="6976" y="112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68" name="Freeform 2377">
                      <a:extLst>
                        <a:ext uri="{FF2B5EF4-FFF2-40B4-BE49-F238E27FC236}">
                          <a16:creationId xmlns:a16="http://schemas.microsoft.com/office/drawing/2014/main" id="{89EC76DC-FCD8-53C3-958B-0733799005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5560" y="5156840"/>
                      <a:ext cx="18179" cy="18224"/>
                    </a:xfrm>
                    <a:custGeom>
                      <a:avLst/>
                      <a:gdLst>
                        <a:gd name="connsiteX0" fmla="*/ 3828 w 18179"/>
                        <a:gd name="connsiteY0" fmla="*/ 18224 h 18224"/>
                        <a:gd name="connsiteX1" fmla="*/ 13396 w 18179"/>
                        <a:gd name="connsiteY1" fmla="*/ 11291 h 18224"/>
                        <a:gd name="connsiteX2" fmla="*/ 15190 w 18179"/>
                        <a:gd name="connsiteY2" fmla="*/ 8320 h 18224"/>
                        <a:gd name="connsiteX3" fmla="*/ 18180 w 18179"/>
                        <a:gd name="connsiteY3" fmla="*/ 7725 h 18224"/>
                        <a:gd name="connsiteX4" fmla="*/ 15589 w 18179"/>
                        <a:gd name="connsiteY4" fmla="*/ 0 h 18224"/>
                        <a:gd name="connsiteX5" fmla="*/ 9808 w 18179"/>
                        <a:gd name="connsiteY5" fmla="*/ 5546 h 18224"/>
                        <a:gd name="connsiteX6" fmla="*/ 4227 w 18179"/>
                        <a:gd name="connsiteY6" fmla="*/ 7131 h 18224"/>
                        <a:gd name="connsiteX7" fmla="*/ 41 w 18179"/>
                        <a:gd name="connsiteY7" fmla="*/ 13074 h 18224"/>
                        <a:gd name="connsiteX8" fmla="*/ 3828 w 18179"/>
                        <a:gd name="connsiteY8" fmla="*/ 18224 h 182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179" h="18224">
                          <a:moveTo>
                            <a:pt x="3828" y="18224"/>
                          </a:moveTo>
                          <a:cubicBezTo>
                            <a:pt x="7018" y="15847"/>
                            <a:pt x="10605" y="13668"/>
                            <a:pt x="13396" y="11291"/>
                          </a:cubicBezTo>
                          <a:cubicBezTo>
                            <a:pt x="14592" y="10301"/>
                            <a:pt x="15190" y="9112"/>
                            <a:pt x="15190" y="8320"/>
                          </a:cubicBezTo>
                          <a:cubicBezTo>
                            <a:pt x="16187" y="8320"/>
                            <a:pt x="17183" y="8122"/>
                            <a:pt x="18180" y="7725"/>
                          </a:cubicBezTo>
                          <a:cubicBezTo>
                            <a:pt x="17383" y="5150"/>
                            <a:pt x="16386" y="2575"/>
                            <a:pt x="15589" y="0"/>
                          </a:cubicBezTo>
                          <a:cubicBezTo>
                            <a:pt x="11802" y="1585"/>
                            <a:pt x="9609" y="3566"/>
                            <a:pt x="9808" y="5546"/>
                          </a:cubicBezTo>
                          <a:cubicBezTo>
                            <a:pt x="8014" y="5546"/>
                            <a:pt x="6220" y="6141"/>
                            <a:pt x="4227" y="7131"/>
                          </a:cubicBezTo>
                          <a:cubicBezTo>
                            <a:pt x="241" y="9112"/>
                            <a:pt x="241" y="11093"/>
                            <a:pt x="41" y="13074"/>
                          </a:cubicBezTo>
                          <a:cubicBezTo>
                            <a:pt x="-357" y="15649"/>
                            <a:pt x="2234" y="16837"/>
                            <a:pt x="3828" y="1822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69" name="Freeform 2378">
                      <a:extLst>
                        <a:ext uri="{FF2B5EF4-FFF2-40B4-BE49-F238E27FC236}">
                          <a16:creationId xmlns:a16="http://schemas.microsoft.com/office/drawing/2014/main" id="{19D0FFDE-EFEE-3061-A67F-3FC8C8338C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9189" y="5175064"/>
                      <a:ext cx="398" cy="198"/>
                    </a:xfrm>
                    <a:custGeom>
                      <a:avLst/>
                      <a:gdLst>
                        <a:gd name="connsiteX0" fmla="*/ 399 w 398"/>
                        <a:gd name="connsiteY0" fmla="*/ 198 h 198"/>
                        <a:gd name="connsiteX1" fmla="*/ 199 w 398"/>
                        <a:gd name="connsiteY1" fmla="*/ 0 h 198"/>
                        <a:gd name="connsiteX2" fmla="*/ 0 w 398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399" y="198"/>
                          </a:moveTo>
                          <a:lnTo>
                            <a:pt x="199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70" name="Freeform 2379">
                      <a:extLst>
                        <a:ext uri="{FF2B5EF4-FFF2-40B4-BE49-F238E27FC236}">
                          <a16:creationId xmlns:a16="http://schemas.microsoft.com/office/drawing/2014/main" id="{E9FC94B9-F639-5848-E304-EA072BAD5F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6133" y="5140628"/>
                      <a:ext cx="18487" cy="8364"/>
                    </a:xfrm>
                    <a:custGeom>
                      <a:avLst/>
                      <a:gdLst>
                        <a:gd name="connsiteX0" fmla="*/ 137 w 18487"/>
                        <a:gd name="connsiteY0" fmla="*/ 8091 h 8364"/>
                        <a:gd name="connsiteX1" fmla="*/ 14887 w 18487"/>
                        <a:gd name="connsiteY1" fmla="*/ 5714 h 8364"/>
                        <a:gd name="connsiteX2" fmla="*/ 17877 w 18487"/>
                        <a:gd name="connsiteY2" fmla="*/ 1158 h 8364"/>
                        <a:gd name="connsiteX3" fmla="*/ 3725 w 18487"/>
                        <a:gd name="connsiteY3" fmla="*/ 3337 h 8364"/>
                        <a:gd name="connsiteX4" fmla="*/ 137 w 18487"/>
                        <a:gd name="connsiteY4" fmla="*/ 8091 h 83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487" h="8364">
                          <a:moveTo>
                            <a:pt x="137" y="8091"/>
                          </a:moveTo>
                          <a:cubicBezTo>
                            <a:pt x="4123" y="8685"/>
                            <a:pt x="8907" y="8487"/>
                            <a:pt x="14887" y="5714"/>
                          </a:cubicBezTo>
                          <a:cubicBezTo>
                            <a:pt x="18275" y="4129"/>
                            <a:pt x="19272" y="2148"/>
                            <a:pt x="17877" y="1158"/>
                          </a:cubicBezTo>
                          <a:cubicBezTo>
                            <a:pt x="14887" y="-1021"/>
                            <a:pt x="9704" y="-31"/>
                            <a:pt x="3725" y="3337"/>
                          </a:cubicBezTo>
                          <a:cubicBezTo>
                            <a:pt x="934" y="4922"/>
                            <a:pt x="-461" y="6506"/>
                            <a:pt x="137" y="809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71" name="Freeform 2380">
                      <a:extLst>
                        <a:ext uri="{FF2B5EF4-FFF2-40B4-BE49-F238E27FC236}">
                          <a16:creationId xmlns:a16="http://schemas.microsoft.com/office/drawing/2014/main" id="{D0EBD030-E795-C0DD-CAC3-32F1BCEC4F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5426" y="5250034"/>
                      <a:ext cx="18919" cy="13354"/>
                    </a:xfrm>
                    <a:custGeom>
                      <a:avLst/>
                      <a:gdLst>
                        <a:gd name="connsiteX0" fmla="*/ 9776 w 18919"/>
                        <a:gd name="connsiteY0" fmla="*/ 700 h 13354"/>
                        <a:gd name="connsiteX1" fmla="*/ 9 w 18919"/>
                        <a:gd name="connsiteY1" fmla="*/ 11199 h 13354"/>
                        <a:gd name="connsiteX2" fmla="*/ 4395 w 18919"/>
                        <a:gd name="connsiteY2" fmla="*/ 11991 h 13354"/>
                        <a:gd name="connsiteX3" fmla="*/ 7185 w 18919"/>
                        <a:gd name="connsiteY3" fmla="*/ 11000 h 13354"/>
                        <a:gd name="connsiteX4" fmla="*/ 7185 w 18919"/>
                        <a:gd name="connsiteY4" fmla="*/ 12189 h 13354"/>
                        <a:gd name="connsiteX5" fmla="*/ 13564 w 18919"/>
                        <a:gd name="connsiteY5" fmla="*/ 12585 h 13354"/>
                        <a:gd name="connsiteX6" fmla="*/ 18746 w 18919"/>
                        <a:gd name="connsiteY6" fmla="*/ 7237 h 13354"/>
                        <a:gd name="connsiteX7" fmla="*/ 13165 w 18919"/>
                        <a:gd name="connsiteY7" fmla="*/ 6642 h 13354"/>
                        <a:gd name="connsiteX8" fmla="*/ 15557 w 18919"/>
                        <a:gd name="connsiteY8" fmla="*/ 2086 h 13354"/>
                        <a:gd name="connsiteX9" fmla="*/ 9776 w 18919"/>
                        <a:gd name="connsiteY9" fmla="*/ 700 h 133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8919" h="13354">
                          <a:moveTo>
                            <a:pt x="9776" y="700"/>
                          </a:moveTo>
                          <a:cubicBezTo>
                            <a:pt x="2800" y="3671"/>
                            <a:pt x="-190" y="7435"/>
                            <a:pt x="9" y="11199"/>
                          </a:cubicBezTo>
                          <a:cubicBezTo>
                            <a:pt x="9" y="11793"/>
                            <a:pt x="2999" y="12387"/>
                            <a:pt x="4395" y="11991"/>
                          </a:cubicBezTo>
                          <a:cubicBezTo>
                            <a:pt x="5391" y="11595"/>
                            <a:pt x="6388" y="11397"/>
                            <a:pt x="7185" y="11000"/>
                          </a:cubicBezTo>
                          <a:cubicBezTo>
                            <a:pt x="7185" y="11397"/>
                            <a:pt x="6986" y="11793"/>
                            <a:pt x="7185" y="12189"/>
                          </a:cubicBezTo>
                          <a:cubicBezTo>
                            <a:pt x="7783" y="13774"/>
                            <a:pt x="10374" y="13575"/>
                            <a:pt x="13564" y="12585"/>
                          </a:cubicBezTo>
                          <a:cubicBezTo>
                            <a:pt x="17550" y="11000"/>
                            <a:pt x="19543" y="9218"/>
                            <a:pt x="18746" y="7237"/>
                          </a:cubicBezTo>
                          <a:cubicBezTo>
                            <a:pt x="18148" y="5850"/>
                            <a:pt x="15955" y="5850"/>
                            <a:pt x="13165" y="6642"/>
                          </a:cubicBezTo>
                          <a:cubicBezTo>
                            <a:pt x="14361" y="5256"/>
                            <a:pt x="14959" y="3671"/>
                            <a:pt x="15557" y="2086"/>
                          </a:cubicBezTo>
                          <a:cubicBezTo>
                            <a:pt x="14560" y="502"/>
                            <a:pt x="13165" y="-885"/>
                            <a:pt x="9776" y="70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72" name="Freeform 2381">
                      <a:extLst>
                        <a:ext uri="{FF2B5EF4-FFF2-40B4-BE49-F238E27FC236}">
                          <a16:creationId xmlns:a16="http://schemas.microsoft.com/office/drawing/2014/main" id="{66B5ACAA-9012-2C9B-B6A6-E7763E8590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83616" y="5204580"/>
                      <a:ext cx="199" cy="197"/>
                    </a:xfrm>
                    <a:custGeom>
                      <a:avLst/>
                      <a:gdLst>
                        <a:gd name="connsiteX0" fmla="*/ 0 w 199"/>
                        <a:gd name="connsiteY0" fmla="*/ 0 h 197"/>
                        <a:gd name="connsiteX1" fmla="*/ 0 w 199"/>
                        <a:gd name="connsiteY1" fmla="*/ 198 h 197"/>
                        <a:gd name="connsiteX2" fmla="*/ 199 w 199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73" name="Freeform 2382">
                      <a:extLst>
                        <a:ext uri="{FF2B5EF4-FFF2-40B4-BE49-F238E27FC236}">
                          <a16:creationId xmlns:a16="http://schemas.microsoft.com/office/drawing/2014/main" id="{77F5731A-D572-339C-755C-557FC0839E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2850" y="5350039"/>
                      <a:ext cx="28376" cy="13975"/>
                    </a:xfrm>
                    <a:custGeom>
                      <a:avLst/>
                      <a:gdLst>
                        <a:gd name="connsiteX0" fmla="*/ 8970 w 28376"/>
                        <a:gd name="connsiteY0" fmla="*/ 13011 h 13975"/>
                        <a:gd name="connsiteX1" fmla="*/ 16544 w 28376"/>
                        <a:gd name="connsiteY1" fmla="*/ 7069 h 13975"/>
                        <a:gd name="connsiteX2" fmla="*/ 16345 w 28376"/>
                        <a:gd name="connsiteY2" fmla="*/ 6870 h 13975"/>
                        <a:gd name="connsiteX3" fmla="*/ 25713 w 28376"/>
                        <a:gd name="connsiteY3" fmla="*/ 4890 h 13975"/>
                        <a:gd name="connsiteX4" fmla="*/ 27507 w 28376"/>
                        <a:gd name="connsiteY4" fmla="*/ 730 h 13975"/>
                        <a:gd name="connsiteX5" fmla="*/ 12557 w 28376"/>
                        <a:gd name="connsiteY5" fmla="*/ 4097 h 13975"/>
                        <a:gd name="connsiteX6" fmla="*/ 10763 w 28376"/>
                        <a:gd name="connsiteY6" fmla="*/ 4890 h 13975"/>
                        <a:gd name="connsiteX7" fmla="*/ 11959 w 28376"/>
                        <a:gd name="connsiteY7" fmla="*/ 5286 h 13975"/>
                        <a:gd name="connsiteX8" fmla="*/ 12557 w 28376"/>
                        <a:gd name="connsiteY8" fmla="*/ 5484 h 13975"/>
                        <a:gd name="connsiteX9" fmla="*/ 8970 w 28376"/>
                        <a:gd name="connsiteY9" fmla="*/ 6078 h 13975"/>
                        <a:gd name="connsiteX10" fmla="*/ 0 w 28376"/>
                        <a:gd name="connsiteY10" fmla="*/ 12021 h 13975"/>
                        <a:gd name="connsiteX11" fmla="*/ 8970 w 28376"/>
                        <a:gd name="connsiteY11" fmla="*/ 13011 h 139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8376" h="13975">
                          <a:moveTo>
                            <a:pt x="8970" y="13011"/>
                          </a:moveTo>
                          <a:cubicBezTo>
                            <a:pt x="13355" y="11625"/>
                            <a:pt x="17142" y="9446"/>
                            <a:pt x="16544" y="7069"/>
                          </a:cubicBezTo>
                          <a:cubicBezTo>
                            <a:pt x="16544" y="6870"/>
                            <a:pt x="16345" y="6870"/>
                            <a:pt x="16345" y="6870"/>
                          </a:cubicBezTo>
                          <a:cubicBezTo>
                            <a:pt x="18736" y="7267"/>
                            <a:pt x="21527" y="6870"/>
                            <a:pt x="25713" y="4890"/>
                          </a:cubicBezTo>
                          <a:cubicBezTo>
                            <a:pt x="28504" y="3503"/>
                            <a:pt x="29101" y="1720"/>
                            <a:pt x="27507" y="730"/>
                          </a:cubicBezTo>
                          <a:cubicBezTo>
                            <a:pt x="23122" y="-1449"/>
                            <a:pt x="17740" y="1720"/>
                            <a:pt x="12557" y="4097"/>
                          </a:cubicBezTo>
                          <a:lnTo>
                            <a:pt x="10763" y="4890"/>
                          </a:lnTo>
                          <a:cubicBezTo>
                            <a:pt x="11162" y="5088"/>
                            <a:pt x="11561" y="5088"/>
                            <a:pt x="11959" y="5286"/>
                          </a:cubicBezTo>
                          <a:lnTo>
                            <a:pt x="12557" y="5484"/>
                          </a:lnTo>
                          <a:cubicBezTo>
                            <a:pt x="11561" y="5484"/>
                            <a:pt x="10365" y="5682"/>
                            <a:pt x="8970" y="6078"/>
                          </a:cubicBezTo>
                          <a:cubicBezTo>
                            <a:pt x="4584" y="7465"/>
                            <a:pt x="598" y="9049"/>
                            <a:pt x="0" y="12021"/>
                          </a:cubicBezTo>
                          <a:cubicBezTo>
                            <a:pt x="996" y="14200"/>
                            <a:pt x="4186" y="14596"/>
                            <a:pt x="8970" y="130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74" name="Freeform 2383">
                      <a:extLst>
                        <a:ext uri="{FF2B5EF4-FFF2-40B4-BE49-F238E27FC236}">
                          <a16:creationId xmlns:a16="http://schemas.microsoft.com/office/drawing/2014/main" id="{94547B28-AA0F-59DA-F997-1D2FE2BA8C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77524" y="5139913"/>
                      <a:ext cx="14617" cy="8889"/>
                    </a:xfrm>
                    <a:custGeom>
                      <a:avLst/>
                      <a:gdLst>
                        <a:gd name="connsiteX0" fmla="*/ 113 w 14617"/>
                        <a:gd name="connsiteY0" fmla="*/ 7815 h 8889"/>
                        <a:gd name="connsiteX1" fmla="*/ 9083 w 14617"/>
                        <a:gd name="connsiteY1" fmla="*/ 7022 h 8889"/>
                        <a:gd name="connsiteX2" fmla="*/ 14464 w 14617"/>
                        <a:gd name="connsiteY2" fmla="*/ 1080 h 8889"/>
                        <a:gd name="connsiteX3" fmla="*/ 5096 w 14617"/>
                        <a:gd name="connsiteY3" fmla="*/ 2070 h 8889"/>
                        <a:gd name="connsiteX4" fmla="*/ 113 w 14617"/>
                        <a:gd name="connsiteY4" fmla="*/ 7815 h 88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617" h="8889">
                          <a:moveTo>
                            <a:pt x="113" y="7815"/>
                          </a:moveTo>
                          <a:cubicBezTo>
                            <a:pt x="910" y="9994"/>
                            <a:pt x="5295" y="8409"/>
                            <a:pt x="9083" y="7022"/>
                          </a:cubicBezTo>
                          <a:cubicBezTo>
                            <a:pt x="12870" y="4843"/>
                            <a:pt x="15262" y="2664"/>
                            <a:pt x="14464" y="1080"/>
                          </a:cubicBezTo>
                          <a:cubicBezTo>
                            <a:pt x="13269" y="-901"/>
                            <a:pt x="9481" y="89"/>
                            <a:pt x="5096" y="2070"/>
                          </a:cubicBezTo>
                          <a:cubicBezTo>
                            <a:pt x="1309" y="4051"/>
                            <a:pt x="-485" y="6230"/>
                            <a:pt x="113" y="781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75" name="Freeform 2384">
                      <a:extLst>
                        <a:ext uri="{FF2B5EF4-FFF2-40B4-BE49-F238E27FC236}">
                          <a16:creationId xmlns:a16="http://schemas.microsoft.com/office/drawing/2014/main" id="{6E657E91-B206-8EC4-FDAF-92EC81F715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6055" y="5309341"/>
                      <a:ext cx="18565" cy="7305"/>
                    </a:xfrm>
                    <a:custGeom>
                      <a:avLst/>
                      <a:gdLst>
                        <a:gd name="connsiteX0" fmla="*/ 13272 w 18565"/>
                        <a:gd name="connsiteY0" fmla="*/ 6367 h 7305"/>
                        <a:gd name="connsiteX1" fmla="*/ 18255 w 18565"/>
                        <a:gd name="connsiteY1" fmla="*/ 2207 h 7305"/>
                        <a:gd name="connsiteX2" fmla="*/ 3704 w 18565"/>
                        <a:gd name="connsiteY2" fmla="*/ 1414 h 7305"/>
                        <a:gd name="connsiteX3" fmla="*/ 116 w 18565"/>
                        <a:gd name="connsiteY3" fmla="*/ 4386 h 7305"/>
                        <a:gd name="connsiteX4" fmla="*/ 13272 w 18565"/>
                        <a:gd name="connsiteY4" fmla="*/ 6367 h 73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565" h="7305">
                          <a:moveTo>
                            <a:pt x="13272" y="6367"/>
                          </a:moveTo>
                          <a:cubicBezTo>
                            <a:pt x="16062" y="4980"/>
                            <a:pt x="19650" y="3593"/>
                            <a:pt x="18255" y="2207"/>
                          </a:cubicBezTo>
                          <a:cubicBezTo>
                            <a:pt x="15863" y="-368"/>
                            <a:pt x="10879" y="-765"/>
                            <a:pt x="3704" y="1414"/>
                          </a:cubicBezTo>
                          <a:cubicBezTo>
                            <a:pt x="1312" y="2009"/>
                            <a:pt x="-482" y="3593"/>
                            <a:pt x="116" y="4386"/>
                          </a:cubicBezTo>
                          <a:cubicBezTo>
                            <a:pt x="2109" y="6961"/>
                            <a:pt x="6096" y="8347"/>
                            <a:pt x="13272" y="636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76" name="Freeform 2385">
                      <a:extLst>
                        <a:ext uri="{FF2B5EF4-FFF2-40B4-BE49-F238E27FC236}">
                          <a16:creationId xmlns:a16="http://schemas.microsoft.com/office/drawing/2014/main" id="{05917CD9-592A-CC50-9662-C028E2852C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0202" y="5195083"/>
                      <a:ext cx="19661" cy="11555"/>
                    </a:xfrm>
                    <a:custGeom>
                      <a:avLst/>
                      <a:gdLst>
                        <a:gd name="connsiteX0" fmla="*/ 7064 w 19661"/>
                        <a:gd name="connsiteY0" fmla="*/ 5139 h 11555"/>
                        <a:gd name="connsiteX1" fmla="*/ 6665 w 19661"/>
                        <a:gd name="connsiteY1" fmla="*/ 4545 h 11555"/>
                        <a:gd name="connsiteX2" fmla="*/ 486 w 19661"/>
                        <a:gd name="connsiteY2" fmla="*/ 187 h 11555"/>
                        <a:gd name="connsiteX3" fmla="*/ 2080 w 19661"/>
                        <a:gd name="connsiteY3" fmla="*/ 6129 h 11555"/>
                        <a:gd name="connsiteX4" fmla="*/ 4672 w 19661"/>
                        <a:gd name="connsiteY4" fmla="*/ 9299 h 11555"/>
                        <a:gd name="connsiteX5" fmla="*/ 4871 w 19661"/>
                        <a:gd name="connsiteY5" fmla="*/ 10091 h 11555"/>
                        <a:gd name="connsiteX6" fmla="*/ 6665 w 19661"/>
                        <a:gd name="connsiteY6" fmla="*/ 11081 h 11555"/>
                        <a:gd name="connsiteX7" fmla="*/ 8459 w 19661"/>
                        <a:gd name="connsiteY7" fmla="*/ 11478 h 11555"/>
                        <a:gd name="connsiteX8" fmla="*/ 9057 w 19661"/>
                        <a:gd name="connsiteY8" fmla="*/ 11081 h 11555"/>
                        <a:gd name="connsiteX9" fmla="*/ 13442 w 19661"/>
                        <a:gd name="connsiteY9" fmla="*/ 9893 h 11555"/>
                        <a:gd name="connsiteX10" fmla="*/ 19621 w 19661"/>
                        <a:gd name="connsiteY10" fmla="*/ 3554 h 11555"/>
                        <a:gd name="connsiteX11" fmla="*/ 12645 w 19661"/>
                        <a:gd name="connsiteY11" fmla="*/ 2762 h 11555"/>
                        <a:gd name="connsiteX12" fmla="*/ 7064 w 19661"/>
                        <a:gd name="connsiteY12" fmla="*/ 5139 h 115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9661" h="11555">
                          <a:moveTo>
                            <a:pt x="7064" y="5139"/>
                          </a:moveTo>
                          <a:cubicBezTo>
                            <a:pt x="6864" y="4941"/>
                            <a:pt x="6665" y="4743"/>
                            <a:pt x="6665" y="4545"/>
                          </a:cubicBezTo>
                          <a:cubicBezTo>
                            <a:pt x="4273" y="1177"/>
                            <a:pt x="1881" y="-606"/>
                            <a:pt x="486" y="187"/>
                          </a:cubicBezTo>
                          <a:cubicBezTo>
                            <a:pt x="-710" y="781"/>
                            <a:pt x="486" y="3356"/>
                            <a:pt x="2080" y="6129"/>
                          </a:cubicBezTo>
                          <a:cubicBezTo>
                            <a:pt x="2878" y="7318"/>
                            <a:pt x="3675" y="8308"/>
                            <a:pt x="4672" y="9299"/>
                          </a:cubicBezTo>
                          <a:cubicBezTo>
                            <a:pt x="4672" y="9497"/>
                            <a:pt x="4871" y="9893"/>
                            <a:pt x="4871" y="10091"/>
                          </a:cubicBezTo>
                          <a:cubicBezTo>
                            <a:pt x="5070" y="10685"/>
                            <a:pt x="5868" y="10883"/>
                            <a:pt x="6665" y="11081"/>
                          </a:cubicBezTo>
                          <a:cubicBezTo>
                            <a:pt x="7263" y="11478"/>
                            <a:pt x="8060" y="11676"/>
                            <a:pt x="8459" y="11478"/>
                          </a:cubicBezTo>
                          <a:cubicBezTo>
                            <a:pt x="8658" y="11280"/>
                            <a:pt x="8857" y="11280"/>
                            <a:pt x="9057" y="11081"/>
                          </a:cubicBezTo>
                          <a:cubicBezTo>
                            <a:pt x="10253" y="10883"/>
                            <a:pt x="11848" y="10487"/>
                            <a:pt x="13442" y="9893"/>
                          </a:cubicBezTo>
                          <a:cubicBezTo>
                            <a:pt x="17429" y="8110"/>
                            <a:pt x="20020" y="5931"/>
                            <a:pt x="19621" y="3554"/>
                          </a:cubicBezTo>
                          <a:cubicBezTo>
                            <a:pt x="19223" y="1573"/>
                            <a:pt x="16232" y="1375"/>
                            <a:pt x="12645" y="2762"/>
                          </a:cubicBezTo>
                          <a:cubicBezTo>
                            <a:pt x="10452" y="3356"/>
                            <a:pt x="8459" y="4148"/>
                            <a:pt x="7064" y="513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77" name="Freeform 2386">
                      <a:extLst>
                        <a:ext uri="{FF2B5EF4-FFF2-40B4-BE49-F238E27FC236}">
                          <a16:creationId xmlns:a16="http://schemas.microsoft.com/office/drawing/2014/main" id="{EBCA1164-1487-8DFF-EE98-E3D287B077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2552" y="5045226"/>
                      <a:ext cx="13806" cy="9650"/>
                    </a:xfrm>
                    <a:custGeom>
                      <a:avLst/>
                      <a:gdLst>
                        <a:gd name="connsiteX0" fmla="*/ 9764 w 13806"/>
                        <a:gd name="connsiteY0" fmla="*/ 7023 h 9650"/>
                        <a:gd name="connsiteX1" fmla="*/ 13153 w 13806"/>
                        <a:gd name="connsiteY1" fmla="*/ 1081 h 9650"/>
                        <a:gd name="connsiteX2" fmla="*/ 3785 w 13806"/>
                        <a:gd name="connsiteY2" fmla="*/ 2467 h 9650"/>
                        <a:gd name="connsiteX3" fmla="*/ 396 w 13806"/>
                        <a:gd name="connsiteY3" fmla="*/ 8608 h 9650"/>
                        <a:gd name="connsiteX4" fmla="*/ 9764 w 13806"/>
                        <a:gd name="connsiteY4" fmla="*/ 7023 h 96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06" h="9650">
                          <a:moveTo>
                            <a:pt x="9764" y="7023"/>
                          </a:moveTo>
                          <a:cubicBezTo>
                            <a:pt x="13352" y="4844"/>
                            <a:pt x="14748" y="2665"/>
                            <a:pt x="13153" y="1081"/>
                          </a:cubicBezTo>
                          <a:cubicBezTo>
                            <a:pt x="11359" y="-702"/>
                            <a:pt x="7971" y="-306"/>
                            <a:pt x="3785" y="2467"/>
                          </a:cubicBezTo>
                          <a:cubicBezTo>
                            <a:pt x="197" y="4646"/>
                            <a:pt x="-601" y="7023"/>
                            <a:pt x="396" y="8608"/>
                          </a:cubicBezTo>
                          <a:cubicBezTo>
                            <a:pt x="1991" y="10787"/>
                            <a:pt x="5977" y="9202"/>
                            <a:pt x="9764" y="702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78" name="Freeform 2387">
                      <a:extLst>
                        <a:ext uri="{FF2B5EF4-FFF2-40B4-BE49-F238E27FC236}">
                          <a16:creationId xmlns:a16="http://schemas.microsoft.com/office/drawing/2014/main" id="{077CDB1C-93AC-6EB7-8B38-26167A20F7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7266" y="5436519"/>
                      <a:ext cx="13364" cy="6675"/>
                    </a:xfrm>
                    <a:custGeom>
                      <a:avLst/>
                      <a:gdLst>
                        <a:gd name="connsiteX0" fmla="*/ 7375 w 13364"/>
                        <a:gd name="connsiteY0" fmla="*/ 5964 h 6675"/>
                        <a:gd name="connsiteX1" fmla="*/ 13355 w 13364"/>
                        <a:gd name="connsiteY1" fmla="*/ 2201 h 6675"/>
                        <a:gd name="connsiteX2" fmla="*/ 6777 w 13364"/>
                        <a:gd name="connsiteY2" fmla="*/ 220 h 6675"/>
                        <a:gd name="connsiteX3" fmla="*/ 0 w 13364"/>
                        <a:gd name="connsiteY3" fmla="*/ 4578 h 6675"/>
                        <a:gd name="connsiteX4" fmla="*/ 7375 w 13364"/>
                        <a:gd name="connsiteY4" fmla="*/ 5964 h 66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364" h="6675">
                          <a:moveTo>
                            <a:pt x="7375" y="5964"/>
                          </a:moveTo>
                          <a:cubicBezTo>
                            <a:pt x="10365" y="5172"/>
                            <a:pt x="13156" y="3785"/>
                            <a:pt x="13355" y="2201"/>
                          </a:cubicBezTo>
                          <a:cubicBezTo>
                            <a:pt x="13554" y="220"/>
                            <a:pt x="10763" y="-374"/>
                            <a:pt x="6777" y="220"/>
                          </a:cubicBezTo>
                          <a:cubicBezTo>
                            <a:pt x="2591" y="1012"/>
                            <a:pt x="199" y="2597"/>
                            <a:pt x="0" y="4578"/>
                          </a:cubicBezTo>
                          <a:cubicBezTo>
                            <a:pt x="399" y="6955"/>
                            <a:pt x="3189" y="7153"/>
                            <a:pt x="7375" y="596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79" name="Freeform 2388">
                      <a:extLst>
                        <a:ext uri="{FF2B5EF4-FFF2-40B4-BE49-F238E27FC236}">
                          <a16:creationId xmlns:a16="http://schemas.microsoft.com/office/drawing/2014/main" id="{7C741839-C19D-C9B9-FBCC-4992A0F4E1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7628" y="5341560"/>
                      <a:ext cx="14836" cy="9213"/>
                    </a:xfrm>
                    <a:custGeom>
                      <a:avLst/>
                      <a:gdLst>
                        <a:gd name="connsiteX0" fmla="*/ 9767 w 14836"/>
                        <a:gd name="connsiteY0" fmla="*/ 8416 h 9213"/>
                        <a:gd name="connsiteX1" fmla="*/ 14750 w 14836"/>
                        <a:gd name="connsiteY1" fmla="*/ 4455 h 9213"/>
                        <a:gd name="connsiteX2" fmla="*/ 14152 w 14836"/>
                        <a:gd name="connsiteY2" fmla="*/ 3464 h 9213"/>
                        <a:gd name="connsiteX3" fmla="*/ 14551 w 14836"/>
                        <a:gd name="connsiteY3" fmla="*/ 1483 h 9213"/>
                        <a:gd name="connsiteX4" fmla="*/ 6379 w 14836"/>
                        <a:gd name="connsiteY4" fmla="*/ 691 h 9213"/>
                        <a:gd name="connsiteX5" fmla="*/ 199 w 14836"/>
                        <a:gd name="connsiteY5" fmla="*/ 5841 h 9213"/>
                        <a:gd name="connsiteX6" fmla="*/ 598 w 14836"/>
                        <a:gd name="connsiteY6" fmla="*/ 6237 h 9213"/>
                        <a:gd name="connsiteX7" fmla="*/ 0 w 14836"/>
                        <a:gd name="connsiteY7" fmla="*/ 7624 h 9213"/>
                        <a:gd name="connsiteX8" fmla="*/ 9767 w 14836"/>
                        <a:gd name="connsiteY8" fmla="*/ 8416 h 92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836" h="9213">
                          <a:moveTo>
                            <a:pt x="9767" y="8416"/>
                          </a:moveTo>
                          <a:cubicBezTo>
                            <a:pt x="12757" y="7624"/>
                            <a:pt x="15348" y="6040"/>
                            <a:pt x="14750" y="4455"/>
                          </a:cubicBezTo>
                          <a:cubicBezTo>
                            <a:pt x="14551" y="4059"/>
                            <a:pt x="14352" y="3861"/>
                            <a:pt x="14152" y="3464"/>
                          </a:cubicBezTo>
                          <a:cubicBezTo>
                            <a:pt x="14750" y="2870"/>
                            <a:pt x="14949" y="2276"/>
                            <a:pt x="14551" y="1483"/>
                          </a:cubicBezTo>
                          <a:cubicBezTo>
                            <a:pt x="13754" y="-101"/>
                            <a:pt x="10564" y="-497"/>
                            <a:pt x="6379" y="691"/>
                          </a:cubicBezTo>
                          <a:cubicBezTo>
                            <a:pt x="2392" y="1880"/>
                            <a:pt x="-598" y="4059"/>
                            <a:pt x="199" y="5841"/>
                          </a:cubicBezTo>
                          <a:cubicBezTo>
                            <a:pt x="199" y="6040"/>
                            <a:pt x="399" y="6040"/>
                            <a:pt x="598" y="6237"/>
                          </a:cubicBezTo>
                          <a:cubicBezTo>
                            <a:pt x="399" y="6634"/>
                            <a:pt x="199" y="7228"/>
                            <a:pt x="0" y="7624"/>
                          </a:cubicBezTo>
                          <a:cubicBezTo>
                            <a:pt x="1395" y="9803"/>
                            <a:pt x="5382" y="9407"/>
                            <a:pt x="9767" y="841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80" name="Freeform 2389">
                      <a:extLst>
                        <a:ext uri="{FF2B5EF4-FFF2-40B4-BE49-F238E27FC236}">
                          <a16:creationId xmlns:a16="http://schemas.microsoft.com/office/drawing/2014/main" id="{75B2F5B2-C752-8C85-1790-7E14EA0ABF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95366" y="5149436"/>
                      <a:ext cx="14163" cy="9097"/>
                    </a:xfrm>
                    <a:custGeom>
                      <a:avLst/>
                      <a:gdLst>
                        <a:gd name="connsiteX0" fmla="*/ 14163 w 14163"/>
                        <a:gd name="connsiteY0" fmla="*/ 1264 h 9097"/>
                        <a:gd name="connsiteX1" fmla="*/ 6987 w 14163"/>
                        <a:gd name="connsiteY1" fmla="*/ 1264 h 9097"/>
                        <a:gd name="connsiteX2" fmla="*/ 11 w 14163"/>
                        <a:gd name="connsiteY2" fmla="*/ 8197 h 9097"/>
                        <a:gd name="connsiteX3" fmla="*/ 5991 w 14163"/>
                        <a:gd name="connsiteY3" fmla="*/ 7999 h 9097"/>
                        <a:gd name="connsiteX4" fmla="*/ 14163 w 14163"/>
                        <a:gd name="connsiteY4" fmla="*/ 1264 h 90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163" h="9097">
                          <a:moveTo>
                            <a:pt x="14163" y="1264"/>
                          </a:moveTo>
                          <a:cubicBezTo>
                            <a:pt x="13166" y="-321"/>
                            <a:pt x="10774" y="-519"/>
                            <a:pt x="6987" y="1264"/>
                          </a:cubicBezTo>
                          <a:cubicBezTo>
                            <a:pt x="2403" y="3443"/>
                            <a:pt x="-189" y="6018"/>
                            <a:pt x="11" y="8197"/>
                          </a:cubicBezTo>
                          <a:cubicBezTo>
                            <a:pt x="210" y="9782"/>
                            <a:pt x="3200" y="8989"/>
                            <a:pt x="5991" y="7999"/>
                          </a:cubicBezTo>
                          <a:cubicBezTo>
                            <a:pt x="10376" y="6216"/>
                            <a:pt x="13565" y="4037"/>
                            <a:pt x="14163" y="126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81" name="Freeform 2390">
                      <a:extLst>
                        <a:ext uri="{FF2B5EF4-FFF2-40B4-BE49-F238E27FC236}">
                          <a16:creationId xmlns:a16="http://schemas.microsoft.com/office/drawing/2014/main" id="{14332CC9-5EAF-83D4-0E2E-3FC14B36F6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3583" y="5284210"/>
                      <a:ext cx="19820" cy="8071"/>
                    </a:xfrm>
                    <a:custGeom>
                      <a:avLst/>
                      <a:gdLst>
                        <a:gd name="connsiteX0" fmla="*/ 163 w 19820"/>
                        <a:gd name="connsiteY0" fmla="*/ 6736 h 8071"/>
                        <a:gd name="connsiteX1" fmla="*/ 13518 w 19820"/>
                        <a:gd name="connsiteY1" fmla="*/ 5944 h 8071"/>
                        <a:gd name="connsiteX2" fmla="*/ 19697 w 19820"/>
                        <a:gd name="connsiteY2" fmla="*/ 1586 h 8071"/>
                        <a:gd name="connsiteX3" fmla="*/ 5943 w 19820"/>
                        <a:gd name="connsiteY3" fmla="*/ 2774 h 8071"/>
                        <a:gd name="connsiteX4" fmla="*/ 163 w 19820"/>
                        <a:gd name="connsiteY4" fmla="*/ 6736 h 80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820" h="8071">
                          <a:moveTo>
                            <a:pt x="163" y="6736"/>
                          </a:moveTo>
                          <a:cubicBezTo>
                            <a:pt x="2156" y="9707"/>
                            <a:pt x="8933" y="6934"/>
                            <a:pt x="13518" y="5944"/>
                          </a:cubicBezTo>
                          <a:cubicBezTo>
                            <a:pt x="17305" y="4755"/>
                            <a:pt x="20494" y="2972"/>
                            <a:pt x="19697" y="1586"/>
                          </a:cubicBezTo>
                          <a:cubicBezTo>
                            <a:pt x="17903" y="-1782"/>
                            <a:pt x="11325" y="991"/>
                            <a:pt x="5943" y="2774"/>
                          </a:cubicBezTo>
                          <a:cubicBezTo>
                            <a:pt x="2953" y="3765"/>
                            <a:pt x="-834" y="5349"/>
                            <a:pt x="163" y="673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82" name="Freeform 2391">
                      <a:extLst>
                        <a:ext uri="{FF2B5EF4-FFF2-40B4-BE49-F238E27FC236}">
                          <a16:creationId xmlns:a16="http://schemas.microsoft.com/office/drawing/2014/main" id="{5A095719-C8C9-6E30-DF1E-FB3337DD0E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3862" y="5227754"/>
                      <a:ext cx="15042" cy="13474"/>
                    </a:xfrm>
                    <a:custGeom>
                      <a:avLst/>
                      <a:gdLst>
                        <a:gd name="connsiteX0" fmla="*/ 1677 w 15042"/>
                        <a:gd name="connsiteY0" fmla="*/ 11887 h 13474"/>
                        <a:gd name="connsiteX1" fmla="*/ 9052 w 15042"/>
                        <a:gd name="connsiteY1" fmla="*/ 12481 h 13474"/>
                        <a:gd name="connsiteX2" fmla="*/ 15032 w 15042"/>
                        <a:gd name="connsiteY2" fmla="*/ 7133 h 13474"/>
                        <a:gd name="connsiteX3" fmla="*/ 7856 w 15042"/>
                        <a:gd name="connsiteY3" fmla="*/ 6539 h 13474"/>
                        <a:gd name="connsiteX4" fmla="*/ 7856 w 15042"/>
                        <a:gd name="connsiteY4" fmla="*/ 6539 h 13474"/>
                        <a:gd name="connsiteX5" fmla="*/ 6661 w 15042"/>
                        <a:gd name="connsiteY5" fmla="*/ 4558 h 13474"/>
                        <a:gd name="connsiteX6" fmla="*/ 482 w 15042"/>
                        <a:gd name="connsiteY6" fmla="*/ 200 h 13474"/>
                        <a:gd name="connsiteX7" fmla="*/ 2275 w 15042"/>
                        <a:gd name="connsiteY7" fmla="*/ 5945 h 13474"/>
                        <a:gd name="connsiteX8" fmla="*/ 4069 w 15042"/>
                        <a:gd name="connsiteY8" fmla="*/ 8322 h 13474"/>
                        <a:gd name="connsiteX9" fmla="*/ 1677 w 15042"/>
                        <a:gd name="connsiteY9" fmla="*/ 11887 h 134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042" h="13474">
                          <a:moveTo>
                            <a:pt x="1677" y="11887"/>
                          </a:moveTo>
                          <a:cubicBezTo>
                            <a:pt x="2076" y="13670"/>
                            <a:pt x="4667" y="14066"/>
                            <a:pt x="9052" y="12481"/>
                          </a:cubicBezTo>
                          <a:cubicBezTo>
                            <a:pt x="12441" y="10897"/>
                            <a:pt x="15231" y="8916"/>
                            <a:pt x="15032" y="7133"/>
                          </a:cubicBezTo>
                          <a:cubicBezTo>
                            <a:pt x="14833" y="5152"/>
                            <a:pt x="11843" y="5152"/>
                            <a:pt x="7856" y="6539"/>
                          </a:cubicBezTo>
                          <a:lnTo>
                            <a:pt x="7856" y="6539"/>
                          </a:lnTo>
                          <a:cubicBezTo>
                            <a:pt x="7458" y="5945"/>
                            <a:pt x="7059" y="5350"/>
                            <a:pt x="6661" y="4558"/>
                          </a:cubicBezTo>
                          <a:cubicBezTo>
                            <a:pt x="4268" y="992"/>
                            <a:pt x="1877" y="-592"/>
                            <a:pt x="482" y="200"/>
                          </a:cubicBezTo>
                          <a:cubicBezTo>
                            <a:pt x="-715" y="794"/>
                            <a:pt x="482" y="3369"/>
                            <a:pt x="2275" y="5945"/>
                          </a:cubicBezTo>
                          <a:cubicBezTo>
                            <a:pt x="2873" y="6935"/>
                            <a:pt x="3471" y="7727"/>
                            <a:pt x="4069" y="8322"/>
                          </a:cubicBezTo>
                          <a:cubicBezTo>
                            <a:pt x="2475" y="9510"/>
                            <a:pt x="1478" y="10699"/>
                            <a:pt x="1677" y="1188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83" name="Freeform 2392">
                      <a:extLst>
                        <a:ext uri="{FF2B5EF4-FFF2-40B4-BE49-F238E27FC236}">
                          <a16:creationId xmlns:a16="http://schemas.microsoft.com/office/drawing/2014/main" id="{E313B996-D151-9AB9-CCEC-8CEB1E7295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2275" y="5312937"/>
                      <a:ext cx="14895" cy="8391"/>
                    </a:xfrm>
                    <a:custGeom>
                      <a:avLst/>
                      <a:gdLst>
                        <a:gd name="connsiteX0" fmla="*/ 4856 w 14895"/>
                        <a:gd name="connsiteY0" fmla="*/ 1581 h 8391"/>
                        <a:gd name="connsiteX1" fmla="*/ 272 w 14895"/>
                        <a:gd name="connsiteY1" fmla="*/ 7128 h 8391"/>
                        <a:gd name="connsiteX2" fmla="*/ 8643 w 14895"/>
                        <a:gd name="connsiteY2" fmla="*/ 7128 h 8391"/>
                        <a:gd name="connsiteX3" fmla="*/ 14822 w 14895"/>
                        <a:gd name="connsiteY3" fmla="*/ 1581 h 8391"/>
                        <a:gd name="connsiteX4" fmla="*/ 4856 w 14895"/>
                        <a:gd name="connsiteY4" fmla="*/ 1581 h 83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895" h="8391">
                          <a:moveTo>
                            <a:pt x="4856" y="1581"/>
                          </a:moveTo>
                          <a:cubicBezTo>
                            <a:pt x="1069" y="2968"/>
                            <a:pt x="-725" y="5345"/>
                            <a:pt x="272" y="7128"/>
                          </a:cubicBezTo>
                          <a:cubicBezTo>
                            <a:pt x="1268" y="8911"/>
                            <a:pt x="4657" y="8713"/>
                            <a:pt x="8643" y="7128"/>
                          </a:cubicBezTo>
                          <a:cubicBezTo>
                            <a:pt x="12231" y="5543"/>
                            <a:pt x="15420" y="3562"/>
                            <a:pt x="14822" y="1581"/>
                          </a:cubicBezTo>
                          <a:cubicBezTo>
                            <a:pt x="13826" y="-994"/>
                            <a:pt x="9042" y="-3"/>
                            <a:pt x="4856" y="15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84" name="Freeform 2393">
                      <a:extLst>
                        <a:ext uri="{FF2B5EF4-FFF2-40B4-BE49-F238E27FC236}">
                          <a16:creationId xmlns:a16="http://schemas.microsoft.com/office/drawing/2014/main" id="{BF3F38F8-09E8-AE3D-0AC4-095DF300A8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8294" y="5081963"/>
                      <a:ext cx="14750" cy="14097"/>
                    </a:xfrm>
                    <a:custGeom>
                      <a:avLst/>
                      <a:gdLst>
                        <a:gd name="connsiteX0" fmla="*/ 6977 w 14750"/>
                        <a:gd name="connsiteY0" fmla="*/ 13074 h 14097"/>
                        <a:gd name="connsiteX1" fmla="*/ 13355 w 14750"/>
                        <a:gd name="connsiteY1" fmla="*/ 8518 h 14097"/>
                        <a:gd name="connsiteX2" fmla="*/ 14750 w 14750"/>
                        <a:gd name="connsiteY2" fmla="*/ 9508 h 14097"/>
                        <a:gd name="connsiteX3" fmla="*/ 9767 w 14750"/>
                        <a:gd name="connsiteY3" fmla="*/ 0 h 14097"/>
                        <a:gd name="connsiteX4" fmla="*/ 11162 w 14750"/>
                        <a:gd name="connsiteY4" fmla="*/ 5546 h 14097"/>
                        <a:gd name="connsiteX5" fmla="*/ 6379 w 14750"/>
                        <a:gd name="connsiteY5" fmla="*/ 6339 h 14097"/>
                        <a:gd name="connsiteX6" fmla="*/ 0 w 14750"/>
                        <a:gd name="connsiteY6" fmla="*/ 12281 h 14097"/>
                        <a:gd name="connsiteX7" fmla="*/ 6977 w 14750"/>
                        <a:gd name="connsiteY7" fmla="*/ 13074 h 140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4750" h="14097">
                          <a:moveTo>
                            <a:pt x="6977" y="13074"/>
                          </a:moveTo>
                          <a:cubicBezTo>
                            <a:pt x="9767" y="12083"/>
                            <a:pt x="12757" y="10499"/>
                            <a:pt x="13355" y="8518"/>
                          </a:cubicBezTo>
                          <a:cubicBezTo>
                            <a:pt x="13754" y="8914"/>
                            <a:pt x="14352" y="9310"/>
                            <a:pt x="14750" y="9508"/>
                          </a:cubicBezTo>
                          <a:cubicBezTo>
                            <a:pt x="13156" y="6339"/>
                            <a:pt x="11362" y="3169"/>
                            <a:pt x="9767" y="0"/>
                          </a:cubicBezTo>
                          <a:cubicBezTo>
                            <a:pt x="9169" y="990"/>
                            <a:pt x="9568" y="3169"/>
                            <a:pt x="11162" y="5546"/>
                          </a:cubicBezTo>
                          <a:cubicBezTo>
                            <a:pt x="9966" y="5348"/>
                            <a:pt x="8172" y="5546"/>
                            <a:pt x="6379" y="6339"/>
                          </a:cubicBezTo>
                          <a:cubicBezTo>
                            <a:pt x="2591" y="7725"/>
                            <a:pt x="199" y="9904"/>
                            <a:pt x="0" y="12281"/>
                          </a:cubicBezTo>
                          <a:cubicBezTo>
                            <a:pt x="199" y="14659"/>
                            <a:pt x="3389" y="14460"/>
                            <a:pt x="6977" y="1307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85" name="Freeform 2394">
                      <a:extLst>
                        <a:ext uri="{FF2B5EF4-FFF2-40B4-BE49-F238E27FC236}">
                          <a16:creationId xmlns:a16="http://schemas.microsoft.com/office/drawing/2014/main" id="{7BFAC69F-36A7-3D11-FE18-CA8C88382E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5911" y="5112638"/>
                      <a:ext cx="13261" cy="7758"/>
                    </a:xfrm>
                    <a:custGeom>
                      <a:avLst/>
                      <a:gdLst>
                        <a:gd name="connsiteX0" fmla="*/ 2548 w 13261"/>
                        <a:gd name="connsiteY0" fmla="*/ 2405 h 7758"/>
                        <a:gd name="connsiteX1" fmla="*/ 1153 w 13261"/>
                        <a:gd name="connsiteY1" fmla="*/ 6961 h 7758"/>
                        <a:gd name="connsiteX2" fmla="*/ 9924 w 13261"/>
                        <a:gd name="connsiteY2" fmla="*/ 6169 h 7758"/>
                        <a:gd name="connsiteX3" fmla="*/ 12714 w 13261"/>
                        <a:gd name="connsiteY3" fmla="*/ 1217 h 7758"/>
                        <a:gd name="connsiteX4" fmla="*/ 2548 w 13261"/>
                        <a:gd name="connsiteY4" fmla="*/ 2405 h 77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61" h="7758">
                          <a:moveTo>
                            <a:pt x="2548" y="2405"/>
                          </a:moveTo>
                          <a:cubicBezTo>
                            <a:pt x="157" y="3990"/>
                            <a:pt x="-1039" y="5971"/>
                            <a:pt x="1153" y="6961"/>
                          </a:cubicBezTo>
                          <a:cubicBezTo>
                            <a:pt x="3346" y="7952"/>
                            <a:pt x="5738" y="8348"/>
                            <a:pt x="9924" y="6169"/>
                          </a:cubicBezTo>
                          <a:cubicBezTo>
                            <a:pt x="12714" y="4386"/>
                            <a:pt x="14109" y="2603"/>
                            <a:pt x="12714" y="1217"/>
                          </a:cubicBezTo>
                          <a:cubicBezTo>
                            <a:pt x="10522" y="-566"/>
                            <a:pt x="6934" y="-566"/>
                            <a:pt x="2548" y="24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86" name="Freeform 2395">
                      <a:extLst>
                        <a:ext uri="{FF2B5EF4-FFF2-40B4-BE49-F238E27FC236}">
                          <a16:creationId xmlns:a16="http://schemas.microsoft.com/office/drawing/2014/main" id="{B997F62D-28AC-4E61-F6FF-D6E782B71A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1617" y="5296332"/>
                      <a:ext cx="13616" cy="7322"/>
                    </a:xfrm>
                    <a:custGeom>
                      <a:avLst/>
                      <a:gdLst>
                        <a:gd name="connsiteX0" fmla="*/ 63 w 13616"/>
                        <a:gd name="connsiteY0" fmla="*/ 5311 h 7322"/>
                        <a:gd name="connsiteX1" fmla="*/ 9032 w 13616"/>
                        <a:gd name="connsiteY1" fmla="*/ 6698 h 7322"/>
                        <a:gd name="connsiteX2" fmla="*/ 13617 w 13616"/>
                        <a:gd name="connsiteY2" fmla="*/ 4321 h 7322"/>
                        <a:gd name="connsiteX3" fmla="*/ 13019 w 13616"/>
                        <a:gd name="connsiteY3" fmla="*/ 359 h 7322"/>
                        <a:gd name="connsiteX4" fmla="*/ 6640 w 13616"/>
                        <a:gd name="connsiteY4" fmla="*/ 557 h 7322"/>
                        <a:gd name="connsiteX5" fmla="*/ 63 w 13616"/>
                        <a:gd name="connsiteY5" fmla="*/ 5311 h 73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616" h="7322">
                          <a:moveTo>
                            <a:pt x="63" y="5311"/>
                          </a:moveTo>
                          <a:cubicBezTo>
                            <a:pt x="661" y="7688"/>
                            <a:pt x="4448" y="7688"/>
                            <a:pt x="9032" y="6698"/>
                          </a:cubicBezTo>
                          <a:cubicBezTo>
                            <a:pt x="11026" y="6103"/>
                            <a:pt x="12820" y="5311"/>
                            <a:pt x="13617" y="4321"/>
                          </a:cubicBezTo>
                          <a:cubicBezTo>
                            <a:pt x="13418" y="2934"/>
                            <a:pt x="13218" y="1746"/>
                            <a:pt x="13019" y="359"/>
                          </a:cubicBezTo>
                          <a:cubicBezTo>
                            <a:pt x="11623" y="-235"/>
                            <a:pt x="9232" y="-37"/>
                            <a:pt x="6640" y="557"/>
                          </a:cubicBezTo>
                          <a:cubicBezTo>
                            <a:pt x="3252" y="1349"/>
                            <a:pt x="-535" y="3132"/>
                            <a:pt x="63" y="53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87" name="Freeform 2396">
                      <a:extLst>
                        <a:ext uri="{FF2B5EF4-FFF2-40B4-BE49-F238E27FC236}">
                          <a16:creationId xmlns:a16="http://schemas.microsoft.com/office/drawing/2014/main" id="{C167F463-122A-F996-B609-A7E49D716C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5135" y="5311223"/>
                      <a:ext cx="13288" cy="11623"/>
                    </a:xfrm>
                    <a:custGeom>
                      <a:avLst/>
                      <a:gdLst>
                        <a:gd name="connsiteX0" fmla="*/ 5315 w 13288"/>
                        <a:gd name="connsiteY0" fmla="*/ 1117 h 11623"/>
                        <a:gd name="connsiteX1" fmla="*/ 730 w 13288"/>
                        <a:gd name="connsiteY1" fmla="*/ 7456 h 11623"/>
                        <a:gd name="connsiteX2" fmla="*/ 3920 w 13288"/>
                        <a:gd name="connsiteY2" fmla="*/ 8248 h 11623"/>
                        <a:gd name="connsiteX3" fmla="*/ 3920 w 13288"/>
                        <a:gd name="connsiteY3" fmla="*/ 8248 h 11623"/>
                        <a:gd name="connsiteX4" fmla="*/ 13288 w 13288"/>
                        <a:gd name="connsiteY4" fmla="*/ 11418 h 11623"/>
                        <a:gd name="connsiteX5" fmla="*/ 11893 w 13288"/>
                        <a:gd name="connsiteY5" fmla="*/ 324 h 11623"/>
                        <a:gd name="connsiteX6" fmla="*/ 5315 w 13288"/>
                        <a:gd name="connsiteY6" fmla="*/ 1117 h 116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3288" h="11623">
                          <a:moveTo>
                            <a:pt x="5315" y="1117"/>
                          </a:moveTo>
                          <a:cubicBezTo>
                            <a:pt x="-67" y="3098"/>
                            <a:pt x="-864" y="5475"/>
                            <a:pt x="730" y="7456"/>
                          </a:cubicBezTo>
                          <a:cubicBezTo>
                            <a:pt x="1328" y="8248"/>
                            <a:pt x="2524" y="8446"/>
                            <a:pt x="3920" y="8248"/>
                          </a:cubicBezTo>
                          <a:lnTo>
                            <a:pt x="3920" y="8248"/>
                          </a:lnTo>
                          <a:cubicBezTo>
                            <a:pt x="5116" y="10625"/>
                            <a:pt x="7906" y="12210"/>
                            <a:pt x="13288" y="11418"/>
                          </a:cubicBezTo>
                          <a:cubicBezTo>
                            <a:pt x="12889" y="7852"/>
                            <a:pt x="12291" y="4088"/>
                            <a:pt x="11893" y="324"/>
                          </a:cubicBezTo>
                          <a:cubicBezTo>
                            <a:pt x="10298" y="-270"/>
                            <a:pt x="8105" y="-72"/>
                            <a:pt x="5315" y="111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88" name="Freeform 2397">
                      <a:extLst>
                        <a:ext uri="{FF2B5EF4-FFF2-40B4-BE49-F238E27FC236}">
                          <a16:creationId xmlns:a16="http://schemas.microsoft.com/office/drawing/2014/main" id="{3A63A7D8-14A3-1AEA-B222-C151F73C32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328" y="5327592"/>
                      <a:ext cx="33290" cy="24817"/>
                    </a:xfrm>
                    <a:custGeom>
                      <a:avLst/>
                      <a:gdLst>
                        <a:gd name="connsiteX0" fmla="*/ 24520 w 33290"/>
                        <a:gd name="connsiteY0" fmla="*/ 4952 h 24817"/>
                        <a:gd name="connsiteX1" fmla="*/ 20135 w 33290"/>
                        <a:gd name="connsiteY1" fmla="*/ 4160 h 24817"/>
                        <a:gd name="connsiteX2" fmla="*/ 14155 w 33290"/>
                        <a:gd name="connsiteY2" fmla="*/ 7725 h 24817"/>
                        <a:gd name="connsiteX3" fmla="*/ 14155 w 33290"/>
                        <a:gd name="connsiteY3" fmla="*/ 10499 h 24817"/>
                        <a:gd name="connsiteX4" fmla="*/ 5784 w 33290"/>
                        <a:gd name="connsiteY4" fmla="*/ 10697 h 24817"/>
                        <a:gd name="connsiteX5" fmla="*/ 1000 w 33290"/>
                        <a:gd name="connsiteY5" fmla="*/ 15649 h 24817"/>
                        <a:gd name="connsiteX6" fmla="*/ 3 w 33290"/>
                        <a:gd name="connsiteY6" fmla="*/ 18422 h 24817"/>
                        <a:gd name="connsiteX7" fmla="*/ 14155 w 33290"/>
                        <a:gd name="connsiteY7" fmla="*/ 21790 h 24817"/>
                        <a:gd name="connsiteX8" fmla="*/ 13956 w 33290"/>
                        <a:gd name="connsiteY8" fmla="*/ 23176 h 24817"/>
                        <a:gd name="connsiteX9" fmla="*/ 21730 w 33290"/>
                        <a:gd name="connsiteY9" fmla="*/ 24167 h 24817"/>
                        <a:gd name="connsiteX10" fmla="*/ 26713 w 33290"/>
                        <a:gd name="connsiteY10" fmla="*/ 19016 h 24817"/>
                        <a:gd name="connsiteX11" fmla="*/ 20335 w 33290"/>
                        <a:gd name="connsiteY11" fmla="*/ 18224 h 24817"/>
                        <a:gd name="connsiteX12" fmla="*/ 19936 w 33290"/>
                        <a:gd name="connsiteY12" fmla="*/ 18422 h 24817"/>
                        <a:gd name="connsiteX13" fmla="*/ 14953 w 33290"/>
                        <a:gd name="connsiteY13" fmla="*/ 13866 h 24817"/>
                        <a:gd name="connsiteX14" fmla="*/ 15152 w 33290"/>
                        <a:gd name="connsiteY14" fmla="*/ 11489 h 24817"/>
                        <a:gd name="connsiteX15" fmla="*/ 15152 w 33290"/>
                        <a:gd name="connsiteY15" fmla="*/ 11489 h 24817"/>
                        <a:gd name="connsiteX16" fmla="*/ 21929 w 33290"/>
                        <a:gd name="connsiteY16" fmla="*/ 9310 h 24817"/>
                        <a:gd name="connsiteX17" fmla="*/ 25118 w 33290"/>
                        <a:gd name="connsiteY17" fmla="*/ 6141 h 24817"/>
                        <a:gd name="connsiteX18" fmla="*/ 33291 w 33290"/>
                        <a:gd name="connsiteY18" fmla="*/ 5943 h 24817"/>
                        <a:gd name="connsiteX19" fmla="*/ 32494 w 33290"/>
                        <a:gd name="connsiteY19" fmla="*/ 0 h 24817"/>
                        <a:gd name="connsiteX20" fmla="*/ 27710 w 33290"/>
                        <a:gd name="connsiteY20" fmla="*/ 1585 h 24817"/>
                        <a:gd name="connsiteX21" fmla="*/ 24520 w 33290"/>
                        <a:gd name="connsiteY21" fmla="*/ 4952 h 248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33290" h="24817">
                          <a:moveTo>
                            <a:pt x="24520" y="4952"/>
                          </a:moveTo>
                          <a:cubicBezTo>
                            <a:pt x="23723" y="4358"/>
                            <a:pt x="21929" y="3962"/>
                            <a:pt x="20135" y="4160"/>
                          </a:cubicBezTo>
                          <a:cubicBezTo>
                            <a:pt x="16747" y="4358"/>
                            <a:pt x="14753" y="6141"/>
                            <a:pt x="14155" y="7725"/>
                          </a:cubicBezTo>
                          <a:cubicBezTo>
                            <a:pt x="13757" y="8716"/>
                            <a:pt x="13956" y="9706"/>
                            <a:pt x="14155" y="10499"/>
                          </a:cubicBezTo>
                          <a:cubicBezTo>
                            <a:pt x="12361" y="9310"/>
                            <a:pt x="9571" y="9310"/>
                            <a:pt x="5784" y="10697"/>
                          </a:cubicBezTo>
                          <a:cubicBezTo>
                            <a:pt x="1996" y="12083"/>
                            <a:pt x="601" y="13866"/>
                            <a:pt x="1000" y="15649"/>
                          </a:cubicBezTo>
                          <a:cubicBezTo>
                            <a:pt x="402" y="16441"/>
                            <a:pt x="3" y="17234"/>
                            <a:pt x="3" y="18422"/>
                          </a:cubicBezTo>
                          <a:cubicBezTo>
                            <a:pt x="-196" y="20403"/>
                            <a:pt x="8774" y="21988"/>
                            <a:pt x="14155" y="21790"/>
                          </a:cubicBezTo>
                          <a:cubicBezTo>
                            <a:pt x="13956" y="22186"/>
                            <a:pt x="13757" y="22582"/>
                            <a:pt x="13956" y="23176"/>
                          </a:cubicBezTo>
                          <a:cubicBezTo>
                            <a:pt x="14554" y="25157"/>
                            <a:pt x="17743" y="25157"/>
                            <a:pt x="21730" y="24167"/>
                          </a:cubicBezTo>
                          <a:cubicBezTo>
                            <a:pt x="26115" y="22780"/>
                            <a:pt x="27710" y="20997"/>
                            <a:pt x="26713" y="19016"/>
                          </a:cubicBezTo>
                          <a:cubicBezTo>
                            <a:pt x="26115" y="17432"/>
                            <a:pt x="23324" y="17432"/>
                            <a:pt x="20335" y="18224"/>
                          </a:cubicBezTo>
                          <a:lnTo>
                            <a:pt x="19936" y="18422"/>
                          </a:lnTo>
                          <a:cubicBezTo>
                            <a:pt x="20534" y="16243"/>
                            <a:pt x="15750" y="15649"/>
                            <a:pt x="14953" y="13866"/>
                          </a:cubicBezTo>
                          <a:cubicBezTo>
                            <a:pt x="15351" y="13074"/>
                            <a:pt x="15551" y="12281"/>
                            <a:pt x="15152" y="11489"/>
                          </a:cubicBezTo>
                          <a:lnTo>
                            <a:pt x="15152" y="11489"/>
                          </a:lnTo>
                          <a:cubicBezTo>
                            <a:pt x="17544" y="10895"/>
                            <a:pt x="19936" y="10301"/>
                            <a:pt x="21929" y="9310"/>
                          </a:cubicBezTo>
                          <a:cubicBezTo>
                            <a:pt x="23922" y="8320"/>
                            <a:pt x="25118" y="7131"/>
                            <a:pt x="25118" y="6141"/>
                          </a:cubicBezTo>
                          <a:cubicBezTo>
                            <a:pt x="27112" y="7329"/>
                            <a:pt x="30101" y="6933"/>
                            <a:pt x="33291" y="5943"/>
                          </a:cubicBezTo>
                          <a:cubicBezTo>
                            <a:pt x="33092" y="3962"/>
                            <a:pt x="32892" y="1981"/>
                            <a:pt x="32494" y="0"/>
                          </a:cubicBezTo>
                          <a:cubicBezTo>
                            <a:pt x="30899" y="198"/>
                            <a:pt x="29304" y="792"/>
                            <a:pt x="27710" y="1585"/>
                          </a:cubicBezTo>
                          <a:cubicBezTo>
                            <a:pt x="25517" y="2179"/>
                            <a:pt x="24321" y="3566"/>
                            <a:pt x="24520" y="49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89" name="Freeform 2398">
                      <a:extLst>
                        <a:ext uri="{FF2B5EF4-FFF2-40B4-BE49-F238E27FC236}">
                          <a16:creationId xmlns:a16="http://schemas.microsoft.com/office/drawing/2014/main" id="{21F290FD-E722-F46E-6DC5-B4FF20E146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20666" y="5284102"/>
                      <a:ext cx="12981" cy="10996"/>
                    </a:xfrm>
                    <a:custGeom>
                      <a:avLst/>
                      <a:gdLst>
                        <a:gd name="connsiteX0" fmla="*/ 3613 w 12981"/>
                        <a:gd name="connsiteY0" fmla="*/ 8429 h 10996"/>
                        <a:gd name="connsiteX1" fmla="*/ 8596 w 12981"/>
                        <a:gd name="connsiteY1" fmla="*/ 10806 h 10996"/>
                        <a:gd name="connsiteX2" fmla="*/ 8397 w 12981"/>
                        <a:gd name="connsiteY2" fmla="*/ 6844 h 10996"/>
                        <a:gd name="connsiteX3" fmla="*/ 12982 w 12981"/>
                        <a:gd name="connsiteY3" fmla="*/ 2486 h 10996"/>
                        <a:gd name="connsiteX4" fmla="*/ 6803 w 12981"/>
                        <a:gd name="connsiteY4" fmla="*/ 1100 h 10996"/>
                        <a:gd name="connsiteX5" fmla="*/ 4610 w 12981"/>
                        <a:gd name="connsiteY5" fmla="*/ 2090 h 10996"/>
                        <a:gd name="connsiteX6" fmla="*/ 424 w 12981"/>
                        <a:gd name="connsiteY6" fmla="*/ 307 h 10996"/>
                        <a:gd name="connsiteX7" fmla="*/ 1022 w 12981"/>
                        <a:gd name="connsiteY7" fmla="*/ 4665 h 10996"/>
                        <a:gd name="connsiteX8" fmla="*/ 225 w 12981"/>
                        <a:gd name="connsiteY8" fmla="*/ 6448 h 10996"/>
                        <a:gd name="connsiteX9" fmla="*/ 3613 w 12981"/>
                        <a:gd name="connsiteY9" fmla="*/ 8429 h 109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2981" h="10996">
                          <a:moveTo>
                            <a:pt x="3613" y="8429"/>
                          </a:moveTo>
                          <a:cubicBezTo>
                            <a:pt x="5806" y="10608"/>
                            <a:pt x="7600" y="11400"/>
                            <a:pt x="8596" y="10806"/>
                          </a:cubicBezTo>
                          <a:cubicBezTo>
                            <a:pt x="9593" y="10212"/>
                            <a:pt x="9394" y="8825"/>
                            <a:pt x="8397" y="6844"/>
                          </a:cubicBezTo>
                          <a:cubicBezTo>
                            <a:pt x="11587" y="5457"/>
                            <a:pt x="12982" y="3873"/>
                            <a:pt x="12982" y="2486"/>
                          </a:cubicBezTo>
                          <a:cubicBezTo>
                            <a:pt x="12982" y="703"/>
                            <a:pt x="11587" y="-485"/>
                            <a:pt x="6803" y="1100"/>
                          </a:cubicBezTo>
                          <a:cubicBezTo>
                            <a:pt x="6005" y="1297"/>
                            <a:pt x="5208" y="1694"/>
                            <a:pt x="4610" y="2090"/>
                          </a:cubicBezTo>
                          <a:cubicBezTo>
                            <a:pt x="2816" y="307"/>
                            <a:pt x="1222" y="-485"/>
                            <a:pt x="424" y="307"/>
                          </a:cubicBezTo>
                          <a:cubicBezTo>
                            <a:pt x="-373" y="1100"/>
                            <a:pt x="26" y="2684"/>
                            <a:pt x="1022" y="4665"/>
                          </a:cubicBezTo>
                          <a:cubicBezTo>
                            <a:pt x="624" y="5259"/>
                            <a:pt x="225" y="5854"/>
                            <a:pt x="225" y="6448"/>
                          </a:cubicBezTo>
                          <a:cubicBezTo>
                            <a:pt x="26" y="8033"/>
                            <a:pt x="1421" y="8627"/>
                            <a:pt x="3613" y="842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90" name="Freeform 2399">
                      <a:extLst>
                        <a:ext uri="{FF2B5EF4-FFF2-40B4-BE49-F238E27FC236}">
                          <a16:creationId xmlns:a16="http://schemas.microsoft.com/office/drawing/2014/main" id="{8C472F08-3E59-3E43-32DF-16568C5EA9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0965" y="5360508"/>
                      <a:ext cx="15099" cy="7250"/>
                    </a:xfrm>
                    <a:custGeom>
                      <a:avLst/>
                      <a:gdLst>
                        <a:gd name="connsiteX0" fmla="*/ 720 w 15099"/>
                        <a:gd name="connsiteY0" fmla="*/ 6108 h 7250"/>
                        <a:gd name="connsiteX1" fmla="*/ 11284 w 15099"/>
                        <a:gd name="connsiteY1" fmla="*/ 5711 h 7250"/>
                        <a:gd name="connsiteX2" fmla="*/ 15071 w 15099"/>
                        <a:gd name="connsiteY2" fmla="*/ 1552 h 7250"/>
                        <a:gd name="connsiteX3" fmla="*/ 4905 w 15099"/>
                        <a:gd name="connsiteY3" fmla="*/ 1155 h 7250"/>
                        <a:gd name="connsiteX4" fmla="*/ 720 w 15099"/>
                        <a:gd name="connsiteY4" fmla="*/ 6108 h 72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099" h="7250">
                          <a:moveTo>
                            <a:pt x="720" y="6108"/>
                          </a:moveTo>
                          <a:cubicBezTo>
                            <a:pt x="2713" y="7692"/>
                            <a:pt x="6500" y="7692"/>
                            <a:pt x="11284" y="5711"/>
                          </a:cubicBezTo>
                          <a:cubicBezTo>
                            <a:pt x="14473" y="4325"/>
                            <a:pt x="15270" y="2938"/>
                            <a:pt x="15071" y="1552"/>
                          </a:cubicBezTo>
                          <a:cubicBezTo>
                            <a:pt x="13078" y="-231"/>
                            <a:pt x="9689" y="-627"/>
                            <a:pt x="4905" y="1155"/>
                          </a:cubicBezTo>
                          <a:cubicBezTo>
                            <a:pt x="1118" y="2542"/>
                            <a:pt x="-1274" y="4721"/>
                            <a:pt x="720" y="610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91" name="Freeform 2400">
                      <a:extLst>
                        <a:ext uri="{FF2B5EF4-FFF2-40B4-BE49-F238E27FC236}">
                          <a16:creationId xmlns:a16="http://schemas.microsoft.com/office/drawing/2014/main" id="{6BEC7931-6A1A-46EF-0C4F-5D6A8141E4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8842" y="5260034"/>
                      <a:ext cx="24344" cy="18404"/>
                    </a:xfrm>
                    <a:custGeom>
                      <a:avLst/>
                      <a:gdLst>
                        <a:gd name="connsiteX0" fmla="*/ 10516 w 24344"/>
                        <a:gd name="connsiteY0" fmla="*/ 4765 h 18404"/>
                        <a:gd name="connsiteX1" fmla="*/ 9718 w 24344"/>
                        <a:gd name="connsiteY1" fmla="*/ 7340 h 18404"/>
                        <a:gd name="connsiteX2" fmla="*/ 6928 w 24344"/>
                        <a:gd name="connsiteY2" fmla="*/ 10509 h 18404"/>
                        <a:gd name="connsiteX3" fmla="*/ 3739 w 24344"/>
                        <a:gd name="connsiteY3" fmla="*/ 18235 h 18404"/>
                        <a:gd name="connsiteX4" fmla="*/ 13506 w 24344"/>
                        <a:gd name="connsiteY4" fmla="*/ 15660 h 18404"/>
                        <a:gd name="connsiteX5" fmla="*/ 15100 w 24344"/>
                        <a:gd name="connsiteY5" fmla="*/ 11104 h 18404"/>
                        <a:gd name="connsiteX6" fmla="*/ 21080 w 24344"/>
                        <a:gd name="connsiteY6" fmla="*/ 6152 h 18404"/>
                        <a:gd name="connsiteX7" fmla="*/ 20881 w 24344"/>
                        <a:gd name="connsiteY7" fmla="*/ 5755 h 18404"/>
                        <a:gd name="connsiteX8" fmla="*/ 24269 w 24344"/>
                        <a:gd name="connsiteY8" fmla="*/ 2586 h 18404"/>
                        <a:gd name="connsiteX9" fmla="*/ 20881 w 24344"/>
                        <a:gd name="connsiteY9" fmla="*/ 11 h 18404"/>
                        <a:gd name="connsiteX10" fmla="*/ 10516 w 24344"/>
                        <a:gd name="connsiteY10" fmla="*/ 4765 h 184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4344" h="18404">
                          <a:moveTo>
                            <a:pt x="10516" y="4765"/>
                          </a:moveTo>
                          <a:cubicBezTo>
                            <a:pt x="9918" y="5557"/>
                            <a:pt x="9718" y="6548"/>
                            <a:pt x="9718" y="7340"/>
                          </a:cubicBezTo>
                          <a:cubicBezTo>
                            <a:pt x="8323" y="8132"/>
                            <a:pt x="7327" y="9321"/>
                            <a:pt x="6928" y="10509"/>
                          </a:cubicBezTo>
                          <a:cubicBezTo>
                            <a:pt x="550" y="13481"/>
                            <a:pt x="-3238" y="16452"/>
                            <a:pt x="3739" y="18235"/>
                          </a:cubicBezTo>
                          <a:cubicBezTo>
                            <a:pt x="6330" y="18829"/>
                            <a:pt x="10915" y="17839"/>
                            <a:pt x="13506" y="15660"/>
                          </a:cubicBezTo>
                          <a:cubicBezTo>
                            <a:pt x="16496" y="13283"/>
                            <a:pt x="16296" y="11896"/>
                            <a:pt x="15100" y="11104"/>
                          </a:cubicBezTo>
                          <a:cubicBezTo>
                            <a:pt x="18489" y="9915"/>
                            <a:pt x="21279" y="8132"/>
                            <a:pt x="21080" y="6152"/>
                          </a:cubicBezTo>
                          <a:cubicBezTo>
                            <a:pt x="21080" y="5953"/>
                            <a:pt x="20881" y="5755"/>
                            <a:pt x="20881" y="5755"/>
                          </a:cubicBezTo>
                          <a:cubicBezTo>
                            <a:pt x="22675" y="4963"/>
                            <a:pt x="23871" y="3973"/>
                            <a:pt x="24269" y="2586"/>
                          </a:cubicBezTo>
                          <a:cubicBezTo>
                            <a:pt x="24668" y="1001"/>
                            <a:pt x="23472" y="11"/>
                            <a:pt x="20881" y="11"/>
                          </a:cubicBezTo>
                          <a:cubicBezTo>
                            <a:pt x="15898" y="-187"/>
                            <a:pt x="12509" y="2388"/>
                            <a:pt x="10516" y="476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92" name="Freeform 2401">
                      <a:extLst>
                        <a:ext uri="{FF2B5EF4-FFF2-40B4-BE49-F238E27FC236}">
                          <a16:creationId xmlns:a16="http://schemas.microsoft.com/office/drawing/2014/main" id="{90A47B57-6C75-D058-F250-48AD929FA7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5063" y="5297877"/>
                      <a:ext cx="14560" cy="6812"/>
                    </a:xfrm>
                    <a:custGeom>
                      <a:avLst/>
                      <a:gdLst>
                        <a:gd name="connsiteX0" fmla="*/ 8980 w 14560"/>
                        <a:gd name="connsiteY0" fmla="*/ 5549 h 6812"/>
                        <a:gd name="connsiteX1" fmla="*/ 14561 w 14560"/>
                        <a:gd name="connsiteY1" fmla="*/ 1587 h 6812"/>
                        <a:gd name="connsiteX2" fmla="*/ 5392 w 14560"/>
                        <a:gd name="connsiteY2" fmla="*/ 993 h 6812"/>
                        <a:gd name="connsiteX3" fmla="*/ 10 w 14560"/>
                        <a:gd name="connsiteY3" fmla="*/ 4955 h 6812"/>
                        <a:gd name="connsiteX4" fmla="*/ 8980 w 14560"/>
                        <a:gd name="connsiteY4" fmla="*/ 5549 h 68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60" h="6812">
                          <a:moveTo>
                            <a:pt x="8980" y="5549"/>
                          </a:moveTo>
                          <a:cubicBezTo>
                            <a:pt x="11770" y="4756"/>
                            <a:pt x="14362" y="3370"/>
                            <a:pt x="14561" y="1587"/>
                          </a:cubicBezTo>
                          <a:cubicBezTo>
                            <a:pt x="13166" y="-196"/>
                            <a:pt x="9976" y="-592"/>
                            <a:pt x="5392" y="993"/>
                          </a:cubicBezTo>
                          <a:cubicBezTo>
                            <a:pt x="2601" y="1983"/>
                            <a:pt x="-189" y="3568"/>
                            <a:pt x="10" y="4955"/>
                          </a:cubicBezTo>
                          <a:cubicBezTo>
                            <a:pt x="608" y="7728"/>
                            <a:pt x="4594" y="6935"/>
                            <a:pt x="8980" y="55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93" name="Freeform 2402">
                      <a:extLst>
                        <a:ext uri="{FF2B5EF4-FFF2-40B4-BE49-F238E27FC236}">
                          <a16:creationId xmlns:a16="http://schemas.microsoft.com/office/drawing/2014/main" id="{C7982636-8FD1-7C69-4FC6-5FE008B0A5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6205" y="5098987"/>
                      <a:ext cx="14904" cy="15970"/>
                    </a:xfrm>
                    <a:custGeom>
                      <a:avLst/>
                      <a:gdLst>
                        <a:gd name="connsiteX0" fmla="*/ 0 w 14904"/>
                        <a:gd name="connsiteY0" fmla="*/ 14868 h 15970"/>
                        <a:gd name="connsiteX1" fmla="*/ 7574 w 14904"/>
                        <a:gd name="connsiteY1" fmla="*/ 14274 h 15970"/>
                        <a:gd name="connsiteX2" fmla="*/ 13156 w 14904"/>
                        <a:gd name="connsiteY2" fmla="*/ 10312 h 15970"/>
                        <a:gd name="connsiteX3" fmla="*/ 14750 w 14904"/>
                        <a:gd name="connsiteY3" fmla="*/ 9520 h 15970"/>
                        <a:gd name="connsiteX4" fmla="*/ 12159 w 14904"/>
                        <a:gd name="connsiteY4" fmla="*/ 2983 h 15970"/>
                        <a:gd name="connsiteX5" fmla="*/ 7176 w 14904"/>
                        <a:gd name="connsiteY5" fmla="*/ 209 h 15970"/>
                        <a:gd name="connsiteX6" fmla="*/ 8770 w 14904"/>
                        <a:gd name="connsiteY6" fmla="*/ 6548 h 15970"/>
                        <a:gd name="connsiteX7" fmla="*/ 9568 w 14904"/>
                        <a:gd name="connsiteY7" fmla="*/ 7539 h 15970"/>
                        <a:gd name="connsiteX8" fmla="*/ 6179 w 14904"/>
                        <a:gd name="connsiteY8" fmla="*/ 8925 h 15970"/>
                        <a:gd name="connsiteX9" fmla="*/ 0 w 14904"/>
                        <a:gd name="connsiteY9" fmla="*/ 14868 h 159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4904" h="15970">
                          <a:moveTo>
                            <a:pt x="0" y="14868"/>
                          </a:moveTo>
                          <a:cubicBezTo>
                            <a:pt x="797" y="16849"/>
                            <a:pt x="3986" y="15858"/>
                            <a:pt x="7574" y="14274"/>
                          </a:cubicBezTo>
                          <a:cubicBezTo>
                            <a:pt x="9966" y="13085"/>
                            <a:pt x="12159" y="11699"/>
                            <a:pt x="13156" y="10312"/>
                          </a:cubicBezTo>
                          <a:cubicBezTo>
                            <a:pt x="13754" y="10510"/>
                            <a:pt x="14352" y="10312"/>
                            <a:pt x="14750" y="9520"/>
                          </a:cubicBezTo>
                          <a:cubicBezTo>
                            <a:pt x="15348" y="8133"/>
                            <a:pt x="14152" y="5558"/>
                            <a:pt x="12159" y="2983"/>
                          </a:cubicBezTo>
                          <a:cubicBezTo>
                            <a:pt x="9966" y="209"/>
                            <a:pt x="8372" y="-385"/>
                            <a:pt x="7176" y="209"/>
                          </a:cubicBezTo>
                          <a:cubicBezTo>
                            <a:pt x="6378" y="1596"/>
                            <a:pt x="6976" y="3973"/>
                            <a:pt x="8770" y="6548"/>
                          </a:cubicBezTo>
                          <a:cubicBezTo>
                            <a:pt x="8970" y="6944"/>
                            <a:pt x="9368" y="7143"/>
                            <a:pt x="9568" y="7539"/>
                          </a:cubicBezTo>
                          <a:cubicBezTo>
                            <a:pt x="8372" y="7935"/>
                            <a:pt x="7176" y="8331"/>
                            <a:pt x="6179" y="8925"/>
                          </a:cubicBezTo>
                          <a:cubicBezTo>
                            <a:pt x="2193" y="10708"/>
                            <a:pt x="199" y="12689"/>
                            <a:pt x="0" y="1486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94" name="Freeform 2403">
                      <a:extLst>
                        <a:ext uri="{FF2B5EF4-FFF2-40B4-BE49-F238E27FC236}">
                          <a16:creationId xmlns:a16="http://schemas.microsoft.com/office/drawing/2014/main" id="{533805F0-1C18-53F8-1DF8-10A42223A4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4021" y="5193214"/>
                      <a:ext cx="13345" cy="18711"/>
                    </a:xfrm>
                    <a:custGeom>
                      <a:avLst/>
                      <a:gdLst>
                        <a:gd name="connsiteX0" fmla="*/ 123 w 13345"/>
                        <a:gd name="connsiteY0" fmla="*/ 9187 h 18711"/>
                        <a:gd name="connsiteX1" fmla="*/ 1917 w 13345"/>
                        <a:gd name="connsiteY1" fmla="*/ 10573 h 18711"/>
                        <a:gd name="connsiteX2" fmla="*/ 2116 w 13345"/>
                        <a:gd name="connsiteY2" fmla="*/ 13347 h 18711"/>
                        <a:gd name="connsiteX3" fmla="*/ 5904 w 13345"/>
                        <a:gd name="connsiteY3" fmla="*/ 17705 h 18711"/>
                        <a:gd name="connsiteX4" fmla="*/ 12083 w 13345"/>
                        <a:gd name="connsiteY4" fmla="*/ 15129 h 18711"/>
                        <a:gd name="connsiteX5" fmla="*/ 10289 w 13345"/>
                        <a:gd name="connsiteY5" fmla="*/ 8593 h 18711"/>
                        <a:gd name="connsiteX6" fmla="*/ 12880 w 13345"/>
                        <a:gd name="connsiteY6" fmla="*/ 4433 h 18711"/>
                        <a:gd name="connsiteX7" fmla="*/ 6900 w 13345"/>
                        <a:gd name="connsiteY7" fmla="*/ 3838 h 18711"/>
                        <a:gd name="connsiteX8" fmla="*/ 6502 w 13345"/>
                        <a:gd name="connsiteY8" fmla="*/ 3442 h 18711"/>
                        <a:gd name="connsiteX9" fmla="*/ 1319 w 13345"/>
                        <a:gd name="connsiteY9" fmla="*/ 75 h 18711"/>
                        <a:gd name="connsiteX10" fmla="*/ 1518 w 13345"/>
                        <a:gd name="connsiteY10" fmla="*/ 6215 h 18711"/>
                        <a:gd name="connsiteX11" fmla="*/ 123 w 13345"/>
                        <a:gd name="connsiteY11" fmla="*/ 9187 h 187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3345" h="18711">
                          <a:moveTo>
                            <a:pt x="123" y="9187"/>
                          </a:moveTo>
                          <a:cubicBezTo>
                            <a:pt x="522" y="9979"/>
                            <a:pt x="1120" y="10375"/>
                            <a:pt x="1917" y="10573"/>
                          </a:cubicBezTo>
                          <a:cubicBezTo>
                            <a:pt x="1917" y="11366"/>
                            <a:pt x="2116" y="12356"/>
                            <a:pt x="2116" y="13347"/>
                          </a:cubicBezTo>
                          <a:cubicBezTo>
                            <a:pt x="2316" y="14733"/>
                            <a:pt x="4508" y="17110"/>
                            <a:pt x="5904" y="17705"/>
                          </a:cubicBezTo>
                          <a:cubicBezTo>
                            <a:pt x="9890" y="19884"/>
                            <a:pt x="11684" y="18299"/>
                            <a:pt x="12083" y="15129"/>
                          </a:cubicBezTo>
                          <a:cubicBezTo>
                            <a:pt x="12481" y="13347"/>
                            <a:pt x="11684" y="10969"/>
                            <a:pt x="10289" y="8593"/>
                          </a:cubicBezTo>
                          <a:cubicBezTo>
                            <a:pt x="12880" y="7008"/>
                            <a:pt x="14076" y="5423"/>
                            <a:pt x="12880" y="4433"/>
                          </a:cubicBezTo>
                          <a:cubicBezTo>
                            <a:pt x="11684" y="3442"/>
                            <a:pt x="9691" y="3244"/>
                            <a:pt x="6900" y="3838"/>
                          </a:cubicBezTo>
                          <a:cubicBezTo>
                            <a:pt x="6701" y="3640"/>
                            <a:pt x="6701" y="3442"/>
                            <a:pt x="6502" y="3442"/>
                          </a:cubicBezTo>
                          <a:cubicBezTo>
                            <a:pt x="4508" y="867"/>
                            <a:pt x="2714" y="-322"/>
                            <a:pt x="1319" y="75"/>
                          </a:cubicBezTo>
                          <a:cubicBezTo>
                            <a:pt x="1319" y="2056"/>
                            <a:pt x="1518" y="4235"/>
                            <a:pt x="1518" y="6215"/>
                          </a:cubicBezTo>
                          <a:cubicBezTo>
                            <a:pt x="323" y="7206"/>
                            <a:pt x="-276" y="8394"/>
                            <a:pt x="123" y="918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95" name="Freeform 2404">
                      <a:extLst>
                        <a:ext uri="{FF2B5EF4-FFF2-40B4-BE49-F238E27FC236}">
                          <a16:creationId xmlns:a16="http://schemas.microsoft.com/office/drawing/2014/main" id="{160C89DA-CAF9-A7F1-B7FE-28ED447F11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2306" y="5359763"/>
                      <a:ext cx="27115" cy="13762"/>
                    </a:xfrm>
                    <a:custGeom>
                      <a:avLst/>
                      <a:gdLst>
                        <a:gd name="connsiteX0" fmla="*/ 20339 w 27115"/>
                        <a:gd name="connsiteY0" fmla="*/ 514 h 13762"/>
                        <a:gd name="connsiteX1" fmla="*/ 11967 w 27115"/>
                        <a:gd name="connsiteY1" fmla="*/ 6258 h 13762"/>
                        <a:gd name="connsiteX2" fmla="*/ 8180 w 27115"/>
                        <a:gd name="connsiteY2" fmla="*/ 6655 h 13762"/>
                        <a:gd name="connsiteX3" fmla="*/ 8 w 27115"/>
                        <a:gd name="connsiteY3" fmla="*/ 12399 h 13762"/>
                        <a:gd name="connsiteX4" fmla="*/ 9177 w 27115"/>
                        <a:gd name="connsiteY4" fmla="*/ 12597 h 13762"/>
                        <a:gd name="connsiteX5" fmla="*/ 14758 w 27115"/>
                        <a:gd name="connsiteY5" fmla="*/ 8635 h 13762"/>
                        <a:gd name="connsiteX6" fmla="*/ 20339 w 27115"/>
                        <a:gd name="connsiteY6" fmla="*/ 7843 h 13762"/>
                        <a:gd name="connsiteX7" fmla="*/ 27116 w 27115"/>
                        <a:gd name="connsiteY7" fmla="*/ 2098 h 13762"/>
                        <a:gd name="connsiteX8" fmla="*/ 20339 w 27115"/>
                        <a:gd name="connsiteY8" fmla="*/ 514 h 137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7115" h="13762">
                          <a:moveTo>
                            <a:pt x="20339" y="514"/>
                          </a:moveTo>
                          <a:cubicBezTo>
                            <a:pt x="15555" y="1702"/>
                            <a:pt x="11768" y="3881"/>
                            <a:pt x="11967" y="6258"/>
                          </a:cubicBezTo>
                          <a:cubicBezTo>
                            <a:pt x="10971" y="6258"/>
                            <a:pt x="9575" y="6258"/>
                            <a:pt x="8180" y="6655"/>
                          </a:cubicBezTo>
                          <a:cubicBezTo>
                            <a:pt x="3596" y="7843"/>
                            <a:pt x="-192" y="10022"/>
                            <a:pt x="8" y="12399"/>
                          </a:cubicBezTo>
                          <a:cubicBezTo>
                            <a:pt x="207" y="14182"/>
                            <a:pt x="3994" y="14182"/>
                            <a:pt x="9177" y="12597"/>
                          </a:cubicBezTo>
                          <a:cubicBezTo>
                            <a:pt x="11170" y="11805"/>
                            <a:pt x="14359" y="10616"/>
                            <a:pt x="14758" y="8635"/>
                          </a:cubicBezTo>
                          <a:cubicBezTo>
                            <a:pt x="16153" y="8635"/>
                            <a:pt x="18146" y="8437"/>
                            <a:pt x="20339" y="7843"/>
                          </a:cubicBezTo>
                          <a:cubicBezTo>
                            <a:pt x="24525" y="6456"/>
                            <a:pt x="27116" y="4476"/>
                            <a:pt x="27116" y="2098"/>
                          </a:cubicBezTo>
                          <a:cubicBezTo>
                            <a:pt x="27116" y="-81"/>
                            <a:pt x="24126" y="-477"/>
                            <a:pt x="20339" y="51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96" name="Freeform 2405">
                      <a:extLst>
                        <a:ext uri="{FF2B5EF4-FFF2-40B4-BE49-F238E27FC236}">
                          <a16:creationId xmlns:a16="http://schemas.microsoft.com/office/drawing/2014/main" id="{E890A2A4-1183-6C96-62D3-974013AC92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22673" y="5103231"/>
                      <a:ext cx="15558" cy="23412"/>
                    </a:xfrm>
                    <a:custGeom>
                      <a:avLst/>
                      <a:gdLst>
                        <a:gd name="connsiteX0" fmla="*/ 11971 w 15558"/>
                        <a:gd name="connsiteY0" fmla="*/ 1115 h 23412"/>
                        <a:gd name="connsiteX1" fmla="*/ 6191 w 15558"/>
                        <a:gd name="connsiteY1" fmla="*/ 1115 h 23412"/>
                        <a:gd name="connsiteX2" fmla="*/ 12 w 15558"/>
                        <a:gd name="connsiteY2" fmla="*/ 7058 h 23412"/>
                        <a:gd name="connsiteX3" fmla="*/ 4596 w 15558"/>
                        <a:gd name="connsiteY3" fmla="*/ 8049 h 23412"/>
                        <a:gd name="connsiteX4" fmla="*/ 9181 w 15558"/>
                        <a:gd name="connsiteY4" fmla="*/ 21717 h 23412"/>
                        <a:gd name="connsiteX5" fmla="*/ 14363 w 15558"/>
                        <a:gd name="connsiteY5" fmla="*/ 17953 h 23412"/>
                        <a:gd name="connsiteX6" fmla="*/ 15559 w 15558"/>
                        <a:gd name="connsiteY6" fmla="*/ 16566 h 23412"/>
                        <a:gd name="connsiteX7" fmla="*/ 8981 w 15558"/>
                        <a:gd name="connsiteY7" fmla="*/ 6068 h 23412"/>
                        <a:gd name="connsiteX8" fmla="*/ 11971 w 15558"/>
                        <a:gd name="connsiteY8" fmla="*/ 1115 h 234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558" h="23412">
                          <a:moveTo>
                            <a:pt x="11971" y="1115"/>
                          </a:moveTo>
                          <a:cubicBezTo>
                            <a:pt x="11373" y="-469"/>
                            <a:pt x="9181" y="-271"/>
                            <a:pt x="6191" y="1115"/>
                          </a:cubicBezTo>
                          <a:cubicBezTo>
                            <a:pt x="2204" y="2898"/>
                            <a:pt x="-188" y="5077"/>
                            <a:pt x="12" y="7058"/>
                          </a:cubicBezTo>
                          <a:cubicBezTo>
                            <a:pt x="211" y="8841"/>
                            <a:pt x="2005" y="8643"/>
                            <a:pt x="4596" y="8049"/>
                          </a:cubicBezTo>
                          <a:cubicBezTo>
                            <a:pt x="4995" y="12407"/>
                            <a:pt x="7387" y="20132"/>
                            <a:pt x="9181" y="21717"/>
                          </a:cubicBezTo>
                          <a:cubicBezTo>
                            <a:pt x="15161" y="26669"/>
                            <a:pt x="12569" y="19340"/>
                            <a:pt x="14363" y="17953"/>
                          </a:cubicBezTo>
                          <a:cubicBezTo>
                            <a:pt x="14762" y="17557"/>
                            <a:pt x="15161" y="17161"/>
                            <a:pt x="15559" y="16566"/>
                          </a:cubicBezTo>
                          <a:cubicBezTo>
                            <a:pt x="13566" y="12605"/>
                            <a:pt x="11573" y="8049"/>
                            <a:pt x="8981" y="6068"/>
                          </a:cubicBezTo>
                          <a:cubicBezTo>
                            <a:pt x="11174" y="4285"/>
                            <a:pt x="12569" y="2700"/>
                            <a:pt x="11971" y="111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97" name="Freeform 2406">
                      <a:extLst>
                        <a:ext uri="{FF2B5EF4-FFF2-40B4-BE49-F238E27FC236}">
                          <a16:creationId xmlns:a16="http://schemas.microsoft.com/office/drawing/2014/main" id="{0EF1AFE3-149E-F3CD-2A8A-6BD453A577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1951" y="5118560"/>
                      <a:ext cx="15202" cy="20009"/>
                    </a:xfrm>
                    <a:custGeom>
                      <a:avLst/>
                      <a:gdLst>
                        <a:gd name="connsiteX0" fmla="*/ 34 w 15202"/>
                        <a:gd name="connsiteY0" fmla="*/ 6983 h 20009"/>
                        <a:gd name="connsiteX1" fmla="*/ 4220 w 15202"/>
                        <a:gd name="connsiteY1" fmla="*/ 8171 h 20009"/>
                        <a:gd name="connsiteX2" fmla="*/ 6811 w 15202"/>
                        <a:gd name="connsiteY2" fmla="*/ 16293 h 20009"/>
                        <a:gd name="connsiteX3" fmla="*/ 13987 w 15202"/>
                        <a:gd name="connsiteY3" fmla="*/ 19462 h 20009"/>
                        <a:gd name="connsiteX4" fmla="*/ 11794 w 15202"/>
                        <a:gd name="connsiteY4" fmla="*/ 9558 h 20009"/>
                        <a:gd name="connsiteX5" fmla="*/ 8804 w 15202"/>
                        <a:gd name="connsiteY5" fmla="*/ 6388 h 20009"/>
                        <a:gd name="connsiteX6" fmla="*/ 12591 w 15202"/>
                        <a:gd name="connsiteY6" fmla="*/ 1040 h 20009"/>
                        <a:gd name="connsiteX7" fmla="*/ 6612 w 15202"/>
                        <a:gd name="connsiteY7" fmla="*/ 1040 h 20009"/>
                        <a:gd name="connsiteX8" fmla="*/ 34 w 15202"/>
                        <a:gd name="connsiteY8" fmla="*/ 6983 h 200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202" h="20009">
                          <a:moveTo>
                            <a:pt x="34" y="6983"/>
                          </a:moveTo>
                          <a:cubicBezTo>
                            <a:pt x="233" y="8567"/>
                            <a:pt x="1828" y="8765"/>
                            <a:pt x="4220" y="8171"/>
                          </a:cubicBezTo>
                          <a:cubicBezTo>
                            <a:pt x="4020" y="10152"/>
                            <a:pt x="4818" y="12727"/>
                            <a:pt x="6811" y="16293"/>
                          </a:cubicBezTo>
                          <a:cubicBezTo>
                            <a:pt x="10598" y="20849"/>
                            <a:pt x="12392" y="20255"/>
                            <a:pt x="13987" y="19462"/>
                          </a:cubicBezTo>
                          <a:cubicBezTo>
                            <a:pt x="16179" y="18274"/>
                            <a:pt x="15382" y="14510"/>
                            <a:pt x="11794" y="9558"/>
                          </a:cubicBezTo>
                          <a:cubicBezTo>
                            <a:pt x="10798" y="8171"/>
                            <a:pt x="9801" y="7181"/>
                            <a:pt x="8804" y="6388"/>
                          </a:cubicBezTo>
                          <a:cubicBezTo>
                            <a:pt x="11794" y="4606"/>
                            <a:pt x="12990" y="2625"/>
                            <a:pt x="12591" y="1040"/>
                          </a:cubicBezTo>
                          <a:cubicBezTo>
                            <a:pt x="12193" y="-347"/>
                            <a:pt x="9601" y="-347"/>
                            <a:pt x="6612" y="1040"/>
                          </a:cubicBezTo>
                          <a:cubicBezTo>
                            <a:pt x="2824" y="2625"/>
                            <a:pt x="-365" y="4804"/>
                            <a:pt x="34" y="698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98" name="Freeform 2407">
                      <a:extLst>
                        <a:ext uri="{FF2B5EF4-FFF2-40B4-BE49-F238E27FC236}">
                          <a16:creationId xmlns:a16="http://schemas.microsoft.com/office/drawing/2014/main" id="{6D5C0F6D-F28A-35A4-06F3-CA82FC5565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3492" y="5162177"/>
                      <a:ext cx="14620" cy="24782"/>
                    </a:xfrm>
                    <a:custGeom>
                      <a:avLst/>
                      <a:gdLst>
                        <a:gd name="connsiteX0" fmla="*/ 1118 w 14620"/>
                        <a:gd name="connsiteY0" fmla="*/ 13680 h 24782"/>
                        <a:gd name="connsiteX1" fmla="*/ 719 w 14620"/>
                        <a:gd name="connsiteY1" fmla="*/ 13680 h 24782"/>
                        <a:gd name="connsiteX2" fmla="*/ 1716 w 14620"/>
                        <a:gd name="connsiteY2" fmla="*/ 19029 h 24782"/>
                        <a:gd name="connsiteX3" fmla="*/ 8094 w 14620"/>
                        <a:gd name="connsiteY3" fmla="*/ 24575 h 24782"/>
                        <a:gd name="connsiteX4" fmla="*/ 8294 w 14620"/>
                        <a:gd name="connsiteY4" fmla="*/ 21604 h 24782"/>
                        <a:gd name="connsiteX5" fmla="*/ 12878 w 14620"/>
                        <a:gd name="connsiteY5" fmla="*/ 24575 h 24782"/>
                        <a:gd name="connsiteX6" fmla="*/ 10885 w 14620"/>
                        <a:gd name="connsiteY6" fmla="*/ 17642 h 24782"/>
                        <a:gd name="connsiteX7" fmla="*/ 5703 w 14620"/>
                        <a:gd name="connsiteY7" fmla="*/ 15067 h 24782"/>
                        <a:gd name="connsiteX8" fmla="*/ 5503 w 14620"/>
                        <a:gd name="connsiteY8" fmla="*/ 17048 h 24782"/>
                        <a:gd name="connsiteX9" fmla="*/ 3510 w 14620"/>
                        <a:gd name="connsiteY9" fmla="*/ 14869 h 24782"/>
                        <a:gd name="connsiteX10" fmla="*/ 8493 w 14620"/>
                        <a:gd name="connsiteY10" fmla="*/ 13482 h 24782"/>
                        <a:gd name="connsiteX11" fmla="*/ 12280 w 14620"/>
                        <a:gd name="connsiteY11" fmla="*/ 10511 h 24782"/>
                        <a:gd name="connsiteX12" fmla="*/ 14274 w 14620"/>
                        <a:gd name="connsiteY12" fmla="*/ 10907 h 24782"/>
                        <a:gd name="connsiteX13" fmla="*/ 12679 w 14620"/>
                        <a:gd name="connsiteY13" fmla="*/ 4766 h 24782"/>
                        <a:gd name="connsiteX14" fmla="*/ 6699 w 14620"/>
                        <a:gd name="connsiteY14" fmla="*/ 606 h 24782"/>
                        <a:gd name="connsiteX15" fmla="*/ 9091 w 14620"/>
                        <a:gd name="connsiteY15" fmla="*/ 7143 h 24782"/>
                        <a:gd name="connsiteX16" fmla="*/ 5304 w 14620"/>
                        <a:gd name="connsiteY16" fmla="*/ 8530 h 24782"/>
                        <a:gd name="connsiteX17" fmla="*/ 1118 w 14620"/>
                        <a:gd name="connsiteY17" fmla="*/ 13680 h 247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14620" h="24782">
                          <a:moveTo>
                            <a:pt x="1118" y="13680"/>
                          </a:moveTo>
                          <a:cubicBezTo>
                            <a:pt x="919" y="13680"/>
                            <a:pt x="719" y="13680"/>
                            <a:pt x="719" y="13680"/>
                          </a:cubicBezTo>
                          <a:cubicBezTo>
                            <a:pt x="-676" y="13878"/>
                            <a:pt x="121" y="16453"/>
                            <a:pt x="1716" y="19029"/>
                          </a:cubicBezTo>
                          <a:cubicBezTo>
                            <a:pt x="3710" y="22396"/>
                            <a:pt x="5902" y="24575"/>
                            <a:pt x="8094" y="24575"/>
                          </a:cubicBezTo>
                          <a:cubicBezTo>
                            <a:pt x="8693" y="23981"/>
                            <a:pt x="8892" y="22990"/>
                            <a:pt x="8294" y="21604"/>
                          </a:cubicBezTo>
                          <a:cubicBezTo>
                            <a:pt x="10088" y="23783"/>
                            <a:pt x="11882" y="25367"/>
                            <a:pt x="12878" y="24575"/>
                          </a:cubicBezTo>
                          <a:cubicBezTo>
                            <a:pt x="14274" y="23584"/>
                            <a:pt x="13875" y="21208"/>
                            <a:pt x="10885" y="17642"/>
                          </a:cubicBezTo>
                          <a:cubicBezTo>
                            <a:pt x="8892" y="15067"/>
                            <a:pt x="7098" y="14472"/>
                            <a:pt x="5703" y="15067"/>
                          </a:cubicBezTo>
                          <a:cubicBezTo>
                            <a:pt x="5304" y="15463"/>
                            <a:pt x="5304" y="16255"/>
                            <a:pt x="5503" y="17048"/>
                          </a:cubicBezTo>
                          <a:cubicBezTo>
                            <a:pt x="4905" y="16255"/>
                            <a:pt x="4108" y="15463"/>
                            <a:pt x="3510" y="14869"/>
                          </a:cubicBezTo>
                          <a:cubicBezTo>
                            <a:pt x="4706" y="14869"/>
                            <a:pt x="6301" y="14274"/>
                            <a:pt x="8493" y="13482"/>
                          </a:cubicBezTo>
                          <a:cubicBezTo>
                            <a:pt x="10088" y="12690"/>
                            <a:pt x="11483" y="11699"/>
                            <a:pt x="12280" y="10511"/>
                          </a:cubicBezTo>
                          <a:cubicBezTo>
                            <a:pt x="13078" y="11105"/>
                            <a:pt x="13676" y="11105"/>
                            <a:pt x="14274" y="10907"/>
                          </a:cubicBezTo>
                          <a:cubicBezTo>
                            <a:pt x="15071" y="9718"/>
                            <a:pt x="14473" y="7539"/>
                            <a:pt x="12679" y="4766"/>
                          </a:cubicBezTo>
                          <a:cubicBezTo>
                            <a:pt x="10287" y="1201"/>
                            <a:pt x="7895" y="-1177"/>
                            <a:pt x="6699" y="606"/>
                          </a:cubicBezTo>
                          <a:cubicBezTo>
                            <a:pt x="5902" y="1795"/>
                            <a:pt x="7297" y="4568"/>
                            <a:pt x="9091" y="7143"/>
                          </a:cubicBezTo>
                          <a:cubicBezTo>
                            <a:pt x="7895" y="7341"/>
                            <a:pt x="6699" y="7935"/>
                            <a:pt x="5304" y="8530"/>
                          </a:cubicBezTo>
                          <a:cubicBezTo>
                            <a:pt x="2115" y="10313"/>
                            <a:pt x="321" y="12095"/>
                            <a:pt x="1118" y="1368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899" name="Freeform 2408">
                      <a:extLst>
                        <a:ext uri="{FF2B5EF4-FFF2-40B4-BE49-F238E27FC236}">
                          <a16:creationId xmlns:a16="http://schemas.microsoft.com/office/drawing/2014/main" id="{87669D0F-CC81-8F2D-DD7E-1A2B3E1DBF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3279" y="5225330"/>
                      <a:ext cx="14884" cy="12108"/>
                    </a:xfrm>
                    <a:custGeom>
                      <a:avLst/>
                      <a:gdLst>
                        <a:gd name="connsiteX0" fmla="*/ 12656 w 14884"/>
                        <a:gd name="connsiteY0" fmla="*/ 1237 h 12108"/>
                        <a:gd name="connsiteX1" fmla="*/ 4683 w 14884"/>
                        <a:gd name="connsiteY1" fmla="*/ 1634 h 12108"/>
                        <a:gd name="connsiteX2" fmla="*/ 99 w 14884"/>
                        <a:gd name="connsiteY2" fmla="*/ 6190 h 12108"/>
                        <a:gd name="connsiteX3" fmla="*/ 3687 w 14884"/>
                        <a:gd name="connsiteY3" fmla="*/ 7180 h 12108"/>
                        <a:gd name="connsiteX4" fmla="*/ 896 w 14884"/>
                        <a:gd name="connsiteY4" fmla="*/ 10746 h 12108"/>
                        <a:gd name="connsiteX5" fmla="*/ 9467 w 14884"/>
                        <a:gd name="connsiteY5" fmla="*/ 10944 h 12108"/>
                        <a:gd name="connsiteX6" fmla="*/ 14849 w 14884"/>
                        <a:gd name="connsiteY6" fmla="*/ 5991 h 12108"/>
                        <a:gd name="connsiteX7" fmla="*/ 10464 w 14884"/>
                        <a:gd name="connsiteY7" fmla="*/ 4605 h 12108"/>
                        <a:gd name="connsiteX8" fmla="*/ 12656 w 14884"/>
                        <a:gd name="connsiteY8" fmla="*/ 1237 h 121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884" h="12108">
                          <a:moveTo>
                            <a:pt x="12656" y="1237"/>
                          </a:moveTo>
                          <a:cubicBezTo>
                            <a:pt x="11859" y="-744"/>
                            <a:pt x="8470" y="-149"/>
                            <a:pt x="4683" y="1634"/>
                          </a:cubicBezTo>
                          <a:cubicBezTo>
                            <a:pt x="1693" y="3020"/>
                            <a:pt x="-499" y="4803"/>
                            <a:pt x="99" y="6190"/>
                          </a:cubicBezTo>
                          <a:cubicBezTo>
                            <a:pt x="497" y="7378"/>
                            <a:pt x="1893" y="7576"/>
                            <a:pt x="3687" y="7180"/>
                          </a:cubicBezTo>
                          <a:cubicBezTo>
                            <a:pt x="1893" y="8369"/>
                            <a:pt x="697" y="9557"/>
                            <a:pt x="896" y="10746"/>
                          </a:cubicBezTo>
                          <a:cubicBezTo>
                            <a:pt x="1295" y="12726"/>
                            <a:pt x="4683" y="12330"/>
                            <a:pt x="9467" y="10944"/>
                          </a:cubicBezTo>
                          <a:cubicBezTo>
                            <a:pt x="12258" y="9755"/>
                            <a:pt x="15247" y="8170"/>
                            <a:pt x="14849" y="5991"/>
                          </a:cubicBezTo>
                          <a:cubicBezTo>
                            <a:pt x="14450" y="4605"/>
                            <a:pt x="12856" y="4011"/>
                            <a:pt x="10464" y="4605"/>
                          </a:cubicBezTo>
                          <a:cubicBezTo>
                            <a:pt x="12058" y="3416"/>
                            <a:pt x="13055" y="2228"/>
                            <a:pt x="12656" y="12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00" name="Freeform 2409">
                      <a:extLst>
                        <a:ext uri="{FF2B5EF4-FFF2-40B4-BE49-F238E27FC236}">
                          <a16:creationId xmlns:a16="http://schemas.microsoft.com/office/drawing/2014/main" id="{C7585134-A477-692E-80FD-E072FAE9D8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0446" y="5322797"/>
                      <a:ext cx="28181" cy="11629"/>
                    </a:xfrm>
                    <a:custGeom>
                      <a:avLst/>
                      <a:gdLst>
                        <a:gd name="connsiteX0" fmla="*/ 28112 w 28181"/>
                        <a:gd name="connsiteY0" fmla="*/ 3409 h 11629"/>
                        <a:gd name="connsiteX1" fmla="*/ 23328 w 28181"/>
                        <a:gd name="connsiteY1" fmla="*/ 2419 h 11629"/>
                        <a:gd name="connsiteX2" fmla="*/ 23328 w 28181"/>
                        <a:gd name="connsiteY2" fmla="*/ 2419 h 11629"/>
                        <a:gd name="connsiteX3" fmla="*/ 18544 w 28181"/>
                        <a:gd name="connsiteY3" fmla="*/ 636 h 11629"/>
                        <a:gd name="connsiteX4" fmla="*/ 13163 w 28181"/>
                        <a:gd name="connsiteY4" fmla="*/ 2815 h 11629"/>
                        <a:gd name="connsiteX5" fmla="*/ 12565 w 28181"/>
                        <a:gd name="connsiteY5" fmla="*/ 834 h 11629"/>
                        <a:gd name="connsiteX6" fmla="*/ 3395 w 28181"/>
                        <a:gd name="connsiteY6" fmla="*/ 1626 h 11629"/>
                        <a:gd name="connsiteX7" fmla="*/ 206 w 28181"/>
                        <a:gd name="connsiteY7" fmla="*/ 5984 h 11629"/>
                        <a:gd name="connsiteX8" fmla="*/ 8777 w 28181"/>
                        <a:gd name="connsiteY8" fmla="*/ 5984 h 11629"/>
                        <a:gd name="connsiteX9" fmla="*/ 10372 w 28181"/>
                        <a:gd name="connsiteY9" fmla="*/ 5192 h 11629"/>
                        <a:gd name="connsiteX10" fmla="*/ 9774 w 28181"/>
                        <a:gd name="connsiteY10" fmla="*/ 7371 h 11629"/>
                        <a:gd name="connsiteX11" fmla="*/ 15355 w 28181"/>
                        <a:gd name="connsiteY11" fmla="*/ 8163 h 11629"/>
                        <a:gd name="connsiteX12" fmla="*/ 15554 w 28181"/>
                        <a:gd name="connsiteY12" fmla="*/ 8559 h 11629"/>
                        <a:gd name="connsiteX13" fmla="*/ 15156 w 28181"/>
                        <a:gd name="connsiteY13" fmla="*/ 10342 h 11629"/>
                        <a:gd name="connsiteX14" fmla="*/ 23129 w 28181"/>
                        <a:gd name="connsiteY14" fmla="*/ 10540 h 11629"/>
                        <a:gd name="connsiteX15" fmla="*/ 27514 w 28181"/>
                        <a:gd name="connsiteY15" fmla="*/ 6380 h 11629"/>
                        <a:gd name="connsiteX16" fmla="*/ 27115 w 28181"/>
                        <a:gd name="connsiteY16" fmla="*/ 5984 h 11629"/>
                        <a:gd name="connsiteX17" fmla="*/ 28112 w 28181"/>
                        <a:gd name="connsiteY17" fmla="*/ 3409 h 116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8181" h="11629">
                          <a:moveTo>
                            <a:pt x="28112" y="3409"/>
                          </a:moveTo>
                          <a:cubicBezTo>
                            <a:pt x="27713" y="2022"/>
                            <a:pt x="25720" y="2022"/>
                            <a:pt x="23328" y="2419"/>
                          </a:cubicBezTo>
                          <a:lnTo>
                            <a:pt x="23328" y="2419"/>
                          </a:lnTo>
                          <a:cubicBezTo>
                            <a:pt x="23129" y="1032"/>
                            <a:pt x="21733" y="-157"/>
                            <a:pt x="18544" y="636"/>
                          </a:cubicBezTo>
                          <a:cubicBezTo>
                            <a:pt x="16152" y="1230"/>
                            <a:pt x="14558" y="2022"/>
                            <a:pt x="13163" y="2815"/>
                          </a:cubicBezTo>
                          <a:cubicBezTo>
                            <a:pt x="13362" y="2220"/>
                            <a:pt x="13362" y="1428"/>
                            <a:pt x="12565" y="834"/>
                          </a:cubicBezTo>
                          <a:cubicBezTo>
                            <a:pt x="10571" y="-553"/>
                            <a:pt x="7183" y="-157"/>
                            <a:pt x="3395" y="1626"/>
                          </a:cubicBezTo>
                          <a:cubicBezTo>
                            <a:pt x="206" y="3013"/>
                            <a:pt x="-392" y="4598"/>
                            <a:pt x="206" y="5984"/>
                          </a:cubicBezTo>
                          <a:cubicBezTo>
                            <a:pt x="2000" y="7371"/>
                            <a:pt x="4791" y="7767"/>
                            <a:pt x="8777" y="5984"/>
                          </a:cubicBezTo>
                          <a:cubicBezTo>
                            <a:pt x="9375" y="5786"/>
                            <a:pt x="9774" y="5390"/>
                            <a:pt x="10372" y="5192"/>
                          </a:cubicBezTo>
                          <a:cubicBezTo>
                            <a:pt x="9973" y="5984"/>
                            <a:pt x="9774" y="6578"/>
                            <a:pt x="9774" y="7371"/>
                          </a:cubicBezTo>
                          <a:cubicBezTo>
                            <a:pt x="9774" y="8955"/>
                            <a:pt x="12365" y="8955"/>
                            <a:pt x="15355" y="8163"/>
                          </a:cubicBezTo>
                          <a:cubicBezTo>
                            <a:pt x="15355" y="8361"/>
                            <a:pt x="15554" y="8361"/>
                            <a:pt x="15554" y="8559"/>
                          </a:cubicBezTo>
                          <a:cubicBezTo>
                            <a:pt x="15156" y="9154"/>
                            <a:pt x="14956" y="9748"/>
                            <a:pt x="15156" y="10342"/>
                          </a:cubicBezTo>
                          <a:cubicBezTo>
                            <a:pt x="15953" y="12125"/>
                            <a:pt x="19142" y="11927"/>
                            <a:pt x="23129" y="10540"/>
                          </a:cubicBezTo>
                          <a:cubicBezTo>
                            <a:pt x="26318" y="9352"/>
                            <a:pt x="28112" y="7767"/>
                            <a:pt x="27514" y="6380"/>
                          </a:cubicBezTo>
                          <a:cubicBezTo>
                            <a:pt x="27514" y="6182"/>
                            <a:pt x="27315" y="6182"/>
                            <a:pt x="27115" y="5984"/>
                          </a:cubicBezTo>
                          <a:cubicBezTo>
                            <a:pt x="28112" y="5390"/>
                            <a:pt x="28311" y="4399"/>
                            <a:pt x="28112" y="340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01" name="Freeform 2410">
                      <a:extLst>
                        <a:ext uri="{FF2B5EF4-FFF2-40B4-BE49-F238E27FC236}">
                          <a16:creationId xmlns:a16="http://schemas.microsoft.com/office/drawing/2014/main" id="{CE3FA8BE-04B4-1B04-DA72-6C5FD6AD63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3100" y="5383781"/>
                      <a:ext cx="12614" cy="7845"/>
                    </a:xfrm>
                    <a:custGeom>
                      <a:avLst/>
                      <a:gdLst>
                        <a:gd name="connsiteX0" fmla="*/ 12571 w 12614"/>
                        <a:gd name="connsiteY0" fmla="*/ 2247 h 7845"/>
                        <a:gd name="connsiteX1" fmla="*/ 6193 w 12614"/>
                        <a:gd name="connsiteY1" fmla="*/ 464 h 7845"/>
                        <a:gd name="connsiteX2" fmla="*/ 14 w 12614"/>
                        <a:gd name="connsiteY2" fmla="*/ 5417 h 7845"/>
                        <a:gd name="connsiteX3" fmla="*/ 5794 w 12614"/>
                        <a:gd name="connsiteY3" fmla="*/ 7596 h 7845"/>
                        <a:gd name="connsiteX4" fmla="*/ 12571 w 12614"/>
                        <a:gd name="connsiteY4" fmla="*/ 2247 h 78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14" h="7845">
                          <a:moveTo>
                            <a:pt x="12571" y="2247"/>
                          </a:moveTo>
                          <a:cubicBezTo>
                            <a:pt x="12970" y="68"/>
                            <a:pt x="10578" y="-526"/>
                            <a:pt x="6193" y="464"/>
                          </a:cubicBezTo>
                          <a:cubicBezTo>
                            <a:pt x="1808" y="1653"/>
                            <a:pt x="-186" y="3436"/>
                            <a:pt x="14" y="5417"/>
                          </a:cubicBezTo>
                          <a:cubicBezTo>
                            <a:pt x="213" y="7199"/>
                            <a:pt x="1409" y="8388"/>
                            <a:pt x="5794" y="7596"/>
                          </a:cubicBezTo>
                          <a:cubicBezTo>
                            <a:pt x="10379" y="6209"/>
                            <a:pt x="12172" y="4228"/>
                            <a:pt x="12571" y="224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02" name="Freeform 2411">
                      <a:extLst>
                        <a:ext uri="{FF2B5EF4-FFF2-40B4-BE49-F238E27FC236}">
                          <a16:creationId xmlns:a16="http://schemas.microsoft.com/office/drawing/2014/main" id="{BF3A8CD8-8611-1051-FEFD-AD2048056D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83616" y="5204580"/>
                      <a:ext cx="398" cy="197"/>
                    </a:xfrm>
                    <a:custGeom>
                      <a:avLst/>
                      <a:gdLst>
                        <a:gd name="connsiteX0" fmla="*/ 0 w 398"/>
                        <a:gd name="connsiteY0" fmla="*/ 198 h 197"/>
                        <a:gd name="connsiteX1" fmla="*/ 398 w 398"/>
                        <a:gd name="connsiteY1" fmla="*/ 0 h 197"/>
                        <a:gd name="connsiteX2" fmla="*/ 199 w 398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0" y="198"/>
                          </a:moveTo>
                          <a:lnTo>
                            <a:pt x="398" y="0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03" name="Freeform 2412">
                      <a:extLst>
                        <a:ext uri="{FF2B5EF4-FFF2-40B4-BE49-F238E27FC236}">
                          <a16:creationId xmlns:a16="http://schemas.microsoft.com/office/drawing/2014/main" id="{5B2222F7-52F6-6258-EF60-D007F3F9C0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1049" y="5317861"/>
                      <a:ext cx="13177" cy="6809"/>
                    </a:xfrm>
                    <a:custGeom>
                      <a:avLst/>
                      <a:gdLst>
                        <a:gd name="connsiteX0" fmla="*/ 7 w 13177"/>
                        <a:gd name="connsiteY0" fmla="*/ 5373 h 6809"/>
                        <a:gd name="connsiteX1" fmla="*/ 7183 w 13177"/>
                        <a:gd name="connsiteY1" fmla="*/ 6166 h 6809"/>
                        <a:gd name="connsiteX2" fmla="*/ 13163 w 13177"/>
                        <a:gd name="connsiteY2" fmla="*/ 1213 h 6809"/>
                        <a:gd name="connsiteX3" fmla="*/ 7382 w 13177"/>
                        <a:gd name="connsiteY3" fmla="*/ 619 h 6809"/>
                        <a:gd name="connsiteX4" fmla="*/ 7 w 13177"/>
                        <a:gd name="connsiteY4" fmla="*/ 5373 h 68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177" h="6809">
                          <a:moveTo>
                            <a:pt x="7" y="5373"/>
                          </a:moveTo>
                          <a:cubicBezTo>
                            <a:pt x="-192" y="7552"/>
                            <a:pt x="3794" y="6760"/>
                            <a:pt x="7183" y="6166"/>
                          </a:cubicBezTo>
                          <a:cubicBezTo>
                            <a:pt x="11568" y="4779"/>
                            <a:pt x="13362" y="2996"/>
                            <a:pt x="13163" y="1213"/>
                          </a:cubicBezTo>
                          <a:cubicBezTo>
                            <a:pt x="12964" y="-173"/>
                            <a:pt x="10372" y="-371"/>
                            <a:pt x="7382" y="619"/>
                          </a:cubicBezTo>
                          <a:cubicBezTo>
                            <a:pt x="3595" y="1609"/>
                            <a:pt x="207" y="3392"/>
                            <a:pt x="7" y="537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04" name="Freeform 2413">
                      <a:extLst>
                        <a:ext uri="{FF2B5EF4-FFF2-40B4-BE49-F238E27FC236}">
                          <a16:creationId xmlns:a16="http://schemas.microsoft.com/office/drawing/2014/main" id="{96BF0769-BDE2-3BD4-741F-FD7E039223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54898" y="5149741"/>
                      <a:ext cx="31384" cy="37778"/>
                    </a:xfrm>
                    <a:custGeom>
                      <a:avLst/>
                      <a:gdLst>
                        <a:gd name="connsiteX0" fmla="*/ 7191 w 31384"/>
                        <a:gd name="connsiteY0" fmla="*/ 13636 h 37778"/>
                        <a:gd name="connsiteX1" fmla="*/ 4002 w 31384"/>
                        <a:gd name="connsiteY1" fmla="*/ 16014 h 37778"/>
                        <a:gd name="connsiteX2" fmla="*/ 614 w 31384"/>
                        <a:gd name="connsiteY2" fmla="*/ 15023 h 37778"/>
                        <a:gd name="connsiteX3" fmla="*/ 2009 w 31384"/>
                        <a:gd name="connsiteY3" fmla="*/ 20768 h 37778"/>
                        <a:gd name="connsiteX4" fmla="*/ 8387 w 31384"/>
                        <a:gd name="connsiteY4" fmla="*/ 24928 h 37778"/>
                        <a:gd name="connsiteX5" fmla="*/ 7191 w 31384"/>
                        <a:gd name="connsiteY5" fmla="*/ 19381 h 37778"/>
                        <a:gd name="connsiteX6" fmla="*/ 7191 w 31384"/>
                        <a:gd name="connsiteY6" fmla="*/ 19183 h 37778"/>
                        <a:gd name="connsiteX7" fmla="*/ 8786 w 31384"/>
                        <a:gd name="connsiteY7" fmla="*/ 18589 h 37778"/>
                        <a:gd name="connsiteX8" fmla="*/ 17357 w 31384"/>
                        <a:gd name="connsiteY8" fmla="*/ 27107 h 37778"/>
                        <a:gd name="connsiteX9" fmla="*/ 19948 w 31384"/>
                        <a:gd name="connsiteY9" fmla="*/ 27899 h 37778"/>
                        <a:gd name="connsiteX10" fmla="*/ 19948 w 31384"/>
                        <a:gd name="connsiteY10" fmla="*/ 27701 h 37778"/>
                        <a:gd name="connsiteX11" fmla="*/ 19948 w 31384"/>
                        <a:gd name="connsiteY11" fmla="*/ 27899 h 37778"/>
                        <a:gd name="connsiteX12" fmla="*/ 21742 w 31384"/>
                        <a:gd name="connsiteY12" fmla="*/ 30474 h 37778"/>
                        <a:gd name="connsiteX13" fmla="*/ 19749 w 31384"/>
                        <a:gd name="connsiteY13" fmla="*/ 34634 h 37778"/>
                        <a:gd name="connsiteX14" fmla="*/ 24931 w 31384"/>
                        <a:gd name="connsiteY14" fmla="*/ 34436 h 37778"/>
                        <a:gd name="connsiteX15" fmla="*/ 30313 w 31384"/>
                        <a:gd name="connsiteY15" fmla="*/ 37209 h 37778"/>
                        <a:gd name="connsiteX16" fmla="*/ 28719 w 31384"/>
                        <a:gd name="connsiteY16" fmla="*/ 32455 h 37778"/>
                        <a:gd name="connsiteX17" fmla="*/ 30911 w 31384"/>
                        <a:gd name="connsiteY17" fmla="*/ 28691 h 37778"/>
                        <a:gd name="connsiteX18" fmla="*/ 25729 w 31384"/>
                        <a:gd name="connsiteY18" fmla="*/ 28691 h 37778"/>
                        <a:gd name="connsiteX19" fmla="*/ 24732 w 31384"/>
                        <a:gd name="connsiteY19" fmla="*/ 27701 h 37778"/>
                        <a:gd name="connsiteX20" fmla="*/ 23536 w 31384"/>
                        <a:gd name="connsiteY20" fmla="*/ 25720 h 37778"/>
                        <a:gd name="connsiteX21" fmla="*/ 18752 w 31384"/>
                        <a:gd name="connsiteY21" fmla="*/ 23343 h 37778"/>
                        <a:gd name="connsiteX22" fmla="*/ 18752 w 31384"/>
                        <a:gd name="connsiteY22" fmla="*/ 23739 h 37778"/>
                        <a:gd name="connsiteX23" fmla="*/ 13370 w 31384"/>
                        <a:gd name="connsiteY23" fmla="*/ 16806 h 37778"/>
                        <a:gd name="connsiteX24" fmla="*/ 15962 w 31384"/>
                        <a:gd name="connsiteY24" fmla="*/ 12844 h 37778"/>
                        <a:gd name="connsiteX25" fmla="*/ 22141 w 31384"/>
                        <a:gd name="connsiteY25" fmla="*/ 16608 h 37778"/>
                        <a:gd name="connsiteX26" fmla="*/ 20945 w 31384"/>
                        <a:gd name="connsiteY26" fmla="*/ 11458 h 37778"/>
                        <a:gd name="connsiteX27" fmla="*/ 25529 w 31384"/>
                        <a:gd name="connsiteY27" fmla="*/ 12844 h 37778"/>
                        <a:gd name="connsiteX28" fmla="*/ 24732 w 31384"/>
                        <a:gd name="connsiteY28" fmla="*/ 7298 h 37778"/>
                        <a:gd name="connsiteX29" fmla="*/ 12773 w 31384"/>
                        <a:gd name="connsiteY29" fmla="*/ 166 h 37778"/>
                        <a:gd name="connsiteX30" fmla="*/ 13570 w 31384"/>
                        <a:gd name="connsiteY30" fmla="*/ 4326 h 37778"/>
                        <a:gd name="connsiteX31" fmla="*/ 15364 w 31384"/>
                        <a:gd name="connsiteY31" fmla="*/ 6703 h 37778"/>
                        <a:gd name="connsiteX32" fmla="*/ 14367 w 31384"/>
                        <a:gd name="connsiteY32" fmla="*/ 6901 h 37778"/>
                        <a:gd name="connsiteX33" fmla="*/ 15962 w 31384"/>
                        <a:gd name="connsiteY33" fmla="*/ 12646 h 37778"/>
                        <a:gd name="connsiteX34" fmla="*/ 7191 w 31384"/>
                        <a:gd name="connsiteY34" fmla="*/ 13636 h 377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</a:cxnLst>
                      <a:rect l="l" t="t" r="r" b="b"/>
                      <a:pathLst>
                        <a:path w="31384" h="37778">
                          <a:moveTo>
                            <a:pt x="7191" y="13636"/>
                          </a:moveTo>
                          <a:cubicBezTo>
                            <a:pt x="5796" y="14429"/>
                            <a:pt x="4600" y="15221"/>
                            <a:pt x="4002" y="16014"/>
                          </a:cubicBezTo>
                          <a:cubicBezTo>
                            <a:pt x="2607" y="15023"/>
                            <a:pt x="1610" y="14429"/>
                            <a:pt x="614" y="15023"/>
                          </a:cubicBezTo>
                          <a:cubicBezTo>
                            <a:pt x="-582" y="15815"/>
                            <a:pt x="16" y="17994"/>
                            <a:pt x="2009" y="20768"/>
                          </a:cubicBezTo>
                          <a:cubicBezTo>
                            <a:pt x="4600" y="24135"/>
                            <a:pt x="6793" y="25720"/>
                            <a:pt x="8387" y="24928"/>
                          </a:cubicBezTo>
                          <a:cubicBezTo>
                            <a:pt x="9184" y="23937"/>
                            <a:pt x="9384" y="22352"/>
                            <a:pt x="7191" y="19381"/>
                          </a:cubicBezTo>
                          <a:cubicBezTo>
                            <a:pt x="7191" y="19381"/>
                            <a:pt x="7191" y="19381"/>
                            <a:pt x="7191" y="19183"/>
                          </a:cubicBezTo>
                          <a:cubicBezTo>
                            <a:pt x="7590" y="18985"/>
                            <a:pt x="8188" y="18787"/>
                            <a:pt x="8786" y="18589"/>
                          </a:cubicBezTo>
                          <a:cubicBezTo>
                            <a:pt x="11178" y="22550"/>
                            <a:pt x="14168" y="25324"/>
                            <a:pt x="17357" y="27107"/>
                          </a:cubicBezTo>
                          <a:cubicBezTo>
                            <a:pt x="18354" y="27503"/>
                            <a:pt x="18952" y="27701"/>
                            <a:pt x="19948" y="27899"/>
                          </a:cubicBezTo>
                          <a:lnTo>
                            <a:pt x="19948" y="27701"/>
                          </a:lnTo>
                          <a:lnTo>
                            <a:pt x="19948" y="27899"/>
                          </a:lnTo>
                          <a:cubicBezTo>
                            <a:pt x="20546" y="28691"/>
                            <a:pt x="21144" y="29484"/>
                            <a:pt x="21742" y="30474"/>
                          </a:cubicBezTo>
                          <a:cubicBezTo>
                            <a:pt x="19350" y="31861"/>
                            <a:pt x="18354" y="33445"/>
                            <a:pt x="19749" y="34634"/>
                          </a:cubicBezTo>
                          <a:cubicBezTo>
                            <a:pt x="20945" y="35030"/>
                            <a:pt x="22739" y="35228"/>
                            <a:pt x="24931" y="34436"/>
                          </a:cubicBezTo>
                          <a:cubicBezTo>
                            <a:pt x="27124" y="36813"/>
                            <a:pt x="29516" y="38794"/>
                            <a:pt x="30313" y="37209"/>
                          </a:cubicBezTo>
                          <a:cubicBezTo>
                            <a:pt x="30911" y="36020"/>
                            <a:pt x="30114" y="34238"/>
                            <a:pt x="28719" y="32455"/>
                          </a:cubicBezTo>
                          <a:cubicBezTo>
                            <a:pt x="30911" y="31068"/>
                            <a:pt x="32107" y="29484"/>
                            <a:pt x="30911" y="28691"/>
                          </a:cubicBezTo>
                          <a:cubicBezTo>
                            <a:pt x="29715" y="27899"/>
                            <a:pt x="27921" y="27899"/>
                            <a:pt x="25729" y="28691"/>
                          </a:cubicBezTo>
                          <a:cubicBezTo>
                            <a:pt x="25330" y="28295"/>
                            <a:pt x="24931" y="27899"/>
                            <a:pt x="24732" y="27701"/>
                          </a:cubicBezTo>
                          <a:cubicBezTo>
                            <a:pt x="24533" y="27107"/>
                            <a:pt x="24134" y="26512"/>
                            <a:pt x="23536" y="25720"/>
                          </a:cubicBezTo>
                          <a:cubicBezTo>
                            <a:pt x="21543" y="23343"/>
                            <a:pt x="19550" y="22154"/>
                            <a:pt x="18752" y="23343"/>
                          </a:cubicBezTo>
                          <a:cubicBezTo>
                            <a:pt x="18752" y="23343"/>
                            <a:pt x="18752" y="23541"/>
                            <a:pt x="18752" y="23739"/>
                          </a:cubicBezTo>
                          <a:cubicBezTo>
                            <a:pt x="17158" y="20768"/>
                            <a:pt x="15364" y="18391"/>
                            <a:pt x="13370" y="16806"/>
                          </a:cubicBezTo>
                          <a:cubicBezTo>
                            <a:pt x="15364" y="15419"/>
                            <a:pt x="16958" y="14033"/>
                            <a:pt x="15962" y="12844"/>
                          </a:cubicBezTo>
                          <a:cubicBezTo>
                            <a:pt x="18553" y="16212"/>
                            <a:pt x="20745" y="17598"/>
                            <a:pt x="22141" y="16608"/>
                          </a:cubicBezTo>
                          <a:cubicBezTo>
                            <a:pt x="23138" y="15815"/>
                            <a:pt x="22340" y="13835"/>
                            <a:pt x="20945" y="11458"/>
                          </a:cubicBezTo>
                          <a:cubicBezTo>
                            <a:pt x="22540" y="12250"/>
                            <a:pt x="24134" y="12646"/>
                            <a:pt x="25529" y="12844"/>
                          </a:cubicBezTo>
                          <a:cubicBezTo>
                            <a:pt x="26327" y="11656"/>
                            <a:pt x="27124" y="10269"/>
                            <a:pt x="24732" y="7298"/>
                          </a:cubicBezTo>
                          <a:cubicBezTo>
                            <a:pt x="19948" y="1355"/>
                            <a:pt x="15762" y="-626"/>
                            <a:pt x="12773" y="166"/>
                          </a:cubicBezTo>
                          <a:cubicBezTo>
                            <a:pt x="12175" y="365"/>
                            <a:pt x="12773" y="3138"/>
                            <a:pt x="13570" y="4326"/>
                          </a:cubicBezTo>
                          <a:cubicBezTo>
                            <a:pt x="14168" y="5119"/>
                            <a:pt x="14766" y="5911"/>
                            <a:pt x="15364" y="6703"/>
                          </a:cubicBezTo>
                          <a:cubicBezTo>
                            <a:pt x="14965" y="6703"/>
                            <a:pt x="14566" y="6703"/>
                            <a:pt x="14367" y="6901"/>
                          </a:cubicBezTo>
                          <a:cubicBezTo>
                            <a:pt x="13370" y="7694"/>
                            <a:pt x="14367" y="10071"/>
                            <a:pt x="15962" y="12646"/>
                          </a:cubicBezTo>
                          <a:cubicBezTo>
                            <a:pt x="14168" y="11259"/>
                            <a:pt x="10779" y="11854"/>
                            <a:pt x="7191" y="1363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05" name="Freeform 2414">
                      <a:extLst>
                        <a:ext uri="{FF2B5EF4-FFF2-40B4-BE49-F238E27FC236}">
                          <a16:creationId xmlns:a16="http://schemas.microsoft.com/office/drawing/2014/main" id="{F5F71982-1820-260F-00EC-D854221FB1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25865" y="5327390"/>
                      <a:ext cx="22192" cy="12964"/>
                    </a:xfrm>
                    <a:custGeom>
                      <a:avLst/>
                      <a:gdLst>
                        <a:gd name="connsiteX0" fmla="*/ 18347 w 22192"/>
                        <a:gd name="connsiteY0" fmla="*/ 5155 h 12964"/>
                        <a:gd name="connsiteX1" fmla="*/ 21735 w 22192"/>
                        <a:gd name="connsiteY1" fmla="*/ 995 h 12964"/>
                        <a:gd name="connsiteX2" fmla="*/ 13364 w 22192"/>
                        <a:gd name="connsiteY2" fmla="*/ 1391 h 12964"/>
                        <a:gd name="connsiteX3" fmla="*/ 10174 w 22192"/>
                        <a:gd name="connsiteY3" fmla="*/ 5749 h 12964"/>
                        <a:gd name="connsiteX4" fmla="*/ 6188 w 22192"/>
                        <a:gd name="connsiteY4" fmla="*/ 6343 h 12964"/>
                        <a:gd name="connsiteX5" fmla="*/ 9 w 22192"/>
                        <a:gd name="connsiteY5" fmla="*/ 11296 h 12964"/>
                        <a:gd name="connsiteX6" fmla="*/ 6985 w 22192"/>
                        <a:gd name="connsiteY6" fmla="*/ 12088 h 12964"/>
                        <a:gd name="connsiteX7" fmla="*/ 13563 w 22192"/>
                        <a:gd name="connsiteY7" fmla="*/ 7136 h 12964"/>
                        <a:gd name="connsiteX8" fmla="*/ 12965 w 22192"/>
                        <a:gd name="connsiteY8" fmla="*/ 6343 h 12964"/>
                        <a:gd name="connsiteX9" fmla="*/ 18347 w 22192"/>
                        <a:gd name="connsiteY9" fmla="*/ 5155 h 129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2192" h="12964">
                          <a:moveTo>
                            <a:pt x="18347" y="5155"/>
                          </a:moveTo>
                          <a:cubicBezTo>
                            <a:pt x="21137" y="3966"/>
                            <a:pt x="23131" y="2184"/>
                            <a:pt x="21735" y="995"/>
                          </a:cubicBezTo>
                          <a:cubicBezTo>
                            <a:pt x="20141" y="-392"/>
                            <a:pt x="17350" y="-392"/>
                            <a:pt x="13364" y="1391"/>
                          </a:cubicBezTo>
                          <a:cubicBezTo>
                            <a:pt x="10374" y="2778"/>
                            <a:pt x="8779" y="4164"/>
                            <a:pt x="10174" y="5749"/>
                          </a:cubicBezTo>
                          <a:cubicBezTo>
                            <a:pt x="8978" y="5749"/>
                            <a:pt x="7783" y="5947"/>
                            <a:pt x="6188" y="6343"/>
                          </a:cubicBezTo>
                          <a:cubicBezTo>
                            <a:pt x="2002" y="7532"/>
                            <a:pt x="9" y="9513"/>
                            <a:pt x="9" y="11296"/>
                          </a:cubicBezTo>
                          <a:cubicBezTo>
                            <a:pt x="-190" y="13475"/>
                            <a:pt x="2999" y="13276"/>
                            <a:pt x="6985" y="12088"/>
                          </a:cubicBezTo>
                          <a:cubicBezTo>
                            <a:pt x="10972" y="10900"/>
                            <a:pt x="13164" y="9117"/>
                            <a:pt x="13563" y="7136"/>
                          </a:cubicBezTo>
                          <a:cubicBezTo>
                            <a:pt x="13364" y="6740"/>
                            <a:pt x="13164" y="6542"/>
                            <a:pt x="12965" y="6343"/>
                          </a:cubicBezTo>
                          <a:cubicBezTo>
                            <a:pt x="14360" y="6343"/>
                            <a:pt x="16154" y="6145"/>
                            <a:pt x="18347" y="515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06" name="Freeform 2415">
                      <a:extLst>
                        <a:ext uri="{FF2B5EF4-FFF2-40B4-BE49-F238E27FC236}">
                          <a16:creationId xmlns:a16="http://schemas.microsoft.com/office/drawing/2014/main" id="{FEF84984-E561-0508-B992-4E61D62353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38256" y="5137815"/>
                      <a:ext cx="15781" cy="17303"/>
                    </a:xfrm>
                    <a:custGeom>
                      <a:avLst/>
                      <a:gdLst>
                        <a:gd name="connsiteX0" fmla="*/ 114 w 15781"/>
                        <a:gd name="connsiteY0" fmla="*/ 10706 h 17303"/>
                        <a:gd name="connsiteX1" fmla="*/ 7489 w 15781"/>
                        <a:gd name="connsiteY1" fmla="*/ 9319 h 17303"/>
                        <a:gd name="connsiteX2" fmla="*/ 9482 w 15781"/>
                        <a:gd name="connsiteY2" fmla="*/ 13281 h 17303"/>
                        <a:gd name="connsiteX3" fmla="*/ 14664 w 15781"/>
                        <a:gd name="connsiteY3" fmla="*/ 17243 h 17303"/>
                        <a:gd name="connsiteX4" fmla="*/ 12472 w 15781"/>
                        <a:gd name="connsiteY4" fmla="*/ 9319 h 17303"/>
                        <a:gd name="connsiteX5" fmla="*/ 12273 w 15781"/>
                        <a:gd name="connsiteY5" fmla="*/ 9121 h 17303"/>
                        <a:gd name="connsiteX6" fmla="*/ 11276 w 15781"/>
                        <a:gd name="connsiteY6" fmla="*/ 6348 h 17303"/>
                        <a:gd name="connsiteX7" fmla="*/ 12073 w 15781"/>
                        <a:gd name="connsiteY7" fmla="*/ 3773 h 17303"/>
                        <a:gd name="connsiteX8" fmla="*/ 9083 w 15781"/>
                        <a:gd name="connsiteY8" fmla="*/ 3179 h 17303"/>
                        <a:gd name="connsiteX9" fmla="*/ 4100 w 15781"/>
                        <a:gd name="connsiteY9" fmla="*/ 207 h 17303"/>
                        <a:gd name="connsiteX10" fmla="*/ 4898 w 15781"/>
                        <a:gd name="connsiteY10" fmla="*/ 4961 h 17303"/>
                        <a:gd name="connsiteX11" fmla="*/ 4698 w 15781"/>
                        <a:gd name="connsiteY11" fmla="*/ 5159 h 17303"/>
                        <a:gd name="connsiteX12" fmla="*/ 114 w 15781"/>
                        <a:gd name="connsiteY12" fmla="*/ 10706 h 17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5781" h="17303">
                          <a:moveTo>
                            <a:pt x="114" y="10706"/>
                          </a:moveTo>
                          <a:cubicBezTo>
                            <a:pt x="911" y="12291"/>
                            <a:pt x="3901" y="11102"/>
                            <a:pt x="7489" y="9319"/>
                          </a:cubicBezTo>
                          <a:cubicBezTo>
                            <a:pt x="7887" y="10508"/>
                            <a:pt x="8685" y="11894"/>
                            <a:pt x="9482" y="13281"/>
                          </a:cubicBezTo>
                          <a:cubicBezTo>
                            <a:pt x="11276" y="16054"/>
                            <a:pt x="13269" y="17639"/>
                            <a:pt x="14664" y="17243"/>
                          </a:cubicBezTo>
                          <a:cubicBezTo>
                            <a:pt x="16857" y="16450"/>
                            <a:pt x="15661" y="13281"/>
                            <a:pt x="12472" y="9319"/>
                          </a:cubicBezTo>
                          <a:lnTo>
                            <a:pt x="12273" y="9121"/>
                          </a:lnTo>
                          <a:cubicBezTo>
                            <a:pt x="12273" y="8329"/>
                            <a:pt x="11874" y="7338"/>
                            <a:pt x="11276" y="6348"/>
                          </a:cubicBezTo>
                          <a:cubicBezTo>
                            <a:pt x="12273" y="5357"/>
                            <a:pt x="12671" y="4367"/>
                            <a:pt x="12073" y="3773"/>
                          </a:cubicBezTo>
                          <a:cubicBezTo>
                            <a:pt x="11475" y="3179"/>
                            <a:pt x="10479" y="2980"/>
                            <a:pt x="9083" y="3179"/>
                          </a:cubicBezTo>
                          <a:cubicBezTo>
                            <a:pt x="7090" y="1000"/>
                            <a:pt x="5296" y="-585"/>
                            <a:pt x="4100" y="207"/>
                          </a:cubicBezTo>
                          <a:cubicBezTo>
                            <a:pt x="3103" y="801"/>
                            <a:pt x="3701" y="2782"/>
                            <a:pt x="4898" y="4961"/>
                          </a:cubicBezTo>
                          <a:cubicBezTo>
                            <a:pt x="4898" y="4961"/>
                            <a:pt x="4698" y="4961"/>
                            <a:pt x="4698" y="5159"/>
                          </a:cubicBezTo>
                          <a:cubicBezTo>
                            <a:pt x="1310" y="7140"/>
                            <a:pt x="-484" y="9319"/>
                            <a:pt x="114" y="107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07" name="Freeform 2416">
                      <a:extLst>
                        <a:ext uri="{FF2B5EF4-FFF2-40B4-BE49-F238E27FC236}">
                          <a16:creationId xmlns:a16="http://schemas.microsoft.com/office/drawing/2014/main" id="{F3A378A8-50CE-3D96-2F83-2707015BAC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6123" y="5241902"/>
                      <a:ext cx="12919" cy="7632"/>
                    </a:xfrm>
                    <a:custGeom>
                      <a:avLst/>
                      <a:gdLst>
                        <a:gd name="connsiteX0" fmla="*/ 12766 w 12919"/>
                        <a:gd name="connsiteY0" fmla="*/ 1701 h 7632"/>
                        <a:gd name="connsiteX1" fmla="*/ 6985 w 12919"/>
                        <a:gd name="connsiteY1" fmla="*/ 315 h 7632"/>
                        <a:gd name="connsiteX2" fmla="*/ 9 w 12919"/>
                        <a:gd name="connsiteY2" fmla="*/ 5663 h 7632"/>
                        <a:gd name="connsiteX3" fmla="*/ 7384 w 12919"/>
                        <a:gd name="connsiteY3" fmla="*/ 6852 h 7632"/>
                        <a:gd name="connsiteX4" fmla="*/ 12766 w 12919"/>
                        <a:gd name="connsiteY4" fmla="*/ 1701 h 76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19" h="7632">
                          <a:moveTo>
                            <a:pt x="12766" y="1701"/>
                          </a:moveTo>
                          <a:cubicBezTo>
                            <a:pt x="12168" y="315"/>
                            <a:pt x="9975" y="-478"/>
                            <a:pt x="6985" y="315"/>
                          </a:cubicBezTo>
                          <a:cubicBezTo>
                            <a:pt x="3198" y="1305"/>
                            <a:pt x="208" y="3484"/>
                            <a:pt x="9" y="5663"/>
                          </a:cubicBezTo>
                          <a:cubicBezTo>
                            <a:pt x="-190" y="8040"/>
                            <a:pt x="2999" y="8040"/>
                            <a:pt x="7384" y="6852"/>
                          </a:cubicBezTo>
                          <a:cubicBezTo>
                            <a:pt x="11171" y="5663"/>
                            <a:pt x="13563" y="3880"/>
                            <a:pt x="12766" y="170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08" name="Freeform 2417">
                      <a:extLst>
                        <a:ext uri="{FF2B5EF4-FFF2-40B4-BE49-F238E27FC236}">
                          <a16:creationId xmlns:a16="http://schemas.microsoft.com/office/drawing/2014/main" id="{E2628D54-41F8-73FA-BEA5-1299C36E4C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3016" y="5050921"/>
                      <a:ext cx="19358" cy="15634"/>
                    </a:xfrm>
                    <a:custGeom>
                      <a:avLst/>
                      <a:gdLst>
                        <a:gd name="connsiteX0" fmla="*/ 162 w 19358"/>
                        <a:gd name="connsiteY0" fmla="*/ 7074 h 15634"/>
                        <a:gd name="connsiteX1" fmla="*/ 3750 w 19358"/>
                        <a:gd name="connsiteY1" fmla="*/ 8064 h 15634"/>
                        <a:gd name="connsiteX2" fmla="*/ 4946 w 19358"/>
                        <a:gd name="connsiteY2" fmla="*/ 10243 h 15634"/>
                        <a:gd name="connsiteX3" fmla="*/ 11325 w 19358"/>
                        <a:gd name="connsiteY3" fmla="*/ 15591 h 15634"/>
                        <a:gd name="connsiteX4" fmla="*/ 12122 w 19358"/>
                        <a:gd name="connsiteY4" fmla="*/ 13214 h 15634"/>
                        <a:gd name="connsiteX5" fmla="*/ 15311 w 19358"/>
                        <a:gd name="connsiteY5" fmla="*/ 12224 h 15634"/>
                        <a:gd name="connsiteX6" fmla="*/ 19098 w 19358"/>
                        <a:gd name="connsiteY6" fmla="*/ 7272 h 15634"/>
                        <a:gd name="connsiteX7" fmla="*/ 12521 w 19358"/>
                        <a:gd name="connsiteY7" fmla="*/ 7866 h 15634"/>
                        <a:gd name="connsiteX8" fmla="*/ 10129 w 19358"/>
                        <a:gd name="connsiteY8" fmla="*/ 9451 h 15634"/>
                        <a:gd name="connsiteX9" fmla="*/ 7936 w 19358"/>
                        <a:gd name="connsiteY9" fmla="*/ 6677 h 15634"/>
                        <a:gd name="connsiteX10" fmla="*/ 8135 w 19358"/>
                        <a:gd name="connsiteY10" fmla="*/ 6677 h 15634"/>
                        <a:gd name="connsiteX11" fmla="*/ 12122 w 19358"/>
                        <a:gd name="connsiteY11" fmla="*/ 735 h 15634"/>
                        <a:gd name="connsiteX12" fmla="*/ 5544 w 19358"/>
                        <a:gd name="connsiteY12" fmla="*/ 1329 h 15634"/>
                        <a:gd name="connsiteX13" fmla="*/ 162 w 19358"/>
                        <a:gd name="connsiteY13" fmla="*/ 7074 h 15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9358" h="15634">
                          <a:moveTo>
                            <a:pt x="162" y="7074"/>
                          </a:moveTo>
                          <a:cubicBezTo>
                            <a:pt x="561" y="8262"/>
                            <a:pt x="1956" y="8460"/>
                            <a:pt x="3750" y="8064"/>
                          </a:cubicBezTo>
                          <a:cubicBezTo>
                            <a:pt x="3950" y="8658"/>
                            <a:pt x="4348" y="9451"/>
                            <a:pt x="4946" y="10243"/>
                          </a:cubicBezTo>
                          <a:cubicBezTo>
                            <a:pt x="7139" y="13610"/>
                            <a:pt x="9531" y="15988"/>
                            <a:pt x="11325" y="15591"/>
                          </a:cubicBezTo>
                          <a:cubicBezTo>
                            <a:pt x="12122" y="15393"/>
                            <a:pt x="12521" y="14403"/>
                            <a:pt x="12122" y="13214"/>
                          </a:cubicBezTo>
                          <a:cubicBezTo>
                            <a:pt x="13119" y="13016"/>
                            <a:pt x="14115" y="12620"/>
                            <a:pt x="15311" y="12224"/>
                          </a:cubicBezTo>
                          <a:cubicBezTo>
                            <a:pt x="18102" y="10837"/>
                            <a:pt x="20095" y="8658"/>
                            <a:pt x="19098" y="7272"/>
                          </a:cubicBezTo>
                          <a:cubicBezTo>
                            <a:pt x="18301" y="5885"/>
                            <a:pt x="15311" y="6281"/>
                            <a:pt x="12521" y="7866"/>
                          </a:cubicBezTo>
                          <a:cubicBezTo>
                            <a:pt x="11524" y="8460"/>
                            <a:pt x="10727" y="8856"/>
                            <a:pt x="10129" y="9451"/>
                          </a:cubicBezTo>
                          <a:cubicBezTo>
                            <a:pt x="9331" y="8262"/>
                            <a:pt x="8534" y="7272"/>
                            <a:pt x="7936" y="6677"/>
                          </a:cubicBezTo>
                          <a:cubicBezTo>
                            <a:pt x="7936" y="6677"/>
                            <a:pt x="7936" y="6677"/>
                            <a:pt x="8135" y="6677"/>
                          </a:cubicBezTo>
                          <a:cubicBezTo>
                            <a:pt x="11923" y="4498"/>
                            <a:pt x="13517" y="2319"/>
                            <a:pt x="12122" y="735"/>
                          </a:cubicBezTo>
                          <a:cubicBezTo>
                            <a:pt x="11125" y="-652"/>
                            <a:pt x="8135" y="140"/>
                            <a:pt x="5544" y="1329"/>
                          </a:cubicBezTo>
                          <a:cubicBezTo>
                            <a:pt x="1558" y="2716"/>
                            <a:pt x="-635" y="5291"/>
                            <a:pt x="162" y="707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09" name="Freeform 2418">
                      <a:extLst>
                        <a:ext uri="{FF2B5EF4-FFF2-40B4-BE49-F238E27FC236}">
                          <a16:creationId xmlns:a16="http://schemas.microsoft.com/office/drawing/2014/main" id="{ABB6FD45-CFE0-2F9C-925E-935FF373D4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2354" y="5020952"/>
                      <a:ext cx="10721" cy="15594"/>
                    </a:xfrm>
                    <a:custGeom>
                      <a:avLst/>
                      <a:gdLst>
                        <a:gd name="connsiteX0" fmla="*/ 7835 w 10721"/>
                        <a:gd name="connsiteY0" fmla="*/ 13470 h 15594"/>
                        <a:gd name="connsiteX1" fmla="*/ 10426 w 10721"/>
                        <a:gd name="connsiteY1" fmla="*/ 8518 h 15594"/>
                        <a:gd name="connsiteX2" fmla="*/ 7635 w 10721"/>
                        <a:gd name="connsiteY2" fmla="*/ 2773 h 15594"/>
                        <a:gd name="connsiteX3" fmla="*/ 5244 w 10721"/>
                        <a:gd name="connsiteY3" fmla="*/ 0 h 15594"/>
                        <a:gd name="connsiteX4" fmla="*/ 2253 w 10721"/>
                        <a:gd name="connsiteY4" fmla="*/ 1585 h 15594"/>
                        <a:gd name="connsiteX5" fmla="*/ 4845 w 10721"/>
                        <a:gd name="connsiteY5" fmla="*/ 6339 h 15594"/>
                        <a:gd name="connsiteX6" fmla="*/ 6240 w 10721"/>
                        <a:gd name="connsiteY6" fmla="*/ 7924 h 15594"/>
                        <a:gd name="connsiteX7" fmla="*/ 4047 w 10721"/>
                        <a:gd name="connsiteY7" fmla="*/ 8914 h 15594"/>
                        <a:gd name="connsiteX8" fmla="*/ 260 w 10721"/>
                        <a:gd name="connsiteY8" fmla="*/ 14262 h 15594"/>
                        <a:gd name="connsiteX9" fmla="*/ 7835 w 10721"/>
                        <a:gd name="connsiteY9" fmla="*/ 13470 h 155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721" h="15594">
                          <a:moveTo>
                            <a:pt x="7835" y="13470"/>
                          </a:moveTo>
                          <a:cubicBezTo>
                            <a:pt x="10426" y="11687"/>
                            <a:pt x="11223" y="9904"/>
                            <a:pt x="10426" y="8518"/>
                          </a:cubicBezTo>
                          <a:cubicBezTo>
                            <a:pt x="10227" y="6933"/>
                            <a:pt x="9230" y="4952"/>
                            <a:pt x="7635" y="2773"/>
                          </a:cubicBezTo>
                          <a:cubicBezTo>
                            <a:pt x="6838" y="1585"/>
                            <a:pt x="6041" y="594"/>
                            <a:pt x="5244" y="0"/>
                          </a:cubicBezTo>
                          <a:cubicBezTo>
                            <a:pt x="4247" y="594"/>
                            <a:pt x="3250" y="1189"/>
                            <a:pt x="2253" y="1585"/>
                          </a:cubicBezTo>
                          <a:cubicBezTo>
                            <a:pt x="2652" y="2971"/>
                            <a:pt x="3649" y="4754"/>
                            <a:pt x="4845" y="6339"/>
                          </a:cubicBezTo>
                          <a:cubicBezTo>
                            <a:pt x="5244" y="6933"/>
                            <a:pt x="5642" y="7527"/>
                            <a:pt x="6240" y="7924"/>
                          </a:cubicBezTo>
                          <a:cubicBezTo>
                            <a:pt x="5642" y="8122"/>
                            <a:pt x="4845" y="8518"/>
                            <a:pt x="4047" y="8914"/>
                          </a:cubicBezTo>
                          <a:cubicBezTo>
                            <a:pt x="1257" y="10499"/>
                            <a:pt x="-736" y="12678"/>
                            <a:pt x="260" y="14262"/>
                          </a:cubicBezTo>
                          <a:cubicBezTo>
                            <a:pt x="1058" y="16243"/>
                            <a:pt x="4047" y="16045"/>
                            <a:pt x="7835" y="1347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10" name="Freeform 2419">
                      <a:extLst>
                        <a:ext uri="{FF2B5EF4-FFF2-40B4-BE49-F238E27FC236}">
                          <a16:creationId xmlns:a16="http://schemas.microsoft.com/office/drawing/2014/main" id="{6F470B93-3D16-B98B-BDCE-ACBC80C5B3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9876" y="5126794"/>
                      <a:ext cx="12324" cy="13890"/>
                    </a:xfrm>
                    <a:custGeom>
                      <a:avLst/>
                      <a:gdLst>
                        <a:gd name="connsiteX0" fmla="*/ 3168 w 12324"/>
                        <a:gd name="connsiteY0" fmla="*/ 1323 h 13890"/>
                        <a:gd name="connsiteX1" fmla="*/ 2172 w 12324"/>
                        <a:gd name="connsiteY1" fmla="*/ 1918 h 13890"/>
                        <a:gd name="connsiteX2" fmla="*/ 1574 w 12324"/>
                        <a:gd name="connsiteY2" fmla="*/ 1918 h 13890"/>
                        <a:gd name="connsiteX3" fmla="*/ 577 w 12324"/>
                        <a:gd name="connsiteY3" fmla="*/ 3106 h 13890"/>
                        <a:gd name="connsiteX4" fmla="*/ 178 w 12324"/>
                        <a:gd name="connsiteY4" fmla="*/ 5879 h 13890"/>
                        <a:gd name="connsiteX5" fmla="*/ 1574 w 12324"/>
                        <a:gd name="connsiteY5" fmla="*/ 7068 h 13890"/>
                        <a:gd name="connsiteX6" fmla="*/ 2570 w 12324"/>
                        <a:gd name="connsiteY6" fmla="*/ 8851 h 13890"/>
                        <a:gd name="connsiteX7" fmla="*/ 9945 w 12324"/>
                        <a:gd name="connsiteY7" fmla="*/ 13605 h 13890"/>
                        <a:gd name="connsiteX8" fmla="*/ 9347 w 12324"/>
                        <a:gd name="connsiteY8" fmla="*/ 8257 h 13890"/>
                        <a:gd name="connsiteX9" fmla="*/ 7952 w 12324"/>
                        <a:gd name="connsiteY9" fmla="*/ 6276 h 13890"/>
                        <a:gd name="connsiteX10" fmla="*/ 11540 w 12324"/>
                        <a:gd name="connsiteY10" fmla="*/ 927 h 13890"/>
                        <a:gd name="connsiteX11" fmla="*/ 3168 w 12324"/>
                        <a:gd name="connsiteY11" fmla="*/ 1323 h 1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2324" h="13890">
                          <a:moveTo>
                            <a:pt x="3168" y="1323"/>
                          </a:moveTo>
                          <a:cubicBezTo>
                            <a:pt x="2769" y="1521"/>
                            <a:pt x="2371" y="1720"/>
                            <a:pt x="2172" y="1918"/>
                          </a:cubicBezTo>
                          <a:cubicBezTo>
                            <a:pt x="1972" y="1918"/>
                            <a:pt x="1773" y="1918"/>
                            <a:pt x="1574" y="1918"/>
                          </a:cubicBezTo>
                          <a:cubicBezTo>
                            <a:pt x="976" y="2116"/>
                            <a:pt x="577" y="2512"/>
                            <a:pt x="577" y="3106"/>
                          </a:cubicBezTo>
                          <a:cubicBezTo>
                            <a:pt x="-220" y="4097"/>
                            <a:pt x="-21" y="4889"/>
                            <a:pt x="178" y="5879"/>
                          </a:cubicBezTo>
                          <a:cubicBezTo>
                            <a:pt x="577" y="6276"/>
                            <a:pt x="976" y="6672"/>
                            <a:pt x="1574" y="7068"/>
                          </a:cubicBezTo>
                          <a:cubicBezTo>
                            <a:pt x="1773" y="7662"/>
                            <a:pt x="2172" y="8257"/>
                            <a:pt x="2570" y="8851"/>
                          </a:cubicBezTo>
                          <a:cubicBezTo>
                            <a:pt x="5560" y="13011"/>
                            <a:pt x="8151" y="14595"/>
                            <a:pt x="9945" y="13605"/>
                          </a:cubicBezTo>
                          <a:cubicBezTo>
                            <a:pt x="10942" y="13011"/>
                            <a:pt x="11340" y="11228"/>
                            <a:pt x="9347" y="8257"/>
                          </a:cubicBezTo>
                          <a:cubicBezTo>
                            <a:pt x="8949" y="7464"/>
                            <a:pt x="8351" y="6870"/>
                            <a:pt x="7952" y="6276"/>
                          </a:cubicBezTo>
                          <a:cubicBezTo>
                            <a:pt x="10942" y="4889"/>
                            <a:pt x="13733" y="2512"/>
                            <a:pt x="11540" y="927"/>
                          </a:cubicBezTo>
                          <a:cubicBezTo>
                            <a:pt x="9746" y="-459"/>
                            <a:pt x="6756" y="-261"/>
                            <a:pt x="3168" y="132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11" name="Freeform 2420">
                      <a:extLst>
                        <a:ext uri="{FF2B5EF4-FFF2-40B4-BE49-F238E27FC236}">
                          <a16:creationId xmlns:a16="http://schemas.microsoft.com/office/drawing/2014/main" id="{2A0BCD03-C1C6-C7C5-1C23-7ED3D34285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2323" y="5218050"/>
                      <a:ext cx="18559" cy="8770"/>
                    </a:xfrm>
                    <a:custGeom>
                      <a:avLst/>
                      <a:gdLst>
                        <a:gd name="connsiteX0" fmla="*/ 3012 w 18559"/>
                        <a:gd name="connsiteY0" fmla="*/ 2971 h 8770"/>
                        <a:gd name="connsiteX1" fmla="*/ 620 w 18559"/>
                        <a:gd name="connsiteY1" fmla="*/ 7527 h 8770"/>
                        <a:gd name="connsiteX2" fmla="*/ 6998 w 18559"/>
                        <a:gd name="connsiteY2" fmla="*/ 7725 h 8770"/>
                        <a:gd name="connsiteX3" fmla="*/ 8194 w 18559"/>
                        <a:gd name="connsiteY3" fmla="*/ 6933 h 8770"/>
                        <a:gd name="connsiteX4" fmla="*/ 15370 w 18559"/>
                        <a:gd name="connsiteY4" fmla="*/ 6339 h 8770"/>
                        <a:gd name="connsiteX5" fmla="*/ 18559 w 18559"/>
                        <a:gd name="connsiteY5" fmla="*/ 4754 h 8770"/>
                        <a:gd name="connsiteX6" fmla="*/ 17363 w 18559"/>
                        <a:gd name="connsiteY6" fmla="*/ 0 h 8770"/>
                        <a:gd name="connsiteX7" fmla="*/ 13576 w 18559"/>
                        <a:gd name="connsiteY7" fmla="*/ 792 h 8770"/>
                        <a:gd name="connsiteX8" fmla="*/ 10387 w 18559"/>
                        <a:gd name="connsiteY8" fmla="*/ 2179 h 8770"/>
                        <a:gd name="connsiteX9" fmla="*/ 3012 w 18559"/>
                        <a:gd name="connsiteY9" fmla="*/ 2971 h 87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8559" h="8770">
                          <a:moveTo>
                            <a:pt x="3012" y="2971"/>
                          </a:moveTo>
                          <a:cubicBezTo>
                            <a:pt x="-177" y="4358"/>
                            <a:pt x="-576" y="6141"/>
                            <a:pt x="620" y="7527"/>
                          </a:cubicBezTo>
                          <a:cubicBezTo>
                            <a:pt x="1617" y="8716"/>
                            <a:pt x="3411" y="9508"/>
                            <a:pt x="6998" y="7725"/>
                          </a:cubicBezTo>
                          <a:lnTo>
                            <a:pt x="8194" y="6933"/>
                          </a:lnTo>
                          <a:cubicBezTo>
                            <a:pt x="9391" y="7923"/>
                            <a:pt x="12181" y="7527"/>
                            <a:pt x="15370" y="6339"/>
                          </a:cubicBezTo>
                          <a:cubicBezTo>
                            <a:pt x="16566" y="5745"/>
                            <a:pt x="17762" y="5348"/>
                            <a:pt x="18559" y="4754"/>
                          </a:cubicBezTo>
                          <a:cubicBezTo>
                            <a:pt x="18161" y="3169"/>
                            <a:pt x="17762" y="1585"/>
                            <a:pt x="17363" y="0"/>
                          </a:cubicBezTo>
                          <a:cubicBezTo>
                            <a:pt x="16168" y="0"/>
                            <a:pt x="14972" y="396"/>
                            <a:pt x="13576" y="792"/>
                          </a:cubicBezTo>
                          <a:cubicBezTo>
                            <a:pt x="12380" y="1188"/>
                            <a:pt x="11384" y="1585"/>
                            <a:pt x="10387" y="2179"/>
                          </a:cubicBezTo>
                          <a:cubicBezTo>
                            <a:pt x="8992" y="1387"/>
                            <a:pt x="6002" y="1585"/>
                            <a:pt x="3012" y="29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12" name="Freeform 2421">
                      <a:extLst>
                        <a:ext uri="{FF2B5EF4-FFF2-40B4-BE49-F238E27FC236}">
                          <a16:creationId xmlns:a16="http://schemas.microsoft.com/office/drawing/2014/main" id="{7888B409-C550-B348-853C-258527D9D3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7103" y="5098586"/>
                      <a:ext cx="12585" cy="12928"/>
                    </a:xfrm>
                    <a:custGeom>
                      <a:avLst/>
                      <a:gdLst>
                        <a:gd name="connsiteX0" fmla="*/ 6407 w 12585"/>
                        <a:gd name="connsiteY0" fmla="*/ 6157 h 12928"/>
                        <a:gd name="connsiteX1" fmla="*/ 5211 w 12585"/>
                        <a:gd name="connsiteY1" fmla="*/ 3978 h 12928"/>
                        <a:gd name="connsiteX2" fmla="*/ 227 w 12585"/>
                        <a:gd name="connsiteY2" fmla="*/ 17 h 12928"/>
                        <a:gd name="connsiteX3" fmla="*/ 1822 w 12585"/>
                        <a:gd name="connsiteY3" fmla="*/ 6157 h 12928"/>
                        <a:gd name="connsiteX4" fmla="*/ 2819 w 12585"/>
                        <a:gd name="connsiteY4" fmla="*/ 7544 h 12928"/>
                        <a:gd name="connsiteX5" fmla="*/ 427 w 12585"/>
                        <a:gd name="connsiteY5" fmla="*/ 11506 h 12928"/>
                        <a:gd name="connsiteX6" fmla="*/ 7603 w 12585"/>
                        <a:gd name="connsiteY6" fmla="*/ 12100 h 12928"/>
                        <a:gd name="connsiteX7" fmla="*/ 12586 w 12585"/>
                        <a:gd name="connsiteY7" fmla="*/ 7544 h 12928"/>
                        <a:gd name="connsiteX8" fmla="*/ 6407 w 12585"/>
                        <a:gd name="connsiteY8" fmla="*/ 6157 h 129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85" h="12928">
                          <a:moveTo>
                            <a:pt x="6407" y="6157"/>
                          </a:moveTo>
                          <a:cubicBezTo>
                            <a:pt x="6008" y="5365"/>
                            <a:pt x="5609" y="4771"/>
                            <a:pt x="5211" y="3978"/>
                          </a:cubicBezTo>
                          <a:cubicBezTo>
                            <a:pt x="3616" y="1403"/>
                            <a:pt x="1623" y="-181"/>
                            <a:pt x="227" y="17"/>
                          </a:cubicBezTo>
                          <a:cubicBezTo>
                            <a:pt x="-371" y="1403"/>
                            <a:pt x="227" y="3582"/>
                            <a:pt x="1822" y="6157"/>
                          </a:cubicBezTo>
                          <a:cubicBezTo>
                            <a:pt x="2221" y="6554"/>
                            <a:pt x="2420" y="7148"/>
                            <a:pt x="2819" y="7544"/>
                          </a:cubicBezTo>
                          <a:cubicBezTo>
                            <a:pt x="825" y="8733"/>
                            <a:pt x="-171" y="10317"/>
                            <a:pt x="427" y="11506"/>
                          </a:cubicBezTo>
                          <a:cubicBezTo>
                            <a:pt x="1224" y="13289"/>
                            <a:pt x="3815" y="13289"/>
                            <a:pt x="7603" y="12100"/>
                          </a:cubicBezTo>
                          <a:cubicBezTo>
                            <a:pt x="10792" y="10911"/>
                            <a:pt x="12586" y="9129"/>
                            <a:pt x="12586" y="7544"/>
                          </a:cubicBezTo>
                          <a:cubicBezTo>
                            <a:pt x="12586" y="4771"/>
                            <a:pt x="9596" y="4969"/>
                            <a:pt x="6407" y="615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13" name="Freeform 2422">
                      <a:extLst>
                        <a:ext uri="{FF2B5EF4-FFF2-40B4-BE49-F238E27FC236}">
                          <a16:creationId xmlns:a16="http://schemas.microsoft.com/office/drawing/2014/main" id="{63335111-3ACA-63DC-B6CF-35760CB69D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6199" y="5193502"/>
                      <a:ext cx="11972" cy="7083"/>
                    </a:xfrm>
                    <a:custGeom>
                      <a:avLst/>
                      <a:gdLst>
                        <a:gd name="connsiteX0" fmla="*/ 4983 w 11972"/>
                        <a:gd name="connsiteY0" fmla="*/ 976 h 7083"/>
                        <a:gd name="connsiteX1" fmla="*/ 0 w 11972"/>
                        <a:gd name="connsiteY1" fmla="*/ 5334 h 7083"/>
                        <a:gd name="connsiteX2" fmla="*/ 6977 w 11972"/>
                        <a:gd name="connsiteY2" fmla="*/ 6126 h 7083"/>
                        <a:gd name="connsiteX3" fmla="*/ 11960 w 11972"/>
                        <a:gd name="connsiteY3" fmla="*/ 1570 h 7083"/>
                        <a:gd name="connsiteX4" fmla="*/ 4983 w 11972"/>
                        <a:gd name="connsiteY4" fmla="*/ 976 h 70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72" h="7083">
                          <a:moveTo>
                            <a:pt x="4983" y="976"/>
                          </a:moveTo>
                          <a:cubicBezTo>
                            <a:pt x="1993" y="2164"/>
                            <a:pt x="0" y="3749"/>
                            <a:pt x="0" y="5334"/>
                          </a:cubicBezTo>
                          <a:cubicBezTo>
                            <a:pt x="200" y="7513"/>
                            <a:pt x="2990" y="7513"/>
                            <a:pt x="6977" y="6126"/>
                          </a:cubicBezTo>
                          <a:cubicBezTo>
                            <a:pt x="9966" y="4937"/>
                            <a:pt x="12159" y="3353"/>
                            <a:pt x="11960" y="1570"/>
                          </a:cubicBezTo>
                          <a:cubicBezTo>
                            <a:pt x="11760" y="-411"/>
                            <a:pt x="8770" y="-411"/>
                            <a:pt x="4983" y="9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14" name="Freeform 2423">
                      <a:extLst>
                        <a:ext uri="{FF2B5EF4-FFF2-40B4-BE49-F238E27FC236}">
                          <a16:creationId xmlns:a16="http://schemas.microsoft.com/office/drawing/2014/main" id="{00F8C728-8383-8100-7116-4C1E085D93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3888" y="5095829"/>
                      <a:ext cx="3142" cy="3961"/>
                    </a:xfrm>
                    <a:custGeom>
                      <a:avLst/>
                      <a:gdLst>
                        <a:gd name="connsiteX0" fmla="*/ 3143 w 3142"/>
                        <a:gd name="connsiteY0" fmla="*/ 3962 h 3961"/>
                        <a:gd name="connsiteX1" fmla="*/ 1149 w 3142"/>
                        <a:gd name="connsiteY1" fmla="*/ 0 h 3961"/>
                        <a:gd name="connsiteX2" fmla="*/ 153 w 3142"/>
                        <a:gd name="connsiteY2" fmla="*/ 2773 h 3961"/>
                        <a:gd name="connsiteX3" fmla="*/ 3143 w 3142"/>
                        <a:gd name="connsiteY3" fmla="*/ 3962 h 3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142" h="3961">
                          <a:moveTo>
                            <a:pt x="3143" y="3962"/>
                          </a:moveTo>
                          <a:cubicBezTo>
                            <a:pt x="2545" y="2575"/>
                            <a:pt x="1747" y="1387"/>
                            <a:pt x="1149" y="0"/>
                          </a:cubicBezTo>
                          <a:cubicBezTo>
                            <a:pt x="153" y="990"/>
                            <a:pt x="-246" y="1981"/>
                            <a:pt x="153" y="2773"/>
                          </a:cubicBezTo>
                          <a:cubicBezTo>
                            <a:pt x="1149" y="3367"/>
                            <a:pt x="1947" y="3764"/>
                            <a:pt x="3143" y="396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15" name="Freeform 2424">
                      <a:extLst>
                        <a:ext uri="{FF2B5EF4-FFF2-40B4-BE49-F238E27FC236}">
                          <a16:creationId xmlns:a16="http://schemas.microsoft.com/office/drawing/2014/main" id="{3D45795D-9F16-BEB5-37FE-51E4850B6D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6155" y="5262775"/>
                      <a:ext cx="11887" cy="6606"/>
                    </a:xfrm>
                    <a:custGeom>
                      <a:avLst/>
                      <a:gdLst>
                        <a:gd name="connsiteX0" fmla="*/ 342 w 11887"/>
                        <a:gd name="connsiteY0" fmla="*/ 5788 h 6606"/>
                        <a:gd name="connsiteX1" fmla="*/ 7119 w 11887"/>
                        <a:gd name="connsiteY1" fmla="*/ 5788 h 6606"/>
                        <a:gd name="connsiteX2" fmla="*/ 11106 w 11887"/>
                        <a:gd name="connsiteY2" fmla="*/ 637 h 6606"/>
                        <a:gd name="connsiteX3" fmla="*/ 3731 w 11887"/>
                        <a:gd name="connsiteY3" fmla="*/ 1430 h 6606"/>
                        <a:gd name="connsiteX4" fmla="*/ 342 w 11887"/>
                        <a:gd name="connsiteY4" fmla="*/ 5788 h 66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87" h="6606">
                          <a:moveTo>
                            <a:pt x="342" y="5788"/>
                          </a:moveTo>
                          <a:cubicBezTo>
                            <a:pt x="1538" y="6976"/>
                            <a:pt x="4329" y="6778"/>
                            <a:pt x="7119" y="5788"/>
                          </a:cubicBezTo>
                          <a:cubicBezTo>
                            <a:pt x="11106" y="4203"/>
                            <a:pt x="13099" y="2222"/>
                            <a:pt x="11106" y="637"/>
                          </a:cubicBezTo>
                          <a:cubicBezTo>
                            <a:pt x="9511" y="-551"/>
                            <a:pt x="6721" y="43"/>
                            <a:pt x="3731" y="1430"/>
                          </a:cubicBezTo>
                          <a:cubicBezTo>
                            <a:pt x="542" y="2618"/>
                            <a:pt x="-655" y="4203"/>
                            <a:pt x="342" y="57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16" name="Freeform 2425">
                      <a:extLst>
                        <a:ext uri="{FF2B5EF4-FFF2-40B4-BE49-F238E27FC236}">
                          <a16:creationId xmlns:a16="http://schemas.microsoft.com/office/drawing/2014/main" id="{DF5DBDD9-3799-0012-62C7-E2BB7A8651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8558" y="5276769"/>
                      <a:ext cx="11968" cy="6960"/>
                    </a:xfrm>
                    <a:custGeom>
                      <a:avLst/>
                      <a:gdLst>
                        <a:gd name="connsiteX0" fmla="*/ 6976 w 11968"/>
                        <a:gd name="connsiteY0" fmla="*/ 311 h 6960"/>
                        <a:gd name="connsiteX1" fmla="*/ 0 w 11968"/>
                        <a:gd name="connsiteY1" fmla="*/ 5065 h 6960"/>
                        <a:gd name="connsiteX2" fmla="*/ 5182 w 11968"/>
                        <a:gd name="connsiteY2" fmla="*/ 6650 h 6960"/>
                        <a:gd name="connsiteX3" fmla="*/ 11959 w 11968"/>
                        <a:gd name="connsiteY3" fmla="*/ 1896 h 6960"/>
                        <a:gd name="connsiteX4" fmla="*/ 6976 w 11968"/>
                        <a:gd name="connsiteY4" fmla="*/ 311 h 69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68" h="6960">
                          <a:moveTo>
                            <a:pt x="6976" y="311"/>
                          </a:moveTo>
                          <a:cubicBezTo>
                            <a:pt x="3189" y="1301"/>
                            <a:pt x="199" y="2688"/>
                            <a:pt x="0" y="5065"/>
                          </a:cubicBezTo>
                          <a:cubicBezTo>
                            <a:pt x="399" y="6650"/>
                            <a:pt x="2193" y="7442"/>
                            <a:pt x="5182" y="6650"/>
                          </a:cubicBezTo>
                          <a:cubicBezTo>
                            <a:pt x="8970" y="5857"/>
                            <a:pt x="12159" y="4075"/>
                            <a:pt x="11959" y="1896"/>
                          </a:cubicBezTo>
                          <a:cubicBezTo>
                            <a:pt x="11959" y="311"/>
                            <a:pt x="10166" y="-482"/>
                            <a:pt x="6976" y="3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17" name="Freeform 2426">
                      <a:extLst>
                        <a:ext uri="{FF2B5EF4-FFF2-40B4-BE49-F238E27FC236}">
                          <a16:creationId xmlns:a16="http://schemas.microsoft.com/office/drawing/2014/main" id="{C2AFF1CD-BCDF-9E6E-70B0-B5AA56D225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9160" y="5232721"/>
                      <a:ext cx="12262" cy="6530"/>
                    </a:xfrm>
                    <a:custGeom>
                      <a:avLst/>
                      <a:gdLst>
                        <a:gd name="connsiteX0" fmla="*/ 63 w 12262"/>
                        <a:gd name="connsiteY0" fmla="*/ 5336 h 6530"/>
                        <a:gd name="connsiteX1" fmla="*/ 6441 w 12262"/>
                        <a:gd name="connsiteY1" fmla="*/ 5930 h 6530"/>
                        <a:gd name="connsiteX2" fmla="*/ 12222 w 12262"/>
                        <a:gd name="connsiteY2" fmla="*/ 1770 h 6530"/>
                        <a:gd name="connsiteX3" fmla="*/ 6840 w 12262"/>
                        <a:gd name="connsiteY3" fmla="*/ 582 h 6530"/>
                        <a:gd name="connsiteX4" fmla="*/ 63 w 12262"/>
                        <a:gd name="connsiteY4" fmla="*/ 5336 h 65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62" h="6530">
                          <a:moveTo>
                            <a:pt x="63" y="5336"/>
                          </a:moveTo>
                          <a:cubicBezTo>
                            <a:pt x="461" y="6920"/>
                            <a:pt x="3252" y="6722"/>
                            <a:pt x="6441" y="5930"/>
                          </a:cubicBezTo>
                          <a:cubicBezTo>
                            <a:pt x="9630" y="4940"/>
                            <a:pt x="12022" y="3553"/>
                            <a:pt x="12222" y="1770"/>
                          </a:cubicBezTo>
                          <a:cubicBezTo>
                            <a:pt x="12620" y="-211"/>
                            <a:pt x="10029" y="-409"/>
                            <a:pt x="6840" y="582"/>
                          </a:cubicBezTo>
                          <a:cubicBezTo>
                            <a:pt x="3252" y="1572"/>
                            <a:pt x="-535" y="2959"/>
                            <a:pt x="63" y="533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18" name="Freeform 2427">
                      <a:extLst>
                        <a:ext uri="{FF2B5EF4-FFF2-40B4-BE49-F238E27FC236}">
                          <a16:creationId xmlns:a16="http://schemas.microsoft.com/office/drawing/2014/main" id="{D8A98CAA-EEC7-5B18-DB24-F4A351D137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8465" y="5142347"/>
                      <a:ext cx="11732" cy="12358"/>
                    </a:xfrm>
                    <a:custGeom>
                      <a:avLst/>
                      <a:gdLst>
                        <a:gd name="connsiteX0" fmla="*/ 10460 w 11732"/>
                        <a:gd name="connsiteY0" fmla="*/ 628 h 12358"/>
                        <a:gd name="connsiteX1" fmla="*/ 3484 w 11732"/>
                        <a:gd name="connsiteY1" fmla="*/ 1618 h 12358"/>
                        <a:gd name="connsiteX2" fmla="*/ 95 w 11732"/>
                        <a:gd name="connsiteY2" fmla="*/ 6372 h 12358"/>
                        <a:gd name="connsiteX3" fmla="*/ 5278 w 11732"/>
                        <a:gd name="connsiteY3" fmla="*/ 6768 h 12358"/>
                        <a:gd name="connsiteX4" fmla="*/ 6075 w 11732"/>
                        <a:gd name="connsiteY4" fmla="*/ 7957 h 12358"/>
                        <a:gd name="connsiteX5" fmla="*/ 10460 w 11732"/>
                        <a:gd name="connsiteY5" fmla="*/ 12315 h 12358"/>
                        <a:gd name="connsiteX6" fmla="*/ 10460 w 11732"/>
                        <a:gd name="connsiteY6" fmla="*/ 6570 h 12358"/>
                        <a:gd name="connsiteX7" fmla="*/ 9265 w 11732"/>
                        <a:gd name="connsiteY7" fmla="*/ 4589 h 12358"/>
                        <a:gd name="connsiteX8" fmla="*/ 10460 w 11732"/>
                        <a:gd name="connsiteY8" fmla="*/ 628 h 123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732" h="12358">
                          <a:moveTo>
                            <a:pt x="10460" y="628"/>
                          </a:moveTo>
                          <a:cubicBezTo>
                            <a:pt x="9065" y="-561"/>
                            <a:pt x="6275" y="33"/>
                            <a:pt x="3484" y="1618"/>
                          </a:cubicBezTo>
                          <a:cubicBezTo>
                            <a:pt x="494" y="3203"/>
                            <a:pt x="-303" y="4985"/>
                            <a:pt x="95" y="6372"/>
                          </a:cubicBezTo>
                          <a:cubicBezTo>
                            <a:pt x="1092" y="7362"/>
                            <a:pt x="3085" y="7561"/>
                            <a:pt x="5278" y="6768"/>
                          </a:cubicBezTo>
                          <a:cubicBezTo>
                            <a:pt x="5477" y="7164"/>
                            <a:pt x="5677" y="7561"/>
                            <a:pt x="6075" y="7957"/>
                          </a:cubicBezTo>
                          <a:cubicBezTo>
                            <a:pt x="7670" y="10334"/>
                            <a:pt x="9663" y="12711"/>
                            <a:pt x="10460" y="12315"/>
                          </a:cubicBezTo>
                          <a:cubicBezTo>
                            <a:pt x="12254" y="11324"/>
                            <a:pt x="12055" y="9343"/>
                            <a:pt x="10460" y="6570"/>
                          </a:cubicBezTo>
                          <a:cubicBezTo>
                            <a:pt x="10062" y="5778"/>
                            <a:pt x="9663" y="5183"/>
                            <a:pt x="9265" y="4589"/>
                          </a:cubicBezTo>
                          <a:cubicBezTo>
                            <a:pt x="11058" y="3401"/>
                            <a:pt x="12055" y="1816"/>
                            <a:pt x="10460" y="62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19" name="Freeform 2428">
                      <a:extLst>
                        <a:ext uri="{FF2B5EF4-FFF2-40B4-BE49-F238E27FC236}">
                          <a16:creationId xmlns:a16="http://schemas.microsoft.com/office/drawing/2014/main" id="{5BFA6BA6-66A2-80C8-D442-8B97C7ABA4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8225" y="5108536"/>
                      <a:ext cx="30140" cy="19341"/>
                    </a:xfrm>
                    <a:custGeom>
                      <a:avLst/>
                      <a:gdLst>
                        <a:gd name="connsiteX0" fmla="*/ 204 w 30140"/>
                        <a:gd name="connsiteY0" fmla="*/ 7300 h 19341"/>
                        <a:gd name="connsiteX1" fmla="*/ 4988 w 30140"/>
                        <a:gd name="connsiteY1" fmla="*/ 7895 h 19341"/>
                        <a:gd name="connsiteX2" fmla="*/ 6981 w 30140"/>
                        <a:gd name="connsiteY2" fmla="*/ 12847 h 19341"/>
                        <a:gd name="connsiteX3" fmla="*/ 13160 w 30140"/>
                        <a:gd name="connsiteY3" fmla="*/ 18591 h 19341"/>
                        <a:gd name="connsiteX4" fmla="*/ 13558 w 30140"/>
                        <a:gd name="connsiteY4" fmla="*/ 18195 h 19341"/>
                        <a:gd name="connsiteX5" fmla="*/ 13758 w 30140"/>
                        <a:gd name="connsiteY5" fmla="*/ 18790 h 19341"/>
                        <a:gd name="connsiteX6" fmla="*/ 22728 w 30140"/>
                        <a:gd name="connsiteY6" fmla="*/ 17007 h 19341"/>
                        <a:gd name="connsiteX7" fmla="*/ 25518 w 30140"/>
                        <a:gd name="connsiteY7" fmla="*/ 14432 h 19341"/>
                        <a:gd name="connsiteX8" fmla="*/ 29704 w 30140"/>
                        <a:gd name="connsiteY8" fmla="*/ 16214 h 19341"/>
                        <a:gd name="connsiteX9" fmla="*/ 28309 w 30140"/>
                        <a:gd name="connsiteY9" fmla="*/ 10470 h 19341"/>
                        <a:gd name="connsiteX10" fmla="*/ 22728 w 30140"/>
                        <a:gd name="connsiteY10" fmla="*/ 7697 h 19341"/>
                        <a:gd name="connsiteX11" fmla="*/ 23326 w 30140"/>
                        <a:gd name="connsiteY11" fmla="*/ 11262 h 19341"/>
                        <a:gd name="connsiteX12" fmla="*/ 16947 w 30140"/>
                        <a:gd name="connsiteY12" fmla="*/ 13639 h 19341"/>
                        <a:gd name="connsiteX13" fmla="*/ 14156 w 30140"/>
                        <a:gd name="connsiteY13" fmla="*/ 16214 h 19341"/>
                        <a:gd name="connsiteX14" fmla="*/ 12562 w 30140"/>
                        <a:gd name="connsiteY14" fmla="*/ 11658 h 19341"/>
                        <a:gd name="connsiteX15" fmla="*/ 7977 w 30140"/>
                        <a:gd name="connsiteY15" fmla="*/ 6310 h 19341"/>
                        <a:gd name="connsiteX16" fmla="*/ 11565 w 30140"/>
                        <a:gd name="connsiteY16" fmla="*/ 1160 h 19341"/>
                        <a:gd name="connsiteX17" fmla="*/ 5785 w 30140"/>
                        <a:gd name="connsiteY17" fmla="*/ 962 h 19341"/>
                        <a:gd name="connsiteX18" fmla="*/ 204 w 30140"/>
                        <a:gd name="connsiteY18" fmla="*/ 7300 h 193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30140" h="19341">
                          <a:moveTo>
                            <a:pt x="204" y="7300"/>
                          </a:moveTo>
                          <a:cubicBezTo>
                            <a:pt x="802" y="8489"/>
                            <a:pt x="2595" y="8687"/>
                            <a:pt x="4988" y="7895"/>
                          </a:cubicBezTo>
                          <a:cubicBezTo>
                            <a:pt x="4988" y="9281"/>
                            <a:pt x="5785" y="11064"/>
                            <a:pt x="6981" y="12847"/>
                          </a:cubicBezTo>
                          <a:cubicBezTo>
                            <a:pt x="8775" y="16016"/>
                            <a:pt x="11366" y="19384"/>
                            <a:pt x="13160" y="18591"/>
                          </a:cubicBezTo>
                          <a:cubicBezTo>
                            <a:pt x="13359" y="18591"/>
                            <a:pt x="13558" y="18393"/>
                            <a:pt x="13558" y="18195"/>
                          </a:cubicBezTo>
                          <a:cubicBezTo>
                            <a:pt x="13558" y="18393"/>
                            <a:pt x="13558" y="18591"/>
                            <a:pt x="13758" y="18790"/>
                          </a:cubicBezTo>
                          <a:cubicBezTo>
                            <a:pt x="15951" y="19978"/>
                            <a:pt x="19339" y="19186"/>
                            <a:pt x="22728" y="17007"/>
                          </a:cubicBezTo>
                          <a:cubicBezTo>
                            <a:pt x="23923" y="16214"/>
                            <a:pt x="24920" y="15422"/>
                            <a:pt x="25518" y="14432"/>
                          </a:cubicBezTo>
                          <a:cubicBezTo>
                            <a:pt x="27312" y="16412"/>
                            <a:pt x="28707" y="16611"/>
                            <a:pt x="29704" y="16214"/>
                          </a:cubicBezTo>
                          <a:cubicBezTo>
                            <a:pt x="30501" y="15224"/>
                            <a:pt x="30302" y="12847"/>
                            <a:pt x="28309" y="10470"/>
                          </a:cubicBezTo>
                          <a:cubicBezTo>
                            <a:pt x="25717" y="7102"/>
                            <a:pt x="23724" y="6112"/>
                            <a:pt x="22728" y="7697"/>
                          </a:cubicBezTo>
                          <a:cubicBezTo>
                            <a:pt x="22130" y="8489"/>
                            <a:pt x="22329" y="9876"/>
                            <a:pt x="23326" y="11262"/>
                          </a:cubicBezTo>
                          <a:cubicBezTo>
                            <a:pt x="21532" y="11262"/>
                            <a:pt x="19140" y="12253"/>
                            <a:pt x="16947" y="13639"/>
                          </a:cubicBezTo>
                          <a:cubicBezTo>
                            <a:pt x="15552" y="14432"/>
                            <a:pt x="14555" y="15422"/>
                            <a:pt x="14156" y="16214"/>
                          </a:cubicBezTo>
                          <a:cubicBezTo>
                            <a:pt x="13957" y="15026"/>
                            <a:pt x="13558" y="13441"/>
                            <a:pt x="12562" y="11658"/>
                          </a:cubicBezTo>
                          <a:cubicBezTo>
                            <a:pt x="11167" y="9083"/>
                            <a:pt x="9572" y="7300"/>
                            <a:pt x="7977" y="6310"/>
                          </a:cubicBezTo>
                          <a:cubicBezTo>
                            <a:pt x="10768" y="4725"/>
                            <a:pt x="11964" y="2943"/>
                            <a:pt x="11565" y="1160"/>
                          </a:cubicBezTo>
                          <a:cubicBezTo>
                            <a:pt x="10569" y="-29"/>
                            <a:pt x="8974" y="-623"/>
                            <a:pt x="5785" y="962"/>
                          </a:cubicBezTo>
                          <a:cubicBezTo>
                            <a:pt x="1997" y="2943"/>
                            <a:pt x="-793" y="5320"/>
                            <a:pt x="204" y="730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20" name="Freeform 2429">
                      <a:extLst>
                        <a:ext uri="{FF2B5EF4-FFF2-40B4-BE49-F238E27FC236}">
                          <a16:creationId xmlns:a16="http://schemas.microsoft.com/office/drawing/2014/main" id="{FC737577-7DDE-F59E-BF16-D2C223DB5B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8006" y="5219900"/>
                      <a:ext cx="15611" cy="9702"/>
                    </a:xfrm>
                    <a:custGeom>
                      <a:avLst/>
                      <a:gdLst>
                        <a:gd name="connsiteX0" fmla="*/ 11017 w 15611"/>
                        <a:gd name="connsiteY0" fmla="*/ 1517 h 9702"/>
                        <a:gd name="connsiteX1" fmla="*/ 5436 w 15611"/>
                        <a:gd name="connsiteY1" fmla="*/ 725 h 9702"/>
                        <a:gd name="connsiteX2" fmla="*/ 54 w 15611"/>
                        <a:gd name="connsiteY2" fmla="*/ 6271 h 9702"/>
                        <a:gd name="connsiteX3" fmla="*/ 3642 w 15611"/>
                        <a:gd name="connsiteY3" fmla="*/ 7658 h 9702"/>
                        <a:gd name="connsiteX4" fmla="*/ 9223 w 15611"/>
                        <a:gd name="connsiteY4" fmla="*/ 9044 h 9702"/>
                        <a:gd name="connsiteX5" fmla="*/ 15602 w 15611"/>
                        <a:gd name="connsiteY5" fmla="*/ 3498 h 9702"/>
                        <a:gd name="connsiteX6" fmla="*/ 11017 w 15611"/>
                        <a:gd name="connsiteY6" fmla="*/ 2309 h 9702"/>
                        <a:gd name="connsiteX7" fmla="*/ 11017 w 15611"/>
                        <a:gd name="connsiteY7" fmla="*/ 1517 h 97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5611" h="9702">
                          <a:moveTo>
                            <a:pt x="11017" y="1517"/>
                          </a:moveTo>
                          <a:cubicBezTo>
                            <a:pt x="10619" y="130"/>
                            <a:pt x="8825" y="-662"/>
                            <a:pt x="5436" y="725"/>
                          </a:cubicBezTo>
                          <a:cubicBezTo>
                            <a:pt x="1450" y="2309"/>
                            <a:pt x="-344" y="4290"/>
                            <a:pt x="54" y="6271"/>
                          </a:cubicBezTo>
                          <a:cubicBezTo>
                            <a:pt x="852" y="7261"/>
                            <a:pt x="1848" y="8054"/>
                            <a:pt x="3642" y="7658"/>
                          </a:cubicBezTo>
                          <a:cubicBezTo>
                            <a:pt x="4041" y="9837"/>
                            <a:pt x="5835" y="10233"/>
                            <a:pt x="9223" y="9044"/>
                          </a:cubicBezTo>
                          <a:cubicBezTo>
                            <a:pt x="13010" y="7658"/>
                            <a:pt x="15801" y="5677"/>
                            <a:pt x="15602" y="3498"/>
                          </a:cubicBezTo>
                          <a:cubicBezTo>
                            <a:pt x="15402" y="1913"/>
                            <a:pt x="13608" y="1517"/>
                            <a:pt x="11017" y="2309"/>
                          </a:cubicBezTo>
                          <a:cubicBezTo>
                            <a:pt x="11017" y="2111"/>
                            <a:pt x="11017" y="1913"/>
                            <a:pt x="11017" y="151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21" name="Freeform 2430">
                      <a:extLst>
                        <a:ext uri="{FF2B5EF4-FFF2-40B4-BE49-F238E27FC236}">
                          <a16:creationId xmlns:a16="http://schemas.microsoft.com/office/drawing/2014/main" id="{F5ED0E5A-0A3D-F435-6C8B-DA0BF6480C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6404" y="5145524"/>
                      <a:ext cx="11793" cy="7232"/>
                    </a:xfrm>
                    <a:custGeom>
                      <a:avLst/>
                      <a:gdLst>
                        <a:gd name="connsiteX0" fmla="*/ 4352 w 11793"/>
                        <a:gd name="connsiteY0" fmla="*/ 1412 h 7232"/>
                        <a:gd name="connsiteX1" fmla="*/ 166 w 11793"/>
                        <a:gd name="connsiteY1" fmla="*/ 5968 h 7232"/>
                        <a:gd name="connsiteX2" fmla="*/ 7740 w 11793"/>
                        <a:gd name="connsiteY2" fmla="*/ 5968 h 7232"/>
                        <a:gd name="connsiteX3" fmla="*/ 11727 w 11793"/>
                        <a:gd name="connsiteY3" fmla="*/ 1412 h 7232"/>
                        <a:gd name="connsiteX4" fmla="*/ 4352 w 11793"/>
                        <a:gd name="connsiteY4" fmla="*/ 1412 h 72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3" h="7232">
                          <a:moveTo>
                            <a:pt x="4352" y="1412"/>
                          </a:moveTo>
                          <a:cubicBezTo>
                            <a:pt x="1561" y="2799"/>
                            <a:pt x="-632" y="4582"/>
                            <a:pt x="166" y="5968"/>
                          </a:cubicBezTo>
                          <a:cubicBezTo>
                            <a:pt x="1162" y="7553"/>
                            <a:pt x="3754" y="7751"/>
                            <a:pt x="7740" y="5968"/>
                          </a:cubicBezTo>
                          <a:cubicBezTo>
                            <a:pt x="10730" y="4582"/>
                            <a:pt x="12125" y="2997"/>
                            <a:pt x="11727" y="1412"/>
                          </a:cubicBezTo>
                          <a:cubicBezTo>
                            <a:pt x="10730" y="-370"/>
                            <a:pt x="8338" y="-569"/>
                            <a:pt x="4352" y="141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22" name="Freeform 2431">
                      <a:extLst>
                        <a:ext uri="{FF2B5EF4-FFF2-40B4-BE49-F238E27FC236}">
                          <a16:creationId xmlns:a16="http://schemas.microsoft.com/office/drawing/2014/main" id="{45DF2ADE-E90F-F637-279F-966C4DA74E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5056" y="5113992"/>
                      <a:ext cx="12822" cy="7815"/>
                    </a:xfrm>
                    <a:custGeom>
                      <a:avLst/>
                      <a:gdLst>
                        <a:gd name="connsiteX0" fmla="*/ 4237 w 12822"/>
                        <a:gd name="connsiteY0" fmla="*/ 2042 h 7815"/>
                        <a:gd name="connsiteX1" fmla="*/ 51 w 12822"/>
                        <a:gd name="connsiteY1" fmla="*/ 6994 h 7815"/>
                        <a:gd name="connsiteX2" fmla="*/ 8024 w 12822"/>
                        <a:gd name="connsiteY2" fmla="*/ 6400 h 7815"/>
                        <a:gd name="connsiteX3" fmla="*/ 12808 w 12822"/>
                        <a:gd name="connsiteY3" fmla="*/ 1844 h 7815"/>
                        <a:gd name="connsiteX4" fmla="*/ 4237 w 12822"/>
                        <a:gd name="connsiteY4" fmla="*/ 2042 h 7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22" h="7815">
                          <a:moveTo>
                            <a:pt x="4237" y="2042"/>
                          </a:moveTo>
                          <a:cubicBezTo>
                            <a:pt x="1646" y="3428"/>
                            <a:pt x="-348" y="5211"/>
                            <a:pt x="51" y="6994"/>
                          </a:cubicBezTo>
                          <a:cubicBezTo>
                            <a:pt x="1446" y="8579"/>
                            <a:pt x="4635" y="7588"/>
                            <a:pt x="8024" y="6400"/>
                          </a:cubicBezTo>
                          <a:cubicBezTo>
                            <a:pt x="11213" y="5211"/>
                            <a:pt x="13007" y="3428"/>
                            <a:pt x="12808" y="1844"/>
                          </a:cubicBezTo>
                          <a:cubicBezTo>
                            <a:pt x="12409" y="-930"/>
                            <a:pt x="8821" y="-335"/>
                            <a:pt x="4237" y="204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23" name="Freeform 2432">
                      <a:extLst>
                        <a:ext uri="{FF2B5EF4-FFF2-40B4-BE49-F238E27FC236}">
                          <a16:creationId xmlns:a16="http://schemas.microsoft.com/office/drawing/2014/main" id="{C729A90A-FFFB-F595-2FDE-EBE77186A6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78625" y="5227826"/>
                      <a:ext cx="19267" cy="15099"/>
                    </a:xfrm>
                    <a:custGeom>
                      <a:avLst/>
                      <a:gdLst>
                        <a:gd name="connsiteX0" fmla="*/ 9975 w 19267"/>
                        <a:gd name="connsiteY0" fmla="*/ 9240 h 15099"/>
                        <a:gd name="connsiteX1" fmla="*/ 11370 w 19267"/>
                        <a:gd name="connsiteY1" fmla="*/ 11221 h 15099"/>
                        <a:gd name="connsiteX2" fmla="*/ 16552 w 19267"/>
                        <a:gd name="connsiteY2" fmla="*/ 14985 h 15099"/>
                        <a:gd name="connsiteX3" fmla="*/ 15556 w 19267"/>
                        <a:gd name="connsiteY3" fmla="*/ 10032 h 15099"/>
                        <a:gd name="connsiteX4" fmla="*/ 14360 w 19267"/>
                        <a:gd name="connsiteY4" fmla="*/ 8646 h 15099"/>
                        <a:gd name="connsiteX5" fmla="*/ 14958 w 19267"/>
                        <a:gd name="connsiteY5" fmla="*/ 8448 h 15099"/>
                        <a:gd name="connsiteX6" fmla="*/ 19143 w 19267"/>
                        <a:gd name="connsiteY6" fmla="*/ 4288 h 15099"/>
                        <a:gd name="connsiteX7" fmla="*/ 13961 w 19267"/>
                        <a:gd name="connsiteY7" fmla="*/ 3297 h 15099"/>
                        <a:gd name="connsiteX8" fmla="*/ 13961 w 19267"/>
                        <a:gd name="connsiteY8" fmla="*/ 3099 h 15099"/>
                        <a:gd name="connsiteX9" fmla="*/ 6187 w 19267"/>
                        <a:gd name="connsiteY9" fmla="*/ 920 h 15099"/>
                        <a:gd name="connsiteX10" fmla="*/ 2599 w 19267"/>
                        <a:gd name="connsiteY10" fmla="*/ 2703 h 15099"/>
                        <a:gd name="connsiteX11" fmla="*/ 805 w 19267"/>
                        <a:gd name="connsiteY11" fmla="*/ 3099 h 15099"/>
                        <a:gd name="connsiteX12" fmla="*/ 606 w 19267"/>
                        <a:gd name="connsiteY12" fmla="*/ 4684 h 15099"/>
                        <a:gd name="connsiteX13" fmla="*/ 207 w 19267"/>
                        <a:gd name="connsiteY13" fmla="*/ 7655 h 15099"/>
                        <a:gd name="connsiteX14" fmla="*/ 4792 w 19267"/>
                        <a:gd name="connsiteY14" fmla="*/ 11023 h 15099"/>
                        <a:gd name="connsiteX15" fmla="*/ 8180 w 19267"/>
                        <a:gd name="connsiteY15" fmla="*/ 12409 h 15099"/>
                        <a:gd name="connsiteX16" fmla="*/ 8579 w 19267"/>
                        <a:gd name="connsiteY16" fmla="*/ 10230 h 15099"/>
                        <a:gd name="connsiteX17" fmla="*/ 9775 w 19267"/>
                        <a:gd name="connsiteY17" fmla="*/ 9834 h 15099"/>
                        <a:gd name="connsiteX18" fmla="*/ 9975 w 19267"/>
                        <a:gd name="connsiteY18" fmla="*/ 9240 h 15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19267" h="15099">
                          <a:moveTo>
                            <a:pt x="9975" y="9240"/>
                          </a:moveTo>
                          <a:cubicBezTo>
                            <a:pt x="10174" y="9834"/>
                            <a:pt x="10772" y="10429"/>
                            <a:pt x="11370" y="11221"/>
                          </a:cubicBezTo>
                          <a:cubicBezTo>
                            <a:pt x="13363" y="13796"/>
                            <a:pt x="15356" y="15579"/>
                            <a:pt x="16552" y="14985"/>
                          </a:cubicBezTo>
                          <a:cubicBezTo>
                            <a:pt x="17748" y="14390"/>
                            <a:pt x="17748" y="12806"/>
                            <a:pt x="15556" y="10032"/>
                          </a:cubicBezTo>
                          <a:cubicBezTo>
                            <a:pt x="15157" y="9438"/>
                            <a:pt x="14758" y="9042"/>
                            <a:pt x="14360" y="8646"/>
                          </a:cubicBezTo>
                          <a:cubicBezTo>
                            <a:pt x="14559" y="8646"/>
                            <a:pt x="14758" y="8448"/>
                            <a:pt x="14958" y="8448"/>
                          </a:cubicBezTo>
                          <a:cubicBezTo>
                            <a:pt x="18147" y="7259"/>
                            <a:pt x="19741" y="5674"/>
                            <a:pt x="19143" y="4288"/>
                          </a:cubicBezTo>
                          <a:cubicBezTo>
                            <a:pt x="18545" y="3099"/>
                            <a:pt x="16752" y="2703"/>
                            <a:pt x="13961" y="3297"/>
                          </a:cubicBezTo>
                          <a:lnTo>
                            <a:pt x="13961" y="3099"/>
                          </a:lnTo>
                          <a:cubicBezTo>
                            <a:pt x="12765" y="1316"/>
                            <a:pt x="12566" y="-1457"/>
                            <a:pt x="6187" y="920"/>
                          </a:cubicBezTo>
                          <a:cubicBezTo>
                            <a:pt x="4792" y="1515"/>
                            <a:pt x="3596" y="2109"/>
                            <a:pt x="2599" y="2703"/>
                          </a:cubicBezTo>
                          <a:cubicBezTo>
                            <a:pt x="1802" y="2505"/>
                            <a:pt x="1204" y="2505"/>
                            <a:pt x="805" y="3099"/>
                          </a:cubicBezTo>
                          <a:cubicBezTo>
                            <a:pt x="407" y="3495"/>
                            <a:pt x="407" y="3892"/>
                            <a:pt x="606" y="4684"/>
                          </a:cubicBezTo>
                          <a:cubicBezTo>
                            <a:pt x="8" y="5674"/>
                            <a:pt x="-191" y="6665"/>
                            <a:pt x="207" y="7655"/>
                          </a:cubicBezTo>
                          <a:cubicBezTo>
                            <a:pt x="805" y="9240"/>
                            <a:pt x="1603" y="11221"/>
                            <a:pt x="4792" y="11023"/>
                          </a:cubicBezTo>
                          <a:cubicBezTo>
                            <a:pt x="6187" y="12211"/>
                            <a:pt x="7383" y="13004"/>
                            <a:pt x="8180" y="12409"/>
                          </a:cubicBezTo>
                          <a:cubicBezTo>
                            <a:pt x="8779" y="12013"/>
                            <a:pt x="8978" y="11221"/>
                            <a:pt x="8579" y="10230"/>
                          </a:cubicBezTo>
                          <a:cubicBezTo>
                            <a:pt x="8978" y="10032"/>
                            <a:pt x="9377" y="10032"/>
                            <a:pt x="9775" y="9834"/>
                          </a:cubicBezTo>
                          <a:cubicBezTo>
                            <a:pt x="9775" y="9438"/>
                            <a:pt x="9775" y="9240"/>
                            <a:pt x="9975" y="924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24" name="Freeform 2433">
                      <a:extLst>
                        <a:ext uri="{FF2B5EF4-FFF2-40B4-BE49-F238E27FC236}">
                          <a16:creationId xmlns:a16="http://schemas.microsoft.com/office/drawing/2014/main" id="{D78F6AF0-F19A-667C-A49D-FD63BD7D5B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65036" y="5208991"/>
                      <a:ext cx="32159" cy="18157"/>
                    </a:xfrm>
                    <a:custGeom>
                      <a:avLst/>
                      <a:gdLst>
                        <a:gd name="connsiteX0" fmla="*/ 14793 w 32159"/>
                        <a:gd name="connsiteY0" fmla="*/ 10841 h 18157"/>
                        <a:gd name="connsiteX1" fmla="*/ 13398 w 32159"/>
                        <a:gd name="connsiteY1" fmla="*/ 8464 h 18157"/>
                        <a:gd name="connsiteX2" fmla="*/ 6820 w 32159"/>
                        <a:gd name="connsiteY2" fmla="*/ 3314 h 18157"/>
                        <a:gd name="connsiteX3" fmla="*/ 6023 w 32159"/>
                        <a:gd name="connsiteY3" fmla="*/ 4304 h 18157"/>
                        <a:gd name="connsiteX4" fmla="*/ 4229 w 32159"/>
                        <a:gd name="connsiteY4" fmla="*/ 2125 h 18157"/>
                        <a:gd name="connsiteX5" fmla="*/ 43 w 32159"/>
                        <a:gd name="connsiteY5" fmla="*/ 1135 h 18157"/>
                        <a:gd name="connsiteX6" fmla="*/ 3232 w 32159"/>
                        <a:gd name="connsiteY6" fmla="*/ 9058 h 18157"/>
                        <a:gd name="connsiteX7" fmla="*/ 8016 w 32159"/>
                        <a:gd name="connsiteY7" fmla="*/ 11237 h 18157"/>
                        <a:gd name="connsiteX8" fmla="*/ 8415 w 32159"/>
                        <a:gd name="connsiteY8" fmla="*/ 9653 h 18157"/>
                        <a:gd name="connsiteX9" fmla="*/ 14395 w 32159"/>
                        <a:gd name="connsiteY9" fmla="*/ 14208 h 18157"/>
                        <a:gd name="connsiteX10" fmla="*/ 21570 w 32159"/>
                        <a:gd name="connsiteY10" fmla="*/ 13416 h 18157"/>
                        <a:gd name="connsiteX11" fmla="*/ 21969 w 32159"/>
                        <a:gd name="connsiteY11" fmla="*/ 13812 h 18157"/>
                        <a:gd name="connsiteX12" fmla="*/ 28148 w 32159"/>
                        <a:gd name="connsiteY12" fmla="*/ 17576 h 18157"/>
                        <a:gd name="connsiteX13" fmla="*/ 28347 w 32159"/>
                        <a:gd name="connsiteY13" fmla="*/ 16189 h 18157"/>
                        <a:gd name="connsiteX14" fmla="*/ 31935 w 32159"/>
                        <a:gd name="connsiteY14" fmla="*/ 17774 h 18157"/>
                        <a:gd name="connsiteX15" fmla="*/ 30142 w 32159"/>
                        <a:gd name="connsiteY15" fmla="*/ 12029 h 18157"/>
                        <a:gd name="connsiteX16" fmla="*/ 24959 w 32159"/>
                        <a:gd name="connsiteY16" fmla="*/ 8266 h 18157"/>
                        <a:gd name="connsiteX17" fmla="*/ 22966 w 32159"/>
                        <a:gd name="connsiteY17" fmla="*/ 7870 h 18157"/>
                        <a:gd name="connsiteX18" fmla="*/ 19577 w 32159"/>
                        <a:gd name="connsiteY18" fmla="*/ 6483 h 18157"/>
                        <a:gd name="connsiteX19" fmla="*/ 19378 w 32159"/>
                        <a:gd name="connsiteY19" fmla="*/ 8860 h 18157"/>
                        <a:gd name="connsiteX20" fmla="*/ 17584 w 32159"/>
                        <a:gd name="connsiteY20" fmla="*/ 9653 h 18157"/>
                        <a:gd name="connsiteX21" fmla="*/ 14793 w 32159"/>
                        <a:gd name="connsiteY21" fmla="*/ 10841 h 181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32159" h="18157">
                          <a:moveTo>
                            <a:pt x="14793" y="10841"/>
                          </a:moveTo>
                          <a:cubicBezTo>
                            <a:pt x="14594" y="10049"/>
                            <a:pt x="13996" y="9256"/>
                            <a:pt x="13398" y="8464"/>
                          </a:cubicBezTo>
                          <a:cubicBezTo>
                            <a:pt x="11205" y="5295"/>
                            <a:pt x="8614" y="2719"/>
                            <a:pt x="6820" y="3314"/>
                          </a:cubicBezTo>
                          <a:cubicBezTo>
                            <a:pt x="6422" y="3512"/>
                            <a:pt x="6222" y="3710"/>
                            <a:pt x="6023" y="4304"/>
                          </a:cubicBezTo>
                          <a:cubicBezTo>
                            <a:pt x="5425" y="3512"/>
                            <a:pt x="4827" y="2917"/>
                            <a:pt x="4229" y="2125"/>
                          </a:cubicBezTo>
                          <a:cubicBezTo>
                            <a:pt x="2236" y="-54"/>
                            <a:pt x="243" y="-846"/>
                            <a:pt x="43" y="1135"/>
                          </a:cubicBezTo>
                          <a:cubicBezTo>
                            <a:pt x="-156" y="3116"/>
                            <a:pt x="243" y="5493"/>
                            <a:pt x="3232" y="9058"/>
                          </a:cubicBezTo>
                          <a:cubicBezTo>
                            <a:pt x="5624" y="11435"/>
                            <a:pt x="7418" y="12426"/>
                            <a:pt x="8016" y="11237"/>
                          </a:cubicBezTo>
                          <a:cubicBezTo>
                            <a:pt x="8216" y="10841"/>
                            <a:pt x="8415" y="10247"/>
                            <a:pt x="8415" y="9653"/>
                          </a:cubicBezTo>
                          <a:cubicBezTo>
                            <a:pt x="10408" y="12228"/>
                            <a:pt x="12601" y="14010"/>
                            <a:pt x="14395" y="14208"/>
                          </a:cubicBezTo>
                          <a:cubicBezTo>
                            <a:pt x="15591" y="15199"/>
                            <a:pt x="18182" y="15001"/>
                            <a:pt x="21570" y="13416"/>
                          </a:cubicBezTo>
                          <a:cubicBezTo>
                            <a:pt x="21770" y="13614"/>
                            <a:pt x="21770" y="13614"/>
                            <a:pt x="21969" y="13812"/>
                          </a:cubicBezTo>
                          <a:cubicBezTo>
                            <a:pt x="24560" y="17378"/>
                            <a:pt x="26952" y="19161"/>
                            <a:pt x="28148" y="17576"/>
                          </a:cubicBezTo>
                          <a:cubicBezTo>
                            <a:pt x="28347" y="17180"/>
                            <a:pt x="28347" y="16784"/>
                            <a:pt x="28347" y="16189"/>
                          </a:cubicBezTo>
                          <a:cubicBezTo>
                            <a:pt x="29743" y="17576"/>
                            <a:pt x="30939" y="17972"/>
                            <a:pt x="31935" y="17774"/>
                          </a:cubicBezTo>
                          <a:cubicBezTo>
                            <a:pt x="32533" y="16586"/>
                            <a:pt x="31935" y="14407"/>
                            <a:pt x="30142" y="12029"/>
                          </a:cubicBezTo>
                          <a:cubicBezTo>
                            <a:pt x="28148" y="9454"/>
                            <a:pt x="26354" y="8068"/>
                            <a:pt x="24959" y="8266"/>
                          </a:cubicBezTo>
                          <a:cubicBezTo>
                            <a:pt x="24560" y="7870"/>
                            <a:pt x="23763" y="7870"/>
                            <a:pt x="22966" y="7870"/>
                          </a:cubicBezTo>
                          <a:cubicBezTo>
                            <a:pt x="21570" y="6483"/>
                            <a:pt x="20374" y="5691"/>
                            <a:pt x="19577" y="6483"/>
                          </a:cubicBezTo>
                          <a:cubicBezTo>
                            <a:pt x="19179" y="7077"/>
                            <a:pt x="19179" y="7870"/>
                            <a:pt x="19378" y="8860"/>
                          </a:cubicBezTo>
                          <a:cubicBezTo>
                            <a:pt x="18780" y="9058"/>
                            <a:pt x="18182" y="9256"/>
                            <a:pt x="17584" y="9653"/>
                          </a:cubicBezTo>
                          <a:cubicBezTo>
                            <a:pt x="16587" y="9454"/>
                            <a:pt x="15591" y="10247"/>
                            <a:pt x="14793" y="1084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25" name="Freeform 2434">
                      <a:extLst>
                        <a:ext uri="{FF2B5EF4-FFF2-40B4-BE49-F238E27FC236}">
                          <a16:creationId xmlns:a16="http://schemas.microsoft.com/office/drawing/2014/main" id="{06337353-90A1-51EA-9407-C2E95B1DCE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7909" y="5297968"/>
                      <a:ext cx="11557" cy="6850"/>
                    </a:xfrm>
                    <a:custGeom>
                      <a:avLst/>
                      <a:gdLst>
                        <a:gd name="connsiteX0" fmla="*/ 323 w 11557"/>
                        <a:gd name="connsiteY0" fmla="*/ 6052 h 6850"/>
                        <a:gd name="connsiteX1" fmla="*/ 7100 w 11557"/>
                        <a:gd name="connsiteY1" fmla="*/ 5854 h 6850"/>
                        <a:gd name="connsiteX2" fmla="*/ 11087 w 11557"/>
                        <a:gd name="connsiteY2" fmla="*/ 704 h 6850"/>
                        <a:gd name="connsiteX3" fmla="*/ 3313 w 11557"/>
                        <a:gd name="connsiteY3" fmla="*/ 1298 h 6850"/>
                        <a:gd name="connsiteX4" fmla="*/ 323 w 11557"/>
                        <a:gd name="connsiteY4" fmla="*/ 6052 h 68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557" h="6850">
                          <a:moveTo>
                            <a:pt x="323" y="6052"/>
                          </a:moveTo>
                          <a:cubicBezTo>
                            <a:pt x="1320" y="7241"/>
                            <a:pt x="4110" y="7043"/>
                            <a:pt x="7100" y="5854"/>
                          </a:cubicBezTo>
                          <a:cubicBezTo>
                            <a:pt x="11286" y="4071"/>
                            <a:pt x="12283" y="2090"/>
                            <a:pt x="11087" y="704"/>
                          </a:cubicBezTo>
                          <a:cubicBezTo>
                            <a:pt x="10090" y="-485"/>
                            <a:pt x="7499" y="-89"/>
                            <a:pt x="3313" y="1298"/>
                          </a:cubicBezTo>
                          <a:cubicBezTo>
                            <a:pt x="722" y="2685"/>
                            <a:pt x="-673" y="4467"/>
                            <a:pt x="323" y="60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26" name="Freeform 2435">
                      <a:extLst>
                        <a:ext uri="{FF2B5EF4-FFF2-40B4-BE49-F238E27FC236}">
                          <a16:creationId xmlns:a16="http://schemas.microsoft.com/office/drawing/2014/main" id="{FCC091F4-FA57-6131-356B-C5D8D43138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07505" y="5208591"/>
                      <a:ext cx="12218" cy="6685"/>
                    </a:xfrm>
                    <a:custGeom>
                      <a:avLst/>
                      <a:gdLst>
                        <a:gd name="connsiteX0" fmla="*/ 5612 w 12218"/>
                        <a:gd name="connsiteY0" fmla="*/ 941 h 6685"/>
                        <a:gd name="connsiteX1" fmla="*/ 31 w 12218"/>
                        <a:gd name="connsiteY1" fmla="*/ 5101 h 6685"/>
                        <a:gd name="connsiteX2" fmla="*/ 6210 w 12218"/>
                        <a:gd name="connsiteY2" fmla="*/ 5893 h 6685"/>
                        <a:gd name="connsiteX3" fmla="*/ 12189 w 12218"/>
                        <a:gd name="connsiteY3" fmla="*/ 1733 h 6685"/>
                        <a:gd name="connsiteX4" fmla="*/ 5612 w 12218"/>
                        <a:gd name="connsiteY4" fmla="*/ 941 h 66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18" h="6685">
                          <a:moveTo>
                            <a:pt x="5612" y="941"/>
                          </a:moveTo>
                          <a:cubicBezTo>
                            <a:pt x="2622" y="1733"/>
                            <a:pt x="230" y="3516"/>
                            <a:pt x="31" y="5101"/>
                          </a:cubicBezTo>
                          <a:cubicBezTo>
                            <a:pt x="-368" y="7478"/>
                            <a:pt x="3220" y="6686"/>
                            <a:pt x="6210" y="5893"/>
                          </a:cubicBezTo>
                          <a:cubicBezTo>
                            <a:pt x="9598" y="4903"/>
                            <a:pt x="11791" y="3318"/>
                            <a:pt x="12189" y="1733"/>
                          </a:cubicBezTo>
                          <a:cubicBezTo>
                            <a:pt x="12588" y="-842"/>
                            <a:pt x="8801" y="-50"/>
                            <a:pt x="5612" y="94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27" name="Freeform 2436">
                      <a:extLst>
                        <a:ext uri="{FF2B5EF4-FFF2-40B4-BE49-F238E27FC236}">
                          <a16:creationId xmlns:a16="http://schemas.microsoft.com/office/drawing/2014/main" id="{25FCD730-A887-4319-036C-53C093F1F8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5846" y="5329930"/>
                      <a:ext cx="11419" cy="6185"/>
                    </a:xfrm>
                    <a:custGeom>
                      <a:avLst/>
                      <a:gdLst>
                        <a:gd name="connsiteX0" fmla="*/ 92 w 11419"/>
                        <a:gd name="connsiteY0" fmla="*/ 4794 h 6185"/>
                        <a:gd name="connsiteX1" fmla="*/ 7667 w 11419"/>
                        <a:gd name="connsiteY1" fmla="*/ 5190 h 6185"/>
                        <a:gd name="connsiteX2" fmla="*/ 11255 w 11419"/>
                        <a:gd name="connsiteY2" fmla="*/ 1030 h 6185"/>
                        <a:gd name="connsiteX3" fmla="*/ 4876 w 11419"/>
                        <a:gd name="connsiteY3" fmla="*/ 634 h 6185"/>
                        <a:gd name="connsiteX4" fmla="*/ 92 w 11419"/>
                        <a:gd name="connsiteY4" fmla="*/ 4794 h 61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19" h="6185">
                          <a:moveTo>
                            <a:pt x="92" y="4794"/>
                          </a:moveTo>
                          <a:cubicBezTo>
                            <a:pt x="890" y="6577"/>
                            <a:pt x="3680" y="6577"/>
                            <a:pt x="7667" y="5190"/>
                          </a:cubicBezTo>
                          <a:cubicBezTo>
                            <a:pt x="10856" y="3804"/>
                            <a:pt x="11853" y="2219"/>
                            <a:pt x="11255" y="1030"/>
                          </a:cubicBezTo>
                          <a:cubicBezTo>
                            <a:pt x="10457" y="-158"/>
                            <a:pt x="7667" y="-356"/>
                            <a:pt x="4876" y="634"/>
                          </a:cubicBezTo>
                          <a:cubicBezTo>
                            <a:pt x="1886" y="1625"/>
                            <a:pt x="-506" y="3407"/>
                            <a:pt x="92" y="479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28" name="Freeform 2437">
                      <a:extLst>
                        <a:ext uri="{FF2B5EF4-FFF2-40B4-BE49-F238E27FC236}">
                          <a16:creationId xmlns:a16="http://schemas.microsoft.com/office/drawing/2014/main" id="{A3577F0D-CA06-B9AD-9B1D-CD82ACE8BC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5666" y="5341473"/>
                      <a:ext cx="11017" cy="6548"/>
                    </a:xfrm>
                    <a:custGeom>
                      <a:avLst/>
                      <a:gdLst>
                        <a:gd name="connsiteX0" fmla="*/ 6418 w 11017"/>
                        <a:gd name="connsiteY0" fmla="*/ 5928 h 6548"/>
                        <a:gd name="connsiteX1" fmla="*/ 11002 w 11017"/>
                        <a:gd name="connsiteY1" fmla="*/ 1570 h 6548"/>
                        <a:gd name="connsiteX2" fmla="*/ 5620 w 11017"/>
                        <a:gd name="connsiteY2" fmla="*/ 580 h 6548"/>
                        <a:gd name="connsiteX3" fmla="*/ 238 w 11017"/>
                        <a:gd name="connsiteY3" fmla="*/ 5532 h 6548"/>
                        <a:gd name="connsiteX4" fmla="*/ 6418 w 11017"/>
                        <a:gd name="connsiteY4" fmla="*/ 5928 h 65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17" h="6548">
                          <a:moveTo>
                            <a:pt x="6418" y="5928"/>
                          </a:moveTo>
                          <a:cubicBezTo>
                            <a:pt x="9407" y="4542"/>
                            <a:pt x="11201" y="3155"/>
                            <a:pt x="11002" y="1570"/>
                          </a:cubicBezTo>
                          <a:cubicBezTo>
                            <a:pt x="10803" y="184"/>
                            <a:pt x="9009" y="-609"/>
                            <a:pt x="5620" y="580"/>
                          </a:cubicBezTo>
                          <a:cubicBezTo>
                            <a:pt x="1434" y="1966"/>
                            <a:pt x="-758" y="3551"/>
                            <a:pt x="238" y="5532"/>
                          </a:cubicBezTo>
                          <a:cubicBezTo>
                            <a:pt x="836" y="6919"/>
                            <a:pt x="3428" y="6721"/>
                            <a:pt x="6418" y="592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29" name="Freeform 2438">
                      <a:extLst>
                        <a:ext uri="{FF2B5EF4-FFF2-40B4-BE49-F238E27FC236}">
                          <a16:creationId xmlns:a16="http://schemas.microsoft.com/office/drawing/2014/main" id="{620A9D70-40A6-58B6-3313-884F067BD7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4610" y="5249565"/>
                      <a:ext cx="14496" cy="6910"/>
                    </a:xfrm>
                    <a:custGeom>
                      <a:avLst/>
                      <a:gdLst>
                        <a:gd name="connsiteX0" fmla="*/ 10963 w 14496"/>
                        <a:gd name="connsiteY0" fmla="*/ 4933 h 6910"/>
                        <a:gd name="connsiteX1" fmla="*/ 13953 w 14496"/>
                        <a:gd name="connsiteY1" fmla="*/ 773 h 6910"/>
                        <a:gd name="connsiteX2" fmla="*/ 1595 w 14496"/>
                        <a:gd name="connsiteY2" fmla="*/ 3348 h 6910"/>
                        <a:gd name="connsiteX3" fmla="*/ 0 w 14496"/>
                        <a:gd name="connsiteY3" fmla="*/ 4140 h 6910"/>
                        <a:gd name="connsiteX4" fmla="*/ 10963 w 14496"/>
                        <a:gd name="connsiteY4" fmla="*/ 4933 h 69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496" h="6910">
                          <a:moveTo>
                            <a:pt x="10963" y="4933"/>
                          </a:moveTo>
                          <a:cubicBezTo>
                            <a:pt x="13953" y="3546"/>
                            <a:pt x="15348" y="1763"/>
                            <a:pt x="13953" y="773"/>
                          </a:cubicBezTo>
                          <a:cubicBezTo>
                            <a:pt x="10963" y="-1208"/>
                            <a:pt x="6179" y="971"/>
                            <a:pt x="1595" y="3348"/>
                          </a:cubicBezTo>
                          <a:lnTo>
                            <a:pt x="0" y="4140"/>
                          </a:lnTo>
                          <a:cubicBezTo>
                            <a:pt x="1595" y="6319"/>
                            <a:pt x="3189" y="8696"/>
                            <a:pt x="10963" y="49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30" name="Freeform 2439">
                      <a:extLst>
                        <a:ext uri="{FF2B5EF4-FFF2-40B4-BE49-F238E27FC236}">
                          <a16:creationId xmlns:a16="http://schemas.microsoft.com/office/drawing/2014/main" id="{1F1A35F4-431A-80D6-0A45-BB8CF07504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4211" y="5253904"/>
                      <a:ext cx="199" cy="198"/>
                    </a:xfrm>
                    <a:custGeom>
                      <a:avLst/>
                      <a:gdLst>
                        <a:gd name="connsiteX0" fmla="*/ 200 w 199"/>
                        <a:gd name="connsiteY0" fmla="*/ 0 h 198"/>
                        <a:gd name="connsiteX1" fmla="*/ 200 w 199"/>
                        <a:gd name="connsiteY1" fmla="*/ 0 h 198"/>
                        <a:gd name="connsiteX2" fmla="*/ 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200" y="0"/>
                          </a:moveTo>
                          <a:lnTo>
                            <a:pt x="20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31" name="Freeform 2440">
                      <a:extLst>
                        <a:ext uri="{FF2B5EF4-FFF2-40B4-BE49-F238E27FC236}">
                          <a16:creationId xmlns:a16="http://schemas.microsoft.com/office/drawing/2014/main" id="{8DB4A010-61DB-B1AC-FAC9-B8D06EC3B4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3267" y="5126958"/>
                      <a:ext cx="11529" cy="12715"/>
                    </a:xfrm>
                    <a:custGeom>
                      <a:avLst/>
                      <a:gdLst>
                        <a:gd name="connsiteX0" fmla="*/ 644 w 11529"/>
                        <a:gd name="connsiteY0" fmla="*/ 12252 h 12715"/>
                        <a:gd name="connsiteX1" fmla="*/ 6624 w 11529"/>
                        <a:gd name="connsiteY1" fmla="*/ 11460 h 12715"/>
                        <a:gd name="connsiteX2" fmla="*/ 8019 w 11529"/>
                        <a:gd name="connsiteY2" fmla="*/ 10668 h 12715"/>
                        <a:gd name="connsiteX3" fmla="*/ 8019 w 11529"/>
                        <a:gd name="connsiteY3" fmla="*/ 10668 h 12715"/>
                        <a:gd name="connsiteX4" fmla="*/ 11208 w 11529"/>
                        <a:gd name="connsiteY4" fmla="*/ 5319 h 12715"/>
                        <a:gd name="connsiteX5" fmla="*/ 6823 w 11529"/>
                        <a:gd name="connsiteY5" fmla="*/ 4923 h 12715"/>
                        <a:gd name="connsiteX6" fmla="*/ 5627 w 11529"/>
                        <a:gd name="connsiteY6" fmla="*/ 2744 h 12715"/>
                        <a:gd name="connsiteX7" fmla="*/ 1043 w 11529"/>
                        <a:gd name="connsiteY7" fmla="*/ 169 h 12715"/>
                        <a:gd name="connsiteX8" fmla="*/ 2438 w 11529"/>
                        <a:gd name="connsiteY8" fmla="*/ 7102 h 12715"/>
                        <a:gd name="connsiteX9" fmla="*/ 644 w 11529"/>
                        <a:gd name="connsiteY9" fmla="*/ 12252 h 127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1529" h="12715">
                          <a:moveTo>
                            <a:pt x="644" y="12252"/>
                          </a:moveTo>
                          <a:cubicBezTo>
                            <a:pt x="1441" y="13045"/>
                            <a:pt x="4232" y="12847"/>
                            <a:pt x="6624" y="11460"/>
                          </a:cubicBezTo>
                          <a:cubicBezTo>
                            <a:pt x="7222" y="11658"/>
                            <a:pt x="7620" y="11460"/>
                            <a:pt x="8019" y="10668"/>
                          </a:cubicBezTo>
                          <a:cubicBezTo>
                            <a:pt x="8019" y="10668"/>
                            <a:pt x="8019" y="10668"/>
                            <a:pt x="8019" y="10668"/>
                          </a:cubicBezTo>
                          <a:cubicBezTo>
                            <a:pt x="10810" y="8885"/>
                            <a:pt x="12205" y="6904"/>
                            <a:pt x="11208" y="5319"/>
                          </a:cubicBezTo>
                          <a:cubicBezTo>
                            <a:pt x="10411" y="4329"/>
                            <a:pt x="8816" y="4329"/>
                            <a:pt x="6823" y="4923"/>
                          </a:cubicBezTo>
                          <a:cubicBezTo>
                            <a:pt x="6424" y="4329"/>
                            <a:pt x="6026" y="3537"/>
                            <a:pt x="5627" y="2744"/>
                          </a:cubicBezTo>
                          <a:cubicBezTo>
                            <a:pt x="3435" y="-623"/>
                            <a:pt x="2239" y="-29"/>
                            <a:pt x="1043" y="169"/>
                          </a:cubicBezTo>
                          <a:cubicBezTo>
                            <a:pt x="-153" y="1358"/>
                            <a:pt x="245" y="4131"/>
                            <a:pt x="2438" y="7102"/>
                          </a:cubicBezTo>
                          <a:cubicBezTo>
                            <a:pt x="245" y="9083"/>
                            <a:pt x="-751" y="10668"/>
                            <a:pt x="644" y="122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32" name="Freeform 2441">
                      <a:extLst>
                        <a:ext uri="{FF2B5EF4-FFF2-40B4-BE49-F238E27FC236}">
                          <a16:creationId xmlns:a16="http://schemas.microsoft.com/office/drawing/2014/main" id="{3D801E75-B5E7-3791-B13A-D2BC5BDEA3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28967" y="5182797"/>
                      <a:ext cx="11464" cy="11977"/>
                    </a:xfrm>
                    <a:custGeom>
                      <a:avLst/>
                      <a:gdLst>
                        <a:gd name="connsiteX0" fmla="*/ 6674 w 11464"/>
                        <a:gd name="connsiteY0" fmla="*/ 10888 h 11977"/>
                        <a:gd name="connsiteX1" fmla="*/ 11059 w 11464"/>
                        <a:gd name="connsiteY1" fmla="*/ 5539 h 11977"/>
                        <a:gd name="connsiteX2" fmla="*/ 6873 w 11464"/>
                        <a:gd name="connsiteY2" fmla="*/ 5143 h 11977"/>
                        <a:gd name="connsiteX3" fmla="*/ 5877 w 11464"/>
                        <a:gd name="connsiteY3" fmla="*/ 3558 h 11977"/>
                        <a:gd name="connsiteX4" fmla="*/ 893 w 11464"/>
                        <a:gd name="connsiteY4" fmla="*/ 191 h 11977"/>
                        <a:gd name="connsiteX5" fmla="*/ 2488 w 11464"/>
                        <a:gd name="connsiteY5" fmla="*/ 5935 h 11977"/>
                        <a:gd name="connsiteX6" fmla="*/ 3286 w 11464"/>
                        <a:gd name="connsiteY6" fmla="*/ 6926 h 11977"/>
                        <a:gd name="connsiteX7" fmla="*/ 96 w 11464"/>
                        <a:gd name="connsiteY7" fmla="*/ 10689 h 11977"/>
                        <a:gd name="connsiteX8" fmla="*/ 6674 w 11464"/>
                        <a:gd name="connsiteY8" fmla="*/ 10888 h 119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464" h="11977">
                          <a:moveTo>
                            <a:pt x="6674" y="10888"/>
                          </a:moveTo>
                          <a:cubicBezTo>
                            <a:pt x="10063" y="9105"/>
                            <a:pt x="12454" y="7124"/>
                            <a:pt x="11059" y="5539"/>
                          </a:cubicBezTo>
                          <a:cubicBezTo>
                            <a:pt x="10262" y="4747"/>
                            <a:pt x="8667" y="4747"/>
                            <a:pt x="6873" y="5143"/>
                          </a:cubicBezTo>
                          <a:cubicBezTo>
                            <a:pt x="6475" y="4549"/>
                            <a:pt x="6275" y="4153"/>
                            <a:pt x="5877" y="3558"/>
                          </a:cubicBezTo>
                          <a:cubicBezTo>
                            <a:pt x="4083" y="1181"/>
                            <a:pt x="1890" y="-602"/>
                            <a:pt x="893" y="191"/>
                          </a:cubicBezTo>
                          <a:cubicBezTo>
                            <a:pt x="-302" y="785"/>
                            <a:pt x="694" y="3360"/>
                            <a:pt x="2488" y="5935"/>
                          </a:cubicBezTo>
                          <a:cubicBezTo>
                            <a:pt x="2687" y="6332"/>
                            <a:pt x="2887" y="6530"/>
                            <a:pt x="3286" y="6926"/>
                          </a:cubicBezTo>
                          <a:cubicBezTo>
                            <a:pt x="495" y="8510"/>
                            <a:pt x="-302" y="10095"/>
                            <a:pt x="96" y="10689"/>
                          </a:cubicBezTo>
                          <a:cubicBezTo>
                            <a:pt x="1491" y="12472"/>
                            <a:pt x="4083" y="12274"/>
                            <a:pt x="6674" y="108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33" name="Freeform 2442">
                      <a:extLst>
                        <a:ext uri="{FF2B5EF4-FFF2-40B4-BE49-F238E27FC236}">
                          <a16:creationId xmlns:a16="http://schemas.microsoft.com/office/drawing/2014/main" id="{C7FDB1C5-6CD0-9B29-C789-6BABB2866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8450" y="5321365"/>
                      <a:ext cx="23203" cy="7095"/>
                    </a:xfrm>
                    <a:custGeom>
                      <a:avLst/>
                      <a:gdLst>
                        <a:gd name="connsiteX0" fmla="*/ 5194 w 23203"/>
                        <a:gd name="connsiteY0" fmla="*/ 1276 h 7095"/>
                        <a:gd name="connsiteX1" fmla="*/ 12 w 23203"/>
                        <a:gd name="connsiteY1" fmla="*/ 5237 h 7095"/>
                        <a:gd name="connsiteX2" fmla="*/ 7187 w 23203"/>
                        <a:gd name="connsiteY2" fmla="*/ 6426 h 7095"/>
                        <a:gd name="connsiteX3" fmla="*/ 11772 w 23203"/>
                        <a:gd name="connsiteY3" fmla="*/ 4445 h 7095"/>
                        <a:gd name="connsiteX4" fmla="*/ 11971 w 23203"/>
                        <a:gd name="connsiteY4" fmla="*/ 6030 h 7095"/>
                        <a:gd name="connsiteX5" fmla="*/ 18350 w 23203"/>
                        <a:gd name="connsiteY5" fmla="*/ 6228 h 7095"/>
                        <a:gd name="connsiteX6" fmla="*/ 22735 w 23203"/>
                        <a:gd name="connsiteY6" fmla="*/ 1077 h 7095"/>
                        <a:gd name="connsiteX7" fmla="*/ 16357 w 23203"/>
                        <a:gd name="connsiteY7" fmla="*/ 879 h 7095"/>
                        <a:gd name="connsiteX8" fmla="*/ 13366 w 23203"/>
                        <a:gd name="connsiteY8" fmla="*/ 2464 h 7095"/>
                        <a:gd name="connsiteX9" fmla="*/ 5194 w 23203"/>
                        <a:gd name="connsiteY9" fmla="*/ 1276 h 70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3203" h="7095">
                          <a:moveTo>
                            <a:pt x="5194" y="1276"/>
                          </a:moveTo>
                          <a:cubicBezTo>
                            <a:pt x="2204" y="2068"/>
                            <a:pt x="-188" y="3652"/>
                            <a:pt x="12" y="5237"/>
                          </a:cubicBezTo>
                          <a:cubicBezTo>
                            <a:pt x="211" y="7416"/>
                            <a:pt x="3400" y="7020"/>
                            <a:pt x="7187" y="6426"/>
                          </a:cubicBezTo>
                          <a:cubicBezTo>
                            <a:pt x="9181" y="6030"/>
                            <a:pt x="10576" y="5237"/>
                            <a:pt x="11772" y="4445"/>
                          </a:cubicBezTo>
                          <a:cubicBezTo>
                            <a:pt x="11573" y="5039"/>
                            <a:pt x="11573" y="5435"/>
                            <a:pt x="11971" y="6030"/>
                          </a:cubicBezTo>
                          <a:cubicBezTo>
                            <a:pt x="12768" y="7416"/>
                            <a:pt x="15160" y="7416"/>
                            <a:pt x="18350" y="6228"/>
                          </a:cubicBezTo>
                          <a:cubicBezTo>
                            <a:pt x="22336" y="4643"/>
                            <a:pt x="24130" y="2860"/>
                            <a:pt x="22735" y="1077"/>
                          </a:cubicBezTo>
                          <a:cubicBezTo>
                            <a:pt x="21738" y="-111"/>
                            <a:pt x="19545" y="-507"/>
                            <a:pt x="16357" y="879"/>
                          </a:cubicBezTo>
                          <a:cubicBezTo>
                            <a:pt x="14961" y="1474"/>
                            <a:pt x="14164" y="1870"/>
                            <a:pt x="13366" y="2464"/>
                          </a:cubicBezTo>
                          <a:cubicBezTo>
                            <a:pt x="13964" y="-507"/>
                            <a:pt x="9579" y="87"/>
                            <a:pt x="5194" y="12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34" name="Freeform 2443">
                      <a:extLst>
                        <a:ext uri="{FF2B5EF4-FFF2-40B4-BE49-F238E27FC236}">
                          <a16:creationId xmlns:a16="http://schemas.microsoft.com/office/drawing/2014/main" id="{567B2555-5310-964F-E5A9-2856801141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4960" y="5216508"/>
                      <a:ext cx="12251" cy="6793"/>
                    </a:xfrm>
                    <a:custGeom>
                      <a:avLst/>
                      <a:gdLst>
                        <a:gd name="connsiteX0" fmla="*/ 15 w 12251"/>
                        <a:gd name="connsiteY0" fmla="*/ 5107 h 6793"/>
                        <a:gd name="connsiteX1" fmla="*/ 6991 w 12251"/>
                        <a:gd name="connsiteY1" fmla="*/ 5899 h 6793"/>
                        <a:gd name="connsiteX2" fmla="*/ 12174 w 12251"/>
                        <a:gd name="connsiteY2" fmla="*/ 1542 h 6793"/>
                        <a:gd name="connsiteX3" fmla="*/ 4799 w 12251"/>
                        <a:gd name="connsiteY3" fmla="*/ 749 h 6793"/>
                        <a:gd name="connsiteX4" fmla="*/ 15 w 12251"/>
                        <a:gd name="connsiteY4" fmla="*/ 5107 h 67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51" h="6793">
                          <a:moveTo>
                            <a:pt x="15" y="5107"/>
                          </a:moveTo>
                          <a:cubicBezTo>
                            <a:pt x="214" y="7088"/>
                            <a:pt x="3005" y="7286"/>
                            <a:pt x="6991" y="5899"/>
                          </a:cubicBezTo>
                          <a:cubicBezTo>
                            <a:pt x="9782" y="4711"/>
                            <a:pt x="12772" y="3324"/>
                            <a:pt x="12174" y="1542"/>
                          </a:cubicBezTo>
                          <a:cubicBezTo>
                            <a:pt x="11576" y="-241"/>
                            <a:pt x="8785" y="-439"/>
                            <a:pt x="4799" y="749"/>
                          </a:cubicBezTo>
                          <a:cubicBezTo>
                            <a:pt x="1609" y="1938"/>
                            <a:pt x="-184" y="3721"/>
                            <a:pt x="15" y="510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35" name="Freeform 2444">
                      <a:extLst>
                        <a:ext uri="{FF2B5EF4-FFF2-40B4-BE49-F238E27FC236}">
                          <a16:creationId xmlns:a16="http://schemas.microsoft.com/office/drawing/2014/main" id="{C748242E-BFAC-7E44-E6A1-41C54BA5DD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6790" y="5164280"/>
                      <a:ext cx="11225" cy="7586"/>
                    </a:xfrm>
                    <a:custGeom>
                      <a:avLst/>
                      <a:gdLst>
                        <a:gd name="connsiteX0" fmla="*/ 4232 w 11225"/>
                        <a:gd name="connsiteY0" fmla="*/ 1276 h 7586"/>
                        <a:gd name="connsiteX1" fmla="*/ 446 w 11225"/>
                        <a:gd name="connsiteY1" fmla="*/ 6822 h 7586"/>
                        <a:gd name="connsiteX2" fmla="*/ 6824 w 11225"/>
                        <a:gd name="connsiteY2" fmla="*/ 6228 h 7586"/>
                        <a:gd name="connsiteX3" fmla="*/ 10611 w 11225"/>
                        <a:gd name="connsiteY3" fmla="*/ 682 h 7586"/>
                        <a:gd name="connsiteX4" fmla="*/ 4232 w 11225"/>
                        <a:gd name="connsiteY4" fmla="*/ 1276 h 75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25" h="7586">
                          <a:moveTo>
                            <a:pt x="4232" y="1276"/>
                          </a:moveTo>
                          <a:cubicBezTo>
                            <a:pt x="446" y="3257"/>
                            <a:pt x="-751" y="5238"/>
                            <a:pt x="446" y="6822"/>
                          </a:cubicBezTo>
                          <a:cubicBezTo>
                            <a:pt x="1442" y="8011"/>
                            <a:pt x="3635" y="7813"/>
                            <a:pt x="6824" y="6228"/>
                          </a:cubicBezTo>
                          <a:cubicBezTo>
                            <a:pt x="10611" y="4049"/>
                            <a:pt x="12206" y="2068"/>
                            <a:pt x="10611" y="682"/>
                          </a:cubicBezTo>
                          <a:cubicBezTo>
                            <a:pt x="9415" y="-309"/>
                            <a:pt x="7223" y="-309"/>
                            <a:pt x="4232" y="12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36" name="Freeform 2445">
                      <a:extLst>
                        <a:ext uri="{FF2B5EF4-FFF2-40B4-BE49-F238E27FC236}">
                          <a16:creationId xmlns:a16="http://schemas.microsoft.com/office/drawing/2014/main" id="{43D9B54F-9953-8F27-F5F5-E40135D521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5493" y="5354903"/>
                      <a:ext cx="24886" cy="10332"/>
                    </a:xfrm>
                    <a:custGeom>
                      <a:avLst/>
                      <a:gdLst>
                        <a:gd name="connsiteX0" fmla="*/ 277 w 24886"/>
                        <a:gd name="connsiteY0" fmla="*/ 4978 h 10332"/>
                        <a:gd name="connsiteX1" fmla="*/ 8649 w 24886"/>
                        <a:gd name="connsiteY1" fmla="*/ 5374 h 10332"/>
                        <a:gd name="connsiteX2" fmla="*/ 9446 w 24886"/>
                        <a:gd name="connsiteY2" fmla="*/ 4978 h 10332"/>
                        <a:gd name="connsiteX3" fmla="*/ 8449 w 24886"/>
                        <a:gd name="connsiteY3" fmla="*/ 7355 h 10332"/>
                        <a:gd name="connsiteX4" fmla="*/ 13432 w 24886"/>
                        <a:gd name="connsiteY4" fmla="*/ 9138 h 10332"/>
                        <a:gd name="connsiteX5" fmla="*/ 13432 w 24886"/>
                        <a:gd name="connsiteY5" fmla="*/ 9336 h 10332"/>
                        <a:gd name="connsiteX6" fmla="*/ 20010 w 24886"/>
                        <a:gd name="connsiteY6" fmla="*/ 9534 h 10332"/>
                        <a:gd name="connsiteX7" fmla="*/ 24794 w 24886"/>
                        <a:gd name="connsiteY7" fmla="*/ 5374 h 10332"/>
                        <a:gd name="connsiteX8" fmla="*/ 21605 w 24886"/>
                        <a:gd name="connsiteY8" fmla="*/ 3988 h 10332"/>
                        <a:gd name="connsiteX9" fmla="*/ 21605 w 24886"/>
                        <a:gd name="connsiteY9" fmla="*/ 3988 h 10332"/>
                        <a:gd name="connsiteX10" fmla="*/ 13034 w 24886"/>
                        <a:gd name="connsiteY10" fmla="*/ 3393 h 10332"/>
                        <a:gd name="connsiteX11" fmla="*/ 12037 w 24886"/>
                        <a:gd name="connsiteY11" fmla="*/ 3789 h 10332"/>
                        <a:gd name="connsiteX12" fmla="*/ 13432 w 24886"/>
                        <a:gd name="connsiteY12" fmla="*/ 1610 h 10332"/>
                        <a:gd name="connsiteX13" fmla="*/ 4064 w 24886"/>
                        <a:gd name="connsiteY13" fmla="*/ 1214 h 10332"/>
                        <a:gd name="connsiteX14" fmla="*/ 277 w 24886"/>
                        <a:gd name="connsiteY14" fmla="*/ 4978 h 10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4886" h="10332">
                          <a:moveTo>
                            <a:pt x="277" y="4978"/>
                          </a:moveTo>
                          <a:cubicBezTo>
                            <a:pt x="1473" y="6365"/>
                            <a:pt x="4861" y="6365"/>
                            <a:pt x="8649" y="5374"/>
                          </a:cubicBezTo>
                          <a:lnTo>
                            <a:pt x="9446" y="4978"/>
                          </a:lnTo>
                          <a:cubicBezTo>
                            <a:pt x="8449" y="5770"/>
                            <a:pt x="8050" y="6563"/>
                            <a:pt x="8449" y="7355"/>
                          </a:cubicBezTo>
                          <a:cubicBezTo>
                            <a:pt x="9047" y="8940"/>
                            <a:pt x="10841" y="9336"/>
                            <a:pt x="13432" y="9138"/>
                          </a:cubicBezTo>
                          <a:lnTo>
                            <a:pt x="13432" y="9336"/>
                          </a:lnTo>
                          <a:cubicBezTo>
                            <a:pt x="14230" y="10921"/>
                            <a:pt x="17220" y="10326"/>
                            <a:pt x="20010" y="9534"/>
                          </a:cubicBezTo>
                          <a:cubicBezTo>
                            <a:pt x="23000" y="8544"/>
                            <a:pt x="25392" y="6761"/>
                            <a:pt x="24794" y="5374"/>
                          </a:cubicBezTo>
                          <a:cubicBezTo>
                            <a:pt x="24395" y="4384"/>
                            <a:pt x="23199" y="3789"/>
                            <a:pt x="21605" y="3988"/>
                          </a:cubicBezTo>
                          <a:lnTo>
                            <a:pt x="21605" y="3988"/>
                          </a:lnTo>
                          <a:cubicBezTo>
                            <a:pt x="20209" y="2601"/>
                            <a:pt x="17020" y="2205"/>
                            <a:pt x="13034" y="3393"/>
                          </a:cubicBezTo>
                          <a:lnTo>
                            <a:pt x="12037" y="3789"/>
                          </a:lnTo>
                          <a:cubicBezTo>
                            <a:pt x="13034" y="2997"/>
                            <a:pt x="13831" y="2205"/>
                            <a:pt x="13432" y="1610"/>
                          </a:cubicBezTo>
                          <a:cubicBezTo>
                            <a:pt x="12436" y="-767"/>
                            <a:pt x="8250" y="-172"/>
                            <a:pt x="4064" y="1214"/>
                          </a:cubicBezTo>
                          <a:cubicBezTo>
                            <a:pt x="1074" y="1809"/>
                            <a:pt x="-720" y="3789"/>
                            <a:pt x="277" y="497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37" name="Freeform 2446">
                      <a:extLst>
                        <a:ext uri="{FF2B5EF4-FFF2-40B4-BE49-F238E27FC236}">
                          <a16:creationId xmlns:a16="http://schemas.microsoft.com/office/drawing/2014/main" id="{AAF3EA4C-9165-42C5-2597-031C801247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6502" y="5216192"/>
                      <a:ext cx="12956" cy="7253"/>
                    </a:xfrm>
                    <a:custGeom>
                      <a:avLst/>
                      <a:gdLst>
                        <a:gd name="connsiteX0" fmla="*/ 3389 w 12956"/>
                        <a:gd name="connsiteY0" fmla="*/ 1858 h 7253"/>
                        <a:gd name="connsiteX1" fmla="*/ 0 w 12956"/>
                        <a:gd name="connsiteY1" fmla="*/ 5423 h 7253"/>
                        <a:gd name="connsiteX2" fmla="*/ 8970 w 12956"/>
                        <a:gd name="connsiteY2" fmla="*/ 5423 h 7253"/>
                        <a:gd name="connsiteX3" fmla="*/ 12956 w 12956"/>
                        <a:gd name="connsiteY3" fmla="*/ 3839 h 7253"/>
                        <a:gd name="connsiteX4" fmla="*/ 12358 w 12956"/>
                        <a:gd name="connsiteY4" fmla="*/ 1858 h 7253"/>
                        <a:gd name="connsiteX5" fmla="*/ 3389 w 12956"/>
                        <a:gd name="connsiteY5" fmla="*/ 1858 h 72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956" h="7253">
                          <a:moveTo>
                            <a:pt x="3389" y="1858"/>
                          </a:moveTo>
                          <a:cubicBezTo>
                            <a:pt x="1794" y="2650"/>
                            <a:pt x="0" y="4631"/>
                            <a:pt x="0" y="5423"/>
                          </a:cubicBezTo>
                          <a:cubicBezTo>
                            <a:pt x="0" y="8593"/>
                            <a:pt x="4585" y="7008"/>
                            <a:pt x="8970" y="5423"/>
                          </a:cubicBezTo>
                          <a:lnTo>
                            <a:pt x="12956" y="3839"/>
                          </a:lnTo>
                          <a:cubicBezTo>
                            <a:pt x="12757" y="3244"/>
                            <a:pt x="12757" y="2452"/>
                            <a:pt x="12358" y="1858"/>
                          </a:cubicBezTo>
                          <a:cubicBezTo>
                            <a:pt x="11362" y="-519"/>
                            <a:pt x="8372" y="-717"/>
                            <a:pt x="3389" y="18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38" name="Freeform 2447">
                      <a:extLst>
                        <a:ext uri="{FF2B5EF4-FFF2-40B4-BE49-F238E27FC236}">
                          <a16:creationId xmlns:a16="http://schemas.microsoft.com/office/drawing/2014/main" id="{DC5F29FC-5C8F-A163-38E5-D5876F1E77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9459" y="5219832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198 h 198"/>
                        <a:gd name="connsiteX1" fmla="*/ 199 w 199"/>
                        <a:gd name="connsiteY1" fmla="*/ 0 h 198"/>
                        <a:gd name="connsiteX2" fmla="*/ 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198"/>
                          </a:moveTo>
                          <a:lnTo>
                            <a:pt x="199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39" name="Freeform 2448">
                      <a:extLst>
                        <a:ext uri="{FF2B5EF4-FFF2-40B4-BE49-F238E27FC236}">
                          <a16:creationId xmlns:a16="http://schemas.microsoft.com/office/drawing/2014/main" id="{0CA1A1B5-19BC-3958-1C09-0E363181B0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2287" y="5288639"/>
                      <a:ext cx="12273" cy="6850"/>
                    </a:xfrm>
                    <a:custGeom>
                      <a:avLst/>
                      <a:gdLst>
                        <a:gd name="connsiteX0" fmla="*/ 4645 w 12273"/>
                        <a:gd name="connsiteY0" fmla="*/ 723 h 6850"/>
                        <a:gd name="connsiteX1" fmla="*/ 60 w 12273"/>
                        <a:gd name="connsiteY1" fmla="*/ 5081 h 6850"/>
                        <a:gd name="connsiteX2" fmla="*/ 7634 w 12273"/>
                        <a:gd name="connsiteY2" fmla="*/ 6269 h 6850"/>
                        <a:gd name="connsiteX3" fmla="*/ 12219 w 12273"/>
                        <a:gd name="connsiteY3" fmla="*/ 1911 h 6850"/>
                        <a:gd name="connsiteX4" fmla="*/ 4645 w 12273"/>
                        <a:gd name="connsiteY4" fmla="*/ 723 h 68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73" h="6850">
                          <a:moveTo>
                            <a:pt x="4645" y="723"/>
                          </a:moveTo>
                          <a:cubicBezTo>
                            <a:pt x="1256" y="1713"/>
                            <a:pt x="-338" y="3496"/>
                            <a:pt x="60" y="5081"/>
                          </a:cubicBezTo>
                          <a:cubicBezTo>
                            <a:pt x="658" y="7062"/>
                            <a:pt x="3448" y="7260"/>
                            <a:pt x="7634" y="6269"/>
                          </a:cubicBezTo>
                          <a:cubicBezTo>
                            <a:pt x="10824" y="5081"/>
                            <a:pt x="12618" y="3496"/>
                            <a:pt x="12219" y="1911"/>
                          </a:cubicBezTo>
                          <a:cubicBezTo>
                            <a:pt x="11621" y="-268"/>
                            <a:pt x="8631" y="-466"/>
                            <a:pt x="4645" y="72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40" name="Freeform 2449">
                      <a:extLst>
                        <a:ext uri="{FF2B5EF4-FFF2-40B4-BE49-F238E27FC236}">
                          <a16:creationId xmlns:a16="http://schemas.microsoft.com/office/drawing/2014/main" id="{DC21B5C1-4664-5659-D9E8-DA5CF043AF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2249" y="5239047"/>
                      <a:ext cx="398" cy="19808"/>
                    </a:xfrm>
                    <a:custGeom>
                      <a:avLst/>
                      <a:gdLst>
                        <a:gd name="connsiteX0" fmla="*/ 399 w 398"/>
                        <a:gd name="connsiteY0" fmla="*/ 0 h 19808"/>
                        <a:gd name="connsiteX1" fmla="*/ 199 w 398"/>
                        <a:gd name="connsiteY1" fmla="*/ 0 h 19808"/>
                        <a:gd name="connsiteX2" fmla="*/ 0 w 398"/>
                        <a:gd name="connsiteY2" fmla="*/ 0 h 19808"/>
                        <a:gd name="connsiteX3" fmla="*/ 0 w 398"/>
                        <a:gd name="connsiteY3" fmla="*/ 0 h 19808"/>
                        <a:gd name="connsiteX4" fmla="*/ 399 w 398"/>
                        <a:gd name="connsiteY4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08">
                          <a:moveTo>
                            <a:pt x="399" y="0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41" name="Freeform 2450">
                      <a:extLst>
                        <a:ext uri="{FF2B5EF4-FFF2-40B4-BE49-F238E27FC236}">
                          <a16:creationId xmlns:a16="http://schemas.microsoft.com/office/drawing/2014/main" id="{513C06A1-A885-2CC1-F1C5-8EE059034D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3594" y="5226216"/>
                      <a:ext cx="19301" cy="13124"/>
                    </a:xfrm>
                    <a:custGeom>
                      <a:avLst/>
                      <a:gdLst>
                        <a:gd name="connsiteX0" fmla="*/ 18622 w 19301"/>
                        <a:gd name="connsiteY0" fmla="*/ 4908 h 13124"/>
                        <a:gd name="connsiteX1" fmla="*/ 13639 w 19301"/>
                        <a:gd name="connsiteY1" fmla="*/ 4908 h 13124"/>
                        <a:gd name="connsiteX2" fmla="*/ 10051 w 19301"/>
                        <a:gd name="connsiteY2" fmla="*/ 6492 h 13124"/>
                        <a:gd name="connsiteX3" fmla="*/ 7659 w 19301"/>
                        <a:gd name="connsiteY3" fmla="*/ 6294 h 13124"/>
                        <a:gd name="connsiteX4" fmla="*/ 6862 w 19301"/>
                        <a:gd name="connsiteY4" fmla="*/ 4908 h 13124"/>
                        <a:gd name="connsiteX5" fmla="*/ 682 w 19301"/>
                        <a:gd name="connsiteY5" fmla="*/ 154 h 13124"/>
                        <a:gd name="connsiteX6" fmla="*/ 2676 w 19301"/>
                        <a:gd name="connsiteY6" fmla="*/ 6492 h 13124"/>
                        <a:gd name="connsiteX7" fmla="*/ 3672 w 19301"/>
                        <a:gd name="connsiteY7" fmla="*/ 7681 h 13124"/>
                        <a:gd name="connsiteX8" fmla="*/ 3473 w 19301"/>
                        <a:gd name="connsiteY8" fmla="*/ 7681 h 13124"/>
                        <a:gd name="connsiteX9" fmla="*/ 84 w 19301"/>
                        <a:gd name="connsiteY9" fmla="*/ 12237 h 13124"/>
                        <a:gd name="connsiteX10" fmla="*/ 6662 w 19301"/>
                        <a:gd name="connsiteY10" fmla="*/ 11841 h 13124"/>
                        <a:gd name="connsiteX11" fmla="*/ 7659 w 19301"/>
                        <a:gd name="connsiteY11" fmla="*/ 11246 h 13124"/>
                        <a:gd name="connsiteX12" fmla="*/ 8655 w 19301"/>
                        <a:gd name="connsiteY12" fmla="*/ 12435 h 13124"/>
                        <a:gd name="connsiteX13" fmla="*/ 12642 w 19301"/>
                        <a:gd name="connsiteY13" fmla="*/ 10850 h 13124"/>
                        <a:gd name="connsiteX14" fmla="*/ 18622 w 19301"/>
                        <a:gd name="connsiteY14" fmla="*/ 4908 h 131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9301" h="13124">
                          <a:moveTo>
                            <a:pt x="18622" y="4908"/>
                          </a:moveTo>
                          <a:cubicBezTo>
                            <a:pt x="18024" y="4313"/>
                            <a:pt x="15233" y="4512"/>
                            <a:pt x="13639" y="4908"/>
                          </a:cubicBezTo>
                          <a:cubicBezTo>
                            <a:pt x="12243" y="5502"/>
                            <a:pt x="11047" y="5898"/>
                            <a:pt x="10051" y="6492"/>
                          </a:cubicBezTo>
                          <a:cubicBezTo>
                            <a:pt x="9453" y="6294"/>
                            <a:pt x="8655" y="6096"/>
                            <a:pt x="7659" y="6294"/>
                          </a:cubicBezTo>
                          <a:cubicBezTo>
                            <a:pt x="7459" y="5898"/>
                            <a:pt x="7061" y="5502"/>
                            <a:pt x="6862" y="4908"/>
                          </a:cubicBezTo>
                          <a:cubicBezTo>
                            <a:pt x="4669" y="1738"/>
                            <a:pt x="2078" y="-639"/>
                            <a:pt x="682" y="154"/>
                          </a:cubicBezTo>
                          <a:cubicBezTo>
                            <a:pt x="-314" y="748"/>
                            <a:pt x="882" y="3521"/>
                            <a:pt x="2676" y="6492"/>
                          </a:cubicBezTo>
                          <a:cubicBezTo>
                            <a:pt x="3074" y="6889"/>
                            <a:pt x="3274" y="7285"/>
                            <a:pt x="3672" y="7681"/>
                          </a:cubicBezTo>
                          <a:cubicBezTo>
                            <a:pt x="3672" y="7681"/>
                            <a:pt x="3473" y="7681"/>
                            <a:pt x="3473" y="7681"/>
                          </a:cubicBezTo>
                          <a:cubicBezTo>
                            <a:pt x="682" y="9266"/>
                            <a:pt x="-314" y="10850"/>
                            <a:pt x="84" y="12237"/>
                          </a:cubicBezTo>
                          <a:cubicBezTo>
                            <a:pt x="1081" y="13822"/>
                            <a:pt x="4071" y="13029"/>
                            <a:pt x="6662" y="11841"/>
                          </a:cubicBezTo>
                          <a:lnTo>
                            <a:pt x="7659" y="11246"/>
                          </a:lnTo>
                          <a:cubicBezTo>
                            <a:pt x="7858" y="11643"/>
                            <a:pt x="8257" y="12039"/>
                            <a:pt x="8655" y="12435"/>
                          </a:cubicBezTo>
                          <a:cubicBezTo>
                            <a:pt x="10051" y="11841"/>
                            <a:pt x="11247" y="11445"/>
                            <a:pt x="12642" y="10850"/>
                          </a:cubicBezTo>
                          <a:cubicBezTo>
                            <a:pt x="16628" y="9067"/>
                            <a:pt x="21014" y="6889"/>
                            <a:pt x="18622" y="490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42" name="Freeform 2451">
                      <a:extLst>
                        <a:ext uri="{FF2B5EF4-FFF2-40B4-BE49-F238E27FC236}">
                          <a16:creationId xmlns:a16="http://schemas.microsoft.com/office/drawing/2014/main" id="{B8891422-083F-C22B-C2D9-02C5980DD5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3644" y="5168726"/>
                      <a:ext cx="2886" cy="4159"/>
                    </a:xfrm>
                    <a:custGeom>
                      <a:avLst/>
                      <a:gdLst>
                        <a:gd name="connsiteX0" fmla="*/ 495 w 2886"/>
                        <a:gd name="connsiteY0" fmla="*/ 3368 h 4159"/>
                        <a:gd name="connsiteX1" fmla="*/ 2887 w 2886"/>
                        <a:gd name="connsiteY1" fmla="*/ 4160 h 4159"/>
                        <a:gd name="connsiteX2" fmla="*/ 1492 w 2886"/>
                        <a:gd name="connsiteY2" fmla="*/ 0 h 4159"/>
                        <a:gd name="connsiteX3" fmla="*/ 495 w 2886"/>
                        <a:gd name="connsiteY3" fmla="*/ 3368 h 41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86" h="4159">
                          <a:moveTo>
                            <a:pt x="495" y="3368"/>
                          </a:moveTo>
                          <a:cubicBezTo>
                            <a:pt x="1093" y="3962"/>
                            <a:pt x="1890" y="4160"/>
                            <a:pt x="2887" y="4160"/>
                          </a:cubicBezTo>
                          <a:cubicBezTo>
                            <a:pt x="2488" y="2773"/>
                            <a:pt x="1890" y="1387"/>
                            <a:pt x="1492" y="0"/>
                          </a:cubicBezTo>
                          <a:cubicBezTo>
                            <a:pt x="96" y="1189"/>
                            <a:pt x="-502" y="2377"/>
                            <a:pt x="495" y="336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43" name="Freeform 2452">
                      <a:extLst>
                        <a:ext uri="{FF2B5EF4-FFF2-40B4-BE49-F238E27FC236}">
                          <a16:creationId xmlns:a16="http://schemas.microsoft.com/office/drawing/2014/main" id="{2227E215-9749-D4AB-29BF-E617604976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9614" y="5070276"/>
                      <a:ext cx="4659" cy="5375"/>
                    </a:xfrm>
                    <a:custGeom>
                      <a:avLst/>
                      <a:gdLst>
                        <a:gd name="connsiteX0" fmla="*/ 4659 w 4659"/>
                        <a:gd name="connsiteY0" fmla="*/ 4952 h 5375"/>
                        <a:gd name="connsiteX1" fmla="*/ 1869 w 4659"/>
                        <a:gd name="connsiteY1" fmla="*/ 0 h 5375"/>
                        <a:gd name="connsiteX2" fmla="*/ 673 w 4659"/>
                        <a:gd name="connsiteY2" fmla="*/ 4754 h 5375"/>
                        <a:gd name="connsiteX3" fmla="*/ 4659 w 4659"/>
                        <a:gd name="connsiteY3" fmla="*/ 4952 h 53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659" h="5375">
                          <a:moveTo>
                            <a:pt x="4659" y="4952"/>
                          </a:moveTo>
                          <a:cubicBezTo>
                            <a:pt x="3663" y="3368"/>
                            <a:pt x="2865" y="1585"/>
                            <a:pt x="1869" y="0"/>
                          </a:cubicBezTo>
                          <a:cubicBezTo>
                            <a:pt x="-125" y="1783"/>
                            <a:pt x="-523" y="3566"/>
                            <a:pt x="673" y="4754"/>
                          </a:cubicBezTo>
                          <a:cubicBezTo>
                            <a:pt x="1669" y="5546"/>
                            <a:pt x="3065" y="5546"/>
                            <a:pt x="4659" y="49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44" name="Freeform 2453">
                      <a:extLst>
                        <a:ext uri="{FF2B5EF4-FFF2-40B4-BE49-F238E27FC236}">
                          <a16:creationId xmlns:a16="http://schemas.microsoft.com/office/drawing/2014/main" id="{EFEE5D56-7B4E-8EA8-752C-847D543F17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6789" y="5327791"/>
                      <a:ext cx="11634" cy="6111"/>
                    </a:xfrm>
                    <a:custGeom>
                      <a:avLst/>
                      <a:gdLst>
                        <a:gd name="connsiteX0" fmla="*/ 8186 w 11634"/>
                        <a:gd name="connsiteY0" fmla="*/ 5150 h 6111"/>
                        <a:gd name="connsiteX1" fmla="*/ 11375 w 11634"/>
                        <a:gd name="connsiteY1" fmla="*/ 990 h 6111"/>
                        <a:gd name="connsiteX2" fmla="*/ 4797 w 11634"/>
                        <a:gd name="connsiteY2" fmla="*/ 792 h 6111"/>
                        <a:gd name="connsiteX3" fmla="*/ 14 w 11634"/>
                        <a:gd name="connsiteY3" fmla="*/ 4952 h 6111"/>
                        <a:gd name="connsiteX4" fmla="*/ 8186 w 11634"/>
                        <a:gd name="connsiteY4" fmla="*/ 5150 h 61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34" h="6111">
                          <a:moveTo>
                            <a:pt x="8186" y="5150"/>
                          </a:moveTo>
                          <a:cubicBezTo>
                            <a:pt x="11774" y="3764"/>
                            <a:pt x="11973" y="2179"/>
                            <a:pt x="11375" y="990"/>
                          </a:cubicBezTo>
                          <a:cubicBezTo>
                            <a:pt x="10578" y="-396"/>
                            <a:pt x="7787" y="-198"/>
                            <a:pt x="4797" y="792"/>
                          </a:cubicBezTo>
                          <a:cubicBezTo>
                            <a:pt x="1808" y="1783"/>
                            <a:pt x="-186" y="3368"/>
                            <a:pt x="14" y="4952"/>
                          </a:cubicBezTo>
                          <a:cubicBezTo>
                            <a:pt x="1608" y="6141"/>
                            <a:pt x="4000" y="6735"/>
                            <a:pt x="8186" y="51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45" name="Freeform 2454">
                      <a:extLst>
                        <a:ext uri="{FF2B5EF4-FFF2-40B4-BE49-F238E27FC236}">
                          <a16:creationId xmlns:a16="http://schemas.microsoft.com/office/drawing/2014/main" id="{C71AAC46-510C-507D-0E32-3EC75CC02F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8816" y="5255405"/>
                      <a:ext cx="28484" cy="17393"/>
                    </a:xfrm>
                    <a:custGeom>
                      <a:avLst/>
                      <a:gdLst>
                        <a:gd name="connsiteX0" fmla="*/ 28080 w 28484"/>
                        <a:gd name="connsiteY0" fmla="*/ 875 h 17393"/>
                        <a:gd name="connsiteX1" fmla="*/ 18910 w 28484"/>
                        <a:gd name="connsiteY1" fmla="*/ 2262 h 17393"/>
                        <a:gd name="connsiteX2" fmla="*/ 16917 w 28484"/>
                        <a:gd name="connsiteY2" fmla="*/ 3451 h 17393"/>
                        <a:gd name="connsiteX3" fmla="*/ 14725 w 28484"/>
                        <a:gd name="connsiteY3" fmla="*/ 4045 h 17393"/>
                        <a:gd name="connsiteX4" fmla="*/ 11137 w 28484"/>
                        <a:gd name="connsiteY4" fmla="*/ 8403 h 17393"/>
                        <a:gd name="connsiteX5" fmla="*/ 11535 w 28484"/>
                        <a:gd name="connsiteY5" fmla="*/ 8601 h 17393"/>
                        <a:gd name="connsiteX6" fmla="*/ 373 w 28484"/>
                        <a:gd name="connsiteY6" fmla="*/ 15138 h 17393"/>
                        <a:gd name="connsiteX7" fmla="*/ 2366 w 28484"/>
                        <a:gd name="connsiteY7" fmla="*/ 17317 h 17393"/>
                        <a:gd name="connsiteX8" fmla="*/ 14924 w 28484"/>
                        <a:gd name="connsiteY8" fmla="*/ 11176 h 17393"/>
                        <a:gd name="connsiteX9" fmla="*/ 16319 w 28484"/>
                        <a:gd name="connsiteY9" fmla="*/ 8601 h 17393"/>
                        <a:gd name="connsiteX10" fmla="*/ 15921 w 28484"/>
                        <a:gd name="connsiteY10" fmla="*/ 8601 h 17393"/>
                        <a:gd name="connsiteX11" fmla="*/ 15921 w 28484"/>
                        <a:gd name="connsiteY11" fmla="*/ 8601 h 17393"/>
                        <a:gd name="connsiteX12" fmla="*/ 16319 w 28484"/>
                        <a:gd name="connsiteY12" fmla="*/ 8601 h 17393"/>
                        <a:gd name="connsiteX13" fmla="*/ 22698 w 28484"/>
                        <a:gd name="connsiteY13" fmla="*/ 6422 h 17393"/>
                        <a:gd name="connsiteX14" fmla="*/ 28080 w 28484"/>
                        <a:gd name="connsiteY14" fmla="*/ 875 h 173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8484" h="17393">
                          <a:moveTo>
                            <a:pt x="28080" y="875"/>
                          </a:moveTo>
                          <a:cubicBezTo>
                            <a:pt x="26485" y="-1106"/>
                            <a:pt x="22299" y="677"/>
                            <a:pt x="18910" y="2262"/>
                          </a:cubicBezTo>
                          <a:cubicBezTo>
                            <a:pt x="18113" y="2658"/>
                            <a:pt x="17515" y="3054"/>
                            <a:pt x="16917" y="3451"/>
                          </a:cubicBezTo>
                          <a:cubicBezTo>
                            <a:pt x="16319" y="3451"/>
                            <a:pt x="15522" y="3649"/>
                            <a:pt x="14725" y="4045"/>
                          </a:cubicBezTo>
                          <a:cubicBezTo>
                            <a:pt x="11735" y="5233"/>
                            <a:pt x="10140" y="7016"/>
                            <a:pt x="11137" y="8403"/>
                          </a:cubicBezTo>
                          <a:cubicBezTo>
                            <a:pt x="11137" y="8601"/>
                            <a:pt x="11336" y="8601"/>
                            <a:pt x="11535" y="8601"/>
                          </a:cubicBezTo>
                          <a:cubicBezTo>
                            <a:pt x="6154" y="9393"/>
                            <a:pt x="2366" y="11374"/>
                            <a:pt x="373" y="15138"/>
                          </a:cubicBezTo>
                          <a:cubicBezTo>
                            <a:pt x="-424" y="16524"/>
                            <a:pt x="-25" y="17713"/>
                            <a:pt x="2366" y="17317"/>
                          </a:cubicBezTo>
                          <a:cubicBezTo>
                            <a:pt x="7948" y="16722"/>
                            <a:pt x="12133" y="14345"/>
                            <a:pt x="14924" y="11176"/>
                          </a:cubicBezTo>
                          <a:cubicBezTo>
                            <a:pt x="15721" y="10384"/>
                            <a:pt x="15921" y="9591"/>
                            <a:pt x="16319" y="8601"/>
                          </a:cubicBezTo>
                          <a:lnTo>
                            <a:pt x="15921" y="8601"/>
                          </a:lnTo>
                          <a:lnTo>
                            <a:pt x="15921" y="8601"/>
                          </a:lnTo>
                          <a:lnTo>
                            <a:pt x="16319" y="8601"/>
                          </a:lnTo>
                          <a:cubicBezTo>
                            <a:pt x="18512" y="8007"/>
                            <a:pt x="20705" y="7412"/>
                            <a:pt x="22698" y="6422"/>
                          </a:cubicBezTo>
                          <a:cubicBezTo>
                            <a:pt x="26286" y="4837"/>
                            <a:pt x="29674" y="2658"/>
                            <a:pt x="28080" y="8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46" name="Freeform 2455">
                      <a:extLst>
                        <a:ext uri="{FF2B5EF4-FFF2-40B4-BE49-F238E27FC236}">
                          <a16:creationId xmlns:a16="http://schemas.microsoft.com/office/drawing/2014/main" id="{26AE6528-6B22-FF40-14FE-F0F9196C0C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7346" y="5298002"/>
                      <a:ext cx="12061" cy="6321"/>
                    </a:xfrm>
                    <a:custGeom>
                      <a:avLst/>
                      <a:gdLst>
                        <a:gd name="connsiteX0" fmla="*/ 6798 w 12061"/>
                        <a:gd name="connsiteY0" fmla="*/ 5424 h 6321"/>
                        <a:gd name="connsiteX1" fmla="*/ 11980 w 12061"/>
                        <a:gd name="connsiteY1" fmla="*/ 1264 h 6321"/>
                        <a:gd name="connsiteX2" fmla="*/ 4007 w 12061"/>
                        <a:gd name="connsiteY2" fmla="*/ 1264 h 6321"/>
                        <a:gd name="connsiteX3" fmla="*/ 220 w 12061"/>
                        <a:gd name="connsiteY3" fmla="*/ 5424 h 6321"/>
                        <a:gd name="connsiteX4" fmla="*/ 6798 w 12061"/>
                        <a:gd name="connsiteY4" fmla="*/ 5424 h 63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61" h="6321">
                          <a:moveTo>
                            <a:pt x="6798" y="5424"/>
                          </a:moveTo>
                          <a:cubicBezTo>
                            <a:pt x="9788" y="4235"/>
                            <a:pt x="12578" y="2651"/>
                            <a:pt x="11980" y="1264"/>
                          </a:cubicBezTo>
                          <a:cubicBezTo>
                            <a:pt x="11183" y="-519"/>
                            <a:pt x="7794" y="-321"/>
                            <a:pt x="4007" y="1264"/>
                          </a:cubicBezTo>
                          <a:cubicBezTo>
                            <a:pt x="818" y="2452"/>
                            <a:pt x="-577" y="4235"/>
                            <a:pt x="220" y="5424"/>
                          </a:cubicBezTo>
                          <a:cubicBezTo>
                            <a:pt x="1017" y="6810"/>
                            <a:pt x="3808" y="6414"/>
                            <a:pt x="6798" y="542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47" name="Freeform 2456">
                      <a:extLst>
                        <a:ext uri="{FF2B5EF4-FFF2-40B4-BE49-F238E27FC236}">
                          <a16:creationId xmlns:a16="http://schemas.microsoft.com/office/drawing/2014/main" id="{C0C54C03-B0D4-92DA-CABE-656DA744A1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1665" y="5163765"/>
                      <a:ext cx="26828" cy="18182"/>
                    </a:xfrm>
                    <a:custGeom>
                      <a:avLst/>
                      <a:gdLst>
                        <a:gd name="connsiteX0" fmla="*/ 15831 w 26828"/>
                        <a:gd name="connsiteY0" fmla="*/ 3970 h 18182"/>
                        <a:gd name="connsiteX1" fmla="*/ 15632 w 26828"/>
                        <a:gd name="connsiteY1" fmla="*/ 4960 h 18182"/>
                        <a:gd name="connsiteX2" fmla="*/ 14237 w 26828"/>
                        <a:gd name="connsiteY2" fmla="*/ 4960 h 18182"/>
                        <a:gd name="connsiteX3" fmla="*/ 13838 w 26828"/>
                        <a:gd name="connsiteY3" fmla="*/ 8526 h 18182"/>
                        <a:gd name="connsiteX4" fmla="*/ 7061 w 26828"/>
                        <a:gd name="connsiteY4" fmla="*/ 10507 h 18182"/>
                        <a:gd name="connsiteX5" fmla="*/ 6264 w 26828"/>
                        <a:gd name="connsiteY5" fmla="*/ 9318 h 18182"/>
                        <a:gd name="connsiteX6" fmla="*/ 284 w 26828"/>
                        <a:gd name="connsiteY6" fmla="*/ 5951 h 18182"/>
                        <a:gd name="connsiteX7" fmla="*/ 3075 w 26828"/>
                        <a:gd name="connsiteY7" fmla="*/ 14270 h 18182"/>
                        <a:gd name="connsiteX8" fmla="*/ 3075 w 26828"/>
                        <a:gd name="connsiteY8" fmla="*/ 14270 h 18182"/>
                        <a:gd name="connsiteX9" fmla="*/ 2875 w 26828"/>
                        <a:gd name="connsiteY9" fmla="*/ 16053 h 18182"/>
                        <a:gd name="connsiteX10" fmla="*/ 7260 w 26828"/>
                        <a:gd name="connsiteY10" fmla="*/ 17836 h 18182"/>
                        <a:gd name="connsiteX11" fmla="*/ 8456 w 26828"/>
                        <a:gd name="connsiteY11" fmla="*/ 18034 h 18182"/>
                        <a:gd name="connsiteX12" fmla="*/ 20815 w 26828"/>
                        <a:gd name="connsiteY12" fmla="*/ 16846 h 18182"/>
                        <a:gd name="connsiteX13" fmla="*/ 21213 w 26828"/>
                        <a:gd name="connsiteY13" fmla="*/ 12091 h 18182"/>
                        <a:gd name="connsiteX14" fmla="*/ 19618 w 26828"/>
                        <a:gd name="connsiteY14" fmla="*/ 8724 h 18182"/>
                        <a:gd name="connsiteX15" fmla="*/ 18622 w 26828"/>
                        <a:gd name="connsiteY15" fmla="*/ 7337 h 18182"/>
                        <a:gd name="connsiteX16" fmla="*/ 24004 w 26828"/>
                        <a:gd name="connsiteY16" fmla="*/ 4960 h 18182"/>
                        <a:gd name="connsiteX17" fmla="*/ 26196 w 26828"/>
                        <a:gd name="connsiteY17" fmla="*/ 602 h 18182"/>
                        <a:gd name="connsiteX18" fmla="*/ 21612 w 26828"/>
                        <a:gd name="connsiteY18" fmla="*/ 206 h 18182"/>
                        <a:gd name="connsiteX19" fmla="*/ 15831 w 26828"/>
                        <a:gd name="connsiteY19" fmla="*/ 3970 h 181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26828" h="18182">
                          <a:moveTo>
                            <a:pt x="15831" y="3970"/>
                          </a:moveTo>
                          <a:cubicBezTo>
                            <a:pt x="15831" y="4366"/>
                            <a:pt x="15632" y="4762"/>
                            <a:pt x="15632" y="4960"/>
                          </a:cubicBezTo>
                          <a:cubicBezTo>
                            <a:pt x="15233" y="4762"/>
                            <a:pt x="14635" y="4762"/>
                            <a:pt x="14237" y="4960"/>
                          </a:cubicBezTo>
                          <a:cubicBezTo>
                            <a:pt x="13240" y="5158"/>
                            <a:pt x="13041" y="6545"/>
                            <a:pt x="13838" y="8526"/>
                          </a:cubicBezTo>
                          <a:cubicBezTo>
                            <a:pt x="11446" y="9120"/>
                            <a:pt x="9054" y="9714"/>
                            <a:pt x="7061" y="10507"/>
                          </a:cubicBezTo>
                          <a:cubicBezTo>
                            <a:pt x="6861" y="10111"/>
                            <a:pt x="6463" y="9714"/>
                            <a:pt x="6264" y="9318"/>
                          </a:cubicBezTo>
                          <a:cubicBezTo>
                            <a:pt x="3672" y="5753"/>
                            <a:pt x="1280" y="4564"/>
                            <a:pt x="284" y="5951"/>
                          </a:cubicBezTo>
                          <a:cubicBezTo>
                            <a:pt x="-713" y="7337"/>
                            <a:pt x="1081" y="10903"/>
                            <a:pt x="3075" y="14270"/>
                          </a:cubicBezTo>
                          <a:cubicBezTo>
                            <a:pt x="3075" y="14270"/>
                            <a:pt x="3075" y="14270"/>
                            <a:pt x="3075" y="14270"/>
                          </a:cubicBezTo>
                          <a:cubicBezTo>
                            <a:pt x="2875" y="14865"/>
                            <a:pt x="2875" y="15459"/>
                            <a:pt x="2875" y="16053"/>
                          </a:cubicBezTo>
                          <a:cubicBezTo>
                            <a:pt x="2875" y="17044"/>
                            <a:pt x="4669" y="17638"/>
                            <a:pt x="7260" y="17836"/>
                          </a:cubicBezTo>
                          <a:cubicBezTo>
                            <a:pt x="7659" y="18034"/>
                            <a:pt x="8058" y="18034"/>
                            <a:pt x="8456" y="18034"/>
                          </a:cubicBezTo>
                          <a:cubicBezTo>
                            <a:pt x="13041" y="18430"/>
                            <a:pt x="19419" y="18034"/>
                            <a:pt x="20815" y="16846"/>
                          </a:cubicBezTo>
                          <a:cubicBezTo>
                            <a:pt x="24203" y="13874"/>
                            <a:pt x="23007" y="12884"/>
                            <a:pt x="21213" y="12091"/>
                          </a:cubicBezTo>
                          <a:cubicBezTo>
                            <a:pt x="20815" y="11101"/>
                            <a:pt x="20217" y="9912"/>
                            <a:pt x="19618" y="8724"/>
                          </a:cubicBezTo>
                          <a:cubicBezTo>
                            <a:pt x="19220" y="8130"/>
                            <a:pt x="19020" y="7733"/>
                            <a:pt x="18622" y="7337"/>
                          </a:cubicBezTo>
                          <a:cubicBezTo>
                            <a:pt x="20416" y="6545"/>
                            <a:pt x="22409" y="5951"/>
                            <a:pt x="24004" y="4960"/>
                          </a:cubicBezTo>
                          <a:cubicBezTo>
                            <a:pt x="26595" y="3376"/>
                            <a:pt x="27592" y="1593"/>
                            <a:pt x="26196" y="602"/>
                          </a:cubicBezTo>
                          <a:cubicBezTo>
                            <a:pt x="25399" y="8"/>
                            <a:pt x="23406" y="-190"/>
                            <a:pt x="21612" y="206"/>
                          </a:cubicBezTo>
                          <a:cubicBezTo>
                            <a:pt x="18223" y="206"/>
                            <a:pt x="16230" y="2385"/>
                            <a:pt x="15831" y="397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48" name="Freeform 2457">
                      <a:extLst>
                        <a:ext uri="{FF2B5EF4-FFF2-40B4-BE49-F238E27FC236}">
                          <a16:creationId xmlns:a16="http://schemas.microsoft.com/office/drawing/2014/main" id="{9578F194-3FFA-3306-4464-80879B1B89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1237" y="5086964"/>
                      <a:ext cx="11250" cy="12897"/>
                    </a:xfrm>
                    <a:custGeom>
                      <a:avLst/>
                      <a:gdLst>
                        <a:gd name="connsiteX0" fmla="*/ 215 w 11250"/>
                        <a:gd name="connsiteY0" fmla="*/ 12035 h 12897"/>
                        <a:gd name="connsiteX1" fmla="*/ 6394 w 11250"/>
                        <a:gd name="connsiteY1" fmla="*/ 11639 h 12897"/>
                        <a:gd name="connsiteX2" fmla="*/ 10979 w 11250"/>
                        <a:gd name="connsiteY2" fmla="*/ 5696 h 12897"/>
                        <a:gd name="connsiteX3" fmla="*/ 9384 w 11250"/>
                        <a:gd name="connsiteY3" fmla="*/ 4904 h 12897"/>
                        <a:gd name="connsiteX4" fmla="*/ 8387 w 11250"/>
                        <a:gd name="connsiteY4" fmla="*/ 3121 h 12897"/>
                        <a:gd name="connsiteX5" fmla="*/ 3803 w 11250"/>
                        <a:gd name="connsiteY5" fmla="*/ 348 h 12897"/>
                        <a:gd name="connsiteX6" fmla="*/ 4999 w 11250"/>
                        <a:gd name="connsiteY6" fmla="*/ 4904 h 12897"/>
                        <a:gd name="connsiteX7" fmla="*/ 5597 w 11250"/>
                        <a:gd name="connsiteY7" fmla="*/ 5696 h 12897"/>
                        <a:gd name="connsiteX8" fmla="*/ 4800 w 11250"/>
                        <a:gd name="connsiteY8" fmla="*/ 6092 h 12897"/>
                        <a:gd name="connsiteX9" fmla="*/ 215 w 11250"/>
                        <a:gd name="connsiteY9" fmla="*/ 12035 h 128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1250" h="12897">
                          <a:moveTo>
                            <a:pt x="215" y="12035"/>
                          </a:moveTo>
                          <a:cubicBezTo>
                            <a:pt x="813" y="13421"/>
                            <a:pt x="3604" y="13025"/>
                            <a:pt x="6394" y="11639"/>
                          </a:cubicBezTo>
                          <a:cubicBezTo>
                            <a:pt x="10181" y="9658"/>
                            <a:pt x="11976" y="7479"/>
                            <a:pt x="10979" y="5696"/>
                          </a:cubicBezTo>
                          <a:cubicBezTo>
                            <a:pt x="10780" y="5102"/>
                            <a:pt x="10181" y="4904"/>
                            <a:pt x="9384" y="4904"/>
                          </a:cubicBezTo>
                          <a:cubicBezTo>
                            <a:pt x="9185" y="4309"/>
                            <a:pt x="8786" y="3715"/>
                            <a:pt x="8387" y="3121"/>
                          </a:cubicBezTo>
                          <a:cubicBezTo>
                            <a:pt x="6394" y="546"/>
                            <a:pt x="4600" y="-643"/>
                            <a:pt x="3803" y="348"/>
                          </a:cubicBezTo>
                          <a:cubicBezTo>
                            <a:pt x="3205" y="1140"/>
                            <a:pt x="3604" y="2923"/>
                            <a:pt x="4999" y="4904"/>
                          </a:cubicBezTo>
                          <a:cubicBezTo>
                            <a:pt x="5198" y="5102"/>
                            <a:pt x="5398" y="5498"/>
                            <a:pt x="5597" y="5696"/>
                          </a:cubicBezTo>
                          <a:cubicBezTo>
                            <a:pt x="5398" y="5894"/>
                            <a:pt x="4999" y="5894"/>
                            <a:pt x="4800" y="6092"/>
                          </a:cubicBezTo>
                          <a:cubicBezTo>
                            <a:pt x="813" y="8073"/>
                            <a:pt x="-582" y="10252"/>
                            <a:pt x="215" y="1203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49" name="Freeform 2458">
                      <a:extLst>
                        <a:ext uri="{FF2B5EF4-FFF2-40B4-BE49-F238E27FC236}">
                          <a16:creationId xmlns:a16="http://schemas.microsoft.com/office/drawing/2014/main" id="{0B447B06-484C-3662-3648-F5CD2950D7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1048" y="5225996"/>
                      <a:ext cx="18790" cy="28367"/>
                    </a:xfrm>
                    <a:custGeom>
                      <a:avLst/>
                      <a:gdLst>
                        <a:gd name="connsiteX0" fmla="*/ 16154 w 18790"/>
                        <a:gd name="connsiteY0" fmla="*/ 21766 h 28367"/>
                        <a:gd name="connsiteX1" fmla="*/ 14160 w 18790"/>
                        <a:gd name="connsiteY1" fmla="*/ 15229 h 28367"/>
                        <a:gd name="connsiteX2" fmla="*/ 13961 w 18790"/>
                        <a:gd name="connsiteY2" fmla="*/ 15031 h 28367"/>
                        <a:gd name="connsiteX3" fmla="*/ 15555 w 18790"/>
                        <a:gd name="connsiteY3" fmla="*/ 14437 h 28367"/>
                        <a:gd name="connsiteX4" fmla="*/ 17947 w 18790"/>
                        <a:gd name="connsiteY4" fmla="*/ 10475 h 28367"/>
                        <a:gd name="connsiteX5" fmla="*/ 11170 w 18790"/>
                        <a:gd name="connsiteY5" fmla="*/ 11466 h 28367"/>
                        <a:gd name="connsiteX6" fmla="*/ 10772 w 18790"/>
                        <a:gd name="connsiteY6" fmla="*/ 11664 h 28367"/>
                        <a:gd name="connsiteX7" fmla="*/ 10373 w 18790"/>
                        <a:gd name="connsiteY7" fmla="*/ 11466 h 28367"/>
                        <a:gd name="connsiteX8" fmla="*/ 9177 w 18790"/>
                        <a:gd name="connsiteY8" fmla="*/ 8494 h 28367"/>
                        <a:gd name="connsiteX9" fmla="*/ 9974 w 18790"/>
                        <a:gd name="connsiteY9" fmla="*/ 8098 h 28367"/>
                        <a:gd name="connsiteX10" fmla="*/ 13562 w 18790"/>
                        <a:gd name="connsiteY10" fmla="*/ 4731 h 28367"/>
                        <a:gd name="connsiteX11" fmla="*/ 7981 w 18790"/>
                        <a:gd name="connsiteY11" fmla="*/ 3938 h 28367"/>
                        <a:gd name="connsiteX12" fmla="*/ 6586 w 18790"/>
                        <a:gd name="connsiteY12" fmla="*/ 4533 h 28367"/>
                        <a:gd name="connsiteX13" fmla="*/ 407 w 18790"/>
                        <a:gd name="connsiteY13" fmla="*/ 175 h 28367"/>
                        <a:gd name="connsiteX14" fmla="*/ 3197 w 18790"/>
                        <a:gd name="connsiteY14" fmla="*/ 7702 h 28367"/>
                        <a:gd name="connsiteX15" fmla="*/ 3197 w 18790"/>
                        <a:gd name="connsiteY15" fmla="*/ 8296 h 28367"/>
                        <a:gd name="connsiteX16" fmla="*/ 4194 w 18790"/>
                        <a:gd name="connsiteY16" fmla="*/ 9089 h 28367"/>
                        <a:gd name="connsiteX17" fmla="*/ 7582 w 18790"/>
                        <a:gd name="connsiteY17" fmla="*/ 12456 h 28367"/>
                        <a:gd name="connsiteX18" fmla="*/ 7782 w 18790"/>
                        <a:gd name="connsiteY18" fmla="*/ 13645 h 28367"/>
                        <a:gd name="connsiteX19" fmla="*/ 8380 w 18790"/>
                        <a:gd name="connsiteY19" fmla="*/ 15229 h 28367"/>
                        <a:gd name="connsiteX20" fmla="*/ 8579 w 18790"/>
                        <a:gd name="connsiteY20" fmla="*/ 15428 h 28367"/>
                        <a:gd name="connsiteX21" fmla="*/ 9775 w 18790"/>
                        <a:gd name="connsiteY21" fmla="*/ 17408 h 28367"/>
                        <a:gd name="connsiteX22" fmla="*/ 13761 w 18790"/>
                        <a:gd name="connsiteY22" fmla="*/ 21568 h 28367"/>
                        <a:gd name="connsiteX23" fmla="*/ 11968 w 18790"/>
                        <a:gd name="connsiteY23" fmla="*/ 21766 h 28367"/>
                        <a:gd name="connsiteX24" fmla="*/ 4991 w 18790"/>
                        <a:gd name="connsiteY24" fmla="*/ 25530 h 28367"/>
                        <a:gd name="connsiteX25" fmla="*/ 12964 w 18790"/>
                        <a:gd name="connsiteY25" fmla="*/ 27907 h 28367"/>
                        <a:gd name="connsiteX26" fmla="*/ 16154 w 18790"/>
                        <a:gd name="connsiteY26" fmla="*/ 21766 h 283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</a:cxnLst>
                      <a:rect l="l" t="t" r="r" b="b"/>
                      <a:pathLst>
                        <a:path w="18790" h="28367">
                          <a:moveTo>
                            <a:pt x="16154" y="21766"/>
                          </a:moveTo>
                          <a:cubicBezTo>
                            <a:pt x="17350" y="20974"/>
                            <a:pt x="16353" y="18399"/>
                            <a:pt x="14160" y="15229"/>
                          </a:cubicBezTo>
                          <a:cubicBezTo>
                            <a:pt x="14160" y="15229"/>
                            <a:pt x="13961" y="15031"/>
                            <a:pt x="13961" y="15031"/>
                          </a:cubicBezTo>
                          <a:cubicBezTo>
                            <a:pt x="14559" y="14833"/>
                            <a:pt x="14957" y="14635"/>
                            <a:pt x="15555" y="14437"/>
                          </a:cubicBezTo>
                          <a:cubicBezTo>
                            <a:pt x="18545" y="12852"/>
                            <a:pt x="19741" y="11466"/>
                            <a:pt x="17947" y="10475"/>
                          </a:cubicBezTo>
                          <a:cubicBezTo>
                            <a:pt x="16353" y="9683"/>
                            <a:pt x="13961" y="10079"/>
                            <a:pt x="11170" y="11466"/>
                          </a:cubicBezTo>
                          <a:cubicBezTo>
                            <a:pt x="10971" y="11466"/>
                            <a:pt x="10971" y="11664"/>
                            <a:pt x="10772" y="11664"/>
                          </a:cubicBezTo>
                          <a:cubicBezTo>
                            <a:pt x="10572" y="11664"/>
                            <a:pt x="10572" y="11466"/>
                            <a:pt x="10373" y="11466"/>
                          </a:cubicBezTo>
                          <a:cubicBezTo>
                            <a:pt x="10174" y="10673"/>
                            <a:pt x="9775" y="9683"/>
                            <a:pt x="9177" y="8494"/>
                          </a:cubicBezTo>
                          <a:cubicBezTo>
                            <a:pt x="9376" y="8296"/>
                            <a:pt x="9775" y="8296"/>
                            <a:pt x="9974" y="8098"/>
                          </a:cubicBezTo>
                          <a:cubicBezTo>
                            <a:pt x="12366" y="7108"/>
                            <a:pt x="13761" y="5919"/>
                            <a:pt x="13562" y="4731"/>
                          </a:cubicBezTo>
                          <a:cubicBezTo>
                            <a:pt x="13363" y="3146"/>
                            <a:pt x="11370" y="2948"/>
                            <a:pt x="7981" y="3938"/>
                          </a:cubicBezTo>
                          <a:cubicBezTo>
                            <a:pt x="7582" y="4137"/>
                            <a:pt x="6984" y="4335"/>
                            <a:pt x="6586" y="4533"/>
                          </a:cubicBezTo>
                          <a:cubicBezTo>
                            <a:pt x="4194" y="1363"/>
                            <a:pt x="1603" y="-618"/>
                            <a:pt x="407" y="175"/>
                          </a:cubicBezTo>
                          <a:cubicBezTo>
                            <a:pt x="-789" y="967"/>
                            <a:pt x="805" y="4335"/>
                            <a:pt x="3197" y="7702"/>
                          </a:cubicBezTo>
                          <a:cubicBezTo>
                            <a:pt x="3197" y="7900"/>
                            <a:pt x="3197" y="8098"/>
                            <a:pt x="3197" y="8296"/>
                          </a:cubicBezTo>
                          <a:cubicBezTo>
                            <a:pt x="3397" y="8693"/>
                            <a:pt x="3795" y="8891"/>
                            <a:pt x="4194" y="9089"/>
                          </a:cubicBezTo>
                          <a:cubicBezTo>
                            <a:pt x="5390" y="10475"/>
                            <a:pt x="6586" y="11862"/>
                            <a:pt x="7582" y="12456"/>
                          </a:cubicBezTo>
                          <a:cubicBezTo>
                            <a:pt x="7582" y="12852"/>
                            <a:pt x="7782" y="13249"/>
                            <a:pt x="7782" y="13645"/>
                          </a:cubicBezTo>
                          <a:cubicBezTo>
                            <a:pt x="7582" y="14239"/>
                            <a:pt x="7782" y="14833"/>
                            <a:pt x="8380" y="15229"/>
                          </a:cubicBezTo>
                          <a:cubicBezTo>
                            <a:pt x="8380" y="15229"/>
                            <a:pt x="8579" y="15229"/>
                            <a:pt x="8579" y="15428"/>
                          </a:cubicBezTo>
                          <a:cubicBezTo>
                            <a:pt x="8978" y="16022"/>
                            <a:pt x="9376" y="16814"/>
                            <a:pt x="9775" y="17408"/>
                          </a:cubicBezTo>
                          <a:cubicBezTo>
                            <a:pt x="11170" y="19389"/>
                            <a:pt x="12566" y="20776"/>
                            <a:pt x="13761" y="21568"/>
                          </a:cubicBezTo>
                          <a:cubicBezTo>
                            <a:pt x="13164" y="21568"/>
                            <a:pt x="12566" y="21568"/>
                            <a:pt x="11968" y="21766"/>
                          </a:cubicBezTo>
                          <a:cubicBezTo>
                            <a:pt x="9376" y="22163"/>
                            <a:pt x="5789" y="23747"/>
                            <a:pt x="4991" y="25530"/>
                          </a:cubicBezTo>
                          <a:cubicBezTo>
                            <a:pt x="2798" y="29690"/>
                            <a:pt x="8978" y="28105"/>
                            <a:pt x="12964" y="27907"/>
                          </a:cubicBezTo>
                          <a:cubicBezTo>
                            <a:pt x="14758" y="25728"/>
                            <a:pt x="18745" y="22361"/>
                            <a:pt x="16154" y="217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50" name="Freeform 2459">
                      <a:extLst>
                        <a:ext uri="{FF2B5EF4-FFF2-40B4-BE49-F238E27FC236}">
                          <a16:creationId xmlns:a16="http://schemas.microsoft.com/office/drawing/2014/main" id="{344D2DF6-50FA-9F2C-9EDF-6D7F2B8CD9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4211" y="5253904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198 h 198"/>
                        <a:gd name="connsiteX1" fmla="*/ 200 w 199"/>
                        <a:gd name="connsiteY1" fmla="*/ 0 h 198"/>
                        <a:gd name="connsiteX2" fmla="*/ 0 w 199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198"/>
                          </a:moveTo>
                          <a:lnTo>
                            <a:pt x="20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51" name="Freeform 2460">
                      <a:extLst>
                        <a:ext uri="{FF2B5EF4-FFF2-40B4-BE49-F238E27FC236}">
                          <a16:creationId xmlns:a16="http://schemas.microsoft.com/office/drawing/2014/main" id="{B24C1364-A0FC-1CC2-E7C1-689D1378D3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2654" y="5380823"/>
                      <a:ext cx="11076" cy="5757"/>
                    </a:xfrm>
                    <a:custGeom>
                      <a:avLst/>
                      <a:gdLst>
                        <a:gd name="connsiteX0" fmla="*/ 7032 w 11076"/>
                        <a:gd name="connsiteY0" fmla="*/ 5205 h 5757"/>
                        <a:gd name="connsiteX1" fmla="*/ 10819 w 11076"/>
                        <a:gd name="connsiteY1" fmla="*/ 1243 h 5757"/>
                        <a:gd name="connsiteX2" fmla="*/ 4440 w 11076"/>
                        <a:gd name="connsiteY2" fmla="*/ 847 h 5757"/>
                        <a:gd name="connsiteX3" fmla="*/ 55 w 11076"/>
                        <a:gd name="connsiteY3" fmla="*/ 4809 h 5757"/>
                        <a:gd name="connsiteX4" fmla="*/ 7032 w 11076"/>
                        <a:gd name="connsiteY4" fmla="*/ 5205 h 57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76" h="5757">
                          <a:moveTo>
                            <a:pt x="7032" y="5205"/>
                          </a:moveTo>
                          <a:cubicBezTo>
                            <a:pt x="10619" y="4215"/>
                            <a:pt x="11616" y="2630"/>
                            <a:pt x="10819" y="1243"/>
                          </a:cubicBezTo>
                          <a:cubicBezTo>
                            <a:pt x="10021" y="-341"/>
                            <a:pt x="7430" y="-341"/>
                            <a:pt x="4440" y="847"/>
                          </a:cubicBezTo>
                          <a:cubicBezTo>
                            <a:pt x="1451" y="1838"/>
                            <a:pt x="-343" y="3224"/>
                            <a:pt x="55" y="4809"/>
                          </a:cubicBezTo>
                          <a:cubicBezTo>
                            <a:pt x="1650" y="5997"/>
                            <a:pt x="4042" y="5997"/>
                            <a:pt x="7032" y="52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52" name="Freeform 2461">
                      <a:extLst>
                        <a:ext uri="{FF2B5EF4-FFF2-40B4-BE49-F238E27FC236}">
                          <a16:creationId xmlns:a16="http://schemas.microsoft.com/office/drawing/2014/main" id="{8BD37D80-9372-1F8B-25E9-0D05785D0A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4947" y="5266130"/>
                      <a:ext cx="11754" cy="6799"/>
                    </a:xfrm>
                    <a:custGeom>
                      <a:avLst/>
                      <a:gdLst>
                        <a:gd name="connsiteX0" fmla="*/ 6771 w 11754"/>
                        <a:gd name="connsiteY0" fmla="*/ 5601 h 6799"/>
                        <a:gd name="connsiteX1" fmla="*/ 11755 w 11754"/>
                        <a:gd name="connsiteY1" fmla="*/ 1243 h 6799"/>
                        <a:gd name="connsiteX2" fmla="*/ 5974 w 11754"/>
                        <a:gd name="connsiteY2" fmla="*/ 847 h 6799"/>
                        <a:gd name="connsiteX3" fmla="*/ 194 w 11754"/>
                        <a:gd name="connsiteY3" fmla="*/ 5997 h 6799"/>
                        <a:gd name="connsiteX4" fmla="*/ 6771 w 11754"/>
                        <a:gd name="connsiteY4" fmla="*/ 5601 h 67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54" h="6799">
                          <a:moveTo>
                            <a:pt x="6771" y="5601"/>
                          </a:moveTo>
                          <a:cubicBezTo>
                            <a:pt x="9761" y="4413"/>
                            <a:pt x="11755" y="2828"/>
                            <a:pt x="11755" y="1243"/>
                          </a:cubicBezTo>
                          <a:cubicBezTo>
                            <a:pt x="11755" y="-738"/>
                            <a:pt x="8565" y="55"/>
                            <a:pt x="5974" y="847"/>
                          </a:cubicBezTo>
                          <a:cubicBezTo>
                            <a:pt x="2187" y="2234"/>
                            <a:pt x="-803" y="4215"/>
                            <a:pt x="194" y="5997"/>
                          </a:cubicBezTo>
                          <a:cubicBezTo>
                            <a:pt x="792" y="7384"/>
                            <a:pt x="3781" y="6790"/>
                            <a:pt x="6771" y="560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53" name="Freeform 2462">
                      <a:extLst>
                        <a:ext uri="{FF2B5EF4-FFF2-40B4-BE49-F238E27FC236}">
                          <a16:creationId xmlns:a16="http://schemas.microsoft.com/office/drawing/2014/main" id="{F35AEC9A-9A34-57AA-2620-BCF81C0301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5702" y="5262000"/>
                      <a:ext cx="17512" cy="12933"/>
                    </a:xfrm>
                    <a:custGeom>
                      <a:avLst/>
                      <a:gdLst>
                        <a:gd name="connsiteX0" fmla="*/ 10963 w 17512"/>
                        <a:gd name="connsiteY0" fmla="*/ 619 h 12933"/>
                        <a:gd name="connsiteX1" fmla="*/ 7176 w 17512"/>
                        <a:gd name="connsiteY1" fmla="*/ 5769 h 12933"/>
                        <a:gd name="connsiteX2" fmla="*/ 8172 w 17512"/>
                        <a:gd name="connsiteY2" fmla="*/ 6364 h 12933"/>
                        <a:gd name="connsiteX3" fmla="*/ 5382 w 17512"/>
                        <a:gd name="connsiteY3" fmla="*/ 6958 h 12933"/>
                        <a:gd name="connsiteX4" fmla="*/ 0 w 17512"/>
                        <a:gd name="connsiteY4" fmla="*/ 11316 h 12933"/>
                        <a:gd name="connsiteX5" fmla="*/ 5382 w 17512"/>
                        <a:gd name="connsiteY5" fmla="*/ 12306 h 12933"/>
                        <a:gd name="connsiteX6" fmla="*/ 10764 w 17512"/>
                        <a:gd name="connsiteY6" fmla="*/ 7948 h 12933"/>
                        <a:gd name="connsiteX7" fmla="*/ 9767 w 17512"/>
                        <a:gd name="connsiteY7" fmla="*/ 6562 h 12933"/>
                        <a:gd name="connsiteX8" fmla="*/ 13953 w 17512"/>
                        <a:gd name="connsiteY8" fmla="*/ 5571 h 12933"/>
                        <a:gd name="connsiteX9" fmla="*/ 17142 w 17512"/>
                        <a:gd name="connsiteY9" fmla="*/ 1213 h 12933"/>
                        <a:gd name="connsiteX10" fmla="*/ 10963 w 17512"/>
                        <a:gd name="connsiteY10" fmla="*/ 619 h 129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512" h="12933">
                          <a:moveTo>
                            <a:pt x="10963" y="619"/>
                          </a:moveTo>
                          <a:cubicBezTo>
                            <a:pt x="6777" y="2204"/>
                            <a:pt x="5781" y="4185"/>
                            <a:pt x="7176" y="5769"/>
                          </a:cubicBezTo>
                          <a:cubicBezTo>
                            <a:pt x="7375" y="5967"/>
                            <a:pt x="7774" y="6166"/>
                            <a:pt x="8172" y="6364"/>
                          </a:cubicBezTo>
                          <a:cubicBezTo>
                            <a:pt x="7375" y="6364"/>
                            <a:pt x="6379" y="6562"/>
                            <a:pt x="5382" y="6958"/>
                          </a:cubicBezTo>
                          <a:cubicBezTo>
                            <a:pt x="2392" y="7948"/>
                            <a:pt x="0" y="9533"/>
                            <a:pt x="0" y="11316"/>
                          </a:cubicBezTo>
                          <a:cubicBezTo>
                            <a:pt x="200" y="12900"/>
                            <a:pt x="1993" y="13495"/>
                            <a:pt x="5382" y="12306"/>
                          </a:cubicBezTo>
                          <a:cubicBezTo>
                            <a:pt x="8372" y="11118"/>
                            <a:pt x="10764" y="9533"/>
                            <a:pt x="10764" y="7948"/>
                          </a:cubicBezTo>
                          <a:cubicBezTo>
                            <a:pt x="10764" y="7354"/>
                            <a:pt x="10365" y="6958"/>
                            <a:pt x="9767" y="6562"/>
                          </a:cubicBezTo>
                          <a:cubicBezTo>
                            <a:pt x="10963" y="6562"/>
                            <a:pt x="12358" y="6166"/>
                            <a:pt x="13953" y="5571"/>
                          </a:cubicBezTo>
                          <a:cubicBezTo>
                            <a:pt x="17142" y="4185"/>
                            <a:pt x="18139" y="2402"/>
                            <a:pt x="17142" y="1213"/>
                          </a:cubicBezTo>
                          <a:cubicBezTo>
                            <a:pt x="16544" y="-173"/>
                            <a:pt x="13754" y="-371"/>
                            <a:pt x="10963" y="61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54" name="Freeform 2463">
                      <a:extLst>
                        <a:ext uri="{FF2B5EF4-FFF2-40B4-BE49-F238E27FC236}">
                          <a16:creationId xmlns:a16="http://schemas.microsoft.com/office/drawing/2014/main" id="{9645D8BE-514F-490E-B724-45447EFBD6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8316" y="5068175"/>
                      <a:ext cx="18019" cy="17421"/>
                    </a:xfrm>
                    <a:custGeom>
                      <a:avLst/>
                      <a:gdLst>
                        <a:gd name="connsiteX0" fmla="*/ 7889 w 18019"/>
                        <a:gd name="connsiteY0" fmla="*/ 6063 h 17421"/>
                        <a:gd name="connsiteX1" fmla="*/ 8686 w 18019"/>
                        <a:gd name="connsiteY1" fmla="*/ 5468 h 17421"/>
                        <a:gd name="connsiteX2" fmla="*/ 13071 w 18019"/>
                        <a:gd name="connsiteY2" fmla="*/ 14382 h 17421"/>
                        <a:gd name="connsiteX3" fmla="*/ 17656 w 18019"/>
                        <a:gd name="connsiteY3" fmla="*/ 16759 h 17421"/>
                        <a:gd name="connsiteX4" fmla="*/ 12872 w 18019"/>
                        <a:gd name="connsiteY4" fmla="*/ 3686 h 17421"/>
                        <a:gd name="connsiteX5" fmla="*/ 11875 w 18019"/>
                        <a:gd name="connsiteY5" fmla="*/ 2497 h 17421"/>
                        <a:gd name="connsiteX6" fmla="*/ 12074 w 18019"/>
                        <a:gd name="connsiteY6" fmla="*/ 912 h 17421"/>
                        <a:gd name="connsiteX7" fmla="*/ 4101 w 18019"/>
                        <a:gd name="connsiteY7" fmla="*/ 2497 h 17421"/>
                        <a:gd name="connsiteX8" fmla="*/ 115 w 18019"/>
                        <a:gd name="connsiteY8" fmla="*/ 7647 h 17421"/>
                        <a:gd name="connsiteX9" fmla="*/ 7889 w 18019"/>
                        <a:gd name="connsiteY9" fmla="*/ 6063 h 174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8019" h="17421">
                          <a:moveTo>
                            <a:pt x="7889" y="6063"/>
                          </a:moveTo>
                          <a:cubicBezTo>
                            <a:pt x="8088" y="5864"/>
                            <a:pt x="8487" y="5666"/>
                            <a:pt x="8686" y="5468"/>
                          </a:cubicBezTo>
                          <a:cubicBezTo>
                            <a:pt x="9483" y="8242"/>
                            <a:pt x="10878" y="11213"/>
                            <a:pt x="13071" y="14382"/>
                          </a:cubicBezTo>
                          <a:cubicBezTo>
                            <a:pt x="15064" y="17354"/>
                            <a:pt x="17058" y="18146"/>
                            <a:pt x="17656" y="16759"/>
                          </a:cubicBezTo>
                          <a:cubicBezTo>
                            <a:pt x="18852" y="13788"/>
                            <a:pt x="17058" y="9034"/>
                            <a:pt x="12872" y="3686"/>
                          </a:cubicBezTo>
                          <a:cubicBezTo>
                            <a:pt x="12473" y="3289"/>
                            <a:pt x="12074" y="2695"/>
                            <a:pt x="11875" y="2497"/>
                          </a:cubicBezTo>
                          <a:cubicBezTo>
                            <a:pt x="12274" y="1903"/>
                            <a:pt x="12274" y="1308"/>
                            <a:pt x="12074" y="912"/>
                          </a:cubicBezTo>
                          <a:cubicBezTo>
                            <a:pt x="10878" y="-871"/>
                            <a:pt x="7689" y="120"/>
                            <a:pt x="4101" y="2497"/>
                          </a:cubicBezTo>
                          <a:cubicBezTo>
                            <a:pt x="1311" y="4280"/>
                            <a:pt x="-483" y="6261"/>
                            <a:pt x="115" y="7647"/>
                          </a:cubicBezTo>
                          <a:cubicBezTo>
                            <a:pt x="1311" y="9430"/>
                            <a:pt x="4699" y="7845"/>
                            <a:pt x="7889" y="606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55" name="Freeform 2464">
                      <a:extLst>
                        <a:ext uri="{FF2B5EF4-FFF2-40B4-BE49-F238E27FC236}">
                          <a16:creationId xmlns:a16="http://schemas.microsoft.com/office/drawing/2014/main" id="{1CF86348-E2C7-FB31-6030-643AE42AB9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4763" y="5238997"/>
                      <a:ext cx="10983" cy="5749"/>
                    </a:xfrm>
                    <a:custGeom>
                      <a:avLst/>
                      <a:gdLst>
                        <a:gd name="connsiteX0" fmla="*/ 7983 w 10983"/>
                        <a:gd name="connsiteY0" fmla="*/ 4407 h 5749"/>
                        <a:gd name="connsiteX1" fmla="*/ 10774 w 10983"/>
                        <a:gd name="connsiteY1" fmla="*/ 1238 h 5749"/>
                        <a:gd name="connsiteX2" fmla="*/ 3000 w 10983"/>
                        <a:gd name="connsiteY2" fmla="*/ 1436 h 5749"/>
                        <a:gd name="connsiteX3" fmla="*/ 210 w 10983"/>
                        <a:gd name="connsiteY3" fmla="*/ 5002 h 5749"/>
                        <a:gd name="connsiteX4" fmla="*/ 7983 w 10983"/>
                        <a:gd name="connsiteY4" fmla="*/ 4407 h 57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83" h="5749">
                          <a:moveTo>
                            <a:pt x="7983" y="4407"/>
                          </a:moveTo>
                          <a:cubicBezTo>
                            <a:pt x="9977" y="3417"/>
                            <a:pt x="11571" y="2228"/>
                            <a:pt x="10774" y="1238"/>
                          </a:cubicBezTo>
                          <a:cubicBezTo>
                            <a:pt x="9578" y="-347"/>
                            <a:pt x="6787" y="-545"/>
                            <a:pt x="3000" y="1436"/>
                          </a:cubicBezTo>
                          <a:cubicBezTo>
                            <a:pt x="1007" y="2427"/>
                            <a:pt x="-588" y="3615"/>
                            <a:pt x="210" y="5002"/>
                          </a:cubicBezTo>
                          <a:cubicBezTo>
                            <a:pt x="1605" y="5992"/>
                            <a:pt x="3997" y="6190"/>
                            <a:pt x="7983" y="440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56" name="Freeform 2465">
                      <a:extLst>
                        <a:ext uri="{FF2B5EF4-FFF2-40B4-BE49-F238E27FC236}">
                          <a16:creationId xmlns:a16="http://schemas.microsoft.com/office/drawing/2014/main" id="{2BBBE64F-83D1-1882-459D-E8E57BDFA0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8533" y="5172154"/>
                      <a:ext cx="18949" cy="11685"/>
                    </a:xfrm>
                    <a:custGeom>
                      <a:avLst/>
                      <a:gdLst>
                        <a:gd name="connsiteX0" fmla="*/ 14547 w 18949"/>
                        <a:gd name="connsiteY0" fmla="*/ 9249 h 11685"/>
                        <a:gd name="connsiteX1" fmla="*/ 18334 w 18949"/>
                        <a:gd name="connsiteY1" fmla="*/ 3900 h 11685"/>
                        <a:gd name="connsiteX2" fmla="*/ 11557 w 18949"/>
                        <a:gd name="connsiteY2" fmla="*/ 4891 h 11685"/>
                        <a:gd name="connsiteX3" fmla="*/ 8169 w 18949"/>
                        <a:gd name="connsiteY3" fmla="*/ 7070 h 11685"/>
                        <a:gd name="connsiteX4" fmla="*/ 6973 w 18949"/>
                        <a:gd name="connsiteY4" fmla="*/ 5287 h 11685"/>
                        <a:gd name="connsiteX5" fmla="*/ 594 w 18949"/>
                        <a:gd name="connsiteY5" fmla="*/ 137 h 11685"/>
                        <a:gd name="connsiteX6" fmla="*/ 2787 w 18949"/>
                        <a:gd name="connsiteY6" fmla="*/ 7466 h 11685"/>
                        <a:gd name="connsiteX7" fmla="*/ 8767 w 18949"/>
                        <a:gd name="connsiteY7" fmla="*/ 11428 h 11685"/>
                        <a:gd name="connsiteX8" fmla="*/ 8966 w 18949"/>
                        <a:gd name="connsiteY8" fmla="*/ 10834 h 11685"/>
                        <a:gd name="connsiteX9" fmla="*/ 14547 w 18949"/>
                        <a:gd name="connsiteY9" fmla="*/ 9249 h 116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8949" h="11685">
                          <a:moveTo>
                            <a:pt x="14547" y="9249"/>
                          </a:moveTo>
                          <a:cubicBezTo>
                            <a:pt x="17736" y="7268"/>
                            <a:pt x="20128" y="5287"/>
                            <a:pt x="18334" y="3900"/>
                          </a:cubicBezTo>
                          <a:cubicBezTo>
                            <a:pt x="17138" y="2910"/>
                            <a:pt x="14348" y="3108"/>
                            <a:pt x="11557" y="4891"/>
                          </a:cubicBezTo>
                          <a:cubicBezTo>
                            <a:pt x="10361" y="5683"/>
                            <a:pt x="9165" y="6278"/>
                            <a:pt x="8169" y="7070"/>
                          </a:cubicBezTo>
                          <a:cubicBezTo>
                            <a:pt x="7770" y="6476"/>
                            <a:pt x="7371" y="5881"/>
                            <a:pt x="6973" y="5287"/>
                          </a:cubicBezTo>
                          <a:cubicBezTo>
                            <a:pt x="4780" y="2118"/>
                            <a:pt x="1990" y="-656"/>
                            <a:pt x="594" y="137"/>
                          </a:cubicBezTo>
                          <a:cubicBezTo>
                            <a:pt x="-801" y="731"/>
                            <a:pt x="395" y="3900"/>
                            <a:pt x="2787" y="7466"/>
                          </a:cubicBezTo>
                          <a:cubicBezTo>
                            <a:pt x="5179" y="10437"/>
                            <a:pt x="7571" y="12418"/>
                            <a:pt x="8767" y="11428"/>
                          </a:cubicBezTo>
                          <a:cubicBezTo>
                            <a:pt x="8966" y="11230"/>
                            <a:pt x="8966" y="11032"/>
                            <a:pt x="8966" y="10834"/>
                          </a:cubicBezTo>
                          <a:cubicBezTo>
                            <a:pt x="10760" y="10635"/>
                            <a:pt x="12554" y="10239"/>
                            <a:pt x="14547" y="92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57" name="Freeform 2466">
                      <a:extLst>
                        <a:ext uri="{FF2B5EF4-FFF2-40B4-BE49-F238E27FC236}">
                          <a16:creationId xmlns:a16="http://schemas.microsoft.com/office/drawing/2014/main" id="{526FDF06-94B8-BB7C-24CB-C61705EF62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6462" y="5311244"/>
                      <a:ext cx="34521" cy="13408"/>
                    </a:xfrm>
                    <a:custGeom>
                      <a:avLst/>
                      <a:gdLst>
                        <a:gd name="connsiteX0" fmla="*/ 274 w 34521"/>
                        <a:gd name="connsiteY0" fmla="*/ 10406 h 13408"/>
                        <a:gd name="connsiteX1" fmla="*/ 74 w 34521"/>
                        <a:gd name="connsiteY1" fmla="*/ 12387 h 13408"/>
                        <a:gd name="connsiteX2" fmla="*/ 2466 w 34521"/>
                        <a:gd name="connsiteY2" fmla="*/ 13377 h 13408"/>
                        <a:gd name="connsiteX3" fmla="*/ 29176 w 34521"/>
                        <a:gd name="connsiteY3" fmla="*/ 5652 h 13408"/>
                        <a:gd name="connsiteX4" fmla="*/ 29575 w 34521"/>
                        <a:gd name="connsiteY4" fmla="*/ 5454 h 13408"/>
                        <a:gd name="connsiteX5" fmla="*/ 30572 w 34521"/>
                        <a:gd name="connsiteY5" fmla="*/ 5256 h 13408"/>
                        <a:gd name="connsiteX6" fmla="*/ 34358 w 34521"/>
                        <a:gd name="connsiteY6" fmla="*/ 1096 h 13408"/>
                        <a:gd name="connsiteX7" fmla="*/ 27980 w 34521"/>
                        <a:gd name="connsiteY7" fmla="*/ 700 h 13408"/>
                        <a:gd name="connsiteX8" fmla="*/ 26386 w 34521"/>
                        <a:gd name="connsiteY8" fmla="*/ 1492 h 13408"/>
                        <a:gd name="connsiteX9" fmla="*/ 19409 w 34521"/>
                        <a:gd name="connsiteY9" fmla="*/ 3473 h 13408"/>
                        <a:gd name="connsiteX10" fmla="*/ 274 w 34521"/>
                        <a:gd name="connsiteY10" fmla="*/ 10406 h 134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4521" h="13408">
                          <a:moveTo>
                            <a:pt x="274" y="10406"/>
                          </a:moveTo>
                          <a:cubicBezTo>
                            <a:pt x="-324" y="11000"/>
                            <a:pt x="274" y="11792"/>
                            <a:pt x="74" y="12387"/>
                          </a:cubicBezTo>
                          <a:cubicBezTo>
                            <a:pt x="872" y="12783"/>
                            <a:pt x="1669" y="13575"/>
                            <a:pt x="2466" y="13377"/>
                          </a:cubicBezTo>
                          <a:cubicBezTo>
                            <a:pt x="11436" y="11000"/>
                            <a:pt x="20406" y="8425"/>
                            <a:pt x="29176" y="5652"/>
                          </a:cubicBezTo>
                          <a:lnTo>
                            <a:pt x="29575" y="5454"/>
                          </a:lnTo>
                          <a:lnTo>
                            <a:pt x="30572" y="5256"/>
                          </a:lnTo>
                          <a:cubicBezTo>
                            <a:pt x="33960" y="3869"/>
                            <a:pt x="34956" y="2482"/>
                            <a:pt x="34358" y="1096"/>
                          </a:cubicBezTo>
                          <a:cubicBezTo>
                            <a:pt x="33561" y="-291"/>
                            <a:pt x="30771" y="-291"/>
                            <a:pt x="27980" y="700"/>
                          </a:cubicBezTo>
                          <a:lnTo>
                            <a:pt x="26386" y="1492"/>
                          </a:lnTo>
                          <a:cubicBezTo>
                            <a:pt x="24193" y="1888"/>
                            <a:pt x="21801" y="2680"/>
                            <a:pt x="19409" y="3473"/>
                          </a:cubicBezTo>
                          <a:cubicBezTo>
                            <a:pt x="12832" y="5850"/>
                            <a:pt x="5057" y="4661"/>
                            <a:pt x="274" y="104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58" name="Freeform 2467">
                      <a:extLst>
                        <a:ext uri="{FF2B5EF4-FFF2-40B4-BE49-F238E27FC236}">
                          <a16:creationId xmlns:a16="http://schemas.microsoft.com/office/drawing/2014/main" id="{C961B4FD-DE8C-1D09-44A9-50E9E9BD1E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10429" y="5079847"/>
                      <a:ext cx="20778" cy="19621"/>
                    </a:xfrm>
                    <a:custGeom>
                      <a:avLst/>
                      <a:gdLst>
                        <a:gd name="connsiteX0" fmla="*/ 6475 w 20778"/>
                        <a:gd name="connsiteY0" fmla="*/ 5879 h 19621"/>
                        <a:gd name="connsiteX1" fmla="*/ 8867 w 20778"/>
                        <a:gd name="connsiteY1" fmla="*/ 10435 h 19621"/>
                        <a:gd name="connsiteX2" fmla="*/ 14249 w 20778"/>
                        <a:gd name="connsiteY2" fmla="*/ 15189 h 19621"/>
                        <a:gd name="connsiteX3" fmla="*/ 20229 w 20778"/>
                        <a:gd name="connsiteY3" fmla="*/ 19349 h 19621"/>
                        <a:gd name="connsiteX4" fmla="*/ 18235 w 20778"/>
                        <a:gd name="connsiteY4" fmla="*/ 11822 h 19621"/>
                        <a:gd name="connsiteX5" fmla="*/ 12056 w 20778"/>
                        <a:gd name="connsiteY5" fmla="*/ 6275 h 19621"/>
                        <a:gd name="connsiteX6" fmla="*/ 9664 w 20778"/>
                        <a:gd name="connsiteY6" fmla="*/ 3700 h 19621"/>
                        <a:gd name="connsiteX7" fmla="*/ 10462 w 20778"/>
                        <a:gd name="connsiteY7" fmla="*/ 927 h 19621"/>
                        <a:gd name="connsiteX8" fmla="*/ 2887 w 20778"/>
                        <a:gd name="connsiteY8" fmla="*/ 2512 h 19621"/>
                        <a:gd name="connsiteX9" fmla="*/ 296 w 20778"/>
                        <a:gd name="connsiteY9" fmla="*/ 7464 h 19621"/>
                        <a:gd name="connsiteX10" fmla="*/ 6475 w 20778"/>
                        <a:gd name="connsiteY10" fmla="*/ 5879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0778" h="19621">
                          <a:moveTo>
                            <a:pt x="6475" y="5879"/>
                          </a:moveTo>
                          <a:cubicBezTo>
                            <a:pt x="6874" y="7266"/>
                            <a:pt x="7671" y="8850"/>
                            <a:pt x="8867" y="10435"/>
                          </a:cubicBezTo>
                          <a:cubicBezTo>
                            <a:pt x="10860" y="13406"/>
                            <a:pt x="12853" y="15387"/>
                            <a:pt x="14249" y="15189"/>
                          </a:cubicBezTo>
                          <a:cubicBezTo>
                            <a:pt x="16641" y="18557"/>
                            <a:pt x="19033" y="20339"/>
                            <a:pt x="20229" y="19349"/>
                          </a:cubicBezTo>
                          <a:cubicBezTo>
                            <a:pt x="21425" y="18359"/>
                            <a:pt x="20627" y="15189"/>
                            <a:pt x="18235" y="11822"/>
                          </a:cubicBezTo>
                          <a:cubicBezTo>
                            <a:pt x="16242" y="8850"/>
                            <a:pt x="13850" y="6275"/>
                            <a:pt x="12056" y="6275"/>
                          </a:cubicBezTo>
                          <a:cubicBezTo>
                            <a:pt x="11259" y="5285"/>
                            <a:pt x="10462" y="4294"/>
                            <a:pt x="9664" y="3700"/>
                          </a:cubicBezTo>
                          <a:cubicBezTo>
                            <a:pt x="10661" y="2710"/>
                            <a:pt x="11060" y="1719"/>
                            <a:pt x="10462" y="927"/>
                          </a:cubicBezTo>
                          <a:cubicBezTo>
                            <a:pt x="9465" y="-658"/>
                            <a:pt x="6475" y="-262"/>
                            <a:pt x="2887" y="2512"/>
                          </a:cubicBezTo>
                          <a:cubicBezTo>
                            <a:pt x="296" y="4492"/>
                            <a:pt x="-501" y="6077"/>
                            <a:pt x="296" y="7464"/>
                          </a:cubicBezTo>
                          <a:cubicBezTo>
                            <a:pt x="1292" y="8652"/>
                            <a:pt x="3884" y="7464"/>
                            <a:pt x="6475" y="58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59" name="Freeform 2468">
                      <a:extLst>
                        <a:ext uri="{FF2B5EF4-FFF2-40B4-BE49-F238E27FC236}">
                          <a16:creationId xmlns:a16="http://schemas.microsoft.com/office/drawing/2014/main" id="{A1474600-B428-9687-64D4-FCDBECEA89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2278" y="5239047"/>
                      <a:ext cx="11170" cy="7636"/>
                    </a:xfrm>
                    <a:custGeom>
                      <a:avLst/>
                      <a:gdLst>
                        <a:gd name="connsiteX0" fmla="*/ 5 w 11170"/>
                        <a:gd name="connsiteY0" fmla="*/ 6339 h 7636"/>
                        <a:gd name="connsiteX1" fmla="*/ 5786 w 11170"/>
                        <a:gd name="connsiteY1" fmla="*/ 6933 h 7636"/>
                        <a:gd name="connsiteX2" fmla="*/ 9972 w 11170"/>
                        <a:gd name="connsiteY2" fmla="*/ 0 h 7636"/>
                        <a:gd name="connsiteX3" fmla="*/ 5 w 11170"/>
                        <a:gd name="connsiteY3" fmla="*/ 6339 h 76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1170" h="7636">
                          <a:moveTo>
                            <a:pt x="5" y="6339"/>
                          </a:moveTo>
                          <a:cubicBezTo>
                            <a:pt x="204" y="7725"/>
                            <a:pt x="2796" y="8122"/>
                            <a:pt x="5786" y="6933"/>
                          </a:cubicBezTo>
                          <a:cubicBezTo>
                            <a:pt x="12961" y="4160"/>
                            <a:pt x="11367" y="1981"/>
                            <a:pt x="9972" y="0"/>
                          </a:cubicBezTo>
                          <a:cubicBezTo>
                            <a:pt x="5387" y="1585"/>
                            <a:pt x="-194" y="2575"/>
                            <a:pt x="5" y="633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60" name="Freeform 2469">
                      <a:extLst>
                        <a:ext uri="{FF2B5EF4-FFF2-40B4-BE49-F238E27FC236}">
                          <a16:creationId xmlns:a16="http://schemas.microsoft.com/office/drawing/2014/main" id="{3A653AA9-EE00-B5BF-C9AA-43A6FF4E80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5323" y="5304812"/>
                      <a:ext cx="11483" cy="6041"/>
                    </a:xfrm>
                    <a:custGeom>
                      <a:avLst/>
                      <a:gdLst>
                        <a:gd name="connsiteX0" fmla="*/ 4865 w 11483"/>
                        <a:gd name="connsiteY0" fmla="*/ 792 h 6041"/>
                        <a:gd name="connsiteX1" fmla="*/ 82 w 11483"/>
                        <a:gd name="connsiteY1" fmla="*/ 4754 h 6041"/>
                        <a:gd name="connsiteX2" fmla="*/ 7656 w 11483"/>
                        <a:gd name="connsiteY2" fmla="*/ 4952 h 6041"/>
                        <a:gd name="connsiteX3" fmla="*/ 11244 w 11483"/>
                        <a:gd name="connsiteY3" fmla="*/ 990 h 6041"/>
                        <a:gd name="connsiteX4" fmla="*/ 4865 w 11483"/>
                        <a:gd name="connsiteY4" fmla="*/ 792 h 60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83" h="6041">
                          <a:moveTo>
                            <a:pt x="4865" y="792"/>
                          </a:moveTo>
                          <a:cubicBezTo>
                            <a:pt x="2274" y="1783"/>
                            <a:pt x="-516" y="3169"/>
                            <a:pt x="82" y="4754"/>
                          </a:cubicBezTo>
                          <a:cubicBezTo>
                            <a:pt x="879" y="6537"/>
                            <a:pt x="3869" y="6339"/>
                            <a:pt x="7656" y="4952"/>
                          </a:cubicBezTo>
                          <a:cubicBezTo>
                            <a:pt x="10845" y="3764"/>
                            <a:pt x="12041" y="2179"/>
                            <a:pt x="11244" y="990"/>
                          </a:cubicBezTo>
                          <a:cubicBezTo>
                            <a:pt x="10447" y="-396"/>
                            <a:pt x="7656" y="-198"/>
                            <a:pt x="4865" y="79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61" name="Freeform 2470">
                      <a:extLst>
                        <a:ext uri="{FF2B5EF4-FFF2-40B4-BE49-F238E27FC236}">
                          <a16:creationId xmlns:a16="http://schemas.microsoft.com/office/drawing/2014/main" id="{47E62562-835C-FAAB-DA16-4DFCC03677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16398" y="5127865"/>
                      <a:ext cx="10091" cy="6860"/>
                    </a:xfrm>
                    <a:custGeom>
                      <a:avLst/>
                      <a:gdLst>
                        <a:gd name="connsiteX0" fmla="*/ 107 w 10091"/>
                        <a:gd name="connsiteY0" fmla="*/ 5998 h 6860"/>
                        <a:gd name="connsiteX1" fmla="*/ 6087 w 10091"/>
                        <a:gd name="connsiteY1" fmla="*/ 5601 h 6860"/>
                        <a:gd name="connsiteX2" fmla="*/ 10073 w 10091"/>
                        <a:gd name="connsiteY2" fmla="*/ 847 h 6860"/>
                        <a:gd name="connsiteX3" fmla="*/ 4093 w 10091"/>
                        <a:gd name="connsiteY3" fmla="*/ 1243 h 6860"/>
                        <a:gd name="connsiteX4" fmla="*/ 107 w 10091"/>
                        <a:gd name="connsiteY4" fmla="*/ 5998 h 68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91" h="6860">
                          <a:moveTo>
                            <a:pt x="107" y="5998"/>
                          </a:moveTo>
                          <a:cubicBezTo>
                            <a:pt x="705" y="7384"/>
                            <a:pt x="3296" y="6988"/>
                            <a:pt x="6087" y="5601"/>
                          </a:cubicBezTo>
                          <a:cubicBezTo>
                            <a:pt x="8877" y="4215"/>
                            <a:pt x="10272" y="2432"/>
                            <a:pt x="10073" y="847"/>
                          </a:cubicBezTo>
                          <a:cubicBezTo>
                            <a:pt x="9076" y="-341"/>
                            <a:pt x="7083" y="-341"/>
                            <a:pt x="4093" y="1243"/>
                          </a:cubicBezTo>
                          <a:cubicBezTo>
                            <a:pt x="1502" y="2630"/>
                            <a:pt x="-491" y="4611"/>
                            <a:pt x="107" y="599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62" name="Freeform 2471">
                      <a:extLst>
                        <a:ext uri="{FF2B5EF4-FFF2-40B4-BE49-F238E27FC236}">
                          <a16:creationId xmlns:a16="http://schemas.microsoft.com/office/drawing/2014/main" id="{435FB20A-0C7B-31C1-0917-9A81577A93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5023" y="5287086"/>
                      <a:ext cx="10005" cy="5917"/>
                    </a:xfrm>
                    <a:custGeom>
                      <a:avLst/>
                      <a:gdLst>
                        <a:gd name="connsiteX0" fmla="*/ 9784 w 10005"/>
                        <a:gd name="connsiteY0" fmla="*/ 691 h 5917"/>
                        <a:gd name="connsiteX1" fmla="*/ 3007 w 10005"/>
                        <a:gd name="connsiteY1" fmla="*/ 1483 h 5917"/>
                        <a:gd name="connsiteX2" fmla="*/ 17 w 10005"/>
                        <a:gd name="connsiteY2" fmla="*/ 4851 h 5917"/>
                        <a:gd name="connsiteX3" fmla="*/ 6196 w 10005"/>
                        <a:gd name="connsiteY3" fmla="*/ 5049 h 5917"/>
                        <a:gd name="connsiteX4" fmla="*/ 9784 w 10005"/>
                        <a:gd name="connsiteY4" fmla="*/ 691 h 59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05" h="5917">
                          <a:moveTo>
                            <a:pt x="9784" y="691"/>
                          </a:moveTo>
                          <a:cubicBezTo>
                            <a:pt x="8189" y="-497"/>
                            <a:pt x="5797" y="-101"/>
                            <a:pt x="3007" y="1483"/>
                          </a:cubicBezTo>
                          <a:cubicBezTo>
                            <a:pt x="1412" y="2276"/>
                            <a:pt x="-182" y="4059"/>
                            <a:pt x="17" y="4851"/>
                          </a:cubicBezTo>
                          <a:cubicBezTo>
                            <a:pt x="416" y="6436"/>
                            <a:pt x="3206" y="6040"/>
                            <a:pt x="6196" y="5049"/>
                          </a:cubicBezTo>
                          <a:cubicBezTo>
                            <a:pt x="9186" y="3464"/>
                            <a:pt x="10581" y="2078"/>
                            <a:pt x="9784" y="69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63" name="Freeform 2472">
                      <a:extLst>
                        <a:ext uri="{FF2B5EF4-FFF2-40B4-BE49-F238E27FC236}">
                          <a16:creationId xmlns:a16="http://schemas.microsoft.com/office/drawing/2014/main" id="{8BEB2EFC-9762-EF11-160A-E8DB26F727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1936" y="5370042"/>
                      <a:ext cx="11694" cy="5691"/>
                    </a:xfrm>
                    <a:custGeom>
                      <a:avLst/>
                      <a:gdLst>
                        <a:gd name="connsiteX0" fmla="*/ 6624 w 11694"/>
                        <a:gd name="connsiteY0" fmla="*/ 5091 h 5691"/>
                        <a:gd name="connsiteX1" fmla="*/ 11607 w 11694"/>
                        <a:gd name="connsiteY1" fmla="*/ 1130 h 5691"/>
                        <a:gd name="connsiteX2" fmla="*/ 5030 w 11694"/>
                        <a:gd name="connsiteY2" fmla="*/ 535 h 5691"/>
                        <a:gd name="connsiteX3" fmla="*/ 47 w 11694"/>
                        <a:gd name="connsiteY3" fmla="*/ 4497 h 5691"/>
                        <a:gd name="connsiteX4" fmla="*/ 6624 w 11694"/>
                        <a:gd name="connsiteY4" fmla="*/ 5091 h 56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94" h="5691">
                          <a:moveTo>
                            <a:pt x="6624" y="5091"/>
                          </a:moveTo>
                          <a:cubicBezTo>
                            <a:pt x="9614" y="4101"/>
                            <a:pt x="12206" y="2714"/>
                            <a:pt x="11607" y="1130"/>
                          </a:cubicBezTo>
                          <a:cubicBezTo>
                            <a:pt x="11009" y="-257"/>
                            <a:pt x="8020" y="-257"/>
                            <a:pt x="5030" y="535"/>
                          </a:cubicBezTo>
                          <a:cubicBezTo>
                            <a:pt x="1841" y="1526"/>
                            <a:pt x="-352" y="3110"/>
                            <a:pt x="47" y="4497"/>
                          </a:cubicBezTo>
                          <a:cubicBezTo>
                            <a:pt x="645" y="6082"/>
                            <a:pt x="3435" y="5884"/>
                            <a:pt x="6624" y="509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64" name="Freeform 2473">
                      <a:extLst>
                        <a:ext uri="{FF2B5EF4-FFF2-40B4-BE49-F238E27FC236}">
                          <a16:creationId xmlns:a16="http://schemas.microsoft.com/office/drawing/2014/main" id="{F37E6140-8D9A-3724-3450-3D529AE452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4939" y="5337718"/>
                      <a:ext cx="11834" cy="5797"/>
                    </a:xfrm>
                    <a:custGeom>
                      <a:avLst/>
                      <a:gdLst>
                        <a:gd name="connsiteX0" fmla="*/ 5382 w 11834"/>
                        <a:gd name="connsiteY0" fmla="*/ 572 h 5797"/>
                        <a:gd name="connsiteX1" fmla="*/ 0 w 11834"/>
                        <a:gd name="connsiteY1" fmla="*/ 4335 h 5797"/>
                        <a:gd name="connsiteX2" fmla="*/ 7574 w 11834"/>
                        <a:gd name="connsiteY2" fmla="*/ 4731 h 5797"/>
                        <a:gd name="connsiteX3" fmla="*/ 11561 w 11834"/>
                        <a:gd name="connsiteY3" fmla="*/ 770 h 5797"/>
                        <a:gd name="connsiteX4" fmla="*/ 5382 w 11834"/>
                        <a:gd name="connsiteY4" fmla="*/ 572 h 57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34" h="5797">
                          <a:moveTo>
                            <a:pt x="5382" y="572"/>
                          </a:moveTo>
                          <a:cubicBezTo>
                            <a:pt x="2392" y="1364"/>
                            <a:pt x="0" y="2751"/>
                            <a:pt x="0" y="4335"/>
                          </a:cubicBezTo>
                          <a:cubicBezTo>
                            <a:pt x="199" y="6514"/>
                            <a:pt x="3588" y="5920"/>
                            <a:pt x="7574" y="4731"/>
                          </a:cubicBezTo>
                          <a:cubicBezTo>
                            <a:pt x="9767" y="3543"/>
                            <a:pt x="12757" y="2354"/>
                            <a:pt x="11561" y="770"/>
                          </a:cubicBezTo>
                          <a:cubicBezTo>
                            <a:pt x="10763" y="-221"/>
                            <a:pt x="8372" y="-221"/>
                            <a:pt x="5382" y="57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65" name="Freeform 2474">
                      <a:extLst>
                        <a:ext uri="{FF2B5EF4-FFF2-40B4-BE49-F238E27FC236}">
                          <a16:creationId xmlns:a16="http://schemas.microsoft.com/office/drawing/2014/main" id="{913D04A0-91B0-20BF-0469-D36645A8D8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3296" y="5083387"/>
                      <a:ext cx="9877" cy="6238"/>
                    </a:xfrm>
                    <a:custGeom>
                      <a:avLst/>
                      <a:gdLst>
                        <a:gd name="connsiteX0" fmla="*/ 9419 w 9877"/>
                        <a:gd name="connsiteY0" fmla="*/ 359 h 6238"/>
                        <a:gd name="connsiteX1" fmla="*/ 4635 w 9877"/>
                        <a:gd name="connsiteY1" fmla="*/ 557 h 6238"/>
                        <a:gd name="connsiteX2" fmla="*/ 51 w 9877"/>
                        <a:gd name="connsiteY2" fmla="*/ 5311 h 6238"/>
                        <a:gd name="connsiteX3" fmla="*/ 6230 w 9877"/>
                        <a:gd name="connsiteY3" fmla="*/ 4915 h 6238"/>
                        <a:gd name="connsiteX4" fmla="*/ 9419 w 9877"/>
                        <a:gd name="connsiteY4" fmla="*/ 359 h 62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77" h="6238">
                          <a:moveTo>
                            <a:pt x="9419" y="359"/>
                          </a:moveTo>
                          <a:cubicBezTo>
                            <a:pt x="8821" y="-235"/>
                            <a:pt x="6230" y="-37"/>
                            <a:pt x="4635" y="557"/>
                          </a:cubicBezTo>
                          <a:cubicBezTo>
                            <a:pt x="1645" y="1745"/>
                            <a:pt x="-348" y="3528"/>
                            <a:pt x="51" y="5311"/>
                          </a:cubicBezTo>
                          <a:cubicBezTo>
                            <a:pt x="1047" y="6698"/>
                            <a:pt x="3439" y="6500"/>
                            <a:pt x="6230" y="4915"/>
                          </a:cubicBezTo>
                          <a:cubicBezTo>
                            <a:pt x="8821" y="3528"/>
                            <a:pt x="10814" y="1349"/>
                            <a:pt x="9419" y="35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66" name="Freeform 2475">
                      <a:extLst>
                        <a:ext uri="{FF2B5EF4-FFF2-40B4-BE49-F238E27FC236}">
                          <a16:creationId xmlns:a16="http://schemas.microsoft.com/office/drawing/2014/main" id="{F1EACE5D-68D1-BC79-D76E-395C0EB56A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0344" y="5283914"/>
                      <a:ext cx="11775" cy="6584"/>
                    </a:xfrm>
                    <a:custGeom>
                      <a:avLst/>
                      <a:gdLst>
                        <a:gd name="connsiteX0" fmla="*/ 5263 w 11775"/>
                        <a:gd name="connsiteY0" fmla="*/ 891 h 6584"/>
                        <a:gd name="connsiteX1" fmla="*/ 479 w 11775"/>
                        <a:gd name="connsiteY1" fmla="*/ 6042 h 6584"/>
                        <a:gd name="connsiteX2" fmla="*/ 7455 w 11775"/>
                        <a:gd name="connsiteY2" fmla="*/ 5249 h 6584"/>
                        <a:gd name="connsiteX3" fmla="*/ 11641 w 11775"/>
                        <a:gd name="connsiteY3" fmla="*/ 891 h 6584"/>
                        <a:gd name="connsiteX4" fmla="*/ 5263 w 11775"/>
                        <a:gd name="connsiteY4" fmla="*/ 891 h 6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75" h="6584">
                          <a:moveTo>
                            <a:pt x="5263" y="891"/>
                          </a:moveTo>
                          <a:cubicBezTo>
                            <a:pt x="1475" y="2476"/>
                            <a:pt x="-1116" y="4457"/>
                            <a:pt x="479" y="6042"/>
                          </a:cubicBezTo>
                          <a:cubicBezTo>
                            <a:pt x="1675" y="7230"/>
                            <a:pt x="4665" y="6240"/>
                            <a:pt x="7455" y="5249"/>
                          </a:cubicBezTo>
                          <a:cubicBezTo>
                            <a:pt x="10844" y="3863"/>
                            <a:pt x="12239" y="2278"/>
                            <a:pt x="11641" y="891"/>
                          </a:cubicBezTo>
                          <a:cubicBezTo>
                            <a:pt x="11043" y="-297"/>
                            <a:pt x="8252" y="-297"/>
                            <a:pt x="5263" y="89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67" name="Freeform 2476">
                      <a:extLst>
                        <a:ext uri="{FF2B5EF4-FFF2-40B4-BE49-F238E27FC236}">
                          <a16:creationId xmlns:a16="http://schemas.microsoft.com/office/drawing/2014/main" id="{6E4F06D9-5C52-4C5F-1DAB-191E26E631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8563" y="5092709"/>
                      <a:ext cx="8697" cy="6329"/>
                    </a:xfrm>
                    <a:custGeom>
                      <a:avLst/>
                      <a:gdLst>
                        <a:gd name="connsiteX0" fmla="*/ 430 w 8697"/>
                        <a:gd name="connsiteY0" fmla="*/ 5695 h 6329"/>
                        <a:gd name="connsiteX1" fmla="*/ 5214 w 8697"/>
                        <a:gd name="connsiteY1" fmla="*/ 5299 h 6329"/>
                        <a:gd name="connsiteX2" fmla="*/ 8602 w 8697"/>
                        <a:gd name="connsiteY2" fmla="*/ 1139 h 6329"/>
                        <a:gd name="connsiteX3" fmla="*/ 3420 w 8697"/>
                        <a:gd name="connsiteY3" fmla="*/ 941 h 6329"/>
                        <a:gd name="connsiteX4" fmla="*/ 430 w 8697"/>
                        <a:gd name="connsiteY4" fmla="*/ 5695 h 63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97" h="6329">
                          <a:moveTo>
                            <a:pt x="430" y="5695"/>
                          </a:moveTo>
                          <a:cubicBezTo>
                            <a:pt x="1227" y="6686"/>
                            <a:pt x="3221" y="6487"/>
                            <a:pt x="5214" y="5299"/>
                          </a:cubicBezTo>
                          <a:cubicBezTo>
                            <a:pt x="8204" y="3714"/>
                            <a:pt x="9001" y="1931"/>
                            <a:pt x="8602" y="1139"/>
                          </a:cubicBezTo>
                          <a:cubicBezTo>
                            <a:pt x="7207" y="-446"/>
                            <a:pt x="5413" y="-248"/>
                            <a:pt x="3420" y="941"/>
                          </a:cubicBezTo>
                          <a:cubicBezTo>
                            <a:pt x="629" y="2724"/>
                            <a:pt x="-766" y="4507"/>
                            <a:pt x="430" y="569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68" name="Freeform 2477">
                      <a:extLst>
                        <a:ext uri="{FF2B5EF4-FFF2-40B4-BE49-F238E27FC236}">
                          <a16:creationId xmlns:a16="http://schemas.microsoft.com/office/drawing/2014/main" id="{B0C49AF4-973A-489C-0533-3274E7DB75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4022" y="5250132"/>
                      <a:ext cx="10379" cy="5453"/>
                    </a:xfrm>
                    <a:custGeom>
                      <a:avLst/>
                      <a:gdLst>
                        <a:gd name="connsiteX0" fmla="*/ 7660 w 10379"/>
                        <a:gd name="connsiteY0" fmla="*/ 3970 h 5453"/>
                        <a:gd name="connsiteX1" fmla="*/ 9654 w 10379"/>
                        <a:gd name="connsiteY1" fmla="*/ 206 h 5453"/>
                        <a:gd name="connsiteX2" fmla="*/ 4471 w 10379"/>
                        <a:gd name="connsiteY2" fmla="*/ 602 h 5453"/>
                        <a:gd name="connsiteX3" fmla="*/ 285 w 10379"/>
                        <a:gd name="connsiteY3" fmla="*/ 4762 h 5453"/>
                        <a:gd name="connsiteX4" fmla="*/ 7660 w 10379"/>
                        <a:gd name="connsiteY4" fmla="*/ 3970 h 54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379" h="5453">
                          <a:moveTo>
                            <a:pt x="7660" y="3970"/>
                          </a:moveTo>
                          <a:cubicBezTo>
                            <a:pt x="10052" y="2781"/>
                            <a:pt x="11248" y="1197"/>
                            <a:pt x="9654" y="206"/>
                          </a:cubicBezTo>
                          <a:cubicBezTo>
                            <a:pt x="8856" y="-190"/>
                            <a:pt x="6066" y="8"/>
                            <a:pt x="4471" y="602"/>
                          </a:cubicBezTo>
                          <a:cubicBezTo>
                            <a:pt x="1880" y="1593"/>
                            <a:pt x="-911" y="3177"/>
                            <a:pt x="285" y="4762"/>
                          </a:cubicBezTo>
                          <a:cubicBezTo>
                            <a:pt x="1282" y="5951"/>
                            <a:pt x="3873" y="5554"/>
                            <a:pt x="7660" y="397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69" name="Freeform 2478">
                      <a:extLst>
                        <a:ext uri="{FF2B5EF4-FFF2-40B4-BE49-F238E27FC236}">
                          <a16:creationId xmlns:a16="http://schemas.microsoft.com/office/drawing/2014/main" id="{AA52DCEE-6ABC-9179-D51B-6AFAEC5A2F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5902" y="5413726"/>
                      <a:ext cx="40728" cy="9773"/>
                    </a:xfrm>
                    <a:custGeom>
                      <a:avLst/>
                      <a:gdLst>
                        <a:gd name="connsiteX0" fmla="*/ 39700 w 40728"/>
                        <a:gd name="connsiteY0" fmla="*/ 3006 h 9773"/>
                        <a:gd name="connsiteX1" fmla="*/ 8405 w 40728"/>
                        <a:gd name="connsiteY1" fmla="*/ 1818 h 9773"/>
                        <a:gd name="connsiteX2" fmla="*/ 34 w 40728"/>
                        <a:gd name="connsiteY2" fmla="*/ 5780 h 9773"/>
                        <a:gd name="connsiteX3" fmla="*/ 6612 w 40728"/>
                        <a:gd name="connsiteY3" fmla="*/ 7761 h 9773"/>
                        <a:gd name="connsiteX4" fmla="*/ 29135 w 40728"/>
                        <a:gd name="connsiteY4" fmla="*/ 9345 h 9773"/>
                        <a:gd name="connsiteX5" fmla="*/ 33520 w 40728"/>
                        <a:gd name="connsiteY5" fmla="*/ 9741 h 9773"/>
                        <a:gd name="connsiteX6" fmla="*/ 39700 w 40728"/>
                        <a:gd name="connsiteY6" fmla="*/ 3006 h 97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0728" h="9773">
                          <a:moveTo>
                            <a:pt x="39700" y="3006"/>
                          </a:moveTo>
                          <a:cubicBezTo>
                            <a:pt x="33321" y="-2144"/>
                            <a:pt x="20166" y="629"/>
                            <a:pt x="8405" y="1818"/>
                          </a:cubicBezTo>
                          <a:cubicBezTo>
                            <a:pt x="4618" y="2214"/>
                            <a:pt x="632" y="3403"/>
                            <a:pt x="34" y="5780"/>
                          </a:cubicBezTo>
                          <a:cubicBezTo>
                            <a:pt x="-365" y="7959"/>
                            <a:pt x="2824" y="8553"/>
                            <a:pt x="6612" y="7761"/>
                          </a:cubicBezTo>
                          <a:cubicBezTo>
                            <a:pt x="16976" y="5383"/>
                            <a:pt x="27541" y="2412"/>
                            <a:pt x="29135" y="9345"/>
                          </a:cubicBezTo>
                          <a:cubicBezTo>
                            <a:pt x="29335" y="9940"/>
                            <a:pt x="32524" y="9741"/>
                            <a:pt x="33520" y="9741"/>
                          </a:cubicBezTo>
                          <a:cubicBezTo>
                            <a:pt x="39899" y="8553"/>
                            <a:pt x="42291" y="5185"/>
                            <a:pt x="39700" y="30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70" name="Freeform 2479">
                      <a:extLst>
                        <a:ext uri="{FF2B5EF4-FFF2-40B4-BE49-F238E27FC236}">
                          <a16:creationId xmlns:a16="http://schemas.microsoft.com/office/drawing/2014/main" id="{799EEF86-DF84-E90F-6636-D73B3E614B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3085" y="5347401"/>
                      <a:ext cx="9324" cy="11694"/>
                    </a:xfrm>
                    <a:custGeom>
                      <a:avLst/>
                      <a:gdLst>
                        <a:gd name="connsiteX0" fmla="*/ 155 w 9324"/>
                        <a:gd name="connsiteY0" fmla="*/ 5150 h 11694"/>
                        <a:gd name="connsiteX1" fmla="*/ 9324 w 9324"/>
                        <a:gd name="connsiteY1" fmla="*/ 11687 h 11694"/>
                        <a:gd name="connsiteX2" fmla="*/ 8128 w 9324"/>
                        <a:gd name="connsiteY2" fmla="*/ 0 h 11694"/>
                        <a:gd name="connsiteX3" fmla="*/ 155 w 9324"/>
                        <a:gd name="connsiteY3" fmla="*/ 5150 h 116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9324" h="11694">
                          <a:moveTo>
                            <a:pt x="155" y="5150"/>
                          </a:moveTo>
                          <a:cubicBezTo>
                            <a:pt x="-1041" y="8122"/>
                            <a:pt x="4939" y="11885"/>
                            <a:pt x="9324" y="11687"/>
                          </a:cubicBezTo>
                          <a:cubicBezTo>
                            <a:pt x="8925" y="7924"/>
                            <a:pt x="8527" y="3962"/>
                            <a:pt x="8128" y="0"/>
                          </a:cubicBezTo>
                          <a:cubicBezTo>
                            <a:pt x="4740" y="792"/>
                            <a:pt x="1550" y="1981"/>
                            <a:pt x="155" y="51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71" name="Freeform 2480">
                      <a:extLst>
                        <a:ext uri="{FF2B5EF4-FFF2-40B4-BE49-F238E27FC236}">
                          <a16:creationId xmlns:a16="http://schemas.microsoft.com/office/drawing/2014/main" id="{E4DA5D8D-D07E-40C2-6B86-341B9ECAB8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7662" y="5369293"/>
                      <a:ext cx="31169" cy="15187"/>
                    </a:xfrm>
                    <a:custGeom>
                      <a:avLst/>
                      <a:gdLst>
                        <a:gd name="connsiteX0" fmla="*/ 30298 w 31169"/>
                        <a:gd name="connsiteY0" fmla="*/ 492 h 15187"/>
                        <a:gd name="connsiteX1" fmla="*/ 22524 w 31169"/>
                        <a:gd name="connsiteY1" fmla="*/ 1482 h 15187"/>
                        <a:gd name="connsiteX2" fmla="*/ 0 w 31169"/>
                        <a:gd name="connsiteY2" fmla="*/ 12971 h 15187"/>
                        <a:gd name="connsiteX3" fmla="*/ 9568 w 31169"/>
                        <a:gd name="connsiteY3" fmla="*/ 14358 h 15187"/>
                        <a:gd name="connsiteX4" fmla="*/ 15747 w 31169"/>
                        <a:gd name="connsiteY4" fmla="*/ 13368 h 15187"/>
                        <a:gd name="connsiteX5" fmla="*/ 24318 w 31169"/>
                        <a:gd name="connsiteY5" fmla="*/ 7623 h 15187"/>
                        <a:gd name="connsiteX6" fmla="*/ 23321 w 31169"/>
                        <a:gd name="connsiteY6" fmla="*/ 6434 h 15187"/>
                        <a:gd name="connsiteX7" fmla="*/ 27507 w 31169"/>
                        <a:gd name="connsiteY7" fmla="*/ 4652 h 15187"/>
                        <a:gd name="connsiteX8" fmla="*/ 30298 w 31169"/>
                        <a:gd name="connsiteY8" fmla="*/ 492 h 151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1169" h="15187">
                          <a:moveTo>
                            <a:pt x="30298" y="492"/>
                          </a:moveTo>
                          <a:cubicBezTo>
                            <a:pt x="28703" y="-499"/>
                            <a:pt x="25115" y="96"/>
                            <a:pt x="22524" y="1482"/>
                          </a:cubicBezTo>
                          <a:cubicBezTo>
                            <a:pt x="14949" y="5246"/>
                            <a:pt x="7375" y="9208"/>
                            <a:pt x="0" y="12971"/>
                          </a:cubicBezTo>
                          <a:cubicBezTo>
                            <a:pt x="2193" y="14754"/>
                            <a:pt x="5182" y="16141"/>
                            <a:pt x="9568" y="14358"/>
                          </a:cubicBezTo>
                          <a:cubicBezTo>
                            <a:pt x="11362" y="14358"/>
                            <a:pt x="13554" y="13962"/>
                            <a:pt x="15747" y="13368"/>
                          </a:cubicBezTo>
                          <a:cubicBezTo>
                            <a:pt x="20331" y="12179"/>
                            <a:pt x="24717" y="10198"/>
                            <a:pt x="24318" y="7623"/>
                          </a:cubicBezTo>
                          <a:cubicBezTo>
                            <a:pt x="24318" y="7029"/>
                            <a:pt x="23919" y="6632"/>
                            <a:pt x="23321" y="6434"/>
                          </a:cubicBezTo>
                          <a:cubicBezTo>
                            <a:pt x="24717" y="5840"/>
                            <a:pt x="25912" y="5246"/>
                            <a:pt x="27507" y="4652"/>
                          </a:cubicBezTo>
                          <a:cubicBezTo>
                            <a:pt x="31095" y="3463"/>
                            <a:pt x="32092" y="1482"/>
                            <a:pt x="30298" y="49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72" name="Freeform 2481">
                      <a:extLst>
                        <a:ext uri="{FF2B5EF4-FFF2-40B4-BE49-F238E27FC236}">
                          <a16:creationId xmlns:a16="http://schemas.microsoft.com/office/drawing/2014/main" id="{2E6364EA-6446-6950-90DA-4DEF1500DF41}"/>
                        </a:ext>
                      </a:extLst>
                    </p:cNvPr>
                    <p:cNvSpPr/>
                    <p:nvPr/>
                  </p:nvSpPr>
                  <p:spPr>
                    <a:xfrm rot="-536374">
                      <a:off x="3347436" y="5382307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0 h 198"/>
                        <a:gd name="connsiteX1" fmla="*/ 399 w 398"/>
                        <a:gd name="connsiteY1" fmla="*/ 0 h 198"/>
                        <a:gd name="connsiteX2" fmla="*/ 399 w 398"/>
                        <a:gd name="connsiteY2" fmla="*/ 198 h 198"/>
                        <a:gd name="connsiteX3" fmla="*/ 0 w 398"/>
                        <a:gd name="connsiteY3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0"/>
                          </a:moveTo>
                          <a:lnTo>
                            <a:pt x="399" y="0"/>
                          </a:lnTo>
                          <a:lnTo>
                            <a:pt x="399" y="198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73" name="Freeform 2482">
                      <a:extLst>
                        <a:ext uri="{FF2B5EF4-FFF2-40B4-BE49-F238E27FC236}">
                          <a16:creationId xmlns:a16="http://schemas.microsoft.com/office/drawing/2014/main" id="{FCF722F2-2794-E5FF-4303-302BFD1F65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6070" y="5421047"/>
                      <a:ext cx="14597" cy="11532"/>
                    </a:xfrm>
                    <a:custGeom>
                      <a:avLst/>
                      <a:gdLst>
                        <a:gd name="connsiteX0" fmla="*/ 6976 w 14597"/>
                        <a:gd name="connsiteY0" fmla="*/ 10938 h 11532"/>
                        <a:gd name="connsiteX1" fmla="*/ 14551 w 14597"/>
                        <a:gd name="connsiteY1" fmla="*/ 2619 h 11532"/>
                        <a:gd name="connsiteX2" fmla="*/ 8770 w 14597"/>
                        <a:gd name="connsiteY2" fmla="*/ 440 h 11532"/>
                        <a:gd name="connsiteX3" fmla="*/ 0 w 14597"/>
                        <a:gd name="connsiteY3" fmla="*/ 9156 h 11532"/>
                        <a:gd name="connsiteX4" fmla="*/ 6976 w 14597"/>
                        <a:gd name="connsiteY4" fmla="*/ 10938 h 11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97" h="11532">
                          <a:moveTo>
                            <a:pt x="6976" y="10938"/>
                          </a:moveTo>
                          <a:cubicBezTo>
                            <a:pt x="14551" y="8561"/>
                            <a:pt x="14152" y="5590"/>
                            <a:pt x="14551" y="2619"/>
                          </a:cubicBezTo>
                          <a:cubicBezTo>
                            <a:pt x="14949" y="638"/>
                            <a:pt x="12757" y="-749"/>
                            <a:pt x="8770" y="440"/>
                          </a:cubicBezTo>
                          <a:cubicBezTo>
                            <a:pt x="-598" y="2817"/>
                            <a:pt x="2193" y="6382"/>
                            <a:pt x="0" y="9156"/>
                          </a:cubicBezTo>
                          <a:cubicBezTo>
                            <a:pt x="199" y="11533"/>
                            <a:pt x="3189" y="12127"/>
                            <a:pt x="6976" y="1093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74" name="Freeform 2483">
                      <a:extLst>
                        <a:ext uri="{FF2B5EF4-FFF2-40B4-BE49-F238E27FC236}">
                          <a16:creationId xmlns:a16="http://schemas.microsoft.com/office/drawing/2014/main" id="{38954553-CE68-51FD-8525-F43DDBDD29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9054" y="5419851"/>
                      <a:ext cx="21128" cy="11372"/>
                    </a:xfrm>
                    <a:custGeom>
                      <a:avLst/>
                      <a:gdLst>
                        <a:gd name="connsiteX0" fmla="*/ 15348 w 21128"/>
                        <a:gd name="connsiteY0" fmla="*/ 1041 h 11372"/>
                        <a:gd name="connsiteX1" fmla="*/ 10763 w 21128"/>
                        <a:gd name="connsiteY1" fmla="*/ 645 h 11372"/>
                        <a:gd name="connsiteX2" fmla="*/ 0 w 21128"/>
                        <a:gd name="connsiteY2" fmla="*/ 10153 h 11372"/>
                        <a:gd name="connsiteX3" fmla="*/ 4385 w 21128"/>
                        <a:gd name="connsiteY3" fmla="*/ 11341 h 11372"/>
                        <a:gd name="connsiteX4" fmla="*/ 13953 w 21128"/>
                        <a:gd name="connsiteY4" fmla="*/ 6389 h 11372"/>
                        <a:gd name="connsiteX5" fmla="*/ 20331 w 21128"/>
                        <a:gd name="connsiteY5" fmla="*/ 5399 h 11372"/>
                        <a:gd name="connsiteX6" fmla="*/ 21129 w 21128"/>
                        <a:gd name="connsiteY6" fmla="*/ 5201 h 11372"/>
                        <a:gd name="connsiteX7" fmla="*/ 20531 w 21128"/>
                        <a:gd name="connsiteY7" fmla="*/ 50 h 11372"/>
                        <a:gd name="connsiteX8" fmla="*/ 15348 w 21128"/>
                        <a:gd name="connsiteY8" fmla="*/ 1041 h 11372"/>
                        <a:gd name="connsiteX9" fmla="*/ 15348 w 21128"/>
                        <a:gd name="connsiteY9" fmla="*/ 1041 h 113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1128" h="11372">
                          <a:moveTo>
                            <a:pt x="15348" y="1041"/>
                          </a:moveTo>
                          <a:cubicBezTo>
                            <a:pt x="14551" y="249"/>
                            <a:pt x="13156" y="-148"/>
                            <a:pt x="10763" y="645"/>
                          </a:cubicBezTo>
                          <a:cubicBezTo>
                            <a:pt x="3588" y="3022"/>
                            <a:pt x="199" y="6587"/>
                            <a:pt x="0" y="10153"/>
                          </a:cubicBezTo>
                          <a:cubicBezTo>
                            <a:pt x="0" y="10747"/>
                            <a:pt x="2791" y="11540"/>
                            <a:pt x="4385" y="11341"/>
                          </a:cubicBezTo>
                          <a:cubicBezTo>
                            <a:pt x="9368" y="10153"/>
                            <a:pt x="12159" y="8568"/>
                            <a:pt x="13953" y="6389"/>
                          </a:cubicBezTo>
                          <a:cubicBezTo>
                            <a:pt x="15747" y="6587"/>
                            <a:pt x="17939" y="6389"/>
                            <a:pt x="20331" y="5399"/>
                          </a:cubicBezTo>
                          <a:cubicBezTo>
                            <a:pt x="20531" y="5399"/>
                            <a:pt x="20730" y="5201"/>
                            <a:pt x="21129" y="5201"/>
                          </a:cubicBezTo>
                          <a:cubicBezTo>
                            <a:pt x="20929" y="3418"/>
                            <a:pt x="20730" y="1635"/>
                            <a:pt x="20531" y="50"/>
                          </a:cubicBezTo>
                          <a:cubicBezTo>
                            <a:pt x="18936" y="-148"/>
                            <a:pt x="17142" y="249"/>
                            <a:pt x="15348" y="1041"/>
                          </a:cubicBezTo>
                          <a:lnTo>
                            <a:pt x="15348" y="1041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75" name="Freeform 2484">
                      <a:extLst>
                        <a:ext uri="{FF2B5EF4-FFF2-40B4-BE49-F238E27FC236}">
                          <a16:creationId xmlns:a16="http://schemas.microsoft.com/office/drawing/2014/main" id="{ED7AD5F3-5512-DD6F-8BC9-3E8DE83BDA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1528" y="5423578"/>
                      <a:ext cx="31145" cy="19733"/>
                    </a:xfrm>
                    <a:custGeom>
                      <a:avLst/>
                      <a:gdLst>
                        <a:gd name="connsiteX0" fmla="*/ 30982 w 31145"/>
                        <a:gd name="connsiteY0" fmla="*/ 1276 h 19733"/>
                        <a:gd name="connsiteX1" fmla="*/ 24404 w 31145"/>
                        <a:gd name="connsiteY1" fmla="*/ 681 h 19733"/>
                        <a:gd name="connsiteX2" fmla="*/ 20418 w 31145"/>
                        <a:gd name="connsiteY2" fmla="*/ 2662 h 19733"/>
                        <a:gd name="connsiteX3" fmla="*/ 11448 w 31145"/>
                        <a:gd name="connsiteY3" fmla="*/ 6624 h 19733"/>
                        <a:gd name="connsiteX4" fmla="*/ 10252 w 31145"/>
                        <a:gd name="connsiteY4" fmla="*/ 10784 h 19733"/>
                        <a:gd name="connsiteX5" fmla="*/ 5070 w 31145"/>
                        <a:gd name="connsiteY5" fmla="*/ 11180 h 19733"/>
                        <a:gd name="connsiteX6" fmla="*/ 87 w 31145"/>
                        <a:gd name="connsiteY6" fmla="*/ 14944 h 19733"/>
                        <a:gd name="connsiteX7" fmla="*/ 485 w 31145"/>
                        <a:gd name="connsiteY7" fmla="*/ 15538 h 19733"/>
                        <a:gd name="connsiteX8" fmla="*/ 3475 w 31145"/>
                        <a:gd name="connsiteY8" fmla="*/ 19302 h 19733"/>
                        <a:gd name="connsiteX9" fmla="*/ 13441 w 31145"/>
                        <a:gd name="connsiteY9" fmla="*/ 17717 h 19733"/>
                        <a:gd name="connsiteX10" fmla="*/ 10850 w 31145"/>
                        <a:gd name="connsiteY10" fmla="*/ 10982 h 19733"/>
                        <a:gd name="connsiteX11" fmla="*/ 10850 w 31145"/>
                        <a:gd name="connsiteY11" fmla="*/ 10982 h 19733"/>
                        <a:gd name="connsiteX12" fmla="*/ 10850 w 31145"/>
                        <a:gd name="connsiteY12" fmla="*/ 10982 h 19733"/>
                        <a:gd name="connsiteX13" fmla="*/ 17229 w 31145"/>
                        <a:gd name="connsiteY13" fmla="*/ 9794 h 19733"/>
                        <a:gd name="connsiteX14" fmla="*/ 24604 w 31145"/>
                        <a:gd name="connsiteY14" fmla="*/ 6822 h 19733"/>
                        <a:gd name="connsiteX15" fmla="*/ 25999 w 31145"/>
                        <a:gd name="connsiteY15" fmla="*/ 6426 h 19733"/>
                        <a:gd name="connsiteX16" fmla="*/ 30982 w 31145"/>
                        <a:gd name="connsiteY16" fmla="*/ 1276 h 197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31145" h="19733">
                          <a:moveTo>
                            <a:pt x="30982" y="1276"/>
                          </a:moveTo>
                          <a:cubicBezTo>
                            <a:pt x="30185" y="-309"/>
                            <a:pt x="27195" y="-309"/>
                            <a:pt x="24404" y="681"/>
                          </a:cubicBezTo>
                          <a:cubicBezTo>
                            <a:pt x="22611" y="1276"/>
                            <a:pt x="21215" y="1870"/>
                            <a:pt x="20418" y="2662"/>
                          </a:cubicBezTo>
                          <a:cubicBezTo>
                            <a:pt x="16431" y="2860"/>
                            <a:pt x="13441" y="4445"/>
                            <a:pt x="11448" y="6624"/>
                          </a:cubicBezTo>
                          <a:cubicBezTo>
                            <a:pt x="10252" y="8011"/>
                            <a:pt x="10651" y="9397"/>
                            <a:pt x="10252" y="10784"/>
                          </a:cubicBezTo>
                          <a:cubicBezTo>
                            <a:pt x="9056" y="10388"/>
                            <a:pt x="7462" y="10388"/>
                            <a:pt x="5070" y="11180"/>
                          </a:cubicBezTo>
                          <a:cubicBezTo>
                            <a:pt x="2080" y="11972"/>
                            <a:pt x="-511" y="13359"/>
                            <a:pt x="87" y="14944"/>
                          </a:cubicBezTo>
                          <a:cubicBezTo>
                            <a:pt x="87" y="15142"/>
                            <a:pt x="286" y="15340"/>
                            <a:pt x="485" y="15538"/>
                          </a:cubicBezTo>
                          <a:cubicBezTo>
                            <a:pt x="-511" y="16727"/>
                            <a:pt x="87" y="18113"/>
                            <a:pt x="3475" y="19302"/>
                          </a:cubicBezTo>
                          <a:cubicBezTo>
                            <a:pt x="5867" y="20292"/>
                            <a:pt x="10651" y="19500"/>
                            <a:pt x="13441" y="17717"/>
                          </a:cubicBezTo>
                          <a:cubicBezTo>
                            <a:pt x="19620" y="13557"/>
                            <a:pt x="13840" y="12567"/>
                            <a:pt x="10850" y="10982"/>
                          </a:cubicBezTo>
                          <a:lnTo>
                            <a:pt x="10850" y="10982"/>
                          </a:lnTo>
                          <a:cubicBezTo>
                            <a:pt x="10850" y="10982"/>
                            <a:pt x="10850" y="10982"/>
                            <a:pt x="10850" y="10982"/>
                          </a:cubicBezTo>
                          <a:lnTo>
                            <a:pt x="17229" y="9794"/>
                          </a:lnTo>
                          <a:cubicBezTo>
                            <a:pt x="20219" y="9199"/>
                            <a:pt x="23208" y="8407"/>
                            <a:pt x="24604" y="6822"/>
                          </a:cubicBezTo>
                          <a:cubicBezTo>
                            <a:pt x="25002" y="6822"/>
                            <a:pt x="25600" y="6624"/>
                            <a:pt x="25999" y="6426"/>
                          </a:cubicBezTo>
                          <a:cubicBezTo>
                            <a:pt x="29587" y="5238"/>
                            <a:pt x="31779" y="3257"/>
                            <a:pt x="30982" y="12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76" name="Freeform 2485">
                      <a:extLst>
                        <a:ext uri="{FF2B5EF4-FFF2-40B4-BE49-F238E27FC236}">
                          <a16:creationId xmlns:a16="http://schemas.microsoft.com/office/drawing/2014/main" id="{F2FE1A54-4DA7-FD6F-679B-438C2C013D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3215" y="5355127"/>
                      <a:ext cx="199" cy="198"/>
                    </a:xfrm>
                    <a:custGeom>
                      <a:avLst/>
                      <a:gdLst>
                        <a:gd name="connsiteX0" fmla="*/ 200 w 199"/>
                        <a:gd name="connsiteY0" fmla="*/ 0 h 198"/>
                        <a:gd name="connsiteX1" fmla="*/ 0 w 199"/>
                        <a:gd name="connsiteY1" fmla="*/ 198 h 198"/>
                        <a:gd name="connsiteX2" fmla="*/ 200 w 199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200" y="0"/>
                          </a:moveTo>
                          <a:lnTo>
                            <a:pt x="0" y="198"/>
                          </a:lnTo>
                          <a:lnTo>
                            <a:pt x="20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77" name="Freeform 2486">
                      <a:extLst>
                        <a:ext uri="{FF2B5EF4-FFF2-40B4-BE49-F238E27FC236}">
                          <a16:creationId xmlns:a16="http://schemas.microsoft.com/office/drawing/2014/main" id="{4B9E48B8-3D41-432E-E731-9F29CA3096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24109" y="5343334"/>
                      <a:ext cx="21648" cy="13700"/>
                    </a:xfrm>
                    <a:custGeom>
                      <a:avLst/>
                      <a:gdLst>
                        <a:gd name="connsiteX0" fmla="*/ 15917 w 21648"/>
                        <a:gd name="connsiteY0" fmla="*/ 6246 h 13700"/>
                        <a:gd name="connsiteX1" fmla="*/ 14122 w 21648"/>
                        <a:gd name="connsiteY1" fmla="*/ 6642 h 13700"/>
                        <a:gd name="connsiteX2" fmla="*/ 14122 w 21648"/>
                        <a:gd name="connsiteY2" fmla="*/ 5057 h 13700"/>
                        <a:gd name="connsiteX3" fmla="*/ 13923 w 21648"/>
                        <a:gd name="connsiteY3" fmla="*/ 4463 h 13700"/>
                        <a:gd name="connsiteX4" fmla="*/ 17511 w 21648"/>
                        <a:gd name="connsiteY4" fmla="*/ 1096 h 13700"/>
                        <a:gd name="connsiteX5" fmla="*/ 11332 w 21648"/>
                        <a:gd name="connsiteY5" fmla="*/ 700 h 13700"/>
                        <a:gd name="connsiteX6" fmla="*/ 9339 w 21648"/>
                        <a:gd name="connsiteY6" fmla="*/ 1492 h 13700"/>
                        <a:gd name="connsiteX7" fmla="*/ 6548 w 21648"/>
                        <a:gd name="connsiteY7" fmla="*/ 1888 h 13700"/>
                        <a:gd name="connsiteX8" fmla="*/ 170 w 21648"/>
                        <a:gd name="connsiteY8" fmla="*/ 7831 h 13700"/>
                        <a:gd name="connsiteX9" fmla="*/ 5552 w 21648"/>
                        <a:gd name="connsiteY9" fmla="*/ 11792 h 13700"/>
                        <a:gd name="connsiteX10" fmla="*/ 17113 w 21648"/>
                        <a:gd name="connsiteY10" fmla="*/ 12189 h 13700"/>
                        <a:gd name="connsiteX11" fmla="*/ 19305 w 21648"/>
                        <a:gd name="connsiteY11" fmla="*/ 11594 h 13700"/>
                        <a:gd name="connsiteX12" fmla="*/ 15917 w 21648"/>
                        <a:gd name="connsiteY12" fmla="*/ 6246 h 137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21648" h="13700">
                          <a:moveTo>
                            <a:pt x="15917" y="6246"/>
                          </a:moveTo>
                          <a:lnTo>
                            <a:pt x="14122" y="6642"/>
                          </a:lnTo>
                          <a:cubicBezTo>
                            <a:pt x="14122" y="6048"/>
                            <a:pt x="14122" y="5652"/>
                            <a:pt x="14122" y="5057"/>
                          </a:cubicBezTo>
                          <a:lnTo>
                            <a:pt x="13923" y="4463"/>
                          </a:lnTo>
                          <a:cubicBezTo>
                            <a:pt x="16315" y="3473"/>
                            <a:pt x="17910" y="2284"/>
                            <a:pt x="17511" y="1096"/>
                          </a:cubicBezTo>
                          <a:cubicBezTo>
                            <a:pt x="16913" y="-291"/>
                            <a:pt x="14322" y="-291"/>
                            <a:pt x="11332" y="700"/>
                          </a:cubicBezTo>
                          <a:cubicBezTo>
                            <a:pt x="10535" y="898"/>
                            <a:pt x="9937" y="1294"/>
                            <a:pt x="9339" y="1492"/>
                          </a:cubicBezTo>
                          <a:cubicBezTo>
                            <a:pt x="8541" y="1492"/>
                            <a:pt x="7744" y="1690"/>
                            <a:pt x="6548" y="1888"/>
                          </a:cubicBezTo>
                          <a:cubicBezTo>
                            <a:pt x="1366" y="3275"/>
                            <a:pt x="-628" y="5850"/>
                            <a:pt x="170" y="7831"/>
                          </a:cubicBezTo>
                          <a:cubicBezTo>
                            <a:pt x="768" y="9812"/>
                            <a:pt x="1565" y="11991"/>
                            <a:pt x="5552" y="11792"/>
                          </a:cubicBezTo>
                          <a:cubicBezTo>
                            <a:pt x="5153" y="15358"/>
                            <a:pt x="12329" y="12981"/>
                            <a:pt x="17113" y="12189"/>
                          </a:cubicBezTo>
                          <a:cubicBezTo>
                            <a:pt x="17710" y="11991"/>
                            <a:pt x="18508" y="11792"/>
                            <a:pt x="19305" y="11594"/>
                          </a:cubicBezTo>
                          <a:cubicBezTo>
                            <a:pt x="21099" y="8821"/>
                            <a:pt x="24886" y="4859"/>
                            <a:pt x="15917" y="624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78" name="Freeform 2487">
                      <a:extLst>
                        <a:ext uri="{FF2B5EF4-FFF2-40B4-BE49-F238E27FC236}">
                          <a16:creationId xmlns:a16="http://schemas.microsoft.com/office/drawing/2014/main" id="{4B43326C-BE0B-F269-A323-F8A6EB5F15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7698" y="5514001"/>
                      <a:ext cx="17002" cy="7484"/>
                    </a:xfrm>
                    <a:custGeom>
                      <a:avLst/>
                      <a:gdLst>
                        <a:gd name="connsiteX0" fmla="*/ 9368 w 17002"/>
                        <a:gd name="connsiteY0" fmla="*/ 389 h 7484"/>
                        <a:gd name="connsiteX1" fmla="*/ 0 w 17002"/>
                        <a:gd name="connsiteY1" fmla="*/ 5341 h 7484"/>
                        <a:gd name="connsiteX2" fmla="*/ 8970 w 17002"/>
                        <a:gd name="connsiteY2" fmla="*/ 6926 h 7484"/>
                        <a:gd name="connsiteX3" fmla="*/ 16943 w 17002"/>
                        <a:gd name="connsiteY3" fmla="*/ 1776 h 7484"/>
                        <a:gd name="connsiteX4" fmla="*/ 9368 w 17002"/>
                        <a:gd name="connsiteY4" fmla="*/ 389 h 74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002" h="7484">
                          <a:moveTo>
                            <a:pt x="9368" y="389"/>
                          </a:moveTo>
                          <a:cubicBezTo>
                            <a:pt x="4784" y="1182"/>
                            <a:pt x="797" y="2568"/>
                            <a:pt x="0" y="5341"/>
                          </a:cubicBezTo>
                          <a:cubicBezTo>
                            <a:pt x="996" y="7322"/>
                            <a:pt x="3986" y="8115"/>
                            <a:pt x="8970" y="6926"/>
                          </a:cubicBezTo>
                          <a:cubicBezTo>
                            <a:pt x="13554" y="5936"/>
                            <a:pt x="17541" y="3955"/>
                            <a:pt x="16943" y="1776"/>
                          </a:cubicBezTo>
                          <a:cubicBezTo>
                            <a:pt x="16544" y="-7"/>
                            <a:pt x="13355" y="-403"/>
                            <a:pt x="9368" y="3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79" name="Freeform 2488">
                      <a:extLst>
                        <a:ext uri="{FF2B5EF4-FFF2-40B4-BE49-F238E27FC236}">
                          <a16:creationId xmlns:a16="http://schemas.microsoft.com/office/drawing/2014/main" id="{09E0B856-7816-FEDB-BCE7-C033317494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3168" y="5289336"/>
                      <a:ext cx="15286" cy="7854"/>
                    </a:xfrm>
                    <a:custGeom>
                      <a:avLst/>
                      <a:gdLst>
                        <a:gd name="connsiteX0" fmla="*/ 15195 w 15286"/>
                        <a:gd name="connsiteY0" fmla="*/ 1611 h 7854"/>
                        <a:gd name="connsiteX1" fmla="*/ 5827 w 15286"/>
                        <a:gd name="connsiteY1" fmla="*/ 1214 h 7854"/>
                        <a:gd name="connsiteX2" fmla="*/ 46 w 15286"/>
                        <a:gd name="connsiteY2" fmla="*/ 6365 h 7854"/>
                        <a:gd name="connsiteX3" fmla="*/ 9016 w 15286"/>
                        <a:gd name="connsiteY3" fmla="*/ 6959 h 7854"/>
                        <a:gd name="connsiteX4" fmla="*/ 15195 w 15286"/>
                        <a:gd name="connsiteY4" fmla="*/ 1611 h 78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286" h="7854">
                          <a:moveTo>
                            <a:pt x="15195" y="1611"/>
                          </a:moveTo>
                          <a:cubicBezTo>
                            <a:pt x="14398" y="-568"/>
                            <a:pt x="10411" y="-370"/>
                            <a:pt x="5827" y="1214"/>
                          </a:cubicBezTo>
                          <a:cubicBezTo>
                            <a:pt x="1840" y="2601"/>
                            <a:pt x="-352" y="4582"/>
                            <a:pt x="46" y="6365"/>
                          </a:cubicBezTo>
                          <a:cubicBezTo>
                            <a:pt x="644" y="8742"/>
                            <a:pt x="5029" y="7751"/>
                            <a:pt x="9016" y="6959"/>
                          </a:cubicBezTo>
                          <a:cubicBezTo>
                            <a:pt x="13401" y="5374"/>
                            <a:pt x="15793" y="3393"/>
                            <a:pt x="15195" y="16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80" name="Freeform 2489">
                      <a:extLst>
                        <a:ext uri="{FF2B5EF4-FFF2-40B4-BE49-F238E27FC236}">
                          <a16:creationId xmlns:a16="http://schemas.microsoft.com/office/drawing/2014/main" id="{01057916-79A9-91BC-DC4A-E3EB692221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5298" y="5469746"/>
                      <a:ext cx="18481" cy="6987"/>
                    </a:xfrm>
                    <a:custGeom>
                      <a:avLst/>
                      <a:gdLst>
                        <a:gd name="connsiteX0" fmla="*/ 12864 w 18481"/>
                        <a:gd name="connsiteY0" fmla="*/ 6611 h 6987"/>
                        <a:gd name="connsiteX1" fmla="*/ 18246 w 18481"/>
                        <a:gd name="connsiteY1" fmla="*/ 2847 h 6987"/>
                        <a:gd name="connsiteX2" fmla="*/ 3894 w 18481"/>
                        <a:gd name="connsiteY2" fmla="*/ 668 h 6987"/>
                        <a:gd name="connsiteX3" fmla="*/ 107 w 18481"/>
                        <a:gd name="connsiteY3" fmla="*/ 3442 h 6987"/>
                        <a:gd name="connsiteX4" fmla="*/ 12864 w 18481"/>
                        <a:gd name="connsiteY4" fmla="*/ 6611 h 69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481" h="6987">
                          <a:moveTo>
                            <a:pt x="12864" y="6611"/>
                          </a:moveTo>
                          <a:cubicBezTo>
                            <a:pt x="15854" y="5422"/>
                            <a:pt x="19442" y="4432"/>
                            <a:pt x="18246" y="2847"/>
                          </a:cubicBezTo>
                          <a:cubicBezTo>
                            <a:pt x="16053" y="74"/>
                            <a:pt x="11269" y="-718"/>
                            <a:pt x="3894" y="668"/>
                          </a:cubicBezTo>
                          <a:cubicBezTo>
                            <a:pt x="1502" y="1064"/>
                            <a:pt x="-491" y="2451"/>
                            <a:pt x="107" y="3442"/>
                          </a:cubicBezTo>
                          <a:cubicBezTo>
                            <a:pt x="1702" y="6017"/>
                            <a:pt x="5489" y="7800"/>
                            <a:pt x="12864" y="66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81" name="Freeform 2490">
                      <a:extLst>
                        <a:ext uri="{FF2B5EF4-FFF2-40B4-BE49-F238E27FC236}">
                          <a16:creationId xmlns:a16="http://schemas.microsoft.com/office/drawing/2014/main" id="{672997A7-1884-47E2-7E5E-E7F71807A9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2481" y="5235135"/>
                      <a:ext cx="23526" cy="13888"/>
                    </a:xfrm>
                    <a:custGeom>
                      <a:avLst/>
                      <a:gdLst>
                        <a:gd name="connsiteX0" fmla="*/ 15080 w 23526"/>
                        <a:gd name="connsiteY0" fmla="*/ 1139 h 13888"/>
                        <a:gd name="connsiteX1" fmla="*/ 11094 w 23526"/>
                        <a:gd name="connsiteY1" fmla="*/ 5695 h 13888"/>
                        <a:gd name="connsiteX2" fmla="*/ 11492 w 23526"/>
                        <a:gd name="connsiteY2" fmla="*/ 5893 h 13888"/>
                        <a:gd name="connsiteX3" fmla="*/ 4715 w 23526"/>
                        <a:gd name="connsiteY3" fmla="*/ 7280 h 13888"/>
                        <a:gd name="connsiteX4" fmla="*/ 330 w 23526"/>
                        <a:gd name="connsiteY4" fmla="*/ 12034 h 13888"/>
                        <a:gd name="connsiteX5" fmla="*/ 13485 w 23526"/>
                        <a:gd name="connsiteY5" fmla="*/ 12826 h 13888"/>
                        <a:gd name="connsiteX6" fmla="*/ 16077 w 23526"/>
                        <a:gd name="connsiteY6" fmla="*/ 8468 h 13888"/>
                        <a:gd name="connsiteX7" fmla="*/ 14482 w 23526"/>
                        <a:gd name="connsiteY7" fmla="*/ 6685 h 13888"/>
                        <a:gd name="connsiteX8" fmla="*/ 19664 w 23526"/>
                        <a:gd name="connsiteY8" fmla="*/ 5497 h 13888"/>
                        <a:gd name="connsiteX9" fmla="*/ 23452 w 23526"/>
                        <a:gd name="connsiteY9" fmla="*/ 941 h 13888"/>
                        <a:gd name="connsiteX10" fmla="*/ 15080 w 23526"/>
                        <a:gd name="connsiteY10" fmla="*/ 1139 h 138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3526" h="13888">
                          <a:moveTo>
                            <a:pt x="15080" y="1139"/>
                          </a:moveTo>
                          <a:cubicBezTo>
                            <a:pt x="12289" y="2328"/>
                            <a:pt x="10097" y="4506"/>
                            <a:pt x="11094" y="5695"/>
                          </a:cubicBezTo>
                          <a:cubicBezTo>
                            <a:pt x="11094" y="5893"/>
                            <a:pt x="11293" y="5893"/>
                            <a:pt x="11492" y="5893"/>
                          </a:cubicBezTo>
                          <a:cubicBezTo>
                            <a:pt x="9698" y="5893"/>
                            <a:pt x="7506" y="6289"/>
                            <a:pt x="4715" y="7280"/>
                          </a:cubicBezTo>
                          <a:cubicBezTo>
                            <a:pt x="1326" y="8864"/>
                            <a:pt x="-866" y="11043"/>
                            <a:pt x="330" y="12034"/>
                          </a:cubicBezTo>
                          <a:cubicBezTo>
                            <a:pt x="2921" y="14015"/>
                            <a:pt x="7705" y="14609"/>
                            <a:pt x="13485" y="12826"/>
                          </a:cubicBezTo>
                          <a:cubicBezTo>
                            <a:pt x="16675" y="11836"/>
                            <a:pt x="16874" y="9855"/>
                            <a:pt x="16077" y="8468"/>
                          </a:cubicBezTo>
                          <a:cubicBezTo>
                            <a:pt x="15678" y="7676"/>
                            <a:pt x="15080" y="7082"/>
                            <a:pt x="14482" y="6685"/>
                          </a:cubicBezTo>
                          <a:cubicBezTo>
                            <a:pt x="16077" y="6685"/>
                            <a:pt x="17871" y="6289"/>
                            <a:pt x="19664" y="5497"/>
                          </a:cubicBezTo>
                          <a:cubicBezTo>
                            <a:pt x="22655" y="4308"/>
                            <a:pt x="23850" y="2526"/>
                            <a:pt x="23452" y="941"/>
                          </a:cubicBezTo>
                          <a:cubicBezTo>
                            <a:pt x="21857" y="-248"/>
                            <a:pt x="19066" y="-446"/>
                            <a:pt x="15080" y="113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82" name="Freeform 2491">
                      <a:extLst>
                        <a:ext uri="{FF2B5EF4-FFF2-40B4-BE49-F238E27FC236}">
                          <a16:creationId xmlns:a16="http://schemas.microsoft.com/office/drawing/2014/main" id="{A9ECAB95-2144-F005-FA2D-24BC29BB4D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2308" y="5201051"/>
                      <a:ext cx="32826" cy="20473"/>
                    </a:xfrm>
                    <a:custGeom>
                      <a:avLst/>
                      <a:gdLst>
                        <a:gd name="connsiteX0" fmla="*/ 22563 w 32826"/>
                        <a:gd name="connsiteY0" fmla="*/ 6698 h 20473"/>
                        <a:gd name="connsiteX1" fmla="*/ 21367 w 32826"/>
                        <a:gd name="connsiteY1" fmla="*/ 7292 h 20473"/>
                        <a:gd name="connsiteX2" fmla="*/ 21168 w 32826"/>
                        <a:gd name="connsiteY2" fmla="*/ 6896 h 20473"/>
                        <a:gd name="connsiteX3" fmla="*/ 20969 w 32826"/>
                        <a:gd name="connsiteY3" fmla="*/ 2340 h 20473"/>
                        <a:gd name="connsiteX4" fmla="*/ 18178 w 32826"/>
                        <a:gd name="connsiteY4" fmla="*/ 2340 h 20473"/>
                        <a:gd name="connsiteX5" fmla="*/ 13992 w 32826"/>
                        <a:gd name="connsiteY5" fmla="*/ 359 h 20473"/>
                        <a:gd name="connsiteX6" fmla="*/ 13793 w 32826"/>
                        <a:gd name="connsiteY6" fmla="*/ 3925 h 20473"/>
                        <a:gd name="connsiteX7" fmla="*/ 8611 w 32826"/>
                        <a:gd name="connsiteY7" fmla="*/ 8084 h 20473"/>
                        <a:gd name="connsiteX8" fmla="*/ 39 w 32826"/>
                        <a:gd name="connsiteY8" fmla="*/ 17989 h 20473"/>
                        <a:gd name="connsiteX9" fmla="*/ 8411 w 32826"/>
                        <a:gd name="connsiteY9" fmla="*/ 19177 h 20473"/>
                        <a:gd name="connsiteX10" fmla="*/ 17580 w 32826"/>
                        <a:gd name="connsiteY10" fmla="*/ 9867 h 20473"/>
                        <a:gd name="connsiteX11" fmla="*/ 18377 w 32826"/>
                        <a:gd name="connsiteY11" fmla="*/ 10462 h 20473"/>
                        <a:gd name="connsiteX12" fmla="*/ 18577 w 32826"/>
                        <a:gd name="connsiteY12" fmla="*/ 12046 h 20473"/>
                        <a:gd name="connsiteX13" fmla="*/ 28144 w 32826"/>
                        <a:gd name="connsiteY13" fmla="*/ 11848 h 20473"/>
                        <a:gd name="connsiteX14" fmla="*/ 32330 w 32826"/>
                        <a:gd name="connsiteY14" fmla="*/ 6500 h 20473"/>
                        <a:gd name="connsiteX15" fmla="*/ 22563 w 32826"/>
                        <a:gd name="connsiteY15" fmla="*/ 6698 h 204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2826" h="20473">
                          <a:moveTo>
                            <a:pt x="22563" y="6698"/>
                          </a:moveTo>
                          <a:cubicBezTo>
                            <a:pt x="22165" y="6896"/>
                            <a:pt x="21766" y="7094"/>
                            <a:pt x="21367" y="7292"/>
                          </a:cubicBezTo>
                          <a:cubicBezTo>
                            <a:pt x="21367" y="7094"/>
                            <a:pt x="21168" y="7094"/>
                            <a:pt x="21168" y="6896"/>
                          </a:cubicBezTo>
                          <a:cubicBezTo>
                            <a:pt x="23560" y="4915"/>
                            <a:pt x="24756" y="2934"/>
                            <a:pt x="20969" y="2340"/>
                          </a:cubicBezTo>
                          <a:cubicBezTo>
                            <a:pt x="19972" y="2142"/>
                            <a:pt x="19175" y="2340"/>
                            <a:pt x="18178" y="2340"/>
                          </a:cubicBezTo>
                          <a:cubicBezTo>
                            <a:pt x="16583" y="557"/>
                            <a:pt x="14989" y="-631"/>
                            <a:pt x="13992" y="359"/>
                          </a:cubicBezTo>
                          <a:cubicBezTo>
                            <a:pt x="13195" y="953"/>
                            <a:pt x="13394" y="2340"/>
                            <a:pt x="13793" y="3925"/>
                          </a:cubicBezTo>
                          <a:cubicBezTo>
                            <a:pt x="11800" y="4915"/>
                            <a:pt x="9806" y="6500"/>
                            <a:pt x="8611" y="8084"/>
                          </a:cubicBezTo>
                          <a:cubicBezTo>
                            <a:pt x="5820" y="11452"/>
                            <a:pt x="-559" y="14621"/>
                            <a:pt x="39" y="17989"/>
                          </a:cubicBezTo>
                          <a:cubicBezTo>
                            <a:pt x="438" y="20366"/>
                            <a:pt x="2232" y="21554"/>
                            <a:pt x="8411" y="19177"/>
                          </a:cubicBezTo>
                          <a:cubicBezTo>
                            <a:pt x="14391" y="16602"/>
                            <a:pt x="13793" y="13037"/>
                            <a:pt x="17580" y="9867"/>
                          </a:cubicBezTo>
                          <a:cubicBezTo>
                            <a:pt x="17779" y="10065"/>
                            <a:pt x="18178" y="10263"/>
                            <a:pt x="18377" y="10462"/>
                          </a:cubicBezTo>
                          <a:cubicBezTo>
                            <a:pt x="18178" y="11056"/>
                            <a:pt x="18377" y="11650"/>
                            <a:pt x="18577" y="12046"/>
                          </a:cubicBezTo>
                          <a:cubicBezTo>
                            <a:pt x="19773" y="14423"/>
                            <a:pt x="23958" y="13631"/>
                            <a:pt x="28144" y="11848"/>
                          </a:cubicBezTo>
                          <a:cubicBezTo>
                            <a:pt x="32131" y="10263"/>
                            <a:pt x="33726" y="8283"/>
                            <a:pt x="32330" y="6500"/>
                          </a:cubicBezTo>
                          <a:cubicBezTo>
                            <a:pt x="30536" y="4717"/>
                            <a:pt x="27148" y="4717"/>
                            <a:pt x="22563" y="669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83" name="Freeform 2492">
                      <a:extLst>
                        <a:ext uri="{FF2B5EF4-FFF2-40B4-BE49-F238E27FC236}">
                          <a16:creationId xmlns:a16="http://schemas.microsoft.com/office/drawing/2014/main" id="{3E8424D5-D679-DBF6-55EB-20A40B7E0B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3157" y="5393308"/>
                      <a:ext cx="14277" cy="6635"/>
                    </a:xfrm>
                    <a:custGeom>
                      <a:avLst/>
                      <a:gdLst>
                        <a:gd name="connsiteX0" fmla="*/ 4176 w 14277"/>
                        <a:gd name="connsiteY0" fmla="*/ 1238 h 6635"/>
                        <a:gd name="connsiteX1" fmla="*/ 189 w 14277"/>
                        <a:gd name="connsiteY1" fmla="*/ 5200 h 6635"/>
                        <a:gd name="connsiteX2" fmla="*/ 10156 w 14277"/>
                        <a:gd name="connsiteY2" fmla="*/ 5398 h 6635"/>
                        <a:gd name="connsiteX3" fmla="*/ 14142 w 14277"/>
                        <a:gd name="connsiteY3" fmla="*/ 1436 h 6635"/>
                        <a:gd name="connsiteX4" fmla="*/ 4176 w 14277"/>
                        <a:gd name="connsiteY4" fmla="*/ 1238 h 66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277" h="6635">
                          <a:moveTo>
                            <a:pt x="4176" y="1238"/>
                          </a:moveTo>
                          <a:cubicBezTo>
                            <a:pt x="1186" y="2229"/>
                            <a:pt x="-608" y="4011"/>
                            <a:pt x="189" y="5200"/>
                          </a:cubicBezTo>
                          <a:cubicBezTo>
                            <a:pt x="1585" y="7181"/>
                            <a:pt x="5372" y="6983"/>
                            <a:pt x="10156" y="5398"/>
                          </a:cubicBezTo>
                          <a:cubicBezTo>
                            <a:pt x="13345" y="4408"/>
                            <a:pt x="14740" y="2823"/>
                            <a:pt x="14142" y="1436"/>
                          </a:cubicBezTo>
                          <a:cubicBezTo>
                            <a:pt x="12548" y="-545"/>
                            <a:pt x="8760" y="-347"/>
                            <a:pt x="4176" y="123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84" name="Freeform 2493">
                      <a:extLst>
                        <a:ext uri="{FF2B5EF4-FFF2-40B4-BE49-F238E27FC236}">
                          <a16:creationId xmlns:a16="http://schemas.microsoft.com/office/drawing/2014/main" id="{5A7AEB28-6412-86DD-9F97-5FE1B68C8F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9958" y="5301558"/>
                      <a:ext cx="14949" cy="8014"/>
                    </a:xfrm>
                    <a:custGeom>
                      <a:avLst/>
                      <a:gdLst>
                        <a:gd name="connsiteX0" fmla="*/ 5980 w 14949"/>
                        <a:gd name="connsiteY0" fmla="*/ 7414 h 8014"/>
                        <a:gd name="connsiteX1" fmla="*/ 14949 w 14949"/>
                        <a:gd name="connsiteY1" fmla="*/ 1670 h 8014"/>
                        <a:gd name="connsiteX2" fmla="*/ 7774 w 14949"/>
                        <a:gd name="connsiteY2" fmla="*/ 679 h 8014"/>
                        <a:gd name="connsiteX3" fmla="*/ 0 w 14949"/>
                        <a:gd name="connsiteY3" fmla="*/ 6820 h 8014"/>
                        <a:gd name="connsiteX4" fmla="*/ 5980 w 14949"/>
                        <a:gd name="connsiteY4" fmla="*/ 7414 h 80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949" h="8014">
                          <a:moveTo>
                            <a:pt x="5980" y="7414"/>
                          </a:moveTo>
                          <a:cubicBezTo>
                            <a:pt x="10564" y="6226"/>
                            <a:pt x="14152" y="4443"/>
                            <a:pt x="14949" y="1670"/>
                          </a:cubicBezTo>
                          <a:cubicBezTo>
                            <a:pt x="14152" y="-113"/>
                            <a:pt x="11760" y="-509"/>
                            <a:pt x="7774" y="679"/>
                          </a:cubicBezTo>
                          <a:cubicBezTo>
                            <a:pt x="2990" y="2264"/>
                            <a:pt x="0" y="4443"/>
                            <a:pt x="0" y="6820"/>
                          </a:cubicBezTo>
                          <a:cubicBezTo>
                            <a:pt x="0" y="8405"/>
                            <a:pt x="2990" y="8207"/>
                            <a:pt x="5980" y="741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85" name="Freeform 2494">
                      <a:extLst>
                        <a:ext uri="{FF2B5EF4-FFF2-40B4-BE49-F238E27FC236}">
                          <a16:creationId xmlns:a16="http://schemas.microsoft.com/office/drawing/2014/main" id="{C60CE06E-92A8-250F-8524-ECD45C1EAA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4869" y="5445681"/>
                      <a:ext cx="19909" cy="6874"/>
                    </a:xfrm>
                    <a:custGeom>
                      <a:avLst/>
                      <a:gdLst>
                        <a:gd name="connsiteX0" fmla="*/ 19837 w 19909"/>
                        <a:gd name="connsiteY0" fmla="*/ 1953 h 6874"/>
                        <a:gd name="connsiteX1" fmla="*/ 6083 w 19909"/>
                        <a:gd name="connsiteY1" fmla="*/ 1755 h 6874"/>
                        <a:gd name="connsiteX2" fmla="*/ 103 w 19909"/>
                        <a:gd name="connsiteY2" fmla="*/ 5122 h 6874"/>
                        <a:gd name="connsiteX3" fmla="*/ 13458 w 19909"/>
                        <a:gd name="connsiteY3" fmla="*/ 5717 h 6874"/>
                        <a:gd name="connsiteX4" fmla="*/ 19837 w 19909"/>
                        <a:gd name="connsiteY4" fmla="*/ 1953 h 68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09" h="6874">
                          <a:moveTo>
                            <a:pt x="19837" y="1953"/>
                          </a:moveTo>
                          <a:cubicBezTo>
                            <a:pt x="18441" y="-1613"/>
                            <a:pt x="11664" y="566"/>
                            <a:pt x="6083" y="1755"/>
                          </a:cubicBezTo>
                          <a:cubicBezTo>
                            <a:pt x="3293" y="2349"/>
                            <a:pt x="-694" y="3736"/>
                            <a:pt x="103" y="5122"/>
                          </a:cubicBezTo>
                          <a:cubicBezTo>
                            <a:pt x="1698" y="8292"/>
                            <a:pt x="8674" y="6311"/>
                            <a:pt x="13458" y="5717"/>
                          </a:cubicBezTo>
                          <a:cubicBezTo>
                            <a:pt x="17245" y="4726"/>
                            <a:pt x="20435" y="3340"/>
                            <a:pt x="19837" y="195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86" name="Freeform 2495">
                      <a:extLst>
                        <a:ext uri="{FF2B5EF4-FFF2-40B4-BE49-F238E27FC236}">
                          <a16:creationId xmlns:a16="http://schemas.microsoft.com/office/drawing/2014/main" id="{18F59A61-1207-8DC8-7643-7BC28FC508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5924" y="5227035"/>
                      <a:ext cx="16304" cy="12887"/>
                    </a:xfrm>
                    <a:custGeom>
                      <a:avLst/>
                      <a:gdLst>
                        <a:gd name="connsiteX0" fmla="*/ 879 w 16304"/>
                        <a:gd name="connsiteY0" fmla="*/ 6069 h 12887"/>
                        <a:gd name="connsiteX1" fmla="*/ 2673 w 16304"/>
                        <a:gd name="connsiteY1" fmla="*/ 7852 h 12887"/>
                        <a:gd name="connsiteX2" fmla="*/ 2673 w 16304"/>
                        <a:gd name="connsiteY2" fmla="*/ 8050 h 12887"/>
                        <a:gd name="connsiteX3" fmla="*/ 8852 w 16304"/>
                        <a:gd name="connsiteY3" fmla="*/ 12606 h 12887"/>
                        <a:gd name="connsiteX4" fmla="*/ 7656 w 16304"/>
                        <a:gd name="connsiteY4" fmla="*/ 7258 h 12887"/>
                        <a:gd name="connsiteX5" fmla="*/ 10845 w 16304"/>
                        <a:gd name="connsiteY5" fmla="*/ 6465 h 12887"/>
                        <a:gd name="connsiteX6" fmla="*/ 16227 w 16304"/>
                        <a:gd name="connsiteY6" fmla="*/ 2108 h 12887"/>
                        <a:gd name="connsiteX7" fmla="*/ 6061 w 16304"/>
                        <a:gd name="connsiteY7" fmla="*/ 1513 h 12887"/>
                        <a:gd name="connsiteX8" fmla="*/ 3869 w 16304"/>
                        <a:gd name="connsiteY8" fmla="*/ 2504 h 12887"/>
                        <a:gd name="connsiteX9" fmla="*/ 281 w 16304"/>
                        <a:gd name="connsiteY9" fmla="*/ 1513 h 12887"/>
                        <a:gd name="connsiteX10" fmla="*/ 1078 w 16304"/>
                        <a:gd name="connsiteY10" fmla="*/ 5079 h 12887"/>
                        <a:gd name="connsiteX11" fmla="*/ 879 w 16304"/>
                        <a:gd name="connsiteY11" fmla="*/ 6069 h 128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6304" h="12887">
                          <a:moveTo>
                            <a:pt x="879" y="6069"/>
                          </a:moveTo>
                          <a:cubicBezTo>
                            <a:pt x="879" y="7258"/>
                            <a:pt x="1676" y="7654"/>
                            <a:pt x="2673" y="7852"/>
                          </a:cubicBezTo>
                          <a:cubicBezTo>
                            <a:pt x="2673" y="7852"/>
                            <a:pt x="2673" y="7852"/>
                            <a:pt x="2673" y="8050"/>
                          </a:cubicBezTo>
                          <a:cubicBezTo>
                            <a:pt x="5065" y="11021"/>
                            <a:pt x="7656" y="13795"/>
                            <a:pt x="8852" y="12606"/>
                          </a:cubicBezTo>
                          <a:cubicBezTo>
                            <a:pt x="9649" y="11814"/>
                            <a:pt x="9251" y="9833"/>
                            <a:pt x="7656" y="7258"/>
                          </a:cubicBezTo>
                          <a:cubicBezTo>
                            <a:pt x="8653" y="7060"/>
                            <a:pt x="9849" y="6664"/>
                            <a:pt x="10845" y="6465"/>
                          </a:cubicBezTo>
                          <a:cubicBezTo>
                            <a:pt x="13835" y="5277"/>
                            <a:pt x="16825" y="3494"/>
                            <a:pt x="16227" y="2108"/>
                          </a:cubicBezTo>
                          <a:cubicBezTo>
                            <a:pt x="15230" y="-270"/>
                            <a:pt x="11842" y="-864"/>
                            <a:pt x="6061" y="1513"/>
                          </a:cubicBezTo>
                          <a:cubicBezTo>
                            <a:pt x="5264" y="1909"/>
                            <a:pt x="4467" y="2108"/>
                            <a:pt x="3869" y="2504"/>
                          </a:cubicBezTo>
                          <a:cubicBezTo>
                            <a:pt x="2274" y="1117"/>
                            <a:pt x="1078" y="721"/>
                            <a:pt x="281" y="1513"/>
                          </a:cubicBezTo>
                          <a:cubicBezTo>
                            <a:pt x="-317" y="2306"/>
                            <a:pt x="81" y="3494"/>
                            <a:pt x="1078" y="5079"/>
                          </a:cubicBezTo>
                          <a:cubicBezTo>
                            <a:pt x="879" y="5475"/>
                            <a:pt x="879" y="5871"/>
                            <a:pt x="879" y="60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87" name="Freeform 2496">
                      <a:extLst>
                        <a:ext uri="{FF2B5EF4-FFF2-40B4-BE49-F238E27FC236}">
                          <a16:creationId xmlns:a16="http://schemas.microsoft.com/office/drawing/2014/main" id="{9C3A1898-FD46-51D3-C589-B2D0A8C049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1541" y="5394076"/>
                      <a:ext cx="18185" cy="10796"/>
                    </a:xfrm>
                    <a:custGeom>
                      <a:avLst/>
                      <a:gdLst>
                        <a:gd name="connsiteX0" fmla="*/ 13763 w 18185"/>
                        <a:gd name="connsiteY0" fmla="*/ 1857 h 10796"/>
                        <a:gd name="connsiteX1" fmla="*/ 6786 w 18185"/>
                        <a:gd name="connsiteY1" fmla="*/ 669 h 10796"/>
                        <a:gd name="connsiteX2" fmla="*/ 9 w 18185"/>
                        <a:gd name="connsiteY2" fmla="*/ 5423 h 10796"/>
                        <a:gd name="connsiteX3" fmla="*/ 3597 w 18185"/>
                        <a:gd name="connsiteY3" fmla="*/ 7205 h 10796"/>
                        <a:gd name="connsiteX4" fmla="*/ 2800 w 18185"/>
                        <a:gd name="connsiteY4" fmla="*/ 9186 h 10796"/>
                        <a:gd name="connsiteX5" fmla="*/ 14759 w 18185"/>
                        <a:gd name="connsiteY5" fmla="*/ 9582 h 10796"/>
                        <a:gd name="connsiteX6" fmla="*/ 17749 w 18185"/>
                        <a:gd name="connsiteY6" fmla="*/ 5621 h 10796"/>
                        <a:gd name="connsiteX7" fmla="*/ 12168 w 18185"/>
                        <a:gd name="connsiteY7" fmla="*/ 4234 h 10796"/>
                        <a:gd name="connsiteX8" fmla="*/ 13763 w 18185"/>
                        <a:gd name="connsiteY8" fmla="*/ 1857 h 107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185" h="10796">
                          <a:moveTo>
                            <a:pt x="13763" y="1857"/>
                          </a:moveTo>
                          <a:cubicBezTo>
                            <a:pt x="13763" y="-124"/>
                            <a:pt x="10773" y="-520"/>
                            <a:pt x="6786" y="669"/>
                          </a:cubicBezTo>
                          <a:cubicBezTo>
                            <a:pt x="2800" y="1659"/>
                            <a:pt x="-190" y="3442"/>
                            <a:pt x="9" y="5423"/>
                          </a:cubicBezTo>
                          <a:cubicBezTo>
                            <a:pt x="9" y="6611"/>
                            <a:pt x="1405" y="7205"/>
                            <a:pt x="3597" y="7205"/>
                          </a:cubicBezTo>
                          <a:cubicBezTo>
                            <a:pt x="2999" y="7800"/>
                            <a:pt x="2601" y="8394"/>
                            <a:pt x="2800" y="9186"/>
                          </a:cubicBezTo>
                          <a:cubicBezTo>
                            <a:pt x="4793" y="11365"/>
                            <a:pt x="9378" y="11167"/>
                            <a:pt x="14759" y="9582"/>
                          </a:cubicBezTo>
                          <a:cubicBezTo>
                            <a:pt x="18148" y="8592"/>
                            <a:pt x="18746" y="6809"/>
                            <a:pt x="17749" y="5621"/>
                          </a:cubicBezTo>
                          <a:cubicBezTo>
                            <a:pt x="16753" y="4432"/>
                            <a:pt x="14759" y="4036"/>
                            <a:pt x="12168" y="4234"/>
                          </a:cubicBezTo>
                          <a:cubicBezTo>
                            <a:pt x="13165" y="3640"/>
                            <a:pt x="13763" y="2848"/>
                            <a:pt x="13763" y="185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88" name="Freeform 2497">
                      <a:extLst>
                        <a:ext uri="{FF2B5EF4-FFF2-40B4-BE49-F238E27FC236}">
                          <a16:creationId xmlns:a16="http://schemas.microsoft.com/office/drawing/2014/main" id="{9F1A79AA-2416-682A-C38E-AC57EE6AE9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0544" y="5479352"/>
                      <a:ext cx="15022" cy="7720"/>
                    </a:xfrm>
                    <a:custGeom>
                      <a:avLst/>
                      <a:gdLst>
                        <a:gd name="connsiteX0" fmla="*/ 8413 w 15022"/>
                        <a:gd name="connsiteY0" fmla="*/ 6909 h 7720"/>
                        <a:gd name="connsiteX1" fmla="*/ 14990 w 15022"/>
                        <a:gd name="connsiteY1" fmla="*/ 1957 h 7720"/>
                        <a:gd name="connsiteX2" fmla="*/ 5223 w 15022"/>
                        <a:gd name="connsiteY2" fmla="*/ 1165 h 7720"/>
                        <a:gd name="connsiteX3" fmla="*/ 240 w 15022"/>
                        <a:gd name="connsiteY3" fmla="*/ 6117 h 7720"/>
                        <a:gd name="connsiteX4" fmla="*/ 8413 w 15022"/>
                        <a:gd name="connsiteY4" fmla="*/ 6909 h 7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022" h="7720">
                          <a:moveTo>
                            <a:pt x="8413" y="6909"/>
                          </a:moveTo>
                          <a:cubicBezTo>
                            <a:pt x="12000" y="5721"/>
                            <a:pt x="15389" y="3938"/>
                            <a:pt x="14990" y="1957"/>
                          </a:cubicBezTo>
                          <a:cubicBezTo>
                            <a:pt x="14392" y="-816"/>
                            <a:pt x="9409" y="-222"/>
                            <a:pt x="5223" y="1165"/>
                          </a:cubicBezTo>
                          <a:cubicBezTo>
                            <a:pt x="1436" y="2353"/>
                            <a:pt x="-757" y="4532"/>
                            <a:pt x="240" y="6117"/>
                          </a:cubicBezTo>
                          <a:cubicBezTo>
                            <a:pt x="1037" y="8098"/>
                            <a:pt x="4227" y="8098"/>
                            <a:pt x="8413" y="690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89" name="Freeform 2498">
                      <a:extLst>
                        <a:ext uri="{FF2B5EF4-FFF2-40B4-BE49-F238E27FC236}">
                          <a16:creationId xmlns:a16="http://schemas.microsoft.com/office/drawing/2014/main" id="{431C6AA9-443B-6063-E422-2A97C89069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1871" y="5441163"/>
                      <a:ext cx="13220" cy="7456"/>
                    </a:xfrm>
                    <a:custGeom>
                      <a:avLst/>
                      <a:gdLst>
                        <a:gd name="connsiteX0" fmla="*/ 47 w 13220"/>
                        <a:gd name="connsiteY0" fmla="*/ 5084 h 7456"/>
                        <a:gd name="connsiteX1" fmla="*/ 4831 w 13220"/>
                        <a:gd name="connsiteY1" fmla="*/ 7263 h 7456"/>
                        <a:gd name="connsiteX2" fmla="*/ 13202 w 13220"/>
                        <a:gd name="connsiteY2" fmla="*/ 2509 h 7456"/>
                        <a:gd name="connsiteX3" fmla="*/ 7223 w 13220"/>
                        <a:gd name="connsiteY3" fmla="*/ 330 h 7456"/>
                        <a:gd name="connsiteX4" fmla="*/ 47 w 13220"/>
                        <a:gd name="connsiteY4" fmla="*/ 5084 h 74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20" h="7456">
                          <a:moveTo>
                            <a:pt x="47" y="5084"/>
                          </a:moveTo>
                          <a:cubicBezTo>
                            <a:pt x="-352" y="7065"/>
                            <a:pt x="1841" y="7858"/>
                            <a:pt x="4831" y="7263"/>
                          </a:cubicBezTo>
                          <a:cubicBezTo>
                            <a:pt x="10412" y="6075"/>
                            <a:pt x="13003" y="4292"/>
                            <a:pt x="13202" y="2509"/>
                          </a:cubicBezTo>
                          <a:cubicBezTo>
                            <a:pt x="13402" y="726"/>
                            <a:pt x="12007" y="-660"/>
                            <a:pt x="7223" y="330"/>
                          </a:cubicBezTo>
                          <a:cubicBezTo>
                            <a:pt x="3435" y="1519"/>
                            <a:pt x="645" y="3302"/>
                            <a:pt x="47" y="508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90" name="Freeform 2499">
                      <a:extLst>
                        <a:ext uri="{FF2B5EF4-FFF2-40B4-BE49-F238E27FC236}">
                          <a16:creationId xmlns:a16="http://schemas.microsoft.com/office/drawing/2014/main" id="{329474AA-98EF-191E-E89C-3F68135625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1936" y="5376294"/>
                      <a:ext cx="11789" cy="7461"/>
                    </a:xfrm>
                    <a:custGeom>
                      <a:avLst/>
                      <a:gdLst>
                        <a:gd name="connsiteX0" fmla="*/ 215 w 11789"/>
                        <a:gd name="connsiteY0" fmla="*/ 6169 h 7461"/>
                        <a:gd name="connsiteX1" fmla="*/ 5996 w 11789"/>
                        <a:gd name="connsiteY1" fmla="*/ 6962 h 7461"/>
                        <a:gd name="connsiteX2" fmla="*/ 11776 w 11789"/>
                        <a:gd name="connsiteY2" fmla="*/ 1811 h 7461"/>
                        <a:gd name="connsiteX3" fmla="*/ 4800 w 11789"/>
                        <a:gd name="connsiteY3" fmla="*/ 821 h 7461"/>
                        <a:gd name="connsiteX4" fmla="*/ 215 w 11789"/>
                        <a:gd name="connsiteY4" fmla="*/ 6169 h 74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89" h="7461">
                          <a:moveTo>
                            <a:pt x="215" y="6169"/>
                          </a:moveTo>
                          <a:cubicBezTo>
                            <a:pt x="813" y="7358"/>
                            <a:pt x="2607" y="7952"/>
                            <a:pt x="5996" y="6962"/>
                          </a:cubicBezTo>
                          <a:cubicBezTo>
                            <a:pt x="9982" y="5575"/>
                            <a:pt x="11975" y="3792"/>
                            <a:pt x="11776" y="1811"/>
                          </a:cubicBezTo>
                          <a:cubicBezTo>
                            <a:pt x="11577" y="-170"/>
                            <a:pt x="8786" y="-566"/>
                            <a:pt x="4800" y="821"/>
                          </a:cubicBezTo>
                          <a:cubicBezTo>
                            <a:pt x="813" y="2604"/>
                            <a:pt x="-582" y="4585"/>
                            <a:pt x="215" y="61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91" name="Freeform 2500">
                      <a:extLst>
                        <a:ext uri="{FF2B5EF4-FFF2-40B4-BE49-F238E27FC236}">
                          <a16:creationId xmlns:a16="http://schemas.microsoft.com/office/drawing/2014/main" id="{905C8916-3B4B-89E2-BCEC-248CCB72E1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5418" y="5520870"/>
                      <a:ext cx="15068" cy="8838"/>
                    </a:xfrm>
                    <a:custGeom>
                      <a:avLst/>
                      <a:gdLst>
                        <a:gd name="connsiteX0" fmla="*/ 10882 w 15068"/>
                        <a:gd name="connsiteY0" fmla="*/ 7782 h 8838"/>
                        <a:gd name="connsiteX1" fmla="*/ 15068 w 15068"/>
                        <a:gd name="connsiteY1" fmla="*/ 4019 h 8838"/>
                        <a:gd name="connsiteX2" fmla="*/ 13673 w 15068"/>
                        <a:gd name="connsiteY2" fmla="*/ 2830 h 8838"/>
                        <a:gd name="connsiteX3" fmla="*/ 13673 w 15068"/>
                        <a:gd name="connsiteY3" fmla="*/ 849 h 8838"/>
                        <a:gd name="connsiteX4" fmla="*/ 6696 w 15068"/>
                        <a:gd name="connsiteY4" fmla="*/ 651 h 8838"/>
                        <a:gd name="connsiteX5" fmla="*/ 3308 w 15068"/>
                        <a:gd name="connsiteY5" fmla="*/ 3226 h 8838"/>
                        <a:gd name="connsiteX6" fmla="*/ 517 w 15068"/>
                        <a:gd name="connsiteY6" fmla="*/ 7188 h 8838"/>
                        <a:gd name="connsiteX7" fmla="*/ 10882 w 15068"/>
                        <a:gd name="connsiteY7" fmla="*/ 7782 h 88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5068" h="8838">
                          <a:moveTo>
                            <a:pt x="10882" y="7782"/>
                          </a:moveTo>
                          <a:cubicBezTo>
                            <a:pt x="14071" y="6792"/>
                            <a:pt x="15068" y="5405"/>
                            <a:pt x="15068" y="4019"/>
                          </a:cubicBezTo>
                          <a:cubicBezTo>
                            <a:pt x="14669" y="3622"/>
                            <a:pt x="14271" y="3226"/>
                            <a:pt x="13673" y="2830"/>
                          </a:cubicBezTo>
                          <a:cubicBezTo>
                            <a:pt x="14470" y="2236"/>
                            <a:pt x="14470" y="1444"/>
                            <a:pt x="13673" y="849"/>
                          </a:cubicBezTo>
                          <a:cubicBezTo>
                            <a:pt x="12277" y="-141"/>
                            <a:pt x="9886" y="-339"/>
                            <a:pt x="6696" y="651"/>
                          </a:cubicBezTo>
                          <a:cubicBezTo>
                            <a:pt x="4105" y="1444"/>
                            <a:pt x="3108" y="2434"/>
                            <a:pt x="3308" y="3226"/>
                          </a:cubicBezTo>
                          <a:cubicBezTo>
                            <a:pt x="716" y="4217"/>
                            <a:pt x="-878" y="5801"/>
                            <a:pt x="517" y="7188"/>
                          </a:cubicBezTo>
                          <a:cubicBezTo>
                            <a:pt x="2112" y="9169"/>
                            <a:pt x="5899" y="9367"/>
                            <a:pt x="10882" y="778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92" name="Freeform 2501">
                      <a:extLst>
                        <a:ext uri="{FF2B5EF4-FFF2-40B4-BE49-F238E27FC236}">
                          <a16:creationId xmlns:a16="http://schemas.microsoft.com/office/drawing/2014/main" id="{67A6A727-CB3E-B1C8-6930-CDBC07F898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4577" y="5241148"/>
                      <a:ext cx="13330" cy="7964"/>
                    </a:xfrm>
                    <a:custGeom>
                      <a:avLst/>
                      <a:gdLst>
                        <a:gd name="connsiteX0" fmla="*/ 6378 w 13330"/>
                        <a:gd name="connsiteY0" fmla="*/ 7209 h 7964"/>
                        <a:gd name="connsiteX1" fmla="*/ 13156 w 13330"/>
                        <a:gd name="connsiteY1" fmla="*/ 672 h 7964"/>
                        <a:gd name="connsiteX2" fmla="*/ 6378 w 13330"/>
                        <a:gd name="connsiteY2" fmla="*/ 870 h 7964"/>
                        <a:gd name="connsiteX3" fmla="*/ 0 w 13330"/>
                        <a:gd name="connsiteY3" fmla="*/ 6020 h 7964"/>
                        <a:gd name="connsiteX4" fmla="*/ 6378 w 13330"/>
                        <a:gd name="connsiteY4" fmla="*/ 7209 h 79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330" h="7964">
                          <a:moveTo>
                            <a:pt x="6378" y="7209"/>
                          </a:moveTo>
                          <a:cubicBezTo>
                            <a:pt x="10763" y="5228"/>
                            <a:pt x="14152" y="2851"/>
                            <a:pt x="13156" y="672"/>
                          </a:cubicBezTo>
                          <a:cubicBezTo>
                            <a:pt x="12558" y="-516"/>
                            <a:pt x="9169" y="78"/>
                            <a:pt x="6378" y="870"/>
                          </a:cubicBezTo>
                          <a:cubicBezTo>
                            <a:pt x="2193" y="2059"/>
                            <a:pt x="0" y="4040"/>
                            <a:pt x="0" y="6020"/>
                          </a:cubicBezTo>
                          <a:cubicBezTo>
                            <a:pt x="0" y="8001"/>
                            <a:pt x="2193" y="8596"/>
                            <a:pt x="6378" y="720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93" name="Freeform 2502">
                      <a:extLst>
                        <a:ext uri="{FF2B5EF4-FFF2-40B4-BE49-F238E27FC236}">
                          <a16:creationId xmlns:a16="http://schemas.microsoft.com/office/drawing/2014/main" id="{BE407C1E-69C8-6DE1-0AC1-1767D8B94E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5104" y="5455516"/>
                      <a:ext cx="22365" cy="11420"/>
                    </a:xfrm>
                    <a:custGeom>
                      <a:avLst/>
                      <a:gdLst>
                        <a:gd name="connsiteX0" fmla="*/ 0 w 22365"/>
                        <a:gd name="connsiteY0" fmla="*/ 9352 h 11420"/>
                        <a:gd name="connsiteX1" fmla="*/ 8770 w 22365"/>
                        <a:gd name="connsiteY1" fmla="*/ 10738 h 11420"/>
                        <a:gd name="connsiteX2" fmla="*/ 14750 w 22365"/>
                        <a:gd name="connsiteY2" fmla="*/ 7173 h 11420"/>
                        <a:gd name="connsiteX3" fmla="*/ 14152 w 22365"/>
                        <a:gd name="connsiteY3" fmla="*/ 6578 h 11420"/>
                        <a:gd name="connsiteX4" fmla="*/ 16943 w 22365"/>
                        <a:gd name="connsiteY4" fmla="*/ 6182 h 11420"/>
                        <a:gd name="connsiteX5" fmla="*/ 22325 w 22365"/>
                        <a:gd name="connsiteY5" fmla="*/ 1626 h 11420"/>
                        <a:gd name="connsiteX6" fmla="*/ 14750 w 22365"/>
                        <a:gd name="connsiteY6" fmla="*/ 834 h 11420"/>
                        <a:gd name="connsiteX7" fmla="*/ 9767 w 22365"/>
                        <a:gd name="connsiteY7" fmla="*/ 5390 h 11420"/>
                        <a:gd name="connsiteX8" fmla="*/ 5581 w 22365"/>
                        <a:gd name="connsiteY8" fmla="*/ 5984 h 11420"/>
                        <a:gd name="connsiteX9" fmla="*/ 0 w 22365"/>
                        <a:gd name="connsiteY9" fmla="*/ 9352 h 114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2365" h="11420">
                          <a:moveTo>
                            <a:pt x="0" y="9352"/>
                          </a:moveTo>
                          <a:cubicBezTo>
                            <a:pt x="200" y="11927"/>
                            <a:pt x="4385" y="11729"/>
                            <a:pt x="8770" y="10738"/>
                          </a:cubicBezTo>
                          <a:cubicBezTo>
                            <a:pt x="11561" y="10144"/>
                            <a:pt x="14352" y="9154"/>
                            <a:pt x="14750" y="7173"/>
                          </a:cubicBezTo>
                          <a:cubicBezTo>
                            <a:pt x="14551" y="6975"/>
                            <a:pt x="14352" y="6776"/>
                            <a:pt x="14152" y="6578"/>
                          </a:cubicBezTo>
                          <a:cubicBezTo>
                            <a:pt x="14949" y="6578"/>
                            <a:pt x="15946" y="6380"/>
                            <a:pt x="16943" y="6182"/>
                          </a:cubicBezTo>
                          <a:cubicBezTo>
                            <a:pt x="20132" y="5192"/>
                            <a:pt x="22723" y="3409"/>
                            <a:pt x="22325" y="1626"/>
                          </a:cubicBezTo>
                          <a:cubicBezTo>
                            <a:pt x="21926" y="-157"/>
                            <a:pt x="18737" y="-553"/>
                            <a:pt x="14750" y="834"/>
                          </a:cubicBezTo>
                          <a:cubicBezTo>
                            <a:pt x="10963" y="2022"/>
                            <a:pt x="9169" y="3607"/>
                            <a:pt x="9767" y="5390"/>
                          </a:cubicBezTo>
                          <a:cubicBezTo>
                            <a:pt x="8571" y="5390"/>
                            <a:pt x="7176" y="5588"/>
                            <a:pt x="5581" y="5984"/>
                          </a:cubicBezTo>
                          <a:cubicBezTo>
                            <a:pt x="2791" y="6578"/>
                            <a:pt x="0" y="7767"/>
                            <a:pt x="0" y="93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94" name="Freeform 2503">
                      <a:extLst>
                        <a:ext uri="{FF2B5EF4-FFF2-40B4-BE49-F238E27FC236}">
                          <a16:creationId xmlns:a16="http://schemas.microsoft.com/office/drawing/2014/main" id="{A1121FEF-95B3-5834-73A7-A856E33DB6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2050" y="5350700"/>
                      <a:ext cx="27935" cy="8116"/>
                    </a:xfrm>
                    <a:custGeom>
                      <a:avLst/>
                      <a:gdLst>
                        <a:gd name="connsiteX0" fmla="*/ 20929 w 27935"/>
                        <a:gd name="connsiteY0" fmla="*/ 861 h 8116"/>
                        <a:gd name="connsiteX1" fmla="*/ 15747 w 27935"/>
                        <a:gd name="connsiteY1" fmla="*/ 2842 h 8116"/>
                        <a:gd name="connsiteX2" fmla="*/ 15747 w 27935"/>
                        <a:gd name="connsiteY2" fmla="*/ 2445 h 8116"/>
                        <a:gd name="connsiteX3" fmla="*/ 5581 w 27935"/>
                        <a:gd name="connsiteY3" fmla="*/ 1059 h 8116"/>
                        <a:gd name="connsiteX4" fmla="*/ 0 w 27935"/>
                        <a:gd name="connsiteY4" fmla="*/ 5021 h 8116"/>
                        <a:gd name="connsiteX5" fmla="*/ 10166 w 27935"/>
                        <a:gd name="connsiteY5" fmla="*/ 6407 h 8116"/>
                        <a:gd name="connsiteX6" fmla="*/ 13155 w 27935"/>
                        <a:gd name="connsiteY6" fmla="*/ 5219 h 8116"/>
                        <a:gd name="connsiteX7" fmla="*/ 12956 w 27935"/>
                        <a:gd name="connsiteY7" fmla="*/ 6803 h 8116"/>
                        <a:gd name="connsiteX8" fmla="*/ 21129 w 27935"/>
                        <a:gd name="connsiteY8" fmla="*/ 7199 h 8116"/>
                        <a:gd name="connsiteX9" fmla="*/ 27906 w 27935"/>
                        <a:gd name="connsiteY9" fmla="*/ 2247 h 8116"/>
                        <a:gd name="connsiteX10" fmla="*/ 20929 w 27935"/>
                        <a:gd name="connsiteY10" fmla="*/ 861 h 81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7935" h="8116">
                          <a:moveTo>
                            <a:pt x="20929" y="861"/>
                          </a:moveTo>
                          <a:cubicBezTo>
                            <a:pt x="18936" y="1455"/>
                            <a:pt x="17142" y="2049"/>
                            <a:pt x="15747" y="2842"/>
                          </a:cubicBezTo>
                          <a:cubicBezTo>
                            <a:pt x="15747" y="2643"/>
                            <a:pt x="15946" y="2445"/>
                            <a:pt x="15747" y="2445"/>
                          </a:cubicBezTo>
                          <a:cubicBezTo>
                            <a:pt x="14750" y="68"/>
                            <a:pt x="11561" y="-922"/>
                            <a:pt x="5581" y="1059"/>
                          </a:cubicBezTo>
                          <a:cubicBezTo>
                            <a:pt x="2791" y="1851"/>
                            <a:pt x="0" y="3436"/>
                            <a:pt x="0" y="5021"/>
                          </a:cubicBezTo>
                          <a:cubicBezTo>
                            <a:pt x="0" y="8388"/>
                            <a:pt x="5581" y="7199"/>
                            <a:pt x="10166" y="6407"/>
                          </a:cubicBezTo>
                          <a:cubicBezTo>
                            <a:pt x="11162" y="6011"/>
                            <a:pt x="12358" y="5615"/>
                            <a:pt x="13155" y="5219"/>
                          </a:cubicBezTo>
                          <a:cubicBezTo>
                            <a:pt x="12956" y="5615"/>
                            <a:pt x="12757" y="6209"/>
                            <a:pt x="12956" y="6803"/>
                          </a:cubicBezTo>
                          <a:cubicBezTo>
                            <a:pt x="13554" y="8586"/>
                            <a:pt x="17142" y="8388"/>
                            <a:pt x="21129" y="7199"/>
                          </a:cubicBezTo>
                          <a:cubicBezTo>
                            <a:pt x="24716" y="5813"/>
                            <a:pt x="28304" y="4228"/>
                            <a:pt x="27906" y="2247"/>
                          </a:cubicBezTo>
                          <a:cubicBezTo>
                            <a:pt x="27706" y="68"/>
                            <a:pt x="25115" y="-328"/>
                            <a:pt x="20929" y="86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95" name="Freeform 2504">
                      <a:extLst>
                        <a:ext uri="{FF2B5EF4-FFF2-40B4-BE49-F238E27FC236}">
                          <a16:creationId xmlns:a16="http://schemas.microsoft.com/office/drawing/2014/main" id="{EF2F47F2-0FE2-7138-A7E6-A73A9ADEA8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5003" y="5564463"/>
                      <a:ext cx="15433" cy="6300"/>
                    </a:xfrm>
                    <a:custGeom>
                      <a:avLst/>
                      <a:gdLst>
                        <a:gd name="connsiteX0" fmla="*/ 0 w 15433"/>
                        <a:gd name="connsiteY0" fmla="*/ 4203 h 6300"/>
                        <a:gd name="connsiteX1" fmla="*/ 11760 w 15433"/>
                        <a:gd name="connsiteY1" fmla="*/ 5589 h 6300"/>
                        <a:gd name="connsiteX2" fmla="*/ 15149 w 15433"/>
                        <a:gd name="connsiteY2" fmla="*/ 1826 h 6300"/>
                        <a:gd name="connsiteX3" fmla="*/ 4983 w 15433"/>
                        <a:gd name="connsiteY3" fmla="*/ 637 h 6300"/>
                        <a:gd name="connsiteX4" fmla="*/ 0 w 15433"/>
                        <a:gd name="connsiteY4" fmla="*/ 4203 h 63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433" h="6300">
                          <a:moveTo>
                            <a:pt x="0" y="4203"/>
                          </a:moveTo>
                          <a:cubicBezTo>
                            <a:pt x="1794" y="6580"/>
                            <a:pt x="6379" y="6778"/>
                            <a:pt x="11760" y="5589"/>
                          </a:cubicBezTo>
                          <a:cubicBezTo>
                            <a:pt x="15149" y="4797"/>
                            <a:pt x="15946" y="3212"/>
                            <a:pt x="15149" y="1826"/>
                          </a:cubicBezTo>
                          <a:cubicBezTo>
                            <a:pt x="13754" y="-353"/>
                            <a:pt x="9767" y="-353"/>
                            <a:pt x="4983" y="637"/>
                          </a:cubicBezTo>
                          <a:cubicBezTo>
                            <a:pt x="1993" y="1231"/>
                            <a:pt x="0" y="2420"/>
                            <a:pt x="0" y="420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96" name="Freeform 2505">
                      <a:extLst>
                        <a:ext uri="{FF2B5EF4-FFF2-40B4-BE49-F238E27FC236}">
                          <a16:creationId xmlns:a16="http://schemas.microsoft.com/office/drawing/2014/main" id="{48726C13-C232-D9C8-CCB5-01039D94F7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0146" y="5277577"/>
                      <a:ext cx="13210" cy="7711"/>
                    </a:xfrm>
                    <a:custGeom>
                      <a:avLst/>
                      <a:gdLst>
                        <a:gd name="connsiteX0" fmla="*/ 6985 w 13210"/>
                        <a:gd name="connsiteY0" fmla="*/ 691 h 7711"/>
                        <a:gd name="connsiteX1" fmla="*/ 8 w 13210"/>
                        <a:gd name="connsiteY1" fmla="*/ 5841 h 7711"/>
                        <a:gd name="connsiteX2" fmla="*/ 7184 w 13210"/>
                        <a:gd name="connsiteY2" fmla="*/ 6832 h 7711"/>
                        <a:gd name="connsiteX3" fmla="*/ 13164 w 13210"/>
                        <a:gd name="connsiteY3" fmla="*/ 1483 h 7711"/>
                        <a:gd name="connsiteX4" fmla="*/ 6985 w 13210"/>
                        <a:gd name="connsiteY4" fmla="*/ 691 h 77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10" h="7711">
                          <a:moveTo>
                            <a:pt x="6985" y="691"/>
                          </a:moveTo>
                          <a:cubicBezTo>
                            <a:pt x="3198" y="1880"/>
                            <a:pt x="-191" y="3662"/>
                            <a:pt x="8" y="5841"/>
                          </a:cubicBezTo>
                          <a:cubicBezTo>
                            <a:pt x="208" y="8020"/>
                            <a:pt x="2998" y="8218"/>
                            <a:pt x="7184" y="6832"/>
                          </a:cubicBezTo>
                          <a:cubicBezTo>
                            <a:pt x="11370" y="5247"/>
                            <a:pt x="13563" y="3266"/>
                            <a:pt x="13164" y="1483"/>
                          </a:cubicBezTo>
                          <a:cubicBezTo>
                            <a:pt x="12765" y="-101"/>
                            <a:pt x="10174" y="-498"/>
                            <a:pt x="6985" y="69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97" name="Freeform 2506">
                      <a:extLst>
                        <a:ext uri="{FF2B5EF4-FFF2-40B4-BE49-F238E27FC236}">
                          <a16:creationId xmlns:a16="http://schemas.microsoft.com/office/drawing/2014/main" id="{39343A77-5834-5B13-D845-6C7A6927EA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4368" y="5327005"/>
                      <a:ext cx="15232" cy="7577"/>
                    </a:xfrm>
                    <a:custGeom>
                      <a:avLst/>
                      <a:gdLst>
                        <a:gd name="connsiteX0" fmla="*/ 12996 w 15232"/>
                        <a:gd name="connsiteY0" fmla="*/ 588 h 7577"/>
                        <a:gd name="connsiteX1" fmla="*/ 6219 w 15232"/>
                        <a:gd name="connsiteY1" fmla="*/ 786 h 7577"/>
                        <a:gd name="connsiteX2" fmla="*/ 40 w 15232"/>
                        <a:gd name="connsiteY2" fmla="*/ 5936 h 7577"/>
                        <a:gd name="connsiteX3" fmla="*/ 3429 w 15232"/>
                        <a:gd name="connsiteY3" fmla="*/ 6926 h 7577"/>
                        <a:gd name="connsiteX4" fmla="*/ 10007 w 15232"/>
                        <a:gd name="connsiteY4" fmla="*/ 6728 h 7577"/>
                        <a:gd name="connsiteX5" fmla="*/ 15189 w 15232"/>
                        <a:gd name="connsiteY5" fmla="*/ 1776 h 7577"/>
                        <a:gd name="connsiteX6" fmla="*/ 12996 w 15232"/>
                        <a:gd name="connsiteY6" fmla="*/ 588 h 75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232" h="7577">
                          <a:moveTo>
                            <a:pt x="12996" y="588"/>
                          </a:moveTo>
                          <a:cubicBezTo>
                            <a:pt x="12000" y="-403"/>
                            <a:pt x="9209" y="-7"/>
                            <a:pt x="6219" y="786"/>
                          </a:cubicBezTo>
                          <a:cubicBezTo>
                            <a:pt x="2233" y="1974"/>
                            <a:pt x="-358" y="3955"/>
                            <a:pt x="40" y="5936"/>
                          </a:cubicBezTo>
                          <a:cubicBezTo>
                            <a:pt x="240" y="6926"/>
                            <a:pt x="1635" y="7125"/>
                            <a:pt x="3429" y="6926"/>
                          </a:cubicBezTo>
                          <a:cubicBezTo>
                            <a:pt x="4426" y="7917"/>
                            <a:pt x="6618" y="7719"/>
                            <a:pt x="10007" y="6728"/>
                          </a:cubicBezTo>
                          <a:cubicBezTo>
                            <a:pt x="13196" y="5540"/>
                            <a:pt x="15588" y="3559"/>
                            <a:pt x="15189" y="1776"/>
                          </a:cubicBezTo>
                          <a:cubicBezTo>
                            <a:pt x="14990" y="1182"/>
                            <a:pt x="13993" y="588"/>
                            <a:pt x="12996" y="5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98" name="Freeform 2507">
                      <a:extLst>
                        <a:ext uri="{FF2B5EF4-FFF2-40B4-BE49-F238E27FC236}">
                          <a16:creationId xmlns:a16="http://schemas.microsoft.com/office/drawing/2014/main" id="{2D68B2BA-CBDE-9B5F-E74F-200E3CB1FF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1638" y="5486569"/>
                      <a:ext cx="21810" cy="11797"/>
                    </a:xfrm>
                    <a:custGeom>
                      <a:avLst/>
                      <a:gdLst>
                        <a:gd name="connsiteX0" fmla="*/ 21537 w 21810"/>
                        <a:gd name="connsiteY0" fmla="*/ 1673 h 11797"/>
                        <a:gd name="connsiteX1" fmla="*/ 13166 w 21810"/>
                        <a:gd name="connsiteY1" fmla="*/ 484 h 11797"/>
                        <a:gd name="connsiteX2" fmla="*/ 8182 w 21810"/>
                        <a:gd name="connsiteY2" fmla="*/ 4248 h 11797"/>
                        <a:gd name="connsiteX3" fmla="*/ 8980 w 21810"/>
                        <a:gd name="connsiteY3" fmla="*/ 5436 h 11797"/>
                        <a:gd name="connsiteX4" fmla="*/ 6588 w 21810"/>
                        <a:gd name="connsiteY4" fmla="*/ 5833 h 11797"/>
                        <a:gd name="connsiteX5" fmla="*/ 10 w 21810"/>
                        <a:gd name="connsiteY5" fmla="*/ 10389 h 11797"/>
                        <a:gd name="connsiteX6" fmla="*/ 6189 w 21810"/>
                        <a:gd name="connsiteY6" fmla="*/ 11577 h 11797"/>
                        <a:gd name="connsiteX7" fmla="*/ 13764 w 21810"/>
                        <a:gd name="connsiteY7" fmla="*/ 7219 h 11797"/>
                        <a:gd name="connsiteX8" fmla="*/ 13365 w 21810"/>
                        <a:gd name="connsiteY8" fmla="*/ 6427 h 11797"/>
                        <a:gd name="connsiteX9" fmla="*/ 17152 w 21810"/>
                        <a:gd name="connsiteY9" fmla="*/ 5833 h 11797"/>
                        <a:gd name="connsiteX10" fmla="*/ 21537 w 21810"/>
                        <a:gd name="connsiteY10" fmla="*/ 1673 h 117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1810" h="11797">
                          <a:moveTo>
                            <a:pt x="21537" y="1673"/>
                          </a:moveTo>
                          <a:cubicBezTo>
                            <a:pt x="20341" y="88"/>
                            <a:pt x="17152" y="-506"/>
                            <a:pt x="13166" y="484"/>
                          </a:cubicBezTo>
                          <a:cubicBezTo>
                            <a:pt x="9976" y="1277"/>
                            <a:pt x="7585" y="2861"/>
                            <a:pt x="8182" y="4248"/>
                          </a:cubicBezTo>
                          <a:cubicBezTo>
                            <a:pt x="8382" y="4644"/>
                            <a:pt x="8581" y="5040"/>
                            <a:pt x="8980" y="5436"/>
                          </a:cubicBezTo>
                          <a:cubicBezTo>
                            <a:pt x="8182" y="5436"/>
                            <a:pt x="7385" y="5634"/>
                            <a:pt x="6588" y="5833"/>
                          </a:cubicBezTo>
                          <a:cubicBezTo>
                            <a:pt x="2601" y="6823"/>
                            <a:pt x="-189" y="8408"/>
                            <a:pt x="10" y="10389"/>
                          </a:cubicBezTo>
                          <a:cubicBezTo>
                            <a:pt x="210" y="11973"/>
                            <a:pt x="3000" y="11973"/>
                            <a:pt x="6189" y="11577"/>
                          </a:cubicBezTo>
                          <a:cubicBezTo>
                            <a:pt x="9578" y="10587"/>
                            <a:pt x="13564" y="9398"/>
                            <a:pt x="13764" y="7219"/>
                          </a:cubicBezTo>
                          <a:cubicBezTo>
                            <a:pt x="13764" y="6823"/>
                            <a:pt x="13564" y="6625"/>
                            <a:pt x="13365" y="6427"/>
                          </a:cubicBezTo>
                          <a:cubicBezTo>
                            <a:pt x="14561" y="6427"/>
                            <a:pt x="15757" y="6229"/>
                            <a:pt x="17152" y="5833"/>
                          </a:cubicBezTo>
                          <a:cubicBezTo>
                            <a:pt x="20740" y="4446"/>
                            <a:pt x="22534" y="2861"/>
                            <a:pt x="21537" y="167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999" name="Freeform 2508">
                      <a:extLst>
                        <a:ext uri="{FF2B5EF4-FFF2-40B4-BE49-F238E27FC236}">
                          <a16:creationId xmlns:a16="http://schemas.microsoft.com/office/drawing/2014/main" id="{EEA6FA79-7B1D-887C-0DE1-3B2BB03144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0177" y="5395473"/>
                      <a:ext cx="14368" cy="7053"/>
                    </a:xfrm>
                    <a:custGeom>
                      <a:avLst/>
                      <a:gdLst>
                        <a:gd name="connsiteX0" fmla="*/ 7184 w 14368"/>
                        <a:gd name="connsiteY0" fmla="*/ 658 h 7053"/>
                        <a:gd name="connsiteX1" fmla="*/ 8 w 14368"/>
                        <a:gd name="connsiteY1" fmla="*/ 5413 h 7053"/>
                        <a:gd name="connsiteX2" fmla="*/ 8579 w 14368"/>
                        <a:gd name="connsiteY2" fmla="*/ 6403 h 7053"/>
                        <a:gd name="connsiteX3" fmla="*/ 14360 w 14368"/>
                        <a:gd name="connsiteY3" fmla="*/ 2045 h 7053"/>
                        <a:gd name="connsiteX4" fmla="*/ 7184 w 14368"/>
                        <a:gd name="connsiteY4" fmla="*/ 658 h 7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368" h="7053">
                          <a:moveTo>
                            <a:pt x="7184" y="658"/>
                          </a:moveTo>
                          <a:cubicBezTo>
                            <a:pt x="3197" y="1649"/>
                            <a:pt x="-191" y="3432"/>
                            <a:pt x="8" y="5413"/>
                          </a:cubicBezTo>
                          <a:cubicBezTo>
                            <a:pt x="208" y="7393"/>
                            <a:pt x="3596" y="7393"/>
                            <a:pt x="8579" y="6403"/>
                          </a:cubicBezTo>
                          <a:cubicBezTo>
                            <a:pt x="11370" y="5611"/>
                            <a:pt x="14559" y="4224"/>
                            <a:pt x="14360" y="2045"/>
                          </a:cubicBezTo>
                          <a:cubicBezTo>
                            <a:pt x="13961" y="-134"/>
                            <a:pt x="11171" y="-530"/>
                            <a:pt x="7184" y="6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00" name="Freeform 2509">
                      <a:extLst>
                        <a:ext uri="{FF2B5EF4-FFF2-40B4-BE49-F238E27FC236}">
                          <a16:creationId xmlns:a16="http://schemas.microsoft.com/office/drawing/2014/main" id="{DB7D7E04-4431-7D86-903F-A97E860423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1121" y="5334584"/>
                      <a:ext cx="13451" cy="7113"/>
                    </a:xfrm>
                    <a:custGeom>
                      <a:avLst/>
                      <a:gdLst>
                        <a:gd name="connsiteX0" fmla="*/ 13355 w 13451"/>
                        <a:gd name="connsiteY0" fmla="*/ 1130 h 7113"/>
                        <a:gd name="connsiteX1" fmla="*/ 6976 w 13451"/>
                        <a:gd name="connsiteY1" fmla="*/ 535 h 7113"/>
                        <a:gd name="connsiteX2" fmla="*/ 0 w 13451"/>
                        <a:gd name="connsiteY2" fmla="*/ 5488 h 7113"/>
                        <a:gd name="connsiteX3" fmla="*/ 7375 w 13451"/>
                        <a:gd name="connsiteY3" fmla="*/ 6280 h 7113"/>
                        <a:gd name="connsiteX4" fmla="*/ 13355 w 13451"/>
                        <a:gd name="connsiteY4" fmla="*/ 1130 h 71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51" h="7113">
                          <a:moveTo>
                            <a:pt x="13355" y="1130"/>
                          </a:moveTo>
                          <a:cubicBezTo>
                            <a:pt x="12956" y="-257"/>
                            <a:pt x="9966" y="-257"/>
                            <a:pt x="6976" y="535"/>
                          </a:cubicBezTo>
                          <a:cubicBezTo>
                            <a:pt x="3189" y="1526"/>
                            <a:pt x="398" y="3309"/>
                            <a:pt x="0" y="5488"/>
                          </a:cubicBezTo>
                          <a:cubicBezTo>
                            <a:pt x="997" y="7270"/>
                            <a:pt x="3389" y="7667"/>
                            <a:pt x="7375" y="6280"/>
                          </a:cubicBezTo>
                          <a:cubicBezTo>
                            <a:pt x="11760" y="4893"/>
                            <a:pt x="13953" y="2912"/>
                            <a:pt x="13355" y="113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01" name="Freeform 2510">
                      <a:extLst>
                        <a:ext uri="{FF2B5EF4-FFF2-40B4-BE49-F238E27FC236}">
                          <a16:creationId xmlns:a16="http://schemas.microsoft.com/office/drawing/2014/main" id="{9FE15CA4-82CF-9106-B261-1D68BC9B4F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9523" y="5274875"/>
                      <a:ext cx="13563" cy="7381"/>
                    </a:xfrm>
                    <a:custGeom>
                      <a:avLst/>
                      <a:gdLst>
                        <a:gd name="connsiteX0" fmla="*/ 104 w 13563"/>
                        <a:gd name="connsiteY0" fmla="*/ 6167 h 7381"/>
                        <a:gd name="connsiteX1" fmla="*/ 7878 w 13563"/>
                        <a:gd name="connsiteY1" fmla="*/ 6365 h 7381"/>
                        <a:gd name="connsiteX2" fmla="*/ 13459 w 13563"/>
                        <a:gd name="connsiteY2" fmla="*/ 1215 h 7381"/>
                        <a:gd name="connsiteX3" fmla="*/ 5685 w 13563"/>
                        <a:gd name="connsiteY3" fmla="*/ 1016 h 7381"/>
                        <a:gd name="connsiteX4" fmla="*/ 104 w 13563"/>
                        <a:gd name="connsiteY4" fmla="*/ 6167 h 73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63" h="7381">
                          <a:moveTo>
                            <a:pt x="104" y="6167"/>
                          </a:moveTo>
                          <a:cubicBezTo>
                            <a:pt x="702" y="7751"/>
                            <a:pt x="3891" y="7751"/>
                            <a:pt x="7878" y="6365"/>
                          </a:cubicBezTo>
                          <a:cubicBezTo>
                            <a:pt x="12064" y="4978"/>
                            <a:pt x="14057" y="2799"/>
                            <a:pt x="13459" y="1215"/>
                          </a:cubicBezTo>
                          <a:cubicBezTo>
                            <a:pt x="12861" y="-370"/>
                            <a:pt x="9672" y="-370"/>
                            <a:pt x="5685" y="1016"/>
                          </a:cubicBezTo>
                          <a:cubicBezTo>
                            <a:pt x="1499" y="2601"/>
                            <a:pt x="-494" y="4582"/>
                            <a:pt x="104" y="616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02" name="Freeform 2511">
                      <a:extLst>
                        <a:ext uri="{FF2B5EF4-FFF2-40B4-BE49-F238E27FC236}">
                          <a16:creationId xmlns:a16="http://schemas.microsoft.com/office/drawing/2014/main" id="{4E0336DF-2B33-B498-D050-5225D57BA1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11263" y="5247757"/>
                      <a:ext cx="16259" cy="22786"/>
                    </a:xfrm>
                    <a:custGeom>
                      <a:avLst/>
                      <a:gdLst>
                        <a:gd name="connsiteX0" fmla="*/ 4445 w 16259"/>
                        <a:gd name="connsiteY0" fmla="*/ 21796 h 22786"/>
                        <a:gd name="connsiteX1" fmla="*/ 10823 w 16259"/>
                        <a:gd name="connsiteY1" fmla="*/ 21994 h 22786"/>
                        <a:gd name="connsiteX2" fmla="*/ 16205 w 16259"/>
                        <a:gd name="connsiteY2" fmla="*/ 16844 h 22786"/>
                        <a:gd name="connsiteX3" fmla="*/ 13415 w 16259"/>
                        <a:gd name="connsiteY3" fmla="*/ 15853 h 22786"/>
                        <a:gd name="connsiteX4" fmla="*/ 11820 w 16259"/>
                        <a:gd name="connsiteY4" fmla="*/ 13476 h 22786"/>
                        <a:gd name="connsiteX5" fmla="*/ 11023 w 16259"/>
                        <a:gd name="connsiteY5" fmla="*/ 12486 h 22786"/>
                        <a:gd name="connsiteX6" fmla="*/ 14611 w 16259"/>
                        <a:gd name="connsiteY6" fmla="*/ 14268 h 22786"/>
                        <a:gd name="connsiteX7" fmla="*/ 13216 w 16259"/>
                        <a:gd name="connsiteY7" fmla="*/ 7930 h 22786"/>
                        <a:gd name="connsiteX8" fmla="*/ 13614 w 16259"/>
                        <a:gd name="connsiteY8" fmla="*/ 6543 h 22786"/>
                        <a:gd name="connsiteX9" fmla="*/ 11421 w 16259"/>
                        <a:gd name="connsiteY9" fmla="*/ 5751 h 22786"/>
                        <a:gd name="connsiteX10" fmla="*/ 7634 w 16259"/>
                        <a:gd name="connsiteY10" fmla="*/ 4364 h 22786"/>
                        <a:gd name="connsiteX11" fmla="*/ 7036 w 16259"/>
                        <a:gd name="connsiteY11" fmla="*/ 6543 h 22786"/>
                        <a:gd name="connsiteX12" fmla="*/ 6837 w 16259"/>
                        <a:gd name="connsiteY12" fmla="*/ 6543 h 22786"/>
                        <a:gd name="connsiteX13" fmla="*/ 5242 w 16259"/>
                        <a:gd name="connsiteY13" fmla="*/ 7335 h 22786"/>
                        <a:gd name="connsiteX14" fmla="*/ 3050 w 16259"/>
                        <a:gd name="connsiteY14" fmla="*/ 6147 h 22786"/>
                        <a:gd name="connsiteX15" fmla="*/ 6040 w 16259"/>
                        <a:gd name="connsiteY15" fmla="*/ 5156 h 22786"/>
                        <a:gd name="connsiteX16" fmla="*/ 10624 w 16259"/>
                        <a:gd name="connsiteY16" fmla="*/ 997 h 22786"/>
                        <a:gd name="connsiteX17" fmla="*/ 4445 w 16259"/>
                        <a:gd name="connsiteY17" fmla="*/ 799 h 22786"/>
                        <a:gd name="connsiteX18" fmla="*/ 60 w 16259"/>
                        <a:gd name="connsiteY18" fmla="*/ 5355 h 22786"/>
                        <a:gd name="connsiteX19" fmla="*/ 259 w 16259"/>
                        <a:gd name="connsiteY19" fmla="*/ 5949 h 22786"/>
                        <a:gd name="connsiteX20" fmla="*/ 1854 w 16259"/>
                        <a:gd name="connsiteY20" fmla="*/ 10703 h 22786"/>
                        <a:gd name="connsiteX21" fmla="*/ 2253 w 16259"/>
                        <a:gd name="connsiteY21" fmla="*/ 11099 h 22786"/>
                        <a:gd name="connsiteX22" fmla="*/ 2253 w 16259"/>
                        <a:gd name="connsiteY22" fmla="*/ 11099 h 22786"/>
                        <a:gd name="connsiteX23" fmla="*/ 2851 w 16259"/>
                        <a:gd name="connsiteY23" fmla="*/ 11693 h 22786"/>
                        <a:gd name="connsiteX24" fmla="*/ 7236 w 16259"/>
                        <a:gd name="connsiteY24" fmla="*/ 16646 h 22786"/>
                        <a:gd name="connsiteX25" fmla="*/ 5442 w 16259"/>
                        <a:gd name="connsiteY25" fmla="*/ 19419 h 22786"/>
                        <a:gd name="connsiteX26" fmla="*/ 4445 w 16259"/>
                        <a:gd name="connsiteY26" fmla="*/ 21796 h 227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</a:cxnLst>
                      <a:rect l="l" t="t" r="r" b="b"/>
                      <a:pathLst>
                        <a:path w="16259" h="22786">
                          <a:moveTo>
                            <a:pt x="4445" y="21796"/>
                          </a:moveTo>
                          <a:cubicBezTo>
                            <a:pt x="4844" y="23183"/>
                            <a:pt x="7634" y="22984"/>
                            <a:pt x="10823" y="21994"/>
                          </a:cubicBezTo>
                          <a:cubicBezTo>
                            <a:pt x="14810" y="20607"/>
                            <a:pt x="16604" y="18626"/>
                            <a:pt x="16205" y="16844"/>
                          </a:cubicBezTo>
                          <a:cubicBezTo>
                            <a:pt x="16006" y="16051"/>
                            <a:pt x="14810" y="15655"/>
                            <a:pt x="13415" y="15853"/>
                          </a:cubicBezTo>
                          <a:cubicBezTo>
                            <a:pt x="13016" y="15061"/>
                            <a:pt x="12418" y="14268"/>
                            <a:pt x="11820" y="13476"/>
                          </a:cubicBezTo>
                          <a:lnTo>
                            <a:pt x="11023" y="12486"/>
                          </a:lnTo>
                          <a:cubicBezTo>
                            <a:pt x="12219" y="13674"/>
                            <a:pt x="13614" y="14467"/>
                            <a:pt x="14611" y="14268"/>
                          </a:cubicBezTo>
                          <a:cubicBezTo>
                            <a:pt x="16205" y="13674"/>
                            <a:pt x="15209" y="10901"/>
                            <a:pt x="13216" y="7930"/>
                          </a:cubicBezTo>
                          <a:cubicBezTo>
                            <a:pt x="13415" y="7534"/>
                            <a:pt x="13614" y="7137"/>
                            <a:pt x="13614" y="6543"/>
                          </a:cubicBezTo>
                          <a:cubicBezTo>
                            <a:pt x="13016" y="6147"/>
                            <a:pt x="12418" y="5949"/>
                            <a:pt x="11421" y="5751"/>
                          </a:cubicBezTo>
                          <a:cubicBezTo>
                            <a:pt x="10026" y="4364"/>
                            <a:pt x="8830" y="3770"/>
                            <a:pt x="7634" y="4364"/>
                          </a:cubicBezTo>
                          <a:cubicBezTo>
                            <a:pt x="6837" y="4562"/>
                            <a:pt x="6638" y="5355"/>
                            <a:pt x="7036" y="6543"/>
                          </a:cubicBezTo>
                          <a:cubicBezTo>
                            <a:pt x="7036" y="6543"/>
                            <a:pt x="7036" y="6543"/>
                            <a:pt x="6837" y="6543"/>
                          </a:cubicBezTo>
                          <a:cubicBezTo>
                            <a:pt x="6239" y="6741"/>
                            <a:pt x="5840" y="6939"/>
                            <a:pt x="5242" y="7335"/>
                          </a:cubicBezTo>
                          <a:cubicBezTo>
                            <a:pt x="4445" y="6741"/>
                            <a:pt x="3648" y="6345"/>
                            <a:pt x="3050" y="6147"/>
                          </a:cubicBezTo>
                          <a:cubicBezTo>
                            <a:pt x="4046" y="5949"/>
                            <a:pt x="5043" y="5553"/>
                            <a:pt x="6040" y="5156"/>
                          </a:cubicBezTo>
                          <a:cubicBezTo>
                            <a:pt x="8830" y="3968"/>
                            <a:pt x="11023" y="2383"/>
                            <a:pt x="10624" y="997"/>
                          </a:cubicBezTo>
                          <a:cubicBezTo>
                            <a:pt x="9628" y="-192"/>
                            <a:pt x="7236" y="-390"/>
                            <a:pt x="4445" y="799"/>
                          </a:cubicBezTo>
                          <a:cubicBezTo>
                            <a:pt x="1655" y="1987"/>
                            <a:pt x="-140" y="3968"/>
                            <a:pt x="60" y="5355"/>
                          </a:cubicBezTo>
                          <a:cubicBezTo>
                            <a:pt x="60" y="5553"/>
                            <a:pt x="259" y="5751"/>
                            <a:pt x="259" y="5949"/>
                          </a:cubicBezTo>
                          <a:cubicBezTo>
                            <a:pt x="-339" y="6543"/>
                            <a:pt x="60" y="8722"/>
                            <a:pt x="1854" y="10703"/>
                          </a:cubicBezTo>
                          <a:cubicBezTo>
                            <a:pt x="2053" y="10901"/>
                            <a:pt x="2053" y="10901"/>
                            <a:pt x="2253" y="11099"/>
                          </a:cubicBezTo>
                          <a:cubicBezTo>
                            <a:pt x="2253" y="11099"/>
                            <a:pt x="2253" y="11099"/>
                            <a:pt x="2253" y="11099"/>
                          </a:cubicBezTo>
                          <a:cubicBezTo>
                            <a:pt x="2253" y="11495"/>
                            <a:pt x="2651" y="11693"/>
                            <a:pt x="2851" y="11693"/>
                          </a:cubicBezTo>
                          <a:cubicBezTo>
                            <a:pt x="4246" y="13476"/>
                            <a:pt x="5641" y="15259"/>
                            <a:pt x="7236" y="16646"/>
                          </a:cubicBezTo>
                          <a:cubicBezTo>
                            <a:pt x="5641" y="17636"/>
                            <a:pt x="5043" y="18626"/>
                            <a:pt x="5442" y="19419"/>
                          </a:cubicBezTo>
                          <a:cubicBezTo>
                            <a:pt x="4644" y="20211"/>
                            <a:pt x="4246" y="21004"/>
                            <a:pt x="4445" y="2179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03" name="Freeform 2512">
                      <a:extLst>
                        <a:ext uri="{FF2B5EF4-FFF2-40B4-BE49-F238E27FC236}">
                          <a16:creationId xmlns:a16="http://schemas.microsoft.com/office/drawing/2014/main" id="{A95C0DD0-BA8E-B727-329A-2E409B2F0D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3215" y="5355127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198 h 198"/>
                        <a:gd name="connsiteX1" fmla="*/ 399 w 398"/>
                        <a:gd name="connsiteY1" fmla="*/ 0 h 198"/>
                        <a:gd name="connsiteX2" fmla="*/ 200 w 398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198"/>
                          </a:moveTo>
                          <a:lnTo>
                            <a:pt x="399" y="0"/>
                          </a:lnTo>
                          <a:lnTo>
                            <a:pt x="20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04" name="Freeform 2513">
                      <a:extLst>
                        <a:ext uri="{FF2B5EF4-FFF2-40B4-BE49-F238E27FC236}">
                          <a16:creationId xmlns:a16="http://schemas.microsoft.com/office/drawing/2014/main" id="{84BC5ADD-58BB-C2DD-86FE-A30C69037C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21289" y="5308625"/>
                      <a:ext cx="13181" cy="7084"/>
                    </a:xfrm>
                    <a:custGeom>
                      <a:avLst/>
                      <a:gdLst>
                        <a:gd name="connsiteX0" fmla="*/ 12956 w 13181"/>
                        <a:gd name="connsiteY0" fmla="*/ 1139 h 7084"/>
                        <a:gd name="connsiteX1" fmla="*/ 4784 w 13181"/>
                        <a:gd name="connsiteY1" fmla="*/ 941 h 7084"/>
                        <a:gd name="connsiteX2" fmla="*/ 0 w 13181"/>
                        <a:gd name="connsiteY2" fmla="*/ 5299 h 7084"/>
                        <a:gd name="connsiteX3" fmla="*/ 6976 w 13181"/>
                        <a:gd name="connsiteY3" fmla="*/ 6289 h 7084"/>
                        <a:gd name="connsiteX4" fmla="*/ 12956 w 13181"/>
                        <a:gd name="connsiteY4" fmla="*/ 1139 h 70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181" h="7084">
                          <a:moveTo>
                            <a:pt x="12956" y="1139"/>
                          </a:moveTo>
                          <a:cubicBezTo>
                            <a:pt x="11959" y="-446"/>
                            <a:pt x="8571" y="-248"/>
                            <a:pt x="4784" y="941"/>
                          </a:cubicBezTo>
                          <a:cubicBezTo>
                            <a:pt x="1595" y="1931"/>
                            <a:pt x="0" y="3714"/>
                            <a:pt x="0" y="5299"/>
                          </a:cubicBezTo>
                          <a:cubicBezTo>
                            <a:pt x="0" y="7478"/>
                            <a:pt x="2791" y="7478"/>
                            <a:pt x="6976" y="6289"/>
                          </a:cubicBezTo>
                          <a:cubicBezTo>
                            <a:pt x="10365" y="4705"/>
                            <a:pt x="14152" y="3120"/>
                            <a:pt x="12956" y="113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05" name="Freeform 2514">
                      <a:extLst>
                        <a:ext uri="{FF2B5EF4-FFF2-40B4-BE49-F238E27FC236}">
                          <a16:creationId xmlns:a16="http://schemas.microsoft.com/office/drawing/2014/main" id="{A4021E0B-8799-2F11-3E73-F43FC10747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2202" y="5490476"/>
                      <a:ext cx="14266" cy="6528"/>
                    </a:xfrm>
                    <a:custGeom>
                      <a:avLst/>
                      <a:gdLst>
                        <a:gd name="connsiteX0" fmla="*/ 14266 w 14266"/>
                        <a:gd name="connsiteY0" fmla="*/ 1728 h 6528"/>
                        <a:gd name="connsiteX1" fmla="*/ 8287 w 14266"/>
                        <a:gd name="connsiteY1" fmla="*/ 143 h 6528"/>
                        <a:gd name="connsiteX2" fmla="*/ 4499 w 14266"/>
                        <a:gd name="connsiteY2" fmla="*/ 737 h 6528"/>
                        <a:gd name="connsiteX3" fmla="*/ 114 w 14266"/>
                        <a:gd name="connsiteY3" fmla="*/ 4501 h 6528"/>
                        <a:gd name="connsiteX4" fmla="*/ 513 w 14266"/>
                        <a:gd name="connsiteY4" fmla="*/ 4897 h 6528"/>
                        <a:gd name="connsiteX5" fmla="*/ 7290 w 14266"/>
                        <a:gd name="connsiteY5" fmla="*/ 6086 h 6528"/>
                        <a:gd name="connsiteX6" fmla="*/ 14266 w 14266"/>
                        <a:gd name="connsiteY6" fmla="*/ 1728 h 65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266" h="6528">
                          <a:moveTo>
                            <a:pt x="14266" y="1728"/>
                          </a:moveTo>
                          <a:cubicBezTo>
                            <a:pt x="13668" y="143"/>
                            <a:pt x="11476" y="-253"/>
                            <a:pt x="8287" y="143"/>
                          </a:cubicBezTo>
                          <a:cubicBezTo>
                            <a:pt x="7091" y="143"/>
                            <a:pt x="5894" y="341"/>
                            <a:pt x="4499" y="737"/>
                          </a:cubicBezTo>
                          <a:cubicBezTo>
                            <a:pt x="1310" y="1529"/>
                            <a:pt x="-484" y="3312"/>
                            <a:pt x="114" y="4501"/>
                          </a:cubicBezTo>
                          <a:cubicBezTo>
                            <a:pt x="114" y="4699"/>
                            <a:pt x="313" y="4699"/>
                            <a:pt x="513" y="4897"/>
                          </a:cubicBezTo>
                          <a:cubicBezTo>
                            <a:pt x="513" y="6680"/>
                            <a:pt x="3503" y="6878"/>
                            <a:pt x="7290" y="6086"/>
                          </a:cubicBezTo>
                          <a:cubicBezTo>
                            <a:pt x="11276" y="5293"/>
                            <a:pt x="13668" y="3708"/>
                            <a:pt x="14266" y="172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06" name="Freeform 2515">
                      <a:extLst>
                        <a:ext uri="{FF2B5EF4-FFF2-40B4-BE49-F238E27FC236}">
                          <a16:creationId xmlns:a16="http://schemas.microsoft.com/office/drawing/2014/main" id="{405F920F-11FF-2029-4FCC-1FC20AA3D6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21582" y="5434956"/>
                      <a:ext cx="10195" cy="7725"/>
                    </a:xfrm>
                    <a:custGeom>
                      <a:avLst/>
                      <a:gdLst>
                        <a:gd name="connsiteX0" fmla="*/ 428 w 10195"/>
                        <a:gd name="connsiteY0" fmla="*/ 5348 h 7725"/>
                        <a:gd name="connsiteX1" fmla="*/ 2023 w 10195"/>
                        <a:gd name="connsiteY1" fmla="*/ 7725 h 7725"/>
                        <a:gd name="connsiteX2" fmla="*/ 10195 w 10195"/>
                        <a:gd name="connsiteY2" fmla="*/ 5943 h 7725"/>
                        <a:gd name="connsiteX3" fmla="*/ 9598 w 10195"/>
                        <a:gd name="connsiteY3" fmla="*/ 0 h 7725"/>
                        <a:gd name="connsiteX4" fmla="*/ 428 w 10195"/>
                        <a:gd name="connsiteY4" fmla="*/ 5348 h 77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95" h="7725">
                          <a:moveTo>
                            <a:pt x="428" y="5348"/>
                          </a:moveTo>
                          <a:cubicBezTo>
                            <a:pt x="-369" y="6537"/>
                            <a:pt x="-170" y="7725"/>
                            <a:pt x="2023" y="7725"/>
                          </a:cubicBezTo>
                          <a:cubicBezTo>
                            <a:pt x="5013" y="7725"/>
                            <a:pt x="7804" y="7131"/>
                            <a:pt x="10195" y="5943"/>
                          </a:cubicBezTo>
                          <a:cubicBezTo>
                            <a:pt x="9996" y="3962"/>
                            <a:pt x="9797" y="1981"/>
                            <a:pt x="9598" y="0"/>
                          </a:cubicBezTo>
                          <a:cubicBezTo>
                            <a:pt x="5412" y="594"/>
                            <a:pt x="2223" y="2377"/>
                            <a:pt x="428" y="534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07" name="Freeform 2516">
                      <a:extLst>
                        <a:ext uri="{FF2B5EF4-FFF2-40B4-BE49-F238E27FC236}">
                          <a16:creationId xmlns:a16="http://schemas.microsoft.com/office/drawing/2014/main" id="{A3FB53BB-9B83-4F71-74B7-DACA61E15A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2181" y="5195392"/>
                      <a:ext cx="11620" cy="7210"/>
                    </a:xfrm>
                    <a:custGeom>
                      <a:avLst/>
                      <a:gdLst>
                        <a:gd name="connsiteX0" fmla="*/ 164 w 11620"/>
                        <a:gd name="connsiteY0" fmla="*/ 5622 h 7210"/>
                        <a:gd name="connsiteX1" fmla="*/ 8137 w 11620"/>
                        <a:gd name="connsiteY1" fmla="*/ 5820 h 7210"/>
                        <a:gd name="connsiteX2" fmla="*/ 11525 w 11620"/>
                        <a:gd name="connsiteY2" fmla="*/ 1066 h 7210"/>
                        <a:gd name="connsiteX3" fmla="*/ 4948 w 11620"/>
                        <a:gd name="connsiteY3" fmla="*/ 868 h 7210"/>
                        <a:gd name="connsiteX4" fmla="*/ 164 w 11620"/>
                        <a:gd name="connsiteY4" fmla="*/ 5622 h 72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20" h="7210">
                          <a:moveTo>
                            <a:pt x="164" y="5622"/>
                          </a:moveTo>
                          <a:cubicBezTo>
                            <a:pt x="961" y="7603"/>
                            <a:pt x="3951" y="7801"/>
                            <a:pt x="8137" y="5820"/>
                          </a:cubicBezTo>
                          <a:cubicBezTo>
                            <a:pt x="11127" y="4434"/>
                            <a:pt x="11924" y="2651"/>
                            <a:pt x="11525" y="1066"/>
                          </a:cubicBezTo>
                          <a:cubicBezTo>
                            <a:pt x="10529" y="-320"/>
                            <a:pt x="7938" y="-320"/>
                            <a:pt x="4948" y="868"/>
                          </a:cubicBezTo>
                          <a:cubicBezTo>
                            <a:pt x="1559" y="2255"/>
                            <a:pt x="-633" y="4038"/>
                            <a:pt x="164" y="562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08" name="Freeform 2517">
                      <a:extLst>
                        <a:ext uri="{FF2B5EF4-FFF2-40B4-BE49-F238E27FC236}">
                          <a16:creationId xmlns:a16="http://schemas.microsoft.com/office/drawing/2014/main" id="{C7F29010-570C-82C1-1FDA-27360AFFC3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6989" y="5272245"/>
                      <a:ext cx="12869" cy="6853"/>
                    </a:xfrm>
                    <a:custGeom>
                      <a:avLst/>
                      <a:gdLst>
                        <a:gd name="connsiteX0" fmla="*/ 4491 w 12869"/>
                        <a:gd name="connsiteY0" fmla="*/ 873 h 6853"/>
                        <a:gd name="connsiteX1" fmla="*/ 106 w 12869"/>
                        <a:gd name="connsiteY1" fmla="*/ 5033 h 6853"/>
                        <a:gd name="connsiteX2" fmla="*/ 7282 w 12869"/>
                        <a:gd name="connsiteY2" fmla="*/ 6420 h 6853"/>
                        <a:gd name="connsiteX3" fmla="*/ 12863 w 12869"/>
                        <a:gd name="connsiteY3" fmla="*/ 2458 h 6853"/>
                        <a:gd name="connsiteX4" fmla="*/ 4491 w 12869"/>
                        <a:gd name="connsiteY4" fmla="*/ 873 h 68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69" h="6853">
                          <a:moveTo>
                            <a:pt x="4491" y="873"/>
                          </a:moveTo>
                          <a:cubicBezTo>
                            <a:pt x="1502" y="1666"/>
                            <a:pt x="-492" y="3448"/>
                            <a:pt x="106" y="5033"/>
                          </a:cubicBezTo>
                          <a:cubicBezTo>
                            <a:pt x="704" y="7014"/>
                            <a:pt x="3295" y="7212"/>
                            <a:pt x="7282" y="6420"/>
                          </a:cubicBezTo>
                          <a:cubicBezTo>
                            <a:pt x="10471" y="5627"/>
                            <a:pt x="12664" y="4043"/>
                            <a:pt x="12863" y="2458"/>
                          </a:cubicBezTo>
                          <a:cubicBezTo>
                            <a:pt x="13062" y="-711"/>
                            <a:pt x="8677" y="-315"/>
                            <a:pt x="4491" y="87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09" name="Freeform 2518">
                      <a:extLst>
                        <a:ext uri="{FF2B5EF4-FFF2-40B4-BE49-F238E27FC236}">
                          <a16:creationId xmlns:a16="http://schemas.microsoft.com/office/drawing/2014/main" id="{D12CCD8E-D138-1E5F-82D5-C81E3276FB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22409" y="5361267"/>
                      <a:ext cx="996" cy="5150"/>
                    </a:xfrm>
                    <a:custGeom>
                      <a:avLst/>
                      <a:gdLst>
                        <a:gd name="connsiteX0" fmla="*/ 997 w 996"/>
                        <a:gd name="connsiteY0" fmla="*/ 5150 h 5150"/>
                        <a:gd name="connsiteX1" fmla="*/ 399 w 996"/>
                        <a:gd name="connsiteY1" fmla="*/ 0 h 5150"/>
                        <a:gd name="connsiteX2" fmla="*/ 0 w 996"/>
                        <a:gd name="connsiteY2" fmla="*/ 2377 h 5150"/>
                        <a:gd name="connsiteX3" fmla="*/ 997 w 996"/>
                        <a:gd name="connsiteY3" fmla="*/ 5150 h 5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996" h="5150">
                          <a:moveTo>
                            <a:pt x="997" y="5150"/>
                          </a:moveTo>
                          <a:cubicBezTo>
                            <a:pt x="797" y="3566"/>
                            <a:pt x="598" y="1783"/>
                            <a:pt x="399" y="0"/>
                          </a:cubicBezTo>
                          <a:cubicBezTo>
                            <a:pt x="0" y="792"/>
                            <a:pt x="0" y="1585"/>
                            <a:pt x="0" y="2377"/>
                          </a:cubicBezTo>
                          <a:cubicBezTo>
                            <a:pt x="0" y="3367"/>
                            <a:pt x="0" y="4556"/>
                            <a:pt x="997" y="51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10" name="Freeform 2519">
                      <a:extLst>
                        <a:ext uri="{FF2B5EF4-FFF2-40B4-BE49-F238E27FC236}">
                          <a16:creationId xmlns:a16="http://schemas.microsoft.com/office/drawing/2014/main" id="{E187D72C-0010-BB32-297C-AA3702560F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29784" y="5449813"/>
                      <a:ext cx="3189" cy="4952"/>
                    </a:xfrm>
                    <a:custGeom>
                      <a:avLst/>
                      <a:gdLst>
                        <a:gd name="connsiteX0" fmla="*/ 0 w 3189"/>
                        <a:gd name="connsiteY0" fmla="*/ 2773 h 4952"/>
                        <a:gd name="connsiteX1" fmla="*/ 3189 w 3189"/>
                        <a:gd name="connsiteY1" fmla="*/ 4952 h 4952"/>
                        <a:gd name="connsiteX2" fmla="*/ 2791 w 3189"/>
                        <a:gd name="connsiteY2" fmla="*/ 0 h 4952"/>
                        <a:gd name="connsiteX3" fmla="*/ 0 w 3189"/>
                        <a:gd name="connsiteY3" fmla="*/ 2773 h 4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189" h="4952">
                          <a:moveTo>
                            <a:pt x="0" y="2773"/>
                          </a:moveTo>
                          <a:cubicBezTo>
                            <a:pt x="200" y="3962"/>
                            <a:pt x="1395" y="4754"/>
                            <a:pt x="3189" y="4952"/>
                          </a:cubicBezTo>
                          <a:cubicBezTo>
                            <a:pt x="2990" y="3367"/>
                            <a:pt x="2990" y="1783"/>
                            <a:pt x="2791" y="0"/>
                          </a:cubicBezTo>
                          <a:cubicBezTo>
                            <a:pt x="1395" y="594"/>
                            <a:pt x="399" y="1585"/>
                            <a:pt x="0" y="277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11" name="Freeform 2520">
                      <a:extLst>
                        <a:ext uri="{FF2B5EF4-FFF2-40B4-BE49-F238E27FC236}">
                          <a16:creationId xmlns:a16="http://schemas.microsoft.com/office/drawing/2014/main" id="{96A7E791-767F-B11A-7FEA-270D2D1D05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9016" y="5403013"/>
                      <a:ext cx="18268" cy="10019"/>
                    </a:xfrm>
                    <a:custGeom>
                      <a:avLst/>
                      <a:gdLst>
                        <a:gd name="connsiteX0" fmla="*/ 13194 w 18268"/>
                        <a:gd name="connsiteY0" fmla="*/ 249 h 10019"/>
                        <a:gd name="connsiteX1" fmla="*/ 6018 w 18268"/>
                        <a:gd name="connsiteY1" fmla="*/ 3617 h 10019"/>
                        <a:gd name="connsiteX2" fmla="*/ 38 w 18268"/>
                        <a:gd name="connsiteY2" fmla="*/ 8371 h 10019"/>
                        <a:gd name="connsiteX3" fmla="*/ 6018 w 18268"/>
                        <a:gd name="connsiteY3" fmla="*/ 9757 h 10019"/>
                        <a:gd name="connsiteX4" fmla="*/ 11997 w 18268"/>
                        <a:gd name="connsiteY4" fmla="*/ 5796 h 10019"/>
                        <a:gd name="connsiteX5" fmla="*/ 18177 w 18268"/>
                        <a:gd name="connsiteY5" fmla="*/ 2230 h 10019"/>
                        <a:gd name="connsiteX6" fmla="*/ 13194 w 18268"/>
                        <a:gd name="connsiteY6" fmla="*/ 249 h 100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8268" h="10019">
                          <a:moveTo>
                            <a:pt x="13194" y="249"/>
                          </a:moveTo>
                          <a:cubicBezTo>
                            <a:pt x="9805" y="843"/>
                            <a:pt x="6616" y="1636"/>
                            <a:pt x="6018" y="3617"/>
                          </a:cubicBezTo>
                          <a:cubicBezTo>
                            <a:pt x="2430" y="4607"/>
                            <a:pt x="-361" y="6192"/>
                            <a:pt x="38" y="8371"/>
                          </a:cubicBezTo>
                          <a:cubicBezTo>
                            <a:pt x="437" y="9955"/>
                            <a:pt x="2629" y="10352"/>
                            <a:pt x="6018" y="9757"/>
                          </a:cubicBezTo>
                          <a:cubicBezTo>
                            <a:pt x="9606" y="8965"/>
                            <a:pt x="11798" y="7578"/>
                            <a:pt x="11997" y="5796"/>
                          </a:cubicBezTo>
                          <a:cubicBezTo>
                            <a:pt x="15386" y="5201"/>
                            <a:pt x="17778" y="3815"/>
                            <a:pt x="18177" y="2230"/>
                          </a:cubicBezTo>
                          <a:cubicBezTo>
                            <a:pt x="18775" y="51"/>
                            <a:pt x="16383" y="-345"/>
                            <a:pt x="13194" y="2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12" name="Freeform 2521">
                      <a:extLst>
                        <a:ext uri="{FF2B5EF4-FFF2-40B4-BE49-F238E27FC236}">
                          <a16:creationId xmlns:a16="http://schemas.microsoft.com/office/drawing/2014/main" id="{2C77CBE6-2439-0136-B473-CCFB2B39EE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3317" y="5308984"/>
                      <a:ext cx="11794" cy="6747"/>
                    </a:xfrm>
                    <a:custGeom>
                      <a:avLst/>
                      <a:gdLst>
                        <a:gd name="connsiteX0" fmla="*/ 6802 w 11794"/>
                        <a:gd name="connsiteY0" fmla="*/ 6129 h 6747"/>
                        <a:gd name="connsiteX1" fmla="*/ 11187 w 11794"/>
                        <a:gd name="connsiteY1" fmla="*/ 780 h 6747"/>
                        <a:gd name="connsiteX2" fmla="*/ 4011 w 11794"/>
                        <a:gd name="connsiteY2" fmla="*/ 1177 h 6747"/>
                        <a:gd name="connsiteX3" fmla="*/ 24 w 11794"/>
                        <a:gd name="connsiteY3" fmla="*/ 5534 h 6747"/>
                        <a:gd name="connsiteX4" fmla="*/ 6802 w 11794"/>
                        <a:gd name="connsiteY4" fmla="*/ 6129 h 67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4" h="6747">
                          <a:moveTo>
                            <a:pt x="6802" y="6129"/>
                          </a:moveTo>
                          <a:cubicBezTo>
                            <a:pt x="10589" y="4742"/>
                            <a:pt x="12981" y="2563"/>
                            <a:pt x="11187" y="780"/>
                          </a:cubicBezTo>
                          <a:cubicBezTo>
                            <a:pt x="9791" y="-408"/>
                            <a:pt x="7001" y="-210"/>
                            <a:pt x="4011" y="1177"/>
                          </a:cubicBezTo>
                          <a:cubicBezTo>
                            <a:pt x="822" y="2563"/>
                            <a:pt x="-175" y="3950"/>
                            <a:pt x="24" y="5534"/>
                          </a:cubicBezTo>
                          <a:cubicBezTo>
                            <a:pt x="1420" y="6921"/>
                            <a:pt x="4011" y="7119"/>
                            <a:pt x="6802" y="612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13" name="Freeform 2522">
                      <a:extLst>
                        <a:ext uri="{FF2B5EF4-FFF2-40B4-BE49-F238E27FC236}">
                          <a16:creationId xmlns:a16="http://schemas.microsoft.com/office/drawing/2014/main" id="{6A414873-F50E-F68A-E611-D6B0209D65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7514" y="5273521"/>
                      <a:ext cx="11887" cy="7334"/>
                    </a:xfrm>
                    <a:custGeom>
                      <a:avLst/>
                      <a:gdLst>
                        <a:gd name="connsiteX0" fmla="*/ 6061 w 11887"/>
                        <a:gd name="connsiteY0" fmla="*/ 588 h 7334"/>
                        <a:gd name="connsiteX1" fmla="*/ 81 w 11887"/>
                        <a:gd name="connsiteY1" fmla="*/ 5936 h 7334"/>
                        <a:gd name="connsiteX2" fmla="*/ 6061 w 11887"/>
                        <a:gd name="connsiteY2" fmla="*/ 6729 h 7334"/>
                        <a:gd name="connsiteX3" fmla="*/ 11841 w 11887"/>
                        <a:gd name="connsiteY3" fmla="*/ 1380 h 7334"/>
                        <a:gd name="connsiteX4" fmla="*/ 6061 w 11887"/>
                        <a:gd name="connsiteY4" fmla="*/ 588 h 73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87" h="7334">
                          <a:moveTo>
                            <a:pt x="6061" y="588"/>
                          </a:moveTo>
                          <a:cubicBezTo>
                            <a:pt x="2273" y="1975"/>
                            <a:pt x="-517" y="3757"/>
                            <a:pt x="81" y="5936"/>
                          </a:cubicBezTo>
                          <a:cubicBezTo>
                            <a:pt x="480" y="7521"/>
                            <a:pt x="2871" y="7719"/>
                            <a:pt x="6061" y="6729"/>
                          </a:cubicBezTo>
                          <a:cubicBezTo>
                            <a:pt x="10047" y="5540"/>
                            <a:pt x="12240" y="3559"/>
                            <a:pt x="11841" y="1380"/>
                          </a:cubicBezTo>
                          <a:cubicBezTo>
                            <a:pt x="11044" y="192"/>
                            <a:pt x="9449" y="-601"/>
                            <a:pt x="6061" y="5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14" name="Freeform 2523">
                      <a:extLst>
                        <a:ext uri="{FF2B5EF4-FFF2-40B4-BE49-F238E27FC236}">
                          <a16:creationId xmlns:a16="http://schemas.microsoft.com/office/drawing/2014/main" id="{FA954639-0282-0A90-9D00-E6C65CD36F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5015" y="5388151"/>
                      <a:ext cx="12513" cy="8071"/>
                    </a:xfrm>
                    <a:custGeom>
                      <a:avLst/>
                      <a:gdLst>
                        <a:gd name="connsiteX0" fmla="*/ 10617 w 12513"/>
                        <a:gd name="connsiteY0" fmla="*/ 4613 h 8071"/>
                        <a:gd name="connsiteX1" fmla="*/ 12411 w 12513"/>
                        <a:gd name="connsiteY1" fmla="*/ 1443 h 8071"/>
                        <a:gd name="connsiteX2" fmla="*/ 6232 w 12513"/>
                        <a:gd name="connsiteY2" fmla="*/ 453 h 8071"/>
                        <a:gd name="connsiteX3" fmla="*/ 651 w 12513"/>
                        <a:gd name="connsiteY3" fmla="*/ 4216 h 8071"/>
                        <a:gd name="connsiteX4" fmla="*/ 53 w 12513"/>
                        <a:gd name="connsiteY4" fmla="*/ 6197 h 8071"/>
                        <a:gd name="connsiteX5" fmla="*/ 5634 w 12513"/>
                        <a:gd name="connsiteY5" fmla="*/ 7584 h 8071"/>
                        <a:gd name="connsiteX6" fmla="*/ 10617 w 12513"/>
                        <a:gd name="connsiteY6" fmla="*/ 4613 h 80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13" h="8071">
                          <a:moveTo>
                            <a:pt x="10617" y="4613"/>
                          </a:moveTo>
                          <a:cubicBezTo>
                            <a:pt x="12012" y="3622"/>
                            <a:pt x="12810" y="2632"/>
                            <a:pt x="12411" y="1443"/>
                          </a:cubicBezTo>
                          <a:cubicBezTo>
                            <a:pt x="12012" y="-142"/>
                            <a:pt x="9222" y="-340"/>
                            <a:pt x="6232" y="453"/>
                          </a:cubicBezTo>
                          <a:cubicBezTo>
                            <a:pt x="2844" y="1245"/>
                            <a:pt x="1049" y="2632"/>
                            <a:pt x="651" y="4216"/>
                          </a:cubicBezTo>
                          <a:cubicBezTo>
                            <a:pt x="252" y="4811"/>
                            <a:pt x="-146" y="5405"/>
                            <a:pt x="53" y="6197"/>
                          </a:cubicBezTo>
                          <a:cubicBezTo>
                            <a:pt x="850" y="7584"/>
                            <a:pt x="2246" y="8772"/>
                            <a:pt x="5634" y="7584"/>
                          </a:cubicBezTo>
                          <a:cubicBezTo>
                            <a:pt x="8026" y="6990"/>
                            <a:pt x="9820" y="5801"/>
                            <a:pt x="10617" y="461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15" name="Freeform 2524">
                      <a:extLst>
                        <a:ext uri="{FF2B5EF4-FFF2-40B4-BE49-F238E27FC236}">
                          <a16:creationId xmlns:a16="http://schemas.microsoft.com/office/drawing/2014/main" id="{FA38685C-49A8-5807-7535-5CA5EF34B8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1458" y="5305082"/>
                      <a:ext cx="12251" cy="6508"/>
                    </a:xfrm>
                    <a:custGeom>
                      <a:avLst/>
                      <a:gdLst>
                        <a:gd name="connsiteX0" fmla="*/ 7667 w 12251"/>
                        <a:gd name="connsiteY0" fmla="*/ 5871 h 6508"/>
                        <a:gd name="connsiteX1" fmla="*/ 12251 w 12251"/>
                        <a:gd name="connsiteY1" fmla="*/ 1711 h 6508"/>
                        <a:gd name="connsiteX2" fmla="*/ 4876 w 12251"/>
                        <a:gd name="connsiteY2" fmla="*/ 919 h 6508"/>
                        <a:gd name="connsiteX3" fmla="*/ 92 w 12251"/>
                        <a:gd name="connsiteY3" fmla="*/ 5079 h 6508"/>
                        <a:gd name="connsiteX4" fmla="*/ 7667 w 12251"/>
                        <a:gd name="connsiteY4" fmla="*/ 5871 h 65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51" h="6508">
                          <a:moveTo>
                            <a:pt x="7667" y="5871"/>
                          </a:moveTo>
                          <a:cubicBezTo>
                            <a:pt x="10856" y="4881"/>
                            <a:pt x="12251" y="3296"/>
                            <a:pt x="12251" y="1711"/>
                          </a:cubicBezTo>
                          <a:cubicBezTo>
                            <a:pt x="11454" y="-71"/>
                            <a:pt x="9062" y="-666"/>
                            <a:pt x="4876" y="919"/>
                          </a:cubicBezTo>
                          <a:cubicBezTo>
                            <a:pt x="1886" y="1910"/>
                            <a:pt x="-506" y="3494"/>
                            <a:pt x="92" y="5079"/>
                          </a:cubicBezTo>
                          <a:cubicBezTo>
                            <a:pt x="1089" y="6466"/>
                            <a:pt x="3680" y="7060"/>
                            <a:pt x="7667" y="58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16" name="Freeform 2525">
                      <a:extLst>
                        <a:ext uri="{FF2B5EF4-FFF2-40B4-BE49-F238E27FC236}">
                          <a16:creationId xmlns:a16="http://schemas.microsoft.com/office/drawing/2014/main" id="{1AFDF745-2E62-C3C6-AD60-B798036771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8382" y="5464644"/>
                      <a:ext cx="13451" cy="6137"/>
                    </a:xfrm>
                    <a:custGeom>
                      <a:avLst/>
                      <a:gdLst>
                        <a:gd name="connsiteX0" fmla="*/ 13030 w 13451"/>
                        <a:gd name="connsiteY0" fmla="*/ 1214 h 6137"/>
                        <a:gd name="connsiteX1" fmla="*/ 4060 w 13451"/>
                        <a:gd name="connsiteY1" fmla="*/ 1017 h 6137"/>
                        <a:gd name="connsiteX2" fmla="*/ 74 w 13451"/>
                        <a:gd name="connsiteY2" fmla="*/ 5176 h 6137"/>
                        <a:gd name="connsiteX3" fmla="*/ 9442 w 13451"/>
                        <a:gd name="connsiteY3" fmla="*/ 4978 h 6137"/>
                        <a:gd name="connsiteX4" fmla="*/ 13030 w 13451"/>
                        <a:gd name="connsiteY4" fmla="*/ 1214 h 61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51" h="6137">
                          <a:moveTo>
                            <a:pt x="13030" y="1214"/>
                          </a:moveTo>
                          <a:cubicBezTo>
                            <a:pt x="11635" y="-568"/>
                            <a:pt x="7648" y="-172"/>
                            <a:pt x="4060" y="1017"/>
                          </a:cubicBezTo>
                          <a:cubicBezTo>
                            <a:pt x="871" y="2007"/>
                            <a:pt x="-325" y="3592"/>
                            <a:pt x="74" y="5176"/>
                          </a:cubicBezTo>
                          <a:cubicBezTo>
                            <a:pt x="2067" y="6761"/>
                            <a:pt x="5854" y="6167"/>
                            <a:pt x="9442" y="4978"/>
                          </a:cubicBezTo>
                          <a:cubicBezTo>
                            <a:pt x="12831" y="4186"/>
                            <a:pt x="14226" y="2601"/>
                            <a:pt x="13030" y="121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17" name="Freeform 2526">
                      <a:extLst>
                        <a:ext uri="{FF2B5EF4-FFF2-40B4-BE49-F238E27FC236}">
                          <a16:creationId xmlns:a16="http://schemas.microsoft.com/office/drawing/2014/main" id="{951A12D0-94C5-C7AD-4349-773DEF7E5F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7224" y="5275978"/>
                      <a:ext cx="19620" cy="8102"/>
                    </a:xfrm>
                    <a:custGeom>
                      <a:avLst/>
                      <a:gdLst>
                        <a:gd name="connsiteX0" fmla="*/ 11235 w 19620"/>
                        <a:gd name="connsiteY0" fmla="*/ 1300 h 8102"/>
                        <a:gd name="connsiteX1" fmla="*/ 11235 w 19620"/>
                        <a:gd name="connsiteY1" fmla="*/ 1300 h 8102"/>
                        <a:gd name="connsiteX2" fmla="*/ 6252 w 19620"/>
                        <a:gd name="connsiteY2" fmla="*/ 1894 h 8102"/>
                        <a:gd name="connsiteX3" fmla="*/ 73 w 19620"/>
                        <a:gd name="connsiteY3" fmla="*/ 6847 h 8102"/>
                        <a:gd name="connsiteX4" fmla="*/ 6052 w 19620"/>
                        <a:gd name="connsiteY4" fmla="*/ 7639 h 8102"/>
                        <a:gd name="connsiteX5" fmla="*/ 8444 w 19620"/>
                        <a:gd name="connsiteY5" fmla="*/ 6847 h 8102"/>
                        <a:gd name="connsiteX6" fmla="*/ 14424 w 19620"/>
                        <a:gd name="connsiteY6" fmla="*/ 6252 h 8102"/>
                        <a:gd name="connsiteX7" fmla="*/ 19607 w 19620"/>
                        <a:gd name="connsiteY7" fmla="*/ 2291 h 8102"/>
                        <a:gd name="connsiteX8" fmla="*/ 11235 w 19620"/>
                        <a:gd name="connsiteY8" fmla="*/ 1300 h 81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620" h="8102">
                          <a:moveTo>
                            <a:pt x="11235" y="1300"/>
                          </a:moveTo>
                          <a:lnTo>
                            <a:pt x="11235" y="1300"/>
                          </a:lnTo>
                          <a:cubicBezTo>
                            <a:pt x="10039" y="1102"/>
                            <a:pt x="8046" y="1300"/>
                            <a:pt x="6252" y="1894"/>
                          </a:cubicBezTo>
                          <a:cubicBezTo>
                            <a:pt x="2664" y="3281"/>
                            <a:pt x="-525" y="4866"/>
                            <a:pt x="73" y="6847"/>
                          </a:cubicBezTo>
                          <a:cubicBezTo>
                            <a:pt x="471" y="8233"/>
                            <a:pt x="3063" y="8431"/>
                            <a:pt x="6052" y="7639"/>
                          </a:cubicBezTo>
                          <a:cubicBezTo>
                            <a:pt x="6850" y="7441"/>
                            <a:pt x="7647" y="7045"/>
                            <a:pt x="8444" y="6847"/>
                          </a:cubicBezTo>
                          <a:cubicBezTo>
                            <a:pt x="10039" y="7045"/>
                            <a:pt x="12231" y="6847"/>
                            <a:pt x="14424" y="6252"/>
                          </a:cubicBezTo>
                          <a:cubicBezTo>
                            <a:pt x="17813" y="5460"/>
                            <a:pt x="19806" y="4073"/>
                            <a:pt x="19607" y="2291"/>
                          </a:cubicBezTo>
                          <a:cubicBezTo>
                            <a:pt x="19607" y="-681"/>
                            <a:pt x="16019" y="-483"/>
                            <a:pt x="11235" y="130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18" name="Freeform 2527">
                      <a:extLst>
                        <a:ext uri="{FF2B5EF4-FFF2-40B4-BE49-F238E27FC236}">
                          <a16:creationId xmlns:a16="http://schemas.microsoft.com/office/drawing/2014/main" id="{BCD05BA0-9628-0699-FA37-509710E03D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2617" y="5382771"/>
                      <a:ext cx="12065" cy="5966"/>
                    </a:xfrm>
                    <a:custGeom>
                      <a:avLst/>
                      <a:gdLst>
                        <a:gd name="connsiteX0" fmla="*/ 7375 w 12065"/>
                        <a:gd name="connsiteY0" fmla="*/ 5436 h 5966"/>
                        <a:gd name="connsiteX1" fmla="*/ 11960 w 12065"/>
                        <a:gd name="connsiteY1" fmla="*/ 1673 h 5966"/>
                        <a:gd name="connsiteX2" fmla="*/ 4784 w 12065"/>
                        <a:gd name="connsiteY2" fmla="*/ 484 h 5966"/>
                        <a:gd name="connsiteX3" fmla="*/ 0 w 12065"/>
                        <a:gd name="connsiteY3" fmla="*/ 4248 h 5966"/>
                        <a:gd name="connsiteX4" fmla="*/ 7375 w 12065"/>
                        <a:gd name="connsiteY4" fmla="*/ 5436 h 59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65" h="5966">
                          <a:moveTo>
                            <a:pt x="7375" y="5436"/>
                          </a:moveTo>
                          <a:cubicBezTo>
                            <a:pt x="10564" y="4644"/>
                            <a:pt x="12558" y="3059"/>
                            <a:pt x="11960" y="1673"/>
                          </a:cubicBezTo>
                          <a:cubicBezTo>
                            <a:pt x="11362" y="88"/>
                            <a:pt x="8970" y="-506"/>
                            <a:pt x="4784" y="484"/>
                          </a:cubicBezTo>
                          <a:cubicBezTo>
                            <a:pt x="1395" y="1277"/>
                            <a:pt x="200" y="2861"/>
                            <a:pt x="0" y="4248"/>
                          </a:cubicBezTo>
                          <a:cubicBezTo>
                            <a:pt x="997" y="6031"/>
                            <a:pt x="3588" y="6427"/>
                            <a:pt x="7375" y="543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19" name="Freeform 2528">
                      <a:extLst>
                        <a:ext uri="{FF2B5EF4-FFF2-40B4-BE49-F238E27FC236}">
                          <a16:creationId xmlns:a16="http://schemas.microsoft.com/office/drawing/2014/main" id="{FB7B8489-2C08-6ABF-293F-9D266C4C20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36722" y="5367404"/>
                      <a:ext cx="12387" cy="6596"/>
                    </a:xfrm>
                    <a:custGeom>
                      <a:avLst/>
                      <a:gdLst>
                        <a:gd name="connsiteX0" fmla="*/ 12273 w 12387"/>
                        <a:gd name="connsiteY0" fmla="*/ 1391 h 6596"/>
                        <a:gd name="connsiteX1" fmla="*/ 4300 w 12387"/>
                        <a:gd name="connsiteY1" fmla="*/ 995 h 6596"/>
                        <a:gd name="connsiteX2" fmla="*/ 115 w 12387"/>
                        <a:gd name="connsiteY2" fmla="*/ 5155 h 6596"/>
                        <a:gd name="connsiteX3" fmla="*/ 7888 w 12387"/>
                        <a:gd name="connsiteY3" fmla="*/ 5749 h 6596"/>
                        <a:gd name="connsiteX4" fmla="*/ 12273 w 12387"/>
                        <a:gd name="connsiteY4" fmla="*/ 1391 h 65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87" h="6596">
                          <a:moveTo>
                            <a:pt x="12273" y="1391"/>
                          </a:moveTo>
                          <a:cubicBezTo>
                            <a:pt x="11476" y="-392"/>
                            <a:pt x="8287" y="-392"/>
                            <a:pt x="4300" y="995"/>
                          </a:cubicBezTo>
                          <a:cubicBezTo>
                            <a:pt x="1310" y="2184"/>
                            <a:pt x="-483" y="3966"/>
                            <a:pt x="115" y="5155"/>
                          </a:cubicBezTo>
                          <a:cubicBezTo>
                            <a:pt x="1111" y="6740"/>
                            <a:pt x="3702" y="7136"/>
                            <a:pt x="7888" y="5749"/>
                          </a:cubicBezTo>
                          <a:cubicBezTo>
                            <a:pt x="11078" y="4363"/>
                            <a:pt x="12871" y="2778"/>
                            <a:pt x="12273" y="139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20" name="Freeform 2529">
                      <a:extLst>
                        <a:ext uri="{FF2B5EF4-FFF2-40B4-BE49-F238E27FC236}">
                          <a16:creationId xmlns:a16="http://schemas.microsoft.com/office/drawing/2014/main" id="{528D5B3B-CCAF-5AEF-6F77-514FFD173D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3964" y="5357530"/>
                      <a:ext cx="13174" cy="6711"/>
                    </a:xfrm>
                    <a:custGeom>
                      <a:avLst/>
                      <a:gdLst>
                        <a:gd name="connsiteX0" fmla="*/ 5789 w 13174"/>
                        <a:gd name="connsiteY0" fmla="*/ 964 h 6711"/>
                        <a:gd name="connsiteX1" fmla="*/ 9 w 13174"/>
                        <a:gd name="connsiteY1" fmla="*/ 4926 h 6711"/>
                        <a:gd name="connsiteX2" fmla="*/ 7583 w 13174"/>
                        <a:gd name="connsiteY2" fmla="*/ 5916 h 6711"/>
                        <a:gd name="connsiteX3" fmla="*/ 13164 w 13174"/>
                        <a:gd name="connsiteY3" fmla="*/ 1954 h 6711"/>
                        <a:gd name="connsiteX4" fmla="*/ 5789 w 13174"/>
                        <a:gd name="connsiteY4" fmla="*/ 964 h 67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174" h="6711">
                          <a:moveTo>
                            <a:pt x="5789" y="964"/>
                          </a:moveTo>
                          <a:cubicBezTo>
                            <a:pt x="2999" y="1954"/>
                            <a:pt x="-191" y="3341"/>
                            <a:pt x="9" y="4926"/>
                          </a:cubicBezTo>
                          <a:cubicBezTo>
                            <a:pt x="208" y="7105"/>
                            <a:pt x="3397" y="7105"/>
                            <a:pt x="7583" y="5916"/>
                          </a:cubicBezTo>
                          <a:cubicBezTo>
                            <a:pt x="10573" y="4926"/>
                            <a:pt x="13364" y="3737"/>
                            <a:pt x="13164" y="1954"/>
                          </a:cubicBezTo>
                          <a:cubicBezTo>
                            <a:pt x="12766" y="-225"/>
                            <a:pt x="10174" y="-621"/>
                            <a:pt x="5789" y="96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21" name="Freeform 2530">
                      <a:extLst>
                        <a:ext uri="{FF2B5EF4-FFF2-40B4-BE49-F238E27FC236}">
                          <a16:creationId xmlns:a16="http://schemas.microsoft.com/office/drawing/2014/main" id="{D57A1649-3E05-0822-5FC7-7A673155F5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3105" y="5404615"/>
                      <a:ext cx="16188" cy="9879"/>
                    </a:xfrm>
                    <a:custGeom>
                      <a:avLst/>
                      <a:gdLst>
                        <a:gd name="connsiteX0" fmla="*/ 4627 w 16188"/>
                        <a:gd name="connsiteY0" fmla="*/ 8750 h 9879"/>
                        <a:gd name="connsiteX1" fmla="*/ 11005 w 16188"/>
                        <a:gd name="connsiteY1" fmla="*/ 9344 h 9879"/>
                        <a:gd name="connsiteX2" fmla="*/ 16188 w 16188"/>
                        <a:gd name="connsiteY2" fmla="*/ 5382 h 9879"/>
                        <a:gd name="connsiteX3" fmla="*/ 12401 w 16188"/>
                        <a:gd name="connsiteY3" fmla="*/ 4194 h 9879"/>
                        <a:gd name="connsiteX4" fmla="*/ 14195 w 16188"/>
                        <a:gd name="connsiteY4" fmla="*/ 1816 h 9879"/>
                        <a:gd name="connsiteX5" fmla="*/ 5225 w 16188"/>
                        <a:gd name="connsiteY5" fmla="*/ 1024 h 9879"/>
                        <a:gd name="connsiteX6" fmla="*/ 441 w 16188"/>
                        <a:gd name="connsiteY6" fmla="*/ 5778 h 9879"/>
                        <a:gd name="connsiteX7" fmla="*/ 6022 w 16188"/>
                        <a:gd name="connsiteY7" fmla="*/ 6373 h 9879"/>
                        <a:gd name="connsiteX8" fmla="*/ 4627 w 16188"/>
                        <a:gd name="connsiteY8" fmla="*/ 8750 h 98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188" h="9879">
                          <a:moveTo>
                            <a:pt x="4627" y="8750"/>
                          </a:moveTo>
                          <a:cubicBezTo>
                            <a:pt x="4826" y="10136"/>
                            <a:pt x="7816" y="10136"/>
                            <a:pt x="11005" y="9344"/>
                          </a:cubicBezTo>
                          <a:cubicBezTo>
                            <a:pt x="13995" y="8353"/>
                            <a:pt x="15989" y="6967"/>
                            <a:pt x="16188" y="5382"/>
                          </a:cubicBezTo>
                          <a:cubicBezTo>
                            <a:pt x="15391" y="4590"/>
                            <a:pt x="13995" y="4194"/>
                            <a:pt x="12401" y="4194"/>
                          </a:cubicBezTo>
                          <a:cubicBezTo>
                            <a:pt x="13597" y="3599"/>
                            <a:pt x="14394" y="2807"/>
                            <a:pt x="14195" y="1816"/>
                          </a:cubicBezTo>
                          <a:cubicBezTo>
                            <a:pt x="13597" y="-561"/>
                            <a:pt x="9610" y="-363"/>
                            <a:pt x="5225" y="1024"/>
                          </a:cubicBezTo>
                          <a:cubicBezTo>
                            <a:pt x="1837" y="2213"/>
                            <a:pt x="-1154" y="4194"/>
                            <a:pt x="441" y="5778"/>
                          </a:cubicBezTo>
                          <a:cubicBezTo>
                            <a:pt x="1438" y="6769"/>
                            <a:pt x="3431" y="6769"/>
                            <a:pt x="6022" y="6373"/>
                          </a:cubicBezTo>
                          <a:cubicBezTo>
                            <a:pt x="5026" y="7165"/>
                            <a:pt x="4627" y="7957"/>
                            <a:pt x="4627" y="87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22" name="Freeform 2531">
                      <a:extLst>
                        <a:ext uri="{FF2B5EF4-FFF2-40B4-BE49-F238E27FC236}">
                          <a16:creationId xmlns:a16="http://schemas.microsoft.com/office/drawing/2014/main" id="{4C4515A8-B72A-ABC5-F252-E0AF8D7879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8164" y="5456224"/>
                      <a:ext cx="11789" cy="6391"/>
                    </a:xfrm>
                    <a:custGeom>
                      <a:avLst/>
                      <a:gdLst>
                        <a:gd name="connsiteX0" fmla="*/ 6876 w 11789"/>
                        <a:gd name="connsiteY0" fmla="*/ 5672 h 6391"/>
                        <a:gd name="connsiteX1" fmla="*/ 11461 w 11789"/>
                        <a:gd name="connsiteY1" fmla="*/ 918 h 6391"/>
                        <a:gd name="connsiteX2" fmla="*/ 3687 w 11789"/>
                        <a:gd name="connsiteY2" fmla="*/ 720 h 6391"/>
                        <a:gd name="connsiteX3" fmla="*/ 298 w 11789"/>
                        <a:gd name="connsiteY3" fmla="*/ 5474 h 6391"/>
                        <a:gd name="connsiteX4" fmla="*/ 6876 w 11789"/>
                        <a:gd name="connsiteY4" fmla="*/ 5672 h 63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89" h="6391">
                          <a:moveTo>
                            <a:pt x="6876" y="5672"/>
                          </a:moveTo>
                          <a:cubicBezTo>
                            <a:pt x="11261" y="4285"/>
                            <a:pt x="12457" y="2503"/>
                            <a:pt x="11461" y="918"/>
                          </a:cubicBezTo>
                          <a:cubicBezTo>
                            <a:pt x="10663" y="-271"/>
                            <a:pt x="7873" y="-271"/>
                            <a:pt x="3687" y="720"/>
                          </a:cubicBezTo>
                          <a:cubicBezTo>
                            <a:pt x="896" y="2106"/>
                            <a:pt x="-698" y="3889"/>
                            <a:pt x="298" y="5474"/>
                          </a:cubicBezTo>
                          <a:cubicBezTo>
                            <a:pt x="896" y="6663"/>
                            <a:pt x="3886" y="6663"/>
                            <a:pt x="6876" y="567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23" name="Freeform 2532">
                      <a:extLst>
                        <a:ext uri="{FF2B5EF4-FFF2-40B4-BE49-F238E27FC236}">
                          <a16:creationId xmlns:a16="http://schemas.microsoft.com/office/drawing/2014/main" id="{222FEE32-FCF3-4A5C-A5AF-6D8E0987CE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6224" y="5363147"/>
                      <a:ext cx="12578" cy="5611"/>
                    </a:xfrm>
                    <a:custGeom>
                      <a:avLst/>
                      <a:gdLst>
                        <a:gd name="connsiteX0" fmla="*/ 6092 w 12578"/>
                        <a:gd name="connsiteY0" fmla="*/ 5450 h 5611"/>
                        <a:gd name="connsiteX1" fmla="*/ 12471 w 12578"/>
                        <a:gd name="connsiteY1" fmla="*/ 1884 h 5611"/>
                        <a:gd name="connsiteX2" fmla="*/ 6092 w 12578"/>
                        <a:gd name="connsiteY2" fmla="*/ 299 h 5611"/>
                        <a:gd name="connsiteX3" fmla="*/ 113 w 12578"/>
                        <a:gd name="connsiteY3" fmla="*/ 3865 h 5611"/>
                        <a:gd name="connsiteX4" fmla="*/ 6092 w 12578"/>
                        <a:gd name="connsiteY4" fmla="*/ 5450 h 56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78" h="5611">
                          <a:moveTo>
                            <a:pt x="6092" y="5450"/>
                          </a:moveTo>
                          <a:cubicBezTo>
                            <a:pt x="9481" y="4657"/>
                            <a:pt x="11873" y="3469"/>
                            <a:pt x="12471" y="1884"/>
                          </a:cubicBezTo>
                          <a:cubicBezTo>
                            <a:pt x="13268" y="-493"/>
                            <a:pt x="9481" y="-97"/>
                            <a:pt x="6092" y="299"/>
                          </a:cubicBezTo>
                          <a:cubicBezTo>
                            <a:pt x="3103" y="696"/>
                            <a:pt x="511" y="2280"/>
                            <a:pt x="113" y="3865"/>
                          </a:cubicBezTo>
                          <a:cubicBezTo>
                            <a:pt x="-685" y="6044"/>
                            <a:pt x="2903" y="5648"/>
                            <a:pt x="6092" y="54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24" name="Freeform 2533">
                      <a:extLst>
                        <a:ext uri="{FF2B5EF4-FFF2-40B4-BE49-F238E27FC236}">
                          <a16:creationId xmlns:a16="http://schemas.microsoft.com/office/drawing/2014/main" id="{72E1DB0A-C4B4-6F3C-3173-BBF5519D0E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2892" y="5491096"/>
                      <a:ext cx="11685" cy="5600"/>
                    </a:xfrm>
                    <a:custGeom>
                      <a:avLst/>
                      <a:gdLst>
                        <a:gd name="connsiteX0" fmla="*/ 87 w 11685"/>
                        <a:gd name="connsiteY0" fmla="*/ 3881 h 5600"/>
                        <a:gd name="connsiteX1" fmla="*/ 7661 w 11685"/>
                        <a:gd name="connsiteY1" fmla="*/ 5070 h 5600"/>
                        <a:gd name="connsiteX2" fmla="*/ 11448 w 11685"/>
                        <a:gd name="connsiteY2" fmla="*/ 1306 h 5600"/>
                        <a:gd name="connsiteX3" fmla="*/ 5070 w 11685"/>
                        <a:gd name="connsiteY3" fmla="*/ 316 h 5600"/>
                        <a:gd name="connsiteX4" fmla="*/ 87 w 11685"/>
                        <a:gd name="connsiteY4" fmla="*/ 3881 h 5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85" h="5600">
                          <a:moveTo>
                            <a:pt x="87" y="3881"/>
                          </a:moveTo>
                          <a:cubicBezTo>
                            <a:pt x="684" y="5664"/>
                            <a:pt x="3475" y="6060"/>
                            <a:pt x="7661" y="5070"/>
                          </a:cubicBezTo>
                          <a:cubicBezTo>
                            <a:pt x="11050" y="4080"/>
                            <a:pt x="12245" y="2495"/>
                            <a:pt x="11448" y="1306"/>
                          </a:cubicBezTo>
                          <a:cubicBezTo>
                            <a:pt x="10850" y="-80"/>
                            <a:pt x="8060" y="-278"/>
                            <a:pt x="5070" y="316"/>
                          </a:cubicBezTo>
                          <a:cubicBezTo>
                            <a:pt x="2080" y="910"/>
                            <a:pt x="-511" y="2495"/>
                            <a:pt x="87" y="38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25" name="Freeform 2534">
                      <a:extLst>
                        <a:ext uri="{FF2B5EF4-FFF2-40B4-BE49-F238E27FC236}">
                          <a16:creationId xmlns:a16="http://schemas.microsoft.com/office/drawing/2014/main" id="{1B19077E-8430-5B1B-F332-2064F15185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1597" y="5503411"/>
                      <a:ext cx="11328" cy="5945"/>
                    </a:xfrm>
                    <a:custGeom>
                      <a:avLst/>
                      <a:gdLst>
                        <a:gd name="connsiteX0" fmla="*/ 152 w 11328"/>
                        <a:gd name="connsiteY0" fmla="*/ 4640 h 5945"/>
                        <a:gd name="connsiteX1" fmla="*/ 6531 w 11328"/>
                        <a:gd name="connsiteY1" fmla="*/ 5630 h 5945"/>
                        <a:gd name="connsiteX2" fmla="*/ 11315 w 11328"/>
                        <a:gd name="connsiteY2" fmla="*/ 1866 h 5945"/>
                        <a:gd name="connsiteX3" fmla="*/ 5933 w 11328"/>
                        <a:gd name="connsiteY3" fmla="*/ 282 h 5945"/>
                        <a:gd name="connsiteX4" fmla="*/ 152 w 11328"/>
                        <a:gd name="connsiteY4" fmla="*/ 4640 h 59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328" h="5945">
                          <a:moveTo>
                            <a:pt x="152" y="4640"/>
                          </a:moveTo>
                          <a:cubicBezTo>
                            <a:pt x="750" y="6026"/>
                            <a:pt x="3342" y="6224"/>
                            <a:pt x="6531" y="5630"/>
                          </a:cubicBezTo>
                          <a:cubicBezTo>
                            <a:pt x="9521" y="4640"/>
                            <a:pt x="11514" y="3253"/>
                            <a:pt x="11315" y="1866"/>
                          </a:cubicBezTo>
                          <a:cubicBezTo>
                            <a:pt x="11115" y="480"/>
                            <a:pt x="9521" y="-511"/>
                            <a:pt x="5933" y="282"/>
                          </a:cubicBezTo>
                          <a:cubicBezTo>
                            <a:pt x="1747" y="1272"/>
                            <a:pt x="-645" y="2857"/>
                            <a:pt x="152" y="464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26" name="Freeform 2535">
                      <a:extLst>
                        <a:ext uri="{FF2B5EF4-FFF2-40B4-BE49-F238E27FC236}">
                          <a16:creationId xmlns:a16="http://schemas.microsoft.com/office/drawing/2014/main" id="{5E975E4E-8D34-0774-6B7F-0ADA6EF226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9425" y="5408463"/>
                      <a:ext cx="14551" cy="6436"/>
                    </a:xfrm>
                    <a:custGeom>
                      <a:avLst/>
                      <a:gdLst>
                        <a:gd name="connsiteX0" fmla="*/ 10763 w 14551"/>
                        <a:gd name="connsiteY0" fmla="*/ 5099 h 6436"/>
                        <a:gd name="connsiteX1" fmla="*/ 14152 w 14551"/>
                        <a:gd name="connsiteY1" fmla="*/ 1138 h 6436"/>
                        <a:gd name="connsiteX2" fmla="*/ 1595 w 14551"/>
                        <a:gd name="connsiteY2" fmla="*/ 2524 h 6436"/>
                        <a:gd name="connsiteX3" fmla="*/ 0 w 14551"/>
                        <a:gd name="connsiteY3" fmla="*/ 3119 h 6436"/>
                        <a:gd name="connsiteX4" fmla="*/ 10763 w 14551"/>
                        <a:gd name="connsiteY4" fmla="*/ 5099 h 64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51" h="6436">
                          <a:moveTo>
                            <a:pt x="10763" y="5099"/>
                          </a:moveTo>
                          <a:cubicBezTo>
                            <a:pt x="13754" y="3911"/>
                            <a:pt x="15348" y="2326"/>
                            <a:pt x="14152" y="1138"/>
                          </a:cubicBezTo>
                          <a:cubicBezTo>
                            <a:pt x="11361" y="-1239"/>
                            <a:pt x="6378" y="543"/>
                            <a:pt x="1595" y="2524"/>
                          </a:cubicBezTo>
                          <a:lnTo>
                            <a:pt x="0" y="3119"/>
                          </a:lnTo>
                          <a:cubicBezTo>
                            <a:pt x="1395" y="5496"/>
                            <a:pt x="2591" y="8071"/>
                            <a:pt x="10763" y="509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27" name="Freeform 2536">
                      <a:extLst>
                        <a:ext uri="{FF2B5EF4-FFF2-40B4-BE49-F238E27FC236}">
                          <a16:creationId xmlns:a16="http://schemas.microsoft.com/office/drawing/2014/main" id="{E09EEBD1-A927-6BB4-4CC0-D8722759AC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0009" y="5293482"/>
                      <a:ext cx="11894" cy="7120"/>
                    </a:xfrm>
                    <a:custGeom>
                      <a:avLst/>
                      <a:gdLst>
                        <a:gd name="connsiteX0" fmla="*/ 477 w 11894"/>
                        <a:gd name="connsiteY0" fmla="*/ 6378 h 7120"/>
                        <a:gd name="connsiteX1" fmla="*/ 6856 w 11894"/>
                        <a:gd name="connsiteY1" fmla="*/ 6378 h 7120"/>
                        <a:gd name="connsiteX2" fmla="*/ 11639 w 11894"/>
                        <a:gd name="connsiteY2" fmla="*/ 1029 h 7120"/>
                        <a:gd name="connsiteX3" fmla="*/ 7055 w 11894"/>
                        <a:gd name="connsiteY3" fmla="*/ 237 h 7120"/>
                        <a:gd name="connsiteX4" fmla="*/ 2869 w 11894"/>
                        <a:gd name="connsiteY4" fmla="*/ 1425 h 7120"/>
                        <a:gd name="connsiteX5" fmla="*/ 278 w 11894"/>
                        <a:gd name="connsiteY5" fmla="*/ 4199 h 7120"/>
                        <a:gd name="connsiteX6" fmla="*/ 477 w 11894"/>
                        <a:gd name="connsiteY6" fmla="*/ 6378 h 71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1894" h="7120">
                          <a:moveTo>
                            <a:pt x="477" y="6378"/>
                          </a:moveTo>
                          <a:cubicBezTo>
                            <a:pt x="1274" y="7368"/>
                            <a:pt x="4264" y="7368"/>
                            <a:pt x="6856" y="6378"/>
                          </a:cubicBezTo>
                          <a:cubicBezTo>
                            <a:pt x="10643" y="4991"/>
                            <a:pt x="12636" y="2812"/>
                            <a:pt x="11639" y="1029"/>
                          </a:cubicBezTo>
                          <a:cubicBezTo>
                            <a:pt x="11041" y="-159"/>
                            <a:pt x="9048" y="-159"/>
                            <a:pt x="7055" y="237"/>
                          </a:cubicBezTo>
                          <a:cubicBezTo>
                            <a:pt x="5859" y="237"/>
                            <a:pt x="4464" y="633"/>
                            <a:pt x="2869" y="1425"/>
                          </a:cubicBezTo>
                          <a:cubicBezTo>
                            <a:pt x="1274" y="2218"/>
                            <a:pt x="78" y="3208"/>
                            <a:pt x="278" y="4199"/>
                          </a:cubicBezTo>
                          <a:cubicBezTo>
                            <a:pt x="-121" y="4793"/>
                            <a:pt x="-121" y="5387"/>
                            <a:pt x="477" y="637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28" name="Freeform 2537">
                      <a:extLst>
                        <a:ext uri="{FF2B5EF4-FFF2-40B4-BE49-F238E27FC236}">
                          <a16:creationId xmlns:a16="http://schemas.microsoft.com/office/drawing/2014/main" id="{B4DD6225-365B-8DE1-CF7F-264F459BEE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9593" y="5344076"/>
                      <a:ext cx="12120" cy="6525"/>
                    </a:xfrm>
                    <a:custGeom>
                      <a:avLst/>
                      <a:gdLst>
                        <a:gd name="connsiteX0" fmla="*/ 65 w 12120"/>
                        <a:gd name="connsiteY0" fmla="*/ 4514 h 6525"/>
                        <a:gd name="connsiteX1" fmla="*/ 6842 w 12120"/>
                        <a:gd name="connsiteY1" fmla="*/ 5901 h 6525"/>
                        <a:gd name="connsiteX2" fmla="*/ 11825 w 12120"/>
                        <a:gd name="connsiteY2" fmla="*/ 948 h 6525"/>
                        <a:gd name="connsiteX3" fmla="*/ 5248 w 12120"/>
                        <a:gd name="connsiteY3" fmla="*/ 552 h 6525"/>
                        <a:gd name="connsiteX4" fmla="*/ 65 w 12120"/>
                        <a:gd name="connsiteY4" fmla="*/ 4514 h 65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20" h="6525">
                          <a:moveTo>
                            <a:pt x="65" y="4514"/>
                          </a:moveTo>
                          <a:cubicBezTo>
                            <a:pt x="1461" y="6891"/>
                            <a:pt x="4052" y="6891"/>
                            <a:pt x="6842" y="5901"/>
                          </a:cubicBezTo>
                          <a:cubicBezTo>
                            <a:pt x="10430" y="4514"/>
                            <a:pt x="13021" y="2731"/>
                            <a:pt x="11825" y="948"/>
                          </a:cubicBezTo>
                          <a:cubicBezTo>
                            <a:pt x="10829" y="-240"/>
                            <a:pt x="8038" y="-240"/>
                            <a:pt x="5248" y="552"/>
                          </a:cubicBezTo>
                          <a:cubicBezTo>
                            <a:pt x="1062" y="1939"/>
                            <a:pt x="-333" y="3920"/>
                            <a:pt x="65" y="451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29" name="Freeform 2538">
                      <a:extLst>
                        <a:ext uri="{FF2B5EF4-FFF2-40B4-BE49-F238E27FC236}">
                          <a16:creationId xmlns:a16="http://schemas.microsoft.com/office/drawing/2014/main" id="{D41A31C6-9BA9-D79D-CCBE-B3867ED074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6101" y="5478858"/>
                      <a:ext cx="20530" cy="12040"/>
                    </a:xfrm>
                    <a:custGeom>
                      <a:avLst/>
                      <a:gdLst>
                        <a:gd name="connsiteX0" fmla="*/ 20531 w 20530"/>
                        <a:gd name="connsiteY0" fmla="*/ 2055 h 12040"/>
                        <a:gd name="connsiteX1" fmla="*/ 13554 w 20530"/>
                        <a:gd name="connsiteY1" fmla="*/ 470 h 12040"/>
                        <a:gd name="connsiteX2" fmla="*/ 5382 w 20530"/>
                        <a:gd name="connsiteY2" fmla="*/ 5621 h 12040"/>
                        <a:gd name="connsiteX3" fmla="*/ 5980 w 20530"/>
                        <a:gd name="connsiteY3" fmla="*/ 6413 h 12040"/>
                        <a:gd name="connsiteX4" fmla="*/ 5581 w 20530"/>
                        <a:gd name="connsiteY4" fmla="*/ 6413 h 12040"/>
                        <a:gd name="connsiteX5" fmla="*/ 0 w 20530"/>
                        <a:gd name="connsiteY5" fmla="*/ 9979 h 12040"/>
                        <a:gd name="connsiteX6" fmla="*/ 6977 w 20530"/>
                        <a:gd name="connsiteY6" fmla="*/ 11960 h 12040"/>
                        <a:gd name="connsiteX7" fmla="*/ 13554 w 20530"/>
                        <a:gd name="connsiteY7" fmla="*/ 8592 h 12040"/>
                        <a:gd name="connsiteX8" fmla="*/ 12956 w 20530"/>
                        <a:gd name="connsiteY8" fmla="*/ 6611 h 12040"/>
                        <a:gd name="connsiteX9" fmla="*/ 13554 w 20530"/>
                        <a:gd name="connsiteY9" fmla="*/ 6413 h 12040"/>
                        <a:gd name="connsiteX10" fmla="*/ 20531 w 20530"/>
                        <a:gd name="connsiteY10" fmla="*/ 2055 h 120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0530" h="12040">
                          <a:moveTo>
                            <a:pt x="20531" y="2055"/>
                          </a:moveTo>
                          <a:cubicBezTo>
                            <a:pt x="20531" y="74"/>
                            <a:pt x="17740" y="-520"/>
                            <a:pt x="13554" y="470"/>
                          </a:cubicBezTo>
                          <a:cubicBezTo>
                            <a:pt x="8571" y="1461"/>
                            <a:pt x="4784" y="3244"/>
                            <a:pt x="5382" y="5621"/>
                          </a:cubicBezTo>
                          <a:cubicBezTo>
                            <a:pt x="5382" y="6017"/>
                            <a:pt x="5781" y="6215"/>
                            <a:pt x="5980" y="6413"/>
                          </a:cubicBezTo>
                          <a:lnTo>
                            <a:pt x="5581" y="6413"/>
                          </a:lnTo>
                          <a:cubicBezTo>
                            <a:pt x="2591" y="7007"/>
                            <a:pt x="0" y="8394"/>
                            <a:pt x="0" y="9979"/>
                          </a:cubicBezTo>
                          <a:cubicBezTo>
                            <a:pt x="0" y="12158"/>
                            <a:pt x="3189" y="12158"/>
                            <a:pt x="6977" y="11960"/>
                          </a:cubicBezTo>
                          <a:cubicBezTo>
                            <a:pt x="10365" y="11563"/>
                            <a:pt x="12956" y="10177"/>
                            <a:pt x="13554" y="8592"/>
                          </a:cubicBezTo>
                          <a:cubicBezTo>
                            <a:pt x="13953" y="7602"/>
                            <a:pt x="13554" y="7007"/>
                            <a:pt x="12956" y="6611"/>
                          </a:cubicBezTo>
                          <a:lnTo>
                            <a:pt x="13554" y="6413"/>
                          </a:lnTo>
                          <a:cubicBezTo>
                            <a:pt x="16943" y="5621"/>
                            <a:pt x="20531" y="4234"/>
                            <a:pt x="20531" y="205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30" name="Freeform 2539">
                      <a:extLst>
                        <a:ext uri="{FF2B5EF4-FFF2-40B4-BE49-F238E27FC236}">
                          <a16:creationId xmlns:a16="http://schemas.microsoft.com/office/drawing/2014/main" id="{9EE8C428-0775-8BE1-D864-3C97530BEB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2138" y="5247508"/>
                      <a:ext cx="11645" cy="6734"/>
                    </a:xfrm>
                    <a:custGeom>
                      <a:avLst/>
                      <a:gdLst>
                        <a:gd name="connsiteX0" fmla="*/ 44 w 11645"/>
                        <a:gd name="connsiteY0" fmla="*/ 5009 h 6734"/>
                        <a:gd name="connsiteX1" fmla="*/ 6821 w 11645"/>
                        <a:gd name="connsiteY1" fmla="*/ 5999 h 6734"/>
                        <a:gd name="connsiteX2" fmla="*/ 11605 w 11645"/>
                        <a:gd name="connsiteY2" fmla="*/ 1641 h 6734"/>
                        <a:gd name="connsiteX3" fmla="*/ 4628 w 11645"/>
                        <a:gd name="connsiteY3" fmla="*/ 651 h 6734"/>
                        <a:gd name="connsiteX4" fmla="*/ 44 w 11645"/>
                        <a:gd name="connsiteY4" fmla="*/ 5009 h 67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45" h="6734">
                          <a:moveTo>
                            <a:pt x="44" y="5009"/>
                          </a:moveTo>
                          <a:cubicBezTo>
                            <a:pt x="442" y="6989"/>
                            <a:pt x="2834" y="7188"/>
                            <a:pt x="6821" y="5999"/>
                          </a:cubicBezTo>
                          <a:cubicBezTo>
                            <a:pt x="9412" y="4612"/>
                            <a:pt x="12003" y="3226"/>
                            <a:pt x="11605" y="1641"/>
                          </a:cubicBezTo>
                          <a:cubicBezTo>
                            <a:pt x="11206" y="-340"/>
                            <a:pt x="8216" y="-340"/>
                            <a:pt x="4628" y="651"/>
                          </a:cubicBezTo>
                          <a:cubicBezTo>
                            <a:pt x="2037" y="1641"/>
                            <a:pt x="-355" y="3226"/>
                            <a:pt x="44" y="500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31" name="Freeform 2540">
                      <a:extLst>
                        <a:ext uri="{FF2B5EF4-FFF2-40B4-BE49-F238E27FC236}">
                          <a16:creationId xmlns:a16="http://schemas.microsoft.com/office/drawing/2014/main" id="{3984C6BF-BAAB-688D-99DE-64D6ED32E2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7851" y="5322834"/>
                      <a:ext cx="12966" cy="6293"/>
                    </a:xfrm>
                    <a:custGeom>
                      <a:avLst/>
                      <a:gdLst>
                        <a:gd name="connsiteX0" fmla="*/ 244 w 12966"/>
                        <a:gd name="connsiteY0" fmla="*/ 5155 h 6293"/>
                        <a:gd name="connsiteX1" fmla="*/ 8615 w 12966"/>
                        <a:gd name="connsiteY1" fmla="*/ 5353 h 6293"/>
                        <a:gd name="connsiteX2" fmla="*/ 12801 w 12966"/>
                        <a:gd name="connsiteY2" fmla="*/ 1193 h 6293"/>
                        <a:gd name="connsiteX3" fmla="*/ 4429 w 12966"/>
                        <a:gd name="connsiteY3" fmla="*/ 1193 h 6293"/>
                        <a:gd name="connsiteX4" fmla="*/ 244 w 12966"/>
                        <a:gd name="connsiteY4" fmla="*/ 5155 h 62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66" h="6293">
                          <a:moveTo>
                            <a:pt x="244" y="5155"/>
                          </a:moveTo>
                          <a:cubicBezTo>
                            <a:pt x="1440" y="6740"/>
                            <a:pt x="4828" y="6541"/>
                            <a:pt x="8615" y="5353"/>
                          </a:cubicBezTo>
                          <a:cubicBezTo>
                            <a:pt x="11406" y="3966"/>
                            <a:pt x="13598" y="2382"/>
                            <a:pt x="12801" y="1193"/>
                          </a:cubicBezTo>
                          <a:cubicBezTo>
                            <a:pt x="11805" y="-590"/>
                            <a:pt x="8217" y="-193"/>
                            <a:pt x="4429" y="1193"/>
                          </a:cubicBezTo>
                          <a:cubicBezTo>
                            <a:pt x="1440" y="2184"/>
                            <a:pt x="-753" y="3768"/>
                            <a:pt x="244" y="515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32" name="Freeform 2541">
                      <a:extLst>
                        <a:ext uri="{FF2B5EF4-FFF2-40B4-BE49-F238E27FC236}">
                          <a16:creationId xmlns:a16="http://schemas.microsoft.com/office/drawing/2014/main" id="{0719DAB3-0C9B-F64D-AA07-6A94ECD37D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4102" y="5378155"/>
                      <a:ext cx="13161" cy="6635"/>
                    </a:xfrm>
                    <a:custGeom>
                      <a:avLst/>
                      <a:gdLst>
                        <a:gd name="connsiteX0" fmla="*/ 3793 w 13161"/>
                        <a:gd name="connsiteY0" fmla="*/ 1337 h 6635"/>
                        <a:gd name="connsiteX1" fmla="*/ 6 w 13161"/>
                        <a:gd name="connsiteY1" fmla="*/ 4506 h 6635"/>
                        <a:gd name="connsiteX2" fmla="*/ 8976 w 13161"/>
                        <a:gd name="connsiteY2" fmla="*/ 5497 h 6635"/>
                        <a:gd name="connsiteX3" fmla="*/ 13162 w 13161"/>
                        <a:gd name="connsiteY3" fmla="*/ 4308 h 6635"/>
                        <a:gd name="connsiteX4" fmla="*/ 12763 w 13161"/>
                        <a:gd name="connsiteY4" fmla="*/ 2327 h 6635"/>
                        <a:gd name="connsiteX5" fmla="*/ 3793 w 13161"/>
                        <a:gd name="connsiteY5" fmla="*/ 1337 h 66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161" h="6635">
                          <a:moveTo>
                            <a:pt x="3793" y="1337"/>
                          </a:moveTo>
                          <a:cubicBezTo>
                            <a:pt x="2199" y="1931"/>
                            <a:pt x="6" y="3714"/>
                            <a:pt x="6" y="4506"/>
                          </a:cubicBezTo>
                          <a:cubicBezTo>
                            <a:pt x="-193" y="7675"/>
                            <a:pt x="4391" y="6685"/>
                            <a:pt x="8976" y="5497"/>
                          </a:cubicBezTo>
                          <a:lnTo>
                            <a:pt x="13162" y="4308"/>
                          </a:lnTo>
                          <a:cubicBezTo>
                            <a:pt x="13162" y="3714"/>
                            <a:pt x="13162" y="2921"/>
                            <a:pt x="12763" y="2327"/>
                          </a:cubicBezTo>
                          <a:cubicBezTo>
                            <a:pt x="11966" y="-248"/>
                            <a:pt x="9175" y="-842"/>
                            <a:pt x="3793" y="13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33" name="Freeform 2542">
                      <a:extLst>
                        <a:ext uri="{FF2B5EF4-FFF2-40B4-BE49-F238E27FC236}">
                          <a16:creationId xmlns:a16="http://schemas.microsoft.com/office/drawing/2014/main" id="{1EB4D177-F235-1178-D4C0-2677DF0AB1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3157" y="5453225"/>
                      <a:ext cx="16270" cy="7934"/>
                    </a:xfrm>
                    <a:custGeom>
                      <a:avLst/>
                      <a:gdLst>
                        <a:gd name="connsiteX0" fmla="*/ 7593 w 16270"/>
                        <a:gd name="connsiteY0" fmla="*/ 748 h 7934"/>
                        <a:gd name="connsiteX1" fmla="*/ 4205 w 16270"/>
                        <a:gd name="connsiteY1" fmla="*/ 2333 h 7934"/>
                        <a:gd name="connsiteX2" fmla="*/ 19 w 16270"/>
                        <a:gd name="connsiteY2" fmla="*/ 5898 h 7934"/>
                        <a:gd name="connsiteX3" fmla="*/ 7394 w 16270"/>
                        <a:gd name="connsiteY3" fmla="*/ 7681 h 7934"/>
                        <a:gd name="connsiteX4" fmla="*/ 11978 w 16270"/>
                        <a:gd name="connsiteY4" fmla="*/ 5106 h 7934"/>
                        <a:gd name="connsiteX5" fmla="*/ 16164 w 16270"/>
                        <a:gd name="connsiteY5" fmla="*/ 1342 h 7934"/>
                        <a:gd name="connsiteX6" fmla="*/ 7593 w 16270"/>
                        <a:gd name="connsiteY6" fmla="*/ 748 h 79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6270" h="7934">
                          <a:moveTo>
                            <a:pt x="7593" y="748"/>
                          </a:moveTo>
                          <a:cubicBezTo>
                            <a:pt x="6198" y="1144"/>
                            <a:pt x="5002" y="1739"/>
                            <a:pt x="4205" y="2333"/>
                          </a:cubicBezTo>
                          <a:cubicBezTo>
                            <a:pt x="1215" y="3125"/>
                            <a:pt x="-181" y="4710"/>
                            <a:pt x="19" y="5898"/>
                          </a:cubicBezTo>
                          <a:cubicBezTo>
                            <a:pt x="417" y="7879"/>
                            <a:pt x="3208" y="8276"/>
                            <a:pt x="7394" y="7681"/>
                          </a:cubicBezTo>
                          <a:cubicBezTo>
                            <a:pt x="9586" y="7087"/>
                            <a:pt x="11181" y="6097"/>
                            <a:pt x="11978" y="5106"/>
                          </a:cubicBezTo>
                          <a:cubicBezTo>
                            <a:pt x="14769" y="4116"/>
                            <a:pt x="16762" y="2729"/>
                            <a:pt x="16164" y="1342"/>
                          </a:cubicBezTo>
                          <a:cubicBezTo>
                            <a:pt x="14968" y="-440"/>
                            <a:pt x="11380" y="-242"/>
                            <a:pt x="7593" y="74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34" name="Freeform 2543">
                      <a:extLst>
                        <a:ext uri="{FF2B5EF4-FFF2-40B4-BE49-F238E27FC236}">
                          <a16:creationId xmlns:a16="http://schemas.microsoft.com/office/drawing/2014/main" id="{B44589D6-E145-6AF8-63A4-0A6EE324D7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8061" y="5401677"/>
                      <a:ext cx="398" cy="198"/>
                    </a:xfrm>
                    <a:custGeom>
                      <a:avLst/>
                      <a:gdLst>
                        <a:gd name="connsiteX0" fmla="*/ 199 w 398"/>
                        <a:gd name="connsiteY0" fmla="*/ 198 h 198"/>
                        <a:gd name="connsiteX1" fmla="*/ 398 w 398"/>
                        <a:gd name="connsiteY1" fmla="*/ 0 h 198"/>
                        <a:gd name="connsiteX2" fmla="*/ 398 w 398"/>
                        <a:gd name="connsiteY2" fmla="*/ 0 h 198"/>
                        <a:gd name="connsiteX3" fmla="*/ 398 w 398"/>
                        <a:gd name="connsiteY3" fmla="*/ 0 h 198"/>
                        <a:gd name="connsiteX4" fmla="*/ 0 w 398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199" y="198"/>
                          </a:moveTo>
                          <a:lnTo>
                            <a:pt x="398" y="0"/>
                          </a:lnTo>
                          <a:lnTo>
                            <a:pt x="398" y="0"/>
                          </a:lnTo>
                          <a:lnTo>
                            <a:pt x="398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35" name="Freeform 2544">
                      <a:extLst>
                        <a:ext uri="{FF2B5EF4-FFF2-40B4-BE49-F238E27FC236}">
                          <a16:creationId xmlns:a16="http://schemas.microsoft.com/office/drawing/2014/main" id="{3EEC50C4-9E32-52C5-A3E1-88F26101E0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7161" y="5394142"/>
                      <a:ext cx="12358" cy="7535"/>
                    </a:xfrm>
                    <a:custGeom>
                      <a:avLst/>
                      <a:gdLst>
                        <a:gd name="connsiteX0" fmla="*/ 6880 w 12358"/>
                        <a:gd name="connsiteY0" fmla="*/ 206 h 7535"/>
                        <a:gd name="connsiteX1" fmla="*/ 102 w 12358"/>
                        <a:gd name="connsiteY1" fmla="*/ 5951 h 7535"/>
                        <a:gd name="connsiteX2" fmla="*/ 1298 w 12358"/>
                        <a:gd name="connsiteY2" fmla="*/ 7535 h 7535"/>
                        <a:gd name="connsiteX3" fmla="*/ 5285 w 12358"/>
                        <a:gd name="connsiteY3" fmla="*/ 6347 h 7535"/>
                        <a:gd name="connsiteX4" fmla="*/ 11863 w 12358"/>
                        <a:gd name="connsiteY4" fmla="*/ 602 h 7535"/>
                        <a:gd name="connsiteX5" fmla="*/ 6880 w 12358"/>
                        <a:gd name="connsiteY5" fmla="*/ 206 h 75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358" h="7535">
                          <a:moveTo>
                            <a:pt x="6880" y="206"/>
                          </a:moveTo>
                          <a:cubicBezTo>
                            <a:pt x="1498" y="1395"/>
                            <a:pt x="-496" y="3574"/>
                            <a:pt x="102" y="5951"/>
                          </a:cubicBezTo>
                          <a:cubicBezTo>
                            <a:pt x="302" y="6545"/>
                            <a:pt x="900" y="7139"/>
                            <a:pt x="1298" y="7535"/>
                          </a:cubicBezTo>
                          <a:cubicBezTo>
                            <a:pt x="2694" y="7139"/>
                            <a:pt x="4089" y="6743"/>
                            <a:pt x="5285" y="6347"/>
                          </a:cubicBezTo>
                          <a:cubicBezTo>
                            <a:pt x="9471" y="4762"/>
                            <a:pt x="13856" y="2979"/>
                            <a:pt x="11863" y="602"/>
                          </a:cubicBezTo>
                          <a:cubicBezTo>
                            <a:pt x="11265" y="8"/>
                            <a:pt x="8474" y="-190"/>
                            <a:pt x="6880" y="2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36" name="Freeform 2545">
                      <a:extLst>
                        <a:ext uri="{FF2B5EF4-FFF2-40B4-BE49-F238E27FC236}">
                          <a16:creationId xmlns:a16="http://schemas.microsoft.com/office/drawing/2014/main" id="{9BADBB30-8A4F-D10A-EB55-C95C26DCE1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7279" y="5226567"/>
                      <a:ext cx="5596" cy="5088"/>
                    </a:xfrm>
                    <a:custGeom>
                      <a:avLst/>
                      <a:gdLst>
                        <a:gd name="connsiteX0" fmla="*/ 15 w 5596"/>
                        <a:gd name="connsiteY0" fmla="*/ 4160 h 5088"/>
                        <a:gd name="connsiteX1" fmla="*/ 5596 w 5596"/>
                        <a:gd name="connsiteY1" fmla="*/ 4754 h 5088"/>
                        <a:gd name="connsiteX2" fmla="*/ 4400 w 5596"/>
                        <a:gd name="connsiteY2" fmla="*/ 0 h 5088"/>
                        <a:gd name="connsiteX3" fmla="*/ 15 w 5596"/>
                        <a:gd name="connsiteY3" fmla="*/ 4160 h 50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596" h="5088">
                          <a:moveTo>
                            <a:pt x="15" y="4160"/>
                          </a:moveTo>
                          <a:cubicBezTo>
                            <a:pt x="1211" y="5150"/>
                            <a:pt x="3204" y="5348"/>
                            <a:pt x="5596" y="4754"/>
                          </a:cubicBezTo>
                          <a:cubicBezTo>
                            <a:pt x="5197" y="3169"/>
                            <a:pt x="4799" y="1585"/>
                            <a:pt x="4400" y="0"/>
                          </a:cubicBezTo>
                          <a:cubicBezTo>
                            <a:pt x="1610" y="990"/>
                            <a:pt x="-184" y="2575"/>
                            <a:pt x="15" y="41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37" name="Freeform 2546">
                      <a:extLst>
                        <a:ext uri="{FF2B5EF4-FFF2-40B4-BE49-F238E27FC236}">
                          <a16:creationId xmlns:a16="http://schemas.microsoft.com/office/drawing/2014/main" id="{76355C62-793C-076D-CD66-731A63DCC4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9686" y="5286079"/>
                      <a:ext cx="12902" cy="7101"/>
                    </a:xfrm>
                    <a:custGeom>
                      <a:avLst/>
                      <a:gdLst>
                        <a:gd name="connsiteX0" fmla="*/ 9037 w 12902"/>
                        <a:gd name="connsiteY0" fmla="*/ 5659 h 7101"/>
                        <a:gd name="connsiteX1" fmla="*/ 12625 w 12902"/>
                        <a:gd name="connsiteY1" fmla="*/ 1103 h 7101"/>
                        <a:gd name="connsiteX2" fmla="*/ 3854 w 12902"/>
                        <a:gd name="connsiteY2" fmla="*/ 1697 h 7101"/>
                        <a:gd name="connsiteX3" fmla="*/ 67 w 12902"/>
                        <a:gd name="connsiteY3" fmla="*/ 6253 h 7101"/>
                        <a:gd name="connsiteX4" fmla="*/ 9037 w 12902"/>
                        <a:gd name="connsiteY4" fmla="*/ 5659 h 71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02" h="7101">
                          <a:moveTo>
                            <a:pt x="9037" y="5659"/>
                          </a:moveTo>
                          <a:cubicBezTo>
                            <a:pt x="11827" y="4471"/>
                            <a:pt x="13621" y="2490"/>
                            <a:pt x="12625" y="1103"/>
                          </a:cubicBezTo>
                          <a:cubicBezTo>
                            <a:pt x="11229" y="-878"/>
                            <a:pt x="7442" y="113"/>
                            <a:pt x="3854" y="1697"/>
                          </a:cubicBezTo>
                          <a:cubicBezTo>
                            <a:pt x="1064" y="3084"/>
                            <a:pt x="-332" y="4669"/>
                            <a:pt x="67" y="6253"/>
                          </a:cubicBezTo>
                          <a:cubicBezTo>
                            <a:pt x="1861" y="7640"/>
                            <a:pt x="5449" y="7244"/>
                            <a:pt x="9037" y="565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38" name="Freeform 2547">
                      <a:extLst>
                        <a:ext uri="{FF2B5EF4-FFF2-40B4-BE49-F238E27FC236}">
                          <a16:creationId xmlns:a16="http://schemas.microsoft.com/office/drawing/2014/main" id="{EFE54C2C-9702-55CC-52F1-4C49477214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0638" y="5405434"/>
                      <a:ext cx="12672" cy="6346"/>
                    </a:xfrm>
                    <a:custGeom>
                      <a:avLst/>
                      <a:gdLst>
                        <a:gd name="connsiteX0" fmla="*/ 7990 w 12672"/>
                        <a:gd name="connsiteY0" fmla="*/ 8 h 6346"/>
                        <a:gd name="connsiteX1" fmla="*/ 615 w 12672"/>
                        <a:gd name="connsiteY1" fmla="*/ 3177 h 6346"/>
                        <a:gd name="connsiteX2" fmla="*/ 8388 w 12672"/>
                        <a:gd name="connsiteY2" fmla="*/ 6346 h 6346"/>
                        <a:gd name="connsiteX3" fmla="*/ 7990 w 12672"/>
                        <a:gd name="connsiteY3" fmla="*/ 8 h 63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2672" h="6346">
                          <a:moveTo>
                            <a:pt x="7990" y="8"/>
                          </a:moveTo>
                          <a:cubicBezTo>
                            <a:pt x="5399" y="8"/>
                            <a:pt x="1611" y="1394"/>
                            <a:pt x="615" y="3177"/>
                          </a:cubicBezTo>
                          <a:cubicBezTo>
                            <a:pt x="-1977" y="7139"/>
                            <a:pt x="4203" y="6148"/>
                            <a:pt x="8388" y="6346"/>
                          </a:cubicBezTo>
                          <a:cubicBezTo>
                            <a:pt x="10382" y="3573"/>
                            <a:pt x="17159" y="-191"/>
                            <a:pt x="7990" y="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39" name="Freeform 2548">
                      <a:extLst>
                        <a:ext uri="{FF2B5EF4-FFF2-40B4-BE49-F238E27FC236}">
                          <a16:creationId xmlns:a16="http://schemas.microsoft.com/office/drawing/2014/main" id="{406EC215-3D6C-7F2D-5571-CBE5BF4D5A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8827" y="5411582"/>
                      <a:ext cx="398" cy="198"/>
                    </a:xfrm>
                    <a:custGeom>
                      <a:avLst/>
                      <a:gdLst>
                        <a:gd name="connsiteX0" fmla="*/ 199 w 398"/>
                        <a:gd name="connsiteY0" fmla="*/ 0 h 198"/>
                        <a:gd name="connsiteX1" fmla="*/ 0 w 398"/>
                        <a:gd name="connsiteY1" fmla="*/ 198 h 198"/>
                        <a:gd name="connsiteX2" fmla="*/ 0 w 398"/>
                        <a:gd name="connsiteY2" fmla="*/ 198 h 198"/>
                        <a:gd name="connsiteX3" fmla="*/ 399 w 398"/>
                        <a:gd name="connsiteY3" fmla="*/ 198 h 198"/>
                        <a:gd name="connsiteX4" fmla="*/ 199 w 398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199" y="0"/>
                          </a:move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399" y="198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40" name="Freeform 2549">
                      <a:extLst>
                        <a:ext uri="{FF2B5EF4-FFF2-40B4-BE49-F238E27FC236}">
                          <a16:creationId xmlns:a16="http://schemas.microsoft.com/office/drawing/2014/main" id="{3FED3BE5-CCA4-1680-C33D-382B52C213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34952" y="5553611"/>
                      <a:ext cx="4798" cy="4952"/>
                    </a:xfrm>
                    <a:custGeom>
                      <a:avLst/>
                      <a:gdLst>
                        <a:gd name="connsiteX0" fmla="*/ 15 w 4798"/>
                        <a:gd name="connsiteY0" fmla="*/ 3566 h 4952"/>
                        <a:gd name="connsiteX1" fmla="*/ 4799 w 4798"/>
                        <a:gd name="connsiteY1" fmla="*/ 4952 h 4952"/>
                        <a:gd name="connsiteX2" fmla="*/ 4599 w 4798"/>
                        <a:gd name="connsiteY2" fmla="*/ 0 h 4952"/>
                        <a:gd name="connsiteX3" fmla="*/ 15 w 4798"/>
                        <a:gd name="connsiteY3" fmla="*/ 3566 h 4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98" h="4952">
                          <a:moveTo>
                            <a:pt x="15" y="3566"/>
                          </a:moveTo>
                          <a:cubicBezTo>
                            <a:pt x="1011" y="4556"/>
                            <a:pt x="2606" y="4952"/>
                            <a:pt x="4799" y="4952"/>
                          </a:cubicBezTo>
                          <a:cubicBezTo>
                            <a:pt x="4799" y="3368"/>
                            <a:pt x="4599" y="1783"/>
                            <a:pt x="4599" y="0"/>
                          </a:cubicBezTo>
                          <a:cubicBezTo>
                            <a:pt x="1610" y="792"/>
                            <a:pt x="-184" y="1981"/>
                            <a:pt x="15" y="35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41" name="Freeform 2550">
                      <a:extLst>
                        <a:ext uri="{FF2B5EF4-FFF2-40B4-BE49-F238E27FC236}">
                          <a16:creationId xmlns:a16="http://schemas.microsoft.com/office/drawing/2014/main" id="{0ED06C9E-01D1-BE6B-81DB-B4425958B1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1161" y="5386821"/>
                      <a:ext cx="10656" cy="5325"/>
                    </a:xfrm>
                    <a:custGeom>
                      <a:avLst/>
                      <a:gdLst>
                        <a:gd name="connsiteX0" fmla="*/ 6670 w 10656"/>
                        <a:gd name="connsiteY0" fmla="*/ 4556 h 5325"/>
                        <a:gd name="connsiteX1" fmla="*/ 10656 w 10656"/>
                        <a:gd name="connsiteY1" fmla="*/ 1585 h 5325"/>
                        <a:gd name="connsiteX2" fmla="*/ 5075 w 10656"/>
                        <a:gd name="connsiteY2" fmla="*/ 396 h 5325"/>
                        <a:gd name="connsiteX3" fmla="*/ 92 w 10656"/>
                        <a:gd name="connsiteY3" fmla="*/ 4160 h 5325"/>
                        <a:gd name="connsiteX4" fmla="*/ 6670 w 10656"/>
                        <a:gd name="connsiteY4" fmla="*/ 4556 h 53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56" h="5325">
                          <a:moveTo>
                            <a:pt x="6670" y="4556"/>
                          </a:moveTo>
                          <a:cubicBezTo>
                            <a:pt x="9062" y="3962"/>
                            <a:pt x="10656" y="2773"/>
                            <a:pt x="10656" y="1585"/>
                          </a:cubicBezTo>
                          <a:cubicBezTo>
                            <a:pt x="10457" y="0"/>
                            <a:pt x="8464" y="-396"/>
                            <a:pt x="5075" y="396"/>
                          </a:cubicBezTo>
                          <a:cubicBezTo>
                            <a:pt x="1886" y="1387"/>
                            <a:pt x="-506" y="2773"/>
                            <a:pt x="92" y="4160"/>
                          </a:cubicBezTo>
                          <a:cubicBezTo>
                            <a:pt x="491" y="5745"/>
                            <a:pt x="3481" y="5546"/>
                            <a:pt x="6670" y="455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42" name="Freeform 2551">
                      <a:extLst>
                        <a:ext uri="{FF2B5EF4-FFF2-40B4-BE49-F238E27FC236}">
                          <a16:creationId xmlns:a16="http://schemas.microsoft.com/office/drawing/2014/main" id="{B6C475EE-5BC0-97A0-57F5-ECD8D6EA02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7640" y="5426978"/>
                      <a:ext cx="12290" cy="6123"/>
                    </a:xfrm>
                    <a:custGeom>
                      <a:avLst/>
                      <a:gdLst>
                        <a:gd name="connsiteX0" fmla="*/ 123 w 12290"/>
                        <a:gd name="connsiteY0" fmla="*/ 5205 h 6123"/>
                        <a:gd name="connsiteX1" fmla="*/ 6900 w 12290"/>
                        <a:gd name="connsiteY1" fmla="*/ 5403 h 6123"/>
                        <a:gd name="connsiteX2" fmla="*/ 12282 w 12290"/>
                        <a:gd name="connsiteY2" fmla="*/ 1441 h 6123"/>
                        <a:gd name="connsiteX3" fmla="*/ 6502 w 12290"/>
                        <a:gd name="connsiteY3" fmla="*/ 649 h 6123"/>
                        <a:gd name="connsiteX4" fmla="*/ 123 w 12290"/>
                        <a:gd name="connsiteY4" fmla="*/ 5205 h 61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90" h="6123">
                          <a:moveTo>
                            <a:pt x="123" y="5205"/>
                          </a:moveTo>
                          <a:cubicBezTo>
                            <a:pt x="721" y="6592"/>
                            <a:pt x="3910" y="6196"/>
                            <a:pt x="6900" y="5403"/>
                          </a:cubicBezTo>
                          <a:cubicBezTo>
                            <a:pt x="10089" y="4413"/>
                            <a:pt x="12083" y="3026"/>
                            <a:pt x="12282" y="1441"/>
                          </a:cubicBezTo>
                          <a:cubicBezTo>
                            <a:pt x="12481" y="-539"/>
                            <a:pt x="9292" y="-143"/>
                            <a:pt x="6502" y="649"/>
                          </a:cubicBezTo>
                          <a:cubicBezTo>
                            <a:pt x="2515" y="1640"/>
                            <a:pt x="-674" y="3422"/>
                            <a:pt x="123" y="52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43" name="Freeform 2552">
                      <a:extLst>
                        <a:ext uri="{FF2B5EF4-FFF2-40B4-BE49-F238E27FC236}">
                          <a16:creationId xmlns:a16="http://schemas.microsoft.com/office/drawing/2014/main" id="{A3613A6C-8B50-55DB-202A-5ACA38C0CF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8324" y="5435883"/>
                      <a:ext cx="21547" cy="7052"/>
                    </a:xfrm>
                    <a:custGeom>
                      <a:avLst/>
                      <a:gdLst>
                        <a:gd name="connsiteX0" fmla="*/ 10565 w 21547"/>
                        <a:gd name="connsiteY0" fmla="*/ 659 h 7052"/>
                        <a:gd name="connsiteX1" fmla="*/ 5781 w 21547"/>
                        <a:gd name="connsiteY1" fmla="*/ 460 h 7052"/>
                        <a:gd name="connsiteX2" fmla="*/ 0 w 21547"/>
                        <a:gd name="connsiteY2" fmla="*/ 4224 h 7052"/>
                        <a:gd name="connsiteX3" fmla="*/ 3389 w 21547"/>
                        <a:gd name="connsiteY3" fmla="*/ 6007 h 7052"/>
                        <a:gd name="connsiteX4" fmla="*/ 17342 w 21547"/>
                        <a:gd name="connsiteY4" fmla="*/ 6007 h 7052"/>
                        <a:gd name="connsiteX5" fmla="*/ 21129 w 21547"/>
                        <a:gd name="connsiteY5" fmla="*/ 2045 h 7052"/>
                        <a:gd name="connsiteX6" fmla="*/ 10565 w 21547"/>
                        <a:gd name="connsiteY6" fmla="*/ 659 h 70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1547" h="7052">
                          <a:moveTo>
                            <a:pt x="10565" y="659"/>
                          </a:moveTo>
                          <a:cubicBezTo>
                            <a:pt x="9767" y="64"/>
                            <a:pt x="8172" y="-134"/>
                            <a:pt x="5781" y="460"/>
                          </a:cubicBezTo>
                          <a:cubicBezTo>
                            <a:pt x="2791" y="1253"/>
                            <a:pt x="200" y="2639"/>
                            <a:pt x="0" y="4224"/>
                          </a:cubicBezTo>
                          <a:cubicBezTo>
                            <a:pt x="0" y="5413"/>
                            <a:pt x="1196" y="6205"/>
                            <a:pt x="3389" y="6007"/>
                          </a:cubicBezTo>
                          <a:cubicBezTo>
                            <a:pt x="7176" y="7195"/>
                            <a:pt x="11561" y="7592"/>
                            <a:pt x="17342" y="6007"/>
                          </a:cubicBezTo>
                          <a:cubicBezTo>
                            <a:pt x="20929" y="5016"/>
                            <a:pt x="22325" y="3432"/>
                            <a:pt x="21129" y="2045"/>
                          </a:cubicBezTo>
                          <a:cubicBezTo>
                            <a:pt x="19135" y="-134"/>
                            <a:pt x="15348" y="-530"/>
                            <a:pt x="10565" y="65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44" name="Freeform 2553">
                      <a:extLst>
                        <a:ext uri="{FF2B5EF4-FFF2-40B4-BE49-F238E27FC236}">
                          <a16:creationId xmlns:a16="http://schemas.microsoft.com/office/drawing/2014/main" id="{56C58A89-298A-3E67-5711-BD043622EF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8889" y="5444978"/>
                      <a:ext cx="12401" cy="6093"/>
                    </a:xfrm>
                    <a:custGeom>
                      <a:avLst/>
                      <a:gdLst>
                        <a:gd name="connsiteX0" fmla="*/ 6611 w 12401"/>
                        <a:gd name="connsiteY0" fmla="*/ 279 h 6093"/>
                        <a:gd name="connsiteX1" fmla="*/ 34 w 12401"/>
                        <a:gd name="connsiteY1" fmla="*/ 4637 h 6093"/>
                        <a:gd name="connsiteX2" fmla="*/ 5814 w 12401"/>
                        <a:gd name="connsiteY2" fmla="*/ 5826 h 6093"/>
                        <a:gd name="connsiteX3" fmla="*/ 12392 w 12401"/>
                        <a:gd name="connsiteY3" fmla="*/ 1270 h 6093"/>
                        <a:gd name="connsiteX4" fmla="*/ 6611 w 12401"/>
                        <a:gd name="connsiteY4" fmla="*/ 279 h 60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01" h="6093">
                          <a:moveTo>
                            <a:pt x="6611" y="279"/>
                          </a:moveTo>
                          <a:cubicBezTo>
                            <a:pt x="2824" y="1270"/>
                            <a:pt x="-365" y="2458"/>
                            <a:pt x="34" y="4637"/>
                          </a:cubicBezTo>
                          <a:cubicBezTo>
                            <a:pt x="432" y="6024"/>
                            <a:pt x="2824" y="6420"/>
                            <a:pt x="5814" y="5826"/>
                          </a:cubicBezTo>
                          <a:cubicBezTo>
                            <a:pt x="10199" y="5033"/>
                            <a:pt x="12192" y="3250"/>
                            <a:pt x="12392" y="1270"/>
                          </a:cubicBezTo>
                          <a:cubicBezTo>
                            <a:pt x="12591" y="-315"/>
                            <a:pt x="9601" y="-117"/>
                            <a:pt x="6611" y="2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45" name="Freeform 2554">
                      <a:extLst>
                        <a:ext uri="{FF2B5EF4-FFF2-40B4-BE49-F238E27FC236}">
                          <a16:creationId xmlns:a16="http://schemas.microsoft.com/office/drawing/2014/main" id="{A82B21DA-FA39-838B-478E-AC3D74D480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1814" y="5404448"/>
                      <a:ext cx="20537" cy="9835"/>
                    </a:xfrm>
                    <a:custGeom>
                      <a:avLst/>
                      <a:gdLst>
                        <a:gd name="connsiteX0" fmla="*/ 19534 w 20537"/>
                        <a:gd name="connsiteY0" fmla="*/ 1587 h 9835"/>
                        <a:gd name="connsiteX1" fmla="*/ 11760 w 20537"/>
                        <a:gd name="connsiteY1" fmla="*/ 993 h 9835"/>
                        <a:gd name="connsiteX2" fmla="*/ 9169 w 20537"/>
                        <a:gd name="connsiteY2" fmla="*/ 2379 h 9835"/>
                        <a:gd name="connsiteX3" fmla="*/ 7375 w 20537"/>
                        <a:gd name="connsiteY3" fmla="*/ 2578 h 9835"/>
                        <a:gd name="connsiteX4" fmla="*/ 0 w 20537"/>
                        <a:gd name="connsiteY4" fmla="*/ 7332 h 9835"/>
                        <a:gd name="connsiteX5" fmla="*/ 5980 w 20537"/>
                        <a:gd name="connsiteY5" fmla="*/ 9114 h 9835"/>
                        <a:gd name="connsiteX6" fmla="*/ 12757 w 20537"/>
                        <a:gd name="connsiteY6" fmla="*/ 9511 h 9835"/>
                        <a:gd name="connsiteX7" fmla="*/ 20531 w 20537"/>
                        <a:gd name="connsiteY7" fmla="*/ 5153 h 9835"/>
                        <a:gd name="connsiteX8" fmla="*/ 18736 w 20537"/>
                        <a:gd name="connsiteY8" fmla="*/ 3568 h 9835"/>
                        <a:gd name="connsiteX9" fmla="*/ 19534 w 20537"/>
                        <a:gd name="connsiteY9" fmla="*/ 1587 h 98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0537" h="9835">
                          <a:moveTo>
                            <a:pt x="19534" y="1587"/>
                          </a:moveTo>
                          <a:cubicBezTo>
                            <a:pt x="18537" y="-196"/>
                            <a:pt x="15747" y="-592"/>
                            <a:pt x="11760" y="993"/>
                          </a:cubicBezTo>
                          <a:cubicBezTo>
                            <a:pt x="10763" y="1389"/>
                            <a:pt x="9767" y="1785"/>
                            <a:pt x="9169" y="2379"/>
                          </a:cubicBezTo>
                          <a:cubicBezTo>
                            <a:pt x="8571" y="2379"/>
                            <a:pt x="7973" y="2578"/>
                            <a:pt x="7375" y="2578"/>
                          </a:cubicBezTo>
                          <a:cubicBezTo>
                            <a:pt x="3588" y="3568"/>
                            <a:pt x="0" y="4955"/>
                            <a:pt x="0" y="7332"/>
                          </a:cubicBezTo>
                          <a:cubicBezTo>
                            <a:pt x="0" y="9312"/>
                            <a:pt x="2392" y="9709"/>
                            <a:pt x="5980" y="9114"/>
                          </a:cubicBezTo>
                          <a:cubicBezTo>
                            <a:pt x="7375" y="10105"/>
                            <a:pt x="9966" y="9907"/>
                            <a:pt x="12757" y="9511"/>
                          </a:cubicBezTo>
                          <a:cubicBezTo>
                            <a:pt x="16743" y="8916"/>
                            <a:pt x="20730" y="7530"/>
                            <a:pt x="20531" y="5153"/>
                          </a:cubicBezTo>
                          <a:cubicBezTo>
                            <a:pt x="20531" y="4360"/>
                            <a:pt x="19733" y="3766"/>
                            <a:pt x="18736" y="3568"/>
                          </a:cubicBezTo>
                          <a:cubicBezTo>
                            <a:pt x="19334" y="2974"/>
                            <a:pt x="19733" y="2181"/>
                            <a:pt x="19534" y="158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46" name="Freeform 2555">
                      <a:extLst>
                        <a:ext uri="{FF2B5EF4-FFF2-40B4-BE49-F238E27FC236}">
                          <a16:creationId xmlns:a16="http://schemas.microsoft.com/office/drawing/2014/main" id="{D312B096-DA51-CCE9-08AB-6CE59BB64B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6942" y="5337223"/>
                      <a:ext cx="12796" cy="6669"/>
                    </a:xfrm>
                    <a:custGeom>
                      <a:avLst/>
                      <a:gdLst>
                        <a:gd name="connsiteX0" fmla="*/ 554 w 12796"/>
                        <a:gd name="connsiteY0" fmla="*/ 6018 h 6669"/>
                        <a:gd name="connsiteX1" fmla="*/ 7929 w 12796"/>
                        <a:gd name="connsiteY1" fmla="*/ 5820 h 6669"/>
                        <a:gd name="connsiteX2" fmla="*/ 12314 w 12796"/>
                        <a:gd name="connsiteY2" fmla="*/ 868 h 6669"/>
                        <a:gd name="connsiteX3" fmla="*/ 5537 w 12796"/>
                        <a:gd name="connsiteY3" fmla="*/ 1066 h 6669"/>
                        <a:gd name="connsiteX4" fmla="*/ 554 w 12796"/>
                        <a:gd name="connsiteY4" fmla="*/ 6018 h 6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96" h="6669">
                          <a:moveTo>
                            <a:pt x="554" y="6018"/>
                          </a:moveTo>
                          <a:cubicBezTo>
                            <a:pt x="1750" y="7009"/>
                            <a:pt x="4541" y="6811"/>
                            <a:pt x="7929" y="5820"/>
                          </a:cubicBezTo>
                          <a:cubicBezTo>
                            <a:pt x="11318" y="4235"/>
                            <a:pt x="13909" y="2453"/>
                            <a:pt x="12314" y="868"/>
                          </a:cubicBezTo>
                          <a:cubicBezTo>
                            <a:pt x="11118" y="-320"/>
                            <a:pt x="8527" y="-320"/>
                            <a:pt x="5537" y="1066"/>
                          </a:cubicBezTo>
                          <a:cubicBezTo>
                            <a:pt x="2348" y="2453"/>
                            <a:pt x="-1439" y="4235"/>
                            <a:pt x="554" y="601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47" name="Freeform 2556">
                      <a:extLst>
                        <a:ext uri="{FF2B5EF4-FFF2-40B4-BE49-F238E27FC236}">
                          <a16:creationId xmlns:a16="http://schemas.microsoft.com/office/drawing/2014/main" id="{16FBFBF0-AD25-D902-1721-8AF1D28163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7778" y="5474368"/>
                      <a:ext cx="12038" cy="5976"/>
                    </a:xfrm>
                    <a:custGeom>
                      <a:avLst/>
                      <a:gdLst>
                        <a:gd name="connsiteX0" fmla="*/ 515 w 12038"/>
                        <a:gd name="connsiteY0" fmla="*/ 5158 h 5976"/>
                        <a:gd name="connsiteX1" fmla="*/ 7890 w 12038"/>
                        <a:gd name="connsiteY1" fmla="*/ 5158 h 5976"/>
                        <a:gd name="connsiteX2" fmla="*/ 11877 w 12038"/>
                        <a:gd name="connsiteY2" fmla="*/ 1394 h 5976"/>
                        <a:gd name="connsiteX3" fmla="*/ 5498 w 12038"/>
                        <a:gd name="connsiteY3" fmla="*/ 404 h 5976"/>
                        <a:gd name="connsiteX4" fmla="*/ 515 w 12038"/>
                        <a:gd name="connsiteY4" fmla="*/ 5158 h 59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38" h="5976">
                          <a:moveTo>
                            <a:pt x="515" y="5158"/>
                          </a:moveTo>
                          <a:cubicBezTo>
                            <a:pt x="1711" y="6346"/>
                            <a:pt x="4701" y="6148"/>
                            <a:pt x="7890" y="5158"/>
                          </a:cubicBezTo>
                          <a:cubicBezTo>
                            <a:pt x="11478" y="4167"/>
                            <a:pt x="12475" y="2781"/>
                            <a:pt x="11877" y="1394"/>
                          </a:cubicBezTo>
                          <a:cubicBezTo>
                            <a:pt x="11279" y="8"/>
                            <a:pt x="8488" y="-389"/>
                            <a:pt x="5498" y="404"/>
                          </a:cubicBezTo>
                          <a:cubicBezTo>
                            <a:pt x="1910" y="1592"/>
                            <a:pt x="-1279" y="3375"/>
                            <a:pt x="515" y="51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48" name="Freeform 2557">
                      <a:extLst>
                        <a:ext uri="{FF2B5EF4-FFF2-40B4-BE49-F238E27FC236}">
                          <a16:creationId xmlns:a16="http://schemas.microsoft.com/office/drawing/2014/main" id="{28EAF13D-5418-F14A-B67F-CADAF306D5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0947" y="5294861"/>
                      <a:ext cx="10503" cy="6836"/>
                    </a:xfrm>
                    <a:custGeom>
                      <a:avLst/>
                      <a:gdLst>
                        <a:gd name="connsiteX0" fmla="*/ 6251 w 10503"/>
                        <a:gd name="connsiteY0" fmla="*/ 5989 h 6836"/>
                        <a:gd name="connsiteX1" fmla="*/ 10437 w 10503"/>
                        <a:gd name="connsiteY1" fmla="*/ 1631 h 6836"/>
                        <a:gd name="connsiteX2" fmla="*/ 5055 w 10503"/>
                        <a:gd name="connsiteY2" fmla="*/ 442 h 6836"/>
                        <a:gd name="connsiteX3" fmla="*/ 72 w 10503"/>
                        <a:gd name="connsiteY3" fmla="*/ 5593 h 6836"/>
                        <a:gd name="connsiteX4" fmla="*/ 6251 w 10503"/>
                        <a:gd name="connsiteY4" fmla="*/ 5989 h 68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03" h="6836">
                          <a:moveTo>
                            <a:pt x="6251" y="5989"/>
                          </a:moveTo>
                          <a:cubicBezTo>
                            <a:pt x="9441" y="4800"/>
                            <a:pt x="10836" y="3018"/>
                            <a:pt x="10437" y="1631"/>
                          </a:cubicBezTo>
                          <a:cubicBezTo>
                            <a:pt x="10039" y="244"/>
                            <a:pt x="8444" y="-548"/>
                            <a:pt x="5055" y="442"/>
                          </a:cubicBezTo>
                          <a:cubicBezTo>
                            <a:pt x="869" y="1829"/>
                            <a:pt x="-326" y="3810"/>
                            <a:pt x="72" y="5593"/>
                          </a:cubicBezTo>
                          <a:cubicBezTo>
                            <a:pt x="670" y="7178"/>
                            <a:pt x="3262" y="7178"/>
                            <a:pt x="6251" y="59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49" name="Freeform 2558">
                      <a:extLst>
                        <a:ext uri="{FF2B5EF4-FFF2-40B4-BE49-F238E27FC236}">
                          <a16:creationId xmlns:a16="http://schemas.microsoft.com/office/drawing/2014/main" id="{1E0716E6-3597-641B-2192-E221EC1618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7696" y="5401876"/>
                      <a:ext cx="11522" cy="6781"/>
                    </a:xfrm>
                    <a:custGeom>
                      <a:avLst/>
                      <a:gdLst>
                        <a:gd name="connsiteX0" fmla="*/ 0 w 11522"/>
                        <a:gd name="connsiteY0" fmla="*/ 5150 h 6781"/>
                        <a:gd name="connsiteX1" fmla="*/ 5780 w 11522"/>
                        <a:gd name="connsiteY1" fmla="*/ 6339 h 6781"/>
                        <a:gd name="connsiteX2" fmla="*/ 10564 w 11522"/>
                        <a:gd name="connsiteY2" fmla="*/ 0 h 6781"/>
                        <a:gd name="connsiteX3" fmla="*/ 0 w 11522"/>
                        <a:gd name="connsiteY3" fmla="*/ 5150 h 67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1522" h="6781">
                          <a:moveTo>
                            <a:pt x="0" y="5150"/>
                          </a:moveTo>
                          <a:cubicBezTo>
                            <a:pt x="0" y="6537"/>
                            <a:pt x="2591" y="7329"/>
                            <a:pt x="5780" y="6339"/>
                          </a:cubicBezTo>
                          <a:cubicBezTo>
                            <a:pt x="13156" y="4358"/>
                            <a:pt x="11760" y="1981"/>
                            <a:pt x="10564" y="0"/>
                          </a:cubicBezTo>
                          <a:cubicBezTo>
                            <a:pt x="5780" y="990"/>
                            <a:pt x="0" y="1387"/>
                            <a:pt x="0" y="51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50" name="Freeform 2559">
                      <a:extLst>
                        <a:ext uri="{FF2B5EF4-FFF2-40B4-BE49-F238E27FC236}">
                          <a16:creationId xmlns:a16="http://schemas.microsoft.com/office/drawing/2014/main" id="{65D609A6-31C9-8132-D938-BE0074CBC1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4600" y="5469356"/>
                      <a:ext cx="11746" cy="5670"/>
                    </a:xfrm>
                    <a:custGeom>
                      <a:avLst/>
                      <a:gdLst>
                        <a:gd name="connsiteX0" fmla="*/ 7612 w 11746"/>
                        <a:gd name="connsiteY0" fmla="*/ 5019 h 5670"/>
                        <a:gd name="connsiteX1" fmla="*/ 11599 w 11746"/>
                        <a:gd name="connsiteY1" fmla="*/ 1256 h 5670"/>
                        <a:gd name="connsiteX2" fmla="*/ 5221 w 11746"/>
                        <a:gd name="connsiteY2" fmla="*/ 463 h 5670"/>
                        <a:gd name="connsiteX3" fmla="*/ 38 w 11746"/>
                        <a:gd name="connsiteY3" fmla="*/ 4029 h 5670"/>
                        <a:gd name="connsiteX4" fmla="*/ 7612 w 11746"/>
                        <a:gd name="connsiteY4" fmla="*/ 5019 h 56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46" h="5670">
                          <a:moveTo>
                            <a:pt x="7612" y="5019"/>
                          </a:moveTo>
                          <a:cubicBezTo>
                            <a:pt x="11001" y="4029"/>
                            <a:pt x="12197" y="2642"/>
                            <a:pt x="11599" y="1256"/>
                          </a:cubicBezTo>
                          <a:cubicBezTo>
                            <a:pt x="10802" y="-131"/>
                            <a:pt x="8011" y="-329"/>
                            <a:pt x="5221" y="463"/>
                          </a:cubicBezTo>
                          <a:cubicBezTo>
                            <a:pt x="2430" y="1058"/>
                            <a:pt x="-361" y="2444"/>
                            <a:pt x="38" y="4029"/>
                          </a:cubicBezTo>
                          <a:cubicBezTo>
                            <a:pt x="636" y="6010"/>
                            <a:pt x="3825" y="6010"/>
                            <a:pt x="7612" y="501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51" name="Freeform 2560">
                      <a:extLst>
                        <a:ext uri="{FF2B5EF4-FFF2-40B4-BE49-F238E27FC236}">
                          <a16:creationId xmlns:a16="http://schemas.microsoft.com/office/drawing/2014/main" id="{BF03FD3E-45F5-7A3A-087C-0ED9C0A0C8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9142" y="5428443"/>
                      <a:ext cx="10462" cy="5747"/>
                    </a:xfrm>
                    <a:custGeom>
                      <a:avLst/>
                      <a:gdLst>
                        <a:gd name="connsiteX0" fmla="*/ 149 w 10462"/>
                        <a:gd name="connsiteY0" fmla="*/ 4731 h 5747"/>
                        <a:gd name="connsiteX1" fmla="*/ 6527 w 10462"/>
                        <a:gd name="connsiteY1" fmla="*/ 5127 h 5747"/>
                        <a:gd name="connsiteX2" fmla="*/ 10314 w 10462"/>
                        <a:gd name="connsiteY2" fmla="*/ 1165 h 5747"/>
                        <a:gd name="connsiteX3" fmla="*/ 3936 w 10462"/>
                        <a:gd name="connsiteY3" fmla="*/ 769 h 5747"/>
                        <a:gd name="connsiteX4" fmla="*/ 149 w 10462"/>
                        <a:gd name="connsiteY4" fmla="*/ 4731 h 57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462" h="5747">
                          <a:moveTo>
                            <a:pt x="149" y="4731"/>
                          </a:moveTo>
                          <a:cubicBezTo>
                            <a:pt x="747" y="6117"/>
                            <a:pt x="3537" y="5919"/>
                            <a:pt x="6527" y="5127"/>
                          </a:cubicBezTo>
                          <a:cubicBezTo>
                            <a:pt x="9716" y="3938"/>
                            <a:pt x="10912" y="2552"/>
                            <a:pt x="10314" y="1165"/>
                          </a:cubicBezTo>
                          <a:cubicBezTo>
                            <a:pt x="9716" y="-420"/>
                            <a:pt x="6926" y="-221"/>
                            <a:pt x="3936" y="769"/>
                          </a:cubicBezTo>
                          <a:cubicBezTo>
                            <a:pt x="747" y="1957"/>
                            <a:pt x="-449" y="3542"/>
                            <a:pt x="149" y="473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52" name="Freeform 2561">
                      <a:extLst>
                        <a:ext uri="{FF2B5EF4-FFF2-40B4-BE49-F238E27FC236}">
                          <a16:creationId xmlns:a16="http://schemas.microsoft.com/office/drawing/2014/main" id="{9F29C93E-C9FE-C32C-7B75-AFC0A9130F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3627" y="5281846"/>
                      <a:ext cx="10615" cy="6298"/>
                    </a:xfrm>
                    <a:custGeom>
                      <a:avLst/>
                      <a:gdLst>
                        <a:gd name="connsiteX0" fmla="*/ 6030 w 10615"/>
                        <a:gd name="connsiteY0" fmla="*/ 5535 h 6298"/>
                        <a:gd name="connsiteX1" fmla="*/ 10615 w 10615"/>
                        <a:gd name="connsiteY1" fmla="*/ 1177 h 6298"/>
                        <a:gd name="connsiteX2" fmla="*/ 4635 w 10615"/>
                        <a:gd name="connsiteY2" fmla="*/ 780 h 6298"/>
                        <a:gd name="connsiteX3" fmla="*/ 51 w 10615"/>
                        <a:gd name="connsiteY3" fmla="*/ 4940 h 6298"/>
                        <a:gd name="connsiteX4" fmla="*/ 6030 w 10615"/>
                        <a:gd name="connsiteY4" fmla="*/ 5535 h 62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15" h="6298">
                          <a:moveTo>
                            <a:pt x="6030" y="5535"/>
                          </a:moveTo>
                          <a:cubicBezTo>
                            <a:pt x="9021" y="4544"/>
                            <a:pt x="10615" y="2761"/>
                            <a:pt x="10615" y="1177"/>
                          </a:cubicBezTo>
                          <a:cubicBezTo>
                            <a:pt x="9818" y="-210"/>
                            <a:pt x="7625" y="-408"/>
                            <a:pt x="4635" y="780"/>
                          </a:cubicBezTo>
                          <a:cubicBezTo>
                            <a:pt x="1645" y="1969"/>
                            <a:pt x="-348" y="3554"/>
                            <a:pt x="51" y="4940"/>
                          </a:cubicBezTo>
                          <a:cubicBezTo>
                            <a:pt x="449" y="6525"/>
                            <a:pt x="3240" y="6723"/>
                            <a:pt x="6030" y="553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53" name="Freeform 2562">
                      <a:extLst>
                        <a:ext uri="{FF2B5EF4-FFF2-40B4-BE49-F238E27FC236}">
                          <a16:creationId xmlns:a16="http://schemas.microsoft.com/office/drawing/2014/main" id="{6A3A1BF1-671C-AC66-BE0E-7215E2DDAF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5225" y="5535079"/>
                      <a:ext cx="11809" cy="5282"/>
                    </a:xfrm>
                    <a:custGeom>
                      <a:avLst/>
                      <a:gdLst>
                        <a:gd name="connsiteX0" fmla="*/ 6390 w 11809"/>
                        <a:gd name="connsiteY0" fmla="*/ 5062 h 5282"/>
                        <a:gd name="connsiteX1" fmla="*/ 11772 w 11809"/>
                        <a:gd name="connsiteY1" fmla="*/ 1497 h 5282"/>
                        <a:gd name="connsiteX2" fmla="*/ 5393 w 11809"/>
                        <a:gd name="connsiteY2" fmla="*/ 308 h 5282"/>
                        <a:gd name="connsiteX3" fmla="*/ 12 w 11809"/>
                        <a:gd name="connsiteY3" fmla="*/ 3874 h 5282"/>
                        <a:gd name="connsiteX4" fmla="*/ 6390 w 11809"/>
                        <a:gd name="connsiteY4" fmla="*/ 5062 h 52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09" h="5282">
                          <a:moveTo>
                            <a:pt x="6390" y="5062"/>
                          </a:moveTo>
                          <a:cubicBezTo>
                            <a:pt x="9380" y="4270"/>
                            <a:pt x="12171" y="3081"/>
                            <a:pt x="11772" y="1497"/>
                          </a:cubicBezTo>
                          <a:cubicBezTo>
                            <a:pt x="11373" y="-88"/>
                            <a:pt x="8383" y="-286"/>
                            <a:pt x="5393" y="308"/>
                          </a:cubicBezTo>
                          <a:cubicBezTo>
                            <a:pt x="2204" y="902"/>
                            <a:pt x="-188" y="2289"/>
                            <a:pt x="12" y="3874"/>
                          </a:cubicBezTo>
                          <a:cubicBezTo>
                            <a:pt x="211" y="5458"/>
                            <a:pt x="3201" y="5458"/>
                            <a:pt x="6390" y="506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54" name="Freeform 2563">
                      <a:extLst>
                        <a:ext uri="{FF2B5EF4-FFF2-40B4-BE49-F238E27FC236}">
                          <a16:creationId xmlns:a16="http://schemas.microsoft.com/office/drawing/2014/main" id="{F932A5FA-D89B-16ED-7DE0-90B0D7933F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7144" y="5365153"/>
                      <a:ext cx="15552" cy="9881"/>
                    </a:xfrm>
                    <a:custGeom>
                      <a:avLst/>
                      <a:gdLst>
                        <a:gd name="connsiteX0" fmla="*/ 15436 w 15552"/>
                        <a:gd name="connsiteY0" fmla="*/ 869 h 9881"/>
                        <a:gd name="connsiteX1" fmla="*/ 8659 w 15552"/>
                        <a:gd name="connsiteY1" fmla="*/ 473 h 9881"/>
                        <a:gd name="connsiteX2" fmla="*/ 2081 w 15552"/>
                        <a:gd name="connsiteY2" fmla="*/ 5227 h 9881"/>
                        <a:gd name="connsiteX3" fmla="*/ 2281 w 15552"/>
                        <a:gd name="connsiteY3" fmla="*/ 5821 h 9881"/>
                        <a:gd name="connsiteX4" fmla="*/ 88 w 15552"/>
                        <a:gd name="connsiteY4" fmla="*/ 8594 h 9881"/>
                        <a:gd name="connsiteX5" fmla="*/ 7862 w 15552"/>
                        <a:gd name="connsiteY5" fmla="*/ 8792 h 9881"/>
                        <a:gd name="connsiteX6" fmla="*/ 11848 w 15552"/>
                        <a:gd name="connsiteY6" fmla="*/ 5623 h 9881"/>
                        <a:gd name="connsiteX7" fmla="*/ 15436 w 15552"/>
                        <a:gd name="connsiteY7" fmla="*/ 869 h 98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5552" h="9881">
                          <a:moveTo>
                            <a:pt x="15436" y="869"/>
                          </a:moveTo>
                          <a:cubicBezTo>
                            <a:pt x="15037" y="-320"/>
                            <a:pt x="11449" y="-122"/>
                            <a:pt x="8659" y="473"/>
                          </a:cubicBezTo>
                          <a:cubicBezTo>
                            <a:pt x="4274" y="1463"/>
                            <a:pt x="2081" y="3246"/>
                            <a:pt x="2081" y="5227"/>
                          </a:cubicBezTo>
                          <a:cubicBezTo>
                            <a:pt x="2081" y="5425"/>
                            <a:pt x="2281" y="5623"/>
                            <a:pt x="2281" y="5821"/>
                          </a:cubicBezTo>
                          <a:cubicBezTo>
                            <a:pt x="686" y="6613"/>
                            <a:pt x="-311" y="7604"/>
                            <a:pt x="88" y="8594"/>
                          </a:cubicBezTo>
                          <a:cubicBezTo>
                            <a:pt x="1085" y="10377"/>
                            <a:pt x="4074" y="10179"/>
                            <a:pt x="7862" y="8792"/>
                          </a:cubicBezTo>
                          <a:cubicBezTo>
                            <a:pt x="10652" y="7802"/>
                            <a:pt x="12247" y="6613"/>
                            <a:pt x="11848" y="5623"/>
                          </a:cubicBezTo>
                          <a:cubicBezTo>
                            <a:pt x="14240" y="4038"/>
                            <a:pt x="16034" y="2453"/>
                            <a:pt x="15436" y="8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55" name="Freeform 2564">
                      <a:extLst>
                        <a:ext uri="{FF2B5EF4-FFF2-40B4-BE49-F238E27FC236}">
                          <a16:creationId xmlns:a16="http://schemas.microsoft.com/office/drawing/2014/main" id="{E0B12B2D-FF08-BBA0-6E97-5B92DD7BF4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9390" y="5240676"/>
                      <a:ext cx="17209" cy="9671"/>
                    </a:xfrm>
                    <a:custGeom>
                      <a:avLst/>
                      <a:gdLst>
                        <a:gd name="connsiteX0" fmla="*/ 14884 w 17209"/>
                        <a:gd name="connsiteY0" fmla="*/ 946 h 9671"/>
                        <a:gd name="connsiteX1" fmla="*/ 8107 w 17209"/>
                        <a:gd name="connsiteY1" fmla="*/ 1144 h 9671"/>
                        <a:gd name="connsiteX2" fmla="*/ 333 w 17209"/>
                        <a:gd name="connsiteY2" fmla="*/ 8870 h 9671"/>
                        <a:gd name="connsiteX3" fmla="*/ 7708 w 17209"/>
                        <a:gd name="connsiteY3" fmla="*/ 8474 h 9671"/>
                        <a:gd name="connsiteX4" fmla="*/ 7907 w 17209"/>
                        <a:gd name="connsiteY4" fmla="*/ 8276 h 9671"/>
                        <a:gd name="connsiteX5" fmla="*/ 12890 w 17209"/>
                        <a:gd name="connsiteY5" fmla="*/ 7879 h 9671"/>
                        <a:gd name="connsiteX6" fmla="*/ 16877 w 17209"/>
                        <a:gd name="connsiteY6" fmla="*/ 3719 h 9671"/>
                        <a:gd name="connsiteX7" fmla="*/ 15282 w 17209"/>
                        <a:gd name="connsiteY7" fmla="*/ 3125 h 9671"/>
                        <a:gd name="connsiteX8" fmla="*/ 14884 w 17209"/>
                        <a:gd name="connsiteY8" fmla="*/ 946 h 96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7209" h="9671">
                          <a:moveTo>
                            <a:pt x="14884" y="946"/>
                          </a:moveTo>
                          <a:cubicBezTo>
                            <a:pt x="14086" y="-440"/>
                            <a:pt x="10897" y="-242"/>
                            <a:pt x="8107" y="1144"/>
                          </a:cubicBezTo>
                          <a:cubicBezTo>
                            <a:pt x="3124" y="3323"/>
                            <a:pt x="-1262" y="6097"/>
                            <a:pt x="333" y="8870"/>
                          </a:cubicBezTo>
                          <a:cubicBezTo>
                            <a:pt x="1130" y="10256"/>
                            <a:pt x="4319" y="9662"/>
                            <a:pt x="7708" y="8474"/>
                          </a:cubicBezTo>
                          <a:lnTo>
                            <a:pt x="7907" y="8276"/>
                          </a:lnTo>
                          <a:cubicBezTo>
                            <a:pt x="9103" y="8672"/>
                            <a:pt x="10897" y="8672"/>
                            <a:pt x="12890" y="7879"/>
                          </a:cubicBezTo>
                          <a:cubicBezTo>
                            <a:pt x="15880" y="6889"/>
                            <a:pt x="18073" y="4908"/>
                            <a:pt x="16877" y="3719"/>
                          </a:cubicBezTo>
                          <a:cubicBezTo>
                            <a:pt x="16678" y="3521"/>
                            <a:pt x="16080" y="3323"/>
                            <a:pt x="15282" y="3125"/>
                          </a:cubicBezTo>
                          <a:cubicBezTo>
                            <a:pt x="15482" y="2333"/>
                            <a:pt x="15482" y="1739"/>
                            <a:pt x="14884" y="94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56" name="Freeform 2565">
                      <a:extLst>
                        <a:ext uri="{FF2B5EF4-FFF2-40B4-BE49-F238E27FC236}">
                          <a16:creationId xmlns:a16="http://schemas.microsoft.com/office/drawing/2014/main" id="{22AB9101-1D52-C4AC-78FE-74B4ECFF80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1685" y="5442473"/>
                      <a:ext cx="12049" cy="6130"/>
                    </a:xfrm>
                    <a:custGeom>
                      <a:avLst/>
                      <a:gdLst>
                        <a:gd name="connsiteX0" fmla="*/ 5548 w 12049"/>
                        <a:gd name="connsiteY0" fmla="*/ 605 h 6130"/>
                        <a:gd name="connsiteX1" fmla="*/ 365 w 12049"/>
                        <a:gd name="connsiteY1" fmla="*/ 5360 h 6130"/>
                        <a:gd name="connsiteX2" fmla="*/ 7541 w 12049"/>
                        <a:gd name="connsiteY2" fmla="*/ 5360 h 6130"/>
                        <a:gd name="connsiteX3" fmla="*/ 11926 w 12049"/>
                        <a:gd name="connsiteY3" fmla="*/ 1398 h 6130"/>
                        <a:gd name="connsiteX4" fmla="*/ 5548 w 12049"/>
                        <a:gd name="connsiteY4" fmla="*/ 605 h 61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49" h="6130">
                          <a:moveTo>
                            <a:pt x="5548" y="605"/>
                          </a:moveTo>
                          <a:cubicBezTo>
                            <a:pt x="1760" y="1794"/>
                            <a:pt x="-1030" y="3577"/>
                            <a:pt x="365" y="5360"/>
                          </a:cubicBezTo>
                          <a:cubicBezTo>
                            <a:pt x="1561" y="6746"/>
                            <a:pt x="4551" y="5954"/>
                            <a:pt x="7541" y="5360"/>
                          </a:cubicBezTo>
                          <a:cubicBezTo>
                            <a:pt x="10930" y="4369"/>
                            <a:pt x="12524" y="2784"/>
                            <a:pt x="11926" y="1398"/>
                          </a:cubicBezTo>
                          <a:cubicBezTo>
                            <a:pt x="11527" y="-187"/>
                            <a:pt x="8537" y="-385"/>
                            <a:pt x="5548" y="6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57" name="Freeform 2566">
                      <a:extLst>
                        <a:ext uri="{FF2B5EF4-FFF2-40B4-BE49-F238E27FC236}">
                          <a16:creationId xmlns:a16="http://schemas.microsoft.com/office/drawing/2014/main" id="{1BDAF27B-A52C-17D7-72BC-954921A7A5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6260" y="5501148"/>
                      <a:ext cx="11448" cy="5089"/>
                    </a:xfrm>
                    <a:custGeom>
                      <a:avLst/>
                      <a:gdLst>
                        <a:gd name="connsiteX0" fmla="*/ 6422 w 11448"/>
                        <a:gd name="connsiteY0" fmla="*/ 4724 h 5089"/>
                        <a:gd name="connsiteX1" fmla="*/ 11405 w 11448"/>
                        <a:gd name="connsiteY1" fmla="*/ 1356 h 5089"/>
                        <a:gd name="connsiteX2" fmla="*/ 5226 w 11448"/>
                        <a:gd name="connsiteY2" fmla="*/ 366 h 5089"/>
                        <a:gd name="connsiteX3" fmla="*/ 43 w 11448"/>
                        <a:gd name="connsiteY3" fmla="*/ 3733 h 5089"/>
                        <a:gd name="connsiteX4" fmla="*/ 6422 w 11448"/>
                        <a:gd name="connsiteY4" fmla="*/ 4724 h 50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48" h="5089">
                          <a:moveTo>
                            <a:pt x="6422" y="4724"/>
                          </a:moveTo>
                          <a:cubicBezTo>
                            <a:pt x="9412" y="3931"/>
                            <a:pt x="11804" y="2941"/>
                            <a:pt x="11405" y="1356"/>
                          </a:cubicBezTo>
                          <a:cubicBezTo>
                            <a:pt x="11006" y="-229"/>
                            <a:pt x="8415" y="-229"/>
                            <a:pt x="5226" y="366"/>
                          </a:cubicBezTo>
                          <a:cubicBezTo>
                            <a:pt x="2037" y="1158"/>
                            <a:pt x="-355" y="2148"/>
                            <a:pt x="43" y="3733"/>
                          </a:cubicBezTo>
                          <a:cubicBezTo>
                            <a:pt x="641" y="5318"/>
                            <a:pt x="3034" y="5318"/>
                            <a:pt x="6422" y="472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58" name="Freeform 2567">
                      <a:extLst>
                        <a:ext uri="{FF2B5EF4-FFF2-40B4-BE49-F238E27FC236}">
                          <a16:creationId xmlns:a16="http://schemas.microsoft.com/office/drawing/2014/main" id="{CA387535-72E9-ED2E-577A-4692D7928E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1153" y="5423151"/>
                      <a:ext cx="12035" cy="5393"/>
                    </a:xfrm>
                    <a:custGeom>
                      <a:avLst/>
                      <a:gdLst>
                        <a:gd name="connsiteX0" fmla="*/ 11995 w 12035"/>
                        <a:gd name="connsiteY0" fmla="*/ 1306 h 5393"/>
                        <a:gd name="connsiteX1" fmla="*/ 6214 w 12035"/>
                        <a:gd name="connsiteY1" fmla="*/ 316 h 5393"/>
                        <a:gd name="connsiteX2" fmla="*/ 235 w 12035"/>
                        <a:gd name="connsiteY2" fmla="*/ 4476 h 5393"/>
                        <a:gd name="connsiteX3" fmla="*/ 6812 w 12035"/>
                        <a:gd name="connsiteY3" fmla="*/ 4674 h 5393"/>
                        <a:gd name="connsiteX4" fmla="*/ 11995 w 12035"/>
                        <a:gd name="connsiteY4" fmla="*/ 1306 h 53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35" h="5393">
                          <a:moveTo>
                            <a:pt x="11995" y="1306"/>
                          </a:moveTo>
                          <a:cubicBezTo>
                            <a:pt x="11796" y="-80"/>
                            <a:pt x="9204" y="-278"/>
                            <a:pt x="6214" y="316"/>
                          </a:cubicBezTo>
                          <a:cubicBezTo>
                            <a:pt x="2626" y="1108"/>
                            <a:pt x="-961" y="2495"/>
                            <a:pt x="235" y="4476"/>
                          </a:cubicBezTo>
                          <a:cubicBezTo>
                            <a:pt x="1032" y="5664"/>
                            <a:pt x="3623" y="5664"/>
                            <a:pt x="6812" y="4674"/>
                          </a:cubicBezTo>
                          <a:cubicBezTo>
                            <a:pt x="9802" y="3881"/>
                            <a:pt x="12393" y="2891"/>
                            <a:pt x="11995" y="13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59" name="Freeform 2568">
                      <a:extLst>
                        <a:ext uri="{FF2B5EF4-FFF2-40B4-BE49-F238E27FC236}">
                          <a16:creationId xmlns:a16="http://schemas.microsoft.com/office/drawing/2014/main" id="{4C833E65-E672-8900-EF0F-3626AEA290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5072" y="5394025"/>
                      <a:ext cx="11035" cy="5255"/>
                    </a:xfrm>
                    <a:custGeom>
                      <a:avLst/>
                      <a:gdLst>
                        <a:gd name="connsiteX0" fmla="*/ 7542 w 11035"/>
                        <a:gd name="connsiteY0" fmla="*/ 4285 h 5255"/>
                        <a:gd name="connsiteX1" fmla="*/ 10332 w 11035"/>
                        <a:gd name="connsiteY1" fmla="*/ 720 h 5255"/>
                        <a:gd name="connsiteX2" fmla="*/ 3356 w 11035"/>
                        <a:gd name="connsiteY2" fmla="*/ 918 h 5255"/>
                        <a:gd name="connsiteX3" fmla="*/ 565 w 11035"/>
                        <a:gd name="connsiteY3" fmla="*/ 4682 h 5255"/>
                        <a:gd name="connsiteX4" fmla="*/ 7542 w 11035"/>
                        <a:gd name="connsiteY4" fmla="*/ 4285 h 52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35" h="5255">
                          <a:moveTo>
                            <a:pt x="7542" y="4285"/>
                          </a:moveTo>
                          <a:cubicBezTo>
                            <a:pt x="10731" y="3097"/>
                            <a:pt x="11927" y="1710"/>
                            <a:pt x="10332" y="720"/>
                          </a:cubicBezTo>
                          <a:cubicBezTo>
                            <a:pt x="8937" y="-271"/>
                            <a:pt x="6346" y="-271"/>
                            <a:pt x="3356" y="918"/>
                          </a:cubicBezTo>
                          <a:cubicBezTo>
                            <a:pt x="-33" y="2106"/>
                            <a:pt x="-631" y="3493"/>
                            <a:pt x="565" y="4682"/>
                          </a:cubicBezTo>
                          <a:cubicBezTo>
                            <a:pt x="1961" y="5672"/>
                            <a:pt x="4751" y="5276"/>
                            <a:pt x="7542" y="42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60" name="Freeform 2569">
                      <a:extLst>
                        <a:ext uri="{FF2B5EF4-FFF2-40B4-BE49-F238E27FC236}">
                          <a16:creationId xmlns:a16="http://schemas.microsoft.com/office/drawing/2014/main" id="{12CDA552-CD33-3F01-D5D8-A51B081FB4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8053" y="5417446"/>
                      <a:ext cx="10627" cy="4808"/>
                    </a:xfrm>
                    <a:custGeom>
                      <a:avLst/>
                      <a:gdLst>
                        <a:gd name="connsiteX0" fmla="*/ 10039 w 10627"/>
                        <a:gd name="connsiteY0" fmla="*/ 474 h 4808"/>
                        <a:gd name="connsiteX1" fmla="*/ 4657 w 10627"/>
                        <a:gd name="connsiteY1" fmla="*/ 276 h 4808"/>
                        <a:gd name="connsiteX2" fmla="*/ 271 w 10627"/>
                        <a:gd name="connsiteY2" fmla="*/ 3842 h 4808"/>
                        <a:gd name="connsiteX3" fmla="*/ 7647 w 10627"/>
                        <a:gd name="connsiteY3" fmla="*/ 3842 h 4808"/>
                        <a:gd name="connsiteX4" fmla="*/ 10039 w 10627"/>
                        <a:gd name="connsiteY4" fmla="*/ 474 h 4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27" h="4808">
                          <a:moveTo>
                            <a:pt x="10039" y="474"/>
                          </a:moveTo>
                          <a:cubicBezTo>
                            <a:pt x="9241" y="-120"/>
                            <a:pt x="6451" y="-120"/>
                            <a:pt x="4657" y="276"/>
                          </a:cubicBezTo>
                          <a:cubicBezTo>
                            <a:pt x="2066" y="1068"/>
                            <a:pt x="-924" y="2257"/>
                            <a:pt x="271" y="3842"/>
                          </a:cubicBezTo>
                          <a:cubicBezTo>
                            <a:pt x="1268" y="5228"/>
                            <a:pt x="3860" y="5030"/>
                            <a:pt x="7647" y="3842"/>
                          </a:cubicBezTo>
                          <a:cubicBezTo>
                            <a:pt x="10238" y="3049"/>
                            <a:pt x="11434" y="1663"/>
                            <a:pt x="10039" y="47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61" name="Freeform 2570">
                      <a:extLst>
                        <a:ext uri="{FF2B5EF4-FFF2-40B4-BE49-F238E27FC236}">
                          <a16:creationId xmlns:a16="http://schemas.microsoft.com/office/drawing/2014/main" id="{A02E1843-0B14-90F0-DEEC-03F3AE136A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0411" y="5461395"/>
                      <a:ext cx="10116" cy="4520"/>
                    </a:xfrm>
                    <a:custGeom>
                      <a:avLst/>
                      <a:gdLst>
                        <a:gd name="connsiteX0" fmla="*/ 7082 w 10116"/>
                        <a:gd name="connsiteY0" fmla="*/ 3671 h 4520"/>
                        <a:gd name="connsiteX1" fmla="*/ 9674 w 10116"/>
                        <a:gd name="connsiteY1" fmla="*/ 897 h 4520"/>
                        <a:gd name="connsiteX2" fmla="*/ 2896 w 10116"/>
                        <a:gd name="connsiteY2" fmla="*/ 897 h 4520"/>
                        <a:gd name="connsiteX3" fmla="*/ 305 w 10116"/>
                        <a:gd name="connsiteY3" fmla="*/ 3869 h 4520"/>
                        <a:gd name="connsiteX4" fmla="*/ 7082 w 10116"/>
                        <a:gd name="connsiteY4" fmla="*/ 3671 h 45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16" h="4520">
                          <a:moveTo>
                            <a:pt x="7082" y="3671"/>
                          </a:moveTo>
                          <a:cubicBezTo>
                            <a:pt x="8876" y="2878"/>
                            <a:pt x="11069" y="2086"/>
                            <a:pt x="9674" y="897"/>
                          </a:cubicBezTo>
                          <a:cubicBezTo>
                            <a:pt x="8079" y="-93"/>
                            <a:pt x="5887" y="-489"/>
                            <a:pt x="2896" y="897"/>
                          </a:cubicBezTo>
                          <a:cubicBezTo>
                            <a:pt x="903" y="1690"/>
                            <a:pt x="-691" y="2878"/>
                            <a:pt x="305" y="3869"/>
                          </a:cubicBezTo>
                          <a:cubicBezTo>
                            <a:pt x="1501" y="4859"/>
                            <a:pt x="4093" y="4661"/>
                            <a:pt x="7082" y="36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62" name="Freeform 2571">
                      <a:extLst>
                        <a:ext uri="{FF2B5EF4-FFF2-40B4-BE49-F238E27FC236}">
                          <a16:creationId xmlns:a16="http://schemas.microsoft.com/office/drawing/2014/main" id="{B2D45D4A-D62A-8671-3E44-315E3E7801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9872" y="5418490"/>
                      <a:ext cx="8802" cy="4729"/>
                    </a:xfrm>
                    <a:custGeom>
                      <a:avLst/>
                      <a:gdLst>
                        <a:gd name="connsiteX0" fmla="*/ 4638 w 8802"/>
                        <a:gd name="connsiteY0" fmla="*/ 4383 h 4729"/>
                        <a:gd name="connsiteX1" fmla="*/ 8624 w 8802"/>
                        <a:gd name="connsiteY1" fmla="*/ 1016 h 4729"/>
                        <a:gd name="connsiteX2" fmla="*/ 3840 w 8802"/>
                        <a:gd name="connsiteY2" fmla="*/ 422 h 4729"/>
                        <a:gd name="connsiteX3" fmla="*/ 452 w 8802"/>
                        <a:gd name="connsiteY3" fmla="*/ 4185 h 4729"/>
                        <a:gd name="connsiteX4" fmla="*/ 4638 w 8802"/>
                        <a:gd name="connsiteY4" fmla="*/ 4383 h 47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02" h="4729">
                          <a:moveTo>
                            <a:pt x="4638" y="4383"/>
                          </a:moveTo>
                          <a:cubicBezTo>
                            <a:pt x="8425" y="2997"/>
                            <a:pt x="9222" y="2006"/>
                            <a:pt x="8624" y="1016"/>
                          </a:cubicBezTo>
                          <a:cubicBezTo>
                            <a:pt x="8026" y="25"/>
                            <a:pt x="6232" y="-371"/>
                            <a:pt x="3840" y="422"/>
                          </a:cubicBezTo>
                          <a:cubicBezTo>
                            <a:pt x="452" y="1412"/>
                            <a:pt x="-744" y="2997"/>
                            <a:pt x="452" y="4185"/>
                          </a:cubicBezTo>
                          <a:cubicBezTo>
                            <a:pt x="1448" y="4977"/>
                            <a:pt x="3641" y="4780"/>
                            <a:pt x="4638" y="438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63" name="Freeform 2572">
                      <a:extLst>
                        <a:ext uri="{FF2B5EF4-FFF2-40B4-BE49-F238E27FC236}">
                          <a16:creationId xmlns:a16="http://schemas.microsoft.com/office/drawing/2014/main" id="{1CC7FE82-B8CC-D47F-B9D2-D29001CD5B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7556" y="5544292"/>
                      <a:ext cx="57085" cy="10309"/>
                    </a:xfrm>
                    <a:custGeom>
                      <a:avLst/>
                      <a:gdLst>
                        <a:gd name="connsiteX0" fmla="*/ 47512 w 57085"/>
                        <a:gd name="connsiteY0" fmla="*/ 999 h 10309"/>
                        <a:gd name="connsiteX1" fmla="*/ 39539 w 57085"/>
                        <a:gd name="connsiteY1" fmla="*/ 3772 h 10309"/>
                        <a:gd name="connsiteX2" fmla="*/ 8643 w 57085"/>
                        <a:gd name="connsiteY2" fmla="*/ 603 h 10309"/>
                        <a:gd name="connsiteX3" fmla="*/ 72 w 57085"/>
                        <a:gd name="connsiteY3" fmla="*/ 3971 h 10309"/>
                        <a:gd name="connsiteX4" fmla="*/ 6650 w 57085"/>
                        <a:gd name="connsiteY4" fmla="*/ 6348 h 10309"/>
                        <a:gd name="connsiteX5" fmla="*/ 28975 w 57085"/>
                        <a:gd name="connsiteY5" fmla="*/ 9517 h 10309"/>
                        <a:gd name="connsiteX6" fmla="*/ 33360 w 57085"/>
                        <a:gd name="connsiteY6" fmla="*/ 10309 h 10309"/>
                        <a:gd name="connsiteX7" fmla="*/ 40137 w 57085"/>
                        <a:gd name="connsiteY7" fmla="*/ 7338 h 10309"/>
                        <a:gd name="connsiteX8" fmla="*/ 48110 w 57085"/>
                        <a:gd name="connsiteY8" fmla="*/ 7338 h 10309"/>
                        <a:gd name="connsiteX9" fmla="*/ 57080 w 57085"/>
                        <a:gd name="connsiteY9" fmla="*/ 2386 h 10309"/>
                        <a:gd name="connsiteX10" fmla="*/ 47512 w 57085"/>
                        <a:gd name="connsiteY10" fmla="*/ 999 h 103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57085" h="10309">
                          <a:moveTo>
                            <a:pt x="47512" y="999"/>
                          </a:moveTo>
                          <a:cubicBezTo>
                            <a:pt x="44124" y="1395"/>
                            <a:pt x="41134" y="2386"/>
                            <a:pt x="39539" y="3772"/>
                          </a:cubicBezTo>
                          <a:cubicBezTo>
                            <a:pt x="33360" y="-1576"/>
                            <a:pt x="20204" y="207"/>
                            <a:pt x="8643" y="603"/>
                          </a:cubicBezTo>
                          <a:cubicBezTo>
                            <a:pt x="4856" y="801"/>
                            <a:pt x="670" y="1792"/>
                            <a:pt x="72" y="3971"/>
                          </a:cubicBezTo>
                          <a:cubicBezTo>
                            <a:pt x="-526" y="6150"/>
                            <a:pt x="2664" y="6942"/>
                            <a:pt x="6650" y="6348"/>
                          </a:cubicBezTo>
                          <a:cubicBezTo>
                            <a:pt x="17214" y="4763"/>
                            <a:pt x="27978" y="2386"/>
                            <a:pt x="28975" y="9517"/>
                          </a:cubicBezTo>
                          <a:cubicBezTo>
                            <a:pt x="28975" y="10111"/>
                            <a:pt x="32363" y="10111"/>
                            <a:pt x="33360" y="10309"/>
                          </a:cubicBezTo>
                          <a:cubicBezTo>
                            <a:pt x="36948" y="9913"/>
                            <a:pt x="39140" y="8725"/>
                            <a:pt x="40137" y="7338"/>
                          </a:cubicBezTo>
                          <a:cubicBezTo>
                            <a:pt x="42130" y="8130"/>
                            <a:pt x="45120" y="7734"/>
                            <a:pt x="48110" y="7338"/>
                          </a:cubicBezTo>
                          <a:cubicBezTo>
                            <a:pt x="52694" y="6744"/>
                            <a:pt x="57279" y="4961"/>
                            <a:pt x="57080" y="2386"/>
                          </a:cubicBezTo>
                          <a:cubicBezTo>
                            <a:pt x="57279" y="-387"/>
                            <a:pt x="51897" y="405"/>
                            <a:pt x="47512" y="99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64" name="Freeform 2573">
                      <a:extLst>
                        <a:ext uri="{FF2B5EF4-FFF2-40B4-BE49-F238E27FC236}">
                          <a16:creationId xmlns:a16="http://schemas.microsoft.com/office/drawing/2014/main" id="{1947B1C8-5FD8-C41D-0CFA-E08548D60F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2676" y="5505022"/>
                      <a:ext cx="34084" cy="15406"/>
                    </a:xfrm>
                    <a:custGeom>
                      <a:avLst/>
                      <a:gdLst>
                        <a:gd name="connsiteX0" fmla="*/ 21328 w 34084"/>
                        <a:gd name="connsiteY0" fmla="*/ 3821 h 15406"/>
                        <a:gd name="connsiteX1" fmla="*/ 20929 w 34084"/>
                        <a:gd name="connsiteY1" fmla="*/ 4019 h 15406"/>
                        <a:gd name="connsiteX2" fmla="*/ 20929 w 34084"/>
                        <a:gd name="connsiteY2" fmla="*/ 3425 h 15406"/>
                        <a:gd name="connsiteX3" fmla="*/ 12956 w 34084"/>
                        <a:gd name="connsiteY3" fmla="*/ 2039 h 15406"/>
                        <a:gd name="connsiteX4" fmla="*/ 5183 w 34084"/>
                        <a:gd name="connsiteY4" fmla="*/ 6397 h 15406"/>
                        <a:gd name="connsiteX5" fmla="*/ 7774 w 34084"/>
                        <a:gd name="connsiteY5" fmla="*/ 8377 h 15406"/>
                        <a:gd name="connsiteX6" fmla="*/ 6777 w 34084"/>
                        <a:gd name="connsiteY6" fmla="*/ 8377 h 15406"/>
                        <a:gd name="connsiteX7" fmla="*/ 0 w 34084"/>
                        <a:gd name="connsiteY7" fmla="*/ 12735 h 15406"/>
                        <a:gd name="connsiteX8" fmla="*/ 9568 w 34084"/>
                        <a:gd name="connsiteY8" fmla="*/ 14320 h 15406"/>
                        <a:gd name="connsiteX9" fmla="*/ 11362 w 34084"/>
                        <a:gd name="connsiteY9" fmla="*/ 13924 h 15406"/>
                        <a:gd name="connsiteX10" fmla="*/ 18936 w 34084"/>
                        <a:gd name="connsiteY10" fmla="*/ 14914 h 15406"/>
                        <a:gd name="connsiteX11" fmla="*/ 29899 w 34084"/>
                        <a:gd name="connsiteY11" fmla="*/ 7189 h 15406"/>
                        <a:gd name="connsiteX12" fmla="*/ 34085 w 34084"/>
                        <a:gd name="connsiteY12" fmla="*/ 4812 h 15406"/>
                        <a:gd name="connsiteX13" fmla="*/ 33886 w 34084"/>
                        <a:gd name="connsiteY13" fmla="*/ 454 h 15406"/>
                        <a:gd name="connsiteX14" fmla="*/ 21328 w 34084"/>
                        <a:gd name="connsiteY14" fmla="*/ 3821 h 15406"/>
                        <a:gd name="connsiteX15" fmla="*/ 13554 w 34084"/>
                        <a:gd name="connsiteY15" fmla="*/ 8774 h 15406"/>
                        <a:gd name="connsiteX16" fmla="*/ 11362 w 34084"/>
                        <a:gd name="connsiteY16" fmla="*/ 8179 h 15406"/>
                        <a:gd name="connsiteX17" fmla="*/ 14750 w 34084"/>
                        <a:gd name="connsiteY17" fmla="*/ 7783 h 15406"/>
                        <a:gd name="connsiteX18" fmla="*/ 14750 w 34084"/>
                        <a:gd name="connsiteY18" fmla="*/ 7783 h 15406"/>
                        <a:gd name="connsiteX19" fmla="*/ 13554 w 34084"/>
                        <a:gd name="connsiteY19" fmla="*/ 8774 h 154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34084" h="15406">
                          <a:moveTo>
                            <a:pt x="21328" y="3821"/>
                          </a:moveTo>
                          <a:lnTo>
                            <a:pt x="20929" y="4019"/>
                          </a:lnTo>
                          <a:cubicBezTo>
                            <a:pt x="20929" y="3821"/>
                            <a:pt x="21129" y="3623"/>
                            <a:pt x="20929" y="3425"/>
                          </a:cubicBezTo>
                          <a:cubicBezTo>
                            <a:pt x="20331" y="1642"/>
                            <a:pt x="17142" y="1048"/>
                            <a:pt x="12956" y="2039"/>
                          </a:cubicBezTo>
                          <a:cubicBezTo>
                            <a:pt x="9169" y="2831"/>
                            <a:pt x="5382" y="4416"/>
                            <a:pt x="5183" y="6397"/>
                          </a:cubicBezTo>
                          <a:cubicBezTo>
                            <a:pt x="4983" y="7783"/>
                            <a:pt x="6179" y="8179"/>
                            <a:pt x="7774" y="8377"/>
                          </a:cubicBezTo>
                          <a:cubicBezTo>
                            <a:pt x="7375" y="8377"/>
                            <a:pt x="7176" y="8377"/>
                            <a:pt x="6777" y="8377"/>
                          </a:cubicBezTo>
                          <a:cubicBezTo>
                            <a:pt x="2591" y="8972"/>
                            <a:pt x="598" y="10755"/>
                            <a:pt x="0" y="12735"/>
                          </a:cubicBezTo>
                          <a:cubicBezTo>
                            <a:pt x="1196" y="14914"/>
                            <a:pt x="4983" y="15112"/>
                            <a:pt x="9568" y="14320"/>
                          </a:cubicBezTo>
                          <a:cubicBezTo>
                            <a:pt x="10166" y="14122"/>
                            <a:pt x="10764" y="14122"/>
                            <a:pt x="11362" y="13924"/>
                          </a:cubicBezTo>
                          <a:cubicBezTo>
                            <a:pt x="12159" y="15310"/>
                            <a:pt x="14152" y="15905"/>
                            <a:pt x="18936" y="14914"/>
                          </a:cubicBezTo>
                          <a:cubicBezTo>
                            <a:pt x="25315" y="13330"/>
                            <a:pt x="25115" y="9566"/>
                            <a:pt x="29899" y="7189"/>
                          </a:cubicBezTo>
                          <a:cubicBezTo>
                            <a:pt x="31294" y="6397"/>
                            <a:pt x="32889" y="5604"/>
                            <a:pt x="34085" y="4812"/>
                          </a:cubicBezTo>
                          <a:cubicBezTo>
                            <a:pt x="34085" y="3425"/>
                            <a:pt x="33886" y="1840"/>
                            <a:pt x="33886" y="454"/>
                          </a:cubicBezTo>
                          <a:cubicBezTo>
                            <a:pt x="30098" y="-933"/>
                            <a:pt x="24517" y="1048"/>
                            <a:pt x="21328" y="3821"/>
                          </a:cubicBezTo>
                          <a:close/>
                          <a:moveTo>
                            <a:pt x="13554" y="8774"/>
                          </a:moveTo>
                          <a:cubicBezTo>
                            <a:pt x="12956" y="8377"/>
                            <a:pt x="12159" y="8179"/>
                            <a:pt x="11362" y="8179"/>
                          </a:cubicBezTo>
                          <a:cubicBezTo>
                            <a:pt x="12558" y="7981"/>
                            <a:pt x="13754" y="7981"/>
                            <a:pt x="14750" y="7783"/>
                          </a:cubicBezTo>
                          <a:lnTo>
                            <a:pt x="14750" y="7783"/>
                          </a:lnTo>
                          <a:cubicBezTo>
                            <a:pt x="14352" y="8179"/>
                            <a:pt x="13953" y="8576"/>
                            <a:pt x="13554" y="877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65" name="Freeform 2574">
                      <a:extLst>
                        <a:ext uri="{FF2B5EF4-FFF2-40B4-BE49-F238E27FC236}">
                          <a16:creationId xmlns:a16="http://schemas.microsoft.com/office/drawing/2014/main" id="{29D8A468-71EE-457D-059E-7D4A0FFA44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5275" y="5438985"/>
                      <a:ext cx="32631" cy="10259"/>
                    </a:xfrm>
                    <a:custGeom>
                      <a:avLst/>
                      <a:gdLst>
                        <a:gd name="connsiteX0" fmla="*/ 2522 w 32631"/>
                        <a:gd name="connsiteY0" fmla="*/ 10234 h 10259"/>
                        <a:gd name="connsiteX1" fmla="*/ 29830 w 32631"/>
                        <a:gd name="connsiteY1" fmla="*/ 4489 h 10259"/>
                        <a:gd name="connsiteX2" fmla="*/ 32421 w 32631"/>
                        <a:gd name="connsiteY2" fmla="*/ 1518 h 10259"/>
                        <a:gd name="connsiteX3" fmla="*/ 19863 w 32631"/>
                        <a:gd name="connsiteY3" fmla="*/ 1518 h 10259"/>
                        <a:gd name="connsiteX4" fmla="*/ 329 w 32631"/>
                        <a:gd name="connsiteY4" fmla="*/ 7064 h 10259"/>
                        <a:gd name="connsiteX5" fmla="*/ 130 w 32631"/>
                        <a:gd name="connsiteY5" fmla="*/ 9045 h 10259"/>
                        <a:gd name="connsiteX6" fmla="*/ 2522 w 32631"/>
                        <a:gd name="connsiteY6" fmla="*/ 10234 h 102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2631" h="10259">
                          <a:moveTo>
                            <a:pt x="2522" y="10234"/>
                          </a:moveTo>
                          <a:cubicBezTo>
                            <a:pt x="11691" y="8451"/>
                            <a:pt x="20661" y="6668"/>
                            <a:pt x="29830" y="4489"/>
                          </a:cubicBezTo>
                          <a:cubicBezTo>
                            <a:pt x="31624" y="4093"/>
                            <a:pt x="33218" y="2508"/>
                            <a:pt x="32421" y="1518"/>
                          </a:cubicBezTo>
                          <a:cubicBezTo>
                            <a:pt x="30228" y="-1057"/>
                            <a:pt x="25046" y="131"/>
                            <a:pt x="19863" y="1518"/>
                          </a:cubicBezTo>
                          <a:cubicBezTo>
                            <a:pt x="13286" y="3301"/>
                            <a:pt x="5512" y="1716"/>
                            <a:pt x="329" y="7064"/>
                          </a:cubicBezTo>
                          <a:cubicBezTo>
                            <a:pt x="-269" y="7659"/>
                            <a:pt x="130" y="8451"/>
                            <a:pt x="130" y="9045"/>
                          </a:cubicBezTo>
                          <a:cubicBezTo>
                            <a:pt x="927" y="9441"/>
                            <a:pt x="1725" y="10432"/>
                            <a:pt x="2522" y="1023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66" name="Freeform 2575">
                      <a:extLst>
                        <a:ext uri="{FF2B5EF4-FFF2-40B4-BE49-F238E27FC236}">
                          <a16:creationId xmlns:a16="http://schemas.microsoft.com/office/drawing/2014/main" id="{727FBF08-C1BF-9350-AFC3-529B29F065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7983" y="5473377"/>
                      <a:ext cx="17182" cy="9714"/>
                    </a:xfrm>
                    <a:custGeom>
                      <a:avLst/>
                      <a:gdLst>
                        <a:gd name="connsiteX0" fmla="*/ 7814 w 17182"/>
                        <a:gd name="connsiteY0" fmla="*/ 206 h 9714"/>
                        <a:gd name="connsiteX1" fmla="*/ 41 w 17182"/>
                        <a:gd name="connsiteY1" fmla="*/ 4168 h 9714"/>
                        <a:gd name="connsiteX2" fmla="*/ 5423 w 17182"/>
                        <a:gd name="connsiteY2" fmla="*/ 6149 h 9714"/>
                        <a:gd name="connsiteX3" fmla="*/ 17183 w 17182"/>
                        <a:gd name="connsiteY3" fmla="*/ 9714 h 9714"/>
                        <a:gd name="connsiteX4" fmla="*/ 16386 w 17182"/>
                        <a:gd name="connsiteY4" fmla="*/ 206 h 9714"/>
                        <a:gd name="connsiteX5" fmla="*/ 12000 w 17182"/>
                        <a:gd name="connsiteY5" fmla="*/ 602 h 9714"/>
                        <a:gd name="connsiteX6" fmla="*/ 7814 w 17182"/>
                        <a:gd name="connsiteY6" fmla="*/ 206 h 97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7182" h="9714">
                          <a:moveTo>
                            <a:pt x="7814" y="206"/>
                          </a:moveTo>
                          <a:cubicBezTo>
                            <a:pt x="4027" y="800"/>
                            <a:pt x="639" y="1989"/>
                            <a:pt x="41" y="4168"/>
                          </a:cubicBezTo>
                          <a:cubicBezTo>
                            <a:pt x="-358" y="6149"/>
                            <a:pt x="2233" y="6347"/>
                            <a:pt x="5423" y="6149"/>
                          </a:cubicBezTo>
                          <a:cubicBezTo>
                            <a:pt x="6818" y="7734"/>
                            <a:pt x="12598" y="9318"/>
                            <a:pt x="17183" y="9714"/>
                          </a:cubicBezTo>
                          <a:cubicBezTo>
                            <a:pt x="16983" y="6545"/>
                            <a:pt x="16784" y="3376"/>
                            <a:pt x="16386" y="206"/>
                          </a:cubicBezTo>
                          <a:cubicBezTo>
                            <a:pt x="14990" y="206"/>
                            <a:pt x="13395" y="404"/>
                            <a:pt x="12000" y="602"/>
                          </a:cubicBezTo>
                          <a:cubicBezTo>
                            <a:pt x="11203" y="8"/>
                            <a:pt x="9808" y="-190"/>
                            <a:pt x="7814" y="2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67" name="Freeform 2576">
                      <a:extLst>
                        <a:ext uri="{FF2B5EF4-FFF2-40B4-BE49-F238E27FC236}">
                          <a16:creationId xmlns:a16="http://schemas.microsoft.com/office/drawing/2014/main" id="{29A261DE-BB3C-6049-720A-7C52C3A801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1946" y="5498274"/>
                      <a:ext cx="43304" cy="17003"/>
                    </a:xfrm>
                    <a:custGeom>
                      <a:avLst/>
                      <a:gdLst>
                        <a:gd name="connsiteX0" fmla="*/ 31693 w 43304"/>
                        <a:gd name="connsiteY0" fmla="*/ 5419 h 17003"/>
                        <a:gd name="connsiteX1" fmla="*/ 38470 w 43304"/>
                        <a:gd name="connsiteY1" fmla="*/ 5221 h 17003"/>
                        <a:gd name="connsiteX2" fmla="*/ 43254 w 43304"/>
                        <a:gd name="connsiteY2" fmla="*/ 1458 h 17003"/>
                        <a:gd name="connsiteX3" fmla="*/ 35281 w 43304"/>
                        <a:gd name="connsiteY3" fmla="*/ 665 h 17003"/>
                        <a:gd name="connsiteX4" fmla="*/ 30696 w 43304"/>
                        <a:gd name="connsiteY4" fmla="*/ 3835 h 17003"/>
                        <a:gd name="connsiteX5" fmla="*/ 23321 w 43304"/>
                        <a:gd name="connsiteY5" fmla="*/ 4429 h 17003"/>
                        <a:gd name="connsiteX6" fmla="*/ 0 w 43304"/>
                        <a:gd name="connsiteY6" fmla="*/ 14333 h 17003"/>
                        <a:gd name="connsiteX7" fmla="*/ 13156 w 43304"/>
                        <a:gd name="connsiteY7" fmla="*/ 14928 h 17003"/>
                        <a:gd name="connsiteX8" fmla="*/ 28304 w 43304"/>
                        <a:gd name="connsiteY8" fmla="*/ 7995 h 17003"/>
                        <a:gd name="connsiteX9" fmla="*/ 31693 w 43304"/>
                        <a:gd name="connsiteY9" fmla="*/ 5419 h 170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43304" h="17003">
                          <a:moveTo>
                            <a:pt x="31693" y="5419"/>
                          </a:moveTo>
                          <a:cubicBezTo>
                            <a:pt x="33088" y="6212"/>
                            <a:pt x="35480" y="6014"/>
                            <a:pt x="38470" y="5221"/>
                          </a:cubicBezTo>
                          <a:cubicBezTo>
                            <a:pt x="41659" y="4429"/>
                            <a:pt x="43653" y="2844"/>
                            <a:pt x="43254" y="1458"/>
                          </a:cubicBezTo>
                          <a:cubicBezTo>
                            <a:pt x="42457" y="-325"/>
                            <a:pt x="39068" y="-325"/>
                            <a:pt x="35281" y="665"/>
                          </a:cubicBezTo>
                          <a:cubicBezTo>
                            <a:pt x="32291" y="1458"/>
                            <a:pt x="30896" y="2646"/>
                            <a:pt x="30696" y="3835"/>
                          </a:cubicBezTo>
                          <a:cubicBezTo>
                            <a:pt x="28902" y="3042"/>
                            <a:pt x="25912" y="3439"/>
                            <a:pt x="23321" y="4429"/>
                          </a:cubicBezTo>
                          <a:cubicBezTo>
                            <a:pt x="15547" y="7797"/>
                            <a:pt x="7774" y="10966"/>
                            <a:pt x="0" y="14333"/>
                          </a:cubicBezTo>
                          <a:cubicBezTo>
                            <a:pt x="2591" y="16909"/>
                            <a:pt x="6179" y="18493"/>
                            <a:pt x="13156" y="14928"/>
                          </a:cubicBezTo>
                          <a:cubicBezTo>
                            <a:pt x="17939" y="12353"/>
                            <a:pt x="22324" y="9777"/>
                            <a:pt x="28304" y="7995"/>
                          </a:cubicBezTo>
                          <a:cubicBezTo>
                            <a:pt x="30298" y="7202"/>
                            <a:pt x="31294" y="6410"/>
                            <a:pt x="31693" y="541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68" name="Freeform 2577">
                      <a:extLst>
                        <a:ext uri="{FF2B5EF4-FFF2-40B4-BE49-F238E27FC236}">
                          <a16:creationId xmlns:a16="http://schemas.microsoft.com/office/drawing/2014/main" id="{E625103D-9FE9-C401-E0D7-4FF725D52B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5172" y="5545493"/>
                      <a:ext cx="17202" cy="13087"/>
                    </a:xfrm>
                    <a:custGeom>
                      <a:avLst/>
                      <a:gdLst>
                        <a:gd name="connsiteX0" fmla="*/ 8970 w 17202"/>
                        <a:gd name="connsiteY0" fmla="*/ 12675 h 13087"/>
                        <a:gd name="connsiteX1" fmla="*/ 17142 w 17202"/>
                        <a:gd name="connsiteY1" fmla="*/ 4949 h 13087"/>
                        <a:gd name="connsiteX2" fmla="*/ 12757 w 17202"/>
                        <a:gd name="connsiteY2" fmla="*/ 2176 h 13087"/>
                        <a:gd name="connsiteX3" fmla="*/ 6578 w 17202"/>
                        <a:gd name="connsiteY3" fmla="*/ 195 h 13087"/>
                        <a:gd name="connsiteX4" fmla="*/ 0 w 17202"/>
                        <a:gd name="connsiteY4" fmla="*/ 4553 h 13087"/>
                        <a:gd name="connsiteX5" fmla="*/ 3588 w 17202"/>
                        <a:gd name="connsiteY5" fmla="*/ 7128 h 13087"/>
                        <a:gd name="connsiteX6" fmla="*/ 2193 w 17202"/>
                        <a:gd name="connsiteY6" fmla="*/ 10298 h 13087"/>
                        <a:gd name="connsiteX7" fmla="*/ 8970 w 17202"/>
                        <a:gd name="connsiteY7" fmla="*/ 12675 h 130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7202" h="13087">
                          <a:moveTo>
                            <a:pt x="8970" y="12675"/>
                          </a:moveTo>
                          <a:cubicBezTo>
                            <a:pt x="16544" y="10892"/>
                            <a:pt x="16544" y="7722"/>
                            <a:pt x="17142" y="4949"/>
                          </a:cubicBezTo>
                          <a:cubicBezTo>
                            <a:pt x="17541" y="3166"/>
                            <a:pt x="15946" y="1978"/>
                            <a:pt x="12757" y="2176"/>
                          </a:cubicBezTo>
                          <a:cubicBezTo>
                            <a:pt x="12956" y="393"/>
                            <a:pt x="10764" y="-399"/>
                            <a:pt x="6578" y="195"/>
                          </a:cubicBezTo>
                          <a:cubicBezTo>
                            <a:pt x="2193" y="987"/>
                            <a:pt x="0" y="2572"/>
                            <a:pt x="0" y="4553"/>
                          </a:cubicBezTo>
                          <a:cubicBezTo>
                            <a:pt x="0" y="5940"/>
                            <a:pt x="997" y="7128"/>
                            <a:pt x="3588" y="7128"/>
                          </a:cubicBezTo>
                          <a:cubicBezTo>
                            <a:pt x="3189" y="8317"/>
                            <a:pt x="2990" y="9307"/>
                            <a:pt x="2193" y="10298"/>
                          </a:cubicBezTo>
                          <a:cubicBezTo>
                            <a:pt x="1993" y="12873"/>
                            <a:pt x="4983" y="13665"/>
                            <a:pt x="8970" y="126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69" name="Freeform 2578">
                      <a:extLst>
                        <a:ext uri="{FF2B5EF4-FFF2-40B4-BE49-F238E27FC236}">
                          <a16:creationId xmlns:a16="http://schemas.microsoft.com/office/drawing/2014/main" id="{F290E44C-9038-34F5-B6FA-7FC480708A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39751" y="5563318"/>
                      <a:ext cx="199" cy="1188"/>
                    </a:xfrm>
                    <a:custGeom>
                      <a:avLst/>
                      <a:gdLst>
                        <a:gd name="connsiteX0" fmla="*/ 200 w 199"/>
                        <a:gd name="connsiteY0" fmla="*/ 1188 h 1188"/>
                        <a:gd name="connsiteX1" fmla="*/ 200 w 199"/>
                        <a:gd name="connsiteY1" fmla="*/ 0 h 1188"/>
                        <a:gd name="connsiteX2" fmla="*/ 0 w 199"/>
                        <a:gd name="connsiteY2" fmla="*/ 792 h 1188"/>
                        <a:gd name="connsiteX3" fmla="*/ 200 w 199"/>
                        <a:gd name="connsiteY3" fmla="*/ 1188 h 11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9" h="1188">
                          <a:moveTo>
                            <a:pt x="200" y="1188"/>
                          </a:moveTo>
                          <a:cubicBezTo>
                            <a:pt x="200" y="792"/>
                            <a:pt x="200" y="396"/>
                            <a:pt x="200" y="0"/>
                          </a:cubicBezTo>
                          <a:cubicBezTo>
                            <a:pt x="200" y="198"/>
                            <a:pt x="0" y="594"/>
                            <a:pt x="0" y="792"/>
                          </a:cubicBezTo>
                          <a:cubicBezTo>
                            <a:pt x="0" y="990"/>
                            <a:pt x="200" y="1188"/>
                            <a:pt x="200" y="11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70" name="Freeform 2579">
                      <a:extLst>
                        <a:ext uri="{FF2B5EF4-FFF2-40B4-BE49-F238E27FC236}">
                          <a16:creationId xmlns:a16="http://schemas.microsoft.com/office/drawing/2014/main" id="{69EB3E55-793E-88BC-F8C3-E8B92850C9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3593" y="5674636"/>
                      <a:ext cx="23572" cy="10865"/>
                    </a:xfrm>
                    <a:custGeom>
                      <a:avLst/>
                      <a:gdLst>
                        <a:gd name="connsiteX0" fmla="*/ 23567 w 23572"/>
                        <a:gd name="connsiteY0" fmla="*/ 6545 h 10865"/>
                        <a:gd name="connsiteX1" fmla="*/ 13999 w 23572"/>
                        <a:gd name="connsiteY1" fmla="*/ 4366 h 10865"/>
                        <a:gd name="connsiteX2" fmla="*/ 10212 w 23572"/>
                        <a:gd name="connsiteY2" fmla="*/ 4762 h 10865"/>
                        <a:gd name="connsiteX3" fmla="*/ 12803 w 23572"/>
                        <a:gd name="connsiteY3" fmla="*/ 1394 h 10865"/>
                        <a:gd name="connsiteX4" fmla="*/ 6026 w 23572"/>
                        <a:gd name="connsiteY4" fmla="*/ 404 h 10865"/>
                        <a:gd name="connsiteX5" fmla="*/ 445 w 23572"/>
                        <a:gd name="connsiteY5" fmla="*/ 4366 h 10865"/>
                        <a:gd name="connsiteX6" fmla="*/ 7621 w 23572"/>
                        <a:gd name="connsiteY6" fmla="*/ 5554 h 10865"/>
                        <a:gd name="connsiteX7" fmla="*/ 4631 w 23572"/>
                        <a:gd name="connsiteY7" fmla="*/ 8525 h 10865"/>
                        <a:gd name="connsiteX8" fmla="*/ 14398 w 23572"/>
                        <a:gd name="connsiteY8" fmla="*/ 10704 h 10865"/>
                        <a:gd name="connsiteX9" fmla="*/ 23567 w 23572"/>
                        <a:gd name="connsiteY9" fmla="*/ 6545 h 108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3572" h="10865">
                          <a:moveTo>
                            <a:pt x="23567" y="6545"/>
                          </a:moveTo>
                          <a:cubicBezTo>
                            <a:pt x="23766" y="3771"/>
                            <a:pt x="18185" y="4167"/>
                            <a:pt x="13999" y="4366"/>
                          </a:cubicBezTo>
                          <a:cubicBezTo>
                            <a:pt x="12604" y="4366"/>
                            <a:pt x="11408" y="4564"/>
                            <a:pt x="10212" y="4762"/>
                          </a:cubicBezTo>
                          <a:cubicBezTo>
                            <a:pt x="12404" y="3969"/>
                            <a:pt x="13800" y="2781"/>
                            <a:pt x="12803" y="1394"/>
                          </a:cubicBezTo>
                          <a:cubicBezTo>
                            <a:pt x="11807" y="8"/>
                            <a:pt x="9215" y="-389"/>
                            <a:pt x="6026" y="404"/>
                          </a:cubicBezTo>
                          <a:cubicBezTo>
                            <a:pt x="2638" y="1196"/>
                            <a:pt x="-1349" y="2385"/>
                            <a:pt x="445" y="4366"/>
                          </a:cubicBezTo>
                          <a:cubicBezTo>
                            <a:pt x="1442" y="5554"/>
                            <a:pt x="4232" y="5950"/>
                            <a:pt x="7621" y="5554"/>
                          </a:cubicBezTo>
                          <a:cubicBezTo>
                            <a:pt x="6026" y="6148"/>
                            <a:pt x="5029" y="7139"/>
                            <a:pt x="4631" y="8525"/>
                          </a:cubicBezTo>
                          <a:cubicBezTo>
                            <a:pt x="5627" y="10903"/>
                            <a:pt x="10013" y="11101"/>
                            <a:pt x="14398" y="10704"/>
                          </a:cubicBezTo>
                          <a:cubicBezTo>
                            <a:pt x="18783" y="10308"/>
                            <a:pt x="23367" y="8922"/>
                            <a:pt x="23567" y="654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71" name="Freeform 2580">
                      <a:extLst>
                        <a:ext uri="{FF2B5EF4-FFF2-40B4-BE49-F238E27FC236}">
                          <a16:creationId xmlns:a16="http://schemas.microsoft.com/office/drawing/2014/main" id="{8E7633D2-206C-0504-9EAA-8DADC1473B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1498" y="5566091"/>
                      <a:ext cx="16057" cy="8614"/>
                    </a:xfrm>
                    <a:custGeom>
                      <a:avLst/>
                      <a:gdLst>
                        <a:gd name="connsiteX0" fmla="*/ 3205 w 16057"/>
                        <a:gd name="connsiteY0" fmla="*/ 7923 h 8614"/>
                        <a:gd name="connsiteX1" fmla="*/ 13171 w 16057"/>
                        <a:gd name="connsiteY1" fmla="*/ 7131 h 8614"/>
                        <a:gd name="connsiteX2" fmla="*/ 10979 w 16057"/>
                        <a:gd name="connsiteY2" fmla="*/ 198 h 8614"/>
                        <a:gd name="connsiteX3" fmla="*/ 10580 w 16057"/>
                        <a:gd name="connsiteY3" fmla="*/ 0 h 8614"/>
                        <a:gd name="connsiteX4" fmla="*/ 3205 w 16057"/>
                        <a:gd name="connsiteY4" fmla="*/ 7923 h 86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057" h="8614">
                          <a:moveTo>
                            <a:pt x="3205" y="7923"/>
                          </a:moveTo>
                          <a:cubicBezTo>
                            <a:pt x="5597" y="9112"/>
                            <a:pt x="10381" y="8716"/>
                            <a:pt x="13171" y="7131"/>
                          </a:cubicBezTo>
                          <a:cubicBezTo>
                            <a:pt x="19549" y="3566"/>
                            <a:pt x="13769" y="1981"/>
                            <a:pt x="10979" y="198"/>
                          </a:cubicBezTo>
                          <a:lnTo>
                            <a:pt x="10580" y="0"/>
                          </a:lnTo>
                          <a:cubicBezTo>
                            <a:pt x="2408" y="2179"/>
                            <a:pt x="-4170" y="4556"/>
                            <a:pt x="3205" y="792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72" name="Freeform 2581">
                      <a:extLst>
                        <a:ext uri="{FF2B5EF4-FFF2-40B4-BE49-F238E27FC236}">
                          <a16:creationId xmlns:a16="http://schemas.microsoft.com/office/drawing/2014/main" id="{AD7397AD-C050-5813-1F90-58702AC496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6079" y="5472131"/>
                      <a:ext cx="16436" cy="7348"/>
                    </a:xfrm>
                    <a:custGeom>
                      <a:avLst/>
                      <a:gdLst>
                        <a:gd name="connsiteX0" fmla="*/ 13812 w 16436"/>
                        <a:gd name="connsiteY0" fmla="*/ 5810 h 7348"/>
                        <a:gd name="connsiteX1" fmla="*/ 10822 w 16436"/>
                        <a:gd name="connsiteY1" fmla="*/ 66 h 7348"/>
                        <a:gd name="connsiteX2" fmla="*/ 258 w 16436"/>
                        <a:gd name="connsiteY2" fmla="*/ 4424 h 7348"/>
                        <a:gd name="connsiteX3" fmla="*/ 11620 w 16436"/>
                        <a:gd name="connsiteY3" fmla="*/ 6404 h 7348"/>
                        <a:gd name="connsiteX4" fmla="*/ 13812 w 16436"/>
                        <a:gd name="connsiteY4" fmla="*/ 5810 h 73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436" h="7348">
                          <a:moveTo>
                            <a:pt x="13812" y="5810"/>
                          </a:moveTo>
                          <a:cubicBezTo>
                            <a:pt x="15805" y="3037"/>
                            <a:pt x="19792" y="-529"/>
                            <a:pt x="10822" y="66"/>
                          </a:cubicBezTo>
                          <a:cubicBezTo>
                            <a:pt x="6636" y="264"/>
                            <a:pt x="1255" y="1452"/>
                            <a:pt x="258" y="4424"/>
                          </a:cubicBezTo>
                          <a:cubicBezTo>
                            <a:pt x="-1536" y="9178"/>
                            <a:pt x="6437" y="6801"/>
                            <a:pt x="11620" y="6404"/>
                          </a:cubicBezTo>
                          <a:cubicBezTo>
                            <a:pt x="12218" y="6206"/>
                            <a:pt x="13015" y="6008"/>
                            <a:pt x="13812" y="581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73" name="Freeform 2582">
                      <a:extLst>
                        <a:ext uri="{FF2B5EF4-FFF2-40B4-BE49-F238E27FC236}">
                          <a16:creationId xmlns:a16="http://schemas.microsoft.com/office/drawing/2014/main" id="{B2B0614A-EA1D-6F61-319C-5054A61F2C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2415" y="5639662"/>
                      <a:ext cx="17148" cy="6927"/>
                    </a:xfrm>
                    <a:custGeom>
                      <a:avLst/>
                      <a:gdLst>
                        <a:gd name="connsiteX0" fmla="*/ 8571 w 17148"/>
                        <a:gd name="connsiteY0" fmla="*/ 6654 h 6927"/>
                        <a:gd name="connsiteX1" fmla="*/ 17142 w 17148"/>
                        <a:gd name="connsiteY1" fmla="*/ 2098 h 6927"/>
                        <a:gd name="connsiteX2" fmla="*/ 9767 w 17148"/>
                        <a:gd name="connsiteY2" fmla="*/ 117 h 6927"/>
                        <a:gd name="connsiteX3" fmla="*/ 0 w 17148"/>
                        <a:gd name="connsiteY3" fmla="*/ 4475 h 6927"/>
                        <a:gd name="connsiteX4" fmla="*/ 8571 w 17148"/>
                        <a:gd name="connsiteY4" fmla="*/ 6654 h 69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48" h="6927">
                          <a:moveTo>
                            <a:pt x="8571" y="6654"/>
                          </a:moveTo>
                          <a:cubicBezTo>
                            <a:pt x="13156" y="6060"/>
                            <a:pt x="17342" y="4475"/>
                            <a:pt x="17142" y="2098"/>
                          </a:cubicBezTo>
                          <a:cubicBezTo>
                            <a:pt x="16943" y="315"/>
                            <a:pt x="13754" y="-279"/>
                            <a:pt x="9767" y="117"/>
                          </a:cubicBezTo>
                          <a:cubicBezTo>
                            <a:pt x="5183" y="712"/>
                            <a:pt x="997" y="1702"/>
                            <a:pt x="0" y="4475"/>
                          </a:cubicBezTo>
                          <a:cubicBezTo>
                            <a:pt x="598" y="6456"/>
                            <a:pt x="3588" y="7447"/>
                            <a:pt x="8571" y="665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74" name="Freeform 2583">
                      <a:extLst>
                        <a:ext uri="{FF2B5EF4-FFF2-40B4-BE49-F238E27FC236}">
                          <a16:creationId xmlns:a16="http://schemas.microsoft.com/office/drawing/2014/main" id="{3E33BD8B-5470-D374-AB4F-8D20F6A3A6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4230" y="5412840"/>
                      <a:ext cx="15235" cy="7344"/>
                    </a:xfrm>
                    <a:custGeom>
                      <a:avLst/>
                      <a:gdLst>
                        <a:gd name="connsiteX0" fmla="*/ 8816 w 15235"/>
                        <a:gd name="connsiteY0" fmla="*/ 6665 h 7344"/>
                        <a:gd name="connsiteX1" fmla="*/ 15195 w 15235"/>
                        <a:gd name="connsiteY1" fmla="*/ 1911 h 7344"/>
                        <a:gd name="connsiteX2" fmla="*/ 6026 w 15235"/>
                        <a:gd name="connsiteY2" fmla="*/ 723 h 7344"/>
                        <a:gd name="connsiteX3" fmla="*/ 46 w 15235"/>
                        <a:gd name="connsiteY3" fmla="*/ 5477 h 7344"/>
                        <a:gd name="connsiteX4" fmla="*/ 8816 w 15235"/>
                        <a:gd name="connsiteY4" fmla="*/ 6665 h 73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235" h="7344">
                          <a:moveTo>
                            <a:pt x="8816" y="6665"/>
                          </a:moveTo>
                          <a:cubicBezTo>
                            <a:pt x="13002" y="5279"/>
                            <a:pt x="15594" y="3694"/>
                            <a:pt x="15195" y="1911"/>
                          </a:cubicBezTo>
                          <a:cubicBezTo>
                            <a:pt x="14398" y="-268"/>
                            <a:pt x="10611" y="-466"/>
                            <a:pt x="6026" y="723"/>
                          </a:cubicBezTo>
                          <a:cubicBezTo>
                            <a:pt x="1840" y="1713"/>
                            <a:pt x="-352" y="3694"/>
                            <a:pt x="46" y="5477"/>
                          </a:cubicBezTo>
                          <a:cubicBezTo>
                            <a:pt x="246" y="8052"/>
                            <a:pt x="4830" y="7458"/>
                            <a:pt x="8816" y="666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75" name="Freeform 2584">
                      <a:extLst>
                        <a:ext uri="{FF2B5EF4-FFF2-40B4-BE49-F238E27FC236}">
                          <a16:creationId xmlns:a16="http://schemas.microsoft.com/office/drawing/2014/main" id="{A4B5CFE7-C5CF-41A7-4414-8BAA595A57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4540" y="5595653"/>
                      <a:ext cx="27271" cy="9607"/>
                    </a:xfrm>
                    <a:custGeom>
                      <a:avLst/>
                      <a:gdLst>
                        <a:gd name="connsiteX0" fmla="*/ 7176 w 27271"/>
                        <a:gd name="connsiteY0" fmla="*/ 9263 h 9607"/>
                        <a:gd name="connsiteX1" fmla="*/ 12558 w 27271"/>
                        <a:gd name="connsiteY1" fmla="*/ 7481 h 9607"/>
                        <a:gd name="connsiteX2" fmla="*/ 21328 w 27271"/>
                        <a:gd name="connsiteY2" fmla="*/ 8471 h 9607"/>
                        <a:gd name="connsiteX3" fmla="*/ 27108 w 27271"/>
                        <a:gd name="connsiteY3" fmla="*/ 5104 h 9607"/>
                        <a:gd name="connsiteX4" fmla="*/ 18538 w 27271"/>
                        <a:gd name="connsiteY4" fmla="*/ 1736 h 9607"/>
                        <a:gd name="connsiteX5" fmla="*/ 10963 w 27271"/>
                        <a:gd name="connsiteY5" fmla="*/ 349 h 9607"/>
                        <a:gd name="connsiteX6" fmla="*/ 4585 w 27271"/>
                        <a:gd name="connsiteY6" fmla="*/ 4311 h 9607"/>
                        <a:gd name="connsiteX7" fmla="*/ 0 w 27271"/>
                        <a:gd name="connsiteY7" fmla="*/ 7679 h 9607"/>
                        <a:gd name="connsiteX8" fmla="*/ 7176 w 27271"/>
                        <a:gd name="connsiteY8" fmla="*/ 9263 h 96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7271" h="9607">
                          <a:moveTo>
                            <a:pt x="7176" y="9263"/>
                          </a:moveTo>
                          <a:cubicBezTo>
                            <a:pt x="9368" y="8867"/>
                            <a:pt x="11362" y="8273"/>
                            <a:pt x="12558" y="7481"/>
                          </a:cubicBezTo>
                          <a:cubicBezTo>
                            <a:pt x="14551" y="8273"/>
                            <a:pt x="17342" y="8867"/>
                            <a:pt x="21328" y="8471"/>
                          </a:cubicBezTo>
                          <a:cubicBezTo>
                            <a:pt x="24318" y="7481"/>
                            <a:pt x="28105" y="6688"/>
                            <a:pt x="27108" y="5104"/>
                          </a:cubicBezTo>
                          <a:cubicBezTo>
                            <a:pt x="25713" y="3123"/>
                            <a:pt x="22723" y="1934"/>
                            <a:pt x="18538" y="1736"/>
                          </a:cubicBezTo>
                          <a:cubicBezTo>
                            <a:pt x="18139" y="151"/>
                            <a:pt x="15149" y="-443"/>
                            <a:pt x="10963" y="349"/>
                          </a:cubicBezTo>
                          <a:cubicBezTo>
                            <a:pt x="6578" y="944"/>
                            <a:pt x="4385" y="2528"/>
                            <a:pt x="4585" y="4311"/>
                          </a:cubicBezTo>
                          <a:cubicBezTo>
                            <a:pt x="1993" y="4905"/>
                            <a:pt x="399" y="6094"/>
                            <a:pt x="0" y="7679"/>
                          </a:cubicBezTo>
                          <a:cubicBezTo>
                            <a:pt x="200" y="9462"/>
                            <a:pt x="2791" y="10056"/>
                            <a:pt x="7176" y="926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76" name="Freeform 2585">
                      <a:extLst>
                        <a:ext uri="{FF2B5EF4-FFF2-40B4-BE49-F238E27FC236}">
                          <a16:creationId xmlns:a16="http://schemas.microsoft.com/office/drawing/2014/main" id="{F1E31F82-34F2-14BB-96C8-C84A41496C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9412" y="5490680"/>
                      <a:ext cx="15888" cy="8060"/>
                    </a:xfrm>
                    <a:custGeom>
                      <a:avLst/>
                      <a:gdLst>
                        <a:gd name="connsiteX0" fmla="*/ 8713 w 15888"/>
                        <a:gd name="connsiteY0" fmla="*/ 7664 h 8060"/>
                        <a:gd name="connsiteX1" fmla="*/ 15889 w 15888"/>
                        <a:gd name="connsiteY1" fmla="*/ 2316 h 8060"/>
                        <a:gd name="connsiteX2" fmla="*/ 9112 w 15888"/>
                        <a:gd name="connsiteY2" fmla="*/ 335 h 8060"/>
                        <a:gd name="connsiteX3" fmla="*/ 142 w 15888"/>
                        <a:gd name="connsiteY3" fmla="*/ 6476 h 8060"/>
                        <a:gd name="connsiteX4" fmla="*/ 8713 w 15888"/>
                        <a:gd name="connsiteY4" fmla="*/ 7664 h 80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888" h="8060">
                          <a:moveTo>
                            <a:pt x="8713" y="7664"/>
                          </a:moveTo>
                          <a:cubicBezTo>
                            <a:pt x="13098" y="6674"/>
                            <a:pt x="15889" y="4693"/>
                            <a:pt x="15889" y="2316"/>
                          </a:cubicBezTo>
                          <a:cubicBezTo>
                            <a:pt x="15889" y="137"/>
                            <a:pt x="12899" y="-457"/>
                            <a:pt x="9112" y="335"/>
                          </a:cubicBezTo>
                          <a:cubicBezTo>
                            <a:pt x="3530" y="1325"/>
                            <a:pt x="-855" y="3504"/>
                            <a:pt x="142" y="6476"/>
                          </a:cubicBezTo>
                          <a:cubicBezTo>
                            <a:pt x="939" y="8061"/>
                            <a:pt x="4128" y="8457"/>
                            <a:pt x="8713" y="766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77" name="Freeform 2586">
                      <a:extLst>
                        <a:ext uri="{FF2B5EF4-FFF2-40B4-BE49-F238E27FC236}">
                          <a16:creationId xmlns:a16="http://schemas.microsoft.com/office/drawing/2014/main" id="{41307BB6-D2CD-E8AC-A42F-3E7AE20520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6533" y="5373421"/>
                      <a:ext cx="16707" cy="7811"/>
                    </a:xfrm>
                    <a:custGeom>
                      <a:avLst/>
                      <a:gdLst>
                        <a:gd name="connsiteX0" fmla="*/ 16474 w 16707"/>
                        <a:gd name="connsiteY0" fmla="*/ 3099 h 7811"/>
                        <a:gd name="connsiteX1" fmla="*/ 4913 w 16707"/>
                        <a:gd name="connsiteY1" fmla="*/ 1118 h 7811"/>
                        <a:gd name="connsiteX2" fmla="*/ 328 w 16707"/>
                        <a:gd name="connsiteY2" fmla="*/ 5476 h 7811"/>
                        <a:gd name="connsiteX3" fmla="*/ 13484 w 16707"/>
                        <a:gd name="connsiteY3" fmla="*/ 7259 h 7811"/>
                        <a:gd name="connsiteX4" fmla="*/ 16474 w 16707"/>
                        <a:gd name="connsiteY4" fmla="*/ 3099 h 78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707" h="7811">
                          <a:moveTo>
                            <a:pt x="16474" y="3099"/>
                          </a:moveTo>
                          <a:cubicBezTo>
                            <a:pt x="15079" y="128"/>
                            <a:pt x="11690" y="-1061"/>
                            <a:pt x="4913" y="1118"/>
                          </a:cubicBezTo>
                          <a:cubicBezTo>
                            <a:pt x="1325" y="2505"/>
                            <a:pt x="-867" y="4486"/>
                            <a:pt x="328" y="5476"/>
                          </a:cubicBezTo>
                          <a:cubicBezTo>
                            <a:pt x="2720" y="7655"/>
                            <a:pt x="7504" y="8448"/>
                            <a:pt x="13484" y="7259"/>
                          </a:cubicBezTo>
                          <a:cubicBezTo>
                            <a:pt x="16673" y="6467"/>
                            <a:pt x="17072" y="4486"/>
                            <a:pt x="16474" y="309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78" name="Freeform 2587">
                      <a:extLst>
                        <a:ext uri="{FF2B5EF4-FFF2-40B4-BE49-F238E27FC236}">
                          <a16:creationId xmlns:a16="http://schemas.microsoft.com/office/drawing/2014/main" id="{5421A50D-F0FB-99D4-9DC8-22877FAC62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6098" y="5541718"/>
                      <a:ext cx="16117" cy="7971"/>
                    </a:xfrm>
                    <a:custGeom>
                      <a:avLst/>
                      <a:gdLst>
                        <a:gd name="connsiteX0" fmla="*/ 15879 w 16117"/>
                        <a:gd name="connsiteY0" fmla="*/ 1394 h 7971"/>
                        <a:gd name="connsiteX1" fmla="*/ 9102 w 16117"/>
                        <a:gd name="connsiteY1" fmla="*/ 404 h 7971"/>
                        <a:gd name="connsiteX2" fmla="*/ 133 w 16117"/>
                        <a:gd name="connsiteY2" fmla="*/ 6743 h 7971"/>
                        <a:gd name="connsiteX3" fmla="*/ 7508 w 16117"/>
                        <a:gd name="connsiteY3" fmla="*/ 7535 h 7971"/>
                        <a:gd name="connsiteX4" fmla="*/ 15879 w 16117"/>
                        <a:gd name="connsiteY4" fmla="*/ 1394 h 79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117" h="7971">
                          <a:moveTo>
                            <a:pt x="15879" y="1394"/>
                          </a:moveTo>
                          <a:cubicBezTo>
                            <a:pt x="15281" y="8"/>
                            <a:pt x="12092" y="-389"/>
                            <a:pt x="9102" y="404"/>
                          </a:cubicBezTo>
                          <a:cubicBezTo>
                            <a:pt x="3920" y="1790"/>
                            <a:pt x="-864" y="3771"/>
                            <a:pt x="133" y="6743"/>
                          </a:cubicBezTo>
                          <a:cubicBezTo>
                            <a:pt x="731" y="8327"/>
                            <a:pt x="3920" y="8129"/>
                            <a:pt x="7508" y="7535"/>
                          </a:cubicBezTo>
                          <a:cubicBezTo>
                            <a:pt x="12291" y="6148"/>
                            <a:pt x="17275" y="4564"/>
                            <a:pt x="15879" y="139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79" name="Freeform 2588">
                      <a:extLst>
                        <a:ext uri="{FF2B5EF4-FFF2-40B4-BE49-F238E27FC236}">
                          <a16:creationId xmlns:a16="http://schemas.microsoft.com/office/drawing/2014/main" id="{319A634C-B0B1-E6E0-D877-2292A5E91C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6844" y="5518333"/>
                      <a:ext cx="14400" cy="6261"/>
                    </a:xfrm>
                    <a:custGeom>
                      <a:avLst/>
                      <a:gdLst>
                        <a:gd name="connsiteX0" fmla="*/ 9955 w 14400"/>
                        <a:gd name="connsiteY0" fmla="*/ 5367 h 6261"/>
                        <a:gd name="connsiteX1" fmla="*/ 14341 w 14400"/>
                        <a:gd name="connsiteY1" fmla="*/ 1603 h 6261"/>
                        <a:gd name="connsiteX2" fmla="*/ 4374 w 14400"/>
                        <a:gd name="connsiteY2" fmla="*/ 811 h 6261"/>
                        <a:gd name="connsiteX3" fmla="*/ 189 w 14400"/>
                        <a:gd name="connsiteY3" fmla="*/ 4575 h 6261"/>
                        <a:gd name="connsiteX4" fmla="*/ 9955 w 14400"/>
                        <a:gd name="connsiteY4" fmla="*/ 5367 h 62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400" h="6261">
                          <a:moveTo>
                            <a:pt x="9955" y="5367"/>
                          </a:moveTo>
                          <a:cubicBezTo>
                            <a:pt x="13145" y="4575"/>
                            <a:pt x="14739" y="3188"/>
                            <a:pt x="14341" y="1603"/>
                          </a:cubicBezTo>
                          <a:cubicBezTo>
                            <a:pt x="12746" y="-377"/>
                            <a:pt x="8959" y="-377"/>
                            <a:pt x="4374" y="811"/>
                          </a:cubicBezTo>
                          <a:cubicBezTo>
                            <a:pt x="1185" y="1603"/>
                            <a:pt x="-609" y="3188"/>
                            <a:pt x="189" y="4575"/>
                          </a:cubicBezTo>
                          <a:cubicBezTo>
                            <a:pt x="1185" y="6556"/>
                            <a:pt x="4972" y="6754"/>
                            <a:pt x="9955" y="536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80" name="Freeform 2589">
                      <a:extLst>
                        <a:ext uri="{FF2B5EF4-FFF2-40B4-BE49-F238E27FC236}">
                          <a16:creationId xmlns:a16="http://schemas.microsoft.com/office/drawing/2014/main" id="{DDB8D89E-88BD-FA1E-93C1-8B905C3AFF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2280" y="5726740"/>
                      <a:ext cx="13839" cy="5842"/>
                    </a:xfrm>
                    <a:custGeom>
                      <a:avLst/>
                      <a:gdLst>
                        <a:gd name="connsiteX0" fmla="*/ 13754 w 13839"/>
                        <a:gd name="connsiteY0" fmla="*/ 2971 h 5842"/>
                        <a:gd name="connsiteX1" fmla="*/ 7574 w 13839"/>
                        <a:gd name="connsiteY1" fmla="*/ 0 h 5842"/>
                        <a:gd name="connsiteX2" fmla="*/ 0 w 13839"/>
                        <a:gd name="connsiteY2" fmla="*/ 3169 h 5842"/>
                        <a:gd name="connsiteX3" fmla="*/ 6977 w 13839"/>
                        <a:gd name="connsiteY3" fmla="*/ 5744 h 5842"/>
                        <a:gd name="connsiteX4" fmla="*/ 13754 w 13839"/>
                        <a:gd name="connsiteY4" fmla="*/ 2971 h 5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39" h="5842">
                          <a:moveTo>
                            <a:pt x="13754" y="2971"/>
                          </a:moveTo>
                          <a:cubicBezTo>
                            <a:pt x="14352" y="990"/>
                            <a:pt x="11760" y="0"/>
                            <a:pt x="7574" y="0"/>
                          </a:cubicBezTo>
                          <a:cubicBezTo>
                            <a:pt x="3189" y="0"/>
                            <a:pt x="598" y="1188"/>
                            <a:pt x="0" y="3169"/>
                          </a:cubicBezTo>
                          <a:cubicBezTo>
                            <a:pt x="200" y="5348"/>
                            <a:pt x="2591" y="6141"/>
                            <a:pt x="6977" y="5744"/>
                          </a:cubicBezTo>
                          <a:cubicBezTo>
                            <a:pt x="10166" y="5348"/>
                            <a:pt x="13355" y="4556"/>
                            <a:pt x="13754" y="29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81" name="Freeform 2590">
                      <a:extLst>
                        <a:ext uri="{FF2B5EF4-FFF2-40B4-BE49-F238E27FC236}">
                          <a16:creationId xmlns:a16="http://schemas.microsoft.com/office/drawing/2014/main" id="{2A083B4F-FA99-54FA-7C23-AC171F4E64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27392" y="5645524"/>
                      <a:ext cx="14949" cy="8367"/>
                    </a:xfrm>
                    <a:custGeom>
                      <a:avLst/>
                      <a:gdLst>
                        <a:gd name="connsiteX0" fmla="*/ 7176 w 14949"/>
                        <a:gd name="connsiteY0" fmla="*/ 1981 h 8367"/>
                        <a:gd name="connsiteX1" fmla="*/ 7176 w 14949"/>
                        <a:gd name="connsiteY1" fmla="*/ 1981 h 8367"/>
                        <a:gd name="connsiteX2" fmla="*/ 0 w 14949"/>
                        <a:gd name="connsiteY2" fmla="*/ 5943 h 8367"/>
                        <a:gd name="connsiteX3" fmla="*/ 9368 w 14949"/>
                        <a:gd name="connsiteY3" fmla="*/ 8122 h 8367"/>
                        <a:gd name="connsiteX4" fmla="*/ 14352 w 14949"/>
                        <a:gd name="connsiteY4" fmla="*/ 6339 h 8367"/>
                        <a:gd name="connsiteX5" fmla="*/ 14949 w 14949"/>
                        <a:gd name="connsiteY5" fmla="*/ 6339 h 8367"/>
                        <a:gd name="connsiteX6" fmla="*/ 14949 w 14949"/>
                        <a:gd name="connsiteY6" fmla="*/ 0 h 8367"/>
                        <a:gd name="connsiteX7" fmla="*/ 10963 w 14949"/>
                        <a:gd name="connsiteY7" fmla="*/ 594 h 8367"/>
                        <a:gd name="connsiteX8" fmla="*/ 7176 w 14949"/>
                        <a:gd name="connsiteY8" fmla="*/ 1981 h 83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949" h="8367">
                          <a:moveTo>
                            <a:pt x="7176" y="1981"/>
                          </a:moveTo>
                          <a:lnTo>
                            <a:pt x="7176" y="1981"/>
                          </a:lnTo>
                          <a:cubicBezTo>
                            <a:pt x="2990" y="2377"/>
                            <a:pt x="797" y="3962"/>
                            <a:pt x="0" y="5943"/>
                          </a:cubicBezTo>
                          <a:cubicBezTo>
                            <a:pt x="997" y="8320"/>
                            <a:pt x="4784" y="8716"/>
                            <a:pt x="9368" y="8122"/>
                          </a:cubicBezTo>
                          <a:cubicBezTo>
                            <a:pt x="11561" y="7924"/>
                            <a:pt x="13355" y="7329"/>
                            <a:pt x="14352" y="6339"/>
                          </a:cubicBezTo>
                          <a:cubicBezTo>
                            <a:pt x="14551" y="6339"/>
                            <a:pt x="14750" y="6339"/>
                            <a:pt x="14949" y="6339"/>
                          </a:cubicBezTo>
                          <a:cubicBezTo>
                            <a:pt x="14949" y="4160"/>
                            <a:pt x="14949" y="1981"/>
                            <a:pt x="14949" y="0"/>
                          </a:cubicBezTo>
                          <a:cubicBezTo>
                            <a:pt x="13754" y="198"/>
                            <a:pt x="12358" y="396"/>
                            <a:pt x="10963" y="594"/>
                          </a:cubicBezTo>
                          <a:cubicBezTo>
                            <a:pt x="9169" y="991"/>
                            <a:pt x="7973" y="1387"/>
                            <a:pt x="7176" y="19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82" name="Freeform 2591">
                      <a:extLst>
                        <a:ext uri="{FF2B5EF4-FFF2-40B4-BE49-F238E27FC236}">
                          <a16:creationId xmlns:a16="http://schemas.microsoft.com/office/drawing/2014/main" id="{934BE199-F720-D48A-7C79-D3037286CE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9624" y="5426358"/>
                      <a:ext cx="15348" cy="7379"/>
                    </a:xfrm>
                    <a:custGeom>
                      <a:avLst/>
                      <a:gdLst>
                        <a:gd name="connsiteX0" fmla="*/ 15348 w 15348"/>
                        <a:gd name="connsiteY0" fmla="*/ 1864 h 7379"/>
                        <a:gd name="connsiteX1" fmla="*/ 8172 w 15348"/>
                        <a:gd name="connsiteY1" fmla="*/ 477 h 7379"/>
                        <a:gd name="connsiteX2" fmla="*/ 0 w 15348"/>
                        <a:gd name="connsiteY2" fmla="*/ 6024 h 7379"/>
                        <a:gd name="connsiteX3" fmla="*/ 5980 w 15348"/>
                        <a:gd name="connsiteY3" fmla="*/ 7014 h 7379"/>
                        <a:gd name="connsiteX4" fmla="*/ 15348 w 15348"/>
                        <a:gd name="connsiteY4" fmla="*/ 1864 h 7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348" h="7379">
                          <a:moveTo>
                            <a:pt x="15348" y="1864"/>
                          </a:moveTo>
                          <a:cubicBezTo>
                            <a:pt x="14750" y="81"/>
                            <a:pt x="12358" y="-513"/>
                            <a:pt x="8172" y="477"/>
                          </a:cubicBezTo>
                          <a:cubicBezTo>
                            <a:pt x="3389" y="1666"/>
                            <a:pt x="200" y="3647"/>
                            <a:pt x="0" y="6024"/>
                          </a:cubicBezTo>
                          <a:cubicBezTo>
                            <a:pt x="0" y="7608"/>
                            <a:pt x="2990" y="7608"/>
                            <a:pt x="5980" y="7014"/>
                          </a:cubicBezTo>
                          <a:cubicBezTo>
                            <a:pt x="10764" y="6024"/>
                            <a:pt x="14551" y="4439"/>
                            <a:pt x="15348" y="186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83" name="Freeform 2592">
                      <a:extLst>
                        <a:ext uri="{FF2B5EF4-FFF2-40B4-BE49-F238E27FC236}">
                          <a16:creationId xmlns:a16="http://schemas.microsoft.com/office/drawing/2014/main" id="{938B35A0-780D-FFC4-0A63-D88CC653DA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4216" y="5574556"/>
                      <a:ext cx="20258" cy="5945"/>
                    </a:xfrm>
                    <a:custGeom>
                      <a:avLst/>
                      <a:gdLst>
                        <a:gd name="connsiteX0" fmla="*/ 13412 w 20258"/>
                        <a:gd name="connsiteY0" fmla="*/ 5401 h 5945"/>
                        <a:gd name="connsiteX1" fmla="*/ 20190 w 20258"/>
                        <a:gd name="connsiteY1" fmla="*/ 2232 h 5945"/>
                        <a:gd name="connsiteX2" fmla="*/ 6436 w 20258"/>
                        <a:gd name="connsiteY2" fmla="*/ 1043 h 5945"/>
                        <a:gd name="connsiteX3" fmla="*/ 58 w 20258"/>
                        <a:gd name="connsiteY3" fmla="*/ 3816 h 5945"/>
                        <a:gd name="connsiteX4" fmla="*/ 13412 w 20258"/>
                        <a:gd name="connsiteY4" fmla="*/ 5401 h 59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0258" h="5945">
                          <a:moveTo>
                            <a:pt x="13412" y="5401"/>
                          </a:moveTo>
                          <a:cubicBezTo>
                            <a:pt x="17399" y="4807"/>
                            <a:pt x="20787" y="3618"/>
                            <a:pt x="20190" y="2232"/>
                          </a:cubicBezTo>
                          <a:cubicBezTo>
                            <a:pt x="18994" y="-1334"/>
                            <a:pt x="12017" y="251"/>
                            <a:pt x="6436" y="1043"/>
                          </a:cubicBezTo>
                          <a:cubicBezTo>
                            <a:pt x="3645" y="1439"/>
                            <a:pt x="-540" y="2430"/>
                            <a:pt x="58" y="3816"/>
                          </a:cubicBezTo>
                          <a:cubicBezTo>
                            <a:pt x="1652" y="7184"/>
                            <a:pt x="8629" y="5599"/>
                            <a:pt x="13412" y="540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84" name="Freeform 2593">
                      <a:extLst>
                        <a:ext uri="{FF2B5EF4-FFF2-40B4-BE49-F238E27FC236}">
                          <a16:creationId xmlns:a16="http://schemas.microsoft.com/office/drawing/2014/main" id="{FFE63740-B546-A823-A132-9117954604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4838" y="5520085"/>
                      <a:ext cx="19216" cy="10095"/>
                    </a:xfrm>
                    <a:custGeom>
                      <a:avLst/>
                      <a:gdLst>
                        <a:gd name="connsiteX0" fmla="*/ 9767 w 19216"/>
                        <a:gd name="connsiteY0" fmla="*/ 842 h 10095"/>
                        <a:gd name="connsiteX1" fmla="*/ 5581 w 19216"/>
                        <a:gd name="connsiteY1" fmla="*/ 4012 h 10095"/>
                        <a:gd name="connsiteX2" fmla="*/ 0 w 19216"/>
                        <a:gd name="connsiteY2" fmla="*/ 7973 h 10095"/>
                        <a:gd name="connsiteX3" fmla="*/ 7176 w 19216"/>
                        <a:gd name="connsiteY3" fmla="*/ 9756 h 10095"/>
                        <a:gd name="connsiteX4" fmla="*/ 13953 w 19216"/>
                        <a:gd name="connsiteY4" fmla="*/ 5596 h 10095"/>
                        <a:gd name="connsiteX5" fmla="*/ 19135 w 19216"/>
                        <a:gd name="connsiteY5" fmla="*/ 2031 h 10095"/>
                        <a:gd name="connsiteX6" fmla="*/ 9767 w 19216"/>
                        <a:gd name="connsiteY6" fmla="*/ 842 h 100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9216" h="10095">
                          <a:moveTo>
                            <a:pt x="9767" y="842"/>
                          </a:moveTo>
                          <a:cubicBezTo>
                            <a:pt x="6977" y="1436"/>
                            <a:pt x="5382" y="2823"/>
                            <a:pt x="5581" y="4012"/>
                          </a:cubicBezTo>
                          <a:cubicBezTo>
                            <a:pt x="2392" y="4804"/>
                            <a:pt x="0" y="6190"/>
                            <a:pt x="0" y="7973"/>
                          </a:cubicBezTo>
                          <a:cubicBezTo>
                            <a:pt x="0" y="9954"/>
                            <a:pt x="2591" y="10548"/>
                            <a:pt x="7176" y="9756"/>
                          </a:cubicBezTo>
                          <a:cubicBezTo>
                            <a:pt x="10564" y="8964"/>
                            <a:pt x="13355" y="7379"/>
                            <a:pt x="13953" y="5596"/>
                          </a:cubicBezTo>
                          <a:cubicBezTo>
                            <a:pt x="16943" y="4606"/>
                            <a:pt x="19733" y="3417"/>
                            <a:pt x="19135" y="2031"/>
                          </a:cubicBezTo>
                          <a:cubicBezTo>
                            <a:pt x="18338" y="-545"/>
                            <a:pt x="14152" y="-346"/>
                            <a:pt x="9767" y="84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85" name="Freeform 2594">
                      <a:extLst>
                        <a:ext uri="{FF2B5EF4-FFF2-40B4-BE49-F238E27FC236}">
                          <a16:creationId xmlns:a16="http://schemas.microsoft.com/office/drawing/2014/main" id="{9C097F8E-3E2B-78AC-74BB-87344F096A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7530" y="5611563"/>
                      <a:ext cx="24081" cy="8130"/>
                    </a:xfrm>
                    <a:custGeom>
                      <a:avLst/>
                      <a:gdLst>
                        <a:gd name="connsiteX0" fmla="*/ 24082 w 24081"/>
                        <a:gd name="connsiteY0" fmla="*/ 3455 h 8130"/>
                        <a:gd name="connsiteX1" fmla="*/ 18301 w 24081"/>
                        <a:gd name="connsiteY1" fmla="*/ 1474 h 8130"/>
                        <a:gd name="connsiteX2" fmla="*/ 15112 w 24081"/>
                        <a:gd name="connsiteY2" fmla="*/ 2069 h 8130"/>
                        <a:gd name="connsiteX3" fmla="*/ 5544 w 24081"/>
                        <a:gd name="connsiteY3" fmla="*/ 682 h 8130"/>
                        <a:gd name="connsiteX4" fmla="*/ 162 w 24081"/>
                        <a:gd name="connsiteY4" fmla="*/ 5436 h 8130"/>
                        <a:gd name="connsiteX5" fmla="*/ 8534 w 24081"/>
                        <a:gd name="connsiteY5" fmla="*/ 6823 h 8130"/>
                        <a:gd name="connsiteX6" fmla="*/ 10727 w 24081"/>
                        <a:gd name="connsiteY6" fmla="*/ 6229 h 8130"/>
                        <a:gd name="connsiteX7" fmla="*/ 17504 w 24081"/>
                        <a:gd name="connsiteY7" fmla="*/ 8011 h 8130"/>
                        <a:gd name="connsiteX8" fmla="*/ 24082 w 24081"/>
                        <a:gd name="connsiteY8" fmla="*/ 3455 h 81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4081" h="8130">
                          <a:moveTo>
                            <a:pt x="24082" y="3455"/>
                          </a:moveTo>
                          <a:cubicBezTo>
                            <a:pt x="24082" y="1871"/>
                            <a:pt x="21490" y="1078"/>
                            <a:pt x="18301" y="1474"/>
                          </a:cubicBezTo>
                          <a:cubicBezTo>
                            <a:pt x="17304" y="1673"/>
                            <a:pt x="16109" y="1871"/>
                            <a:pt x="15112" y="2069"/>
                          </a:cubicBezTo>
                          <a:cubicBezTo>
                            <a:pt x="14514" y="-506"/>
                            <a:pt x="9730" y="-308"/>
                            <a:pt x="5544" y="682"/>
                          </a:cubicBezTo>
                          <a:cubicBezTo>
                            <a:pt x="1558" y="1474"/>
                            <a:pt x="-635" y="3455"/>
                            <a:pt x="162" y="5436"/>
                          </a:cubicBezTo>
                          <a:cubicBezTo>
                            <a:pt x="960" y="7417"/>
                            <a:pt x="4149" y="7615"/>
                            <a:pt x="8534" y="6823"/>
                          </a:cubicBezTo>
                          <a:cubicBezTo>
                            <a:pt x="9332" y="6625"/>
                            <a:pt x="9929" y="6427"/>
                            <a:pt x="10727" y="6229"/>
                          </a:cubicBezTo>
                          <a:cubicBezTo>
                            <a:pt x="11125" y="7813"/>
                            <a:pt x="13517" y="8408"/>
                            <a:pt x="17504" y="8011"/>
                          </a:cubicBezTo>
                          <a:cubicBezTo>
                            <a:pt x="21690" y="7021"/>
                            <a:pt x="24082" y="5436"/>
                            <a:pt x="24082" y="345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86" name="Freeform 2595">
                      <a:extLst>
                        <a:ext uri="{FF2B5EF4-FFF2-40B4-BE49-F238E27FC236}">
                          <a16:creationId xmlns:a16="http://schemas.microsoft.com/office/drawing/2014/main" id="{F188E1B9-77B3-B7B7-E9B4-BC2627A68C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3265" y="5457328"/>
                      <a:ext cx="13412" cy="6932"/>
                    </a:xfrm>
                    <a:custGeom>
                      <a:avLst/>
                      <a:gdLst>
                        <a:gd name="connsiteX0" fmla="*/ 7184 w 13412"/>
                        <a:gd name="connsiteY0" fmla="*/ 409 h 6932"/>
                        <a:gd name="connsiteX1" fmla="*/ 8 w 13412"/>
                        <a:gd name="connsiteY1" fmla="*/ 4965 h 6932"/>
                        <a:gd name="connsiteX2" fmla="*/ 6786 w 13412"/>
                        <a:gd name="connsiteY2" fmla="*/ 6550 h 6932"/>
                        <a:gd name="connsiteX3" fmla="*/ 13363 w 13412"/>
                        <a:gd name="connsiteY3" fmla="*/ 1597 h 6932"/>
                        <a:gd name="connsiteX4" fmla="*/ 7184 w 13412"/>
                        <a:gd name="connsiteY4" fmla="*/ 409 h 69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12" h="6932">
                          <a:moveTo>
                            <a:pt x="7184" y="409"/>
                          </a:moveTo>
                          <a:cubicBezTo>
                            <a:pt x="3198" y="1201"/>
                            <a:pt x="-191" y="2786"/>
                            <a:pt x="8" y="4965"/>
                          </a:cubicBezTo>
                          <a:cubicBezTo>
                            <a:pt x="208" y="6946"/>
                            <a:pt x="3397" y="7342"/>
                            <a:pt x="6786" y="6550"/>
                          </a:cubicBezTo>
                          <a:cubicBezTo>
                            <a:pt x="11769" y="5163"/>
                            <a:pt x="13762" y="3578"/>
                            <a:pt x="13363" y="1597"/>
                          </a:cubicBezTo>
                          <a:cubicBezTo>
                            <a:pt x="13164" y="-383"/>
                            <a:pt x="10174" y="-185"/>
                            <a:pt x="7184" y="40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87" name="Freeform 2596">
                      <a:extLst>
                        <a:ext uri="{FF2B5EF4-FFF2-40B4-BE49-F238E27FC236}">
                          <a16:creationId xmlns:a16="http://schemas.microsoft.com/office/drawing/2014/main" id="{3B7DB369-5655-3A5F-CD4C-B79B26AC42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0652" y="5294948"/>
                      <a:ext cx="31536" cy="17000"/>
                    </a:xfrm>
                    <a:custGeom>
                      <a:avLst/>
                      <a:gdLst>
                        <a:gd name="connsiteX0" fmla="*/ 31494 w 31536"/>
                        <a:gd name="connsiteY0" fmla="*/ 9270 h 17000"/>
                        <a:gd name="connsiteX1" fmla="*/ 25713 w 31536"/>
                        <a:gd name="connsiteY1" fmla="*/ 8082 h 17000"/>
                        <a:gd name="connsiteX2" fmla="*/ 19335 w 31536"/>
                        <a:gd name="connsiteY2" fmla="*/ 11053 h 17000"/>
                        <a:gd name="connsiteX3" fmla="*/ 19335 w 31536"/>
                        <a:gd name="connsiteY3" fmla="*/ 10855 h 17000"/>
                        <a:gd name="connsiteX4" fmla="*/ 14352 w 31536"/>
                        <a:gd name="connsiteY4" fmla="*/ 9270 h 17000"/>
                        <a:gd name="connsiteX5" fmla="*/ 15149 w 31536"/>
                        <a:gd name="connsiteY5" fmla="*/ 6893 h 17000"/>
                        <a:gd name="connsiteX6" fmla="*/ 14352 w 31536"/>
                        <a:gd name="connsiteY6" fmla="*/ 6101 h 17000"/>
                        <a:gd name="connsiteX7" fmla="*/ 17541 w 31536"/>
                        <a:gd name="connsiteY7" fmla="*/ 5111 h 17000"/>
                        <a:gd name="connsiteX8" fmla="*/ 20929 w 31536"/>
                        <a:gd name="connsiteY8" fmla="*/ 951 h 17000"/>
                        <a:gd name="connsiteX9" fmla="*/ 11960 w 31536"/>
                        <a:gd name="connsiteY9" fmla="*/ 1743 h 17000"/>
                        <a:gd name="connsiteX10" fmla="*/ 8372 w 31536"/>
                        <a:gd name="connsiteY10" fmla="*/ 6299 h 17000"/>
                        <a:gd name="connsiteX11" fmla="*/ 8372 w 31536"/>
                        <a:gd name="connsiteY11" fmla="*/ 6299 h 17000"/>
                        <a:gd name="connsiteX12" fmla="*/ 7176 w 31536"/>
                        <a:gd name="connsiteY12" fmla="*/ 6695 h 17000"/>
                        <a:gd name="connsiteX13" fmla="*/ 0 w 31536"/>
                        <a:gd name="connsiteY13" fmla="*/ 11845 h 17000"/>
                        <a:gd name="connsiteX14" fmla="*/ 2193 w 31536"/>
                        <a:gd name="connsiteY14" fmla="*/ 13430 h 17000"/>
                        <a:gd name="connsiteX15" fmla="*/ 997 w 31536"/>
                        <a:gd name="connsiteY15" fmla="*/ 16203 h 17000"/>
                        <a:gd name="connsiteX16" fmla="*/ 15946 w 31536"/>
                        <a:gd name="connsiteY16" fmla="*/ 15411 h 17000"/>
                        <a:gd name="connsiteX17" fmla="*/ 18737 w 31536"/>
                        <a:gd name="connsiteY17" fmla="*/ 13826 h 17000"/>
                        <a:gd name="connsiteX18" fmla="*/ 25514 w 31536"/>
                        <a:gd name="connsiteY18" fmla="*/ 14421 h 17000"/>
                        <a:gd name="connsiteX19" fmla="*/ 31494 w 31536"/>
                        <a:gd name="connsiteY19" fmla="*/ 9270 h 17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31536" h="17000">
                          <a:moveTo>
                            <a:pt x="31494" y="9270"/>
                          </a:moveTo>
                          <a:cubicBezTo>
                            <a:pt x="31294" y="7884"/>
                            <a:pt x="28903" y="7289"/>
                            <a:pt x="25713" y="8082"/>
                          </a:cubicBezTo>
                          <a:cubicBezTo>
                            <a:pt x="22923" y="8676"/>
                            <a:pt x="20531" y="9666"/>
                            <a:pt x="19335" y="11053"/>
                          </a:cubicBezTo>
                          <a:cubicBezTo>
                            <a:pt x="19335" y="11053"/>
                            <a:pt x="19335" y="10855"/>
                            <a:pt x="19335" y="10855"/>
                          </a:cubicBezTo>
                          <a:cubicBezTo>
                            <a:pt x="18139" y="9865"/>
                            <a:pt x="16345" y="9270"/>
                            <a:pt x="14352" y="9270"/>
                          </a:cubicBezTo>
                          <a:cubicBezTo>
                            <a:pt x="15149" y="8478"/>
                            <a:pt x="15547" y="7686"/>
                            <a:pt x="15149" y="6893"/>
                          </a:cubicBezTo>
                          <a:cubicBezTo>
                            <a:pt x="14949" y="6497"/>
                            <a:pt x="14750" y="6299"/>
                            <a:pt x="14352" y="6101"/>
                          </a:cubicBezTo>
                          <a:cubicBezTo>
                            <a:pt x="15348" y="5903"/>
                            <a:pt x="16544" y="5507"/>
                            <a:pt x="17541" y="5111"/>
                          </a:cubicBezTo>
                          <a:cubicBezTo>
                            <a:pt x="20929" y="3922"/>
                            <a:pt x="22125" y="2139"/>
                            <a:pt x="20929" y="951"/>
                          </a:cubicBezTo>
                          <a:cubicBezTo>
                            <a:pt x="19335" y="-832"/>
                            <a:pt x="15547" y="158"/>
                            <a:pt x="11960" y="1743"/>
                          </a:cubicBezTo>
                          <a:cubicBezTo>
                            <a:pt x="8970" y="3130"/>
                            <a:pt x="7774" y="4714"/>
                            <a:pt x="8372" y="6299"/>
                          </a:cubicBezTo>
                          <a:lnTo>
                            <a:pt x="8372" y="6299"/>
                          </a:lnTo>
                          <a:cubicBezTo>
                            <a:pt x="7973" y="6497"/>
                            <a:pt x="7574" y="6497"/>
                            <a:pt x="7176" y="6695"/>
                          </a:cubicBezTo>
                          <a:cubicBezTo>
                            <a:pt x="3389" y="7884"/>
                            <a:pt x="0" y="9865"/>
                            <a:pt x="0" y="11845"/>
                          </a:cubicBezTo>
                          <a:cubicBezTo>
                            <a:pt x="0" y="13034"/>
                            <a:pt x="997" y="13430"/>
                            <a:pt x="2193" y="13430"/>
                          </a:cubicBezTo>
                          <a:cubicBezTo>
                            <a:pt x="1196" y="14223"/>
                            <a:pt x="797" y="15213"/>
                            <a:pt x="997" y="16203"/>
                          </a:cubicBezTo>
                          <a:cubicBezTo>
                            <a:pt x="4983" y="17194"/>
                            <a:pt x="9767" y="17590"/>
                            <a:pt x="15946" y="15411"/>
                          </a:cubicBezTo>
                          <a:cubicBezTo>
                            <a:pt x="17342" y="15015"/>
                            <a:pt x="18139" y="14421"/>
                            <a:pt x="18737" y="13826"/>
                          </a:cubicBezTo>
                          <a:cubicBezTo>
                            <a:pt x="19335" y="15213"/>
                            <a:pt x="22325" y="15015"/>
                            <a:pt x="25514" y="14421"/>
                          </a:cubicBezTo>
                          <a:cubicBezTo>
                            <a:pt x="29501" y="13034"/>
                            <a:pt x="31892" y="11251"/>
                            <a:pt x="31494" y="927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88" name="Freeform 2597">
                      <a:extLst>
                        <a:ext uri="{FF2B5EF4-FFF2-40B4-BE49-F238E27FC236}">
                          <a16:creationId xmlns:a16="http://schemas.microsoft.com/office/drawing/2014/main" id="{C1AD3D3E-73F8-229F-ECC6-F91888FF49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1918" y="5562494"/>
                      <a:ext cx="16063" cy="11211"/>
                    </a:xfrm>
                    <a:custGeom>
                      <a:avLst/>
                      <a:gdLst>
                        <a:gd name="connsiteX0" fmla="*/ 4882 w 16063"/>
                        <a:gd name="connsiteY0" fmla="*/ 11124 h 11211"/>
                        <a:gd name="connsiteX1" fmla="*/ 13254 w 16063"/>
                        <a:gd name="connsiteY1" fmla="*/ 7559 h 11211"/>
                        <a:gd name="connsiteX2" fmla="*/ 16044 w 16063"/>
                        <a:gd name="connsiteY2" fmla="*/ 5182 h 11211"/>
                        <a:gd name="connsiteX3" fmla="*/ 14450 w 16063"/>
                        <a:gd name="connsiteY3" fmla="*/ 3597 h 11211"/>
                        <a:gd name="connsiteX4" fmla="*/ 15845 w 16063"/>
                        <a:gd name="connsiteY4" fmla="*/ 1616 h 11211"/>
                        <a:gd name="connsiteX5" fmla="*/ 9666 w 16063"/>
                        <a:gd name="connsiteY5" fmla="*/ 229 h 11211"/>
                        <a:gd name="connsiteX6" fmla="*/ 4483 w 16063"/>
                        <a:gd name="connsiteY6" fmla="*/ 3795 h 11211"/>
                        <a:gd name="connsiteX7" fmla="*/ 4683 w 16063"/>
                        <a:gd name="connsiteY7" fmla="*/ 4389 h 11211"/>
                        <a:gd name="connsiteX8" fmla="*/ 1494 w 16063"/>
                        <a:gd name="connsiteY8" fmla="*/ 6965 h 11211"/>
                        <a:gd name="connsiteX9" fmla="*/ 99 w 16063"/>
                        <a:gd name="connsiteY9" fmla="*/ 8747 h 11211"/>
                        <a:gd name="connsiteX10" fmla="*/ 4882 w 16063"/>
                        <a:gd name="connsiteY10" fmla="*/ 11124 h 112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6063" h="11211">
                          <a:moveTo>
                            <a:pt x="4882" y="11124"/>
                          </a:moveTo>
                          <a:cubicBezTo>
                            <a:pt x="9865" y="10530"/>
                            <a:pt x="12457" y="9144"/>
                            <a:pt x="13254" y="7559"/>
                          </a:cubicBezTo>
                          <a:cubicBezTo>
                            <a:pt x="14848" y="6965"/>
                            <a:pt x="16244" y="6172"/>
                            <a:pt x="16044" y="5182"/>
                          </a:cubicBezTo>
                          <a:cubicBezTo>
                            <a:pt x="15845" y="4389"/>
                            <a:pt x="15247" y="3993"/>
                            <a:pt x="14450" y="3597"/>
                          </a:cubicBezTo>
                          <a:cubicBezTo>
                            <a:pt x="15446" y="3003"/>
                            <a:pt x="15845" y="2408"/>
                            <a:pt x="15845" y="1616"/>
                          </a:cubicBezTo>
                          <a:cubicBezTo>
                            <a:pt x="15048" y="229"/>
                            <a:pt x="12656" y="-365"/>
                            <a:pt x="9666" y="229"/>
                          </a:cubicBezTo>
                          <a:cubicBezTo>
                            <a:pt x="6676" y="824"/>
                            <a:pt x="4483" y="2408"/>
                            <a:pt x="4483" y="3795"/>
                          </a:cubicBezTo>
                          <a:cubicBezTo>
                            <a:pt x="4483" y="3993"/>
                            <a:pt x="4683" y="4191"/>
                            <a:pt x="4683" y="4389"/>
                          </a:cubicBezTo>
                          <a:cubicBezTo>
                            <a:pt x="2889" y="4984"/>
                            <a:pt x="1693" y="5974"/>
                            <a:pt x="1494" y="6965"/>
                          </a:cubicBezTo>
                          <a:cubicBezTo>
                            <a:pt x="896" y="7559"/>
                            <a:pt x="298" y="8153"/>
                            <a:pt x="99" y="8747"/>
                          </a:cubicBezTo>
                          <a:cubicBezTo>
                            <a:pt x="-500" y="10530"/>
                            <a:pt x="1693" y="11520"/>
                            <a:pt x="4882" y="1112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89" name="Freeform 2598">
                      <a:extLst>
                        <a:ext uri="{FF2B5EF4-FFF2-40B4-BE49-F238E27FC236}">
                          <a16:creationId xmlns:a16="http://schemas.microsoft.com/office/drawing/2014/main" id="{3E4791CB-373D-CC19-BFEB-1E15FDEF23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6701" y="5501300"/>
                      <a:ext cx="11905" cy="6980"/>
                    </a:xfrm>
                    <a:custGeom>
                      <a:avLst/>
                      <a:gdLst>
                        <a:gd name="connsiteX0" fmla="*/ 5913 w 11905"/>
                        <a:gd name="connsiteY0" fmla="*/ 6751 h 6980"/>
                        <a:gd name="connsiteX1" fmla="*/ 11893 w 11905"/>
                        <a:gd name="connsiteY1" fmla="*/ 1996 h 6980"/>
                        <a:gd name="connsiteX2" fmla="*/ 4917 w 11905"/>
                        <a:gd name="connsiteY2" fmla="*/ 610 h 6980"/>
                        <a:gd name="connsiteX3" fmla="*/ 133 w 11905"/>
                        <a:gd name="connsiteY3" fmla="*/ 5364 h 6980"/>
                        <a:gd name="connsiteX4" fmla="*/ 5913 w 11905"/>
                        <a:gd name="connsiteY4" fmla="*/ 6751 h 6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05" h="6980">
                          <a:moveTo>
                            <a:pt x="5913" y="6751"/>
                          </a:moveTo>
                          <a:cubicBezTo>
                            <a:pt x="9900" y="5562"/>
                            <a:pt x="12092" y="3977"/>
                            <a:pt x="11893" y="1996"/>
                          </a:cubicBezTo>
                          <a:cubicBezTo>
                            <a:pt x="11694" y="16"/>
                            <a:pt x="9102" y="-579"/>
                            <a:pt x="4917" y="610"/>
                          </a:cubicBezTo>
                          <a:cubicBezTo>
                            <a:pt x="930" y="1798"/>
                            <a:pt x="-465" y="3779"/>
                            <a:pt x="133" y="5364"/>
                          </a:cubicBezTo>
                          <a:cubicBezTo>
                            <a:pt x="531" y="6751"/>
                            <a:pt x="2325" y="7345"/>
                            <a:pt x="5913" y="675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90" name="Freeform 2599">
                      <a:extLst>
                        <a:ext uri="{FF2B5EF4-FFF2-40B4-BE49-F238E27FC236}">
                          <a16:creationId xmlns:a16="http://schemas.microsoft.com/office/drawing/2014/main" id="{E9240FC3-C771-6523-B31A-854CD2A637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9198" y="5651474"/>
                      <a:ext cx="15207" cy="6405"/>
                    </a:xfrm>
                    <a:custGeom>
                      <a:avLst/>
                      <a:gdLst>
                        <a:gd name="connsiteX0" fmla="*/ 5441 w 15207"/>
                        <a:gd name="connsiteY0" fmla="*/ 389 h 6405"/>
                        <a:gd name="connsiteX1" fmla="*/ 458 w 15207"/>
                        <a:gd name="connsiteY1" fmla="*/ 4549 h 6405"/>
                        <a:gd name="connsiteX2" fmla="*/ 10823 w 15207"/>
                        <a:gd name="connsiteY2" fmla="*/ 5737 h 6405"/>
                        <a:gd name="connsiteX3" fmla="*/ 15208 w 15207"/>
                        <a:gd name="connsiteY3" fmla="*/ 2370 h 6405"/>
                        <a:gd name="connsiteX4" fmla="*/ 5441 w 15207"/>
                        <a:gd name="connsiteY4" fmla="*/ 389 h 64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207" h="6405">
                          <a:moveTo>
                            <a:pt x="5441" y="389"/>
                          </a:moveTo>
                          <a:cubicBezTo>
                            <a:pt x="1654" y="1181"/>
                            <a:pt x="-1137" y="2964"/>
                            <a:pt x="458" y="4549"/>
                          </a:cubicBezTo>
                          <a:cubicBezTo>
                            <a:pt x="2252" y="6529"/>
                            <a:pt x="5839" y="6925"/>
                            <a:pt x="10823" y="5737"/>
                          </a:cubicBezTo>
                          <a:cubicBezTo>
                            <a:pt x="14211" y="4945"/>
                            <a:pt x="15208" y="3558"/>
                            <a:pt x="15208" y="2370"/>
                          </a:cubicBezTo>
                          <a:cubicBezTo>
                            <a:pt x="13613" y="389"/>
                            <a:pt x="10225" y="-602"/>
                            <a:pt x="5441" y="3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91" name="Freeform 2600">
                      <a:extLst>
                        <a:ext uri="{FF2B5EF4-FFF2-40B4-BE49-F238E27FC236}">
                          <a16:creationId xmlns:a16="http://schemas.microsoft.com/office/drawing/2014/main" id="{4EF07B3C-854F-DC75-5BB7-FC738C97CA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9674" y="5331257"/>
                      <a:ext cx="13577" cy="7699"/>
                    </a:xfrm>
                    <a:custGeom>
                      <a:avLst/>
                      <a:gdLst>
                        <a:gd name="connsiteX0" fmla="*/ 5764 w 13577"/>
                        <a:gd name="connsiteY0" fmla="*/ 7428 h 7699"/>
                        <a:gd name="connsiteX1" fmla="*/ 13339 w 13577"/>
                        <a:gd name="connsiteY1" fmla="*/ 2674 h 7699"/>
                        <a:gd name="connsiteX2" fmla="*/ 8156 w 13577"/>
                        <a:gd name="connsiteY2" fmla="*/ 297 h 7699"/>
                        <a:gd name="connsiteX3" fmla="*/ 183 w 13577"/>
                        <a:gd name="connsiteY3" fmla="*/ 5051 h 7699"/>
                        <a:gd name="connsiteX4" fmla="*/ 5764 w 13577"/>
                        <a:gd name="connsiteY4" fmla="*/ 7428 h 76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77" h="7699">
                          <a:moveTo>
                            <a:pt x="5764" y="7428"/>
                          </a:moveTo>
                          <a:cubicBezTo>
                            <a:pt x="9552" y="6438"/>
                            <a:pt x="12342" y="4853"/>
                            <a:pt x="13339" y="2674"/>
                          </a:cubicBezTo>
                          <a:cubicBezTo>
                            <a:pt x="14335" y="297"/>
                            <a:pt x="12143" y="-495"/>
                            <a:pt x="8156" y="297"/>
                          </a:cubicBezTo>
                          <a:cubicBezTo>
                            <a:pt x="3970" y="1090"/>
                            <a:pt x="1180" y="2872"/>
                            <a:pt x="183" y="5051"/>
                          </a:cubicBezTo>
                          <a:cubicBezTo>
                            <a:pt x="-614" y="7230"/>
                            <a:pt x="1180" y="8221"/>
                            <a:pt x="5764" y="742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92" name="Freeform 2601">
                      <a:extLst>
                        <a:ext uri="{FF2B5EF4-FFF2-40B4-BE49-F238E27FC236}">
                          <a16:creationId xmlns:a16="http://schemas.microsoft.com/office/drawing/2014/main" id="{25A692D3-2B53-1E29-59FB-A752895BBF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2277" y="5558570"/>
                      <a:ext cx="21966" cy="7718"/>
                    </a:xfrm>
                    <a:custGeom>
                      <a:avLst/>
                      <a:gdLst>
                        <a:gd name="connsiteX0" fmla="*/ 12358 w 21966"/>
                        <a:gd name="connsiteY0" fmla="*/ 192 h 7718"/>
                        <a:gd name="connsiteX1" fmla="*/ 1595 w 21966"/>
                        <a:gd name="connsiteY1" fmla="*/ 3361 h 7718"/>
                        <a:gd name="connsiteX2" fmla="*/ 0 w 21966"/>
                        <a:gd name="connsiteY2" fmla="*/ 7521 h 7718"/>
                        <a:gd name="connsiteX3" fmla="*/ 199 w 21966"/>
                        <a:gd name="connsiteY3" fmla="*/ 7719 h 7718"/>
                        <a:gd name="connsiteX4" fmla="*/ 6777 w 21966"/>
                        <a:gd name="connsiteY4" fmla="*/ 6927 h 7718"/>
                        <a:gd name="connsiteX5" fmla="*/ 8970 w 21966"/>
                        <a:gd name="connsiteY5" fmla="*/ 6531 h 7718"/>
                        <a:gd name="connsiteX6" fmla="*/ 16345 w 21966"/>
                        <a:gd name="connsiteY6" fmla="*/ 7125 h 7718"/>
                        <a:gd name="connsiteX7" fmla="*/ 21926 w 21966"/>
                        <a:gd name="connsiteY7" fmla="*/ 3361 h 7718"/>
                        <a:gd name="connsiteX8" fmla="*/ 15348 w 21966"/>
                        <a:gd name="connsiteY8" fmla="*/ 1975 h 7718"/>
                        <a:gd name="connsiteX9" fmla="*/ 12358 w 21966"/>
                        <a:gd name="connsiteY9" fmla="*/ 192 h 77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1966" h="7718">
                          <a:moveTo>
                            <a:pt x="12358" y="192"/>
                          </a:moveTo>
                          <a:cubicBezTo>
                            <a:pt x="7574" y="-601"/>
                            <a:pt x="3986" y="1182"/>
                            <a:pt x="1595" y="3361"/>
                          </a:cubicBezTo>
                          <a:cubicBezTo>
                            <a:pt x="199" y="4550"/>
                            <a:pt x="598" y="6134"/>
                            <a:pt x="0" y="7521"/>
                          </a:cubicBezTo>
                          <a:lnTo>
                            <a:pt x="199" y="7719"/>
                          </a:lnTo>
                          <a:lnTo>
                            <a:pt x="6777" y="6927"/>
                          </a:lnTo>
                          <a:lnTo>
                            <a:pt x="8970" y="6531"/>
                          </a:lnTo>
                          <a:cubicBezTo>
                            <a:pt x="9966" y="7917"/>
                            <a:pt x="13155" y="7719"/>
                            <a:pt x="16345" y="7125"/>
                          </a:cubicBezTo>
                          <a:cubicBezTo>
                            <a:pt x="19733" y="6134"/>
                            <a:pt x="22324" y="4946"/>
                            <a:pt x="21926" y="3361"/>
                          </a:cubicBezTo>
                          <a:cubicBezTo>
                            <a:pt x="21527" y="1380"/>
                            <a:pt x="18736" y="1182"/>
                            <a:pt x="15348" y="1975"/>
                          </a:cubicBezTo>
                          <a:cubicBezTo>
                            <a:pt x="15149" y="1182"/>
                            <a:pt x="13953" y="588"/>
                            <a:pt x="12358" y="19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93" name="Freeform 2602">
                      <a:extLst>
                        <a:ext uri="{FF2B5EF4-FFF2-40B4-BE49-F238E27FC236}">
                          <a16:creationId xmlns:a16="http://schemas.microsoft.com/office/drawing/2014/main" id="{08BD4B46-597E-1157-6868-16D90AEC45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3608" y="5590548"/>
                      <a:ext cx="14949" cy="5777"/>
                    </a:xfrm>
                    <a:custGeom>
                      <a:avLst/>
                      <a:gdLst>
                        <a:gd name="connsiteX0" fmla="*/ 14949 w 14949"/>
                        <a:gd name="connsiteY0" fmla="*/ 2284 h 5777"/>
                        <a:gd name="connsiteX1" fmla="*/ 5980 w 14949"/>
                        <a:gd name="connsiteY1" fmla="*/ 304 h 5777"/>
                        <a:gd name="connsiteX2" fmla="*/ 0 w 14949"/>
                        <a:gd name="connsiteY2" fmla="*/ 3473 h 5777"/>
                        <a:gd name="connsiteX3" fmla="*/ 8770 w 14949"/>
                        <a:gd name="connsiteY3" fmla="*/ 5454 h 5777"/>
                        <a:gd name="connsiteX4" fmla="*/ 14949 w 14949"/>
                        <a:gd name="connsiteY4" fmla="*/ 2284 h 57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949" h="5777">
                          <a:moveTo>
                            <a:pt x="14949" y="2284"/>
                          </a:moveTo>
                          <a:cubicBezTo>
                            <a:pt x="13754" y="304"/>
                            <a:pt x="10963" y="-489"/>
                            <a:pt x="5980" y="304"/>
                          </a:cubicBezTo>
                          <a:cubicBezTo>
                            <a:pt x="2990" y="700"/>
                            <a:pt x="0" y="1888"/>
                            <a:pt x="0" y="3473"/>
                          </a:cubicBezTo>
                          <a:cubicBezTo>
                            <a:pt x="0" y="6048"/>
                            <a:pt x="4186" y="6048"/>
                            <a:pt x="8770" y="5454"/>
                          </a:cubicBezTo>
                          <a:cubicBezTo>
                            <a:pt x="11561" y="5058"/>
                            <a:pt x="14352" y="4067"/>
                            <a:pt x="14949" y="228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94" name="Freeform 2603">
                      <a:extLst>
                        <a:ext uri="{FF2B5EF4-FFF2-40B4-BE49-F238E27FC236}">
                          <a16:creationId xmlns:a16="http://schemas.microsoft.com/office/drawing/2014/main" id="{C154BA51-59F2-7CF3-C651-9C093CEEC3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5534" y="5691579"/>
                      <a:ext cx="25089" cy="10137"/>
                    </a:xfrm>
                    <a:custGeom>
                      <a:avLst/>
                      <a:gdLst>
                        <a:gd name="connsiteX0" fmla="*/ 19933 w 25089"/>
                        <a:gd name="connsiteY0" fmla="*/ 5845 h 10137"/>
                        <a:gd name="connsiteX1" fmla="*/ 24916 w 25089"/>
                        <a:gd name="connsiteY1" fmla="*/ 2279 h 10137"/>
                        <a:gd name="connsiteX2" fmla="*/ 16744 w 25089"/>
                        <a:gd name="connsiteY2" fmla="*/ 100 h 10137"/>
                        <a:gd name="connsiteX3" fmla="*/ 11163 w 25089"/>
                        <a:gd name="connsiteY3" fmla="*/ 3269 h 10137"/>
                        <a:gd name="connsiteX4" fmla="*/ 11760 w 25089"/>
                        <a:gd name="connsiteY4" fmla="*/ 4458 h 10137"/>
                        <a:gd name="connsiteX5" fmla="*/ 5382 w 25089"/>
                        <a:gd name="connsiteY5" fmla="*/ 4458 h 10137"/>
                        <a:gd name="connsiteX6" fmla="*/ 0 w 25089"/>
                        <a:gd name="connsiteY6" fmla="*/ 7627 h 10137"/>
                        <a:gd name="connsiteX7" fmla="*/ 11561 w 25089"/>
                        <a:gd name="connsiteY7" fmla="*/ 9806 h 10137"/>
                        <a:gd name="connsiteX8" fmla="*/ 15348 w 25089"/>
                        <a:gd name="connsiteY8" fmla="*/ 6439 h 10137"/>
                        <a:gd name="connsiteX9" fmla="*/ 14750 w 25089"/>
                        <a:gd name="connsiteY9" fmla="*/ 5845 h 10137"/>
                        <a:gd name="connsiteX10" fmla="*/ 19933 w 25089"/>
                        <a:gd name="connsiteY10" fmla="*/ 5845 h 101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5089" h="10137">
                          <a:moveTo>
                            <a:pt x="19933" y="5845"/>
                          </a:moveTo>
                          <a:cubicBezTo>
                            <a:pt x="23720" y="5052"/>
                            <a:pt x="25713" y="3864"/>
                            <a:pt x="24916" y="2279"/>
                          </a:cubicBezTo>
                          <a:cubicBezTo>
                            <a:pt x="23919" y="496"/>
                            <a:pt x="20929" y="-296"/>
                            <a:pt x="16744" y="100"/>
                          </a:cubicBezTo>
                          <a:cubicBezTo>
                            <a:pt x="13554" y="496"/>
                            <a:pt x="10963" y="1685"/>
                            <a:pt x="11163" y="3269"/>
                          </a:cubicBezTo>
                          <a:cubicBezTo>
                            <a:pt x="11163" y="3666"/>
                            <a:pt x="11561" y="4062"/>
                            <a:pt x="11760" y="4458"/>
                          </a:cubicBezTo>
                          <a:cubicBezTo>
                            <a:pt x="9966" y="4062"/>
                            <a:pt x="7774" y="4260"/>
                            <a:pt x="5382" y="4458"/>
                          </a:cubicBezTo>
                          <a:cubicBezTo>
                            <a:pt x="2193" y="4854"/>
                            <a:pt x="0" y="5845"/>
                            <a:pt x="0" y="7627"/>
                          </a:cubicBezTo>
                          <a:cubicBezTo>
                            <a:pt x="1595" y="10004"/>
                            <a:pt x="6179" y="10599"/>
                            <a:pt x="11561" y="9806"/>
                          </a:cubicBezTo>
                          <a:cubicBezTo>
                            <a:pt x="15149" y="9410"/>
                            <a:pt x="15946" y="7627"/>
                            <a:pt x="15348" y="6439"/>
                          </a:cubicBezTo>
                          <a:cubicBezTo>
                            <a:pt x="15149" y="6241"/>
                            <a:pt x="14949" y="6043"/>
                            <a:pt x="14750" y="5845"/>
                          </a:cubicBezTo>
                          <a:cubicBezTo>
                            <a:pt x="16146" y="6043"/>
                            <a:pt x="17940" y="6043"/>
                            <a:pt x="19933" y="584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95" name="Freeform 2604">
                      <a:extLst>
                        <a:ext uri="{FF2B5EF4-FFF2-40B4-BE49-F238E27FC236}">
                          <a16:creationId xmlns:a16="http://schemas.microsoft.com/office/drawing/2014/main" id="{D0541DCB-73D2-159D-6C5E-C03DC3F780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7827" y="5393848"/>
                      <a:ext cx="14750" cy="7154"/>
                    </a:xfrm>
                    <a:custGeom>
                      <a:avLst/>
                      <a:gdLst>
                        <a:gd name="connsiteX0" fmla="*/ 14750 w 14750"/>
                        <a:gd name="connsiteY0" fmla="*/ 1689 h 7154"/>
                        <a:gd name="connsiteX1" fmla="*/ 7176 w 14750"/>
                        <a:gd name="connsiteY1" fmla="*/ 698 h 7154"/>
                        <a:gd name="connsiteX2" fmla="*/ 0 w 14750"/>
                        <a:gd name="connsiteY2" fmla="*/ 5452 h 7154"/>
                        <a:gd name="connsiteX3" fmla="*/ 7574 w 14750"/>
                        <a:gd name="connsiteY3" fmla="*/ 6443 h 7154"/>
                        <a:gd name="connsiteX4" fmla="*/ 14750 w 14750"/>
                        <a:gd name="connsiteY4" fmla="*/ 1689 h 71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750" h="7154">
                          <a:moveTo>
                            <a:pt x="14750" y="1689"/>
                          </a:moveTo>
                          <a:cubicBezTo>
                            <a:pt x="14750" y="-689"/>
                            <a:pt x="10963" y="-94"/>
                            <a:pt x="7176" y="698"/>
                          </a:cubicBezTo>
                          <a:cubicBezTo>
                            <a:pt x="3189" y="1490"/>
                            <a:pt x="598" y="3273"/>
                            <a:pt x="0" y="5452"/>
                          </a:cubicBezTo>
                          <a:cubicBezTo>
                            <a:pt x="399" y="7631"/>
                            <a:pt x="3787" y="7433"/>
                            <a:pt x="7574" y="6443"/>
                          </a:cubicBezTo>
                          <a:cubicBezTo>
                            <a:pt x="11561" y="5254"/>
                            <a:pt x="14750" y="3669"/>
                            <a:pt x="14750" y="16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96" name="Freeform 2605">
                      <a:extLst>
                        <a:ext uri="{FF2B5EF4-FFF2-40B4-BE49-F238E27FC236}">
                          <a16:creationId xmlns:a16="http://schemas.microsoft.com/office/drawing/2014/main" id="{AFA745DA-07B7-E5E1-2B0E-66BD265B9B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8490" y="5665631"/>
                      <a:ext cx="15383" cy="6263"/>
                    </a:xfrm>
                    <a:custGeom>
                      <a:avLst/>
                      <a:gdLst>
                        <a:gd name="connsiteX0" fmla="*/ 15348 w 15383"/>
                        <a:gd name="connsiteY0" fmla="*/ 2673 h 6263"/>
                        <a:gd name="connsiteX1" fmla="*/ 8970 w 15383"/>
                        <a:gd name="connsiteY1" fmla="*/ 98 h 6263"/>
                        <a:gd name="connsiteX2" fmla="*/ 0 w 15383"/>
                        <a:gd name="connsiteY2" fmla="*/ 4258 h 6263"/>
                        <a:gd name="connsiteX3" fmla="*/ 8970 w 15383"/>
                        <a:gd name="connsiteY3" fmla="*/ 6041 h 6263"/>
                        <a:gd name="connsiteX4" fmla="*/ 15348 w 15383"/>
                        <a:gd name="connsiteY4" fmla="*/ 2673 h 62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383" h="6263">
                          <a:moveTo>
                            <a:pt x="15348" y="2673"/>
                          </a:moveTo>
                          <a:cubicBezTo>
                            <a:pt x="15747" y="494"/>
                            <a:pt x="12757" y="-298"/>
                            <a:pt x="8970" y="98"/>
                          </a:cubicBezTo>
                          <a:cubicBezTo>
                            <a:pt x="4186" y="494"/>
                            <a:pt x="0" y="2079"/>
                            <a:pt x="0" y="4258"/>
                          </a:cubicBezTo>
                          <a:cubicBezTo>
                            <a:pt x="0" y="6041"/>
                            <a:pt x="3588" y="6635"/>
                            <a:pt x="8970" y="6041"/>
                          </a:cubicBezTo>
                          <a:cubicBezTo>
                            <a:pt x="11361" y="5446"/>
                            <a:pt x="15149" y="4852"/>
                            <a:pt x="15348" y="267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97" name="Freeform 2606">
                      <a:extLst>
                        <a:ext uri="{FF2B5EF4-FFF2-40B4-BE49-F238E27FC236}">
                          <a16:creationId xmlns:a16="http://schemas.microsoft.com/office/drawing/2014/main" id="{31E19A49-2A28-8B7B-96A1-870DA530DC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5670" y="5385331"/>
                      <a:ext cx="13028" cy="7080"/>
                    </a:xfrm>
                    <a:custGeom>
                      <a:avLst/>
                      <a:gdLst>
                        <a:gd name="connsiteX0" fmla="*/ 7407 w 13028"/>
                        <a:gd name="connsiteY0" fmla="*/ 301 h 7080"/>
                        <a:gd name="connsiteX1" fmla="*/ 32 w 13028"/>
                        <a:gd name="connsiteY1" fmla="*/ 5055 h 7080"/>
                        <a:gd name="connsiteX2" fmla="*/ 6809 w 13028"/>
                        <a:gd name="connsiteY2" fmla="*/ 6838 h 7080"/>
                        <a:gd name="connsiteX3" fmla="*/ 12988 w 13028"/>
                        <a:gd name="connsiteY3" fmla="*/ 1688 h 7080"/>
                        <a:gd name="connsiteX4" fmla="*/ 7407 w 13028"/>
                        <a:gd name="connsiteY4" fmla="*/ 301 h 70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028" h="7080">
                          <a:moveTo>
                            <a:pt x="7407" y="301"/>
                          </a:moveTo>
                          <a:cubicBezTo>
                            <a:pt x="3221" y="1094"/>
                            <a:pt x="231" y="2876"/>
                            <a:pt x="32" y="5055"/>
                          </a:cubicBezTo>
                          <a:cubicBezTo>
                            <a:pt x="-366" y="7432"/>
                            <a:pt x="3022" y="7234"/>
                            <a:pt x="6809" y="6838"/>
                          </a:cubicBezTo>
                          <a:cubicBezTo>
                            <a:pt x="10796" y="5451"/>
                            <a:pt x="13387" y="3669"/>
                            <a:pt x="12988" y="1688"/>
                          </a:cubicBezTo>
                          <a:cubicBezTo>
                            <a:pt x="12988" y="-95"/>
                            <a:pt x="10796" y="-293"/>
                            <a:pt x="7407" y="30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98" name="Freeform 2607">
                      <a:extLst>
                        <a:ext uri="{FF2B5EF4-FFF2-40B4-BE49-F238E27FC236}">
                          <a16:creationId xmlns:a16="http://schemas.microsoft.com/office/drawing/2014/main" id="{EC92F043-A288-9DEC-7E38-19527FE68C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3299" y="5376374"/>
                      <a:ext cx="21874" cy="12364"/>
                    </a:xfrm>
                    <a:custGeom>
                      <a:avLst/>
                      <a:gdLst>
                        <a:gd name="connsiteX0" fmla="*/ 15062 w 21874"/>
                        <a:gd name="connsiteY0" fmla="*/ 6485 h 12364"/>
                        <a:gd name="connsiteX1" fmla="*/ 14065 w 21874"/>
                        <a:gd name="connsiteY1" fmla="*/ 6089 h 12364"/>
                        <a:gd name="connsiteX2" fmla="*/ 16258 w 21874"/>
                        <a:gd name="connsiteY2" fmla="*/ 5693 h 12364"/>
                        <a:gd name="connsiteX3" fmla="*/ 21839 w 21874"/>
                        <a:gd name="connsiteY3" fmla="*/ 1929 h 12364"/>
                        <a:gd name="connsiteX4" fmla="*/ 14663 w 21874"/>
                        <a:gd name="connsiteY4" fmla="*/ 344 h 12364"/>
                        <a:gd name="connsiteX5" fmla="*/ 9281 w 21874"/>
                        <a:gd name="connsiteY5" fmla="*/ 4108 h 12364"/>
                        <a:gd name="connsiteX6" fmla="*/ 10278 w 21874"/>
                        <a:gd name="connsiteY6" fmla="*/ 5495 h 12364"/>
                        <a:gd name="connsiteX7" fmla="*/ 6491 w 21874"/>
                        <a:gd name="connsiteY7" fmla="*/ 6485 h 12364"/>
                        <a:gd name="connsiteX8" fmla="*/ 112 w 21874"/>
                        <a:gd name="connsiteY8" fmla="*/ 11239 h 12364"/>
                        <a:gd name="connsiteX9" fmla="*/ 8484 w 21874"/>
                        <a:gd name="connsiteY9" fmla="*/ 11239 h 12364"/>
                        <a:gd name="connsiteX10" fmla="*/ 15062 w 21874"/>
                        <a:gd name="connsiteY10" fmla="*/ 6485 h 123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1874" h="12364">
                          <a:moveTo>
                            <a:pt x="15062" y="6485"/>
                          </a:moveTo>
                          <a:cubicBezTo>
                            <a:pt x="14862" y="6287"/>
                            <a:pt x="14464" y="6089"/>
                            <a:pt x="14065" y="6089"/>
                          </a:cubicBezTo>
                          <a:cubicBezTo>
                            <a:pt x="14862" y="6089"/>
                            <a:pt x="15460" y="5891"/>
                            <a:pt x="16258" y="5693"/>
                          </a:cubicBezTo>
                          <a:cubicBezTo>
                            <a:pt x="19248" y="4702"/>
                            <a:pt x="22237" y="3712"/>
                            <a:pt x="21839" y="1929"/>
                          </a:cubicBezTo>
                          <a:cubicBezTo>
                            <a:pt x="21440" y="146"/>
                            <a:pt x="18650" y="-448"/>
                            <a:pt x="14663" y="344"/>
                          </a:cubicBezTo>
                          <a:cubicBezTo>
                            <a:pt x="11274" y="1137"/>
                            <a:pt x="9281" y="2523"/>
                            <a:pt x="9281" y="4108"/>
                          </a:cubicBezTo>
                          <a:cubicBezTo>
                            <a:pt x="9281" y="4702"/>
                            <a:pt x="9680" y="5297"/>
                            <a:pt x="10278" y="5495"/>
                          </a:cubicBezTo>
                          <a:cubicBezTo>
                            <a:pt x="9082" y="5693"/>
                            <a:pt x="7886" y="5891"/>
                            <a:pt x="6491" y="6485"/>
                          </a:cubicBezTo>
                          <a:cubicBezTo>
                            <a:pt x="2903" y="7674"/>
                            <a:pt x="-685" y="9456"/>
                            <a:pt x="112" y="11239"/>
                          </a:cubicBezTo>
                          <a:cubicBezTo>
                            <a:pt x="910" y="13022"/>
                            <a:pt x="4896" y="12428"/>
                            <a:pt x="8484" y="11239"/>
                          </a:cubicBezTo>
                          <a:cubicBezTo>
                            <a:pt x="12271" y="10051"/>
                            <a:pt x="15460" y="8664"/>
                            <a:pt x="15062" y="64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099" name="Freeform 2608">
                      <a:extLst>
                        <a:ext uri="{FF2B5EF4-FFF2-40B4-BE49-F238E27FC236}">
                          <a16:creationId xmlns:a16="http://schemas.microsoft.com/office/drawing/2014/main" id="{DC74F182-170C-5990-0905-E4A7DC7E26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3266" y="5527952"/>
                      <a:ext cx="14567" cy="6628"/>
                    </a:xfrm>
                    <a:custGeom>
                      <a:avLst/>
                      <a:gdLst>
                        <a:gd name="connsiteX0" fmla="*/ 7383 w 14567"/>
                        <a:gd name="connsiteY0" fmla="*/ 304 h 6628"/>
                        <a:gd name="connsiteX1" fmla="*/ 8 w 14567"/>
                        <a:gd name="connsiteY1" fmla="*/ 4662 h 6628"/>
                        <a:gd name="connsiteX2" fmla="*/ 8579 w 14567"/>
                        <a:gd name="connsiteY2" fmla="*/ 6246 h 6628"/>
                        <a:gd name="connsiteX3" fmla="*/ 14559 w 14567"/>
                        <a:gd name="connsiteY3" fmla="*/ 2284 h 6628"/>
                        <a:gd name="connsiteX4" fmla="*/ 7383 w 14567"/>
                        <a:gd name="connsiteY4" fmla="*/ 304 h 66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67" h="6628">
                          <a:moveTo>
                            <a:pt x="7383" y="304"/>
                          </a:moveTo>
                          <a:cubicBezTo>
                            <a:pt x="3397" y="1096"/>
                            <a:pt x="-191" y="2483"/>
                            <a:pt x="8" y="4662"/>
                          </a:cubicBezTo>
                          <a:cubicBezTo>
                            <a:pt x="8" y="6642"/>
                            <a:pt x="3397" y="7039"/>
                            <a:pt x="8579" y="6246"/>
                          </a:cubicBezTo>
                          <a:cubicBezTo>
                            <a:pt x="11569" y="5652"/>
                            <a:pt x="14758" y="4463"/>
                            <a:pt x="14559" y="2284"/>
                          </a:cubicBezTo>
                          <a:cubicBezTo>
                            <a:pt x="14359" y="304"/>
                            <a:pt x="11370" y="-489"/>
                            <a:pt x="7383" y="30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00" name="Freeform 2609">
                      <a:extLst>
                        <a:ext uri="{FF2B5EF4-FFF2-40B4-BE49-F238E27FC236}">
                          <a16:creationId xmlns:a16="http://schemas.microsoft.com/office/drawing/2014/main" id="{8F11F260-2DB1-EA1A-FB74-659DE78404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7474" y="5458176"/>
                      <a:ext cx="14720" cy="8490"/>
                    </a:xfrm>
                    <a:custGeom>
                      <a:avLst/>
                      <a:gdLst>
                        <a:gd name="connsiteX0" fmla="*/ 8695 w 14720"/>
                        <a:gd name="connsiteY0" fmla="*/ 7880 h 8490"/>
                        <a:gd name="connsiteX1" fmla="*/ 14675 w 14720"/>
                        <a:gd name="connsiteY1" fmla="*/ 3126 h 8490"/>
                        <a:gd name="connsiteX2" fmla="*/ 12283 w 14720"/>
                        <a:gd name="connsiteY2" fmla="*/ 1938 h 8490"/>
                        <a:gd name="connsiteX3" fmla="*/ 12283 w 14720"/>
                        <a:gd name="connsiteY3" fmla="*/ 1541 h 8490"/>
                        <a:gd name="connsiteX4" fmla="*/ 4310 w 14720"/>
                        <a:gd name="connsiteY4" fmla="*/ 749 h 8490"/>
                        <a:gd name="connsiteX5" fmla="*/ 124 w 14720"/>
                        <a:gd name="connsiteY5" fmla="*/ 4513 h 8490"/>
                        <a:gd name="connsiteX6" fmla="*/ 1719 w 14720"/>
                        <a:gd name="connsiteY6" fmla="*/ 5503 h 8490"/>
                        <a:gd name="connsiteX7" fmla="*/ 1320 w 14720"/>
                        <a:gd name="connsiteY7" fmla="*/ 6494 h 8490"/>
                        <a:gd name="connsiteX8" fmla="*/ 8695 w 14720"/>
                        <a:gd name="connsiteY8" fmla="*/ 7880 h 84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720" h="8490">
                          <a:moveTo>
                            <a:pt x="8695" y="7880"/>
                          </a:moveTo>
                          <a:cubicBezTo>
                            <a:pt x="12881" y="6890"/>
                            <a:pt x="15073" y="5107"/>
                            <a:pt x="14675" y="3126"/>
                          </a:cubicBezTo>
                          <a:cubicBezTo>
                            <a:pt x="14475" y="2334"/>
                            <a:pt x="13479" y="1938"/>
                            <a:pt x="12283" y="1938"/>
                          </a:cubicBezTo>
                          <a:cubicBezTo>
                            <a:pt x="12283" y="1740"/>
                            <a:pt x="12482" y="1740"/>
                            <a:pt x="12283" y="1541"/>
                          </a:cubicBezTo>
                          <a:cubicBezTo>
                            <a:pt x="11685" y="-241"/>
                            <a:pt x="8296" y="-439"/>
                            <a:pt x="4310" y="749"/>
                          </a:cubicBezTo>
                          <a:cubicBezTo>
                            <a:pt x="1120" y="1740"/>
                            <a:pt x="-474" y="3126"/>
                            <a:pt x="124" y="4513"/>
                          </a:cubicBezTo>
                          <a:cubicBezTo>
                            <a:pt x="323" y="5107"/>
                            <a:pt x="921" y="5305"/>
                            <a:pt x="1719" y="5503"/>
                          </a:cubicBezTo>
                          <a:cubicBezTo>
                            <a:pt x="1519" y="5899"/>
                            <a:pt x="1320" y="6098"/>
                            <a:pt x="1320" y="6494"/>
                          </a:cubicBezTo>
                          <a:cubicBezTo>
                            <a:pt x="2117" y="8475"/>
                            <a:pt x="4509" y="9069"/>
                            <a:pt x="8695" y="788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01" name="Freeform 2610">
                      <a:extLst>
                        <a:ext uri="{FF2B5EF4-FFF2-40B4-BE49-F238E27FC236}">
                          <a16:creationId xmlns:a16="http://schemas.microsoft.com/office/drawing/2014/main" id="{44B34FB1-80F5-942A-6498-5CB3F6BB47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23910" y="5625842"/>
                      <a:ext cx="13737" cy="12501"/>
                    </a:xfrm>
                    <a:custGeom>
                      <a:avLst/>
                      <a:gdLst>
                        <a:gd name="connsiteX0" fmla="*/ 13050 w 13737"/>
                        <a:gd name="connsiteY0" fmla="*/ 1458 h 12501"/>
                        <a:gd name="connsiteX1" fmla="*/ 3881 w 13737"/>
                        <a:gd name="connsiteY1" fmla="*/ 665 h 12501"/>
                        <a:gd name="connsiteX2" fmla="*/ 94 w 13737"/>
                        <a:gd name="connsiteY2" fmla="*/ 4627 h 12501"/>
                        <a:gd name="connsiteX3" fmla="*/ 6273 w 13737"/>
                        <a:gd name="connsiteY3" fmla="*/ 6410 h 12501"/>
                        <a:gd name="connsiteX4" fmla="*/ 692 w 13737"/>
                        <a:gd name="connsiteY4" fmla="*/ 11164 h 12501"/>
                        <a:gd name="connsiteX5" fmla="*/ 6871 w 13737"/>
                        <a:gd name="connsiteY5" fmla="*/ 12353 h 12501"/>
                        <a:gd name="connsiteX6" fmla="*/ 12652 w 13737"/>
                        <a:gd name="connsiteY6" fmla="*/ 7796 h 12501"/>
                        <a:gd name="connsiteX7" fmla="*/ 7669 w 13737"/>
                        <a:gd name="connsiteY7" fmla="*/ 6212 h 12501"/>
                        <a:gd name="connsiteX8" fmla="*/ 8466 w 13737"/>
                        <a:gd name="connsiteY8" fmla="*/ 6014 h 12501"/>
                        <a:gd name="connsiteX9" fmla="*/ 13050 w 13737"/>
                        <a:gd name="connsiteY9" fmla="*/ 1458 h 125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737" h="12501">
                          <a:moveTo>
                            <a:pt x="13050" y="1458"/>
                          </a:moveTo>
                          <a:cubicBezTo>
                            <a:pt x="11455" y="-325"/>
                            <a:pt x="8067" y="-325"/>
                            <a:pt x="3881" y="665"/>
                          </a:cubicBezTo>
                          <a:cubicBezTo>
                            <a:pt x="493" y="1656"/>
                            <a:pt x="-305" y="3042"/>
                            <a:pt x="94" y="4627"/>
                          </a:cubicBezTo>
                          <a:cubicBezTo>
                            <a:pt x="1290" y="6014"/>
                            <a:pt x="3283" y="6806"/>
                            <a:pt x="6273" y="6410"/>
                          </a:cubicBezTo>
                          <a:cubicBezTo>
                            <a:pt x="2287" y="7202"/>
                            <a:pt x="-504" y="8589"/>
                            <a:pt x="692" y="11164"/>
                          </a:cubicBezTo>
                          <a:cubicBezTo>
                            <a:pt x="1290" y="12353"/>
                            <a:pt x="4080" y="12749"/>
                            <a:pt x="6871" y="12353"/>
                          </a:cubicBezTo>
                          <a:cubicBezTo>
                            <a:pt x="10858" y="11560"/>
                            <a:pt x="13250" y="9975"/>
                            <a:pt x="12652" y="7796"/>
                          </a:cubicBezTo>
                          <a:cubicBezTo>
                            <a:pt x="12253" y="6410"/>
                            <a:pt x="10060" y="6014"/>
                            <a:pt x="7669" y="6212"/>
                          </a:cubicBezTo>
                          <a:cubicBezTo>
                            <a:pt x="7868" y="6212"/>
                            <a:pt x="8266" y="6014"/>
                            <a:pt x="8466" y="6014"/>
                          </a:cubicBezTo>
                          <a:cubicBezTo>
                            <a:pt x="12452" y="5023"/>
                            <a:pt x="15043" y="3240"/>
                            <a:pt x="13050" y="14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02" name="Freeform 2611">
                      <a:extLst>
                        <a:ext uri="{FF2B5EF4-FFF2-40B4-BE49-F238E27FC236}">
                          <a16:creationId xmlns:a16="http://schemas.microsoft.com/office/drawing/2014/main" id="{769E9E8E-2924-7AA2-C77C-AE34111062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1189" y="5397843"/>
                      <a:ext cx="13941" cy="6960"/>
                    </a:xfrm>
                    <a:custGeom>
                      <a:avLst/>
                      <a:gdLst>
                        <a:gd name="connsiteX0" fmla="*/ 7871 w 13941"/>
                        <a:gd name="connsiteY0" fmla="*/ 6212 h 6960"/>
                        <a:gd name="connsiteX1" fmla="*/ 13850 w 13941"/>
                        <a:gd name="connsiteY1" fmla="*/ 1458 h 6960"/>
                        <a:gd name="connsiteX2" fmla="*/ 6077 w 13941"/>
                        <a:gd name="connsiteY2" fmla="*/ 665 h 6960"/>
                        <a:gd name="connsiteX3" fmla="*/ 97 w 13941"/>
                        <a:gd name="connsiteY3" fmla="*/ 5419 h 6960"/>
                        <a:gd name="connsiteX4" fmla="*/ 7871 w 13941"/>
                        <a:gd name="connsiteY4" fmla="*/ 6212 h 69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941" h="6960">
                          <a:moveTo>
                            <a:pt x="7871" y="6212"/>
                          </a:moveTo>
                          <a:cubicBezTo>
                            <a:pt x="12057" y="5023"/>
                            <a:pt x="14448" y="3042"/>
                            <a:pt x="13850" y="1458"/>
                          </a:cubicBezTo>
                          <a:cubicBezTo>
                            <a:pt x="13452" y="-325"/>
                            <a:pt x="10262" y="-325"/>
                            <a:pt x="6077" y="665"/>
                          </a:cubicBezTo>
                          <a:cubicBezTo>
                            <a:pt x="1691" y="1854"/>
                            <a:pt x="-501" y="3835"/>
                            <a:pt x="97" y="5419"/>
                          </a:cubicBezTo>
                          <a:cubicBezTo>
                            <a:pt x="695" y="7202"/>
                            <a:pt x="3884" y="7400"/>
                            <a:pt x="7871" y="621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03" name="Freeform 2612">
                      <a:extLst>
                        <a:ext uri="{FF2B5EF4-FFF2-40B4-BE49-F238E27FC236}">
                          <a16:creationId xmlns:a16="http://schemas.microsoft.com/office/drawing/2014/main" id="{9BC067D3-0874-3C04-4B3D-6048EE4019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7098" y="5673181"/>
                      <a:ext cx="13117" cy="6829"/>
                    </a:xfrm>
                    <a:custGeom>
                      <a:avLst/>
                      <a:gdLst>
                        <a:gd name="connsiteX0" fmla="*/ 5382 w 13117"/>
                        <a:gd name="connsiteY0" fmla="*/ 6811 h 6829"/>
                        <a:gd name="connsiteX1" fmla="*/ 12956 w 13117"/>
                        <a:gd name="connsiteY1" fmla="*/ 2849 h 6829"/>
                        <a:gd name="connsiteX2" fmla="*/ 6977 w 13117"/>
                        <a:gd name="connsiteY2" fmla="*/ 76 h 6829"/>
                        <a:gd name="connsiteX3" fmla="*/ 0 w 13117"/>
                        <a:gd name="connsiteY3" fmla="*/ 3840 h 6829"/>
                        <a:gd name="connsiteX4" fmla="*/ 5382 w 13117"/>
                        <a:gd name="connsiteY4" fmla="*/ 6811 h 68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117" h="6829">
                          <a:moveTo>
                            <a:pt x="5382" y="6811"/>
                          </a:moveTo>
                          <a:cubicBezTo>
                            <a:pt x="10365" y="6217"/>
                            <a:pt x="12358" y="4434"/>
                            <a:pt x="12956" y="2849"/>
                          </a:cubicBezTo>
                          <a:cubicBezTo>
                            <a:pt x="13754" y="868"/>
                            <a:pt x="11561" y="-320"/>
                            <a:pt x="6977" y="76"/>
                          </a:cubicBezTo>
                          <a:cubicBezTo>
                            <a:pt x="2591" y="472"/>
                            <a:pt x="199" y="1859"/>
                            <a:pt x="0" y="3840"/>
                          </a:cubicBezTo>
                          <a:cubicBezTo>
                            <a:pt x="0" y="5622"/>
                            <a:pt x="997" y="7009"/>
                            <a:pt x="5382" y="68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04" name="Freeform 2613">
                      <a:extLst>
                        <a:ext uri="{FF2B5EF4-FFF2-40B4-BE49-F238E27FC236}">
                          <a16:creationId xmlns:a16="http://schemas.microsoft.com/office/drawing/2014/main" id="{C37ADA6D-068F-AB0F-FFBD-50D1B15A74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8323" y="5384377"/>
                      <a:ext cx="12249" cy="6387"/>
                    </a:xfrm>
                    <a:custGeom>
                      <a:avLst/>
                      <a:gdLst>
                        <a:gd name="connsiteX0" fmla="*/ 6618 w 12249"/>
                        <a:gd name="connsiteY0" fmla="*/ 6010 h 6387"/>
                        <a:gd name="connsiteX1" fmla="*/ 12199 w 12249"/>
                        <a:gd name="connsiteY1" fmla="*/ 1256 h 6387"/>
                        <a:gd name="connsiteX2" fmla="*/ 6219 w 12249"/>
                        <a:gd name="connsiteY2" fmla="*/ 463 h 6387"/>
                        <a:gd name="connsiteX3" fmla="*/ 40 w 12249"/>
                        <a:gd name="connsiteY3" fmla="*/ 5218 h 6387"/>
                        <a:gd name="connsiteX4" fmla="*/ 6618 w 12249"/>
                        <a:gd name="connsiteY4" fmla="*/ 6010 h 63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9" h="6387">
                          <a:moveTo>
                            <a:pt x="6618" y="6010"/>
                          </a:moveTo>
                          <a:cubicBezTo>
                            <a:pt x="10605" y="4821"/>
                            <a:pt x="12598" y="3039"/>
                            <a:pt x="12199" y="1256"/>
                          </a:cubicBezTo>
                          <a:cubicBezTo>
                            <a:pt x="12000" y="-131"/>
                            <a:pt x="9209" y="-329"/>
                            <a:pt x="6219" y="463"/>
                          </a:cubicBezTo>
                          <a:cubicBezTo>
                            <a:pt x="2233" y="1652"/>
                            <a:pt x="-358" y="3435"/>
                            <a:pt x="40" y="5218"/>
                          </a:cubicBezTo>
                          <a:cubicBezTo>
                            <a:pt x="439" y="6604"/>
                            <a:pt x="3229" y="6604"/>
                            <a:pt x="6618" y="601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05" name="Freeform 2614">
                      <a:extLst>
                        <a:ext uri="{FF2B5EF4-FFF2-40B4-BE49-F238E27FC236}">
                          <a16:creationId xmlns:a16="http://schemas.microsoft.com/office/drawing/2014/main" id="{538F034C-9C57-78D8-D5EA-D34AE63F26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9236" y="5474166"/>
                      <a:ext cx="18610" cy="7700"/>
                    </a:xfrm>
                    <a:custGeom>
                      <a:avLst/>
                      <a:gdLst>
                        <a:gd name="connsiteX0" fmla="*/ 58 w 18610"/>
                        <a:gd name="connsiteY0" fmla="*/ 5954 h 7700"/>
                        <a:gd name="connsiteX1" fmla="*/ 7034 w 18610"/>
                        <a:gd name="connsiteY1" fmla="*/ 7539 h 7700"/>
                        <a:gd name="connsiteX2" fmla="*/ 10821 w 18610"/>
                        <a:gd name="connsiteY2" fmla="*/ 6351 h 7700"/>
                        <a:gd name="connsiteX3" fmla="*/ 15804 w 18610"/>
                        <a:gd name="connsiteY3" fmla="*/ 4964 h 7700"/>
                        <a:gd name="connsiteX4" fmla="*/ 17798 w 18610"/>
                        <a:gd name="connsiteY4" fmla="*/ 1002 h 7700"/>
                        <a:gd name="connsiteX5" fmla="*/ 2449 w 18610"/>
                        <a:gd name="connsiteY5" fmla="*/ 3379 h 7700"/>
                        <a:gd name="connsiteX6" fmla="*/ 656 w 18610"/>
                        <a:gd name="connsiteY6" fmla="*/ 3973 h 7700"/>
                        <a:gd name="connsiteX7" fmla="*/ 1453 w 18610"/>
                        <a:gd name="connsiteY7" fmla="*/ 4370 h 7700"/>
                        <a:gd name="connsiteX8" fmla="*/ 58 w 18610"/>
                        <a:gd name="connsiteY8" fmla="*/ 5954 h 77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610" h="7700">
                          <a:moveTo>
                            <a:pt x="58" y="5954"/>
                          </a:moveTo>
                          <a:cubicBezTo>
                            <a:pt x="-541" y="8133"/>
                            <a:pt x="3645" y="7737"/>
                            <a:pt x="7034" y="7539"/>
                          </a:cubicBezTo>
                          <a:cubicBezTo>
                            <a:pt x="8628" y="7143"/>
                            <a:pt x="9824" y="6747"/>
                            <a:pt x="10821" y="6351"/>
                          </a:cubicBezTo>
                          <a:cubicBezTo>
                            <a:pt x="12216" y="6152"/>
                            <a:pt x="14010" y="5756"/>
                            <a:pt x="15804" y="4964"/>
                          </a:cubicBezTo>
                          <a:cubicBezTo>
                            <a:pt x="18595" y="3775"/>
                            <a:pt x="19392" y="1993"/>
                            <a:pt x="17798" y="1002"/>
                          </a:cubicBezTo>
                          <a:cubicBezTo>
                            <a:pt x="13612" y="-1573"/>
                            <a:pt x="7831" y="1398"/>
                            <a:pt x="2449" y="3379"/>
                          </a:cubicBezTo>
                          <a:lnTo>
                            <a:pt x="656" y="3973"/>
                          </a:lnTo>
                          <a:lnTo>
                            <a:pt x="1453" y="4370"/>
                          </a:lnTo>
                          <a:cubicBezTo>
                            <a:pt x="855" y="4766"/>
                            <a:pt x="257" y="5360"/>
                            <a:pt x="58" y="595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06" name="Freeform 2615">
                      <a:extLst>
                        <a:ext uri="{FF2B5EF4-FFF2-40B4-BE49-F238E27FC236}">
                          <a16:creationId xmlns:a16="http://schemas.microsoft.com/office/drawing/2014/main" id="{00AD227E-3932-E10E-3B82-C754909255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9692" y="5477941"/>
                      <a:ext cx="398" cy="198"/>
                    </a:xfrm>
                    <a:custGeom>
                      <a:avLst/>
                      <a:gdLst>
                        <a:gd name="connsiteX0" fmla="*/ 399 w 398"/>
                        <a:gd name="connsiteY0" fmla="*/ 0 h 198"/>
                        <a:gd name="connsiteX1" fmla="*/ 200 w 398"/>
                        <a:gd name="connsiteY1" fmla="*/ 0 h 198"/>
                        <a:gd name="connsiteX2" fmla="*/ 200 w 398"/>
                        <a:gd name="connsiteY2" fmla="*/ 0 h 198"/>
                        <a:gd name="connsiteX3" fmla="*/ 200 w 398"/>
                        <a:gd name="connsiteY3" fmla="*/ 0 h 198"/>
                        <a:gd name="connsiteX4" fmla="*/ 0 w 398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399" y="0"/>
                          </a:moveTo>
                          <a:lnTo>
                            <a:pt x="200" y="0"/>
                          </a:lnTo>
                          <a:lnTo>
                            <a:pt x="200" y="0"/>
                          </a:lnTo>
                          <a:lnTo>
                            <a:pt x="20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07" name="Freeform 2616">
                      <a:extLst>
                        <a:ext uri="{FF2B5EF4-FFF2-40B4-BE49-F238E27FC236}">
                          <a16:creationId xmlns:a16="http://schemas.microsoft.com/office/drawing/2014/main" id="{DE750798-45C2-A5BC-DA90-89A29CDF78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4205" y="5692024"/>
                      <a:ext cx="14695" cy="5421"/>
                    </a:xfrm>
                    <a:custGeom>
                      <a:avLst/>
                      <a:gdLst>
                        <a:gd name="connsiteX0" fmla="*/ 5717 w 14695"/>
                        <a:gd name="connsiteY0" fmla="*/ 249 h 5421"/>
                        <a:gd name="connsiteX1" fmla="*/ 335 w 14695"/>
                        <a:gd name="connsiteY1" fmla="*/ 4013 h 5421"/>
                        <a:gd name="connsiteX2" fmla="*/ 9305 w 14695"/>
                        <a:gd name="connsiteY2" fmla="*/ 5201 h 5421"/>
                        <a:gd name="connsiteX3" fmla="*/ 14687 w 14695"/>
                        <a:gd name="connsiteY3" fmla="*/ 2230 h 5421"/>
                        <a:gd name="connsiteX4" fmla="*/ 5717 w 14695"/>
                        <a:gd name="connsiteY4" fmla="*/ 249 h 54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695" h="5421">
                          <a:moveTo>
                            <a:pt x="5717" y="249"/>
                          </a:moveTo>
                          <a:cubicBezTo>
                            <a:pt x="2129" y="843"/>
                            <a:pt x="-1060" y="2230"/>
                            <a:pt x="335" y="4013"/>
                          </a:cubicBezTo>
                          <a:cubicBezTo>
                            <a:pt x="1531" y="5598"/>
                            <a:pt x="5318" y="5598"/>
                            <a:pt x="9305" y="5201"/>
                          </a:cubicBezTo>
                          <a:cubicBezTo>
                            <a:pt x="11697" y="4409"/>
                            <a:pt x="14886" y="3815"/>
                            <a:pt x="14687" y="2230"/>
                          </a:cubicBezTo>
                          <a:cubicBezTo>
                            <a:pt x="14288" y="51"/>
                            <a:pt x="10301" y="-345"/>
                            <a:pt x="5717" y="2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08" name="Freeform 2617">
                      <a:extLst>
                        <a:ext uri="{FF2B5EF4-FFF2-40B4-BE49-F238E27FC236}">
                          <a16:creationId xmlns:a16="http://schemas.microsoft.com/office/drawing/2014/main" id="{69C87295-B824-4DC3-98E3-839B1E8018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6740" y="5601428"/>
                      <a:ext cx="13625" cy="5671"/>
                    </a:xfrm>
                    <a:custGeom>
                      <a:avLst/>
                      <a:gdLst>
                        <a:gd name="connsiteX0" fmla="*/ 6837 w 13625"/>
                        <a:gd name="connsiteY0" fmla="*/ 5667 h 5671"/>
                        <a:gd name="connsiteX1" fmla="*/ 13614 w 13625"/>
                        <a:gd name="connsiteY1" fmla="*/ 1705 h 5671"/>
                        <a:gd name="connsiteX2" fmla="*/ 8033 w 13625"/>
                        <a:gd name="connsiteY2" fmla="*/ 121 h 5671"/>
                        <a:gd name="connsiteX3" fmla="*/ 60 w 13625"/>
                        <a:gd name="connsiteY3" fmla="*/ 3686 h 5671"/>
                        <a:gd name="connsiteX4" fmla="*/ 6837 w 13625"/>
                        <a:gd name="connsiteY4" fmla="*/ 5667 h 56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25" h="5671">
                          <a:moveTo>
                            <a:pt x="6837" y="5667"/>
                          </a:moveTo>
                          <a:cubicBezTo>
                            <a:pt x="11222" y="5073"/>
                            <a:pt x="13415" y="3488"/>
                            <a:pt x="13614" y="1705"/>
                          </a:cubicBezTo>
                          <a:cubicBezTo>
                            <a:pt x="13814" y="319"/>
                            <a:pt x="11222" y="-276"/>
                            <a:pt x="8033" y="121"/>
                          </a:cubicBezTo>
                          <a:cubicBezTo>
                            <a:pt x="4246" y="517"/>
                            <a:pt x="658" y="1705"/>
                            <a:pt x="60" y="3686"/>
                          </a:cubicBezTo>
                          <a:cubicBezTo>
                            <a:pt x="-538" y="5865"/>
                            <a:pt x="3449" y="5667"/>
                            <a:pt x="6837" y="566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09" name="Freeform 2618">
                      <a:extLst>
                        <a:ext uri="{FF2B5EF4-FFF2-40B4-BE49-F238E27FC236}">
                          <a16:creationId xmlns:a16="http://schemas.microsoft.com/office/drawing/2014/main" id="{D5481975-EFF6-6775-9FC1-6938F325B6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60746" y="5430329"/>
                      <a:ext cx="13334" cy="6584"/>
                    </a:xfrm>
                    <a:custGeom>
                      <a:avLst/>
                      <a:gdLst>
                        <a:gd name="connsiteX0" fmla="*/ 13166 w 13334"/>
                        <a:gd name="connsiteY0" fmla="*/ 1458 h 6584"/>
                        <a:gd name="connsiteX1" fmla="*/ 4993 w 13334"/>
                        <a:gd name="connsiteY1" fmla="*/ 665 h 6584"/>
                        <a:gd name="connsiteX2" fmla="*/ 10 w 13334"/>
                        <a:gd name="connsiteY2" fmla="*/ 4627 h 6584"/>
                        <a:gd name="connsiteX3" fmla="*/ 6787 w 13334"/>
                        <a:gd name="connsiteY3" fmla="*/ 6014 h 6584"/>
                        <a:gd name="connsiteX4" fmla="*/ 13166 w 13334"/>
                        <a:gd name="connsiteY4" fmla="*/ 1458 h 6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334" h="6584">
                          <a:moveTo>
                            <a:pt x="13166" y="1458"/>
                          </a:moveTo>
                          <a:cubicBezTo>
                            <a:pt x="12368" y="-325"/>
                            <a:pt x="8980" y="-325"/>
                            <a:pt x="4993" y="665"/>
                          </a:cubicBezTo>
                          <a:cubicBezTo>
                            <a:pt x="1804" y="1458"/>
                            <a:pt x="10" y="3240"/>
                            <a:pt x="10" y="4627"/>
                          </a:cubicBezTo>
                          <a:cubicBezTo>
                            <a:pt x="-189" y="6806"/>
                            <a:pt x="2601" y="7004"/>
                            <a:pt x="6787" y="6014"/>
                          </a:cubicBezTo>
                          <a:cubicBezTo>
                            <a:pt x="10574" y="4825"/>
                            <a:pt x="14162" y="3439"/>
                            <a:pt x="13166" y="14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10" name="Freeform 2619">
                      <a:extLst>
                        <a:ext uri="{FF2B5EF4-FFF2-40B4-BE49-F238E27FC236}">
                          <a16:creationId xmlns:a16="http://schemas.microsoft.com/office/drawing/2014/main" id="{A69FE2D9-3147-782D-C19C-97229BE20B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8991" y="5615673"/>
                      <a:ext cx="14187" cy="6105"/>
                    </a:xfrm>
                    <a:custGeom>
                      <a:avLst/>
                      <a:gdLst>
                        <a:gd name="connsiteX0" fmla="*/ 6813 w 14187"/>
                        <a:gd name="connsiteY0" fmla="*/ 5883 h 6105"/>
                        <a:gd name="connsiteX1" fmla="*/ 14188 w 14187"/>
                        <a:gd name="connsiteY1" fmla="*/ 2119 h 6105"/>
                        <a:gd name="connsiteX2" fmla="*/ 7012 w 14187"/>
                        <a:gd name="connsiteY2" fmla="*/ 138 h 6105"/>
                        <a:gd name="connsiteX3" fmla="*/ 36 w 14187"/>
                        <a:gd name="connsiteY3" fmla="*/ 4100 h 6105"/>
                        <a:gd name="connsiteX4" fmla="*/ 6813 w 14187"/>
                        <a:gd name="connsiteY4" fmla="*/ 5883 h 61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187" h="6105">
                          <a:moveTo>
                            <a:pt x="6813" y="5883"/>
                          </a:moveTo>
                          <a:cubicBezTo>
                            <a:pt x="10799" y="5288"/>
                            <a:pt x="13390" y="3902"/>
                            <a:pt x="14188" y="2119"/>
                          </a:cubicBezTo>
                          <a:cubicBezTo>
                            <a:pt x="13789" y="138"/>
                            <a:pt x="10999" y="-258"/>
                            <a:pt x="7012" y="138"/>
                          </a:cubicBezTo>
                          <a:cubicBezTo>
                            <a:pt x="2627" y="732"/>
                            <a:pt x="434" y="2317"/>
                            <a:pt x="36" y="4100"/>
                          </a:cubicBezTo>
                          <a:cubicBezTo>
                            <a:pt x="-363" y="5883"/>
                            <a:pt x="2627" y="6477"/>
                            <a:pt x="6813" y="588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11" name="Freeform 2620">
                      <a:extLst>
                        <a:ext uri="{FF2B5EF4-FFF2-40B4-BE49-F238E27FC236}">
                          <a16:creationId xmlns:a16="http://schemas.microsoft.com/office/drawing/2014/main" id="{3CEA426D-9E89-9120-2F21-570E966BC8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45395" y="5403405"/>
                      <a:ext cx="13537" cy="7113"/>
                    </a:xfrm>
                    <a:custGeom>
                      <a:avLst/>
                      <a:gdLst>
                        <a:gd name="connsiteX0" fmla="*/ 13367 w 13537"/>
                        <a:gd name="connsiteY0" fmla="*/ 1442 h 7113"/>
                        <a:gd name="connsiteX1" fmla="*/ 5793 w 13537"/>
                        <a:gd name="connsiteY1" fmla="*/ 848 h 7113"/>
                        <a:gd name="connsiteX2" fmla="*/ 13 w 13537"/>
                        <a:gd name="connsiteY2" fmla="*/ 5800 h 7113"/>
                        <a:gd name="connsiteX3" fmla="*/ 7986 w 13537"/>
                        <a:gd name="connsiteY3" fmla="*/ 6196 h 7113"/>
                        <a:gd name="connsiteX4" fmla="*/ 13367 w 13537"/>
                        <a:gd name="connsiteY4" fmla="*/ 1442 h 71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37" h="7113">
                          <a:moveTo>
                            <a:pt x="13367" y="1442"/>
                          </a:moveTo>
                          <a:cubicBezTo>
                            <a:pt x="12570" y="-143"/>
                            <a:pt x="9780" y="-539"/>
                            <a:pt x="5793" y="848"/>
                          </a:cubicBezTo>
                          <a:cubicBezTo>
                            <a:pt x="2006" y="2234"/>
                            <a:pt x="-187" y="4017"/>
                            <a:pt x="13" y="5800"/>
                          </a:cubicBezTo>
                          <a:cubicBezTo>
                            <a:pt x="411" y="7781"/>
                            <a:pt x="3800" y="7187"/>
                            <a:pt x="7986" y="6196"/>
                          </a:cubicBezTo>
                          <a:cubicBezTo>
                            <a:pt x="10776" y="4810"/>
                            <a:pt x="14364" y="3423"/>
                            <a:pt x="13367" y="144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12" name="Freeform 2621">
                      <a:extLst>
                        <a:ext uri="{FF2B5EF4-FFF2-40B4-BE49-F238E27FC236}">
                          <a16:creationId xmlns:a16="http://schemas.microsoft.com/office/drawing/2014/main" id="{ADB96985-883D-64B2-2878-41114030C6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7493" y="5353549"/>
                      <a:ext cx="12158" cy="7149"/>
                    </a:xfrm>
                    <a:custGeom>
                      <a:avLst/>
                      <a:gdLst>
                        <a:gd name="connsiteX0" fmla="*/ 6578 w 12158"/>
                        <a:gd name="connsiteY0" fmla="*/ 389 h 7149"/>
                        <a:gd name="connsiteX1" fmla="*/ 0 w 12158"/>
                        <a:gd name="connsiteY1" fmla="*/ 4747 h 7149"/>
                        <a:gd name="connsiteX2" fmla="*/ 5382 w 12158"/>
                        <a:gd name="connsiteY2" fmla="*/ 6728 h 7149"/>
                        <a:gd name="connsiteX3" fmla="*/ 12159 w 12158"/>
                        <a:gd name="connsiteY3" fmla="*/ 1776 h 7149"/>
                        <a:gd name="connsiteX4" fmla="*/ 6578 w 12158"/>
                        <a:gd name="connsiteY4" fmla="*/ 389 h 71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58" h="7149">
                          <a:moveTo>
                            <a:pt x="6578" y="389"/>
                          </a:moveTo>
                          <a:cubicBezTo>
                            <a:pt x="2392" y="1380"/>
                            <a:pt x="199" y="3162"/>
                            <a:pt x="0" y="4747"/>
                          </a:cubicBezTo>
                          <a:cubicBezTo>
                            <a:pt x="199" y="6926"/>
                            <a:pt x="1993" y="7718"/>
                            <a:pt x="5382" y="6728"/>
                          </a:cubicBezTo>
                          <a:cubicBezTo>
                            <a:pt x="9368" y="5737"/>
                            <a:pt x="12159" y="3955"/>
                            <a:pt x="12159" y="1776"/>
                          </a:cubicBezTo>
                          <a:cubicBezTo>
                            <a:pt x="12159" y="-7"/>
                            <a:pt x="9966" y="-403"/>
                            <a:pt x="6578" y="3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13" name="Freeform 2622">
                      <a:extLst>
                        <a:ext uri="{FF2B5EF4-FFF2-40B4-BE49-F238E27FC236}">
                          <a16:creationId xmlns:a16="http://schemas.microsoft.com/office/drawing/2014/main" id="{27D3079F-6450-E6BE-785D-60B5362A01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22584" y="5442607"/>
                      <a:ext cx="9791" cy="6222"/>
                    </a:xfrm>
                    <a:custGeom>
                      <a:avLst/>
                      <a:gdLst>
                        <a:gd name="connsiteX0" fmla="*/ 4210 w 9791"/>
                        <a:gd name="connsiteY0" fmla="*/ 669 h 6222"/>
                        <a:gd name="connsiteX1" fmla="*/ 24 w 9791"/>
                        <a:gd name="connsiteY1" fmla="*/ 4828 h 6222"/>
                        <a:gd name="connsiteX2" fmla="*/ 6602 w 9791"/>
                        <a:gd name="connsiteY2" fmla="*/ 5819 h 6222"/>
                        <a:gd name="connsiteX3" fmla="*/ 9791 w 9791"/>
                        <a:gd name="connsiteY3" fmla="*/ 4630 h 6222"/>
                        <a:gd name="connsiteX4" fmla="*/ 9393 w 9791"/>
                        <a:gd name="connsiteY4" fmla="*/ 74 h 6222"/>
                        <a:gd name="connsiteX5" fmla="*/ 4210 w 9791"/>
                        <a:gd name="connsiteY5" fmla="*/ 669 h 62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791" h="6222">
                          <a:moveTo>
                            <a:pt x="4210" y="669"/>
                          </a:moveTo>
                          <a:cubicBezTo>
                            <a:pt x="822" y="1659"/>
                            <a:pt x="-175" y="3244"/>
                            <a:pt x="24" y="4828"/>
                          </a:cubicBezTo>
                          <a:cubicBezTo>
                            <a:pt x="1021" y="6215"/>
                            <a:pt x="3811" y="6611"/>
                            <a:pt x="6602" y="5819"/>
                          </a:cubicBezTo>
                          <a:cubicBezTo>
                            <a:pt x="7798" y="5423"/>
                            <a:pt x="8795" y="5027"/>
                            <a:pt x="9791" y="4630"/>
                          </a:cubicBezTo>
                          <a:cubicBezTo>
                            <a:pt x="9592" y="3046"/>
                            <a:pt x="9592" y="1461"/>
                            <a:pt x="9393" y="74"/>
                          </a:cubicBezTo>
                          <a:cubicBezTo>
                            <a:pt x="7997" y="-124"/>
                            <a:pt x="6204" y="74"/>
                            <a:pt x="4210" y="6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14" name="Freeform 2623">
                      <a:extLst>
                        <a:ext uri="{FF2B5EF4-FFF2-40B4-BE49-F238E27FC236}">
                          <a16:creationId xmlns:a16="http://schemas.microsoft.com/office/drawing/2014/main" id="{36A6FA18-FEC7-B1D2-BB77-EE1C189566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32764" y="5600162"/>
                      <a:ext cx="8781" cy="7138"/>
                    </a:xfrm>
                    <a:custGeom>
                      <a:avLst/>
                      <a:gdLst>
                        <a:gd name="connsiteX0" fmla="*/ 4994 w 8781"/>
                        <a:gd name="connsiteY0" fmla="*/ 1387 h 7138"/>
                        <a:gd name="connsiteX1" fmla="*/ 409 w 8781"/>
                        <a:gd name="connsiteY1" fmla="*/ 5744 h 7138"/>
                        <a:gd name="connsiteX2" fmla="*/ 7186 w 8781"/>
                        <a:gd name="connsiteY2" fmla="*/ 6735 h 7138"/>
                        <a:gd name="connsiteX3" fmla="*/ 8781 w 8781"/>
                        <a:gd name="connsiteY3" fmla="*/ 6141 h 7138"/>
                        <a:gd name="connsiteX4" fmla="*/ 8582 w 8781"/>
                        <a:gd name="connsiteY4" fmla="*/ 0 h 7138"/>
                        <a:gd name="connsiteX5" fmla="*/ 7984 w 8781"/>
                        <a:gd name="connsiteY5" fmla="*/ 198 h 7138"/>
                        <a:gd name="connsiteX6" fmla="*/ 5193 w 8781"/>
                        <a:gd name="connsiteY6" fmla="*/ 1387 h 7138"/>
                        <a:gd name="connsiteX7" fmla="*/ 4994 w 8781"/>
                        <a:gd name="connsiteY7" fmla="*/ 1387 h 71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8781" h="7138">
                          <a:moveTo>
                            <a:pt x="4994" y="1387"/>
                          </a:moveTo>
                          <a:cubicBezTo>
                            <a:pt x="609" y="2179"/>
                            <a:pt x="-787" y="3962"/>
                            <a:pt x="409" y="5744"/>
                          </a:cubicBezTo>
                          <a:cubicBezTo>
                            <a:pt x="1406" y="7131"/>
                            <a:pt x="3798" y="7527"/>
                            <a:pt x="7186" y="6735"/>
                          </a:cubicBezTo>
                          <a:cubicBezTo>
                            <a:pt x="7784" y="6537"/>
                            <a:pt x="8382" y="6339"/>
                            <a:pt x="8781" y="6141"/>
                          </a:cubicBezTo>
                          <a:cubicBezTo>
                            <a:pt x="8781" y="4160"/>
                            <a:pt x="8582" y="1981"/>
                            <a:pt x="8582" y="0"/>
                          </a:cubicBezTo>
                          <a:cubicBezTo>
                            <a:pt x="8382" y="0"/>
                            <a:pt x="8183" y="0"/>
                            <a:pt x="7984" y="198"/>
                          </a:cubicBezTo>
                          <a:cubicBezTo>
                            <a:pt x="6788" y="396"/>
                            <a:pt x="5991" y="792"/>
                            <a:pt x="5193" y="1387"/>
                          </a:cubicBezTo>
                          <a:lnTo>
                            <a:pt x="4994" y="1387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15" name="Freeform 2624">
                      <a:extLst>
                        <a:ext uri="{FF2B5EF4-FFF2-40B4-BE49-F238E27FC236}">
                          <a16:creationId xmlns:a16="http://schemas.microsoft.com/office/drawing/2014/main" id="{4FD46D8D-FE94-F6B7-E00C-F28EECA6C5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4137" y="5406924"/>
                      <a:ext cx="15861" cy="9808"/>
                    </a:xfrm>
                    <a:custGeom>
                      <a:avLst/>
                      <a:gdLst>
                        <a:gd name="connsiteX0" fmla="*/ 201 w 15861"/>
                        <a:gd name="connsiteY0" fmla="*/ 8818 h 9808"/>
                        <a:gd name="connsiteX1" fmla="*/ 7576 w 15861"/>
                        <a:gd name="connsiteY1" fmla="*/ 9016 h 9808"/>
                        <a:gd name="connsiteX2" fmla="*/ 15549 w 15861"/>
                        <a:gd name="connsiteY2" fmla="*/ 2479 h 9808"/>
                        <a:gd name="connsiteX3" fmla="*/ 14552 w 15861"/>
                        <a:gd name="connsiteY3" fmla="*/ 1686 h 9808"/>
                        <a:gd name="connsiteX4" fmla="*/ 6380 w 15861"/>
                        <a:gd name="connsiteY4" fmla="*/ 894 h 9808"/>
                        <a:gd name="connsiteX5" fmla="*/ 1198 w 15861"/>
                        <a:gd name="connsiteY5" fmla="*/ 4856 h 9808"/>
                        <a:gd name="connsiteX6" fmla="*/ 1795 w 15861"/>
                        <a:gd name="connsiteY6" fmla="*/ 5252 h 9808"/>
                        <a:gd name="connsiteX7" fmla="*/ 201 w 15861"/>
                        <a:gd name="connsiteY7" fmla="*/ 8818 h 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5861" h="9808">
                          <a:moveTo>
                            <a:pt x="201" y="8818"/>
                          </a:moveTo>
                          <a:cubicBezTo>
                            <a:pt x="799" y="10204"/>
                            <a:pt x="3988" y="10006"/>
                            <a:pt x="7576" y="9016"/>
                          </a:cubicBezTo>
                          <a:cubicBezTo>
                            <a:pt x="12360" y="7431"/>
                            <a:pt x="17144" y="5450"/>
                            <a:pt x="15549" y="2479"/>
                          </a:cubicBezTo>
                          <a:cubicBezTo>
                            <a:pt x="15350" y="2083"/>
                            <a:pt x="14951" y="1885"/>
                            <a:pt x="14552" y="1686"/>
                          </a:cubicBezTo>
                          <a:cubicBezTo>
                            <a:pt x="13954" y="-294"/>
                            <a:pt x="10765" y="-493"/>
                            <a:pt x="6380" y="894"/>
                          </a:cubicBezTo>
                          <a:cubicBezTo>
                            <a:pt x="3589" y="1686"/>
                            <a:pt x="1397" y="3073"/>
                            <a:pt x="1198" y="4856"/>
                          </a:cubicBezTo>
                          <a:cubicBezTo>
                            <a:pt x="1397" y="5054"/>
                            <a:pt x="1596" y="5252"/>
                            <a:pt x="1795" y="5252"/>
                          </a:cubicBezTo>
                          <a:cubicBezTo>
                            <a:pt x="400" y="6441"/>
                            <a:pt x="-397" y="7629"/>
                            <a:pt x="201" y="881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16" name="Freeform 2625">
                      <a:extLst>
                        <a:ext uri="{FF2B5EF4-FFF2-40B4-BE49-F238E27FC236}">
                          <a16:creationId xmlns:a16="http://schemas.microsoft.com/office/drawing/2014/main" id="{65087BD5-8D0D-EC3C-1A48-103CBDF4A5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7101" y="5506320"/>
                      <a:ext cx="12014" cy="5526"/>
                    </a:xfrm>
                    <a:custGeom>
                      <a:avLst/>
                      <a:gdLst>
                        <a:gd name="connsiteX0" fmla="*/ 7176 w 12014"/>
                        <a:gd name="connsiteY0" fmla="*/ 5297 h 5526"/>
                        <a:gd name="connsiteX1" fmla="*/ 11959 w 12014"/>
                        <a:gd name="connsiteY1" fmla="*/ 1929 h 5526"/>
                        <a:gd name="connsiteX2" fmla="*/ 4983 w 12014"/>
                        <a:gd name="connsiteY2" fmla="*/ 344 h 5526"/>
                        <a:gd name="connsiteX3" fmla="*/ 0 w 12014"/>
                        <a:gd name="connsiteY3" fmla="*/ 3910 h 5526"/>
                        <a:gd name="connsiteX4" fmla="*/ 7176 w 12014"/>
                        <a:gd name="connsiteY4" fmla="*/ 5297 h 5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14" h="5526">
                          <a:moveTo>
                            <a:pt x="7176" y="5297"/>
                          </a:moveTo>
                          <a:cubicBezTo>
                            <a:pt x="10564" y="4702"/>
                            <a:pt x="12358" y="3316"/>
                            <a:pt x="11959" y="1929"/>
                          </a:cubicBezTo>
                          <a:cubicBezTo>
                            <a:pt x="11361" y="146"/>
                            <a:pt x="8970" y="-448"/>
                            <a:pt x="4983" y="344"/>
                          </a:cubicBezTo>
                          <a:cubicBezTo>
                            <a:pt x="1594" y="939"/>
                            <a:pt x="199" y="2325"/>
                            <a:pt x="0" y="3910"/>
                          </a:cubicBezTo>
                          <a:cubicBezTo>
                            <a:pt x="797" y="5297"/>
                            <a:pt x="3189" y="5891"/>
                            <a:pt x="7176" y="529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17" name="Freeform 2626">
                      <a:extLst>
                        <a:ext uri="{FF2B5EF4-FFF2-40B4-BE49-F238E27FC236}">
                          <a16:creationId xmlns:a16="http://schemas.microsoft.com/office/drawing/2014/main" id="{96FC6AFE-7539-B94B-8AEC-ADDF36F0F5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7997" y="5490421"/>
                      <a:ext cx="25010" cy="8304"/>
                    </a:xfrm>
                    <a:custGeom>
                      <a:avLst/>
                      <a:gdLst>
                        <a:gd name="connsiteX0" fmla="*/ 17835 w 25010"/>
                        <a:gd name="connsiteY0" fmla="*/ 594 h 8304"/>
                        <a:gd name="connsiteX1" fmla="*/ 12852 w 25010"/>
                        <a:gd name="connsiteY1" fmla="*/ 2575 h 8304"/>
                        <a:gd name="connsiteX2" fmla="*/ 12852 w 25010"/>
                        <a:gd name="connsiteY2" fmla="*/ 2575 h 8304"/>
                        <a:gd name="connsiteX3" fmla="*/ 3683 w 25010"/>
                        <a:gd name="connsiteY3" fmla="*/ 2575 h 8304"/>
                        <a:gd name="connsiteX4" fmla="*/ 95 w 25010"/>
                        <a:gd name="connsiteY4" fmla="*/ 6735 h 8304"/>
                        <a:gd name="connsiteX5" fmla="*/ 8666 w 25010"/>
                        <a:gd name="connsiteY5" fmla="*/ 7527 h 8304"/>
                        <a:gd name="connsiteX6" fmla="*/ 12254 w 25010"/>
                        <a:gd name="connsiteY6" fmla="*/ 5745 h 8304"/>
                        <a:gd name="connsiteX7" fmla="*/ 19031 w 25010"/>
                        <a:gd name="connsiteY7" fmla="*/ 5943 h 8304"/>
                        <a:gd name="connsiteX8" fmla="*/ 25011 w 25010"/>
                        <a:gd name="connsiteY8" fmla="*/ 2377 h 8304"/>
                        <a:gd name="connsiteX9" fmla="*/ 17835 w 25010"/>
                        <a:gd name="connsiteY9" fmla="*/ 594 h 83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5010" h="8304">
                          <a:moveTo>
                            <a:pt x="17835" y="594"/>
                          </a:moveTo>
                          <a:cubicBezTo>
                            <a:pt x="16041" y="1189"/>
                            <a:pt x="14048" y="1783"/>
                            <a:pt x="12852" y="2575"/>
                          </a:cubicBezTo>
                          <a:lnTo>
                            <a:pt x="12852" y="2575"/>
                          </a:lnTo>
                          <a:cubicBezTo>
                            <a:pt x="11058" y="990"/>
                            <a:pt x="7669" y="1189"/>
                            <a:pt x="3683" y="2575"/>
                          </a:cubicBezTo>
                          <a:cubicBezTo>
                            <a:pt x="493" y="3764"/>
                            <a:pt x="-304" y="5150"/>
                            <a:pt x="95" y="6735"/>
                          </a:cubicBezTo>
                          <a:cubicBezTo>
                            <a:pt x="1689" y="8320"/>
                            <a:pt x="4480" y="8914"/>
                            <a:pt x="8666" y="7527"/>
                          </a:cubicBezTo>
                          <a:cubicBezTo>
                            <a:pt x="10260" y="6933"/>
                            <a:pt x="11456" y="6339"/>
                            <a:pt x="12254" y="5745"/>
                          </a:cubicBezTo>
                          <a:cubicBezTo>
                            <a:pt x="13250" y="6735"/>
                            <a:pt x="15842" y="6735"/>
                            <a:pt x="19031" y="5943"/>
                          </a:cubicBezTo>
                          <a:cubicBezTo>
                            <a:pt x="22021" y="5150"/>
                            <a:pt x="25011" y="4160"/>
                            <a:pt x="25011" y="2377"/>
                          </a:cubicBezTo>
                          <a:cubicBezTo>
                            <a:pt x="25011" y="0"/>
                            <a:pt x="22419" y="-594"/>
                            <a:pt x="17835" y="59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18" name="Freeform 2627">
                      <a:extLst>
                        <a:ext uri="{FF2B5EF4-FFF2-40B4-BE49-F238E27FC236}">
                          <a16:creationId xmlns:a16="http://schemas.microsoft.com/office/drawing/2014/main" id="{61F82D84-7AE1-39AD-FFC7-6D955102CD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0023" y="5533965"/>
                      <a:ext cx="11959" cy="5303"/>
                    </a:xfrm>
                    <a:custGeom>
                      <a:avLst/>
                      <a:gdLst>
                        <a:gd name="connsiteX0" fmla="*/ 6378 w 11959"/>
                        <a:gd name="connsiteY0" fmla="*/ 4987 h 5303"/>
                        <a:gd name="connsiteX1" fmla="*/ 11960 w 11959"/>
                        <a:gd name="connsiteY1" fmla="*/ 1422 h 5303"/>
                        <a:gd name="connsiteX2" fmla="*/ 5382 w 11959"/>
                        <a:gd name="connsiteY2" fmla="*/ 233 h 5303"/>
                        <a:gd name="connsiteX3" fmla="*/ 0 w 11959"/>
                        <a:gd name="connsiteY3" fmla="*/ 3997 h 5303"/>
                        <a:gd name="connsiteX4" fmla="*/ 6378 w 11959"/>
                        <a:gd name="connsiteY4" fmla="*/ 4987 h 5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59" h="5303">
                          <a:moveTo>
                            <a:pt x="6378" y="4987"/>
                          </a:moveTo>
                          <a:cubicBezTo>
                            <a:pt x="9568" y="4195"/>
                            <a:pt x="11561" y="3006"/>
                            <a:pt x="11960" y="1422"/>
                          </a:cubicBezTo>
                          <a:cubicBezTo>
                            <a:pt x="10763" y="233"/>
                            <a:pt x="8372" y="-361"/>
                            <a:pt x="5382" y="233"/>
                          </a:cubicBezTo>
                          <a:cubicBezTo>
                            <a:pt x="2392" y="827"/>
                            <a:pt x="0" y="2610"/>
                            <a:pt x="0" y="3997"/>
                          </a:cubicBezTo>
                          <a:cubicBezTo>
                            <a:pt x="199" y="5383"/>
                            <a:pt x="3189" y="5581"/>
                            <a:pt x="6378" y="498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19" name="Freeform 2628">
                      <a:extLst>
                        <a:ext uri="{FF2B5EF4-FFF2-40B4-BE49-F238E27FC236}">
                          <a16:creationId xmlns:a16="http://schemas.microsoft.com/office/drawing/2014/main" id="{CEBD3D01-02BE-80F9-9754-9A8418694D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37896" y="5633837"/>
                      <a:ext cx="4246" cy="5150"/>
                    </a:xfrm>
                    <a:custGeom>
                      <a:avLst/>
                      <a:gdLst>
                        <a:gd name="connsiteX0" fmla="*/ 60 w 4246"/>
                        <a:gd name="connsiteY0" fmla="*/ 3169 h 5150"/>
                        <a:gd name="connsiteX1" fmla="*/ 4246 w 4246"/>
                        <a:gd name="connsiteY1" fmla="*/ 5150 h 5150"/>
                        <a:gd name="connsiteX2" fmla="*/ 4246 w 4246"/>
                        <a:gd name="connsiteY2" fmla="*/ 0 h 5150"/>
                        <a:gd name="connsiteX3" fmla="*/ 60 w 4246"/>
                        <a:gd name="connsiteY3" fmla="*/ 3169 h 5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246" h="5150">
                          <a:moveTo>
                            <a:pt x="60" y="3169"/>
                          </a:moveTo>
                          <a:cubicBezTo>
                            <a:pt x="459" y="4556"/>
                            <a:pt x="2054" y="5150"/>
                            <a:pt x="4246" y="5150"/>
                          </a:cubicBezTo>
                          <a:cubicBezTo>
                            <a:pt x="4246" y="3367"/>
                            <a:pt x="4246" y="1783"/>
                            <a:pt x="4246" y="0"/>
                          </a:cubicBezTo>
                          <a:cubicBezTo>
                            <a:pt x="1256" y="792"/>
                            <a:pt x="-338" y="1981"/>
                            <a:pt x="60" y="31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20" name="Freeform 2629">
                      <a:extLst>
                        <a:ext uri="{FF2B5EF4-FFF2-40B4-BE49-F238E27FC236}">
                          <a16:creationId xmlns:a16="http://schemas.microsoft.com/office/drawing/2014/main" id="{3224DC0D-1FE7-AC6A-A48E-66FA0735F6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6961" y="5582353"/>
                      <a:ext cx="12071" cy="6178"/>
                    </a:xfrm>
                    <a:custGeom>
                      <a:avLst/>
                      <a:gdLst>
                        <a:gd name="connsiteX0" fmla="*/ 6981 w 12071"/>
                        <a:gd name="connsiteY0" fmla="*/ 5726 h 6178"/>
                        <a:gd name="connsiteX1" fmla="*/ 11765 w 12071"/>
                        <a:gd name="connsiteY1" fmla="*/ 1170 h 6178"/>
                        <a:gd name="connsiteX2" fmla="*/ 3992 w 12071"/>
                        <a:gd name="connsiteY2" fmla="*/ 377 h 6178"/>
                        <a:gd name="connsiteX3" fmla="*/ 204 w 12071"/>
                        <a:gd name="connsiteY3" fmla="*/ 4735 h 6178"/>
                        <a:gd name="connsiteX4" fmla="*/ 6981 w 12071"/>
                        <a:gd name="connsiteY4" fmla="*/ 5726 h 61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71" h="6178">
                          <a:moveTo>
                            <a:pt x="6981" y="5726"/>
                          </a:moveTo>
                          <a:cubicBezTo>
                            <a:pt x="11366" y="4735"/>
                            <a:pt x="12762" y="2952"/>
                            <a:pt x="11765" y="1170"/>
                          </a:cubicBezTo>
                          <a:cubicBezTo>
                            <a:pt x="10968" y="-217"/>
                            <a:pt x="8377" y="-217"/>
                            <a:pt x="3992" y="377"/>
                          </a:cubicBezTo>
                          <a:cubicBezTo>
                            <a:pt x="1001" y="1566"/>
                            <a:pt x="-593" y="3150"/>
                            <a:pt x="204" y="4735"/>
                          </a:cubicBezTo>
                          <a:cubicBezTo>
                            <a:pt x="802" y="6320"/>
                            <a:pt x="3792" y="6518"/>
                            <a:pt x="6981" y="572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21" name="Freeform 2630">
                      <a:extLst>
                        <a:ext uri="{FF2B5EF4-FFF2-40B4-BE49-F238E27FC236}">
                          <a16:creationId xmlns:a16="http://schemas.microsoft.com/office/drawing/2014/main" id="{CD3C2581-B114-8A23-27DA-54FEE7AD8B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4826" y="5473432"/>
                      <a:ext cx="14756" cy="6536"/>
                    </a:xfrm>
                    <a:custGeom>
                      <a:avLst/>
                      <a:gdLst>
                        <a:gd name="connsiteX0" fmla="*/ 8249 w 14756"/>
                        <a:gd name="connsiteY0" fmla="*/ 6094 h 6536"/>
                        <a:gd name="connsiteX1" fmla="*/ 14627 w 14756"/>
                        <a:gd name="connsiteY1" fmla="*/ 1736 h 6536"/>
                        <a:gd name="connsiteX2" fmla="*/ 6654 w 14756"/>
                        <a:gd name="connsiteY2" fmla="*/ 349 h 6536"/>
                        <a:gd name="connsiteX3" fmla="*/ 76 w 14756"/>
                        <a:gd name="connsiteY3" fmla="*/ 4906 h 6536"/>
                        <a:gd name="connsiteX4" fmla="*/ 8249 w 14756"/>
                        <a:gd name="connsiteY4" fmla="*/ 6094 h 65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756" h="6536">
                          <a:moveTo>
                            <a:pt x="8249" y="6094"/>
                          </a:moveTo>
                          <a:cubicBezTo>
                            <a:pt x="12435" y="5302"/>
                            <a:pt x="15424" y="3519"/>
                            <a:pt x="14627" y="1736"/>
                          </a:cubicBezTo>
                          <a:cubicBezTo>
                            <a:pt x="13830" y="151"/>
                            <a:pt x="10640" y="-443"/>
                            <a:pt x="6654" y="349"/>
                          </a:cubicBezTo>
                          <a:cubicBezTo>
                            <a:pt x="2468" y="1340"/>
                            <a:pt x="-522" y="3123"/>
                            <a:pt x="76" y="4906"/>
                          </a:cubicBezTo>
                          <a:cubicBezTo>
                            <a:pt x="475" y="6688"/>
                            <a:pt x="4063" y="6886"/>
                            <a:pt x="8249" y="609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22" name="Freeform 2631">
                      <a:extLst>
                        <a:ext uri="{FF2B5EF4-FFF2-40B4-BE49-F238E27FC236}">
                          <a16:creationId xmlns:a16="http://schemas.microsoft.com/office/drawing/2014/main" id="{C18FADE9-D539-14D1-9DB4-F3097492D1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3844" y="5486986"/>
                      <a:ext cx="20692" cy="6499"/>
                    </a:xfrm>
                    <a:custGeom>
                      <a:avLst/>
                      <a:gdLst>
                        <a:gd name="connsiteX0" fmla="*/ 7973 w 20692"/>
                        <a:gd name="connsiteY0" fmla="*/ 5218 h 6499"/>
                        <a:gd name="connsiteX1" fmla="*/ 13953 w 20692"/>
                        <a:gd name="connsiteY1" fmla="*/ 6406 h 6499"/>
                        <a:gd name="connsiteX2" fmla="*/ 20531 w 20692"/>
                        <a:gd name="connsiteY2" fmla="*/ 3237 h 6499"/>
                        <a:gd name="connsiteX3" fmla="*/ 14152 w 20692"/>
                        <a:gd name="connsiteY3" fmla="*/ 1256 h 6499"/>
                        <a:gd name="connsiteX4" fmla="*/ 11959 w 20692"/>
                        <a:gd name="connsiteY4" fmla="*/ 1652 h 6499"/>
                        <a:gd name="connsiteX5" fmla="*/ 11760 w 20692"/>
                        <a:gd name="connsiteY5" fmla="*/ 1256 h 6499"/>
                        <a:gd name="connsiteX6" fmla="*/ 5182 w 20692"/>
                        <a:gd name="connsiteY6" fmla="*/ 463 h 6499"/>
                        <a:gd name="connsiteX7" fmla="*/ 0 w 20692"/>
                        <a:gd name="connsiteY7" fmla="*/ 4227 h 6499"/>
                        <a:gd name="connsiteX8" fmla="*/ 7973 w 20692"/>
                        <a:gd name="connsiteY8" fmla="*/ 5218 h 6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0692" h="6499">
                          <a:moveTo>
                            <a:pt x="7973" y="5218"/>
                          </a:moveTo>
                          <a:cubicBezTo>
                            <a:pt x="8372" y="6604"/>
                            <a:pt x="11162" y="6604"/>
                            <a:pt x="13953" y="6406"/>
                          </a:cubicBezTo>
                          <a:cubicBezTo>
                            <a:pt x="17341" y="6010"/>
                            <a:pt x="19933" y="4821"/>
                            <a:pt x="20531" y="3237"/>
                          </a:cubicBezTo>
                          <a:cubicBezTo>
                            <a:pt x="21527" y="860"/>
                            <a:pt x="17740" y="1058"/>
                            <a:pt x="14152" y="1256"/>
                          </a:cubicBezTo>
                          <a:cubicBezTo>
                            <a:pt x="13355" y="1256"/>
                            <a:pt x="12557" y="1454"/>
                            <a:pt x="11959" y="1652"/>
                          </a:cubicBezTo>
                          <a:cubicBezTo>
                            <a:pt x="11959" y="1454"/>
                            <a:pt x="11959" y="1454"/>
                            <a:pt x="11760" y="1256"/>
                          </a:cubicBezTo>
                          <a:cubicBezTo>
                            <a:pt x="11162" y="-131"/>
                            <a:pt x="8372" y="-329"/>
                            <a:pt x="5182" y="463"/>
                          </a:cubicBezTo>
                          <a:cubicBezTo>
                            <a:pt x="1993" y="1256"/>
                            <a:pt x="0" y="2642"/>
                            <a:pt x="0" y="4227"/>
                          </a:cubicBezTo>
                          <a:cubicBezTo>
                            <a:pt x="1595" y="5614"/>
                            <a:pt x="3986" y="6208"/>
                            <a:pt x="7973" y="521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23" name="Freeform 2632">
                      <a:extLst>
                        <a:ext uri="{FF2B5EF4-FFF2-40B4-BE49-F238E27FC236}">
                          <a16:creationId xmlns:a16="http://schemas.microsoft.com/office/drawing/2014/main" id="{F73C9369-2915-B046-BD10-057177CC7D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9250" y="5619033"/>
                      <a:ext cx="11736" cy="5320"/>
                    </a:xfrm>
                    <a:custGeom>
                      <a:avLst/>
                      <a:gdLst>
                        <a:gd name="connsiteX0" fmla="*/ 41 w 11736"/>
                        <a:gd name="connsiteY0" fmla="*/ 3315 h 5320"/>
                        <a:gd name="connsiteX1" fmla="*/ 7416 w 11736"/>
                        <a:gd name="connsiteY1" fmla="*/ 5098 h 5320"/>
                        <a:gd name="connsiteX2" fmla="*/ 11602 w 11736"/>
                        <a:gd name="connsiteY2" fmla="*/ 1532 h 5320"/>
                        <a:gd name="connsiteX3" fmla="*/ 5423 w 11736"/>
                        <a:gd name="connsiteY3" fmla="*/ 146 h 5320"/>
                        <a:gd name="connsiteX4" fmla="*/ 41 w 11736"/>
                        <a:gd name="connsiteY4" fmla="*/ 3315 h 53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36" h="5320">
                          <a:moveTo>
                            <a:pt x="41" y="3315"/>
                          </a:moveTo>
                          <a:cubicBezTo>
                            <a:pt x="439" y="5098"/>
                            <a:pt x="3230" y="5692"/>
                            <a:pt x="7416" y="5098"/>
                          </a:cubicBezTo>
                          <a:cubicBezTo>
                            <a:pt x="10804" y="4305"/>
                            <a:pt x="12200" y="2919"/>
                            <a:pt x="11602" y="1532"/>
                          </a:cubicBezTo>
                          <a:cubicBezTo>
                            <a:pt x="11004" y="146"/>
                            <a:pt x="8412" y="-251"/>
                            <a:pt x="5423" y="146"/>
                          </a:cubicBezTo>
                          <a:cubicBezTo>
                            <a:pt x="2233" y="344"/>
                            <a:pt x="-358" y="1730"/>
                            <a:pt x="41" y="331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24" name="Freeform 2633">
                      <a:extLst>
                        <a:ext uri="{FF2B5EF4-FFF2-40B4-BE49-F238E27FC236}">
                          <a16:creationId xmlns:a16="http://schemas.microsoft.com/office/drawing/2014/main" id="{A1B0FE46-B645-7971-8E9A-65375737ED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7172" y="5631768"/>
                      <a:ext cx="11452" cy="5697"/>
                    </a:xfrm>
                    <a:custGeom>
                      <a:avLst/>
                      <a:gdLst>
                        <a:gd name="connsiteX0" fmla="*/ 6270 w 11452"/>
                        <a:gd name="connsiteY0" fmla="*/ 5635 h 5697"/>
                        <a:gd name="connsiteX1" fmla="*/ 11452 w 11452"/>
                        <a:gd name="connsiteY1" fmla="*/ 2069 h 5697"/>
                        <a:gd name="connsiteX2" fmla="*/ 6270 w 11452"/>
                        <a:gd name="connsiteY2" fmla="*/ 88 h 5697"/>
                        <a:gd name="connsiteX3" fmla="*/ 91 w 11452"/>
                        <a:gd name="connsiteY3" fmla="*/ 4050 h 5697"/>
                        <a:gd name="connsiteX4" fmla="*/ 6270 w 11452"/>
                        <a:gd name="connsiteY4" fmla="*/ 5635 h 56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52" h="5697">
                          <a:moveTo>
                            <a:pt x="6270" y="5635"/>
                          </a:moveTo>
                          <a:cubicBezTo>
                            <a:pt x="9459" y="4842"/>
                            <a:pt x="11452" y="3654"/>
                            <a:pt x="11452" y="2069"/>
                          </a:cubicBezTo>
                          <a:cubicBezTo>
                            <a:pt x="11452" y="682"/>
                            <a:pt x="9858" y="-308"/>
                            <a:pt x="6270" y="88"/>
                          </a:cubicBezTo>
                          <a:cubicBezTo>
                            <a:pt x="1885" y="682"/>
                            <a:pt x="-507" y="2069"/>
                            <a:pt x="91" y="4050"/>
                          </a:cubicBezTo>
                          <a:cubicBezTo>
                            <a:pt x="489" y="5635"/>
                            <a:pt x="3081" y="5833"/>
                            <a:pt x="6270" y="563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25" name="Freeform 2634">
                      <a:extLst>
                        <a:ext uri="{FF2B5EF4-FFF2-40B4-BE49-F238E27FC236}">
                          <a16:creationId xmlns:a16="http://schemas.microsoft.com/office/drawing/2014/main" id="{E5B86DB5-7474-DA43-12DF-468DBF9264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1317" y="5536204"/>
                      <a:ext cx="14948" cy="5843"/>
                    </a:xfrm>
                    <a:custGeom>
                      <a:avLst/>
                      <a:gdLst>
                        <a:gd name="connsiteX0" fmla="*/ 10963 w 14948"/>
                        <a:gd name="connsiteY0" fmla="*/ 4928 h 5843"/>
                        <a:gd name="connsiteX1" fmla="*/ 14551 w 14948"/>
                        <a:gd name="connsiteY1" fmla="*/ 1362 h 5843"/>
                        <a:gd name="connsiteX2" fmla="*/ 1794 w 14948"/>
                        <a:gd name="connsiteY2" fmla="*/ 1956 h 5843"/>
                        <a:gd name="connsiteX3" fmla="*/ 0 w 14948"/>
                        <a:gd name="connsiteY3" fmla="*/ 2550 h 5843"/>
                        <a:gd name="connsiteX4" fmla="*/ 10963 w 14948"/>
                        <a:gd name="connsiteY4" fmla="*/ 4928 h 58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948" h="5843">
                          <a:moveTo>
                            <a:pt x="10963" y="4928"/>
                          </a:moveTo>
                          <a:cubicBezTo>
                            <a:pt x="14152" y="3937"/>
                            <a:pt x="15747" y="2550"/>
                            <a:pt x="14551" y="1362"/>
                          </a:cubicBezTo>
                          <a:cubicBezTo>
                            <a:pt x="11960" y="-1213"/>
                            <a:pt x="6777" y="371"/>
                            <a:pt x="1794" y="1956"/>
                          </a:cubicBezTo>
                          <a:lnTo>
                            <a:pt x="0" y="2550"/>
                          </a:lnTo>
                          <a:cubicBezTo>
                            <a:pt x="1595" y="4531"/>
                            <a:pt x="2791" y="7305"/>
                            <a:pt x="10963" y="492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26" name="Freeform 2635">
                      <a:extLst>
                        <a:ext uri="{FF2B5EF4-FFF2-40B4-BE49-F238E27FC236}">
                          <a16:creationId xmlns:a16="http://schemas.microsoft.com/office/drawing/2014/main" id="{270E71D9-EBCE-23BF-44C2-FF74E1FEC4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6275" y="5470941"/>
                      <a:ext cx="12299" cy="6229"/>
                    </a:xfrm>
                    <a:custGeom>
                      <a:avLst/>
                      <a:gdLst>
                        <a:gd name="connsiteX0" fmla="*/ 6836 w 12299"/>
                        <a:gd name="connsiteY0" fmla="*/ 5812 h 6229"/>
                        <a:gd name="connsiteX1" fmla="*/ 12019 w 12299"/>
                        <a:gd name="connsiteY1" fmla="*/ 1256 h 6229"/>
                        <a:gd name="connsiteX2" fmla="*/ 5441 w 12299"/>
                        <a:gd name="connsiteY2" fmla="*/ 463 h 6229"/>
                        <a:gd name="connsiteX3" fmla="*/ 59 w 12299"/>
                        <a:gd name="connsiteY3" fmla="*/ 4029 h 6229"/>
                        <a:gd name="connsiteX4" fmla="*/ 6836 w 12299"/>
                        <a:gd name="connsiteY4" fmla="*/ 5812 h 62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99" h="6229">
                          <a:moveTo>
                            <a:pt x="6836" y="5812"/>
                          </a:moveTo>
                          <a:cubicBezTo>
                            <a:pt x="10424" y="4821"/>
                            <a:pt x="13215" y="3039"/>
                            <a:pt x="12019" y="1256"/>
                          </a:cubicBezTo>
                          <a:cubicBezTo>
                            <a:pt x="11222" y="-131"/>
                            <a:pt x="8232" y="-329"/>
                            <a:pt x="5441" y="463"/>
                          </a:cubicBezTo>
                          <a:cubicBezTo>
                            <a:pt x="1255" y="1454"/>
                            <a:pt x="-339" y="3237"/>
                            <a:pt x="59" y="4029"/>
                          </a:cubicBezTo>
                          <a:cubicBezTo>
                            <a:pt x="1455" y="6406"/>
                            <a:pt x="4046" y="6604"/>
                            <a:pt x="6836" y="581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27" name="Freeform 2636">
                      <a:extLst>
                        <a:ext uri="{FF2B5EF4-FFF2-40B4-BE49-F238E27FC236}">
                          <a16:creationId xmlns:a16="http://schemas.microsoft.com/office/drawing/2014/main" id="{2C9E515E-0FDB-4546-DDD3-A7EC293D56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2802" y="5610431"/>
                      <a:ext cx="19543" cy="10133"/>
                    </a:xfrm>
                    <a:custGeom>
                      <a:avLst/>
                      <a:gdLst>
                        <a:gd name="connsiteX0" fmla="*/ 19543 w 19543"/>
                        <a:gd name="connsiteY0" fmla="*/ 1616 h 10133"/>
                        <a:gd name="connsiteX1" fmla="*/ 13762 w 19543"/>
                        <a:gd name="connsiteY1" fmla="*/ 229 h 10133"/>
                        <a:gd name="connsiteX2" fmla="*/ 8580 w 19543"/>
                        <a:gd name="connsiteY2" fmla="*/ 3597 h 10133"/>
                        <a:gd name="connsiteX3" fmla="*/ 8979 w 19543"/>
                        <a:gd name="connsiteY3" fmla="*/ 4389 h 10133"/>
                        <a:gd name="connsiteX4" fmla="*/ 5789 w 19543"/>
                        <a:gd name="connsiteY4" fmla="*/ 4587 h 10133"/>
                        <a:gd name="connsiteX5" fmla="*/ 9 w 19543"/>
                        <a:gd name="connsiteY5" fmla="*/ 7757 h 10133"/>
                        <a:gd name="connsiteX6" fmla="*/ 6786 w 19543"/>
                        <a:gd name="connsiteY6" fmla="*/ 10134 h 10133"/>
                        <a:gd name="connsiteX7" fmla="*/ 13563 w 19543"/>
                        <a:gd name="connsiteY7" fmla="*/ 7361 h 10133"/>
                        <a:gd name="connsiteX8" fmla="*/ 13164 w 19543"/>
                        <a:gd name="connsiteY8" fmla="*/ 5380 h 10133"/>
                        <a:gd name="connsiteX9" fmla="*/ 14560 w 19543"/>
                        <a:gd name="connsiteY9" fmla="*/ 5182 h 10133"/>
                        <a:gd name="connsiteX10" fmla="*/ 19543 w 19543"/>
                        <a:gd name="connsiteY10" fmla="*/ 1616 h 101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9543" h="10133">
                          <a:moveTo>
                            <a:pt x="19543" y="1616"/>
                          </a:moveTo>
                          <a:cubicBezTo>
                            <a:pt x="18945" y="229"/>
                            <a:pt x="16952" y="-365"/>
                            <a:pt x="13762" y="229"/>
                          </a:cubicBezTo>
                          <a:cubicBezTo>
                            <a:pt x="10773" y="824"/>
                            <a:pt x="8381" y="2012"/>
                            <a:pt x="8580" y="3597"/>
                          </a:cubicBezTo>
                          <a:cubicBezTo>
                            <a:pt x="8580" y="3795"/>
                            <a:pt x="8779" y="4191"/>
                            <a:pt x="8979" y="4389"/>
                          </a:cubicBezTo>
                          <a:cubicBezTo>
                            <a:pt x="7982" y="4389"/>
                            <a:pt x="6985" y="4389"/>
                            <a:pt x="5789" y="4587"/>
                          </a:cubicBezTo>
                          <a:cubicBezTo>
                            <a:pt x="2600" y="4785"/>
                            <a:pt x="208" y="6172"/>
                            <a:pt x="9" y="7757"/>
                          </a:cubicBezTo>
                          <a:cubicBezTo>
                            <a:pt x="-190" y="9936"/>
                            <a:pt x="2999" y="10134"/>
                            <a:pt x="6786" y="10134"/>
                          </a:cubicBezTo>
                          <a:cubicBezTo>
                            <a:pt x="10175" y="9936"/>
                            <a:pt x="12766" y="8747"/>
                            <a:pt x="13563" y="7361"/>
                          </a:cubicBezTo>
                          <a:cubicBezTo>
                            <a:pt x="13962" y="6370"/>
                            <a:pt x="13762" y="5974"/>
                            <a:pt x="13164" y="5380"/>
                          </a:cubicBezTo>
                          <a:cubicBezTo>
                            <a:pt x="13563" y="5380"/>
                            <a:pt x="13962" y="5380"/>
                            <a:pt x="14560" y="5182"/>
                          </a:cubicBezTo>
                          <a:cubicBezTo>
                            <a:pt x="17350" y="4389"/>
                            <a:pt x="19344" y="3201"/>
                            <a:pt x="19543" y="161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28" name="Freeform 2637">
                      <a:extLst>
                        <a:ext uri="{FF2B5EF4-FFF2-40B4-BE49-F238E27FC236}">
                          <a16:creationId xmlns:a16="http://schemas.microsoft.com/office/drawing/2014/main" id="{4167CFFD-71EB-9B9C-1326-6333B29750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7463" y="5504583"/>
                      <a:ext cx="12566" cy="5895"/>
                    </a:xfrm>
                    <a:custGeom>
                      <a:avLst/>
                      <a:gdLst>
                        <a:gd name="connsiteX0" fmla="*/ 12557 w 12566"/>
                        <a:gd name="connsiteY0" fmla="*/ 2279 h 5895"/>
                        <a:gd name="connsiteX1" fmla="*/ 5581 w 12566"/>
                        <a:gd name="connsiteY1" fmla="*/ 100 h 5895"/>
                        <a:gd name="connsiteX2" fmla="*/ 0 w 12566"/>
                        <a:gd name="connsiteY2" fmla="*/ 3666 h 5895"/>
                        <a:gd name="connsiteX3" fmla="*/ 6777 w 12566"/>
                        <a:gd name="connsiteY3" fmla="*/ 5647 h 5895"/>
                        <a:gd name="connsiteX4" fmla="*/ 12557 w 12566"/>
                        <a:gd name="connsiteY4" fmla="*/ 2279 h 58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66" h="5895">
                          <a:moveTo>
                            <a:pt x="12557" y="2279"/>
                          </a:moveTo>
                          <a:cubicBezTo>
                            <a:pt x="12358" y="496"/>
                            <a:pt x="9568" y="-296"/>
                            <a:pt x="5581" y="100"/>
                          </a:cubicBezTo>
                          <a:cubicBezTo>
                            <a:pt x="2193" y="496"/>
                            <a:pt x="0" y="1883"/>
                            <a:pt x="0" y="3666"/>
                          </a:cubicBezTo>
                          <a:cubicBezTo>
                            <a:pt x="0" y="5845"/>
                            <a:pt x="2591" y="6241"/>
                            <a:pt x="6777" y="5647"/>
                          </a:cubicBezTo>
                          <a:cubicBezTo>
                            <a:pt x="9767" y="5052"/>
                            <a:pt x="12757" y="4062"/>
                            <a:pt x="12557" y="22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29" name="Freeform 2638">
                      <a:extLst>
                        <a:ext uri="{FF2B5EF4-FFF2-40B4-BE49-F238E27FC236}">
                          <a16:creationId xmlns:a16="http://schemas.microsoft.com/office/drawing/2014/main" id="{E65A233C-FDB2-BE09-89DF-E4DBF41D8B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8207" y="5449313"/>
                      <a:ext cx="18161" cy="6765"/>
                    </a:xfrm>
                    <a:custGeom>
                      <a:avLst/>
                      <a:gdLst>
                        <a:gd name="connsiteX0" fmla="*/ 286 w 18161"/>
                        <a:gd name="connsiteY0" fmla="*/ 5056 h 6765"/>
                        <a:gd name="connsiteX1" fmla="*/ 6665 w 18161"/>
                        <a:gd name="connsiteY1" fmla="*/ 5848 h 6765"/>
                        <a:gd name="connsiteX2" fmla="*/ 7860 w 18161"/>
                        <a:gd name="connsiteY2" fmla="*/ 5452 h 6765"/>
                        <a:gd name="connsiteX3" fmla="*/ 7860 w 18161"/>
                        <a:gd name="connsiteY3" fmla="*/ 5452 h 6765"/>
                        <a:gd name="connsiteX4" fmla="*/ 14040 w 18161"/>
                        <a:gd name="connsiteY4" fmla="*/ 6245 h 6765"/>
                        <a:gd name="connsiteX5" fmla="*/ 18026 w 18161"/>
                        <a:gd name="connsiteY5" fmla="*/ 2481 h 6765"/>
                        <a:gd name="connsiteX6" fmla="*/ 11847 w 18161"/>
                        <a:gd name="connsiteY6" fmla="*/ 2283 h 6765"/>
                        <a:gd name="connsiteX7" fmla="*/ 11648 w 18161"/>
                        <a:gd name="connsiteY7" fmla="*/ 1292 h 6765"/>
                        <a:gd name="connsiteX8" fmla="*/ 5269 w 18161"/>
                        <a:gd name="connsiteY8" fmla="*/ 500 h 6765"/>
                        <a:gd name="connsiteX9" fmla="*/ 286 w 18161"/>
                        <a:gd name="connsiteY9" fmla="*/ 5056 h 67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8161" h="6765">
                          <a:moveTo>
                            <a:pt x="286" y="5056"/>
                          </a:moveTo>
                          <a:cubicBezTo>
                            <a:pt x="1083" y="6443"/>
                            <a:pt x="3276" y="6641"/>
                            <a:pt x="6665" y="5848"/>
                          </a:cubicBezTo>
                          <a:cubicBezTo>
                            <a:pt x="7063" y="5650"/>
                            <a:pt x="7462" y="5452"/>
                            <a:pt x="7860" y="5452"/>
                          </a:cubicBezTo>
                          <a:lnTo>
                            <a:pt x="7860" y="5452"/>
                          </a:lnTo>
                          <a:cubicBezTo>
                            <a:pt x="8060" y="7037"/>
                            <a:pt x="11050" y="7037"/>
                            <a:pt x="14040" y="6245"/>
                          </a:cubicBezTo>
                          <a:cubicBezTo>
                            <a:pt x="17229" y="5254"/>
                            <a:pt x="18624" y="3868"/>
                            <a:pt x="18026" y="2481"/>
                          </a:cubicBezTo>
                          <a:cubicBezTo>
                            <a:pt x="16830" y="1292"/>
                            <a:pt x="14438" y="1292"/>
                            <a:pt x="11847" y="2283"/>
                          </a:cubicBezTo>
                          <a:cubicBezTo>
                            <a:pt x="11847" y="1887"/>
                            <a:pt x="11847" y="1491"/>
                            <a:pt x="11648" y="1292"/>
                          </a:cubicBezTo>
                          <a:cubicBezTo>
                            <a:pt x="10851" y="104"/>
                            <a:pt x="8658" y="-490"/>
                            <a:pt x="5269" y="500"/>
                          </a:cubicBezTo>
                          <a:cubicBezTo>
                            <a:pt x="884" y="1491"/>
                            <a:pt x="-710" y="3273"/>
                            <a:pt x="286" y="505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30" name="Freeform 2639">
                      <a:extLst>
                        <a:ext uri="{FF2B5EF4-FFF2-40B4-BE49-F238E27FC236}">
                          <a16:creationId xmlns:a16="http://schemas.microsoft.com/office/drawing/2014/main" id="{D2E2155B-C8C7-925A-A55E-546A25AF90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8368" y="5504169"/>
                      <a:ext cx="14931" cy="10136"/>
                    </a:xfrm>
                    <a:custGeom>
                      <a:avLst/>
                      <a:gdLst>
                        <a:gd name="connsiteX0" fmla="*/ 11187 w 14931"/>
                        <a:gd name="connsiteY0" fmla="*/ 4476 h 10136"/>
                        <a:gd name="connsiteX1" fmla="*/ 14774 w 14931"/>
                        <a:gd name="connsiteY1" fmla="*/ 1306 h 10136"/>
                        <a:gd name="connsiteX2" fmla="*/ 8595 w 14931"/>
                        <a:gd name="connsiteY2" fmla="*/ 316 h 10136"/>
                        <a:gd name="connsiteX3" fmla="*/ 3014 w 14931"/>
                        <a:gd name="connsiteY3" fmla="*/ 3683 h 10136"/>
                        <a:gd name="connsiteX4" fmla="*/ 3811 w 14931"/>
                        <a:gd name="connsiteY4" fmla="*/ 5070 h 10136"/>
                        <a:gd name="connsiteX5" fmla="*/ 24 w 14931"/>
                        <a:gd name="connsiteY5" fmla="*/ 7843 h 10136"/>
                        <a:gd name="connsiteX6" fmla="*/ 8994 w 14931"/>
                        <a:gd name="connsiteY6" fmla="*/ 9428 h 10136"/>
                        <a:gd name="connsiteX7" fmla="*/ 13180 w 14931"/>
                        <a:gd name="connsiteY7" fmla="*/ 8636 h 10136"/>
                        <a:gd name="connsiteX8" fmla="*/ 12981 w 14931"/>
                        <a:gd name="connsiteY8" fmla="*/ 6655 h 10136"/>
                        <a:gd name="connsiteX9" fmla="*/ 11187 w 14931"/>
                        <a:gd name="connsiteY9" fmla="*/ 4476 h 101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4931" h="10136">
                          <a:moveTo>
                            <a:pt x="11187" y="4476"/>
                          </a:moveTo>
                          <a:cubicBezTo>
                            <a:pt x="13180" y="3683"/>
                            <a:pt x="15572" y="2693"/>
                            <a:pt x="14774" y="1306"/>
                          </a:cubicBezTo>
                          <a:cubicBezTo>
                            <a:pt x="13977" y="-80"/>
                            <a:pt x="11585" y="-278"/>
                            <a:pt x="8595" y="316"/>
                          </a:cubicBezTo>
                          <a:cubicBezTo>
                            <a:pt x="5606" y="910"/>
                            <a:pt x="3014" y="2099"/>
                            <a:pt x="3014" y="3683"/>
                          </a:cubicBezTo>
                          <a:cubicBezTo>
                            <a:pt x="3014" y="4278"/>
                            <a:pt x="3413" y="4674"/>
                            <a:pt x="3811" y="5070"/>
                          </a:cubicBezTo>
                          <a:cubicBezTo>
                            <a:pt x="2217" y="5664"/>
                            <a:pt x="224" y="7051"/>
                            <a:pt x="24" y="7843"/>
                          </a:cubicBezTo>
                          <a:cubicBezTo>
                            <a:pt x="-374" y="11013"/>
                            <a:pt x="4210" y="10220"/>
                            <a:pt x="8994" y="9428"/>
                          </a:cubicBezTo>
                          <a:lnTo>
                            <a:pt x="13180" y="8636"/>
                          </a:lnTo>
                          <a:cubicBezTo>
                            <a:pt x="13180" y="8041"/>
                            <a:pt x="13180" y="7249"/>
                            <a:pt x="12981" y="6655"/>
                          </a:cubicBezTo>
                          <a:cubicBezTo>
                            <a:pt x="12781" y="5466"/>
                            <a:pt x="12183" y="4872"/>
                            <a:pt x="11187" y="44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31" name="Freeform 2640">
                      <a:extLst>
                        <a:ext uri="{FF2B5EF4-FFF2-40B4-BE49-F238E27FC236}">
                          <a16:creationId xmlns:a16="http://schemas.microsoft.com/office/drawing/2014/main" id="{AF742085-E3DD-1CB9-9E7B-36DED82DD1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1547" y="5512409"/>
                      <a:ext cx="398" cy="197"/>
                    </a:xfrm>
                    <a:custGeom>
                      <a:avLst/>
                      <a:gdLst>
                        <a:gd name="connsiteX0" fmla="*/ 0 w 398"/>
                        <a:gd name="connsiteY0" fmla="*/ 0 h 197"/>
                        <a:gd name="connsiteX1" fmla="*/ 0 w 398"/>
                        <a:gd name="connsiteY1" fmla="*/ 198 h 197"/>
                        <a:gd name="connsiteX2" fmla="*/ 0 w 398"/>
                        <a:gd name="connsiteY2" fmla="*/ 198 h 197"/>
                        <a:gd name="connsiteX3" fmla="*/ 0 w 398"/>
                        <a:gd name="connsiteY3" fmla="*/ 198 h 197"/>
                        <a:gd name="connsiteX4" fmla="*/ 0 w 398"/>
                        <a:gd name="connsiteY4" fmla="*/ 198 h 197"/>
                        <a:gd name="connsiteX5" fmla="*/ 399 w 398"/>
                        <a:gd name="connsiteY5" fmla="*/ 0 h 197"/>
                        <a:gd name="connsiteX6" fmla="*/ 200 w 398"/>
                        <a:gd name="connsiteY6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399" y="0"/>
                          </a:lnTo>
                          <a:lnTo>
                            <a:pt x="20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32" name="Freeform 2641">
                      <a:extLst>
                        <a:ext uri="{FF2B5EF4-FFF2-40B4-BE49-F238E27FC236}">
                          <a16:creationId xmlns:a16="http://schemas.microsoft.com/office/drawing/2014/main" id="{C4B7A3F7-DC1E-188E-0A1F-2E186988FE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1864" y="5577741"/>
                      <a:ext cx="28953" cy="15721"/>
                    </a:xfrm>
                    <a:custGeom>
                      <a:avLst/>
                      <a:gdLst>
                        <a:gd name="connsiteX0" fmla="*/ 23535 w 28953"/>
                        <a:gd name="connsiteY0" fmla="*/ 1027 h 15721"/>
                        <a:gd name="connsiteX1" fmla="*/ 19948 w 28953"/>
                        <a:gd name="connsiteY1" fmla="*/ 2018 h 15721"/>
                        <a:gd name="connsiteX2" fmla="*/ 12971 w 28953"/>
                        <a:gd name="connsiteY2" fmla="*/ 37 h 15721"/>
                        <a:gd name="connsiteX3" fmla="*/ 4599 w 28953"/>
                        <a:gd name="connsiteY3" fmla="*/ 3999 h 15721"/>
                        <a:gd name="connsiteX4" fmla="*/ 5596 w 28953"/>
                        <a:gd name="connsiteY4" fmla="*/ 5385 h 15721"/>
                        <a:gd name="connsiteX5" fmla="*/ 3802 w 28953"/>
                        <a:gd name="connsiteY5" fmla="*/ 7564 h 15721"/>
                        <a:gd name="connsiteX6" fmla="*/ 6393 w 28953"/>
                        <a:gd name="connsiteY6" fmla="*/ 9743 h 15721"/>
                        <a:gd name="connsiteX7" fmla="*/ 5197 w 28953"/>
                        <a:gd name="connsiteY7" fmla="*/ 9743 h 15721"/>
                        <a:gd name="connsiteX8" fmla="*/ 15 w 28953"/>
                        <a:gd name="connsiteY8" fmla="*/ 13309 h 15721"/>
                        <a:gd name="connsiteX9" fmla="*/ 7191 w 28953"/>
                        <a:gd name="connsiteY9" fmla="*/ 15686 h 15721"/>
                        <a:gd name="connsiteX10" fmla="*/ 12373 w 28953"/>
                        <a:gd name="connsiteY10" fmla="*/ 12120 h 15721"/>
                        <a:gd name="connsiteX11" fmla="*/ 9583 w 28953"/>
                        <a:gd name="connsiteY11" fmla="*/ 9941 h 15721"/>
                        <a:gd name="connsiteX12" fmla="*/ 10180 w 28953"/>
                        <a:gd name="connsiteY12" fmla="*/ 9941 h 15721"/>
                        <a:gd name="connsiteX13" fmla="*/ 15762 w 28953"/>
                        <a:gd name="connsiteY13" fmla="*/ 6574 h 15721"/>
                        <a:gd name="connsiteX14" fmla="*/ 15363 w 28953"/>
                        <a:gd name="connsiteY14" fmla="*/ 5583 h 15721"/>
                        <a:gd name="connsiteX15" fmla="*/ 16559 w 28953"/>
                        <a:gd name="connsiteY15" fmla="*/ 5187 h 15721"/>
                        <a:gd name="connsiteX16" fmla="*/ 22140 w 28953"/>
                        <a:gd name="connsiteY16" fmla="*/ 6574 h 15721"/>
                        <a:gd name="connsiteX17" fmla="*/ 28917 w 28953"/>
                        <a:gd name="connsiteY17" fmla="*/ 2612 h 15721"/>
                        <a:gd name="connsiteX18" fmla="*/ 23535 w 28953"/>
                        <a:gd name="connsiteY18" fmla="*/ 1027 h 15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28953" h="15721">
                          <a:moveTo>
                            <a:pt x="23535" y="1027"/>
                          </a:moveTo>
                          <a:cubicBezTo>
                            <a:pt x="22140" y="1225"/>
                            <a:pt x="20944" y="1622"/>
                            <a:pt x="19948" y="2018"/>
                          </a:cubicBezTo>
                          <a:cubicBezTo>
                            <a:pt x="19350" y="433"/>
                            <a:pt x="16559" y="-161"/>
                            <a:pt x="12971" y="37"/>
                          </a:cubicBezTo>
                          <a:cubicBezTo>
                            <a:pt x="8785" y="235"/>
                            <a:pt x="5995" y="1820"/>
                            <a:pt x="4599" y="3999"/>
                          </a:cubicBezTo>
                          <a:cubicBezTo>
                            <a:pt x="4599" y="4593"/>
                            <a:pt x="5197" y="4989"/>
                            <a:pt x="5596" y="5385"/>
                          </a:cubicBezTo>
                          <a:cubicBezTo>
                            <a:pt x="4599" y="5979"/>
                            <a:pt x="3802" y="6772"/>
                            <a:pt x="3802" y="7564"/>
                          </a:cubicBezTo>
                          <a:cubicBezTo>
                            <a:pt x="3802" y="8753"/>
                            <a:pt x="4799" y="9545"/>
                            <a:pt x="6393" y="9743"/>
                          </a:cubicBezTo>
                          <a:cubicBezTo>
                            <a:pt x="5995" y="9743"/>
                            <a:pt x="5596" y="9743"/>
                            <a:pt x="5197" y="9743"/>
                          </a:cubicBezTo>
                          <a:cubicBezTo>
                            <a:pt x="1610" y="10139"/>
                            <a:pt x="-184" y="11724"/>
                            <a:pt x="15" y="13309"/>
                          </a:cubicBezTo>
                          <a:cubicBezTo>
                            <a:pt x="214" y="15290"/>
                            <a:pt x="3005" y="15884"/>
                            <a:pt x="7191" y="15686"/>
                          </a:cubicBezTo>
                          <a:cubicBezTo>
                            <a:pt x="10579" y="14893"/>
                            <a:pt x="12573" y="13705"/>
                            <a:pt x="12373" y="12120"/>
                          </a:cubicBezTo>
                          <a:cubicBezTo>
                            <a:pt x="12174" y="10932"/>
                            <a:pt x="11177" y="10337"/>
                            <a:pt x="9583" y="9941"/>
                          </a:cubicBezTo>
                          <a:cubicBezTo>
                            <a:pt x="9782" y="9941"/>
                            <a:pt x="9981" y="9941"/>
                            <a:pt x="10180" y="9941"/>
                          </a:cubicBezTo>
                          <a:cubicBezTo>
                            <a:pt x="12971" y="9149"/>
                            <a:pt x="15762" y="8158"/>
                            <a:pt x="15762" y="6574"/>
                          </a:cubicBezTo>
                          <a:cubicBezTo>
                            <a:pt x="15762" y="6177"/>
                            <a:pt x="15562" y="5979"/>
                            <a:pt x="15363" y="5583"/>
                          </a:cubicBezTo>
                          <a:lnTo>
                            <a:pt x="16559" y="5187"/>
                          </a:lnTo>
                          <a:cubicBezTo>
                            <a:pt x="16958" y="6376"/>
                            <a:pt x="19350" y="6970"/>
                            <a:pt x="22140" y="6574"/>
                          </a:cubicBezTo>
                          <a:cubicBezTo>
                            <a:pt x="26525" y="6177"/>
                            <a:pt x="28718" y="4395"/>
                            <a:pt x="28917" y="2612"/>
                          </a:cubicBezTo>
                          <a:cubicBezTo>
                            <a:pt x="29316" y="829"/>
                            <a:pt x="26326" y="829"/>
                            <a:pt x="23535" y="102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33" name="Freeform 2642">
                      <a:extLst>
                        <a:ext uri="{FF2B5EF4-FFF2-40B4-BE49-F238E27FC236}">
                          <a16:creationId xmlns:a16="http://schemas.microsoft.com/office/drawing/2014/main" id="{16578575-058D-2CDC-1C52-F173A2AE55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1149" y="5531821"/>
                      <a:ext cx="199" cy="198"/>
                    </a:xfrm>
                    <a:custGeom>
                      <a:avLst/>
                      <a:gdLst>
                        <a:gd name="connsiteX0" fmla="*/ 200 w 199"/>
                        <a:gd name="connsiteY0" fmla="*/ 198 h 198"/>
                        <a:gd name="connsiteX1" fmla="*/ 200 w 199"/>
                        <a:gd name="connsiteY1" fmla="*/ 0 h 198"/>
                        <a:gd name="connsiteX2" fmla="*/ 0 w 199"/>
                        <a:gd name="connsiteY2" fmla="*/ 0 h 198"/>
                        <a:gd name="connsiteX3" fmla="*/ 0 w 199"/>
                        <a:gd name="connsiteY3" fmla="*/ 198 h 198"/>
                        <a:gd name="connsiteX4" fmla="*/ 200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200" y="198"/>
                          </a:moveTo>
                          <a:lnTo>
                            <a:pt x="20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34" name="Freeform 2643">
                      <a:extLst>
                        <a:ext uri="{FF2B5EF4-FFF2-40B4-BE49-F238E27FC236}">
                          <a16:creationId xmlns:a16="http://schemas.microsoft.com/office/drawing/2014/main" id="{B70140B5-5078-C434-CA12-6C3B33823B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0262" y="5524837"/>
                      <a:ext cx="12648" cy="6984"/>
                    </a:xfrm>
                    <a:custGeom>
                      <a:avLst/>
                      <a:gdLst>
                        <a:gd name="connsiteX0" fmla="*/ 12249 w 12648"/>
                        <a:gd name="connsiteY0" fmla="*/ 844 h 6984"/>
                        <a:gd name="connsiteX1" fmla="*/ 7265 w 12648"/>
                        <a:gd name="connsiteY1" fmla="*/ 52 h 6984"/>
                        <a:gd name="connsiteX2" fmla="*/ 90 w 12648"/>
                        <a:gd name="connsiteY2" fmla="*/ 5202 h 6984"/>
                        <a:gd name="connsiteX3" fmla="*/ 1086 w 12648"/>
                        <a:gd name="connsiteY3" fmla="*/ 6985 h 6984"/>
                        <a:gd name="connsiteX4" fmla="*/ 5272 w 12648"/>
                        <a:gd name="connsiteY4" fmla="*/ 5994 h 6984"/>
                        <a:gd name="connsiteX5" fmla="*/ 12249 w 12648"/>
                        <a:gd name="connsiteY5" fmla="*/ 844 h 69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648" h="6984">
                          <a:moveTo>
                            <a:pt x="12249" y="844"/>
                          </a:moveTo>
                          <a:cubicBezTo>
                            <a:pt x="11850" y="250"/>
                            <a:pt x="9059" y="-147"/>
                            <a:pt x="7265" y="52"/>
                          </a:cubicBezTo>
                          <a:cubicBezTo>
                            <a:pt x="1884" y="844"/>
                            <a:pt x="-508" y="2825"/>
                            <a:pt x="90" y="5202"/>
                          </a:cubicBezTo>
                          <a:cubicBezTo>
                            <a:pt x="289" y="5796"/>
                            <a:pt x="688" y="6390"/>
                            <a:pt x="1086" y="6985"/>
                          </a:cubicBezTo>
                          <a:cubicBezTo>
                            <a:pt x="2482" y="6786"/>
                            <a:pt x="3877" y="6390"/>
                            <a:pt x="5272" y="5994"/>
                          </a:cubicBezTo>
                          <a:cubicBezTo>
                            <a:pt x="9458" y="4806"/>
                            <a:pt x="14042" y="3419"/>
                            <a:pt x="12249" y="84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35" name="Freeform 2644">
                      <a:extLst>
                        <a:ext uri="{FF2B5EF4-FFF2-40B4-BE49-F238E27FC236}">
                          <a16:creationId xmlns:a16="http://schemas.microsoft.com/office/drawing/2014/main" id="{8C5815E2-BA25-F1DF-228A-DBE29E0378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3993" y="5450074"/>
                      <a:ext cx="12610" cy="6172"/>
                    </a:xfrm>
                    <a:custGeom>
                      <a:avLst/>
                      <a:gdLst>
                        <a:gd name="connsiteX0" fmla="*/ 8489 w 12610"/>
                        <a:gd name="connsiteY0" fmla="*/ 5285 h 6172"/>
                        <a:gd name="connsiteX1" fmla="*/ 12277 w 12610"/>
                        <a:gd name="connsiteY1" fmla="*/ 1324 h 6172"/>
                        <a:gd name="connsiteX2" fmla="*/ 3905 w 12610"/>
                        <a:gd name="connsiteY2" fmla="*/ 927 h 6172"/>
                        <a:gd name="connsiteX3" fmla="*/ 317 w 12610"/>
                        <a:gd name="connsiteY3" fmla="*/ 4889 h 6172"/>
                        <a:gd name="connsiteX4" fmla="*/ 8489 w 12610"/>
                        <a:gd name="connsiteY4" fmla="*/ 5285 h 61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10" h="6172">
                          <a:moveTo>
                            <a:pt x="8489" y="5285"/>
                          </a:moveTo>
                          <a:cubicBezTo>
                            <a:pt x="11280" y="4295"/>
                            <a:pt x="13472" y="2710"/>
                            <a:pt x="12277" y="1324"/>
                          </a:cubicBezTo>
                          <a:cubicBezTo>
                            <a:pt x="10881" y="-261"/>
                            <a:pt x="7891" y="-459"/>
                            <a:pt x="3905" y="927"/>
                          </a:cubicBezTo>
                          <a:cubicBezTo>
                            <a:pt x="716" y="1918"/>
                            <a:pt x="-680" y="3304"/>
                            <a:pt x="317" y="4889"/>
                          </a:cubicBezTo>
                          <a:cubicBezTo>
                            <a:pt x="1911" y="6078"/>
                            <a:pt x="4503" y="6870"/>
                            <a:pt x="8489" y="52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36" name="Freeform 2645">
                      <a:extLst>
                        <a:ext uri="{FF2B5EF4-FFF2-40B4-BE49-F238E27FC236}">
                          <a16:creationId xmlns:a16="http://schemas.microsoft.com/office/drawing/2014/main" id="{F2FAEF7C-B987-7C78-58AE-628BC73CC5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6386" y="5586105"/>
                      <a:ext cx="12306" cy="5173"/>
                    </a:xfrm>
                    <a:custGeom>
                      <a:avLst/>
                      <a:gdLst>
                        <a:gd name="connsiteX0" fmla="*/ 6492 w 12306"/>
                        <a:gd name="connsiteY0" fmla="*/ 4945 h 5173"/>
                        <a:gd name="connsiteX1" fmla="*/ 12273 w 12306"/>
                        <a:gd name="connsiteY1" fmla="*/ 1776 h 5173"/>
                        <a:gd name="connsiteX2" fmla="*/ 4499 w 12306"/>
                        <a:gd name="connsiteY2" fmla="*/ 389 h 5173"/>
                        <a:gd name="connsiteX3" fmla="*/ 114 w 12306"/>
                        <a:gd name="connsiteY3" fmla="*/ 3955 h 5173"/>
                        <a:gd name="connsiteX4" fmla="*/ 6492 w 12306"/>
                        <a:gd name="connsiteY4" fmla="*/ 4945 h 51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06" h="5173">
                          <a:moveTo>
                            <a:pt x="6492" y="4945"/>
                          </a:moveTo>
                          <a:cubicBezTo>
                            <a:pt x="9483" y="4351"/>
                            <a:pt x="12672" y="3162"/>
                            <a:pt x="12273" y="1776"/>
                          </a:cubicBezTo>
                          <a:cubicBezTo>
                            <a:pt x="11874" y="-7"/>
                            <a:pt x="8486" y="-403"/>
                            <a:pt x="4499" y="389"/>
                          </a:cubicBezTo>
                          <a:cubicBezTo>
                            <a:pt x="1310" y="983"/>
                            <a:pt x="-484" y="2568"/>
                            <a:pt x="114" y="3955"/>
                          </a:cubicBezTo>
                          <a:cubicBezTo>
                            <a:pt x="513" y="5341"/>
                            <a:pt x="3303" y="5341"/>
                            <a:pt x="6492" y="494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37" name="Freeform 2646">
                      <a:extLst>
                        <a:ext uri="{FF2B5EF4-FFF2-40B4-BE49-F238E27FC236}">
                          <a16:creationId xmlns:a16="http://schemas.microsoft.com/office/drawing/2014/main" id="{459372E1-D237-E046-35BC-C881065B76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2971" y="5532196"/>
                      <a:ext cx="13006" cy="6360"/>
                    </a:xfrm>
                    <a:custGeom>
                      <a:avLst/>
                      <a:gdLst>
                        <a:gd name="connsiteX0" fmla="*/ 8346 w 13006"/>
                        <a:gd name="connsiteY0" fmla="*/ 22 h 6360"/>
                        <a:gd name="connsiteX1" fmla="*/ 771 w 13006"/>
                        <a:gd name="connsiteY1" fmla="*/ 2597 h 6360"/>
                        <a:gd name="connsiteX2" fmla="*/ 8346 w 13006"/>
                        <a:gd name="connsiteY2" fmla="*/ 6360 h 6360"/>
                        <a:gd name="connsiteX3" fmla="*/ 8346 w 13006"/>
                        <a:gd name="connsiteY3" fmla="*/ 22 h 63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3006" h="6360">
                          <a:moveTo>
                            <a:pt x="8346" y="22"/>
                          </a:moveTo>
                          <a:cubicBezTo>
                            <a:pt x="5755" y="-177"/>
                            <a:pt x="1967" y="1012"/>
                            <a:pt x="771" y="2597"/>
                          </a:cubicBezTo>
                          <a:cubicBezTo>
                            <a:pt x="-2219" y="6360"/>
                            <a:pt x="4160" y="5766"/>
                            <a:pt x="8346" y="6360"/>
                          </a:cubicBezTo>
                          <a:cubicBezTo>
                            <a:pt x="10738" y="3785"/>
                            <a:pt x="17515" y="418"/>
                            <a:pt x="8346" y="2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38" name="Freeform 2647">
                      <a:extLst>
                        <a:ext uri="{FF2B5EF4-FFF2-40B4-BE49-F238E27FC236}">
                          <a16:creationId xmlns:a16="http://schemas.microsoft.com/office/drawing/2014/main" id="{CAF6B3F4-1EA0-8BF9-7F1C-7DAC81FB48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1118" y="5538358"/>
                      <a:ext cx="398" cy="198"/>
                    </a:xfrm>
                    <a:custGeom>
                      <a:avLst/>
                      <a:gdLst>
                        <a:gd name="connsiteX0" fmla="*/ 199 w 398"/>
                        <a:gd name="connsiteY0" fmla="*/ 0 h 198"/>
                        <a:gd name="connsiteX1" fmla="*/ 0 w 398"/>
                        <a:gd name="connsiteY1" fmla="*/ 198 h 198"/>
                        <a:gd name="connsiteX2" fmla="*/ 0 w 398"/>
                        <a:gd name="connsiteY2" fmla="*/ 198 h 198"/>
                        <a:gd name="connsiteX3" fmla="*/ 399 w 398"/>
                        <a:gd name="connsiteY3" fmla="*/ 198 h 198"/>
                        <a:gd name="connsiteX4" fmla="*/ 399 w 398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199" y="0"/>
                          </a:move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399" y="198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39" name="Freeform 2648">
                      <a:extLst>
                        <a:ext uri="{FF2B5EF4-FFF2-40B4-BE49-F238E27FC236}">
                          <a16:creationId xmlns:a16="http://schemas.microsoft.com/office/drawing/2014/main" id="{425926F7-C3AF-2B6C-914B-A23E2F0C4A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4895" y="5513569"/>
                      <a:ext cx="10806" cy="5047"/>
                    </a:xfrm>
                    <a:custGeom>
                      <a:avLst/>
                      <a:gdLst>
                        <a:gd name="connsiteX0" fmla="*/ 6621 w 10806"/>
                        <a:gd name="connsiteY0" fmla="*/ 4584 h 5047"/>
                        <a:gd name="connsiteX1" fmla="*/ 10807 w 10806"/>
                        <a:gd name="connsiteY1" fmla="*/ 1811 h 5047"/>
                        <a:gd name="connsiteX2" fmla="*/ 5425 w 10806"/>
                        <a:gd name="connsiteY2" fmla="*/ 226 h 5047"/>
                        <a:gd name="connsiteX3" fmla="*/ 43 w 10806"/>
                        <a:gd name="connsiteY3" fmla="*/ 3792 h 5047"/>
                        <a:gd name="connsiteX4" fmla="*/ 6621 w 10806"/>
                        <a:gd name="connsiteY4" fmla="*/ 4584 h 50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806" h="5047">
                          <a:moveTo>
                            <a:pt x="6621" y="4584"/>
                          </a:moveTo>
                          <a:cubicBezTo>
                            <a:pt x="9013" y="3990"/>
                            <a:pt x="10807" y="2999"/>
                            <a:pt x="10807" y="1811"/>
                          </a:cubicBezTo>
                          <a:cubicBezTo>
                            <a:pt x="10807" y="226"/>
                            <a:pt x="9013" y="-368"/>
                            <a:pt x="5425" y="226"/>
                          </a:cubicBezTo>
                          <a:cubicBezTo>
                            <a:pt x="2037" y="1018"/>
                            <a:pt x="-355" y="2207"/>
                            <a:pt x="43" y="3792"/>
                          </a:cubicBezTo>
                          <a:cubicBezTo>
                            <a:pt x="442" y="5178"/>
                            <a:pt x="3432" y="5376"/>
                            <a:pt x="6621" y="458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40" name="Freeform 2649">
                      <a:extLst>
                        <a:ext uri="{FF2B5EF4-FFF2-40B4-BE49-F238E27FC236}">
                          <a16:creationId xmlns:a16="http://schemas.microsoft.com/office/drawing/2014/main" id="{12B35615-AB1C-A316-0F36-BCCAD9A025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4860" y="5392601"/>
                      <a:ext cx="11298" cy="6379"/>
                    </a:xfrm>
                    <a:custGeom>
                      <a:avLst/>
                      <a:gdLst>
                        <a:gd name="connsiteX0" fmla="*/ 4661 w 11298"/>
                        <a:gd name="connsiteY0" fmla="*/ 361 h 6379"/>
                        <a:gd name="connsiteX1" fmla="*/ 674 w 11298"/>
                        <a:gd name="connsiteY1" fmla="*/ 5313 h 6379"/>
                        <a:gd name="connsiteX2" fmla="*/ 7452 w 11298"/>
                        <a:gd name="connsiteY2" fmla="*/ 5511 h 6379"/>
                        <a:gd name="connsiteX3" fmla="*/ 11039 w 11298"/>
                        <a:gd name="connsiteY3" fmla="*/ 1351 h 6379"/>
                        <a:gd name="connsiteX4" fmla="*/ 4661 w 11298"/>
                        <a:gd name="connsiteY4" fmla="*/ 361 h 6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98" h="6379">
                          <a:moveTo>
                            <a:pt x="4661" y="361"/>
                          </a:moveTo>
                          <a:cubicBezTo>
                            <a:pt x="276" y="1549"/>
                            <a:pt x="-920" y="3530"/>
                            <a:pt x="674" y="5313"/>
                          </a:cubicBezTo>
                          <a:cubicBezTo>
                            <a:pt x="1870" y="6700"/>
                            <a:pt x="4262" y="6700"/>
                            <a:pt x="7452" y="5511"/>
                          </a:cubicBezTo>
                          <a:cubicBezTo>
                            <a:pt x="10840" y="4323"/>
                            <a:pt x="11837" y="2738"/>
                            <a:pt x="11039" y="1351"/>
                          </a:cubicBezTo>
                          <a:cubicBezTo>
                            <a:pt x="10242" y="163"/>
                            <a:pt x="7651" y="-432"/>
                            <a:pt x="4661" y="36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41" name="Freeform 2650">
                      <a:extLst>
                        <a:ext uri="{FF2B5EF4-FFF2-40B4-BE49-F238E27FC236}">
                          <a16:creationId xmlns:a16="http://schemas.microsoft.com/office/drawing/2014/main" id="{5088BF1D-BE8E-5AD4-9B25-0ED9E84C5A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8408" y="5569349"/>
                      <a:ext cx="11223" cy="5654"/>
                    </a:xfrm>
                    <a:custGeom>
                      <a:avLst/>
                      <a:gdLst>
                        <a:gd name="connsiteX0" fmla="*/ 5995 w 11223"/>
                        <a:gd name="connsiteY0" fmla="*/ 307 h 5654"/>
                        <a:gd name="connsiteX1" fmla="*/ 15 w 11223"/>
                        <a:gd name="connsiteY1" fmla="*/ 3675 h 5654"/>
                        <a:gd name="connsiteX2" fmla="*/ 5197 w 11223"/>
                        <a:gd name="connsiteY2" fmla="*/ 5457 h 5654"/>
                        <a:gd name="connsiteX3" fmla="*/ 11177 w 11223"/>
                        <a:gd name="connsiteY3" fmla="*/ 2090 h 5654"/>
                        <a:gd name="connsiteX4" fmla="*/ 5995 w 11223"/>
                        <a:gd name="connsiteY4" fmla="*/ 307 h 56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23" h="5654">
                          <a:moveTo>
                            <a:pt x="5995" y="307"/>
                          </a:moveTo>
                          <a:cubicBezTo>
                            <a:pt x="3005" y="901"/>
                            <a:pt x="214" y="2090"/>
                            <a:pt x="15" y="3675"/>
                          </a:cubicBezTo>
                          <a:cubicBezTo>
                            <a:pt x="-185" y="5259"/>
                            <a:pt x="1610" y="6052"/>
                            <a:pt x="5197" y="5457"/>
                          </a:cubicBezTo>
                          <a:cubicBezTo>
                            <a:pt x="8187" y="4665"/>
                            <a:pt x="10978" y="3675"/>
                            <a:pt x="11177" y="2090"/>
                          </a:cubicBezTo>
                          <a:cubicBezTo>
                            <a:pt x="11576" y="307"/>
                            <a:pt x="9383" y="-485"/>
                            <a:pt x="5995" y="30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42" name="Freeform 2651">
                      <a:extLst>
                        <a:ext uri="{FF2B5EF4-FFF2-40B4-BE49-F238E27FC236}">
                          <a16:creationId xmlns:a16="http://schemas.microsoft.com/office/drawing/2014/main" id="{17BB125E-DA28-29A2-E3F6-00A3E057FF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8581" y="5353889"/>
                      <a:ext cx="13043" cy="6789"/>
                    </a:xfrm>
                    <a:custGeom>
                      <a:avLst/>
                      <a:gdLst>
                        <a:gd name="connsiteX0" fmla="*/ 5027 w 13043"/>
                        <a:gd name="connsiteY0" fmla="*/ 1238 h 6789"/>
                        <a:gd name="connsiteX1" fmla="*/ 44 w 13043"/>
                        <a:gd name="connsiteY1" fmla="*/ 5398 h 6789"/>
                        <a:gd name="connsiteX2" fmla="*/ 7817 w 13043"/>
                        <a:gd name="connsiteY2" fmla="*/ 5794 h 6789"/>
                        <a:gd name="connsiteX3" fmla="*/ 13000 w 13043"/>
                        <a:gd name="connsiteY3" fmla="*/ 1436 h 6789"/>
                        <a:gd name="connsiteX4" fmla="*/ 5027 w 13043"/>
                        <a:gd name="connsiteY4" fmla="*/ 1238 h 67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043" h="6789">
                          <a:moveTo>
                            <a:pt x="5027" y="1238"/>
                          </a:moveTo>
                          <a:cubicBezTo>
                            <a:pt x="2037" y="2427"/>
                            <a:pt x="-355" y="4011"/>
                            <a:pt x="44" y="5398"/>
                          </a:cubicBezTo>
                          <a:cubicBezTo>
                            <a:pt x="642" y="7577"/>
                            <a:pt x="4429" y="6785"/>
                            <a:pt x="7817" y="5794"/>
                          </a:cubicBezTo>
                          <a:cubicBezTo>
                            <a:pt x="11007" y="4606"/>
                            <a:pt x="13398" y="3021"/>
                            <a:pt x="13000" y="1436"/>
                          </a:cubicBezTo>
                          <a:cubicBezTo>
                            <a:pt x="12402" y="-545"/>
                            <a:pt x="9013" y="-347"/>
                            <a:pt x="5027" y="123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43" name="Freeform 2652">
                      <a:extLst>
                        <a:ext uri="{FF2B5EF4-FFF2-40B4-BE49-F238E27FC236}">
                          <a16:creationId xmlns:a16="http://schemas.microsoft.com/office/drawing/2014/main" id="{B6F3DC20-F024-6B59-3291-BD19424D01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2759" y="5536750"/>
                      <a:ext cx="11196" cy="5159"/>
                    </a:xfrm>
                    <a:custGeom>
                      <a:avLst/>
                      <a:gdLst>
                        <a:gd name="connsiteX0" fmla="*/ 117 w 11196"/>
                        <a:gd name="connsiteY0" fmla="*/ 3590 h 5159"/>
                        <a:gd name="connsiteX1" fmla="*/ 7691 w 11196"/>
                        <a:gd name="connsiteY1" fmla="*/ 4580 h 5159"/>
                        <a:gd name="connsiteX2" fmla="*/ 11080 w 11196"/>
                        <a:gd name="connsiteY2" fmla="*/ 1807 h 5159"/>
                        <a:gd name="connsiteX3" fmla="*/ 3306 w 11196"/>
                        <a:gd name="connsiteY3" fmla="*/ 618 h 5159"/>
                        <a:gd name="connsiteX4" fmla="*/ 117 w 11196"/>
                        <a:gd name="connsiteY4" fmla="*/ 3590 h 51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96" h="5159">
                          <a:moveTo>
                            <a:pt x="117" y="3590"/>
                          </a:moveTo>
                          <a:cubicBezTo>
                            <a:pt x="1114" y="4976"/>
                            <a:pt x="3505" y="5769"/>
                            <a:pt x="7691" y="4580"/>
                          </a:cubicBezTo>
                          <a:cubicBezTo>
                            <a:pt x="9884" y="3986"/>
                            <a:pt x="11678" y="2995"/>
                            <a:pt x="11080" y="1807"/>
                          </a:cubicBezTo>
                          <a:cubicBezTo>
                            <a:pt x="10282" y="24"/>
                            <a:pt x="7492" y="-570"/>
                            <a:pt x="3306" y="618"/>
                          </a:cubicBezTo>
                          <a:cubicBezTo>
                            <a:pt x="1313" y="1213"/>
                            <a:pt x="-481" y="2005"/>
                            <a:pt x="117" y="359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44" name="Freeform 2653">
                      <a:extLst>
                        <a:ext uri="{FF2B5EF4-FFF2-40B4-BE49-F238E27FC236}">
                          <a16:creationId xmlns:a16="http://schemas.microsoft.com/office/drawing/2014/main" id="{1F1DF5D2-24E8-7F00-FB05-C5E1AE47EC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4036" y="5467437"/>
                      <a:ext cx="12975" cy="6302"/>
                    </a:xfrm>
                    <a:custGeom>
                      <a:avLst/>
                      <a:gdLst>
                        <a:gd name="connsiteX0" fmla="*/ 7910 w 12975"/>
                        <a:gd name="connsiteY0" fmla="*/ 5751 h 6302"/>
                        <a:gd name="connsiteX1" fmla="*/ 12495 w 12975"/>
                        <a:gd name="connsiteY1" fmla="*/ 997 h 6302"/>
                        <a:gd name="connsiteX2" fmla="*/ 5718 w 12975"/>
                        <a:gd name="connsiteY2" fmla="*/ 799 h 6302"/>
                        <a:gd name="connsiteX3" fmla="*/ 535 w 12975"/>
                        <a:gd name="connsiteY3" fmla="*/ 5355 h 6302"/>
                        <a:gd name="connsiteX4" fmla="*/ 7910 w 12975"/>
                        <a:gd name="connsiteY4" fmla="*/ 5751 h 63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75" h="6302">
                          <a:moveTo>
                            <a:pt x="7910" y="5751"/>
                          </a:moveTo>
                          <a:cubicBezTo>
                            <a:pt x="11498" y="4562"/>
                            <a:pt x="14089" y="2779"/>
                            <a:pt x="12495" y="997"/>
                          </a:cubicBezTo>
                          <a:cubicBezTo>
                            <a:pt x="11498" y="-192"/>
                            <a:pt x="8707" y="-390"/>
                            <a:pt x="5718" y="799"/>
                          </a:cubicBezTo>
                          <a:cubicBezTo>
                            <a:pt x="2528" y="1987"/>
                            <a:pt x="-1458" y="3572"/>
                            <a:pt x="535" y="5355"/>
                          </a:cubicBezTo>
                          <a:cubicBezTo>
                            <a:pt x="1731" y="6543"/>
                            <a:pt x="4522" y="6543"/>
                            <a:pt x="7910" y="575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45" name="Freeform 2654">
                      <a:extLst>
                        <a:ext uri="{FF2B5EF4-FFF2-40B4-BE49-F238E27FC236}">
                          <a16:creationId xmlns:a16="http://schemas.microsoft.com/office/drawing/2014/main" id="{63A38981-2932-D8FF-72A4-9F990A9BB7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5196" y="5604170"/>
                      <a:ext cx="12039" cy="5754"/>
                    </a:xfrm>
                    <a:custGeom>
                      <a:avLst/>
                      <a:gdLst>
                        <a:gd name="connsiteX0" fmla="*/ 5787 w 12039"/>
                        <a:gd name="connsiteY0" fmla="*/ 349 h 5754"/>
                        <a:gd name="connsiteX1" fmla="*/ 405 w 12039"/>
                        <a:gd name="connsiteY1" fmla="*/ 4707 h 5754"/>
                        <a:gd name="connsiteX2" fmla="*/ 7581 w 12039"/>
                        <a:gd name="connsiteY2" fmla="*/ 5302 h 5754"/>
                        <a:gd name="connsiteX3" fmla="*/ 11966 w 12039"/>
                        <a:gd name="connsiteY3" fmla="*/ 1736 h 5754"/>
                        <a:gd name="connsiteX4" fmla="*/ 5787 w 12039"/>
                        <a:gd name="connsiteY4" fmla="*/ 349 h 5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39" h="5754">
                          <a:moveTo>
                            <a:pt x="5787" y="349"/>
                          </a:moveTo>
                          <a:cubicBezTo>
                            <a:pt x="2199" y="1142"/>
                            <a:pt x="-1189" y="2727"/>
                            <a:pt x="405" y="4707"/>
                          </a:cubicBezTo>
                          <a:cubicBezTo>
                            <a:pt x="1601" y="6094"/>
                            <a:pt x="4591" y="5896"/>
                            <a:pt x="7581" y="5302"/>
                          </a:cubicBezTo>
                          <a:cubicBezTo>
                            <a:pt x="11169" y="4509"/>
                            <a:pt x="12365" y="3123"/>
                            <a:pt x="11966" y="1736"/>
                          </a:cubicBezTo>
                          <a:cubicBezTo>
                            <a:pt x="11567" y="151"/>
                            <a:pt x="8777" y="-443"/>
                            <a:pt x="5787" y="3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46" name="Freeform 2655">
                      <a:extLst>
                        <a:ext uri="{FF2B5EF4-FFF2-40B4-BE49-F238E27FC236}">
                          <a16:creationId xmlns:a16="http://schemas.microsoft.com/office/drawing/2014/main" id="{AB9CFB9D-D9C5-66E6-80B2-6410F6AD36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1162" y="5422393"/>
                      <a:ext cx="10746" cy="6493"/>
                    </a:xfrm>
                    <a:custGeom>
                      <a:avLst/>
                      <a:gdLst>
                        <a:gd name="connsiteX0" fmla="*/ 6301 w 10746"/>
                        <a:gd name="connsiteY0" fmla="*/ 5828 h 6493"/>
                        <a:gd name="connsiteX1" fmla="*/ 10686 w 10746"/>
                        <a:gd name="connsiteY1" fmla="*/ 1866 h 6493"/>
                        <a:gd name="connsiteX2" fmla="*/ 5304 w 10746"/>
                        <a:gd name="connsiteY2" fmla="*/ 282 h 6493"/>
                        <a:gd name="connsiteX3" fmla="*/ 121 w 10746"/>
                        <a:gd name="connsiteY3" fmla="*/ 5036 h 6493"/>
                        <a:gd name="connsiteX4" fmla="*/ 6301 w 10746"/>
                        <a:gd name="connsiteY4" fmla="*/ 5828 h 64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46" h="6493">
                          <a:moveTo>
                            <a:pt x="6301" y="5828"/>
                          </a:moveTo>
                          <a:cubicBezTo>
                            <a:pt x="9490" y="4838"/>
                            <a:pt x="11084" y="3253"/>
                            <a:pt x="10686" y="1866"/>
                          </a:cubicBezTo>
                          <a:cubicBezTo>
                            <a:pt x="10287" y="480"/>
                            <a:pt x="8693" y="-511"/>
                            <a:pt x="5304" y="282"/>
                          </a:cubicBezTo>
                          <a:cubicBezTo>
                            <a:pt x="1118" y="1470"/>
                            <a:pt x="-477" y="3253"/>
                            <a:pt x="121" y="5036"/>
                          </a:cubicBezTo>
                          <a:cubicBezTo>
                            <a:pt x="720" y="6819"/>
                            <a:pt x="3311" y="6819"/>
                            <a:pt x="6301" y="582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47" name="Freeform 2656">
                      <a:extLst>
                        <a:ext uri="{FF2B5EF4-FFF2-40B4-BE49-F238E27FC236}">
                          <a16:creationId xmlns:a16="http://schemas.microsoft.com/office/drawing/2014/main" id="{1D6063C9-1170-5B41-6C55-2F6F4C0826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0374" y="5531821"/>
                      <a:ext cx="20351" cy="8008"/>
                    </a:xfrm>
                    <a:custGeom>
                      <a:avLst/>
                      <a:gdLst>
                        <a:gd name="connsiteX0" fmla="*/ 11 w 20351"/>
                        <a:gd name="connsiteY0" fmla="*/ 4556 h 8008"/>
                        <a:gd name="connsiteX1" fmla="*/ 5393 w 20351"/>
                        <a:gd name="connsiteY1" fmla="*/ 6141 h 8008"/>
                        <a:gd name="connsiteX2" fmla="*/ 5193 w 20351"/>
                        <a:gd name="connsiteY2" fmla="*/ 6339 h 8008"/>
                        <a:gd name="connsiteX3" fmla="*/ 14163 w 20351"/>
                        <a:gd name="connsiteY3" fmla="*/ 7329 h 8008"/>
                        <a:gd name="connsiteX4" fmla="*/ 20342 w 20351"/>
                        <a:gd name="connsiteY4" fmla="*/ 3566 h 8008"/>
                        <a:gd name="connsiteX5" fmla="*/ 13764 w 20351"/>
                        <a:gd name="connsiteY5" fmla="*/ 1387 h 8008"/>
                        <a:gd name="connsiteX6" fmla="*/ 11373 w 20351"/>
                        <a:gd name="connsiteY6" fmla="*/ 1981 h 8008"/>
                        <a:gd name="connsiteX7" fmla="*/ 10575 w 20351"/>
                        <a:gd name="connsiteY7" fmla="*/ 0 h 8008"/>
                        <a:gd name="connsiteX8" fmla="*/ 11 w 20351"/>
                        <a:gd name="connsiteY8" fmla="*/ 4556 h 80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0351" h="8008">
                          <a:moveTo>
                            <a:pt x="11" y="4556"/>
                          </a:moveTo>
                          <a:cubicBezTo>
                            <a:pt x="-188" y="5943"/>
                            <a:pt x="2403" y="6735"/>
                            <a:pt x="5393" y="6141"/>
                          </a:cubicBezTo>
                          <a:cubicBezTo>
                            <a:pt x="5393" y="6339"/>
                            <a:pt x="5193" y="6339"/>
                            <a:pt x="5193" y="6339"/>
                          </a:cubicBezTo>
                          <a:cubicBezTo>
                            <a:pt x="5193" y="8122"/>
                            <a:pt x="8980" y="8518"/>
                            <a:pt x="14163" y="7329"/>
                          </a:cubicBezTo>
                          <a:cubicBezTo>
                            <a:pt x="16356" y="6735"/>
                            <a:pt x="20143" y="5745"/>
                            <a:pt x="20342" y="3566"/>
                          </a:cubicBezTo>
                          <a:cubicBezTo>
                            <a:pt x="20541" y="1387"/>
                            <a:pt x="17552" y="792"/>
                            <a:pt x="13764" y="1387"/>
                          </a:cubicBezTo>
                          <a:cubicBezTo>
                            <a:pt x="12967" y="1585"/>
                            <a:pt x="12170" y="1783"/>
                            <a:pt x="11373" y="1981"/>
                          </a:cubicBezTo>
                          <a:cubicBezTo>
                            <a:pt x="11173" y="1387"/>
                            <a:pt x="10974" y="594"/>
                            <a:pt x="10575" y="0"/>
                          </a:cubicBezTo>
                          <a:cubicBezTo>
                            <a:pt x="5991" y="792"/>
                            <a:pt x="210" y="991"/>
                            <a:pt x="11" y="455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48" name="Freeform 2657">
                      <a:extLst>
                        <a:ext uri="{FF2B5EF4-FFF2-40B4-BE49-F238E27FC236}">
                          <a16:creationId xmlns:a16="http://schemas.microsoft.com/office/drawing/2014/main" id="{6F15D10B-23A7-BBAF-AB6C-5B810BCCB8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2508" y="5600489"/>
                      <a:ext cx="11731" cy="5124"/>
                    </a:xfrm>
                    <a:custGeom>
                      <a:avLst/>
                      <a:gdLst>
                        <a:gd name="connsiteX0" fmla="*/ 7411 w 11731"/>
                        <a:gd name="connsiteY0" fmla="*/ 4823 h 5124"/>
                        <a:gd name="connsiteX1" fmla="*/ 11597 w 11731"/>
                        <a:gd name="connsiteY1" fmla="*/ 1456 h 5124"/>
                        <a:gd name="connsiteX2" fmla="*/ 5418 w 11731"/>
                        <a:gd name="connsiteY2" fmla="*/ 267 h 5124"/>
                        <a:gd name="connsiteX3" fmla="*/ 36 w 11731"/>
                        <a:gd name="connsiteY3" fmla="*/ 3437 h 5124"/>
                        <a:gd name="connsiteX4" fmla="*/ 7411 w 11731"/>
                        <a:gd name="connsiteY4" fmla="*/ 4823 h 51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31" h="5124">
                          <a:moveTo>
                            <a:pt x="7411" y="4823"/>
                          </a:moveTo>
                          <a:cubicBezTo>
                            <a:pt x="10799" y="4031"/>
                            <a:pt x="12195" y="2843"/>
                            <a:pt x="11597" y="1456"/>
                          </a:cubicBezTo>
                          <a:cubicBezTo>
                            <a:pt x="10999" y="69"/>
                            <a:pt x="8208" y="-327"/>
                            <a:pt x="5418" y="267"/>
                          </a:cubicBezTo>
                          <a:cubicBezTo>
                            <a:pt x="2627" y="664"/>
                            <a:pt x="-363" y="1852"/>
                            <a:pt x="36" y="3437"/>
                          </a:cubicBezTo>
                          <a:cubicBezTo>
                            <a:pt x="435" y="5220"/>
                            <a:pt x="3624" y="5418"/>
                            <a:pt x="7411" y="482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49" name="Freeform 2658">
                      <a:extLst>
                        <a:ext uri="{FF2B5EF4-FFF2-40B4-BE49-F238E27FC236}">
                          <a16:creationId xmlns:a16="http://schemas.microsoft.com/office/drawing/2014/main" id="{7ECF965F-0910-1C13-4FDA-D363611A7B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0112" y="5558651"/>
                      <a:ext cx="10573" cy="5342"/>
                    </a:xfrm>
                    <a:custGeom>
                      <a:avLst/>
                      <a:gdLst>
                        <a:gd name="connsiteX0" fmla="*/ 4259 w 10573"/>
                        <a:gd name="connsiteY0" fmla="*/ 507 h 5342"/>
                        <a:gd name="connsiteX1" fmla="*/ 74 w 10573"/>
                        <a:gd name="connsiteY1" fmla="*/ 4073 h 5342"/>
                        <a:gd name="connsiteX2" fmla="*/ 6452 w 10573"/>
                        <a:gd name="connsiteY2" fmla="*/ 5063 h 5342"/>
                        <a:gd name="connsiteX3" fmla="*/ 10438 w 10573"/>
                        <a:gd name="connsiteY3" fmla="*/ 1498 h 5342"/>
                        <a:gd name="connsiteX4" fmla="*/ 4259 w 10573"/>
                        <a:gd name="connsiteY4" fmla="*/ 507 h 53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73" h="5342">
                          <a:moveTo>
                            <a:pt x="4259" y="507"/>
                          </a:moveTo>
                          <a:cubicBezTo>
                            <a:pt x="871" y="1299"/>
                            <a:pt x="-325" y="2686"/>
                            <a:pt x="74" y="4073"/>
                          </a:cubicBezTo>
                          <a:cubicBezTo>
                            <a:pt x="672" y="5657"/>
                            <a:pt x="3462" y="5459"/>
                            <a:pt x="6452" y="5063"/>
                          </a:cubicBezTo>
                          <a:cubicBezTo>
                            <a:pt x="9641" y="4073"/>
                            <a:pt x="11036" y="2884"/>
                            <a:pt x="10438" y="1498"/>
                          </a:cubicBezTo>
                          <a:cubicBezTo>
                            <a:pt x="10040" y="-285"/>
                            <a:pt x="7249" y="-285"/>
                            <a:pt x="4259" y="50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50" name="Freeform 2659">
                      <a:extLst>
                        <a:ext uri="{FF2B5EF4-FFF2-40B4-BE49-F238E27FC236}">
                          <a16:creationId xmlns:a16="http://schemas.microsoft.com/office/drawing/2014/main" id="{30C93187-1609-ECF2-BA16-C549D1996B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4727" y="5408258"/>
                      <a:ext cx="10975" cy="5767"/>
                    </a:xfrm>
                    <a:custGeom>
                      <a:avLst/>
                      <a:gdLst>
                        <a:gd name="connsiteX0" fmla="*/ 6192 w 10975"/>
                        <a:gd name="connsiteY0" fmla="*/ 5304 h 5767"/>
                        <a:gd name="connsiteX1" fmla="*/ 10975 w 10975"/>
                        <a:gd name="connsiteY1" fmla="*/ 1343 h 5767"/>
                        <a:gd name="connsiteX2" fmla="*/ 4996 w 10975"/>
                        <a:gd name="connsiteY2" fmla="*/ 550 h 5767"/>
                        <a:gd name="connsiteX3" fmla="*/ 13 w 10975"/>
                        <a:gd name="connsiteY3" fmla="*/ 4512 h 5767"/>
                        <a:gd name="connsiteX4" fmla="*/ 6192 w 10975"/>
                        <a:gd name="connsiteY4" fmla="*/ 5304 h 57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75" h="5767">
                          <a:moveTo>
                            <a:pt x="6192" y="5304"/>
                          </a:moveTo>
                          <a:cubicBezTo>
                            <a:pt x="9181" y="4512"/>
                            <a:pt x="10975" y="2927"/>
                            <a:pt x="10975" y="1343"/>
                          </a:cubicBezTo>
                          <a:cubicBezTo>
                            <a:pt x="10178" y="-44"/>
                            <a:pt x="8185" y="-440"/>
                            <a:pt x="4996" y="550"/>
                          </a:cubicBezTo>
                          <a:cubicBezTo>
                            <a:pt x="2006" y="1541"/>
                            <a:pt x="-187" y="2927"/>
                            <a:pt x="13" y="4512"/>
                          </a:cubicBezTo>
                          <a:cubicBezTo>
                            <a:pt x="611" y="5899"/>
                            <a:pt x="3202" y="6097"/>
                            <a:pt x="6192" y="530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51" name="Freeform 2660">
                      <a:extLst>
                        <a:ext uri="{FF2B5EF4-FFF2-40B4-BE49-F238E27FC236}">
                          <a16:creationId xmlns:a16="http://schemas.microsoft.com/office/drawing/2014/main" id="{CC4DE589-1BEF-CC52-A78E-6F5B188913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5155" y="5580959"/>
                      <a:ext cx="10382" cy="5050"/>
                    </a:xfrm>
                    <a:custGeom>
                      <a:avLst/>
                      <a:gdLst>
                        <a:gd name="connsiteX0" fmla="*/ 10179 w 10382"/>
                        <a:gd name="connsiteY0" fmla="*/ 1177 h 5050"/>
                        <a:gd name="connsiteX1" fmla="*/ 3402 w 10382"/>
                        <a:gd name="connsiteY1" fmla="*/ 780 h 5050"/>
                        <a:gd name="connsiteX2" fmla="*/ 14 w 10382"/>
                        <a:gd name="connsiteY2" fmla="*/ 3554 h 5050"/>
                        <a:gd name="connsiteX3" fmla="*/ 6193 w 10382"/>
                        <a:gd name="connsiteY3" fmla="*/ 4742 h 5050"/>
                        <a:gd name="connsiteX4" fmla="*/ 10179 w 10382"/>
                        <a:gd name="connsiteY4" fmla="*/ 1177 h 5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382" h="5050">
                          <a:moveTo>
                            <a:pt x="10179" y="1177"/>
                          </a:moveTo>
                          <a:cubicBezTo>
                            <a:pt x="8784" y="-210"/>
                            <a:pt x="6392" y="-408"/>
                            <a:pt x="3402" y="780"/>
                          </a:cubicBezTo>
                          <a:cubicBezTo>
                            <a:pt x="1808" y="1375"/>
                            <a:pt x="-186" y="2761"/>
                            <a:pt x="14" y="3554"/>
                          </a:cubicBezTo>
                          <a:cubicBezTo>
                            <a:pt x="14" y="5138"/>
                            <a:pt x="3004" y="5336"/>
                            <a:pt x="6193" y="4742"/>
                          </a:cubicBezTo>
                          <a:cubicBezTo>
                            <a:pt x="9382" y="3950"/>
                            <a:pt x="10977" y="2761"/>
                            <a:pt x="10179" y="117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52" name="Freeform 2661">
                      <a:extLst>
                        <a:ext uri="{FF2B5EF4-FFF2-40B4-BE49-F238E27FC236}">
                          <a16:creationId xmlns:a16="http://schemas.microsoft.com/office/drawing/2014/main" id="{F5F5D4EB-BCE4-F83E-D556-A52D082904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8148" y="5665586"/>
                      <a:ext cx="11980" cy="4960"/>
                    </a:xfrm>
                    <a:custGeom>
                      <a:avLst/>
                      <a:gdLst>
                        <a:gd name="connsiteX0" fmla="*/ 11 w 11980"/>
                        <a:gd name="connsiteY0" fmla="*/ 3312 h 4960"/>
                        <a:gd name="connsiteX1" fmla="*/ 6190 w 11980"/>
                        <a:gd name="connsiteY1" fmla="*/ 4897 h 4960"/>
                        <a:gd name="connsiteX2" fmla="*/ 11970 w 11980"/>
                        <a:gd name="connsiteY2" fmla="*/ 1728 h 4960"/>
                        <a:gd name="connsiteX3" fmla="*/ 5592 w 11980"/>
                        <a:gd name="connsiteY3" fmla="*/ 143 h 4960"/>
                        <a:gd name="connsiteX4" fmla="*/ 11 w 11980"/>
                        <a:gd name="connsiteY4" fmla="*/ 3312 h 49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80" h="4960">
                          <a:moveTo>
                            <a:pt x="11" y="3312"/>
                          </a:moveTo>
                          <a:cubicBezTo>
                            <a:pt x="210" y="4897"/>
                            <a:pt x="3001" y="5095"/>
                            <a:pt x="6190" y="4897"/>
                          </a:cubicBezTo>
                          <a:cubicBezTo>
                            <a:pt x="9379" y="4303"/>
                            <a:pt x="12170" y="3312"/>
                            <a:pt x="11970" y="1728"/>
                          </a:cubicBezTo>
                          <a:cubicBezTo>
                            <a:pt x="11771" y="143"/>
                            <a:pt x="8781" y="-253"/>
                            <a:pt x="5592" y="143"/>
                          </a:cubicBezTo>
                          <a:cubicBezTo>
                            <a:pt x="2403" y="737"/>
                            <a:pt x="-188" y="1926"/>
                            <a:pt x="11" y="331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53" name="Freeform 2662">
                      <a:extLst>
                        <a:ext uri="{FF2B5EF4-FFF2-40B4-BE49-F238E27FC236}">
                          <a16:creationId xmlns:a16="http://schemas.microsoft.com/office/drawing/2014/main" id="{199A902A-53E5-4694-28CD-0C352A2FAF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6298" y="5636068"/>
                      <a:ext cx="12283" cy="5031"/>
                    </a:xfrm>
                    <a:custGeom>
                      <a:avLst/>
                      <a:gdLst>
                        <a:gd name="connsiteX0" fmla="*/ 7574 w 12283"/>
                        <a:gd name="connsiteY0" fmla="*/ 4702 h 5031"/>
                        <a:gd name="connsiteX1" fmla="*/ 12159 w 12283"/>
                        <a:gd name="connsiteY1" fmla="*/ 1532 h 5031"/>
                        <a:gd name="connsiteX2" fmla="*/ 5980 w 12283"/>
                        <a:gd name="connsiteY2" fmla="*/ 146 h 5031"/>
                        <a:gd name="connsiteX3" fmla="*/ 0 w 12283"/>
                        <a:gd name="connsiteY3" fmla="*/ 2919 h 5031"/>
                        <a:gd name="connsiteX4" fmla="*/ 7574 w 12283"/>
                        <a:gd name="connsiteY4" fmla="*/ 4702 h 50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83" h="5031">
                          <a:moveTo>
                            <a:pt x="7574" y="4702"/>
                          </a:moveTo>
                          <a:cubicBezTo>
                            <a:pt x="9767" y="3909"/>
                            <a:pt x="12956" y="3315"/>
                            <a:pt x="12159" y="1532"/>
                          </a:cubicBezTo>
                          <a:cubicBezTo>
                            <a:pt x="11561" y="146"/>
                            <a:pt x="9169" y="-251"/>
                            <a:pt x="5980" y="146"/>
                          </a:cubicBezTo>
                          <a:cubicBezTo>
                            <a:pt x="2791" y="542"/>
                            <a:pt x="199" y="1532"/>
                            <a:pt x="0" y="2919"/>
                          </a:cubicBezTo>
                          <a:cubicBezTo>
                            <a:pt x="0" y="5296"/>
                            <a:pt x="3588" y="5296"/>
                            <a:pt x="7574" y="470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54" name="Freeform 2663">
                      <a:extLst>
                        <a:ext uri="{FF2B5EF4-FFF2-40B4-BE49-F238E27FC236}">
                          <a16:creationId xmlns:a16="http://schemas.microsoft.com/office/drawing/2014/main" id="{780994D2-05B6-D09F-61EC-9115B666C2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2046" y="5496507"/>
                      <a:ext cx="12179" cy="5308"/>
                    </a:xfrm>
                    <a:custGeom>
                      <a:avLst/>
                      <a:gdLst>
                        <a:gd name="connsiteX0" fmla="*/ 11828 w 12179"/>
                        <a:gd name="connsiteY0" fmla="*/ 1045 h 5308"/>
                        <a:gd name="connsiteX1" fmla="*/ 3058 w 12179"/>
                        <a:gd name="connsiteY1" fmla="*/ 1045 h 5308"/>
                        <a:gd name="connsiteX2" fmla="*/ 68 w 12179"/>
                        <a:gd name="connsiteY2" fmla="*/ 3818 h 5308"/>
                        <a:gd name="connsiteX3" fmla="*/ 7842 w 12179"/>
                        <a:gd name="connsiteY3" fmla="*/ 4413 h 5308"/>
                        <a:gd name="connsiteX4" fmla="*/ 11828 w 12179"/>
                        <a:gd name="connsiteY4" fmla="*/ 1045 h 53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79" h="5308">
                          <a:moveTo>
                            <a:pt x="11828" y="1045"/>
                          </a:moveTo>
                          <a:cubicBezTo>
                            <a:pt x="10433" y="-539"/>
                            <a:pt x="6845" y="-143"/>
                            <a:pt x="3058" y="1045"/>
                          </a:cubicBezTo>
                          <a:cubicBezTo>
                            <a:pt x="1065" y="1640"/>
                            <a:pt x="-331" y="2828"/>
                            <a:pt x="68" y="3818"/>
                          </a:cubicBezTo>
                          <a:cubicBezTo>
                            <a:pt x="865" y="5799"/>
                            <a:pt x="3855" y="5601"/>
                            <a:pt x="7842" y="4413"/>
                          </a:cubicBezTo>
                          <a:cubicBezTo>
                            <a:pt x="11031" y="3620"/>
                            <a:pt x="13024" y="2234"/>
                            <a:pt x="11828" y="104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55" name="Freeform 2664">
                      <a:extLst>
                        <a:ext uri="{FF2B5EF4-FFF2-40B4-BE49-F238E27FC236}">
                          <a16:creationId xmlns:a16="http://schemas.microsoft.com/office/drawing/2014/main" id="{F3A4DC4F-68E2-4287-8438-B78E1999DC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9943" y="5371109"/>
                      <a:ext cx="24743" cy="16389"/>
                    </a:xfrm>
                    <a:custGeom>
                      <a:avLst/>
                      <a:gdLst>
                        <a:gd name="connsiteX0" fmla="*/ 10574 w 24743"/>
                        <a:gd name="connsiteY0" fmla="*/ 3629 h 16389"/>
                        <a:gd name="connsiteX1" fmla="*/ 5990 w 24743"/>
                        <a:gd name="connsiteY1" fmla="*/ 2836 h 16389"/>
                        <a:gd name="connsiteX2" fmla="*/ 409 w 24743"/>
                        <a:gd name="connsiteY2" fmla="*/ 6402 h 16389"/>
                        <a:gd name="connsiteX3" fmla="*/ 5392 w 24743"/>
                        <a:gd name="connsiteY3" fmla="*/ 7590 h 16389"/>
                        <a:gd name="connsiteX4" fmla="*/ 10 w 24743"/>
                        <a:gd name="connsiteY4" fmla="*/ 13533 h 16389"/>
                        <a:gd name="connsiteX5" fmla="*/ 8183 w 24743"/>
                        <a:gd name="connsiteY5" fmla="*/ 15712 h 16389"/>
                        <a:gd name="connsiteX6" fmla="*/ 18548 w 24743"/>
                        <a:gd name="connsiteY6" fmla="*/ 7194 h 16389"/>
                        <a:gd name="connsiteX7" fmla="*/ 22335 w 24743"/>
                        <a:gd name="connsiteY7" fmla="*/ 261 h 16389"/>
                        <a:gd name="connsiteX8" fmla="*/ 10574 w 24743"/>
                        <a:gd name="connsiteY8" fmla="*/ 3629 h 16389"/>
                        <a:gd name="connsiteX9" fmla="*/ 10574 w 24743"/>
                        <a:gd name="connsiteY9" fmla="*/ 3629 h 163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4743" h="16389">
                          <a:moveTo>
                            <a:pt x="10574" y="3629"/>
                          </a:moveTo>
                          <a:cubicBezTo>
                            <a:pt x="9976" y="3034"/>
                            <a:pt x="7585" y="2638"/>
                            <a:pt x="5990" y="2836"/>
                          </a:cubicBezTo>
                          <a:cubicBezTo>
                            <a:pt x="3000" y="3232"/>
                            <a:pt x="608" y="4619"/>
                            <a:pt x="409" y="6402"/>
                          </a:cubicBezTo>
                          <a:cubicBezTo>
                            <a:pt x="1007" y="7788"/>
                            <a:pt x="3000" y="8185"/>
                            <a:pt x="5392" y="7590"/>
                          </a:cubicBezTo>
                          <a:cubicBezTo>
                            <a:pt x="2601" y="9373"/>
                            <a:pt x="-189" y="11354"/>
                            <a:pt x="10" y="13533"/>
                          </a:cubicBezTo>
                          <a:cubicBezTo>
                            <a:pt x="210" y="15910"/>
                            <a:pt x="1804" y="17297"/>
                            <a:pt x="8183" y="15712"/>
                          </a:cubicBezTo>
                          <a:cubicBezTo>
                            <a:pt x="14561" y="13731"/>
                            <a:pt x="14162" y="9967"/>
                            <a:pt x="18548" y="7194"/>
                          </a:cubicBezTo>
                          <a:cubicBezTo>
                            <a:pt x="22135" y="5015"/>
                            <a:pt x="28115" y="1648"/>
                            <a:pt x="22335" y="261"/>
                          </a:cubicBezTo>
                          <a:cubicBezTo>
                            <a:pt x="18548" y="-729"/>
                            <a:pt x="13764" y="1252"/>
                            <a:pt x="10574" y="3629"/>
                          </a:cubicBezTo>
                          <a:lnTo>
                            <a:pt x="10574" y="3629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56" name="Freeform 2665">
                      <a:extLst>
                        <a:ext uri="{FF2B5EF4-FFF2-40B4-BE49-F238E27FC236}">
                          <a16:creationId xmlns:a16="http://schemas.microsoft.com/office/drawing/2014/main" id="{BBF002E7-717F-0B2D-EED8-4B6360E438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1784" y="5569191"/>
                      <a:ext cx="12383" cy="5566"/>
                    </a:xfrm>
                    <a:custGeom>
                      <a:avLst/>
                      <a:gdLst>
                        <a:gd name="connsiteX0" fmla="*/ 5746 w 12383"/>
                        <a:gd name="connsiteY0" fmla="*/ 267 h 5566"/>
                        <a:gd name="connsiteX1" fmla="*/ 364 w 12383"/>
                        <a:gd name="connsiteY1" fmla="*/ 4625 h 5566"/>
                        <a:gd name="connsiteX2" fmla="*/ 7540 w 12383"/>
                        <a:gd name="connsiteY2" fmla="*/ 5021 h 5566"/>
                        <a:gd name="connsiteX3" fmla="*/ 12324 w 12383"/>
                        <a:gd name="connsiteY3" fmla="*/ 1456 h 5566"/>
                        <a:gd name="connsiteX4" fmla="*/ 5746 w 12383"/>
                        <a:gd name="connsiteY4" fmla="*/ 267 h 55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83" h="5566">
                          <a:moveTo>
                            <a:pt x="5746" y="267"/>
                          </a:moveTo>
                          <a:cubicBezTo>
                            <a:pt x="1759" y="1060"/>
                            <a:pt x="-1031" y="2645"/>
                            <a:pt x="364" y="4625"/>
                          </a:cubicBezTo>
                          <a:cubicBezTo>
                            <a:pt x="1361" y="6012"/>
                            <a:pt x="4550" y="5616"/>
                            <a:pt x="7540" y="5021"/>
                          </a:cubicBezTo>
                          <a:cubicBezTo>
                            <a:pt x="11128" y="4229"/>
                            <a:pt x="12722" y="2843"/>
                            <a:pt x="12324" y="1456"/>
                          </a:cubicBezTo>
                          <a:cubicBezTo>
                            <a:pt x="11726" y="69"/>
                            <a:pt x="8736" y="-327"/>
                            <a:pt x="5746" y="26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57" name="Freeform 2666">
                      <a:extLst>
                        <a:ext uri="{FF2B5EF4-FFF2-40B4-BE49-F238E27FC236}">
                          <a16:creationId xmlns:a16="http://schemas.microsoft.com/office/drawing/2014/main" id="{E59942ED-0B44-3606-F082-FE2CB6B2F1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54975" y="5367452"/>
                      <a:ext cx="11174" cy="6073"/>
                    </a:xfrm>
                    <a:custGeom>
                      <a:avLst/>
                      <a:gdLst>
                        <a:gd name="connsiteX0" fmla="*/ 0 w 11174"/>
                        <a:gd name="connsiteY0" fmla="*/ 4908 h 6073"/>
                        <a:gd name="connsiteX1" fmla="*/ 6179 w 11174"/>
                        <a:gd name="connsiteY1" fmla="*/ 5304 h 6073"/>
                        <a:gd name="connsiteX2" fmla="*/ 11162 w 11174"/>
                        <a:gd name="connsiteY2" fmla="*/ 1343 h 6073"/>
                        <a:gd name="connsiteX3" fmla="*/ 4983 w 11174"/>
                        <a:gd name="connsiteY3" fmla="*/ 550 h 6073"/>
                        <a:gd name="connsiteX4" fmla="*/ 0 w 11174"/>
                        <a:gd name="connsiteY4" fmla="*/ 4908 h 60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74" h="6073">
                          <a:moveTo>
                            <a:pt x="0" y="4908"/>
                          </a:moveTo>
                          <a:cubicBezTo>
                            <a:pt x="199" y="6493"/>
                            <a:pt x="3189" y="6295"/>
                            <a:pt x="6179" y="5304"/>
                          </a:cubicBezTo>
                          <a:cubicBezTo>
                            <a:pt x="9169" y="4314"/>
                            <a:pt x="11361" y="2927"/>
                            <a:pt x="11162" y="1343"/>
                          </a:cubicBezTo>
                          <a:cubicBezTo>
                            <a:pt x="10166" y="-44"/>
                            <a:pt x="7774" y="-440"/>
                            <a:pt x="4983" y="550"/>
                          </a:cubicBezTo>
                          <a:cubicBezTo>
                            <a:pt x="1993" y="1739"/>
                            <a:pt x="0" y="3521"/>
                            <a:pt x="0" y="490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58" name="Freeform 2667">
                      <a:extLst>
                        <a:ext uri="{FF2B5EF4-FFF2-40B4-BE49-F238E27FC236}">
                          <a16:creationId xmlns:a16="http://schemas.microsoft.com/office/drawing/2014/main" id="{4233F797-E9D5-CC11-598B-24C9790A48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2855" y="5547127"/>
                      <a:ext cx="11985" cy="4978"/>
                    </a:xfrm>
                    <a:custGeom>
                      <a:avLst/>
                      <a:gdLst>
                        <a:gd name="connsiteX0" fmla="*/ 11986 w 11985"/>
                        <a:gd name="connsiteY0" fmla="*/ 1532 h 4978"/>
                        <a:gd name="connsiteX1" fmla="*/ 6405 w 11985"/>
                        <a:gd name="connsiteY1" fmla="*/ 146 h 4978"/>
                        <a:gd name="connsiteX2" fmla="*/ 225 w 11985"/>
                        <a:gd name="connsiteY2" fmla="*/ 3909 h 4978"/>
                        <a:gd name="connsiteX3" fmla="*/ 6604 w 11985"/>
                        <a:gd name="connsiteY3" fmla="*/ 4504 h 4978"/>
                        <a:gd name="connsiteX4" fmla="*/ 11986 w 11985"/>
                        <a:gd name="connsiteY4" fmla="*/ 1532 h 49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85" h="4978">
                          <a:moveTo>
                            <a:pt x="11986" y="1532"/>
                          </a:moveTo>
                          <a:cubicBezTo>
                            <a:pt x="11786" y="146"/>
                            <a:pt x="9195" y="-251"/>
                            <a:pt x="6405" y="146"/>
                          </a:cubicBezTo>
                          <a:cubicBezTo>
                            <a:pt x="2817" y="740"/>
                            <a:pt x="-971" y="1928"/>
                            <a:pt x="225" y="3909"/>
                          </a:cubicBezTo>
                          <a:cubicBezTo>
                            <a:pt x="823" y="5098"/>
                            <a:pt x="3614" y="5296"/>
                            <a:pt x="6604" y="4504"/>
                          </a:cubicBezTo>
                          <a:cubicBezTo>
                            <a:pt x="9394" y="4107"/>
                            <a:pt x="11986" y="3117"/>
                            <a:pt x="11986" y="153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59" name="Freeform 2668">
                      <a:extLst>
                        <a:ext uri="{FF2B5EF4-FFF2-40B4-BE49-F238E27FC236}">
                          <a16:creationId xmlns:a16="http://schemas.microsoft.com/office/drawing/2014/main" id="{0433BF31-6B2F-DDCB-0C77-049C2213A7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22711" y="5392565"/>
                      <a:ext cx="4482" cy="4747"/>
                    </a:xfrm>
                    <a:custGeom>
                      <a:avLst/>
                      <a:gdLst>
                        <a:gd name="connsiteX0" fmla="*/ 297 w 4482"/>
                        <a:gd name="connsiteY0" fmla="*/ 3764 h 4747"/>
                        <a:gd name="connsiteX1" fmla="*/ 4483 w 4482"/>
                        <a:gd name="connsiteY1" fmla="*/ 4556 h 4747"/>
                        <a:gd name="connsiteX2" fmla="*/ 3885 w 4482"/>
                        <a:gd name="connsiteY2" fmla="*/ 0 h 4747"/>
                        <a:gd name="connsiteX3" fmla="*/ 297 w 4482"/>
                        <a:gd name="connsiteY3" fmla="*/ 3764 h 47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482" h="4747">
                          <a:moveTo>
                            <a:pt x="297" y="3764"/>
                          </a:moveTo>
                          <a:cubicBezTo>
                            <a:pt x="895" y="4754"/>
                            <a:pt x="2489" y="4952"/>
                            <a:pt x="4483" y="4556"/>
                          </a:cubicBezTo>
                          <a:cubicBezTo>
                            <a:pt x="4283" y="2971"/>
                            <a:pt x="4084" y="1387"/>
                            <a:pt x="3885" y="0"/>
                          </a:cubicBezTo>
                          <a:cubicBezTo>
                            <a:pt x="895" y="991"/>
                            <a:pt x="-700" y="2377"/>
                            <a:pt x="297" y="376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60" name="Freeform 2669">
                      <a:extLst>
                        <a:ext uri="{FF2B5EF4-FFF2-40B4-BE49-F238E27FC236}">
                          <a16:creationId xmlns:a16="http://schemas.microsoft.com/office/drawing/2014/main" id="{E1C03C9D-03E3-2F4B-2CB2-C77B8C0953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9946" y="5550962"/>
                      <a:ext cx="10593" cy="4537"/>
                    </a:xfrm>
                    <a:custGeom>
                      <a:avLst/>
                      <a:gdLst>
                        <a:gd name="connsiteX0" fmla="*/ 10038 w 10593"/>
                        <a:gd name="connsiteY0" fmla="*/ 669 h 4537"/>
                        <a:gd name="connsiteX1" fmla="*/ 4855 w 10593"/>
                        <a:gd name="connsiteY1" fmla="*/ 74 h 4537"/>
                        <a:gd name="connsiteX2" fmla="*/ 271 w 10593"/>
                        <a:gd name="connsiteY2" fmla="*/ 3442 h 4537"/>
                        <a:gd name="connsiteX3" fmla="*/ 7646 w 10593"/>
                        <a:gd name="connsiteY3" fmla="*/ 3838 h 4537"/>
                        <a:gd name="connsiteX4" fmla="*/ 10038 w 10593"/>
                        <a:gd name="connsiteY4" fmla="*/ 669 h 45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93" h="4537">
                          <a:moveTo>
                            <a:pt x="10038" y="669"/>
                          </a:moveTo>
                          <a:cubicBezTo>
                            <a:pt x="9240" y="74"/>
                            <a:pt x="6450" y="-124"/>
                            <a:pt x="4855" y="74"/>
                          </a:cubicBezTo>
                          <a:cubicBezTo>
                            <a:pt x="2065" y="669"/>
                            <a:pt x="-925" y="1659"/>
                            <a:pt x="271" y="3442"/>
                          </a:cubicBezTo>
                          <a:cubicBezTo>
                            <a:pt x="1267" y="4828"/>
                            <a:pt x="3859" y="4828"/>
                            <a:pt x="7646" y="3838"/>
                          </a:cubicBezTo>
                          <a:cubicBezTo>
                            <a:pt x="10038" y="3244"/>
                            <a:pt x="11433" y="1857"/>
                            <a:pt x="10038" y="6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61" name="Freeform 2670">
                      <a:extLst>
                        <a:ext uri="{FF2B5EF4-FFF2-40B4-BE49-F238E27FC236}">
                          <a16:creationId xmlns:a16="http://schemas.microsoft.com/office/drawing/2014/main" id="{8983F778-B1D8-0A50-C672-CB0FDEEEA2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8737" y="5594648"/>
                      <a:ext cx="10212" cy="4430"/>
                    </a:xfrm>
                    <a:custGeom>
                      <a:avLst/>
                      <a:gdLst>
                        <a:gd name="connsiteX0" fmla="*/ 7061 w 10212"/>
                        <a:gd name="connsiteY0" fmla="*/ 3731 h 4430"/>
                        <a:gd name="connsiteX1" fmla="*/ 9852 w 10212"/>
                        <a:gd name="connsiteY1" fmla="*/ 1156 h 4430"/>
                        <a:gd name="connsiteX2" fmla="*/ 3075 w 10212"/>
                        <a:gd name="connsiteY2" fmla="*/ 561 h 4430"/>
                        <a:gd name="connsiteX3" fmla="*/ 284 w 10212"/>
                        <a:gd name="connsiteY3" fmla="*/ 3335 h 4430"/>
                        <a:gd name="connsiteX4" fmla="*/ 7061 w 10212"/>
                        <a:gd name="connsiteY4" fmla="*/ 3731 h 44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12" h="4430">
                          <a:moveTo>
                            <a:pt x="7061" y="3731"/>
                          </a:moveTo>
                          <a:cubicBezTo>
                            <a:pt x="9054" y="3137"/>
                            <a:pt x="11047" y="2344"/>
                            <a:pt x="9852" y="1156"/>
                          </a:cubicBezTo>
                          <a:cubicBezTo>
                            <a:pt x="8456" y="-33"/>
                            <a:pt x="6264" y="-429"/>
                            <a:pt x="3075" y="561"/>
                          </a:cubicBezTo>
                          <a:cubicBezTo>
                            <a:pt x="1081" y="1156"/>
                            <a:pt x="-713" y="2146"/>
                            <a:pt x="284" y="3335"/>
                          </a:cubicBezTo>
                          <a:cubicBezTo>
                            <a:pt x="1480" y="4721"/>
                            <a:pt x="4071" y="4721"/>
                            <a:pt x="7061" y="373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62" name="Freeform 2671">
                      <a:extLst>
                        <a:ext uri="{FF2B5EF4-FFF2-40B4-BE49-F238E27FC236}">
                          <a16:creationId xmlns:a16="http://schemas.microsoft.com/office/drawing/2014/main" id="{C9308BEF-C998-7AEA-76D4-30432C0937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1767" y="5543555"/>
                      <a:ext cx="8798" cy="4473"/>
                    </a:xfrm>
                    <a:custGeom>
                      <a:avLst/>
                      <a:gdLst>
                        <a:gd name="connsiteX0" fmla="*/ 4435 w 8798"/>
                        <a:gd name="connsiteY0" fmla="*/ 4312 h 4473"/>
                        <a:gd name="connsiteX1" fmla="*/ 8621 w 8798"/>
                        <a:gd name="connsiteY1" fmla="*/ 1142 h 4473"/>
                        <a:gd name="connsiteX2" fmla="*/ 4036 w 8798"/>
                        <a:gd name="connsiteY2" fmla="*/ 152 h 4473"/>
                        <a:gd name="connsiteX3" fmla="*/ 448 w 8798"/>
                        <a:gd name="connsiteY3" fmla="*/ 3717 h 4473"/>
                        <a:gd name="connsiteX4" fmla="*/ 4435 w 8798"/>
                        <a:gd name="connsiteY4" fmla="*/ 4312 h 44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98" h="4473">
                          <a:moveTo>
                            <a:pt x="4435" y="4312"/>
                          </a:moveTo>
                          <a:cubicBezTo>
                            <a:pt x="8421" y="3123"/>
                            <a:pt x="9219" y="2133"/>
                            <a:pt x="8621" y="1142"/>
                          </a:cubicBezTo>
                          <a:cubicBezTo>
                            <a:pt x="8023" y="152"/>
                            <a:pt x="6229" y="-244"/>
                            <a:pt x="4036" y="152"/>
                          </a:cubicBezTo>
                          <a:cubicBezTo>
                            <a:pt x="448" y="944"/>
                            <a:pt x="-747" y="2529"/>
                            <a:pt x="448" y="3717"/>
                          </a:cubicBezTo>
                          <a:cubicBezTo>
                            <a:pt x="1246" y="4708"/>
                            <a:pt x="3438" y="4510"/>
                            <a:pt x="4435" y="431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63" name="Freeform 2672">
                      <a:extLst>
                        <a:ext uri="{FF2B5EF4-FFF2-40B4-BE49-F238E27FC236}">
                          <a16:creationId xmlns:a16="http://schemas.microsoft.com/office/drawing/2014/main" id="{DA63F174-E072-CF33-964F-9B8E272EEA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7797" y="5748812"/>
                      <a:ext cx="40108" cy="12792"/>
                    </a:xfrm>
                    <a:custGeom>
                      <a:avLst/>
                      <a:gdLst>
                        <a:gd name="connsiteX0" fmla="*/ 39397 w 40108"/>
                        <a:gd name="connsiteY0" fmla="*/ 7246 h 12792"/>
                        <a:gd name="connsiteX1" fmla="*/ 9099 w 40108"/>
                        <a:gd name="connsiteY1" fmla="*/ 114 h 12792"/>
                        <a:gd name="connsiteX2" fmla="*/ 129 w 40108"/>
                        <a:gd name="connsiteY2" fmla="*/ 2492 h 12792"/>
                        <a:gd name="connsiteX3" fmla="*/ 6308 w 40108"/>
                        <a:gd name="connsiteY3" fmla="*/ 5661 h 12792"/>
                        <a:gd name="connsiteX4" fmla="*/ 27836 w 40108"/>
                        <a:gd name="connsiteY4" fmla="*/ 11604 h 12792"/>
                        <a:gd name="connsiteX5" fmla="*/ 32021 w 40108"/>
                        <a:gd name="connsiteY5" fmla="*/ 12792 h 12792"/>
                        <a:gd name="connsiteX6" fmla="*/ 39397 w 40108"/>
                        <a:gd name="connsiteY6" fmla="*/ 7246 h 127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0108" h="12792">
                          <a:moveTo>
                            <a:pt x="39397" y="7246"/>
                          </a:moveTo>
                          <a:cubicBezTo>
                            <a:pt x="34414" y="907"/>
                            <a:pt x="20660" y="1105"/>
                            <a:pt x="9099" y="114"/>
                          </a:cubicBezTo>
                          <a:cubicBezTo>
                            <a:pt x="5312" y="-282"/>
                            <a:pt x="1126" y="313"/>
                            <a:pt x="129" y="2492"/>
                          </a:cubicBezTo>
                          <a:cubicBezTo>
                            <a:pt x="-668" y="4472"/>
                            <a:pt x="2322" y="5859"/>
                            <a:pt x="6308" y="5661"/>
                          </a:cubicBezTo>
                          <a:cubicBezTo>
                            <a:pt x="16873" y="5463"/>
                            <a:pt x="27836" y="4472"/>
                            <a:pt x="27836" y="11604"/>
                          </a:cubicBezTo>
                          <a:cubicBezTo>
                            <a:pt x="27836" y="12198"/>
                            <a:pt x="31025" y="12594"/>
                            <a:pt x="32021" y="12792"/>
                          </a:cubicBezTo>
                          <a:cubicBezTo>
                            <a:pt x="38599" y="12594"/>
                            <a:pt x="41589" y="9821"/>
                            <a:pt x="39397" y="724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64" name="Freeform 2673">
                      <a:extLst>
                        <a:ext uri="{FF2B5EF4-FFF2-40B4-BE49-F238E27FC236}">
                          <a16:creationId xmlns:a16="http://schemas.microsoft.com/office/drawing/2014/main" id="{8B4DA422-6F72-33B5-F6DB-67F94DC44B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7662" y="5640703"/>
                      <a:ext cx="33016" cy="7395"/>
                    </a:xfrm>
                    <a:custGeom>
                      <a:avLst/>
                      <a:gdLst>
                        <a:gd name="connsiteX0" fmla="*/ 29899 w 33016"/>
                        <a:gd name="connsiteY0" fmla="*/ 4821 h 7395"/>
                        <a:gd name="connsiteX1" fmla="*/ 32889 w 33016"/>
                        <a:gd name="connsiteY1" fmla="*/ 2048 h 7395"/>
                        <a:gd name="connsiteX2" fmla="*/ 20531 w 33016"/>
                        <a:gd name="connsiteY2" fmla="*/ 661 h 7395"/>
                        <a:gd name="connsiteX3" fmla="*/ 598 w 33016"/>
                        <a:gd name="connsiteY3" fmla="*/ 4029 h 7395"/>
                        <a:gd name="connsiteX4" fmla="*/ 0 w 33016"/>
                        <a:gd name="connsiteY4" fmla="*/ 6009 h 7395"/>
                        <a:gd name="connsiteX5" fmla="*/ 2193 w 33016"/>
                        <a:gd name="connsiteY5" fmla="*/ 7396 h 7395"/>
                        <a:gd name="connsiteX6" fmla="*/ 29899 w 33016"/>
                        <a:gd name="connsiteY6" fmla="*/ 4821 h 73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3016" h="7395">
                          <a:moveTo>
                            <a:pt x="29899" y="4821"/>
                          </a:moveTo>
                          <a:cubicBezTo>
                            <a:pt x="31892" y="4623"/>
                            <a:pt x="33487" y="3236"/>
                            <a:pt x="32889" y="2048"/>
                          </a:cubicBezTo>
                          <a:cubicBezTo>
                            <a:pt x="31095" y="-726"/>
                            <a:pt x="25912" y="-131"/>
                            <a:pt x="20531" y="661"/>
                          </a:cubicBezTo>
                          <a:cubicBezTo>
                            <a:pt x="13754" y="1651"/>
                            <a:pt x="6379" y="-726"/>
                            <a:pt x="598" y="4029"/>
                          </a:cubicBezTo>
                          <a:cubicBezTo>
                            <a:pt x="0" y="4623"/>
                            <a:pt x="199" y="5415"/>
                            <a:pt x="0" y="6009"/>
                          </a:cubicBezTo>
                          <a:cubicBezTo>
                            <a:pt x="598" y="6405"/>
                            <a:pt x="1395" y="7396"/>
                            <a:pt x="2193" y="7396"/>
                          </a:cubicBezTo>
                          <a:cubicBezTo>
                            <a:pt x="11362" y="6604"/>
                            <a:pt x="20531" y="5811"/>
                            <a:pt x="29899" y="482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65" name="Freeform 2674">
                      <a:extLst>
                        <a:ext uri="{FF2B5EF4-FFF2-40B4-BE49-F238E27FC236}">
                          <a16:creationId xmlns:a16="http://schemas.microsoft.com/office/drawing/2014/main" id="{7B00E570-742C-1D98-AE8A-EA5F8F2CB7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6031" y="5711488"/>
                      <a:ext cx="26510" cy="10843"/>
                    </a:xfrm>
                    <a:custGeom>
                      <a:avLst/>
                      <a:gdLst>
                        <a:gd name="connsiteX0" fmla="*/ 22723 w 26510"/>
                        <a:gd name="connsiteY0" fmla="*/ 991 h 10843"/>
                        <a:gd name="connsiteX1" fmla="*/ 18338 w 26510"/>
                        <a:gd name="connsiteY1" fmla="*/ 396 h 10843"/>
                        <a:gd name="connsiteX2" fmla="*/ 9767 w 26510"/>
                        <a:gd name="connsiteY2" fmla="*/ 3566 h 10843"/>
                        <a:gd name="connsiteX3" fmla="*/ 10166 w 26510"/>
                        <a:gd name="connsiteY3" fmla="*/ 4556 h 10843"/>
                        <a:gd name="connsiteX4" fmla="*/ 0 w 26510"/>
                        <a:gd name="connsiteY4" fmla="*/ 7527 h 10843"/>
                        <a:gd name="connsiteX5" fmla="*/ 12956 w 26510"/>
                        <a:gd name="connsiteY5" fmla="*/ 9508 h 10843"/>
                        <a:gd name="connsiteX6" fmla="*/ 26510 w 26510"/>
                        <a:gd name="connsiteY6" fmla="*/ 4952 h 10843"/>
                        <a:gd name="connsiteX7" fmla="*/ 26510 w 26510"/>
                        <a:gd name="connsiteY7" fmla="*/ 0 h 10843"/>
                        <a:gd name="connsiteX8" fmla="*/ 24119 w 26510"/>
                        <a:gd name="connsiteY8" fmla="*/ 396 h 10843"/>
                        <a:gd name="connsiteX9" fmla="*/ 22723 w 26510"/>
                        <a:gd name="connsiteY9" fmla="*/ 991 h 108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6510" h="10843">
                          <a:moveTo>
                            <a:pt x="22723" y="991"/>
                          </a:moveTo>
                          <a:cubicBezTo>
                            <a:pt x="21527" y="594"/>
                            <a:pt x="20132" y="396"/>
                            <a:pt x="18338" y="396"/>
                          </a:cubicBezTo>
                          <a:cubicBezTo>
                            <a:pt x="14152" y="396"/>
                            <a:pt x="11362" y="1585"/>
                            <a:pt x="9767" y="3566"/>
                          </a:cubicBezTo>
                          <a:cubicBezTo>
                            <a:pt x="9767" y="3962"/>
                            <a:pt x="9966" y="4358"/>
                            <a:pt x="10166" y="4556"/>
                          </a:cubicBezTo>
                          <a:lnTo>
                            <a:pt x="0" y="7527"/>
                          </a:lnTo>
                          <a:cubicBezTo>
                            <a:pt x="2193" y="10301"/>
                            <a:pt x="5781" y="12282"/>
                            <a:pt x="12956" y="9508"/>
                          </a:cubicBezTo>
                          <a:cubicBezTo>
                            <a:pt x="17342" y="7924"/>
                            <a:pt x="21527" y="6141"/>
                            <a:pt x="26510" y="4952"/>
                          </a:cubicBezTo>
                          <a:cubicBezTo>
                            <a:pt x="26510" y="3367"/>
                            <a:pt x="26510" y="1783"/>
                            <a:pt x="26510" y="0"/>
                          </a:cubicBezTo>
                          <a:cubicBezTo>
                            <a:pt x="25713" y="0"/>
                            <a:pt x="24916" y="198"/>
                            <a:pt x="24119" y="396"/>
                          </a:cubicBezTo>
                          <a:lnTo>
                            <a:pt x="22723" y="991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66" name="Freeform 2675">
                      <a:extLst>
                        <a:ext uri="{FF2B5EF4-FFF2-40B4-BE49-F238E27FC236}">
                          <a16:creationId xmlns:a16="http://schemas.microsoft.com/office/drawing/2014/main" id="{E5F2D03C-22A9-5806-8DA9-CE286E1F36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5632" y="5719015"/>
                      <a:ext cx="398" cy="19808"/>
                    </a:xfrm>
                    <a:custGeom>
                      <a:avLst/>
                      <a:gdLst>
                        <a:gd name="connsiteX0" fmla="*/ 0 w 398"/>
                        <a:gd name="connsiteY0" fmla="*/ 0 h 19808"/>
                        <a:gd name="connsiteX1" fmla="*/ 398 w 398"/>
                        <a:gd name="connsiteY1" fmla="*/ 0 h 19808"/>
                        <a:gd name="connsiteX2" fmla="*/ 199 w 398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08">
                          <a:moveTo>
                            <a:pt x="0" y="0"/>
                          </a:moveTo>
                          <a:lnTo>
                            <a:pt x="398" y="0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67" name="Freeform 2676">
                      <a:extLst>
                        <a:ext uri="{FF2B5EF4-FFF2-40B4-BE49-F238E27FC236}">
                          <a16:creationId xmlns:a16="http://schemas.microsoft.com/office/drawing/2014/main" id="{11CA1020-560A-D9AC-92C3-B457622B78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77653" y="5536181"/>
                      <a:ext cx="14397" cy="10255"/>
                    </a:xfrm>
                    <a:custGeom>
                      <a:avLst/>
                      <a:gdLst>
                        <a:gd name="connsiteX0" fmla="*/ 9015 w 14397"/>
                        <a:gd name="connsiteY0" fmla="*/ 9903 h 10255"/>
                        <a:gd name="connsiteX1" fmla="*/ 14397 w 14397"/>
                        <a:gd name="connsiteY1" fmla="*/ 4158 h 10255"/>
                        <a:gd name="connsiteX2" fmla="*/ 7222 w 14397"/>
                        <a:gd name="connsiteY2" fmla="*/ 197 h 10255"/>
                        <a:gd name="connsiteX3" fmla="*/ 46 w 14397"/>
                        <a:gd name="connsiteY3" fmla="*/ 5545 h 10255"/>
                        <a:gd name="connsiteX4" fmla="*/ 9015 w 14397"/>
                        <a:gd name="connsiteY4" fmla="*/ 9903 h 102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397" h="10255">
                          <a:moveTo>
                            <a:pt x="9015" y="9903"/>
                          </a:moveTo>
                          <a:cubicBezTo>
                            <a:pt x="15593" y="8913"/>
                            <a:pt x="13999" y="6337"/>
                            <a:pt x="14397" y="4158"/>
                          </a:cubicBezTo>
                          <a:cubicBezTo>
                            <a:pt x="13600" y="2178"/>
                            <a:pt x="13999" y="-794"/>
                            <a:pt x="7222" y="197"/>
                          </a:cubicBezTo>
                          <a:cubicBezTo>
                            <a:pt x="1840" y="989"/>
                            <a:pt x="-353" y="3366"/>
                            <a:pt x="46" y="5545"/>
                          </a:cubicBezTo>
                          <a:cubicBezTo>
                            <a:pt x="444" y="8318"/>
                            <a:pt x="1042" y="11290"/>
                            <a:pt x="9015" y="990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68" name="Freeform 2677">
                      <a:extLst>
                        <a:ext uri="{FF2B5EF4-FFF2-40B4-BE49-F238E27FC236}">
                          <a16:creationId xmlns:a16="http://schemas.microsoft.com/office/drawing/2014/main" id="{B1EC170D-2AEC-6DB0-90CA-2BAA87E769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6655" y="5746929"/>
                      <a:ext cx="15678" cy="9996"/>
                    </a:xfrm>
                    <a:custGeom>
                      <a:avLst/>
                      <a:gdLst>
                        <a:gd name="connsiteX0" fmla="*/ 10 w 15678"/>
                        <a:gd name="connsiteY0" fmla="*/ 6950 h 9996"/>
                        <a:gd name="connsiteX1" fmla="*/ 6588 w 15678"/>
                        <a:gd name="connsiteY1" fmla="*/ 9921 h 9996"/>
                        <a:gd name="connsiteX2" fmla="*/ 15557 w 15678"/>
                        <a:gd name="connsiteY2" fmla="*/ 3384 h 9996"/>
                        <a:gd name="connsiteX3" fmla="*/ 10176 w 15678"/>
                        <a:gd name="connsiteY3" fmla="*/ 17 h 9996"/>
                        <a:gd name="connsiteX4" fmla="*/ 10 w 15678"/>
                        <a:gd name="connsiteY4" fmla="*/ 6950 h 99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678" h="9996">
                          <a:moveTo>
                            <a:pt x="10" y="6950"/>
                          </a:moveTo>
                          <a:cubicBezTo>
                            <a:pt x="-189" y="9129"/>
                            <a:pt x="2601" y="10317"/>
                            <a:pt x="6588" y="9921"/>
                          </a:cubicBezTo>
                          <a:cubicBezTo>
                            <a:pt x="14362" y="9129"/>
                            <a:pt x="14561" y="5959"/>
                            <a:pt x="15557" y="3384"/>
                          </a:cubicBezTo>
                          <a:cubicBezTo>
                            <a:pt x="16155" y="1403"/>
                            <a:pt x="14561" y="-181"/>
                            <a:pt x="10176" y="17"/>
                          </a:cubicBezTo>
                          <a:cubicBezTo>
                            <a:pt x="409" y="809"/>
                            <a:pt x="2601" y="4771"/>
                            <a:pt x="10" y="69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69" name="Freeform 2678">
                      <a:extLst>
                        <a:ext uri="{FF2B5EF4-FFF2-40B4-BE49-F238E27FC236}">
                          <a16:creationId xmlns:a16="http://schemas.microsoft.com/office/drawing/2014/main" id="{551E156B-097E-2A43-71AD-584DB3D47B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28190" y="5888535"/>
                      <a:ext cx="11760" cy="6580"/>
                    </a:xfrm>
                    <a:custGeom>
                      <a:avLst/>
                      <a:gdLst>
                        <a:gd name="connsiteX0" fmla="*/ 0 w 11760"/>
                        <a:gd name="connsiteY0" fmla="*/ 2619 h 6580"/>
                        <a:gd name="connsiteX1" fmla="*/ 9169 w 11760"/>
                        <a:gd name="connsiteY1" fmla="*/ 6383 h 6580"/>
                        <a:gd name="connsiteX2" fmla="*/ 11561 w 11760"/>
                        <a:gd name="connsiteY2" fmla="*/ 6581 h 6580"/>
                        <a:gd name="connsiteX3" fmla="*/ 11760 w 11760"/>
                        <a:gd name="connsiteY3" fmla="*/ 440 h 6580"/>
                        <a:gd name="connsiteX4" fmla="*/ 10166 w 11760"/>
                        <a:gd name="connsiteY4" fmla="*/ 242 h 6580"/>
                        <a:gd name="connsiteX5" fmla="*/ 0 w 11760"/>
                        <a:gd name="connsiteY5" fmla="*/ 2619 h 65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1760" h="6580">
                          <a:moveTo>
                            <a:pt x="0" y="2619"/>
                          </a:moveTo>
                          <a:cubicBezTo>
                            <a:pt x="399" y="5194"/>
                            <a:pt x="4784" y="5986"/>
                            <a:pt x="9169" y="6383"/>
                          </a:cubicBezTo>
                          <a:cubicBezTo>
                            <a:pt x="9966" y="6383"/>
                            <a:pt x="10764" y="6581"/>
                            <a:pt x="11561" y="6581"/>
                          </a:cubicBezTo>
                          <a:cubicBezTo>
                            <a:pt x="11561" y="4600"/>
                            <a:pt x="11760" y="2421"/>
                            <a:pt x="11760" y="440"/>
                          </a:cubicBezTo>
                          <a:cubicBezTo>
                            <a:pt x="11163" y="440"/>
                            <a:pt x="10764" y="242"/>
                            <a:pt x="10166" y="242"/>
                          </a:cubicBezTo>
                          <a:cubicBezTo>
                            <a:pt x="5183" y="-353"/>
                            <a:pt x="1196" y="44"/>
                            <a:pt x="0" y="261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70" name="Freeform 2679">
                      <a:extLst>
                        <a:ext uri="{FF2B5EF4-FFF2-40B4-BE49-F238E27FC236}">
                          <a16:creationId xmlns:a16="http://schemas.microsoft.com/office/drawing/2014/main" id="{B8E0C046-6E9B-5492-D537-0F50238F66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8041" y="5774282"/>
                      <a:ext cx="16020" cy="8109"/>
                    </a:xfrm>
                    <a:custGeom>
                      <a:avLst/>
                      <a:gdLst>
                        <a:gd name="connsiteX0" fmla="*/ 2773 w 16020"/>
                        <a:gd name="connsiteY0" fmla="*/ 6933 h 8109"/>
                        <a:gd name="connsiteX1" fmla="*/ 12739 w 16020"/>
                        <a:gd name="connsiteY1" fmla="*/ 7329 h 8109"/>
                        <a:gd name="connsiteX2" fmla="*/ 11344 w 16020"/>
                        <a:gd name="connsiteY2" fmla="*/ 198 h 8109"/>
                        <a:gd name="connsiteX3" fmla="*/ 10946 w 16020"/>
                        <a:gd name="connsiteY3" fmla="*/ 0 h 8109"/>
                        <a:gd name="connsiteX4" fmla="*/ 2773 w 16020"/>
                        <a:gd name="connsiteY4" fmla="*/ 6933 h 81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020" h="8109">
                          <a:moveTo>
                            <a:pt x="2773" y="6933"/>
                          </a:moveTo>
                          <a:cubicBezTo>
                            <a:pt x="4966" y="8320"/>
                            <a:pt x="9750" y="8518"/>
                            <a:pt x="12739" y="7329"/>
                          </a:cubicBezTo>
                          <a:cubicBezTo>
                            <a:pt x="19516" y="4556"/>
                            <a:pt x="14135" y="2377"/>
                            <a:pt x="11344" y="198"/>
                          </a:cubicBezTo>
                          <a:lnTo>
                            <a:pt x="10946" y="0"/>
                          </a:lnTo>
                          <a:cubicBezTo>
                            <a:pt x="2773" y="1189"/>
                            <a:pt x="-4004" y="2575"/>
                            <a:pt x="2773" y="69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71" name="Freeform 2680">
                      <a:extLst>
                        <a:ext uri="{FF2B5EF4-FFF2-40B4-BE49-F238E27FC236}">
                          <a16:creationId xmlns:a16="http://schemas.microsoft.com/office/drawing/2014/main" id="{645AEE0A-F090-F78F-9F20-792EA3E5E9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8760" y="5673257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0 h 198"/>
                        <a:gd name="connsiteX1" fmla="*/ 0 w 199"/>
                        <a:gd name="connsiteY1" fmla="*/ 0 h 198"/>
                        <a:gd name="connsiteX2" fmla="*/ 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0"/>
                          </a:move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72" name="Freeform 2681">
                      <a:extLst>
                        <a:ext uri="{FF2B5EF4-FFF2-40B4-BE49-F238E27FC236}">
                          <a16:creationId xmlns:a16="http://schemas.microsoft.com/office/drawing/2014/main" id="{C531C989-D42D-1A19-AE70-7C3BCEFB65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5039" y="5667279"/>
                      <a:ext cx="16810" cy="6236"/>
                    </a:xfrm>
                    <a:custGeom>
                      <a:avLst/>
                      <a:gdLst>
                        <a:gd name="connsiteX0" fmla="*/ 11528 w 16810"/>
                        <a:gd name="connsiteY0" fmla="*/ 6176 h 6236"/>
                        <a:gd name="connsiteX1" fmla="*/ 13720 w 16810"/>
                        <a:gd name="connsiteY1" fmla="*/ 5978 h 6236"/>
                        <a:gd name="connsiteX2" fmla="*/ 11328 w 16810"/>
                        <a:gd name="connsiteY2" fmla="*/ 35 h 6236"/>
                        <a:gd name="connsiteX3" fmla="*/ 366 w 16810"/>
                        <a:gd name="connsiteY3" fmla="*/ 3006 h 6236"/>
                        <a:gd name="connsiteX4" fmla="*/ 11528 w 16810"/>
                        <a:gd name="connsiteY4" fmla="*/ 6176 h 62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810" h="6236">
                          <a:moveTo>
                            <a:pt x="11528" y="6176"/>
                          </a:moveTo>
                          <a:cubicBezTo>
                            <a:pt x="12126" y="6176"/>
                            <a:pt x="12923" y="6176"/>
                            <a:pt x="13720" y="5978"/>
                          </a:cubicBezTo>
                          <a:cubicBezTo>
                            <a:pt x="16112" y="3403"/>
                            <a:pt x="20298" y="431"/>
                            <a:pt x="11328" y="35"/>
                          </a:cubicBezTo>
                          <a:cubicBezTo>
                            <a:pt x="7143" y="-163"/>
                            <a:pt x="1761" y="431"/>
                            <a:pt x="366" y="3006"/>
                          </a:cubicBezTo>
                          <a:cubicBezTo>
                            <a:pt x="-1827" y="7364"/>
                            <a:pt x="6345" y="5978"/>
                            <a:pt x="11528" y="61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73" name="Freeform 2682">
                      <a:extLst>
                        <a:ext uri="{FF2B5EF4-FFF2-40B4-BE49-F238E27FC236}">
                          <a16:creationId xmlns:a16="http://schemas.microsoft.com/office/drawing/2014/main" id="{EDF764AB-1821-E442-FCE5-DCA5300EEE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9756" y="5833906"/>
                      <a:ext cx="17341" cy="6140"/>
                    </a:xfrm>
                    <a:custGeom>
                      <a:avLst/>
                      <a:gdLst>
                        <a:gd name="connsiteX0" fmla="*/ 17341 w 17341"/>
                        <a:gd name="connsiteY0" fmla="*/ 2971 h 6140"/>
                        <a:gd name="connsiteX1" fmla="*/ 10365 w 17341"/>
                        <a:gd name="connsiteY1" fmla="*/ 0 h 6140"/>
                        <a:gd name="connsiteX2" fmla="*/ 0 w 17341"/>
                        <a:gd name="connsiteY2" fmla="*/ 2773 h 6140"/>
                        <a:gd name="connsiteX3" fmla="*/ 8372 w 17341"/>
                        <a:gd name="connsiteY3" fmla="*/ 6141 h 6140"/>
                        <a:gd name="connsiteX4" fmla="*/ 17341 w 17341"/>
                        <a:gd name="connsiteY4" fmla="*/ 2971 h 6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341" h="6140">
                          <a:moveTo>
                            <a:pt x="17341" y="2971"/>
                          </a:moveTo>
                          <a:cubicBezTo>
                            <a:pt x="17341" y="1188"/>
                            <a:pt x="14352" y="198"/>
                            <a:pt x="10365" y="0"/>
                          </a:cubicBezTo>
                          <a:cubicBezTo>
                            <a:pt x="5780" y="0"/>
                            <a:pt x="1594" y="396"/>
                            <a:pt x="0" y="2773"/>
                          </a:cubicBezTo>
                          <a:cubicBezTo>
                            <a:pt x="398" y="4754"/>
                            <a:pt x="3189" y="6141"/>
                            <a:pt x="8372" y="6141"/>
                          </a:cubicBezTo>
                          <a:cubicBezTo>
                            <a:pt x="12956" y="6141"/>
                            <a:pt x="17142" y="5348"/>
                            <a:pt x="17341" y="29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74" name="Freeform 2683">
                      <a:extLst>
                        <a:ext uri="{FF2B5EF4-FFF2-40B4-BE49-F238E27FC236}">
                          <a16:creationId xmlns:a16="http://schemas.microsoft.com/office/drawing/2014/main" id="{8EA9A567-D7D6-12C6-6759-B809D9B09F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0753" y="5610642"/>
                      <a:ext cx="24754" cy="8253"/>
                    </a:xfrm>
                    <a:custGeom>
                      <a:avLst/>
                      <a:gdLst>
                        <a:gd name="connsiteX0" fmla="*/ 11561 w 24754"/>
                        <a:gd name="connsiteY0" fmla="*/ 6358 h 8253"/>
                        <a:gd name="connsiteX1" fmla="*/ 17940 w 24754"/>
                        <a:gd name="connsiteY1" fmla="*/ 6556 h 8253"/>
                        <a:gd name="connsiteX2" fmla="*/ 24717 w 24754"/>
                        <a:gd name="connsiteY2" fmla="*/ 2396 h 8253"/>
                        <a:gd name="connsiteX3" fmla="*/ 15547 w 24754"/>
                        <a:gd name="connsiteY3" fmla="*/ 217 h 8253"/>
                        <a:gd name="connsiteX4" fmla="*/ 9568 w 24754"/>
                        <a:gd name="connsiteY4" fmla="*/ 2990 h 8253"/>
                        <a:gd name="connsiteX5" fmla="*/ 5382 w 24754"/>
                        <a:gd name="connsiteY5" fmla="*/ 2990 h 8253"/>
                        <a:gd name="connsiteX6" fmla="*/ 0 w 24754"/>
                        <a:gd name="connsiteY6" fmla="*/ 6358 h 8253"/>
                        <a:gd name="connsiteX7" fmla="*/ 8172 w 24754"/>
                        <a:gd name="connsiteY7" fmla="*/ 7942 h 8253"/>
                        <a:gd name="connsiteX8" fmla="*/ 11561 w 24754"/>
                        <a:gd name="connsiteY8" fmla="*/ 6358 h 82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4754" h="8253">
                          <a:moveTo>
                            <a:pt x="11561" y="6358"/>
                          </a:moveTo>
                          <a:cubicBezTo>
                            <a:pt x="13355" y="6754"/>
                            <a:pt x="15547" y="6754"/>
                            <a:pt x="17940" y="6556"/>
                          </a:cubicBezTo>
                          <a:cubicBezTo>
                            <a:pt x="22325" y="5764"/>
                            <a:pt x="25115" y="4377"/>
                            <a:pt x="24717" y="2396"/>
                          </a:cubicBezTo>
                          <a:cubicBezTo>
                            <a:pt x="24318" y="217"/>
                            <a:pt x="20331" y="-377"/>
                            <a:pt x="15547" y="217"/>
                          </a:cubicBezTo>
                          <a:cubicBezTo>
                            <a:pt x="12558" y="613"/>
                            <a:pt x="10365" y="1604"/>
                            <a:pt x="9568" y="2990"/>
                          </a:cubicBezTo>
                          <a:cubicBezTo>
                            <a:pt x="8372" y="2792"/>
                            <a:pt x="6977" y="2792"/>
                            <a:pt x="5382" y="2990"/>
                          </a:cubicBezTo>
                          <a:cubicBezTo>
                            <a:pt x="2193" y="3585"/>
                            <a:pt x="0" y="4773"/>
                            <a:pt x="0" y="6358"/>
                          </a:cubicBezTo>
                          <a:cubicBezTo>
                            <a:pt x="1395" y="7942"/>
                            <a:pt x="3787" y="8735"/>
                            <a:pt x="8172" y="7942"/>
                          </a:cubicBezTo>
                          <a:cubicBezTo>
                            <a:pt x="9966" y="7546"/>
                            <a:pt x="11163" y="6952"/>
                            <a:pt x="11561" y="63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75" name="Freeform 2684">
                      <a:extLst>
                        <a:ext uri="{FF2B5EF4-FFF2-40B4-BE49-F238E27FC236}">
                          <a16:creationId xmlns:a16="http://schemas.microsoft.com/office/drawing/2014/main" id="{7326DB95-F4C0-2D50-7AED-74E4C82C88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6784" y="5796666"/>
                      <a:ext cx="17949" cy="7527"/>
                    </a:xfrm>
                    <a:custGeom>
                      <a:avLst/>
                      <a:gdLst>
                        <a:gd name="connsiteX0" fmla="*/ 4233 w 17949"/>
                        <a:gd name="connsiteY0" fmla="*/ 0 h 7527"/>
                        <a:gd name="connsiteX1" fmla="*/ 47 w 17949"/>
                        <a:gd name="connsiteY1" fmla="*/ 1783 h 7527"/>
                        <a:gd name="connsiteX2" fmla="*/ 11807 w 17949"/>
                        <a:gd name="connsiteY2" fmla="*/ 7527 h 7527"/>
                        <a:gd name="connsiteX3" fmla="*/ 17787 w 17949"/>
                        <a:gd name="connsiteY3" fmla="*/ 4952 h 7527"/>
                        <a:gd name="connsiteX4" fmla="*/ 4233 w 17949"/>
                        <a:gd name="connsiteY4" fmla="*/ 0 h 7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949" h="7527">
                          <a:moveTo>
                            <a:pt x="4233" y="0"/>
                          </a:moveTo>
                          <a:cubicBezTo>
                            <a:pt x="1841" y="0"/>
                            <a:pt x="-352" y="792"/>
                            <a:pt x="47" y="1783"/>
                          </a:cubicBezTo>
                          <a:cubicBezTo>
                            <a:pt x="1044" y="4754"/>
                            <a:pt x="4432" y="7131"/>
                            <a:pt x="11807" y="7527"/>
                          </a:cubicBezTo>
                          <a:cubicBezTo>
                            <a:pt x="14997" y="7131"/>
                            <a:pt x="18784" y="6735"/>
                            <a:pt x="17787" y="4952"/>
                          </a:cubicBezTo>
                          <a:cubicBezTo>
                            <a:pt x="16193" y="1981"/>
                            <a:pt x="11608" y="198"/>
                            <a:pt x="4233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76" name="Freeform 2685">
                      <a:extLst>
                        <a:ext uri="{FF2B5EF4-FFF2-40B4-BE49-F238E27FC236}">
                          <a16:creationId xmlns:a16="http://schemas.microsoft.com/office/drawing/2014/main" id="{F868E41A-FE81-EB91-20BD-048D0E65EC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5608" y="5698389"/>
                      <a:ext cx="16008" cy="7256"/>
                    </a:xfrm>
                    <a:custGeom>
                      <a:avLst/>
                      <a:gdLst>
                        <a:gd name="connsiteX0" fmla="*/ 9791 w 16008"/>
                        <a:gd name="connsiteY0" fmla="*/ 25 h 7256"/>
                        <a:gd name="connsiteX1" fmla="*/ 24 w 16008"/>
                        <a:gd name="connsiteY1" fmla="*/ 4977 h 7256"/>
                        <a:gd name="connsiteX2" fmla="*/ 8197 w 16008"/>
                        <a:gd name="connsiteY2" fmla="*/ 7156 h 7256"/>
                        <a:gd name="connsiteX3" fmla="*/ 15970 w 16008"/>
                        <a:gd name="connsiteY3" fmla="*/ 2798 h 7256"/>
                        <a:gd name="connsiteX4" fmla="*/ 9791 w 16008"/>
                        <a:gd name="connsiteY4" fmla="*/ 25 h 72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008" h="7256">
                          <a:moveTo>
                            <a:pt x="9791" y="25"/>
                          </a:moveTo>
                          <a:cubicBezTo>
                            <a:pt x="4210" y="421"/>
                            <a:pt x="-375" y="2006"/>
                            <a:pt x="24" y="4977"/>
                          </a:cubicBezTo>
                          <a:cubicBezTo>
                            <a:pt x="423" y="6760"/>
                            <a:pt x="3612" y="7552"/>
                            <a:pt x="8197" y="7156"/>
                          </a:cubicBezTo>
                          <a:cubicBezTo>
                            <a:pt x="12582" y="6562"/>
                            <a:pt x="15572" y="5175"/>
                            <a:pt x="15970" y="2798"/>
                          </a:cubicBezTo>
                          <a:cubicBezTo>
                            <a:pt x="16369" y="817"/>
                            <a:pt x="13578" y="-173"/>
                            <a:pt x="9791" y="2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77" name="Freeform 2686">
                      <a:extLst>
                        <a:ext uri="{FF2B5EF4-FFF2-40B4-BE49-F238E27FC236}">
                          <a16:creationId xmlns:a16="http://schemas.microsoft.com/office/drawing/2014/main" id="{C9242D94-3829-E864-2181-1ED1F7D617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5622" y="5530096"/>
                      <a:ext cx="13970" cy="7645"/>
                    </a:xfrm>
                    <a:custGeom>
                      <a:avLst/>
                      <a:gdLst>
                        <a:gd name="connsiteX0" fmla="*/ 9378 w 13970"/>
                        <a:gd name="connsiteY0" fmla="*/ 140 h 7645"/>
                        <a:gd name="connsiteX1" fmla="*/ 10 w 13970"/>
                        <a:gd name="connsiteY1" fmla="*/ 6083 h 7645"/>
                        <a:gd name="connsiteX2" fmla="*/ 5790 w 13970"/>
                        <a:gd name="connsiteY2" fmla="*/ 7470 h 7645"/>
                        <a:gd name="connsiteX3" fmla="*/ 13963 w 13970"/>
                        <a:gd name="connsiteY3" fmla="*/ 2518 h 7645"/>
                        <a:gd name="connsiteX4" fmla="*/ 9378 w 13970"/>
                        <a:gd name="connsiteY4" fmla="*/ 140 h 76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970" h="7645">
                          <a:moveTo>
                            <a:pt x="9378" y="140"/>
                          </a:moveTo>
                          <a:cubicBezTo>
                            <a:pt x="3399" y="933"/>
                            <a:pt x="209" y="3310"/>
                            <a:pt x="10" y="6083"/>
                          </a:cubicBezTo>
                          <a:cubicBezTo>
                            <a:pt x="-189" y="7668"/>
                            <a:pt x="2601" y="7866"/>
                            <a:pt x="5790" y="7470"/>
                          </a:cubicBezTo>
                          <a:cubicBezTo>
                            <a:pt x="10375" y="6479"/>
                            <a:pt x="14162" y="5291"/>
                            <a:pt x="13963" y="2518"/>
                          </a:cubicBezTo>
                          <a:cubicBezTo>
                            <a:pt x="13764" y="933"/>
                            <a:pt x="12567" y="-454"/>
                            <a:pt x="9378" y="14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78" name="Freeform 2687">
                      <a:extLst>
                        <a:ext uri="{FF2B5EF4-FFF2-40B4-BE49-F238E27FC236}">
                          <a16:creationId xmlns:a16="http://schemas.microsoft.com/office/drawing/2014/main" id="{C449C146-65F6-EB39-E808-3AABFCCAAE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0157" y="5715795"/>
                      <a:ext cx="14729" cy="5734"/>
                    </a:xfrm>
                    <a:custGeom>
                      <a:avLst/>
                      <a:gdLst>
                        <a:gd name="connsiteX0" fmla="*/ 164 w 14729"/>
                        <a:gd name="connsiteY0" fmla="*/ 3418 h 5734"/>
                        <a:gd name="connsiteX1" fmla="*/ 9931 w 14729"/>
                        <a:gd name="connsiteY1" fmla="*/ 5399 h 5734"/>
                        <a:gd name="connsiteX2" fmla="*/ 14715 w 14729"/>
                        <a:gd name="connsiteY2" fmla="*/ 2230 h 5734"/>
                        <a:gd name="connsiteX3" fmla="*/ 4948 w 14729"/>
                        <a:gd name="connsiteY3" fmla="*/ 249 h 5734"/>
                        <a:gd name="connsiteX4" fmla="*/ 164 w 14729"/>
                        <a:gd name="connsiteY4" fmla="*/ 3418 h 57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729" h="5734">
                          <a:moveTo>
                            <a:pt x="164" y="3418"/>
                          </a:moveTo>
                          <a:cubicBezTo>
                            <a:pt x="1160" y="5597"/>
                            <a:pt x="4948" y="6192"/>
                            <a:pt x="9931" y="5399"/>
                          </a:cubicBezTo>
                          <a:cubicBezTo>
                            <a:pt x="13120" y="5003"/>
                            <a:pt x="14914" y="3815"/>
                            <a:pt x="14715" y="2230"/>
                          </a:cubicBezTo>
                          <a:cubicBezTo>
                            <a:pt x="13519" y="51"/>
                            <a:pt x="9732" y="-345"/>
                            <a:pt x="4948" y="249"/>
                          </a:cubicBezTo>
                          <a:cubicBezTo>
                            <a:pt x="1559" y="645"/>
                            <a:pt x="-633" y="2032"/>
                            <a:pt x="164" y="341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79" name="Freeform 2688">
                      <a:extLst>
                        <a:ext uri="{FF2B5EF4-FFF2-40B4-BE49-F238E27FC236}">
                          <a16:creationId xmlns:a16="http://schemas.microsoft.com/office/drawing/2014/main" id="{3456AF8B-7A93-2699-807F-6506274488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6454" y="5922031"/>
                      <a:ext cx="13519" cy="5636"/>
                    </a:xfrm>
                    <a:custGeom>
                      <a:avLst/>
                      <a:gdLst>
                        <a:gd name="connsiteX0" fmla="*/ 7785 w 13519"/>
                        <a:gd name="connsiteY0" fmla="*/ 223 h 5636"/>
                        <a:gd name="connsiteX1" fmla="*/ 12 w 13519"/>
                        <a:gd name="connsiteY1" fmla="*/ 2006 h 5636"/>
                        <a:gd name="connsiteX2" fmla="*/ 6589 w 13519"/>
                        <a:gd name="connsiteY2" fmla="*/ 5571 h 5636"/>
                        <a:gd name="connsiteX3" fmla="*/ 13366 w 13519"/>
                        <a:gd name="connsiteY3" fmla="*/ 4185 h 5636"/>
                        <a:gd name="connsiteX4" fmla="*/ 7785 w 13519"/>
                        <a:gd name="connsiteY4" fmla="*/ 223 h 56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19" h="5636">
                          <a:moveTo>
                            <a:pt x="7785" y="223"/>
                          </a:moveTo>
                          <a:cubicBezTo>
                            <a:pt x="3599" y="-371"/>
                            <a:pt x="610" y="223"/>
                            <a:pt x="12" y="2006"/>
                          </a:cubicBezTo>
                          <a:cubicBezTo>
                            <a:pt x="-188" y="3987"/>
                            <a:pt x="2204" y="5175"/>
                            <a:pt x="6589" y="5571"/>
                          </a:cubicBezTo>
                          <a:cubicBezTo>
                            <a:pt x="9778" y="5769"/>
                            <a:pt x="12768" y="5571"/>
                            <a:pt x="13366" y="4185"/>
                          </a:cubicBezTo>
                          <a:cubicBezTo>
                            <a:pt x="14164" y="2204"/>
                            <a:pt x="11772" y="817"/>
                            <a:pt x="7785" y="22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80" name="Freeform 2689">
                      <a:extLst>
                        <a:ext uri="{FF2B5EF4-FFF2-40B4-BE49-F238E27FC236}">
                          <a16:creationId xmlns:a16="http://schemas.microsoft.com/office/drawing/2014/main" id="{E2C51E30-7EF3-86E2-1096-86CA0C743C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4239" y="5625720"/>
                      <a:ext cx="15581" cy="6397"/>
                    </a:xfrm>
                    <a:custGeom>
                      <a:avLst/>
                      <a:gdLst>
                        <a:gd name="connsiteX0" fmla="*/ 5814 w 15581"/>
                        <a:gd name="connsiteY0" fmla="*/ 6334 h 6397"/>
                        <a:gd name="connsiteX1" fmla="*/ 15581 w 15581"/>
                        <a:gd name="connsiteY1" fmla="*/ 2372 h 6397"/>
                        <a:gd name="connsiteX2" fmla="*/ 8605 w 15581"/>
                        <a:gd name="connsiteY2" fmla="*/ 193 h 6397"/>
                        <a:gd name="connsiteX3" fmla="*/ 34 w 15581"/>
                        <a:gd name="connsiteY3" fmla="*/ 4749 h 6397"/>
                        <a:gd name="connsiteX4" fmla="*/ 5814 w 15581"/>
                        <a:gd name="connsiteY4" fmla="*/ 6334 h 63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581" h="6397">
                          <a:moveTo>
                            <a:pt x="5814" y="6334"/>
                          </a:moveTo>
                          <a:cubicBezTo>
                            <a:pt x="10598" y="5938"/>
                            <a:pt x="14385" y="4947"/>
                            <a:pt x="15581" y="2372"/>
                          </a:cubicBezTo>
                          <a:cubicBezTo>
                            <a:pt x="15183" y="391"/>
                            <a:pt x="12791" y="-401"/>
                            <a:pt x="8605" y="193"/>
                          </a:cubicBezTo>
                          <a:cubicBezTo>
                            <a:pt x="3622" y="787"/>
                            <a:pt x="233" y="2570"/>
                            <a:pt x="34" y="4749"/>
                          </a:cubicBezTo>
                          <a:cubicBezTo>
                            <a:pt x="-365" y="6334"/>
                            <a:pt x="2824" y="6532"/>
                            <a:pt x="5814" y="633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81" name="Freeform 2690">
                      <a:extLst>
                        <a:ext uri="{FF2B5EF4-FFF2-40B4-BE49-F238E27FC236}">
                          <a16:creationId xmlns:a16="http://schemas.microsoft.com/office/drawing/2014/main" id="{156DF045-AF5A-8F89-9318-82798DC247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0327" y="5777047"/>
                      <a:ext cx="20197" cy="5356"/>
                    </a:xfrm>
                    <a:custGeom>
                      <a:avLst/>
                      <a:gdLst>
                        <a:gd name="connsiteX0" fmla="*/ 20189 w 20197"/>
                        <a:gd name="connsiteY0" fmla="*/ 2979 h 5356"/>
                        <a:gd name="connsiteX1" fmla="*/ 6635 w 20197"/>
                        <a:gd name="connsiteY1" fmla="*/ 206 h 5356"/>
                        <a:gd name="connsiteX2" fmla="*/ 58 w 20197"/>
                        <a:gd name="connsiteY2" fmla="*/ 2187 h 5356"/>
                        <a:gd name="connsiteX3" fmla="*/ 13014 w 20197"/>
                        <a:gd name="connsiteY3" fmla="*/ 5356 h 5356"/>
                        <a:gd name="connsiteX4" fmla="*/ 20189 w 20197"/>
                        <a:gd name="connsiteY4" fmla="*/ 2979 h 53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0197" h="5356">
                          <a:moveTo>
                            <a:pt x="20189" y="2979"/>
                          </a:moveTo>
                          <a:cubicBezTo>
                            <a:pt x="19392" y="-785"/>
                            <a:pt x="12416" y="8"/>
                            <a:pt x="6635" y="206"/>
                          </a:cubicBezTo>
                          <a:cubicBezTo>
                            <a:pt x="3646" y="206"/>
                            <a:pt x="-540" y="800"/>
                            <a:pt x="58" y="2187"/>
                          </a:cubicBezTo>
                          <a:cubicBezTo>
                            <a:pt x="1054" y="5554"/>
                            <a:pt x="8230" y="4960"/>
                            <a:pt x="13014" y="5356"/>
                          </a:cubicBezTo>
                          <a:cubicBezTo>
                            <a:pt x="17000" y="5158"/>
                            <a:pt x="20389" y="4564"/>
                            <a:pt x="20189" y="29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82" name="Freeform 2691">
                      <a:extLst>
                        <a:ext uri="{FF2B5EF4-FFF2-40B4-BE49-F238E27FC236}">
                          <a16:creationId xmlns:a16="http://schemas.microsoft.com/office/drawing/2014/main" id="{256599EB-88B1-511D-3AA8-1D98175CE4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5065" y="5549810"/>
                      <a:ext cx="16182" cy="11665"/>
                    </a:xfrm>
                    <a:custGeom>
                      <a:avLst/>
                      <a:gdLst>
                        <a:gd name="connsiteX0" fmla="*/ 15952 w 16182"/>
                        <a:gd name="connsiteY0" fmla="*/ 3008 h 11665"/>
                        <a:gd name="connsiteX1" fmla="*/ 5985 w 16182"/>
                        <a:gd name="connsiteY1" fmla="*/ 433 h 11665"/>
                        <a:gd name="connsiteX2" fmla="*/ 5 w 16182"/>
                        <a:gd name="connsiteY2" fmla="*/ 3801 h 11665"/>
                        <a:gd name="connsiteX3" fmla="*/ 9972 w 16182"/>
                        <a:gd name="connsiteY3" fmla="*/ 6376 h 11665"/>
                        <a:gd name="connsiteX4" fmla="*/ 3793 w 16182"/>
                        <a:gd name="connsiteY4" fmla="*/ 10536 h 11665"/>
                        <a:gd name="connsiteX5" fmla="*/ 10570 w 16182"/>
                        <a:gd name="connsiteY5" fmla="*/ 11130 h 11665"/>
                        <a:gd name="connsiteX6" fmla="*/ 16151 w 16182"/>
                        <a:gd name="connsiteY6" fmla="*/ 7564 h 11665"/>
                        <a:gd name="connsiteX7" fmla="*/ 10370 w 16182"/>
                        <a:gd name="connsiteY7" fmla="*/ 6376 h 11665"/>
                        <a:gd name="connsiteX8" fmla="*/ 10171 w 16182"/>
                        <a:gd name="connsiteY8" fmla="*/ 6376 h 11665"/>
                        <a:gd name="connsiteX9" fmla="*/ 15952 w 16182"/>
                        <a:gd name="connsiteY9" fmla="*/ 3008 h 116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6182" h="11665">
                          <a:moveTo>
                            <a:pt x="15952" y="3008"/>
                          </a:moveTo>
                          <a:cubicBezTo>
                            <a:pt x="15354" y="631"/>
                            <a:pt x="11965" y="-755"/>
                            <a:pt x="5985" y="433"/>
                          </a:cubicBezTo>
                          <a:cubicBezTo>
                            <a:pt x="3195" y="1028"/>
                            <a:pt x="5" y="2216"/>
                            <a:pt x="5" y="3801"/>
                          </a:cubicBezTo>
                          <a:cubicBezTo>
                            <a:pt x="-194" y="6970"/>
                            <a:pt x="5188" y="6574"/>
                            <a:pt x="9972" y="6376"/>
                          </a:cubicBezTo>
                          <a:cubicBezTo>
                            <a:pt x="6184" y="7168"/>
                            <a:pt x="2995" y="8555"/>
                            <a:pt x="3793" y="10536"/>
                          </a:cubicBezTo>
                          <a:cubicBezTo>
                            <a:pt x="4391" y="11922"/>
                            <a:pt x="7381" y="11922"/>
                            <a:pt x="10570" y="11130"/>
                          </a:cubicBezTo>
                          <a:cubicBezTo>
                            <a:pt x="13759" y="10338"/>
                            <a:pt x="15952" y="9149"/>
                            <a:pt x="16151" y="7564"/>
                          </a:cubicBezTo>
                          <a:cubicBezTo>
                            <a:pt x="16549" y="5584"/>
                            <a:pt x="13161" y="5782"/>
                            <a:pt x="10370" y="6376"/>
                          </a:cubicBezTo>
                          <a:cubicBezTo>
                            <a:pt x="10370" y="6376"/>
                            <a:pt x="10171" y="6376"/>
                            <a:pt x="10171" y="6376"/>
                          </a:cubicBezTo>
                          <a:cubicBezTo>
                            <a:pt x="12962" y="5584"/>
                            <a:pt x="16350" y="4593"/>
                            <a:pt x="15952" y="300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83" name="Freeform 2692">
                      <a:extLst>
                        <a:ext uri="{FF2B5EF4-FFF2-40B4-BE49-F238E27FC236}">
                          <a16:creationId xmlns:a16="http://schemas.microsoft.com/office/drawing/2014/main" id="{E0DF6ED0-4069-D922-6E3E-78D2DA718C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7117" y="5727305"/>
                      <a:ext cx="14398" cy="6195"/>
                    </a:xfrm>
                    <a:custGeom>
                      <a:avLst/>
                      <a:gdLst>
                        <a:gd name="connsiteX0" fmla="*/ 11 w 14398"/>
                        <a:gd name="connsiteY0" fmla="*/ 3595 h 6195"/>
                        <a:gd name="connsiteX1" fmla="*/ 6988 w 14398"/>
                        <a:gd name="connsiteY1" fmla="*/ 6170 h 6195"/>
                        <a:gd name="connsiteX2" fmla="*/ 14363 w 14398"/>
                        <a:gd name="connsiteY2" fmla="*/ 2605 h 6195"/>
                        <a:gd name="connsiteX3" fmla="*/ 7586 w 14398"/>
                        <a:gd name="connsiteY3" fmla="*/ 30 h 6195"/>
                        <a:gd name="connsiteX4" fmla="*/ 11 w 14398"/>
                        <a:gd name="connsiteY4" fmla="*/ 3595 h 61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398" h="6195">
                          <a:moveTo>
                            <a:pt x="11" y="3595"/>
                          </a:moveTo>
                          <a:cubicBezTo>
                            <a:pt x="-188" y="5378"/>
                            <a:pt x="2204" y="6368"/>
                            <a:pt x="6988" y="6170"/>
                          </a:cubicBezTo>
                          <a:cubicBezTo>
                            <a:pt x="10775" y="5774"/>
                            <a:pt x="13964" y="4585"/>
                            <a:pt x="14363" y="2605"/>
                          </a:cubicBezTo>
                          <a:cubicBezTo>
                            <a:pt x="14762" y="624"/>
                            <a:pt x="11772" y="-169"/>
                            <a:pt x="7586" y="30"/>
                          </a:cubicBezTo>
                          <a:cubicBezTo>
                            <a:pt x="3600" y="624"/>
                            <a:pt x="410" y="1812"/>
                            <a:pt x="11" y="359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84" name="Freeform 2693">
                      <a:extLst>
                        <a:ext uri="{FF2B5EF4-FFF2-40B4-BE49-F238E27FC236}">
                          <a16:creationId xmlns:a16="http://schemas.microsoft.com/office/drawing/2014/main" id="{0696A7C0-0FA5-17BB-B1F5-3754860EE2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7939" y="5819799"/>
                      <a:ext cx="15632" cy="6481"/>
                    </a:xfrm>
                    <a:custGeom>
                      <a:avLst/>
                      <a:gdLst>
                        <a:gd name="connsiteX0" fmla="*/ 85 w 15632"/>
                        <a:gd name="connsiteY0" fmla="*/ 4005 h 6481"/>
                        <a:gd name="connsiteX1" fmla="*/ 8058 w 15632"/>
                        <a:gd name="connsiteY1" fmla="*/ 6382 h 6481"/>
                        <a:gd name="connsiteX2" fmla="*/ 15633 w 15632"/>
                        <a:gd name="connsiteY2" fmla="*/ 3015 h 6481"/>
                        <a:gd name="connsiteX3" fmla="*/ 6265 w 15632"/>
                        <a:gd name="connsiteY3" fmla="*/ 43 h 6481"/>
                        <a:gd name="connsiteX4" fmla="*/ 85 w 15632"/>
                        <a:gd name="connsiteY4" fmla="*/ 4005 h 64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632" h="6481">
                          <a:moveTo>
                            <a:pt x="85" y="4005"/>
                          </a:moveTo>
                          <a:cubicBezTo>
                            <a:pt x="484" y="5986"/>
                            <a:pt x="3673" y="6778"/>
                            <a:pt x="8058" y="6382"/>
                          </a:cubicBezTo>
                          <a:cubicBezTo>
                            <a:pt x="11846" y="5986"/>
                            <a:pt x="15434" y="4996"/>
                            <a:pt x="15633" y="3015"/>
                          </a:cubicBezTo>
                          <a:cubicBezTo>
                            <a:pt x="15633" y="242"/>
                            <a:pt x="10849" y="-155"/>
                            <a:pt x="6265" y="43"/>
                          </a:cubicBezTo>
                          <a:cubicBezTo>
                            <a:pt x="2079" y="439"/>
                            <a:pt x="-513" y="2024"/>
                            <a:pt x="85" y="40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85" name="Freeform 2694">
                      <a:extLst>
                        <a:ext uri="{FF2B5EF4-FFF2-40B4-BE49-F238E27FC236}">
                          <a16:creationId xmlns:a16="http://schemas.microsoft.com/office/drawing/2014/main" id="{21566A44-37E2-9FCA-2EBE-938FBCD317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9210" y="5763570"/>
                      <a:ext cx="13823" cy="6155"/>
                    </a:xfrm>
                    <a:custGeom>
                      <a:avLst/>
                      <a:gdLst>
                        <a:gd name="connsiteX0" fmla="*/ 4499 w 13823"/>
                        <a:gd name="connsiteY0" fmla="*/ 6156 h 6155"/>
                        <a:gd name="connsiteX1" fmla="*/ 13668 w 13823"/>
                        <a:gd name="connsiteY1" fmla="*/ 3184 h 6155"/>
                        <a:gd name="connsiteX2" fmla="*/ 8287 w 13823"/>
                        <a:gd name="connsiteY2" fmla="*/ 15 h 6155"/>
                        <a:gd name="connsiteX3" fmla="*/ 114 w 13823"/>
                        <a:gd name="connsiteY3" fmla="*/ 2986 h 6155"/>
                        <a:gd name="connsiteX4" fmla="*/ 4499 w 13823"/>
                        <a:gd name="connsiteY4" fmla="*/ 6156 h 61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23" h="6155">
                          <a:moveTo>
                            <a:pt x="4499" y="6156"/>
                          </a:moveTo>
                          <a:cubicBezTo>
                            <a:pt x="10080" y="6156"/>
                            <a:pt x="13070" y="4967"/>
                            <a:pt x="13668" y="3184"/>
                          </a:cubicBezTo>
                          <a:cubicBezTo>
                            <a:pt x="14266" y="1600"/>
                            <a:pt x="13270" y="-183"/>
                            <a:pt x="8287" y="15"/>
                          </a:cubicBezTo>
                          <a:cubicBezTo>
                            <a:pt x="4101" y="213"/>
                            <a:pt x="911" y="1402"/>
                            <a:pt x="114" y="2986"/>
                          </a:cubicBezTo>
                          <a:cubicBezTo>
                            <a:pt x="-484" y="4967"/>
                            <a:pt x="1310" y="6156"/>
                            <a:pt x="4499" y="615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86" name="Freeform 2695">
                      <a:extLst>
                        <a:ext uri="{FF2B5EF4-FFF2-40B4-BE49-F238E27FC236}">
                          <a16:creationId xmlns:a16="http://schemas.microsoft.com/office/drawing/2014/main" id="{850579EA-0737-9F72-9959-1CAA3309BB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2297" y="5698933"/>
                      <a:ext cx="12186" cy="6444"/>
                    </a:xfrm>
                    <a:custGeom>
                      <a:avLst/>
                      <a:gdLst>
                        <a:gd name="connsiteX0" fmla="*/ 16 w 12186"/>
                        <a:gd name="connsiteY0" fmla="*/ 4433 h 6444"/>
                        <a:gd name="connsiteX1" fmla="*/ 5598 w 12186"/>
                        <a:gd name="connsiteY1" fmla="*/ 6414 h 6444"/>
                        <a:gd name="connsiteX2" fmla="*/ 12175 w 12186"/>
                        <a:gd name="connsiteY2" fmla="*/ 2452 h 6444"/>
                        <a:gd name="connsiteX3" fmla="*/ 5598 w 12186"/>
                        <a:gd name="connsiteY3" fmla="*/ 274 h 6444"/>
                        <a:gd name="connsiteX4" fmla="*/ 16 w 12186"/>
                        <a:gd name="connsiteY4" fmla="*/ 4433 h 64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86" h="6444">
                          <a:moveTo>
                            <a:pt x="16" y="4433"/>
                          </a:moveTo>
                          <a:cubicBezTo>
                            <a:pt x="216" y="5820"/>
                            <a:pt x="1811" y="6612"/>
                            <a:pt x="5598" y="6414"/>
                          </a:cubicBezTo>
                          <a:cubicBezTo>
                            <a:pt x="9784" y="5820"/>
                            <a:pt x="12175" y="4433"/>
                            <a:pt x="12175" y="2452"/>
                          </a:cubicBezTo>
                          <a:cubicBezTo>
                            <a:pt x="12375" y="472"/>
                            <a:pt x="9784" y="-519"/>
                            <a:pt x="5598" y="274"/>
                          </a:cubicBezTo>
                          <a:cubicBezTo>
                            <a:pt x="1412" y="1066"/>
                            <a:pt x="-183" y="2651"/>
                            <a:pt x="16" y="44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87" name="Freeform 2696">
                      <a:extLst>
                        <a:ext uri="{FF2B5EF4-FFF2-40B4-BE49-F238E27FC236}">
                          <a16:creationId xmlns:a16="http://schemas.microsoft.com/office/drawing/2014/main" id="{FC856DB3-E205-F848-DC5D-EFAB24622B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4537" y="5851517"/>
                      <a:ext cx="15216" cy="6235"/>
                    </a:xfrm>
                    <a:custGeom>
                      <a:avLst/>
                      <a:gdLst>
                        <a:gd name="connsiteX0" fmla="*/ 5848 w 15216"/>
                        <a:gd name="connsiteY0" fmla="*/ 19 h 6235"/>
                        <a:gd name="connsiteX1" fmla="*/ 267 w 15216"/>
                        <a:gd name="connsiteY1" fmla="*/ 3386 h 6235"/>
                        <a:gd name="connsiteX2" fmla="*/ 10433 w 15216"/>
                        <a:gd name="connsiteY2" fmla="*/ 6160 h 6235"/>
                        <a:gd name="connsiteX3" fmla="*/ 15217 w 15216"/>
                        <a:gd name="connsiteY3" fmla="*/ 3584 h 6235"/>
                        <a:gd name="connsiteX4" fmla="*/ 5848 w 15216"/>
                        <a:gd name="connsiteY4" fmla="*/ 19 h 62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216" h="6235">
                          <a:moveTo>
                            <a:pt x="5848" y="19"/>
                          </a:moveTo>
                          <a:cubicBezTo>
                            <a:pt x="2061" y="217"/>
                            <a:pt x="-929" y="1405"/>
                            <a:pt x="267" y="3386"/>
                          </a:cubicBezTo>
                          <a:cubicBezTo>
                            <a:pt x="1662" y="5367"/>
                            <a:pt x="5250" y="6556"/>
                            <a:pt x="10433" y="6160"/>
                          </a:cubicBezTo>
                          <a:cubicBezTo>
                            <a:pt x="13821" y="5961"/>
                            <a:pt x="15017" y="4773"/>
                            <a:pt x="15217" y="3584"/>
                          </a:cubicBezTo>
                          <a:cubicBezTo>
                            <a:pt x="14021" y="1207"/>
                            <a:pt x="10831" y="-179"/>
                            <a:pt x="5848" y="1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88" name="Freeform 2697">
                      <a:extLst>
                        <a:ext uri="{FF2B5EF4-FFF2-40B4-BE49-F238E27FC236}">
                          <a16:creationId xmlns:a16="http://schemas.microsoft.com/office/drawing/2014/main" id="{961B684A-C307-12A6-E04C-A3AEAE281F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0199" y="5564920"/>
                      <a:ext cx="13872" cy="6690"/>
                    </a:xfrm>
                    <a:custGeom>
                      <a:avLst/>
                      <a:gdLst>
                        <a:gd name="connsiteX0" fmla="*/ 7230 w 13872"/>
                        <a:gd name="connsiteY0" fmla="*/ 180 h 6690"/>
                        <a:gd name="connsiteX1" fmla="*/ 54 w 13872"/>
                        <a:gd name="connsiteY1" fmla="*/ 4142 h 6690"/>
                        <a:gd name="connsiteX2" fmla="*/ 6033 w 13872"/>
                        <a:gd name="connsiteY2" fmla="*/ 6519 h 6690"/>
                        <a:gd name="connsiteX3" fmla="*/ 13808 w 13872"/>
                        <a:gd name="connsiteY3" fmla="*/ 1369 h 6690"/>
                        <a:gd name="connsiteX4" fmla="*/ 7230 w 13872"/>
                        <a:gd name="connsiteY4" fmla="*/ 180 h 66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72" h="6690">
                          <a:moveTo>
                            <a:pt x="7230" y="180"/>
                          </a:moveTo>
                          <a:cubicBezTo>
                            <a:pt x="2844" y="576"/>
                            <a:pt x="452" y="2161"/>
                            <a:pt x="54" y="4142"/>
                          </a:cubicBezTo>
                          <a:cubicBezTo>
                            <a:pt x="-345" y="6123"/>
                            <a:pt x="1449" y="7113"/>
                            <a:pt x="6033" y="6519"/>
                          </a:cubicBezTo>
                          <a:cubicBezTo>
                            <a:pt x="10817" y="5331"/>
                            <a:pt x="14405" y="3548"/>
                            <a:pt x="13808" y="1369"/>
                          </a:cubicBezTo>
                          <a:cubicBezTo>
                            <a:pt x="13808" y="-18"/>
                            <a:pt x="10219" y="-216"/>
                            <a:pt x="7230" y="18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89" name="Freeform 2698">
                      <a:extLst>
                        <a:ext uri="{FF2B5EF4-FFF2-40B4-BE49-F238E27FC236}">
                          <a16:creationId xmlns:a16="http://schemas.microsoft.com/office/drawing/2014/main" id="{804B6501-8660-7E66-3BD6-1404AC8FE1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4312" y="5530349"/>
                      <a:ext cx="14134" cy="6841"/>
                    </a:xfrm>
                    <a:custGeom>
                      <a:avLst/>
                      <a:gdLst>
                        <a:gd name="connsiteX0" fmla="*/ 8732 w 14134"/>
                        <a:gd name="connsiteY0" fmla="*/ 85 h 6841"/>
                        <a:gd name="connsiteX1" fmla="*/ 360 w 14134"/>
                        <a:gd name="connsiteY1" fmla="*/ 3849 h 6841"/>
                        <a:gd name="connsiteX2" fmla="*/ 5543 w 14134"/>
                        <a:gd name="connsiteY2" fmla="*/ 6821 h 6841"/>
                        <a:gd name="connsiteX3" fmla="*/ 13715 w 14134"/>
                        <a:gd name="connsiteY3" fmla="*/ 2859 h 6841"/>
                        <a:gd name="connsiteX4" fmla="*/ 8732 w 14134"/>
                        <a:gd name="connsiteY4" fmla="*/ 85 h 68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134" h="6841">
                          <a:moveTo>
                            <a:pt x="8732" y="85"/>
                          </a:moveTo>
                          <a:cubicBezTo>
                            <a:pt x="4546" y="284"/>
                            <a:pt x="1357" y="1868"/>
                            <a:pt x="360" y="3849"/>
                          </a:cubicBezTo>
                          <a:cubicBezTo>
                            <a:pt x="-836" y="5830"/>
                            <a:pt x="958" y="7019"/>
                            <a:pt x="5543" y="6821"/>
                          </a:cubicBezTo>
                          <a:cubicBezTo>
                            <a:pt x="9330" y="6226"/>
                            <a:pt x="12320" y="4840"/>
                            <a:pt x="13715" y="2859"/>
                          </a:cubicBezTo>
                          <a:cubicBezTo>
                            <a:pt x="15110" y="680"/>
                            <a:pt x="12918" y="-311"/>
                            <a:pt x="8732" y="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90" name="Freeform 2699">
                      <a:extLst>
                        <a:ext uri="{FF2B5EF4-FFF2-40B4-BE49-F238E27FC236}">
                          <a16:creationId xmlns:a16="http://schemas.microsoft.com/office/drawing/2014/main" id="{9C02D43F-250A-157B-A8F0-B9F47CAC94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29386" y="5768094"/>
                      <a:ext cx="12956" cy="6583"/>
                    </a:xfrm>
                    <a:custGeom>
                      <a:avLst/>
                      <a:gdLst>
                        <a:gd name="connsiteX0" fmla="*/ 1993 w 12956"/>
                        <a:gd name="connsiteY0" fmla="*/ 2424 h 6583"/>
                        <a:gd name="connsiteX1" fmla="*/ 0 w 12956"/>
                        <a:gd name="connsiteY1" fmla="*/ 6386 h 6583"/>
                        <a:gd name="connsiteX2" fmla="*/ 398 w 12956"/>
                        <a:gd name="connsiteY2" fmla="*/ 6584 h 6583"/>
                        <a:gd name="connsiteX3" fmla="*/ 6976 w 12956"/>
                        <a:gd name="connsiteY3" fmla="*/ 6584 h 6583"/>
                        <a:gd name="connsiteX4" fmla="*/ 12956 w 12956"/>
                        <a:gd name="connsiteY4" fmla="*/ 5990 h 6583"/>
                        <a:gd name="connsiteX5" fmla="*/ 12956 w 12956"/>
                        <a:gd name="connsiteY5" fmla="*/ 443 h 6583"/>
                        <a:gd name="connsiteX6" fmla="*/ 1993 w 12956"/>
                        <a:gd name="connsiteY6" fmla="*/ 2424 h 65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956" h="6583">
                          <a:moveTo>
                            <a:pt x="1993" y="2424"/>
                          </a:moveTo>
                          <a:cubicBezTo>
                            <a:pt x="398" y="3414"/>
                            <a:pt x="598" y="4999"/>
                            <a:pt x="0" y="6386"/>
                          </a:cubicBezTo>
                          <a:lnTo>
                            <a:pt x="398" y="6584"/>
                          </a:lnTo>
                          <a:lnTo>
                            <a:pt x="6976" y="6584"/>
                          </a:lnTo>
                          <a:cubicBezTo>
                            <a:pt x="9169" y="6584"/>
                            <a:pt x="11162" y="6584"/>
                            <a:pt x="12956" y="5990"/>
                          </a:cubicBezTo>
                          <a:cubicBezTo>
                            <a:pt x="12956" y="4207"/>
                            <a:pt x="12956" y="2226"/>
                            <a:pt x="12956" y="443"/>
                          </a:cubicBezTo>
                          <a:cubicBezTo>
                            <a:pt x="8372" y="-745"/>
                            <a:pt x="4584" y="641"/>
                            <a:pt x="1993" y="242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91" name="Freeform 2700">
                      <a:extLst>
                        <a:ext uri="{FF2B5EF4-FFF2-40B4-BE49-F238E27FC236}">
                          <a16:creationId xmlns:a16="http://schemas.microsoft.com/office/drawing/2014/main" id="{B9A00F63-F638-9553-2E9A-8533639F5C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7501" y="5794465"/>
                      <a:ext cx="14975" cy="5404"/>
                    </a:xfrm>
                    <a:custGeom>
                      <a:avLst/>
                      <a:gdLst>
                        <a:gd name="connsiteX0" fmla="*/ 6405 w 14975"/>
                        <a:gd name="connsiteY0" fmla="*/ 21 h 5404"/>
                        <a:gd name="connsiteX1" fmla="*/ 26 w 14975"/>
                        <a:gd name="connsiteY1" fmla="*/ 2398 h 5404"/>
                        <a:gd name="connsiteX2" fmla="*/ 8398 w 14975"/>
                        <a:gd name="connsiteY2" fmla="*/ 5370 h 5404"/>
                        <a:gd name="connsiteX3" fmla="*/ 14976 w 14975"/>
                        <a:gd name="connsiteY3" fmla="*/ 3191 h 5404"/>
                        <a:gd name="connsiteX4" fmla="*/ 6405 w 14975"/>
                        <a:gd name="connsiteY4" fmla="*/ 21 h 54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975" h="5404">
                          <a:moveTo>
                            <a:pt x="6405" y="21"/>
                          </a:moveTo>
                          <a:cubicBezTo>
                            <a:pt x="3415" y="21"/>
                            <a:pt x="425" y="814"/>
                            <a:pt x="26" y="2398"/>
                          </a:cubicBezTo>
                          <a:cubicBezTo>
                            <a:pt x="-372" y="4974"/>
                            <a:pt x="3814" y="5568"/>
                            <a:pt x="8398" y="5370"/>
                          </a:cubicBezTo>
                          <a:cubicBezTo>
                            <a:pt x="11388" y="5370"/>
                            <a:pt x="14179" y="4974"/>
                            <a:pt x="14976" y="3191"/>
                          </a:cubicBezTo>
                          <a:cubicBezTo>
                            <a:pt x="14179" y="1012"/>
                            <a:pt x="11388" y="-177"/>
                            <a:pt x="6405" y="2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92" name="Freeform 2701">
                      <a:extLst>
                        <a:ext uri="{FF2B5EF4-FFF2-40B4-BE49-F238E27FC236}">
                          <a16:creationId xmlns:a16="http://schemas.microsoft.com/office/drawing/2014/main" id="{E121D6C9-44E0-AC40-F1D1-7BD7210867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30971" y="5921660"/>
                      <a:ext cx="7982" cy="6139"/>
                    </a:xfrm>
                    <a:custGeom>
                      <a:avLst/>
                      <a:gdLst>
                        <a:gd name="connsiteX0" fmla="*/ 9 w 7982"/>
                        <a:gd name="connsiteY0" fmla="*/ 1980 h 6139"/>
                        <a:gd name="connsiteX1" fmla="*/ 6786 w 7982"/>
                        <a:gd name="connsiteY1" fmla="*/ 5942 h 6139"/>
                        <a:gd name="connsiteX2" fmla="*/ 7783 w 7982"/>
                        <a:gd name="connsiteY2" fmla="*/ 6140 h 6139"/>
                        <a:gd name="connsiteX3" fmla="*/ 7982 w 7982"/>
                        <a:gd name="connsiteY3" fmla="*/ 197 h 6139"/>
                        <a:gd name="connsiteX4" fmla="*/ 9 w 7982"/>
                        <a:gd name="connsiteY4" fmla="*/ 1980 h 61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82" h="6139">
                          <a:moveTo>
                            <a:pt x="9" y="1980"/>
                          </a:moveTo>
                          <a:cubicBezTo>
                            <a:pt x="-190" y="4159"/>
                            <a:pt x="2999" y="5149"/>
                            <a:pt x="6786" y="5942"/>
                          </a:cubicBezTo>
                          <a:cubicBezTo>
                            <a:pt x="7185" y="5942"/>
                            <a:pt x="7583" y="6140"/>
                            <a:pt x="7783" y="6140"/>
                          </a:cubicBezTo>
                          <a:cubicBezTo>
                            <a:pt x="7783" y="4159"/>
                            <a:pt x="7982" y="2178"/>
                            <a:pt x="7982" y="197"/>
                          </a:cubicBezTo>
                          <a:cubicBezTo>
                            <a:pt x="4394" y="-397"/>
                            <a:pt x="1604" y="395"/>
                            <a:pt x="9" y="198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93" name="Freeform 2702">
                      <a:extLst>
                        <a:ext uri="{FF2B5EF4-FFF2-40B4-BE49-F238E27FC236}">
                          <a16:creationId xmlns:a16="http://schemas.microsoft.com/office/drawing/2014/main" id="{D10AF7A7-640A-81B4-5343-5889DD605D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9348" y="5682468"/>
                      <a:ext cx="15564" cy="6209"/>
                    </a:xfrm>
                    <a:custGeom>
                      <a:avLst/>
                      <a:gdLst>
                        <a:gd name="connsiteX0" fmla="*/ 15555 w 15564"/>
                        <a:gd name="connsiteY0" fmla="*/ 2476 h 6209"/>
                        <a:gd name="connsiteX1" fmla="*/ 8778 w 15564"/>
                        <a:gd name="connsiteY1" fmla="*/ 99 h 6209"/>
                        <a:gd name="connsiteX2" fmla="*/ 7 w 15564"/>
                        <a:gd name="connsiteY2" fmla="*/ 4259 h 6209"/>
                        <a:gd name="connsiteX3" fmla="*/ 7980 w 15564"/>
                        <a:gd name="connsiteY3" fmla="*/ 6042 h 6209"/>
                        <a:gd name="connsiteX4" fmla="*/ 15555 w 15564"/>
                        <a:gd name="connsiteY4" fmla="*/ 2476 h 62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564" h="6209">
                          <a:moveTo>
                            <a:pt x="15555" y="2476"/>
                          </a:moveTo>
                          <a:cubicBezTo>
                            <a:pt x="15754" y="495"/>
                            <a:pt x="12964" y="-297"/>
                            <a:pt x="8778" y="99"/>
                          </a:cubicBezTo>
                          <a:cubicBezTo>
                            <a:pt x="3794" y="495"/>
                            <a:pt x="-192" y="1684"/>
                            <a:pt x="7" y="4259"/>
                          </a:cubicBezTo>
                          <a:cubicBezTo>
                            <a:pt x="207" y="6240"/>
                            <a:pt x="3794" y="6438"/>
                            <a:pt x="7980" y="6042"/>
                          </a:cubicBezTo>
                          <a:cubicBezTo>
                            <a:pt x="11767" y="5447"/>
                            <a:pt x="15555" y="4655"/>
                            <a:pt x="15555" y="24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94" name="Freeform 2703">
                      <a:extLst>
                        <a:ext uri="{FF2B5EF4-FFF2-40B4-BE49-F238E27FC236}">
                          <a16:creationId xmlns:a16="http://schemas.microsoft.com/office/drawing/2014/main" id="{65100A3C-14AD-F239-861D-0603EEC3D4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3507" y="5899443"/>
                      <a:ext cx="15495" cy="6187"/>
                    </a:xfrm>
                    <a:custGeom>
                      <a:avLst/>
                      <a:gdLst>
                        <a:gd name="connsiteX0" fmla="*/ 5780 w 15495"/>
                        <a:gd name="connsiteY0" fmla="*/ 30 h 6187"/>
                        <a:gd name="connsiteX1" fmla="*/ 0 w 15495"/>
                        <a:gd name="connsiteY1" fmla="*/ 2209 h 6187"/>
                        <a:gd name="connsiteX2" fmla="*/ 11162 w 15495"/>
                        <a:gd name="connsiteY2" fmla="*/ 6171 h 6187"/>
                        <a:gd name="connsiteX3" fmla="*/ 15348 w 15495"/>
                        <a:gd name="connsiteY3" fmla="*/ 3398 h 6187"/>
                        <a:gd name="connsiteX4" fmla="*/ 5780 w 15495"/>
                        <a:gd name="connsiteY4" fmla="*/ 30 h 61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495" h="6187">
                          <a:moveTo>
                            <a:pt x="5780" y="30"/>
                          </a:moveTo>
                          <a:cubicBezTo>
                            <a:pt x="2591" y="-168"/>
                            <a:pt x="399" y="624"/>
                            <a:pt x="0" y="2209"/>
                          </a:cubicBezTo>
                          <a:cubicBezTo>
                            <a:pt x="1196" y="4784"/>
                            <a:pt x="5581" y="5973"/>
                            <a:pt x="11162" y="6171"/>
                          </a:cubicBezTo>
                          <a:cubicBezTo>
                            <a:pt x="14750" y="6369"/>
                            <a:pt x="15946" y="4784"/>
                            <a:pt x="15348" y="3398"/>
                          </a:cubicBezTo>
                          <a:cubicBezTo>
                            <a:pt x="14551" y="1219"/>
                            <a:pt x="10564" y="228"/>
                            <a:pt x="5780" y="3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95" name="Freeform 2704">
                      <a:extLst>
                        <a:ext uri="{FF2B5EF4-FFF2-40B4-BE49-F238E27FC236}">
                          <a16:creationId xmlns:a16="http://schemas.microsoft.com/office/drawing/2014/main" id="{59812BD9-10C0-A2A8-3C6C-6A1011712F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5466" y="5599966"/>
                      <a:ext cx="14977" cy="6229"/>
                    </a:xfrm>
                    <a:custGeom>
                      <a:avLst/>
                      <a:gdLst>
                        <a:gd name="connsiteX0" fmla="*/ 7574 w 14977"/>
                        <a:gd name="connsiteY0" fmla="*/ 196 h 6229"/>
                        <a:gd name="connsiteX1" fmla="*/ 0 w 14977"/>
                        <a:gd name="connsiteY1" fmla="*/ 4158 h 6229"/>
                        <a:gd name="connsiteX2" fmla="*/ 7375 w 14977"/>
                        <a:gd name="connsiteY2" fmla="*/ 5941 h 6229"/>
                        <a:gd name="connsiteX3" fmla="*/ 14949 w 14977"/>
                        <a:gd name="connsiteY3" fmla="*/ 2177 h 6229"/>
                        <a:gd name="connsiteX4" fmla="*/ 7574 w 14977"/>
                        <a:gd name="connsiteY4" fmla="*/ 196 h 62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977" h="6229">
                          <a:moveTo>
                            <a:pt x="7574" y="196"/>
                          </a:moveTo>
                          <a:cubicBezTo>
                            <a:pt x="3389" y="593"/>
                            <a:pt x="797" y="1979"/>
                            <a:pt x="0" y="4158"/>
                          </a:cubicBezTo>
                          <a:cubicBezTo>
                            <a:pt x="200" y="6337"/>
                            <a:pt x="3588" y="6535"/>
                            <a:pt x="7375" y="5941"/>
                          </a:cubicBezTo>
                          <a:cubicBezTo>
                            <a:pt x="11362" y="5545"/>
                            <a:pt x="14750" y="4158"/>
                            <a:pt x="14949" y="2177"/>
                          </a:cubicBezTo>
                          <a:cubicBezTo>
                            <a:pt x="15348" y="-200"/>
                            <a:pt x="11362" y="-200"/>
                            <a:pt x="7574" y="19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96" name="Freeform 2705">
                      <a:extLst>
                        <a:ext uri="{FF2B5EF4-FFF2-40B4-BE49-F238E27FC236}">
                          <a16:creationId xmlns:a16="http://schemas.microsoft.com/office/drawing/2014/main" id="{2B7BC71A-E6A1-6B4F-529B-9128EED3EE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1415" y="5872646"/>
                      <a:ext cx="15660" cy="5830"/>
                    </a:xfrm>
                    <a:custGeom>
                      <a:avLst/>
                      <a:gdLst>
                        <a:gd name="connsiteX0" fmla="*/ 9599 w 15660"/>
                        <a:gd name="connsiteY0" fmla="*/ 85 h 5830"/>
                        <a:gd name="connsiteX1" fmla="*/ 32 w 15660"/>
                        <a:gd name="connsiteY1" fmla="*/ 2859 h 5830"/>
                        <a:gd name="connsiteX2" fmla="*/ 8603 w 15660"/>
                        <a:gd name="connsiteY2" fmla="*/ 5830 h 5830"/>
                        <a:gd name="connsiteX3" fmla="*/ 15579 w 15660"/>
                        <a:gd name="connsiteY3" fmla="*/ 3651 h 5830"/>
                        <a:gd name="connsiteX4" fmla="*/ 9599 w 15660"/>
                        <a:gd name="connsiteY4" fmla="*/ 85 h 58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660" h="5830">
                          <a:moveTo>
                            <a:pt x="9599" y="85"/>
                          </a:moveTo>
                          <a:cubicBezTo>
                            <a:pt x="4816" y="-311"/>
                            <a:pt x="630" y="680"/>
                            <a:pt x="32" y="2859"/>
                          </a:cubicBezTo>
                          <a:cubicBezTo>
                            <a:pt x="-367" y="4642"/>
                            <a:pt x="3022" y="5632"/>
                            <a:pt x="8603" y="5830"/>
                          </a:cubicBezTo>
                          <a:cubicBezTo>
                            <a:pt x="10995" y="5632"/>
                            <a:pt x="14782" y="5632"/>
                            <a:pt x="15579" y="3651"/>
                          </a:cubicBezTo>
                          <a:cubicBezTo>
                            <a:pt x="16177" y="1472"/>
                            <a:pt x="13387" y="284"/>
                            <a:pt x="9599" y="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97" name="Freeform 2706">
                      <a:extLst>
                        <a:ext uri="{FF2B5EF4-FFF2-40B4-BE49-F238E27FC236}">
                          <a16:creationId xmlns:a16="http://schemas.microsoft.com/office/drawing/2014/main" id="{F58CB63D-26EF-4F09-D100-89D9BB0582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4269" y="5589148"/>
                      <a:ext cx="13423" cy="6304"/>
                    </a:xfrm>
                    <a:custGeom>
                      <a:avLst/>
                      <a:gdLst>
                        <a:gd name="connsiteX0" fmla="*/ 13424 w 13423"/>
                        <a:gd name="connsiteY0" fmla="*/ 1902 h 6304"/>
                        <a:gd name="connsiteX1" fmla="*/ 7843 w 13423"/>
                        <a:gd name="connsiteY1" fmla="*/ 119 h 6304"/>
                        <a:gd name="connsiteX2" fmla="*/ 69 w 13423"/>
                        <a:gd name="connsiteY2" fmla="*/ 3883 h 6304"/>
                        <a:gd name="connsiteX3" fmla="*/ 6647 w 13423"/>
                        <a:gd name="connsiteY3" fmla="*/ 6260 h 6304"/>
                        <a:gd name="connsiteX4" fmla="*/ 13424 w 13423"/>
                        <a:gd name="connsiteY4" fmla="*/ 1902 h 63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23" h="6304">
                          <a:moveTo>
                            <a:pt x="13424" y="1902"/>
                          </a:moveTo>
                          <a:cubicBezTo>
                            <a:pt x="13424" y="317"/>
                            <a:pt x="11231" y="-277"/>
                            <a:pt x="7843" y="119"/>
                          </a:cubicBezTo>
                          <a:cubicBezTo>
                            <a:pt x="3457" y="515"/>
                            <a:pt x="468" y="1902"/>
                            <a:pt x="69" y="3883"/>
                          </a:cubicBezTo>
                          <a:cubicBezTo>
                            <a:pt x="-529" y="6062"/>
                            <a:pt x="2859" y="6458"/>
                            <a:pt x="6647" y="6260"/>
                          </a:cubicBezTo>
                          <a:cubicBezTo>
                            <a:pt x="10633" y="5269"/>
                            <a:pt x="13424" y="3883"/>
                            <a:pt x="13424" y="190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98" name="Freeform 2707">
                      <a:extLst>
                        <a:ext uri="{FF2B5EF4-FFF2-40B4-BE49-F238E27FC236}">
                          <a16:creationId xmlns:a16="http://schemas.microsoft.com/office/drawing/2014/main" id="{1EE30471-3F76-DBB6-BBD2-39B92072CB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5371" y="5659479"/>
                      <a:ext cx="13118" cy="5999"/>
                    </a:xfrm>
                    <a:custGeom>
                      <a:avLst/>
                      <a:gdLst>
                        <a:gd name="connsiteX0" fmla="*/ 13119 w 13118"/>
                        <a:gd name="connsiteY0" fmla="*/ 2090 h 5999"/>
                        <a:gd name="connsiteX1" fmla="*/ 5544 w 13118"/>
                        <a:gd name="connsiteY1" fmla="*/ 307 h 5999"/>
                        <a:gd name="connsiteX2" fmla="*/ 162 w 13118"/>
                        <a:gd name="connsiteY2" fmla="*/ 4467 h 5999"/>
                        <a:gd name="connsiteX3" fmla="*/ 7139 w 13118"/>
                        <a:gd name="connsiteY3" fmla="*/ 5854 h 5999"/>
                        <a:gd name="connsiteX4" fmla="*/ 13119 w 13118"/>
                        <a:gd name="connsiteY4" fmla="*/ 2090 h 59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118" h="5999">
                          <a:moveTo>
                            <a:pt x="13119" y="2090"/>
                          </a:moveTo>
                          <a:cubicBezTo>
                            <a:pt x="12919" y="307"/>
                            <a:pt x="9730" y="-485"/>
                            <a:pt x="5544" y="307"/>
                          </a:cubicBezTo>
                          <a:cubicBezTo>
                            <a:pt x="1558" y="1100"/>
                            <a:pt x="-635" y="2486"/>
                            <a:pt x="162" y="4467"/>
                          </a:cubicBezTo>
                          <a:cubicBezTo>
                            <a:pt x="760" y="5854"/>
                            <a:pt x="2953" y="6250"/>
                            <a:pt x="7139" y="5854"/>
                          </a:cubicBezTo>
                          <a:cubicBezTo>
                            <a:pt x="10527" y="5457"/>
                            <a:pt x="13119" y="3873"/>
                            <a:pt x="13119" y="209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199" name="Freeform 2708">
                      <a:extLst>
                        <a:ext uri="{FF2B5EF4-FFF2-40B4-BE49-F238E27FC236}">
                          <a16:creationId xmlns:a16="http://schemas.microsoft.com/office/drawing/2014/main" id="{99B41C57-13ED-3EC8-05D1-CB3B206946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6686" y="5827567"/>
                      <a:ext cx="14234" cy="5348"/>
                    </a:xfrm>
                    <a:custGeom>
                      <a:avLst/>
                      <a:gdLst>
                        <a:gd name="connsiteX0" fmla="*/ 5790 w 14234"/>
                        <a:gd name="connsiteY0" fmla="*/ 5348 h 5348"/>
                        <a:gd name="connsiteX1" fmla="*/ 14162 w 14234"/>
                        <a:gd name="connsiteY1" fmla="*/ 2773 h 5348"/>
                        <a:gd name="connsiteX2" fmla="*/ 7584 w 14234"/>
                        <a:gd name="connsiteY2" fmla="*/ 0 h 5348"/>
                        <a:gd name="connsiteX3" fmla="*/ 10 w 14234"/>
                        <a:gd name="connsiteY3" fmla="*/ 2971 h 5348"/>
                        <a:gd name="connsiteX4" fmla="*/ 5790 w 14234"/>
                        <a:gd name="connsiteY4" fmla="*/ 5348 h 53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234" h="5348">
                          <a:moveTo>
                            <a:pt x="5790" y="5348"/>
                          </a:moveTo>
                          <a:cubicBezTo>
                            <a:pt x="9378" y="5150"/>
                            <a:pt x="13564" y="4754"/>
                            <a:pt x="14162" y="2773"/>
                          </a:cubicBezTo>
                          <a:cubicBezTo>
                            <a:pt x="14760" y="792"/>
                            <a:pt x="11571" y="0"/>
                            <a:pt x="7584" y="0"/>
                          </a:cubicBezTo>
                          <a:cubicBezTo>
                            <a:pt x="3399" y="0"/>
                            <a:pt x="409" y="991"/>
                            <a:pt x="10" y="2971"/>
                          </a:cubicBezTo>
                          <a:cubicBezTo>
                            <a:pt x="-189" y="4358"/>
                            <a:pt x="2601" y="4952"/>
                            <a:pt x="5790" y="534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00" name="Freeform 2709">
                      <a:extLst>
                        <a:ext uri="{FF2B5EF4-FFF2-40B4-BE49-F238E27FC236}">
                          <a16:creationId xmlns:a16="http://schemas.microsoft.com/office/drawing/2014/main" id="{1AB06304-D451-EA75-98C3-F1B3F5A4C9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2538" y="5582323"/>
                      <a:ext cx="15255" cy="5942"/>
                    </a:xfrm>
                    <a:custGeom>
                      <a:avLst/>
                      <a:gdLst>
                        <a:gd name="connsiteX0" fmla="*/ 8280 w 15255"/>
                        <a:gd name="connsiteY0" fmla="*/ 5360 h 5942"/>
                        <a:gd name="connsiteX1" fmla="*/ 15256 w 15255"/>
                        <a:gd name="connsiteY1" fmla="*/ 1398 h 5942"/>
                        <a:gd name="connsiteX2" fmla="*/ 6884 w 15255"/>
                        <a:gd name="connsiteY2" fmla="*/ 605 h 5942"/>
                        <a:gd name="connsiteX3" fmla="*/ 107 w 15255"/>
                        <a:gd name="connsiteY3" fmla="*/ 4567 h 5942"/>
                        <a:gd name="connsiteX4" fmla="*/ 8280 w 15255"/>
                        <a:gd name="connsiteY4" fmla="*/ 5360 h 59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255" h="5942">
                          <a:moveTo>
                            <a:pt x="8280" y="5360"/>
                          </a:moveTo>
                          <a:cubicBezTo>
                            <a:pt x="12067" y="4567"/>
                            <a:pt x="15256" y="3577"/>
                            <a:pt x="15256" y="1398"/>
                          </a:cubicBezTo>
                          <a:cubicBezTo>
                            <a:pt x="13661" y="-187"/>
                            <a:pt x="10671" y="-385"/>
                            <a:pt x="6884" y="605"/>
                          </a:cubicBezTo>
                          <a:cubicBezTo>
                            <a:pt x="3097" y="1398"/>
                            <a:pt x="-690" y="2784"/>
                            <a:pt x="107" y="4567"/>
                          </a:cubicBezTo>
                          <a:cubicBezTo>
                            <a:pt x="506" y="6350"/>
                            <a:pt x="4492" y="6152"/>
                            <a:pt x="8280" y="53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01" name="Freeform 2710">
                      <a:extLst>
                        <a:ext uri="{FF2B5EF4-FFF2-40B4-BE49-F238E27FC236}">
                          <a16:creationId xmlns:a16="http://schemas.microsoft.com/office/drawing/2014/main" id="{1756150F-58BF-8207-7646-26EF7A1DB1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34758" y="5738229"/>
                      <a:ext cx="7583" cy="5942"/>
                    </a:xfrm>
                    <a:custGeom>
                      <a:avLst/>
                      <a:gdLst>
                        <a:gd name="connsiteX0" fmla="*/ 9 w 7583"/>
                        <a:gd name="connsiteY0" fmla="*/ 3169 h 5942"/>
                        <a:gd name="connsiteX1" fmla="*/ 7584 w 7583"/>
                        <a:gd name="connsiteY1" fmla="*/ 5943 h 5942"/>
                        <a:gd name="connsiteX2" fmla="*/ 7584 w 7583"/>
                        <a:gd name="connsiteY2" fmla="*/ 0 h 5942"/>
                        <a:gd name="connsiteX3" fmla="*/ 9 w 7583"/>
                        <a:gd name="connsiteY3" fmla="*/ 3169 h 59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7583" h="5942">
                          <a:moveTo>
                            <a:pt x="9" y="3169"/>
                          </a:moveTo>
                          <a:cubicBezTo>
                            <a:pt x="-190" y="4952"/>
                            <a:pt x="2800" y="5745"/>
                            <a:pt x="7584" y="5943"/>
                          </a:cubicBezTo>
                          <a:cubicBezTo>
                            <a:pt x="7584" y="3962"/>
                            <a:pt x="7584" y="1981"/>
                            <a:pt x="7584" y="0"/>
                          </a:cubicBezTo>
                          <a:cubicBezTo>
                            <a:pt x="3797" y="198"/>
                            <a:pt x="209" y="1189"/>
                            <a:pt x="9" y="31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02" name="Freeform 2711">
                      <a:extLst>
                        <a:ext uri="{FF2B5EF4-FFF2-40B4-BE49-F238E27FC236}">
                          <a16:creationId xmlns:a16="http://schemas.microsoft.com/office/drawing/2014/main" id="{C4D4CE2F-DBC4-EFA5-5616-A47028C13C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9057" y="5659947"/>
                      <a:ext cx="13764" cy="5954"/>
                    </a:xfrm>
                    <a:custGeom>
                      <a:avLst/>
                      <a:gdLst>
                        <a:gd name="connsiteX0" fmla="*/ 13753 w 13764"/>
                        <a:gd name="connsiteY0" fmla="*/ 1820 h 5954"/>
                        <a:gd name="connsiteX1" fmla="*/ 7574 w 13764"/>
                        <a:gd name="connsiteY1" fmla="*/ 37 h 5954"/>
                        <a:gd name="connsiteX2" fmla="*/ 0 w 13764"/>
                        <a:gd name="connsiteY2" fmla="*/ 3603 h 5954"/>
                        <a:gd name="connsiteX3" fmla="*/ 7175 w 13764"/>
                        <a:gd name="connsiteY3" fmla="*/ 5782 h 5954"/>
                        <a:gd name="connsiteX4" fmla="*/ 13753 w 13764"/>
                        <a:gd name="connsiteY4" fmla="*/ 1820 h 59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64" h="5954">
                          <a:moveTo>
                            <a:pt x="13753" y="1820"/>
                          </a:moveTo>
                          <a:cubicBezTo>
                            <a:pt x="13554" y="433"/>
                            <a:pt x="10763" y="-161"/>
                            <a:pt x="7574" y="37"/>
                          </a:cubicBezTo>
                          <a:cubicBezTo>
                            <a:pt x="3588" y="433"/>
                            <a:pt x="598" y="1424"/>
                            <a:pt x="0" y="3603"/>
                          </a:cubicBezTo>
                          <a:cubicBezTo>
                            <a:pt x="598" y="5385"/>
                            <a:pt x="2990" y="6376"/>
                            <a:pt x="7175" y="5782"/>
                          </a:cubicBezTo>
                          <a:cubicBezTo>
                            <a:pt x="11361" y="5187"/>
                            <a:pt x="13953" y="3801"/>
                            <a:pt x="13753" y="182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03" name="Freeform 2712">
                      <a:extLst>
                        <a:ext uri="{FF2B5EF4-FFF2-40B4-BE49-F238E27FC236}">
                          <a16:creationId xmlns:a16="http://schemas.microsoft.com/office/drawing/2014/main" id="{60A38A4F-6E91-ED74-AC31-59BA311E7E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9763" y="5870527"/>
                      <a:ext cx="13171" cy="6165"/>
                    </a:xfrm>
                    <a:custGeom>
                      <a:avLst/>
                      <a:gdLst>
                        <a:gd name="connsiteX0" fmla="*/ 7466 w 13171"/>
                        <a:gd name="connsiteY0" fmla="*/ 25 h 6165"/>
                        <a:gd name="connsiteX1" fmla="*/ 91 w 13171"/>
                        <a:gd name="connsiteY1" fmla="*/ 2600 h 6165"/>
                        <a:gd name="connsiteX2" fmla="*/ 4676 w 13171"/>
                        <a:gd name="connsiteY2" fmla="*/ 6166 h 6165"/>
                        <a:gd name="connsiteX3" fmla="*/ 12848 w 13171"/>
                        <a:gd name="connsiteY3" fmla="*/ 3393 h 6165"/>
                        <a:gd name="connsiteX4" fmla="*/ 7466 w 13171"/>
                        <a:gd name="connsiteY4" fmla="*/ 25 h 61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171" h="6165">
                          <a:moveTo>
                            <a:pt x="7466" y="25"/>
                          </a:moveTo>
                          <a:cubicBezTo>
                            <a:pt x="2882" y="-173"/>
                            <a:pt x="490" y="817"/>
                            <a:pt x="91" y="2600"/>
                          </a:cubicBezTo>
                          <a:cubicBezTo>
                            <a:pt x="-307" y="4185"/>
                            <a:pt x="490" y="5770"/>
                            <a:pt x="4676" y="6166"/>
                          </a:cubicBezTo>
                          <a:cubicBezTo>
                            <a:pt x="9659" y="6166"/>
                            <a:pt x="11852" y="4977"/>
                            <a:pt x="12848" y="3393"/>
                          </a:cubicBezTo>
                          <a:cubicBezTo>
                            <a:pt x="14044" y="1808"/>
                            <a:pt x="11852" y="421"/>
                            <a:pt x="7466" y="2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04" name="Freeform 2713">
                      <a:extLst>
                        <a:ext uri="{FF2B5EF4-FFF2-40B4-BE49-F238E27FC236}">
                          <a16:creationId xmlns:a16="http://schemas.microsoft.com/office/drawing/2014/main" id="{7A1DA27A-3520-C658-1439-8AFB4B62FD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7797" y="5579331"/>
                      <a:ext cx="12570" cy="5921"/>
                    </a:xfrm>
                    <a:custGeom>
                      <a:avLst/>
                      <a:gdLst>
                        <a:gd name="connsiteX0" fmla="*/ 6777 w 12570"/>
                        <a:gd name="connsiteY0" fmla="*/ 230 h 5921"/>
                        <a:gd name="connsiteX1" fmla="*/ 0 w 12570"/>
                        <a:gd name="connsiteY1" fmla="*/ 4389 h 5921"/>
                        <a:gd name="connsiteX2" fmla="*/ 6379 w 12570"/>
                        <a:gd name="connsiteY2" fmla="*/ 5776 h 5921"/>
                        <a:gd name="connsiteX3" fmla="*/ 12558 w 12570"/>
                        <a:gd name="connsiteY3" fmla="*/ 1616 h 5921"/>
                        <a:gd name="connsiteX4" fmla="*/ 6777 w 12570"/>
                        <a:gd name="connsiteY4" fmla="*/ 230 h 59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70" h="5921">
                          <a:moveTo>
                            <a:pt x="6777" y="230"/>
                          </a:moveTo>
                          <a:cubicBezTo>
                            <a:pt x="2791" y="1022"/>
                            <a:pt x="0" y="2606"/>
                            <a:pt x="0" y="4389"/>
                          </a:cubicBezTo>
                          <a:cubicBezTo>
                            <a:pt x="199" y="5776"/>
                            <a:pt x="2791" y="6172"/>
                            <a:pt x="6379" y="5776"/>
                          </a:cubicBezTo>
                          <a:cubicBezTo>
                            <a:pt x="10564" y="4984"/>
                            <a:pt x="12757" y="3399"/>
                            <a:pt x="12558" y="1616"/>
                          </a:cubicBezTo>
                          <a:cubicBezTo>
                            <a:pt x="12558" y="230"/>
                            <a:pt x="9767" y="-365"/>
                            <a:pt x="6777" y="23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05" name="Freeform 2714">
                      <a:extLst>
                        <a:ext uri="{FF2B5EF4-FFF2-40B4-BE49-F238E27FC236}">
                          <a16:creationId xmlns:a16="http://schemas.microsoft.com/office/drawing/2014/main" id="{094EFCAB-8C45-E00E-C941-C49976E49F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9158" y="5670980"/>
                      <a:ext cx="17807" cy="5870"/>
                    </a:xfrm>
                    <a:custGeom>
                      <a:avLst/>
                      <a:gdLst>
                        <a:gd name="connsiteX0" fmla="*/ 14750 w 17807"/>
                        <a:gd name="connsiteY0" fmla="*/ 5050 h 5870"/>
                        <a:gd name="connsiteX1" fmla="*/ 17142 w 17807"/>
                        <a:gd name="connsiteY1" fmla="*/ 1484 h 5870"/>
                        <a:gd name="connsiteX2" fmla="*/ 1794 w 17807"/>
                        <a:gd name="connsiteY2" fmla="*/ 2078 h 5870"/>
                        <a:gd name="connsiteX3" fmla="*/ 0 w 17807"/>
                        <a:gd name="connsiteY3" fmla="*/ 2475 h 5870"/>
                        <a:gd name="connsiteX4" fmla="*/ 1196 w 17807"/>
                        <a:gd name="connsiteY4" fmla="*/ 3069 h 5870"/>
                        <a:gd name="connsiteX5" fmla="*/ 14750 w 17807"/>
                        <a:gd name="connsiteY5" fmla="*/ 5050 h 58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7807" h="5870">
                          <a:moveTo>
                            <a:pt x="14750" y="5050"/>
                          </a:moveTo>
                          <a:cubicBezTo>
                            <a:pt x="17740" y="4257"/>
                            <a:pt x="18537" y="2475"/>
                            <a:pt x="17142" y="1484"/>
                          </a:cubicBezTo>
                          <a:cubicBezTo>
                            <a:pt x="13155" y="-1487"/>
                            <a:pt x="7175" y="692"/>
                            <a:pt x="1794" y="2078"/>
                          </a:cubicBezTo>
                          <a:lnTo>
                            <a:pt x="0" y="2475"/>
                          </a:lnTo>
                          <a:cubicBezTo>
                            <a:pt x="398" y="2673"/>
                            <a:pt x="797" y="2871"/>
                            <a:pt x="1196" y="3069"/>
                          </a:cubicBezTo>
                          <a:cubicBezTo>
                            <a:pt x="3986" y="5050"/>
                            <a:pt x="7375" y="7031"/>
                            <a:pt x="14750" y="50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06" name="Freeform 2715">
                      <a:extLst>
                        <a:ext uri="{FF2B5EF4-FFF2-40B4-BE49-F238E27FC236}">
                          <a16:creationId xmlns:a16="http://schemas.microsoft.com/office/drawing/2014/main" id="{1A0B41F3-0A8F-D746-3955-6F91AFD329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8760" y="5673257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0 h 198"/>
                        <a:gd name="connsiteX1" fmla="*/ 0 w 199"/>
                        <a:gd name="connsiteY1" fmla="*/ 198 h 198"/>
                        <a:gd name="connsiteX2" fmla="*/ 199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0"/>
                          </a:moveTo>
                          <a:lnTo>
                            <a:pt x="0" y="198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07" name="Freeform 2716">
                      <a:extLst>
                        <a:ext uri="{FF2B5EF4-FFF2-40B4-BE49-F238E27FC236}">
                          <a16:creationId xmlns:a16="http://schemas.microsoft.com/office/drawing/2014/main" id="{55DDD0F2-96E7-AF89-8B8C-F723261E54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3533" y="5886598"/>
                      <a:ext cx="14535" cy="5348"/>
                    </a:xfrm>
                    <a:custGeom>
                      <a:avLst/>
                      <a:gdLst>
                        <a:gd name="connsiteX0" fmla="*/ 14528 w 14535"/>
                        <a:gd name="connsiteY0" fmla="*/ 3367 h 5348"/>
                        <a:gd name="connsiteX1" fmla="*/ 6156 w 14535"/>
                        <a:gd name="connsiteY1" fmla="*/ 0 h 5348"/>
                        <a:gd name="connsiteX2" fmla="*/ 177 w 14535"/>
                        <a:gd name="connsiteY2" fmla="*/ 2773 h 5348"/>
                        <a:gd name="connsiteX3" fmla="*/ 8747 w 14535"/>
                        <a:gd name="connsiteY3" fmla="*/ 5348 h 5348"/>
                        <a:gd name="connsiteX4" fmla="*/ 14528 w 14535"/>
                        <a:gd name="connsiteY4" fmla="*/ 3367 h 53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35" h="5348">
                          <a:moveTo>
                            <a:pt x="14528" y="3367"/>
                          </a:moveTo>
                          <a:cubicBezTo>
                            <a:pt x="14727" y="990"/>
                            <a:pt x="10940" y="0"/>
                            <a:pt x="6156" y="0"/>
                          </a:cubicBezTo>
                          <a:cubicBezTo>
                            <a:pt x="2568" y="0"/>
                            <a:pt x="-820" y="990"/>
                            <a:pt x="177" y="2773"/>
                          </a:cubicBezTo>
                          <a:cubicBezTo>
                            <a:pt x="974" y="4556"/>
                            <a:pt x="4761" y="5150"/>
                            <a:pt x="8747" y="5348"/>
                          </a:cubicBezTo>
                          <a:cubicBezTo>
                            <a:pt x="11140" y="4952"/>
                            <a:pt x="14528" y="4952"/>
                            <a:pt x="14528" y="336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08" name="Freeform 2717">
                      <a:extLst>
                        <a:ext uri="{FF2B5EF4-FFF2-40B4-BE49-F238E27FC236}">
                          <a16:creationId xmlns:a16="http://schemas.microsoft.com/office/drawing/2014/main" id="{E4BC1953-D9DA-5919-35B3-E7665665B7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9573" y="5797656"/>
                      <a:ext cx="13914" cy="5171"/>
                    </a:xfrm>
                    <a:custGeom>
                      <a:avLst/>
                      <a:gdLst>
                        <a:gd name="connsiteX0" fmla="*/ 13903 w 13914"/>
                        <a:gd name="connsiteY0" fmla="*/ 2377 h 5171"/>
                        <a:gd name="connsiteX1" fmla="*/ 8521 w 13914"/>
                        <a:gd name="connsiteY1" fmla="*/ 0 h 5171"/>
                        <a:gd name="connsiteX2" fmla="*/ 150 w 13914"/>
                        <a:gd name="connsiteY2" fmla="*/ 2377 h 5171"/>
                        <a:gd name="connsiteX3" fmla="*/ 6727 w 13914"/>
                        <a:gd name="connsiteY3" fmla="*/ 5150 h 5171"/>
                        <a:gd name="connsiteX4" fmla="*/ 13903 w 13914"/>
                        <a:gd name="connsiteY4" fmla="*/ 2377 h 51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914" h="5171">
                          <a:moveTo>
                            <a:pt x="13903" y="2377"/>
                          </a:moveTo>
                          <a:cubicBezTo>
                            <a:pt x="14102" y="991"/>
                            <a:pt x="11710" y="198"/>
                            <a:pt x="8521" y="0"/>
                          </a:cubicBezTo>
                          <a:cubicBezTo>
                            <a:pt x="4734" y="0"/>
                            <a:pt x="947" y="594"/>
                            <a:pt x="150" y="2377"/>
                          </a:cubicBezTo>
                          <a:cubicBezTo>
                            <a:pt x="-847" y="4358"/>
                            <a:pt x="3339" y="4754"/>
                            <a:pt x="6727" y="5150"/>
                          </a:cubicBezTo>
                          <a:cubicBezTo>
                            <a:pt x="11312" y="5348"/>
                            <a:pt x="13504" y="4160"/>
                            <a:pt x="13903" y="237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09" name="Freeform 2718">
                      <a:extLst>
                        <a:ext uri="{FF2B5EF4-FFF2-40B4-BE49-F238E27FC236}">
                          <a16:creationId xmlns:a16="http://schemas.microsoft.com/office/drawing/2014/main" id="{7E373F1D-2C2D-2878-16D5-5E8610B6DD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2169" y="5625260"/>
                      <a:ext cx="16299" cy="5754"/>
                    </a:xfrm>
                    <a:custGeom>
                      <a:avLst/>
                      <a:gdLst>
                        <a:gd name="connsiteX0" fmla="*/ 5229 w 16299"/>
                        <a:gd name="connsiteY0" fmla="*/ 5606 h 5754"/>
                        <a:gd name="connsiteX1" fmla="*/ 9415 w 16299"/>
                        <a:gd name="connsiteY1" fmla="*/ 5606 h 5754"/>
                        <a:gd name="connsiteX2" fmla="*/ 16192 w 16299"/>
                        <a:gd name="connsiteY2" fmla="*/ 1842 h 5754"/>
                        <a:gd name="connsiteX3" fmla="*/ 8219 w 16299"/>
                        <a:gd name="connsiteY3" fmla="*/ 258 h 5754"/>
                        <a:gd name="connsiteX4" fmla="*/ 4831 w 16299"/>
                        <a:gd name="connsiteY4" fmla="*/ 1248 h 5754"/>
                        <a:gd name="connsiteX5" fmla="*/ 47 w 16299"/>
                        <a:gd name="connsiteY5" fmla="*/ 4219 h 5754"/>
                        <a:gd name="connsiteX6" fmla="*/ 5229 w 16299"/>
                        <a:gd name="connsiteY6" fmla="*/ 5606 h 5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6299" h="5754">
                          <a:moveTo>
                            <a:pt x="5229" y="5606"/>
                          </a:moveTo>
                          <a:cubicBezTo>
                            <a:pt x="6425" y="5804"/>
                            <a:pt x="7821" y="5804"/>
                            <a:pt x="9415" y="5606"/>
                          </a:cubicBezTo>
                          <a:cubicBezTo>
                            <a:pt x="13202" y="4814"/>
                            <a:pt x="16990" y="3823"/>
                            <a:pt x="16192" y="1842"/>
                          </a:cubicBezTo>
                          <a:cubicBezTo>
                            <a:pt x="15594" y="59"/>
                            <a:pt x="12206" y="-337"/>
                            <a:pt x="8219" y="258"/>
                          </a:cubicBezTo>
                          <a:cubicBezTo>
                            <a:pt x="6824" y="456"/>
                            <a:pt x="5827" y="852"/>
                            <a:pt x="4831" y="1248"/>
                          </a:cubicBezTo>
                          <a:cubicBezTo>
                            <a:pt x="1841" y="1842"/>
                            <a:pt x="-352" y="2635"/>
                            <a:pt x="47" y="4219"/>
                          </a:cubicBezTo>
                          <a:cubicBezTo>
                            <a:pt x="446" y="5606"/>
                            <a:pt x="2439" y="6002"/>
                            <a:pt x="5229" y="56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10" name="Freeform 2719">
                      <a:extLst>
                        <a:ext uri="{FF2B5EF4-FFF2-40B4-BE49-F238E27FC236}">
                          <a16:creationId xmlns:a16="http://schemas.microsoft.com/office/drawing/2014/main" id="{4A42A918-0297-EDFA-3E3F-83FD8DF3FE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0231" y="5810334"/>
                      <a:ext cx="14275" cy="5744"/>
                    </a:xfrm>
                    <a:custGeom>
                      <a:avLst/>
                      <a:gdLst>
                        <a:gd name="connsiteX0" fmla="*/ 14275 w 14275"/>
                        <a:gd name="connsiteY0" fmla="*/ 2773 h 5744"/>
                        <a:gd name="connsiteX1" fmla="*/ 7498 w 14275"/>
                        <a:gd name="connsiteY1" fmla="*/ 0 h 5744"/>
                        <a:gd name="connsiteX2" fmla="*/ 123 w 14275"/>
                        <a:gd name="connsiteY2" fmla="*/ 2971 h 5744"/>
                        <a:gd name="connsiteX3" fmla="*/ 6501 w 14275"/>
                        <a:gd name="connsiteY3" fmla="*/ 5745 h 5744"/>
                        <a:gd name="connsiteX4" fmla="*/ 14275 w 14275"/>
                        <a:gd name="connsiteY4" fmla="*/ 2773 h 57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275" h="5744">
                          <a:moveTo>
                            <a:pt x="14275" y="2773"/>
                          </a:moveTo>
                          <a:cubicBezTo>
                            <a:pt x="14076" y="792"/>
                            <a:pt x="11484" y="0"/>
                            <a:pt x="7498" y="0"/>
                          </a:cubicBezTo>
                          <a:cubicBezTo>
                            <a:pt x="3113" y="0"/>
                            <a:pt x="721" y="1189"/>
                            <a:pt x="123" y="2971"/>
                          </a:cubicBezTo>
                          <a:cubicBezTo>
                            <a:pt x="-674" y="4952"/>
                            <a:pt x="2515" y="5745"/>
                            <a:pt x="6501" y="5745"/>
                          </a:cubicBezTo>
                          <a:cubicBezTo>
                            <a:pt x="10687" y="5547"/>
                            <a:pt x="13278" y="4556"/>
                            <a:pt x="14275" y="277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11" name="Freeform 2720">
                      <a:extLst>
                        <a:ext uri="{FF2B5EF4-FFF2-40B4-BE49-F238E27FC236}">
                          <a16:creationId xmlns:a16="http://schemas.microsoft.com/office/drawing/2014/main" id="{8CEDD797-7037-1066-840E-49BC9E02D6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2238" y="5597150"/>
                      <a:ext cx="13877" cy="6392"/>
                    </a:xfrm>
                    <a:custGeom>
                      <a:avLst/>
                      <a:gdLst>
                        <a:gd name="connsiteX0" fmla="*/ 13764 w 13877"/>
                        <a:gd name="connsiteY0" fmla="*/ 1823 h 6392"/>
                        <a:gd name="connsiteX1" fmla="*/ 6190 w 13877"/>
                        <a:gd name="connsiteY1" fmla="*/ 437 h 6392"/>
                        <a:gd name="connsiteX2" fmla="*/ 11 w 13877"/>
                        <a:gd name="connsiteY2" fmla="*/ 4795 h 6392"/>
                        <a:gd name="connsiteX3" fmla="*/ 7984 w 13877"/>
                        <a:gd name="connsiteY3" fmla="*/ 5983 h 6392"/>
                        <a:gd name="connsiteX4" fmla="*/ 13764 w 13877"/>
                        <a:gd name="connsiteY4" fmla="*/ 1823 h 63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77" h="6392">
                          <a:moveTo>
                            <a:pt x="13764" y="1823"/>
                          </a:moveTo>
                          <a:cubicBezTo>
                            <a:pt x="13166" y="239"/>
                            <a:pt x="10376" y="-554"/>
                            <a:pt x="6190" y="437"/>
                          </a:cubicBezTo>
                          <a:cubicBezTo>
                            <a:pt x="2403" y="1427"/>
                            <a:pt x="-188" y="3012"/>
                            <a:pt x="11" y="4795"/>
                          </a:cubicBezTo>
                          <a:cubicBezTo>
                            <a:pt x="210" y="6776"/>
                            <a:pt x="3798" y="6577"/>
                            <a:pt x="7984" y="5983"/>
                          </a:cubicBezTo>
                          <a:cubicBezTo>
                            <a:pt x="10974" y="4993"/>
                            <a:pt x="14561" y="3804"/>
                            <a:pt x="13764" y="182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12" name="Freeform 2721">
                      <a:extLst>
                        <a:ext uri="{FF2B5EF4-FFF2-40B4-BE49-F238E27FC236}">
                          <a16:creationId xmlns:a16="http://schemas.microsoft.com/office/drawing/2014/main" id="{18078872-D8A7-D835-D3D3-2D7040D374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4260" y="5640100"/>
                      <a:ext cx="12567" cy="5794"/>
                    </a:xfrm>
                    <a:custGeom>
                      <a:avLst/>
                      <a:gdLst>
                        <a:gd name="connsiteX0" fmla="*/ 7186 w 12567"/>
                        <a:gd name="connsiteY0" fmla="*/ 5622 h 5794"/>
                        <a:gd name="connsiteX1" fmla="*/ 12568 w 12567"/>
                        <a:gd name="connsiteY1" fmla="*/ 2453 h 5794"/>
                        <a:gd name="connsiteX2" fmla="*/ 5591 w 12567"/>
                        <a:gd name="connsiteY2" fmla="*/ 274 h 5794"/>
                        <a:gd name="connsiteX3" fmla="*/ 10 w 12567"/>
                        <a:gd name="connsiteY3" fmla="*/ 3443 h 5794"/>
                        <a:gd name="connsiteX4" fmla="*/ 7186 w 12567"/>
                        <a:gd name="connsiteY4" fmla="*/ 5622 h 57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67" h="5794">
                          <a:moveTo>
                            <a:pt x="7186" y="5622"/>
                          </a:moveTo>
                          <a:cubicBezTo>
                            <a:pt x="10574" y="5226"/>
                            <a:pt x="12169" y="4037"/>
                            <a:pt x="12568" y="2453"/>
                          </a:cubicBezTo>
                          <a:cubicBezTo>
                            <a:pt x="12169" y="472"/>
                            <a:pt x="9976" y="-519"/>
                            <a:pt x="5591" y="274"/>
                          </a:cubicBezTo>
                          <a:cubicBezTo>
                            <a:pt x="2601" y="670"/>
                            <a:pt x="-189" y="1858"/>
                            <a:pt x="10" y="3443"/>
                          </a:cubicBezTo>
                          <a:cubicBezTo>
                            <a:pt x="409" y="5226"/>
                            <a:pt x="2801" y="6216"/>
                            <a:pt x="7186" y="562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13" name="Freeform 2722">
                      <a:extLst>
                        <a:ext uri="{FF2B5EF4-FFF2-40B4-BE49-F238E27FC236}">
                          <a16:creationId xmlns:a16="http://schemas.microsoft.com/office/drawing/2014/main" id="{7186B19D-7877-47FF-0781-BEB8086466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31379" y="5615613"/>
                      <a:ext cx="10365" cy="5828"/>
                    </a:xfrm>
                    <a:custGeom>
                      <a:avLst/>
                      <a:gdLst>
                        <a:gd name="connsiteX0" fmla="*/ 5581 w 10365"/>
                        <a:gd name="connsiteY0" fmla="*/ 594 h 5828"/>
                        <a:gd name="connsiteX1" fmla="*/ 0 w 10365"/>
                        <a:gd name="connsiteY1" fmla="*/ 3962 h 5828"/>
                        <a:gd name="connsiteX2" fmla="*/ 7774 w 10365"/>
                        <a:gd name="connsiteY2" fmla="*/ 5745 h 5828"/>
                        <a:gd name="connsiteX3" fmla="*/ 10365 w 10365"/>
                        <a:gd name="connsiteY3" fmla="*/ 5348 h 5828"/>
                        <a:gd name="connsiteX4" fmla="*/ 10166 w 10365"/>
                        <a:gd name="connsiteY4" fmla="*/ 0 h 5828"/>
                        <a:gd name="connsiteX5" fmla="*/ 5581 w 10365"/>
                        <a:gd name="connsiteY5" fmla="*/ 594 h 58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0365" h="5828">
                          <a:moveTo>
                            <a:pt x="5581" y="594"/>
                          </a:moveTo>
                          <a:cubicBezTo>
                            <a:pt x="2591" y="1188"/>
                            <a:pt x="399" y="2377"/>
                            <a:pt x="0" y="3962"/>
                          </a:cubicBezTo>
                          <a:cubicBezTo>
                            <a:pt x="797" y="5943"/>
                            <a:pt x="4186" y="5943"/>
                            <a:pt x="7774" y="5745"/>
                          </a:cubicBezTo>
                          <a:cubicBezTo>
                            <a:pt x="8770" y="5745"/>
                            <a:pt x="9568" y="5546"/>
                            <a:pt x="10365" y="5348"/>
                          </a:cubicBezTo>
                          <a:cubicBezTo>
                            <a:pt x="10365" y="3566"/>
                            <a:pt x="10365" y="1783"/>
                            <a:pt x="10166" y="0"/>
                          </a:cubicBezTo>
                          <a:cubicBezTo>
                            <a:pt x="8970" y="198"/>
                            <a:pt x="7375" y="198"/>
                            <a:pt x="5581" y="59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14" name="Freeform 2723">
                      <a:extLst>
                        <a:ext uri="{FF2B5EF4-FFF2-40B4-BE49-F238E27FC236}">
                          <a16:creationId xmlns:a16="http://schemas.microsoft.com/office/drawing/2014/main" id="{EC59454B-BB66-CB3C-67C6-A6A38229E6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2581" y="5701496"/>
                      <a:ext cx="11973" cy="5266"/>
                    </a:xfrm>
                    <a:custGeom>
                      <a:avLst/>
                      <a:gdLst>
                        <a:gd name="connsiteX0" fmla="*/ 6777 w 11973"/>
                        <a:gd name="connsiteY0" fmla="*/ 5237 h 5266"/>
                        <a:gd name="connsiteX1" fmla="*/ 11959 w 11973"/>
                        <a:gd name="connsiteY1" fmla="*/ 2464 h 5266"/>
                        <a:gd name="connsiteX2" fmla="*/ 5382 w 11973"/>
                        <a:gd name="connsiteY2" fmla="*/ 87 h 5266"/>
                        <a:gd name="connsiteX3" fmla="*/ 0 w 11973"/>
                        <a:gd name="connsiteY3" fmla="*/ 2860 h 5266"/>
                        <a:gd name="connsiteX4" fmla="*/ 6777 w 11973"/>
                        <a:gd name="connsiteY4" fmla="*/ 5237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73" h="5266">
                          <a:moveTo>
                            <a:pt x="6777" y="5237"/>
                          </a:moveTo>
                          <a:cubicBezTo>
                            <a:pt x="10166" y="5039"/>
                            <a:pt x="12159" y="3850"/>
                            <a:pt x="11959" y="2464"/>
                          </a:cubicBezTo>
                          <a:cubicBezTo>
                            <a:pt x="11760" y="681"/>
                            <a:pt x="9568" y="-309"/>
                            <a:pt x="5382" y="87"/>
                          </a:cubicBezTo>
                          <a:cubicBezTo>
                            <a:pt x="1993" y="285"/>
                            <a:pt x="398" y="1473"/>
                            <a:pt x="0" y="2860"/>
                          </a:cubicBezTo>
                          <a:cubicBezTo>
                            <a:pt x="398" y="4643"/>
                            <a:pt x="2791" y="5435"/>
                            <a:pt x="6777" y="52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15" name="Freeform 2724">
                      <a:extLst>
                        <a:ext uri="{FF2B5EF4-FFF2-40B4-BE49-F238E27FC236}">
                          <a16:creationId xmlns:a16="http://schemas.microsoft.com/office/drawing/2014/main" id="{BD6CFE54-6B39-7561-0AB3-7A9249355C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9293" y="5685627"/>
                      <a:ext cx="12706" cy="5652"/>
                    </a:xfrm>
                    <a:custGeom>
                      <a:avLst/>
                      <a:gdLst>
                        <a:gd name="connsiteX0" fmla="*/ 7673 w 12706"/>
                        <a:gd name="connsiteY0" fmla="*/ 5457 h 5652"/>
                        <a:gd name="connsiteX1" fmla="*/ 12656 w 12706"/>
                        <a:gd name="connsiteY1" fmla="*/ 2090 h 5652"/>
                        <a:gd name="connsiteX2" fmla="*/ 4882 w 12706"/>
                        <a:gd name="connsiteY2" fmla="*/ 307 h 5652"/>
                        <a:gd name="connsiteX3" fmla="*/ 98 w 12706"/>
                        <a:gd name="connsiteY3" fmla="*/ 3477 h 5652"/>
                        <a:gd name="connsiteX4" fmla="*/ 7673 w 12706"/>
                        <a:gd name="connsiteY4" fmla="*/ 5457 h 5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06" h="5652">
                          <a:moveTo>
                            <a:pt x="7673" y="5457"/>
                          </a:moveTo>
                          <a:cubicBezTo>
                            <a:pt x="11061" y="4665"/>
                            <a:pt x="13055" y="3477"/>
                            <a:pt x="12656" y="2090"/>
                          </a:cubicBezTo>
                          <a:cubicBezTo>
                            <a:pt x="12257" y="307"/>
                            <a:pt x="9068" y="-485"/>
                            <a:pt x="4882" y="307"/>
                          </a:cubicBezTo>
                          <a:cubicBezTo>
                            <a:pt x="1693" y="901"/>
                            <a:pt x="-500" y="2288"/>
                            <a:pt x="98" y="3477"/>
                          </a:cubicBezTo>
                          <a:cubicBezTo>
                            <a:pt x="896" y="5259"/>
                            <a:pt x="3487" y="6052"/>
                            <a:pt x="7673" y="545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16" name="Freeform 2725">
                      <a:extLst>
                        <a:ext uri="{FF2B5EF4-FFF2-40B4-BE49-F238E27FC236}">
                          <a16:creationId xmlns:a16="http://schemas.microsoft.com/office/drawing/2014/main" id="{628E11A9-0066-0078-3E7D-FE957CCAE0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1915" y="5731195"/>
                      <a:ext cx="12158" cy="4892"/>
                    </a:xfrm>
                    <a:custGeom>
                      <a:avLst/>
                      <a:gdLst>
                        <a:gd name="connsiteX0" fmla="*/ 5581 w 12158"/>
                        <a:gd name="connsiteY0" fmla="*/ 101 h 4892"/>
                        <a:gd name="connsiteX1" fmla="*/ 0 w 12158"/>
                        <a:gd name="connsiteY1" fmla="*/ 3072 h 4892"/>
                        <a:gd name="connsiteX2" fmla="*/ 6179 w 12158"/>
                        <a:gd name="connsiteY2" fmla="*/ 4855 h 4892"/>
                        <a:gd name="connsiteX3" fmla="*/ 12159 w 12158"/>
                        <a:gd name="connsiteY3" fmla="*/ 2082 h 4892"/>
                        <a:gd name="connsiteX4" fmla="*/ 5581 w 12158"/>
                        <a:gd name="connsiteY4" fmla="*/ 101 h 48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58" h="4892">
                          <a:moveTo>
                            <a:pt x="5581" y="101"/>
                          </a:moveTo>
                          <a:cubicBezTo>
                            <a:pt x="2392" y="299"/>
                            <a:pt x="0" y="1686"/>
                            <a:pt x="0" y="3072"/>
                          </a:cubicBezTo>
                          <a:cubicBezTo>
                            <a:pt x="0" y="4459"/>
                            <a:pt x="2990" y="5053"/>
                            <a:pt x="6179" y="4855"/>
                          </a:cubicBezTo>
                          <a:cubicBezTo>
                            <a:pt x="9368" y="4459"/>
                            <a:pt x="11561" y="3468"/>
                            <a:pt x="12159" y="2082"/>
                          </a:cubicBezTo>
                          <a:cubicBezTo>
                            <a:pt x="10963" y="497"/>
                            <a:pt x="8571" y="-295"/>
                            <a:pt x="5581" y="10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17" name="Freeform 2726">
                      <a:extLst>
                        <a:ext uri="{FF2B5EF4-FFF2-40B4-BE49-F238E27FC236}">
                          <a16:creationId xmlns:a16="http://schemas.microsoft.com/office/drawing/2014/main" id="{EEFC3841-4526-0DB9-7F65-D00723780B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2365" y="5780422"/>
                      <a:ext cx="12006" cy="5468"/>
                    </a:xfrm>
                    <a:custGeom>
                      <a:avLst/>
                      <a:gdLst>
                        <a:gd name="connsiteX0" fmla="*/ 11875 w 12006"/>
                        <a:gd name="connsiteY0" fmla="*/ 1783 h 5468"/>
                        <a:gd name="connsiteX1" fmla="*/ 4300 w 12006"/>
                        <a:gd name="connsiteY1" fmla="*/ 0 h 5468"/>
                        <a:gd name="connsiteX2" fmla="*/ 115 w 12006"/>
                        <a:gd name="connsiteY2" fmla="*/ 3764 h 5468"/>
                        <a:gd name="connsiteX3" fmla="*/ 6692 w 12006"/>
                        <a:gd name="connsiteY3" fmla="*/ 5348 h 5468"/>
                        <a:gd name="connsiteX4" fmla="*/ 11875 w 12006"/>
                        <a:gd name="connsiteY4" fmla="*/ 1783 h 54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06" h="5468">
                          <a:moveTo>
                            <a:pt x="11875" y="1783"/>
                          </a:moveTo>
                          <a:cubicBezTo>
                            <a:pt x="11277" y="396"/>
                            <a:pt x="8685" y="0"/>
                            <a:pt x="4300" y="0"/>
                          </a:cubicBezTo>
                          <a:cubicBezTo>
                            <a:pt x="1310" y="792"/>
                            <a:pt x="-483" y="2179"/>
                            <a:pt x="115" y="3764"/>
                          </a:cubicBezTo>
                          <a:cubicBezTo>
                            <a:pt x="713" y="5150"/>
                            <a:pt x="3503" y="5745"/>
                            <a:pt x="6692" y="5348"/>
                          </a:cubicBezTo>
                          <a:cubicBezTo>
                            <a:pt x="11077" y="4952"/>
                            <a:pt x="12473" y="3367"/>
                            <a:pt x="11875" y="178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18" name="Freeform 2727">
                      <a:extLst>
                        <a:ext uri="{FF2B5EF4-FFF2-40B4-BE49-F238E27FC236}">
                          <a16:creationId xmlns:a16="http://schemas.microsoft.com/office/drawing/2014/main" id="{FD634C68-0D8F-B18E-41C0-4C39D17D5E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33139" y="5682765"/>
                      <a:ext cx="9402" cy="6177"/>
                    </a:xfrm>
                    <a:custGeom>
                      <a:avLst/>
                      <a:gdLst>
                        <a:gd name="connsiteX0" fmla="*/ 34 w 9402"/>
                        <a:gd name="connsiteY0" fmla="*/ 3962 h 6177"/>
                        <a:gd name="connsiteX1" fmla="*/ 8007 w 9402"/>
                        <a:gd name="connsiteY1" fmla="*/ 6141 h 6177"/>
                        <a:gd name="connsiteX2" fmla="*/ 9402 w 9402"/>
                        <a:gd name="connsiteY2" fmla="*/ 5943 h 6177"/>
                        <a:gd name="connsiteX3" fmla="*/ 9402 w 9402"/>
                        <a:gd name="connsiteY3" fmla="*/ 0 h 6177"/>
                        <a:gd name="connsiteX4" fmla="*/ 7010 w 9402"/>
                        <a:gd name="connsiteY4" fmla="*/ 198 h 6177"/>
                        <a:gd name="connsiteX5" fmla="*/ 34 w 9402"/>
                        <a:gd name="connsiteY5" fmla="*/ 3962 h 61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402" h="6177">
                          <a:moveTo>
                            <a:pt x="34" y="3962"/>
                          </a:moveTo>
                          <a:cubicBezTo>
                            <a:pt x="432" y="5745"/>
                            <a:pt x="3821" y="6339"/>
                            <a:pt x="8007" y="6141"/>
                          </a:cubicBezTo>
                          <a:cubicBezTo>
                            <a:pt x="8406" y="6141"/>
                            <a:pt x="9004" y="5943"/>
                            <a:pt x="9402" y="5943"/>
                          </a:cubicBezTo>
                          <a:cubicBezTo>
                            <a:pt x="9402" y="3962"/>
                            <a:pt x="9402" y="1981"/>
                            <a:pt x="9402" y="0"/>
                          </a:cubicBezTo>
                          <a:cubicBezTo>
                            <a:pt x="8605" y="0"/>
                            <a:pt x="7807" y="0"/>
                            <a:pt x="7010" y="198"/>
                          </a:cubicBezTo>
                          <a:cubicBezTo>
                            <a:pt x="2824" y="594"/>
                            <a:pt x="-365" y="2179"/>
                            <a:pt x="34" y="396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19" name="Freeform 2728">
                      <a:extLst>
                        <a:ext uri="{FF2B5EF4-FFF2-40B4-BE49-F238E27FC236}">
                          <a16:creationId xmlns:a16="http://schemas.microsoft.com/office/drawing/2014/main" id="{58FAF52C-4127-D4B5-5CC2-D24F04F812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9121" y="5686727"/>
                      <a:ext cx="12952" cy="5150"/>
                    </a:xfrm>
                    <a:custGeom>
                      <a:avLst/>
                      <a:gdLst>
                        <a:gd name="connsiteX0" fmla="*/ 12727 w 12952"/>
                        <a:gd name="connsiteY0" fmla="*/ 2575 h 5150"/>
                        <a:gd name="connsiteX1" fmla="*/ 6747 w 12952"/>
                        <a:gd name="connsiteY1" fmla="*/ 0 h 5150"/>
                        <a:gd name="connsiteX2" fmla="*/ 170 w 12952"/>
                        <a:gd name="connsiteY2" fmla="*/ 2377 h 5150"/>
                        <a:gd name="connsiteX3" fmla="*/ 5950 w 12952"/>
                        <a:gd name="connsiteY3" fmla="*/ 5150 h 5150"/>
                        <a:gd name="connsiteX4" fmla="*/ 12727 w 12952"/>
                        <a:gd name="connsiteY4" fmla="*/ 2575 h 5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52" h="5150">
                          <a:moveTo>
                            <a:pt x="12727" y="2575"/>
                          </a:moveTo>
                          <a:cubicBezTo>
                            <a:pt x="13923" y="396"/>
                            <a:pt x="10136" y="0"/>
                            <a:pt x="6747" y="0"/>
                          </a:cubicBezTo>
                          <a:cubicBezTo>
                            <a:pt x="3558" y="0"/>
                            <a:pt x="967" y="792"/>
                            <a:pt x="170" y="2377"/>
                          </a:cubicBezTo>
                          <a:cubicBezTo>
                            <a:pt x="-827" y="4556"/>
                            <a:pt x="2761" y="4754"/>
                            <a:pt x="5950" y="5150"/>
                          </a:cubicBezTo>
                          <a:cubicBezTo>
                            <a:pt x="9338" y="4754"/>
                            <a:pt x="11930" y="3962"/>
                            <a:pt x="12727" y="25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20" name="Freeform 2729">
                      <a:extLst>
                        <a:ext uri="{FF2B5EF4-FFF2-40B4-BE49-F238E27FC236}">
                          <a16:creationId xmlns:a16="http://schemas.microsoft.com/office/drawing/2014/main" id="{B50C1AE6-524E-38E2-7AD4-1389408D3B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9622" y="5818653"/>
                      <a:ext cx="11820" cy="4952"/>
                    </a:xfrm>
                    <a:custGeom>
                      <a:avLst/>
                      <a:gdLst>
                        <a:gd name="connsiteX0" fmla="*/ 7176 w 11820"/>
                        <a:gd name="connsiteY0" fmla="*/ 4952 h 4952"/>
                        <a:gd name="connsiteX1" fmla="*/ 11760 w 11820"/>
                        <a:gd name="connsiteY1" fmla="*/ 2179 h 4952"/>
                        <a:gd name="connsiteX2" fmla="*/ 5780 w 11820"/>
                        <a:gd name="connsiteY2" fmla="*/ 0 h 4952"/>
                        <a:gd name="connsiteX3" fmla="*/ 0 w 11820"/>
                        <a:gd name="connsiteY3" fmla="*/ 2377 h 4952"/>
                        <a:gd name="connsiteX4" fmla="*/ 7176 w 11820"/>
                        <a:gd name="connsiteY4" fmla="*/ 4952 h 4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20" h="4952">
                          <a:moveTo>
                            <a:pt x="7176" y="4952"/>
                          </a:moveTo>
                          <a:cubicBezTo>
                            <a:pt x="10564" y="4556"/>
                            <a:pt x="12159" y="3566"/>
                            <a:pt x="11760" y="2179"/>
                          </a:cubicBezTo>
                          <a:cubicBezTo>
                            <a:pt x="11361" y="792"/>
                            <a:pt x="8770" y="0"/>
                            <a:pt x="5780" y="0"/>
                          </a:cubicBezTo>
                          <a:cubicBezTo>
                            <a:pt x="2791" y="0"/>
                            <a:pt x="0" y="990"/>
                            <a:pt x="0" y="2377"/>
                          </a:cubicBezTo>
                          <a:cubicBezTo>
                            <a:pt x="199" y="4160"/>
                            <a:pt x="2791" y="4952"/>
                            <a:pt x="7176" y="49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21" name="Freeform 2730">
                      <a:extLst>
                        <a:ext uri="{FF2B5EF4-FFF2-40B4-BE49-F238E27FC236}">
                          <a16:creationId xmlns:a16="http://schemas.microsoft.com/office/drawing/2014/main" id="{CD1E2F44-AFC8-4F26-6C6F-E019C00311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5162" y="5832321"/>
                      <a:ext cx="11619" cy="5150"/>
                    </a:xfrm>
                    <a:custGeom>
                      <a:avLst/>
                      <a:gdLst>
                        <a:gd name="connsiteX0" fmla="*/ 6020 w 11619"/>
                        <a:gd name="connsiteY0" fmla="*/ 5150 h 5150"/>
                        <a:gd name="connsiteX1" fmla="*/ 11601 w 11619"/>
                        <a:gd name="connsiteY1" fmla="*/ 2575 h 5150"/>
                        <a:gd name="connsiteX2" fmla="*/ 6618 w 11619"/>
                        <a:gd name="connsiteY2" fmla="*/ 0 h 5150"/>
                        <a:gd name="connsiteX3" fmla="*/ 40 w 11619"/>
                        <a:gd name="connsiteY3" fmla="*/ 2971 h 5150"/>
                        <a:gd name="connsiteX4" fmla="*/ 6020 w 11619"/>
                        <a:gd name="connsiteY4" fmla="*/ 5150 h 5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19" h="5150">
                          <a:moveTo>
                            <a:pt x="6020" y="5150"/>
                          </a:moveTo>
                          <a:cubicBezTo>
                            <a:pt x="9209" y="4754"/>
                            <a:pt x="11402" y="3962"/>
                            <a:pt x="11601" y="2575"/>
                          </a:cubicBezTo>
                          <a:cubicBezTo>
                            <a:pt x="11800" y="1189"/>
                            <a:pt x="10405" y="0"/>
                            <a:pt x="6618" y="0"/>
                          </a:cubicBezTo>
                          <a:cubicBezTo>
                            <a:pt x="2233" y="0"/>
                            <a:pt x="-358" y="991"/>
                            <a:pt x="40" y="2971"/>
                          </a:cubicBezTo>
                          <a:cubicBezTo>
                            <a:pt x="239" y="4358"/>
                            <a:pt x="2831" y="4952"/>
                            <a:pt x="6020" y="51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22" name="Freeform 2731">
                      <a:extLst>
                        <a:ext uri="{FF2B5EF4-FFF2-40B4-BE49-F238E27FC236}">
                          <a16:creationId xmlns:a16="http://schemas.microsoft.com/office/drawing/2014/main" id="{B2D0276F-AC47-A9E8-19B3-F650A2DC3F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2811" y="5737312"/>
                      <a:ext cx="14825" cy="5375"/>
                    </a:xfrm>
                    <a:custGeom>
                      <a:avLst/>
                      <a:gdLst>
                        <a:gd name="connsiteX0" fmla="*/ 14551 w 14825"/>
                        <a:gd name="connsiteY0" fmla="*/ 1908 h 5375"/>
                        <a:gd name="connsiteX1" fmla="*/ 1794 w 14825"/>
                        <a:gd name="connsiteY1" fmla="*/ 917 h 5375"/>
                        <a:gd name="connsiteX2" fmla="*/ 0 w 14825"/>
                        <a:gd name="connsiteY2" fmla="*/ 1115 h 5375"/>
                        <a:gd name="connsiteX3" fmla="*/ 10365 w 14825"/>
                        <a:gd name="connsiteY3" fmla="*/ 5077 h 5375"/>
                        <a:gd name="connsiteX4" fmla="*/ 14551 w 14825"/>
                        <a:gd name="connsiteY4" fmla="*/ 1908 h 53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825" h="5375">
                          <a:moveTo>
                            <a:pt x="14551" y="1908"/>
                          </a:moveTo>
                          <a:cubicBezTo>
                            <a:pt x="12358" y="-866"/>
                            <a:pt x="6977" y="-73"/>
                            <a:pt x="1794" y="917"/>
                          </a:cubicBezTo>
                          <a:lnTo>
                            <a:pt x="0" y="1115"/>
                          </a:lnTo>
                          <a:cubicBezTo>
                            <a:pt x="1196" y="3690"/>
                            <a:pt x="1993" y="6266"/>
                            <a:pt x="10365" y="5077"/>
                          </a:cubicBezTo>
                          <a:cubicBezTo>
                            <a:pt x="13754" y="4483"/>
                            <a:pt x="15547" y="3294"/>
                            <a:pt x="14551" y="190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23" name="Freeform 2732">
                      <a:extLst>
                        <a:ext uri="{FF2B5EF4-FFF2-40B4-BE49-F238E27FC236}">
                          <a16:creationId xmlns:a16="http://schemas.microsoft.com/office/drawing/2014/main" id="{5C4DC4B6-1103-1781-B3DB-0BE18BBAA6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5586" y="5672517"/>
                      <a:ext cx="12367" cy="5705"/>
                    </a:xfrm>
                    <a:custGeom>
                      <a:avLst/>
                      <a:gdLst>
                        <a:gd name="connsiteX0" fmla="*/ 5796 w 12367"/>
                        <a:gd name="connsiteY0" fmla="*/ 146 h 5705"/>
                        <a:gd name="connsiteX1" fmla="*/ 15 w 12367"/>
                        <a:gd name="connsiteY1" fmla="*/ 2919 h 5705"/>
                        <a:gd name="connsiteX2" fmla="*/ 6393 w 12367"/>
                        <a:gd name="connsiteY2" fmla="*/ 5494 h 5705"/>
                        <a:gd name="connsiteX3" fmla="*/ 12174 w 12367"/>
                        <a:gd name="connsiteY3" fmla="*/ 1532 h 5705"/>
                        <a:gd name="connsiteX4" fmla="*/ 5796 w 12367"/>
                        <a:gd name="connsiteY4" fmla="*/ 146 h 57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67" h="5705">
                          <a:moveTo>
                            <a:pt x="5796" y="146"/>
                          </a:moveTo>
                          <a:cubicBezTo>
                            <a:pt x="1610" y="740"/>
                            <a:pt x="-184" y="2325"/>
                            <a:pt x="15" y="2919"/>
                          </a:cubicBezTo>
                          <a:cubicBezTo>
                            <a:pt x="1012" y="5494"/>
                            <a:pt x="3404" y="6088"/>
                            <a:pt x="6393" y="5494"/>
                          </a:cubicBezTo>
                          <a:cubicBezTo>
                            <a:pt x="10181" y="4900"/>
                            <a:pt x="13170" y="3513"/>
                            <a:pt x="12174" y="1532"/>
                          </a:cubicBezTo>
                          <a:cubicBezTo>
                            <a:pt x="11377" y="146"/>
                            <a:pt x="8586" y="-251"/>
                            <a:pt x="5796" y="14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24" name="Freeform 2733">
                      <a:extLst>
                        <a:ext uri="{FF2B5EF4-FFF2-40B4-BE49-F238E27FC236}">
                          <a16:creationId xmlns:a16="http://schemas.microsoft.com/office/drawing/2014/main" id="{D3D016BF-CAEF-14B7-50AA-CF0AF2C30F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3468" y="5817638"/>
                      <a:ext cx="13838" cy="5410"/>
                    </a:xfrm>
                    <a:custGeom>
                      <a:avLst/>
                      <a:gdLst>
                        <a:gd name="connsiteX0" fmla="*/ 13427 w 13838"/>
                        <a:gd name="connsiteY0" fmla="*/ 3591 h 5410"/>
                        <a:gd name="connsiteX1" fmla="*/ 6252 w 13838"/>
                        <a:gd name="connsiteY1" fmla="*/ 25 h 5410"/>
                        <a:gd name="connsiteX2" fmla="*/ 73 w 13838"/>
                        <a:gd name="connsiteY2" fmla="*/ 2204 h 5410"/>
                        <a:gd name="connsiteX3" fmla="*/ 6252 w 13838"/>
                        <a:gd name="connsiteY3" fmla="*/ 5374 h 5410"/>
                        <a:gd name="connsiteX4" fmla="*/ 13427 w 13838"/>
                        <a:gd name="connsiteY4" fmla="*/ 3591 h 54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38" h="5410">
                          <a:moveTo>
                            <a:pt x="13427" y="3591"/>
                          </a:moveTo>
                          <a:cubicBezTo>
                            <a:pt x="15221" y="1016"/>
                            <a:pt x="10836" y="223"/>
                            <a:pt x="6252" y="25"/>
                          </a:cubicBezTo>
                          <a:cubicBezTo>
                            <a:pt x="3062" y="-173"/>
                            <a:pt x="471" y="818"/>
                            <a:pt x="73" y="2204"/>
                          </a:cubicBezTo>
                          <a:cubicBezTo>
                            <a:pt x="-525" y="4185"/>
                            <a:pt x="2664" y="4977"/>
                            <a:pt x="6252" y="5374"/>
                          </a:cubicBezTo>
                          <a:cubicBezTo>
                            <a:pt x="9839" y="5572"/>
                            <a:pt x="12630" y="4977"/>
                            <a:pt x="13427" y="359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25" name="Freeform 2734">
                      <a:extLst>
                        <a:ext uri="{FF2B5EF4-FFF2-40B4-BE49-F238E27FC236}">
                          <a16:creationId xmlns:a16="http://schemas.microsoft.com/office/drawing/2014/main" id="{3CC6601D-4267-D710-7096-A9EA8F0171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2105" y="5708099"/>
                      <a:ext cx="12797" cy="5592"/>
                    </a:xfrm>
                    <a:custGeom>
                      <a:avLst/>
                      <a:gdLst>
                        <a:gd name="connsiteX0" fmla="*/ 6020 w 12797"/>
                        <a:gd name="connsiteY0" fmla="*/ 21 h 5592"/>
                        <a:gd name="connsiteX1" fmla="*/ 40 w 12797"/>
                        <a:gd name="connsiteY1" fmla="*/ 2795 h 5592"/>
                        <a:gd name="connsiteX2" fmla="*/ 6618 w 12797"/>
                        <a:gd name="connsiteY2" fmla="*/ 5568 h 5592"/>
                        <a:gd name="connsiteX3" fmla="*/ 12797 w 12797"/>
                        <a:gd name="connsiteY3" fmla="*/ 2993 h 5592"/>
                        <a:gd name="connsiteX4" fmla="*/ 6020 w 12797"/>
                        <a:gd name="connsiteY4" fmla="*/ 21 h 55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97" h="5592">
                          <a:moveTo>
                            <a:pt x="6020" y="21"/>
                          </a:moveTo>
                          <a:cubicBezTo>
                            <a:pt x="2432" y="21"/>
                            <a:pt x="240" y="1210"/>
                            <a:pt x="40" y="2795"/>
                          </a:cubicBezTo>
                          <a:cubicBezTo>
                            <a:pt x="-358" y="4776"/>
                            <a:pt x="2233" y="5766"/>
                            <a:pt x="6618" y="5568"/>
                          </a:cubicBezTo>
                          <a:cubicBezTo>
                            <a:pt x="9807" y="5172"/>
                            <a:pt x="12797" y="4776"/>
                            <a:pt x="12797" y="2993"/>
                          </a:cubicBezTo>
                          <a:cubicBezTo>
                            <a:pt x="12598" y="1012"/>
                            <a:pt x="10206" y="-177"/>
                            <a:pt x="6020" y="2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26" name="Freeform 2735">
                      <a:extLst>
                        <a:ext uri="{FF2B5EF4-FFF2-40B4-BE49-F238E27FC236}">
                          <a16:creationId xmlns:a16="http://schemas.microsoft.com/office/drawing/2014/main" id="{E99B7EA8-3462-8E7E-1E41-F41FEB7EA2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9955" y="5651445"/>
                      <a:ext cx="18172" cy="6986"/>
                    </a:xfrm>
                    <a:custGeom>
                      <a:avLst/>
                      <a:gdLst>
                        <a:gd name="connsiteX0" fmla="*/ 9765 w 18172"/>
                        <a:gd name="connsiteY0" fmla="*/ 5370 h 6986"/>
                        <a:gd name="connsiteX1" fmla="*/ 12556 w 18172"/>
                        <a:gd name="connsiteY1" fmla="*/ 5370 h 6986"/>
                        <a:gd name="connsiteX2" fmla="*/ 18137 w 18172"/>
                        <a:gd name="connsiteY2" fmla="*/ 2201 h 6986"/>
                        <a:gd name="connsiteX3" fmla="*/ 8968 w 18172"/>
                        <a:gd name="connsiteY3" fmla="*/ 418 h 6986"/>
                        <a:gd name="connsiteX4" fmla="*/ 6775 w 18172"/>
                        <a:gd name="connsiteY4" fmla="*/ 1013 h 6986"/>
                        <a:gd name="connsiteX5" fmla="*/ 5380 w 18172"/>
                        <a:gd name="connsiteY5" fmla="*/ 1210 h 6986"/>
                        <a:gd name="connsiteX6" fmla="*/ 198 w 18172"/>
                        <a:gd name="connsiteY6" fmla="*/ 5370 h 6986"/>
                        <a:gd name="connsiteX7" fmla="*/ 6377 w 18172"/>
                        <a:gd name="connsiteY7" fmla="*/ 6757 h 6986"/>
                        <a:gd name="connsiteX8" fmla="*/ 9765 w 18172"/>
                        <a:gd name="connsiteY8" fmla="*/ 5370 h 69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172" h="6986">
                          <a:moveTo>
                            <a:pt x="9765" y="5370"/>
                          </a:moveTo>
                          <a:cubicBezTo>
                            <a:pt x="10562" y="5370"/>
                            <a:pt x="11559" y="5370"/>
                            <a:pt x="12556" y="5370"/>
                          </a:cubicBezTo>
                          <a:cubicBezTo>
                            <a:pt x="15545" y="4578"/>
                            <a:pt x="18536" y="3786"/>
                            <a:pt x="18137" y="2201"/>
                          </a:cubicBezTo>
                          <a:cubicBezTo>
                            <a:pt x="17738" y="-176"/>
                            <a:pt x="13353" y="-374"/>
                            <a:pt x="8968" y="418"/>
                          </a:cubicBezTo>
                          <a:cubicBezTo>
                            <a:pt x="8171" y="616"/>
                            <a:pt x="7373" y="814"/>
                            <a:pt x="6775" y="1013"/>
                          </a:cubicBezTo>
                          <a:cubicBezTo>
                            <a:pt x="6377" y="1013"/>
                            <a:pt x="5779" y="1013"/>
                            <a:pt x="5380" y="1210"/>
                          </a:cubicBezTo>
                          <a:cubicBezTo>
                            <a:pt x="995" y="2003"/>
                            <a:pt x="-600" y="3588"/>
                            <a:pt x="198" y="5370"/>
                          </a:cubicBezTo>
                          <a:cubicBezTo>
                            <a:pt x="796" y="6757"/>
                            <a:pt x="2988" y="7351"/>
                            <a:pt x="6377" y="6757"/>
                          </a:cubicBezTo>
                          <a:cubicBezTo>
                            <a:pt x="7772" y="6361"/>
                            <a:pt x="8768" y="5767"/>
                            <a:pt x="9765" y="537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27" name="Freeform 2736">
                      <a:extLst>
                        <a:ext uri="{FF2B5EF4-FFF2-40B4-BE49-F238E27FC236}">
                          <a16:creationId xmlns:a16="http://schemas.microsoft.com/office/drawing/2014/main" id="{258C1EE0-2A60-8EDE-CCFB-EE2537172C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9388" y="5856092"/>
                      <a:ext cx="13851" cy="5546"/>
                    </a:xfrm>
                    <a:custGeom>
                      <a:avLst/>
                      <a:gdLst>
                        <a:gd name="connsiteX0" fmla="*/ 7872 w 13851"/>
                        <a:gd name="connsiteY0" fmla="*/ 5546 h 5546"/>
                        <a:gd name="connsiteX1" fmla="*/ 13852 w 13851"/>
                        <a:gd name="connsiteY1" fmla="*/ 3169 h 5546"/>
                        <a:gd name="connsiteX2" fmla="*/ 4882 w 13851"/>
                        <a:gd name="connsiteY2" fmla="*/ 0 h 5546"/>
                        <a:gd name="connsiteX3" fmla="*/ 98 w 13851"/>
                        <a:gd name="connsiteY3" fmla="*/ 2575 h 5546"/>
                        <a:gd name="connsiteX4" fmla="*/ 7872 w 13851"/>
                        <a:gd name="connsiteY4" fmla="*/ 5546 h 55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51" h="5546">
                          <a:moveTo>
                            <a:pt x="7872" y="5546"/>
                          </a:moveTo>
                          <a:cubicBezTo>
                            <a:pt x="10862" y="5348"/>
                            <a:pt x="13852" y="4754"/>
                            <a:pt x="13852" y="3169"/>
                          </a:cubicBezTo>
                          <a:cubicBezTo>
                            <a:pt x="13652" y="792"/>
                            <a:pt x="9467" y="0"/>
                            <a:pt x="4882" y="0"/>
                          </a:cubicBezTo>
                          <a:cubicBezTo>
                            <a:pt x="1693" y="0"/>
                            <a:pt x="-500" y="1188"/>
                            <a:pt x="98" y="2575"/>
                          </a:cubicBezTo>
                          <a:cubicBezTo>
                            <a:pt x="896" y="4556"/>
                            <a:pt x="4085" y="5348"/>
                            <a:pt x="7872" y="554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28" name="Freeform 2737">
                      <a:extLst>
                        <a:ext uri="{FF2B5EF4-FFF2-40B4-BE49-F238E27FC236}">
                          <a16:creationId xmlns:a16="http://schemas.microsoft.com/office/drawing/2014/main" id="{D4F9C105-6CEC-2CA9-8951-5C5F1A43A3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6873" y="5660680"/>
                      <a:ext cx="13203" cy="5414"/>
                    </a:xfrm>
                    <a:custGeom>
                      <a:avLst/>
                      <a:gdLst>
                        <a:gd name="connsiteX0" fmla="*/ 8327 w 13203"/>
                        <a:gd name="connsiteY0" fmla="*/ 5247 h 5414"/>
                        <a:gd name="connsiteX1" fmla="*/ 13111 w 13203"/>
                        <a:gd name="connsiteY1" fmla="*/ 1879 h 5414"/>
                        <a:gd name="connsiteX2" fmla="*/ 4938 w 13203"/>
                        <a:gd name="connsiteY2" fmla="*/ 295 h 5414"/>
                        <a:gd name="connsiteX3" fmla="*/ 154 w 13203"/>
                        <a:gd name="connsiteY3" fmla="*/ 3464 h 5414"/>
                        <a:gd name="connsiteX4" fmla="*/ 8327 w 13203"/>
                        <a:gd name="connsiteY4" fmla="*/ 5247 h 54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03" h="5414">
                          <a:moveTo>
                            <a:pt x="8327" y="5247"/>
                          </a:moveTo>
                          <a:cubicBezTo>
                            <a:pt x="11317" y="4455"/>
                            <a:pt x="13709" y="3266"/>
                            <a:pt x="13111" y="1879"/>
                          </a:cubicBezTo>
                          <a:cubicBezTo>
                            <a:pt x="12313" y="-101"/>
                            <a:pt x="8925" y="-300"/>
                            <a:pt x="4938" y="295"/>
                          </a:cubicBezTo>
                          <a:cubicBezTo>
                            <a:pt x="1749" y="889"/>
                            <a:pt x="-643" y="1879"/>
                            <a:pt x="154" y="3464"/>
                          </a:cubicBezTo>
                          <a:cubicBezTo>
                            <a:pt x="1151" y="5445"/>
                            <a:pt x="4340" y="5643"/>
                            <a:pt x="8327" y="524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29" name="Freeform 2738">
                      <a:extLst>
                        <a:ext uri="{FF2B5EF4-FFF2-40B4-BE49-F238E27FC236}">
                          <a16:creationId xmlns:a16="http://schemas.microsoft.com/office/drawing/2014/main" id="{DE6C8258-22F6-ECED-598C-2D920899DB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2389" y="5713996"/>
                      <a:ext cx="13325" cy="5513"/>
                    </a:xfrm>
                    <a:custGeom>
                      <a:avLst/>
                      <a:gdLst>
                        <a:gd name="connsiteX0" fmla="*/ 13243 w 13325"/>
                        <a:gd name="connsiteY0" fmla="*/ 3038 h 5513"/>
                        <a:gd name="connsiteX1" fmla="*/ 4473 w 13325"/>
                        <a:gd name="connsiteY1" fmla="*/ 463 h 5513"/>
                        <a:gd name="connsiteX2" fmla="*/ 88 w 13325"/>
                        <a:gd name="connsiteY2" fmla="*/ 2840 h 5513"/>
                        <a:gd name="connsiteX3" fmla="*/ 8858 w 13325"/>
                        <a:gd name="connsiteY3" fmla="*/ 5415 h 5513"/>
                        <a:gd name="connsiteX4" fmla="*/ 13044 w 13325"/>
                        <a:gd name="connsiteY4" fmla="*/ 5019 h 5513"/>
                        <a:gd name="connsiteX5" fmla="*/ 13243 w 13325"/>
                        <a:gd name="connsiteY5" fmla="*/ 3038 h 55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325" h="5513">
                          <a:moveTo>
                            <a:pt x="13243" y="3038"/>
                          </a:moveTo>
                          <a:cubicBezTo>
                            <a:pt x="12844" y="463"/>
                            <a:pt x="10054" y="-726"/>
                            <a:pt x="4473" y="463"/>
                          </a:cubicBezTo>
                          <a:cubicBezTo>
                            <a:pt x="2679" y="859"/>
                            <a:pt x="287" y="2047"/>
                            <a:pt x="88" y="2840"/>
                          </a:cubicBezTo>
                          <a:cubicBezTo>
                            <a:pt x="-710" y="5811"/>
                            <a:pt x="4074" y="5613"/>
                            <a:pt x="8858" y="5415"/>
                          </a:cubicBezTo>
                          <a:lnTo>
                            <a:pt x="13044" y="5019"/>
                          </a:lnTo>
                          <a:cubicBezTo>
                            <a:pt x="13243" y="4226"/>
                            <a:pt x="13442" y="3632"/>
                            <a:pt x="13243" y="303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30" name="Freeform 2739">
                      <a:extLst>
                        <a:ext uri="{FF2B5EF4-FFF2-40B4-BE49-F238E27FC236}">
                          <a16:creationId xmlns:a16="http://schemas.microsoft.com/office/drawing/2014/main" id="{561AA19A-C636-4C60-CAE2-59FBA4E6ED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5632" y="5719015"/>
                      <a:ext cx="199" cy="19808"/>
                    </a:xfrm>
                    <a:custGeom>
                      <a:avLst/>
                      <a:gdLst>
                        <a:gd name="connsiteX0" fmla="*/ 0 w 199"/>
                        <a:gd name="connsiteY0" fmla="*/ 0 h 19808"/>
                        <a:gd name="connsiteX1" fmla="*/ 199 w 199"/>
                        <a:gd name="connsiteY1" fmla="*/ 0 h 19808"/>
                        <a:gd name="connsiteX2" fmla="*/ 0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0" y="0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31" name="Freeform 2740">
                      <a:extLst>
                        <a:ext uri="{FF2B5EF4-FFF2-40B4-BE49-F238E27FC236}">
                          <a16:creationId xmlns:a16="http://schemas.microsoft.com/office/drawing/2014/main" id="{4C65EB1B-5079-54E5-0F57-AFDFFCE57E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25798" y="5796071"/>
                      <a:ext cx="12557" cy="5942"/>
                    </a:xfrm>
                    <a:custGeom>
                      <a:avLst/>
                      <a:gdLst>
                        <a:gd name="connsiteX0" fmla="*/ 6977 w 12557"/>
                        <a:gd name="connsiteY0" fmla="*/ 5943 h 5942"/>
                        <a:gd name="connsiteX1" fmla="*/ 12558 w 12557"/>
                        <a:gd name="connsiteY1" fmla="*/ 3169 h 5942"/>
                        <a:gd name="connsiteX2" fmla="*/ 5581 w 12557"/>
                        <a:gd name="connsiteY2" fmla="*/ 0 h 5942"/>
                        <a:gd name="connsiteX3" fmla="*/ 0 w 12557"/>
                        <a:gd name="connsiteY3" fmla="*/ 2773 h 5942"/>
                        <a:gd name="connsiteX4" fmla="*/ 6977 w 12557"/>
                        <a:gd name="connsiteY4" fmla="*/ 5943 h 59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57" h="5942">
                          <a:moveTo>
                            <a:pt x="6977" y="5943"/>
                          </a:moveTo>
                          <a:cubicBezTo>
                            <a:pt x="10365" y="5744"/>
                            <a:pt x="12558" y="4754"/>
                            <a:pt x="12558" y="3169"/>
                          </a:cubicBezTo>
                          <a:cubicBezTo>
                            <a:pt x="12558" y="1188"/>
                            <a:pt x="9767" y="0"/>
                            <a:pt x="5581" y="0"/>
                          </a:cubicBezTo>
                          <a:cubicBezTo>
                            <a:pt x="1993" y="0"/>
                            <a:pt x="0" y="1188"/>
                            <a:pt x="0" y="2773"/>
                          </a:cubicBezTo>
                          <a:cubicBezTo>
                            <a:pt x="0" y="4556"/>
                            <a:pt x="2791" y="5546"/>
                            <a:pt x="6977" y="594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32" name="Freeform 2741">
                      <a:extLst>
                        <a:ext uri="{FF2B5EF4-FFF2-40B4-BE49-F238E27FC236}">
                          <a16:creationId xmlns:a16="http://schemas.microsoft.com/office/drawing/2014/main" id="{D736EE63-AB6F-2794-7DB7-01FA11B273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3041" y="5738031"/>
                      <a:ext cx="199" cy="197"/>
                    </a:xfrm>
                    <a:custGeom>
                      <a:avLst/>
                      <a:gdLst>
                        <a:gd name="connsiteX0" fmla="*/ 199 w 199"/>
                        <a:gd name="connsiteY0" fmla="*/ 198 h 197"/>
                        <a:gd name="connsiteX1" fmla="*/ 199 w 199"/>
                        <a:gd name="connsiteY1" fmla="*/ 0 h 197"/>
                        <a:gd name="connsiteX2" fmla="*/ 0 w 199"/>
                        <a:gd name="connsiteY2" fmla="*/ 0 h 197"/>
                        <a:gd name="connsiteX3" fmla="*/ 0 w 199"/>
                        <a:gd name="connsiteY3" fmla="*/ 198 h 197"/>
                        <a:gd name="connsiteX4" fmla="*/ 199 w 199"/>
                        <a:gd name="connsiteY4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199" y="198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33" name="Freeform 2742">
                      <a:extLst>
                        <a:ext uri="{FF2B5EF4-FFF2-40B4-BE49-F238E27FC236}">
                          <a16:creationId xmlns:a16="http://schemas.microsoft.com/office/drawing/2014/main" id="{F0C0012E-B236-2F64-5CC8-65E8C8DD64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2432" y="5731891"/>
                      <a:ext cx="12882" cy="6140"/>
                    </a:xfrm>
                    <a:custGeom>
                      <a:avLst/>
                      <a:gdLst>
                        <a:gd name="connsiteX0" fmla="*/ 12568 w 12882"/>
                        <a:gd name="connsiteY0" fmla="*/ 1387 h 6140"/>
                        <a:gd name="connsiteX1" fmla="*/ 7784 w 12882"/>
                        <a:gd name="connsiteY1" fmla="*/ 0 h 6140"/>
                        <a:gd name="connsiteX2" fmla="*/ 11 w 12882"/>
                        <a:gd name="connsiteY2" fmla="*/ 4358 h 6140"/>
                        <a:gd name="connsiteX3" fmla="*/ 808 w 12882"/>
                        <a:gd name="connsiteY3" fmla="*/ 6141 h 6140"/>
                        <a:gd name="connsiteX4" fmla="*/ 4994 w 12882"/>
                        <a:gd name="connsiteY4" fmla="*/ 5745 h 6140"/>
                        <a:gd name="connsiteX5" fmla="*/ 12568 w 12882"/>
                        <a:gd name="connsiteY5" fmla="*/ 1387 h 6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882" h="6140">
                          <a:moveTo>
                            <a:pt x="12568" y="1387"/>
                          </a:moveTo>
                          <a:cubicBezTo>
                            <a:pt x="12170" y="594"/>
                            <a:pt x="9578" y="0"/>
                            <a:pt x="7784" y="0"/>
                          </a:cubicBezTo>
                          <a:cubicBezTo>
                            <a:pt x="2402" y="198"/>
                            <a:pt x="-189" y="1783"/>
                            <a:pt x="11" y="4358"/>
                          </a:cubicBezTo>
                          <a:cubicBezTo>
                            <a:pt x="11" y="4952"/>
                            <a:pt x="609" y="5546"/>
                            <a:pt x="808" y="6141"/>
                          </a:cubicBezTo>
                          <a:cubicBezTo>
                            <a:pt x="2203" y="5943"/>
                            <a:pt x="3598" y="5943"/>
                            <a:pt x="4994" y="5745"/>
                          </a:cubicBezTo>
                          <a:cubicBezTo>
                            <a:pt x="9379" y="4952"/>
                            <a:pt x="14163" y="4160"/>
                            <a:pt x="12568" y="138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34" name="Freeform 2743">
                      <a:extLst>
                        <a:ext uri="{FF2B5EF4-FFF2-40B4-BE49-F238E27FC236}">
                          <a16:creationId xmlns:a16="http://schemas.microsoft.com/office/drawing/2014/main" id="{BC4FF1E6-960C-7237-B443-E6B5DE41A2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5694" y="5646228"/>
                      <a:ext cx="12877" cy="5576"/>
                    </a:xfrm>
                    <a:custGeom>
                      <a:avLst/>
                      <a:gdLst>
                        <a:gd name="connsiteX0" fmla="*/ 276 w 12877"/>
                        <a:gd name="connsiteY0" fmla="*/ 4050 h 5576"/>
                        <a:gd name="connsiteX1" fmla="*/ 8448 w 12877"/>
                        <a:gd name="connsiteY1" fmla="*/ 5040 h 5576"/>
                        <a:gd name="connsiteX2" fmla="*/ 12634 w 12877"/>
                        <a:gd name="connsiteY2" fmla="*/ 1673 h 5576"/>
                        <a:gd name="connsiteX3" fmla="*/ 4262 w 12877"/>
                        <a:gd name="connsiteY3" fmla="*/ 484 h 5576"/>
                        <a:gd name="connsiteX4" fmla="*/ 276 w 12877"/>
                        <a:gd name="connsiteY4" fmla="*/ 4050 h 55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77" h="5576">
                          <a:moveTo>
                            <a:pt x="276" y="4050"/>
                          </a:moveTo>
                          <a:cubicBezTo>
                            <a:pt x="1870" y="5238"/>
                            <a:pt x="4063" y="6229"/>
                            <a:pt x="8448" y="5040"/>
                          </a:cubicBezTo>
                          <a:cubicBezTo>
                            <a:pt x="11438" y="4248"/>
                            <a:pt x="13630" y="3059"/>
                            <a:pt x="12634" y="1673"/>
                          </a:cubicBezTo>
                          <a:cubicBezTo>
                            <a:pt x="11438" y="88"/>
                            <a:pt x="8647" y="-506"/>
                            <a:pt x="4262" y="484"/>
                          </a:cubicBezTo>
                          <a:cubicBezTo>
                            <a:pt x="1073" y="1277"/>
                            <a:pt x="-721" y="2465"/>
                            <a:pt x="276" y="40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35" name="Freeform 2744">
                      <a:extLst>
                        <a:ext uri="{FF2B5EF4-FFF2-40B4-BE49-F238E27FC236}">
                          <a16:creationId xmlns:a16="http://schemas.microsoft.com/office/drawing/2014/main" id="{0B3332D5-6E88-8D33-7CD0-2D2FCC9757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2280" y="5810928"/>
                      <a:ext cx="12052" cy="5226"/>
                    </a:xfrm>
                    <a:custGeom>
                      <a:avLst/>
                      <a:gdLst>
                        <a:gd name="connsiteX0" fmla="*/ 7774 w 12052"/>
                        <a:gd name="connsiteY0" fmla="*/ 5150 h 5226"/>
                        <a:gd name="connsiteX1" fmla="*/ 11960 w 12052"/>
                        <a:gd name="connsiteY1" fmla="*/ 2179 h 5226"/>
                        <a:gd name="connsiteX2" fmla="*/ 5781 w 12052"/>
                        <a:gd name="connsiteY2" fmla="*/ 0 h 5226"/>
                        <a:gd name="connsiteX3" fmla="*/ 0 w 12052"/>
                        <a:gd name="connsiteY3" fmla="*/ 2575 h 5226"/>
                        <a:gd name="connsiteX4" fmla="*/ 7774 w 12052"/>
                        <a:gd name="connsiteY4" fmla="*/ 5150 h 52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52" h="5226">
                          <a:moveTo>
                            <a:pt x="7774" y="5150"/>
                          </a:moveTo>
                          <a:cubicBezTo>
                            <a:pt x="11561" y="4952"/>
                            <a:pt x="12358" y="3566"/>
                            <a:pt x="11960" y="2179"/>
                          </a:cubicBezTo>
                          <a:cubicBezTo>
                            <a:pt x="11561" y="594"/>
                            <a:pt x="8770" y="0"/>
                            <a:pt x="5781" y="0"/>
                          </a:cubicBezTo>
                          <a:cubicBezTo>
                            <a:pt x="2591" y="0"/>
                            <a:pt x="200" y="990"/>
                            <a:pt x="0" y="2575"/>
                          </a:cubicBezTo>
                          <a:cubicBezTo>
                            <a:pt x="997" y="4358"/>
                            <a:pt x="3189" y="5546"/>
                            <a:pt x="7774" y="51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36" name="Freeform 2745">
                      <a:extLst>
                        <a:ext uri="{FF2B5EF4-FFF2-40B4-BE49-F238E27FC236}">
                          <a16:creationId xmlns:a16="http://schemas.microsoft.com/office/drawing/2014/main" id="{1828A1A1-1B62-89CD-AEAA-E5AC43EAC5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0962" y="5786464"/>
                      <a:ext cx="12621" cy="4853"/>
                    </a:xfrm>
                    <a:custGeom>
                      <a:avLst/>
                      <a:gdLst>
                        <a:gd name="connsiteX0" fmla="*/ 4839 w 12621"/>
                        <a:gd name="connsiteY0" fmla="*/ 99 h 4853"/>
                        <a:gd name="connsiteX1" fmla="*/ 55 w 12621"/>
                        <a:gd name="connsiteY1" fmla="*/ 2872 h 4853"/>
                        <a:gd name="connsiteX2" fmla="*/ 6433 w 12621"/>
                        <a:gd name="connsiteY2" fmla="*/ 4853 h 4853"/>
                        <a:gd name="connsiteX3" fmla="*/ 12612 w 12621"/>
                        <a:gd name="connsiteY3" fmla="*/ 2476 h 4853"/>
                        <a:gd name="connsiteX4" fmla="*/ 4839 w 12621"/>
                        <a:gd name="connsiteY4" fmla="*/ 99 h 48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21" h="4853">
                          <a:moveTo>
                            <a:pt x="4839" y="99"/>
                          </a:moveTo>
                          <a:cubicBezTo>
                            <a:pt x="1450" y="297"/>
                            <a:pt x="-344" y="1486"/>
                            <a:pt x="55" y="2872"/>
                          </a:cubicBezTo>
                          <a:cubicBezTo>
                            <a:pt x="454" y="4457"/>
                            <a:pt x="3244" y="4655"/>
                            <a:pt x="6433" y="4853"/>
                          </a:cubicBezTo>
                          <a:cubicBezTo>
                            <a:pt x="9622" y="4655"/>
                            <a:pt x="12812" y="3863"/>
                            <a:pt x="12612" y="2476"/>
                          </a:cubicBezTo>
                          <a:cubicBezTo>
                            <a:pt x="12214" y="495"/>
                            <a:pt x="9024" y="-297"/>
                            <a:pt x="4839" y="9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37" name="Freeform 2746">
                      <a:extLst>
                        <a:ext uri="{FF2B5EF4-FFF2-40B4-BE49-F238E27FC236}">
                          <a16:creationId xmlns:a16="http://schemas.microsoft.com/office/drawing/2014/main" id="{CA873941-345E-1A89-B369-227C0FC2A7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4678" y="5732166"/>
                      <a:ext cx="13255" cy="6261"/>
                    </a:xfrm>
                    <a:custGeom>
                      <a:avLst/>
                      <a:gdLst>
                        <a:gd name="connsiteX0" fmla="*/ 8731 w 13255"/>
                        <a:gd name="connsiteY0" fmla="*/ 121 h 6261"/>
                        <a:gd name="connsiteX1" fmla="*/ 957 w 13255"/>
                        <a:gd name="connsiteY1" fmla="*/ 1705 h 6261"/>
                        <a:gd name="connsiteX2" fmla="*/ 8133 w 13255"/>
                        <a:gd name="connsiteY2" fmla="*/ 6261 h 6261"/>
                        <a:gd name="connsiteX3" fmla="*/ 8731 w 13255"/>
                        <a:gd name="connsiteY3" fmla="*/ 121 h 62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3255" h="6261">
                          <a:moveTo>
                            <a:pt x="8731" y="121"/>
                          </a:moveTo>
                          <a:cubicBezTo>
                            <a:pt x="6140" y="-276"/>
                            <a:pt x="2352" y="319"/>
                            <a:pt x="957" y="1705"/>
                          </a:cubicBezTo>
                          <a:cubicBezTo>
                            <a:pt x="-2432" y="5073"/>
                            <a:pt x="3947" y="5271"/>
                            <a:pt x="8133" y="6261"/>
                          </a:cubicBezTo>
                          <a:cubicBezTo>
                            <a:pt x="10724" y="4082"/>
                            <a:pt x="17900" y="1705"/>
                            <a:pt x="8731" y="12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38" name="Freeform 2747">
                      <a:extLst>
                        <a:ext uri="{FF2B5EF4-FFF2-40B4-BE49-F238E27FC236}">
                          <a16:creationId xmlns:a16="http://schemas.microsoft.com/office/drawing/2014/main" id="{C575F0EB-9097-4DFB-9C82-D3F07BFCE2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2611" y="5738428"/>
                      <a:ext cx="398" cy="198"/>
                    </a:xfrm>
                    <a:custGeom>
                      <a:avLst/>
                      <a:gdLst>
                        <a:gd name="connsiteX0" fmla="*/ 199 w 398"/>
                        <a:gd name="connsiteY0" fmla="*/ 0 h 198"/>
                        <a:gd name="connsiteX1" fmla="*/ 0 w 398"/>
                        <a:gd name="connsiteY1" fmla="*/ 198 h 198"/>
                        <a:gd name="connsiteX2" fmla="*/ 0 w 398"/>
                        <a:gd name="connsiteY2" fmla="*/ 198 h 198"/>
                        <a:gd name="connsiteX3" fmla="*/ 399 w 398"/>
                        <a:gd name="connsiteY3" fmla="*/ 198 h 198"/>
                        <a:gd name="connsiteX4" fmla="*/ 199 w 398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199" y="0"/>
                          </a:move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399" y="198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39" name="Freeform 2748">
                      <a:extLst>
                        <a:ext uri="{FF2B5EF4-FFF2-40B4-BE49-F238E27FC236}">
                          <a16:creationId xmlns:a16="http://schemas.microsoft.com/office/drawing/2014/main" id="{5AB38E15-3A15-3A94-38E8-C6D3E5268F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58813" y="5714231"/>
                      <a:ext cx="10789" cy="4530"/>
                    </a:xfrm>
                    <a:custGeom>
                      <a:avLst/>
                      <a:gdLst>
                        <a:gd name="connsiteX0" fmla="*/ 6389 w 10789"/>
                        <a:gd name="connsiteY0" fmla="*/ 4388 h 4530"/>
                        <a:gd name="connsiteX1" fmla="*/ 10775 w 10789"/>
                        <a:gd name="connsiteY1" fmla="*/ 2209 h 4530"/>
                        <a:gd name="connsiteX2" fmla="*/ 5791 w 10789"/>
                        <a:gd name="connsiteY2" fmla="*/ 30 h 4530"/>
                        <a:gd name="connsiteX3" fmla="*/ 11 w 10789"/>
                        <a:gd name="connsiteY3" fmla="*/ 2803 h 4530"/>
                        <a:gd name="connsiteX4" fmla="*/ 6389 w 10789"/>
                        <a:gd name="connsiteY4" fmla="*/ 4388 h 45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89" h="4530">
                          <a:moveTo>
                            <a:pt x="6389" y="4388"/>
                          </a:moveTo>
                          <a:cubicBezTo>
                            <a:pt x="8980" y="4190"/>
                            <a:pt x="10775" y="3397"/>
                            <a:pt x="10775" y="2209"/>
                          </a:cubicBezTo>
                          <a:cubicBezTo>
                            <a:pt x="10974" y="624"/>
                            <a:pt x="9180" y="-168"/>
                            <a:pt x="5791" y="30"/>
                          </a:cubicBezTo>
                          <a:cubicBezTo>
                            <a:pt x="2403" y="426"/>
                            <a:pt x="-188" y="1417"/>
                            <a:pt x="11" y="2803"/>
                          </a:cubicBezTo>
                          <a:cubicBezTo>
                            <a:pt x="210" y="4388"/>
                            <a:pt x="3200" y="4784"/>
                            <a:pt x="6389" y="43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40" name="Freeform 2749">
                      <a:extLst>
                        <a:ext uri="{FF2B5EF4-FFF2-40B4-BE49-F238E27FC236}">
                          <a16:creationId xmlns:a16="http://schemas.microsoft.com/office/drawing/2014/main" id="{8A5298F9-2297-01CA-D0E1-136B25AFE6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7331" y="5758572"/>
                      <a:ext cx="12660" cy="4877"/>
                    </a:xfrm>
                    <a:custGeom>
                      <a:avLst/>
                      <a:gdLst>
                        <a:gd name="connsiteX0" fmla="*/ 6409 w 12660"/>
                        <a:gd name="connsiteY0" fmla="*/ 4815 h 4877"/>
                        <a:gd name="connsiteX1" fmla="*/ 12588 w 12660"/>
                        <a:gd name="connsiteY1" fmla="*/ 2041 h 4877"/>
                        <a:gd name="connsiteX2" fmla="*/ 7206 w 12660"/>
                        <a:gd name="connsiteY2" fmla="*/ 61 h 4877"/>
                        <a:gd name="connsiteX3" fmla="*/ 30 w 12660"/>
                        <a:gd name="connsiteY3" fmla="*/ 3230 h 4877"/>
                        <a:gd name="connsiteX4" fmla="*/ 6409 w 12660"/>
                        <a:gd name="connsiteY4" fmla="*/ 4815 h 48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60" h="4877">
                          <a:moveTo>
                            <a:pt x="6409" y="4815"/>
                          </a:moveTo>
                          <a:cubicBezTo>
                            <a:pt x="9598" y="4418"/>
                            <a:pt x="11990" y="3626"/>
                            <a:pt x="12588" y="2041"/>
                          </a:cubicBezTo>
                          <a:cubicBezTo>
                            <a:pt x="13186" y="61"/>
                            <a:pt x="9997" y="-138"/>
                            <a:pt x="7206" y="61"/>
                          </a:cubicBezTo>
                          <a:cubicBezTo>
                            <a:pt x="3219" y="258"/>
                            <a:pt x="-368" y="1249"/>
                            <a:pt x="30" y="3230"/>
                          </a:cubicBezTo>
                          <a:cubicBezTo>
                            <a:pt x="230" y="4815"/>
                            <a:pt x="3219" y="5013"/>
                            <a:pt x="6409" y="481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41" name="Freeform 2750">
                      <a:extLst>
                        <a:ext uri="{FF2B5EF4-FFF2-40B4-BE49-F238E27FC236}">
                          <a16:creationId xmlns:a16="http://schemas.microsoft.com/office/drawing/2014/main" id="{667E0E49-2900-F005-1648-5FF2643CDC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33663" y="5746273"/>
                      <a:ext cx="8678" cy="5006"/>
                    </a:xfrm>
                    <a:custGeom>
                      <a:avLst/>
                      <a:gdLst>
                        <a:gd name="connsiteX0" fmla="*/ 3695 w 8678"/>
                        <a:gd name="connsiteY0" fmla="*/ 276 h 5006"/>
                        <a:gd name="connsiteX1" fmla="*/ 108 w 8678"/>
                        <a:gd name="connsiteY1" fmla="*/ 2851 h 5006"/>
                        <a:gd name="connsiteX2" fmla="*/ 7483 w 8678"/>
                        <a:gd name="connsiteY2" fmla="*/ 4832 h 5006"/>
                        <a:gd name="connsiteX3" fmla="*/ 8678 w 8678"/>
                        <a:gd name="connsiteY3" fmla="*/ 4634 h 5006"/>
                        <a:gd name="connsiteX4" fmla="*/ 8678 w 8678"/>
                        <a:gd name="connsiteY4" fmla="*/ 474 h 5006"/>
                        <a:gd name="connsiteX5" fmla="*/ 3695 w 8678"/>
                        <a:gd name="connsiteY5" fmla="*/ 276 h 50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678" h="5006">
                          <a:moveTo>
                            <a:pt x="3695" y="276"/>
                          </a:moveTo>
                          <a:cubicBezTo>
                            <a:pt x="1503" y="672"/>
                            <a:pt x="-491" y="1267"/>
                            <a:pt x="108" y="2851"/>
                          </a:cubicBezTo>
                          <a:cubicBezTo>
                            <a:pt x="905" y="4436"/>
                            <a:pt x="3097" y="5426"/>
                            <a:pt x="7483" y="4832"/>
                          </a:cubicBezTo>
                          <a:cubicBezTo>
                            <a:pt x="7881" y="4832"/>
                            <a:pt x="8280" y="4634"/>
                            <a:pt x="8678" y="4634"/>
                          </a:cubicBezTo>
                          <a:cubicBezTo>
                            <a:pt x="8678" y="3247"/>
                            <a:pt x="8678" y="1861"/>
                            <a:pt x="8678" y="474"/>
                          </a:cubicBezTo>
                          <a:cubicBezTo>
                            <a:pt x="7483" y="-120"/>
                            <a:pt x="5689" y="-120"/>
                            <a:pt x="3695" y="2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42" name="Freeform 2751">
                      <a:extLst>
                        <a:ext uri="{FF2B5EF4-FFF2-40B4-BE49-F238E27FC236}">
                          <a16:creationId xmlns:a16="http://schemas.microsoft.com/office/drawing/2014/main" id="{6814B0B4-C05C-1887-AEFE-103551ED47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7419" y="5807927"/>
                      <a:ext cx="12285" cy="5029"/>
                    </a:xfrm>
                    <a:custGeom>
                      <a:avLst/>
                      <a:gdLst>
                        <a:gd name="connsiteX0" fmla="*/ 308 w 12285"/>
                        <a:gd name="connsiteY0" fmla="*/ 3397 h 5029"/>
                        <a:gd name="connsiteX1" fmla="*/ 7483 w 12285"/>
                        <a:gd name="connsiteY1" fmla="*/ 4982 h 5029"/>
                        <a:gd name="connsiteX2" fmla="*/ 12267 w 12285"/>
                        <a:gd name="connsiteY2" fmla="*/ 2209 h 5029"/>
                        <a:gd name="connsiteX3" fmla="*/ 6287 w 12285"/>
                        <a:gd name="connsiteY3" fmla="*/ 30 h 5029"/>
                        <a:gd name="connsiteX4" fmla="*/ 308 w 12285"/>
                        <a:gd name="connsiteY4" fmla="*/ 3397 h 50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85" h="5029">
                          <a:moveTo>
                            <a:pt x="308" y="3397"/>
                          </a:moveTo>
                          <a:cubicBezTo>
                            <a:pt x="1304" y="4784"/>
                            <a:pt x="4294" y="5180"/>
                            <a:pt x="7483" y="4982"/>
                          </a:cubicBezTo>
                          <a:cubicBezTo>
                            <a:pt x="11071" y="4784"/>
                            <a:pt x="12467" y="3596"/>
                            <a:pt x="12267" y="2209"/>
                          </a:cubicBezTo>
                          <a:cubicBezTo>
                            <a:pt x="11869" y="624"/>
                            <a:pt x="9278" y="-168"/>
                            <a:pt x="6287" y="30"/>
                          </a:cubicBezTo>
                          <a:cubicBezTo>
                            <a:pt x="2500" y="228"/>
                            <a:pt x="-1088" y="1417"/>
                            <a:pt x="308" y="339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43" name="Freeform 2752">
                      <a:extLst>
                        <a:ext uri="{FF2B5EF4-FFF2-40B4-BE49-F238E27FC236}">
                          <a16:creationId xmlns:a16="http://schemas.microsoft.com/office/drawing/2014/main" id="{2DA16F58-B900-70DE-6CBB-F2B161268E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80532" y="5561571"/>
                      <a:ext cx="11989" cy="5847"/>
                    </a:xfrm>
                    <a:custGeom>
                      <a:avLst/>
                      <a:gdLst>
                        <a:gd name="connsiteX0" fmla="*/ 11978 w 11989"/>
                        <a:gd name="connsiteY0" fmla="*/ 1944 h 5847"/>
                        <a:gd name="connsiteX1" fmla="*/ 4205 w 11989"/>
                        <a:gd name="connsiteY1" fmla="*/ 756 h 5847"/>
                        <a:gd name="connsiteX2" fmla="*/ 19 w 11989"/>
                        <a:gd name="connsiteY2" fmla="*/ 4519 h 5847"/>
                        <a:gd name="connsiteX3" fmla="*/ 6596 w 11989"/>
                        <a:gd name="connsiteY3" fmla="*/ 5510 h 5847"/>
                        <a:gd name="connsiteX4" fmla="*/ 11978 w 11989"/>
                        <a:gd name="connsiteY4" fmla="*/ 1944 h 58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89" h="5847">
                          <a:moveTo>
                            <a:pt x="11978" y="1944"/>
                          </a:moveTo>
                          <a:cubicBezTo>
                            <a:pt x="11580" y="-37"/>
                            <a:pt x="8590" y="-631"/>
                            <a:pt x="4205" y="756"/>
                          </a:cubicBezTo>
                          <a:cubicBezTo>
                            <a:pt x="1215" y="1746"/>
                            <a:pt x="-181" y="3133"/>
                            <a:pt x="19" y="4519"/>
                          </a:cubicBezTo>
                          <a:cubicBezTo>
                            <a:pt x="617" y="6302"/>
                            <a:pt x="3607" y="5906"/>
                            <a:pt x="6596" y="5510"/>
                          </a:cubicBezTo>
                          <a:cubicBezTo>
                            <a:pt x="9786" y="4717"/>
                            <a:pt x="12178" y="3331"/>
                            <a:pt x="11978" y="194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44" name="Freeform 2753">
                      <a:extLst>
                        <a:ext uri="{FF2B5EF4-FFF2-40B4-BE49-F238E27FC236}">
                          <a16:creationId xmlns:a16="http://schemas.microsoft.com/office/drawing/2014/main" id="{1711433A-ECE0-4358-60E7-75EB9ED484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77561" y="5622524"/>
                      <a:ext cx="19334" cy="9396"/>
                    </a:xfrm>
                    <a:custGeom>
                      <a:avLst/>
                      <a:gdLst>
                        <a:gd name="connsiteX0" fmla="*/ 19335 w 19334"/>
                        <a:gd name="connsiteY0" fmla="*/ 5766 h 9396"/>
                        <a:gd name="connsiteX1" fmla="*/ 14152 w 19334"/>
                        <a:gd name="connsiteY1" fmla="*/ 3785 h 9396"/>
                        <a:gd name="connsiteX2" fmla="*/ 11561 w 19334"/>
                        <a:gd name="connsiteY2" fmla="*/ 4380 h 9396"/>
                        <a:gd name="connsiteX3" fmla="*/ 14152 w 19334"/>
                        <a:gd name="connsiteY3" fmla="*/ 2201 h 9396"/>
                        <a:gd name="connsiteX4" fmla="*/ 6977 w 19334"/>
                        <a:gd name="connsiteY4" fmla="*/ 220 h 9396"/>
                        <a:gd name="connsiteX5" fmla="*/ 0 w 19334"/>
                        <a:gd name="connsiteY5" fmla="*/ 4182 h 9396"/>
                        <a:gd name="connsiteX6" fmla="*/ 6179 w 19334"/>
                        <a:gd name="connsiteY6" fmla="*/ 5766 h 9396"/>
                        <a:gd name="connsiteX7" fmla="*/ 11162 w 19334"/>
                        <a:gd name="connsiteY7" fmla="*/ 4380 h 9396"/>
                        <a:gd name="connsiteX8" fmla="*/ 8172 w 19334"/>
                        <a:gd name="connsiteY8" fmla="*/ 7747 h 9396"/>
                        <a:gd name="connsiteX9" fmla="*/ 14152 w 19334"/>
                        <a:gd name="connsiteY9" fmla="*/ 9134 h 9396"/>
                        <a:gd name="connsiteX10" fmla="*/ 19335 w 19334"/>
                        <a:gd name="connsiteY10" fmla="*/ 5766 h 9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9334" h="9396">
                          <a:moveTo>
                            <a:pt x="19335" y="5766"/>
                          </a:moveTo>
                          <a:cubicBezTo>
                            <a:pt x="19135" y="4380"/>
                            <a:pt x="17740" y="3191"/>
                            <a:pt x="14152" y="3785"/>
                          </a:cubicBezTo>
                          <a:cubicBezTo>
                            <a:pt x="13156" y="3983"/>
                            <a:pt x="12159" y="4182"/>
                            <a:pt x="11561" y="4380"/>
                          </a:cubicBezTo>
                          <a:cubicBezTo>
                            <a:pt x="12956" y="3785"/>
                            <a:pt x="13953" y="2993"/>
                            <a:pt x="14152" y="2201"/>
                          </a:cubicBezTo>
                          <a:cubicBezTo>
                            <a:pt x="14551" y="220"/>
                            <a:pt x="11162" y="-374"/>
                            <a:pt x="6977" y="220"/>
                          </a:cubicBezTo>
                          <a:cubicBezTo>
                            <a:pt x="2791" y="814"/>
                            <a:pt x="0" y="2399"/>
                            <a:pt x="0" y="4182"/>
                          </a:cubicBezTo>
                          <a:cubicBezTo>
                            <a:pt x="0" y="5766"/>
                            <a:pt x="2990" y="5964"/>
                            <a:pt x="6179" y="5766"/>
                          </a:cubicBezTo>
                          <a:cubicBezTo>
                            <a:pt x="7973" y="5370"/>
                            <a:pt x="9767" y="4974"/>
                            <a:pt x="11162" y="4380"/>
                          </a:cubicBezTo>
                          <a:cubicBezTo>
                            <a:pt x="8970" y="5172"/>
                            <a:pt x="8172" y="6361"/>
                            <a:pt x="8172" y="7747"/>
                          </a:cubicBezTo>
                          <a:cubicBezTo>
                            <a:pt x="8571" y="9332"/>
                            <a:pt x="11162" y="9728"/>
                            <a:pt x="14152" y="9134"/>
                          </a:cubicBezTo>
                          <a:cubicBezTo>
                            <a:pt x="17541" y="8738"/>
                            <a:pt x="19335" y="7351"/>
                            <a:pt x="19335" y="57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45" name="Freeform 2754">
                      <a:extLst>
                        <a:ext uri="{FF2B5EF4-FFF2-40B4-BE49-F238E27FC236}">
                          <a16:creationId xmlns:a16="http://schemas.microsoft.com/office/drawing/2014/main" id="{2DEDAAC5-7B2E-B631-25A2-551F2BB1C2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1668" y="5738192"/>
                      <a:ext cx="11865" cy="5407"/>
                    </a:xfrm>
                    <a:custGeom>
                      <a:avLst/>
                      <a:gdLst>
                        <a:gd name="connsiteX0" fmla="*/ 12 w 11865"/>
                        <a:gd name="connsiteY0" fmla="*/ 3008 h 5407"/>
                        <a:gd name="connsiteX1" fmla="*/ 5393 w 11865"/>
                        <a:gd name="connsiteY1" fmla="*/ 5386 h 5407"/>
                        <a:gd name="connsiteX2" fmla="*/ 11373 w 11865"/>
                        <a:gd name="connsiteY2" fmla="*/ 37 h 5407"/>
                        <a:gd name="connsiteX3" fmla="*/ 12 w 11865"/>
                        <a:gd name="connsiteY3" fmla="*/ 3008 h 54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1865" h="5407">
                          <a:moveTo>
                            <a:pt x="12" y="3008"/>
                          </a:moveTo>
                          <a:cubicBezTo>
                            <a:pt x="-188" y="4395"/>
                            <a:pt x="2204" y="5584"/>
                            <a:pt x="5393" y="5386"/>
                          </a:cubicBezTo>
                          <a:cubicBezTo>
                            <a:pt x="12968" y="4791"/>
                            <a:pt x="12171" y="2414"/>
                            <a:pt x="11373" y="37"/>
                          </a:cubicBezTo>
                          <a:cubicBezTo>
                            <a:pt x="6589" y="37"/>
                            <a:pt x="809" y="-557"/>
                            <a:pt x="12" y="300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46" name="Freeform 2755">
                      <a:extLst>
                        <a:ext uri="{FF2B5EF4-FFF2-40B4-BE49-F238E27FC236}">
                          <a16:creationId xmlns:a16="http://schemas.microsoft.com/office/drawing/2014/main" id="{FB813ECB-9CF8-523B-BE17-B6D59D2596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5068" y="5806372"/>
                      <a:ext cx="11826" cy="4790"/>
                    </a:xfrm>
                    <a:custGeom>
                      <a:avLst/>
                      <a:gdLst>
                        <a:gd name="connsiteX0" fmla="*/ 11760 w 11826"/>
                        <a:gd name="connsiteY0" fmla="*/ 2179 h 4790"/>
                        <a:gd name="connsiteX1" fmla="*/ 5780 w 11826"/>
                        <a:gd name="connsiteY1" fmla="*/ 0 h 4790"/>
                        <a:gd name="connsiteX2" fmla="*/ 0 w 11826"/>
                        <a:gd name="connsiteY2" fmla="*/ 2377 h 4790"/>
                        <a:gd name="connsiteX3" fmla="*/ 7176 w 11826"/>
                        <a:gd name="connsiteY3" fmla="*/ 4754 h 4790"/>
                        <a:gd name="connsiteX4" fmla="*/ 11760 w 11826"/>
                        <a:gd name="connsiteY4" fmla="*/ 2179 h 47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26" h="4790">
                          <a:moveTo>
                            <a:pt x="11760" y="2179"/>
                          </a:moveTo>
                          <a:cubicBezTo>
                            <a:pt x="11361" y="792"/>
                            <a:pt x="8571" y="0"/>
                            <a:pt x="5780" y="0"/>
                          </a:cubicBezTo>
                          <a:cubicBezTo>
                            <a:pt x="2990" y="0"/>
                            <a:pt x="0" y="792"/>
                            <a:pt x="0" y="2377"/>
                          </a:cubicBezTo>
                          <a:cubicBezTo>
                            <a:pt x="199" y="4358"/>
                            <a:pt x="3189" y="4952"/>
                            <a:pt x="7176" y="4754"/>
                          </a:cubicBezTo>
                          <a:cubicBezTo>
                            <a:pt x="10763" y="4556"/>
                            <a:pt x="12159" y="3566"/>
                            <a:pt x="11760" y="21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47" name="Freeform 2756">
                      <a:extLst>
                        <a:ext uri="{FF2B5EF4-FFF2-40B4-BE49-F238E27FC236}">
                          <a16:creationId xmlns:a16="http://schemas.microsoft.com/office/drawing/2014/main" id="{B86F7508-FFC5-F2AF-077D-CEB7ACCE49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8031" y="5763838"/>
                      <a:ext cx="10842" cy="4896"/>
                    </a:xfrm>
                    <a:custGeom>
                      <a:avLst/>
                      <a:gdLst>
                        <a:gd name="connsiteX0" fmla="*/ 4644 w 10842"/>
                        <a:gd name="connsiteY0" fmla="*/ 143 h 4896"/>
                        <a:gd name="connsiteX1" fmla="*/ 60 w 10842"/>
                        <a:gd name="connsiteY1" fmla="*/ 3114 h 4896"/>
                        <a:gd name="connsiteX2" fmla="*/ 6239 w 10842"/>
                        <a:gd name="connsiteY2" fmla="*/ 4897 h 4896"/>
                        <a:gd name="connsiteX3" fmla="*/ 10824 w 10842"/>
                        <a:gd name="connsiteY3" fmla="*/ 1728 h 4896"/>
                        <a:gd name="connsiteX4" fmla="*/ 4644 w 10842"/>
                        <a:gd name="connsiteY4" fmla="*/ 143 h 4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842" h="4896">
                          <a:moveTo>
                            <a:pt x="4644" y="143"/>
                          </a:moveTo>
                          <a:cubicBezTo>
                            <a:pt x="1256" y="539"/>
                            <a:pt x="-339" y="1728"/>
                            <a:pt x="60" y="3114"/>
                          </a:cubicBezTo>
                          <a:cubicBezTo>
                            <a:pt x="459" y="4699"/>
                            <a:pt x="3249" y="4897"/>
                            <a:pt x="6239" y="4897"/>
                          </a:cubicBezTo>
                          <a:cubicBezTo>
                            <a:pt x="9628" y="4303"/>
                            <a:pt x="11023" y="3312"/>
                            <a:pt x="10824" y="1728"/>
                          </a:cubicBezTo>
                          <a:cubicBezTo>
                            <a:pt x="10425" y="143"/>
                            <a:pt x="7635" y="-253"/>
                            <a:pt x="4644" y="14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48" name="Freeform 2757">
                      <a:extLst>
                        <a:ext uri="{FF2B5EF4-FFF2-40B4-BE49-F238E27FC236}">
                          <a16:creationId xmlns:a16="http://schemas.microsoft.com/office/drawing/2014/main" id="{783B744A-342F-CCA6-60E4-3BF871D4B0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00075" y="5786365"/>
                      <a:ext cx="10633" cy="4592"/>
                    </a:xfrm>
                    <a:custGeom>
                      <a:avLst/>
                      <a:gdLst>
                        <a:gd name="connsiteX0" fmla="*/ 3797 w 10633"/>
                        <a:gd name="connsiteY0" fmla="*/ 396 h 4592"/>
                        <a:gd name="connsiteX1" fmla="*/ 9 w 10633"/>
                        <a:gd name="connsiteY1" fmla="*/ 2575 h 4592"/>
                        <a:gd name="connsiteX2" fmla="*/ 5989 w 10633"/>
                        <a:gd name="connsiteY2" fmla="*/ 4556 h 4592"/>
                        <a:gd name="connsiteX3" fmla="*/ 10574 w 10633"/>
                        <a:gd name="connsiteY3" fmla="*/ 1585 h 4592"/>
                        <a:gd name="connsiteX4" fmla="*/ 3797 w 10633"/>
                        <a:gd name="connsiteY4" fmla="*/ 396 h 45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33" h="4592">
                          <a:moveTo>
                            <a:pt x="3797" y="396"/>
                          </a:moveTo>
                          <a:cubicBezTo>
                            <a:pt x="2202" y="792"/>
                            <a:pt x="9" y="1981"/>
                            <a:pt x="9" y="2575"/>
                          </a:cubicBezTo>
                          <a:cubicBezTo>
                            <a:pt x="-190" y="4160"/>
                            <a:pt x="2800" y="4754"/>
                            <a:pt x="5989" y="4556"/>
                          </a:cubicBezTo>
                          <a:cubicBezTo>
                            <a:pt x="9378" y="4358"/>
                            <a:pt x="10972" y="3169"/>
                            <a:pt x="10574" y="1585"/>
                          </a:cubicBezTo>
                          <a:cubicBezTo>
                            <a:pt x="9378" y="0"/>
                            <a:pt x="6986" y="-396"/>
                            <a:pt x="3797" y="39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49" name="Freeform 2758">
                      <a:extLst>
                        <a:ext uri="{FF2B5EF4-FFF2-40B4-BE49-F238E27FC236}">
                          <a16:creationId xmlns:a16="http://schemas.microsoft.com/office/drawing/2014/main" id="{D37D91C6-1BDB-B93B-A801-01CD054CD3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91514" y="5869334"/>
                      <a:ext cx="11969" cy="4586"/>
                    </a:xfrm>
                    <a:custGeom>
                      <a:avLst/>
                      <a:gdLst>
                        <a:gd name="connsiteX0" fmla="*/ 11960 w 11969"/>
                        <a:gd name="connsiteY0" fmla="*/ 2605 h 4586"/>
                        <a:gd name="connsiteX1" fmla="*/ 5980 w 11969"/>
                        <a:gd name="connsiteY1" fmla="*/ 30 h 4586"/>
                        <a:gd name="connsiteX2" fmla="*/ 0 w 11969"/>
                        <a:gd name="connsiteY2" fmla="*/ 2209 h 4586"/>
                        <a:gd name="connsiteX3" fmla="*/ 5980 w 11969"/>
                        <a:gd name="connsiteY3" fmla="*/ 4586 h 4586"/>
                        <a:gd name="connsiteX4" fmla="*/ 11960 w 11969"/>
                        <a:gd name="connsiteY4" fmla="*/ 2605 h 45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69" h="4586">
                          <a:moveTo>
                            <a:pt x="11960" y="2605"/>
                          </a:moveTo>
                          <a:cubicBezTo>
                            <a:pt x="11960" y="1020"/>
                            <a:pt x="8970" y="228"/>
                            <a:pt x="5980" y="30"/>
                          </a:cubicBezTo>
                          <a:cubicBezTo>
                            <a:pt x="2791" y="-168"/>
                            <a:pt x="0" y="624"/>
                            <a:pt x="0" y="2209"/>
                          </a:cubicBezTo>
                          <a:cubicBezTo>
                            <a:pt x="0" y="3794"/>
                            <a:pt x="2791" y="4388"/>
                            <a:pt x="5980" y="4586"/>
                          </a:cubicBezTo>
                          <a:cubicBezTo>
                            <a:pt x="9169" y="4586"/>
                            <a:pt x="12159" y="4190"/>
                            <a:pt x="11960" y="26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50" name="Freeform 2759">
                      <a:extLst>
                        <a:ext uri="{FF2B5EF4-FFF2-40B4-BE49-F238E27FC236}">
                          <a16:creationId xmlns:a16="http://schemas.microsoft.com/office/drawing/2014/main" id="{36B6785D-364F-4B29-5A84-8B1231AD63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3607" y="5843414"/>
                      <a:ext cx="12264" cy="4555"/>
                    </a:xfrm>
                    <a:custGeom>
                      <a:avLst/>
                      <a:gdLst>
                        <a:gd name="connsiteX0" fmla="*/ 7208 w 12264"/>
                        <a:gd name="connsiteY0" fmla="*/ 4556 h 4555"/>
                        <a:gd name="connsiteX1" fmla="*/ 12191 w 12264"/>
                        <a:gd name="connsiteY1" fmla="*/ 2179 h 4555"/>
                        <a:gd name="connsiteX2" fmla="*/ 6211 w 12264"/>
                        <a:gd name="connsiteY2" fmla="*/ 0 h 4555"/>
                        <a:gd name="connsiteX3" fmla="*/ 32 w 12264"/>
                        <a:gd name="connsiteY3" fmla="*/ 1981 h 4555"/>
                        <a:gd name="connsiteX4" fmla="*/ 7208 w 12264"/>
                        <a:gd name="connsiteY4" fmla="*/ 4556 h 45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64" h="4555">
                          <a:moveTo>
                            <a:pt x="7208" y="4556"/>
                          </a:moveTo>
                          <a:cubicBezTo>
                            <a:pt x="9600" y="4160"/>
                            <a:pt x="12789" y="3962"/>
                            <a:pt x="12191" y="2179"/>
                          </a:cubicBezTo>
                          <a:cubicBezTo>
                            <a:pt x="11792" y="594"/>
                            <a:pt x="9400" y="0"/>
                            <a:pt x="6211" y="0"/>
                          </a:cubicBezTo>
                          <a:cubicBezTo>
                            <a:pt x="3022" y="0"/>
                            <a:pt x="231" y="396"/>
                            <a:pt x="32" y="1981"/>
                          </a:cubicBezTo>
                          <a:cubicBezTo>
                            <a:pt x="-367" y="3962"/>
                            <a:pt x="3022" y="4358"/>
                            <a:pt x="7208" y="455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51" name="Freeform 2760">
                      <a:extLst>
                        <a:ext uri="{FF2B5EF4-FFF2-40B4-BE49-F238E27FC236}">
                          <a16:creationId xmlns:a16="http://schemas.microsoft.com/office/drawing/2014/main" id="{2D35A855-F883-FCF4-AE75-7E161BDCE2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8174" y="5698357"/>
                      <a:ext cx="12221" cy="4709"/>
                    </a:xfrm>
                    <a:custGeom>
                      <a:avLst/>
                      <a:gdLst>
                        <a:gd name="connsiteX0" fmla="*/ 11979 w 12221"/>
                        <a:gd name="connsiteY0" fmla="*/ 1443 h 4709"/>
                        <a:gd name="connsiteX1" fmla="*/ 3407 w 12221"/>
                        <a:gd name="connsiteY1" fmla="*/ 453 h 4709"/>
                        <a:gd name="connsiteX2" fmla="*/ 19 w 12221"/>
                        <a:gd name="connsiteY2" fmla="*/ 2830 h 4709"/>
                        <a:gd name="connsiteX3" fmla="*/ 7593 w 12221"/>
                        <a:gd name="connsiteY3" fmla="*/ 4414 h 4709"/>
                        <a:gd name="connsiteX4" fmla="*/ 11979 w 12221"/>
                        <a:gd name="connsiteY4" fmla="*/ 1443 h 47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21" h="4709">
                          <a:moveTo>
                            <a:pt x="11979" y="1443"/>
                          </a:moveTo>
                          <a:cubicBezTo>
                            <a:pt x="10783" y="-142"/>
                            <a:pt x="7195" y="-340"/>
                            <a:pt x="3407" y="453"/>
                          </a:cubicBezTo>
                          <a:cubicBezTo>
                            <a:pt x="1215" y="849"/>
                            <a:pt x="-180" y="1839"/>
                            <a:pt x="19" y="2830"/>
                          </a:cubicBezTo>
                          <a:cubicBezTo>
                            <a:pt x="418" y="4811"/>
                            <a:pt x="3407" y="5009"/>
                            <a:pt x="7593" y="4414"/>
                          </a:cubicBezTo>
                          <a:cubicBezTo>
                            <a:pt x="10783" y="4018"/>
                            <a:pt x="12975" y="2830"/>
                            <a:pt x="11979" y="144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52" name="Freeform 2761">
                      <a:extLst>
                        <a:ext uri="{FF2B5EF4-FFF2-40B4-BE49-F238E27FC236}">
                          <a16:creationId xmlns:a16="http://schemas.microsoft.com/office/drawing/2014/main" id="{D3362ECE-7CCC-AD98-2BD5-DC29E46A35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29784" y="5582136"/>
                      <a:ext cx="10593" cy="4782"/>
                    </a:xfrm>
                    <a:custGeom>
                      <a:avLst/>
                      <a:gdLst>
                        <a:gd name="connsiteX0" fmla="*/ 5980 w 10593"/>
                        <a:gd name="connsiteY0" fmla="*/ 0 h 4782"/>
                        <a:gd name="connsiteX1" fmla="*/ 0 w 10593"/>
                        <a:gd name="connsiteY1" fmla="*/ 2971 h 4782"/>
                        <a:gd name="connsiteX2" fmla="*/ 5781 w 10593"/>
                        <a:gd name="connsiteY2" fmla="*/ 4556 h 4782"/>
                        <a:gd name="connsiteX3" fmla="*/ 10365 w 10593"/>
                        <a:gd name="connsiteY3" fmla="*/ 1188 h 4782"/>
                        <a:gd name="connsiteX4" fmla="*/ 5980 w 10593"/>
                        <a:gd name="connsiteY4" fmla="*/ 0 h 47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93" h="4782">
                          <a:moveTo>
                            <a:pt x="5980" y="0"/>
                          </a:moveTo>
                          <a:cubicBezTo>
                            <a:pt x="2791" y="198"/>
                            <a:pt x="399" y="1188"/>
                            <a:pt x="0" y="2971"/>
                          </a:cubicBezTo>
                          <a:cubicBezTo>
                            <a:pt x="399" y="4556"/>
                            <a:pt x="2791" y="5150"/>
                            <a:pt x="5781" y="4556"/>
                          </a:cubicBezTo>
                          <a:cubicBezTo>
                            <a:pt x="8970" y="4160"/>
                            <a:pt x="11362" y="2575"/>
                            <a:pt x="10365" y="1188"/>
                          </a:cubicBezTo>
                          <a:cubicBezTo>
                            <a:pt x="10166" y="594"/>
                            <a:pt x="7774" y="0"/>
                            <a:pt x="5980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53" name="Freeform 2762">
                      <a:extLst>
                        <a:ext uri="{FF2B5EF4-FFF2-40B4-BE49-F238E27FC236}">
                          <a16:creationId xmlns:a16="http://schemas.microsoft.com/office/drawing/2014/main" id="{1C85B5AB-1749-6F78-BDC3-4234D6A2DA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8603" y="5768309"/>
                      <a:ext cx="12428" cy="4916"/>
                    </a:xfrm>
                    <a:custGeom>
                      <a:avLst/>
                      <a:gdLst>
                        <a:gd name="connsiteX0" fmla="*/ 12413 w 12428"/>
                        <a:gd name="connsiteY0" fmla="*/ 2011 h 4916"/>
                        <a:gd name="connsiteX1" fmla="*/ 6234 w 12428"/>
                        <a:gd name="connsiteY1" fmla="*/ 30 h 4916"/>
                        <a:gd name="connsiteX2" fmla="*/ 255 w 12428"/>
                        <a:gd name="connsiteY2" fmla="*/ 3596 h 4916"/>
                        <a:gd name="connsiteX3" fmla="*/ 7231 w 12428"/>
                        <a:gd name="connsiteY3" fmla="*/ 4784 h 4916"/>
                        <a:gd name="connsiteX4" fmla="*/ 12413 w 12428"/>
                        <a:gd name="connsiteY4" fmla="*/ 2011 h 49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28" h="4916">
                          <a:moveTo>
                            <a:pt x="12413" y="2011"/>
                          </a:moveTo>
                          <a:cubicBezTo>
                            <a:pt x="12214" y="624"/>
                            <a:pt x="9424" y="-168"/>
                            <a:pt x="6234" y="30"/>
                          </a:cubicBezTo>
                          <a:cubicBezTo>
                            <a:pt x="2248" y="426"/>
                            <a:pt x="-941" y="1615"/>
                            <a:pt x="255" y="3596"/>
                          </a:cubicBezTo>
                          <a:cubicBezTo>
                            <a:pt x="1052" y="5180"/>
                            <a:pt x="4241" y="4982"/>
                            <a:pt x="7231" y="4784"/>
                          </a:cubicBezTo>
                          <a:cubicBezTo>
                            <a:pt x="10819" y="4586"/>
                            <a:pt x="12613" y="3398"/>
                            <a:pt x="12413" y="20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54" name="Freeform 2763">
                      <a:extLst>
                        <a:ext uri="{FF2B5EF4-FFF2-40B4-BE49-F238E27FC236}">
                          <a16:creationId xmlns:a16="http://schemas.microsoft.com/office/drawing/2014/main" id="{353973E8-0B40-3F63-E517-765A260FC7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1949" y="5820832"/>
                      <a:ext cx="11372" cy="4189"/>
                    </a:xfrm>
                    <a:custGeom>
                      <a:avLst/>
                      <a:gdLst>
                        <a:gd name="connsiteX0" fmla="*/ 5780 w 11372"/>
                        <a:gd name="connsiteY0" fmla="*/ 0 h 4189"/>
                        <a:gd name="connsiteX1" fmla="*/ 0 w 11372"/>
                        <a:gd name="connsiteY1" fmla="*/ 2179 h 4189"/>
                        <a:gd name="connsiteX2" fmla="*/ 5780 w 11372"/>
                        <a:gd name="connsiteY2" fmla="*/ 4160 h 4189"/>
                        <a:gd name="connsiteX3" fmla="*/ 11361 w 11372"/>
                        <a:gd name="connsiteY3" fmla="*/ 1981 h 4189"/>
                        <a:gd name="connsiteX4" fmla="*/ 5780 w 11372"/>
                        <a:gd name="connsiteY4" fmla="*/ 0 h 41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372" h="4189">
                          <a:moveTo>
                            <a:pt x="5780" y="0"/>
                          </a:moveTo>
                          <a:cubicBezTo>
                            <a:pt x="2591" y="0"/>
                            <a:pt x="0" y="594"/>
                            <a:pt x="0" y="2179"/>
                          </a:cubicBezTo>
                          <a:cubicBezTo>
                            <a:pt x="0" y="3566"/>
                            <a:pt x="2392" y="4358"/>
                            <a:pt x="5780" y="4160"/>
                          </a:cubicBezTo>
                          <a:cubicBezTo>
                            <a:pt x="8970" y="3962"/>
                            <a:pt x="11561" y="3566"/>
                            <a:pt x="11361" y="1981"/>
                          </a:cubicBezTo>
                          <a:cubicBezTo>
                            <a:pt x="11561" y="594"/>
                            <a:pt x="8970" y="0"/>
                            <a:pt x="5780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55" name="Freeform 2764">
                      <a:extLst>
                        <a:ext uri="{FF2B5EF4-FFF2-40B4-BE49-F238E27FC236}">
                          <a16:creationId xmlns:a16="http://schemas.microsoft.com/office/drawing/2014/main" id="{5206918F-88A2-610A-22D7-3817DDA503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13023" y="5742191"/>
                      <a:ext cx="12114" cy="4480"/>
                    </a:xfrm>
                    <a:custGeom>
                      <a:avLst/>
                      <a:gdLst>
                        <a:gd name="connsiteX0" fmla="*/ 12115 w 12114"/>
                        <a:gd name="connsiteY0" fmla="*/ 1981 h 4480"/>
                        <a:gd name="connsiteX1" fmla="*/ 6733 w 12114"/>
                        <a:gd name="connsiteY1" fmla="*/ 0 h 4480"/>
                        <a:gd name="connsiteX2" fmla="*/ 155 w 12114"/>
                        <a:gd name="connsiteY2" fmla="*/ 2971 h 4480"/>
                        <a:gd name="connsiteX3" fmla="*/ 6534 w 12114"/>
                        <a:gd name="connsiteY3" fmla="*/ 4358 h 4480"/>
                        <a:gd name="connsiteX4" fmla="*/ 12115 w 12114"/>
                        <a:gd name="connsiteY4" fmla="*/ 1981 h 44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14" h="4480">
                          <a:moveTo>
                            <a:pt x="12115" y="1981"/>
                          </a:moveTo>
                          <a:cubicBezTo>
                            <a:pt x="12115" y="594"/>
                            <a:pt x="9524" y="0"/>
                            <a:pt x="6733" y="0"/>
                          </a:cubicBezTo>
                          <a:cubicBezTo>
                            <a:pt x="3145" y="198"/>
                            <a:pt x="-841" y="792"/>
                            <a:pt x="155" y="2971"/>
                          </a:cubicBezTo>
                          <a:cubicBezTo>
                            <a:pt x="753" y="4160"/>
                            <a:pt x="3344" y="4754"/>
                            <a:pt x="6534" y="4358"/>
                          </a:cubicBezTo>
                          <a:cubicBezTo>
                            <a:pt x="9524" y="3962"/>
                            <a:pt x="12115" y="3566"/>
                            <a:pt x="12115" y="19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56" name="Freeform 2765">
                      <a:extLst>
                        <a:ext uri="{FF2B5EF4-FFF2-40B4-BE49-F238E27FC236}">
                          <a16:creationId xmlns:a16="http://schemas.microsoft.com/office/drawing/2014/main" id="{396C3F35-AAC1-955B-F8E3-FB68A1705D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61617" y="5721911"/>
                      <a:ext cx="11098" cy="4559"/>
                    </a:xfrm>
                    <a:custGeom>
                      <a:avLst/>
                      <a:gdLst>
                        <a:gd name="connsiteX0" fmla="*/ 7173 w 11098"/>
                        <a:gd name="connsiteY0" fmla="*/ 4235 h 4559"/>
                        <a:gd name="connsiteX1" fmla="*/ 10562 w 11098"/>
                        <a:gd name="connsiteY1" fmla="*/ 1264 h 4559"/>
                        <a:gd name="connsiteX2" fmla="*/ 3785 w 11098"/>
                        <a:gd name="connsiteY2" fmla="*/ 273 h 4559"/>
                        <a:gd name="connsiteX3" fmla="*/ 396 w 11098"/>
                        <a:gd name="connsiteY3" fmla="*/ 3443 h 4559"/>
                        <a:gd name="connsiteX4" fmla="*/ 7173 w 11098"/>
                        <a:gd name="connsiteY4" fmla="*/ 4235 h 45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98" h="4559">
                          <a:moveTo>
                            <a:pt x="7173" y="4235"/>
                          </a:moveTo>
                          <a:cubicBezTo>
                            <a:pt x="10562" y="3640"/>
                            <a:pt x="11957" y="2650"/>
                            <a:pt x="10562" y="1264"/>
                          </a:cubicBezTo>
                          <a:cubicBezTo>
                            <a:pt x="9366" y="75"/>
                            <a:pt x="6774" y="-321"/>
                            <a:pt x="3785" y="273"/>
                          </a:cubicBezTo>
                          <a:cubicBezTo>
                            <a:pt x="197" y="867"/>
                            <a:pt x="-601" y="2056"/>
                            <a:pt x="396" y="3443"/>
                          </a:cubicBezTo>
                          <a:cubicBezTo>
                            <a:pt x="1393" y="4631"/>
                            <a:pt x="4183" y="4829"/>
                            <a:pt x="7173" y="423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57" name="Freeform 2766">
                      <a:extLst>
                        <a:ext uri="{FF2B5EF4-FFF2-40B4-BE49-F238E27FC236}">
                          <a16:creationId xmlns:a16="http://schemas.microsoft.com/office/drawing/2014/main" id="{C15AC187-AEBF-D730-235A-4B7C2EEC60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2320" y="5740700"/>
                      <a:ext cx="9044" cy="4065"/>
                    </a:xfrm>
                    <a:custGeom>
                      <a:avLst/>
                      <a:gdLst>
                        <a:gd name="connsiteX0" fmla="*/ 4379 w 9044"/>
                        <a:gd name="connsiteY0" fmla="*/ 4066 h 4065"/>
                        <a:gd name="connsiteX1" fmla="*/ 8964 w 9044"/>
                        <a:gd name="connsiteY1" fmla="*/ 1491 h 4065"/>
                        <a:gd name="connsiteX2" fmla="*/ 4379 w 9044"/>
                        <a:gd name="connsiteY2" fmla="*/ 104 h 4065"/>
                        <a:gd name="connsiteX3" fmla="*/ 393 w 9044"/>
                        <a:gd name="connsiteY3" fmla="*/ 3076 h 4065"/>
                        <a:gd name="connsiteX4" fmla="*/ 4379 w 9044"/>
                        <a:gd name="connsiteY4" fmla="*/ 4066 h 40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44" h="4065">
                          <a:moveTo>
                            <a:pt x="4379" y="4066"/>
                          </a:moveTo>
                          <a:cubicBezTo>
                            <a:pt x="8366" y="3472"/>
                            <a:pt x="9362" y="2481"/>
                            <a:pt x="8964" y="1491"/>
                          </a:cubicBezTo>
                          <a:cubicBezTo>
                            <a:pt x="8565" y="500"/>
                            <a:pt x="6771" y="-292"/>
                            <a:pt x="4379" y="104"/>
                          </a:cubicBezTo>
                          <a:cubicBezTo>
                            <a:pt x="791" y="500"/>
                            <a:pt x="-803" y="1689"/>
                            <a:pt x="393" y="3076"/>
                          </a:cubicBezTo>
                          <a:cubicBezTo>
                            <a:pt x="991" y="4066"/>
                            <a:pt x="3382" y="4066"/>
                            <a:pt x="4379" y="40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58" name="Freeform 2767">
                      <a:extLst>
                        <a:ext uri="{FF2B5EF4-FFF2-40B4-BE49-F238E27FC236}">
                          <a16:creationId xmlns:a16="http://schemas.microsoft.com/office/drawing/2014/main" id="{D3CE822C-3062-7014-4531-BE5B05F6F2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7535" y="5674841"/>
                      <a:ext cx="52462" cy="14114"/>
                    </a:xfrm>
                    <a:custGeom>
                      <a:avLst/>
                      <a:gdLst>
                        <a:gd name="connsiteX0" fmla="*/ 610 w 52462"/>
                        <a:gd name="connsiteY0" fmla="*/ 9706 h 14114"/>
                        <a:gd name="connsiteX1" fmla="*/ 30708 w 52462"/>
                        <a:gd name="connsiteY1" fmla="*/ 14064 h 14114"/>
                        <a:gd name="connsiteX2" fmla="*/ 38482 w 52462"/>
                        <a:gd name="connsiteY2" fmla="*/ 13074 h 14114"/>
                        <a:gd name="connsiteX3" fmla="*/ 45059 w 52462"/>
                        <a:gd name="connsiteY3" fmla="*/ 13272 h 14114"/>
                        <a:gd name="connsiteX4" fmla="*/ 52434 w 52462"/>
                        <a:gd name="connsiteY4" fmla="*/ 10697 h 14114"/>
                        <a:gd name="connsiteX5" fmla="*/ 44262 w 52462"/>
                        <a:gd name="connsiteY5" fmla="*/ 9706 h 14114"/>
                        <a:gd name="connsiteX6" fmla="*/ 39080 w 52462"/>
                        <a:gd name="connsiteY6" fmla="*/ 10697 h 14114"/>
                        <a:gd name="connsiteX7" fmla="*/ 33897 w 52462"/>
                        <a:gd name="connsiteY7" fmla="*/ 10103 h 14114"/>
                        <a:gd name="connsiteX8" fmla="*/ 12569 w 52462"/>
                        <a:gd name="connsiteY8" fmla="*/ 7131 h 14114"/>
                        <a:gd name="connsiteX9" fmla="*/ 13566 w 52462"/>
                        <a:gd name="connsiteY9" fmla="*/ 7131 h 14114"/>
                        <a:gd name="connsiteX10" fmla="*/ 21738 w 52462"/>
                        <a:gd name="connsiteY10" fmla="*/ 4754 h 14114"/>
                        <a:gd name="connsiteX11" fmla="*/ 20542 w 52462"/>
                        <a:gd name="connsiteY11" fmla="*/ 3169 h 14114"/>
                        <a:gd name="connsiteX12" fmla="*/ 25326 w 52462"/>
                        <a:gd name="connsiteY12" fmla="*/ 3367 h 14114"/>
                        <a:gd name="connsiteX13" fmla="*/ 29910 w 52462"/>
                        <a:gd name="connsiteY13" fmla="*/ 1188 h 14114"/>
                        <a:gd name="connsiteX14" fmla="*/ 23731 w 52462"/>
                        <a:gd name="connsiteY14" fmla="*/ 0 h 14114"/>
                        <a:gd name="connsiteX15" fmla="*/ 19147 w 52462"/>
                        <a:gd name="connsiteY15" fmla="*/ 2377 h 14114"/>
                        <a:gd name="connsiteX16" fmla="*/ 20343 w 52462"/>
                        <a:gd name="connsiteY16" fmla="*/ 3169 h 14114"/>
                        <a:gd name="connsiteX17" fmla="*/ 15559 w 52462"/>
                        <a:gd name="connsiteY17" fmla="*/ 2575 h 14114"/>
                        <a:gd name="connsiteX18" fmla="*/ 8383 w 52462"/>
                        <a:gd name="connsiteY18" fmla="*/ 5348 h 14114"/>
                        <a:gd name="connsiteX19" fmla="*/ 8383 w 52462"/>
                        <a:gd name="connsiteY19" fmla="*/ 5348 h 14114"/>
                        <a:gd name="connsiteX20" fmla="*/ 8184 w 52462"/>
                        <a:gd name="connsiteY20" fmla="*/ 5348 h 14114"/>
                        <a:gd name="connsiteX21" fmla="*/ 610 w 52462"/>
                        <a:gd name="connsiteY21" fmla="*/ 9706 h 141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52462" h="14114">
                          <a:moveTo>
                            <a:pt x="610" y="9706"/>
                          </a:moveTo>
                          <a:cubicBezTo>
                            <a:pt x="5593" y="14064"/>
                            <a:pt x="19147" y="13668"/>
                            <a:pt x="30708" y="14064"/>
                          </a:cubicBezTo>
                          <a:cubicBezTo>
                            <a:pt x="33498" y="14262"/>
                            <a:pt x="36688" y="13866"/>
                            <a:pt x="38482" y="13074"/>
                          </a:cubicBezTo>
                          <a:cubicBezTo>
                            <a:pt x="40076" y="13470"/>
                            <a:pt x="42269" y="13470"/>
                            <a:pt x="45059" y="13272"/>
                          </a:cubicBezTo>
                          <a:cubicBezTo>
                            <a:pt x="48847" y="12876"/>
                            <a:pt x="52833" y="12083"/>
                            <a:pt x="52434" y="10697"/>
                          </a:cubicBezTo>
                          <a:cubicBezTo>
                            <a:pt x="52036" y="9310"/>
                            <a:pt x="48049" y="9310"/>
                            <a:pt x="44262" y="9706"/>
                          </a:cubicBezTo>
                          <a:cubicBezTo>
                            <a:pt x="42269" y="9904"/>
                            <a:pt x="40275" y="10103"/>
                            <a:pt x="39080" y="10697"/>
                          </a:cubicBezTo>
                          <a:cubicBezTo>
                            <a:pt x="38083" y="10301"/>
                            <a:pt x="36090" y="9904"/>
                            <a:pt x="33897" y="10103"/>
                          </a:cubicBezTo>
                          <a:cubicBezTo>
                            <a:pt x="23931" y="10499"/>
                            <a:pt x="13765" y="11489"/>
                            <a:pt x="12569" y="7131"/>
                          </a:cubicBezTo>
                          <a:cubicBezTo>
                            <a:pt x="12968" y="7131"/>
                            <a:pt x="13167" y="7131"/>
                            <a:pt x="13566" y="7131"/>
                          </a:cubicBezTo>
                          <a:cubicBezTo>
                            <a:pt x="17951" y="7131"/>
                            <a:pt x="21140" y="6339"/>
                            <a:pt x="21738" y="4754"/>
                          </a:cubicBezTo>
                          <a:cubicBezTo>
                            <a:pt x="22137" y="3962"/>
                            <a:pt x="21539" y="3566"/>
                            <a:pt x="20542" y="3169"/>
                          </a:cubicBezTo>
                          <a:cubicBezTo>
                            <a:pt x="21738" y="3566"/>
                            <a:pt x="23532" y="3566"/>
                            <a:pt x="25326" y="3367"/>
                          </a:cubicBezTo>
                          <a:cubicBezTo>
                            <a:pt x="28714" y="2971"/>
                            <a:pt x="30309" y="2179"/>
                            <a:pt x="29910" y="1188"/>
                          </a:cubicBezTo>
                          <a:cubicBezTo>
                            <a:pt x="29512" y="0"/>
                            <a:pt x="26721" y="0"/>
                            <a:pt x="23731" y="0"/>
                          </a:cubicBezTo>
                          <a:cubicBezTo>
                            <a:pt x="20343" y="396"/>
                            <a:pt x="18748" y="1188"/>
                            <a:pt x="19147" y="2377"/>
                          </a:cubicBezTo>
                          <a:cubicBezTo>
                            <a:pt x="19346" y="2773"/>
                            <a:pt x="19745" y="2971"/>
                            <a:pt x="20343" y="3169"/>
                          </a:cubicBezTo>
                          <a:cubicBezTo>
                            <a:pt x="19147" y="2773"/>
                            <a:pt x="17353" y="2773"/>
                            <a:pt x="15559" y="2575"/>
                          </a:cubicBezTo>
                          <a:cubicBezTo>
                            <a:pt x="11373" y="2971"/>
                            <a:pt x="8583" y="3962"/>
                            <a:pt x="8383" y="5348"/>
                          </a:cubicBezTo>
                          <a:lnTo>
                            <a:pt x="8383" y="5348"/>
                          </a:lnTo>
                          <a:lnTo>
                            <a:pt x="8184" y="5348"/>
                          </a:lnTo>
                          <a:cubicBezTo>
                            <a:pt x="1606" y="5943"/>
                            <a:pt x="-1384" y="7924"/>
                            <a:pt x="610" y="97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59" name="Freeform 2768">
                      <a:extLst>
                        <a:ext uri="{FF2B5EF4-FFF2-40B4-BE49-F238E27FC236}">
                          <a16:creationId xmlns:a16="http://schemas.microsoft.com/office/drawing/2014/main" id="{BD9E7650-C6EA-1D65-B8EF-0DEF33A07A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3296" y="5703608"/>
                      <a:ext cx="23936" cy="10532"/>
                    </a:xfrm>
                    <a:custGeom>
                      <a:avLst/>
                      <a:gdLst>
                        <a:gd name="connsiteX0" fmla="*/ 23919 w 23936"/>
                        <a:gd name="connsiteY0" fmla="*/ 2532 h 10532"/>
                        <a:gd name="connsiteX1" fmla="*/ 16145 w 23936"/>
                        <a:gd name="connsiteY1" fmla="*/ 155 h 10532"/>
                        <a:gd name="connsiteX2" fmla="*/ 4385 w 23936"/>
                        <a:gd name="connsiteY2" fmla="*/ 5305 h 10532"/>
                        <a:gd name="connsiteX3" fmla="*/ 0 w 23936"/>
                        <a:gd name="connsiteY3" fmla="*/ 6890 h 10532"/>
                        <a:gd name="connsiteX4" fmla="*/ 1594 w 23936"/>
                        <a:gd name="connsiteY4" fmla="*/ 10455 h 10532"/>
                        <a:gd name="connsiteX5" fmla="*/ 12956 w 23936"/>
                        <a:gd name="connsiteY5" fmla="*/ 8078 h 10532"/>
                        <a:gd name="connsiteX6" fmla="*/ 23919 w 23936"/>
                        <a:gd name="connsiteY6" fmla="*/ 2532 h 10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3936" h="10532">
                          <a:moveTo>
                            <a:pt x="23919" y="2532"/>
                          </a:moveTo>
                          <a:cubicBezTo>
                            <a:pt x="24118" y="749"/>
                            <a:pt x="22723" y="-440"/>
                            <a:pt x="16145" y="155"/>
                          </a:cubicBezTo>
                          <a:cubicBezTo>
                            <a:pt x="9568" y="947"/>
                            <a:pt x="9368" y="3720"/>
                            <a:pt x="4385" y="5305"/>
                          </a:cubicBezTo>
                          <a:cubicBezTo>
                            <a:pt x="2990" y="5701"/>
                            <a:pt x="1395" y="6295"/>
                            <a:pt x="0" y="6890"/>
                          </a:cubicBezTo>
                          <a:cubicBezTo>
                            <a:pt x="398" y="8078"/>
                            <a:pt x="996" y="9267"/>
                            <a:pt x="1594" y="10455"/>
                          </a:cubicBezTo>
                          <a:cubicBezTo>
                            <a:pt x="5382" y="10851"/>
                            <a:pt x="9966" y="9663"/>
                            <a:pt x="12956" y="8078"/>
                          </a:cubicBezTo>
                          <a:cubicBezTo>
                            <a:pt x="16544" y="6295"/>
                            <a:pt x="23720" y="5107"/>
                            <a:pt x="23919" y="253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60" name="Freeform 2769">
                      <a:extLst>
                        <a:ext uri="{FF2B5EF4-FFF2-40B4-BE49-F238E27FC236}">
                          <a16:creationId xmlns:a16="http://schemas.microsoft.com/office/drawing/2014/main" id="{9753391A-6B12-3F0A-E2FA-F36D7540B2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3075" y="5754433"/>
                      <a:ext cx="32607" cy="8080"/>
                    </a:xfrm>
                    <a:custGeom>
                      <a:avLst/>
                      <a:gdLst>
                        <a:gd name="connsiteX0" fmla="*/ 32608 w 32607"/>
                        <a:gd name="connsiteY0" fmla="*/ 634 h 8080"/>
                        <a:gd name="connsiteX1" fmla="*/ 30415 w 32607"/>
                        <a:gd name="connsiteY1" fmla="*/ 40 h 8080"/>
                        <a:gd name="connsiteX2" fmla="*/ 3107 w 32607"/>
                        <a:gd name="connsiteY2" fmla="*/ 4992 h 8080"/>
                        <a:gd name="connsiteX3" fmla="*/ 117 w 32607"/>
                        <a:gd name="connsiteY3" fmla="*/ 7171 h 8080"/>
                        <a:gd name="connsiteX4" fmla="*/ 12276 w 32607"/>
                        <a:gd name="connsiteY4" fmla="*/ 6577 h 8080"/>
                        <a:gd name="connsiteX5" fmla="*/ 32010 w 32607"/>
                        <a:gd name="connsiteY5" fmla="*/ 2021 h 8080"/>
                        <a:gd name="connsiteX6" fmla="*/ 32608 w 32607"/>
                        <a:gd name="connsiteY6" fmla="*/ 634 h 80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2607" h="8080">
                          <a:moveTo>
                            <a:pt x="32608" y="634"/>
                          </a:moveTo>
                          <a:cubicBezTo>
                            <a:pt x="32010" y="436"/>
                            <a:pt x="31411" y="-158"/>
                            <a:pt x="30415" y="40"/>
                          </a:cubicBezTo>
                          <a:cubicBezTo>
                            <a:pt x="21246" y="1625"/>
                            <a:pt x="12276" y="3407"/>
                            <a:pt x="3107" y="4992"/>
                          </a:cubicBezTo>
                          <a:cubicBezTo>
                            <a:pt x="1313" y="5388"/>
                            <a:pt x="-481" y="6577"/>
                            <a:pt x="117" y="7171"/>
                          </a:cubicBezTo>
                          <a:cubicBezTo>
                            <a:pt x="1911" y="8954"/>
                            <a:pt x="7094" y="7765"/>
                            <a:pt x="12276" y="6577"/>
                          </a:cubicBezTo>
                          <a:cubicBezTo>
                            <a:pt x="18854" y="4992"/>
                            <a:pt x="26229" y="5784"/>
                            <a:pt x="32010" y="2021"/>
                          </a:cubicBezTo>
                          <a:cubicBezTo>
                            <a:pt x="32807" y="1625"/>
                            <a:pt x="32408" y="1228"/>
                            <a:pt x="32608" y="63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61" name="Freeform 2770">
                      <a:extLst>
                        <a:ext uri="{FF2B5EF4-FFF2-40B4-BE49-F238E27FC236}">
                          <a16:creationId xmlns:a16="http://schemas.microsoft.com/office/drawing/2014/main" id="{1B7F04E2-3928-AC2E-92B9-B0EC570C04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5851" y="5708847"/>
                      <a:ext cx="32658" cy="8978"/>
                    </a:xfrm>
                    <a:custGeom>
                      <a:avLst/>
                      <a:gdLst>
                        <a:gd name="connsiteX0" fmla="*/ 19703 w 32658"/>
                        <a:gd name="connsiteY0" fmla="*/ 1254 h 8978"/>
                        <a:gd name="connsiteX1" fmla="*/ 3956 w 32658"/>
                        <a:gd name="connsiteY1" fmla="*/ 5611 h 8978"/>
                        <a:gd name="connsiteX2" fmla="*/ 567 w 32658"/>
                        <a:gd name="connsiteY2" fmla="*/ 8385 h 8978"/>
                        <a:gd name="connsiteX3" fmla="*/ 8341 w 32658"/>
                        <a:gd name="connsiteY3" fmla="*/ 8385 h 8978"/>
                        <a:gd name="connsiteX4" fmla="*/ 32659 w 32658"/>
                        <a:gd name="connsiteY4" fmla="*/ 2244 h 8978"/>
                        <a:gd name="connsiteX5" fmla="*/ 19703 w 32658"/>
                        <a:gd name="connsiteY5" fmla="*/ 1254 h 89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2658" h="8978">
                          <a:moveTo>
                            <a:pt x="19703" y="1254"/>
                          </a:moveTo>
                          <a:cubicBezTo>
                            <a:pt x="14720" y="2838"/>
                            <a:pt x="10135" y="4621"/>
                            <a:pt x="3956" y="5611"/>
                          </a:cubicBezTo>
                          <a:cubicBezTo>
                            <a:pt x="368" y="6206"/>
                            <a:pt x="-828" y="7394"/>
                            <a:pt x="567" y="8385"/>
                          </a:cubicBezTo>
                          <a:cubicBezTo>
                            <a:pt x="1963" y="9177"/>
                            <a:pt x="5551" y="9177"/>
                            <a:pt x="8341" y="8385"/>
                          </a:cubicBezTo>
                          <a:cubicBezTo>
                            <a:pt x="16514" y="6206"/>
                            <a:pt x="24487" y="4225"/>
                            <a:pt x="32659" y="2244"/>
                          </a:cubicBezTo>
                          <a:cubicBezTo>
                            <a:pt x="30466" y="263"/>
                            <a:pt x="27078" y="-1124"/>
                            <a:pt x="19703" y="125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62" name="Freeform 2771">
                      <a:extLst>
                        <a:ext uri="{FF2B5EF4-FFF2-40B4-BE49-F238E27FC236}">
                          <a16:creationId xmlns:a16="http://schemas.microsoft.com/office/drawing/2014/main" id="{B0129197-FAD1-FC27-1F9C-513C330BDB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9301" y="5802973"/>
                      <a:ext cx="13567" cy="7899"/>
                    </a:xfrm>
                    <a:custGeom>
                      <a:avLst/>
                      <a:gdLst>
                        <a:gd name="connsiteX0" fmla="*/ 5183 w 13567"/>
                        <a:gd name="connsiteY0" fmla="*/ 1617 h 7899"/>
                        <a:gd name="connsiteX1" fmla="*/ 0 w 13567"/>
                        <a:gd name="connsiteY1" fmla="*/ 6371 h 7899"/>
                        <a:gd name="connsiteX2" fmla="*/ 6777 w 13567"/>
                        <a:gd name="connsiteY2" fmla="*/ 6569 h 7899"/>
                        <a:gd name="connsiteX3" fmla="*/ 13554 w 13567"/>
                        <a:gd name="connsiteY3" fmla="*/ 1418 h 7899"/>
                        <a:gd name="connsiteX4" fmla="*/ 5183 w 13567"/>
                        <a:gd name="connsiteY4" fmla="*/ 1617 h 78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67" h="7899">
                          <a:moveTo>
                            <a:pt x="5183" y="1617"/>
                          </a:moveTo>
                          <a:cubicBezTo>
                            <a:pt x="-996" y="3994"/>
                            <a:pt x="399" y="4984"/>
                            <a:pt x="0" y="6371"/>
                          </a:cubicBezTo>
                          <a:cubicBezTo>
                            <a:pt x="797" y="7361"/>
                            <a:pt x="399" y="9144"/>
                            <a:pt x="6777" y="6569"/>
                          </a:cubicBezTo>
                          <a:cubicBezTo>
                            <a:pt x="11760" y="4588"/>
                            <a:pt x="13754" y="2607"/>
                            <a:pt x="13554" y="1418"/>
                          </a:cubicBezTo>
                          <a:cubicBezTo>
                            <a:pt x="13156" y="230"/>
                            <a:pt x="12558" y="-1157"/>
                            <a:pt x="5183" y="161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63" name="Freeform 2772">
                      <a:extLst>
                        <a:ext uri="{FF2B5EF4-FFF2-40B4-BE49-F238E27FC236}">
                          <a16:creationId xmlns:a16="http://schemas.microsoft.com/office/drawing/2014/main" id="{A01F52E4-4DCD-8041-1B86-77B98CF959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2529" y="5681854"/>
                      <a:ext cx="15982" cy="6941"/>
                    </a:xfrm>
                    <a:custGeom>
                      <a:avLst/>
                      <a:gdLst>
                        <a:gd name="connsiteX0" fmla="*/ 15944 w 15982"/>
                        <a:gd name="connsiteY0" fmla="*/ 1902 h 6941"/>
                        <a:gd name="connsiteX1" fmla="*/ 9566 w 15982"/>
                        <a:gd name="connsiteY1" fmla="*/ 119 h 6941"/>
                        <a:gd name="connsiteX2" fmla="*/ 197 w 15982"/>
                        <a:gd name="connsiteY2" fmla="*/ 4873 h 6941"/>
                        <a:gd name="connsiteX3" fmla="*/ 5380 w 15982"/>
                        <a:gd name="connsiteY3" fmla="*/ 6854 h 6941"/>
                        <a:gd name="connsiteX4" fmla="*/ 15944 w 15982"/>
                        <a:gd name="connsiteY4" fmla="*/ 1902 h 69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982" h="6941">
                          <a:moveTo>
                            <a:pt x="15944" y="1902"/>
                          </a:moveTo>
                          <a:cubicBezTo>
                            <a:pt x="16343" y="317"/>
                            <a:pt x="13552" y="-277"/>
                            <a:pt x="9566" y="119"/>
                          </a:cubicBezTo>
                          <a:cubicBezTo>
                            <a:pt x="1792" y="911"/>
                            <a:pt x="1393" y="3090"/>
                            <a:pt x="197" y="4873"/>
                          </a:cubicBezTo>
                          <a:cubicBezTo>
                            <a:pt x="-600" y="6260"/>
                            <a:pt x="995" y="7250"/>
                            <a:pt x="5380" y="6854"/>
                          </a:cubicBezTo>
                          <a:cubicBezTo>
                            <a:pt x="15147" y="6260"/>
                            <a:pt x="13154" y="3684"/>
                            <a:pt x="15944" y="190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64" name="Freeform 2773">
                      <a:extLst>
                        <a:ext uri="{FF2B5EF4-FFF2-40B4-BE49-F238E27FC236}">
                          <a16:creationId xmlns:a16="http://schemas.microsoft.com/office/drawing/2014/main" id="{FF5DCC52-78E6-E4FA-6B63-E54F2982D1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9009" y="5761516"/>
                      <a:ext cx="11959" cy="4842"/>
                    </a:xfrm>
                    <a:custGeom>
                      <a:avLst/>
                      <a:gdLst>
                        <a:gd name="connsiteX0" fmla="*/ 11960 w 11959"/>
                        <a:gd name="connsiteY0" fmla="*/ 880 h 4842"/>
                        <a:gd name="connsiteX1" fmla="*/ 0 w 11959"/>
                        <a:gd name="connsiteY1" fmla="*/ 286 h 4842"/>
                        <a:gd name="connsiteX2" fmla="*/ 2591 w 11959"/>
                        <a:gd name="connsiteY2" fmla="*/ 4644 h 4842"/>
                        <a:gd name="connsiteX3" fmla="*/ 2791 w 11959"/>
                        <a:gd name="connsiteY3" fmla="*/ 4842 h 4842"/>
                        <a:gd name="connsiteX4" fmla="*/ 7176 w 11959"/>
                        <a:gd name="connsiteY4" fmla="*/ 4050 h 4842"/>
                        <a:gd name="connsiteX5" fmla="*/ 11960 w 11959"/>
                        <a:gd name="connsiteY5" fmla="*/ 880 h 4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1959" h="4842">
                          <a:moveTo>
                            <a:pt x="11960" y="880"/>
                          </a:moveTo>
                          <a:cubicBezTo>
                            <a:pt x="8770" y="88"/>
                            <a:pt x="4983" y="-308"/>
                            <a:pt x="0" y="286"/>
                          </a:cubicBezTo>
                          <a:cubicBezTo>
                            <a:pt x="797" y="1673"/>
                            <a:pt x="1794" y="3257"/>
                            <a:pt x="2591" y="4644"/>
                          </a:cubicBezTo>
                          <a:cubicBezTo>
                            <a:pt x="2591" y="4644"/>
                            <a:pt x="2591" y="4842"/>
                            <a:pt x="2791" y="4842"/>
                          </a:cubicBezTo>
                          <a:cubicBezTo>
                            <a:pt x="4186" y="4644"/>
                            <a:pt x="5581" y="4248"/>
                            <a:pt x="7176" y="4050"/>
                          </a:cubicBezTo>
                          <a:cubicBezTo>
                            <a:pt x="10365" y="3257"/>
                            <a:pt x="11960" y="2069"/>
                            <a:pt x="11960" y="88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65" name="Freeform 2774">
                      <a:extLst>
                        <a:ext uri="{FF2B5EF4-FFF2-40B4-BE49-F238E27FC236}">
                          <a16:creationId xmlns:a16="http://schemas.microsoft.com/office/drawing/2014/main" id="{546459B5-9757-F8C2-0A82-0D03D4A27B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9930" y="5666125"/>
                      <a:ext cx="18957" cy="9133"/>
                    </a:xfrm>
                    <a:custGeom>
                      <a:avLst/>
                      <a:gdLst>
                        <a:gd name="connsiteX0" fmla="*/ 1208 w 18957"/>
                        <a:gd name="connsiteY0" fmla="*/ 6933 h 9133"/>
                        <a:gd name="connsiteX1" fmla="*/ 6390 w 18957"/>
                        <a:gd name="connsiteY1" fmla="*/ 9112 h 9133"/>
                        <a:gd name="connsiteX2" fmla="*/ 18948 w 18957"/>
                        <a:gd name="connsiteY2" fmla="*/ 3566 h 9133"/>
                        <a:gd name="connsiteX3" fmla="*/ 14961 w 18957"/>
                        <a:gd name="connsiteY3" fmla="*/ 2179 h 9133"/>
                        <a:gd name="connsiteX4" fmla="*/ 11971 w 18957"/>
                        <a:gd name="connsiteY4" fmla="*/ 2377 h 9133"/>
                        <a:gd name="connsiteX5" fmla="*/ 12370 w 18957"/>
                        <a:gd name="connsiteY5" fmla="*/ 1585 h 9133"/>
                        <a:gd name="connsiteX6" fmla="*/ 6589 w 18957"/>
                        <a:gd name="connsiteY6" fmla="*/ 0 h 9133"/>
                        <a:gd name="connsiteX7" fmla="*/ 12 w 18957"/>
                        <a:gd name="connsiteY7" fmla="*/ 2773 h 9133"/>
                        <a:gd name="connsiteX8" fmla="*/ 5194 w 18957"/>
                        <a:gd name="connsiteY8" fmla="*/ 4358 h 9133"/>
                        <a:gd name="connsiteX9" fmla="*/ 1208 w 18957"/>
                        <a:gd name="connsiteY9" fmla="*/ 6933 h 91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8957" h="9133">
                          <a:moveTo>
                            <a:pt x="1208" y="6933"/>
                          </a:moveTo>
                          <a:cubicBezTo>
                            <a:pt x="1806" y="8122"/>
                            <a:pt x="2603" y="9310"/>
                            <a:pt x="6390" y="9112"/>
                          </a:cubicBezTo>
                          <a:cubicBezTo>
                            <a:pt x="13965" y="8320"/>
                            <a:pt x="17951" y="6141"/>
                            <a:pt x="18948" y="3566"/>
                          </a:cubicBezTo>
                          <a:cubicBezTo>
                            <a:pt x="19147" y="3169"/>
                            <a:pt x="16356" y="2179"/>
                            <a:pt x="14961" y="2179"/>
                          </a:cubicBezTo>
                          <a:cubicBezTo>
                            <a:pt x="13965" y="2179"/>
                            <a:pt x="12968" y="2377"/>
                            <a:pt x="11971" y="2377"/>
                          </a:cubicBezTo>
                          <a:cubicBezTo>
                            <a:pt x="12170" y="2179"/>
                            <a:pt x="12370" y="1783"/>
                            <a:pt x="12370" y="1585"/>
                          </a:cubicBezTo>
                          <a:cubicBezTo>
                            <a:pt x="12370" y="396"/>
                            <a:pt x="9579" y="0"/>
                            <a:pt x="6589" y="0"/>
                          </a:cubicBezTo>
                          <a:cubicBezTo>
                            <a:pt x="2204" y="198"/>
                            <a:pt x="-188" y="1189"/>
                            <a:pt x="12" y="2773"/>
                          </a:cubicBezTo>
                          <a:cubicBezTo>
                            <a:pt x="211" y="3962"/>
                            <a:pt x="2404" y="4358"/>
                            <a:pt x="5194" y="4358"/>
                          </a:cubicBezTo>
                          <a:cubicBezTo>
                            <a:pt x="3201" y="4952"/>
                            <a:pt x="2005" y="5943"/>
                            <a:pt x="1208" y="69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66" name="Freeform 2775">
                      <a:extLst>
                        <a:ext uri="{FF2B5EF4-FFF2-40B4-BE49-F238E27FC236}">
                          <a16:creationId xmlns:a16="http://schemas.microsoft.com/office/drawing/2014/main" id="{D604FC9B-6143-85B8-1DB8-403C1569D1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1264" y="5733574"/>
                      <a:ext cx="16705" cy="5001"/>
                    </a:xfrm>
                    <a:custGeom>
                      <a:avLst/>
                      <a:gdLst>
                        <a:gd name="connsiteX0" fmla="*/ 5314 w 16705"/>
                        <a:gd name="connsiteY0" fmla="*/ 892 h 5001"/>
                        <a:gd name="connsiteX1" fmla="*/ 3122 w 16705"/>
                        <a:gd name="connsiteY1" fmla="*/ 1288 h 5001"/>
                        <a:gd name="connsiteX2" fmla="*/ 5314 w 16705"/>
                        <a:gd name="connsiteY2" fmla="*/ 4854 h 5001"/>
                        <a:gd name="connsiteX3" fmla="*/ 16277 w 16705"/>
                        <a:gd name="connsiteY3" fmla="*/ 1684 h 5001"/>
                        <a:gd name="connsiteX4" fmla="*/ 5314 w 16705"/>
                        <a:gd name="connsiteY4" fmla="*/ 892 h 50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705" h="5001">
                          <a:moveTo>
                            <a:pt x="5314" y="892"/>
                          </a:moveTo>
                          <a:cubicBezTo>
                            <a:pt x="4716" y="892"/>
                            <a:pt x="3919" y="1090"/>
                            <a:pt x="3122" y="1288"/>
                          </a:cubicBezTo>
                          <a:cubicBezTo>
                            <a:pt x="730" y="3071"/>
                            <a:pt x="-3456" y="5646"/>
                            <a:pt x="5314" y="4854"/>
                          </a:cubicBezTo>
                          <a:cubicBezTo>
                            <a:pt x="9500" y="4458"/>
                            <a:pt x="14882" y="3665"/>
                            <a:pt x="16277" y="1684"/>
                          </a:cubicBezTo>
                          <a:cubicBezTo>
                            <a:pt x="18669" y="-1287"/>
                            <a:pt x="10497" y="496"/>
                            <a:pt x="5314" y="89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67" name="Freeform 2776">
                      <a:extLst>
                        <a:ext uri="{FF2B5EF4-FFF2-40B4-BE49-F238E27FC236}">
                          <a16:creationId xmlns:a16="http://schemas.microsoft.com/office/drawing/2014/main" id="{5330F732-2EEC-3DB0-6DDB-47B2439DEC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7018" y="5624923"/>
                      <a:ext cx="29958" cy="5298"/>
                    </a:xfrm>
                    <a:custGeom>
                      <a:avLst/>
                      <a:gdLst>
                        <a:gd name="connsiteX0" fmla="*/ 16006 w 29958"/>
                        <a:gd name="connsiteY0" fmla="*/ 3764 h 5298"/>
                        <a:gd name="connsiteX1" fmla="*/ 19593 w 29958"/>
                        <a:gd name="connsiteY1" fmla="*/ 4160 h 5298"/>
                        <a:gd name="connsiteX2" fmla="*/ 29958 w 29958"/>
                        <a:gd name="connsiteY2" fmla="*/ 2377 h 5298"/>
                        <a:gd name="connsiteX3" fmla="*/ 21587 w 29958"/>
                        <a:gd name="connsiteY3" fmla="*/ 0 h 5298"/>
                        <a:gd name="connsiteX4" fmla="*/ 12617 w 29958"/>
                        <a:gd name="connsiteY4" fmla="*/ 2179 h 5298"/>
                        <a:gd name="connsiteX5" fmla="*/ 12816 w 29958"/>
                        <a:gd name="connsiteY5" fmla="*/ 2377 h 5298"/>
                        <a:gd name="connsiteX6" fmla="*/ 3448 w 29958"/>
                        <a:gd name="connsiteY6" fmla="*/ 1585 h 5298"/>
                        <a:gd name="connsiteX7" fmla="*/ 458 w 29958"/>
                        <a:gd name="connsiteY7" fmla="*/ 3764 h 5298"/>
                        <a:gd name="connsiteX8" fmla="*/ 15806 w 29958"/>
                        <a:gd name="connsiteY8" fmla="*/ 4754 h 5298"/>
                        <a:gd name="connsiteX9" fmla="*/ 17600 w 29958"/>
                        <a:gd name="connsiteY9" fmla="*/ 4556 h 5298"/>
                        <a:gd name="connsiteX10" fmla="*/ 16604 w 29958"/>
                        <a:gd name="connsiteY10" fmla="*/ 3962 h 5298"/>
                        <a:gd name="connsiteX11" fmla="*/ 16006 w 29958"/>
                        <a:gd name="connsiteY11" fmla="*/ 3764 h 52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9958" h="5298">
                          <a:moveTo>
                            <a:pt x="16006" y="3764"/>
                          </a:moveTo>
                          <a:cubicBezTo>
                            <a:pt x="17002" y="3962"/>
                            <a:pt x="18198" y="4160"/>
                            <a:pt x="19593" y="4160"/>
                          </a:cubicBezTo>
                          <a:cubicBezTo>
                            <a:pt x="24178" y="4358"/>
                            <a:pt x="28364" y="3962"/>
                            <a:pt x="29958" y="2377"/>
                          </a:cubicBezTo>
                          <a:cubicBezTo>
                            <a:pt x="29560" y="990"/>
                            <a:pt x="26769" y="0"/>
                            <a:pt x="21587" y="0"/>
                          </a:cubicBezTo>
                          <a:cubicBezTo>
                            <a:pt x="17002" y="0"/>
                            <a:pt x="12617" y="594"/>
                            <a:pt x="12617" y="2179"/>
                          </a:cubicBezTo>
                          <a:cubicBezTo>
                            <a:pt x="12617" y="2179"/>
                            <a:pt x="12816" y="2377"/>
                            <a:pt x="12816" y="2377"/>
                          </a:cubicBezTo>
                          <a:cubicBezTo>
                            <a:pt x="10624" y="1585"/>
                            <a:pt x="7833" y="1188"/>
                            <a:pt x="3448" y="1585"/>
                          </a:cubicBezTo>
                          <a:cubicBezTo>
                            <a:pt x="458" y="1783"/>
                            <a:pt x="-738" y="2971"/>
                            <a:pt x="458" y="3764"/>
                          </a:cubicBezTo>
                          <a:cubicBezTo>
                            <a:pt x="3847" y="6141"/>
                            <a:pt x="10225" y="5150"/>
                            <a:pt x="15806" y="4754"/>
                          </a:cubicBezTo>
                          <a:lnTo>
                            <a:pt x="17600" y="4556"/>
                          </a:lnTo>
                          <a:cubicBezTo>
                            <a:pt x="17202" y="4358"/>
                            <a:pt x="16803" y="4160"/>
                            <a:pt x="16604" y="3962"/>
                          </a:cubicBezTo>
                          <a:lnTo>
                            <a:pt x="16006" y="3764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68" name="Freeform 2777">
                      <a:extLst>
                        <a:ext uri="{FF2B5EF4-FFF2-40B4-BE49-F238E27FC236}">
                          <a16:creationId xmlns:a16="http://schemas.microsoft.com/office/drawing/2014/main" id="{BF348871-563C-045F-1343-30082EC0BB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7638" y="5772237"/>
                      <a:ext cx="15397" cy="5417"/>
                    </a:xfrm>
                    <a:custGeom>
                      <a:avLst/>
                      <a:gdLst>
                        <a:gd name="connsiteX0" fmla="*/ 9007 w 15397"/>
                        <a:gd name="connsiteY0" fmla="*/ 4421 h 5417"/>
                        <a:gd name="connsiteX1" fmla="*/ 15386 w 15397"/>
                        <a:gd name="connsiteY1" fmla="*/ 856 h 5417"/>
                        <a:gd name="connsiteX2" fmla="*/ 6616 w 15397"/>
                        <a:gd name="connsiteY2" fmla="*/ 856 h 5417"/>
                        <a:gd name="connsiteX3" fmla="*/ 38 w 15397"/>
                        <a:gd name="connsiteY3" fmla="*/ 4619 h 5417"/>
                        <a:gd name="connsiteX4" fmla="*/ 9007 w 15397"/>
                        <a:gd name="connsiteY4" fmla="*/ 4421 h 54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397" h="5417">
                          <a:moveTo>
                            <a:pt x="9007" y="4421"/>
                          </a:moveTo>
                          <a:cubicBezTo>
                            <a:pt x="13193" y="3431"/>
                            <a:pt x="15585" y="1846"/>
                            <a:pt x="15386" y="856"/>
                          </a:cubicBezTo>
                          <a:cubicBezTo>
                            <a:pt x="15187" y="-729"/>
                            <a:pt x="10802" y="262"/>
                            <a:pt x="6616" y="856"/>
                          </a:cubicBezTo>
                          <a:cubicBezTo>
                            <a:pt x="2430" y="2044"/>
                            <a:pt x="-361" y="3431"/>
                            <a:pt x="38" y="4619"/>
                          </a:cubicBezTo>
                          <a:cubicBezTo>
                            <a:pt x="437" y="5808"/>
                            <a:pt x="4224" y="5610"/>
                            <a:pt x="9007" y="442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69" name="Freeform 2778">
                      <a:extLst>
                        <a:ext uri="{FF2B5EF4-FFF2-40B4-BE49-F238E27FC236}">
                          <a16:creationId xmlns:a16="http://schemas.microsoft.com/office/drawing/2014/main" id="{D490B0B7-0B6A-1FED-513F-FA4812A4E8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1058" y="5649486"/>
                      <a:ext cx="17894" cy="5188"/>
                    </a:xfrm>
                    <a:custGeom>
                      <a:avLst/>
                      <a:gdLst>
                        <a:gd name="connsiteX0" fmla="*/ 17848 w 17894"/>
                        <a:gd name="connsiteY0" fmla="*/ 3962 h 5188"/>
                        <a:gd name="connsiteX1" fmla="*/ 6287 w 17894"/>
                        <a:gd name="connsiteY1" fmla="*/ 0 h 5188"/>
                        <a:gd name="connsiteX2" fmla="*/ 108 w 17894"/>
                        <a:gd name="connsiteY2" fmla="*/ 1783 h 5188"/>
                        <a:gd name="connsiteX3" fmla="*/ 13662 w 17894"/>
                        <a:gd name="connsiteY3" fmla="*/ 5150 h 5188"/>
                        <a:gd name="connsiteX4" fmla="*/ 17848 w 17894"/>
                        <a:gd name="connsiteY4" fmla="*/ 3962 h 51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894" h="5188">
                          <a:moveTo>
                            <a:pt x="17848" y="3962"/>
                          </a:moveTo>
                          <a:cubicBezTo>
                            <a:pt x="17051" y="1783"/>
                            <a:pt x="13861" y="396"/>
                            <a:pt x="6287" y="0"/>
                          </a:cubicBezTo>
                          <a:cubicBezTo>
                            <a:pt x="3098" y="396"/>
                            <a:pt x="-690" y="594"/>
                            <a:pt x="108" y="1783"/>
                          </a:cubicBezTo>
                          <a:cubicBezTo>
                            <a:pt x="1503" y="3962"/>
                            <a:pt x="6087" y="5150"/>
                            <a:pt x="13662" y="5150"/>
                          </a:cubicBezTo>
                          <a:cubicBezTo>
                            <a:pt x="16054" y="5348"/>
                            <a:pt x="18246" y="4754"/>
                            <a:pt x="17848" y="396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70" name="Freeform 2779">
                      <a:extLst>
                        <a:ext uri="{FF2B5EF4-FFF2-40B4-BE49-F238E27FC236}">
                          <a16:creationId xmlns:a16="http://schemas.microsoft.com/office/drawing/2014/main" id="{350A7393-849B-E097-B4DB-EE8DE2F188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2926" y="5720847"/>
                      <a:ext cx="16006" cy="5524"/>
                    </a:xfrm>
                    <a:custGeom>
                      <a:avLst/>
                      <a:gdLst>
                        <a:gd name="connsiteX0" fmla="*/ 15982 w 16006"/>
                        <a:gd name="connsiteY0" fmla="*/ 1337 h 5524"/>
                        <a:gd name="connsiteX1" fmla="*/ 7809 w 16006"/>
                        <a:gd name="connsiteY1" fmla="*/ 149 h 5524"/>
                        <a:gd name="connsiteX2" fmla="*/ 36 w 16006"/>
                        <a:gd name="connsiteY2" fmla="*/ 3714 h 5524"/>
                        <a:gd name="connsiteX3" fmla="*/ 6414 w 16006"/>
                        <a:gd name="connsiteY3" fmla="*/ 5299 h 5524"/>
                        <a:gd name="connsiteX4" fmla="*/ 15982 w 16006"/>
                        <a:gd name="connsiteY4" fmla="*/ 1337 h 55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006" h="5524">
                          <a:moveTo>
                            <a:pt x="15982" y="1337"/>
                          </a:moveTo>
                          <a:cubicBezTo>
                            <a:pt x="15583" y="149"/>
                            <a:pt x="12593" y="-248"/>
                            <a:pt x="7809" y="149"/>
                          </a:cubicBezTo>
                          <a:cubicBezTo>
                            <a:pt x="3424" y="743"/>
                            <a:pt x="434" y="2129"/>
                            <a:pt x="36" y="3714"/>
                          </a:cubicBezTo>
                          <a:cubicBezTo>
                            <a:pt x="-363" y="5299"/>
                            <a:pt x="2627" y="5893"/>
                            <a:pt x="6414" y="5299"/>
                          </a:cubicBezTo>
                          <a:cubicBezTo>
                            <a:pt x="11796" y="4903"/>
                            <a:pt x="16381" y="3318"/>
                            <a:pt x="15982" y="13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71" name="Freeform 2780">
                      <a:extLst>
                        <a:ext uri="{FF2B5EF4-FFF2-40B4-BE49-F238E27FC236}">
                          <a16:creationId xmlns:a16="http://schemas.microsoft.com/office/drawing/2014/main" id="{05C9EC55-90DC-142F-AA65-343EA1E302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9455" y="5704883"/>
                      <a:ext cx="14664" cy="4010"/>
                    </a:xfrm>
                    <a:custGeom>
                      <a:avLst/>
                      <a:gdLst>
                        <a:gd name="connsiteX0" fmla="*/ 14566 w 14664"/>
                        <a:gd name="connsiteY0" fmla="*/ 1256 h 4010"/>
                        <a:gd name="connsiteX1" fmla="*/ 4799 w 14664"/>
                        <a:gd name="connsiteY1" fmla="*/ 463 h 4010"/>
                        <a:gd name="connsiteX2" fmla="*/ 15 w 14664"/>
                        <a:gd name="connsiteY2" fmla="*/ 2840 h 4010"/>
                        <a:gd name="connsiteX3" fmla="*/ 9782 w 14664"/>
                        <a:gd name="connsiteY3" fmla="*/ 3633 h 4010"/>
                        <a:gd name="connsiteX4" fmla="*/ 14566 w 14664"/>
                        <a:gd name="connsiteY4" fmla="*/ 1256 h 40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664" h="4010">
                          <a:moveTo>
                            <a:pt x="14566" y="1256"/>
                          </a:moveTo>
                          <a:cubicBezTo>
                            <a:pt x="13569" y="-131"/>
                            <a:pt x="9782" y="-329"/>
                            <a:pt x="4799" y="463"/>
                          </a:cubicBezTo>
                          <a:cubicBezTo>
                            <a:pt x="1610" y="1058"/>
                            <a:pt x="-184" y="1850"/>
                            <a:pt x="15" y="2840"/>
                          </a:cubicBezTo>
                          <a:cubicBezTo>
                            <a:pt x="1211" y="4227"/>
                            <a:pt x="4998" y="4227"/>
                            <a:pt x="9782" y="3633"/>
                          </a:cubicBezTo>
                          <a:cubicBezTo>
                            <a:pt x="12971" y="3039"/>
                            <a:pt x="15164" y="2048"/>
                            <a:pt x="14566" y="125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72" name="Freeform 2781">
                      <a:extLst>
                        <a:ext uri="{FF2B5EF4-FFF2-40B4-BE49-F238E27FC236}">
                          <a16:creationId xmlns:a16="http://schemas.microsoft.com/office/drawing/2014/main" id="{D496995E-150A-6F13-6169-ED1A776AA1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7158" y="5561827"/>
                      <a:ext cx="13718" cy="4140"/>
                    </a:xfrm>
                    <a:custGeom>
                      <a:avLst/>
                      <a:gdLst>
                        <a:gd name="connsiteX0" fmla="*/ 13707 w 13718"/>
                        <a:gd name="connsiteY0" fmla="*/ 2877 h 4140"/>
                        <a:gd name="connsiteX1" fmla="*/ 7129 w 13718"/>
                        <a:gd name="connsiteY1" fmla="*/ 104 h 4140"/>
                        <a:gd name="connsiteX2" fmla="*/ 153 w 13718"/>
                        <a:gd name="connsiteY2" fmla="*/ 896 h 4140"/>
                        <a:gd name="connsiteX3" fmla="*/ 5734 w 13718"/>
                        <a:gd name="connsiteY3" fmla="*/ 3867 h 4140"/>
                        <a:gd name="connsiteX4" fmla="*/ 13707 w 13718"/>
                        <a:gd name="connsiteY4" fmla="*/ 2877 h 4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18" h="4140">
                          <a:moveTo>
                            <a:pt x="13707" y="2877"/>
                          </a:moveTo>
                          <a:cubicBezTo>
                            <a:pt x="13906" y="1490"/>
                            <a:pt x="11514" y="500"/>
                            <a:pt x="7129" y="104"/>
                          </a:cubicBezTo>
                          <a:cubicBezTo>
                            <a:pt x="3940" y="-95"/>
                            <a:pt x="950" y="-95"/>
                            <a:pt x="153" y="896"/>
                          </a:cubicBezTo>
                          <a:cubicBezTo>
                            <a:pt x="-644" y="2084"/>
                            <a:pt x="1747" y="3273"/>
                            <a:pt x="5734" y="3867"/>
                          </a:cubicBezTo>
                          <a:cubicBezTo>
                            <a:pt x="10119" y="4461"/>
                            <a:pt x="12910" y="4065"/>
                            <a:pt x="13707" y="287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73" name="Freeform 2782">
                      <a:extLst>
                        <a:ext uri="{FF2B5EF4-FFF2-40B4-BE49-F238E27FC236}">
                          <a16:creationId xmlns:a16="http://schemas.microsoft.com/office/drawing/2014/main" id="{8680C16E-570C-750B-8D84-048888F485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8605" y="5604669"/>
                      <a:ext cx="15586" cy="6021"/>
                    </a:xfrm>
                    <a:custGeom>
                      <a:avLst/>
                      <a:gdLst>
                        <a:gd name="connsiteX0" fmla="*/ 15586 w 15586"/>
                        <a:gd name="connsiteY0" fmla="*/ 2822 h 6021"/>
                        <a:gd name="connsiteX1" fmla="*/ 6816 w 15586"/>
                        <a:gd name="connsiteY1" fmla="*/ 49 h 6021"/>
                        <a:gd name="connsiteX2" fmla="*/ 837 w 15586"/>
                        <a:gd name="connsiteY2" fmla="*/ 1435 h 6021"/>
                        <a:gd name="connsiteX3" fmla="*/ 1036 w 15586"/>
                        <a:gd name="connsiteY3" fmla="*/ 2228 h 6021"/>
                        <a:gd name="connsiteX4" fmla="*/ 39 w 15586"/>
                        <a:gd name="connsiteY4" fmla="*/ 3416 h 6021"/>
                        <a:gd name="connsiteX5" fmla="*/ 7414 w 15586"/>
                        <a:gd name="connsiteY5" fmla="*/ 5991 h 6021"/>
                        <a:gd name="connsiteX6" fmla="*/ 14989 w 15586"/>
                        <a:gd name="connsiteY6" fmla="*/ 4010 h 6021"/>
                        <a:gd name="connsiteX7" fmla="*/ 14789 w 15586"/>
                        <a:gd name="connsiteY7" fmla="*/ 3614 h 6021"/>
                        <a:gd name="connsiteX8" fmla="*/ 15586 w 15586"/>
                        <a:gd name="connsiteY8" fmla="*/ 2822 h 60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586" h="6021">
                          <a:moveTo>
                            <a:pt x="15586" y="2822"/>
                          </a:moveTo>
                          <a:cubicBezTo>
                            <a:pt x="14989" y="1039"/>
                            <a:pt x="11201" y="247"/>
                            <a:pt x="6816" y="49"/>
                          </a:cubicBezTo>
                          <a:cubicBezTo>
                            <a:pt x="3826" y="-149"/>
                            <a:pt x="837" y="247"/>
                            <a:pt x="837" y="1435"/>
                          </a:cubicBezTo>
                          <a:cubicBezTo>
                            <a:pt x="837" y="1633"/>
                            <a:pt x="1036" y="2030"/>
                            <a:pt x="1036" y="2228"/>
                          </a:cubicBezTo>
                          <a:cubicBezTo>
                            <a:pt x="438" y="2624"/>
                            <a:pt x="-160" y="3020"/>
                            <a:pt x="39" y="3416"/>
                          </a:cubicBezTo>
                          <a:cubicBezTo>
                            <a:pt x="239" y="4803"/>
                            <a:pt x="3228" y="5793"/>
                            <a:pt x="7414" y="5991"/>
                          </a:cubicBezTo>
                          <a:cubicBezTo>
                            <a:pt x="11600" y="6189"/>
                            <a:pt x="14989" y="5397"/>
                            <a:pt x="14989" y="4010"/>
                          </a:cubicBezTo>
                          <a:cubicBezTo>
                            <a:pt x="14989" y="3812"/>
                            <a:pt x="14789" y="3812"/>
                            <a:pt x="14789" y="3614"/>
                          </a:cubicBezTo>
                          <a:cubicBezTo>
                            <a:pt x="14989" y="3416"/>
                            <a:pt x="15188" y="3218"/>
                            <a:pt x="15586" y="282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74" name="Freeform 2783">
                      <a:extLst>
                        <a:ext uri="{FF2B5EF4-FFF2-40B4-BE49-F238E27FC236}">
                          <a16:creationId xmlns:a16="http://schemas.microsoft.com/office/drawing/2014/main" id="{B8D81707-8FBD-4F09-2CBF-C8B01B1934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3524" y="5764674"/>
                      <a:ext cx="15357" cy="5487"/>
                    </a:xfrm>
                    <a:custGeom>
                      <a:avLst/>
                      <a:gdLst>
                        <a:gd name="connsiteX0" fmla="*/ 0 w 15357"/>
                        <a:gd name="connsiteY0" fmla="*/ 4457 h 5487"/>
                        <a:gd name="connsiteX1" fmla="*/ 6976 w 15357"/>
                        <a:gd name="connsiteY1" fmla="*/ 4853 h 5487"/>
                        <a:gd name="connsiteX2" fmla="*/ 15348 w 15357"/>
                        <a:gd name="connsiteY2" fmla="*/ 693 h 5487"/>
                        <a:gd name="connsiteX3" fmla="*/ 9767 w 15357"/>
                        <a:gd name="connsiteY3" fmla="*/ 495 h 5487"/>
                        <a:gd name="connsiteX4" fmla="*/ 0 w 15357"/>
                        <a:gd name="connsiteY4" fmla="*/ 4457 h 54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357" h="5487">
                          <a:moveTo>
                            <a:pt x="0" y="4457"/>
                          </a:moveTo>
                          <a:cubicBezTo>
                            <a:pt x="398" y="5646"/>
                            <a:pt x="2791" y="5844"/>
                            <a:pt x="6976" y="4853"/>
                          </a:cubicBezTo>
                          <a:cubicBezTo>
                            <a:pt x="11959" y="3665"/>
                            <a:pt x="15149" y="2278"/>
                            <a:pt x="15348" y="693"/>
                          </a:cubicBezTo>
                          <a:cubicBezTo>
                            <a:pt x="15547" y="-297"/>
                            <a:pt x="12757" y="-99"/>
                            <a:pt x="9767" y="495"/>
                          </a:cubicBezTo>
                          <a:cubicBezTo>
                            <a:pt x="4983" y="1288"/>
                            <a:pt x="1196" y="2674"/>
                            <a:pt x="0" y="445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75" name="Freeform 2784">
                      <a:extLst>
                        <a:ext uri="{FF2B5EF4-FFF2-40B4-BE49-F238E27FC236}">
                          <a16:creationId xmlns:a16="http://schemas.microsoft.com/office/drawing/2014/main" id="{320FAB94-AD52-7B4B-9BA5-AC3954D86D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5012" y="5665135"/>
                      <a:ext cx="20168" cy="3767"/>
                    </a:xfrm>
                    <a:custGeom>
                      <a:avLst/>
                      <a:gdLst>
                        <a:gd name="connsiteX0" fmla="*/ 20141 w 20168"/>
                        <a:gd name="connsiteY0" fmla="*/ 1981 h 3767"/>
                        <a:gd name="connsiteX1" fmla="*/ 7184 w 20168"/>
                        <a:gd name="connsiteY1" fmla="*/ 0 h 3767"/>
                        <a:gd name="connsiteX2" fmla="*/ 8 w 20168"/>
                        <a:gd name="connsiteY2" fmla="*/ 1783 h 3767"/>
                        <a:gd name="connsiteX3" fmla="*/ 13563 w 20168"/>
                        <a:gd name="connsiteY3" fmla="*/ 3566 h 3767"/>
                        <a:gd name="connsiteX4" fmla="*/ 20141 w 20168"/>
                        <a:gd name="connsiteY4" fmla="*/ 1981 h 37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0168" h="3767">
                          <a:moveTo>
                            <a:pt x="20141" y="1981"/>
                          </a:moveTo>
                          <a:cubicBezTo>
                            <a:pt x="19144" y="-198"/>
                            <a:pt x="11968" y="198"/>
                            <a:pt x="7184" y="0"/>
                          </a:cubicBezTo>
                          <a:cubicBezTo>
                            <a:pt x="3198" y="198"/>
                            <a:pt x="-191" y="594"/>
                            <a:pt x="8" y="1783"/>
                          </a:cubicBezTo>
                          <a:cubicBezTo>
                            <a:pt x="806" y="4358"/>
                            <a:pt x="7782" y="3764"/>
                            <a:pt x="13563" y="3566"/>
                          </a:cubicBezTo>
                          <a:cubicBezTo>
                            <a:pt x="16552" y="3367"/>
                            <a:pt x="20539" y="2971"/>
                            <a:pt x="20141" y="19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76" name="Freeform 2785">
                      <a:extLst>
                        <a:ext uri="{FF2B5EF4-FFF2-40B4-BE49-F238E27FC236}">
                          <a16:creationId xmlns:a16="http://schemas.microsoft.com/office/drawing/2014/main" id="{05ADC7F1-A312-F2E1-A244-73116D5A51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3650" y="5813815"/>
                      <a:ext cx="15426" cy="6477"/>
                    </a:xfrm>
                    <a:custGeom>
                      <a:avLst/>
                      <a:gdLst>
                        <a:gd name="connsiteX0" fmla="*/ 15421 w 15426"/>
                        <a:gd name="connsiteY0" fmla="*/ 1075 h 6477"/>
                        <a:gd name="connsiteX1" fmla="*/ 5654 w 15426"/>
                        <a:gd name="connsiteY1" fmla="*/ 1867 h 6477"/>
                        <a:gd name="connsiteX2" fmla="*/ 73 w 15426"/>
                        <a:gd name="connsiteY2" fmla="*/ 5433 h 6477"/>
                        <a:gd name="connsiteX3" fmla="*/ 9840 w 15426"/>
                        <a:gd name="connsiteY3" fmla="*/ 4839 h 6477"/>
                        <a:gd name="connsiteX4" fmla="*/ 15421 w 15426"/>
                        <a:gd name="connsiteY4" fmla="*/ 1075 h 64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426" h="6477">
                          <a:moveTo>
                            <a:pt x="15421" y="1075"/>
                          </a:moveTo>
                          <a:cubicBezTo>
                            <a:pt x="15620" y="-1104"/>
                            <a:pt x="10238" y="481"/>
                            <a:pt x="5654" y="1867"/>
                          </a:cubicBezTo>
                          <a:cubicBezTo>
                            <a:pt x="2664" y="3056"/>
                            <a:pt x="-525" y="4442"/>
                            <a:pt x="73" y="5433"/>
                          </a:cubicBezTo>
                          <a:cubicBezTo>
                            <a:pt x="870" y="6819"/>
                            <a:pt x="4059" y="7018"/>
                            <a:pt x="9840" y="4839"/>
                          </a:cubicBezTo>
                          <a:cubicBezTo>
                            <a:pt x="12631" y="3650"/>
                            <a:pt x="15421" y="2065"/>
                            <a:pt x="15421" y="10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77" name="Freeform 2786">
                      <a:extLst>
                        <a:ext uri="{FF2B5EF4-FFF2-40B4-BE49-F238E27FC236}">
                          <a16:creationId xmlns:a16="http://schemas.microsoft.com/office/drawing/2014/main" id="{042E4F49-4BD8-909D-1964-7903BF5BAC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3025" y="5699554"/>
                      <a:ext cx="14398" cy="4548"/>
                    </a:xfrm>
                    <a:custGeom>
                      <a:avLst/>
                      <a:gdLst>
                        <a:gd name="connsiteX0" fmla="*/ 6813 w 14398"/>
                        <a:gd name="connsiteY0" fmla="*/ 4406 h 4548"/>
                        <a:gd name="connsiteX1" fmla="*/ 14387 w 14398"/>
                        <a:gd name="connsiteY1" fmla="*/ 1633 h 4548"/>
                        <a:gd name="connsiteX2" fmla="*/ 7411 w 14398"/>
                        <a:gd name="connsiteY2" fmla="*/ 48 h 4548"/>
                        <a:gd name="connsiteX3" fmla="*/ 36 w 14398"/>
                        <a:gd name="connsiteY3" fmla="*/ 2821 h 4548"/>
                        <a:gd name="connsiteX4" fmla="*/ 6813 w 14398"/>
                        <a:gd name="connsiteY4" fmla="*/ 4406 h 45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398" h="4548">
                          <a:moveTo>
                            <a:pt x="6813" y="4406"/>
                          </a:moveTo>
                          <a:cubicBezTo>
                            <a:pt x="10799" y="4010"/>
                            <a:pt x="14188" y="3019"/>
                            <a:pt x="14387" y="1633"/>
                          </a:cubicBezTo>
                          <a:cubicBezTo>
                            <a:pt x="14586" y="246"/>
                            <a:pt x="12195" y="-150"/>
                            <a:pt x="7411" y="48"/>
                          </a:cubicBezTo>
                          <a:cubicBezTo>
                            <a:pt x="3623" y="444"/>
                            <a:pt x="434" y="1434"/>
                            <a:pt x="36" y="2821"/>
                          </a:cubicBezTo>
                          <a:cubicBezTo>
                            <a:pt x="-363" y="4406"/>
                            <a:pt x="2627" y="4802"/>
                            <a:pt x="6813" y="44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78" name="Freeform 2787">
                      <a:extLst>
                        <a:ext uri="{FF2B5EF4-FFF2-40B4-BE49-F238E27FC236}">
                          <a16:creationId xmlns:a16="http://schemas.microsoft.com/office/drawing/2014/main" id="{4CBB400E-3296-08FC-894B-B99E329EB7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3162" y="5633800"/>
                      <a:ext cx="15587" cy="4638"/>
                    </a:xfrm>
                    <a:custGeom>
                      <a:avLst/>
                      <a:gdLst>
                        <a:gd name="connsiteX0" fmla="*/ 15547 w 15587"/>
                        <a:gd name="connsiteY0" fmla="*/ 1820 h 4638"/>
                        <a:gd name="connsiteX1" fmla="*/ 7574 w 15587"/>
                        <a:gd name="connsiteY1" fmla="*/ 37 h 4638"/>
                        <a:gd name="connsiteX2" fmla="*/ 0 w 15587"/>
                        <a:gd name="connsiteY2" fmla="*/ 2414 h 4638"/>
                        <a:gd name="connsiteX3" fmla="*/ 9368 w 15587"/>
                        <a:gd name="connsiteY3" fmla="*/ 4593 h 4638"/>
                        <a:gd name="connsiteX4" fmla="*/ 15547 w 15587"/>
                        <a:gd name="connsiteY4" fmla="*/ 1820 h 46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587" h="4638">
                          <a:moveTo>
                            <a:pt x="15547" y="1820"/>
                          </a:moveTo>
                          <a:cubicBezTo>
                            <a:pt x="15149" y="433"/>
                            <a:pt x="11959" y="-161"/>
                            <a:pt x="7574" y="37"/>
                          </a:cubicBezTo>
                          <a:cubicBezTo>
                            <a:pt x="3787" y="433"/>
                            <a:pt x="199" y="1028"/>
                            <a:pt x="0" y="2414"/>
                          </a:cubicBezTo>
                          <a:cubicBezTo>
                            <a:pt x="0" y="4395"/>
                            <a:pt x="4784" y="4791"/>
                            <a:pt x="9368" y="4593"/>
                          </a:cubicBezTo>
                          <a:cubicBezTo>
                            <a:pt x="13355" y="4395"/>
                            <a:pt x="15946" y="3206"/>
                            <a:pt x="15547" y="182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79" name="Freeform 2788">
                      <a:extLst>
                        <a:ext uri="{FF2B5EF4-FFF2-40B4-BE49-F238E27FC236}">
                          <a16:creationId xmlns:a16="http://schemas.microsoft.com/office/drawing/2014/main" id="{FF091A60-F71F-FF17-D3EE-AAD9596D21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5390" y="5593204"/>
                      <a:ext cx="30952" cy="14891"/>
                    </a:xfrm>
                    <a:custGeom>
                      <a:avLst/>
                      <a:gdLst>
                        <a:gd name="connsiteX0" fmla="*/ 3189 w 30952"/>
                        <a:gd name="connsiteY0" fmla="*/ 12901 h 14891"/>
                        <a:gd name="connsiteX1" fmla="*/ 6977 w 30952"/>
                        <a:gd name="connsiteY1" fmla="*/ 14684 h 14891"/>
                        <a:gd name="connsiteX2" fmla="*/ 13754 w 30952"/>
                        <a:gd name="connsiteY2" fmla="*/ 13693 h 14891"/>
                        <a:gd name="connsiteX3" fmla="*/ 14750 w 30952"/>
                        <a:gd name="connsiteY3" fmla="*/ 11712 h 14891"/>
                        <a:gd name="connsiteX4" fmla="*/ 22723 w 30952"/>
                        <a:gd name="connsiteY4" fmla="*/ 13693 h 14891"/>
                        <a:gd name="connsiteX5" fmla="*/ 28902 w 30952"/>
                        <a:gd name="connsiteY5" fmla="*/ 11316 h 14891"/>
                        <a:gd name="connsiteX6" fmla="*/ 30896 w 30952"/>
                        <a:gd name="connsiteY6" fmla="*/ 9732 h 14891"/>
                        <a:gd name="connsiteX7" fmla="*/ 18737 w 30952"/>
                        <a:gd name="connsiteY7" fmla="*/ 3789 h 14891"/>
                        <a:gd name="connsiteX8" fmla="*/ 19335 w 30952"/>
                        <a:gd name="connsiteY8" fmla="*/ 2798 h 14891"/>
                        <a:gd name="connsiteX9" fmla="*/ 12358 w 30952"/>
                        <a:gd name="connsiteY9" fmla="*/ 25 h 14891"/>
                        <a:gd name="connsiteX10" fmla="*/ 5781 w 30952"/>
                        <a:gd name="connsiteY10" fmla="*/ 2402 h 14891"/>
                        <a:gd name="connsiteX11" fmla="*/ 11561 w 30952"/>
                        <a:gd name="connsiteY11" fmla="*/ 4581 h 14891"/>
                        <a:gd name="connsiteX12" fmla="*/ 11960 w 30952"/>
                        <a:gd name="connsiteY12" fmla="*/ 4581 h 14891"/>
                        <a:gd name="connsiteX13" fmla="*/ 14949 w 30952"/>
                        <a:gd name="connsiteY13" fmla="*/ 8939 h 14891"/>
                        <a:gd name="connsiteX14" fmla="*/ 14152 w 30952"/>
                        <a:gd name="connsiteY14" fmla="*/ 10524 h 14891"/>
                        <a:gd name="connsiteX15" fmla="*/ 14152 w 30952"/>
                        <a:gd name="connsiteY15" fmla="*/ 10524 h 14891"/>
                        <a:gd name="connsiteX16" fmla="*/ 6977 w 30952"/>
                        <a:gd name="connsiteY16" fmla="*/ 10326 h 14891"/>
                        <a:gd name="connsiteX17" fmla="*/ 2990 w 30952"/>
                        <a:gd name="connsiteY17" fmla="*/ 11712 h 14891"/>
                        <a:gd name="connsiteX18" fmla="*/ 0 w 30952"/>
                        <a:gd name="connsiteY18" fmla="*/ 10326 h 14891"/>
                        <a:gd name="connsiteX19" fmla="*/ 598 w 30952"/>
                        <a:gd name="connsiteY19" fmla="*/ 14287 h 14891"/>
                        <a:gd name="connsiteX20" fmla="*/ 3189 w 30952"/>
                        <a:gd name="connsiteY20" fmla="*/ 12901 h 148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30952" h="14891">
                          <a:moveTo>
                            <a:pt x="3189" y="12901"/>
                          </a:moveTo>
                          <a:cubicBezTo>
                            <a:pt x="3787" y="13495"/>
                            <a:pt x="5382" y="14287"/>
                            <a:pt x="6977" y="14684"/>
                          </a:cubicBezTo>
                          <a:cubicBezTo>
                            <a:pt x="10166" y="15278"/>
                            <a:pt x="12757" y="14486"/>
                            <a:pt x="13754" y="13693"/>
                          </a:cubicBezTo>
                          <a:cubicBezTo>
                            <a:pt x="14551" y="13099"/>
                            <a:pt x="14551" y="12505"/>
                            <a:pt x="14750" y="11712"/>
                          </a:cubicBezTo>
                          <a:cubicBezTo>
                            <a:pt x="15946" y="12901"/>
                            <a:pt x="18737" y="13693"/>
                            <a:pt x="22723" y="13693"/>
                          </a:cubicBezTo>
                          <a:cubicBezTo>
                            <a:pt x="26710" y="13693"/>
                            <a:pt x="28703" y="12703"/>
                            <a:pt x="28902" y="11316"/>
                          </a:cubicBezTo>
                          <a:cubicBezTo>
                            <a:pt x="29700" y="10920"/>
                            <a:pt x="30298" y="10524"/>
                            <a:pt x="30896" y="9732"/>
                          </a:cubicBezTo>
                          <a:cubicBezTo>
                            <a:pt x="31693" y="8345"/>
                            <a:pt x="23919" y="4977"/>
                            <a:pt x="18737" y="3789"/>
                          </a:cubicBezTo>
                          <a:cubicBezTo>
                            <a:pt x="19135" y="3591"/>
                            <a:pt x="19335" y="3195"/>
                            <a:pt x="19335" y="2798"/>
                          </a:cubicBezTo>
                          <a:cubicBezTo>
                            <a:pt x="19534" y="1214"/>
                            <a:pt x="16544" y="421"/>
                            <a:pt x="12358" y="25"/>
                          </a:cubicBezTo>
                          <a:cubicBezTo>
                            <a:pt x="7774" y="-173"/>
                            <a:pt x="5781" y="817"/>
                            <a:pt x="5781" y="2402"/>
                          </a:cubicBezTo>
                          <a:cubicBezTo>
                            <a:pt x="5980" y="3591"/>
                            <a:pt x="8372" y="4383"/>
                            <a:pt x="11561" y="4581"/>
                          </a:cubicBezTo>
                          <a:lnTo>
                            <a:pt x="11960" y="4581"/>
                          </a:lnTo>
                          <a:cubicBezTo>
                            <a:pt x="10764" y="5968"/>
                            <a:pt x="14949" y="7553"/>
                            <a:pt x="14949" y="8939"/>
                          </a:cubicBezTo>
                          <a:cubicBezTo>
                            <a:pt x="14152" y="9335"/>
                            <a:pt x="13754" y="9930"/>
                            <a:pt x="14152" y="10524"/>
                          </a:cubicBezTo>
                          <a:lnTo>
                            <a:pt x="14152" y="10524"/>
                          </a:lnTo>
                          <a:cubicBezTo>
                            <a:pt x="11760" y="10326"/>
                            <a:pt x="9169" y="10326"/>
                            <a:pt x="6977" y="10326"/>
                          </a:cubicBezTo>
                          <a:cubicBezTo>
                            <a:pt x="4784" y="10524"/>
                            <a:pt x="3189" y="10920"/>
                            <a:pt x="2990" y="11712"/>
                          </a:cubicBezTo>
                          <a:cubicBezTo>
                            <a:pt x="2193" y="11118"/>
                            <a:pt x="1196" y="10524"/>
                            <a:pt x="0" y="10326"/>
                          </a:cubicBezTo>
                          <a:cubicBezTo>
                            <a:pt x="200" y="11712"/>
                            <a:pt x="399" y="12901"/>
                            <a:pt x="598" y="14287"/>
                          </a:cubicBezTo>
                          <a:cubicBezTo>
                            <a:pt x="1993" y="14089"/>
                            <a:pt x="2791" y="13495"/>
                            <a:pt x="3189" y="1290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80" name="Freeform 2789">
                      <a:extLst>
                        <a:ext uri="{FF2B5EF4-FFF2-40B4-BE49-F238E27FC236}">
                          <a16:creationId xmlns:a16="http://schemas.microsoft.com/office/drawing/2014/main" id="{791355C4-4AE5-0263-5C5D-B59D132597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0438" y="5745647"/>
                      <a:ext cx="10165" cy="4864"/>
                    </a:xfrm>
                    <a:custGeom>
                      <a:avLst/>
                      <a:gdLst>
                        <a:gd name="connsiteX0" fmla="*/ 10166 w 10165"/>
                        <a:gd name="connsiteY0" fmla="*/ 1497 h 4864"/>
                        <a:gd name="connsiteX1" fmla="*/ 3588 w 10165"/>
                        <a:gd name="connsiteY1" fmla="*/ 308 h 4864"/>
                        <a:gd name="connsiteX2" fmla="*/ 0 w 10165"/>
                        <a:gd name="connsiteY2" fmla="*/ 1100 h 4864"/>
                        <a:gd name="connsiteX3" fmla="*/ 1993 w 10165"/>
                        <a:gd name="connsiteY3" fmla="*/ 4864 h 4864"/>
                        <a:gd name="connsiteX4" fmla="*/ 2591 w 10165"/>
                        <a:gd name="connsiteY4" fmla="*/ 4864 h 4864"/>
                        <a:gd name="connsiteX5" fmla="*/ 10166 w 10165"/>
                        <a:gd name="connsiteY5" fmla="*/ 1497 h 48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0165" h="4864">
                          <a:moveTo>
                            <a:pt x="10166" y="1497"/>
                          </a:moveTo>
                          <a:cubicBezTo>
                            <a:pt x="10166" y="-88"/>
                            <a:pt x="7175" y="-286"/>
                            <a:pt x="3588" y="308"/>
                          </a:cubicBezTo>
                          <a:cubicBezTo>
                            <a:pt x="2192" y="506"/>
                            <a:pt x="996" y="903"/>
                            <a:pt x="0" y="1100"/>
                          </a:cubicBezTo>
                          <a:cubicBezTo>
                            <a:pt x="598" y="2289"/>
                            <a:pt x="1395" y="3676"/>
                            <a:pt x="1993" y="4864"/>
                          </a:cubicBezTo>
                          <a:cubicBezTo>
                            <a:pt x="2192" y="4864"/>
                            <a:pt x="2392" y="4864"/>
                            <a:pt x="2591" y="4864"/>
                          </a:cubicBezTo>
                          <a:cubicBezTo>
                            <a:pt x="6578" y="4072"/>
                            <a:pt x="10166" y="3081"/>
                            <a:pt x="10166" y="149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81" name="Freeform 2790">
                      <a:extLst>
                        <a:ext uri="{FF2B5EF4-FFF2-40B4-BE49-F238E27FC236}">
                          <a16:creationId xmlns:a16="http://schemas.microsoft.com/office/drawing/2014/main" id="{CF52A722-4CC4-F95A-DBA9-25341DBF7A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2304" y="5672662"/>
                      <a:ext cx="13768" cy="4185"/>
                    </a:xfrm>
                    <a:custGeom>
                      <a:avLst/>
                      <a:gdLst>
                        <a:gd name="connsiteX0" fmla="*/ 13511 w 13768"/>
                        <a:gd name="connsiteY0" fmla="*/ 1981 h 4185"/>
                        <a:gd name="connsiteX1" fmla="*/ 9325 w 13768"/>
                        <a:gd name="connsiteY1" fmla="*/ 0 h 4185"/>
                        <a:gd name="connsiteX2" fmla="*/ 156 w 13768"/>
                        <a:gd name="connsiteY2" fmla="*/ 2179 h 4185"/>
                        <a:gd name="connsiteX3" fmla="*/ 5338 w 13768"/>
                        <a:gd name="connsiteY3" fmla="*/ 4160 h 4185"/>
                        <a:gd name="connsiteX4" fmla="*/ 13511 w 13768"/>
                        <a:gd name="connsiteY4" fmla="*/ 1981 h 41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68" h="4185">
                          <a:moveTo>
                            <a:pt x="13511" y="1981"/>
                          </a:moveTo>
                          <a:cubicBezTo>
                            <a:pt x="14507" y="792"/>
                            <a:pt x="12514" y="0"/>
                            <a:pt x="9325" y="0"/>
                          </a:cubicBezTo>
                          <a:cubicBezTo>
                            <a:pt x="3744" y="198"/>
                            <a:pt x="754" y="991"/>
                            <a:pt x="156" y="2179"/>
                          </a:cubicBezTo>
                          <a:cubicBezTo>
                            <a:pt x="-442" y="3367"/>
                            <a:pt x="555" y="4358"/>
                            <a:pt x="5338" y="4160"/>
                          </a:cubicBezTo>
                          <a:cubicBezTo>
                            <a:pt x="9524" y="4160"/>
                            <a:pt x="12714" y="3169"/>
                            <a:pt x="13511" y="19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82" name="Freeform 2791">
                      <a:extLst>
                        <a:ext uri="{FF2B5EF4-FFF2-40B4-BE49-F238E27FC236}">
                          <a16:creationId xmlns:a16="http://schemas.microsoft.com/office/drawing/2014/main" id="{20C633D6-0351-C74C-DB72-350DF4AC1C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9459" y="5715604"/>
                      <a:ext cx="12186" cy="4606"/>
                    </a:xfrm>
                    <a:custGeom>
                      <a:avLst/>
                      <a:gdLst>
                        <a:gd name="connsiteX0" fmla="*/ 6788 w 12186"/>
                        <a:gd name="connsiteY0" fmla="*/ 241 h 4606"/>
                        <a:gd name="connsiteX1" fmla="*/ 11 w 12186"/>
                        <a:gd name="connsiteY1" fmla="*/ 3213 h 4606"/>
                        <a:gd name="connsiteX2" fmla="*/ 6589 w 12186"/>
                        <a:gd name="connsiteY2" fmla="*/ 4203 h 4606"/>
                        <a:gd name="connsiteX3" fmla="*/ 12170 w 12186"/>
                        <a:gd name="connsiteY3" fmla="*/ 1034 h 4606"/>
                        <a:gd name="connsiteX4" fmla="*/ 6788 w 12186"/>
                        <a:gd name="connsiteY4" fmla="*/ 241 h 46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86" h="4606">
                          <a:moveTo>
                            <a:pt x="6788" y="241"/>
                          </a:moveTo>
                          <a:cubicBezTo>
                            <a:pt x="2602" y="1034"/>
                            <a:pt x="210" y="2024"/>
                            <a:pt x="11" y="3213"/>
                          </a:cubicBezTo>
                          <a:cubicBezTo>
                            <a:pt x="-188" y="4599"/>
                            <a:pt x="2403" y="4995"/>
                            <a:pt x="6589" y="4203"/>
                          </a:cubicBezTo>
                          <a:cubicBezTo>
                            <a:pt x="10775" y="3411"/>
                            <a:pt x="12369" y="2222"/>
                            <a:pt x="12170" y="1034"/>
                          </a:cubicBezTo>
                          <a:cubicBezTo>
                            <a:pt x="11970" y="241"/>
                            <a:pt x="10376" y="-353"/>
                            <a:pt x="6788" y="24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83" name="Freeform 2792">
                      <a:extLst>
                        <a:ext uri="{FF2B5EF4-FFF2-40B4-BE49-F238E27FC236}">
                          <a16:creationId xmlns:a16="http://schemas.microsoft.com/office/drawing/2014/main" id="{9FA2308C-6FC3-9DE0-8104-ECF6EB0350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6581" y="5611626"/>
                      <a:ext cx="15496" cy="4404"/>
                    </a:xfrm>
                    <a:custGeom>
                      <a:avLst/>
                      <a:gdLst>
                        <a:gd name="connsiteX0" fmla="*/ 15149 w 15496"/>
                        <a:gd name="connsiteY0" fmla="*/ 2204 h 4404"/>
                        <a:gd name="connsiteX1" fmla="*/ 4983 w 15496"/>
                        <a:gd name="connsiteY1" fmla="*/ 25 h 4404"/>
                        <a:gd name="connsiteX2" fmla="*/ 0 w 15496"/>
                        <a:gd name="connsiteY2" fmla="*/ 1808 h 4404"/>
                        <a:gd name="connsiteX3" fmla="*/ 9568 w 15496"/>
                        <a:gd name="connsiteY3" fmla="*/ 4383 h 4404"/>
                        <a:gd name="connsiteX4" fmla="*/ 15149 w 15496"/>
                        <a:gd name="connsiteY4" fmla="*/ 2204 h 44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496" h="4404">
                          <a:moveTo>
                            <a:pt x="15149" y="2204"/>
                          </a:moveTo>
                          <a:cubicBezTo>
                            <a:pt x="13754" y="818"/>
                            <a:pt x="10365" y="-173"/>
                            <a:pt x="4983" y="25"/>
                          </a:cubicBezTo>
                          <a:cubicBezTo>
                            <a:pt x="1595" y="223"/>
                            <a:pt x="199" y="1016"/>
                            <a:pt x="0" y="1808"/>
                          </a:cubicBezTo>
                          <a:cubicBezTo>
                            <a:pt x="1196" y="3393"/>
                            <a:pt x="4584" y="4581"/>
                            <a:pt x="9568" y="4383"/>
                          </a:cubicBezTo>
                          <a:cubicBezTo>
                            <a:pt x="13554" y="4383"/>
                            <a:pt x="16544" y="3591"/>
                            <a:pt x="15149" y="220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84" name="Freeform 2793">
                      <a:extLst>
                        <a:ext uri="{FF2B5EF4-FFF2-40B4-BE49-F238E27FC236}">
                          <a16:creationId xmlns:a16="http://schemas.microsoft.com/office/drawing/2014/main" id="{9B477C5E-2FED-1130-BBBE-6C907C4B4C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0067" y="5805030"/>
                      <a:ext cx="13438" cy="6265"/>
                    </a:xfrm>
                    <a:custGeom>
                      <a:avLst/>
                      <a:gdLst>
                        <a:gd name="connsiteX0" fmla="*/ 13423 w 13438"/>
                        <a:gd name="connsiteY0" fmla="*/ 1144 h 6265"/>
                        <a:gd name="connsiteX1" fmla="*/ 7444 w 13438"/>
                        <a:gd name="connsiteY1" fmla="*/ 946 h 6265"/>
                        <a:gd name="connsiteX2" fmla="*/ 69 w 13438"/>
                        <a:gd name="connsiteY2" fmla="*/ 5898 h 6265"/>
                        <a:gd name="connsiteX3" fmla="*/ 6646 w 13438"/>
                        <a:gd name="connsiteY3" fmla="*/ 5106 h 6265"/>
                        <a:gd name="connsiteX4" fmla="*/ 13423 w 13438"/>
                        <a:gd name="connsiteY4" fmla="*/ 1144 h 62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38" h="6265">
                          <a:moveTo>
                            <a:pt x="13423" y="1144"/>
                          </a:moveTo>
                          <a:cubicBezTo>
                            <a:pt x="13623" y="-242"/>
                            <a:pt x="11829" y="-440"/>
                            <a:pt x="7444" y="946"/>
                          </a:cubicBezTo>
                          <a:cubicBezTo>
                            <a:pt x="2859" y="2729"/>
                            <a:pt x="-530" y="4512"/>
                            <a:pt x="69" y="5898"/>
                          </a:cubicBezTo>
                          <a:cubicBezTo>
                            <a:pt x="467" y="6691"/>
                            <a:pt x="3855" y="6096"/>
                            <a:pt x="6646" y="5106"/>
                          </a:cubicBezTo>
                          <a:cubicBezTo>
                            <a:pt x="10832" y="4116"/>
                            <a:pt x="13224" y="2531"/>
                            <a:pt x="13423" y="114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85" name="Freeform 2794">
                      <a:extLst>
                        <a:ext uri="{FF2B5EF4-FFF2-40B4-BE49-F238E27FC236}">
                          <a16:creationId xmlns:a16="http://schemas.microsoft.com/office/drawing/2014/main" id="{17281FA0-FE3A-1378-87DC-08853C73F5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6767" y="5825927"/>
                      <a:ext cx="13264" cy="6945"/>
                    </a:xfrm>
                    <a:custGeom>
                      <a:avLst/>
                      <a:gdLst>
                        <a:gd name="connsiteX0" fmla="*/ 7919 w 13264"/>
                        <a:gd name="connsiteY0" fmla="*/ 848 h 6945"/>
                        <a:gd name="connsiteX1" fmla="*/ 345 w 13264"/>
                        <a:gd name="connsiteY1" fmla="*/ 5404 h 6945"/>
                        <a:gd name="connsiteX2" fmla="*/ 5129 w 13264"/>
                        <a:gd name="connsiteY2" fmla="*/ 6196 h 6945"/>
                        <a:gd name="connsiteX3" fmla="*/ 12902 w 13264"/>
                        <a:gd name="connsiteY3" fmla="*/ 1442 h 6945"/>
                        <a:gd name="connsiteX4" fmla="*/ 7919 w 13264"/>
                        <a:gd name="connsiteY4" fmla="*/ 848 h 69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64" h="6945">
                          <a:moveTo>
                            <a:pt x="7919" y="848"/>
                          </a:moveTo>
                          <a:cubicBezTo>
                            <a:pt x="4331" y="2036"/>
                            <a:pt x="1341" y="3819"/>
                            <a:pt x="345" y="5404"/>
                          </a:cubicBezTo>
                          <a:cubicBezTo>
                            <a:pt x="-851" y="7187"/>
                            <a:pt x="1142" y="7385"/>
                            <a:pt x="5129" y="6196"/>
                          </a:cubicBezTo>
                          <a:cubicBezTo>
                            <a:pt x="9115" y="5008"/>
                            <a:pt x="11906" y="3027"/>
                            <a:pt x="12902" y="1442"/>
                          </a:cubicBezTo>
                          <a:cubicBezTo>
                            <a:pt x="14098" y="-143"/>
                            <a:pt x="12304" y="-539"/>
                            <a:pt x="7919" y="84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86" name="Freeform 2795">
                      <a:extLst>
                        <a:ext uri="{FF2B5EF4-FFF2-40B4-BE49-F238E27FC236}">
                          <a16:creationId xmlns:a16="http://schemas.microsoft.com/office/drawing/2014/main" id="{34A8118E-B985-A892-88D7-39F901C920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0507" y="5665474"/>
                      <a:ext cx="26992" cy="10524"/>
                    </a:xfrm>
                    <a:custGeom>
                      <a:avLst/>
                      <a:gdLst>
                        <a:gd name="connsiteX0" fmla="*/ 24215 w 26992"/>
                        <a:gd name="connsiteY0" fmla="*/ 849 h 10524"/>
                        <a:gd name="connsiteX1" fmla="*/ 14249 w 26992"/>
                        <a:gd name="connsiteY1" fmla="*/ 651 h 10524"/>
                        <a:gd name="connsiteX2" fmla="*/ 11458 w 26992"/>
                        <a:gd name="connsiteY2" fmla="*/ 3424 h 10524"/>
                        <a:gd name="connsiteX3" fmla="*/ 4282 w 26992"/>
                        <a:gd name="connsiteY3" fmla="*/ 5603 h 10524"/>
                        <a:gd name="connsiteX4" fmla="*/ 4482 w 26992"/>
                        <a:gd name="connsiteY4" fmla="*/ 6000 h 10524"/>
                        <a:gd name="connsiteX5" fmla="*/ 296 w 26992"/>
                        <a:gd name="connsiteY5" fmla="*/ 7584 h 10524"/>
                        <a:gd name="connsiteX6" fmla="*/ 2887 w 26992"/>
                        <a:gd name="connsiteY6" fmla="*/ 10159 h 10524"/>
                        <a:gd name="connsiteX7" fmla="*/ 14049 w 26992"/>
                        <a:gd name="connsiteY7" fmla="*/ 8575 h 10524"/>
                        <a:gd name="connsiteX8" fmla="*/ 15445 w 26992"/>
                        <a:gd name="connsiteY8" fmla="*/ 6990 h 10524"/>
                        <a:gd name="connsiteX9" fmla="*/ 19033 w 26992"/>
                        <a:gd name="connsiteY9" fmla="*/ 5405 h 10524"/>
                        <a:gd name="connsiteX10" fmla="*/ 24215 w 26992"/>
                        <a:gd name="connsiteY10" fmla="*/ 849 h 105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6992" h="10524">
                          <a:moveTo>
                            <a:pt x="24215" y="849"/>
                          </a:moveTo>
                          <a:cubicBezTo>
                            <a:pt x="22022" y="-141"/>
                            <a:pt x="17239" y="-339"/>
                            <a:pt x="14249" y="651"/>
                          </a:cubicBezTo>
                          <a:cubicBezTo>
                            <a:pt x="10661" y="1642"/>
                            <a:pt x="10462" y="2632"/>
                            <a:pt x="11458" y="3424"/>
                          </a:cubicBezTo>
                          <a:cubicBezTo>
                            <a:pt x="7870" y="3622"/>
                            <a:pt x="4681" y="4217"/>
                            <a:pt x="4282" y="5603"/>
                          </a:cubicBezTo>
                          <a:cubicBezTo>
                            <a:pt x="4282" y="5801"/>
                            <a:pt x="4482" y="5801"/>
                            <a:pt x="4482" y="6000"/>
                          </a:cubicBezTo>
                          <a:cubicBezTo>
                            <a:pt x="2488" y="6198"/>
                            <a:pt x="1093" y="6792"/>
                            <a:pt x="296" y="7584"/>
                          </a:cubicBezTo>
                          <a:cubicBezTo>
                            <a:pt x="-501" y="8575"/>
                            <a:pt x="296" y="9565"/>
                            <a:pt x="2887" y="10159"/>
                          </a:cubicBezTo>
                          <a:cubicBezTo>
                            <a:pt x="7472" y="11150"/>
                            <a:pt x="11458" y="9961"/>
                            <a:pt x="14049" y="8575"/>
                          </a:cubicBezTo>
                          <a:cubicBezTo>
                            <a:pt x="15046" y="8179"/>
                            <a:pt x="15245" y="7584"/>
                            <a:pt x="15445" y="6990"/>
                          </a:cubicBezTo>
                          <a:cubicBezTo>
                            <a:pt x="17039" y="6594"/>
                            <a:pt x="18235" y="6198"/>
                            <a:pt x="19033" y="5405"/>
                          </a:cubicBezTo>
                          <a:cubicBezTo>
                            <a:pt x="25610" y="4811"/>
                            <a:pt x="30195" y="3424"/>
                            <a:pt x="24215" y="8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87" name="Freeform 2796">
                      <a:extLst>
                        <a:ext uri="{FF2B5EF4-FFF2-40B4-BE49-F238E27FC236}">
                          <a16:creationId xmlns:a16="http://schemas.microsoft.com/office/drawing/2014/main" id="{5DF4A414-6C67-8C14-D34F-8719E01B06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3260" y="5652853"/>
                      <a:ext cx="14777" cy="3793"/>
                    </a:xfrm>
                    <a:custGeom>
                      <a:avLst/>
                      <a:gdLst>
                        <a:gd name="connsiteX0" fmla="*/ 14750 w 14777"/>
                        <a:gd name="connsiteY0" fmla="*/ 2179 h 3793"/>
                        <a:gd name="connsiteX1" fmla="*/ 6578 w 14777"/>
                        <a:gd name="connsiteY1" fmla="*/ 0 h 3793"/>
                        <a:gd name="connsiteX2" fmla="*/ 0 w 14777"/>
                        <a:gd name="connsiteY2" fmla="*/ 1585 h 3793"/>
                        <a:gd name="connsiteX3" fmla="*/ 8571 w 14777"/>
                        <a:gd name="connsiteY3" fmla="*/ 3764 h 3793"/>
                        <a:gd name="connsiteX4" fmla="*/ 14750 w 14777"/>
                        <a:gd name="connsiteY4" fmla="*/ 2179 h 37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777" h="3793">
                          <a:moveTo>
                            <a:pt x="14750" y="2179"/>
                          </a:moveTo>
                          <a:cubicBezTo>
                            <a:pt x="15149" y="396"/>
                            <a:pt x="11162" y="0"/>
                            <a:pt x="6578" y="0"/>
                          </a:cubicBezTo>
                          <a:cubicBezTo>
                            <a:pt x="3588" y="0"/>
                            <a:pt x="797" y="396"/>
                            <a:pt x="0" y="1585"/>
                          </a:cubicBezTo>
                          <a:cubicBezTo>
                            <a:pt x="797" y="3169"/>
                            <a:pt x="3588" y="3962"/>
                            <a:pt x="8571" y="3764"/>
                          </a:cubicBezTo>
                          <a:cubicBezTo>
                            <a:pt x="11561" y="3764"/>
                            <a:pt x="14551" y="3169"/>
                            <a:pt x="14750" y="21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88" name="Freeform 2797">
                      <a:extLst>
                        <a:ext uri="{FF2B5EF4-FFF2-40B4-BE49-F238E27FC236}">
                          <a16:creationId xmlns:a16="http://schemas.microsoft.com/office/drawing/2014/main" id="{4C6495DD-6BDD-E400-CCBD-6FE42CCB71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9029" y="5730325"/>
                      <a:ext cx="15565" cy="5002"/>
                    </a:xfrm>
                    <a:custGeom>
                      <a:avLst/>
                      <a:gdLst>
                        <a:gd name="connsiteX0" fmla="*/ 15558 w 15565"/>
                        <a:gd name="connsiteY0" fmla="*/ 1170 h 5002"/>
                        <a:gd name="connsiteX1" fmla="*/ 7784 w 15565"/>
                        <a:gd name="connsiteY1" fmla="*/ 377 h 5002"/>
                        <a:gd name="connsiteX2" fmla="*/ 11 w 15565"/>
                        <a:gd name="connsiteY2" fmla="*/ 3547 h 5002"/>
                        <a:gd name="connsiteX3" fmla="*/ 6589 w 15565"/>
                        <a:gd name="connsiteY3" fmla="*/ 4735 h 5002"/>
                        <a:gd name="connsiteX4" fmla="*/ 15558 w 15565"/>
                        <a:gd name="connsiteY4" fmla="*/ 1170 h 5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565" h="5002">
                          <a:moveTo>
                            <a:pt x="15558" y="1170"/>
                          </a:moveTo>
                          <a:cubicBezTo>
                            <a:pt x="15359" y="-217"/>
                            <a:pt x="11771" y="-217"/>
                            <a:pt x="7784" y="377"/>
                          </a:cubicBezTo>
                          <a:cubicBezTo>
                            <a:pt x="3997" y="1170"/>
                            <a:pt x="409" y="1962"/>
                            <a:pt x="11" y="3547"/>
                          </a:cubicBezTo>
                          <a:cubicBezTo>
                            <a:pt x="-188" y="4933"/>
                            <a:pt x="2403" y="5329"/>
                            <a:pt x="6589" y="4735"/>
                          </a:cubicBezTo>
                          <a:cubicBezTo>
                            <a:pt x="11572" y="4141"/>
                            <a:pt x="15758" y="2952"/>
                            <a:pt x="15558" y="117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89" name="Freeform 2798">
                      <a:extLst>
                        <a:ext uri="{FF2B5EF4-FFF2-40B4-BE49-F238E27FC236}">
                          <a16:creationId xmlns:a16="http://schemas.microsoft.com/office/drawing/2014/main" id="{5136534F-B611-28DF-F441-0F3DA9EC3E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4117" y="5791043"/>
                      <a:ext cx="14757" cy="5708"/>
                    </a:xfrm>
                    <a:custGeom>
                      <a:avLst/>
                      <a:gdLst>
                        <a:gd name="connsiteX0" fmla="*/ 14758 w 14757"/>
                        <a:gd name="connsiteY0" fmla="*/ 1066 h 5708"/>
                        <a:gd name="connsiteX1" fmla="*/ 7383 w 14757"/>
                        <a:gd name="connsiteY1" fmla="*/ 868 h 5708"/>
                        <a:gd name="connsiteX2" fmla="*/ 8 w 14757"/>
                        <a:gd name="connsiteY2" fmla="*/ 4632 h 5708"/>
                        <a:gd name="connsiteX3" fmla="*/ 7383 w 14757"/>
                        <a:gd name="connsiteY3" fmla="*/ 4830 h 5708"/>
                        <a:gd name="connsiteX4" fmla="*/ 14758 w 14757"/>
                        <a:gd name="connsiteY4" fmla="*/ 1066 h 57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757" h="5708">
                          <a:moveTo>
                            <a:pt x="14758" y="1066"/>
                          </a:moveTo>
                          <a:cubicBezTo>
                            <a:pt x="14559" y="-519"/>
                            <a:pt x="11170" y="-122"/>
                            <a:pt x="7383" y="868"/>
                          </a:cubicBezTo>
                          <a:cubicBezTo>
                            <a:pt x="3396" y="1859"/>
                            <a:pt x="207" y="3245"/>
                            <a:pt x="8" y="4632"/>
                          </a:cubicBezTo>
                          <a:cubicBezTo>
                            <a:pt x="-192" y="6415"/>
                            <a:pt x="3596" y="5622"/>
                            <a:pt x="7383" y="4830"/>
                          </a:cubicBezTo>
                          <a:cubicBezTo>
                            <a:pt x="11568" y="4038"/>
                            <a:pt x="13961" y="2651"/>
                            <a:pt x="14758" y="10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90" name="Freeform 2799">
                      <a:extLst>
                        <a:ext uri="{FF2B5EF4-FFF2-40B4-BE49-F238E27FC236}">
                          <a16:creationId xmlns:a16="http://schemas.microsoft.com/office/drawing/2014/main" id="{30F45813-A0D0-A3DD-28DA-CD534A51FD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3718" y="5725307"/>
                      <a:ext cx="13927" cy="4479"/>
                    </a:xfrm>
                    <a:custGeom>
                      <a:avLst/>
                      <a:gdLst>
                        <a:gd name="connsiteX0" fmla="*/ 13927 w 13927"/>
                        <a:gd name="connsiteY0" fmla="*/ 1631 h 4479"/>
                        <a:gd name="connsiteX1" fmla="*/ 5157 w 13927"/>
                        <a:gd name="connsiteY1" fmla="*/ 443 h 4479"/>
                        <a:gd name="connsiteX2" fmla="*/ 174 w 13927"/>
                        <a:gd name="connsiteY2" fmla="*/ 3216 h 4479"/>
                        <a:gd name="connsiteX3" fmla="*/ 8147 w 13927"/>
                        <a:gd name="connsiteY3" fmla="*/ 4207 h 4479"/>
                        <a:gd name="connsiteX4" fmla="*/ 13927 w 13927"/>
                        <a:gd name="connsiteY4" fmla="*/ 1631 h 44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927" h="4479">
                          <a:moveTo>
                            <a:pt x="13927" y="1631"/>
                          </a:moveTo>
                          <a:cubicBezTo>
                            <a:pt x="13529" y="-151"/>
                            <a:pt x="10140" y="-349"/>
                            <a:pt x="5157" y="443"/>
                          </a:cubicBezTo>
                          <a:cubicBezTo>
                            <a:pt x="1370" y="1235"/>
                            <a:pt x="-623" y="2226"/>
                            <a:pt x="174" y="3216"/>
                          </a:cubicBezTo>
                          <a:cubicBezTo>
                            <a:pt x="1171" y="4405"/>
                            <a:pt x="4160" y="4801"/>
                            <a:pt x="8147" y="4207"/>
                          </a:cubicBezTo>
                          <a:cubicBezTo>
                            <a:pt x="11536" y="3810"/>
                            <a:pt x="13927" y="2820"/>
                            <a:pt x="13927" y="163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91" name="Freeform 2800">
                      <a:extLst>
                        <a:ext uri="{FF2B5EF4-FFF2-40B4-BE49-F238E27FC236}">
                          <a16:creationId xmlns:a16="http://schemas.microsoft.com/office/drawing/2014/main" id="{B1C43A42-8727-2C66-E8BD-FF383B0CF8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6702" y="5595804"/>
                      <a:ext cx="29212" cy="5467"/>
                    </a:xfrm>
                    <a:custGeom>
                      <a:avLst/>
                      <a:gdLst>
                        <a:gd name="connsiteX0" fmla="*/ 20611 w 29212"/>
                        <a:gd name="connsiteY0" fmla="*/ 0 h 5467"/>
                        <a:gd name="connsiteX1" fmla="*/ 14034 w 29212"/>
                        <a:gd name="connsiteY1" fmla="*/ 1387 h 5467"/>
                        <a:gd name="connsiteX2" fmla="*/ 8453 w 29212"/>
                        <a:gd name="connsiteY2" fmla="*/ 396 h 5467"/>
                        <a:gd name="connsiteX3" fmla="*/ 81 w 29212"/>
                        <a:gd name="connsiteY3" fmla="*/ 2575 h 5467"/>
                        <a:gd name="connsiteX4" fmla="*/ 6061 w 29212"/>
                        <a:gd name="connsiteY4" fmla="*/ 5348 h 5467"/>
                        <a:gd name="connsiteX5" fmla="*/ 16027 w 29212"/>
                        <a:gd name="connsiteY5" fmla="*/ 3566 h 5467"/>
                        <a:gd name="connsiteX6" fmla="*/ 19615 w 29212"/>
                        <a:gd name="connsiteY6" fmla="*/ 4160 h 5467"/>
                        <a:gd name="connsiteX7" fmla="*/ 29183 w 29212"/>
                        <a:gd name="connsiteY7" fmla="*/ 2377 h 5467"/>
                        <a:gd name="connsiteX8" fmla="*/ 20611 w 29212"/>
                        <a:gd name="connsiteY8" fmla="*/ 0 h 54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9212" h="5467">
                          <a:moveTo>
                            <a:pt x="20611" y="0"/>
                          </a:moveTo>
                          <a:cubicBezTo>
                            <a:pt x="18419" y="0"/>
                            <a:pt x="15030" y="0"/>
                            <a:pt x="14034" y="1387"/>
                          </a:cubicBezTo>
                          <a:cubicBezTo>
                            <a:pt x="12639" y="990"/>
                            <a:pt x="10844" y="594"/>
                            <a:pt x="8453" y="396"/>
                          </a:cubicBezTo>
                          <a:cubicBezTo>
                            <a:pt x="4067" y="198"/>
                            <a:pt x="878" y="990"/>
                            <a:pt x="81" y="2575"/>
                          </a:cubicBezTo>
                          <a:cubicBezTo>
                            <a:pt x="-517" y="3962"/>
                            <a:pt x="2273" y="5150"/>
                            <a:pt x="6061" y="5348"/>
                          </a:cubicBezTo>
                          <a:cubicBezTo>
                            <a:pt x="11044" y="5745"/>
                            <a:pt x="15230" y="5150"/>
                            <a:pt x="16027" y="3566"/>
                          </a:cubicBezTo>
                          <a:cubicBezTo>
                            <a:pt x="17024" y="3764"/>
                            <a:pt x="18220" y="4160"/>
                            <a:pt x="19615" y="4160"/>
                          </a:cubicBezTo>
                          <a:cubicBezTo>
                            <a:pt x="24399" y="4556"/>
                            <a:pt x="28784" y="3962"/>
                            <a:pt x="29183" y="2377"/>
                          </a:cubicBezTo>
                          <a:cubicBezTo>
                            <a:pt x="29581" y="990"/>
                            <a:pt x="25993" y="198"/>
                            <a:pt x="20611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92" name="Freeform 2801">
                      <a:extLst>
                        <a:ext uri="{FF2B5EF4-FFF2-40B4-BE49-F238E27FC236}">
                          <a16:creationId xmlns:a16="http://schemas.microsoft.com/office/drawing/2014/main" id="{3CBB73B3-DA73-0D94-2CD3-B99D81A32C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6847" y="5795273"/>
                      <a:ext cx="13224" cy="5708"/>
                    </a:xfrm>
                    <a:custGeom>
                      <a:avLst/>
                      <a:gdLst>
                        <a:gd name="connsiteX0" fmla="*/ 13156 w 13224"/>
                        <a:gd name="connsiteY0" fmla="*/ 1195 h 5708"/>
                        <a:gd name="connsiteX1" fmla="*/ 6578 w 13224"/>
                        <a:gd name="connsiteY1" fmla="*/ 601 h 5708"/>
                        <a:gd name="connsiteX2" fmla="*/ 0 w 13224"/>
                        <a:gd name="connsiteY2" fmla="*/ 4760 h 5708"/>
                        <a:gd name="connsiteX3" fmla="*/ 5382 w 13224"/>
                        <a:gd name="connsiteY3" fmla="*/ 5157 h 5708"/>
                        <a:gd name="connsiteX4" fmla="*/ 13156 w 13224"/>
                        <a:gd name="connsiteY4" fmla="*/ 1195 h 57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24" h="5708">
                          <a:moveTo>
                            <a:pt x="13156" y="1195"/>
                          </a:moveTo>
                          <a:cubicBezTo>
                            <a:pt x="13754" y="-390"/>
                            <a:pt x="10365" y="-192"/>
                            <a:pt x="6578" y="601"/>
                          </a:cubicBezTo>
                          <a:cubicBezTo>
                            <a:pt x="2591" y="1987"/>
                            <a:pt x="0" y="3374"/>
                            <a:pt x="0" y="4760"/>
                          </a:cubicBezTo>
                          <a:cubicBezTo>
                            <a:pt x="0" y="5949"/>
                            <a:pt x="2193" y="5949"/>
                            <a:pt x="5382" y="5157"/>
                          </a:cubicBezTo>
                          <a:cubicBezTo>
                            <a:pt x="9767" y="4166"/>
                            <a:pt x="12558" y="2780"/>
                            <a:pt x="13156" y="119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93" name="Freeform 2802">
                      <a:extLst>
                        <a:ext uri="{FF2B5EF4-FFF2-40B4-BE49-F238E27FC236}">
                          <a16:creationId xmlns:a16="http://schemas.microsoft.com/office/drawing/2014/main" id="{77DBE350-DAB6-636A-A8EF-CFCB186887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2718" y="5781883"/>
                      <a:ext cx="13575" cy="5551"/>
                    </a:xfrm>
                    <a:custGeom>
                      <a:avLst/>
                      <a:gdLst>
                        <a:gd name="connsiteX0" fmla="*/ 5991 w 13575"/>
                        <a:gd name="connsiteY0" fmla="*/ 5076 h 5551"/>
                        <a:gd name="connsiteX1" fmla="*/ 13566 w 13575"/>
                        <a:gd name="connsiteY1" fmla="*/ 1313 h 5551"/>
                        <a:gd name="connsiteX2" fmla="*/ 6589 w 13575"/>
                        <a:gd name="connsiteY2" fmla="*/ 520 h 5551"/>
                        <a:gd name="connsiteX3" fmla="*/ 12 w 13575"/>
                        <a:gd name="connsiteY3" fmla="*/ 4482 h 5551"/>
                        <a:gd name="connsiteX4" fmla="*/ 5991 w 13575"/>
                        <a:gd name="connsiteY4" fmla="*/ 5076 h 55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75" h="5551">
                          <a:moveTo>
                            <a:pt x="5991" y="5076"/>
                          </a:moveTo>
                          <a:cubicBezTo>
                            <a:pt x="9778" y="4284"/>
                            <a:pt x="13566" y="2898"/>
                            <a:pt x="13566" y="1313"/>
                          </a:cubicBezTo>
                          <a:cubicBezTo>
                            <a:pt x="13765" y="-272"/>
                            <a:pt x="10975" y="-272"/>
                            <a:pt x="6589" y="520"/>
                          </a:cubicBezTo>
                          <a:cubicBezTo>
                            <a:pt x="2204" y="1511"/>
                            <a:pt x="-188" y="3096"/>
                            <a:pt x="12" y="4482"/>
                          </a:cubicBezTo>
                          <a:cubicBezTo>
                            <a:pt x="211" y="5671"/>
                            <a:pt x="2603" y="5869"/>
                            <a:pt x="5991" y="50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94" name="Freeform 2803">
                      <a:extLst>
                        <a:ext uri="{FF2B5EF4-FFF2-40B4-BE49-F238E27FC236}">
                          <a16:creationId xmlns:a16="http://schemas.microsoft.com/office/drawing/2014/main" id="{1DAE6C8E-C995-736E-4665-F2E9D6649D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5442" y="5746936"/>
                      <a:ext cx="12872" cy="4730"/>
                    </a:xfrm>
                    <a:custGeom>
                      <a:avLst/>
                      <a:gdLst>
                        <a:gd name="connsiteX0" fmla="*/ 7386 w 12872"/>
                        <a:gd name="connsiteY0" fmla="*/ 4169 h 4730"/>
                        <a:gd name="connsiteX1" fmla="*/ 12768 w 12872"/>
                        <a:gd name="connsiteY1" fmla="*/ 802 h 4730"/>
                        <a:gd name="connsiteX2" fmla="*/ 5791 w 12872"/>
                        <a:gd name="connsiteY2" fmla="*/ 406 h 4730"/>
                        <a:gd name="connsiteX3" fmla="*/ 11 w 12872"/>
                        <a:gd name="connsiteY3" fmla="*/ 3575 h 4730"/>
                        <a:gd name="connsiteX4" fmla="*/ 7386 w 12872"/>
                        <a:gd name="connsiteY4" fmla="*/ 4169 h 47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72" h="4730">
                          <a:moveTo>
                            <a:pt x="7386" y="4169"/>
                          </a:moveTo>
                          <a:cubicBezTo>
                            <a:pt x="11372" y="3179"/>
                            <a:pt x="13366" y="1990"/>
                            <a:pt x="12768" y="802"/>
                          </a:cubicBezTo>
                          <a:cubicBezTo>
                            <a:pt x="12170" y="-189"/>
                            <a:pt x="9977" y="-189"/>
                            <a:pt x="5791" y="406"/>
                          </a:cubicBezTo>
                          <a:cubicBezTo>
                            <a:pt x="2403" y="1000"/>
                            <a:pt x="-188" y="2387"/>
                            <a:pt x="11" y="3575"/>
                          </a:cubicBezTo>
                          <a:cubicBezTo>
                            <a:pt x="11" y="4764"/>
                            <a:pt x="3200" y="5160"/>
                            <a:pt x="7386" y="41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95" name="Freeform 2804">
                      <a:extLst>
                        <a:ext uri="{FF2B5EF4-FFF2-40B4-BE49-F238E27FC236}">
                          <a16:creationId xmlns:a16="http://schemas.microsoft.com/office/drawing/2014/main" id="{3ADA70CA-997C-8AED-D7B1-B5DEF845D8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5949" y="5794544"/>
                      <a:ext cx="15015" cy="5892"/>
                    </a:xfrm>
                    <a:custGeom>
                      <a:avLst/>
                      <a:gdLst>
                        <a:gd name="connsiteX0" fmla="*/ 14949 w 15015"/>
                        <a:gd name="connsiteY0" fmla="*/ 537 h 5892"/>
                        <a:gd name="connsiteX1" fmla="*/ 6777 w 15015"/>
                        <a:gd name="connsiteY1" fmla="*/ 1527 h 5892"/>
                        <a:gd name="connsiteX2" fmla="*/ 0 w 15015"/>
                        <a:gd name="connsiteY2" fmla="*/ 5489 h 5892"/>
                        <a:gd name="connsiteX3" fmla="*/ 8172 w 15015"/>
                        <a:gd name="connsiteY3" fmla="*/ 4498 h 5892"/>
                        <a:gd name="connsiteX4" fmla="*/ 14949 w 15015"/>
                        <a:gd name="connsiteY4" fmla="*/ 537 h 58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015" h="5892">
                          <a:moveTo>
                            <a:pt x="14949" y="537"/>
                          </a:moveTo>
                          <a:cubicBezTo>
                            <a:pt x="14352" y="-652"/>
                            <a:pt x="10564" y="338"/>
                            <a:pt x="6777" y="1527"/>
                          </a:cubicBezTo>
                          <a:cubicBezTo>
                            <a:pt x="3189" y="2715"/>
                            <a:pt x="0" y="4102"/>
                            <a:pt x="0" y="5489"/>
                          </a:cubicBezTo>
                          <a:cubicBezTo>
                            <a:pt x="1395" y="6281"/>
                            <a:pt x="4385" y="5885"/>
                            <a:pt x="8172" y="4498"/>
                          </a:cubicBezTo>
                          <a:cubicBezTo>
                            <a:pt x="11960" y="3310"/>
                            <a:pt x="15547" y="1725"/>
                            <a:pt x="14949" y="5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96" name="Freeform 2805">
                      <a:extLst>
                        <a:ext uri="{FF2B5EF4-FFF2-40B4-BE49-F238E27FC236}">
                          <a16:creationId xmlns:a16="http://schemas.microsoft.com/office/drawing/2014/main" id="{C7B42211-F268-7FA8-8475-5EDD1262E5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5405" y="5693858"/>
                      <a:ext cx="14775" cy="7835"/>
                    </a:xfrm>
                    <a:custGeom>
                      <a:avLst/>
                      <a:gdLst>
                        <a:gd name="connsiteX0" fmla="*/ 415 w 14775"/>
                        <a:gd name="connsiteY0" fmla="*/ 6339 h 7835"/>
                        <a:gd name="connsiteX1" fmla="*/ 8189 w 14775"/>
                        <a:gd name="connsiteY1" fmla="*/ 7527 h 7835"/>
                        <a:gd name="connsiteX2" fmla="*/ 13970 w 14775"/>
                        <a:gd name="connsiteY2" fmla="*/ 5150 h 7835"/>
                        <a:gd name="connsiteX3" fmla="*/ 10980 w 14775"/>
                        <a:gd name="connsiteY3" fmla="*/ 3764 h 7835"/>
                        <a:gd name="connsiteX4" fmla="*/ 14767 w 14775"/>
                        <a:gd name="connsiteY4" fmla="*/ 1783 h 7835"/>
                        <a:gd name="connsiteX5" fmla="*/ 6594 w 14775"/>
                        <a:gd name="connsiteY5" fmla="*/ 0 h 7835"/>
                        <a:gd name="connsiteX6" fmla="*/ 17 w 14775"/>
                        <a:gd name="connsiteY6" fmla="*/ 2575 h 7835"/>
                        <a:gd name="connsiteX7" fmla="*/ 3804 w 14775"/>
                        <a:gd name="connsiteY7" fmla="*/ 4358 h 7835"/>
                        <a:gd name="connsiteX8" fmla="*/ 415 w 14775"/>
                        <a:gd name="connsiteY8" fmla="*/ 6339 h 78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775" h="7835">
                          <a:moveTo>
                            <a:pt x="415" y="6339"/>
                          </a:moveTo>
                          <a:cubicBezTo>
                            <a:pt x="615" y="7924"/>
                            <a:pt x="4003" y="8122"/>
                            <a:pt x="8189" y="7527"/>
                          </a:cubicBezTo>
                          <a:cubicBezTo>
                            <a:pt x="11378" y="7131"/>
                            <a:pt x="13970" y="6141"/>
                            <a:pt x="13970" y="5150"/>
                          </a:cubicBezTo>
                          <a:cubicBezTo>
                            <a:pt x="13970" y="4160"/>
                            <a:pt x="12774" y="3962"/>
                            <a:pt x="10980" y="3764"/>
                          </a:cubicBezTo>
                          <a:cubicBezTo>
                            <a:pt x="12973" y="3367"/>
                            <a:pt x="14568" y="2575"/>
                            <a:pt x="14767" y="1783"/>
                          </a:cubicBezTo>
                          <a:cubicBezTo>
                            <a:pt x="14966" y="396"/>
                            <a:pt x="11777" y="0"/>
                            <a:pt x="6594" y="0"/>
                          </a:cubicBezTo>
                          <a:cubicBezTo>
                            <a:pt x="3605" y="198"/>
                            <a:pt x="216" y="991"/>
                            <a:pt x="17" y="2575"/>
                          </a:cubicBezTo>
                          <a:cubicBezTo>
                            <a:pt x="-183" y="3764"/>
                            <a:pt x="1412" y="4358"/>
                            <a:pt x="3804" y="4358"/>
                          </a:cubicBezTo>
                          <a:cubicBezTo>
                            <a:pt x="1811" y="4952"/>
                            <a:pt x="415" y="5546"/>
                            <a:pt x="415" y="633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97" name="Freeform 2806">
                      <a:extLst>
                        <a:ext uri="{FF2B5EF4-FFF2-40B4-BE49-F238E27FC236}">
                          <a16:creationId xmlns:a16="http://schemas.microsoft.com/office/drawing/2014/main" id="{4F72A2FF-FC87-3ACD-64C1-79D3E87BED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0693" y="5743103"/>
                      <a:ext cx="13594" cy="4499"/>
                    </a:xfrm>
                    <a:custGeom>
                      <a:avLst/>
                      <a:gdLst>
                        <a:gd name="connsiteX0" fmla="*/ 6020 w 13594"/>
                        <a:gd name="connsiteY0" fmla="*/ 4239 h 4499"/>
                        <a:gd name="connsiteX1" fmla="*/ 13594 w 13594"/>
                        <a:gd name="connsiteY1" fmla="*/ 1070 h 4499"/>
                        <a:gd name="connsiteX2" fmla="*/ 6419 w 13594"/>
                        <a:gd name="connsiteY2" fmla="*/ 475 h 4499"/>
                        <a:gd name="connsiteX3" fmla="*/ 40 w 13594"/>
                        <a:gd name="connsiteY3" fmla="*/ 3843 h 4499"/>
                        <a:gd name="connsiteX4" fmla="*/ 6020 w 13594"/>
                        <a:gd name="connsiteY4" fmla="*/ 4239 h 4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94" h="4499">
                          <a:moveTo>
                            <a:pt x="6020" y="4239"/>
                          </a:moveTo>
                          <a:cubicBezTo>
                            <a:pt x="10007" y="3645"/>
                            <a:pt x="12996" y="2456"/>
                            <a:pt x="13594" y="1070"/>
                          </a:cubicBezTo>
                          <a:cubicBezTo>
                            <a:pt x="12996" y="-119"/>
                            <a:pt x="10605" y="-317"/>
                            <a:pt x="6419" y="475"/>
                          </a:cubicBezTo>
                          <a:cubicBezTo>
                            <a:pt x="2233" y="1268"/>
                            <a:pt x="-358" y="2654"/>
                            <a:pt x="40" y="3843"/>
                          </a:cubicBezTo>
                          <a:cubicBezTo>
                            <a:pt x="240" y="4635"/>
                            <a:pt x="3229" y="4635"/>
                            <a:pt x="6020" y="423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98" name="Freeform 2807">
                      <a:extLst>
                        <a:ext uri="{FF2B5EF4-FFF2-40B4-BE49-F238E27FC236}">
                          <a16:creationId xmlns:a16="http://schemas.microsoft.com/office/drawing/2014/main" id="{D97E6725-7D56-B630-7ACE-AE9B94DBDB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7083" y="5614394"/>
                      <a:ext cx="27706" cy="11243"/>
                    </a:xfrm>
                    <a:custGeom>
                      <a:avLst/>
                      <a:gdLst>
                        <a:gd name="connsiteX0" fmla="*/ 4385 w 27706"/>
                        <a:gd name="connsiteY0" fmla="*/ 5775 h 11243"/>
                        <a:gd name="connsiteX1" fmla="*/ 4385 w 27706"/>
                        <a:gd name="connsiteY1" fmla="*/ 5775 h 11243"/>
                        <a:gd name="connsiteX2" fmla="*/ 8372 w 27706"/>
                        <a:gd name="connsiteY2" fmla="*/ 8152 h 11243"/>
                        <a:gd name="connsiteX3" fmla="*/ 14352 w 27706"/>
                        <a:gd name="connsiteY3" fmla="*/ 7954 h 11243"/>
                        <a:gd name="connsiteX4" fmla="*/ 14352 w 27706"/>
                        <a:gd name="connsiteY4" fmla="*/ 9538 h 11243"/>
                        <a:gd name="connsiteX5" fmla="*/ 23321 w 27706"/>
                        <a:gd name="connsiteY5" fmla="*/ 11123 h 11243"/>
                        <a:gd name="connsiteX6" fmla="*/ 27706 w 27706"/>
                        <a:gd name="connsiteY6" fmla="*/ 8746 h 11243"/>
                        <a:gd name="connsiteX7" fmla="*/ 19534 w 27706"/>
                        <a:gd name="connsiteY7" fmla="*/ 6765 h 11243"/>
                        <a:gd name="connsiteX8" fmla="*/ 17740 w 27706"/>
                        <a:gd name="connsiteY8" fmla="*/ 6963 h 11243"/>
                        <a:gd name="connsiteX9" fmla="*/ 18936 w 27706"/>
                        <a:gd name="connsiteY9" fmla="*/ 5577 h 11243"/>
                        <a:gd name="connsiteX10" fmla="*/ 13953 w 27706"/>
                        <a:gd name="connsiteY10" fmla="*/ 3596 h 11243"/>
                        <a:gd name="connsiteX11" fmla="*/ 13754 w 27706"/>
                        <a:gd name="connsiteY11" fmla="*/ 3200 h 11243"/>
                        <a:gd name="connsiteX12" fmla="*/ 14551 w 27706"/>
                        <a:gd name="connsiteY12" fmla="*/ 2011 h 11243"/>
                        <a:gd name="connsiteX13" fmla="*/ 6977 w 27706"/>
                        <a:gd name="connsiteY13" fmla="*/ 30 h 11243"/>
                        <a:gd name="connsiteX14" fmla="*/ 1595 w 27706"/>
                        <a:gd name="connsiteY14" fmla="*/ 1813 h 11243"/>
                        <a:gd name="connsiteX15" fmla="*/ 1794 w 27706"/>
                        <a:gd name="connsiteY15" fmla="*/ 2209 h 11243"/>
                        <a:gd name="connsiteX16" fmla="*/ 0 w 27706"/>
                        <a:gd name="connsiteY16" fmla="*/ 3992 h 11243"/>
                        <a:gd name="connsiteX17" fmla="*/ 4385 w 27706"/>
                        <a:gd name="connsiteY17" fmla="*/ 5775 h 112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7706" h="11243">
                          <a:moveTo>
                            <a:pt x="4385" y="5775"/>
                          </a:moveTo>
                          <a:lnTo>
                            <a:pt x="4385" y="5775"/>
                          </a:lnTo>
                          <a:cubicBezTo>
                            <a:pt x="4186" y="6765"/>
                            <a:pt x="4983" y="7954"/>
                            <a:pt x="8372" y="8152"/>
                          </a:cubicBezTo>
                          <a:cubicBezTo>
                            <a:pt x="10764" y="8350"/>
                            <a:pt x="12558" y="8152"/>
                            <a:pt x="14352" y="7954"/>
                          </a:cubicBezTo>
                          <a:cubicBezTo>
                            <a:pt x="13953" y="8350"/>
                            <a:pt x="13754" y="8944"/>
                            <a:pt x="14352" y="9538"/>
                          </a:cubicBezTo>
                          <a:cubicBezTo>
                            <a:pt x="15747" y="10925"/>
                            <a:pt x="19135" y="11519"/>
                            <a:pt x="23321" y="11123"/>
                          </a:cubicBezTo>
                          <a:cubicBezTo>
                            <a:pt x="26710" y="10925"/>
                            <a:pt x="27706" y="9935"/>
                            <a:pt x="27706" y="8746"/>
                          </a:cubicBezTo>
                          <a:cubicBezTo>
                            <a:pt x="26510" y="7359"/>
                            <a:pt x="23720" y="6567"/>
                            <a:pt x="19534" y="6765"/>
                          </a:cubicBezTo>
                          <a:cubicBezTo>
                            <a:pt x="18936" y="6765"/>
                            <a:pt x="18338" y="6963"/>
                            <a:pt x="17740" y="6963"/>
                          </a:cubicBezTo>
                          <a:cubicBezTo>
                            <a:pt x="18338" y="6567"/>
                            <a:pt x="18737" y="6171"/>
                            <a:pt x="18936" y="5577"/>
                          </a:cubicBezTo>
                          <a:cubicBezTo>
                            <a:pt x="19335" y="4586"/>
                            <a:pt x="16943" y="3992"/>
                            <a:pt x="13953" y="3596"/>
                          </a:cubicBezTo>
                          <a:cubicBezTo>
                            <a:pt x="13953" y="3398"/>
                            <a:pt x="13953" y="3398"/>
                            <a:pt x="13754" y="3200"/>
                          </a:cubicBezTo>
                          <a:cubicBezTo>
                            <a:pt x="14352" y="2803"/>
                            <a:pt x="14750" y="2605"/>
                            <a:pt x="14551" y="2011"/>
                          </a:cubicBezTo>
                          <a:cubicBezTo>
                            <a:pt x="14352" y="624"/>
                            <a:pt x="11163" y="-168"/>
                            <a:pt x="6977" y="30"/>
                          </a:cubicBezTo>
                          <a:cubicBezTo>
                            <a:pt x="3588" y="30"/>
                            <a:pt x="1395" y="822"/>
                            <a:pt x="1595" y="1813"/>
                          </a:cubicBezTo>
                          <a:cubicBezTo>
                            <a:pt x="1595" y="2011"/>
                            <a:pt x="1794" y="2011"/>
                            <a:pt x="1794" y="2209"/>
                          </a:cubicBezTo>
                          <a:cubicBezTo>
                            <a:pt x="598" y="2605"/>
                            <a:pt x="0" y="3200"/>
                            <a:pt x="0" y="3992"/>
                          </a:cubicBezTo>
                          <a:cubicBezTo>
                            <a:pt x="0" y="5180"/>
                            <a:pt x="1993" y="5577"/>
                            <a:pt x="4385" y="57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299" name="Freeform 2808">
                      <a:extLst>
                        <a:ext uri="{FF2B5EF4-FFF2-40B4-BE49-F238E27FC236}">
                          <a16:creationId xmlns:a16="http://schemas.microsoft.com/office/drawing/2014/main" id="{33D33B9C-0E39-8053-2A8B-EAD423147F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0056" y="5781716"/>
                      <a:ext cx="13777" cy="5366"/>
                    </a:xfrm>
                    <a:custGeom>
                      <a:avLst/>
                      <a:gdLst>
                        <a:gd name="connsiteX0" fmla="*/ 6390 w 13777"/>
                        <a:gd name="connsiteY0" fmla="*/ 885 h 5366"/>
                        <a:gd name="connsiteX1" fmla="*/ 12 w 13777"/>
                        <a:gd name="connsiteY1" fmla="*/ 4649 h 5366"/>
                        <a:gd name="connsiteX2" fmla="*/ 7387 w 13777"/>
                        <a:gd name="connsiteY2" fmla="*/ 4253 h 5366"/>
                        <a:gd name="connsiteX3" fmla="*/ 13765 w 13777"/>
                        <a:gd name="connsiteY3" fmla="*/ 489 h 5366"/>
                        <a:gd name="connsiteX4" fmla="*/ 6390 w 13777"/>
                        <a:gd name="connsiteY4" fmla="*/ 885 h 53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77" h="5366">
                          <a:moveTo>
                            <a:pt x="6390" y="885"/>
                          </a:moveTo>
                          <a:cubicBezTo>
                            <a:pt x="2204" y="2074"/>
                            <a:pt x="-188" y="3658"/>
                            <a:pt x="12" y="4649"/>
                          </a:cubicBezTo>
                          <a:cubicBezTo>
                            <a:pt x="211" y="5837"/>
                            <a:pt x="3400" y="5441"/>
                            <a:pt x="7387" y="4253"/>
                          </a:cubicBezTo>
                          <a:cubicBezTo>
                            <a:pt x="11772" y="3064"/>
                            <a:pt x="13964" y="1479"/>
                            <a:pt x="13765" y="489"/>
                          </a:cubicBezTo>
                          <a:cubicBezTo>
                            <a:pt x="13566" y="-303"/>
                            <a:pt x="10576" y="-105"/>
                            <a:pt x="6390" y="8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00" name="Freeform 2809">
                      <a:extLst>
                        <a:ext uri="{FF2B5EF4-FFF2-40B4-BE49-F238E27FC236}">
                          <a16:creationId xmlns:a16="http://schemas.microsoft.com/office/drawing/2014/main" id="{615B7DFC-26C9-562C-DF9E-A9457B64D4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4269" y="5598547"/>
                      <a:ext cx="13298" cy="4491"/>
                    </a:xfrm>
                    <a:custGeom>
                      <a:avLst/>
                      <a:gdLst>
                        <a:gd name="connsiteX0" fmla="*/ 5832 w 13298"/>
                        <a:gd name="connsiteY0" fmla="*/ 4388 h 4491"/>
                        <a:gd name="connsiteX1" fmla="*/ 13207 w 13298"/>
                        <a:gd name="connsiteY1" fmla="*/ 2804 h 4491"/>
                        <a:gd name="connsiteX2" fmla="*/ 8423 w 13298"/>
                        <a:gd name="connsiteY2" fmla="*/ 30 h 4491"/>
                        <a:gd name="connsiteX3" fmla="*/ 251 w 13298"/>
                        <a:gd name="connsiteY3" fmla="*/ 1813 h 4491"/>
                        <a:gd name="connsiteX4" fmla="*/ 5832 w 13298"/>
                        <a:gd name="connsiteY4" fmla="*/ 4388 h 44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98" h="4491">
                          <a:moveTo>
                            <a:pt x="5832" y="4388"/>
                          </a:moveTo>
                          <a:cubicBezTo>
                            <a:pt x="10217" y="4784"/>
                            <a:pt x="12809" y="3992"/>
                            <a:pt x="13207" y="2804"/>
                          </a:cubicBezTo>
                          <a:cubicBezTo>
                            <a:pt x="13606" y="1615"/>
                            <a:pt x="12809" y="625"/>
                            <a:pt x="8423" y="30"/>
                          </a:cubicBezTo>
                          <a:cubicBezTo>
                            <a:pt x="3440" y="-168"/>
                            <a:pt x="1248" y="625"/>
                            <a:pt x="251" y="1813"/>
                          </a:cubicBezTo>
                          <a:cubicBezTo>
                            <a:pt x="-745" y="3002"/>
                            <a:pt x="1248" y="3992"/>
                            <a:pt x="5832" y="43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01" name="Freeform 2810">
                      <a:extLst>
                        <a:ext uri="{FF2B5EF4-FFF2-40B4-BE49-F238E27FC236}">
                          <a16:creationId xmlns:a16="http://schemas.microsoft.com/office/drawing/2014/main" id="{75324CEB-00D4-9518-8F84-FA38F50726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2180" y="5787914"/>
                      <a:ext cx="11982" cy="5080"/>
                    </a:xfrm>
                    <a:custGeom>
                      <a:avLst/>
                      <a:gdLst>
                        <a:gd name="connsiteX0" fmla="*/ 11972 w 11982"/>
                        <a:gd name="connsiteY0" fmla="*/ 432 h 5080"/>
                        <a:gd name="connsiteX1" fmla="*/ 5992 w 11982"/>
                        <a:gd name="connsiteY1" fmla="*/ 828 h 5080"/>
                        <a:gd name="connsiteX2" fmla="*/ 12 w 11982"/>
                        <a:gd name="connsiteY2" fmla="*/ 4592 h 5080"/>
                        <a:gd name="connsiteX3" fmla="*/ 5793 w 11982"/>
                        <a:gd name="connsiteY3" fmla="*/ 4196 h 5080"/>
                        <a:gd name="connsiteX4" fmla="*/ 11972 w 11982"/>
                        <a:gd name="connsiteY4" fmla="*/ 432 h 50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82" h="5080">
                          <a:moveTo>
                            <a:pt x="11972" y="432"/>
                          </a:moveTo>
                          <a:cubicBezTo>
                            <a:pt x="11773" y="-360"/>
                            <a:pt x="9182" y="36"/>
                            <a:pt x="5992" y="828"/>
                          </a:cubicBezTo>
                          <a:cubicBezTo>
                            <a:pt x="2006" y="2017"/>
                            <a:pt x="-187" y="3601"/>
                            <a:pt x="12" y="4592"/>
                          </a:cubicBezTo>
                          <a:cubicBezTo>
                            <a:pt x="212" y="5384"/>
                            <a:pt x="2803" y="5186"/>
                            <a:pt x="5793" y="4196"/>
                          </a:cubicBezTo>
                          <a:cubicBezTo>
                            <a:pt x="9580" y="3007"/>
                            <a:pt x="12171" y="1422"/>
                            <a:pt x="11972" y="43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02" name="Freeform 2811">
                      <a:extLst>
                        <a:ext uri="{FF2B5EF4-FFF2-40B4-BE49-F238E27FC236}">
                          <a16:creationId xmlns:a16="http://schemas.microsoft.com/office/drawing/2014/main" id="{438A1A30-3580-D14A-877B-427E5121EA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6378" y="5733520"/>
                      <a:ext cx="17807" cy="4272"/>
                    </a:xfrm>
                    <a:custGeom>
                      <a:avLst/>
                      <a:gdLst>
                        <a:gd name="connsiteX0" fmla="*/ 3058 w 17807"/>
                        <a:gd name="connsiteY0" fmla="*/ 1144 h 4272"/>
                        <a:gd name="connsiteX1" fmla="*/ 666 w 17807"/>
                        <a:gd name="connsiteY1" fmla="*/ 3719 h 4272"/>
                        <a:gd name="connsiteX2" fmla="*/ 16014 w 17807"/>
                        <a:gd name="connsiteY2" fmla="*/ 1738 h 4272"/>
                        <a:gd name="connsiteX3" fmla="*/ 17808 w 17807"/>
                        <a:gd name="connsiteY3" fmla="*/ 1342 h 4272"/>
                        <a:gd name="connsiteX4" fmla="*/ 16811 w 17807"/>
                        <a:gd name="connsiteY4" fmla="*/ 1144 h 4272"/>
                        <a:gd name="connsiteX5" fmla="*/ 3058 w 17807"/>
                        <a:gd name="connsiteY5" fmla="*/ 1144 h 42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7807" h="4272">
                          <a:moveTo>
                            <a:pt x="3058" y="1144"/>
                          </a:moveTo>
                          <a:cubicBezTo>
                            <a:pt x="68" y="1936"/>
                            <a:pt x="-729" y="3125"/>
                            <a:pt x="666" y="3719"/>
                          </a:cubicBezTo>
                          <a:cubicBezTo>
                            <a:pt x="4453" y="5304"/>
                            <a:pt x="10433" y="3125"/>
                            <a:pt x="16014" y="1738"/>
                          </a:cubicBezTo>
                          <a:lnTo>
                            <a:pt x="17808" y="1342"/>
                          </a:lnTo>
                          <a:cubicBezTo>
                            <a:pt x="17409" y="1342"/>
                            <a:pt x="17011" y="1144"/>
                            <a:pt x="16811" y="1144"/>
                          </a:cubicBezTo>
                          <a:cubicBezTo>
                            <a:pt x="13622" y="153"/>
                            <a:pt x="10433" y="-837"/>
                            <a:pt x="3058" y="114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03" name="Freeform 2812">
                      <a:extLst>
                        <a:ext uri="{FF2B5EF4-FFF2-40B4-BE49-F238E27FC236}">
                          <a16:creationId xmlns:a16="http://schemas.microsoft.com/office/drawing/2014/main" id="{5D552598-A75D-44D1-3473-274142C8CF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4186" y="5734664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198 h 198"/>
                        <a:gd name="connsiteX1" fmla="*/ 199 w 398"/>
                        <a:gd name="connsiteY1" fmla="*/ 198 h 198"/>
                        <a:gd name="connsiteX2" fmla="*/ 199 w 398"/>
                        <a:gd name="connsiteY2" fmla="*/ 198 h 198"/>
                        <a:gd name="connsiteX3" fmla="*/ 199 w 398"/>
                        <a:gd name="connsiteY3" fmla="*/ 198 h 198"/>
                        <a:gd name="connsiteX4" fmla="*/ 399 w 398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198"/>
                          </a:move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04" name="Freeform 2813">
                      <a:extLst>
                        <a:ext uri="{FF2B5EF4-FFF2-40B4-BE49-F238E27FC236}">
                          <a16:creationId xmlns:a16="http://schemas.microsoft.com/office/drawing/2014/main" id="{AD73293C-99F9-F872-BC9A-11A43F0B5B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2217" y="5650451"/>
                      <a:ext cx="13952" cy="3590"/>
                    </a:xfrm>
                    <a:custGeom>
                      <a:avLst/>
                      <a:gdLst>
                        <a:gd name="connsiteX0" fmla="*/ 43 w 13952"/>
                        <a:gd name="connsiteY0" fmla="*/ 2006 h 3590"/>
                        <a:gd name="connsiteX1" fmla="*/ 5226 w 13952"/>
                        <a:gd name="connsiteY1" fmla="*/ 3591 h 3590"/>
                        <a:gd name="connsiteX2" fmla="*/ 13797 w 13952"/>
                        <a:gd name="connsiteY2" fmla="*/ 1808 h 3590"/>
                        <a:gd name="connsiteX3" fmla="*/ 7419 w 13952"/>
                        <a:gd name="connsiteY3" fmla="*/ 25 h 3590"/>
                        <a:gd name="connsiteX4" fmla="*/ 43 w 13952"/>
                        <a:gd name="connsiteY4" fmla="*/ 2006 h 35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952" h="3590">
                          <a:moveTo>
                            <a:pt x="43" y="2006"/>
                          </a:moveTo>
                          <a:cubicBezTo>
                            <a:pt x="-355" y="2997"/>
                            <a:pt x="2037" y="3591"/>
                            <a:pt x="5226" y="3591"/>
                          </a:cubicBezTo>
                          <a:cubicBezTo>
                            <a:pt x="9013" y="3591"/>
                            <a:pt x="12801" y="3195"/>
                            <a:pt x="13797" y="1808"/>
                          </a:cubicBezTo>
                          <a:cubicBezTo>
                            <a:pt x="14794" y="422"/>
                            <a:pt x="10807" y="223"/>
                            <a:pt x="7419" y="25"/>
                          </a:cubicBezTo>
                          <a:cubicBezTo>
                            <a:pt x="2834" y="-173"/>
                            <a:pt x="442" y="818"/>
                            <a:pt x="43" y="20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05" name="Freeform 2814">
                      <a:extLst>
                        <a:ext uri="{FF2B5EF4-FFF2-40B4-BE49-F238E27FC236}">
                          <a16:creationId xmlns:a16="http://schemas.microsoft.com/office/drawing/2014/main" id="{188224C1-6E0A-D388-C694-656CBBAF07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4079" y="5759716"/>
                      <a:ext cx="13300" cy="4718"/>
                    </a:xfrm>
                    <a:custGeom>
                      <a:avLst/>
                      <a:gdLst>
                        <a:gd name="connsiteX0" fmla="*/ 6685 w 13300"/>
                        <a:gd name="connsiteY0" fmla="*/ 700 h 4718"/>
                        <a:gd name="connsiteX1" fmla="*/ 107 w 13300"/>
                        <a:gd name="connsiteY1" fmla="*/ 4067 h 4718"/>
                        <a:gd name="connsiteX2" fmla="*/ 7881 w 13300"/>
                        <a:gd name="connsiteY2" fmla="*/ 3869 h 4718"/>
                        <a:gd name="connsiteX3" fmla="*/ 13263 w 13300"/>
                        <a:gd name="connsiteY3" fmla="*/ 1096 h 4718"/>
                        <a:gd name="connsiteX4" fmla="*/ 6685 w 13300"/>
                        <a:gd name="connsiteY4" fmla="*/ 700 h 47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300" h="4718">
                          <a:moveTo>
                            <a:pt x="6685" y="700"/>
                          </a:moveTo>
                          <a:cubicBezTo>
                            <a:pt x="3097" y="1690"/>
                            <a:pt x="-690" y="2879"/>
                            <a:pt x="107" y="4067"/>
                          </a:cubicBezTo>
                          <a:cubicBezTo>
                            <a:pt x="705" y="5058"/>
                            <a:pt x="4094" y="4859"/>
                            <a:pt x="7881" y="3869"/>
                          </a:cubicBezTo>
                          <a:cubicBezTo>
                            <a:pt x="11070" y="3077"/>
                            <a:pt x="13063" y="1888"/>
                            <a:pt x="13263" y="1096"/>
                          </a:cubicBezTo>
                          <a:cubicBezTo>
                            <a:pt x="13662" y="-291"/>
                            <a:pt x="10871" y="-291"/>
                            <a:pt x="6685" y="70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06" name="Freeform 2815">
                      <a:extLst>
                        <a:ext uri="{FF2B5EF4-FFF2-40B4-BE49-F238E27FC236}">
                          <a16:creationId xmlns:a16="http://schemas.microsoft.com/office/drawing/2014/main" id="{5BC6406B-1D8B-DC08-2806-E59CAEDB38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1844" y="5641562"/>
                      <a:ext cx="24464" cy="5668"/>
                    </a:xfrm>
                    <a:custGeom>
                      <a:avLst/>
                      <a:gdLst>
                        <a:gd name="connsiteX0" fmla="*/ 4802 w 24464"/>
                        <a:gd name="connsiteY0" fmla="*/ 2179 h 5668"/>
                        <a:gd name="connsiteX1" fmla="*/ 217 w 24464"/>
                        <a:gd name="connsiteY1" fmla="*/ 4160 h 5668"/>
                        <a:gd name="connsiteX2" fmla="*/ 8190 w 24464"/>
                        <a:gd name="connsiteY2" fmla="*/ 5546 h 5668"/>
                        <a:gd name="connsiteX3" fmla="*/ 12775 w 24464"/>
                        <a:gd name="connsiteY3" fmla="*/ 3367 h 5668"/>
                        <a:gd name="connsiteX4" fmla="*/ 16761 w 24464"/>
                        <a:gd name="connsiteY4" fmla="*/ 3764 h 5668"/>
                        <a:gd name="connsiteX5" fmla="*/ 24336 w 24464"/>
                        <a:gd name="connsiteY5" fmla="*/ 1783 h 5668"/>
                        <a:gd name="connsiteX6" fmla="*/ 17957 w 24464"/>
                        <a:gd name="connsiteY6" fmla="*/ 0 h 5668"/>
                        <a:gd name="connsiteX7" fmla="*/ 9984 w 24464"/>
                        <a:gd name="connsiteY7" fmla="*/ 1783 h 5668"/>
                        <a:gd name="connsiteX8" fmla="*/ 10383 w 24464"/>
                        <a:gd name="connsiteY8" fmla="*/ 2377 h 5668"/>
                        <a:gd name="connsiteX9" fmla="*/ 4802 w 24464"/>
                        <a:gd name="connsiteY9" fmla="*/ 2179 h 56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4464" h="5668">
                          <a:moveTo>
                            <a:pt x="4802" y="2179"/>
                          </a:moveTo>
                          <a:cubicBezTo>
                            <a:pt x="1812" y="2377"/>
                            <a:pt x="-780" y="3169"/>
                            <a:pt x="217" y="4160"/>
                          </a:cubicBezTo>
                          <a:cubicBezTo>
                            <a:pt x="1214" y="5348"/>
                            <a:pt x="4004" y="5943"/>
                            <a:pt x="8190" y="5546"/>
                          </a:cubicBezTo>
                          <a:cubicBezTo>
                            <a:pt x="11379" y="5348"/>
                            <a:pt x="13373" y="4754"/>
                            <a:pt x="12775" y="3367"/>
                          </a:cubicBezTo>
                          <a:cubicBezTo>
                            <a:pt x="13771" y="3566"/>
                            <a:pt x="15167" y="3764"/>
                            <a:pt x="16761" y="3764"/>
                          </a:cubicBezTo>
                          <a:cubicBezTo>
                            <a:pt x="21146" y="3764"/>
                            <a:pt x="23738" y="2971"/>
                            <a:pt x="24336" y="1783"/>
                          </a:cubicBezTo>
                          <a:cubicBezTo>
                            <a:pt x="25133" y="396"/>
                            <a:pt x="22143" y="0"/>
                            <a:pt x="17957" y="0"/>
                          </a:cubicBezTo>
                          <a:cubicBezTo>
                            <a:pt x="13971" y="0"/>
                            <a:pt x="11180" y="792"/>
                            <a:pt x="9984" y="1783"/>
                          </a:cubicBezTo>
                          <a:cubicBezTo>
                            <a:pt x="9984" y="1981"/>
                            <a:pt x="10183" y="2179"/>
                            <a:pt x="10383" y="2377"/>
                          </a:cubicBezTo>
                          <a:cubicBezTo>
                            <a:pt x="8988" y="2179"/>
                            <a:pt x="7393" y="1981"/>
                            <a:pt x="4802" y="21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07" name="Freeform 2816">
                      <a:extLst>
                        <a:ext uri="{FF2B5EF4-FFF2-40B4-BE49-F238E27FC236}">
                          <a16:creationId xmlns:a16="http://schemas.microsoft.com/office/drawing/2014/main" id="{9A072152-1EA9-EE4D-AC30-148923C6E3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6033" y="5773842"/>
                      <a:ext cx="13279" cy="5530"/>
                    </a:xfrm>
                    <a:custGeom>
                      <a:avLst/>
                      <a:gdLst>
                        <a:gd name="connsiteX0" fmla="*/ 5694 w 13279"/>
                        <a:gd name="connsiteY0" fmla="*/ 1430 h 5530"/>
                        <a:gd name="connsiteX1" fmla="*/ 113 w 13279"/>
                        <a:gd name="connsiteY1" fmla="*/ 4995 h 5530"/>
                        <a:gd name="connsiteX2" fmla="*/ 7289 w 13279"/>
                        <a:gd name="connsiteY2" fmla="*/ 4401 h 5530"/>
                        <a:gd name="connsiteX3" fmla="*/ 13268 w 13279"/>
                        <a:gd name="connsiteY3" fmla="*/ 637 h 5530"/>
                        <a:gd name="connsiteX4" fmla="*/ 5694 w 13279"/>
                        <a:gd name="connsiteY4" fmla="*/ 1430 h 55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79" h="5530">
                          <a:moveTo>
                            <a:pt x="5694" y="1430"/>
                          </a:moveTo>
                          <a:cubicBezTo>
                            <a:pt x="2904" y="2618"/>
                            <a:pt x="-684" y="4005"/>
                            <a:pt x="113" y="4995"/>
                          </a:cubicBezTo>
                          <a:cubicBezTo>
                            <a:pt x="711" y="5788"/>
                            <a:pt x="3302" y="5788"/>
                            <a:pt x="7289" y="4401"/>
                          </a:cubicBezTo>
                          <a:cubicBezTo>
                            <a:pt x="11076" y="3014"/>
                            <a:pt x="13468" y="1628"/>
                            <a:pt x="13268" y="637"/>
                          </a:cubicBezTo>
                          <a:cubicBezTo>
                            <a:pt x="13268" y="-551"/>
                            <a:pt x="9681" y="43"/>
                            <a:pt x="5694" y="143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08" name="Freeform 2817">
                      <a:extLst>
                        <a:ext uri="{FF2B5EF4-FFF2-40B4-BE49-F238E27FC236}">
                          <a16:creationId xmlns:a16="http://schemas.microsoft.com/office/drawing/2014/main" id="{90B8F4E6-A53D-0F98-7CEF-8E115D75C6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3364" y="5647625"/>
                      <a:ext cx="9766" cy="4284"/>
                    </a:xfrm>
                    <a:custGeom>
                      <a:avLst/>
                      <a:gdLst>
                        <a:gd name="connsiteX0" fmla="*/ 9767 w 9766"/>
                        <a:gd name="connsiteY0" fmla="*/ 2455 h 4284"/>
                        <a:gd name="connsiteX1" fmla="*/ 5382 w 9766"/>
                        <a:gd name="connsiteY1" fmla="*/ 78 h 4284"/>
                        <a:gd name="connsiteX2" fmla="*/ 0 w 9766"/>
                        <a:gd name="connsiteY2" fmla="*/ 474 h 4284"/>
                        <a:gd name="connsiteX3" fmla="*/ 996 w 9766"/>
                        <a:gd name="connsiteY3" fmla="*/ 4237 h 4284"/>
                        <a:gd name="connsiteX4" fmla="*/ 1594 w 9766"/>
                        <a:gd name="connsiteY4" fmla="*/ 4237 h 4284"/>
                        <a:gd name="connsiteX5" fmla="*/ 9767 w 9766"/>
                        <a:gd name="connsiteY5" fmla="*/ 2455 h 42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766" h="4284">
                          <a:moveTo>
                            <a:pt x="9767" y="2455"/>
                          </a:moveTo>
                          <a:cubicBezTo>
                            <a:pt x="9767" y="1266"/>
                            <a:pt x="8372" y="276"/>
                            <a:pt x="5382" y="78"/>
                          </a:cubicBezTo>
                          <a:cubicBezTo>
                            <a:pt x="3389" y="-120"/>
                            <a:pt x="1594" y="78"/>
                            <a:pt x="0" y="474"/>
                          </a:cubicBezTo>
                          <a:cubicBezTo>
                            <a:pt x="398" y="1662"/>
                            <a:pt x="598" y="3049"/>
                            <a:pt x="996" y="4237"/>
                          </a:cubicBezTo>
                          <a:cubicBezTo>
                            <a:pt x="1196" y="4237"/>
                            <a:pt x="1395" y="4237"/>
                            <a:pt x="1594" y="4237"/>
                          </a:cubicBezTo>
                          <a:cubicBezTo>
                            <a:pt x="5382" y="4436"/>
                            <a:pt x="8770" y="4040"/>
                            <a:pt x="9767" y="245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09" name="Freeform 2818">
                      <a:extLst>
                        <a:ext uri="{FF2B5EF4-FFF2-40B4-BE49-F238E27FC236}">
                          <a16:creationId xmlns:a16="http://schemas.microsoft.com/office/drawing/2014/main" id="{4BFED9AA-D197-66D2-ED84-9B4D6374AC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3529" y="5683953"/>
                      <a:ext cx="4584" cy="3565"/>
                    </a:xfrm>
                    <a:custGeom>
                      <a:avLst/>
                      <a:gdLst>
                        <a:gd name="connsiteX0" fmla="*/ 4584 w 4584"/>
                        <a:gd name="connsiteY0" fmla="*/ 1585 h 3565"/>
                        <a:gd name="connsiteX1" fmla="*/ 0 w 4584"/>
                        <a:gd name="connsiteY1" fmla="*/ 0 h 3565"/>
                        <a:gd name="connsiteX2" fmla="*/ 1196 w 4584"/>
                        <a:gd name="connsiteY2" fmla="*/ 3566 h 3565"/>
                        <a:gd name="connsiteX3" fmla="*/ 4584 w 4584"/>
                        <a:gd name="connsiteY3" fmla="*/ 1585 h 3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584" h="3565">
                          <a:moveTo>
                            <a:pt x="4584" y="1585"/>
                          </a:moveTo>
                          <a:cubicBezTo>
                            <a:pt x="4584" y="594"/>
                            <a:pt x="2591" y="0"/>
                            <a:pt x="0" y="0"/>
                          </a:cubicBezTo>
                          <a:cubicBezTo>
                            <a:pt x="399" y="1188"/>
                            <a:pt x="797" y="2377"/>
                            <a:pt x="1196" y="3566"/>
                          </a:cubicBezTo>
                          <a:cubicBezTo>
                            <a:pt x="3189" y="3169"/>
                            <a:pt x="4385" y="2773"/>
                            <a:pt x="4584" y="15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10" name="Freeform 2819">
                      <a:extLst>
                        <a:ext uri="{FF2B5EF4-FFF2-40B4-BE49-F238E27FC236}">
                          <a16:creationId xmlns:a16="http://schemas.microsoft.com/office/drawing/2014/main" id="{FA232580-4F91-1C1B-FABE-A65D00571D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6519" y="5692441"/>
                      <a:ext cx="8371" cy="6765"/>
                    </a:xfrm>
                    <a:custGeom>
                      <a:avLst/>
                      <a:gdLst>
                        <a:gd name="connsiteX0" fmla="*/ 8372 w 8371"/>
                        <a:gd name="connsiteY0" fmla="*/ 3992 h 6765"/>
                        <a:gd name="connsiteX1" fmla="*/ 5382 w 8371"/>
                        <a:gd name="connsiteY1" fmla="*/ 2209 h 6765"/>
                        <a:gd name="connsiteX2" fmla="*/ 598 w 8371"/>
                        <a:gd name="connsiteY2" fmla="*/ 30 h 6765"/>
                        <a:gd name="connsiteX3" fmla="*/ 0 w 8371"/>
                        <a:gd name="connsiteY3" fmla="*/ 30 h 6765"/>
                        <a:gd name="connsiteX4" fmla="*/ 2392 w 8371"/>
                        <a:gd name="connsiteY4" fmla="*/ 6765 h 6765"/>
                        <a:gd name="connsiteX5" fmla="*/ 8372 w 8371"/>
                        <a:gd name="connsiteY5" fmla="*/ 3992 h 67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371" h="6765">
                          <a:moveTo>
                            <a:pt x="8372" y="3992"/>
                          </a:moveTo>
                          <a:cubicBezTo>
                            <a:pt x="7973" y="3199"/>
                            <a:pt x="7375" y="2407"/>
                            <a:pt x="5382" y="2209"/>
                          </a:cubicBezTo>
                          <a:cubicBezTo>
                            <a:pt x="5781" y="624"/>
                            <a:pt x="4186" y="-168"/>
                            <a:pt x="598" y="30"/>
                          </a:cubicBezTo>
                          <a:cubicBezTo>
                            <a:pt x="399" y="30"/>
                            <a:pt x="200" y="30"/>
                            <a:pt x="0" y="30"/>
                          </a:cubicBezTo>
                          <a:cubicBezTo>
                            <a:pt x="797" y="2407"/>
                            <a:pt x="1595" y="4586"/>
                            <a:pt x="2392" y="6765"/>
                          </a:cubicBezTo>
                          <a:cubicBezTo>
                            <a:pt x="5980" y="6369"/>
                            <a:pt x="8172" y="5378"/>
                            <a:pt x="8372" y="399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11" name="Freeform 2820">
                      <a:extLst>
                        <a:ext uri="{FF2B5EF4-FFF2-40B4-BE49-F238E27FC236}">
                          <a16:creationId xmlns:a16="http://schemas.microsoft.com/office/drawing/2014/main" id="{DD0B65AF-9CE9-1A0B-48EE-689B155E6F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7513" y="5762630"/>
                      <a:ext cx="12197" cy="4674"/>
                    </a:xfrm>
                    <a:custGeom>
                      <a:avLst/>
                      <a:gdLst>
                        <a:gd name="connsiteX0" fmla="*/ 5183 w 12197"/>
                        <a:gd name="connsiteY0" fmla="*/ 361 h 4674"/>
                        <a:gd name="connsiteX1" fmla="*/ 0 w 12197"/>
                        <a:gd name="connsiteY1" fmla="*/ 3332 h 4674"/>
                        <a:gd name="connsiteX2" fmla="*/ 6777 w 12197"/>
                        <a:gd name="connsiteY2" fmla="*/ 4124 h 4674"/>
                        <a:gd name="connsiteX3" fmla="*/ 12159 w 12197"/>
                        <a:gd name="connsiteY3" fmla="*/ 1351 h 4674"/>
                        <a:gd name="connsiteX4" fmla="*/ 5183 w 12197"/>
                        <a:gd name="connsiteY4" fmla="*/ 361 h 46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7" h="4674">
                          <a:moveTo>
                            <a:pt x="5183" y="361"/>
                          </a:moveTo>
                          <a:cubicBezTo>
                            <a:pt x="1993" y="955"/>
                            <a:pt x="200" y="2144"/>
                            <a:pt x="0" y="3332"/>
                          </a:cubicBezTo>
                          <a:cubicBezTo>
                            <a:pt x="399" y="4719"/>
                            <a:pt x="2591" y="5115"/>
                            <a:pt x="6777" y="4124"/>
                          </a:cubicBezTo>
                          <a:cubicBezTo>
                            <a:pt x="9767" y="3530"/>
                            <a:pt x="12558" y="2342"/>
                            <a:pt x="12159" y="1351"/>
                          </a:cubicBezTo>
                          <a:cubicBezTo>
                            <a:pt x="11760" y="163"/>
                            <a:pt x="9368" y="-432"/>
                            <a:pt x="5183" y="36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12" name="Freeform 2821">
                      <a:extLst>
                        <a:ext uri="{FF2B5EF4-FFF2-40B4-BE49-F238E27FC236}">
                          <a16:creationId xmlns:a16="http://schemas.microsoft.com/office/drawing/2014/main" id="{F4A3E37C-F54B-418B-48E2-2F7224C757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9389" y="5713185"/>
                      <a:ext cx="18949" cy="6606"/>
                    </a:xfrm>
                    <a:custGeom>
                      <a:avLst/>
                      <a:gdLst>
                        <a:gd name="connsiteX0" fmla="*/ 10578 w 18949"/>
                        <a:gd name="connsiteY0" fmla="*/ 284 h 6606"/>
                        <a:gd name="connsiteX1" fmla="*/ 9980 w 18949"/>
                        <a:gd name="connsiteY1" fmla="*/ 482 h 6606"/>
                        <a:gd name="connsiteX2" fmla="*/ 5196 w 18949"/>
                        <a:gd name="connsiteY2" fmla="*/ 482 h 6606"/>
                        <a:gd name="connsiteX3" fmla="*/ 14 w 18949"/>
                        <a:gd name="connsiteY3" fmla="*/ 2661 h 6606"/>
                        <a:gd name="connsiteX4" fmla="*/ 4598 w 18949"/>
                        <a:gd name="connsiteY4" fmla="*/ 3849 h 6606"/>
                        <a:gd name="connsiteX5" fmla="*/ 4598 w 18949"/>
                        <a:gd name="connsiteY5" fmla="*/ 4047 h 6606"/>
                        <a:gd name="connsiteX6" fmla="*/ 11176 w 18949"/>
                        <a:gd name="connsiteY6" fmla="*/ 6424 h 6606"/>
                        <a:gd name="connsiteX7" fmla="*/ 18950 w 18949"/>
                        <a:gd name="connsiteY7" fmla="*/ 2859 h 6606"/>
                        <a:gd name="connsiteX8" fmla="*/ 10578 w 18949"/>
                        <a:gd name="connsiteY8" fmla="*/ 284 h 66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949" h="6606">
                          <a:moveTo>
                            <a:pt x="10578" y="284"/>
                          </a:moveTo>
                          <a:cubicBezTo>
                            <a:pt x="10379" y="284"/>
                            <a:pt x="10179" y="284"/>
                            <a:pt x="9980" y="482"/>
                          </a:cubicBezTo>
                          <a:cubicBezTo>
                            <a:pt x="8784" y="284"/>
                            <a:pt x="7189" y="284"/>
                            <a:pt x="5196" y="482"/>
                          </a:cubicBezTo>
                          <a:cubicBezTo>
                            <a:pt x="1808" y="878"/>
                            <a:pt x="-186" y="1670"/>
                            <a:pt x="14" y="2661"/>
                          </a:cubicBezTo>
                          <a:cubicBezTo>
                            <a:pt x="213" y="3651"/>
                            <a:pt x="1808" y="4047"/>
                            <a:pt x="4598" y="3849"/>
                          </a:cubicBezTo>
                          <a:lnTo>
                            <a:pt x="4598" y="4047"/>
                          </a:lnTo>
                          <a:cubicBezTo>
                            <a:pt x="4997" y="5236"/>
                            <a:pt x="4399" y="7217"/>
                            <a:pt x="11176" y="6424"/>
                          </a:cubicBezTo>
                          <a:cubicBezTo>
                            <a:pt x="16558" y="5830"/>
                            <a:pt x="18950" y="4246"/>
                            <a:pt x="18950" y="2859"/>
                          </a:cubicBezTo>
                          <a:cubicBezTo>
                            <a:pt x="18750" y="1076"/>
                            <a:pt x="18551" y="-707"/>
                            <a:pt x="10578" y="28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13" name="Freeform 2822">
                      <a:extLst>
                        <a:ext uri="{FF2B5EF4-FFF2-40B4-BE49-F238E27FC236}">
                          <a16:creationId xmlns:a16="http://schemas.microsoft.com/office/drawing/2014/main" id="{1D965C95-7A91-D039-E2C5-BFA1CC3712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1345" y="5723237"/>
                      <a:ext cx="12459" cy="3794"/>
                    </a:xfrm>
                    <a:custGeom>
                      <a:avLst/>
                      <a:gdLst>
                        <a:gd name="connsiteX0" fmla="*/ 7625 w 12459"/>
                        <a:gd name="connsiteY0" fmla="*/ 3306 h 3794"/>
                        <a:gd name="connsiteX1" fmla="*/ 12409 w 12459"/>
                        <a:gd name="connsiteY1" fmla="*/ 928 h 3794"/>
                        <a:gd name="connsiteX2" fmla="*/ 5034 w 12459"/>
                        <a:gd name="connsiteY2" fmla="*/ 334 h 3794"/>
                        <a:gd name="connsiteX3" fmla="*/ 50 w 12459"/>
                        <a:gd name="connsiteY3" fmla="*/ 2909 h 3794"/>
                        <a:gd name="connsiteX4" fmla="*/ 7625 w 12459"/>
                        <a:gd name="connsiteY4" fmla="*/ 3306 h 37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59" h="3794">
                          <a:moveTo>
                            <a:pt x="7625" y="3306"/>
                          </a:moveTo>
                          <a:cubicBezTo>
                            <a:pt x="10814" y="2711"/>
                            <a:pt x="12807" y="1721"/>
                            <a:pt x="12409" y="928"/>
                          </a:cubicBezTo>
                          <a:cubicBezTo>
                            <a:pt x="11811" y="-62"/>
                            <a:pt x="9220" y="-260"/>
                            <a:pt x="5034" y="334"/>
                          </a:cubicBezTo>
                          <a:cubicBezTo>
                            <a:pt x="1645" y="1127"/>
                            <a:pt x="-348" y="2117"/>
                            <a:pt x="50" y="2909"/>
                          </a:cubicBezTo>
                          <a:cubicBezTo>
                            <a:pt x="449" y="3900"/>
                            <a:pt x="3439" y="4098"/>
                            <a:pt x="7625" y="33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14" name="Freeform 2823">
                      <a:extLst>
                        <a:ext uri="{FF2B5EF4-FFF2-40B4-BE49-F238E27FC236}">
                          <a16:creationId xmlns:a16="http://schemas.microsoft.com/office/drawing/2014/main" id="{87C670D0-C03B-4CCC-B235-FDBC443CD1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0466" y="5695449"/>
                      <a:ext cx="12158" cy="3318"/>
                    </a:xfrm>
                    <a:custGeom>
                      <a:avLst/>
                      <a:gdLst>
                        <a:gd name="connsiteX0" fmla="*/ 6379 w 12158"/>
                        <a:gd name="connsiteY0" fmla="*/ 3163 h 3318"/>
                        <a:gd name="connsiteX1" fmla="*/ 12159 w 12158"/>
                        <a:gd name="connsiteY1" fmla="*/ 984 h 3318"/>
                        <a:gd name="connsiteX2" fmla="*/ 5980 w 12158"/>
                        <a:gd name="connsiteY2" fmla="*/ 191 h 3318"/>
                        <a:gd name="connsiteX3" fmla="*/ 0 w 12158"/>
                        <a:gd name="connsiteY3" fmla="*/ 2370 h 3318"/>
                        <a:gd name="connsiteX4" fmla="*/ 6379 w 12158"/>
                        <a:gd name="connsiteY4" fmla="*/ 3163 h 33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58" h="3318">
                          <a:moveTo>
                            <a:pt x="6379" y="3163"/>
                          </a:moveTo>
                          <a:cubicBezTo>
                            <a:pt x="9568" y="2766"/>
                            <a:pt x="11960" y="1776"/>
                            <a:pt x="12159" y="984"/>
                          </a:cubicBezTo>
                          <a:cubicBezTo>
                            <a:pt x="12159" y="-7"/>
                            <a:pt x="9368" y="-205"/>
                            <a:pt x="5980" y="191"/>
                          </a:cubicBezTo>
                          <a:cubicBezTo>
                            <a:pt x="2791" y="587"/>
                            <a:pt x="598" y="1380"/>
                            <a:pt x="0" y="2370"/>
                          </a:cubicBezTo>
                          <a:cubicBezTo>
                            <a:pt x="997" y="3163"/>
                            <a:pt x="3389" y="3559"/>
                            <a:pt x="6379" y="316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15" name="Freeform 2824">
                      <a:extLst>
                        <a:ext uri="{FF2B5EF4-FFF2-40B4-BE49-F238E27FC236}">
                          <a16:creationId xmlns:a16="http://schemas.microsoft.com/office/drawing/2014/main" id="{B3407FFD-0E96-A2FE-999F-C38A2B436C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1167" y="5662012"/>
                      <a:ext cx="12204" cy="3786"/>
                    </a:xfrm>
                    <a:custGeom>
                      <a:avLst/>
                      <a:gdLst>
                        <a:gd name="connsiteX0" fmla="*/ 12090 w 12204"/>
                        <a:gd name="connsiteY0" fmla="*/ 1142 h 3786"/>
                        <a:gd name="connsiteX1" fmla="*/ 5512 w 12204"/>
                        <a:gd name="connsiteY1" fmla="*/ 152 h 3786"/>
                        <a:gd name="connsiteX2" fmla="*/ 131 w 12204"/>
                        <a:gd name="connsiteY2" fmla="*/ 2727 h 3786"/>
                        <a:gd name="connsiteX3" fmla="*/ 7705 w 12204"/>
                        <a:gd name="connsiteY3" fmla="*/ 3717 h 3786"/>
                        <a:gd name="connsiteX4" fmla="*/ 12090 w 12204"/>
                        <a:gd name="connsiteY4" fmla="*/ 1142 h 37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04" h="3786">
                          <a:moveTo>
                            <a:pt x="12090" y="1142"/>
                          </a:moveTo>
                          <a:cubicBezTo>
                            <a:pt x="11692" y="152"/>
                            <a:pt x="8702" y="-244"/>
                            <a:pt x="5512" y="152"/>
                          </a:cubicBezTo>
                          <a:cubicBezTo>
                            <a:pt x="928" y="548"/>
                            <a:pt x="-467" y="1737"/>
                            <a:pt x="131" y="2727"/>
                          </a:cubicBezTo>
                          <a:cubicBezTo>
                            <a:pt x="729" y="3717"/>
                            <a:pt x="3320" y="3916"/>
                            <a:pt x="7705" y="3717"/>
                          </a:cubicBezTo>
                          <a:cubicBezTo>
                            <a:pt x="10894" y="3123"/>
                            <a:pt x="12688" y="2331"/>
                            <a:pt x="12090" y="114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16" name="Freeform 2825">
                      <a:extLst>
                        <a:ext uri="{FF2B5EF4-FFF2-40B4-BE49-F238E27FC236}">
                          <a16:creationId xmlns:a16="http://schemas.microsoft.com/office/drawing/2014/main" id="{D12A4AEC-5A10-9218-99FB-210FB36897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1470" y="5725346"/>
                      <a:ext cx="13018" cy="3663"/>
                    </a:xfrm>
                    <a:custGeom>
                      <a:avLst/>
                      <a:gdLst>
                        <a:gd name="connsiteX0" fmla="*/ 6205 w 13018"/>
                        <a:gd name="connsiteY0" fmla="*/ 3574 h 3663"/>
                        <a:gd name="connsiteX1" fmla="*/ 12783 w 13018"/>
                        <a:gd name="connsiteY1" fmla="*/ 1395 h 3663"/>
                        <a:gd name="connsiteX2" fmla="*/ 7202 w 13018"/>
                        <a:gd name="connsiteY2" fmla="*/ 8 h 3663"/>
                        <a:gd name="connsiteX3" fmla="*/ 226 w 13018"/>
                        <a:gd name="connsiteY3" fmla="*/ 2187 h 3663"/>
                        <a:gd name="connsiteX4" fmla="*/ 6205 w 13018"/>
                        <a:gd name="connsiteY4" fmla="*/ 3574 h 36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018" h="3663">
                          <a:moveTo>
                            <a:pt x="6205" y="3574"/>
                          </a:moveTo>
                          <a:cubicBezTo>
                            <a:pt x="9196" y="3375"/>
                            <a:pt x="11986" y="2583"/>
                            <a:pt x="12783" y="1395"/>
                          </a:cubicBezTo>
                          <a:cubicBezTo>
                            <a:pt x="13979" y="-190"/>
                            <a:pt x="10391" y="8"/>
                            <a:pt x="7202" y="8"/>
                          </a:cubicBezTo>
                          <a:cubicBezTo>
                            <a:pt x="3814" y="404"/>
                            <a:pt x="1222" y="998"/>
                            <a:pt x="226" y="2187"/>
                          </a:cubicBezTo>
                          <a:cubicBezTo>
                            <a:pt x="-970" y="3772"/>
                            <a:pt x="2817" y="3772"/>
                            <a:pt x="6205" y="357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17" name="Freeform 2826">
                      <a:extLst>
                        <a:ext uri="{FF2B5EF4-FFF2-40B4-BE49-F238E27FC236}">
                          <a16:creationId xmlns:a16="http://schemas.microsoft.com/office/drawing/2014/main" id="{5FA067D7-AC5E-0B82-DD2D-64A7B46D63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5291" y="5636016"/>
                      <a:ext cx="11820" cy="3565"/>
                    </a:xfrm>
                    <a:custGeom>
                      <a:avLst/>
                      <a:gdLst>
                        <a:gd name="connsiteX0" fmla="*/ 4644 w 11820"/>
                        <a:gd name="connsiteY0" fmla="*/ 0 h 3565"/>
                        <a:gd name="connsiteX1" fmla="*/ 60 w 11820"/>
                        <a:gd name="connsiteY1" fmla="*/ 1981 h 3565"/>
                        <a:gd name="connsiteX2" fmla="*/ 6040 w 11820"/>
                        <a:gd name="connsiteY2" fmla="*/ 3566 h 3565"/>
                        <a:gd name="connsiteX3" fmla="*/ 11820 w 11820"/>
                        <a:gd name="connsiteY3" fmla="*/ 1981 h 3565"/>
                        <a:gd name="connsiteX4" fmla="*/ 4644 w 11820"/>
                        <a:gd name="connsiteY4" fmla="*/ 0 h 3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20" h="3565">
                          <a:moveTo>
                            <a:pt x="4644" y="0"/>
                          </a:moveTo>
                          <a:cubicBezTo>
                            <a:pt x="1256" y="198"/>
                            <a:pt x="-339" y="990"/>
                            <a:pt x="60" y="1981"/>
                          </a:cubicBezTo>
                          <a:cubicBezTo>
                            <a:pt x="459" y="2971"/>
                            <a:pt x="3050" y="3566"/>
                            <a:pt x="6040" y="3566"/>
                          </a:cubicBezTo>
                          <a:cubicBezTo>
                            <a:pt x="9030" y="3566"/>
                            <a:pt x="11820" y="2971"/>
                            <a:pt x="11820" y="1981"/>
                          </a:cubicBezTo>
                          <a:cubicBezTo>
                            <a:pt x="11421" y="594"/>
                            <a:pt x="8830" y="0"/>
                            <a:pt x="4644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18" name="Freeform 2827">
                      <a:extLst>
                        <a:ext uri="{FF2B5EF4-FFF2-40B4-BE49-F238E27FC236}">
                          <a16:creationId xmlns:a16="http://schemas.microsoft.com/office/drawing/2014/main" id="{1BB66DEF-8BCC-66EB-0EEF-2C61E2F561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9752" y="5626112"/>
                      <a:ext cx="11619" cy="3565"/>
                    </a:xfrm>
                    <a:custGeom>
                      <a:avLst/>
                      <a:gdLst>
                        <a:gd name="connsiteX0" fmla="*/ 5600 w 11619"/>
                        <a:gd name="connsiteY0" fmla="*/ 0 h 3565"/>
                        <a:gd name="connsiteX1" fmla="*/ 19 w 11619"/>
                        <a:gd name="connsiteY1" fmla="*/ 1783 h 3565"/>
                        <a:gd name="connsiteX2" fmla="*/ 5002 w 11619"/>
                        <a:gd name="connsiteY2" fmla="*/ 3566 h 3565"/>
                        <a:gd name="connsiteX3" fmla="*/ 11579 w 11619"/>
                        <a:gd name="connsiteY3" fmla="*/ 1585 h 3565"/>
                        <a:gd name="connsiteX4" fmla="*/ 5600 w 11619"/>
                        <a:gd name="connsiteY4" fmla="*/ 0 h 3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19" h="3565">
                          <a:moveTo>
                            <a:pt x="5600" y="0"/>
                          </a:moveTo>
                          <a:cubicBezTo>
                            <a:pt x="2410" y="198"/>
                            <a:pt x="218" y="792"/>
                            <a:pt x="19" y="1783"/>
                          </a:cubicBezTo>
                          <a:cubicBezTo>
                            <a:pt x="-181" y="2773"/>
                            <a:pt x="1214" y="3566"/>
                            <a:pt x="5002" y="3566"/>
                          </a:cubicBezTo>
                          <a:cubicBezTo>
                            <a:pt x="9387" y="3566"/>
                            <a:pt x="11978" y="2971"/>
                            <a:pt x="11579" y="1585"/>
                          </a:cubicBezTo>
                          <a:cubicBezTo>
                            <a:pt x="11380" y="792"/>
                            <a:pt x="8789" y="198"/>
                            <a:pt x="5600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19" name="Freeform 2828">
                      <a:extLst>
                        <a:ext uri="{FF2B5EF4-FFF2-40B4-BE49-F238E27FC236}">
                          <a16:creationId xmlns:a16="http://schemas.microsoft.com/office/drawing/2014/main" id="{5CA5A653-F982-C89A-CB1A-3AFB079F08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6921" y="5692307"/>
                      <a:ext cx="14609" cy="3816"/>
                    </a:xfrm>
                    <a:custGeom>
                      <a:avLst/>
                      <a:gdLst>
                        <a:gd name="connsiteX0" fmla="*/ 4444 w 14609"/>
                        <a:gd name="connsiteY0" fmla="*/ 363 h 3816"/>
                        <a:gd name="connsiteX1" fmla="*/ 258 w 14609"/>
                        <a:gd name="connsiteY1" fmla="*/ 2740 h 3816"/>
                        <a:gd name="connsiteX2" fmla="*/ 12816 w 14609"/>
                        <a:gd name="connsiteY2" fmla="*/ 2938 h 3816"/>
                        <a:gd name="connsiteX3" fmla="*/ 14610 w 14609"/>
                        <a:gd name="connsiteY3" fmla="*/ 2740 h 3816"/>
                        <a:gd name="connsiteX4" fmla="*/ 4444 w 14609"/>
                        <a:gd name="connsiteY4" fmla="*/ 363 h 38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609" h="3816">
                          <a:moveTo>
                            <a:pt x="4444" y="363"/>
                          </a:moveTo>
                          <a:cubicBezTo>
                            <a:pt x="1255" y="759"/>
                            <a:pt x="-739" y="1749"/>
                            <a:pt x="258" y="2740"/>
                          </a:cubicBezTo>
                          <a:cubicBezTo>
                            <a:pt x="2451" y="4522"/>
                            <a:pt x="7833" y="3730"/>
                            <a:pt x="12816" y="2938"/>
                          </a:cubicBezTo>
                          <a:lnTo>
                            <a:pt x="14610" y="2740"/>
                          </a:lnTo>
                          <a:cubicBezTo>
                            <a:pt x="13414" y="1155"/>
                            <a:pt x="12816" y="-826"/>
                            <a:pt x="4444" y="36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20" name="Freeform 2829">
                      <a:extLst>
                        <a:ext uri="{FF2B5EF4-FFF2-40B4-BE49-F238E27FC236}">
                          <a16:creationId xmlns:a16="http://schemas.microsoft.com/office/drawing/2014/main" id="{7BB9D402-2639-6ACB-163E-1B481DD357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1530" y="5694848"/>
                      <a:ext cx="398" cy="197"/>
                    </a:xfrm>
                    <a:custGeom>
                      <a:avLst/>
                      <a:gdLst>
                        <a:gd name="connsiteX0" fmla="*/ 0 w 398"/>
                        <a:gd name="connsiteY0" fmla="*/ 198 h 197"/>
                        <a:gd name="connsiteX1" fmla="*/ 0 w 398"/>
                        <a:gd name="connsiteY1" fmla="*/ 198 h 197"/>
                        <a:gd name="connsiteX2" fmla="*/ 399 w 398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0" y="198"/>
                          </a:moveTo>
                          <a:lnTo>
                            <a:pt x="0" y="198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21" name="Freeform 2830">
                      <a:extLst>
                        <a:ext uri="{FF2B5EF4-FFF2-40B4-BE49-F238E27FC236}">
                          <a16:creationId xmlns:a16="http://schemas.microsoft.com/office/drawing/2014/main" id="{581A09FD-1036-E697-6293-625117AD94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7694" y="5770292"/>
                      <a:ext cx="12324" cy="5254"/>
                    </a:xfrm>
                    <a:custGeom>
                      <a:avLst/>
                      <a:gdLst>
                        <a:gd name="connsiteX0" fmla="*/ 5866 w 12324"/>
                        <a:gd name="connsiteY0" fmla="*/ 424 h 5254"/>
                        <a:gd name="connsiteX1" fmla="*/ 86 w 12324"/>
                        <a:gd name="connsiteY1" fmla="*/ 4385 h 5254"/>
                        <a:gd name="connsiteX2" fmla="*/ 6464 w 12324"/>
                        <a:gd name="connsiteY2" fmla="*/ 4782 h 5254"/>
                        <a:gd name="connsiteX3" fmla="*/ 12045 w 12324"/>
                        <a:gd name="connsiteY3" fmla="*/ 622 h 5254"/>
                        <a:gd name="connsiteX4" fmla="*/ 5866 w 12324"/>
                        <a:gd name="connsiteY4" fmla="*/ 424 h 52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24" h="5254">
                          <a:moveTo>
                            <a:pt x="5866" y="424"/>
                          </a:moveTo>
                          <a:cubicBezTo>
                            <a:pt x="2079" y="1414"/>
                            <a:pt x="-512" y="2801"/>
                            <a:pt x="86" y="4385"/>
                          </a:cubicBezTo>
                          <a:cubicBezTo>
                            <a:pt x="684" y="5574"/>
                            <a:pt x="3474" y="5376"/>
                            <a:pt x="6464" y="4782"/>
                          </a:cubicBezTo>
                          <a:cubicBezTo>
                            <a:pt x="10451" y="3791"/>
                            <a:pt x="13241" y="2405"/>
                            <a:pt x="12045" y="622"/>
                          </a:cubicBezTo>
                          <a:cubicBezTo>
                            <a:pt x="11447" y="-171"/>
                            <a:pt x="8657" y="-171"/>
                            <a:pt x="5866" y="42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22" name="Freeform 2831">
                      <a:extLst>
                        <a:ext uri="{FF2B5EF4-FFF2-40B4-BE49-F238E27FC236}">
                          <a16:creationId xmlns:a16="http://schemas.microsoft.com/office/drawing/2014/main" id="{64744F9C-CD1D-7E07-0B5A-E243E36CE3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5979" y="5736487"/>
                      <a:ext cx="12178" cy="4266"/>
                    </a:xfrm>
                    <a:custGeom>
                      <a:avLst/>
                      <a:gdLst>
                        <a:gd name="connsiteX0" fmla="*/ 6383 w 12178"/>
                        <a:gd name="connsiteY0" fmla="*/ 3921 h 4266"/>
                        <a:gd name="connsiteX1" fmla="*/ 12163 w 12178"/>
                        <a:gd name="connsiteY1" fmla="*/ 1544 h 4266"/>
                        <a:gd name="connsiteX2" fmla="*/ 5785 w 12178"/>
                        <a:gd name="connsiteY2" fmla="*/ 355 h 4266"/>
                        <a:gd name="connsiteX3" fmla="*/ 203 w 12178"/>
                        <a:gd name="connsiteY3" fmla="*/ 3525 h 4266"/>
                        <a:gd name="connsiteX4" fmla="*/ 6383 w 12178"/>
                        <a:gd name="connsiteY4" fmla="*/ 3921 h 4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78" h="4266">
                          <a:moveTo>
                            <a:pt x="6383" y="3921"/>
                          </a:moveTo>
                          <a:cubicBezTo>
                            <a:pt x="10569" y="3129"/>
                            <a:pt x="12362" y="1940"/>
                            <a:pt x="12163" y="1544"/>
                          </a:cubicBezTo>
                          <a:cubicBezTo>
                            <a:pt x="11366" y="-239"/>
                            <a:pt x="8775" y="-239"/>
                            <a:pt x="5785" y="355"/>
                          </a:cubicBezTo>
                          <a:cubicBezTo>
                            <a:pt x="1998" y="1148"/>
                            <a:pt x="-793" y="2336"/>
                            <a:pt x="203" y="3525"/>
                          </a:cubicBezTo>
                          <a:cubicBezTo>
                            <a:pt x="602" y="4317"/>
                            <a:pt x="3592" y="4515"/>
                            <a:pt x="6383" y="392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23" name="Freeform 2832">
                      <a:extLst>
                        <a:ext uri="{FF2B5EF4-FFF2-40B4-BE49-F238E27FC236}">
                          <a16:creationId xmlns:a16="http://schemas.microsoft.com/office/drawing/2014/main" id="{9B3DB03D-224D-CF46-9D4B-9111D8F07B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0166" y="5633837"/>
                      <a:ext cx="22899" cy="6376"/>
                    </a:xfrm>
                    <a:custGeom>
                      <a:avLst/>
                      <a:gdLst>
                        <a:gd name="connsiteX0" fmla="*/ 6083 w 22899"/>
                        <a:gd name="connsiteY0" fmla="*/ 4160 h 6376"/>
                        <a:gd name="connsiteX1" fmla="*/ 9472 w 22899"/>
                        <a:gd name="connsiteY1" fmla="*/ 3764 h 6376"/>
                        <a:gd name="connsiteX2" fmla="*/ 16648 w 22899"/>
                        <a:gd name="connsiteY2" fmla="*/ 6339 h 6376"/>
                        <a:gd name="connsiteX3" fmla="*/ 22827 w 22899"/>
                        <a:gd name="connsiteY3" fmla="*/ 4754 h 6376"/>
                        <a:gd name="connsiteX4" fmla="*/ 16648 w 22899"/>
                        <a:gd name="connsiteY4" fmla="*/ 2377 h 6376"/>
                        <a:gd name="connsiteX5" fmla="*/ 11665 w 22899"/>
                        <a:gd name="connsiteY5" fmla="*/ 2773 h 6376"/>
                        <a:gd name="connsiteX6" fmla="*/ 11864 w 22899"/>
                        <a:gd name="connsiteY6" fmla="*/ 1585 h 6376"/>
                        <a:gd name="connsiteX7" fmla="*/ 5884 w 22899"/>
                        <a:gd name="connsiteY7" fmla="*/ 0 h 6376"/>
                        <a:gd name="connsiteX8" fmla="*/ 104 w 22899"/>
                        <a:gd name="connsiteY8" fmla="*/ 2377 h 6376"/>
                        <a:gd name="connsiteX9" fmla="*/ 6083 w 22899"/>
                        <a:gd name="connsiteY9" fmla="*/ 4160 h 63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2899" h="6376">
                          <a:moveTo>
                            <a:pt x="6083" y="4160"/>
                          </a:moveTo>
                          <a:cubicBezTo>
                            <a:pt x="7479" y="4160"/>
                            <a:pt x="8476" y="3962"/>
                            <a:pt x="9472" y="3764"/>
                          </a:cubicBezTo>
                          <a:cubicBezTo>
                            <a:pt x="7878" y="5546"/>
                            <a:pt x="12063" y="6141"/>
                            <a:pt x="16648" y="6339"/>
                          </a:cubicBezTo>
                          <a:cubicBezTo>
                            <a:pt x="19837" y="6537"/>
                            <a:pt x="22428" y="5943"/>
                            <a:pt x="22827" y="4754"/>
                          </a:cubicBezTo>
                          <a:cubicBezTo>
                            <a:pt x="23425" y="3367"/>
                            <a:pt x="20236" y="2773"/>
                            <a:pt x="16648" y="2377"/>
                          </a:cubicBezTo>
                          <a:cubicBezTo>
                            <a:pt x="14655" y="2179"/>
                            <a:pt x="13060" y="2377"/>
                            <a:pt x="11665" y="2773"/>
                          </a:cubicBezTo>
                          <a:cubicBezTo>
                            <a:pt x="12063" y="2377"/>
                            <a:pt x="12063" y="2179"/>
                            <a:pt x="11864" y="1585"/>
                          </a:cubicBezTo>
                          <a:cubicBezTo>
                            <a:pt x="11465" y="594"/>
                            <a:pt x="9273" y="0"/>
                            <a:pt x="5884" y="0"/>
                          </a:cubicBezTo>
                          <a:cubicBezTo>
                            <a:pt x="1499" y="198"/>
                            <a:pt x="-494" y="991"/>
                            <a:pt x="104" y="2377"/>
                          </a:cubicBezTo>
                          <a:cubicBezTo>
                            <a:pt x="702" y="3566"/>
                            <a:pt x="2695" y="4358"/>
                            <a:pt x="6083" y="41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24" name="Freeform 2833">
                      <a:extLst>
                        <a:ext uri="{FF2B5EF4-FFF2-40B4-BE49-F238E27FC236}">
                          <a16:creationId xmlns:a16="http://schemas.microsoft.com/office/drawing/2014/main" id="{46EB079B-F3C9-8B12-C153-84B75D99FA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9638" y="5713326"/>
                      <a:ext cx="12768" cy="4027"/>
                    </a:xfrm>
                    <a:custGeom>
                      <a:avLst/>
                      <a:gdLst>
                        <a:gd name="connsiteX0" fmla="*/ 6179 w 12768"/>
                        <a:gd name="connsiteY0" fmla="*/ 143 h 4027"/>
                        <a:gd name="connsiteX1" fmla="*/ 0 w 12768"/>
                        <a:gd name="connsiteY1" fmla="*/ 2322 h 4027"/>
                        <a:gd name="connsiteX2" fmla="*/ 6777 w 12768"/>
                        <a:gd name="connsiteY2" fmla="*/ 3907 h 4027"/>
                        <a:gd name="connsiteX3" fmla="*/ 12757 w 12768"/>
                        <a:gd name="connsiteY3" fmla="*/ 1728 h 4027"/>
                        <a:gd name="connsiteX4" fmla="*/ 6179 w 12768"/>
                        <a:gd name="connsiteY4" fmla="*/ 143 h 40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68" h="4027">
                          <a:moveTo>
                            <a:pt x="6179" y="143"/>
                          </a:moveTo>
                          <a:cubicBezTo>
                            <a:pt x="2990" y="539"/>
                            <a:pt x="0" y="1133"/>
                            <a:pt x="0" y="2322"/>
                          </a:cubicBezTo>
                          <a:cubicBezTo>
                            <a:pt x="0" y="3708"/>
                            <a:pt x="2591" y="4303"/>
                            <a:pt x="6777" y="3907"/>
                          </a:cubicBezTo>
                          <a:cubicBezTo>
                            <a:pt x="10365" y="3708"/>
                            <a:pt x="12558" y="2718"/>
                            <a:pt x="12757" y="1728"/>
                          </a:cubicBezTo>
                          <a:cubicBezTo>
                            <a:pt x="12956" y="143"/>
                            <a:pt x="10565" y="-253"/>
                            <a:pt x="6179" y="14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25" name="Freeform 2834">
                      <a:extLst>
                        <a:ext uri="{FF2B5EF4-FFF2-40B4-BE49-F238E27FC236}">
                          <a16:creationId xmlns:a16="http://schemas.microsoft.com/office/drawing/2014/main" id="{B9D58F35-D256-AE30-0C25-03AFE75CB4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2375" y="5751294"/>
                      <a:ext cx="11799" cy="4601"/>
                    </a:xfrm>
                    <a:custGeom>
                      <a:avLst/>
                      <a:gdLst>
                        <a:gd name="connsiteX0" fmla="*/ 11614 w 11799"/>
                        <a:gd name="connsiteY0" fmla="*/ 802 h 4601"/>
                        <a:gd name="connsiteX1" fmla="*/ 5435 w 11799"/>
                        <a:gd name="connsiteY1" fmla="*/ 406 h 4601"/>
                        <a:gd name="connsiteX2" fmla="*/ 253 w 11799"/>
                        <a:gd name="connsiteY2" fmla="*/ 3773 h 4601"/>
                        <a:gd name="connsiteX3" fmla="*/ 6432 w 11799"/>
                        <a:gd name="connsiteY3" fmla="*/ 4169 h 4601"/>
                        <a:gd name="connsiteX4" fmla="*/ 11614 w 11799"/>
                        <a:gd name="connsiteY4" fmla="*/ 802 h 46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9" h="4601">
                          <a:moveTo>
                            <a:pt x="11614" y="802"/>
                          </a:moveTo>
                          <a:cubicBezTo>
                            <a:pt x="11016" y="-189"/>
                            <a:pt x="8824" y="-189"/>
                            <a:pt x="5435" y="406"/>
                          </a:cubicBezTo>
                          <a:cubicBezTo>
                            <a:pt x="1250" y="1396"/>
                            <a:pt x="-744" y="2585"/>
                            <a:pt x="253" y="3773"/>
                          </a:cubicBezTo>
                          <a:cubicBezTo>
                            <a:pt x="851" y="4565"/>
                            <a:pt x="3044" y="4962"/>
                            <a:pt x="6432" y="4169"/>
                          </a:cubicBezTo>
                          <a:cubicBezTo>
                            <a:pt x="10618" y="3179"/>
                            <a:pt x="12412" y="1990"/>
                            <a:pt x="11614" y="80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26" name="Freeform 2835">
                      <a:extLst>
                        <a:ext uri="{FF2B5EF4-FFF2-40B4-BE49-F238E27FC236}">
                          <a16:creationId xmlns:a16="http://schemas.microsoft.com/office/drawing/2014/main" id="{A1B86EA7-DF91-6091-D50E-B6BD03E2C5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4324" y="5602737"/>
                      <a:ext cx="22815" cy="9508"/>
                    </a:xfrm>
                    <a:custGeom>
                      <a:avLst/>
                      <a:gdLst>
                        <a:gd name="connsiteX0" fmla="*/ 5980 w 22815"/>
                        <a:gd name="connsiteY0" fmla="*/ 0 h 9508"/>
                        <a:gd name="connsiteX1" fmla="*/ 0 w 22815"/>
                        <a:gd name="connsiteY1" fmla="*/ 1585 h 9508"/>
                        <a:gd name="connsiteX2" fmla="*/ 2392 w 22815"/>
                        <a:gd name="connsiteY2" fmla="*/ 3367 h 9508"/>
                        <a:gd name="connsiteX3" fmla="*/ 2392 w 22815"/>
                        <a:gd name="connsiteY3" fmla="*/ 3367 h 9508"/>
                        <a:gd name="connsiteX4" fmla="*/ 10166 w 22815"/>
                        <a:gd name="connsiteY4" fmla="*/ 5943 h 9508"/>
                        <a:gd name="connsiteX5" fmla="*/ 11162 w 22815"/>
                        <a:gd name="connsiteY5" fmla="*/ 5943 h 9508"/>
                        <a:gd name="connsiteX6" fmla="*/ 8970 w 22815"/>
                        <a:gd name="connsiteY6" fmla="*/ 7131 h 9508"/>
                        <a:gd name="connsiteX7" fmla="*/ 17740 w 22815"/>
                        <a:gd name="connsiteY7" fmla="*/ 9508 h 9508"/>
                        <a:gd name="connsiteX8" fmla="*/ 22723 w 22815"/>
                        <a:gd name="connsiteY8" fmla="*/ 7725 h 9508"/>
                        <a:gd name="connsiteX9" fmla="*/ 14949 w 22815"/>
                        <a:gd name="connsiteY9" fmla="*/ 5546 h 9508"/>
                        <a:gd name="connsiteX10" fmla="*/ 14152 w 22815"/>
                        <a:gd name="connsiteY10" fmla="*/ 5546 h 9508"/>
                        <a:gd name="connsiteX11" fmla="*/ 15946 w 22815"/>
                        <a:gd name="connsiteY11" fmla="*/ 4160 h 9508"/>
                        <a:gd name="connsiteX12" fmla="*/ 11760 w 22815"/>
                        <a:gd name="connsiteY12" fmla="*/ 1783 h 9508"/>
                        <a:gd name="connsiteX13" fmla="*/ 11760 w 22815"/>
                        <a:gd name="connsiteY13" fmla="*/ 1585 h 9508"/>
                        <a:gd name="connsiteX14" fmla="*/ 5980 w 22815"/>
                        <a:gd name="connsiteY14" fmla="*/ 0 h 95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2815" h="9508">
                          <a:moveTo>
                            <a:pt x="5980" y="0"/>
                          </a:moveTo>
                          <a:cubicBezTo>
                            <a:pt x="2791" y="0"/>
                            <a:pt x="0" y="594"/>
                            <a:pt x="0" y="1585"/>
                          </a:cubicBezTo>
                          <a:cubicBezTo>
                            <a:pt x="0" y="2377"/>
                            <a:pt x="997" y="2971"/>
                            <a:pt x="2392" y="3367"/>
                          </a:cubicBezTo>
                          <a:lnTo>
                            <a:pt x="2392" y="3367"/>
                          </a:lnTo>
                          <a:cubicBezTo>
                            <a:pt x="3189" y="4754"/>
                            <a:pt x="5980" y="5745"/>
                            <a:pt x="10166" y="5943"/>
                          </a:cubicBezTo>
                          <a:lnTo>
                            <a:pt x="11162" y="5943"/>
                          </a:lnTo>
                          <a:cubicBezTo>
                            <a:pt x="9966" y="6141"/>
                            <a:pt x="8970" y="6537"/>
                            <a:pt x="8970" y="7131"/>
                          </a:cubicBezTo>
                          <a:cubicBezTo>
                            <a:pt x="8970" y="8914"/>
                            <a:pt x="13155" y="9508"/>
                            <a:pt x="17740" y="9508"/>
                          </a:cubicBezTo>
                          <a:cubicBezTo>
                            <a:pt x="20929" y="9508"/>
                            <a:pt x="23321" y="8716"/>
                            <a:pt x="22723" y="7725"/>
                          </a:cubicBezTo>
                          <a:cubicBezTo>
                            <a:pt x="22125" y="6537"/>
                            <a:pt x="18936" y="5745"/>
                            <a:pt x="14949" y="5546"/>
                          </a:cubicBezTo>
                          <a:lnTo>
                            <a:pt x="14152" y="5546"/>
                          </a:lnTo>
                          <a:cubicBezTo>
                            <a:pt x="15348" y="5348"/>
                            <a:pt x="15946" y="4754"/>
                            <a:pt x="15946" y="4160"/>
                          </a:cubicBezTo>
                          <a:cubicBezTo>
                            <a:pt x="15946" y="2971"/>
                            <a:pt x="14352" y="2179"/>
                            <a:pt x="11760" y="1783"/>
                          </a:cubicBezTo>
                          <a:lnTo>
                            <a:pt x="11760" y="1585"/>
                          </a:lnTo>
                          <a:cubicBezTo>
                            <a:pt x="11959" y="396"/>
                            <a:pt x="8970" y="0"/>
                            <a:pt x="5980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27" name="Freeform 2836">
                      <a:extLst>
                        <a:ext uri="{FF2B5EF4-FFF2-40B4-BE49-F238E27FC236}">
                          <a16:creationId xmlns:a16="http://schemas.microsoft.com/office/drawing/2014/main" id="{202BB6C6-B66C-5265-472D-3338B423A1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9705" y="5804380"/>
                      <a:ext cx="9567" cy="4963"/>
                    </a:xfrm>
                    <a:custGeom>
                      <a:avLst/>
                      <a:gdLst>
                        <a:gd name="connsiteX0" fmla="*/ 3189 w 9567"/>
                        <a:gd name="connsiteY0" fmla="*/ 605 h 4963"/>
                        <a:gd name="connsiteX1" fmla="*/ 0 w 9567"/>
                        <a:gd name="connsiteY1" fmla="*/ 1992 h 4963"/>
                        <a:gd name="connsiteX2" fmla="*/ 2193 w 9567"/>
                        <a:gd name="connsiteY2" fmla="*/ 4963 h 4963"/>
                        <a:gd name="connsiteX3" fmla="*/ 4385 w 9567"/>
                        <a:gd name="connsiteY3" fmla="*/ 4567 h 4963"/>
                        <a:gd name="connsiteX4" fmla="*/ 9568 w 9567"/>
                        <a:gd name="connsiteY4" fmla="*/ 1398 h 4963"/>
                        <a:gd name="connsiteX5" fmla="*/ 3189 w 9567"/>
                        <a:gd name="connsiteY5" fmla="*/ 605 h 49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567" h="4963">
                          <a:moveTo>
                            <a:pt x="3189" y="605"/>
                          </a:moveTo>
                          <a:cubicBezTo>
                            <a:pt x="1993" y="1002"/>
                            <a:pt x="797" y="1596"/>
                            <a:pt x="0" y="1992"/>
                          </a:cubicBezTo>
                          <a:cubicBezTo>
                            <a:pt x="797" y="2983"/>
                            <a:pt x="1595" y="3973"/>
                            <a:pt x="2193" y="4963"/>
                          </a:cubicBezTo>
                          <a:cubicBezTo>
                            <a:pt x="2990" y="4765"/>
                            <a:pt x="3588" y="4765"/>
                            <a:pt x="4385" y="4567"/>
                          </a:cubicBezTo>
                          <a:cubicBezTo>
                            <a:pt x="7176" y="3775"/>
                            <a:pt x="9568" y="2586"/>
                            <a:pt x="9568" y="1398"/>
                          </a:cubicBezTo>
                          <a:cubicBezTo>
                            <a:pt x="9368" y="-187"/>
                            <a:pt x="7176" y="-385"/>
                            <a:pt x="3189" y="6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28" name="Freeform 2837">
                      <a:extLst>
                        <a:ext uri="{FF2B5EF4-FFF2-40B4-BE49-F238E27FC236}">
                          <a16:creationId xmlns:a16="http://schemas.microsoft.com/office/drawing/2014/main" id="{284BE88E-3414-9E24-1A3C-32B4022ADD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3866" y="5749328"/>
                      <a:ext cx="13202" cy="4180"/>
                    </a:xfrm>
                    <a:custGeom>
                      <a:avLst/>
                      <a:gdLst>
                        <a:gd name="connsiteX0" fmla="*/ 13048 w 13202"/>
                        <a:gd name="connsiteY0" fmla="*/ 985 h 4180"/>
                        <a:gd name="connsiteX1" fmla="*/ 4876 w 13202"/>
                        <a:gd name="connsiteY1" fmla="*/ 390 h 4180"/>
                        <a:gd name="connsiteX2" fmla="*/ 92 w 13202"/>
                        <a:gd name="connsiteY2" fmla="*/ 3164 h 4180"/>
                        <a:gd name="connsiteX3" fmla="*/ 8265 w 13202"/>
                        <a:gd name="connsiteY3" fmla="*/ 3560 h 4180"/>
                        <a:gd name="connsiteX4" fmla="*/ 13048 w 13202"/>
                        <a:gd name="connsiteY4" fmla="*/ 985 h 41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02" h="4180">
                          <a:moveTo>
                            <a:pt x="13048" y="985"/>
                          </a:moveTo>
                          <a:cubicBezTo>
                            <a:pt x="12251" y="-204"/>
                            <a:pt x="8863" y="-204"/>
                            <a:pt x="4876" y="390"/>
                          </a:cubicBezTo>
                          <a:cubicBezTo>
                            <a:pt x="1886" y="1183"/>
                            <a:pt x="-506" y="2173"/>
                            <a:pt x="92" y="3164"/>
                          </a:cubicBezTo>
                          <a:cubicBezTo>
                            <a:pt x="889" y="4550"/>
                            <a:pt x="4278" y="4352"/>
                            <a:pt x="8265" y="3560"/>
                          </a:cubicBezTo>
                          <a:cubicBezTo>
                            <a:pt x="11454" y="3164"/>
                            <a:pt x="13846" y="2173"/>
                            <a:pt x="13048" y="9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29" name="Freeform 2838">
                      <a:extLst>
                        <a:ext uri="{FF2B5EF4-FFF2-40B4-BE49-F238E27FC236}">
                          <a16:creationId xmlns:a16="http://schemas.microsoft.com/office/drawing/2014/main" id="{B19ACFFB-FA37-F7DA-FED2-1D3CAC44B1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9019" y="5710186"/>
                      <a:ext cx="12933" cy="4109"/>
                    </a:xfrm>
                    <a:custGeom>
                      <a:avLst/>
                      <a:gdLst>
                        <a:gd name="connsiteX0" fmla="*/ 8460 w 12933"/>
                        <a:gd name="connsiteY0" fmla="*/ 3678 h 4109"/>
                        <a:gd name="connsiteX1" fmla="*/ 12845 w 12933"/>
                        <a:gd name="connsiteY1" fmla="*/ 1697 h 4109"/>
                        <a:gd name="connsiteX2" fmla="*/ 4275 w 12933"/>
                        <a:gd name="connsiteY2" fmla="*/ 311 h 4109"/>
                        <a:gd name="connsiteX3" fmla="*/ 89 w 12933"/>
                        <a:gd name="connsiteY3" fmla="*/ 707 h 4109"/>
                        <a:gd name="connsiteX4" fmla="*/ 89 w 12933"/>
                        <a:gd name="connsiteY4" fmla="*/ 2094 h 4109"/>
                        <a:gd name="connsiteX5" fmla="*/ 8460 w 12933"/>
                        <a:gd name="connsiteY5" fmla="*/ 3678 h 41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933" h="4109">
                          <a:moveTo>
                            <a:pt x="8460" y="3678"/>
                          </a:moveTo>
                          <a:cubicBezTo>
                            <a:pt x="10254" y="3282"/>
                            <a:pt x="12646" y="2292"/>
                            <a:pt x="12845" y="1697"/>
                          </a:cubicBezTo>
                          <a:cubicBezTo>
                            <a:pt x="13643" y="-482"/>
                            <a:pt x="8859" y="-85"/>
                            <a:pt x="4275" y="311"/>
                          </a:cubicBezTo>
                          <a:lnTo>
                            <a:pt x="89" y="707"/>
                          </a:lnTo>
                          <a:cubicBezTo>
                            <a:pt x="89" y="1103"/>
                            <a:pt x="-111" y="1697"/>
                            <a:pt x="89" y="2094"/>
                          </a:cubicBezTo>
                          <a:cubicBezTo>
                            <a:pt x="89" y="3876"/>
                            <a:pt x="2879" y="4669"/>
                            <a:pt x="8460" y="367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30" name="Freeform 2839">
                      <a:extLst>
                        <a:ext uri="{FF2B5EF4-FFF2-40B4-BE49-F238E27FC236}">
                          <a16:creationId xmlns:a16="http://schemas.microsoft.com/office/drawing/2014/main" id="{85547C29-3CF9-967B-55F0-EF9BEC3F94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7381" y="5651467"/>
                      <a:ext cx="12567" cy="4357"/>
                    </a:xfrm>
                    <a:custGeom>
                      <a:avLst/>
                      <a:gdLst>
                        <a:gd name="connsiteX0" fmla="*/ 12558 w 12567"/>
                        <a:gd name="connsiteY0" fmla="*/ 2377 h 4357"/>
                        <a:gd name="connsiteX1" fmla="*/ 5781 w 12567"/>
                        <a:gd name="connsiteY1" fmla="*/ 0 h 4357"/>
                        <a:gd name="connsiteX2" fmla="*/ 0 w 12567"/>
                        <a:gd name="connsiteY2" fmla="*/ 1981 h 4357"/>
                        <a:gd name="connsiteX3" fmla="*/ 6777 w 12567"/>
                        <a:gd name="connsiteY3" fmla="*/ 4358 h 4357"/>
                        <a:gd name="connsiteX4" fmla="*/ 12558 w 12567"/>
                        <a:gd name="connsiteY4" fmla="*/ 2377 h 43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67" h="4357">
                          <a:moveTo>
                            <a:pt x="12558" y="2377"/>
                          </a:moveTo>
                          <a:cubicBezTo>
                            <a:pt x="12757" y="991"/>
                            <a:pt x="9966" y="198"/>
                            <a:pt x="5781" y="0"/>
                          </a:cubicBezTo>
                          <a:cubicBezTo>
                            <a:pt x="2392" y="198"/>
                            <a:pt x="0" y="991"/>
                            <a:pt x="0" y="1981"/>
                          </a:cubicBezTo>
                          <a:cubicBezTo>
                            <a:pt x="0" y="3367"/>
                            <a:pt x="2591" y="4358"/>
                            <a:pt x="6777" y="4358"/>
                          </a:cubicBezTo>
                          <a:cubicBezTo>
                            <a:pt x="10365" y="4358"/>
                            <a:pt x="12358" y="3367"/>
                            <a:pt x="12558" y="237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31" name="Freeform 2840">
                      <a:extLst>
                        <a:ext uri="{FF2B5EF4-FFF2-40B4-BE49-F238E27FC236}">
                          <a16:creationId xmlns:a16="http://schemas.microsoft.com/office/drawing/2014/main" id="{C291700D-C29D-9E0B-240A-19797FC52A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1300" y="5697225"/>
                      <a:ext cx="398" cy="19808"/>
                    </a:xfrm>
                    <a:custGeom>
                      <a:avLst/>
                      <a:gdLst>
                        <a:gd name="connsiteX0" fmla="*/ 0 w 398"/>
                        <a:gd name="connsiteY0" fmla="*/ 0 h 19808"/>
                        <a:gd name="connsiteX1" fmla="*/ 0 w 398"/>
                        <a:gd name="connsiteY1" fmla="*/ 0 h 19808"/>
                        <a:gd name="connsiteX2" fmla="*/ 399 w 398"/>
                        <a:gd name="connsiteY2" fmla="*/ 0 h 19808"/>
                        <a:gd name="connsiteX3" fmla="*/ 200 w 398"/>
                        <a:gd name="connsiteY3" fmla="*/ 0 h 19808"/>
                        <a:gd name="connsiteX4" fmla="*/ 0 w 398"/>
                        <a:gd name="connsiteY4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08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399" y="0"/>
                          </a:lnTo>
                          <a:lnTo>
                            <a:pt x="20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32" name="Freeform 2841">
                      <a:extLst>
                        <a:ext uri="{FF2B5EF4-FFF2-40B4-BE49-F238E27FC236}">
                          <a16:creationId xmlns:a16="http://schemas.microsoft.com/office/drawing/2014/main" id="{36213015-274A-D744-5096-B766175EB2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9235" y="5697423"/>
                      <a:ext cx="20255" cy="4556"/>
                    </a:xfrm>
                    <a:custGeom>
                      <a:avLst/>
                      <a:gdLst>
                        <a:gd name="connsiteX0" fmla="*/ 305 w 20255"/>
                        <a:gd name="connsiteY0" fmla="*/ 3764 h 4556"/>
                        <a:gd name="connsiteX1" fmla="*/ 5089 w 20255"/>
                        <a:gd name="connsiteY1" fmla="*/ 4556 h 4556"/>
                        <a:gd name="connsiteX2" fmla="*/ 9075 w 20255"/>
                        <a:gd name="connsiteY2" fmla="*/ 3962 h 4556"/>
                        <a:gd name="connsiteX3" fmla="*/ 15852 w 20255"/>
                        <a:gd name="connsiteY3" fmla="*/ 4160 h 4556"/>
                        <a:gd name="connsiteX4" fmla="*/ 20237 w 20255"/>
                        <a:gd name="connsiteY4" fmla="*/ 1585 h 4556"/>
                        <a:gd name="connsiteX5" fmla="*/ 13859 w 20255"/>
                        <a:gd name="connsiteY5" fmla="*/ 792 h 4556"/>
                        <a:gd name="connsiteX6" fmla="*/ 12663 w 20255"/>
                        <a:gd name="connsiteY6" fmla="*/ 991 h 4556"/>
                        <a:gd name="connsiteX7" fmla="*/ 12065 w 20255"/>
                        <a:gd name="connsiteY7" fmla="*/ 0 h 4556"/>
                        <a:gd name="connsiteX8" fmla="*/ 7879 w 20255"/>
                        <a:gd name="connsiteY8" fmla="*/ 396 h 4556"/>
                        <a:gd name="connsiteX9" fmla="*/ 305 w 20255"/>
                        <a:gd name="connsiteY9" fmla="*/ 3764 h 45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0255" h="4556">
                          <a:moveTo>
                            <a:pt x="305" y="3764"/>
                          </a:moveTo>
                          <a:cubicBezTo>
                            <a:pt x="703" y="4160"/>
                            <a:pt x="3294" y="4556"/>
                            <a:pt x="5089" y="4556"/>
                          </a:cubicBezTo>
                          <a:cubicBezTo>
                            <a:pt x="6683" y="4358"/>
                            <a:pt x="7879" y="4160"/>
                            <a:pt x="9075" y="3962"/>
                          </a:cubicBezTo>
                          <a:cubicBezTo>
                            <a:pt x="10271" y="4556"/>
                            <a:pt x="12464" y="4754"/>
                            <a:pt x="15852" y="4160"/>
                          </a:cubicBezTo>
                          <a:cubicBezTo>
                            <a:pt x="19041" y="3566"/>
                            <a:pt x="20436" y="2575"/>
                            <a:pt x="20237" y="1585"/>
                          </a:cubicBezTo>
                          <a:cubicBezTo>
                            <a:pt x="19639" y="396"/>
                            <a:pt x="16650" y="396"/>
                            <a:pt x="13859" y="792"/>
                          </a:cubicBezTo>
                          <a:lnTo>
                            <a:pt x="12663" y="991"/>
                          </a:lnTo>
                          <a:cubicBezTo>
                            <a:pt x="12464" y="594"/>
                            <a:pt x="12264" y="396"/>
                            <a:pt x="12065" y="0"/>
                          </a:cubicBezTo>
                          <a:cubicBezTo>
                            <a:pt x="10670" y="198"/>
                            <a:pt x="9274" y="198"/>
                            <a:pt x="7879" y="396"/>
                          </a:cubicBezTo>
                          <a:cubicBezTo>
                            <a:pt x="3693" y="991"/>
                            <a:pt x="-1290" y="1783"/>
                            <a:pt x="305" y="376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33" name="Freeform 2842">
                      <a:extLst>
                        <a:ext uri="{FF2B5EF4-FFF2-40B4-BE49-F238E27FC236}">
                          <a16:creationId xmlns:a16="http://schemas.microsoft.com/office/drawing/2014/main" id="{843893C3-6380-F30F-7ACD-F5E89F01DF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4574" y="5748454"/>
                      <a:ext cx="12592" cy="4293"/>
                    </a:xfrm>
                    <a:custGeom>
                      <a:avLst/>
                      <a:gdLst>
                        <a:gd name="connsiteX0" fmla="*/ 12403 w 12592"/>
                        <a:gd name="connsiteY0" fmla="*/ 473 h 4293"/>
                        <a:gd name="connsiteX1" fmla="*/ 4430 w 12592"/>
                        <a:gd name="connsiteY1" fmla="*/ 869 h 4293"/>
                        <a:gd name="connsiteX2" fmla="*/ 244 w 12592"/>
                        <a:gd name="connsiteY2" fmla="*/ 3642 h 4293"/>
                        <a:gd name="connsiteX3" fmla="*/ 8416 w 12592"/>
                        <a:gd name="connsiteY3" fmla="*/ 3444 h 4293"/>
                        <a:gd name="connsiteX4" fmla="*/ 12403 w 12592"/>
                        <a:gd name="connsiteY4" fmla="*/ 473 h 42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92" h="4293">
                          <a:moveTo>
                            <a:pt x="12403" y="473"/>
                          </a:moveTo>
                          <a:cubicBezTo>
                            <a:pt x="11007" y="-122"/>
                            <a:pt x="8615" y="-320"/>
                            <a:pt x="4430" y="869"/>
                          </a:cubicBezTo>
                          <a:cubicBezTo>
                            <a:pt x="1440" y="1661"/>
                            <a:pt x="-753" y="2850"/>
                            <a:pt x="244" y="3642"/>
                          </a:cubicBezTo>
                          <a:cubicBezTo>
                            <a:pt x="1440" y="4632"/>
                            <a:pt x="4230" y="4434"/>
                            <a:pt x="8416" y="3444"/>
                          </a:cubicBezTo>
                          <a:cubicBezTo>
                            <a:pt x="11406" y="2453"/>
                            <a:pt x="13200" y="1463"/>
                            <a:pt x="12403" y="47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34" name="Freeform 2843">
                      <a:extLst>
                        <a:ext uri="{FF2B5EF4-FFF2-40B4-BE49-F238E27FC236}">
                          <a16:creationId xmlns:a16="http://schemas.microsoft.com/office/drawing/2014/main" id="{13F89DFF-54DB-7243-49E6-726BBFBA94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2266" y="5641334"/>
                      <a:ext cx="12187" cy="3436"/>
                    </a:xfrm>
                    <a:custGeom>
                      <a:avLst/>
                      <a:gdLst>
                        <a:gd name="connsiteX0" fmla="*/ 4413 w 12187"/>
                        <a:gd name="connsiteY0" fmla="*/ 31 h 3436"/>
                        <a:gd name="connsiteX1" fmla="*/ 28 w 12187"/>
                        <a:gd name="connsiteY1" fmla="*/ 2011 h 3436"/>
                        <a:gd name="connsiteX2" fmla="*/ 6207 w 12187"/>
                        <a:gd name="connsiteY2" fmla="*/ 3398 h 3436"/>
                        <a:gd name="connsiteX3" fmla="*/ 12187 w 12187"/>
                        <a:gd name="connsiteY3" fmla="*/ 1615 h 3436"/>
                        <a:gd name="connsiteX4" fmla="*/ 4413 w 12187"/>
                        <a:gd name="connsiteY4" fmla="*/ 31 h 34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87" h="3436">
                          <a:moveTo>
                            <a:pt x="4413" y="31"/>
                          </a:moveTo>
                          <a:cubicBezTo>
                            <a:pt x="626" y="229"/>
                            <a:pt x="-171" y="1219"/>
                            <a:pt x="28" y="2011"/>
                          </a:cubicBezTo>
                          <a:cubicBezTo>
                            <a:pt x="427" y="3002"/>
                            <a:pt x="3018" y="3596"/>
                            <a:pt x="6207" y="3398"/>
                          </a:cubicBezTo>
                          <a:cubicBezTo>
                            <a:pt x="9396" y="3398"/>
                            <a:pt x="11789" y="2606"/>
                            <a:pt x="12187" y="1615"/>
                          </a:cubicBezTo>
                          <a:cubicBezTo>
                            <a:pt x="10991" y="625"/>
                            <a:pt x="8799" y="-167"/>
                            <a:pt x="4413" y="3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35" name="Freeform 2844">
                      <a:extLst>
                        <a:ext uri="{FF2B5EF4-FFF2-40B4-BE49-F238E27FC236}">
                          <a16:creationId xmlns:a16="http://schemas.microsoft.com/office/drawing/2014/main" id="{FBF7F72A-C4E6-8F1B-4FC9-CB21F50ABC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6154" y="5657916"/>
                      <a:ext cx="12600" cy="4871"/>
                    </a:xfrm>
                    <a:custGeom>
                      <a:avLst/>
                      <a:gdLst>
                        <a:gd name="connsiteX0" fmla="*/ 10763 w 12600"/>
                        <a:gd name="connsiteY0" fmla="*/ 286 h 4871"/>
                        <a:gd name="connsiteX1" fmla="*/ 0 w 12600"/>
                        <a:gd name="connsiteY1" fmla="*/ 880 h 4871"/>
                        <a:gd name="connsiteX2" fmla="*/ 996 w 12600"/>
                        <a:gd name="connsiteY2" fmla="*/ 4842 h 4871"/>
                        <a:gd name="connsiteX3" fmla="*/ 11959 w 12600"/>
                        <a:gd name="connsiteY3" fmla="*/ 2465 h 4871"/>
                        <a:gd name="connsiteX4" fmla="*/ 10763 w 12600"/>
                        <a:gd name="connsiteY4" fmla="*/ 286 h 48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00" h="4871">
                          <a:moveTo>
                            <a:pt x="10763" y="286"/>
                          </a:moveTo>
                          <a:cubicBezTo>
                            <a:pt x="6777" y="-308"/>
                            <a:pt x="3189" y="88"/>
                            <a:pt x="0" y="880"/>
                          </a:cubicBezTo>
                          <a:cubicBezTo>
                            <a:pt x="398" y="2267"/>
                            <a:pt x="598" y="3456"/>
                            <a:pt x="996" y="4842"/>
                          </a:cubicBezTo>
                          <a:cubicBezTo>
                            <a:pt x="5581" y="5040"/>
                            <a:pt x="9169" y="4248"/>
                            <a:pt x="11959" y="2465"/>
                          </a:cubicBezTo>
                          <a:cubicBezTo>
                            <a:pt x="12956" y="1475"/>
                            <a:pt x="12956" y="682"/>
                            <a:pt x="10763" y="28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36" name="Freeform 2845">
                      <a:extLst>
                        <a:ext uri="{FF2B5EF4-FFF2-40B4-BE49-F238E27FC236}">
                          <a16:creationId xmlns:a16="http://schemas.microsoft.com/office/drawing/2014/main" id="{E8F5C351-0A47-DA30-510D-07A27132B5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2153" y="5658796"/>
                      <a:ext cx="12581" cy="3217"/>
                    </a:xfrm>
                    <a:custGeom>
                      <a:avLst/>
                      <a:gdLst>
                        <a:gd name="connsiteX0" fmla="*/ 7583 w 12581"/>
                        <a:gd name="connsiteY0" fmla="*/ 3169 h 3217"/>
                        <a:gd name="connsiteX1" fmla="*/ 12567 w 12581"/>
                        <a:gd name="connsiteY1" fmla="*/ 1188 h 3217"/>
                        <a:gd name="connsiteX2" fmla="*/ 6188 w 12581"/>
                        <a:gd name="connsiteY2" fmla="*/ 0 h 3217"/>
                        <a:gd name="connsiteX3" fmla="*/ 9 w 12581"/>
                        <a:gd name="connsiteY3" fmla="*/ 1783 h 3217"/>
                        <a:gd name="connsiteX4" fmla="*/ 7583 w 12581"/>
                        <a:gd name="connsiteY4" fmla="*/ 3169 h 32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81" h="3217">
                          <a:moveTo>
                            <a:pt x="7583" y="3169"/>
                          </a:moveTo>
                          <a:cubicBezTo>
                            <a:pt x="10972" y="2971"/>
                            <a:pt x="12766" y="2179"/>
                            <a:pt x="12567" y="1188"/>
                          </a:cubicBezTo>
                          <a:cubicBezTo>
                            <a:pt x="12168" y="198"/>
                            <a:pt x="9377" y="0"/>
                            <a:pt x="6188" y="0"/>
                          </a:cubicBezTo>
                          <a:cubicBezTo>
                            <a:pt x="2999" y="198"/>
                            <a:pt x="-190" y="792"/>
                            <a:pt x="9" y="1783"/>
                          </a:cubicBezTo>
                          <a:cubicBezTo>
                            <a:pt x="208" y="2971"/>
                            <a:pt x="3597" y="3367"/>
                            <a:pt x="7583" y="31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37" name="Freeform 2846">
                      <a:extLst>
                        <a:ext uri="{FF2B5EF4-FFF2-40B4-BE49-F238E27FC236}">
                          <a16:creationId xmlns:a16="http://schemas.microsoft.com/office/drawing/2014/main" id="{72771BBD-7792-0B66-01B7-1FAB967824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6555" y="5695046"/>
                      <a:ext cx="13109" cy="4197"/>
                    </a:xfrm>
                    <a:custGeom>
                      <a:avLst/>
                      <a:gdLst>
                        <a:gd name="connsiteX0" fmla="*/ 5174 w 13109"/>
                        <a:gd name="connsiteY0" fmla="*/ 0 h 4197"/>
                        <a:gd name="connsiteX1" fmla="*/ 4377 w 13109"/>
                        <a:gd name="connsiteY1" fmla="*/ 4160 h 4197"/>
                        <a:gd name="connsiteX2" fmla="*/ 12151 w 13109"/>
                        <a:gd name="connsiteY2" fmla="*/ 2773 h 4197"/>
                        <a:gd name="connsiteX3" fmla="*/ 5174 w 13109"/>
                        <a:gd name="connsiteY3" fmla="*/ 0 h 4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3109" h="4197">
                          <a:moveTo>
                            <a:pt x="5174" y="0"/>
                          </a:moveTo>
                          <a:cubicBezTo>
                            <a:pt x="2583" y="1585"/>
                            <a:pt x="-4592" y="3566"/>
                            <a:pt x="4377" y="4160"/>
                          </a:cubicBezTo>
                          <a:cubicBezTo>
                            <a:pt x="6968" y="4358"/>
                            <a:pt x="10755" y="3764"/>
                            <a:pt x="12151" y="2773"/>
                          </a:cubicBezTo>
                          <a:cubicBezTo>
                            <a:pt x="15539" y="198"/>
                            <a:pt x="9161" y="396"/>
                            <a:pt x="5174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38" name="Freeform 2847">
                      <a:extLst>
                        <a:ext uri="{FF2B5EF4-FFF2-40B4-BE49-F238E27FC236}">
                          <a16:creationId xmlns:a16="http://schemas.microsoft.com/office/drawing/2014/main" id="{CF9BE546-81E4-B336-0C4B-6495A1EE52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1530" y="5694848"/>
                      <a:ext cx="398" cy="197"/>
                    </a:xfrm>
                    <a:custGeom>
                      <a:avLst/>
                      <a:gdLst>
                        <a:gd name="connsiteX0" fmla="*/ 0 w 398"/>
                        <a:gd name="connsiteY0" fmla="*/ 198 h 197"/>
                        <a:gd name="connsiteX1" fmla="*/ 199 w 398"/>
                        <a:gd name="connsiteY1" fmla="*/ 198 h 197"/>
                        <a:gd name="connsiteX2" fmla="*/ 399 w 398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0" y="198"/>
                          </a:moveTo>
                          <a:lnTo>
                            <a:pt x="199" y="198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39" name="Freeform 2848">
                      <a:extLst>
                        <a:ext uri="{FF2B5EF4-FFF2-40B4-BE49-F238E27FC236}">
                          <a16:creationId xmlns:a16="http://schemas.microsoft.com/office/drawing/2014/main" id="{CEA7FAA2-1AC0-583E-E075-8FD0686862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4738" y="5708467"/>
                      <a:ext cx="10789" cy="3342"/>
                    </a:xfrm>
                    <a:custGeom>
                      <a:avLst/>
                      <a:gdLst>
                        <a:gd name="connsiteX0" fmla="*/ 10779 w 10789"/>
                        <a:gd name="connsiteY0" fmla="*/ 842 h 3342"/>
                        <a:gd name="connsiteX1" fmla="*/ 4400 w 10789"/>
                        <a:gd name="connsiteY1" fmla="*/ 247 h 3342"/>
                        <a:gd name="connsiteX2" fmla="*/ 15 w 10789"/>
                        <a:gd name="connsiteY2" fmla="*/ 2030 h 3342"/>
                        <a:gd name="connsiteX3" fmla="*/ 4998 w 10789"/>
                        <a:gd name="connsiteY3" fmla="*/ 3219 h 3342"/>
                        <a:gd name="connsiteX4" fmla="*/ 10779 w 10789"/>
                        <a:gd name="connsiteY4" fmla="*/ 842 h 33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89" h="3342">
                          <a:moveTo>
                            <a:pt x="10779" y="842"/>
                          </a:moveTo>
                          <a:cubicBezTo>
                            <a:pt x="10579" y="-149"/>
                            <a:pt x="7589" y="-149"/>
                            <a:pt x="4400" y="247"/>
                          </a:cubicBezTo>
                          <a:cubicBezTo>
                            <a:pt x="1809" y="446"/>
                            <a:pt x="15" y="1238"/>
                            <a:pt x="15" y="2030"/>
                          </a:cubicBezTo>
                          <a:cubicBezTo>
                            <a:pt x="-184" y="3021"/>
                            <a:pt x="1610" y="3615"/>
                            <a:pt x="4998" y="3219"/>
                          </a:cubicBezTo>
                          <a:cubicBezTo>
                            <a:pt x="8387" y="2625"/>
                            <a:pt x="10978" y="1832"/>
                            <a:pt x="10779" y="84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40" name="Freeform 2849">
                      <a:extLst>
                        <a:ext uri="{FF2B5EF4-FFF2-40B4-BE49-F238E27FC236}">
                          <a16:creationId xmlns:a16="http://schemas.microsoft.com/office/drawing/2014/main" id="{09945B0A-4352-8259-6571-B4CB520492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5346" y="5678303"/>
                      <a:ext cx="12661" cy="3564"/>
                    </a:xfrm>
                    <a:custGeom>
                      <a:avLst/>
                      <a:gdLst>
                        <a:gd name="connsiteX0" fmla="*/ 6252 w 12661"/>
                        <a:gd name="connsiteY0" fmla="*/ 104 h 3564"/>
                        <a:gd name="connsiteX1" fmla="*/ 73 w 12661"/>
                        <a:gd name="connsiteY1" fmla="*/ 2283 h 3564"/>
                        <a:gd name="connsiteX2" fmla="*/ 5455 w 12661"/>
                        <a:gd name="connsiteY2" fmla="*/ 3471 h 3564"/>
                        <a:gd name="connsiteX3" fmla="*/ 12631 w 12661"/>
                        <a:gd name="connsiteY3" fmla="*/ 896 h 3564"/>
                        <a:gd name="connsiteX4" fmla="*/ 6252 w 12661"/>
                        <a:gd name="connsiteY4" fmla="*/ 104 h 35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61" h="3564">
                          <a:moveTo>
                            <a:pt x="6252" y="104"/>
                          </a:moveTo>
                          <a:cubicBezTo>
                            <a:pt x="3063" y="500"/>
                            <a:pt x="671" y="1094"/>
                            <a:pt x="73" y="2283"/>
                          </a:cubicBezTo>
                          <a:cubicBezTo>
                            <a:pt x="-525" y="3669"/>
                            <a:pt x="2664" y="3669"/>
                            <a:pt x="5455" y="3471"/>
                          </a:cubicBezTo>
                          <a:cubicBezTo>
                            <a:pt x="9441" y="3273"/>
                            <a:pt x="13029" y="2481"/>
                            <a:pt x="12631" y="896"/>
                          </a:cubicBezTo>
                          <a:cubicBezTo>
                            <a:pt x="12631" y="-95"/>
                            <a:pt x="9441" y="-95"/>
                            <a:pt x="6252" y="10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41" name="Freeform 2850">
                      <a:extLst>
                        <a:ext uri="{FF2B5EF4-FFF2-40B4-BE49-F238E27FC236}">
                          <a16:creationId xmlns:a16="http://schemas.microsoft.com/office/drawing/2014/main" id="{DA0C8D68-53B1-CEA4-8539-72B6F26D90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1595" y="5663352"/>
                      <a:ext cx="19467" cy="7161"/>
                    </a:xfrm>
                    <a:custGeom>
                      <a:avLst/>
                      <a:gdLst>
                        <a:gd name="connsiteX0" fmla="*/ 5854 w 19467"/>
                        <a:gd name="connsiteY0" fmla="*/ 7131 h 7161"/>
                        <a:gd name="connsiteX1" fmla="*/ 10837 w 19467"/>
                        <a:gd name="connsiteY1" fmla="*/ 4160 h 7161"/>
                        <a:gd name="connsiteX2" fmla="*/ 10040 w 19467"/>
                        <a:gd name="connsiteY2" fmla="*/ 3566 h 7161"/>
                        <a:gd name="connsiteX3" fmla="*/ 13029 w 19467"/>
                        <a:gd name="connsiteY3" fmla="*/ 3764 h 7161"/>
                        <a:gd name="connsiteX4" fmla="*/ 19408 w 19467"/>
                        <a:gd name="connsiteY4" fmla="*/ 1783 h 7161"/>
                        <a:gd name="connsiteX5" fmla="*/ 14425 w 19467"/>
                        <a:gd name="connsiteY5" fmla="*/ 0 h 7161"/>
                        <a:gd name="connsiteX6" fmla="*/ 8046 w 19467"/>
                        <a:gd name="connsiteY6" fmla="*/ 1981 h 7161"/>
                        <a:gd name="connsiteX7" fmla="*/ 8644 w 19467"/>
                        <a:gd name="connsiteY7" fmla="*/ 3169 h 7161"/>
                        <a:gd name="connsiteX8" fmla="*/ 4458 w 19467"/>
                        <a:gd name="connsiteY8" fmla="*/ 2971 h 7161"/>
                        <a:gd name="connsiteX9" fmla="*/ 73 w 19467"/>
                        <a:gd name="connsiteY9" fmla="*/ 5348 h 7161"/>
                        <a:gd name="connsiteX10" fmla="*/ 5854 w 19467"/>
                        <a:gd name="connsiteY10" fmla="*/ 7131 h 71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9467" h="7161">
                          <a:moveTo>
                            <a:pt x="5854" y="7131"/>
                          </a:moveTo>
                          <a:cubicBezTo>
                            <a:pt x="10239" y="6933"/>
                            <a:pt x="12033" y="5745"/>
                            <a:pt x="10837" y="4160"/>
                          </a:cubicBezTo>
                          <a:cubicBezTo>
                            <a:pt x="10638" y="3962"/>
                            <a:pt x="10438" y="3764"/>
                            <a:pt x="10040" y="3566"/>
                          </a:cubicBezTo>
                          <a:cubicBezTo>
                            <a:pt x="10837" y="3764"/>
                            <a:pt x="11833" y="3764"/>
                            <a:pt x="13029" y="3764"/>
                          </a:cubicBezTo>
                          <a:cubicBezTo>
                            <a:pt x="16019" y="3566"/>
                            <a:pt x="19009" y="2971"/>
                            <a:pt x="19408" y="1783"/>
                          </a:cubicBezTo>
                          <a:cubicBezTo>
                            <a:pt x="19806" y="594"/>
                            <a:pt x="18212" y="0"/>
                            <a:pt x="14425" y="0"/>
                          </a:cubicBezTo>
                          <a:cubicBezTo>
                            <a:pt x="11236" y="198"/>
                            <a:pt x="8445" y="792"/>
                            <a:pt x="8046" y="1981"/>
                          </a:cubicBezTo>
                          <a:cubicBezTo>
                            <a:pt x="7847" y="2377"/>
                            <a:pt x="8245" y="2773"/>
                            <a:pt x="8644" y="3169"/>
                          </a:cubicBezTo>
                          <a:cubicBezTo>
                            <a:pt x="7448" y="2971"/>
                            <a:pt x="6053" y="2971"/>
                            <a:pt x="4458" y="2971"/>
                          </a:cubicBezTo>
                          <a:cubicBezTo>
                            <a:pt x="870" y="3367"/>
                            <a:pt x="-325" y="4358"/>
                            <a:pt x="73" y="5348"/>
                          </a:cubicBezTo>
                          <a:cubicBezTo>
                            <a:pt x="472" y="6537"/>
                            <a:pt x="2864" y="7329"/>
                            <a:pt x="5854" y="713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42" name="Freeform 2851">
                      <a:extLst>
                        <a:ext uri="{FF2B5EF4-FFF2-40B4-BE49-F238E27FC236}">
                          <a16:creationId xmlns:a16="http://schemas.microsoft.com/office/drawing/2014/main" id="{476C4A3F-B569-2677-4D2B-D60E883B9B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0353" y="5688503"/>
                      <a:ext cx="11264" cy="3603"/>
                    </a:xfrm>
                    <a:custGeom>
                      <a:avLst/>
                      <a:gdLst>
                        <a:gd name="connsiteX0" fmla="*/ 3838 w 11264"/>
                        <a:gd name="connsiteY0" fmla="*/ 205 h 3603"/>
                        <a:gd name="connsiteX1" fmla="*/ 51 w 11264"/>
                        <a:gd name="connsiteY1" fmla="*/ 1988 h 3603"/>
                        <a:gd name="connsiteX2" fmla="*/ 7426 w 11264"/>
                        <a:gd name="connsiteY2" fmla="*/ 3374 h 3603"/>
                        <a:gd name="connsiteX3" fmla="*/ 11213 w 11264"/>
                        <a:gd name="connsiteY3" fmla="*/ 1393 h 3603"/>
                        <a:gd name="connsiteX4" fmla="*/ 3838 w 11264"/>
                        <a:gd name="connsiteY4" fmla="*/ 205 h 36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64" h="3603">
                          <a:moveTo>
                            <a:pt x="3838" y="205"/>
                          </a:moveTo>
                          <a:cubicBezTo>
                            <a:pt x="1646" y="403"/>
                            <a:pt x="-348" y="1195"/>
                            <a:pt x="51" y="1988"/>
                          </a:cubicBezTo>
                          <a:cubicBezTo>
                            <a:pt x="649" y="3374"/>
                            <a:pt x="3240" y="3968"/>
                            <a:pt x="7426" y="3374"/>
                          </a:cubicBezTo>
                          <a:cubicBezTo>
                            <a:pt x="9619" y="2978"/>
                            <a:pt x="11612" y="2582"/>
                            <a:pt x="11213" y="1393"/>
                          </a:cubicBezTo>
                          <a:cubicBezTo>
                            <a:pt x="10416" y="403"/>
                            <a:pt x="8223" y="-390"/>
                            <a:pt x="3838" y="2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43" name="Freeform 2852">
                      <a:extLst>
                        <a:ext uri="{FF2B5EF4-FFF2-40B4-BE49-F238E27FC236}">
                          <a16:creationId xmlns:a16="http://schemas.microsoft.com/office/drawing/2014/main" id="{2166E924-F32E-0ACB-86EA-2BBED03AB2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7452" y="5738994"/>
                      <a:ext cx="13028" cy="4493"/>
                    </a:xfrm>
                    <a:custGeom>
                      <a:avLst/>
                      <a:gdLst>
                        <a:gd name="connsiteX0" fmla="*/ 7071 w 13028"/>
                        <a:gd name="connsiteY0" fmla="*/ 3989 h 4493"/>
                        <a:gd name="connsiteX1" fmla="*/ 12653 w 13028"/>
                        <a:gd name="connsiteY1" fmla="*/ 622 h 4493"/>
                        <a:gd name="connsiteX2" fmla="*/ 5477 w 13028"/>
                        <a:gd name="connsiteY2" fmla="*/ 424 h 4493"/>
                        <a:gd name="connsiteX3" fmla="*/ 294 w 13028"/>
                        <a:gd name="connsiteY3" fmla="*/ 3791 h 4493"/>
                        <a:gd name="connsiteX4" fmla="*/ 7071 w 13028"/>
                        <a:gd name="connsiteY4" fmla="*/ 3989 h 44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028" h="4493">
                          <a:moveTo>
                            <a:pt x="7071" y="3989"/>
                          </a:moveTo>
                          <a:cubicBezTo>
                            <a:pt x="10460" y="2999"/>
                            <a:pt x="14247" y="2008"/>
                            <a:pt x="12653" y="622"/>
                          </a:cubicBezTo>
                          <a:cubicBezTo>
                            <a:pt x="11656" y="-171"/>
                            <a:pt x="8865" y="-171"/>
                            <a:pt x="5477" y="424"/>
                          </a:cubicBezTo>
                          <a:cubicBezTo>
                            <a:pt x="1690" y="1414"/>
                            <a:pt x="-902" y="2404"/>
                            <a:pt x="294" y="3791"/>
                          </a:cubicBezTo>
                          <a:cubicBezTo>
                            <a:pt x="1291" y="4583"/>
                            <a:pt x="3882" y="4782"/>
                            <a:pt x="7071" y="39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44" name="Freeform 2853">
                      <a:extLst>
                        <a:ext uri="{FF2B5EF4-FFF2-40B4-BE49-F238E27FC236}">
                          <a16:creationId xmlns:a16="http://schemas.microsoft.com/office/drawing/2014/main" id="{A2FE2D03-0C39-83D9-3246-4724F9DF25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6432" y="5643147"/>
                      <a:ext cx="36094" cy="4477"/>
                    </a:xfrm>
                    <a:custGeom>
                      <a:avLst/>
                      <a:gdLst>
                        <a:gd name="connsiteX0" fmla="*/ 6196 w 36094"/>
                        <a:gd name="connsiteY0" fmla="*/ 3962 h 4477"/>
                        <a:gd name="connsiteX1" fmla="*/ 7790 w 36094"/>
                        <a:gd name="connsiteY1" fmla="*/ 3764 h 4477"/>
                        <a:gd name="connsiteX2" fmla="*/ 15165 w 36094"/>
                        <a:gd name="connsiteY2" fmla="*/ 3764 h 4477"/>
                        <a:gd name="connsiteX3" fmla="*/ 35297 w 36094"/>
                        <a:gd name="connsiteY3" fmla="*/ 2971 h 4477"/>
                        <a:gd name="connsiteX4" fmla="*/ 36095 w 36094"/>
                        <a:gd name="connsiteY4" fmla="*/ 1585 h 4477"/>
                        <a:gd name="connsiteX5" fmla="*/ 34101 w 36094"/>
                        <a:gd name="connsiteY5" fmla="*/ 396 h 4477"/>
                        <a:gd name="connsiteX6" fmla="*/ 6395 w 36094"/>
                        <a:gd name="connsiteY6" fmla="*/ 0 h 4477"/>
                        <a:gd name="connsiteX7" fmla="*/ 5996 w 36094"/>
                        <a:gd name="connsiteY7" fmla="*/ 0 h 4477"/>
                        <a:gd name="connsiteX8" fmla="*/ 5000 w 36094"/>
                        <a:gd name="connsiteY8" fmla="*/ 0 h 4477"/>
                        <a:gd name="connsiteX9" fmla="*/ 17 w 36094"/>
                        <a:gd name="connsiteY9" fmla="*/ 1981 h 4477"/>
                        <a:gd name="connsiteX10" fmla="*/ 6196 w 36094"/>
                        <a:gd name="connsiteY10" fmla="*/ 3962 h 44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6094" h="4477">
                          <a:moveTo>
                            <a:pt x="6196" y="3962"/>
                          </a:moveTo>
                          <a:lnTo>
                            <a:pt x="7790" y="3764"/>
                          </a:lnTo>
                          <a:cubicBezTo>
                            <a:pt x="9983" y="3962"/>
                            <a:pt x="12574" y="3962"/>
                            <a:pt x="15165" y="3764"/>
                          </a:cubicBezTo>
                          <a:cubicBezTo>
                            <a:pt x="21942" y="3566"/>
                            <a:pt x="28919" y="5943"/>
                            <a:pt x="35297" y="2971"/>
                          </a:cubicBezTo>
                          <a:cubicBezTo>
                            <a:pt x="36095" y="2575"/>
                            <a:pt x="35895" y="2179"/>
                            <a:pt x="36095" y="1585"/>
                          </a:cubicBezTo>
                          <a:cubicBezTo>
                            <a:pt x="35497" y="1188"/>
                            <a:pt x="34899" y="396"/>
                            <a:pt x="34101" y="396"/>
                          </a:cubicBezTo>
                          <a:cubicBezTo>
                            <a:pt x="24932" y="198"/>
                            <a:pt x="15564" y="198"/>
                            <a:pt x="6395" y="0"/>
                          </a:cubicBezTo>
                          <a:lnTo>
                            <a:pt x="5996" y="0"/>
                          </a:lnTo>
                          <a:lnTo>
                            <a:pt x="5000" y="0"/>
                          </a:lnTo>
                          <a:cubicBezTo>
                            <a:pt x="1412" y="198"/>
                            <a:pt x="-183" y="990"/>
                            <a:pt x="17" y="1981"/>
                          </a:cubicBezTo>
                          <a:cubicBezTo>
                            <a:pt x="415" y="3367"/>
                            <a:pt x="3206" y="4160"/>
                            <a:pt x="6196" y="396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45" name="Freeform 2854">
                      <a:extLst>
                        <a:ext uri="{FF2B5EF4-FFF2-40B4-BE49-F238E27FC236}">
                          <a16:creationId xmlns:a16="http://schemas.microsoft.com/office/drawing/2014/main" id="{2CE1D100-5538-D069-B8E9-20F6D90DED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2784" y="5813928"/>
                      <a:ext cx="11429" cy="5276"/>
                    </a:xfrm>
                    <a:custGeom>
                      <a:avLst/>
                      <a:gdLst>
                        <a:gd name="connsiteX0" fmla="*/ 5027 w 11429"/>
                        <a:gd name="connsiteY0" fmla="*/ 1160 h 5276"/>
                        <a:gd name="connsiteX1" fmla="*/ 44 w 11429"/>
                        <a:gd name="connsiteY1" fmla="*/ 4527 h 5276"/>
                        <a:gd name="connsiteX2" fmla="*/ 7618 w 11429"/>
                        <a:gd name="connsiteY2" fmla="*/ 3735 h 5276"/>
                        <a:gd name="connsiteX3" fmla="*/ 11405 w 11429"/>
                        <a:gd name="connsiteY3" fmla="*/ 367 h 5276"/>
                        <a:gd name="connsiteX4" fmla="*/ 5027 w 11429"/>
                        <a:gd name="connsiteY4" fmla="*/ 1160 h 52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29" h="5276">
                          <a:moveTo>
                            <a:pt x="5027" y="1160"/>
                          </a:moveTo>
                          <a:cubicBezTo>
                            <a:pt x="2037" y="2150"/>
                            <a:pt x="-355" y="3735"/>
                            <a:pt x="44" y="4527"/>
                          </a:cubicBezTo>
                          <a:cubicBezTo>
                            <a:pt x="642" y="5716"/>
                            <a:pt x="3432" y="5518"/>
                            <a:pt x="7618" y="3735"/>
                          </a:cubicBezTo>
                          <a:cubicBezTo>
                            <a:pt x="10608" y="2546"/>
                            <a:pt x="11605" y="1358"/>
                            <a:pt x="11405" y="367"/>
                          </a:cubicBezTo>
                          <a:cubicBezTo>
                            <a:pt x="10608" y="-425"/>
                            <a:pt x="7817" y="169"/>
                            <a:pt x="5027" y="11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46" name="Freeform 2855">
                      <a:extLst>
                        <a:ext uri="{FF2B5EF4-FFF2-40B4-BE49-F238E27FC236}">
                          <a16:creationId xmlns:a16="http://schemas.microsoft.com/office/drawing/2014/main" id="{8ADFA454-C7A7-665C-0323-C7316D36FA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7231" y="5770144"/>
                      <a:ext cx="10793" cy="4702"/>
                    </a:xfrm>
                    <a:custGeom>
                      <a:avLst/>
                      <a:gdLst>
                        <a:gd name="connsiteX0" fmla="*/ 4799 w 10793"/>
                        <a:gd name="connsiteY0" fmla="*/ 571 h 4702"/>
                        <a:gd name="connsiteX1" fmla="*/ 15 w 10793"/>
                        <a:gd name="connsiteY1" fmla="*/ 3543 h 4702"/>
                        <a:gd name="connsiteX2" fmla="*/ 4998 w 10793"/>
                        <a:gd name="connsiteY2" fmla="*/ 4335 h 4702"/>
                        <a:gd name="connsiteX3" fmla="*/ 10779 w 10793"/>
                        <a:gd name="connsiteY3" fmla="*/ 770 h 4702"/>
                        <a:gd name="connsiteX4" fmla="*/ 4799 w 10793"/>
                        <a:gd name="connsiteY4" fmla="*/ 571 h 47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93" h="4702">
                          <a:moveTo>
                            <a:pt x="4799" y="571"/>
                          </a:moveTo>
                          <a:cubicBezTo>
                            <a:pt x="1610" y="1364"/>
                            <a:pt x="-184" y="2552"/>
                            <a:pt x="15" y="3543"/>
                          </a:cubicBezTo>
                          <a:cubicBezTo>
                            <a:pt x="214" y="4533"/>
                            <a:pt x="1610" y="5128"/>
                            <a:pt x="4998" y="4335"/>
                          </a:cubicBezTo>
                          <a:cubicBezTo>
                            <a:pt x="9184" y="3345"/>
                            <a:pt x="10978" y="1958"/>
                            <a:pt x="10779" y="770"/>
                          </a:cubicBezTo>
                          <a:cubicBezTo>
                            <a:pt x="10181" y="-221"/>
                            <a:pt x="7789" y="-221"/>
                            <a:pt x="4799" y="5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47" name="Freeform 2856">
                      <a:extLst>
                        <a:ext uri="{FF2B5EF4-FFF2-40B4-BE49-F238E27FC236}">
                          <a16:creationId xmlns:a16="http://schemas.microsoft.com/office/drawing/2014/main" id="{69B0977D-FB0C-A537-2EF4-D31FEBDCDF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1337" y="5693159"/>
                      <a:ext cx="11766" cy="4065"/>
                    </a:xfrm>
                    <a:custGeom>
                      <a:avLst/>
                      <a:gdLst>
                        <a:gd name="connsiteX0" fmla="*/ 11723 w 11766"/>
                        <a:gd name="connsiteY0" fmla="*/ 1491 h 4065"/>
                        <a:gd name="connsiteX1" fmla="*/ 6541 w 11766"/>
                        <a:gd name="connsiteY1" fmla="*/ 104 h 4065"/>
                        <a:gd name="connsiteX2" fmla="*/ 361 w 11766"/>
                        <a:gd name="connsiteY2" fmla="*/ 4066 h 4065"/>
                        <a:gd name="connsiteX3" fmla="*/ 11723 w 11766"/>
                        <a:gd name="connsiteY3" fmla="*/ 1491 h 40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1766" h="4065">
                          <a:moveTo>
                            <a:pt x="11723" y="1491"/>
                          </a:moveTo>
                          <a:cubicBezTo>
                            <a:pt x="12122" y="500"/>
                            <a:pt x="9730" y="-292"/>
                            <a:pt x="6541" y="104"/>
                          </a:cubicBezTo>
                          <a:cubicBezTo>
                            <a:pt x="-1034" y="698"/>
                            <a:pt x="-236" y="2481"/>
                            <a:pt x="361" y="4066"/>
                          </a:cubicBezTo>
                          <a:cubicBezTo>
                            <a:pt x="4946" y="3868"/>
                            <a:pt x="10727" y="4066"/>
                            <a:pt x="11723" y="149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48" name="Freeform 2857">
                      <a:extLst>
                        <a:ext uri="{FF2B5EF4-FFF2-40B4-BE49-F238E27FC236}">
                          <a16:creationId xmlns:a16="http://schemas.microsoft.com/office/drawing/2014/main" id="{FB576069-BB35-52B6-572C-9894B5053C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9241" y="5644534"/>
                      <a:ext cx="11834" cy="3565"/>
                    </a:xfrm>
                    <a:custGeom>
                      <a:avLst/>
                      <a:gdLst>
                        <a:gd name="connsiteX0" fmla="*/ 6046 w 11834"/>
                        <a:gd name="connsiteY0" fmla="*/ 3566 h 3565"/>
                        <a:gd name="connsiteX1" fmla="*/ 11826 w 11834"/>
                        <a:gd name="connsiteY1" fmla="*/ 1783 h 3565"/>
                        <a:gd name="connsiteX2" fmla="*/ 4650 w 11834"/>
                        <a:gd name="connsiteY2" fmla="*/ 0 h 3565"/>
                        <a:gd name="connsiteX3" fmla="*/ 66 w 11834"/>
                        <a:gd name="connsiteY3" fmla="*/ 1981 h 3565"/>
                        <a:gd name="connsiteX4" fmla="*/ 6046 w 11834"/>
                        <a:gd name="connsiteY4" fmla="*/ 3566 h 3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34" h="3565">
                          <a:moveTo>
                            <a:pt x="6046" y="3566"/>
                          </a:moveTo>
                          <a:cubicBezTo>
                            <a:pt x="8836" y="3566"/>
                            <a:pt x="12025" y="2971"/>
                            <a:pt x="11826" y="1783"/>
                          </a:cubicBezTo>
                          <a:cubicBezTo>
                            <a:pt x="11826" y="396"/>
                            <a:pt x="8637" y="0"/>
                            <a:pt x="4650" y="0"/>
                          </a:cubicBezTo>
                          <a:cubicBezTo>
                            <a:pt x="1063" y="198"/>
                            <a:pt x="-333" y="990"/>
                            <a:pt x="66" y="1981"/>
                          </a:cubicBezTo>
                          <a:cubicBezTo>
                            <a:pt x="464" y="3169"/>
                            <a:pt x="3255" y="3566"/>
                            <a:pt x="6046" y="35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49" name="Freeform 2858">
                      <a:extLst>
                        <a:ext uri="{FF2B5EF4-FFF2-40B4-BE49-F238E27FC236}">
                          <a16:creationId xmlns:a16="http://schemas.microsoft.com/office/drawing/2014/main" id="{045E19A5-49A7-799A-0630-F943ED780C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1398" y="5779455"/>
                      <a:ext cx="10974" cy="4312"/>
                    </a:xfrm>
                    <a:custGeom>
                      <a:avLst/>
                      <a:gdLst>
                        <a:gd name="connsiteX0" fmla="*/ 5182 w 10974"/>
                        <a:gd name="connsiteY0" fmla="*/ 572 h 4312"/>
                        <a:gd name="connsiteX1" fmla="*/ 0 w 10974"/>
                        <a:gd name="connsiteY1" fmla="*/ 3543 h 4312"/>
                        <a:gd name="connsiteX2" fmla="*/ 5780 w 10974"/>
                        <a:gd name="connsiteY2" fmla="*/ 3741 h 4312"/>
                        <a:gd name="connsiteX3" fmla="*/ 10963 w 10974"/>
                        <a:gd name="connsiteY3" fmla="*/ 770 h 4312"/>
                        <a:gd name="connsiteX4" fmla="*/ 5182 w 10974"/>
                        <a:gd name="connsiteY4" fmla="*/ 572 h 43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74" h="4312">
                          <a:moveTo>
                            <a:pt x="5182" y="572"/>
                          </a:moveTo>
                          <a:cubicBezTo>
                            <a:pt x="2193" y="1364"/>
                            <a:pt x="199" y="2552"/>
                            <a:pt x="0" y="3543"/>
                          </a:cubicBezTo>
                          <a:cubicBezTo>
                            <a:pt x="598" y="4533"/>
                            <a:pt x="2591" y="4533"/>
                            <a:pt x="5780" y="3741"/>
                          </a:cubicBezTo>
                          <a:cubicBezTo>
                            <a:pt x="8770" y="2949"/>
                            <a:pt x="11162" y="1760"/>
                            <a:pt x="10963" y="770"/>
                          </a:cubicBezTo>
                          <a:cubicBezTo>
                            <a:pt x="10763" y="-221"/>
                            <a:pt x="8172" y="-221"/>
                            <a:pt x="5182" y="57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50" name="Freeform 2859">
                      <a:extLst>
                        <a:ext uri="{FF2B5EF4-FFF2-40B4-BE49-F238E27FC236}">
                          <a16:creationId xmlns:a16="http://schemas.microsoft.com/office/drawing/2014/main" id="{CE1439E6-F496-EFD6-89C2-384211820B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4828" y="5659144"/>
                      <a:ext cx="10633" cy="3299"/>
                    </a:xfrm>
                    <a:custGeom>
                      <a:avLst/>
                      <a:gdLst>
                        <a:gd name="connsiteX0" fmla="*/ 6837 w 10633"/>
                        <a:gd name="connsiteY0" fmla="*/ 3020 h 3299"/>
                        <a:gd name="connsiteX1" fmla="*/ 10624 w 10633"/>
                        <a:gd name="connsiteY1" fmla="*/ 1435 h 3299"/>
                        <a:gd name="connsiteX2" fmla="*/ 4644 w 10633"/>
                        <a:gd name="connsiteY2" fmla="*/ 49 h 3299"/>
                        <a:gd name="connsiteX3" fmla="*/ 60 w 10633"/>
                        <a:gd name="connsiteY3" fmla="*/ 2228 h 3299"/>
                        <a:gd name="connsiteX4" fmla="*/ 6837 w 10633"/>
                        <a:gd name="connsiteY4" fmla="*/ 3020 h 32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33" h="3299">
                          <a:moveTo>
                            <a:pt x="6837" y="3020"/>
                          </a:moveTo>
                          <a:cubicBezTo>
                            <a:pt x="8631" y="2624"/>
                            <a:pt x="10624" y="1832"/>
                            <a:pt x="10624" y="1435"/>
                          </a:cubicBezTo>
                          <a:cubicBezTo>
                            <a:pt x="10824" y="247"/>
                            <a:pt x="7834" y="-149"/>
                            <a:pt x="4644" y="49"/>
                          </a:cubicBezTo>
                          <a:cubicBezTo>
                            <a:pt x="1256" y="247"/>
                            <a:pt x="-339" y="1039"/>
                            <a:pt x="60" y="2228"/>
                          </a:cubicBezTo>
                          <a:cubicBezTo>
                            <a:pt x="1256" y="3218"/>
                            <a:pt x="3648" y="3614"/>
                            <a:pt x="6837" y="302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51" name="Freeform 2860">
                      <a:extLst>
                        <a:ext uri="{FF2B5EF4-FFF2-40B4-BE49-F238E27FC236}">
                          <a16:creationId xmlns:a16="http://schemas.microsoft.com/office/drawing/2014/main" id="{968521FF-1C11-70FE-F303-056F3D0282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3658" y="5599568"/>
                      <a:ext cx="12168" cy="3405"/>
                    </a:xfrm>
                    <a:custGeom>
                      <a:avLst/>
                      <a:gdLst>
                        <a:gd name="connsiteX0" fmla="*/ 5980 w 12168"/>
                        <a:gd name="connsiteY0" fmla="*/ 3368 h 3405"/>
                        <a:gd name="connsiteX1" fmla="*/ 12159 w 12168"/>
                        <a:gd name="connsiteY1" fmla="*/ 1981 h 3405"/>
                        <a:gd name="connsiteX2" fmla="*/ 6179 w 12168"/>
                        <a:gd name="connsiteY2" fmla="*/ 0 h 3405"/>
                        <a:gd name="connsiteX3" fmla="*/ 0 w 12168"/>
                        <a:gd name="connsiteY3" fmla="*/ 1387 h 3405"/>
                        <a:gd name="connsiteX4" fmla="*/ 5980 w 12168"/>
                        <a:gd name="connsiteY4" fmla="*/ 3368 h 34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8" h="3405">
                          <a:moveTo>
                            <a:pt x="5980" y="3368"/>
                          </a:moveTo>
                          <a:cubicBezTo>
                            <a:pt x="9169" y="3566"/>
                            <a:pt x="11959" y="2971"/>
                            <a:pt x="12159" y="1981"/>
                          </a:cubicBezTo>
                          <a:cubicBezTo>
                            <a:pt x="12358" y="792"/>
                            <a:pt x="9368" y="396"/>
                            <a:pt x="6179" y="0"/>
                          </a:cubicBezTo>
                          <a:cubicBezTo>
                            <a:pt x="2990" y="0"/>
                            <a:pt x="0" y="198"/>
                            <a:pt x="0" y="1387"/>
                          </a:cubicBezTo>
                          <a:cubicBezTo>
                            <a:pt x="0" y="2377"/>
                            <a:pt x="2990" y="3169"/>
                            <a:pt x="5980" y="336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52" name="Freeform 2861">
                      <a:extLst>
                        <a:ext uri="{FF2B5EF4-FFF2-40B4-BE49-F238E27FC236}">
                          <a16:creationId xmlns:a16="http://schemas.microsoft.com/office/drawing/2014/main" id="{B4AF3BAE-F177-3324-E471-2CCB6430F0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0663" y="5617792"/>
                      <a:ext cx="12264" cy="3614"/>
                    </a:xfrm>
                    <a:custGeom>
                      <a:avLst/>
                      <a:gdLst>
                        <a:gd name="connsiteX0" fmla="*/ 12232 w 12264"/>
                        <a:gd name="connsiteY0" fmla="*/ 2179 h 3614"/>
                        <a:gd name="connsiteX1" fmla="*/ 5056 w 12264"/>
                        <a:gd name="connsiteY1" fmla="*/ 0 h 3614"/>
                        <a:gd name="connsiteX2" fmla="*/ 73 w 12264"/>
                        <a:gd name="connsiteY2" fmla="*/ 1783 h 3614"/>
                        <a:gd name="connsiteX3" fmla="*/ 6053 w 12264"/>
                        <a:gd name="connsiteY3" fmla="*/ 3566 h 3614"/>
                        <a:gd name="connsiteX4" fmla="*/ 12232 w 12264"/>
                        <a:gd name="connsiteY4" fmla="*/ 2179 h 36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64" h="3614">
                          <a:moveTo>
                            <a:pt x="12232" y="2179"/>
                          </a:moveTo>
                          <a:cubicBezTo>
                            <a:pt x="12631" y="594"/>
                            <a:pt x="9242" y="198"/>
                            <a:pt x="5056" y="0"/>
                          </a:cubicBezTo>
                          <a:cubicBezTo>
                            <a:pt x="2665" y="198"/>
                            <a:pt x="-525" y="396"/>
                            <a:pt x="73" y="1783"/>
                          </a:cubicBezTo>
                          <a:cubicBezTo>
                            <a:pt x="472" y="2971"/>
                            <a:pt x="2864" y="3367"/>
                            <a:pt x="6053" y="3566"/>
                          </a:cubicBezTo>
                          <a:cubicBezTo>
                            <a:pt x="9242" y="3764"/>
                            <a:pt x="11833" y="3367"/>
                            <a:pt x="12232" y="21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53" name="Freeform 2862">
                      <a:extLst>
                        <a:ext uri="{FF2B5EF4-FFF2-40B4-BE49-F238E27FC236}">
                          <a16:creationId xmlns:a16="http://schemas.microsoft.com/office/drawing/2014/main" id="{E0A8BA6E-3E94-5775-4C48-129EB27B55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4505" y="5670776"/>
                      <a:ext cx="12367" cy="3520"/>
                    </a:xfrm>
                    <a:custGeom>
                      <a:avLst/>
                      <a:gdLst>
                        <a:gd name="connsiteX0" fmla="*/ 12174 w 12367"/>
                        <a:gd name="connsiteY0" fmla="*/ 896 h 3520"/>
                        <a:gd name="connsiteX1" fmla="*/ 5198 w 12367"/>
                        <a:gd name="connsiteY1" fmla="*/ 104 h 3520"/>
                        <a:gd name="connsiteX2" fmla="*/ 15 w 12367"/>
                        <a:gd name="connsiteY2" fmla="*/ 2282 h 3520"/>
                        <a:gd name="connsiteX3" fmla="*/ 6194 w 12367"/>
                        <a:gd name="connsiteY3" fmla="*/ 3471 h 3520"/>
                        <a:gd name="connsiteX4" fmla="*/ 12174 w 12367"/>
                        <a:gd name="connsiteY4" fmla="*/ 896 h 35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67" h="3520">
                          <a:moveTo>
                            <a:pt x="12174" y="896"/>
                          </a:moveTo>
                          <a:cubicBezTo>
                            <a:pt x="11377" y="-95"/>
                            <a:pt x="8187" y="-95"/>
                            <a:pt x="5198" y="104"/>
                          </a:cubicBezTo>
                          <a:cubicBezTo>
                            <a:pt x="1610" y="500"/>
                            <a:pt x="-184" y="1292"/>
                            <a:pt x="15" y="2282"/>
                          </a:cubicBezTo>
                          <a:cubicBezTo>
                            <a:pt x="214" y="3273"/>
                            <a:pt x="3005" y="3669"/>
                            <a:pt x="6194" y="3471"/>
                          </a:cubicBezTo>
                          <a:cubicBezTo>
                            <a:pt x="10181" y="3075"/>
                            <a:pt x="13171" y="2282"/>
                            <a:pt x="12174" y="89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54" name="Freeform 2863">
                      <a:extLst>
                        <a:ext uri="{FF2B5EF4-FFF2-40B4-BE49-F238E27FC236}">
                          <a16:creationId xmlns:a16="http://schemas.microsoft.com/office/drawing/2014/main" id="{392EC2C5-301C-25E2-D394-87C6A62449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5170" y="5797597"/>
                      <a:ext cx="10975" cy="4807"/>
                    </a:xfrm>
                    <a:custGeom>
                      <a:avLst/>
                      <a:gdLst>
                        <a:gd name="connsiteX0" fmla="*/ 4996 w 10975"/>
                        <a:gd name="connsiteY0" fmla="*/ 1248 h 4807"/>
                        <a:gd name="connsiteX1" fmla="*/ 13 w 10975"/>
                        <a:gd name="connsiteY1" fmla="*/ 4417 h 4807"/>
                        <a:gd name="connsiteX2" fmla="*/ 5992 w 10975"/>
                        <a:gd name="connsiteY2" fmla="*/ 3823 h 4807"/>
                        <a:gd name="connsiteX3" fmla="*/ 10976 w 10975"/>
                        <a:gd name="connsiteY3" fmla="*/ 455 h 4807"/>
                        <a:gd name="connsiteX4" fmla="*/ 4996 w 10975"/>
                        <a:gd name="connsiteY4" fmla="*/ 1248 h 48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75" h="4807">
                          <a:moveTo>
                            <a:pt x="4996" y="1248"/>
                          </a:moveTo>
                          <a:cubicBezTo>
                            <a:pt x="2006" y="2238"/>
                            <a:pt x="-187" y="3625"/>
                            <a:pt x="13" y="4417"/>
                          </a:cubicBezTo>
                          <a:cubicBezTo>
                            <a:pt x="810" y="5011"/>
                            <a:pt x="3002" y="5011"/>
                            <a:pt x="5992" y="3823"/>
                          </a:cubicBezTo>
                          <a:cubicBezTo>
                            <a:pt x="8783" y="2634"/>
                            <a:pt x="10976" y="1248"/>
                            <a:pt x="10976" y="455"/>
                          </a:cubicBezTo>
                          <a:cubicBezTo>
                            <a:pt x="10776" y="-535"/>
                            <a:pt x="7786" y="257"/>
                            <a:pt x="4996" y="124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55" name="Freeform 2864">
                      <a:extLst>
                        <a:ext uri="{FF2B5EF4-FFF2-40B4-BE49-F238E27FC236}">
                          <a16:creationId xmlns:a16="http://schemas.microsoft.com/office/drawing/2014/main" id="{7C6C6860-6DA3-B6A8-F5E3-E79F8F3D22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9203" y="5687717"/>
                      <a:ext cx="12115" cy="3040"/>
                    </a:xfrm>
                    <a:custGeom>
                      <a:avLst/>
                      <a:gdLst>
                        <a:gd name="connsiteX0" fmla="*/ 5781 w 12115"/>
                        <a:gd name="connsiteY0" fmla="*/ 198 h 3040"/>
                        <a:gd name="connsiteX1" fmla="*/ 0 w 12115"/>
                        <a:gd name="connsiteY1" fmla="*/ 1981 h 3040"/>
                        <a:gd name="connsiteX2" fmla="*/ 5382 w 12115"/>
                        <a:gd name="connsiteY2" fmla="*/ 2971 h 3040"/>
                        <a:gd name="connsiteX3" fmla="*/ 11960 w 12115"/>
                        <a:gd name="connsiteY3" fmla="*/ 792 h 3040"/>
                        <a:gd name="connsiteX4" fmla="*/ 5781 w 12115"/>
                        <a:gd name="connsiteY4" fmla="*/ 198 h 30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15" h="3040">
                          <a:moveTo>
                            <a:pt x="5781" y="198"/>
                          </a:moveTo>
                          <a:cubicBezTo>
                            <a:pt x="2791" y="594"/>
                            <a:pt x="0" y="990"/>
                            <a:pt x="0" y="1981"/>
                          </a:cubicBezTo>
                          <a:cubicBezTo>
                            <a:pt x="0" y="2971"/>
                            <a:pt x="2591" y="3169"/>
                            <a:pt x="5382" y="2971"/>
                          </a:cubicBezTo>
                          <a:cubicBezTo>
                            <a:pt x="8970" y="2773"/>
                            <a:pt x="12956" y="2179"/>
                            <a:pt x="11960" y="792"/>
                          </a:cubicBezTo>
                          <a:cubicBezTo>
                            <a:pt x="11561" y="0"/>
                            <a:pt x="8970" y="-198"/>
                            <a:pt x="5781" y="19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56" name="Freeform 2865">
                      <a:extLst>
                        <a:ext uri="{FF2B5EF4-FFF2-40B4-BE49-F238E27FC236}">
                          <a16:creationId xmlns:a16="http://schemas.microsoft.com/office/drawing/2014/main" id="{545FA076-F827-C12D-34FE-EC23C4997D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1825" y="5703304"/>
                      <a:ext cx="11098" cy="3180"/>
                    </a:xfrm>
                    <a:custGeom>
                      <a:avLst/>
                      <a:gdLst>
                        <a:gd name="connsiteX0" fmla="*/ 7314 w 11098"/>
                        <a:gd name="connsiteY0" fmla="*/ 2835 h 3180"/>
                        <a:gd name="connsiteX1" fmla="*/ 10702 w 11098"/>
                        <a:gd name="connsiteY1" fmla="*/ 656 h 3180"/>
                        <a:gd name="connsiteX2" fmla="*/ 3925 w 11098"/>
                        <a:gd name="connsiteY2" fmla="*/ 260 h 3180"/>
                        <a:gd name="connsiteX3" fmla="*/ 536 w 11098"/>
                        <a:gd name="connsiteY3" fmla="*/ 2439 h 3180"/>
                        <a:gd name="connsiteX4" fmla="*/ 7314 w 11098"/>
                        <a:gd name="connsiteY4" fmla="*/ 2835 h 31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98" h="3180">
                          <a:moveTo>
                            <a:pt x="7314" y="2835"/>
                          </a:moveTo>
                          <a:cubicBezTo>
                            <a:pt x="10901" y="2241"/>
                            <a:pt x="11699" y="1449"/>
                            <a:pt x="10702" y="656"/>
                          </a:cubicBezTo>
                          <a:cubicBezTo>
                            <a:pt x="9705" y="-136"/>
                            <a:pt x="6915" y="-136"/>
                            <a:pt x="3925" y="260"/>
                          </a:cubicBezTo>
                          <a:cubicBezTo>
                            <a:pt x="536" y="855"/>
                            <a:pt x="-859" y="1647"/>
                            <a:pt x="536" y="2439"/>
                          </a:cubicBezTo>
                          <a:cubicBezTo>
                            <a:pt x="1733" y="3232"/>
                            <a:pt x="4124" y="3430"/>
                            <a:pt x="7314" y="283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57" name="Freeform 2866">
                      <a:extLst>
                        <a:ext uri="{FF2B5EF4-FFF2-40B4-BE49-F238E27FC236}">
                          <a16:creationId xmlns:a16="http://schemas.microsoft.com/office/drawing/2014/main" id="{B01158C5-A7FB-D760-6264-1E8CBA65FD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6446" y="5677423"/>
                      <a:ext cx="10893" cy="3162"/>
                    </a:xfrm>
                    <a:custGeom>
                      <a:avLst/>
                      <a:gdLst>
                        <a:gd name="connsiteX0" fmla="*/ 3394 w 10893"/>
                        <a:gd name="connsiteY0" fmla="*/ 191 h 3162"/>
                        <a:gd name="connsiteX1" fmla="*/ 404 w 10893"/>
                        <a:gd name="connsiteY1" fmla="*/ 2370 h 3162"/>
                        <a:gd name="connsiteX2" fmla="*/ 5587 w 10893"/>
                        <a:gd name="connsiteY2" fmla="*/ 3163 h 3162"/>
                        <a:gd name="connsiteX3" fmla="*/ 10769 w 10893"/>
                        <a:gd name="connsiteY3" fmla="*/ 984 h 3162"/>
                        <a:gd name="connsiteX4" fmla="*/ 3394 w 10893"/>
                        <a:gd name="connsiteY4" fmla="*/ 191 h 31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893" h="3162">
                          <a:moveTo>
                            <a:pt x="3394" y="191"/>
                          </a:moveTo>
                          <a:cubicBezTo>
                            <a:pt x="803" y="587"/>
                            <a:pt x="-792" y="1380"/>
                            <a:pt x="404" y="2370"/>
                          </a:cubicBezTo>
                          <a:cubicBezTo>
                            <a:pt x="1002" y="2965"/>
                            <a:pt x="3793" y="3163"/>
                            <a:pt x="5587" y="3163"/>
                          </a:cubicBezTo>
                          <a:cubicBezTo>
                            <a:pt x="8377" y="2965"/>
                            <a:pt x="11566" y="2370"/>
                            <a:pt x="10769" y="984"/>
                          </a:cubicBezTo>
                          <a:cubicBezTo>
                            <a:pt x="9972" y="-7"/>
                            <a:pt x="7381" y="-205"/>
                            <a:pt x="3394" y="19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58" name="Freeform 2867">
                      <a:extLst>
                        <a:ext uri="{FF2B5EF4-FFF2-40B4-BE49-F238E27FC236}">
                          <a16:creationId xmlns:a16="http://schemas.microsoft.com/office/drawing/2014/main" id="{36904706-76F4-1927-C837-2E129BFD9F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8464" y="5556357"/>
                      <a:ext cx="38828" cy="12929"/>
                    </a:xfrm>
                    <a:custGeom>
                      <a:avLst/>
                      <a:gdLst>
                        <a:gd name="connsiteX0" fmla="*/ 8451 w 38828"/>
                        <a:gd name="connsiteY0" fmla="*/ 225 h 12929"/>
                        <a:gd name="connsiteX1" fmla="*/ 478 w 38828"/>
                        <a:gd name="connsiteY1" fmla="*/ 2998 h 12929"/>
                        <a:gd name="connsiteX2" fmla="*/ 29380 w 38828"/>
                        <a:gd name="connsiteY2" fmla="*/ 12309 h 12929"/>
                        <a:gd name="connsiteX3" fmla="*/ 38549 w 38828"/>
                        <a:gd name="connsiteY3" fmla="*/ 11913 h 12929"/>
                        <a:gd name="connsiteX4" fmla="*/ 32968 w 38828"/>
                        <a:gd name="connsiteY4" fmla="*/ 8941 h 12929"/>
                        <a:gd name="connsiteX5" fmla="*/ 12437 w 38828"/>
                        <a:gd name="connsiteY5" fmla="*/ 1810 h 12929"/>
                        <a:gd name="connsiteX6" fmla="*/ 8451 w 38828"/>
                        <a:gd name="connsiteY6" fmla="*/ 225 h 129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8828" h="12929">
                          <a:moveTo>
                            <a:pt x="8451" y="225"/>
                          </a:moveTo>
                          <a:cubicBezTo>
                            <a:pt x="2072" y="-567"/>
                            <a:pt x="-1316" y="820"/>
                            <a:pt x="478" y="2998"/>
                          </a:cubicBezTo>
                          <a:cubicBezTo>
                            <a:pt x="4664" y="8149"/>
                            <a:pt x="18019" y="9932"/>
                            <a:pt x="29380" y="12309"/>
                          </a:cubicBezTo>
                          <a:cubicBezTo>
                            <a:pt x="32968" y="13101"/>
                            <a:pt x="37353" y="13299"/>
                            <a:pt x="38549" y="11913"/>
                          </a:cubicBezTo>
                          <a:cubicBezTo>
                            <a:pt x="39745" y="10724"/>
                            <a:pt x="36955" y="9337"/>
                            <a:pt x="32968" y="8941"/>
                          </a:cubicBezTo>
                          <a:cubicBezTo>
                            <a:pt x="22404" y="7753"/>
                            <a:pt x="11441" y="6762"/>
                            <a:pt x="12437" y="1810"/>
                          </a:cubicBezTo>
                          <a:cubicBezTo>
                            <a:pt x="12437" y="1216"/>
                            <a:pt x="9447" y="622"/>
                            <a:pt x="8451" y="22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59" name="Freeform 2868">
                      <a:extLst>
                        <a:ext uri="{FF2B5EF4-FFF2-40B4-BE49-F238E27FC236}">
                          <a16:creationId xmlns:a16="http://schemas.microsoft.com/office/drawing/2014/main" id="{218FC41A-2843-DCDF-CC77-B163BDDBFA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1205" y="5557375"/>
                      <a:ext cx="7197" cy="11885"/>
                    </a:xfrm>
                    <a:custGeom>
                      <a:avLst/>
                      <a:gdLst>
                        <a:gd name="connsiteX0" fmla="*/ 7176 w 7197"/>
                        <a:gd name="connsiteY0" fmla="*/ 7329 h 11885"/>
                        <a:gd name="connsiteX1" fmla="*/ 6578 w 7197"/>
                        <a:gd name="connsiteY1" fmla="*/ 4556 h 11885"/>
                        <a:gd name="connsiteX2" fmla="*/ 1196 w 7197"/>
                        <a:gd name="connsiteY2" fmla="*/ 594 h 11885"/>
                        <a:gd name="connsiteX3" fmla="*/ 0 w 7197"/>
                        <a:gd name="connsiteY3" fmla="*/ 0 h 11885"/>
                        <a:gd name="connsiteX4" fmla="*/ 199 w 7197"/>
                        <a:gd name="connsiteY4" fmla="*/ 3367 h 11885"/>
                        <a:gd name="connsiteX5" fmla="*/ 199 w 7197"/>
                        <a:gd name="connsiteY5" fmla="*/ 5150 h 11885"/>
                        <a:gd name="connsiteX6" fmla="*/ 598 w 7197"/>
                        <a:gd name="connsiteY6" fmla="*/ 11885 h 11885"/>
                        <a:gd name="connsiteX7" fmla="*/ 7176 w 7197"/>
                        <a:gd name="connsiteY7" fmla="*/ 7329 h 118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197" h="11885">
                          <a:moveTo>
                            <a:pt x="7176" y="7329"/>
                          </a:moveTo>
                          <a:cubicBezTo>
                            <a:pt x="7176" y="6339"/>
                            <a:pt x="7375" y="5348"/>
                            <a:pt x="6578" y="4556"/>
                          </a:cubicBezTo>
                          <a:cubicBezTo>
                            <a:pt x="5780" y="3367"/>
                            <a:pt x="3787" y="1783"/>
                            <a:pt x="1196" y="594"/>
                          </a:cubicBezTo>
                          <a:cubicBezTo>
                            <a:pt x="797" y="396"/>
                            <a:pt x="398" y="198"/>
                            <a:pt x="0" y="0"/>
                          </a:cubicBezTo>
                          <a:cubicBezTo>
                            <a:pt x="0" y="1188"/>
                            <a:pt x="0" y="2179"/>
                            <a:pt x="199" y="3367"/>
                          </a:cubicBezTo>
                          <a:cubicBezTo>
                            <a:pt x="199" y="3962"/>
                            <a:pt x="199" y="4556"/>
                            <a:pt x="199" y="5150"/>
                          </a:cubicBezTo>
                          <a:cubicBezTo>
                            <a:pt x="398" y="7329"/>
                            <a:pt x="398" y="9706"/>
                            <a:pt x="598" y="11885"/>
                          </a:cubicBezTo>
                          <a:cubicBezTo>
                            <a:pt x="7574" y="11885"/>
                            <a:pt x="6578" y="9310"/>
                            <a:pt x="7176" y="732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60" name="Freeform 2869">
                      <a:extLst>
                        <a:ext uri="{FF2B5EF4-FFF2-40B4-BE49-F238E27FC236}">
                          <a16:creationId xmlns:a16="http://schemas.microsoft.com/office/drawing/2014/main" id="{E84B2F37-C265-5D4C-8847-D5F349E55C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2799" y="5583721"/>
                      <a:ext cx="10724" cy="9120"/>
                    </a:xfrm>
                    <a:custGeom>
                      <a:avLst/>
                      <a:gdLst>
                        <a:gd name="connsiteX0" fmla="*/ 10166 w 10724"/>
                        <a:gd name="connsiteY0" fmla="*/ 7329 h 9120"/>
                        <a:gd name="connsiteX1" fmla="*/ 2193 w 10724"/>
                        <a:gd name="connsiteY1" fmla="*/ 0 h 9120"/>
                        <a:gd name="connsiteX2" fmla="*/ 0 w 10724"/>
                        <a:gd name="connsiteY2" fmla="*/ 0 h 9120"/>
                        <a:gd name="connsiteX3" fmla="*/ 997 w 10724"/>
                        <a:gd name="connsiteY3" fmla="*/ 8914 h 9120"/>
                        <a:gd name="connsiteX4" fmla="*/ 10166 w 10724"/>
                        <a:gd name="connsiteY4" fmla="*/ 7329 h 91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24" h="9120">
                          <a:moveTo>
                            <a:pt x="10166" y="7329"/>
                          </a:moveTo>
                          <a:cubicBezTo>
                            <a:pt x="12558" y="5348"/>
                            <a:pt x="6777" y="396"/>
                            <a:pt x="2193" y="0"/>
                          </a:cubicBezTo>
                          <a:cubicBezTo>
                            <a:pt x="1395" y="0"/>
                            <a:pt x="598" y="0"/>
                            <a:pt x="0" y="0"/>
                          </a:cubicBezTo>
                          <a:cubicBezTo>
                            <a:pt x="200" y="2971"/>
                            <a:pt x="598" y="5943"/>
                            <a:pt x="997" y="8914"/>
                          </a:cubicBezTo>
                          <a:cubicBezTo>
                            <a:pt x="4585" y="9310"/>
                            <a:pt x="7973" y="9310"/>
                            <a:pt x="10166" y="732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61" name="Freeform 2870">
                      <a:extLst>
                        <a:ext uri="{FF2B5EF4-FFF2-40B4-BE49-F238E27FC236}">
                          <a16:creationId xmlns:a16="http://schemas.microsoft.com/office/drawing/2014/main" id="{92AC04D4-C4DC-3962-9CDB-01BA778C3C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1611" y="5582983"/>
                      <a:ext cx="33111" cy="6530"/>
                    </a:xfrm>
                    <a:custGeom>
                      <a:avLst/>
                      <a:gdLst>
                        <a:gd name="connsiteX0" fmla="*/ 422 w 33111"/>
                        <a:gd name="connsiteY0" fmla="*/ 5095 h 6530"/>
                        <a:gd name="connsiteX1" fmla="*/ 8195 w 33111"/>
                        <a:gd name="connsiteY1" fmla="*/ 6482 h 6530"/>
                        <a:gd name="connsiteX2" fmla="*/ 33111 w 33111"/>
                        <a:gd name="connsiteY2" fmla="*/ 4501 h 6530"/>
                        <a:gd name="connsiteX3" fmla="*/ 24341 w 33111"/>
                        <a:gd name="connsiteY3" fmla="*/ 1133 h 6530"/>
                        <a:gd name="connsiteX4" fmla="*/ 18162 w 33111"/>
                        <a:gd name="connsiteY4" fmla="*/ 143 h 6530"/>
                        <a:gd name="connsiteX5" fmla="*/ 8195 w 33111"/>
                        <a:gd name="connsiteY5" fmla="*/ 1728 h 6530"/>
                        <a:gd name="connsiteX6" fmla="*/ 8594 w 33111"/>
                        <a:gd name="connsiteY6" fmla="*/ 2718 h 6530"/>
                        <a:gd name="connsiteX7" fmla="*/ 4010 w 33111"/>
                        <a:gd name="connsiteY7" fmla="*/ 2916 h 6530"/>
                        <a:gd name="connsiteX8" fmla="*/ 422 w 33111"/>
                        <a:gd name="connsiteY8" fmla="*/ 5095 h 65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3111" h="6530">
                          <a:moveTo>
                            <a:pt x="422" y="5095"/>
                          </a:moveTo>
                          <a:cubicBezTo>
                            <a:pt x="1618" y="6284"/>
                            <a:pt x="5206" y="6680"/>
                            <a:pt x="8195" y="6482"/>
                          </a:cubicBezTo>
                          <a:cubicBezTo>
                            <a:pt x="16567" y="5887"/>
                            <a:pt x="24939" y="5095"/>
                            <a:pt x="33111" y="4501"/>
                          </a:cubicBezTo>
                          <a:cubicBezTo>
                            <a:pt x="31716" y="2718"/>
                            <a:pt x="29324" y="1133"/>
                            <a:pt x="24341" y="1133"/>
                          </a:cubicBezTo>
                          <a:cubicBezTo>
                            <a:pt x="22547" y="737"/>
                            <a:pt x="20354" y="341"/>
                            <a:pt x="18162" y="143"/>
                          </a:cubicBezTo>
                          <a:cubicBezTo>
                            <a:pt x="13378" y="-253"/>
                            <a:pt x="8794" y="143"/>
                            <a:pt x="8195" y="1728"/>
                          </a:cubicBezTo>
                          <a:cubicBezTo>
                            <a:pt x="7996" y="2124"/>
                            <a:pt x="8395" y="2520"/>
                            <a:pt x="8594" y="2718"/>
                          </a:cubicBezTo>
                          <a:cubicBezTo>
                            <a:pt x="7199" y="2718"/>
                            <a:pt x="5604" y="2718"/>
                            <a:pt x="4010" y="2916"/>
                          </a:cubicBezTo>
                          <a:cubicBezTo>
                            <a:pt x="621" y="3114"/>
                            <a:pt x="-774" y="4105"/>
                            <a:pt x="422" y="509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62" name="Freeform 2871">
                      <a:extLst>
                        <a:ext uri="{FF2B5EF4-FFF2-40B4-BE49-F238E27FC236}">
                          <a16:creationId xmlns:a16="http://schemas.microsoft.com/office/drawing/2014/main" id="{6346AE94-303D-2B44-CCAB-FF1AD7DA58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4722" y="5587484"/>
                      <a:ext cx="398" cy="19808"/>
                    </a:xfrm>
                    <a:custGeom>
                      <a:avLst/>
                      <a:gdLst>
                        <a:gd name="connsiteX0" fmla="*/ 399 w 398"/>
                        <a:gd name="connsiteY0" fmla="*/ 0 h 19808"/>
                        <a:gd name="connsiteX1" fmla="*/ 399 w 398"/>
                        <a:gd name="connsiteY1" fmla="*/ 0 h 19808"/>
                        <a:gd name="connsiteX2" fmla="*/ 399 w 398"/>
                        <a:gd name="connsiteY2" fmla="*/ 0 h 19808"/>
                        <a:gd name="connsiteX3" fmla="*/ 0 w 398"/>
                        <a:gd name="connsiteY3" fmla="*/ 0 h 19808"/>
                        <a:gd name="connsiteX4" fmla="*/ 200 w 398"/>
                        <a:gd name="connsiteY4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08">
                          <a:moveTo>
                            <a:pt x="399" y="0"/>
                          </a:moveTo>
                          <a:lnTo>
                            <a:pt x="399" y="0"/>
                          </a:lnTo>
                          <a:lnTo>
                            <a:pt x="399" y="0"/>
                          </a:lnTo>
                          <a:lnTo>
                            <a:pt x="0" y="0"/>
                          </a:lnTo>
                          <a:lnTo>
                            <a:pt x="20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63" name="Freeform 2872">
                      <a:extLst>
                        <a:ext uri="{FF2B5EF4-FFF2-40B4-BE49-F238E27FC236}">
                          <a16:creationId xmlns:a16="http://schemas.microsoft.com/office/drawing/2014/main" id="{C51D29C7-8519-17BB-B1E0-3F892B150A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1842" y="5568962"/>
                      <a:ext cx="16368" cy="6571"/>
                    </a:xfrm>
                    <a:custGeom>
                      <a:avLst/>
                      <a:gdLst>
                        <a:gd name="connsiteX0" fmla="*/ 10252 w 16368"/>
                        <a:gd name="connsiteY0" fmla="*/ 100 h 6571"/>
                        <a:gd name="connsiteX1" fmla="*/ 286 w 16368"/>
                        <a:gd name="connsiteY1" fmla="*/ 3467 h 6571"/>
                        <a:gd name="connsiteX2" fmla="*/ 5269 w 16368"/>
                        <a:gd name="connsiteY2" fmla="*/ 6439 h 6571"/>
                        <a:gd name="connsiteX3" fmla="*/ 16232 w 16368"/>
                        <a:gd name="connsiteY3" fmla="*/ 3071 h 6571"/>
                        <a:gd name="connsiteX4" fmla="*/ 10252 w 16368"/>
                        <a:gd name="connsiteY4" fmla="*/ 100 h 65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368" h="6571">
                          <a:moveTo>
                            <a:pt x="10252" y="100"/>
                          </a:moveTo>
                          <a:cubicBezTo>
                            <a:pt x="2479" y="-494"/>
                            <a:pt x="1682" y="1685"/>
                            <a:pt x="286" y="3467"/>
                          </a:cubicBezTo>
                          <a:cubicBezTo>
                            <a:pt x="-711" y="4656"/>
                            <a:pt x="884" y="6043"/>
                            <a:pt x="5269" y="6439"/>
                          </a:cubicBezTo>
                          <a:cubicBezTo>
                            <a:pt x="15036" y="7231"/>
                            <a:pt x="13243" y="4260"/>
                            <a:pt x="16232" y="3071"/>
                          </a:cubicBezTo>
                          <a:cubicBezTo>
                            <a:pt x="17029" y="1487"/>
                            <a:pt x="14239" y="298"/>
                            <a:pt x="10252" y="10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64" name="Freeform 2873">
                      <a:extLst>
                        <a:ext uri="{FF2B5EF4-FFF2-40B4-BE49-F238E27FC236}">
                          <a16:creationId xmlns:a16="http://schemas.microsoft.com/office/drawing/2014/main" id="{9C6BFE77-3B6B-3FF5-B320-5BF12FA3B1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6541" y="5535555"/>
                      <a:ext cx="25935" cy="6040"/>
                    </a:xfrm>
                    <a:custGeom>
                      <a:avLst/>
                      <a:gdLst>
                        <a:gd name="connsiteX0" fmla="*/ 11573 w 25935"/>
                        <a:gd name="connsiteY0" fmla="*/ 1219 h 6040"/>
                        <a:gd name="connsiteX1" fmla="*/ 5194 w 25935"/>
                        <a:gd name="connsiteY1" fmla="*/ 30 h 6040"/>
                        <a:gd name="connsiteX2" fmla="*/ 12 w 25935"/>
                        <a:gd name="connsiteY2" fmla="*/ 1813 h 6040"/>
                        <a:gd name="connsiteX3" fmla="*/ 8383 w 25935"/>
                        <a:gd name="connsiteY3" fmla="*/ 4388 h 6040"/>
                        <a:gd name="connsiteX4" fmla="*/ 8583 w 25935"/>
                        <a:gd name="connsiteY4" fmla="*/ 4388 h 6040"/>
                        <a:gd name="connsiteX5" fmla="*/ 12768 w 25935"/>
                        <a:gd name="connsiteY5" fmla="*/ 5973 h 6040"/>
                        <a:gd name="connsiteX6" fmla="*/ 25924 w 25935"/>
                        <a:gd name="connsiteY6" fmla="*/ 2605 h 6040"/>
                        <a:gd name="connsiteX7" fmla="*/ 22137 w 25935"/>
                        <a:gd name="connsiteY7" fmla="*/ 625 h 6040"/>
                        <a:gd name="connsiteX8" fmla="*/ 11573 w 25935"/>
                        <a:gd name="connsiteY8" fmla="*/ 1219 h 60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5935" h="6040">
                          <a:moveTo>
                            <a:pt x="11573" y="1219"/>
                          </a:moveTo>
                          <a:cubicBezTo>
                            <a:pt x="9978" y="625"/>
                            <a:pt x="7785" y="30"/>
                            <a:pt x="5194" y="30"/>
                          </a:cubicBezTo>
                          <a:cubicBezTo>
                            <a:pt x="2204" y="-168"/>
                            <a:pt x="-188" y="625"/>
                            <a:pt x="12" y="1813"/>
                          </a:cubicBezTo>
                          <a:cubicBezTo>
                            <a:pt x="610" y="3596"/>
                            <a:pt x="4397" y="4388"/>
                            <a:pt x="8383" y="4388"/>
                          </a:cubicBezTo>
                          <a:lnTo>
                            <a:pt x="8583" y="4388"/>
                          </a:lnTo>
                          <a:cubicBezTo>
                            <a:pt x="9181" y="5181"/>
                            <a:pt x="10177" y="5973"/>
                            <a:pt x="12768" y="5973"/>
                          </a:cubicBezTo>
                          <a:cubicBezTo>
                            <a:pt x="20343" y="6369"/>
                            <a:pt x="24529" y="4983"/>
                            <a:pt x="25924" y="2605"/>
                          </a:cubicBezTo>
                          <a:cubicBezTo>
                            <a:pt x="26123" y="2209"/>
                            <a:pt x="23731" y="823"/>
                            <a:pt x="22137" y="625"/>
                          </a:cubicBezTo>
                          <a:cubicBezTo>
                            <a:pt x="17154" y="30"/>
                            <a:pt x="13965" y="426"/>
                            <a:pt x="11573" y="121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65" name="Freeform 2874">
                      <a:extLst>
                        <a:ext uri="{FF2B5EF4-FFF2-40B4-BE49-F238E27FC236}">
                          <a16:creationId xmlns:a16="http://schemas.microsoft.com/office/drawing/2014/main" id="{5020A4D9-DBB3-94F3-B993-5F94CC9423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6607" y="5540237"/>
                      <a:ext cx="34541" cy="9072"/>
                    </a:xfrm>
                    <a:custGeom>
                      <a:avLst/>
                      <a:gdLst>
                        <a:gd name="connsiteX0" fmla="*/ 6588 w 34541"/>
                        <a:gd name="connsiteY0" fmla="*/ 4262 h 9072"/>
                        <a:gd name="connsiteX1" fmla="*/ 10 w 34541"/>
                        <a:gd name="connsiteY1" fmla="*/ 6243 h 9072"/>
                        <a:gd name="connsiteX2" fmla="*/ 5990 w 34541"/>
                        <a:gd name="connsiteY2" fmla="*/ 8620 h 9072"/>
                        <a:gd name="connsiteX3" fmla="*/ 10574 w 34541"/>
                        <a:gd name="connsiteY3" fmla="*/ 8422 h 9072"/>
                        <a:gd name="connsiteX4" fmla="*/ 20341 w 34541"/>
                        <a:gd name="connsiteY4" fmla="*/ 8224 h 9072"/>
                        <a:gd name="connsiteX5" fmla="*/ 22932 w 34541"/>
                        <a:gd name="connsiteY5" fmla="*/ 5648 h 9072"/>
                        <a:gd name="connsiteX6" fmla="*/ 27916 w 34541"/>
                        <a:gd name="connsiteY6" fmla="*/ 6837 h 9072"/>
                        <a:gd name="connsiteX7" fmla="*/ 33895 w 34541"/>
                        <a:gd name="connsiteY7" fmla="*/ 5847 h 9072"/>
                        <a:gd name="connsiteX8" fmla="*/ 33696 w 34541"/>
                        <a:gd name="connsiteY8" fmla="*/ 5252 h 9072"/>
                        <a:gd name="connsiteX9" fmla="*/ 32102 w 34541"/>
                        <a:gd name="connsiteY9" fmla="*/ 1885 h 9072"/>
                        <a:gd name="connsiteX10" fmla="*/ 22335 w 34541"/>
                        <a:gd name="connsiteY10" fmla="*/ 102 h 9072"/>
                        <a:gd name="connsiteX11" fmla="*/ 22733 w 34541"/>
                        <a:gd name="connsiteY11" fmla="*/ 5450 h 9072"/>
                        <a:gd name="connsiteX12" fmla="*/ 22733 w 34541"/>
                        <a:gd name="connsiteY12" fmla="*/ 5450 h 9072"/>
                        <a:gd name="connsiteX13" fmla="*/ 16355 w 34541"/>
                        <a:gd name="connsiteY13" fmla="*/ 4460 h 9072"/>
                        <a:gd name="connsiteX14" fmla="*/ 15557 w 34541"/>
                        <a:gd name="connsiteY14" fmla="*/ 4262 h 9072"/>
                        <a:gd name="connsiteX15" fmla="*/ 12567 w 34541"/>
                        <a:gd name="connsiteY15" fmla="*/ 2281 h 9072"/>
                        <a:gd name="connsiteX16" fmla="*/ 7385 w 34541"/>
                        <a:gd name="connsiteY16" fmla="*/ 1489 h 9072"/>
                        <a:gd name="connsiteX17" fmla="*/ 8780 w 34541"/>
                        <a:gd name="connsiteY17" fmla="*/ 4262 h 9072"/>
                        <a:gd name="connsiteX18" fmla="*/ 8382 w 34541"/>
                        <a:gd name="connsiteY18" fmla="*/ 4262 h 9072"/>
                        <a:gd name="connsiteX19" fmla="*/ 6588 w 34541"/>
                        <a:gd name="connsiteY19" fmla="*/ 4262 h 9072"/>
                        <a:gd name="connsiteX20" fmla="*/ 22534 w 34541"/>
                        <a:gd name="connsiteY20" fmla="*/ 5648 h 9072"/>
                        <a:gd name="connsiteX21" fmla="*/ 22534 w 34541"/>
                        <a:gd name="connsiteY21" fmla="*/ 5648 h 9072"/>
                        <a:gd name="connsiteX22" fmla="*/ 22534 w 34541"/>
                        <a:gd name="connsiteY22" fmla="*/ 5648 h 9072"/>
                        <a:gd name="connsiteX23" fmla="*/ 22534 w 34541"/>
                        <a:gd name="connsiteY23" fmla="*/ 5648 h 90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34541" h="9072">
                          <a:moveTo>
                            <a:pt x="6588" y="4262"/>
                          </a:moveTo>
                          <a:cubicBezTo>
                            <a:pt x="2601" y="3866"/>
                            <a:pt x="-189" y="4658"/>
                            <a:pt x="10" y="6243"/>
                          </a:cubicBezTo>
                          <a:cubicBezTo>
                            <a:pt x="209" y="7629"/>
                            <a:pt x="3000" y="8422"/>
                            <a:pt x="5990" y="8620"/>
                          </a:cubicBezTo>
                          <a:cubicBezTo>
                            <a:pt x="7784" y="8818"/>
                            <a:pt x="9378" y="8620"/>
                            <a:pt x="10574" y="8422"/>
                          </a:cubicBezTo>
                          <a:cubicBezTo>
                            <a:pt x="14362" y="9412"/>
                            <a:pt x="17750" y="9214"/>
                            <a:pt x="20341" y="8224"/>
                          </a:cubicBezTo>
                          <a:cubicBezTo>
                            <a:pt x="21936" y="7629"/>
                            <a:pt x="22135" y="6639"/>
                            <a:pt x="22932" y="5648"/>
                          </a:cubicBezTo>
                          <a:cubicBezTo>
                            <a:pt x="23929" y="6243"/>
                            <a:pt x="25524" y="6639"/>
                            <a:pt x="27916" y="6837"/>
                          </a:cubicBezTo>
                          <a:cubicBezTo>
                            <a:pt x="31105" y="7035"/>
                            <a:pt x="33895" y="6837"/>
                            <a:pt x="33895" y="5847"/>
                          </a:cubicBezTo>
                          <a:cubicBezTo>
                            <a:pt x="33895" y="5648"/>
                            <a:pt x="33696" y="5450"/>
                            <a:pt x="33696" y="5252"/>
                          </a:cubicBezTo>
                          <a:cubicBezTo>
                            <a:pt x="35091" y="4658"/>
                            <a:pt x="34892" y="3668"/>
                            <a:pt x="32102" y="1885"/>
                          </a:cubicBezTo>
                          <a:cubicBezTo>
                            <a:pt x="30108" y="498"/>
                            <a:pt x="25324" y="-294"/>
                            <a:pt x="22335" y="102"/>
                          </a:cubicBezTo>
                          <a:cubicBezTo>
                            <a:pt x="15159" y="1092"/>
                            <a:pt x="20341" y="3469"/>
                            <a:pt x="22733" y="5450"/>
                          </a:cubicBezTo>
                          <a:lnTo>
                            <a:pt x="22733" y="5450"/>
                          </a:lnTo>
                          <a:lnTo>
                            <a:pt x="16355" y="4460"/>
                          </a:lnTo>
                          <a:cubicBezTo>
                            <a:pt x="16155" y="4460"/>
                            <a:pt x="15757" y="4460"/>
                            <a:pt x="15557" y="4262"/>
                          </a:cubicBezTo>
                          <a:cubicBezTo>
                            <a:pt x="14760" y="3668"/>
                            <a:pt x="13764" y="2875"/>
                            <a:pt x="12567" y="2281"/>
                          </a:cubicBezTo>
                          <a:cubicBezTo>
                            <a:pt x="9378" y="498"/>
                            <a:pt x="7584" y="498"/>
                            <a:pt x="7385" y="1489"/>
                          </a:cubicBezTo>
                          <a:cubicBezTo>
                            <a:pt x="7186" y="2281"/>
                            <a:pt x="7584" y="3271"/>
                            <a:pt x="8780" y="4262"/>
                          </a:cubicBezTo>
                          <a:cubicBezTo>
                            <a:pt x="8581" y="4262"/>
                            <a:pt x="8581" y="4262"/>
                            <a:pt x="8382" y="4262"/>
                          </a:cubicBezTo>
                          <a:lnTo>
                            <a:pt x="6588" y="4262"/>
                          </a:lnTo>
                          <a:close/>
                          <a:moveTo>
                            <a:pt x="22534" y="5648"/>
                          </a:moveTo>
                          <a:lnTo>
                            <a:pt x="22534" y="5648"/>
                          </a:lnTo>
                          <a:lnTo>
                            <a:pt x="22534" y="5648"/>
                          </a:lnTo>
                          <a:lnTo>
                            <a:pt x="22534" y="564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66" name="Freeform 2875">
                      <a:extLst>
                        <a:ext uri="{FF2B5EF4-FFF2-40B4-BE49-F238E27FC236}">
                          <a16:creationId xmlns:a16="http://schemas.microsoft.com/office/drawing/2014/main" id="{CBA00FEC-308C-600C-7D9E-AD3F47FD85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4619" y="5629479"/>
                      <a:ext cx="199" cy="19808"/>
                    </a:xfrm>
                    <a:custGeom>
                      <a:avLst/>
                      <a:gdLst>
                        <a:gd name="connsiteX0" fmla="*/ 0 w 199"/>
                        <a:gd name="connsiteY0" fmla="*/ 0 h 19808"/>
                        <a:gd name="connsiteX1" fmla="*/ 199 w 199"/>
                        <a:gd name="connsiteY1" fmla="*/ 0 h 19808"/>
                        <a:gd name="connsiteX2" fmla="*/ 199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0" y="0"/>
                          </a:moveTo>
                          <a:lnTo>
                            <a:pt x="199" y="0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67" name="Freeform 2876">
                      <a:extLst>
                        <a:ext uri="{FF2B5EF4-FFF2-40B4-BE49-F238E27FC236}">
                          <a16:creationId xmlns:a16="http://schemas.microsoft.com/office/drawing/2014/main" id="{1867276C-B9D2-F8CB-452B-EB670AA6DC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0966" y="5629479"/>
                      <a:ext cx="20859" cy="8737"/>
                    </a:xfrm>
                    <a:custGeom>
                      <a:avLst/>
                      <a:gdLst>
                        <a:gd name="connsiteX0" fmla="*/ 16808 w 20859"/>
                        <a:gd name="connsiteY0" fmla="*/ 2773 h 8737"/>
                        <a:gd name="connsiteX1" fmla="*/ 5845 w 20859"/>
                        <a:gd name="connsiteY1" fmla="*/ 198 h 8737"/>
                        <a:gd name="connsiteX2" fmla="*/ 3652 w 20859"/>
                        <a:gd name="connsiteY2" fmla="*/ 0 h 8737"/>
                        <a:gd name="connsiteX3" fmla="*/ 5047 w 20859"/>
                        <a:gd name="connsiteY3" fmla="*/ 4160 h 8737"/>
                        <a:gd name="connsiteX4" fmla="*/ 6841 w 20859"/>
                        <a:gd name="connsiteY4" fmla="*/ 4358 h 8737"/>
                        <a:gd name="connsiteX5" fmla="*/ 6443 w 20859"/>
                        <a:gd name="connsiteY5" fmla="*/ 5348 h 8737"/>
                        <a:gd name="connsiteX6" fmla="*/ 6443 w 20859"/>
                        <a:gd name="connsiteY6" fmla="*/ 5745 h 8737"/>
                        <a:gd name="connsiteX7" fmla="*/ 1858 w 20859"/>
                        <a:gd name="connsiteY7" fmla="*/ 7131 h 8737"/>
                        <a:gd name="connsiteX8" fmla="*/ 7639 w 20859"/>
                        <a:gd name="connsiteY8" fmla="*/ 8518 h 8737"/>
                        <a:gd name="connsiteX9" fmla="*/ 9831 w 20859"/>
                        <a:gd name="connsiteY9" fmla="*/ 8518 h 8737"/>
                        <a:gd name="connsiteX10" fmla="*/ 12622 w 20859"/>
                        <a:gd name="connsiteY10" fmla="*/ 8716 h 8737"/>
                        <a:gd name="connsiteX11" fmla="*/ 20794 w 20859"/>
                        <a:gd name="connsiteY11" fmla="*/ 6141 h 8737"/>
                        <a:gd name="connsiteX12" fmla="*/ 16808 w 20859"/>
                        <a:gd name="connsiteY12" fmla="*/ 2773 h 87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20859" h="8737">
                          <a:moveTo>
                            <a:pt x="16808" y="2773"/>
                          </a:moveTo>
                          <a:cubicBezTo>
                            <a:pt x="18203" y="594"/>
                            <a:pt x="10628" y="792"/>
                            <a:pt x="5845" y="198"/>
                          </a:cubicBezTo>
                          <a:cubicBezTo>
                            <a:pt x="5247" y="198"/>
                            <a:pt x="4449" y="198"/>
                            <a:pt x="3652" y="0"/>
                          </a:cubicBezTo>
                          <a:cubicBezTo>
                            <a:pt x="1061" y="1585"/>
                            <a:pt x="-3723" y="3169"/>
                            <a:pt x="5047" y="4160"/>
                          </a:cubicBezTo>
                          <a:cubicBezTo>
                            <a:pt x="5645" y="4160"/>
                            <a:pt x="6243" y="4160"/>
                            <a:pt x="6841" y="4358"/>
                          </a:cubicBezTo>
                          <a:cubicBezTo>
                            <a:pt x="6642" y="4754"/>
                            <a:pt x="6642" y="4952"/>
                            <a:pt x="6443" y="5348"/>
                          </a:cubicBezTo>
                          <a:lnTo>
                            <a:pt x="6443" y="5745"/>
                          </a:lnTo>
                          <a:cubicBezTo>
                            <a:pt x="3851" y="5943"/>
                            <a:pt x="1858" y="6339"/>
                            <a:pt x="1858" y="7131"/>
                          </a:cubicBezTo>
                          <a:cubicBezTo>
                            <a:pt x="1858" y="8122"/>
                            <a:pt x="4449" y="8518"/>
                            <a:pt x="7639" y="8518"/>
                          </a:cubicBezTo>
                          <a:cubicBezTo>
                            <a:pt x="8436" y="8518"/>
                            <a:pt x="9233" y="8518"/>
                            <a:pt x="9831" y="8518"/>
                          </a:cubicBezTo>
                          <a:cubicBezTo>
                            <a:pt x="10628" y="8716"/>
                            <a:pt x="11426" y="8716"/>
                            <a:pt x="12622" y="8716"/>
                          </a:cubicBezTo>
                          <a:cubicBezTo>
                            <a:pt x="18004" y="8914"/>
                            <a:pt x="20595" y="7725"/>
                            <a:pt x="20794" y="6141"/>
                          </a:cubicBezTo>
                          <a:cubicBezTo>
                            <a:pt x="20993" y="4952"/>
                            <a:pt x="20993" y="3367"/>
                            <a:pt x="16808" y="277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68" name="Freeform 2877">
                      <a:extLst>
                        <a:ext uri="{FF2B5EF4-FFF2-40B4-BE49-F238E27FC236}">
                          <a16:creationId xmlns:a16="http://schemas.microsoft.com/office/drawing/2014/main" id="{453EAAF1-58CA-B26F-CBCA-FA5C3E455D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8595" y="5514860"/>
                      <a:ext cx="17152" cy="5202"/>
                    </a:xfrm>
                    <a:custGeom>
                      <a:avLst/>
                      <a:gdLst>
                        <a:gd name="connsiteX0" fmla="*/ 9378 w 17152"/>
                        <a:gd name="connsiteY0" fmla="*/ 520 h 5202"/>
                        <a:gd name="connsiteX1" fmla="*/ 10 w 17152"/>
                        <a:gd name="connsiteY1" fmla="*/ 1313 h 5202"/>
                        <a:gd name="connsiteX2" fmla="*/ 6588 w 17152"/>
                        <a:gd name="connsiteY2" fmla="*/ 4482 h 5202"/>
                        <a:gd name="connsiteX3" fmla="*/ 17152 w 17152"/>
                        <a:gd name="connsiteY3" fmla="*/ 4284 h 5202"/>
                        <a:gd name="connsiteX4" fmla="*/ 9378 w 17152"/>
                        <a:gd name="connsiteY4" fmla="*/ 520 h 52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52" h="5202">
                          <a:moveTo>
                            <a:pt x="9378" y="520"/>
                          </a:moveTo>
                          <a:cubicBezTo>
                            <a:pt x="4794" y="-272"/>
                            <a:pt x="409" y="-272"/>
                            <a:pt x="10" y="1313"/>
                          </a:cubicBezTo>
                          <a:cubicBezTo>
                            <a:pt x="-189" y="2501"/>
                            <a:pt x="2601" y="3690"/>
                            <a:pt x="6588" y="4482"/>
                          </a:cubicBezTo>
                          <a:cubicBezTo>
                            <a:pt x="11172" y="5275"/>
                            <a:pt x="15358" y="5671"/>
                            <a:pt x="17152" y="4284"/>
                          </a:cubicBezTo>
                          <a:cubicBezTo>
                            <a:pt x="16953" y="2699"/>
                            <a:pt x="14362" y="1313"/>
                            <a:pt x="9378" y="52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69" name="Freeform 2878">
                      <a:extLst>
                        <a:ext uri="{FF2B5EF4-FFF2-40B4-BE49-F238E27FC236}">
                          <a16:creationId xmlns:a16="http://schemas.microsoft.com/office/drawing/2014/main" id="{F4A8E9A5-72E1-B587-793A-544A1A705B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0325" y="5665531"/>
                      <a:ext cx="15756" cy="4394"/>
                    </a:xfrm>
                    <a:custGeom>
                      <a:avLst/>
                      <a:gdLst>
                        <a:gd name="connsiteX0" fmla="*/ 7185 w 15756"/>
                        <a:gd name="connsiteY0" fmla="*/ 0 h 4394"/>
                        <a:gd name="connsiteX1" fmla="*/ 9 w 15756"/>
                        <a:gd name="connsiteY1" fmla="*/ 2377 h 4394"/>
                        <a:gd name="connsiteX2" fmla="*/ 8780 w 15756"/>
                        <a:gd name="connsiteY2" fmla="*/ 4358 h 4394"/>
                        <a:gd name="connsiteX3" fmla="*/ 15756 w 15756"/>
                        <a:gd name="connsiteY3" fmla="*/ 1981 h 4394"/>
                        <a:gd name="connsiteX4" fmla="*/ 7185 w 15756"/>
                        <a:gd name="connsiteY4" fmla="*/ 0 h 43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56" h="4394">
                          <a:moveTo>
                            <a:pt x="7185" y="0"/>
                          </a:moveTo>
                          <a:cubicBezTo>
                            <a:pt x="2800" y="396"/>
                            <a:pt x="-190" y="1188"/>
                            <a:pt x="9" y="2377"/>
                          </a:cubicBezTo>
                          <a:cubicBezTo>
                            <a:pt x="209" y="3962"/>
                            <a:pt x="3996" y="4556"/>
                            <a:pt x="8780" y="4358"/>
                          </a:cubicBezTo>
                          <a:cubicBezTo>
                            <a:pt x="12965" y="4160"/>
                            <a:pt x="15756" y="3169"/>
                            <a:pt x="15756" y="1981"/>
                          </a:cubicBezTo>
                          <a:cubicBezTo>
                            <a:pt x="15756" y="198"/>
                            <a:pt x="11371" y="198"/>
                            <a:pt x="7185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70" name="Freeform 2879">
                      <a:extLst>
                        <a:ext uri="{FF2B5EF4-FFF2-40B4-BE49-F238E27FC236}">
                          <a16:creationId xmlns:a16="http://schemas.microsoft.com/office/drawing/2014/main" id="{E556A580-092E-623D-B09E-803C41D443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6684" y="5533851"/>
                      <a:ext cx="17417" cy="6686"/>
                    </a:xfrm>
                    <a:custGeom>
                      <a:avLst/>
                      <a:gdLst>
                        <a:gd name="connsiteX0" fmla="*/ 6441 w 17417"/>
                        <a:gd name="connsiteY0" fmla="*/ 150 h 6686"/>
                        <a:gd name="connsiteX1" fmla="*/ 63 w 17417"/>
                        <a:gd name="connsiteY1" fmla="*/ 942 h 6686"/>
                        <a:gd name="connsiteX2" fmla="*/ 13019 w 17417"/>
                        <a:gd name="connsiteY2" fmla="*/ 6489 h 6686"/>
                        <a:gd name="connsiteX3" fmla="*/ 17404 w 17417"/>
                        <a:gd name="connsiteY3" fmla="*/ 5894 h 6686"/>
                        <a:gd name="connsiteX4" fmla="*/ 6441 w 17417"/>
                        <a:gd name="connsiteY4" fmla="*/ 150 h 66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17" h="6686">
                          <a:moveTo>
                            <a:pt x="6441" y="150"/>
                          </a:moveTo>
                          <a:cubicBezTo>
                            <a:pt x="3252" y="-48"/>
                            <a:pt x="-535" y="-246"/>
                            <a:pt x="63" y="942"/>
                          </a:cubicBezTo>
                          <a:cubicBezTo>
                            <a:pt x="1259" y="3319"/>
                            <a:pt x="5644" y="5300"/>
                            <a:pt x="13019" y="6489"/>
                          </a:cubicBezTo>
                          <a:cubicBezTo>
                            <a:pt x="15411" y="6885"/>
                            <a:pt x="17604" y="6687"/>
                            <a:pt x="17404" y="5894"/>
                          </a:cubicBezTo>
                          <a:cubicBezTo>
                            <a:pt x="16806" y="3517"/>
                            <a:pt x="13816" y="1536"/>
                            <a:pt x="6441" y="1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71" name="Freeform 2880">
                      <a:extLst>
                        <a:ext uri="{FF2B5EF4-FFF2-40B4-BE49-F238E27FC236}">
                          <a16:creationId xmlns:a16="http://schemas.microsoft.com/office/drawing/2014/main" id="{C6EADB6D-9B78-520B-27F3-DD57C89FDA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0938" y="5675435"/>
                      <a:ext cx="6731" cy="5150"/>
                    </a:xfrm>
                    <a:custGeom>
                      <a:avLst/>
                      <a:gdLst>
                        <a:gd name="connsiteX0" fmla="*/ 6578 w 6731"/>
                        <a:gd name="connsiteY0" fmla="*/ 2773 h 5150"/>
                        <a:gd name="connsiteX1" fmla="*/ 0 w 6731"/>
                        <a:gd name="connsiteY1" fmla="*/ 0 h 5150"/>
                        <a:gd name="connsiteX2" fmla="*/ 1595 w 6731"/>
                        <a:gd name="connsiteY2" fmla="*/ 5150 h 5150"/>
                        <a:gd name="connsiteX3" fmla="*/ 6578 w 6731"/>
                        <a:gd name="connsiteY3" fmla="*/ 2773 h 5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731" h="5150">
                          <a:moveTo>
                            <a:pt x="6578" y="2773"/>
                          </a:moveTo>
                          <a:cubicBezTo>
                            <a:pt x="5382" y="1585"/>
                            <a:pt x="2990" y="594"/>
                            <a:pt x="0" y="0"/>
                          </a:cubicBezTo>
                          <a:cubicBezTo>
                            <a:pt x="598" y="1783"/>
                            <a:pt x="997" y="3566"/>
                            <a:pt x="1595" y="5150"/>
                          </a:cubicBezTo>
                          <a:cubicBezTo>
                            <a:pt x="4983" y="4556"/>
                            <a:pt x="7375" y="3566"/>
                            <a:pt x="6578" y="277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72" name="Freeform 2881">
                      <a:extLst>
                        <a:ext uri="{FF2B5EF4-FFF2-40B4-BE49-F238E27FC236}">
                          <a16:creationId xmlns:a16="http://schemas.microsoft.com/office/drawing/2014/main" id="{81320AE1-0AFD-59F9-1B78-7919EEADFA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1104" y="5705300"/>
                      <a:ext cx="6795" cy="4999"/>
                    </a:xfrm>
                    <a:custGeom>
                      <a:avLst/>
                      <a:gdLst>
                        <a:gd name="connsiteX0" fmla="*/ 6777 w 6795"/>
                        <a:gd name="connsiteY0" fmla="*/ 1830 h 4999"/>
                        <a:gd name="connsiteX1" fmla="*/ 0 w 6795"/>
                        <a:gd name="connsiteY1" fmla="*/ 47 h 4999"/>
                        <a:gd name="connsiteX2" fmla="*/ 1993 w 6795"/>
                        <a:gd name="connsiteY2" fmla="*/ 4999 h 4999"/>
                        <a:gd name="connsiteX3" fmla="*/ 6777 w 6795"/>
                        <a:gd name="connsiteY3" fmla="*/ 1830 h 49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795" h="4999">
                          <a:moveTo>
                            <a:pt x="6777" y="1830"/>
                          </a:moveTo>
                          <a:cubicBezTo>
                            <a:pt x="6378" y="245"/>
                            <a:pt x="3588" y="-151"/>
                            <a:pt x="0" y="47"/>
                          </a:cubicBezTo>
                          <a:cubicBezTo>
                            <a:pt x="598" y="1632"/>
                            <a:pt x="1395" y="3415"/>
                            <a:pt x="1993" y="4999"/>
                          </a:cubicBezTo>
                          <a:cubicBezTo>
                            <a:pt x="5581" y="4207"/>
                            <a:pt x="6976" y="3216"/>
                            <a:pt x="6777" y="183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73" name="Freeform 2882">
                      <a:extLst>
                        <a:ext uri="{FF2B5EF4-FFF2-40B4-BE49-F238E27FC236}">
                          <a16:creationId xmlns:a16="http://schemas.microsoft.com/office/drawing/2014/main" id="{CD82F6AF-8833-03DA-1BCF-0043F6E7C4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5643" y="5718552"/>
                      <a:ext cx="15995" cy="7349"/>
                    </a:xfrm>
                    <a:custGeom>
                      <a:avLst/>
                      <a:gdLst>
                        <a:gd name="connsiteX0" fmla="*/ 13167 w 15995"/>
                        <a:gd name="connsiteY0" fmla="*/ 4425 h 7349"/>
                        <a:gd name="connsiteX1" fmla="*/ 12968 w 15995"/>
                        <a:gd name="connsiteY1" fmla="*/ 3831 h 7349"/>
                        <a:gd name="connsiteX2" fmla="*/ 15958 w 15995"/>
                        <a:gd name="connsiteY2" fmla="*/ 1255 h 7349"/>
                        <a:gd name="connsiteX3" fmla="*/ 10377 w 15995"/>
                        <a:gd name="connsiteY3" fmla="*/ 67 h 7349"/>
                        <a:gd name="connsiteX4" fmla="*/ 1805 w 15995"/>
                        <a:gd name="connsiteY4" fmla="*/ 3633 h 7349"/>
                        <a:gd name="connsiteX5" fmla="*/ 2005 w 15995"/>
                        <a:gd name="connsiteY5" fmla="*/ 4029 h 7349"/>
                        <a:gd name="connsiteX6" fmla="*/ 12 w 15995"/>
                        <a:gd name="connsiteY6" fmla="*/ 5613 h 7349"/>
                        <a:gd name="connsiteX7" fmla="*/ 6789 w 15995"/>
                        <a:gd name="connsiteY7" fmla="*/ 7000 h 7349"/>
                        <a:gd name="connsiteX8" fmla="*/ 13167 w 15995"/>
                        <a:gd name="connsiteY8" fmla="*/ 4425 h 73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995" h="7349">
                          <a:moveTo>
                            <a:pt x="13167" y="4425"/>
                          </a:moveTo>
                          <a:cubicBezTo>
                            <a:pt x="13167" y="4227"/>
                            <a:pt x="12968" y="4029"/>
                            <a:pt x="12968" y="3831"/>
                          </a:cubicBezTo>
                          <a:cubicBezTo>
                            <a:pt x="14562" y="3038"/>
                            <a:pt x="15758" y="2246"/>
                            <a:pt x="15958" y="1255"/>
                          </a:cubicBezTo>
                          <a:cubicBezTo>
                            <a:pt x="16356" y="67"/>
                            <a:pt x="13566" y="-131"/>
                            <a:pt x="10377" y="67"/>
                          </a:cubicBezTo>
                          <a:cubicBezTo>
                            <a:pt x="5792" y="661"/>
                            <a:pt x="1805" y="1454"/>
                            <a:pt x="1805" y="3633"/>
                          </a:cubicBezTo>
                          <a:cubicBezTo>
                            <a:pt x="1805" y="3831"/>
                            <a:pt x="1805" y="4029"/>
                            <a:pt x="2005" y="4029"/>
                          </a:cubicBezTo>
                          <a:cubicBezTo>
                            <a:pt x="809" y="4425"/>
                            <a:pt x="12" y="4821"/>
                            <a:pt x="12" y="5613"/>
                          </a:cubicBezTo>
                          <a:cubicBezTo>
                            <a:pt x="-188" y="7198"/>
                            <a:pt x="2204" y="7792"/>
                            <a:pt x="6789" y="7000"/>
                          </a:cubicBezTo>
                          <a:cubicBezTo>
                            <a:pt x="9779" y="6406"/>
                            <a:pt x="12968" y="5613"/>
                            <a:pt x="13167" y="442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74" name="Freeform 2883">
                      <a:extLst>
                        <a:ext uri="{FF2B5EF4-FFF2-40B4-BE49-F238E27FC236}">
                          <a16:creationId xmlns:a16="http://schemas.microsoft.com/office/drawing/2014/main" id="{0341BC18-5E68-221E-CBE7-0B536D4230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5085" y="5595012"/>
                      <a:ext cx="14642" cy="4159"/>
                    </a:xfrm>
                    <a:custGeom>
                      <a:avLst/>
                      <a:gdLst>
                        <a:gd name="connsiteX0" fmla="*/ 14551 w 14642"/>
                        <a:gd name="connsiteY0" fmla="*/ 2575 h 4159"/>
                        <a:gd name="connsiteX1" fmla="*/ 5182 w 14642"/>
                        <a:gd name="connsiteY1" fmla="*/ 0 h 4159"/>
                        <a:gd name="connsiteX2" fmla="*/ 0 w 14642"/>
                        <a:gd name="connsiteY2" fmla="*/ 1585 h 4159"/>
                        <a:gd name="connsiteX3" fmla="*/ 9568 w 14642"/>
                        <a:gd name="connsiteY3" fmla="*/ 4160 h 4159"/>
                        <a:gd name="connsiteX4" fmla="*/ 14551 w 14642"/>
                        <a:gd name="connsiteY4" fmla="*/ 2575 h 41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642" h="4159">
                          <a:moveTo>
                            <a:pt x="14551" y="2575"/>
                          </a:moveTo>
                          <a:cubicBezTo>
                            <a:pt x="13753" y="990"/>
                            <a:pt x="10166" y="198"/>
                            <a:pt x="5182" y="0"/>
                          </a:cubicBezTo>
                          <a:cubicBezTo>
                            <a:pt x="1794" y="0"/>
                            <a:pt x="0" y="594"/>
                            <a:pt x="0" y="1585"/>
                          </a:cubicBezTo>
                          <a:cubicBezTo>
                            <a:pt x="996" y="3169"/>
                            <a:pt x="4584" y="3962"/>
                            <a:pt x="9568" y="4160"/>
                          </a:cubicBezTo>
                          <a:cubicBezTo>
                            <a:pt x="12757" y="4160"/>
                            <a:pt x="15149" y="3566"/>
                            <a:pt x="14551" y="25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75" name="Freeform 2884">
                      <a:extLst>
                        <a:ext uri="{FF2B5EF4-FFF2-40B4-BE49-F238E27FC236}">
                          <a16:creationId xmlns:a16="http://schemas.microsoft.com/office/drawing/2014/main" id="{88986BFC-43C8-5F37-60FD-B8CE586F1B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8176" y="5654834"/>
                      <a:ext cx="15782" cy="3961"/>
                    </a:xfrm>
                    <a:custGeom>
                      <a:avLst/>
                      <a:gdLst>
                        <a:gd name="connsiteX0" fmla="*/ 0 w 15782"/>
                        <a:gd name="connsiteY0" fmla="*/ 1981 h 3961"/>
                        <a:gd name="connsiteX1" fmla="*/ 6578 w 15782"/>
                        <a:gd name="connsiteY1" fmla="*/ 3962 h 3961"/>
                        <a:gd name="connsiteX2" fmla="*/ 15747 w 15782"/>
                        <a:gd name="connsiteY2" fmla="*/ 1387 h 3961"/>
                        <a:gd name="connsiteX3" fmla="*/ 10166 w 15782"/>
                        <a:gd name="connsiteY3" fmla="*/ 0 h 3961"/>
                        <a:gd name="connsiteX4" fmla="*/ 0 w 15782"/>
                        <a:gd name="connsiteY4" fmla="*/ 1981 h 3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82" h="3961">
                          <a:moveTo>
                            <a:pt x="0" y="1981"/>
                          </a:moveTo>
                          <a:cubicBezTo>
                            <a:pt x="199" y="3367"/>
                            <a:pt x="2392" y="3962"/>
                            <a:pt x="6578" y="3962"/>
                          </a:cubicBezTo>
                          <a:cubicBezTo>
                            <a:pt x="11561" y="3764"/>
                            <a:pt x="15149" y="2971"/>
                            <a:pt x="15747" y="1387"/>
                          </a:cubicBezTo>
                          <a:cubicBezTo>
                            <a:pt x="16145" y="396"/>
                            <a:pt x="13156" y="0"/>
                            <a:pt x="10166" y="0"/>
                          </a:cubicBezTo>
                          <a:cubicBezTo>
                            <a:pt x="5382" y="0"/>
                            <a:pt x="1395" y="396"/>
                            <a:pt x="0" y="19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76" name="Freeform 2885">
                      <a:extLst>
                        <a:ext uri="{FF2B5EF4-FFF2-40B4-BE49-F238E27FC236}">
                          <a16:creationId xmlns:a16="http://schemas.microsoft.com/office/drawing/2014/main" id="{0DC1791E-5A91-CDB5-ABE6-FBD046D3EE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8400" y="5546684"/>
                      <a:ext cx="19748" cy="5271"/>
                    </a:xfrm>
                    <a:custGeom>
                      <a:avLst/>
                      <a:gdLst>
                        <a:gd name="connsiteX0" fmla="*/ 8 w 19748"/>
                        <a:gd name="connsiteY0" fmla="*/ 985 h 5271"/>
                        <a:gd name="connsiteX1" fmla="*/ 12964 w 19748"/>
                        <a:gd name="connsiteY1" fmla="*/ 4946 h 5271"/>
                        <a:gd name="connsiteX2" fmla="*/ 19741 w 19748"/>
                        <a:gd name="connsiteY2" fmla="*/ 4550 h 5271"/>
                        <a:gd name="connsiteX3" fmla="*/ 7383 w 19748"/>
                        <a:gd name="connsiteY3" fmla="*/ 390 h 5271"/>
                        <a:gd name="connsiteX4" fmla="*/ 8 w 19748"/>
                        <a:gd name="connsiteY4" fmla="*/ 985 h 52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748" h="5271">
                          <a:moveTo>
                            <a:pt x="8" y="985"/>
                          </a:moveTo>
                          <a:cubicBezTo>
                            <a:pt x="207" y="3758"/>
                            <a:pt x="7383" y="4154"/>
                            <a:pt x="12964" y="4946"/>
                          </a:cubicBezTo>
                          <a:cubicBezTo>
                            <a:pt x="15755" y="5343"/>
                            <a:pt x="19941" y="5541"/>
                            <a:pt x="19741" y="4550"/>
                          </a:cubicBezTo>
                          <a:cubicBezTo>
                            <a:pt x="19143" y="2173"/>
                            <a:pt x="11968" y="1381"/>
                            <a:pt x="7383" y="390"/>
                          </a:cubicBezTo>
                          <a:cubicBezTo>
                            <a:pt x="3396" y="-204"/>
                            <a:pt x="-191" y="-204"/>
                            <a:pt x="8" y="9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77" name="Freeform 2886">
                      <a:extLst>
                        <a:ext uri="{FF2B5EF4-FFF2-40B4-BE49-F238E27FC236}">
                          <a16:creationId xmlns:a16="http://schemas.microsoft.com/office/drawing/2014/main" id="{E5D9BA1D-9AE6-71F4-3D24-F6491B18D6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7603" y="5706619"/>
                      <a:ext cx="16000" cy="4273"/>
                    </a:xfrm>
                    <a:custGeom>
                      <a:avLst/>
                      <a:gdLst>
                        <a:gd name="connsiteX0" fmla="*/ 9576 w 16000"/>
                        <a:gd name="connsiteY0" fmla="*/ 4076 h 4273"/>
                        <a:gd name="connsiteX1" fmla="*/ 15955 w 16000"/>
                        <a:gd name="connsiteY1" fmla="*/ 1897 h 4273"/>
                        <a:gd name="connsiteX2" fmla="*/ 6387 w 16000"/>
                        <a:gd name="connsiteY2" fmla="*/ 114 h 4273"/>
                        <a:gd name="connsiteX3" fmla="*/ 8 w 16000"/>
                        <a:gd name="connsiteY3" fmla="*/ 2293 h 4273"/>
                        <a:gd name="connsiteX4" fmla="*/ 9576 w 16000"/>
                        <a:gd name="connsiteY4" fmla="*/ 4076 h 42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000" h="4273">
                          <a:moveTo>
                            <a:pt x="9576" y="4076"/>
                          </a:moveTo>
                          <a:cubicBezTo>
                            <a:pt x="12566" y="3680"/>
                            <a:pt x="15556" y="2888"/>
                            <a:pt x="15955" y="1897"/>
                          </a:cubicBezTo>
                          <a:cubicBezTo>
                            <a:pt x="16553" y="-282"/>
                            <a:pt x="11171" y="-84"/>
                            <a:pt x="6387" y="114"/>
                          </a:cubicBezTo>
                          <a:cubicBezTo>
                            <a:pt x="3198" y="511"/>
                            <a:pt x="-191" y="1105"/>
                            <a:pt x="8" y="2293"/>
                          </a:cubicBezTo>
                          <a:cubicBezTo>
                            <a:pt x="208" y="3878"/>
                            <a:pt x="3397" y="4670"/>
                            <a:pt x="9576" y="40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78" name="Freeform 2887">
                      <a:extLst>
                        <a:ext uri="{FF2B5EF4-FFF2-40B4-BE49-F238E27FC236}">
                          <a16:creationId xmlns:a16="http://schemas.microsoft.com/office/drawing/2014/main" id="{722A409D-74BB-DC23-0B76-BCE7DC9982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8194" y="5575970"/>
                      <a:ext cx="16902" cy="8195"/>
                    </a:xfrm>
                    <a:custGeom>
                      <a:avLst/>
                      <a:gdLst>
                        <a:gd name="connsiteX0" fmla="*/ 2474 w 16902"/>
                        <a:gd name="connsiteY0" fmla="*/ 5572 h 8195"/>
                        <a:gd name="connsiteX1" fmla="*/ 8853 w 16902"/>
                        <a:gd name="connsiteY1" fmla="*/ 8147 h 8195"/>
                        <a:gd name="connsiteX2" fmla="*/ 16826 w 16902"/>
                        <a:gd name="connsiteY2" fmla="*/ 6760 h 8195"/>
                        <a:gd name="connsiteX3" fmla="*/ 14035 w 16902"/>
                        <a:gd name="connsiteY3" fmla="*/ 4581 h 8195"/>
                        <a:gd name="connsiteX4" fmla="*/ 15430 w 16902"/>
                        <a:gd name="connsiteY4" fmla="*/ 3393 h 8195"/>
                        <a:gd name="connsiteX5" fmla="*/ 4268 w 16902"/>
                        <a:gd name="connsiteY5" fmla="*/ 26 h 8195"/>
                        <a:gd name="connsiteX6" fmla="*/ 82 w 16902"/>
                        <a:gd name="connsiteY6" fmla="*/ 1808 h 8195"/>
                        <a:gd name="connsiteX7" fmla="*/ 4866 w 16902"/>
                        <a:gd name="connsiteY7" fmla="*/ 4185 h 8195"/>
                        <a:gd name="connsiteX8" fmla="*/ 2474 w 16902"/>
                        <a:gd name="connsiteY8" fmla="*/ 5572 h 81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902" h="8195">
                          <a:moveTo>
                            <a:pt x="2474" y="5572"/>
                          </a:moveTo>
                          <a:cubicBezTo>
                            <a:pt x="1876" y="6959"/>
                            <a:pt x="4667" y="7949"/>
                            <a:pt x="8853" y="8147"/>
                          </a:cubicBezTo>
                          <a:cubicBezTo>
                            <a:pt x="12839" y="8345"/>
                            <a:pt x="16228" y="7949"/>
                            <a:pt x="16826" y="6760"/>
                          </a:cubicBezTo>
                          <a:cubicBezTo>
                            <a:pt x="17224" y="5968"/>
                            <a:pt x="16028" y="5176"/>
                            <a:pt x="14035" y="4581"/>
                          </a:cubicBezTo>
                          <a:cubicBezTo>
                            <a:pt x="14833" y="4383"/>
                            <a:pt x="15231" y="3987"/>
                            <a:pt x="15430" y="3393"/>
                          </a:cubicBezTo>
                          <a:cubicBezTo>
                            <a:pt x="14234" y="1412"/>
                            <a:pt x="9849" y="422"/>
                            <a:pt x="4268" y="26"/>
                          </a:cubicBezTo>
                          <a:cubicBezTo>
                            <a:pt x="680" y="-173"/>
                            <a:pt x="-316" y="818"/>
                            <a:pt x="82" y="1808"/>
                          </a:cubicBezTo>
                          <a:cubicBezTo>
                            <a:pt x="680" y="2997"/>
                            <a:pt x="2474" y="3591"/>
                            <a:pt x="4866" y="4185"/>
                          </a:cubicBezTo>
                          <a:cubicBezTo>
                            <a:pt x="3670" y="4581"/>
                            <a:pt x="2674" y="4978"/>
                            <a:pt x="2474" y="557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79" name="Freeform 2888">
                      <a:extLst>
                        <a:ext uri="{FF2B5EF4-FFF2-40B4-BE49-F238E27FC236}">
                          <a16:creationId xmlns:a16="http://schemas.microsoft.com/office/drawing/2014/main" id="{75C2D0A3-E5CE-9006-BA8C-D8A6C10B59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1694" y="5508123"/>
                      <a:ext cx="15405" cy="7510"/>
                    </a:xfrm>
                    <a:custGeom>
                      <a:avLst/>
                      <a:gdLst>
                        <a:gd name="connsiteX0" fmla="*/ 6018 w 15405"/>
                        <a:gd name="connsiteY0" fmla="*/ 1117 h 7510"/>
                        <a:gd name="connsiteX1" fmla="*/ 1234 w 15405"/>
                        <a:gd name="connsiteY1" fmla="*/ 324 h 7510"/>
                        <a:gd name="connsiteX2" fmla="*/ 1234 w 15405"/>
                        <a:gd name="connsiteY2" fmla="*/ 1315 h 7510"/>
                        <a:gd name="connsiteX3" fmla="*/ 38 w 15405"/>
                        <a:gd name="connsiteY3" fmla="*/ 2305 h 7510"/>
                        <a:gd name="connsiteX4" fmla="*/ 5619 w 15405"/>
                        <a:gd name="connsiteY4" fmla="*/ 5475 h 7510"/>
                        <a:gd name="connsiteX5" fmla="*/ 11998 w 15405"/>
                        <a:gd name="connsiteY5" fmla="*/ 7258 h 7510"/>
                        <a:gd name="connsiteX6" fmla="*/ 11798 w 15405"/>
                        <a:gd name="connsiteY6" fmla="*/ 6069 h 7510"/>
                        <a:gd name="connsiteX7" fmla="*/ 15386 w 15405"/>
                        <a:gd name="connsiteY7" fmla="*/ 4286 h 7510"/>
                        <a:gd name="connsiteX8" fmla="*/ 7812 w 15405"/>
                        <a:gd name="connsiteY8" fmla="*/ 1315 h 7510"/>
                        <a:gd name="connsiteX9" fmla="*/ 6018 w 15405"/>
                        <a:gd name="connsiteY9" fmla="*/ 1117 h 75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405" h="7510">
                          <a:moveTo>
                            <a:pt x="6018" y="1117"/>
                          </a:moveTo>
                          <a:cubicBezTo>
                            <a:pt x="3626" y="-72"/>
                            <a:pt x="2031" y="-270"/>
                            <a:pt x="1234" y="324"/>
                          </a:cubicBezTo>
                          <a:cubicBezTo>
                            <a:pt x="1035" y="523"/>
                            <a:pt x="1035" y="919"/>
                            <a:pt x="1234" y="1315"/>
                          </a:cubicBezTo>
                          <a:cubicBezTo>
                            <a:pt x="636" y="1513"/>
                            <a:pt x="237" y="1909"/>
                            <a:pt x="38" y="2305"/>
                          </a:cubicBezTo>
                          <a:cubicBezTo>
                            <a:pt x="-361" y="3890"/>
                            <a:pt x="2430" y="4881"/>
                            <a:pt x="5619" y="5475"/>
                          </a:cubicBezTo>
                          <a:cubicBezTo>
                            <a:pt x="8609" y="7456"/>
                            <a:pt x="10802" y="7852"/>
                            <a:pt x="11998" y="7258"/>
                          </a:cubicBezTo>
                          <a:cubicBezTo>
                            <a:pt x="12197" y="6861"/>
                            <a:pt x="11998" y="6465"/>
                            <a:pt x="11798" y="6069"/>
                          </a:cubicBezTo>
                          <a:cubicBezTo>
                            <a:pt x="14190" y="5871"/>
                            <a:pt x="15586" y="5277"/>
                            <a:pt x="15386" y="4286"/>
                          </a:cubicBezTo>
                          <a:cubicBezTo>
                            <a:pt x="15187" y="2702"/>
                            <a:pt x="12197" y="1711"/>
                            <a:pt x="7812" y="1315"/>
                          </a:cubicBezTo>
                          <a:cubicBezTo>
                            <a:pt x="7214" y="1117"/>
                            <a:pt x="6616" y="1117"/>
                            <a:pt x="6018" y="111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80" name="Freeform 2889">
                      <a:extLst>
                        <a:ext uri="{FF2B5EF4-FFF2-40B4-BE49-F238E27FC236}">
                          <a16:creationId xmlns:a16="http://schemas.microsoft.com/office/drawing/2014/main" id="{919E322B-3D3E-CDDD-93FA-96C43C1B74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9999" y="5733995"/>
                      <a:ext cx="21209" cy="7473"/>
                    </a:xfrm>
                    <a:custGeom>
                      <a:avLst/>
                      <a:gdLst>
                        <a:gd name="connsiteX0" fmla="*/ 7814 w 21209"/>
                        <a:gd name="connsiteY0" fmla="*/ 7206 h 7473"/>
                        <a:gd name="connsiteX1" fmla="*/ 15588 w 21209"/>
                        <a:gd name="connsiteY1" fmla="*/ 4235 h 7473"/>
                        <a:gd name="connsiteX2" fmla="*/ 21169 w 21209"/>
                        <a:gd name="connsiteY2" fmla="*/ 1264 h 7473"/>
                        <a:gd name="connsiteX3" fmla="*/ 13196 w 21209"/>
                        <a:gd name="connsiteY3" fmla="*/ 273 h 7473"/>
                        <a:gd name="connsiteX4" fmla="*/ 6419 w 21209"/>
                        <a:gd name="connsiteY4" fmla="*/ 2848 h 7473"/>
                        <a:gd name="connsiteX5" fmla="*/ 40 w 21209"/>
                        <a:gd name="connsiteY5" fmla="*/ 6018 h 7473"/>
                        <a:gd name="connsiteX6" fmla="*/ 7814 w 21209"/>
                        <a:gd name="connsiteY6" fmla="*/ 7206 h 74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1209" h="7473">
                          <a:moveTo>
                            <a:pt x="7814" y="7206"/>
                          </a:moveTo>
                          <a:cubicBezTo>
                            <a:pt x="11402" y="6612"/>
                            <a:pt x="14790" y="5621"/>
                            <a:pt x="15588" y="4235"/>
                          </a:cubicBezTo>
                          <a:cubicBezTo>
                            <a:pt x="18976" y="3640"/>
                            <a:pt x="21568" y="2452"/>
                            <a:pt x="21169" y="1264"/>
                          </a:cubicBezTo>
                          <a:cubicBezTo>
                            <a:pt x="20770" y="75"/>
                            <a:pt x="17382" y="-321"/>
                            <a:pt x="13196" y="273"/>
                          </a:cubicBezTo>
                          <a:cubicBezTo>
                            <a:pt x="9608" y="669"/>
                            <a:pt x="7017" y="1660"/>
                            <a:pt x="6419" y="2848"/>
                          </a:cubicBezTo>
                          <a:cubicBezTo>
                            <a:pt x="2233" y="3442"/>
                            <a:pt x="-358" y="4829"/>
                            <a:pt x="40" y="6018"/>
                          </a:cubicBezTo>
                          <a:cubicBezTo>
                            <a:pt x="439" y="7404"/>
                            <a:pt x="3828" y="7800"/>
                            <a:pt x="7814" y="72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81" name="Freeform 2890">
                      <a:extLst>
                        <a:ext uri="{FF2B5EF4-FFF2-40B4-BE49-F238E27FC236}">
                          <a16:creationId xmlns:a16="http://schemas.microsoft.com/office/drawing/2014/main" id="{273FD5BE-8031-A2AC-DD4E-2D37CB76C5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3187" y="5562311"/>
                      <a:ext cx="13996" cy="4448"/>
                    </a:xfrm>
                    <a:custGeom>
                      <a:avLst/>
                      <a:gdLst>
                        <a:gd name="connsiteX0" fmla="*/ 13624 w 13996"/>
                        <a:gd name="connsiteY0" fmla="*/ 3186 h 4448"/>
                        <a:gd name="connsiteX1" fmla="*/ 9837 w 13996"/>
                        <a:gd name="connsiteY1" fmla="*/ 412 h 4448"/>
                        <a:gd name="connsiteX2" fmla="*/ 269 w 13996"/>
                        <a:gd name="connsiteY2" fmla="*/ 1205 h 4448"/>
                        <a:gd name="connsiteX3" fmla="*/ 5053 w 13996"/>
                        <a:gd name="connsiteY3" fmla="*/ 4176 h 4448"/>
                        <a:gd name="connsiteX4" fmla="*/ 13624 w 13996"/>
                        <a:gd name="connsiteY4" fmla="*/ 3186 h 44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996" h="4448">
                          <a:moveTo>
                            <a:pt x="13624" y="3186"/>
                          </a:moveTo>
                          <a:cubicBezTo>
                            <a:pt x="14820" y="1997"/>
                            <a:pt x="13026" y="1007"/>
                            <a:pt x="9837" y="412"/>
                          </a:cubicBezTo>
                          <a:cubicBezTo>
                            <a:pt x="4256" y="-380"/>
                            <a:pt x="1266" y="16"/>
                            <a:pt x="269" y="1205"/>
                          </a:cubicBezTo>
                          <a:cubicBezTo>
                            <a:pt x="-528" y="2195"/>
                            <a:pt x="269" y="3582"/>
                            <a:pt x="5053" y="4176"/>
                          </a:cubicBezTo>
                          <a:cubicBezTo>
                            <a:pt x="9239" y="4770"/>
                            <a:pt x="12628" y="4374"/>
                            <a:pt x="13624" y="318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82" name="Freeform 2891">
                      <a:extLst>
                        <a:ext uri="{FF2B5EF4-FFF2-40B4-BE49-F238E27FC236}">
                          <a16:creationId xmlns:a16="http://schemas.microsoft.com/office/drawing/2014/main" id="{796074E6-010F-6E17-67A6-9090EE4D69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3048" y="5606105"/>
                      <a:ext cx="12414" cy="4159"/>
                    </a:xfrm>
                    <a:custGeom>
                      <a:avLst/>
                      <a:gdLst>
                        <a:gd name="connsiteX0" fmla="*/ 12401 w 12414"/>
                        <a:gd name="connsiteY0" fmla="*/ 1981 h 4159"/>
                        <a:gd name="connsiteX1" fmla="*/ 7219 w 12414"/>
                        <a:gd name="connsiteY1" fmla="*/ 0 h 4159"/>
                        <a:gd name="connsiteX2" fmla="*/ 43 w 12414"/>
                        <a:gd name="connsiteY2" fmla="*/ 1981 h 4159"/>
                        <a:gd name="connsiteX3" fmla="*/ 6421 w 12414"/>
                        <a:gd name="connsiteY3" fmla="*/ 4160 h 4159"/>
                        <a:gd name="connsiteX4" fmla="*/ 12401 w 12414"/>
                        <a:gd name="connsiteY4" fmla="*/ 1981 h 41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14" h="4159">
                          <a:moveTo>
                            <a:pt x="12401" y="1981"/>
                          </a:moveTo>
                          <a:cubicBezTo>
                            <a:pt x="12401" y="991"/>
                            <a:pt x="10807" y="198"/>
                            <a:pt x="7219" y="0"/>
                          </a:cubicBezTo>
                          <a:cubicBezTo>
                            <a:pt x="3033" y="0"/>
                            <a:pt x="442" y="594"/>
                            <a:pt x="43" y="1981"/>
                          </a:cubicBezTo>
                          <a:cubicBezTo>
                            <a:pt x="-356" y="3367"/>
                            <a:pt x="2036" y="4160"/>
                            <a:pt x="6421" y="4160"/>
                          </a:cubicBezTo>
                          <a:cubicBezTo>
                            <a:pt x="10607" y="4160"/>
                            <a:pt x="12601" y="3169"/>
                            <a:pt x="12401" y="19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83" name="Freeform 2892">
                      <a:extLst>
                        <a:ext uri="{FF2B5EF4-FFF2-40B4-BE49-F238E27FC236}">
                          <a16:creationId xmlns:a16="http://schemas.microsoft.com/office/drawing/2014/main" id="{2309C766-1ECF-A0C3-2BA8-C8E921B028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8341" y="5495049"/>
                      <a:ext cx="15207" cy="6030"/>
                    </a:xfrm>
                    <a:custGeom>
                      <a:avLst/>
                      <a:gdLst>
                        <a:gd name="connsiteX0" fmla="*/ 14949 w 15207"/>
                        <a:gd name="connsiteY0" fmla="*/ 3692 h 6030"/>
                        <a:gd name="connsiteX1" fmla="*/ 5183 w 15207"/>
                        <a:gd name="connsiteY1" fmla="*/ 126 h 6030"/>
                        <a:gd name="connsiteX2" fmla="*/ 0 w 15207"/>
                        <a:gd name="connsiteY2" fmla="*/ 1117 h 6030"/>
                        <a:gd name="connsiteX3" fmla="*/ 997 w 15207"/>
                        <a:gd name="connsiteY3" fmla="*/ 2305 h 6030"/>
                        <a:gd name="connsiteX4" fmla="*/ 399 w 15207"/>
                        <a:gd name="connsiteY4" fmla="*/ 3494 h 6030"/>
                        <a:gd name="connsiteX5" fmla="*/ 6777 w 15207"/>
                        <a:gd name="connsiteY5" fmla="*/ 5871 h 6030"/>
                        <a:gd name="connsiteX6" fmla="*/ 10764 w 15207"/>
                        <a:gd name="connsiteY6" fmla="*/ 5276 h 6030"/>
                        <a:gd name="connsiteX7" fmla="*/ 14949 w 15207"/>
                        <a:gd name="connsiteY7" fmla="*/ 3692 h 60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5207" h="6030">
                          <a:moveTo>
                            <a:pt x="14949" y="3692"/>
                          </a:moveTo>
                          <a:cubicBezTo>
                            <a:pt x="13754" y="1909"/>
                            <a:pt x="10365" y="720"/>
                            <a:pt x="5183" y="126"/>
                          </a:cubicBezTo>
                          <a:cubicBezTo>
                            <a:pt x="1794" y="-270"/>
                            <a:pt x="399" y="324"/>
                            <a:pt x="0" y="1117"/>
                          </a:cubicBezTo>
                          <a:cubicBezTo>
                            <a:pt x="200" y="1513"/>
                            <a:pt x="598" y="1909"/>
                            <a:pt x="997" y="2305"/>
                          </a:cubicBezTo>
                          <a:cubicBezTo>
                            <a:pt x="200" y="2503"/>
                            <a:pt x="-199" y="2899"/>
                            <a:pt x="399" y="3494"/>
                          </a:cubicBezTo>
                          <a:cubicBezTo>
                            <a:pt x="1395" y="4682"/>
                            <a:pt x="3588" y="5474"/>
                            <a:pt x="6777" y="5871"/>
                          </a:cubicBezTo>
                          <a:cubicBezTo>
                            <a:pt x="9368" y="6267"/>
                            <a:pt x="10764" y="5871"/>
                            <a:pt x="10764" y="5276"/>
                          </a:cubicBezTo>
                          <a:cubicBezTo>
                            <a:pt x="13953" y="5474"/>
                            <a:pt x="15946" y="5078"/>
                            <a:pt x="14949" y="369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84" name="Freeform 2893">
                      <a:extLst>
                        <a:ext uri="{FF2B5EF4-FFF2-40B4-BE49-F238E27FC236}">
                          <a16:creationId xmlns:a16="http://schemas.microsoft.com/office/drawing/2014/main" id="{31CBC807-C2F6-3B13-2DF7-43AF25C27E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5810" y="5696000"/>
                      <a:ext cx="14270" cy="4395"/>
                    </a:xfrm>
                    <a:custGeom>
                      <a:avLst/>
                      <a:gdLst>
                        <a:gd name="connsiteX0" fmla="*/ 6585 w 14270"/>
                        <a:gd name="connsiteY0" fmla="*/ 4395 h 4395"/>
                        <a:gd name="connsiteX1" fmla="*/ 14160 w 14270"/>
                        <a:gd name="connsiteY1" fmla="*/ 1820 h 4395"/>
                        <a:gd name="connsiteX2" fmla="*/ 8379 w 14270"/>
                        <a:gd name="connsiteY2" fmla="*/ 37 h 4395"/>
                        <a:gd name="connsiteX3" fmla="*/ 8 w 14270"/>
                        <a:gd name="connsiteY3" fmla="*/ 3405 h 4395"/>
                        <a:gd name="connsiteX4" fmla="*/ 6585 w 14270"/>
                        <a:gd name="connsiteY4" fmla="*/ 4395 h 43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270" h="4395">
                          <a:moveTo>
                            <a:pt x="6585" y="4395"/>
                          </a:moveTo>
                          <a:cubicBezTo>
                            <a:pt x="10970" y="4197"/>
                            <a:pt x="13562" y="3207"/>
                            <a:pt x="14160" y="1820"/>
                          </a:cubicBezTo>
                          <a:cubicBezTo>
                            <a:pt x="14757" y="433"/>
                            <a:pt x="12964" y="-161"/>
                            <a:pt x="8379" y="37"/>
                          </a:cubicBezTo>
                          <a:cubicBezTo>
                            <a:pt x="3595" y="631"/>
                            <a:pt x="-192" y="1820"/>
                            <a:pt x="8" y="3405"/>
                          </a:cubicBezTo>
                          <a:cubicBezTo>
                            <a:pt x="207" y="4395"/>
                            <a:pt x="3595" y="4395"/>
                            <a:pt x="6585" y="439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85" name="Freeform 2894">
                      <a:extLst>
                        <a:ext uri="{FF2B5EF4-FFF2-40B4-BE49-F238E27FC236}">
                          <a16:creationId xmlns:a16="http://schemas.microsoft.com/office/drawing/2014/main" id="{D4FEE8B6-0479-32E7-CED6-4296F69FFD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7661" y="5719570"/>
                      <a:ext cx="18506" cy="4829"/>
                    </a:xfrm>
                    <a:custGeom>
                      <a:avLst/>
                      <a:gdLst>
                        <a:gd name="connsiteX0" fmla="*/ 15099 w 18506"/>
                        <a:gd name="connsiteY0" fmla="*/ 3010 h 4829"/>
                        <a:gd name="connsiteX1" fmla="*/ 18487 w 18506"/>
                        <a:gd name="connsiteY1" fmla="*/ 1029 h 4829"/>
                        <a:gd name="connsiteX2" fmla="*/ 12508 w 18506"/>
                        <a:gd name="connsiteY2" fmla="*/ 237 h 4829"/>
                        <a:gd name="connsiteX3" fmla="*/ 8920 w 18506"/>
                        <a:gd name="connsiteY3" fmla="*/ 39 h 4829"/>
                        <a:gd name="connsiteX4" fmla="*/ 548 w 18506"/>
                        <a:gd name="connsiteY4" fmla="*/ 2812 h 4829"/>
                        <a:gd name="connsiteX5" fmla="*/ 5132 w 18506"/>
                        <a:gd name="connsiteY5" fmla="*/ 4793 h 4829"/>
                        <a:gd name="connsiteX6" fmla="*/ 11511 w 18506"/>
                        <a:gd name="connsiteY6" fmla="*/ 3406 h 4829"/>
                        <a:gd name="connsiteX7" fmla="*/ 15099 w 18506"/>
                        <a:gd name="connsiteY7" fmla="*/ 3010 h 48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8506" h="4829">
                          <a:moveTo>
                            <a:pt x="15099" y="3010"/>
                          </a:moveTo>
                          <a:cubicBezTo>
                            <a:pt x="17291" y="2614"/>
                            <a:pt x="18687" y="1822"/>
                            <a:pt x="18487" y="1029"/>
                          </a:cubicBezTo>
                          <a:cubicBezTo>
                            <a:pt x="18089" y="-159"/>
                            <a:pt x="15697" y="-159"/>
                            <a:pt x="12508" y="237"/>
                          </a:cubicBezTo>
                          <a:cubicBezTo>
                            <a:pt x="11710" y="39"/>
                            <a:pt x="10514" y="39"/>
                            <a:pt x="8920" y="39"/>
                          </a:cubicBezTo>
                          <a:cubicBezTo>
                            <a:pt x="5132" y="435"/>
                            <a:pt x="1943" y="1426"/>
                            <a:pt x="548" y="2812"/>
                          </a:cubicBezTo>
                          <a:cubicBezTo>
                            <a:pt x="-1047" y="4397"/>
                            <a:pt x="947" y="4991"/>
                            <a:pt x="5132" y="4793"/>
                          </a:cubicBezTo>
                          <a:cubicBezTo>
                            <a:pt x="7724" y="4595"/>
                            <a:pt x="9916" y="4199"/>
                            <a:pt x="11511" y="3406"/>
                          </a:cubicBezTo>
                          <a:cubicBezTo>
                            <a:pt x="12508" y="3406"/>
                            <a:pt x="13704" y="3208"/>
                            <a:pt x="15099" y="301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86" name="Freeform 2895">
                      <a:extLst>
                        <a:ext uri="{FF2B5EF4-FFF2-40B4-BE49-F238E27FC236}">
                          <a16:creationId xmlns:a16="http://schemas.microsoft.com/office/drawing/2014/main" id="{A198CD13-7B37-8AE8-B9AF-5DE9A0F4E7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9862" y="5532505"/>
                      <a:ext cx="23827" cy="5108"/>
                    </a:xfrm>
                    <a:custGeom>
                      <a:avLst/>
                      <a:gdLst>
                        <a:gd name="connsiteX0" fmla="*/ 9 w 23827"/>
                        <a:gd name="connsiteY0" fmla="*/ 2288 h 5108"/>
                        <a:gd name="connsiteX1" fmla="*/ 6986 w 23827"/>
                        <a:gd name="connsiteY1" fmla="*/ 5061 h 5108"/>
                        <a:gd name="connsiteX2" fmla="*/ 12966 w 23827"/>
                        <a:gd name="connsiteY2" fmla="*/ 3476 h 5108"/>
                        <a:gd name="connsiteX3" fmla="*/ 17151 w 23827"/>
                        <a:gd name="connsiteY3" fmla="*/ 4268 h 5108"/>
                        <a:gd name="connsiteX4" fmla="*/ 23729 w 23827"/>
                        <a:gd name="connsiteY4" fmla="*/ 3674 h 5108"/>
                        <a:gd name="connsiteX5" fmla="*/ 15756 w 23827"/>
                        <a:gd name="connsiteY5" fmla="*/ 307 h 5108"/>
                        <a:gd name="connsiteX6" fmla="*/ 8979 w 23827"/>
                        <a:gd name="connsiteY6" fmla="*/ 901 h 5108"/>
                        <a:gd name="connsiteX7" fmla="*/ 9378 w 23827"/>
                        <a:gd name="connsiteY7" fmla="*/ 1495 h 5108"/>
                        <a:gd name="connsiteX8" fmla="*/ 6587 w 23827"/>
                        <a:gd name="connsiteY8" fmla="*/ 901 h 5108"/>
                        <a:gd name="connsiteX9" fmla="*/ 9 w 23827"/>
                        <a:gd name="connsiteY9" fmla="*/ 2288 h 51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3827" h="5108">
                          <a:moveTo>
                            <a:pt x="9" y="2288"/>
                          </a:moveTo>
                          <a:cubicBezTo>
                            <a:pt x="-190" y="3476"/>
                            <a:pt x="2800" y="4863"/>
                            <a:pt x="6986" y="5061"/>
                          </a:cubicBezTo>
                          <a:cubicBezTo>
                            <a:pt x="10773" y="5259"/>
                            <a:pt x="13165" y="4863"/>
                            <a:pt x="12966" y="3476"/>
                          </a:cubicBezTo>
                          <a:cubicBezTo>
                            <a:pt x="14161" y="3872"/>
                            <a:pt x="15358" y="4070"/>
                            <a:pt x="17151" y="4268"/>
                          </a:cubicBezTo>
                          <a:cubicBezTo>
                            <a:pt x="20141" y="4665"/>
                            <a:pt x="23331" y="4665"/>
                            <a:pt x="23729" y="3674"/>
                          </a:cubicBezTo>
                          <a:cubicBezTo>
                            <a:pt x="24526" y="1891"/>
                            <a:pt x="20341" y="901"/>
                            <a:pt x="15756" y="307"/>
                          </a:cubicBezTo>
                          <a:cubicBezTo>
                            <a:pt x="12766" y="-90"/>
                            <a:pt x="9976" y="-287"/>
                            <a:pt x="8979" y="901"/>
                          </a:cubicBezTo>
                          <a:cubicBezTo>
                            <a:pt x="8979" y="1099"/>
                            <a:pt x="9178" y="1297"/>
                            <a:pt x="9378" y="1495"/>
                          </a:cubicBezTo>
                          <a:cubicBezTo>
                            <a:pt x="8580" y="1297"/>
                            <a:pt x="7584" y="1099"/>
                            <a:pt x="6587" y="901"/>
                          </a:cubicBezTo>
                          <a:cubicBezTo>
                            <a:pt x="3199" y="703"/>
                            <a:pt x="209" y="1099"/>
                            <a:pt x="9" y="22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87" name="Freeform 2896">
                      <a:extLst>
                        <a:ext uri="{FF2B5EF4-FFF2-40B4-BE49-F238E27FC236}">
                          <a16:creationId xmlns:a16="http://schemas.microsoft.com/office/drawing/2014/main" id="{CAD84738-195B-D136-949F-1B824EEED7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0828" y="5612443"/>
                      <a:ext cx="27663" cy="7527"/>
                    </a:xfrm>
                    <a:custGeom>
                      <a:avLst/>
                      <a:gdLst>
                        <a:gd name="connsiteX0" fmla="*/ 40 w 27663"/>
                        <a:gd name="connsiteY0" fmla="*/ 1783 h 7527"/>
                        <a:gd name="connsiteX1" fmla="*/ 6419 w 27663"/>
                        <a:gd name="connsiteY1" fmla="*/ 4160 h 7527"/>
                        <a:gd name="connsiteX2" fmla="*/ 12000 w 27663"/>
                        <a:gd name="connsiteY2" fmla="*/ 3962 h 7527"/>
                        <a:gd name="connsiteX3" fmla="*/ 11800 w 27663"/>
                        <a:gd name="connsiteY3" fmla="*/ 4160 h 7527"/>
                        <a:gd name="connsiteX4" fmla="*/ 20969 w 27663"/>
                        <a:gd name="connsiteY4" fmla="*/ 7527 h 7527"/>
                        <a:gd name="connsiteX5" fmla="*/ 27547 w 27663"/>
                        <a:gd name="connsiteY5" fmla="*/ 6141 h 7527"/>
                        <a:gd name="connsiteX6" fmla="*/ 18179 w 27663"/>
                        <a:gd name="connsiteY6" fmla="*/ 2971 h 7527"/>
                        <a:gd name="connsiteX7" fmla="*/ 14990 w 27663"/>
                        <a:gd name="connsiteY7" fmla="*/ 3169 h 7527"/>
                        <a:gd name="connsiteX8" fmla="*/ 15588 w 27663"/>
                        <a:gd name="connsiteY8" fmla="*/ 2179 h 7527"/>
                        <a:gd name="connsiteX9" fmla="*/ 8013 w 27663"/>
                        <a:gd name="connsiteY9" fmla="*/ 0 h 7527"/>
                        <a:gd name="connsiteX10" fmla="*/ 40 w 27663"/>
                        <a:gd name="connsiteY10" fmla="*/ 1783 h 7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7663" h="7527">
                          <a:moveTo>
                            <a:pt x="40" y="1783"/>
                          </a:moveTo>
                          <a:cubicBezTo>
                            <a:pt x="-358" y="3169"/>
                            <a:pt x="2233" y="3962"/>
                            <a:pt x="6419" y="4160"/>
                          </a:cubicBezTo>
                          <a:cubicBezTo>
                            <a:pt x="8611" y="4160"/>
                            <a:pt x="10405" y="4160"/>
                            <a:pt x="12000" y="3962"/>
                          </a:cubicBezTo>
                          <a:cubicBezTo>
                            <a:pt x="12000" y="4160"/>
                            <a:pt x="11800" y="4160"/>
                            <a:pt x="11800" y="4160"/>
                          </a:cubicBezTo>
                          <a:cubicBezTo>
                            <a:pt x="12000" y="5943"/>
                            <a:pt x="14990" y="7329"/>
                            <a:pt x="20969" y="7527"/>
                          </a:cubicBezTo>
                          <a:cubicBezTo>
                            <a:pt x="23959" y="7527"/>
                            <a:pt x="27149" y="7329"/>
                            <a:pt x="27547" y="6141"/>
                          </a:cubicBezTo>
                          <a:cubicBezTo>
                            <a:pt x="28544" y="3962"/>
                            <a:pt x="22963" y="3566"/>
                            <a:pt x="18179" y="2971"/>
                          </a:cubicBezTo>
                          <a:cubicBezTo>
                            <a:pt x="16983" y="2971"/>
                            <a:pt x="15986" y="2971"/>
                            <a:pt x="14990" y="3169"/>
                          </a:cubicBezTo>
                          <a:cubicBezTo>
                            <a:pt x="15388" y="2971"/>
                            <a:pt x="15588" y="2575"/>
                            <a:pt x="15588" y="2179"/>
                          </a:cubicBezTo>
                          <a:cubicBezTo>
                            <a:pt x="15588" y="792"/>
                            <a:pt x="12000" y="198"/>
                            <a:pt x="8013" y="0"/>
                          </a:cubicBezTo>
                          <a:cubicBezTo>
                            <a:pt x="4226" y="0"/>
                            <a:pt x="439" y="198"/>
                            <a:pt x="40" y="178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88" name="Freeform 2897">
                      <a:extLst>
                        <a:ext uri="{FF2B5EF4-FFF2-40B4-BE49-F238E27FC236}">
                          <a16:creationId xmlns:a16="http://schemas.microsoft.com/office/drawing/2014/main" id="{D03817C8-79B6-9789-5917-AA8F98136E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5552" y="5455040"/>
                      <a:ext cx="15015" cy="6255"/>
                    </a:xfrm>
                    <a:custGeom>
                      <a:avLst/>
                      <a:gdLst>
                        <a:gd name="connsiteX0" fmla="*/ 9235 w 15015"/>
                        <a:gd name="connsiteY0" fmla="*/ 5865 h 6255"/>
                        <a:gd name="connsiteX1" fmla="*/ 15016 w 15015"/>
                        <a:gd name="connsiteY1" fmla="*/ 5271 h 6255"/>
                        <a:gd name="connsiteX2" fmla="*/ 4451 w 15015"/>
                        <a:gd name="connsiteY2" fmla="*/ 319 h 6255"/>
                        <a:gd name="connsiteX3" fmla="*/ 66 w 15015"/>
                        <a:gd name="connsiteY3" fmla="*/ 1508 h 6255"/>
                        <a:gd name="connsiteX4" fmla="*/ 9235 w 15015"/>
                        <a:gd name="connsiteY4" fmla="*/ 5865 h 62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015" h="6255">
                          <a:moveTo>
                            <a:pt x="9235" y="5865"/>
                          </a:moveTo>
                          <a:cubicBezTo>
                            <a:pt x="12425" y="6460"/>
                            <a:pt x="14617" y="6460"/>
                            <a:pt x="15016" y="5271"/>
                          </a:cubicBezTo>
                          <a:cubicBezTo>
                            <a:pt x="14019" y="3092"/>
                            <a:pt x="9833" y="1508"/>
                            <a:pt x="4451" y="319"/>
                          </a:cubicBezTo>
                          <a:cubicBezTo>
                            <a:pt x="1063" y="-473"/>
                            <a:pt x="-332" y="319"/>
                            <a:pt x="66" y="1508"/>
                          </a:cubicBezTo>
                          <a:cubicBezTo>
                            <a:pt x="664" y="3488"/>
                            <a:pt x="4451" y="4875"/>
                            <a:pt x="9235" y="586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89" name="Freeform 2898">
                      <a:extLst>
                        <a:ext uri="{FF2B5EF4-FFF2-40B4-BE49-F238E27FC236}">
                          <a16:creationId xmlns:a16="http://schemas.microsoft.com/office/drawing/2014/main" id="{8EF98D35-D28B-6CFA-9E16-9B81923E55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5177" y="5659192"/>
                      <a:ext cx="14004" cy="4357"/>
                    </a:xfrm>
                    <a:custGeom>
                      <a:avLst/>
                      <a:gdLst>
                        <a:gd name="connsiteX0" fmla="*/ 12 w 14004"/>
                        <a:gd name="connsiteY0" fmla="*/ 2575 h 4357"/>
                        <a:gd name="connsiteX1" fmla="*/ 5593 w 14004"/>
                        <a:gd name="connsiteY1" fmla="*/ 4358 h 4357"/>
                        <a:gd name="connsiteX2" fmla="*/ 13964 w 14004"/>
                        <a:gd name="connsiteY2" fmla="*/ 2179 h 4357"/>
                        <a:gd name="connsiteX3" fmla="*/ 7387 w 14004"/>
                        <a:gd name="connsiteY3" fmla="*/ 0 h 4357"/>
                        <a:gd name="connsiteX4" fmla="*/ 12 w 14004"/>
                        <a:gd name="connsiteY4" fmla="*/ 2575 h 43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004" h="4357">
                          <a:moveTo>
                            <a:pt x="12" y="2575"/>
                          </a:moveTo>
                          <a:cubicBezTo>
                            <a:pt x="-188" y="3764"/>
                            <a:pt x="2204" y="4358"/>
                            <a:pt x="5593" y="4358"/>
                          </a:cubicBezTo>
                          <a:cubicBezTo>
                            <a:pt x="9579" y="4358"/>
                            <a:pt x="13366" y="3764"/>
                            <a:pt x="13964" y="2179"/>
                          </a:cubicBezTo>
                          <a:cubicBezTo>
                            <a:pt x="14363" y="594"/>
                            <a:pt x="11772" y="0"/>
                            <a:pt x="7387" y="0"/>
                          </a:cubicBezTo>
                          <a:cubicBezTo>
                            <a:pt x="2802" y="0"/>
                            <a:pt x="211" y="991"/>
                            <a:pt x="12" y="25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90" name="Freeform 2899">
                      <a:extLst>
                        <a:ext uri="{FF2B5EF4-FFF2-40B4-BE49-F238E27FC236}">
                          <a16:creationId xmlns:a16="http://schemas.microsoft.com/office/drawing/2014/main" id="{E661990B-0A83-4343-6A06-CC3358BF51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4290" y="5628265"/>
                      <a:ext cx="15765" cy="4779"/>
                    </a:xfrm>
                    <a:custGeom>
                      <a:avLst/>
                      <a:gdLst>
                        <a:gd name="connsiteX0" fmla="*/ 0 w 15765"/>
                        <a:gd name="connsiteY0" fmla="*/ 2006 h 4779"/>
                        <a:gd name="connsiteX1" fmla="*/ 1595 w 15765"/>
                        <a:gd name="connsiteY1" fmla="*/ 3393 h 4779"/>
                        <a:gd name="connsiteX2" fmla="*/ 8172 w 15765"/>
                        <a:gd name="connsiteY2" fmla="*/ 4779 h 4779"/>
                        <a:gd name="connsiteX3" fmla="*/ 15747 w 15765"/>
                        <a:gd name="connsiteY3" fmla="*/ 2799 h 4779"/>
                        <a:gd name="connsiteX4" fmla="*/ 12956 w 15765"/>
                        <a:gd name="connsiteY4" fmla="*/ 1412 h 4779"/>
                        <a:gd name="connsiteX5" fmla="*/ 6578 w 15765"/>
                        <a:gd name="connsiteY5" fmla="*/ 25 h 4779"/>
                        <a:gd name="connsiteX6" fmla="*/ 0 w 15765"/>
                        <a:gd name="connsiteY6" fmla="*/ 2006 h 47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765" h="4779">
                          <a:moveTo>
                            <a:pt x="0" y="2006"/>
                          </a:moveTo>
                          <a:cubicBezTo>
                            <a:pt x="0" y="2600"/>
                            <a:pt x="598" y="2997"/>
                            <a:pt x="1595" y="3393"/>
                          </a:cubicBezTo>
                          <a:cubicBezTo>
                            <a:pt x="2392" y="4185"/>
                            <a:pt x="4983" y="4581"/>
                            <a:pt x="8172" y="4779"/>
                          </a:cubicBezTo>
                          <a:cubicBezTo>
                            <a:pt x="12358" y="4779"/>
                            <a:pt x="15348" y="3987"/>
                            <a:pt x="15747" y="2799"/>
                          </a:cubicBezTo>
                          <a:cubicBezTo>
                            <a:pt x="15946" y="2006"/>
                            <a:pt x="14551" y="1610"/>
                            <a:pt x="12956" y="1412"/>
                          </a:cubicBezTo>
                          <a:cubicBezTo>
                            <a:pt x="12159" y="620"/>
                            <a:pt x="10166" y="223"/>
                            <a:pt x="6578" y="25"/>
                          </a:cubicBezTo>
                          <a:cubicBezTo>
                            <a:pt x="2990" y="-173"/>
                            <a:pt x="0" y="818"/>
                            <a:pt x="0" y="20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91" name="Freeform 2900">
                      <a:extLst>
                        <a:ext uri="{FF2B5EF4-FFF2-40B4-BE49-F238E27FC236}">
                          <a16:creationId xmlns:a16="http://schemas.microsoft.com/office/drawing/2014/main" id="{C4634DB0-C743-708A-4911-2AF0CE4479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5594" y="5501785"/>
                      <a:ext cx="23251" cy="11689"/>
                    </a:xfrm>
                    <a:custGeom>
                      <a:avLst/>
                      <a:gdLst>
                        <a:gd name="connsiteX0" fmla="*/ 92 w 23251"/>
                        <a:gd name="connsiteY0" fmla="*/ 8049 h 11689"/>
                        <a:gd name="connsiteX1" fmla="*/ 7467 w 23251"/>
                        <a:gd name="connsiteY1" fmla="*/ 11416 h 11689"/>
                        <a:gd name="connsiteX2" fmla="*/ 13446 w 23251"/>
                        <a:gd name="connsiteY2" fmla="*/ 10426 h 11689"/>
                        <a:gd name="connsiteX3" fmla="*/ 13048 w 23251"/>
                        <a:gd name="connsiteY3" fmla="*/ 9435 h 11689"/>
                        <a:gd name="connsiteX4" fmla="*/ 15440 w 23251"/>
                        <a:gd name="connsiteY4" fmla="*/ 10030 h 11689"/>
                        <a:gd name="connsiteX5" fmla="*/ 23214 w 23251"/>
                        <a:gd name="connsiteY5" fmla="*/ 9237 h 11689"/>
                        <a:gd name="connsiteX6" fmla="*/ 17832 w 23251"/>
                        <a:gd name="connsiteY6" fmla="*/ 6464 h 11689"/>
                        <a:gd name="connsiteX7" fmla="*/ 15241 w 23251"/>
                        <a:gd name="connsiteY7" fmla="*/ 6266 h 11689"/>
                        <a:gd name="connsiteX8" fmla="*/ 11852 w 23251"/>
                        <a:gd name="connsiteY8" fmla="*/ 3097 h 11689"/>
                        <a:gd name="connsiteX9" fmla="*/ 4477 w 23251"/>
                        <a:gd name="connsiteY9" fmla="*/ 323 h 11689"/>
                        <a:gd name="connsiteX10" fmla="*/ 8663 w 23251"/>
                        <a:gd name="connsiteY10" fmla="*/ 5474 h 11689"/>
                        <a:gd name="connsiteX11" fmla="*/ 10257 w 23251"/>
                        <a:gd name="connsiteY11" fmla="*/ 6464 h 11689"/>
                        <a:gd name="connsiteX12" fmla="*/ 9261 w 23251"/>
                        <a:gd name="connsiteY12" fmla="*/ 7058 h 11689"/>
                        <a:gd name="connsiteX13" fmla="*/ 9261 w 23251"/>
                        <a:gd name="connsiteY13" fmla="*/ 7653 h 11689"/>
                        <a:gd name="connsiteX14" fmla="*/ 5473 w 23251"/>
                        <a:gd name="connsiteY14" fmla="*/ 6860 h 11689"/>
                        <a:gd name="connsiteX15" fmla="*/ 92 w 23251"/>
                        <a:gd name="connsiteY15" fmla="*/ 8049 h 116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23251" h="11689">
                          <a:moveTo>
                            <a:pt x="92" y="8049"/>
                          </a:moveTo>
                          <a:cubicBezTo>
                            <a:pt x="690" y="9435"/>
                            <a:pt x="3480" y="10822"/>
                            <a:pt x="7467" y="11416"/>
                          </a:cubicBezTo>
                          <a:cubicBezTo>
                            <a:pt x="10656" y="12011"/>
                            <a:pt x="13446" y="11614"/>
                            <a:pt x="13446" y="10426"/>
                          </a:cubicBezTo>
                          <a:cubicBezTo>
                            <a:pt x="13446" y="10030"/>
                            <a:pt x="13247" y="9832"/>
                            <a:pt x="13048" y="9435"/>
                          </a:cubicBezTo>
                          <a:cubicBezTo>
                            <a:pt x="13845" y="9633"/>
                            <a:pt x="14643" y="9832"/>
                            <a:pt x="15440" y="10030"/>
                          </a:cubicBezTo>
                          <a:cubicBezTo>
                            <a:pt x="19626" y="10624"/>
                            <a:pt x="22616" y="10426"/>
                            <a:pt x="23214" y="9237"/>
                          </a:cubicBezTo>
                          <a:cubicBezTo>
                            <a:pt x="23612" y="8247"/>
                            <a:pt x="20822" y="7256"/>
                            <a:pt x="17832" y="6464"/>
                          </a:cubicBezTo>
                          <a:cubicBezTo>
                            <a:pt x="17034" y="6266"/>
                            <a:pt x="16038" y="6266"/>
                            <a:pt x="15241" y="6266"/>
                          </a:cubicBezTo>
                          <a:cubicBezTo>
                            <a:pt x="14643" y="5276"/>
                            <a:pt x="13247" y="4087"/>
                            <a:pt x="11852" y="3097"/>
                          </a:cubicBezTo>
                          <a:cubicBezTo>
                            <a:pt x="8663" y="720"/>
                            <a:pt x="5473" y="-667"/>
                            <a:pt x="4477" y="323"/>
                          </a:cubicBezTo>
                          <a:cubicBezTo>
                            <a:pt x="3680" y="1116"/>
                            <a:pt x="5872" y="3295"/>
                            <a:pt x="8663" y="5474"/>
                          </a:cubicBezTo>
                          <a:cubicBezTo>
                            <a:pt x="9261" y="5870"/>
                            <a:pt x="9659" y="6068"/>
                            <a:pt x="10257" y="6464"/>
                          </a:cubicBezTo>
                          <a:cubicBezTo>
                            <a:pt x="9859" y="6662"/>
                            <a:pt x="9460" y="6860"/>
                            <a:pt x="9261" y="7058"/>
                          </a:cubicBezTo>
                          <a:cubicBezTo>
                            <a:pt x="9061" y="7256"/>
                            <a:pt x="9261" y="7455"/>
                            <a:pt x="9261" y="7653"/>
                          </a:cubicBezTo>
                          <a:cubicBezTo>
                            <a:pt x="8065" y="7256"/>
                            <a:pt x="6869" y="7058"/>
                            <a:pt x="5473" y="6860"/>
                          </a:cubicBezTo>
                          <a:cubicBezTo>
                            <a:pt x="1885" y="6464"/>
                            <a:pt x="-506" y="6860"/>
                            <a:pt x="92" y="80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92" name="Freeform 2901">
                      <a:extLst>
                        <a:ext uri="{FF2B5EF4-FFF2-40B4-BE49-F238E27FC236}">
                          <a16:creationId xmlns:a16="http://schemas.microsoft.com/office/drawing/2014/main" id="{F202FF21-148F-7E2B-E7AF-D73CA3FF1E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4437" y="5545569"/>
                      <a:ext cx="35709" cy="29467"/>
                    </a:xfrm>
                    <a:custGeom>
                      <a:avLst/>
                      <a:gdLst>
                        <a:gd name="connsiteX0" fmla="*/ 9988 w 35709"/>
                        <a:gd name="connsiteY0" fmla="*/ 21909 h 29467"/>
                        <a:gd name="connsiteX1" fmla="*/ 16366 w 35709"/>
                        <a:gd name="connsiteY1" fmla="*/ 24880 h 29467"/>
                        <a:gd name="connsiteX2" fmla="*/ 17363 w 35709"/>
                        <a:gd name="connsiteY2" fmla="*/ 24880 h 29467"/>
                        <a:gd name="connsiteX3" fmla="*/ 18958 w 35709"/>
                        <a:gd name="connsiteY3" fmla="*/ 25474 h 29467"/>
                        <a:gd name="connsiteX4" fmla="*/ 21748 w 35709"/>
                        <a:gd name="connsiteY4" fmla="*/ 25672 h 29467"/>
                        <a:gd name="connsiteX5" fmla="*/ 20751 w 35709"/>
                        <a:gd name="connsiteY5" fmla="*/ 26465 h 29467"/>
                        <a:gd name="connsiteX6" fmla="*/ 27528 w 35709"/>
                        <a:gd name="connsiteY6" fmla="*/ 29238 h 29467"/>
                        <a:gd name="connsiteX7" fmla="*/ 35701 w 35709"/>
                        <a:gd name="connsiteY7" fmla="*/ 27851 h 29467"/>
                        <a:gd name="connsiteX8" fmla="*/ 28924 w 35709"/>
                        <a:gd name="connsiteY8" fmla="*/ 25078 h 29467"/>
                        <a:gd name="connsiteX9" fmla="*/ 21947 w 35709"/>
                        <a:gd name="connsiteY9" fmla="*/ 25474 h 29467"/>
                        <a:gd name="connsiteX10" fmla="*/ 21748 w 35709"/>
                        <a:gd name="connsiteY10" fmla="*/ 24682 h 29467"/>
                        <a:gd name="connsiteX11" fmla="*/ 24738 w 35709"/>
                        <a:gd name="connsiteY11" fmla="*/ 23295 h 29467"/>
                        <a:gd name="connsiteX12" fmla="*/ 17961 w 35709"/>
                        <a:gd name="connsiteY12" fmla="*/ 20324 h 29467"/>
                        <a:gd name="connsiteX13" fmla="*/ 12978 w 35709"/>
                        <a:gd name="connsiteY13" fmla="*/ 16560 h 29467"/>
                        <a:gd name="connsiteX14" fmla="*/ 7995 w 35709"/>
                        <a:gd name="connsiteY14" fmla="*/ 12995 h 29467"/>
                        <a:gd name="connsiteX15" fmla="*/ 14174 w 35709"/>
                        <a:gd name="connsiteY15" fmla="*/ 11806 h 29467"/>
                        <a:gd name="connsiteX16" fmla="*/ 13775 w 35709"/>
                        <a:gd name="connsiteY16" fmla="*/ 11212 h 29467"/>
                        <a:gd name="connsiteX17" fmla="*/ 16566 w 35709"/>
                        <a:gd name="connsiteY17" fmla="*/ 9231 h 29467"/>
                        <a:gd name="connsiteX18" fmla="*/ 16566 w 35709"/>
                        <a:gd name="connsiteY18" fmla="*/ 9033 h 29467"/>
                        <a:gd name="connsiteX19" fmla="*/ 20353 w 35709"/>
                        <a:gd name="connsiteY19" fmla="*/ 9033 h 29467"/>
                        <a:gd name="connsiteX20" fmla="*/ 15569 w 35709"/>
                        <a:gd name="connsiteY20" fmla="*/ 3684 h 29467"/>
                        <a:gd name="connsiteX21" fmla="*/ 2413 w 35709"/>
                        <a:gd name="connsiteY21" fmla="*/ 317 h 29467"/>
                        <a:gd name="connsiteX22" fmla="*/ 4207 w 35709"/>
                        <a:gd name="connsiteY22" fmla="*/ 3684 h 29467"/>
                        <a:gd name="connsiteX23" fmla="*/ 4407 w 35709"/>
                        <a:gd name="connsiteY23" fmla="*/ 4081 h 29467"/>
                        <a:gd name="connsiteX24" fmla="*/ 6998 w 35709"/>
                        <a:gd name="connsiteY24" fmla="*/ 5269 h 29467"/>
                        <a:gd name="connsiteX25" fmla="*/ 11583 w 35709"/>
                        <a:gd name="connsiteY25" fmla="*/ 7448 h 29467"/>
                        <a:gd name="connsiteX26" fmla="*/ 9788 w 35709"/>
                        <a:gd name="connsiteY26" fmla="*/ 7250 h 29467"/>
                        <a:gd name="connsiteX27" fmla="*/ 22 w 35709"/>
                        <a:gd name="connsiteY27" fmla="*/ 9627 h 29467"/>
                        <a:gd name="connsiteX28" fmla="*/ 819 w 35709"/>
                        <a:gd name="connsiteY28" fmla="*/ 10420 h 29467"/>
                        <a:gd name="connsiteX29" fmla="*/ 1218 w 35709"/>
                        <a:gd name="connsiteY29" fmla="*/ 11410 h 29467"/>
                        <a:gd name="connsiteX30" fmla="*/ 4805 w 35709"/>
                        <a:gd name="connsiteY30" fmla="*/ 15174 h 29467"/>
                        <a:gd name="connsiteX31" fmla="*/ 11383 w 35709"/>
                        <a:gd name="connsiteY31" fmla="*/ 20720 h 29467"/>
                        <a:gd name="connsiteX32" fmla="*/ 9988 w 35709"/>
                        <a:gd name="connsiteY32" fmla="*/ 21909 h 294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</a:cxnLst>
                      <a:rect l="l" t="t" r="r" b="b"/>
                      <a:pathLst>
                        <a:path w="35709" h="29467">
                          <a:moveTo>
                            <a:pt x="9988" y="21909"/>
                          </a:moveTo>
                          <a:cubicBezTo>
                            <a:pt x="9589" y="23295"/>
                            <a:pt x="12181" y="24484"/>
                            <a:pt x="16366" y="24880"/>
                          </a:cubicBezTo>
                          <a:cubicBezTo>
                            <a:pt x="16765" y="24880"/>
                            <a:pt x="16964" y="24880"/>
                            <a:pt x="17363" y="24880"/>
                          </a:cubicBezTo>
                          <a:cubicBezTo>
                            <a:pt x="17762" y="25078"/>
                            <a:pt x="18360" y="25276"/>
                            <a:pt x="18958" y="25474"/>
                          </a:cubicBezTo>
                          <a:cubicBezTo>
                            <a:pt x="19954" y="25870"/>
                            <a:pt x="20552" y="25672"/>
                            <a:pt x="21748" y="25672"/>
                          </a:cubicBezTo>
                          <a:cubicBezTo>
                            <a:pt x="21349" y="25870"/>
                            <a:pt x="20951" y="26069"/>
                            <a:pt x="20751" y="26465"/>
                          </a:cubicBezTo>
                          <a:cubicBezTo>
                            <a:pt x="19954" y="28049"/>
                            <a:pt x="23941" y="28842"/>
                            <a:pt x="27528" y="29238"/>
                          </a:cubicBezTo>
                          <a:cubicBezTo>
                            <a:pt x="31714" y="29832"/>
                            <a:pt x="34505" y="29238"/>
                            <a:pt x="35701" y="27851"/>
                          </a:cubicBezTo>
                          <a:cubicBezTo>
                            <a:pt x="35900" y="26267"/>
                            <a:pt x="32711" y="25474"/>
                            <a:pt x="28924" y="25078"/>
                          </a:cubicBezTo>
                          <a:cubicBezTo>
                            <a:pt x="25934" y="24682"/>
                            <a:pt x="23343" y="24880"/>
                            <a:pt x="21947" y="25474"/>
                          </a:cubicBezTo>
                          <a:cubicBezTo>
                            <a:pt x="21947" y="25276"/>
                            <a:pt x="21947" y="25078"/>
                            <a:pt x="21748" y="24682"/>
                          </a:cubicBezTo>
                          <a:cubicBezTo>
                            <a:pt x="23343" y="24484"/>
                            <a:pt x="24539" y="24088"/>
                            <a:pt x="24738" y="23295"/>
                          </a:cubicBezTo>
                          <a:cubicBezTo>
                            <a:pt x="25137" y="22107"/>
                            <a:pt x="22346" y="21116"/>
                            <a:pt x="17961" y="20324"/>
                          </a:cubicBezTo>
                          <a:cubicBezTo>
                            <a:pt x="16566" y="19136"/>
                            <a:pt x="14772" y="17749"/>
                            <a:pt x="12978" y="16560"/>
                          </a:cubicBezTo>
                          <a:cubicBezTo>
                            <a:pt x="11383" y="15372"/>
                            <a:pt x="9788" y="13985"/>
                            <a:pt x="7995" y="12995"/>
                          </a:cubicBezTo>
                          <a:cubicBezTo>
                            <a:pt x="10985" y="13193"/>
                            <a:pt x="13376" y="12797"/>
                            <a:pt x="14174" y="11806"/>
                          </a:cubicBezTo>
                          <a:cubicBezTo>
                            <a:pt x="14174" y="11608"/>
                            <a:pt x="13974" y="11410"/>
                            <a:pt x="13775" y="11212"/>
                          </a:cubicBezTo>
                          <a:cubicBezTo>
                            <a:pt x="15370" y="10816"/>
                            <a:pt x="16566" y="10221"/>
                            <a:pt x="16566" y="9231"/>
                          </a:cubicBezTo>
                          <a:cubicBezTo>
                            <a:pt x="16566" y="9231"/>
                            <a:pt x="16566" y="9231"/>
                            <a:pt x="16566" y="9033"/>
                          </a:cubicBezTo>
                          <a:cubicBezTo>
                            <a:pt x="18160" y="9429"/>
                            <a:pt x="19356" y="9429"/>
                            <a:pt x="20353" y="9033"/>
                          </a:cubicBezTo>
                          <a:cubicBezTo>
                            <a:pt x="20951" y="7448"/>
                            <a:pt x="19356" y="5666"/>
                            <a:pt x="15569" y="3684"/>
                          </a:cubicBezTo>
                          <a:cubicBezTo>
                            <a:pt x="9788" y="713"/>
                            <a:pt x="5005" y="-673"/>
                            <a:pt x="2413" y="317"/>
                          </a:cubicBezTo>
                          <a:cubicBezTo>
                            <a:pt x="1417" y="713"/>
                            <a:pt x="2015" y="2298"/>
                            <a:pt x="4207" y="3684"/>
                          </a:cubicBezTo>
                          <a:cubicBezTo>
                            <a:pt x="4207" y="3883"/>
                            <a:pt x="4407" y="3883"/>
                            <a:pt x="4407" y="4081"/>
                          </a:cubicBezTo>
                          <a:cubicBezTo>
                            <a:pt x="4805" y="4477"/>
                            <a:pt x="5802" y="4873"/>
                            <a:pt x="6998" y="5269"/>
                          </a:cubicBezTo>
                          <a:cubicBezTo>
                            <a:pt x="8593" y="6062"/>
                            <a:pt x="10187" y="6854"/>
                            <a:pt x="11583" y="7448"/>
                          </a:cubicBezTo>
                          <a:cubicBezTo>
                            <a:pt x="10985" y="7448"/>
                            <a:pt x="10386" y="7250"/>
                            <a:pt x="9788" y="7250"/>
                          </a:cubicBezTo>
                          <a:cubicBezTo>
                            <a:pt x="4805" y="7052"/>
                            <a:pt x="-377" y="7052"/>
                            <a:pt x="22" y="9627"/>
                          </a:cubicBezTo>
                          <a:cubicBezTo>
                            <a:pt x="22" y="10023"/>
                            <a:pt x="420" y="10221"/>
                            <a:pt x="819" y="10420"/>
                          </a:cubicBezTo>
                          <a:cubicBezTo>
                            <a:pt x="819" y="10816"/>
                            <a:pt x="1018" y="11212"/>
                            <a:pt x="1218" y="11410"/>
                          </a:cubicBezTo>
                          <a:cubicBezTo>
                            <a:pt x="620" y="12202"/>
                            <a:pt x="2812" y="13985"/>
                            <a:pt x="4805" y="15174"/>
                          </a:cubicBezTo>
                          <a:cubicBezTo>
                            <a:pt x="7795" y="16957"/>
                            <a:pt x="9390" y="18937"/>
                            <a:pt x="11383" y="20720"/>
                          </a:cubicBezTo>
                          <a:cubicBezTo>
                            <a:pt x="10586" y="20918"/>
                            <a:pt x="10187" y="21314"/>
                            <a:pt x="9988" y="2190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93" name="Freeform 2902">
                      <a:extLst>
                        <a:ext uri="{FF2B5EF4-FFF2-40B4-BE49-F238E27FC236}">
                          <a16:creationId xmlns:a16="http://schemas.microsoft.com/office/drawing/2014/main" id="{864CB142-13D7-912F-BDFE-422AAE632D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9571" y="5631262"/>
                      <a:ext cx="13753" cy="3998"/>
                    </a:xfrm>
                    <a:custGeom>
                      <a:avLst/>
                      <a:gdLst>
                        <a:gd name="connsiteX0" fmla="*/ 6977 w 13753"/>
                        <a:gd name="connsiteY0" fmla="*/ 0 h 3998"/>
                        <a:gd name="connsiteX1" fmla="*/ 0 w 13753"/>
                        <a:gd name="connsiteY1" fmla="*/ 2179 h 3998"/>
                        <a:gd name="connsiteX2" fmla="*/ 5781 w 13753"/>
                        <a:gd name="connsiteY2" fmla="*/ 3962 h 3998"/>
                        <a:gd name="connsiteX3" fmla="*/ 13754 w 13753"/>
                        <a:gd name="connsiteY3" fmla="*/ 2179 h 3998"/>
                        <a:gd name="connsiteX4" fmla="*/ 6977 w 13753"/>
                        <a:gd name="connsiteY4" fmla="*/ 0 h 39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53" h="3998">
                          <a:moveTo>
                            <a:pt x="6977" y="0"/>
                          </a:moveTo>
                          <a:cubicBezTo>
                            <a:pt x="2791" y="0"/>
                            <a:pt x="0" y="792"/>
                            <a:pt x="0" y="2179"/>
                          </a:cubicBezTo>
                          <a:cubicBezTo>
                            <a:pt x="0" y="3169"/>
                            <a:pt x="2791" y="3764"/>
                            <a:pt x="5781" y="3962"/>
                          </a:cubicBezTo>
                          <a:cubicBezTo>
                            <a:pt x="9767" y="4160"/>
                            <a:pt x="12956" y="3566"/>
                            <a:pt x="13754" y="2179"/>
                          </a:cubicBezTo>
                          <a:cubicBezTo>
                            <a:pt x="13554" y="792"/>
                            <a:pt x="11362" y="0"/>
                            <a:pt x="6977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94" name="Freeform 2903">
                      <a:extLst>
                        <a:ext uri="{FF2B5EF4-FFF2-40B4-BE49-F238E27FC236}">
                          <a16:creationId xmlns:a16="http://schemas.microsoft.com/office/drawing/2014/main" id="{E20FC7B0-B3F4-AB20-81E4-4BBC8BD655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0733" y="5676190"/>
                      <a:ext cx="14351" cy="4047"/>
                    </a:xfrm>
                    <a:custGeom>
                      <a:avLst/>
                      <a:gdLst>
                        <a:gd name="connsiteX0" fmla="*/ 6976 w 14351"/>
                        <a:gd name="connsiteY0" fmla="*/ 38 h 4047"/>
                        <a:gd name="connsiteX1" fmla="*/ 0 w 14351"/>
                        <a:gd name="connsiteY1" fmla="*/ 2613 h 4047"/>
                        <a:gd name="connsiteX2" fmla="*/ 7375 w 14351"/>
                        <a:gd name="connsiteY2" fmla="*/ 3999 h 4047"/>
                        <a:gd name="connsiteX3" fmla="*/ 14352 w 14351"/>
                        <a:gd name="connsiteY3" fmla="*/ 1622 h 4047"/>
                        <a:gd name="connsiteX4" fmla="*/ 6976 w 14351"/>
                        <a:gd name="connsiteY4" fmla="*/ 38 h 40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351" h="4047">
                          <a:moveTo>
                            <a:pt x="6976" y="38"/>
                          </a:moveTo>
                          <a:cubicBezTo>
                            <a:pt x="2591" y="236"/>
                            <a:pt x="0" y="1424"/>
                            <a:pt x="0" y="2613"/>
                          </a:cubicBezTo>
                          <a:cubicBezTo>
                            <a:pt x="0" y="3801"/>
                            <a:pt x="3189" y="4197"/>
                            <a:pt x="7375" y="3999"/>
                          </a:cubicBezTo>
                          <a:cubicBezTo>
                            <a:pt x="11760" y="3801"/>
                            <a:pt x="14352" y="2613"/>
                            <a:pt x="14352" y="1622"/>
                          </a:cubicBezTo>
                          <a:cubicBezTo>
                            <a:pt x="14152" y="434"/>
                            <a:pt x="11162" y="-161"/>
                            <a:pt x="6976" y="3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95" name="Freeform 2904">
                      <a:extLst>
                        <a:ext uri="{FF2B5EF4-FFF2-40B4-BE49-F238E27FC236}">
                          <a16:creationId xmlns:a16="http://schemas.microsoft.com/office/drawing/2014/main" id="{0A9AD60D-AF98-2200-9963-B74726E82A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0865" y="5688044"/>
                      <a:ext cx="12756" cy="4388"/>
                    </a:xfrm>
                    <a:custGeom>
                      <a:avLst/>
                      <a:gdLst>
                        <a:gd name="connsiteX0" fmla="*/ 12757 w 12756"/>
                        <a:gd name="connsiteY0" fmla="*/ 1060 h 4388"/>
                        <a:gd name="connsiteX1" fmla="*/ 6777 w 12756"/>
                        <a:gd name="connsiteY1" fmla="*/ 69 h 4388"/>
                        <a:gd name="connsiteX2" fmla="*/ 0 w 12756"/>
                        <a:gd name="connsiteY2" fmla="*/ 2644 h 4388"/>
                        <a:gd name="connsiteX3" fmla="*/ 2392 w 12756"/>
                        <a:gd name="connsiteY3" fmla="*/ 3635 h 4388"/>
                        <a:gd name="connsiteX4" fmla="*/ 6777 w 12756"/>
                        <a:gd name="connsiteY4" fmla="*/ 4229 h 4388"/>
                        <a:gd name="connsiteX5" fmla="*/ 10963 w 12756"/>
                        <a:gd name="connsiteY5" fmla="*/ 2446 h 4388"/>
                        <a:gd name="connsiteX6" fmla="*/ 12757 w 12756"/>
                        <a:gd name="connsiteY6" fmla="*/ 1060 h 43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56" h="4388">
                          <a:moveTo>
                            <a:pt x="12757" y="1060"/>
                          </a:moveTo>
                          <a:cubicBezTo>
                            <a:pt x="12757" y="69"/>
                            <a:pt x="10166" y="-129"/>
                            <a:pt x="6777" y="69"/>
                          </a:cubicBezTo>
                          <a:cubicBezTo>
                            <a:pt x="2591" y="465"/>
                            <a:pt x="199" y="1456"/>
                            <a:pt x="0" y="2644"/>
                          </a:cubicBezTo>
                          <a:cubicBezTo>
                            <a:pt x="0" y="3239"/>
                            <a:pt x="997" y="3635"/>
                            <a:pt x="2392" y="3635"/>
                          </a:cubicBezTo>
                          <a:cubicBezTo>
                            <a:pt x="2990" y="4229"/>
                            <a:pt x="4584" y="4625"/>
                            <a:pt x="6777" y="4229"/>
                          </a:cubicBezTo>
                          <a:cubicBezTo>
                            <a:pt x="9966" y="3833"/>
                            <a:pt x="11361" y="3239"/>
                            <a:pt x="10963" y="2446"/>
                          </a:cubicBezTo>
                          <a:cubicBezTo>
                            <a:pt x="12159" y="2050"/>
                            <a:pt x="12757" y="1654"/>
                            <a:pt x="12757" y="10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96" name="Freeform 2905">
                      <a:extLst>
                        <a:ext uri="{FF2B5EF4-FFF2-40B4-BE49-F238E27FC236}">
                          <a16:creationId xmlns:a16="http://schemas.microsoft.com/office/drawing/2014/main" id="{F3CE14CB-BD2A-4650-7DE0-502722901C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4619" y="5629479"/>
                      <a:ext cx="199" cy="19808"/>
                    </a:xfrm>
                    <a:custGeom>
                      <a:avLst/>
                      <a:gdLst>
                        <a:gd name="connsiteX0" fmla="*/ 0 w 199"/>
                        <a:gd name="connsiteY0" fmla="*/ 0 h 19808"/>
                        <a:gd name="connsiteX1" fmla="*/ 199 w 199"/>
                        <a:gd name="connsiteY1" fmla="*/ 0 h 19808"/>
                        <a:gd name="connsiteX2" fmla="*/ 0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0" y="0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97" name="Freeform 2906">
                      <a:extLst>
                        <a:ext uri="{FF2B5EF4-FFF2-40B4-BE49-F238E27FC236}">
                          <a16:creationId xmlns:a16="http://schemas.microsoft.com/office/drawing/2014/main" id="{12C21FAE-C8CF-3F58-1EAE-E2AB6A14DE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8778" y="5658004"/>
                      <a:ext cx="13699" cy="3801"/>
                    </a:xfrm>
                    <a:custGeom>
                      <a:avLst/>
                      <a:gdLst>
                        <a:gd name="connsiteX0" fmla="*/ 13614 w 13699"/>
                        <a:gd name="connsiteY0" fmla="*/ 1783 h 3801"/>
                        <a:gd name="connsiteX1" fmla="*/ 7236 w 13699"/>
                        <a:gd name="connsiteY1" fmla="*/ 0 h 3801"/>
                        <a:gd name="connsiteX2" fmla="*/ 60 w 13699"/>
                        <a:gd name="connsiteY2" fmla="*/ 2179 h 3801"/>
                        <a:gd name="connsiteX3" fmla="*/ 7834 w 13699"/>
                        <a:gd name="connsiteY3" fmla="*/ 3764 h 3801"/>
                        <a:gd name="connsiteX4" fmla="*/ 13614 w 13699"/>
                        <a:gd name="connsiteY4" fmla="*/ 1783 h 38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99" h="3801">
                          <a:moveTo>
                            <a:pt x="13614" y="1783"/>
                          </a:moveTo>
                          <a:cubicBezTo>
                            <a:pt x="14212" y="396"/>
                            <a:pt x="11621" y="0"/>
                            <a:pt x="7236" y="0"/>
                          </a:cubicBezTo>
                          <a:cubicBezTo>
                            <a:pt x="3448" y="198"/>
                            <a:pt x="-538" y="594"/>
                            <a:pt x="60" y="2179"/>
                          </a:cubicBezTo>
                          <a:cubicBezTo>
                            <a:pt x="459" y="3367"/>
                            <a:pt x="3847" y="3962"/>
                            <a:pt x="7834" y="3764"/>
                          </a:cubicBezTo>
                          <a:cubicBezTo>
                            <a:pt x="11222" y="3566"/>
                            <a:pt x="13216" y="2773"/>
                            <a:pt x="13614" y="178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98" name="Freeform 2907">
                      <a:extLst>
                        <a:ext uri="{FF2B5EF4-FFF2-40B4-BE49-F238E27FC236}">
                          <a16:creationId xmlns:a16="http://schemas.microsoft.com/office/drawing/2014/main" id="{F0A7DC2A-404A-9D31-4DFD-E979F904EC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7808" y="5532280"/>
                      <a:ext cx="14362" cy="4422"/>
                    </a:xfrm>
                    <a:custGeom>
                      <a:avLst/>
                      <a:gdLst>
                        <a:gd name="connsiteX0" fmla="*/ 5182 w 14362"/>
                        <a:gd name="connsiteY0" fmla="*/ 3504 h 4422"/>
                        <a:gd name="connsiteX1" fmla="*/ 8970 w 14362"/>
                        <a:gd name="connsiteY1" fmla="*/ 4296 h 4422"/>
                        <a:gd name="connsiteX2" fmla="*/ 14351 w 14362"/>
                        <a:gd name="connsiteY2" fmla="*/ 3306 h 4422"/>
                        <a:gd name="connsiteX3" fmla="*/ 14152 w 14362"/>
                        <a:gd name="connsiteY3" fmla="*/ 2909 h 4422"/>
                        <a:gd name="connsiteX4" fmla="*/ 8172 w 14362"/>
                        <a:gd name="connsiteY4" fmla="*/ 334 h 4422"/>
                        <a:gd name="connsiteX5" fmla="*/ 0 w 14362"/>
                        <a:gd name="connsiteY5" fmla="*/ 928 h 4422"/>
                        <a:gd name="connsiteX6" fmla="*/ 5182 w 14362"/>
                        <a:gd name="connsiteY6" fmla="*/ 3504 h 44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362" h="4422">
                          <a:moveTo>
                            <a:pt x="5182" y="3504"/>
                          </a:moveTo>
                          <a:cubicBezTo>
                            <a:pt x="6179" y="3900"/>
                            <a:pt x="7574" y="4098"/>
                            <a:pt x="8970" y="4296"/>
                          </a:cubicBezTo>
                          <a:cubicBezTo>
                            <a:pt x="12159" y="4692"/>
                            <a:pt x="14551" y="4098"/>
                            <a:pt x="14351" y="3306"/>
                          </a:cubicBezTo>
                          <a:cubicBezTo>
                            <a:pt x="14351" y="3107"/>
                            <a:pt x="14152" y="3107"/>
                            <a:pt x="14152" y="2909"/>
                          </a:cubicBezTo>
                          <a:cubicBezTo>
                            <a:pt x="14750" y="1721"/>
                            <a:pt x="12159" y="928"/>
                            <a:pt x="8172" y="334"/>
                          </a:cubicBezTo>
                          <a:cubicBezTo>
                            <a:pt x="4186" y="-260"/>
                            <a:pt x="1395" y="-62"/>
                            <a:pt x="0" y="928"/>
                          </a:cubicBezTo>
                          <a:cubicBezTo>
                            <a:pt x="0" y="1919"/>
                            <a:pt x="1993" y="2909"/>
                            <a:pt x="5182" y="350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399" name="Freeform 2908">
                      <a:extLst>
                        <a:ext uri="{FF2B5EF4-FFF2-40B4-BE49-F238E27FC236}">
                          <a16:creationId xmlns:a16="http://schemas.microsoft.com/office/drawing/2014/main" id="{3CF7175D-A1D8-A13C-0A71-965FE6F7E7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7545" y="5676594"/>
                      <a:ext cx="14015" cy="3942"/>
                    </a:xfrm>
                    <a:custGeom>
                      <a:avLst/>
                      <a:gdLst>
                        <a:gd name="connsiteX0" fmla="*/ 6242 w 14015"/>
                        <a:gd name="connsiteY0" fmla="*/ 228 h 3942"/>
                        <a:gd name="connsiteX1" fmla="*/ 63 w 14015"/>
                        <a:gd name="connsiteY1" fmla="*/ 2605 h 3942"/>
                        <a:gd name="connsiteX2" fmla="*/ 7239 w 14015"/>
                        <a:gd name="connsiteY2" fmla="*/ 3793 h 3942"/>
                        <a:gd name="connsiteX3" fmla="*/ 14016 w 14015"/>
                        <a:gd name="connsiteY3" fmla="*/ 1218 h 3942"/>
                        <a:gd name="connsiteX4" fmla="*/ 6242 w 14015"/>
                        <a:gd name="connsiteY4" fmla="*/ 228 h 39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015" h="3942">
                          <a:moveTo>
                            <a:pt x="6242" y="228"/>
                          </a:moveTo>
                          <a:cubicBezTo>
                            <a:pt x="3252" y="822"/>
                            <a:pt x="-535" y="1416"/>
                            <a:pt x="63" y="2605"/>
                          </a:cubicBezTo>
                          <a:cubicBezTo>
                            <a:pt x="462" y="3793"/>
                            <a:pt x="3053" y="4190"/>
                            <a:pt x="7239" y="3793"/>
                          </a:cubicBezTo>
                          <a:cubicBezTo>
                            <a:pt x="11225" y="3397"/>
                            <a:pt x="13816" y="2407"/>
                            <a:pt x="14016" y="1218"/>
                          </a:cubicBezTo>
                          <a:cubicBezTo>
                            <a:pt x="14016" y="-168"/>
                            <a:pt x="10428" y="-168"/>
                            <a:pt x="6242" y="22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00" name="Freeform 2909">
                      <a:extLst>
                        <a:ext uri="{FF2B5EF4-FFF2-40B4-BE49-F238E27FC236}">
                          <a16:creationId xmlns:a16="http://schemas.microsoft.com/office/drawing/2014/main" id="{9294F1A2-ED86-A333-AEB5-1496F4ADEA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0407" y="5532614"/>
                      <a:ext cx="8848" cy="5062"/>
                    </a:xfrm>
                    <a:custGeom>
                      <a:avLst/>
                      <a:gdLst>
                        <a:gd name="connsiteX0" fmla="*/ 8571 w 8848"/>
                        <a:gd name="connsiteY0" fmla="*/ 3566 h 5062"/>
                        <a:gd name="connsiteX1" fmla="*/ 2392 w 8848"/>
                        <a:gd name="connsiteY1" fmla="*/ 198 h 5062"/>
                        <a:gd name="connsiteX2" fmla="*/ 0 w 8848"/>
                        <a:gd name="connsiteY2" fmla="*/ 0 h 5062"/>
                        <a:gd name="connsiteX3" fmla="*/ 0 w 8848"/>
                        <a:gd name="connsiteY3" fmla="*/ 4754 h 5062"/>
                        <a:gd name="connsiteX4" fmla="*/ 8571 w 8848"/>
                        <a:gd name="connsiteY4" fmla="*/ 3566 h 50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48" h="5062">
                          <a:moveTo>
                            <a:pt x="8571" y="3566"/>
                          </a:moveTo>
                          <a:cubicBezTo>
                            <a:pt x="9767" y="1981"/>
                            <a:pt x="6977" y="991"/>
                            <a:pt x="2392" y="198"/>
                          </a:cubicBezTo>
                          <a:cubicBezTo>
                            <a:pt x="1595" y="0"/>
                            <a:pt x="797" y="0"/>
                            <a:pt x="0" y="0"/>
                          </a:cubicBezTo>
                          <a:cubicBezTo>
                            <a:pt x="0" y="1585"/>
                            <a:pt x="0" y="3169"/>
                            <a:pt x="0" y="4754"/>
                          </a:cubicBezTo>
                          <a:cubicBezTo>
                            <a:pt x="3986" y="5348"/>
                            <a:pt x="7574" y="5150"/>
                            <a:pt x="8571" y="35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01" name="Freeform 2910">
                      <a:extLst>
                        <a:ext uri="{FF2B5EF4-FFF2-40B4-BE49-F238E27FC236}">
                          <a16:creationId xmlns:a16="http://schemas.microsoft.com/office/drawing/2014/main" id="{E4F320C0-3556-CA80-1364-AB9DAA574D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0806" y="5550640"/>
                      <a:ext cx="1915" cy="3763"/>
                    </a:xfrm>
                    <a:custGeom>
                      <a:avLst/>
                      <a:gdLst>
                        <a:gd name="connsiteX0" fmla="*/ 1794 w 1915"/>
                        <a:gd name="connsiteY0" fmla="*/ 1783 h 3763"/>
                        <a:gd name="connsiteX1" fmla="*/ 0 w 1915"/>
                        <a:gd name="connsiteY1" fmla="*/ 0 h 3763"/>
                        <a:gd name="connsiteX2" fmla="*/ 199 w 1915"/>
                        <a:gd name="connsiteY2" fmla="*/ 3764 h 3763"/>
                        <a:gd name="connsiteX3" fmla="*/ 1794 w 1915"/>
                        <a:gd name="connsiteY3" fmla="*/ 1783 h 37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15" h="3763">
                          <a:moveTo>
                            <a:pt x="1794" y="1783"/>
                          </a:moveTo>
                          <a:cubicBezTo>
                            <a:pt x="1595" y="1188"/>
                            <a:pt x="997" y="396"/>
                            <a:pt x="0" y="0"/>
                          </a:cubicBezTo>
                          <a:cubicBezTo>
                            <a:pt x="0" y="1188"/>
                            <a:pt x="0" y="2575"/>
                            <a:pt x="199" y="3764"/>
                          </a:cubicBezTo>
                          <a:cubicBezTo>
                            <a:pt x="1595" y="3367"/>
                            <a:pt x="2193" y="2575"/>
                            <a:pt x="1794" y="178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02" name="Freeform 2911">
                      <a:extLst>
                        <a:ext uri="{FF2B5EF4-FFF2-40B4-BE49-F238E27FC236}">
                          <a16:creationId xmlns:a16="http://schemas.microsoft.com/office/drawing/2014/main" id="{1504EF15-DEB0-B90D-6EEB-BB87BECBF6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2002" y="5573222"/>
                      <a:ext cx="6297" cy="10300"/>
                    </a:xfrm>
                    <a:custGeom>
                      <a:avLst/>
                      <a:gdLst>
                        <a:gd name="connsiteX0" fmla="*/ 5980 w 6297"/>
                        <a:gd name="connsiteY0" fmla="*/ 7527 h 10300"/>
                        <a:gd name="connsiteX1" fmla="*/ 2392 w 6297"/>
                        <a:gd name="connsiteY1" fmla="*/ 4160 h 10300"/>
                        <a:gd name="connsiteX2" fmla="*/ 1595 w 6297"/>
                        <a:gd name="connsiteY2" fmla="*/ 4160 h 10300"/>
                        <a:gd name="connsiteX3" fmla="*/ 4385 w 6297"/>
                        <a:gd name="connsiteY3" fmla="*/ 2773 h 10300"/>
                        <a:gd name="connsiteX4" fmla="*/ 0 w 6297"/>
                        <a:gd name="connsiteY4" fmla="*/ 0 h 10300"/>
                        <a:gd name="connsiteX5" fmla="*/ 797 w 6297"/>
                        <a:gd name="connsiteY5" fmla="*/ 10301 h 10300"/>
                        <a:gd name="connsiteX6" fmla="*/ 5980 w 6297"/>
                        <a:gd name="connsiteY6" fmla="*/ 7527 h 103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6297" h="10300">
                          <a:moveTo>
                            <a:pt x="5980" y="7527"/>
                          </a:moveTo>
                          <a:cubicBezTo>
                            <a:pt x="6578" y="6141"/>
                            <a:pt x="6777" y="4556"/>
                            <a:pt x="2392" y="4160"/>
                          </a:cubicBezTo>
                          <a:cubicBezTo>
                            <a:pt x="1993" y="4160"/>
                            <a:pt x="1993" y="4160"/>
                            <a:pt x="1595" y="4160"/>
                          </a:cubicBezTo>
                          <a:cubicBezTo>
                            <a:pt x="2990" y="3962"/>
                            <a:pt x="4186" y="3566"/>
                            <a:pt x="4385" y="2773"/>
                          </a:cubicBezTo>
                          <a:cubicBezTo>
                            <a:pt x="4983" y="1387"/>
                            <a:pt x="3189" y="594"/>
                            <a:pt x="0" y="0"/>
                          </a:cubicBezTo>
                          <a:cubicBezTo>
                            <a:pt x="199" y="3367"/>
                            <a:pt x="598" y="6933"/>
                            <a:pt x="797" y="10301"/>
                          </a:cubicBezTo>
                          <a:cubicBezTo>
                            <a:pt x="4385" y="10102"/>
                            <a:pt x="5382" y="8914"/>
                            <a:pt x="5980" y="752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03" name="Freeform 2912">
                      <a:extLst>
                        <a:ext uri="{FF2B5EF4-FFF2-40B4-BE49-F238E27FC236}">
                          <a16:creationId xmlns:a16="http://schemas.microsoft.com/office/drawing/2014/main" id="{36A5DC9D-A771-DC80-50F7-93AEAB3635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6377" y="5548309"/>
                      <a:ext cx="19524" cy="5180"/>
                    </a:xfrm>
                    <a:custGeom>
                      <a:avLst/>
                      <a:gdLst>
                        <a:gd name="connsiteX0" fmla="*/ 4561 w 19524"/>
                        <a:gd name="connsiteY0" fmla="*/ 4708 h 5180"/>
                        <a:gd name="connsiteX1" fmla="*/ 12335 w 19524"/>
                        <a:gd name="connsiteY1" fmla="*/ 4312 h 5180"/>
                        <a:gd name="connsiteX2" fmla="*/ 19510 w 19524"/>
                        <a:gd name="connsiteY2" fmla="*/ 2727 h 5180"/>
                        <a:gd name="connsiteX3" fmla="*/ 14328 w 19524"/>
                        <a:gd name="connsiteY3" fmla="*/ 152 h 5180"/>
                        <a:gd name="connsiteX4" fmla="*/ 7152 w 19524"/>
                        <a:gd name="connsiteY4" fmla="*/ 1142 h 5180"/>
                        <a:gd name="connsiteX5" fmla="*/ 176 w 19524"/>
                        <a:gd name="connsiteY5" fmla="*/ 1935 h 5180"/>
                        <a:gd name="connsiteX6" fmla="*/ 4561 w 19524"/>
                        <a:gd name="connsiteY6" fmla="*/ 4708 h 51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9524" h="5180">
                          <a:moveTo>
                            <a:pt x="4561" y="4708"/>
                          </a:moveTo>
                          <a:cubicBezTo>
                            <a:pt x="7949" y="5302"/>
                            <a:pt x="11139" y="5500"/>
                            <a:pt x="12335" y="4312"/>
                          </a:cubicBezTo>
                          <a:cubicBezTo>
                            <a:pt x="16122" y="4510"/>
                            <a:pt x="19311" y="4312"/>
                            <a:pt x="19510" y="2727"/>
                          </a:cubicBezTo>
                          <a:cubicBezTo>
                            <a:pt x="19710" y="1538"/>
                            <a:pt x="17717" y="548"/>
                            <a:pt x="14328" y="152"/>
                          </a:cubicBezTo>
                          <a:cubicBezTo>
                            <a:pt x="10541" y="-244"/>
                            <a:pt x="8149" y="152"/>
                            <a:pt x="7152" y="1142"/>
                          </a:cubicBezTo>
                          <a:cubicBezTo>
                            <a:pt x="3764" y="548"/>
                            <a:pt x="1172" y="746"/>
                            <a:pt x="176" y="1935"/>
                          </a:cubicBezTo>
                          <a:cubicBezTo>
                            <a:pt x="-621" y="3123"/>
                            <a:pt x="1372" y="4114"/>
                            <a:pt x="4561" y="470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04" name="Freeform 2913">
                      <a:extLst>
                        <a:ext uri="{FF2B5EF4-FFF2-40B4-BE49-F238E27FC236}">
                          <a16:creationId xmlns:a16="http://schemas.microsoft.com/office/drawing/2014/main" id="{0D4A7EC3-80F2-5F32-D0FD-C0AEEFC440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6486" y="5623536"/>
                      <a:ext cx="12225" cy="4208"/>
                    </a:xfrm>
                    <a:custGeom>
                      <a:avLst/>
                      <a:gdLst>
                        <a:gd name="connsiteX0" fmla="*/ 12226 w 12225"/>
                        <a:gd name="connsiteY0" fmla="*/ 1981 h 4208"/>
                        <a:gd name="connsiteX1" fmla="*/ 6047 w 12225"/>
                        <a:gd name="connsiteY1" fmla="*/ 0 h 4208"/>
                        <a:gd name="connsiteX2" fmla="*/ 266 w 12225"/>
                        <a:gd name="connsiteY2" fmla="*/ 2773 h 4208"/>
                        <a:gd name="connsiteX3" fmla="*/ 7243 w 12225"/>
                        <a:gd name="connsiteY3" fmla="*/ 4160 h 4208"/>
                        <a:gd name="connsiteX4" fmla="*/ 12226 w 12225"/>
                        <a:gd name="connsiteY4" fmla="*/ 1981 h 42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25" h="4208">
                          <a:moveTo>
                            <a:pt x="12226" y="1981"/>
                          </a:moveTo>
                          <a:cubicBezTo>
                            <a:pt x="11628" y="792"/>
                            <a:pt x="9037" y="0"/>
                            <a:pt x="6047" y="0"/>
                          </a:cubicBezTo>
                          <a:cubicBezTo>
                            <a:pt x="2060" y="0"/>
                            <a:pt x="-929" y="991"/>
                            <a:pt x="266" y="2773"/>
                          </a:cubicBezTo>
                          <a:cubicBezTo>
                            <a:pt x="1064" y="3962"/>
                            <a:pt x="3854" y="4358"/>
                            <a:pt x="7243" y="4160"/>
                          </a:cubicBezTo>
                          <a:cubicBezTo>
                            <a:pt x="10631" y="3962"/>
                            <a:pt x="12027" y="3169"/>
                            <a:pt x="12226" y="19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05" name="Freeform 2914">
                      <a:extLst>
                        <a:ext uri="{FF2B5EF4-FFF2-40B4-BE49-F238E27FC236}">
                          <a16:creationId xmlns:a16="http://schemas.microsoft.com/office/drawing/2014/main" id="{C8CF1A6C-9CB0-9D03-5AC8-4AE7728A44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0141" y="5652061"/>
                      <a:ext cx="12557" cy="4556"/>
                    </a:xfrm>
                    <a:custGeom>
                      <a:avLst/>
                      <a:gdLst>
                        <a:gd name="connsiteX0" fmla="*/ 0 w 12557"/>
                        <a:gd name="connsiteY0" fmla="*/ 2575 h 4556"/>
                        <a:gd name="connsiteX1" fmla="*/ 5182 w 12557"/>
                        <a:gd name="connsiteY1" fmla="*/ 4556 h 4556"/>
                        <a:gd name="connsiteX2" fmla="*/ 12557 w 12557"/>
                        <a:gd name="connsiteY2" fmla="*/ 1981 h 4556"/>
                        <a:gd name="connsiteX3" fmla="*/ 7176 w 12557"/>
                        <a:gd name="connsiteY3" fmla="*/ 0 h 4556"/>
                        <a:gd name="connsiteX4" fmla="*/ 0 w 12557"/>
                        <a:gd name="connsiteY4" fmla="*/ 2575 h 45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57" h="4556">
                          <a:moveTo>
                            <a:pt x="0" y="2575"/>
                          </a:moveTo>
                          <a:cubicBezTo>
                            <a:pt x="199" y="3764"/>
                            <a:pt x="1595" y="4556"/>
                            <a:pt x="5182" y="4556"/>
                          </a:cubicBezTo>
                          <a:cubicBezTo>
                            <a:pt x="9169" y="4358"/>
                            <a:pt x="12557" y="3764"/>
                            <a:pt x="12557" y="1981"/>
                          </a:cubicBezTo>
                          <a:cubicBezTo>
                            <a:pt x="12557" y="792"/>
                            <a:pt x="10564" y="0"/>
                            <a:pt x="7176" y="0"/>
                          </a:cubicBezTo>
                          <a:cubicBezTo>
                            <a:pt x="2990" y="198"/>
                            <a:pt x="399" y="991"/>
                            <a:pt x="0" y="25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06" name="Freeform 2915">
                      <a:extLst>
                        <a:ext uri="{FF2B5EF4-FFF2-40B4-BE49-F238E27FC236}">
                          <a16:creationId xmlns:a16="http://schemas.microsoft.com/office/drawing/2014/main" id="{7EB7CCE3-4922-7A1C-93A5-A672042C3B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0739" y="5561375"/>
                      <a:ext cx="13155" cy="5039"/>
                    </a:xfrm>
                    <a:custGeom>
                      <a:avLst/>
                      <a:gdLst>
                        <a:gd name="connsiteX0" fmla="*/ 2791 w 13155"/>
                        <a:gd name="connsiteY0" fmla="*/ 754 h 5039"/>
                        <a:gd name="connsiteX1" fmla="*/ 0 w 13155"/>
                        <a:gd name="connsiteY1" fmla="*/ 2537 h 5039"/>
                        <a:gd name="connsiteX2" fmla="*/ 5581 w 13155"/>
                        <a:gd name="connsiteY2" fmla="*/ 4914 h 5039"/>
                        <a:gd name="connsiteX3" fmla="*/ 11959 w 13155"/>
                        <a:gd name="connsiteY3" fmla="*/ 3923 h 5039"/>
                        <a:gd name="connsiteX4" fmla="*/ 13156 w 13155"/>
                        <a:gd name="connsiteY4" fmla="*/ 2735 h 5039"/>
                        <a:gd name="connsiteX5" fmla="*/ 8372 w 13155"/>
                        <a:gd name="connsiteY5" fmla="*/ 159 h 5039"/>
                        <a:gd name="connsiteX6" fmla="*/ 2791 w 13155"/>
                        <a:gd name="connsiteY6" fmla="*/ 754 h 50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3155" h="5039">
                          <a:moveTo>
                            <a:pt x="2791" y="754"/>
                          </a:moveTo>
                          <a:cubicBezTo>
                            <a:pt x="1196" y="952"/>
                            <a:pt x="0" y="1546"/>
                            <a:pt x="0" y="2537"/>
                          </a:cubicBezTo>
                          <a:cubicBezTo>
                            <a:pt x="0" y="3725"/>
                            <a:pt x="2392" y="4517"/>
                            <a:pt x="5581" y="4914"/>
                          </a:cubicBezTo>
                          <a:cubicBezTo>
                            <a:pt x="9169" y="5310"/>
                            <a:pt x="11162" y="4716"/>
                            <a:pt x="11959" y="3923"/>
                          </a:cubicBezTo>
                          <a:cubicBezTo>
                            <a:pt x="12558" y="3527"/>
                            <a:pt x="12956" y="3131"/>
                            <a:pt x="13156" y="2735"/>
                          </a:cubicBezTo>
                          <a:cubicBezTo>
                            <a:pt x="12757" y="1546"/>
                            <a:pt x="11959" y="358"/>
                            <a:pt x="8372" y="159"/>
                          </a:cubicBezTo>
                          <a:cubicBezTo>
                            <a:pt x="5980" y="-237"/>
                            <a:pt x="3986" y="159"/>
                            <a:pt x="2791" y="75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07" name="Freeform 2916">
                      <a:extLst>
                        <a:ext uri="{FF2B5EF4-FFF2-40B4-BE49-F238E27FC236}">
                          <a16:creationId xmlns:a16="http://schemas.microsoft.com/office/drawing/2014/main" id="{6EE07E13-A6EA-B39A-5ECE-B6F67C7D29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3361" y="5640374"/>
                      <a:ext cx="12567" cy="3986"/>
                    </a:xfrm>
                    <a:custGeom>
                      <a:avLst/>
                      <a:gdLst>
                        <a:gd name="connsiteX0" fmla="*/ 12558 w 12567"/>
                        <a:gd name="connsiteY0" fmla="*/ 2179 h 3986"/>
                        <a:gd name="connsiteX1" fmla="*/ 5780 w 12567"/>
                        <a:gd name="connsiteY1" fmla="*/ 0 h 3986"/>
                        <a:gd name="connsiteX2" fmla="*/ 0 w 12567"/>
                        <a:gd name="connsiteY2" fmla="*/ 1783 h 3986"/>
                        <a:gd name="connsiteX3" fmla="*/ 6578 w 12567"/>
                        <a:gd name="connsiteY3" fmla="*/ 3962 h 3986"/>
                        <a:gd name="connsiteX4" fmla="*/ 12558 w 12567"/>
                        <a:gd name="connsiteY4" fmla="*/ 2179 h 39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67" h="3986">
                          <a:moveTo>
                            <a:pt x="12558" y="2179"/>
                          </a:moveTo>
                          <a:cubicBezTo>
                            <a:pt x="12358" y="792"/>
                            <a:pt x="10166" y="0"/>
                            <a:pt x="5780" y="0"/>
                          </a:cubicBezTo>
                          <a:cubicBezTo>
                            <a:pt x="2392" y="0"/>
                            <a:pt x="598" y="792"/>
                            <a:pt x="0" y="1783"/>
                          </a:cubicBezTo>
                          <a:cubicBezTo>
                            <a:pt x="199" y="3169"/>
                            <a:pt x="2193" y="4160"/>
                            <a:pt x="6578" y="3962"/>
                          </a:cubicBezTo>
                          <a:cubicBezTo>
                            <a:pt x="9966" y="3962"/>
                            <a:pt x="12757" y="3367"/>
                            <a:pt x="12558" y="21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08" name="Freeform 2917">
                      <a:extLst>
                        <a:ext uri="{FF2B5EF4-FFF2-40B4-BE49-F238E27FC236}">
                          <a16:creationId xmlns:a16="http://schemas.microsoft.com/office/drawing/2014/main" id="{EF039E3D-A9CA-25E6-8F0F-EC8372DF5F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1998" y="5655901"/>
                      <a:ext cx="20200" cy="4678"/>
                    </a:xfrm>
                    <a:custGeom>
                      <a:avLst/>
                      <a:gdLst>
                        <a:gd name="connsiteX0" fmla="*/ 68 w 20200"/>
                        <a:gd name="connsiteY0" fmla="*/ 1509 h 4678"/>
                        <a:gd name="connsiteX1" fmla="*/ 7842 w 20200"/>
                        <a:gd name="connsiteY1" fmla="*/ 3886 h 4678"/>
                        <a:gd name="connsiteX2" fmla="*/ 8042 w 20200"/>
                        <a:gd name="connsiteY2" fmla="*/ 3886 h 4678"/>
                        <a:gd name="connsiteX3" fmla="*/ 12825 w 20200"/>
                        <a:gd name="connsiteY3" fmla="*/ 4678 h 4678"/>
                        <a:gd name="connsiteX4" fmla="*/ 20200 w 20200"/>
                        <a:gd name="connsiteY4" fmla="*/ 2499 h 4678"/>
                        <a:gd name="connsiteX5" fmla="*/ 14819 w 20200"/>
                        <a:gd name="connsiteY5" fmla="*/ 717 h 4678"/>
                        <a:gd name="connsiteX6" fmla="*/ 12427 w 20200"/>
                        <a:gd name="connsiteY6" fmla="*/ 914 h 4678"/>
                        <a:gd name="connsiteX7" fmla="*/ 6447 w 20200"/>
                        <a:gd name="connsiteY7" fmla="*/ 122 h 4678"/>
                        <a:gd name="connsiteX8" fmla="*/ 68 w 20200"/>
                        <a:gd name="connsiteY8" fmla="*/ 1509 h 46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0200" h="4678">
                          <a:moveTo>
                            <a:pt x="68" y="1509"/>
                          </a:moveTo>
                          <a:cubicBezTo>
                            <a:pt x="-530" y="3490"/>
                            <a:pt x="2859" y="4084"/>
                            <a:pt x="7842" y="3886"/>
                          </a:cubicBezTo>
                          <a:lnTo>
                            <a:pt x="8042" y="3886"/>
                          </a:lnTo>
                          <a:cubicBezTo>
                            <a:pt x="9038" y="4282"/>
                            <a:pt x="10832" y="4480"/>
                            <a:pt x="12825" y="4678"/>
                          </a:cubicBezTo>
                          <a:cubicBezTo>
                            <a:pt x="16612" y="4480"/>
                            <a:pt x="20200" y="4084"/>
                            <a:pt x="20200" y="2499"/>
                          </a:cubicBezTo>
                          <a:cubicBezTo>
                            <a:pt x="20200" y="1509"/>
                            <a:pt x="17808" y="717"/>
                            <a:pt x="14819" y="717"/>
                          </a:cubicBezTo>
                          <a:cubicBezTo>
                            <a:pt x="13822" y="717"/>
                            <a:pt x="13025" y="717"/>
                            <a:pt x="12427" y="914"/>
                          </a:cubicBezTo>
                          <a:cubicBezTo>
                            <a:pt x="11031" y="320"/>
                            <a:pt x="8839" y="122"/>
                            <a:pt x="6447" y="122"/>
                          </a:cubicBezTo>
                          <a:cubicBezTo>
                            <a:pt x="3058" y="-274"/>
                            <a:pt x="467" y="320"/>
                            <a:pt x="68" y="150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09" name="Freeform 2918">
                      <a:extLst>
                        <a:ext uri="{FF2B5EF4-FFF2-40B4-BE49-F238E27FC236}">
                          <a16:creationId xmlns:a16="http://schemas.microsoft.com/office/drawing/2014/main" id="{68032984-C343-D050-98D3-1298ADFF14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3410" y="5607046"/>
                      <a:ext cx="11971" cy="3850"/>
                    </a:xfrm>
                    <a:custGeom>
                      <a:avLst/>
                      <a:gdLst>
                        <a:gd name="connsiteX0" fmla="*/ 6192 w 11971"/>
                        <a:gd name="connsiteY0" fmla="*/ 3812 h 3850"/>
                        <a:gd name="connsiteX1" fmla="*/ 11972 w 11971"/>
                        <a:gd name="connsiteY1" fmla="*/ 2426 h 3850"/>
                        <a:gd name="connsiteX2" fmla="*/ 5594 w 11971"/>
                        <a:gd name="connsiteY2" fmla="*/ 49 h 3850"/>
                        <a:gd name="connsiteX3" fmla="*/ 13 w 11971"/>
                        <a:gd name="connsiteY3" fmla="*/ 1435 h 3850"/>
                        <a:gd name="connsiteX4" fmla="*/ 6192 w 11971"/>
                        <a:gd name="connsiteY4" fmla="*/ 3812 h 38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71" h="3850">
                          <a:moveTo>
                            <a:pt x="6192" y="3812"/>
                          </a:moveTo>
                          <a:cubicBezTo>
                            <a:pt x="9580" y="4010"/>
                            <a:pt x="11374" y="3416"/>
                            <a:pt x="11972" y="2426"/>
                          </a:cubicBezTo>
                          <a:cubicBezTo>
                            <a:pt x="11773" y="1237"/>
                            <a:pt x="9580" y="445"/>
                            <a:pt x="5594" y="49"/>
                          </a:cubicBezTo>
                          <a:cubicBezTo>
                            <a:pt x="2205" y="-149"/>
                            <a:pt x="13" y="247"/>
                            <a:pt x="13" y="1435"/>
                          </a:cubicBezTo>
                          <a:cubicBezTo>
                            <a:pt x="-187" y="2624"/>
                            <a:pt x="2006" y="3614"/>
                            <a:pt x="6192" y="381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10" name="Freeform 2919">
                      <a:extLst>
                        <a:ext uri="{FF2B5EF4-FFF2-40B4-BE49-F238E27FC236}">
                          <a16:creationId xmlns:a16="http://schemas.microsoft.com/office/drawing/2014/main" id="{C754AFC1-C91F-BB0C-E516-628FF967AE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3609" y="5617990"/>
                      <a:ext cx="12613" cy="3565"/>
                    </a:xfrm>
                    <a:custGeom>
                      <a:avLst/>
                      <a:gdLst>
                        <a:gd name="connsiteX0" fmla="*/ 7388 w 12613"/>
                        <a:gd name="connsiteY0" fmla="*/ 3566 h 3565"/>
                        <a:gd name="connsiteX1" fmla="*/ 12570 w 12613"/>
                        <a:gd name="connsiteY1" fmla="*/ 1981 h 3565"/>
                        <a:gd name="connsiteX2" fmla="*/ 5394 w 12613"/>
                        <a:gd name="connsiteY2" fmla="*/ 0 h 3565"/>
                        <a:gd name="connsiteX3" fmla="*/ 13 w 12613"/>
                        <a:gd name="connsiteY3" fmla="*/ 1783 h 3565"/>
                        <a:gd name="connsiteX4" fmla="*/ 7388 w 12613"/>
                        <a:gd name="connsiteY4" fmla="*/ 3566 h 3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13" h="3565">
                          <a:moveTo>
                            <a:pt x="7388" y="3566"/>
                          </a:moveTo>
                          <a:cubicBezTo>
                            <a:pt x="10577" y="3566"/>
                            <a:pt x="12969" y="2773"/>
                            <a:pt x="12570" y="1981"/>
                          </a:cubicBezTo>
                          <a:cubicBezTo>
                            <a:pt x="12171" y="792"/>
                            <a:pt x="9580" y="0"/>
                            <a:pt x="5394" y="0"/>
                          </a:cubicBezTo>
                          <a:cubicBezTo>
                            <a:pt x="2006" y="198"/>
                            <a:pt x="-187" y="792"/>
                            <a:pt x="13" y="1783"/>
                          </a:cubicBezTo>
                          <a:cubicBezTo>
                            <a:pt x="212" y="2971"/>
                            <a:pt x="3202" y="3566"/>
                            <a:pt x="7388" y="35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11" name="Freeform 2920">
                      <a:extLst>
                        <a:ext uri="{FF2B5EF4-FFF2-40B4-BE49-F238E27FC236}">
                          <a16:creationId xmlns:a16="http://schemas.microsoft.com/office/drawing/2014/main" id="{33A72F9D-35F1-16BC-7F6F-42F7EDB96E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0027" y="5591644"/>
                      <a:ext cx="13476" cy="3961"/>
                    </a:xfrm>
                    <a:custGeom>
                      <a:avLst/>
                      <a:gdLst>
                        <a:gd name="connsiteX0" fmla="*/ 46 w 13476"/>
                        <a:gd name="connsiteY0" fmla="*/ 1387 h 3961"/>
                        <a:gd name="connsiteX1" fmla="*/ 6624 w 13476"/>
                        <a:gd name="connsiteY1" fmla="*/ 3962 h 3961"/>
                        <a:gd name="connsiteX2" fmla="*/ 13401 w 13476"/>
                        <a:gd name="connsiteY2" fmla="*/ 2575 h 3961"/>
                        <a:gd name="connsiteX3" fmla="*/ 6624 w 13476"/>
                        <a:gd name="connsiteY3" fmla="*/ 0 h 3961"/>
                        <a:gd name="connsiteX4" fmla="*/ 46 w 13476"/>
                        <a:gd name="connsiteY4" fmla="*/ 1387 h 3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76" h="3961">
                          <a:moveTo>
                            <a:pt x="46" y="1387"/>
                          </a:moveTo>
                          <a:cubicBezTo>
                            <a:pt x="-353" y="2971"/>
                            <a:pt x="1840" y="3962"/>
                            <a:pt x="6624" y="3962"/>
                          </a:cubicBezTo>
                          <a:cubicBezTo>
                            <a:pt x="9614" y="3962"/>
                            <a:pt x="13002" y="3962"/>
                            <a:pt x="13401" y="2575"/>
                          </a:cubicBezTo>
                          <a:cubicBezTo>
                            <a:pt x="13999" y="990"/>
                            <a:pt x="11009" y="198"/>
                            <a:pt x="6624" y="0"/>
                          </a:cubicBezTo>
                          <a:cubicBezTo>
                            <a:pt x="3634" y="0"/>
                            <a:pt x="445" y="0"/>
                            <a:pt x="46" y="138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12" name="Freeform 2921">
                      <a:extLst>
                        <a:ext uri="{FF2B5EF4-FFF2-40B4-BE49-F238E27FC236}">
                          <a16:creationId xmlns:a16="http://schemas.microsoft.com/office/drawing/2014/main" id="{4E10F30B-FD8C-427A-5981-A961901669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8274" y="5585256"/>
                      <a:ext cx="15325" cy="6508"/>
                    </a:xfrm>
                    <a:custGeom>
                      <a:avLst/>
                      <a:gdLst>
                        <a:gd name="connsiteX0" fmla="*/ 15149 w 15325"/>
                        <a:gd name="connsiteY0" fmla="*/ 4804 h 6508"/>
                        <a:gd name="connsiteX1" fmla="*/ 9966 w 15325"/>
                        <a:gd name="connsiteY1" fmla="*/ 3021 h 6508"/>
                        <a:gd name="connsiteX2" fmla="*/ 11960 w 15325"/>
                        <a:gd name="connsiteY2" fmla="*/ 2030 h 6508"/>
                        <a:gd name="connsiteX3" fmla="*/ 6179 w 15325"/>
                        <a:gd name="connsiteY3" fmla="*/ 50 h 6508"/>
                        <a:gd name="connsiteX4" fmla="*/ 0 w 15325"/>
                        <a:gd name="connsiteY4" fmla="*/ 1238 h 6508"/>
                        <a:gd name="connsiteX5" fmla="*/ 3389 w 15325"/>
                        <a:gd name="connsiteY5" fmla="*/ 2823 h 6508"/>
                        <a:gd name="connsiteX6" fmla="*/ 997 w 15325"/>
                        <a:gd name="connsiteY6" fmla="*/ 3813 h 6508"/>
                        <a:gd name="connsiteX7" fmla="*/ 9368 w 15325"/>
                        <a:gd name="connsiteY7" fmla="*/ 6388 h 6508"/>
                        <a:gd name="connsiteX8" fmla="*/ 15149 w 15325"/>
                        <a:gd name="connsiteY8" fmla="*/ 4804 h 65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325" h="6508">
                          <a:moveTo>
                            <a:pt x="15149" y="4804"/>
                          </a:moveTo>
                          <a:cubicBezTo>
                            <a:pt x="14551" y="4011"/>
                            <a:pt x="12558" y="3417"/>
                            <a:pt x="9966" y="3021"/>
                          </a:cubicBezTo>
                          <a:cubicBezTo>
                            <a:pt x="10963" y="2823"/>
                            <a:pt x="11760" y="2427"/>
                            <a:pt x="11960" y="2030"/>
                          </a:cubicBezTo>
                          <a:cubicBezTo>
                            <a:pt x="12159" y="1040"/>
                            <a:pt x="9368" y="248"/>
                            <a:pt x="6179" y="50"/>
                          </a:cubicBezTo>
                          <a:cubicBezTo>
                            <a:pt x="2990" y="-149"/>
                            <a:pt x="598" y="248"/>
                            <a:pt x="0" y="1238"/>
                          </a:cubicBezTo>
                          <a:cubicBezTo>
                            <a:pt x="598" y="2030"/>
                            <a:pt x="1794" y="2427"/>
                            <a:pt x="3389" y="2823"/>
                          </a:cubicBezTo>
                          <a:cubicBezTo>
                            <a:pt x="1993" y="3021"/>
                            <a:pt x="997" y="3219"/>
                            <a:pt x="997" y="3813"/>
                          </a:cubicBezTo>
                          <a:cubicBezTo>
                            <a:pt x="997" y="5398"/>
                            <a:pt x="4585" y="6388"/>
                            <a:pt x="9368" y="6388"/>
                          </a:cubicBezTo>
                          <a:cubicBezTo>
                            <a:pt x="12757" y="6784"/>
                            <a:pt x="16145" y="6190"/>
                            <a:pt x="15149" y="480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13" name="Freeform 2922">
                      <a:extLst>
                        <a:ext uri="{FF2B5EF4-FFF2-40B4-BE49-F238E27FC236}">
                          <a16:creationId xmlns:a16="http://schemas.microsoft.com/office/drawing/2014/main" id="{6D3E5A07-7495-496F-AA97-1AD9FC7B25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4428" y="5549561"/>
                      <a:ext cx="12264" cy="4050"/>
                    </a:xfrm>
                    <a:custGeom>
                      <a:avLst/>
                      <a:gdLst>
                        <a:gd name="connsiteX0" fmla="*/ 5839 w 12264"/>
                        <a:gd name="connsiteY0" fmla="*/ 89 h 4050"/>
                        <a:gd name="connsiteX1" fmla="*/ 59 w 12264"/>
                        <a:gd name="connsiteY1" fmla="*/ 1871 h 4050"/>
                        <a:gd name="connsiteX2" fmla="*/ 7434 w 12264"/>
                        <a:gd name="connsiteY2" fmla="*/ 4050 h 4050"/>
                        <a:gd name="connsiteX3" fmla="*/ 12218 w 12264"/>
                        <a:gd name="connsiteY3" fmla="*/ 2070 h 4050"/>
                        <a:gd name="connsiteX4" fmla="*/ 5839 w 12264"/>
                        <a:gd name="connsiteY4" fmla="*/ 89 h 4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64" h="4050">
                          <a:moveTo>
                            <a:pt x="5839" y="89"/>
                          </a:moveTo>
                          <a:cubicBezTo>
                            <a:pt x="1255" y="-308"/>
                            <a:pt x="-340" y="683"/>
                            <a:pt x="59" y="1871"/>
                          </a:cubicBezTo>
                          <a:cubicBezTo>
                            <a:pt x="458" y="2862"/>
                            <a:pt x="3049" y="3654"/>
                            <a:pt x="7434" y="4050"/>
                          </a:cubicBezTo>
                          <a:cubicBezTo>
                            <a:pt x="10424" y="4050"/>
                            <a:pt x="12616" y="3258"/>
                            <a:pt x="12218" y="2070"/>
                          </a:cubicBezTo>
                          <a:cubicBezTo>
                            <a:pt x="11819" y="1079"/>
                            <a:pt x="9029" y="287"/>
                            <a:pt x="5839" y="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14" name="Freeform 2923">
                      <a:extLst>
                        <a:ext uri="{FF2B5EF4-FFF2-40B4-BE49-F238E27FC236}">
                          <a16:creationId xmlns:a16="http://schemas.microsoft.com/office/drawing/2014/main" id="{A5E43805-AB09-57E7-52F4-B04CC95C05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3813" y="5614471"/>
                      <a:ext cx="12977" cy="3671"/>
                    </a:xfrm>
                    <a:custGeom>
                      <a:avLst/>
                      <a:gdLst>
                        <a:gd name="connsiteX0" fmla="*/ 7485 w 12977"/>
                        <a:gd name="connsiteY0" fmla="*/ 152 h 3671"/>
                        <a:gd name="connsiteX1" fmla="*/ 309 w 12977"/>
                        <a:gd name="connsiteY1" fmla="*/ 1142 h 3671"/>
                        <a:gd name="connsiteX2" fmla="*/ 5890 w 12977"/>
                        <a:gd name="connsiteY2" fmla="*/ 3519 h 3671"/>
                        <a:gd name="connsiteX3" fmla="*/ 12667 w 12977"/>
                        <a:gd name="connsiteY3" fmla="*/ 2529 h 3671"/>
                        <a:gd name="connsiteX4" fmla="*/ 7485 w 12977"/>
                        <a:gd name="connsiteY4" fmla="*/ 152 h 36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77" h="3671">
                          <a:moveTo>
                            <a:pt x="7485" y="152"/>
                          </a:moveTo>
                          <a:cubicBezTo>
                            <a:pt x="4096" y="-244"/>
                            <a:pt x="1306" y="152"/>
                            <a:pt x="309" y="1142"/>
                          </a:cubicBezTo>
                          <a:cubicBezTo>
                            <a:pt x="-1086" y="2529"/>
                            <a:pt x="2502" y="3123"/>
                            <a:pt x="5890" y="3519"/>
                          </a:cubicBezTo>
                          <a:cubicBezTo>
                            <a:pt x="8880" y="3916"/>
                            <a:pt x="11870" y="3519"/>
                            <a:pt x="12667" y="2529"/>
                          </a:cubicBezTo>
                          <a:cubicBezTo>
                            <a:pt x="14063" y="1340"/>
                            <a:pt x="10475" y="746"/>
                            <a:pt x="7485" y="1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15" name="Freeform 2924">
                      <a:extLst>
                        <a:ext uri="{FF2B5EF4-FFF2-40B4-BE49-F238E27FC236}">
                          <a16:creationId xmlns:a16="http://schemas.microsoft.com/office/drawing/2014/main" id="{5F85E119-D2F4-A743-D817-AA4B55C50D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2711" y="5520604"/>
                      <a:ext cx="11586" cy="4079"/>
                    </a:xfrm>
                    <a:custGeom>
                      <a:avLst/>
                      <a:gdLst>
                        <a:gd name="connsiteX0" fmla="*/ 11576 w 11586"/>
                        <a:gd name="connsiteY0" fmla="*/ 3095 h 4079"/>
                        <a:gd name="connsiteX1" fmla="*/ 4998 w 11586"/>
                        <a:gd name="connsiteY1" fmla="*/ 124 h 4079"/>
                        <a:gd name="connsiteX2" fmla="*/ 15 w 11586"/>
                        <a:gd name="connsiteY2" fmla="*/ 1313 h 4079"/>
                        <a:gd name="connsiteX3" fmla="*/ 5596 w 11586"/>
                        <a:gd name="connsiteY3" fmla="*/ 3888 h 4079"/>
                        <a:gd name="connsiteX4" fmla="*/ 11576 w 11586"/>
                        <a:gd name="connsiteY4" fmla="*/ 3095 h 40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586" h="4079">
                          <a:moveTo>
                            <a:pt x="11576" y="3095"/>
                          </a:moveTo>
                          <a:cubicBezTo>
                            <a:pt x="11775" y="1907"/>
                            <a:pt x="9184" y="718"/>
                            <a:pt x="4998" y="124"/>
                          </a:cubicBezTo>
                          <a:cubicBezTo>
                            <a:pt x="1610" y="-272"/>
                            <a:pt x="-184" y="322"/>
                            <a:pt x="15" y="1313"/>
                          </a:cubicBezTo>
                          <a:cubicBezTo>
                            <a:pt x="215" y="2303"/>
                            <a:pt x="2606" y="3293"/>
                            <a:pt x="5596" y="3888"/>
                          </a:cubicBezTo>
                          <a:cubicBezTo>
                            <a:pt x="8586" y="4284"/>
                            <a:pt x="11576" y="4086"/>
                            <a:pt x="11576" y="309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16" name="Freeform 2925">
                      <a:extLst>
                        <a:ext uri="{FF2B5EF4-FFF2-40B4-BE49-F238E27FC236}">
                          <a16:creationId xmlns:a16="http://schemas.microsoft.com/office/drawing/2014/main" id="{83C3E58F-B75B-AC32-F08F-391BF7C2D5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9073" y="5510161"/>
                      <a:ext cx="11626" cy="4038"/>
                    </a:xfrm>
                    <a:custGeom>
                      <a:avLst/>
                      <a:gdLst>
                        <a:gd name="connsiteX0" fmla="*/ 5846 w 11626"/>
                        <a:gd name="connsiteY0" fmla="*/ 69 h 4038"/>
                        <a:gd name="connsiteX1" fmla="*/ 66 w 11626"/>
                        <a:gd name="connsiteY1" fmla="*/ 1059 h 4038"/>
                        <a:gd name="connsiteX2" fmla="*/ 4650 w 11626"/>
                        <a:gd name="connsiteY2" fmla="*/ 3635 h 4038"/>
                        <a:gd name="connsiteX3" fmla="*/ 11627 w 11626"/>
                        <a:gd name="connsiteY3" fmla="*/ 2644 h 4038"/>
                        <a:gd name="connsiteX4" fmla="*/ 5846 w 11626"/>
                        <a:gd name="connsiteY4" fmla="*/ 69 h 4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26" h="4038">
                          <a:moveTo>
                            <a:pt x="5846" y="69"/>
                          </a:moveTo>
                          <a:cubicBezTo>
                            <a:pt x="2657" y="-129"/>
                            <a:pt x="265" y="69"/>
                            <a:pt x="66" y="1059"/>
                          </a:cubicBezTo>
                          <a:cubicBezTo>
                            <a:pt x="-333" y="2050"/>
                            <a:pt x="1063" y="3040"/>
                            <a:pt x="4650" y="3635"/>
                          </a:cubicBezTo>
                          <a:cubicBezTo>
                            <a:pt x="9036" y="4427"/>
                            <a:pt x="11627" y="4031"/>
                            <a:pt x="11627" y="2644"/>
                          </a:cubicBezTo>
                          <a:cubicBezTo>
                            <a:pt x="11427" y="1456"/>
                            <a:pt x="9036" y="663"/>
                            <a:pt x="5846" y="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17" name="Freeform 2926">
                      <a:extLst>
                        <a:ext uri="{FF2B5EF4-FFF2-40B4-BE49-F238E27FC236}">
                          <a16:creationId xmlns:a16="http://schemas.microsoft.com/office/drawing/2014/main" id="{1C970D02-7B5D-8FDC-2233-222F8C15E0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5608" y="5576391"/>
                      <a:ext cx="14327" cy="3961"/>
                    </a:xfrm>
                    <a:custGeom>
                      <a:avLst/>
                      <a:gdLst>
                        <a:gd name="connsiteX0" fmla="*/ 4561 w 14327"/>
                        <a:gd name="connsiteY0" fmla="*/ 0 h 3961"/>
                        <a:gd name="connsiteX1" fmla="*/ 176 w 14327"/>
                        <a:gd name="connsiteY1" fmla="*/ 1585 h 3961"/>
                        <a:gd name="connsiteX2" fmla="*/ 12534 w 14327"/>
                        <a:gd name="connsiteY2" fmla="*/ 3962 h 3961"/>
                        <a:gd name="connsiteX3" fmla="*/ 14328 w 14327"/>
                        <a:gd name="connsiteY3" fmla="*/ 3962 h 3961"/>
                        <a:gd name="connsiteX4" fmla="*/ 4561 w 14327"/>
                        <a:gd name="connsiteY4" fmla="*/ 0 h 3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327" h="3961">
                          <a:moveTo>
                            <a:pt x="4561" y="0"/>
                          </a:moveTo>
                          <a:cubicBezTo>
                            <a:pt x="1372" y="0"/>
                            <a:pt x="-622" y="594"/>
                            <a:pt x="176" y="1585"/>
                          </a:cubicBezTo>
                          <a:cubicBezTo>
                            <a:pt x="2169" y="3764"/>
                            <a:pt x="7352" y="3962"/>
                            <a:pt x="12534" y="3962"/>
                          </a:cubicBezTo>
                          <a:lnTo>
                            <a:pt x="14328" y="3962"/>
                          </a:lnTo>
                          <a:cubicBezTo>
                            <a:pt x="13531" y="2179"/>
                            <a:pt x="12933" y="198"/>
                            <a:pt x="4561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18" name="Freeform 2927">
                      <a:extLst>
                        <a:ext uri="{FF2B5EF4-FFF2-40B4-BE49-F238E27FC236}">
                          <a16:creationId xmlns:a16="http://schemas.microsoft.com/office/drawing/2014/main" id="{A0A4A6CE-D222-2800-5355-DE8A51C88A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9936" y="5580353"/>
                      <a:ext cx="398" cy="197"/>
                    </a:xfrm>
                    <a:custGeom>
                      <a:avLst/>
                      <a:gdLst>
                        <a:gd name="connsiteX0" fmla="*/ 0 w 398"/>
                        <a:gd name="connsiteY0" fmla="*/ 0 h 197"/>
                        <a:gd name="connsiteX1" fmla="*/ 0 w 398"/>
                        <a:gd name="connsiteY1" fmla="*/ 198 h 197"/>
                        <a:gd name="connsiteX2" fmla="*/ 399 w 398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19" name="Freeform 2928">
                      <a:extLst>
                        <a:ext uri="{FF2B5EF4-FFF2-40B4-BE49-F238E27FC236}">
                          <a16:creationId xmlns:a16="http://schemas.microsoft.com/office/drawing/2014/main" id="{ACE462AB-6488-FD46-236C-8109D08FE8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2593" y="5644297"/>
                      <a:ext cx="12755" cy="4544"/>
                    </a:xfrm>
                    <a:custGeom>
                      <a:avLst/>
                      <a:gdLst>
                        <a:gd name="connsiteX0" fmla="*/ 6416 w 12755"/>
                        <a:gd name="connsiteY0" fmla="*/ 38 h 4544"/>
                        <a:gd name="connsiteX1" fmla="*/ 38 w 12755"/>
                        <a:gd name="connsiteY1" fmla="*/ 2812 h 4544"/>
                        <a:gd name="connsiteX2" fmla="*/ 4224 w 12755"/>
                        <a:gd name="connsiteY2" fmla="*/ 4396 h 4544"/>
                        <a:gd name="connsiteX3" fmla="*/ 8609 w 12755"/>
                        <a:gd name="connsiteY3" fmla="*/ 4396 h 4544"/>
                        <a:gd name="connsiteX4" fmla="*/ 11998 w 12755"/>
                        <a:gd name="connsiteY4" fmla="*/ 3010 h 4544"/>
                        <a:gd name="connsiteX5" fmla="*/ 12595 w 12755"/>
                        <a:gd name="connsiteY5" fmla="*/ 1227 h 4544"/>
                        <a:gd name="connsiteX6" fmla="*/ 6416 w 12755"/>
                        <a:gd name="connsiteY6" fmla="*/ 38 h 45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755" h="4544">
                          <a:moveTo>
                            <a:pt x="6416" y="38"/>
                          </a:moveTo>
                          <a:cubicBezTo>
                            <a:pt x="2430" y="237"/>
                            <a:pt x="-361" y="1227"/>
                            <a:pt x="38" y="2812"/>
                          </a:cubicBezTo>
                          <a:cubicBezTo>
                            <a:pt x="237" y="3802"/>
                            <a:pt x="2031" y="4198"/>
                            <a:pt x="4224" y="4396"/>
                          </a:cubicBezTo>
                          <a:cubicBezTo>
                            <a:pt x="5420" y="4594"/>
                            <a:pt x="6815" y="4594"/>
                            <a:pt x="8609" y="4396"/>
                          </a:cubicBezTo>
                          <a:cubicBezTo>
                            <a:pt x="10403" y="4198"/>
                            <a:pt x="11998" y="3802"/>
                            <a:pt x="11998" y="3010"/>
                          </a:cubicBezTo>
                          <a:cubicBezTo>
                            <a:pt x="12595" y="2613"/>
                            <a:pt x="12994" y="2019"/>
                            <a:pt x="12595" y="1227"/>
                          </a:cubicBezTo>
                          <a:cubicBezTo>
                            <a:pt x="11998" y="435"/>
                            <a:pt x="9207" y="-160"/>
                            <a:pt x="6416" y="3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20" name="Freeform 2929">
                      <a:extLst>
                        <a:ext uri="{FF2B5EF4-FFF2-40B4-BE49-F238E27FC236}">
                          <a16:creationId xmlns:a16="http://schemas.microsoft.com/office/drawing/2014/main" id="{E5C31BC9-0210-2825-4F5F-62500791E4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6292" y="5621321"/>
                      <a:ext cx="12295" cy="3997"/>
                    </a:xfrm>
                    <a:custGeom>
                      <a:avLst/>
                      <a:gdLst>
                        <a:gd name="connsiteX0" fmla="*/ 12282 w 12295"/>
                        <a:gd name="connsiteY0" fmla="*/ 2413 h 3997"/>
                        <a:gd name="connsiteX1" fmla="*/ 6302 w 12295"/>
                        <a:gd name="connsiteY1" fmla="*/ 36 h 3997"/>
                        <a:gd name="connsiteX2" fmla="*/ 123 w 12295"/>
                        <a:gd name="connsiteY2" fmla="*/ 2215 h 3997"/>
                        <a:gd name="connsiteX3" fmla="*/ 6302 w 12295"/>
                        <a:gd name="connsiteY3" fmla="*/ 3998 h 3997"/>
                        <a:gd name="connsiteX4" fmla="*/ 12282 w 12295"/>
                        <a:gd name="connsiteY4" fmla="*/ 2413 h 39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95" h="3997">
                          <a:moveTo>
                            <a:pt x="12282" y="2413"/>
                          </a:moveTo>
                          <a:cubicBezTo>
                            <a:pt x="11684" y="432"/>
                            <a:pt x="9292" y="-162"/>
                            <a:pt x="6302" y="36"/>
                          </a:cubicBezTo>
                          <a:cubicBezTo>
                            <a:pt x="2515" y="36"/>
                            <a:pt x="-674" y="828"/>
                            <a:pt x="123" y="2215"/>
                          </a:cubicBezTo>
                          <a:cubicBezTo>
                            <a:pt x="721" y="3205"/>
                            <a:pt x="3512" y="3800"/>
                            <a:pt x="6302" y="3998"/>
                          </a:cubicBezTo>
                          <a:cubicBezTo>
                            <a:pt x="10488" y="3800"/>
                            <a:pt x="12481" y="3007"/>
                            <a:pt x="12282" y="241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21" name="Freeform 2930">
                      <a:extLst>
                        <a:ext uri="{FF2B5EF4-FFF2-40B4-BE49-F238E27FC236}">
                          <a16:creationId xmlns:a16="http://schemas.microsoft.com/office/drawing/2014/main" id="{1395780D-5DC4-D500-ECF5-A2B7E06963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8551" y="5516857"/>
                      <a:ext cx="21947" cy="6373"/>
                    </a:xfrm>
                    <a:custGeom>
                      <a:avLst/>
                      <a:gdLst>
                        <a:gd name="connsiteX0" fmla="*/ 91 w 21947"/>
                        <a:gd name="connsiteY0" fmla="*/ 2683 h 6373"/>
                        <a:gd name="connsiteX1" fmla="*/ 6070 w 21947"/>
                        <a:gd name="connsiteY1" fmla="*/ 5853 h 6373"/>
                        <a:gd name="connsiteX2" fmla="*/ 15439 w 21947"/>
                        <a:gd name="connsiteY2" fmla="*/ 5060 h 6373"/>
                        <a:gd name="connsiteX3" fmla="*/ 15040 w 21947"/>
                        <a:gd name="connsiteY3" fmla="*/ 4268 h 6373"/>
                        <a:gd name="connsiteX4" fmla="*/ 15439 w 21947"/>
                        <a:gd name="connsiteY4" fmla="*/ 4466 h 6373"/>
                        <a:gd name="connsiteX5" fmla="*/ 21817 w 21947"/>
                        <a:gd name="connsiteY5" fmla="*/ 3872 h 6373"/>
                        <a:gd name="connsiteX6" fmla="*/ 16037 w 21947"/>
                        <a:gd name="connsiteY6" fmla="*/ 504 h 6373"/>
                        <a:gd name="connsiteX7" fmla="*/ 8861 w 21947"/>
                        <a:gd name="connsiteY7" fmla="*/ 702 h 6373"/>
                        <a:gd name="connsiteX8" fmla="*/ 8861 w 21947"/>
                        <a:gd name="connsiteY8" fmla="*/ 2089 h 6373"/>
                        <a:gd name="connsiteX9" fmla="*/ 8263 w 21947"/>
                        <a:gd name="connsiteY9" fmla="*/ 1891 h 6373"/>
                        <a:gd name="connsiteX10" fmla="*/ 91 w 21947"/>
                        <a:gd name="connsiteY10" fmla="*/ 2683 h 63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1947" h="6373">
                          <a:moveTo>
                            <a:pt x="91" y="2683"/>
                          </a:moveTo>
                          <a:cubicBezTo>
                            <a:pt x="-507" y="4070"/>
                            <a:pt x="1885" y="5060"/>
                            <a:pt x="6070" y="5853"/>
                          </a:cubicBezTo>
                          <a:cubicBezTo>
                            <a:pt x="11054" y="6645"/>
                            <a:pt x="15240" y="6645"/>
                            <a:pt x="15439" y="5060"/>
                          </a:cubicBezTo>
                          <a:cubicBezTo>
                            <a:pt x="15439" y="4862"/>
                            <a:pt x="15240" y="4664"/>
                            <a:pt x="15040" y="4268"/>
                          </a:cubicBezTo>
                          <a:lnTo>
                            <a:pt x="15439" y="4466"/>
                          </a:lnTo>
                          <a:cubicBezTo>
                            <a:pt x="18429" y="5060"/>
                            <a:pt x="21219" y="4862"/>
                            <a:pt x="21817" y="3872"/>
                          </a:cubicBezTo>
                          <a:cubicBezTo>
                            <a:pt x="22615" y="2485"/>
                            <a:pt x="19625" y="1495"/>
                            <a:pt x="16037" y="504"/>
                          </a:cubicBezTo>
                          <a:cubicBezTo>
                            <a:pt x="12648" y="-288"/>
                            <a:pt x="9858" y="-90"/>
                            <a:pt x="8861" y="702"/>
                          </a:cubicBezTo>
                          <a:cubicBezTo>
                            <a:pt x="8263" y="1297"/>
                            <a:pt x="8263" y="1693"/>
                            <a:pt x="8861" y="2089"/>
                          </a:cubicBezTo>
                          <a:lnTo>
                            <a:pt x="8263" y="1891"/>
                          </a:lnTo>
                          <a:cubicBezTo>
                            <a:pt x="4476" y="1495"/>
                            <a:pt x="689" y="1297"/>
                            <a:pt x="91" y="268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22" name="Freeform 2931">
                      <a:extLst>
                        <a:ext uri="{FF2B5EF4-FFF2-40B4-BE49-F238E27FC236}">
                          <a16:creationId xmlns:a16="http://schemas.microsoft.com/office/drawing/2014/main" id="{70C697D0-D27C-F315-4734-7852FF9E60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4953" y="5682338"/>
                      <a:ext cx="12207" cy="4226"/>
                    </a:xfrm>
                    <a:custGeom>
                      <a:avLst/>
                      <a:gdLst>
                        <a:gd name="connsiteX0" fmla="*/ 12195 w 12207"/>
                        <a:gd name="connsiteY0" fmla="*/ 2011 h 4226"/>
                        <a:gd name="connsiteX1" fmla="*/ 6016 w 12207"/>
                        <a:gd name="connsiteY1" fmla="*/ 30 h 4226"/>
                        <a:gd name="connsiteX2" fmla="*/ 36 w 12207"/>
                        <a:gd name="connsiteY2" fmla="*/ 2209 h 4226"/>
                        <a:gd name="connsiteX3" fmla="*/ 6414 w 12207"/>
                        <a:gd name="connsiteY3" fmla="*/ 4190 h 4226"/>
                        <a:gd name="connsiteX4" fmla="*/ 12195 w 12207"/>
                        <a:gd name="connsiteY4" fmla="*/ 2011 h 42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07" h="4226">
                          <a:moveTo>
                            <a:pt x="12195" y="2011"/>
                          </a:moveTo>
                          <a:cubicBezTo>
                            <a:pt x="12394" y="624"/>
                            <a:pt x="10201" y="-168"/>
                            <a:pt x="6016" y="30"/>
                          </a:cubicBezTo>
                          <a:cubicBezTo>
                            <a:pt x="3225" y="426"/>
                            <a:pt x="235" y="1021"/>
                            <a:pt x="36" y="2209"/>
                          </a:cubicBezTo>
                          <a:cubicBezTo>
                            <a:pt x="-363" y="3794"/>
                            <a:pt x="2627" y="4388"/>
                            <a:pt x="6414" y="4190"/>
                          </a:cubicBezTo>
                          <a:cubicBezTo>
                            <a:pt x="9404" y="3992"/>
                            <a:pt x="11995" y="3200"/>
                            <a:pt x="12195" y="20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23" name="Freeform 2932">
                      <a:extLst>
                        <a:ext uri="{FF2B5EF4-FFF2-40B4-BE49-F238E27FC236}">
                          <a16:creationId xmlns:a16="http://schemas.microsoft.com/office/drawing/2014/main" id="{6B62B495-BA2D-EA15-12D6-008CF56813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2955" y="5624725"/>
                      <a:ext cx="13282" cy="3763"/>
                    </a:xfrm>
                    <a:custGeom>
                      <a:avLst/>
                      <a:gdLst>
                        <a:gd name="connsiteX0" fmla="*/ 41 w 13282"/>
                        <a:gd name="connsiteY0" fmla="*/ 1783 h 3763"/>
                        <a:gd name="connsiteX1" fmla="*/ 8014 w 13282"/>
                        <a:gd name="connsiteY1" fmla="*/ 3764 h 3763"/>
                        <a:gd name="connsiteX2" fmla="*/ 13196 w 13282"/>
                        <a:gd name="connsiteY2" fmla="*/ 1981 h 3763"/>
                        <a:gd name="connsiteX3" fmla="*/ 5423 w 13282"/>
                        <a:gd name="connsiteY3" fmla="*/ 0 h 3763"/>
                        <a:gd name="connsiteX4" fmla="*/ 41 w 13282"/>
                        <a:gd name="connsiteY4" fmla="*/ 1783 h 37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82" h="3763">
                          <a:moveTo>
                            <a:pt x="41" y="1783"/>
                          </a:moveTo>
                          <a:cubicBezTo>
                            <a:pt x="439" y="3169"/>
                            <a:pt x="4027" y="3764"/>
                            <a:pt x="8014" y="3764"/>
                          </a:cubicBezTo>
                          <a:cubicBezTo>
                            <a:pt x="11203" y="3764"/>
                            <a:pt x="13794" y="3169"/>
                            <a:pt x="13196" y="1981"/>
                          </a:cubicBezTo>
                          <a:cubicBezTo>
                            <a:pt x="12598" y="594"/>
                            <a:pt x="9409" y="0"/>
                            <a:pt x="5423" y="0"/>
                          </a:cubicBezTo>
                          <a:cubicBezTo>
                            <a:pt x="2233" y="0"/>
                            <a:pt x="-358" y="594"/>
                            <a:pt x="41" y="178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24" name="Freeform 2933">
                      <a:extLst>
                        <a:ext uri="{FF2B5EF4-FFF2-40B4-BE49-F238E27FC236}">
                          <a16:creationId xmlns:a16="http://schemas.microsoft.com/office/drawing/2014/main" id="{E4D66945-B27E-5C8B-6466-EBEE85EE8D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4922" y="5587484"/>
                      <a:ext cx="12942" cy="4379"/>
                    </a:xfrm>
                    <a:custGeom>
                      <a:avLst/>
                      <a:gdLst>
                        <a:gd name="connsiteX0" fmla="*/ 8172 w 12942"/>
                        <a:gd name="connsiteY0" fmla="*/ 4358 h 4379"/>
                        <a:gd name="connsiteX1" fmla="*/ 12757 w 12942"/>
                        <a:gd name="connsiteY1" fmla="*/ 3169 h 4379"/>
                        <a:gd name="connsiteX2" fmla="*/ 4584 w 12942"/>
                        <a:gd name="connsiteY2" fmla="*/ 198 h 4379"/>
                        <a:gd name="connsiteX3" fmla="*/ 399 w 12942"/>
                        <a:gd name="connsiteY3" fmla="*/ 0 h 4379"/>
                        <a:gd name="connsiteX4" fmla="*/ 0 w 12942"/>
                        <a:gd name="connsiteY4" fmla="*/ 1387 h 4379"/>
                        <a:gd name="connsiteX5" fmla="*/ 8172 w 12942"/>
                        <a:gd name="connsiteY5" fmla="*/ 4358 h 4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942" h="4379">
                          <a:moveTo>
                            <a:pt x="8172" y="4358"/>
                          </a:moveTo>
                          <a:cubicBezTo>
                            <a:pt x="9966" y="4358"/>
                            <a:pt x="12358" y="3764"/>
                            <a:pt x="12757" y="3169"/>
                          </a:cubicBezTo>
                          <a:cubicBezTo>
                            <a:pt x="13953" y="1189"/>
                            <a:pt x="9169" y="594"/>
                            <a:pt x="4584" y="198"/>
                          </a:cubicBezTo>
                          <a:lnTo>
                            <a:pt x="399" y="0"/>
                          </a:lnTo>
                          <a:cubicBezTo>
                            <a:pt x="199" y="396"/>
                            <a:pt x="0" y="991"/>
                            <a:pt x="0" y="1387"/>
                          </a:cubicBezTo>
                          <a:cubicBezTo>
                            <a:pt x="0" y="3368"/>
                            <a:pt x="2392" y="4556"/>
                            <a:pt x="8172" y="43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25" name="Freeform 2934">
                      <a:extLst>
                        <a:ext uri="{FF2B5EF4-FFF2-40B4-BE49-F238E27FC236}">
                          <a16:creationId xmlns:a16="http://schemas.microsoft.com/office/drawing/2014/main" id="{0115E084-EEA9-1E08-CBB3-59E95E45B6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4361" y="5523252"/>
                      <a:ext cx="21594" cy="8027"/>
                    </a:xfrm>
                    <a:custGeom>
                      <a:avLst/>
                      <a:gdLst>
                        <a:gd name="connsiteX0" fmla="*/ 16374 w 21594"/>
                        <a:gd name="connsiteY0" fmla="*/ 6985 h 8027"/>
                        <a:gd name="connsiteX1" fmla="*/ 21557 w 21594"/>
                        <a:gd name="connsiteY1" fmla="*/ 5797 h 8027"/>
                        <a:gd name="connsiteX2" fmla="*/ 15179 w 21594"/>
                        <a:gd name="connsiteY2" fmla="*/ 2429 h 8027"/>
                        <a:gd name="connsiteX3" fmla="*/ 9996 w 21594"/>
                        <a:gd name="connsiteY3" fmla="*/ 2825 h 8027"/>
                        <a:gd name="connsiteX4" fmla="*/ 7405 w 21594"/>
                        <a:gd name="connsiteY4" fmla="*/ 2825 h 8027"/>
                        <a:gd name="connsiteX5" fmla="*/ 6807 w 21594"/>
                        <a:gd name="connsiteY5" fmla="*/ 2429 h 8027"/>
                        <a:gd name="connsiteX6" fmla="*/ 428 w 21594"/>
                        <a:gd name="connsiteY6" fmla="*/ 250 h 8027"/>
                        <a:gd name="connsiteX7" fmla="*/ 4415 w 21594"/>
                        <a:gd name="connsiteY7" fmla="*/ 5598 h 8027"/>
                        <a:gd name="connsiteX8" fmla="*/ 10993 w 21594"/>
                        <a:gd name="connsiteY8" fmla="*/ 7777 h 8027"/>
                        <a:gd name="connsiteX9" fmla="*/ 11391 w 21594"/>
                        <a:gd name="connsiteY9" fmla="*/ 6787 h 8027"/>
                        <a:gd name="connsiteX10" fmla="*/ 12587 w 21594"/>
                        <a:gd name="connsiteY10" fmla="*/ 6985 h 8027"/>
                        <a:gd name="connsiteX11" fmla="*/ 16374 w 21594"/>
                        <a:gd name="connsiteY11" fmla="*/ 6985 h 80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1594" h="8027">
                          <a:moveTo>
                            <a:pt x="16374" y="6985"/>
                          </a:moveTo>
                          <a:cubicBezTo>
                            <a:pt x="19365" y="7381"/>
                            <a:pt x="21358" y="6787"/>
                            <a:pt x="21557" y="5797"/>
                          </a:cubicBezTo>
                          <a:cubicBezTo>
                            <a:pt x="21956" y="4410"/>
                            <a:pt x="19165" y="3222"/>
                            <a:pt x="15179" y="2429"/>
                          </a:cubicBezTo>
                          <a:cubicBezTo>
                            <a:pt x="12787" y="2231"/>
                            <a:pt x="10993" y="2231"/>
                            <a:pt x="9996" y="2825"/>
                          </a:cubicBezTo>
                          <a:cubicBezTo>
                            <a:pt x="8999" y="2825"/>
                            <a:pt x="8202" y="2825"/>
                            <a:pt x="7405" y="2825"/>
                          </a:cubicBezTo>
                          <a:cubicBezTo>
                            <a:pt x="7206" y="2627"/>
                            <a:pt x="7006" y="2627"/>
                            <a:pt x="6807" y="2429"/>
                          </a:cubicBezTo>
                          <a:cubicBezTo>
                            <a:pt x="4216" y="646"/>
                            <a:pt x="1425" y="-542"/>
                            <a:pt x="428" y="250"/>
                          </a:cubicBezTo>
                          <a:cubicBezTo>
                            <a:pt x="-967" y="1241"/>
                            <a:pt x="1226" y="3420"/>
                            <a:pt x="4415" y="5598"/>
                          </a:cubicBezTo>
                          <a:cubicBezTo>
                            <a:pt x="7405" y="7381"/>
                            <a:pt x="9996" y="8570"/>
                            <a:pt x="10993" y="7777"/>
                          </a:cubicBezTo>
                          <a:cubicBezTo>
                            <a:pt x="11391" y="7579"/>
                            <a:pt x="11591" y="7183"/>
                            <a:pt x="11391" y="6787"/>
                          </a:cubicBezTo>
                          <a:cubicBezTo>
                            <a:pt x="11790" y="6787"/>
                            <a:pt x="12189" y="6787"/>
                            <a:pt x="12587" y="6985"/>
                          </a:cubicBezTo>
                          <a:cubicBezTo>
                            <a:pt x="13983" y="7183"/>
                            <a:pt x="15378" y="7183"/>
                            <a:pt x="16374" y="69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26" name="Freeform 2935">
                      <a:extLst>
                        <a:ext uri="{FF2B5EF4-FFF2-40B4-BE49-F238E27FC236}">
                          <a16:creationId xmlns:a16="http://schemas.microsoft.com/office/drawing/2014/main" id="{EE475234-14FD-A69C-6FC6-CA8E91FEF4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9905" y="5574212"/>
                      <a:ext cx="398" cy="19808"/>
                    </a:xfrm>
                    <a:custGeom>
                      <a:avLst/>
                      <a:gdLst>
                        <a:gd name="connsiteX0" fmla="*/ 399 w 398"/>
                        <a:gd name="connsiteY0" fmla="*/ 0 h 19808"/>
                        <a:gd name="connsiteX1" fmla="*/ 0 w 398"/>
                        <a:gd name="connsiteY1" fmla="*/ 0 h 19808"/>
                        <a:gd name="connsiteX2" fmla="*/ 0 w 398"/>
                        <a:gd name="connsiteY2" fmla="*/ 0 h 19808"/>
                        <a:gd name="connsiteX3" fmla="*/ 199 w 398"/>
                        <a:gd name="connsiteY3" fmla="*/ 0 h 19808"/>
                        <a:gd name="connsiteX4" fmla="*/ 399 w 398"/>
                        <a:gd name="connsiteY4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08">
                          <a:moveTo>
                            <a:pt x="399" y="0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199" y="0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27" name="Freeform 2936">
                      <a:extLst>
                        <a:ext uri="{FF2B5EF4-FFF2-40B4-BE49-F238E27FC236}">
                          <a16:creationId xmlns:a16="http://schemas.microsoft.com/office/drawing/2014/main" id="{73D3490D-1C9E-B58E-0943-CD426EB5CD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7560" y="5574131"/>
                      <a:ext cx="12943" cy="3841"/>
                    </a:xfrm>
                    <a:custGeom>
                      <a:avLst/>
                      <a:gdLst>
                        <a:gd name="connsiteX0" fmla="*/ 186 w 12943"/>
                        <a:gd name="connsiteY0" fmla="*/ 2062 h 3841"/>
                        <a:gd name="connsiteX1" fmla="*/ 4771 w 12943"/>
                        <a:gd name="connsiteY1" fmla="*/ 3647 h 3841"/>
                        <a:gd name="connsiteX2" fmla="*/ 12943 w 12943"/>
                        <a:gd name="connsiteY2" fmla="*/ 1666 h 3841"/>
                        <a:gd name="connsiteX3" fmla="*/ 12345 w 12943"/>
                        <a:gd name="connsiteY3" fmla="*/ 279 h 3841"/>
                        <a:gd name="connsiteX4" fmla="*/ 8159 w 12943"/>
                        <a:gd name="connsiteY4" fmla="*/ 81 h 3841"/>
                        <a:gd name="connsiteX5" fmla="*/ 186 w 12943"/>
                        <a:gd name="connsiteY5" fmla="*/ 2062 h 38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943" h="3841">
                          <a:moveTo>
                            <a:pt x="186" y="2062"/>
                          </a:moveTo>
                          <a:cubicBezTo>
                            <a:pt x="585" y="2656"/>
                            <a:pt x="2977" y="3449"/>
                            <a:pt x="4771" y="3647"/>
                          </a:cubicBezTo>
                          <a:cubicBezTo>
                            <a:pt x="10153" y="4241"/>
                            <a:pt x="12943" y="3449"/>
                            <a:pt x="12943" y="1666"/>
                          </a:cubicBezTo>
                          <a:cubicBezTo>
                            <a:pt x="12943" y="1270"/>
                            <a:pt x="12544" y="675"/>
                            <a:pt x="12345" y="279"/>
                          </a:cubicBezTo>
                          <a:cubicBezTo>
                            <a:pt x="10950" y="81"/>
                            <a:pt x="9555" y="81"/>
                            <a:pt x="8159" y="81"/>
                          </a:cubicBezTo>
                          <a:cubicBezTo>
                            <a:pt x="3774" y="-117"/>
                            <a:pt x="-1010" y="-117"/>
                            <a:pt x="186" y="206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28" name="Freeform 2937">
                      <a:extLst>
                        <a:ext uri="{FF2B5EF4-FFF2-40B4-BE49-F238E27FC236}">
                          <a16:creationId xmlns:a16="http://schemas.microsoft.com/office/drawing/2014/main" id="{6647B92D-EFE7-DB4F-8E2D-F815DE5FC7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2167" y="5640451"/>
                      <a:ext cx="13554" cy="4267"/>
                    </a:xfrm>
                    <a:custGeom>
                      <a:avLst/>
                      <a:gdLst>
                        <a:gd name="connsiteX0" fmla="*/ 8372 w 13554"/>
                        <a:gd name="connsiteY0" fmla="*/ 4082 h 4267"/>
                        <a:gd name="connsiteX1" fmla="*/ 13554 w 13554"/>
                        <a:gd name="connsiteY1" fmla="*/ 1705 h 4267"/>
                        <a:gd name="connsiteX2" fmla="*/ 4784 w 13554"/>
                        <a:gd name="connsiteY2" fmla="*/ 120 h 4267"/>
                        <a:gd name="connsiteX3" fmla="*/ 0 w 13554"/>
                        <a:gd name="connsiteY3" fmla="*/ 1705 h 4267"/>
                        <a:gd name="connsiteX4" fmla="*/ 399 w 13554"/>
                        <a:gd name="connsiteY4" fmla="*/ 3092 h 4267"/>
                        <a:gd name="connsiteX5" fmla="*/ 8372 w 13554"/>
                        <a:gd name="connsiteY5" fmla="*/ 4082 h 42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554" h="4267">
                          <a:moveTo>
                            <a:pt x="8372" y="4082"/>
                          </a:moveTo>
                          <a:cubicBezTo>
                            <a:pt x="11561" y="3884"/>
                            <a:pt x="13355" y="2894"/>
                            <a:pt x="13554" y="1705"/>
                          </a:cubicBezTo>
                          <a:cubicBezTo>
                            <a:pt x="12159" y="319"/>
                            <a:pt x="8770" y="-276"/>
                            <a:pt x="4784" y="120"/>
                          </a:cubicBezTo>
                          <a:cubicBezTo>
                            <a:pt x="2392" y="319"/>
                            <a:pt x="598" y="913"/>
                            <a:pt x="0" y="1705"/>
                          </a:cubicBezTo>
                          <a:cubicBezTo>
                            <a:pt x="200" y="2101"/>
                            <a:pt x="200" y="2696"/>
                            <a:pt x="399" y="3092"/>
                          </a:cubicBezTo>
                          <a:cubicBezTo>
                            <a:pt x="1595" y="4280"/>
                            <a:pt x="4983" y="4478"/>
                            <a:pt x="8372" y="408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29" name="Freeform 2938">
                      <a:extLst>
                        <a:ext uri="{FF2B5EF4-FFF2-40B4-BE49-F238E27FC236}">
                          <a16:creationId xmlns:a16="http://schemas.microsoft.com/office/drawing/2014/main" id="{6BD0354E-8914-70B1-1537-41AAF031E1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4432" y="5580551"/>
                      <a:ext cx="13241" cy="4583"/>
                    </a:xfrm>
                    <a:custGeom>
                      <a:avLst/>
                      <a:gdLst>
                        <a:gd name="connsiteX0" fmla="*/ 12082 w 13241"/>
                        <a:gd name="connsiteY0" fmla="*/ 3962 h 4583"/>
                        <a:gd name="connsiteX1" fmla="*/ 5703 w 13241"/>
                        <a:gd name="connsiteY1" fmla="*/ 0 h 4583"/>
                        <a:gd name="connsiteX2" fmla="*/ 4109 w 13241"/>
                        <a:gd name="connsiteY2" fmla="*/ 4160 h 4583"/>
                        <a:gd name="connsiteX3" fmla="*/ 12082 w 13241"/>
                        <a:gd name="connsiteY3" fmla="*/ 3962 h 45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3241" h="4583">
                          <a:moveTo>
                            <a:pt x="12082" y="3962"/>
                          </a:moveTo>
                          <a:cubicBezTo>
                            <a:pt x="15869" y="1981"/>
                            <a:pt x="9490" y="1189"/>
                            <a:pt x="5703" y="0"/>
                          </a:cubicBezTo>
                          <a:cubicBezTo>
                            <a:pt x="2913" y="1189"/>
                            <a:pt x="-4662" y="1981"/>
                            <a:pt x="4109" y="4160"/>
                          </a:cubicBezTo>
                          <a:cubicBezTo>
                            <a:pt x="6700" y="4754"/>
                            <a:pt x="10487" y="4754"/>
                            <a:pt x="12082" y="396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30" name="Freeform 2939">
                      <a:extLst>
                        <a:ext uri="{FF2B5EF4-FFF2-40B4-BE49-F238E27FC236}">
                          <a16:creationId xmlns:a16="http://schemas.microsoft.com/office/drawing/2014/main" id="{DF51AE72-FCE7-1340-BB04-D7C5DDE893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9936" y="5580353"/>
                      <a:ext cx="398" cy="197"/>
                    </a:xfrm>
                    <a:custGeom>
                      <a:avLst/>
                      <a:gdLst>
                        <a:gd name="connsiteX0" fmla="*/ 0 w 398"/>
                        <a:gd name="connsiteY0" fmla="*/ 198 h 197"/>
                        <a:gd name="connsiteX1" fmla="*/ 200 w 398"/>
                        <a:gd name="connsiteY1" fmla="*/ 198 h 197"/>
                        <a:gd name="connsiteX2" fmla="*/ 399 w 398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0" y="198"/>
                          </a:moveTo>
                          <a:lnTo>
                            <a:pt x="200" y="198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31" name="Freeform 2940">
                      <a:extLst>
                        <a:ext uri="{FF2B5EF4-FFF2-40B4-BE49-F238E27FC236}">
                          <a16:creationId xmlns:a16="http://schemas.microsoft.com/office/drawing/2014/main" id="{EDD321FA-48BB-7D85-44A0-E264D7C8F3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0313" y="5593773"/>
                      <a:ext cx="10818" cy="3269"/>
                    </a:xfrm>
                    <a:custGeom>
                      <a:avLst/>
                      <a:gdLst>
                        <a:gd name="connsiteX0" fmla="*/ 4639 w 10818"/>
                        <a:gd name="connsiteY0" fmla="*/ 50 h 3269"/>
                        <a:gd name="connsiteX1" fmla="*/ 55 w 10818"/>
                        <a:gd name="connsiteY1" fmla="*/ 1041 h 3269"/>
                        <a:gd name="connsiteX2" fmla="*/ 4839 w 10818"/>
                        <a:gd name="connsiteY2" fmla="*/ 3220 h 3269"/>
                        <a:gd name="connsiteX3" fmla="*/ 10818 w 10818"/>
                        <a:gd name="connsiteY3" fmla="*/ 2031 h 3269"/>
                        <a:gd name="connsiteX4" fmla="*/ 4639 w 10818"/>
                        <a:gd name="connsiteY4" fmla="*/ 50 h 32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818" h="3269">
                          <a:moveTo>
                            <a:pt x="4639" y="50"/>
                          </a:moveTo>
                          <a:cubicBezTo>
                            <a:pt x="2048" y="-148"/>
                            <a:pt x="254" y="249"/>
                            <a:pt x="55" y="1041"/>
                          </a:cubicBezTo>
                          <a:cubicBezTo>
                            <a:pt x="-344" y="2031"/>
                            <a:pt x="1450" y="2824"/>
                            <a:pt x="4839" y="3220"/>
                          </a:cubicBezTo>
                          <a:cubicBezTo>
                            <a:pt x="8227" y="3418"/>
                            <a:pt x="10818" y="3022"/>
                            <a:pt x="10818" y="2031"/>
                          </a:cubicBezTo>
                          <a:cubicBezTo>
                            <a:pt x="10818" y="843"/>
                            <a:pt x="7829" y="249"/>
                            <a:pt x="4639" y="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32" name="Freeform 2941">
                      <a:extLst>
                        <a:ext uri="{FF2B5EF4-FFF2-40B4-BE49-F238E27FC236}">
                          <a16:creationId xmlns:a16="http://schemas.microsoft.com/office/drawing/2014/main" id="{07555B14-79B6-B223-468C-0F1040BEDB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6291" y="5560279"/>
                      <a:ext cx="12881" cy="3610"/>
                    </a:xfrm>
                    <a:custGeom>
                      <a:avLst/>
                      <a:gdLst>
                        <a:gd name="connsiteX0" fmla="*/ 5307 w 12881"/>
                        <a:gd name="connsiteY0" fmla="*/ 3434 h 3610"/>
                        <a:gd name="connsiteX1" fmla="*/ 12881 w 12881"/>
                        <a:gd name="connsiteY1" fmla="*/ 2048 h 3610"/>
                        <a:gd name="connsiteX2" fmla="*/ 6503 w 12881"/>
                        <a:gd name="connsiteY2" fmla="*/ 67 h 3610"/>
                        <a:gd name="connsiteX3" fmla="*/ 124 w 12881"/>
                        <a:gd name="connsiteY3" fmla="*/ 1255 h 3610"/>
                        <a:gd name="connsiteX4" fmla="*/ 5307 w 12881"/>
                        <a:gd name="connsiteY4" fmla="*/ 3434 h 36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81" h="3610">
                          <a:moveTo>
                            <a:pt x="5307" y="3434"/>
                          </a:moveTo>
                          <a:cubicBezTo>
                            <a:pt x="9293" y="3831"/>
                            <a:pt x="12881" y="3633"/>
                            <a:pt x="12881" y="2048"/>
                          </a:cubicBezTo>
                          <a:cubicBezTo>
                            <a:pt x="12881" y="1057"/>
                            <a:pt x="9692" y="463"/>
                            <a:pt x="6503" y="67"/>
                          </a:cubicBezTo>
                          <a:cubicBezTo>
                            <a:pt x="3313" y="-131"/>
                            <a:pt x="922" y="67"/>
                            <a:pt x="124" y="1255"/>
                          </a:cubicBezTo>
                          <a:cubicBezTo>
                            <a:pt x="-673" y="2444"/>
                            <a:pt x="2516" y="3038"/>
                            <a:pt x="5307" y="343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33" name="Freeform 2942">
                      <a:extLst>
                        <a:ext uri="{FF2B5EF4-FFF2-40B4-BE49-F238E27FC236}">
                          <a16:creationId xmlns:a16="http://schemas.microsoft.com/office/drawing/2014/main" id="{8FDFD199-F641-E2B5-4835-C049A924E1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8708" y="5528843"/>
                      <a:ext cx="26777" cy="9701"/>
                    </a:xfrm>
                    <a:custGeom>
                      <a:avLst/>
                      <a:gdLst>
                        <a:gd name="connsiteX0" fmla="*/ 7544 w 26777"/>
                        <a:gd name="connsiteY0" fmla="*/ 2187 h 9701"/>
                        <a:gd name="connsiteX1" fmla="*/ 7544 w 26777"/>
                        <a:gd name="connsiteY1" fmla="*/ 2187 h 9701"/>
                        <a:gd name="connsiteX2" fmla="*/ 169 w 26777"/>
                        <a:gd name="connsiteY2" fmla="*/ 602 h 9701"/>
                        <a:gd name="connsiteX3" fmla="*/ 6747 w 26777"/>
                        <a:gd name="connsiteY3" fmla="*/ 6941 h 9701"/>
                        <a:gd name="connsiteX4" fmla="*/ 12926 w 26777"/>
                        <a:gd name="connsiteY4" fmla="*/ 7931 h 9701"/>
                        <a:gd name="connsiteX5" fmla="*/ 13125 w 26777"/>
                        <a:gd name="connsiteY5" fmla="*/ 7535 h 9701"/>
                        <a:gd name="connsiteX6" fmla="*/ 15717 w 26777"/>
                        <a:gd name="connsiteY6" fmla="*/ 7931 h 9701"/>
                        <a:gd name="connsiteX7" fmla="*/ 20102 w 26777"/>
                        <a:gd name="connsiteY7" fmla="*/ 9516 h 9701"/>
                        <a:gd name="connsiteX8" fmla="*/ 26680 w 26777"/>
                        <a:gd name="connsiteY8" fmla="*/ 8525 h 9701"/>
                        <a:gd name="connsiteX9" fmla="*/ 23889 w 26777"/>
                        <a:gd name="connsiteY9" fmla="*/ 6346 h 9701"/>
                        <a:gd name="connsiteX10" fmla="*/ 10733 w 26777"/>
                        <a:gd name="connsiteY10" fmla="*/ 2187 h 9701"/>
                        <a:gd name="connsiteX11" fmla="*/ 7544 w 26777"/>
                        <a:gd name="connsiteY11" fmla="*/ 2187 h 97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6777" h="9701">
                          <a:moveTo>
                            <a:pt x="7544" y="2187"/>
                          </a:moveTo>
                          <a:lnTo>
                            <a:pt x="7544" y="2187"/>
                          </a:lnTo>
                          <a:cubicBezTo>
                            <a:pt x="3757" y="8"/>
                            <a:pt x="966" y="-587"/>
                            <a:pt x="169" y="602"/>
                          </a:cubicBezTo>
                          <a:cubicBezTo>
                            <a:pt x="-628" y="1790"/>
                            <a:pt x="1365" y="3969"/>
                            <a:pt x="6747" y="6941"/>
                          </a:cubicBezTo>
                          <a:cubicBezTo>
                            <a:pt x="9139" y="8327"/>
                            <a:pt x="12328" y="9120"/>
                            <a:pt x="12926" y="7931"/>
                          </a:cubicBezTo>
                          <a:cubicBezTo>
                            <a:pt x="12926" y="7733"/>
                            <a:pt x="13125" y="7733"/>
                            <a:pt x="13125" y="7535"/>
                          </a:cubicBezTo>
                          <a:cubicBezTo>
                            <a:pt x="13922" y="7733"/>
                            <a:pt x="14720" y="7931"/>
                            <a:pt x="15717" y="7931"/>
                          </a:cubicBezTo>
                          <a:cubicBezTo>
                            <a:pt x="16315" y="8525"/>
                            <a:pt x="17710" y="9120"/>
                            <a:pt x="20102" y="9516"/>
                          </a:cubicBezTo>
                          <a:cubicBezTo>
                            <a:pt x="23092" y="9912"/>
                            <a:pt x="26081" y="9714"/>
                            <a:pt x="26680" y="8525"/>
                          </a:cubicBezTo>
                          <a:cubicBezTo>
                            <a:pt x="27078" y="7733"/>
                            <a:pt x="26281" y="6941"/>
                            <a:pt x="23889" y="6346"/>
                          </a:cubicBezTo>
                          <a:cubicBezTo>
                            <a:pt x="20700" y="4564"/>
                            <a:pt x="16713" y="2979"/>
                            <a:pt x="10733" y="2187"/>
                          </a:cubicBezTo>
                          <a:cubicBezTo>
                            <a:pt x="9338" y="1989"/>
                            <a:pt x="8341" y="1989"/>
                            <a:pt x="7544" y="218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34" name="Freeform 2943">
                      <a:extLst>
                        <a:ext uri="{FF2B5EF4-FFF2-40B4-BE49-F238E27FC236}">
                          <a16:creationId xmlns:a16="http://schemas.microsoft.com/office/drawing/2014/main" id="{9788FEB9-074C-339C-5AD7-419E2A8E4A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4941" y="5527764"/>
                      <a:ext cx="12651" cy="4336"/>
                    </a:xfrm>
                    <a:custGeom>
                      <a:avLst/>
                      <a:gdLst>
                        <a:gd name="connsiteX0" fmla="*/ 82 w 12651"/>
                        <a:gd name="connsiteY0" fmla="*/ 1482 h 4336"/>
                        <a:gd name="connsiteX1" fmla="*/ 5065 w 12651"/>
                        <a:gd name="connsiteY1" fmla="*/ 4057 h 4336"/>
                        <a:gd name="connsiteX2" fmla="*/ 12639 w 12651"/>
                        <a:gd name="connsiteY2" fmla="*/ 3067 h 4336"/>
                        <a:gd name="connsiteX3" fmla="*/ 7457 w 12651"/>
                        <a:gd name="connsiteY3" fmla="*/ 492 h 4336"/>
                        <a:gd name="connsiteX4" fmla="*/ 82 w 12651"/>
                        <a:gd name="connsiteY4" fmla="*/ 1482 h 4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51" h="4336">
                          <a:moveTo>
                            <a:pt x="82" y="1482"/>
                          </a:moveTo>
                          <a:cubicBezTo>
                            <a:pt x="-516" y="2671"/>
                            <a:pt x="2274" y="3463"/>
                            <a:pt x="5065" y="4057"/>
                          </a:cubicBezTo>
                          <a:cubicBezTo>
                            <a:pt x="8852" y="4454"/>
                            <a:pt x="12440" y="4652"/>
                            <a:pt x="12639" y="3067"/>
                          </a:cubicBezTo>
                          <a:cubicBezTo>
                            <a:pt x="12839" y="2077"/>
                            <a:pt x="10646" y="1086"/>
                            <a:pt x="7457" y="492"/>
                          </a:cubicBezTo>
                          <a:cubicBezTo>
                            <a:pt x="3470" y="-499"/>
                            <a:pt x="879" y="96"/>
                            <a:pt x="82" y="148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35" name="Freeform 2944">
                      <a:extLst>
                        <a:ext uri="{FF2B5EF4-FFF2-40B4-BE49-F238E27FC236}">
                          <a16:creationId xmlns:a16="http://schemas.microsoft.com/office/drawing/2014/main" id="{361B786F-2A1B-6F4C-154A-3BE0E32F72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0374" y="5558721"/>
                      <a:ext cx="20666" cy="6797"/>
                    </a:xfrm>
                    <a:custGeom>
                      <a:avLst/>
                      <a:gdLst>
                        <a:gd name="connsiteX0" fmla="*/ 31 w 20666"/>
                        <a:gd name="connsiteY0" fmla="*/ 3804 h 6797"/>
                        <a:gd name="connsiteX1" fmla="*/ 7206 w 20666"/>
                        <a:gd name="connsiteY1" fmla="*/ 6379 h 6797"/>
                        <a:gd name="connsiteX2" fmla="*/ 10196 w 20666"/>
                        <a:gd name="connsiteY2" fmla="*/ 6181 h 6797"/>
                        <a:gd name="connsiteX3" fmla="*/ 11990 w 20666"/>
                        <a:gd name="connsiteY3" fmla="*/ 6577 h 6797"/>
                        <a:gd name="connsiteX4" fmla="*/ 20561 w 20666"/>
                        <a:gd name="connsiteY4" fmla="*/ 5389 h 6797"/>
                        <a:gd name="connsiteX5" fmla="*/ 15578 w 20666"/>
                        <a:gd name="connsiteY5" fmla="*/ 2616 h 6797"/>
                        <a:gd name="connsiteX6" fmla="*/ 9399 w 20666"/>
                        <a:gd name="connsiteY6" fmla="*/ 437 h 6797"/>
                        <a:gd name="connsiteX7" fmla="*/ 629 w 20666"/>
                        <a:gd name="connsiteY7" fmla="*/ 1229 h 6797"/>
                        <a:gd name="connsiteX8" fmla="*/ 1824 w 20666"/>
                        <a:gd name="connsiteY8" fmla="*/ 2814 h 6797"/>
                        <a:gd name="connsiteX9" fmla="*/ 31 w 20666"/>
                        <a:gd name="connsiteY9" fmla="*/ 3804 h 67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0666" h="6797">
                          <a:moveTo>
                            <a:pt x="31" y="3804"/>
                          </a:moveTo>
                          <a:cubicBezTo>
                            <a:pt x="429" y="5191"/>
                            <a:pt x="2821" y="6181"/>
                            <a:pt x="7206" y="6379"/>
                          </a:cubicBezTo>
                          <a:cubicBezTo>
                            <a:pt x="8402" y="6379"/>
                            <a:pt x="9399" y="6379"/>
                            <a:pt x="10196" y="6181"/>
                          </a:cubicBezTo>
                          <a:cubicBezTo>
                            <a:pt x="10794" y="6181"/>
                            <a:pt x="11392" y="6379"/>
                            <a:pt x="11990" y="6577"/>
                          </a:cubicBezTo>
                          <a:cubicBezTo>
                            <a:pt x="15777" y="6974"/>
                            <a:pt x="19764" y="6974"/>
                            <a:pt x="20561" y="5389"/>
                          </a:cubicBezTo>
                          <a:cubicBezTo>
                            <a:pt x="21159" y="4002"/>
                            <a:pt x="19166" y="3210"/>
                            <a:pt x="15578" y="2616"/>
                          </a:cubicBezTo>
                          <a:cubicBezTo>
                            <a:pt x="14581" y="1625"/>
                            <a:pt x="12189" y="1031"/>
                            <a:pt x="9399" y="437"/>
                          </a:cubicBezTo>
                          <a:cubicBezTo>
                            <a:pt x="5412" y="-158"/>
                            <a:pt x="1226" y="-356"/>
                            <a:pt x="629" y="1229"/>
                          </a:cubicBezTo>
                          <a:cubicBezTo>
                            <a:pt x="429" y="1823"/>
                            <a:pt x="828" y="2418"/>
                            <a:pt x="1824" y="2814"/>
                          </a:cubicBezTo>
                          <a:cubicBezTo>
                            <a:pt x="629" y="2814"/>
                            <a:pt x="-169" y="3210"/>
                            <a:pt x="31" y="380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36" name="Freeform 2945">
                      <a:extLst>
                        <a:ext uri="{FF2B5EF4-FFF2-40B4-BE49-F238E27FC236}">
                          <a16:creationId xmlns:a16="http://schemas.microsoft.com/office/drawing/2014/main" id="{009A3CAC-A1AE-8C9B-1947-C52988158C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8573" y="5614821"/>
                      <a:ext cx="13236" cy="3885"/>
                    </a:xfrm>
                    <a:custGeom>
                      <a:avLst/>
                      <a:gdLst>
                        <a:gd name="connsiteX0" fmla="*/ 6781 w 13236"/>
                        <a:gd name="connsiteY0" fmla="*/ 3764 h 3885"/>
                        <a:gd name="connsiteX1" fmla="*/ 12960 w 13236"/>
                        <a:gd name="connsiteY1" fmla="*/ 1585 h 3885"/>
                        <a:gd name="connsiteX2" fmla="*/ 5785 w 13236"/>
                        <a:gd name="connsiteY2" fmla="*/ 0 h 3885"/>
                        <a:gd name="connsiteX3" fmla="*/ 204 w 13236"/>
                        <a:gd name="connsiteY3" fmla="*/ 2377 h 3885"/>
                        <a:gd name="connsiteX4" fmla="*/ 6781 w 13236"/>
                        <a:gd name="connsiteY4" fmla="*/ 3764 h 38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36" h="3885">
                          <a:moveTo>
                            <a:pt x="6781" y="3764"/>
                          </a:moveTo>
                          <a:cubicBezTo>
                            <a:pt x="10170" y="3566"/>
                            <a:pt x="14356" y="3169"/>
                            <a:pt x="12960" y="1585"/>
                          </a:cubicBezTo>
                          <a:cubicBezTo>
                            <a:pt x="12163" y="594"/>
                            <a:pt x="9372" y="0"/>
                            <a:pt x="5785" y="0"/>
                          </a:cubicBezTo>
                          <a:cubicBezTo>
                            <a:pt x="1997" y="198"/>
                            <a:pt x="-793" y="792"/>
                            <a:pt x="204" y="2377"/>
                          </a:cubicBezTo>
                          <a:cubicBezTo>
                            <a:pt x="802" y="3566"/>
                            <a:pt x="3393" y="4160"/>
                            <a:pt x="6781" y="376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37" name="Freeform 2946">
                      <a:extLst>
                        <a:ext uri="{FF2B5EF4-FFF2-40B4-BE49-F238E27FC236}">
                          <a16:creationId xmlns:a16="http://schemas.microsoft.com/office/drawing/2014/main" id="{BBF730FC-F5FA-5DB1-924B-4C90E86D1C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3226" y="5523576"/>
                      <a:ext cx="12128" cy="4059"/>
                    </a:xfrm>
                    <a:custGeom>
                      <a:avLst/>
                      <a:gdLst>
                        <a:gd name="connsiteX0" fmla="*/ 11960 w 12128"/>
                        <a:gd name="connsiteY0" fmla="*/ 2303 h 4059"/>
                        <a:gd name="connsiteX1" fmla="*/ 5182 w 12128"/>
                        <a:gd name="connsiteY1" fmla="*/ 124 h 4059"/>
                        <a:gd name="connsiteX2" fmla="*/ 0 w 12128"/>
                        <a:gd name="connsiteY2" fmla="*/ 1313 h 4059"/>
                        <a:gd name="connsiteX3" fmla="*/ 5581 w 12128"/>
                        <a:gd name="connsiteY3" fmla="*/ 3888 h 4059"/>
                        <a:gd name="connsiteX4" fmla="*/ 11960 w 12128"/>
                        <a:gd name="connsiteY4" fmla="*/ 2303 h 40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28" h="4059">
                          <a:moveTo>
                            <a:pt x="11960" y="2303"/>
                          </a:moveTo>
                          <a:cubicBezTo>
                            <a:pt x="11162" y="1114"/>
                            <a:pt x="8372" y="520"/>
                            <a:pt x="5182" y="124"/>
                          </a:cubicBezTo>
                          <a:cubicBezTo>
                            <a:pt x="1595" y="-272"/>
                            <a:pt x="0" y="322"/>
                            <a:pt x="0" y="1313"/>
                          </a:cubicBezTo>
                          <a:cubicBezTo>
                            <a:pt x="0" y="2501"/>
                            <a:pt x="2591" y="3492"/>
                            <a:pt x="5581" y="3888"/>
                          </a:cubicBezTo>
                          <a:cubicBezTo>
                            <a:pt x="9368" y="4284"/>
                            <a:pt x="12956" y="4086"/>
                            <a:pt x="11960" y="230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38" name="Freeform 2947">
                      <a:extLst>
                        <a:ext uri="{FF2B5EF4-FFF2-40B4-BE49-F238E27FC236}">
                          <a16:creationId xmlns:a16="http://schemas.microsoft.com/office/drawing/2014/main" id="{4EB5C4AB-3551-381F-1C6B-5EC23AB4C4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1300" y="5651814"/>
                      <a:ext cx="11162" cy="4035"/>
                    </a:xfrm>
                    <a:custGeom>
                      <a:avLst/>
                      <a:gdLst>
                        <a:gd name="connsiteX0" fmla="*/ 4784 w 11162"/>
                        <a:gd name="connsiteY0" fmla="*/ 4010 h 4035"/>
                        <a:gd name="connsiteX1" fmla="*/ 11162 w 11162"/>
                        <a:gd name="connsiteY1" fmla="*/ 1435 h 4035"/>
                        <a:gd name="connsiteX2" fmla="*/ 5382 w 11162"/>
                        <a:gd name="connsiteY2" fmla="*/ 49 h 4035"/>
                        <a:gd name="connsiteX3" fmla="*/ 0 w 11162"/>
                        <a:gd name="connsiteY3" fmla="*/ 2228 h 4035"/>
                        <a:gd name="connsiteX4" fmla="*/ 4784 w 11162"/>
                        <a:gd name="connsiteY4" fmla="*/ 4010 h 40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62" h="4035">
                          <a:moveTo>
                            <a:pt x="4784" y="4010"/>
                          </a:moveTo>
                          <a:cubicBezTo>
                            <a:pt x="9169" y="3812"/>
                            <a:pt x="10963" y="2822"/>
                            <a:pt x="11162" y="1435"/>
                          </a:cubicBezTo>
                          <a:cubicBezTo>
                            <a:pt x="10963" y="247"/>
                            <a:pt x="8571" y="-149"/>
                            <a:pt x="5382" y="49"/>
                          </a:cubicBezTo>
                          <a:cubicBezTo>
                            <a:pt x="1993" y="247"/>
                            <a:pt x="0" y="1039"/>
                            <a:pt x="0" y="2228"/>
                          </a:cubicBezTo>
                          <a:cubicBezTo>
                            <a:pt x="0" y="3218"/>
                            <a:pt x="1395" y="4209"/>
                            <a:pt x="4784" y="401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39" name="Freeform 2948">
                      <a:extLst>
                        <a:ext uri="{FF2B5EF4-FFF2-40B4-BE49-F238E27FC236}">
                          <a16:creationId xmlns:a16="http://schemas.microsoft.com/office/drawing/2014/main" id="{D46AAACF-0AFF-5C3E-2A86-0FA6B4BDD9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0098" y="5571124"/>
                      <a:ext cx="11813" cy="3915"/>
                    </a:xfrm>
                    <a:custGeom>
                      <a:avLst/>
                      <a:gdLst>
                        <a:gd name="connsiteX0" fmla="*/ 11767 w 11813"/>
                        <a:gd name="connsiteY0" fmla="*/ 2494 h 3915"/>
                        <a:gd name="connsiteX1" fmla="*/ 6783 w 11813"/>
                        <a:gd name="connsiteY1" fmla="*/ 117 h 3915"/>
                        <a:gd name="connsiteX2" fmla="*/ 206 w 11813"/>
                        <a:gd name="connsiteY2" fmla="*/ 3088 h 3915"/>
                        <a:gd name="connsiteX3" fmla="*/ 11767 w 11813"/>
                        <a:gd name="connsiteY3" fmla="*/ 2494 h 39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1813" h="3915">
                          <a:moveTo>
                            <a:pt x="11767" y="2494"/>
                          </a:moveTo>
                          <a:cubicBezTo>
                            <a:pt x="12165" y="1503"/>
                            <a:pt x="9973" y="315"/>
                            <a:pt x="6783" y="117"/>
                          </a:cubicBezTo>
                          <a:cubicBezTo>
                            <a:pt x="-791" y="-478"/>
                            <a:pt x="-193" y="1305"/>
                            <a:pt x="206" y="3088"/>
                          </a:cubicBezTo>
                          <a:cubicBezTo>
                            <a:pt x="4989" y="3682"/>
                            <a:pt x="10571" y="4871"/>
                            <a:pt x="11767" y="249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40" name="Freeform 2949">
                      <a:extLst>
                        <a:ext uri="{FF2B5EF4-FFF2-40B4-BE49-F238E27FC236}">
                          <a16:creationId xmlns:a16="http://schemas.microsoft.com/office/drawing/2014/main" id="{4B052F7F-57C6-95B0-A3FB-E362DEF024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6067" y="5521991"/>
                      <a:ext cx="11776" cy="3926"/>
                    </a:xfrm>
                    <a:custGeom>
                      <a:avLst/>
                      <a:gdLst>
                        <a:gd name="connsiteX0" fmla="*/ 5000 w 11776"/>
                        <a:gd name="connsiteY0" fmla="*/ 124 h 3926"/>
                        <a:gd name="connsiteX1" fmla="*/ 17 w 11776"/>
                        <a:gd name="connsiteY1" fmla="*/ 1313 h 3926"/>
                        <a:gd name="connsiteX2" fmla="*/ 5797 w 11776"/>
                        <a:gd name="connsiteY2" fmla="*/ 3690 h 3926"/>
                        <a:gd name="connsiteX3" fmla="*/ 11777 w 11776"/>
                        <a:gd name="connsiteY3" fmla="*/ 2897 h 3926"/>
                        <a:gd name="connsiteX4" fmla="*/ 5000 w 11776"/>
                        <a:gd name="connsiteY4" fmla="*/ 124 h 39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76" h="3926">
                          <a:moveTo>
                            <a:pt x="5000" y="124"/>
                          </a:moveTo>
                          <a:cubicBezTo>
                            <a:pt x="1412" y="-272"/>
                            <a:pt x="-183" y="322"/>
                            <a:pt x="17" y="1313"/>
                          </a:cubicBezTo>
                          <a:cubicBezTo>
                            <a:pt x="216" y="2501"/>
                            <a:pt x="2807" y="3293"/>
                            <a:pt x="5797" y="3690"/>
                          </a:cubicBezTo>
                          <a:cubicBezTo>
                            <a:pt x="8587" y="4086"/>
                            <a:pt x="11578" y="4086"/>
                            <a:pt x="11777" y="2897"/>
                          </a:cubicBezTo>
                          <a:cubicBezTo>
                            <a:pt x="11777" y="1511"/>
                            <a:pt x="8787" y="718"/>
                            <a:pt x="5000" y="12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41" name="Freeform 2950">
                      <a:extLst>
                        <a:ext uri="{FF2B5EF4-FFF2-40B4-BE49-F238E27FC236}">
                          <a16:creationId xmlns:a16="http://schemas.microsoft.com/office/drawing/2014/main" id="{57DE6619-4CE8-00DB-B197-4B72CE8DCE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8277" y="5553574"/>
                      <a:ext cx="10778" cy="3641"/>
                    </a:xfrm>
                    <a:custGeom>
                      <a:avLst/>
                      <a:gdLst>
                        <a:gd name="connsiteX0" fmla="*/ 4983 w 10778"/>
                        <a:gd name="connsiteY0" fmla="*/ 38 h 3641"/>
                        <a:gd name="connsiteX1" fmla="*/ 0 w 10778"/>
                        <a:gd name="connsiteY1" fmla="*/ 1622 h 3641"/>
                        <a:gd name="connsiteX2" fmla="*/ 5780 w 10778"/>
                        <a:gd name="connsiteY2" fmla="*/ 3603 h 3641"/>
                        <a:gd name="connsiteX3" fmla="*/ 10763 w 10778"/>
                        <a:gd name="connsiteY3" fmla="*/ 2216 h 3641"/>
                        <a:gd name="connsiteX4" fmla="*/ 4983 w 10778"/>
                        <a:gd name="connsiteY4" fmla="*/ 38 h 36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78" h="3641">
                          <a:moveTo>
                            <a:pt x="4983" y="38"/>
                          </a:moveTo>
                          <a:cubicBezTo>
                            <a:pt x="1595" y="-160"/>
                            <a:pt x="0" y="434"/>
                            <a:pt x="0" y="1622"/>
                          </a:cubicBezTo>
                          <a:cubicBezTo>
                            <a:pt x="199" y="2811"/>
                            <a:pt x="2791" y="3405"/>
                            <a:pt x="5780" y="3603"/>
                          </a:cubicBezTo>
                          <a:cubicBezTo>
                            <a:pt x="9169" y="3801"/>
                            <a:pt x="10963" y="3207"/>
                            <a:pt x="10763" y="2216"/>
                          </a:cubicBezTo>
                          <a:cubicBezTo>
                            <a:pt x="10763" y="1028"/>
                            <a:pt x="8172" y="434"/>
                            <a:pt x="4983" y="3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42" name="Freeform 2951">
                      <a:extLst>
                        <a:ext uri="{FF2B5EF4-FFF2-40B4-BE49-F238E27FC236}">
                          <a16:creationId xmlns:a16="http://schemas.microsoft.com/office/drawing/2014/main" id="{0257801F-FEE9-0630-48B2-437670DAF6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3658" y="5664503"/>
                      <a:ext cx="11162" cy="3443"/>
                    </a:xfrm>
                    <a:custGeom>
                      <a:avLst/>
                      <a:gdLst>
                        <a:gd name="connsiteX0" fmla="*/ 5581 w 11162"/>
                        <a:gd name="connsiteY0" fmla="*/ 3405 h 3443"/>
                        <a:gd name="connsiteX1" fmla="*/ 11162 w 11162"/>
                        <a:gd name="connsiteY1" fmla="*/ 1425 h 3443"/>
                        <a:gd name="connsiteX2" fmla="*/ 5581 w 11162"/>
                        <a:gd name="connsiteY2" fmla="*/ 38 h 3443"/>
                        <a:gd name="connsiteX3" fmla="*/ 0 w 11162"/>
                        <a:gd name="connsiteY3" fmla="*/ 2019 h 3443"/>
                        <a:gd name="connsiteX4" fmla="*/ 5581 w 11162"/>
                        <a:gd name="connsiteY4" fmla="*/ 3405 h 34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62" h="3443">
                          <a:moveTo>
                            <a:pt x="5581" y="3405"/>
                          </a:moveTo>
                          <a:cubicBezTo>
                            <a:pt x="8770" y="3207"/>
                            <a:pt x="11162" y="2415"/>
                            <a:pt x="11162" y="1425"/>
                          </a:cubicBezTo>
                          <a:cubicBezTo>
                            <a:pt x="11162" y="434"/>
                            <a:pt x="8571" y="-160"/>
                            <a:pt x="5581" y="38"/>
                          </a:cubicBezTo>
                          <a:cubicBezTo>
                            <a:pt x="2392" y="236"/>
                            <a:pt x="398" y="1028"/>
                            <a:pt x="0" y="2019"/>
                          </a:cubicBezTo>
                          <a:cubicBezTo>
                            <a:pt x="398" y="3009"/>
                            <a:pt x="2193" y="3603"/>
                            <a:pt x="5581" y="340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43" name="Freeform 2952">
                      <a:extLst>
                        <a:ext uri="{FF2B5EF4-FFF2-40B4-BE49-F238E27FC236}">
                          <a16:creationId xmlns:a16="http://schemas.microsoft.com/office/drawing/2014/main" id="{5A3B73E4-B7BB-7651-9220-A4F99BCFDA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7401" y="5479319"/>
                      <a:ext cx="11809" cy="3965"/>
                    </a:xfrm>
                    <a:custGeom>
                      <a:avLst/>
                      <a:gdLst>
                        <a:gd name="connsiteX0" fmla="*/ 6389 w 11809"/>
                        <a:gd name="connsiteY0" fmla="*/ 406 h 3965"/>
                        <a:gd name="connsiteX1" fmla="*/ 11 w 11809"/>
                        <a:gd name="connsiteY1" fmla="*/ 802 h 3965"/>
                        <a:gd name="connsiteX2" fmla="*/ 5592 w 11809"/>
                        <a:gd name="connsiteY2" fmla="*/ 3575 h 3965"/>
                        <a:gd name="connsiteX3" fmla="*/ 11771 w 11809"/>
                        <a:gd name="connsiteY3" fmla="*/ 2981 h 3965"/>
                        <a:gd name="connsiteX4" fmla="*/ 6389 w 11809"/>
                        <a:gd name="connsiteY4" fmla="*/ 406 h 39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09" h="3965">
                          <a:moveTo>
                            <a:pt x="6389" y="406"/>
                          </a:moveTo>
                          <a:cubicBezTo>
                            <a:pt x="3200" y="-189"/>
                            <a:pt x="210" y="-189"/>
                            <a:pt x="11" y="802"/>
                          </a:cubicBezTo>
                          <a:cubicBezTo>
                            <a:pt x="-188" y="1990"/>
                            <a:pt x="2403" y="2981"/>
                            <a:pt x="5592" y="3575"/>
                          </a:cubicBezTo>
                          <a:cubicBezTo>
                            <a:pt x="8781" y="4169"/>
                            <a:pt x="11572" y="4169"/>
                            <a:pt x="11771" y="2981"/>
                          </a:cubicBezTo>
                          <a:cubicBezTo>
                            <a:pt x="12170" y="1990"/>
                            <a:pt x="9379" y="1198"/>
                            <a:pt x="6389" y="4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44" name="Freeform 2953">
                      <a:extLst>
                        <a:ext uri="{FF2B5EF4-FFF2-40B4-BE49-F238E27FC236}">
                          <a16:creationId xmlns:a16="http://schemas.microsoft.com/office/drawing/2014/main" id="{F24DA59C-A876-DF76-105E-D1E1725DAF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2429" y="5603727"/>
                      <a:ext cx="17163" cy="5270"/>
                    </a:xfrm>
                    <a:custGeom>
                      <a:avLst/>
                      <a:gdLst>
                        <a:gd name="connsiteX0" fmla="*/ 17142 w 17163"/>
                        <a:gd name="connsiteY0" fmla="*/ 1981 h 5270"/>
                        <a:gd name="connsiteX1" fmla="*/ 9966 w 17163"/>
                        <a:gd name="connsiteY1" fmla="*/ 0 h 5270"/>
                        <a:gd name="connsiteX2" fmla="*/ 5183 w 17163"/>
                        <a:gd name="connsiteY2" fmla="*/ 1189 h 5270"/>
                        <a:gd name="connsiteX3" fmla="*/ 0 w 17163"/>
                        <a:gd name="connsiteY3" fmla="*/ 3368 h 5270"/>
                        <a:gd name="connsiteX4" fmla="*/ 6379 w 17163"/>
                        <a:gd name="connsiteY4" fmla="*/ 5150 h 5270"/>
                        <a:gd name="connsiteX5" fmla="*/ 14352 w 17163"/>
                        <a:gd name="connsiteY5" fmla="*/ 3566 h 5270"/>
                        <a:gd name="connsiteX6" fmla="*/ 14352 w 17163"/>
                        <a:gd name="connsiteY6" fmla="*/ 3169 h 5270"/>
                        <a:gd name="connsiteX7" fmla="*/ 17142 w 17163"/>
                        <a:gd name="connsiteY7" fmla="*/ 1981 h 52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7163" h="5270">
                          <a:moveTo>
                            <a:pt x="17142" y="1981"/>
                          </a:moveTo>
                          <a:cubicBezTo>
                            <a:pt x="16943" y="594"/>
                            <a:pt x="13953" y="0"/>
                            <a:pt x="9966" y="0"/>
                          </a:cubicBezTo>
                          <a:cubicBezTo>
                            <a:pt x="7176" y="0"/>
                            <a:pt x="5183" y="396"/>
                            <a:pt x="5183" y="1189"/>
                          </a:cubicBezTo>
                          <a:cubicBezTo>
                            <a:pt x="2193" y="1387"/>
                            <a:pt x="0" y="2179"/>
                            <a:pt x="0" y="3368"/>
                          </a:cubicBezTo>
                          <a:cubicBezTo>
                            <a:pt x="0" y="4358"/>
                            <a:pt x="3389" y="4952"/>
                            <a:pt x="6379" y="5150"/>
                          </a:cubicBezTo>
                          <a:cubicBezTo>
                            <a:pt x="10764" y="5547"/>
                            <a:pt x="13554" y="4952"/>
                            <a:pt x="14352" y="3566"/>
                          </a:cubicBezTo>
                          <a:cubicBezTo>
                            <a:pt x="14352" y="3368"/>
                            <a:pt x="14352" y="3368"/>
                            <a:pt x="14352" y="3169"/>
                          </a:cubicBezTo>
                          <a:cubicBezTo>
                            <a:pt x="16146" y="2971"/>
                            <a:pt x="17342" y="2575"/>
                            <a:pt x="17142" y="19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45" name="Freeform 2954">
                      <a:extLst>
                        <a:ext uri="{FF2B5EF4-FFF2-40B4-BE49-F238E27FC236}">
                          <a16:creationId xmlns:a16="http://schemas.microsoft.com/office/drawing/2014/main" id="{21B6D1D1-86F6-51AD-47BF-DB9553AB2D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2120" y="5681502"/>
                      <a:ext cx="17535" cy="5769"/>
                    </a:xfrm>
                    <a:custGeom>
                      <a:avLst/>
                      <a:gdLst>
                        <a:gd name="connsiteX0" fmla="*/ 1142 w 17535"/>
                        <a:gd name="connsiteY0" fmla="*/ 4432 h 5769"/>
                        <a:gd name="connsiteX1" fmla="*/ 7720 w 17535"/>
                        <a:gd name="connsiteY1" fmla="*/ 5621 h 5769"/>
                        <a:gd name="connsiteX2" fmla="*/ 17487 w 17535"/>
                        <a:gd name="connsiteY2" fmla="*/ 1659 h 5769"/>
                        <a:gd name="connsiteX3" fmla="*/ 10311 w 17535"/>
                        <a:gd name="connsiteY3" fmla="*/ 669 h 5769"/>
                        <a:gd name="connsiteX4" fmla="*/ 9912 w 17535"/>
                        <a:gd name="connsiteY4" fmla="*/ 669 h 5769"/>
                        <a:gd name="connsiteX5" fmla="*/ 5129 w 17535"/>
                        <a:gd name="connsiteY5" fmla="*/ 74 h 5769"/>
                        <a:gd name="connsiteX6" fmla="*/ 146 w 17535"/>
                        <a:gd name="connsiteY6" fmla="*/ 2253 h 5769"/>
                        <a:gd name="connsiteX7" fmla="*/ 1541 w 17535"/>
                        <a:gd name="connsiteY7" fmla="*/ 2848 h 5769"/>
                        <a:gd name="connsiteX8" fmla="*/ 1142 w 17535"/>
                        <a:gd name="connsiteY8" fmla="*/ 4432 h 57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7535" h="5769">
                          <a:moveTo>
                            <a:pt x="1142" y="4432"/>
                          </a:moveTo>
                          <a:cubicBezTo>
                            <a:pt x="1541" y="5621"/>
                            <a:pt x="4531" y="6017"/>
                            <a:pt x="7720" y="5621"/>
                          </a:cubicBezTo>
                          <a:cubicBezTo>
                            <a:pt x="13102" y="5026"/>
                            <a:pt x="18085" y="3838"/>
                            <a:pt x="17487" y="1659"/>
                          </a:cubicBezTo>
                          <a:cubicBezTo>
                            <a:pt x="17288" y="470"/>
                            <a:pt x="14098" y="272"/>
                            <a:pt x="10311" y="669"/>
                          </a:cubicBezTo>
                          <a:lnTo>
                            <a:pt x="9912" y="669"/>
                          </a:lnTo>
                          <a:cubicBezTo>
                            <a:pt x="8916" y="74"/>
                            <a:pt x="7321" y="-124"/>
                            <a:pt x="5129" y="74"/>
                          </a:cubicBezTo>
                          <a:cubicBezTo>
                            <a:pt x="1940" y="272"/>
                            <a:pt x="-652" y="1065"/>
                            <a:pt x="146" y="2253"/>
                          </a:cubicBezTo>
                          <a:cubicBezTo>
                            <a:pt x="345" y="2451"/>
                            <a:pt x="744" y="2649"/>
                            <a:pt x="1541" y="2848"/>
                          </a:cubicBezTo>
                          <a:cubicBezTo>
                            <a:pt x="1142" y="3244"/>
                            <a:pt x="943" y="3838"/>
                            <a:pt x="1142" y="443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46" name="Freeform 2955">
                      <a:extLst>
                        <a:ext uri="{FF2B5EF4-FFF2-40B4-BE49-F238E27FC236}">
                          <a16:creationId xmlns:a16="http://schemas.microsoft.com/office/drawing/2014/main" id="{92B30AB1-D523-5B5C-2A5B-4A1DD61945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6115" y="5557325"/>
                      <a:ext cx="12281" cy="3559"/>
                    </a:xfrm>
                    <a:custGeom>
                      <a:avLst/>
                      <a:gdLst>
                        <a:gd name="connsiteX0" fmla="*/ 5581 w 12281"/>
                        <a:gd name="connsiteY0" fmla="*/ 50 h 3559"/>
                        <a:gd name="connsiteX1" fmla="*/ 0 w 12281"/>
                        <a:gd name="connsiteY1" fmla="*/ 1238 h 3559"/>
                        <a:gd name="connsiteX2" fmla="*/ 5781 w 12281"/>
                        <a:gd name="connsiteY2" fmla="*/ 3417 h 3559"/>
                        <a:gd name="connsiteX3" fmla="*/ 12159 w 12281"/>
                        <a:gd name="connsiteY3" fmla="*/ 1832 h 3559"/>
                        <a:gd name="connsiteX4" fmla="*/ 5581 w 12281"/>
                        <a:gd name="connsiteY4" fmla="*/ 50 h 35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81" h="3559">
                          <a:moveTo>
                            <a:pt x="5581" y="50"/>
                          </a:moveTo>
                          <a:cubicBezTo>
                            <a:pt x="1993" y="-149"/>
                            <a:pt x="0" y="248"/>
                            <a:pt x="0" y="1238"/>
                          </a:cubicBezTo>
                          <a:cubicBezTo>
                            <a:pt x="0" y="2229"/>
                            <a:pt x="2791" y="3219"/>
                            <a:pt x="5781" y="3417"/>
                          </a:cubicBezTo>
                          <a:cubicBezTo>
                            <a:pt x="9767" y="3813"/>
                            <a:pt x="12956" y="3417"/>
                            <a:pt x="12159" y="1832"/>
                          </a:cubicBezTo>
                          <a:cubicBezTo>
                            <a:pt x="11760" y="842"/>
                            <a:pt x="8770" y="446"/>
                            <a:pt x="5581" y="5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47" name="Freeform 2956">
                      <a:extLst>
                        <a:ext uri="{FF2B5EF4-FFF2-40B4-BE49-F238E27FC236}">
                          <a16:creationId xmlns:a16="http://schemas.microsoft.com/office/drawing/2014/main" id="{0174B8C2-A1B3-6FE6-D413-DBE1586945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1862" y="5699411"/>
                      <a:ext cx="11370" cy="3512"/>
                    </a:xfrm>
                    <a:custGeom>
                      <a:avLst/>
                      <a:gdLst>
                        <a:gd name="connsiteX0" fmla="*/ 5780 w 11370"/>
                        <a:gd name="connsiteY0" fmla="*/ 3361 h 3512"/>
                        <a:gd name="connsiteX1" fmla="*/ 11361 w 11370"/>
                        <a:gd name="connsiteY1" fmla="*/ 984 h 3512"/>
                        <a:gd name="connsiteX2" fmla="*/ 5581 w 11370"/>
                        <a:gd name="connsiteY2" fmla="*/ 191 h 3512"/>
                        <a:gd name="connsiteX3" fmla="*/ 0 w 11370"/>
                        <a:gd name="connsiteY3" fmla="*/ 2370 h 3512"/>
                        <a:gd name="connsiteX4" fmla="*/ 5780 w 11370"/>
                        <a:gd name="connsiteY4" fmla="*/ 3361 h 35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370" h="3512">
                          <a:moveTo>
                            <a:pt x="5780" y="3361"/>
                          </a:moveTo>
                          <a:cubicBezTo>
                            <a:pt x="8770" y="2965"/>
                            <a:pt x="11162" y="1974"/>
                            <a:pt x="11361" y="984"/>
                          </a:cubicBezTo>
                          <a:cubicBezTo>
                            <a:pt x="11561" y="-7"/>
                            <a:pt x="8571" y="-205"/>
                            <a:pt x="5581" y="191"/>
                          </a:cubicBezTo>
                          <a:cubicBezTo>
                            <a:pt x="2392" y="587"/>
                            <a:pt x="0" y="1380"/>
                            <a:pt x="0" y="2370"/>
                          </a:cubicBezTo>
                          <a:cubicBezTo>
                            <a:pt x="398" y="3361"/>
                            <a:pt x="2591" y="3757"/>
                            <a:pt x="5780" y="336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48" name="Freeform 2957">
                      <a:extLst>
                        <a:ext uri="{FF2B5EF4-FFF2-40B4-BE49-F238E27FC236}">
                          <a16:creationId xmlns:a16="http://schemas.microsoft.com/office/drawing/2014/main" id="{48550E28-1DB3-5D86-7118-36DF72FB09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0387" y="5525631"/>
                      <a:ext cx="11373" cy="3525"/>
                    </a:xfrm>
                    <a:custGeom>
                      <a:avLst/>
                      <a:gdLst>
                        <a:gd name="connsiteX0" fmla="*/ 11373 w 11373"/>
                        <a:gd name="connsiteY0" fmla="*/ 2625 h 3525"/>
                        <a:gd name="connsiteX1" fmla="*/ 5792 w 11373"/>
                        <a:gd name="connsiteY1" fmla="*/ 248 h 3525"/>
                        <a:gd name="connsiteX2" fmla="*/ 12 w 11373"/>
                        <a:gd name="connsiteY2" fmla="*/ 842 h 3525"/>
                        <a:gd name="connsiteX3" fmla="*/ 5393 w 11373"/>
                        <a:gd name="connsiteY3" fmla="*/ 3219 h 3525"/>
                        <a:gd name="connsiteX4" fmla="*/ 11373 w 11373"/>
                        <a:gd name="connsiteY4" fmla="*/ 2625 h 35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373" h="3525">
                          <a:moveTo>
                            <a:pt x="11373" y="2625"/>
                          </a:moveTo>
                          <a:cubicBezTo>
                            <a:pt x="11373" y="1634"/>
                            <a:pt x="9380" y="842"/>
                            <a:pt x="5792" y="248"/>
                          </a:cubicBezTo>
                          <a:cubicBezTo>
                            <a:pt x="2603" y="-149"/>
                            <a:pt x="12" y="-149"/>
                            <a:pt x="12" y="842"/>
                          </a:cubicBezTo>
                          <a:cubicBezTo>
                            <a:pt x="-188" y="1832"/>
                            <a:pt x="2204" y="2625"/>
                            <a:pt x="5393" y="3219"/>
                          </a:cubicBezTo>
                          <a:cubicBezTo>
                            <a:pt x="8583" y="3615"/>
                            <a:pt x="11373" y="3813"/>
                            <a:pt x="11373" y="262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49" name="Freeform 2958">
                      <a:extLst>
                        <a:ext uri="{FF2B5EF4-FFF2-40B4-BE49-F238E27FC236}">
                          <a16:creationId xmlns:a16="http://schemas.microsoft.com/office/drawing/2014/main" id="{225B0F05-3797-1364-0768-E153BAEF1C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7995" y="5580448"/>
                      <a:ext cx="12230" cy="3096"/>
                    </a:xfrm>
                    <a:custGeom>
                      <a:avLst/>
                      <a:gdLst>
                        <a:gd name="connsiteX0" fmla="*/ 5991 w 12230"/>
                        <a:gd name="connsiteY0" fmla="*/ 103 h 3096"/>
                        <a:gd name="connsiteX1" fmla="*/ 12 w 12230"/>
                        <a:gd name="connsiteY1" fmla="*/ 896 h 3096"/>
                        <a:gd name="connsiteX2" fmla="*/ 5194 w 12230"/>
                        <a:gd name="connsiteY2" fmla="*/ 2877 h 3096"/>
                        <a:gd name="connsiteX3" fmla="*/ 12171 w 12230"/>
                        <a:gd name="connsiteY3" fmla="*/ 1688 h 3096"/>
                        <a:gd name="connsiteX4" fmla="*/ 5991 w 12230"/>
                        <a:gd name="connsiteY4" fmla="*/ 103 h 30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30" h="3096">
                          <a:moveTo>
                            <a:pt x="5991" y="103"/>
                          </a:moveTo>
                          <a:cubicBezTo>
                            <a:pt x="3001" y="-95"/>
                            <a:pt x="211" y="-95"/>
                            <a:pt x="12" y="896"/>
                          </a:cubicBezTo>
                          <a:cubicBezTo>
                            <a:pt x="-188" y="1886"/>
                            <a:pt x="2204" y="2679"/>
                            <a:pt x="5194" y="2877"/>
                          </a:cubicBezTo>
                          <a:cubicBezTo>
                            <a:pt x="8782" y="3273"/>
                            <a:pt x="12768" y="3273"/>
                            <a:pt x="12171" y="1688"/>
                          </a:cubicBezTo>
                          <a:cubicBezTo>
                            <a:pt x="11772" y="896"/>
                            <a:pt x="9180" y="302"/>
                            <a:pt x="5991" y="10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50" name="Freeform 2959">
                      <a:extLst>
                        <a:ext uri="{FF2B5EF4-FFF2-40B4-BE49-F238E27FC236}">
                          <a16:creationId xmlns:a16="http://schemas.microsoft.com/office/drawing/2014/main" id="{AFB94207-1ABE-9035-C059-FBD6C5D45E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8379" y="5588277"/>
                      <a:ext cx="11017" cy="3169"/>
                    </a:xfrm>
                    <a:custGeom>
                      <a:avLst/>
                      <a:gdLst>
                        <a:gd name="connsiteX0" fmla="*/ 4182 w 11017"/>
                        <a:gd name="connsiteY0" fmla="*/ 0 h 3169"/>
                        <a:gd name="connsiteX1" fmla="*/ 395 w 11017"/>
                        <a:gd name="connsiteY1" fmla="*/ 1585 h 3169"/>
                        <a:gd name="connsiteX2" fmla="*/ 6973 w 11017"/>
                        <a:gd name="connsiteY2" fmla="*/ 3169 h 3169"/>
                        <a:gd name="connsiteX3" fmla="*/ 10760 w 11017"/>
                        <a:gd name="connsiteY3" fmla="*/ 1387 h 3169"/>
                        <a:gd name="connsiteX4" fmla="*/ 4182 w 11017"/>
                        <a:gd name="connsiteY4" fmla="*/ 0 h 31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17" h="3169">
                          <a:moveTo>
                            <a:pt x="4182" y="0"/>
                          </a:moveTo>
                          <a:cubicBezTo>
                            <a:pt x="794" y="0"/>
                            <a:pt x="-801" y="594"/>
                            <a:pt x="395" y="1585"/>
                          </a:cubicBezTo>
                          <a:cubicBezTo>
                            <a:pt x="1591" y="2575"/>
                            <a:pt x="3783" y="3169"/>
                            <a:pt x="6973" y="3169"/>
                          </a:cubicBezTo>
                          <a:cubicBezTo>
                            <a:pt x="10560" y="3169"/>
                            <a:pt x="11557" y="2377"/>
                            <a:pt x="10760" y="1387"/>
                          </a:cubicBezTo>
                          <a:cubicBezTo>
                            <a:pt x="9763" y="396"/>
                            <a:pt x="7172" y="0"/>
                            <a:pt x="4182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51" name="Freeform 2960">
                      <a:extLst>
                        <a:ext uri="{FF2B5EF4-FFF2-40B4-BE49-F238E27FC236}">
                          <a16:creationId xmlns:a16="http://schemas.microsoft.com/office/drawing/2014/main" id="{0975F3F3-B41F-33B4-AF79-683686FBB6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1101" y="5517857"/>
                      <a:ext cx="9983" cy="3267"/>
                    </a:xfrm>
                    <a:custGeom>
                      <a:avLst/>
                      <a:gdLst>
                        <a:gd name="connsiteX0" fmla="*/ 100 w 9983"/>
                        <a:gd name="connsiteY0" fmla="*/ 1089 h 3267"/>
                        <a:gd name="connsiteX1" fmla="*/ 6479 w 9983"/>
                        <a:gd name="connsiteY1" fmla="*/ 3268 h 3267"/>
                        <a:gd name="connsiteX2" fmla="*/ 9868 w 9983"/>
                        <a:gd name="connsiteY2" fmla="*/ 2079 h 3267"/>
                        <a:gd name="connsiteX3" fmla="*/ 3489 w 9983"/>
                        <a:gd name="connsiteY3" fmla="*/ 98 h 3267"/>
                        <a:gd name="connsiteX4" fmla="*/ 100 w 9983"/>
                        <a:gd name="connsiteY4" fmla="*/ 1089 h 32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983" h="3267">
                          <a:moveTo>
                            <a:pt x="100" y="1089"/>
                          </a:moveTo>
                          <a:cubicBezTo>
                            <a:pt x="1097" y="2277"/>
                            <a:pt x="3290" y="3070"/>
                            <a:pt x="6479" y="3268"/>
                          </a:cubicBezTo>
                          <a:cubicBezTo>
                            <a:pt x="8671" y="3268"/>
                            <a:pt x="10465" y="3070"/>
                            <a:pt x="9868" y="2079"/>
                          </a:cubicBezTo>
                          <a:cubicBezTo>
                            <a:pt x="9070" y="891"/>
                            <a:pt x="6678" y="98"/>
                            <a:pt x="3489" y="98"/>
                          </a:cubicBezTo>
                          <a:cubicBezTo>
                            <a:pt x="1695" y="-100"/>
                            <a:pt x="-498" y="-100"/>
                            <a:pt x="100" y="10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52" name="Freeform 2961">
                      <a:extLst>
                        <a:ext uri="{FF2B5EF4-FFF2-40B4-BE49-F238E27FC236}">
                          <a16:creationId xmlns:a16="http://schemas.microsoft.com/office/drawing/2014/main" id="{044A04F5-517D-1B39-6503-B082EEDBAB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1838" y="5579522"/>
                      <a:ext cx="8796" cy="2849"/>
                    </a:xfrm>
                    <a:custGeom>
                      <a:avLst/>
                      <a:gdLst>
                        <a:gd name="connsiteX0" fmla="*/ 24 w 8796"/>
                        <a:gd name="connsiteY0" fmla="*/ 1227 h 2849"/>
                        <a:gd name="connsiteX1" fmla="*/ 4210 w 8796"/>
                        <a:gd name="connsiteY1" fmla="*/ 2812 h 2849"/>
                        <a:gd name="connsiteX2" fmla="*/ 8595 w 8796"/>
                        <a:gd name="connsiteY2" fmla="*/ 1227 h 2849"/>
                        <a:gd name="connsiteX3" fmla="*/ 4808 w 8796"/>
                        <a:gd name="connsiteY3" fmla="*/ 38 h 2849"/>
                        <a:gd name="connsiteX4" fmla="*/ 24 w 8796"/>
                        <a:gd name="connsiteY4" fmla="*/ 1227 h 28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96" h="2849">
                          <a:moveTo>
                            <a:pt x="24" y="1227"/>
                          </a:moveTo>
                          <a:cubicBezTo>
                            <a:pt x="422" y="2019"/>
                            <a:pt x="2017" y="2614"/>
                            <a:pt x="4210" y="2812"/>
                          </a:cubicBezTo>
                          <a:cubicBezTo>
                            <a:pt x="7798" y="3010"/>
                            <a:pt x="9392" y="2415"/>
                            <a:pt x="8595" y="1227"/>
                          </a:cubicBezTo>
                          <a:cubicBezTo>
                            <a:pt x="7997" y="435"/>
                            <a:pt x="5804" y="38"/>
                            <a:pt x="4808" y="38"/>
                          </a:cubicBezTo>
                          <a:cubicBezTo>
                            <a:pt x="821" y="-160"/>
                            <a:pt x="-176" y="435"/>
                            <a:pt x="24" y="122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53" name="Freeform 2962">
                      <a:extLst>
                        <a:ext uri="{FF2B5EF4-FFF2-40B4-BE49-F238E27FC236}">
                          <a16:creationId xmlns:a16="http://schemas.microsoft.com/office/drawing/2014/main" id="{C959684D-E4C8-6249-31D4-C94E69DCA1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9710" y="5467362"/>
                      <a:ext cx="56374" cy="30426"/>
                    </a:xfrm>
                    <a:custGeom>
                      <a:avLst/>
                      <a:gdLst>
                        <a:gd name="connsiteX0" fmla="*/ 15712 w 56374"/>
                        <a:gd name="connsiteY0" fmla="*/ 5628 h 30426"/>
                        <a:gd name="connsiteX1" fmla="*/ 13519 w 56374"/>
                        <a:gd name="connsiteY1" fmla="*/ 3449 h 30426"/>
                        <a:gd name="connsiteX2" fmla="*/ 5745 w 56374"/>
                        <a:gd name="connsiteY2" fmla="*/ 279 h 30426"/>
                        <a:gd name="connsiteX3" fmla="*/ 8536 w 56374"/>
                        <a:gd name="connsiteY3" fmla="*/ 4835 h 30426"/>
                        <a:gd name="connsiteX4" fmla="*/ 11326 w 56374"/>
                        <a:gd name="connsiteY4" fmla="*/ 6816 h 30426"/>
                        <a:gd name="connsiteX5" fmla="*/ 7738 w 56374"/>
                        <a:gd name="connsiteY5" fmla="*/ 7410 h 30426"/>
                        <a:gd name="connsiteX6" fmla="*/ 1559 w 56374"/>
                        <a:gd name="connsiteY6" fmla="*/ 10580 h 30426"/>
                        <a:gd name="connsiteX7" fmla="*/ 15113 w 56374"/>
                        <a:gd name="connsiteY7" fmla="*/ 12561 h 30426"/>
                        <a:gd name="connsiteX8" fmla="*/ 15512 w 56374"/>
                        <a:gd name="connsiteY8" fmla="*/ 12561 h 30426"/>
                        <a:gd name="connsiteX9" fmla="*/ 15313 w 56374"/>
                        <a:gd name="connsiteY9" fmla="*/ 12957 h 30426"/>
                        <a:gd name="connsiteX10" fmla="*/ 22289 w 56374"/>
                        <a:gd name="connsiteY10" fmla="*/ 16522 h 30426"/>
                        <a:gd name="connsiteX11" fmla="*/ 30860 w 56374"/>
                        <a:gd name="connsiteY11" fmla="*/ 16126 h 30426"/>
                        <a:gd name="connsiteX12" fmla="*/ 29066 w 56374"/>
                        <a:gd name="connsiteY12" fmla="*/ 13947 h 30426"/>
                        <a:gd name="connsiteX13" fmla="*/ 30063 w 56374"/>
                        <a:gd name="connsiteY13" fmla="*/ 14145 h 30426"/>
                        <a:gd name="connsiteX14" fmla="*/ 33452 w 56374"/>
                        <a:gd name="connsiteY14" fmla="*/ 14542 h 30426"/>
                        <a:gd name="connsiteX15" fmla="*/ 35644 w 56374"/>
                        <a:gd name="connsiteY15" fmla="*/ 19296 h 30426"/>
                        <a:gd name="connsiteX16" fmla="*/ 27472 w 56374"/>
                        <a:gd name="connsiteY16" fmla="*/ 18900 h 30426"/>
                        <a:gd name="connsiteX17" fmla="*/ 23485 w 56374"/>
                        <a:gd name="connsiteY17" fmla="*/ 19296 h 30426"/>
                        <a:gd name="connsiteX18" fmla="*/ 17107 w 56374"/>
                        <a:gd name="connsiteY18" fmla="*/ 17315 h 30426"/>
                        <a:gd name="connsiteX19" fmla="*/ 11526 w 56374"/>
                        <a:gd name="connsiteY19" fmla="*/ 18305 h 30426"/>
                        <a:gd name="connsiteX20" fmla="*/ 15512 w 56374"/>
                        <a:gd name="connsiteY20" fmla="*/ 20880 h 30426"/>
                        <a:gd name="connsiteX21" fmla="*/ 17306 w 56374"/>
                        <a:gd name="connsiteY21" fmla="*/ 23257 h 30426"/>
                        <a:gd name="connsiteX22" fmla="*/ 11127 w 56374"/>
                        <a:gd name="connsiteY22" fmla="*/ 23852 h 30426"/>
                        <a:gd name="connsiteX23" fmla="*/ 17306 w 56374"/>
                        <a:gd name="connsiteY23" fmla="*/ 27219 h 30426"/>
                        <a:gd name="connsiteX24" fmla="*/ 22688 w 56374"/>
                        <a:gd name="connsiteY24" fmla="*/ 27417 h 30426"/>
                        <a:gd name="connsiteX25" fmla="*/ 22688 w 56374"/>
                        <a:gd name="connsiteY25" fmla="*/ 27417 h 30426"/>
                        <a:gd name="connsiteX26" fmla="*/ 31259 w 56374"/>
                        <a:gd name="connsiteY26" fmla="*/ 30389 h 30426"/>
                        <a:gd name="connsiteX27" fmla="*/ 35843 w 56374"/>
                        <a:gd name="connsiteY27" fmla="*/ 28804 h 30426"/>
                        <a:gd name="connsiteX28" fmla="*/ 28070 w 56374"/>
                        <a:gd name="connsiteY28" fmla="*/ 25635 h 30426"/>
                        <a:gd name="connsiteX29" fmla="*/ 27272 w 56374"/>
                        <a:gd name="connsiteY29" fmla="*/ 25635 h 30426"/>
                        <a:gd name="connsiteX30" fmla="*/ 23286 w 56374"/>
                        <a:gd name="connsiteY30" fmla="*/ 21871 h 30426"/>
                        <a:gd name="connsiteX31" fmla="*/ 22887 w 56374"/>
                        <a:gd name="connsiteY31" fmla="*/ 21673 h 30426"/>
                        <a:gd name="connsiteX32" fmla="*/ 24083 w 56374"/>
                        <a:gd name="connsiteY32" fmla="*/ 21078 h 30426"/>
                        <a:gd name="connsiteX33" fmla="*/ 31259 w 56374"/>
                        <a:gd name="connsiteY33" fmla="*/ 23059 h 30426"/>
                        <a:gd name="connsiteX34" fmla="*/ 38634 w 56374"/>
                        <a:gd name="connsiteY34" fmla="*/ 23257 h 30426"/>
                        <a:gd name="connsiteX35" fmla="*/ 42222 w 56374"/>
                        <a:gd name="connsiteY35" fmla="*/ 24842 h 30426"/>
                        <a:gd name="connsiteX36" fmla="*/ 46806 w 56374"/>
                        <a:gd name="connsiteY36" fmla="*/ 23654 h 30426"/>
                        <a:gd name="connsiteX37" fmla="*/ 56374 w 56374"/>
                        <a:gd name="connsiteY37" fmla="*/ 24050 h 30426"/>
                        <a:gd name="connsiteX38" fmla="*/ 48800 w 56374"/>
                        <a:gd name="connsiteY38" fmla="*/ 19692 h 30426"/>
                        <a:gd name="connsiteX39" fmla="*/ 46009 w 56374"/>
                        <a:gd name="connsiteY39" fmla="*/ 17315 h 30426"/>
                        <a:gd name="connsiteX40" fmla="*/ 42222 w 56374"/>
                        <a:gd name="connsiteY40" fmla="*/ 14938 h 30426"/>
                        <a:gd name="connsiteX41" fmla="*/ 37837 w 56374"/>
                        <a:gd name="connsiteY41" fmla="*/ 11768 h 30426"/>
                        <a:gd name="connsiteX42" fmla="*/ 32255 w 56374"/>
                        <a:gd name="connsiteY42" fmla="*/ 9986 h 30426"/>
                        <a:gd name="connsiteX43" fmla="*/ 29864 w 56374"/>
                        <a:gd name="connsiteY43" fmla="*/ 9391 h 30426"/>
                        <a:gd name="connsiteX44" fmla="*/ 28070 w 56374"/>
                        <a:gd name="connsiteY44" fmla="*/ 9193 h 30426"/>
                        <a:gd name="connsiteX45" fmla="*/ 21293 w 56374"/>
                        <a:gd name="connsiteY45" fmla="*/ 6024 h 30426"/>
                        <a:gd name="connsiteX46" fmla="*/ 15712 w 56374"/>
                        <a:gd name="connsiteY46" fmla="*/ 5628 h 30426"/>
                        <a:gd name="connsiteX47" fmla="*/ 24083 w 56374"/>
                        <a:gd name="connsiteY47" fmla="*/ 11570 h 30426"/>
                        <a:gd name="connsiteX48" fmla="*/ 25877 w 56374"/>
                        <a:gd name="connsiteY48" fmla="*/ 12759 h 30426"/>
                        <a:gd name="connsiteX49" fmla="*/ 22489 w 56374"/>
                        <a:gd name="connsiteY49" fmla="*/ 11768 h 30426"/>
                        <a:gd name="connsiteX50" fmla="*/ 22489 w 56374"/>
                        <a:gd name="connsiteY50" fmla="*/ 11768 h 30426"/>
                        <a:gd name="connsiteX51" fmla="*/ 24083 w 56374"/>
                        <a:gd name="connsiteY51" fmla="*/ 11570 h 304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</a:cxnLst>
                      <a:rect l="l" t="t" r="r" b="b"/>
                      <a:pathLst>
                        <a:path w="56374" h="30426">
                          <a:moveTo>
                            <a:pt x="15712" y="5628"/>
                          </a:moveTo>
                          <a:cubicBezTo>
                            <a:pt x="15313" y="5033"/>
                            <a:pt x="14515" y="4241"/>
                            <a:pt x="13519" y="3449"/>
                          </a:cubicBezTo>
                          <a:cubicBezTo>
                            <a:pt x="10529" y="1072"/>
                            <a:pt x="7140" y="-711"/>
                            <a:pt x="5745" y="279"/>
                          </a:cubicBezTo>
                          <a:cubicBezTo>
                            <a:pt x="4549" y="873"/>
                            <a:pt x="6343" y="3052"/>
                            <a:pt x="8536" y="4835"/>
                          </a:cubicBezTo>
                          <a:cubicBezTo>
                            <a:pt x="9532" y="5628"/>
                            <a:pt x="10529" y="6222"/>
                            <a:pt x="11326" y="6816"/>
                          </a:cubicBezTo>
                          <a:cubicBezTo>
                            <a:pt x="10330" y="7014"/>
                            <a:pt x="9134" y="7410"/>
                            <a:pt x="7738" y="7410"/>
                          </a:cubicBezTo>
                          <a:cubicBezTo>
                            <a:pt x="3553" y="7410"/>
                            <a:pt x="-3025" y="7410"/>
                            <a:pt x="1559" y="10580"/>
                          </a:cubicBezTo>
                          <a:cubicBezTo>
                            <a:pt x="5147" y="12957"/>
                            <a:pt x="11127" y="13353"/>
                            <a:pt x="15113" y="12561"/>
                          </a:cubicBezTo>
                          <a:lnTo>
                            <a:pt x="15512" y="12561"/>
                          </a:lnTo>
                          <a:cubicBezTo>
                            <a:pt x="15512" y="12759"/>
                            <a:pt x="15313" y="12759"/>
                            <a:pt x="15313" y="12957"/>
                          </a:cubicBezTo>
                          <a:cubicBezTo>
                            <a:pt x="15113" y="14344"/>
                            <a:pt x="18103" y="15730"/>
                            <a:pt x="22289" y="16522"/>
                          </a:cubicBezTo>
                          <a:cubicBezTo>
                            <a:pt x="26076" y="17315"/>
                            <a:pt x="30063" y="17513"/>
                            <a:pt x="30860" y="16126"/>
                          </a:cubicBezTo>
                          <a:cubicBezTo>
                            <a:pt x="31458" y="15334"/>
                            <a:pt x="30462" y="14542"/>
                            <a:pt x="29066" y="13947"/>
                          </a:cubicBezTo>
                          <a:cubicBezTo>
                            <a:pt x="29465" y="13947"/>
                            <a:pt x="29664" y="14145"/>
                            <a:pt x="30063" y="14145"/>
                          </a:cubicBezTo>
                          <a:cubicBezTo>
                            <a:pt x="31259" y="14344"/>
                            <a:pt x="32455" y="14542"/>
                            <a:pt x="33452" y="14542"/>
                          </a:cubicBezTo>
                          <a:cubicBezTo>
                            <a:pt x="34050" y="16126"/>
                            <a:pt x="34847" y="17711"/>
                            <a:pt x="35644" y="19296"/>
                          </a:cubicBezTo>
                          <a:cubicBezTo>
                            <a:pt x="33053" y="19296"/>
                            <a:pt x="30462" y="19098"/>
                            <a:pt x="27472" y="18900"/>
                          </a:cubicBezTo>
                          <a:cubicBezTo>
                            <a:pt x="25279" y="18701"/>
                            <a:pt x="23884" y="18900"/>
                            <a:pt x="23485" y="19296"/>
                          </a:cubicBezTo>
                          <a:cubicBezTo>
                            <a:pt x="22489" y="18305"/>
                            <a:pt x="20097" y="17711"/>
                            <a:pt x="17107" y="17315"/>
                          </a:cubicBezTo>
                          <a:cubicBezTo>
                            <a:pt x="13718" y="16919"/>
                            <a:pt x="11526" y="17315"/>
                            <a:pt x="11526" y="18305"/>
                          </a:cubicBezTo>
                          <a:cubicBezTo>
                            <a:pt x="11526" y="19296"/>
                            <a:pt x="13120" y="20286"/>
                            <a:pt x="15512" y="20880"/>
                          </a:cubicBezTo>
                          <a:cubicBezTo>
                            <a:pt x="15712" y="21475"/>
                            <a:pt x="16310" y="22465"/>
                            <a:pt x="17306" y="23257"/>
                          </a:cubicBezTo>
                          <a:cubicBezTo>
                            <a:pt x="14515" y="22861"/>
                            <a:pt x="11725" y="22663"/>
                            <a:pt x="11127" y="23852"/>
                          </a:cubicBezTo>
                          <a:cubicBezTo>
                            <a:pt x="10529" y="25436"/>
                            <a:pt x="12722" y="26625"/>
                            <a:pt x="17306" y="27219"/>
                          </a:cubicBezTo>
                          <a:cubicBezTo>
                            <a:pt x="19299" y="27417"/>
                            <a:pt x="21293" y="27615"/>
                            <a:pt x="22688" y="27417"/>
                          </a:cubicBezTo>
                          <a:lnTo>
                            <a:pt x="22688" y="27417"/>
                          </a:lnTo>
                          <a:cubicBezTo>
                            <a:pt x="23884" y="29002"/>
                            <a:pt x="27073" y="29993"/>
                            <a:pt x="31259" y="30389"/>
                          </a:cubicBezTo>
                          <a:cubicBezTo>
                            <a:pt x="34648" y="30587"/>
                            <a:pt x="35843" y="29993"/>
                            <a:pt x="35843" y="28804"/>
                          </a:cubicBezTo>
                          <a:cubicBezTo>
                            <a:pt x="34847" y="27219"/>
                            <a:pt x="32255" y="26031"/>
                            <a:pt x="28070" y="25635"/>
                          </a:cubicBezTo>
                          <a:cubicBezTo>
                            <a:pt x="27671" y="25635"/>
                            <a:pt x="27472" y="25635"/>
                            <a:pt x="27272" y="25635"/>
                          </a:cubicBezTo>
                          <a:cubicBezTo>
                            <a:pt x="26674" y="24644"/>
                            <a:pt x="25279" y="23257"/>
                            <a:pt x="23286" y="21871"/>
                          </a:cubicBezTo>
                          <a:cubicBezTo>
                            <a:pt x="23087" y="21871"/>
                            <a:pt x="23087" y="21673"/>
                            <a:pt x="22887" y="21673"/>
                          </a:cubicBezTo>
                          <a:cubicBezTo>
                            <a:pt x="23485" y="21475"/>
                            <a:pt x="23884" y="21277"/>
                            <a:pt x="24083" y="21078"/>
                          </a:cubicBezTo>
                          <a:cubicBezTo>
                            <a:pt x="25478" y="22069"/>
                            <a:pt x="28469" y="22861"/>
                            <a:pt x="31259" y="23059"/>
                          </a:cubicBezTo>
                          <a:cubicBezTo>
                            <a:pt x="33651" y="23059"/>
                            <a:pt x="36242" y="23257"/>
                            <a:pt x="38634" y="23257"/>
                          </a:cubicBezTo>
                          <a:cubicBezTo>
                            <a:pt x="39830" y="24050"/>
                            <a:pt x="41225" y="24644"/>
                            <a:pt x="42222" y="24842"/>
                          </a:cubicBezTo>
                          <a:cubicBezTo>
                            <a:pt x="45012" y="25436"/>
                            <a:pt x="46408" y="24842"/>
                            <a:pt x="46806" y="23654"/>
                          </a:cubicBezTo>
                          <a:cubicBezTo>
                            <a:pt x="49995" y="23852"/>
                            <a:pt x="53185" y="23852"/>
                            <a:pt x="56374" y="24050"/>
                          </a:cubicBezTo>
                          <a:cubicBezTo>
                            <a:pt x="55178" y="22069"/>
                            <a:pt x="53185" y="20286"/>
                            <a:pt x="48800" y="19692"/>
                          </a:cubicBezTo>
                          <a:cubicBezTo>
                            <a:pt x="48002" y="18900"/>
                            <a:pt x="47006" y="18107"/>
                            <a:pt x="46009" y="17315"/>
                          </a:cubicBezTo>
                          <a:cubicBezTo>
                            <a:pt x="44813" y="16522"/>
                            <a:pt x="43418" y="15532"/>
                            <a:pt x="42222" y="14938"/>
                          </a:cubicBezTo>
                          <a:cubicBezTo>
                            <a:pt x="40827" y="13947"/>
                            <a:pt x="39431" y="12759"/>
                            <a:pt x="37837" y="11768"/>
                          </a:cubicBezTo>
                          <a:cubicBezTo>
                            <a:pt x="35246" y="10184"/>
                            <a:pt x="33452" y="9589"/>
                            <a:pt x="32255" y="9986"/>
                          </a:cubicBezTo>
                          <a:cubicBezTo>
                            <a:pt x="31458" y="9787"/>
                            <a:pt x="30661" y="9589"/>
                            <a:pt x="29864" y="9391"/>
                          </a:cubicBezTo>
                          <a:lnTo>
                            <a:pt x="28070" y="9193"/>
                          </a:lnTo>
                          <a:cubicBezTo>
                            <a:pt x="27671" y="8005"/>
                            <a:pt x="26076" y="7014"/>
                            <a:pt x="21293" y="6024"/>
                          </a:cubicBezTo>
                          <a:cubicBezTo>
                            <a:pt x="18502" y="5430"/>
                            <a:pt x="17107" y="5430"/>
                            <a:pt x="15712" y="5628"/>
                          </a:cubicBezTo>
                          <a:close/>
                          <a:moveTo>
                            <a:pt x="24083" y="11570"/>
                          </a:moveTo>
                          <a:cubicBezTo>
                            <a:pt x="24482" y="11966"/>
                            <a:pt x="25080" y="12363"/>
                            <a:pt x="25877" y="12759"/>
                          </a:cubicBezTo>
                          <a:cubicBezTo>
                            <a:pt x="24681" y="12363"/>
                            <a:pt x="23685" y="12165"/>
                            <a:pt x="22489" y="11768"/>
                          </a:cubicBezTo>
                          <a:lnTo>
                            <a:pt x="22489" y="11768"/>
                          </a:lnTo>
                          <a:cubicBezTo>
                            <a:pt x="23286" y="11768"/>
                            <a:pt x="23685" y="11768"/>
                            <a:pt x="24083" y="1157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54" name="Freeform 2963">
                      <a:extLst>
                        <a:ext uri="{FF2B5EF4-FFF2-40B4-BE49-F238E27FC236}">
                          <a16:creationId xmlns:a16="http://schemas.microsoft.com/office/drawing/2014/main" id="{2A28F785-1820-028C-75E7-C3F56FC537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5789" y="5449509"/>
                      <a:ext cx="20720" cy="22393"/>
                    </a:xfrm>
                    <a:custGeom>
                      <a:avLst/>
                      <a:gdLst>
                        <a:gd name="connsiteX0" fmla="*/ 1595 w 20720"/>
                        <a:gd name="connsiteY0" fmla="*/ 11199 h 22393"/>
                        <a:gd name="connsiteX1" fmla="*/ 4983 w 20720"/>
                        <a:gd name="connsiteY1" fmla="*/ 15755 h 22393"/>
                        <a:gd name="connsiteX2" fmla="*/ 7176 w 20720"/>
                        <a:gd name="connsiteY2" fmla="*/ 16943 h 22393"/>
                        <a:gd name="connsiteX3" fmla="*/ 6777 w 20720"/>
                        <a:gd name="connsiteY3" fmla="*/ 16943 h 22393"/>
                        <a:gd name="connsiteX4" fmla="*/ 3986 w 20720"/>
                        <a:gd name="connsiteY4" fmla="*/ 16943 h 22393"/>
                        <a:gd name="connsiteX5" fmla="*/ 1196 w 20720"/>
                        <a:gd name="connsiteY5" fmla="*/ 17933 h 22393"/>
                        <a:gd name="connsiteX6" fmla="*/ 6777 w 20720"/>
                        <a:gd name="connsiteY6" fmla="*/ 21499 h 22393"/>
                        <a:gd name="connsiteX7" fmla="*/ 8172 w 20720"/>
                        <a:gd name="connsiteY7" fmla="*/ 21697 h 22393"/>
                        <a:gd name="connsiteX8" fmla="*/ 12159 w 20720"/>
                        <a:gd name="connsiteY8" fmla="*/ 22291 h 22393"/>
                        <a:gd name="connsiteX9" fmla="*/ 16943 w 20720"/>
                        <a:gd name="connsiteY9" fmla="*/ 20509 h 22393"/>
                        <a:gd name="connsiteX10" fmla="*/ 14152 w 20720"/>
                        <a:gd name="connsiteY10" fmla="*/ 18330 h 22393"/>
                        <a:gd name="connsiteX11" fmla="*/ 17142 w 20720"/>
                        <a:gd name="connsiteY11" fmla="*/ 16745 h 22393"/>
                        <a:gd name="connsiteX12" fmla="*/ 15547 w 20720"/>
                        <a:gd name="connsiteY12" fmla="*/ 12387 h 22393"/>
                        <a:gd name="connsiteX13" fmla="*/ 16544 w 20720"/>
                        <a:gd name="connsiteY13" fmla="*/ 9812 h 22393"/>
                        <a:gd name="connsiteX14" fmla="*/ 16743 w 20720"/>
                        <a:gd name="connsiteY14" fmla="*/ 7633 h 22393"/>
                        <a:gd name="connsiteX15" fmla="*/ 20132 w 20720"/>
                        <a:gd name="connsiteY15" fmla="*/ 8029 h 22393"/>
                        <a:gd name="connsiteX16" fmla="*/ 16544 w 20720"/>
                        <a:gd name="connsiteY16" fmla="*/ 2284 h 22393"/>
                        <a:gd name="connsiteX17" fmla="*/ 10365 w 20720"/>
                        <a:gd name="connsiteY17" fmla="*/ 304 h 22393"/>
                        <a:gd name="connsiteX18" fmla="*/ 13156 w 20720"/>
                        <a:gd name="connsiteY18" fmla="*/ 5454 h 22393"/>
                        <a:gd name="connsiteX19" fmla="*/ 11760 w 20720"/>
                        <a:gd name="connsiteY19" fmla="*/ 5256 h 22393"/>
                        <a:gd name="connsiteX20" fmla="*/ 0 w 20720"/>
                        <a:gd name="connsiteY20" fmla="*/ 8623 h 22393"/>
                        <a:gd name="connsiteX21" fmla="*/ 1595 w 20720"/>
                        <a:gd name="connsiteY21" fmla="*/ 11199 h 223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20720" h="22393">
                          <a:moveTo>
                            <a:pt x="1595" y="11199"/>
                          </a:moveTo>
                          <a:cubicBezTo>
                            <a:pt x="1196" y="12387"/>
                            <a:pt x="1395" y="13576"/>
                            <a:pt x="4983" y="15755"/>
                          </a:cubicBezTo>
                          <a:cubicBezTo>
                            <a:pt x="5780" y="16151"/>
                            <a:pt x="6578" y="16745"/>
                            <a:pt x="7176" y="16943"/>
                          </a:cubicBezTo>
                          <a:cubicBezTo>
                            <a:pt x="6976" y="16943"/>
                            <a:pt x="6976" y="16943"/>
                            <a:pt x="6777" y="16943"/>
                          </a:cubicBezTo>
                          <a:cubicBezTo>
                            <a:pt x="5581" y="16745"/>
                            <a:pt x="4784" y="16745"/>
                            <a:pt x="3986" y="16943"/>
                          </a:cubicBezTo>
                          <a:cubicBezTo>
                            <a:pt x="2591" y="16943"/>
                            <a:pt x="1595" y="17141"/>
                            <a:pt x="1196" y="17933"/>
                          </a:cubicBezTo>
                          <a:cubicBezTo>
                            <a:pt x="199" y="19518"/>
                            <a:pt x="2791" y="20707"/>
                            <a:pt x="6777" y="21499"/>
                          </a:cubicBezTo>
                          <a:cubicBezTo>
                            <a:pt x="7176" y="21499"/>
                            <a:pt x="7574" y="21697"/>
                            <a:pt x="8172" y="21697"/>
                          </a:cubicBezTo>
                          <a:cubicBezTo>
                            <a:pt x="9368" y="21895"/>
                            <a:pt x="10763" y="22291"/>
                            <a:pt x="12159" y="22291"/>
                          </a:cubicBezTo>
                          <a:cubicBezTo>
                            <a:pt x="15348" y="22688"/>
                            <a:pt x="16943" y="21895"/>
                            <a:pt x="16943" y="20509"/>
                          </a:cubicBezTo>
                          <a:cubicBezTo>
                            <a:pt x="16345" y="19716"/>
                            <a:pt x="15348" y="18924"/>
                            <a:pt x="14152" y="18330"/>
                          </a:cubicBezTo>
                          <a:cubicBezTo>
                            <a:pt x="15547" y="18132"/>
                            <a:pt x="16345" y="17537"/>
                            <a:pt x="17142" y="16745"/>
                          </a:cubicBezTo>
                          <a:cubicBezTo>
                            <a:pt x="18139" y="15755"/>
                            <a:pt x="17341" y="14170"/>
                            <a:pt x="15547" y="12387"/>
                          </a:cubicBezTo>
                          <a:cubicBezTo>
                            <a:pt x="16145" y="11595"/>
                            <a:pt x="16345" y="10604"/>
                            <a:pt x="16544" y="9812"/>
                          </a:cubicBezTo>
                          <a:cubicBezTo>
                            <a:pt x="16544" y="9218"/>
                            <a:pt x="16943" y="8425"/>
                            <a:pt x="16743" y="7633"/>
                          </a:cubicBezTo>
                          <a:cubicBezTo>
                            <a:pt x="18139" y="8227"/>
                            <a:pt x="19335" y="8623"/>
                            <a:pt x="20132" y="8029"/>
                          </a:cubicBezTo>
                          <a:cubicBezTo>
                            <a:pt x="21726" y="7039"/>
                            <a:pt x="19933" y="4860"/>
                            <a:pt x="16544" y="2284"/>
                          </a:cubicBezTo>
                          <a:cubicBezTo>
                            <a:pt x="13953" y="304"/>
                            <a:pt x="11561" y="-489"/>
                            <a:pt x="10365" y="304"/>
                          </a:cubicBezTo>
                          <a:cubicBezTo>
                            <a:pt x="8970" y="1294"/>
                            <a:pt x="10166" y="3077"/>
                            <a:pt x="13156" y="5454"/>
                          </a:cubicBezTo>
                          <a:cubicBezTo>
                            <a:pt x="12757" y="5454"/>
                            <a:pt x="12358" y="5256"/>
                            <a:pt x="11760" y="5256"/>
                          </a:cubicBezTo>
                          <a:cubicBezTo>
                            <a:pt x="3986" y="4067"/>
                            <a:pt x="997" y="6246"/>
                            <a:pt x="0" y="8623"/>
                          </a:cubicBezTo>
                          <a:cubicBezTo>
                            <a:pt x="0" y="9614"/>
                            <a:pt x="598" y="10406"/>
                            <a:pt x="1595" y="1119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55" name="Freeform 2964">
                      <a:extLst>
                        <a:ext uri="{FF2B5EF4-FFF2-40B4-BE49-F238E27FC236}">
                          <a16:creationId xmlns:a16="http://schemas.microsoft.com/office/drawing/2014/main" id="{3B649A1C-6A5F-8F64-ED33-936E5C92EA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4792" y="5483884"/>
                      <a:ext cx="398" cy="198"/>
                    </a:xfrm>
                    <a:custGeom>
                      <a:avLst/>
                      <a:gdLst>
                        <a:gd name="connsiteX0" fmla="*/ 399 w 398"/>
                        <a:gd name="connsiteY0" fmla="*/ 198 h 198"/>
                        <a:gd name="connsiteX1" fmla="*/ 0 w 398"/>
                        <a:gd name="connsiteY1" fmla="*/ 0 h 198"/>
                        <a:gd name="connsiteX2" fmla="*/ 199 w 398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399" y="198"/>
                          </a:moveTo>
                          <a:lnTo>
                            <a:pt x="0" y="0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56" name="Freeform 2965">
                      <a:extLst>
                        <a:ext uri="{FF2B5EF4-FFF2-40B4-BE49-F238E27FC236}">
                          <a16:creationId xmlns:a16="http://schemas.microsoft.com/office/drawing/2014/main" id="{386ABAA7-D81A-7E82-0FC4-89913578DA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5191" y="5471796"/>
                      <a:ext cx="19647" cy="15497"/>
                    </a:xfrm>
                    <a:custGeom>
                      <a:avLst/>
                      <a:gdLst>
                        <a:gd name="connsiteX0" fmla="*/ 18936 w 19647"/>
                        <a:gd name="connsiteY0" fmla="*/ 14267 h 15497"/>
                        <a:gd name="connsiteX1" fmla="*/ 11959 w 19647"/>
                        <a:gd name="connsiteY1" fmla="*/ 6145 h 15497"/>
                        <a:gd name="connsiteX2" fmla="*/ 6777 w 19647"/>
                        <a:gd name="connsiteY2" fmla="*/ 1193 h 15497"/>
                        <a:gd name="connsiteX3" fmla="*/ 1993 w 19647"/>
                        <a:gd name="connsiteY3" fmla="*/ 1193 h 15497"/>
                        <a:gd name="connsiteX4" fmla="*/ 5581 w 19647"/>
                        <a:gd name="connsiteY4" fmla="*/ 5947 h 15497"/>
                        <a:gd name="connsiteX5" fmla="*/ 3189 w 19647"/>
                        <a:gd name="connsiteY5" fmla="*/ 8126 h 15497"/>
                        <a:gd name="connsiteX6" fmla="*/ 2392 w 19647"/>
                        <a:gd name="connsiteY6" fmla="*/ 9117 h 15497"/>
                        <a:gd name="connsiteX7" fmla="*/ 2591 w 19647"/>
                        <a:gd name="connsiteY7" fmla="*/ 9711 h 15497"/>
                        <a:gd name="connsiteX8" fmla="*/ 2193 w 19647"/>
                        <a:gd name="connsiteY8" fmla="*/ 10305 h 15497"/>
                        <a:gd name="connsiteX9" fmla="*/ 0 w 19647"/>
                        <a:gd name="connsiteY9" fmla="*/ 12286 h 15497"/>
                        <a:gd name="connsiteX10" fmla="*/ 1794 w 19647"/>
                        <a:gd name="connsiteY10" fmla="*/ 12682 h 15497"/>
                        <a:gd name="connsiteX11" fmla="*/ 18936 w 19647"/>
                        <a:gd name="connsiteY11" fmla="*/ 14267 h 154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9647" h="15497">
                          <a:moveTo>
                            <a:pt x="18936" y="14267"/>
                          </a:moveTo>
                          <a:cubicBezTo>
                            <a:pt x="21527" y="12682"/>
                            <a:pt x="16544" y="6938"/>
                            <a:pt x="11959" y="6145"/>
                          </a:cubicBezTo>
                          <a:cubicBezTo>
                            <a:pt x="11561" y="4759"/>
                            <a:pt x="9568" y="2778"/>
                            <a:pt x="6777" y="1193"/>
                          </a:cubicBezTo>
                          <a:cubicBezTo>
                            <a:pt x="3588" y="-590"/>
                            <a:pt x="2193" y="-194"/>
                            <a:pt x="1993" y="1193"/>
                          </a:cubicBezTo>
                          <a:cubicBezTo>
                            <a:pt x="1794" y="2382"/>
                            <a:pt x="2392" y="3966"/>
                            <a:pt x="5581" y="5947"/>
                          </a:cubicBezTo>
                          <a:cubicBezTo>
                            <a:pt x="3986" y="6343"/>
                            <a:pt x="3588" y="7136"/>
                            <a:pt x="3189" y="8126"/>
                          </a:cubicBezTo>
                          <a:cubicBezTo>
                            <a:pt x="2791" y="8324"/>
                            <a:pt x="2591" y="8721"/>
                            <a:pt x="2392" y="9117"/>
                          </a:cubicBezTo>
                          <a:cubicBezTo>
                            <a:pt x="2392" y="9315"/>
                            <a:pt x="2591" y="9513"/>
                            <a:pt x="2591" y="9711"/>
                          </a:cubicBezTo>
                          <a:cubicBezTo>
                            <a:pt x="2392" y="9909"/>
                            <a:pt x="2392" y="10107"/>
                            <a:pt x="2193" y="10305"/>
                          </a:cubicBezTo>
                          <a:lnTo>
                            <a:pt x="0" y="12286"/>
                          </a:lnTo>
                          <a:lnTo>
                            <a:pt x="1794" y="12682"/>
                          </a:lnTo>
                          <a:cubicBezTo>
                            <a:pt x="7774" y="14069"/>
                            <a:pt x="14352" y="17238"/>
                            <a:pt x="18936" y="1426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57" name="Freeform 2966">
                      <a:extLst>
                        <a:ext uri="{FF2B5EF4-FFF2-40B4-BE49-F238E27FC236}">
                          <a16:creationId xmlns:a16="http://schemas.microsoft.com/office/drawing/2014/main" id="{96D4BA44-2678-2C22-FE7F-FBA14529E5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3317" y="5550403"/>
                      <a:ext cx="32797" cy="7020"/>
                    </a:xfrm>
                    <a:custGeom>
                      <a:avLst/>
                      <a:gdLst>
                        <a:gd name="connsiteX0" fmla="*/ 11669 w 32797"/>
                        <a:gd name="connsiteY0" fmla="*/ 4594 h 7020"/>
                        <a:gd name="connsiteX1" fmla="*/ 31801 w 32797"/>
                        <a:gd name="connsiteY1" fmla="*/ 6377 h 7020"/>
                        <a:gd name="connsiteX2" fmla="*/ 32797 w 32797"/>
                        <a:gd name="connsiteY2" fmla="*/ 5189 h 7020"/>
                        <a:gd name="connsiteX3" fmla="*/ 31003 w 32797"/>
                        <a:gd name="connsiteY3" fmla="*/ 3802 h 7020"/>
                        <a:gd name="connsiteX4" fmla="*/ 3496 w 32797"/>
                        <a:gd name="connsiteY4" fmla="*/ 38 h 7020"/>
                        <a:gd name="connsiteX5" fmla="*/ 108 w 32797"/>
                        <a:gd name="connsiteY5" fmla="*/ 1227 h 7020"/>
                        <a:gd name="connsiteX6" fmla="*/ 11669 w 32797"/>
                        <a:gd name="connsiteY6" fmla="*/ 4594 h 70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2797" h="7020">
                          <a:moveTo>
                            <a:pt x="11669" y="4594"/>
                          </a:moveTo>
                          <a:cubicBezTo>
                            <a:pt x="18446" y="5189"/>
                            <a:pt x="25223" y="8358"/>
                            <a:pt x="31801" y="6377"/>
                          </a:cubicBezTo>
                          <a:cubicBezTo>
                            <a:pt x="32598" y="6179"/>
                            <a:pt x="32399" y="5585"/>
                            <a:pt x="32797" y="5189"/>
                          </a:cubicBezTo>
                          <a:cubicBezTo>
                            <a:pt x="32199" y="4792"/>
                            <a:pt x="31801" y="4000"/>
                            <a:pt x="31003" y="3802"/>
                          </a:cubicBezTo>
                          <a:cubicBezTo>
                            <a:pt x="21835" y="2614"/>
                            <a:pt x="12666" y="1227"/>
                            <a:pt x="3496" y="38"/>
                          </a:cubicBezTo>
                          <a:cubicBezTo>
                            <a:pt x="1503" y="-160"/>
                            <a:pt x="-490" y="435"/>
                            <a:pt x="108" y="1227"/>
                          </a:cubicBezTo>
                          <a:cubicBezTo>
                            <a:pt x="1105" y="3406"/>
                            <a:pt x="6486" y="4000"/>
                            <a:pt x="11669" y="459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58" name="Freeform 2967">
                      <a:extLst>
                        <a:ext uri="{FF2B5EF4-FFF2-40B4-BE49-F238E27FC236}">
                          <a16:creationId xmlns:a16="http://schemas.microsoft.com/office/drawing/2014/main" id="{8A2A6274-5AB0-0AA6-6B5C-FB0AB41D95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8810" y="5490516"/>
                      <a:ext cx="53155" cy="28410"/>
                    </a:xfrm>
                    <a:custGeom>
                      <a:avLst/>
                      <a:gdLst>
                        <a:gd name="connsiteX0" fmla="*/ 22459 w 53155"/>
                        <a:gd name="connsiteY0" fmla="*/ 12780 h 28410"/>
                        <a:gd name="connsiteX1" fmla="*/ 27043 w 53155"/>
                        <a:gd name="connsiteY1" fmla="*/ 13375 h 28410"/>
                        <a:gd name="connsiteX2" fmla="*/ 31229 w 53155"/>
                        <a:gd name="connsiteY2" fmla="*/ 17931 h 28410"/>
                        <a:gd name="connsiteX3" fmla="*/ 31429 w 53155"/>
                        <a:gd name="connsiteY3" fmla="*/ 18129 h 28410"/>
                        <a:gd name="connsiteX4" fmla="*/ 28837 w 53155"/>
                        <a:gd name="connsiteY4" fmla="*/ 17733 h 28410"/>
                        <a:gd name="connsiteX5" fmla="*/ 25050 w 53155"/>
                        <a:gd name="connsiteY5" fmla="*/ 17733 h 28410"/>
                        <a:gd name="connsiteX6" fmla="*/ 24851 w 53155"/>
                        <a:gd name="connsiteY6" fmla="*/ 17535 h 28410"/>
                        <a:gd name="connsiteX7" fmla="*/ 18672 w 53155"/>
                        <a:gd name="connsiteY7" fmla="*/ 15950 h 28410"/>
                        <a:gd name="connsiteX8" fmla="*/ 24253 w 53155"/>
                        <a:gd name="connsiteY8" fmla="*/ 21893 h 28410"/>
                        <a:gd name="connsiteX9" fmla="*/ 28439 w 53155"/>
                        <a:gd name="connsiteY9" fmla="*/ 23873 h 28410"/>
                        <a:gd name="connsiteX10" fmla="*/ 25648 w 53155"/>
                        <a:gd name="connsiteY10" fmla="*/ 25458 h 28410"/>
                        <a:gd name="connsiteX11" fmla="*/ 31229 w 53155"/>
                        <a:gd name="connsiteY11" fmla="*/ 28033 h 28410"/>
                        <a:gd name="connsiteX12" fmla="*/ 39402 w 53155"/>
                        <a:gd name="connsiteY12" fmla="*/ 27241 h 28410"/>
                        <a:gd name="connsiteX13" fmla="*/ 33621 w 53155"/>
                        <a:gd name="connsiteY13" fmla="*/ 24071 h 28410"/>
                        <a:gd name="connsiteX14" fmla="*/ 29834 w 53155"/>
                        <a:gd name="connsiteY14" fmla="*/ 23873 h 28410"/>
                        <a:gd name="connsiteX15" fmla="*/ 30033 w 53155"/>
                        <a:gd name="connsiteY15" fmla="*/ 23477 h 28410"/>
                        <a:gd name="connsiteX16" fmla="*/ 29635 w 53155"/>
                        <a:gd name="connsiteY16" fmla="*/ 21694 h 28410"/>
                        <a:gd name="connsiteX17" fmla="*/ 32226 w 53155"/>
                        <a:gd name="connsiteY17" fmla="*/ 22091 h 28410"/>
                        <a:gd name="connsiteX18" fmla="*/ 37408 w 53155"/>
                        <a:gd name="connsiteY18" fmla="*/ 20506 h 28410"/>
                        <a:gd name="connsiteX19" fmla="*/ 37010 w 53155"/>
                        <a:gd name="connsiteY19" fmla="*/ 20110 h 28410"/>
                        <a:gd name="connsiteX20" fmla="*/ 40398 w 53155"/>
                        <a:gd name="connsiteY20" fmla="*/ 19119 h 28410"/>
                        <a:gd name="connsiteX21" fmla="*/ 40398 w 53155"/>
                        <a:gd name="connsiteY21" fmla="*/ 18723 h 28410"/>
                        <a:gd name="connsiteX22" fmla="*/ 45381 w 53155"/>
                        <a:gd name="connsiteY22" fmla="*/ 20110 h 28410"/>
                        <a:gd name="connsiteX23" fmla="*/ 53155 w 53155"/>
                        <a:gd name="connsiteY23" fmla="*/ 19119 h 28410"/>
                        <a:gd name="connsiteX24" fmla="*/ 45780 w 53155"/>
                        <a:gd name="connsiteY24" fmla="*/ 15752 h 28410"/>
                        <a:gd name="connsiteX25" fmla="*/ 39003 w 53155"/>
                        <a:gd name="connsiteY25" fmla="*/ 15752 h 28410"/>
                        <a:gd name="connsiteX26" fmla="*/ 35216 w 53155"/>
                        <a:gd name="connsiteY26" fmla="*/ 12582 h 28410"/>
                        <a:gd name="connsiteX27" fmla="*/ 27841 w 53155"/>
                        <a:gd name="connsiteY27" fmla="*/ 9809 h 28410"/>
                        <a:gd name="connsiteX28" fmla="*/ 26445 w 53155"/>
                        <a:gd name="connsiteY28" fmla="*/ 9413 h 28410"/>
                        <a:gd name="connsiteX29" fmla="*/ 11695 w 53155"/>
                        <a:gd name="connsiteY29" fmla="*/ 1886 h 28410"/>
                        <a:gd name="connsiteX30" fmla="*/ 8307 w 53155"/>
                        <a:gd name="connsiteY30" fmla="*/ 2876 h 28410"/>
                        <a:gd name="connsiteX31" fmla="*/ 8107 w 53155"/>
                        <a:gd name="connsiteY31" fmla="*/ 2876 h 28410"/>
                        <a:gd name="connsiteX32" fmla="*/ 533 w 53155"/>
                        <a:gd name="connsiteY32" fmla="*/ 499 h 28410"/>
                        <a:gd name="connsiteX33" fmla="*/ 4121 w 53155"/>
                        <a:gd name="connsiteY33" fmla="*/ 6046 h 28410"/>
                        <a:gd name="connsiteX34" fmla="*/ 11097 w 53155"/>
                        <a:gd name="connsiteY34" fmla="*/ 9017 h 28410"/>
                        <a:gd name="connsiteX35" fmla="*/ 11097 w 53155"/>
                        <a:gd name="connsiteY35" fmla="*/ 9413 h 28410"/>
                        <a:gd name="connsiteX36" fmla="*/ 18273 w 53155"/>
                        <a:gd name="connsiteY36" fmla="*/ 11394 h 28410"/>
                        <a:gd name="connsiteX37" fmla="*/ 22459 w 53155"/>
                        <a:gd name="connsiteY37" fmla="*/ 12780 h 284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</a:cxnLst>
                      <a:rect l="l" t="t" r="r" b="b"/>
                      <a:pathLst>
                        <a:path w="53155" h="28410">
                          <a:moveTo>
                            <a:pt x="22459" y="12780"/>
                          </a:moveTo>
                          <a:cubicBezTo>
                            <a:pt x="24054" y="13177"/>
                            <a:pt x="25648" y="13375"/>
                            <a:pt x="27043" y="13375"/>
                          </a:cubicBezTo>
                          <a:cubicBezTo>
                            <a:pt x="27243" y="14563"/>
                            <a:pt x="28239" y="15950"/>
                            <a:pt x="31229" y="17931"/>
                          </a:cubicBezTo>
                          <a:cubicBezTo>
                            <a:pt x="31229" y="17931"/>
                            <a:pt x="31429" y="17931"/>
                            <a:pt x="31429" y="18129"/>
                          </a:cubicBezTo>
                          <a:cubicBezTo>
                            <a:pt x="30631" y="17931"/>
                            <a:pt x="29635" y="17931"/>
                            <a:pt x="28837" y="17733"/>
                          </a:cubicBezTo>
                          <a:cubicBezTo>
                            <a:pt x="27243" y="17535"/>
                            <a:pt x="25847" y="17535"/>
                            <a:pt x="25050" y="17733"/>
                          </a:cubicBezTo>
                          <a:cubicBezTo>
                            <a:pt x="25050" y="17733"/>
                            <a:pt x="24851" y="17535"/>
                            <a:pt x="24851" y="17535"/>
                          </a:cubicBezTo>
                          <a:cubicBezTo>
                            <a:pt x="22260" y="15950"/>
                            <a:pt x="19868" y="15158"/>
                            <a:pt x="18672" y="15950"/>
                          </a:cubicBezTo>
                          <a:cubicBezTo>
                            <a:pt x="18672" y="17733"/>
                            <a:pt x="20665" y="19714"/>
                            <a:pt x="24253" y="21893"/>
                          </a:cubicBezTo>
                          <a:cubicBezTo>
                            <a:pt x="25847" y="22883"/>
                            <a:pt x="27243" y="23477"/>
                            <a:pt x="28439" y="23873"/>
                          </a:cubicBezTo>
                          <a:cubicBezTo>
                            <a:pt x="26844" y="24071"/>
                            <a:pt x="25847" y="24666"/>
                            <a:pt x="25648" y="25458"/>
                          </a:cubicBezTo>
                          <a:cubicBezTo>
                            <a:pt x="25249" y="26647"/>
                            <a:pt x="28239" y="27637"/>
                            <a:pt x="31229" y="28033"/>
                          </a:cubicBezTo>
                          <a:cubicBezTo>
                            <a:pt x="35216" y="28628"/>
                            <a:pt x="38804" y="28628"/>
                            <a:pt x="39402" y="27241"/>
                          </a:cubicBezTo>
                          <a:cubicBezTo>
                            <a:pt x="40000" y="25854"/>
                            <a:pt x="37010" y="24666"/>
                            <a:pt x="33621" y="24071"/>
                          </a:cubicBezTo>
                          <a:cubicBezTo>
                            <a:pt x="32026" y="23873"/>
                            <a:pt x="30831" y="23873"/>
                            <a:pt x="29834" y="23873"/>
                          </a:cubicBezTo>
                          <a:cubicBezTo>
                            <a:pt x="30033" y="23873"/>
                            <a:pt x="30033" y="23675"/>
                            <a:pt x="30033" y="23477"/>
                          </a:cubicBezTo>
                          <a:cubicBezTo>
                            <a:pt x="30233" y="22883"/>
                            <a:pt x="30033" y="22289"/>
                            <a:pt x="29635" y="21694"/>
                          </a:cubicBezTo>
                          <a:cubicBezTo>
                            <a:pt x="30432" y="21893"/>
                            <a:pt x="31429" y="21893"/>
                            <a:pt x="32226" y="22091"/>
                          </a:cubicBezTo>
                          <a:cubicBezTo>
                            <a:pt x="35615" y="22289"/>
                            <a:pt x="37209" y="21694"/>
                            <a:pt x="37408" y="20506"/>
                          </a:cubicBezTo>
                          <a:cubicBezTo>
                            <a:pt x="37209" y="20308"/>
                            <a:pt x="37209" y="20308"/>
                            <a:pt x="37010" y="20110"/>
                          </a:cubicBezTo>
                          <a:cubicBezTo>
                            <a:pt x="38206" y="19912"/>
                            <a:pt x="39202" y="19317"/>
                            <a:pt x="40398" y="19119"/>
                          </a:cubicBezTo>
                          <a:cubicBezTo>
                            <a:pt x="40398" y="18921"/>
                            <a:pt x="40398" y="18921"/>
                            <a:pt x="40398" y="18723"/>
                          </a:cubicBezTo>
                          <a:cubicBezTo>
                            <a:pt x="41594" y="19317"/>
                            <a:pt x="43388" y="19714"/>
                            <a:pt x="45381" y="20110"/>
                          </a:cubicBezTo>
                          <a:cubicBezTo>
                            <a:pt x="49567" y="20704"/>
                            <a:pt x="52956" y="20308"/>
                            <a:pt x="53155" y="19119"/>
                          </a:cubicBezTo>
                          <a:cubicBezTo>
                            <a:pt x="53155" y="17733"/>
                            <a:pt x="49966" y="16544"/>
                            <a:pt x="45780" y="15752"/>
                          </a:cubicBezTo>
                          <a:cubicBezTo>
                            <a:pt x="42790" y="15158"/>
                            <a:pt x="40199" y="15158"/>
                            <a:pt x="39003" y="15752"/>
                          </a:cubicBezTo>
                          <a:cubicBezTo>
                            <a:pt x="38206" y="14761"/>
                            <a:pt x="37010" y="13771"/>
                            <a:pt x="35216" y="12582"/>
                          </a:cubicBezTo>
                          <a:cubicBezTo>
                            <a:pt x="31827" y="10205"/>
                            <a:pt x="29236" y="9215"/>
                            <a:pt x="27841" y="9809"/>
                          </a:cubicBezTo>
                          <a:cubicBezTo>
                            <a:pt x="27442" y="9611"/>
                            <a:pt x="26844" y="9611"/>
                            <a:pt x="26445" y="9413"/>
                          </a:cubicBezTo>
                          <a:cubicBezTo>
                            <a:pt x="25449" y="7234"/>
                            <a:pt x="14685" y="1688"/>
                            <a:pt x="11695" y="1886"/>
                          </a:cubicBezTo>
                          <a:cubicBezTo>
                            <a:pt x="9702" y="2084"/>
                            <a:pt x="8705" y="2282"/>
                            <a:pt x="8307" y="2876"/>
                          </a:cubicBezTo>
                          <a:cubicBezTo>
                            <a:pt x="8307" y="2876"/>
                            <a:pt x="8307" y="2876"/>
                            <a:pt x="8107" y="2876"/>
                          </a:cubicBezTo>
                          <a:cubicBezTo>
                            <a:pt x="4719" y="301"/>
                            <a:pt x="1928" y="-690"/>
                            <a:pt x="533" y="499"/>
                          </a:cubicBezTo>
                          <a:cubicBezTo>
                            <a:pt x="-862" y="1489"/>
                            <a:pt x="533" y="3668"/>
                            <a:pt x="4121" y="6046"/>
                          </a:cubicBezTo>
                          <a:cubicBezTo>
                            <a:pt x="6712" y="7828"/>
                            <a:pt x="9303" y="9017"/>
                            <a:pt x="11097" y="9017"/>
                          </a:cubicBezTo>
                          <a:cubicBezTo>
                            <a:pt x="11097" y="9215"/>
                            <a:pt x="11097" y="9215"/>
                            <a:pt x="11097" y="9413"/>
                          </a:cubicBezTo>
                          <a:cubicBezTo>
                            <a:pt x="13489" y="10007"/>
                            <a:pt x="15881" y="10800"/>
                            <a:pt x="18273" y="11394"/>
                          </a:cubicBezTo>
                          <a:cubicBezTo>
                            <a:pt x="19270" y="11790"/>
                            <a:pt x="20665" y="12384"/>
                            <a:pt x="22459" y="1278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59" name="Freeform 2968">
                      <a:extLst>
                        <a:ext uri="{FF2B5EF4-FFF2-40B4-BE49-F238E27FC236}">
                          <a16:creationId xmlns:a16="http://schemas.microsoft.com/office/drawing/2014/main" id="{54F125B6-74FA-6CF7-EF43-A79A9FCE38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1005" y="5503803"/>
                      <a:ext cx="12964" cy="7735"/>
                    </a:xfrm>
                    <a:custGeom>
                      <a:avLst/>
                      <a:gdLst>
                        <a:gd name="connsiteX0" fmla="*/ 12956 w 12964"/>
                        <a:gd name="connsiteY0" fmla="*/ 6031 h 7735"/>
                        <a:gd name="connsiteX1" fmla="*/ 3986 w 12964"/>
                        <a:gd name="connsiteY1" fmla="*/ 88 h 7735"/>
                        <a:gd name="connsiteX2" fmla="*/ 399 w 12964"/>
                        <a:gd name="connsiteY2" fmla="*/ 88 h 7735"/>
                        <a:gd name="connsiteX3" fmla="*/ 0 w 12964"/>
                        <a:gd name="connsiteY3" fmla="*/ 6427 h 7735"/>
                        <a:gd name="connsiteX4" fmla="*/ 5581 w 12964"/>
                        <a:gd name="connsiteY4" fmla="*/ 7615 h 7735"/>
                        <a:gd name="connsiteX5" fmla="*/ 12956 w 12964"/>
                        <a:gd name="connsiteY5" fmla="*/ 6031 h 77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964" h="7735">
                          <a:moveTo>
                            <a:pt x="12956" y="6031"/>
                          </a:moveTo>
                          <a:cubicBezTo>
                            <a:pt x="12757" y="3852"/>
                            <a:pt x="10564" y="1475"/>
                            <a:pt x="3986" y="88"/>
                          </a:cubicBezTo>
                          <a:cubicBezTo>
                            <a:pt x="2392" y="-110"/>
                            <a:pt x="1395" y="88"/>
                            <a:pt x="399" y="88"/>
                          </a:cubicBezTo>
                          <a:cubicBezTo>
                            <a:pt x="200" y="2267"/>
                            <a:pt x="200" y="4248"/>
                            <a:pt x="0" y="6427"/>
                          </a:cubicBezTo>
                          <a:cubicBezTo>
                            <a:pt x="1395" y="7021"/>
                            <a:pt x="3389" y="7417"/>
                            <a:pt x="5581" y="7615"/>
                          </a:cubicBezTo>
                          <a:cubicBezTo>
                            <a:pt x="9568" y="8011"/>
                            <a:pt x="13156" y="7417"/>
                            <a:pt x="12956" y="603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60" name="Freeform 2969">
                      <a:extLst>
                        <a:ext uri="{FF2B5EF4-FFF2-40B4-BE49-F238E27FC236}">
                          <a16:creationId xmlns:a16="http://schemas.microsoft.com/office/drawing/2014/main" id="{D961E5AD-4E73-455E-D070-7CEB2F11A4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4315" y="5480243"/>
                      <a:ext cx="16331" cy="9352"/>
                    </a:xfrm>
                    <a:custGeom>
                      <a:avLst/>
                      <a:gdLst>
                        <a:gd name="connsiteX0" fmla="*/ 10736 w 16331"/>
                        <a:gd name="connsiteY0" fmla="*/ 471 h 9352"/>
                        <a:gd name="connsiteX1" fmla="*/ 371 w 16331"/>
                        <a:gd name="connsiteY1" fmla="*/ 2452 h 9352"/>
                        <a:gd name="connsiteX2" fmla="*/ 3560 w 16331"/>
                        <a:gd name="connsiteY2" fmla="*/ 5622 h 9352"/>
                        <a:gd name="connsiteX3" fmla="*/ 8543 w 16331"/>
                        <a:gd name="connsiteY3" fmla="*/ 8791 h 9352"/>
                        <a:gd name="connsiteX4" fmla="*/ 16117 w 16331"/>
                        <a:gd name="connsiteY4" fmla="*/ 8197 h 9352"/>
                        <a:gd name="connsiteX5" fmla="*/ 13726 w 16331"/>
                        <a:gd name="connsiteY5" fmla="*/ 5423 h 9352"/>
                        <a:gd name="connsiteX6" fmla="*/ 16117 w 16331"/>
                        <a:gd name="connsiteY6" fmla="*/ 3839 h 9352"/>
                        <a:gd name="connsiteX7" fmla="*/ 10736 w 16331"/>
                        <a:gd name="connsiteY7" fmla="*/ 471 h 93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331" h="9352">
                          <a:moveTo>
                            <a:pt x="10736" y="471"/>
                          </a:moveTo>
                          <a:cubicBezTo>
                            <a:pt x="2962" y="-915"/>
                            <a:pt x="1965" y="1066"/>
                            <a:pt x="371" y="2452"/>
                          </a:cubicBezTo>
                          <a:cubicBezTo>
                            <a:pt x="-626" y="3443"/>
                            <a:pt x="371" y="4631"/>
                            <a:pt x="3560" y="5622"/>
                          </a:cubicBezTo>
                          <a:cubicBezTo>
                            <a:pt x="2763" y="6612"/>
                            <a:pt x="4357" y="7999"/>
                            <a:pt x="8543" y="8791"/>
                          </a:cubicBezTo>
                          <a:cubicBezTo>
                            <a:pt x="12928" y="9781"/>
                            <a:pt x="15519" y="9385"/>
                            <a:pt x="16117" y="8197"/>
                          </a:cubicBezTo>
                          <a:cubicBezTo>
                            <a:pt x="16516" y="7206"/>
                            <a:pt x="16117" y="6414"/>
                            <a:pt x="13726" y="5423"/>
                          </a:cubicBezTo>
                          <a:cubicBezTo>
                            <a:pt x="14523" y="4829"/>
                            <a:pt x="15121" y="4235"/>
                            <a:pt x="16117" y="3839"/>
                          </a:cubicBezTo>
                          <a:cubicBezTo>
                            <a:pt x="17114" y="2650"/>
                            <a:pt x="14523" y="1264"/>
                            <a:pt x="10736" y="4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61" name="Freeform 2970">
                      <a:extLst>
                        <a:ext uri="{FF2B5EF4-FFF2-40B4-BE49-F238E27FC236}">
                          <a16:creationId xmlns:a16="http://schemas.microsoft.com/office/drawing/2014/main" id="{B8B82A63-CDFA-F771-1FA7-607C9B53B8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4792" y="5483884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0 w 199"/>
                        <a:gd name="connsiteY1" fmla="*/ 198 h 198"/>
                        <a:gd name="connsiteX2" fmla="*/ 199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62" name="Freeform 2971">
                      <a:extLst>
                        <a:ext uri="{FF2B5EF4-FFF2-40B4-BE49-F238E27FC236}">
                          <a16:creationId xmlns:a16="http://schemas.microsoft.com/office/drawing/2014/main" id="{1F5796A1-4567-1A6F-6884-CD7C29A7DE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1668" y="5433779"/>
                      <a:ext cx="17983" cy="5977"/>
                    </a:xfrm>
                    <a:custGeom>
                      <a:avLst/>
                      <a:gdLst>
                        <a:gd name="connsiteX0" fmla="*/ 0 w 17983"/>
                        <a:gd name="connsiteY0" fmla="*/ 1970 h 5977"/>
                        <a:gd name="connsiteX1" fmla="*/ 4385 w 17983"/>
                        <a:gd name="connsiteY1" fmla="*/ 5337 h 5977"/>
                        <a:gd name="connsiteX2" fmla="*/ 17939 w 17983"/>
                        <a:gd name="connsiteY2" fmla="*/ 3555 h 5977"/>
                        <a:gd name="connsiteX3" fmla="*/ 14551 w 17983"/>
                        <a:gd name="connsiteY3" fmla="*/ 1178 h 5977"/>
                        <a:gd name="connsiteX4" fmla="*/ 0 w 17983"/>
                        <a:gd name="connsiteY4" fmla="*/ 1970 h 59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983" h="5977">
                          <a:moveTo>
                            <a:pt x="0" y="1970"/>
                          </a:moveTo>
                          <a:cubicBezTo>
                            <a:pt x="199" y="3357"/>
                            <a:pt x="598" y="4743"/>
                            <a:pt x="4385" y="5337"/>
                          </a:cubicBezTo>
                          <a:cubicBezTo>
                            <a:pt x="11959" y="6724"/>
                            <a:pt x="16145" y="5734"/>
                            <a:pt x="17939" y="3555"/>
                          </a:cubicBezTo>
                          <a:cubicBezTo>
                            <a:pt x="18338" y="3158"/>
                            <a:pt x="15946" y="1574"/>
                            <a:pt x="14551" y="1178"/>
                          </a:cubicBezTo>
                          <a:cubicBezTo>
                            <a:pt x="6378" y="-1001"/>
                            <a:pt x="2791" y="187"/>
                            <a:pt x="0" y="197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63" name="Freeform 2972">
                      <a:extLst>
                        <a:ext uri="{FF2B5EF4-FFF2-40B4-BE49-F238E27FC236}">
                          <a16:creationId xmlns:a16="http://schemas.microsoft.com/office/drawing/2014/main" id="{C4F1FDCB-F19C-A12E-FF44-429CA947C5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3052" y="5360680"/>
                      <a:ext cx="22154" cy="13742"/>
                    </a:xfrm>
                    <a:custGeom>
                      <a:avLst/>
                      <a:gdLst>
                        <a:gd name="connsiteX0" fmla="*/ 207 w 22154"/>
                        <a:gd name="connsiteY0" fmla="*/ 786 h 13742"/>
                        <a:gd name="connsiteX1" fmla="*/ 606 w 22154"/>
                        <a:gd name="connsiteY1" fmla="*/ 2172 h 13742"/>
                        <a:gd name="connsiteX2" fmla="*/ 4593 w 22154"/>
                        <a:gd name="connsiteY2" fmla="*/ 7719 h 13742"/>
                        <a:gd name="connsiteX3" fmla="*/ 9376 w 22154"/>
                        <a:gd name="connsiteY3" fmla="*/ 9898 h 13742"/>
                        <a:gd name="connsiteX4" fmla="*/ 14160 w 22154"/>
                        <a:gd name="connsiteY4" fmla="*/ 11879 h 13742"/>
                        <a:gd name="connsiteX5" fmla="*/ 18147 w 22154"/>
                        <a:gd name="connsiteY5" fmla="*/ 12671 h 13742"/>
                        <a:gd name="connsiteX6" fmla="*/ 22133 w 22154"/>
                        <a:gd name="connsiteY6" fmla="*/ 13463 h 13742"/>
                        <a:gd name="connsiteX7" fmla="*/ 18745 w 22154"/>
                        <a:gd name="connsiteY7" fmla="*/ 7719 h 13742"/>
                        <a:gd name="connsiteX8" fmla="*/ 18346 w 22154"/>
                        <a:gd name="connsiteY8" fmla="*/ 7521 h 13742"/>
                        <a:gd name="connsiteX9" fmla="*/ 18545 w 22154"/>
                        <a:gd name="connsiteY9" fmla="*/ 7521 h 13742"/>
                        <a:gd name="connsiteX10" fmla="*/ 10572 w 22154"/>
                        <a:gd name="connsiteY10" fmla="*/ 2172 h 13742"/>
                        <a:gd name="connsiteX11" fmla="*/ 207 w 22154"/>
                        <a:gd name="connsiteY11" fmla="*/ 786 h 13742"/>
                        <a:gd name="connsiteX12" fmla="*/ 11768 w 22154"/>
                        <a:gd name="connsiteY12" fmla="*/ 7323 h 13742"/>
                        <a:gd name="connsiteX13" fmla="*/ 9376 w 22154"/>
                        <a:gd name="connsiteY13" fmla="*/ 7125 h 13742"/>
                        <a:gd name="connsiteX14" fmla="*/ 8978 w 22154"/>
                        <a:gd name="connsiteY14" fmla="*/ 6332 h 13742"/>
                        <a:gd name="connsiteX15" fmla="*/ 11768 w 22154"/>
                        <a:gd name="connsiteY15" fmla="*/ 7323 h 137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22154" h="13742">
                          <a:moveTo>
                            <a:pt x="207" y="786"/>
                          </a:moveTo>
                          <a:cubicBezTo>
                            <a:pt x="-191" y="1182"/>
                            <a:pt x="8" y="1776"/>
                            <a:pt x="606" y="2172"/>
                          </a:cubicBezTo>
                          <a:cubicBezTo>
                            <a:pt x="407" y="3559"/>
                            <a:pt x="2201" y="5738"/>
                            <a:pt x="4593" y="7719"/>
                          </a:cubicBezTo>
                          <a:cubicBezTo>
                            <a:pt x="6586" y="9304"/>
                            <a:pt x="8380" y="10294"/>
                            <a:pt x="9376" y="9898"/>
                          </a:cubicBezTo>
                          <a:cubicBezTo>
                            <a:pt x="10373" y="10690"/>
                            <a:pt x="12167" y="11483"/>
                            <a:pt x="14160" y="11879"/>
                          </a:cubicBezTo>
                          <a:cubicBezTo>
                            <a:pt x="15556" y="12275"/>
                            <a:pt x="16951" y="12473"/>
                            <a:pt x="18147" y="12671"/>
                          </a:cubicBezTo>
                          <a:cubicBezTo>
                            <a:pt x="19941" y="13662"/>
                            <a:pt x="21336" y="14058"/>
                            <a:pt x="22133" y="13463"/>
                          </a:cubicBezTo>
                          <a:cubicBezTo>
                            <a:pt x="22333" y="11879"/>
                            <a:pt x="21137" y="9898"/>
                            <a:pt x="18745" y="7719"/>
                          </a:cubicBezTo>
                          <a:cubicBezTo>
                            <a:pt x="18545" y="7521"/>
                            <a:pt x="18545" y="7521"/>
                            <a:pt x="18346" y="7521"/>
                          </a:cubicBezTo>
                          <a:cubicBezTo>
                            <a:pt x="18346" y="7521"/>
                            <a:pt x="18346" y="7521"/>
                            <a:pt x="18545" y="7521"/>
                          </a:cubicBezTo>
                          <a:cubicBezTo>
                            <a:pt x="18545" y="5540"/>
                            <a:pt x="14559" y="3757"/>
                            <a:pt x="10572" y="2172"/>
                          </a:cubicBezTo>
                          <a:cubicBezTo>
                            <a:pt x="5988" y="191"/>
                            <a:pt x="1204" y="-799"/>
                            <a:pt x="207" y="786"/>
                          </a:cubicBezTo>
                          <a:close/>
                          <a:moveTo>
                            <a:pt x="11768" y="7323"/>
                          </a:moveTo>
                          <a:cubicBezTo>
                            <a:pt x="10772" y="7125"/>
                            <a:pt x="9975" y="7125"/>
                            <a:pt x="9376" y="7125"/>
                          </a:cubicBezTo>
                          <a:cubicBezTo>
                            <a:pt x="9177" y="6926"/>
                            <a:pt x="9177" y="6530"/>
                            <a:pt x="8978" y="6332"/>
                          </a:cubicBezTo>
                          <a:cubicBezTo>
                            <a:pt x="9975" y="6728"/>
                            <a:pt x="10971" y="7125"/>
                            <a:pt x="11768" y="732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64" name="Freeform 2973">
                      <a:extLst>
                        <a:ext uri="{FF2B5EF4-FFF2-40B4-BE49-F238E27FC236}">
                          <a16:creationId xmlns:a16="http://schemas.microsoft.com/office/drawing/2014/main" id="{D4224D68-3D14-6EE1-D717-16F06A8188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5844" y="5543905"/>
                      <a:ext cx="17020" cy="5499"/>
                    </a:xfrm>
                    <a:custGeom>
                      <a:avLst/>
                      <a:gdLst>
                        <a:gd name="connsiteX0" fmla="*/ 6150 w 17020"/>
                        <a:gd name="connsiteY0" fmla="*/ 396 h 5499"/>
                        <a:gd name="connsiteX1" fmla="*/ 3957 w 17020"/>
                        <a:gd name="connsiteY1" fmla="*/ 0 h 5499"/>
                        <a:gd name="connsiteX2" fmla="*/ 4954 w 17020"/>
                        <a:gd name="connsiteY2" fmla="*/ 4358 h 5499"/>
                        <a:gd name="connsiteX3" fmla="*/ 16315 w 17020"/>
                        <a:gd name="connsiteY3" fmla="*/ 4754 h 5499"/>
                        <a:gd name="connsiteX4" fmla="*/ 6150 w 17020"/>
                        <a:gd name="connsiteY4" fmla="*/ 396 h 5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020" h="5499">
                          <a:moveTo>
                            <a:pt x="6150" y="396"/>
                          </a:moveTo>
                          <a:cubicBezTo>
                            <a:pt x="5552" y="198"/>
                            <a:pt x="4755" y="198"/>
                            <a:pt x="3957" y="0"/>
                          </a:cubicBezTo>
                          <a:cubicBezTo>
                            <a:pt x="1167" y="1188"/>
                            <a:pt x="-3817" y="2377"/>
                            <a:pt x="4954" y="4358"/>
                          </a:cubicBezTo>
                          <a:cubicBezTo>
                            <a:pt x="9140" y="5348"/>
                            <a:pt x="14322" y="6141"/>
                            <a:pt x="16315" y="4754"/>
                          </a:cubicBezTo>
                          <a:cubicBezTo>
                            <a:pt x="19505" y="2179"/>
                            <a:pt x="11133" y="1585"/>
                            <a:pt x="6150" y="39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65" name="Freeform 2974">
                      <a:extLst>
                        <a:ext uri="{FF2B5EF4-FFF2-40B4-BE49-F238E27FC236}">
                          <a16:creationId xmlns:a16="http://schemas.microsoft.com/office/drawing/2014/main" id="{778985D9-241F-7731-DFEB-7739FA58CF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7102" y="5430642"/>
                      <a:ext cx="16783" cy="6478"/>
                    </a:xfrm>
                    <a:custGeom>
                      <a:avLst/>
                      <a:gdLst>
                        <a:gd name="connsiteX0" fmla="*/ 16784 w 16783"/>
                        <a:gd name="connsiteY0" fmla="*/ 5899 h 6478"/>
                        <a:gd name="connsiteX1" fmla="*/ 9409 w 16783"/>
                        <a:gd name="connsiteY1" fmla="*/ 1342 h 6478"/>
                        <a:gd name="connsiteX2" fmla="*/ 40 w 16783"/>
                        <a:gd name="connsiteY2" fmla="*/ 946 h 6478"/>
                        <a:gd name="connsiteX3" fmla="*/ 6220 w 16783"/>
                        <a:gd name="connsiteY3" fmla="*/ 4908 h 6478"/>
                        <a:gd name="connsiteX4" fmla="*/ 16784 w 16783"/>
                        <a:gd name="connsiteY4" fmla="*/ 5899 h 64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783" h="6478">
                          <a:moveTo>
                            <a:pt x="16784" y="5899"/>
                          </a:moveTo>
                          <a:cubicBezTo>
                            <a:pt x="16784" y="4512"/>
                            <a:pt x="14392" y="2729"/>
                            <a:pt x="9409" y="1342"/>
                          </a:cubicBezTo>
                          <a:cubicBezTo>
                            <a:pt x="5023" y="-44"/>
                            <a:pt x="639" y="-638"/>
                            <a:pt x="40" y="946"/>
                          </a:cubicBezTo>
                          <a:cubicBezTo>
                            <a:pt x="-358" y="2135"/>
                            <a:pt x="2233" y="3720"/>
                            <a:pt x="6220" y="4908"/>
                          </a:cubicBezTo>
                          <a:cubicBezTo>
                            <a:pt x="10804" y="6295"/>
                            <a:pt x="14990" y="7087"/>
                            <a:pt x="16784" y="589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66" name="Freeform 2975">
                      <a:extLst>
                        <a:ext uri="{FF2B5EF4-FFF2-40B4-BE49-F238E27FC236}">
                          <a16:creationId xmlns:a16="http://schemas.microsoft.com/office/drawing/2014/main" id="{F4714D09-98A3-3B2F-24ED-52EE2BA520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0733" y="5576938"/>
                      <a:ext cx="15571" cy="4832"/>
                    </a:xfrm>
                    <a:custGeom>
                      <a:avLst/>
                      <a:gdLst>
                        <a:gd name="connsiteX0" fmla="*/ 15547 w 15571"/>
                        <a:gd name="connsiteY0" fmla="*/ 3019 h 4832"/>
                        <a:gd name="connsiteX1" fmla="*/ 7375 w 15571"/>
                        <a:gd name="connsiteY1" fmla="*/ 48 h 4832"/>
                        <a:gd name="connsiteX2" fmla="*/ 0 w 15571"/>
                        <a:gd name="connsiteY2" fmla="*/ 1633 h 4832"/>
                        <a:gd name="connsiteX3" fmla="*/ 8372 w 15571"/>
                        <a:gd name="connsiteY3" fmla="*/ 4802 h 4832"/>
                        <a:gd name="connsiteX4" fmla="*/ 15547 w 15571"/>
                        <a:gd name="connsiteY4" fmla="*/ 3019 h 48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571" h="4832">
                          <a:moveTo>
                            <a:pt x="15547" y="3019"/>
                          </a:moveTo>
                          <a:cubicBezTo>
                            <a:pt x="15946" y="1434"/>
                            <a:pt x="11361" y="642"/>
                            <a:pt x="7375" y="48"/>
                          </a:cubicBezTo>
                          <a:cubicBezTo>
                            <a:pt x="2990" y="-150"/>
                            <a:pt x="0" y="246"/>
                            <a:pt x="0" y="1633"/>
                          </a:cubicBezTo>
                          <a:cubicBezTo>
                            <a:pt x="0" y="3217"/>
                            <a:pt x="3787" y="4208"/>
                            <a:pt x="8372" y="4802"/>
                          </a:cubicBezTo>
                          <a:cubicBezTo>
                            <a:pt x="12557" y="5000"/>
                            <a:pt x="15348" y="4208"/>
                            <a:pt x="15547" y="301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67" name="Freeform 2976">
                      <a:extLst>
                        <a:ext uri="{FF2B5EF4-FFF2-40B4-BE49-F238E27FC236}">
                          <a16:creationId xmlns:a16="http://schemas.microsoft.com/office/drawing/2014/main" id="{A853DCE6-D00C-7396-56AF-DCEC30CE43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3427" y="5443892"/>
                      <a:ext cx="25872" cy="10206"/>
                    </a:xfrm>
                    <a:custGeom>
                      <a:avLst/>
                      <a:gdLst>
                        <a:gd name="connsiteX0" fmla="*/ 19796 w 25872"/>
                        <a:gd name="connsiteY0" fmla="*/ 5327 h 10206"/>
                        <a:gd name="connsiteX1" fmla="*/ 14215 w 25872"/>
                        <a:gd name="connsiteY1" fmla="*/ 4534 h 10206"/>
                        <a:gd name="connsiteX2" fmla="*/ 6441 w 25872"/>
                        <a:gd name="connsiteY2" fmla="*/ 771 h 10206"/>
                        <a:gd name="connsiteX3" fmla="*/ 63 w 25872"/>
                        <a:gd name="connsiteY3" fmla="*/ 771 h 10206"/>
                        <a:gd name="connsiteX4" fmla="*/ 6840 w 25872"/>
                        <a:gd name="connsiteY4" fmla="*/ 5921 h 10206"/>
                        <a:gd name="connsiteX5" fmla="*/ 13418 w 25872"/>
                        <a:gd name="connsiteY5" fmla="*/ 9486 h 10206"/>
                        <a:gd name="connsiteX6" fmla="*/ 20593 w 25872"/>
                        <a:gd name="connsiteY6" fmla="*/ 9288 h 10206"/>
                        <a:gd name="connsiteX7" fmla="*/ 25776 w 25872"/>
                        <a:gd name="connsiteY7" fmla="*/ 8892 h 10206"/>
                        <a:gd name="connsiteX8" fmla="*/ 19796 w 25872"/>
                        <a:gd name="connsiteY8" fmla="*/ 5327 h 102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5872" h="10206">
                          <a:moveTo>
                            <a:pt x="19796" y="5327"/>
                          </a:moveTo>
                          <a:cubicBezTo>
                            <a:pt x="17603" y="4732"/>
                            <a:pt x="15610" y="4534"/>
                            <a:pt x="14215" y="4534"/>
                          </a:cubicBezTo>
                          <a:cubicBezTo>
                            <a:pt x="12620" y="3346"/>
                            <a:pt x="10228" y="1959"/>
                            <a:pt x="6441" y="771"/>
                          </a:cubicBezTo>
                          <a:cubicBezTo>
                            <a:pt x="3252" y="176"/>
                            <a:pt x="-535" y="-616"/>
                            <a:pt x="63" y="771"/>
                          </a:cubicBezTo>
                          <a:cubicBezTo>
                            <a:pt x="661" y="2553"/>
                            <a:pt x="3053" y="4336"/>
                            <a:pt x="6840" y="5921"/>
                          </a:cubicBezTo>
                          <a:cubicBezTo>
                            <a:pt x="6641" y="7109"/>
                            <a:pt x="9431" y="8496"/>
                            <a:pt x="13418" y="9486"/>
                          </a:cubicBezTo>
                          <a:cubicBezTo>
                            <a:pt x="17603" y="10477"/>
                            <a:pt x="20195" y="10477"/>
                            <a:pt x="20593" y="9288"/>
                          </a:cubicBezTo>
                          <a:cubicBezTo>
                            <a:pt x="23184" y="9883"/>
                            <a:pt x="25178" y="9685"/>
                            <a:pt x="25776" y="8892"/>
                          </a:cubicBezTo>
                          <a:cubicBezTo>
                            <a:pt x="26374" y="7704"/>
                            <a:pt x="24181" y="6515"/>
                            <a:pt x="19796" y="532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68" name="Freeform 2977">
                      <a:extLst>
                        <a:ext uri="{FF2B5EF4-FFF2-40B4-BE49-F238E27FC236}">
                          <a16:creationId xmlns:a16="http://schemas.microsoft.com/office/drawing/2014/main" id="{7BA0237C-3EF9-880C-C4A0-7716715249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6406" y="5498234"/>
                      <a:ext cx="16289" cy="5699"/>
                    </a:xfrm>
                    <a:custGeom>
                      <a:avLst/>
                      <a:gdLst>
                        <a:gd name="connsiteX0" fmla="*/ 8715 w 16289"/>
                        <a:gd name="connsiteY0" fmla="*/ 308 h 5699"/>
                        <a:gd name="connsiteX1" fmla="*/ 145 w 16289"/>
                        <a:gd name="connsiteY1" fmla="*/ 1497 h 5699"/>
                        <a:gd name="connsiteX2" fmla="*/ 5726 w 16289"/>
                        <a:gd name="connsiteY2" fmla="*/ 5062 h 5699"/>
                        <a:gd name="connsiteX3" fmla="*/ 16290 w 16289"/>
                        <a:gd name="connsiteY3" fmla="*/ 3874 h 5699"/>
                        <a:gd name="connsiteX4" fmla="*/ 8715 w 16289"/>
                        <a:gd name="connsiteY4" fmla="*/ 308 h 56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289" h="5699">
                          <a:moveTo>
                            <a:pt x="8715" y="308"/>
                          </a:moveTo>
                          <a:cubicBezTo>
                            <a:pt x="4330" y="-286"/>
                            <a:pt x="1141" y="-88"/>
                            <a:pt x="145" y="1497"/>
                          </a:cubicBezTo>
                          <a:cubicBezTo>
                            <a:pt x="-653" y="2883"/>
                            <a:pt x="1938" y="4270"/>
                            <a:pt x="5726" y="5062"/>
                          </a:cubicBezTo>
                          <a:cubicBezTo>
                            <a:pt x="11307" y="6053"/>
                            <a:pt x="16090" y="6053"/>
                            <a:pt x="16290" y="3874"/>
                          </a:cubicBezTo>
                          <a:cubicBezTo>
                            <a:pt x="16290" y="2487"/>
                            <a:pt x="13300" y="1299"/>
                            <a:pt x="8715" y="30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69" name="Freeform 2978">
                      <a:extLst>
                        <a:ext uri="{FF2B5EF4-FFF2-40B4-BE49-F238E27FC236}">
                          <a16:creationId xmlns:a16="http://schemas.microsoft.com/office/drawing/2014/main" id="{CD5353C6-8470-AD0E-31BC-93372C78C8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1370" y="5569389"/>
                      <a:ext cx="16282" cy="6606"/>
                    </a:xfrm>
                    <a:custGeom>
                      <a:avLst/>
                      <a:gdLst>
                        <a:gd name="connsiteX0" fmla="*/ 10365 w 16282"/>
                        <a:gd name="connsiteY0" fmla="*/ 6606 h 6606"/>
                        <a:gd name="connsiteX1" fmla="*/ 16145 w 16282"/>
                        <a:gd name="connsiteY1" fmla="*/ 4823 h 6606"/>
                        <a:gd name="connsiteX2" fmla="*/ 4186 w 16282"/>
                        <a:gd name="connsiteY2" fmla="*/ 69 h 6606"/>
                        <a:gd name="connsiteX3" fmla="*/ 0 w 16282"/>
                        <a:gd name="connsiteY3" fmla="*/ 2248 h 6606"/>
                        <a:gd name="connsiteX4" fmla="*/ 10365 w 16282"/>
                        <a:gd name="connsiteY4" fmla="*/ 6606 h 66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282" h="6606">
                          <a:moveTo>
                            <a:pt x="10365" y="6606"/>
                          </a:moveTo>
                          <a:cubicBezTo>
                            <a:pt x="14152" y="6606"/>
                            <a:pt x="16943" y="5814"/>
                            <a:pt x="16145" y="4823"/>
                          </a:cubicBezTo>
                          <a:cubicBezTo>
                            <a:pt x="14551" y="2644"/>
                            <a:pt x="10365" y="663"/>
                            <a:pt x="4186" y="69"/>
                          </a:cubicBezTo>
                          <a:cubicBezTo>
                            <a:pt x="997" y="-327"/>
                            <a:pt x="0" y="1060"/>
                            <a:pt x="0" y="2248"/>
                          </a:cubicBezTo>
                          <a:cubicBezTo>
                            <a:pt x="399" y="4625"/>
                            <a:pt x="3389" y="6408"/>
                            <a:pt x="10365" y="660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70" name="Freeform 2979">
                      <a:extLst>
                        <a:ext uri="{FF2B5EF4-FFF2-40B4-BE49-F238E27FC236}">
                          <a16:creationId xmlns:a16="http://schemas.microsoft.com/office/drawing/2014/main" id="{4F4BCD78-FF9B-0B94-EE97-869510D684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4652" y="5507503"/>
                      <a:ext cx="14195" cy="4859"/>
                    </a:xfrm>
                    <a:custGeom>
                      <a:avLst/>
                      <a:gdLst>
                        <a:gd name="connsiteX0" fmla="*/ 14152 w 14195"/>
                        <a:gd name="connsiteY0" fmla="*/ 3717 h 4859"/>
                        <a:gd name="connsiteX1" fmla="*/ 5182 w 14195"/>
                        <a:gd name="connsiteY1" fmla="*/ 152 h 4859"/>
                        <a:gd name="connsiteX2" fmla="*/ 0 w 14195"/>
                        <a:gd name="connsiteY2" fmla="*/ 1142 h 4859"/>
                        <a:gd name="connsiteX3" fmla="*/ 9169 w 14195"/>
                        <a:gd name="connsiteY3" fmla="*/ 4708 h 4859"/>
                        <a:gd name="connsiteX4" fmla="*/ 14152 w 14195"/>
                        <a:gd name="connsiteY4" fmla="*/ 3717 h 48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195" h="4859">
                          <a:moveTo>
                            <a:pt x="14152" y="3717"/>
                          </a:moveTo>
                          <a:cubicBezTo>
                            <a:pt x="13554" y="2133"/>
                            <a:pt x="10166" y="746"/>
                            <a:pt x="5182" y="152"/>
                          </a:cubicBezTo>
                          <a:cubicBezTo>
                            <a:pt x="1993" y="-244"/>
                            <a:pt x="0" y="152"/>
                            <a:pt x="0" y="1142"/>
                          </a:cubicBezTo>
                          <a:cubicBezTo>
                            <a:pt x="797" y="2925"/>
                            <a:pt x="4385" y="4114"/>
                            <a:pt x="9169" y="4708"/>
                          </a:cubicBezTo>
                          <a:cubicBezTo>
                            <a:pt x="12159" y="5104"/>
                            <a:pt x="14551" y="4708"/>
                            <a:pt x="14152" y="371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71" name="Freeform 2980">
                      <a:extLst>
                        <a:ext uri="{FF2B5EF4-FFF2-40B4-BE49-F238E27FC236}">
                          <a16:creationId xmlns:a16="http://schemas.microsoft.com/office/drawing/2014/main" id="{ED741744-5939-02F4-C1A3-231FAA2F3A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7297" y="5375420"/>
                      <a:ext cx="23571" cy="9815"/>
                    </a:xfrm>
                    <a:custGeom>
                      <a:avLst/>
                      <a:gdLst>
                        <a:gd name="connsiteX0" fmla="*/ 51 w 23571"/>
                        <a:gd name="connsiteY0" fmla="*/ 1298 h 9815"/>
                        <a:gd name="connsiteX1" fmla="*/ 12010 w 23571"/>
                        <a:gd name="connsiteY1" fmla="*/ 8231 h 9815"/>
                        <a:gd name="connsiteX2" fmla="*/ 15798 w 23571"/>
                        <a:gd name="connsiteY2" fmla="*/ 8825 h 9815"/>
                        <a:gd name="connsiteX3" fmla="*/ 15798 w 23571"/>
                        <a:gd name="connsiteY3" fmla="*/ 8825 h 9815"/>
                        <a:gd name="connsiteX4" fmla="*/ 23571 w 23571"/>
                        <a:gd name="connsiteY4" fmla="*/ 9023 h 9815"/>
                        <a:gd name="connsiteX5" fmla="*/ 15798 w 23571"/>
                        <a:gd name="connsiteY5" fmla="*/ 3873 h 9815"/>
                        <a:gd name="connsiteX6" fmla="*/ 10615 w 23571"/>
                        <a:gd name="connsiteY6" fmla="*/ 3081 h 9815"/>
                        <a:gd name="connsiteX7" fmla="*/ 4835 w 23571"/>
                        <a:gd name="connsiteY7" fmla="*/ 704 h 9815"/>
                        <a:gd name="connsiteX8" fmla="*/ 51 w 23571"/>
                        <a:gd name="connsiteY8" fmla="*/ 1298 h 9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571" h="9815">
                          <a:moveTo>
                            <a:pt x="51" y="1298"/>
                          </a:moveTo>
                          <a:cubicBezTo>
                            <a:pt x="1047" y="4071"/>
                            <a:pt x="5432" y="6448"/>
                            <a:pt x="12010" y="8231"/>
                          </a:cubicBezTo>
                          <a:cubicBezTo>
                            <a:pt x="13605" y="8627"/>
                            <a:pt x="14801" y="8825"/>
                            <a:pt x="15798" y="8825"/>
                          </a:cubicBezTo>
                          <a:lnTo>
                            <a:pt x="15798" y="8825"/>
                          </a:lnTo>
                          <a:cubicBezTo>
                            <a:pt x="19784" y="10212"/>
                            <a:pt x="22176" y="10014"/>
                            <a:pt x="23571" y="9023"/>
                          </a:cubicBezTo>
                          <a:cubicBezTo>
                            <a:pt x="23571" y="7241"/>
                            <a:pt x="20182" y="5458"/>
                            <a:pt x="15798" y="3873"/>
                          </a:cubicBezTo>
                          <a:cubicBezTo>
                            <a:pt x="13804" y="3081"/>
                            <a:pt x="11811" y="2883"/>
                            <a:pt x="10615" y="3081"/>
                          </a:cubicBezTo>
                          <a:cubicBezTo>
                            <a:pt x="8821" y="2288"/>
                            <a:pt x="7027" y="1496"/>
                            <a:pt x="4835" y="704"/>
                          </a:cubicBezTo>
                          <a:cubicBezTo>
                            <a:pt x="1645" y="-485"/>
                            <a:pt x="-348" y="-89"/>
                            <a:pt x="51" y="129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72" name="Freeform 2981">
                      <a:extLst>
                        <a:ext uri="{FF2B5EF4-FFF2-40B4-BE49-F238E27FC236}">
                          <a16:creationId xmlns:a16="http://schemas.microsoft.com/office/drawing/2014/main" id="{30AD150F-F45F-F0D3-C079-AE509289B6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0368" y="5564525"/>
                      <a:ext cx="15628" cy="4172"/>
                    </a:xfrm>
                    <a:custGeom>
                      <a:avLst/>
                      <a:gdLst>
                        <a:gd name="connsiteX0" fmla="*/ 15547 w 15628"/>
                        <a:gd name="connsiteY0" fmla="*/ 2556 h 4172"/>
                        <a:gd name="connsiteX1" fmla="*/ 10365 w 15628"/>
                        <a:gd name="connsiteY1" fmla="*/ 377 h 4172"/>
                        <a:gd name="connsiteX2" fmla="*/ 0 w 15628"/>
                        <a:gd name="connsiteY2" fmla="*/ 1170 h 4172"/>
                        <a:gd name="connsiteX3" fmla="*/ 6179 w 15628"/>
                        <a:gd name="connsiteY3" fmla="*/ 3943 h 4172"/>
                        <a:gd name="connsiteX4" fmla="*/ 15547 w 15628"/>
                        <a:gd name="connsiteY4" fmla="*/ 2556 h 41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628" h="4172">
                          <a:moveTo>
                            <a:pt x="15547" y="2556"/>
                          </a:moveTo>
                          <a:cubicBezTo>
                            <a:pt x="16145" y="1566"/>
                            <a:pt x="13355" y="773"/>
                            <a:pt x="10365" y="377"/>
                          </a:cubicBezTo>
                          <a:cubicBezTo>
                            <a:pt x="5581" y="-217"/>
                            <a:pt x="1595" y="-217"/>
                            <a:pt x="0" y="1170"/>
                          </a:cubicBezTo>
                          <a:cubicBezTo>
                            <a:pt x="0" y="2556"/>
                            <a:pt x="1993" y="3547"/>
                            <a:pt x="6179" y="3943"/>
                          </a:cubicBezTo>
                          <a:cubicBezTo>
                            <a:pt x="10963" y="4537"/>
                            <a:pt x="14750" y="3943"/>
                            <a:pt x="15547" y="255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73" name="Freeform 2982">
                      <a:extLst>
                        <a:ext uri="{FF2B5EF4-FFF2-40B4-BE49-F238E27FC236}">
                          <a16:creationId xmlns:a16="http://schemas.microsoft.com/office/drawing/2014/main" id="{F76B0C70-60AC-EA13-D21E-F889FEC87E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3757" y="5454825"/>
                      <a:ext cx="19334" cy="7083"/>
                    </a:xfrm>
                    <a:custGeom>
                      <a:avLst/>
                      <a:gdLst>
                        <a:gd name="connsiteX0" fmla="*/ 19335 w 19334"/>
                        <a:gd name="connsiteY0" fmla="*/ 6478 h 7083"/>
                        <a:gd name="connsiteX1" fmla="*/ 7375 w 19334"/>
                        <a:gd name="connsiteY1" fmla="*/ 931 h 7083"/>
                        <a:gd name="connsiteX2" fmla="*/ 0 w 19334"/>
                        <a:gd name="connsiteY2" fmla="*/ 733 h 7083"/>
                        <a:gd name="connsiteX3" fmla="*/ 12358 w 19334"/>
                        <a:gd name="connsiteY3" fmla="*/ 6081 h 7083"/>
                        <a:gd name="connsiteX4" fmla="*/ 19335 w 19334"/>
                        <a:gd name="connsiteY4" fmla="*/ 6478 h 70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34" h="7083">
                          <a:moveTo>
                            <a:pt x="19335" y="6478"/>
                          </a:moveTo>
                          <a:cubicBezTo>
                            <a:pt x="18936" y="3902"/>
                            <a:pt x="11960" y="2516"/>
                            <a:pt x="7375" y="931"/>
                          </a:cubicBezTo>
                          <a:cubicBezTo>
                            <a:pt x="3389" y="-59"/>
                            <a:pt x="0" y="-456"/>
                            <a:pt x="0" y="733"/>
                          </a:cubicBezTo>
                          <a:cubicBezTo>
                            <a:pt x="0" y="3506"/>
                            <a:pt x="6977" y="4695"/>
                            <a:pt x="12358" y="6081"/>
                          </a:cubicBezTo>
                          <a:cubicBezTo>
                            <a:pt x="15348" y="6874"/>
                            <a:pt x="19335" y="7666"/>
                            <a:pt x="19335" y="647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74" name="Freeform 2983">
                      <a:extLst>
                        <a:ext uri="{FF2B5EF4-FFF2-40B4-BE49-F238E27FC236}">
                          <a16:creationId xmlns:a16="http://schemas.microsoft.com/office/drawing/2014/main" id="{E673B9CC-1438-D254-89B7-AB532772FE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5851" y="5485658"/>
                      <a:ext cx="20029" cy="10943"/>
                    </a:xfrm>
                    <a:custGeom>
                      <a:avLst/>
                      <a:gdLst>
                        <a:gd name="connsiteX0" fmla="*/ 6976 w 20029"/>
                        <a:gd name="connsiteY0" fmla="*/ 5160 h 10943"/>
                        <a:gd name="connsiteX1" fmla="*/ 10365 w 20029"/>
                        <a:gd name="connsiteY1" fmla="*/ 8329 h 10943"/>
                        <a:gd name="connsiteX2" fmla="*/ 16943 w 20029"/>
                        <a:gd name="connsiteY2" fmla="*/ 10310 h 10943"/>
                        <a:gd name="connsiteX3" fmla="*/ 13155 w 20029"/>
                        <a:gd name="connsiteY3" fmla="*/ 5160 h 10943"/>
                        <a:gd name="connsiteX4" fmla="*/ 13554 w 20029"/>
                        <a:gd name="connsiteY4" fmla="*/ 4764 h 10943"/>
                        <a:gd name="connsiteX5" fmla="*/ 19933 w 20029"/>
                        <a:gd name="connsiteY5" fmla="*/ 3971 h 10943"/>
                        <a:gd name="connsiteX6" fmla="*/ 13753 w 20029"/>
                        <a:gd name="connsiteY6" fmla="*/ 406 h 10943"/>
                        <a:gd name="connsiteX7" fmla="*/ 6179 w 20029"/>
                        <a:gd name="connsiteY7" fmla="*/ 802 h 10943"/>
                        <a:gd name="connsiteX8" fmla="*/ 0 w 20029"/>
                        <a:gd name="connsiteY8" fmla="*/ 1396 h 10943"/>
                        <a:gd name="connsiteX9" fmla="*/ 6976 w 20029"/>
                        <a:gd name="connsiteY9" fmla="*/ 5160 h 109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0029" h="10943">
                          <a:moveTo>
                            <a:pt x="6976" y="5160"/>
                          </a:moveTo>
                          <a:cubicBezTo>
                            <a:pt x="7574" y="6150"/>
                            <a:pt x="8770" y="7140"/>
                            <a:pt x="10365" y="8329"/>
                          </a:cubicBezTo>
                          <a:cubicBezTo>
                            <a:pt x="13753" y="10706"/>
                            <a:pt x="16544" y="11697"/>
                            <a:pt x="16943" y="10310"/>
                          </a:cubicBezTo>
                          <a:cubicBezTo>
                            <a:pt x="17341" y="9121"/>
                            <a:pt x="15747" y="7140"/>
                            <a:pt x="13155" y="5160"/>
                          </a:cubicBezTo>
                          <a:cubicBezTo>
                            <a:pt x="13355" y="4961"/>
                            <a:pt x="13554" y="4961"/>
                            <a:pt x="13554" y="4764"/>
                          </a:cubicBezTo>
                          <a:cubicBezTo>
                            <a:pt x="16743" y="5160"/>
                            <a:pt x="19534" y="5160"/>
                            <a:pt x="19933" y="3971"/>
                          </a:cubicBezTo>
                          <a:cubicBezTo>
                            <a:pt x="20531" y="2783"/>
                            <a:pt x="18338" y="1396"/>
                            <a:pt x="13753" y="406"/>
                          </a:cubicBezTo>
                          <a:cubicBezTo>
                            <a:pt x="10365" y="-189"/>
                            <a:pt x="7176" y="-189"/>
                            <a:pt x="6179" y="802"/>
                          </a:cubicBezTo>
                          <a:cubicBezTo>
                            <a:pt x="3189" y="406"/>
                            <a:pt x="199" y="406"/>
                            <a:pt x="0" y="1396"/>
                          </a:cubicBezTo>
                          <a:cubicBezTo>
                            <a:pt x="199" y="3377"/>
                            <a:pt x="3189" y="4565"/>
                            <a:pt x="6976" y="51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75" name="Freeform 2984">
                      <a:extLst>
                        <a:ext uri="{FF2B5EF4-FFF2-40B4-BE49-F238E27FC236}">
                          <a16:creationId xmlns:a16="http://schemas.microsoft.com/office/drawing/2014/main" id="{2C57E61C-899D-46C9-8FAC-F5479B02C5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6300" y="5384783"/>
                      <a:ext cx="14243" cy="7085"/>
                    </a:xfrm>
                    <a:custGeom>
                      <a:avLst/>
                      <a:gdLst>
                        <a:gd name="connsiteX0" fmla="*/ 7195 w 14243"/>
                        <a:gd name="connsiteY0" fmla="*/ 849 h 7085"/>
                        <a:gd name="connsiteX1" fmla="*/ 418 w 14243"/>
                        <a:gd name="connsiteY1" fmla="*/ 651 h 7085"/>
                        <a:gd name="connsiteX2" fmla="*/ 6199 w 14243"/>
                        <a:gd name="connsiteY2" fmla="*/ 5802 h 7085"/>
                        <a:gd name="connsiteX3" fmla="*/ 14172 w 14243"/>
                        <a:gd name="connsiteY3" fmla="*/ 6198 h 7085"/>
                        <a:gd name="connsiteX4" fmla="*/ 7195 w 14243"/>
                        <a:gd name="connsiteY4" fmla="*/ 849 h 70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243" h="7085">
                          <a:moveTo>
                            <a:pt x="7195" y="849"/>
                          </a:moveTo>
                          <a:cubicBezTo>
                            <a:pt x="4006" y="-141"/>
                            <a:pt x="1415" y="-339"/>
                            <a:pt x="418" y="651"/>
                          </a:cubicBezTo>
                          <a:cubicBezTo>
                            <a:pt x="-1176" y="2236"/>
                            <a:pt x="2013" y="4217"/>
                            <a:pt x="6199" y="5802"/>
                          </a:cubicBezTo>
                          <a:cubicBezTo>
                            <a:pt x="9587" y="6990"/>
                            <a:pt x="13574" y="7782"/>
                            <a:pt x="14172" y="6198"/>
                          </a:cubicBezTo>
                          <a:cubicBezTo>
                            <a:pt x="14770" y="4415"/>
                            <a:pt x="11580" y="2632"/>
                            <a:pt x="7195" y="8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76" name="Freeform 2985">
                      <a:extLst>
                        <a:ext uri="{FF2B5EF4-FFF2-40B4-BE49-F238E27FC236}">
                          <a16:creationId xmlns:a16="http://schemas.microsoft.com/office/drawing/2014/main" id="{6F9C1E8E-C4DB-5F71-2801-45700376DD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3802" y="5361936"/>
                      <a:ext cx="22293" cy="12582"/>
                    </a:xfrm>
                    <a:custGeom>
                      <a:avLst/>
                      <a:gdLst>
                        <a:gd name="connsiteX0" fmla="*/ 92 w 22293"/>
                        <a:gd name="connsiteY0" fmla="*/ 1313 h 12582"/>
                        <a:gd name="connsiteX1" fmla="*/ 9461 w 22293"/>
                        <a:gd name="connsiteY1" fmla="*/ 6463 h 12582"/>
                        <a:gd name="connsiteX2" fmla="*/ 12450 w 22293"/>
                        <a:gd name="connsiteY2" fmla="*/ 6661 h 12582"/>
                        <a:gd name="connsiteX3" fmla="*/ 14842 w 22293"/>
                        <a:gd name="connsiteY3" fmla="*/ 9434 h 12582"/>
                        <a:gd name="connsiteX4" fmla="*/ 22018 w 22293"/>
                        <a:gd name="connsiteY4" fmla="*/ 12208 h 12582"/>
                        <a:gd name="connsiteX5" fmla="*/ 19626 w 22293"/>
                        <a:gd name="connsiteY5" fmla="*/ 7255 h 12582"/>
                        <a:gd name="connsiteX6" fmla="*/ 13248 w 22293"/>
                        <a:gd name="connsiteY6" fmla="*/ 3888 h 12582"/>
                        <a:gd name="connsiteX7" fmla="*/ 4876 w 22293"/>
                        <a:gd name="connsiteY7" fmla="*/ 520 h 12582"/>
                        <a:gd name="connsiteX8" fmla="*/ 92 w 22293"/>
                        <a:gd name="connsiteY8" fmla="*/ 1313 h 125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2293" h="12582">
                          <a:moveTo>
                            <a:pt x="92" y="1313"/>
                          </a:moveTo>
                          <a:cubicBezTo>
                            <a:pt x="889" y="3690"/>
                            <a:pt x="4876" y="5275"/>
                            <a:pt x="9461" y="6463"/>
                          </a:cubicBezTo>
                          <a:cubicBezTo>
                            <a:pt x="10657" y="6661"/>
                            <a:pt x="11653" y="6859"/>
                            <a:pt x="12450" y="6661"/>
                          </a:cubicBezTo>
                          <a:cubicBezTo>
                            <a:pt x="12849" y="7454"/>
                            <a:pt x="13646" y="8444"/>
                            <a:pt x="14842" y="9434"/>
                          </a:cubicBezTo>
                          <a:cubicBezTo>
                            <a:pt x="18031" y="12208"/>
                            <a:pt x="20623" y="13198"/>
                            <a:pt x="22018" y="12208"/>
                          </a:cubicBezTo>
                          <a:cubicBezTo>
                            <a:pt x="22616" y="11019"/>
                            <a:pt x="22417" y="9434"/>
                            <a:pt x="19626" y="7255"/>
                          </a:cubicBezTo>
                          <a:cubicBezTo>
                            <a:pt x="17234" y="5275"/>
                            <a:pt x="14842" y="3690"/>
                            <a:pt x="13248" y="3888"/>
                          </a:cubicBezTo>
                          <a:cubicBezTo>
                            <a:pt x="11454" y="2303"/>
                            <a:pt x="8464" y="1313"/>
                            <a:pt x="4876" y="520"/>
                          </a:cubicBezTo>
                          <a:cubicBezTo>
                            <a:pt x="1886" y="-272"/>
                            <a:pt x="-506" y="-272"/>
                            <a:pt x="92" y="131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77" name="Freeform 2986">
                      <a:extLst>
                        <a:ext uri="{FF2B5EF4-FFF2-40B4-BE49-F238E27FC236}">
                          <a16:creationId xmlns:a16="http://schemas.microsoft.com/office/drawing/2014/main" id="{1133E6A8-F8E4-947C-46C0-F8DC6FF200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7104" y="5631232"/>
                      <a:ext cx="31107" cy="11978"/>
                    </a:xfrm>
                    <a:custGeom>
                      <a:avLst/>
                      <a:gdLst>
                        <a:gd name="connsiteX0" fmla="*/ 7388 w 31107"/>
                        <a:gd name="connsiteY0" fmla="*/ 10330 h 11978"/>
                        <a:gd name="connsiteX1" fmla="*/ 16158 w 31107"/>
                        <a:gd name="connsiteY1" fmla="*/ 11915 h 11978"/>
                        <a:gd name="connsiteX2" fmla="*/ 21141 w 31107"/>
                        <a:gd name="connsiteY2" fmla="*/ 9538 h 11978"/>
                        <a:gd name="connsiteX3" fmla="*/ 21141 w 31107"/>
                        <a:gd name="connsiteY3" fmla="*/ 9538 h 11978"/>
                        <a:gd name="connsiteX4" fmla="*/ 22337 w 31107"/>
                        <a:gd name="connsiteY4" fmla="*/ 9538 h 11978"/>
                        <a:gd name="connsiteX5" fmla="*/ 30709 w 31107"/>
                        <a:gd name="connsiteY5" fmla="*/ 7557 h 11978"/>
                        <a:gd name="connsiteX6" fmla="*/ 29114 w 31107"/>
                        <a:gd name="connsiteY6" fmla="*/ 5972 h 11978"/>
                        <a:gd name="connsiteX7" fmla="*/ 31108 w 31107"/>
                        <a:gd name="connsiteY7" fmla="*/ 4388 h 11978"/>
                        <a:gd name="connsiteX8" fmla="*/ 16557 w 31107"/>
                        <a:gd name="connsiteY8" fmla="*/ 1615 h 11978"/>
                        <a:gd name="connsiteX9" fmla="*/ 13368 w 31107"/>
                        <a:gd name="connsiteY9" fmla="*/ 2011 h 11978"/>
                        <a:gd name="connsiteX10" fmla="*/ 7188 w 31107"/>
                        <a:gd name="connsiteY10" fmla="*/ 30 h 11978"/>
                        <a:gd name="connsiteX11" fmla="*/ 13 w 31107"/>
                        <a:gd name="connsiteY11" fmla="*/ 2209 h 11978"/>
                        <a:gd name="connsiteX12" fmla="*/ 5195 w 31107"/>
                        <a:gd name="connsiteY12" fmla="*/ 4388 h 11978"/>
                        <a:gd name="connsiteX13" fmla="*/ 12171 w 31107"/>
                        <a:gd name="connsiteY13" fmla="*/ 3794 h 11978"/>
                        <a:gd name="connsiteX14" fmla="*/ 12171 w 31107"/>
                        <a:gd name="connsiteY14" fmla="*/ 3992 h 11978"/>
                        <a:gd name="connsiteX15" fmla="*/ 16357 w 31107"/>
                        <a:gd name="connsiteY15" fmla="*/ 6171 h 11978"/>
                        <a:gd name="connsiteX16" fmla="*/ 14763 w 31107"/>
                        <a:gd name="connsiteY16" fmla="*/ 7755 h 11978"/>
                        <a:gd name="connsiteX17" fmla="*/ 15361 w 31107"/>
                        <a:gd name="connsiteY17" fmla="*/ 8548 h 11978"/>
                        <a:gd name="connsiteX18" fmla="*/ 11972 w 31107"/>
                        <a:gd name="connsiteY18" fmla="*/ 8548 h 11978"/>
                        <a:gd name="connsiteX19" fmla="*/ 7388 w 31107"/>
                        <a:gd name="connsiteY19" fmla="*/ 10330 h 119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31107" h="11978">
                          <a:moveTo>
                            <a:pt x="7388" y="10330"/>
                          </a:moveTo>
                          <a:cubicBezTo>
                            <a:pt x="8385" y="11915"/>
                            <a:pt x="12171" y="12113"/>
                            <a:pt x="16158" y="11915"/>
                          </a:cubicBezTo>
                          <a:cubicBezTo>
                            <a:pt x="19547" y="11717"/>
                            <a:pt x="21141" y="10727"/>
                            <a:pt x="21141" y="9538"/>
                          </a:cubicBezTo>
                          <a:lnTo>
                            <a:pt x="21141" y="9538"/>
                          </a:lnTo>
                          <a:cubicBezTo>
                            <a:pt x="21540" y="9538"/>
                            <a:pt x="21939" y="9538"/>
                            <a:pt x="22337" y="9538"/>
                          </a:cubicBezTo>
                          <a:cubicBezTo>
                            <a:pt x="26125" y="9538"/>
                            <a:pt x="30111" y="8944"/>
                            <a:pt x="30709" y="7557"/>
                          </a:cubicBezTo>
                          <a:cubicBezTo>
                            <a:pt x="31108" y="6765"/>
                            <a:pt x="30310" y="6171"/>
                            <a:pt x="29114" y="5972"/>
                          </a:cubicBezTo>
                          <a:cubicBezTo>
                            <a:pt x="30310" y="5576"/>
                            <a:pt x="30908" y="4982"/>
                            <a:pt x="31108" y="4388"/>
                          </a:cubicBezTo>
                          <a:cubicBezTo>
                            <a:pt x="27719" y="2803"/>
                            <a:pt x="23134" y="1417"/>
                            <a:pt x="16557" y="1615"/>
                          </a:cubicBezTo>
                          <a:cubicBezTo>
                            <a:pt x="15162" y="1615"/>
                            <a:pt x="14165" y="1813"/>
                            <a:pt x="13368" y="2011"/>
                          </a:cubicBezTo>
                          <a:cubicBezTo>
                            <a:pt x="13168" y="822"/>
                            <a:pt x="10378" y="426"/>
                            <a:pt x="7188" y="30"/>
                          </a:cubicBezTo>
                          <a:cubicBezTo>
                            <a:pt x="3003" y="-168"/>
                            <a:pt x="212" y="624"/>
                            <a:pt x="13" y="2209"/>
                          </a:cubicBezTo>
                          <a:cubicBezTo>
                            <a:pt x="-187" y="3199"/>
                            <a:pt x="2006" y="4190"/>
                            <a:pt x="5195" y="4388"/>
                          </a:cubicBezTo>
                          <a:cubicBezTo>
                            <a:pt x="7986" y="4586"/>
                            <a:pt x="10577" y="4388"/>
                            <a:pt x="12171" y="3794"/>
                          </a:cubicBezTo>
                          <a:lnTo>
                            <a:pt x="12171" y="3992"/>
                          </a:lnTo>
                          <a:cubicBezTo>
                            <a:pt x="12969" y="4982"/>
                            <a:pt x="14564" y="5774"/>
                            <a:pt x="16357" y="6171"/>
                          </a:cubicBezTo>
                          <a:cubicBezTo>
                            <a:pt x="15361" y="6567"/>
                            <a:pt x="14763" y="6963"/>
                            <a:pt x="14763" y="7755"/>
                          </a:cubicBezTo>
                          <a:cubicBezTo>
                            <a:pt x="14763" y="7953"/>
                            <a:pt x="14962" y="8350"/>
                            <a:pt x="15361" y="8548"/>
                          </a:cubicBezTo>
                          <a:cubicBezTo>
                            <a:pt x="14364" y="8548"/>
                            <a:pt x="13168" y="8548"/>
                            <a:pt x="11972" y="8548"/>
                          </a:cubicBezTo>
                          <a:cubicBezTo>
                            <a:pt x="8385" y="8151"/>
                            <a:pt x="6590" y="9142"/>
                            <a:pt x="7388" y="1033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78" name="Freeform 2987">
                      <a:extLst>
                        <a:ext uri="{FF2B5EF4-FFF2-40B4-BE49-F238E27FC236}">
                          <a16:creationId xmlns:a16="http://schemas.microsoft.com/office/drawing/2014/main" id="{62D53E1D-D122-02F7-9C09-EC4CBB5516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3223" y="5475881"/>
                      <a:ext cx="17142" cy="6752"/>
                    </a:xfrm>
                    <a:custGeom>
                      <a:avLst/>
                      <a:gdLst>
                        <a:gd name="connsiteX0" fmla="*/ 14750 w 17142"/>
                        <a:gd name="connsiteY0" fmla="*/ 4833 h 6752"/>
                        <a:gd name="connsiteX1" fmla="*/ 16744 w 17142"/>
                        <a:gd name="connsiteY1" fmla="*/ 4239 h 6752"/>
                        <a:gd name="connsiteX2" fmla="*/ 13355 w 17142"/>
                        <a:gd name="connsiteY2" fmla="*/ 1070 h 6752"/>
                        <a:gd name="connsiteX3" fmla="*/ 4385 w 17142"/>
                        <a:gd name="connsiteY3" fmla="*/ 475 h 6752"/>
                        <a:gd name="connsiteX4" fmla="*/ 997 w 17142"/>
                        <a:gd name="connsiteY4" fmla="*/ 1070 h 6752"/>
                        <a:gd name="connsiteX5" fmla="*/ 1993 w 17142"/>
                        <a:gd name="connsiteY5" fmla="*/ 2654 h 6752"/>
                        <a:gd name="connsiteX6" fmla="*/ 0 w 17142"/>
                        <a:gd name="connsiteY6" fmla="*/ 3447 h 6752"/>
                        <a:gd name="connsiteX7" fmla="*/ 5183 w 17142"/>
                        <a:gd name="connsiteY7" fmla="*/ 6418 h 6752"/>
                        <a:gd name="connsiteX8" fmla="*/ 11162 w 17142"/>
                        <a:gd name="connsiteY8" fmla="*/ 5824 h 6752"/>
                        <a:gd name="connsiteX9" fmla="*/ 11162 w 17142"/>
                        <a:gd name="connsiteY9" fmla="*/ 5428 h 6752"/>
                        <a:gd name="connsiteX10" fmla="*/ 14750 w 17142"/>
                        <a:gd name="connsiteY10" fmla="*/ 4833 h 67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142" h="6752">
                          <a:moveTo>
                            <a:pt x="14750" y="4833"/>
                          </a:moveTo>
                          <a:cubicBezTo>
                            <a:pt x="15547" y="4635"/>
                            <a:pt x="16345" y="4635"/>
                            <a:pt x="16744" y="4239"/>
                          </a:cubicBezTo>
                          <a:cubicBezTo>
                            <a:pt x="17940" y="3249"/>
                            <a:pt x="16345" y="2060"/>
                            <a:pt x="13355" y="1070"/>
                          </a:cubicBezTo>
                          <a:cubicBezTo>
                            <a:pt x="8571" y="-119"/>
                            <a:pt x="5781" y="-317"/>
                            <a:pt x="4385" y="475"/>
                          </a:cubicBezTo>
                          <a:cubicBezTo>
                            <a:pt x="2591" y="277"/>
                            <a:pt x="1196" y="277"/>
                            <a:pt x="997" y="1070"/>
                          </a:cubicBezTo>
                          <a:cubicBezTo>
                            <a:pt x="797" y="1664"/>
                            <a:pt x="1395" y="2060"/>
                            <a:pt x="1993" y="2654"/>
                          </a:cubicBezTo>
                          <a:cubicBezTo>
                            <a:pt x="997" y="2654"/>
                            <a:pt x="200" y="2852"/>
                            <a:pt x="0" y="3447"/>
                          </a:cubicBezTo>
                          <a:cubicBezTo>
                            <a:pt x="200" y="4635"/>
                            <a:pt x="2193" y="5824"/>
                            <a:pt x="5183" y="6418"/>
                          </a:cubicBezTo>
                          <a:cubicBezTo>
                            <a:pt x="8172" y="7012"/>
                            <a:pt x="10764" y="6814"/>
                            <a:pt x="11162" y="5824"/>
                          </a:cubicBezTo>
                          <a:cubicBezTo>
                            <a:pt x="11162" y="5626"/>
                            <a:pt x="11162" y="5626"/>
                            <a:pt x="11162" y="5428"/>
                          </a:cubicBezTo>
                          <a:cubicBezTo>
                            <a:pt x="12757" y="5428"/>
                            <a:pt x="14152" y="5428"/>
                            <a:pt x="14750" y="48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79" name="Freeform 2988">
                      <a:extLst>
                        <a:ext uri="{FF2B5EF4-FFF2-40B4-BE49-F238E27FC236}">
                          <a16:creationId xmlns:a16="http://schemas.microsoft.com/office/drawing/2014/main" id="{3C5FD2FA-2EC1-9FDE-50CE-6B07FB4B82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0973" y="5518364"/>
                      <a:ext cx="12449" cy="4349"/>
                    </a:xfrm>
                    <a:custGeom>
                      <a:avLst/>
                      <a:gdLst>
                        <a:gd name="connsiteX0" fmla="*/ 12449 w 12449"/>
                        <a:gd name="connsiteY0" fmla="*/ 2761 h 4349"/>
                        <a:gd name="connsiteX1" fmla="*/ 7466 w 12449"/>
                        <a:gd name="connsiteY1" fmla="*/ 185 h 4349"/>
                        <a:gd name="connsiteX2" fmla="*/ 91 w 12449"/>
                        <a:gd name="connsiteY2" fmla="*/ 1176 h 4349"/>
                        <a:gd name="connsiteX3" fmla="*/ 6071 w 12449"/>
                        <a:gd name="connsiteY3" fmla="*/ 4147 h 4349"/>
                        <a:gd name="connsiteX4" fmla="*/ 12449 w 12449"/>
                        <a:gd name="connsiteY4" fmla="*/ 2761 h 43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49" h="4349">
                          <a:moveTo>
                            <a:pt x="12449" y="2761"/>
                          </a:moveTo>
                          <a:cubicBezTo>
                            <a:pt x="12449" y="1770"/>
                            <a:pt x="11054" y="780"/>
                            <a:pt x="7466" y="185"/>
                          </a:cubicBezTo>
                          <a:cubicBezTo>
                            <a:pt x="3280" y="-211"/>
                            <a:pt x="689" y="-13"/>
                            <a:pt x="91" y="1176"/>
                          </a:cubicBezTo>
                          <a:cubicBezTo>
                            <a:pt x="-507" y="2563"/>
                            <a:pt x="1885" y="3751"/>
                            <a:pt x="6071" y="4147"/>
                          </a:cubicBezTo>
                          <a:cubicBezTo>
                            <a:pt x="10456" y="4741"/>
                            <a:pt x="12449" y="3949"/>
                            <a:pt x="12449" y="276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80" name="Freeform 2989">
                      <a:extLst>
                        <a:ext uri="{FF2B5EF4-FFF2-40B4-BE49-F238E27FC236}">
                          <a16:creationId xmlns:a16="http://schemas.microsoft.com/office/drawing/2014/main" id="{9F91EEB3-49FA-35F0-1EAC-823951C7F6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9868" y="5406198"/>
                      <a:ext cx="14481" cy="6643"/>
                    </a:xfrm>
                    <a:custGeom>
                      <a:avLst/>
                      <a:gdLst>
                        <a:gd name="connsiteX0" fmla="*/ 14352 w 14481"/>
                        <a:gd name="connsiteY0" fmla="*/ 5186 h 6643"/>
                        <a:gd name="connsiteX1" fmla="*/ 5183 w 14481"/>
                        <a:gd name="connsiteY1" fmla="*/ 432 h 6643"/>
                        <a:gd name="connsiteX2" fmla="*/ 0 w 14481"/>
                        <a:gd name="connsiteY2" fmla="*/ 828 h 6643"/>
                        <a:gd name="connsiteX3" fmla="*/ 8372 w 14481"/>
                        <a:gd name="connsiteY3" fmla="*/ 5978 h 6643"/>
                        <a:gd name="connsiteX4" fmla="*/ 14352 w 14481"/>
                        <a:gd name="connsiteY4" fmla="*/ 5186 h 66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481" h="6643">
                          <a:moveTo>
                            <a:pt x="14352" y="5186"/>
                          </a:moveTo>
                          <a:cubicBezTo>
                            <a:pt x="13355" y="3403"/>
                            <a:pt x="10166" y="1620"/>
                            <a:pt x="5183" y="432"/>
                          </a:cubicBezTo>
                          <a:cubicBezTo>
                            <a:pt x="1794" y="-360"/>
                            <a:pt x="598" y="36"/>
                            <a:pt x="0" y="828"/>
                          </a:cubicBezTo>
                          <a:cubicBezTo>
                            <a:pt x="797" y="2809"/>
                            <a:pt x="3588" y="4592"/>
                            <a:pt x="8372" y="5978"/>
                          </a:cubicBezTo>
                          <a:cubicBezTo>
                            <a:pt x="12159" y="6969"/>
                            <a:pt x="15149" y="6969"/>
                            <a:pt x="14352" y="518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81" name="Freeform 2990">
                      <a:extLst>
                        <a:ext uri="{FF2B5EF4-FFF2-40B4-BE49-F238E27FC236}">
                          <a16:creationId xmlns:a16="http://schemas.microsoft.com/office/drawing/2014/main" id="{0AFBF3D0-BF65-42E5-2F24-ADC44E87C6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0739" y="5629034"/>
                      <a:ext cx="14449" cy="4330"/>
                    </a:xfrm>
                    <a:custGeom>
                      <a:avLst/>
                      <a:gdLst>
                        <a:gd name="connsiteX0" fmla="*/ 693 w 14449"/>
                        <a:gd name="connsiteY0" fmla="*/ 1435 h 4330"/>
                        <a:gd name="connsiteX1" fmla="*/ 4878 w 14449"/>
                        <a:gd name="connsiteY1" fmla="*/ 4208 h 4330"/>
                        <a:gd name="connsiteX2" fmla="*/ 13848 w 14449"/>
                        <a:gd name="connsiteY2" fmla="*/ 2822 h 4330"/>
                        <a:gd name="connsiteX3" fmla="*/ 9264 w 14449"/>
                        <a:gd name="connsiteY3" fmla="*/ 49 h 4330"/>
                        <a:gd name="connsiteX4" fmla="*/ 693 w 14449"/>
                        <a:gd name="connsiteY4" fmla="*/ 1435 h 43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449" h="4330">
                          <a:moveTo>
                            <a:pt x="693" y="1435"/>
                          </a:moveTo>
                          <a:cubicBezTo>
                            <a:pt x="-1101" y="2822"/>
                            <a:pt x="693" y="3812"/>
                            <a:pt x="4878" y="4208"/>
                          </a:cubicBezTo>
                          <a:cubicBezTo>
                            <a:pt x="9064" y="4605"/>
                            <a:pt x="12453" y="4010"/>
                            <a:pt x="13848" y="2822"/>
                          </a:cubicBezTo>
                          <a:cubicBezTo>
                            <a:pt x="15443" y="1633"/>
                            <a:pt x="13848" y="643"/>
                            <a:pt x="9264" y="49"/>
                          </a:cubicBezTo>
                          <a:cubicBezTo>
                            <a:pt x="5676" y="-149"/>
                            <a:pt x="2287" y="247"/>
                            <a:pt x="693" y="143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82" name="Freeform 2991">
                      <a:extLst>
                        <a:ext uri="{FF2B5EF4-FFF2-40B4-BE49-F238E27FC236}">
                          <a16:creationId xmlns:a16="http://schemas.microsoft.com/office/drawing/2014/main" id="{1CFC3574-C834-CF83-0238-5B3ABC5D92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3668" y="5443105"/>
                      <a:ext cx="56810" cy="35536"/>
                    </a:xfrm>
                    <a:custGeom>
                      <a:avLst/>
                      <a:gdLst>
                        <a:gd name="connsiteX0" fmla="*/ 5274 w 56810"/>
                        <a:gd name="connsiteY0" fmla="*/ 4331 h 35536"/>
                        <a:gd name="connsiteX1" fmla="*/ 7467 w 56810"/>
                        <a:gd name="connsiteY1" fmla="*/ 6708 h 35536"/>
                        <a:gd name="connsiteX2" fmla="*/ 12450 w 56810"/>
                        <a:gd name="connsiteY2" fmla="*/ 8491 h 35536"/>
                        <a:gd name="connsiteX3" fmla="*/ 16038 w 56810"/>
                        <a:gd name="connsiteY3" fmla="*/ 9283 h 35536"/>
                        <a:gd name="connsiteX4" fmla="*/ 16436 w 56810"/>
                        <a:gd name="connsiteY4" fmla="*/ 8689 h 35536"/>
                        <a:gd name="connsiteX5" fmla="*/ 18430 w 56810"/>
                        <a:gd name="connsiteY5" fmla="*/ 8491 h 35536"/>
                        <a:gd name="connsiteX6" fmla="*/ 21220 w 56810"/>
                        <a:gd name="connsiteY6" fmla="*/ 6312 h 35536"/>
                        <a:gd name="connsiteX7" fmla="*/ 25207 w 56810"/>
                        <a:gd name="connsiteY7" fmla="*/ 6906 h 35536"/>
                        <a:gd name="connsiteX8" fmla="*/ 28197 w 56810"/>
                        <a:gd name="connsiteY8" fmla="*/ 11660 h 35536"/>
                        <a:gd name="connsiteX9" fmla="*/ 36170 w 56810"/>
                        <a:gd name="connsiteY9" fmla="*/ 15226 h 35536"/>
                        <a:gd name="connsiteX10" fmla="*/ 36369 w 56810"/>
                        <a:gd name="connsiteY10" fmla="*/ 15028 h 35536"/>
                        <a:gd name="connsiteX11" fmla="*/ 38562 w 56810"/>
                        <a:gd name="connsiteY11" fmla="*/ 17999 h 35536"/>
                        <a:gd name="connsiteX12" fmla="*/ 42947 w 56810"/>
                        <a:gd name="connsiteY12" fmla="*/ 27309 h 35536"/>
                        <a:gd name="connsiteX13" fmla="*/ 41950 w 56810"/>
                        <a:gd name="connsiteY13" fmla="*/ 27111 h 35536"/>
                        <a:gd name="connsiteX14" fmla="*/ 36369 w 56810"/>
                        <a:gd name="connsiteY14" fmla="*/ 22357 h 35536"/>
                        <a:gd name="connsiteX15" fmla="*/ 31585 w 56810"/>
                        <a:gd name="connsiteY15" fmla="*/ 20574 h 35536"/>
                        <a:gd name="connsiteX16" fmla="*/ 31785 w 56810"/>
                        <a:gd name="connsiteY16" fmla="*/ 19584 h 35536"/>
                        <a:gd name="connsiteX17" fmla="*/ 27997 w 56810"/>
                        <a:gd name="connsiteY17" fmla="*/ 17603 h 35536"/>
                        <a:gd name="connsiteX18" fmla="*/ 20622 w 56810"/>
                        <a:gd name="connsiteY18" fmla="*/ 17207 h 35536"/>
                        <a:gd name="connsiteX19" fmla="*/ 13247 w 56810"/>
                        <a:gd name="connsiteY19" fmla="*/ 14434 h 35536"/>
                        <a:gd name="connsiteX20" fmla="*/ 3082 w 56810"/>
                        <a:gd name="connsiteY20" fmla="*/ 14632 h 35536"/>
                        <a:gd name="connsiteX21" fmla="*/ 11653 w 56810"/>
                        <a:gd name="connsiteY21" fmla="*/ 18990 h 35536"/>
                        <a:gd name="connsiteX22" fmla="*/ 14244 w 56810"/>
                        <a:gd name="connsiteY22" fmla="*/ 19584 h 35536"/>
                        <a:gd name="connsiteX23" fmla="*/ 16237 w 56810"/>
                        <a:gd name="connsiteY23" fmla="*/ 21565 h 35536"/>
                        <a:gd name="connsiteX24" fmla="*/ 22018 w 56810"/>
                        <a:gd name="connsiteY24" fmla="*/ 23942 h 35536"/>
                        <a:gd name="connsiteX25" fmla="*/ 21818 w 56810"/>
                        <a:gd name="connsiteY25" fmla="*/ 21763 h 35536"/>
                        <a:gd name="connsiteX26" fmla="*/ 47332 w 56810"/>
                        <a:gd name="connsiteY26" fmla="*/ 32262 h 35536"/>
                        <a:gd name="connsiteX27" fmla="*/ 48329 w 56810"/>
                        <a:gd name="connsiteY27" fmla="*/ 32658 h 35536"/>
                        <a:gd name="connsiteX28" fmla="*/ 54508 w 56810"/>
                        <a:gd name="connsiteY28" fmla="*/ 35233 h 35536"/>
                        <a:gd name="connsiteX29" fmla="*/ 55305 w 56810"/>
                        <a:gd name="connsiteY29" fmla="*/ 33648 h 35536"/>
                        <a:gd name="connsiteX30" fmla="*/ 56501 w 56810"/>
                        <a:gd name="connsiteY30" fmla="*/ 33054 h 35536"/>
                        <a:gd name="connsiteX31" fmla="*/ 54707 w 56810"/>
                        <a:gd name="connsiteY31" fmla="*/ 30479 h 35536"/>
                        <a:gd name="connsiteX32" fmla="*/ 48129 w 56810"/>
                        <a:gd name="connsiteY32" fmla="*/ 20772 h 35536"/>
                        <a:gd name="connsiteX33" fmla="*/ 50123 w 56810"/>
                        <a:gd name="connsiteY33" fmla="*/ 19584 h 35536"/>
                        <a:gd name="connsiteX34" fmla="*/ 44541 w 56810"/>
                        <a:gd name="connsiteY34" fmla="*/ 16811 h 35536"/>
                        <a:gd name="connsiteX35" fmla="*/ 43545 w 56810"/>
                        <a:gd name="connsiteY35" fmla="*/ 16613 h 35536"/>
                        <a:gd name="connsiteX36" fmla="*/ 40754 w 56810"/>
                        <a:gd name="connsiteY36" fmla="*/ 14632 h 35536"/>
                        <a:gd name="connsiteX37" fmla="*/ 41751 w 56810"/>
                        <a:gd name="connsiteY37" fmla="*/ 13641 h 35536"/>
                        <a:gd name="connsiteX38" fmla="*/ 35970 w 56810"/>
                        <a:gd name="connsiteY38" fmla="*/ 10868 h 35536"/>
                        <a:gd name="connsiteX39" fmla="*/ 34376 w 56810"/>
                        <a:gd name="connsiteY39" fmla="*/ 10670 h 35536"/>
                        <a:gd name="connsiteX40" fmla="*/ 29393 w 56810"/>
                        <a:gd name="connsiteY40" fmla="*/ 7302 h 35536"/>
                        <a:gd name="connsiteX41" fmla="*/ 33379 w 56810"/>
                        <a:gd name="connsiteY41" fmla="*/ 6708 h 35536"/>
                        <a:gd name="connsiteX42" fmla="*/ 39359 w 56810"/>
                        <a:gd name="connsiteY42" fmla="*/ 8491 h 35536"/>
                        <a:gd name="connsiteX43" fmla="*/ 35771 w 56810"/>
                        <a:gd name="connsiteY43" fmla="*/ 3143 h 35536"/>
                        <a:gd name="connsiteX44" fmla="*/ 29791 w 56810"/>
                        <a:gd name="connsiteY44" fmla="*/ 1162 h 35536"/>
                        <a:gd name="connsiteX45" fmla="*/ 29393 w 56810"/>
                        <a:gd name="connsiteY45" fmla="*/ 2350 h 35536"/>
                        <a:gd name="connsiteX46" fmla="*/ 21619 w 56810"/>
                        <a:gd name="connsiteY46" fmla="*/ 568 h 35536"/>
                        <a:gd name="connsiteX47" fmla="*/ 21420 w 56810"/>
                        <a:gd name="connsiteY47" fmla="*/ 5916 h 35536"/>
                        <a:gd name="connsiteX48" fmla="*/ 21420 w 56810"/>
                        <a:gd name="connsiteY48" fmla="*/ 5916 h 35536"/>
                        <a:gd name="connsiteX49" fmla="*/ 15041 w 56810"/>
                        <a:gd name="connsiteY49" fmla="*/ 4133 h 35536"/>
                        <a:gd name="connsiteX50" fmla="*/ 13447 w 56810"/>
                        <a:gd name="connsiteY50" fmla="*/ 3737 h 35536"/>
                        <a:gd name="connsiteX51" fmla="*/ 12649 w 56810"/>
                        <a:gd name="connsiteY51" fmla="*/ 2944 h 35536"/>
                        <a:gd name="connsiteX52" fmla="*/ 12051 w 56810"/>
                        <a:gd name="connsiteY52" fmla="*/ 2548 h 35536"/>
                        <a:gd name="connsiteX53" fmla="*/ 5274 w 56810"/>
                        <a:gd name="connsiteY53" fmla="*/ 171 h 35536"/>
                        <a:gd name="connsiteX54" fmla="*/ 4875 w 56810"/>
                        <a:gd name="connsiteY54" fmla="*/ 568 h 35536"/>
                        <a:gd name="connsiteX55" fmla="*/ 92 w 56810"/>
                        <a:gd name="connsiteY55" fmla="*/ 1360 h 35536"/>
                        <a:gd name="connsiteX56" fmla="*/ 5274 w 56810"/>
                        <a:gd name="connsiteY56" fmla="*/ 4331 h 35536"/>
                        <a:gd name="connsiteX57" fmla="*/ 19825 w 56810"/>
                        <a:gd name="connsiteY57" fmla="*/ 19584 h 35536"/>
                        <a:gd name="connsiteX58" fmla="*/ 19825 w 56810"/>
                        <a:gd name="connsiteY58" fmla="*/ 19584 h 35536"/>
                        <a:gd name="connsiteX59" fmla="*/ 19825 w 56810"/>
                        <a:gd name="connsiteY59" fmla="*/ 19584 h 35536"/>
                        <a:gd name="connsiteX60" fmla="*/ 19825 w 56810"/>
                        <a:gd name="connsiteY60" fmla="*/ 19584 h 355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</a:cxnLst>
                      <a:rect l="l" t="t" r="r" b="b"/>
                      <a:pathLst>
                        <a:path w="56810" h="35536">
                          <a:moveTo>
                            <a:pt x="5274" y="4331"/>
                          </a:moveTo>
                          <a:cubicBezTo>
                            <a:pt x="5274" y="4925"/>
                            <a:pt x="5872" y="5916"/>
                            <a:pt x="7467" y="6708"/>
                          </a:cubicBezTo>
                          <a:cubicBezTo>
                            <a:pt x="9261" y="7699"/>
                            <a:pt x="10855" y="8095"/>
                            <a:pt x="12450" y="8491"/>
                          </a:cubicBezTo>
                          <a:cubicBezTo>
                            <a:pt x="13845" y="9085"/>
                            <a:pt x="15041" y="9481"/>
                            <a:pt x="16038" y="9283"/>
                          </a:cubicBezTo>
                          <a:cubicBezTo>
                            <a:pt x="16237" y="9085"/>
                            <a:pt x="16436" y="8887"/>
                            <a:pt x="16436" y="8689"/>
                          </a:cubicBezTo>
                          <a:cubicBezTo>
                            <a:pt x="17234" y="8689"/>
                            <a:pt x="17832" y="8491"/>
                            <a:pt x="18430" y="8491"/>
                          </a:cubicBezTo>
                          <a:cubicBezTo>
                            <a:pt x="20224" y="8095"/>
                            <a:pt x="20423" y="7104"/>
                            <a:pt x="21220" y="6312"/>
                          </a:cubicBezTo>
                          <a:cubicBezTo>
                            <a:pt x="22615" y="6510"/>
                            <a:pt x="24011" y="6708"/>
                            <a:pt x="25207" y="6906"/>
                          </a:cubicBezTo>
                          <a:cubicBezTo>
                            <a:pt x="24808" y="7897"/>
                            <a:pt x="25606" y="9680"/>
                            <a:pt x="28197" y="11660"/>
                          </a:cubicBezTo>
                          <a:cubicBezTo>
                            <a:pt x="31187" y="13839"/>
                            <a:pt x="34376" y="15622"/>
                            <a:pt x="36170" y="15226"/>
                          </a:cubicBezTo>
                          <a:cubicBezTo>
                            <a:pt x="36369" y="15226"/>
                            <a:pt x="36369" y="15028"/>
                            <a:pt x="36369" y="15028"/>
                          </a:cubicBezTo>
                          <a:cubicBezTo>
                            <a:pt x="36967" y="15820"/>
                            <a:pt x="37764" y="17009"/>
                            <a:pt x="38562" y="17999"/>
                          </a:cubicBezTo>
                          <a:cubicBezTo>
                            <a:pt x="41751" y="21961"/>
                            <a:pt x="43744" y="25329"/>
                            <a:pt x="42947" y="27309"/>
                          </a:cubicBezTo>
                          <a:cubicBezTo>
                            <a:pt x="42548" y="27309"/>
                            <a:pt x="42349" y="27111"/>
                            <a:pt x="41950" y="27111"/>
                          </a:cubicBezTo>
                          <a:cubicBezTo>
                            <a:pt x="40156" y="25527"/>
                            <a:pt x="38163" y="23546"/>
                            <a:pt x="36369" y="22357"/>
                          </a:cubicBezTo>
                          <a:cubicBezTo>
                            <a:pt x="33977" y="20772"/>
                            <a:pt x="32383" y="20376"/>
                            <a:pt x="31585" y="20574"/>
                          </a:cubicBezTo>
                          <a:cubicBezTo>
                            <a:pt x="31585" y="20178"/>
                            <a:pt x="31585" y="19980"/>
                            <a:pt x="31785" y="19584"/>
                          </a:cubicBezTo>
                          <a:cubicBezTo>
                            <a:pt x="31984" y="19188"/>
                            <a:pt x="28994" y="17999"/>
                            <a:pt x="27997" y="17603"/>
                          </a:cubicBezTo>
                          <a:cubicBezTo>
                            <a:pt x="24609" y="16613"/>
                            <a:pt x="22018" y="16613"/>
                            <a:pt x="20622" y="17207"/>
                          </a:cubicBezTo>
                          <a:cubicBezTo>
                            <a:pt x="19028" y="16018"/>
                            <a:pt x="16237" y="15226"/>
                            <a:pt x="13247" y="14434"/>
                          </a:cubicBezTo>
                          <a:cubicBezTo>
                            <a:pt x="8663" y="13245"/>
                            <a:pt x="3879" y="12849"/>
                            <a:pt x="3082" y="14632"/>
                          </a:cubicBezTo>
                          <a:cubicBezTo>
                            <a:pt x="2085" y="16414"/>
                            <a:pt x="7467" y="17801"/>
                            <a:pt x="11653" y="18990"/>
                          </a:cubicBezTo>
                          <a:cubicBezTo>
                            <a:pt x="12649" y="19188"/>
                            <a:pt x="13447" y="19386"/>
                            <a:pt x="14244" y="19584"/>
                          </a:cubicBezTo>
                          <a:cubicBezTo>
                            <a:pt x="14842" y="20178"/>
                            <a:pt x="15440" y="20772"/>
                            <a:pt x="16237" y="21565"/>
                          </a:cubicBezTo>
                          <a:cubicBezTo>
                            <a:pt x="18629" y="23150"/>
                            <a:pt x="21021" y="24932"/>
                            <a:pt x="22018" y="23942"/>
                          </a:cubicBezTo>
                          <a:cubicBezTo>
                            <a:pt x="22416" y="23546"/>
                            <a:pt x="22416" y="22753"/>
                            <a:pt x="21818" y="21763"/>
                          </a:cubicBezTo>
                          <a:cubicBezTo>
                            <a:pt x="27001" y="26121"/>
                            <a:pt x="37964" y="29092"/>
                            <a:pt x="47332" y="32262"/>
                          </a:cubicBezTo>
                          <a:cubicBezTo>
                            <a:pt x="47731" y="32460"/>
                            <a:pt x="47930" y="32460"/>
                            <a:pt x="48329" y="32658"/>
                          </a:cubicBezTo>
                          <a:cubicBezTo>
                            <a:pt x="50721" y="34639"/>
                            <a:pt x="53112" y="36223"/>
                            <a:pt x="54508" y="35233"/>
                          </a:cubicBezTo>
                          <a:cubicBezTo>
                            <a:pt x="55106" y="34837"/>
                            <a:pt x="55305" y="34242"/>
                            <a:pt x="55305" y="33648"/>
                          </a:cubicBezTo>
                          <a:cubicBezTo>
                            <a:pt x="55704" y="33450"/>
                            <a:pt x="56102" y="33450"/>
                            <a:pt x="56501" y="33054"/>
                          </a:cubicBezTo>
                          <a:cubicBezTo>
                            <a:pt x="57298" y="32262"/>
                            <a:pt x="56501" y="31271"/>
                            <a:pt x="54707" y="30479"/>
                          </a:cubicBezTo>
                          <a:cubicBezTo>
                            <a:pt x="53511" y="27706"/>
                            <a:pt x="51119" y="23942"/>
                            <a:pt x="48129" y="20772"/>
                          </a:cubicBezTo>
                          <a:cubicBezTo>
                            <a:pt x="49525" y="20772"/>
                            <a:pt x="50123" y="20376"/>
                            <a:pt x="50123" y="19584"/>
                          </a:cubicBezTo>
                          <a:cubicBezTo>
                            <a:pt x="50123" y="18396"/>
                            <a:pt x="47531" y="17603"/>
                            <a:pt x="44541" y="16811"/>
                          </a:cubicBezTo>
                          <a:cubicBezTo>
                            <a:pt x="44143" y="16811"/>
                            <a:pt x="43944" y="16811"/>
                            <a:pt x="43545" y="16613"/>
                          </a:cubicBezTo>
                          <a:cubicBezTo>
                            <a:pt x="42548" y="15820"/>
                            <a:pt x="41751" y="15226"/>
                            <a:pt x="40754" y="14632"/>
                          </a:cubicBezTo>
                          <a:cubicBezTo>
                            <a:pt x="41153" y="14434"/>
                            <a:pt x="41552" y="14038"/>
                            <a:pt x="41751" y="13641"/>
                          </a:cubicBezTo>
                          <a:cubicBezTo>
                            <a:pt x="41751" y="12255"/>
                            <a:pt x="38761" y="11462"/>
                            <a:pt x="35970" y="10868"/>
                          </a:cubicBezTo>
                          <a:cubicBezTo>
                            <a:pt x="35372" y="10670"/>
                            <a:pt x="34774" y="10670"/>
                            <a:pt x="34376" y="10670"/>
                          </a:cubicBezTo>
                          <a:cubicBezTo>
                            <a:pt x="32582" y="9085"/>
                            <a:pt x="30788" y="7897"/>
                            <a:pt x="29393" y="7302"/>
                          </a:cubicBezTo>
                          <a:cubicBezTo>
                            <a:pt x="31585" y="7501"/>
                            <a:pt x="32981" y="7302"/>
                            <a:pt x="33379" y="6708"/>
                          </a:cubicBezTo>
                          <a:cubicBezTo>
                            <a:pt x="35771" y="8293"/>
                            <a:pt x="38761" y="10274"/>
                            <a:pt x="39359" y="8491"/>
                          </a:cubicBezTo>
                          <a:cubicBezTo>
                            <a:pt x="39758" y="7302"/>
                            <a:pt x="38362" y="5322"/>
                            <a:pt x="35771" y="3143"/>
                          </a:cubicBezTo>
                          <a:cubicBezTo>
                            <a:pt x="33180" y="1162"/>
                            <a:pt x="30987" y="568"/>
                            <a:pt x="29791" y="1162"/>
                          </a:cubicBezTo>
                          <a:cubicBezTo>
                            <a:pt x="29393" y="1360"/>
                            <a:pt x="29193" y="1756"/>
                            <a:pt x="29393" y="2350"/>
                          </a:cubicBezTo>
                          <a:cubicBezTo>
                            <a:pt x="27200" y="1360"/>
                            <a:pt x="24011" y="568"/>
                            <a:pt x="21619" y="568"/>
                          </a:cubicBezTo>
                          <a:cubicBezTo>
                            <a:pt x="14443" y="766"/>
                            <a:pt x="19227" y="3737"/>
                            <a:pt x="21420" y="5916"/>
                          </a:cubicBezTo>
                          <a:lnTo>
                            <a:pt x="21420" y="5916"/>
                          </a:lnTo>
                          <a:lnTo>
                            <a:pt x="15041" y="4133"/>
                          </a:lnTo>
                          <a:lnTo>
                            <a:pt x="13447" y="3737"/>
                          </a:lnTo>
                          <a:cubicBezTo>
                            <a:pt x="13247" y="3539"/>
                            <a:pt x="12849" y="3143"/>
                            <a:pt x="12649" y="2944"/>
                          </a:cubicBezTo>
                          <a:cubicBezTo>
                            <a:pt x="12450" y="2747"/>
                            <a:pt x="12251" y="2548"/>
                            <a:pt x="12051" y="2548"/>
                          </a:cubicBezTo>
                          <a:cubicBezTo>
                            <a:pt x="9460" y="568"/>
                            <a:pt x="7068" y="-423"/>
                            <a:pt x="5274" y="171"/>
                          </a:cubicBezTo>
                          <a:cubicBezTo>
                            <a:pt x="5075" y="171"/>
                            <a:pt x="4875" y="369"/>
                            <a:pt x="4875" y="568"/>
                          </a:cubicBezTo>
                          <a:cubicBezTo>
                            <a:pt x="2284" y="171"/>
                            <a:pt x="291" y="369"/>
                            <a:pt x="92" y="1360"/>
                          </a:cubicBezTo>
                          <a:cubicBezTo>
                            <a:pt x="-506" y="2548"/>
                            <a:pt x="1886" y="3539"/>
                            <a:pt x="5274" y="4331"/>
                          </a:cubicBezTo>
                          <a:close/>
                          <a:moveTo>
                            <a:pt x="19825" y="19584"/>
                          </a:moveTo>
                          <a:cubicBezTo>
                            <a:pt x="19825" y="19584"/>
                            <a:pt x="19825" y="19584"/>
                            <a:pt x="19825" y="19584"/>
                          </a:cubicBezTo>
                          <a:cubicBezTo>
                            <a:pt x="19825" y="19782"/>
                            <a:pt x="19825" y="19782"/>
                            <a:pt x="19825" y="19584"/>
                          </a:cubicBezTo>
                          <a:cubicBezTo>
                            <a:pt x="19825" y="19782"/>
                            <a:pt x="19825" y="19782"/>
                            <a:pt x="19825" y="1958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83" name="Freeform 2992">
                      <a:extLst>
                        <a:ext uri="{FF2B5EF4-FFF2-40B4-BE49-F238E27FC236}">
                          <a16:creationId xmlns:a16="http://schemas.microsoft.com/office/drawing/2014/main" id="{3E11E360-7C1E-26AA-C294-6A625ED94C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9376" y="5378331"/>
                      <a:ext cx="24147" cy="16438"/>
                    </a:xfrm>
                    <a:custGeom>
                      <a:avLst/>
                      <a:gdLst>
                        <a:gd name="connsiteX0" fmla="*/ 228 w 24147"/>
                        <a:gd name="connsiteY0" fmla="*/ 566 h 16438"/>
                        <a:gd name="connsiteX1" fmla="*/ 5012 w 24147"/>
                        <a:gd name="connsiteY1" fmla="*/ 4726 h 16438"/>
                        <a:gd name="connsiteX2" fmla="*/ 9596 w 24147"/>
                        <a:gd name="connsiteY2" fmla="*/ 6112 h 16438"/>
                        <a:gd name="connsiteX3" fmla="*/ 7404 w 24147"/>
                        <a:gd name="connsiteY3" fmla="*/ 6112 h 16438"/>
                        <a:gd name="connsiteX4" fmla="*/ 9796 w 24147"/>
                        <a:gd name="connsiteY4" fmla="*/ 10470 h 16438"/>
                        <a:gd name="connsiteX5" fmla="*/ 22553 w 24147"/>
                        <a:gd name="connsiteY5" fmla="*/ 16215 h 16438"/>
                        <a:gd name="connsiteX6" fmla="*/ 22951 w 24147"/>
                        <a:gd name="connsiteY6" fmla="*/ 15423 h 16438"/>
                        <a:gd name="connsiteX7" fmla="*/ 24147 w 24147"/>
                        <a:gd name="connsiteY7" fmla="*/ 14234 h 16438"/>
                        <a:gd name="connsiteX8" fmla="*/ 20559 w 24147"/>
                        <a:gd name="connsiteY8" fmla="*/ 11461 h 16438"/>
                        <a:gd name="connsiteX9" fmla="*/ 20161 w 24147"/>
                        <a:gd name="connsiteY9" fmla="*/ 11065 h 16438"/>
                        <a:gd name="connsiteX10" fmla="*/ 11191 w 24147"/>
                        <a:gd name="connsiteY10" fmla="*/ 6112 h 16438"/>
                        <a:gd name="connsiteX11" fmla="*/ 14580 w 24147"/>
                        <a:gd name="connsiteY11" fmla="*/ 5320 h 16438"/>
                        <a:gd name="connsiteX12" fmla="*/ 7005 w 24147"/>
                        <a:gd name="connsiteY12" fmla="*/ 764 h 16438"/>
                        <a:gd name="connsiteX13" fmla="*/ 228 w 24147"/>
                        <a:gd name="connsiteY13" fmla="*/ 566 h 164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24147" h="16438">
                          <a:moveTo>
                            <a:pt x="228" y="566"/>
                          </a:moveTo>
                          <a:cubicBezTo>
                            <a:pt x="-768" y="1755"/>
                            <a:pt x="1623" y="3339"/>
                            <a:pt x="5012" y="4726"/>
                          </a:cubicBezTo>
                          <a:cubicBezTo>
                            <a:pt x="6607" y="5320"/>
                            <a:pt x="8201" y="5716"/>
                            <a:pt x="9596" y="6112"/>
                          </a:cubicBezTo>
                          <a:cubicBezTo>
                            <a:pt x="8799" y="6112"/>
                            <a:pt x="8002" y="6112"/>
                            <a:pt x="7404" y="6112"/>
                          </a:cubicBezTo>
                          <a:cubicBezTo>
                            <a:pt x="6407" y="6311"/>
                            <a:pt x="8002" y="8490"/>
                            <a:pt x="9796" y="10470"/>
                          </a:cubicBezTo>
                          <a:cubicBezTo>
                            <a:pt x="15177" y="14828"/>
                            <a:pt x="19762" y="17206"/>
                            <a:pt x="22553" y="16215"/>
                          </a:cubicBezTo>
                          <a:cubicBezTo>
                            <a:pt x="22951" y="16017"/>
                            <a:pt x="22951" y="15819"/>
                            <a:pt x="22951" y="15423"/>
                          </a:cubicBezTo>
                          <a:cubicBezTo>
                            <a:pt x="23749" y="15225"/>
                            <a:pt x="24147" y="14828"/>
                            <a:pt x="24147" y="14234"/>
                          </a:cubicBezTo>
                          <a:cubicBezTo>
                            <a:pt x="24147" y="13442"/>
                            <a:pt x="22951" y="12451"/>
                            <a:pt x="20559" y="11461"/>
                          </a:cubicBezTo>
                          <a:cubicBezTo>
                            <a:pt x="20360" y="11263"/>
                            <a:pt x="20161" y="11263"/>
                            <a:pt x="20161" y="11065"/>
                          </a:cubicBezTo>
                          <a:cubicBezTo>
                            <a:pt x="16573" y="8291"/>
                            <a:pt x="13583" y="6707"/>
                            <a:pt x="11191" y="6112"/>
                          </a:cubicBezTo>
                          <a:cubicBezTo>
                            <a:pt x="12786" y="6311"/>
                            <a:pt x="14181" y="6112"/>
                            <a:pt x="14580" y="5320"/>
                          </a:cubicBezTo>
                          <a:cubicBezTo>
                            <a:pt x="15177" y="4132"/>
                            <a:pt x="12188" y="2349"/>
                            <a:pt x="7005" y="764"/>
                          </a:cubicBezTo>
                          <a:cubicBezTo>
                            <a:pt x="5012" y="368"/>
                            <a:pt x="1424" y="-622"/>
                            <a:pt x="228" y="5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84" name="Freeform 2993">
                      <a:extLst>
                        <a:ext uri="{FF2B5EF4-FFF2-40B4-BE49-F238E27FC236}">
                          <a16:creationId xmlns:a16="http://schemas.microsoft.com/office/drawing/2014/main" id="{719B9DA8-50A5-0DC4-B989-A6E0922714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5071" y="5582136"/>
                      <a:ext cx="13789" cy="4308"/>
                    </a:xfrm>
                    <a:custGeom>
                      <a:avLst/>
                      <a:gdLst>
                        <a:gd name="connsiteX0" fmla="*/ 5034 w 13789"/>
                        <a:gd name="connsiteY0" fmla="*/ 4160 h 4308"/>
                        <a:gd name="connsiteX1" fmla="*/ 13605 w 13789"/>
                        <a:gd name="connsiteY1" fmla="*/ 2971 h 4308"/>
                        <a:gd name="connsiteX2" fmla="*/ 7625 w 13789"/>
                        <a:gd name="connsiteY2" fmla="*/ 0 h 4308"/>
                        <a:gd name="connsiteX3" fmla="*/ 50 w 13789"/>
                        <a:gd name="connsiteY3" fmla="*/ 1783 h 4308"/>
                        <a:gd name="connsiteX4" fmla="*/ 5034 w 13789"/>
                        <a:gd name="connsiteY4" fmla="*/ 4160 h 43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89" h="4308">
                          <a:moveTo>
                            <a:pt x="5034" y="4160"/>
                          </a:moveTo>
                          <a:cubicBezTo>
                            <a:pt x="9419" y="4556"/>
                            <a:pt x="12608" y="4160"/>
                            <a:pt x="13605" y="2971"/>
                          </a:cubicBezTo>
                          <a:cubicBezTo>
                            <a:pt x="14601" y="1585"/>
                            <a:pt x="11412" y="594"/>
                            <a:pt x="7625" y="0"/>
                          </a:cubicBezTo>
                          <a:cubicBezTo>
                            <a:pt x="3439" y="0"/>
                            <a:pt x="449" y="396"/>
                            <a:pt x="50" y="1783"/>
                          </a:cubicBezTo>
                          <a:cubicBezTo>
                            <a:pt x="-348" y="2971"/>
                            <a:pt x="1645" y="3764"/>
                            <a:pt x="5034" y="41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85" name="Freeform 2994">
                      <a:extLst>
                        <a:ext uri="{FF2B5EF4-FFF2-40B4-BE49-F238E27FC236}">
                          <a16:creationId xmlns:a16="http://schemas.microsoft.com/office/drawing/2014/main" id="{B1D80340-1213-7B79-5609-20FB97613C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4444" y="5592966"/>
                      <a:ext cx="23738" cy="5735"/>
                    </a:xfrm>
                    <a:custGeom>
                      <a:avLst/>
                      <a:gdLst>
                        <a:gd name="connsiteX0" fmla="*/ 8184 w 23738"/>
                        <a:gd name="connsiteY0" fmla="*/ 1452 h 5735"/>
                        <a:gd name="connsiteX1" fmla="*/ 8782 w 23738"/>
                        <a:gd name="connsiteY1" fmla="*/ 2046 h 5735"/>
                        <a:gd name="connsiteX2" fmla="*/ 6589 w 23738"/>
                        <a:gd name="connsiteY2" fmla="*/ 1650 h 5735"/>
                        <a:gd name="connsiteX3" fmla="*/ 12 w 23738"/>
                        <a:gd name="connsiteY3" fmla="*/ 2838 h 5735"/>
                        <a:gd name="connsiteX4" fmla="*/ 6191 w 23738"/>
                        <a:gd name="connsiteY4" fmla="*/ 5612 h 5735"/>
                        <a:gd name="connsiteX5" fmla="*/ 12569 w 23738"/>
                        <a:gd name="connsiteY5" fmla="*/ 4423 h 5735"/>
                        <a:gd name="connsiteX6" fmla="*/ 12170 w 23738"/>
                        <a:gd name="connsiteY6" fmla="*/ 3234 h 5735"/>
                        <a:gd name="connsiteX7" fmla="*/ 16157 w 23738"/>
                        <a:gd name="connsiteY7" fmla="*/ 3631 h 5735"/>
                        <a:gd name="connsiteX8" fmla="*/ 23731 w 23738"/>
                        <a:gd name="connsiteY8" fmla="*/ 2046 h 5735"/>
                        <a:gd name="connsiteX9" fmla="*/ 15758 w 23738"/>
                        <a:gd name="connsiteY9" fmla="*/ 65 h 5735"/>
                        <a:gd name="connsiteX10" fmla="*/ 8184 w 23738"/>
                        <a:gd name="connsiteY10" fmla="*/ 1452 h 57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3738" h="5735">
                          <a:moveTo>
                            <a:pt x="8184" y="1452"/>
                          </a:moveTo>
                          <a:cubicBezTo>
                            <a:pt x="8383" y="1650"/>
                            <a:pt x="8583" y="1848"/>
                            <a:pt x="8782" y="2046"/>
                          </a:cubicBezTo>
                          <a:cubicBezTo>
                            <a:pt x="8184" y="2046"/>
                            <a:pt x="7387" y="1848"/>
                            <a:pt x="6589" y="1650"/>
                          </a:cubicBezTo>
                          <a:cubicBezTo>
                            <a:pt x="3400" y="1452"/>
                            <a:pt x="211" y="1452"/>
                            <a:pt x="12" y="2838"/>
                          </a:cubicBezTo>
                          <a:cubicBezTo>
                            <a:pt x="-188" y="4225"/>
                            <a:pt x="2204" y="5215"/>
                            <a:pt x="6191" y="5612"/>
                          </a:cubicBezTo>
                          <a:cubicBezTo>
                            <a:pt x="9579" y="6008"/>
                            <a:pt x="12170" y="5413"/>
                            <a:pt x="12569" y="4423"/>
                          </a:cubicBezTo>
                          <a:cubicBezTo>
                            <a:pt x="12768" y="4027"/>
                            <a:pt x="12569" y="3631"/>
                            <a:pt x="12170" y="3234"/>
                          </a:cubicBezTo>
                          <a:cubicBezTo>
                            <a:pt x="13366" y="3433"/>
                            <a:pt x="14562" y="3631"/>
                            <a:pt x="16157" y="3631"/>
                          </a:cubicBezTo>
                          <a:cubicBezTo>
                            <a:pt x="19944" y="3631"/>
                            <a:pt x="23931" y="3433"/>
                            <a:pt x="23731" y="2046"/>
                          </a:cubicBezTo>
                          <a:cubicBezTo>
                            <a:pt x="23532" y="659"/>
                            <a:pt x="19545" y="65"/>
                            <a:pt x="15758" y="65"/>
                          </a:cubicBezTo>
                          <a:cubicBezTo>
                            <a:pt x="12170" y="-133"/>
                            <a:pt x="8782" y="65"/>
                            <a:pt x="8184" y="14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86" name="Freeform 2995">
                      <a:extLst>
                        <a:ext uri="{FF2B5EF4-FFF2-40B4-BE49-F238E27FC236}">
                          <a16:creationId xmlns:a16="http://schemas.microsoft.com/office/drawing/2014/main" id="{98748188-715F-D4CF-22F9-7BBAB86EA4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7888" y="5466494"/>
                      <a:ext cx="14518" cy="5332"/>
                    </a:xfrm>
                    <a:custGeom>
                      <a:avLst/>
                      <a:gdLst>
                        <a:gd name="connsiteX0" fmla="*/ 91 w 14518"/>
                        <a:gd name="connsiteY0" fmla="*/ 1147 h 5332"/>
                        <a:gd name="connsiteX1" fmla="*/ 6071 w 14518"/>
                        <a:gd name="connsiteY1" fmla="*/ 4712 h 5332"/>
                        <a:gd name="connsiteX2" fmla="*/ 14442 w 14518"/>
                        <a:gd name="connsiteY2" fmla="*/ 4316 h 5332"/>
                        <a:gd name="connsiteX3" fmla="*/ 7067 w 14518"/>
                        <a:gd name="connsiteY3" fmla="*/ 354 h 5332"/>
                        <a:gd name="connsiteX4" fmla="*/ 91 w 14518"/>
                        <a:gd name="connsiteY4" fmla="*/ 1147 h 5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18" h="5332">
                          <a:moveTo>
                            <a:pt x="91" y="1147"/>
                          </a:moveTo>
                          <a:cubicBezTo>
                            <a:pt x="-507" y="2533"/>
                            <a:pt x="1885" y="3920"/>
                            <a:pt x="6071" y="4712"/>
                          </a:cubicBezTo>
                          <a:cubicBezTo>
                            <a:pt x="10057" y="5505"/>
                            <a:pt x="13844" y="5703"/>
                            <a:pt x="14442" y="4316"/>
                          </a:cubicBezTo>
                          <a:cubicBezTo>
                            <a:pt x="15040" y="2929"/>
                            <a:pt x="12051" y="1741"/>
                            <a:pt x="7067" y="354"/>
                          </a:cubicBezTo>
                          <a:cubicBezTo>
                            <a:pt x="4277" y="-42"/>
                            <a:pt x="888" y="-438"/>
                            <a:pt x="91" y="114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87" name="Freeform 2996">
                      <a:extLst>
                        <a:ext uri="{FF2B5EF4-FFF2-40B4-BE49-F238E27FC236}">
                          <a16:creationId xmlns:a16="http://schemas.microsoft.com/office/drawing/2014/main" id="{5711210F-9E75-FC09-F25B-9C26262251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4554" y="5540700"/>
                      <a:ext cx="14165" cy="6101"/>
                    </a:xfrm>
                    <a:custGeom>
                      <a:avLst/>
                      <a:gdLst>
                        <a:gd name="connsiteX0" fmla="*/ 7176 w 14165"/>
                        <a:gd name="connsiteY0" fmla="*/ 233 h 6101"/>
                        <a:gd name="connsiteX1" fmla="*/ 0 w 14165"/>
                        <a:gd name="connsiteY1" fmla="*/ 1422 h 6101"/>
                        <a:gd name="connsiteX2" fmla="*/ 1993 w 14165"/>
                        <a:gd name="connsiteY2" fmla="*/ 3006 h 6101"/>
                        <a:gd name="connsiteX3" fmla="*/ 1794 w 14165"/>
                        <a:gd name="connsiteY3" fmla="*/ 3204 h 6101"/>
                        <a:gd name="connsiteX4" fmla="*/ 8970 w 14165"/>
                        <a:gd name="connsiteY4" fmla="*/ 5978 h 6101"/>
                        <a:gd name="connsiteX5" fmla="*/ 14152 w 14165"/>
                        <a:gd name="connsiteY5" fmla="*/ 4789 h 6101"/>
                        <a:gd name="connsiteX6" fmla="*/ 12956 w 14165"/>
                        <a:gd name="connsiteY6" fmla="*/ 3799 h 6101"/>
                        <a:gd name="connsiteX7" fmla="*/ 13754 w 14165"/>
                        <a:gd name="connsiteY7" fmla="*/ 3204 h 6101"/>
                        <a:gd name="connsiteX8" fmla="*/ 7176 w 14165"/>
                        <a:gd name="connsiteY8" fmla="*/ 233 h 61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165" h="6101">
                          <a:moveTo>
                            <a:pt x="7176" y="233"/>
                          </a:moveTo>
                          <a:cubicBezTo>
                            <a:pt x="2990" y="-361"/>
                            <a:pt x="200" y="233"/>
                            <a:pt x="0" y="1422"/>
                          </a:cubicBezTo>
                          <a:cubicBezTo>
                            <a:pt x="0" y="2016"/>
                            <a:pt x="797" y="2412"/>
                            <a:pt x="1993" y="3006"/>
                          </a:cubicBezTo>
                          <a:cubicBezTo>
                            <a:pt x="1993" y="3006"/>
                            <a:pt x="1794" y="3204"/>
                            <a:pt x="1794" y="3204"/>
                          </a:cubicBezTo>
                          <a:cubicBezTo>
                            <a:pt x="1794" y="4591"/>
                            <a:pt x="4983" y="5582"/>
                            <a:pt x="8970" y="5978"/>
                          </a:cubicBezTo>
                          <a:cubicBezTo>
                            <a:pt x="12358" y="6374"/>
                            <a:pt x="14352" y="5780"/>
                            <a:pt x="14152" y="4789"/>
                          </a:cubicBezTo>
                          <a:cubicBezTo>
                            <a:pt x="14152" y="4393"/>
                            <a:pt x="13554" y="3997"/>
                            <a:pt x="12956" y="3799"/>
                          </a:cubicBezTo>
                          <a:cubicBezTo>
                            <a:pt x="13156" y="3601"/>
                            <a:pt x="13554" y="3601"/>
                            <a:pt x="13754" y="3204"/>
                          </a:cubicBezTo>
                          <a:cubicBezTo>
                            <a:pt x="13554" y="1818"/>
                            <a:pt x="11362" y="827"/>
                            <a:pt x="7176" y="2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88" name="Freeform 2997">
                      <a:extLst>
                        <a:ext uri="{FF2B5EF4-FFF2-40B4-BE49-F238E27FC236}">
                          <a16:creationId xmlns:a16="http://schemas.microsoft.com/office/drawing/2014/main" id="{E4E2E864-0634-C54F-A7E0-28A0D36A33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9926" y="5587843"/>
                      <a:ext cx="14161" cy="4036"/>
                    </a:xfrm>
                    <a:custGeom>
                      <a:avLst/>
                      <a:gdLst>
                        <a:gd name="connsiteX0" fmla="*/ 14162 w 14161"/>
                        <a:gd name="connsiteY0" fmla="*/ 2415 h 4036"/>
                        <a:gd name="connsiteX1" fmla="*/ 7185 w 14161"/>
                        <a:gd name="connsiteY1" fmla="*/ 38 h 4036"/>
                        <a:gd name="connsiteX2" fmla="*/ 9 w 14161"/>
                        <a:gd name="connsiteY2" fmla="*/ 1622 h 4036"/>
                        <a:gd name="connsiteX3" fmla="*/ 7185 w 14161"/>
                        <a:gd name="connsiteY3" fmla="*/ 3999 h 4036"/>
                        <a:gd name="connsiteX4" fmla="*/ 14162 w 14161"/>
                        <a:gd name="connsiteY4" fmla="*/ 2415 h 40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161" h="4036">
                          <a:moveTo>
                            <a:pt x="14162" y="2415"/>
                          </a:moveTo>
                          <a:cubicBezTo>
                            <a:pt x="14162" y="1226"/>
                            <a:pt x="11371" y="236"/>
                            <a:pt x="7185" y="38"/>
                          </a:cubicBezTo>
                          <a:cubicBezTo>
                            <a:pt x="2800" y="-161"/>
                            <a:pt x="9" y="434"/>
                            <a:pt x="9" y="1622"/>
                          </a:cubicBezTo>
                          <a:cubicBezTo>
                            <a:pt x="-190" y="2811"/>
                            <a:pt x="2800" y="3801"/>
                            <a:pt x="7185" y="3999"/>
                          </a:cubicBezTo>
                          <a:cubicBezTo>
                            <a:pt x="11371" y="4197"/>
                            <a:pt x="14162" y="3603"/>
                            <a:pt x="14162" y="241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89" name="Freeform 2998">
                      <a:extLst>
                        <a:ext uri="{FF2B5EF4-FFF2-40B4-BE49-F238E27FC236}">
                          <a16:creationId xmlns:a16="http://schemas.microsoft.com/office/drawing/2014/main" id="{E7D441CD-349F-6703-E27D-41722979A4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0107" y="5398700"/>
                      <a:ext cx="12872" cy="5805"/>
                    </a:xfrm>
                    <a:custGeom>
                      <a:avLst/>
                      <a:gdLst>
                        <a:gd name="connsiteX0" fmla="*/ 12650 w 12872"/>
                        <a:gd name="connsiteY0" fmla="*/ 4958 h 5805"/>
                        <a:gd name="connsiteX1" fmla="*/ 8863 w 12872"/>
                        <a:gd name="connsiteY1" fmla="*/ 1195 h 5805"/>
                        <a:gd name="connsiteX2" fmla="*/ 491 w 12872"/>
                        <a:gd name="connsiteY2" fmla="*/ 600 h 5805"/>
                        <a:gd name="connsiteX3" fmla="*/ 5075 w 12872"/>
                        <a:gd name="connsiteY3" fmla="*/ 4562 h 5805"/>
                        <a:gd name="connsiteX4" fmla="*/ 12650 w 12872"/>
                        <a:gd name="connsiteY4" fmla="*/ 4958 h 58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72" h="5805">
                          <a:moveTo>
                            <a:pt x="12650" y="4958"/>
                          </a:moveTo>
                          <a:cubicBezTo>
                            <a:pt x="13248" y="3968"/>
                            <a:pt x="12849" y="2779"/>
                            <a:pt x="8863" y="1195"/>
                          </a:cubicBezTo>
                          <a:cubicBezTo>
                            <a:pt x="4079" y="-390"/>
                            <a:pt x="1687" y="-192"/>
                            <a:pt x="491" y="600"/>
                          </a:cubicBezTo>
                          <a:cubicBezTo>
                            <a:pt x="-904" y="1591"/>
                            <a:pt x="690" y="2978"/>
                            <a:pt x="5075" y="4562"/>
                          </a:cubicBezTo>
                          <a:cubicBezTo>
                            <a:pt x="9062" y="6147"/>
                            <a:pt x="11852" y="6147"/>
                            <a:pt x="12650" y="49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90" name="Freeform 2999">
                      <a:extLst>
                        <a:ext uri="{FF2B5EF4-FFF2-40B4-BE49-F238E27FC236}">
                          <a16:creationId xmlns:a16="http://schemas.microsoft.com/office/drawing/2014/main" id="{6D739FDA-6C18-4EAF-A482-F743F7BE3B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8462" y="5602311"/>
                      <a:ext cx="12779" cy="3716"/>
                    </a:xfrm>
                    <a:custGeom>
                      <a:avLst/>
                      <a:gdLst>
                        <a:gd name="connsiteX0" fmla="*/ 12768 w 12779"/>
                        <a:gd name="connsiteY0" fmla="*/ 2011 h 3716"/>
                        <a:gd name="connsiteX1" fmla="*/ 6988 w 12779"/>
                        <a:gd name="connsiteY1" fmla="*/ 30 h 3716"/>
                        <a:gd name="connsiteX2" fmla="*/ 12 w 12779"/>
                        <a:gd name="connsiteY2" fmla="*/ 1813 h 3716"/>
                        <a:gd name="connsiteX3" fmla="*/ 5393 w 12779"/>
                        <a:gd name="connsiteY3" fmla="*/ 3596 h 3716"/>
                        <a:gd name="connsiteX4" fmla="*/ 12768 w 12779"/>
                        <a:gd name="connsiteY4" fmla="*/ 2011 h 37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79" h="3716">
                          <a:moveTo>
                            <a:pt x="12768" y="2011"/>
                          </a:moveTo>
                          <a:cubicBezTo>
                            <a:pt x="12968" y="1021"/>
                            <a:pt x="10376" y="427"/>
                            <a:pt x="6988" y="30"/>
                          </a:cubicBezTo>
                          <a:cubicBezTo>
                            <a:pt x="2802" y="-168"/>
                            <a:pt x="410" y="625"/>
                            <a:pt x="12" y="1813"/>
                          </a:cubicBezTo>
                          <a:cubicBezTo>
                            <a:pt x="-188" y="2804"/>
                            <a:pt x="2204" y="3596"/>
                            <a:pt x="5393" y="3596"/>
                          </a:cubicBezTo>
                          <a:cubicBezTo>
                            <a:pt x="9579" y="3992"/>
                            <a:pt x="12569" y="3398"/>
                            <a:pt x="12768" y="20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91" name="Freeform 3000">
                      <a:extLst>
                        <a:ext uri="{FF2B5EF4-FFF2-40B4-BE49-F238E27FC236}">
                          <a16:creationId xmlns:a16="http://schemas.microsoft.com/office/drawing/2014/main" id="{FD4C2617-84C4-4A8D-8E93-E047A9027C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2033" y="5538953"/>
                      <a:ext cx="19181" cy="4952"/>
                    </a:xfrm>
                    <a:custGeom>
                      <a:avLst/>
                      <a:gdLst>
                        <a:gd name="connsiteX0" fmla="*/ 18964 w 19181"/>
                        <a:gd name="connsiteY0" fmla="*/ 3764 h 4952"/>
                        <a:gd name="connsiteX1" fmla="*/ 12785 w 19181"/>
                        <a:gd name="connsiteY1" fmla="*/ 792 h 4952"/>
                        <a:gd name="connsiteX2" fmla="*/ 8799 w 19181"/>
                        <a:gd name="connsiteY2" fmla="*/ 594 h 4952"/>
                        <a:gd name="connsiteX3" fmla="*/ 3616 w 19181"/>
                        <a:gd name="connsiteY3" fmla="*/ 0 h 4952"/>
                        <a:gd name="connsiteX4" fmla="*/ 427 w 19181"/>
                        <a:gd name="connsiteY4" fmla="*/ 1981 h 4952"/>
                        <a:gd name="connsiteX5" fmla="*/ 15576 w 19181"/>
                        <a:gd name="connsiteY5" fmla="*/ 4754 h 4952"/>
                        <a:gd name="connsiteX6" fmla="*/ 17370 w 19181"/>
                        <a:gd name="connsiteY6" fmla="*/ 4952 h 4952"/>
                        <a:gd name="connsiteX7" fmla="*/ 16772 w 19181"/>
                        <a:gd name="connsiteY7" fmla="*/ 4556 h 4952"/>
                        <a:gd name="connsiteX8" fmla="*/ 18964 w 19181"/>
                        <a:gd name="connsiteY8" fmla="*/ 3764 h 4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181" h="4952">
                          <a:moveTo>
                            <a:pt x="18964" y="3764"/>
                          </a:moveTo>
                          <a:cubicBezTo>
                            <a:pt x="20160" y="2575"/>
                            <a:pt x="16174" y="1783"/>
                            <a:pt x="12785" y="792"/>
                          </a:cubicBezTo>
                          <a:cubicBezTo>
                            <a:pt x="11191" y="594"/>
                            <a:pt x="9995" y="594"/>
                            <a:pt x="8799" y="594"/>
                          </a:cubicBezTo>
                          <a:cubicBezTo>
                            <a:pt x="7403" y="198"/>
                            <a:pt x="5609" y="0"/>
                            <a:pt x="3616" y="0"/>
                          </a:cubicBezTo>
                          <a:cubicBezTo>
                            <a:pt x="626" y="0"/>
                            <a:pt x="-769" y="792"/>
                            <a:pt x="427" y="1981"/>
                          </a:cubicBezTo>
                          <a:cubicBezTo>
                            <a:pt x="3616" y="4754"/>
                            <a:pt x="9795" y="4556"/>
                            <a:pt x="15576" y="4754"/>
                          </a:cubicBezTo>
                          <a:lnTo>
                            <a:pt x="17370" y="4952"/>
                          </a:lnTo>
                          <a:lnTo>
                            <a:pt x="16772" y="4556"/>
                          </a:lnTo>
                          <a:cubicBezTo>
                            <a:pt x="17768" y="4160"/>
                            <a:pt x="18566" y="3962"/>
                            <a:pt x="18964" y="376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92" name="Freeform 3001">
                      <a:extLst>
                        <a:ext uri="{FF2B5EF4-FFF2-40B4-BE49-F238E27FC236}">
                          <a16:creationId xmlns:a16="http://schemas.microsoft.com/office/drawing/2014/main" id="{44C158FC-7305-A03B-F37E-5CA8B925B7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9602" y="5543707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0 h 198"/>
                        <a:gd name="connsiteX1" fmla="*/ 199 w 398"/>
                        <a:gd name="connsiteY1" fmla="*/ 198 h 198"/>
                        <a:gd name="connsiteX2" fmla="*/ 199 w 398"/>
                        <a:gd name="connsiteY2" fmla="*/ 198 h 198"/>
                        <a:gd name="connsiteX3" fmla="*/ 199 w 398"/>
                        <a:gd name="connsiteY3" fmla="*/ 198 h 198"/>
                        <a:gd name="connsiteX4" fmla="*/ 399 w 398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0"/>
                          </a:move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93" name="Freeform 3002">
                      <a:extLst>
                        <a:ext uri="{FF2B5EF4-FFF2-40B4-BE49-F238E27FC236}">
                          <a16:creationId xmlns:a16="http://schemas.microsoft.com/office/drawing/2014/main" id="{B06E7C06-4316-F3A7-E4B5-98D2116D2F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7273" y="5392337"/>
                      <a:ext cx="13691" cy="6147"/>
                    </a:xfrm>
                    <a:custGeom>
                      <a:avLst/>
                      <a:gdLst>
                        <a:gd name="connsiteX0" fmla="*/ 68 w 13691"/>
                        <a:gd name="connsiteY0" fmla="*/ 427 h 6147"/>
                        <a:gd name="connsiteX1" fmla="*/ 7443 w 13691"/>
                        <a:gd name="connsiteY1" fmla="*/ 5181 h 6147"/>
                        <a:gd name="connsiteX2" fmla="*/ 13623 w 13691"/>
                        <a:gd name="connsiteY2" fmla="*/ 5181 h 6147"/>
                        <a:gd name="connsiteX3" fmla="*/ 5849 w 13691"/>
                        <a:gd name="connsiteY3" fmla="*/ 823 h 6147"/>
                        <a:gd name="connsiteX4" fmla="*/ 68 w 13691"/>
                        <a:gd name="connsiteY4" fmla="*/ 427 h 61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91" h="6147">
                          <a:moveTo>
                            <a:pt x="68" y="427"/>
                          </a:moveTo>
                          <a:cubicBezTo>
                            <a:pt x="-529" y="2011"/>
                            <a:pt x="2859" y="3794"/>
                            <a:pt x="7443" y="5181"/>
                          </a:cubicBezTo>
                          <a:cubicBezTo>
                            <a:pt x="10832" y="6369"/>
                            <a:pt x="14220" y="6568"/>
                            <a:pt x="13623" y="5181"/>
                          </a:cubicBezTo>
                          <a:cubicBezTo>
                            <a:pt x="13025" y="3794"/>
                            <a:pt x="9636" y="2210"/>
                            <a:pt x="5849" y="823"/>
                          </a:cubicBezTo>
                          <a:cubicBezTo>
                            <a:pt x="3656" y="427"/>
                            <a:pt x="467" y="-564"/>
                            <a:pt x="68" y="42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94" name="Freeform 3003">
                      <a:extLst>
                        <a:ext uri="{FF2B5EF4-FFF2-40B4-BE49-F238E27FC236}">
                          <a16:creationId xmlns:a16="http://schemas.microsoft.com/office/drawing/2014/main" id="{F38E0689-D520-1F15-152B-B8D1CD1F44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3091" y="5453402"/>
                      <a:ext cx="13480" cy="5041"/>
                    </a:xfrm>
                    <a:custGeom>
                      <a:avLst/>
                      <a:gdLst>
                        <a:gd name="connsiteX0" fmla="*/ 99 w 13480"/>
                        <a:gd name="connsiteY0" fmla="*/ 967 h 5041"/>
                        <a:gd name="connsiteX1" fmla="*/ 4683 w 13480"/>
                        <a:gd name="connsiteY1" fmla="*/ 3938 h 5041"/>
                        <a:gd name="connsiteX2" fmla="*/ 13254 w 13480"/>
                        <a:gd name="connsiteY2" fmla="*/ 4533 h 5041"/>
                        <a:gd name="connsiteX3" fmla="*/ 7474 w 13480"/>
                        <a:gd name="connsiteY3" fmla="*/ 967 h 5041"/>
                        <a:gd name="connsiteX4" fmla="*/ 99 w 13480"/>
                        <a:gd name="connsiteY4" fmla="*/ 967 h 50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80" h="5041">
                          <a:moveTo>
                            <a:pt x="99" y="967"/>
                          </a:moveTo>
                          <a:cubicBezTo>
                            <a:pt x="-499" y="1759"/>
                            <a:pt x="1693" y="3146"/>
                            <a:pt x="4683" y="3938"/>
                          </a:cubicBezTo>
                          <a:cubicBezTo>
                            <a:pt x="8470" y="4929"/>
                            <a:pt x="12058" y="5523"/>
                            <a:pt x="13254" y="4533"/>
                          </a:cubicBezTo>
                          <a:cubicBezTo>
                            <a:pt x="14450" y="3344"/>
                            <a:pt x="10663" y="2156"/>
                            <a:pt x="7474" y="967"/>
                          </a:cubicBezTo>
                          <a:cubicBezTo>
                            <a:pt x="3288" y="-419"/>
                            <a:pt x="697" y="-221"/>
                            <a:pt x="99" y="96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95" name="Freeform 3004">
                      <a:extLst>
                        <a:ext uri="{FF2B5EF4-FFF2-40B4-BE49-F238E27FC236}">
                          <a16:creationId xmlns:a16="http://schemas.microsoft.com/office/drawing/2014/main" id="{79DC2942-7914-4731-BB46-E95B5E80D6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0027" y="5572694"/>
                      <a:ext cx="13704" cy="3945"/>
                    </a:xfrm>
                    <a:custGeom>
                      <a:avLst/>
                      <a:gdLst>
                        <a:gd name="connsiteX0" fmla="*/ 7581 w 13704"/>
                        <a:gd name="connsiteY0" fmla="*/ 132 h 3945"/>
                        <a:gd name="connsiteX1" fmla="*/ 7 w 13704"/>
                        <a:gd name="connsiteY1" fmla="*/ 1321 h 3945"/>
                        <a:gd name="connsiteX2" fmla="*/ 7581 w 13704"/>
                        <a:gd name="connsiteY2" fmla="*/ 3896 h 3945"/>
                        <a:gd name="connsiteX3" fmla="*/ 13561 w 13704"/>
                        <a:gd name="connsiteY3" fmla="*/ 2707 h 3945"/>
                        <a:gd name="connsiteX4" fmla="*/ 7581 w 13704"/>
                        <a:gd name="connsiteY4" fmla="*/ 132 h 39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04" h="3945">
                          <a:moveTo>
                            <a:pt x="7581" y="132"/>
                          </a:moveTo>
                          <a:cubicBezTo>
                            <a:pt x="3794" y="-66"/>
                            <a:pt x="-192" y="-264"/>
                            <a:pt x="7" y="1321"/>
                          </a:cubicBezTo>
                          <a:cubicBezTo>
                            <a:pt x="206" y="2509"/>
                            <a:pt x="3396" y="3500"/>
                            <a:pt x="7581" y="3896"/>
                          </a:cubicBezTo>
                          <a:cubicBezTo>
                            <a:pt x="10970" y="4094"/>
                            <a:pt x="12963" y="3698"/>
                            <a:pt x="13561" y="2707"/>
                          </a:cubicBezTo>
                          <a:cubicBezTo>
                            <a:pt x="14358" y="1519"/>
                            <a:pt x="11767" y="726"/>
                            <a:pt x="7581" y="13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96" name="Freeform 3005">
                      <a:extLst>
                        <a:ext uri="{FF2B5EF4-FFF2-40B4-BE49-F238E27FC236}">
                          <a16:creationId xmlns:a16="http://schemas.microsoft.com/office/drawing/2014/main" id="{22FBD852-5F54-54A3-46BC-04F27583D6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4738" y="5447478"/>
                      <a:ext cx="14045" cy="5306"/>
                    </a:xfrm>
                    <a:custGeom>
                      <a:avLst/>
                      <a:gdLst>
                        <a:gd name="connsiteX0" fmla="*/ 13766 w 14045"/>
                        <a:gd name="connsiteY0" fmla="*/ 4514 h 5306"/>
                        <a:gd name="connsiteX1" fmla="*/ 8185 w 14045"/>
                        <a:gd name="connsiteY1" fmla="*/ 948 h 5306"/>
                        <a:gd name="connsiteX2" fmla="*/ 13 w 14045"/>
                        <a:gd name="connsiteY2" fmla="*/ 552 h 5306"/>
                        <a:gd name="connsiteX3" fmla="*/ 5793 w 14045"/>
                        <a:gd name="connsiteY3" fmla="*/ 4316 h 5306"/>
                        <a:gd name="connsiteX4" fmla="*/ 13766 w 14045"/>
                        <a:gd name="connsiteY4" fmla="*/ 4514 h 53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045" h="5306">
                          <a:moveTo>
                            <a:pt x="13766" y="4514"/>
                          </a:moveTo>
                          <a:cubicBezTo>
                            <a:pt x="14962" y="3523"/>
                            <a:pt x="12171" y="2137"/>
                            <a:pt x="8185" y="948"/>
                          </a:cubicBezTo>
                          <a:cubicBezTo>
                            <a:pt x="4198" y="-240"/>
                            <a:pt x="1408" y="-240"/>
                            <a:pt x="13" y="552"/>
                          </a:cubicBezTo>
                          <a:cubicBezTo>
                            <a:pt x="-187" y="1741"/>
                            <a:pt x="2006" y="3127"/>
                            <a:pt x="5793" y="4316"/>
                          </a:cubicBezTo>
                          <a:cubicBezTo>
                            <a:pt x="10178" y="5702"/>
                            <a:pt x="12769" y="5504"/>
                            <a:pt x="13766" y="451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97" name="Freeform 3006">
                      <a:extLst>
                        <a:ext uri="{FF2B5EF4-FFF2-40B4-BE49-F238E27FC236}">
                          <a16:creationId xmlns:a16="http://schemas.microsoft.com/office/drawing/2014/main" id="{B6299E53-92EE-71E9-4FFC-03F6C37D24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6383" y="5593031"/>
                      <a:ext cx="13990" cy="3794"/>
                    </a:xfrm>
                    <a:custGeom>
                      <a:avLst/>
                      <a:gdLst>
                        <a:gd name="connsiteX0" fmla="*/ 13982 w 13990"/>
                        <a:gd name="connsiteY0" fmla="*/ 2179 h 3794"/>
                        <a:gd name="connsiteX1" fmla="*/ 6408 w 13990"/>
                        <a:gd name="connsiteY1" fmla="*/ 0 h 3794"/>
                        <a:gd name="connsiteX2" fmla="*/ 29 w 13990"/>
                        <a:gd name="connsiteY2" fmla="*/ 1585 h 3794"/>
                        <a:gd name="connsiteX3" fmla="*/ 7006 w 13990"/>
                        <a:gd name="connsiteY3" fmla="*/ 3764 h 3794"/>
                        <a:gd name="connsiteX4" fmla="*/ 13982 w 13990"/>
                        <a:gd name="connsiteY4" fmla="*/ 2179 h 37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990" h="3794">
                          <a:moveTo>
                            <a:pt x="13982" y="2179"/>
                          </a:moveTo>
                          <a:cubicBezTo>
                            <a:pt x="14181" y="792"/>
                            <a:pt x="10793" y="396"/>
                            <a:pt x="6408" y="0"/>
                          </a:cubicBezTo>
                          <a:cubicBezTo>
                            <a:pt x="3418" y="198"/>
                            <a:pt x="-370" y="396"/>
                            <a:pt x="29" y="1585"/>
                          </a:cubicBezTo>
                          <a:cubicBezTo>
                            <a:pt x="228" y="2773"/>
                            <a:pt x="2820" y="3566"/>
                            <a:pt x="7006" y="3764"/>
                          </a:cubicBezTo>
                          <a:cubicBezTo>
                            <a:pt x="10992" y="3962"/>
                            <a:pt x="13783" y="3169"/>
                            <a:pt x="13982" y="21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98" name="Freeform 3007">
                      <a:extLst>
                        <a:ext uri="{FF2B5EF4-FFF2-40B4-BE49-F238E27FC236}">
                          <a16:creationId xmlns:a16="http://schemas.microsoft.com/office/drawing/2014/main" id="{CEAAD5CC-012E-948A-E649-14B9D24790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8157" y="5397864"/>
                      <a:ext cx="13346" cy="5837"/>
                    </a:xfrm>
                    <a:custGeom>
                      <a:avLst/>
                      <a:gdLst>
                        <a:gd name="connsiteX0" fmla="*/ 13011 w 13346"/>
                        <a:gd name="connsiteY0" fmla="*/ 5200 h 5837"/>
                        <a:gd name="connsiteX1" fmla="*/ 7629 w 13346"/>
                        <a:gd name="connsiteY1" fmla="*/ 1040 h 5837"/>
                        <a:gd name="connsiteX2" fmla="*/ 55 w 13346"/>
                        <a:gd name="connsiteY2" fmla="*/ 1040 h 5837"/>
                        <a:gd name="connsiteX3" fmla="*/ 4440 w 13346"/>
                        <a:gd name="connsiteY3" fmla="*/ 4407 h 5837"/>
                        <a:gd name="connsiteX4" fmla="*/ 13011 w 13346"/>
                        <a:gd name="connsiteY4" fmla="*/ 5200 h 58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346" h="5837">
                          <a:moveTo>
                            <a:pt x="13011" y="5200"/>
                          </a:moveTo>
                          <a:cubicBezTo>
                            <a:pt x="14406" y="3813"/>
                            <a:pt x="11217" y="2427"/>
                            <a:pt x="7629" y="1040"/>
                          </a:cubicBezTo>
                          <a:cubicBezTo>
                            <a:pt x="3643" y="-347"/>
                            <a:pt x="653" y="-347"/>
                            <a:pt x="55" y="1040"/>
                          </a:cubicBezTo>
                          <a:cubicBezTo>
                            <a:pt x="-344" y="2030"/>
                            <a:pt x="1450" y="3417"/>
                            <a:pt x="4440" y="4407"/>
                          </a:cubicBezTo>
                          <a:cubicBezTo>
                            <a:pt x="8028" y="5794"/>
                            <a:pt x="11815" y="6388"/>
                            <a:pt x="13011" y="520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499" name="Freeform 3008">
                      <a:extLst>
                        <a:ext uri="{FF2B5EF4-FFF2-40B4-BE49-F238E27FC236}">
                          <a16:creationId xmlns:a16="http://schemas.microsoft.com/office/drawing/2014/main" id="{1A75EFBC-57EF-38F8-95B7-4B13A222BD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3544" y="5426512"/>
                      <a:ext cx="13266" cy="5746"/>
                    </a:xfrm>
                    <a:custGeom>
                      <a:avLst/>
                      <a:gdLst>
                        <a:gd name="connsiteX0" fmla="*/ 19 w 13266"/>
                        <a:gd name="connsiteY0" fmla="*/ 1313 h 5746"/>
                        <a:gd name="connsiteX1" fmla="*/ 4404 w 13266"/>
                        <a:gd name="connsiteY1" fmla="*/ 4878 h 5746"/>
                        <a:gd name="connsiteX2" fmla="*/ 12975 w 13266"/>
                        <a:gd name="connsiteY2" fmla="*/ 4680 h 5746"/>
                        <a:gd name="connsiteX3" fmla="*/ 7194 w 13266"/>
                        <a:gd name="connsiteY3" fmla="*/ 520 h 5746"/>
                        <a:gd name="connsiteX4" fmla="*/ 19 w 13266"/>
                        <a:gd name="connsiteY4" fmla="*/ 1313 h 57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66" h="5746">
                          <a:moveTo>
                            <a:pt x="19" y="1313"/>
                          </a:moveTo>
                          <a:cubicBezTo>
                            <a:pt x="-181" y="2501"/>
                            <a:pt x="1215" y="3888"/>
                            <a:pt x="4404" y="4878"/>
                          </a:cubicBezTo>
                          <a:cubicBezTo>
                            <a:pt x="8191" y="6067"/>
                            <a:pt x="11779" y="6067"/>
                            <a:pt x="12975" y="4680"/>
                          </a:cubicBezTo>
                          <a:cubicBezTo>
                            <a:pt x="14171" y="3294"/>
                            <a:pt x="11580" y="1907"/>
                            <a:pt x="7194" y="520"/>
                          </a:cubicBezTo>
                          <a:cubicBezTo>
                            <a:pt x="3407" y="-272"/>
                            <a:pt x="218" y="-272"/>
                            <a:pt x="19" y="131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00" name="Freeform 3009">
                      <a:extLst>
                        <a:ext uri="{FF2B5EF4-FFF2-40B4-BE49-F238E27FC236}">
                          <a16:creationId xmlns:a16="http://schemas.microsoft.com/office/drawing/2014/main" id="{B30770B1-9C2F-08FA-2B29-910805B942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0806" y="5515974"/>
                      <a:ext cx="7574" cy="4280"/>
                    </a:xfrm>
                    <a:custGeom>
                      <a:avLst/>
                      <a:gdLst>
                        <a:gd name="connsiteX0" fmla="*/ 7574 w 7574"/>
                        <a:gd name="connsiteY0" fmla="*/ 2575 h 4280"/>
                        <a:gd name="connsiteX1" fmla="*/ 1395 w 7574"/>
                        <a:gd name="connsiteY1" fmla="*/ 198 h 4280"/>
                        <a:gd name="connsiteX2" fmla="*/ 199 w 7574"/>
                        <a:gd name="connsiteY2" fmla="*/ 0 h 4280"/>
                        <a:gd name="connsiteX3" fmla="*/ 0 w 7574"/>
                        <a:gd name="connsiteY3" fmla="*/ 3962 h 4280"/>
                        <a:gd name="connsiteX4" fmla="*/ 2591 w 7574"/>
                        <a:gd name="connsiteY4" fmla="*/ 4160 h 4280"/>
                        <a:gd name="connsiteX5" fmla="*/ 7574 w 7574"/>
                        <a:gd name="connsiteY5" fmla="*/ 2575 h 42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574" h="4280">
                          <a:moveTo>
                            <a:pt x="7574" y="2575"/>
                          </a:moveTo>
                          <a:cubicBezTo>
                            <a:pt x="6976" y="1387"/>
                            <a:pt x="4385" y="396"/>
                            <a:pt x="1395" y="198"/>
                          </a:cubicBezTo>
                          <a:cubicBezTo>
                            <a:pt x="997" y="198"/>
                            <a:pt x="598" y="198"/>
                            <a:pt x="199" y="0"/>
                          </a:cubicBezTo>
                          <a:cubicBezTo>
                            <a:pt x="199" y="1387"/>
                            <a:pt x="199" y="2773"/>
                            <a:pt x="0" y="3962"/>
                          </a:cubicBezTo>
                          <a:cubicBezTo>
                            <a:pt x="797" y="4160"/>
                            <a:pt x="1595" y="4160"/>
                            <a:pt x="2591" y="4160"/>
                          </a:cubicBezTo>
                          <a:cubicBezTo>
                            <a:pt x="5980" y="4556"/>
                            <a:pt x="7574" y="3962"/>
                            <a:pt x="7574" y="25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01" name="Freeform 3010">
                      <a:extLst>
                        <a:ext uri="{FF2B5EF4-FFF2-40B4-BE49-F238E27FC236}">
                          <a16:creationId xmlns:a16="http://schemas.microsoft.com/office/drawing/2014/main" id="{B69FB1C3-5B6A-5C8B-0761-1FA4930166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7782" y="5433093"/>
                      <a:ext cx="27507" cy="15383"/>
                    </a:xfrm>
                    <a:custGeom>
                      <a:avLst/>
                      <a:gdLst>
                        <a:gd name="connsiteX0" fmla="*/ 10565 w 27507"/>
                        <a:gd name="connsiteY0" fmla="*/ 14145 h 15383"/>
                        <a:gd name="connsiteX1" fmla="*/ 17940 w 27507"/>
                        <a:gd name="connsiteY1" fmla="*/ 12957 h 15383"/>
                        <a:gd name="connsiteX2" fmla="*/ 24517 w 27507"/>
                        <a:gd name="connsiteY2" fmla="*/ 10976 h 15383"/>
                        <a:gd name="connsiteX3" fmla="*/ 27507 w 27507"/>
                        <a:gd name="connsiteY3" fmla="*/ 10183 h 15383"/>
                        <a:gd name="connsiteX4" fmla="*/ 26112 w 27507"/>
                        <a:gd name="connsiteY4" fmla="*/ 8995 h 15383"/>
                        <a:gd name="connsiteX5" fmla="*/ 25912 w 27507"/>
                        <a:gd name="connsiteY5" fmla="*/ 8797 h 15383"/>
                        <a:gd name="connsiteX6" fmla="*/ 26112 w 27507"/>
                        <a:gd name="connsiteY6" fmla="*/ 8203 h 15383"/>
                        <a:gd name="connsiteX7" fmla="*/ 21727 w 27507"/>
                        <a:gd name="connsiteY7" fmla="*/ 5231 h 15383"/>
                        <a:gd name="connsiteX8" fmla="*/ 11362 w 27507"/>
                        <a:gd name="connsiteY8" fmla="*/ 81 h 15383"/>
                        <a:gd name="connsiteX9" fmla="*/ 11561 w 27507"/>
                        <a:gd name="connsiteY9" fmla="*/ 8203 h 15383"/>
                        <a:gd name="connsiteX10" fmla="*/ 4385 w 27507"/>
                        <a:gd name="connsiteY10" fmla="*/ 10183 h 15383"/>
                        <a:gd name="connsiteX11" fmla="*/ 4385 w 27507"/>
                        <a:gd name="connsiteY11" fmla="*/ 10580 h 15383"/>
                        <a:gd name="connsiteX12" fmla="*/ 399 w 27507"/>
                        <a:gd name="connsiteY12" fmla="*/ 10580 h 15383"/>
                        <a:gd name="connsiteX13" fmla="*/ 0 w 27507"/>
                        <a:gd name="connsiteY13" fmla="*/ 13353 h 15383"/>
                        <a:gd name="connsiteX14" fmla="*/ 5980 w 27507"/>
                        <a:gd name="connsiteY14" fmla="*/ 15334 h 15383"/>
                        <a:gd name="connsiteX15" fmla="*/ 10565 w 27507"/>
                        <a:gd name="connsiteY15" fmla="*/ 14145 h 153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27507" h="15383">
                          <a:moveTo>
                            <a:pt x="10565" y="14145"/>
                          </a:moveTo>
                          <a:cubicBezTo>
                            <a:pt x="15348" y="15136"/>
                            <a:pt x="16943" y="14145"/>
                            <a:pt x="17940" y="12957"/>
                          </a:cubicBezTo>
                          <a:cubicBezTo>
                            <a:pt x="22723" y="15136"/>
                            <a:pt x="22325" y="11570"/>
                            <a:pt x="24517" y="10976"/>
                          </a:cubicBezTo>
                          <a:lnTo>
                            <a:pt x="27507" y="10183"/>
                          </a:lnTo>
                          <a:lnTo>
                            <a:pt x="26112" y="8995"/>
                          </a:lnTo>
                          <a:cubicBezTo>
                            <a:pt x="26112" y="8995"/>
                            <a:pt x="25912" y="8797"/>
                            <a:pt x="25912" y="8797"/>
                          </a:cubicBezTo>
                          <a:cubicBezTo>
                            <a:pt x="26112" y="8599"/>
                            <a:pt x="26311" y="8401"/>
                            <a:pt x="26112" y="8203"/>
                          </a:cubicBezTo>
                          <a:cubicBezTo>
                            <a:pt x="25912" y="7212"/>
                            <a:pt x="24119" y="6024"/>
                            <a:pt x="21727" y="5231"/>
                          </a:cubicBezTo>
                          <a:cubicBezTo>
                            <a:pt x="18538" y="2260"/>
                            <a:pt x="15149" y="-513"/>
                            <a:pt x="11362" y="81"/>
                          </a:cubicBezTo>
                          <a:cubicBezTo>
                            <a:pt x="8970" y="477"/>
                            <a:pt x="9568" y="5033"/>
                            <a:pt x="11561" y="8203"/>
                          </a:cubicBezTo>
                          <a:cubicBezTo>
                            <a:pt x="7774" y="7806"/>
                            <a:pt x="5980" y="8995"/>
                            <a:pt x="4385" y="10183"/>
                          </a:cubicBezTo>
                          <a:cubicBezTo>
                            <a:pt x="4385" y="10382"/>
                            <a:pt x="4385" y="10382"/>
                            <a:pt x="4385" y="10580"/>
                          </a:cubicBezTo>
                          <a:cubicBezTo>
                            <a:pt x="2990" y="10382"/>
                            <a:pt x="1395" y="10382"/>
                            <a:pt x="399" y="10580"/>
                          </a:cubicBezTo>
                          <a:cubicBezTo>
                            <a:pt x="200" y="11570"/>
                            <a:pt x="0" y="12362"/>
                            <a:pt x="0" y="13353"/>
                          </a:cubicBezTo>
                          <a:cubicBezTo>
                            <a:pt x="1196" y="14145"/>
                            <a:pt x="3389" y="14938"/>
                            <a:pt x="5980" y="15334"/>
                          </a:cubicBezTo>
                          <a:cubicBezTo>
                            <a:pt x="8970" y="15532"/>
                            <a:pt x="10365" y="15136"/>
                            <a:pt x="10565" y="1414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02" name="Freeform 3011">
                      <a:extLst>
                        <a:ext uri="{FF2B5EF4-FFF2-40B4-BE49-F238E27FC236}">
                          <a16:creationId xmlns:a16="http://schemas.microsoft.com/office/drawing/2014/main" id="{C6462275-72CE-8A74-6732-F3BAE1020C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0607" y="5539151"/>
                      <a:ext cx="16953" cy="7953"/>
                    </a:xfrm>
                    <a:custGeom>
                      <a:avLst/>
                      <a:gdLst>
                        <a:gd name="connsiteX0" fmla="*/ 3588 w 16953"/>
                        <a:gd name="connsiteY0" fmla="*/ 4952 h 7953"/>
                        <a:gd name="connsiteX1" fmla="*/ 11361 w 16953"/>
                        <a:gd name="connsiteY1" fmla="*/ 7924 h 7953"/>
                        <a:gd name="connsiteX2" fmla="*/ 16943 w 16953"/>
                        <a:gd name="connsiteY2" fmla="*/ 6141 h 7953"/>
                        <a:gd name="connsiteX3" fmla="*/ 8970 w 16953"/>
                        <a:gd name="connsiteY3" fmla="*/ 3169 h 7953"/>
                        <a:gd name="connsiteX4" fmla="*/ 7574 w 16953"/>
                        <a:gd name="connsiteY4" fmla="*/ 3169 h 7953"/>
                        <a:gd name="connsiteX5" fmla="*/ 1794 w 16953"/>
                        <a:gd name="connsiteY5" fmla="*/ 198 h 7953"/>
                        <a:gd name="connsiteX6" fmla="*/ 0 w 16953"/>
                        <a:gd name="connsiteY6" fmla="*/ 0 h 7953"/>
                        <a:gd name="connsiteX7" fmla="*/ 0 w 16953"/>
                        <a:gd name="connsiteY7" fmla="*/ 4556 h 7953"/>
                        <a:gd name="connsiteX8" fmla="*/ 1794 w 16953"/>
                        <a:gd name="connsiteY8" fmla="*/ 4952 h 7953"/>
                        <a:gd name="connsiteX9" fmla="*/ 3588 w 16953"/>
                        <a:gd name="connsiteY9" fmla="*/ 4952 h 79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6953" h="7953">
                          <a:moveTo>
                            <a:pt x="3588" y="4952"/>
                          </a:moveTo>
                          <a:cubicBezTo>
                            <a:pt x="4784" y="6537"/>
                            <a:pt x="7175" y="7725"/>
                            <a:pt x="11361" y="7924"/>
                          </a:cubicBezTo>
                          <a:cubicBezTo>
                            <a:pt x="14551" y="8122"/>
                            <a:pt x="17142" y="7329"/>
                            <a:pt x="16943" y="6141"/>
                          </a:cubicBezTo>
                          <a:cubicBezTo>
                            <a:pt x="16345" y="4556"/>
                            <a:pt x="12956" y="3367"/>
                            <a:pt x="8970" y="3169"/>
                          </a:cubicBezTo>
                          <a:cubicBezTo>
                            <a:pt x="8372" y="3169"/>
                            <a:pt x="7973" y="3169"/>
                            <a:pt x="7574" y="3169"/>
                          </a:cubicBezTo>
                          <a:cubicBezTo>
                            <a:pt x="7375" y="1981"/>
                            <a:pt x="5382" y="792"/>
                            <a:pt x="1794" y="198"/>
                          </a:cubicBezTo>
                          <a:cubicBezTo>
                            <a:pt x="1196" y="0"/>
                            <a:pt x="598" y="0"/>
                            <a:pt x="0" y="0"/>
                          </a:cubicBezTo>
                          <a:cubicBezTo>
                            <a:pt x="0" y="1585"/>
                            <a:pt x="0" y="2971"/>
                            <a:pt x="0" y="4556"/>
                          </a:cubicBezTo>
                          <a:cubicBezTo>
                            <a:pt x="598" y="4754"/>
                            <a:pt x="1196" y="4754"/>
                            <a:pt x="1794" y="4952"/>
                          </a:cubicBezTo>
                          <a:cubicBezTo>
                            <a:pt x="2392" y="4952"/>
                            <a:pt x="2990" y="4952"/>
                            <a:pt x="3588" y="49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03" name="Freeform 3012">
                      <a:extLst>
                        <a:ext uri="{FF2B5EF4-FFF2-40B4-BE49-F238E27FC236}">
                          <a16:creationId xmlns:a16="http://schemas.microsoft.com/office/drawing/2014/main" id="{4F12DAA7-EBF4-8B4B-75DD-D4554E27B7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952" y="5409871"/>
                      <a:ext cx="11962" cy="5147"/>
                    </a:xfrm>
                    <a:custGeom>
                      <a:avLst/>
                      <a:gdLst>
                        <a:gd name="connsiteX0" fmla="*/ 6780 w 11962"/>
                        <a:gd name="connsiteY0" fmla="*/ 4880 h 5147"/>
                        <a:gd name="connsiteX1" fmla="*/ 11963 w 11962"/>
                        <a:gd name="connsiteY1" fmla="*/ 3691 h 5147"/>
                        <a:gd name="connsiteX2" fmla="*/ 6182 w 11962"/>
                        <a:gd name="connsiteY2" fmla="*/ 522 h 5147"/>
                        <a:gd name="connsiteX3" fmla="*/ 203 w 11962"/>
                        <a:gd name="connsiteY3" fmla="*/ 1909 h 5147"/>
                        <a:gd name="connsiteX4" fmla="*/ 6780 w 11962"/>
                        <a:gd name="connsiteY4" fmla="*/ 4880 h 51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62" h="5147">
                          <a:moveTo>
                            <a:pt x="6780" y="4880"/>
                          </a:moveTo>
                          <a:cubicBezTo>
                            <a:pt x="10169" y="5474"/>
                            <a:pt x="11963" y="5078"/>
                            <a:pt x="11963" y="3691"/>
                          </a:cubicBezTo>
                          <a:cubicBezTo>
                            <a:pt x="11564" y="2503"/>
                            <a:pt x="9172" y="1116"/>
                            <a:pt x="6182" y="522"/>
                          </a:cubicBezTo>
                          <a:cubicBezTo>
                            <a:pt x="1996" y="-469"/>
                            <a:pt x="-794" y="-72"/>
                            <a:pt x="203" y="1909"/>
                          </a:cubicBezTo>
                          <a:cubicBezTo>
                            <a:pt x="801" y="3493"/>
                            <a:pt x="3591" y="4285"/>
                            <a:pt x="6780" y="488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04" name="Freeform 3013">
                      <a:extLst>
                        <a:ext uri="{FF2B5EF4-FFF2-40B4-BE49-F238E27FC236}">
                          <a16:creationId xmlns:a16="http://schemas.microsoft.com/office/drawing/2014/main" id="{052A5694-00D7-F9AC-A697-26B42F5008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2084" y="5445504"/>
                      <a:ext cx="12813" cy="10173"/>
                    </a:xfrm>
                    <a:custGeom>
                      <a:avLst/>
                      <a:gdLst>
                        <a:gd name="connsiteX0" fmla="*/ 12773 w 12813"/>
                        <a:gd name="connsiteY0" fmla="*/ 3912 h 10173"/>
                        <a:gd name="connsiteX1" fmla="*/ 7591 w 12813"/>
                        <a:gd name="connsiteY1" fmla="*/ 743 h 10173"/>
                        <a:gd name="connsiteX2" fmla="*/ 415 w 12813"/>
                        <a:gd name="connsiteY2" fmla="*/ 743 h 10173"/>
                        <a:gd name="connsiteX3" fmla="*/ 1212 w 12813"/>
                        <a:gd name="connsiteY3" fmla="*/ 2724 h 10173"/>
                        <a:gd name="connsiteX4" fmla="*/ 1013 w 12813"/>
                        <a:gd name="connsiteY4" fmla="*/ 3318 h 10173"/>
                        <a:gd name="connsiteX5" fmla="*/ 5597 w 12813"/>
                        <a:gd name="connsiteY5" fmla="*/ 8468 h 10173"/>
                        <a:gd name="connsiteX6" fmla="*/ 10979 w 12813"/>
                        <a:gd name="connsiteY6" fmla="*/ 9459 h 10173"/>
                        <a:gd name="connsiteX7" fmla="*/ 7790 w 12813"/>
                        <a:gd name="connsiteY7" fmla="*/ 4903 h 10173"/>
                        <a:gd name="connsiteX8" fmla="*/ 12773 w 12813"/>
                        <a:gd name="connsiteY8" fmla="*/ 3912 h 101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813" h="10173">
                          <a:moveTo>
                            <a:pt x="12773" y="3912"/>
                          </a:moveTo>
                          <a:cubicBezTo>
                            <a:pt x="13172" y="2724"/>
                            <a:pt x="10580" y="1535"/>
                            <a:pt x="7591" y="743"/>
                          </a:cubicBezTo>
                          <a:cubicBezTo>
                            <a:pt x="4401" y="-248"/>
                            <a:pt x="1611" y="-248"/>
                            <a:pt x="415" y="743"/>
                          </a:cubicBezTo>
                          <a:cubicBezTo>
                            <a:pt x="-382" y="1337"/>
                            <a:pt x="16" y="2129"/>
                            <a:pt x="1212" y="2724"/>
                          </a:cubicBezTo>
                          <a:cubicBezTo>
                            <a:pt x="1212" y="2922"/>
                            <a:pt x="1013" y="3120"/>
                            <a:pt x="1013" y="3318"/>
                          </a:cubicBezTo>
                          <a:cubicBezTo>
                            <a:pt x="1013" y="4705"/>
                            <a:pt x="2807" y="6884"/>
                            <a:pt x="5597" y="8468"/>
                          </a:cubicBezTo>
                          <a:cubicBezTo>
                            <a:pt x="8188" y="10053"/>
                            <a:pt x="10381" y="10845"/>
                            <a:pt x="10979" y="9459"/>
                          </a:cubicBezTo>
                          <a:cubicBezTo>
                            <a:pt x="11179" y="8270"/>
                            <a:pt x="9982" y="6487"/>
                            <a:pt x="7790" y="4903"/>
                          </a:cubicBezTo>
                          <a:cubicBezTo>
                            <a:pt x="10580" y="5101"/>
                            <a:pt x="12374" y="5101"/>
                            <a:pt x="12773" y="391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05" name="Freeform 3014">
                      <a:extLst>
                        <a:ext uri="{FF2B5EF4-FFF2-40B4-BE49-F238E27FC236}">
                          <a16:creationId xmlns:a16="http://schemas.microsoft.com/office/drawing/2014/main" id="{AA877675-FF60-BD89-C846-029EFAE87B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535" y="5583064"/>
                      <a:ext cx="14493" cy="9494"/>
                    </a:xfrm>
                    <a:custGeom>
                      <a:avLst/>
                      <a:gdLst>
                        <a:gd name="connsiteX0" fmla="*/ 1815 w 14493"/>
                        <a:gd name="connsiteY0" fmla="*/ 6995 h 9494"/>
                        <a:gd name="connsiteX1" fmla="*/ 6599 w 14493"/>
                        <a:gd name="connsiteY1" fmla="*/ 9372 h 9494"/>
                        <a:gd name="connsiteX2" fmla="*/ 14372 w 14493"/>
                        <a:gd name="connsiteY2" fmla="*/ 7986 h 9494"/>
                        <a:gd name="connsiteX3" fmla="*/ 12778 w 14493"/>
                        <a:gd name="connsiteY3" fmla="*/ 5807 h 9494"/>
                        <a:gd name="connsiteX4" fmla="*/ 9788 w 14493"/>
                        <a:gd name="connsiteY4" fmla="*/ 2439 h 9494"/>
                        <a:gd name="connsiteX5" fmla="*/ 21 w 14493"/>
                        <a:gd name="connsiteY5" fmla="*/ 458 h 9494"/>
                        <a:gd name="connsiteX6" fmla="*/ 4207 w 14493"/>
                        <a:gd name="connsiteY6" fmla="*/ 4222 h 9494"/>
                        <a:gd name="connsiteX7" fmla="*/ 6599 w 14493"/>
                        <a:gd name="connsiteY7" fmla="*/ 5212 h 9494"/>
                        <a:gd name="connsiteX8" fmla="*/ 1815 w 14493"/>
                        <a:gd name="connsiteY8" fmla="*/ 6995 h 94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493" h="9494">
                          <a:moveTo>
                            <a:pt x="1815" y="6995"/>
                          </a:moveTo>
                          <a:cubicBezTo>
                            <a:pt x="1217" y="8184"/>
                            <a:pt x="3210" y="9174"/>
                            <a:pt x="6599" y="9372"/>
                          </a:cubicBezTo>
                          <a:cubicBezTo>
                            <a:pt x="10785" y="9769"/>
                            <a:pt x="13575" y="9174"/>
                            <a:pt x="14372" y="7986"/>
                          </a:cubicBezTo>
                          <a:cubicBezTo>
                            <a:pt x="14771" y="6995"/>
                            <a:pt x="14173" y="6203"/>
                            <a:pt x="12778" y="5807"/>
                          </a:cubicBezTo>
                          <a:cubicBezTo>
                            <a:pt x="13376" y="5212"/>
                            <a:pt x="12579" y="4024"/>
                            <a:pt x="9788" y="2439"/>
                          </a:cubicBezTo>
                          <a:cubicBezTo>
                            <a:pt x="5204" y="62"/>
                            <a:pt x="1815" y="-532"/>
                            <a:pt x="21" y="458"/>
                          </a:cubicBezTo>
                          <a:cubicBezTo>
                            <a:pt x="-178" y="1647"/>
                            <a:pt x="1018" y="3034"/>
                            <a:pt x="4207" y="4222"/>
                          </a:cubicBezTo>
                          <a:cubicBezTo>
                            <a:pt x="5004" y="4618"/>
                            <a:pt x="5802" y="4816"/>
                            <a:pt x="6599" y="5212"/>
                          </a:cubicBezTo>
                          <a:cubicBezTo>
                            <a:pt x="4207" y="5411"/>
                            <a:pt x="2413" y="5807"/>
                            <a:pt x="1815" y="699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06" name="Freeform 3015">
                      <a:extLst>
                        <a:ext uri="{FF2B5EF4-FFF2-40B4-BE49-F238E27FC236}">
                          <a16:creationId xmlns:a16="http://schemas.microsoft.com/office/drawing/2014/main" id="{3EC56CA4-E547-9F7D-18B0-7BCA1EB318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7800" y="5513260"/>
                      <a:ext cx="26538" cy="10979"/>
                    </a:xfrm>
                    <a:custGeom>
                      <a:avLst/>
                      <a:gdLst>
                        <a:gd name="connsiteX0" fmla="*/ 5530 w 26538"/>
                        <a:gd name="connsiteY0" fmla="*/ 8261 h 10979"/>
                        <a:gd name="connsiteX1" fmla="*/ 12107 w 26538"/>
                        <a:gd name="connsiteY1" fmla="*/ 10638 h 10979"/>
                        <a:gd name="connsiteX2" fmla="*/ 17290 w 26538"/>
                        <a:gd name="connsiteY2" fmla="*/ 9449 h 10979"/>
                        <a:gd name="connsiteX3" fmla="*/ 26259 w 26538"/>
                        <a:gd name="connsiteY3" fmla="*/ 10440 h 10979"/>
                        <a:gd name="connsiteX4" fmla="*/ 22871 w 26538"/>
                        <a:gd name="connsiteY4" fmla="*/ 6082 h 10979"/>
                        <a:gd name="connsiteX5" fmla="*/ 12307 w 26538"/>
                        <a:gd name="connsiteY5" fmla="*/ 3110 h 10979"/>
                        <a:gd name="connsiteX6" fmla="*/ 8320 w 26538"/>
                        <a:gd name="connsiteY6" fmla="*/ 535 h 10979"/>
                        <a:gd name="connsiteX7" fmla="*/ 148 w 26538"/>
                        <a:gd name="connsiteY7" fmla="*/ 1130 h 10979"/>
                        <a:gd name="connsiteX8" fmla="*/ 4134 w 26538"/>
                        <a:gd name="connsiteY8" fmla="*/ 3903 h 10979"/>
                        <a:gd name="connsiteX9" fmla="*/ 9516 w 26538"/>
                        <a:gd name="connsiteY9" fmla="*/ 4497 h 10979"/>
                        <a:gd name="connsiteX10" fmla="*/ 11709 w 26538"/>
                        <a:gd name="connsiteY10" fmla="*/ 6478 h 10979"/>
                        <a:gd name="connsiteX11" fmla="*/ 5530 w 26538"/>
                        <a:gd name="connsiteY11" fmla="*/ 8261 h 109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6538" h="10979">
                          <a:moveTo>
                            <a:pt x="5530" y="8261"/>
                          </a:moveTo>
                          <a:cubicBezTo>
                            <a:pt x="6327" y="9647"/>
                            <a:pt x="8918" y="10242"/>
                            <a:pt x="12107" y="10638"/>
                          </a:cubicBezTo>
                          <a:cubicBezTo>
                            <a:pt x="15097" y="10836"/>
                            <a:pt x="16692" y="10242"/>
                            <a:pt x="17290" y="9449"/>
                          </a:cubicBezTo>
                          <a:cubicBezTo>
                            <a:pt x="21276" y="11034"/>
                            <a:pt x="24466" y="11430"/>
                            <a:pt x="26259" y="10440"/>
                          </a:cubicBezTo>
                          <a:cubicBezTo>
                            <a:pt x="27256" y="9845"/>
                            <a:pt x="25462" y="7468"/>
                            <a:pt x="22871" y="6082"/>
                          </a:cubicBezTo>
                          <a:cubicBezTo>
                            <a:pt x="18486" y="3705"/>
                            <a:pt x="14898" y="2912"/>
                            <a:pt x="12307" y="3110"/>
                          </a:cubicBezTo>
                          <a:cubicBezTo>
                            <a:pt x="12307" y="2120"/>
                            <a:pt x="10911" y="1130"/>
                            <a:pt x="8320" y="535"/>
                          </a:cubicBezTo>
                          <a:cubicBezTo>
                            <a:pt x="4533" y="-257"/>
                            <a:pt x="945" y="-257"/>
                            <a:pt x="148" y="1130"/>
                          </a:cubicBezTo>
                          <a:cubicBezTo>
                            <a:pt x="-450" y="2120"/>
                            <a:pt x="746" y="3309"/>
                            <a:pt x="4134" y="3903"/>
                          </a:cubicBezTo>
                          <a:cubicBezTo>
                            <a:pt x="6128" y="4299"/>
                            <a:pt x="7921" y="4497"/>
                            <a:pt x="9516" y="4497"/>
                          </a:cubicBezTo>
                          <a:cubicBezTo>
                            <a:pt x="9914" y="5091"/>
                            <a:pt x="10712" y="5686"/>
                            <a:pt x="11709" y="6478"/>
                          </a:cubicBezTo>
                          <a:cubicBezTo>
                            <a:pt x="7523" y="5884"/>
                            <a:pt x="4533" y="6280"/>
                            <a:pt x="5530" y="826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07" name="Freeform 3016">
                      <a:extLst>
                        <a:ext uri="{FF2B5EF4-FFF2-40B4-BE49-F238E27FC236}">
                          <a16:creationId xmlns:a16="http://schemas.microsoft.com/office/drawing/2014/main" id="{07F26A65-7BD5-DCD7-9E9D-C3A05C5CD8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6707" y="5458174"/>
                      <a:ext cx="21538" cy="6186"/>
                    </a:xfrm>
                    <a:custGeom>
                      <a:avLst/>
                      <a:gdLst>
                        <a:gd name="connsiteX0" fmla="*/ 12 w 21538"/>
                        <a:gd name="connsiteY0" fmla="*/ 2534 h 6186"/>
                        <a:gd name="connsiteX1" fmla="*/ 5194 w 21538"/>
                        <a:gd name="connsiteY1" fmla="*/ 5505 h 6186"/>
                        <a:gd name="connsiteX2" fmla="*/ 13167 w 21538"/>
                        <a:gd name="connsiteY2" fmla="*/ 4911 h 6186"/>
                        <a:gd name="connsiteX3" fmla="*/ 12968 w 21538"/>
                        <a:gd name="connsiteY3" fmla="*/ 4118 h 6186"/>
                        <a:gd name="connsiteX4" fmla="*/ 14164 w 21538"/>
                        <a:gd name="connsiteY4" fmla="*/ 4515 h 6186"/>
                        <a:gd name="connsiteX5" fmla="*/ 21539 w 21538"/>
                        <a:gd name="connsiteY5" fmla="*/ 3524 h 6186"/>
                        <a:gd name="connsiteX6" fmla="*/ 17154 w 21538"/>
                        <a:gd name="connsiteY6" fmla="*/ 355 h 6186"/>
                        <a:gd name="connsiteX7" fmla="*/ 9778 w 21538"/>
                        <a:gd name="connsiteY7" fmla="*/ 1543 h 6186"/>
                        <a:gd name="connsiteX8" fmla="*/ 9778 w 21538"/>
                        <a:gd name="connsiteY8" fmla="*/ 2138 h 6186"/>
                        <a:gd name="connsiteX9" fmla="*/ 6789 w 21538"/>
                        <a:gd name="connsiteY9" fmla="*/ 1147 h 6186"/>
                        <a:gd name="connsiteX10" fmla="*/ 12 w 21538"/>
                        <a:gd name="connsiteY10" fmla="*/ 2534 h 6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1538" h="6186">
                          <a:moveTo>
                            <a:pt x="12" y="2534"/>
                          </a:moveTo>
                          <a:cubicBezTo>
                            <a:pt x="-188" y="3722"/>
                            <a:pt x="2204" y="4911"/>
                            <a:pt x="5194" y="5505"/>
                          </a:cubicBezTo>
                          <a:cubicBezTo>
                            <a:pt x="9180" y="6496"/>
                            <a:pt x="12769" y="6496"/>
                            <a:pt x="13167" y="4911"/>
                          </a:cubicBezTo>
                          <a:cubicBezTo>
                            <a:pt x="13167" y="4713"/>
                            <a:pt x="13167" y="4317"/>
                            <a:pt x="12968" y="4118"/>
                          </a:cubicBezTo>
                          <a:cubicBezTo>
                            <a:pt x="13366" y="4317"/>
                            <a:pt x="13765" y="4317"/>
                            <a:pt x="14164" y="4515"/>
                          </a:cubicBezTo>
                          <a:cubicBezTo>
                            <a:pt x="18350" y="5307"/>
                            <a:pt x="20941" y="4911"/>
                            <a:pt x="21539" y="3524"/>
                          </a:cubicBezTo>
                          <a:cubicBezTo>
                            <a:pt x="21339" y="2336"/>
                            <a:pt x="20741" y="1147"/>
                            <a:pt x="17154" y="355"/>
                          </a:cubicBezTo>
                          <a:cubicBezTo>
                            <a:pt x="13167" y="-437"/>
                            <a:pt x="10376" y="157"/>
                            <a:pt x="9778" y="1543"/>
                          </a:cubicBezTo>
                          <a:cubicBezTo>
                            <a:pt x="9778" y="1742"/>
                            <a:pt x="9778" y="1940"/>
                            <a:pt x="9778" y="2138"/>
                          </a:cubicBezTo>
                          <a:cubicBezTo>
                            <a:pt x="8981" y="1742"/>
                            <a:pt x="7785" y="1543"/>
                            <a:pt x="6789" y="1147"/>
                          </a:cubicBezTo>
                          <a:cubicBezTo>
                            <a:pt x="2204" y="355"/>
                            <a:pt x="211" y="949"/>
                            <a:pt x="12" y="253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08" name="Freeform 3017">
                      <a:extLst>
                        <a:ext uri="{FF2B5EF4-FFF2-40B4-BE49-F238E27FC236}">
                          <a16:creationId xmlns:a16="http://schemas.microsoft.com/office/drawing/2014/main" id="{81F3A7AC-E8A7-B517-BED0-4681FD4A1B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3165" y="5406645"/>
                      <a:ext cx="17038" cy="9863"/>
                    </a:xfrm>
                    <a:custGeom>
                      <a:avLst/>
                      <a:gdLst>
                        <a:gd name="connsiteX0" fmla="*/ 4614 w 17038"/>
                        <a:gd name="connsiteY0" fmla="*/ 5333 h 9863"/>
                        <a:gd name="connsiteX1" fmla="*/ 7604 w 17038"/>
                        <a:gd name="connsiteY1" fmla="*/ 8107 h 9863"/>
                        <a:gd name="connsiteX2" fmla="*/ 12787 w 17038"/>
                        <a:gd name="connsiteY2" fmla="*/ 9097 h 9863"/>
                        <a:gd name="connsiteX3" fmla="*/ 12388 w 17038"/>
                        <a:gd name="connsiteY3" fmla="*/ 6918 h 9863"/>
                        <a:gd name="connsiteX4" fmla="*/ 16972 w 17038"/>
                        <a:gd name="connsiteY4" fmla="*/ 5531 h 9863"/>
                        <a:gd name="connsiteX5" fmla="*/ 11192 w 17038"/>
                        <a:gd name="connsiteY5" fmla="*/ 2362 h 9863"/>
                        <a:gd name="connsiteX6" fmla="*/ 7803 w 17038"/>
                        <a:gd name="connsiteY6" fmla="*/ 2164 h 9863"/>
                        <a:gd name="connsiteX7" fmla="*/ 6807 w 17038"/>
                        <a:gd name="connsiteY7" fmla="*/ 1372 h 9863"/>
                        <a:gd name="connsiteX8" fmla="*/ 2621 w 17038"/>
                        <a:gd name="connsiteY8" fmla="*/ 1173 h 9863"/>
                        <a:gd name="connsiteX9" fmla="*/ 30 w 17038"/>
                        <a:gd name="connsiteY9" fmla="*/ 2560 h 9863"/>
                        <a:gd name="connsiteX10" fmla="*/ 4614 w 17038"/>
                        <a:gd name="connsiteY10" fmla="*/ 5333 h 98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038" h="9863">
                          <a:moveTo>
                            <a:pt x="4614" y="5333"/>
                          </a:moveTo>
                          <a:cubicBezTo>
                            <a:pt x="5411" y="6126"/>
                            <a:pt x="6408" y="7116"/>
                            <a:pt x="7604" y="8107"/>
                          </a:cubicBezTo>
                          <a:cubicBezTo>
                            <a:pt x="10395" y="9889"/>
                            <a:pt x="12388" y="10484"/>
                            <a:pt x="12787" y="9097"/>
                          </a:cubicBezTo>
                          <a:cubicBezTo>
                            <a:pt x="12986" y="8503"/>
                            <a:pt x="12787" y="7710"/>
                            <a:pt x="12388" y="6918"/>
                          </a:cubicBezTo>
                          <a:cubicBezTo>
                            <a:pt x="15976" y="7710"/>
                            <a:pt x="17371" y="6918"/>
                            <a:pt x="16972" y="5531"/>
                          </a:cubicBezTo>
                          <a:cubicBezTo>
                            <a:pt x="16574" y="4343"/>
                            <a:pt x="14381" y="3154"/>
                            <a:pt x="11192" y="2362"/>
                          </a:cubicBezTo>
                          <a:cubicBezTo>
                            <a:pt x="9797" y="1966"/>
                            <a:pt x="8601" y="1966"/>
                            <a:pt x="7803" y="2164"/>
                          </a:cubicBezTo>
                          <a:cubicBezTo>
                            <a:pt x="7405" y="1966"/>
                            <a:pt x="7206" y="1768"/>
                            <a:pt x="6807" y="1372"/>
                          </a:cubicBezTo>
                          <a:cubicBezTo>
                            <a:pt x="4415" y="-213"/>
                            <a:pt x="2422" y="-609"/>
                            <a:pt x="2621" y="1173"/>
                          </a:cubicBezTo>
                          <a:cubicBezTo>
                            <a:pt x="628" y="976"/>
                            <a:pt x="-170" y="1570"/>
                            <a:pt x="30" y="2560"/>
                          </a:cubicBezTo>
                          <a:cubicBezTo>
                            <a:pt x="428" y="3551"/>
                            <a:pt x="2222" y="4541"/>
                            <a:pt x="4614" y="53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09" name="Freeform 3018">
                      <a:extLst>
                        <a:ext uri="{FF2B5EF4-FFF2-40B4-BE49-F238E27FC236}">
                          <a16:creationId xmlns:a16="http://schemas.microsoft.com/office/drawing/2014/main" id="{0C46AA07-481E-29F1-881E-6DE0D79924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1196" y="5521583"/>
                      <a:ext cx="11760" cy="4384"/>
                    </a:xfrm>
                    <a:custGeom>
                      <a:avLst/>
                      <a:gdLst>
                        <a:gd name="connsiteX0" fmla="*/ 5581 w 11760"/>
                        <a:gd name="connsiteY0" fmla="*/ 334 h 4384"/>
                        <a:gd name="connsiteX1" fmla="*/ 0 w 11760"/>
                        <a:gd name="connsiteY1" fmla="*/ 928 h 4384"/>
                        <a:gd name="connsiteX2" fmla="*/ 5980 w 11760"/>
                        <a:gd name="connsiteY2" fmla="*/ 4098 h 4384"/>
                        <a:gd name="connsiteX3" fmla="*/ 11760 w 11760"/>
                        <a:gd name="connsiteY3" fmla="*/ 3504 h 4384"/>
                        <a:gd name="connsiteX4" fmla="*/ 5581 w 11760"/>
                        <a:gd name="connsiteY4" fmla="*/ 334 h 43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60" h="4384">
                          <a:moveTo>
                            <a:pt x="5581" y="334"/>
                          </a:moveTo>
                          <a:cubicBezTo>
                            <a:pt x="2193" y="-260"/>
                            <a:pt x="0" y="-62"/>
                            <a:pt x="0" y="928"/>
                          </a:cubicBezTo>
                          <a:cubicBezTo>
                            <a:pt x="0" y="2117"/>
                            <a:pt x="1794" y="3306"/>
                            <a:pt x="5980" y="4098"/>
                          </a:cubicBezTo>
                          <a:cubicBezTo>
                            <a:pt x="9368" y="4692"/>
                            <a:pt x="11162" y="4296"/>
                            <a:pt x="11760" y="3504"/>
                          </a:cubicBezTo>
                          <a:cubicBezTo>
                            <a:pt x="11561" y="2117"/>
                            <a:pt x="9568" y="1127"/>
                            <a:pt x="5581" y="33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10" name="Freeform 3019">
                      <a:extLst>
                        <a:ext uri="{FF2B5EF4-FFF2-40B4-BE49-F238E27FC236}">
                          <a16:creationId xmlns:a16="http://schemas.microsoft.com/office/drawing/2014/main" id="{9922FCCF-7A42-216F-623E-4DA2121104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8440" y="5497999"/>
                      <a:ext cx="11997" cy="3801"/>
                    </a:xfrm>
                    <a:custGeom>
                      <a:avLst/>
                      <a:gdLst>
                        <a:gd name="connsiteX0" fmla="*/ 11959 w 11997"/>
                        <a:gd name="connsiteY0" fmla="*/ 2921 h 3801"/>
                        <a:gd name="connsiteX1" fmla="*/ 6378 w 11997"/>
                        <a:gd name="connsiteY1" fmla="*/ 345 h 3801"/>
                        <a:gd name="connsiteX2" fmla="*/ 0 w 11997"/>
                        <a:gd name="connsiteY2" fmla="*/ 742 h 3801"/>
                        <a:gd name="connsiteX3" fmla="*/ 5780 w 11997"/>
                        <a:gd name="connsiteY3" fmla="*/ 3515 h 3801"/>
                        <a:gd name="connsiteX4" fmla="*/ 11959 w 11997"/>
                        <a:gd name="connsiteY4" fmla="*/ 2921 h 38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97" h="3801">
                          <a:moveTo>
                            <a:pt x="11959" y="2921"/>
                          </a:moveTo>
                          <a:cubicBezTo>
                            <a:pt x="12358" y="1930"/>
                            <a:pt x="9568" y="940"/>
                            <a:pt x="6378" y="345"/>
                          </a:cubicBezTo>
                          <a:cubicBezTo>
                            <a:pt x="3189" y="-249"/>
                            <a:pt x="797" y="-51"/>
                            <a:pt x="0" y="742"/>
                          </a:cubicBezTo>
                          <a:cubicBezTo>
                            <a:pt x="598" y="1930"/>
                            <a:pt x="2791" y="2921"/>
                            <a:pt x="5780" y="3515"/>
                          </a:cubicBezTo>
                          <a:cubicBezTo>
                            <a:pt x="8970" y="4109"/>
                            <a:pt x="11760" y="3713"/>
                            <a:pt x="11959" y="292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11" name="Freeform 3020">
                      <a:extLst>
                        <a:ext uri="{FF2B5EF4-FFF2-40B4-BE49-F238E27FC236}">
                          <a16:creationId xmlns:a16="http://schemas.microsoft.com/office/drawing/2014/main" id="{45CDB66B-23F5-0797-10DF-61EA06811A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9222" y="5462136"/>
                      <a:ext cx="11987" cy="4712"/>
                    </a:xfrm>
                    <a:custGeom>
                      <a:avLst/>
                      <a:gdLst>
                        <a:gd name="connsiteX0" fmla="*/ 11975 w 11987"/>
                        <a:gd name="connsiteY0" fmla="*/ 3128 h 4712"/>
                        <a:gd name="connsiteX1" fmla="*/ 5995 w 11987"/>
                        <a:gd name="connsiteY1" fmla="*/ 355 h 4712"/>
                        <a:gd name="connsiteX2" fmla="*/ 15 w 11987"/>
                        <a:gd name="connsiteY2" fmla="*/ 1543 h 4712"/>
                        <a:gd name="connsiteX3" fmla="*/ 6991 w 11987"/>
                        <a:gd name="connsiteY3" fmla="*/ 4713 h 4712"/>
                        <a:gd name="connsiteX4" fmla="*/ 11975 w 11987"/>
                        <a:gd name="connsiteY4" fmla="*/ 3128 h 47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87" h="4712">
                          <a:moveTo>
                            <a:pt x="11975" y="3128"/>
                          </a:moveTo>
                          <a:cubicBezTo>
                            <a:pt x="11775" y="2138"/>
                            <a:pt x="9184" y="949"/>
                            <a:pt x="5995" y="355"/>
                          </a:cubicBezTo>
                          <a:cubicBezTo>
                            <a:pt x="1610" y="-437"/>
                            <a:pt x="-184" y="157"/>
                            <a:pt x="15" y="1543"/>
                          </a:cubicBezTo>
                          <a:cubicBezTo>
                            <a:pt x="214" y="2534"/>
                            <a:pt x="2805" y="3722"/>
                            <a:pt x="6991" y="4713"/>
                          </a:cubicBezTo>
                          <a:cubicBezTo>
                            <a:pt x="9981" y="4713"/>
                            <a:pt x="12174" y="4317"/>
                            <a:pt x="11975" y="312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12" name="Freeform 3021">
                      <a:extLst>
                        <a:ext uri="{FF2B5EF4-FFF2-40B4-BE49-F238E27FC236}">
                          <a16:creationId xmlns:a16="http://schemas.microsoft.com/office/drawing/2014/main" id="{EEB46767-F659-3577-DEF6-7909A59914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0891" y="5525483"/>
                      <a:ext cx="19740" cy="7124"/>
                    </a:xfrm>
                    <a:custGeom>
                      <a:avLst/>
                      <a:gdLst>
                        <a:gd name="connsiteX0" fmla="*/ 19741 w 19740"/>
                        <a:gd name="connsiteY0" fmla="*/ 6141 h 7124"/>
                        <a:gd name="connsiteX1" fmla="*/ 12764 w 19740"/>
                        <a:gd name="connsiteY1" fmla="*/ 3170 h 7124"/>
                        <a:gd name="connsiteX2" fmla="*/ 7582 w 19740"/>
                        <a:gd name="connsiteY2" fmla="*/ 594 h 7124"/>
                        <a:gd name="connsiteX3" fmla="*/ 406 w 19740"/>
                        <a:gd name="connsiteY3" fmla="*/ 594 h 7124"/>
                        <a:gd name="connsiteX4" fmla="*/ 5588 w 19740"/>
                        <a:gd name="connsiteY4" fmla="*/ 3764 h 7124"/>
                        <a:gd name="connsiteX5" fmla="*/ 7781 w 19740"/>
                        <a:gd name="connsiteY5" fmla="*/ 4160 h 7124"/>
                        <a:gd name="connsiteX6" fmla="*/ 7781 w 19740"/>
                        <a:gd name="connsiteY6" fmla="*/ 4556 h 7124"/>
                        <a:gd name="connsiteX7" fmla="*/ 13561 w 19740"/>
                        <a:gd name="connsiteY7" fmla="*/ 6933 h 7124"/>
                        <a:gd name="connsiteX8" fmla="*/ 19741 w 19740"/>
                        <a:gd name="connsiteY8" fmla="*/ 6141 h 71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740" h="7124">
                          <a:moveTo>
                            <a:pt x="19741" y="6141"/>
                          </a:moveTo>
                          <a:cubicBezTo>
                            <a:pt x="18943" y="4952"/>
                            <a:pt x="16950" y="3764"/>
                            <a:pt x="12764" y="3170"/>
                          </a:cubicBezTo>
                          <a:cubicBezTo>
                            <a:pt x="12963" y="2179"/>
                            <a:pt x="10173" y="1387"/>
                            <a:pt x="7582" y="594"/>
                          </a:cubicBezTo>
                          <a:cubicBezTo>
                            <a:pt x="4193" y="-198"/>
                            <a:pt x="1402" y="-198"/>
                            <a:pt x="406" y="594"/>
                          </a:cubicBezTo>
                          <a:cubicBezTo>
                            <a:pt x="-1189" y="1783"/>
                            <a:pt x="2200" y="2773"/>
                            <a:pt x="5588" y="3764"/>
                          </a:cubicBezTo>
                          <a:cubicBezTo>
                            <a:pt x="6386" y="3962"/>
                            <a:pt x="7183" y="4160"/>
                            <a:pt x="7781" y="4160"/>
                          </a:cubicBezTo>
                          <a:cubicBezTo>
                            <a:pt x="7781" y="4358"/>
                            <a:pt x="7781" y="4358"/>
                            <a:pt x="7781" y="4556"/>
                          </a:cubicBezTo>
                          <a:cubicBezTo>
                            <a:pt x="7980" y="5745"/>
                            <a:pt x="10372" y="6537"/>
                            <a:pt x="13561" y="6933"/>
                          </a:cubicBezTo>
                          <a:cubicBezTo>
                            <a:pt x="16751" y="7329"/>
                            <a:pt x="19143" y="7131"/>
                            <a:pt x="19741" y="614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13" name="Freeform 3022">
                      <a:extLst>
                        <a:ext uri="{FF2B5EF4-FFF2-40B4-BE49-F238E27FC236}">
                          <a16:creationId xmlns:a16="http://schemas.microsoft.com/office/drawing/2014/main" id="{CA2971AC-2FF4-D4A4-12F3-424330F14C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6881" y="5416710"/>
                      <a:ext cx="12953" cy="9413"/>
                    </a:xfrm>
                    <a:custGeom>
                      <a:avLst/>
                      <a:gdLst>
                        <a:gd name="connsiteX0" fmla="*/ 1791 w 12953"/>
                        <a:gd name="connsiteY0" fmla="*/ 5172 h 9413"/>
                        <a:gd name="connsiteX1" fmla="*/ 5977 w 12953"/>
                        <a:gd name="connsiteY1" fmla="*/ 8342 h 9413"/>
                        <a:gd name="connsiteX2" fmla="*/ 7173 w 12953"/>
                        <a:gd name="connsiteY2" fmla="*/ 8738 h 9413"/>
                        <a:gd name="connsiteX3" fmla="*/ 8768 w 12953"/>
                        <a:gd name="connsiteY3" fmla="*/ 9134 h 9413"/>
                        <a:gd name="connsiteX4" fmla="*/ 12953 w 12953"/>
                        <a:gd name="connsiteY4" fmla="*/ 8342 h 9413"/>
                        <a:gd name="connsiteX5" fmla="*/ 7970 w 12953"/>
                        <a:gd name="connsiteY5" fmla="*/ 5172 h 9413"/>
                        <a:gd name="connsiteX6" fmla="*/ 5179 w 12953"/>
                        <a:gd name="connsiteY6" fmla="*/ 2201 h 9413"/>
                        <a:gd name="connsiteX7" fmla="*/ 196 w 12953"/>
                        <a:gd name="connsiteY7" fmla="*/ 418 h 9413"/>
                        <a:gd name="connsiteX8" fmla="*/ 2190 w 12953"/>
                        <a:gd name="connsiteY8" fmla="*/ 4974 h 9413"/>
                        <a:gd name="connsiteX9" fmla="*/ 1791 w 12953"/>
                        <a:gd name="connsiteY9" fmla="*/ 5172 h 94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2953" h="9413">
                          <a:moveTo>
                            <a:pt x="1791" y="5172"/>
                          </a:moveTo>
                          <a:cubicBezTo>
                            <a:pt x="1392" y="5965"/>
                            <a:pt x="2389" y="7351"/>
                            <a:pt x="5977" y="8342"/>
                          </a:cubicBezTo>
                          <a:cubicBezTo>
                            <a:pt x="6375" y="8540"/>
                            <a:pt x="6774" y="8540"/>
                            <a:pt x="7173" y="8738"/>
                          </a:cubicBezTo>
                          <a:cubicBezTo>
                            <a:pt x="7771" y="8936"/>
                            <a:pt x="8170" y="9134"/>
                            <a:pt x="8768" y="9134"/>
                          </a:cubicBezTo>
                          <a:cubicBezTo>
                            <a:pt x="11359" y="9728"/>
                            <a:pt x="12953" y="9332"/>
                            <a:pt x="12953" y="8342"/>
                          </a:cubicBezTo>
                          <a:cubicBezTo>
                            <a:pt x="12953" y="7351"/>
                            <a:pt x="10960" y="6163"/>
                            <a:pt x="7970" y="5172"/>
                          </a:cubicBezTo>
                          <a:cubicBezTo>
                            <a:pt x="7372" y="4182"/>
                            <a:pt x="6375" y="3191"/>
                            <a:pt x="5179" y="2201"/>
                          </a:cubicBezTo>
                          <a:cubicBezTo>
                            <a:pt x="2389" y="-176"/>
                            <a:pt x="794" y="-374"/>
                            <a:pt x="196" y="418"/>
                          </a:cubicBezTo>
                          <a:cubicBezTo>
                            <a:pt x="-402" y="1409"/>
                            <a:pt x="396" y="2993"/>
                            <a:pt x="2190" y="4974"/>
                          </a:cubicBezTo>
                          <a:cubicBezTo>
                            <a:pt x="1990" y="4776"/>
                            <a:pt x="1990" y="4974"/>
                            <a:pt x="1791" y="517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14" name="Freeform 3023">
                      <a:extLst>
                        <a:ext uri="{FF2B5EF4-FFF2-40B4-BE49-F238E27FC236}">
                          <a16:creationId xmlns:a16="http://schemas.microsoft.com/office/drawing/2014/main" id="{CE49AB3B-F40E-43CD-A3C1-D490DAC631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7180" y="5485122"/>
                      <a:ext cx="14117" cy="5298"/>
                    </a:xfrm>
                    <a:custGeom>
                      <a:avLst/>
                      <a:gdLst>
                        <a:gd name="connsiteX0" fmla="*/ 164 w 14117"/>
                        <a:gd name="connsiteY0" fmla="*/ 1337 h 5298"/>
                        <a:gd name="connsiteX1" fmla="*/ 12323 w 14117"/>
                        <a:gd name="connsiteY1" fmla="*/ 5101 h 5298"/>
                        <a:gd name="connsiteX2" fmla="*/ 14117 w 14117"/>
                        <a:gd name="connsiteY2" fmla="*/ 5299 h 5298"/>
                        <a:gd name="connsiteX3" fmla="*/ 4948 w 14117"/>
                        <a:gd name="connsiteY3" fmla="*/ 149 h 5298"/>
                        <a:gd name="connsiteX4" fmla="*/ 164 w 14117"/>
                        <a:gd name="connsiteY4" fmla="*/ 1337 h 52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117" h="5298">
                          <a:moveTo>
                            <a:pt x="164" y="1337"/>
                          </a:moveTo>
                          <a:cubicBezTo>
                            <a:pt x="1759" y="3714"/>
                            <a:pt x="6941" y="4507"/>
                            <a:pt x="12323" y="5101"/>
                          </a:cubicBezTo>
                          <a:lnTo>
                            <a:pt x="14117" y="5299"/>
                          </a:lnTo>
                          <a:cubicBezTo>
                            <a:pt x="13519" y="3318"/>
                            <a:pt x="13320" y="1337"/>
                            <a:pt x="4948" y="149"/>
                          </a:cubicBezTo>
                          <a:cubicBezTo>
                            <a:pt x="1559" y="-248"/>
                            <a:pt x="-633" y="149"/>
                            <a:pt x="164" y="13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15" name="Freeform 3024">
                      <a:extLst>
                        <a:ext uri="{FF2B5EF4-FFF2-40B4-BE49-F238E27FC236}">
                          <a16:creationId xmlns:a16="http://schemas.microsoft.com/office/drawing/2014/main" id="{87D210E8-D2AA-8847-ABC6-8A20AF7553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2522" y="5528873"/>
                      <a:ext cx="12243" cy="4347"/>
                    </a:xfrm>
                    <a:custGeom>
                      <a:avLst/>
                      <a:gdLst>
                        <a:gd name="connsiteX0" fmla="*/ 6052 w 12243"/>
                        <a:gd name="connsiteY0" fmla="*/ 4137 h 4347"/>
                        <a:gd name="connsiteX1" fmla="*/ 12231 w 12243"/>
                        <a:gd name="connsiteY1" fmla="*/ 3345 h 4347"/>
                        <a:gd name="connsiteX2" fmla="*/ 6451 w 12243"/>
                        <a:gd name="connsiteY2" fmla="*/ 176 h 4347"/>
                        <a:gd name="connsiteX3" fmla="*/ 72 w 12243"/>
                        <a:gd name="connsiteY3" fmla="*/ 1562 h 4347"/>
                        <a:gd name="connsiteX4" fmla="*/ 6052 w 12243"/>
                        <a:gd name="connsiteY4" fmla="*/ 4137 h 43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43" h="4347">
                          <a:moveTo>
                            <a:pt x="6052" y="4137"/>
                          </a:moveTo>
                          <a:cubicBezTo>
                            <a:pt x="10238" y="4732"/>
                            <a:pt x="12431" y="3939"/>
                            <a:pt x="12231" y="3345"/>
                          </a:cubicBezTo>
                          <a:cubicBezTo>
                            <a:pt x="11833" y="1364"/>
                            <a:pt x="9441" y="374"/>
                            <a:pt x="6451" y="176"/>
                          </a:cubicBezTo>
                          <a:cubicBezTo>
                            <a:pt x="2664" y="-221"/>
                            <a:pt x="-525" y="-23"/>
                            <a:pt x="72" y="1562"/>
                          </a:cubicBezTo>
                          <a:cubicBezTo>
                            <a:pt x="471" y="2949"/>
                            <a:pt x="3262" y="3939"/>
                            <a:pt x="6052" y="41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16" name="Freeform 3025">
                      <a:extLst>
                        <a:ext uri="{FF2B5EF4-FFF2-40B4-BE49-F238E27FC236}">
                          <a16:creationId xmlns:a16="http://schemas.microsoft.com/office/drawing/2014/main" id="{7B0F4225-30E6-D372-21CF-93BD14C1E3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4376" y="5500771"/>
                      <a:ext cx="12556" cy="4995"/>
                    </a:xfrm>
                    <a:custGeom>
                      <a:avLst/>
                      <a:gdLst>
                        <a:gd name="connsiteX0" fmla="*/ 6624 w 12556"/>
                        <a:gd name="connsiteY0" fmla="*/ 545 h 4995"/>
                        <a:gd name="connsiteX1" fmla="*/ 46 w 12556"/>
                        <a:gd name="connsiteY1" fmla="*/ 941 h 4995"/>
                        <a:gd name="connsiteX2" fmla="*/ 6026 w 12556"/>
                        <a:gd name="connsiteY2" fmla="*/ 4507 h 4995"/>
                        <a:gd name="connsiteX3" fmla="*/ 12404 w 12556"/>
                        <a:gd name="connsiteY3" fmla="*/ 4110 h 4995"/>
                        <a:gd name="connsiteX4" fmla="*/ 6624 w 12556"/>
                        <a:gd name="connsiteY4" fmla="*/ 545 h 49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56" h="4995">
                          <a:moveTo>
                            <a:pt x="6624" y="545"/>
                          </a:moveTo>
                          <a:cubicBezTo>
                            <a:pt x="3634" y="-50"/>
                            <a:pt x="445" y="-446"/>
                            <a:pt x="46" y="941"/>
                          </a:cubicBezTo>
                          <a:cubicBezTo>
                            <a:pt x="-352" y="2328"/>
                            <a:pt x="1840" y="3516"/>
                            <a:pt x="6026" y="4507"/>
                          </a:cubicBezTo>
                          <a:cubicBezTo>
                            <a:pt x="9415" y="5299"/>
                            <a:pt x="11806" y="5101"/>
                            <a:pt x="12404" y="4110"/>
                          </a:cubicBezTo>
                          <a:cubicBezTo>
                            <a:pt x="13202" y="2724"/>
                            <a:pt x="10810" y="1535"/>
                            <a:pt x="6624" y="54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17" name="Freeform 3026">
                      <a:extLst>
                        <a:ext uri="{FF2B5EF4-FFF2-40B4-BE49-F238E27FC236}">
                          <a16:creationId xmlns:a16="http://schemas.microsoft.com/office/drawing/2014/main" id="{8DBED5C5-F224-D18B-8425-5640448FB9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9457" y="5537444"/>
                      <a:ext cx="17602" cy="6579"/>
                    </a:xfrm>
                    <a:custGeom>
                      <a:avLst/>
                      <a:gdLst>
                        <a:gd name="connsiteX0" fmla="*/ 17556 w 17602"/>
                        <a:gd name="connsiteY0" fmla="*/ 4678 h 6579"/>
                        <a:gd name="connsiteX1" fmla="*/ 11775 w 17602"/>
                        <a:gd name="connsiteY1" fmla="*/ 2301 h 6579"/>
                        <a:gd name="connsiteX2" fmla="*/ 10579 w 17602"/>
                        <a:gd name="connsiteY2" fmla="*/ 2301 h 6579"/>
                        <a:gd name="connsiteX3" fmla="*/ 10579 w 17602"/>
                        <a:gd name="connsiteY3" fmla="*/ 2301 h 6579"/>
                        <a:gd name="connsiteX4" fmla="*/ 4998 w 17602"/>
                        <a:gd name="connsiteY4" fmla="*/ 122 h 6579"/>
                        <a:gd name="connsiteX5" fmla="*/ 15 w 17602"/>
                        <a:gd name="connsiteY5" fmla="*/ 1509 h 6579"/>
                        <a:gd name="connsiteX6" fmla="*/ 5796 w 17602"/>
                        <a:gd name="connsiteY6" fmla="*/ 3292 h 6579"/>
                        <a:gd name="connsiteX7" fmla="*/ 5796 w 17602"/>
                        <a:gd name="connsiteY7" fmla="*/ 4084 h 6579"/>
                        <a:gd name="connsiteX8" fmla="*/ 11576 w 17602"/>
                        <a:gd name="connsiteY8" fmla="*/ 6461 h 6579"/>
                        <a:gd name="connsiteX9" fmla="*/ 17556 w 17602"/>
                        <a:gd name="connsiteY9" fmla="*/ 4678 h 6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7602" h="6579">
                          <a:moveTo>
                            <a:pt x="17556" y="4678"/>
                          </a:moveTo>
                          <a:cubicBezTo>
                            <a:pt x="17157" y="3490"/>
                            <a:pt x="15164" y="2697"/>
                            <a:pt x="11775" y="2301"/>
                          </a:cubicBezTo>
                          <a:cubicBezTo>
                            <a:pt x="11377" y="2301"/>
                            <a:pt x="10978" y="2301"/>
                            <a:pt x="10579" y="2301"/>
                          </a:cubicBezTo>
                          <a:lnTo>
                            <a:pt x="10579" y="2301"/>
                          </a:lnTo>
                          <a:cubicBezTo>
                            <a:pt x="10978" y="1311"/>
                            <a:pt x="8187" y="320"/>
                            <a:pt x="4998" y="122"/>
                          </a:cubicBezTo>
                          <a:cubicBezTo>
                            <a:pt x="1610" y="-274"/>
                            <a:pt x="-184" y="320"/>
                            <a:pt x="15" y="1509"/>
                          </a:cubicBezTo>
                          <a:cubicBezTo>
                            <a:pt x="812" y="2697"/>
                            <a:pt x="3005" y="3292"/>
                            <a:pt x="5796" y="3292"/>
                          </a:cubicBezTo>
                          <a:cubicBezTo>
                            <a:pt x="5596" y="3490"/>
                            <a:pt x="5596" y="3688"/>
                            <a:pt x="5796" y="4084"/>
                          </a:cubicBezTo>
                          <a:cubicBezTo>
                            <a:pt x="6194" y="5074"/>
                            <a:pt x="8187" y="6065"/>
                            <a:pt x="11576" y="6461"/>
                          </a:cubicBezTo>
                          <a:cubicBezTo>
                            <a:pt x="15762" y="6857"/>
                            <a:pt x="17954" y="6263"/>
                            <a:pt x="17556" y="467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18" name="Freeform 3027">
                      <a:extLst>
                        <a:ext uri="{FF2B5EF4-FFF2-40B4-BE49-F238E27FC236}">
                          <a16:creationId xmlns:a16="http://schemas.microsoft.com/office/drawing/2014/main" id="{F105A164-62BC-1DBB-FB55-E5763A1C02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2086" y="5491213"/>
                      <a:ext cx="16212" cy="7140"/>
                    </a:xfrm>
                    <a:custGeom>
                      <a:avLst/>
                      <a:gdLst>
                        <a:gd name="connsiteX0" fmla="*/ 4397 w 16212"/>
                        <a:gd name="connsiteY0" fmla="*/ 3169 h 7140"/>
                        <a:gd name="connsiteX1" fmla="*/ 12 w 16212"/>
                        <a:gd name="connsiteY1" fmla="*/ 4160 h 7140"/>
                        <a:gd name="connsiteX2" fmla="*/ 5593 w 16212"/>
                        <a:gd name="connsiteY2" fmla="*/ 6735 h 7140"/>
                        <a:gd name="connsiteX3" fmla="*/ 11971 w 16212"/>
                        <a:gd name="connsiteY3" fmla="*/ 6339 h 7140"/>
                        <a:gd name="connsiteX4" fmla="*/ 11573 w 16212"/>
                        <a:gd name="connsiteY4" fmla="*/ 5150 h 7140"/>
                        <a:gd name="connsiteX5" fmla="*/ 15958 w 16212"/>
                        <a:gd name="connsiteY5" fmla="*/ 4556 h 7140"/>
                        <a:gd name="connsiteX6" fmla="*/ 7985 w 16212"/>
                        <a:gd name="connsiteY6" fmla="*/ 792 h 7140"/>
                        <a:gd name="connsiteX7" fmla="*/ 3799 w 16212"/>
                        <a:gd name="connsiteY7" fmla="*/ 0 h 7140"/>
                        <a:gd name="connsiteX8" fmla="*/ 3400 w 16212"/>
                        <a:gd name="connsiteY8" fmla="*/ 1387 h 7140"/>
                        <a:gd name="connsiteX9" fmla="*/ 4397 w 16212"/>
                        <a:gd name="connsiteY9" fmla="*/ 3169 h 7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6212" h="7140">
                          <a:moveTo>
                            <a:pt x="4397" y="3169"/>
                          </a:moveTo>
                          <a:cubicBezTo>
                            <a:pt x="2204" y="2971"/>
                            <a:pt x="-188" y="2971"/>
                            <a:pt x="12" y="4160"/>
                          </a:cubicBezTo>
                          <a:cubicBezTo>
                            <a:pt x="211" y="5348"/>
                            <a:pt x="2404" y="6141"/>
                            <a:pt x="5593" y="6735"/>
                          </a:cubicBezTo>
                          <a:cubicBezTo>
                            <a:pt x="8583" y="7329"/>
                            <a:pt x="11373" y="7329"/>
                            <a:pt x="11971" y="6339"/>
                          </a:cubicBezTo>
                          <a:cubicBezTo>
                            <a:pt x="12171" y="5943"/>
                            <a:pt x="11971" y="5546"/>
                            <a:pt x="11573" y="5150"/>
                          </a:cubicBezTo>
                          <a:cubicBezTo>
                            <a:pt x="13367" y="5348"/>
                            <a:pt x="15559" y="4952"/>
                            <a:pt x="15958" y="4556"/>
                          </a:cubicBezTo>
                          <a:cubicBezTo>
                            <a:pt x="17353" y="2575"/>
                            <a:pt x="12769" y="1585"/>
                            <a:pt x="7985" y="792"/>
                          </a:cubicBezTo>
                          <a:lnTo>
                            <a:pt x="3799" y="0"/>
                          </a:lnTo>
                          <a:cubicBezTo>
                            <a:pt x="3599" y="396"/>
                            <a:pt x="3400" y="792"/>
                            <a:pt x="3400" y="1387"/>
                          </a:cubicBezTo>
                          <a:cubicBezTo>
                            <a:pt x="3400" y="1981"/>
                            <a:pt x="3799" y="2575"/>
                            <a:pt x="4397" y="31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19" name="Freeform 3028">
                      <a:extLst>
                        <a:ext uri="{FF2B5EF4-FFF2-40B4-BE49-F238E27FC236}">
                          <a16:creationId xmlns:a16="http://schemas.microsoft.com/office/drawing/2014/main" id="{7946E9DA-DBC5-C556-C897-9611BB8678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5685" y="5491015"/>
                      <a:ext cx="199" cy="198"/>
                    </a:xfrm>
                    <a:custGeom>
                      <a:avLst/>
                      <a:gdLst>
                        <a:gd name="connsiteX0" fmla="*/ 200 w 199"/>
                        <a:gd name="connsiteY0" fmla="*/ 198 h 198"/>
                        <a:gd name="connsiteX1" fmla="*/ 200 w 199"/>
                        <a:gd name="connsiteY1" fmla="*/ 0 h 198"/>
                        <a:gd name="connsiteX2" fmla="*/ 200 w 199"/>
                        <a:gd name="connsiteY2" fmla="*/ 0 h 198"/>
                        <a:gd name="connsiteX3" fmla="*/ 0 w 199"/>
                        <a:gd name="connsiteY3" fmla="*/ 0 h 198"/>
                        <a:gd name="connsiteX4" fmla="*/ 0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200" y="198"/>
                          </a:moveTo>
                          <a:lnTo>
                            <a:pt x="200" y="0"/>
                          </a:lnTo>
                          <a:lnTo>
                            <a:pt x="20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20" name="Freeform 3029">
                      <a:extLst>
                        <a:ext uri="{FF2B5EF4-FFF2-40B4-BE49-F238E27FC236}">
                          <a16:creationId xmlns:a16="http://schemas.microsoft.com/office/drawing/2014/main" id="{5839AA7D-4D3B-56B4-4B7C-8B94E1BEAD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2263" y="5478536"/>
                      <a:ext cx="398" cy="19808"/>
                    </a:xfrm>
                    <a:custGeom>
                      <a:avLst/>
                      <a:gdLst>
                        <a:gd name="connsiteX0" fmla="*/ 0 w 398"/>
                        <a:gd name="connsiteY0" fmla="*/ 0 h 19808"/>
                        <a:gd name="connsiteX1" fmla="*/ 199 w 398"/>
                        <a:gd name="connsiteY1" fmla="*/ 0 h 19808"/>
                        <a:gd name="connsiteX2" fmla="*/ 399 w 398"/>
                        <a:gd name="connsiteY2" fmla="*/ 0 h 19808"/>
                        <a:gd name="connsiteX3" fmla="*/ 399 w 398"/>
                        <a:gd name="connsiteY3" fmla="*/ 0 h 19808"/>
                        <a:gd name="connsiteX4" fmla="*/ 0 w 398"/>
                        <a:gd name="connsiteY4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08">
                          <a:moveTo>
                            <a:pt x="0" y="0"/>
                          </a:moveTo>
                          <a:lnTo>
                            <a:pt x="199" y="0"/>
                          </a:lnTo>
                          <a:lnTo>
                            <a:pt x="399" y="0"/>
                          </a:lnTo>
                          <a:lnTo>
                            <a:pt x="3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21" name="Freeform 3030">
                      <a:extLst>
                        <a:ext uri="{FF2B5EF4-FFF2-40B4-BE49-F238E27FC236}">
                          <a16:creationId xmlns:a16="http://schemas.microsoft.com/office/drawing/2014/main" id="{7B5151DB-38FD-B0DA-48E2-2C17734D47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5142" y="5474471"/>
                      <a:ext cx="17719" cy="8956"/>
                    </a:xfrm>
                    <a:custGeom>
                      <a:avLst/>
                      <a:gdLst>
                        <a:gd name="connsiteX0" fmla="*/ 7354 w 17719"/>
                        <a:gd name="connsiteY0" fmla="*/ 2876 h 8956"/>
                        <a:gd name="connsiteX1" fmla="*/ 7354 w 17719"/>
                        <a:gd name="connsiteY1" fmla="*/ 2876 h 8956"/>
                        <a:gd name="connsiteX2" fmla="*/ 179 w 17719"/>
                        <a:gd name="connsiteY2" fmla="*/ 499 h 8956"/>
                        <a:gd name="connsiteX3" fmla="*/ 3766 w 17719"/>
                        <a:gd name="connsiteY3" fmla="*/ 5451 h 8956"/>
                        <a:gd name="connsiteX4" fmla="*/ 11540 w 17719"/>
                        <a:gd name="connsiteY4" fmla="*/ 8621 h 8956"/>
                        <a:gd name="connsiteX5" fmla="*/ 11739 w 17719"/>
                        <a:gd name="connsiteY5" fmla="*/ 7036 h 8956"/>
                        <a:gd name="connsiteX6" fmla="*/ 17719 w 17719"/>
                        <a:gd name="connsiteY6" fmla="*/ 5451 h 8956"/>
                        <a:gd name="connsiteX7" fmla="*/ 17320 w 17719"/>
                        <a:gd name="connsiteY7" fmla="*/ 4065 h 8956"/>
                        <a:gd name="connsiteX8" fmla="*/ 13135 w 17719"/>
                        <a:gd name="connsiteY8" fmla="*/ 3272 h 8956"/>
                        <a:gd name="connsiteX9" fmla="*/ 7354 w 17719"/>
                        <a:gd name="connsiteY9" fmla="*/ 2876 h 89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7719" h="8956">
                          <a:moveTo>
                            <a:pt x="7354" y="2876"/>
                          </a:moveTo>
                          <a:cubicBezTo>
                            <a:pt x="7354" y="2876"/>
                            <a:pt x="7354" y="2876"/>
                            <a:pt x="7354" y="2876"/>
                          </a:cubicBezTo>
                          <a:cubicBezTo>
                            <a:pt x="3966" y="301"/>
                            <a:pt x="1175" y="-690"/>
                            <a:pt x="179" y="499"/>
                          </a:cubicBezTo>
                          <a:cubicBezTo>
                            <a:pt x="-619" y="1489"/>
                            <a:pt x="1375" y="3470"/>
                            <a:pt x="3766" y="5451"/>
                          </a:cubicBezTo>
                          <a:cubicBezTo>
                            <a:pt x="6956" y="7630"/>
                            <a:pt x="10145" y="9809"/>
                            <a:pt x="11540" y="8621"/>
                          </a:cubicBezTo>
                          <a:cubicBezTo>
                            <a:pt x="11939" y="8225"/>
                            <a:pt x="11939" y="7828"/>
                            <a:pt x="11739" y="7036"/>
                          </a:cubicBezTo>
                          <a:cubicBezTo>
                            <a:pt x="15527" y="7630"/>
                            <a:pt x="17520" y="7036"/>
                            <a:pt x="17719" y="5451"/>
                          </a:cubicBezTo>
                          <a:cubicBezTo>
                            <a:pt x="17719" y="5055"/>
                            <a:pt x="17520" y="4461"/>
                            <a:pt x="17320" y="4065"/>
                          </a:cubicBezTo>
                          <a:cubicBezTo>
                            <a:pt x="15925" y="3867"/>
                            <a:pt x="14530" y="3470"/>
                            <a:pt x="13135" y="3272"/>
                          </a:cubicBezTo>
                          <a:cubicBezTo>
                            <a:pt x="11141" y="3074"/>
                            <a:pt x="8949" y="2876"/>
                            <a:pt x="7354" y="28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22" name="Freeform 3031">
                      <a:extLst>
                        <a:ext uri="{FF2B5EF4-FFF2-40B4-BE49-F238E27FC236}">
                          <a16:creationId xmlns:a16="http://schemas.microsoft.com/office/drawing/2014/main" id="{2CD7F63E-64C9-80CF-83C8-337DD6193E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5104" y="5557128"/>
                      <a:ext cx="12754" cy="3860"/>
                    </a:xfrm>
                    <a:custGeom>
                      <a:avLst/>
                      <a:gdLst>
                        <a:gd name="connsiteX0" fmla="*/ 4930 w 12754"/>
                        <a:gd name="connsiteY0" fmla="*/ 49 h 3860"/>
                        <a:gd name="connsiteX1" fmla="*/ 146 w 12754"/>
                        <a:gd name="connsiteY1" fmla="*/ 1435 h 3860"/>
                        <a:gd name="connsiteX2" fmla="*/ 7920 w 12754"/>
                        <a:gd name="connsiteY2" fmla="*/ 3812 h 3860"/>
                        <a:gd name="connsiteX3" fmla="*/ 12704 w 12754"/>
                        <a:gd name="connsiteY3" fmla="*/ 2228 h 3860"/>
                        <a:gd name="connsiteX4" fmla="*/ 4930 w 12754"/>
                        <a:gd name="connsiteY4" fmla="*/ 49 h 38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54" h="3860">
                          <a:moveTo>
                            <a:pt x="4930" y="49"/>
                          </a:moveTo>
                          <a:cubicBezTo>
                            <a:pt x="1940" y="-149"/>
                            <a:pt x="-651" y="247"/>
                            <a:pt x="146" y="1435"/>
                          </a:cubicBezTo>
                          <a:cubicBezTo>
                            <a:pt x="943" y="2822"/>
                            <a:pt x="3734" y="3614"/>
                            <a:pt x="7920" y="3812"/>
                          </a:cubicBezTo>
                          <a:cubicBezTo>
                            <a:pt x="11109" y="4010"/>
                            <a:pt x="13102" y="3614"/>
                            <a:pt x="12704" y="2228"/>
                          </a:cubicBezTo>
                          <a:cubicBezTo>
                            <a:pt x="11507" y="1237"/>
                            <a:pt x="9514" y="247"/>
                            <a:pt x="4930" y="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23" name="Freeform 3032">
                      <a:extLst>
                        <a:ext uri="{FF2B5EF4-FFF2-40B4-BE49-F238E27FC236}">
                          <a16:creationId xmlns:a16="http://schemas.microsoft.com/office/drawing/2014/main" id="{90399B05-BB46-9775-404E-AF0ACD765B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0739" y="5414755"/>
                      <a:ext cx="32258" cy="17256"/>
                    </a:xfrm>
                    <a:custGeom>
                      <a:avLst/>
                      <a:gdLst>
                        <a:gd name="connsiteX0" fmla="*/ 598 w 32258"/>
                        <a:gd name="connsiteY0" fmla="*/ 6137 h 17256"/>
                        <a:gd name="connsiteX1" fmla="*/ 8970 w 32258"/>
                        <a:gd name="connsiteY1" fmla="*/ 9504 h 17256"/>
                        <a:gd name="connsiteX2" fmla="*/ 15149 w 32258"/>
                        <a:gd name="connsiteY2" fmla="*/ 9108 h 17256"/>
                        <a:gd name="connsiteX3" fmla="*/ 15946 w 32258"/>
                        <a:gd name="connsiteY3" fmla="*/ 9901 h 17256"/>
                        <a:gd name="connsiteX4" fmla="*/ 19933 w 32258"/>
                        <a:gd name="connsiteY4" fmla="*/ 12476 h 17256"/>
                        <a:gd name="connsiteX5" fmla="*/ 19135 w 32258"/>
                        <a:gd name="connsiteY5" fmla="*/ 13070 h 17256"/>
                        <a:gd name="connsiteX6" fmla="*/ 23321 w 32258"/>
                        <a:gd name="connsiteY6" fmla="*/ 16437 h 17256"/>
                        <a:gd name="connsiteX7" fmla="*/ 31095 w 32258"/>
                        <a:gd name="connsiteY7" fmla="*/ 16437 h 17256"/>
                        <a:gd name="connsiteX8" fmla="*/ 27308 w 32258"/>
                        <a:gd name="connsiteY8" fmla="*/ 12872 h 17256"/>
                        <a:gd name="connsiteX9" fmla="*/ 26311 w 32258"/>
                        <a:gd name="connsiteY9" fmla="*/ 12674 h 17256"/>
                        <a:gd name="connsiteX10" fmla="*/ 26510 w 32258"/>
                        <a:gd name="connsiteY10" fmla="*/ 11683 h 17256"/>
                        <a:gd name="connsiteX11" fmla="*/ 31693 w 32258"/>
                        <a:gd name="connsiteY11" fmla="*/ 11287 h 17256"/>
                        <a:gd name="connsiteX12" fmla="*/ 26510 w 32258"/>
                        <a:gd name="connsiteY12" fmla="*/ 2769 h 17256"/>
                        <a:gd name="connsiteX13" fmla="*/ 19335 w 32258"/>
                        <a:gd name="connsiteY13" fmla="*/ 591 h 17256"/>
                        <a:gd name="connsiteX14" fmla="*/ 19534 w 32258"/>
                        <a:gd name="connsiteY14" fmla="*/ 4750 h 17256"/>
                        <a:gd name="connsiteX15" fmla="*/ 15149 w 32258"/>
                        <a:gd name="connsiteY15" fmla="*/ 4948 h 17256"/>
                        <a:gd name="connsiteX16" fmla="*/ 13754 w 32258"/>
                        <a:gd name="connsiteY16" fmla="*/ 6731 h 17256"/>
                        <a:gd name="connsiteX17" fmla="*/ 10564 w 32258"/>
                        <a:gd name="connsiteY17" fmla="*/ 5741 h 17256"/>
                        <a:gd name="connsiteX18" fmla="*/ 8970 w 32258"/>
                        <a:gd name="connsiteY18" fmla="*/ 3364 h 17256"/>
                        <a:gd name="connsiteX19" fmla="*/ 2791 w 32258"/>
                        <a:gd name="connsiteY19" fmla="*/ 392 h 17256"/>
                        <a:gd name="connsiteX20" fmla="*/ 0 w 32258"/>
                        <a:gd name="connsiteY20" fmla="*/ 2175 h 17256"/>
                        <a:gd name="connsiteX21" fmla="*/ 2990 w 32258"/>
                        <a:gd name="connsiteY21" fmla="*/ 4552 h 17256"/>
                        <a:gd name="connsiteX22" fmla="*/ 598 w 32258"/>
                        <a:gd name="connsiteY22" fmla="*/ 6137 h 172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</a:cxnLst>
                      <a:rect l="l" t="t" r="r" b="b"/>
                      <a:pathLst>
                        <a:path w="32258" h="17256">
                          <a:moveTo>
                            <a:pt x="598" y="6137"/>
                          </a:moveTo>
                          <a:cubicBezTo>
                            <a:pt x="997" y="8118"/>
                            <a:pt x="5581" y="8910"/>
                            <a:pt x="8970" y="9504"/>
                          </a:cubicBezTo>
                          <a:cubicBezTo>
                            <a:pt x="12159" y="10099"/>
                            <a:pt x="13953" y="9703"/>
                            <a:pt x="15149" y="9108"/>
                          </a:cubicBezTo>
                          <a:cubicBezTo>
                            <a:pt x="15348" y="9306"/>
                            <a:pt x="15747" y="9703"/>
                            <a:pt x="15946" y="9901"/>
                          </a:cubicBezTo>
                          <a:cubicBezTo>
                            <a:pt x="17541" y="11089"/>
                            <a:pt x="18737" y="12080"/>
                            <a:pt x="19933" y="12476"/>
                          </a:cubicBezTo>
                          <a:cubicBezTo>
                            <a:pt x="19534" y="12674"/>
                            <a:pt x="19335" y="12872"/>
                            <a:pt x="19135" y="13070"/>
                          </a:cubicBezTo>
                          <a:cubicBezTo>
                            <a:pt x="18338" y="14258"/>
                            <a:pt x="20132" y="15447"/>
                            <a:pt x="23321" y="16437"/>
                          </a:cubicBezTo>
                          <a:cubicBezTo>
                            <a:pt x="27507" y="17626"/>
                            <a:pt x="30298" y="17428"/>
                            <a:pt x="31095" y="16437"/>
                          </a:cubicBezTo>
                          <a:cubicBezTo>
                            <a:pt x="31892" y="15051"/>
                            <a:pt x="30696" y="13862"/>
                            <a:pt x="27308" y="12872"/>
                          </a:cubicBezTo>
                          <a:cubicBezTo>
                            <a:pt x="26909" y="12872"/>
                            <a:pt x="26710" y="12674"/>
                            <a:pt x="26311" y="12674"/>
                          </a:cubicBezTo>
                          <a:cubicBezTo>
                            <a:pt x="26510" y="12278"/>
                            <a:pt x="26510" y="12080"/>
                            <a:pt x="26510" y="11683"/>
                          </a:cubicBezTo>
                          <a:cubicBezTo>
                            <a:pt x="29500" y="13070"/>
                            <a:pt x="30696" y="12278"/>
                            <a:pt x="31693" y="11287"/>
                          </a:cubicBezTo>
                          <a:cubicBezTo>
                            <a:pt x="33287" y="9703"/>
                            <a:pt x="31494" y="6335"/>
                            <a:pt x="26510" y="2769"/>
                          </a:cubicBezTo>
                          <a:cubicBezTo>
                            <a:pt x="23321" y="392"/>
                            <a:pt x="20132" y="-796"/>
                            <a:pt x="19335" y="591"/>
                          </a:cubicBezTo>
                          <a:cubicBezTo>
                            <a:pt x="18737" y="1779"/>
                            <a:pt x="18737" y="2967"/>
                            <a:pt x="19534" y="4750"/>
                          </a:cubicBezTo>
                          <a:cubicBezTo>
                            <a:pt x="17541" y="3958"/>
                            <a:pt x="16345" y="4354"/>
                            <a:pt x="15149" y="4948"/>
                          </a:cubicBezTo>
                          <a:cubicBezTo>
                            <a:pt x="14352" y="5345"/>
                            <a:pt x="13754" y="5939"/>
                            <a:pt x="13754" y="6731"/>
                          </a:cubicBezTo>
                          <a:cubicBezTo>
                            <a:pt x="12757" y="6335"/>
                            <a:pt x="11561" y="6137"/>
                            <a:pt x="10564" y="5741"/>
                          </a:cubicBezTo>
                          <a:cubicBezTo>
                            <a:pt x="10166" y="4948"/>
                            <a:pt x="9568" y="4156"/>
                            <a:pt x="8970" y="3364"/>
                          </a:cubicBezTo>
                          <a:cubicBezTo>
                            <a:pt x="6777" y="987"/>
                            <a:pt x="4186" y="194"/>
                            <a:pt x="2791" y="392"/>
                          </a:cubicBezTo>
                          <a:cubicBezTo>
                            <a:pt x="1395" y="591"/>
                            <a:pt x="797" y="1581"/>
                            <a:pt x="0" y="2175"/>
                          </a:cubicBezTo>
                          <a:cubicBezTo>
                            <a:pt x="997" y="2967"/>
                            <a:pt x="1993" y="3760"/>
                            <a:pt x="2990" y="4552"/>
                          </a:cubicBezTo>
                          <a:cubicBezTo>
                            <a:pt x="1395" y="4750"/>
                            <a:pt x="399" y="5146"/>
                            <a:pt x="598" y="61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24" name="Freeform 3033">
                      <a:extLst>
                        <a:ext uri="{FF2B5EF4-FFF2-40B4-BE49-F238E27FC236}">
                          <a16:creationId xmlns:a16="http://schemas.microsoft.com/office/drawing/2014/main" id="{1ED6C842-433B-A972-F6E2-470227FA29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2085" y="5453370"/>
                      <a:ext cx="12168" cy="4503"/>
                    </a:xfrm>
                    <a:custGeom>
                      <a:avLst/>
                      <a:gdLst>
                        <a:gd name="connsiteX0" fmla="*/ 12168 w 12168"/>
                        <a:gd name="connsiteY0" fmla="*/ 3575 h 4503"/>
                        <a:gd name="connsiteX1" fmla="*/ 6388 w 12168"/>
                        <a:gd name="connsiteY1" fmla="*/ 603 h 4503"/>
                        <a:gd name="connsiteX2" fmla="*/ 9 w 12168"/>
                        <a:gd name="connsiteY2" fmla="*/ 603 h 4503"/>
                        <a:gd name="connsiteX3" fmla="*/ 6986 w 12168"/>
                        <a:gd name="connsiteY3" fmla="*/ 4169 h 4503"/>
                        <a:gd name="connsiteX4" fmla="*/ 12168 w 12168"/>
                        <a:gd name="connsiteY4" fmla="*/ 3575 h 45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8" h="4503">
                          <a:moveTo>
                            <a:pt x="12168" y="3575"/>
                          </a:moveTo>
                          <a:cubicBezTo>
                            <a:pt x="12168" y="2386"/>
                            <a:pt x="9378" y="1396"/>
                            <a:pt x="6388" y="603"/>
                          </a:cubicBezTo>
                          <a:cubicBezTo>
                            <a:pt x="3398" y="9"/>
                            <a:pt x="209" y="-387"/>
                            <a:pt x="9" y="603"/>
                          </a:cubicBezTo>
                          <a:cubicBezTo>
                            <a:pt x="-190" y="1990"/>
                            <a:pt x="2800" y="3376"/>
                            <a:pt x="6986" y="4169"/>
                          </a:cubicBezTo>
                          <a:cubicBezTo>
                            <a:pt x="9976" y="4763"/>
                            <a:pt x="12168" y="4565"/>
                            <a:pt x="12168" y="357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25" name="Freeform 3034">
                      <a:extLst>
                        <a:ext uri="{FF2B5EF4-FFF2-40B4-BE49-F238E27FC236}">
                          <a16:creationId xmlns:a16="http://schemas.microsoft.com/office/drawing/2014/main" id="{52C4132E-5A2A-2441-B307-D2C9E74B1C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9907" y="5499533"/>
                      <a:ext cx="398" cy="197"/>
                    </a:xfrm>
                    <a:custGeom>
                      <a:avLst/>
                      <a:gdLst>
                        <a:gd name="connsiteX0" fmla="*/ 0 w 398"/>
                        <a:gd name="connsiteY0" fmla="*/ 198 h 197"/>
                        <a:gd name="connsiteX1" fmla="*/ 399 w 398"/>
                        <a:gd name="connsiteY1" fmla="*/ 198 h 197"/>
                        <a:gd name="connsiteX2" fmla="*/ 399 w 398"/>
                        <a:gd name="connsiteY2" fmla="*/ 198 h 197"/>
                        <a:gd name="connsiteX3" fmla="*/ 399 w 398"/>
                        <a:gd name="connsiteY3" fmla="*/ 198 h 197"/>
                        <a:gd name="connsiteX4" fmla="*/ 0 w 398"/>
                        <a:gd name="connsiteY4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0" y="198"/>
                          </a:moveTo>
                          <a:lnTo>
                            <a:pt x="399" y="198"/>
                          </a:lnTo>
                          <a:lnTo>
                            <a:pt x="399" y="198"/>
                          </a:lnTo>
                          <a:lnTo>
                            <a:pt x="399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26" name="Freeform 3035">
                      <a:extLst>
                        <a:ext uri="{FF2B5EF4-FFF2-40B4-BE49-F238E27FC236}">
                          <a16:creationId xmlns:a16="http://schemas.microsoft.com/office/drawing/2014/main" id="{90F1CB7E-30BB-EE1C-C136-C9F52898D1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7572" y="5498512"/>
                      <a:ext cx="12335" cy="4777"/>
                    </a:xfrm>
                    <a:custGeom>
                      <a:avLst/>
                      <a:gdLst>
                        <a:gd name="connsiteX0" fmla="*/ 176 w 12335"/>
                        <a:gd name="connsiteY0" fmla="*/ 2011 h 4777"/>
                        <a:gd name="connsiteX1" fmla="*/ 3764 w 12335"/>
                        <a:gd name="connsiteY1" fmla="*/ 4190 h 4777"/>
                        <a:gd name="connsiteX2" fmla="*/ 10741 w 12335"/>
                        <a:gd name="connsiteY2" fmla="*/ 3992 h 4777"/>
                        <a:gd name="connsiteX3" fmla="*/ 12335 w 12335"/>
                        <a:gd name="connsiteY3" fmla="*/ 1219 h 4777"/>
                        <a:gd name="connsiteX4" fmla="*/ 4362 w 12335"/>
                        <a:gd name="connsiteY4" fmla="*/ 30 h 4777"/>
                        <a:gd name="connsiteX5" fmla="*/ 176 w 12335"/>
                        <a:gd name="connsiteY5" fmla="*/ 2011 h 47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335" h="4777">
                          <a:moveTo>
                            <a:pt x="176" y="2011"/>
                          </a:moveTo>
                          <a:cubicBezTo>
                            <a:pt x="575" y="2803"/>
                            <a:pt x="2170" y="3596"/>
                            <a:pt x="3764" y="4190"/>
                          </a:cubicBezTo>
                          <a:cubicBezTo>
                            <a:pt x="6954" y="5180"/>
                            <a:pt x="9545" y="4784"/>
                            <a:pt x="10741" y="3992"/>
                          </a:cubicBezTo>
                          <a:cubicBezTo>
                            <a:pt x="11737" y="3200"/>
                            <a:pt x="11937" y="2209"/>
                            <a:pt x="12335" y="1219"/>
                          </a:cubicBezTo>
                          <a:cubicBezTo>
                            <a:pt x="9744" y="823"/>
                            <a:pt x="6954" y="228"/>
                            <a:pt x="4362" y="30"/>
                          </a:cubicBezTo>
                          <a:cubicBezTo>
                            <a:pt x="1373" y="-168"/>
                            <a:pt x="-621" y="624"/>
                            <a:pt x="176" y="20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27" name="Freeform 3036">
                      <a:extLst>
                        <a:ext uri="{FF2B5EF4-FFF2-40B4-BE49-F238E27FC236}">
                          <a16:creationId xmlns:a16="http://schemas.microsoft.com/office/drawing/2014/main" id="{81FCB773-142E-89BC-E12B-0E5A06AA46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5435" y="5490619"/>
                      <a:ext cx="13132" cy="5033"/>
                    </a:xfrm>
                    <a:custGeom>
                      <a:avLst/>
                      <a:gdLst>
                        <a:gd name="connsiteX0" fmla="*/ 3869 w 13132"/>
                        <a:gd name="connsiteY0" fmla="*/ 3962 h 5033"/>
                        <a:gd name="connsiteX1" fmla="*/ 11842 w 13132"/>
                        <a:gd name="connsiteY1" fmla="*/ 4754 h 5033"/>
                        <a:gd name="connsiteX2" fmla="*/ 5863 w 13132"/>
                        <a:gd name="connsiteY2" fmla="*/ 0 h 5033"/>
                        <a:gd name="connsiteX3" fmla="*/ 3869 w 13132"/>
                        <a:gd name="connsiteY3" fmla="*/ 3962 h 50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3132" h="5033">
                          <a:moveTo>
                            <a:pt x="3869" y="3962"/>
                          </a:moveTo>
                          <a:cubicBezTo>
                            <a:pt x="6261" y="4952"/>
                            <a:pt x="10248" y="5348"/>
                            <a:pt x="11842" y="4754"/>
                          </a:cubicBezTo>
                          <a:cubicBezTo>
                            <a:pt x="15829" y="3368"/>
                            <a:pt x="9650" y="1585"/>
                            <a:pt x="5863" y="0"/>
                          </a:cubicBezTo>
                          <a:cubicBezTo>
                            <a:pt x="2873" y="792"/>
                            <a:pt x="-4502" y="792"/>
                            <a:pt x="3869" y="396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28" name="Freeform 3037">
                      <a:extLst>
                        <a:ext uri="{FF2B5EF4-FFF2-40B4-BE49-F238E27FC236}">
                          <a16:creationId xmlns:a16="http://schemas.microsoft.com/office/drawing/2014/main" id="{C06762D7-8BAD-D6D7-BD8A-5A6C9DE06E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1098" y="5490421"/>
                      <a:ext cx="398" cy="197"/>
                    </a:xfrm>
                    <a:custGeom>
                      <a:avLst/>
                      <a:gdLst>
                        <a:gd name="connsiteX0" fmla="*/ 200 w 398"/>
                        <a:gd name="connsiteY0" fmla="*/ 198 h 197"/>
                        <a:gd name="connsiteX1" fmla="*/ 399 w 398"/>
                        <a:gd name="connsiteY1" fmla="*/ 198 h 197"/>
                        <a:gd name="connsiteX2" fmla="*/ 399 w 398"/>
                        <a:gd name="connsiteY2" fmla="*/ 198 h 197"/>
                        <a:gd name="connsiteX3" fmla="*/ 0 w 398"/>
                        <a:gd name="connsiteY3" fmla="*/ 0 h 197"/>
                        <a:gd name="connsiteX4" fmla="*/ 0 w 398"/>
                        <a:gd name="connsiteY4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200" y="198"/>
                          </a:moveTo>
                          <a:lnTo>
                            <a:pt x="399" y="198"/>
                          </a:lnTo>
                          <a:lnTo>
                            <a:pt x="399" y="198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29" name="Freeform 3038">
                      <a:extLst>
                        <a:ext uri="{FF2B5EF4-FFF2-40B4-BE49-F238E27FC236}">
                          <a16:creationId xmlns:a16="http://schemas.microsoft.com/office/drawing/2014/main" id="{58489654-5B9E-7676-B4BC-0E32E7ED59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9870" y="5503037"/>
                      <a:ext cx="10640" cy="3763"/>
                    </a:xfrm>
                    <a:custGeom>
                      <a:avLst/>
                      <a:gdLst>
                        <a:gd name="connsiteX0" fmla="*/ 4850 w 10640"/>
                        <a:gd name="connsiteY0" fmla="*/ 260 h 3763"/>
                        <a:gd name="connsiteX1" fmla="*/ 66 w 10640"/>
                        <a:gd name="connsiteY1" fmla="*/ 656 h 3763"/>
                        <a:gd name="connsiteX2" fmla="*/ 4451 w 10640"/>
                        <a:gd name="connsiteY2" fmla="*/ 3430 h 3763"/>
                        <a:gd name="connsiteX3" fmla="*/ 10630 w 10640"/>
                        <a:gd name="connsiteY3" fmla="*/ 2835 h 3763"/>
                        <a:gd name="connsiteX4" fmla="*/ 4850 w 10640"/>
                        <a:gd name="connsiteY4" fmla="*/ 260 h 37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40" h="3763">
                          <a:moveTo>
                            <a:pt x="4850" y="260"/>
                          </a:moveTo>
                          <a:cubicBezTo>
                            <a:pt x="2259" y="-136"/>
                            <a:pt x="465" y="-136"/>
                            <a:pt x="66" y="656"/>
                          </a:cubicBezTo>
                          <a:cubicBezTo>
                            <a:pt x="-333" y="1647"/>
                            <a:pt x="1063" y="2637"/>
                            <a:pt x="4451" y="3430"/>
                          </a:cubicBezTo>
                          <a:cubicBezTo>
                            <a:pt x="7840" y="4024"/>
                            <a:pt x="10431" y="3826"/>
                            <a:pt x="10630" y="2835"/>
                          </a:cubicBezTo>
                          <a:cubicBezTo>
                            <a:pt x="10830" y="1845"/>
                            <a:pt x="8039" y="855"/>
                            <a:pt x="4850" y="2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30" name="Freeform 3039">
                      <a:extLst>
                        <a:ext uri="{FF2B5EF4-FFF2-40B4-BE49-F238E27FC236}">
                          <a16:creationId xmlns:a16="http://schemas.microsoft.com/office/drawing/2014/main" id="{93770E8D-CC42-0B1E-8FA2-3C24808D22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2599" y="5564902"/>
                      <a:ext cx="11212" cy="4237"/>
                    </a:xfrm>
                    <a:custGeom>
                      <a:avLst/>
                      <a:gdLst>
                        <a:gd name="connsiteX0" fmla="*/ 5647 w 11212"/>
                        <a:gd name="connsiteY0" fmla="*/ 4160 h 4237"/>
                        <a:gd name="connsiteX1" fmla="*/ 11029 w 11212"/>
                        <a:gd name="connsiteY1" fmla="*/ 1981 h 4237"/>
                        <a:gd name="connsiteX2" fmla="*/ 4651 w 11212"/>
                        <a:gd name="connsiteY2" fmla="*/ 0 h 4237"/>
                        <a:gd name="connsiteX3" fmla="*/ 66 w 11212"/>
                        <a:gd name="connsiteY3" fmla="*/ 1783 h 4237"/>
                        <a:gd name="connsiteX4" fmla="*/ 5647 w 11212"/>
                        <a:gd name="connsiteY4" fmla="*/ 4160 h 42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12" h="4237">
                          <a:moveTo>
                            <a:pt x="5647" y="4160"/>
                          </a:moveTo>
                          <a:cubicBezTo>
                            <a:pt x="10032" y="4556"/>
                            <a:pt x="11826" y="3368"/>
                            <a:pt x="11029" y="1981"/>
                          </a:cubicBezTo>
                          <a:cubicBezTo>
                            <a:pt x="10431" y="792"/>
                            <a:pt x="8039" y="198"/>
                            <a:pt x="4651" y="0"/>
                          </a:cubicBezTo>
                          <a:cubicBezTo>
                            <a:pt x="1063" y="0"/>
                            <a:pt x="-333" y="792"/>
                            <a:pt x="66" y="1783"/>
                          </a:cubicBezTo>
                          <a:cubicBezTo>
                            <a:pt x="265" y="2971"/>
                            <a:pt x="2657" y="3962"/>
                            <a:pt x="5647" y="416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31" name="Freeform 3040">
                      <a:extLst>
                        <a:ext uri="{FF2B5EF4-FFF2-40B4-BE49-F238E27FC236}">
                          <a16:creationId xmlns:a16="http://schemas.microsoft.com/office/drawing/2014/main" id="{BCE53CF0-55E7-3D95-D081-85D1AE3DB5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1045" y="5435253"/>
                      <a:ext cx="11233" cy="4506"/>
                    </a:xfrm>
                    <a:custGeom>
                      <a:avLst/>
                      <a:gdLst>
                        <a:gd name="connsiteX0" fmla="*/ 4509 w 11233"/>
                        <a:gd name="connsiteY0" fmla="*/ 3863 h 4506"/>
                        <a:gd name="connsiteX1" fmla="*/ 11086 w 11233"/>
                        <a:gd name="connsiteY1" fmla="*/ 3665 h 4506"/>
                        <a:gd name="connsiteX2" fmla="*/ 6900 w 11233"/>
                        <a:gd name="connsiteY2" fmla="*/ 495 h 4506"/>
                        <a:gd name="connsiteX3" fmla="*/ 123 w 11233"/>
                        <a:gd name="connsiteY3" fmla="*/ 693 h 4506"/>
                        <a:gd name="connsiteX4" fmla="*/ 4509 w 11233"/>
                        <a:gd name="connsiteY4" fmla="*/ 3863 h 45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33" h="4506">
                          <a:moveTo>
                            <a:pt x="4509" y="3863"/>
                          </a:moveTo>
                          <a:cubicBezTo>
                            <a:pt x="7498" y="4655"/>
                            <a:pt x="10488" y="4853"/>
                            <a:pt x="11086" y="3665"/>
                          </a:cubicBezTo>
                          <a:cubicBezTo>
                            <a:pt x="11684" y="2674"/>
                            <a:pt x="10488" y="1486"/>
                            <a:pt x="6900" y="495"/>
                          </a:cubicBezTo>
                          <a:cubicBezTo>
                            <a:pt x="3711" y="-99"/>
                            <a:pt x="921" y="-297"/>
                            <a:pt x="123" y="693"/>
                          </a:cubicBezTo>
                          <a:cubicBezTo>
                            <a:pt x="-475" y="1882"/>
                            <a:pt x="1120" y="3070"/>
                            <a:pt x="4509" y="386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32" name="Freeform 3041">
                      <a:extLst>
                        <a:ext uri="{FF2B5EF4-FFF2-40B4-BE49-F238E27FC236}">
                          <a16:creationId xmlns:a16="http://schemas.microsoft.com/office/drawing/2014/main" id="{4859A0D4-DE15-F5ED-22E7-8422D719FA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3029" y="5598181"/>
                      <a:ext cx="13561" cy="3763"/>
                    </a:xfrm>
                    <a:custGeom>
                      <a:avLst/>
                      <a:gdLst>
                        <a:gd name="connsiteX0" fmla="*/ 13554 w 13561"/>
                        <a:gd name="connsiteY0" fmla="*/ 2179 h 3763"/>
                        <a:gd name="connsiteX1" fmla="*/ 6379 w 13561"/>
                        <a:gd name="connsiteY1" fmla="*/ 0 h 3763"/>
                        <a:gd name="connsiteX2" fmla="*/ 0 w 13561"/>
                        <a:gd name="connsiteY2" fmla="*/ 1585 h 3763"/>
                        <a:gd name="connsiteX3" fmla="*/ 7574 w 13561"/>
                        <a:gd name="connsiteY3" fmla="*/ 3764 h 3763"/>
                        <a:gd name="connsiteX4" fmla="*/ 13554 w 13561"/>
                        <a:gd name="connsiteY4" fmla="*/ 2179 h 37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61" h="3763">
                          <a:moveTo>
                            <a:pt x="13554" y="2179"/>
                          </a:moveTo>
                          <a:cubicBezTo>
                            <a:pt x="13754" y="594"/>
                            <a:pt x="9966" y="198"/>
                            <a:pt x="6379" y="0"/>
                          </a:cubicBezTo>
                          <a:cubicBezTo>
                            <a:pt x="2990" y="0"/>
                            <a:pt x="0" y="396"/>
                            <a:pt x="0" y="1585"/>
                          </a:cubicBezTo>
                          <a:cubicBezTo>
                            <a:pt x="0" y="3169"/>
                            <a:pt x="3389" y="3764"/>
                            <a:pt x="7574" y="3764"/>
                          </a:cubicBezTo>
                          <a:cubicBezTo>
                            <a:pt x="10764" y="3764"/>
                            <a:pt x="13554" y="3368"/>
                            <a:pt x="13554" y="21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33" name="Freeform 3042">
                      <a:extLst>
                        <a:ext uri="{FF2B5EF4-FFF2-40B4-BE49-F238E27FC236}">
                          <a16:creationId xmlns:a16="http://schemas.microsoft.com/office/drawing/2014/main" id="{56C9F225-ED7A-66E4-8043-EC4A378F82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9172" y="5425124"/>
                      <a:ext cx="23483" cy="22510"/>
                    </a:xfrm>
                    <a:custGeom>
                      <a:avLst/>
                      <a:gdLst>
                        <a:gd name="connsiteX0" fmla="*/ 2392 w 23483"/>
                        <a:gd name="connsiteY0" fmla="*/ 7258 h 22510"/>
                        <a:gd name="connsiteX1" fmla="*/ 7774 w 23483"/>
                        <a:gd name="connsiteY1" fmla="*/ 10427 h 22510"/>
                        <a:gd name="connsiteX2" fmla="*/ 11162 w 23483"/>
                        <a:gd name="connsiteY2" fmla="*/ 11021 h 22510"/>
                        <a:gd name="connsiteX3" fmla="*/ 20331 w 23483"/>
                        <a:gd name="connsiteY3" fmla="*/ 21718 h 22510"/>
                        <a:gd name="connsiteX4" fmla="*/ 23321 w 23483"/>
                        <a:gd name="connsiteY4" fmla="*/ 22510 h 22510"/>
                        <a:gd name="connsiteX5" fmla="*/ 16943 w 23483"/>
                        <a:gd name="connsiteY5" fmla="*/ 11814 h 22510"/>
                        <a:gd name="connsiteX6" fmla="*/ 10365 w 23483"/>
                        <a:gd name="connsiteY6" fmla="*/ 5079 h 22510"/>
                        <a:gd name="connsiteX7" fmla="*/ 10963 w 23483"/>
                        <a:gd name="connsiteY7" fmla="*/ 4484 h 22510"/>
                        <a:gd name="connsiteX8" fmla="*/ 10763 w 23483"/>
                        <a:gd name="connsiteY8" fmla="*/ 3890 h 22510"/>
                        <a:gd name="connsiteX9" fmla="*/ 13754 w 23483"/>
                        <a:gd name="connsiteY9" fmla="*/ 4881 h 22510"/>
                        <a:gd name="connsiteX10" fmla="*/ 20132 w 23483"/>
                        <a:gd name="connsiteY10" fmla="*/ 5079 h 22510"/>
                        <a:gd name="connsiteX11" fmla="*/ 14750 w 23483"/>
                        <a:gd name="connsiteY11" fmla="*/ 1117 h 22510"/>
                        <a:gd name="connsiteX12" fmla="*/ 7574 w 23483"/>
                        <a:gd name="connsiteY12" fmla="*/ 324 h 22510"/>
                        <a:gd name="connsiteX13" fmla="*/ 7375 w 23483"/>
                        <a:gd name="connsiteY13" fmla="*/ 1711 h 22510"/>
                        <a:gd name="connsiteX14" fmla="*/ 5980 w 23483"/>
                        <a:gd name="connsiteY14" fmla="*/ 1315 h 22510"/>
                        <a:gd name="connsiteX15" fmla="*/ 0 w 23483"/>
                        <a:gd name="connsiteY15" fmla="*/ 1513 h 22510"/>
                        <a:gd name="connsiteX16" fmla="*/ 4784 w 23483"/>
                        <a:gd name="connsiteY16" fmla="*/ 4484 h 22510"/>
                        <a:gd name="connsiteX17" fmla="*/ 6179 w 23483"/>
                        <a:gd name="connsiteY17" fmla="*/ 4682 h 22510"/>
                        <a:gd name="connsiteX18" fmla="*/ 7176 w 23483"/>
                        <a:gd name="connsiteY18" fmla="*/ 6267 h 22510"/>
                        <a:gd name="connsiteX19" fmla="*/ 2392 w 23483"/>
                        <a:gd name="connsiteY19" fmla="*/ 7258 h 225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23483" h="22510">
                          <a:moveTo>
                            <a:pt x="2392" y="7258"/>
                          </a:moveTo>
                          <a:cubicBezTo>
                            <a:pt x="2392" y="8446"/>
                            <a:pt x="4784" y="9833"/>
                            <a:pt x="7774" y="10427"/>
                          </a:cubicBezTo>
                          <a:cubicBezTo>
                            <a:pt x="8970" y="10625"/>
                            <a:pt x="10166" y="10823"/>
                            <a:pt x="11162" y="11021"/>
                          </a:cubicBezTo>
                          <a:cubicBezTo>
                            <a:pt x="13754" y="14587"/>
                            <a:pt x="14551" y="18152"/>
                            <a:pt x="20331" y="21718"/>
                          </a:cubicBezTo>
                          <a:cubicBezTo>
                            <a:pt x="21328" y="22312"/>
                            <a:pt x="22125" y="22114"/>
                            <a:pt x="23321" y="22510"/>
                          </a:cubicBezTo>
                          <a:cubicBezTo>
                            <a:pt x="24318" y="20133"/>
                            <a:pt x="20531" y="15973"/>
                            <a:pt x="16943" y="11814"/>
                          </a:cubicBezTo>
                          <a:cubicBezTo>
                            <a:pt x="14949" y="9437"/>
                            <a:pt x="12956" y="6861"/>
                            <a:pt x="10365" y="5079"/>
                          </a:cubicBezTo>
                          <a:cubicBezTo>
                            <a:pt x="10564" y="4881"/>
                            <a:pt x="10763" y="4881"/>
                            <a:pt x="10963" y="4484"/>
                          </a:cubicBezTo>
                          <a:cubicBezTo>
                            <a:pt x="10963" y="4286"/>
                            <a:pt x="10963" y="4088"/>
                            <a:pt x="10763" y="3890"/>
                          </a:cubicBezTo>
                          <a:cubicBezTo>
                            <a:pt x="11760" y="4286"/>
                            <a:pt x="12757" y="4484"/>
                            <a:pt x="13754" y="4881"/>
                          </a:cubicBezTo>
                          <a:cubicBezTo>
                            <a:pt x="16743" y="5871"/>
                            <a:pt x="19534" y="6069"/>
                            <a:pt x="20132" y="5079"/>
                          </a:cubicBezTo>
                          <a:cubicBezTo>
                            <a:pt x="21129" y="3890"/>
                            <a:pt x="18138" y="2503"/>
                            <a:pt x="14750" y="1117"/>
                          </a:cubicBezTo>
                          <a:cubicBezTo>
                            <a:pt x="11561" y="-72"/>
                            <a:pt x="8770" y="-270"/>
                            <a:pt x="7574" y="324"/>
                          </a:cubicBezTo>
                          <a:cubicBezTo>
                            <a:pt x="6976" y="721"/>
                            <a:pt x="6976" y="1117"/>
                            <a:pt x="7375" y="1711"/>
                          </a:cubicBezTo>
                          <a:cubicBezTo>
                            <a:pt x="6976" y="1513"/>
                            <a:pt x="6578" y="1513"/>
                            <a:pt x="5980" y="1315"/>
                          </a:cubicBezTo>
                          <a:cubicBezTo>
                            <a:pt x="2990" y="523"/>
                            <a:pt x="797" y="523"/>
                            <a:pt x="0" y="1513"/>
                          </a:cubicBezTo>
                          <a:cubicBezTo>
                            <a:pt x="0" y="2702"/>
                            <a:pt x="1595" y="3692"/>
                            <a:pt x="4784" y="4484"/>
                          </a:cubicBezTo>
                          <a:cubicBezTo>
                            <a:pt x="5182" y="4682"/>
                            <a:pt x="5581" y="4682"/>
                            <a:pt x="6179" y="4682"/>
                          </a:cubicBezTo>
                          <a:cubicBezTo>
                            <a:pt x="6378" y="5079"/>
                            <a:pt x="6777" y="5673"/>
                            <a:pt x="7176" y="6267"/>
                          </a:cubicBezTo>
                          <a:cubicBezTo>
                            <a:pt x="3986" y="5871"/>
                            <a:pt x="2392" y="6267"/>
                            <a:pt x="2392" y="725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34" name="Freeform 3043">
                      <a:extLst>
                        <a:ext uri="{FF2B5EF4-FFF2-40B4-BE49-F238E27FC236}">
                          <a16:creationId xmlns:a16="http://schemas.microsoft.com/office/drawing/2014/main" id="{BE681786-CFAC-5D45-F556-E814447181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4269" y="5556582"/>
                      <a:ext cx="11183" cy="4063"/>
                    </a:xfrm>
                    <a:custGeom>
                      <a:avLst/>
                      <a:gdLst>
                        <a:gd name="connsiteX0" fmla="*/ 21 w 11183"/>
                        <a:gd name="connsiteY0" fmla="*/ 1585 h 4063"/>
                        <a:gd name="connsiteX1" fmla="*/ 4605 w 11183"/>
                        <a:gd name="connsiteY1" fmla="*/ 3962 h 4063"/>
                        <a:gd name="connsiteX2" fmla="*/ 11183 w 11183"/>
                        <a:gd name="connsiteY2" fmla="*/ 2179 h 4063"/>
                        <a:gd name="connsiteX3" fmla="*/ 5602 w 11183"/>
                        <a:gd name="connsiteY3" fmla="*/ 0 h 4063"/>
                        <a:gd name="connsiteX4" fmla="*/ 21 w 11183"/>
                        <a:gd name="connsiteY4" fmla="*/ 1585 h 40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83" h="4063">
                          <a:moveTo>
                            <a:pt x="21" y="1585"/>
                          </a:moveTo>
                          <a:cubicBezTo>
                            <a:pt x="-178" y="2575"/>
                            <a:pt x="1018" y="3764"/>
                            <a:pt x="4605" y="3962"/>
                          </a:cubicBezTo>
                          <a:cubicBezTo>
                            <a:pt x="8991" y="4358"/>
                            <a:pt x="10984" y="3566"/>
                            <a:pt x="11183" y="2179"/>
                          </a:cubicBezTo>
                          <a:cubicBezTo>
                            <a:pt x="10984" y="991"/>
                            <a:pt x="8791" y="198"/>
                            <a:pt x="5602" y="0"/>
                          </a:cubicBezTo>
                          <a:cubicBezTo>
                            <a:pt x="2214" y="0"/>
                            <a:pt x="220" y="594"/>
                            <a:pt x="21" y="15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35" name="Freeform 3044">
                      <a:extLst>
                        <a:ext uri="{FF2B5EF4-FFF2-40B4-BE49-F238E27FC236}">
                          <a16:creationId xmlns:a16="http://schemas.microsoft.com/office/drawing/2014/main" id="{F13757D6-E438-C318-DE22-42A3C03036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4873" y="5471923"/>
                      <a:ext cx="19456" cy="8370"/>
                    </a:xfrm>
                    <a:custGeom>
                      <a:avLst/>
                      <a:gdLst>
                        <a:gd name="connsiteX0" fmla="*/ 19350 w 19456"/>
                        <a:gd name="connsiteY0" fmla="*/ 7207 h 8370"/>
                        <a:gd name="connsiteX1" fmla="*/ 14965 w 19456"/>
                        <a:gd name="connsiteY1" fmla="*/ 4434 h 8370"/>
                        <a:gd name="connsiteX2" fmla="*/ 15164 w 19456"/>
                        <a:gd name="connsiteY2" fmla="*/ 4236 h 8370"/>
                        <a:gd name="connsiteX3" fmla="*/ 7191 w 19456"/>
                        <a:gd name="connsiteY3" fmla="*/ 472 h 8370"/>
                        <a:gd name="connsiteX4" fmla="*/ 215 w 19456"/>
                        <a:gd name="connsiteY4" fmla="*/ 869 h 8370"/>
                        <a:gd name="connsiteX5" fmla="*/ 5596 w 19456"/>
                        <a:gd name="connsiteY5" fmla="*/ 4434 h 8370"/>
                        <a:gd name="connsiteX6" fmla="*/ 7988 w 19456"/>
                        <a:gd name="connsiteY6" fmla="*/ 4830 h 8370"/>
                        <a:gd name="connsiteX7" fmla="*/ 7988 w 19456"/>
                        <a:gd name="connsiteY7" fmla="*/ 6415 h 8370"/>
                        <a:gd name="connsiteX8" fmla="*/ 19350 w 19456"/>
                        <a:gd name="connsiteY8" fmla="*/ 7207 h 83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456" h="8370">
                          <a:moveTo>
                            <a:pt x="19350" y="7207"/>
                          </a:moveTo>
                          <a:cubicBezTo>
                            <a:pt x="19948" y="6415"/>
                            <a:pt x="17955" y="5029"/>
                            <a:pt x="14965" y="4434"/>
                          </a:cubicBezTo>
                          <a:cubicBezTo>
                            <a:pt x="14965" y="4434"/>
                            <a:pt x="15164" y="4434"/>
                            <a:pt x="15164" y="4236"/>
                          </a:cubicBezTo>
                          <a:cubicBezTo>
                            <a:pt x="15762" y="3048"/>
                            <a:pt x="12373" y="1661"/>
                            <a:pt x="7191" y="472"/>
                          </a:cubicBezTo>
                          <a:cubicBezTo>
                            <a:pt x="4799" y="76"/>
                            <a:pt x="1211" y="-518"/>
                            <a:pt x="215" y="869"/>
                          </a:cubicBezTo>
                          <a:cubicBezTo>
                            <a:pt x="-782" y="2255"/>
                            <a:pt x="1809" y="3642"/>
                            <a:pt x="5596" y="4434"/>
                          </a:cubicBezTo>
                          <a:cubicBezTo>
                            <a:pt x="6394" y="4632"/>
                            <a:pt x="7191" y="4632"/>
                            <a:pt x="7988" y="4830"/>
                          </a:cubicBezTo>
                          <a:cubicBezTo>
                            <a:pt x="7789" y="5226"/>
                            <a:pt x="7988" y="5821"/>
                            <a:pt x="7988" y="6415"/>
                          </a:cubicBezTo>
                          <a:cubicBezTo>
                            <a:pt x="12373" y="7802"/>
                            <a:pt x="17755" y="9584"/>
                            <a:pt x="19350" y="720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36" name="Freeform 3045">
                      <a:extLst>
                        <a:ext uri="{FF2B5EF4-FFF2-40B4-BE49-F238E27FC236}">
                          <a16:creationId xmlns:a16="http://schemas.microsoft.com/office/drawing/2014/main" id="{18F96955-0793-B99C-5663-48F0EC43E4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4621" y="5427800"/>
                      <a:ext cx="11399" cy="4590"/>
                    </a:xfrm>
                    <a:custGeom>
                      <a:avLst/>
                      <a:gdLst>
                        <a:gd name="connsiteX0" fmla="*/ 0 w 11399"/>
                        <a:gd name="connsiteY0" fmla="*/ 1016 h 4590"/>
                        <a:gd name="connsiteX1" fmla="*/ 5382 w 11399"/>
                        <a:gd name="connsiteY1" fmla="*/ 3987 h 4590"/>
                        <a:gd name="connsiteX2" fmla="*/ 11362 w 11399"/>
                        <a:gd name="connsiteY2" fmla="*/ 3987 h 4590"/>
                        <a:gd name="connsiteX3" fmla="*/ 4983 w 11399"/>
                        <a:gd name="connsiteY3" fmla="*/ 422 h 4590"/>
                        <a:gd name="connsiteX4" fmla="*/ 0 w 11399"/>
                        <a:gd name="connsiteY4" fmla="*/ 1016 h 45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399" h="4590">
                          <a:moveTo>
                            <a:pt x="0" y="1016"/>
                          </a:moveTo>
                          <a:cubicBezTo>
                            <a:pt x="0" y="2204"/>
                            <a:pt x="2591" y="3393"/>
                            <a:pt x="5382" y="3987"/>
                          </a:cubicBezTo>
                          <a:cubicBezTo>
                            <a:pt x="7973" y="4581"/>
                            <a:pt x="11163" y="4977"/>
                            <a:pt x="11362" y="3987"/>
                          </a:cubicBezTo>
                          <a:cubicBezTo>
                            <a:pt x="11760" y="2600"/>
                            <a:pt x="8970" y="1412"/>
                            <a:pt x="4983" y="422"/>
                          </a:cubicBezTo>
                          <a:cubicBezTo>
                            <a:pt x="1794" y="-371"/>
                            <a:pt x="0" y="25"/>
                            <a:pt x="0" y="101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37" name="Freeform 3046">
                      <a:extLst>
                        <a:ext uri="{FF2B5EF4-FFF2-40B4-BE49-F238E27FC236}">
                          <a16:creationId xmlns:a16="http://schemas.microsoft.com/office/drawing/2014/main" id="{86F1C76A-EF97-6F86-5D22-7341C0487E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4456" y="5570994"/>
                      <a:ext cx="11173" cy="3663"/>
                    </a:xfrm>
                    <a:custGeom>
                      <a:avLst/>
                      <a:gdLst>
                        <a:gd name="connsiteX0" fmla="*/ 5781 w 11173"/>
                        <a:gd name="connsiteY0" fmla="*/ 49 h 3663"/>
                        <a:gd name="connsiteX1" fmla="*/ 0 w 11173"/>
                        <a:gd name="connsiteY1" fmla="*/ 1435 h 3663"/>
                        <a:gd name="connsiteX2" fmla="*/ 5382 w 11173"/>
                        <a:gd name="connsiteY2" fmla="*/ 3614 h 3663"/>
                        <a:gd name="connsiteX3" fmla="*/ 11162 w 11173"/>
                        <a:gd name="connsiteY3" fmla="*/ 2426 h 3663"/>
                        <a:gd name="connsiteX4" fmla="*/ 5781 w 11173"/>
                        <a:gd name="connsiteY4" fmla="*/ 49 h 36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73" h="3663">
                          <a:moveTo>
                            <a:pt x="5781" y="49"/>
                          </a:moveTo>
                          <a:cubicBezTo>
                            <a:pt x="2791" y="-149"/>
                            <a:pt x="399" y="247"/>
                            <a:pt x="0" y="1435"/>
                          </a:cubicBezTo>
                          <a:cubicBezTo>
                            <a:pt x="199" y="2624"/>
                            <a:pt x="2193" y="3416"/>
                            <a:pt x="5382" y="3614"/>
                          </a:cubicBezTo>
                          <a:cubicBezTo>
                            <a:pt x="8571" y="3812"/>
                            <a:pt x="11162" y="3416"/>
                            <a:pt x="11162" y="2426"/>
                          </a:cubicBezTo>
                          <a:cubicBezTo>
                            <a:pt x="11362" y="1039"/>
                            <a:pt x="8970" y="247"/>
                            <a:pt x="5781" y="4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38" name="Freeform 3047">
                      <a:extLst>
                        <a:ext uri="{FF2B5EF4-FFF2-40B4-BE49-F238E27FC236}">
                          <a16:creationId xmlns:a16="http://schemas.microsoft.com/office/drawing/2014/main" id="{F999CBBB-F5E6-6EAC-B0EE-01C9A4C381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1076" y="5387807"/>
                      <a:ext cx="13208" cy="10168"/>
                    </a:xfrm>
                    <a:custGeom>
                      <a:avLst/>
                      <a:gdLst>
                        <a:gd name="connsiteX0" fmla="*/ 3843 w 13208"/>
                        <a:gd name="connsiteY0" fmla="*/ 3966 h 10168"/>
                        <a:gd name="connsiteX1" fmla="*/ 6434 w 13208"/>
                        <a:gd name="connsiteY1" fmla="*/ 6739 h 10168"/>
                        <a:gd name="connsiteX2" fmla="*/ 13012 w 13208"/>
                        <a:gd name="connsiteY2" fmla="*/ 9710 h 10168"/>
                        <a:gd name="connsiteX3" fmla="*/ 11019 w 13208"/>
                        <a:gd name="connsiteY3" fmla="*/ 5154 h 10168"/>
                        <a:gd name="connsiteX4" fmla="*/ 11417 w 13208"/>
                        <a:gd name="connsiteY4" fmla="*/ 4758 h 10168"/>
                        <a:gd name="connsiteX5" fmla="*/ 7032 w 13208"/>
                        <a:gd name="connsiteY5" fmla="*/ 1589 h 10168"/>
                        <a:gd name="connsiteX6" fmla="*/ 3046 w 13208"/>
                        <a:gd name="connsiteY6" fmla="*/ 202 h 10168"/>
                        <a:gd name="connsiteX7" fmla="*/ 2846 w 13208"/>
                        <a:gd name="connsiteY7" fmla="*/ 400 h 10168"/>
                        <a:gd name="connsiteX8" fmla="*/ 56 w 13208"/>
                        <a:gd name="connsiteY8" fmla="*/ 994 h 10168"/>
                        <a:gd name="connsiteX9" fmla="*/ 3843 w 13208"/>
                        <a:gd name="connsiteY9" fmla="*/ 3966 h 101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208" h="10168">
                          <a:moveTo>
                            <a:pt x="3843" y="3966"/>
                          </a:moveTo>
                          <a:cubicBezTo>
                            <a:pt x="4441" y="4758"/>
                            <a:pt x="5437" y="5749"/>
                            <a:pt x="6434" y="6739"/>
                          </a:cubicBezTo>
                          <a:cubicBezTo>
                            <a:pt x="9225" y="9116"/>
                            <a:pt x="12015" y="11097"/>
                            <a:pt x="13012" y="9710"/>
                          </a:cubicBezTo>
                          <a:cubicBezTo>
                            <a:pt x="13610" y="8720"/>
                            <a:pt x="12812" y="7135"/>
                            <a:pt x="11019" y="5154"/>
                          </a:cubicBezTo>
                          <a:cubicBezTo>
                            <a:pt x="11218" y="4956"/>
                            <a:pt x="11417" y="4956"/>
                            <a:pt x="11417" y="4758"/>
                          </a:cubicBezTo>
                          <a:cubicBezTo>
                            <a:pt x="11816" y="3768"/>
                            <a:pt x="9623" y="2579"/>
                            <a:pt x="7032" y="1589"/>
                          </a:cubicBezTo>
                          <a:cubicBezTo>
                            <a:pt x="5437" y="400"/>
                            <a:pt x="3843" y="-392"/>
                            <a:pt x="3046" y="202"/>
                          </a:cubicBezTo>
                          <a:cubicBezTo>
                            <a:pt x="2846" y="202"/>
                            <a:pt x="2846" y="400"/>
                            <a:pt x="2846" y="400"/>
                          </a:cubicBezTo>
                          <a:cubicBezTo>
                            <a:pt x="1451" y="202"/>
                            <a:pt x="255" y="202"/>
                            <a:pt x="56" y="994"/>
                          </a:cubicBezTo>
                          <a:cubicBezTo>
                            <a:pt x="-343" y="1985"/>
                            <a:pt x="1451" y="2975"/>
                            <a:pt x="3843" y="39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39" name="Freeform 3048">
                      <a:extLst>
                        <a:ext uri="{FF2B5EF4-FFF2-40B4-BE49-F238E27FC236}">
                          <a16:creationId xmlns:a16="http://schemas.microsoft.com/office/drawing/2014/main" id="{6ABAB529-FA93-65DD-3099-8AEE6E058A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3824" y="5399704"/>
                      <a:ext cx="11684" cy="5122"/>
                    </a:xfrm>
                    <a:custGeom>
                      <a:avLst/>
                      <a:gdLst>
                        <a:gd name="connsiteX0" fmla="*/ 5182 w 11684"/>
                        <a:gd name="connsiteY0" fmla="*/ 4152 h 5122"/>
                        <a:gd name="connsiteX1" fmla="*/ 11561 w 11684"/>
                        <a:gd name="connsiteY1" fmla="*/ 4548 h 5122"/>
                        <a:gd name="connsiteX2" fmla="*/ 5382 w 11684"/>
                        <a:gd name="connsiteY2" fmla="*/ 587 h 5122"/>
                        <a:gd name="connsiteX3" fmla="*/ 0 w 11684"/>
                        <a:gd name="connsiteY3" fmla="*/ 785 h 5122"/>
                        <a:gd name="connsiteX4" fmla="*/ 5182 w 11684"/>
                        <a:gd name="connsiteY4" fmla="*/ 4152 h 51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84" h="5122">
                          <a:moveTo>
                            <a:pt x="5182" y="4152"/>
                          </a:moveTo>
                          <a:cubicBezTo>
                            <a:pt x="8172" y="5143"/>
                            <a:pt x="10963" y="5539"/>
                            <a:pt x="11561" y="4548"/>
                          </a:cubicBezTo>
                          <a:cubicBezTo>
                            <a:pt x="12358" y="3162"/>
                            <a:pt x="9169" y="1775"/>
                            <a:pt x="5382" y="587"/>
                          </a:cubicBezTo>
                          <a:cubicBezTo>
                            <a:pt x="2990" y="191"/>
                            <a:pt x="0" y="-602"/>
                            <a:pt x="0" y="785"/>
                          </a:cubicBezTo>
                          <a:cubicBezTo>
                            <a:pt x="199" y="1973"/>
                            <a:pt x="2392" y="3162"/>
                            <a:pt x="5182" y="415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40" name="Freeform 3049">
                      <a:extLst>
                        <a:ext uri="{FF2B5EF4-FFF2-40B4-BE49-F238E27FC236}">
                          <a16:creationId xmlns:a16="http://schemas.microsoft.com/office/drawing/2014/main" id="{2FC92C85-5D5A-1B53-AC75-BCDB040B4B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6084" y="5511431"/>
                      <a:ext cx="12057" cy="3801"/>
                    </a:xfrm>
                    <a:custGeom>
                      <a:avLst/>
                      <a:gdLst>
                        <a:gd name="connsiteX0" fmla="*/ 5081 w 12057"/>
                        <a:gd name="connsiteY0" fmla="*/ 185 h 3801"/>
                        <a:gd name="connsiteX1" fmla="*/ 98 w 12057"/>
                        <a:gd name="connsiteY1" fmla="*/ 1176 h 3801"/>
                        <a:gd name="connsiteX2" fmla="*/ 8271 w 12057"/>
                        <a:gd name="connsiteY2" fmla="*/ 3751 h 3801"/>
                        <a:gd name="connsiteX3" fmla="*/ 12058 w 12057"/>
                        <a:gd name="connsiteY3" fmla="*/ 2761 h 3801"/>
                        <a:gd name="connsiteX4" fmla="*/ 5081 w 12057"/>
                        <a:gd name="connsiteY4" fmla="*/ 185 h 38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57" h="3801">
                          <a:moveTo>
                            <a:pt x="5081" y="185"/>
                          </a:moveTo>
                          <a:cubicBezTo>
                            <a:pt x="1693" y="-211"/>
                            <a:pt x="-500" y="-13"/>
                            <a:pt x="98" y="1176"/>
                          </a:cubicBezTo>
                          <a:cubicBezTo>
                            <a:pt x="896" y="2562"/>
                            <a:pt x="4483" y="3553"/>
                            <a:pt x="8271" y="3751"/>
                          </a:cubicBezTo>
                          <a:cubicBezTo>
                            <a:pt x="10463" y="3949"/>
                            <a:pt x="12058" y="3553"/>
                            <a:pt x="12058" y="2761"/>
                          </a:cubicBezTo>
                          <a:cubicBezTo>
                            <a:pt x="12058" y="1572"/>
                            <a:pt x="9267" y="780"/>
                            <a:pt x="5081" y="18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41" name="Freeform 3050">
                      <a:extLst>
                        <a:ext uri="{FF2B5EF4-FFF2-40B4-BE49-F238E27FC236}">
                          <a16:creationId xmlns:a16="http://schemas.microsoft.com/office/drawing/2014/main" id="{528A834D-1E19-91D2-968C-8F078164F7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7825" y="5570815"/>
                      <a:ext cx="27303" cy="13053"/>
                    </a:xfrm>
                    <a:custGeom>
                      <a:avLst/>
                      <a:gdLst>
                        <a:gd name="connsiteX0" fmla="*/ 13245 w 27303"/>
                        <a:gd name="connsiteY0" fmla="*/ 10727 h 13053"/>
                        <a:gd name="connsiteX1" fmla="*/ 14840 w 27303"/>
                        <a:gd name="connsiteY1" fmla="*/ 11321 h 13053"/>
                        <a:gd name="connsiteX2" fmla="*/ 17032 w 27303"/>
                        <a:gd name="connsiteY2" fmla="*/ 12114 h 13053"/>
                        <a:gd name="connsiteX3" fmla="*/ 19225 w 27303"/>
                        <a:gd name="connsiteY3" fmla="*/ 12708 h 13053"/>
                        <a:gd name="connsiteX4" fmla="*/ 22614 w 27303"/>
                        <a:gd name="connsiteY4" fmla="*/ 12312 h 13053"/>
                        <a:gd name="connsiteX5" fmla="*/ 24607 w 27303"/>
                        <a:gd name="connsiteY5" fmla="*/ 11123 h 13053"/>
                        <a:gd name="connsiteX6" fmla="*/ 20421 w 27303"/>
                        <a:gd name="connsiteY6" fmla="*/ 8944 h 13053"/>
                        <a:gd name="connsiteX7" fmla="*/ 20421 w 27303"/>
                        <a:gd name="connsiteY7" fmla="*/ 8944 h 13053"/>
                        <a:gd name="connsiteX8" fmla="*/ 27198 w 27303"/>
                        <a:gd name="connsiteY8" fmla="*/ 6369 h 13053"/>
                        <a:gd name="connsiteX9" fmla="*/ 23012 w 27303"/>
                        <a:gd name="connsiteY9" fmla="*/ 3002 h 13053"/>
                        <a:gd name="connsiteX10" fmla="*/ 18029 w 27303"/>
                        <a:gd name="connsiteY10" fmla="*/ 625 h 13053"/>
                        <a:gd name="connsiteX11" fmla="*/ 13245 w 27303"/>
                        <a:gd name="connsiteY11" fmla="*/ 1021 h 13053"/>
                        <a:gd name="connsiteX12" fmla="*/ 8660 w 27303"/>
                        <a:gd name="connsiteY12" fmla="*/ 30 h 13053"/>
                        <a:gd name="connsiteX13" fmla="*/ 3877 w 27303"/>
                        <a:gd name="connsiteY13" fmla="*/ 1813 h 13053"/>
                        <a:gd name="connsiteX14" fmla="*/ 7465 w 27303"/>
                        <a:gd name="connsiteY14" fmla="*/ 3596 h 13053"/>
                        <a:gd name="connsiteX15" fmla="*/ 6867 w 27303"/>
                        <a:gd name="connsiteY15" fmla="*/ 4586 h 13053"/>
                        <a:gd name="connsiteX16" fmla="*/ 7066 w 27303"/>
                        <a:gd name="connsiteY16" fmla="*/ 5973 h 13053"/>
                        <a:gd name="connsiteX17" fmla="*/ 1684 w 27303"/>
                        <a:gd name="connsiteY17" fmla="*/ 9737 h 13053"/>
                        <a:gd name="connsiteX18" fmla="*/ 13245 w 27303"/>
                        <a:gd name="connsiteY18" fmla="*/ 10727 h 13053"/>
                        <a:gd name="connsiteX19" fmla="*/ 14242 w 27303"/>
                        <a:gd name="connsiteY19" fmla="*/ 3596 h 13053"/>
                        <a:gd name="connsiteX20" fmla="*/ 13644 w 27303"/>
                        <a:gd name="connsiteY20" fmla="*/ 3794 h 13053"/>
                        <a:gd name="connsiteX21" fmla="*/ 13444 w 27303"/>
                        <a:gd name="connsiteY21" fmla="*/ 3794 h 13053"/>
                        <a:gd name="connsiteX22" fmla="*/ 14242 w 27303"/>
                        <a:gd name="connsiteY22" fmla="*/ 3596 h 13053"/>
                        <a:gd name="connsiteX23" fmla="*/ 14242 w 27303"/>
                        <a:gd name="connsiteY23" fmla="*/ 3596 h 13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27303" h="13053">
                          <a:moveTo>
                            <a:pt x="13245" y="10727"/>
                          </a:moveTo>
                          <a:cubicBezTo>
                            <a:pt x="13843" y="10925"/>
                            <a:pt x="14242" y="11123"/>
                            <a:pt x="14840" y="11321"/>
                          </a:cubicBezTo>
                          <a:cubicBezTo>
                            <a:pt x="15438" y="11717"/>
                            <a:pt x="16235" y="11916"/>
                            <a:pt x="17032" y="12114"/>
                          </a:cubicBezTo>
                          <a:cubicBezTo>
                            <a:pt x="17830" y="12312"/>
                            <a:pt x="18627" y="12510"/>
                            <a:pt x="19225" y="12708"/>
                          </a:cubicBezTo>
                          <a:cubicBezTo>
                            <a:pt x="21417" y="13302"/>
                            <a:pt x="22414" y="13104"/>
                            <a:pt x="22614" y="12312"/>
                          </a:cubicBezTo>
                          <a:cubicBezTo>
                            <a:pt x="23610" y="12114"/>
                            <a:pt x="24407" y="11717"/>
                            <a:pt x="24607" y="11123"/>
                          </a:cubicBezTo>
                          <a:cubicBezTo>
                            <a:pt x="24407" y="10133"/>
                            <a:pt x="22813" y="9341"/>
                            <a:pt x="20421" y="8944"/>
                          </a:cubicBezTo>
                          <a:cubicBezTo>
                            <a:pt x="20421" y="8944"/>
                            <a:pt x="20421" y="8944"/>
                            <a:pt x="20421" y="8944"/>
                          </a:cubicBezTo>
                          <a:cubicBezTo>
                            <a:pt x="23610" y="8350"/>
                            <a:pt x="26799" y="7954"/>
                            <a:pt x="27198" y="6369"/>
                          </a:cubicBezTo>
                          <a:cubicBezTo>
                            <a:pt x="27597" y="4983"/>
                            <a:pt x="26998" y="3794"/>
                            <a:pt x="23012" y="3002"/>
                          </a:cubicBezTo>
                          <a:cubicBezTo>
                            <a:pt x="21617" y="2011"/>
                            <a:pt x="19823" y="1219"/>
                            <a:pt x="18029" y="625"/>
                          </a:cubicBezTo>
                          <a:cubicBezTo>
                            <a:pt x="14441" y="-366"/>
                            <a:pt x="13245" y="30"/>
                            <a:pt x="13245" y="1021"/>
                          </a:cubicBezTo>
                          <a:cubicBezTo>
                            <a:pt x="12049" y="625"/>
                            <a:pt x="10455" y="228"/>
                            <a:pt x="8660" y="30"/>
                          </a:cubicBezTo>
                          <a:cubicBezTo>
                            <a:pt x="4873" y="-168"/>
                            <a:pt x="3677" y="625"/>
                            <a:pt x="3877" y="1813"/>
                          </a:cubicBezTo>
                          <a:cubicBezTo>
                            <a:pt x="4076" y="2804"/>
                            <a:pt x="5471" y="3398"/>
                            <a:pt x="7465" y="3596"/>
                          </a:cubicBezTo>
                          <a:cubicBezTo>
                            <a:pt x="7066" y="3794"/>
                            <a:pt x="6867" y="4190"/>
                            <a:pt x="6867" y="4586"/>
                          </a:cubicBezTo>
                          <a:cubicBezTo>
                            <a:pt x="6867" y="4983"/>
                            <a:pt x="6867" y="5379"/>
                            <a:pt x="7066" y="5973"/>
                          </a:cubicBezTo>
                          <a:cubicBezTo>
                            <a:pt x="2880" y="6567"/>
                            <a:pt x="-2901" y="7360"/>
                            <a:pt x="1684" y="9737"/>
                          </a:cubicBezTo>
                          <a:cubicBezTo>
                            <a:pt x="4674" y="11520"/>
                            <a:pt x="9458" y="11520"/>
                            <a:pt x="13245" y="10727"/>
                          </a:cubicBezTo>
                          <a:close/>
                          <a:moveTo>
                            <a:pt x="14242" y="3596"/>
                          </a:moveTo>
                          <a:cubicBezTo>
                            <a:pt x="14042" y="3596"/>
                            <a:pt x="13843" y="3794"/>
                            <a:pt x="13644" y="3794"/>
                          </a:cubicBezTo>
                          <a:cubicBezTo>
                            <a:pt x="13644" y="3794"/>
                            <a:pt x="13444" y="3794"/>
                            <a:pt x="13444" y="3794"/>
                          </a:cubicBezTo>
                          <a:cubicBezTo>
                            <a:pt x="13644" y="3794"/>
                            <a:pt x="14042" y="3596"/>
                            <a:pt x="14242" y="3596"/>
                          </a:cubicBezTo>
                          <a:cubicBezTo>
                            <a:pt x="14242" y="3596"/>
                            <a:pt x="14242" y="3596"/>
                            <a:pt x="14242" y="359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42" name="Freeform 3051">
                      <a:extLst>
                        <a:ext uri="{FF2B5EF4-FFF2-40B4-BE49-F238E27FC236}">
                          <a16:creationId xmlns:a16="http://schemas.microsoft.com/office/drawing/2014/main" id="{35C62278-85C6-F99B-FD68-9C6EA7DB51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0068" y="5468804"/>
                      <a:ext cx="12231" cy="4352"/>
                    </a:xfrm>
                    <a:custGeom>
                      <a:avLst/>
                      <a:gdLst>
                        <a:gd name="connsiteX0" fmla="*/ 12159 w 12231"/>
                        <a:gd name="connsiteY0" fmla="*/ 2997 h 4352"/>
                        <a:gd name="connsiteX1" fmla="*/ 5581 w 12231"/>
                        <a:gd name="connsiteY1" fmla="*/ 422 h 4352"/>
                        <a:gd name="connsiteX2" fmla="*/ 0 w 12231"/>
                        <a:gd name="connsiteY2" fmla="*/ 1016 h 4352"/>
                        <a:gd name="connsiteX3" fmla="*/ 5581 w 12231"/>
                        <a:gd name="connsiteY3" fmla="*/ 3987 h 4352"/>
                        <a:gd name="connsiteX4" fmla="*/ 12159 w 12231"/>
                        <a:gd name="connsiteY4" fmla="*/ 2997 h 43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31" h="4352">
                          <a:moveTo>
                            <a:pt x="12159" y="2997"/>
                          </a:moveTo>
                          <a:cubicBezTo>
                            <a:pt x="11760" y="1808"/>
                            <a:pt x="8571" y="1016"/>
                            <a:pt x="5581" y="422"/>
                          </a:cubicBezTo>
                          <a:cubicBezTo>
                            <a:pt x="1993" y="-371"/>
                            <a:pt x="0" y="25"/>
                            <a:pt x="0" y="1016"/>
                          </a:cubicBezTo>
                          <a:cubicBezTo>
                            <a:pt x="0" y="2006"/>
                            <a:pt x="2392" y="3195"/>
                            <a:pt x="5581" y="3987"/>
                          </a:cubicBezTo>
                          <a:cubicBezTo>
                            <a:pt x="9568" y="4581"/>
                            <a:pt x="12757" y="4581"/>
                            <a:pt x="12159" y="299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43" name="Freeform 3052">
                      <a:extLst>
                        <a:ext uri="{FF2B5EF4-FFF2-40B4-BE49-F238E27FC236}">
                          <a16:creationId xmlns:a16="http://schemas.microsoft.com/office/drawing/2014/main" id="{639C871D-B966-FECE-C1D0-DCF5B08407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7277" y="5614424"/>
                      <a:ext cx="11596" cy="3169"/>
                    </a:xfrm>
                    <a:custGeom>
                      <a:avLst/>
                      <a:gdLst>
                        <a:gd name="connsiteX0" fmla="*/ 5781 w 11596"/>
                        <a:gd name="connsiteY0" fmla="*/ 3169 h 3169"/>
                        <a:gd name="connsiteX1" fmla="*/ 11561 w 11596"/>
                        <a:gd name="connsiteY1" fmla="*/ 1585 h 3169"/>
                        <a:gd name="connsiteX2" fmla="*/ 5781 w 11596"/>
                        <a:gd name="connsiteY2" fmla="*/ 0 h 3169"/>
                        <a:gd name="connsiteX3" fmla="*/ 0 w 11596"/>
                        <a:gd name="connsiteY3" fmla="*/ 1387 h 3169"/>
                        <a:gd name="connsiteX4" fmla="*/ 5781 w 11596"/>
                        <a:gd name="connsiteY4" fmla="*/ 3169 h 31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596" h="3169">
                          <a:moveTo>
                            <a:pt x="5781" y="3169"/>
                          </a:moveTo>
                          <a:cubicBezTo>
                            <a:pt x="8770" y="3169"/>
                            <a:pt x="11362" y="2575"/>
                            <a:pt x="11561" y="1585"/>
                          </a:cubicBezTo>
                          <a:cubicBezTo>
                            <a:pt x="11960" y="594"/>
                            <a:pt x="8970" y="0"/>
                            <a:pt x="5781" y="0"/>
                          </a:cubicBezTo>
                          <a:cubicBezTo>
                            <a:pt x="2591" y="0"/>
                            <a:pt x="200" y="396"/>
                            <a:pt x="0" y="1387"/>
                          </a:cubicBezTo>
                          <a:cubicBezTo>
                            <a:pt x="598" y="2377"/>
                            <a:pt x="2591" y="3169"/>
                            <a:pt x="5781" y="316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44" name="Freeform 3053">
                      <a:extLst>
                        <a:ext uri="{FF2B5EF4-FFF2-40B4-BE49-F238E27FC236}">
                          <a16:creationId xmlns:a16="http://schemas.microsoft.com/office/drawing/2014/main" id="{2A14DA39-A697-C751-52BA-58E2C72C94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8758" y="5495274"/>
                      <a:ext cx="12001" cy="3961"/>
                    </a:xfrm>
                    <a:custGeom>
                      <a:avLst/>
                      <a:gdLst>
                        <a:gd name="connsiteX0" fmla="*/ 4996 w 12001"/>
                        <a:gd name="connsiteY0" fmla="*/ 3268 h 3961"/>
                        <a:gd name="connsiteX1" fmla="*/ 11972 w 12001"/>
                        <a:gd name="connsiteY1" fmla="*/ 2872 h 3961"/>
                        <a:gd name="connsiteX2" fmla="*/ 6192 w 12001"/>
                        <a:gd name="connsiteY2" fmla="*/ 495 h 3961"/>
                        <a:gd name="connsiteX3" fmla="*/ 13 w 12001"/>
                        <a:gd name="connsiteY3" fmla="*/ 693 h 3961"/>
                        <a:gd name="connsiteX4" fmla="*/ 4996 w 12001"/>
                        <a:gd name="connsiteY4" fmla="*/ 3268 h 3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01" h="3961">
                          <a:moveTo>
                            <a:pt x="4996" y="3268"/>
                          </a:moveTo>
                          <a:cubicBezTo>
                            <a:pt x="8584" y="4061"/>
                            <a:pt x="12371" y="4457"/>
                            <a:pt x="11972" y="2872"/>
                          </a:cubicBezTo>
                          <a:cubicBezTo>
                            <a:pt x="11773" y="1882"/>
                            <a:pt x="9381" y="1089"/>
                            <a:pt x="6192" y="495"/>
                          </a:cubicBezTo>
                          <a:cubicBezTo>
                            <a:pt x="3202" y="-99"/>
                            <a:pt x="411" y="-297"/>
                            <a:pt x="13" y="693"/>
                          </a:cubicBezTo>
                          <a:cubicBezTo>
                            <a:pt x="-187" y="1684"/>
                            <a:pt x="2006" y="2674"/>
                            <a:pt x="4996" y="326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45" name="Freeform 3054">
                      <a:extLst>
                        <a:ext uri="{FF2B5EF4-FFF2-40B4-BE49-F238E27FC236}">
                          <a16:creationId xmlns:a16="http://schemas.microsoft.com/office/drawing/2014/main" id="{2875CFB8-1064-4FD4-3ACB-DC1D186467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2499" y="5348194"/>
                      <a:ext cx="9875" cy="9109"/>
                    </a:xfrm>
                    <a:custGeom>
                      <a:avLst/>
                      <a:gdLst>
                        <a:gd name="connsiteX0" fmla="*/ 3986 w 9875"/>
                        <a:gd name="connsiteY0" fmla="*/ 6933 h 9109"/>
                        <a:gd name="connsiteX1" fmla="*/ 8970 w 9875"/>
                        <a:gd name="connsiteY1" fmla="*/ 8914 h 9109"/>
                        <a:gd name="connsiteX2" fmla="*/ 5182 w 9875"/>
                        <a:gd name="connsiteY2" fmla="*/ 1585 h 9109"/>
                        <a:gd name="connsiteX3" fmla="*/ 2990 w 9875"/>
                        <a:gd name="connsiteY3" fmla="*/ 0 h 9109"/>
                        <a:gd name="connsiteX4" fmla="*/ 1595 w 9875"/>
                        <a:gd name="connsiteY4" fmla="*/ 3566 h 9109"/>
                        <a:gd name="connsiteX5" fmla="*/ 1395 w 9875"/>
                        <a:gd name="connsiteY5" fmla="*/ 4160 h 9109"/>
                        <a:gd name="connsiteX6" fmla="*/ 0 w 9875"/>
                        <a:gd name="connsiteY6" fmla="*/ 7725 h 9109"/>
                        <a:gd name="connsiteX7" fmla="*/ 3986 w 9875"/>
                        <a:gd name="connsiteY7" fmla="*/ 6933 h 91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9875" h="9109">
                          <a:moveTo>
                            <a:pt x="3986" y="6933"/>
                          </a:moveTo>
                          <a:cubicBezTo>
                            <a:pt x="5980" y="8716"/>
                            <a:pt x="7973" y="9508"/>
                            <a:pt x="8970" y="8914"/>
                          </a:cubicBezTo>
                          <a:cubicBezTo>
                            <a:pt x="11162" y="7725"/>
                            <a:pt x="9169" y="4754"/>
                            <a:pt x="5182" y="1585"/>
                          </a:cubicBezTo>
                          <a:cubicBezTo>
                            <a:pt x="4385" y="990"/>
                            <a:pt x="3787" y="396"/>
                            <a:pt x="2990" y="0"/>
                          </a:cubicBezTo>
                          <a:cubicBezTo>
                            <a:pt x="2591" y="1188"/>
                            <a:pt x="1993" y="2377"/>
                            <a:pt x="1595" y="3566"/>
                          </a:cubicBezTo>
                          <a:cubicBezTo>
                            <a:pt x="1595" y="3764"/>
                            <a:pt x="1395" y="3962"/>
                            <a:pt x="1395" y="4160"/>
                          </a:cubicBezTo>
                          <a:cubicBezTo>
                            <a:pt x="997" y="5348"/>
                            <a:pt x="399" y="6537"/>
                            <a:pt x="0" y="7725"/>
                          </a:cubicBezTo>
                          <a:cubicBezTo>
                            <a:pt x="2791" y="8518"/>
                            <a:pt x="3389" y="7527"/>
                            <a:pt x="3986" y="69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46" name="Freeform 3055">
                      <a:extLst>
                        <a:ext uri="{FF2B5EF4-FFF2-40B4-BE49-F238E27FC236}">
                          <a16:creationId xmlns:a16="http://schemas.microsoft.com/office/drawing/2014/main" id="{2E90711A-B11E-EAE5-4C72-59C02A4FD3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8580" y="5555759"/>
                      <a:ext cx="9415" cy="3633"/>
                    </a:xfrm>
                    <a:custGeom>
                      <a:avLst/>
                      <a:gdLst>
                        <a:gd name="connsiteX0" fmla="*/ 4385 w 9415"/>
                        <a:gd name="connsiteY0" fmla="*/ 3597 h 3633"/>
                        <a:gd name="connsiteX1" fmla="*/ 9368 w 9415"/>
                        <a:gd name="connsiteY1" fmla="*/ 1814 h 3633"/>
                        <a:gd name="connsiteX2" fmla="*/ 4983 w 9415"/>
                        <a:gd name="connsiteY2" fmla="*/ 31 h 3633"/>
                        <a:gd name="connsiteX3" fmla="*/ 0 w 9415"/>
                        <a:gd name="connsiteY3" fmla="*/ 1220 h 3633"/>
                        <a:gd name="connsiteX4" fmla="*/ 4385 w 9415"/>
                        <a:gd name="connsiteY4" fmla="*/ 3597 h 36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15" h="3633">
                          <a:moveTo>
                            <a:pt x="4385" y="3597"/>
                          </a:moveTo>
                          <a:cubicBezTo>
                            <a:pt x="7574" y="3795"/>
                            <a:pt x="9767" y="3200"/>
                            <a:pt x="9368" y="1814"/>
                          </a:cubicBezTo>
                          <a:cubicBezTo>
                            <a:pt x="9169" y="823"/>
                            <a:pt x="7375" y="229"/>
                            <a:pt x="4983" y="31"/>
                          </a:cubicBezTo>
                          <a:cubicBezTo>
                            <a:pt x="1595" y="-167"/>
                            <a:pt x="0" y="625"/>
                            <a:pt x="0" y="1220"/>
                          </a:cubicBezTo>
                          <a:cubicBezTo>
                            <a:pt x="399" y="2804"/>
                            <a:pt x="1993" y="3398"/>
                            <a:pt x="4385" y="359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47" name="Freeform 3056">
                      <a:extLst>
                        <a:ext uri="{FF2B5EF4-FFF2-40B4-BE49-F238E27FC236}">
                          <a16:creationId xmlns:a16="http://schemas.microsoft.com/office/drawing/2014/main" id="{56AA3CB3-28FF-BF30-36E9-1717C914DE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3003" y="5492512"/>
                      <a:ext cx="8714" cy="3134"/>
                    </a:xfrm>
                    <a:custGeom>
                      <a:avLst/>
                      <a:gdLst>
                        <a:gd name="connsiteX0" fmla="*/ 8592 w 8714"/>
                        <a:gd name="connsiteY0" fmla="*/ 1871 h 3134"/>
                        <a:gd name="connsiteX1" fmla="*/ 5004 w 8714"/>
                        <a:gd name="connsiteY1" fmla="*/ 286 h 3134"/>
                        <a:gd name="connsiteX2" fmla="*/ 21 w 8714"/>
                        <a:gd name="connsiteY2" fmla="*/ 880 h 3134"/>
                        <a:gd name="connsiteX3" fmla="*/ 4007 w 8714"/>
                        <a:gd name="connsiteY3" fmla="*/ 2861 h 3134"/>
                        <a:gd name="connsiteX4" fmla="*/ 8592 w 8714"/>
                        <a:gd name="connsiteY4" fmla="*/ 1871 h 31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14" h="3134">
                          <a:moveTo>
                            <a:pt x="8592" y="1871"/>
                          </a:moveTo>
                          <a:cubicBezTo>
                            <a:pt x="8193" y="1078"/>
                            <a:pt x="6001" y="484"/>
                            <a:pt x="5004" y="286"/>
                          </a:cubicBezTo>
                          <a:cubicBezTo>
                            <a:pt x="1018" y="-308"/>
                            <a:pt x="-178" y="88"/>
                            <a:pt x="21" y="880"/>
                          </a:cubicBezTo>
                          <a:cubicBezTo>
                            <a:pt x="220" y="1673"/>
                            <a:pt x="1815" y="2465"/>
                            <a:pt x="4007" y="2861"/>
                          </a:cubicBezTo>
                          <a:cubicBezTo>
                            <a:pt x="7595" y="3456"/>
                            <a:pt x="9190" y="3059"/>
                            <a:pt x="8592" y="18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48" name="Freeform 3057">
                      <a:extLst>
                        <a:ext uri="{FF2B5EF4-FFF2-40B4-BE49-F238E27FC236}">
                          <a16:creationId xmlns:a16="http://schemas.microsoft.com/office/drawing/2014/main" id="{A673F95F-204B-2D8A-5176-377281118F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7648" y="5321055"/>
                      <a:ext cx="199" cy="198"/>
                    </a:xfrm>
                    <a:custGeom>
                      <a:avLst/>
                      <a:gdLst>
                        <a:gd name="connsiteX0" fmla="*/ 200 w 199"/>
                        <a:gd name="connsiteY0" fmla="*/ 198 h 198"/>
                        <a:gd name="connsiteX1" fmla="*/ 0 w 199"/>
                        <a:gd name="connsiteY1" fmla="*/ 0 h 198"/>
                        <a:gd name="connsiteX2" fmla="*/ 0 w 199"/>
                        <a:gd name="connsiteY2" fmla="*/ 0 h 198"/>
                        <a:gd name="connsiteX3" fmla="*/ 200 w 199"/>
                        <a:gd name="connsiteY3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200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49" name="Freeform 3058">
                      <a:extLst>
                        <a:ext uri="{FF2B5EF4-FFF2-40B4-BE49-F238E27FC236}">
                          <a16:creationId xmlns:a16="http://schemas.microsoft.com/office/drawing/2014/main" id="{D05BEC47-3999-05ED-2937-7FFE219E45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8046" y="5312727"/>
                      <a:ext cx="19126" cy="14760"/>
                    </a:xfrm>
                    <a:custGeom>
                      <a:avLst/>
                      <a:gdLst>
                        <a:gd name="connsiteX0" fmla="*/ 3588 w 19126"/>
                        <a:gd name="connsiteY0" fmla="*/ 10112 h 14760"/>
                        <a:gd name="connsiteX1" fmla="*/ 3986 w 19126"/>
                        <a:gd name="connsiteY1" fmla="*/ 10706 h 14760"/>
                        <a:gd name="connsiteX2" fmla="*/ 11162 w 19126"/>
                        <a:gd name="connsiteY2" fmla="*/ 13875 h 14760"/>
                        <a:gd name="connsiteX3" fmla="*/ 11162 w 19126"/>
                        <a:gd name="connsiteY3" fmla="*/ 13875 h 14760"/>
                        <a:gd name="connsiteX4" fmla="*/ 18139 w 19126"/>
                        <a:gd name="connsiteY4" fmla="*/ 14272 h 14760"/>
                        <a:gd name="connsiteX5" fmla="*/ 16943 w 19126"/>
                        <a:gd name="connsiteY5" fmla="*/ 7933 h 14760"/>
                        <a:gd name="connsiteX6" fmla="*/ 14551 w 19126"/>
                        <a:gd name="connsiteY6" fmla="*/ 3178 h 14760"/>
                        <a:gd name="connsiteX7" fmla="*/ 8571 w 19126"/>
                        <a:gd name="connsiteY7" fmla="*/ 207 h 14760"/>
                        <a:gd name="connsiteX8" fmla="*/ 8970 w 19126"/>
                        <a:gd name="connsiteY8" fmla="*/ 3575 h 14760"/>
                        <a:gd name="connsiteX9" fmla="*/ 5581 w 19126"/>
                        <a:gd name="connsiteY9" fmla="*/ 3575 h 14760"/>
                        <a:gd name="connsiteX10" fmla="*/ 3588 w 19126"/>
                        <a:gd name="connsiteY10" fmla="*/ 405 h 14760"/>
                        <a:gd name="connsiteX11" fmla="*/ 1196 w 19126"/>
                        <a:gd name="connsiteY11" fmla="*/ 5159 h 14760"/>
                        <a:gd name="connsiteX12" fmla="*/ 1595 w 19126"/>
                        <a:gd name="connsiteY12" fmla="*/ 5556 h 14760"/>
                        <a:gd name="connsiteX13" fmla="*/ 1794 w 19126"/>
                        <a:gd name="connsiteY13" fmla="*/ 7536 h 14760"/>
                        <a:gd name="connsiteX14" fmla="*/ 0 w 19126"/>
                        <a:gd name="connsiteY14" fmla="*/ 8527 h 14760"/>
                        <a:gd name="connsiteX15" fmla="*/ 1595 w 19126"/>
                        <a:gd name="connsiteY15" fmla="*/ 9319 h 14760"/>
                        <a:gd name="connsiteX16" fmla="*/ 3588 w 19126"/>
                        <a:gd name="connsiteY16" fmla="*/ 10112 h 147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9126" h="14760">
                          <a:moveTo>
                            <a:pt x="3588" y="10112"/>
                          </a:moveTo>
                          <a:cubicBezTo>
                            <a:pt x="3787" y="10310"/>
                            <a:pt x="3986" y="10508"/>
                            <a:pt x="3986" y="10706"/>
                          </a:cubicBezTo>
                          <a:cubicBezTo>
                            <a:pt x="6977" y="13875"/>
                            <a:pt x="9568" y="14668"/>
                            <a:pt x="11162" y="13875"/>
                          </a:cubicBezTo>
                          <a:cubicBezTo>
                            <a:pt x="11162" y="13875"/>
                            <a:pt x="11162" y="13875"/>
                            <a:pt x="11162" y="13875"/>
                          </a:cubicBezTo>
                          <a:cubicBezTo>
                            <a:pt x="13554" y="14866"/>
                            <a:pt x="15946" y="15064"/>
                            <a:pt x="18139" y="14272"/>
                          </a:cubicBezTo>
                          <a:cubicBezTo>
                            <a:pt x="19933" y="13479"/>
                            <a:pt x="19135" y="10508"/>
                            <a:pt x="16943" y="7933"/>
                          </a:cubicBezTo>
                          <a:cubicBezTo>
                            <a:pt x="17541" y="7140"/>
                            <a:pt x="16743" y="5357"/>
                            <a:pt x="14551" y="3178"/>
                          </a:cubicBezTo>
                          <a:cubicBezTo>
                            <a:pt x="12358" y="999"/>
                            <a:pt x="9767" y="-585"/>
                            <a:pt x="8571" y="207"/>
                          </a:cubicBezTo>
                          <a:cubicBezTo>
                            <a:pt x="7574" y="801"/>
                            <a:pt x="7774" y="1792"/>
                            <a:pt x="8970" y="3575"/>
                          </a:cubicBezTo>
                          <a:cubicBezTo>
                            <a:pt x="7375" y="3178"/>
                            <a:pt x="6379" y="3377"/>
                            <a:pt x="5581" y="3575"/>
                          </a:cubicBezTo>
                          <a:cubicBezTo>
                            <a:pt x="5183" y="2584"/>
                            <a:pt x="4385" y="1594"/>
                            <a:pt x="3588" y="405"/>
                          </a:cubicBezTo>
                          <a:cubicBezTo>
                            <a:pt x="2791" y="1990"/>
                            <a:pt x="1993" y="3575"/>
                            <a:pt x="1196" y="5159"/>
                          </a:cubicBezTo>
                          <a:lnTo>
                            <a:pt x="1595" y="5556"/>
                          </a:lnTo>
                          <a:cubicBezTo>
                            <a:pt x="1395" y="5952"/>
                            <a:pt x="1395" y="6744"/>
                            <a:pt x="1794" y="7536"/>
                          </a:cubicBezTo>
                          <a:lnTo>
                            <a:pt x="0" y="8527"/>
                          </a:lnTo>
                          <a:lnTo>
                            <a:pt x="1595" y="9319"/>
                          </a:lnTo>
                          <a:cubicBezTo>
                            <a:pt x="2193" y="9517"/>
                            <a:pt x="2791" y="9914"/>
                            <a:pt x="3588" y="1011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50" name="Freeform 3059">
                      <a:extLst>
                        <a:ext uri="{FF2B5EF4-FFF2-40B4-BE49-F238E27FC236}">
                          <a16:creationId xmlns:a16="http://schemas.microsoft.com/office/drawing/2014/main" id="{63CF5BCE-5D26-AE10-045A-2FDB19AF49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8743" y="5393761"/>
                      <a:ext cx="44280" cy="25440"/>
                    </a:xfrm>
                    <a:custGeom>
                      <a:avLst/>
                      <a:gdLst>
                        <a:gd name="connsiteX0" fmla="*/ 44281 w 44280"/>
                        <a:gd name="connsiteY0" fmla="*/ 24160 h 25440"/>
                        <a:gd name="connsiteX1" fmla="*/ 42686 w 44280"/>
                        <a:gd name="connsiteY1" fmla="*/ 22575 h 25440"/>
                        <a:gd name="connsiteX2" fmla="*/ 25345 w 44280"/>
                        <a:gd name="connsiteY2" fmla="*/ 16633 h 25440"/>
                        <a:gd name="connsiteX3" fmla="*/ 25544 w 44280"/>
                        <a:gd name="connsiteY3" fmla="*/ 16435 h 25440"/>
                        <a:gd name="connsiteX4" fmla="*/ 21957 w 44280"/>
                        <a:gd name="connsiteY4" fmla="*/ 10888 h 25440"/>
                        <a:gd name="connsiteX5" fmla="*/ 16973 w 44280"/>
                        <a:gd name="connsiteY5" fmla="*/ 6926 h 25440"/>
                        <a:gd name="connsiteX6" fmla="*/ 17771 w 44280"/>
                        <a:gd name="connsiteY6" fmla="*/ 5738 h 25440"/>
                        <a:gd name="connsiteX7" fmla="*/ 12588 w 44280"/>
                        <a:gd name="connsiteY7" fmla="*/ 2370 h 25440"/>
                        <a:gd name="connsiteX8" fmla="*/ 8801 w 44280"/>
                        <a:gd name="connsiteY8" fmla="*/ 1776 h 25440"/>
                        <a:gd name="connsiteX9" fmla="*/ 6210 w 44280"/>
                        <a:gd name="connsiteY9" fmla="*/ 786 h 25440"/>
                        <a:gd name="connsiteX10" fmla="*/ 30 w 44280"/>
                        <a:gd name="connsiteY10" fmla="*/ 587 h 25440"/>
                        <a:gd name="connsiteX11" fmla="*/ 1824 w 44280"/>
                        <a:gd name="connsiteY11" fmla="*/ 2965 h 25440"/>
                        <a:gd name="connsiteX12" fmla="*/ 828 w 44280"/>
                        <a:gd name="connsiteY12" fmla="*/ 3163 h 25440"/>
                        <a:gd name="connsiteX13" fmla="*/ 3618 w 44280"/>
                        <a:gd name="connsiteY13" fmla="*/ 9502 h 25440"/>
                        <a:gd name="connsiteX14" fmla="*/ 11193 w 44280"/>
                        <a:gd name="connsiteY14" fmla="*/ 12671 h 25440"/>
                        <a:gd name="connsiteX15" fmla="*/ 11990 w 44280"/>
                        <a:gd name="connsiteY15" fmla="*/ 13463 h 25440"/>
                        <a:gd name="connsiteX16" fmla="*/ 12588 w 44280"/>
                        <a:gd name="connsiteY16" fmla="*/ 14058 h 25440"/>
                        <a:gd name="connsiteX17" fmla="*/ 12588 w 44280"/>
                        <a:gd name="connsiteY17" fmla="*/ 14256 h 25440"/>
                        <a:gd name="connsiteX18" fmla="*/ 23551 w 44280"/>
                        <a:gd name="connsiteY18" fmla="*/ 19802 h 25440"/>
                        <a:gd name="connsiteX19" fmla="*/ 43085 w 44280"/>
                        <a:gd name="connsiteY19" fmla="*/ 25349 h 25440"/>
                        <a:gd name="connsiteX20" fmla="*/ 44281 w 44280"/>
                        <a:gd name="connsiteY20" fmla="*/ 24160 h 25440"/>
                        <a:gd name="connsiteX21" fmla="*/ 7605 w 44280"/>
                        <a:gd name="connsiteY21" fmla="*/ 5738 h 25440"/>
                        <a:gd name="connsiteX22" fmla="*/ 6808 w 44280"/>
                        <a:gd name="connsiteY22" fmla="*/ 5144 h 25440"/>
                        <a:gd name="connsiteX23" fmla="*/ 8003 w 44280"/>
                        <a:gd name="connsiteY23" fmla="*/ 5540 h 25440"/>
                        <a:gd name="connsiteX24" fmla="*/ 10196 w 44280"/>
                        <a:gd name="connsiteY24" fmla="*/ 5936 h 25440"/>
                        <a:gd name="connsiteX25" fmla="*/ 11591 w 44280"/>
                        <a:gd name="connsiteY25" fmla="*/ 6332 h 25440"/>
                        <a:gd name="connsiteX26" fmla="*/ 13186 w 44280"/>
                        <a:gd name="connsiteY26" fmla="*/ 6728 h 25440"/>
                        <a:gd name="connsiteX27" fmla="*/ 15179 w 44280"/>
                        <a:gd name="connsiteY27" fmla="*/ 10294 h 25440"/>
                        <a:gd name="connsiteX28" fmla="*/ 13784 w 44280"/>
                        <a:gd name="connsiteY28" fmla="*/ 8907 h 25440"/>
                        <a:gd name="connsiteX29" fmla="*/ 7605 w 44280"/>
                        <a:gd name="connsiteY29" fmla="*/ 5738 h 25440"/>
                        <a:gd name="connsiteX30" fmla="*/ 17970 w 44280"/>
                        <a:gd name="connsiteY30" fmla="*/ 14256 h 25440"/>
                        <a:gd name="connsiteX31" fmla="*/ 15977 w 44280"/>
                        <a:gd name="connsiteY31" fmla="*/ 11284 h 25440"/>
                        <a:gd name="connsiteX32" fmla="*/ 16973 w 44280"/>
                        <a:gd name="connsiteY32" fmla="*/ 12275 h 25440"/>
                        <a:gd name="connsiteX33" fmla="*/ 20760 w 44280"/>
                        <a:gd name="connsiteY33" fmla="*/ 15246 h 25440"/>
                        <a:gd name="connsiteX34" fmla="*/ 17970 w 44280"/>
                        <a:gd name="connsiteY34" fmla="*/ 14256 h 254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</a:cxnLst>
                      <a:rect l="l" t="t" r="r" b="b"/>
                      <a:pathLst>
                        <a:path w="44280" h="25440">
                          <a:moveTo>
                            <a:pt x="44281" y="24160"/>
                          </a:moveTo>
                          <a:cubicBezTo>
                            <a:pt x="43882" y="23566"/>
                            <a:pt x="43483" y="22773"/>
                            <a:pt x="42686" y="22575"/>
                          </a:cubicBezTo>
                          <a:cubicBezTo>
                            <a:pt x="36906" y="20594"/>
                            <a:pt x="31125" y="18614"/>
                            <a:pt x="25345" y="16633"/>
                          </a:cubicBezTo>
                          <a:cubicBezTo>
                            <a:pt x="25345" y="16633"/>
                            <a:pt x="25544" y="16435"/>
                            <a:pt x="25544" y="16435"/>
                          </a:cubicBezTo>
                          <a:cubicBezTo>
                            <a:pt x="26142" y="15246"/>
                            <a:pt x="24149" y="12671"/>
                            <a:pt x="21957" y="10888"/>
                          </a:cubicBezTo>
                          <a:cubicBezTo>
                            <a:pt x="20362" y="9502"/>
                            <a:pt x="18568" y="7917"/>
                            <a:pt x="16973" y="6926"/>
                          </a:cubicBezTo>
                          <a:cubicBezTo>
                            <a:pt x="17571" y="6728"/>
                            <a:pt x="17970" y="6332"/>
                            <a:pt x="17771" y="5738"/>
                          </a:cubicBezTo>
                          <a:cubicBezTo>
                            <a:pt x="17771" y="4549"/>
                            <a:pt x="15977" y="3361"/>
                            <a:pt x="12588" y="2370"/>
                          </a:cubicBezTo>
                          <a:cubicBezTo>
                            <a:pt x="10994" y="1974"/>
                            <a:pt x="9798" y="1776"/>
                            <a:pt x="8801" y="1776"/>
                          </a:cubicBezTo>
                          <a:cubicBezTo>
                            <a:pt x="8003" y="1380"/>
                            <a:pt x="7206" y="1182"/>
                            <a:pt x="6210" y="786"/>
                          </a:cubicBezTo>
                          <a:cubicBezTo>
                            <a:pt x="3220" y="-7"/>
                            <a:pt x="230" y="-403"/>
                            <a:pt x="30" y="587"/>
                          </a:cubicBezTo>
                          <a:cubicBezTo>
                            <a:pt x="-169" y="1380"/>
                            <a:pt x="628" y="2172"/>
                            <a:pt x="1824" y="2965"/>
                          </a:cubicBezTo>
                          <a:cubicBezTo>
                            <a:pt x="1426" y="2965"/>
                            <a:pt x="1226" y="3163"/>
                            <a:pt x="828" y="3163"/>
                          </a:cubicBezTo>
                          <a:cubicBezTo>
                            <a:pt x="-767" y="3955"/>
                            <a:pt x="429" y="6332"/>
                            <a:pt x="3618" y="9502"/>
                          </a:cubicBezTo>
                          <a:cubicBezTo>
                            <a:pt x="7206" y="12473"/>
                            <a:pt x="9798" y="13463"/>
                            <a:pt x="11193" y="12671"/>
                          </a:cubicBezTo>
                          <a:cubicBezTo>
                            <a:pt x="11392" y="12869"/>
                            <a:pt x="11591" y="13067"/>
                            <a:pt x="11990" y="13463"/>
                          </a:cubicBezTo>
                          <a:cubicBezTo>
                            <a:pt x="12189" y="13661"/>
                            <a:pt x="12389" y="13860"/>
                            <a:pt x="12588" y="14058"/>
                          </a:cubicBezTo>
                          <a:cubicBezTo>
                            <a:pt x="12588" y="14058"/>
                            <a:pt x="12588" y="14058"/>
                            <a:pt x="12588" y="14256"/>
                          </a:cubicBezTo>
                          <a:cubicBezTo>
                            <a:pt x="13385" y="16633"/>
                            <a:pt x="18368" y="18217"/>
                            <a:pt x="23551" y="19802"/>
                          </a:cubicBezTo>
                          <a:cubicBezTo>
                            <a:pt x="30129" y="21585"/>
                            <a:pt x="36109" y="26141"/>
                            <a:pt x="43085" y="25349"/>
                          </a:cubicBezTo>
                          <a:cubicBezTo>
                            <a:pt x="43882" y="25151"/>
                            <a:pt x="43882" y="24556"/>
                            <a:pt x="44281" y="24160"/>
                          </a:cubicBezTo>
                          <a:close/>
                          <a:moveTo>
                            <a:pt x="7605" y="5738"/>
                          </a:moveTo>
                          <a:cubicBezTo>
                            <a:pt x="7206" y="5540"/>
                            <a:pt x="7007" y="5342"/>
                            <a:pt x="6808" y="5144"/>
                          </a:cubicBezTo>
                          <a:cubicBezTo>
                            <a:pt x="7206" y="5342"/>
                            <a:pt x="7605" y="5342"/>
                            <a:pt x="8003" y="5540"/>
                          </a:cubicBezTo>
                          <a:cubicBezTo>
                            <a:pt x="8801" y="5738"/>
                            <a:pt x="9598" y="5936"/>
                            <a:pt x="10196" y="5936"/>
                          </a:cubicBezTo>
                          <a:cubicBezTo>
                            <a:pt x="10595" y="6134"/>
                            <a:pt x="10994" y="6134"/>
                            <a:pt x="11591" y="6332"/>
                          </a:cubicBezTo>
                          <a:cubicBezTo>
                            <a:pt x="12189" y="6530"/>
                            <a:pt x="12787" y="6530"/>
                            <a:pt x="13186" y="6728"/>
                          </a:cubicBezTo>
                          <a:cubicBezTo>
                            <a:pt x="12987" y="7521"/>
                            <a:pt x="13983" y="8907"/>
                            <a:pt x="15179" y="10294"/>
                          </a:cubicBezTo>
                          <a:cubicBezTo>
                            <a:pt x="14781" y="9898"/>
                            <a:pt x="14382" y="9502"/>
                            <a:pt x="13784" y="8907"/>
                          </a:cubicBezTo>
                          <a:cubicBezTo>
                            <a:pt x="11193" y="6332"/>
                            <a:pt x="8801" y="5342"/>
                            <a:pt x="7605" y="5738"/>
                          </a:cubicBezTo>
                          <a:close/>
                          <a:moveTo>
                            <a:pt x="17970" y="14256"/>
                          </a:moveTo>
                          <a:cubicBezTo>
                            <a:pt x="17771" y="13463"/>
                            <a:pt x="16973" y="12275"/>
                            <a:pt x="15977" y="11284"/>
                          </a:cubicBezTo>
                          <a:lnTo>
                            <a:pt x="16973" y="12275"/>
                          </a:lnTo>
                          <a:cubicBezTo>
                            <a:pt x="18169" y="13265"/>
                            <a:pt x="19564" y="14256"/>
                            <a:pt x="20760" y="15246"/>
                          </a:cubicBezTo>
                          <a:cubicBezTo>
                            <a:pt x="19764" y="14850"/>
                            <a:pt x="18966" y="14454"/>
                            <a:pt x="17970" y="1425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51" name="Freeform 3060">
                      <a:extLst>
                        <a:ext uri="{FF2B5EF4-FFF2-40B4-BE49-F238E27FC236}">
                          <a16:creationId xmlns:a16="http://schemas.microsoft.com/office/drawing/2014/main" id="{17E3B8FF-541D-02C7-DB4C-B13933218A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0363" y="5333850"/>
                      <a:ext cx="34988" cy="11966"/>
                    </a:xfrm>
                    <a:custGeom>
                      <a:avLst/>
                      <a:gdLst>
                        <a:gd name="connsiteX0" fmla="*/ 10670 w 34988"/>
                        <a:gd name="connsiteY0" fmla="*/ 6024 h 11966"/>
                        <a:gd name="connsiteX1" fmla="*/ 18643 w 34988"/>
                        <a:gd name="connsiteY1" fmla="*/ 9788 h 11966"/>
                        <a:gd name="connsiteX2" fmla="*/ 21235 w 34988"/>
                        <a:gd name="connsiteY2" fmla="*/ 10382 h 11966"/>
                        <a:gd name="connsiteX3" fmla="*/ 25221 w 34988"/>
                        <a:gd name="connsiteY3" fmla="*/ 11571 h 11966"/>
                        <a:gd name="connsiteX4" fmla="*/ 25221 w 34988"/>
                        <a:gd name="connsiteY4" fmla="*/ 9590 h 11966"/>
                        <a:gd name="connsiteX5" fmla="*/ 34988 w 34988"/>
                        <a:gd name="connsiteY5" fmla="*/ 11967 h 11966"/>
                        <a:gd name="connsiteX6" fmla="*/ 24025 w 34988"/>
                        <a:gd name="connsiteY6" fmla="*/ 5232 h 11966"/>
                        <a:gd name="connsiteX7" fmla="*/ 21434 w 34988"/>
                        <a:gd name="connsiteY7" fmla="*/ 4836 h 11966"/>
                        <a:gd name="connsiteX8" fmla="*/ 21235 w 34988"/>
                        <a:gd name="connsiteY8" fmla="*/ 4638 h 11966"/>
                        <a:gd name="connsiteX9" fmla="*/ 17049 w 34988"/>
                        <a:gd name="connsiteY9" fmla="*/ 3053 h 11966"/>
                        <a:gd name="connsiteX10" fmla="*/ 9674 w 34988"/>
                        <a:gd name="connsiteY10" fmla="*/ 478 h 11966"/>
                        <a:gd name="connsiteX11" fmla="*/ 8279 w 34988"/>
                        <a:gd name="connsiteY11" fmla="*/ 1864 h 11966"/>
                        <a:gd name="connsiteX12" fmla="*/ 8079 w 34988"/>
                        <a:gd name="connsiteY12" fmla="*/ 1864 h 11966"/>
                        <a:gd name="connsiteX13" fmla="*/ 4093 w 34988"/>
                        <a:gd name="connsiteY13" fmla="*/ 1270 h 11966"/>
                        <a:gd name="connsiteX14" fmla="*/ 106 w 34988"/>
                        <a:gd name="connsiteY14" fmla="*/ 478 h 11966"/>
                        <a:gd name="connsiteX15" fmla="*/ 4491 w 34988"/>
                        <a:gd name="connsiteY15" fmla="*/ 7807 h 11966"/>
                        <a:gd name="connsiteX16" fmla="*/ 9873 w 34988"/>
                        <a:gd name="connsiteY16" fmla="*/ 9590 h 11966"/>
                        <a:gd name="connsiteX17" fmla="*/ 8478 w 34988"/>
                        <a:gd name="connsiteY17" fmla="*/ 5430 h 11966"/>
                        <a:gd name="connsiteX18" fmla="*/ 10670 w 34988"/>
                        <a:gd name="connsiteY18" fmla="*/ 6024 h 11966"/>
                        <a:gd name="connsiteX19" fmla="*/ 10670 w 34988"/>
                        <a:gd name="connsiteY19" fmla="*/ 6024 h 119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34988" h="11966">
                          <a:moveTo>
                            <a:pt x="10670" y="6024"/>
                          </a:moveTo>
                          <a:cubicBezTo>
                            <a:pt x="14258" y="9590"/>
                            <a:pt x="16650" y="9986"/>
                            <a:pt x="18643" y="9788"/>
                          </a:cubicBezTo>
                          <a:cubicBezTo>
                            <a:pt x="19640" y="9986"/>
                            <a:pt x="20437" y="10184"/>
                            <a:pt x="21235" y="10382"/>
                          </a:cubicBezTo>
                          <a:cubicBezTo>
                            <a:pt x="23028" y="11571"/>
                            <a:pt x="24623" y="12363"/>
                            <a:pt x="25221" y="11571"/>
                          </a:cubicBezTo>
                          <a:cubicBezTo>
                            <a:pt x="25620" y="11175"/>
                            <a:pt x="25620" y="10382"/>
                            <a:pt x="25221" y="9590"/>
                          </a:cubicBezTo>
                          <a:lnTo>
                            <a:pt x="34988" y="11967"/>
                          </a:lnTo>
                          <a:cubicBezTo>
                            <a:pt x="33992" y="9392"/>
                            <a:pt x="31600" y="6619"/>
                            <a:pt x="24025" y="5232"/>
                          </a:cubicBezTo>
                          <a:cubicBezTo>
                            <a:pt x="23228" y="5034"/>
                            <a:pt x="22431" y="5034"/>
                            <a:pt x="21434" y="4836"/>
                          </a:cubicBezTo>
                          <a:cubicBezTo>
                            <a:pt x="21434" y="4836"/>
                            <a:pt x="21235" y="4638"/>
                            <a:pt x="21235" y="4638"/>
                          </a:cubicBezTo>
                          <a:cubicBezTo>
                            <a:pt x="19042" y="2855"/>
                            <a:pt x="17647" y="2459"/>
                            <a:pt x="17049" y="3053"/>
                          </a:cubicBezTo>
                          <a:cubicBezTo>
                            <a:pt x="13461" y="-513"/>
                            <a:pt x="11268" y="-315"/>
                            <a:pt x="9674" y="478"/>
                          </a:cubicBezTo>
                          <a:cubicBezTo>
                            <a:pt x="9076" y="676"/>
                            <a:pt x="8478" y="1072"/>
                            <a:pt x="8279" y="1864"/>
                          </a:cubicBezTo>
                          <a:cubicBezTo>
                            <a:pt x="8279" y="1864"/>
                            <a:pt x="8079" y="1864"/>
                            <a:pt x="8079" y="1864"/>
                          </a:cubicBezTo>
                          <a:cubicBezTo>
                            <a:pt x="6285" y="1270"/>
                            <a:pt x="4890" y="1072"/>
                            <a:pt x="4093" y="1270"/>
                          </a:cubicBezTo>
                          <a:cubicBezTo>
                            <a:pt x="2299" y="82"/>
                            <a:pt x="505" y="-315"/>
                            <a:pt x="106" y="478"/>
                          </a:cubicBezTo>
                          <a:cubicBezTo>
                            <a:pt x="-492" y="2062"/>
                            <a:pt x="1501" y="5034"/>
                            <a:pt x="4491" y="7807"/>
                          </a:cubicBezTo>
                          <a:cubicBezTo>
                            <a:pt x="6883" y="9986"/>
                            <a:pt x="8876" y="10382"/>
                            <a:pt x="9873" y="9590"/>
                          </a:cubicBezTo>
                          <a:cubicBezTo>
                            <a:pt x="10072" y="8401"/>
                            <a:pt x="9474" y="7015"/>
                            <a:pt x="8478" y="5430"/>
                          </a:cubicBezTo>
                          <a:cubicBezTo>
                            <a:pt x="9275" y="5628"/>
                            <a:pt x="10072" y="6024"/>
                            <a:pt x="10670" y="6024"/>
                          </a:cubicBezTo>
                          <a:lnTo>
                            <a:pt x="10670" y="6024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52" name="Freeform 3061">
                      <a:extLst>
                        <a:ext uri="{FF2B5EF4-FFF2-40B4-BE49-F238E27FC236}">
                          <a16:creationId xmlns:a16="http://schemas.microsoft.com/office/drawing/2014/main" id="{218B3947-61F0-4452-3C6A-A795BBC678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5550" y="5345817"/>
                      <a:ext cx="199" cy="19808"/>
                    </a:xfrm>
                    <a:custGeom>
                      <a:avLst/>
                      <a:gdLst>
                        <a:gd name="connsiteX0" fmla="*/ 200 w 199"/>
                        <a:gd name="connsiteY0" fmla="*/ 0 h 19808"/>
                        <a:gd name="connsiteX1" fmla="*/ 0 w 199"/>
                        <a:gd name="connsiteY1" fmla="*/ 0 h 19808"/>
                        <a:gd name="connsiteX2" fmla="*/ 0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200" y="0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53" name="Freeform 3062">
                      <a:extLst>
                        <a:ext uri="{FF2B5EF4-FFF2-40B4-BE49-F238E27FC236}">
                          <a16:creationId xmlns:a16="http://schemas.microsoft.com/office/drawing/2014/main" id="{752900A2-4B6E-04BD-34D4-0F6697DF85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7083" y="5337427"/>
                      <a:ext cx="19577" cy="14744"/>
                    </a:xfrm>
                    <a:custGeom>
                      <a:avLst/>
                      <a:gdLst>
                        <a:gd name="connsiteX0" fmla="*/ 7574 w 19577"/>
                        <a:gd name="connsiteY0" fmla="*/ 11163 h 14744"/>
                        <a:gd name="connsiteX1" fmla="*/ 13554 w 19577"/>
                        <a:gd name="connsiteY1" fmla="*/ 11955 h 14744"/>
                        <a:gd name="connsiteX2" fmla="*/ 14352 w 19577"/>
                        <a:gd name="connsiteY2" fmla="*/ 12747 h 14744"/>
                        <a:gd name="connsiteX3" fmla="*/ 19534 w 19577"/>
                        <a:gd name="connsiteY3" fmla="*/ 13936 h 14744"/>
                        <a:gd name="connsiteX4" fmla="*/ 14750 w 19577"/>
                        <a:gd name="connsiteY4" fmla="*/ 7201 h 14744"/>
                        <a:gd name="connsiteX5" fmla="*/ 17541 w 19577"/>
                        <a:gd name="connsiteY5" fmla="*/ 5814 h 14744"/>
                        <a:gd name="connsiteX6" fmla="*/ 14949 w 19577"/>
                        <a:gd name="connsiteY6" fmla="*/ 1456 h 14744"/>
                        <a:gd name="connsiteX7" fmla="*/ 4385 w 19577"/>
                        <a:gd name="connsiteY7" fmla="*/ 1456 h 14744"/>
                        <a:gd name="connsiteX8" fmla="*/ 4585 w 19577"/>
                        <a:gd name="connsiteY8" fmla="*/ 2843 h 14744"/>
                        <a:gd name="connsiteX9" fmla="*/ 1794 w 19577"/>
                        <a:gd name="connsiteY9" fmla="*/ 3041 h 14744"/>
                        <a:gd name="connsiteX10" fmla="*/ 0 w 19577"/>
                        <a:gd name="connsiteY10" fmla="*/ 7201 h 14744"/>
                        <a:gd name="connsiteX11" fmla="*/ 7574 w 19577"/>
                        <a:gd name="connsiteY11" fmla="*/ 11163 h 147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9577" h="14744">
                          <a:moveTo>
                            <a:pt x="7574" y="11163"/>
                          </a:moveTo>
                          <a:cubicBezTo>
                            <a:pt x="9966" y="11955"/>
                            <a:pt x="12159" y="12351"/>
                            <a:pt x="13554" y="11955"/>
                          </a:cubicBezTo>
                          <a:lnTo>
                            <a:pt x="14352" y="12747"/>
                          </a:lnTo>
                          <a:cubicBezTo>
                            <a:pt x="17142" y="14926"/>
                            <a:pt x="19135" y="15323"/>
                            <a:pt x="19534" y="13936"/>
                          </a:cubicBezTo>
                          <a:cubicBezTo>
                            <a:pt x="19933" y="11955"/>
                            <a:pt x="17541" y="9380"/>
                            <a:pt x="14750" y="7201"/>
                          </a:cubicBezTo>
                          <a:cubicBezTo>
                            <a:pt x="15946" y="7003"/>
                            <a:pt x="16943" y="6409"/>
                            <a:pt x="17541" y="5814"/>
                          </a:cubicBezTo>
                          <a:cubicBezTo>
                            <a:pt x="18538" y="4824"/>
                            <a:pt x="19135" y="3239"/>
                            <a:pt x="14949" y="1456"/>
                          </a:cubicBezTo>
                          <a:cubicBezTo>
                            <a:pt x="8970" y="-1119"/>
                            <a:pt x="6578" y="268"/>
                            <a:pt x="4385" y="1456"/>
                          </a:cubicBezTo>
                          <a:cubicBezTo>
                            <a:pt x="4186" y="1853"/>
                            <a:pt x="4385" y="2447"/>
                            <a:pt x="4585" y="2843"/>
                          </a:cubicBezTo>
                          <a:cubicBezTo>
                            <a:pt x="3389" y="2645"/>
                            <a:pt x="2591" y="2843"/>
                            <a:pt x="1794" y="3041"/>
                          </a:cubicBezTo>
                          <a:cubicBezTo>
                            <a:pt x="1196" y="4428"/>
                            <a:pt x="598" y="5814"/>
                            <a:pt x="0" y="7201"/>
                          </a:cubicBezTo>
                          <a:cubicBezTo>
                            <a:pt x="1196" y="8588"/>
                            <a:pt x="3787" y="9974"/>
                            <a:pt x="7574" y="1116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54" name="Freeform 3063">
                      <a:extLst>
                        <a:ext uri="{FF2B5EF4-FFF2-40B4-BE49-F238E27FC236}">
                          <a16:creationId xmlns:a16="http://schemas.microsoft.com/office/drawing/2014/main" id="{81805228-0B06-A996-D93C-B37FD8C57C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8771" y="5499653"/>
                      <a:ext cx="14106" cy="7453"/>
                    </a:xfrm>
                    <a:custGeom>
                      <a:avLst/>
                      <a:gdLst>
                        <a:gd name="connsiteX0" fmla="*/ 13953 w 14106"/>
                        <a:gd name="connsiteY0" fmla="*/ 5822 h 7453"/>
                        <a:gd name="connsiteX1" fmla="*/ 6777 w 14106"/>
                        <a:gd name="connsiteY1" fmla="*/ 474 h 7453"/>
                        <a:gd name="connsiteX2" fmla="*/ 0 w 14106"/>
                        <a:gd name="connsiteY2" fmla="*/ 2257 h 7453"/>
                        <a:gd name="connsiteX3" fmla="*/ 5581 w 14106"/>
                        <a:gd name="connsiteY3" fmla="*/ 7011 h 7453"/>
                        <a:gd name="connsiteX4" fmla="*/ 13953 w 14106"/>
                        <a:gd name="connsiteY4" fmla="*/ 5822 h 74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106" h="7453">
                          <a:moveTo>
                            <a:pt x="13953" y="5822"/>
                          </a:moveTo>
                          <a:cubicBezTo>
                            <a:pt x="14352" y="4040"/>
                            <a:pt x="14551" y="2059"/>
                            <a:pt x="6777" y="474"/>
                          </a:cubicBezTo>
                          <a:cubicBezTo>
                            <a:pt x="200" y="-913"/>
                            <a:pt x="997" y="1068"/>
                            <a:pt x="0" y="2257"/>
                          </a:cubicBezTo>
                          <a:cubicBezTo>
                            <a:pt x="200" y="3643"/>
                            <a:pt x="-1196" y="5426"/>
                            <a:pt x="5581" y="7011"/>
                          </a:cubicBezTo>
                          <a:cubicBezTo>
                            <a:pt x="10963" y="8001"/>
                            <a:pt x="13754" y="7209"/>
                            <a:pt x="13953" y="582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55" name="Freeform 3064">
                      <a:extLst>
                        <a:ext uri="{FF2B5EF4-FFF2-40B4-BE49-F238E27FC236}">
                          <a16:creationId xmlns:a16="http://schemas.microsoft.com/office/drawing/2014/main" id="{B4464D76-CE30-7846-34B3-355C44ABC6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4658" y="5321254"/>
                      <a:ext cx="3795" cy="6140"/>
                    </a:xfrm>
                    <a:custGeom>
                      <a:avLst/>
                      <a:gdLst>
                        <a:gd name="connsiteX0" fmla="*/ 2990 w 3795"/>
                        <a:gd name="connsiteY0" fmla="*/ 0 h 6140"/>
                        <a:gd name="connsiteX1" fmla="*/ 2990 w 3795"/>
                        <a:gd name="connsiteY1" fmla="*/ 0 h 6140"/>
                        <a:gd name="connsiteX2" fmla="*/ 0 w 3795"/>
                        <a:gd name="connsiteY2" fmla="*/ 6141 h 6140"/>
                        <a:gd name="connsiteX3" fmla="*/ 2990 w 3795"/>
                        <a:gd name="connsiteY3" fmla="*/ 4952 h 6140"/>
                        <a:gd name="connsiteX4" fmla="*/ 2990 w 3795"/>
                        <a:gd name="connsiteY4" fmla="*/ 0 h 6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795" h="6140">
                          <a:moveTo>
                            <a:pt x="2990" y="0"/>
                          </a:moveTo>
                          <a:cubicBezTo>
                            <a:pt x="2990" y="0"/>
                            <a:pt x="2990" y="0"/>
                            <a:pt x="2990" y="0"/>
                          </a:cubicBezTo>
                          <a:cubicBezTo>
                            <a:pt x="1993" y="1981"/>
                            <a:pt x="997" y="4160"/>
                            <a:pt x="0" y="6141"/>
                          </a:cubicBezTo>
                          <a:cubicBezTo>
                            <a:pt x="1395" y="5943"/>
                            <a:pt x="1993" y="5348"/>
                            <a:pt x="2990" y="4952"/>
                          </a:cubicBezTo>
                          <a:cubicBezTo>
                            <a:pt x="4584" y="3764"/>
                            <a:pt x="3389" y="1783"/>
                            <a:pt x="2990" y="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56" name="Freeform 3065">
                      <a:extLst>
                        <a:ext uri="{FF2B5EF4-FFF2-40B4-BE49-F238E27FC236}">
                          <a16:creationId xmlns:a16="http://schemas.microsoft.com/office/drawing/2014/main" id="{06AA20E8-4B97-E0D1-1646-9EF28B1B23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7648" y="5321055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0 w 199"/>
                        <a:gd name="connsiteY1" fmla="*/ 0 h 198"/>
                        <a:gd name="connsiteX2" fmla="*/ 0 w 199"/>
                        <a:gd name="connsiteY2" fmla="*/ 198 h 198"/>
                        <a:gd name="connsiteX3" fmla="*/ 200 w 199"/>
                        <a:gd name="connsiteY3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57" name="Freeform 3066">
                      <a:extLst>
                        <a:ext uri="{FF2B5EF4-FFF2-40B4-BE49-F238E27FC236}">
                          <a16:creationId xmlns:a16="http://schemas.microsoft.com/office/drawing/2014/main" id="{36359D55-9BC0-34DB-AA85-83C4FF16C5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9388" y="5217066"/>
                      <a:ext cx="36546" cy="21721"/>
                    </a:xfrm>
                    <a:custGeom>
                      <a:avLst/>
                      <a:gdLst>
                        <a:gd name="connsiteX0" fmla="*/ 27389 w 36546"/>
                        <a:gd name="connsiteY0" fmla="*/ 16831 h 21721"/>
                        <a:gd name="connsiteX1" fmla="*/ 27389 w 36546"/>
                        <a:gd name="connsiteY1" fmla="*/ 16435 h 21721"/>
                        <a:gd name="connsiteX2" fmla="*/ 28187 w 36546"/>
                        <a:gd name="connsiteY2" fmla="*/ 17425 h 21721"/>
                        <a:gd name="connsiteX3" fmla="*/ 32971 w 36546"/>
                        <a:gd name="connsiteY3" fmla="*/ 20793 h 21721"/>
                        <a:gd name="connsiteX4" fmla="*/ 36160 w 36546"/>
                        <a:gd name="connsiteY4" fmla="*/ 21387 h 21721"/>
                        <a:gd name="connsiteX5" fmla="*/ 33967 w 36546"/>
                        <a:gd name="connsiteY5" fmla="*/ 15642 h 21721"/>
                        <a:gd name="connsiteX6" fmla="*/ 28585 w 36546"/>
                        <a:gd name="connsiteY6" fmla="*/ 11879 h 21721"/>
                        <a:gd name="connsiteX7" fmla="*/ 26791 w 36546"/>
                        <a:gd name="connsiteY7" fmla="*/ 11879 h 21721"/>
                        <a:gd name="connsiteX8" fmla="*/ 26393 w 36546"/>
                        <a:gd name="connsiteY8" fmla="*/ 14256 h 21721"/>
                        <a:gd name="connsiteX9" fmla="*/ 21011 w 36546"/>
                        <a:gd name="connsiteY9" fmla="*/ 9502 h 21721"/>
                        <a:gd name="connsiteX10" fmla="*/ 11642 w 36546"/>
                        <a:gd name="connsiteY10" fmla="*/ 5738 h 21721"/>
                        <a:gd name="connsiteX11" fmla="*/ 11642 w 36546"/>
                        <a:gd name="connsiteY11" fmla="*/ 5738 h 21721"/>
                        <a:gd name="connsiteX12" fmla="*/ 9649 w 36546"/>
                        <a:gd name="connsiteY12" fmla="*/ 3361 h 21721"/>
                        <a:gd name="connsiteX13" fmla="*/ 4068 w 36546"/>
                        <a:gd name="connsiteY13" fmla="*/ 191 h 21721"/>
                        <a:gd name="connsiteX14" fmla="*/ 3869 w 36546"/>
                        <a:gd name="connsiteY14" fmla="*/ 786 h 21721"/>
                        <a:gd name="connsiteX15" fmla="*/ 281 w 36546"/>
                        <a:gd name="connsiteY15" fmla="*/ 587 h 21721"/>
                        <a:gd name="connsiteX16" fmla="*/ 3470 w 36546"/>
                        <a:gd name="connsiteY16" fmla="*/ 7124 h 21721"/>
                        <a:gd name="connsiteX17" fmla="*/ 12440 w 36546"/>
                        <a:gd name="connsiteY17" fmla="*/ 11879 h 21721"/>
                        <a:gd name="connsiteX18" fmla="*/ 12639 w 36546"/>
                        <a:gd name="connsiteY18" fmla="*/ 10690 h 21721"/>
                        <a:gd name="connsiteX19" fmla="*/ 13038 w 36546"/>
                        <a:gd name="connsiteY19" fmla="*/ 8907 h 21721"/>
                        <a:gd name="connsiteX20" fmla="*/ 17822 w 36546"/>
                        <a:gd name="connsiteY20" fmla="*/ 12671 h 21721"/>
                        <a:gd name="connsiteX21" fmla="*/ 27389 w 36546"/>
                        <a:gd name="connsiteY21" fmla="*/ 16831 h 21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36546" h="21721">
                          <a:moveTo>
                            <a:pt x="27389" y="16831"/>
                          </a:moveTo>
                          <a:cubicBezTo>
                            <a:pt x="27389" y="16633"/>
                            <a:pt x="27389" y="16435"/>
                            <a:pt x="27389" y="16435"/>
                          </a:cubicBezTo>
                          <a:cubicBezTo>
                            <a:pt x="27589" y="16831"/>
                            <a:pt x="27788" y="17029"/>
                            <a:pt x="28187" y="17425"/>
                          </a:cubicBezTo>
                          <a:cubicBezTo>
                            <a:pt x="29980" y="19406"/>
                            <a:pt x="31575" y="20594"/>
                            <a:pt x="32971" y="20793"/>
                          </a:cubicBezTo>
                          <a:cubicBezTo>
                            <a:pt x="34366" y="21783"/>
                            <a:pt x="35562" y="21981"/>
                            <a:pt x="36160" y="21387"/>
                          </a:cubicBezTo>
                          <a:cubicBezTo>
                            <a:pt x="37156" y="20396"/>
                            <a:pt x="36160" y="18019"/>
                            <a:pt x="33967" y="15642"/>
                          </a:cubicBezTo>
                          <a:cubicBezTo>
                            <a:pt x="31775" y="12869"/>
                            <a:pt x="29781" y="11879"/>
                            <a:pt x="28585" y="11879"/>
                          </a:cubicBezTo>
                          <a:cubicBezTo>
                            <a:pt x="27987" y="11681"/>
                            <a:pt x="27190" y="11681"/>
                            <a:pt x="26791" y="11879"/>
                          </a:cubicBezTo>
                          <a:cubicBezTo>
                            <a:pt x="26393" y="12473"/>
                            <a:pt x="26193" y="13265"/>
                            <a:pt x="26393" y="14256"/>
                          </a:cubicBezTo>
                          <a:cubicBezTo>
                            <a:pt x="25197" y="12869"/>
                            <a:pt x="23203" y="11086"/>
                            <a:pt x="21011" y="9502"/>
                          </a:cubicBezTo>
                          <a:cubicBezTo>
                            <a:pt x="17224" y="6728"/>
                            <a:pt x="13038" y="4549"/>
                            <a:pt x="11642" y="5738"/>
                          </a:cubicBezTo>
                          <a:cubicBezTo>
                            <a:pt x="11642" y="5738"/>
                            <a:pt x="11642" y="5738"/>
                            <a:pt x="11642" y="5738"/>
                          </a:cubicBezTo>
                          <a:cubicBezTo>
                            <a:pt x="11044" y="4945"/>
                            <a:pt x="10447" y="4153"/>
                            <a:pt x="9649" y="3361"/>
                          </a:cubicBezTo>
                          <a:cubicBezTo>
                            <a:pt x="7656" y="1182"/>
                            <a:pt x="5463" y="-205"/>
                            <a:pt x="4068" y="191"/>
                          </a:cubicBezTo>
                          <a:cubicBezTo>
                            <a:pt x="3869" y="389"/>
                            <a:pt x="4068" y="587"/>
                            <a:pt x="3869" y="786"/>
                          </a:cubicBezTo>
                          <a:cubicBezTo>
                            <a:pt x="2274" y="-7"/>
                            <a:pt x="1078" y="-403"/>
                            <a:pt x="281" y="587"/>
                          </a:cubicBezTo>
                          <a:cubicBezTo>
                            <a:pt x="-716" y="1578"/>
                            <a:pt x="1078" y="4351"/>
                            <a:pt x="3470" y="7124"/>
                          </a:cubicBezTo>
                          <a:cubicBezTo>
                            <a:pt x="7058" y="10690"/>
                            <a:pt x="10845" y="14256"/>
                            <a:pt x="12440" y="11879"/>
                          </a:cubicBezTo>
                          <a:cubicBezTo>
                            <a:pt x="12639" y="11681"/>
                            <a:pt x="12639" y="11086"/>
                            <a:pt x="12639" y="10690"/>
                          </a:cubicBezTo>
                          <a:cubicBezTo>
                            <a:pt x="13038" y="10294"/>
                            <a:pt x="13237" y="9700"/>
                            <a:pt x="13038" y="8907"/>
                          </a:cubicBezTo>
                          <a:cubicBezTo>
                            <a:pt x="14433" y="10096"/>
                            <a:pt x="16227" y="11482"/>
                            <a:pt x="17822" y="12671"/>
                          </a:cubicBezTo>
                          <a:cubicBezTo>
                            <a:pt x="21808" y="15840"/>
                            <a:pt x="25197" y="17623"/>
                            <a:pt x="27389" y="1683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58" name="Freeform 3067">
                      <a:extLst>
                        <a:ext uri="{FF2B5EF4-FFF2-40B4-BE49-F238E27FC236}">
                          <a16:creationId xmlns:a16="http://schemas.microsoft.com/office/drawing/2014/main" id="{DF837F1B-3A1B-E4CC-2C7B-BA387CB45B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8105" y="5412968"/>
                      <a:ext cx="199" cy="19808"/>
                    </a:xfrm>
                    <a:custGeom>
                      <a:avLst/>
                      <a:gdLst>
                        <a:gd name="connsiteX0" fmla="*/ 0 w 199"/>
                        <a:gd name="connsiteY0" fmla="*/ 0 h 19808"/>
                        <a:gd name="connsiteX1" fmla="*/ 0 w 199"/>
                        <a:gd name="connsiteY1" fmla="*/ 0 h 19808"/>
                        <a:gd name="connsiteX2" fmla="*/ 200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20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59" name="Freeform 3068">
                      <a:extLst>
                        <a:ext uri="{FF2B5EF4-FFF2-40B4-BE49-F238E27FC236}">
                          <a16:creationId xmlns:a16="http://schemas.microsoft.com/office/drawing/2014/main" id="{0B3BB84B-D69C-112C-AA12-82E84E520B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3714" y="5412968"/>
                      <a:ext cx="16454" cy="7216"/>
                    </a:xfrm>
                    <a:custGeom>
                      <a:avLst/>
                      <a:gdLst>
                        <a:gd name="connsiteX0" fmla="*/ 15554 w 16454"/>
                        <a:gd name="connsiteY0" fmla="*/ 6933 h 7216"/>
                        <a:gd name="connsiteX1" fmla="*/ 6385 w 16454"/>
                        <a:gd name="connsiteY1" fmla="*/ 792 h 7216"/>
                        <a:gd name="connsiteX2" fmla="*/ 4391 w 16454"/>
                        <a:gd name="connsiteY2" fmla="*/ 0 h 7216"/>
                        <a:gd name="connsiteX3" fmla="*/ 4391 w 16454"/>
                        <a:gd name="connsiteY3" fmla="*/ 4358 h 7216"/>
                        <a:gd name="connsiteX4" fmla="*/ 15554 w 16454"/>
                        <a:gd name="connsiteY4" fmla="*/ 6933 h 72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454" h="7216">
                          <a:moveTo>
                            <a:pt x="15554" y="6933"/>
                          </a:moveTo>
                          <a:cubicBezTo>
                            <a:pt x="19142" y="5348"/>
                            <a:pt x="11169" y="2971"/>
                            <a:pt x="6385" y="792"/>
                          </a:cubicBezTo>
                          <a:cubicBezTo>
                            <a:pt x="5787" y="594"/>
                            <a:pt x="4989" y="198"/>
                            <a:pt x="4391" y="0"/>
                          </a:cubicBezTo>
                          <a:cubicBezTo>
                            <a:pt x="1402" y="594"/>
                            <a:pt x="-3781" y="792"/>
                            <a:pt x="4391" y="4358"/>
                          </a:cubicBezTo>
                          <a:cubicBezTo>
                            <a:pt x="8179" y="6141"/>
                            <a:pt x="13361" y="7924"/>
                            <a:pt x="15554" y="69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60" name="Freeform 3069">
                      <a:extLst>
                        <a:ext uri="{FF2B5EF4-FFF2-40B4-BE49-F238E27FC236}">
                          <a16:creationId xmlns:a16="http://schemas.microsoft.com/office/drawing/2014/main" id="{AA173ED1-BE9F-6EA2-7866-758E5D03E3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31925" y="5304028"/>
                      <a:ext cx="19214" cy="16548"/>
                    </a:xfrm>
                    <a:custGeom>
                      <a:avLst/>
                      <a:gdLst>
                        <a:gd name="connsiteX0" fmla="*/ 13022 w 19214"/>
                        <a:gd name="connsiteY0" fmla="*/ 10689 h 16548"/>
                        <a:gd name="connsiteX1" fmla="*/ 10829 w 19214"/>
                        <a:gd name="connsiteY1" fmla="*/ 9500 h 16548"/>
                        <a:gd name="connsiteX2" fmla="*/ 8238 w 19214"/>
                        <a:gd name="connsiteY2" fmla="*/ 5736 h 16548"/>
                        <a:gd name="connsiteX3" fmla="*/ 265 w 19214"/>
                        <a:gd name="connsiteY3" fmla="*/ 388 h 16548"/>
                        <a:gd name="connsiteX4" fmla="*/ 3255 w 19214"/>
                        <a:gd name="connsiteY4" fmla="*/ 6529 h 16548"/>
                        <a:gd name="connsiteX5" fmla="*/ 4451 w 19214"/>
                        <a:gd name="connsiteY5" fmla="*/ 7717 h 16548"/>
                        <a:gd name="connsiteX6" fmla="*/ 4252 w 19214"/>
                        <a:gd name="connsiteY6" fmla="*/ 7915 h 16548"/>
                        <a:gd name="connsiteX7" fmla="*/ 9434 w 19214"/>
                        <a:gd name="connsiteY7" fmla="*/ 12867 h 16548"/>
                        <a:gd name="connsiteX8" fmla="*/ 19201 w 19214"/>
                        <a:gd name="connsiteY8" fmla="*/ 16433 h 16548"/>
                        <a:gd name="connsiteX9" fmla="*/ 13022 w 19214"/>
                        <a:gd name="connsiteY9" fmla="*/ 10689 h 165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9214" h="16548">
                          <a:moveTo>
                            <a:pt x="13022" y="10689"/>
                          </a:moveTo>
                          <a:cubicBezTo>
                            <a:pt x="12225" y="10292"/>
                            <a:pt x="11627" y="9896"/>
                            <a:pt x="10829" y="9500"/>
                          </a:cubicBezTo>
                          <a:cubicBezTo>
                            <a:pt x="10231" y="8311"/>
                            <a:pt x="9235" y="6925"/>
                            <a:pt x="8238" y="5736"/>
                          </a:cubicBezTo>
                          <a:cubicBezTo>
                            <a:pt x="5248" y="2369"/>
                            <a:pt x="1860" y="-1197"/>
                            <a:pt x="265" y="388"/>
                          </a:cubicBezTo>
                          <a:cubicBezTo>
                            <a:pt x="-732" y="1378"/>
                            <a:pt x="1262" y="4152"/>
                            <a:pt x="3255" y="6529"/>
                          </a:cubicBezTo>
                          <a:cubicBezTo>
                            <a:pt x="3654" y="6925"/>
                            <a:pt x="4052" y="7321"/>
                            <a:pt x="4451" y="7717"/>
                          </a:cubicBezTo>
                          <a:cubicBezTo>
                            <a:pt x="4451" y="7717"/>
                            <a:pt x="4252" y="7915"/>
                            <a:pt x="4252" y="7915"/>
                          </a:cubicBezTo>
                          <a:cubicBezTo>
                            <a:pt x="3654" y="8906"/>
                            <a:pt x="5846" y="10887"/>
                            <a:pt x="9434" y="12867"/>
                          </a:cubicBezTo>
                          <a:cubicBezTo>
                            <a:pt x="13421" y="15245"/>
                            <a:pt x="17208" y="17027"/>
                            <a:pt x="19201" y="16433"/>
                          </a:cubicBezTo>
                          <a:cubicBezTo>
                            <a:pt x="19400" y="15245"/>
                            <a:pt x="17407" y="13264"/>
                            <a:pt x="13022" y="106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61" name="Freeform 3070">
                      <a:extLst>
                        <a:ext uri="{FF2B5EF4-FFF2-40B4-BE49-F238E27FC236}">
                          <a16:creationId xmlns:a16="http://schemas.microsoft.com/office/drawing/2014/main" id="{A198B050-9022-50EC-3705-BCA378957E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51448" y="5432158"/>
                      <a:ext cx="26326" cy="14349"/>
                    </a:xfrm>
                    <a:custGeom>
                      <a:avLst/>
                      <a:gdLst>
                        <a:gd name="connsiteX0" fmla="*/ 26326 w 26326"/>
                        <a:gd name="connsiteY0" fmla="*/ 13693 h 14349"/>
                        <a:gd name="connsiteX1" fmla="*/ 19350 w 26326"/>
                        <a:gd name="connsiteY1" fmla="*/ 9930 h 14349"/>
                        <a:gd name="connsiteX2" fmla="*/ 15562 w 26326"/>
                        <a:gd name="connsiteY2" fmla="*/ 9732 h 14349"/>
                        <a:gd name="connsiteX3" fmla="*/ 14765 w 26326"/>
                        <a:gd name="connsiteY3" fmla="*/ 9335 h 14349"/>
                        <a:gd name="connsiteX4" fmla="*/ 10181 w 26326"/>
                        <a:gd name="connsiteY4" fmla="*/ 4978 h 14349"/>
                        <a:gd name="connsiteX5" fmla="*/ 9981 w 26326"/>
                        <a:gd name="connsiteY5" fmla="*/ 4779 h 14349"/>
                        <a:gd name="connsiteX6" fmla="*/ 11177 w 26326"/>
                        <a:gd name="connsiteY6" fmla="*/ 4185 h 14349"/>
                        <a:gd name="connsiteX7" fmla="*/ 4998 w 26326"/>
                        <a:gd name="connsiteY7" fmla="*/ 421 h 14349"/>
                        <a:gd name="connsiteX8" fmla="*/ 15 w 26326"/>
                        <a:gd name="connsiteY8" fmla="*/ 1016 h 14349"/>
                        <a:gd name="connsiteX9" fmla="*/ 4998 w 26326"/>
                        <a:gd name="connsiteY9" fmla="*/ 4185 h 14349"/>
                        <a:gd name="connsiteX10" fmla="*/ 6394 w 26326"/>
                        <a:gd name="connsiteY10" fmla="*/ 6760 h 14349"/>
                        <a:gd name="connsiteX11" fmla="*/ 2208 w 26326"/>
                        <a:gd name="connsiteY11" fmla="*/ 7553 h 14349"/>
                        <a:gd name="connsiteX12" fmla="*/ 9782 w 26326"/>
                        <a:gd name="connsiteY12" fmla="*/ 12109 h 14349"/>
                        <a:gd name="connsiteX13" fmla="*/ 14566 w 26326"/>
                        <a:gd name="connsiteY13" fmla="*/ 12901 h 14349"/>
                        <a:gd name="connsiteX14" fmla="*/ 15562 w 26326"/>
                        <a:gd name="connsiteY14" fmla="*/ 12901 h 14349"/>
                        <a:gd name="connsiteX15" fmla="*/ 16360 w 26326"/>
                        <a:gd name="connsiteY15" fmla="*/ 12703 h 14349"/>
                        <a:gd name="connsiteX16" fmla="*/ 20147 w 26326"/>
                        <a:gd name="connsiteY16" fmla="*/ 14090 h 14349"/>
                        <a:gd name="connsiteX17" fmla="*/ 26326 w 26326"/>
                        <a:gd name="connsiteY17" fmla="*/ 13693 h 143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6326" h="14349">
                          <a:moveTo>
                            <a:pt x="26326" y="13693"/>
                          </a:moveTo>
                          <a:cubicBezTo>
                            <a:pt x="25529" y="12307"/>
                            <a:pt x="23735" y="10920"/>
                            <a:pt x="19350" y="9930"/>
                          </a:cubicBezTo>
                          <a:cubicBezTo>
                            <a:pt x="17356" y="9534"/>
                            <a:pt x="16160" y="9534"/>
                            <a:pt x="15562" y="9732"/>
                          </a:cubicBezTo>
                          <a:cubicBezTo>
                            <a:pt x="15363" y="9534"/>
                            <a:pt x="14964" y="9335"/>
                            <a:pt x="14765" y="9335"/>
                          </a:cubicBezTo>
                          <a:cubicBezTo>
                            <a:pt x="13569" y="7949"/>
                            <a:pt x="11775" y="6364"/>
                            <a:pt x="10181" y="4978"/>
                          </a:cubicBezTo>
                          <a:cubicBezTo>
                            <a:pt x="10181" y="4978"/>
                            <a:pt x="9981" y="4779"/>
                            <a:pt x="9981" y="4779"/>
                          </a:cubicBezTo>
                          <a:cubicBezTo>
                            <a:pt x="10579" y="4779"/>
                            <a:pt x="11177" y="4383"/>
                            <a:pt x="11177" y="4185"/>
                          </a:cubicBezTo>
                          <a:cubicBezTo>
                            <a:pt x="11377" y="2997"/>
                            <a:pt x="8985" y="1610"/>
                            <a:pt x="4998" y="421"/>
                          </a:cubicBezTo>
                          <a:cubicBezTo>
                            <a:pt x="1610" y="-371"/>
                            <a:pt x="-184" y="25"/>
                            <a:pt x="15" y="1016"/>
                          </a:cubicBezTo>
                          <a:cubicBezTo>
                            <a:pt x="15" y="2006"/>
                            <a:pt x="2208" y="3195"/>
                            <a:pt x="4998" y="4185"/>
                          </a:cubicBezTo>
                          <a:cubicBezTo>
                            <a:pt x="5197" y="4978"/>
                            <a:pt x="5795" y="5770"/>
                            <a:pt x="6394" y="6760"/>
                          </a:cubicBezTo>
                          <a:cubicBezTo>
                            <a:pt x="4001" y="6364"/>
                            <a:pt x="2407" y="6562"/>
                            <a:pt x="2208" y="7553"/>
                          </a:cubicBezTo>
                          <a:cubicBezTo>
                            <a:pt x="1809" y="9137"/>
                            <a:pt x="5197" y="10722"/>
                            <a:pt x="9782" y="12109"/>
                          </a:cubicBezTo>
                          <a:cubicBezTo>
                            <a:pt x="11775" y="12703"/>
                            <a:pt x="13370" y="12901"/>
                            <a:pt x="14566" y="12901"/>
                          </a:cubicBezTo>
                          <a:cubicBezTo>
                            <a:pt x="14964" y="12901"/>
                            <a:pt x="15363" y="12901"/>
                            <a:pt x="15562" y="12901"/>
                          </a:cubicBezTo>
                          <a:cubicBezTo>
                            <a:pt x="15961" y="12901"/>
                            <a:pt x="16160" y="12901"/>
                            <a:pt x="16360" y="12703"/>
                          </a:cubicBezTo>
                          <a:cubicBezTo>
                            <a:pt x="17356" y="13297"/>
                            <a:pt x="18752" y="13693"/>
                            <a:pt x="20147" y="14090"/>
                          </a:cubicBezTo>
                          <a:cubicBezTo>
                            <a:pt x="23137" y="14486"/>
                            <a:pt x="25529" y="14486"/>
                            <a:pt x="26326" y="1369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62" name="Freeform 3071">
                      <a:extLst>
                        <a:ext uri="{FF2B5EF4-FFF2-40B4-BE49-F238E27FC236}">
                          <a16:creationId xmlns:a16="http://schemas.microsoft.com/office/drawing/2014/main" id="{25F5807B-0B72-2FFA-FB26-BF31EFD62E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4000" y="5349445"/>
                      <a:ext cx="16378" cy="11851"/>
                    </a:xfrm>
                    <a:custGeom>
                      <a:avLst/>
                      <a:gdLst>
                        <a:gd name="connsiteX0" fmla="*/ 16368 w 16378"/>
                        <a:gd name="connsiteY0" fmla="*/ 6276 h 11851"/>
                        <a:gd name="connsiteX1" fmla="*/ 9591 w 16378"/>
                        <a:gd name="connsiteY1" fmla="*/ 1323 h 11851"/>
                        <a:gd name="connsiteX2" fmla="*/ 1020 w 16378"/>
                        <a:gd name="connsiteY2" fmla="*/ 927 h 11851"/>
                        <a:gd name="connsiteX3" fmla="*/ 1219 w 16378"/>
                        <a:gd name="connsiteY3" fmla="*/ 2710 h 11851"/>
                        <a:gd name="connsiteX4" fmla="*/ 422 w 16378"/>
                        <a:gd name="connsiteY4" fmla="*/ 3106 h 11851"/>
                        <a:gd name="connsiteX5" fmla="*/ 4010 w 16378"/>
                        <a:gd name="connsiteY5" fmla="*/ 9841 h 11851"/>
                        <a:gd name="connsiteX6" fmla="*/ 9192 w 16378"/>
                        <a:gd name="connsiteY6" fmla="*/ 11426 h 11851"/>
                        <a:gd name="connsiteX7" fmla="*/ 6202 w 16378"/>
                        <a:gd name="connsiteY7" fmla="*/ 5880 h 11851"/>
                        <a:gd name="connsiteX8" fmla="*/ 6003 w 16378"/>
                        <a:gd name="connsiteY8" fmla="*/ 5681 h 11851"/>
                        <a:gd name="connsiteX9" fmla="*/ 16368 w 16378"/>
                        <a:gd name="connsiteY9" fmla="*/ 6276 h 118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6378" h="11851">
                          <a:moveTo>
                            <a:pt x="16368" y="6276"/>
                          </a:moveTo>
                          <a:cubicBezTo>
                            <a:pt x="16567" y="5087"/>
                            <a:pt x="13976" y="3106"/>
                            <a:pt x="9591" y="1323"/>
                          </a:cubicBezTo>
                          <a:cubicBezTo>
                            <a:pt x="5405" y="-261"/>
                            <a:pt x="2216" y="-459"/>
                            <a:pt x="1020" y="927"/>
                          </a:cubicBezTo>
                          <a:cubicBezTo>
                            <a:pt x="621" y="1323"/>
                            <a:pt x="820" y="2116"/>
                            <a:pt x="1219" y="2710"/>
                          </a:cubicBezTo>
                          <a:cubicBezTo>
                            <a:pt x="820" y="2710"/>
                            <a:pt x="621" y="2710"/>
                            <a:pt x="422" y="3106"/>
                          </a:cubicBezTo>
                          <a:cubicBezTo>
                            <a:pt x="-774" y="4295"/>
                            <a:pt x="621" y="6870"/>
                            <a:pt x="4010" y="9841"/>
                          </a:cubicBezTo>
                          <a:cubicBezTo>
                            <a:pt x="6601" y="12020"/>
                            <a:pt x="8395" y="12218"/>
                            <a:pt x="9192" y="11426"/>
                          </a:cubicBezTo>
                          <a:cubicBezTo>
                            <a:pt x="9790" y="10237"/>
                            <a:pt x="8594" y="8059"/>
                            <a:pt x="6202" y="5880"/>
                          </a:cubicBezTo>
                          <a:cubicBezTo>
                            <a:pt x="6202" y="5880"/>
                            <a:pt x="6202" y="5880"/>
                            <a:pt x="6003" y="5681"/>
                          </a:cubicBezTo>
                          <a:cubicBezTo>
                            <a:pt x="11385" y="7662"/>
                            <a:pt x="15969" y="8455"/>
                            <a:pt x="16368" y="62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63" name="Freeform 3072">
                      <a:extLst>
                        <a:ext uri="{FF2B5EF4-FFF2-40B4-BE49-F238E27FC236}">
                          <a16:creationId xmlns:a16="http://schemas.microsoft.com/office/drawing/2014/main" id="{A862FA1C-D554-340D-1485-4820BA2066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7482" y="5407049"/>
                      <a:ext cx="15429" cy="8234"/>
                    </a:xfrm>
                    <a:custGeom>
                      <a:avLst/>
                      <a:gdLst>
                        <a:gd name="connsiteX0" fmla="*/ 4186 w 15429"/>
                        <a:gd name="connsiteY0" fmla="*/ 6513 h 8234"/>
                        <a:gd name="connsiteX1" fmla="*/ 7574 w 15429"/>
                        <a:gd name="connsiteY1" fmla="*/ 7306 h 8234"/>
                        <a:gd name="connsiteX2" fmla="*/ 9368 w 15429"/>
                        <a:gd name="connsiteY2" fmla="*/ 7900 h 8234"/>
                        <a:gd name="connsiteX3" fmla="*/ 15348 w 15429"/>
                        <a:gd name="connsiteY3" fmla="*/ 7306 h 8234"/>
                        <a:gd name="connsiteX4" fmla="*/ 4584 w 15429"/>
                        <a:gd name="connsiteY4" fmla="*/ 373 h 8234"/>
                        <a:gd name="connsiteX5" fmla="*/ 0 w 15429"/>
                        <a:gd name="connsiteY5" fmla="*/ 1561 h 8234"/>
                        <a:gd name="connsiteX6" fmla="*/ 399 w 15429"/>
                        <a:gd name="connsiteY6" fmla="*/ 3344 h 8234"/>
                        <a:gd name="connsiteX7" fmla="*/ 4186 w 15429"/>
                        <a:gd name="connsiteY7" fmla="*/ 6513 h 82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5429" h="8234">
                          <a:moveTo>
                            <a:pt x="4186" y="6513"/>
                          </a:moveTo>
                          <a:cubicBezTo>
                            <a:pt x="5382" y="6910"/>
                            <a:pt x="6578" y="7108"/>
                            <a:pt x="7574" y="7306"/>
                          </a:cubicBezTo>
                          <a:cubicBezTo>
                            <a:pt x="8172" y="7504"/>
                            <a:pt x="8571" y="7702"/>
                            <a:pt x="9368" y="7900"/>
                          </a:cubicBezTo>
                          <a:cubicBezTo>
                            <a:pt x="13156" y="8494"/>
                            <a:pt x="15946" y="8296"/>
                            <a:pt x="15348" y="7306"/>
                          </a:cubicBezTo>
                          <a:cubicBezTo>
                            <a:pt x="14152" y="4929"/>
                            <a:pt x="10365" y="2353"/>
                            <a:pt x="4584" y="373"/>
                          </a:cubicBezTo>
                          <a:cubicBezTo>
                            <a:pt x="1395" y="-618"/>
                            <a:pt x="199" y="571"/>
                            <a:pt x="0" y="1561"/>
                          </a:cubicBezTo>
                          <a:cubicBezTo>
                            <a:pt x="0" y="2155"/>
                            <a:pt x="0" y="2750"/>
                            <a:pt x="399" y="3344"/>
                          </a:cubicBezTo>
                          <a:cubicBezTo>
                            <a:pt x="0" y="4334"/>
                            <a:pt x="997" y="5523"/>
                            <a:pt x="4186" y="651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64" name="Freeform 3073">
                      <a:extLst>
                        <a:ext uri="{FF2B5EF4-FFF2-40B4-BE49-F238E27FC236}">
                          <a16:creationId xmlns:a16="http://schemas.microsoft.com/office/drawing/2014/main" id="{5A73C154-8293-A7D1-510D-9F254B20FE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7903" y="5452304"/>
                      <a:ext cx="27815" cy="14583"/>
                    </a:xfrm>
                    <a:custGeom>
                      <a:avLst/>
                      <a:gdLst>
                        <a:gd name="connsiteX0" fmla="*/ 109 w 27815"/>
                        <a:gd name="connsiteY0" fmla="*/ 9791 h 14583"/>
                        <a:gd name="connsiteX1" fmla="*/ 3498 w 27815"/>
                        <a:gd name="connsiteY1" fmla="*/ 12960 h 14583"/>
                        <a:gd name="connsiteX2" fmla="*/ 14461 w 27815"/>
                        <a:gd name="connsiteY2" fmla="*/ 12168 h 14583"/>
                        <a:gd name="connsiteX3" fmla="*/ 14461 w 27815"/>
                        <a:gd name="connsiteY3" fmla="*/ 11375 h 14583"/>
                        <a:gd name="connsiteX4" fmla="*/ 14859 w 27815"/>
                        <a:gd name="connsiteY4" fmla="*/ 11177 h 14583"/>
                        <a:gd name="connsiteX5" fmla="*/ 18647 w 27815"/>
                        <a:gd name="connsiteY5" fmla="*/ 12960 h 14583"/>
                        <a:gd name="connsiteX6" fmla="*/ 23630 w 27815"/>
                        <a:gd name="connsiteY6" fmla="*/ 14347 h 14583"/>
                        <a:gd name="connsiteX7" fmla="*/ 27816 w 27815"/>
                        <a:gd name="connsiteY7" fmla="*/ 13554 h 14583"/>
                        <a:gd name="connsiteX8" fmla="*/ 21039 w 27815"/>
                        <a:gd name="connsiteY8" fmla="*/ 10385 h 14583"/>
                        <a:gd name="connsiteX9" fmla="*/ 19444 w 27815"/>
                        <a:gd name="connsiteY9" fmla="*/ 10187 h 14583"/>
                        <a:gd name="connsiteX10" fmla="*/ 16454 w 27815"/>
                        <a:gd name="connsiteY10" fmla="*/ 7612 h 14583"/>
                        <a:gd name="connsiteX11" fmla="*/ 13265 w 27815"/>
                        <a:gd name="connsiteY11" fmla="*/ 5433 h 14583"/>
                        <a:gd name="connsiteX12" fmla="*/ 18049 w 27815"/>
                        <a:gd name="connsiteY12" fmla="*/ 3650 h 14583"/>
                        <a:gd name="connsiteX13" fmla="*/ 11471 w 27815"/>
                        <a:gd name="connsiteY13" fmla="*/ 679 h 14583"/>
                        <a:gd name="connsiteX14" fmla="*/ 1505 w 27815"/>
                        <a:gd name="connsiteY14" fmla="*/ 1867 h 14583"/>
                        <a:gd name="connsiteX15" fmla="*/ 3099 w 27815"/>
                        <a:gd name="connsiteY15" fmla="*/ 3452 h 14583"/>
                        <a:gd name="connsiteX16" fmla="*/ 2103 w 27815"/>
                        <a:gd name="connsiteY16" fmla="*/ 4244 h 14583"/>
                        <a:gd name="connsiteX17" fmla="*/ 4494 w 27815"/>
                        <a:gd name="connsiteY17" fmla="*/ 8602 h 14583"/>
                        <a:gd name="connsiteX18" fmla="*/ 109 w 27815"/>
                        <a:gd name="connsiteY18" fmla="*/ 9791 h 145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27815" h="14583">
                          <a:moveTo>
                            <a:pt x="109" y="9791"/>
                          </a:moveTo>
                          <a:cubicBezTo>
                            <a:pt x="-290" y="10781"/>
                            <a:pt x="309" y="11970"/>
                            <a:pt x="3498" y="12960"/>
                          </a:cubicBezTo>
                          <a:cubicBezTo>
                            <a:pt x="9278" y="14545"/>
                            <a:pt x="13066" y="13951"/>
                            <a:pt x="14461" y="12168"/>
                          </a:cubicBezTo>
                          <a:cubicBezTo>
                            <a:pt x="14660" y="11970"/>
                            <a:pt x="14660" y="11573"/>
                            <a:pt x="14461" y="11375"/>
                          </a:cubicBezTo>
                          <a:cubicBezTo>
                            <a:pt x="14660" y="11375"/>
                            <a:pt x="14660" y="11375"/>
                            <a:pt x="14859" y="11177"/>
                          </a:cubicBezTo>
                          <a:cubicBezTo>
                            <a:pt x="16255" y="11970"/>
                            <a:pt x="17650" y="12762"/>
                            <a:pt x="18647" y="12960"/>
                          </a:cubicBezTo>
                          <a:cubicBezTo>
                            <a:pt x="19843" y="13554"/>
                            <a:pt x="21437" y="14149"/>
                            <a:pt x="23630" y="14347"/>
                          </a:cubicBezTo>
                          <a:cubicBezTo>
                            <a:pt x="25822" y="14743"/>
                            <a:pt x="27816" y="14743"/>
                            <a:pt x="27816" y="13554"/>
                          </a:cubicBezTo>
                          <a:cubicBezTo>
                            <a:pt x="27417" y="12366"/>
                            <a:pt x="25424" y="10979"/>
                            <a:pt x="21039" y="10385"/>
                          </a:cubicBezTo>
                          <a:cubicBezTo>
                            <a:pt x="20441" y="10385"/>
                            <a:pt x="20042" y="10187"/>
                            <a:pt x="19444" y="10187"/>
                          </a:cubicBezTo>
                          <a:cubicBezTo>
                            <a:pt x="18647" y="9394"/>
                            <a:pt x="17650" y="8404"/>
                            <a:pt x="16454" y="7612"/>
                          </a:cubicBezTo>
                          <a:cubicBezTo>
                            <a:pt x="15258" y="6819"/>
                            <a:pt x="14262" y="6027"/>
                            <a:pt x="13265" y="5433"/>
                          </a:cubicBezTo>
                          <a:cubicBezTo>
                            <a:pt x="16055" y="5631"/>
                            <a:pt x="18049" y="5036"/>
                            <a:pt x="18049" y="3650"/>
                          </a:cubicBezTo>
                          <a:cubicBezTo>
                            <a:pt x="18049" y="2461"/>
                            <a:pt x="15059" y="1471"/>
                            <a:pt x="11471" y="679"/>
                          </a:cubicBezTo>
                          <a:cubicBezTo>
                            <a:pt x="6488" y="-114"/>
                            <a:pt x="1305" y="-708"/>
                            <a:pt x="1505" y="1867"/>
                          </a:cubicBezTo>
                          <a:cubicBezTo>
                            <a:pt x="1505" y="2461"/>
                            <a:pt x="2103" y="3056"/>
                            <a:pt x="3099" y="3452"/>
                          </a:cubicBezTo>
                          <a:cubicBezTo>
                            <a:pt x="2701" y="3650"/>
                            <a:pt x="2302" y="3848"/>
                            <a:pt x="2103" y="4244"/>
                          </a:cubicBezTo>
                          <a:cubicBezTo>
                            <a:pt x="1305" y="5036"/>
                            <a:pt x="2302" y="6819"/>
                            <a:pt x="4494" y="8602"/>
                          </a:cubicBezTo>
                          <a:cubicBezTo>
                            <a:pt x="2302" y="8404"/>
                            <a:pt x="508" y="8602"/>
                            <a:pt x="109" y="979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65" name="Freeform 3074">
                      <a:extLst>
                        <a:ext uri="{FF2B5EF4-FFF2-40B4-BE49-F238E27FC236}">
                          <a16:creationId xmlns:a16="http://schemas.microsoft.com/office/drawing/2014/main" id="{76123930-ED44-AE1B-5868-D2AD7C653E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7434" y="5301145"/>
                      <a:ext cx="15768" cy="7693"/>
                    </a:xfrm>
                    <a:custGeom>
                      <a:avLst/>
                      <a:gdLst>
                        <a:gd name="connsiteX0" fmla="*/ 9978 w 15768"/>
                        <a:gd name="connsiteY0" fmla="*/ 2281 h 7693"/>
                        <a:gd name="connsiteX1" fmla="*/ 12 w 15768"/>
                        <a:gd name="connsiteY1" fmla="*/ 1290 h 7693"/>
                        <a:gd name="connsiteX2" fmla="*/ 5194 w 15768"/>
                        <a:gd name="connsiteY2" fmla="*/ 5450 h 7693"/>
                        <a:gd name="connsiteX3" fmla="*/ 15759 w 15768"/>
                        <a:gd name="connsiteY3" fmla="*/ 6440 h 7693"/>
                        <a:gd name="connsiteX4" fmla="*/ 9978 w 15768"/>
                        <a:gd name="connsiteY4" fmla="*/ 2281 h 76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68" h="7693">
                          <a:moveTo>
                            <a:pt x="9978" y="2281"/>
                          </a:moveTo>
                          <a:cubicBezTo>
                            <a:pt x="5393" y="498"/>
                            <a:pt x="410" y="-1285"/>
                            <a:pt x="12" y="1290"/>
                          </a:cubicBezTo>
                          <a:cubicBezTo>
                            <a:pt x="-188" y="2479"/>
                            <a:pt x="2204" y="4261"/>
                            <a:pt x="5194" y="5450"/>
                          </a:cubicBezTo>
                          <a:cubicBezTo>
                            <a:pt x="10177" y="7431"/>
                            <a:pt x="15161" y="8818"/>
                            <a:pt x="15759" y="6440"/>
                          </a:cubicBezTo>
                          <a:cubicBezTo>
                            <a:pt x="15958" y="5450"/>
                            <a:pt x="13167" y="3865"/>
                            <a:pt x="9978" y="228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66" name="Freeform 3075">
                      <a:extLst>
                        <a:ext uri="{FF2B5EF4-FFF2-40B4-BE49-F238E27FC236}">
                          <a16:creationId xmlns:a16="http://schemas.microsoft.com/office/drawing/2014/main" id="{F7ED825C-945F-10A6-D843-BAE9250E82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1083" y="5235485"/>
                      <a:ext cx="27552" cy="27246"/>
                    </a:xfrm>
                    <a:custGeom>
                      <a:avLst/>
                      <a:gdLst>
                        <a:gd name="connsiteX0" fmla="*/ 214 w 27552"/>
                        <a:gd name="connsiteY0" fmla="*/ 392 h 27246"/>
                        <a:gd name="connsiteX1" fmla="*/ 4998 w 27552"/>
                        <a:gd name="connsiteY1" fmla="*/ 6929 h 27246"/>
                        <a:gd name="connsiteX2" fmla="*/ 8785 w 27552"/>
                        <a:gd name="connsiteY2" fmla="*/ 8910 h 27246"/>
                        <a:gd name="connsiteX3" fmla="*/ 9981 w 27552"/>
                        <a:gd name="connsiteY3" fmla="*/ 13070 h 27246"/>
                        <a:gd name="connsiteX4" fmla="*/ 18353 w 27552"/>
                        <a:gd name="connsiteY4" fmla="*/ 19607 h 27246"/>
                        <a:gd name="connsiteX5" fmla="*/ 22140 w 27552"/>
                        <a:gd name="connsiteY5" fmla="*/ 24757 h 27246"/>
                        <a:gd name="connsiteX6" fmla="*/ 27322 w 27552"/>
                        <a:gd name="connsiteY6" fmla="*/ 26738 h 27246"/>
                        <a:gd name="connsiteX7" fmla="*/ 23136 w 27552"/>
                        <a:gd name="connsiteY7" fmla="*/ 19211 h 27246"/>
                        <a:gd name="connsiteX8" fmla="*/ 22937 w 27552"/>
                        <a:gd name="connsiteY8" fmla="*/ 19013 h 27246"/>
                        <a:gd name="connsiteX9" fmla="*/ 21143 w 27552"/>
                        <a:gd name="connsiteY9" fmla="*/ 14853 h 27246"/>
                        <a:gd name="connsiteX10" fmla="*/ 12373 w 27552"/>
                        <a:gd name="connsiteY10" fmla="*/ 8712 h 27246"/>
                        <a:gd name="connsiteX11" fmla="*/ 5994 w 27552"/>
                        <a:gd name="connsiteY11" fmla="*/ 2175 h 27246"/>
                        <a:gd name="connsiteX12" fmla="*/ 214 w 27552"/>
                        <a:gd name="connsiteY12" fmla="*/ 392 h 272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27552" h="27246">
                          <a:moveTo>
                            <a:pt x="214" y="392"/>
                          </a:moveTo>
                          <a:cubicBezTo>
                            <a:pt x="-583" y="1779"/>
                            <a:pt x="812" y="4156"/>
                            <a:pt x="4998" y="6929"/>
                          </a:cubicBezTo>
                          <a:cubicBezTo>
                            <a:pt x="6393" y="7920"/>
                            <a:pt x="7589" y="8514"/>
                            <a:pt x="8785" y="8910"/>
                          </a:cubicBezTo>
                          <a:cubicBezTo>
                            <a:pt x="8386" y="9306"/>
                            <a:pt x="9184" y="11882"/>
                            <a:pt x="9981" y="13070"/>
                          </a:cubicBezTo>
                          <a:cubicBezTo>
                            <a:pt x="13170" y="17032"/>
                            <a:pt x="15961" y="18815"/>
                            <a:pt x="18353" y="19607"/>
                          </a:cubicBezTo>
                          <a:cubicBezTo>
                            <a:pt x="19150" y="21192"/>
                            <a:pt x="20346" y="22975"/>
                            <a:pt x="22140" y="24757"/>
                          </a:cubicBezTo>
                          <a:cubicBezTo>
                            <a:pt x="24332" y="26936"/>
                            <a:pt x="26724" y="27927"/>
                            <a:pt x="27322" y="26738"/>
                          </a:cubicBezTo>
                          <a:cubicBezTo>
                            <a:pt x="28319" y="24955"/>
                            <a:pt x="25927" y="21984"/>
                            <a:pt x="23136" y="19211"/>
                          </a:cubicBezTo>
                          <a:lnTo>
                            <a:pt x="22937" y="19013"/>
                          </a:lnTo>
                          <a:cubicBezTo>
                            <a:pt x="23136" y="18022"/>
                            <a:pt x="22937" y="16834"/>
                            <a:pt x="21143" y="14853"/>
                          </a:cubicBezTo>
                          <a:cubicBezTo>
                            <a:pt x="17755" y="11287"/>
                            <a:pt x="14765" y="9505"/>
                            <a:pt x="12373" y="8712"/>
                          </a:cubicBezTo>
                          <a:cubicBezTo>
                            <a:pt x="12373" y="6929"/>
                            <a:pt x="9582" y="4552"/>
                            <a:pt x="5994" y="2175"/>
                          </a:cubicBezTo>
                          <a:cubicBezTo>
                            <a:pt x="3603" y="392"/>
                            <a:pt x="812" y="-598"/>
                            <a:pt x="214" y="39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67" name="Freeform 3076">
                      <a:extLst>
                        <a:ext uri="{FF2B5EF4-FFF2-40B4-BE49-F238E27FC236}">
                          <a16:creationId xmlns:a16="http://schemas.microsoft.com/office/drawing/2014/main" id="{4BA486A9-9AFE-EDBF-7397-E89EDF1D02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5668" y="5424282"/>
                      <a:ext cx="15301" cy="5857"/>
                    </a:xfrm>
                    <a:custGeom>
                      <a:avLst/>
                      <a:gdLst>
                        <a:gd name="connsiteX0" fmla="*/ 15164 w 15301"/>
                        <a:gd name="connsiteY0" fmla="*/ 4930 h 5857"/>
                        <a:gd name="connsiteX1" fmla="*/ 10380 w 15301"/>
                        <a:gd name="connsiteY1" fmla="*/ 1761 h 5857"/>
                        <a:gd name="connsiteX2" fmla="*/ 15 w 15301"/>
                        <a:gd name="connsiteY2" fmla="*/ 572 h 5857"/>
                        <a:gd name="connsiteX3" fmla="*/ 5596 w 15301"/>
                        <a:gd name="connsiteY3" fmla="*/ 4534 h 5857"/>
                        <a:gd name="connsiteX4" fmla="*/ 15164 w 15301"/>
                        <a:gd name="connsiteY4" fmla="*/ 4930 h 58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301" h="5857">
                          <a:moveTo>
                            <a:pt x="15164" y="4930"/>
                          </a:moveTo>
                          <a:cubicBezTo>
                            <a:pt x="15961" y="4138"/>
                            <a:pt x="13170" y="2751"/>
                            <a:pt x="10380" y="1761"/>
                          </a:cubicBezTo>
                          <a:cubicBezTo>
                            <a:pt x="5795" y="176"/>
                            <a:pt x="2008" y="-616"/>
                            <a:pt x="15" y="572"/>
                          </a:cubicBezTo>
                          <a:cubicBezTo>
                            <a:pt x="-185" y="1959"/>
                            <a:pt x="1609" y="3345"/>
                            <a:pt x="5596" y="4534"/>
                          </a:cubicBezTo>
                          <a:cubicBezTo>
                            <a:pt x="10380" y="6119"/>
                            <a:pt x="14167" y="6317"/>
                            <a:pt x="15164" y="493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68" name="Freeform 3077">
                      <a:extLst>
                        <a:ext uri="{FF2B5EF4-FFF2-40B4-BE49-F238E27FC236}">
                          <a16:creationId xmlns:a16="http://schemas.microsoft.com/office/drawing/2014/main" id="{23A4AB30-A71F-124A-8AA3-88F5CE390B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6515" y="5316126"/>
                      <a:ext cx="20831" cy="15851"/>
                    </a:xfrm>
                    <a:custGeom>
                      <a:avLst/>
                      <a:gdLst>
                        <a:gd name="connsiteX0" fmla="*/ 20827 w 20831"/>
                        <a:gd name="connsiteY0" fmla="*/ 12853 h 15851"/>
                        <a:gd name="connsiteX1" fmla="*/ 10462 w 20831"/>
                        <a:gd name="connsiteY1" fmla="*/ 5127 h 15851"/>
                        <a:gd name="connsiteX2" fmla="*/ 6675 w 20831"/>
                        <a:gd name="connsiteY2" fmla="*/ 3542 h 15851"/>
                        <a:gd name="connsiteX3" fmla="*/ 5080 w 20831"/>
                        <a:gd name="connsiteY3" fmla="*/ 1958 h 15851"/>
                        <a:gd name="connsiteX4" fmla="*/ 97 w 20831"/>
                        <a:gd name="connsiteY4" fmla="*/ 571 h 15851"/>
                        <a:gd name="connsiteX5" fmla="*/ 3087 w 20831"/>
                        <a:gd name="connsiteY5" fmla="*/ 6514 h 15851"/>
                        <a:gd name="connsiteX6" fmla="*/ 3685 w 20831"/>
                        <a:gd name="connsiteY6" fmla="*/ 6910 h 15851"/>
                        <a:gd name="connsiteX7" fmla="*/ 3286 w 20831"/>
                        <a:gd name="connsiteY7" fmla="*/ 7108 h 15851"/>
                        <a:gd name="connsiteX8" fmla="*/ 5878 w 20831"/>
                        <a:gd name="connsiteY8" fmla="*/ 12853 h 15851"/>
                        <a:gd name="connsiteX9" fmla="*/ 11459 w 20831"/>
                        <a:gd name="connsiteY9" fmla="*/ 15626 h 15851"/>
                        <a:gd name="connsiteX10" fmla="*/ 9665 w 20831"/>
                        <a:gd name="connsiteY10" fmla="*/ 10277 h 15851"/>
                        <a:gd name="connsiteX11" fmla="*/ 8668 w 20831"/>
                        <a:gd name="connsiteY11" fmla="*/ 9287 h 15851"/>
                        <a:gd name="connsiteX12" fmla="*/ 8668 w 20831"/>
                        <a:gd name="connsiteY12" fmla="*/ 9287 h 15851"/>
                        <a:gd name="connsiteX13" fmla="*/ 8867 w 20831"/>
                        <a:gd name="connsiteY13" fmla="*/ 8693 h 15851"/>
                        <a:gd name="connsiteX14" fmla="*/ 13851 w 20831"/>
                        <a:gd name="connsiteY14" fmla="*/ 11070 h 15851"/>
                        <a:gd name="connsiteX15" fmla="*/ 20827 w 20831"/>
                        <a:gd name="connsiteY15" fmla="*/ 12853 h 158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20831" h="15851">
                          <a:moveTo>
                            <a:pt x="20827" y="12853"/>
                          </a:moveTo>
                          <a:cubicBezTo>
                            <a:pt x="21026" y="10476"/>
                            <a:pt x="14448" y="7504"/>
                            <a:pt x="10462" y="5127"/>
                          </a:cubicBezTo>
                          <a:cubicBezTo>
                            <a:pt x="9067" y="4533"/>
                            <a:pt x="7871" y="3939"/>
                            <a:pt x="6675" y="3542"/>
                          </a:cubicBezTo>
                          <a:cubicBezTo>
                            <a:pt x="6276" y="2948"/>
                            <a:pt x="5678" y="2354"/>
                            <a:pt x="5080" y="1958"/>
                          </a:cubicBezTo>
                          <a:cubicBezTo>
                            <a:pt x="2688" y="-221"/>
                            <a:pt x="894" y="-419"/>
                            <a:pt x="97" y="571"/>
                          </a:cubicBezTo>
                          <a:cubicBezTo>
                            <a:pt x="-301" y="1958"/>
                            <a:pt x="496" y="3939"/>
                            <a:pt x="3087" y="6514"/>
                          </a:cubicBezTo>
                          <a:lnTo>
                            <a:pt x="3685" y="6910"/>
                          </a:lnTo>
                          <a:cubicBezTo>
                            <a:pt x="3486" y="6910"/>
                            <a:pt x="3486" y="6910"/>
                            <a:pt x="3286" y="7108"/>
                          </a:cubicBezTo>
                          <a:cubicBezTo>
                            <a:pt x="2489" y="8099"/>
                            <a:pt x="3884" y="10476"/>
                            <a:pt x="5878" y="12853"/>
                          </a:cubicBezTo>
                          <a:cubicBezTo>
                            <a:pt x="8269" y="15032"/>
                            <a:pt x="10462" y="16418"/>
                            <a:pt x="11459" y="15626"/>
                          </a:cubicBezTo>
                          <a:cubicBezTo>
                            <a:pt x="12455" y="14833"/>
                            <a:pt x="11857" y="12853"/>
                            <a:pt x="9665" y="10277"/>
                          </a:cubicBezTo>
                          <a:cubicBezTo>
                            <a:pt x="9266" y="9881"/>
                            <a:pt x="9067" y="9683"/>
                            <a:pt x="8668" y="9287"/>
                          </a:cubicBezTo>
                          <a:lnTo>
                            <a:pt x="8668" y="9287"/>
                          </a:lnTo>
                          <a:cubicBezTo>
                            <a:pt x="8867" y="9089"/>
                            <a:pt x="8867" y="8891"/>
                            <a:pt x="8867" y="8693"/>
                          </a:cubicBezTo>
                          <a:cubicBezTo>
                            <a:pt x="10462" y="9485"/>
                            <a:pt x="12256" y="10277"/>
                            <a:pt x="13851" y="11070"/>
                          </a:cubicBezTo>
                          <a:cubicBezTo>
                            <a:pt x="16841" y="12456"/>
                            <a:pt x="20628" y="14041"/>
                            <a:pt x="20827" y="1285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69" name="Freeform 3078">
                      <a:extLst>
                        <a:ext uri="{FF2B5EF4-FFF2-40B4-BE49-F238E27FC236}">
                          <a16:creationId xmlns:a16="http://schemas.microsoft.com/office/drawing/2014/main" id="{A3667482-1BF5-AC79-3F25-2076A6931E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8574" y="5467124"/>
                      <a:ext cx="19707" cy="10124"/>
                    </a:xfrm>
                    <a:custGeom>
                      <a:avLst/>
                      <a:gdLst>
                        <a:gd name="connsiteX0" fmla="*/ 8571 w 19707"/>
                        <a:gd name="connsiteY0" fmla="*/ 9629 h 10124"/>
                        <a:gd name="connsiteX1" fmla="*/ 15348 w 19707"/>
                        <a:gd name="connsiteY1" fmla="*/ 9431 h 10124"/>
                        <a:gd name="connsiteX2" fmla="*/ 15348 w 19707"/>
                        <a:gd name="connsiteY2" fmla="*/ 8243 h 10124"/>
                        <a:gd name="connsiteX3" fmla="*/ 19335 w 19707"/>
                        <a:gd name="connsiteY3" fmla="*/ 8837 h 10124"/>
                        <a:gd name="connsiteX4" fmla="*/ 15547 w 19707"/>
                        <a:gd name="connsiteY4" fmla="*/ 3092 h 10124"/>
                        <a:gd name="connsiteX5" fmla="*/ 8770 w 19707"/>
                        <a:gd name="connsiteY5" fmla="*/ 517 h 10124"/>
                        <a:gd name="connsiteX6" fmla="*/ 8770 w 19707"/>
                        <a:gd name="connsiteY6" fmla="*/ 1706 h 10124"/>
                        <a:gd name="connsiteX7" fmla="*/ 7973 w 19707"/>
                        <a:gd name="connsiteY7" fmla="*/ 1508 h 10124"/>
                        <a:gd name="connsiteX8" fmla="*/ 1595 w 19707"/>
                        <a:gd name="connsiteY8" fmla="*/ 1904 h 10124"/>
                        <a:gd name="connsiteX9" fmla="*/ 6378 w 19707"/>
                        <a:gd name="connsiteY9" fmla="*/ 4677 h 10124"/>
                        <a:gd name="connsiteX10" fmla="*/ 6578 w 19707"/>
                        <a:gd name="connsiteY10" fmla="*/ 4677 h 10124"/>
                        <a:gd name="connsiteX11" fmla="*/ 0 w 19707"/>
                        <a:gd name="connsiteY11" fmla="*/ 4677 h 10124"/>
                        <a:gd name="connsiteX12" fmla="*/ 8571 w 19707"/>
                        <a:gd name="connsiteY12" fmla="*/ 9629 h 10124"/>
                        <a:gd name="connsiteX13" fmla="*/ 11361 w 19707"/>
                        <a:gd name="connsiteY13" fmla="*/ 5271 h 10124"/>
                        <a:gd name="connsiteX14" fmla="*/ 12757 w 19707"/>
                        <a:gd name="connsiteY14" fmla="*/ 6658 h 10124"/>
                        <a:gd name="connsiteX15" fmla="*/ 12956 w 19707"/>
                        <a:gd name="connsiteY15" fmla="*/ 6856 h 10124"/>
                        <a:gd name="connsiteX16" fmla="*/ 6976 w 19707"/>
                        <a:gd name="connsiteY16" fmla="*/ 4875 h 10124"/>
                        <a:gd name="connsiteX17" fmla="*/ 11361 w 19707"/>
                        <a:gd name="connsiteY17" fmla="*/ 5271 h 101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19707" h="10124">
                          <a:moveTo>
                            <a:pt x="8571" y="9629"/>
                          </a:moveTo>
                          <a:cubicBezTo>
                            <a:pt x="11361" y="10224"/>
                            <a:pt x="14551" y="10422"/>
                            <a:pt x="15348" y="9431"/>
                          </a:cubicBezTo>
                          <a:cubicBezTo>
                            <a:pt x="15747" y="9035"/>
                            <a:pt x="15547" y="8639"/>
                            <a:pt x="15348" y="8243"/>
                          </a:cubicBezTo>
                          <a:cubicBezTo>
                            <a:pt x="17341" y="9233"/>
                            <a:pt x="18537" y="9431"/>
                            <a:pt x="19335" y="8837"/>
                          </a:cubicBezTo>
                          <a:cubicBezTo>
                            <a:pt x="20531" y="7846"/>
                            <a:pt x="18736" y="5470"/>
                            <a:pt x="15547" y="3092"/>
                          </a:cubicBezTo>
                          <a:cubicBezTo>
                            <a:pt x="12557" y="715"/>
                            <a:pt x="9767" y="-869"/>
                            <a:pt x="8770" y="517"/>
                          </a:cubicBezTo>
                          <a:cubicBezTo>
                            <a:pt x="8571" y="913"/>
                            <a:pt x="8571" y="1310"/>
                            <a:pt x="8770" y="1706"/>
                          </a:cubicBezTo>
                          <a:cubicBezTo>
                            <a:pt x="8571" y="1706"/>
                            <a:pt x="8372" y="1508"/>
                            <a:pt x="7973" y="1508"/>
                          </a:cubicBezTo>
                          <a:cubicBezTo>
                            <a:pt x="4784" y="913"/>
                            <a:pt x="2392" y="913"/>
                            <a:pt x="1595" y="1904"/>
                          </a:cubicBezTo>
                          <a:cubicBezTo>
                            <a:pt x="598" y="3092"/>
                            <a:pt x="3787" y="4083"/>
                            <a:pt x="6378" y="4677"/>
                          </a:cubicBezTo>
                          <a:cubicBezTo>
                            <a:pt x="6378" y="4677"/>
                            <a:pt x="6578" y="4677"/>
                            <a:pt x="6578" y="4677"/>
                          </a:cubicBezTo>
                          <a:cubicBezTo>
                            <a:pt x="3389" y="4083"/>
                            <a:pt x="199" y="3687"/>
                            <a:pt x="0" y="4677"/>
                          </a:cubicBezTo>
                          <a:cubicBezTo>
                            <a:pt x="0" y="6460"/>
                            <a:pt x="2591" y="8441"/>
                            <a:pt x="8571" y="9629"/>
                          </a:cubicBezTo>
                          <a:close/>
                          <a:moveTo>
                            <a:pt x="11361" y="5271"/>
                          </a:moveTo>
                          <a:cubicBezTo>
                            <a:pt x="11760" y="5668"/>
                            <a:pt x="12159" y="6064"/>
                            <a:pt x="12757" y="6658"/>
                          </a:cubicBezTo>
                          <a:cubicBezTo>
                            <a:pt x="12757" y="6658"/>
                            <a:pt x="12956" y="6658"/>
                            <a:pt x="12956" y="6856"/>
                          </a:cubicBezTo>
                          <a:cubicBezTo>
                            <a:pt x="11361" y="6064"/>
                            <a:pt x="9169" y="5470"/>
                            <a:pt x="6976" y="4875"/>
                          </a:cubicBezTo>
                          <a:cubicBezTo>
                            <a:pt x="8571" y="5073"/>
                            <a:pt x="10166" y="5271"/>
                            <a:pt x="11361" y="52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70" name="Freeform 3079">
                      <a:extLst>
                        <a:ext uri="{FF2B5EF4-FFF2-40B4-BE49-F238E27FC236}">
                          <a16:creationId xmlns:a16="http://schemas.microsoft.com/office/drawing/2014/main" id="{F71FEEF1-E830-DBA0-D076-D48803856A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2384" y="5337525"/>
                      <a:ext cx="17999" cy="13728"/>
                    </a:xfrm>
                    <a:custGeom>
                      <a:avLst/>
                      <a:gdLst>
                        <a:gd name="connsiteX0" fmla="*/ 309 w 17999"/>
                        <a:gd name="connsiteY0" fmla="*/ 7698 h 13728"/>
                        <a:gd name="connsiteX1" fmla="*/ 5492 w 17999"/>
                        <a:gd name="connsiteY1" fmla="*/ 12056 h 13728"/>
                        <a:gd name="connsiteX2" fmla="*/ 13465 w 17999"/>
                        <a:gd name="connsiteY2" fmla="*/ 13244 h 13728"/>
                        <a:gd name="connsiteX3" fmla="*/ 12269 w 17999"/>
                        <a:gd name="connsiteY3" fmla="*/ 10867 h 13728"/>
                        <a:gd name="connsiteX4" fmla="*/ 12667 w 17999"/>
                        <a:gd name="connsiteY4" fmla="*/ 10867 h 13728"/>
                        <a:gd name="connsiteX5" fmla="*/ 12867 w 17999"/>
                        <a:gd name="connsiteY5" fmla="*/ 8886 h 13728"/>
                        <a:gd name="connsiteX6" fmla="*/ 17850 w 17999"/>
                        <a:gd name="connsiteY6" fmla="*/ 10669 h 13728"/>
                        <a:gd name="connsiteX7" fmla="*/ 14262 w 17999"/>
                        <a:gd name="connsiteY7" fmla="*/ 3538 h 13728"/>
                        <a:gd name="connsiteX8" fmla="*/ 7485 w 17999"/>
                        <a:gd name="connsiteY8" fmla="*/ 368 h 13728"/>
                        <a:gd name="connsiteX9" fmla="*/ 7485 w 17999"/>
                        <a:gd name="connsiteY9" fmla="*/ 2547 h 13728"/>
                        <a:gd name="connsiteX10" fmla="*/ 3897 w 17999"/>
                        <a:gd name="connsiteY10" fmla="*/ 1161 h 13728"/>
                        <a:gd name="connsiteX11" fmla="*/ 5890 w 17999"/>
                        <a:gd name="connsiteY11" fmla="*/ 6311 h 13728"/>
                        <a:gd name="connsiteX12" fmla="*/ 8083 w 17999"/>
                        <a:gd name="connsiteY12" fmla="*/ 8490 h 13728"/>
                        <a:gd name="connsiteX13" fmla="*/ 309 w 17999"/>
                        <a:gd name="connsiteY13" fmla="*/ 7698 h 137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7999" h="13728">
                          <a:moveTo>
                            <a:pt x="309" y="7698"/>
                          </a:moveTo>
                          <a:cubicBezTo>
                            <a:pt x="-887" y="8688"/>
                            <a:pt x="1505" y="10471"/>
                            <a:pt x="5492" y="12056"/>
                          </a:cubicBezTo>
                          <a:cubicBezTo>
                            <a:pt x="9279" y="13640"/>
                            <a:pt x="12667" y="14235"/>
                            <a:pt x="13465" y="13244"/>
                          </a:cubicBezTo>
                          <a:cubicBezTo>
                            <a:pt x="14062" y="12650"/>
                            <a:pt x="13465" y="11857"/>
                            <a:pt x="12269" y="10867"/>
                          </a:cubicBezTo>
                          <a:cubicBezTo>
                            <a:pt x="12468" y="10867"/>
                            <a:pt x="12468" y="10867"/>
                            <a:pt x="12667" y="10867"/>
                          </a:cubicBezTo>
                          <a:cubicBezTo>
                            <a:pt x="13066" y="10273"/>
                            <a:pt x="13066" y="9679"/>
                            <a:pt x="12867" y="8886"/>
                          </a:cubicBezTo>
                          <a:cubicBezTo>
                            <a:pt x="15258" y="10867"/>
                            <a:pt x="17252" y="12056"/>
                            <a:pt x="17850" y="10669"/>
                          </a:cubicBezTo>
                          <a:cubicBezTo>
                            <a:pt x="18448" y="9282"/>
                            <a:pt x="17252" y="6509"/>
                            <a:pt x="14262" y="3538"/>
                          </a:cubicBezTo>
                          <a:cubicBezTo>
                            <a:pt x="11272" y="368"/>
                            <a:pt x="8481" y="-622"/>
                            <a:pt x="7485" y="368"/>
                          </a:cubicBezTo>
                          <a:cubicBezTo>
                            <a:pt x="7086" y="765"/>
                            <a:pt x="7086" y="1557"/>
                            <a:pt x="7485" y="2547"/>
                          </a:cubicBezTo>
                          <a:cubicBezTo>
                            <a:pt x="6090" y="1557"/>
                            <a:pt x="4694" y="963"/>
                            <a:pt x="3897" y="1161"/>
                          </a:cubicBezTo>
                          <a:cubicBezTo>
                            <a:pt x="2701" y="1557"/>
                            <a:pt x="3897" y="4132"/>
                            <a:pt x="5890" y="6311"/>
                          </a:cubicBezTo>
                          <a:cubicBezTo>
                            <a:pt x="6687" y="7103"/>
                            <a:pt x="7285" y="7896"/>
                            <a:pt x="8083" y="8490"/>
                          </a:cubicBezTo>
                          <a:cubicBezTo>
                            <a:pt x="4295" y="7301"/>
                            <a:pt x="1306" y="6707"/>
                            <a:pt x="309" y="769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71" name="Freeform 3080">
                      <a:extLst>
                        <a:ext uri="{FF2B5EF4-FFF2-40B4-BE49-F238E27FC236}">
                          <a16:creationId xmlns:a16="http://schemas.microsoft.com/office/drawing/2014/main" id="{BCD17599-E080-4DE9-6EC0-687B9A22C2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2096" y="5270122"/>
                      <a:ext cx="18778" cy="10641"/>
                    </a:xfrm>
                    <a:custGeom>
                      <a:avLst/>
                      <a:gdLst>
                        <a:gd name="connsiteX0" fmla="*/ 12756 w 18778"/>
                        <a:gd name="connsiteY0" fmla="*/ 4383 h 10641"/>
                        <a:gd name="connsiteX1" fmla="*/ 5381 w 18778"/>
                        <a:gd name="connsiteY1" fmla="*/ 2600 h 10641"/>
                        <a:gd name="connsiteX2" fmla="*/ 597 w 18778"/>
                        <a:gd name="connsiteY2" fmla="*/ 25 h 10641"/>
                        <a:gd name="connsiteX3" fmla="*/ 1593 w 18778"/>
                        <a:gd name="connsiteY3" fmla="*/ 4977 h 10641"/>
                        <a:gd name="connsiteX4" fmla="*/ 8370 w 18778"/>
                        <a:gd name="connsiteY4" fmla="*/ 9533 h 10641"/>
                        <a:gd name="connsiteX5" fmla="*/ 8968 w 18778"/>
                        <a:gd name="connsiteY5" fmla="*/ 7354 h 10641"/>
                        <a:gd name="connsiteX6" fmla="*/ 12158 w 18778"/>
                        <a:gd name="connsiteY6" fmla="*/ 9137 h 10641"/>
                        <a:gd name="connsiteX7" fmla="*/ 18735 w 18778"/>
                        <a:gd name="connsiteY7" fmla="*/ 9731 h 10641"/>
                        <a:gd name="connsiteX8" fmla="*/ 12756 w 18778"/>
                        <a:gd name="connsiteY8" fmla="*/ 4383 h 106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778" h="10641">
                          <a:moveTo>
                            <a:pt x="12756" y="4383"/>
                          </a:moveTo>
                          <a:cubicBezTo>
                            <a:pt x="9566" y="2996"/>
                            <a:pt x="6577" y="1808"/>
                            <a:pt x="5381" y="2600"/>
                          </a:cubicBezTo>
                          <a:cubicBezTo>
                            <a:pt x="3587" y="817"/>
                            <a:pt x="1992" y="-173"/>
                            <a:pt x="597" y="25"/>
                          </a:cubicBezTo>
                          <a:cubicBezTo>
                            <a:pt x="-400" y="817"/>
                            <a:pt x="-200" y="2600"/>
                            <a:pt x="1593" y="4977"/>
                          </a:cubicBezTo>
                          <a:cubicBezTo>
                            <a:pt x="3985" y="7949"/>
                            <a:pt x="6776" y="10326"/>
                            <a:pt x="8370" y="9533"/>
                          </a:cubicBezTo>
                          <a:cubicBezTo>
                            <a:pt x="9168" y="9335"/>
                            <a:pt x="9367" y="8543"/>
                            <a:pt x="8968" y="7354"/>
                          </a:cubicBezTo>
                          <a:cubicBezTo>
                            <a:pt x="9965" y="7949"/>
                            <a:pt x="11161" y="8543"/>
                            <a:pt x="12158" y="9137"/>
                          </a:cubicBezTo>
                          <a:cubicBezTo>
                            <a:pt x="15746" y="10920"/>
                            <a:pt x="18536" y="11118"/>
                            <a:pt x="18735" y="9731"/>
                          </a:cubicBezTo>
                          <a:cubicBezTo>
                            <a:pt x="19134" y="8345"/>
                            <a:pt x="16742" y="6364"/>
                            <a:pt x="12756" y="438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72" name="Freeform 3081">
                      <a:extLst>
                        <a:ext uri="{FF2B5EF4-FFF2-40B4-BE49-F238E27FC236}">
                          <a16:creationId xmlns:a16="http://schemas.microsoft.com/office/drawing/2014/main" id="{60BFE7D4-1F71-8DFF-188E-C58BE118EA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6249" y="5223200"/>
                      <a:ext cx="4385" cy="4200"/>
                    </a:xfrm>
                    <a:custGeom>
                      <a:avLst/>
                      <a:gdLst>
                        <a:gd name="connsiteX0" fmla="*/ 4385 w 4385"/>
                        <a:gd name="connsiteY0" fmla="*/ 2377 h 4200"/>
                        <a:gd name="connsiteX1" fmla="*/ 2990 w 4385"/>
                        <a:gd name="connsiteY1" fmla="*/ 0 h 4200"/>
                        <a:gd name="connsiteX2" fmla="*/ 0 w 4385"/>
                        <a:gd name="connsiteY2" fmla="*/ 3764 h 4200"/>
                        <a:gd name="connsiteX3" fmla="*/ 4385 w 4385"/>
                        <a:gd name="connsiteY3" fmla="*/ 2377 h 42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385" h="4200">
                          <a:moveTo>
                            <a:pt x="4385" y="2377"/>
                          </a:moveTo>
                          <a:cubicBezTo>
                            <a:pt x="4385" y="1585"/>
                            <a:pt x="3987" y="792"/>
                            <a:pt x="2990" y="0"/>
                          </a:cubicBezTo>
                          <a:cubicBezTo>
                            <a:pt x="1993" y="1189"/>
                            <a:pt x="997" y="2377"/>
                            <a:pt x="0" y="3764"/>
                          </a:cubicBezTo>
                          <a:cubicBezTo>
                            <a:pt x="2990" y="4754"/>
                            <a:pt x="4385" y="3962"/>
                            <a:pt x="4385" y="237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73" name="Freeform 3082">
                      <a:extLst>
                        <a:ext uri="{FF2B5EF4-FFF2-40B4-BE49-F238E27FC236}">
                          <a16:creationId xmlns:a16="http://schemas.microsoft.com/office/drawing/2014/main" id="{9684D551-A2E9-0D38-910A-A14306FA18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5020" y="5214484"/>
                      <a:ext cx="1594" cy="1584"/>
                    </a:xfrm>
                    <a:custGeom>
                      <a:avLst/>
                      <a:gdLst>
                        <a:gd name="connsiteX0" fmla="*/ 1595 w 1594"/>
                        <a:gd name="connsiteY0" fmla="*/ 594 h 1584"/>
                        <a:gd name="connsiteX1" fmla="*/ 1395 w 1594"/>
                        <a:gd name="connsiteY1" fmla="*/ 0 h 1584"/>
                        <a:gd name="connsiteX2" fmla="*/ 0 w 1594"/>
                        <a:gd name="connsiteY2" fmla="*/ 1585 h 1584"/>
                        <a:gd name="connsiteX3" fmla="*/ 1595 w 1594"/>
                        <a:gd name="connsiteY3" fmla="*/ 594 h 1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594" h="1584">
                          <a:moveTo>
                            <a:pt x="1595" y="594"/>
                          </a:moveTo>
                          <a:cubicBezTo>
                            <a:pt x="1595" y="396"/>
                            <a:pt x="1595" y="198"/>
                            <a:pt x="1395" y="0"/>
                          </a:cubicBezTo>
                          <a:cubicBezTo>
                            <a:pt x="997" y="594"/>
                            <a:pt x="598" y="990"/>
                            <a:pt x="0" y="1585"/>
                          </a:cubicBezTo>
                          <a:cubicBezTo>
                            <a:pt x="797" y="1585"/>
                            <a:pt x="1395" y="1188"/>
                            <a:pt x="1595" y="59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74" name="Freeform 3083">
                      <a:extLst>
                        <a:ext uri="{FF2B5EF4-FFF2-40B4-BE49-F238E27FC236}">
                          <a16:creationId xmlns:a16="http://schemas.microsoft.com/office/drawing/2014/main" id="{C6AC81A1-8B2C-D98D-2418-5393E39826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4179" y="5385592"/>
                      <a:ext cx="11954" cy="5394"/>
                    </a:xfrm>
                    <a:custGeom>
                      <a:avLst/>
                      <a:gdLst>
                        <a:gd name="connsiteX0" fmla="*/ 7548 w 11954"/>
                        <a:gd name="connsiteY0" fmla="*/ 1030 h 5394"/>
                        <a:gd name="connsiteX1" fmla="*/ 173 w 11954"/>
                        <a:gd name="connsiteY1" fmla="*/ 634 h 5394"/>
                        <a:gd name="connsiteX2" fmla="*/ 5554 w 11954"/>
                        <a:gd name="connsiteY2" fmla="*/ 4596 h 5394"/>
                        <a:gd name="connsiteX3" fmla="*/ 11933 w 11954"/>
                        <a:gd name="connsiteY3" fmla="*/ 4398 h 5394"/>
                        <a:gd name="connsiteX4" fmla="*/ 7548 w 11954"/>
                        <a:gd name="connsiteY4" fmla="*/ 1030 h 53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54" h="5394">
                          <a:moveTo>
                            <a:pt x="7548" y="1030"/>
                          </a:moveTo>
                          <a:cubicBezTo>
                            <a:pt x="3561" y="-158"/>
                            <a:pt x="970" y="-356"/>
                            <a:pt x="173" y="634"/>
                          </a:cubicBezTo>
                          <a:cubicBezTo>
                            <a:pt x="-625" y="1823"/>
                            <a:pt x="1369" y="3407"/>
                            <a:pt x="5554" y="4596"/>
                          </a:cubicBezTo>
                          <a:cubicBezTo>
                            <a:pt x="9541" y="5785"/>
                            <a:pt x="11734" y="5586"/>
                            <a:pt x="11933" y="4398"/>
                          </a:cubicBezTo>
                          <a:cubicBezTo>
                            <a:pt x="12132" y="3606"/>
                            <a:pt x="10936" y="2417"/>
                            <a:pt x="7548" y="103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75" name="Freeform 3084">
                      <a:extLst>
                        <a:ext uri="{FF2B5EF4-FFF2-40B4-BE49-F238E27FC236}">
                          <a16:creationId xmlns:a16="http://schemas.microsoft.com/office/drawing/2014/main" id="{D16351CF-67C4-DECB-BBFF-FAEE313D98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5281" y="5280082"/>
                      <a:ext cx="12829" cy="9084"/>
                    </a:xfrm>
                    <a:custGeom>
                      <a:avLst/>
                      <a:gdLst>
                        <a:gd name="connsiteX0" fmla="*/ 12757 w 12829"/>
                        <a:gd name="connsiteY0" fmla="*/ 8091 h 9084"/>
                        <a:gd name="connsiteX1" fmla="*/ 4983 w 12829"/>
                        <a:gd name="connsiteY1" fmla="*/ 1356 h 9084"/>
                        <a:gd name="connsiteX2" fmla="*/ 0 w 12829"/>
                        <a:gd name="connsiteY2" fmla="*/ 366 h 9084"/>
                        <a:gd name="connsiteX3" fmla="*/ 6977 w 12829"/>
                        <a:gd name="connsiteY3" fmla="*/ 7101 h 9084"/>
                        <a:gd name="connsiteX4" fmla="*/ 12757 w 12829"/>
                        <a:gd name="connsiteY4" fmla="*/ 8091 h 90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29" h="9084">
                          <a:moveTo>
                            <a:pt x="12757" y="8091"/>
                          </a:moveTo>
                          <a:cubicBezTo>
                            <a:pt x="12159" y="6308"/>
                            <a:pt x="9568" y="3733"/>
                            <a:pt x="4983" y="1356"/>
                          </a:cubicBezTo>
                          <a:cubicBezTo>
                            <a:pt x="1993" y="-229"/>
                            <a:pt x="598" y="-229"/>
                            <a:pt x="0" y="366"/>
                          </a:cubicBezTo>
                          <a:cubicBezTo>
                            <a:pt x="399" y="2347"/>
                            <a:pt x="2591" y="4724"/>
                            <a:pt x="6977" y="7101"/>
                          </a:cubicBezTo>
                          <a:cubicBezTo>
                            <a:pt x="10166" y="9082"/>
                            <a:pt x="13355" y="9874"/>
                            <a:pt x="12757" y="809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76" name="Freeform 3085">
                      <a:extLst>
                        <a:ext uri="{FF2B5EF4-FFF2-40B4-BE49-F238E27FC236}">
                          <a16:creationId xmlns:a16="http://schemas.microsoft.com/office/drawing/2014/main" id="{5F9BCD1D-4966-CEDE-88AE-65FA756FD0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0558" y="5461017"/>
                      <a:ext cx="14266" cy="5065"/>
                    </a:xfrm>
                    <a:custGeom>
                      <a:avLst/>
                      <a:gdLst>
                        <a:gd name="connsiteX0" fmla="*/ 9 w 14266"/>
                        <a:gd name="connsiteY0" fmla="*/ 1276 h 5065"/>
                        <a:gd name="connsiteX1" fmla="*/ 5989 w 14266"/>
                        <a:gd name="connsiteY1" fmla="*/ 4247 h 5065"/>
                        <a:gd name="connsiteX2" fmla="*/ 13962 w 14266"/>
                        <a:gd name="connsiteY2" fmla="*/ 4247 h 5065"/>
                        <a:gd name="connsiteX3" fmla="*/ 8979 w 14266"/>
                        <a:gd name="connsiteY3" fmla="*/ 681 h 5065"/>
                        <a:gd name="connsiteX4" fmla="*/ 9 w 14266"/>
                        <a:gd name="connsiteY4" fmla="*/ 1276 h 50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266" h="5065">
                          <a:moveTo>
                            <a:pt x="9" y="1276"/>
                          </a:moveTo>
                          <a:cubicBezTo>
                            <a:pt x="-190" y="2266"/>
                            <a:pt x="2999" y="3455"/>
                            <a:pt x="5989" y="4247"/>
                          </a:cubicBezTo>
                          <a:cubicBezTo>
                            <a:pt x="10175" y="5436"/>
                            <a:pt x="12965" y="5238"/>
                            <a:pt x="13962" y="4247"/>
                          </a:cubicBezTo>
                          <a:cubicBezTo>
                            <a:pt x="14958" y="3059"/>
                            <a:pt x="13563" y="1870"/>
                            <a:pt x="8979" y="681"/>
                          </a:cubicBezTo>
                          <a:cubicBezTo>
                            <a:pt x="4195" y="-309"/>
                            <a:pt x="208" y="-309"/>
                            <a:pt x="9" y="12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77" name="Freeform 3086">
                      <a:extLst>
                        <a:ext uri="{FF2B5EF4-FFF2-40B4-BE49-F238E27FC236}">
                          <a16:creationId xmlns:a16="http://schemas.microsoft.com/office/drawing/2014/main" id="{E7A3DB1C-38AE-668F-F3A4-241AE8A9D5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3769" y="5484620"/>
                      <a:ext cx="14536" cy="5134"/>
                    </a:xfrm>
                    <a:custGeom>
                      <a:avLst/>
                      <a:gdLst>
                        <a:gd name="connsiteX0" fmla="*/ 818 w 14536"/>
                        <a:gd name="connsiteY0" fmla="*/ 651 h 5134"/>
                        <a:gd name="connsiteX1" fmla="*/ 4606 w 14536"/>
                        <a:gd name="connsiteY1" fmla="*/ 4217 h 5134"/>
                        <a:gd name="connsiteX2" fmla="*/ 13775 w 14536"/>
                        <a:gd name="connsiteY2" fmla="*/ 4415 h 5134"/>
                        <a:gd name="connsiteX3" fmla="*/ 9788 w 14536"/>
                        <a:gd name="connsiteY3" fmla="*/ 849 h 5134"/>
                        <a:gd name="connsiteX4" fmla="*/ 818 w 14536"/>
                        <a:gd name="connsiteY4" fmla="*/ 651 h 51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36" h="5134">
                          <a:moveTo>
                            <a:pt x="818" y="651"/>
                          </a:moveTo>
                          <a:cubicBezTo>
                            <a:pt x="-1175" y="1642"/>
                            <a:pt x="619" y="3028"/>
                            <a:pt x="4606" y="4217"/>
                          </a:cubicBezTo>
                          <a:cubicBezTo>
                            <a:pt x="8592" y="5405"/>
                            <a:pt x="11981" y="5405"/>
                            <a:pt x="13775" y="4415"/>
                          </a:cubicBezTo>
                          <a:cubicBezTo>
                            <a:pt x="15569" y="3424"/>
                            <a:pt x="14174" y="2236"/>
                            <a:pt x="9788" y="849"/>
                          </a:cubicBezTo>
                          <a:cubicBezTo>
                            <a:pt x="6001" y="-141"/>
                            <a:pt x="2613" y="-339"/>
                            <a:pt x="818" y="65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78" name="Freeform 3087">
                      <a:extLst>
                        <a:ext uri="{FF2B5EF4-FFF2-40B4-BE49-F238E27FC236}">
                          <a16:creationId xmlns:a16="http://schemas.microsoft.com/office/drawing/2014/main" id="{C944D0CB-9E05-4809-E840-3AE9FF2FC2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5416" y="5303250"/>
                      <a:ext cx="21642" cy="14410"/>
                    </a:xfrm>
                    <a:custGeom>
                      <a:avLst/>
                      <a:gdLst>
                        <a:gd name="connsiteX0" fmla="*/ 12956 w 21642"/>
                        <a:gd name="connsiteY0" fmla="*/ 7703 h 14410"/>
                        <a:gd name="connsiteX1" fmla="*/ 13156 w 21642"/>
                        <a:gd name="connsiteY1" fmla="*/ 7505 h 14410"/>
                        <a:gd name="connsiteX2" fmla="*/ 16345 w 21642"/>
                        <a:gd name="connsiteY2" fmla="*/ 11665 h 14410"/>
                        <a:gd name="connsiteX3" fmla="*/ 21527 w 21642"/>
                        <a:gd name="connsiteY3" fmla="*/ 14240 h 14410"/>
                        <a:gd name="connsiteX4" fmla="*/ 19135 w 21642"/>
                        <a:gd name="connsiteY4" fmla="*/ 8694 h 14410"/>
                        <a:gd name="connsiteX5" fmla="*/ 13156 w 21642"/>
                        <a:gd name="connsiteY5" fmla="*/ 5921 h 14410"/>
                        <a:gd name="connsiteX6" fmla="*/ 12956 w 21642"/>
                        <a:gd name="connsiteY6" fmla="*/ 6317 h 14410"/>
                        <a:gd name="connsiteX7" fmla="*/ 6578 w 21642"/>
                        <a:gd name="connsiteY7" fmla="*/ 1959 h 14410"/>
                        <a:gd name="connsiteX8" fmla="*/ 0 w 21642"/>
                        <a:gd name="connsiteY8" fmla="*/ 176 h 14410"/>
                        <a:gd name="connsiteX9" fmla="*/ 6578 w 21642"/>
                        <a:gd name="connsiteY9" fmla="*/ 6119 h 14410"/>
                        <a:gd name="connsiteX10" fmla="*/ 12956 w 21642"/>
                        <a:gd name="connsiteY10" fmla="*/ 7703 h 144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1642" h="14410">
                          <a:moveTo>
                            <a:pt x="12956" y="7703"/>
                          </a:moveTo>
                          <a:cubicBezTo>
                            <a:pt x="12956" y="7703"/>
                            <a:pt x="13156" y="7505"/>
                            <a:pt x="13156" y="7505"/>
                          </a:cubicBezTo>
                          <a:cubicBezTo>
                            <a:pt x="13554" y="8694"/>
                            <a:pt x="14949" y="10278"/>
                            <a:pt x="16345" y="11665"/>
                          </a:cubicBezTo>
                          <a:cubicBezTo>
                            <a:pt x="18538" y="13844"/>
                            <a:pt x="20331" y="14834"/>
                            <a:pt x="21527" y="14240"/>
                          </a:cubicBezTo>
                          <a:cubicBezTo>
                            <a:pt x="21926" y="12854"/>
                            <a:pt x="21328" y="10873"/>
                            <a:pt x="19135" y="8694"/>
                          </a:cubicBezTo>
                          <a:cubicBezTo>
                            <a:pt x="16544" y="5921"/>
                            <a:pt x="13953" y="4336"/>
                            <a:pt x="13156" y="5921"/>
                          </a:cubicBezTo>
                          <a:cubicBezTo>
                            <a:pt x="13156" y="6119"/>
                            <a:pt x="13156" y="6119"/>
                            <a:pt x="12956" y="6317"/>
                          </a:cubicBezTo>
                          <a:cubicBezTo>
                            <a:pt x="12159" y="5128"/>
                            <a:pt x="9568" y="3543"/>
                            <a:pt x="6578" y="1959"/>
                          </a:cubicBezTo>
                          <a:cubicBezTo>
                            <a:pt x="3986" y="572"/>
                            <a:pt x="1395" y="-418"/>
                            <a:pt x="0" y="176"/>
                          </a:cubicBezTo>
                          <a:cubicBezTo>
                            <a:pt x="0" y="1761"/>
                            <a:pt x="1993" y="3940"/>
                            <a:pt x="6578" y="6119"/>
                          </a:cubicBezTo>
                          <a:cubicBezTo>
                            <a:pt x="9169" y="7505"/>
                            <a:pt x="12159" y="8496"/>
                            <a:pt x="12956" y="770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79" name="Freeform 3088">
                      <a:extLst>
                        <a:ext uri="{FF2B5EF4-FFF2-40B4-BE49-F238E27FC236}">
                          <a16:creationId xmlns:a16="http://schemas.microsoft.com/office/drawing/2014/main" id="{19FBBD1F-A68A-A871-79E1-86F57B152F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2824" y="5417777"/>
                      <a:ext cx="32306" cy="24876"/>
                    </a:xfrm>
                    <a:custGeom>
                      <a:avLst/>
                      <a:gdLst>
                        <a:gd name="connsiteX0" fmla="*/ 32230 w 32306"/>
                        <a:gd name="connsiteY0" fmla="*/ 5492 h 24876"/>
                        <a:gd name="connsiteX1" fmla="*/ 26051 w 32306"/>
                        <a:gd name="connsiteY1" fmla="*/ 1530 h 24876"/>
                        <a:gd name="connsiteX2" fmla="*/ 17679 w 32306"/>
                        <a:gd name="connsiteY2" fmla="*/ 1332 h 24876"/>
                        <a:gd name="connsiteX3" fmla="*/ 17679 w 32306"/>
                        <a:gd name="connsiteY3" fmla="*/ 1530 h 24876"/>
                        <a:gd name="connsiteX4" fmla="*/ 12696 w 32306"/>
                        <a:gd name="connsiteY4" fmla="*/ 540 h 24876"/>
                        <a:gd name="connsiteX5" fmla="*/ 12497 w 32306"/>
                        <a:gd name="connsiteY5" fmla="*/ 1927 h 24876"/>
                        <a:gd name="connsiteX6" fmla="*/ 11500 w 32306"/>
                        <a:gd name="connsiteY6" fmla="*/ 1729 h 24876"/>
                        <a:gd name="connsiteX7" fmla="*/ 7912 w 32306"/>
                        <a:gd name="connsiteY7" fmla="*/ 2323 h 24876"/>
                        <a:gd name="connsiteX8" fmla="*/ 13892 w 32306"/>
                        <a:gd name="connsiteY8" fmla="*/ 5096 h 24876"/>
                        <a:gd name="connsiteX9" fmla="*/ 15088 w 32306"/>
                        <a:gd name="connsiteY9" fmla="*/ 5294 h 24876"/>
                        <a:gd name="connsiteX10" fmla="*/ 16284 w 32306"/>
                        <a:gd name="connsiteY10" fmla="*/ 6284 h 24876"/>
                        <a:gd name="connsiteX11" fmla="*/ 21068 w 32306"/>
                        <a:gd name="connsiteY11" fmla="*/ 9454 h 24876"/>
                        <a:gd name="connsiteX12" fmla="*/ 21666 w 32306"/>
                        <a:gd name="connsiteY12" fmla="*/ 10642 h 24876"/>
                        <a:gd name="connsiteX13" fmla="*/ 18875 w 32306"/>
                        <a:gd name="connsiteY13" fmla="*/ 11435 h 24876"/>
                        <a:gd name="connsiteX14" fmla="*/ 20669 w 32306"/>
                        <a:gd name="connsiteY14" fmla="*/ 13812 h 24876"/>
                        <a:gd name="connsiteX15" fmla="*/ 20071 w 32306"/>
                        <a:gd name="connsiteY15" fmla="*/ 13614 h 24876"/>
                        <a:gd name="connsiteX16" fmla="*/ 13693 w 32306"/>
                        <a:gd name="connsiteY16" fmla="*/ 13812 h 24876"/>
                        <a:gd name="connsiteX17" fmla="*/ 13693 w 32306"/>
                        <a:gd name="connsiteY17" fmla="*/ 14604 h 24876"/>
                        <a:gd name="connsiteX18" fmla="*/ 12497 w 32306"/>
                        <a:gd name="connsiteY18" fmla="*/ 14406 h 24876"/>
                        <a:gd name="connsiteX19" fmla="*/ 7713 w 32306"/>
                        <a:gd name="connsiteY19" fmla="*/ 11435 h 24876"/>
                        <a:gd name="connsiteX20" fmla="*/ 138 w 32306"/>
                        <a:gd name="connsiteY20" fmla="*/ 11633 h 24876"/>
                        <a:gd name="connsiteX21" fmla="*/ 4922 w 32306"/>
                        <a:gd name="connsiteY21" fmla="*/ 14802 h 24876"/>
                        <a:gd name="connsiteX22" fmla="*/ 8510 w 32306"/>
                        <a:gd name="connsiteY22" fmla="*/ 15397 h 24876"/>
                        <a:gd name="connsiteX23" fmla="*/ 13493 w 32306"/>
                        <a:gd name="connsiteY23" fmla="*/ 18962 h 24876"/>
                        <a:gd name="connsiteX24" fmla="*/ 16483 w 32306"/>
                        <a:gd name="connsiteY24" fmla="*/ 22132 h 24876"/>
                        <a:gd name="connsiteX25" fmla="*/ 22662 w 32306"/>
                        <a:gd name="connsiteY25" fmla="*/ 24707 h 24876"/>
                        <a:gd name="connsiteX26" fmla="*/ 21466 w 32306"/>
                        <a:gd name="connsiteY26" fmla="*/ 20151 h 24876"/>
                        <a:gd name="connsiteX27" fmla="*/ 23459 w 32306"/>
                        <a:gd name="connsiteY27" fmla="*/ 19557 h 24876"/>
                        <a:gd name="connsiteX28" fmla="*/ 22861 w 32306"/>
                        <a:gd name="connsiteY28" fmla="*/ 18170 h 24876"/>
                        <a:gd name="connsiteX29" fmla="*/ 25254 w 32306"/>
                        <a:gd name="connsiteY29" fmla="*/ 17378 h 24876"/>
                        <a:gd name="connsiteX30" fmla="*/ 23659 w 32306"/>
                        <a:gd name="connsiteY30" fmla="*/ 15000 h 24876"/>
                        <a:gd name="connsiteX31" fmla="*/ 24855 w 32306"/>
                        <a:gd name="connsiteY31" fmla="*/ 15397 h 24876"/>
                        <a:gd name="connsiteX32" fmla="*/ 30835 w 32306"/>
                        <a:gd name="connsiteY32" fmla="*/ 15000 h 24876"/>
                        <a:gd name="connsiteX33" fmla="*/ 29838 w 32306"/>
                        <a:gd name="connsiteY33" fmla="*/ 13218 h 24876"/>
                        <a:gd name="connsiteX34" fmla="*/ 27446 w 32306"/>
                        <a:gd name="connsiteY34" fmla="*/ 10444 h 24876"/>
                        <a:gd name="connsiteX35" fmla="*/ 24057 w 32306"/>
                        <a:gd name="connsiteY35" fmla="*/ 8265 h 24876"/>
                        <a:gd name="connsiteX36" fmla="*/ 21267 w 32306"/>
                        <a:gd name="connsiteY36" fmla="*/ 4106 h 24876"/>
                        <a:gd name="connsiteX37" fmla="*/ 23858 w 32306"/>
                        <a:gd name="connsiteY37" fmla="*/ 5096 h 24876"/>
                        <a:gd name="connsiteX38" fmla="*/ 32230 w 32306"/>
                        <a:gd name="connsiteY38" fmla="*/ 5492 h 248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</a:cxnLst>
                      <a:rect l="l" t="t" r="r" b="b"/>
                      <a:pathLst>
                        <a:path w="32306" h="24876">
                          <a:moveTo>
                            <a:pt x="32230" y="5492"/>
                          </a:moveTo>
                          <a:cubicBezTo>
                            <a:pt x="32828" y="4106"/>
                            <a:pt x="29838" y="2719"/>
                            <a:pt x="26051" y="1530"/>
                          </a:cubicBezTo>
                          <a:cubicBezTo>
                            <a:pt x="22263" y="342"/>
                            <a:pt x="18676" y="-54"/>
                            <a:pt x="17679" y="1332"/>
                          </a:cubicBezTo>
                          <a:cubicBezTo>
                            <a:pt x="17679" y="1332"/>
                            <a:pt x="17679" y="1332"/>
                            <a:pt x="17679" y="1530"/>
                          </a:cubicBezTo>
                          <a:cubicBezTo>
                            <a:pt x="15287" y="-54"/>
                            <a:pt x="13294" y="-450"/>
                            <a:pt x="12696" y="540"/>
                          </a:cubicBezTo>
                          <a:cubicBezTo>
                            <a:pt x="12297" y="936"/>
                            <a:pt x="12297" y="1332"/>
                            <a:pt x="12497" y="1927"/>
                          </a:cubicBezTo>
                          <a:cubicBezTo>
                            <a:pt x="12098" y="1927"/>
                            <a:pt x="11898" y="1729"/>
                            <a:pt x="11500" y="1729"/>
                          </a:cubicBezTo>
                          <a:cubicBezTo>
                            <a:pt x="9507" y="1332"/>
                            <a:pt x="7314" y="1134"/>
                            <a:pt x="7912" y="2323"/>
                          </a:cubicBezTo>
                          <a:cubicBezTo>
                            <a:pt x="8709" y="3709"/>
                            <a:pt x="10702" y="4700"/>
                            <a:pt x="13892" y="5096"/>
                          </a:cubicBezTo>
                          <a:cubicBezTo>
                            <a:pt x="14291" y="5096"/>
                            <a:pt x="14689" y="5294"/>
                            <a:pt x="15088" y="5294"/>
                          </a:cubicBezTo>
                          <a:cubicBezTo>
                            <a:pt x="15486" y="5690"/>
                            <a:pt x="15885" y="6086"/>
                            <a:pt x="16284" y="6284"/>
                          </a:cubicBezTo>
                          <a:cubicBezTo>
                            <a:pt x="18078" y="7671"/>
                            <a:pt x="19872" y="8860"/>
                            <a:pt x="21068" y="9454"/>
                          </a:cubicBezTo>
                          <a:cubicBezTo>
                            <a:pt x="21068" y="9850"/>
                            <a:pt x="21267" y="10048"/>
                            <a:pt x="21666" y="10642"/>
                          </a:cubicBezTo>
                          <a:cubicBezTo>
                            <a:pt x="20071" y="10642"/>
                            <a:pt x="19074" y="10841"/>
                            <a:pt x="18875" y="11435"/>
                          </a:cubicBezTo>
                          <a:cubicBezTo>
                            <a:pt x="18676" y="12227"/>
                            <a:pt x="19274" y="13020"/>
                            <a:pt x="20669" y="13812"/>
                          </a:cubicBezTo>
                          <a:cubicBezTo>
                            <a:pt x="20470" y="13812"/>
                            <a:pt x="20270" y="13614"/>
                            <a:pt x="20071" y="13614"/>
                          </a:cubicBezTo>
                          <a:cubicBezTo>
                            <a:pt x="17280" y="13218"/>
                            <a:pt x="14291" y="12821"/>
                            <a:pt x="13693" y="13812"/>
                          </a:cubicBezTo>
                          <a:cubicBezTo>
                            <a:pt x="13493" y="14010"/>
                            <a:pt x="13693" y="14208"/>
                            <a:pt x="13693" y="14604"/>
                          </a:cubicBezTo>
                          <a:lnTo>
                            <a:pt x="12497" y="14406"/>
                          </a:lnTo>
                          <a:cubicBezTo>
                            <a:pt x="12497" y="13416"/>
                            <a:pt x="10503" y="12227"/>
                            <a:pt x="7713" y="11435"/>
                          </a:cubicBezTo>
                          <a:cubicBezTo>
                            <a:pt x="3527" y="10246"/>
                            <a:pt x="936" y="10444"/>
                            <a:pt x="138" y="11633"/>
                          </a:cubicBezTo>
                          <a:cubicBezTo>
                            <a:pt x="-659" y="12623"/>
                            <a:pt x="2132" y="13812"/>
                            <a:pt x="4922" y="14802"/>
                          </a:cubicBezTo>
                          <a:cubicBezTo>
                            <a:pt x="6317" y="15199"/>
                            <a:pt x="7514" y="15397"/>
                            <a:pt x="8510" y="15397"/>
                          </a:cubicBezTo>
                          <a:cubicBezTo>
                            <a:pt x="8510" y="16585"/>
                            <a:pt x="10503" y="17774"/>
                            <a:pt x="13493" y="18962"/>
                          </a:cubicBezTo>
                          <a:cubicBezTo>
                            <a:pt x="14091" y="19754"/>
                            <a:pt x="14888" y="20943"/>
                            <a:pt x="16483" y="22132"/>
                          </a:cubicBezTo>
                          <a:cubicBezTo>
                            <a:pt x="19274" y="24311"/>
                            <a:pt x="21666" y="25301"/>
                            <a:pt x="22662" y="24707"/>
                          </a:cubicBezTo>
                          <a:cubicBezTo>
                            <a:pt x="23659" y="23914"/>
                            <a:pt x="23459" y="22528"/>
                            <a:pt x="21466" y="20151"/>
                          </a:cubicBezTo>
                          <a:cubicBezTo>
                            <a:pt x="22263" y="20151"/>
                            <a:pt x="22861" y="19953"/>
                            <a:pt x="23459" y="19557"/>
                          </a:cubicBezTo>
                          <a:cubicBezTo>
                            <a:pt x="23659" y="19160"/>
                            <a:pt x="23260" y="18764"/>
                            <a:pt x="22861" y="18170"/>
                          </a:cubicBezTo>
                          <a:cubicBezTo>
                            <a:pt x="24057" y="18170"/>
                            <a:pt x="25054" y="17972"/>
                            <a:pt x="25254" y="17378"/>
                          </a:cubicBezTo>
                          <a:cubicBezTo>
                            <a:pt x="25652" y="16585"/>
                            <a:pt x="25054" y="15793"/>
                            <a:pt x="23659" y="15000"/>
                          </a:cubicBezTo>
                          <a:cubicBezTo>
                            <a:pt x="24057" y="15199"/>
                            <a:pt x="24456" y="15199"/>
                            <a:pt x="24855" y="15397"/>
                          </a:cubicBezTo>
                          <a:cubicBezTo>
                            <a:pt x="28243" y="16387"/>
                            <a:pt x="30436" y="15991"/>
                            <a:pt x="30835" y="15000"/>
                          </a:cubicBezTo>
                          <a:cubicBezTo>
                            <a:pt x="31034" y="14406"/>
                            <a:pt x="30635" y="13812"/>
                            <a:pt x="29838" y="13218"/>
                          </a:cubicBezTo>
                          <a:cubicBezTo>
                            <a:pt x="29439" y="12425"/>
                            <a:pt x="28642" y="11633"/>
                            <a:pt x="27446" y="10444"/>
                          </a:cubicBezTo>
                          <a:cubicBezTo>
                            <a:pt x="26250" y="9454"/>
                            <a:pt x="25054" y="8662"/>
                            <a:pt x="24057" y="8265"/>
                          </a:cubicBezTo>
                          <a:cubicBezTo>
                            <a:pt x="23858" y="7077"/>
                            <a:pt x="22861" y="5690"/>
                            <a:pt x="21267" y="4106"/>
                          </a:cubicBezTo>
                          <a:cubicBezTo>
                            <a:pt x="22064" y="4502"/>
                            <a:pt x="23061" y="4700"/>
                            <a:pt x="23858" y="5096"/>
                          </a:cubicBezTo>
                          <a:cubicBezTo>
                            <a:pt x="27845" y="6483"/>
                            <a:pt x="30635" y="6681"/>
                            <a:pt x="32230" y="549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80" name="Freeform 3089">
                      <a:extLst>
                        <a:ext uri="{FF2B5EF4-FFF2-40B4-BE49-F238E27FC236}">
                          <a16:creationId xmlns:a16="http://schemas.microsoft.com/office/drawing/2014/main" id="{334BA285-B3A6-BB4A-B67C-606C538CE5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7469" y="5433543"/>
                      <a:ext cx="13482" cy="5216"/>
                    </a:xfrm>
                    <a:custGeom>
                      <a:avLst/>
                      <a:gdLst>
                        <a:gd name="connsiteX0" fmla="*/ 4561 w 13482"/>
                        <a:gd name="connsiteY0" fmla="*/ 4186 h 5216"/>
                        <a:gd name="connsiteX1" fmla="*/ 13132 w 13482"/>
                        <a:gd name="connsiteY1" fmla="*/ 4583 h 5216"/>
                        <a:gd name="connsiteX2" fmla="*/ 7950 w 13482"/>
                        <a:gd name="connsiteY2" fmla="*/ 621 h 5216"/>
                        <a:gd name="connsiteX3" fmla="*/ 176 w 13482"/>
                        <a:gd name="connsiteY3" fmla="*/ 1017 h 5216"/>
                        <a:gd name="connsiteX4" fmla="*/ 4561 w 13482"/>
                        <a:gd name="connsiteY4" fmla="*/ 4186 h 52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82" h="5216">
                          <a:moveTo>
                            <a:pt x="4561" y="4186"/>
                          </a:moveTo>
                          <a:cubicBezTo>
                            <a:pt x="8747" y="5375"/>
                            <a:pt x="11936" y="5573"/>
                            <a:pt x="13132" y="4583"/>
                          </a:cubicBezTo>
                          <a:cubicBezTo>
                            <a:pt x="14527" y="3394"/>
                            <a:pt x="11537" y="2007"/>
                            <a:pt x="7950" y="621"/>
                          </a:cubicBezTo>
                          <a:cubicBezTo>
                            <a:pt x="3764" y="-172"/>
                            <a:pt x="774" y="-370"/>
                            <a:pt x="176" y="1017"/>
                          </a:cubicBezTo>
                          <a:cubicBezTo>
                            <a:pt x="-622" y="2007"/>
                            <a:pt x="1372" y="3196"/>
                            <a:pt x="4561" y="418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81" name="Freeform 3090">
                      <a:extLst>
                        <a:ext uri="{FF2B5EF4-FFF2-40B4-BE49-F238E27FC236}">
                          <a16:creationId xmlns:a16="http://schemas.microsoft.com/office/drawing/2014/main" id="{6EEC0ED6-C071-4FD7-EDC7-00085B69E6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4240" y="5250602"/>
                      <a:ext cx="12040" cy="8056"/>
                    </a:xfrm>
                    <a:custGeom>
                      <a:avLst/>
                      <a:gdLst>
                        <a:gd name="connsiteX0" fmla="*/ 5862 w 12040"/>
                        <a:gd name="connsiteY0" fmla="*/ 1519 h 8056"/>
                        <a:gd name="connsiteX1" fmla="*/ 81 w 12040"/>
                        <a:gd name="connsiteY1" fmla="*/ 1321 h 8056"/>
                        <a:gd name="connsiteX2" fmla="*/ 7058 w 12040"/>
                        <a:gd name="connsiteY2" fmla="*/ 7066 h 8056"/>
                        <a:gd name="connsiteX3" fmla="*/ 12041 w 12040"/>
                        <a:gd name="connsiteY3" fmla="*/ 7264 h 8056"/>
                        <a:gd name="connsiteX4" fmla="*/ 5862 w 12040"/>
                        <a:gd name="connsiteY4" fmla="*/ 1519 h 80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40" h="8056">
                          <a:moveTo>
                            <a:pt x="5862" y="1519"/>
                          </a:moveTo>
                          <a:cubicBezTo>
                            <a:pt x="2274" y="-264"/>
                            <a:pt x="-517" y="-660"/>
                            <a:pt x="81" y="1321"/>
                          </a:cubicBezTo>
                          <a:cubicBezTo>
                            <a:pt x="679" y="3302"/>
                            <a:pt x="3270" y="5283"/>
                            <a:pt x="7058" y="7066"/>
                          </a:cubicBezTo>
                          <a:cubicBezTo>
                            <a:pt x="10247" y="8452"/>
                            <a:pt x="11642" y="8254"/>
                            <a:pt x="12041" y="7264"/>
                          </a:cubicBezTo>
                          <a:cubicBezTo>
                            <a:pt x="11443" y="5481"/>
                            <a:pt x="9649" y="3302"/>
                            <a:pt x="5862" y="151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82" name="Freeform 3091">
                      <a:extLst>
                        <a:ext uri="{FF2B5EF4-FFF2-40B4-BE49-F238E27FC236}">
                          <a16:creationId xmlns:a16="http://schemas.microsoft.com/office/drawing/2014/main" id="{A3D91D4F-D842-37A9-999B-3879C6F04A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6170" y="5467007"/>
                      <a:ext cx="12641" cy="4523"/>
                    </a:xfrm>
                    <a:custGeom>
                      <a:avLst/>
                      <a:gdLst>
                        <a:gd name="connsiteX0" fmla="*/ 7219 w 12641"/>
                        <a:gd name="connsiteY0" fmla="*/ 634 h 4523"/>
                        <a:gd name="connsiteX1" fmla="*/ 44 w 12641"/>
                        <a:gd name="connsiteY1" fmla="*/ 1030 h 4523"/>
                        <a:gd name="connsiteX2" fmla="*/ 5027 w 12641"/>
                        <a:gd name="connsiteY2" fmla="*/ 3804 h 4523"/>
                        <a:gd name="connsiteX3" fmla="*/ 12601 w 12641"/>
                        <a:gd name="connsiteY3" fmla="*/ 3606 h 4523"/>
                        <a:gd name="connsiteX4" fmla="*/ 7219 w 12641"/>
                        <a:gd name="connsiteY4" fmla="*/ 634 h 45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41" h="4523">
                          <a:moveTo>
                            <a:pt x="7219" y="634"/>
                          </a:moveTo>
                          <a:cubicBezTo>
                            <a:pt x="3033" y="-356"/>
                            <a:pt x="642" y="-158"/>
                            <a:pt x="44" y="1030"/>
                          </a:cubicBezTo>
                          <a:cubicBezTo>
                            <a:pt x="-355" y="1823"/>
                            <a:pt x="2037" y="3209"/>
                            <a:pt x="5027" y="3804"/>
                          </a:cubicBezTo>
                          <a:cubicBezTo>
                            <a:pt x="9013" y="4794"/>
                            <a:pt x="12202" y="4794"/>
                            <a:pt x="12601" y="3606"/>
                          </a:cubicBezTo>
                          <a:cubicBezTo>
                            <a:pt x="13000" y="2615"/>
                            <a:pt x="10408" y="1427"/>
                            <a:pt x="7219" y="63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83" name="Freeform 3092">
                      <a:extLst>
                        <a:ext uri="{FF2B5EF4-FFF2-40B4-BE49-F238E27FC236}">
                          <a16:creationId xmlns:a16="http://schemas.microsoft.com/office/drawing/2014/main" id="{29FB5AFA-C9A7-0B08-E252-B704B717E8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1539" y="5405406"/>
                      <a:ext cx="16366" cy="7364"/>
                    </a:xfrm>
                    <a:custGeom>
                      <a:avLst/>
                      <a:gdLst>
                        <a:gd name="connsiteX0" fmla="*/ 3809 w 16366"/>
                        <a:gd name="connsiteY0" fmla="*/ 233 h 7364"/>
                        <a:gd name="connsiteX1" fmla="*/ 221 w 16366"/>
                        <a:gd name="connsiteY1" fmla="*/ 1422 h 7364"/>
                        <a:gd name="connsiteX2" fmla="*/ 14573 w 16366"/>
                        <a:gd name="connsiteY2" fmla="*/ 6968 h 7364"/>
                        <a:gd name="connsiteX3" fmla="*/ 16367 w 16366"/>
                        <a:gd name="connsiteY3" fmla="*/ 7364 h 7364"/>
                        <a:gd name="connsiteX4" fmla="*/ 15569 w 16366"/>
                        <a:gd name="connsiteY4" fmla="*/ 6572 h 7364"/>
                        <a:gd name="connsiteX5" fmla="*/ 3809 w 16366"/>
                        <a:gd name="connsiteY5" fmla="*/ 233 h 73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6366" h="7364">
                          <a:moveTo>
                            <a:pt x="3809" y="233"/>
                          </a:moveTo>
                          <a:cubicBezTo>
                            <a:pt x="819" y="-361"/>
                            <a:pt x="-576" y="233"/>
                            <a:pt x="221" y="1422"/>
                          </a:cubicBezTo>
                          <a:cubicBezTo>
                            <a:pt x="2812" y="4591"/>
                            <a:pt x="8992" y="5582"/>
                            <a:pt x="14573" y="6968"/>
                          </a:cubicBezTo>
                          <a:lnTo>
                            <a:pt x="16367" y="7364"/>
                          </a:lnTo>
                          <a:lnTo>
                            <a:pt x="15569" y="6572"/>
                          </a:lnTo>
                          <a:cubicBezTo>
                            <a:pt x="13576" y="4393"/>
                            <a:pt x="11383" y="2016"/>
                            <a:pt x="3809" y="23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84" name="Freeform 3093">
                      <a:extLst>
                        <a:ext uri="{FF2B5EF4-FFF2-40B4-BE49-F238E27FC236}">
                          <a16:creationId xmlns:a16="http://schemas.microsoft.com/office/drawing/2014/main" id="{359D10AE-FD94-D302-4A6C-39A545ADCE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8105" y="5412968"/>
                      <a:ext cx="199" cy="19808"/>
                    </a:xfrm>
                    <a:custGeom>
                      <a:avLst/>
                      <a:gdLst>
                        <a:gd name="connsiteX0" fmla="*/ 0 w 199"/>
                        <a:gd name="connsiteY0" fmla="*/ 0 h 19808"/>
                        <a:gd name="connsiteX1" fmla="*/ 200 w 199"/>
                        <a:gd name="connsiteY1" fmla="*/ 0 h 19808"/>
                        <a:gd name="connsiteX2" fmla="*/ 0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0" y="0"/>
                          </a:moveTo>
                          <a:lnTo>
                            <a:pt x="20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85" name="Freeform 3094">
                      <a:extLst>
                        <a:ext uri="{FF2B5EF4-FFF2-40B4-BE49-F238E27FC236}">
                          <a16:creationId xmlns:a16="http://schemas.microsoft.com/office/drawing/2014/main" id="{B99F7880-8C50-B61E-2C13-7B8D87F445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13441" y="5316523"/>
                      <a:ext cx="17506" cy="19727"/>
                    </a:xfrm>
                    <a:custGeom>
                      <a:avLst/>
                      <a:gdLst>
                        <a:gd name="connsiteX0" fmla="*/ 16357 w 17506"/>
                        <a:gd name="connsiteY0" fmla="*/ 17607 h 19727"/>
                        <a:gd name="connsiteX1" fmla="*/ 16756 w 17506"/>
                        <a:gd name="connsiteY1" fmla="*/ 16814 h 19727"/>
                        <a:gd name="connsiteX2" fmla="*/ 12969 w 17506"/>
                        <a:gd name="connsiteY2" fmla="*/ 9287 h 19727"/>
                        <a:gd name="connsiteX3" fmla="*/ 9381 w 17506"/>
                        <a:gd name="connsiteY3" fmla="*/ 6514 h 19727"/>
                        <a:gd name="connsiteX4" fmla="*/ 10577 w 17506"/>
                        <a:gd name="connsiteY4" fmla="*/ 6316 h 19727"/>
                        <a:gd name="connsiteX5" fmla="*/ 4597 w 17506"/>
                        <a:gd name="connsiteY5" fmla="*/ 1165 h 19727"/>
                        <a:gd name="connsiteX6" fmla="*/ 13 w 17506"/>
                        <a:gd name="connsiteY6" fmla="*/ 769 h 19727"/>
                        <a:gd name="connsiteX7" fmla="*/ 4797 w 17506"/>
                        <a:gd name="connsiteY7" fmla="*/ 4929 h 19727"/>
                        <a:gd name="connsiteX8" fmla="*/ 7587 w 17506"/>
                        <a:gd name="connsiteY8" fmla="*/ 6117 h 19727"/>
                        <a:gd name="connsiteX9" fmla="*/ 6790 w 17506"/>
                        <a:gd name="connsiteY9" fmla="*/ 6712 h 19727"/>
                        <a:gd name="connsiteX10" fmla="*/ 10378 w 17506"/>
                        <a:gd name="connsiteY10" fmla="*/ 14041 h 19727"/>
                        <a:gd name="connsiteX11" fmla="*/ 4996 w 17506"/>
                        <a:gd name="connsiteY11" fmla="*/ 13249 h 19727"/>
                        <a:gd name="connsiteX12" fmla="*/ 8982 w 17506"/>
                        <a:gd name="connsiteY12" fmla="*/ 17012 h 19727"/>
                        <a:gd name="connsiteX13" fmla="*/ 17354 w 17506"/>
                        <a:gd name="connsiteY13" fmla="*/ 19587 h 19727"/>
                        <a:gd name="connsiteX14" fmla="*/ 16357 w 17506"/>
                        <a:gd name="connsiteY14" fmla="*/ 17607 h 197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7506" h="19727">
                          <a:moveTo>
                            <a:pt x="16357" y="17607"/>
                          </a:moveTo>
                          <a:cubicBezTo>
                            <a:pt x="16557" y="17408"/>
                            <a:pt x="16756" y="17210"/>
                            <a:pt x="16756" y="16814"/>
                          </a:cubicBezTo>
                          <a:cubicBezTo>
                            <a:pt x="17155" y="15031"/>
                            <a:pt x="15959" y="12258"/>
                            <a:pt x="12969" y="9287"/>
                          </a:cubicBezTo>
                          <a:cubicBezTo>
                            <a:pt x="11574" y="7900"/>
                            <a:pt x="10378" y="6910"/>
                            <a:pt x="9381" y="6514"/>
                          </a:cubicBezTo>
                          <a:cubicBezTo>
                            <a:pt x="9979" y="6514"/>
                            <a:pt x="10378" y="6514"/>
                            <a:pt x="10577" y="6316"/>
                          </a:cubicBezTo>
                          <a:cubicBezTo>
                            <a:pt x="10178" y="4731"/>
                            <a:pt x="8583" y="3146"/>
                            <a:pt x="4597" y="1165"/>
                          </a:cubicBezTo>
                          <a:cubicBezTo>
                            <a:pt x="1208" y="-618"/>
                            <a:pt x="13" y="-23"/>
                            <a:pt x="13" y="769"/>
                          </a:cubicBezTo>
                          <a:cubicBezTo>
                            <a:pt x="-187" y="1760"/>
                            <a:pt x="2006" y="3542"/>
                            <a:pt x="4797" y="4929"/>
                          </a:cubicBezTo>
                          <a:cubicBezTo>
                            <a:pt x="5793" y="5523"/>
                            <a:pt x="6590" y="5919"/>
                            <a:pt x="7587" y="6117"/>
                          </a:cubicBezTo>
                          <a:cubicBezTo>
                            <a:pt x="7188" y="6117"/>
                            <a:pt x="6989" y="6316"/>
                            <a:pt x="6790" y="6712"/>
                          </a:cubicBezTo>
                          <a:cubicBezTo>
                            <a:pt x="5992" y="8098"/>
                            <a:pt x="7986" y="11070"/>
                            <a:pt x="10378" y="14041"/>
                          </a:cubicBezTo>
                          <a:cubicBezTo>
                            <a:pt x="7587" y="12852"/>
                            <a:pt x="5793" y="12654"/>
                            <a:pt x="4996" y="13249"/>
                          </a:cubicBezTo>
                          <a:cubicBezTo>
                            <a:pt x="4199" y="13843"/>
                            <a:pt x="6192" y="15428"/>
                            <a:pt x="8982" y="17012"/>
                          </a:cubicBezTo>
                          <a:cubicBezTo>
                            <a:pt x="12371" y="18795"/>
                            <a:pt x="15959" y="20182"/>
                            <a:pt x="17354" y="19587"/>
                          </a:cubicBezTo>
                          <a:cubicBezTo>
                            <a:pt x="17753" y="18993"/>
                            <a:pt x="17354" y="18399"/>
                            <a:pt x="16357" y="1760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86" name="Freeform 3095">
                      <a:extLst>
                        <a:ext uri="{FF2B5EF4-FFF2-40B4-BE49-F238E27FC236}">
                          <a16:creationId xmlns:a16="http://schemas.microsoft.com/office/drawing/2014/main" id="{BC2EB100-593F-63AA-A05A-C8C5A4404C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3355" y="5439800"/>
                      <a:ext cx="15761" cy="6127"/>
                    </a:xfrm>
                    <a:custGeom>
                      <a:avLst/>
                      <a:gdLst>
                        <a:gd name="connsiteX0" fmla="*/ 11561 w 15761"/>
                        <a:gd name="connsiteY0" fmla="*/ 2683 h 6127"/>
                        <a:gd name="connsiteX1" fmla="*/ 7574 w 15761"/>
                        <a:gd name="connsiteY1" fmla="*/ 1099 h 6127"/>
                        <a:gd name="connsiteX2" fmla="*/ 0 w 15761"/>
                        <a:gd name="connsiteY2" fmla="*/ 901 h 6127"/>
                        <a:gd name="connsiteX3" fmla="*/ 6777 w 15761"/>
                        <a:gd name="connsiteY3" fmla="*/ 4862 h 6127"/>
                        <a:gd name="connsiteX4" fmla="*/ 10166 w 15761"/>
                        <a:gd name="connsiteY4" fmla="*/ 5457 h 6127"/>
                        <a:gd name="connsiteX5" fmla="*/ 15747 w 15761"/>
                        <a:gd name="connsiteY5" fmla="*/ 5457 h 6127"/>
                        <a:gd name="connsiteX6" fmla="*/ 11561 w 15761"/>
                        <a:gd name="connsiteY6" fmla="*/ 2683 h 61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761" h="6127">
                          <a:moveTo>
                            <a:pt x="11561" y="2683"/>
                          </a:moveTo>
                          <a:cubicBezTo>
                            <a:pt x="10564" y="2089"/>
                            <a:pt x="9368" y="1693"/>
                            <a:pt x="7574" y="1099"/>
                          </a:cubicBezTo>
                          <a:cubicBezTo>
                            <a:pt x="3787" y="108"/>
                            <a:pt x="0" y="-684"/>
                            <a:pt x="0" y="901"/>
                          </a:cubicBezTo>
                          <a:cubicBezTo>
                            <a:pt x="0" y="2287"/>
                            <a:pt x="2990" y="3674"/>
                            <a:pt x="6777" y="4862"/>
                          </a:cubicBezTo>
                          <a:cubicBezTo>
                            <a:pt x="8172" y="5259"/>
                            <a:pt x="9169" y="5457"/>
                            <a:pt x="10166" y="5457"/>
                          </a:cubicBezTo>
                          <a:cubicBezTo>
                            <a:pt x="13155" y="6249"/>
                            <a:pt x="15547" y="6447"/>
                            <a:pt x="15747" y="5457"/>
                          </a:cubicBezTo>
                          <a:cubicBezTo>
                            <a:pt x="15946" y="4466"/>
                            <a:pt x="14152" y="3476"/>
                            <a:pt x="11561" y="268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87" name="Freeform 3096">
                      <a:extLst>
                        <a:ext uri="{FF2B5EF4-FFF2-40B4-BE49-F238E27FC236}">
                          <a16:creationId xmlns:a16="http://schemas.microsoft.com/office/drawing/2014/main" id="{5ACFC88D-0379-DBD0-23FA-2BFA5C987E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5142" y="5460830"/>
                      <a:ext cx="13792" cy="4887"/>
                    </a:xfrm>
                    <a:custGeom>
                      <a:avLst/>
                      <a:gdLst>
                        <a:gd name="connsiteX0" fmla="*/ 13761 w 13792"/>
                        <a:gd name="connsiteY0" fmla="*/ 4038 h 4887"/>
                        <a:gd name="connsiteX1" fmla="*/ 6585 w 13792"/>
                        <a:gd name="connsiteY1" fmla="*/ 473 h 4887"/>
                        <a:gd name="connsiteX2" fmla="*/ 8 w 13792"/>
                        <a:gd name="connsiteY2" fmla="*/ 869 h 4887"/>
                        <a:gd name="connsiteX3" fmla="*/ 6585 w 13792"/>
                        <a:gd name="connsiteY3" fmla="*/ 4236 h 4887"/>
                        <a:gd name="connsiteX4" fmla="*/ 13761 w 13792"/>
                        <a:gd name="connsiteY4" fmla="*/ 4038 h 48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92" h="4887">
                          <a:moveTo>
                            <a:pt x="13761" y="4038"/>
                          </a:moveTo>
                          <a:cubicBezTo>
                            <a:pt x="14160" y="2850"/>
                            <a:pt x="10771" y="1661"/>
                            <a:pt x="6585" y="473"/>
                          </a:cubicBezTo>
                          <a:cubicBezTo>
                            <a:pt x="3595" y="76"/>
                            <a:pt x="-192" y="-518"/>
                            <a:pt x="8" y="869"/>
                          </a:cubicBezTo>
                          <a:cubicBezTo>
                            <a:pt x="8" y="2057"/>
                            <a:pt x="2399" y="3444"/>
                            <a:pt x="6585" y="4236"/>
                          </a:cubicBezTo>
                          <a:cubicBezTo>
                            <a:pt x="10572" y="5227"/>
                            <a:pt x="13362" y="5028"/>
                            <a:pt x="13761" y="403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88" name="Freeform 3097">
                      <a:extLst>
                        <a:ext uri="{FF2B5EF4-FFF2-40B4-BE49-F238E27FC236}">
                          <a16:creationId xmlns:a16="http://schemas.microsoft.com/office/drawing/2014/main" id="{9BC86CF3-A484-DDF8-72A4-3DFA7EE9CD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07987" y="5247763"/>
                      <a:ext cx="12325" cy="7754"/>
                    </a:xfrm>
                    <a:custGeom>
                      <a:avLst/>
                      <a:gdLst>
                        <a:gd name="connsiteX0" fmla="*/ 223 w 12325"/>
                        <a:gd name="connsiteY0" fmla="*/ 594 h 7754"/>
                        <a:gd name="connsiteX1" fmla="*/ 3611 w 12325"/>
                        <a:gd name="connsiteY1" fmla="*/ 4952 h 7754"/>
                        <a:gd name="connsiteX2" fmla="*/ 11784 w 12325"/>
                        <a:gd name="connsiteY2" fmla="*/ 7527 h 7754"/>
                        <a:gd name="connsiteX3" fmla="*/ 7598 w 12325"/>
                        <a:gd name="connsiteY3" fmla="*/ 2377 h 7754"/>
                        <a:gd name="connsiteX4" fmla="*/ 223 w 12325"/>
                        <a:gd name="connsiteY4" fmla="*/ 594 h 7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25" h="7754">
                          <a:moveTo>
                            <a:pt x="223" y="594"/>
                          </a:moveTo>
                          <a:cubicBezTo>
                            <a:pt x="-575" y="1387"/>
                            <a:pt x="821" y="3169"/>
                            <a:pt x="3611" y="4952"/>
                          </a:cubicBezTo>
                          <a:cubicBezTo>
                            <a:pt x="6800" y="6933"/>
                            <a:pt x="10189" y="8320"/>
                            <a:pt x="11784" y="7527"/>
                          </a:cubicBezTo>
                          <a:cubicBezTo>
                            <a:pt x="13577" y="6537"/>
                            <a:pt x="10588" y="4556"/>
                            <a:pt x="7598" y="2377"/>
                          </a:cubicBezTo>
                          <a:cubicBezTo>
                            <a:pt x="4010" y="0"/>
                            <a:pt x="1219" y="-594"/>
                            <a:pt x="223" y="59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89" name="Freeform 3098">
                      <a:extLst>
                        <a:ext uri="{FF2B5EF4-FFF2-40B4-BE49-F238E27FC236}">
                          <a16:creationId xmlns:a16="http://schemas.microsoft.com/office/drawing/2014/main" id="{66D6BEDE-2C3E-E508-AD53-E171ADE780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3177" y="5206063"/>
                      <a:ext cx="33009" cy="22864"/>
                    </a:xfrm>
                    <a:custGeom>
                      <a:avLst/>
                      <a:gdLst>
                        <a:gd name="connsiteX0" fmla="*/ 4201 w 33009"/>
                        <a:gd name="connsiteY0" fmla="*/ 6243 h 22864"/>
                        <a:gd name="connsiteX1" fmla="*/ 6393 w 33009"/>
                        <a:gd name="connsiteY1" fmla="*/ 7629 h 22864"/>
                        <a:gd name="connsiteX2" fmla="*/ 11177 w 33009"/>
                        <a:gd name="connsiteY2" fmla="*/ 12779 h 22864"/>
                        <a:gd name="connsiteX3" fmla="*/ 15363 w 33009"/>
                        <a:gd name="connsiteY3" fmla="*/ 7827 h 22864"/>
                        <a:gd name="connsiteX4" fmla="*/ 15363 w 33009"/>
                        <a:gd name="connsiteY4" fmla="*/ 7827 h 22864"/>
                        <a:gd name="connsiteX5" fmla="*/ 19350 w 33009"/>
                        <a:gd name="connsiteY5" fmla="*/ 12977 h 22864"/>
                        <a:gd name="connsiteX6" fmla="*/ 25130 w 33009"/>
                        <a:gd name="connsiteY6" fmla="*/ 18326 h 22864"/>
                        <a:gd name="connsiteX7" fmla="*/ 26127 w 33009"/>
                        <a:gd name="connsiteY7" fmla="*/ 19514 h 22864"/>
                        <a:gd name="connsiteX8" fmla="*/ 32705 w 33009"/>
                        <a:gd name="connsiteY8" fmla="*/ 22288 h 22864"/>
                        <a:gd name="connsiteX9" fmla="*/ 30113 w 33009"/>
                        <a:gd name="connsiteY9" fmla="*/ 16345 h 22864"/>
                        <a:gd name="connsiteX10" fmla="*/ 26725 w 33009"/>
                        <a:gd name="connsiteY10" fmla="*/ 13374 h 22864"/>
                        <a:gd name="connsiteX11" fmla="*/ 19350 w 33009"/>
                        <a:gd name="connsiteY11" fmla="*/ 7035 h 22864"/>
                        <a:gd name="connsiteX12" fmla="*/ 15363 w 33009"/>
                        <a:gd name="connsiteY12" fmla="*/ 7629 h 22864"/>
                        <a:gd name="connsiteX13" fmla="*/ 12772 w 33009"/>
                        <a:gd name="connsiteY13" fmla="*/ 3271 h 22864"/>
                        <a:gd name="connsiteX14" fmla="*/ 7191 w 33009"/>
                        <a:gd name="connsiteY14" fmla="*/ 300 h 22864"/>
                        <a:gd name="connsiteX15" fmla="*/ 6792 w 33009"/>
                        <a:gd name="connsiteY15" fmla="*/ 894 h 22864"/>
                        <a:gd name="connsiteX16" fmla="*/ 4998 w 33009"/>
                        <a:gd name="connsiteY16" fmla="*/ 1686 h 22864"/>
                        <a:gd name="connsiteX17" fmla="*/ 15 w 33009"/>
                        <a:gd name="connsiteY17" fmla="*/ 1488 h 22864"/>
                        <a:gd name="connsiteX18" fmla="*/ 4201 w 33009"/>
                        <a:gd name="connsiteY18" fmla="*/ 6243 h 22864"/>
                        <a:gd name="connsiteX19" fmla="*/ 15363 w 33009"/>
                        <a:gd name="connsiteY19" fmla="*/ 7629 h 22864"/>
                        <a:gd name="connsiteX20" fmla="*/ 15363 w 33009"/>
                        <a:gd name="connsiteY20" fmla="*/ 7629 h 22864"/>
                        <a:gd name="connsiteX21" fmla="*/ 15363 w 33009"/>
                        <a:gd name="connsiteY21" fmla="*/ 7629 h 22864"/>
                        <a:gd name="connsiteX22" fmla="*/ 15363 w 33009"/>
                        <a:gd name="connsiteY22" fmla="*/ 7629 h 228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</a:cxnLst>
                      <a:rect l="l" t="t" r="r" b="b"/>
                      <a:pathLst>
                        <a:path w="33009" h="22864">
                          <a:moveTo>
                            <a:pt x="4201" y="6243"/>
                          </a:moveTo>
                          <a:cubicBezTo>
                            <a:pt x="4998" y="6837"/>
                            <a:pt x="5795" y="7233"/>
                            <a:pt x="6393" y="7629"/>
                          </a:cubicBezTo>
                          <a:cubicBezTo>
                            <a:pt x="7590" y="9610"/>
                            <a:pt x="9383" y="11591"/>
                            <a:pt x="11177" y="12779"/>
                          </a:cubicBezTo>
                          <a:cubicBezTo>
                            <a:pt x="17356" y="16543"/>
                            <a:pt x="15563" y="11195"/>
                            <a:pt x="15363" y="7827"/>
                          </a:cubicBezTo>
                          <a:lnTo>
                            <a:pt x="15363" y="7827"/>
                          </a:lnTo>
                          <a:lnTo>
                            <a:pt x="19350" y="12977"/>
                          </a:lnTo>
                          <a:cubicBezTo>
                            <a:pt x="21343" y="15355"/>
                            <a:pt x="23336" y="17534"/>
                            <a:pt x="25130" y="18326"/>
                          </a:cubicBezTo>
                          <a:lnTo>
                            <a:pt x="26127" y="19514"/>
                          </a:lnTo>
                          <a:cubicBezTo>
                            <a:pt x="28917" y="22486"/>
                            <a:pt x="31509" y="23674"/>
                            <a:pt x="32705" y="22288"/>
                          </a:cubicBezTo>
                          <a:cubicBezTo>
                            <a:pt x="33701" y="21099"/>
                            <a:pt x="32107" y="18524"/>
                            <a:pt x="30113" y="16345"/>
                          </a:cubicBezTo>
                          <a:cubicBezTo>
                            <a:pt x="28917" y="14958"/>
                            <a:pt x="27721" y="13968"/>
                            <a:pt x="26725" y="13374"/>
                          </a:cubicBezTo>
                          <a:cubicBezTo>
                            <a:pt x="24732" y="10006"/>
                            <a:pt x="21941" y="8025"/>
                            <a:pt x="19350" y="7035"/>
                          </a:cubicBezTo>
                          <a:cubicBezTo>
                            <a:pt x="17755" y="6441"/>
                            <a:pt x="16559" y="7233"/>
                            <a:pt x="15363" y="7629"/>
                          </a:cubicBezTo>
                          <a:cubicBezTo>
                            <a:pt x="15164" y="6441"/>
                            <a:pt x="14367" y="5054"/>
                            <a:pt x="12772" y="3271"/>
                          </a:cubicBezTo>
                          <a:cubicBezTo>
                            <a:pt x="10779" y="894"/>
                            <a:pt x="8387" y="-691"/>
                            <a:pt x="7191" y="300"/>
                          </a:cubicBezTo>
                          <a:cubicBezTo>
                            <a:pt x="6992" y="498"/>
                            <a:pt x="6992" y="696"/>
                            <a:pt x="6792" y="894"/>
                          </a:cubicBezTo>
                          <a:cubicBezTo>
                            <a:pt x="5995" y="696"/>
                            <a:pt x="5397" y="894"/>
                            <a:pt x="4998" y="1686"/>
                          </a:cubicBezTo>
                          <a:cubicBezTo>
                            <a:pt x="2208" y="300"/>
                            <a:pt x="613" y="300"/>
                            <a:pt x="15" y="1488"/>
                          </a:cubicBezTo>
                          <a:cubicBezTo>
                            <a:pt x="-184" y="2479"/>
                            <a:pt x="1610" y="4460"/>
                            <a:pt x="4201" y="6243"/>
                          </a:cubicBezTo>
                          <a:close/>
                          <a:moveTo>
                            <a:pt x="15363" y="7629"/>
                          </a:moveTo>
                          <a:cubicBezTo>
                            <a:pt x="15363" y="7629"/>
                            <a:pt x="15363" y="7629"/>
                            <a:pt x="15363" y="7629"/>
                          </a:cubicBezTo>
                          <a:lnTo>
                            <a:pt x="15363" y="7629"/>
                          </a:lnTo>
                          <a:lnTo>
                            <a:pt x="15363" y="7629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90" name="Freeform 3099">
                      <a:extLst>
                        <a:ext uri="{FF2B5EF4-FFF2-40B4-BE49-F238E27FC236}">
                          <a16:creationId xmlns:a16="http://schemas.microsoft.com/office/drawing/2014/main" id="{82941C71-97BE-1943-6CA8-29B093F458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4158" y="5268562"/>
                      <a:ext cx="6291" cy="5229"/>
                    </a:xfrm>
                    <a:custGeom>
                      <a:avLst/>
                      <a:gdLst>
                        <a:gd name="connsiteX0" fmla="*/ 5781 w 6291"/>
                        <a:gd name="connsiteY0" fmla="*/ 4754 h 5229"/>
                        <a:gd name="connsiteX1" fmla="*/ 2591 w 6291"/>
                        <a:gd name="connsiteY1" fmla="*/ 396 h 5229"/>
                        <a:gd name="connsiteX2" fmla="*/ 2591 w 6291"/>
                        <a:gd name="connsiteY2" fmla="*/ 0 h 5229"/>
                        <a:gd name="connsiteX3" fmla="*/ 2392 w 6291"/>
                        <a:gd name="connsiteY3" fmla="*/ 198 h 5229"/>
                        <a:gd name="connsiteX4" fmla="*/ 1395 w 6291"/>
                        <a:gd name="connsiteY4" fmla="*/ 1783 h 5229"/>
                        <a:gd name="connsiteX5" fmla="*/ 0 w 6291"/>
                        <a:gd name="connsiteY5" fmla="*/ 4160 h 5229"/>
                        <a:gd name="connsiteX6" fmla="*/ 5781 w 6291"/>
                        <a:gd name="connsiteY6" fmla="*/ 4754 h 52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6291" h="5229">
                          <a:moveTo>
                            <a:pt x="5781" y="4754"/>
                          </a:moveTo>
                          <a:cubicBezTo>
                            <a:pt x="7176" y="3764"/>
                            <a:pt x="5581" y="2179"/>
                            <a:pt x="2591" y="396"/>
                          </a:cubicBezTo>
                          <a:cubicBezTo>
                            <a:pt x="2591" y="198"/>
                            <a:pt x="2591" y="198"/>
                            <a:pt x="2591" y="0"/>
                          </a:cubicBezTo>
                          <a:cubicBezTo>
                            <a:pt x="2591" y="0"/>
                            <a:pt x="2392" y="198"/>
                            <a:pt x="2392" y="198"/>
                          </a:cubicBezTo>
                          <a:cubicBezTo>
                            <a:pt x="1993" y="792"/>
                            <a:pt x="1595" y="1387"/>
                            <a:pt x="1395" y="1783"/>
                          </a:cubicBezTo>
                          <a:cubicBezTo>
                            <a:pt x="797" y="2575"/>
                            <a:pt x="399" y="3367"/>
                            <a:pt x="0" y="4160"/>
                          </a:cubicBezTo>
                          <a:cubicBezTo>
                            <a:pt x="2392" y="5348"/>
                            <a:pt x="4585" y="5546"/>
                            <a:pt x="5781" y="475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91" name="Freeform 3100">
                      <a:extLst>
                        <a:ext uri="{FF2B5EF4-FFF2-40B4-BE49-F238E27FC236}">
                          <a16:creationId xmlns:a16="http://schemas.microsoft.com/office/drawing/2014/main" id="{CAF52887-E80E-E5F0-5211-EA9EF89431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0374" y="5430796"/>
                      <a:ext cx="2230" cy="3367"/>
                    </a:xfrm>
                    <a:custGeom>
                      <a:avLst/>
                      <a:gdLst>
                        <a:gd name="connsiteX0" fmla="*/ 2193 w 2230"/>
                        <a:gd name="connsiteY0" fmla="*/ 2179 h 3367"/>
                        <a:gd name="connsiteX1" fmla="*/ 598 w 2230"/>
                        <a:gd name="connsiteY1" fmla="*/ 0 h 3367"/>
                        <a:gd name="connsiteX2" fmla="*/ 0 w 2230"/>
                        <a:gd name="connsiteY2" fmla="*/ 3367 h 3367"/>
                        <a:gd name="connsiteX3" fmla="*/ 2193 w 2230"/>
                        <a:gd name="connsiteY3" fmla="*/ 2179 h 33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30" h="3367">
                          <a:moveTo>
                            <a:pt x="2193" y="2179"/>
                          </a:moveTo>
                          <a:cubicBezTo>
                            <a:pt x="2392" y="1387"/>
                            <a:pt x="1794" y="594"/>
                            <a:pt x="598" y="0"/>
                          </a:cubicBezTo>
                          <a:cubicBezTo>
                            <a:pt x="399" y="1188"/>
                            <a:pt x="200" y="2179"/>
                            <a:pt x="0" y="3367"/>
                          </a:cubicBezTo>
                          <a:cubicBezTo>
                            <a:pt x="1196" y="3169"/>
                            <a:pt x="1993" y="2773"/>
                            <a:pt x="2193" y="217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92" name="Freeform 3101">
                      <a:extLst>
                        <a:ext uri="{FF2B5EF4-FFF2-40B4-BE49-F238E27FC236}">
                          <a16:creationId xmlns:a16="http://schemas.microsoft.com/office/drawing/2014/main" id="{88A81648-97A1-A690-5960-6DE2333EC7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7258" y="5374017"/>
                      <a:ext cx="26450" cy="15551"/>
                    </a:xfrm>
                    <a:custGeom>
                      <a:avLst/>
                      <a:gdLst>
                        <a:gd name="connsiteX0" fmla="*/ 6636 w 26450"/>
                        <a:gd name="connsiteY0" fmla="*/ 5871 h 15551"/>
                        <a:gd name="connsiteX1" fmla="*/ 11819 w 26450"/>
                        <a:gd name="connsiteY1" fmla="*/ 6267 h 15551"/>
                        <a:gd name="connsiteX2" fmla="*/ 15805 w 26450"/>
                        <a:gd name="connsiteY2" fmla="*/ 6663 h 15551"/>
                        <a:gd name="connsiteX3" fmla="*/ 15406 w 26450"/>
                        <a:gd name="connsiteY3" fmla="*/ 6861 h 15551"/>
                        <a:gd name="connsiteX4" fmla="*/ 20988 w 26450"/>
                        <a:gd name="connsiteY4" fmla="*/ 13795 h 15551"/>
                        <a:gd name="connsiteX5" fmla="*/ 26369 w 26450"/>
                        <a:gd name="connsiteY5" fmla="*/ 14785 h 15551"/>
                        <a:gd name="connsiteX6" fmla="*/ 20988 w 26450"/>
                        <a:gd name="connsiteY6" fmla="*/ 7852 h 15551"/>
                        <a:gd name="connsiteX7" fmla="*/ 16802 w 26450"/>
                        <a:gd name="connsiteY7" fmla="*/ 6069 h 15551"/>
                        <a:gd name="connsiteX8" fmla="*/ 17798 w 26450"/>
                        <a:gd name="connsiteY8" fmla="*/ 4286 h 15551"/>
                        <a:gd name="connsiteX9" fmla="*/ 12018 w 26450"/>
                        <a:gd name="connsiteY9" fmla="*/ 919 h 15551"/>
                        <a:gd name="connsiteX10" fmla="*/ 5839 w 26450"/>
                        <a:gd name="connsiteY10" fmla="*/ 523 h 15551"/>
                        <a:gd name="connsiteX11" fmla="*/ 457 w 26450"/>
                        <a:gd name="connsiteY11" fmla="*/ 523 h 15551"/>
                        <a:gd name="connsiteX12" fmla="*/ 6636 w 26450"/>
                        <a:gd name="connsiteY12" fmla="*/ 5871 h 155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26450" h="15551">
                          <a:moveTo>
                            <a:pt x="6636" y="5871"/>
                          </a:moveTo>
                          <a:cubicBezTo>
                            <a:pt x="8829" y="6663"/>
                            <a:pt x="10623" y="6663"/>
                            <a:pt x="11819" y="6267"/>
                          </a:cubicBezTo>
                          <a:cubicBezTo>
                            <a:pt x="13612" y="6663"/>
                            <a:pt x="15008" y="6861"/>
                            <a:pt x="15805" y="6663"/>
                          </a:cubicBezTo>
                          <a:cubicBezTo>
                            <a:pt x="15606" y="6663"/>
                            <a:pt x="15606" y="6861"/>
                            <a:pt x="15406" y="6861"/>
                          </a:cubicBezTo>
                          <a:cubicBezTo>
                            <a:pt x="15606" y="9040"/>
                            <a:pt x="17798" y="11616"/>
                            <a:pt x="20988" y="13795"/>
                          </a:cubicBezTo>
                          <a:cubicBezTo>
                            <a:pt x="23579" y="15577"/>
                            <a:pt x="25971" y="16172"/>
                            <a:pt x="26369" y="14785"/>
                          </a:cubicBezTo>
                          <a:cubicBezTo>
                            <a:pt x="26967" y="12804"/>
                            <a:pt x="24177" y="10229"/>
                            <a:pt x="20988" y="7852"/>
                          </a:cubicBezTo>
                          <a:cubicBezTo>
                            <a:pt x="19393" y="6663"/>
                            <a:pt x="17998" y="6069"/>
                            <a:pt x="16802" y="6069"/>
                          </a:cubicBezTo>
                          <a:cubicBezTo>
                            <a:pt x="17599" y="5673"/>
                            <a:pt x="17798" y="5079"/>
                            <a:pt x="17798" y="4286"/>
                          </a:cubicBezTo>
                          <a:cubicBezTo>
                            <a:pt x="17599" y="3098"/>
                            <a:pt x="15406" y="1711"/>
                            <a:pt x="12018" y="919"/>
                          </a:cubicBezTo>
                          <a:cubicBezTo>
                            <a:pt x="9427" y="325"/>
                            <a:pt x="7234" y="126"/>
                            <a:pt x="5839" y="523"/>
                          </a:cubicBezTo>
                          <a:cubicBezTo>
                            <a:pt x="3447" y="-72"/>
                            <a:pt x="1453" y="-270"/>
                            <a:pt x="457" y="523"/>
                          </a:cubicBezTo>
                          <a:cubicBezTo>
                            <a:pt x="-1337" y="2504"/>
                            <a:pt x="2450" y="4484"/>
                            <a:pt x="6636" y="587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93" name="Freeform 3102">
                      <a:extLst>
                        <a:ext uri="{FF2B5EF4-FFF2-40B4-BE49-F238E27FC236}">
                          <a16:creationId xmlns:a16="http://schemas.microsoft.com/office/drawing/2014/main" id="{BD034F31-80ED-43BC-F8E6-F4F0C2594E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4624" y="5284211"/>
                      <a:ext cx="19711" cy="28291"/>
                    </a:xfrm>
                    <a:custGeom>
                      <a:avLst/>
                      <a:gdLst>
                        <a:gd name="connsiteX0" fmla="*/ 9169 w 19711"/>
                        <a:gd name="connsiteY0" fmla="*/ 26940 h 28291"/>
                        <a:gd name="connsiteX1" fmla="*/ 12956 w 19711"/>
                        <a:gd name="connsiteY1" fmla="*/ 27931 h 28291"/>
                        <a:gd name="connsiteX2" fmla="*/ 10166 w 19711"/>
                        <a:gd name="connsiteY2" fmla="*/ 21988 h 28291"/>
                        <a:gd name="connsiteX3" fmla="*/ 9966 w 19711"/>
                        <a:gd name="connsiteY3" fmla="*/ 19016 h 28291"/>
                        <a:gd name="connsiteX4" fmla="*/ 15946 w 19711"/>
                        <a:gd name="connsiteY4" fmla="*/ 16243 h 28291"/>
                        <a:gd name="connsiteX5" fmla="*/ 15946 w 19711"/>
                        <a:gd name="connsiteY5" fmla="*/ 12876 h 28291"/>
                        <a:gd name="connsiteX6" fmla="*/ 19135 w 19711"/>
                        <a:gd name="connsiteY6" fmla="*/ 13272 h 28291"/>
                        <a:gd name="connsiteX7" fmla="*/ 14551 w 19711"/>
                        <a:gd name="connsiteY7" fmla="*/ 4754 h 28291"/>
                        <a:gd name="connsiteX8" fmla="*/ 13754 w 19711"/>
                        <a:gd name="connsiteY8" fmla="*/ 3764 h 28291"/>
                        <a:gd name="connsiteX9" fmla="*/ 14352 w 19711"/>
                        <a:gd name="connsiteY9" fmla="*/ 2575 h 28291"/>
                        <a:gd name="connsiteX10" fmla="*/ 12558 w 19711"/>
                        <a:gd name="connsiteY10" fmla="*/ 0 h 28291"/>
                        <a:gd name="connsiteX11" fmla="*/ 11561 w 19711"/>
                        <a:gd name="connsiteY11" fmla="*/ 1783 h 28291"/>
                        <a:gd name="connsiteX12" fmla="*/ 10564 w 19711"/>
                        <a:gd name="connsiteY12" fmla="*/ 3566 h 28291"/>
                        <a:gd name="connsiteX13" fmla="*/ 8770 w 19711"/>
                        <a:gd name="connsiteY13" fmla="*/ 6735 h 28291"/>
                        <a:gd name="connsiteX14" fmla="*/ 10166 w 19711"/>
                        <a:gd name="connsiteY14" fmla="*/ 8320 h 28291"/>
                        <a:gd name="connsiteX15" fmla="*/ 13355 w 19711"/>
                        <a:gd name="connsiteY15" fmla="*/ 11291 h 28291"/>
                        <a:gd name="connsiteX16" fmla="*/ 12358 w 19711"/>
                        <a:gd name="connsiteY16" fmla="*/ 10895 h 28291"/>
                        <a:gd name="connsiteX17" fmla="*/ 7375 w 19711"/>
                        <a:gd name="connsiteY17" fmla="*/ 9508 h 28291"/>
                        <a:gd name="connsiteX18" fmla="*/ 5182 w 19711"/>
                        <a:gd name="connsiteY18" fmla="*/ 13470 h 28291"/>
                        <a:gd name="connsiteX19" fmla="*/ 3588 w 19711"/>
                        <a:gd name="connsiteY19" fmla="*/ 16441 h 28291"/>
                        <a:gd name="connsiteX20" fmla="*/ 2591 w 19711"/>
                        <a:gd name="connsiteY20" fmla="*/ 18422 h 28291"/>
                        <a:gd name="connsiteX21" fmla="*/ 3389 w 19711"/>
                        <a:gd name="connsiteY21" fmla="*/ 19215 h 28291"/>
                        <a:gd name="connsiteX22" fmla="*/ 3787 w 19711"/>
                        <a:gd name="connsiteY22" fmla="*/ 20997 h 28291"/>
                        <a:gd name="connsiteX23" fmla="*/ 1395 w 19711"/>
                        <a:gd name="connsiteY23" fmla="*/ 20601 h 28291"/>
                        <a:gd name="connsiteX24" fmla="*/ 0 w 19711"/>
                        <a:gd name="connsiteY24" fmla="*/ 23374 h 28291"/>
                        <a:gd name="connsiteX25" fmla="*/ 4186 w 19711"/>
                        <a:gd name="connsiteY25" fmla="*/ 25752 h 28291"/>
                        <a:gd name="connsiteX26" fmla="*/ 9169 w 19711"/>
                        <a:gd name="connsiteY26" fmla="*/ 26940 h 282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</a:cxnLst>
                      <a:rect l="l" t="t" r="r" b="b"/>
                      <a:pathLst>
                        <a:path w="19711" h="28291">
                          <a:moveTo>
                            <a:pt x="9169" y="26940"/>
                          </a:moveTo>
                          <a:cubicBezTo>
                            <a:pt x="10963" y="28129"/>
                            <a:pt x="12358" y="28723"/>
                            <a:pt x="12956" y="27931"/>
                          </a:cubicBezTo>
                          <a:cubicBezTo>
                            <a:pt x="14152" y="26742"/>
                            <a:pt x="12558" y="24365"/>
                            <a:pt x="10166" y="21988"/>
                          </a:cubicBezTo>
                          <a:cubicBezTo>
                            <a:pt x="10564" y="21394"/>
                            <a:pt x="10564" y="20403"/>
                            <a:pt x="9966" y="19016"/>
                          </a:cubicBezTo>
                          <a:cubicBezTo>
                            <a:pt x="14949" y="20205"/>
                            <a:pt x="14949" y="17828"/>
                            <a:pt x="15946" y="16243"/>
                          </a:cubicBezTo>
                          <a:cubicBezTo>
                            <a:pt x="16345" y="15253"/>
                            <a:pt x="17142" y="14064"/>
                            <a:pt x="15946" y="12876"/>
                          </a:cubicBezTo>
                          <a:cubicBezTo>
                            <a:pt x="17142" y="13470"/>
                            <a:pt x="18338" y="13668"/>
                            <a:pt x="19135" y="13272"/>
                          </a:cubicBezTo>
                          <a:cubicBezTo>
                            <a:pt x="21129" y="11885"/>
                            <a:pt x="17541" y="7924"/>
                            <a:pt x="14551" y="4754"/>
                          </a:cubicBezTo>
                          <a:cubicBezTo>
                            <a:pt x="14352" y="4358"/>
                            <a:pt x="13953" y="4160"/>
                            <a:pt x="13754" y="3764"/>
                          </a:cubicBezTo>
                          <a:cubicBezTo>
                            <a:pt x="14152" y="3566"/>
                            <a:pt x="14352" y="3169"/>
                            <a:pt x="14352" y="2575"/>
                          </a:cubicBezTo>
                          <a:cubicBezTo>
                            <a:pt x="14352" y="1783"/>
                            <a:pt x="13953" y="792"/>
                            <a:pt x="12558" y="0"/>
                          </a:cubicBezTo>
                          <a:cubicBezTo>
                            <a:pt x="12159" y="594"/>
                            <a:pt x="11760" y="1188"/>
                            <a:pt x="11561" y="1783"/>
                          </a:cubicBezTo>
                          <a:cubicBezTo>
                            <a:pt x="11162" y="2377"/>
                            <a:pt x="10764" y="2971"/>
                            <a:pt x="10564" y="3566"/>
                          </a:cubicBezTo>
                          <a:cubicBezTo>
                            <a:pt x="9966" y="4556"/>
                            <a:pt x="9368" y="5546"/>
                            <a:pt x="8770" y="6735"/>
                          </a:cubicBezTo>
                          <a:cubicBezTo>
                            <a:pt x="9169" y="7329"/>
                            <a:pt x="9767" y="7725"/>
                            <a:pt x="10166" y="8320"/>
                          </a:cubicBezTo>
                          <a:cubicBezTo>
                            <a:pt x="11162" y="9310"/>
                            <a:pt x="12358" y="10499"/>
                            <a:pt x="13355" y="11291"/>
                          </a:cubicBezTo>
                          <a:cubicBezTo>
                            <a:pt x="12956" y="11093"/>
                            <a:pt x="12757" y="11093"/>
                            <a:pt x="12358" y="10895"/>
                          </a:cubicBezTo>
                          <a:cubicBezTo>
                            <a:pt x="10365" y="10103"/>
                            <a:pt x="8770" y="9706"/>
                            <a:pt x="7375" y="9508"/>
                          </a:cubicBezTo>
                          <a:cubicBezTo>
                            <a:pt x="6578" y="10895"/>
                            <a:pt x="5980" y="12083"/>
                            <a:pt x="5182" y="13470"/>
                          </a:cubicBezTo>
                          <a:cubicBezTo>
                            <a:pt x="4584" y="14461"/>
                            <a:pt x="4186" y="15451"/>
                            <a:pt x="3588" y="16441"/>
                          </a:cubicBezTo>
                          <a:cubicBezTo>
                            <a:pt x="3189" y="17036"/>
                            <a:pt x="2791" y="17828"/>
                            <a:pt x="2591" y="18422"/>
                          </a:cubicBezTo>
                          <a:lnTo>
                            <a:pt x="3389" y="19215"/>
                          </a:lnTo>
                          <a:cubicBezTo>
                            <a:pt x="3189" y="19809"/>
                            <a:pt x="3389" y="20403"/>
                            <a:pt x="3787" y="20997"/>
                          </a:cubicBezTo>
                          <a:cubicBezTo>
                            <a:pt x="2990" y="20799"/>
                            <a:pt x="2193" y="20601"/>
                            <a:pt x="1395" y="20601"/>
                          </a:cubicBezTo>
                          <a:cubicBezTo>
                            <a:pt x="797" y="21592"/>
                            <a:pt x="399" y="22582"/>
                            <a:pt x="0" y="23374"/>
                          </a:cubicBezTo>
                          <a:cubicBezTo>
                            <a:pt x="797" y="24167"/>
                            <a:pt x="2392" y="24959"/>
                            <a:pt x="4186" y="25752"/>
                          </a:cubicBezTo>
                          <a:cubicBezTo>
                            <a:pt x="5980" y="26742"/>
                            <a:pt x="7973" y="27138"/>
                            <a:pt x="9169" y="2694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94" name="Freeform 3103">
                      <a:extLst>
                        <a:ext uri="{FF2B5EF4-FFF2-40B4-BE49-F238E27FC236}">
                          <a16:creationId xmlns:a16="http://schemas.microsoft.com/office/drawing/2014/main" id="{F5A08065-2DEF-15CE-C105-BE2A30BC75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2962" y="5278361"/>
                      <a:ext cx="21427" cy="17284"/>
                    </a:xfrm>
                    <a:custGeom>
                      <a:avLst/>
                      <a:gdLst>
                        <a:gd name="connsiteX0" fmla="*/ 4385 w 21427"/>
                        <a:gd name="connsiteY0" fmla="*/ 5255 h 17284"/>
                        <a:gd name="connsiteX1" fmla="*/ 8172 w 21427"/>
                        <a:gd name="connsiteY1" fmla="*/ 10604 h 17284"/>
                        <a:gd name="connsiteX2" fmla="*/ 9368 w 21427"/>
                        <a:gd name="connsiteY2" fmla="*/ 11594 h 17284"/>
                        <a:gd name="connsiteX3" fmla="*/ 13156 w 21427"/>
                        <a:gd name="connsiteY3" fmla="*/ 14764 h 17284"/>
                        <a:gd name="connsiteX4" fmla="*/ 21328 w 21427"/>
                        <a:gd name="connsiteY4" fmla="*/ 16546 h 17284"/>
                        <a:gd name="connsiteX5" fmla="*/ 16943 w 21427"/>
                        <a:gd name="connsiteY5" fmla="*/ 12387 h 17284"/>
                        <a:gd name="connsiteX6" fmla="*/ 15348 w 21427"/>
                        <a:gd name="connsiteY6" fmla="*/ 11594 h 17284"/>
                        <a:gd name="connsiteX7" fmla="*/ 12159 w 21427"/>
                        <a:gd name="connsiteY7" fmla="*/ 7038 h 17284"/>
                        <a:gd name="connsiteX8" fmla="*/ 11960 w 21427"/>
                        <a:gd name="connsiteY8" fmla="*/ 6840 h 17284"/>
                        <a:gd name="connsiteX9" fmla="*/ 12159 w 21427"/>
                        <a:gd name="connsiteY9" fmla="*/ 6246 h 17284"/>
                        <a:gd name="connsiteX10" fmla="*/ 5581 w 21427"/>
                        <a:gd name="connsiteY10" fmla="*/ 897 h 17284"/>
                        <a:gd name="connsiteX11" fmla="*/ 0 w 21427"/>
                        <a:gd name="connsiteY11" fmla="*/ 897 h 17284"/>
                        <a:gd name="connsiteX12" fmla="*/ 4385 w 21427"/>
                        <a:gd name="connsiteY12" fmla="*/ 5255 h 172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21427" h="17284">
                          <a:moveTo>
                            <a:pt x="4385" y="5255"/>
                          </a:moveTo>
                          <a:cubicBezTo>
                            <a:pt x="4983" y="6642"/>
                            <a:pt x="6379" y="8425"/>
                            <a:pt x="8172" y="10604"/>
                          </a:cubicBezTo>
                          <a:cubicBezTo>
                            <a:pt x="8571" y="11000"/>
                            <a:pt x="8970" y="11396"/>
                            <a:pt x="9368" y="11594"/>
                          </a:cubicBezTo>
                          <a:cubicBezTo>
                            <a:pt x="9568" y="12387"/>
                            <a:pt x="10963" y="13575"/>
                            <a:pt x="13156" y="14764"/>
                          </a:cubicBezTo>
                          <a:cubicBezTo>
                            <a:pt x="16544" y="16546"/>
                            <a:pt x="20331" y="18329"/>
                            <a:pt x="21328" y="16546"/>
                          </a:cubicBezTo>
                          <a:cubicBezTo>
                            <a:pt x="21926" y="15556"/>
                            <a:pt x="19733" y="13773"/>
                            <a:pt x="16943" y="12387"/>
                          </a:cubicBezTo>
                          <a:cubicBezTo>
                            <a:pt x="16345" y="12188"/>
                            <a:pt x="15946" y="11792"/>
                            <a:pt x="15348" y="11594"/>
                          </a:cubicBezTo>
                          <a:cubicBezTo>
                            <a:pt x="14949" y="10406"/>
                            <a:pt x="13953" y="8821"/>
                            <a:pt x="12159" y="7038"/>
                          </a:cubicBezTo>
                          <a:cubicBezTo>
                            <a:pt x="12159" y="7038"/>
                            <a:pt x="11960" y="6840"/>
                            <a:pt x="11960" y="6840"/>
                          </a:cubicBezTo>
                          <a:cubicBezTo>
                            <a:pt x="12159" y="6642"/>
                            <a:pt x="12159" y="6444"/>
                            <a:pt x="12159" y="6246"/>
                          </a:cubicBezTo>
                          <a:cubicBezTo>
                            <a:pt x="12159" y="4661"/>
                            <a:pt x="9368" y="2482"/>
                            <a:pt x="5581" y="897"/>
                          </a:cubicBezTo>
                          <a:cubicBezTo>
                            <a:pt x="2591" y="-489"/>
                            <a:pt x="598" y="-93"/>
                            <a:pt x="0" y="897"/>
                          </a:cubicBezTo>
                          <a:cubicBezTo>
                            <a:pt x="200" y="2284"/>
                            <a:pt x="1794" y="3869"/>
                            <a:pt x="4385" y="525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95" name="Freeform 3104">
                      <a:extLst>
                        <a:ext uri="{FF2B5EF4-FFF2-40B4-BE49-F238E27FC236}">
                          <a16:creationId xmlns:a16="http://schemas.microsoft.com/office/drawing/2014/main" id="{2A086E77-6216-7989-7E5E-5960EA9CC7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5510" y="5354030"/>
                      <a:ext cx="25060" cy="11674"/>
                    </a:xfrm>
                    <a:custGeom>
                      <a:avLst/>
                      <a:gdLst>
                        <a:gd name="connsiteX0" fmla="*/ 8118 w 25060"/>
                        <a:gd name="connsiteY0" fmla="*/ 4068 h 11674"/>
                        <a:gd name="connsiteX1" fmla="*/ 743 w 25060"/>
                        <a:gd name="connsiteY1" fmla="*/ 106 h 11674"/>
                        <a:gd name="connsiteX2" fmla="*/ 3533 w 25060"/>
                        <a:gd name="connsiteY2" fmla="*/ 6445 h 11674"/>
                        <a:gd name="connsiteX3" fmla="*/ 10510 w 25060"/>
                        <a:gd name="connsiteY3" fmla="*/ 9416 h 11674"/>
                        <a:gd name="connsiteX4" fmla="*/ 10310 w 25060"/>
                        <a:gd name="connsiteY4" fmla="*/ 6841 h 11674"/>
                        <a:gd name="connsiteX5" fmla="*/ 12901 w 25060"/>
                        <a:gd name="connsiteY5" fmla="*/ 8030 h 11674"/>
                        <a:gd name="connsiteX6" fmla="*/ 13898 w 25060"/>
                        <a:gd name="connsiteY6" fmla="*/ 8426 h 11674"/>
                        <a:gd name="connsiteX7" fmla="*/ 19479 w 25060"/>
                        <a:gd name="connsiteY7" fmla="*/ 11199 h 11674"/>
                        <a:gd name="connsiteX8" fmla="*/ 25060 w 25060"/>
                        <a:gd name="connsiteY8" fmla="*/ 10605 h 11674"/>
                        <a:gd name="connsiteX9" fmla="*/ 21472 w 25060"/>
                        <a:gd name="connsiteY9" fmla="*/ 7435 h 11674"/>
                        <a:gd name="connsiteX10" fmla="*/ 18682 w 25060"/>
                        <a:gd name="connsiteY10" fmla="*/ 4068 h 11674"/>
                        <a:gd name="connsiteX11" fmla="*/ 11905 w 25060"/>
                        <a:gd name="connsiteY11" fmla="*/ 1691 h 11674"/>
                        <a:gd name="connsiteX12" fmla="*/ 11706 w 25060"/>
                        <a:gd name="connsiteY12" fmla="*/ 3077 h 11674"/>
                        <a:gd name="connsiteX13" fmla="*/ 8118 w 25060"/>
                        <a:gd name="connsiteY13" fmla="*/ 4068 h 116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25060" h="11674">
                          <a:moveTo>
                            <a:pt x="8118" y="4068"/>
                          </a:moveTo>
                          <a:cubicBezTo>
                            <a:pt x="5527" y="1493"/>
                            <a:pt x="2536" y="-488"/>
                            <a:pt x="743" y="106"/>
                          </a:cubicBezTo>
                          <a:cubicBezTo>
                            <a:pt x="-1251" y="898"/>
                            <a:pt x="1141" y="3672"/>
                            <a:pt x="3533" y="6445"/>
                          </a:cubicBezTo>
                          <a:cubicBezTo>
                            <a:pt x="6523" y="9416"/>
                            <a:pt x="9313" y="10407"/>
                            <a:pt x="10510" y="9416"/>
                          </a:cubicBezTo>
                          <a:cubicBezTo>
                            <a:pt x="11108" y="9020"/>
                            <a:pt x="10908" y="8030"/>
                            <a:pt x="10310" y="6841"/>
                          </a:cubicBezTo>
                          <a:cubicBezTo>
                            <a:pt x="11108" y="7237"/>
                            <a:pt x="11905" y="7634"/>
                            <a:pt x="12901" y="8030"/>
                          </a:cubicBezTo>
                          <a:lnTo>
                            <a:pt x="13898" y="8426"/>
                          </a:lnTo>
                          <a:cubicBezTo>
                            <a:pt x="14695" y="9614"/>
                            <a:pt x="16888" y="10605"/>
                            <a:pt x="19479" y="11199"/>
                          </a:cubicBezTo>
                          <a:cubicBezTo>
                            <a:pt x="22868" y="11991"/>
                            <a:pt x="24462" y="11793"/>
                            <a:pt x="25060" y="10605"/>
                          </a:cubicBezTo>
                          <a:cubicBezTo>
                            <a:pt x="24861" y="9614"/>
                            <a:pt x="23466" y="8228"/>
                            <a:pt x="21472" y="7435"/>
                          </a:cubicBezTo>
                          <a:cubicBezTo>
                            <a:pt x="21074" y="6445"/>
                            <a:pt x="19878" y="5256"/>
                            <a:pt x="18682" y="4068"/>
                          </a:cubicBezTo>
                          <a:cubicBezTo>
                            <a:pt x="15493" y="1097"/>
                            <a:pt x="12901" y="502"/>
                            <a:pt x="11905" y="1691"/>
                          </a:cubicBezTo>
                          <a:cubicBezTo>
                            <a:pt x="11506" y="2087"/>
                            <a:pt x="11506" y="2483"/>
                            <a:pt x="11706" y="3077"/>
                          </a:cubicBezTo>
                          <a:cubicBezTo>
                            <a:pt x="9513" y="2681"/>
                            <a:pt x="8317" y="3077"/>
                            <a:pt x="8118" y="406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96" name="Freeform 3105">
                      <a:extLst>
                        <a:ext uri="{FF2B5EF4-FFF2-40B4-BE49-F238E27FC236}">
                          <a16:creationId xmlns:a16="http://schemas.microsoft.com/office/drawing/2014/main" id="{CA82AD33-787C-7FB3-E09F-BC8DDF9454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3428" y="5386647"/>
                      <a:ext cx="20464" cy="11764"/>
                    </a:xfrm>
                    <a:custGeom>
                      <a:avLst/>
                      <a:gdLst>
                        <a:gd name="connsiteX0" fmla="*/ 0 w 20464"/>
                        <a:gd name="connsiteY0" fmla="*/ 3344 h 11764"/>
                        <a:gd name="connsiteX1" fmla="*/ 4385 w 20464"/>
                        <a:gd name="connsiteY1" fmla="*/ 6711 h 11764"/>
                        <a:gd name="connsiteX2" fmla="*/ 9966 w 20464"/>
                        <a:gd name="connsiteY2" fmla="*/ 7701 h 11764"/>
                        <a:gd name="connsiteX3" fmla="*/ 14551 w 20464"/>
                        <a:gd name="connsiteY3" fmla="*/ 9682 h 11764"/>
                        <a:gd name="connsiteX4" fmla="*/ 19534 w 20464"/>
                        <a:gd name="connsiteY4" fmla="*/ 11663 h 11764"/>
                        <a:gd name="connsiteX5" fmla="*/ 15946 w 20464"/>
                        <a:gd name="connsiteY5" fmla="*/ 4532 h 11764"/>
                        <a:gd name="connsiteX6" fmla="*/ 11361 w 20464"/>
                        <a:gd name="connsiteY6" fmla="*/ 2155 h 11764"/>
                        <a:gd name="connsiteX7" fmla="*/ 4983 w 20464"/>
                        <a:gd name="connsiteY7" fmla="*/ 1561 h 11764"/>
                        <a:gd name="connsiteX8" fmla="*/ 4983 w 20464"/>
                        <a:gd name="connsiteY8" fmla="*/ 2353 h 11764"/>
                        <a:gd name="connsiteX9" fmla="*/ 0 w 20464"/>
                        <a:gd name="connsiteY9" fmla="*/ 3344 h 117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0464" h="11764">
                          <a:moveTo>
                            <a:pt x="0" y="3344"/>
                          </a:moveTo>
                          <a:cubicBezTo>
                            <a:pt x="0" y="4532"/>
                            <a:pt x="997" y="5721"/>
                            <a:pt x="4385" y="6711"/>
                          </a:cubicBezTo>
                          <a:cubicBezTo>
                            <a:pt x="6578" y="7305"/>
                            <a:pt x="8372" y="7701"/>
                            <a:pt x="9966" y="7701"/>
                          </a:cubicBezTo>
                          <a:cubicBezTo>
                            <a:pt x="11760" y="8890"/>
                            <a:pt x="13355" y="9484"/>
                            <a:pt x="14551" y="9682"/>
                          </a:cubicBezTo>
                          <a:cubicBezTo>
                            <a:pt x="16544" y="11267"/>
                            <a:pt x="18338" y="12059"/>
                            <a:pt x="19534" y="11663"/>
                          </a:cubicBezTo>
                          <a:cubicBezTo>
                            <a:pt x="21926" y="10871"/>
                            <a:pt x="19335" y="7503"/>
                            <a:pt x="15946" y="4532"/>
                          </a:cubicBezTo>
                          <a:cubicBezTo>
                            <a:pt x="14352" y="2947"/>
                            <a:pt x="12558" y="2155"/>
                            <a:pt x="11361" y="2155"/>
                          </a:cubicBezTo>
                          <a:cubicBezTo>
                            <a:pt x="7375" y="-816"/>
                            <a:pt x="5382" y="-420"/>
                            <a:pt x="4983" y="1561"/>
                          </a:cubicBezTo>
                          <a:cubicBezTo>
                            <a:pt x="4983" y="1759"/>
                            <a:pt x="4983" y="2155"/>
                            <a:pt x="4983" y="2353"/>
                          </a:cubicBezTo>
                          <a:cubicBezTo>
                            <a:pt x="2392" y="1957"/>
                            <a:pt x="797" y="2155"/>
                            <a:pt x="0" y="334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97" name="Freeform 3106">
                      <a:extLst>
                        <a:ext uri="{FF2B5EF4-FFF2-40B4-BE49-F238E27FC236}">
                          <a16:creationId xmlns:a16="http://schemas.microsoft.com/office/drawing/2014/main" id="{9DD3A698-3C74-B805-4204-B2942A6A78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97828" y="5393605"/>
                      <a:ext cx="11791" cy="5573"/>
                    </a:xfrm>
                    <a:custGeom>
                      <a:avLst/>
                      <a:gdLst>
                        <a:gd name="connsiteX0" fmla="*/ 11777 w 11791"/>
                        <a:gd name="connsiteY0" fmla="*/ 4903 h 5573"/>
                        <a:gd name="connsiteX1" fmla="*/ 5996 w 11791"/>
                        <a:gd name="connsiteY1" fmla="*/ 743 h 5573"/>
                        <a:gd name="connsiteX2" fmla="*/ 16 w 11791"/>
                        <a:gd name="connsiteY2" fmla="*/ 743 h 5573"/>
                        <a:gd name="connsiteX3" fmla="*/ 5598 w 11791"/>
                        <a:gd name="connsiteY3" fmla="*/ 4903 h 5573"/>
                        <a:gd name="connsiteX4" fmla="*/ 11777 w 11791"/>
                        <a:gd name="connsiteY4" fmla="*/ 4903 h 55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1" h="5573">
                          <a:moveTo>
                            <a:pt x="11777" y="4903"/>
                          </a:moveTo>
                          <a:cubicBezTo>
                            <a:pt x="11976" y="3516"/>
                            <a:pt x="10182" y="1931"/>
                            <a:pt x="5996" y="743"/>
                          </a:cubicBezTo>
                          <a:cubicBezTo>
                            <a:pt x="2807" y="-248"/>
                            <a:pt x="814" y="-248"/>
                            <a:pt x="16" y="743"/>
                          </a:cubicBezTo>
                          <a:cubicBezTo>
                            <a:pt x="-183" y="2129"/>
                            <a:pt x="1412" y="3516"/>
                            <a:pt x="5598" y="4903"/>
                          </a:cubicBezTo>
                          <a:cubicBezTo>
                            <a:pt x="8787" y="5695"/>
                            <a:pt x="11577" y="5893"/>
                            <a:pt x="11777" y="490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98" name="Freeform 3107">
                      <a:extLst>
                        <a:ext uri="{FF2B5EF4-FFF2-40B4-BE49-F238E27FC236}">
                          <a16:creationId xmlns:a16="http://schemas.microsoft.com/office/drawing/2014/main" id="{3C90BC41-33EC-C9D4-4FC2-CEA9FC368E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3615" y="5398468"/>
                      <a:ext cx="13299" cy="5959"/>
                    </a:xfrm>
                    <a:custGeom>
                      <a:avLst/>
                      <a:gdLst>
                        <a:gd name="connsiteX0" fmla="*/ 6921 w 13299"/>
                        <a:gd name="connsiteY0" fmla="*/ 5388 h 5959"/>
                        <a:gd name="connsiteX1" fmla="*/ 13299 w 13299"/>
                        <a:gd name="connsiteY1" fmla="*/ 5190 h 5959"/>
                        <a:gd name="connsiteX2" fmla="*/ 6722 w 13299"/>
                        <a:gd name="connsiteY2" fmla="*/ 1030 h 5959"/>
                        <a:gd name="connsiteX3" fmla="*/ 343 w 13299"/>
                        <a:gd name="connsiteY3" fmla="*/ 634 h 5959"/>
                        <a:gd name="connsiteX4" fmla="*/ 6921 w 13299"/>
                        <a:gd name="connsiteY4" fmla="*/ 5388 h 59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99" h="5959">
                          <a:moveTo>
                            <a:pt x="6921" y="5388"/>
                          </a:moveTo>
                          <a:cubicBezTo>
                            <a:pt x="9712" y="6181"/>
                            <a:pt x="12303" y="6181"/>
                            <a:pt x="13299" y="5190"/>
                          </a:cubicBezTo>
                          <a:cubicBezTo>
                            <a:pt x="13299" y="3606"/>
                            <a:pt x="10110" y="2219"/>
                            <a:pt x="6722" y="1030"/>
                          </a:cubicBezTo>
                          <a:cubicBezTo>
                            <a:pt x="3533" y="-158"/>
                            <a:pt x="1141" y="-356"/>
                            <a:pt x="343" y="634"/>
                          </a:cubicBezTo>
                          <a:cubicBezTo>
                            <a:pt x="-1052" y="2417"/>
                            <a:pt x="1938" y="4002"/>
                            <a:pt x="6921" y="538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599" name="Freeform 3108">
                      <a:extLst>
                        <a:ext uri="{FF2B5EF4-FFF2-40B4-BE49-F238E27FC236}">
                          <a16:creationId xmlns:a16="http://schemas.microsoft.com/office/drawing/2014/main" id="{AB618F15-8629-F15F-2D4E-11812A51A3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3471" y="5392327"/>
                      <a:ext cx="11178" cy="5742"/>
                    </a:xfrm>
                    <a:custGeom>
                      <a:avLst/>
                      <a:gdLst>
                        <a:gd name="connsiteX0" fmla="*/ 5598 w 11178"/>
                        <a:gd name="connsiteY0" fmla="*/ 1030 h 5742"/>
                        <a:gd name="connsiteX1" fmla="*/ 16 w 11178"/>
                        <a:gd name="connsiteY1" fmla="*/ 634 h 5742"/>
                        <a:gd name="connsiteX2" fmla="*/ 5398 w 11178"/>
                        <a:gd name="connsiteY2" fmla="*/ 4794 h 5742"/>
                        <a:gd name="connsiteX3" fmla="*/ 11179 w 11178"/>
                        <a:gd name="connsiteY3" fmla="*/ 5190 h 5742"/>
                        <a:gd name="connsiteX4" fmla="*/ 5598 w 11178"/>
                        <a:gd name="connsiteY4" fmla="*/ 1030 h 57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78" h="5742">
                          <a:moveTo>
                            <a:pt x="5598" y="1030"/>
                          </a:moveTo>
                          <a:cubicBezTo>
                            <a:pt x="2408" y="-158"/>
                            <a:pt x="216" y="-356"/>
                            <a:pt x="16" y="634"/>
                          </a:cubicBezTo>
                          <a:cubicBezTo>
                            <a:pt x="-183" y="1823"/>
                            <a:pt x="1412" y="3209"/>
                            <a:pt x="5398" y="4794"/>
                          </a:cubicBezTo>
                          <a:cubicBezTo>
                            <a:pt x="8587" y="5983"/>
                            <a:pt x="10382" y="5983"/>
                            <a:pt x="11179" y="5190"/>
                          </a:cubicBezTo>
                          <a:cubicBezTo>
                            <a:pt x="11179" y="4002"/>
                            <a:pt x="9186" y="2615"/>
                            <a:pt x="5598" y="103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00" name="Freeform 3109">
                      <a:extLst>
                        <a:ext uri="{FF2B5EF4-FFF2-40B4-BE49-F238E27FC236}">
                          <a16:creationId xmlns:a16="http://schemas.microsoft.com/office/drawing/2014/main" id="{D6640AE2-4BF5-C13A-9E24-831377D971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0287" y="5402988"/>
                      <a:ext cx="11970" cy="5254"/>
                    </a:xfrm>
                    <a:custGeom>
                      <a:avLst/>
                      <a:gdLst>
                        <a:gd name="connsiteX0" fmla="*/ 11970 w 11970"/>
                        <a:gd name="connsiteY0" fmla="*/ 4632 h 5254"/>
                        <a:gd name="connsiteX1" fmla="*/ 5791 w 11970"/>
                        <a:gd name="connsiteY1" fmla="*/ 671 h 5254"/>
                        <a:gd name="connsiteX2" fmla="*/ 11 w 11970"/>
                        <a:gd name="connsiteY2" fmla="*/ 671 h 5254"/>
                        <a:gd name="connsiteX3" fmla="*/ 6389 w 11970"/>
                        <a:gd name="connsiteY3" fmla="*/ 4830 h 5254"/>
                        <a:gd name="connsiteX4" fmla="*/ 11970 w 11970"/>
                        <a:gd name="connsiteY4" fmla="*/ 4632 h 52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70" h="5254">
                          <a:moveTo>
                            <a:pt x="11970" y="4632"/>
                          </a:moveTo>
                          <a:cubicBezTo>
                            <a:pt x="11970" y="3444"/>
                            <a:pt x="9778" y="1859"/>
                            <a:pt x="5791" y="671"/>
                          </a:cubicBezTo>
                          <a:cubicBezTo>
                            <a:pt x="2403" y="-122"/>
                            <a:pt x="210" y="-320"/>
                            <a:pt x="11" y="671"/>
                          </a:cubicBezTo>
                          <a:cubicBezTo>
                            <a:pt x="-188" y="1859"/>
                            <a:pt x="2403" y="3444"/>
                            <a:pt x="6389" y="4830"/>
                          </a:cubicBezTo>
                          <a:cubicBezTo>
                            <a:pt x="9579" y="5425"/>
                            <a:pt x="11970" y="5425"/>
                            <a:pt x="11970" y="463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01" name="Freeform 3110">
                      <a:extLst>
                        <a:ext uri="{FF2B5EF4-FFF2-40B4-BE49-F238E27FC236}">
                          <a16:creationId xmlns:a16="http://schemas.microsoft.com/office/drawing/2014/main" id="{9898AD00-C14D-A76E-C9E7-F1C39D30E6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0918" y="5336646"/>
                      <a:ext cx="12755" cy="6346"/>
                    </a:xfrm>
                    <a:custGeom>
                      <a:avLst/>
                      <a:gdLst>
                        <a:gd name="connsiteX0" fmla="*/ 5764 w 12755"/>
                        <a:gd name="connsiteY0" fmla="*/ 5011 h 6346"/>
                        <a:gd name="connsiteX1" fmla="*/ 12541 w 12755"/>
                        <a:gd name="connsiteY1" fmla="*/ 5804 h 6346"/>
                        <a:gd name="connsiteX2" fmla="*/ 6960 w 12755"/>
                        <a:gd name="connsiteY2" fmla="*/ 1247 h 6346"/>
                        <a:gd name="connsiteX3" fmla="*/ 183 w 12755"/>
                        <a:gd name="connsiteY3" fmla="*/ 455 h 6346"/>
                        <a:gd name="connsiteX4" fmla="*/ 5764 w 12755"/>
                        <a:gd name="connsiteY4" fmla="*/ 5011 h 63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55" h="6346">
                          <a:moveTo>
                            <a:pt x="5764" y="5011"/>
                          </a:moveTo>
                          <a:cubicBezTo>
                            <a:pt x="8555" y="6002"/>
                            <a:pt x="11943" y="6992"/>
                            <a:pt x="12541" y="5804"/>
                          </a:cubicBezTo>
                          <a:cubicBezTo>
                            <a:pt x="13538" y="4417"/>
                            <a:pt x="10947" y="2832"/>
                            <a:pt x="6960" y="1247"/>
                          </a:cubicBezTo>
                          <a:cubicBezTo>
                            <a:pt x="3970" y="257"/>
                            <a:pt x="980" y="-535"/>
                            <a:pt x="183" y="455"/>
                          </a:cubicBezTo>
                          <a:cubicBezTo>
                            <a:pt x="-614" y="1842"/>
                            <a:pt x="1180" y="3426"/>
                            <a:pt x="5764" y="501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02" name="Freeform 3111">
                      <a:extLst>
                        <a:ext uri="{FF2B5EF4-FFF2-40B4-BE49-F238E27FC236}">
                          <a16:creationId xmlns:a16="http://schemas.microsoft.com/office/drawing/2014/main" id="{2E488B8B-001C-7281-C7F2-88E6E87DA4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5514" y="5367333"/>
                      <a:ext cx="11447" cy="5304"/>
                    </a:xfrm>
                    <a:custGeom>
                      <a:avLst/>
                      <a:gdLst>
                        <a:gd name="connsiteX0" fmla="*/ 5182 w 11447"/>
                        <a:gd name="connsiteY0" fmla="*/ 4235 h 5304"/>
                        <a:gd name="connsiteX1" fmla="*/ 11361 w 11447"/>
                        <a:gd name="connsiteY1" fmla="*/ 4829 h 5304"/>
                        <a:gd name="connsiteX2" fmla="*/ 6378 w 11447"/>
                        <a:gd name="connsiteY2" fmla="*/ 1263 h 5304"/>
                        <a:gd name="connsiteX3" fmla="*/ 0 w 11447"/>
                        <a:gd name="connsiteY3" fmla="*/ 273 h 5304"/>
                        <a:gd name="connsiteX4" fmla="*/ 5182 w 11447"/>
                        <a:gd name="connsiteY4" fmla="*/ 4235 h 53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47" h="5304">
                          <a:moveTo>
                            <a:pt x="5182" y="4235"/>
                          </a:moveTo>
                          <a:cubicBezTo>
                            <a:pt x="8172" y="5423"/>
                            <a:pt x="10963" y="5621"/>
                            <a:pt x="11361" y="4829"/>
                          </a:cubicBezTo>
                          <a:cubicBezTo>
                            <a:pt x="11959" y="4037"/>
                            <a:pt x="9368" y="2452"/>
                            <a:pt x="6378" y="1263"/>
                          </a:cubicBezTo>
                          <a:cubicBezTo>
                            <a:pt x="3389" y="75"/>
                            <a:pt x="996" y="-321"/>
                            <a:pt x="0" y="273"/>
                          </a:cubicBezTo>
                          <a:cubicBezTo>
                            <a:pt x="398" y="1660"/>
                            <a:pt x="2193" y="3244"/>
                            <a:pt x="5182" y="423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03" name="Freeform 3112">
                      <a:extLst>
                        <a:ext uri="{FF2B5EF4-FFF2-40B4-BE49-F238E27FC236}">
                          <a16:creationId xmlns:a16="http://schemas.microsoft.com/office/drawing/2014/main" id="{D126D40F-BEA5-8451-292B-5D31814A7F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3960" y="5230018"/>
                      <a:ext cx="19654" cy="18323"/>
                    </a:xfrm>
                    <a:custGeom>
                      <a:avLst/>
                      <a:gdLst>
                        <a:gd name="connsiteX0" fmla="*/ 8767 w 19654"/>
                        <a:gd name="connsiteY0" fmla="*/ 10614 h 18323"/>
                        <a:gd name="connsiteX1" fmla="*/ 7172 w 19654"/>
                        <a:gd name="connsiteY1" fmla="*/ 8237 h 18323"/>
                        <a:gd name="connsiteX2" fmla="*/ 395 w 19654"/>
                        <a:gd name="connsiteY2" fmla="*/ 4275 h 18323"/>
                        <a:gd name="connsiteX3" fmla="*/ 2189 w 19654"/>
                        <a:gd name="connsiteY3" fmla="*/ 9822 h 18323"/>
                        <a:gd name="connsiteX4" fmla="*/ 3584 w 19654"/>
                        <a:gd name="connsiteY4" fmla="*/ 11406 h 18323"/>
                        <a:gd name="connsiteX5" fmla="*/ 8567 w 19654"/>
                        <a:gd name="connsiteY5" fmla="*/ 15170 h 18323"/>
                        <a:gd name="connsiteX6" fmla="*/ 13949 w 19654"/>
                        <a:gd name="connsiteY6" fmla="*/ 16160 h 18323"/>
                        <a:gd name="connsiteX7" fmla="*/ 13750 w 19654"/>
                        <a:gd name="connsiteY7" fmla="*/ 14774 h 18323"/>
                        <a:gd name="connsiteX8" fmla="*/ 14746 w 19654"/>
                        <a:gd name="connsiteY8" fmla="*/ 15764 h 18323"/>
                        <a:gd name="connsiteX9" fmla="*/ 19530 w 19654"/>
                        <a:gd name="connsiteY9" fmla="*/ 17547 h 18323"/>
                        <a:gd name="connsiteX10" fmla="*/ 15544 w 19654"/>
                        <a:gd name="connsiteY10" fmla="*/ 7841 h 18323"/>
                        <a:gd name="connsiteX11" fmla="*/ 13351 w 19654"/>
                        <a:gd name="connsiteY11" fmla="*/ 3681 h 18323"/>
                        <a:gd name="connsiteX12" fmla="*/ 7571 w 19654"/>
                        <a:gd name="connsiteY12" fmla="*/ 115 h 18323"/>
                        <a:gd name="connsiteX13" fmla="*/ 7770 w 19654"/>
                        <a:gd name="connsiteY13" fmla="*/ 3681 h 18323"/>
                        <a:gd name="connsiteX14" fmla="*/ 12554 w 19654"/>
                        <a:gd name="connsiteY14" fmla="*/ 13387 h 18323"/>
                        <a:gd name="connsiteX15" fmla="*/ 8767 w 19654"/>
                        <a:gd name="connsiteY15" fmla="*/ 10614 h 18323"/>
                        <a:gd name="connsiteX16" fmla="*/ 8767 w 19654"/>
                        <a:gd name="connsiteY16" fmla="*/ 10614 h 183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9654" h="18323">
                          <a:moveTo>
                            <a:pt x="8767" y="10614"/>
                          </a:moveTo>
                          <a:cubicBezTo>
                            <a:pt x="8368" y="9822"/>
                            <a:pt x="7770" y="9029"/>
                            <a:pt x="7172" y="8237"/>
                          </a:cubicBezTo>
                          <a:cubicBezTo>
                            <a:pt x="4581" y="5464"/>
                            <a:pt x="1990" y="3086"/>
                            <a:pt x="395" y="4275"/>
                          </a:cubicBezTo>
                          <a:cubicBezTo>
                            <a:pt x="-602" y="5067"/>
                            <a:pt x="395" y="7444"/>
                            <a:pt x="2189" y="9822"/>
                          </a:cubicBezTo>
                          <a:cubicBezTo>
                            <a:pt x="2588" y="10416"/>
                            <a:pt x="3185" y="11010"/>
                            <a:pt x="3584" y="11406"/>
                          </a:cubicBezTo>
                          <a:cubicBezTo>
                            <a:pt x="4581" y="12595"/>
                            <a:pt x="6375" y="13783"/>
                            <a:pt x="8567" y="15170"/>
                          </a:cubicBezTo>
                          <a:cubicBezTo>
                            <a:pt x="11557" y="16953"/>
                            <a:pt x="13750" y="17151"/>
                            <a:pt x="13949" y="16160"/>
                          </a:cubicBezTo>
                          <a:cubicBezTo>
                            <a:pt x="14149" y="15764"/>
                            <a:pt x="13949" y="15368"/>
                            <a:pt x="13750" y="14774"/>
                          </a:cubicBezTo>
                          <a:cubicBezTo>
                            <a:pt x="13949" y="15170"/>
                            <a:pt x="14348" y="15566"/>
                            <a:pt x="14746" y="15764"/>
                          </a:cubicBezTo>
                          <a:cubicBezTo>
                            <a:pt x="17138" y="18537"/>
                            <a:pt x="19331" y="18934"/>
                            <a:pt x="19530" y="17547"/>
                          </a:cubicBezTo>
                          <a:cubicBezTo>
                            <a:pt x="20128" y="14972"/>
                            <a:pt x="18534" y="11604"/>
                            <a:pt x="15544" y="7841"/>
                          </a:cubicBezTo>
                          <a:cubicBezTo>
                            <a:pt x="15743" y="6850"/>
                            <a:pt x="14946" y="5464"/>
                            <a:pt x="13351" y="3681"/>
                          </a:cubicBezTo>
                          <a:cubicBezTo>
                            <a:pt x="11358" y="1304"/>
                            <a:pt x="8966" y="-479"/>
                            <a:pt x="7571" y="115"/>
                          </a:cubicBezTo>
                          <a:cubicBezTo>
                            <a:pt x="6574" y="511"/>
                            <a:pt x="6574" y="1898"/>
                            <a:pt x="7770" y="3681"/>
                          </a:cubicBezTo>
                          <a:cubicBezTo>
                            <a:pt x="8567" y="6652"/>
                            <a:pt x="9963" y="9822"/>
                            <a:pt x="12554" y="13387"/>
                          </a:cubicBezTo>
                          <a:cubicBezTo>
                            <a:pt x="12155" y="12595"/>
                            <a:pt x="10560" y="11604"/>
                            <a:pt x="8767" y="10614"/>
                          </a:cubicBezTo>
                          <a:cubicBezTo>
                            <a:pt x="8767" y="10614"/>
                            <a:pt x="8767" y="10614"/>
                            <a:pt x="8767" y="1061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04" name="Freeform 3113">
                      <a:extLst>
                        <a:ext uri="{FF2B5EF4-FFF2-40B4-BE49-F238E27FC236}">
                          <a16:creationId xmlns:a16="http://schemas.microsoft.com/office/drawing/2014/main" id="{DAE71E20-76DC-C09C-A3DE-AA2905BCDD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00697" y="5303797"/>
                      <a:ext cx="10415" cy="9460"/>
                    </a:xfrm>
                    <a:custGeom>
                      <a:avLst/>
                      <a:gdLst>
                        <a:gd name="connsiteX0" fmla="*/ 10365 w 10415"/>
                        <a:gd name="connsiteY0" fmla="*/ 6166 h 9460"/>
                        <a:gd name="connsiteX1" fmla="*/ 4983 w 10415"/>
                        <a:gd name="connsiteY1" fmla="*/ 1213 h 9460"/>
                        <a:gd name="connsiteX2" fmla="*/ 0 w 10415"/>
                        <a:gd name="connsiteY2" fmla="*/ 619 h 9460"/>
                        <a:gd name="connsiteX3" fmla="*/ 1395 w 10415"/>
                        <a:gd name="connsiteY3" fmla="*/ 2798 h 9460"/>
                        <a:gd name="connsiteX4" fmla="*/ 3389 w 10415"/>
                        <a:gd name="connsiteY4" fmla="*/ 5967 h 9460"/>
                        <a:gd name="connsiteX5" fmla="*/ 8770 w 10415"/>
                        <a:gd name="connsiteY5" fmla="*/ 9335 h 9460"/>
                        <a:gd name="connsiteX6" fmla="*/ 8970 w 10415"/>
                        <a:gd name="connsiteY6" fmla="*/ 6562 h 9460"/>
                        <a:gd name="connsiteX7" fmla="*/ 10365 w 10415"/>
                        <a:gd name="connsiteY7" fmla="*/ 6166 h 94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0415" h="9460">
                          <a:moveTo>
                            <a:pt x="10365" y="6166"/>
                          </a:moveTo>
                          <a:cubicBezTo>
                            <a:pt x="10763" y="4977"/>
                            <a:pt x="8770" y="3194"/>
                            <a:pt x="4983" y="1213"/>
                          </a:cubicBezTo>
                          <a:cubicBezTo>
                            <a:pt x="1794" y="-173"/>
                            <a:pt x="199" y="-371"/>
                            <a:pt x="0" y="619"/>
                          </a:cubicBezTo>
                          <a:cubicBezTo>
                            <a:pt x="0" y="1213"/>
                            <a:pt x="399" y="2006"/>
                            <a:pt x="1395" y="2798"/>
                          </a:cubicBezTo>
                          <a:cubicBezTo>
                            <a:pt x="1595" y="3590"/>
                            <a:pt x="2193" y="4581"/>
                            <a:pt x="3389" y="5967"/>
                          </a:cubicBezTo>
                          <a:cubicBezTo>
                            <a:pt x="5382" y="8344"/>
                            <a:pt x="7574" y="9929"/>
                            <a:pt x="8770" y="9335"/>
                          </a:cubicBezTo>
                          <a:cubicBezTo>
                            <a:pt x="9568" y="8939"/>
                            <a:pt x="9767" y="7948"/>
                            <a:pt x="8970" y="6562"/>
                          </a:cubicBezTo>
                          <a:cubicBezTo>
                            <a:pt x="9767" y="6562"/>
                            <a:pt x="10166" y="6363"/>
                            <a:pt x="10365" y="616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05" name="Freeform 3114">
                      <a:extLst>
                        <a:ext uri="{FF2B5EF4-FFF2-40B4-BE49-F238E27FC236}">
                          <a16:creationId xmlns:a16="http://schemas.microsoft.com/office/drawing/2014/main" id="{A56E7D5C-5891-2D44-98C5-06EF32111F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5598" y="5280459"/>
                      <a:ext cx="15277" cy="19218"/>
                    </a:xfrm>
                    <a:custGeom>
                      <a:avLst/>
                      <a:gdLst>
                        <a:gd name="connsiteX0" fmla="*/ 15264 w 15277"/>
                        <a:gd name="connsiteY0" fmla="*/ 18609 h 19218"/>
                        <a:gd name="connsiteX1" fmla="*/ 10879 w 15277"/>
                        <a:gd name="connsiteY1" fmla="*/ 14449 h 19218"/>
                        <a:gd name="connsiteX2" fmla="*/ 9085 w 15277"/>
                        <a:gd name="connsiteY2" fmla="*/ 11280 h 19218"/>
                        <a:gd name="connsiteX3" fmla="*/ 9683 w 15277"/>
                        <a:gd name="connsiteY3" fmla="*/ 11280 h 19218"/>
                        <a:gd name="connsiteX4" fmla="*/ 7690 w 15277"/>
                        <a:gd name="connsiteY4" fmla="*/ 4545 h 19218"/>
                        <a:gd name="connsiteX5" fmla="*/ 912 w 15277"/>
                        <a:gd name="connsiteY5" fmla="*/ 187 h 19218"/>
                        <a:gd name="connsiteX6" fmla="*/ 1909 w 15277"/>
                        <a:gd name="connsiteY6" fmla="*/ 5535 h 19218"/>
                        <a:gd name="connsiteX7" fmla="*/ 1510 w 15277"/>
                        <a:gd name="connsiteY7" fmla="*/ 5733 h 19218"/>
                        <a:gd name="connsiteX8" fmla="*/ 4301 w 15277"/>
                        <a:gd name="connsiteY8" fmla="*/ 13062 h 19218"/>
                        <a:gd name="connsiteX9" fmla="*/ 4700 w 15277"/>
                        <a:gd name="connsiteY9" fmla="*/ 13657 h 19218"/>
                        <a:gd name="connsiteX10" fmla="*/ 8288 w 15277"/>
                        <a:gd name="connsiteY10" fmla="*/ 17222 h 19218"/>
                        <a:gd name="connsiteX11" fmla="*/ 15264 w 15277"/>
                        <a:gd name="connsiteY11" fmla="*/ 18609 h 192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5277" h="19218">
                          <a:moveTo>
                            <a:pt x="15264" y="18609"/>
                          </a:moveTo>
                          <a:cubicBezTo>
                            <a:pt x="15463" y="17618"/>
                            <a:pt x="13470" y="16034"/>
                            <a:pt x="10879" y="14449"/>
                          </a:cubicBezTo>
                          <a:cubicBezTo>
                            <a:pt x="10480" y="13459"/>
                            <a:pt x="9882" y="12468"/>
                            <a:pt x="9085" y="11280"/>
                          </a:cubicBezTo>
                          <a:cubicBezTo>
                            <a:pt x="9284" y="11280"/>
                            <a:pt x="9484" y="11478"/>
                            <a:pt x="9683" y="11280"/>
                          </a:cubicBezTo>
                          <a:cubicBezTo>
                            <a:pt x="11078" y="10289"/>
                            <a:pt x="9882" y="7516"/>
                            <a:pt x="7690" y="4545"/>
                          </a:cubicBezTo>
                          <a:cubicBezTo>
                            <a:pt x="5098" y="1177"/>
                            <a:pt x="2707" y="-606"/>
                            <a:pt x="912" y="187"/>
                          </a:cubicBezTo>
                          <a:cubicBezTo>
                            <a:pt x="-682" y="781"/>
                            <a:pt x="-84" y="2762"/>
                            <a:pt x="1909" y="5535"/>
                          </a:cubicBezTo>
                          <a:cubicBezTo>
                            <a:pt x="1710" y="5535"/>
                            <a:pt x="1710" y="5535"/>
                            <a:pt x="1510" y="5733"/>
                          </a:cubicBezTo>
                          <a:cubicBezTo>
                            <a:pt x="912" y="7318"/>
                            <a:pt x="1710" y="9893"/>
                            <a:pt x="4301" y="13062"/>
                          </a:cubicBezTo>
                          <a:cubicBezTo>
                            <a:pt x="4500" y="13261"/>
                            <a:pt x="4700" y="13459"/>
                            <a:pt x="4700" y="13657"/>
                          </a:cubicBezTo>
                          <a:cubicBezTo>
                            <a:pt x="4500" y="14449"/>
                            <a:pt x="5497" y="15637"/>
                            <a:pt x="8288" y="17222"/>
                          </a:cubicBezTo>
                          <a:cubicBezTo>
                            <a:pt x="12274" y="19203"/>
                            <a:pt x="14865" y="19797"/>
                            <a:pt x="15264" y="1860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06" name="Freeform 3115">
                      <a:extLst>
                        <a:ext uri="{FF2B5EF4-FFF2-40B4-BE49-F238E27FC236}">
                          <a16:creationId xmlns:a16="http://schemas.microsoft.com/office/drawing/2014/main" id="{10D56A09-3490-C431-81BC-D0B363DC53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70900" y="5391108"/>
                      <a:ext cx="17984" cy="13443"/>
                    </a:xfrm>
                    <a:custGeom>
                      <a:avLst/>
                      <a:gdLst>
                        <a:gd name="connsiteX0" fmla="*/ 17975 w 17984"/>
                        <a:gd name="connsiteY0" fmla="*/ 3835 h 13443"/>
                        <a:gd name="connsiteX1" fmla="*/ 12593 w 17984"/>
                        <a:gd name="connsiteY1" fmla="*/ 665 h 13443"/>
                        <a:gd name="connsiteX2" fmla="*/ 5816 w 17984"/>
                        <a:gd name="connsiteY2" fmla="*/ 1458 h 13443"/>
                        <a:gd name="connsiteX3" fmla="*/ 10002 w 17984"/>
                        <a:gd name="connsiteY3" fmla="*/ 4429 h 13443"/>
                        <a:gd name="connsiteX4" fmla="*/ 9204 w 17984"/>
                        <a:gd name="connsiteY4" fmla="*/ 4231 h 13443"/>
                        <a:gd name="connsiteX5" fmla="*/ 4221 w 17984"/>
                        <a:gd name="connsiteY5" fmla="*/ 3835 h 13443"/>
                        <a:gd name="connsiteX6" fmla="*/ 633 w 17984"/>
                        <a:gd name="connsiteY6" fmla="*/ 3042 h 13443"/>
                        <a:gd name="connsiteX7" fmla="*/ 3424 w 17984"/>
                        <a:gd name="connsiteY7" fmla="*/ 9183 h 13443"/>
                        <a:gd name="connsiteX8" fmla="*/ 10998 w 17984"/>
                        <a:gd name="connsiteY8" fmla="*/ 13145 h 13443"/>
                        <a:gd name="connsiteX9" fmla="*/ 10201 w 17984"/>
                        <a:gd name="connsiteY9" fmla="*/ 8985 h 13443"/>
                        <a:gd name="connsiteX10" fmla="*/ 11596 w 17984"/>
                        <a:gd name="connsiteY10" fmla="*/ 9381 h 13443"/>
                        <a:gd name="connsiteX11" fmla="*/ 16380 w 17984"/>
                        <a:gd name="connsiteY11" fmla="*/ 8391 h 13443"/>
                        <a:gd name="connsiteX12" fmla="*/ 11397 w 17984"/>
                        <a:gd name="connsiteY12" fmla="*/ 4825 h 13443"/>
                        <a:gd name="connsiteX13" fmla="*/ 17975 w 17984"/>
                        <a:gd name="connsiteY13" fmla="*/ 3835 h 134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7984" h="13443">
                          <a:moveTo>
                            <a:pt x="17975" y="3835"/>
                          </a:moveTo>
                          <a:cubicBezTo>
                            <a:pt x="17776" y="2844"/>
                            <a:pt x="15383" y="1458"/>
                            <a:pt x="12593" y="665"/>
                          </a:cubicBezTo>
                          <a:cubicBezTo>
                            <a:pt x="8806" y="-325"/>
                            <a:pt x="5816" y="-325"/>
                            <a:pt x="5816" y="1458"/>
                          </a:cubicBezTo>
                          <a:cubicBezTo>
                            <a:pt x="5816" y="2646"/>
                            <a:pt x="7610" y="3637"/>
                            <a:pt x="10002" y="4429"/>
                          </a:cubicBezTo>
                          <a:cubicBezTo>
                            <a:pt x="9802" y="4429"/>
                            <a:pt x="9404" y="4231"/>
                            <a:pt x="9204" y="4231"/>
                          </a:cubicBezTo>
                          <a:cubicBezTo>
                            <a:pt x="7012" y="3835"/>
                            <a:pt x="5218" y="3637"/>
                            <a:pt x="4221" y="3835"/>
                          </a:cubicBezTo>
                          <a:cubicBezTo>
                            <a:pt x="2826" y="3240"/>
                            <a:pt x="1630" y="2844"/>
                            <a:pt x="633" y="3042"/>
                          </a:cubicBezTo>
                          <a:cubicBezTo>
                            <a:pt x="-961" y="4033"/>
                            <a:pt x="633" y="6608"/>
                            <a:pt x="3424" y="9183"/>
                          </a:cubicBezTo>
                          <a:cubicBezTo>
                            <a:pt x="6015" y="11758"/>
                            <a:pt x="9404" y="14333"/>
                            <a:pt x="10998" y="13145"/>
                          </a:cubicBezTo>
                          <a:cubicBezTo>
                            <a:pt x="11995" y="12353"/>
                            <a:pt x="11596" y="10966"/>
                            <a:pt x="10201" y="8985"/>
                          </a:cubicBezTo>
                          <a:cubicBezTo>
                            <a:pt x="10600" y="9183"/>
                            <a:pt x="11198" y="9183"/>
                            <a:pt x="11596" y="9381"/>
                          </a:cubicBezTo>
                          <a:cubicBezTo>
                            <a:pt x="14985" y="9976"/>
                            <a:pt x="16181" y="9381"/>
                            <a:pt x="16380" y="8391"/>
                          </a:cubicBezTo>
                          <a:cubicBezTo>
                            <a:pt x="15782" y="7004"/>
                            <a:pt x="14188" y="5816"/>
                            <a:pt x="11397" y="4825"/>
                          </a:cubicBezTo>
                          <a:cubicBezTo>
                            <a:pt x="15184" y="5816"/>
                            <a:pt x="18174" y="5816"/>
                            <a:pt x="17975" y="3835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07" name="Freeform 3116">
                      <a:extLst>
                        <a:ext uri="{FF2B5EF4-FFF2-40B4-BE49-F238E27FC236}">
                          <a16:creationId xmlns:a16="http://schemas.microsoft.com/office/drawing/2014/main" id="{9B3CB1F1-F6F5-80C4-545D-44FB400DC0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4677" y="5388528"/>
                      <a:ext cx="11417" cy="5481"/>
                    </a:xfrm>
                    <a:custGeom>
                      <a:avLst/>
                      <a:gdLst>
                        <a:gd name="connsiteX0" fmla="*/ 6587 w 11417"/>
                        <a:gd name="connsiteY0" fmla="*/ 868 h 5481"/>
                        <a:gd name="connsiteX1" fmla="*/ 9 w 11417"/>
                        <a:gd name="connsiteY1" fmla="*/ 1066 h 5481"/>
                        <a:gd name="connsiteX2" fmla="*/ 5191 w 11417"/>
                        <a:gd name="connsiteY2" fmla="*/ 4434 h 5481"/>
                        <a:gd name="connsiteX3" fmla="*/ 11370 w 11417"/>
                        <a:gd name="connsiteY3" fmla="*/ 5028 h 5481"/>
                        <a:gd name="connsiteX4" fmla="*/ 6587 w 11417"/>
                        <a:gd name="connsiteY4" fmla="*/ 868 h 54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17" h="5481">
                          <a:moveTo>
                            <a:pt x="6587" y="868"/>
                          </a:moveTo>
                          <a:cubicBezTo>
                            <a:pt x="2999" y="-122"/>
                            <a:pt x="-191" y="-519"/>
                            <a:pt x="9" y="1066"/>
                          </a:cubicBezTo>
                          <a:cubicBezTo>
                            <a:pt x="208" y="2255"/>
                            <a:pt x="2600" y="3641"/>
                            <a:pt x="5191" y="4434"/>
                          </a:cubicBezTo>
                          <a:cubicBezTo>
                            <a:pt x="9178" y="5820"/>
                            <a:pt x="11370" y="5622"/>
                            <a:pt x="11370" y="5028"/>
                          </a:cubicBezTo>
                          <a:cubicBezTo>
                            <a:pt x="11769" y="3047"/>
                            <a:pt x="9576" y="1660"/>
                            <a:pt x="6587" y="868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08" name="Freeform 3117">
                      <a:extLst>
                        <a:ext uri="{FF2B5EF4-FFF2-40B4-BE49-F238E27FC236}">
                          <a16:creationId xmlns:a16="http://schemas.microsoft.com/office/drawing/2014/main" id="{B01458B6-EFB4-00A6-E74B-9179FBCAC4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7799" y="5291652"/>
                      <a:ext cx="12232" cy="7726"/>
                    </a:xfrm>
                    <a:custGeom>
                      <a:avLst/>
                      <a:gdLst>
                        <a:gd name="connsiteX0" fmla="*/ 11934 w 12232"/>
                        <a:gd name="connsiteY0" fmla="*/ 7416 h 7726"/>
                        <a:gd name="connsiteX1" fmla="*/ 7549 w 12232"/>
                        <a:gd name="connsiteY1" fmla="*/ 2464 h 7726"/>
                        <a:gd name="connsiteX2" fmla="*/ 772 w 12232"/>
                        <a:gd name="connsiteY2" fmla="*/ 87 h 7726"/>
                        <a:gd name="connsiteX3" fmla="*/ 5755 w 12232"/>
                        <a:gd name="connsiteY3" fmla="*/ 5831 h 7726"/>
                        <a:gd name="connsiteX4" fmla="*/ 11934 w 12232"/>
                        <a:gd name="connsiteY4" fmla="*/ 7416 h 77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32" h="7726">
                          <a:moveTo>
                            <a:pt x="11934" y="7416"/>
                          </a:moveTo>
                          <a:cubicBezTo>
                            <a:pt x="13130" y="6426"/>
                            <a:pt x="10539" y="4445"/>
                            <a:pt x="7549" y="2464"/>
                          </a:cubicBezTo>
                          <a:cubicBezTo>
                            <a:pt x="4559" y="681"/>
                            <a:pt x="1968" y="-309"/>
                            <a:pt x="772" y="87"/>
                          </a:cubicBezTo>
                          <a:cubicBezTo>
                            <a:pt x="-1620" y="879"/>
                            <a:pt x="1968" y="3454"/>
                            <a:pt x="5755" y="5831"/>
                          </a:cubicBezTo>
                          <a:cubicBezTo>
                            <a:pt x="8546" y="7416"/>
                            <a:pt x="11137" y="8208"/>
                            <a:pt x="11934" y="741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09" name="Freeform 3118">
                      <a:extLst>
                        <a:ext uri="{FF2B5EF4-FFF2-40B4-BE49-F238E27FC236}">
                          <a16:creationId xmlns:a16="http://schemas.microsoft.com/office/drawing/2014/main" id="{2276494D-7BAE-9BC4-B1D3-8F5DE129E0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1591" y="5359146"/>
                      <a:ext cx="20499" cy="10956"/>
                    </a:xfrm>
                    <a:custGeom>
                      <a:avLst/>
                      <a:gdLst>
                        <a:gd name="connsiteX0" fmla="*/ 105 w 20499"/>
                        <a:gd name="connsiteY0" fmla="*/ 536 h 10956"/>
                        <a:gd name="connsiteX1" fmla="*/ 5287 w 20499"/>
                        <a:gd name="connsiteY1" fmla="*/ 5093 h 10956"/>
                        <a:gd name="connsiteX2" fmla="*/ 11666 w 20499"/>
                        <a:gd name="connsiteY2" fmla="*/ 5885 h 10956"/>
                        <a:gd name="connsiteX3" fmla="*/ 11865 w 20499"/>
                        <a:gd name="connsiteY3" fmla="*/ 5687 h 10956"/>
                        <a:gd name="connsiteX4" fmla="*/ 13260 w 20499"/>
                        <a:gd name="connsiteY4" fmla="*/ 7272 h 10956"/>
                        <a:gd name="connsiteX5" fmla="*/ 20037 w 20499"/>
                        <a:gd name="connsiteY5" fmla="*/ 10639 h 10956"/>
                        <a:gd name="connsiteX6" fmla="*/ 17247 w 20499"/>
                        <a:gd name="connsiteY6" fmla="*/ 4102 h 10956"/>
                        <a:gd name="connsiteX7" fmla="*/ 10470 w 20499"/>
                        <a:gd name="connsiteY7" fmla="*/ 735 h 10956"/>
                        <a:gd name="connsiteX8" fmla="*/ 10470 w 20499"/>
                        <a:gd name="connsiteY8" fmla="*/ 3310 h 10956"/>
                        <a:gd name="connsiteX9" fmla="*/ 6882 w 20499"/>
                        <a:gd name="connsiteY9" fmla="*/ 1527 h 10956"/>
                        <a:gd name="connsiteX10" fmla="*/ 105 w 20499"/>
                        <a:gd name="connsiteY10" fmla="*/ 536 h 109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0499" h="10956">
                          <a:moveTo>
                            <a:pt x="105" y="536"/>
                          </a:moveTo>
                          <a:cubicBezTo>
                            <a:pt x="-493" y="1725"/>
                            <a:pt x="1500" y="3508"/>
                            <a:pt x="5287" y="5093"/>
                          </a:cubicBezTo>
                          <a:cubicBezTo>
                            <a:pt x="8477" y="6479"/>
                            <a:pt x="10869" y="6677"/>
                            <a:pt x="11666" y="5885"/>
                          </a:cubicBezTo>
                          <a:cubicBezTo>
                            <a:pt x="11666" y="5885"/>
                            <a:pt x="11865" y="5687"/>
                            <a:pt x="11865" y="5687"/>
                          </a:cubicBezTo>
                          <a:cubicBezTo>
                            <a:pt x="12264" y="6281"/>
                            <a:pt x="12862" y="6677"/>
                            <a:pt x="13260" y="7272"/>
                          </a:cubicBezTo>
                          <a:cubicBezTo>
                            <a:pt x="16450" y="10243"/>
                            <a:pt x="18841" y="11630"/>
                            <a:pt x="20037" y="10639"/>
                          </a:cubicBezTo>
                          <a:cubicBezTo>
                            <a:pt x="21234" y="9649"/>
                            <a:pt x="20037" y="7073"/>
                            <a:pt x="17247" y="4102"/>
                          </a:cubicBezTo>
                          <a:cubicBezTo>
                            <a:pt x="14257" y="1131"/>
                            <a:pt x="11666" y="-58"/>
                            <a:pt x="10470" y="735"/>
                          </a:cubicBezTo>
                          <a:cubicBezTo>
                            <a:pt x="9673" y="1131"/>
                            <a:pt x="9872" y="2121"/>
                            <a:pt x="10470" y="3310"/>
                          </a:cubicBezTo>
                          <a:cubicBezTo>
                            <a:pt x="9673" y="2715"/>
                            <a:pt x="8277" y="2121"/>
                            <a:pt x="6882" y="1527"/>
                          </a:cubicBezTo>
                          <a:cubicBezTo>
                            <a:pt x="3693" y="338"/>
                            <a:pt x="503" y="-652"/>
                            <a:pt x="105" y="53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10" name="Freeform 3119">
                      <a:extLst>
                        <a:ext uri="{FF2B5EF4-FFF2-40B4-BE49-F238E27FC236}">
                          <a16:creationId xmlns:a16="http://schemas.microsoft.com/office/drawing/2014/main" id="{813F3676-1EB4-8E49-E8AB-540F659113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73796" y="5254656"/>
                      <a:ext cx="15937" cy="19271"/>
                    </a:xfrm>
                    <a:custGeom>
                      <a:avLst/>
                      <a:gdLst>
                        <a:gd name="connsiteX0" fmla="*/ 15938 w 15937"/>
                        <a:gd name="connsiteY0" fmla="*/ 13510 h 19271"/>
                        <a:gd name="connsiteX1" fmla="*/ 10357 w 15937"/>
                        <a:gd name="connsiteY1" fmla="*/ 7766 h 19271"/>
                        <a:gd name="connsiteX2" fmla="*/ 8363 w 15937"/>
                        <a:gd name="connsiteY2" fmla="*/ 6775 h 19271"/>
                        <a:gd name="connsiteX3" fmla="*/ 5573 w 15937"/>
                        <a:gd name="connsiteY3" fmla="*/ 2814 h 19271"/>
                        <a:gd name="connsiteX4" fmla="*/ 191 w 15937"/>
                        <a:gd name="connsiteY4" fmla="*/ 436 h 19271"/>
                        <a:gd name="connsiteX5" fmla="*/ 3779 w 15937"/>
                        <a:gd name="connsiteY5" fmla="*/ 8162 h 19271"/>
                        <a:gd name="connsiteX6" fmla="*/ 4776 w 15937"/>
                        <a:gd name="connsiteY6" fmla="*/ 9152 h 19271"/>
                        <a:gd name="connsiteX7" fmla="*/ 6968 w 15937"/>
                        <a:gd name="connsiteY7" fmla="*/ 15293 h 19271"/>
                        <a:gd name="connsiteX8" fmla="*/ 12549 w 15937"/>
                        <a:gd name="connsiteY8" fmla="*/ 19255 h 19271"/>
                        <a:gd name="connsiteX9" fmla="*/ 10955 w 15937"/>
                        <a:gd name="connsiteY9" fmla="*/ 12520 h 19271"/>
                        <a:gd name="connsiteX10" fmla="*/ 10955 w 15937"/>
                        <a:gd name="connsiteY10" fmla="*/ 12520 h 19271"/>
                        <a:gd name="connsiteX11" fmla="*/ 15938 w 15937"/>
                        <a:gd name="connsiteY11" fmla="*/ 13510 h 192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5937" h="19271">
                          <a:moveTo>
                            <a:pt x="15938" y="13510"/>
                          </a:moveTo>
                          <a:cubicBezTo>
                            <a:pt x="15938" y="12124"/>
                            <a:pt x="13546" y="9945"/>
                            <a:pt x="10357" y="7766"/>
                          </a:cubicBezTo>
                          <a:cubicBezTo>
                            <a:pt x="9759" y="7370"/>
                            <a:pt x="8962" y="7172"/>
                            <a:pt x="8363" y="6775"/>
                          </a:cubicBezTo>
                          <a:cubicBezTo>
                            <a:pt x="7765" y="5587"/>
                            <a:pt x="6769" y="4200"/>
                            <a:pt x="5573" y="2814"/>
                          </a:cubicBezTo>
                          <a:cubicBezTo>
                            <a:pt x="3380" y="635"/>
                            <a:pt x="789" y="-752"/>
                            <a:pt x="191" y="436"/>
                          </a:cubicBezTo>
                          <a:cubicBezTo>
                            <a:pt x="-606" y="2021"/>
                            <a:pt x="1188" y="5191"/>
                            <a:pt x="3779" y="8162"/>
                          </a:cubicBezTo>
                          <a:cubicBezTo>
                            <a:pt x="4178" y="8558"/>
                            <a:pt x="4576" y="8756"/>
                            <a:pt x="4776" y="9152"/>
                          </a:cubicBezTo>
                          <a:cubicBezTo>
                            <a:pt x="3978" y="10341"/>
                            <a:pt x="4776" y="12520"/>
                            <a:pt x="6968" y="15293"/>
                          </a:cubicBezTo>
                          <a:cubicBezTo>
                            <a:pt x="8962" y="17868"/>
                            <a:pt x="11154" y="19453"/>
                            <a:pt x="12549" y="19255"/>
                          </a:cubicBezTo>
                          <a:cubicBezTo>
                            <a:pt x="14941" y="18859"/>
                            <a:pt x="13346" y="15689"/>
                            <a:pt x="10955" y="12520"/>
                          </a:cubicBezTo>
                          <a:cubicBezTo>
                            <a:pt x="10955" y="12520"/>
                            <a:pt x="10955" y="12520"/>
                            <a:pt x="10955" y="12520"/>
                          </a:cubicBezTo>
                          <a:cubicBezTo>
                            <a:pt x="13546" y="14303"/>
                            <a:pt x="15938" y="14699"/>
                            <a:pt x="15938" y="1351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11" name="Freeform 3120">
                      <a:extLst>
                        <a:ext uri="{FF2B5EF4-FFF2-40B4-BE49-F238E27FC236}">
                          <a16:creationId xmlns:a16="http://schemas.microsoft.com/office/drawing/2014/main" id="{E09F8371-1F6D-ACBD-1DCF-980A91CD06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8853" y="5373430"/>
                      <a:ext cx="16366" cy="8395"/>
                    </a:xfrm>
                    <a:custGeom>
                      <a:avLst/>
                      <a:gdLst>
                        <a:gd name="connsiteX0" fmla="*/ 9789 w 16366"/>
                        <a:gd name="connsiteY0" fmla="*/ 2496 h 8395"/>
                        <a:gd name="connsiteX1" fmla="*/ 4805 w 16366"/>
                        <a:gd name="connsiteY1" fmla="*/ 1902 h 8395"/>
                        <a:gd name="connsiteX2" fmla="*/ 21 w 16366"/>
                        <a:gd name="connsiteY2" fmla="*/ 119 h 8395"/>
                        <a:gd name="connsiteX3" fmla="*/ 3211 w 16366"/>
                        <a:gd name="connsiteY3" fmla="*/ 5665 h 8395"/>
                        <a:gd name="connsiteX4" fmla="*/ 8792 w 16366"/>
                        <a:gd name="connsiteY4" fmla="*/ 8042 h 8395"/>
                        <a:gd name="connsiteX5" fmla="*/ 8393 w 16366"/>
                        <a:gd name="connsiteY5" fmla="*/ 5863 h 8395"/>
                        <a:gd name="connsiteX6" fmla="*/ 10785 w 16366"/>
                        <a:gd name="connsiteY6" fmla="*/ 6656 h 8395"/>
                        <a:gd name="connsiteX7" fmla="*/ 16366 w 16366"/>
                        <a:gd name="connsiteY7" fmla="*/ 6458 h 8395"/>
                        <a:gd name="connsiteX8" fmla="*/ 9789 w 16366"/>
                        <a:gd name="connsiteY8" fmla="*/ 2496 h 83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366" h="8395">
                          <a:moveTo>
                            <a:pt x="9789" y="2496"/>
                          </a:moveTo>
                          <a:cubicBezTo>
                            <a:pt x="7795" y="1902"/>
                            <a:pt x="5802" y="1704"/>
                            <a:pt x="4805" y="1902"/>
                          </a:cubicBezTo>
                          <a:cubicBezTo>
                            <a:pt x="3011" y="317"/>
                            <a:pt x="1217" y="-277"/>
                            <a:pt x="21" y="119"/>
                          </a:cubicBezTo>
                          <a:cubicBezTo>
                            <a:pt x="-178" y="1505"/>
                            <a:pt x="1018" y="3684"/>
                            <a:pt x="3211" y="5665"/>
                          </a:cubicBezTo>
                          <a:cubicBezTo>
                            <a:pt x="5603" y="7844"/>
                            <a:pt x="7994" y="9033"/>
                            <a:pt x="8792" y="8042"/>
                          </a:cubicBezTo>
                          <a:cubicBezTo>
                            <a:pt x="9191" y="7646"/>
                            <a:pt x="8991" y="6854"/>
                            <a:pt x="8393" y="5863"/>
                          </a:cubicBezTo>
                          <a:cubicBezTo>
                            <a:pt x="9191" y="6061"/>
                            <a:pt x="9789" y="6458"/>
                            <a:pt x="10785" y="6656"/>
                          </a:cubicBezTo>
                          <a:cubicBezTo>
                            <a:pt x="13775" y="7646"/>
                            <a:pt x="16366" y="7844"/>
                            <a:pt x="16366" y="6458"/>
                          </a:cubicBezTo>
                          <a:cubicBezTo>
                            <a:pt x="16366" y="5269"/>
                            <a:pt x="13376" y="3684"/>
                            <a:pt x="9789" y="249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12" name="Freeform 3121">
                      <a:extLst>
                        <a:ext uri="{FF2B5EF4-FFF2-40B4-BE49-F238E27FC236}">
                          <a16:creationId xmlns:a16="http://schemas.microsoft.com/office/drawing/2014/main" id="{CD2B5C0B-5782-4436-CC17-378152A06E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4857" y="5345817"/>
                      <a:ext cx="16688" cy="9607"/>
                    </a:xfrm>
                    <a:custGeom>
                      <a:avLst/>
                      <a:gdLst>
                        <a:gd name="connsiteX0" fmla="*/ 7072 w 16688"/>
                        <a:gd name="connsiteY0" fmla="*/ 6537 h 9607"/>
                        <a:gd name="connsiteX1" fmla="*/ 11258 w 16688"/>
                        <a:gd name="connsiteY1" fmla="*/ 7131 h 9607"/>
                        <a:gd name="connsiteX2" fmla="*/ 16441 w 16688"/>
                        <a:gd name="connsiteY2" fmla="*/ 9508 h 9607"/>
                        <a:gd name="connsiteX3" fmla="*/ 13849 w 16688"/>
                        <a:gd name="connsiteY3" fmla="*/ 4160 h 9607"/>
                        <a:gd name="connsiteX4" fmla="*/ 8467 w 16688"/>
                        <a:gd name="connsiteY4" fmla="*/ 1585 h 9607"/>
                        <a:gd name="connsiteX5" fmla="*/ 8268 w 16688"/>
                        <a:gd name="connsiteY5" fmla="*/ 2971 h 9607"/>
                        <a:gd name="connsiteX6" fmla="*/ 4880 w 16688"/>
                        <a:gd name="connsiteY6" fmla="*/ 1585 h 9607"/>
                        <a:gd name="connsiteX7" fmla="*/ 893 w 16688"/>
                        <a:gd name="connsiteY7" fmla="*/ 0 h 9607"/>
                        <a:gd name="connsiteX8" fmla="*/ 96 w 16688"/>
                        <a:gd name="connsiteY8" fmla="*/ 1188 h 9607"/>
                        <a:gd name="connsiteX9" fmla="*/ 7072 w 16688"/>
                        <a:gd name="connsiteY9" fmla="*/ 6537 h 96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6688" h="9607">
                          <a:moveTo>
                            <a:pt x="7072" y="6537"/>
                          </a:moveTo>
                          <a:cubicBezTo>
                            <a:pt x="8467" y="6933"/>
                            <a:pt x="10261" y="7131"/>
                            <a:pt x="11258" y="7131"/>
                          </a:cubicBezTo>
                          <a:cubicBezTo>
                            <a:pt x="13251" y="9112"/>
                            <a:pt x="15245" y="9904"/>
                            <a:pt x="16441" y="9508"/>
                          </a:cubicBezTo>
                          <a:cubicBezTo>
                            <a:pt x="17238" y="8518"/>
                            <a:pt x="16042" y="6339"/>
                            <a:pt x="13849" y="4160"/>
                          </a:cubicBezTo>
                          <a:cubicBezTo>
                            <a:pt x="11657" y="1981"/>
                            <a:pt x="9265" y="792"/>
                            <a:pt x="8467" y="1585"/>
                          </a:cubicBezTo>
                          <a:cubicBezTo>
                            <a:pt x="8069" y="1981"/>
                            <a:pt x="8069" y="2377"/>
                            <a:pt x="8268" y="2971"/>
                          </a:cubicBezTo>
                          <a:cubicBezTo>
                            <a:pt x="7271" y="2575"/>
                            <a:pt x="6075" y="1981"/>
                            <a:pt x="4880" y="1585"/>
                          </a:cubicBezTo>
                          <a:lnTo>
                            <a:pt x="893" y="0"/>
                          </a:lnTo>
                          <a:cubicBezTo>
                            <a:pt x="694" y="396"/>
                            <a:pt x="295" y="792"/>
                            <a:pt x="96" y="1188"/>
                          </a:cubicBezTo>
                          <a:cubicBezTo>
                            <a:pt x="-502" y="3169"/>
                            <a:pt x="1690" y="4952"/>
                            <a:pt x="7072" y="653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13" name="Freeform 3122">
                      <a:extLst>
                        <a:ext uri="{FF2B5EF4-FFF2-40B4-BE49-F238E27FC236}">
                          <a16:creationId xmlns:a16="http://schemas.microsoft.com/office/drawing/2014/main" id="{F97ABDE7-7B66-4888-9ABF-42F1FD4EA0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5550" y="5345817"/>
                      <a:ext cx="199" cy="198"/>
                    </a:xfrm>
                    <a:custGeom>
                      <a:avLst/>
                      <a:gdLst>
                        <a:gd name="connsiteX0" fmla="*/ 200 w 199"/>
                        <a:gd name="connsiteY0" fmla="*/ 0 h 198"/>
                        <a:gd name="connsiteX1" fmla="*/ 0 w 199"/>
                        <a:gd name="connsiteY1" fmla="*/ 0 h 198"/>
                        <a:gd name="connsiteX2" fmla="*/ 20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200" y="0"/>
                          </a:moveTo>
                          <a:lnTo>
                            <a:pt x="0" y="0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14" name="Freeform 3123">
                      <a:extLst>
                        <a:ext uri="{FF2B5EF4-FFF2-40B4-BE49-F238E27FC236}">
                          <a16:creationId xmlns:a16="http://schemas.microsoft.com/office/drawing/2014/main" id="{EAF0CE8E-E7C1-F99B-D2FF-E400E72433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4919" y="5335120"/>
                      <a:ext cx="199" cy="198"/>
                    </a:xfrm>
                    <a:custGeom>
                      <a:avLst/>
                      <a:gdLst>
                        <a:gd name="connsiteX0" fmla="*/ 200 w 199"/>
                        <a:gd name="connsiteY0" fmla="*/ 0 h 198"/>
                        <a:gd name="connsiteX1" fmla="*/ 0 w 199"/>
                        <a:gd name="connsiteY1" fmla="*/ 0 h 198"/>
                        <a:gd name="connsiteX2" fmla="*/ 0 w 199"/>
                        <a:gd name="connsiteY2" fmla="*/ 0 h 198"/>
                        <a:gd name="connsiteX3" fmla="*/ 0 w 199"/>
                        <a:gd name="connsiteY3" fmla="*/ 0 h 198"/>
                        <a:gd name="connsiteX4" fmla="*/ 200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200" y="0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15" name="Freeform 3124">
                      <a:extLst>
                        <a:ext uri="{FF2B5EF4-FFF2-40B4-BE49-F238E27FC236}">
                          <a16:creationId xmlns:a16="http://schemas.microsoft.com/office/drawing/2014/main" id="{4D23D91D-791D-E74C-A329-055FD7591F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1119" y="5423589"/>
                      <a:ext cx="12216" cy="5305"/>
                    </a:xfrm>
                    <a:custGeom>
                      <a:avLst/>
                      <a:gdLst>
                        <a:gd name="connsiteX0" fmla="*/ 12202 w 12216"/>
                        <a:gd name="connsiteY0" fmla="*/ 4236 h 5305"/>
                        <a:gd name="connsiteX1" fmla="*/ 5027 w 12216"/>
                        <a:gd name="connsiteY1" fmla="*/ 472 h 5305"/>
                        <a:gd name="connsiteX2" fmla="*/ 44 w 12216"/>
                        <a:gd name="connsiteY2" fmla="*/ 869 h 5305"/>
                        <a:gd name="connsiteX3" fmla="*/ 7219 w 12216"/>
                        <a:gd name="connsiteY3" fmla="*/ 4830 h 5305"/>
                        <a:gd name="connsiteX4" fmla="*/ 12202 w 12216"/>
                        <a:gd name="connsiteY4" fmla="*/ 4236 h 53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16" h="5305">
                          <a:moveTo>
                            <a:pt x="12202" y="4236"/>
                          </a:moveTo>
                          <a:cubicBezTo>
                            <a:pt x="11206" y="3048"/>
                            <a:pt x="9412" y="1463"/>
                            <a:pt x="5027" y="472"/>
                          </a:cubicBezTo>
                          <a:cubicBezTo>
                            <a:pt x="2037" y="-122"/>
                            <a:pt x="-355" y="-320"/>
                            <a:pt x="44" y="869"/>
                          </a:cubicBezTo>
                          <a:cubicBezTo>
                            <a:pt x="642" y="2255"/>
                            <a:pt x="3033" y="3642"/>
                            <a:pt x="7219" y="4830"/>
                          </a:cubicBezTo>
                          <a:cubicBezTo>
                            <a:pt x="10408" y="5623"/>
                            <a:pt x="12402" y="5425"/>
                            <a:pt x="12202" y="423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16" name="Freeform 3125">
                      <a:extLst>
                        <a:ext uri="{FF2B5EF4-FFF2-40B4-BE49-F238E27FC236}">
                          <a16:creationId xmlns:a16="http://schemas.microsoft.com/office/drawing/2014/main" id="{FFF5D00A-9907-B4DC-0CE5-99DE3B1F53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69141" y="5255092"/>
                      <a:ext cx="35557" cy="29896"/>
                    </a:xfrm>
                    <a:custGeom>
                      <a:avLst/>
                      <a:gdLst>
                        <a:gd name="connsiteX0" fmla="*/ 12757 w 35557"/>
                        <a:gd name="connsiteY0" fmla="*/ 12876 h 29896"/>
                        <a:gd name="connsiteX1" fmla="*/ 22325 w 35557"/>
                        <a:gd name="connsiteY1" fmla="*/ 19809 h 29896"/>
                        <a:gd name="connsiteX2" fmla="*/ 26112 w 35557"/>
                        <a:gd name="connsiteY2" fmla="*/ 21592 h 29896"/>
                        <a:gd name="connsiteX3" fmla="*/ 29899 w 35557"/>
                        <a:gd name="connsiteY3" fmla="*/ 27138 h 29896"/>
                        <a:gd name="connsiteX4" fmla="*/ 35281 w 35557"/>
                        <a:gd name="connsiteY4" fmla="*/ 29515 h 29896"/>
                        <a:gd name="connsiteX5" fmla="*/ 31494 w 35557"/>
                        <a:gd name="connsiteY5" fmla="*/ 22582 h 29896"/>
                        <a:gd name="connsiteX6" fmla="*/ 26710 w 35557"/>
                        <a:gd name="connsiteY6" fmla="*/ 20205 h 29896"/>
                        <a:gd name="connsiteX7" fmla="*/ 25713 w 35557"/>
                        <a:gd name="connsiteY7" fmla="*/ 18026 h 29896"/>
                        <a:gd name="connsiteX8" fmla="*/ 27507 w 35557"/>
                        <a:gd name="connsiteY8" fmla="*/ 17828 h 29896"/>
                        <a:gd name="connsiteX9" fmla="*/ 27507 w 35557"/>
                        <a:gd name="connsiteY9" fmla="*/ 15451 h 29896"/>
                        <a:gd name="connsiteX10" fmla="*/ 17740 w 35557"/>
                        <a:gd name="connsiteY10" fmla="*/ 10895 h 29896"/>
                        <a:gd name="connsiteX11" fmla="*/ 5781 w 35557"/>
                        <a:gd name="connsiteY11" fmla="*/ 1981 h 29896"/>
                        <a:gd name="connsiteX12" fmla="*/ 6578 w 35557"/>
                        <a:gd name="connsiteY12" fmla="*/ 991 h 29896"/>
                        <a:gd name="connsiteX13" fmla="*/ 6179 w 35557"/>
                        <a:gd name="connsiteY13" fmla="*/ 0 h 29896"/>
                        <a:gd name="connsiteX14" fmla="*/ 5183 w 35557"/>
                        <a:gd name="connsiteY14" fmla="*/ 1387 h 29896"/>
                        <a:gd name="connsiteX15" fmla="*/ 4784 w 35557"/>
                        <a:gd name="connsiteY15" fmla="*/ 1981 h 29896"/>
                        <a:gd name="connsiteX16" fmla="*/ 2791 w 35557"/>
                        <a:gd name="connsiteY16" fmla="*/ 4754 h 29896"/>
                        <a:gd name="connsiteX17" fmla="*/ 4585 w 35557"/>
                        <a:gd name="connsiteY17" fmla="*/ 6933 h 29896"/>
                        <a:gd name="connsiteX18" fmla="*/ 1993 w 35557"/>
                        <a:gd name="connsiteY18" fmla="*/ 5943 h 29896"/>
                        <a:gd name="connsiteX19" fmla="*/ 0 w 35557"/>
                        <a:gd name="connsiteY19" fmla="*/ 8914 h 29896"/>
                        <a:gd name="connsiteX20" fmla="*/ 5781 w 35557"/>
                        <a:gd name="connsiteY20" fmla="*/ 11687 h 29896"/>
                        <a:gd name="connsiteX21" fmla="*/ 12757 w 35557"/>
                        <a:gd name="connsiteY21" fmla="*/ 12876 h 29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35557" h="29896">
                          <a:moveTo>
                            <a:pt x="12757" y="12876"/>
                          </a:moveTo>
                          <a:cubicBezTo>
                            <a:pt x="15946" y="14857"/>
                            <a:pt x="18936" y="16837"/>
                            <a:pt x="22325" y="19809"/>
                          </a:cubicBezTo>
                          <a:cubicBezTo>
                            <a:pt x="23919" y="21195"/>
                            <a:pt x="25315" y="21790"/>
                            <a:pt x="26112" y="21592"/>
                          </a:cubicBezTo>
                          <a:cubicBezTo>
                            <a:pt x="26311" y="22978"/>
                            <a:pt x="27706" y="24959"/>
                            <a:pt x="29899" y="27138"/>
                          </a:cubicBezTo>
                          <a:cubicBezTo>
                            <a:pt x="32291" y="29515"/>
                            <a:pt x="34484" y="30506"/>
                            <a:pt x="35281" y="29515"/>
                          </a:cubicBezTo>
                          <a:cubicBezTo>
                            <a:pt x="36278" y="28129"/>
                            <a:pt x="34484" y="25355"/>
                            <a:pt x="31494" y="22582"/>
                          </a:cubicBezTo>
                          <a:cubicBezTo>
                            <a:pt x="29301" y="20403"/>
                            <a:pt x="27706" y="19809"/>
                            <a:pt x="26710" y="20205"/>
                          </a:cubicBezTo>
                          <a:cubicBezTo>
                            <a:pt x="26510" y="19611"/>
                            <a:pt x="26112" y="18818"/>
                            <a:pt x="25713" y="18026"/>
                          </a:cubicBezTo>
                          <a:cubicBezTo>
                            <a:pt x="26311" y="18026"/>
                            <a:pt x="26909" y="18026"/>
                            <a:pt x="27507" y="17828"/>
                          </a:cubicBezTo>
                          <a:cubicBezTo>
                            <a:pt x="28903" y="17630"/>
                            <a:pt x="29301" y="16837"/>
                            <a:pt x="27507" y="15451"/>
                          </a:cubicBezTo>
                          <a:cubicBezTo>
                            <a:pt x="24318" y="13074"/>
                            <a:pt x="20929" y="11489"/>
                            <a:pt x="17740" y="10895"/>
                          </a:cubicBezTo>
                          <a:cubicBezTo>
                            <a:pt x="13754" y="7924"/>
                            <a:pt x="9767" y="4952"/>
                            <a:pt x="5781" y="1981"/>
                          </a:cubicBezTo>
                          <a:cubicBezTo>
                            <a:pt x="6179" y="1783"/>
                            <a:pt x="6379" y="1585"/>
                            <a:pt x="6578" y="991"/>
                          </a:cubicBezTo>
                          <a:cubicBezTo>
                            <a:pt x="6578" y="792"/>
                            <a:pt x="6379" y="396"/>
                            <a:pt x="6179" y="0"/>
                          </a:cubicBezTo>
                          <a:cubicBezTo>
                            <a:pt x="5781" y="396"/>
                            <a:pt x="5581" y="991"/>
                            <a:pt x="5183" y="1387"/>
                          </a:cubicBezTo>
                          <a:cubicBezTo>
                            <a:pt x="4983" y="1585"/>
                            <a:pt x="4983" y="1783"/>
                            <a:pt x="4784" y="1981"/>
                          </a:cubicBezTo>
                          <a:cubicBezTo>
                            <a:pt x="4186" y="2971"/>
                            <a:pt x="3588" y="3962"/>
                            <a:pt x="2791" y="4754"/>
                          </a:cubicBezTo>
                          <a:cubicBezTo>
                            <a:pt x="3189" y="5546"/>
                            <a:pt x="3787" y="6339"/>
                            <a:pt x="4585" y="6933"/>
                          </a:cubicBezTo>
                          <a:cubicBezTo>
                            <a:pt x="3588" y="6537"/>
                            <a:pt x="2791" y="6339"/>
                            <a:pt x="1993" y="5943"/>
                          </a:cubicBezTo>
                          <a:cubicBezTo>
                            <a:pt x="1395" y="6933"/>
                            <a:pt x="797" y="7924"/>
                            <a:pt x="0" y="8914"/>
                          </a:cubicBezTo>
                          <a:cubicBezTo>
                            <a:pt x="1595" y="9904"/>
                            <a:pt x="3787" y="10895"/>
                            <a:pt x="5781" y="11687"/>
                          </a:cubicBezTo>
                          <a:cubicBezTo>
                            <a:pt x="9368" y="13668"/>
                            <a:pt x="11163" y="13470"/>
                            <a:pt x="12757" y="1287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17" name="Freeform 3126">
                      <a:extLst>
                        <a:ext uri="{FF2B5EF4-FFF2-40B4-BE49-F238E27FC236}">
                          <a16:creationId xmlns:a16="http://schemas.microsoft.com/office/drawing/2014/main" id="{640CB997-8128-4C57-10DC-9341CE1E0E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3339" y="5319639"/>
                      <a:ext cx="15974" cy="10924"/>
                    </a:xfrm>
                    <a:custGeom>
                      <a:avLst/>
                      <a:gdLst>
                        <a:gd name="connsiteX0" fmla="*/ 15963 w 15974"/>
                        <a:gd name="connsiteY0" fmla="*/ 7953 h 10924"/>
                        <a:gd name="connsiteX1" fmla="*/ 10979 w 15974"/>
                        <a:gd name="connsiteY1" fmla="*/ 3992 h 10924"/>
                        <a:gd name="connsiteX2" fmla="*/ 5598 w 15974"/>
                        <a:gd name="connsiteY2" fmla="*/ 2209 h 10924"/>
                        <a:gd name="connsiteX3" fmla="*/ 814 w 15974"/>
                        <a:gd name="connsiteY3" fmla="*/ 30 h 10924"/>
                        <a:gd name="connsiteX4" fmla="*/ 2010 w 15974"/>
                        <a:gd name="connsiteY4" fmla="*/ 4784 h 10924"/>
                        <a:gd name="connsiteX5" fmla="*/ 10381 w 15974"/>
                        <a:gd name="connsiteY5" fmla="*/ 10925 h 10924"/>
                        <a:gd name="connsiteX6" fmla="*/ 9783 w 15974"/>
                        <a:gd name="connsiteY6" fmla="*/ 6963 h 10924"/>
                        <a:gd name="connsiteX7" fmla="*/ 10581 w 15974"/>
                        <a:gd name="connsiteY7" fmla="*/ 7359 h 10924"/>
                        <a:gd name="connsiteX8" fmla="*/ 15963 w 15974"/>
                        <a:gd name="connsiteY8" fmla="*/ 7953 h 109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974" h="10924">
                          <a:moveTo>
                            <a:pt x="15963" y="7953"/>
                          </a:moveTo>
                          <a:cubicBezTo>
                            <a:pt x="16162" y="6963"/>
                            <a:pt x="13770" y="5378"/>
                            <a:pt x="10979" y="3992"/>
                          </a:cubicBezTo>
                          <a:cubicBezTo>
                            <a:pt x="8787" y="3001"/>
                            <a:pt x="6794" y="2209"/>
                            <a:pt x="5598" y="2209"/>
                          </a:cubicBezTo>
                          <a:cubicBezTo>
                            <a:pt x="3804" y="624"/>
                            <a:pt x="2209" y="-168"/>
                            <a:pt x="814" y="30"/>
                          </a:cubicBezTo>
                          <a:cubicBezTo>
                            <a:pt x="-581" y="228"/>
                            <a:pt x="-183" y="2209"/>
                            <a:pt x="2010" y="4784"/>
                          </a:cubicBezTo>
                          <a:cubicBezTo>
                            <a:pt x="5000" y="8548"/>
                            <a:pt x="7990" y="10925"/>
                            <a:pt x="10381" y="10925"/>
                          </a:cubicBezTo>
                          <a:cubicBezTo>
                            <a:pt x="11378" y="10330"/>
                            <a:pt x="11179" y="8944"/>
                            <a:pt x="9783" y="6963"/>
                          </a:cubicBezTo>
                          <a:cubicBezTo>
                            <a:pt x="9983" y="7161"/>
                            <a:pt x="10381" y="7161"/>
                            <a:pt x="10581" y="7359"/>
                          </a:cubicBezTo>
                          <a:cubicBezTo>
                            <a:pt x="13571" y="8746"/>
                            <a:pt x="15763" y="8944"/>
                            <a:pt x="15963" y="795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18" name="Freeform 3127">
                      <a:extLst>
                        <a:ext uri="{FF2B5EF4-FFF2-40B4-BE49-F238E27FC236}">
                          <a16:creationId xmlns:a16="http://schemas.microsoft.com/office/drawing/2014/main" id="{90110616-59F4-6223-3B64-E9EA45E1A2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59374" y="5341459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0 h 198"/>
                        <a:gd name="connsiteX1" fmla="*/ 398 w 398"/>
                        <a:gd name="connsiteY1" fmla="*/ 198 h 198"/>
                        <a:gd name="connsiteX2" fmla="*/ 398 w 398"/>
                        <a:gd name="connsiteY2" fmla="*/ 198 h 198"/>
                        <a:gd name="connsiteX3" fmla="*/ 398 w 398"/>
                        <a:gd name="connsiteY3" fmla="*/ 198 h 198"/>
                        <a:gd name="connsiteX4" fmla="*/ 199 w 398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0"/>
                          </a:moveTo>
                          <a:lnTo>
                            <a:pt x="398" y="198"/>
                          </a:lnTo>
                          <a:lnTo>
                            <a:pt x="398" y="198"/>
                          </a:lnTo>
                          <a:lnTo>
                            <a:pt x="398" y="198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19" name="Freeform 3128">
                      <a:extLst>
                        <a:ext uri="{FF2B5EF4-FFF2-40B4-BE49-F238E27FC236}">
                          <a16:creationId xmlns:a16="http://schemas.microsoft.com/office/drawing/2014/main" id="{18A956EB-4DE2-7F04-4299-6C0ACCFE86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47309" y="5338531"/>
                      <a:ext cx="12065" cy="5722"/>
                    </a:xfrm>
                    <a:custGeom>
                      <a:avLst/>
                      <a:gdLst>
                        <a:gd name="connsiteX0" fmla="*/ 106 w 12065"/>
                        <a:gd name="connsiteY0" fmla="*/ 1342 h 5722"/>
                        <a:gd name="connsiteX1" fmla="*/ 3295 w 12065"/>
                        <a:gd name="connsiteY1" fmla="*/ 4314 h 5722"/>
                        <a:gd name="connsiteX2" fmla="*/ 10072 w 12065"/>
                        <a:gd name="connsiteY2" fmla="*/ 5502 h 5722"/>
                        <a:gd name="connsiteX3" fmla="*/ 12066 w 12065"/>
                        <a:gd name="connsiteY3" fmla="*/ 3125 h 5722"/>
                        <a:gd name="connsiteX4" fmla="*/ 4491 w 12065"/>
                        <a:gd name="connsiteY4" fmla="*/ 550 h 5722"/>
                        <a:gd name="connsiteX5" fmla="*/ 106 w 12065"/>
                        <a:gd name="connsiteY5" fmla="*/ 1342 h 57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065" h="5722">
                          <a:moveTo>
                            <a:pt x="106" y="1342"/>
                          </a:moveTo>
                          <a:cubicBezTo>
                            <a:pt x="505" y="2135"/>
                            <a:pt x="1900" y="3323"/>
                            <a:pt x="3295" y="4314"/>
                          </a:cubicBezTo>
                          <a:cubicBezTo>
                            <a:pt x="6086" y="5899"/>
                            <a:pt x="8677" y="5899"/>
                            <a:pt x="10072" y="5502"/>
                          </a:cubicBezTo>
                          <a:cubicBezTo>
                            <a:pt x="11268" y="4908"/>
                            <a:pt x="11468" y="3918"/>
                            <a:pt x="12066" y="3125"/>
                          </a:cubicBezTo>
                          <a:cubicBezTo>
                            <a:pt x="9474" y="2135"/>
                            <a:pt x="6883" y="1144"/>
                            <a:pt x="4491" y="550"/>
                          </a:cubicBezTo>
                          <a:cubicBezTo>
                            <a:pt x="1502" y="-440"/>
                            <a:pt x="-492" y="-44"/>
                            <a:pt x="106" y="134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20" name="Freeform 3129">
                      <a:extLst>
                        <a:ext uri="{FF2B5EF4-FFF2-40B4-BE49-F238E27FC236}">
                          <a16:creationId xmlns:a16="http://schemas.microsoft.com/office/drawing/2014/main" id="{C8042B65-6B0C-9FA1-395B-81799CECB3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9043" y="5375007"/>
                      <a:ext cx="13354" cy="5601"/>
                    </a:xfrm>
                    <a:custGeom>
                      <a:avLst/>
                      <a:gdLst>
                        <a:gd name="connsiteX0" fmla="*/ 7774 w 13354"/>
                        <a:gd name="connsiteY0" fmla="*/ 5277 h 5601"/>
                        <a:gd name="connsiteX1" fmla="*/ 13355 w 13354"/>
                        <a:gd name="connsiteY1" fmla="*/ 4484 h 5601"/>
                        <a:gd name="connsiteX2" fmla="*/ 5382 w 13354"/>
                        <a:gd name="connsiteY2" fmla="*/ 324 h 5601"/>
                        <a:gd name="connsiteX3" fmla="*/ 0 w 13354"/>
                        <a:gd name="connsiteY3" fmla="*/ 1117 h 5601"/>
                        <a:gd name="connsiteX4" fmla="*/ 7774 w 13354"/>
                        <a:gd name="connsiteY4" fmla="*/ 5277 h 56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354" h="5601">
                          <a:moveTo>
                            <a:pt x="7774" y="5277"/>
                          </a:moveTo>
                          <a:cubicBezTo>
                            <a:pt x="10763" y="5871"/>
                            <a:pt x="12757" y="5673"/>
                            <a:pt x="13355" y="4484"/>
                          </a:cubicBezTo>
                          <a:cubicBezTo>
                            <a:pt x="12358" y="2702"/>
                            <a:pt x="9368" y="1117"/>
                            <a:pt x="5382" y="324"/>
                          </a:cubicBezTo>
                          <a:cubicBezTo>
                            <a:pt x="2392" y="-270"/>
                            <a:pt x="0" y="-72"/>
                            <a:pt x="0" y="1117"/>
                          </a:cubicBezTo>
                          <a:cubicBezTo>
                            <a:pt x="199" y="3098"/>
                            <a:pt x="3787" y="4484"/>
                            <a:pt x="7774" y="527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21" name="Freeform 3130">
                      <a:extLst>
                        <a:ext uri="{FF2B5EF4-FFF2-40B4-BE49-F238E27FC236}">
                          <a16:creationId xmlns:a16="http://schemas.microsoft.com/office/drawing/2014/main" id="{6DD946BA-25D2-813D-C0B5-99B624BA95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38632" y="5397400"/>
                      <a:ext cx="14164" cy="10703"/>
                    </a:xfrm>
                    <a:custGeom>
                      <a:avLst/>
                      <a:gdLst>
                        <a:gd name="connsiteX0" fmla="*/ 10378 w 14164"/>
                        <a:gd name="connsiteY0" fmla="*/ 9626 h 10703"/>
                        <a:gd name="connsiteX1" fmla="*/ 14165 w 14164"/>
                        <a:gd name="connsiteY1" fmla="*/ 9824 h 10703"/>
                        <a:gd name="connsiteX2" fmla="*/ 7388 w 14164"/>
                        <a:gd name="connsiteY2" fmla="*/ 1504 h 10703"/>
                        <a:gd name="connsiteX3" fmla="*/ 2205 w 14164"/>
                        <a:gd name="connsiteY3" fmla="*/ 910 h 10703"/>
                        <a:gd name="connsiteX4" fmla="*/ 3800 w 14164"/>
                        <a:gd name="connsiteY4" fmla="*/ 4476 h 10703"/>
                        <a:gd name="connsiteX5" fmla="*/ 13 w 14164"/>
                        <a:gd name="connsiteY5" fmla="*/ 5664 h 10703"/>
                        <a:gd name="connsiteX6" fmla="*/ 4996 w 14164"/>
                        <a:gd name="connsiteY6" fmla="*/ 9031 h 10703"/>
                        <a:gd name="connsiteX7" fmla="*/ 10378 w 14164"/>
                        <a:gd name="connsiteY7" fmla="*/ 9626 h 10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4164" h="10703">
                          <a:moveTo>
                            <a:pt x="10378" y="9626"/>
                          </a:moveTo>
                          <a:cubicBezTo>
                            <a:pt x="12570" y="10814"/>
                            <a:pt x="14165" y="11210"/>
                            <a:pt x="14165" y="9824"/>
                          </a:cubicBezTo>
                          <a:cubicBezTo>
                            <a:pt x="14165" y="7249"/>
                            <a:pt x="11175" y="4277"/>
                            <a:pt x="7388" y="1504"/>
                          </a:cubicBezTo>
                          <a:cubicBezTo>
                            <a:pt x="4797" y="-279"/>
                            <a:pt x="3003" y="-477"/>
                            <a:pt x="2205" y="910"/>
                          </a:cubicBezTo>
                          <a:cubicBezTo>
                            <a:pt x="2205" y="2098"/>
                            <a:pt x="2803" y="3287"/>
                            <a:pt x="3800" y="4476"/>
                          </a:cubicBezTo>
                          <a:cubicBezTo>
                            <a:pt x="1607" y="4277"/>
                            <a:pt x="212" y="4674"/>
                            <a:pt x="13" y="5664"/>
                          </a:cubicBezTo>
                          <a:cubicBezTo>
                            <a:pt x="-187" y="6853"/>
                            <a:pt x="2006" y="8041"/>
                            <a:pt x="4996" y="9031"/>
                          </a:cubicBezTo>
                          <a:cubicBezTo>
                            <a:pt x="7388" y="9626"/>
                            <a:pt x="9182" y="9824"/>
                            <a:pt x="10378" y="962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22" name="Freeform 3131">
                      <a:extLst>
                        <a:ext uri="{FF2B5EF4-FFF2-40B4-BE49-F238E27FC236}">
                          <a16:creationId xmlns:a16="http://schemas.microsoft.com/office/drawing/2014/main" id="{45F0004D-80EC-1DA6-679D-72CB861AD0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6025" y="5348910"/>
                      <a:ext cx="36477" cy="33579"/>
                    </a:xfrm>
                    <a:custGeom>
                      <a:avLst/>
                      <a:gdLst>
                        <a:gd name="connsiteX0" fmla="*/ 19125 w 36477"/>
                        <a:gd name="connsiteY0" fmla="*/ 13546 h 33579"/>
                        <a:gd name="connsiteX1" fmla="*/ 14341 w 36477"/>
                        <a:gd name="connsiteY1" fmla="*/ 7801 h 33579"/>
                        <a:gd name="connsiteX2" fmla="*/ 10354 w 36477"/>
                        <a:gd name="connsiteY2" fmla="*/ 7603 h 33579"/>
                        <a:gd name="connsiteX3" fmla="*/ 8959 w 36477"/>
                        <a:gd name="connsiteY3" fmla="*/ 6216 h 33579"/>
                        <a:gd name="connsiteX4" fmla="*/ 8162 w 36477"/>
                        <a:gd name="connsiteY4" fmla="*/ 5424 h 33579"/>
                        <a:gd name="connsiteX5" fmla="*/ 12547 w 36477"/>
                        <a:gd name="connsiteY5" fmla="*/ 7009 h 33579"/>
                        <a:gd name="connsiteX6" fmla="*/ 14141 w 36477"/>
                        <a:gd name="connsiteY6" fmla="*/ 7603 h 33579"/>
                        <a:gd name="connsiteX7" fmla="*/ 6168 w 36477"/>
                        <a:gd name="connsiteY7" fmla="*/ 868 h 33579"/>
                        <a:gd name="connsiteX8" fmla="*/ 1385 w 36477"/>
                        <a:gd name="connsiteY8" fmla="*/ 1066 h 33579"/>
                        <a:gd name="connsiteX9" fmla="*/ 3776 w 36477"/>
                        <a:gd name="connsiteY9" fmla="*/ 3641 h 33579"/>
                        <a:gd name="connsiteX10" fmla="*/ 3178 w 36477"/>
                        <a:gd name="connsiteY10" fmla="*/ 3839 h 33579"/>
                        <a:gd name="connsiteX11" fmla="*/ 5172 w 36477"/>
                        <a:gd name="connsiteY11" fmla="*/ 12753 h 33579"/>
                        <a:gd name="connsiteX12" fmla="*/ 4374 w 36477"/>
                        <a:gd name="connsiteY12" fmla="*/ 12555 h 33579"/>
                        <a:gd name="connsiteX13" fmla="*/ 189 w 36477"/>
                        <a:gd name="connsiteY13" fmla="*/ 12951 h 33579"/>
                        <a:gd name="connsiteX14" fmla="*/ 5969 w 36477"/>
                        <a:gd name="connsiteY14" fmla="*/ 16517 h 33579"/>
                        <a:gd name="connsiteX15" fmla="*/ 5969 w 36477"/>
                        <a:gd name="connsiteY15" fmla="*/ 16517 h 33579"/>
                        <a:gd name="connsiteX16" fmla="*/ 5969 w 36477"/>
                        <a:gd name="connsiteY16" fmla="*/ 16715 h 33579"/>
                        <a:gd name="connsiteX17" fmla="*/ 10354 w 36477"/>
                        <a:gd name="connsiteY17" fmla="*/ 20479 h 33579"/>
                        <a:gd name="connsiteX18" fmla="*/ 13743 w 36477"/>
                        <a:gd name="connsiteY18" fmla="*/ 20875 h 33579"/>
                        <a:gd name="connsiteX19" fmla="*/ 16733 w 36477"/>
                        <a:gd name="connsiteY19" fmla="*/ 26620 h 33579"/>
                        <a:gd name="connsiteX20" fmla="*/ 22912 w 36477"/>
                        <a:gd name="connsiteY20" fmla="*/ 31968 h 33579"/>
                        <a:gd name="connsiteX21" fmla="*/ 26101 w 36477"/>
                        <a:gd name="connsiteY21" fmla="*/ 30383 h 33579"/>
                        <a:gd name="connsiteX22" fmla="*/ 31284 w 36477"/>
                        <a:gd name="connsiteY22" fmla="*/ 32760 h 33579"/>
                        <a:gd name="connsiteX23" fmla="*/ 36466 w 36477"/>
                        <a:gd name="connsiteY23" fmla="*/ 32760 h 33579"/>
                        <a:gd name="connsiteX24" fmla="*/ 29689 w 36477"/>
                        <a:gd name="connsiteY24" fmla="*/ 28006 h 33579"/>
                        <a:gd name="connsiteX25" fmla="*/ 31483 w 36477"/>
                        <a:gd name="connsiteY25" fmla="*/ 25431 h 33579"/>
                        <a:gd name="connsiteX26" fmla="*/ 29091 w 36477"/>
                        <a:gd name="connsiteY26" fmla="*/ 21667 h 33579"/>
                        <a:gd name="connsiteX27" fmla="*/ 29290 w 36477"/>
                        <a:gd name="connsiteY27" fmla="*/ 21469 h 33579"/>
                        <a:gd name="connsiteX28" fmla="*/ 23909 w 36477"/>
                        <a:gd name="connsiteY28" fmla="*/ 17111 h 33579"/>
                        <a:gd name="connsiteX29" fmla="*/ 17131 w 36477"/>
                        <a:gd name="connsiteY29" fmla="*/ 15923 h 33579"/>
                        <a:gd name="connsiteX30" fmla="*/ 21516 w 36477"/>
                        <a:gd name="connsiteY30" fmla="*/ 20281 h 33579"/>
                        <a:gd name="connsiteX31" fmla="*/ 21716 w 36477"/>
                        <a:gd name="connsiteY31" fmla="*/ 20479 h 33579"/>
                        <a:gd name="connsiteX32" fmla="*/ 21915 w 36477"/>
                        <a:gd name="connsiteY32" fmla="*/ 21667 h 33579"/>
                        <a:gd name="connsiteX33" fmla="*/ 15537 w 36477"/>
                        <a:gd name="connsiteY33" fmla="*/ 19290 h 33579"/>
                        <a:gd name="connsiteX34" fmla="*/ 15736 w 36477"/>
                        <a:gd name="connsiteY34" fmla="*/ 17309 h 33579"/>
                        <a:gd name="connsiteX35" fmla="*/ 14141 w 36477"/>
                        <a:gd name="connsiteY35" fmla="*/ 12753 h 33579"/>
                        <a:gd name="connsiteX36" fmla="*/ 19125 w 36477"/>
                        <a:gd name="connsiteY36" fmla="*/ 13546 h 33579"/>
                        <a:gd name="connsiteX37" fmla="*/ 29689 w 36477"/>
                        <a:gd name="connsiteY37" fmla="*/ 27610 h 33579"/>
                        <a:gd name="connsiteX38" fmla="*/ 28892 w 36477"/>
                        <a:gd name="connsiteY38" fmla="*/ 27412 h 33579"/>
                        <a:gd name="connsiteX39" fmla="*/ 25104 w 36477"/>
                        <a:gd name="connsiteY39" fmla="*/ 26620 h 33579"/>
                        <a:gd name="connsiteX40" fmla="*/ 24307 w 36477"/>
                        <a:gd name="connsiteY40" fmla="*/ 24441 h 33579"/>
                        <a:gd name="connsiteX41" fmla="*/ 24307 w 36477"/>
                        <a:gd name="connsiteY41" fmla="*/ 24441 h 33579"/>
                        <a:gd name="connsiteX42" fmla="*/ 29689 w 36477"/>
                        <a:gd name="connsiteY42" fmla="*/ 27610 h 33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</a:cxnLst>
                      <a:rect l="l" t="t" r="r" b="b"/>
                      <a:pathLst>
                        <a:path w="36477" h="33579">
                          <a:moveTo>
                            <a:pt x="19125" y="13546"/>
                          </a:moveTo>
                          <a:cubicBezTo>
                            <a:pt x="23310" y="12951"/>
                            <a:pt x="17530" y="10178"/>
                            <a:pt x="14341" y="7801"/>
                          </a:cubicBezTo>
                          <a:cubicBezTo>
                            <a:pt x="13344" y="7801"/>
                            <a:pt x="11750" y="7603"/>
                            <a:pt x="10354" y="7603"/>
                          </a:cubicBezTo>
                          <a:cubicBezTo>
                            <a:pt x="9955" y="7207"/>
                            <a:pt x="9358" y="6613"/>
                            <a:pt x="8959" y="6216"/>
                          </a:cubicBezTo>
                          <a:cubicBezTo>
                            <a:pt x="8760" y="6018"/>
                            <a:pt x="8361" y="5820"/>
                            <a:pt x="8162" y="5424"/>
                          </a:cubicBezTo>
                          <a:cubicBezTo>
                            <a:pt x="9557" y="6018"/>
                            <a:pt x="10952" y="6415"/>
                            <a:pt x="12547" y="7009"/>
                          </a:cubicBezTo>
                          <a:lnTo>
                            <a:pt x="14141" y="7603"/>
                          </a:lnTo>
                          <a:cubicBezTo>
                            <a:pt x="13942" y="5622"/>
                            <a:pt x="14141" y="3641"/>
                            <a:pt x="6168" y="868"/>
                          </a:cubicBezTo>
                          <a:cubicBezTo>
                            <a:pt x="3178" y="-320"/>
                            <a:pt x="986" y="-320"/>
                            <a:pt x="1385" y="1066"/>
                          </a:cubicBezTo>
                          <a:cubicBezTo>
                            <a:pt x="1783" y="2057"/>
                            <a:pt x="2580" y="2849"/>
                            <a:pt x="3776" y="3641"/>
                          </a:cubicBezTo>
                          <a:cubicBezTo>
                            <a:pt x="3577" y="3641"/>
                            <a:pt x="3378" y="3641"/>
                            <a:pt x="3178" y="3839"/>
                          </a:cubicBezTo>
                          <a:cubicBezTo>
                            <a:pt x="3776" y="6811"/>
                            <a:pt x="4374" y="9782"/>
                            <a:pt x="5172" y="12753"/>
                          </a:cubicBezTo>
                          <a:cubicBezTo>
                            <a:pt x="4972" y="12753"/>
                            <a:pt x="4773" y="12555"/>
                            <a:pt x="4374" y="12555"/>
                          </a:cubicBezTo>
                          <a:cubicBezTo>
                            <a:pt x="1185" y="11565"/>
                            <a:pt x="-609" y="11565"/>
                            <a:pt x="189" y="12951"/>
                          </a:cubicBezTo>
                          <a:cubicBezTo>
                            <a:pt x="986" y="14140"/>
                            <a:pt x="2979" y="15527"/>
                            <a:pt x="5969" y="16517"/>
                          </a:cubicBezTo>
                          <a:cubicBezTo>
                            <a:pt x="5969" y="16517"/>
                            <a:pt x="5969" y="16517"/>
                            <a:pt x="5969" y="16517"/>
                          </a:cubicBezTo>
                          <a:cubicBezTo>
                            <a:pt x="5969" y="16517"/>
                            <a:pt x="5969" y="16715"/>
                            <a:pt x="5969" y="16715"/>
                          </a:cubicBezTo>
                          <a:cubicBezTo>
                            <a:pt x="6368" y="18102"/>
                            <a:pt x="8959" y="20083"/>
                            <a:pt x="10354" y="20479"/>
                          </a:cubicBezTo>
                          <a:cubicBezTo>
                            <a:pt x="11750" y="21073"/>
                            <a:pt x="12946" y="21073"/>
                            <a:pt x="13743" y="20875"/>
                          </a:cubicBezTo>
                          <a:cubicBezTo>
                            <a:pt x="13544" y="22262"/>
                            <a:pt x="14739" y="24441"/>
                            <a:pt x="16733" y="26620"/>
                          </a:cubicBezTo>
                          <a:cubicBezTo>
                            <a:pt x="18527" y="28600"/>
                            <a:pt x="20918" y="30581"/>
                            <a:pt x="22912" y="31968"/>
                          </a:cubicBezTo>
                          <a:cubicBezTo>
                            <a:pt x="26101" y="33949"/>
                            <a:pt x="26898" y="32958"/>
                            <a:pt x="26101" y="30383"/>
                          </a:cubicBezTo>
                          <a:cubicBezTo>
                            <a:pt x="27496" y="31176"/>
                            <a:pt x="29290" y="31968"/>
                            <a:pt x="31284" y="32760"/>
                          </a:cubicBezTo>
                          <a:cubicBezTo>
                            <a:pt x="34273" y="33751"/>
                            <a:pt x="36665" y="33949"/>
                            <a:pt x="36466" y="32760"/>
                          </a:cubicBezTo>
                          <a:cubicBezTo>
                            <a:pt x="36267" y="31374"/>
                            <a:pt x="33675" y="29591"/>
                            <a:pt x="29689" y="28006"/>
                          </a:cubicBezTo>
                          <a:cubicBezTo>
                            <a:pt x="31284" y="28600"/>
                            <a:pt x="32081" y="28006"/>
                            <a:pt x="31483" y="25431"/>
                          </a:cubicBezTo>
                          <a:cubicBezTo>
                            <a:pt x="31084" y="24242"/>
                            <a:pt x="30287" y="23054"/>
                            <a:pt x="29091" y="21667"/>
                          </a:cubicBezTo>
                          <a:cubicBezTo>
                            <a:pt x="29091" y="21667"/>
                            <a:pt x="29290" y="21667"/>
                            <a:pt x="29290" y="21469"/>
                          </a:cubicBezTo>
                          <a:cubicBezTo>
                            <a:pt x="29888" y="20083"/>
                            <a:pt x="27895" y="18696"/>
                            <a:pt x="23909" y="17111"/>
                          </a:cubicBezTo>
                          <a:cubicBezTo>
                            <a:pt x="20918" y="15923"/>
                            <a:pt x="17929" y="15130"/>
                            <a:pt x="17131" y="15923"/>
                          </a:cubicBezTo>
                          <a:cubicBezTo>
                            <a:pt x="15935" y="16913"/>
                            <a:pt x="17929" y="18498"/>
                            <a:pt x="21516" y="20281"/>
                          </a:cubicBezTo>
                          <a:cubicBezTo>
                            <a:pt x="21516" y="20281"/>
                            <a:pt x="21716" y="20281"/>
                            <a:pt x="21716" y="20479"/>
                          </a:cubicBezTo>
                          <a:cubicBezTo>
                            <a:pt x="21716" y="20875"/>
                            <a:pt x="21915" y="21271"/>
                            <a:pt x="21915" y="21667"/>
                          </a:cubicBezTo>
                          <a:cubicBezTo>
                            <a:pt x="19125" y="19885"/>
                            <a:pt x="16932" y="19092"/>
                            <a:pt x="15537" y="19290"/>
                          </a:cubicBezTo>
                          <a:cubicBezTo>
                            <a:pt x="15736" y="18696"/>
                            <a:pt x="15736" y="18102"/>
                            <a:pt x="15736" y="17309"/>
                          </a:cubicBezTo>
                          <a:cubicBezTo>
                            <a:pt x="15736" y="15923"/>
                            <a:pt x="15138" y="14338"/>
                            <a:pt x="14141" y="12753"/>
                          </a:cubicBezTo>
                          <a:cubicBezTo>
                            <a:pt x="16334" y="13150"/>
                            <a:pt x="18128" y="13546"/>
                            <a:pt x="19125" y="13546"/>
                          </a:cubicBezTo>
                          <a:close/>
                          <a:moveTo>
                            <a:pt x="29689" y="27610"/>
                          </a:moveTo>
                          <a:cubicBezTo>
                            <a:pt x="29490" y="27610"/>
                            <a:pt x="29091" y="27412"/>
                            <a:pt x="28892" y="27412"/>
                          </a:cubicBezTo>
                          <a:cubicBezTo>
                            <a:pt x="27297" y="26818"/>
                            <a:pt x="26101" y="26620"/>
                            <a:pt x="25104" y="26620"/>
                          </a:cubicBezTo>
                          <a:cubicBezTo>
                            <a:pt x="24905" y="25827"/>
                            <a:pt x="24507" y="25233"/>
                            <a:pt x="24307" y="24441"/>
                          </a:cubicBezTo>
                          <a:lnTo>
                            <a:pt x="24307" y="24441"/>
                          </a:lnTo>
                          <a:cubicBezTo>
                            <a:pt x="26101" y="25827"/>
                            <a:pt x="28094" y="27016"/>
                            <a:pt x="29689" y="2761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23" name="Freeform 3132">
                      <a:extLst>
                        <a:ext uri="{FF2B5EF4-FFF2-40B4-BE49-F238E27FC236}">
                          <a16:creationId xmlns:a16="http://schemas.microsoft.com/office/drawing/2014/main" id="{9FCA321C-F80A-0CF9-C69F-3E53DE0DD5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80365" y="5356513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198 h 198"/>
                        <a:gd name="connsiteX1" fmla="*/ 200 w 199"/>
                        <a:gd name="connsiteY1" fmla="*/ 198 h 198"/>
                        <a:gd name="connsiteX2" fmla="*/ 200 w 199"/>
                        <a:gd name="connsiteY2" fmla="*/ 198 h 198"/>
                        <a:gd name="connsiteX3" fmla="*/ 0 w 199"/>
                        <a:gd name="connsiteY3" fmla="*/ 0 h 198"/>
                        <a:gd name="connsiteX4" fmla="*/ 0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198"/>
                          </a:moveTo>
                          <a:lnTo>
                            <a:pt x="200" y="198"/>
                          </a:lnTo>
                          <a:lnTo>
                            <a:pt x="200" y="198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24" name="Freeform 3133">
                      <a:extLst>
                        <a:ext uri="{FF2B5EF4-FFF2-40B4-BE49-F238E27FC236}">
                          <a16:creationId xmlns:a16="http://schemas.microsoft.com/office/drawing/2014/main" id="{C5A5C946-27BF-2429-F716-DF9D3C09AE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6193" y="5366480"/>
                      <a:ext cx="10197" cy="4857"/>
                    </a:xfrm>
                    <a:custGeom>
                      <a:avLst/>
                      <a:gdLst>
                        <a:gd name="connsiteX0" fmla="*/ 5004 w 10197"/>
                        <a:gd name="connsiteY0" fmla="*/ 929 h 4857"/>
                        <a:gd name="connsiteX1" fmla="*/ 220 w 10197"/>
                        <a:gd name="connsiteY1" fmla="*/ 334 h 4857"/>
                        <a:gd name="connsiteX2" fmla="*/ 4007 w 10197"/>
                        <a:gd name="connsiteY2" fmla="*/ 3702 h 4857"/>
                        <a:gd name="connsiteX3" fmla="*/ 10186 w 10197"/>
                        <a:gd name="connsiteY3" fmla="*/ 4296 h 4857"/>
                        <a:gd name="connsiteX4" fmla="*/ 5004 w 10197"/>
                        <a:gd name="connsiteY4" fmla="*/ 929 h 48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97" h="4857">
                          <a:moveTo>
                            <a:pt x="5004" y="929"/>
                          </a:moveTo>
                          <a:cubicBezTo>
                            <a:pt x="2612" y="-62"/>
                            <a:pt x="818" y="-260"/>
                            <a:pt x="220" y="334"/>
                          </a:cubicBezTo>
                          <a:cubicBezTo>
                            <a:pt x="-577" y="1127"/>
                            <a:pt x="818" y="2513"/>
                            <a:pt x="4007" y="3702"/>
                          </a:cubicBezTo>
                          <a:cubicBezTo>
                            <a:pt x="7196" y="4890"/>
                            <a:pt x="9787" y="5286"/>
                            <a:pt x="10186" y="4296"/>
                          </a:cubicBezTo>
                          <a:cubicBezTo>
                            <a:pt x="10385" y="3504"/>
                            <a:pt x="7994" y="2117"/>
                            <a:pt x="5004" y="92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25" name="Freeform 3134">
                      <a:extLst>
                        <a:ext uri="{FF2B5EF4-FFF2-40B4-BE49-F238E27FC236}">
                          <a16:creationId xmlns:a16="http://schemas.microsoft.com/office/drawing/2014/main" id="{206E703D-B31E-C50A-D36E-E318C6429F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2674" y="5287178"/>
                      <a:ext cx="10546" cy="6064"/>
                    </a:xfrm>
                    <a:custGeom>
                      <a:avLst/>
                      <a:gdLst>
                        <a:gd name="connsiteX0" fmla="*/ 319 w 10546"/>
                        <a:gd name="connsiteY0" fmla="*/ 401 h 6064"/>
                        <a:gd name="connsiteX1" fmla="*/ 3708 w 10546"/>
                        <a:gd name="connsiteY1" fmla="*/ 4363 h 6064"/>
                        <a:gd name="connsiteX2" fmla="*/ 10285 w 10546"/>
                        <a:gd name="connsiteY2" fmla="*/ 5749 h 6064"/>
                        <a:gd name="connsiteX3" fmla="*/ 6897 w 10546"/>
                        <a:gd name="connsiteY3" fmla="*/ 1787 h 6064"/>
                        <a:gd name="connsiteX4" fmla="*/ 319 w 10546"/>
                        <a:gd name="connsiteY4" fmla="*/ 401 h 60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46" h="6064">
                          <a:moveTo>
                            <a:pt x="319" y="401"/>
                          </a:moveTo>
                          <a:cubicBezTo>
                            <a:pt x="-678" y="1193"/>
                            <a:pt x="718" y="2778"/>
                            <a:pt x="3708" y="4363"/>
                          </a:cubicBezTo>
                          <a:cubicBezTo>
                            <a:pt x="6498" y="5749"/>
                            <a:pt x="9289" y="6542"/>
                            <a:pt x="10285" y="5749"/>
                          </a:cubicBezTo>
                          <a:cubicBezTo>
                            <a:pt x="11083" y="4957"/>
                            <a:pt x="10086" y="3570"/>
                            <a:pt x="6897" y="1787"/>
                          </a:cubicBezTo>
                          <a:cubicBezTo>
                            <a:pt x="3907" y="401"/>
                            <a:pt x="1315" y="-590"/>
                            <a:pt x="319" y="40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26" name="Freeform 3135">
                      <a:extLst>
                        <a:ext uri="{FF2B5EF4-FFF2-40B4-BE49-F238E27FC236}">
                          <a16:creationId xmlns:a16="http://schemas.microsoft.com/office/drawing/2014/main" id="{6339CAF9-8B8F-0FE0-D03A-0721DDF94C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5951" y="5269905"/>
                      <a:ext cx="15180" cy="21733"/>
                    </a:xfrm>
                    <a:custGeom>
                      <a:avLst/>
                      <a:gdLst>
                        <a:gd name="connsiteX0" fmla="*/ 231 w 15180"/>
                        <a:gd name="connsiteY0" fmla="*/ 11731 h 21733"/>
                        <a:gd name="connsiteX1" fmla="*/ 4218 w 15180"/>
                        <a:gd name="connsiteY1" fmla="*/ 15692 h 21733"/>
                        <a:gd name="connsiteX2" fmla="*/ 6809 w 15180"/>
                        <a:gd name="connsiteY2" fmla="*/ 16881 h 21733"/>
                        <a:gd name="connsiteX3" fmla="*/ 9599 w 15180"/>
                        <a:gd name="connsiteY3" fmla="*/ 20446 h 21733"/>
                        <a:gd name="connsiteX4" fmla="*/ 14184 w 15180"/>
                        <a:gd name="connsiteY4" fmla="*/ 16089 h 21733"/>
                        <a:gd name="connsiteX5" fmla="*/ 15181 w 15180"/>
                        <a:gd name="connsiteY5" fmla="*/ 14702 h 21733"/>
                        <a:gd name="connsiteX6" fmla="*/ 10995 w 15180"/>
                        <a:gd name="connsiteY6" fmla="*/ 8759 h 21733"/>
                        <a:gd name="connsiteX7" fmla="*/ 9002 w 15180"/>
                        <a:gd name="connsiteY7" fmla="*/ 4995 h 21733"/>
                        <a:gd name="connsiteX8" fmla="*/ 1826 w 15180"/>
                        <a:gd name="connsiteY8" fmla="*/ 43 h 21733"/>
                        <a:gd name="connsiteX9" fmla="*/ 3022 w 15180"/>
                        <a:gd name="connsiteY9" fmla="*/ 5392 h 21733"/>
                        <a:gd name="connsiteX10" fmla="*/ 4417 w 15180"/>
                        <a:gd name="connsiteY10" fmla="*/ 11731 h 21733"/>
                        <a:gd name="connsiteX11" fmla="*/ 231 w 15180"/>
                        <a:gd name="connsiteY11" fmla="*/ 11731 h 217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5180" h="21733">
                          <a:moveTo>
                            <a:pt x="231" y="11731"/>
                          </a:moveTo>
                          <a:cubicBezTo>
                            <a:pt x="-765" y="12523"/>
                            <a:pt x="1627" y="14306"/>
                            <a:pt x="4218" y="15692"/>
                          </a:cubicBezTo>
                          <a:cubicBezTo>
                            <a:pt x="5214" y="16089"/>
                            <a:pt x="6012" y="16485"/>
                            <a:pt x="6809" y="16881"/>
                          </a:cubicBezTo>
                          <a:cubicBezTo>
                            <a:pt x="7806" y="18664"/>
                            <a:pt x="8802" y="20050"/>
                            <a:pt x="9599" y="20446"/>
                          </a:cubicBezTo>
                          <a:cubicBezTo>
                            <a:pt x="16377" y="24606"/>
                            <a:pt x="12590" y="17475"/>
                            <a:pt x="14184" y="16089"/>
                          </a:cubicBezTo>
                          <a:cubicBezTo>
                            <a:pt x="14583" y="15692"/>
                            <a:pt x="14782" y="15098"/>
                            <a:pt x="15181" y="14702"/>
                          </a:cubicBezTo>
                          <a:cubicBezTo>
                            <a:pt x="13785" y="12721"/>
                            <a:pt x="12390" y="10542"/>
                            <a:pt x="10995" y="8759"/>
                          </a:cubicBezTo>
                          <a:cubicBezTo>
                            <a:pt x="10795" y="7769"/>
                            <a:pt x="10197" y="6382"/>
                            <a:pt x="9002" y="4995"/>
                          </a:cubicBezTo>
                          <a:cubicBezTo>
                            <a:pt x="6610" y="2024"/>
                            <a:pt x="3819" y="-353"/>
                            <a:pt x="1826" y="43"/>
                          </a:cubicBezTo>
                          <a:cubicBezTo>
                            <a:pt x="32" y="440"/>
                            <a:pt x="1228" y="2816"/>
                            <a:pt x="3022" y="5392"/>
                          </a:cubicBezTo>
                          <a:cubicBezTo>
                            <a:pt x="2623" y="6382"/>
                            <a:pt x="3420" y="8957"/>
                            <a:pt x="4417" y="11731"/>
                          </a:cubicBezTo>
                          <a:cubicBezTo>
                            <a:pt x="2424" y="11136"/>
                            <a:pt x="1029" y="11136"/>
                            <a:pt x="231" y="11731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27" name="Freeform 3136">
                      <a:extLst>
                        <a:ext uri="{FF2B5EF4-FFF2-40B4-BE49-F238E27FC236}">
                          <a16:creationId xmlns:a16="http://schemas.microsoft.com/office/drawing/2014/main" id="{319FD05A-7926-75CD-2458-12A5941E47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10587" y="5313454"/>
                      <a:ext cx="18954" cy="12114"/>
                    </a:xfrm>
                    <a:custGeom>
                      <a:avLst/>
                      <a:gdLst>
                        <a:gd name="connsiteX0" fmla="*/ 14 w 18954"/>
                        <a:gd name="connsiteY0" fmla="*/ 1263 h 12114"/>
                        <a:gd name="connsiteX1" fmla="*/ 5993 w 18954"/>
                        <a:gd name="connsiteY1" fmla="*/ 6017 h 12114"/>
                        <a:gd name="connsiteX2" fmla="*/ 9781 w 18954"/>
                        <a:gd name="connsiteY2" fmla="*/ 6611 h 12114"/>
                        <a:gd name="connsiteX3" fmla="*/ 12970 w 18954"/>
                        <a:gd name="connsiteY3" fmla="*/ 9582 h 12114"/>
                        <a:gd name="connsiteX4" fmla="*/ 15362 w 18954"/>
                        <a:gd name="connsiteY4" fmla="*/ 11167 h 12114"/>
                        <a:gd name="connsiteX5" fmla="*/ 18152 w 18954"/>
                        <a:gd name="connsiteY5" fmla="*/ 11960 h 12114"/>
                        <a:gd name="connsiteX6" fmla="*/ 15761 w 18954"/>
                        <a:gd name="connsiteY6" fmla="*/ 5621 h 12114"/>
                        <a:gd name="connsiteX7" fmla="*/ 14764 w 18954"/>
                        <a:gd name="connsiteY7" fmla="*/ 4630 h 12114"/>
                        <a:gd name="connsiteX8" fmla="*/ 11774 w 18954"/>
                        <a:gd name="connsiteY8" fmla="*/ 1857 h 12114"/>
                        <a:gd name="connsiteX9" fmla="*/ 6791 w 18954"/>
                        <a:gd name="connsiteY9" fmla="*/ 669 h 12114"/>
                        <a:gd name="connsiteX10" fmla="*/ 7189 w 18954"/>
                        <a:gd name="connsiteY10" fmla="*/ 2649 h 12114"/>
                        <a:gd name="connsiteX11" fmla="*/ 4200 w 18954"/>
                        <a:gd name="connsiteY11" fmla="*/ 1263 h 12114"/>
                        <a:gd name="connsiteX12" fmla="*/ 14 w 18954"/>
                        <a:gd name="connsiteY12" fmla="*/ 1263 h 121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8954" h="12114">
                          <a:moveTo>
                            <a:pt x="14" y="1263"/>
                          </a:moveTo>
                          <a:cubicBezTo>
                            <a:pt x="-186" y="2848"/>
                            <a:pt x="1807" y="4432"/>
                            <a:pt x="5993" y="6017"/>
                          </a:cubicBezTo>
                          <a:cubicBezTo>
                            <a:pt x="7588" y="6611"/>
                            <a:pt x="8983" y="7007"/>
                            <a:pt x="9781" y="6611"/>
                          </a:cubicBezTo>
                          <a:cubicBezTo>
                            <a:pt x="10777" y="7602"/>
                            <a:pt x="11774" y="8592"/>
                            <a:pt x="12970" y="9582"/>
                          </a:cubicBezTo>
                          <a:cubicBezTo>
                            <a:pt x="13767" y="10375"/>
                            <a:pt x="14565" y="10771"/>
                            <a:pt x="15362" y="11167"/>
                          </a:cubicBezTo>
                          <a:cubicBezTo>
                            <a:pt x="16558" y="11960"/>
                            <a:pt x="17554" y="12356"/>
                            <a:pt x="18152" y="11960"/>
                          </a:cubicBezTo>
                          <a:cubicBezTo>
                            <a:pt x="19946" y="11167"/>
                            <a:pt x="18551" y="8592"/>
                            <a:pt x="15761" y="5621"/>
                          </a:cubicBezTo>
                          <a:lnTo>
                            <a:pt x="14764" y="4630"/>
                          </a:lnTo>
                          <a:cubicBezTo>
                            <a:pt x="13966" y="3640"/>
                            <a:pt x="12970" y="2649"/>
                            <a:pt x="11774" y="1857"/>
                          </a:cubicBezTo>
                          <a:cubicBezTo>
                            <a:pt x="9382" y="-124"/>
                            <a:pt x="7588" y="-520"/>
                            <a:pt x="6791" y="669"/>
                          </a:cubicBezTo>
                          <a:cubicBezTo>
                            <a:pt x="6791" y="1263"/>
                            <a:pt x="6791" y="2055"/>
                            <a:pt x="7189" y="2649"/>
                          </a:cubicBezTo>
                          <a:cubicBezTo>
                            <a:pt x="6392" y="2253"/>
                            <a:pt x="5395" y="1659"/>
                            <a:pt x="4200" y="1263"/>
                          </a:cubicBezTo>
                          <a:cubicBezTo>
                            <a:pt x="2007" y="669"/>
                            <a:pt x="14" y="272"/>
                            <a:pt x="14" y="1263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28" name="Freeform 3137">
                      <a:extLst>
                        <a:ext uri="{FF2B5EF4-FFF2-40B4-BE49-F238E27FC236}">
                          <a16:creationId xmlns:a16="http://schemas.microsoft.com/office/drawing/2014/main" id="{271360C8-AA92-B704-60F5-C02682148D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35318" y="5333000"/>
                      <a:ext cx="11351" cy="5861"/>
                    </a:xfrm>
                    <a:custGeom>
                      <a:avLst/>
                      <a:gdLst>
                        <a:gd name="connsiteX0" fmla="*/ 11162 w 11351"/>
                        <a:gd name="connsiteY0" fmla="*/ 5289 h 5861"/>
                        <a:gd name="connsiteX1" fmla="*/ 7176 w 11351"/>
                        <a:gd name="connsiteY1" fmla="*/ 1525 h 5861"/>
                        <a:gd name="connsiteX2" fmla="*/ 0 w 11351"/>
                        <a:gd name="connsiteY2" fmla="*/ 2318 h 5861"/>
                        <a:gd name="connsiteX3" fmla="*/ 11162 w 11351"/>
                        <a:gd name="connsiteY3" fmla="*/ 5289 h 58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1351" h="5861">
                          <a:moveTo>
                            <a:pt x="11162" y="5289"/>
                          </a:moveTo>
                          <a:cubicBezTo>
                            <a:pt x="11959" y="4695"/>
                            <a:pt x="10166" y="2714"/>
                            <a:pt x="7176" y="1525"/>
                          </a:cubicBezTo>
                          <a:cubicBezTo>
                            <a:pt x="199" y="-1446"/>
                            <a:pt x="0" y="535"/>
                            <a:pt x="0" y="2318"/>
                          </a:cubicBezTo>
                          <a:cubicBezTo>
                            <a:pt x="4186" y="4298"/>
                            <a:pt x="9169" y="7072"/>
                            <a:pt x="11162" y="5289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29" name="Freeform 3138">
                      <a:extLst>
                        <a:ext uri="{FF2B5EF4-FFF2-40B4-BE49-F238E27FC236}">
                          <a16:creationId xmlns:a16="http://schemas.microsoft.com/office/drawing/2014/main" id="{58B0B588-5680-AEB6-0043-1701E3D73B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49889" y="5285516"/>
                      <a:ext cx="17406" cy="14159"/>
                    </a:xfrm>
                    <a:custGeom>
                      <a:avLst/>
                      <a:gdLst>
                        <a:gd name="connsiteX0" fmla="*/ 7554 w 17406"/>
                        <a:gd name="connsiteY0" fmla="*/ 3846 h 14159"/>
                        <a:gd name="connsiteX1" fmla="*/ 7554 w 17406"/>
                        <a:gd name="connsiteY1" fmla="*/ 3846 h 14159"/>
                        <a:gd name="connsiteX2" fmla="*/ 777 w 17406"/>
                        <a:gd name="connsiteY2" fmla="*/ 478 h 14159"/>
                        <a:gd name="connsiteX3" fmla="*/ 3766 w 17406"/>
                        <a:gd name="connsiteY3" fmla="*/ 11175 h 14159"/>
                        <a:gd name="connsiteX4" fmla="*/ 11141 w 17406"/>
                        <a:gd name="connsiteY4" fmla="*/ 13354 h 14159"/>
                        <a:gd name="connsiteX5" fmla="*/ 11141 w 17406"/>
                        <a:gd name="connsiteY5" fmla="*/ 8600 h 14159"/>
                        <a:gd name="connsiteX6" fmla="*/ 11540 w 17406"/>
                        <a:gd name="connsiteY6" fmla="*/ 8798 h 14159"/>
                        <a:gd name="connsiteX7" fmla="*/ 17320 w 17406"/>
                        <a:gd name="connsiteY7" fmla="*/ 9986 h 14159"/>
                        <a:gd name="connsiteX8" fmla="*/ 11939 w 17406"/>
                        <a:gd name="connsiteY8" fmla="*/ 5034 h 14159"/>
                        <a:gd name="connsiteX9" fmla="*/ 7554 w 17406"/>
                        <a:gd name="connsiteY9" fmla="*/ 3846 h 141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7406" h="14159">
                          <a:moveTo>
                            <a:pt x="7554" y="3846"/>
                          </a:moveTo>
                          <a:cubicBezTo>
                            <a:pt x="7554" y="3846"/>
                            <a:pt x="7554" y="3846"/>
                            <a:pt x="7554" y="3846"/>
                          </a:cubicBezTo>
                          <a:cubicBezTo>
                            <a:pt x="4763" y="874"/>
                            <a:pt x="1773" y="-908"/>
                            <a:pt x="777" y="478"/>
                          </a:cubicBezTo>
                          <a:cubicBezTo>
                            <a:pt x="-619" y="2459"/>
                            <a:pt x="-420" y="5827"/>
                            <a:pt x="3766" y="11175"/>
                          </a:cubicBezTo>
                          <a:cubicBezTo>
                            <a:pt x="8152" y="15137"/>
                            <a:pt x="9746" y="14344"/>
                            <a:pt x="11141" y="13354"/>
                          </a:cubicBezTo>
                          <a:cubicBezTo>
                            <a:pt x="12337" y="12562"/>
                            <a:pt x="12337" y="10779"/>
                            <a:pt x="11141" y="8600"/>
                          </a:cubicBezTo>
                          <a:cubicBezTo>
                            <a:pt x="11341" y="8600"/>
                            <a:pt x="11341" y="8798"/>
                            <a:pt x="11540" y="8798"/>
                          </a:cubicBezTo>
                          <a:cubicBezTo>
                            <a:pt x="13932" y="9986"/>
                            <a:pt x="16922" y="11175"/>
                            <a:pt x="17320" y="9986"/>
                          </a:cubicBezTo>
                          <a:cubicBezTo>
                            <a:pt x="17919" y="8798"/>
                            <a:pt x="15327" y="6817"/>
                            <a:pt x="11939" y="5034"/>
                          </a:cubicBezTo>
                          <a:cubicBezTo>
                            <a:pt x="9746" y="4044"/>
                            <a:pt x="8351" y="3648"/>
                            <a:pt x="7554" y="3846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30" name="Freeform 3139">
                      <a:extLst>
                        <a:ext uri="{FF2B5EF4-FFF2-40B4-BE49-F238E27FC236}">
                          <a16:creationId xmlns:a16="http://schemas.microsoft.com/office/drawing/2014/main" id="{5FAB02D8-CF6E-B0E9-B5A9-D3D43E65E8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2211" y="5262441"/>
                      <a:ext cx="20185" cy="16595"/>
                    </a:xfrm>
                    <a:custGeom>
                      <a:avLst/>
                      <a:gdLst>
                        <a:gd name="connsiteX0" fmla="*/ 15 w 20185"/>
                        <a:gd name="connsiteY0" fmla="*/ 574 h 16595"/>
                        <a:gd name="connsiteX1" fmla="*/ 4201 w 20185"/>
                        <a:gd name="connsiteY1" fmla="*/ 4932 h 16595"/>
                        <a:gd name="connsiteX2" fmla="*/ 10380 w 20185"/>
                        <a:gd name="connsiteY2" fmla="*/ 6913 h 16595"/>
                        <a:gd name="connsiteX3" fmla="*/ 10380 w 20185"/>
                        <a:gd name="connsiteY3" fmla="*/ 6913 h 16595"/>
                        <a:gd name="connsiteX4" fmla="*/ 13370 w 20185"/>
                        <a:gd name="connsiteY4" fmla="*/ 12658 h 16595"/>
                        <a:gd name="connsiteX5" fmla="*/ 19749 w 20185"/>
                        <a:gd name="connsiteY5" fmla="*/ 16223 h 16595"/>
                        <a:gd name="connsiteX6" fmla="*/ 18353 w 20185"/>
                        <a:gd name="connsiteY6" fmla="*/ 10875 h 16595"/>
                        <a:gd name="connsiteX7" fmla="*/ 11178 w 20185"/>
                        <a:gd name="connsiteY7" fmla="*/ 6121 h 16595"/>
                        <a:gd name="connsiteX8" fmla="*/ 10380 w 20185"/>
                        <a:gd name="connsiteY8" fmla="*/ 6517 h 16595"/>
                        <a:gd name="connsiteX9" fmla="*/ 4998 w 20185"/>
                        <a:gd name="connsiteY9" fmla="*/ 1961 h 16595"/>
                        <a:gd name="connsiteX10" fmla="*/ 15 w 20185"/>
                        <a:gd name="connsiteY10" fmla="*/ 574 h 165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0185" h="16595">
                          <a:moveTo>
                            <a:pt x="15" y="574"/>
                          </a:moveTo>
                          <a:cubicBezTo>
                            <a:pt x="-184" y="1763"/>
                            <a:pt x="1610" y="3348"/>
                            <a:pt x="4201" y="4932"/>
                          </a:cubicBezTo>
                          <a:cubicBezTo>
                            <a:pt x="6792" y="6517"/>
                            <a:pt x="9383" y="7507"/>
                            <a:pt x="10380" y="6913"/>
                          </a:cubicBezTo>
                          <a:cubicBezTo>
                            <a:pt x="10380" y="6913"/>
                            <a:pt x="10380" y="6913"/>
                            <a:pt x="10380" y="6913"/>
                          </a:cubicBezTo>
                          <a:cubicBezTo>
                            <a:pt x="10181" y="8102"/>
                            <a:pt x="11576" y="10083"/>
                            <a:pt x="13370" y="12658"/>
                          </a:cubicBezTo>
                          <a:cubicBezTo>
                            <a:pt x="15961" y="15629"/>
                            <a:pt x="18553" y="17412"/>
                            <a:pt x="19749" y="16223"/>
                          </a:cubicBezTo>
                          <a:cubicBezTo>
                            <a:pt x="20546" y="15431"/>
                            <a:pt x="20346" y="13252"/>
                            <a:pt x="18353" y="10875"/>
                          </a:cubicBezTo>
                          <a:cubicBezTo>
                            <a:pt x="15961" y="7706"/>
                            <a:pt x="12971" y="5527"/>
                            <a:pt x="11178" y="6121"/>
                          </a:cubicBezTo>
                          <a:cubicBezTo>
                            <a:pt x="10779" y="6121"/>
                            <a:pt x="10580" y="6319"/>
                            <a:pt x="10380" y="6517"/>
                          </a:cubicBezTo>
                          <a:cubicBezTo>
                            <a:pt x="10181" y="5328"/>
                            <a:pt x="7789" y="3744"/>
                            <a:pt x="4998" y="1961"/>
                          </a:cubicBezTo>
                          <a:cubicBezTo>
                            <a:pt x="3005" y="574"/>
                            <a:pt x="215" y="-812"/>
                            <a:pt x="15" y="574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31" name="Freeform 3140">
                      <a:extLst>
                        <a:ext uri="{FF2B5EF4-FFF2-40B4-BE49-F238E27FC236}">
                          <a16:creationId xmlns:a16="http://schemas.microsoft.com/office/drawing/2014/main" id="{CE83758E-38AB-7668-E381-AF58F6A6FC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15946" y="5369070"/>
                      <a:ext cx="11261" cy="5580"/>
                    </a:xfrm>
                    <a:custGeom>
                      <a:avLst/>
                      <a:gdLst>
                        <a:gd name="connsiteX0" fmla="*/ 6079 w 11261"/>
                        <a:gd name="connsiteY0" fmla="*/ 1507 h 5580"/>
                        <a:gd name="connsiteX1" fmla="*/ 99 w 11261"/>
                        <a:gd name="connsiteY1" fmla="*/ 319 h 5580"/>
                        <a:gd name="connsiteX2" fmla="*/ 4285 w 11261"/>
                        <a:gd name="connsiteY2" fmla="*/ 3686 h 5580"/>
                        <a:gd name="connsiteX3" fmla="*/ 11261 w 11261"/>
                        <a:gd name="connsiteY3" fmla="*/ 4875 h 5580"/>
                        <a:gd name="connsiteX4" fmla="*/ 6079 w 11261"/>
                        <a:gd name="connsiteY4" fmla="*/ 1507 h 55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61" h="5580">
                          <a:moveTo>
                            <a:pt x="6079" y="1507"/>
                          </a:moveTo>
                          <a:cubicBezTo>
                            <a:pt x="3288" y="319"/>
                            <a:pt x="697" y="-473"/>
                            <a:pt x="99" y="319"/>
                          </a:cubicBezTo>
                          <a:cubicBezTo>
                            <a:pt x="-499" y="1111"/>
                            <a:pt x="1694" y="2498"/>
                            <a:pt x="4285" y="3686"/>
                          </a:cubicBezTo>
                          <a:cubicBezTo>
                            <a:pt x="7673" y="5073"/>
                            <a:pt x="11261" y="6460"/>
                            <a:pt x="11261" y="4875"/>
                          </a:cubicBezTo>
                          <a:cubicBezTo>
                            <a:pt x="11261" y="4083"/>
                            <a:pt x="9069" y="2696"/>
                            <a:pt x="6079" y="1507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32" name="Freeform 3141">
                      <a:extLst>
                        <a:ext uri="{FF2B5EF4-FFF2-40B4-BE49-F238E27FC236}">
                          <a16:creationId xmlns:a16="http://schemas.microsoft.com/office/drawing/2014/main" id="{8C571BC3-EADB-7B86-1D04-FCFBECE391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27881" y="5393310"/>
                      <a:ext cx="8982" cy="4274"/>
                    </a:xfrm>
                    <a:custGeom>
                      <a:avLst/>
                      <a:gdLst>
                        <a:gd name="connsiteX0" fmla="*/ 0 w 8982"/>
                        <a:gd name="connsiteY0" fmla="*/ 642 h 4274"/>
                        <a:gd name="connsiteX1" fmla="*/ 3787 w 8982"/>
                        <a:gd name="connsiteY1" fmla="*/ 3811 h 4274"/>
                        <a:gd name="connsiteX2" fmla="*/ 8970 w 8982"/>
                        <a:gd name="connsiteY2" fmla="*/ 3019 h 4274"/>
                        <a:gd name="connsiteX3" fmla="*/ 4983 w 8982"/>
                        <a:gd name="connsiteY3" fmla="*/ 444 h 4274"/>
                        <a:gd name="connsiteX4" fmla="*/ 0 w 8982"/>
                        <a:gd name="connsiteY4" fmla="*/ 642 h 42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982" h="4274">
                          <a:moveTo>
                            <a:pt x="0" y="642"/>
                          </a:moveTo>
                          <a:cubicBezTo>
                            <a:pt x="0" y="2227"/>
                            <a:pt x="1595" y="3217"/>
                            <a:pt x="3787" y="3811"/>
                          </a:cubicBezTo>
                          <a:cubicBezTo>
                            <a:pt x="6976" y="4604"/>
                            <a:pt x="9169" y="4406"/>
                            <a:pt x="8970" y="3019"/>
                          </a:cubicBezTo>
                          <a:cubicBezTo>
                            <a:pt x="8970" y="2028"/>
                            <a:pt x="7375" y="1038"/>
                            <a:pt x="4983" y="444"/>
                          </a:cubicBezTo>
                          <a:cubicBezTo>
                            <a:pt x="1794" y="-349"/>
                            <a:pt x="0" y="48"/>
                            <a:pt x="0" y="642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633" name="Freeform 3142">
                      <a:extLst>
                        <a:ext uri="{FF2B5EF4-FFF2-40B4-BE49-F238E27FC236}">
                          <a16:creationId xmlns:a16="http://schemas.microsoft.com/office/drawing/2014/main" id="{4A7A8D94-A9E7-A076-5740-4B8DEBDB71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25503" y="5273436"/>
                      <a:ext cx="9068" cy="5582"/>
                    </a:xfrm>
                    <a:custGeom>
                      <a:avLst/>
                      <a:gdLst>
                        <a:gd name="connsiteX0" fmla="*/ 3635 w 9068"/>
                        <a:gd name="connsiteY0" fmla="*/ 870 h 5582"/>
                        <a:gd name="connsiteX1" fmla="*/ 47 w 9068"/>
                        <a:gd name="connsiteY1" fmla="*/ 672 h 5582"/>
                        <a:gd name="connsiteX2" fmla="*/ 5429 w 9068"/>
                        <a:gd name="connsiteY2" fmla="*/ 4832 h 5582"/>
                        <a:gd name="connsiteX3" fmla="*/ 9017 w 9068"/>
                        <a:gd name="connsiteY3" fmla="*/ 4832 h 5582"/>
                        <a:gd name="connsiteX4" fmla="*/ 3635 w 9068"/>
                        <a:gd name="connsiteY4" fmla="*/ 870 h 55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68" h="5582">
                          <a:moveTo>
                            <a:pt x="3635" y="870"/>
                          </a:moveTo>
                          <a:cubicBezTo>
                            <a:pt x="1841" y="78"/>
                            <a:pt x="-351" y="-516"/>
                            <a:pt x="47" y="672"/>
                          </a:cubicBezTo>
                          <a:cubicBezTo>
                            <a:pt x="645" y="2059"/>
                            <a:pt x="2240" y="3643"/>
                            <a:pt x="5429" y="4832"/>
                          </a:cubicBezTo>
                          <a:cubicBezTo>
                            <a:pt x="7423" y="5624"/>
                            <a:pt x="9416" y="6021"/>
                            <a:pt x="9017" y="4832"/>
                          </a:cubicBezTo>
                          <a:cubicBezTo>
                            <a:pt x="8818" y="3445"/>
                            <a:pt x="6625" y="2059"/>
                            <a:pt x="3635" y="870"/>
                          </a:cubicBezTo>
                          <a:close/>
                        </a:path>
                      </a:pathLst>
                    </a:custGeom>
                    <a:solidFill>
                      <a:srgbClr val="AAD2F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9800" name="Graphic 12">
                  <a:extLst>
                    <a:ext uri="{FF2B5EF4-FFF2-40B4-BE49-F238E27FC236}">
                      <a16:creationId xmlns:a16="http://schemas.microsoft.com/office/drawing/2014/main" id="{A4F3B0CF-D91A-5D5A-8D9E-8CD3899B96FD}"/>
                    </a:ext>
                  </a:extLst>
                </p:cNvPr>
                <p:cNvGrpSpPr/>
                <p:nvPr/>
              </p:nvGrpSpPr>
              <p:grpSpPr>
                <a:xfrm>
                  <a:off x="3528364" y="4682815"/>
                  <a:ext cx="705702" cy="1392957"/>
                  <a:chOff x="3528364" y="4682815"/>
                  <a:chExt cx="705702" cy="1392957"/>
                </a:xfrm>
              </p:grpSpPr>
              <p:sp>
                <p:nvSpPr>
                  <p:cNvPr id="9823" name="Freeform 1332">
                    <a:extLst>
                      <a:ext uri="{FF2B5EF4-FFF2-40B4-BE49-F238E27FC236}">
                        <a16:creationId xmlns:a16="http://schemas.microsoft.com/office/drawing/2014/main" id="{13B8033C-A202-EDDE-CDA8-4614525E7EE1}"/>
                      </a:ext>
                    </a:extLst>
                  </p:cNvPr>
                  <p:cNvSpPr/>
                  <p:nvPr/>
                </p:nvSpPr>
                <p:spPr>
                  <a:xfrm>
                    <a:off x="3560941" y="4682815"/>
                    <a:ext cx="673125" cy="1392957"/>
                  </a:xfrm>
                  <a:custGeom>
                    <a:avLst/>
                    <a:gdLst>
                      <a:gd name="connsiteX0" fmla="*/ 180191 w 673125"/>
                      <a:gd name="connsiteY0" fmla="*/ 714307 h 1392957"/>
                      <a:gd name="connsiteX1" fmla="*/ 351612 w 673125"/>
                      <a:gd name="connsiteY1" fmla="*/ 401723 h 1392957"/>
                      <a:gd name="connsiteX2" fmla="*/ 673125 w 673125"/>
                      <a:gd name="connsiteY2" fmla="*/ 135889 h 1392957"/>
                      <a:gd name="connsiteX3" fmla="*/ 502502 w 673125"/>
                      <a:gd name="connsiteY3" fmla="*/ 0 h 1392957"/>
                      <a:gd name="connsiteX4" fmla="*/ 105643 w 673125"/>
                      <a:gd name="connsiteY4" fmla="*/ 293765 h 1392957"/>
                      <a:gd name="connsiteX5" fmla="*/ 25514 w 673125"/>
                      <a:gd name="connsiteY5" fmla="*/ 319715 h 1392957"/>
                      <a:gd name="connsiteX6" fmla="*/ 52423 w 673125"/>
                      <a:gd name="connsiteY6" fmla="*/ 366067 h 1392957"/>
                      <a:gd name="connsiteX7" fmla="*/ 53021 w 673125"/>
                      <a:gd name="connsiteY7" fmla="*/ 369039 h 1392957"/>
                      <a:gd name="connsiteX8" fmla="*/ 51027 w 673125"/>
                      <a:gd name="connsiteY8" fmla="*/ 371416 h 1392957"/>
                      <a:gd name="connsiteX9" fmla="*/ 15747 w 673125"/>
                      <a:gd name="connsiteY9" fmla="*/ 387263 h 1392957"/>
                      <a:gd name="connsiteX10" fmla="*/ 56808 w 673125"/>
                      <a:gd name="connsiteY10" fmla="*/ 438964 h 1392957"/>
                      <a:gd name="connsiteX11" fmla="*/ 57406 w 673125"/>
                      <a:gd name="connsiteY11" fmla="*/ 442529 h 1392957"/>
                      <a:gd name="connsiteX12" fmla="*/ 0 w 673125"/>
                      <a:gd name="connsiteY12" fmla="*/ 595057 h 1392957"/>
                      <a:gd name="connsiteX13" fmla="*/ 86308 w 673125"/>
                      <a:gd name="connsiteY13" fmla="*/ 889021 h 1392957"/>
                      <a:gd name="connsiteX14" fmla="*/ 154877 w 673125"/>
                      <a:gd name="connsiteY14" fmla="*/ 1088693 h 1392957"/>
                      <a:gd name="connsiteX15" fmla="*/ 284838 w 673125"/>
                      <a:gd name="connsiteY15" fmla="*/ 1392957 h 1392957"/>
                      <a:gd name="connsiteX16" fmla="*/ 285635 w 673125"/>
                      <a:gd name="connsiteY16" fmla="*/ 1392759 h 1392957"/>
                      <a:gd name="connsiteX17" fmla="*/ 378321 w 673125"/>
                      <a:gd name="connsiteY17" fmla="*/ 1364234 h 1392957"/>
                      <a:gd name="connsiteX18" fmla="*/ 180191 w 673125"/>
                      <a:gd name="connsiteY18" fmla="*/ 714307 h 13929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673125" h="1392957">
                        <a:moveTo>
                          <a:pt x="180191" y="714307"/>
                        </a:moveTo>
                        <a:cubicBezTo>
                          <a:pt x="186968" y="578616"/>
                          <a:pt x="255537" y="489278"/>
                          <a:pt x="351612" y="401723"/>
                        </a:cubicBezTo>
                        <a:cubicBezTo>
                          <a:pt x="454464" y="308027"/>
                          <a:pt x="561702" y="219284"/>
                          <a:pt x="673125" y="135889"/>
                        </a:cubicBezTo>
                        <a:cubicBezTo>
                          <a:pt x="671331" y="137275"/>
                          <a:pt x="506688" y="4160"/>
                          <a:pt x="502502" y="0"/>
                        </a:cubicBezTo>
                        <a:cubicBezTo>
                          <a:pt x="394865" y="114099"/>
                          <a:pt x="254141" y="235725"/>
                          <a:pt x="105643" y="293765"/>
                        </a:cubicBezTo>
                        <a:cubicBezTo>
                          <a:pt x="78734" y="304264"/>
                          <a:pt x="52423" y="312980"/>
                          <a:pt x="25514" y="319715"/>
                        </a:cubicBezTo>
                        <a:cubicBezTo>
                          <a:pt x="30298" y="335364"/>
                          <a:pt x="45646" y="357351"/>
                          <a:pt x="52423" y="366067"/>
                        </a:cubicBezTo>
                        <a:cubicBezTo>
                          <a:pt x="53021" y="366860"/>
                          <a:pt x="53420" y="368048"/>
                          <a:pt x="53021" y="369039"/>
                        </a:cubicBezTo>
                        <a:cubicBezTo>
                          <a:pt x="52822" y="370029"/>
                          <a:pt x="52024" y="371020"/>
                          <a:pt x="51027" y="371416"/>
                        </a:cubicBezTo>
                        <a:lnTo>
                          <a:pt x="15747" y="387263"/>
                        </a:lnTo>
                        <a:lnTo>
                          <a:pt x="56808" y="438964"/>
                        </a:lnTo>
                        <a:cubicBezTo>
                          <a:pt x="57605" y="439954"/>
                          <a:pt x="57805" y="441341"/>
                          <a:pt x="57406" y="442529"/>
                        </a:cubicBezTo>
                        <a:cubicBezTo>
                          <a:pt x="56808" y="443718"/>
                          <a:pt x="5781" y="566731"/>
                          <a:pt x="0" y="595057"/>
                        </a:cubicBezTo>
                        <a:cubicBezTo>
                          <a:pt x="12358" y="642797"/>
                          <a:pt x="44649" y="759074"/>
                          <a:pt x="86308" y="889021"/>
                        </a:cubicBezTo>
                        <a:cubicBezTo>
                          <a:pt x="107238" y="954390"/>
                          <a:pt x="130559" y="1023324"/>
                          <a:pt x="154877" y="1088693"/>
                        </a:cubicBezTo>
                        <a:cubicBezTo>
                          <a:pt x="202914" y="1218045"/>
                          <a:pt x="251351" y="1327984"/>
                          <a:pt x="284838" y="1392957"/>
                        </a:cubicBezTo>
                        <a:cubicBezTo>
                          <a:pt x="285037" y="1392957"/>
                          <a:pt x="285236" y="1392759"/>
                          <a:pt x="285635" y="1392759"/>
                        </a:cubicBezTo>
                        <a:cubicBezTo>
                          <a:pt x="317128" y="1384836"/>
                          <a:pt x="348024" y="1375327"/>
                          <a:pt x="378321" y="1364234"/>
                        </a:cubicBezTo>
                        <a:cubicBezTo>
                          <a:pt x="312544" y="1204773"/>
                          <a:pt x="173414" y="849997"/>
                          <a:pt x="180191" y="714307"/>
                        </a:cubicBezTo>
                        <a:close/>
                      </a:path>
                    </a:pathLst>
                  </a:custGeom>
                  <a:solidFill>
                    <a:srgbClr val="90C0E7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grpSp>
                <p:nvGrpSpPr>
                  <p:cNvPr id="9824" name="Graphic 12">
                    <a:extLst>
                      <a:ext uri="{FF2B5EF4-FFF2-40B4-BE49-F238E27FC236}">
                        <a16:creationId xmlns:a16="http://schemas.microsoft.com/office/drawing/2014/main" id="{0BF65621-59D3-4A73-03F5-39EA413AA027}"/>
                      </a:ext>
                    </a:extLst>
                  </p:cNvPr>
                  <p:cNvGrpSpPr/>
                  <p:nvPr/>
                </p:nvGrpSpPr>
                <p:grpSpPr>
                  <a:xfrm>
                    <a:off x="3528364" y="4689513"/>
                    <a:ext cx="669671" cy="1073728"/>
                    <a:chOff x="3528364" y="4689513"/>
                    <a:chExt cx="669671" cy="1073728"/>
                  </a:xfrm>
                  <a:solidFill>
                    <a:srgbClr val="79ADDD"/>
                  </a:solidFill>
                </p:grpSpPr>
                <p:sp>
                  <p:nvSpPr>
                    <p:cNvPr id="9825" name="Freeform 1334">
                      <a:extLst>
                        <a:ext uri="{FF2B5EF4-FFF2-40B4-BE49-F238E27FC236}">
                          <a16:creationId xmlns:a16="http://schemas.microsoft.com/office/drawing/2014/main" id="{32E530EC-8E7D-CF7F-2575-B94AC8D692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3392" y="5613914"/>
                      <a:ext cx="34321" cy="21963"/>
                    </a:xfrm>
                    <a:custGeom>
                      <a:avLst/>
                      <a:gdLst>
                        <a:gd name="connsiteX0" fmla="*/ 3 w 34321"/>
                        <a:gd name="connsiteY0" fmla="*/ 13783 h 21963"/>
                        <a:gd name="connsiteX1" fmla="*/ 17743 w 34321"/>
                        <a:gd name="connsiteY1" fmla="*/ 21904 h 21963"/>
                        <a:gd name="connsiteX2" fmla="*/ 27909 w 34321"/>
                        <a:gd name="connsiteY2" fmla="*/ 18735 h 21963"/>
                        <a:gd name="connsiteX3" fmla="*/ 26713 w 34321"/>
                        <a:gd name="connsiteY3" fmla="*/ 15764 h 21963"/>
                        <a:gd name="connsiteX4" fmla="*/ 27111 w 34321"/>
                        <a:gd name="connsiteY4" fmla="*/ 15565 h 21963"/>
                        <a:gd name="connsiteX5" fmla="*/ 34088 w 34321"/>
                        <a:gd name="connsiteY5" fmla="*/ 6255 h 21963"/>
                        <a:gd name="connsiteX6" fmla="*/ 25318 w 34321"/>
                        <a:gd name="connsiteY6" fmla="*/ 7840 h 21963"/>
                        <a:gd name="connsiteX7" fmla="*/ 20334 w 34321"/>
                        <a:gd name="connsiteY7" fmla="*/ 14773 h 21963"/>
                        <a:gd name="connsiteX8" fmla="*/ 12959 w 34321"/>
                        <a:gd name="connsiteY8" fmla="*/ 9821 h 21963"/>
                        <a:gd name="connsiteX9" fmla="*/ 12959 w 34321"/>
                        <a:gd name="connsiteY9" fmla="*/ 9821 h 21963"/>
                        <a:gd name="connsiteX10" fmla="*/ 21331 w 34321"/>
                        <a:gd name="connsiteY10" fmla="*/ 8830 h 21963"/>
                        <a:gd name="connsiteX11" fmla="*/ 25118 w 34321"/>
                        <a:gd name="connsiteY11" fmla="*/ 4076 h 21963"/>
                        <a:gd name="connsiteX12" fmla="*/ 28108 w 34321"/>
                        <a:gd name="connsiteY12" fmla="*/ 907 h 21963"/>
                        <a:gd name="connsiteX13" fmla="*/ 21530 w 34321"/>
                        <a:gd name="connsiteY13" fmla="*/ 1897 h 21963"/>
                        <a:gd name="connsiteX14" fmla="*/ 20135 w 34321"/>
                        <a:gd name="connsiteY14" fmla="*/ 2690 h 21963"/>
                        <a:gd name="connsiteX15" fmla="*/ 14355 w 34321"/>
                        <a:gd name="connsiteY15" fmla="*/ 4472 h 21963"/>
                        <a:gd name="connsiteX16" fmla="*/ 11564 w 34321"/>
                        <a:gd name="connsiteY16" fmla="*/ 9623 h 21963"/>
                        <a:gd name="connsiteX17" fmla="*/ 3 w 34321"/>
                        <a:gd name="connsiteY17" fmla="*/ 13783 h 219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34321" h="21963">
                          <a:moveTo>
                            <a:pt x="3" y="13783"/>
                          </a:moveTo>
                          <a:cubicBezTo>
                            <a:pt x="-196" y="18537"/>
                            <a:pt x="9371" y="22498"/>
                            <a:pt x="17743" y="21904"/>
                          </a:cubicBezTo>
                          <a:cubicBezTo>
                            <a:pt x="21530" y="21706"/>
                            <a:pt x="25517" y="20716"/>
                            <a:pt x="27909" y="18735"/>
                          </a:cubicBezTo>
                          <a:cubicBezTo>
                            <a:pt x="30102" y="16952"/>
                            <a:pt x="28706" y="16160"/>
                            <a:pt x="26713" y="15764"/>
                          </a:cubicBezTo>
                          <a:cubicBezTo>
                            <a:pt x="26912" y="15764"/>
                            <a:pt x="27111" y="15565"/>
                            <a:pt x="27111" y="15565"/>
                          </a:cubicBezTo>
                          <a:cubicBezTo>
                            <a:pt x="33888" y="11604"/>
                            <a:pt x="34885" y="8434"/>
                            <a:pt x="34088" y="6255"/>
                          </a:cubicBezTo>
                          <a:cubicBezTo>
                            <a:pt x="33490" y="4670"/>
                            <a:pt x="29703" y="5463"/>
                            <a:pt x="25318" y="7840"/>
                          </a:cubicBezTo>
                          <a:cubicBezTo>
                            <a:pt x="18541" y="11604"/>
                            <a:pt x="19537" y="13188"/>
                            <a:pt x="20334" y="14773"/>
                          </a:cubicBezTo>
                          <a:cubicBezTo>
                            <a:pt x="16348" y="13783"/>
                            <a:pt x="13757" y="12396"/>
                            <a:pt x="12959" y="9821"/>
                          </a:cubicBezTo>
                          <a:lnTo>
                            <a:pt x="12959" y="9821"/>
                          </a:lnTo>
                          <a:cubicBezTo>
                            <a:pt x="15750" y="9425"/>
                            <a:pt x="18939" y="9623"/>
                            <a:pt x="21331" y="8830"/>
                          </a:cubicBezTo>
                          <a:cubicBezTo>
                            <a:pt x="25517" y="7444"/>
                            <a:pt x="26513" y="5661"/>
                            <a:pt x="25118" y="4076"/>
                          </a:cubicBezTo>
                          <a:cubicBezTo>
                            <a:pt x="26912" y="2888"/>
                            <a:pt x="28108" y="1699"/>
                            <a:pt x="28108" y="907"/>
                          </a:cubicBezTo>
                          <a:cubicBezTo>
                            <a:pt x="28108" y="-678"/>
                            <a:pt x="25318" y="-84"/>
                            <a:pt x="21530" y="1897"/>
                          </a:cubicBezTo>
                          <a:cubicBezTo>
                            <a:pt x="21132" y="2095"/>
                            <a:pt x="20534" y="2294"/>
                            <a:pt x="20135" y="2690"/>
                          </a:cubicBezTo>
                          <a:cubicBezTo>
                            <a:pt x="18341" y="2888"/>
                            <a:pt x="16148" y="3482"/>
                            <a:pt x="14355" y="4472"/>
                          </a:cubicBezTo>
                          <a:cubicBezTo>
                            <a:pt x="10767" y="6255"/>
                            <a:pt x="10966" y="7840"/>
                            <a:pt x="11564" y="9623"/>
                          </a:cubicBezTo>
                          <a:cubicBezTo>
                            <a:pt x="7378" y="10217"/>
                            <a:pt x="3" y="9227"/>
                            <a:pt x="3" y="137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26" name="Freeform 1335">
                      <a:extLst>
                        <a:ext uri="{FF2B5EF4-FFF2-40B4-BE49-F238E27FC236}">
                          <a16:creationId xmlns:a16="http://schemas.microsoft.com/office/drawing/2014/main" id="{68166D3F-A0C3-84F5-4A47-7883A15B25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0570" y="5564813"/>
                      <a:ext cx="30895" cy="12147"/>
                    </a:xfrm>
                    <a:custGeom>
                      <a:avLst/>
                      <a:gdLst>
                        <a:gd name="connsiteX0" fmla="*/ 12558 w 30895"/>
                        <a:gd name="connsiteY0" fmla="*/ 1674 h 12147"/>
                        <a:gd name="connsiteX1" fmla="*/ 10365 w 30895"/>
                        <a:gd name="connsiteY1" fmla="*/ 4646 h 12147"/>
                        <a:gd name="connsiteX2" fmla="*/ 3588 w 30895"/>
                        <a:gd name="connsiteY2" fmla="*/ 6428 h 12147"/>
                        <a:gd name="connsiteX3" fmla="*/ 0 w 30895"/>
                        <a:gd name="connsiteY3" fmla="*/ 9994 h 12147"/>
                        <a:gd name="connsiteX4" fmla="*/ 6977 w 30895"/>
                        <a:gd name="connsiteY4" fmla="*/ 9201 h 12147"/>
                        <a:gd name="connsiteX5" fmla="*/ 10764 w 30895"/>
                        <a:gd name="connsiteY5" fmla="*/ 8013 h 12147"/>
                        <a:gd name="connsiteX6" fmla="*/ 12358 w 30895"/>
                        <a:gd name="connsiteY6" fmla="*/ 9994 h 12147"/>
                        <a:gd name="connsiteX7" fmla="*/ 25514 w 30895"/>
                        <a:gd name="connsiteY7" fmla="*/ 11380 h 12147"/>
                        <a:gd name="connsiteX8" fmla="*/ 30896 w 30895"/>
                        <a:gd name="connsiteY8" fmla="*/ 7617 h 12147"/>
                        <a:gd name="connsiteX9" fmla="*/ 18338 w 30895"/>
                        <a:gd name="connsiteY9" fmla="*/ 89 h 12147"/>
                        <a:gd name="connsiteX10" fmla="*/ 12558 w 30895"/>
                        <a:gd name="connsiteY10" fmla="*/ 1674 h 121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0895" h="12147">
                          <a:moveTo>
                            <a:pt x="12558" y="1674"/>
                          </a:moveTo>
                          <a:cubicBezTo>
                            <a:pt x="11362" y="2665"/>
                            <a:pt x="10564" y="3655"/>
                            <a:pt x="10365" y="4646"/>
                          </a:cubicBezTo>
                          <a:cubicBezTo>
                            <a:pt x="8770" y="4646"/>
                            <a:pt x="6379" y="5240"/>
                            <a:pt x="3588" y="6428"/>
                          </a:cubicBezTo>
                          <a:cubicBezTo>
                            <a:pt x="0" y="8013"/>
                            <a:pt x="0" y="9003"/>
                            <a:pt x="0" y="9994"/>
                          </a:cubicBezTo>
                          <a:cubicBezTo>
                            <a:pt x="797" y="10984"/>
                            <a:pt x="3588" y="10786"/>
                            <a:pt x="6977" y="9201"/>
                          </a:cubicBezTo>
                          <a:cubicBezTo>
                            <a:pt x="7973" y="9201"/>
                            <a:pt x="9368" y="8805"/>
                            <a:pt x="10764" y="8013"/>
                          </a:cubicBezTo>
                          <a:cubicBezTo>
                            <a:pt x="11162" y="8805"/>
                            <a:pt x="11760" y="9400"/>
                            <a:pt x="12358" y="9994"/>
                          </a:cubicBezTo>
                          <a:cubicBezTo>
                            <a:pt x="14949" y="12569"/>
                            <a:pt x="19933" y="12569"/>
                            <a:pt x="25514" y="11380"/>
                          </a:cubicBezTo>
                          <a:cubicBezTo>
                            <a:pt x="28703" y="10786"/>
                            <a:pt x="30497" y="9400"/>
                            <a:pt x="30896" y="7617"/>
                          </a:cubicBezTo>
                          <a:cubicBezTo>
                            <a:pt x="26909" y="5240"/>
                            <a:pt x="22923" y="2467"/>
                            <a:pt x="18338" y="89"/>
                          </a:cubicBezTo>
                          <a:cubicBezTo>
                            <a:pt x="16743" y="-307"/>
                            <a:pt x="13754" y="684"/>
                            <a:pt x="12558" y="16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27" name="Freeform 1336">
                      <a:extLst>
                        <a:ext uri="{FF2B5EF4-FFF2-40B4-BE49-F238E27FC236}">
                          <a16:creationId xmlns:a16="http://schemas.microsoft.com/office/drawing/2014/main" id="{FC31F1E6-DB62-F3D8-A343-6F1EC47462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0501" y="5574807"/>
                      <a:ext cx="398" cy="198"/>
                    </a:xfrm>
                    <a:custGeom>
                      <a:avLst/>
                      <a:gdLst>
                        <a:gd name="connsiteX0" fmla="*/ 398 w 398"/>
                        <a:gd name="connsiteY0" fmla="*/ 0 h 198"/>
                        <a:gd name="connsiteX1" fmla="*/ 0 w 398"/>
                        <a:gd name="connsiteY1" fmla="*/ 0 h 198"/>
                        <a:gd name="connsiteX2" fmla="*/ 398 w 398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398" y="0"/>
                          </a:moveTo>
                          <a:lnTo>
                            <a:pt x="0" y="0"/>
                          </a:lnTo>
                          <a:lnTo>
                            <a:pt x="398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28" name="Freeform 1337">
                      <a:extLst>
                        <a:ext uri="{FF2B5EF4-FFF2-40B4-BE49-F238E27FC236}">
                          <a16:creationId xmlns:a16="http://schemas.microsoft.com/office/drawing/2014/main" id="{654C6DFA-3408-3D65-7821-1D368212A4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0899" y="5563119"/>
                      <a:ext cx="14949" cy="11516"/>
                    </a:xfrm>
                    <a:custGeom>
                      <a:avLst/>
                      <a:gdLst>
                        <a:gd name="connsiteX0" fmla="*/ 14949 w 14949"/>
                        <a:gd name="connsiteY0" fmla="*/ 10697 h 11516"/>
                        <a:gd name="connsiteX1" fmla="*/ 12358 w 14949"/>
                        <a:gd name="connsiteY1" fmla="*/ 396 h 11516"/>
                        <a:gd name="connsiteX2" fmla="*/ 9169 w 14949"/>
                        <a:gd name="connsiteY2" fmla="*/ 0 h 11516"/>
                        <a:gd name="connsiteX3" fmla="*/ 1395 w 14949"/>
                        <a:gd name="connsiteY3" fmla="*/ 8320 h 11516"/>
                        <a:gd name="connsiteX4" fmla="*/ 0 w 14949"/>
                        <a:gd name="connsiteY4" fmla="*/ 11489 h 11516"/>
                        <a:gd name="connsiteX5" fmla="*/ 1794 w 14949"/>
                        <a:gd name="connsiteY5" fmla="*/ 11291 h 11516"/>
                        <a:gd name="connsiteX6" fmla="*/ 14949 w 14949"/>
                        <a:gd name="connsiteY6" fmla="*/ 10697 h 11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949" h="11516">
                          <a:moveTo>
                            <a:pt x="14949" y="10697"/>
                          </a:moveTo>
                          <a:cubicBezTo>
                            <a:pt x="14152" y="7329"/>
                            <a:pt x="13156" y="3764"/>
                            <a:pt x="12358" y="396"/>
                          </a:cubicBezTo>
                          <a:cubicBezTo>
                            <a:pt x="11362" y="0"/>
                            <a:pt x="10166" y="0"/>
                            <a:pt x="9169" y="0"/>
                          </a:cubicBezTo>
                          <a:cubicBezTo>
                            <a:pt x="-1595" y="1585"/>
                            <a:pt x="2791" y="5348"/>
                            <a:pt x="1395" y="8320"/>
                          </a:cubicBezTo>
                          <a:lnTo>
                            <a:pt x="0" y="11489"/>
                          </a:lnTo>
                          <a:lnTo>
                            <a:pt x="1794" y="11291"/>
                          </a:lnTo>
                          <a:cubicBezTo>
                            <a:pt x="6179" y="11291"/>
                            <a:pt x="11162" y="12083"/>
                            <a:pt x="14949" y="106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29" name="Freeform 1338">
                      <a:extLst>
                        <a:ext uri="{FF2B5EF4-FFF2-40B4-BE49-F238E27FC236}">
                          <a16:creationId xmlns:a16="http://schemas.microsoft.com/office/drawing/2014/main" id="{059FF972-8B08-262B-5EF5-6C277564AF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6581" y="5573958"/>
                      <a:ext cx="26693" cy="15798"/>
                    </a:xfrm>
                    <a:custGeom>
                      <a:avLst/>
                      <a:gdLst>
                        <a:gd name="connsiteX0" fmla="*/ 7774 w 26693"/>
                        <a:gd name="connsiteY0" fmla="*/ 15705 h 15798"/>
                        <a:gd name="connsiteX1" fmla="*/ 15149 w 26693"/>
                        <a:gd name="connsiteY1" fmla="*/ 11743 h 15798"/>
                        <a:gd name="connsiteX2" fmla="*/ 20929 w 26693"/>
                        <a:gd name="connsiteY2" fmla="*/ 11545 h 15798"/>
                        <a:gd name="connsiteX3" fmla="*/ 26510 w 26693"/>
                        <a:gd name="connsiteY3" fmla="*/ 6791 h 15798"/>
                        <a:gd name="connsiteX4" fmla="*/ 24119 w 26693"/>
                        <a:gd name="connsiteY4" fmla="*/ 1047 h 15798"/>
                        <a:gd name="connsiteX5" fmla="*/ 23321 w 26693"/>
                        <a:gd name="connsiteY5" fmla="*/ 1245 h 15798"/>
                        <a:gd name="connsiteX6" fmla="*/ 23122 w 26693"/>
                        <a:gd name="connsiteY6" fmla="*/ 254 h 15798"/>
                        <a:gd name="connsiteX7" fmla="*/ 16744 w 26693"/>
                        <a:gd name="connsiteY7" fmla="*/ 2037 h 15798"/>
                        <a:gd name="connsiteX8" fmla="*/ 12757 w 26693"/>
                        <a:gd name="connsiteY8" fmla="*/ 4216 h 15798"/>
                        <a:gd name="connsiteX9" fmla="*/ 7973 w 26693"/>
                        <a:gd name="connsiteY9" fmla="*/ 6593 h 15798"/>
                        <a:gd name="connsiteX10" fmla="*/ 6379 w 26693"/>
                        <a:gd name="connsiteY10" fmla="*/ 7584 h 15798"/>
                        <a:gd name="connsiteX11" fmla="*/ 5980 w 26693"/>
                        <a:gd name="connsiteY11" fmla="*/ 7584 h 15798"/>
                        <a:gd name="connsiteX12" fmla="*/ 0 w 26693"/>
                        <a:gd name="connsiteY12" fmla="*/ 12536 h 15798"/>
                        <a:gd name="connsiteX13" fmla="*/ 7774 w 26693"/>
                        <a:gd name="connsiteY13" fmla="*/ 15705 h 157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26693" h="15798">
                          <a:moveTo>
                            <a:pt x="7774" y="15705"/>
                          </a:moveTo>
                          <a:cubicBezTo>
                            <a:pt x="12159" y="15111"/>
                            <a:pt x="14949" y="13724"/>
                            <a:pt x="15149" y="11743"/>
                          </a:cubicBezTo>
                          <a:cubicBezTo>
                            <a:pt x="16744" y="12140"/>
                            <a:pt x="18737" y="12140"/>
                            <a:pt x="20929" y="11545"/>
                          </a:cubicBezTo>
                          <a:cubicBezTo>
                            <a:pt x="25315" y="10555"/>
                            <a:pt x="25713" y="8574"/>
                            <a:pt x="26510" y="6791"/>
                          </a:cubicBezTo>
                          <a:cubicBezTo>
                            <a:pt x="27308" y="4414"/>
                            <a:pt x="25315" y="2830"/>
                            <a:pt x="24119" y="1047"/>
                          </a:cubicBezTo>
                          <a:cubicBezTo>
                            <a:pt x="23919" y="1245"/>
                            <a:pt x="23521" y="1245"/>
                            <a:pt x="23321" y="1245"/>
                          </a:cubicBezTo>
                          <a:cubicBezTo>
                            <a:pt x="23521" y="849"/>
                            <a:pt x="23521" y="651"/>
                            <a:pt x="23122" y="254"/>
                          </a:cubicBezTo>
                          <a:cubicBezTo>
                            <a:pt x="22325" y="-538"/>
                            <a:pt x="19335" y="651"/>
                            <a:pt x="16744" y="2037"/>
                          </a:cubicBezTo>
                          <a:cubicBezTo>
                            <a:pt x="15348" y="2830"/>
                            <a:pt x="13953" y="3622"/>
                            <a:pt x="12757" y="4216"/>
                          </a:cubicBezTo>
                          <a:cubicBezTo>
                            <a:pt x="11163" y="4810"/>
                            <a:pt x="9568" y="5603"/>
                            <a:pt x="7973" y="6593"/>
                          </a:cubicBezTo>
                          <a:cubicBezTo>
                            <a:pt x="7375" y="6989"/>
                            <a:pt x="6977" y="7187"/>
                            <a:pt x="6379" y="7584"/>
                          </a:cubicBezTo>
                          <a:cubicBezTo>
                            <a:pt x="6179" y="7584"/>
                            <a:pt x="6179" y="7584"/>
                            <a:pt x="5980" y="7584"/>
                          </a:cubicBezTo>
                          <a:cubicBezTo>
                            <a:pt x="1196" y="7980"/>
                            <a:pt x="598" y="9961"/>
                            <a:pt x="0" y="12536"/>
                          </a:cubicBezTo>
                          <a:cubicBezTo>
                            <a:pt x="1395" y="13922"/>
                            <a:pt x="1993" y="16300"/>
                            <a:pt x="7774" y="157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30" name="Freeform 1339">
                      <a:extLst>
                        <a:ext uri="{FF2B5EF4-FFF2-40B4-BE49-F238E27FC236}">
                          <a16:creationId xmlns:a16="http://schemas.microsoft.com/office/drawing/2014/main" id="{5D917745-10C5-91E7-0A0A-9F413D94EE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0501" y="5574807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0 h 198"/>
                        <a:gd name="connsiteX1" fmla="*/ 199 w 398"/>
                        <a:gd name="connsiteY1" fmla="*/ 198 h 198"/>
                        <a:gd name="connsiteX2" fmla="*/ 398 w 398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0"/>
                          </a:moveTo>
                          <a:lnTo>
                            <a:pt x="199" y="198"/>
                          </a:lnTo>
                          <a:lnTo>
                            <a:pt x="398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31" name="Freeform 1340">
                      <a:extLst>
                        <a:ext uri="{FF2B5EF4-FFF2-40B4-BE49-F238E27FC236}">
                          <a16:creationId xmlns:a16="http://schemas.microsoft.com/office/drawing/2014/main" id="{0683E420-19A1-F038-6A71-8707F23BA0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2225" y="5416905"/>
                      <a:ext cx="29342" cy="43567"/>
                    </a:xfrm>
                    <a:custGeom>
                      <a:avLst/>
                      <a:gdLst>
                        <a:gd name="connsiteX0" fmla="*/ 13596 w 29342"/>
                        <a:gd name="connsiteY0" fmla="*/ 42218 h 43567"/>
                        <a:gd name="connsiteX1" fmla="*/ 13596 w 29342"/>
                        <a:gd name="connsiteY1" fmla="*/ 42218 h 43567"/>
                        <a:gd name="connsiteX2" fmla="*/ 13795 w 29342"/>
                        <a:gd name="connsiteY2" fmla="*/ 43209 h 43567"/>
                        <a:gd name="connsiteX3" fmla="*/ 18977 w 29342"/>
                        <a:gd name="connsiteY3" fmla="*/ 43011 h 43567"/>
                        <a:gd name="connsiteX4" fmla="*/ 25755 w 29342"/>
                        <a:gd name="connsiteY4" fmla="*/ 41624 h 43567"/>
                        <a:gd name="connsiteX5" fmla="*/ 26552 w 29342"/>
                        <a:gd name="connsiteY5" fmla="*/ 40633 h 43567"/>
                        <a:gd name="connsiteX6" fmla="*/ 21569 w 29342"/>
                        <a:gd name="connsiteY6" fmla="*/ 37860 h 43567"/>
                        <a:gd name="connsiteX7" fmla="*/ 8413 w 29342"/>
                        <a:gd name="connsiteY7" fmla="*/ 34295 h 43567"/>
                        <a:gd name="connsiteX8" fmla="*/ 10606 w 29342"/>
                        <a:gd name="connsiteY8" fmla="*/ 33700 h 43567"/>
                        <a:gd name="connsiteX9" fmla="*/ 11204 w 29342"/>
                        <a:gd name="connsiteY9" fmla="*/ 33502 h 43567"/>
                        <a:gd name="connsiteX10" fmla="*/ 11204 w 29342"/>
                        <a:gd name="connsiteY10" fmla="*/ 33898 h 43567"/>
                        <a:gd name="connsiteX11" fmla="*/ 17383 w 29342"/>
                        <a:gd name="connsiteY11" fmla="*/ 33898 h 43567"/>
                        <a:gd name="connsiteX12" fmla="*/ 22565 w 29342"/>
                        <a:gd name="connsiteY12" fmla="*/ 30729 h 43567"/>
                        <a:gd name="connsiteX13" fmla="*/ 22366 w 29342"/>
                        <a:gd name="connsiteY13" fmla="*/ 30531 h 43567"/>
                        <a:gd name="connsiteX14" fmla="*/ 26751 w 29342"/>
                        <a:gd name="connsiteY14" fmla="*/ 28946 h 43567"/>
                        <a:gd name="connsiteX15" fmla="*/ 23163 w 29342"/>
                        <a:gd name="connsiteY15" fmla="*/ 24786 h 43567"/>
                        <a:gd name="connsiteX16" fmla="*/ 18977 w 29342"/>
                        <a:gd name="connsiteY16" fmla="*/ 23202 h 43567"/>
                        <a:gd name="connsiteX17" fmla="*/ 19974 w 29342"/>
                        <a:gd name="connsiteY17" fmla="*/ 23004 h 43567"/>
                        <a:gd name="connsiteX18" fmla="*/ 29342 w 29342"/>
                        <a:gd name="connsiteY18" fmla="*/ 18844 h 43567"/>
                        <a:gd name="connsiteX19" fmla="*/ 24558 w 29342"/>
                        <a:gd name="connsiteY19" fmla="*/ 18051 h 43567"/>
                        <a:gd name="connsiteX20" fmla="*/ 22366 w 29342"/>
                        <a:gd name="connsiteY20" fmla="*/ 18447 h 43567"/>
                        <a:gd name="connsiteX21" fmla="*/ 22764 w 29342"/>
                        <a:gd name="connsiteY21" fmla="*/ 17457 h 43567"/>
                        <a:gd name="connsiteX22" fmla="*/ 25356 w 29342"/>
                        <a:gd name="connsiteY22" fmla="*/ 12307 h 43567"/>
                        <a:gd name="connsiteX23" fmla="*/ 24160 w 29342"/>
                        <a:gd name="connsiteY23" fmla="*/ 11713 h 43567"/>
                        <a:gd name="connsiteX24" fmla="*/ 24160 w 29342"/>
                        <a:gd name="connsiteY24" fmla="*/ 11713 h 43567"/>
                        <a:gd name="connsiteX25" fmla="*/ 24957 w 29342"/>
                        <a:gd name="connsiteY25" fmla="*/ 10920 h 43567"/>
                        <a:gd name="connsiteX26" fmla="*/ 26552 w 29342"/>
                        <a:gd name="connsiteY26" fmla="*/ 7156 h 43567"/>
                        <a:gd name="connsiteX27" fmla="*/ 25755 w 29342"/>
                        <a:gd name="connsiteY27" fmla="*/ 5572 h 43567"/>
                        <a:gd name="connsiteX28" fmla="*/ 27748 w 29342"/>
                        <a:gd name="connsiteY28" fmla="*/ 3195 h 43567"/>
                        <a:gd name="connsiteX29" fmla="*/ 22366 w 29342"/>
                        <a:gd name="connsiteY29" fmla="*/ 2799 h 43567"/>
                        <a:gd name="connsiteX30" fmla="*/ 19775 w 29342"/>
                        <a:gd name="connsiteY30" fmla="*/ 3591 h 43567"/>
                        <a:gd name="connsiteX31" fmla="*/ 19775 w 29342"/>
                        <a:gd name="connsiteY31" fmla="*/ 3591 h 43567"/>
                        <a:gd name="connsiteX32" fmla="*/ 17582 w 29342"/>
                        <a:gd name="connsiteY32" fmla="*/ 3591 h 43567"/>
                        <a:gd name="connsiteX33" fmla="*/ 22167 w 29342"/>
                        <a:gd name="connsiteY33" fmla="*/ 1016 h 43567"/>
                        <a:gd name="connsiteX34" fmla="*/ 17183 w 29342"/>
                        <a:gd name="connsiteY34" fmla="*/ 422 h 43567"/>
                        <a:gd name="connsiteX35" fmla="*/ 11403 w 29342"/>
                        <a:gd name="connsiteY35" fmla="*/ 3393 h 43567"/>
                        <a:gd name="connsiteX36" fmla="*/ 12997 w 29342"/>
                        <a:gd name="connsiteY36" fmla="*/ 4383 h 43567"/>
                        <a:gd name="connsiteX37" fmla="*/ 11403 w 29342"/>
                        <a:gd name="connsiteY37" fmla="*/ 4779 h 43567"/>
                        <a:gd name="connsiteX38" fmla="*/ 10406 w 29342"/>
                        <a:gd name="connsiteY38" fmla="*/ 9534 h 43567"/>
                        <a:gd name="connsiteX39" fmla="*/ 10606 w 29342"/>
                        <a:gd name="connsiteY39" fmla="*/ 9732 h 43567"/>
                        <a:gd name="connsiteX40" fmla="*/ 10606 w 29342"/>
                        <a:gd name="connsiteY40" fmla="*/ 9930 h 43567"/>
                        <a:gd name="connsiteX41" fmla="*/ 11801 w 29342"/>
                        <a:gd name="connsiteY41" fmla="*/ 10524 h 43567"/>
                        <a:gd name="connsiteX42" fmla="*/ 13994 w 29342"/>
                        <a:gd name="connsiteY42" fmla="*/ 11713 h 43567"/>
                        <a:gd name="connsiteX43" fmla="*/ 13197 w 29342"/>
                        <a:gd name="connsiteY43" fmla="*/ 12703 h 43567"/>
                        <a:gd name="connsiteX44" fmla="*/ 13396 w 29342"/>
                        <a:gd name="connsiteY44" fmla="*/ 13297 h 43567"/>
                        <a:gd name="connsiteX45" fmla="*/ 12599 w 29342"/>
                        <a:gd name="connsiteY45" fmla="*/ 14288 h 43567"/>
                        <a:gd name="connsiteX46" fmla="*/ 9210 w 29342"/>
                        <a:gd name="connsiteY46" fmla="*/ 16863 h 43567"/>
                        <a:gd name="connsiteX47" fmla="*/ 41 w 29342"/>
                        <a:gd name="connsiteY47" fmla="*/ 19636 h 43567"/>
                        <a:gd name="connsiteX48" fmla="*/ 12399 w 29342"/>
                        <a:gd name="connsiteY48" fmla="*/ 29739 h 43567"/>
                        <a:gd name="connsiteX49" fmla="*/ 8014 w 29342"/>
                        <a:gd name="connsiteY49" fmla="*/ 30729 h 43567"/>
                        <a:gd name="connsiteX50" fmla="*/ 4227 w 29342"/>
                        <a:gd name="connsiteY50" fmla="*/ 33898 h 43567"/>
                        <a:gd name="connsiteX51" fmla="*/ 5423 w 29342"/>
                        <a:gd name="connsiteY51" fmla="*/ 34295 h 43567"/>
                        <a:gd name="connsiteX52" fmla="*/ 4028 w 29342"/>
                        <a:gd name="connsiteY52" fmla="*/ 34691 h 43567"/>
                        <a:gd name="connsiteX53" fmla="*/ 1437 w 29342"/>
                        <a:gd name="connsiteY53" fmla="*/ 36870 h 43567"/>
                        <a:gd name="connsiteX54" fmla="*/ 13596 w 29342"/>
                        <a:gd name="connsiteY54" fmla="*/ 42218 h 43567"/>
                        <a:gd name="connsiteX55" fmla="*/ 15987 w 29342"/>
                        <a:gd name="connsiteY55" fmla="*/ 30333 h 43567"/>
                        <a:gd name="connsiteX56" fmla="*/ 15987 w 29342"/>
                        <a:gd name="connsiteY56" fmla="*/ 30333 h 43567"/>
                        <a:gd name="connsiteX57" fmla="*/ 15987 w 29342"/>
                        <a:gd name="connsiteY57" fmla="*/ 30333 h 43567"/>
                        <a:gd name="connsiteX58" fmla="*/ 15987 w 29342"/>
                        <a:gd name="connsiteY58" fmla="*/ 30333 h 43567"/>
                        <a:gd name="connsiteX59" fmla="*/ 15987 w 29342"/>
                        <a:gd name="connsiteY59" fmla="*/ 30333 h 43567"/>
                        <a:gd name="connsiteX60" fmla="*/ 16585 w 29342"/>
                        <a:gd name="connsiteY60" fmla="*/ 20825 h 43567"/>
                        <a:gd name="connsiteX61" fmla="*/ 16187 w 29342"/>
                        <a:gd name="connsiteY61" fmla="*/ 21023 h 43567"/>
                        <a:gd name="connsiteX62" fmla="*/ 15987 w 29342"/>
                        <a:gd name="connsiteY62" fmla="*/ 20825 h 43567"/>
                        <a:gd name="connsiteX63" fmla="*/ 16585 w 29342"/>
                        <a:gd name="connsiteY63" fmla="*/ 20825 h 435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</a:cxnLst>
                      <a:rect l="l" t="t" r="r" b="b"/>
                      <a:pathLst>
                        <a:path w="29342" h="43567">
                          <a:moveTo>
                            <a:pt x="13596" y="42218"/>
                          </a:moveTo>
                          <a:cubicBezTo>
                            <a:pt x="13596" y="42218"/>
                            <a:pt x="13596" y="42218"/>
                            <a:pt x="13596" y="42218"/>
                          </a:cubicBezTo>
                          <a:cubicBezTo>
                            <a:pt x="13596" y="42614"/>
                            <a:pt x="13596" y="43011"/>
                            <a:pt x="13795" y="43209"/>
                          </a:cubicBezTo>
                          <a:cubicBezTo>
                            <a:pt x="14393" y="43803"/>
                            <a:pt x="16585" y="43605"/>
                            <a:pt x="18977" y="43011"/>
                          </a:cubicBezTo>
                          <a:cubicBezTo>
                            <a:pt x="21170" y="43209"/>
                            <a:pt x="23562" y="42812"/>
                            <a:pt x="25755" y="41624"/>
                          </a:cubicBezTo>
                          <a:cubicBezTo>
                            <a:pt x="26153" y="41426"/>
                            <a:pt x="26552" y="41030"/>
                            <a:pt x="26552" y="40633"/>
                          </a:cubicBezTo>
                          <a:cubicBezTo>
                            <a:pt x="27349" y="38653"/>
                            <a:pt x="24359" y="37860"/>
                            <a:pt x="21569" y="37860"/>
                          </a:cubicBezTo>
                          <a:cubicBezTo>
                            <a:pt x="16386" y="37662"/>
                            <a:pt x="13396" y="34493"/>
                            <a:pt x="8413" y="34295"/>
                          </a:cubicBezTo>
                          <a:cubicBezTo>
                            <a:pt x="9011" y="34096"/>
                            <a:pt x="9808" y="33898"/>
                            <a:pt x="10606" y="33700"/>
                          </a:cubicBezTo>
                          <a:lnTo>
                            <a:pt x="11204" y="33502"/>
                          </a:lnTo>
                          <a:cubicBezTo>
                            <a:pt x="11204" y="33700"/>
                            <a:pt x="11204" y="33700"/>
                            <a:pt x="11204" y="33898"/>
                          </a:cubicBezTo>
                          <a:cubicBezTo>
                            <a:pt x="11801" y="34889"/>
                            <a:pt x="14393" y="34493"/>
                            <a:pt x="17383" y="33898"/>
                          </a:cubicBezTo>
                          <a:cubicBezTo>
                            <a:pt x="20373" y="32908"/>
                            <a:pt x="22764" y="31719"/>
                            <a:pt x="22565" y="30729"/>
                          </a:cubicBezTo>
                          <a:cubicBezTo>
                            <a:pt x="22565" y="30531"/>
                            <a:pt x="22565" y="30531"/>
                            <a:pt x="22366" y="30531"/>
                          </a:cubicBezTo>
                          <a:cubicBezTo>
                            <a:pt x="24160" y="30333"/>
                            <a:pt x="25555" y="29739"/>
                            <a:pt x="26751" y="28946"/>
                          </a:cubicBezTo>
                          <a:cubicBezTo>
                            <a:pt x="30339" y="26569"/>
                            <a:pt x="26153" y="25579"/>
                            <a:pt x="23163" y="24786"/>
                          </a:cubicBezTo>
                          <a:cubicBezTo>
                            <a:pt x="21569" y="24390"/>
                            <a:pt x="20173" y="23796"/>
                            <a:pt x="18977" y="23202"/>
                          </a:cubicBezTo>
                          <a:cubicBezTo>
                            <a:pt x="19177" y="23202"/>
                            <a:pt x="19575" y="23004"/>
                            <a:pt x="19974" y="23004"/>
                          </a:cubicBezTo>
                          <a:cubicBezTo>
                            <a:pt x="24758" y="22013"/>
                            <a:pt x="28146" y="20626"/>
                            <a:pt x="29342" y="18844"/>
                          </a:cubicBezTo>
                          <a:cubicBezTo>
                            <a:pt x="29342" y="17853"/>
                            <a:pt x="27748" y="17457"/>
                            <a:pt x="24558" y="18051"/>
                          </a:cubicBezTo>
                          <a:cubicBezTo>
                            <a:pt x="23761" y="18249"/>
                            <a:pt x="23163" y="18447"/>
                            <a:pt x="22366" y="18447"/>
                          </a:cubicBezTo>
                          <a:cubicBezTo>
                            <a:pt x="22565" y="18051"/>
                            <a:pt x="22764" y="17655"/>
                            <a:pt x="22764" y="17457"/>
                          </a:cubicBezTo>
                          <a:cubicBezTo>
                            <a:pt x="27150" y="16467"/>
                            <a:pt x="27947" y="14288"/>
                            <a:pt x="25356" y="12307"/>
                          </a:cubicBezTo>
                          <a:cubicBezTo>
                            <a:pt x="24957" y="12109"/>
                            <a:pt x="24558" y="11911"/>
                            <a:pt x="24160" y="11713"/>
                          </a:cubicBezTo>
                          <a:cubicBezTo>
                            <a:pt x="24160" y="11713"/>
                            <a:pt x="24160" y="11713"/>
                            <a:pt x="24160" y="11713"/>
                          </a:cubicBezTo>
                          <a:cubicBezTo>
                            <a:pt x="24558" y="11514"/>
                            <a:pt x="24758" y="11316"/>
                            <a:pt x="24957" y="10920"/>
                          </a:cubicBezTo>
                          <a:cubicBezTo>
                            <a:pt x="26153" y="9732"/>
                            <a:pt x="26751" y="8543"/>
                            <a:pt x="26552" y="7156"/>
                          </a:cubicBezTo>
                          <a:cubicBezTo>
                            <a:pt x="26353" y="6562"/>
                            <a:pt x="26153" y="5968"/>
                            <a:pt x="25755" y="5572"/>
                          </a:cubicBezTo>
                          <a:cubicBezTo>
                            <a:pt x="26751" y="4779"/>
                            <a:pt x="27548" y="3987"/>
                            <a:pt x="27748" y="3195"/>
                          </a:cubicBezTo>
                          <a:cubicBezTo>
                            <a:pt x="28146" y="2204"/>
                            <a:pt x="25156" y="1808"/>
                            <a:pt x="22366" y="2799"/>
                          </a:cubicBezTo>
                          <a:cubicBezTo>
                            <a:pt x="21569" y="2997"/>
                            <a:pt x="20572" y="3393"/>
                            <a:pt x="19775" y="3591"/>
                          </a:cubicBezTo>
                          <a:cubicBezTo>
                            <a:pt x="19775" y="3591"/>
                            <a:pt x="19775" y="3591"/>
                            <a:pt x="19775" y="3591"/>
                          </a:cubicBezTo>
                          <a:cubicBezTo>
                            <a:pt x="19177" y="3591"/>
                            <a:pt x="18379" y="3591"/>
                            <a:pt x="17582" y="3591"/>
                          </a:cubicBezTo>
                          <a:cubicBezTo>
                            <a:pt x="20173" y="2799"/>
                            <a:pt x="22167" y="2006"/>
                            <a:pt x="22167" y="1016"/>
                          </a:cubicBezTo>
                          <a:cubicBezTo>
                            <a:pt x="22167" y="25"/>
                            <a:pt x="20771" y="-371"/>
                            <a:pt x="17183" y="422"/>
                          </a:cubicBezTo>
                          <a:cubicBezTo>
                            <a:pt x="14194" y="1214"/>
                            <a:pt x="11801" y="2204"/>
                            <a:pt x="11403" y="3393"/>
                          </a:cubicBezTo>
                          <a:cubicBezTo>
                            <a:pt x="11602" y="3987"/>
                            <a:pt x="12001" y="4383"/>
                            <a:pt x="12997" y="4383"/>
                          </a:cubicBezTo>
                          <a:cubicBezTo>
                            <a:pt x="12399" y="4581"/>
                            <a:pt x="12001" y="4581"/>
                            <a:pt x="11403" y="4779"/>
                          </a:cubicBezTo>
                          <a:cubicBezTo>
                            <a:pt x="7815" y="5968"/>
                            <a:pt x="7815" y="7949"/>
                            <a:pt x="10406" y="9534"/>
                          </a:cubicBezTo>
                          <a:cubicBezTo>
                            <a:pt x="10406" y="9534"/>
                            <a:pt x="10606" y="9534"/>
                            <a:pt x="10606" y="9732"/>
                          </a:cubicBezTo>
                          <a:cubicBezTo>
                            <a:pt x="10606" y="9732"/>
                            <a:pt x="10606" y="9732"/>
                            <a:pt x="10606" y="9930"/>
                          </a:cubicBezTo>
                          <a:cubicBezTo>
                            <a:pt x="10406" y="10326"/>
                            <a:pt x="10805" y="10524"/>
                            <a:pt x="11801" y="10524"/>
                          </a:cubicBezTo>
                          <a:cubicBezTo>
                            <a:pt x="12399" y="10920"/>
                            <a:pt x="13197" y="11316"/>
                            <a:pt x="13994" y="11713"/>
                          </a:cubicBezTo>
                          <a:cubicBezTo>
                            <a:pt x="13596" y="12109"/>
                            <a:pt x="13197" y="12505"/>
                            <a:pt x="13197" y="12703"/>
                          </a:cubicBezTo>
                          <a:cubicBezTo>
                            <a:pt x="13197" y="12901"/>
                            <a:pt x="13197" y="13099"/>
                            <a:pt x="13396" y="13297"/>
                          </a:cubicBezTo>
                          <a:cubicBezTo>
                            <a:pt x="12997" y="13693"/>
                            <a:pt x="12798" y="13892"/>
                            <a:pt x="12599" y="14288"/>
                          </a:cubicBezTo>
                          <a:cubicBezTo>
                            <a:pt x="10805" y="15080"/>
                            <a:pt x="9609" y="15872"/>
                            <a:pt x="9210" y="16863"/>
                          </a:cubicBezTo>
                          <a:cubicBezTo>
                            <a:pt x="5024" y="16665"/>
                            <a:pt x="639" y="16269"/>
                            <a:pt x="41" y="19636"/>
                          </a:cubicBezTo>
                          <a:cubicBezTo>
                            <a:pt x="-557" y="23598"/>
                            <a:pt x="5423" y="27956"/>
                            <a:pt x="12399" y="29739"/>
                          </a:cubicBezTo>
                          <a:cubicBezTo>
                            <a:pt x="11004" y="29937"/>
                            <a:pt x="9410" y="30333"/>
                            <a:pt x="8014" y="30729"/>
                          </a:cubicBezTo>
                          <a:cubicBezTo>
                            <a:pt x="5024" y="31719"/>
                            <a:pt x="3829" y="32908"/>
                            <a:pt x="4227" y="33898"/>
                          </a:cubicBezTo>
                          <a:cubicBezTo>
                            <a:pt x="4626" y="34096"/>
                            <a:pt x="5024" y="34295"/>
                            <a:pt x="5423" y="34295"/>
                          </a:cubicBezTo>
                          <a:cubicBezTo>
                            <a:pt x="5024" y="34295"/>
                            <a:pt x="4427" y="34493"/>
                            <a:pt x="4028" y="34691"/>
                          </a:cubicBezTo>
                          <a:cubicBezTo>
                            <a:pt x="3031" y="34889"/>
                            <a:pt x="2433" y="35879"/>
                            <a:pt x="1437" y="36870"/>
                          </a:cubicBezTo>
                          <a:cubicBezTo>
                            <a:pt x="2433" y="40237"/>
                            <a:pt x="8214" y="41228"/>
                            <a:pt x="13596" y="42218"/>
                          </a:cubicBezTo>
                          <a:close/>
                          <a:moveTo>
                            <a:pt x="15987" y="30333"/>
                          </a:moveTo>
                          <a:lnTo>
                            <a:pt x="15987" y="30333"/>
                          </a:lnTo>
                          <a:cubicBezTo>
                            <a:pt x="15987" y="30333"/>
                            <a:pt x="15987" y="30333"/>
                            <a:pt x="15987" y="30333"/>
                          </a:cubicBezTo>
                          <a:cubicBezTo>
                            <a:pt x="16187" y="30333"/>
                            <a:pt x="16187" y="30333"/>
                            <a:pt x="15987" y="30333"/>
                          </a:cubicBezTo>
                          <a:cubicBezTo>
                            <a:pt x="16187" y="30333"/>
                            <a:pt x="16187" y="30333"/>
                            <a:pt x="15987" y="30333"/>
                          </a:cubicBezTo>
                          <a:close/>
                          <a:moveTo>
                            <a:pt x="16585" y="20825"/>
                          </a:moveTo>
                          <a:cubicBezTo>
                            <a:pt x="16386" y="20825"/>
                            <a:pt x="16386" y="21023"/>
                            <a:pt x="16187" y="21023"/>
                          </a:cubicBezTo>
                          <a:cubicBezTo>
                            <a:pt x="16187" y="21023"/>
                            <a:pt x="15987" y="20825"/>
                            <a:pt x="15987" y="20825"/>
                          </a:cubicBezTo>
                          <a:cubicBezTo>
                            <a:pt x="16187" y="20825"/>
                            <a:pt x="16386" y="20825"/>
                            <a:pt x="16585" y="208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32" name="Freeform 1341">
                      <a:extLst>
                        <a:ext uri="{FF2B5EF4-FFF2-40B4-BE49-F238E27FC236}">
                          <a16:creationId xmlns:a16="http://schemas.microsoft.com/office/drawing/2014/main" id="{42349A3C-723F-8712-2704-3C7EADA252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2659" y="5755163"/>
                      <a:ext cx="15131" cy="8078"/>
                    </a:xfrm>
                    <a:custGeom>
                      <a:avLst/>
                      <a:gdLst>
                        <a:gd name="connsiteX0" fmla="*/ 5780 w 15131"/>
                        <a:gd name="connsiteY0" fmla="*/ 300 h 8078"/>
                        <a:gd name="connsiteX1" fmla="*/ 0 w 15131"/>
                        <a:gd name="connsiteY1" fmla="*/ 5451 h 8078"/>
                        <a:gd name="connsiteX2" fmla="*/ 7774 w 15131"/>
                        <a:gd name="connsiteY2" fmla="*/ 7828 h 8078"/>
                        <a:gd name="connsiteX3" fmla="*/ 14949 w 15131"/>
                        <a:gd name="connsiteY3" fmla="*/ 2479 h 8078"/>
                        <a:gd name="connsiteX4" fmla="*/ 5780 w 15131"/>
                        <a:gd name="connsiteY4" fmla="*/ 300 h 80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131" h="8078">
                          <a:moveTo>
                            <a:pt x="5780" y="300"/>
                          </a:moveTo>
                          <a:cubicBezTo>
                            <a:pt x="996" y="1093"/>
                            <a:pt x="398" y="3074"/>
                            <a:pt x="0" y="5451"/>
                          </a:cubicBezTo>
                          <a:cubicBezTo>
                            <a:pt x="1395" y="6639"/>
                            <a:pt x="2192" y="8818"/>
                            <a:pt x="7774" y="7828"/>
                          </a:cubicBezTo>
                          <a:cubicBezTo>
                            <a:pt x="12757" y="6837"/>
                            <a:pt x="15946" y="4856"/>
                            <a:pt x="14949" y="2479"/>
                          </a:cubicBezTo>
                          <a:cubicBezTo>
                            <a:pt x="13953" y="300"/>
                            <a:pt x="10365" y="-492"/>
                            <a:pt x="5780" y="3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33" name="Freeform 1342">
                      <a:extLst>
                        <a:ext uri="{FF2B5EF4-FFF2-40B4-BE49-F238E27FC236}">
                          <a16:creationId xmlns:a16="http://schemas.microsoft.com/office/drawing/2014/main" id="{5CAC02D0-81B6-1D7B-ED8C-A14E79471B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7768" y="5676740"/>
                      <a:ext cx="11567" cy="7410"/>
                    </a:xfrm>
                    <a:custGeom>
                      <a:avLst/>
                      <a:gdLst>
                        <a:gd name="connsiteX0" fmla="*/ 3395 w 11567"/>
                        <a:gd name="connsiteY0" fmla="*/ 280 h 7410"/>
                        <a:gd name="connsiteX1" fmla="*/ 206 w 11567"/>
                        <a:gd name="connsiteY1" fmla="*/ 4044 h 7410"/>
                        <a:gd name="connsiteX2" fmla="*/ 11568 w 11567"/>
                        <a:gd name="connsiteY2" fmla="*/ 6619 h 7410"/>
                        <a:gd name="connsiteX3" fmla="*/ 11568 w 11567"/>
                        <a:gd name="connsiteY3" fmla="*/ 6619 h 7410"/>
                        <a:gd name="connsiteX4" fmla="*/ 9375 w 11567"/>
                        <a:gd name="connsiteY4" fmla="*/ 82 h 7410"/>
                        <a:gd name="connsiteX5" fmla="*/ 3395 w 11567"/>
                        <a:gd name="connsiteY5" fmla="*/ 280 h 74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1567" h="7410">
                          <a:moveTo>
                            <a:pt x="3395" y="280"/>
                          </a:moveTo>
                          <a:cubicBezTo>
                            <a:pt x="206" y="676"/>
                            <a:pt x="-392" y="2855"/>
                            <a:pt x="206" y="4044"/>
                          </a:cubicBezTo>
                          <a:cubicBezTo>
                            <a:pt x="1402" y="7015"/>
                            <a:pt x="4791" y="8402"/>
                            <a:pt x="11568" y="6619"/>
                          </a:cubicBezTo>
                          <a:cubicBezTo>
                            <a:pt x="11568" y="6619"/>
                            <a:pt x="11568" y="6619"/>
                            <a:pt x="11568" y="6619"/>
                          </a:cubicBezTo>
                          <a:cubicBezTo>
                            <a:pt x="10770" y="4440"/>
                            <a:pt x="9973" y="2261"/>
                            <a:pt x="9375" y="82"/>
                          </a:cubicBezTo>
                          <a:cubicBezTo>
                            <a:pt x="7382" y="-116"/>
                            <a:pt x="5389" y="82"/>
                            <a:pt x="3395" y="2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34" name="Freeform 1343">
                      <a:extLst>
                        <a:ext uri="{FF2B5EF4-FFF2-40B4-BE49-F238E27FC236}">
                          <a16:creationId xmlns:a16="http://schemas.microsoft.com/office/drawing/2014/main" id="{7458C5B6-53C7-24D4-98E7-5760DD5898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05819" y="5714459"/>
                      <a:ext cx="6472" cy="6439"/>
                    </a:xfrm>
                    <a:custGeom>
                      <a:avLst/>
                      <a:gdLst>
                        <a:gd name="connsiteX0" fmla="*/ 293 w 6472"/>
                        <a:gd name="connsiteY0" fmla="*/ 4358 h 6439"/>
                        <a:gd name="connsiteX1" fmla="*/ 6473 w 6472"/>
                        <a:gd name="connsiteY1" fmla="*/ 6339 h 6439"/>
                        <a:gd name="connsiteX2" fmla="*/ 4280 w 6472"/>
                        <a:gd name="connsiteY2" fmla="*/ 0 h 6439"/>
                        <a:gd name="connsiteX3" fmla="*/ 293 w 6472"/>
                        <a:gd name="connsiteY3" fmla="*/ 4358 h 64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472" h="6439">
                          <a:moveTo>
                            <a:pt x="293" y="4358"/>
                          </a:moveTo>
                          <a:cubicBezTo>
                            <a:pt x="1290" y="5943"/>
                            <a:pt x="3483" y="6735"/>
                            <a:pt x="6473" y="6339"/>
                          </a:cubicBezTo>
                          <a:cubicBezTo>
                            <a:pt x="5675" y="4160"/>
                            <a:pt x="4878" y="2179"/>
                            <a:pt x="4280" y="0"/>
                          </a:cubicBezTo>
                          <a:cubicBezTo>
                            <a:pt x="891" y="991"/>
                            <a:pt x="-703" y="2575"/>
                            <a:pt x="293" y="43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35" name="Freeform 1344">
                      <a:extLst>
                        <a:ext uri="{FF2B5EF4-FFF2-40B4-BE49-F238E27FC236}">
                          <a16:creationId xmlns:a16="http://schemas.microsoft.com/office/drawing/2014/main" id="{28C9CE81-1B41-CDFB-ECB0-C2CD26699F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6115" y="5651410"/>
                      <a:ext cx="14151" cy="11433"/>
                    </a:xfrm>
                    <a:custGeom>
                      <a:avLst/>
                      <a:gdLst>
                        <a:gd name="connsiteX0" fmla="*/ 14152 w 14151"/>
                        <a:gd name="connsiteY0" fmla="*/ 7188 h 11433"/>
                        <a:gd name="connsiteX1" fmla="*/ 8970 w 14151"/>
                        <a:gd name="connsiteY1" fmla="*/ 4613 h 11433"/>
                        <a:gd name="connsiteX2" fmla="*/ 12557 w 14151"/>
                        <a:gd name="connsiteY2" fmla="*/ 453 h 11433"/>
                        <a:gd name="connsiteX3" fmla="*/ 7176 w 14151"/>
                        <a:gd name="connsiteY3" fmla="*/ 1443 h 11433"/>
                        <a:gd name="connsiteX4" fmla="*/ 2392 w 14151"/>
                        <a:gd name="connsiteY4" fmla="*/ 5999 h 11433"/>
                        <a:gd name="connsiteX5" fmla="*/ 0 w 14151"/>
                        <a:gd name="connsiteY5" fmla="*/ 8772 h 11433"/>
                        <a:gd name="connsiteX6" fmla="*/ 6578 w 14151"/>
                        <a:gd name="connsiteY6" fmla="*/ 11348 h 11433"/>
                        <a:gd name="connsiteX7" fmla="*/ 14152 w 14151"/>
                        <a:gd name="connsiteY7" fmla="*/ 7188 h 114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4151" h="11433">
                          <a:moveTo>
                            <a:pt x="14152" y="7188"/>
                          </a:moveTo>
                          <a:cubicBezTo>
                            <a:pt x="14152" y="5207"/>
                            <a:pt x="11959" y="4613"/>
                            <a:pt x="8970" y="4613"/>
                          </a:cubicBezTo>
                          <a:cubicBezTo>
                            <a:pt x="11361" y="2830"/>
                            <a:pt x="12956" y="1245"/>
                            <a:pt x="12557" y="453"/>
                          </a:cubicBezTo>
                          <a:cubicBezTo>
                            <a:pt x="11959" y="-340"/>
                            <a:pt x="9966" y="-142"/>
                            <a:pt x="7176" y="1443"/>
                          </a:cubicBezTo>
                          <a:cubicBezTo>
                            <a:pt x="4186" y="3226"/>
                            <a:pt x="2392" y="4811"/>
                            <a:pt x="2392" y="5999"/>
                          </a:cubicBezTo>
                          <a:cubicBezTo>
                            <a:pt x="996" y="6593"/>
                            <a:pt x="0" y="7386"/>
                            <a:pt x="0" y="8772"/>
                          </a:cubicBezTo>
                          <a:cubicBezTo>
                            <a:pt x="0" y="10753"/>
                            <a:pt x="2591" y="11744"/>
                            <a:pt x="6578" y="11348"/>
                          </a:cubicBezTo>
                          <a:cubicBezTo>
                            <a:pt x="10365" y="10753"/>
                            <a:pt x="13355" y="9367"/>
                            <a:pt x="14152" y="718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36" name="Freeform 1345">
                      <a:extLst>
                        <a:ext uri="{FF2B5EF4-FFF2-40B4-BE49-F238E27FC236}">
                          <a16:creationId xmlns:a16="http://schemas.microsoft.com/office/drawing/2014/main" id="{47AE4B91-CAC7-1B0C-7D11-A1410FE230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5713" y="5630930"/>
                      <a:ext cx="13520" cy="6662"/>
                    </a:xfrm>
                    <a:custGeom>
                      <a:avLst/>
                      <a:gdLst>
                        <a:gd name="connsiteX0" fmla="*/ 10169 w 13520"/>
                        <a:gd name="connsiteY0" fmla="*/ 5681 h 6662"/>
                        <a:gd name="connsiteX1" fmla="*/ 12761 w 13520"/>
                        <a:gd name="connsiteY1" fmla="*/ 1719 h 6662"/>
                        <a:gd name="connsiteX2" fmla="*/ 4190 w 13520"/>
                        <a:gd name="connsiteY2" fmla="*/ 530 h 6662"/>
                        <a:gd name="connsiteX3" fmla="*/ 203 w 13520"/>
                        <a:gd name="connsiteY3" fmla="*/ 4492 h 6662"/>
                        <a:gd name="connsiteX4" fmla="*/ 10169 w 13520"/>
                        <a:gd name="connsiteY4" fmla="*/ 5681 h 66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20" h="6662">
                          <a:moveTo>
                            <a:pt x="10169" y="5681"/>
                          </a:moveTo>
                          <a:cubicBezTo>
                            <a:pt x="12960" y="4690"/>
                            <a:pt x="14555" y="3105"/>
                            <a:pt x="12761" y="1719"/>
                          </a:cubicBezTo>
                          <a:cubicBezTo>
                            <a:pt x="10967" y="332"/>
                            <a:pt x="8575" y="-658"/>
                            <a:pt x="4190" y="530"/>
                          </a:cubicBezTo>
                          <a:cubicBezTo>
                            <a:pt x="1001" y="1521"/>
                            <a:pt x="-594" y="3105"/>
                            <a:pt x="203" y="4492"/>
                          </a:cubicBezTo>
                          <a:cubicBezTo>
                            <a:pt x="1599" y="6671"/>
                            <a:pt x="5186" y="7463"/>
                            <a:pt x="10169" y="56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37" name="Freeform 1346">
                      <a:extLst>
                        <a:ext uri="{FF2B5EF4-FFF2-40B4-BE49-F238E27FC236}">
                          <a16:creationId xmlns:a16="http://schemas.microsoft.com/office/drawing/2014/main" id="{588E56C7-BDE2-88FC-DA7A-2864D70AFF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7390" y="5442682"/>
                      <a:ext cx="5137" cy="6140"/>
                    </a:xfrm>
                    <a:custGeom>
                      <a:avLst/>
                      <a:gdLst>
                        <a:gd name="connsiteX0" fmla="*/ 5137 w 5137"/>
                        <a:gd name="connsiteY0" fmla="*/ 6141 h 6140"/>
                        <a:gd name="connsiteX1" fmla="*/ 4539 w 5137"/>
                        <a:gd name="connsiteY1" fmla="*/ 0 h 6140"/>
                        <a:gd name="connsiteX2" fmla="*/ 154 w 5137"/>
                        <a:gd name="connsiteY2" fmla="*/ 2179 h 6140"/>
                        <a:gd name="connsiteX3" fmla="*/ 5137 w 5137"/>
                        <a:gd name="connsiteY3" fmla="*/ 6141 h 6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137" h="6140">
                          <a:moveTo>
                            <a:pt x="5137" y="6141"/>
                          </a:moveTo>
                          <a:cubicBezTo>
                            <a:pt x="4938" y="4160"/>
                            <a:pt x="4738" y="1981"/>
                            <a:pt x="4539" y="0"/>
                          </a:cubicBezTo>
                          <a:cubicBezTo>
                            <a:pt x="2147" y="198"/>
                            <a:pt x="553" y="991"/>
                            <a:pt x="154" y="2179"/>
                          </a:cubicBezTo>
                          <a:cubicBezTo>
                            <a:pt x="-643" y="4556"/>
                            <a:pt x="1749" y="5745"/>
                            <a:pt x="5137" y="61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38" name="Freeform 1347">
                      <a:extLst>
                        <a:ext uri="{FF2B5EF4-FFF2-40B4-BE49-F238E27FC236}">
                          <a16:creationId xmlns:a16="http://schemas.microsoft.com/office/drawing/2014/main" id="{6D00366B-D808-D111-E04B-5B9418DAE5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3744" y="5421684"/>
                      <a:ext cx="7587" cy="11687"/>
                    </a:xfrm>
                    <a:custGeom>
                      <a:avLst/>
                      <a:gdLst>
                        <a:gd name="connsiteX0" fmla="*/ 13 w 7587"/>
                        <a:gd name="connsiteY0" fmla="*/ 4952 h 11687"/>
                        <a:gd name="connsiteX1" fmla="*/ 5793 w 7587"/>
                        <a:gd name="connsiteY1" fmla="*/ 9112 h 11687"/>
                        <a:gd name="connsiteX2" fmla="*/ 5594 w 7587"/>
                        <a:gd name="connsiteY2" fmla="*/ 9508 h 11687"/>
                        <a:gd name="connsiteX3" fmla="*/ 7587 w 7587"/>
                        <a:gd name="connsiteY3" fmla="*/ 11687 h 11687"/>
                        <a:gd name="connsiteX4" fmla="*/ 7188 w 7587"/>
                        <a:gd name="connsiteY4" fmla="*/ 0 h 11687"/>
                        <a:gd name="connsiteX5" fmla="*/ 6391 w 7587"/>
                        <a:gd name="connsiteY5" fmla="*/ 0 h 11687"/>
                        <a:gd name="connsiteX6" fmla="*/ 13 w 7587"/>
                        <a:gd name="connsiteY6" fmla="*/ 4952 h 116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587" h="11687">
                          <a:moveTo>
                            <a:pt x="13" y="4952"/>
                          </a:moveTo>
                          <a:cubicBezTo>
                            <a:pt x="-187" y="7329"/>
                            <a:pt x="2006" y="8716"/>
                            <a:pt x="5793" y="9112"/>
                          </a:cubicBezTo>
                          <a:cubicBezTo>
                            <a:pt x="5793" y="9310"/>
                            <a:pt x="5594" y="9310"/>
                            <a:pt x="5594" y="9508"/>
                          </a:cubicBezTo>
                          <a:cubicBezTo>
                            <a:pt x="5594" y="10499"/>
                            <a:pt x="6391" y="11291"/>
                            <a:pt x="7587" y="11687"/>
                          </a:cubicBezTo>
                          <a:cubicBezTo>
                            <a:pt x="7388" y="7725"/>
                            <a:pt x="7188" y="3764"/>
                            <a:pt x="7188" y="0"/>
                          </a:cubicBezTo>
                          <a:cubicBezTo>
                            <a:pt x="6989" y="0"/>
                            <a:pt x="6590" y="0"/>
                            <a:pt x="6391" y="0"/>
                          </a:cubicBezTo>
                          <a:cubicBezTo>
                            <a:pt x="610" y="594"/>
                            <a:pt x="13" y="2971"/>
                            <a:pt x="13" y="49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39" name="Freeform 1348">
                      <a:extLst>
                        <a:ext uri="{FF2B5EF4-FFF2-40B4-BE49-F238E27FC236}">
                          <a16:creationId xmlns:a16="http://schemas.microsoft.com/office/drawing/2014/main" id="{30F1FBA0-64A2-5FB4-6E19-7086F5D9C8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7067" y="5411780"/>
                      <a:ext cx="3865" cy="5348"/>
                    </a:xfrm>
                    <a:custGeom>
                      <a:avLst/>
                      <a:gdLst>
                        <a:gd name="connsiteX0" fmla="*/ 3866 w 3865"/>
                        <a:gd name="connsiteY0" fmla="*/ 5348 h 5348"/>
                        <a:gd name="connsiteX1" fmla="*/ 3866 w 3865"/>
                        <a:gd name="connsiteY1" fmla="*/ 0 h 5348"/>
                        <a:gd name="connsiteX2" fmla="*/ 278 w 3865"/>
                        <a:gd name="connsiteY2" fmla="*/ 2971 h 5348"/>
                        <a:gd name="connsiteX3" fmla="*/ 3866 w 3865"/>
                        <a:gd name="connsiteY3" fmla="*/ 5348 h 53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865" h="5348">
                          <a:moveTo>
                            <a:pt x="3866" y="5348"/>
                          </a:moveTo>
                          <a:cubicBezTo>
                            <a:pt x="3866" y="3566"/>
                            <a:pt x="3866" y="1783"/>
                            <a:pt x="3866" y="0"/>
                          </a:cubicBezTo>
                          <a:cubicBezTo>
                            <a:pt x="1075" y="396"/>
                            <a:pt x="-718" y="1585"/>
                            <a:pt x="278" y="2971"/>
                          </a:cubicBezTo>
                          <a:cubicBezTo>
                            <a:pt x="876" y="4358"/>
                            <a:pt x="2271" y="4952"/>
                            <a:pt x="3866" y="53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40" name="Freeform 1349">
                      <a:extLst>
                        <a:ext uri="{FF2B5EF4-FFF2-40B4-BE49-F238E27FC236}">
                          <a16:creationId xmlns:a16="http://schemas.microsoft.com/office/drawing/2014/main" id="{2BE75967-9072-EDC7-4B5F-8EB5A9D4EB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1544" y="5597468"/>
                      <a:ext cx="14198" cy="7249"/>
                    </a:xfrm>
                    <a:custGeom>
                      <a:avLst/>
                      <a:gdLst>
                        <a:gd name="connsiteX0" fmla="*/ 8263 w 14198"/>
                        <a:gd name="connsiteY0" fmla="*/ 6854 h 7249"/>
                        <a:gd name="connsiteX1" fmla="*/ 12848 w 14198"/>
                        <a:gd name="connsiteY1" fmla="*/ 3090 h 7249"/>
                        <a:gd name="connsiteX2" fmla="*/ 12848 w 14198"/>
                        <a:gd name="connsiteY2" fmla="*/ 2694 h 7249"/>
                        <a:gd name="connsiteX3" fmla="*/ 13645 w 14198"/>
                        <a:gd name="connsiteY3" fmla="*/ 118 h 7249"/>
                        <a:gd name="connsiteX4" fmla="*/ 9659 w 14198"/>
                        <a:gd name="connsiteY4" fmla="*/ 515 h 7249"/>
                        <a:gd name="connsiteX5" fmla="*/ 6071 w 14198"/>
                        <a:gd name="connsiteY5" fmla="*/ 713 h 7249"/>
                        <a:gd name="connsiteX6" fmla="*/ 91 w 14198"/>
                        <a:gd name="connsiteY6" fmla="*/ 5071 h 7249"/>
                        <a:gd name="connsiteX7" fmla="*/ 3878 w 14198"/>
                        <a:gd name="connsiteY7" fmla="*/ 7052 h 7249"/>
                        <a:gd name="connsiteX8" fmla="*/ 3878 w 14198"/>
                        <a:gd name="connsiteY8" fmla="*/ 7250 h 7249"/>
                        <a:gd name="connsiteX9" fmla="*/ 4476 w 14198"/>
                        <a:gd name="connsiteY9" fmla="*/ 7052 h 7249"/>
                        <a:gd name="connsiteX10" fmla="*/ 8263 w 14198"/>
                        <a:gd name="connsiteY10" fmla="*/ 6854 h 72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198" h="7249">
                          <a:moveTo>
                            <a:pt x="8263" y="6854"/>
                          </a:moveTo>
                          <a:cubicBezTo>
                            <a:pt x="11253" y="6259"/>
                            <a:pt x="13047" y="4675"/>
                            <a:pt x="12848" y="3090"/>
                          </a:cubicBezTo>
                          <a:cubicBezTo>
                            <a:pt x="12848" y="2892"/>
                            <a:pt x="12848" y="2892"/>
                            <a:pt x="12848" y="2694"/>
                          </a:cubicBezTo>
                          <a:cubicBezTo>
                            <a:pt x="14243" y="1505"/>
                            <a:pt x="14642" y="515"/>
                            <a:pt x="13645" y="118"/>
                          </a:cubicBezTo>
                          <a:cubicBezTo>
                            <a:pt x="12848" y="-80"/>
                            <a:pt x="11253" y="-80"/>
                            <a:pt x="9659" y="515"/>
                          </a:cubicBezTo>
                          <a:cubicBezTo>
                            <a:pt x="8662" y="317"/>
                            <a:pt x="7466" y="515"/>
                            <a:pt x="6071" y="713"/>
                          </a:cubicBezTo>
                          <a:cubicBezTo>
                            <a:pt x="1885" y="1505"/>
                            <a:pt x="-507" y="3090"/>
                            <a:pt x="91" y="5071"/>
                          </a:cubicBezTo>
                          <a:cubicBezTo>
                            <a:pt x="490" y="6259"/>
                            <a:pt x="1885" y="6854"/>
                            <a:pt x="3878" y="7052"/>
                          </a:cubicBezTo>
                          <a:cubicBezTo>
                            <a:pt x="3878" y="7052"/>
                            <a:pt x="3878" y="7250"/>
                            <a:pt x="3878" y="7250"/>
                          </a:cubicBezTo>
                          <a:cubicBezTo>
                            <a:pt x="4077" y="7250"/>
                            <a:pt x="4277" y="7052"/>
                            <a:pt x="4476" y="7052"/>
                          </a:cubicBezTo>
                          <a:cubicBezTo>
                            <a:pt x="5672" y="7250"/>
                            <a:pt x="7067" y="7250"/>
                            <a:pt x="8263" y="68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41" name="Freeform 1350">
                      <a:extLst>
                        <a:ext uri="{FF2B5EF4-FFF2-40B4-BE49-F238E27FC236}">
                          <a16:creationId xmlns:a16="http://schemas.microsoft.com/office/drawing/2014/main" id="{7539B28E-8618-1448-E429-43FAB3A3AE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3786" y="5526188"/>
                      <a:ext cx="13891" cy="6302"/>
                    </a:xfrm>
                    <a:custGeom>
                      <a:avLst/>
                      <a:gdLst>
                        <a:gd name="connsiteX0" fmla="*/ 8 w 13891"/>
                        <a:gd name="connsiteY0" fmla="*/ 3850 h 6302"/>
                        <a:gd name="connsiteX1" fmla="*/ 7782 w 13891"/>
                        <a:gd name="connsiteY1" fmla="*/ 6029 h 6302"/>
                        <a:gd name="connsiteX2" fmla="*/ 13761 w 13891"/>
                        <a:gd name="connsiteY2" fmla="*/ 1671 h 6302"/>
                        <a:gd name="connsiteX3" fmla="*/ 6984 w 13891"/>
                        <a:gd name="connsiteY3" fmla="*/ 87 h 6302"/>
                        <a:gd name="connsiteX4" fmla="*/ 8 w 13891"/>
                        <a:gd name="connsiteY4" fmla="*/ 3850 h 63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91" h="6302">
                          <a:moveTo>
                            <a:pt x="8" y="3850"/>
                          </a:moveTo>
                          <a:cubicBezTo>
                            <a:pt x="407" y="5831"/>
                            <a:pt x="3596" y="6822"/>
                            <a:pt x="7782" y="6029"/>
                          </a:cubicBezTo>
                          <a:cubicBezTo>
                            <a:pt x="11569" y="5237"/>
                            <a:pt x="14559" y="3850"/>
                            <a:pt x="13761" y="1671"/>
                          </a:cubicBezTo>
                          <a:cubicBezTo>
                            <a:pt x="13164" y="-111"/>
                            <a:pt x="10173" y="-111"/>
                            <a:pt x="6984" y="87"/>
                          </a:cubicBezTo>
                          <a:cubicBezTo>
                            <a:pt x="3396" y="483"/>
                            <a:pt x="-191" y="1671"/>
                            <a:pt x="8" y="38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42" name="Freeform 1351">
                      <a:extLst>
                        <a:ext uri="{FF2B5EF4-FFF2-40B4-BE49-F238E27FC236}">
                          <a16:creationId xmlns:a16="http://schemas.microsoft.com/office/drawing/2014/main" id="{5592A80F-F3D0-B290-335E-0688582A3B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1406" y="5693687"/>
                      <a:ext cx="15637" cy="6357"/>
                    </a:xfrm>
                    <a:custGeom>
                      <a:avLst/>
                      <a:gdLst>
                        <a:gd name="connsiteX0" fmla="*/ 15607 w 15637"/>
                        <a:gd name="connsiteY0" fmla="*/ 1557 h 6357"/>
                        <a:gd name="connsiteX1" fmla="*/ 7236 w 15637"/>
                        <a:gd name="connsiteY1" fmla="*/ 567 h 6357"/>
                        <a:gd name="connsiteX2" fmla="*/ 60 w 15637"/>
                        <a:gd name="connsiteY2" fmla="*/ 4726 h 6357"/>
                        <a:gd name="connsiteX3" fmla="*/ 8432 w 15637"/>
                        <a:gd name="connsiteY3" fmla="*/ 5915 h 6357"/>
                        <a:gd name="connsiteX4" fmla="*/ 15607 w 15637"/>
                        <a:gd name="connsiteY4" fmla="*/ 1557 h 63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637" h="6357">
                          <a:moveTo>
                            <a:pt x="15607" y="1557"/>
                          </a:moveTo>
                          <a:cubicBezTo>
                            <a:pt x="15209" y="-424"/>
                            <a:pt x="11222" y="-226"/>
                            <a:pt x="7236" y="567"/>
                          </a:cubicBezTo>
                          <a:cubicBezTo>
                            <a:pt x="3448" y="1359"/>
                            <a:pt x="-538" y="2745"/>
                            <a:pt x="60" y="4726"/>
                          </a:cubicBezTo>
                          <a:cubicBezTo>
                            <a:pt x="658" y="6509"/>
                            <a:pt x="4445" y="6707"/>
                            <a:pt x="8432" y="5915"/>
                          </a:cubicBezTo>
                          <a:cubicBezTo>
                            <a:pt x="12418" y="5321"/>
                            <a:pt x="16006" y="3340"/>
                            <a:pt x="15607" y="15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43" name="Freeform 1352">
                      <a:extLst>
                        <a:ext uri="{FF2B5EF4-FFF2-40B4-BE49-F238E27FC236}">
                          <a16:creationId xmlns:a16="http://schemas.microsoft.com/office/drawing/2014/main" id="{1447851E-2FBA-25B4-F83A-D89EACA7D9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7289" y="5722551"/>
                      <a:ext cx="13677" cy="6367"/>
                    </a:xfrm>
                    <a:custGeom>
                      <a:avLst/>
                      <a:gdLst>
                        <a:gd name="connsiteX0" fmla="*/ 6103 w 13677"/>
                        <a:gd name="connsiteY0" fmla="*/ 426 h 6367"/>
                        <a:gd name="connsiteX1" fmla="*/ 123 w 13677"/>
                        <a:gd name="connsiteY1" fmla="*/ 4784 h 6367"/>
                        <a:gd name="connsiteX2" fmla="*/ 8296 w 13677"/>
                        <a:gd name="connsiteY2" fmla="*/ 5774 h 6367"/>
                        <a:gd name="connsiteX3" fmla="*/ 13678 w 13677"/>
                        <a:gd name="connsiteY3" fmla="*/ 2011 h 6367"/>
                        <a:gd name="connsiteX4" fmla="*/ 6103 w 13677"/>
                        <a:gd name="connsiteY4" fmla="*/ 426 h 63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77" h="6367">
                          <a:moveTo>
                            <a:pt x="6103" y="426"/>
                          </a:moveTo>
                          <a:cubicBezTo>
                            <a:pt x="2515" y="1218"/>
                            <a:pt x="-674" y="2803"/>
                            <a:pt x="123" y="4784"/>
                          </a:cubicBezTo>
                          <a:cubicBezTo>
                            <a:pt x="921" y="6566"/>
                            <a:pt x="4309" y="6765"/>
                            <a:pt x="8296" y="5774"/>
                          </a:cubicBezTo>
                          <a:cubicBezTo>
                            <a:pt x="11286" y="4982"/>
                            <a:pt x="13678" y="3793"/>
                            <a:pt x="13678" y="2011"/>
                          </a:cubicBezTo>
                          <a:cubicBezTo>
                            <a:pt x="13478" y="-168"/>
                            <a:pt x="10489" y="-367"/>
                            <a:pt x="6103" y="4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44" name="Freeform 1353">
                      <a:extLst>
                        <a:ext uri="{FF2B5EF4-FFF2-40B4-BE49-F238E27FC236}">
                          <a16:creationId xmlns:a16="http://schemas.microsoft.com/office/drawing/2014/main" id="{2279E692-29F3-3BD3-9A9E-85892B5492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9328" y="5498741"/>
                      <a:ext cx="10773" cy="6338"/>
                    </a:xfrm>
                    <a:custGeom>
                      <a:avLst/>
                      <a:gdLst>
                        <a:gd name="connsiteX0" fmla="*/ 10 w 10773"/>
                        <a:gd name="connsiteY0" fmla="*/ 3566 h 6338"/>
                        <a:gd name="connsiteX1" fmla="*/ 5193 w 10773"/>
                        <a:gd name="connsiteY1" fmla="*/ 6339 h 6338"/>
                        <a:gd name="connsiteX2" fmla="*/ 10774 w 10773"/>
                        <a:gd name="connsiteY2" fmla="*/ 5348 h 6338"/>
                        <a:gd name="connsiteX3" fmla="*/ 9777 w 10773"/>
                        <a:gd name="connsiteY3" fmla="*/ 198 h 6338"/>
                        <a:gd name="connsiteX4" fmla="*/ 6389 w 10773"/>
                        <a:gd name="connsiteY4" fmla="*/ 0 h 6338"/>
                        <a:gd name="connsiteX5" fmla="*/ 10 w 10773"/>
                        <a:gd name="connsiteY5" fmla="*/ 3566 h 63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0773" h="6338">
                          <a:moveTo>
                            <a:pt x="10" y="3566"/>
                          </a:moveTo>
                          <a:cubicBezTo>
                            <a:pt x="210" y="4952"/>
                            <a:pt x="2003" y="6339"/>
                            <a:pt x="5193" y="6339"/>
                          </a:cubicBezTo>
                          <a:cubicBezTo>
                            <a:pt x="7385" y="6339"/>
                            <a:pt x="9378" y="5943"/>
                            <a:pt x="10774" y="5348"/>
                          </a:cubicBezTo>
                          <a:cubicBezTo>
                            <a:pt x="10375" y="3566"/>
                            <a:pt x="10176" y="1981"/>
                            <a:pt x="9777" y="198"/>
                          </a:cubicBezTo>
                          <a:cubicBezTo>
                            <a:pt x="8780" y="0"/>
                            <a:pt x="7784" y="0"/>
                            <a:pt x="6389" y="0"/>
                          </a:cubicBezTo>
                          <a:cubicBezTo>
                            <a:pt x="2601" y="198"/>
                            <a:pt x="-189" y="1387"/>
                            <a:pt x="10" y="35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45" name="Freeform 1354">
                      <a:extLst>
                        <a:ext uri="{FF2B5EF4-FFF2-40B4-BE49-F238E27FC236}">
                          <a16:creationId xmlns:a16="http://schemas.microsoft.com/office/drawing/2014/main" id="{678EB8C0-CFED-8401-8A15-3B20F5698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5637" y="5557939"/>
                      <a:ext cx="20583" cy="11158"/>
                    </a:xfrm>
                    <a:custGeom>
                      <a:avLst/>
                      <a:gdLst>
                        <a:gd name="connsiteX0" fmla="*/ 20546 w 20583"/>
                        <a:gd name="connsiteY0" fmla="*/ 2209 h 11158"/>
                        <a:gd name="connsiteX1" fmla="*/ 15164 w 20583"/>
                        <a:gd name="connsiteY1" fmla="*/ 30 h 11158"/>
                        <a:gd name="connsiteX2" fmla="*/ 7390 w 20583"/>
                        <a:gd name="connsiteY2" fmla="*/ 3397 h 11158"/>
                        <a:gd name="connsiteX3" fmla="*/ 7589 w 20583"/>
                        <a:gd name="connsiteY3" fmla="*/ 3992 h 11158"/>
                        <a:gd name="connsiteX4" fmla="*/ 15 w 20583"/>
                        <a:gd name="connsiteY4" fmla="*/ 9538 h 11158"/>
                        <a:gd name="connsiteX5" fmla="*/ 4799 w 20583"/>
                        <a:gd name="connsiteY5" fmla="*/ 9340 h 11158"/>
                        <a:gd name="connsiteX6" fmla="*/ 5397 w 20583"/>
                        <a:gd name="connsiteY6" fmla="*/ 9142 h 11158"/>
                        <a:gd name="connsiteX7" fmla="*/ 12572 w 20583"/>
                        <a:gd name="connsiteY7" fmla="*/ 10727 h 11158"/>
                        <a:gd name="connsiteX8" fmla="*/ 17157 w 20583"/>
                        <a:gd name="connsiteY8" fmla="*/ 6765 h 11158"/>
                        <a:gd name="connsiteX9" fmla="*/ 15363 w 20583"/>
                        <a:gd name="connsiteY9" fmla="*/ 5378 h 11158"/>
                        <a:gd name="connsiteX10" fmla="*/ 20546 w 20583"/>
                        <a:gd name="connsiteY10" fmla="*/ 2209 h 111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0583" h="11158">
                          <a:moveTo>
                            <a:pt x="20546" y="2209"/>
                          </a:moveTo>
                          <a:cubicBezTo>
                            <a:pt x="20944" y="624"/>
                            <a:pt x="18154" y="-168"/>
                            <a:pt x="15164" y="30"/>
                          </a:cubicBezTo>
                          <a:cubicBezTo>
                            <a:pt x="11177" y="30"/>
                            <a:pt x="8387" y="1218"/>
                            <a:pt x="7390" y="3397"/>
                          </a:cubicBezTo>
                          <a:cubicBezTo>
                            <a:pt x="7390" y="3596"/>
                            <a:pt x="7589" y="3794"/>
                            <a:pt x="7589" y="3992"/>
                          </a:cubicBezTo>
                          <a:cubicBezTo>
                            <a:pt x="3404" y="5775"/>
                            <a:pt x="413" y="7755"/>
                            <a:pt x="15" y="9538"/>
                          </a:cubicBezTo>
                          <a:cubicBezTo>
                            <a:pt x="-184" y="10727"/>
                            <a:pt x="1609" y="10727"/>
                            <a:pt x="4799" y="9340"/>
                          </a:cubicBezTo>
                          <a:cubicBezTo>
                            <a:pt x="4998" y="9340"/>
                            <a:pt x="5197" y="9142"/>
                            <a:pt x="5397" y="9142"/>
                          </a:cubicBezTo>
                          <a:cubicBezTo>
                            <a:pt x="5995" y="10925"/>
                            <a:pt x="8387" y="11717"/>
                            <a:pt x="12572" y="10727"/>
                          </a:cubicBezTo>
                          <a:cubicBezTo>
                            <a:pt x="15762" y="9934"/>
                            <a:pt x="17157" y="8548"/>
                            <a:pt x="17157" y="6765"/>
                          </a:cubicBezTo>
                          <a:cubicBezTo>
                            <a:pt x="16958" y="5973"/>
                            <a:pt x="16360" y="5576"/>
                            <a:pt x="15363" y="5378"/>
                          </a:cubicBezTo>
                          <a:cubicBezTo>
                            <a:pt x="18154" y="4784"/>
                            <a:pt x="20346" y="3794"/>
                            <a:pt x="20546" y="22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46" name="Freeform 1355">
                      <a:extLst>
                        <a:ext uri="{FF2B5EF4-FFF2-40B4-BE49-F238E27FC236}">
                          <a16:creationId xmlns:a16="http://schemas.microsoft.com/office/drawing/2014/main" id="{9010F039-252B-AF13-30DF-1904570A4F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0703" y="5696395"/>
                      <a:ext cx="13317" cy="6208"/>
                    </a:xfrm>
                    <a:custGeom>
                      <a:avLst/>
                      <a:gdLst>
                        <a:gd name="connsiteX0" fmla="*/ 6341 w 13317"/>
                        <a:gd name="connsiteY0" fmla="*/ 5980 h 6208"/>
                        <a:gd name="connsiteX1" fmla="*/ 13317 w 13317"/>
                        <a:gd name="connsiteY1" fmla="*/ 1821 h 6208"/>
                        <a:gd name="connsiteX2" fmla="*/ 5743 w 13317"/>
                        <a:gd name="connsiteY2" fmla="*/ 434 h 6208"/>
                        <a:gd name="connsiteX3" fmla="*/ 162 w 13317"/>
                        <a:gd name="connsiteY3" fmla="*/ 4990 h 6208"/>
                        <a:gd name="connsiteX4" fmla="*/ 6341 w 13317"/>
                        <a:gd name="connsiteY4" fmla="*/ 5980 h 62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317" h="6208">
                          <a:moveTo>
                            <a:pt x="6341" y="5980"/>
                          </a:moveTo>
                          <a:cubicBezTo>
                            <a:pt x="10527" y="5386"/>
                            <a:pt x="13317" y="3603"/>
                            <a:pt x="13317" y="1821"/>
                          </a:cubicBezTo>
                          <a:cubicBezTo>
                            <a:pt x="13118" y="-160"/>
                            <a:pt x="9730" y="-358"/>
                            <a:pt x="5743" y="434"/>
                          </a:cubicBezTo>
                          <a:cubicBezTo>
                            <a:pt x="1557" y="1424"/>
                            <a:pt x="-635" y="3009"/>
                            <a:pt x="162" y="4990"/>
                          </a:cubicBezTo>
                          <a:cubicBezTo>
                            <a:pt x="561" y="6377"/>
                            <a:pt x="3550" y="6377"/>
                            <a:pt x="6341" y="59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47" name="Freeform 1356">
                      <a:extLst>
                        <a:ext uri="{FF2B5EF4-FFF2-40B4-BE49-F238E27FC236}">
                          <a16:creationId xmlns:a16="http://schemas.microsoft.com/office/drawing/2014/main" id="{BFFEA171-B873-1E75-467B-9068D683D9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5220" y="5520680"/>
                      <a:ext cx="35363" cy="22572"/>
                    </a:xfrm>
                    <a:custGeom>
                      <a:avLst/>
                      <a:gdLst>
                        <a:gd name="connsiteX0" fmla="*/ 31494 w 35363"/>
                        <a:gd name="connsiteY0" fmla="*/ 6586 h 22572"/>
                        <a:gd name="connsiteX1" fmla="*/ 35081 w 35363"/>
                        <a:gd name="connsiteY1" fmla="*/ 2822 h 22572"/>
                        <a:gd name="connsiteX2" fmla="*/ 28902 w 35363"/>
                        <a:gd name="connsiteY2" fmla="*/ 1039 h 22572"/>
                        <a:gd name="connsiteX3" fmla="*/ 27507 w 35363"/>
                        <a:gd name="connsiteY3" fmla="*/ 1435 h 22572"/>
                        <a:gd name="connsiteX4" fmla="*/ 20531 w 35363"/>
                        <a:gd name="connsiteY4" fmla="*/ 49 h 22572"/>
                        <a:gd name="connsiteX5" fmla="*/ 14551 w 35363"/>
                        <a:gd name="connsiteY5" fmla="*/ 2426 h 22572"/>
                        <a:gd name="connsiteX6" fmla="*/ 14152 w 35363"/>
                        <a:gd name="connsiteY6" fmla="*/ 2624 h 22572"/>
                        <a:gd name="connsiteX7" fmla="*/ 9568 w 35363"/>
                        <a:gd name="connsiteY7" fmla="*/ 6387 h 22572"/>
                        <a:gd name="connsiteX8" fmla="*/ 15747 w 35363"/>
                        <a:gd name="connsiteY8" fmla="*/ 5793 h 22572"/>
                        <a:gd name="connsiteX9" fmla="*/ 16544 w 35363"/>
                        <a:gd name="connsiteY9" fmla="*/ 5397 h 22572"/>
                        <a:gd name="connsiteX10" fmla="*/ 17341 w 35363"/>
                        <a:gd name="connsiteY10" fmla="*/ 8963 h 22572"/>
                        <a:gd name="connsiteX11" fmla="*/ 13554 w 35363"/>
                        <a:gd name="connsiteY11" fmla="*/ 11934 h 22572"/>
                        <a:gd name="connsiteX12" fmla="*/ 11361 w 35363"/>
                        <a:gd name="connsiteY12" fmla="*/ 12924 h 22572"/>
                        <a:gd name="connsiteX13" fmla="*/ 6578 w 35363"/>
                        <a:gd name="connsiteY13" fmla="*/ 17480 h 22572"/>
                        <a:gd name="connsiteX14" fmla="*/ 5382 w 35363"/>
                        <a:gd name="connsiteY14" fmla="*/ 17480 h 22572"/>
                        <a:gd name="connsiteX15" fmla="*/ 0 w 35363"/>
                        <a:gd name="connsiteY15" fmla="*/ 20650 h 22572"/>
                        <a:gd name="connsiteX16" fmla="*/ 5780 w 35363"/>
                        <a:gd name="connsiteY16" fmla="*/ 22433 h 22572"/>
                        <a:gd name="connsiteX17" fmla="*/ 11162 w 35363"/>
                        <a:gd name="connsiteY17" fmla="*/ 19263 h 22572"/>
                        <a:gd name="connsiteX18" fmla="*/ 9169 w 35363"/>
                        <a:gd name="connsiteY18" fmla="*/ 17480 h 22572"/>
                        <a:gd name="connsiteX19" fmla="*/ 15149 w 35363"/>
                        <a:gd name="connsiteY19" fmla="*/ 15500 h 22572"/>
                        <a:gd name="connsiteX20" fmla="*/ 15547 w 35363"/>
                        <a:gd name="connsiteY20" fmla="*/ 15301 h 22572"/>
                        <a:gd name="connsiteX21" fmla="*/ 19733 w 35363"/>
                        <a:gd name="connsiteY21" fmla="*/ 14113 h 22572"/>
                        <a:gd name="connsiteX22" fmla="*/ 26909 w 35363"/>
                        <a:gd name="connsiteY22" fmla="*/ 10349 h 22572"/>
                        <a:gd name="connsiteX23" fmla="*/ 26909 w 35363"/>
                        <a:gd name="connsiteY23" fmla="*/ 7378 h 22572"/>
                        <a:gd name="connsiteX24" fmla="*/ 20929 w 35363"/>
                        <a:gd name="connsiteY24" fmla="*/ 7972 h 22572"/>
                        <a:gd name="connsiteX25" fmla="*/ 20929 w 35363"/>
                        <a:gd name="connsiteY25" fmla="*/ 7972 h 22572"/>
                        <a:gd name="connsiteX26" fmla="*/ 24716 w 35363"/>
                        <a:gd name="connsiteY26" fmla="*/ 5397 h 22572"/>
                        <a:gd name="connsiteX27" fmla="*/ 31494 w 35363"/>
                        <a:gd name="connsiteY27" fmla="*/ 6586 h 225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</a:cxnLst>
                      <a:rect l="l" t="t" r="r" b="b"/>
                      <a:pathLst>
                        <a:path w="35363" h="22572">
                          <a:moveTo>
                            <a:pt x="31494" y="6586"/>
                          </a:moveTo>
                          <a:cubicBezTo>
                            <a:pt x="35081" y="5991"/>
                            <a:pt x="35879" y="4407"/>
                            <a:pt x="35081" y="2822"/>
                          </a:cubicBezTo>
                          <a:cubicBezTo>
                            <a:pt x="34284" y="1435"/>
                            <a:pt x="32889" y="247"/>
                            <a:pt x="28902" y="1039"/>
                          </a:cubicBezTo>
                          <a:lnTo>
                            <a:pt x="27507" y="1435"/>
                          </a:lnTo>
                          <a:cubicBezTo>
                            <a:pt x="26510" y="247"/>
                            <a:pt x="23919" y="-149"/>
                            <a:pt x="20531" y="49"/>
                          </a:cubicBezTo>
                          <a:cubicBezTo>
                            <a:pt x="17341" y="445"/>
                            <a:pt x="15348" y="1237"/>
                            <a:pt x="14551" y="2426"/>
                          </a:cubicBezTo>
                          <a:cubicBezTo>
                            <a:pt x="14352" y="2426"/>
                            <a:pt x="14352" y="2624"/>
                            <a:pt x="14152" y="2624"/>
                          </a:cubicBezTo>
                          <a:cubicBezTo>
                            <a:pt x="11361" y="3614"/>
                            <a:pt x="9368" y="5199"/>
                            <a:pt x="9568" y="6387"/>
                          </a:cubicBezTo>
                          <a:cubicBezTo>
                            <a:pt x="9568" y="7576"/>
                            <a:pt x="11959" y="7378"/>
                            <a:pt x="15747" y="5793"/>
                          </a:cubicBezTo>
                          <a:lnTo>
                            <a:pt x="16544" y="5397"/>
                          </a:lnTo>
                          <a:cubicBezTo>
                            <a:pt x="12159" y="8368"/>
                            <a:pt x="14352" y="8764"/>
                            <a:pt x="17341" y="8963"/>
                          </a:cubicBezTo>
                          <a:cubicBezTo>
                            <a:pt x="15747" y="10151"/>
                            <a:pt x="14551" y="11142"/>
                            <a:pt x="13554" y="11934"/>
                          </a:cubicBezTo>
                          <a:cubicBezTo>
                            <a:pt x="12757" y="12330"/>
                            <a:pt x="12159" y="12528"/>
                            <a:pt x="11361" y="12924"/>
                          </a:cubicBezTo>
                          <a:cubicBezTo>
                            <a:pt x="7574" y="14707"/>
                            <a:pt x="5780" y="16490"/>
                            <a:pt x="6578" y="17480"/>
                          </a:cubicBezTo>
                          <a:cubicBezTo>
                            <a:pt x="6179" y="17480"/>
                            <a:pt x="5780" y="17480"/>
                            <a:pt x="5382" y="17480"/>
                          </a:cubicBezTo>
                          <a:cubicBezTo>
                            <a:pt x="2392" y="17877"/>
                            <a:pt x="399" y="19065"/>
                            <a:pt x="0" y="20650"/>
                          </a:cubicBezTo>
                          <a:cubicBezTo>
                            <a:pt x="399" y="22433"/>
                            <a:pt x="2791" y="22829"/>
                            <a:pt x="5780" y="22433"/>
                          </a:cubicBezTo>
                          <a:cubicBezTo>
                            <a:pt x="8770" y="22036"/>
                            <a:pt x="11162" y="20848"/>
                            <a:pt x="11162" y="19263"/>
                          </a:cubicBezTo>
                          <a:cubicBezTo>
                            <a:pt x="11162" y="18471"/>
                            <a:pt x="10365" y="17877"/>
                            <a:pt x="9169" y="17480"/>
                          </a:cubicBezTo>
                          <a:cubicBezTo>
                            <a:pt x="10763" y="17084"/>
                            <a:pt x="12956" y="16292"/>
                            <a:pt x="15149" y="15500"/>
                          </a:cubicBezTo>
                          <a:lnTo>
                            <a:pt x="15547" y="15301"/>
                          </a:lnTo>
                          <a:cubicBezTo>
                            <a:pt x="16743" y="15103"/>
                            <a:pt x="18139" y="14707"/>
                            <a:pt x="19733" y="14113"/>
                          </a:cubicBezTo>
                          <a:cubicBezTo>
                            <a:pt x="22125" y="13122"/>
                            <a:pt x="25115" y="11538"/>
                            <a:pt x="26909" y="10349"/>
                          </a:cubicBezTo>
                          <a:cubicBezTo>
                            <a:pt x="29899" y="8170"/>
                            <a:pt x="29500" y="7378"/>
                            <a:pt x="26909" y="7378"/>
                          </a:cubicBezTo>
                          <a:cubicBezTo>
                            <a:pt x="25115" y="7576"/>
                            <a:pt x="22922" y="7774"/>
                            <a:pt x="20929" y="7972"/>
                          </a:cubicBezTo>
                          <a:lnTo>
                            <a:pt x="20929" y="7972"/>
                          </a:lnTo>
                          <a:cubicBezTo>
                            <a:pt x="22324" y="7180"/>
                            <a:pt x="23520" y="6189"/>
                            <a:pt x="24716" y="5397"/>
                          </a:cubicBezTo>
                          <a:cubicBezTo>
                            <a:pt x="25912" y="6784"/>
                            <a:pt x="28504" y="7180"/>
                            <a:pt x="31494" y="658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48" name="Freeform 1357">
                      <a:extLst>
                        <a:ext uri="{FF2B5EF4-FFF2-40B4-BE49-F238E27FC236}">
                          <a16:creationId xmlns:a16="http://schemas.microsoft.com/office/drawing/2014/main" id="{FDB9B879-00B0-3519-C968-CA8CE8E7FE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1564" y="5644022"/>
                      <a:ext cx="13068" cy="5972"/>
                    </a:xfrm>
                    <a:custGeom>
                      <a:avLst/>
                      <a:gdLst>
                        <a:gd name="connsiteX0" fmla="*/ 13054 w 13068"/>
                        <a:gd name="connsiteY0" fmla="*/ 2295 h 5972"/>
                        <a:gd name="connsiteX1" fmla="*/ 6277 w 13068"/>
                        <a:gd name="connsiteY1" fmla="*/ 116 h 5972"/>
                        <a:gd name="connsiteX2" fmla="*/ 98 w 13068"/>
                        <a:gd name="connsiteY2" fmla="*/ 3285 h 5972"/>
                        <a:gd name="connsiteX3" fmla="*/ 7872 w 13068"/>
                        <a:gd name="connsiteY3" fmla="*/ 5662 h 5972"/>
                        <a:gd name="connsiteX4" fmla="*/ 13054 w 13068"/>
                        <a:gd name="connsiteY4" fmla="*/ 2295 h 5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068" h="5972">
                          <a:moveTo>
                            <a:pt x="13054" y="2295"/>
                          </a:moveTo>
                          <a:cubicBezTo>
                            <a:pt x="12855" y="314"/>
                            <a:pt x="10264" y="-280"/>
                            <a:pt x="6277" y="116"/>
                          </a:cubicBezTo>
                          <a:cubicBezTo>
                            <a:pt x="2889" y="512"/>
                            <a:pt x="696" y="1701"/>
                            <a:pt x="98" y="3285"/>
                          </a:cubicBezTo>
                          <a:cubicBezTo>
                            <a:pt x="-699" y="6257"/>
                            <a:pt x="3487" y="6257"/>
                            <a:pt x="7872" y="5662"/>
                          </a:cubicBezTo>
                          <a:cubicBezTo>
                            <a:pt x="11261" y="5266"/>
                            <a:pt x="13254" y="3681"/>
                            <a:pt x="13054" y="22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49" name="Freeform 1358">
                      <a:extLst>
                        <a:ext uri="{FF2B5EF4-FFF2-40B4-BE49-F238E27FC236}">
                          <a16:creationId xmlns:a16="http://schemas.microsoft.com/office/drawing/2014/main" id="{E284DDAB-0109-5A1F-B872-BFB488DE3D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6903" y="5550406"/>
                      <a:ext cx="12605" cy="5696"/>
                    </a:xfrm>
                    <a:custGeom>
                      <a:avLst/>
                      <a:gdLst>
                        <a:gd name="connsiteX0" fmla="*/ 6787 w 12605"/>
                        <a:gd name="connsiteY0" fmla="*/ 5582 h 5696"/>
                        <a:gd name="connsiteX1" fmla="*/ 12568 w 12605"/>
                        <a:gd name="connsiteY1" fmla="*/ 2611 h 5696"/>
                        <a:gd name="connsiteX2" fmla="*/ 5990 w 12605"/>
                        <a:gd name="connsiteY2" fmla="*/ 36 h 5696"/>
                        <a:gd name="connsiteX3" fmla="*/ 10 w 12605"/>
                        <a:gd name="connsiteY3" fmla="*/ 3205 h 5696"/>
                        <a:gd name="connsiteX4" fmla="*/ 6787 w 12605"/>
                        <a:gd name="connsiteY4" fmla="*/ 5582 h 56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05" h="5696">
                          <a:moveTo>
                            <a:pt x="6787" y="5582"/>
                          </a:moveTo>
                          <a:cubicBezTo>
                            <a:pt x="9976" y="5186"/>
                            <a:pt x="12368" y="3997"/>
                            <a:pt x="12568" y="2611"/>
                          </a:cubicBezTo>
                          <a:cubicBezTo>
                            <a:pt x="12966" y="432"/>
                            <a:pt x="10176" y="-162"/>
                            <a:pt x="5990" y="36"/>
                          </a:cubicBezTo>
                          <a:cubicBezTo>
                            <a:pt x="2801" y="432"/>
                            <a:pt x="409" y="1422"/>
                            <a:pt x="10" y="3205"/>
                          </a:cubicBezTo>
                          <a:cubicBezTo>
                            <a:pt x="-189" y="5384"/>
                            <a:pt x="2601" y="5978"/>
                            <a:pt x="6787" y="55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50" name="Freeform 1359">
                      <a:extLst>
                        <a:ext uri="{FF2B5EF4-FFF2-40B4-BE49-F238E27FC236}">
                          <a16:creationId xmlns:a16="http://schemas.microsoft.com/office/drawing/2014/main" id="{B2EA4BC0-D593-86D0-9CB5-449440C4B9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1738" y="5642579"/>
                      <a:ext cx="15990" cy="12311"/>
                    </a:xfrm>
                    <a:custGeom>
                      <a:avLst/>
                      <a:gdLst>
                        <a:gd name="connsiteX0" fmla="*/ 8996 w 15990"/>
                        <a:gd name="connsiteY0" fmla="*/ 11661 h 12311"/>
                        <a:gd name="connsiteX1" fmla="*/ 14178 w 15990"/>
                        <a:gd name="connsiteY1" fmla="*/ 8095 h 12311"/>
                        <a:gd name="connsiteX2" fmla="*/ 9793 w 15990"/>
                        <a:gd name="connsiteY2" fmla="*/ 5916 h 12311"/>
                        <a:gd name="connsiteX3" fmla="*/ 12185 w 15990"/>
                        <a:gd name="connsiteY3" fmla="*/ 4529 h 12311"/>
                        <a:gd name="connsiteX4" fmla="*/ 15972 w 15990"/>
                        <a:gd name="connsiteY4" fmla="*/ 171 h 12311"/>
                        <a:gd name="connsiteX5" fmla="*/ 10192 w 15990"/>
                        <a:gd name="connsiteY5" fmla="*/ 1756 h 12311"/>
                        <a:gd name="connsiteX6" fmla="*/ 5806 w 15990"/>
                        <a:gd name="connsiteY6" fmla="*/ 6312 h 12311"/>
                        <a:gd name="connsiteX7" fmla="*/ 225 w 15990"/>
                        <a:gd name="connsiteY7" fmla="*/ 10670 h 12311"/>
                        <a:gd name="connsiteX8" fmla="*/ 8996 w 15990"/>
                        <a:gd name="connsiteY8" fmla="*/ 11661 h 123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990" h="12311">
                          <a:moveTo>
                            <a:pt x="8996" y="11661"/>
                          </a:moveTo>
                          <a:cubicBezTo>
                            <a:pt x="11985" y="11066"/>
                            <a:pt x="14577" y="9878"/>
                            <a:pt x="14178" y="8095"/>
                          </a:cubicBezTo>
                          <a:cubicBezTo>
                            <a:pt x="13381" y="6906"/>
                            <a:pt x="11985" y="6114"/>
                            <a:pt x="9793" y="5916"/>
                          </a:cubicBezTo>
                          <a:cubicBezTo>
                            <a:pt x="10590" y="5520"/>
                            <a:pt x="11387" y="4926"/>
                            <a:pt x="12185" y="4529"/>
                          </a:cubicBezTo>
                          <a:cubicBezTo>
                            <a:pt x="14776" y="2747"/>
                            <a:pt x="16171" y="1360"/>
                            <a:pt x="15972" y="171"/>
                          </a:cubicBezTo>
                          <a:cubicBezTo>
                            <a:pt x="14975" y="-225"/>
                            <a:pt x="12783" y="-27"/>
                            <a:pt x="10192" y="1756"/>
                          </a:cubicBezTo>
                          <a:cubicBezTo>
                            <a:pt x="7401" y="3539"/>
                            <a:pt x="5607" y="5322"/>
                            <a:pt x="5806" y="6312"/>
                          </a:cubicBezTo>
                          <a:cubicBezTo>
                            <a:pt x="1621" y="7105"/>
                            <a:pt x="-771" y="8689"/>
                            <a:pt x="225" y="10670"/>
                          </a:cubicBezTo>
                          <a:cubicBezTo>
                            <a:pt x="1222" y="12651"/>
                            <a:pt x="5009" y="12651"/>
                            <a:pt x="8996" y="1166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51" name="Freeform 1360">
                      <a:extLst>
                        <a:ext uri="{FF2B5EF4-FFF2-40B4-BE49-F238E27FC236}">
                          <a16:creationId xmlns:a16="http://schemas.microsoft.com/office/drawing/2014/main" id="{03EA8D27-0535-3272-287A-6077EEC204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4279" y="5628265"/>
                      <a:ext cx="11986" cy="12062"/>
                    </a:xfrm>
                    <a:custGeom>
                      <a:avLst/>
                      <a:gdLst>
                        <a:gd name="connsiteX0" fmla="*/ 211 w 11986"/>
                        <a:gd name="connsiteY0" fmla="*/ 10326 h 12062"/>
                        <a:gd name="connsiteX1" fmla="*/ 6789 w 11986"/>
                        <a:gd name="connsiteY1" fmla="*/ 11713 h 12062"/>
                        <a:gd name="connsiteX2" fmla="*/ 11971 w 11986"/>
                        <a:gd name="connsiteY2" fmla="*/ 7751 h 12062"/>
                        <a:gd name="connsiteX3" fmla="*/ 5991 w 11986"/>
                        <a:gd name="connsiteY3" fmla="*/ 5770 h 12062"/>
                        <a:gd name="connsiteX4" fmla="*/ 5194 w 11986"/>
                        <a:gd name="connsiteY4" fmla="*/ 5968 h 12062"/>
                        <a:gd name="connsiteX5" fmla="*/ 6789 w 11986"/>
                        <a:gd name="connsiteY5" fmla="*/ 4978 h 12062"/>
                        <a:gd name="connsiteX6" fmla="*/ 10975 w 11986"/>
                        <a:gd name="connsiteY6" fmla="*/ 422 h 12062"/>
                        <a:gd name="connsiteX7" fmla="*/ 3201 w 11986"/>
                        <a:gd name="connsiteY7" fmla="*/ 2402 h 12062"/>
                        <a:gd name="connsiteX8" fmla="*/ 809 w 11986"/>
                        <a:gd name="connsiteY8" fmla="*/ 6166 h 12062"/>
                        <a:gd name="connsiteX9" fmla="*/ 2802 w 11986"/>
                        <a:gd name="connsiteY9" fmla="*/ 6364 h 12062"/>
                        <a:gd name="connsiteX10" fmla="*/ 211 w 11986"/>
                        <a:gd name="connsiteY10" fmla="*/ 10326 h 120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1986" h="12062">
                          <a:moveTo>
                            <a:pt x="211" y="10326"/>
                          </a:moveTo>
                          <a:cubicBezTo>
                            <a:pt x="1008" y="11911"/>
                            <a:pt x="3400" y="12505"/>
                            <a:pt x="6789" y="11713"/>
                          </a:cubicBezTo>
                          <a:cubicBezTo>
                            <a:pt x="9978" y="10920"/>
                            <a:pt x="11772" y="9336"/>
                            <a:pt x="11971" y="7751"/>
                          </a:cubicBezTo>
                          <a:cubicBezTo>
                            <a:pt x="12170" y="5968"/>
                            <a:pt x="10377" y="5176"/>
                            <a:pt x="5991" y="5770"/>
                          </a:cubicBezTo>
                          <a:cubicBezTo>
                            <a:pt x="5792" y="5770"/>
                            <a:pt x="5393" y="5968"/>
                            <a:pt x="5194" y="5968"/>
                          </a:cubicBezTo>
                          <a:cubicBezTo>
                            <a:pt x="5593" y="5770"/>
                            <a:pt x="6191" y="5374"/>
                            <a:pt x="6789" y="4978"/>
                          </a:cubicBezTo>
                          <a:cubicBezTo>
                            <a:pt x="9380" y="3195"/>
                            <a:pt x="11573" y="1214"/>
                            <a:pt x="10975" y="422"/>
                          </a:cubicBezTo>
                          <a:cubicBezTo>
                            <a:pt x="10177" y="-569"/>
                            <a:pt x="6789" y="223"/>
                            <a:pt x="3201" y="2402"/>
                          </a:cubicBezTo>
                          <a:cubicBezTo>
                            <a:pt x="211" y="4185"/>
                            <a:pt x="-188" y="5572"/>
                            <a:pt x="809" y="6166"/>
                          </a:cubicBezTo>
                          <a:cubicBezTo>
                            <a:pt x="1207" y="6562"/>
                            <a:pt x="2005" y="6562"/>
                            <a:pt x="2802" y="6364"/>
                          </a:cubicBezTo>
                          <a:cubicBezTo>
                            <a:pt x="1008" y="7751"/>
                            <a:pt x="-586" y="8741"/>
                            <a:pt x="211" y="103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52" name="Freeform 1361">
                      <a:extLst>
                        <a:ext uri="{FF2B5EF4-FFF2-40B4-BE49-F238E27FC236}">
                          <a16:creationId xmlns:a16="http://schemas.microsoft.com/office/drawing/2014/main" id="{CE3ABB59-AE6F-A352-BDD9-4B24317034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6418" y="5399914"/>
                      <a:ext cx="39077" cy="8034"/>
                    </a:xfrm>
                    <a:custGeom>
                      <a:avLst/>
                      <a:gdLst>
                        <a:gd name="connsiteX0" fmla="*/ 13753 w 39077"/>
                        <a:gd name="connsiteY0" fmla="*/ 6914 h 8034"/>
                        <a:gd name="connsiteX1" fmla="*/ 16544 w 39077"/>
                        <a:gd name="connsiteY1" fmla="*/ 6716 h 8034"/>
                        <a:gd name="connsiteX2" fmla="*/ 23122 w 39077"/>
                        <a:gd name="connsiteY2" fmla="*/ 5726 h 8034"/>
                        <a:gd name="connsiteX3" fmla="*/ 25514 w 39077"/>
                        <a:gd name="connsiteY3" fmla="*/ 5726 h 8034"/>
                        <a:gd name="connsiteX4" fmla="*/ 30895 w 39077"/>
                        <a:gd name="connsiteY4" fmla="*/ 4339 h 8034"/>
                        <a:gd name="connsiteX5" fmla="*/ 33487 w 39077"/>
                        <a:gd name="connsiteY5" fmla="*/ 3943 h 8034"/>
                        <a:gd name="connsiteX6" fmla="*/ 39068 w 39077"/>
                        <a:gd name="connsiteY6" fmla="*/ 1170 h 8034"/>
                        <a:gd name="connsiteX7" fmla="*/ 32690 w 39077"/>
                        <a:gd name="connsiteY7" fmla="*/ 377 h 8034"/>
                        <a:gd name="connsiteX8" fmla="*/ 28902 w 39077"/>
                        <a:gd name="connsiteY8" fmla="*/ 1566 h 8034"/>
                        <a:gd name="connsiteX9" fmla="*/ 24318 w 39077"/>
                        <a:gd name="connsiteY9" fmla="*/ 1170 h 8034"/>
                        <a:gd name="connsiteX10" fmla="*/ 18936 w 39077"/>
                        <a:gd name="connsiteY10" fmla="*/ 2160 h 8034"/>
                        <a:gd name="connsiteX11" fmla="*/ 16544 w 39077"/>
                        <a:gd name="connsiteY11" fmla="*/ 2556 h 8034"/>
                        <a:gd name="connsiteX12" fmla="*/ 15747 w 39077"/>
                        <a:gd name="connsiteY12" fmla="*/ 2556 h 8034"/>
                        <a:gd name="connsiteX13" fmla="*/ 7774 w 39077"/>
                        <a:gd name="connsiteY13" fmla="*/ 1764 h 8034"/>
                        <a:gd name="connsiteX14" fmla="*/ 598 w 39077"/>
                        <a:gd name="connsiteY14" fmla="*/ 5726 h 8034"/>
                        <a:gd name="connsiteX15" fmla="*/ 797 w 39077"/>
                        <a:gd name="connsiteY15" fmla="*/ 6122 h 8034"/>
                        <a:gd name="connsiteX16" fmla="*/ 0 w 39077"/>
                        <a:gd name="connsiteY16" fmla="*/ 7310 h 8034"/>
                        <a:gd name="connsiteX17" fmla="*/ 3189 w 39077"/>
                        <a:gd name="connsiteY17" fmla="*/ 7904 h 8034"/>
                        <a:gd name="connsiteX18" fmla="*/ 7973 w 39077"/>
                        <a:gd name="connsiteY18" fmla="*/ 7707 h 8034"/>
                        <a:gd name="connsiteX19" fmla="*/ 11162 w 39077"/>
                        <a:gd name="connsiteY19" fmla="*/ 6914 h 8034"/>
                        <a:gd name="connsiteX20" fmla="*/ 13753 w 39077"/>
                        <a:gd name="connsiteY20" fmla="*/ 6914 h 80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39077" h="8034">
                          <a:moveTo>
                            <a:pt x="13753" y="6914"/>
                          </a:moveTo>
                          <a:cubicBezTo>
                            <a:pt x="14750" y="6914"/>
                            <a:pt x="15747" y="6716"/>
                            <a:pt x="16544" y="6716"/>
                          </a:cubicBezTo>
                          <a:cubicBezTo>
                            <a:pt x="19335" y="6716"/>
                            <a:pt x="21527" y="6320"/>
                            <a:pt x="23122" y="5726"/>
                          </a:cubicBezTo>
                          <a:cubicBezTo>
                            <a:pt x="23919" y="5726"/>
                            <a:pt x="24716" y="5726"/>
                            <a:pt x="25514" y="5726"/>
                          </a:cubicBezTo>
                          <a:cubicBezTo>
                            <a:pt x="27906" y="5528"/>
                            <a:pt x="29899" y="5131"/>
                            <a:pt x="30895" y="4339"/>
                          </a:cubicBezTo>
                          <a:cubicBezTo>
                            <a:pt x="31693" y="4339"/>
                            <a:pt x="32490" y="4141"/>
                            <a:pt x="33487" y="3943"/>
                          </a:cubicBezTo>
                          <a:cubicBezTo>
                            <a:pt x="36277" y="3349"/>
                            <a:pt x="38869" y="2160"/>
                            <a:pt x="39068" y="1170"/>
                          </a:cubicBezTo>
                          <a:cubicBezTo>
                            <a:pt x="39267" y="-217"/>
                            <a:pt x="36277" y="-217"/>
                            <a:pt x="32690" y="377"/>
                          </a:cubicBezTo>
                          <a:cubicBezTo>
                            <a:pt x="31095" y="575"/>
                            <a:pt x="29899" y="1170"/>
                            <a:pt x="28902" y="1566"/>
                          </a:cubicBezTo>
                          <a:cubicBezTo>
                            <a:pt x="27706" y="1368"/>
                            <a:pt x="26112" y="1170"/>
                            <a:pt x="24318" y="1170"/>
                          </a:cubicBezTo>
                          <a:cubicBezTo>
                            <a:pt x="22125" y="1368"/>
                            <a:pt x="20132" y="1566"/>
                            <a:pt x="18936" y="2160"/>
                          </a:cubicBezTo>
                          <a:cubicBezTo>
                            <a:pt x="18138" y="2358"/>
                            <a:pt x="17341" y="2358"/>
                            <a:pt x="16544" y="2556"/>
                          </a:cubicBezTo>
                          <a:lnTo>
                            <a:pt x="15747" y="2556"/>
                          </a:lnTo>
                          <a:cubicBezTo>
                            <a:pt x="14949" y="1368"/>
                            <a:pt x="12557" y="971"/>
                            <a:pt x="7774" y="1764"/>
                          </a:cubicBezTo>
                          <a:cubicBezTo>
                            <a:pt x="2591" y="2754"/>
                            <a:pt x="-200" y="4339"/>
                            <a:pt x="598" y="5726"/>
                          </a:cubicBezTo>
                          <a:lnTo>
                            <a:pt x="797" y="6122"/>
                          </a:lnTo>
                          <a:cubicBezTo>
                            <a:pt x="398" y="6518"/>
                            <a:pt x="0" y="6914"/>
                            <a:pt x="0" y="7310"/>
                          </a:cubicBezTo>
                          <a:cubicBezTo>
                            <a:pt x="0" y="8103"/>
                            <a:pt x="1395" y="8103"/>
                            <a:pt x="3189" y="7904"/>
                          </a:cubicBezTo>
                          <a:cubicBezTo>
                            <a:pt x="4186" y="8103"/>
                            <a:pt x="5581" y="8103"/>
                            <a:pt x="7973" y="7707"/>
                          </a:cubicBezTo>
                          <a:cubicBezTo>
                            <a:pt x="9368" y="7508"/>
                            <a:pt x="10365" y="7112"/>
                            <a:pt x="11162" y="6914"/>
                          </a:cubicBezTo>
                          <a:cubicBezTo>
                            <a:pt x="12159" y="6914"/>
                            <a:pt x="12956" y="6914"/>
                            <a:pt x="13753" y="69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53" name="Freeform 1362">
                      <a:extLst>
                        <a:ext uri="{FF2B5EF4-FFF2-40B4-BE49-F238E27FC236}">
                          <a16:creationId xmlns:a16="http://schemas.microsoft.com/office/drawing/2014/main" id="{62D89AE0-2BAD-BEAC-77B0-273030B814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9730" y="5586630"/>
                      <a:ext cx="13574" cy="6502"/>
                    </a:xfrm>
                    <a:custGeom>
                      <a:avLst/>
                      <a:gdLst>
                        <a:gd name="connsiteX0" fmla="*/ 6986 w 13574"/>
                        <a:gd name="connsiteY0" fmla="*/ 6203 h 6502"/>
                        <a:gd name="connsiteX1" fmla="*/ 13564 w 13574"/>
                        <a:gd name="connsiteY1" fmla="*/ 1845 h 6502"/>
                        <a:gd name="connsiteX2" fmla="*/ 7584 w 13574"/>
                        <a:gd name="connsiteY2" fmla="*/ 62 h 6502"/>
                        <a:gd name="connsiteX3" fmla="*/ 10 w 13574"/>
                        <a:gd name="connsiteY3" fmla="*/ 4024 h 6502"/>
                        <a:gd name="connsiteX4" fmla="*/ 6986 w 13574"/>
                        <a:gd name="connsiteY4" fmla="*/ 6203 h 65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74" h="6502">
                          <a:moveTo>
                            <a:pt x="6986" y="6203"/>
                          </a:moveTo>
                          <a:cubicBezTo>
                            <a:pt x="10973" y="5410"/>
                            <a:pt x="13764" y="3825"/>
                            <a:pt x="13564" y="1845"/>
                          </a:cubicBezTo>
                          <a:cubicBezTo>
                            <a:pt x="13365" y="62"/>
                            <a:pt x="10574" y="-136"/>
                            <a:pt x="7584" y="62"/>
                          </a:cubicBezTo>
                          <a:cubicBezTo>
                            <a:pt x="3797" y="854"/>
                            <a:pt x="10" y="1646"/>
                            <a:pt x="10" y="4024"/>
                          </a:cubicBezTo>
                          <a:cubicBezTo>
                            <a:pt x="-189" y="6203"/>
                            <a:pt x="2601" y="6995"/>
                            <a:pt x="6986" y="620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54" name="Freeform 1363">
                      <a:extLst>
                        <a:ext uri="{FF2B5EF4-FFF2-40B4-BE49-F238E27FC236}">
                          <a16:creationId xmlns:a16="http://schemas.microsoft.com/office/drawing/2014/main" id="{E11AE308-2736-8B5D-9C12-C05D9F9002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3272" y="5661569"/>
                      <a:ext cx="14805" cy="10619"/>
                    </a:xfrm>
                    <a:custGeom>
                      <a:avLst/>
                      <a:gdLst>
                        <a:gd name="connsiteX0" fmla="*/ 7829 w 14805"/>
                        <a:gd name="connsiteY0" fmla="*/ 2377 h 10619"/>
                        <a:gd name="connsiteX1" fmla="*/ 2248 w 14805"/>
                        <a:gd name="connsiteY1" fmla="*/ 5943 h 10619"/>
                        <a:gd name="connsiteX2" fmla="*/ 2248 w 14805"/>
                        <a:gd name="connsiteY2" fmla="*/ 6339 h 10619"/>
                        <a:gd name="connsiteX3" fmla="*/ 255 w 14805"/>
                        <a:gd name="connsiteY3" fmla="*/ 9112 h 10619"/>
                        <a:gd name="connsiteX4" fmla="*/ 2049 w 14805"/>
                        <a:gd name="connsiteY4" fmla="*/ 10301 h 10619"/>
                        <a:gd name="connsiteX5" fmla="*/ 6035 w 14805"/>
                        <a:gd name="connsiteY5" fmla="*/ 8518 h 10619"/>
                        <a:gd name="connsiteX6" fmla="*/ 9025 w 14805"/>
                        <a:gd name="connsiteY6" fmla="*/ 8320 h 10619"/>
                        <a:gd name="connsiteX7" fmla="*/ 14208 w 14805"/>
                        <a:gd name="connsiteY7" fmla="*/ 4358 h 10619"/>
                        <a:gd name="connsiteX8" fmla="*/ 13211 w 14805"/>
                        <a:gd name="connsiteY8" fmla="*/ 2575 h 10619"/>
                        <a:gd name="connsiteX9" fmla="*/ 13610 w 14805"/>
                        <a:gd name="connsiteY9" fmla="*/ 2179 h 10619"/>
                        <a:gd name="connsiteX10" fmla="*/ 14806 w 14805"/>
                        <a:gd name="connsiteY10" fmla="*/ 0 h 10619"/>
                        <a:gd name="connsiteX11" fmla="*/ 12414 w 14805"/>
                        <a:gd name="connsiteY11" fmla="*/ 396 h 10619"/>
                        <a:gd name="connsiteX12" fmla="*/ 8228 w 14805"/>
                        <a:gd name="connsiteY12" fmla="*/ 2179 h 10619"/>
                        <a:gd name="connsiteX13" fmla="*/ 7829 w 14805"/>
                        <a:gd name="connsiteY13" fmla="*/ 2377 h 106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4805" h="10619">
                          <a:moveTo>
                            <a:pt x="7829" y="2377"/>
                          </a:moveTo>
                          <a:cubicBezTo>
                            <a:pt x="5038" y="2971"/>
                            <a:pt x="2447" y="4358"/>
                            <a:pt x="2248" y="5943"/>
                          </a:cubicBezTo>
                          <a:cubicBezTo>
                            <a:pt x="2248" y="6141"/>
                            <a:pt x="2248" y="6141"/>
                            <a:pt x="2248" y="6339"/>
                          </a:cubicBezTo>
                          <a:cubicBezTo>
                            <a:pt x="1451" y="7329"/>
                            <a:pt x="653" y="8122"/>
                            <a:pt x="255" y="9112"/>
                          </a:cubicBezTo>
                          <a:cubicBezTo>
                            <a:pt x="-343" y="10301"/>
                            <a:pt x="55" y="11093"/>
                            <a:pt x="2049" y="10301"/>
                          </a:cubicBezTo>
                          <a:cubicBezTo>
                            <a:pt x="3444" y="9706"/>
                            <a:pt x="4839" y="9112"/>
                            <a:pt x="6035" y="8518"/>
                          </a:cubicBezTo>
                          <a:cubicBezTo>
                            <a:pt x="7032" y="8518"/>
                            <a:pt x="8029" y="8518"/>
                            <a:pt x="9025" y="8320"/>
                          </a:cubicBezTo>
                          <a:cubicBezTo>
                            <a:pt x="12015" y="7924"/>
                            <a:pt x="14208" y="6537"/>
                            <a:pt x="14208" y="4358"/>
                          </a:cubicBezTo>
                          <a:cubicBezTo>
                            <a:pt x="14208" y="3566"/>
                            <a:pt x="13809" y="2971"/>
                            <a:pt x="13211" y="2575"/>
                          </a:cubicBezTo>
                          <a:cubicBezTo>
                            <a:pt x="13410" y="2377"/>
                            <a:pt x="13410" y="2377"/>
                            <a:pt x="13610" y="2179"/>
                          </a:cubicBezTo>
                          <a:cubicBezTo>
                            <a:pt x="14208" y="1387"/>
                            <a:pt x="14407" y="792"/>
                            <a:pt x="14806" y="0"/>
                          </a:cubicBezTo>
                          <a:lnTo>
                            <a:pt x="12414" y="396"/>
                          </a:lnTo>
                          <a:cubicBezTo>
                            <a:pt x="10819" y="990"/>
                            <a:pt x="9424" y="1585"/>
                            <a:pt x="8228" y="2179"/>
                          </a:cubicBezTo>
                          <a:cubicBezTo>
                            <a:pt x="8029" y="2377"/>
                            <a:pt x="8029" y="2377"/>
                            <a:pt x="7829" y="23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55" name="Freeform 1364">
                      <a:extLst>
                        <a:ext uri="{FF2B5EF4-FFF2-40B4-BE49-F238E27FC236}">
                          <a16:creationId xmlns:a16="http://schemas.microsoft.com/office/drawing/2014/main" id="{47052E01-E572-FB95-37DE-174985D20A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7728" y="5508431"/>
                      <a:ext cx="29195" cy="9553"/>
                    </a:xfrm>
                    <a:custGeom>
                      <a:avLst/>
                      <a:gdLst>
                        <a:gd name="connsiteX0" fmla="*/ 9454 w 29195"/>
                        <a:gd name="connsiteY0" fmla="*/ 9524 h 9553"/>
                        <a:gd name="connsiteX1" fmla="*/ 14637 w 29195"/>
                        <a:gd name="connsiteY1" fmla="*/ 8138 h 9553"/>
                        <a:gd name="connsiteX2" fmla="*/ 21613 w 29195"/>
                        <a:gd name="connsiteY2" fmla="*/ 8930 h 9553"/>
                        <a:gd name="connsiteX3" fmla="*/ 29188 w 29195"/>
                        <a:gd name="connsiteY3" fmla="*/ 5166 h 9553"/>
                        <a:gd name="connsiteX4" fmla="*/ 20816 w 29195"/>
                        <a:gd name="connsiteY4" fmla="*/ 2987 h 9553"/>
                        <a:gd name="connsiteX5" fmla="*/ 14637 w 29195"/>
                        <a:gd name="connsiteY5" fmla="*/ 4572 h 9553"/>
                        <a:gd name="connsiteX6" fmla="*/ 9255 w 29195"/>
                        <a:gd name="connsiteY6" fmla="*/ 3582 h 9553"/>
                        <a:gd name="connsiteX7" fmla="*/ 12444 w 29195"/>
                        <a:gd name="connsiteY7" fmla="*/ 412 h 9553"/>
                        <a:gd name="connsiteX8" fmla="*/ 5866 w 29195"/>
                        <a:gd name="connsiteY8" fmla="*/ 1204 h 9553"/>
                        <a:gd name="connsiteX9" fmla="*/ 86 w 29195"/>
                        <a:gd name="connsiteY9" fmla="*/ 5761 h 9553"/>
                        <a:gd name="connsiteX10" fmla="*/ 3076 w 29195"/>
                        <a:gd name="connsiteY10" fmla="*/ 5959 h 9553"/>
                        <a:gd name="connsiteX11" fmla="*/ 2876 w 29195"/>
                        <a:gd name="connsiteY11" fmla="*/ 6553 h 9553"/>
                        <a:gd name="connsiteX12" fmla="*/ 9454 w 29195"/>
                        <a:gd name="connsiteY12" fmla="*/ 9524 h 95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29195" h="9553">
                          <a:moveTo>
                            <a:pt x="9454" y="9524"/>
                          </a:moveTo>
                          <a:cubicBezTo>
                            <a:pt x="11647" y="9326"/>
                            <a:pt x="13640" y="8930"/>
                            <a:pt x="14637" y="8138"/>
                          </a:cubicBezTo>
                          <a:cubicBezTo>
                            <a:pt x="16231" y="8930"/>
                            <a:pt x="18823" y="9326"/>
                            <a:pt x="21613" y="8930"/>
                          </a:cubicBezTo>
                          <a:cubicBezTo>
                            <a:pt x="25799" y="8534"/>
                            <a:pt x="29387" y="7147"/>
                            <a:pt x="29188" y="5166"/>
                          </a:cubicBezTo>
                          <a:cubicBezTo>
                            <a:pt x="28988" y="3185"/>
                            <a:pt x="25002" y="2591"/>
                            <a:pt x="20816" y="2987"/>
                          </a:cubicBezTo>
                          <a:cubicBezTo>
                            <a:pt x="18424" y="3185"/>
                            <a:pt x="16032" y="3780"/>
                            <a:pt x="14637" y="4572"/>
                          </a:cubicBezTo>
                          <a:cubicBezTo>
                            <a:pt x="13441" y="3780"/>
                            <a:pt x="11448" y="3582"/>
                            <a:pt x="9255" y="3582"/>
                          </a:cubicBezTo>
                          <a:cubicBezTo>
                            <a:pt x="11248" y="2393"/>
                            <a:pt x="12444" y="1403"/>
                            <a:pt x="12444" y="412"/>
                          </a:cubicBezTo>
                          <a:cubicBezTo>
                            <a:pt x="11248" y="-380"/>
                            <a:pt x="8856" y="16"/>
                            <a:pt x="5866" y="1204"/>
                          </a:cubicBezTo>
                          <a:cubicBezTo>
                            <a:pt x="2079" y="2789"/>
                            <a:pt x="-512" y="4374"/>
                            <a:pt x="86" y="5761"/>
                          </a:cubicBezTo>
                          <a:cubicBezTo>
                            <a:pt x="285" y="6355"/>
                            <a:pt x="1481" y="6355"/>
                            <a:pt x="3076" y="5959"/>
                          </a:cubicBezTo>
                          <a:cubicBezTo>
                            <a:pt x="3076" y="6157"/>
                            <a:pt x="2876" y="6355"/>
                            <a:pt x="2876" y="6553"/>
                          </a:cubicBezTo>
                          <a:cubicBezTo>
                            <a:pt x="2079" y="8930"/>
                            <a:pt x="5069" y="9722"/>
                            <a:pt x="9454" y="95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56" name="Freeform 1365">
                      <a:extLst>
                        <a:ext uri="{FF2B5EF4-FFF2-40B4-BE49-F238E27FC236}">
                          <a16:creationId xmlns:a16="http://schemas.microsoft.com/office/drawing/2014/main" id="{E0CF0D7D-7A95-B174-28C5-839429566A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9522" y="5698414"/>
                      <a:ext cx="6590" cy="5769"/>
                    </a:xfrm>
                    <a:custGeom>
                      <a:avLst/>
                      <a:gdLst>
                        <a:gd name="connsiteX0" fmla="*/ 4796 w 6590"/>
                        <a:gd name="connsiteY0" fmla="*/ 0 h 5769"/>
                        <a:gd name="connsiteX1" fmla="*/ 13 w 6590"/>
                        <a:gd name="connsiteY1" fmla="*/ 3764 h 5769"/>
                        <a:gd name="connsiteX2" fmla="*/ 5394 w 6590"/>
                        <a:gd name="connsiteY2" fmla="*/ 5546 h 5769"/>
                        <a:gd name="connsiteX3" fmla="*/ 6590 w 6590"/>
                        <a:gd name="connsiteY3" fmla="*/ 5348 h 5769"/>
                        <a:gd name="connsiteX4" fmla="*/ 4796 w 6590"/>
                        <a:gd name="connsiteY4" fmla="*/ 0 h 57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590" h="5769">
                          <a:moveTo>
                            <a:pt x="4796" y="0"/>
                          </a:moveTo>
                          <a:cubicBezTo>
                            <a:pt x="2006" y="792"/>
                            <a:pt x="212" y="2179"/>
                            <a:pt x="13" y="3764"/>
                          </a:cubicBezTo>
                          <a:cubicBezTo>
                            <a:pt x="-187" y="5546"/>
                            <a:pt x="2006" y="6141"/>
                            <a:pt x="5394" y="5546"/>
                          </a:cubicBezTo>
                          <a:cubicBezTo>
                            <a:pt x="5793" y="5546"/>
                            <a:pt x="6192" y="5348"/>
                            <a:pt x="6590" y="5348"/>
                          </a:cubicBezTo>
                          <a:cubicBezTo>
                            <a:pt x="5992" y="3566"/>
                            <a:pt x="5394" y="1783"/>
                            <a:pt x="479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57" name="Freeform 1366">
                      <a:extLst>
                        <a:ext uri="{FF2B5EF4-FFF2-40B4-BE49-F238E27FC236}">
                          <a16:creationId xmlns:a16="http://schemas.microsoft.com/office/drawing/2014/main" id="{7680FDF6-ED80-F924-FC6A-38741DFD69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0239" y="5488445"/>
                      <a:ext cx="12623" cy="5826"/>
                    </a:xfrm>
                    <a:custGeom>
                      <a:avLst/>
                      <a:gdLst>
                        <a:gd name="connsiteX0" fmla="*/ 4983 w 12623"/>
                        <a:gd name="connsiteY0" fmla="*/ 193 h 5826"/>
                        <a:gd name="connsiteX1" fmla="*/ 0 w 12623"/>
                        <a:gd name="connsiteY1" fmla="*/ 3362 h 5826"/>
                        <a:gd name="connsiteX2" fmla="*/ 7973 w 12623"/>
                        <a:gd name="connsiteY2" fmla="*/ 5739 h 5826"/>
                        <a:gd name="connsiteX3" fmla="*/ 12558 w 12623"/>
                        <a:gd name="connsiteY3" fmla="*/ 2372 h 5826"/>
                        <a:gd name="connsiteX4" fmla="*/ 4983 w 12623"/>
                        <a:gd name="connsiteY4" fmla="*/ 193 h 5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23" h="5826">
                          <a:moveTo>
                            <a:pt x="4983" y="193"/>
                          </a:moveTo>
                          <a:cubicBezTo>
                            <a:pt x="1395" y="589"/>
                            <a:pt x="399" y="1778"/>
                            <a:pt x="0" y="3362"/>
                          </a:cubicBezTo>
                          <a:cubicBezTo>
                            <a:pt x="1395" y="5145"/>
                            <a:pt x="3987" y="6136"/>
                            <a:pt x="7973" y="5739"/>
                          </a:cubicBezTo>
                          <a:cubicBezTo>
                            <a:pt x="11561" y="5343"/>
                            <a:pt x="12956" y="3759"/>
                            <a:pt x="12558" y="2372"/>
                          </a:cubicBezTo>
                          <a:cubicBezTo>
                            <a:pt x="12159" y="391"/>
                            <a:pt x="9169" y="-401"/>
                            <a:pt x="4983" y="1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58" name="Freeform 1367">
                      <a:extLst>
                        <a:ext uri="{FF2B5EF4-FFF2-40B4-BE49-F238E27FC236}">
                          <a16:creationId xmlns:a16="http://schemas.microsoft.com/office/drawing/2014/main" id="{52585D2D-0854-125A-3AC6-DFB6668422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5676" y="5738713"/>
                      <a:ext cx="11800" cy="6355"/>
                    </a:xfrm>
                    <a:custGeom>
                      <a:avLst/>
                      <a:gdLst>
                        <a:gd name="connsiteX0" fmla="*/ 5423 w 11800"/>
                        <a:gd name="connsiteY0" fmla="*/ 507 h 6355"/>
                        <a:gd name="connsiteX1" fmla="*/ 41 w 11800"/>
                        <a:gd name="connsiteY1" fmla="*/ 4271 h 6355"/>
                        <a:gd name="connsiteX2" fmla="*/ 7416 w 11800"/>
                        <a:gd name="connsiteY2" fmla="*/ 5657 h 6355"/>
                        <a:gd name="connsiteX3" fmla="*/ 11801 w 11800"/>
                        <a:gd name="connsiteY3" fmla="*/ 1498 h 6355"/>
                        <a:gd name="connsiteX4" fmla="*/ 5423 w 11800"/>
                        <a:gd name="connsiteY4" fmla="*/ 507 h 6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00" h="6355">
                          <a:moveTo>
                            <a:pt x="5423" y="507"/>
                          </a:moveTo>
                          <a:cubicBezTo>
                            <a:pt x="2233" y="1299"/>
                            <a:pt x="-358" y="2488"/>
                            <a:pt x="41" y="4271"/>
                          </a:cubicBezTo>
                          <a:cubicBezTo>
                            <a:pt x="439" y="6252"/>
                            <a:pt x="3030" y="7044"/>
                            <a:pt x="7416" y="5657"/>
                          </a:cubicBezTo>
                          <a:cubicBezTo>
                            <a:pt x="10605" y="4667"/>
                            <a:pt x="11801" y="3280"/>
                            <a:pt x="11801" y="1498"/>
                          </a:cubicBezTo>
                          <a:cubicBezTo>
                            <a:pt x="11203" y="-285"/>
                            <a:pt x="8412" y="-285"/>
                            <a:pt x="5423" y="5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59" name="Freeform 1368">
                      <a:extLst>
                        <a:ext uri="{FF2B5EF4-FFF2-40B4-BE49-F238E27FC236}">
                          <a16:creationId xmlns:a16="http://schemas.microsoft.com/office/drawing/2014/main" id="{D07ECBE5-DD3C-81AB-C732-910C882E2C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7594" y="5573002"/>
                      <a:ext cx="28399" cy="14295"/>
                    </a:xfrm>
                    <a:custGeom>
                      <a:avLst/>
                      <a:gdLst>
                        <a:gd name="connsiteX0" fmla="*/ 21778 w 28399"/>
                        <a:gd name="connsiteY0" fmla="*/ 5370 h 14295"/>
                        <a:gd name="connsiteX1" fmla="*/ 28156 w 28399"/>
                        <a:gd name="connsiteY1" fmla="*/ 1409 h 14295"/>
                        <a:gd name="connsiteX2" fmla="*/ 20981 w 28399"/>
                        <a:gd name="connsiteY2" fmla="*/ 220 h 14295"/>
                        <a:gd name="connsiteX3" fmla="*/ 16396 w 28399"/>
                        <a:gd name="connsiteY3" fmla="*/ 1805 h 14295"/>
                        <a:gd name="connsiteX4" fmla="*/ 10217 w 28399"/>
                        <a:gd name="connsiteY4" fmla="*/ 3191 h 14295"/>
                        <a:gd name="connsiteX5" fmla="*/ 4038 w 28399"/>
                        <a:gd name="connsiteY5" fmla="*/ 7747 h 14295"/>
                        <a:gd name="connsiteX6" fmla="*/ 51 w 28399"/>
                        <a:gd name="connsiteY6" fmla="*/ 13690 h 14295"/>
                        <a:gd name="connsiteX7" fmla="*/ 5632 w 28399"/>
                        <a:gd name="connsiteY7" fmla="*/ 12898 h 14295"/>
                        <a:gd name="connsiteX8" fmla="*/ 12210 w 28399"/>
                        <a:gd name="connsiteY8" fmla="*/ 5965 h 14295"/>
                        <a:gd name="connsiteX9" fmla="*/ 15400 w 28399"/>
                        <a:gd name="connsiteY9" fmla="*/ 3588 h 14295"/>
                        <a:gd name="connsiteX10" fmla="*/ 21778 w 28399"/>
                        <a:gd name="connsiteY10" fmla="*/ 5370 h 142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8399" h="14295">
                          <a:moveTo>
                            <a:pt x="21778" y="5370"/>
                          </a:moveTo>
                          <a:cubicBezTo>
                            <a:pt x="25964" y="4776"/>
                            <a:pt x="29352" y="3588"/>
                            <a:pt x="28156" y="1409"/>
                          </a:cubicBezTo>
                          <a:cubicBezTo>
                            <a:pt x="27359" y="-176"/>
                            <a:pt x="24170" y="-176"/>
                            <a:pt x="20981" y="220"/>
                          </a:cubicBezTo>
                          <a:cubicBezTo>
                            <a:pt x="18987" y="616"/>
                            <a:pt x="17393" y="1012"/>
                            <a:pt x="16396" y="1805"/>
                          </a:cubicBezTo>
                          <a:cubicBezTo>
                            <a:pt x="15798" y="1012"/>
                            <a:pt x="13008" y="2003"/>
                            <a:pt x="10217" y="3191"/>
                          </a:cubicBezTo>
                          <a:cubicBezTo>
                            <a:pt x="7227" y="4578"/>
                            <a:pt x="4437" y="6559"/>
                            <a:pt x="4038" y="7747"/>
                          </a:cubicBezTo>
                          <a:cubicBezTo>
                            <a:pt x="51" y="10323"/>
                            <a:pt x="-148" y="12105"/>
                            <a:pt x="51" y="13690"/>
                          </a:cubicBezTo>
                          <a:cubicBezTo>
                            <a:pt x="251" y="14681"/>
                            <a:pt x="2643" y="14482"/>
                            <a:pt x="5632" y="12898"/>
                          </a:cubicBezTo>
                          <a:cubicBezTo>
                            <a:pt x="11014" y="9926"/>
                            <a:pt x="12011" y="7946"/>
                            <a:pt x="12210" y="5965"/>
                          </a:cubicBezTo>
                          <a:cubicBezTo>
                            <a:pt x="13606" y="5172"/>
                            <a:pt x="14602" y="4380"/>
                            <a:pt x="15400" y="3588"/>
                          </a:cubicBezTo>
                          <a:cubicBezTo>
                            <a:pt x="16396" y="5172"/>
                            <a:pt x="18589" y="5767"/>
                            <a:pt x="21778" y="53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60" name="Freeform 1369">
                      <a:extLst>
                        <a:ext uri="{FF2B5EF4-FFF2-40B4-BE49-F238E27FC236}">
                          <a16:creationId xmlns:a16="http://schemas.microsoft.com/office/drawing/2014/main" id="{DFF0B353-7BD1-E985-D70E-EFE4F88A7E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2299" y="5674618"/>
                      <a:ext cx="10900" cy="6282"/>
                    </a:xfrm>
                    <a:custGeom>
                      <a:avLst/>
                      <a:gdLst>
                        <a:gd name="connsiteX0" fmla="*/ 6009 w 10900"/>
                        <a:gd name="connsiteY0" fmla="*/ 5967 h 6282"/>
                        <a:gd name="connsiteX1" fmla="*/ 10593 w 10900"/>
                        <a:gd name="connsiteY1" fmla="*/ 1213 h 6282"/>
                        <a:gd name="connsiteX2" fmla="*/ 3816 w 10900"/>
                        <a:gd name="connsiteY2" fmla="*/ 619 h 6282"/>
                        <a:gd name="connsiteX3" fmla="*/ 29 w 10900"/>
                        <a:gd name="connsiteY3" fmla="*/ 4581 h 6282"/>
                        <a:gd name="connsiteX4" fmla="*/ 6009 w 10900"/>
                        <a:gd name="connsiteY4" fmla="*/ 5967 h 62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00" h="6282">
                          <a:moveTo>
                            <a:pt x="6009" y="5967"/>
                          </a:moveTo>
                          <a:cubicBezTo>
                            <a:pt x="10194" y="4977"/>
                            <a:pt x="11590" y="2996"/>
                            <a:pt x="10593" y="1213"/>
                          </a:cubicBezTo>
                          <a:cubicBezTo>
                            <a:pt x="9596" y="-173"/>
                            <a:pt x="7005" y="-371"/>
                            <a:pt x="3816" y="619"/>
                          </a:cubicBezTo>
                          <a:cubicBezTo>
                            <a:pt x="627" y="1609"/>
                            <a:pt x="-171" y="3194"/>
                            <a:pt x="29" y="4581"/>
                          </a:cubicBezTo>
                          <a:cubicBezTo>
                            <a:pt x="826" y="5967"/>
                            <a:pt x="3018" y="6760"/>
                            <a:pt x="6009" y="59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61" name="Freeform 1370">
                      <a:extLst>
                        <a:ext uri="{FF2B5EF4-FFF2-40B4-BE49-F238E27FC236}">
                          <a16:creationId xmlns:a16="http://schemas.microsoft.com/office/drawing/2014/main" id="{FB185094-7C26-8F48-A783-ED8DF3FBE1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8267" y="5689465"/>
                      <a:ext cx="19375" cy="9766"/>
                    </a:xfrm>
                    <a:custGeom>
                      <a:avLst/>
                      <a:gdLst>
                        <a:gd name="connsiteX0" fmla="*/ 19376 w 19375"/>
                        <a:gd name="connsiteY0" fmla="*/ 1422 h 9766"/>
                        <a:gd name="connsiteX1" fmla="*/ 12798 w 19375"/>
                        <a:gd name="connsiteY1" fmla="*/ 233 h 9766"/>
                        <a:gd name="connsiteX2" fmla="*/ 7615 w 19375"/>
                        <a:gd name="connsiteY2" fmla="*/ 3799 h 9766"/>
                        <a:gd name="connsiteX3" fmla="*/ 7615 w 19375"/>
                        <a:gd name="connsiteY3" fmla="*/ 3997 h 9766"/>
                        <a:gd name="connsiteX4" fmla="*/ 1835 w 19375"/>
                        <a:gd name="connsiteY4" fmla="*/ 6968 h 9766"/>
                        <a:gd name="connsiteX5" fmla="*/ 439 w 19375"/>
                        <a:gd name="connsiteY5" fmla="*/ 9741 h 9766"/>
                        <a:gd name="connsiteX6" fmla="*/ 6419 w 19375"/>
                        <a:gd name="connsiteY6" fmla="*/ 6968 h 9766"/>
                        <a:gd name="connsiteX7" fmla="*/ 8213 w 19375"/>
                        <a:gd name="connsiteY7" fmla="*/ 4789 h 9766"/>
                        <a:gd name="connsiteX8" fmla="*/ 13794 w 19375"/>
                        <a:gd name="connsiteY8" fmla="*/ 4987 h 9766"/>
                        <a:gd name="connsiteX9" fmla="*/ 19376 w 19375"/>
                        <a:gd name="connsiteY9" fmla="*/ 1422 h 97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9375" h="9766">
                          <a:moveTo>
                            <a:pt x="19376" y="1422"/>
                          </a:moveTo>
                          <a:cubicBezTo>
                            <a:pt x="18179" y="233"/>
                            <a:pt x="15788" y="-361"/>
                            <a:pt x="12798" y="233"/>
                          </a:cubicBezTo>
                          <a:cubicBezTo>
                            <a:pt x="9808" y="827"/>
                            <a:pt x="7217" y="2214"/>
                            <a:pt x="7615" y="3799"/>
                          </a:cubicBezTo>
                          <a:cubicBezTo>
                            <a:pt x="7615" y="3799"/>
                            <a:pt x="7615" y="3997"/>
                            <a:pt x="7615" y="3997"/>
                          </a:cubicBezTo>
                          <a:cubicBezTo>
                            <a:pt x="6021" y="4195"/>
                            <a:pt x="4027" y="4789"/>
                            <a:pt x="1835" y="6968"/>
                          </a:cubicBezTo>
                          <a:cubicBezTo>
                            <a:pt x="240" y="8355"/>
                            <a:pt x="-557" y="9543"/>
                            <a:pt x="439" y="9741"/>
                          </a:cubicBezTo>
                          <a:cubicBezTo>
                            <a:pt x="1835" y="9939"/>
                            <a:pt x="4227" y="8949"/>
                            <a:pt x="6419" y="6968"/>
                          </a:cubicBezTo>
                          <a:cubicBezTo>
                            <a:pt x="7416" y="5978"/>
                            <a:pt x="8014" y="5185"/>
                            <a:pt x="8213" y="4789"/>
                          </a:cubicBezTo>
                          <a:cubicBezTo>
                            <a:pt x="9409" y="5581"/>
                            <a:pt x="11602" y="5581"/>
                            <a:pt x="13794" y="4987"/>
                          </a:cubicBezTo>
                          <a:cubicBezTo>
                            <a:pt x="17183" y="4393"/>
                            <a:pt x="19176" y="3006"/>
                            <a:pt x="19376" y="14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62" name="Freeform 1371">
                      <a:extLst>
                        <a:ext uri="{FF2B5EF4-FFF2-40B4-BE49-F238E27FC236}">
                          <a16:creationId xmlns:a16="http://schemas.microsoft.com/office/drawing/2014/main" id="{15ED67E1-54EC-8CA4-A7F5-E7D1BA7D13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9757" y="5355454"/>
                      <a:ext cx="12187" cy="5518"/>
                    </a:xfrm>
                    <a:custGeom>
                      <a:avLst/>
                      <a:gdLst>
                        <a:gd name="connsiteX0" fmla="*/ 6425 w 12187"/>
                        <a:gd name="connsiteY0" fmla="*/ 5418 h 5518"/>
                        <a:gd name="connsiteX1" fmla="*/ 11807 w 12187"/>
                        <a:gd name="connsiteY1" fmla="*/ 1456 h 5518"/>
                        <a:gd name="connsiteX2" fmla="*/ 4831 w 12187"/>
                        <a:gd name="connsiteY2" fmla="*/ 267 h 5518"/>
                        <a:gd name="connsiteX3" fmla="*/ 47 w 12187"/>
                        <a:gd name="connsiteY3" fmla="*/ 3437 h 5518"/>
                        <a:gd name="connsiteX4" fmla="*/ 6425 w 12187"/>
                        <a:gd name="connsiteY4" fmla="*/ 5418 h 55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87" h="5518">
                          <a:moveTo>
                            <a:pt x="6425" y="5418"/>
                          </a:moveTo>
                          <a:cubicBezTo>
                            <a:pt x="10611" y="4824"/>
                            <a:pt x="13202" y="3437"/>
                            <a:pt x="11807" y="1456"/>
                          </a:cubicBezTo>
                          <a:cubicBezTo>
                            <a:pt x="10811" y="69"/>
                            <a:pt x="8020" y="-327"/>
                            <a:pt x="4831" y="267"/>
                          </a:cubicBezTo>
                          <a:cubicBezTo>
                            <a:pt x="1841" y="862"/>
                            <a:pt x="-352" y="1852"/>
                            <a:pt x="47" y="3437"/>
                          </a:cubicBezTo>
                          <a:cubicBezTo>
                            <a:pt x="844" y="5021"/>
                            <a:pt x="3236" y="5814"/>
                            <a:pt x="6425" y="54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63" name="Freeform 1372">
                      <a:extLst>
                        <a:ext uri="{FF2B5EF4-FFF2-40B4-BE49-F238E27FC236}">
                          <a16:creationId xmlns:a16="http://schemas.microsoft.com/office/drawing/2014/main" id="{2145CC1B-7520-C8F3-7F9A-CD614477D3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8424" y="5588079"/>
                      <a:ext cx="2208" cy="3565"/>
                    </a:xfrm>
                    <a:custGeom>
                      <a:avLst/>
                      <a:gdLst>
                        <a:gd name="connsiteX0" fmla="*/ 415 w 2208"/>
                        <a:gd name="connsiteY0" fmla="*/ 2575 h 3565"/>
                        <a:gd name="connsiteX1" fmla="*/ 2209 w 2208"/>
                        <a:gd name="connsiteY1" fmla="*/ 3566 h 3565"/>
                        <a:gd name="connsiteX2" fmla="*/ 1212 w 2208"/>
                        <a:gd name="connsiteY2" fmla="*/ 0 h 3565"/>
                        <a:gd name="connsiteX3" fmla="*/ 415 w 2208"/>
                        <a:gd name="connsiteY3" fmla="*/ 2575 h 3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08" h="3565">
                          <a:moveTo>
                            <a:pt x="415" y="2575"/>
                          </a:moveTo>
                          <a:cubicBezTo>
                            <a:pt x="813" y="2971"/>
                            <a:pt x="1411" y="3367"/>
                            <a:pt x="2209" y="3566"/>
                          </a:cubicBezTo>
                          <a:cubicBezTo>
                            <a:pt x="1810" y="2377"/>
                            <a:pt x="1611" y="1188"/>
                            <a:pt x="1212" y="0"/>
                          </a:cubicBezTo>
                          <a:cubicBezTo>
                            <a:pt x="16" y="792"/>
                            <a:pt x="-383" y="1783"/>
                            <a:pt x="415" y="25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64" name="Freeform 1373">
                      <a:extLst>
                        <a:ext uri="{FF2B5EF4-FFF2-40B4-BE49-F238E27FC236}">
                          <a16:creationId xmlns:a16="http://schemas.microsoft.com/office/drawing/2014/main" id="{8212BA89-06B4-DEF6-6FEC-5D344B22AE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0624" y="5634035"/>
                      <a:ext cx="3761" cy="4555"/>
                    </a:xfrm>
                    <a:custGeom>
                      <a:avLst/>
                      <a:gdLst>
                        <a:gd name="connsiteX0" fmla="*/ 3762 w 3761"/>
                        <a:gd name="connsiteY0" fmla="*/ 4556 h 4555"/>
                        <a:gd name="connsiteX1" fmla="*/ 2366 w 3761"/>
                        <a:gd name="connsiteY1" fmla="*/ 0 h 4555"/>
                        <a:gd name="connsiteX2" fmla="*/ 174 w 3761"/>
                        <a:gd name="connsiteY2" fmla="*/ 3169 h 4555"/>
                        <a:gd name="connsiteX3" fmla="*/ 3762 w 3761"/>
                        <a:gd name="connsiteY3" fmla="*/ 4556 h 45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761" h="4555">
                          <a:moveTo>
                            <a:pt x="3762" y="4556"/>
                          </a:moveTo>
                          <a:cubicBezTo>
                            <a:pt x="3363" y="2971"/>
                            <a:pt x="2765" y="1585"/>
                            <a:pt x="2366" y="0"/>
                          </a:cubicBezTo>
                          <a:cubicBezTo>
                            <a:pt x="573" y="792"/>
                            <a:pt x="-424" y="1981"/>
                            <a:pt x="174" y="3169"/>
                          </a:cubicBezTo>
                          <a:cubicBezTo>
                            <a:pt x="971" y="4160"/>
                            <a:pt x="2167" y="4556"/>
                            <a:pt x="3762" y="45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65" name="Freeform 1374">
                      <a:extLst>
                        <a:ext uri="{FF2B5EF4-FFF2-40B4-BE49-F238E27FC236}">
                          <a16:creationId xmlns:a16="http://schemas.microsoft.com/office/drawing/2014/main" id="{95B039A2-4BFF-0FCD-4E04-DC990BEE37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3027" y="5662252"/>
                      <a:ext cx="12170" cy="5753"/>
                    </a:xfrm>
                    <a:custGeom>
                      <a:avLst/>
                      <a:gdLst>
                        <a:gd name="connsiteX0" fmla="*/ 5581 w 12170"/>
                        <a:gd name="connsiteY0" fmla="*/ 5657 h 5753"/>
                        <a:gd name="connsiteX1" fmla="*/ 12159 w 12170"/>
                        <a:gd name="connsiteY1" fmla="*/ 1497 h 5753"/>
                        <a:gd name="connsiteX2" fmla="*/ 5780 w 12170"/>
                        <a:gd name="connsiteY2" fmla="*/ 308 h 5753"/>
                        <a:gd name="connsiteX3" fmla="*/ 0 w 12170"/>
                        <a:gd name="connsiteY3" fmla="*/ 2883 h 5753"/>
                        <a:gd name="connsiteX4" fmla="*/ 5581 w 12170"/>
                        <a:gd name="connsiteY4" fmla="*/ 5657 h 57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70" h="5753">
                          <a:moveTo>
                            <a:pt x="5581" y="5657"/>
                          </a:moveTo>
                          <a:cubicBezTo>
                            <a:pt x="9966" y="5260"/>
                            <a:pt x="12358" y="3478"/>
                            <a:pt x="12159" y="1497"/>
                          </a:cubicBezTo>
                          <a:cubicBezTo>
                            <a:pt x="11959" y="-88"/>
                            <a:pt x="8970" y="-286"/>
                            <a:pt x="5780" y="308"/>
                          </a:cubicBezTo>
                          <a:cubicBezTo>
                            <a:pt x="2990" y="902"/>
                            <a:pt x="0" y="1695"/>
                            <a:pt x="0" y="2883"/>
                          </a:cubicBezTo>
                          <a:cubicBezTo>
                            <a:pt x="598" y="5260"/>
                            <a:pt x="2392" y="6053"/>
                            <a:pt x="5581" y="56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66" name="Freeform 1375">
                      <a:extLst>
                        <a:ext uri="{FF2B5EF4-FFF2-40B4-BE49-F238E27FC236}">
                          <a16:creationId xmlns:a16="http://schemas.microsoft.com/office/drawing/2014/main" id="{03E7A272-A587-0988-EA02-181593B065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2487" y="5603493"/>
                      <a:ext cx="11181" cy="5287"/>
                    </a:xfrm>
                    <a:custGeom>
                      <a:avLst/>
                      <a:gdLst>
                        <a:gd name="connsiteX0" fmla="*/ 5391 w 11181"/>
                        <a:gd name="connsiteY0" fmla="*/ 5187 h 5287"/>
                        <a:gd name="connsiteX1" fmla="*/ 11172 w 11181"/>
                        <a:gd name="connsiteY1" fmla="*/ 2018 h 5287"/>
                        <a:gd name="connsiteX2" fmla="*/ 5591 w 11181"/>
                        <a:gd name="connsiteY2" fmla="*/ 37 h 5287"/>
                        <a:gd name="connsiteX3" fmla="*/ 9 w 11181"/>
                        <a:gd name="connsiteY3" fmla="*/ 3206 h 5287"/>
                        <a:gd name="connsiteX4" fmla="*/ 5391 w 11181"/>
                        <a:gd name="connsiteY4" fmla="*/ 5187 h 52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81" h="5287">
                          <a:moveTo>
                            <a:pt x="5391" y="5187"/>
                          </a:moveTo>
                          <a:cubicBezTo>
                            <a:pt x="8381" y="4791"/>
                            <a:pt x="11371" y="3998"/>
                            <a:pt x="11172" y="2018"/>
                          </a:cubicBezTo>
                          <a:cubicBezTo>
                            <a:pt x="10972" y="433"/>
                            <a:pt x="8979" y="-161"/>
                            <a:pt x="5591" y="37"/>
                          </a:cubicBezTo>
                          <a:cubicBezTo>
                            <a:pt x="2800" y="631"/>
                            <a:pt x="-190" y="1225"/>
                            <a:pt x="9" y="3206"/>
                          </a:cubicBezTo>
                          <a:cubicBezTo>
                            <a:pt x="209" y="4791"/>
                            <a:pt x="2202" y="5583"/>
                            <a:pt x="5391" y="51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67" name="Freeform 1376">
                      <a:extLst>
                        <a:ext uri="{FF2B5EF4-FFF2-40B4-BE49-F238E27FC236}">
                          <a16:creationId xmlns:a16="http://schemas.microsoft.com/office/drawing/2014/main" id="{837C6641-501D-A7A4-0715-97E99025C9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0179" y="5660498"/>
                      <a:ext cx="9378" cy="5092"/>
                    </a:xfrm>
                    <a:custGeom>
                      <a:avLst/>
                      <a:gdLst>
                        <a:gd name="connsiteX0" fmla="*/ 5004 w 9378"/>
                        <a:gd name="connsiteY0" fmla="*/ 4835 h 5092"/>
                        <a:gd name="connsiteX1" fmla="*/ 9190 w 9378"/>
                        <a:gd name="connsiteY1" fmla="*/ 1072 h 5092"/>
                        <a:gd name="connsiteX2" fmla="*/ 4406 w 9378"/>
                        <a:gd name="connsiteY2" fmla="*/ 279 h 5092"/>
                        <a:gd name="connsiteX3" fmla="*/ 21 w 9378"/>
                        <a:gd name="connsiteY3" fmla="*/ 3251 h 5092"/>
                        <a:gd name="connsiteX4" fmla="*/ 5004 w 9378"/>
                        <a:gd name="connsiteY4" fmla="*/ 4835 h 50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78" h="5092">
                          <a:moveTo>
                            <a:pt x="5004" y="4835"/>
                          </a:moveTo>
                          <a:cubicBezTo>
                            <a:pt x="8194" y="4043"/>
                            <a:pt x="9987" y="2656"/>
                            <a:pt x="9190" y="1072"/>
                          </a:cubicBezTo>
                          <a:cubicBezTo>
                            <a:pt x="8592" y="81"/>
                            <a:pt x="6798" y="-315"/>
                            <a:pt x="4406" y="279"/>
                          </a:cubicBezTo>
                          <a:cubicBezTo>
                            <a:pt x="1018" y="1072"/>
                            <a:pt x="-178" y="2458"/>
                            <a:pt x="21" y="3251"/>
                          </a:cubicBezTo>
                          <a:cubicBezTo>
                            <a:pt x="819" y="5033"/>
                            <a:pt x="2812" y="5430"/>
                            <a:pt x="5004" y="48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68" name="Freeform 1377">
                      <a:extLst>
                        <a:ext uri="{FF2B5EF4-FFF2-40B4-BE49-F238E27FC236}">
                          <a16:creationId xmlns:a16="http://schemas.microsoft.com/office/drawing/2014/main" id="{313A5AF3-19B2-5E14-A87B-1DDBD954D3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0966" y="5360939"/>
                      <a:ext cx="13554" cy="10911"/>
                    </a:xfrm>
                    <a:custGeom>
                      <a:avLst/>
                      <a:gdLst>
                        <a:gd name="connsiteX0" fmla="*/ 9966 w 13554"/>
                        <a:gd name="connsiteY0" fmla="*/ 130 h 10911"/>
                        <a:gd name="connsiteX1" fmla="*/ 0 w 13554"/>
                        <a:gd name="connsiteY1" fmla="*/ 7856 h 10911"/>
                        <a:gd name="connsiteX2" fmla="*/ 8770 w 13554"/>
                        <a:gd name="connsiteY2" fmla="*/ 10827 h 10911"/>
                        <a:gd name="connsiteX3" fmla="*/ 12358 w 13554"/>
                        <a:gd name="connsiteY3" fmla="*/ 10233 h 10911"/>
                        <a:gd name="connsiteX4" fmla="*/ 13554 w 13554"/>
                        <a:gd name="connsiteY4" fmla="*/ 328 h 10911"/>
                        <a:gd name="connsiteX5" fmla="*/ 9966 w 13554"/>
                        <a:gd name="connsiteY5" fmla="*/ 130 h 109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554" h="10911">
                          <a:moveTo>
                            <a:pt x="9966" y="130"/>
                          </a:moveTo>
                          <a:cubicBezTo>
                            <a:pt x="2193" y="1319"/>
                            <a:pt x="0" y="4686"/>
                            <a:pt x="0" y="7856"/>
                          </a:cubicBezTo>
                          <a:cubicBezTo>
                            <a:pt x="0" y="10233"/>
                            <a:pt x="3787" y="11223"/>
                            <a:pt x="8770" y="10827"/>
                          </a:cubicBezTo>
                          <a:cubicBezTo>
                            <a:pt x="10166" y="10629"/>
                            <a:pt x="11362" y="10431"/>
                            <a:pt x="12358" y="10233"/>
                          </a:cubicBezTo>
                          <a:cubicBezTo>
                            <a:pt x="12757" y="6865"/>
                            <a:pt x="13156" y="3696"/>
                            <a:pt x="13554" y="328"/>
                          </a:cubicBezTo>
                          <a:cubicBezTo>
                            <a:pt x="12757" y="-68"/>
                            <a:pt x="11561" y="-68"/>
                            <a:pt x="9966" y="1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69" name="Freeform 1378">
                      <a:extLst>
                        <a:ext uri="{FF2B5EF4-FFF2-40B4-BE49-F238E27FC236}">
                          <a16:creationId xmlns:a16="http://schemas.microsoft.com/office/drawing/2014/main" id="{DF6A9D20-3FFB-781F-0CB1-4E26A18B06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5950" y="5398112"/>
                      <a:ext cx="398" cy="19808"/>
                    </a:xfrm>
                    <a:custGeom>
                      <a:avLst/>
                      <a:gdLst>
                        <a:gd name="connsiteX0" fmla="*/ 399 w 398"/>
                        <a:gd name="connsiteY0" fmla="*/ 0 h 19808"/>
                        <a:gd name="connsiteX1" fmla="*/ 0 w 398"/>
                        <a:gd name="connsiteY1" fmla="*/ 0 h 19808"/>
                        <a:gd name="connsiteX2" fmla="*/ 399 w 398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08">
                          <a:moveTo>
                            <a:pt x="399" y="0"/>
                          </a:moveTo>
                          <a:lnTo>
                            <a:pt x="0" y="0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70" name="Freeform 1379">
                      <a:extLst>
                        <a:ext uri="{FF2B5EF4-FFF2-40B4-BE49-F238E27FC236}">
                          <a16:creationId xmlns:a16="http://schemas.microsoft.com/office/drawing/2014/main" id="{89F98D4F-C355-2FE4-22B5-3FF6DEDE93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6149" y="5389198"/>
                      <a:ext cx="5381" cy="9112"/>
                    </a:xfrm>
                    <a:custGeom>
                      <a:avLst/>
                      <a:gdLst>
                        <a:gd name="connsiteX0" fmla="*/ 4983 w 5381"/>
                        <a:gd name="connsiteY0" fmla="*/ 9112 h 9112"/>
                        <a:gd name="connsiteX1" fmla="*/ 4983 w 5381"/>
                        <a:gd name="connsiteY1" fmla="*/ 7924 h 9112"/>
                        <a:gd name="connsiteX2" fmla="*/ 5382 w 5381"/>
                        <a:gd name="connsiteY2" fmla="*/ 0 h 9112"/>
                        <a:gd name="connsiteX3" fmla="*/ 1794 w 5381"/>
                        <a:gd name="connsiteY3" fmla="*/ 6339 h 9112"/>
                        <a:gd name="connsiteX4" fmla="*/ 0 w 5381"/>
                        <a:gd name="connsiteY4" fmla="*/ 9112 h 9112"/>
                        <a:gd name="connsiteX5" fmla="*/ 1794 w 5381"/>
                        <a:gd name="connsiteY5" fmla="*/ 9112 h 9112"/>
                        <a:gd name="connsiteX6" fmla="*/ 4983 w 5381"/>
                        <a:gd name="connsiteY6" fmla="*/ 9112 h 91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381" h="9112">
                          <a:moveTo>
                            <a:pt x="4983" y="9112"/>
                          </a:moveTo>
                          <a:cubicBezTo>
                            <a:pt x="4983" y="8716"/>
                            <a:pt x="4983" y="8320"/>
                            <a:pt x="4983" y="7924"/>
                          </a:cubicBezTo>
                          <a:cubicBezTo>
                            <a:pt x="5182" y="5150"/>
                            <a:pt x="5382" y="2575"/>
                            <a:pt x="5382" y="0"/>
                          </a:cubicBezTo>
                          <a:cubicBezTo>
                            <a:pt x="996" y="1387"/>
                            <a:pt x="3189" y="4160"/>
                            <a:pt x="1794" y="6339"/>
                          </a:cubicBezTo>
                          <a:lnTo>
                            <a:pt x="0" y="9112"/>
                          </a:lnTo>
                          <a:lnTo>
                            <a:pt x="1794" y="9112"/>
                          </a:lnTo>
                          <a:cubicBezTo>
                            <a:pt x="2990" y="8914"/>
                            <a:pt x="3986" y="9112"/>
                            <a:pt x="4983" y="91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71" name="Freeform 1380">
                      <a:extLst>
                        <a:ext uri="{FF2B5EF4-FFF2-40B4-BE49-F238E27FC236}">
                          <a16:creationId xmlns:a16="http://schemas.microsoft.com/office/drawing/2014/main" id="{337936BB-4B72-E072-7038-873B64125F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5950" y="5398112"/>
                      <a:ext cx="398" cy="19808"/>
                    </a:xfrm>
                    <a:custGeom>
                      <a:avLst/>
                      <a:gdLst>
                        <a:gd name="connsiteX0" fmla="*/ 0 w 398"/>
                        <a:gd name="connsiteY0" fmla="*/ 0 h 19808"/>
                        <a:gd name="connsiteX1" fmla="*/ 200 w 398"/>
                        <a:gd name="connsiteY1" fmla="*/ 0 h 19808"/>
                        <a:gd name="connsiteX2" fmla="*/ 399 w 398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08">
                          <a:moveTo>
                            <a:pt x="0" y="0"/>
                          </a:moveTo>
                          <a:lnTo>
                            <a:pt x="200" y="0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72" name="Freeform 1381">
                      <a:extLst>
                        <a:ext uri="{FF2B5EF4-FFF2-40B4-BE49-F238E27FC236}">
                          <a16:creationId xmlns:a16="http://schemas.microsoft.com/office/drawing/2014/main" id="{99A81568-507F-F07D-E844-5678E5BABE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8732" y="5326404"/>
                      <a:ext cx="2366" cy="4159"/>
                    </a:xfrm>
                    <a:custGeom>
                      <a:avLst/>
                      <a:gdLst>
                        <a:gd name="connsiteX0" fmla="*/ 174 w 2366"/>
                        <a:gd name="connsiteY0" fmla="*/ 2971 h 4159"/>
                        <a:gd name="connsiteX1" fmla="*/ 1370 w 2366"/>
                        <a:gd name="connsiteY1" fmla="*/ 4160 h 4159"/>
                        <a:gd name="connsiteX2" fmla="*/ 2366 w 2366"/>
                        <a:gd name="connsiteY2" fmla="*/ 0 h 4159"/>
                        <a:gd name="connsiteX3" fmla="*/ 174 w 2366"/>
                        <a:gd name="connsiteY3" fmla="*/ 2971 h 41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366" h="4159">
                          <a:moveTo>
                            <a:pt x="174" y="2971"/>
                          </a:moveTo>
                          <a:cubicBezTo>
                            <a:pt x="373" y="3566"/>
                            <a:pt x="772" y="3962"/>
                            <a:pt x="1370" y="4160"/>
                          </a:cubicBezTo>
                          <a:cubicBezTo>
                            <a:pt x="1769" y="2773"/>
                            <a:pt x="1968" y="1387"/>
                            <a:pt x="2366" y="0"/>
                          </a:cubicBezTo>
                          <a:cubicBezTo>
                            <a:pt x="572" y="792"/>
                            <a:pt x="-424" y="1783"/>
                            <a:pt x="174" y="29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73" name="Freeform 1382">
                      <a:extLst>
                        <a:ext uri="{FF2B5EF4-FFF2-40B4-BE49-F238E27FC236}">
                          <a16:creationId xmlns:a16="http://schemas.microsoft.com/office/drawing/2014/main" id="{870E4CEB-39D5-02F4-450F-276DEDF207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9902" y="5510230"/>
                      <a:ext cx="2192" cy="3961"/>
                    </a:xfrm>
                    <a:custGeom>
                      <a:avLst/>
                      <a:gdLst>
                        <a:gd name="connsiteX0" fmla="*/ 1395 w 2192"/>
                        <a:gd name="connsiteY0" fmla="*/ 0 h 3961"/>
                        <a:gd name="connsiteX1" fmla="*/ 0 w 2192"/>
                        <a:gd name="connsiteY1" fmla="*/ 2377 h 3961"/>
                        <a:gd name="connsiteX2" fmla="*/ 2193 w 2192"/>
                        <a:gd name="connsiteY2" fmla="*/ 3962 h 3961"/>
                        <a:gd name="connsiteX3" fmla="*/ 1395 w 2192"/>
                        <a:gd name="connsiteY3" fmla="*/ 0 h 3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192" h="3961">
                          <a:moveTo>
                            <a:pt x="1395" y="0"/>
                          </a:moveTo>
                          <a:cubicBezTo>
                            <a:pt x="399" y="594"/>
                            <a:pt x="0" y="1387"/>
                            <a:pt x="0" y="2377"/>
                          </a:cubicBezTo>
                          <a:cubicBezTo>
                            <a:pt x="598" y="2971"/>
                            <a:pt x="1395" y="3566"/>
                            <a:pt x="2193" y="3962"/>
                          </a:cubicBezTo>
                          <a:cubicBezTo>
                            <a:pt x="1993" y="2773"/>
                            <a:pt x="1794" y="1387"/>
                            <a:pt x="139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74" name="Freeform 1383">
                      <a:extLst>
                        <a:ext uri="{FF2B5EF4-FFF2-40B4-BE49-F238E27FC236}">
                          <a16:creationId xmlns:a16="http://schemas.microsoft.com/office/drawing/2014/main" id="{86716735-6457-DC07-78FE-2EFBB8EC44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743" y="5362981"/>
                      <a:ext cx="38509" cy="13767"/>
                    </a:xfrm>
                    <a:custGeom>
                      <a:avLst/>
                      <a:gdLst>
                        <a:gd name="connsiteX0" fmla="*/ 7176 w 38509"/>
                        <a:gd name="connsiteY0" fmla="*/ 13737 h 13767"/>
                        <a:gd name="connsiteX1" fmla="*/ 13554 w 38509"/>
                        <a:gd name="connsiteY1" fmla="*/ 11360 h 13767"/>
                        <a:gd name="connsiteX2" fmla="*/ 20331 w 38509"/>
                        <a:gd name="connsiteY2" fmla="*/ 13143 h 13767"/>
                        <a:gd name="connsiteX3" fmla="*/ 27308 w 38509"/>
                        <a:gd name="connsiteY3" fmla="*/ 8983 h 13767"/>
                        <a:gd name="connsiteX4" fmla="*/ 30098 w 38509"/>
                        <a:gd name="connsiteY4" fmla="*/ 7002 h 13767"/>
                        <a:gd name="connsiteX5" fmla="*/ 29102 w 38509"/>
                        <a:gd name="connsiteY5" fmla="*/ 6408 h 13767"/>
                        <a:gd name="connsiteX6" fmla="*/ 30098 w 38509"/>
                        <a:gd name="connsiteY6" fmla="*/ 6408 h 13767"/>
                        <a:gd name="connsiteX7" fmla="*/ 34683 w 38509"/>
                        <a:gd name="connsiteY7" fmla="*/ 5022 h 13767"/>
                        <a:gd name="connsiteX8" fmla="*/ 38271 w 38509"/>
                        <a:gd name="connsiteY8" fmla="*/ 1456 h 13767"/>
                        <a:gd name="connsiteX9" fmla="*/ 31693 w 38509"/>
                        <a:gd name="connsiteY9" fmla="*/ 267 h 13767"/>
                        <a:gd name="connsiteX10" fmla="*/ 27706 w 38509"/>
                        <a:gd name="connsiteY10" fmla="*/ 2248 h 13767"/>
                        <a:gd name="connsiteX11" fmla="*/ 24318 w 38509"/>
                        <a:gd name="connsiteY11" fmla="*/ 4625 h 13767"/>
                        <a:gd name="connsiteX12" fmla="*/ 24916 w 38509"/>
                        <a:gd name="connsiteY12" fmla="*/ 5616 h 13767"/>
                        <a:gd name="connsiteX13" fmla="*/ 21926 w 38509"/>
                        <a:gd name="connsiteY13" fmla="*/ 5616 h 13767"/>
                        <a:gd name="connsiteX14" fmla="*/ 13754 w 38509"/>
                        <a:gd name="connsiteY14" fmla="*/ 9974 h 13767"/>
                        <a:gd name="connsiteX15" fmla="*/ 6977 w 38509"/>
                        <a:gd name="connsiteY15" fmla="*/ 8191 h 13767"/>
                        <a:gd name="connsiteX16" fmla="*/ 0 w 38509"/>
                        <a:gd name="connsiteY16" fmla="*/ 11558 h 13767"/>
                        <a:gd name="connsiteX17" fmla="*/ 7176 w 38509"/>
                        <a:gd name="connsiteY17" fmla="*/ 13737 h 13767"/>
                        <a:gd name="connsiteX18" fmla="*/ 27507 w 38509"/>
                        <a:gd name="connsiteY18" fmla="*/ 6210 h 13767"/>
                        <a:gd name="connsiteX19" fmla="*/ 27108 w 38509"/>
                        <a:gd name="connsiteY19" fmla="*/ 6210 h 13767"/>
                        <a:gd name="connsiteX20" fmla="*/ 26909 w 38509"/>
                        <a:gd name="connsiteY20" fmla="*/ 6012 h 13767"/>
                        <a:gd name="connsiteX21" fmla="*/ 27507 w 38509"/>
                        <a:gd name="connsiteY21" fmla="*/ 6210 h 137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38509" h="13767">
                          <a:moveTo>
                            <a:pt x="7176" y="13737"/>
                          </a:moveTo>
                          <a:cubicBezTo>
                            <a:pt x="10564" y="13539"/>
                            <a:pt x="12757" y="12549"/>
                            <a:pt x="13554" y="11360"/>
                          </a:cubicBezTo>
                          <a:cubicBezTo>
                            <a:pt x="14152" y="12747"/>
                            <a:pt x="16145" y="13936"/>
                            <a:pt x="20331" y="13143"/>
                          </a:cubicBezTo>
                          <a:cubicBezTo>
                            <a:pt x="25315" y="12351"/>
                            <a:pt x="26909" y="10766"/>
                            <a:pt x="27308" y="8983"/>
                          </a:cubicBezTo>
                          <a:cubicBezTo>
                            <a:pt x="28902" y="8389"/>
                            <a:pt x="30098" y="7795"/>
                            <a:pt x="30098" y="7002"/>
                          </a:cubicBezTo>
                          <a:cubicBezTo>
                            <a:pt x="30098" y="6606"/>
                            <a:pt x="29700" y="6408"/>
                            <a:pt x="29102" y="6408"/>
                          </a:cubicBezTo>
                          <a:cubicBezTo>
                            <a:pt x="29500" y="6408"/>
                            <a:pt x="29899" y="6408"/>
                            <a:pt x="30098" y="6408"/>
                          </a:cubicBezTo>
                          <a:cubicBezTo>
                            <a:pt x="32092" y="6210"/>
                            <a:pt x="33686" y="5616"/>
                            <a:pt x="34683" y="5022"/>
                          </a:cubicBezTo>
                          <a:cubicBezTo>
                            <a:pt x="37872" y="4229"/>
                            <a:pt x="39068" y="3041"/>
                            <a:pt x="38271" y="1456"/>
                          </a:cubicBezTo>
                          <a:cubicBezTo>
                            <a:pt x="37473" y="69"/>
                            <a:pt x="35081" y="-327"/>
                            <a:pt x="31693" y="267"/>
                          </a:cubicBezTo>
                          <a:cubicBezTo>
                            <a:pt x="29301" y="664"/>
                            <a:pt x="28304" y="1456"/>
                            <a:pt x="27706" y="2248"/>
                          </a:cubicBezTo>
                          <a:cubicBezTo>
                            <a:pt x="25912" y="2843"/>
                            <a:pt x="24717" y="3635"/>
                            <a:pt x="24318" y="4625"/>
                          </a:cubicBezTo>
                          <a:cubicBezTo>
                            <a:pt x="24318" y="5022"/>
                            <a:pt x="24517" y="5220"/>
                            <a:pt x="24916" y="5616"/>
                          </a:cubicBezTo>
                          <a:cubicBezTo>
                            <a:pt x="24119" y="5418"/>
                            <a:pt x="23122" y="5418"/>
                            <a:pt x="21926" y="5616"/>
                          </a:cubicBezTo>
                          <a:cubicBezTo>
                            <a:pt x="16544" y="6210"/>
                            <a:pt x="14750" y="7993"/>
                            <a:pt x="13754" y="9974"/>
                          </a:cubicBezTo>
                          <a:cubicBezTo>
                            <a:pt x="13355" y="8587"/>
                            <a:pt x="10564" y="8191"/>
                            <a:pt x="6977" y="8191"/>
                          </a:cubicBezTo>
                          <a:cubicBezTo>
                            <a:pt x="2591" y="8587"/>
                            <a:pt x="0" y="9776"/>
                            <a:pt x="0" y="11558"/>
                          </a:cubicBezTo>
                          <a:cubicBezTo>
                            <a:pt x="199" y="13143"/>
                            <a:pt x="2990" y="13936"/>
                            <a:pt x="7176" y="13737"/>
                          </a:cubicBezTo>
                          <a:close/>
                          <a:moveTo>
                            <a:pt x="27507" y="6210"/>
                          </a:moveTo>
                          <a:cubicBezTo>
                            <a:pt x="27308" y="6210"/>
                            <a:pt x="27108" y="6210"/>
                            <a:pt x="27108" y="6210"/>
                          </a:cubicBezTo>
                          <a:cubicBezTo>
                            <a:pt x="27108" y="6210"/>
                            <a:pt x="27108" y="6210"/>
                            <a:pt x="26909" y="6012"/>
                          </a:cubicBezTo>
                          <a:cubicBezTo>
                            <a:pt x="27108" y="6210"/>
                            <a:pt x="27308" y="6210"/>
                            <a:pt x="27507" y="62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75" name="Freeform 1384">
                      <a:extLst>
                        <a:ext uri="{FF2B5EF4-FFF2-40B4-BE49-F238E27FC236}">
                          <a16:creationId xmlns:a16="http://schemas.microsoft.com/office/drawing/2014/main" id="{1DC1C7C8-8E09-D17C-9931-555E5C7EBF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6937" y="5265870"/>
                      <a:ext cx="14801" cy="7886"/>
                    </a:xfrm>
                    <a:custGeom>
                      <a:avLst/>
                      <a:gdLst>
                        <a:gd name="connsiteX0" fmla="*/ 14793 w 14801"/>
                        <a:gd name="connsiteY0" fmla="*/ 5268 h 7886"/>
                        <a:gd name="connsiteX1" fmla="*/ 6820 w 14801"/>
                        <a:gd name="connsiteY1" fmla="*/ 117 h 7886"/>
                        <a:gd name="connsiteX2" fmla="*/ 242 w 14801"/>
                        <a:gd name="connsiteY2" fmla="*/ 2098 h 7886"/>
                        <a:gd name="connsiteX3" fmla="*/ 7019 w 14801"/>
                        <a:gd name="connsiteY3" fmla="*/ 7645 h 7886"/>
                        <a:gd name="connsiteX4" fmla="*/ 14793 w 14801"/>
                        <a:gd name="connsiteY4" fmla="*/ 5268 h 78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801" h="7886">
                          <a:moveTo>
                            <a:pt x="14793" y="5268"/>
                          </a:moveTo>
                          <a:cubicBezTo>
                            <a:pt x="14992" y="2494"/>
                            <a:pt x="11604" y="1108"/>
                            <a:pt x="6820" y="117"/>
                          </a:cubicBezTo>
                          <a:cubicBezTo>
                            <a:pt x="3431" y="-279"/>
                            <a:pt x="840" y="315"/>
                            <a:pt x="242" y="2098"/>
                          </a:cubicBezTo>
                          <a:cubicBezTo>
                            <a:pt x="-954" y="5070"/>
                            <a:pt x="2435" y="6852"/>
                            <a:pt x="7019" y="7645"/>
                          </a:cubicBezTo>
                          <a:cubicBezTo>
                            <a:pt x="10607" y="8239"/>
                            <a:pt x="14594" y="7843"/>
                            <a:pt x="14793" y="52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76" name="Freeform 1385">
                      <a:extLst>
                        <a:ext uri="{FF2B5EF4-FFF2-40B4-BE49-F238E27FC236}">
                          <a16:creationId xmlns:a16="http://schemas.microsoft.com/office/drawing/2014/main" id="{E4DBC0B9-B4D3-0762-5362-DD61CF8086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7568" y="5326771"/>
                      <a:ext cx="13493" cy="6386"/>
                    </a:xfrm>
                    <a:custGeom>
                      <a:avLst/>
                      <a:gdLst>
                        <a:gd name="connsiteX0" fmla="*/ 6588 w 13493"/>
                        <a:gd name="connsiteY0" fmla="*/ 29 h 6386"/>
                        <a:gd name="connsiteX1" fmla="*/ 10 w 13493"/>
                        <a:gd name="connsiteY1" fmla="*/ 3793 h 6386"/>
                        <a:gd name="connsiteX2" fmla="*/ 5392 w 13493"/>
                        <a:gd name="connsiteY2" fmla="*/ 6368 h 6386"/>
                        <a:gd name="connsiteX3" fmla="*/ 13365 w 13493"/>
                        <a:gd name="connsiteY3" fmla="*/ 3001 h 6386"/>
                        <a:gd name="connsiteX4" fmla="*/ 6588 w 13493"/>
                        <a:gd name="connsiteY4" fmla="*/ 29 h 63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93" h="6386">
                          <a:moveTo>
                            <a:pt x="6588" y="29"/>
                          </a:moveTo>
                          <a:cubicBezTo>
                            <a:pt x="2601" y="425"/>
                            <a:pt x="-189" y="1614"/>
                            <a:pt x="10" y="3793"/>
                          </a:cubicBezTo>
                          <a:cubicBezTo>
                            <a:pt x="210" y="5179"/>
                            <a:pt x="2203" y="6566"/>
                            <a:pt x="5392" y="6368"/>
                          </a:cubicBezTo>
                          <a:cubicBezTo>
                            <a:pt x="9378" y="6170"/>
                            <a:pt x="12767" y="4981"/>
                            <a:pt x="13365" y="3001"/>
                          </a:cubicBezTo>
                          <a:cubicBezTo>
                            <a:pt x="14162" y="623"/>
                            <a:pt x="11172" y="-169"/>
                            <a:pt x="6588" y="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77" name="Freeform 1386">
                      <a:extLst>
                        <a:ext uri="{FF2B5EF4-FFF2-40B4-BE49-F238E27FC236}">
                          <a16:creationId xmlns:a16="http://schemas.microsoft.com/office/drawing/2014/main" id="{34EC5B81-1217-4519-4848-93FE9A41D0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5453" y="5282011"/>
                      <a:ext cx="13269" cy="6785"/>
                    </a:xfrm>
                    <a:custGeom>
                      <a:avLst/>
                      <a:gdLst>
                        <a:gd name="connsiteX0" fmla="*/ 8571 w 13269"/>
                        <a:gd name="connsiteY0" fmla="*/ 21 h 6785"/>
                        <a:gd name="connsiteX1" fmla="*/ 0 w 13269"/>
                        <a:gd name="connsiteY1" fmla="*/ 3191 h 6785"/>
                        <a:gd name="connsiteX2" fmla="*/ 4983 w 13269"/>
                        <a:gd name="connsiteY2" fmla="*/ 6756 h 6785"/>
                        <a:gd name="connsiteX3" fmla="*/ 13156 w 13269"/>
                        <a:gd name="connsiteY3" fmla="*/ 3785 h 6785"/>
                        <a:gd name="connsiteX4" fmla="*/ 8571 w 13269"/>
                        <a:gd name="connsiteY4" fmla="*/ 21 h 67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69" h="6785">
                          <a:moveTo>
                            <a:pt x="8571" y="21"/>
                          </a:moveTo>
                          <a:cubicBezTo>
                            <a:pt x="4584" y="-177"/>
                            <a:pt x="1395" y="1012"/>
                            <a:pt x="0" y="3191"/>
                          </a:cubicBezTo>
                          <a:cubicBezTo>
                            <a:pt x="0" y="5172"/>
                            <a:pt x="1794" y="6558"/>
                            <a:pt x="4983" y="6756"/>
                          </a:cubicBezTo>
                          <a:cubicBezTo>
                            <a:pt x="8970" y="6954"/>
                            <a:pt x="12558" y="6162"/>
                            <a:pt x="13156" y="3785"/>
                          </a:cubicBezTo>
                          <a:cubicBezTo>
                            <a:pt x="13754" y="1804"/>
                            <a:pt x="11960" y="220"/>
                            <a:pt x="8571" y="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78" name="Freeform 1387">
                      <a:extLst>
                        <a:ext uri="{FF2B5EF4-FFF2-40B4-BE49-F238E27FC236}">
                          <a16:creationId xmlns:a16="http://schemas.microsoft.com/office/drawing/2014/main" id="{48761EDE-6EE1-3133-1939-F640F2102C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6944" y="5349205"/>
                      <a:ext cx="11879" cy="5547"/>
                    </a:xfrm>
                    <a:custGeom>
                      <a:avLst/>
                      <a:gdLst>
                        <a:gd name="connsiteX0" fmla="*/ 5617 w 11879"/>
                        <a:gd name="connsiteY0" fmla="*/ 178 h 5547"/>
                        <a:gd name="connsiteX1" fmla="*/ 36 w 11879"/>
                        <a:gd name="connsiteY1" fmla="*/ 3347 h 5547"/>
                        <a:gd name="connsiteX2" fmla="*/ 8009 w 11879"/>
                        <a:gd name="connsiteY2" fmla="*/ 5328 h 5547"/>
                        <a:gd name="connsiteX3" fmla="*/ 11597 w 11879"/>
                        <a:gd name="connsiteY3" fmla="*/ 1762 h 5547"/>
                        <a:gd name="connsiteX4" fmla="*/ 5617 w 11879"/>
                        <a:gd name="connsiteY4" fmla="*/ 178 h 55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79" h="5547">
                          <a:moveTo>
                            <a:pt x="5617" y="178"/>
                          </a:moveTo>
                          <a:cubicBezTo>
                            <a:pt x="2627" y="970"/>
                            <a:pt x="-363" y="1960"/>
                            <a:pt x="36" y="3347"/>
                          </a:cubicBezTo>
                          <a:cubicBezTo>
                            <a:pt x="435" y="5328"/>
                            <a:pt x="3823" y="5922"/>
                            <a:pt x="8009" y="5328"/>
                          </a:cubicBezTo>
                          <a:cubicBezTo>
                            <a:pt x="11597" y="4734"/>
                            <a:pt x="12394" y="3149"/>
                            <a:pt x="11597" y="1762"/>
                          </a:cubicBezTo>
                          <a:cubicBezTo>
                            <a:pt x="10999" y="574"/>
                            <a:pt x="9603" y="-417"/>
                            <a:pt x="5617" y="1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79" name="Freeform 1388">
                      <a:extLst>
                        <a:ext uri="{FF2B5EF4-FFF2-40B4-BE49-F238E27FC236}">
                          <a16:creationId xmlns:a16="http://schemas.microsoft.com/office/drawing/2014/main" id="{139FDA2A-2FCC-2266-54A4-650F17E83F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7138" y="5467839"/>
                      <a:ext cx="8179" cy="5942"/>
                    </a:xfrm>
                    <a:custGeom>
                      <a:avLst/>
                      <a:gdLst>
                        <a:gd name="connsiteX0" fmla="*/ 6585 w 8179"/>
                        <a:gd name="connsiteY0" fmla="*/ 0 h 5942"/>
                        <a:gd name="connsiteX1" fmla="*/ 207 w 8179"/>
                        <a:gd name="connsiteY1" fmla="*/ 2377 h 5942"/>
                        <a:gd name="connsiteX2" fmla="*/ 7582 w 8179"/>
                        <a:gd name="connsiteY2" fmla="*/ 5943 h 5942"/>
                        <a:gd name="connsiteX3" fmla="*/ 8180 w 8179"/>
                        <a:gd name="connsiteY3" fmla="*/ 5943 h 5942"/>
                        <a:gd name="connsiteX4" fmla="*/ 7383 w 8179"/>
                        <a:gd name="connsiteY4" fmla="*/ 198 h 5942"/>
                        <a:gd name="connsiteX5" fmla="*/ 6585 w 8179"/>
                        <a:gd name="connsiteY5" fmla="*/ 0 h 59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179" h="5942">
                          <a:moveTo>
                            <a:pt x="6585" y="0"/>
                          </a:moveTo>
                          <a:cubicBezTo>
                            <a:pt x="3197" y="0"/>
                            <a:pt x="805" y="792"/>
                            <a:pt x="207" y="2377"/>
                          </a:cubicBezTo>
                          <a:cubicBezTo>
                            <a:pt x="-989" y="5150"/>
                            <a:pt x="3197" y="5943"/>
                            <a:pt x="7582" y="5943"/>
                          </a:cubicBezTo>
                          <a:cubicBezTo>
                            <a:pt x="7781" y="5943"/>
                            <a:pt x="7981" y="5943"/>
                            <a:pt x="8180" y="5943"/>
                          </a:cubicBezTo>
                          <a:cubicBezTo>
                            <a:pt x="7981" y="3962"/>
                            <a:pt x="7582" y="1981"/>
                            <a:pt x="7383" y="198"/>
                          </a:cubicBezTo>
                          <a:cubicBezTo>
                            <a:pt x="7183" y="0"/>
                            <a:pt x="6984" y="0"/>
                            <a:pt x="658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80" name="Freeform 1389">
                      <a:extLst>
                        <a:ext uri="{FF2B5EF4-FFF2-40B4-BE49-F238E27FC236}">
                          <a16:creationId xmlns:a16="http://schemas.microsoft.com/office/drawing/2014/main" id="{8873F146-8F19-F9E3-A18C-CB9B9BAE0C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4274" y="5376322"/>
                      <a:ext cx="8452" cy="12102"/>
                    </a:xfrm>
                    <a:custGeom>
                      <a:avLst/>
                      <a:gdLst>
                        <a:gd name="connsiteX0" fmla="*/ 1078 w 8452"/>
                        <a:gd name="connsiteY0" fmla="*/ 9112 h 12102"/>
                        <a:gd name="connsiteX1" fmla="*/ 7257 w 8452"/>
                        <a:gd name="connsiteY1" fmla="*/ 12083 h 12102"/>
                        <a:gd name="connsiteX2" fmla="*/ 7456 w 8452"/>
                        <a:gd name="connsiteY2" fmla="*/ 12083 h 12102"/>
                        <a:gd name="connsiteX3" fmla="*/ 8453 w 8452"/>
                        <a:gd name="connsiteY3" fmla="*/ 0 h 12102"/>
                        <a:gd name="connsiteX4" fmla="*/ 6260 w 8452"/>
                        <a:gd name="connsiteY4" fmla="*/ 0 h 12102"/>
                        <a:gd name="connsiteX5" fmla="*/ 81 w 8452"/>
                        <a:gd name="connsiteY5" fmla="*/ 2575 h 12102"/>
                        <a:gd name="connsiteX6" fmla="*/ 6061 w 8452"/>
                        <a:gd name="connsiteY6" fmla="*/ 5150 h 12102"/>
                        <a:gd name="connsiteX7" fmla="*/ 1078 w 8452"/>
                        <a:gd name="connsiteY7" fmla="*/ 9112 h 121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8452" h="12102">
                          <a:moveTo>
                            <a:pt x="1078" y="9112"/>
                          </a:moveTo>
                          <a:cubicBezTo>
                            <a:pt x="1277" y="10895"/>
                            <a:pt x="3071" y="12282"/>
                            <a:pt x="7257" y="12083"/>
                          </a:cubicBezTo>
                          <a:cubicBezTo>
                            <a:pt x="7257" y="12083"/>
                            <a:pt x="7456" y="12083"/>
                            <a:pt x="7456" y="12083"/>
                          </a:cubicBezTo>
                          <a:cubicBezTo>
                            <a:pt x="7655" y="7924"/>
                            <a:pt x="8054" y="3962"/>
                            <a:pt x="8453" y="0"/>
                          </a:cubicBezTo>
                          <a:cubicBezTo>
                            <a:pt x="7855" y="0"/>
                            <a:pt x="7057" y="0"/>
                            <a:pt x="6260" y="0"/>
                          </a:cubicBezTo>
                          <a:cubicBezTo>
                            <a:pt x="3071" y="198"/>
                            <a:pt x="480" y="1188"/>
                            <a:pt x="81" y="2575"/>
                          </a:cubicBezTo>
                          <a:cubicBezTo>
                            <a:pt x="-517" y="4556"/>
                            <a:pt x="2273" y="5150"/>
                            <a:pt x="6061" y="5150"/>
                          </a:cubicBezTo>
                          <a:cubicBezTo>
                            <a:pt x="3270" y="5943"/>
                            <a:pt x="2074" y="7527"/>
                            <a:pt x="1078" y="91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81" name="Freeform 1390">
                      <a:extLst>
                        <a:ext uri="{FF2B5EF4-FFF2-40B4-BE49-F238E27FC236}">
                          <a16:creationId xmlns:a16="http://schemas.microsoft.com/office/drawing/2014/main" id="{49577896-ABF5-EB72-AC67-64C822640B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2310" y="5190229"/>
                      <a:ext cx="13991" cy="9252"/>
                    </a:xfrm>
                    <a:custGeom>
                      <a:avLst/>
                      <a:gdLst>
                        <a:gd name="connsiteX0" fmla="*/ 852 w 13991"/>
                        <a:gd name="connsiteY0" fmla="*/ 2069 h 9252"/>
                        <a:gd name="connsiteX1" fmla="*/ 3044 w 13991"/>
                        <a:gd name="connsiteY1" fmla="*/ 8011 h 9252"/>
                        <a:gd name="connsiteX2" fmla="*/ 13808 w 13991"/>
                        <a:gd name="connsiteY2" fmla="*/ 6427 h 9252"/>
                        <a:gd name="connsiteX3" fmla="*/ 10419 w 13991"/>
                        <a:gd name="connsiteY3" fmla="*/ 682 h 9252"/>
                        <a:gd name="connsiteX4" fmla="*/ 852 w 13991"/>
                        <a:gd name="connsiteY4" fmla="*/ 2069 h 92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991" h="9252">
                          <a:moveTo>
                            <a:pt x="852" y="2069"/>
                          </a:moveTo>
                          <a:cubicBezTo>
                            <a:pt x="-743" y="4248"/>
                            <a:pt x="-145" y="6625"/>
                            <a:pt x="3044" y="8011"/>
                          </a:cubicBezTo>
                          <a:cubicBezTo>
                            <a:pt x="7828" y="10190"/>
                            <a:pt x="11217" y="9398"/>
                            <a:pt x="13808" y="6427"/>
                          </a:cubicBezTo>
                          <a:cubicBezTo>
                            <a:pt x="14406" y="4050"/>
                            <a:pt x="13608" y="1673"/>
                            <a:pt x="10419" y="682"/>
                          </a:cubicBezTo>
                          <a:cubicBezTo>
                            <a:pt x="7031" y="-308"/>
                            <a:pt x="3044" y="-506"/>
                            <a:pt x="852" y="20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82" name="Freeform 1391">
                      <a:extLst>
                        <a:ext uri="{FF2B5EF4-FFF2-40B4-BE49-F238E27FC236}">
                          <a16:creationId xmlns:a16="http://schemas.microsoft.com/office/drawing/2014/main" id="{D0EEBB1C-54E4-A8CE-C3A5-B4C5DFEF75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4131" y="5218536"/>
                      <a:ext cx="46042" cy="27642"/>
                    </a:xfrm>
                    <a:custGeom>
                      <a:avLst/>
                      <a:gdLst>
                        <a:gd name="connsiteX0" fmla="*/ 1324 w 46042"/>
                        <a:gd name="connsiteY0" fmla="*/ 24671 h 27642"/>
                        <a:gd name="connsiteX1" fmla="*/ 2720 w 46042"/>
                        <a:gd name="connsiteY1" fmla="*/ 26256 h 27642"/>
                        <a:gd name="connsiteX2" fmla="*/ 7902 w 46042"/>
                        <a:gd name="connsiteY2" fmla="*/ 27643 h 27642"/>
                        <a:gd name="connsiteX3" fmla="*/ 13882 w 46042"/>
                        <a:gd name="connsiteY3" fmla="*/ 26256 h 27642"/>
                        <a:gd name="connsiteX4" fmla="*/ 12487 w 46042"/>
                        <a:gd name="connsiteY4" fmla="*/ 25067 h 27642"/>
                        <a:gd name="connsiteX5" fmla="*/ 11690 w 46042"/>
                        <a:gd name="connsiteY5" fmla="*/ 16946 h 27642"/>
                        <a:gd name="connsiteX6" fmla="*/ 18666 w 46042"/>
                        <a:gd name="connsiteY6" fmla="*/ 12390 h 27642"/>
                        <a:gd name="connsiteX7" fmla="*/ 19064 w 46042"/>
                        <a:gd name="connsiteY7" fmla="*/ 12588 h 27642"/>
                        <a:gd name="connsiteX8" fmla="*/ 19662 w 46042"/>
                        <a:gd name="connsiteY8" fmla="*/ 15361 h 27642"/>
                        <a:gd name="connsiteX9" fmla="*/ 20858 w 46042"/>
                        <a:gd name="connsiteY9" fmla="*/ 17936 h 27642"/>
                        <a:gd name="connsiteX10" fmla="*/ 20260 w 46042"/>
                        <a:gd name="connsiteY10" fmla="*/ 20511 h 27642"/>
                        <a:gd name="connsiteX11" fmla="*/ 25443 w 46042"/>
                        <a:gd name="connsiteY11" fmla="*/ 21106 h 27642"/>
                        <a:gd name="connsiteX12" fmla="*/ 31223 w 46042"/>
                        <a:gd name="connsiteY12" fmla="*/ 22096 h 27642"/>
                        <a:gd name="connsiteX13" fmla="*/ 37801 w 46042"/>
                        <a:gd name="connsiteY13" fmla="*/ 18531 h 27642"/>
                        <a:gd name="connsiteX14" fmla="*/ 37402 w 46042"/>
                        <a:gd name="connsiteY14" fmla="*/ 17540 h 27642"/>
                        <a:gd name="connsiteX15" fmla="*/ 45973 w 46042"/>
                        <a:gd name="connsiteY15" fmla="*/ 15955 h 27642"/>
                        <a:gd name="connsiteX16" fmla="*/ 33416 w 46042"/>
                        <a:gd name="connsiteY16" fmla="*/ 10013 h 27642"/>
                        <a:gd name="connsiteX17" fmla="*/ 29430 w 46042"/>
                        <a:gd name="connsiteY17" fmla="*/ 2683 h 27642"/>
                        <a:gd name="connsiteX18" fmla="*/ 23649 w 46042"/>
                        <a:gd name="connsiteY18" fmla="*/ 2287 h 27642"/>
                        <a:gd name="connsiteX19" fmla="*/ 20061 w 46042"/>
                        <a:gd name="connsiteY19" fmla="*/ 6249 h 27642"/>
                        <a:gd name="connsiteX20" fmla="*/ 14679 w 46042"/>
                        <a:gd name="connsiteY20" fmla="*/ 703 h 27642"/>
                        <a:gd name="connsiteX21" fmla="*/ 6507 w 46042"/>
                        <a:gd name="connsiteY21" fmla="*/ 504 h 27642"/>
                        <a:gd name="connsiteX22" fmla="*/ 3916 w 46042"/>
                        <a:gd name="connsiteY22" fmla="*/ 8032 h 27642"/>
                        <a:gd name="connsiteX23" fmla="*/ 8500 w 46042"/>
                        <a:gd name="connsiteY23" fmla="*/ 14371 h 27642"/>
                        <a:gd name="connsiteX24" fmla="*/ 8500 w 46042"/>
                        <a:gd name="connsiteY24" fmla="*/ 14371 h 27642"/>
                        <a:gd name="connsiteX25" fmla="*/ 1324 w 46042"/>
                        <a:gd name="connsiteY25" fmla="*/ 24671 h 276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46042" h="27642">
                          <a:moveTo>
                            <a:pt x="1324" y="24671"/>
                          </a:moveTo>
                          <a:cubicBezTo>
                            <a:pt x="1723" y="25265"/>
                            <a:pt x="2122" y="25860"/>
                            <a:pt x="2720" y="26256"/>
                          </a:cubicBezTo>
                          <a:cubicBezTo>
                            <a:pt x="2919" y="27048"/>
                            <a:pt x="4912" y="27643"/>
                            <a:pt x="7902" y="27643"/>
                          </a:cubicBezTo>
                          <a:cubicBezTo>
                            <a:pt x="10693" y="27444"/>
                            <a:pt x="13882" y="27246"/>
                            <a:pt x="13882" y="26256"/>
                          </a:cubicBezTo>
                          <a:cubicBezTo>
                            <a:pt x="13882" y="25662"/>
                            <a:pt x="13483" y="25265"/>
                            <a:pt x="12487" y="25067"/>
                          </a:cubicBezTo>
                          <a:cubicBezTo>
                            <a:pt x="14480" y="22888"/>
                            <a:pt x="13085" y="19917"/>
                            <a:pt x="11690" y="16946"/>
                          </a:cubicBezTo>
                          <a:cubicBezTo>
                            <a:pt x="14878" y="15955"/>
                            <a:pt x="17071" y="14371"/>
                            <a:pt x="18666" y="12390"/>
                          </a:cubicBezTo>
                          <a:cubicBezTo>
                            <a:pt x="18865" y="12390"/>
                            <a:pt x="18865" y="12588"/>
                            <a:pt x="19064" y="12588"/>
                          </a:cubicBezTo>
                          <a:cubicBezTo>
                            <a:pt x="19264" y="13578"/>
                            <a:pt x="19264" y="14371"/>
                            <a:pt x="19662" y="15361"/>
                          </a:cubicBezTo>
                          <a:cubicBezTo>
                            <a:pt x="19862" y="16352"/>
                            <a:pt x="20460" y="17342"/>
                            <a:pt x="20858" y="17936"/>
                          </a:cubicBezTo>
                          <a:cubicBezTo>
                            <a:pt x="18267" y="18531"/>
                            <a:pt x="18068" y="19719"/>
                            <a:pt x="20260" y="20511"/>
                          </a:cubicBezTo>
                          <a:cubicBezTo>
                            <a:pt x="21656" y="21106"/>
                            <a:pt x="23450" y="21304"/>
                            <a:pt x="25443" y="21106"/>
                          </a:cubicBezTo>
                          <a:cubicBezTo>
                            <a:pt x="27237" y="21700"/>
                            <a:pt x="29031" y="22096"/>
                            <a:pt x="31223" y="22096"/>
                          </a:cubicBezTo>
                          <a:cubicBezTo>
                            <a:pt x="34612" y="22294"/>
                            <a:pt x="36605" y="21304"/>
                            <a:pt x="37801" y="18531"/>
                          </a:cubicBezTo>
                          <a:cubicBezTo>
                            <a:pt x="37602" y="18134"/>
                            <a:pt x="37402" y="17936"/>
                            <a:pt x="37402" y="17540"/>
                          </a:cubicBezTo>
                          <a:cubicBezTo>
                            <a:pt x="41389" y="17540"/>
                            <a:pt x="45375" y="17738"/>
                            <a:pt x="45973" y="15955"/>
                          </a:cubicBezTo>
                          <a:cubicBezTo>
                            <a:pt x="46771" y="13578"/>
                            <a:pt x="40592" y="11003"/>
                            <a:pt x="33416" y="10013"/>
                          </a:cubicBezTo>
                          <a:cubicBezTo>
                            <a:pt x="32220" y="7636"/>
                            <a:pt x="30825" y="5061"/>
                            <a:pt x="29430" y="2683"/>
                          </a:cubicBezTo>
                          <a:cubicBezTo>
                            <a:pt x="28433" y="901"/>
                            <a:pt x="25244" y="1297"/>
                            <a:pt x="23649" y="2287"/>
                          </a:cubicBezTo>
                          <a:cubicBezTo>
                            <a:pt x="21855" y="3476"/>
                            <a:pt x="20858" y="4664"/>
                            <a:pt x="20061" y="6249"/>
                          </a:cubicBezTo>
                          <a:cubicBezTo>
                            <a:pt x="19662" y="3674"/>
                            <a:pt x="17869" y="1693"/>
                            <a:pt x="14679" y="703"/>
                          </a:cubicBezTo>
                          <a:cubicBezTo>
                            <a:pt x="12088" y="-90"/>
                            <a:pt x="8899" y="-288"/>
                            <a:pt x="6507" y="504"/>
                          </a:cubicBezTo>
                          <a:cubicBezTo>
                            <a:pt x="2520" y="1693"/>
                            <a:pt x="1922" y="4664"/>
                            <a:pt x="3916" y="8032"/>
                          </a:cubicBezTo>
                          <a:cubicBezTo>
                            <a:pt x="5311" y="10211"/>
                            <a:pt x="6906" y="12390"/>
                            <a:pt x="8500" y="14371"/>
                          </a:cubicBezTo>
                          <a:lnTo>
                            <a:pt x="8500" y="14371"/>
                          </a:lnTo>
                          <a:cubicBezTo>
                            <a:pt x="3118" y="16153"/>
                            <a:pt x="-2662" y="17936"/>
                            <a:pt x="1324" y="246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83" name="Freeform 1392">
                      <a:extLst>
                        <a:ext uri="{FF2B5EF4-FFF2-40B4-BE49-F238E27FC236}">
                          <a16:creationId xmlns:a16="http://schemas.microsoft.com/office/drawing/2014/main" id="{A82868C7-81E4-A6AA-AFD8-82BC44F7DD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4853" y="5295671"/>
                      <a:ext cx="12623" cy="5773"/>
                    </a:xfrm>
                    <a:custGeom>
                      <a:avLst/>
                      <a:gdLst>
                        <a:gd name="connsiteX0" fmla="*/ 8039 w 12623"/>
                        <a:gd name="connsiteY0" fmla="*/ 29 h 5773"/>
                        <a:gd name="connsiteX1" fmla="*/ 66 w 12623"/>
                        <a:gd name="connsiteY1" fmla="*/ 2803 h 5773"/>
                        <a:gd name="connsiteX2" fmla="*/ 4451 w 12623"/>
                        <a:gd name="connsiteY2" fmla="*/ 5774 h 5773"/>
                        <a:gd name="connsiteX3" fmla="*/ 12624 w 12623"/>
                        <a:gd name="connsiteY3" fmla="*/ 3199 h 5773"/>
                        <a:gd name="connsiteX4" fmla="*/ 8039 w 12623"/>
                        <a:gd name="connsiteY4" fmla="*/ 29 h 57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23" h="5773">
                          <a:moveTo>
                            <a:pt x="8039" y="29"/>
                          </a:moveTo>
                          <a:cubicBezTo>
                            <a:pt x="4252" y="-169"/>
                            <a:pt x="664" y="624"/>
                            <a:pt x="66" y="2803"/>
                          </a:cubicBezTo>
                          <a:cubicBezTo>
                            <a:pt x="-332" y="4387"/>
                            <a:pt x="1063" y="5576"/>
                            <a:pt x="4451" y="5774"/>
                          </a:cubicBezTo>
                          <a:cubicBezTo>
                            <a:pt x="8239" y="5774"/>
                            <a:pt x="11627" y="5180"/>
                            <a:pt x="12624" y="3199"/>
                          </a:cubicBezTo>
                          <a:cubicBezTo>
                            <a:pt x="12624" y="1416"/>
                            <a:pt x="11229" y="227"/>
                            <a:pt x="8039" y="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84" name="Freeform 1393">
                      <a:extLst>
                        <a:ext uri="{FF2B5EF4-FFF2-40B4-BE49-F238E27FC236}">
                          <a16:creationId xmlns:a16="http://schemas.microsoft.com/office/drawing/2014/main" id="{13A57012-8B1D-7A46-AA2E-D558EDBB53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8230" y="5340148"/>
                      <a:ext cx="23638" cy="6292"/>
                    </a:xfrm>
                    <a:custGeom>
                      <a:avLst/>
                      <a:gdLst>
                        <a:gd name="connsiteX0" fmla="*/ 17192 w 23638"/>
                        <a:gd name="connsiteY0" fmla="*/ 6263 h 6292"/>
                        <a:gd name="connsiteX1" fmla="*/ 23570 w 23638"/>
                        <a:gd name="connsiteY1" fmla="*/ 3490 h 6292"/>
                        <a:gd name="connsiteX2" fmla="*/ 16992 w 23638"/>
                        <a:gd name="connsiteY2" fmla="*/ 518 h 6292"/>
                        <a:gd name="connsiteX3" fmla="*/ 12408 w 23638"/>
                        <a:gd name="connsiteY3" fmla="*/ 1509 h 6292"/>
                        <a:gd name="connsiteX4" fmla="*/ 6229 w 23638"/>
                        <a:gd name="connsiteY4" fmla="*/ 122 h 6292"/>
                        <a:gd name="connsiteX5" fmla="*/ 50 w 23638"/>
                        <a:gd name="connsiteY5" fmla="*/ 2499 h 6292"/>
                        <a:gd name="connsiteX6" fmla="*/ 6229 w 23638"/>
                        <a:gd name="connsiteY6" fmla="*/ 4084 h 6292"/>
                        <a:gd name="connsiteX7" fmla="*/ 10415 w 23638"/>
                        <a:gd name="connsiteY7" fmla="*/ 3094 h 6292"/>
                        <a:gd name="connsiteX8" fmla="*/ 10415 w 23638"/>
                        <a:gd name="connsiteY8" fmla="*/ 3292 h 6292"/>
                        <a:gd name="connsiteX9" fmla="*/ 17192 w 23638"/>
                        <a:gd name="connsiteY9" fmla="*/ 6263 h 62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3638" h="6292">
                          <a:moveTo>
                            <a:pt x="17192" y="6263"/>
                          </a:moveTo>
                          <a:cubicBezTo>
                            <a:pt x="20381" y="6065"/>
                            <a:pt x="23172" y="5273"/>
                            <a:pt x="23570" y="3490"/>
                          </a:cubicBezTo>
                          <a:cubicBezTo>
                            <a:pt x="24168" y="1113"/>
                            <a:pt x="20780" y="716"/>
                            <a:pt x="16992" y="518"/>
                          </a:cubicBezTo>
                          <a:cubicBezTo>
                            <a:pt x="15198" y="716"/>
                            <a:pt x="13604" y="915"/>
                            <a:pt x="12408" y="1509"/>
                          </a:cubicBezTo>
                          <a:cubicBezTo>
                            <a:pt x="12408" y="320"/>
                            <a:pt x="10415" y="-274"/>
                            <a:pt x="6229" y="122"/>
                          </a:cubicBezTo>
                          <a:cubicBezTo>
                            <a:pt x="2840" y="518"/>
                            <a:pt x="448" y="1509"/>
                            <a:pt x="50" y="2499"/>
                          </a:cubicBezTo>
                          <a:cubicBezTo>
                            <a:pt x="-349" y="3886"/>
                            <a:pt x="1644" y="4480"/>
                            <a:pt x="6229" y="4084"/>
                          </a:cubicBezTo>
                          <a:cubicBezTo>
                            <a:pt x="7823" y="3886"/>
                            <a:pt x="9219" y="3490"/>
                            <a:pt x="10415" y="3094"/>
                          </a:cubicBezTo>
                          <a:cubicBezTo>
                            <a:pt x="10415" y="3094"/>
                            <a:pt x="10415" y="3292"/>
                            <a:pt x="10415" y="3292"/>
                          </a:cubicBezTo>
                          <a:cubicBezTo>
                            <a:pt x="10016" y="5669"/>
                            <a:pt x="13006" y="6461"/>
                            <a:pt x="17192" y="62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85" name="Freeform 1394">
                      <a:extLst>
                        <a:ext uri="{FF2B5EF4-FFF2-40B4-BE49-F238E27FC236}">
                          <a16:creationId xmlns:a16="http://schemas.microsoft.com/office/drawing/2014/main" id="{BE5770FD-4548-D082-5992-0A378E233B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5057" y="5371916"/>
                      <a:ext cx="12756" cy="4839"/>
                    </a:xfrm>
                    <a:custGeom>
                      <a:avLst/>
                      <a:gdLst>
                        <a:gd name="connsiteX0" fmla="*/ 5781 w 12756"/>
                        <a:gd name="connsiteY0" fmla="*/ 4802 h 4839"/>
                        <a:gd name="connsiteX1" fmla="*/ 12757 w 12756"/>
                        <a:gd name="connsiteY1" fmla="*/ 1633 h 4839"/>
                        <a:gd name="connsiteX2" fmla="*/ 6977 w 12756"/>
                        <a:gd name="connsiteY2" fmla="*/ 48 h 4839"/>
                        <a:gd name="connsiteX3" fmla="*/ 0 w 12756"/>
                        <a:gd name="connsiteY3" fmla="*/ 3019 h 4839"/>
                        <a:gd name="connsiteX4" fmla="*/ 5781 w 12756"/>
                        <a:gd name="connsiteY4" fmla="*/ 4802 h 48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56" h="4839">
                          <a:moveTo>
                            <a:pt x="5781" y="4802"/>
                          </a:moveTo>
                          <a:cubicBezTo>
                            <a:pt x="9966" y="4604"/>
                            <a:pt x="12558" y="3217"/>
                            <a:pt x="12757" y="1633"/>
                          </a:cubicBezTo>
                          <a:cubicBezTo>
                            <a:pt x="12757" y="246"/>
                            <a:pt x="9966" y="-150"/>
                            <a:pt x="6977" y="48"/>
                          </a:cubicBezTo>
                          <a:cubicBezTo>
                            <a:pt x="2591" y="246"/>
                            <a:pt x="598" y="1434"/>
                            <a:pt x="0" y="3019"/>
                          </a:cubicBezTo>
                          <a:cubicBezTo>
                            <a:pt x="399" y="4406"/>
                            <a:pt x="2791" y="5000"/>
                            <a:pt x="5781" y="48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86" name="Freeform 1395">
                      <a:extLst>
                        <a:ext uri="{FF2B5EF4-FFF2-40B4-BE49-F238E27FC236}">
                          <a16:creationId xmlns:a16="http://schemas.microsoft.com/office/drawing/2014/main" id="{8F2108E0-A2A9-1E76-5C8B-CA42BB0272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7290" y="5543334"/>
                      <a:ext cx="42058" cy="11924"/>
                    </a:xfrm>
                    <a:custGeom>
                      <a:avLst/>
                      <a:gdLst>
                        <a:gd name="connsiteX0" fmla="*/ 8564 w 42058"/>
                        <a:gd name="connsiteY0" fmla="*/ 11664 h 11924"/>
                        <a:gd name="connsiteX1" fmla="*/ 9162 w 42058"/>
                        <a:gd name="connsiteY1" fmla="*/ 11466 h 11924"/>
                        <a:gd name="connsiteX2" fmla="*/ 17334 w 42058"/>
                        <a:gd name="connsiteY2" fmla="*/ 10277 h 11924"/>
                        <a:gd name="connsiteX3" fmla="*/ 20723 w 42058"/>
                        <a:gd name="connsiteY3" fmla="*/ 8693 h 11924"/>
                        <a:gd name="connsiteX4" fmla="*/ 26105 w 42058"/>
                        <a:gd name="connsiteY4" fmla="*/ 9881 h 11924"/>
                        <a:gd name="connsiteX5" fmla="*/ 32683 w 42058"/>
                        <a:gd name="connsiteY5" fmla="*/ 6316 h 11924"/>
                        <a:gd name="connsiteX6" fmla="*/ 35074 w 42058"/>
                        <a:gd name="connsiteY6" fmla="*/ 5523 h 11924"/>
                        <a:gd name="connsiteX7" fmla="*/ 42051 w 42058"/>
                        <a:gd name="connsiteY7" fmla="*/ 967 h 11924"/>
                        <a:gd name="connsiteX8" fmla="*/ 35473 w 42058"/>
                        <a:gd name="connsiteY8" fmla="*/ 967 h 11924"/>
                        <a:gd name="connsiteX9" fmla="*/ 29892 w 42058"/>
                        <a:gd name="connsiteY9" fmla="*/ 3740 h 11924"/>
                        <a:gd name="connsiteX10" fmla="*/ 26703 w 42058"/>
                        <a:gd name="connsiteY10" fmla="*/ 3740 h 11924"/>
                        <a:gd name="connsiteX11" fmla="*/ 21720 w 42058"/>
                        <a:gd name="connsiteY11" fmla="*/ 5127 h 11924"/>
                        <a:gd name="connsiteX12" fmla="*/ 15142 w 42058"/>
                        <a:gd name="connsiteY12" fmla="*/ 6316 h 11924"/>
                        <a:gd name="connsiteX13" fmla="*/ 13747 w 42058"/>
                        <a:gd name="connsiteY13" fmla="*/ 6712 h 11924"/>
                        <a:gd name="connsiteX14" fmla="*/ 13747 w 42058"/>
                        <a:gd name="connsiteY14" fmla="*/ 6712 h 11924"/>
                        <a:gd name="connsiteX15" fmla="*/ 6770 w 42058"/>
                        <a:gd name="connsiteY15" fmla="*/ 5523 h 11924"/>
                        <a:gd name="connsiteX16" fmla="*/ 990 w 42058"/>
                        <a:gd name="connsiteY16" fmla="*/ 9089 h 11924"/>
                        <a:gd name="connsiteX17" fmla="*/ 192 w 42058"/>
                        <a:gd name="connsiteY17" fmla="*/ 11070 h 11924"/>
                        <a:gd name="connsiteX18" fmla="*/ 2584 w 42058"/>
                        <a:gd name="connsiteY18" fmla="*/ 11268 h 11924"/>
                        <a:gd name="connsiteX19" fmla="*/ 8564 w 42058"/>
                        <a:gd name="connsiteY19" fmla="*/ 11664 h 119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42058" h="11924">
                          <a:moveTo>
                            <a:pt x="8564" y="11664"/>
                          </a:moveTo>
                          <a:cubicBezTo>
                            <a:pt x="8764" y="11664"/>
                            <a:pt x="8963" y="11664"/>
                            <a:pt x="9162" y="11466"/>
                          </a:cubicBezTo>
                          <a:cubicBezTo>
                            <a:pt x="10358" y="12456"/>
                            <a:pt x="13548" y="11664"/>
                            <a:pt x="17334" y="10277"/>
                          </a:cubicBezTo>
                          <a:cubicBezTo>
                            <a:pt x="18730" y="9683"/>
                            <a:pt x="19727" y="9287"/>
                            <a:pt x="20723" y="8693"/>
                          </a:cubicBezTo>
                          <a:cubicBezTo>
                            <a:pt x="21720" y="9881"/>
                            <a:pt x="23713" y="10079"/>
                            <a:pt x="26105" y="9881"/>
                          </a:cubicBezTo>
                          <a:cubicBezTo>
                            <a:pt x="29892" y="9485"/>
                            <a:pt x="32284" y="8098"/>
                            <a:pt x="32683" y="6316"/>
                          </a:cubicBezTo>
                          <a:cubicBezTo>
                            <a:pt x="33480" y="6117"/>
                            <a:pt x="34277" y="5919"/>
                            <a:pt x="35074" y="5523"/>
                          </a:cubicBezTo>
                          <a:cubicBezTo>
                            <a:pt x="38463" y="4335"/>
                            <a:pt x="42250" y="2552"/>
                            <a:pt x="42051" y="967"/>
                          </a:cubicBezTo>
                          <a:cubicBezTo>
                            <a:pt x="41852" y="-420"/>
                            <a:pt x="39260" y="-221"/>
                            <a:pt x="35473" y="967"/>
                          </a:cubicBezTo>
                          <a:cubicBezTo>
                            <a:pt x="33081" y="1759"/>
                            <a:pt x="31288" y="2750"/>
                            <a:pt x="29892" y="3740"/>
                          </a:cubicBezTo>
                          <a:cubicBezTo>
                            <a:pt x="28895" y="3542"/>
                            <a:pt x="27700" y="3542"/>
                            <a:pt x="26703" y="3740"/>
                          </a:cubicBezTo>
                          <a:cubicBezTo>
                            <a:pt x="24510" y="3938"/>
                            <a:pt x="22916" y="4335"/>
                            <a:pt x="21720" y="5127"/>
                          </a:cubicBezTo>
                          <a:cubicBezTo>
                            <a:pt x="20325" y="4929"/>
                            <a:pt x="17932" y="5523"/>
                            <a:pt x="15142" y="6316"/>
                          </a:cubicBezTo>
                          <a:cubicBezTo>
                            <a:pt x="14743" y="6514"/>
                            <a:pt x="14345" y="6712"/>
                            <a:pt x="13747" y="6712"/>
                          </a:cubicBezTo>
                          <a:cubicBezTo>
                            <a:pt x="13747" y="6712"/>
                            <a:pt x="13747" y="6712"/>
                            <a:pt x="13747" y="6712"/>
                          </a:cubicBezTo>
                          <a:cubicBezTo>
                            <a:pt x="12949" y="5127"/>
                            <a:pt x="9760" y="4929"/>
                            <a:pt x="6770" y="5523"/>
                          </a:cubicBezTo>
                          <a:cubicBezTo>
                            <a:pt x="3382" y="6316"/>
                            <a:pt x="990" y="7504"/>
                            <a:pt x="990" y="9089"/>
                          </a:cubicBezTo>
                          <a:cubicBezTo>
                            <a:pt x="-7" y="9881"/>
                            <a:pt x="-206" y="10475"/>
                            <a:pt x="192" y="11070"/>
                          </a:cubicBezTo>
                          <a:cubicBezTo>
                            <a:pt x="591" y="11466"/>
                            <a:pt x="1389" y="11466"/>
                            <a:pt x="2584" y="11268"/>
                          </a:cubicBezTo>
                          <a:cubicBezTo>
                            <a:pt x="4179" y="12060"/>
                            <a:pt x="6372" y="12060"/>
                            <a:pt x="8564" y="116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87" name="Freeform 1396">
                      <a:extLst>
                        <a:ext uri="{FF2B5EF4-FFF2-40B4-BE49-F238E27FC236}">
                          <a16:creationId xmlns:a16="http://schemas.microsoft.com/office/drawing/2014/main" id="{0E8C3FF7-3B6D-16EE-84F8-3CB41B55C1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8078" y="5252715"/>
                      <a:ext cx="13000" cy="8319"/>
                    </a:xfrm>
                    <a:custGeom>
                      <a:avLst/>
                      <a:gdLst>
                        <a:gd name="connsiteX0" fmla="*/ 12990 w 13000"/>
                        <a:gd name="connsiteY0" fmla="*/ 3764 h 8319"/>
                        <a:gd name="connsiteX1" fmla="*/ 6811 w 13000"/>
                        <a:gd name="connsiteY1" fmla="*/ 0 h 8319"/>
                        <a:gd name="connsiteX2" fmla="*/ 34 w 13000"/>
                        <a:gd name="connsiteY2" fmla="*/ 4556 h 8319"/>
                        <a:gd name="connsiteX3" fmla="*/ 6412 w 13000"/>
                        <a:gd name="connsiteY3" fmla="*/ 8320 h 8319"/>
                        <a:gd name="connsiteX4" fmla="*/ 12990 w 13000"/>
                        <a:gd name="connsiteY4" fmla="*/ 3764 h 8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000" h="8319">
                          <a:moveTo>
                            <a:pt x="12990" y="3764"/>
                          </a:moveTo>
                          <a:cubicBezTo>
                            <a:pt x="12791" y="1585"/>
                            <a:pt x="9801" y="396"/>
                            <a:pt x="6811" y="0"/>
                          </a:cubicBezTo>
                          <a:cubicBezTo>
                            <a:pt x="2824" y="0"/>
                            <a:pt x="-365" y="1188"/>
                            <a:pt x="34" y="4556"/>
                          </a:cubicBezTo>
                          <a:cubicBezTo>
                            <a:pt x="432" y="6933"/>
                            <a:pt x="3422" y="8122"/>
                            <a:pt x="6412" y="8320"/>
                          </a:cubicBezTo>
                          <a:cubicBezTo>
                            <a:pt x="10598" y="8320"/>
                            <a:pt x="13189" y="6537"/>
                            <a:pt x="12990" y="37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88" name="Freeform 1397">
                      <a:extLst>
                        <a:ext uri="{FF2B5EF4-FFF2-40B4-BE49-F238E27FC236}">
                          <a16:creationId xmlns:a16="http://schemas.microsoft.com/office/drawing/2014/main" id="{7E463DF4-2906-C565-4EDE-8A7343FE42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8443" y="5394877"/>
                      <a:ext cx="12873" cy="4422"/>
                    </a:xfrm>
                    <a:custGeom>
                      <a:avLst/>
                      <a:gdLst>
                        <a:gd name="connsiteX0" fmla="*/ 0 w 12873"/>
                        <a:gd name="connsiteY0" fmla="*/ 2442 h 4422"/>
                        <a:gd name="connsiteX1" fmla="*/ 5980 w 12873"/>
                        <a:gd name="connsiteY1" fmla="*/ 4423 h 4422"/>
                        <a:gd name="connsiteX2" fmla="*/ 12757 w 12873"/>
                        <a:gd name="connsiteY2" fmla="*/ 1452 h 4422"/>
                        <a:gd name="connsiteX3" fmla="*/ 5780 w 12873"/>
                        <a:gd name="connsiteY3" fmla="*/ 65 h 4422"/>
                        <a:gd name="connsiteX4" fmla="*/ 0 w 12873"/>
                        <a:gd name="connsiteY4" fmla="*/ 2442 h 44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73" h="4422">
                          <a:moveTo>
                            <a:pt x="0" y="2442"/>
                          </a:moveTo>
                          <a:cubicBezTo>
                            <a:pt x="598" y="3829"/>
                            <a:pt x="2591" y="4423"/>
                            <a:pt x="5980" y="4423"/>
                          </a:cubicBezTo>
                          <a:cubicBezTo>
                            <a:pt x="10166" y="4423"/>
                            <a:pt x="13554" y="3631"/>
                            <a:pt x="12757" y="1452"/>
                          </a:cubicBezTo>
                          <a:cubicBezTo>
                            <a:pt x="12159" y="65"/>
                            <a:pt x="8970" y="-133"/>
                            <a:pt x="5780" y="65"/>
                          </a:cubicBezTo>
                          <a:cubicBezTo>
                            <a:pt x="2591" y="263"/>
                            <a:pt x="199" y="857"/>
                            <a:pt x="0" y="24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89" name="Freeform 1398">
                      <a:extLst>
                        <a:ext uri="{FF2B5EF4-FFF2-40B4-BE49-F238E27FC236}">
                          <a16:creationId xmlns:a16="http://schemas.microsoft.com/office/drawing/2014/main" id="{2F45F685-53FD-A1BD-32A0-BFFC9382E6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5638" y="5152219"/>
                      <a:ext cx="10600" cy="9252"/>
                    </a:xfrm>
                    <a:custGeom>
                      <a:avLst/>
                      <a:gdLst>
                        <a:gd name="connsiteX0" fmla="*/ 6623 w 10600"/>
                        <a:gd name="connsiteY0" fmla="*/ 1452 h 9252"/>
                        <a:gd name="connsiteX1" fmla="*/ 244 w 10600"/>
                        <a:gd name="connsiteY1" fmla="*/ 1254 h 9252"/>
                        <a:gd name="connsiteX2" fmla="*/ 3234 w 10600"/>
                        <a:gd name="connsiteY2" fmla="*/ 7395 h 9252"/>
                        <a:gd name="connsiteX3" fmla="*/ 10410 w 10600"/>
                        <a:gd name="connsiteY3" fmla="*/ 7395 h 9252"/>
                        <a:gd name="connsiteX4" fmla="*/ 6623 w 10600"/>
                        <a:gd name="connsiteY4" fmla="*/ 1452 h 92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00" h="9252">
                          <a:moveTo>
                            <a:pt x="6623" y="1452"/>
                          </a:moveTo>
                          <a:cubicBezTo>
                            <a:pt x="4031" y="-132"/>
                            <a:pt x="1440" y="-727"/>
                            <a:pt x="244" y="1254"/>
                          </a:cubicBezTo>
                          <a:cubicBezTo>
                            <a:pt x="-553" y="3235"/>
                            <a:pt x="643" y="5612"/>
                            <a:pt x="3234" y="7395"/>
                          </a:cubicBezTo>
                          <a:cubicBezTo>
                            <a:pt x="6822" y="9772"/>
                            <a:pt x="9613" y="9970"/>
                            <a:pt x="10410" y="7395"/>
                          </a:cubicBezTo>
                          <a:cubicBezTo>
                            <a:pt x="11207" y="5414"/>
                            <a:pt x="9413" y="3235"/>
                            <a:pt x="6623" y="14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90" name="Freeform 1399">
                      <a:extLst>
                        <a:ext uri="{FF2B5EF4-FFF2-40B4-BE49-F238E27FC236}">
                          <a16:creationId xmlns:a16="http://schemas.microsoft.com/office/drawing/2014/main" id="{024557A6-1752-A239-D513-871256E557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2599" y="5309566"/>
                      <a:ext cx="23083" cy="10722"/>
                    </a:xfrm>
                    <a:custGeom>
                      <a:avLst/>
                      <a:gdLst>
                        <a:gd name="connsiteX0" fmla="*/ 161 w 23083"/>
                        <a:gd name="connsiteY0" fmla="*/ 9112 h 10722"/>
                        <a:gd name="connsiteX1" fmla="*/ 9330 w 23083"/>
                        <a:gd name="connsiteY1" fmla="*/ 10103 h 10722"/>
                        <a:gd name="connsiteX2" fmla="*/ 15908 w 23083"/>
                        <a:gd name="connsiteY2" fmla="*/ 5745 h 10722"/>
                        <a:gd name="connsiteX3" fmla="*/ 21290 w 23083"/>
                        <a:gd name="connsiteY3" fmla="*/ 6339 h 10722"/>
                        <a:gd name="connsiteX4" fmla="*/ 23084 w 23083"/>
                        <a:gd name="connsiteY4" fmla="*/ 0 h 10722"/>
                        <a:gd name="connsiteX5" fmla="*/ 15509 w 23083"/>
                        <a:gd name="connsiteY5" fmla="*/ 2773 h 10722"/>
                        <a:gd name="connsiteX6" fmla="*/ 13516 w 23083"/>
                        <a:gd name="connsiteY6" fmla="*/ 4754 h 10722"/>
                        <a:gd name="connsiteX7" fmla="*/ 6938 w 23083"/>
                        <a:gd name="connsiteY7" fmla="*/ 5150 h 10722"/>
                        <a:gd name="connsiteX8" fmla="*/ 161 w 23083"/>
                        <a:gd name="connsiteY8" fmla="*/ 9112 h 107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083" h="10722">
                          <a:moveTo>
                            <a:pt x="161" y="9112"/>
                          </a:moveTo>
                          <a:cubicBezTo>
                            <a:pt x="1158" y="11489"/>
                            <a:pt x="5742" y="10697"/>
                            <a:pt x="9330" y="10103"/>
                          </a:cubicBezTo>
                          <a:cubicBezTo>
                            <a:pt x="13715" y="9508"/>
                            <a:pt x="14911" y="7527"/>
                            <a:pt x="15908" y="5745"/>
                          </a:cubicBezTo>
                          <a:cubicBezTo>
                            <a:pt x="17901" y="6141"/>
                            <a:pt x="19496" y="6339"/>
                            <a:pt x="21290" y="6339"/>
                          </a:cubicBezTo>
                          <a:cubicBezTo>
                            <a:pt x="21888" y="4160"/>
                            <a:pt x="22486" y="1981"/>
                            <a:pt x="23084" y="0"/>
                          </a:cubicBezTo>
                          <a:cubicBezTo>
                            <a:pt x="20293" y="396"/>
                            <a:pt x="17702" y="1387"/>
                            <a:pt x="15509" y="2773"/>
                          </a:cubicBezTo>
                          <a:cubicBezTo>
                            <a:pt x="14513" y="3368"/>
                            <a:pt x="14114" y="4160"/>
                            <a:pt x="13516" y="4754"/>
                          </a:cubicBezTo>
                          <a:cubicBezTo>
                            <a:pt x="11324" y="4952"/>
                            <a:pt x="8931" y="4754"/>
                            <a:pt x="6938" y="5150"/>
                          </a:cubicBezTo>
                          <a:cubicBezTo>
                            <a:pt x="2952" y="5745"/>
                            <a:pt x="-835" y="6933"/>
                            <a:pt x="161" y="91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91" name="Freeform 1400">
                      <a:extLst>
                        <a:ext uri="{FF2B5EF4-FFF2-40B4-BE49-F238E27FC236}">
                          <a16:creationId xmlns:a16="http://schemas.microsoft.com/office/drawing/2014/main" id="{AABF0DE0-85F2-F8AB-18BB-3480842C3E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75113" y="5194325"/>
                      <a:ext cx="21032" cy="10437"/>
                    </a:xfrm>
                    <a:custGeom>
                      <a:avLst/>
                      <a:gdLst>
                        <a:gd name="connsiteX0" fmla="*/ 16448 w 21032"/>
                        <a:gd name="connsiteY0" fmla="*/ 3916 h 10437"/>
                        <a:gd name="connsiteX1" fmla="*/ 10867 w 21032"/>
                        <a:gd name="connsiteY1" fmla="*/ 3718 h 10437"/>
                        <a:gd name="connsiteX2" fmla="*/ 10867 w 21032"/>
                        <a:gd name="connsiteY2" fmla="*/ 4510 h 10437"/>
                        <a:gd name="connsiteX3" fmla="*/ 6881 w 21032"/>
                        <a:gd name="connsiteY3" fmla="*/ 1539 h 10437"/>
                        <a:gd name="connsiteX4" fmla="*/ 103 w 21032"/>
                        <a:gd name="connsiteY4" fmla="*/ 1737 h 10437"/>
                        <a:gd name="connsiteX5" fmla="*/ 6083 w 21032"/>
                        <a:gd name="connsiteY5" fmla="*/ 9264 h 10437"/>
                        <a:gd name="connsiteX6" fmla="*/ 13060 w 21032"/>
                        <a:gd name="connsiteY6" fmla="*/ 9066 h 10437"/>
                        <a:gd name="connsiteX7" fmla="*/ 13060 w 21032"/>
                        <a:gd name="connsiteY7" fmla="*/ 7481 h 10437"/>
                        <a:gd name="connsiteX8" fmla="*/ 15252 w 21032"/>
                        <a:gd name="connsiteY8" fmla="*/ 8670 h 10437"/>
                        <a:gd name="connsiteX9" fmla="*/ 21033 w 21032"/>
                        <a:gd name="connsiteY9" fmla="*/ 9066 h 10437"/>
                        <a:gd name="connsiteX10" fmla="*/ 16448 w 21032"/>
                        <a:gd name="connsiteY10" fmla="*/ 3916 h 104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1032" h="10437">
                          <a:moveTo>
                            <a:pt x="16448" y="3916"/>
                          </a:moveTo>
                          <a:cubicBezTo>
                            <a:pt x="13259" y="1935"/>
                            <a:pt x="11465" y="2331"/>
                            <a:pt x="10867" y="3718"/>
                          </a:cubicBezTo>
                          <a:cubicBezTo>
                            <a:pt x="10867" y="3916"/>
                            <a:pt x="10867" y="4114"/>
                            <a:pt x="10867" y="4510"/>
                          </a:cubicBezTo>
                          <a:cubicBezTo>
                            <a:pt x="9671" y="3519"/>
                            <a:pt x="8276" y="2529"/>
                            <a:pt x="6881" y="1539"/>
                          </a:cubicBezTo>
                          <a:cubicBezTo>
                            <a:pt x="3293" y="-640"/>
                            <a:pt x="502" y="-442"/>
                            <a:pt x="103" y="1737"/>
                          </a:cubicBezTo>
                          <a:cubicBezTo>
                            <a:pt x="-494" y="4312"/>
                            <a:pt x="1499" y="7085"/>
                            <a:pt x="6083" y="9264"/>
                          </a:cubicBezTo>
                          <a:cubicBezTo>
                            <a:pt x="9871" y="11047"/>
                            <a:pt x="12262" y="10651"/>
                            <a:pt x="13060" y="9066"/>
                          </a:cubicBezTo>
                          <a:cubicBezTo>
                            <a:pt x="13259" y="8472"/>
                            <a:pt x="13259" y="8075"/>
                            <a:pt x="13060" y="7481"/>
                          </a:cubicBezTo>
                          <a:cubicBezTo>
                            <a:pt x="13658" y="7877"/>
                            <a:pt x="14455" y="8273"/>
                            <a:pt x="15252" y="8670"/>
                          </a:cubicBezTo>
                          <a:cubicBezTo>
                            <a:pt x="18043" y="10056"/>
                            <a:pt x="20236" y="10452"/>
                            <a:pt x="21033" y="9066"/>
                          </a:cubicBezTo>
                          <a:cubicBezTo>
                            <a:pt x="20834" y="7283"/>
                            <a:pt x="19039" y="5500"/>
                            <a:pt x="16448" y="391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92" name="Freeform 1401">
                      <a:extLst>
                        <a:ext uri="{FF2B5EF4-FFF2-40B4-BE49-F238E27FC236}">
                          <a16:creationId xmlns:a16="http://schemas.microsoft.com/office/drawing/2014/main" id="{D9FFF376-0031-2258-2FF0-7B239EA6FA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2696" y="5299205"/>
                      <a:ext cx="11904" cy="6079"/>
                    </a:xfrm>
                    <a:custGeom>
                      <a:avLst/>
                      <a:gdLst>
                        <a:gd name="connsiteX0" fmla="*/ 5980 w 11904"/>
                        <a:gd name="connsiteY0" fmla="*/ 6003 h 6079"/>
                        <a:gd name="connsiteX1" fmla="*/ 11760 w 11904"/>
                        <a:gd name="connsiteY1" fmla="*/ 2041 h 6079"/>
                        <a:gd name="connsiteX2" fmla="*/ 5382 w 11904"/>
                        <a:gd name="connsiteY2" fmla="*/ 61 h 6079"/>
                        <a:gd name="connsiteX3" fmla="*/ 0 w 11904"/>
                        <a:gd name="connsiteY3" fmla="*/ 3428 h 6079"/>
                        <a:gd name="connsiteX4" fmla="*/ 5980 w 11904"/>
                        <a:gd name="connsiteY4" fmla="*/ 6003 h 60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04" h="6079">
                          <a:moveTo>
                            <a:pt x="5980" y="6003"/>
                          </a:moveTo>
                          <a:cubicBezTo>
                            <a:pt x="9966" y="5607"/>
                            <a:pt x="12558" y="4418"/>
                            <a:pt x="11760" y="2041"/>
                          </a:cubicBezTo>
                          <a:cubicBezTo>
                            <a:pt x="11162" y="61"/>
                            <a:pt x="8372" y="-138"/>
                            <a:pt x="5382" y="61"/>
                          </a:cubicBezTo>
                          <a:cubicBezTo>
                            <a:pt x="2193" y="457"/>
                            <a:pt x="399" y="1645"/>
                            <a:pt x="0" y="3428"/>
                          </a:cubicBezTo>
                          <a:cubicBezTo>
                            <a:pt x="797" y="5211"/>
                            <a:pt x="2791" y="6399"/>
                            <a:pt x="5980" y="600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93" name="Freeform 1402">
                      <a:extLst>
                        <a:ext uri="{FF2B5EF4-FFF2-40B4-BE49-F238E27FC236}">
                          <a16:creationId xmlns:a16="http://schemas.microsoft.com/office/drawing/2014/main" id="{0634AED1-499D-653D-AC50-2E7A9812D9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4203" y="5238370"/>
                      <a:ext cx="20382" cy="10185"/>
                    </a:xfrm>
                    <a:custGeom>
                      <a:avLst/>
                      <a:gdLst>
                        <a:gd name="connsiteX0" fmla="*/ 8024 w 20382"/>
                        <a:gd name="connsiteY0" fmla="*/ 2063 h 10185"/>
                        <a:gd name="connsiteX1" fmla="*/ 1446 w 20382"/>
                        <a:gd name="connsiteY1" fmla="*/ 6223 h 10185"/>
                        <a:gd name="connsiteX2" fmla="*/ 15000 w 20382"/>
                        <a:gd name="connsiteY2" fmla="*/ 8600 h 10185"/>
                        <a:gd name="connsiteX3" fmla="*/ 15399 w 20382"/>
                        <a:gd name="connsiteY3" fmla="*/ 8600 h 10185"/>
                        <a:gd name="connsiteX4" fmla="*/ 15000 w 20382"/>
                        <a:gd name="connsiteY4" fmla="*/ 9195 h 10185"/>
                        <a:gd name="connsiteX5" fmla="*/ 15200 w 20382"/>
                        <a:gd name="connsiteY5" fmla="*/ 10185 h 10185"/>
                        <a:gd name="connsiteX6" fmla="*/ 20382 w 20382"/>
                        <a:gd name="connsiteY6" fmla="*/ 281 h 10185"/>
                        <a:gd name="connsiteX7" fmla="*/ 8024 w 20382"/>
                        <a:gd name="connsiteY7" fmla="*/ 2063 h 101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20382" h="10185">
                          <a:moveTo>
                            <a:pt x="8024" y="2063"/>
                          </a:moveTo>
                          <a:cubicBezTo>
                            <a:pt x="3639" y="2063"/>
                            <a:pt x="-2939" y="2262"/>
                            <a:pt x="1446" y="6223"/>
                          </a:cubicBezTo>
                          <a:cubicBezTo>
                            <a:pt x="4835" y="9195"/>
                            <a:pt x="10815" y="9591"/>
                            <a:pt x="15000" y="8600"/>
                          </a:cubicBezTo>
                          <a:lnTo>
                            <a:pt x="15399" y="8600"/>
                          </a:lnTo>
                          <a:cubicBezTo>
                            <a:pt x="15200" y="8798"/>
                            <a:pt x="15200" y="8996"/>
                            <a:pt x="15000" y="9195"/>
                          </a:cubicBezTo>
                          <a:cubicBezTo>
                            <a:pt x="15000" y="9591"/>
                            <a:pt x="15000" y="9789"/>
                            <a:pt x="15200" y="10185"/>
                          </a:cubicBezTo>
                          <a:cubicBezTo>
                            <a:pt x="16794" y="6817"/>
                            <a:pt x="18588" y="3450"/>
                            <a:pt x="20382" y="281"/>
                          </a:cubicBezTo>
                          <a:cubicBezTo>
                            <a:pt x="14801" y="-908"/>
                            <a:pt x="13007" y="2063"/>
                            <a:pt x="8024" y="20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94" name="Freeform 1403">
                      <a:extLst>
                        <a:ext uri="{FF2B5EF4-FFF2-40B4-BE49-F238E27FC236}">
                          <a16:creationId xmlns:a16="http://schemas.microsoft.com/office/drawing/2014/main" id="{3458E5E2-EB13-C3D7-BA46-1278CB003D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3693" y="5210496"/>
                      <a:ext cx="17613" cy="13604"/>
                    </a:xfrm>
                    <a:custGeom>
                      <a:avLst/>
                      <a:gdLst>
                        <a:gd name="connsiteX0" fmla="*/ 13419 w 17613"/>
                        <a:gd name="connsiteY0" fmla="*/ 819 h 13604"/>
                        <a:gd name="connsiteX1" fmla="*/ 264 w 17613"/>
                        <a:gd name="connsiteY1" fmla="*/ 5573 h 13604"/>
                        <a:gd name="connsiteX2" fmla="*/ 6842 w 17613"/>
                        <a:gd name="connsiteY2" fmla="*/ 12902 h 13604"/>
                        <a:gd name="connsiteX3" fmla="*/ 16409 w 17613"/>
                        <a:gd name="connsiteY3" fmla="*/ 7950 h 13604"/>
                        <a:gd name="connsiteX4" fmla="*/ 13419 w 17613"/>
                        <a:gd name="connsiteY4" fmla="*/ 819 h 136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613" h="13604">
                          <a:moveTo>
                            <a:pt x="13419" y="819"/>
                          </a:moveTo>
                          <a:cubicBezTo>
                            <a:pt x="6044" y="-1558"/>
                            <a:pt x="1858" y="1611"/>
                            <a:pt x="264" y="5573"/>
                          </a:cubicBezTo>
                          <a:cubicBezTo>
                            <a:pt x="-932" y="8544"/>
                            <a:pt x="2058" y="11516"/>
                            <a:pt x="6842" y="12902"/>
                          </a:cubicBezTo>
                          <a:cubicBezTo>
                            <a:pt x="15213" y="15279"/>
                            <a:pt x="15213" y="11119"/>
                            <a:pt x="16409" y="7950"/>
                          </a:cubicBezTo>
                          <a:cubicBezTo>
                            <a:pt x="17406" y="5573"/>
                            <a:pt x="19598" y="2800"/>
                            <a:pt x="13419" y="8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95" name="Freeform 1404">
                      <a:extLst>
                        <a:ext uri="{FF2B5EF4-FFF2-40B4-BE49-F238E27FC236}">
                          <a16:creationId xmlns:a16="http://schemas.microsoft.com/office/drawing/2014/main" id="{D31CDF2A-5268-7EE0-B0A2-697CF9285E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8176" y="5256875"/>
                      <a:ext cx="398" cy="197"/>
                    </a:xfrm>
                    <a:custGeom>
                      <a:avLst/>
                      <a:gdLst>
                        <a:gd name="connsiteX0" fmla="*/ 399 w 398"/>
                        <a:gd name="connsiteY0" fmla="*/ 198 h 197"/>
                        <a:gd name="connsiteX1" fmla="*/ 399 w 398"/>
                        <a:gd name="connsiteY1" fmla="*/ 0 h 197"/>
                        <a:gd name="connsiteX2" fmla="*/ 0 w 398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399" y="198"/>
                          </a:moveTo>
                          <a:lnTo>
                            <a:pt x="3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96" name="Freeform 1405">
                      <a:extLst>
                        <a:ext uri="{FF2B5EF4-FFF2-40B4-BE49-F238E27FC236}">
                          <a16:creationId xmlns:a16="http://schemas.microsoft.com/office/drawing/2014/main" id="{FB3B2685-BA10-F812-1535-E628EDDE61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8375" y="5245771"/>
                      <a:ext cx="19773" cy="14227"/>
                    </a:xfrm>
                    <a:custGeom>
                      <a:avLst/>
                      <a:gdLst>
                        <a:gd name="connsiteX0" fmla="*/ 19135 w 19773"/>
                        <a:gd name="connsiteY0" fmla="*/ 11896 h 14227"/>
                        <a:gd name="connsiteX1" fmla="*/ 12358 w 19773"/>
                        <a:gd name="connsiteY1" fmla="*/ 407 h 14227"/>
                        <a:gd name="connsiteX2" fmla="*/ 3389 w 19773"/>
                        <a:gd name="connsiteY2" fmla="*/ 4171 h 14227"/>
                        <a:gd name="connsiteX3" fmla="*/ 2591 w 19773"/>
                        <a:gd name="connsiteY3" fmla="*/ 5756 h 14227"/>
                        <a:gd name="connsiteX4" fmla="*/ 2791 w 19773"/>
                        <a:gd name="connsiteY4" fmla="*/ 6548 h 14227"/>
                        <a:gd name="connsiteX5" fmla="*/ 2193 w 19773"/>
                        <a:gd name="connsiteY5" fmla="*/ 7737 h 14227"/>
                        <a:gd name="connsiteX6" fmla="*/ 0 w 19773"/>
                        <a:gd name="connsiteY6" fmla="*/ 11104 h 14227"/>
                        <a:gd name="connsiteX7" fmla="*/ 1794 w 19773"/>
                        <a:gd name="connsiteY7" fmla="*/ 11500 h 14227"/>
                        <a:gd name="connsiteX8" fmla="*/ 19135 w 19773"/>
                        <a:gd name="connsiteY8" fmla="*/ 11896 h 142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773" h="14227">
                          <a:moveTo>
                            <a:pt x="19135" y="11896"/>
                          </a:moveTo>
                          <a:cubicBezTo>
                            <a:pt x="21527" y="9321"/>
                            <a:pt x="16743" y="1398"/>
                            <a:pt x="12358" y="407"/>
                          </a:cubicBezTo>
                          <a:cubicBezTo>
                            <a:pt x="5182" y="-979"/>
                            <a:pt x="3986" y="1398"/>
                            <a:pt x="3389" y="4171"/>
                          </a:cubicBezTo>
                          <a:cubicBezTo>
                            <a:pt x="2990" y="4567"/>
                            <a:pt x="2791" y="5161"/>
                            <a:pt x="2591" y="5756"/>
                          </a:cubicBezTo>
                          <a:cubicBezTo>
                            <a:pt x="2591" y="6152"/>
                            <a:pt x="2791" y="6350"/>
                            <a:pt x="2791" y="6548"/>
                          </a:cubicBezTo>
                          <a:cubicBezTo>
                            <a:pt x="2591" y="6944"/>
                            <a:pt x="2591" y="7340"/>
                            <a:pt x="2193" y="7737"/>
                          </a:cubicBezTo>
                          <a:lnTo>
                            <a:pt x="0" y="11104"/>
                          </a:lnTo>
                          <a:lnTo>
                            <a:pt x="1794" y="11500"/>
                          </a:lnTo>
                          <a:cubicBezTo>
                            <a:pt x="7973" y="12887"/>
                            <a:pt x="14750" y="16651"/>
                            <a:pt x="19135" y="1189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97" name="Freeform 1406">
                      <a:extLst>
                        <a:ext uri="{FF2B5EF4-FFF2-40B4-BE49-F238E27FC236}">
                          <a16:creationId xmlns:a16="http://schemas.microsoft.com/office/drawing/2014/main" id="{22372AE4-6F65-CE59-B84F-D361F27376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0891" y="5265761"/>
                      <a:ext cx="17548" cy="13101"/>
                    </a:xfrm>
                    <a:custGeom>
                      <a:avLst/>
                      <a:gdLst>
                        <a:gd name="connsiteX0" fmla="*/ 3596 w 17548"/>
                        <a:gd name="connsiteY0" fmla="*/ 28 h 13101"/>
                        <a:gd name="connsiteX1" fmla="*/ 3397 w 17548"/>
                        <a:gd name="connsiteY1" fmla="*/ 8149 h 13101"/>
                        <a:gd name="connsiteX2" fmla="*/ 3795 w 17548"/>
                        <a:gd name="connsiteY2" fmla="*/ 10328 h 13101"/>
                        <a:gd name="connsiteX3" fmla="*/ 10971 w 17548"/>
                        <a:gd name="connsiteY3" fmla="*/ 11715 h 13101"/>
                        <a:gd name="connsiteX4" fmla="*/ 14958 w 17548"/>
                        <a:gd name="connsiteY4" fmla="*/ 13101 h 13101"/>
                        <a:gd name="connsiteX5" fmla="*/ 17549 w 17548"/>
                        <a:gd name="connsiteY5" fmla="*/ 6366 h 13101"/>
                        <a:gd name="connsiteX6" fmla="*/ 3596 w 17548"/>
                        <a:gd name="connsiteY6" fmla="*/ 28 h 131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7548" h="13101">
                          <a:moveTo>
                            <a:pt x="3596" y="28"/>
                          </a:moveTo>
                          <a:cubicBezTo>
                            <a:pt x="-4377" y="2008"/>
                            <a:pt x="3397" y="5376"/>
                            <a:pt x="3397" y="8149"/>
                          </a:cubicBezTo>
                          <a:cubicBezTo>
                            <a:pt x="3397" y="8942"/>
                            <a:pt x="3596" y="9536"/>
                            <a:pt x="3795" y="10328"/>
                          </a:cubicBezTo>
                          <a:cubicBezTo>
                            <a:pt x="6187" y="10922"/>
                            <a:pt x="8779" y="11517"/>
                            <a:pt x="10971" y="11715"/>
                          </a:cubicBezTo>
                          <a:cubicBezTo>
                            <a:pt x="11769" y="12309"/>
                            <a:pt x="13164" y="12903"/>
                            <a:pt x="14958" y="13101"/>
                          </a:cubicBezTo>
                          <a:cubicBezTo>
                            <a:pt x="15755" y="10922"/>
                            <a:pt x="16752" y="8545"/>
                            <a:pt x="17549" y="6366"/>
                          </a:cubicBezTo>
                          <a:cubicBezTo>
                            <a:pt x="14160" y="3593"/>
                            <a:pt x="5988" y="-369"/>
                            <a:pt x="3596" y="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98" name="Freeform 1407">
                      <a:extLst>
                        <a:ext uri="{FF2B5EF4-FFF2-40B4-BE49-F238E27FC236}">
                          <a16:creationId xmlns:a16="http://schemas.microsoft.com/office/drawing/2014/main" id="{21068856-7B1C-49D9-997B-0E7DEC63F0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4287" y="5276090"/>
                      <a:ext cx="398" cy="197"/>
                    </a:xfrm>
                    <a:custGeom>
                      <a:avLst/>
                      <a:gdLst>
                        <a:gd name="connsiteX0" fmla="*/ 399 w 398"/>
                        <a:gd name="connsiteY0" fmla="*/ 198 h 197"/>
                        <a:gd name="connsiteX1" fmla="*/ 399 w 398"/>
                        <a:gd name="connsiteY1" fmla="*/ 0 h 197"/>
                        <a:gd name="connsiteX2" fmla="*/ 0 w 398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399" y="198"/>
                          </a:moveTo>
                          <a:lnTo>
                            <a:pt x="3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99" name="Freeform 1408">
                      <a:extLst>
                        <a:ext uri="{FF2B5EF4-FFF2-40B4-BE49-F238E27FC236}">
                          <a16:creationId xmlns:a16="http://schemas.microsoft.com/office/drawing/2014/main" id="{E58966D5-819D-EB8C-5572-D275386342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74766" y="5253111"/>
                      <a:ext cx="2443" cy="3169"/>
                    </a:xfrm>
                    <a:custGeom>
                      <a:avLst/>
                      <a:gdLst>
                        <a:gd name="connsiteX0" fmla="*/ 849 w 2443"/>
                        <a:gd name="connsiteY0" fmla="*/ 3169 h 3169"/>
                        <a:gd name="connsiteX1" fmla="*/ 2444 w 2443"/>
                        <a:gd name="connsiteY1" fmla="*/ 0 h 3169"/>
                        <a:gd name="connsiteX2" fmla="*/ 52 w 2443"/>
                        <a:gd name="connsiteY2" fmla="*/ 1585 h 3169"/>
                        <a:gd name="connsiteX3" fmla="*/ 849 w 2443"/>
                        <a:gd name="connsiteY3" fmla="*/ 3169 h 31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443" h="3169">
                          <a:moveTo>
                            <a:pt x="849" y="3169"/>
                          </a:moveTo>
                          <a:cubicBezTo>
                            <a:pt x="1447" y="2179"/>
                            <a:pt x="1846" y="991"/>
                            <a:pt x="2444" y="0"/>
                          </a:cubicBezTo>
                          <a:cubicBezTo>
                            <a:pt x="1048" y="198"/>
                            <a:pt x="52" y="792"/>
                            <a:pt x="52" y="1585"/>
                          </a:cubicBezTo>
                          <a:cubicBezTo>
                            <a:pt x="-147" y="2179"/>
                            <a:pt x="251" y="2773"/>
                            <a:pt x="849" y="31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00" name="Freeform 1409">
                      <a:extLst>
                        <a:ext uri="{FF2B5EF4-FFF2-40B4-BE49-F238E27FC236}">
                          <a16:creationId xmlns:a16="http://schemas.microsoft.com/office/drawing/2014/main" id="{F13E88A1-B426-F3F9-68C2-ACE965B397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3783" y="5286786"/>
                      <a:ext cx="16583" cy="10553"/>
                    </a:xfrm>
                    <a:custGeom>
                      <a:avLst/>
                      <a:gdLst>
                        <a:gd name="connsiteX0" fmla="*/ 8 w 16583"/>
                        <a:gd name="connsiteY0" fmla="*/ 5745 h 10553"/>
                        <a:gd name="connsiteX1" fmla="*/ 9576 w 16583"/>
                        <a:gd name="connsiteY1" fmla="*/ 10499 h 10553"/>
                        <a:gd name="connsiteX2" fmla="*/ 16552 w 16583"/>
                        <a:gd name="connsiteY2" fmla="*/ 6537 h 10553"/>
                        <a:gd name="connsiteX3" fmla="*/ 6586 w 16583"/>
                        <a:gd name="connsiteY3" fmla="*/ 0 h 10553"/>
                        <a:gd name="connsiteX4" fmla="*/ 8 w 16583"/>
                        <a:gd name="connsiteY4" fmla="*/ 5745 h 105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583" h="10553">
                          <a:moveTo>
                            <a:pt x="8" y="5745"/>
                          </a:moveTo>
                          <a:cubicBezTo>
                            <a:pt x="-191" y="9112"/>
                            <a:pt x="3396" y="10895"/>
                            <a:pt x="9576" y="10499"/>
                          </a:cubicBezTo>
                          <a:cubicBezTo>
                            <a:pt x="13562" y="10301"/>
                            <a:pt x="16951" y="8716"/>
                            <a:pt x="16552" y="6537"/>
                          </a:cubicBezTo>
                          <a:cubicBezTo>
                            <a:pt x="15954" y="3368"/>
                            <a:pt x="13363" y="792"/>
                            <a:pt x="6586" y="0"/>
                          </a:cubicBezTo>
                          <a:cubicBezTo>
                            <a:pt x="606" y="792"/>
                            <a:pt x="207" y="3368"/>
                            <a:pt x="8" y="57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01" name="Freeform 1410">
                      <a:extLst>
                        <a:ext uri="{FF2B5EF4-FFF2-40B4-BE49-F238E27FC236}">
                          <a16:creationId xmlns:a16="http://schemas.microsoft.com/office/drawing/2014/main" id="{A0DBD37B-8AA4-3844-7816-3AEAFE47FA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2994" y="5257073"/>
                      <a:ext cx="16772" cy="11687"/>
                    </a:xfrm>
                    <a:custGeom>
                      <a:avLst/>
                      <a:gdLst>
                        <a:gd name="connsiteX0" fmla="*/ 830 w 16772"/>
                        <a:gd name="connsiteY0" fmla="*/ 8122 h 11687"/>
                        <a:gd name="connsiteX1" fmla="*/ 9601 w 16772"/>
                        <a:gd name="connsiteY1" fmla="*/ 11687 h 11687"/>
                        <a:gd name="connsiteX2" fmla="*/ 16178 w 16772"/>
                        <a:gd name="connsiteY2" fmla="*/ 7527 h 11687"/>
                        <a:gd name="connsiteX3" fmla="*/ 15381 w 16772"/>
                        <a:gd name="connsiteY3" fmla="*/ 0 h 11687"/>
                        <a:gd name="connsiteX4" fmla="*/ 3621 w 16772"/>
                        <a:gd name="connsiteY4" fmla="*/ 2179 h 11687"/>
                        <a:gd name="connsiteX5" fmla="*/ 830 w 16772"/>
                        <a:gd name="connsiteY5" fmla="*/ 8122 h 116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6772" h="11687">
                          <a:moveTo>
                            <a:pt x="830" y="8122"/>
                          </a:moveTo>
                          <a:cubicBezTo>
                            <a:pt x="2624" y="10301"/>
                            <a:pt x="5614" y="11687"/>
                            <a:pt x="9601" y="11687"/>
                          </a:cubicBezTo>
                          <a:cubicBezTo>
                            <a:pt x="14185" y="11489"/>
                            <a:pt x="14783" y="9508"/>
                            <a:pt x="16178" y="7527"/>
                          </a:cubicBezTo>
                          <a:cubicBezTo>
                            <a:pt x="17574" y="4952"/>
                            <a:pt x="16178" y="2575"/>
                            <a:pt x="15381" y="0"/>
                          </a:cubicBezTo>
                          <a:cubicBezTo>
                            <a:pt x="11394" y="594"/>
                            <a:pt x="7209" y="991"/>
                            <a:pt x="3621" y="2179"/>
                          </a:cubicBezTo>
                          <a:cubicBezTo>
                            <a:pt x="232" y="3169"/>
                            <a:pt x="-964" y="5547"/>
                            <a:pt x="830" y="81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02" name="Freeform 1411">
                      <a:extLst>
                        <a:ext uri="{FF2B5EF4-FFF2-40B4-BE49-F238E27FC236}">
                          <a16:creationId xmlns:a16="http://schemas.microsoft.com/office/drawing/2014/main" id="{0B8CDFD7-CF2E-916B-5717-8AD1D95F58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8176" y="5256875"/>
                      <a:ext cx="398" cy="197"/>
                    </a:xfrm>
                    <a:custGeom>
                      <a:avLst/>
                      <a:gdLst>
                        <a:gd name="connsiteX0" fmla="*/ 399 w 398"/>
                        <a:gd name="connsiteY0" fmla="*/ 198 h 197"/>
                        <a:gd name="connsiteX1" fmla="*/ 0 w 398"/>
                        <a:gd name="connsiteY1" fmla="*/ 0 h 197"/>
                        <a:gd name="connsiteX2" fmla="*/ 200 w 398"/>
                        <a:gd name="connsiteY2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399" y="198"/>
                          </a:moveTo>
                          <a:lnTo>
                            <a:pt x="0" y="0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03" name="Freeform 1412">
                      <a:extLst>
                        <a:ext uri="{FF2B5EF4-FFF2-40B4-BE49-F238E27FC236}">
                          <a16:creationId xmlns:a16="http://schemas.microsoft.com/office/drawing/2014/main" id="{E353F219-D77E-546E-3BB3-D569770AE1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79998" y="5187357"/>
                      <a:ext cx="17287" cy="9206"/>
                    </a:xfrm>
                    <a:custGeom>
                      <a:avLst/>
                      <a:gdLst>
                        <a:gd name="connsiteX0" fmla="*/ 15151 w 17287"/>
                        <a:gd name="connsiteY0" fmla="*/ 3951 h 9206"/>
                        <a:gd name="connsiteX1" fmla="*/ 401 w 17287"/>
                        <a:gd name="connsiteY1" fmla="*/ 979 h 9206"/>
                        <a:gd name="connsiteX2" fmla="*/ 2793 w 17287"/>
                        <a:gd name="connsiteY2" fmla="*/ 6328 h 9206"/>
                        <a:gd name="connsiteX3" fmla="*/ 17144 w 17287"/>
                        <a:gd name="connsiteY3" fmla="*/ 7714 h 9206"/>
                        <a:gd name="connsiteX4" fmla="*/ 15151 w 17287"/>
                        <a:gd name="connsiteY4" fmla="*/ 3951 h 92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287" h="9206">
                          <a:moveTo>
                            <a:pt x="15151" y="3951"/>
                          </a:moveTo>
                          <a:cubicBezTo>
                            <a:pt x="8573" y="-1002"/>
                            <a:pt x="4188" y="-407"/>
                            <a:pt x="401" y="979"/>
                          </a:cubicBezTo>
                          <a:cubicBezTo>
                            <a:pt x="-197" y="2762"/>
                            <a:pt x="-596" y="4743"/>
                            <a:pt x="2793" y="6328"/>
                          </a:cubicBezTo>
                          <a:cubicBezTo>
                            <a:pt x="9570" y="9893"/>
                            <a:pt x="14354" y="9893"/>
                            <a:pt x="17144" y="7714"/>
                          </a:cubicBezTo>
                          <a:cubicBezTo>
                            <a:pt x="17742" y="7516"/>
                            <a:pt x="16347" y="4941"/>
                            <a:pt x="15151" y="39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04" name="Freeform 1413">
                      <a:extLst>
                        <a:ext uri="{FF2B5EF4-FFF2-40B4-BE49-F238E27FC236}">
                          <a16:creationId xmlns:a16="http://schemas.microsoft.com/office/drawing/2014/main" id="{11E88247-0C38-F91F-F258-AB21917FC8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0874" y="5128652"/>
                      <a:ext cx="20789" cy="13774"/>
                    </a:xfrm>
                    <a:custGeom>
                      <a:avLst/>
                      <a:gdLst>
                        <a:gd name="connsiteX0" fmla="*/ 3116 w 20789"/>
                        <a:gd name="connsiteY0" fmla="*/ 4219 h 13774"/>
                        <a:gd name="connsiteX1" fmla="*/ 724 w 20789"/>
                        <a:gd name="connsiteY1" fmla="*/ 2634 h 13774"/>
                        <a:gd name="connsiteX2" fmla="*/ 924 w 20789"/>
                        <a:gd name="connsiteY2" fmla="*/ 9171 h 13774"/>
                        <a:gd name="connsiteX3" fmla="*/ 5508 w 20789"/>
                        <a:gd name="connsiteY3" fmla="*/ 13727 h 13774"/>
                        <a:gd name="connsiteX4" fmla="*/ 6305 w 20789"/>
                        <a:gd name="connsiteY4" fmla="*/ 12143 h 13774"/>
                        <a:gd name="connsiteX5" fmla="*/ 20258 w 20789"/>
                        <a:gd name="connsiteY5" fmla="*/ 11350 h 13774"/>
                        <a:gd name="connsiteX6" fmla="*/ 18265 w 20789"/>
                        <a:gd name="connsiteY6" fmla="*/ 6398 h 13774"/>
                        <a:gd name="connsiteX7" fmla="*/ 15674 w 20789"/>
                        <a:gd name="connsiteY7" fmla="*/ 5011 h 13774"/>
                        <a:gd name="connsiteX8" fmla="*/ 10491 w 20789"/>
                        <a:gd name="connsiteY8" fmla="*/ 59 h 13774"/>
                        <a:gd name="connsiteX9" fmla="*/ 9694 w 20789"/>
                        <a:gd name="connsiteY9" fmla="*/ 2832 h 13774"/>
                        <a:gd name="connsiteX10" fmla="*/ 9694 w 20789"/>
                        <a:gd name="connsiteY10" fmla="*/ 2832 h 13774"/>
                        <a:gd name="connsiteX11" fmla="*/ 3116 w 20789"/>
                        <a:gd name="connsiteY11" fmla="*/ 4219 h 137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0789" h="13774">
                          <a:moveTo>
                            <a:pt x="3116" y="4219"/>
                          </a:moveTo>
                          <a:cubicBezTo>
                            <a:pt x="2319" y="3229"/>
                            <a:pt x="1522" y="2832"/>
                            <a:pt x="724" y="2634"/>
                          </a:cubicBezTo>
                          <a:cubicBezTo>
                            <a:pt x="-272" y="4021"/>
                            <a:pt x="-272" y="6398"/>
                            <a:pt x="924" y="9171"/>
                          </a:cubicBezTo>
                          <a:cubicBezTo>
                            <a:pt x="2119" y="11945"/>
                            <a:pt x="4312" y="14124"/>
                            <a:pt x="5508" y="13727"/>
                          </a:cubicBezTo>
                          <a:cubicBezTo>
                            <a:pt x="6106" y="13529"/>
                            <a:pt x="6305" y="12935"/>
                            <a:pt x="6305" y="12143"/>
                          </a:cubicBezTo>
                          <a:cubicBezTo>
                            <a:pt x="11887" y="14322"/>
                            <a:pt x="16471" y="12935"/>
                            <a:pt x="20258" y="11350"/>
                          </a:cubicBezTo>
                          <a:cubicBezTo>
                            <a:pt x="21653" y="10558"/>
                            <a:pt x="20059" y="8379"/>
                            <a:pt x="18265" y="6398"/>
                          </a:cubicBezTo>
                          <a:cubicBezTo>
                            <a:pt x="17468" y="5804"/>
                            <a:pt x="16471" y="5408"/>
                            <a:pt x="15674" y="5011"/>
                          </a:cubicBezTo>
                          <a:cubicBezTo>
                            <a:pt x="14079" y="1248"/>
                            <a:pt x="12086" y="-337"/>
                            <a:pt x="10491" y="59"/>
                          </a:cubicBezTo>
                          <a:cubicBezTo>
                            <a:pt x="9694" y="257"/>
                            <a:pt x="9494" y="1446"/>
                            <a:pt x="9694" y="2832"/>
                          </a:cubicBezTo>
                          <a:cubicBezTo>
                            <a:pt x="9694" y="2832"/>
                            <a:pt x="9694" y="2832"/>
                            <a:pt x="9694" y="2832"/>
                          </a:cubicBezTo>
                          <a:cubicBezTo>
                            <a:pt x="7103" y="2634"/>
                            <a:pt x="4910" y="3031"/>
                            <a:pt x="3116" y="42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05" name="Freeform 1414">
                      <a:extLst>
                        <a:ext uri="{FF2B5EF4-FFF2-40B4-BE49-F238E27FC236}">
                          <a16:creationId xmlns:a16="http://schemas.microsoft.com/office/drawing/2014/main" id="{2F92AC95-0302-EE98-154F-1B80CF3150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9322" y="5213695"/>
                      <a:ext cx="8617" cy="6335"/>
                    </a:xfrm>
                    <a:custGeom>
                      <a:avLst/>
                      <a:gdLst>
                        <a:gd name="connsiteX0" fmla="*/ 8618 w 8617"/>
                        <a:gd name="connsiteY0" fmla="*/ 1582 h 6335"/>
                        <a:gd name="connsiteX1" fmla="*/ 47 w 8617"/>
                        <a:gd name="connsiteY1" fmla="*/ 1582 h 6335"/>
                        <a:gd name="connsiteX2" fmla="*/ 4831 w 8617"/>
                        <a:gd name="connsiteY2" fmla="*/ 6137 h 6335"/>
                        <a:gd name="connsiteX3" fmla="*/ 5428 w 8617"/>
                        <a:gd name="connsiteY3" fmla="*/ 6336 h 6335"/>
                        <a:gd name="connsiteX4" fmla="*/ 8618 w 8617"/>
                        <a:gd name="connsiteY4" fmla="*/ 1582 h 63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17" h="6335">
                          <a:moveTo>
                            <a:pt x="8618" y="1582"/>
                          </a:moveTo>
                          <a:cubicBezTo>
                            <a:pt x="4631" y="-3"/>
                            <a:pt x="844" y="-994"/>
                            <a:pt x="47" y="1582"/>
                          </a:cubicBezTo>
                          <a:cubicBezTo>
                            <a:pt x="-352" y="2968"/>
                            <a:pt x="1841" y="4949"/>
                            <a:pt x="4831" y="6137"/>
                          </a:cubicBezTo>
                          <a:cubicBezTo>
                            <a:pt x="5030" y="6137"/>
                            <a:pt x="5229" y="6336"/>
                            <a:pt x="5428" y="6336"/>
                          </a:cubicBezTo>
                          <a:cubicBezTo>
                            <a:pt x="6625" y="4751"/>
                            <a:pt x="7621" y="3166"/>
                            <a:pt x="8618" y="15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06" name="Freeform 1415">
                      <a:extLst>
                        <a:ext uri="{FF2B5EF4-FFF2-40B4-BE49-F238E27FC236}">
                          <a16:creationId xmlns:a16="http://schemas.microsoft.com/office/drawing/2014/main" id="{81CCED9C-825D-BCE0-89AB-0B849B5BDB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2782" y="5132494"/>
                      <a:ext cx="6949" cy="8696"/>
                    </a:xfrm>
                    <a:custGeom>
                      <a:avLst/>
                      <a:gdLst>
                        <a:gd name="connsiteX0" fmla="*/ 5355 w 6949"/>
                        <a:gd name="connsiteY0" fmla="*/ 2160 h 8696"/>
                        <a:gd name="connsiteX1" fmla="*/ 172 w 6949"/>
                        <a:gd name="connsiteY1" fmla="*/ 1170 h 8696"/>
                        <a:gd name="connsiteX2" fmla="*/ 2564 w 6949"/>
                        <a:gd name="connsiteY2" fmla="*/ 8697 h 8696"/>
                        <a:gd name="connsiteX3" fmla="*/ 6949 w 6949"/>
                        <a:gd name="connsiteY3" fmla="*/ 3943 h 8696"/>
                        <a:gd name="connsiteX4" fmla="*/ 5355 w 6949"/>
                        <a:gd name="connsiteY4" fmla="*/ 2160 h 86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49" h="8696">
                          <a:moveTo>
                            <a:pt x="5355" y="2160"/>
                          </a:moveTo>
                          <a:cubicBezTo>
                            <a:pt x="2763" y="-415"/>
                            <a:pt x="571" y="-613"/>
                            <a:pt x="172" y="1170"/>
                          </a:cubicBezTo>
                          <a:cubicBezTo>
                            <a:pt x="-426" y="3349"/>
                            <a:pt x="571" y="5924"/>
                            <a:pt x="2564" y="8697"/>
                          </a:cubicBezTo>
                          <a:cubicBezTo>
                            <a:pt x="3959" y="7112"/>
                            <a:pt x="5554" y="5528"/>
                            <a:pt x="6949" y="3943"/>
                          </a:cubicBezTo>
                          <a:cubicBezTo>
                            <a:pt x="6551" y="3349"/>
                            <a:pt x="5953" y="2754"/>
                            <a:pt x="5355" y="21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07" name="Freeform 1416">
                      <a:extLst>
                        <a:ext uri="{FF2B5EF4-FFF2-40B4-BE49-F238E27FC236}">
                          <a16:creationId xmlns:a16="http://schemas.microsoft.com/office/drawing/2014/main" id="{C89708E1-BFD8-9245-9EA4-25ADC16780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3780" y="5197933"/>
                      <a:ext cx="13884" cy="10600"/>
                    </a:xfrm>
                    <a:custGeom>
                      <a:avLst/>
                      <a:gdLst>
                        <a:gd name="connsiteX0" fmla="*/ 5128 w 13884"/>
                        <a:gd name="connsiteY0" fmla="*/ 10014 h 10600"/>
                        <a:gd name="connsiteX1" fmla="*/ 13500 w 13884"/>
                        <a:gd name="connsiteY1" fmla="*/ 7637 h 10600"/>
                        <a:gd name="connsiteX2" fmla="*/ 8716 w 13884"/>
                        <a:gd name="connsiteY2" fmla="*/ 704 h 10600"/>
                        <a:gd name="connsiteX3" fmla="*/ 345 w 13884"/>
                        <a:gd name="connsiteY3" fmla="*/ 3081 h 10600"/>
                        <a:gd name="connsiteX4" fmla="*/ 5128 w 13884"/>
                        <a:gd name="connsiteY4" fmla="*/ 10014 h 106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84" h="10600">
                          <a:moveTo>
                            <a:pt x="5128" y="10014"/>
                          </a:moveTo>
                          <a:cubicBezTo>
                            <a:pt x="9115" y="11401"/>
                            <a:pt x="12304" y="10213"/>
                            <a:pt x="13500" y="7637"/>
                          </a:cubicBezTo>
                          <a:cubicBezTo>
                            <a:pt x="14895" y="4666"/>
                            <a:pt x="12304" y="2487"/>
                            <a:pt x="8716" y="704"/>
                          </a:cubicBezTo>
                          <a:cubicBezTo>
                            <a:pt x="4530" y="-682"/>
                            <a:pt x="1541" y="-88"/>
                            <a:pt x="345" y="3081"/>
                          </a:cubicBezTo>
                          <a:cubicBezTo>
                            <a:pt x="-851" y="6053"/>
                            <a:pt x="1142" y="8826"/>
                            <a:pt x="5128" y="100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08" name="Freeform 1417">
                      <a:extLst>
                        <a:ext uri="{FF2B5EF4-FFF2-40B4-BE49-F238E27FC236}">
                          <a16:creationId xmlns:a16="http://schemas.microsoft.com/office/drawing/2014/main" id="{40DC6779-D105-2A91-47E7-A4CA3BB20B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1820" y="5345618"/>
                      <a:ext cx="14570" cy="6140"/>
                    </a:xfrm>
                    <a:custGeom>
                      <a:avLst/>
                      <a:gdLst>
                        <a:gd name="connsiteX0" fmla="*/ 14561 w 14570"/>
                        <a:gd name="connsiteY0" fmla="*/ 2971 h 6140"/>
                        <a:gd name="connsiteX1" fmla="*/ 7984 w 14570"/>
                        <a:gd name="connsiteY1" fmla="*/ 0 h 6140"/>
                        <a:gd name="connsiteX2" fmla="*/ 11 w 14570"/>
                        <a:gd name="connsiteY2" fmla="*/ 3169 h 6140"/>
                        <a:gd name="connsiteX3" fmla="*/ 6389 w 14570"/>
                        <a:gd name="connsiteY3" fmla="*/ 6141 h 6140"/>
                        <a:gd name="connsiteX4" fmla="*/ 14561 w 14570"/>
                        <a:gd name="connsiteY4" fmla="*/ 2971 h 6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70" h="6140">
                          <a:moveTo>
                            <a:pt x="14561" y="2971"/>
                          </a:moveTo>
                          <a:cubicBezTo>
                            <a:pt x="14761" y="792"/>
                            <a:pt x="11771" y="0"/>
                            <a:pt x="7984" y="0"/>
                          </a:cubicBezTo>
                          <a:cubicBezTo>
                            <a:pt x="4396" y="0"/>
                            <a:pt x="210" y="792"/>
                            <a:pt x="11" y="3169"/>
                          </a:cubicBezTo>
                          <a:cubicBezTo>
                            <a:pt x="-189" y="4952"/>
                            <a:pt x="2403" y="6141"/>
                            <a:pt x="6389" y="6141"/>
                          </a:cubicBezTo>
                          <a:cubicBezTo>
                            <a:pt x="10376" y="6141"/>
                            <a:pt x="13565" y="4952"/>
                            <a:pt x="14561" y="29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09" name="Freeform 1418">
                      <a:extLst>
                        <a:ext uri="{FF2B5EF4-FFF2-40B4-BE49-F238E27FC236}">
                          <a16:creationId xmlns:a16="http://schemas.microsoft.com/office/drawing/2014/main" id="{7C5BD5EA-B065-6B47-A4C1-CBE20B3D5E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046" y="5320504"/>
                      <a:ext cx="29364" cy="10523"/>
                    </a:xfrm>
                    <a:custGeom>
                      <a:avLst/>
                      <a:gdLst>
                        <a:gd name="connsiteX0" fmla="*/ 7407 w 29364"/>
                        <a:gd name="connsiteY0" fmla="*/ 6495 h 10523"/>
                        <a:gd name="connsiteX1" fmla="*/ 6610 w 29364"/>
                        <a:gd name="connsiteY1" fmla="*/ 6495 h 10523"/>
                        <a:gd name="connsiteX2" fmla="*/ 32 w 29364"/>
                        <a:gd name="connsiteY2" fmla="*/ 9268 h 10523"/>
                        <a:gd name="connsiteX3" fmla="*/ 7008 w 29364"/>
                        <a:gd name="connsiteY3" fmla="*/ 10456 h 10523"/>
                        <a:gd name="connsiteX4" fmla="*/ 9600 w 29364"/>
                        <a:gd name="connsiteY4" fmla="*/ 9862 h 10523"/>
                        <a:gd name="connsiteX5" fmla="*/ 13188 w 29364"/>
                        <a:gd name="connsiteY5" fmla="*/ 9862 h 10523"/>
                        <a:gd name="connsiteX6" fmla="*/ 19765 w 29364"/>
                        <a:gd name="connsiteY6" fmla="*/ 6296 h 10523"/>
                        <a:gd name="connsiteX7" fmla="*/ 25745 w 29364"/>
                        <a:gd name="connsiteY7" fmla="*/ 6098 h 10523"/>
                        <a:gd name="connsiteX8" fmla="*/ 28735 w 29364"/>
                        <a:gd name="connsiteY8" fmla="*/ 2335 h 10523"/>
                        <a:gd name="connsiteX9" fmla="*/ 20363 w 29364"/>
                        <a:gd name="connsiteY9" fmla="*/ 156 h 10523"/>
                        <a:gd name="connsiteX10" fmla="*/ 15978 w 29364"/>
                        <a:gd name="connsiteY10" fmla="*/ 3721 h 10523"/>
                        <a:gd name="connsiteX11" fmla="*/ 15978 w 29364"/>
                        <a:gd name="connsiteY11" fmla="*/ 3919 h 10523"/>
                        <a:gd name="connsiteX12" fmla="*/ 13387 w 29364"/>
                        <a:gd name="connsiteY12" fmla="*/ 4117 h 10523"/>
                        <a:gd name="connsiteX13" fmla="*/ 7407 w 29364"/>
                        <a:gd name="connsiteY13" fmla="*/ 6495 h 105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29364" h="10523">
                          <a:moveTo>
                            <a:pt x="7407" y="6495"/>
                          </a:moveTo>
                          <a:cubicBezTo>
                            <a:pt x="7208" y="6495"/>
                            <a:pt x="6809" y="6495"/>
                            <a:pt x="6610" y="6495"/>
                          </a:cubicBezTo>
                          <a:cubicBezTo>
                            <a:pt x="3022" y="7089"/>
                            <a:pt x="-367" y="7881"/>
                            <a:pt x="32" y="9268"/>
                          </a:cubicBezTo>
                          <a:cubicBezTo>
                            <a:pt x="431" y="10456"/>
                            <a:pt x="3421" y="10654"/>
                            <a:pt x="7008" y="10456"/>
                          </a:cubicBezTo>
                          <a:cubicBezTo>
                            <a:pt x="8005" y="10258"/>
                            <a:pt x="9002" y="10060"/>
                            <a:pt x="9600" y="9862"/>
                          </a:cubicBezTo>
                          <a:cubicBezTo>
                            <a:pt x="10596" y="10060"/>
                            <a:pt x="11792" y="10060"/>
                            <a:pt x="13188" y="9862"/>
                          </a:cubicBezTo>
                          <a:cubicBezTo>
                            <a:pt x="16775" y="9268"/>
                            <a:pt x="19367" y="8079"/>
                            <a:pt x="19765" y="6296"/>
                          </a:cubicBezTo>
                          <a:cubicBezTo>
                            <a:pt x="21360" y="6693"/>
                            <a:pt x="23353" y="6495"/>
                            <a:pt x="25745" y="6098"/>
                          </a:cubicBezTo>
                          <a:cubicBezTo>
                            <a:pt x="28735" y="5306"/>
                            <a:pt x="30330" y="3919"/>
                            <a:pt x="28735" y="2335"/>
                          </a:cubicBezTo>
                          <a:cubicBezTo>
                            <a:pt x="27140" y="750"/>
                            <a:pt x="24749" y="-439"/>
                            <a:pt x="20363" y="156"/>
                          </a:cubicBezTo>
                          <a:cubicBezTo>
                            <a:pt x="16975" y="948"/>
                            <a:pt x="15380" y="2137"/>
                            <a:pt x="15978" y="3721"/>
                          </a:cubicBezTo>
                          <a:lnTo>
                            <a:pt x="15978" y="3919"/>
                          </a:lnTo>
                          <a:cubicBezTo>
                            <a:pt x="15181" y="3919"/>
                            <a:pt x="14184" y="3919"/>
                            <a:pt x="13387" y="4117"/>
                          </a:cubicBezTo>
                          <a:cubicBezTo>
                            <a:pt x="10596" y="4316"/>
                            <a:pt x="8404" y="5108"/>
                            <a:pt x="7407" y="64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10" name="Freeform 1419">
                      <a:extLst>
                        <a:ext uri="{FF2B5EF4-FFF2-40B4-BE49-F238E27FC236}">
                          <a16:creationId xmlns:a16="http://schemas.microsoft.com/office/drawing/2014/main" id="{FDEBF863-4827-86DF-EBF3-5832DF8FC4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5908" y="5104260"/>
                      <a:ext cx="22909" cy="31695"/>
                    </a:xfrm>
                    <a:custGeom>
                      <a:avLst/>
                      <a:gdLst>
                        <a:gd name="connsiteX0" fmla="*/ 12830 w 22909"/>
                        <a:gd name="connsiteY0" fmla="*/ 19698 h 31695"/>
                        <a:gd name="connsiteX1" fmla="*/ 14823 w 22909"/>
                        <a:gd name="connsiteY1" fmla="*/ 27622 h 31695"/>
                        <a:gd name="connsiteX2" fmla="*/ 22198 w 22909"/>
                        <a:gd name="connsiteY2" fmla="*/ 31187 h 31695"/>
                        <a:gd name="connsiteX3" fmla="*/ 19009 w 22909"/>
                        <a:gd name="connsiteY3" fmla="*/ 22867 h 31695"/>
                        <a:gd name="connsiteX4" fmla="*/ 16617 w 22909"/>
                        <a:gd name="connsiteY4" fmla="*/ 20887 h 31695"/>
                        <a:gd name="connsiteX5" fmla="*/ 17414 w 22909"/>
                        <a:gd name="connsiteY5" fmla="*/ 20887 h 31695"/>
                        <a:gd name="connsiteX6" fmla="*/ 17215 w 22909"/>
                        <a:gd name="connsiteY6" fmla="*/ 13954 h 31695"/>
                        <a:gd name="connsiteX7" fmla="*/ 11434 w 22909"/>
                        <a:gd name="connsiteY7" fmla="*/ 8011 h 31695"/>
                        <a:gd name="connsiteX8" fmla="*/ 10836 w 22909"/>
                        <a:gd name="connsiteY8" fmla="*/ 8803 h 31695"/>
                        <a:gd name="connsiteX9" fmla="*/ 8843 w 22909"/>
                        <a:gd name="connsiteY9" fmla="*/ 3455 h 31695"/>
                        <a:gd name="connsiteX10" fmla="*/ 4458 w 22909"/>
                        <a:gd name="connsiteY10" fmla="*/ 484 h 31695"/>
                        <a:gd name="connsiteX11" fmla="*/ 3860 w 22909"/>
                        <a:gd name="connsiteY11" fmla="*/ 3455 h 31695"/>
                        <a:gd name="connsiteX12" fmla="*/ 870 w 22909"/>
                        <a:gd name="connsiteY12" fmla="*/ 3455 h 31695"/>
                        <a:gd name="connsiteX13" fmla="*/ 2664 w 22909"/>
                        <a:gd name="connsiteY13" fmla="*/ 10388 h 31695"/>
                        <a:gd name="connsiteX14" fmla="*/ 10637 w 22909"/>
                        <a:gd name="connsiteY14" fmla="*/ 14350 h 31695"/>
                        <a:gd name="connsiteX15" fmla="*/ 11235 w 22909"/>
                        <a:gd name="connsiteY15" fmla="*/ 13755 h 31695"/>
                        <a:gd name="connsiteX16" fmla="*/ 11833 w 22909"/>
                        <a:gd name="connsiteY16" fmla="*/ 15340 h 31695"/>
                        <a:gd name="connsiteX17" fmla="*/ 15022 w 22909"/>
                        <a:gd name="connsiteY17" fmla="*/ 19896 h 31695"/>
                        <a:gd name="connsiteX18" fmla="*/ 12830 w 22909"/>
                        <a:gd name="connsiteY18" fmla="*/ 19698 h 316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22909" h="31695">
                          <a:moveTo>
                            <a:pt x="12830" y="19698"/>
                          </a:moveTo>
                          <a:cubicBezTo>
                            <a:pt x="10238" y="20887"/>
                            <a:pt x="12032" y="24254"/>
                            <a:pt x="14823" y="27622"/>
                          </a:cubicBezTo>
                          <a:cubicBezTo>
                            <a:pt x="17215" y="30395"/>
                            <a:pt x="20603" y="32772"/>
                            <a:pt x="22198" y="31187"/>
                          </a:cubicBezTo>
                          <a:cubicBezTo>
                            <a:pt x="23992" y="29404"/>
                            <a:pt x="22198" y="26235"/>
                            <a:pt x="19009" y="22867"/>
                          </a:cubicBezTo>
                          <a:cubicBezTo>
                            <a:pt x="18211" y="22075"/>
                            <a:pt x="17414" y="21283"/>
                            <a:pt x="16617" y="20887"/>
                          </a:cubicBezTo>
                          <a:cubicBezTo>
                            <a:pt x="17015" y="20887"/>
                            <a:pt x="17215" y="21085"/>
                            <a:pt x="17414" y="20887"/>
                          </a:cubicBezTo>
                          <a:cubicBezTo>
                            <a:pt x="19407" y="20689"/>
                            <a:pt x="19009" y="17717"/>
                            <a:pt x="17215" y="13954"/>
                          </a:cubicBezTo>
                          <a:cubicBezTo>
                            <a:pt x="15421" y="10388"/>
                            <a:pt x="13427" y="8407"/>
                            <a:pt x="11434" y="8011"/>
                          </a:cubicBezTo>
                          <a:cubicBezTo>
                            <a:pt x="11235" y="8209"/>
                            <a:pt x="11035" y="8407"/>
                            <a:pt x="10836" y="8803"/>
                          </a:cubicBezTo>
                          <a:cubicBezTo>
                            <a:pt x="10836" y="7417"/>
                            <a:pt x="10238" y="5634"/>
                            <a:pt x="8843" y="3455"/>
                          </a:cubicBezTo>
                          <a:cubicBezTo>
                            <a:pt x="7248" y="880"/>
                            <a:pt x="5454" y="-903"/>
                            <a:pt x="4458" y="484"/>
                          </a:cubicBezTo>
                          <a:cubicBezTo>
                            <a:pt x="3860" y="1276"/>
                            <a:pt x="3860" y="2266"/>
                            <a:pt x="3860" y="3455"/>
                          </a:cubicBezTo>
                          <a:cubicBezTo>
                            <a:pt x="2664" y="2861"/>
                            <a:pt x="1667" y="2861"/>
                            <a:pt x="870" y="3455"/>
                          </a:cubicBezTo>
                          <a:cubicBezTo>
                            <a:pt x="-725" y="4643"/>
                            <a:pt x="-127" y="7417"/>
                            <a:pt x="2664" y="10388"/>
                          </a:cubicBezTo>
                          <a:cubicBezTo>
                            <a:pt x="5255" y="13359"/>
                            <a:pt x="8245" y="14944"/>
                            <a:pt x="10637" y="14350"/>
                          </a:cubicBezTo>
                          <a:cubicBezTo>
                            <a:pt x="10836" y="14152"/>
                            <a:pt x="11035" y="13954"/>
                            <a:pt x="11235" y="13755"/>
                          </a:cubicBezTo>
                          <a:cubicBezTo>
                            <a:pt x="11434" y="14152"/>
                            <a:pt x="11634" y="14746"/>
                            <a:pt x="11833" y="15340"/>
                          </a:cubicBezTo>
                          <a:cubicBezTo>
                            <a:pt x="12830" y="17519"/>
                            <a:pt x="14025" y="19104"/>
                            <a:pt x="15022" y="19896"/>
                          </a:cubicBezTo>
                          <a:cubicBezTo>
                            <a:pt x="14025" y="19500"/>
                            <a:pt x="13427" y="19302"/>
                            <a:pt x="12830" y="1969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11" name="Freeform 1420">
                      <a:extLst>
                        <a:ext uri="{FF2B5EF4-FFF2-40B4-BE49-F238E27FC236}">
                          <a16:creationId xmlns:a16="http://schemas.microsoft.com/office/drawing/2014/main" id="{C4B70ECE-2F36-731F-F4F6-3CA9950A02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9510" y="5150442"/>
                      <a:ext cx="11026" cy="10326"/>
                    </a:xfrm>
                    <a:custGeom>
                      <a:avLst/>
                      <a:gdLst>
                        <a:gd name="connsiteX0" fmla="*/ 2349 w 11026"/>
                        <a:gd name="connsiteY0" fmla="*/ 6002 h 10326"/>
                        <a:gd name="connsiteX1" fmla="*/ 10123 w 11026"/>
                        <a:gd name="connsiteY1" fmla="*/ 10162 h 10326"/>
                        <a:gd name="connsiteX2" fmla="*/ 7731 w 11026"/>
                        <a:gd name="connsiteY2" fmla="*/ 3427 h 10326"/>
                        <a:gd name="connsiteX3" fmla="*/ 556 w 11026"/>
                        <a:gd name="connsiteY3" fmla="*/ 455 h 10326"/>
                        <a:gd name="connsiteX4" fmla="*/ 2349 w 11026"/>
                        <a:gd name="connsiteY4" fmla="*/ 6002 h 103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26" h="10326">
                          <a:moveTo>
                            <a:pt x="2349" y="6002"/>
                          </a:moveTo>
                          <a:cubicBezTo>
                            <a:pt x="4941" y="8775"/>
                            <a:pt x="7931" y="10954"/>
                            <a:pt x="10123" y="10162"/>
                          </a:cubicBezTo>
                          <a:cubicBezTo>
                            <a:pt x="12316" y="9171"/>
                            <a:pt x="10123" y="6398"/>
                            <a:pt x="7731" y="3427"/>
                          </a:cubicBezTo>
                          <a:cubicBezTo>
                            <a:pt x="4742" y="455"/>
                            <a:pt x="1951" y="-733"/>
                            <a:pt x="556" y="455"/>
                          </a:cubicBezTo>
                          <a:cubicBezTo>
                            <a:pt x="-640" y="1446"/>
                            <a:pt x="157" y="3823"/>
                            <a:pt x="2349" y="60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12" name="Freeform 1421">
                      <a:extLst>
                        <a:ext uri="{FF2B5EF4-FFF2-40B4-BE49-F238E27FC236}">
                          <a16:creationId xmlns:a16="http://schemas.microsoft.com/office/drawing/2014/main" id="{52A4D41C-8B0C-7043-818F-04C3887F48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4481" y="5383698"/>
                      <a:ext cx="21373" cy="4864"/>
                    </a:xfrm>
                    <a:custGeom>
                      <a:avLst/>
                      <a:gdLst>
                        <a:gd name="connsiteX0" fmla="*/ 9414 w 21373"/>
                        <a:gd name="connsiteY0" fmla="*/ 4510 h 4864"/>
                        <a:gd name="connsiteX1" fmla="*/ 10809 w 21373"/>
                        <a:gd name="connsiteY1" fmla="*/ 4312 h 4864"/>
                        <a:gd name="connsiteX2" fmla="*/ 13600 w 21373"/>
                        <a:gd name="connsiteY2" fmla="*/ 4114 h 4864"/>
                        <a:gd name="connsiteX3" fmla="*/ 21374 w 21373"/>
                        <a:gd name="connsiteY3" fmla="*/ 1142 h 4864"/>
                        <a:gd name="connsiteX4" fmla="*/ 16191 w 21373"/>
                        <a:gd name="connsiteY4" fmla="*/ 152 h 4864"/>
                        <a:gd name="connsiteX5" fmla="*/ 13002 w 21373"/>
                        <a:gd name="connsiteY5" fmla="*/ 746 h 4864"/>
                        <a:gd name="connsiteX6" fmla="*/ 6025 w 21373"/>
                        <a:gd name="connsiteY6" fmla="*/ 350 h 4864"/>
                        <a:gd name="connsiteX7" fmla="*/ 245 w 21373"/>
                        <a:gd name="connsiteY7" fmla="*/ 3717 h 4864"/>
                        <a:gd name="connsiteX8" fmla="*/ 9414 w 21373"/>
                        <a:gd name="connsiteY8" fmla="*/ 4510 h 48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1373" h="4864">
                          <a:moveTo>
                            <a:pt x="9414" y="4510"/>
                          </a:moveTo>
                          <a:cubicBezTo>
                            <a:pt x="9813" y="4510"/>
                            <a:pt x="10411" y="4312"/>
                            <a:pt x="10809" y="4312"/>
                          </a:cubicBezTo>
                          <a:cubicBezTo>
                            <a:pt x="11606" y="4312"/>
                            <a:pt x="12603" y="4312"/>
                            <a:pt x="13600" y="4114"/>
                          </a:cubicBezTo>
                          <a:cubicBezTo>
                            <a:pt x="17586" y="3717"/>
                            <a:pt x="20377" y="2529"/>
                            <a:pt x="21374" y="1142"/>
                          </a:cubicBezTo>
                          <a:cubicBezTo>
                            <a:pt x="20975" y="152"/>
                            <a:pt x="19181" y="-244"/>
                            <a:pt x="16191" y="152"/>
                          </a:cubicBezTo>
                          <a:cubicBezTo>
                            <a:pt x="14995" y="350"/>
                            <a:pt x="13998" y="548"/>
                            <a:pt x="13002" y="746"/>
                          </a:cubicBezTo>
                          <a:cubicBezTo>
                            <a:pt x="11407" y="152"/>
                            <a:pt x="9015" y="-46"/>
                            <a:pt x="6025" y="350"/>
                          </a:cubicBezTo>
                          <a:cubicBezTo>
                            <a:pt x="2437" y="1142"/>
                            <a:pt x="-951" y="2331"/>
                            <a:pt x="245" y="3717"/>
                          </a:cubicBezTo>
                          <a:cubicBezTo>
                            <a:pt x="1441" y="5302"/>
                            <a:pt x="5627" y="4906"/>
                            <a:pt x="9414" y="45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13" name="Freeform 1422">
                      <a:extLst>
                        <a:ext uri="{FF2B5EF4-FFF2-40B4-BE49-F238E27FC236}">
                          <a16:creationId xmlns:a16="http://schemas.microsoft.com/office/drawing/2014/main" id="{0DD3CF2C-22ED-0C16-85C8-6D6B19242E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9942" y="5323306"/>
                      <a:ext cx="16344" cy="10113"/>
                    </a:xfrm>
                    <a:custGeom>
                      <a:avLst/>
                      <a:gdLst>
                        <a:gd name="connsiteX0" fmla="*/ 7176 w 16344"/>
                        <a:gd name="connsiteY0" fmla="*/ 10031 h 10113"/>
                        <a:gd name="connsiteX1" fmla="*/ 13754 w 16344"/>
                        <a:gd name="connsiteY1" fmla="*/ 5871 h 10113"/>
                        <a:gd name="connsiteX2" fmla="*/ 13554 w 16344"/>
                        <a:gd name="connsiteY2" fmla="*/ 5276 h 10113"/>
                        <a:gd name="connsiteX3" fmla="*/ 14152 w 16344"/>
                        <a:gd name="connsiteY3" fmla="*/ 3890 h 10113"/>
                        <a:gd name="connsiteX4" fmla="*/ 13156 w 16344"/>
                        <a:gd name="connsiteY4" fmla="*/ 3097 h 10113"/>
                        <a:gd name="connsiteX5" fmla="*/ 16345 w 16344"/>
                        <a:gd name="connsiteY5" fmla="*/ 1117 h 10113"/>
                        <a:gd name="connsiteX6" fmla="*/ 10564 w 16344"/>
                        <a:gd name="connsiteY6" fmla="*/ 126 h 10113"/>
                        <a:gd name="connsiteX7" fmla="*/ 4584 w 16344"/>
                        <a:gd name="connsiteY7" fmla="*/ 2701 h 10113"/>
                        <a:gd name="connsiteX8" fmla="*/ 2791 w 16344"/>
                        <a:gd name="connsiteY8" fmla="*/ 3295 h 10113"/>
                        <a:gd name="connsiteX9" fmla="*/ 0 w 16344"/>
                        <a:gd name="connsiteY9" fmla="*/ 5078 h 10113"/>
                        <a:gd name="connsiteX10" fmla="*/ 598 w 16344"/>
                        <a:gd name="connsiteY10" fmla="*/ 5474 h 10113"/>
                        <a:gd name="connsiteX11" fmla="*/ 398 w 16344"/>
                        <a:gd name="connsiteY11" fmla="*/ 6465 h 10113"/>
                        <a:gd name="connsiteX12" fmla="*/ 7176 w 16344"/>
                        <a:gd name="connsiteY12" fmla="*/ 10031 h 101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6344" h="10113">
                          <a:moveTo>
                            <a:pt x="7176" y="10031"/>
                          </a:moveTo>
                          <a:cubicBezTo>
                            <a:pt x="10963" y="9634"/>
                            <a:pt x="14152" y="8446"/>
                            <a:pt x="13754" y="5871"/>
                          </a:cubicBezTo>
                          <a:cubicBezTo>
                            <a:pt x="13754" y="5673"/>
                            <a:pt x="13554" y="5474"/>
                            <a:pt x="13554" y="5276"/>
                          </a:cubicBezTo>
                          <a:cubicBezTo>
                            <a:pt x="14152" y="4880"/>
                            <a:pt x="14352" y="4484"/>
                            <a:pt x="14152" y="3890"/>
                          </a:cubicBezTo>
                          <a:cubicBezTo>
                            <a:pt x="13953" y="3494"/>
                            <a:pt x="13554" y="3295"/>
                            <a:pt x="13156" y="3097"/>
                          </a:cubicBezTo>
                          <a:cubicBezTo>
                            <a:pt x="14949" y="2701"/>
                            <a:pt x="16145" y="1909"/>
                            <a:pt x="16345" y="1117"/>
                          </a:cubicBezTo>
                          <a:cubicBezTo>
                            <a:pt x="15547" y="324"/>
                            <a:pt x="13554" y="-270"/>
                            <a:pt x="10564" y="126"/>
                          </a:cubicBezTo>
                          <a:cubicBezTo>
                            <a:pt x="6777" y="522"/>
                            <a:pt x="4186" y="1513"/>
                            <a:pt x="4584" y="2701"/>
                          </a:cubicBezTo>
                          <a:cubicBezTo>
                            <a:pt x="3986" y="2899"/>
                            <a:pt x="3389" y="3097"/>
                            <a:pt x="2791" y="3295"/>
                          </a:cubicBezTo>
                          <a:cubicBezTo>
                            <a:pt x="1196" y="3692"/>
                            <a:pt x="0" y="4286"/>
                            <a:pt x="0" y="5078"/>
                          </a:cubicBezTo>
                          <a:cubicBezTo>
                            <a:pt x="199" y="5276"/>
                            <a:pt x="398" y="5474"/>
                            <a:pt x="598" y="5474"/>
                          </a:cubicBezTo>
                          <a:cubicBezTo>
                            <a:pt x="398" y="5871"/>
                            <a:pt x="398" y="6069"/>
                            <a:pt x="398" y="6465"/>
                          </a:cubicBezTo>
                          <a:cubicBezTo>
                            <a:pt x="398" y="9436"/>
                            <a:pt x="3189" y="10427"/>
                            <a:pt x="7176" y="100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14" name="Freeform 1423">
                      <a:extLst>
                        <a:ext uri="{FF2B5EF4-FFF2-40B4-BE49-F238E27FC236}">
                          <a16:creationId xmlns:a16="http://schemas.microsoft.com/office/drawing/2014/main" id="{BFE7B326-44CB-C446-3C00-975FA898B8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2991" y="5168472"/>
                      <a:ext cx="15678" cy="10169"/>
                    </a:xfrm>
                    <a:custGeom>
                      <a:avLst/>
                      <a:gdLst>
                        <a:gd name="connsiteX0" fmla="*/ 14949 w 15678"/>
                        <a:gd name="connsiteY0" fmla="*/ 7385 h 10169"/>
                        <a:gd name="connsiteX1" fmla="*/ 2990 w 15678"/>
                        <a:gd name="connsiteY1" fmla="*/ 55 h 10169"/>
                        <a:gd name="connsiteX2" fmla="*/ 0 w 15678"/>
                        <a:gd name="connsiteY2" fmla="*/ 253 h 10169"/>
                        <a:gd name="connsiteX3" fmla="*/ 997 w 15678"/>
                        <a:gd name="connsiteY3" fmla="*/ 2631 h 10169"/>
                        <a:gd name="connsiteX4" fmla="*/ 14152 w 15678"/>
                        <a:gd name="connsiteY4" fmla="*/ 10158 h 10169"/>
                        <a:gd name="connsiteX5" fmla="*/ 14949 w 15678"/>
                        <a:gd name="connsiteY5" fmla="*/ 7385 h 101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5678" h="10169">
                          <a:moveTo>
                            <a:pt x="14949" y="7385"/>
                          </a:moveTo>
                          <a:cubicBezTo>
                            <a:pt x="11561" y="3027"/>
                            <a:pt x="7375" y="650"/>
                            <a:pt x="2990" y="55"/>
                          </a:cubicBezTo>
                          <a:cubicBezTo>
                            <a:pt x="1794" y="-143"/>
                            <a:pt x="997" y="253"/>
                            <a:pt x="0" y="253"/>
                          </a:cubicBezTo>
                          <a:lnTo>
                            <a:pt x="997" y="2631"/>
                          </a:lnTo>
                          <a:cubicBezTo>
                            <a:pt x="4784" y="7979"/>
                            <a:pt x="9169" y="10356"/>
                            <a:pt x="14152" y="10158"/>
                          </a:cubicBezTo>
                          <a:cubicBezTo>
                            <a:pt x="15547" y="10158"/>
                            <a:pt x="16345" y="9168"/>
                            <a:pt x="14949" y="73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15" name="Freeform 1424">
                      <a:extLst>
                        <a:ext uri="{FF2B5EF4-FFF2-40B4-BE49-F238E27FC236}">
                          <a16:creationId xmlns:a16="http://schemas.microsoft.com/office/drawing/2014/main" id="{D050FF08-3507-23B5-125E-31EC2C0B08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4290" y="5155797"/>
                      <a:ext cx="17136" cy="20579"/>
                    </a:xfrm>
                    <a:custGeom>
                      <a:avLst/>
                      <a:gdLst>
                        <a:gd name="connsiteX0" fmla="*/ 467 w 17136"/>
                        <a:gd name="connsiteY0" fmla="*/ 2429 h 20579"/>
                        <a:gd name="connsiteX1" fmla="*/ 5051 w 17136"/>
                        <a:gd name="connsiteY1" fmla="*/ 9957 h 20579"/>
                        <a:gd name="connsiteX2" fmla="*/ 10433 w 17136"/>
                        <a:gd name="connsiteY2" fmla="*/ 10353 h 20579"/>
                        <a:gd name="connsiteX3" fmla="*/ 11629 w 17136"/>
                        <a:gd name="connsiteY3" fmla="*/ 16494 h 20579"/>
                        <a:gd name="connsiteX4" fmla="*/ 16014 w 17136"/>
                        <a:gd name="connsiteY4" fmla="*/ 20456 h 20579"/>
                        <a:gd name="connsiteX5" fmla="*/ 16014 w 17136"/>
                        <a:gd name="connsiteY5" fmla="*/ 12928 h 20579"/>
                        <a:gd name="connsiteX6" fmla="*/ 13024 w 17136"/>
                        <a:gd name="connsiteY6" fmla="*/ 8966 h 20579"/>
                        <a:gd name="connsiteX7" fmla="*/ 13821 w 17136"/>
                        <a:gd name="connsiteY7" fmla="*/ 7580 h 20579"/>
                        <a:gd name="connsiteX8" fmla="*/ 9635 w 17136"/>
                        <a:gd name="connsiteY8" fmla="*/ 1439 h 20579"/>
                        <a:gd name="connsiteX9" fmla="*/ 467 w 17136"/>
                        <a:gd name="connsiteY9" fmla="*/ 2429 h 20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7136" h="20579">
                          <a:moveTo>
                            <a:pt x="467" y="2429"/>
                          </a:moveTo>
                          <a:cubicBezTo>
                            <a:pt x="-929" y="5401"/>
                            <a:pt x="865" y="8768"/>
                            <a:pt x="5051" y="9957"/>
                          </a:cubicBezTo>
                          <a:cubicBezTo>
                            <a:pt x="7044" y="10551"/>
                            <a:pt x="8838" y="10749"/>
                            <a:pt x="10433" y="10353"/>
                          </a:cubicBezTo>
                          <a:cubicBezTo>
                            <a:pt x="10233" y="11740"/>
                            <a:pt x="10632" y="13919"/>
                            <a:pt x="11629" y="16494"/>
                          </a:cubicBezTo>
                          <a:cubicBezTo>
                            <a:pt x="12825" y="19465"/>
                            <a:pt x="14818" y="21050"/>
                            <a:pt x="16014" y="20456"/>
                          </a:cubicBezTo>
                          <a:cubicBezTo>
                            <a:pt x="17409" y="19465"/>
                            <a:pt x="17609" y="16890"/>
                            <a:pt x="16014" y="12928"/>
                          </a:cubicBezTo>
                          <a:cubicBezTo>
                            <a:pt x="15017" y="10947"/>
                            <a:pt x="13821" y="9561"/>
                            <a:pt x="13024" y="8966"/>
                          </a:cubicBezTo>
                          <a:cubicBezTo>
                            <a:pt x="13223" y="8570"/>
                            <a:pt x="13622" y="8174"/>
                            <a:pt x="13821" y="7580"/>
                          </a:cubicBezTo>
                          <a:cubicBezTo>
                            <a:pt x="14818" y="4807"/>
                            <a:pt x="12227" y="3024"/>
                            <a:pt x="9635" y="1439"/>
                          </a:cubicBezTo>
                          <a:cubicBezTo>
                            <a:pt x="5848" y="-344"/>
                            <a:pt x="1862" y="-938"/>
                            <a:pt x="467" y="24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16" name="Freeform 1425">
                      <a:extLst>
                        <a:ext uri="{FF2B5EF4-FFF2-40B4-BE49-F238E27FC236}">
                          <a16:creationId xmlns:a16="http://schemas.microsoft.com/office/drawing/2014/main" id="{1E0AE4AC-3A73-2013-EC09-F30483626C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6576" y="5169652"/>
                      <a:ext cx="12227" cy="9946"/>
                    </a:xfrm>
                    <a:custGeom>
                      <a:avLst/>
                      <a:gdLst>
                        <a:gd name="connsiteX0" fmla="*/ 502 w 12227"/>
                        <a:gd name="connsiteY0" fmla="*/ 1450 h 9946"/>
                        <a:gd name="connsiteX1" fmla="*/ 2495 w 12227"/>
                        <a:gd name="connsiteY1" fmla="*/ 7393 h 9946"/>
                        <a:gd name="connsiteX2" fmla="*/ 11266 w 12227"/>
                        <a:gd name="connsiteY2" fmla="*/ 9176 h 9946"/>
                        <a:gd name="connsiteX3" fmla="*/ 8276 w 12227"/>
                        <a:gd name="connsiteY3" fmla="*/ 2044 h 9946"/>
                        <a:gd name="connsiteX4" fmla="*/ 502 w 12227"/>
                        <a:gd name="connsiteY4" fmla="*/ 1450 h 99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27" h="9946">
                          <a:moveTo>
                            <a:pt x="502" y="1450"/>
                          </a:moveTo>
                          <a:cubicBezTo>
                            <a:pt x="-494" y="3035"/>
                            <a:pt x="-96" y="5412"/>
                            <a:pt x="2495" y="7393"/>
                          </a:cubicBezTo>
                          <a:cubicBezTo>
                            <a:pt x="5685" y="9770"/>
                            <a:pt x="9273" y="10760"/>
                            <a:pt x="11266" y="9176"/>
                          </a:cubicBezTo>
                          <a:cubicBezTo>
                            <a:pt x="13459" y="7591"/>
                            <a:pt x="11665" y="5016"/>
                            <a:pt x="8276" y="2044"/>
                          </a:cubicBezTo>
                          <a:cubicBezTo>
                            <a:pt x="5087" y="-135"/>
                            <a:pt x="1898" y="-927"/>
                            <a:pt x="502" y="14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17" name="Freeform 1426">
                      <a:extLst>
                        <a:ext uri="{FF2B5EF4-FFF2-40B4-BE49-F238E27FC236}">
                          <a16:creationId xmlns:a16="http://schemas.microsoft.com/office/drawing/2014/main" id="{057E6A40-6F25-E7DE-9CBA-9CBDAC5054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7182" y="5168779"/>
                      <a:ext cx="13227" cy="10902"/>
                    </a:xfrm>
                    <a:custGeom>
                      <a:avLst/>
                      <a:gdLst>
                        <a:gd name="connsiteX0" fmla="*/ 12355 w 13227"/>
                        <a:gd name="connsiteY0" fmla="*/ 9256 h 10902"/>
                        <a:gd name="connsiteX1" fmla="*/ 9565 w 13227"/>
                        <a:gd name="connsiteY1" fmla="*/ 2125 h 10902"/>
                        <a:gd name="connsiteX2" fmla="*/ 595 w 13227"/>
                        <a:gd name="connsiteY2" fmla="*/ 1135 h 10902"/>
                        <a:gd name="connsiteX3" fmla="*/ 3784 w 13227"/>
                        <a:gd name="connsiteY3" fmla="*/ 8662 h 10902"/>
                        <a:gd name="connsiteX4" fmla="*/ 12355 w 13227"/>
                        <a:gd name="connsiteY4" fmla="*/ 9256 h 109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27" h="10902">
                          <a:moveTo>
                            <a:pt x="12355" y="9256"/>
                          </a:moveTo>
                          <a:cubicBezTo>
                            <a:pt x="14149" y="7077"/>
                            <a:pt x="13153" y="4502"/>
                            <a:pt x="9565" y="2125"/>
                          </a:cubicBezTo>
                          <a:cubicBezTo>
                            <a:pt x="6176" y="-54"/>
                            <a:pt x="2987" y="-846"/>
                            <a:pt x="595" y="1135"/>
                          </a:cubicBezTo>
                          <a:cubicBezTo>
                            <a:pt x="-999" y="3710"/>
                            <a:pt x="794" y="6483"/>
                            <a:pt x="3784" y="8662"/>
                          </a:cubicBezTo>
                          <a:cubicBezTo>
                            <a:pt x="7173" y="11435"/>
                            <a:pt x="10362" y="11633"/>
                            <a:pt x="12355" y="92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18" name="Freeform 1427">
                      <a:extLst>
                        <a:ext uri="{FF2B5EF4-FFF2-40B4-BE49-F238E27FC236}">
                          <a16:creationId xmlns:a16="http://schemas.microsoft.com/office/drawing/2014/main" id="{B46DEA36-F508-8F43-AAD7-5E85D99D0C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6571" y="5145655"/>
                      <a:ext cx="16932" cy="16565"/>
                    </a:xfrm>
                    <a:custGeom>
                      <a:avLst/>
                      <a:gdLst>
                        <a:gd name="connsiteX0" fmla="*/ 6156 w 16932"/>
                        <a:gd name="connsiteY0" fmla="*/ 7421 h 16565"/>
                        <a:gd name="connsiteX1" fmla="*/ 5159 w 16932"/>
                        <a:gd name="connsiteY1" fmla="*/ 4648 h 16565"/>
                        <a:gd name="connsiteX2" fmla="*/ 973 w 16932"/>
                        <a:gd name="connsiteY2" fmla="*/ 92 h 16565"/>
                        <a:gd name="connsiteX3" fmla="*/ 973 w 16932"/>
                        <a:gd name="connsiteY3" fmla="*/ 5836 h 16565"/>
                        <a:gd name="connsiteX4" fmla="*/ 4760 w 16932"/>
                        <a:gd name="connsiteY4" fmla="*/ 11383 h 16565"/>
                        <a:gd name="connsiteX5" fmla="*/ 8149 w 16932"/>
                        <a:gd name="connsiteY5" fmla="*/ 14750 h 16565"/>
                        <a:gd name="connsiteX6" fmla="*/ 16521 w 16932"/>
                        <a:gd name="connsiteY6" fmla="*/ 14949 h 16565"/>
                        <a:gd name="connsiteX7" fmla="*/ 12933 w 16932"/>
                        <a:gd name="connsiteY7" fmla="*/ 9006 h 16565"/>
                        <a:gd name="connsiteX8" fmla="*/ 6156 w 16932"/>
                        <a:gd name="connsiteY8" fmla="*/ 7421 h 16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932" h="16565">
                          <a:moveTo>
                            <a:pt x="6156" y="7421"/>
                          </a:moveTo>
                          <a:cubicBezTo>
                            <a:pt x="5956" y="6629"/>
                            <a:pt x="5557" y="5638"/>
                            <a:pt x="5159" y="4648"/>
                          </a:cubicBezTo>
                          <a:cubicBezTo>
                            <a:pt x="3963" y="1875"/>
                            <a:pt x="2568" y="-502"/>
                            <a:pt x="973" y="92"/>
                          </a:cubicBezTo>
                          <a:cubicBezTo>
                            <a:pt x="-422" y="488"/>
                            <a:pt x="-223" y="3063"/>
                            <a:pt x="973" y="5836"/>
                          </a:cubicBezTo>
                          <a:cubicBezTo>
                            <a:pt x="1970" y="8412"/>
                            <a:pt x="3365" y="11185"/>
                            <a:pt x="4760" y="11383"/>
                          </a:cubicBezTo>
                          <a:cubicBezTo>
                            <a:pt x="5358" y="12571"/>
                            <a:pt x="6554" y="13760"/>
                            <a:pt x="8149" y="14750"/>
                          </a:cubicBezTo>
                          <a:cubicBezTo>
                            <a:pt x="11737" y="16929"/>
                            <a:pt x="14926" y="17325"/>
                            <a:pt x="16521" y="14949"/>
                          </a:cubicBezTo>
                          <a:cubicBezTo>
                            <a:pt x="17916" y="12968"/>
                            <a:pt x="15524" y="10591"/>
                            <a:pt x="12933" y="9006"/>
                          </a:cubicBezTo>
                          <a:cubicBezTo>
                            <a:pt x="10541" y="7223"/>
                            <a:pt x="8149" y="6629"/>
                            <a:pt x="6156" y="74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19" name="Freeform 1428">
                      <a:extLst>
                        <a:ext uri="{FF2B5EF4-FFF2-40B4-BE49-F238E27FC236}">
                          <a16:creationId xmlns:a16="http://schemas.microsoft.com/office/drawing/2014/main" id="{12820E56-DFDA-EF4A-2D0B-1579A2E894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1157" y="5384605"/>
                      <a:ext cx="13804" cy="5186"/>
                    </a:xfrm>
                    <a:custGeom>
                      <a:avLst/>
                      <a:gdLst>
                        <a:gd name="connsiteX0" fmla="*/ 6421 w 13804"/>
                        <a:gd name="connsiteY0" fmla="*/ 5187 h 5186"/>
                        <a:gd name="connsiteX1" fmla="*/ 13796 w 13804"/>
                        <a:gd name="connsiteY1" fmla="*/ 2215 h 5186"/>
                        <a:gd name="connsiteX2" fmla="*/ 6421 w 13804"/>
                        <a:gd name="connsiteY2" fmla="*/ 36 h 5186"/>
                        <a:gd name="connsiteX3" fmla="*/ 43 w 13804"/>
                        <a:gd name="connsiteY3" fmla="*/ 3206 h 5186"/>
                        <a:gd name="connsiteX4" fmla="*/ 6421 w 13804"/>
                        <a:gd name="connsiteY4" fmla="*/ 5187 h 5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04" h="5186">
                          <a:moveTo>
                            <a:pt x="6421" y="5187"/>
                          </a:moveTo>
                          <a:cubicBezTo>
                            <a:pt x="10607" y="5187"/>
                            <a:pt x="13796" y="3998"/>
                            <a:pt x="13796" y="2215"/>
                          </a:cubicBezTo>
                          <a:cubicBezTo>
                            <a:pt x="13996" y="433"/>
                            <a:pt x="10607" y="-162"/>
                            <a:pt x="6421" y="36"/>
                          </a:cubicBezTo>
                          <a:cubicBezTo>
                            <a:pt x="2036" y="433"/>
                            <a:pt x="-356" y="1423"/>
                            <a:pt x="43" y="3206"/>
                          </a:cubicBezTo>
                          <a:cubicBezTo>
                            <a:pt x="641" y="4593"/>
                            <a:pt x="3432" y="5187"/>
                            <a:pt x="6421" y="51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20" name="Freeform 1429">
                      <a:extLst>
                        <a:ext uri="{FF2B5EF4-FFF2-40B4-BE49-F238E27FC236}">
                          <a16:creationId xmlns:a16="http://schemas.microsoft.com/office/drawing/2014/main" id="{87CA2147-468B-5256-0CA0-CB885989AC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5895" y="5304891"/>
                      <a:ext cx="20911" cy="7675"/>
                    </a:xfrm>
                    <a:custGeom>
                      <a:avLst/>
                      <a:gdLst>
                        <a:gd name="connsiteX0" fmla="*/ 5902 w 20911"/>
                        <a:gd name="connsiteY0" fmla="*/ 1109 h 7675"/>
                        <a:gd name="connsiteX1" fmla="*/ 321 w 20911"/>
                        <a:gd name="connsiteY1" fmla="*/ 5071 h 7675"/>
                        <a:gd name="connsiteX2" fmla="*/ 8493 w 20911"/>
                        <a:gd name="connsiteY2" fmla="*/ 7646 h 7675"/>
                        <a:gd name="connsiteX3" fmla="*/ 12679 w 20911"/>
                        <a:gd name="connsiteY3" fmla="*/ 5665 h 7675"/>
                        <a:gd name="connsiteX4" fmla="*/ 16267 w 20911"/>
                        <a:gd name="connsiteY4" fmla="*/ 5467 h 7675"/>
                        <a:gd name="connsiteX5" fmla="*/ 20852 w 20911"/>
                        <a:gd name="connsiteY5" fmla="*/ 1902 h 7675"/>
                        <a:gd name="connsiteX6" fmla="*/ 14274 w 20911"/>
                        <a:gd name="connsiteY6" fmla="*/ 119 h 7675"/>
                        <a:gd name="connsiteX7" fmla="*/ 9291 w 20911"/>
                        <a:gd name="connsiteY7" fmla="*/ 1703 h 7675"/>
                        <a:gd name="connsiteX8" fmla="*/ 5902 w 20911"/>
                        <a:gd name="connsiteY8" fmla="*/ 1109 h 76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0911" h="7675">
                          <a:moveTo>
                            <a:pt x="5902" y="1109"/>
                          </a:moveTo>
                          <a:cubicBezTo>
                            <a:pt x="2314" y="1307"/>
                            <a:pt x="-1074" y="2694"/>
                            <a:pt x="321" y="5071"/>
                          </a:cubicBezTo>
                          <a:cubicBezTo>
                            <a:pt x="1517" y="7052"/>
                            <a:pt x="4507" y="7844"/>
                            <a:pt x="8493" y="7646"/>
                          </a:cubicBezTo>
                          <a:cubicBezTo>
                            <a:pt x="11284" y="7448"/>
                            <a:pt x="12281" y="6656"/>
                            <a:pt x="12679" y="5665"/>
                          </a:cubicBezTo>
                          <a:cubicBezTo>
                            <a:pt x="13875" y="5665"/>
                            <a:pt x="15071" y="5665"/>
                            <a:pt x="16267" y="5467"/>
                          </a:cubicBezTo>
                          <a:cubicBezTo>
                            <a:pt x="19656" y="4873"/>
                            <a:pt x="21250" y="3882"/>
                            <a:pt x="20852" y="1902"/>
                          </a:cubicBezTo>
                          <a:cubicBezTo>
                            <a:pt x="20054" y="317"/>
                            <a:pt x="17264" y="-277"/>
                            <a:pt x="14274" y="119"/>
                          </a:cubicBezTo>
                          <a:cubicBezTo>
                            <a:pt x="11882" y="317"/>
                            <a:pt x="10288" y="911"/>
                            <a:pt x="9291" y="1703"/>
                          </a:cubicBezTo>
                          <a:cubicBezTo>
                            <a:pt x="8095" y="1307"/>
                            <a:pt x="7098" y="1109"/>
                            <a:pt x="5902" y="11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21" name="Freeform 1430">
                      <a:extLst>
                        <a:ext uri="{FF2B5EF4-FFF2-40B4-BE49-F238E27FC236}">
                          <a16:creationId xmlns:a16="http://schemas.microsoft.com/office/drawing/2014/main" id="{5FCB2789-5107-AD7E-0B6C-8D8FD25084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8340" y="5115305"/>
                      <a:ext cx="15009" cy="16378"/>
                    </a:xfrm>
                    <a:custGeom>
                      <a:avLst/>
                      <a:gdLst>
                        <a:gd name="connsiteX0" fmla="*/ 12857 w 15009"/>
                        <a:gd name="connsiteY0" fmla="*/ 8851 h 16378"/>
                        <a:gd name="connsiteX1" fmla="*/ 9468 w 15009"/>
                        <a:gd name="connsiteY1" fmla="*/ 6276 h 16378"/>
                        <a:gd name="connsiteX2" fmla="*/ 5880 w 15009"/>
                        <a:gd name="connsiteY2" fmla="*/ 1522 h 16378"/>
                        <a:gd name="connsiteX3" fmla="*/ 299 w 15009"/>
                        <a:gd name="connsiteY3" fmla="*/ 729 h 16378"/>
                        <a:gd name="connsiteX4" fmla="*/ 2691 w 15009"/>
                        <a:gd name="connsiteY4" fmla="*/ 6474 h 16378"/>
                        <a:gd name="connsiteX5" fmla="*/ 4286 w 15009"/>
                        <a:gd name="connsiteY5" fmla="*/ 7464 h 16378"/>
                        <a:gd name="connsiteX6" fmla="*/ 5482 w 15009"/>
                        <a:gd name="connsiteY6" fmla="*/ 9643 h 16378"/>
                        <a:gd name="connsiteX7" fmla="*/ 6478 w 15009"/>
                        <a:gd name="connsiteY7" fmla="*/ 12020 h 16378"/>
                        <a:gd name="connsiteX8" fmla="*/ 11063 w 15009"/>
                        <a:gd name="connsiteY8" fmla="*/ 16378 h 16378"/>
                        <a:gd name="connsiteX9" fmla="*/ 12458 w 15009"/>
                        <a:gd name="connsiteY9" fmla="*/ 14398 h 16378"/>
                        <a:gd name="connsiteX10" fmla="*/ 14052 w 15009"/>
                        <a:gd name="connsiteY10" fmla="*/ 14001 h 16378"/>
                        <a:gd name="connsiteX11" fmla="*/ 12857 w 15009"/>
                        <a:gd name="connsiteY11" fmla="*/ 8851 h 16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5009" h="16378">
                          <a:moveTo>
                            <a:pt x="12857" y="8851"/>
                          </a:moveTo>
                          <a:cubicBezTo>
                            <a:pt x="11661" y="7662"/>
                            <a:pt x="10664" y="6870"/>
                            <a:pt x="9468" y="6276"/>
                          </a:cubicBezTo>
                          <a:cubicBezTo>
                            <a:pt x="9269" y="4889"/>
                            <a:pt x="8073" y="3106"/>
                            <a:pt x="5880" y="1522"/>
                          </a:cubicBezTo>
                          <a:cubicBezTo>
                            <a:pt x="3089" y="-459"/>
                            <a:pt x="1495" y="-261"/>
                            <a:pt x="299" y="729"/>
                          </a:cubicBezTo>
                          <a:cubicBezTo>
                            <a:pt x="-498" y="2116"/>
                            <a:pt x="299" y="4493"/>
                            <a:pt x="2691" y="6474"/>
                          </a:cubicBezTo>
                          <a:cubicBezTo>
                            <a:pt x="3289" y="6870"/>
                            <a:pt x="3687" y="7068"/>
                            <a:pt x="4286" y="7464"/>
                          </a:cubicBezTo>
                          <a:cubicBezTo>
                            <a:pt x="4485" y="8059"/>
                            <a:pt x="4884" y="8851"/>
                            <a:pt x="5482" y="9643"/>
                          </a:cubicBezTo>
                          <a:cubicBezTo>
                            <a:pt x="5681" y="10436"/>
                            <a:pt x="6080" y="11228"/>
                            <a:pt x="6478" y="12020"/>
                          </a:cubicBezTo>
                          <a:cubicBezTo>
                            <a:pt x="7873" y="14992"/>
                            <a:pt x="9867" y="16378"/>
                            <a:pt x="11063" y="16378"/>
                          </a:cubicBezTo>
                          <a:cubicBezTo>
                            <a:pt x="12059" y="16378"/>
                            <a:pt x="12458" y="15586"/>
                            <a:pt x="12458" y="14398"/>
                          </a:cubicBezTo>
                          <a:cubicBezTo>
                            <a:pt x="13056" y="14398"/>
                            <a:pt x="13654" y="14398"/>
                            <a:pt x="14052" y="14001"/>
                          </a:cubicBezTo>
                          <a:cubicBezTo>
                            <a:pt x="15647" y="13407"/>
                            <a:pt x="15248" y="11228"/>
                            <a:pt x="12857" y="88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22" name="Freeform 1431">
                      <a:extLst>
                        <a:ext uri="{FF2B5EF4-FFF2-40B4-BE49-F238E27FC236}">
                          <a16:creationId xmlns:a16="http://schemas.microsoft.com/office/drawing/2014/main" id="{ED73D7DD-DCC2-6494-51CA-319C87E0CD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0182" y="5190908"/>
                      <a:ext cx="20459" cy="10598"/>
                    </a:xfrm>
                    <a:custGeom>
                      <a:avLst/>
                      <a:gdLst>
                        <a:gd name="connsiteX0" fmla="*/ 19089 w 20459"/>
                        <a:gd name="connsiteY0" fmla="*/ 8125 h 10598"/>
                        <a:gd name="connsiteX1" fmla="*/ 18092 w 20459"/>
                        <a:gd name="connsiteY1" fmla="*/ 1985 h 10598"/>
                        <a:gd name="connsiteX2" fmla="*/ 6731 w 20459"/>
                        <a:gd name="connsiteY2" fmla="*/ 2183 h 10598"/>
                        <a:gd name="connsiteX3" fmla="*/ 6531 w 20459"/>
                        <a:gd name="connsiteY3" fmla="*/ 2777 h 10598"/>
                        <a:gd name="connsiteX4" fmla="*/ 153 w 20459"/>
                        <a:gd name="connsiteY4" fmla="*/ 3569 h 10598"/>
                        <a:gd name="connsiteX5" fmla="*/ 5734 w 20459"/>
                        <a:gd name="connsiteY5" fmla="*/ 10106 h 10598"/>
                        <a:gd name="connsiteX6" fmla="*/ 10518 w 20459"/>
                        <a:gd name="connsiteY6" fmla="*/ 9116 h 10598"/>
                        <a:gd name="connsiteX7" fmla="*/ 19089 w 20459"/>
                        <a:gd name="connsiteY7" fmla="*/ 8125 h 105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20459" h="10598">
                          <a:moveTo>
                            <a:pt x="19089" y="8125"/>
                          </a:moveTo>
                          <a:cubicBezTo>
                            <a:pt x="20484" y="6541"/>
                            <a:pt x="21680" y="4362"/>
                            <a:pt x="18092" y="1985"/>
                          </a:cubicBezTo>
                          <a:cubicBezTo>
                            <a:pt x="12710" y="-1581"/>
                            <a:pt x="9521" y="400"/>
                            <a:pt x="6731" y="2183"/>
                          </a:cubicBezTo>
                          <a:lnTo>
                            <a:pt x="6531" y="2777"/>
                          </a:lnTo>
                          <a:cubicBezTo>
                            <a:pt x="3741" y="1985"/>
                            <a:pt x="751" y="1786"/>
                            <a:pt x="153" y="3569"/>
                          </a:cubicBezTo>
                          <a:cubicBezTo>
                            <a:pt x="-644" y="6144"/>
                            <a:pt x="1747" y="8720"/>
                            <a:pt x="5734" y="10106"/>
                          </a:cubicBezTo>
                          <a:cubicBezTo>
                            <a:pt x="8325" y="11097"/>
                            <a:pt x="9920" y="10502"/>
                            <a:pt x="10518" y="9116"/>
                          </a:cubicBezTo>
                          <a:cubicBezTo>
                            <a:pt x="15102" y="11295"/>
                            <a:pt x="17295" y="9908"/>
                            <a:pt x="19089" y="81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23" name="Freeform 1432">
                      <a:extLst>
                        <a:ext uri="{FF2B5EF4-FFF2-40B4-BE49-F238E27FC236}">
                          <a16:creationId xmlns:a16="http://schemas.microsoft.com/office/drawing/2014/main" id="{1AC1871C-934E-3932-DC79-D0357DA7B4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8774" y="5335120"/>
                      <a:ext cx="19932" cy="7701"/>
                    </a:xfrm>
                    <a:custGeom>
                      <a:avLst/>
                      <a:gdLst>
                        <a:gd name="connsiteX0" fmla="*/ 14352 w 19932"/>
                        <a:gd name="connsiteY0" fmla="*/ 1981 h 7701"/>
                        <a:gd name="connsiteX1" fmla="*/ 12957 w 19932"/>
                        <a:gd name="connsiteY1" fmla="*/ 2377 h 7701"/>
                        <a:gd name="connsiteX2" fmla="*/ 6578 w 19932"/>
                        <a:gd name="connsiteY2" fmla="*/ 0 h 7701"/>
                        <a:gd name="connsiteX3" fmla="*/ 200 w 19932"/>
                        <a:gd name="connsiteY3" fmla="*/ 2575 h 7701"/>
                        <a:gd name="connsiteX4" fmla="*/ 7774 w 19932"/>
                        <a:gd name="connsiteY4" fmla="*/ 5745 h 7701"/>
                        <a:gd name="connsiteX5" fmla="*/ 9568 w 19932"/>
                        <a:gd name="connsiteY5" fmla="*/ 5546 h 7701"/>
                        <a:gd name="connsiteX6" fmla="*/ 17940 w 19932"/>
                        <a:gd name="connsiteY6" fmla="*/ 7527 h 7701"/>
                        <a:gd name="connsiteX7" fmla="*/ 18936 w 19932"/>
                        <a:gd name="connsiteY7" fmla="*/ 7329 h 7701"/>
                        <a:gd name="connsiteX8" fmla="*/ 19933 w 19932"/>
                        <a:gd name="connsiteY8" fmla="*/ 2377 h 7701"/>
                        <a:gd name="connsiteX9" fmla="*/ 14352 w 19932"/>
                        <a:gd name="connsiteY9" fmla="*/ 1981 h 77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9932" h="7701">
                          <a:moveTo>
                            <a:pt x="14352" y="1981"/>
                          </a:moveTo>
                          <a:cubicBezTo>
                            <a:pt x="13754" y="1981"/>
                            <a:pt x="13355" y="2179"/>
                            <a:pt x="12957" y="2377"/>
                          </a:cubicBezTo>
                          <a:cubicBezTo>
                            <a:pt x="12558" y="792"/>
                            <a:pt x="10166" y="0"/>
                            <a:pt x="6578" y="0"/>
                          </a:cubicBezTo>
                          <a:cubicBezTo>
                            <a:pt x="3189" y="198"/>
                            <a:pt x="798" y="1188"/>
                            <a:pt x="200" y="2575"/>
                          </a:cubicBezTo>
                          <a:cubicBezTo>
                            <a:pt x="-996" y="5348"/>
                            <a:pt x="3389" y="5943"/>
                            <a:pt x="7774" y="5745"/>
                          </a:cubicBezTo>
                          <a:cubicBezTo>
                            <a:pt x="8372" y="5745"/>
                            <a:pt x="8970" y="5546"/>
                            <a:pt x="9568" y="5546"/>
                          </a:cubicBezTo>
                          <a:cubicBezTo>
                            <a:pt x="10963" y="7131"/>
                            <a:pt x="13754" y="8122"/>
                            <a:pt x="17940" y="7527"/>
                          </a:cubicBezTo>
                          <a:cubicBezTo>
                            <a:pt x="18338" y="7527"/>
                            <a:pt x="18737" y="7329"/>
                            <a:pt x="18936" y="7329"/>
                          </a:cubicBezTo>
                          <a:cubicBezTo>
                            <a:pt x="19335" y="5745"/>
                            <a:pt x="19534" y="3962"/>
                            <a:pt x="19933" y="2377"/>
                          </a:cubicBezTo>
                          <a:cubicBezTo>
                            <a:pt x="18338" y="1783"/>
                            <a:pt x="16345" y="1585"/>
                            <a:pt x="14352" y="19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24" name="Freeform 1433">
                      <a:extLst>
                        <a:ext uri="{FF2B5EF4-FFF2-40B4-BE49-F238E27FC236}">
                          <a16:creationId xmlns:a16="http://schemas.microsoft.com/office/drawing/2014/main" id="{45E5585D-25CD-EBE6-DCBA-DBE2D80973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1980" y="5228598"/>
                      <a:ext cx="16128" cy="8346"/>
                    </a:xfrm>
                    <a:custGeom>
                      <a:avLst/>
                      <a:gdLst>
                        <a:gd name="connsiteX0" fmla="*/ 5564 w 16128"/>
                        <a:gd name="connsiteY0" fmla="*/ 7280 h 8346"/>
                        <a:gd name="connsiteX1" fmla="*/ 6959 w 16128"/>
                        <a:gd name="connsiteY1" fmla="*/ 7478 h 8346"/>
                        <a:gd name="connsiteX2" fmla="*/ 10946 w 16128"/>
                        <a:gd name="connsiteY2" fmla="*/ 8270 h 8346"/>
                        <a:gd name="connsiteX3" fmla="*/ 16128 w 16128"/>
                        <a:gd name="connsiteY3" fmla="*/ 5497 h 8346"/>
                        <a:gd name="connsiteX4" fmla="*/ 6561 w 16128"/>
                        <a:gd name="connsiteY4" fmla="*/ 149 h 8346"/>
                        <a:gd name="connsiteX5" fmla="*/ 3571 w 16128"/>
                        <a:gd name="connsiteY5" fmla="*/ 149 h 8346"/>
                        <a:gd name="connsiteX6" fmla="*/ 382 w 16128"/>
                        <a:gd name="connsiteY6" fmla="*/ 1733 h 8346"/>
                        <a:gd name="connsiteX7" fmla="*/ 5564 w 16128"/>
                        <a:gd name="connsiteY7" fmla="*/ 7280 h 83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128" h="8346">
                          <a:moveTo>
                            <a:pt x="5564" y="7280"/>
                          </a:moveTo>
                          <a:cubicBezTo>
                            <a:pt x="5963" y="7478"/>
                            <a:pt x="6361" y="7478"/>
                            <a:pt x="6959" y="7478"/>
                          </a:cubicBezTo>
                          <a:cubicBezTo>
                            <a:pt x="8155" y="7874"/>
                            <a:pt x="9550" y="8270"/>
                            <a:pt x="10946" y="8270"/>
                          </a:cubicBezTo>
                          <a:cubicBezTo>
                            <a:pt x="14135" y="8666"/>
                            <a:pt x="15730" y="7478"/>
                            <a:pt x="16128" y="5497"/>
                          </a:cubicBezTo>
                          <a:cubicBezTo>
                            <a:pt x="15331" y="2327"/>
                            <a:pt x="11345" y="743"/>
                            <a:pt x="6561" y="149"/>
                          </a:cubicBezTo>
                          <a:cubicBezTo>
                            <a:pt x="5365" y="-50"/>
                            <a:pt x="4368" y="-50"/>
                            <a:pt x="3571" y="149"/>
                          </a:cubicBezTo>
                          <a:cubicBezTo>
                            <a:pt x="2175" y="149"/>
                            <a:pt x="980" y="743"/>
                            <a:pt x="382" y="1733"/>
                          </a:cubicBezTo>
                          <a:cubicBezTo>
                            <a:pt x="-1014" y="4110"/>
                            <a:pt x="1577" y="6091"/>
                            <a:pt x="5564" y="72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25" name="Freeform 1434">
                      <a:extLst>
                        <a:ext uri="{FF2B5EF4-FFF2-40B4-BE49-F238E27FC236}">
                          <a16:creationId xmlns:a16="http://schemas.microsoft.com/office/drawing/2014/main" id="{06F0D9E2-118B-5EE3-A647-77CD55938C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7713" y="5273514"/>
                      <a:ext cx="18755" cy="11517"/>
                    </a:xfrm>
                    <a:custGeom>
                      <a:avLst/>
                      <a:gdLst>
                        <a:gd name="connsiteX0" fmla="*/ 0 w 18755"/>
                        <a:gd name="connsiteY0" fmla="*/ 3566 h 11517"/>
                        <a:gd name="connsiteX1" fmla="*/ 4983 w 18755"/>
                        <a:gd name="connsiteY1" fmla="*/ 7725 h 11517"/>
                        <a:gd name="connsiteX2" fmla="*/ 6379 w 18755"/>
                        <a:gd name="connsiteY2" fmla="*/ 7725 h 11517"/>
                        <a:gd name="connsiteX3" fmla="*/ 6379 w 18755"/>
                        <a:gd name="connsiteY3" fmla="*/ 7924 h 11517"/>
                        <a:gd name="connsiteX4" fmla="*/ 14352 w 18755"/>
                        <a:gd name="connsiteY4" fmla="*/ 11489 h 11517"/>
                        <a:gd name="connsiteX5" fmla="*/ 18737 w 18755"/>
                        <a:gd name="connsiteY5" fmla="*/ 7329 h 11517"/>
                        <a:gd name="connsiteX6" fmla="*/ 16743 w 18755"/>
                        <a:gd name="connsiteY6" fmla="*/ 4952 h 11517"/>
                        <a:gd name="connsiteX7" fmla="*/ 17142 w 18755"/>
                        <a:gd name="connsiteY7" fmla="*/ 3566 h 11517"/>
                        <a:gd name="connsiteX8" fmla="*/ 11362 w 18755"/>
                        <a:gd name="connsiteY8" fmla="*/ 2773 h 11517"/>
                        <a:gd name="connsiteX9" fmla="*/ 5781 w 18755"/>
                        <a:gd name="connsiteY9" fmla="*/ 0 h 11517"/>
                        <a:gd name="connsiteX10" fmla="*/ 0 w 18755"/>
                        <a:gd name="connsiteY10" fmla="*/ 3566 h 115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8755" h="11517">
                          <a:moveTo>
                            <a:pt x="0" y="3566"/>
                          </a:moveTo>
                          <a:cubicBezTo>
                            <a:pt x="0" y="5745"/>
                            <a:pt x="1794" y="7527"/>
                            <a:pt x="4983" y="7725"/>
                          </a:cubicBezTo>
                          <a:cubicBezTo>
                            <a:pt x="5581" y="7725"/>
                            <a:pt x="5980" y="7725"/>
                            <a:pt x="6379" y="7725"/>
                          </a:cubicBezTo>
                          <a:lnTo>
                            <a:pt x="6379" y="7924"/>
                          </a:lnTo>
                          <a:cubicBezTo>
                            <a:pt x="6578" y="10895"/>
                            <a:pt x="10365" y="11687"/>
                            <a:pt x="14352" y="11489"/>
                          </a:cubicBezTo>
                          <a:cubicBezTo>
                            <a:pt x="17541" y="11093"/>
                            <a:pt x="18936" y="9508"/>
                            <a:pt x="18737" y="7329"/>
                          </a:cubicBezTo>
                          <a:cubicBezTo>
                            <a:pt x="18338" y="6339"/>
                            <a:pt x="17740" y="5546"/>
                            <a:pt x="16743" y="4952"/>
                          </a:cubicBezTo>
                          <a:cubicBezTo>
                            <a:pt x="17541" y="4556"/>
                            <a:pt x="17740" y="4160"/>
                            <a:pt x="17142" y="3566"/>
                          </a:cubicBezTo>
                          <a:cubicBezTo>
                            <a:pt x="16544" y="2773"/>
                            <a:pt x="14152" y="2575"/>
                            <a:pt x="11362" y="2773"/>
                          </a:cubicBezTo>
                          <a:cubicBezTo>
                            <a:pt x="10564" y="1189"/>
                            <a:pt x="8372" y="396"/>
                            <a:pt x="5781" y="0"/>
                          </a:cubicBezTo>
                          <a:cubicBezTo>
                            <a:pt x="2791" y="198"/>
                            <a:pt x="200" y="1189"/>
                            <a:pt x="0" y="35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26" name="Freeform 1435">
                      <a:extLst>
                        <a:ext uri="{FF2B5EF4-FFF2-40B4-BE49-F238E27FC236}">
                          <a16:creationId xmlns:a16="http://schemas.microsoft.com/office/drawing/2014/main" id="{98B68B1E-350D-2DCC-7C75-12F0A8549E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9939" y="5262223"/>
                      <a:ext cx="16556" cy="7800"/>
                    </a:xfrm>
                    <a:custGeom>
                      <a:avLst/>
                      <a:gdLst>
                        <a:gd name="connsiteX0" fmla="*/ 0 w 16556"/>
                        <a:gd name="connsiteY0" fmla="*/ 4160 h 7800"/>
                        <a:gd name="connsiteX1" fmla="*/ 5980 w 16556"/>
                        <a:gd name="connsiteY1" fmla="*/ 7725 h 7800"/>
                        <a:gd name="connsiteX2" fmla="*/ 13953 w 16556"/>
                        <a:gd name="connsiteY2" fmla="*/ 4358 h 7800"/>
                        <a:gd name="connsiteX3" fmla="*/ 13953 w 16556"/>
                        <a:gd name="connsiteY3" fmla="*/ 4160 h 7800"/>
                        <a:gd name="connsiteX4" fmla="*/ 16544 w 16556"/>
                        <a:gd name="connsiteY4" fmla="*/ 2575 h 7800"/>
                        <a:gd name="connsiteX5" fmla="*/ 11960 w 16556"/>
                        <a:gd name="connsiteY5" fmla="*/ 1387 h 7800"/>
                        <a:gd name="connsiteX6" fmla="*/ 6777 w 16556"/>
                        <a:gd name="connsiteY6" fmla="*/ 0 h 7800"/>
                        <a:gd name="connsiteX7" fmla="*/ 0 w 16556"/>
                        <a:gd name="connsiteY7" fmla="*/ 4160 h 78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556" h="7800">
                          <a:moveTo>
                            <a:pt x="0" y="4160"/>
                          </a:moveTo>
                          <a:cubicBezTo>
                            <a:pt x="0" y="6339"/>
                            <a:pt x="2990" y="7527"/>
                            <a:pt x="5980" y="7725"/>
                          </a:cubicBezTo>
                          <a:cubicBezTo>
                            <a:pt x="9966" y="8122"/>
                            <a:pt x="13754" y="6933"/>
                            <a:pt x="13953" y="4358"/>
                          </a:cubicBezTo>
                          <a:cubicBezTo>
                            <a:pt x="13953" y="4358"/>
                            <a:pt x="13953" y="4160"/>
                            <a:pt x="13953" y="4160"/>
                          </a:cubicBezTo>
                          <a:cubicBezTo>
                            <a:pt x="15547" y="3764"/>
                            <a:pt x="16544" y="3367"/>
                            <a:pt x="16544" y="2575"/>
                          </a:cubicBezTo>
                          <a:cubicBezTo>
                            <a:pt x="16743" y="1783"/>
                            <a:pt x="14551" y="1387"/>
                            <a:pt x="11960" y="1387"/>
                          </a:cubicBezTo>
                          <a:cubicBezTo>
                            <a:pt x="10764" y="594"/>
                            <a:pt x="8770" y="0"/>
                            <a:pt x="6777" y="0"/>
                          </a:cubicBezTo>
                          <a:cubicBezTo>
                            <a:pt x="2990" y="198"/>
                            <a:pt x="0" y="1387"/>
                            <a:pt x="0" y="41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27" name="Freeform 1436">
                      <a:extLst>
                        <a:ext uri="{FF2B5EF4-FFF2-40B4-BE49-F238E27FC236}">
                          <a16:creationId xmlns:a16="http://schemas.microsoft.com/office/drawing/2014/main" id="{42A05E06-C904-5B13-EF09-1ECD1E7042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71330" y="5148044"/>
                      <a:ext cx="10391" cy="9591"/>
                    </a:xfrm>
                    <a:custGeom>
                      <a:avLst/>
                      <a:gdLst>
                        <a:gd name="connsiteX0" fmla="*/ 4285 w 10391"/>
                        <a:gd name="connsiteY0" fmla="*/ 8004 h 9591"/>
                        <a:gd name="connsiteX1" fmla="*/ 10265 w 10391"/>
                        <a:gd name="connsiteY1" fmla="*/ 8202 h 9591"/>
                        <a:gd name="connsiteX2" fmla="*/ 6877 w 10391"/>
                        <a:gd name="connsiteY2" fmla="*/ 2259 h 9591"/>
                        <a:gd name="connsiteX3" fmla="*/ 99 w 10391"/>
                        <a:gd name="connsiteY3" fmla="*/ 2061 h 9591"/>
                        <a:gd name="connsiteX4" fmla="*/ 4285 w 10391"/>
                        <a:gd name="connsiteY4" fmla="*/ 8004 h 95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391" h="9591">
                          <a:moveTo>
                            <a:pt x="4285" y="8004"/>
                          </a:moveTo>
                          <a:cubicBezTo>
                            <a:pt x="7076" y="9984"/>
                            <a:pt x="9069" y="10183"/>
                            <a:pt x="10265" y="8202"/>
                          </a:cubicBezTo>
                          <a:cubicBezTo>
                            <a:pt x="10863" y="6419"/>
                            <a:pt x="9268" y="4042"/>
                            <a:pt x="6877" y="2259"/>
                          </a:cubicBezTo>
                          <a:cubicBezTo>
                            <a:pt x="3488" y="-514"/>
                            <a:pt x="697" y="-910"/>
                            <a:pt x="99" y="2061"/>
                          </a:cubicBezTo>
                          <a:cubicBezTo>
                            <a:pt x="-499" y="4042"/>
                            <a:pt x="1694" y="6221"/>
                            <a:pt x="4285" y="80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28" name="Freeform 1437">
                      <a:extLst>
                        <a:ext uri="{FF2B5EF4-FFF2-40B4-BE49-F238E27FC236}">
                          <a16:creationId xmlns:a16="http://schemas.microsoft.com/office/drawing/2014/main" id="{4EC378D0-3285-604A-2A4A-86C2CBDD20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7876" y="5186216"/>
                      <a:ext cx="11803" cy="9306"/>
                    </a:xfrm>
                    <a:custGeom>
                      <a:avLst/>
                      <a:gdLst>
                        <a:gd name="connsiteX0" fmla="*/ 6179 w 11803"/>
                        <a:gd name="connsiteY0" fmla="*/ 932 h 9306"/>
                        <a:gd name="connsiteX1" fmla="*/ 0 w 11803"/>
                        <a:gd name="connsiteY1" fmla="*/ 1526 h 9306"/>
                        <a:gd name="connsiteX2" fmla="*/ 5581 w 11803"/>
                        <a:gd name="connsiteY2" fmla="*/ 8460 h 9306"/>
                        <a:gd name="connsiteX3" fmla="*/ 11760 w 11803"/>
                        <a:gd name="connsiteY3" fmla="*/ 8063 h 9306"/>
                        <a:gd name="connsiteX4" fmla="*/ 6179 w 11803"/>
                        <a:gd name="connsiteY4" fmla="*/ 932 h 93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03" h="9306">
                          <a:moveTo>
                            <a:pt x="6179" y="932"/>
                          </a:moveTo>
                          <a:cubicBezTo>
                            <a:pt x="3389" y="-652"/>
                            <a:pt x="1196" y="-58"/>
                            <a:pt x="0" y="1526"/>
                          </a:cubicBezTo>
                          <a:cubicBezTo>
                            <a:pt x="0" y="4102"/>
                            <a:pt x="1794" y="6677"/>
                            <a:pt x="5581" y="8460"/>
                          </a:cubicBezTo>
                          <a:cubicBezTo>
                            <a:pt x="8372" y="9648"/>
                            <a:pt x="11561" y="9648"/>
                            <a:pt x="11760" y="8063"/>
                          </a:cubicBezTo>
                          <a:cubicBezTo>
                            <a:pt x="12159" y="5686"/>
                            <a:pt x="9767" y="2715"/>
                            <a:pt x="6179" y="9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29" name="Freeform 1438">
                      <a:extLst>
                        <a:ext uri="{FF2B5EF4-FFF2-40B4-BE49-F238E27FC236}">
                          <a16:creationId xmlns:a16="http://schemas.microsoft.com/office/drawing/2014/main" id="{2D45EF4B-960F-D6B6-4DBF-B9391F8733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5245" y="5199943"/>
                      <a:ext cx="11812" cy="8012"/>
                    </a:xfrm>
                    <a:custGeom>
                      <a:avLst/>
                      <a:gdLst>
                        <a:gd name="connsiteX0" fmla="*/ 11566 w 11812"/>
                        <a:gd name="connsiteY0" fmla="*/ 7014 h 8012"/>
                        <a:gd name="connsiteX1" fmla="*/ 7978 w 11812"/>
                        <a:gd name="connsiteY1" fmla="*/ 1864 h 8012"/>
                        <a:gd name="connsiteX2" fmla="*/ 803 w 11812"/>
                        <a:gd name="connsiteY2" fmla="*/ 477 h 8012"/>
                        <a:gd name="connsiteX3" fmla="*/ 3194 w 11812"/>
                        <a:gd name="connsiteY3" fmla="*/ 5429 h 8012"/>
                        <a:gd name="connsiteX4" fmla="*/ 11566 w 11812"/>
                        <a:gd name="connsiteY4" fmla="*/ 7014 h 80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12" h="8012">
                          <a:moveTo>
                            <a:pt x="11566" y="7014"/>
                          </a:moveTo>
                          <a:cubicBezTo>
                            <a:pt x="12563" y="5627"/>
                            <a:pt x="10370" y="3647"/>
                            <a:pt x="7978" y="1864"/>
                          </a:cubicBezTo>
                          <a:cubicBezTo>
                            <a:pt x="5188" y="81"/>
                            <a:pt x="2397" y="-513"/>
                            <a:pt x="803" y="477"/>
                          </a:cubicBezTo>
                          <a:cubicBezTo>
                            <a:pt x="-992" y="1666"/>
                            <a:pt x="404" y="3647"/>
                            <a:pt x="3194" y="5429"/>
                          </a:cubicBezTo>
                          <a:cubicBezTo>
                            <a:pt x="6384" y="7410"/>
                            <a:pt x="9971" y="9193"/>
                            <a:pt x="11566" y="70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30" name="Freeform 1439">
                      <a:extLst>
                        <a:ext uri="{FF2B5EF4-FFF2-40B4-BE49-F238E27FC236}">
                          <a16:creationId xmlns:a16="http://schemas.microsoft.com/office/drawing/2014/main" id="{FA66E72F-6177-3BC2-5EB6-6E1852B519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3900" y="5133829"/>
                      <a:ext cx="15062" cy="17301"/>
                    </a:xfrm>
                    <a:custGeom>
                      <a:avLst/>
                      <a:gdLst>
                        <a:gd name="connsiteX0" fmla="*/ 1421 w 15062"/>
                        <a:gd name="connsiteY0" fmla="*/ 1221 h 17301"/>
                        <a:gd name="connsiteX1" fmla="*/ 3813 w 15062"/>
                        <a:gd name="connsiteY1" fmla="*/ 9541 h 17301"/>
                        <a:gd name="connsiteX2" fmla="*/ 7799 w 15062"/>
                        <a:gd name="connsiteY2" fmla="*/ 11126 h 17301"/>
                        <a:gd name="connsiteX3" fmla="*/ 8597 w 15062"/>
                        <a:gd name="connsiteY3" fmla="*/ 12909 h 17301"/>
                        <a:gd name="connsiteX4" fmla="*/ 13979 w 15062"/>
                        <a:gd name="connsiteY4" fmla="*/ 17069 h 17301"/>
                        <a:gd name="connsiteX5" fmla="*/ 14178 w 15062"/>
                        <a:gd name="connsiteY5" fmla="*/ 11324 h 17301"/>
                        <a:gd name="connsiteX6" fmla="*/ 12583 w 15062"/>
                        <a:gd name="connsiteY6" fmla="*/ 8551 h 17301"/>
                        <a:gd name="connsiteX7" fmla="*/ 9594 w 15062"/>
                        <a:gd name="connsiteY7" fmla="*/ 1816 h 17301"/>
                        <a:gd name="connsiteX8" fmla="*/ 1421 w 15062"/>
                        <a:gd name="connsiteY8" fmla="*/ 1221 h 173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062" h="17301">
                          <a:moveTo>
                            <a:pt x="1421" y="1221"/>
                          </a:moveTo>
                          <a:cubicBezTo>
                            <a:pt x="-1369" y="3995"/>
                            <a:pt x="225" y="7164"/>
                            <a:pt x="3813" y="9541"/>
                          </a:cubicBezTo>
                          <a:cubicBezTo>
                            <a:pt x="5208" y="10334"/>
                            <a:pt x="6404" y="10928"/>
                            <a:pt x="7799" y="11126"/>
                          </a:cubicBezTo>
                          <a:cubicBezTo>
                            <a:pt x="7999" y="11720"/>
                            <a:pt x="8198" y="12314"/>
                            <a:pt x="8597" y="12909"/>
                          </a:cubicBezTo>
                          <a:cubicBezTo>
                            <a:pt x="10391" y="16672"/>
                            <a:pt x="12384" y="17861"/>
                            <a:pt x="13979" y="17069"/>
                          </a:cubicBezTo>
                          <a:cubicBezTo>
                            <a:pt x="15175" y="16474"/>
                            <a:pt x="15573" y="14691"/>
                            <a:pt x="14178" y="11324"/>
                          </a:cubicBezTo>
                          <a:cubicBezTo>
                            <a:pt x="13580" y="10334"/>
                            <a:pt x="13181" y="9343"/>
                            <a:pt x="12583" y="8551"/>
                          </a:cubicBezTo>
                          <a:cubicBezTo>
                            <a:pt x="13580" y="6174"/>
                            <a:pt x="11985" y="3995"/>
                            <a:pt x="9594" y="1816"/>
                          </a:cubicBezTo>
                          <a:cubicBezTo>
                            <a:pt x="6404" y="-165"/>
                            <a:pt x="3614" y="-759"/>
                            <a:pt x="1421" y="12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31" name="Freeform 1440">
                      <a:extLst>
                        <a:ext uri="{FF2B5EF4-FFF2-40B4-BE49-F238E27FC236}">
                          <a16:creationId xmlns:a16="http://schemas.microsoft.com/office/drawing/2014/main" id="{A5861622-FF4D-B3B9-B2D3-D6A4FD7CF5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1037" y="5182210"/>
                      <a:ext cx="15746" cy="10401"/>
                    </a:xfrm>
                    <a:custGeom>
                      <a:avLst/>
                      <a:gdLst>
                        <a:gd name="connsiteX0" fmla="*/ 2392 w 15746"/>
                        <a:gd name="connsiteY0" fmla="*/ 3155 h 10401"/>
                        <a:gd name="connsiteX1" fmla="*/ 2193 w 15746"/>
                        <a:gd name="connsiteY1" fmla="*/ 4343 h 10401"/>
                        <a:gd name="connsiteX2" fmla="*/ 0 w 15746"/>
                        <a:gd name="connsiteY2" fmla="*/ 5532 h 10401"/>
                        <a:gd name="connsiteX3" fmla="*/ 2990 w 15746"/>
                        <a:gd name="connsiteY3" fmla="*/ 7117 h 10401"/>
                        <a:gd name="connsiteX4" fmla="*/ 6179 w 15746"/>
                        <a:gd name="connsiteY4" fmla="*/ 9692 h 10401"/>
                        <a:gd name="connsiteX5" fmla="*/ 14352 w 15746"/>
                        <a:gd name="connsiteY5" fmla="*/ 7315 h 10401"/>
                        <a:gd name="connsiteX6" fmla="*/ 15747 w 15746"/>
                        <a:gd name="connsiteY6" fmla="*/ 6324 h 10401"/>
                        <a:gd name="connsiteX7" fmla="*/ 14750 w 15746"/>
                        <a:gd name="connsiteY7" fmla="*/ 5334 h 10401"/>
                        <a:gd name="connsiteX8" fmla="*/ 10763 w 15746"/>
                        <a:gd name="connsiteY8" fmla="*/ 976 h 10401"/>
                        <a:gd name="connsiteX9" fmla="*/ 2392 w 15746"/>
                        <a:gd name="connsiteY9" fmla="*/ 3155 h 104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746" h="10401">
                          <a:moveTo>
                            <a:pt x="2392" y="3155"/>
                          </a:moveTo>
                          <a:cubicBezTo>
                            <a:pt x="2392" y="3551"/>
                            <a:pt x="2193" y="3947"/>
                            <a:pt x="2193" y="4343"/>
                          </a:cubicBezTo>
                          <a:cubicBezTo>
                            <a:pt x="797" y="4541"/>
                            <a:pt x="0" y="5136"/>
                            <a:pt x="0" y="5532"/>
                          </a:cubicBezTo>
                          <a:cubicBezTo>
                            <a:pt x="0" y="6324"/>
                            <a:pt x="1196" y="6720"/>
                            <a:pt x="2990" y="7117"/>
                          </a:cubicBezTo>
                          <a:cubicBezTo>
                            <a:pt x="3588" y="8305"/>
                            <a:pt x="4784" y="9097"/>
                            <a:pt x="6179" y="9692"/>
                          </a:cubicBezTo>
                          <a:cubicBezTo>
                            <a:pt x="9966" y="11276"/>
                            <a:pt x="13156" y="10088"/>
                            <a:pt x="14352" y="7315"/>
                          </a:cubicBezTo>
                          <a:cubicBezTo>
                            <a:pt x="15348" y="7117"/>
                            <a:pt x="15747" y="6720"/>
                            <a:pt x="15747" y="6324"/>
                          </a:cubicBezTo>
                          <a:cubicBezTo>
                            <a:pt x="15747" y="5928"/>
                            <a:pt x="15348" y="5730"/>
                            <a:pt x="14750" y="5334"/>
                          </a:cubicBezTo>
                          <a:cubicBezTo>
                            <a:pt x="14551" y="3551"/>
                            <a:pt x="12757" y="1966"/>
                            <a:pt x="10763" y="976"/>
                          </a:cubicBezTo>
                          <a:cubicBezTo>
                            <a:pt x="6977" y="-1005"/>
                            <a:pt x="4186" y="184"/>
                            <a:pt x="2392" y="31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32" name="Freeform 1441">
                      <a:extLst>
                        <a:ext uri="{FF2B5EF4-FFF2-40B4-BE49-F238E27FC236}">
                          <a16:creationId xmlns:a16="http://schemas.microsoft.com/office/drawing/2014/main" id="{9DE002A9-0E72-9345-3F00-29A79839A3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8110" y="5403164"/>
                      <a:ext cx="12922" cy="3911"/>
                    </a:xfrm>
                    <a:custGeom>
                      <a:avLst/>
                      <a:gdLst>
                        <a:gd name="connsiteX0" fmla="*/ 204 w 12922"/>
                        <a:gd name="connsiteY0" fmla="*/ 2673 h 3911"/>
                        <a:gd name="connsiteX1" fmla="*/ 6981 w 12922"/>
                        <a:gd name="connsiteY1" fmla="*/ 3862 h 3911"/>
                        <a:gd name="connsiteX2" fmla="*/ 12761 w 12922"/>
                        <a:gd name="connsiteY2" fmla="*/ 1089 h 3911"/>
                        <a:gd name="connsiteX3" fmla="*/ 5785 w 12922"/>
                        <a:gd name="connsiteY3" fmla="*/ 98 h 3911"/>
                        <a:gd name="connsiteX4" fmla="*/ 204 w 12922"/>
                        <a:gd name="connsiteY4" fmla="*/ 2673 h 39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22" h="3911">
                          <a:moveTo>
                            <a:pt x="204" y="2673"/>
                          </a:moveTo>
                          <a:cubicBezTo>
                            <a:pt x="1001" y="3664"/>
                            <a:pt x="3991" y="4060"/>
                            <a:pt x="6981" y="3862"/>
                          </a:cubicBezTo>
                          <a:cubicBezTo>
                            <a:pt x="11366" y="3664"/>
                            <a:pt x="13558" y="2475"/>
                            <a:pt x="12761" y="1089"/>
                          </a:cubicBezTo>
                          <a:cubicBezTo>
                            <a:pt x="12163" y="-100"/>
                            <a:pt x="8974" y="-100"/>
                            <a:pt x="5785" y="98"/>
                          </a:cubicBezTo>
                          <a:cubicBezTo>
                            <a:pt x="1997" y="494"/>
                            <a:pt x="-793" y="1287"/>
                            <a:pt x="204" y="26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33" name="Freeform 1442">
                      <a:extLst>
                        <a:ext uri="{FF2B5EF4-FFF2-40B4-BE49-F238E27FC236}">
                          <a16:creationId xmlns:a16="http://schemas.microsoft.com/office/drawing/2014/main" id="{AA67C427-261A-F977-E4BE-C91B01D97A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1548" y="5302831"/>
                      <a:ext cx="6128" cy="5744"/>
                    </a:xfrm>
                    <a:custGeom>
                      <a:avLst/>
                      <a:gdLst>
                        <a:gd name="connsiteX0" fmla="*/ 348 w 6128"/>
                        <a:gd name="connsiteY0" fmla="*/ 4160 h 5744"/>
                        <a:gd name="connsiteX1" fmla="*/ 4334 w 6128"/>
                        <a:gd name="connsiteY1" fmla="*/ 5745 h 5744"/>
                        <a:gd name="connsiteX2" fmla="*/ 6129 w 6128"/>
                        <a:gd name="connsiteY2" fmla="*/ 0 h 5744"/>
                        <a:gd name="connsiteX3" fmla="*/ 5929 w 6128"/>
                        <a:gd name="connsiteY3" fmla="*/ 0 h 5744"/>
                        <a:gd name="connsiteX4" fmla="*/ 348 w 6128"/>
                        <a:gd name="connsiteY4" fmla="*/ 4160 h 57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128" h="5744">
                          <a:moveTo>
                            <a:pt x="348" y="4160"/>
                          </a:moveTo>
                          <a:cubicBezTo>
                            <a:pt x="946" y="5150"/>
                            <a:pt x="2541" y="5745"/>
                            <a:pt x="4334" y="5745"/>
                          </a:cubicBezTo>
                          <a:cubicBezTo>
                            <a:pt x="4932" y="3764"/>
                            <a:pt x="5530" y="1981"/>
                            <a:pt x="6129" y="0"/>
                          </a:cubicBezTo>
                          <a:cubicBezTo>
                            <a:pt x="6129" y="0"/>
                            <a:pt x="6129" y="0"/>
                            <a:pt x="5929" y="0"/>
                          </a:cubicBezTo>
                          <a:cubicBezTo>
                            <a:pt x="1943" y="396"/>
                            <a:pt x="-1047" y="1783"/>
                            <a:pt x="348" y="41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34" name="Freeform 1443">
                      <a:extLst>
                        <a:ext uri="{FF2B5EF4-FFF2-40B4-BE49-F238E27FC236}">
                          <a16:creationId xmlns:a16="http://schemas.microsoft.com/office/drawing/2014/main" id="{D419275F-6A12-8D08-3C53-222DAF4F5F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4241" y="5217958"/>
                      <a:ext cx="21815" cy="8164"/>
                    </a:xfrm>
                    <a:custGeom>
                      <a:avLst/>
                      <a:gdLst>
                        <a:gd name="connsiteX0" fmla="*/ 21774 w 21815"/>
                        <a:gd name="connsiteY0" fmla="*/ 5440 h 8164"/>
                        <a:gd name="connsiteX1" fmla="*/ 18186 w 21815"/>
                        <a:gd name="connsiteY1" fmla="*/ 884 h 8164"/>
                        <a:gd name="connsiteX2" fmla="*/ 10412 w 21815"/>
                        <a:gd name="connsiteY2" fmla="*/ 1677 h 8164"/>
                        <a:gd name="connsiteX3" fmla="*/ 10213 w 21815"/>
                        <a:gd name="connsiteY3" fmla="*/ 2469 h 8164"/>
                        <a:gd name="connsiteX4" fmla="*/ 7422 w 21815"/>
                        <a:gd name="connsiteY4" fmla="*/ 884 h 8164"/>
                        <a:gd name="connsiteX5" fmla="*/ 47 w 21815"/>
                        <a:gd name="connsiteY5" fmla="*/ 2271 h 8164"/>
                        <a:gd name="connsiteX6" fmla="*/ 4632 w 21815"/>
                        <a:gd name="connsiteY6" fmla="*/ 7025 h 8164"/>
                        <a:gd name="connsiteX7" fmla="*/ 12804 w 21815"/>
                        <a:gd name="connsiteY7" fmla="*/ 6629 h 8164"/>
                        <a:gd name="connsiteX8" fmla="*/ 12804 w 21815"/>
                        <a:gd name="connsiteY8" fmla="*/ 5639 h 8164"/>
                        <a:gd name="connsiteX9" fmla="*/ 14000 w 21815"/>
                        <a:gd name="connsiteY9" fmla="*/ 6233 h 8164"/>
                        <a:gd name="connsiteX10" fmla="*/ 21774 w 21815"/>
                        <a:gd name="connsiteY10" fmla="*/ 5440 h 81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1815" h="8164">
                          <a:moveTo>
                            <a:pt x="21774" y="5440"/>
                          </a:moveTo>
                          <a:cubicBezTo>
                            <a:pt x="21973" y="3856"/>
                            <a:pt x="21574" y="2271"/>
                            <a:pt x="18186" y="884"/>
                          </a:cubicBezTo>
                          <a:cubicBezTo>
                            <a:pt x="14398" y="-502"/>
                            <a:pt x="11409" y="-106"/>
                            <a:pt x="10412" y="1677"/>
                          </a:cubicBezTo>
                          <a:cubicBezTo>
                            <a:pt x="10213" y="1875"/>
                            <a:pt x="10213" y="2271"/>
                            <a:pt x="10213" y="2469"/>
                          </a:cubicBezTo>
                          <a:cubicBezTo>
                            <a:pt x="9415" y="1875"/>
                            <a:pt x="8419" y="1479"/>
                            <a:pt x="7422" y="884"/>
                          </a:cubicBezTo>
                          <a:cubicBezTo>
                            <a:pt x="3037" y="-700"/>
                            <a:pt x="645" y="-106"/>
                            <a:pt x="47" y="2271"/>
                          </a:cubicBezTo>
                          <a:cubicBezTo>
                            <a:pt x="-352" y="4054"/>
                            <a:pt x="1841" y="5837"/>
                            <a:pt x="4632" y="7025"/>
                          </a:cubicBezTo>
                          <a:cubicBezTo>
                            <a:pt x="8419" y="8412"/>
                            <a:pt x="12007" y="8808"/>
                            <a:pt x="12804" y="6629"/>
                          </a:cubicBezTo>
                          <a:cubicBezTo>
                            <a:pt x="13003" y="6233"/>
                            <a:pt x="12804" y="5837"/>
                            <a:pt x="12804" y="5639"/>
                          </a:cubicBezTo>
                          <a:cubicBezTo>
                            <a:pt x="13203" y="5837"/>
                            <a:pt x="13402" y="6035"/>
                            <a:pt x="14000" y="6233"/>
                          </a:cubicBezTo>
                          <a:cubicBezTo>
                            <a:pt x="17787" y="7619"/>
                            <a:pt x="20577" y="7421"/>
                            <a:pt x="21774" y="54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35" name="Freeform 1444">
                      <a:extLst>
                        <a:ext uri="{FF2B5EF4-FFF2-40B4-BE49-F238E27FC236}">
                          <a16:creationId xmlns:a16="http://schemas.microsoft.com/office/drawing/2014/main" id="{36091513-1B52-E38E-ACA4-F9070C4D00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7786" y="5162947"/>
                      <a:ext cx="12444" cy="10928"/>
                    </a:xfrm>
                    <a:custGeom>
                      <a:avLst/>
                      <a:gdLst>
                        <a:gd name="connsiteX0" fmla="*/ 10850 w 12444"/>
                        <a:gd name="connsiteY0" fmla="*/ 5382 h 10928"/>
                        <a:gd name="connsiteX1" fmla="*/ 7262 w 12444"/>
                        <a:gd name="connsiteY1" fmla="*/ 3599 h 10928"/>
                        <a:gd name="connsiteX2" fmla="*/ 5468 w 12444"/>
                        <a:gd name="connsiteY2" fmla="*/ 2015 h 10928"/>
                        <a:gd name="connsiteX3" fmla="*/ 87 w 12444"/>
                        <a:gd name="connsiteY3" fmla="*/ 1024 h 10928"/>
                        <a:gd name="connsiteX4" fmla="*/ 5070 w 12444"/>
                        <a:gd name="connsiteY4" fmla="*/ 8353 h 10928"/>
                        <a:gd name="connsiteX5" fmla="*/ 7661 w 12444"/>
                        <a:gd name="connsiteY5" fmla="*/ 9740 h 10928"/>
                        <a:gd name="connsiteX6" fmla="*/ 7860 w 12444"/>
                        <a:gd name="connsiteY6" fmla="*/ 9938 h 10928"/>
                        <a:gd name="connsiteX7" fmla="*/ 9056 w 12444"/>
                        <a:gd name="connsiteY7" fmla="*/ 10928 h 10928"/>
                        <a:gd name="connsiteX8" fmla="*/ 12445 w 12444"/>
                        <a:gd name="connsiteY8" fmla="*/ 6769 h 10928"/>
                        <a:gd name="connsiteX9" fmla="*/ 10850 w 12444"/>
                        <a:gd name="connsiteY9" fmla="*/ 5382 h 109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2444" h="10928">
                          <a:moveTo>
                            <a:pt x="10850" y="5382"/>
                          </a:moveTo>
                          <a:cubicBezTo>
                            <a:pt x="9256" y="4194"/>
                            <a:pt x="8060" y="3797"/>
                            <a:pt x="7262" y="3599"/>
                          </a:cubicBezTo>
                          <a:lnTo>
                            <a:pt x="5468" y="2015"/>
                          </a:lnTo>
                          <a:cubicBezTo>
                            <a:pt x="2678" y="-363"/>
                            <a:pt x="684" y="-561"/>
                            <a:pt x="87" y="1024"/>
                          </a:cubicBezTo>
                          <a:cubicBezTo>
                            <a:pt x="-511" y="3203"/>
                            <a:pt x="2080" y="5976"/>
                            <a:pt x="5070" y="8353"/>
                          </a:cubicBezTo>
                          <a:cubicBezTo>
                            <a:pt x="6066" y="9146"/>
                            <a:pt x="6864" y="9542"/>
                            <a:pt x="7661" y="9740"/>
                          </a:cubicBezTo>
                          <a:lnTo>
                            <a:pt x="7860" y="9938"/>
                          </a:lnTo>
                          <a:cubicBezTo>
                            <a:pt x="8259" y="10334"/>
                            <a:pt x="8658" y="10532"/>
                            <a:pt x="9056" y="10928"/>
                          </a:cubicBezTo>
                          <a:cubicBezTo>
                            <a:pt x="10252" y="9542"/>
                            <a:pt x="11249" y="8155"/>
                            <a:pt x="12445" y="6769"/>
                          </a:cubicBezTo>
                          <a:cubicBezTo>
                            <a:pt x="12245" y="6570"/>
                            <a:pt x="11647" y="5976"/>
                            <a:pt x="10850" y="53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36" name="Freeform 1445">
                      <a:extLst>
                        <a:ext uri="{FF2B5EF4-FFF2-40B4-BE49-F238E27FC236}">
                          <a16:creationId xmlns:a16="http://schemas.microsoft.com/office/drawing/2014/main" id="{1E872BD3-E0A2-BCA8-9B03-FA4E50356F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3433" y="5142230"/>
                      <a:ext cx="7528" cy="7677"/>
                    </a:xfrm>
                    <a:custGeom>
                      <a:avLst/>
                      <a:gdLst>
                        <a:gd name="connsiteX0" fmla="*/ 352 w 7528"/>
                        <a:gd name="connsiteY0" fmla="*/ 546 h 7677"/>
                        <a:gd name="connsiteX1" fmla="*/ 4140 w 7528"/>
                        <a:gd name="connsiteY1" fmla="*/ 7677 h 7677"/>
                        <a:gd name="connsiteX2" fmla="*/ 7528 w 7528"/>
                        <a:gd name="connsiteY2" fmla="*/ 3913 h 7677"/>
                        <a:gd name="connsiteX3" fmla="*/ 5934 w 7528"/>
                        <a:gd name="connsiteY3" fmla="*/ 2527 h 7677"/>
                        <a:gd name="connsiteX4" fmla="*/ 352 w 7528"/>
                        <a:gd name="connsiteY4" fmla="*/ 546 h 76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28" h="7677">
                          <a:moveTo>
                            <a:pt x="352" y="546"/>
                          </a:moveTo>
                          <a:cubicBezTo>
                            <a:pt x="-843" y="2131"/>
                            <a:pt x="1150" y="4904"/>
                            <a:pt x="4140" y="7677"/>
                          </a:cubicBezTo>
                          <a:cubicBezTo>
                            <a:pt x="5336" y="6489"/>
                            <a:pt x="6332" y="5102"/>
                            <a:pt x="7528" y="3913"/>
                          </a:cubicBezTo>
                          <a:cubicBezTo>
                            <a:pt x="7129" y="3517"/>
                            <a:pt x="6531" y="2923"/>
                            <a:pt x="5934" y="2527"/>
                          </a:cubicBezTo>
                          <a:cubicBezTo>
                            <a:pt x="3342" y="150"/>
                            <a:pt x="1150" y="-642"/>
                            <a:pt x="352" y="5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37" name="Freeform 1446">
                      <a:extLst>
                        <a:ext uri="{FF2B5EF4-FFF2-40B4-BE49-F238E27FC236}">
                          <a16:creationId xmlns:a16="http://schemas.microsoft.com/office/drawing/2014/main" id="{283643A3-8EC6-D3F2-B7BC-6B27EB7A5E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4835" y="5094517"/>
                      <a:ext cx="16371" cy="22925"/>
                    </a:xfrm>
                    <a:custGeom>
                      <a:avLst/>
                      <a:gdLst>
                        <a:gd name="connsiteX0" fmla="*/ 12611 w 16371"/>
                        <a:gd name="connsiteY0" fmla="*/ 5274 h 22925"/>
                        <a:gd name="connsiteX1" fmla="*/ 5834 w 16371"/>
                        <a:gd name="connsiteY1" fmla="*/ 5274 h 22925"/>
                        <a:gd name="connsiteX2" fmla="*/ 1648 w 16371"/>
                        <a:gd name="connsiteY2" fmla="*/ 124 h 22925"/>
                        <a:gd name="connsiteX3" fmla="*/ 1648 w 16371"/>
                        <a:gd name="connsiteY3" fmla="*/ 10226 h 22925"/>
                        <a:gd name="connsiteX4" fmla="*/ 6033 w 16371"/>
                        <a:gd name="connsiteY4" fmla="*/ 15574 h 22925"/>
                        <a:gd name="connsiteX5" fmla="*/ 7628 w 16371"/>
                        <a:gd name="connsiteY5" fmla="*/ 12207 h 22925"/>
                        <a:gd name="connsiteX6" fmla="*/ 9023 w 16371"/>
                        <a:gd name="connsiteY6" fmla="*/ 13396 h 22925"/>
                        <a:gd name="connsiteX7" fmla="*/ 10219 w 16371"/>
                        <a:gd name="connsiteY7" fmla="*/ 19932 h 22925"/>
                        <a:gd name="connsiteX8" fmla="*/ 14006 w 16371"/>
                        <a:gd name="connsiteY8" fmla="*/ 22309 h 22925"/>
                        <a:gd name="connsiteX9" fmla="*/ 12810 w 16371"/>
                        <a:gd name="connsiteY9" fmla="*/ 15574 h 22925"/>
                        <a:gd name="connsiteX10" fmla="*/ 12411 w 16371"/>
                        <a:gd name="connsiteY10" fmla="*/ 14980 h 22925"/>
                        <a:gd name="connsiteX11" fmla="*/ 15800 w 16371"/>
                        <a:gd name="connsiteY11" fmla="*/ 13396 h 22925"/>
                        <a:gd name="connsiteX12" fmla="*/ 12611 w 16371"/>
                        <a:gd name="connsiteY12" fmla="*/ 5274 h 229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6371" h="22925">
                          <a:moveTo>
                            <a:pt x="12611" y="5274"/>
                          </a:moveTo>
                          <a:cubicBezTo>
                            <a:pt x="9820" y="3293"/>
                            <a:pt x="7827" y="3689"/>
                            <a:pt x="5834" y="5274"/>
                          </a:cubicBezTo>
                          <a:cubicBezTo>
                            <a:pt x="4438" y="2501"/>
                            <a:pt x="2844" y="-669"/>
                            <a:pt x="1648" y="124"/>
                          </a:cubicBezTo>
                          <a:cubicBezTo>
                            <a:pt x="-346" y="1114"/>
                            <a:pt x="-744" y="4482"/>
                            <a:pt x="1648" y="10226"/>
                          </a:cubicBezTo>
                          <a:cubicBezTo>
                            <a:pt x="2844" y="12999"/>
                            <a:pt x="4438" y="15574"/>
                            <a:pt x="6033" y="15574"/>
                          </a:cubicBezTo>
                          <a:cubicBezTo>
                            <a:pt x="7428" y="15376"/>
                            <a:pt x="7827" y="14188"/>
                            <a:pt x="7628" y="12207"/>
                          </a:cubicBezTo>
                          <a:cubicBezTo>
                            <a:pt x="8026" y="12603"/>
                            <a:pt x="8425" y="12999"/>
                            <a:pt x="9023" y="13396"/>
                          </a:cubicBezTo>
                          <a:cubicBezTo>
                            <a:pt x="8425" y="14980"/>
                            <a:pt x="8824" y="17159"/>
                            <a:pt x="10219" y="19932"/>
                          </a:cubicBezTo>
                          <a:cubicBezTo>
                            <a:pt x="11813" y="23102"/>
                            <a:pt x="13209" y="23498"/>
                            <a:pt x="14006" y="22309"/>
                          </a:cubicBezTo>
                          <a:cubicBezTo>
                            <a:pt x="14803" y="20923"/>
                            <a:pt x="14006" y="18348"/>
                            <a:pt x="12810" y="15574"/>
                          </a:cubicBezTo>
                          <a:cubicBezTo>
                            <a:pt x="12611" y="15376"/>
                            <a:pt x="12611" y="15178"/>
                            <a:pt x="12411" y="14980"/>
                          </a:cubicBezTo>
                          <a:cubicBezTo>
                            <a:pt x="14006" y="15178"/>
                            <a:pt x="15202" y="14386"/>
                            <a:pt x="15800" y="13396"/>
                          </a:cubicBezTo>
                          <a:cubicBezTo>
                            <a:pt x="17195" y="10622"/>
                            <a:pt x="15999" y="7651"/>
                            <a:pt x="12611" y="52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38" name="Freeform 1447">
                      <a:extLst>
                        <a:ext uri="{FF2B5EF4-FFF2-40B4-BE49-F238E27FC236}">
                          <a16:creationId xmlns:a16="http://schemas.microsoft.com/office/drawing/2014/main" id="{C3435FBB-684A-3BC8-D150-5FB0D29A62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6210" y="5358999"/>
                      <a:ext cx="33848" cy="10965"/>
                    </a:xfrm>
                    <a:custGeom>
                      <a:avLst/>
                      <a:gdLst>
                        <a:gd name="connsiteX0" fmla="*/ 27716 w 33848"/>
                        <a:gd name="connsiteY0" fmla="*/ 10192 h 10965"/>
                        <a:gd name="connsiteX1" fmla="*/ 33696 w 33848"/>
                        <a:gd name="connsiteY1" fmla="*/ 7617 h 10965"/>
                        <a:gd name="connsiteX2" fmla="*/ 28314 w 33848"/>
                        <a:gd name="connsiteY2" fmla="*/ 4646 h 10965"/>
                        <a:gd name="connsiteX3" fmla="*/ 23729 w 33848"/>
                        <a:gd name="connsiteY3" fmla="*/ 5636 h 10965"/>
                        <a:gd name="connsiteX4" fmla="*/ 23928 w 33848"/>
                        <a:gd name="connsiteY4" fmla="*/ 5240 h 10965"/>
                        <a:gd name="connsiteX5" fmla="*/ 19743 w 33848"/>
                        <a:gd name="connsiteY5" fmla="*/ 4052 h 10965"/>
                        <a:gd name="connsiteX6" fmla="*/ 21537 w 33848"/>
                        <a:gd name="connsiteY6" fmla="*/ 1477 h 10965"/>
                        <a:gd name="connsiteX7" fmla="*/ 14760 w 33848"/>
                        <a:gd name="connsiteY7" fmla="*/ 90 h 10965"/>
                        <a:gd name="connsiteX8" fmla="*/ 5989 w 33848"/>
                        <a:gd name="connsiteY8" fmla="*/ 4052 h 10965"/>
                        <a:gd name="connsiteX9" fmla="*/ 11172 w 33848"/>
                        <a:gd name="connsiteY9" fmla="*/ 5636 h 10965"/>
                        <a:gd name="connsiteX10" fmla="*/ 7983 w 33848"/>
                        <a:gd name="connsiteY10" fmla="*/ 6825 h 10965"/>
                        <a:gd name="connsiteX11" fmla="*/ 5591 w 33848"/>
                        <a:gd name="connsiteY11" fmla="*/ 7221 h 10965"/>
                        <a:gd name="connsiteX12" fmla="*/ 9 w 33848"/>
                        <a:gd name="connsiteY12" fmla="*/ 9796 h 10965"/>
                        <a:gd name="connsiteX13" fmla="*/ 7185 w 33848"/>
                        <a:gd name="connsiteY13" fmla="*/ 10589 h 10965"/>
                        <a:gd name="connsiteX14" fmla="*/ 12368 w 33848"/>
                        <a:gd name="connsiteY14" fmla="*/ 9004 h 10965"/>
                        <a:gd name="connsiteX15" fmla="*/ 14760 w 33848"/>
                        <a:gd name="connsiteY15" fmla="*/ 8410 h 10965"/>
                        <a:gd name="connsiteX16" fmla="*/ 16155 w 33848"/>
                        <a:gd name="connsiteY16" fmla="*/ 8212 h 10965"/>
                        <a:gd name="connsiteX17" fmla="*/ 21537 w 33848"/>
                        <a:gd name="connsiteY17" fmla="*/ 6825 h 10965"/>
                        <a:gd name="connsiteX18" fmla="*/ 20739 w 33848"/>
                        <a:gd name="connsiteY18" fmla="*/ 8212 h 10965"/>
                        <a:gd name="connsiteX19" fmla="*/ 27716 w 33848"/>
                        <a:gd name="connsiteY19" fmla="*/ 10192 h 109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33848" h="10965">
                          <a:moveTo>
                            <a:pt x="27716" y="10192"/>
                          </a:moveTo>
                          <a:cubicBezTo>
                            <a:pt x="31104" y="9994"/>
                            <a:pt x="33098" y="9004"/>
                            <a:pt x="33696" y="7617"/>
                          </a:cubicBezTo>
                          <a:cubicBezTo>
                            <a:pt x="34493" y="5636"/>
                            <a:pt x="32101" y="4844"/>
                            <a:pt x="28314" y="4646"/>
                          </a:cubicBezTo>
                          <a:cubicBezTo>
                            <a:pt x="26520" y="4844"/>
                            <a:pt x="24925" y="5042"/>
                            <a:pt x="23729" y="5636"/>
                          </a:cubicBezTo>
                          <a:cubicBezTo>
                            <a:pt x="23928" y="5438"/>
                            <a:pt x="23928" y="5240"/>
                            <a:pt x="23928" y="5240"/>
                          </a:cubicBezTo>
                          <a:cubicBezTo>
                            <a:pt x="24128" y="4250"/>
                            <a:pt x="22533" y="3854"/>
                            <a:pt x="19743" y="4052"/>
                          </a:cubicBezTo>
                          <a:cubicBezTo>
                            <a:pt x="20939" y="3458"/>
                            <a:pt x="21736" y="2665"/>
                            <a:pt x="21537" y="1477"/>
                          </a:cubicBezTo>
                          <a:cubicBezTo>
                            <a:pt x="21337" y="-108"/>
                            <a:pt x="17949" y="-108"/>
                            <a:pt x="14760" y="90"/>
                          </a:cubicBezTo>
                          <a:cubicBezTo>
                            <a:pt x="10773" y="882"/>
                            <a:pt x="5192" y="1279"/>
                            <a:pt x="5989" y="4052"/>
                          </a:cubicBezTo>
                          <a:cubicBezTo>
                            <a:pt x="6388" y="5438"/>
                            <a:pt x="8780" y="5636"/>
                            <a:pt x="11172" y="5636"/>
                          </a:cubicBezTo>
                          <a:cubicBezTo>
                            <a:pt x="9976" y="6033"/>
                            <a:pt x="8979" y="6429"/>
                            <a:pt x="7983" y="6825"/>
                          </a:cubicBezTo>
                          <a:cubicBezTo>
                            <a:pt x="7185" y="7023"/>
                            <a:pt x="6388" y="7023"/>
                            <a:pt x="5591" y="7221"/>
                          </a:cubicBezTo>
                          <a:cubicBezTo>
                            <a:pt x="2601" y="7815"/>
                            <a:pt x="9" y="8608"/>
                            <a:pt x="9" y="9796"/>
                          </a:cubicBezTo>
                          <a:cubicBezTo>
                            <a:pt x="-190" y="11183"/>
                            <a:pt x="2800" y="11183"/>
                            <a:pt x="7185" y="10589"/>
                          </a:cubicBezTo>
                          <a:cubicBezTo>
                            <a:pt x="9378" y="10192"/>
                            <a:pt x="11172" y="9598"/>
                            <a:pt x="12368" y="9004"/>
                          </a:cubicBezTo>
                          <a:cubicBezTo>
                            <a:pt x="13165" y="8806"/>
                            <a:pt x="13962" y="8608"/>
                            <a:pt x="14760" y="8410"/>
                          </a:cubicBezTo>
                          <a:lnTo>
                            <a:pt x="16155" y="8212"/>
                          </a:lnTo>
                          <a:cubicBezTo>
                            <a:pt x="18148" y="7815"/>
                            <a:pt x="20142" y="7419"/>
                            <a:pt x="21537" y="6825"/>
                          </a:cubicBezTo>
                          <a:cubicBezTo>
                            <a:pt x="21138" y="7221"/>
                            <a:pt x="20939" y="7617"/>
                            <a:pt x="20739" y="8212"/>
                          </a:cubicBezTo>
                          <a:cubicBezTo>
                            <a:pt x="20739" y="9796"/>
                            <a:pt x="23729" y="10391"/>
                            <a:pt x="27716" y="101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39" name="Freeform 1448">
                      <a:extLst>
                        <a:ext uri="{FF2B5EF4-FFF2-40B4-BE49-F238E27FC236}">
                          <a16:creationId xmlns:a16="http://schemas.microsoft.com/office/drawing/2014/main" id="{916D60D7-ACC1-F7CF-385E-CAB3EDD003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1383" y="5149384"/>
                      <a:ext cx="25039" cy="12135"/>
                    </a:xfrm>
                    <a:custGeom>
                      <a:avLst/>
                      <a:gdLst>
                        <a:gd name="connsiteX0" fmla="*/ 22175 w 25039"/>
                        <a:gd name="connsiteY0" fmla="*/ 1712 h 12135"/>
                        <a:gd name="connsiteX1" fmla="*/ 10215 w 25039"/>
                        <a:gd name="connsiteY1" fmla="*/ 3296 h 12135"/>
                        <a:gd name="connsiteX2" fmla="*/ 9816 w 25039"/>
                        <a:gd name="connsiteY2" fmla="*/ 4683 h 12135"/>
                        <a:gd name="connsiteX3" fmla="*/ 7424 w 25039"/>
                        <a:gd name="connsiteY3" fmla="*/ 2900 h 12135"/>
                        <a:gd name="connsiteX4" fmla="*/ 448 w 25039"/>
                        <a:gd name="connsiteY4" fmla="*/ 3098 h 12135"/>
                        <a:gd name="connsiteX5" fmla="*/ 4634 w 25039"/>
                        <a:gd name="connsiteY5" fmla="*/ 10824 h 12135"/>
                        <a:gd name="connsiteX6" fmla="*/ 11809 w 25039"/>
                        <a:gd name="connsiteY6" fmla="*/ 10626 h 12135"/>
                        <a:gd name="connsiteX7" fmla="*/ 11809 w 25039"/>
                        <a:gd name="connsiteY7" fmla="*/ 10031 h 12135"/>
                        <a:gd name="connsiteX8" fmla="*/ 13205 w 25039"/>
                        <a:gd name="connsiteY8" fmla="*/ 11022 h 12135"/>
                        <a:gd name="connsiteX9" fmla="*/ 24367 w 25039"/>
                        <a:gd name="connsiteY9" fmla="*/ 8248 h 12135"/>
                        <a:gd name="connsiteX10" fmla="*/ 22175 w 25039"/>
                        <a:gd name="connsiteY10" fmla="*/ 1712 h 121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5039" h="12135">
                          <a:moveTo>
                            <a:pt x="22175" y="1712"/>
                          </a:moveTo>
                          <a:cubicBezTo>
                            <a:pt x="16593" y="-1656"/>
                            <a:pt x="13205" y="523"/>
                            <a:pt x="10215" y="3296"/>
                          </a:cubicBezTo>
                          <a:cubicBezTo>
                            <a:pt x="10016" y="3692"/>
                            <a:pt x="9816" y="4089"/>
                            <a:pt x="9816" y="4683"/>
                          </a:cubicBezTo>
                          <a:cubicBezTo>
                            <a:pt x="9218" y="4089"/>
                            <a:pt x="8421" y="3494"/>
                            <a:pt x="7424" y="2900"/>
                          </a:cubicBezTo>
                          <a:cubicBezTo>
                            <a:pt x="4833" y="1315"/>
                            <a:pt x="1644" y="523"/>
                            <a:pt x="448" y="3098"/>
                          </a:cubicBezTo>
                          <a:cubicBezTo>
                            <a:pt x="-947" y="5871"/>
                            <a:pt x="1046" y="9041"/>
                            <a:pt x="4634" y="10824"/>
                          </a:cubicBezTo>
                          <a:cubicBezTo>
                            <a:pt x="7424" y="12210"/>
                            <a:pt x="10016" y="12408"/>
                            <a:pt x="11809" y="10626"/>
                          </a:cubicBezTo>
                          <a:cubicBezTo>
                            <a:pt x="11809" y="10427"/>
                            <a:pt x="11809" y="10229"/>
                            <a:pt x="11809" y="10031"/>
                          </a:cubicBezTo>
                          <a:cubicBezTo>
                            <a:pt x="12208" y="10427"/>
                            <a:pt x="12607" y="10626"/>
                            <a:pt x="13205" y="11022"/>
                          </a:cubicBezTo>
                          <a:cubicBezTo>
                            <a:pt x="19185" y="13795"/>
                            <a:pt x="22175" y="10824"/>
                            <a:pt x="24367" y="8248"/>
                          </a:cubicBezTo>
                          <a:cubicBezTo>
                            <a:pt x="25762" y="6466"/>
                            <a:pt x="24965" y="3494"/>
                            <a:pt x="22175" y="17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40" name="Freeform 1449">
                      <a:extLst>
                        <a:ext uri="{FF2B5EF4-FFF2-40B4-BE49-F238E27FC236}">
                          <a16:creationId xmlns:a16="http://schemas.microsoft.com/office/drawing/2014/main" id="{0629CC76-E5F0-B5FE-0CA7-45EFF6ADCD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0983" y="5103437"/>
                      <a:ext cx="12068" cy="13059"/>
                    </a:xfrm>
                    <a:custGeom>
                      <a:avLst/>
                      <a:gdLst>
                        <a:gd name="connsiteX0" fmla="*/ 11842 w 12068"/>
                        <a:gd name="connsiteY0" fmla="*/ 8239 h 13059"/>
                        <a:gd name="connsiteX1" fmla="*/ 9051 w 12068"/>
                        <a:gd name="connsiteY1" fmla="*/ 2296 h 13059"/>
                        <a:gd name="connsiteX2" fmla="*/ 2872 w 12068"/>
                        <a:gd name="connsiteY2" fmla="*/ 514 h 13059"/>
                        <a:gd name="connsiteX3" fmla="*/ 2274 w 12068"/>
                        <a:gd name="connsiteY3" fmla="*/ 2098 h 13059"/>
                        <a:gd name="connsiteX4" fmla="*/ 480 w 12068"/>
                        <a:gd name="connsiteY4" fmla="*/ 2494 h 13059"/>
                        <a:gd name="connsiteX5" fmla="*/ 1875 w 12068"/>
                        <a:gd name="connsiteY5" fmla="*/ 10022 h 13059"/>
                        <a:gd name="connsiteX6" fmla="*/ 6859 w 12068"/>
                        <a:gd name="connsiteY6" fmla="*/ 12597 h 13059"/>
                        <a:gd name="connsiteX7" fmla="*/ 6859 w 12068"/>
                        <a:gd name="connsiteY7" fmla="*/ 8239 h 13059"/>
                        <a:gd name="connsiteX8" fmla="*/ 11842 w 12068"/>
                        <a:gd name="connsiteY8" fmla="*/ 8239 h 130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068" h="13059">
                          <a:moveTo>
                            <a:pt x="11842" y="8239"/>
                          </a:moveTo>
                          <a:cubicBezTo>
                            <a:pt x="12639" y="6852"/>
                            <a:pt x="11244" y="4475"/>
                            <a:pt x="9051" y="2296"/>
                          </a:cubicBezTo>
                          <a:cubicBezTo>
                            <a:pt x="6460" y="315"/>
                            <a:pt x="4068" y="-675"/>
                            <a:pt x="2872" y="514"/>
                          </a:cubicBezTo>
                          <a:cubicBezTo>
                            <a:pt x="2473" y="910"/>
                            <a:pt x="2274" y="1504"/>
                            <a:pt x="2274" y="2098"/>
                          </a:cubicBezTo>
                          <a:cubicBezTo>
                            <a:pt x="1477" y="1900"/>
                            <a:pt x="879" y="2098"/>
                            <a:pt x="480" y="2494"/>
                          </a:cubicBezTo>
                          <a:cubicBezTo>
                            <a:pt x="-516" y="3485"/>
                            <a:pt x="82" y="6258"/>
                            <a:pt x="1875" y="10022"/>
                          </a:cubicBezTo>
                          <a:cubicBezTo>
                            <a:pt x="3669" y="12597"/>
                            <a:pt x="5663" y="13785"/>
                            <a:pt x="6859" y="12597"/>
                          </a:cubicBezTo>
                          <a:cubicBezTo>
                            <a:pt x="7656" y="11805"/>
                            <a:pt x="7456" y="10220"/>
                            <a:pt x="6859" y="8239"/>
                          </a:cubicBezTo>
                          <a:cubicBezTo>
                            <a:pt x="9250" y="9626"/>
                            <a:pt x="11044" y="9626"/>
                            <a:pt x="11842" y="82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41" name="Freeform 1450">
                      <a:extLst>
                        <a:ext uri="{FF2B5EF4-FFF2-40B4-BE49-F238E27FC236}">
                          <a16:creationId xmlns:a16="http://schemas.microsoft.com/office/drawing/2014/main" id="{A4928478-431F-97FE-D626-358479335B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1067" y="5247650"/>
                      <a:ext cx="12988" cy="7251"/>
                    </a:xfrm>
                    <a:custGeom>
                      <a:avLst/>
                      <a:gdLst>
                        <a:gd name="connsiteX0" fmla="*/ 12956 w 12988"/>
                        <a:gd name="connsiteY0" fmla="*/ 3877 h 7251"/>
                        <a:gd name="connsiteX1" fmla="*/ 6379 w 12988"/>
                        <a:gd name="connsiteY1" fmla="*/ 113 h 7251"/>
                        <a:gd name="connsiteX2" fmla="*/ 0 w 12988"/>
                        <a:gd name="connsiteY2" fmla="*/ 2688 h 7251"/>
                        <a:gd name="connsiteX3" fmla="*/ 5581 w 12988"/>
                        <a:gd name="connsiteY3" fmla="*/ 7046 h 7251"/>
                        <a:gd name="connsiteX4" fmla="*/ 12956 w 12988"/>
                        <a:gd name="connsiteY4" fmla="*/ 3877 h 72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88" h="7251">
                          <a:moveTo>
                            <a:pt x="12956" y="3877"/>
                          </a:moveTo>
                          <a:cubicBezTo>
                            <a:pt x="12558" y="1698"/>
                            <a:pt x="9568" y="509"/>
                            <a:pt x="6379" y="113"/>
                          </a:cubicBezTo>
                          <a:cubicBezTo>
                            <a:pt x="3189" y="-283"/>
                            <a:pt x="598" y="311"/>
                            <a:pt x="0" y="2688"/>
                          </a:cubicBezTo>
                          <a:cubicBezTo>
                            <a:pt x="200" y="5065"/>
                            <a:pt x="2193" y="6650"/>
                            <a:pt x="5581" y="7046"/>
                          </a:cubicBezTo>
                          <a:cubicBezTo>
                            <a:pt x="9966" y="7641"/>
                            <a:pt x="13355" y="7046"/>
                            <a:pt x="12956" y="38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42" name="Freeform 1451">
                      <a:extLst>
                        <a:ext uri="{FF2B5EF4-FFF2-40B4-BE49-F238E27FC236}">
                          <a16:creationId xmlns:a16="http://schemas.microsoft.com/office/drawing/2014/main" id="{CAC7CF8B-846C-21AC-273A-73CFE2B162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7999" y="5377678"/>
                      <a:ext cx="11770" cy="4425"/>
                    </a:xfrm>
                    <a:custGeom>
                      <a:avLst/>
                      <a:gdLst>
                        <a:gd name="connsiteX0" fmla="*/ 11 w 11770"/>
                        <a:gd name="connsiteY0" fmla="*/ 2605 h 4425"/>
                        <a:gd name="connsiteX1" fmla="*/ 5991 w 11770"/>
                        <a:gd name="connsiteY1" fmla="*/ 4388 h 4425"/>
                        <a:gd name="connsiteX2" fmla="*/ 11771 w 11770"/>
                        <a:gd name="connsiteY2" fmla="*/ 1813 h 4425"/>
                        <a:gd name="connsiteX3" fmla="*/ 5592 w 11770"/>
                        <a:gd name="connsiteY3" fmla="*/ 30 h 4425"/>
                        <a:gd name="connsiteX4" fmla="*/ 11 w 11770"/>
                        <a:gd name="connsiteY4" fmla="*/ 2605 h 44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70" h="4425">
                          <a:moveTo>
                            <a:pt x="11" y="2605"/>
                          </a:moveTo>
                          <a:cubicBezTo>
                            <a:pt x="210" y="3992"/>
                            <a:pt x="3001" y="4586"/>
                            <a:pt x="5991" y="4388"/>
                          </a:cubicBezTo>
                          <a:cubicBezTo>
                            <a:pt x="8980" y="4190"/>
                            <a:pt x="11372" y="3398"/>
                            <a:pt x="11771" y="1813"/>
                          </a:cubicBezTo>
                          <a:cubicBezTo>
                            <a:pt x="10774" y="625"/>
                            <a:pt x="8582" y="-168"/>
                            <a:pt x="5592" y="30"/>
                          </a:cubicBezTo>
                          <a:cubicBezTo>
                            <a:pt x="2403" y="228"/>
                            <a:pt x="-188" y="1417"/>
                            <a:pt x="11" y="26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43" name="Freeform 1452">
                      <a:extLst>
                        <a:ext uri="{FF2B5EF4-FFF2-40B4-BE49-F238E27FC236}">
                          <a16:creationId xmlns:a16="http://schemas.microsoft.com/office/drawing/2014/main" id="{966924FD-BD30-A84A-4D3E-D935A82D6B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9480" y="5162193"/>
                      <a:ext cx="14308" cy="9728"/>
                    </a:xfrm>
                    <a:custGeom>
                      <a:avLst/>
                      <a:gdLst>
                        <a:gd name="connsiteX0" fmla="*/ 8129 w 14308"/>
                        <a:gd name="connsiteY0" fmla="*/ 2571 h 9728"/>
                        <a:gd name="connsiteX1" fmla="*/ 156 w 14308"/>
                        <a:gd name="connsiteY1" fmla="*/ 1184 h 9728"/>
                        <a:gd name="connsiteX2" fmla="*/ 6136 w 14308"/>
                        <a:gd name="connsiteY2" fmla="*/ 8118 h 9728"/>
                        <a:gd name="connsiteX3" fmla="*/ 14308 w 14308"/>
                        <a:gd name="connsiteY3" fmla="*/ 9108 h 9728"/>
                        <a:gd name="connsiteX4" fmla="*/ 13312 w 14308"/>
                        <a:gd name="connsiteY4" fmla="*/ 6731 h 9728"/>
                        <a:gd name="connsiteX5" fmla="*/ 8129 w 14308"/>
                        <a:gd name="connsiteY5" fmla="*/ 2571 h 97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308" h="9728">
                          <a:moveTo>
                            <a:pt x="8129" y="2571"/>
                          </a:moveTo>
                          <a:cubicBezTo>
                            <a:pt x="4940" y="392"/>
                            <a:pt x="1153" y="-1193"/>
                            <a:pt x="156" y="1184"/>
                          </a:cubicBezTo>
                          <a:cubicBezTo>
                            <a:pt x="-841" y="3958"/>
                            <a:pt x="3146" y="6335"/>
                            <a:pt x="6136" y="8118"/>
                          </a:cubicBezTo>
                          <a:cubicBezTo>
                            <a:pt x="9923" y="10495"/>
                            <a:pt x="12116" y="9702"/>
                            <a:pt x="14308" y="9108"/>
                          </a:cubicBezTo>
                          <a:lnTo>
                            <a:pt x="13312" y="6731"/>
                          </a:lnTo>
                          <a:cubicBezTo>
                            <a:pt x="11717" y="5344"/>
                            <a:pt x="9923" y="3760"/>
                            <a:pt x="8129" y="25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44" name="Freeform 1453">
                      <a:extLst>
                        <a:ext uri="{FF2B5EF4-FFF2-40B4-BE49-F238E27FC236}">
                          <a16:creationId xmlns:a16="http://schemas.microsoft.com/office/drawing/2014/main" id="{D8A5BE7F-3C75-ECA4-AAD2-8E29C73705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4287" y="5276090"/>
                      <a:ext cx="398" cy="197"/>
                    </a:xfrm>
                    <a:custGeom>
                      <a:avLst/>
                      <a:gdLst>
                        <a:gd name="connsiteX0" fmla="*/ 399 w 398"/>
                        <a:gd name="connsiteY0" fmla="*/ 198 h 197"/>
                        <a:gd name="connsiteX1" fmla="*/ 0 w 398"/>
                        <a:gd name="connsiteY1" fmla="*/ 0 h 197"/>
                        <a:gd name="connsiteX2" fmla="*/ 0 w 398"/>
                        <a:gd name="connsiteY2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399" y="198"/>
                          </a:move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45" name="Freeform 1454">
                      <a:extLst>
                        <a:ext uri="{FF2B5EF4-FFF2-40B4-BE49-F238E27FC236}">
                          <a16:creationId xmlns:a16="http://schemas.microsoft.com/office/drawing/2014/main" id="{0BD98D83-3693-D29F-3279-A434EC473A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2051" y="5275920"/>
                      <a:ext cx="12236" cy="6170"/>
                    </a:xfrm>
                    <a:custGeom>
                      <a:avLst/>
                      <a:gdLst>
                        <a:gd name="connsiteX0" fmla="*/ 4064 w 12236"/>
                        <a:gd name="connsiteY0" fmla="*/ 170 h 6170"/>
                        <a:gd name="connsiteX1" fmla="*/ 277 w 12236"/>
                        <a:gd name="connsiteY1" fmla="*/ 3537 h 6170"/>
                        <a:gd name="connsiteX2" fmla="*/ 4263 w 12236"/>
                        <a:gd name="connsiteY2" fmla="*/ 5914 h 6170"/>
                        <a:gd name="connsiteX3" fmla="*/ 11040 w 12236"/>
                        <a:gd name="connsiteY3" fmla="*/ 4329 h 6170"/>
                        <a:gd name="connsiteX4" fmla="*/ 12236 w 12236"/>
                        <a:gd name="connsiteY4" fmla="*/ 368 h 6170"/>
                        <a:gd name="connsiteX5" fmla="*/ 4064 w 12236"/>
                        <a:gd name="connsiteY5" fmla="*/ 170 h 61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236" h="6170">
                          <a:moveTo>
                            <a:pt x="4064" y="170"/>
                          </a:moveTo>
                          <a:cubicBezTo>
                            <a:pt x="1074" y="566"/>
                            <a:pt x="-720" y="1952"/>
                            <a:pt x="277" y="3537"/>
                          </a:cubicBezTo>
                          <a:cubicBezTo>
                            <a:pt x="875" y="4527"/>
                            <a:pt x="2469" y="5518"/>
                            <a:pt x="4263" y="5914"/>
                          </a:cubicBezTo>
                          <a:cubicBezTo>
                            <a:pt x="7453" y="6706"/>
                            <a:pt x="10044" y="5518"/>
                            <a:pt x="11040" y="4329"/>
                          </a:cubicBezTo>
                          <a:cubicBezTo>
                            <a:pt x="12037" y="3141"/>
                            <a:pt x="12037" y="1556"/>
                            <a:pt x="12236" y="368"/>
                          </a:cubicBezTo>
                          <a:cubicBezTo>
                            <a:pt x="9446" y="170"/>
                            <a:pt x="6655" y="-227"/>
                            <a:pt x="4064" y="1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46" name="Freeform 1455">
                      <a:extLst>
                        <a:ext uri="{FF2B5EF4-FFF2-40B4-BE49-F238E27FC236}">
                          <a16:creationId xmlns:a16="http://schemas.microsoft.com/office/drawing/2014/main" id="{268855D1-7FDD-E4FA-3F23-1DC34C4DF4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6902" y="5081609"/>
                      <a:ext cx="28418" cy="22565"/>
                    </a:xfrm>
                    <a:custGeom>
                      <a:avLst/>
                      <a:gdLst>
                        <a:gd name="connsiteX0" fmla="*/ 23161 w 28418"/>
                        <a:gd name="connsiteY0" fmla="*/ 14220 h 22565"/>
                        <a:gd name="connsiteX1" fmla="*/ 17380 w 28418"/>
                        <a:gd name="connsiteY1" fmla="*/ 3127 h 22565"/>
                        <a:gd name="connsiteX2" fmla="*/ 12198 w 28418"/>
                        <a:gd name="connsiteY2" fmla="*/ 8476 h 22565"/>
                        <a:gd name="connsiteX3" fmla="*/ 11600 w 28418"/>
                        <a:gd name="connsiteY3" fmla="*/ 9268 h 22565"/>
                        <a:gd name="connsiteX4" fmla="*/ 9407 w 28418"/>
                        <a:gd name="connsiteY4" fmla="*/ 4316 h 22565"/>
                        <a:gd name="connsiteX5" fmla="*/ 3626 w 28418"/>
                        <a:gd name="connsiteY5" fmla="*/ 354 h 22565"/>
                        <a:gd name="connsiteX6" fmla="*/ 3028 w 28418"/>
                        <a:gd name="connsiteY6" fmla="*/ 3326 h 22565"/>
                        <a:gd name="connsiteX7" fmla="*/ 39 w 28418"/>
                        <a:gd name="connsiteY7" fmla="*/ 4118 h 22565"/>
                        <a:gd name="connsiteX8" fmla="*/ 1235 w 28418"/>
                        <a:gd name="connsiteY8" fmla="*/ 8476 h 22565"/>
                        <a:gd name="connsiteX9" fmla="*/ 7214 w 28418"/>
                        <a:gd name="connsiteY9" fmla="*/ 12041 h 22565"/>
                        <a:gd name="connsiteX10" fmla="*/ 8410 w 28418"/>
                        <a:gd name="connsiteY10" fmla="*/ 11645 h 22565"/>
                        <a:gd name="connsiteX11" fmla="*/ 11002 w 28418"/>
                        <a:gd name="connsiteY11" fmla="*/ 12041 h 22565"/>
                        <a:gd name="connsiteX12" fmla="*/ 11799 w 28418"/>
                        <a:gd name="connsiteY12" fmla="*/ 11249 h 22565"/>
                        <a:gd name="connsiteX13" fmla="*/ 22562 w 28418"/>
                        <a:gd name="connsiteY13" fmla="*/ 19965 h 22565"/>
                        <a:gd name="connsiteX14" fmla="*/ 22762 w 28418"/>
                        <a:gd name="connsiteY14" fmla="*/ 20163 h 22565"/>
                        <a:gd name="connsiteX15" fmla="*/ 28343 w 28418"/>
                        <a:gd name="connsiteY15" fmla="*/ 22144 h 22565"/>
                        <a:gd name="connsiteX16" fmla="*/ 25353 w 28418"/>
                        <a:gd name="connsiteY16" fmla="*/ 16003 h 22565"/>
                        <a:gd name="connsiteX17" fmla="*/ 23161 w 28418"/>
                        <a:gd name="connsiteY17" fmla="*/ 14220 h 22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8418" h="22565">
                          <a:moveTo>
                            <a:pt x="23161" y="14220"/>
                          </a:moveTo>
                          <a:cubicBezTo>
                            <a:pt x="21964" y="9862"/>
                            <a:pt x="19174" y="4118"/>
                            <a:pt x="17380" y="3127"/>
                          </a:cubicBezTo>
                          <a:cubicBezTo>
                            <a:pt x="10404" y="-636"/>
                            <a:pt x="13792" y="6693"/>
                            <a:pt x="12198" y="8476"/>
                          </a:cubicBezTo>
                          <a:cubicBezTo>
                            <a:pt x="11998" y="8674"/>
                            <a:pt x="11799" y="8872"/>
                            <a:pt x="11600" y="9268"/>
                          </a:cubicBezTo>
                          <a:cubicBezTo>
                            <a:pt x="11201" y="7882"/>
                            <a:pt x="10404" y="6099"/>
                            <a:pt x="9407" y="4316"/>
                          </a:cubicBezTo>
                          <a:cubicBezTo>
                            <a:pt x="7414" y="1939"/>
                            <a:pt x="5221" y="-1032"/>
                            <a:pt x="3626" y="354"/>
                          </a:cubicBezTo>
                          <a:cubicBezTo>
                            <a:pt x="3028" y="948"/>
                            <a:pt x="2829" y="1939"/>
                            <a:pt x="3028" y="3326"/>
                          </a:cubicBezTo>
                          <a:cubicBezTo>
                            <a:pt x="1434" y="2731"/>
                            <a:pt x="437" y="2929"/>
                            <a:pt x="39" y="4118"/>
                          </a:cubicBezTo>
                          <a:cubicBezTo>
                            <a:pt x="-161" y="5108"/>
                            <a:pt x="437" y="6891"/>
                            <a:pt x="1235" y="8476"/>
                          </a:cubicBezTo>
                          <a:cubicBezTo>
                            <a:pt x="3028" y="11249"/>
                            <a:pt x="5421" y="12239"/>
                            <a:pt x="7214" y="12041"/>
                          </a:cubicBezTo>
                          <a:cubicBezTo>
                            <a:pt x="7613" y="12041"/>
                            <a:pt x="8012" y="11843"/>
                            <a:pt x="8410" y="11645"/>
                          </a:cubicBezTo>
                          <a:cubicBezTo>
                            <a:pt x="9407" y="12239"/>
                            <a:pt x="10204" y="12438"/>
                            <a:pt x="11002" y="12041"/>
                          </a:cubicBezTo>
                          <a:cubicBezTo>
                            <a:pt x="11400" y="11843"/>
                            <a:pt x="11600" y="11645"/>
                            <a:pt x="11799" y="11249"/>
                          </a:cubicBezTo>
                          <a:cubicBezTo>
                            <a:pt x="14988" y="15805"/>
                            <a:pt x="18177" y="20955"/>
                            <a:pt x="22562" y="19965"/>
                          </a:cubicBezTo>
                          <a:lnTo>
                            <a:pt x="22762" y="20163"/>
                          </a:lnTo>
                          <a:cubicBezTo>
                            <a:pt x="25154" y="22342"/>
                            <a:pt x="27147" y="23134"/>
                            <a:pt x="28343" y="22144"/>
                          </a:cubicBezTo>
                          <a:cubicBezTo>
                            <a:pt x="28742" y="20361"/>
                            <a:pt x="27546" y="18182"/>
                            <a:pt x="25353" y="16003"/>
                          </a:cubicBezTo>
                          <a:cubicBezTo>
                            <a:pt x="24556" y="15013"/>
                            <a:pt x="23759" y="14617"/>
                            <a:pt x="23161" y="142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47" name="Freeform 1456">
                      <a:extLst>
                        <a:ext uri="{FF2B5EF4-FFF2-40B4-BE49-F238E27FC236}">
                          <a16:creationId xmlns:a16="http://schemas.microsoft.com/office/drawing/2014/main" id="{A0933CC1-6F2C-A492-B929-804464344E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08704" y="5197052"/>
                      <a:ext cx="1195" cy="1782"/>
                    </a:xfrm>
                    <a:custGeom>
                      <a:avLst/>
                      <a:gdLst>
                        <a:gd name="connsiteX0" fmla="*/ 0 w 1195"/>
                        <a:gd name="connsiteY0" fmla="*/ 1783 h 1782"/>
                        <a:gd name="connsiteX1" fmla="*/ 1196 w 1195"/>
                        <a:gd name="connsiteY1" fmla="*/ 0 h 1782"/>
                        <a:gd name="connsiteX2" fmla="*/ 398 w 1195"/>
                        <a:gd name="connsiteY2" fmla="*/ 198 h 1782"/>
                        <a:gd name="connsiteX3" fmla="*/ 0 w 1195"/>
                        <a:gd name="connsiteY3" fmla="*/ 1783 h 17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195" h="1782">
                          <a:moveTo>
                            <a:pt x="0" y="1783"/>
                          </a:moveTo>
                          <a:cubicBezTo>
                            <a:pt x="398" y="1189"/>
                            <a:pt x="797" y="594"/>
                            <a:pt x="1196" y="0"/>
                          </a:cubicBezTo>
                          <a:cubicBezTo>
                            <a:pt x="996" y="0"/>
                            <a:pt x="598" y="198"/>
                            <a:pt x="398" y="198"/>
                          </a:cubicBezTo>
                          <a:cubicBezTo>
                            <a:pt x="0" y="792"/>
                            <a:pt x="0" y="1189"/>
                            <a:pt x="0" y="17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48" name="Freeform 1457">
                      <a:extLst>
                        <a:ext uri="{FF2B5EF4-FFF2-40B4-BE49-F238E27FC236}">
                          <a16:creationId xmlns:a16="http://schemas.microsoft.com/office/drawing/2014/main" id="{A37D0C1D-2FCB-E642-12E9-55271895F7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9661" y="5199872"/>
                      <a:ext cx="10930" cy="7408"/>
                    </a:xfrm>
                    <a:custGeom>
                      <a:avLst/>
                      <a:gdLst>
                        <a:gd name="connsiteX0" fmla="*/ 177 w 10930"/>
                        <a:gd name="connsiteY0" fmla="*/ 1736 h 7408"/>
                        <a:gd name="connsiteX1" fmla="*/ 4164 w 10930"/>
                        <a:gd name="connsiteY1" fmla="*/ 6886 h 7408"/>
                        <a:gd name="connsiteX2" fmla="*/ 10741 w 10930"/>
                        <a:gd name="connsiteY2" fmla="*/ 5500 h 7408"/>
                        <a:gd name="connsiteX3" fmla="*/ 6755 w 10930"/>
                        <a:gd name="connsiteY3" fmla="*/ 349 h 7408"/>
                        <a:gd name="connsiteX4" fmla="*/ 177 w 10930"/>
                        <a:gd name="connsiteY4" fmla="*/ 1736 h 74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30" h="7408">
                          <a:moveTo>
                            <a:pt x="177" y="1736"/>
                          </a:moveTo>
                          <a:cubicBezTo>
                            <a:pt x="-620" y="4113"/>
                            <a:pt x="1373" y="5896"/>
                            <a:pt x="4164" y="6886"/>
                          </a:cubicBezTo>
                          <a:cubicBezTo>
                            <a:pt x="6954" y="7877"/>
                            <a:pt x="9944" y="7481"/>
                            <a:pt x="10741" y="5500"/>
                          </a:cubicBezTo>
                          <a:cubicBezTo>
                            <a:pt x="11539" y="3519"/>
                            <a:pt x="9745" y="1340"/>
                            <a:pt x="6755" y="349"/>
                          </a:cubicBezTo>
                          <a:cubicBezTo>
                            <a:pt x="4164" y="-443"/>
                            <a:pt x="1573" y="151"/>
                            <a:pt x="177" y="17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49" name="Freeform 1458">
                      <a:extLst>
                        <a:ext uri="{FF2B5EF4-FFF2-40B4-BE49-F238E27FC236}">
                          <a16:creationId xmlns:a16="http://schemas.microsoft.com/office/drawing/2014/main" id="{A019D1F4-FF7C-3EFC-DD1A-F0507B0F14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0453" y="5121779"/>
                      <a:ext cx="12584" cy="12694"/>
                    </a:xfrm>
                    <a:custGeom>
                      <a:avLst/>
                      <a:gdLst>
                        <a:gd name="connsiteX0" fmla="*/ 12406 w 12584"/>
                        <a:gd name="connsiteY0" fmla="*/ 7924 h 12694"/>
                        <a:gd name="connsiteX1" fmla="*/ 9017 w 12584"/>
                        <a:gd name="connsiteY1" fmla="*/ 2377 h 12694"/>
                        <a:gd name="connsiteX2" fmla="*/ 3436 w 12584"/>
                        <a:gd name="connsiteY2" fmla="*/ 594 h 12694"/>
                        <a:gd name="connsiteX3" fmla="*/ 1841 w 12584"/>
                        <a:gd name="connsiteY3" fmla="*/ 0 h 12694"/>
                        <a:gd name="connsiteX4" fmla="*/ 1044 w 12584"/>
                        <a:gd name="connsiteY4" fmla="*/ 6141 h 12694"/>
                        <a:gd name="connsiteX5" fmla="*/ 6825 w 12584"/>
                        <a:gd name="connsiteY5" fmla="*/ 12678 h 12694"/>
                        <a:gd name="connsiteX6" fmla="*/ 8619 w 12584"/>
                        <a:gd name="connsiteY6" fmla="*/ 9310 h 12694"/>
                        <a:gd name="connsiteX7" fmla="*/ 12406 w 12584"/>
                        <a:gd name="connsiteY7" fmla="*/ 7924 h 126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584" h="12694">
                          <a:moveTo>
                            <a:pt x="12406" y="7924"/>
                          </a:moveTo>
                          <a:cubicBezTo>
                            <a:pt x="13203" y="6339"/>
                            <a:pt x="11210" y="4160"/>
                            <a:pt x="9017" y="2377"/>
                          </a:cubicBezTo>
                          <a:cubicBezTo>
                            <a:pt x="6825" y="594"/>
                            <a:pt x="5031" y="0"/>
                            <a:pt x="3436" y="594"/>
                          </a:cubicBezTo>
                          <a:cubicBezTo>
                            <a:pt x="2838" y="198"/>
                            <a:pt x="2240" y="0"/>
                            <a:pt x="1841" y="0"/>
                          </a:cubicBezTo>
                          <a:cubicBezTo>
                            <a:pt x="247" y="0"/>
                            <a:pt x="-949" y="1585"/>
                            <a:pt x="1044" y="6141"/>
                          </a:cubicBezTo>
                          <a:cubicBezTo>
                            <a:pt x="2639" y="9904"/>
                            <a:pt x="4831" y="12480"/>
                            <a:pt x="6825" y="12678"/>
                          </a:cubicBezTo>
                          <a:cubicBezTo>
                            <a:pt x="8419" y="12876"/>
                            <a:pt x="9017" y="11291"/>
                            <a:pt x="8619" y="9310"/>
                          </a:cubicBezTo>
                          <a:cubicBezTo>
                            <a:pt x="10014" y="9706"/>
                            <a:pt x="11608" y="9310"/>
                            <a:pt x="12406" y="79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50" name="Freeform 1459">
                      <a:extLst>
                        <a:ext uri="{FF2B5EF4-FFF2-40B4-BE49-F238E27FC236}">
                          <a16:creationId xmlns:a16="http://schemas.microsoft.com/office/drawing/2014/main" id="{F2F7F525-C870-457D-A089-EEB6C8F276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1841" y="5328506"/>
                      <a:ext cx="25239" cy="6119"/>
                    </a:xfrm>
                    <a:custGeom>
                      <a:avLst/>
                      <a:gdLst>
                        <a:gd name="connsiteX0" fmla="*/ 17067 w 25239"/>
                        <a:gd name="connsiteY0" fmla="*/ 77 h 6119"/>
                        <a:gd name="connsiteX1" fmla="*/ 11686 w 25239"/>
                        <a:gd name="connsiteY1" fmla="*/ 2058 h 6119"/>
                        <a:gd name="connsiteX2" fmla="*/ 922 w 25239"/>
                        <a:gd name="connsiteY2" fmla="*/ 3642 h 6119"/>
                        <a:gd name="connsiteX3" fmla="*/ 125 w 25239"/>
                        <a:gd name="connsiteY3" fmla="*/ 4237 h 6119"/>
                        <a:gd name="connsiteX4" fmla="*/ 5108 w 25239"/>
                        <a:gd name="connsiteY4" fmla="*/ 5425 h 6119"/>
                        <a:gd name="connsiteX5" fmla="*/ 22648 w 25239"/>
                        <a:gd name="connsiteY5" fmla="*/ 5227 h 6119"/>
                        <a:gd name="connsiteX6" fmla="*/ 25240 w 25239"/>
                        <a:gd name="connsiteY6" fmla="*/ 3840 h 6119"/>
                        <a:gd name="connsiteX7" fmla="*/ 22050 w 25239"/>
                        <a:gd name="connsiteY7" fmla="*/ 2454 h 6119"/>
                        <a:gd name="connsiteX8" fmla="*/ 17067 w 25239"/>
                        <a:gd name="connsiteY8" fmla="*/ 77 h 61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5239" h="6119">
                          <a:moveTo>
                            <a:pt x="17067" y="77"/>
                          </a:moveTo>
                          <a:cubicBezTo>
                            <a:pt x="14675" y="275"/>
                            <a:pt x="12483" y="869"/>
                            <a:pt x="11686" y="2058"/>
                          </a:cubicBezTo>
                          <a:cubicBezTo>
                            <a:pt x="7898" y="2058"/>
                            <a:pt x="4310" y="2058"/>
                            <a:pt x="922" y="3642"/>
                          </a:cubicBezTo>
                          <a:cubicBezTo>
                            <a:pt x="523" y="3840"/>
                            <a:pt x="125" y="4039"/>
                            <a:pt x="125" y="4237"/>
                          </a:cubicBezTo>
                          <a:cubicBezTo>
                            <a:pt x="-673" y="5425"/>
                            <a:pt x="2516" y="5623"/>
                            <a:pt x="5108" y="5425"/>
                          </a:cubicBezTo>
                          <a:cubicBezTo>
                            <a:pt x="11686" y="4831"/>
                            <a:pt x="14675" y="7406"/>
                            <a:pt x="22648" y="5227"/>
                          </a:cubicBezTo>
                          <a:cubicBezTo>
                            <a:pt x="23645" y="5029"/>
                            <a:pt x="24044" y="4435"/>
                            <a:pt x="25240" y="3840"/>
                          </a:cubicBezTo>
                          <a:cubicBezTo>
                            <a:pt x="24841" y="3246"/>
                            <a:pt x="23645" y="2850"/>
                            <a:pt x="22050" y="2454"/>
                          </a:cubicBezTo>
                          <a:cubicBezTo>
                            <a:pt x="21851" y="869"/>
                            <a:pt x="20655" y="-319"/>
                            <a:pt x="17067" y="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51" name="Freeform 1460">
                      <a:extLst>
                        <a:ext uri="{FF2B5EF4-FFF2-40B4-BE49-F238E27FC236}">
                          <a16:creationId xmlns:a16="http://schemas.microsoft.com/office/drawing/2014/main" id="{59E99BF0-5F8F-2198-219C-2CA8BC1F33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4378" y="5280051"/>
                      <a:ext cx="11189" cy="6572"/>
                    </a:xfrm>
                    <a:custGeom>
                      <a:avLst/>
                      <a:gdLst>
                        <a:gd name="connsiteX0" fmla="*/ 14 w 11189"/>
                        <a:gd name="connsiteY0" fmla="*/ 2971 h 6572"/>
                        <a:gd name="connsiteX1" fmla="*/ 4997 w 11189"/>
                        <a:gd name="connsiteY1" fmla="*/ 6537 h 6572"/>
                        <a:gd name="connsiteX2" fmla="*/ 11176 w 11189"/>
                        <a:gd name="connsiteY2" fmla="*/ 3962 h 6572"/>
                        <a:gd name="connsiteX3" fmla="*/ 5994 w 11189"/>
                        <a:gd name="connsiteY3" fmla="*/ 0 h 6572"/>
                        <a:gd name="connsiteX4" fmla="*/ 14 w 11189"/>
                        <a:gd name="connsiteY4" fmla="*/ 2971 h 65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89" h="6572">
                          <a:moveTo>
                            <a:pt x="14" y="2971"/>
                          </a:moveTo>
                          <a:cubicBezTo>
                            <a:pt x="-186" y="4952"/>
                            <a:pt x="1808" y="6537"/>
                            <a:pt x="4997" y="6537"/>
                          </a:cubicBezTo>
                          <a:cubicBezTo>
                            <a:pt x="7987" y="6735"/>
                            <a:pt x="11176" y="6141"/>
                            <a:pt x="11176" y="3962"/>
                          </a:cubicBezTo>
                          <a:cubicBezTo>
                            <a:pt x="11375" y="1981"/>
                            <a:pt x="9382" y="396"/>
                            <a:pt x="5994" y="0"/>
                          </a:cubicBezTo>
                          <a:cubicBezTo>
                            <a:pt x="3402" y="198"/>
                            <a:pt x="213" y="198"/>
                            <a:pt x="14" y="29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52" name="Freeform 1461">
                      <a:extLst>
                        <a:ext uri="{FF2B5EF4-FFF2-40B4-BE49-F238E27FC236}">
                          <a16:creationId xmlns:a16="http://schemas.microsoft.com/office/drawing/2014/main" id="{A7FF8238-8FEC-F0EF-95B9-112AC47CB0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7474" y="5081957"/>
                      <a:ext cx="10504" cy="13232"/>
                    </a:xfrm>
                    <a:custGeom>
                      <a:avLst/>
                      <a:gdLst>
                        <a:gd name="connsiteX0" fmla="*/ 4584 w 10504"/>
                        <a:gd name="connsiteY0" fmla="*/ 11297 h 13232"/>
                        <a:gd name="connsiteX1" fmla="*/ 9966 w 10504"/>
                        <a:gd name="connsiteY1" fmla="*/ 12486 h 13232"/>
                        <a:gd name="connsiteX2" fmla="*/ 7574 w 10504"/>
                        <a:gd name="connsiteY2" fmla="*/ 5553 h 13232"/>
                        <a:gd name="connsiteX3" fmla="*/ 3787 w 10504"/>
                        <a:gd name="connsiteY3" fmla="*/ 997 h 13232"/>
                        <a:gd name="connsiteX4" fmla="*/ 0 w 10504"/>
                        <a:gd name="connsiteY4" fmla="*/ 799 h 13232"/>
                        <a:gd name="connsiteX5" fmla="*/ 797 w 10504"/>
                        <a:gd name="connsiteY5" fmla="*/ 3572 h 13232"/>
                        <a:gd name="connsiteX6" fmla="*/ 797 w 10504"/>
                        <a:gd name="connsiteY6" fmla="*/ 3572 h 13232"/>
                        <a:gd name="connsiteX7" fmla="*/ 4584 w 10504"/>
                        <a:gd name="connsiteY7" fmla="*/ 11297 h 132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0504" h="13232">
                          <a:moveTo>
                            <a:pt x="4584" y="11297"/>
                          </a:moveTo>
                          <a:cubicBezTo>
                            <a:pt x="7375" y="14070"/>
                            <a:pt x="8571" y="13278"/>
                            <a:pt x="9966" y="12486"/>
                          </a:cubicBezTo>
                          <a:cubicBezTo>
                            <a:pt x="11162" y="10901"/>
                            <a:pt x="10365" y="8128"/>
                            <a:pt x="7574" y="5553"/>
                          </a:cubicBezTo>
                          <a:cubicBezTo>
                            <a:pt x="7175" y="3968"/>
                            <a:pt x="5980" y="2383"/>
                            <a:pt x="3787" y="997"/>
                          </a:cubicBezTo>
                          <a:cubicBezTo>
                            <a:pt x="1993" y="-192"/>
                            <a:pt x="598" y="-390"/>
                            <a:pt x="0" y="799"/>
                          </a:cubicBezTo>
                          <a:cubicBezTo>
                            <a:pt x="0" y="1789"/>
                            <a:pt x="398" y="2779"/>
                            <a:pt x="797" y="3572"/>
                          </a:cubicBezTo>
                          <a:lnTo>
                            <a:pt x="797" y="3572"/>
                          </a:lnTo>
                          <a:cubicBezTo>
                            <a:pt x="398" y="5751"/>
                            <a:pt x="1794" y="8524"/>
                            <a:pt x="4584" y="112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53" name="Freeform 1462">
                      <a:extLst>
                        <a:ext uri="{FF2B5EF4-FFF2-40B4-BE49-F238E27FC236}">
                          <a16:creationId xmlns:a16="http://schemas.microsoft.com/office/drawing/2014/main" id="{B4F16AB6-EF45-6496-BA53-67F0CA8E5B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6494" y="5208981"/>
                      <a:ext cx="4635" cy="4314"/>
                    </a:xfrm>
                    <a:custGeom>
                      <a:avLst/>
                      <a:gdLst>
                        <a:gd name="connsiteX0" fmla="*/ 4038 w 4635"/>
                        <a:gd name="connsiteY0" fmla="*/ 749 h 4314"/>
                        <a:gd name="connsiteX1" fmla="*/ 51 w 4635"/>
                        <a:gd name="connsiteY1" fmla="*/ 1541 h 4314"/>
                        <a:gd name="connsiteX2" fmla="*/ 2642 w 4635"/>
                        <a:gd name="connsiteY2" fmla="*/ 4315 h 4314"/>
                        <a:gd name="connsiteX3" fmla="*/ 4635 w 4635"/>
                        <a:gd name="connsiteY3" fmla="*/ 1145 h 4314"/>
                        <a:gd name="connsiteX4" fmla="*/ 4038 w 4635"/>
                        <a:gd name="connsiteY4" fmla="*/ 749 h 43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635" h="4314">
                          <a:moveTo>
                            <a:pt x="4038" y="749"/>
                          </a:moveTo>
                          <a:cubicBezTo>
                            <a:pt x="1646" y="-439"/>
                            <a:pt x="-348" y="-241"/>
                            <a:pt x="51" y="1541"/>
                          </a:cubicBezTo>
                          <a:cubicBezTo>
                            <a:pt x="250" y="2136"/>
                            <a:pt x="1446" y="3522"/>
                            <a:pt x="2642" y="4315"/>
                          </a:cubicBezTo>
                          <a:cubicBezTo>
                            <a:pt x="3240" y="3324"/>
                            <a:pt x="4038" y="2136"/>
                            <a:pt x="4635" y="1145"/>
                          </a:cubicBezTo>
                          <a:cubicBezTo>
                            <a:pt x="4436" y="1145"/>
                            <a:pt x="4237" y="947"/>
                            <a:pt x="4038" y="7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54" name="Freeform 1463">
                      <a:extLst>
                        <a:ext uri="{FF2B5EF4-FFF2-40B4-BE49-F238E27FC236}">
                          <a16:creationId xmlns:a16="http://schemas.microsoft.com/office/drawing/2014/main" id="{241B2DC3-86B9-7B02-790A-991283CB54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94992" y="5072934"/>
                      <a:ext cx="20550" cy="14575"/>
                    </a:xfrm>
                    <a:custGeom>
                      <a:avLst/>
                      <a:gdLst>
                        <a:gd name="connsiteX0" fmla="*/ 7993 w 20550"/>
                        <a:gd name="connsiteY0" fmla="*/ 3284 h 14575"/>
                        <a:gd name="connsiteX1" fmla="*/ 219 w 20550"/>
                        <a:gd name="connsiteY1" fmla="*/ 2888 h 14575"/>
                        <a:gd name="connsiteX2" fmla="*/ 9986 w 20550"/>
                        <a:gd name="connsiteY2" fmla="*/ 12396 h 14575"/>
                        <a:gd name="connsiteX3" fmla="*/ 14371 w 20550"/>
                        <a:gd name="connsiteY3" fmla="*/ 14575 h 14575"/>
                        <a:gd name="connsiteX4" fmla="*/ 17760 w 20550"/>
                        <a:gd name="connsiteY4" fmla="*/ 11406 h 14575"/>
                        <a:gd name="connsiteX5" fmla="*/ 20551 w 20550"/>
                        <a:gd name="connsiteY5" fmla="*/ 8831 h 14575"/>
                        <a:gd name="connsiteX6" fmla="*/ 20351 w 20550"/>
                        <a:gd name="connsiteY6" fmla="*/ 8632 h 14575"/>
                        <a:gd name="connsiteX7" fmla="*/ 7993 w 20550"/>
                        <a:gd name="connsiteY7" fmla="*/ 3284 h 14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20550" h="14575">
                          <a:moveTo>
                            <a:pt x="7993" y="3284"/>
                          </a:moveTo>
                          <a:cubicBezTo>
                            <a:pt x="4405" y="1105"/>
                            <a:pt x="-1176" y="-2659"/>
                            <a:pt x="219" y="2888"/>
                          </a:cubicBezTo>
                          <a:cubicBezTo>
                            <a:pt x="1216" y="7246"/>
                            <a:pt x="6000" y="11010"/>
                            <a:pt x="9986" y="12396"/>
                          </a:cubicBezTo>
                          <a:cubicBezTo>
                            <a:pt x="11382" y="12792"/>
                            <a:pt x="12777" y="13783"/>
                            <a:pt x="14371" y="14575"/>
                          </a:cubicBezTo>
                          <a:cubicBezTo>
                            <a:pt x="15568" y="13585"/>
                            <a:pt x="16564" y="12594"/>
                            <a:pt x="17760" y="11406"/>
                          </a:cubicBezTo>
                          <a:cubicBezTo>
                            <a:pt x="18757" y="10613"/>
                            <a:pt x="19554" y="9623"/>
                            <a:pt x="20551" y="8831"/>
                          </a:cubicBezTo>
                          <a:cubicBezTo>
                            <a:pt x="20551" y="8831"/>
                            <a:pt x="20351" y="8632"/>
                            <a:pt x="20351" y="8632"/>
                          </a:cubicBezTo>
                          <a:cubicBezTo>
                            <a:pt x="15568" y="4076"/>
                            <a:pt x="12577" y="6057"/>
                            <a:pt x="7993" y="32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55" name="Freeform 1464">
                      <a:extLst>
                        <a:ext uri="{FF2B5EF4-FFF2-40B4-BE49-F238E27FC236}">
                          <a16:creationId xmlns:a16="http://schemas.microsoft.com/office/drawing/2014/main" id="{3802769F-0643-7CD1-B029-2B4A578F4F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0814" y="5072531"/>
                      <a:ext cx="23024" cy="28274"/>
                    </a:xfrm>
                    <a:custGeom>
                      <a:avLst/>
                      <a:gdLst>
                        <a:gd name="connsiteX0" fmla="*/ 21144 w 23024"/>
                        <a:gd name="connsiteY0" fmla="*/ 15771 h 28274"/>
                        <a:gd name="connsiteX1" fmla="*/ 21343 w 23024"/>
                        <a:gd name="connsiteY1" fmla="*/ 10225 h 28274"/>
                        <a:gd name="connsiteX2" fmla="*/ 14167 w 23024"/>
                        <a:gd name="connsiteY2" fmla="*/ 6065 h 28274"/>
                        <a:gd name="connsiteX3" fmla="*/ 8586 w 23024"/>
                        <a:gd name="connsiteY3" fmla="*/ 1707 h 28274"/>
                        <a:gd name="connsiteX4" fmla="*/ 8985 w 23024"/>
                        <a:gd name="connsiteY4" fmla="*/ 7253 h 28274"/>
                        <a:gd name="connsiteX5" fmla="*/ 8187 w 23024"/>
                        <a:gd name="connsiteY5" fmla="*/ 7055 h 28274"/>
                        <a:gd name="connsiteX6" fmla="*/ 7191 w 23024"/>
                        <a:gd name="connsiteY6" fmla="*/ 4678 h 28274"/>
                        <a:gd name="connsiteX7" fmla="*/ 1211 w 23024"/>
                        <a:gd name="connsiteY7" fmla="*/ 122 h 28274"/>
                        <a:gd name="connsiteX8" fmla="*/ 1809 w 23024"/>
                        <a:gd name="connsiteY8" fmla="*/ 7055 h 28274"/>
                        <a:gd name="connsiteX9" fmla="*/ 3603 w 23024"/>
                        <a:gd name="connsiteY9" fmla="*/ 9432 h 28274"/>
                        <a:gd name="connsiteX10" fmla="*/ 7988 w 23024"/>
                        <a:gd name="connsiteY10" fmla="*/ 18148 h 28274"/>
                        <a:gd name="connsiteX11" fmla="*/ 10181 w 23024"/>
                        <a:gd name="connsiteY11" fmla="*/ 19931 h 28274"/>
                        <a:gd name="connsiteX12" fmla="*/ 11576 w 23024"/>
                        <a:gd name="connsiteY12" fmla="*/ 24487 h 28274"/>
                        <a:gd name="connsiteX13" fmla="*/ 16160 w 23024"/>
                        <a:gd name="connsiteY13" fmla="*/ 28251 h 28274"/>
                        <a:gd name="connsiteX14" fmla="*/ 15562 w 23024"/>
                        <a:gd name="connsiteY14" fmla="*/ 20921 h 28274"/>
                        <a:gd name="connsiteX15" fmla="*/ 15363 w 23024"/>
                        <a:gd name="connsiteY15" fmla="*/ 20327 h 28274"/>
                        <a:gd name="connsiteX16" fmla="*/ 16160 w 23024"/>
                        <a:gd name="connsiteY16" fmla="*/ 15771 h 28274"/>
                        <a:gd name="connsiteX17" fmla="*/ 21144 w 23024"/>
                        <a:gd name="connsiteY17" fmla="*/ 15771 h 282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3024" h="28274">
                          <a:moveTo>
                            <a:pt x="21144" y="15771"/>
                          </a:moveTo>
                          <a:cubicBezTo>
                            <a:pt x="22738" y="14979"/>
                            <a:pt x="24333" y="13592"/>
                            <a:pt x="21343" y="10225"/>
                          </a:cubicBezTo>
                          <a:cubicBezTo>
                            <a:pt x="18552" y="7055"/>
                            <a:pt x="16360" y="6065"/>
                            <a:pt x="14167" y="6065"/>
                          </a:cubicBezTo>
                          <a:cubicBezTo>
                            <a:pt x="12174" y="2697"/>
                            <a:pt x="10181" y="1113"/>
                            <a:pt x="8586" y="1707"/>
                          </a:cubicBezTo>
                          <a:cubicBezTo>
                            <a:pt x="7390" y="2103"/>
                            <a:pt x="7789" y="4678"/>
                            <a:pt x="8985" y="7253"/>
                          </a:cubicBezTo>
                          <a:cubicBezTo>
                            <a:pt x="8586" y="7055"/>
                            <a:pt x="8387" y="7055"/>
                            <a:pt x="8187" y="7055"/>
                          </a:cubicBezTo>
                          <a:cubicBezTo>
                            <a:pt x="7988" y="6461"/>
                            <a:pt x="7589" y="5669"/>
                            <a:pt x="7191" y="4678"/>
                          </a:cubicBezTo>
                          <a:cubicBezTo>
                            <a:pt x="4998" y="1113"/>
                            <a:pt x="2806" y="-472"/>
                            <a:pt x="1211" y="122"/>
                          </a:cubicBezTo>
                          <a:cubicBezTo>
                            <a:pt x="-583" y="716"/>
                            <a:pt x="-384" y="3490"/>
                            <a:pt x="1809" y="7055"/>
                          </a:cubicBezTo>
                          <a:cubicBezTo>
                            <a:pt x="2407" y="8046"/>
                            <a:pt x="3005" y="8838"/>
                            <a:pt x="3603" y="9432"/>
                          </a:cubicBezTo>
                          <a:cubicBezTo>
                            <a:pt x="2806" y="11413"/>
                            <a:pt x="4201" y="14582"/>
                            <a:pt x="7988" y="18148"/>
                          </a:cubicBezTo>
                          <a:cubicBezTo>
                            <a:pt x="8785" y="18742"/>
                            <a:pt x="9383" y="19337"/>
                            <a:pt x="10181" y="19931"/>
                          </a:cubicBezTo>
                          <a:cubicBezTo>
                            <a:pt x="10181" y="21119"/>
                            <a:pt x="10579" y="22704"/>
                            <a:pt x="11576" y="24487"/>
                          </a:cubicBezTo>
                          <a:cubicBezTo>
                            <a:pt x="13170" y="27458"/>
                            <a:pt x="14765" y="28449"/>
                            <a:pt x="16160" y="28251"/>
                          </a:cubicBezTo>
                          <a:cubicBezTo>
                            <a:pt x="17555" y="27062"/>
                            <a:pt x="17356" y="24685"/>
                            <a:pt x="15562" y="20921"/>
                          </a:cubicBezTo>
                          <a:cubicBezTo>
                            <a:pt x="15562" y="20723"/>
                            <a:pt x="15363" y="20525"/>
                            <a:pt x="15363" y="20327"/>
                          </a:cubicBezTo>
                          <a:cubicBezTo>
                            <a:pt x="16160" y="19139"/>
                            <a:pt x="16559" y="17554"/>
                            <a:pt x="16160" y="15771"/>
                          </a:cubicBezTo>
                          <a:cubicBezTo>
                            <a:pt x="18353" y="16761"/>
                            <a:pt x="19948" y="16365"/>
                            <a:pt x="21144" y="157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56" name="Freeform 1465">
                      <a:extLst>
                        <a:ext uri="{FF2B5EF4-FFF2-40B4-BE49-F238E27FC236}">
                          <a16:creationId xmlns:a16="http://schemas.microsoft.com/office/drawing/2014/main" id="{8E52120B-3947-DAD5-65F2-9B778B109E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0702" y="4981061"/>
                      <a:ext cx="13129" cy="13625"/>
                    </a:xfrm>
                    <a:custGeom>
                      <a:avLst/>
                      <a:gdLst>
                        <a:gd name="connsiteX0" fmla="*/ 2817 w 13129"/>
                        <a:gd name="connsiteY0" fmla="*/ 9385 h 13625"/>
                        <a:gd name="connsiteX1" fmla="*/ 10989 w 13129"/>
                        <a:gd name="connsiteY1" fmla="*/ 12555 h 13625"/>
                        <a:gd name="connsiteX2" fmla="*/ 10790 w 13129"/>
                        <a:gd name="connsiteY2" fmla="*/ 3442 h 13625"/>
                        <a:gd name="connsiteX3" fmla="*/ 823 w 13129"/>
                        <a:gd name="connsiteY3" fmla="*/ 867 h 13625"/>
                        <a:gd name="connsiteX4" fmla="*/ 2817 w 13129"/>
                        <a:gd name="connsiteY4" fmla="*/ 9385 h 136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129" h="13625">
                          <a:moveTo>
                            <a:pt x="2817" y="9385"/>
                          </a:moveTo>
                          <a:cubicBezTo>
                            <a:pt x="6205" y="13545"/>
                            <a:pt x="9394" y="14733"/>
                            <a:pt x="10989" y="12555"/>
                          </a:cubicBezTo>
                          <a:cubicBezTo>
                            <a:pt x="12583" y="10574"/>
                            <a:pt x="14976" y="8395"/>
                            <a:pt x="10790" y="3442"/>
                          </a:cubicBezTo>
                          <a:cubicBezTo>
                            <a:pt x="6404" y="-2104"/>
                            <a:pt x="4013" y="669"/>
                            <a:pt x="823" y="867"/>
                          </a:cubicBezTo>
                          <a:cubicBezTo>
                            <a:pt x="-572" y="2650"/>
                            <a:pt x="-373" y="5423"/>
                            <a:pt x="2817" y="93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57" name="Freeform 1466">
                      <a:extLst>
                        <a:ext uri="{FF2B5EF4-FFF2-40B4-BE49-F238E27FC236}">
                          <a16:creationId xmlns:a16="http://schemas.microsoft.com/office/drawing/2014/main" id="{5543CBEE-74A9-7498-A218-155FB1AB60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9333" y="5061560"/>
                      <a:ext cx="199" cy="396"/>
                    </a:xfrm>
                    <a:custGeom>
                      <a:avLst/>
                      <a:gdLst>
                        <a:gd name="connsiteX0" fmla="*/ 0 w 199"/>
                        <a:gd name="connsiteY0" fmla="*/ 0 h 396"/>
                        <a:gd name="connsiteX1" fmla="*/ 0 w 199"/>
                        <a:gd name="connsiteY1" fmla="*/ 198 h 396"/>
                        <a:gd name="connsiteX2" fmla="*/ 199 w 199"/>
                        <a:gd name="connsiteY2" fmla="*/ 396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199" y="396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58" name="Freeform 1467">
                      <a:extLst>
                        <a:ext uri="{FF2B5EF4-FFF2-40B4-BE49-F238E27FC236}">
                          <a16:creationId xmlns:a16="http://schemas.microsoft.com/office/drawing/2014/main" id="{AFA0647E-0CFB-1A56-AA4E-3B332B8337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1632" y="5208371"/>
                      <a:ext cx="20990" cy="12101"/>
                    </a:xfrm>
                    <a:custGeom>
                      <a:avLst/>
                      <a:gdLst>
                        <a:gd name="connsiteX0" fmla="*/ 20929 w 20990"/>
                        <a:gd name="connsiteY0" fmla="*/ 4727 h 12101"/>
                        <a:gd name="connsiteX1" fmla="*/ 15348 w 20990"/>
                        <a:gd name="connsiteY1" fmla="*/ 765 h 12101"/>
                        <a:gd name="connsiteX2" fmla="*/ 11760 w 20990"/>
                        <a:gd name="connsiteY2" fmla="*/ 2944 h 12101"/>
                        <a:gd name="connsiteX3" fmla="*/ 11960 w 20990"/>
                        <a:gd name="connsiteY3" fmla="*/ 3340 h 12101"/>
                        <a:gd name="connsiteX4" fmla="*/ 7973 w 20990"/>
                        <a:gd name="connsiteY4" fmla="*/ 765 h 12101"/>
                        <a:gd name="connsiteX5" fmla="*/ 0 w 20990"/>
                        <a:gd name="connsiteY5" fmla="*/ 3736 h 12101"/>
                        <a:gd name="connsiteX6" fmla="*/ 5183 w 20990"/>
                        <a:gd name="connsiteY6" fmla="*/ 11264 h 12101"/>
                        <a:gd name="connsiteX7" fmla="*/ 14352 w 20990"/>
                        <a:gd name="connsiteY7" fmla="*/ 8887 h 12101"/>
                        <a:gd name="connsiteX8" fmla="*/ 13754 w 20990"/>
                        <a:gd name="connsiteY8" fmla="*/ 5717 h 12101"/>
                        <a:gd name="connsiteX9" fmla="*/ 17541 w 20990"/>
                        <a:gd name="connsiteY9" fmla="*/ 6906 h 12101"/>
                        <a:gd name="connsiteX10" fmla="*/ 20929 w 20990"/>
                        <a:gd name="connsiteY10" fmla="*/ 4727 h 121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0990" h="12101">
                          <a:moveTo>
                            <a:pt x="20929" y="4727"/>
                          </a:moveTo>
                          <a:cubicBezTo>
                            <a:pt x="20531" y="2548"/>
                            <a:pt x="18538" y="963"/>
                            <a:pt x="15348" y="765"/>
                          </a:cubicBezTo>
                          <a:cubicBezTo>
                            <a:pt x="13156" y="567"/>
                            <a:pt x="11760" y="1359"/>
                            <a:pt x="11760" y="2944"/>
                          </a:cubicBezTo>
                          <a:lnTo>
                            <a:pt x="11960" y="3340"/>
                          </a:lnTo>
                          <a:cubicBezTo>
                            <a:pt x="10963" y="2350"/>
                            <a:pt x="9568" y="1359"/>
                            <a:pt x="7973" y="765"/>
                          </a:cubicBezTo>
                          <a:cubicBezTo>
                            <a:pt x="3588" y="-1216"/>
                            <a:pt x="1794" y="963"/>
                            <a:pt x="0" y="3736"/>
                          </a:cubicBezTo>
                          <a:cubicBezTo>
                            <a:pt x="399" y="6113"/>
                            <a:pt x="-398" y="9481"/>
                            <a:pt x="5183" y="11264"/>
                          </a:cubicBezTo>
                          <a:cubicBezTo>
                            <a:pt x="9966" y="12848"/>
                            <a:pt x="13953" y="12254"/>
                            <a:pt x="14352" y="8887"/>
                          </a:cubicBezTo>
                          <a:cubicBezTo>
                            <a:pt x="14551" y="7896"/>
                            <a:pt x="14152" y="6906"/>
                            <a:pt x="13754" y="5717"/>
                          </a:cubicBezTo>
                          <a:cubicBezTo>
                            <a:pt x="14750" y="6311"/>
                            <a:pt x="15946" y="6906"/>
                            <a:pt x="17541" y="6906"/>
                          </a:cubicBezTo>
                          <a:cubicBezTo>
                            <a:pt x="19733" y="6906"/>
                            <a:pt x="21328" y="6311"/>
                            <a:pt x="20929" y="47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59" name="Freeform 1468">
                      <a:extLst>
                        <a:ext uri="{FF2B5EF4-FFF2-40B4-BE49-F238E27FC236}">
                          <a16:creationId xmlns:a16="http://schemas.microsoft.com/office/drawing/2014/main" id="{37B37E79-318D-3109-AD30-ED0F44B61F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8947" y="5032837"/>
                      <a:ext cx="14938" cy="12746"/>
                    </a:xfrm>
                    <a:custGeom>
                      <a:avLst/>
                      <a:gdLst>
                        <a:gd name="connsiteX0" fmla="*/ 8123 w 14938"/>
                        <a:gd name="connsiteY0" fmla="*/ 2377 h 12746"/>
                        <a:gd name="connsiteX1" fmla="*/ 3937 w 14938"/>
                        <a:gd name="connsiteY1" fmla="*/ 0 h 12746"/>
                        <a:gd name="connsiteX2" fmla="*/ 3339 w 14938"/>
                        <a:gd name="connsiteY2" fmla="*/ 792 h 12746"/>
                        <a:gd name="connsiteX3" fmla="*/ 947 w 14938"/>
                        <a:gd name="connsiteY3" fmla="*/ 792 h 12746"/>
                        <a:gd name="connsiteX4" fmla="*/ 1744 w 14938"/>
                        <a:gd name="connsiteY4" fmla="*/ 6537 h 12746"/>
                        <a:gd name="connsiteX5" fmla="*/ 7724 w 14938"/>
                        <a:gd name="connsiteY5" fmla="*/ 11291 h 12746"/>
                        <a:gd name="connsiteX6" fmla="*/ 11112 w 14938"/>
                        <a:gd name="connsiteY6" fmla="*/ 12480 h 12746"/>
                        <a:gd name="connsiteX7" fmla="*/ 14700 w 14938"/>
                        <a:gd name="connsiteY7" fmla="*/ 12083 h 12746"/>
                        <a:gd name="connsiteX8" fmla="*/ 13704 w 14938"/>
                        <a:gd name="connsiteY8" fmla="*/ 7725 h 12746"/>
                        <a:gd name="connsiteX9" fmla="*/ 8123 w 14938"/>
                        <a:gd name="connsiteY9" fmla="*/ 2377 h 127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4938" h="12746">
                          <a:moveTo>
                            <a:pt x="8123" y="2377"/>
                          </a:moveTo>
                          <a:cubicBezTo>
                            <a:pt x="6727" y="792"/>
                            <a:pt x="5133" y="0"/>
                            <a:pt x="3937" y="0"/>
                          </a:cubicBezTo>
                          <a:cubicBezTo>
                            <a:pt x="3737" y="198"/>
                            <a:pt x="3538" y="396"/>
                            <a:pt x="3339" y="792"/>
                          </a:cubicBezTo>
                          <a:cubicBezTo>
                            <a:pt x="2541" y="792"/>
                            <a:pt x="1744" y="792"/>
                            <a:pt x="947" y="792"/>
                          </a:cubicBezTo>
                          <a:cubicBezTo>
                            <a:pt x="-50" y="2179"/>
                            <a:pt x="-847" y="3962"/>
                            <a:pt x="1744" y="6537"/>
                          </a:cubicBezTo>
                          <a:cubicBezTo>
                            <a:pt x="3937" y="8716"/>
                            <a:pt x="5930" y="10301"/>
                            <a:pt x="7724" y="11291"/>
                          </a:cubicBezTo>
                          <a:cubicBezTo>
                            <a:pt x="9119" y="12678"/>
                            <a:pt x="10515" y="13074"/>
                            <a:pt x="11112" y="12480"/>
                          </a:cubicBezTo>
                          <a:cubicBezTo>
                            <a:pt x="12508" y="12678"/>
                            <a:pt x="13704" y="12480"/>
                            <a:pt x="14700" y="12083"/>
                          </a:cubicBezTo>
                          <a:cubicBezTo>
                            <a:pt x="15298" y="11885"/>
                            <a:pt x="14700" y="8914"/>
                            <a:pt x="13704" y="7725"/>
                          </a:cubicBezTo>
                          <a:cubicBezTo>
                            <a:pt x="11910" y="4952"/>
                            <a:pt x="9917" y="3367"/>
                            <a:pt x="8123" y="23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60" name="Freeform 1469">
                      <a:extLst>
                        <a:ext uri="{FF2B5EF4-FFF2-40B4-BE49-F238E27FC236}">
                          <a16:creationId xmlns:a16="http://schemas.microsoft.com/office/drawing/2014/main" id="{5AB1AB50-CFE5-D4A8-CCD8-E9872BE583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6259" y="4884571"/>
                      <a:ext cx="20019" cy="20656"/>
                    </a:xfrm>
                    <a:custGeom>
                      <a:avLst/>
                      <a:gdLst>
                        <a:gd name="connsiteX0" fmla="*/ 18748 w 20019"/>
                        <a:gd name="connsiteY0" fmla="*/ 19905 h 20656"/>
                        <a:gd name="connsiteX1" fmla="*/ 18748 w 20019"/>
                        <a:gd name="connsiteY1" fmla="*/ 13764 h 20656"/>
                        <a:gd name="connsiteX2" fmla="*/ 8981 w 20019"/>
                        <a:gd name="connsiteY2" fmla="*/ 9010 h 20656"/>
                        <a:gd name="connsiteX3" fmla="*/ 7585 w 20019"/>
                        <a:gd name="connsiteY3" fmla="*/ 11189 h 20656"/>
                        <a:gd name="connsiteX4" fmla="*/ 3998 w 20019"/>
                        <a:gd name="connsiteY4" fmla="*/ 7623 h 20656"/>
                        <a:gd name="connsiteX5" fmla="*/ 8183 w 20019"/>
                        <a:gd name="connsiteY5" fmla="*/ 8614 h 20656"/>
                        <a:gd name="connsiteX6" fmla="*/ 5991 w 20019"/>
                        <a:gd name="connsiteY6" fmla="*/ 2869 h 20656"/>
                        <a:gd name="connsiteX7" fmla="*/ 808 w 20019"/>
                        <a:gd name="connsiteY7" fmla="*/ 294 h 20656"/>
                        <a:gd name="connsiteX8" fmla="*/ 2004 w 20019"/>
                        <a:gd name="connsiteY8" fmla="*/ 5444 h 20656"/>
                        <a:gd name="connsiteX9" fmla="*/ 3998 w 20019"/>
                        <a:gd name="connsiteY9" fmla="*/ 7425 h 20656"/>
                        <a:gd name="connsiteX10" fmla="*/ 808 w 20019"/>
                        <a:gd name="connsiteY10" fmla="*/ 6039 h 20656"/>
                        <a:gd name="connsiteX11" fmla="*/ 3001 w 20019"/>
                        <a:gd name="connsiteY11" fmla="*/ 12774 h 20656"/>
                        <a:gd name="connsiteX12" fmla="*/ 9778 w 20019"/>
                        <a:gd name="connsiteY12" fmla="*/ 16934 h 20656"/>
                        <a:gd name="connsiteX13" fmla="*/ 9778 w 20019"/>
                        <a:gd name="connsiteY13" fmla="*/ 16934 h 20656"/>
                        <a:gd name="connsiteX14" fmla="*/ 18748 w 20019"/>
                        <a:gd name="connsiteY14" fmla="*/ 19905 h 206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0019" h="20656">
                          <a:moveTo>
                            <a:pt x="18748" y="19905"/>
                          </a:moveTo>
                          <a:cubicBezTo>
                            <a:pt x="20342" y="19311"/>
                            <a:pt x="20542" y="16537"/>
                            <a:pt x="18748" y="13764"/>
                          </a:cubicBezTo>
                          <a:cubicBezTo>
                            <a:pt x="15160" y="8218"/>
                            <a:pt x="11971" y="8416"/>
                            <a:pt x="8981" y="9010"/>
                          </a:cubicBezTo>
                          <a:cubicBezTo>
                            <a:pt x="8183" y="9604"/>
                            <a:pt x="7785" y="10397"/>
                            <a:pt x="7585" y="11189"/>
                          </a:cubicBezTo>
                          <a:cubicBezTo>
                            <a:pt x="6389" y="9802"/>
                            <a:pt x="5193" y="8614"/>
                            <a:pt x="3998" y="7623"/>
                          </a:cubicBezTo>
                          <a:cubicBezTo>
                            <a:pt x="5791" y="9010"/>
                            <a:pt x="7187" y="9208"/>
                            <a:pt x="8183" y="8614"/>
                          </a:cubicBezTo>
                          <a:cubicBezTo>
                            <a:pt x="9180" y="7425"/>
                            <a:pt x="7984" y="5246"/>
                            <a:pt x="5991" y="2869"/>
                          </a:cubicBezTo>
                          <a:cubicBezTo>
                            <a:pt x="3798" y="294"/>
                            <a:pt x="1805" y="-498"/>
                            <a:pt x="808" y="294"/>
                          </a:cubicBezTo>
                          <a:cubicBezTo>
                            <a:pt x="-188" y="1086"/>
                            <a:pt x="-388" y="2671"/>
                            <a:pt x="2004" y="5444"/>
                          </a:cubicBezTo>
                          <a:cubicBezTo>
                            <a:pt x="2602" y="6237"/>
                            <a:pt x="3400" y="6831"/>
                            <a:pt x="3998" y="7425"/>
                          </a:cubicBezTo>
                          <a:cubicBezTo>
                            <a:pt x="2801" y="6435"/>
                            <a:pt x="1605" y="5841"/>
                            <a:pt x="808" y="6039"/>
                          </a:cubicBezTo>
                          <a:cubicBezTo>
                            <a:pt x="-986" y="6633"/>
                            <a:pt x="410" y="9604"/>
                            <a:pt x="3001" y="12774"/>
                          </a:cubicBezTo>
                          <a:cubicBezTo>
                            <a:pt x="5592" y="15943"/>
                            <a:pt x="8183" y="17726"/>
                            <a:pt x="9778" y="16934"/>
                          </a:cubicBezTo>
                          <a:cubicBezTo>
                            <a:pt x="9778" y="16934"/>
                            <a:pt x="9778" y="16934"/>
                            <a:pt x="9778" y="16934"/>
                          </a:cubicBezTo>
                          <a:cubicBezTo>
                            <a:pt x="13366" y="21688"/>
                            <a:pt x="16157" y="20895"/>
                            <a:pt x="18748" y="199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61" name="Freeform 1470">
                      <a:extLst>
                        <a:ext uri="{FF2B5EF4-FFF2-40B4-BE49-F238E27FC236}">
                          <a16:creationId xmlns:a16="http://schemas.microsoft.com/office/drawing/2014/main" id="{76923CE7-8B61-B0D5-2951-71D9152DAE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10246" y="4934019"/>
                      <a:ext cx="17155" cy="20129"/>
                    </a:xfrm>
                    <a:custGeom>
                      <a:avLst/>
                      <a:gdLst>
                        <a:gd name="connsiteX0" fmla="*/ 1371 w 17155"/>
                        <a:gd name="connsiteY0" fmla="*/ 11660 h 20129"/>
                        <a:gd name="connsiteX1" fmla="*/ 8946 w 17155"/>
                        <a:gd name="connsiteY1" fmla="*/ 16017 h 20129"/>
                        <a:gd name="connsiteX2" fmla="*/ 10341 w 17155"/>
                        <a:gd name="connsiteY2" fmla="*/ 15423 h 20129"/>
                        <a:gd name="connsiteX3" fmla="*/ 11338 w 17155"/>
                        <a:gd name="connsiteY3" fmla="*/ 16810 h 20129"/>
                        <a:gd name="connsiteX4" fmla="*/ 16919 w 17155"/>
                        <a:gd name="connsiteY4" fmla="*/ 19979 h 20129"/>
                        <a:gd name="connsiteX5" fmla="*/ 14128 w 17155"/>
                        <a:gd name="connsiteY5" fmla="*/ 12254 h 20129"/>
                        <a:gd name="connsiteX6" fmla="*/ 10939 w 17155"/>
                        <a:gd name="connsiteY6" fmla="*/ 9877 h 20129"/>
                        <a:gd name="connsiteX7" fmla="*/ 7949 w 17155"/>
                        <a:gd name="connsiteY7" fmla="*/ 4330 h 20129"/>
                        <a:gd name="connsiteX8" fmla="*/ 1172 w 17155"/>
                        <a:gd name="connsiteY8" fmla="*/ 368 h 20129"/>
                        <a:gd name="connsiteX9" fmla="*/ 1172 w 17155"/>
                        <a:gd name="connsiteY9" fmla="*/ 4528 h 20129"/>
                        <a:gd name="connsiteX10" fmla="*/ 1371 w 17155"/>
                        <a:gd name="connsiteY10" fmla="*/ 11660 h 201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155" h="20129">
                          <a:moveTo>
                            <a:pt x="1371" y="11660"/>
                          </a:moveTo>
                          <a:cubicBezTo>
                            <a:pt x="4361" y="16810"/>
                            <a:pt x="6753" y="16612"/>
                            <a:pt x="8946" y="16017"/>
                          </a:cubicBezTo>
                          <a:cubicBezTo>
                            <a:pt x="9345" y="15819"/>
                            <a:pt x="9943" y="15621"/>
                            <a:pt x="10341" y="15423"/>
                          </a:cubicBezTo>
                          <a:cubicBezTo>
                            <a:pt x="10541" y="15819"/>
                            <a:pt x="10939" y="16414"/>
                            <a:pt x="11338" y="16810"/>
                          </a:cubicBezTo>
                          <a:cubicBezTo>
                            <a:pt x="13331" y="19385"/>
                            <a:pt x="15524" y="20574"/>
                            <a:pt x="16919" y="19979"/>
                          </a:cubicBezTo>
                          <a:cubicBezTo>
                            <a:pt x="17517" y="18196"/>
                            <a:pt x="17118" y="15621"/>
                            <a:pt x="14128" y="12254"/>
                          </a:cubicBezTo>
                          <a:cubicBezTo>
                            <a:pt x="12733" y="10669"/>
                            <a:pt x="11736" y="10075"/>
                            <a:pt x="10939" y="9877"/>
                          </a:cubicBezTo>
                          <a:cubicBezTo>
                            <a:pt x="10341" y="8292"/>
                            <a:pt x="9145" y="6311"/>
                            <a:pt x="7949" y="4330"/>
                          </a:cubicBezTo>
                          <a:cubicBezTo>
                            <a:pt x="5159" y="963"/>
                            <a:pt x="2567" y="-820"/>
                            <a:pt x="1172" y="368"/>
                          </a:cubicBezTo>
                          <a:cubicBezTo>
                            <a:pt x="175" y="1161"/>
                            <a:pt x="375" y="2746"/>
                            <a:pt x="1172" y="4528"/>
                          </a:cubicBezTo>
                          <a:cubicBezTo>
                            <a:pt x="-223" y="5915"/>
                            <a:pt x="-622" y="8094"/>
                            <a:pt x="1371" y="116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62" name="Freeform 1471">
                      <a:extLst>
                        <a:ext uri="{FF2B5EF4-FFF2-40B4-BE49-F238E27FC236}">
                          <a16:creationId xmlns:a16="http://schemas.microsoft.com/office/drawing/2014/main" id="{45A1455D-7AB8-97B7-1318-E7E9961DC6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2828" y="5152726"/>
                      <a:ext cx="12193" cy="14210"/>
                    </a:xfrm>
                    <a:custGeom>
                      <a:avLst/>
                      <a:gdLst>
                        <a:gd name="connsiteX0" fmla="*/ 12089 w 12193"/>
                        <a:gd name="connsiteY0" fmla="*/ 13425 h 14210"/>
                        <a:gd name="connsiteX1" fmla="*/ 6508 w 12193"/>
                        <a:gd name="connsiteY1" fmla="*/ 1539 h 14210"/>
                        <a:gd name="connsiteX2" fmla="*/ 1525 w 12193"/>
                        <a:gd name="connsiteY2" fmla="*/ 1143 h 14210"/>
                        <a:gd name="connsiteX3" fmla="*/ 727 w 12193"/>
                        <a:gd name="connsiteY3" fmla="*/ 3124 h 14210"/>
                        <a:gd name="connsiteX4" fmla="*/ 1923 w 12193"/>
                        <a:gd name="connsiteY4" fmla="*/ 8274 h 14210"/>
                        <a:gd name="connsiteX5" fmla="*/ 4514 w 12193"/>
                        <a:gd name="connsiteY5" fmla="*/ 10651 h 14210"/>
                        <a:gd name="connsiteX6" fmla="*/ 5910 w 12193"/>
                        <a:gd name="connsiteY6" fmla="*/ 12038 h 14210"/>
                        <a:gd name="connsiteX7" fmla="*/ 12089 w 12193"/>
                        <a:gd name="connsiteY7" fmla="*/ 13425 h 142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193" h="14210">
                          <a:moveTo>
                            <a:pt x="12089" y="13425"/>
                          </a:moveTo>
                          <a:cubicBezTo>
                            <a:pt x="12687" y="10255"/>
                            <a:pt x="10693" y="5897"/>
                            <a:pt x="6508" y="1539"/>
                          </a:cubicBezTo>
                          <a:cubicBezTo>
                            <a:pt x="4116" y="-838"/>
                            <a:pt x="2322" y="-45"/>
                            <a:pt x="1525" y="1143"/>
                          </a:cubicBezTo>
                          <a:cubicBezTo>
                            <a:pt x="1126" y="1737"/>
                            <a:pt x="927" y="2530"/>
                            <a:pt x="727" y="3124"/>
                          </a:cubicBezTo>
                          <a:cubicBezTo>
                            <a:pt x="-469" y="3916"/>
                            <a:pt x="-269" y="5897"/>
                            <a:pt x="1923" y="8274"/>
                          </a:cubicBezTo>
                          <a:cubicBezTo>
                            <a:pt x="2721" y="9265"/>
                            <a:pt x="3717" y="9859"/>
                            <a:pt x="4514" y="10651"/>
                          </a:cubicBezTo>
                          <a:cubicBezTo>
                            <a:pt x="4913" y="11047"/>
                            <a:pt x="5312" y="11444"/>
                            <a:pt x="5910" y="12038"/>
                          </a:cubicBezTo>
                          <a:cubicBezTo>
                            <a:pt x="8900" y="14019"/>
                            <a:pt x="11889" y="15009"/>
                            <a:pt x="12089" y="134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63" name="Freeform 1472">
                      <a:extLst>
                        <a:ext uri="{FF2B5EF4-FFF2-40B4-BE49-F238E27FC236}">
                          <a16:creationId xmlns:a16="http://schemas.microsoft.com/office/drawing/2014/main" id="{6E2918B4-100A-E67D-E657-228C5F7772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5311" y="5223745"/>
                      <a:ext cx="7048" cy="5992"/>
                    </a:xfrm>
                    <a:custGeom>
                      <a:avLst/>
                      <a:gdLst>
                        <a:gd name="connsiteX0" fmla="*/ 271 w 7048"/>
                        <a:gd name="connsiteY0" fmla="*/ 1238 h 5992"/>
                        <a:gd name="connsiteX1" fmla="*/ 2862 w 7048"/>
                        <a:gd name="connsiteY1" fmla="*/ 5398 h 5992"/>
                        <a:gd name="connsiteX2" fmla="*/ 4058 w 7048"/>
                        <a:gd name="connsiteY2" fmla="*/ 5992 h 5992"/>
                        <a:gd name="connsiteX3" fmla="*/ 7048 w 7048"/>
                        <a:gd name="connsiteY3" fmla="*/ 842 h 5992"/>
                        <a:gd name="connsiteX4" fmla="*/ 271 w 7048"/>
                        <a:gd name="connsiteY4" fmla="*/ 1238 h 59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48" h="5992">
                          <a:moveTo>
                            <a:pt x="271" y="1238"/>
                          </a:moveTo>
                          <a:cubicBezTo>
                            <a:pt x="-327" y="2427"/>
                            <a:pt x="-128" y="4011"/>
                            <a:pt x="2862" y="5398"/>
                          </a:cubicBezTo>
                          <a:cubicBezTo>
                            <a:pt x="3261" y="5596"/>
                            <a:pt x="3660" y="5794"/>
                            <a:pt x="4058" y="5992"/>
                          </a:cubicBezTo>
                          <a:cubicBezTo>
                            <a:pt x="5055" y="4209"/>
                            <a:pt x="6051" y="2625"/>
                            <a:pt x="7048" y="842"/>
                          </a:cubicBezTo>
                          <a:cubicBezTo>
                            <a:pt x="3859" y="-149"/>
                            <a:pt x="1268" y="-545"/>
                            <a:pt x="271" y="123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64" name="Freeform 1473">
                      <a:extLst>
                        <a:ext uri="{FF2B5EF4-FFF2-40B4-BE49-F238E27FC236}">
                          <a16:creationId xmlns:a16="http://schemas.microsoft.com/office/drawing/2014/main" id="{47407AEB-532B-019B-25CC-CFCF8890CA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9784" y="5060749"/>
                      <a:ext cx="6488" cy="6357"/>
                    </a:xfrm>
                    <a:custGeom>
                      <a:avLst/>
                      <a:gdLst>
                        <a:gd name="connsiteX0" fmla="*/ 309 w 6488"/>
                        <a:gd name="connsiteY0" fmla="*/ 1009 h 6357"/>
                        <a:gd name="connsiteX1" fmla="*/ 2103 w 6488"/>
                        <a:gd name="connsiteY1" fmla="*/ 6357 h 6357"/>
                        <a:gd name="connsiteX2" fmla="*/ 6488 w 6488"/>
                        <a:gd name="connsiteY2" fmla="*/ 2395 h 6357"/>
                        <a:gd name="connsiteX3" fmla="*/ 309 w 6488"/>
                        <a:gd name="connsiteY3" fmla="*/ 1009 h 63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488" h="6357">
                          <a:moveTo>
                            <a:pt x="309" y="1009"/>
                          </a:moveTo>
                          <a:cubicBezTo>
                            <a:pt x="-488" y="1999"/>
                            <a:pt x="309" y="4376"/>
                            <a:pt x="2103" y="6357"/>
                          </a:cubicBezTo>
                          <a:cubicBezTo>
                            <a:pt x="3498" y="4971"/>
                            <a:pt x="5093" y="3782"/>
                            <a:pt x="6488" y="2395"/>
                          </a:cubicBezTo>
                          <a:cubicBezTo>
                            <a:pt x="3897" y="216"/>
                            <a:pt x="1704" y="-972"/>
                            <a:pt x="309" y="10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65" name="Freeform 1474">
                      <a:extLst>
                        <a:ext uri="{FF2B5EF4-FFF2-40B4-BE49-F238E27FC236}">
                          <a16:creationId xmlns:a16="http://schemas.microsoft.com/office/drawing/2014/main" id="{5C0A04E5-5ED7-E627-1890-AC26F706A2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0952" y="4977181"/>
                      <a:ext cx="16121" cy="37827"/>
                    </a:xfrm>
                    <a:custGeom>
                      <a:avLst/>
                      <a:gdLst>
                        <a:gd name="connsiteX0" fmla="*/ 4428 w 16121"/>
                        <a:gd name="connsiteY0" fmla="*/ 22179 h 37827"/>
                        <a:gd name="connsiteX1" fmla="*/ 6421 w 16121"/>
                        <a:gd name="connsiteY1" fmla="*/ 29508 h 37827"/>
                        <a:gd name="connsiteX2" fmla="*/ 9610 w 16121"/>
                        <a:gd name="connsiteY2" fmla="*/ 32281 h 37827"/>
                        <a:gd name="connsiteX3" fmla="*/ 14793 w 16121"/>
                        <a:gd name="connsiteY3" fmla="*/ 37828 h 37827"/>
                        <a:gd name="connsiteX4" fmla="*/ 14593 w 16121"/>
                        <a:gd name="connsiteY4" fmla="*/ 31291 h 37827"/>
                        <a:gd name="connsiteX5" fmla="*/ 11803 w 16121"/>
                        <a:gd name="connsiteY5" fmla="*/ 25546 h 37827"/>
                        <a:gd name="connsiteX6" fmla="*/ 11005 w 16121"/>
                        <a:gd name="connsiteY6" fmla="*/ 24754 h 37827"/>
                        <a:gd name="connsiteX7" fmla="*/ 9012 w 16121"/>
                        <a:gd name="connsiteY7" fmla="*/ 9897 h 37827"/>
                        <a:gd name="connsiteX8" fmla="*/ 8015 w 16121"/>
                        <a:gd name="connsiteY8" fmla="*/ 5737 h 37827"/>
                        <a:gd name="connsiteX9" fmla="*/ 441 w 16121"/>
                        <a:gd name="connsiteY9" fmla="*/ 1379 h 37827"/>
                        <a:gd name="connsiteX10" fmla="*/ 5225 w 16121"/>
                        <a:gd name="connsiteY10" fmla="*/ 22179 h 37827"/>
                        <a:gd name="connsiteX11" fmla="*/ 4428 w 16121"/>
                        <a:gd name="connsiteY11" fmla="*/ 22179 h 378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6121" h="37827">
                          <a:moveTo>
                            <a:pt x="4428" y="22179"/>
                          </a:moveTo>
                          <a:cubicBezTo>
                            <a:pt x="2634" y="23565"/>
                            <a:pt x="3630" y="26339"/>
                            <a:pt x="6421" y="29508"/>
                          </a:cubicBezTo>
                          <a:cubicBezTo>
                            <a:pt x="7617" y="30696"/>
                            <a:pt x="8613" y="31687"/>
                            <a:pt x="9610" y="32281"/>
                          </a:cubicBezTo>
                          <a:cubicBezTo>
                            <a:pt x="11005" y="35253"/>
                            <a:pt x="12999" y="37828"/>
                            <a:pt x="14793" y="37828"/>
                          </a:cubicBezTo>
                          <a:cubicBezTo>
                            <a:pt x="16786" y="37828"/>
                            <a:pt x="16387" y="34658"/>
                            <a:pt x="14593" y="31291"/>
                          </a:cubicBezTo>
                          <a:cubicBezTo>
                            <a:pt x="14793" y="29904"/>
                            <a:pt x="13596" y="27725"/>
                            <a:pt x="11803" y="25546"/>
                          </a:cubicBezTo>
                          <a:cubicBezTo>
                            <a:pt x="11603" y="25150"/>
                            <a:pt x="11205" y="24952"/>
                            <a:pt x="11005" y="24754"/>
                          </a:cubicBezTo>
                          <a:cubicBezTo>
                            <a:pt x="7417" y="18019"/>
                            <a:pt x="5026" y="12076"/>
                            <a:pt x="9012" y="9897"/>
                          </a:cubicBezTo>
                          <a:cubicBezTo>
                            <a:pt x="9411" y="9699"/>
                            <a:pt x="8215" y="6728"/>
                            <a:pt x="8015" y="5737"/>
                          </a:cubicBezTo>
                          <a:cubicBezTo>
                            <a:pt x="4826" y="-7"/>
                            <a:pt x="1438" y="-1394"/>
                            <a:pt x="441" y="1379"/>
                          </a:cubicBezTo>
                          <a:cubicBezTo>
                            <a:pt x="-1153" y="6530"/>
                            <a:pt x="1836" y="14255"/>
                            <a:pt x="5225" y="22179"/>
                          </a:cubicBezTo>
                          <a:cubicBezTo>
                            <a:pt x="4826" y="21981"/>
                            <a:pt x="4627" y="22179"/>
                            <a:pt x="4428" y="2217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66" name="Freeform 1475">
                      <a:extLst>
                        <a:ext uri="{FF2B5EF4-FFF2-40B4-BE49-F238E27FC236}">
                          <a16:creationId xmlns:a16="http://schemas.microsoft.com/office/drawing/2014/main" id="{769920DC-B0E7-24FC-C00F-220C679C6C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5296" y="4992975"/>
                      <a:ext cx="19752" cy="68558"/>
                    </a:xfrm>
                    <a:custGeom>
                      <a:avLst/>
                      <a:gdLst>
                        <a:gd name="connsiteX0" fmla="*/ 15800 w 19752"/>
                        <a:gd name="connsiteY0" fmla="*/ 68387 h 68558"/>
                        <a:gd name="connsiteX1" fmla="*/ 14803 w 19752"/>
                        <a:gd name="connsiteY1" fmla="*/ 63236 h 68558"/>
                        <a:gd name="connsiteX2" fmla="*/ 13208 w 19752"/>
                        <a:gd name="connsiteY2" fmla="*/ 61454 h 68558"/>
                        <a:gd name="connsiteX3" fmla="*/ 11016 w 19752"/>
                        <a:gd name="connsiteY3" fmla="*/ 55313 h 68558"/>
                        <a:gd name="connsiteX4" fmla="*/ 9222 w 19752"/>
                        <a:gd name="connsiteY4" fmla="*/ 52540 h 68558"/>
                        <a:gd name="connsiteX5" fmla="*/ 10617 w 19752"/>
                        <a:gd name="connsiteY5" fmla="*/ 52540 h 68558"/>
                        <a:gd name="connsiteX6" fmla="*/ 11016 w 19752"/>
                        <a:gd name="connsiteY6" fmla="*/ 48974 h 68558"/>
                        <a:gd name="connsiteX7" fmla="*/ 11614 w 19752"/>
                        <a:gd name="connsiteY7" fmla="*/ 48578 h 68558"/>
                        <a:gd name="connsiteX8" fmla="*/ 10019 w 19752"/>
                        <a:gd name="connsiteY8" fmla="*/ 42833 h 68558"/>
                        <a:gd name="connsiteX9" fmla="*/ 9222 w 19752"/>
                        <a:gd name="connsiteY9" fmla="*/ 42239 h 68558"/>
                        <a:gd name="connsiteX10" fmla="*/ 10418 w 19752"/>
                        <a:gd name="connsiteY10" fmla="*/ 42041 h 68558"/>
                        <a:gd name="connsiteX11" fmla="*/ 8823 w 19752"/>
                        <a:gd name="connsiteY11" fmla="*/ 34117 h 68558"/>
                        <a:gd name="connsiteX12" fmla="*/ 8225 w 19752"/>
                        <a:gd name="connsiteY12" fmla="*/ 33325 h 68558"/>
                        <a:gd name="connsiteX13" fmla="*/ 10418 w 19752"/>
                        <a:gd name="connsiteY13" fmla="*/ 34117 h 68558"/>
                        <a:gd name="connsiteX14" fmla="*/ 10816 w 19752"/>
                        <a:gd name="connsiteY14" fmla="*/ 28967 h 68558"/>
                        <a:gd name="connsiteX15" fmla="*/ 11016 w 19752"/>
                        <a:gd name="connsiteY15" fmla="*/ 28967 h 68558"/>
                        <a:gd name="connsiteX16" fmla="*/ 11414 w 19752"/>
                        <a:gd name="connsiteY16" fmla="*/ 26986 h 68558"/>
                        <a:gd name="connsiteX17" fmla="*/ 11813 w 19752"/>
                        <a:gd name="connsiteY17" fmla="*/ 27382 h 68558"/>
                        <a:gd name="connsiteX18" fmla="*/ 19188 w 19752"/>
                        <a:gd name="connsiteY18" fmla="*/ 30156 h 68558"/>
                        <a:gd name="connsiteX19" fmla="*/ 17195 w 19752"/>
                        <a:gd name="connsiteY19" fmla="*/ 24213 h 68558"/>
                        <a:gd name="connsiteX20" fmla="*/ 14803 w 19752"/>
                        <a:gd name="connsiteY20" fmla="*/ 15695 h 68558"/>
                        <a:gd name="connsiteX21" fmla="*/ 10019 w 19752"/>
                        <a:gd name="connsiteY21" fmla="*/ 10941 h 68558"/>
                        <a:gd name="connsiteX22" fmla="*/ 8026 w 19752"/>
                        <a:gd name="connsiteY22" fmla="*/ 5593 h 68558"/>
                        <a:gd name="connsiteX23" fmla="*/ 1448 w 19752"/>
                        <a:gd name="connsiteY23" fmla="*/ 46 h 68558"/>
                        <a:gd name="connsiteX24" fmla="*/ 1847 w 19752"/>
                        <a:gd name="connsiteY24" fmla="*/ 6781 h 68558"/>
                        <a:gd name="connsiteX25" fmla="*/ 9023 w 19752"/>
                        <a:gd name="connsiteY25" fmla="*/ 13912 h 68558"/>
                        <a:gd name="connsiteX26" fmla="*/ 10219 w 19752"/>
                        <a:gd name="connsiteY26" fmla="*/ 17280 h 68558"/>
                        <a:gd name="connsiteX27" fmla="*/ 11614 w 19752"/>
                        <a:gd name="connsiteY27" fmla="*/ 19855 h 68558"/>
                        <a:gd name="connsiteX28" fmla="*/ 9421 w 19752"/>
                        <a:gd name="connsiteY28" fmla="*/ 20053 h 68558"/>
                        <a:gd name="connsiteX29" fmla="*/ 8624 w 19752"/>
                        <a:gd name="connsiteY29" fmla="*/ 21044 h 68558"/>
                        <a:gd name="connsiteX30" fmla="*/ 4637 w 19752"/>
                        <a:gd name="connsiteY30" fmla="*/ 18270 h 68558"/>
                        <a:gd name="connsiteX31" fmla="*/ 4239 w 19752"/>
                        <a:gd name="connsiteY31" fmla="*/ 21440 h 68558"/>
                        <a:gd name="connsiteX32" fmla="*/ 4239 w 19752"/>
                        <a:gd name="connsiteY32" fmla="*/ 21440 h 68558"/>
                        <a:gd name="connsiteX33" fmla="*/ 5634 w 19752"/>
                        <a:gd name="connsiteY33" fmla="*/ 29561 h 68558"/>
                        <a:gd name="connsiteX34" fmla="*/ 6232 w 19752"/>
                        <a:gd name="connsiteY34" fmla="*/ 30354 h 68558"/>
                        <a:gd name="connsiteX35" fmla="*/ 3840 w 19752"/>
                        <a:gd name="connsiteY35" fmla="*/ 29363 h 68558"/>
                        <a:gd name="connsiteX36" fmla="*/ 5634 w 19752"/>
                        <a:gd name="connsiteY36" fmla="*/ 38475 h 68558"/>
                        <a:gd name="connsiteX37" fmla="*/ 6830 w 19752"/>
                        <a:gd name="connsiteY37" fmla="*/ 40060 h 68558"/>
                        <a:gd name="connsiteX38" fmla="*/ 5235 w 19752"/>
                        <a:gd name="connsiteY38" fmla="*/ 39268 h 68558"/>
                        <a:gd name="connsiteX39" fmla="*/ 2844 w 19752"/>
                        <a:gd name="connsiteY39" fmla="*/ 38277 h 68558"/>
                        <a:gd name="connsiteX40" fmla="*/ 3442 w 19752"/>
                        <a:gd name="connsiteY40" fmla="*/ 45210 h 68558"/>
                        <a:gd name="connsiteX41" fmla="*/ 6431 w 19752"/>
                        <a:gd name="connsiteY41" fmla="*/ 49964 h 68558"/>
                        <a:gd name="connsiteX42" fmla="*/ 6033 w 19752"/>
                        <a:gd name="connsiteY42" fmla="*/ 49964 h 68558"/>
                        <a:gd name="connsiteX43" fmla="*/ 5634 w 19752"/>
                        <a:gd name="connsiteY43" fmla="*/ 57294 h 68558"/>
                        <a:gd name="connsiteX44" fmla="*/ 5435 w 19752"/>
                        <a:gd name="connsiteY44" fmla="*/ 57294 h 68558"/>
                        <a:gd name="connsiteX45" fmla="*/ 4637 w 19752"/>
                        <a:gd name="connsiteY45" fmla="*/ 59473 h 68558"/>
                        <a:gd name="connsiteX46" fmla="*/ 451 w 19752"/>
                        <a:gd name="connsiteY46" fmla="*/ 57294 h 68558"/>
                        <a:gd name="connsiteX47" fmla="*/ 1448 w 19752"/>
                        <a:gd name="connsiteY47" fmla="*/ 63633 h 68558"/>
                        <a:gd name="connsiteX48" fmla="*/ 6033 w 19752"/>
                        <a:gd name="connsiteY48" fmla="*/ 67990 h 68558"/>
                        <a:gd name="connsiteX49" fmla="*/ 6830 w 19752"/>
                        <a:gd name="connsiteY49" fmla="*/ 63236 h 68558"/>
                        <a:gd name="connsiteX50" fmla="*/ 15800 w 19752"/>
                        <a:gd name="connsiteY50" fmla="*/ 68387 h 685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</a:cxnLst>
                      <a:rect l="l" t="t" r="r" b="b"/>
                      <a:pathLst>
                        <a:path w="19752" h="68558">
                          <a:moveTo>
                            <a:pt x="15800" y="68387"/>
                          </a:moveTo>
                          <a:cubicBezTo>
                            <a:pt x="17394" y="67792"/>
                            <a:pt x="16996" y="65812"/>
                            <a:pt x="14803" y="63236"/>
                          </a:cubicBezTo>
                          <a:cubicBezTo>
                            <a:pt x="14205" y="62642"/>
                            <a:pt x="13607" y="62048"/>
                            <a:pt x="13208" y="61454"/>
                          </a:cubicBezTo>
                          <a:cubicBezTo>
                            <a:pt x="12810" y="59671"/>
                            <a:pt x="11813" y="57492"/>
                            <a:pt x="11016" y="55313"/>
                          </a:cubicBezTo>
                          <a:cubicBezTo>
                            <a:pt x="10418" y="54322"/>
                            <a:pt x="9820" y="53332"/>
                            <a:pt x="9222" y="52540"/>
                          </a:cubicBezTo>
                          <a:cubicBezTo>
                            <a:pt x="9621" y="52738"/>
                            <a:pt x="10219" y="52738"/>
                            <a:pt x="10617" y="52540"/>
                          </a:cubicBezTo>
                          <a:cubicBezTo>
                            <a:pt x="11614" y="52143"/>
                            <a:pt x="11614" y="50757"/>
                            <a:pt x="11016" y="48974"/>
                          </a:cubicBezTo>
                          <a:cubicBezTo>
                            <a:pt x="11215" y="48974"/>
                            <a:pt x="11414" y="48776"/>
                            <a:pt x="11614" y="48578"/>
                          </a:cubicBezTo>
                          <a:cubicBezTo>
                            <a:pt x="12810" y="47587"/>
                            <a:pt x="12212" y="45408"/>
                            <a:pt x="10019" y="42833"/>
                          </a:cubicBezTo>
                          <a:cubicBezTo>
                            <a:pt x="9820" y="42635"/>
                            <a:pt x="9621" y="42437"/>
                            <a:pt x="9222" y="42239"/>
                          </a:cubicBezTo>
                          <a:cubicBezTo>
                            <a:pt x="9621" y="42437"/>
                            <a:pt x="10019" y="42239"/>
                            <a:pt x="10418" y="42041"/>
                          </a:cubicBezTo>
                          <a:cubicBezTo>
                            <a:pt x="11414" y="40654"/>
                            <a:pt x="10617" y="37485"/>
                            <a:pt x="8823" y="34117"/>
                          </a:cubicBezTo>
                          <a:lnTo>
                            <a:pt x="8225" y="33325"/>
                          </a:lnTo>
                          <a:cubicBezTo>
                            <a:pt x="9023" y="34117"/>
                            <a:pt x="10019" y="34514"/>
                            <a:pt x="10418" y="34117"/>
                          </a:cubicBezTo>
                          <a:cubicBezTo>
                            <a:pt x="11614" y="33325"/>
                            <a:pt x="11614" y="31542"/>
                            <a:pt x="10816" y="28967"/>
                          </a:cubicBezTo>
                          <a:lnTo>
                            <a:pt x="11016" y="28967"/>
                          </a:lnTo>
                          <a:cubicBezTo>
                            <a:pt x="11414" y="28571"/>
                            <a:pt x="11614" y="27779"/>
                            <a:pt x="11414" y="26986"/>
                          </a:cubicBezTo>
                          <a:cubicBezTo>
                            <a:pt x="11614" y="27184"/>
                            <a:pt x="11614" y="27184"/>
                            <a:pt x="11813" y="27382"/>
                          </a:cubicBezTo>
                          <a:cubicBezTo>
                            <a:pt x="14803" y="30156"/>
                            <a:pt x="17594" y="31542"/>
                            <a:pt x="19188" y="30156"/>
                          </a:cubicBezTo>
                          <a:cubicBezTo>
                            <a:pt x="20584" y="28967"/>
                            <a:pt x="19188" y="26590"/>
                            <a:pt x="17195" y="24213"/>
                          </a:cubicBezTo>
                          <a:cubicBezTo>
                            <a:pt x="18391" y="23421"/>
                            <a:pt x="17394" y="20053"/>
                            <a:pt x="14803" y="15695"/>
                          </a:cubicBezTo>
                          <a:cubicBezTo>
                            <a:pt x="13607" y="13912"/>
                            <a:pt x="11813" y="10941"/>
                            <a:pt x="10019" y="10941"/>
                          </a:cubicBezTo>
                          <a:cubicBezTo>
                            <a:pt x="9621" y="9554"/>
                            <a:pt x="9023" y="7772"/>
                            <a:pt x="8026" y="5593"/>
                          </a:cubicBezTo>
                          <a:cubicBezTo>
                            <a:pt x="5833" y="1829"/>
                            <a:pt x="3442" y="-350"/>
                            <a:pt x="1448" y="46"/>
                          </a:cubicBezTo>
                          <a:cubicBezTo>
                            <a:pt x="-346" y="442"/>
                            <a:pt x="53" y="3414"/>
                            <a:pt x="1847" y="6781"/>
                          </a:cubicBezTo>
                          <a:cubicBezTo>
                            <a:pt x="4239" y="11139"/>
                            <a:pt x="6830" y="14309"/>
                            <a:pt x="9023" y="13912"/>
                          </a:cubicBezTo>
                          <a:cubicBezTo>
                            <a:pt x="9222" y="14903"/>
                            <a:pt x="9621" y="16091"/>
                            <a:pt x="10219" y="17280"/>
                          </a:cubicBezTo>
                          <a:cubicBezTo>
                            <a:pt x="10617" y="18270"/>
                            <a:pt x="11215" y="19063"/>
                            <a:pt x="11614" y="19855"/>
                          </a:cubicBezTo>
                          <a:cubicBezTo>
                            <a:pt x="10816" y="19657"/>
                            <a:pt x="10219" y="19657"/>
                            <a:pt x="9421" y="20053"/>
                          </a:cubicBezTo>
                          <a:cubicBezTo>
                            <a:pt x="9023" y="20251"/>
                            <a:pt x="8823" y="20647"/>
                            <a:pt x="8624" y="21044"/>
                          </a:cubicBezTo>
                          <a:cubicBezTo>
                            <a:pt x="7229" y="19063"/>
                            <a:pt x="5634" y="17676"/>
                            <a:pt x="4637" y="18270"/>
                          </a:cubicBezTo>
                          <a:cubicBezTo>
                            <a:pt x="3840" y="18865"/>
                            <a:pt x="3840" y="20053"/>
                            <a:pt x="4239" y="21440"/>
                          </a:cubicBezTo>
                          <a:lnTo>
                            <a:pt x="4239" y="21440"/>
                          </a:lnTo>
                          <a:cubicBezTo>
                            <a:pt x="3242" y="22826"/>
                            <a:pt x="3641" y="25996"/>
                            <a:pt x="5634" y="29561"/>
                          </a:cubicBezTo>
                          <a:lnTo>
                            <a:pt x="6232" y="30354"/>
                          </a:lnTo>
                          <a:cubicBezTo>
                            <a:pt x="5435" y="29363"/>
                            <a:pt x="4438" y="28967"/>
                            <a:pt x="3840" y="29363"/>
                          </a:cubicBezTo>
                          <a:cubicBezTo>
                            <a:pt x="2046" y="30552"/>
                            <a:pt x="3442" y="34316"/>
                            <a:pt x="5634" y="38475"/>
                          </a:cubicBezTo>
                          <a:cubicBezTo>
                            <a:pt x="6033" y="39070"/>
                            <a:pt x="6431" y="39664"/>
                            <a:pt x="6830" y="40060"/>
                          </a:cubicBezTo>
                          <a:cubicBezTo>
                            <a:pt x="6232" y="39664"/>
                            <a:pt x="5833" y="39466"/>
                            <a:pt x="5235" y="39268"/>
                          </a:cubicBezTo>
                          <a:cubicBezTo>
                            <a:pt x="4438" y="38475"/>
                            <a:pt x="3641" y="38079"/>
                            <a:pt x="2844" y="38277"/>
                          </a:cubicBezTo>
                          <a:cubicBezTo>
                            <a:pt x="1249" y="38673"/>
                            <a:pt x="1448" y="41447"/>
                            <a:pt x="3442" y="45210"/>
                          </a:cubicBezTo>
                          <a:cubicBezTo>
                            <a:pt x="4438" y="46993"/>
                            <a:pt x="5435" y="48578"/>
                            <a:pt x="6431" y="49964"/>
                          </a:cubicBezTo>
                          <a:cubicBezTo>
                            <a:pt x="6232" y="49964"/>
                            <a:pt x="6033" y="49766"/>
                            <a:pt x="6033" y="49964"/>
                          </a:cubicBezTo>
                          <a:cubicBezTo>
                            <a:pt x="4438" y="50955"/>
                            <a:pt x="4039" y="53332"/>
                            <a:pt x="5634" y="57294"/>
                          </a:cubicBezTo>
                          <a:cubicBezTo>
                            <a:pt x="5634" y="57294"/>
                            <a:pt x="5435" y="57294"/>
                            <a:pt x="5435" y="57294"/>
                          </a:cubicBezTo>
                          <a:cubicBezTo>
                            <a:pt x="4837" y="57888"/>
                            <a:pt x="4438" y="58482"/>
                            <a:pt x="4637" y="59473"/>
                          </a:cubicBezTo>
                          <a:cubicBezTo>
                            <a:pt x="3043" y="57294"/>
                            <a:pt x="1448" y="56105"/>
                            <a:pt x="451" y="57294"/>
                          </a:cubicBezTo>
                          <a:cubicBezTo>
                            <a:pt x="-545" y="58284"/>
                            <a:pt x="252" y="61255"/>
                            <a:pt x="1448" y="63633"/>
                          </a:cubicBezTo>
                          <a:cubicBezTo>
                            <a:pt x="3442" y="67396"/>
                            <a:pt x="5435" y="68585"/>
                            <a:pt x="6033" y="67990"/>
                          </a:cubicBezTo>
                          <a:cubicBezTo>
                            <a:pt x="7428" y="66802"/>
                            <a:pt x="7627" y="65019"/>
                            <a:pt x="6830" y="63236"/>
                          </a:cubicBezTo>
                          <a:cubicBezTo>
                            <a:pt x="10219" y="67198"/>
                            <a:pt x="13408" y="69179"/>
                            <a:pt x="15800" y="683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67" name="Freeform 1476">
                      <a:extLst>
                        <a:ext uri="{FF2B5EF4-FFF2-40B4-BE49-F238E27FC236}">
                          <a16:creationId xmlns:a16="http://schemas.microsoft.com/office/drawing/2014/main" id="{A49437C4-50DF-ABC0-324E-9D6D6F8DAD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7107" y="4975331"/>
                      <a:ext cx="10008" cy="13301"/>
                    </a:xfrm>
                    <a:custGeom>
                      <a:avLst/>
                      <a:gdLst>
                        <a:gd name="connsiteX0" fmla="*/ 8865 w 10008"/>
                        <a:gd name="connsiteY0" fmla="*/ 12936 h 13301"/>
                        <a:gd name="connsiteX1" fmla="*/ 7270 w 10008"/>
                        <a:gd name="connsiteY1" fmla="*/ 4022 h 13301"/>
                        <a:gd name="connsiteX2" fmla="*/ 1689 w 10008"/>
                        <a:gd name="connsiteY2" fmla="*/ 60 h 13301"/>
                        <a:gd name="connsiteX3" fmla="*/ 2287 w 10008"/>
                        <a:gd name="connsiteY3" fmla="*/ 8182 h 13301"/>
                        <a:gd name="connsiteX4" fmla="*/ 8865 w 10008"/>
                        <a:gd name="connsiteY4" fmla="*/ 12936 h 133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08" h="13301">
                          <a:moveTo>
                            <a:pt x="8865" y="12936"/>
                          </a:moveTo>
                          <a:cubicBezTo>
                            <a:pt x="11058" y="11549"/>
                            <a:pt x="9862" y="8182"/>
                            <a:pt x="7270" y="4022"/>
                          </a:cubicBezTo>
                          <a:cubicBezTo>
                            <a:pt x="5477" y="1249"/>
                            <a:pt x="3284" y="-336"/>
                            <a:pt x="1689" y="60"/>
                          </a:cubicBezTo>
                          <a:cubicBezTo>
                            <a:pt x="-1101" y="655"/>
                            <a:pt x="-104" y="4418"/>
                            <a:pt x="2287" y="8182"/>
                          </a:cubicBezTo>
                          <a:cubicBezTo>
                            <a:pt x="4081" y="11549"/>
                            <a:pt x="6872" y="14323"/>
                            <a:pt x="8865" y="129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68" name="Freeform 1477">
                      <a:extLst>
                        <a:ext uri="{FF2B5EF4-FFF2-40B4-BE49-F238E27FC236}">
                          <a16:creationId xmlns:a16="http://schemas.microsoft.com/office/drawing/2014/main" id="{C63BE612-D466-4116-A6E7-F294D040CF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64742" y="4968680"/>
                      <a:ext cx="16312" cy="18613"/>
                    </a:xfrm>
                    <a:custGeom>
                      <a:avLst/>
                      <a:gdLst>
                        <a:gd name="connsiteX0" fmla="*/ 15980 w 16312"/>
                        <a:gd name="connsiteY0" fmla="*/ 10475 h 18613"/>
                        <a:gd name="connsiteX1" fmla="*/ 13787 w 16312"/>
                        <a:gd name="connsiteY1" fmla="*/ 3938 h 18613"/>
                        <a:gd name="connsiteX2" fmla="*/ 6811 w 16312"/>
                        <a:gd name="connsiteY2" fmla="*/ 372 h 18613"/>
                        <a:gd name="connsiteX3" fmla="*/ 6014 w 16312"/>
                        <a:gd name="connsiteY3" fmla="*/ 2551 h 18613"/>
                        <a:gd name="connsiteX4" fmla="*/ 1429 w 16312"/>
                        <a:gd name="connsiteY4" fmla="*/ 2749 h 18613"/>
                        <a:gd name="connsiteX5" fmla="*/ 1030 w 16312"/>
                        <a:gd name="connsiteY5" fmla="*/ 7702 h 18613"/>
                        <a:gd name="connsiteX6" fmla="*/ 2027 w 16312"/>
                        <a:gd name="connsiteY6" fmla="*/ 14040 h 18613"/>
                        <a:gd name="connsiteX7" fmla="*/ 8605 w 16312"/>
                        <a:gd name="connsiteY7" fmla="*/ 18398 h 18613"/>
                        <a:gd name="connsiteX8" fmla="*/ 9402 w 16312"/>
                        <a:gd name="connsiteY8" fmla="*/ 14238 h 18613"/>
                        <a:gd name="connsiteX9" fmla="*/ 12791 w 16312"/>
                        <a:gd name="connsiteY9" fmla="*/ 14238 h 18613"/>
                        <a:gd name="connsiteX10" fmla="*/ 13987 w 16312"/>
                        <a:gd name="connsiteY10" fmla="*/ 12059 h 18613"/>
                        <a:gd name="connsiteX11" fmla="*/ 15980 w 16312"/>
                        <a:gd name="connsiteY11" fmla="*/ 10475 h 186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6312" h="18613">
                          <a:moveTo>
                            <a:pt x="15980" y="10475"/>
                          </a:moveTo>
                          <a:cubicBezTo>
                            <a:pt x="16777" y="9088"/>
                            <a:pt x="16179" y="6711"/>
                            <a:pt x="13787" y="3938"/>
                          </a:cubicBezTo>
                          <a:cubicBezTo>
                            <a:pt x="10997" y="967"/>
                            <a:pt x="8206" y="-816"/>
                            <a:pt x="6811" y="372"/>
                          </a:cubicBezTo>
                          <a:cubicBezTo>
                            <a:pt x="6213" y="768"/>
                            <a:pt x="6014" y="1561"/>
                            <a:pt x="6014" y="2551"/>
                          </a:cubicBezTo>
                          <a:cubicBezTo>
                            <a:pt x="4220" y="1957"/>
                            <a:pt x="2825" y="2353"/>
                            <a:pt x="1429" y="2749"/>
                          </a:cubicBezTo>
                          <a:cubicBezTo>
                            <a:pt x="-166" y="2947"/>
                            <a:pt x="-564" y="4928"/>
                            <a:pt x="1030" y="7702"/>
                          </a:cubicBezTo>
                          <a:cubicBezTo>
                            <a:pt x="-564" y="8098"/>
                            <a:pt x="-365" y="10475"/>
                            <a:pt x="2027" y="14040"/>
                          </a:cubicBezTo>
                          <a:cubicBezTo>
                            <a:pt x="4419" y="17804"/>
                            <a:pt x="6811" y="19191"/>
                            <a:pt x="8605" y="18398"/>
                          </a:cubicBezTo>
                          <a:cubicBezTo>
                            <a:pt x="9801" y="17804"/>
                            <a:pt x="10399" y="16615"/>
                            <a:pt x="9402" y="14238"/>
                          </a:cubicBezTo>
                          <a:cubicBezTo>
                            <a:pt x="10598" y="14238"/>
                            <a:pt x="11595" y="13842"/>
                            <a:pt x="12791" y="14238"/>
                          </a:cubicBezTo>
                          <a:cubicBezTo>
                            <a:pt x="13588" y="13842"/>
                            <a:pt x="13987" y="13050"/>
                            <a:pt x="13987" y="12059"/>
                          </a:cubicBezTo>
                          <a:cubicBezTo>
                            <a:pt x="14585" y="11861"/>
                            <a:pt x="15382" y="11267"/>
                            <a:pt x="15980" y="104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69" name="Freeform 1478">
                      <a:extLst>
                        <a:ext uri="{FF2B5EF4-FFF2-40B4-BE49-F238E27FC236}">
                          <a16:creationId xmlns:a16="http://schemas.microsoft.com/office/drawing/2014/main" id="{3949CB69-B086-0AD5-E2FB-C2A31CA7D3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81723" y="4956903"/>
                      <a:ext cx="11888" cy="15121"/>
                    </a:xfrm>
                    <a:custGeom>
                      <a:avLst/>
                      <a:gdLst>
                        <a:gd name="connsiteX0" fmla="*/ 11557 w 11888"/>
                        <a:gd name="connsiteY0" fmla="*/ 12744 h 15121"/>
                        <a:gd name="connsiteX1" fmla="*/ 7371 w 11888"/>
                        <a:gd name="connsiteY1" fmla="*/ 2641 h 15121"/>
                        <a:gd name="connsiteX2" fmla="*/ 2189 w 11888"/>
                        <a:gd name="connsiteY2" fmla="*/ 858 h 15121"/>
                        <a:gd name="connsiteX3" fmla="*/ 2388 w 11888"/>
                        <a:gd name="connsiteY3" fmla="*/ 5018 h 15121"/>
                        <a:gd name="connsiteX4" fmla="*/ 395 w 11888"/>
                        <a:gd name="connsiteY4" fmla="*/ 5018 h 15121"/>
                        <a:gd name="connsiteX5" fmla="*/ 2189 w 11888"/>
                        <a:gd name="connsiteY5" fmla="*/ 11159 h 15121"/>
                        <a:gd name="connsiteX6" fmla="*/ 8368 w 11888"/>
                        <a:gd name="connsiteY6" fmla="*/ 14328 h 15121"/>
                        <a:gd name="connsiteX7" fmla="*/ 8368 w 11888"/>
                        <a:gd name="connsiteY7" fmla="*/ 12744 h 15121"/>
                        <a:gd name="connsiteX8" fmla="*/ 11557 w 11888"/>
                        <a:gd name="connsiteY8" fmla="*/ 12744 h 15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888" h="15121">
                          <a:moveTo>
                            <a:pt x="11557" y="12744"/>
                          </a:moveTo>
                          <a:cubicBezTo>
                            <a:pt x="12753" y="9970"/>
                            <a:pt x="10560" y="6207"/>
                            <a:pt x="7371" y="2641"/>
                          </a:cubicBezTo>
                          <a:cubicBezTo>
                            <a:pt x="5179" y="264"/>
                            <a:pt x="2986" y="-924"/>
                            <a:pt x="2189" y="858"/>
                          </a:cubicBezTo>
                          <a:cubicBezTo>
                            <a:pt x="1591" y="2047"/>
                            <a:pt x="1790" y="3632"/>
                            <a:pt x="2388" y="5018"/>
                          </a:cubicBezTo>
                          <a:cubicBezTo>
                            <a:pt x="1591" y="4622"/>
                            <a:pt x="993" y="4622"/>
                            <a:pt x="395" y="5018"/>
                          </a:cubicBezTo>
                          <a:cubicBezTo>
                            <a:pt x="-602" y="6009"/>
                            <a:pt x="395" y="8584"/>
                            <a:pt x="2189" y="11159"/>
                          </a:cubicBezTo>
                          <a:cubicBezTo>
                            <a:pt x="4780" y="14328"/>
                            <a:pt x="7371" y="16309"/>
                            <a:pt x="8368" y="14328"/>
                          </a:cubicBezTo>
                          <a:cubicBezTo>
                            <a:pt x="8567" y="13932"/>
                            <a:pt x="8567" y="13338"/>
                            <a:pt x="8368" y="12744"/>
                          </a:cubicBezTo>
                          <a:cubicBezTo>
                            <a:pt x="9763" y="13734"/>
                            <a:pt x="10760" y="13536"/>
                            <a:pt x="11557" y="127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70" name="Freeform 1479">
                      <a:extLst>
                        <a:ext uri="{FF2B5EF4-FFF2-40B4-BE49-F238E27FC236}">
                          <a16:creationId xmlns:a16="http://schemas.microsoft.com/office/drawing/2014/main" id="{4072640E-FB7C-E501-1B9D-AEAEE39F76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6099" y="5116183"/>
                      <a:ext cx="8780" cy="8369"/>
                    </a:xfrm>
                    <a:custGeom>
                      <a:avLst/>
                      <a:gdLst>
                        <a:gd name="connsiteX0" fmla="*/ 409 w 8780"/>
                        <a:gd name="connsiteY0" fmla="*/ 644 h 8369"/>
                        <a:gd name="connsiteX1" fmla="*/ 3001 w 8780"/>
                        <a:gd name="connsiteY1" fmla="*/ 6388 h 8369"/>
                        <a:gd name="connsiteX2" fmla="*/ 4994 w 8780"/>
                        <a:gd name="connsiteY2" fmla="*/ 8369 h 8369"/>
                        <a:gd name="connsiteX3" fmla="*/ 8781 w 8780"/>
                        <a:gd name="connsiteY3" fmla="*/ 4408 h 8369"/>
                        <a:gd name="connsiteX4" fmla="*/ 7984 w 8780"/>
                        <a:gd name="connsiteY4" fmla="*/ 3615 h 8369"/>
                        <a:gd name="connsiteX5" fmla="*/ 409 w 8780"/>
                        <a:gd name="connsiteY5" fmla="*/ 644 h 83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780" h="8369">
                          <a:moveTo>
                            <a:pt x="409" y="644"/>
                          </a:moveTo>
                          <a:cubicBezTo>
                            <a:pt x="-787" y="1832"/>
                            <a:pt x="808" y="4209"/>
                            <a:pt x="3001" y="6388"/>
                          </a:cubicBezTo>
                          <a:cubicBezTo>
                            <a:pt x="3599" y="7181"/>
                            <a:pt x="4396" y="7775"/>
                            <a:pt x="4994" y="8369"/>
                          </a:cubicBezTo>
                          <a:cubicBezTo>
                            <a:pt x="6190" y="6983"/>
                            <a:pt x="7585" y="5794"/>
                            <a:pt x="8781" y="4408"/>
                          </a:cubicBezTo>
                          <a:cubicBezTo>
                            <a:pt x="8582" y="4209"/>
                            <a:pt x="8382" y="3813"/>
                            <a:pt x="7984" y="3615"/>
                          </a:cubicBezTo>
                          <a:cubicBezTo>
                            <a:pt x="4396" y="50"/>
                            <a:pt x="1805" y="-743"/>
                            <a:pt x="409" y="6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71" name="Freeform 1480">
                      <a:extLst>
                        <a:ext uri="{FF2B5EF4-FFF2-40B4-BE49-F238E27FC236}">
                          <a16:creationId xmlns:a16="http://schemas.microsoft.com/office/drawing/2014/main" id="{B44E6DEE-44A6-E089-3EBD-9FDF048F19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883" y="5072826"/>
                      <a:ext cx="13040" cy="18286"/>
                    </a:xfrm>
                    <a:custGeom>
                      <a:avLst/>
                      <a:gdLst>
                        <a:gd name="connsiteX0" fmla="*/ 5390 w 13040"/>
                        <a:gd name="connsiteY0" fmla="*/ 10722 h 18286"/>
                        <a:gd name="connsiteX1" fmla="*/ 5988 w 13040"/>
                        <a:gd name="connsiteY1" fmla="*/ 11118 h 18286"/>
                        <a:gd name="connsiteX2" fmla="*/ 6387 w 13040"/>
                        <a:gd name="connsiteY2" fmla="*/ 12108 h 18286"/>
                        <a:gd name="connsiteX3" fmla="*/ 11769 w 13040"/>
                        <a:gd name="connsiteY3" fmla="*/ 18249 h 18286"/>
                        <a:gd name="connsiteX4" fmla="*/ 11769 w 13040"/>
                        <a:gd name="connsiteY4" fmla="*/ 11316 h 18286"/>
                        <a:gd name="connsiteX5" fmla="*/ 12367 w 13040"/>
                        <a:gd name="connsiteY5" fmla="*/ 10524 h 18286"/>
                        <a:gd name="connsiteX6" fmla="*/ 8580 w 13040"/>
                        <a:gd name="connsiteY6" fmla="*/ 2204 h 18286"/>
                        <a:gd name="connsiteX7" fmla="*/ 407 w 13040"/>
                        <a:gd name="connsiteY7" fmla="*/ 2204 h 18286"/>
                        <a:gd name="connsiteX8" fmla="*/ 5390 w 13040"/>
                        <a:gd name="connsiteY8" fmla="*/ 10722 h 18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040" h="18286">
                          <a:moveTo>
                            <a:pt x="5390" y="10722"/>
                          </a:moveTo>
                          <a:cubicBezTo>
                            <a:pt x="5590" y="10920"/>
                            <a:pt x="5789" y="10920"/>
                            <a:pt x="5988" y="11118"/>
                          </a:cubicBezTo>
                          <a:cubicBezTo>
                            <a:pt x="6187" y="11514"/>
                            <a:pt x="6187" y="11910"/>
                            <a:pt x="6387" y="12108"/>
                          </a:cubicBezTo>
                          <a:cubicBezTo>
                            <a:pt x="7982" y="15872"/>
                            <a:pt x="9975" y="18645"/>
                            <a:pt x="11769" y="18249"/>
                          </a:cubicBezTo>
                          <a:cubicBezTo>
                            <a:pt x="13363" y="18051"/>
                            <a:pt x="13563" y="15476"/>
                            <a:pt x="11769" y="11316"/>
                          </a:cubicBezTo>
                          <a:cubicBezTo>
                            <a:pt x="11968" y="11118"/>
                            <a:pt x="12167" y="10920"/>
                            <a:pt x="12367" y="10524"/>
                          </a:cubicBezTo>
                          <a:cubicBezTo>
                            <a:pt x="14161" y="7354"/>
                            <a:pt x="11968" y="5175"/>
                            <a:pt x="8580" y="2204"/>
                          </a:cubicBezTo>
                          <a:cubicBezTo>
                            <a:pt x="5390" y="223"/>
                            <a:pt x="2201" y="-1560"/>
                            <a:pt x="407" y="2204"/>
                          </a:cubicBezTo>
                          <a:cubicBezTo>
                            <a:pt x="-1187" y="6166"/>
                            <a:pt x="2201" y="8741"/>
                            <a:pt x="5390" y="107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72" name="Freeform 1481">
                      <a:extLst>
                        <a:ext uri="{FF2B5EF4-FFF2-40B4-BE49-F238E27FC236}">
                          <a16:creationId xmlns:a16="http://schemas.microsoft.com/office/drawing/2014/main" id="{471FB706-51DB-BEF8-475E-AD91877446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9691" y="5023413"/>
                      <a:ext cx="10934" cy="13551"/>
                    </a:xfrm>
                    <a:custGeom>
                      <a:avLst/>
                      <a:gdLst>
                        <a:gd name="connsiteX0" fmla="*/ 3235 w 10934"/>
                        <a:gd name="connsiteY0" fmla="*/ 10414 h 13551"/>
                        <a:gd name="connsiteX1" fmla="*/ 10411 w 10934"/>
                        <a:gd name="connsiteY1" fmla="*/ 12791 h 13551"/>
                        <a:gd name="connsiteX2" fmla="*/ 8019 w 10934"/>
                        <a:gd name="connsiteY2" fmla="*/ 5462 h 13551"/>
                        <a:gd name="connsiteX3" fmla="*/ 6823 w 10934"/>
                        <a:gd name="connsiteY3" fmla="*/ 4472 h 13551"/>
                        <a:gd name="connsiteX4" fmla="*/ 6823 w 10934"/>
                        <a:gd name="connsiteY4" fmla="*/ 4274 h 13551"/>
                        <a:gd name="connsiteX5" fmla="*/ 2238 w 10934"/>
                        <a:gd name="connsiteY5" fmla="*/ 114 h 13551"/>
                        <a:gd name="connsiteX6" fmla="*/ 1241 w 10934"/>
                        <a:gd name="connsiteY6" fmla="*/ 3085 h 13551"/>
                        <a:gd name="connsiteX7" fmla="*/ 843 w 10934"/>
                        <a:gd name="connsiteY7" fmla="*/ 3481 h 13551"/>
                        <a:gd name="connsiteX8" fmla="*/ 3235 w 10934"/>
                        <a:gd name="connsiteY8" fmla="*/ 10414 h 135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934" h="13551">
                          <a:moveTo>
                            <a:pt x="3235" y="10414"/>
                          </a:moveTo>
                          <a:cubicBezTo>
                            <a:pt x="6025" y="12990"/>
                            <a:pt x="9015" y="14574"/>
                            <a:pt x="10411" y="12791"/>
                          </a:cubicBezTo>
                          <a:cubicBezTo>
                            <a:pt x="11806" y="11009"/>
                            <a:pt x="10211" y="8434"/>
                            <a:pt x="8019" y="5462"/>
                          </a:cubicBezTo>
                          <a:cubicBezTo>
                            <a:pt x="7620" y="5066"/>
                            <a:pt x="7221" y="4868"/>
                            <a:pt x="6823" y="4472"/>
                          </a:cubicBezTo>
                          <a:cubicBezTo>
                            <a:pt x="6823" y="4472"/>
                            <a:pt x="6823" y="4472"/>
                            <a:pt x="6823" y="4274"/>
                          </a:cubicBezTo>
                          <a:cubicBezTo>
                            <a:pt x="5228" y="1302"/>
                            <a:pt x="3434" y="-480"/>
                            <a:pt x="2238" y="114"/>
                          </a:cubicBezTo>
                          <a:cubicBezTo>
                            <a:pt x="1441" y="510"/>
                            <a:pt x="1042" y="1500"/>
                            <a:pt x="1241" y="3085"/>
                          </a:cubicBezTo>
                          <a:cubicBezTo>
                            <a:pt x="1042" y="3085"/>
                            <a:pt x="843" y="3283"/>
                            <a:pt x="843" y="3481"/>
                          </a:cubicBezTo>
                          <a:cubicBezTo>
                            <a:pt x="-951" y="5066"/>
                            <a:pt x="245" y="7839"/>
                            <a:pt x="3235" y="104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73" name="Freeform 1482">
                      <a:extLst>
                        <a:ext uri="{FF2B5EF4-FFF2-40B4-BE49-F238E27FC236}">
                          <a16:creationId xmlns:a16="http://schemas.microsoft.com/office/drawing/2014/main" id="{806805ED-C294-FFA0-5C44-DF8CEBAE14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78892" y="4997086"/>
                      <a:ext cx="10429" cy="10513"/>
                    </a:xfrm>
                    <a:custGeom>
                      <a:avLst/>
                      <a:gdLst>
                        <a:gd name="connsiteX0" fmla="*/ 3700 w 10429"/>
                        <a:gd name="connsiteY0" fmla="*/ 8415 h 10513"/>
                        <a:gd name="connsiteX1" fmla="*/ 9480 w 10429"/>
                        <a:gd name="connsiteY1" fmla="*/ 10000 h 10513"/>
                        <a:gd name="connsiteX2" fmla="*/ 7487 w 10429"/>
                        <a:gd name="connsiteY2" fmla="*/ 3067 h 10513"/>
                        <a:gd name="connsiteX3" fmla="*/ 511 w 10429"/>
                        <a:gd name="connsiteY3" fmla="*/ 888 h 10513"/>
                        <a:gd name="connsiteX4" fmla="*/ 3700 w 10429"/>
                        <a:gd name="connsiteY4" fmla="*/ 8415 h 105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429" h="10513">
                          <a:moveTo>
                            <a:pt x="3700" y="8415"/>
                          </a:moveTo>
                          <a:cubicBezTo>
                            <a:pt x="6092" y="10594"/>
                            <a:pt x="8285" y="10990"/>
                            <a:pt x="9480" y="10000"/>
                          </a:cubicBezTo>
                          <a:cubicBezTo>
                            <a:pt x="11274" y="8613"/>
                            <a:pt x="10477" y="6236"/>
                            <a:pt x="7487" y="3067"/>
                          </a:cubicBezTo>
                          <a:cubicBezTo>
                            <a:pt x="4497" y="96"/>
                            <a:pt x="1707" y="-895"/>
                            <a:pt x="511" y="888"/>
                          </a:cubicBezTo>
                          <a:cubicBezTo>
                            <a:pt x="-885" y="2473"/>
                            <a:pt x="710" y="5642"/>
                            <a:pt x="3700" y="84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74" name="Freeform 1483">
                      <a:extLst>
                        <a:ext uri="{FF2B5EF4-FFF2-40B4-BE49-F238E27FC236}">
                          <a16:creationId xmlns:a16="http://schemas.microsoft.com/office/drawing/2014/main" id="{C9431CBB-C225-144F-C00E-A5C2D43389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04520" y="4963305"/>
                      <a:ext cx="9194" cy="11984"/>
                    </a:xfrm>
                    <a:custGeom>
                      <a:avLst/>
                      <a:gdLst>
                        <a:gd name="connsiteX0" fmla="*/ 720 w 9194"/>
                        <a:gd name="connsiteY0" fmla="*/ 597 h 11984"/>
                        <a:gd name="connsiteX1" fmla="*/ 1716 w 9194"/>
                        <a:gd name="connsiteY1" fmla="*/ 6936 h 11984"/>
                        <a:gd name="connsiteX2" fmla="*/ 8294 w 9194"/>
                        <a:gd name="connsiteY2" fmla="*/ 11690 h 11984"/>
                        <a:gd name="connsiteX3" fmla="*/ 7098 w 9194"/>
                        <a:gd name="connsiteY3" fmla="*/ 3965 h 11984"/>
                        <a:gd name="connsiteX4" fmla="*/ 720 w 9194"/>
                        <a:gd name="connsiteY4" fmla="*/ 597 h 119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94" h="11984">
                          <a:moveTo>
                            <a:pt x="720" y="597"/>
                          </a:moveTo>
                          <a:cubicBezTo>
                            <a:pt x="-676" y="1588"/>
                            <a:pt x="122" y="4163"/>
                            <a:pt x="1716" y="6936"/>
                          </a:cubicBezTo>
                          <a:cubicBezTo>
                            <a:pt x="3909" y="10303"/>
                            <a:pt x="6500" y="12879"/>
                            <a:pt x="8294" y="11690"/>
                          </a:cubicBezTo>
                          <a:cubicBezTo>
                            <a:pt x="9888" y="10700"/>
                            <a:pt x="9290" y="7530"/>
                            <a:pt x="7098" y="3965"/>
                          </a:cubicBezTo>
                          <a:cubicBezTo>
                            <a:pt x="4507" y="201"/>
                            <a:pt x="2314" y="-789"/>
                            <a:pt x="720" y="5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75" name="Freeform 1484">
                      <a:extLst>
                        <a:ext uri="{FF2B5EF4-FFF2-40B4-BE49-F238E27FC236}">
                          <a16:creationId xmlns:a16="http://schemas.microsoft.com/office/drawing/2014/main" id="{615942C0-418C-A604-6F1F-D0CF1DD796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86317" y="4945066"/>
                      <a:ext cx="11093" cy="16907"/>
                    </a:xfrm>
                    <a:custGeom>
                      <a:avLst/>
                      <a:gdLst>
                        <a:gd name="connsiteX0" fmla="*/ 3114 w 11093"/>
                        <a:gd name="connsiteY0" fmla="*/ 13091 h 16907"/>
                        <a:gd name="connsiteX1" fmla="*/ 10290 w 11093"/>
                        <a:gd name="connsiteY1" fmla="*/ 16459 h 16907"/>
                        <a:gd name="connsiteX2" fmla="*/ 10090 w 11093"/>
                        <a:gd name="connsiteY2" fmla="*/ 11705 h 16907"/>
                        <a:gd name="connsiteX3" fmla="*/ 7101 w 11093"/>
                        <a:gd name="connsiteY3" fmla="*/ 4772 h 16907"/>
                        <a:gd name="connsiteX4" fmla="*/ 722 w 11093"/>
                        <a:gd name="connsiteY4" fmla="*/ 216 h 16907"/>
                        <a:gd name="connsiteX5" fmla="*/ 1121 w 11093"/>
                        <a:gd name="connsiteY5" fmla="*/ 5168 h 16907"/>
                        <a:gd name="connsiteX6" fmla="*/ 922 w 11093"/>
                        <a:gd name="connsiteY6" fmla="*/ 5168 h 16907"/>
                        <a:gd name="connsiteX7" fmla="*/ 3114 w 11093"/>
                        <a:gd name="connsiteY7" fmla="*/ 13091 h 169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1093" h="16907">
                          <a:moveTo>
                            <a:pt x="3114" y="13091"/>
                          </a:moveTo>
                          <a:cubicBezTo>
                            <a:pt x="5905" y="16459"/>
                            <a:pt x="8695" y="17648"/>
                            <a:pt x="10290" y="16459"/>
                          </a:cubicBezTo>
                          <a:cubicBezTo>
                            <a:pt x="11486" y="15667"/>
                            <a:pt x="11286" y="14082"/>
                            <a:pt x="10090" y="11705"/>
                          </a:cubicBezTo>
                          <a:cubicBezTo>
                            <a:pt x="10290" y="10120"/>
                            <a:pt x="9293" y="7545"/>
                            <a:pt x="7101" y="4772"/>
                          </a:cubicBezTo>
                          <a:cubicBezTo>
                            <a:pt x="4709" y="1800"/>
                            <a:pt x="2117" y="-775"/>
                            <a:pt x="722" y="216"/>
                          </a:cubicBezTo>
                          <a:cubicBezTo>
                            <a:pt x="-474" y="1008"/>
                            <a:pt x="-75" y="2989"/>
                            <a:pt x="1121" y="5168"/>
                          </a:cubicBezTo>
                          <a:cubicBezTo>
                            <a:pt x="1121" y="5168"/>
                            <a:pt x="1121" y="5168"/>
                            <a:pt x="922" y="5168"/>
                          </a:cubicBezTo>
                          <a:cubicBezTo>
                            <a:pt x="-474" y="6356"/>
                            <a:pt x="523" y="9922"/>
                            <a:pt x="3114" y="130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76" name="Freeform 1485">
                      <a:extLst>
                        <a:ext uri="{FF2B5EF4-FFF2-40B4-BE49-F238E27FC236}">
                          <a16:creationId xmlns:a16="http://schemas.microsoft.com/office/drawing/2014/main" id="{45943FF9-0699-6A12-3A73-E7F616E65F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1684" y="5010029"/>
                      <a:ext cx="10134" cy="11027"/>
                    </a:xfrm>
                    <a:custGeom>
                      <a:avLst/>
                      <a:gdLst>
                        <a:gd name="connsiteX0" fmla="*/ 8842 w 10134"/>
                        <a:gd name="connsiteY0" fmla="*/ 10922 h 11027"/>
                        <a:gd name="connsiteX1" fmla="*/ 7447 w 10134"/>
                        <a:gd name="connsiteY1" fmla="*/ 3791 h 11027"/>
                        <a:gd name="connsiteX2" fmla="*/ 670 w 10134"/>
                        <a:gd name="connsiteY2" fmla="*/ 622 h 11027"/>
                        <a:gd name="connsiteX3" fmla="*/ 1467 w 10134"/>
                        <a:gd name="connsiteY3" fmla="*/ 6366 h 11027"/>
                        <a:gd name="connsiteX4" fmla="*/ 8842 w 10134"/>
                        <a:gd name="connsiteY4" fmla="*/ 10922 h 110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34" h="11027">
                          <a:moveTo>
                            <a:pt x="8842" y="10922"/>
                          </a:moveTo>
                          <a:cubicBezTo>
                            <a:pt x="11234" y="10130"/>
                            <a:pt x="10038" y="7357"/>
                            <a:pt x="7447" y="3791"/>
                          </a:cubicBezTo>
                          <a:cubicBezTo>
                            <a:pt x="4855" y="622"/>
                            <a:pt x="2264" y="-963"/>
                            <a:pt x="670" y="622"/>
                          </a:cubicBezTo>
                          <a:cubicBezTo>
                            <a:pt x="-327" y="1612"/>
                            <a:pt x="-327" y="3989"/>
                            <a:pt x="1467" y="6366"/>
                          </a:cubicBezTo>
                          <a:cubicBezTo>
                            <a:pt x="3859" y="9536"/>
                            <a:pt x="6849" y="11517"/>
                            <a:pt x="8842" y="109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77" name="Freeform 1486">
                      <a:extLst>
                        <a:ext uri="{FF2B5EF4-FFF2-40B4-BE49-F238E27FC236}">
                          <a16:creationId xmlns:a16="http://schemas.microsoft.com/office/drawing/2014/main" id="{27322771-0DFA-EC91-D517-E227BA69E3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86311" y="4998272"/>
                      <a:ext cx="14885" cy="23538"/>
                    </a:xfrm>
                    <a:custGeom>
                      <a:avLst/>
                      <a:gdLst>
                        <a:gd name="connsiteX0" fmla="*/ 8501 w 14885"/>
                        <a:gd name="connsiteY0" fmla="*/ 4654 h 23538"/>
                        <a:gd name="connsiteX1" fmla="*/ 927 w 14885"/>
                        <a:gd name="connsiteY1" fmla="*/ 98 h 23538"/>
                        <a:gd name="connsiteX2" fmla="*/ 2322 w 14885"/>
                        <a:gd name="connsiteY2" fmla="*/ 7427 h 23538"/>
                        <a:gd name="connsiteX3" fmla="*/ 6309 w 14885"/>
                        <a:gd name="connsiteY3" fmla="*/ 11191 h 23538"/>
                        <a:gd name="connsiteX4" fmla="*/ 6508 w 14885"/>
                        <a:gd name="connsiteY4" fmla="*/ 12776 h 23538"/>
                        <a:gd name="connsiteX5" fmla="*/ 6109 w 14885"/>
                        <a:gd name="connsiteY5" fmla="*/ 12776 h 23538"/>
                        <a:gd name="connsiteX6" fmla="*/ 8103 w 14885"/>
                        <a:gd name="connsiteY6" fmla="*/ 20303 h 23538"/>
                        <a:gd name="connsiteX7" fmla="*/ 12886 w 14885"/>
                        <a:gd name="connsiteY7" fmla="*/ 23274 h 23538"/>
                        <a:gd name="connsiteX8" fmla="*/ 13086 w 14885"/>
                        <a:gd name="connsiteY8" fmla="*/ 21492 h 23538"/>
                        <a:gd name="connsiteX9" fmla="*/ 14082 w 14885"/>
                        <a:gd name="connsiteY9" fmla="*/ 21690 h 23538"/>
                        <a:gd name="connsiteX10" fmla="*/ 12687 w 14885"/>
                        <a:gd name="connsiteY10" fmla="*/ 14360 h 23538"/>
                        <a:gd name="connsiteX11" fmla="*/ 9897 w 14885"/>
                        <a:gd name="connsiteY11" fmla="*/ 10993 h 23538"/>
                        <a:gd name="connsiteX12" fmla="*/ 8501 w 14885"/>
                        <a:gd name="connsiteY12" fmla="*/ 4654 h 235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4885" h="23538">
                          <a:moveTo>
                            <a:pt x="8501" y="4654"/>
                          </a:moveTo>
                          <a:cubicBezTo>
                            <a:pt x="6109" y="1683"/>
                            <a:pt x="3319" y="-496"/>
                            <a:pt x="927" y="98"/>
                          </a:cubicBezTo>
                          <a:cubicBezTo>
                            <a:pt x="-867" y="1485"/>
                            <a:pt x="130" y="4258"/>
                            <a:pt x="2322" y="7427"/>
                          </a:cubicBezTo>
                          <a:cubicBezTo>
                            <a:pt x="3718" y="9408"/>
                            <a:pt x="5113" y="10597"/>
                            <a:pt x="6309" y="11191"/>
                          </a:cubicBezTo>
                          <a:cubicBezTo>
                            <a:pt x="6309" y="11587"/>
                            <a:pt x="6309" y="12181"/>
                            <a:pt x="6508" y="12776"/>
                          </a:cubicBezTo>
                          <a:cubicBezTo>
                            <a:pt x="6309" y="12776"/>
                            <a:pt x="6309" y="12776"/>
                            <a:pt x="6109" y="12776"/>
                          </a:cubicBezTo>
                          <a:cubicBezTo>
                            <a:pt x="4714" y="13766"/>
                            <a:pt x="5711" y="16936"/>
                            <a:pt x="8103" y="20303"/>
                          </a:cubicBezTo>
                          <a:cubicBezTo>
                            <a:pt x="9897" y="23076"/>
                            <a:pt x="11890" y="24067"/>
                            <a:pt x="12886" y="23274"/>
                          </a:cubicBezTo>
                          <a:cubicBezTo>
                            <a:pt x="13285" y="22878"/>
                            <a:pt x="13285" y="22284"/>
                            <a:pt x="13086" y="21492"/>
                          </a:cubicBezTo>
                          <a:cubicBezTo>
                            <a:pt x="13484" y="21690"/>
                            <a:pt x="13883" y="21690"/>
                            <a:pt x="14082" y="21690"/>
                          </a:cubicBezTo>
                          <a:cubicBezTo>
                            <a:pt x="15478" y="20501"/>
                            <a:pt x="15079" y="17926"/>
                            <a:pt x="12687" y="14360"/>
                          </a:cubicBezTo>
                          <a:cubicBezTo>
                            <a:pt x="11691" y="12776"/>
                            <a:pt x="10694" y="11785"/>
                            <a:pt x="9897" y="10993"/>
                          </a:cubicBezTo>
                          <a:cubicBezTo>
                            <a:pt x="11491" y="10003"/>
                            <a:pt x="10893" y="7625"/>
                            <a:pt x="8501" y="46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78" name="Freeform 1487">
                      <a:extLst>
                        <a:ext uri="{FF2B5EF4-FFF2-40B4-BE49-F238E27FC236}">
                          <a16:creationId xmlns:a16="http://schemas.microsoft.com/office/drawing/2014/main" id="{3D3134E0-2E32-23AE-E874-1214A29A4C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96493" y="4989954"/>
                      <a:ext cx="14281" cy="10755"/>
                    </a:xfrm>
                    <a:custGeom>
                      <a:avLst/>
                      <a:gdLst>
                        <a:gd name="connsiteX0" fmla="*/ 11475 w 14281"/>
                        <a:gd name="connsiteY0" fmla="*/ 4057 h 10755"/>
                        <a:gd name="connsiteX1" fmla="*/ 4100 w 14281"/>
                        <a:gd name="connsiteY1" fmla="*/ 690 h 10755"/>
                        <a:gd name="connsiteX2" fmla="*/ 3901 w 14281"/>
                        <a:gd name="connsiteY2" fmla="*/ 1482 h 10755"/>
                        <a:gd name="connsiteX3" fmla="*/ 313 w 14281"/>
                        <a:gd name="connsiteY3" fmla="*/ 492 h 10755"/>
                        <a:gd name="connsiteX4" fmla="*/ 1908 w 14281"/>
                        <a:gd name="connsiteY4" fmla="*/ 6633 h 10755"/>
                        <a:gd name="connsiteX5" fmla="*/ 6891 w 14281"/>
                        <a:gd name="connsiteY5" fmla="*/ 10594 h 10755"/>
                        <a:gd name="connsiteX6" fmla="*/ 7887 w 14281"/>
                        <a:gd name="connsiteY6" fmla="*/ 8217 h 10755"/>
                        <a:gd name="connsiteX7" fmla="*/ 13668 w 14281"/>
                        <a:gd name="connsiteY7" fmla="*/ 10000 h 10755"/>
                        <a:gd name="connsiteX8" fmla="*/ 11475 w 14281"/>
                        <a:gd name="connsiteY8" fmla="*/ 4057 h 107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281" h="10755">
                          <a:moveTo>
                            <a:pt x="11475" y="4057"/>
                          </a:moveTo>
                          <a:cubicBezTo>
                            <a:pt x="8685" y="888"/>
                            <a:pt x="6093" y="-301"/>
                            <a:pt x="4100" y="690"/>
                          </a:cubicBezTo>
                          <a:cubicBezTo>
                            <a:pt x="3901" y="888"/>
                            <a:pt x="3901" y="1086"/>
                            <a:pt x="3901" y="1482"/>
                          </a:cubicBezTo>
                          <a:cubicBezTo>
                            <a:pt x="2505" y="96"/>
                            <a:pt x="1110" y="-499"/>
                            <a:pt x="313" y="492"/>
                          </a:cubicBezTo>
                          <a:cubicBezTo>
                            <a:pt x="-485" y="1680"/>
                            <a:pt x="313" y="4454"/>
                            <a:pt x="1908" y="6633"/>
                          </a:cubicBezTo>
                          <a:cubicBezTo>
                            <a:pt x="4299" y="10198"/>
                            <a:pt x="6293" y="11189"/>
                            <a:pt x="6891" y="10594"/>
                          </a:cubicBezTo>
                          <a:cubicBezTo>
                            <a:pt x="7688" y="10000"/>
                            <a:pt x="7887" y="9208"/>
                            <a:pt x="7887" y="8217"/>
                          </a:cubicBezTo>
                          <a:cubicBezTo>
                            <a:pt x="10279" y="10198"/>
                            <a:pt x="12272" y="11189"/>
                            <a:pt x="13668" y="10000"/>
                          </a:cubicBezTo>
                          <a:cubicBezTo>
                            <a:pt x="15262" y="9010"/>
                            <a:pt x="13468" y="6434"/>
                            <a:pt x="11475" y="40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79" name="Freeform 1488">
                      <a:extLst>
                        <a:ext uri="{FF2B5EF4-FFF2-40B4-BE49-F238E27FC236}">
                          <a16:creationId xmlns:a16="http://schemas.microsoft.com/office/drawing/2014/main" id="{E13EA244-66B3-100C-70C2-4EA3991F48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9765" y="5145401"/>
                      <a:ext cx="11778" cy="10412"/>
                    </a:xfrm>
                    <a:custGeom>
                      <a:avLst/>
                      <a:gdLst>
                        <a:gd name="connsiteX0" fmla="*/ 7878 w 11778"/>
                        <a:gd name="connsiteY0" fmla="*/ 2327 h 10412"/>
                        <a:gd name="connsiteX1" fmla="*/ 304 w 11778"/>
                        <a:gd name="connsiteY1" fmla="*/ 1337 h 10412"/>
                        <a:gd name="connsiteX2" fmla="*/ 3094 w 11778"/>
                        <a:gd name="connsiteY2" fmla="*/ 7477 h 10412"/>
                        <a:gd name="connsiteX3" fmla="*/ 11067 w 11778"/>
                        <a:gd name="connsiteY3" fmla="*/ 9656 h 10412"/>
                        <a:gd name="connsiteX4" fmla="*/ 7878 w 11778"/>
                        <a:gd name="connsiteY4" fmla="*/ 2327 h 104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78" h="10412">
                          <a:moveTo>
                            <a:pt x="7878" y="2327"/>
                          </a:moveTo>
                          <a:cubicBezTo>
                            <a:pt x="4489" y="-248"/>
                            <a:pt x="1699" y="-842"/>
                            <a:pt x="304" y="1337"/>
                          </a:cubicBezTo>
                          <a:cubicBezTo>
                            <a:pt x="-693" y="3119"/>
                            <a:pt x="902" y="5497"/>
                            <a:pt x="3094" y="7477"/>
                          </a:cubicBezTo>
                          <a:cubicBezTo>
                            <a:pt x="6283" y="10251"/>
                            <a:pt x="9472" y="11241"/>
                            <a:pt x="11067" y="9656"/>
                          </a:cubicBezTo>
                          <a:cubicBezTo>
                            <a:pt x="12861" y="7873"/>
                            <a:pt x="11067" y="4902"/>
                            <a:pt x="7878" y="23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80" name="Freeform 1489">
                      <a:extLst>
                        <a:ext uri="{FF2B5EF4-FFF2-40B4-BE49-F238E27FC236}">
                          <a16:creationId xmlns:a16="http://schemas.microsoft.com/office/drawing/2014/main" id="{0F314D42-0A43-B102-B7FA-E26843231A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1923" y="5170250"/>
                      <a:ext cx="11096" cy="8959"/>
                    </a:xfrm>
                    <a:custGeom>
                      <a:avLst/>
                      <a:gdLst>
                        <a:gd name="connsiteX0" fmla="*/ 3793 w 11096"/>
                        <a:gd name="connsiteY0" fmla="*/ 7588 h 8959"/>
                        <a:gd name="connsiteX1" fmla="*/ 10570 w 11096"/>
                        <a:gd name="connsiteY1" fmla="*/ 7786 h 8959"/>
                        <a:gd name="connsiteX2" fmla="*/ 6584 w 11096"/>
                        <a:gd name="connsiteY2" fmla="*/ 853 h 8959"/>
                        <a:gd name="connsiteX3" fmla="*/ 205 w 11096"/>
                        <a:gd name="connsiteY3" fmla="*/ 1844 h 8959"/>
                        <a:gd name="connsiteX4" fmla="*/ 3793 w 11096"/>
                        <a:gd name="connsiteY4" fmla="*/ 7588 h 89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96" h="8959">
                          <a:moveTo>
                            <a:pt x="3793" y="7588"/>
                          </a:moveTo>
                          <a:cubicBezTo>
                            <a:pt x="6584" y="9173"/>
                            <a:pt x="9574" y="9569"/>
                            <a:pt x="10570" y="7786"/>
                          </a:cubicBezTo>
                          <a:cubicBezTo>
                            <a:pt x="11966" y="5607"/>
                            <a:pt x="10570" y="2834"/>
                            <a:pt x="6584" y="853"/>
                          </a:cubicBezTo>
                          <a:cubicBezTo>
                            <a:pt x="3594" y="-732"/>
                            <a:pt x="1401" y="61"/>
                            <a:pt x="205" y="1844"/>
                          </a:cubicBezTo>
                          <a:cubicBezTo>
                            <a:pt x="-592" y="3824"/>
                            <a:pt x="1003" y="6003"/>
                            <a:pt x="3793" y="758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81" name="Freeform 1490">
                      <a:extLst>
                        <a:ext uri="{FF2B5EF4-FFF2-40B4-BE49-F238E27FC236}">
                          <a16:creationId xmlns:a16="http://schemas.microsoft.com/office/drawing/2014/main" id="{557EC42D-2EC2-EA15-7F76-1BB399AD5C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4917" y="5037619"/>
                      <a:ext cx="18583" cy="18814"/>
                    </a:xfrm>
                    <a:custGeom>
                      <a:avLst/>
                      <a:gdLst>
                        <a:gd name="connsiteX0" fmla="*/ 17538 w 18583"/>
                        <a:gd name="connsiteY0" fmla="*/ 18592 h 18814"/>
                        <a:gd name="connsiteX1" fmla="*/ 15744 w 18583"/>
                        <a:gd name="connsiteY1" fmla="*/ 11857 h 18814"/>
                        <a:gd name="connsiteX2" fmla="*/ 13153 w 18583"/>
                        <a:gd name="connsiteY2" fmla="*/ 9480 h 18814"/>
                        <a:gd name="connsiteX3" fmla="*/ 11359 w 18583"/>
                        <a:gd name="connsiteY3" fmla="*/ 5519 h 18814"/>
                        <a:gd name="connsiteX4" fmla="*/ 1791 w 18583"/>
                        <a:gd name="connsiteY4" fmla="*/ 170 h 18814"/>
                        <a:gd name="connsiteX5" fmla="*/ 1392 w 18583"/>
                        <a:gd name="connsiteY5" fmla="*/ 6113 h 18814"/>
                        <a:gd name="connsiteX6" fmla="*/ 9365 w 18583"/>
                        <a:gd name="connsiteY6" fmla="*/ 12055 h 18814"/>
                        <a:gd name="connsiteX7" fmla="*/ 11757 w 18583"/>
                        <a:gd name="connsiteY7" fmla="*/ 15423 h 18814"/>
                        <a:gd name="connsiteX8" fmla="*/ 17538 w 18583"/>
                        <a:gd name="connsiteY8" fmla="*/ 18592 h 188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583" h="18814">
                          <a:moveTo>
                            <a:pt x="17538" y="18592"/>
                          </a:moveTo>
                          <a:cubicBezTo>
                            <a:pt x="19531" y="17602"/>
                            <a:pt x="18534" y="15027"/>
                            <a:pt x="15744" y="11857"/>
                          </a:cubicBezTo>
                          <a:cubicBezTo>
                            <a:pt x="14747" y="10867"/>
                            <a:pt x="13950" y="10075"/>
                            <a:pt x="13153" y="9480"/>
                          </a:cubicBezTo>
                          <a:cubicBezTo>
                            <a:pt x="12953" y="8292"/>
                            <a:pt x="12355" y="6905"/>
                            <a:pt x="11359" y="5519"/>
                          </a:cubicBezTo>
                          <a:cubicBezTo>
                            <a:pt x="7173" y="-1018"/>
                            <a:pt x="4382" y="-28"/>
                            <a:pt x="1791" y="170"/>
                          </a:cubicBezTo>
                          <a:cubicBezTo>
                            <a:pt x="-202" y="368"/>
                            <a:pt x="-800" y="2547"/>
                            <a:pt x="1392" y="6113"/>
                          </a:cubicBezTo>
                          <a:cubicBezTo>
                            <a:pt x="4980" y="12254"/>
                            <a:pt x="7173" y="12055"/>
                            <a:pt x="9365" y="12055"/>
                          </a:cubicBezTo>
                          <a:cubicBezTo>
                            <a:pt x="9764" y="13046"/>
                            <a:pt x="10561" y="14234"/>
                            <a:pt x="11757" y="15423"/>
                          </a:cubicBezTo>
                          <a:cubicBezTo>
                            <a:pt x="13751" y="17998"/>
                            <a:pt x="16142" y="19385"/>
                            <a:pt x="17538" y="185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82" name="Freeform 1491">
                      <a:extLst>
                        <a:ext uri="{FF2B5EF4-FFF2-40B4-BE49-F238E27FC236}">
                          <a16:creationId xmlns:a16="http://schemas.microsoft.com/office/drawing/2014/main" id="{1E1EAFB7-466A-D8B1-3057-B12ED84AAD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1206" y="5052716"/>
                      <a:ext cx="9810" cy="9655"/>
                    </a:xfrm>
                    <a:custGeom>
                      <a:avLst/>
                      <a:gdLst>
                        <a:gd name="connsiteX0" fmla="*/ 6633 w 9810"/>
                        <a:gd name="connsiteY0" fmla="*/ 2703 h 9655"/>
                        <a:gd name="connsiteX1" fmla="*/ 454 w 9810"/>
                        <a:gd name="connsiteY1" fmla="*/ 524 h 9655"/>
                        <a:gd name="connsiteX2" fmla="*/ 4042 w 9810"/>
                        <a:gd name="connsiteY2" fmla="*/ 8052 h 9655"/>
                        <a:gd name="connsiteX3" fmla="*/ 9624 w 9810"/>
                        <a:gd name="connsiteY3" fmla="*/ 8844 h 9655"/>
                        <a:gd name="connsiteX4" fmla="*/ 6633 w 9810"/>
                        <a:gd name="connsiteY4" fmla="*/ 2703 h 96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10" h="9655">
                          <a:moveTo>
                            <a:pt x="6633" y="2703"/>
                          </a:moveTo>
                          <a:cubicBezTo>
                            <a:pt x="4242" y="722"/>
                            <a:pt x="1451" y="-862"/>
                            <a:pt x="454" y="524"/>
                          </a:cubicBezTo>
                          <a:cubicBezTo>
                            <a:pt x="-941" y="2307"/>
                            <a:pt x="1052" y="5477"/>
                            <a:pt x="4042" y="8052"/>
                          </a:cubicBezTo>
                          <a:cubicBezTo>
                            <a:pt x="6434" y="10033"/>
                            <a:pt x="8427" y="10033"/>
                            <a:pt x="9624" y="8844"/>
                          </a:cubicBezTo>
                          <a:cubicBezTo>
                            <a:pt x="10221" y="7061"/>
                            <a:pt x="9424" y="4882"/>
                            <a:pt x="6633" y="270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83" name="Freeform 1492">
                      <a:extLst>
                        <a:ext uri="{FF2B5EF4-FFF2-40B4-BE49-F238E27FC236}">
                          <a16:creationId xmlns:a16="http://schemas.microsoft.com/office/drawing/2014/main" id="{4A5BB6EB-2224-04DE-C447-9119D391A8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7575" y="4994540"/>
                      <a:ext cx="9146" cy="10390"/>
                    </a:xfrm>
                    <a:custGeom>
                      <a:avLst/>
                      <a:gdLst>
                        <a:gd name="connsiteX0" fmla="*/ 8897 w 9146"/>
                        <a:gd name="connsiteY0" fmla="*/ 9575 h 10390"/>
                        <a:gd name="connsiteX1" fmla="*/ 6505 w 9146"/>
                        <a:gd name="connsiteY1" fmla="*/ 3236 h 10390"/>
                        <a:gd name="connsiteX2" fmla="*/ 127 w 9146"/>
                        <a:gd name="connsiteY2" fmla="*/ 1255 h 10390"/>
                        <a:gd name="connsiteX3" fmla="*/ 3316 w 9146"/>
                        <a:gd name="connsiteY3" fmla="*/ 7792 h 10390"/>
                        <a:gd name="connsiteX4" fmla="*/ 8897 w 9146"/>
                        <a:gd name="connsiteY4" fmla="*/ 9575 h 103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46" h="10390">
                          <a:moveTo>
                            <a:pt x="8897" y="9575"/>
                          </a:moveTo>
                          <a:cubicBezTo>
                            <a:pt x="9694" y="8188"/>
                            <a:pt x="8498" y="5415"/>
                            <a:pt x="6505" y="3236"/>
                          </a:cubicBezTo>
                          <a:cubicBezTo>
                            <a:pt x="3714" y="66"/>
                            <a:pt x="1123" y="-1122"/>
                            <a:pt x="127" y="1255"/>
                          </a:cubicBezTo>
                          <a:cubicBezTo>
                            <a:pt x="-471" y="3038"/>
                            <a:pt x="1123" y="5613"/>
                            <a:pt x="3316" y="7792"/>
                          </a:cubicBezTo>
                          <a:cubicBezTo>
                            <a:pt x="5907" y="10367"/>
                            <a:pt x="7701" y="11159"/>
                            <a:pt x="8897" y="95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84" name="Freeform 1493">
                      <a:extLst>
                        <a:ext uri="{FF2B5EF4-FFF2-40B4-BE49-F238E27FC236}">
                          <a16:creationId xmlns:a16="http://schemas.microsoft.com/office/drawing/2014/main" id="{203A4AF6-84AA-9854-492F-51A4899B0F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4796" y="4953596"/>
                      <a:ext cx="10172" cy="11090"/>
                    </a:xfrm>
                    <a:custGeom>
                      <a:avLst/>
                      <a:gdLst>
                        <a:gd name="connsiteX0" fmla="*/ 8921 w 10172"/>
                        <a:gd name="connsiteY0" fmla="*/ 10901 h 11090"/>
                        <a:gd name="connsiteX1" fmla="*/ 7725 w 10172"/>
                        <a:gd name="connsiteY1" fmla="*/ 3770 h 11090"/>
                        <a:gd name="connsiteX2" fmla="*/ 1347 w 10172"/>
                        <a:gd name="connsiteY2" fmla="*/ 204 h 11090"/>
                        <a:gd name="connsiteX3" fmla="*/ 2742 w 10172"/>
                        <a:gd name="connsiteY3" fmla="*/ 7335 h 11090"/>
                        <a:gd name="connsiteX4" fmla="*/ 8921 w 10172"/>
                        <a:gd name="connsiteY4" fmla="*/ 10901 h 110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72" h="11090">
                          <a:moveTo>
                            <a:pt x="8921" y="10901"/>
                          </a:moveTo>
                          <a:cubicBezTo>
                            <a:pt x="11313" y="9910"/>
                            <a:pt x="9918" y="6939"/>
                            <a:pt x="7725" y="3770"/>
                          </a:cubicBezTo>
                          <a:cubicBezTo>
                            <a:pt x="5334" y="996"/>
                            <a:pt x="3141" y="-588"/>
                            <a:pt x="1347" y="204"/>
                          </a:cubicBezTo>
                          <a:cubicBezTo>
                            <a:pt x="-1045" y="1194"/>
                            <a:pt x="-48" y="3968"/>
                            <a:pt x="2742" y="7335"/>
                          </a:cubicBezTo>
                          <a:cubicBezTo>
                            <a:pt x="4735" y="9910"/>
                            <a:pt x="7127" y="11693"/>
                            <a:pt x="8921" y="109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85" name="Freeform 1494">
                      <a:extLst>
                        <a:ext uri="{FF2B5EF4-FFF2-40B4-BE49-F238E27FC236}">
                          <a16:creationId xmlns:a16="http://schemas.microsoft.com/office/drawing/2014/main" id="{AF8BF195-DF00-6AB7-A316-4002727B65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299" y="5110389"/>
                      <a:ext cx="12971" cy="11367"/>
                    </a:xfrm>
                    <a:custGeom>
                      <a:avLst/>
                      <a:gdLst>
                        <a:gd name="connsiteX0" fmla="*/ 278 w 12971"/>
                        <a:gd name="connsiteY0" fmla="*/ 3466 h 11367"/>
                        <a:gd name="connsiteX1" fmla="*/ 3866 w 12971"/>
                        <a:gd name="connsiteY1" fmla="*/ 10399 h 11367"/>
                        <a:gd name="connsiteX2" fmla="*/ 12636 w 12971"/>
                        <a:gd name="connsiteY2" fmla="*/ 8022 h 11367"/>
                        <a:gd name="connsiteX3" fmla="*/ 9048 w 12971"/>
                        <a:gd name="connsiteY3" fmla="*/ 1287 h 11367"/>
                        <a:gd name="connsiteX4" fmla="*/ 278 w 12971"/>
                        <a:gd name="connsiteY4" fmla="*/ 3466 h 113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71" h="11367">
                          <a:moveTo>
                            <a:pt x="278" y="3466"/>
                          </a:moveTo>
                          <a:cubicBezTo>
                            <a:pt x="-718" y="6438"/>
                            <a:pt x="1075" y="9013"/>
                            <a:pt x="3866" y="10399"/>
                          </a:cubicBezTo>
                          <a:cubicBezTo>
                            <a:pt x="7852" y="12380"/>
                            <a:pt x="11241" y="11192"/>
                            <a:pt x="12636" y="8022"/>
                          </a:cubicBezTo>
                          <a:cubicBezTo>
                            <a:pt x="13832" y="5249"/>
                            <a:pt x="11640" y="2872"/>
                            <a:pt x="9048" y="1287"/>
                          </a:cubicBezTo>
                          <a:cubicBezTo>
                            <a:pt x="5062" y="-694"/>
                            <a:pt x="1673" y="-694"/>
                            <a:pt x="278" y="34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86" name="Freeform 1495">
                      <a:extLst>
                        <a:ext uri="{FF2B5EF4-FFF2-40B4-BE49-F238E27FC236}">
                          <a16:creationId xmlns:a16="http://schemas.microsoft.com/office/drawing/2014/main" id="{24ADDED3-B8DA-812D-1F98-A81659B9D7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2757" y="5177518"/>
                      <a:ext cx="11278" cy="8853"/>
                    </a:xfrm>
                    <a:custGeom>
                      <a:avLst/>
                      <a:gdLst>
                        <a:gd name="connsiteX0" fmla="*/ 10399 w 11278"/>
                        <a:gd name="connsiteY0" fmla="*/ 8441 h 8853"/>
                        <a:gd name="connsiteX1" fmla="*/ 8804 w 11278"/>
                        <a:gd name="connsiteY1" fmla="*/ 2895 h 8853"/>
                        <a:gd name="connsiteX2" fmla="*/ 632 w 11278"/>
                        <a:gd name="connsiteY2" fmla="*/ 716 h 8853"/>
                        <a:gd name="connsiteX3" fmla="*/ 2825 w 11278"/>
                        <a:gd name="connsiteY3" fmla="*/ 6064 h 8853"/>
                        <a:gd name="connsiteX4" fmla="*/ 10399 w 11278"/>
                        <a:gd name="connsiteY4" fmla="*/ 8441 h 88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78" h="8853">
                          <a:moveTo>
                            <a:pt x="10399" y="8441"/>
                          </a:moveTo>
                          <a:cubicBezTo>
                            <a:pt x="11993" y="6856"/>
                            <a:pt x="11395" y="5074"/>
                            <a:pt x="8804" y="2895"/>
                          </a:cubicBezTo>
                          <a:cubicBezTo>
                            <a:pt x="5615" y="319"/>
                            <a:pt x="2426" y="-869"/>
                            <a:pt x="632" y="716"/>
                          </a:cubicBezTo>
                          <a:cubicBezTo>
                            <a:pt x="-764" y="1904"/>
                            <a:pt x="233" y="4083"/>
                            <a:pt x="2825" y="6064"/>
                          </a:cubicBezTo>
                          <a:cubicBezTo>
                            <a:pt x="6213" y="8639"/>
                            <a:pt x="9004" y="9432"/>
                            <a:pt x="10399" y="84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87" name="Freeform 1496">
                      <a:extLst>
                        <a:ext uri="{FF2B5EF4-FFF2-40B4-BE49-F238E27FC236}">
                          <a16:creationId xmlns:a16="http://schemas.microsoft.com/office/drawing/2014/main" id="{6D3E014C-76D3-5500-412B-AF34D8B82B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1038" y="5103441"/>
                      <a:ext cx="13086" cy="14946"/>
                    </a:xfrm>
                    <a:custGeom>
                      <a:avLst/>
                      <a:gdLst>
                        <a:gd name="connsiteX0" fmla="*/ 10720 w 13086"/>
                        <a:gd name="connsiteY0" fmla="*/ 8631 h 14946"/>
                        <a:gd name="connsiteX1" fmla="*/ 7332 w 13086"/>
                        <a:gd name="connsiteY1" fmla="*/ 2886 h 14946"/>
                        <a:gd name="connsiteX2" fmla="*/ 355 w 13086"/>
                        <a:gd name="connsiteY2" fmla="*/ 905 h 14946"/>
                        <a:gd name="connsiteX3" fmla="*/ 2747 w 13086"/>
                        <a:gd name="connsiteY3" fmla="*/ 6848 h 14946"/>
                        <a:gd name="connsiteX4" fmla="*/ 3544 w 13086"/>
                        <a:gd name="connsiteY4" fmla="*/ 7640 h 14946"/>
                        <a:gd name="connsiteX5" fmla="*/ 7132 w 13086"/>
                        <a:gd name="connsiteY5" fmla="*/ 12989 h 14946"/>
                        <a:gd name="connsiteX6" fmla="*/ 12913 w 13086"/>
                        <a:gd name="connsiteY6" fmla="*/ 14375 h 14946"/>
                        <a:gd name="connsiteX7" fmla="*/ 10720 w 13086"/>
                        <a:gd name="connsiteY7" fmla="*/ 8631 h 149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3086" h="14946">
                          <a:moveTo>
                            <a:pt x="10720" y="8631"/>
                          </a:moveTo>
                          <a:cubicBezTo>
                            <a:pt x="10720" y="7046"/>
                            <a:pt x="9325" y="5065"/>
                            <a:pt x="7332" y="2886"/>
                          </a:cubicBezTo>
                          <a:cubicBezTo>
                            <a:pt x="3943" y="-283"/>
                            <a:pt x="1750" y="-679"/>
                            <a:pt x="355" y="905"/>
                          </a:cubicBezTo>
                          <a:cubicBezTo>
                            <a:pt x="-641" y="2094"/>
                            <a:pt x="555" y="4471"/>
                            <a:pt x="2747" y="6848"/>
                          </a:cubicBezTo>
                          <a:lnTo>
                            <a:pt x="3544" y="7640"/>
                          </a:lnTo>
                          <a:cubicBezTo>
                            <a:pt x="3744" y="9225"/>
                            <a:pt x="4940" y="11206"/>
                            <a:pt x="7132" y="12989"/>
                          </a:cubicBezTo>
                          <a:cubicBezTo>
                            <a:pt x="9724" y="15168"/>
                            <a:pt x="11518" y="15366"/>
                            <a:pt x="12913" y="14375"/>
                          </a:cubicBezTo>
                          <a:cubicBezTo>
                            <a:pt x="13511" y="12791"/>
                            <a:pt x="12514" y="10612"/>
                            <a:pt x="10720" y="86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88" name="Freeform 1497">
                      <a:extLst>
                        <a:ext uri="{FF2B5EF4-FFF2-40B4-BE49-F238E27FC236}">
                          <a16:creationId xmlns:a16="http://schemas.microsoft.com/office/drawing/2014/main" id="{08A521F3-C8B4-C8C1-776C-2388992424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0803" y="5138634"/>
                      <a:ext cx="10575" cy="9494"/>
                    </a:xfrm>
                    <a:custGeom>
                      <a:avLst/>
                      <a:gdLst>
                        <a:gd name="connsiteX0" fmla="*/ 459 w 10575"/>
                        <a:gd name="connsiteY0" fmla="*/ 576 h 9494"/>
                        <a:gd name="connsiteX1" fmla="*/ 2452 w 10575"/>
                        <a:gd name="connsiteY1" fmla="*/ 6123 h 9494"/>
                        <a:gd name="connsiteX2" fmla="*/ 10026 w 10575"/>
                        <a:gd name="connsiteY2" fmla="*/ 8896 h 9494"/>
                        <a:gd name="connsiteX3" fmla="*/ 8033 w 10575"/>
                        <a:gd name="connsiteY3" fmla="*/ 3350 h 9494"/>
                        <a:gd name="connsiteX4" fmla="*/ 459 w 10575"/>
                        <a:gd name="connsiteY4" fmla="*/ 576 h 94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75" h="9494">
                          <a:moveTo>
                            <a:pt x="459" y="576"/>
                          </a:moveTo>
                          <a:cubicBezTo>
                            <a:pt x="-339" y="1963"/>
                            <a:pt x="-339" y="3548"/>
                            <a:pt x="2452" y="6123"/>
                          </a:cubicBezTo>
                          <a:cubicBezTo>
                            <a:pt x="5442" y="8698"/>
                            <a:pt x="8432" y="10481"/>
                            <a:pt x="10026" y="8896"/>
                          </a:cubicBezTo>
                          <a:cubicBezTo>
                            <a:pt x="11222" y="7906"/>
                            <a:pt x="10425" y="5529"/>
                            <a:pt x="8033" y="3350"/>
                          </a:cubicBezTo>
                          <a:cubicBezTo>
                            <a:pt x="4844" y="378"/>
                            <a:pt x="2253" y="-810"/>
                            <a:pt x="459" y="5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89" name="Freeform 1498">
                      <a:extLst>
                        <a:ext uri="{FF2B5EF4-FFF2-40B4-BE49-F238E27FC236}">
                          <a16:creationId xmlns:a16="http://schemas.microsoft.com/office/drawing/2014/main" id="{E6CF1700-1A87-8B4B-35F3-AF9F94FAB9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4928" y="5054651"/>
                      <a:ext cx="9836" cy="9260"/>
                    </a:xfrm>
                    <a:custGeom>
                      <a:avLst/>
                      <a:gdLst>
                        <a:gd name="connsiteX0" fmla="*/ 847 w 9836"/>
                        <a:gd name="connsiteY0" fmla="*/ 371 h 9260"/>
                        <a:gd name="connsiteX1" fmla="*/ 2043 w 9836"/>
                        <a:gd name="connsiteY1" fmla="*/ 5918 h 9260"/>
                        <a:gd name="connsiteX2" fmla="*/ 9219 w 9836"/>
                        <a:gd name="connsiteY2" fmla="*/ 8889 h 9260"/>
                        <a:gd name="connsiteX3" fmla="*/ 8023 w 9836"/>
                        <a:gd name="connsiteY3" fmla="*/ 3343 h 9260"/>
                        <a:gd name="connsiteX4" fmla="*/ 847 w 9836"/>
                        <a:gd name="connsiteY4" fmla="*/ 371 h 92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36" h="9260">
                          <a:moveTo>
                            <a:pt x="847" y="371"/>
                          </a:moveTo>
                          <a:cubicBezTo>
                            <a:pt x="-349" y="1164"/>
                            <a:pt x="-548" y="3145"/>
                            <a:pt x="2043" y="5918"/>
                          </a:cubicBezTo>
                          <a:cubicBezTo>
                            <a:pt x="5033" y="8889"/>
                            <a:pt x="7425" y="9880"/>
                            <a:pt x="9219" y="8889"/>
                          </a:cubicBezTo>
                          <a:cubicBezTo>
                            <a:pt x="10017" y="7701"/>
                            <a:pt x="10415" y="5918"/>
                            <a:pt x="8023" y="3343"/>
                          </a:cubicBezTo>
                          <a:cubicBezTo>
                            <a:pt x="5233" y="371"/>
                            <a:pt x="2442" y="-619"/>
                            <a:pt x="847" y="3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90" name="Freeform 1499">
                      <a:extLst>
                        <a:ext uri="{FF2B5EF4-FFF2-40B4-BE49-F238E27FC236}">
                          <a16:creationId xmlns:a16="http://schemas.microsoft.com/office/drawing/2014/main" id="{20D846F8-17F7-63D7-FB7B-C2891D8D16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3351" y="5156929"/>
                      <a:ext cx="6048" cy="6249"/>
                    </a:xfrm>
                    <a:custGeom>
                      <a:avLst/>
                      <a:gdLst>
                        <a:gd name="connsiteX0" fmla="*/ 1065 w 6048"/>
                        <a:gd name="connsiteY0" fmla="*/ 307 h 6249"/>
                        <a:gd name="connsiteX1" fmla="*/ 2461 w 6048"/>
                        <a:gd name="connsiteY1" fmla="*/ 6250 h 6249"/>
                        <a:gd name="connsiteX2" fmla="*/ 6048 w 6048"/>
                        <a:gd name="connsiteY2" fmla="*/ 2090 h 6249"/>
                        <a:gd name="connsiteX3" fmla="*/ 1065 w 6048"/>
                        <a:gd name="connsiteY3" fmla="*/ 307 h 62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048" h="6249">
                          <a:moveTo>
                            <a:pt x="1065" y="307"/>
                          </a:moveTo>
                          <a:cubicBezTo>
                            <a:pt x="-928" y="1496"/>
                            <a:pt x="69" y="3675"/>
                            <a:pt x="2461" y="6250"/>
                          </a:cubicBezTo>
                          <a:cubicBezTo>
                            <a:pt x="3657" y="4863"/>
                            <a:pt x="4853" y="3476"/>
                            <a:pt x="6048" y="2090"/>
                          </a:cubicBezTo>
                          <a:cubicBezTo>
                            <a:pt x="4255" y="307"/>
                            <a:pt x="2261" y="-485"/>
                            <a:pt x="1065" y="3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91" name="Freeform 1500">
                      <a:extLst>
                        <a:ext uri="{FF2B5EF4-FFF2-40B4-BE49-F238E27FC236}">
                          <a16:creationId xmlns:a16="http://schemas.microsoft.com/office/drawing/2014/main" id="{FE35DB3D-1358-8713-EB11-69B16F45C9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91091" y="5094378"/>
                      <a:ext cx="7110" cy="7195"/>
                    </a:xfrm>
                    <a:custGeom>
                      <a:avLst/>
                      <a:gdLst>
                        <a:gd name="connsiteX0" fmla="*/ 931 w 7110"/>
                        <a:gd name="connsiteY0" fmla="*/ 262 h 7195"/>
                        <a:gd name="connsiteX1" fmla="*/ 3323 w 7110"/>
                        <a:gd name="connsiteY1" fmla="*/ 7195 h 7195"/>
                        <a:gd name="connsiteX2" fmla="*/ 3323 w 7110"/>
                        <a:gd name="connsiteY2" fmla="*/ 7195 h 7195"/>
                        <a:gd name="connsiteX3" fmla="*/ 7111 w 7110"/>
                        <a:gd name="connsiteY3" fmla="*/ 3630 h 7195"/>
                        <a:gd name="connsiteX4" fmla="*/ 6911 w 7110"/>
                        <a:gd name="connsiteY4" fmla="*/ 3432 h 7195"/>
                        <a:gd name="connsiteX5" fmla="*/ 931 w 7110"/>
                        <a:gd name="connsiteY5" fmla="*/ 262 h 71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110" h="7195">
                          <a:moveTo>
                            <a:pt x="931" y="262"/>
                          </a:moveTo>
                          <a:cubicBezTo>
                            <a:pt x="-862" y="1451"/>
                            <a:pt x="-65" y="3828"/>
                            <a:pt x="3323" y="7195"/>
                          </a:cubicBezTo>
                          <a:cubicBezTo>
                            <a:pt x="3323" y="7195"/>
                            <a:pt x="3323" y="7195"/>
                            <a:pt x="3323" y="7195"/>
                          </a:cubicBezTo>
                          <a:cubicBezTo>
                            <a:pt x="4519" y="6007"/>
                            <a:pt x="5915" y="4818"/>
                            <a:pt x="7111" y="3630"/>
                          </a:cubicBezTo>
                          <a:cubicBezTo>
                            <a:pt x="7111" y="3630"/>
                            <a:pt x="7111" y="3630"/>
                            <a:pt x="6911" y="3432"/>
                          </a:cubicBezTo>
                          <a:cubicBezTo>
                            <a:pt x="4719" y="1253"/>
                            <a:pt x="2327" y="-728"/>
                            <a:pt x="931" y="2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92" name="Freeform 1501">
                      <a:extLst>
                        <a:ext uri="{FF2B5EF4-FFF2-40B4-BE49-F238E27FC236}">
                          <a16:creationId xmlns:a16="http://schemas.microsoft.com/office/drawing/2014/main" id="{C5E10170-83A8-9D01-9A47-983B823C38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9293" y="5001702"/>
                      <a:ext cx="4750" cy="5185"/>
                    </a:xfrm>
                    <a:custGeom>
                      <a:avLst/>
                      <a:gdLst>
                        <a:gd name="connsiteX0" fmla="*/ 565 w 4750"/>
                        <a:gd name="connsiteY0" fmla="*/ 432 h 5185"/>
                        <a:gd name="connsiteX1" fmla="*/ 1163 w 4750"/>
                        <a:gd name="connsiteY1" fmla="*/ 5186 h 5185"/>
                        <a:gd name="connsiteX2" fmla="*/ 4751 w 4750"/>
                        <a:gd name="connsiteY2" fmla="*/ 2016 h 5185"/>
                        <a:gd name="connsiteX3" fmla="*/ 565 w 4750"/>
                        <a:gd name="connsiteY3" fmla="*/ 432 h 51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50" h="5185">
                          <a:moveTo>
                            <a:pt x="565" y="432"/>
                          </a:moveTo>
                          <a:cubicBezTo>
                            <a:pt x="-432" y="1422"/>
                            <a:pt x="-33" y="3205"/>
                            <a:pt x="1163" y="5186"/>
                          </a:cubicBezTo>
                          <a:cubicBezTo>
                            <a:pt x="2359" y="4195"/>
                            <a:pt x="3555" y="3007"/>
                            <a:pt x="4751" y="2016"/>
                          </a:cubicBezTo>
                          <a:cubicBezTo>
                            <a:pt x="2957" y="233"/>
                            <a:pt x="1362" y="-559"/>
                            <a:pt x="565" y="4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93" name="Freeform 1502">
                      <a:extLst>
                        <a:ext uri="{FF2B5EF4-FFF2-40B4-BE49-F238E27FC236}">
                          <a16:creationId xmlns:a16="http://schemas.microsoft.com/office/drawing/2014/main" id="{B93DED8B-7E1D-BC23-BFF0-8E36A6F0E5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9003" y="4931732"/>
                      <a:ext cx="8895" cy="10674"/>
                    </a:xfrm>
                    <a:custGeom>
                      <a:avLst/>
                      <a:gdLst>
                        <a:gd name="connsiteX0" fmla="*/ 296 w 8895"/>
                        <a:gd name="connsiteY0" fmla="*/ 278 h 10674"/>
                        <a:gd name="connsiteX1" fmla="*/ 2887 w 8895"/>
                        <a:gd name="connsiteY1" fmla="*/ 8202 h 10674"/>
                        <a:gd name="connsiteX2" fmla="*/ 8269 w 8895"/>
                        <a:gd name="connsiteY2" fmla="*/ 9985 h 10674"/>
                        <a:gd name="connsiteX3" fmla="*/ 5877 w 8895"/>
                        <a:gd name="connsiteY3" fmla="*/ 2457 h 10674"/>
                        <a:gd name="connsiteX4" fmla="*/ 296 w 8895"/>
                        <a:gd name="connsiteY4" fmla="*/ 278 h 106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95" h="10674">
                          <a:moveTo>
                            <a:pt x="296" y="278"/>
                          </a:moveTo>
                          <a:cubicBezTo>
                            <a:pt x="-501" y="2457"/>
                            <a:pt x="296" y="5033"/>
                            <a:pt x="2887" y="8202"/>
                          </a:cubicBezTo>
                          <a:cubicBezTo>
                            <a:pt x="5279" y="10975"/>
                            <a:pt x="7272" y="11173"/>
                            <a:pt x="8269" y="9985"/>
                          </a:cubicBezTo>
                          <a:cubicBezTo>
                            <a:pt x="9664" y="8400"/>
                            <a:pt x="8668" y="5627"/>
                            <a:pt x="5877" y="2457"/>
                          </a:cubicBezTo>
                          <a:cubicBezTo>
                            <a:pt x="3684" y="-118"/>
                            <a:pt x="1891" y="-316"/>
                            <a:pt x="296" y="2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94" name="Freeform 1503">
                      <a:extLst>
                        <a:ext uri="{FF2B5EF4-FFF2-40B4-BE49-F238E27FC236}">
                          <a16:creationId xmlns:a16="http://schemas.microsoft.com/office/drawing/2014/main" id="{989E3197-B43E-654D-EE5F-3D0C18397D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8396" y="5094609"/>
                      <a:ext cx="12614" cy="17170"/>
                    </a:xfrm>
                    <a:custGeom>
                      <a:avLst/>
                      <a:gdLst>
                        <a:gd name="connsiteX0" fmla="*/ 8482 w 12614"/>
                        <a:gd name="connsiteY0" fmla="*/ 3399 h 17170"/>
                        <a:gd name="connsiteX1" fmla="*/ 709 w 12614"/>
                        <a:gd name="connsiteY1" fmla="*/ 427 h 17170"/>
                        <a:gd name="connsiteX2" fmla="*/ 3300 w 12614"/>
                        <a:gd name="connsiteY2" fmla="*/ 7360 h 17170"/>
                        <a:gd name="connsiteX3" fmla="*/ 4695 w 12614"/>
                        <a:gd name="connsiteY3" fmla="*/ 8549 h 17170"/>
                        <a:gd name="connsiteX4" fmla="*/ 5891 w 12614"/>
                        <a:gd name="connsiteY4" fmla="*/ 11917 h 17170"/>
                        <a:gd name="connsiteX5" fmla="*/ 11472 w 12614"/>
                        <a:gd name="connsiteY5" fmla="*/ 17067 h 17170"/>
                        <a:gd name="connsiteX6" fmla="*/ 10874 w 12614"/>
                        <a:gd name="connsiteY6" fmla="*/ 8153 h 17170"/>
                        <a:gd name="connsiteX7" fmla="*/ 10675 w 12614"/>
                        <a:gd name="connsiteY7" fmla="*/ 7955 h 17170"/>
                        <a:gd name="connsiteX8" fmla="*/ 8482 w 12614"/>
                        <a:gd name="connsiteY8" fmla="*/ 3399 h 171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614" h="17170">
                          <a:moveTo>
                            <a:pt x="8482" y="3399"/>
                          </a:moveTo>
                          <a:cubicBezTo>
                            <a:pt x="5293" y="625"/>
                            <a:pt x="2303" y="-761"/>
                            <a:pt x="709" y="427"/>
                          </a:cubicBezTo>
                          <a:cubicBezTo>
                            <a:pt x="-886" y="1616"/>
                            <a:pt x="310" y="4389"/>
                            <a:pt x="3300" y="7360"/>
                          </a:cubicBezTo>
                          <a:cubicBezTo>
                            <a:pt x="3698" y="7757"/>
                            <a:pt x="4297" y="8153"/>
                            <a:pt x="4695" y="8549"/>
                          </a:cubicBezTo>
                          <a:cubicBezTo>
                            <a:pt x="5094" y="9539"/>
                            <a:pt x="5493" y="10728"/>
                            <a:pt x="5891" y="11917"/>
                          </a:cubicBezTo>
                          <a:cubicBezTo>
                            <a:pt x="7685" y="15680"/>
                            <a:pt x="9878" y="17661"/>
                            <a:pt x="11472" y="17067"/>
                          </a:cubicBezTo>
                          <a:cubicBezTo>
                            <a:pt x="13665" y="16274"/>
                            <a:pt x="12270" y="11917"/>
                            <a:pt x="10874" y="8153"/>
                          </a:cubicBezTo>
                          <a:cubicBezTo>
                            <a:pt x="10874" y="8153"/>
                            <a:pt x="10874" y="7955"/>
                            <a:pt x="10675" y="7955"/>
                          </a:cubicBezTo>
                          <a:cubicBezTo>
                            <a:pt x="10675" y="6568"/>
                            <a:pt x="9878" y="5181"/>
                            <a:pt x="8482" y="33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95" name="Freeform 1504">
                      <a:extLst>
                        <a:ext uri="{FF2B5EF4-FFF2-40B4-BE49-F238E27FC236}">
                          <a16:creationId xmlns:a16="http://schemas.microsoft.com/office/drawing/2014/main" id="{461AB2E4-0770-25BB-9DBC-7052FEB9BF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0998" y="5176920"/>
                      <a:ext cx="11857" cy="8866"/>
                    </a:xfrm>
                    <a:custGeom>
                      <a:avLst/>
                      <a:gdLst>
                        <a:gd name="connsiteX0" fmla="*/ 11597 w 11857"/>
                        <a:gd name="connsiteY0" fmla="*/ 6464 h 8866"/>
                        <a:gd name="connsiteX1" fmla="*/ 7810 w 11857"/>
                        <a:gd name="connsiteY1" fmla="*/ 1115 h 8866"/>
                        <a:gd name="connsiteX2" fmla="*/ 634 w 11857"/>
                        <a:gd name="connsiteY2" fmla="*/ 1709 h 8866"/>
                        <a:gd name="connsiteX3" fmla="*/ 5019 w 11857"/>
                        <a:gd name="connsiteY3" fmla="*/ 8445 h 8866"/>
                        <a:gd name="connsiteX4" fmla="*/ 11597 w 11857"/>
                        <a:gd name="connsiteY4" fmla="*/ 6464 h 8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57" h="8866">
                          <a:moveTo>
                            <a:pt x="11597" y="6464"/>
                          </a:moveTo>
                          <a:cubicBezTo>
                            <a:pt x="12594" y="4285"/>
                            <a:pt x="10600" y="2502"/>
                            <a:pt x="7810" y="1115"/>
                          </a:cubicBezTo>
                          <a:cubicBezTo>
                            <a:pt x="5019" y="-271"/>
                            <a:pt x="1830" y="-668"/>
                            <a:pt x="634" y="1709"/>
                          </a:cubicBezTo>
                          <a:cubicBezTo>
                            <a:pt x="-961" y="4483"/>
                            <a:pt x="435" y="7256"/>
                            <a:pt x="5019" y="8445"/>
                          </a:cubicBezTo>
                          <a:cubicBezTo>
                            <a:pt x="8009" y="9435"/>
                            <a:pt x="10202" y="8643"/>
                            <a:pt x="11597" y="64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96" name="Freeform 1505">
                      <a:extLst>
                        <a:ext uri="{FF2B5EF4-FFF2-40B4-BE49-F238E27FC236}">
                          <a16:creationId xmlns:a16="http://schemas.microsoft.com/office/drawing/2014/main" id="{98D1D702-0AE1-A616-38EC-F89904E055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3875" y="4943718"/>
                      <a:ext cx="14473" cy="16404"/>
                    </a:xfrm>
                    <a:custGeom>
                      <a:avLst/>
                      <a:gdLst>
                        <a:gd name="connsiteX0" fmla="*/ 4624 w 14473"/>
                        <a:gd name="connsiteY0" fmla="*/ 12459 h 16404"/>
                        <a:gd name="connsiteX1" fmla="*/ 11401 w 14473"/>
                        <a:gd name="connsiteY1" fmla="*/ 15628 h 16404"/>
                        <a:gd name="connsiteX2" fmla="*/ 11800 w 14473"/>
                        <a:gd name="connsiteY2" fmla="*/ 15232 h 16404"/>
                        <a:gd name="connsiteX3" fmla="*/ 13594 w 14473"/>
                        <a:gd name="connsiteY3" fmla="*/ 15430 h 16404"/>
                        <a:gd name="connsiteX4" fmla="*/ 11999 w 14473"/>
                        <a:gd name="connsiteY4" fmla="*/ 8497 h 16404"/>
                        <a:gd name="connsiteX5" fmla="*/ 5820 w 14473"/>
                        <a:gd name="connsiteY5" fmla="*/ 3743 h 16404"/>
                        <a:gd name="connsiteX6" fmla="*/ 638 w 14473"/>
                        <a:gd name="connsiteY6" fmla="*/ 177 h 16404"/>
                        <a:gd name="connsiteX7" fmla="*/ 3229 w 14473"/>
                        <a:gd name="connsiteY7" fmla="*/ 8299 h 16404"/>
                        <a:gd name="connsiteX8" fmla="*/ 4624 w 14473"/>
                        <a:gd name="connsiteY8" fmla="*/ 12459 h 164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473" h="16404">
                          <a:moveTo>
                            <a:pt x="4624" y="12459"/>
                          </a:moveTo>
                          <a:cubicBezTo>
                            <a:pt x="7215" y="16025"/>
                            <a:pt x="9806" y="17411"/>
                            <a:pt x="11401" y="15628"/>
                          </a:cubicBezTo>
                          <a:cubicBezTo>
                            <a:pt x="11601" y="15430"/>
                            <a:pt x="11601" y="15232"/>
                            <a:pt x="11800" y="15232"/>
                          </a:cubicBezTo>
                          <a:cubicBezTo>
                            <a:pt x="12398" y="15628"/>
                            <a:pt x="13195" y="15628"/>
                            <a:pt x="13594" y="15430"/>
                          </a:cubicBezTo>
                          <a:cubicBezTo>
                            <a:pt x="15188" y="14836"/>
                            <a:pt x="14590" y="12261"/>
                            <a:pt x="11999" y="8497"/>
                          </a:cubicBezTo>
                          <a:cubicBezTo>
                            <a:pt x="9806" y="5724"/>
                            <a:pt x="7415" y="3545"/>
                            <a:pt x="5820" y="3743"/>
                          </a:cubicBezTo>
                          <a:cubicBezTo>
                            <a:pt x="3827" y="1366"/>
                            <a:pt x="1634" y="-615"/>
                            <a:pt x="638" y="177"/>
                          </a:cubicBezTo>
                          <a:cubicBezTo>
                            <a:pt x="-957" y="1366"/>
                            <a:pt x="638" y="4932"/>
                            <a:pt x="3229" y="8299"/>
                          </a:cubicBezTo>
                          <a:cubicBezTo>
                            <a:pt x="3229" y="9488"/>
                            <a:pt x="3627" y="10874"/>
                            <a:pt x="4624" y="1245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97" name="Freeform 1506">
                      <a:extLst>
                        <a:ext uri="{FF2B5EF4-FFF2-40B4-BE49-F238E27FC236}">
                          <a16:creationId xmlns:a16="http://schemas.microsoft.com/office/drawing/2014/main" id="{3FF0A14F-CACB-A5E6-FED4-6C4A73D8E9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4416" y="5135604"/>
                      <a:ext cx="9504" cy="9117"/>
                    </a:xfrm>
                    <a:custGeom>
                      <a:avLst/>
                      <a:gdLst>
                        <a:gd name="connsiteX0" fmla="*/ 436 w 9504"/>
                        <a:gd name="connsiteY0" fmla="*/ 834 h 9117"/>
                        <a:gd name="connsiteX1" fmla="*/ 3027 w 9504"/>
                        <a:gd name="connsiteY1" fmla="*/ 6974 h 9117"/>
                        <a:gd name="connsiteX2" fmla="*/ 9406 w 9504"/>
                        <a:gd name="connsiteY2" fmla="*/ 8559 h 9117"/>
                        <a:gd name="connsiteX3" fmla="*/ 6815 w 9504"/>
                        <a:gd name="connsiteY3" fmla="*/ 2220 h 9117"/>
                        <a:gd name="connsiteX4" fmla="*/ 436 w 9504"/>
                        <a:gd name="connsiteY4" fmla="*/ 834 h 91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04" h="9117">
                          <a:moveTo>
                            <a:pt x="436" y="834"/>
                          </a:moveTo>
                          <a:cubicBezTo>
                            <a:pt x="-760" y="2418"/>
                            <a:pt x="635" y="4993"/>
                            <a:pt x="3027" y="6974"/>
                          </a:cubicBezTo>
                          <a:cubicBezTo>
                            <a:pt x="5419" y="8955"/>
                            <a:pt x="7811" y="9747"/>
                            <a:pt x="9406" y="8559"/>
                          </a:cubicBezTo>
                          <a:cubicBezTo>
                            <a:pt x="9804" y="6578"/>
                            <a:pt x="9007" y="4201"/>
                            <a:pt x="6815" y="2220"/>
                          </a:cubicBezTo>
                          <a:cubicBezTo>
                            <a:pt x="4423" y="41"/>
                            <a:pt x="1632" y="-751"/>
                            <a:pt x="436" y="8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98" name="Freeform 1507">
                      <a:extLst>
                        <a:ext uri="{FF2B5EF4-FFF2-40B4-BE49-F238E27FC236}">
                          <a16:creationId xmlns:a16="http://schemas.microsoft.com/office/drawing/2014/main" id="{C5FA6391-68E7-B32C-5EAC-985B8217AD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8978" y="4997328"/>
                      <a:ext cx="17493" cy="28909"/>
                    </a:xfrm>
                    <a:custGeom>
                      <a:avLst/>
                      <a:gdLst>
                        <a:gd name="connsiteX0" fmla="*/ 12909 w 17493"/>
                        <a:gd name="connsiteY0" fmla="*/ 13719 h 28909"/>
                        <a:gd name="connsiteX1" fmla="*/ 7328 w 17493"/>
                        <a:gd name="connsiteY1" fmla="*/ 9758 h 28909"/>
                        <a:gd name="connsiteX2" fmla="*/ 5135 w 17493"/>
                        <a:gd name="connsiteY2" fmla="*/ 2825 h 28909"/>
                        <a:gd name="connsiteX3" fmla="*/ 352 w 17493"/>
                        <a:gd name="connsiteY3" fmla="*/ 448 h 28909"/>
                        <a:gd name="connsiteX4" fmla="*/ 1747 w 17493"/>
                        <a:gd name="connsiteY4" fmla="*/ 6588 h 28909"/>
                        <a:gd name="connsiteX5" fmla="*/ 5733 w 17493"/>
                        <a:gd name="connsiteY5" fmla="*/ 10352 h 28909"/>
                        <a:gd name="connsiteX6" fmla="*/ 5534 w 17493"/>
                        <a:gd name="connsiteY6" fmla="*/ 10550 h 28909"/>
                        <a:gd name="connsiteX7" fmla="*/ 5534 w 17493"/>
                        <a:gd name="connsiteY7" fmla="*/ 12927 h 28909"/>
                        <a:gd name="connsiteX8" fmla="*/ 2146 w 17493"/>
                        <a:gd name="connsiteY8" fmla="*/ 10352 h 28909"/>
                        <a:gd name="connsiteX9" fmla="*/ 2744 w 17493"/>
                        <a:gd name="connsiteY9" fmla="*/ 16691 h 28909"/>
                        <a:gd name="connsiteX10" fmla="*/ 3940 w 17493"/>
                        <a:gd name="connsiteY10" fmla="*/ 18672 h 28909"/>
                        <a:gd name="connsiteX11" fmla="*/ 3541 w 17493"/>
                        <a:gd name="connsiteY11" fmla="*/ 18870 h 28909"/>
                        <a:gd name="connsiteX12" fmla="*/ 5135 w 17493"/>
                        <a:gd name="connsiteY12" fmla="*/ 25209 h 28909"/>
                        <a:gd name="connsiteX13" fmla="*/ 10318 w 17493"/>
                        <a:gd name="connsiteY13" fmla="*/ 28774 h 28909"/>
                        <a:gd name="connsiteX14" fmla="*/ 8325 w 17493"/>
                        <a:gd name="connsiteY14" fmla="*/ 21049 h 28909"/>
                        <a:gd name="connsiteX15" fmla="*/ 7328 w 17493"/>
                        <a:gd name="connsiteY15" fmla="*/ 15304 h 28909"/>
                        <a:gd name="connsiteX16" fmla="*/ 10119 w 17493"/>
                        <a:gd name="connsiteY16" fmla="*/ 18276 h 28909"/>
                        <a:gd name="connsiteX17" fmla="*/ 17494 w 17493"/>
                        <a:gd name="connsiteY17" fmla="*/ 21247 h 28909"/>
                        <a:gd name="connsiteX18" fmla="*/ 16896 w 17493"/>
                        <a:gd name="connsiteY18" fmla="*/ 18672 h 28909"/>
                        <a:gd name="connsiteX19" fmla="*/ 12909 w 17493"/>
                        <a:gd name="connsiteY19" fmla="*/ 13719 h 289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7493" h="28909">
                          <a:moveTo>
                            <a:pt x="12909" y="13719"/>
                          </a:moveTo>
                          <a:cubicBezTo>
                            <a:pt x="10916" y="11739"/>
                            <a:pt x="8923" y="9956"/>
                            <a:pt x="7328" y="9758"/>
                          </a:cubicBezTo>
                          <a:cubicBezTo>
                            <a:pt x="8126" y="8569"/>
                            <a:pt x="7328" y="5994"/>
                            <a:pt x="5135" y="2825"/>
                          </a:cubicBezTo>
                          <a:cubicBezTo>
                            <a:pt x="2943" y="51"/>
                            <a:pt x="1348" y="-543"/>
                            <a:pt x="352" y="448"/>
                          </a:cubicBezTo>
                          <a:cubicBezTo>
                            <a:pt x="-446" y="1438"/>
                            <a:pt x="152" y="4013"/>
                            <a:pt x="1747" y="6588"/>
                          </a:cubicBezTo>
                          <a:cubicBezTo>
                            <a:pt x="2943" y="8569"/>
                            <a:pt x="4538" y="9956"/>
                            <a:pt x="5733" y="10352"/>
                          </a:cubicBezTo>
                          <a:cubicBezTo>
                            <a:pt x="5733" y="10352"/>
                            <a:pt x="5733" y="10352"/>
                            <a:pt x="5534" y="10550"/>
                          </a:cubicBezTo>
                          <a:cubicBezTo>
                            <a:pt x="5135" y="11144"/>
                            <a:pt x="5135" y="11937"/>
                            <a:pt x="5534" y="12927"/>
                          </a:cubicBezTo>
                          <a:cubicBezTo>
                            <a:pt x="4338" y="11342"/>
                            <a:pt x="3142" y="10550"/>
                            <a:pt x="2146" y="10352"/>
                          </a:cubicBezTo>
                          <a:cubicBezTo>
                            <a:pt x="-246" y="10154"/>
                            <a:pt x="1149" y="13719"/>
                            <a:pt x="2744" y="16691"/>
                          </a:cubicBezTo>
                          <a:cubicBezTo>
                            <a:pt x="3142" y="17483"/>
                            <a:pt x="3541" y="18077"/>
                            <a:pt x="3940" y="18672"/>
                          </a:cubicBezTo>
                          <a:cubicBezTo>
                            <a:pt x="3740" y="18672"/>
                            <a:pt x="3740" y="18870"/>
                            <a:pt x="3541" y="18870"/>
                          </a:cubicBezTo>
                          <a:cubicBezTo>
                            <a:pt x="2544" y="20058"/>
                            <a:pt x="3342" y="22633"/>
                            <a:pt x="5135" y="25209"/>
                          </a:cubicBezTo>
                          <a:cubicBezTo>
                            <a:pt x="6929" y="27982"/>
                            <a:pt x="8923" y="29368"/>
                            <a:pt x="10318" y="28774"/>
                          </a:cubicBezTo>
                          <a:cubicBezTo>
                            <a:pt x="11115" y="26991"/>
                            <a:pt x="10717" y="24614"/>
                            <a:pt x="8325" y="21049"/>
                          </a:cubicBezTo>
                          <a:cubicBezTo>
                            <a:pt x="9321" y="20256"/>
                            <a:pt x="8325" y="17681"/>
                            <a:pt x="7328" y="15304"/>
                          </a:cubicBezTo>
                          <a:cubicBezTo>
                            <a:pt x="8126" y="16295"/>
                            <a:pt x="9122" y="17285"/>
                            <a:pt x="10119" y="18276"/>
                          </a:cubicBezTo>
                          <a:cubicBezTo>
                            <a:pt x="13109" y="21445"/>
                            <a:pt x="15301" y="21445"/>
                            <a:pt x="17494" y="21247"/>
                          </a:cubicBezTo>
                          <a:lnTo>
                            <a:pt x="16896" y="18672"/>
                          </a:lnTo>
                          <a:cubicBezTo>
                            <a:pt x="15501" y="17285"/>
                            <a:pt x="14305" y="15304"/>
                            <a:pt x="12909" y="137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999" name="Freeform 1508">
                      <a:extLst>
                        <a:ext uri="{FF2B5EF4-FFF2-40B4-BE49-F238E27FC236}">
                          <a16:creationId xmlns:a16="http://schemas.microsoft.com/office/drawing/2014/main" id="{3CD5CD4B-4BE2-AEB5-1386-C07BD4961D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5816" y="5121617"/>
                      <a:ext cx="10607" cy="10140"/>
                    </a:xfrm>
                    <a:custGeom>
                      <a:avLst/>
                      <a:gdLst>
                        <a:gd name="connsiteX0" fmla="*/ 4813 w 10607"/>
                        <a:gd name="connsiteY0" fmla="*/ 8283 h 10140"/>
                        <a:gd name="connsiteX1" fmla="*/ 10594 w 10607"/>
                        <a:gd name="connsiteY1" fmla="*/ 9472 h 10140"/>
                        <a:gd name="connsiteX2" fmla="*/ 5810 w 10607"/>
                        <a:gd name="connsiteY2" fmla="*/ 1944 h 10140"/>
                        <a:gd name="connsiteX3" fmla="*/ 229 w 10607"/>
                        <a:gd name="connsiteY3" fmla="*/ 756 h 10140"/>
                        <a:gd name="connsiteX4" fmla="*/ 4813 w 10607"/>
                        <a:gd name="connsiteY4" fmla="*/ 8283 h 10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07" h="10140">
                          <a:moveTo>
                            <a:pt x="4813" y="8283"/>
                          </a:moveTo>
                          <a:cubicBezTo>
                            <a:pt x="7405" y="10264"/>
                            <a:pt x="9398" y="10660"/>
                            <a:pt x="10594" y="9472"/>
                          </a:cubicBezTo>
                          <a:cubicBezTo>
                            <a:pt x="10793" y="7095"/>
                            <a:pt x="8800" y="4321"/>
                            <a:pt x="5810" y="1944"/>
                          </a:cubicBezTo>
                          <a:cubicBezTo>
                            <a:pt x="3418" y="-37"/>
                            <a:pt x="827" y="-631"/>
                            <a:pt x="229" y="756"/>
                          </a:cubicBezTo>
                          <a:cubicBezTo>
                            <a:pt x="-768" y="2935"/>
                            <a:pt x="1624" y="5906"/>
                            <a:pt x="4813" y="82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00" name="Freeform 1509">
                      <a:extLst>
                        <a:ext uri="{FF2B5EF4-FFF2-40B4-BE49-F238E27FC236}">
                          <a16:creationId xmlns:a16="http://schemas.microsoft.com/office/drawing/2014/main" id="{AF907495-8C93-1A72-6061-680DF6DE17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07753" y="5150934"/>
                      <a:ext cx="10446" cy="9391"/>
                    </a:xfrm>
                    <a:custGeom>
                      <a:avLst/>
                      <a:gdLst>
                        <a:gd name="connsiteX0" fmla="*/ 2944 w 10446"/>
                        <a:gd name="connsiteY0" fmla="*/ 6501 h 9391"/>
                        <a:gd name="connsiteX1" fmla="*/ 10119 w 10446"/>
                        <a:gd name="connsiteY1" fmla="*/ 8680 h 9391"/>
                        <a:gd name="connsiteX2" fmla="*/ 7528 w 10446"/>
                        <a:gd name="connsiteY2" fmla="*/ 2935 h 9391"/>
                        <a:gd name="connsiteX3" fmla="*/ 353 w 10446"/>
                        <a:gd name="connsiteY3" fmla="*/ 756 h 9391"/>
                        <a:gd name="connsiteX4" fmla="*/ 2944 w 10446"/>
                        <a:gd name="connsiteY4" fmla="*/ 6501 h 93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446" h="9391">
                          <a:moveTo>
                            <a:pt x="2944" y="6501"/>
                          </a:moveTo>
                          <a:cubicBezTo>
                            <a:pt x="6133" y="9472"/>
                            <a:pt x="8724" y="10066"/>
                            <a:pt x="10119" y="8680"/>
                          </a:cubicBezTo>
                          <a:cubicBezTo>
                            <a:pt x="11116" y="7491"/>
                            <a:pt x="9721" y="5312"/>
                            <a:pt x="7528" y="2935"/>
                          </a:cubicBezTo>
                          <a:cubicBezTo>
                            <a:pt x="4339" y="162"/>
                            <a:pt x="1748" y="-828"/>
                            <a:pt x="353" y="756"/>
                          </a:cubicBezTo>
                          <a:cubicBezTo>
                            <a:pt x="-644" y="2143"/>
                            <a:pt x="552" y="4322"/>
                            <a:pt x="2944" y="65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01" name="Freeform 1510">
                      <a:extLst>
                        <a:ext uri="{FF2B5EF4-FFF2-40B4-BE49-F238E27FC236}">
                          <a16:creationId xmlns:a16="http://schemas.microsoft.com/office/drawing/2014/main" id="{C1CE09ED-BE36-938E-C3FB-09EF454584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6297" y="4950685"/>
                      <a:ext cx="11398" cy="19160"/>
                    </a:xfrm>
                    <a:custGeom>
                      <a:avLst/>
                      <a:gdLst>
                        <a:gd name="connsiteX0" fmla="*/ 9605 w 11398"/>
                        <a:gd name="connsiteY0" fmla="*/ 13614 h 19160"/>
                        <a:gd name="connsiteX1" fmla="*/ 10602 w 11398"/>
                        <a:gd name="connsiteY1" fmla="*/ 13218 h 19160"/>
                        <a:gd name="connsiteX2" fmla="*/ 9206 w 11398"/>
                        <a:gd name="connsiteY2" fmla="*/ 8265 h 19160"/>
                        <a:gd name="connsiteX3" fmla="*/ 7014 w 11398"/>
                        <a:gd name="connsiteY3" fmla="*/ 4502 h 19160"/>
                        <a:gd name="connsiteX4" fmla="*/ 436 w 11398"/>
                        <a:gd name="connsiteY4" fmla="*/ 540 h 19160"/>
                        <a:gd name="connsiteX5" fmla="*/ 3027 w 11398"/>
                        <a:gd name="connsiteY5" fmla="*/ 8265 h 19160"/>
                        <a:gd name="connsiteX6" fmla="*/ 5619 w 11398"/>
                        <a:gd name="connsiteY6" fmla="*/ 10643 h 19160"/>
                        <a:gd name="connsiteX7" fmla="*/ 6814 w 11398"/>
                        <a:gd name="connsiteY7" fmla="*/ 12029 h 19160"/>
                        <a:gd name="connsiteX8" fmla="*/ 5818 w 11398"/>
                        <a:gd name="connsiteY8" fmla="*/ 12425 h 19160"/>
                        <a:gd name="connsiteX9" fmla="*/ 7213 w 11398"/>
                        <a:gd name="connsiteY9" fmla="*/ 18764 h 19160"/>
                        <a:gd name="connsiteX10" fmla="*/ 7612 w 11398"/>
                        <a:gd name="connsiteY10" fmla="*/ 19160 h 19160"/>
                        <a:gd name="connsiteX11" fmla="*/ 11399 w 11398"/>
                        <a:gd name="connsiteY11" fmla="*/ 15991 h 19160"/>
                        <a:gd name="connsiteX12" fmla="*/ 10801 w 11398"/>
                        <a:gd name="connsiteY12" fmla="*/ 15001 h 19160"/>
                        <a:gd name="connsiteX13" fmla="*/ 9605 w 11398"/>
                        <a:gd name="connsiteY13" fmla="*/ 13614 h 191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1398" h="19160">
                          <a:moveTo>
                            <a:pt x="9605" y="13614"/>
                          </a:moveTo>
                          <a:cubicBezTo>
                            <a:pt x="10004" y="13614"/>
                            <a:pt x="10203" y="13614"/>
                            <a:pt x="10602" y="13218"/>
                          </a:cubicBezTo>
                          <a:cubicBezTo>
                            <a:pt x="11598" y="12425"/>
                            <a:pt x="11000" y="10444"/>
                            <a:pt x="9206" y="8265"/>
                          </a:cubicBezTo>
                          <a:cubicBezTo>
                            <a:pt x="8808" y="7275"/>
                            <a:pt x="8210" y="6087"/>
                            <a:pt x="7014" y="4502"/>
                          </a:cubicBezTo>
                          <a:cubicBezTo>
                            <a:pt x="4423" y="1729"/>
                            <a:pt x="1632" y="-1243"/>
                            <a:pt x="436" y="540"/>
                          </a:cubicBezTo>
                          <a:cubicBezTo>
                            <a:pt x="-760" y="1927"/>
                            <a:pt x="635" y="5096"/>
                            <a:pt x="3027" y="8265"/>
                          </a:cubicBezTo>
                          <a:cubicBezTo>
                            <a:pt x="3825" y="9256"/>
                            <a:pt x="4821" y="10048"/>
                            <a:pt x="5619" y="10643"/>
                          </a:cubicBezTo>
                          <a:cubicBezTo>
                            <a:pt x="6017" y="11039"/>
                            <a:pt x="6416" y="11633"/>
                            <a:pt x="6814" y="12029"/>
                          </a:cubicBezTo>
                          <a:cubicBezTo>
                            <a:pt x="6416" y="12029"/>
                            <a:pt x="6017" y="12227"/>
                            <a:pt x="5818" y="12425"/>
                          </a:cubicBezTo>
                          <a:cubicBezTo>
                            <a:pt x="4622" y="13614"/>
                            <a:pt x="5220" y="15991"/>
                            <a:pt x="7213" y="18764"/>
                          </a:cubicBezTo>
                          <a:cubicBezTo>
                            <a:pt x="7412" y="18962"/>
                            <a:pt x="7412" y="19160"/>
                            <a:pt x="7612" y="19160"/>
                          </a:cubicBezTo>
                          <a:cubicBezTo>
                            <a:pt x="8808" y="18170"/>
                            <a:pt x="10004" y="17179"/>
                            <a:pt x="11399" y="15991"/>
                          </a:cubicBezTo>
                          <a:cubicBezTo>
                            <a:pt x="11200" y="15595"/>
                            <a:pt x="11000" y="15397"/>
                            <a:pt x="10801" y="15001"/>
                          </a:cubicBezTo>
                          <a:cubicBezTo>
                            <a:pt x="10203" y="14604"/>
                            <a:pt x="10004" y="14010"/>
                            <a:pt x="9605" y="136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02" name="Freeform 1511">
                      <a:extLst>
                        <a:ext uri="{FF2B5EF4-FFF2-40B4-BE49-F238E27FC236}">
                          <a16:creationId xmlns:a16="http://schemas.microsoft.com/office/drawing/2014/main" id="{773EED29-3156-9EDA-040C-85F7307932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0472" y="5181322"/>
                      <a:ext cx="7799" cy="7410"/>
                    </a:xfrm>
                    <a:custGeom>
                      <a:avLst/>
                      <a:gdLst>
                        <a:gd name="connsiteX0" fmla="*/ 5606 w 7799"/>
                        <a:gd name="connsiteY0" fmla="*/ 2260 h 7410"/>
                        <a:gd name="connsiteX1" fmla="*/ 25 w 7799"/>
                        <a:gd name="connsiteY1" fmla="*/ 874 h 7410"/>
                        <a:gd name="connsiteX2" fmla="*/ 2218 w 7799"/>
                        <a:gd name="connsiteY2" fmla="*/ 5034 h 7410"/>
                        <a:gd name="connsiteX3" fmla="*/ 5606 w 7799"/>
                        <a:gd name="connsiteY3" fmla="*/ 7411 h 7410"/>
                        <a:gd name="connsiteX4" fmla="*/ 7799 w 7799"/>
                        <a:gd name="connsiteY4" fmla="*/ 4439 h 7410"/>
                        <a:gd name="connsiteX5" fmla="*/ 5606 w 7799"/>
                        <a:gd name="connsiteY5" fmla="*/ 2260 h 74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799" h="7410">
                          <a:moveTo>
                            <a:pt x="5606" y="2260"/>
                          </a:moveTo>
                          <a:cubicBezTo>
                            <a:pt x="3215" y="279"/>
                            <a:pt x="623" y="-909"/>
                            <a:pt x="25" y="874"/>
                          </a:cubicBezTo>
                          <a:cubicBezTo>
                            <a:pt x="-174" y="1666"/>
                            <a:pt x="823" y="3845"/>
                            <a:pt x="2218" y="5034"/>
                          </a:cubicBezTo>
                          <a:cubicBezTo>
                            <a:pt x="3215" y="6222"/>
                            <a:pt x="4411" y="7015"/>
                            <a:pt x="5606" y="7411"/>
                          </a:cubicBezTo>
                          <a:cubicBezTo>
                            <a:pt x="6404" y="6420"/>
                            <a:pt x="7002" y="5430"/>
                            <a:pt x="7799" y="4439"/>
                          </a:cubicBezTo>
                          <a:cubicBezTo>
                            <a:pt x="7201" y="3845"/>
                            <a:pt x="6404" y="3053"/>
                            <a:pt x="5606" y="22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03" name="Freeform 1512">
                      <a:extLst>
                        <a:ext uri="{FF2B5EF4-FFF2-40B4-BE49-F238E27FC236}">
                          <a16:creationId xmlns:a16="http://schemas.microsoft.com/office/drawing/2014/main" id="{40D0D23D-7E4D-D440-6E56-8686A32CCA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3511" y="4966684"/>
                      <a:ext cx="8796" cy="9696"/>
                    </a:xfrm>
                    <a:custGeom>
                      <a:avLst/>
                      <a:gdLst>
                        <a:gd name="connsiteX0" fmla="*/ 1832 w 8796"/>
                        <a:gd name="connsiteY0" fmla="*/ 6330 h 9696"/>
                        <a:gd name="connsiteX1" fmla="*/ 8410 w 8796"/>
                        <a:gd name="connsiteY1" fmla="*/ 8905 h 9696"/>
                        <a:gd name="connsiteX2" fmla="*/ 6018 w 8796"/>
                        <a:gd name="connsiteY2" fmla="*/ 2764 h 9696"/>
                        <a:gd name="connsiteX3" fmla="*/ 437 w 8796"/>
                        <a:gd name="connsiteY3" fmla="*/ 189 h 9696"/>
                        <a:gd name="connsiteX4" fmla="*/ 1832 w 8796"/>
                        <a:gd name="connsiteY4" fmla="*/ 6330 h 96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96" h="9696">
                          <a:moveTo>
                            <a:pt x="1832" y="6330"/>
                          </a:moveTo>
                          <a:cubicBezTo>
                            <a:pt x="4423" y="9301"/>
                            <a:pt x="7015" y="10688"/>
                            <a:pt x="8410" y="8905"/>
                          </a:cubicBezTo>
                          <a:cubicBezTo>
                            <a:pt x="9606" y="7320"/>
                            <a:pt x="7812" y="4943"/>
                            <a:pt x="6018" y="2764"/>
                          </a:cubicBezTo>
                          <a:cubicBezTo>
                            <a:pt x="3825" y="387"/>
                            <a:pt x="2031" y="-405"/>
                            <a:pt x="437" y="189"/>
                          </a:cubicBezTo>
                          <a:cubicBezTo>
                            <a:pt x="-361" y="1774"/>
                            <a:pt x="-161" y="4151"/>
                            <a:pt x="1832" y="63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04" name="Freeform 1513">
                      <a:extLst>
                        <a:ext uri="{FF2B5EF4-FFF2-40B4-BE49-F238E27FC236}">
                          <a16:creationId xmlns:a16="http://schemas.microsoft.com/office/drawing/2014/main" id="{8FD5E765-56EB-CE34-8B0F-137026EB12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03286" y="5137139"/>
                      <a:ext cx="7804" cy="7325"/>
                    </a:xfrm>
                    <a:custGeom>
                      <a:avLst/>
                      <a:gdLst>
                        <a:gd name="connsiteX0" fmla="*/ 7610 w 7804"/>
                        <a:gd name="connsiteY0" fmla="*/ 6430 h 7325"/>
                        <a:gd name="connsiteX1" fmla="*/ 5417 w 7804"/>
                        <a:gd name="connsiteY1" fmla="*/ 2072 h 7325"/>
                        <a:gd name="connsiteX2" fmla="*/ 434 w 7804"/>
                        <a:gd name="connsiteY2" fmla="*/ 289 h 7325"/>
                        <a:gd name="connsiteX3" fmla="*/ 2029 w 7804"/>
                        <a:gd name="connsiteY3" fmla="*/ 5241 h 7325"/>
                        <a:gd name="connsiteX4" fmla="*/ 7610 w 7804"/>
                        <a:gd name="connsiteY4" fmla="*/ 6430 h 73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04" h="7325">
                          <a:moveTo>
                            <a:pt x="7610" y="6430"/>
                          </a:moveTo>
                          <a:cubicBezTo>
                            <a:pt x="8208" y="5439"/>
                            <a:pt x="7410" y="3656"/>
                            <a:pt x="5417" y="2072"/>
                          </a:cubicBezTo>
                          <a:cubicBezTo>
                            <a:pt x="2826" y="-107"/>
                            <a:pt x="1032" y="-305"/>
                            <a:pt x="434" y="289"/>
                          </a:cubicBezTo>
                          <a:cubicBezTo>
                            <a:pt x="-562" y="2072"/>
                            <a:pt x="235" y="3656"/>
                            <a:pt x="2029" y="5241"/>
                          </a:cubicBezTo>
                          <a:cubicBezTo>
                            <a:pt x="4620" y="7420"/>
                            <a:pt x="6813" y="8014"/>
                            <a:pt x="7610" y="64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05" name="Freeform 1514">
                      <a:extLst>
                        <a:ext uri="{FF2B5EF4-FFF2-40B4-BE49-F238E27FC236}">
                          <a16:creationId xmlns:a16="http://schemas.microsoft.com/office/drawing/2014/main" id="{05AD19FE-954D-72B9-9EBD-546257C773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8266" y="5058483"/>
                      <a:ext cx="2790" cy="2680"/>
                    </a:xfrm>
                    <a:custGeom>
                      <a:avLst/>
                      <a:gdLst>
                        <a:gd name="connsiteX0" fmla="*/ 0 w 2790"/>
                        <a:gd name="connsiteY0" fmla="*/ 1096 h 2680"/>
                        <a:gd name="connsiteX1" fmla="*/ 398 w 2790"/>
                        <a:gd name="connsiteY1" fmla="*/ 2680 h 2680"/>
                        <a:gd name="connsiteX2" fmla="*/ 2791 w 2790"/>
                        <a:gd name="connsiteY2" fmla="*/ 700 h 2680"/>
                        <a:gd name="connsiteX3" fmla="*/ 0 w 2790"/>
                        <a:gd name="connsiteY3" fmla="*/ 1096 h 26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90" h="2680">
                          <a:moveTo>
                            <a:pt x="0" y="1096"/>
                          </a:moveTo>
                          <a:cubicBezTo>
                            <a:pt x="0" y="1492"/>
                            <a:pt x="0" y="1888"/>
                            <a:pt x="398" y="2680"/>
                          </a:cubicBezTo>
                          <a:cubicBezTo>
                            <a:pt x="1196" y="2086"/>
                            <a:pt x="1993" y="1294"/>
                            <a:pt x="2791" y="700"/>
                          </a:cubicBezTo>
                          <a:cubicBezTo>
                            <a:pt x="1395" y="-291"/>
                            <a:pt x="199" y="-291"/>
                            <a:pt x="0" y="109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06" name="Freeform 1515">
                      <a:extLst>
                        <a:ext uri="{FF2B5EF4-FFF2-40B4-BE49-F238E27FC236}">
                          <a16:creationId xmlns:a16="http://schemas.microsoft.com/office/drawing/2014/main" id="{C26C7FF7-6087-B392-9315-62F548011F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1684" y="5046084"/>
                      <a:ext cx="35346" cy="70655"/>
                    </a:xfrm>
                    <a:custGeom>
                      <a:avLst/>
                      <a:gdLst>
                        <a:gd name="connsiteX0" fmla="*/ 944 w 35346"/>
                        <a:gd name="connsiteY0" fmla="*/ 1213 h 70655"/>
                        <a:gd name="connsiteX1" fmla="*/ 5928 w 35346"/>
                        <a:gd name="connsiteY1" fmla="*/ 31521 h 70655"/>
                        <a:gd name="connsiteX2" fmla="*/ 9516 w 35346"/>
                        <a:gd name="connsiteY2" fmla="*/ 38454 h 70655"/>
                        <a:gd name="connsiteX3" fmla="*/ 9516 w 35346"/>
                        <a:gd name="connsiteY3" fmla="*/ 39642 h 70655"/>
                        <a:gd name="connsiteX4" fmla="*/ 6725 w 35346"/>
                        <a:gd name="connsiteY4" fmla="*/ 40039 h 70655"/>
                        <a:gd name="connsiteX5" fmla="*/ 9516 w 35346"/>
                        <a:gd name="connsiteY5" fmla="*/ 47368 h 70655"/>
                        <a:gd name="connsiteX6" fmla="*/ 17090 w 35346"/>
                        <a:gd name="connsiteY6" fmla="*/ 51924 h 70655"/>
                        <a:gd name="connsiteX7" fmla="*/ 20877 w 35346"/>
                        <a:gd name="connsiteY7" fmla="*/ 56876 h 70655"/>
                        <a:gd name="connsiteX8" fmla="*/ 27654 w 35346"/>
                        <a:gd name="connsiteY8" fmla="*/ 60442 h 70655"/>
                        <a:gd name="connsiteX9" fmla="*/ 29049 w 35346"/>
                        <a:gd name="connsiteY9" fmla="*/ 65196 h 70655"/>
                        <a:gd name="connsiteX10" fmla="*/ 34431 w 35346"/>
                        <a:gd name="connsiteY10" fmla="*/ 70544 h 70655"/>
                        <a:gd name="connsiteX11" fmla="*/ 33833 w 35346"/>
                        <a:gd name="connsiteY11" fmla="*/ 63017 h 70655"/>
                        <a:gd name="connsiteX12" fmla="*/ 28651 w 35346"/>
                        <a:gd name="connsiteY12" fmla="*/ 57668 h 70655"/>
                        <a:gd name="connsiteX13" fmla="*/ 24465 w 35346"/>
                        <a:gd name="connsiteY13" fmla="*/ 52716 h 70655"/>
                        <a:gd name="connsiteX14" fmla="*/ 23269 w 35346"/>
                        <a:gd name="connsiteY14" fmla="*/ 51726 h 70655"/>
                        <a:gd name="connsiteX15" fmla="*/ 20877 w 35346"/>
                        <a:gd name="connsiteY15" fmla="*/ 47368 h 70655"/>
                        <a:gd name="connsiteX16" fmla="*/ 14897 w 35346"/>
                        <a:gd name="connsiteY16" fmla="*/ 42812 h 70655"/>
                        <a:gd name="connsiteX17" fmla="*/ 12107 w 35346"/>
                        <a:gd name="connsiteY17" fmla="*/ 38454 h 70655"/>
                        <a:gd name="connsiteX18" fmla="*/ 11110 w 35346"/>
                        <a:gd name="connsiteY18" fmla="*/ 33304 h 70655"/>
                        <a:gd name="connsiteX19" fmla="*/ 7323 w 35346"/>
                        <a:gd name="connsiteY19" fmla="*/ 11910 h 70655"/>
                        <a:gd name="connsiteX20" fmla="*/ 7721 w 35346"/>
                        <a:gd name="connsiteY20" fmla="*/ 12901 h 70655"/>
                        <a:gd name="connsiteX21" fmla="*/ 13103 w 35346"/>
                        <a:gd name="connsiteY21" fmla="*/ 19636 h 70655"/>
                        <a:gd name="connsiteX22" fmla="*/ 13901 w 35346"/>
                        <a:gd name="connsiteY22" fmla="*/ 19437 h 70655"/>
                        <a:gd name="connsiteX23" fmla="*/ 19083 w 35346"/>
                        <a:gd name="connsiteY23" fmla="*/ 31125 h 70655"/>
                        <a:gd name="connsiteX24" fmla="*/ 28053 w 35346"/>
                        <a:gd name="connsiteY24" fmla="*/ 39246 h 70655"/>
                        <a:gd name="connsiteX25" fmla="*/ 29448 w 35346"/>
                        <a:gd name="connsiteY25" fmla="*/ 39246 h 70655"/>
                        <a:gd name="connsiteX26" fmla="*/ 27854 w 35346"/>
                        <a:gd name="connsiteY26" fmla="*/ 33700 h 70655"/>
                        <a:gd name="connsiteX27" fmla="*/ 20080 w 35346"/>
                        <a:gd name="connsiteY27" fmla="*/ 21022 h 70655"/>
                        <a:gd name="connsiteX28" fmla="*/ 19282 w 35346"/>
                        <a:gd name="connsiteY28" fmla="*/ 19239 h 70655"/>
                        <a:gd name="connsiteX29" fmla="*/ 15097 w 35346"/>
                        <a:gd name="connsiteY29" fmla="*/ 16070 h 70655"/>
                        <a:gd name="connsiteX30" fmla="*/ 14499 w 35346"/>
                        <a:gd name="connsiteY30" fmla="*/ 17655 h 70655"/>
                        <a:gd name="connsiteX31" fmla="*/ 13303 w 35346"/>
                        <a:gd name="connsiteY31" fmla="*/ 12901 h 70655"/>
                        <a:gd name="connsiteX32" fmla="*/ 7721 w 35346"/>
                        <a:gd name="connsiteY32" fmla="*/ 7354 h 70655"/>
                        <a:gd name="connsiteX33" fmla="*/ 7721 w 35346"/>
                        <a:gd name="connsiteY33" fmla="*/ 7354 h 70655"/>
                        <a:gd name="connsiteX34" fmla="*/ 7721 w 35346"/>
                        <a:gd name="connsiteY34" fmla="*/ 7156 h 70655"/>
                        <a:gd name="connsiteX35" fmla="*/ 944 w 35346"/>
                        <a:gd name="connsiteY35" fmla="*/ 1213 h 70655"/>
                        <a:gd name="connsiteX36" fmla="*/ 14698 w 35346"/>
                        <a:gd name="connsiteY36" fmla="*/ 16862 h 70655"/>
                        <a:gd name="connsiteX37" fmla="*/ 14897 w 35346"/>
                        <a:gd name="connsiteY37" fmla="*/ 18051 h 70655"/>
                        <a:gd name="connsiteX38" fmla="*/ 14499 w 35346"/>
                        <a:gd name="connsiteY38" fmla="*/ 18051 h 70655"/>
                        <a:gd name="connsiteX39" fmla="*/ 14698 w 35346"/>
                        <a:gd name="connsiteY39" fmla="*/ 16862 h 706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</a:cxnLst>
                      <a:rect l="l" t="t" r="r" b="b"/>
                      <a:pathLst>
                        <a:path w="35346" h="70655">
                          <a:moveTo>
                            <a:pt x="944" y="1213"/>
                          </a:moveTo>
                          <a:cubicBezTo>
                            <a:pt x="-2045" y="7948"/>
                            <a:pt x="2738" y="20428"/>
                            <a:pt x="5928" y="31521"/>
                          </a:cubicBezTo>
                          <a:cubicBezTo>
                            <a:pt x="6725" y="34294"/>
                            <a:pt x="7921" y="37067"/>
                            <a:pt x="9516" y="38454"/>
                          </a:cubicBezTo>
                          <a:cubicBezTo>
                            <a:pt x="9516" y="38850"/>
                            <a:pt x="9516" y="39246"/>
                            <a:pt x="9516" y="39642"/>
                          </a:cubicBezTo>
                          <a:cubicBezTo>
                            <a:pt x="8519" y="39444"/>
                            <a:pt x="7522" y="39642"/>
                            <a:pt x="6725" y="40039"/>
                          </a:cubicBezTo>
                          <a:cubicBezTo>
                            <a:pt x="5330" y="42020"/>
                            <a:pt x="6127" y="44595"/>
                            <a:pt x="9516" y="47368"/>
                          </a:cubicBezTo>
                          <a:cubicBezTo>
                            <a:pt x="12107" y="49547"/>
                            <a:pt x="14698" y="51132"/>
                            <a:pt x="17090" y="51924"/>
                          </a:cubicBezTo>
                          <a:cubicBezTo>
                            <a:pt x="17688" y="53509"/>
                            <a:pt x="19083" y="55291"/>
                            <a:pt x="20877" y="56876"/>
                          </a:cubicBezTo>
                          <a:cubicBezTo>
                            <a:pt x="23269" y="59055"/>
                            <a:pt x="26060" y="60640"/>
                            <a:pt x="27654" y="60442"/>
                          </a:cubicBezTo>
                          <a:cubicBezTo>
                            <a:pt x="27854" y="61828"/>
                            <a:pt x="28252" y="63413"/>
                            <a:pt x="29049" y="65196"/>
                          </a:cubicBezTo>
                          <a:cubicBezTo>
                            <a:pt x="30843" y="69356"/>
                            <a:pt x="33036" y="71138"/>
                            <a:pt x="34431" y="70544"/>
                          </a:cubicBezTo>
                          <a:cubicBezTo>
                            <a:pt x="35826" y="69752"/>
                            <a:pt x="35627" y="66781"/>
                            <a:pt x="33833" y="63017"/>
                          </a:cubicBezTo>
                          <a:cubicBezTo>
                            <a:pt x="32239" y="59253"/>
                            <a:pt x="30046" y="57272"/>
                            <a:pt x="28651" y="57668"/>
                          </a:cubicBezTo>
                          <a:cubicBezTo>
                            <a:pt x="28053" y="56084"/>
                            <a:pt x="26458" y="54301"/>
                            <a:pt x="24465" y="52716"/>
                          </a:cubicBezTo>
                          <a:lnTo>
                            <a:pt x="23269" y="51726"/>
                          </a:lnTo>
                          <a:cubicBezTo>
                            <a:pt x="23468" y="50735"/>
                            <a:pt x="22870" y="48953"/>
                            <a:pt x="20877" y="47368"/>
                          </a:cubicBezTo>
                          <a:cubicBezTo>
                            <a:pt x="18884" y="45783"/>
                            <a:pt x="16891" y="44198"/>
                            <a:pt x="14897" y="42812"/>
                          </a:cubicBezTo>
                          <a:cubicBezTo>
                            <a:pt x="14100" y="41029"/>
                            <a:pt x="13103" y="39444"/>
                            <a:pt x="12107" y="38454"/>
                          </a:cubicBezTo>
                          <a:cubicBezTo>
                            <a:pt x="12306" y="37265"/>
                            <a:pt x="12107" y="35285"/>
                            <a:pt x="11110" y="33304"/>
                          </a:cubicBezTo>
                          <a:cubicBezTo>
                            <a:pt x="7323" y="23993"/>
                            <a:pt x="3137" y="14881"/>
                            <a:pt x="7323" y="11910"/>
                          </a:cubicBezTo>
                          <a:cubicBezTo>
                            <a:pt x="7522" y="12306"/>
                            <a:pt x="7522" y="12504"/>
                            <a:pt x="7721" y="12901"/>
                          </a:cubicBezTo>
                          <a:cubicBezTo>
                            <a:pt x="9316" y="16862"/>
                            <a:pt x="11309" y="19437"/>
                            <a:pt x="13103" y="19636"/>
                          </a:cubicBezTo>
                          <a:cubicBezTo>
                            <a:pt x="13303" y="19636"/>
                            <a:pt x="13701" y="19636"/>
                            <a:pt x="13901" y="19437"/>
                          </a:cubicBezTo>
                          <a:cubicBezTo>
                            <a:pt x="12904" y="22409"/>
                            <a:pt x="16093" y="26767"/>
                            <a:pt x="19083" y="31125"/>
                          </a:cubicBezTo>
                          <a:cubicBezTo>
                            <a:pt x="21475" y="34492"/>
                            <a:pt x="23668" y="38058"/>
                            <a:pt x="28053" y="39246"/>
                          </a:cubicBezTo>
                          <a:cubicBezTo>
                            <a:pt x="28651" y="39444"/>
                            <a:pt x="29049" y="39246"/>
                            <a:pt x="29448" y="39246"/>
                          </a:cubicBezTo>
                          <a:cubicBezTo>
                            <a:pt x="31441" y="38454"/>
                            <a:pt x="29847" y="35681"/>
                            <a:pt x="27854" y="33700"/>
                          </a:cubicBezTo>
                          <a:cubicBezTo>
                            <a:pt x="23867" y="29540"/>
                            <a:pt x="24465" y="24984"/>
                            <a:pt x="20080" y="21022"/>
                          </a:cubicBezTo>
                          <a:cubicBezTo>
                            <a:pt x="19880" y="20428"/>
                            <a:pt x="19681" y="19834"/>
                            <a:pt x="19282" y="19239"/>
                          </a:cubicBezTo>
                          <a:cubicBezTo>
                            <a:pt x="17688" y="16268"/>
                            <a:pt x="16093" y="15278"/>
                            <a:pt x="15097" y="16070"/>
                          </a:cubicBezTo>
                          <a:cubicBezTo>
                            <a:pt x="14698" y="16268"/>
                            <a:pt x="14499" y="16862"/>
                            <a:pt x="14499" y="17655"/>
                          </a:cubicBezTo>
                          <a:cubicBezTo>
                            <a:pt x="14499" y="16466"/>
                            <a:pt x="13901" y="14683"/>
                            <a:pt x="13303" y="12901"/>
                          </a:cubicBezTo>
                          <a:cubicBezTo>
                            <a:pt x="11309" y="9137"/>
                            <a:pt x="9316" y="6958"/>
                            <a:pt x="7721" y="7354"/>
                          </a:cubicBezTo>
                          <a:lnTo>
                            <a:pt x="7721" y="7354"/>
                          </a:lnTo>
                          <a:lnTo>
                            <a:pt x="7721" y="7156"/>
                          </a:lnTo>
                          <a:cubicBezTo>
                            <a:pt x="5529" y="421"/>
                            <a:pt x="2140" y="-1560"/>
                            <a:pt x="944" y="1213"/>
                          </a:cubicBezTo>
                          <a:close/>
                          <a:moveTo>
                            <a:pt x="14698" y="16862"/>
                          </a:moveTo>
                          <a:cubicBezTo>
                            <a:pt x="14698" y="17258"/>
                            <a:pt x="14698" y="17655"/>
                            <a:pt x="14897" y="18051"/>
                          </a:cubicBezTo>
                          <a:cubicBezTo>
                            <a:pt x="14698" y="18051"/>
                            <a:pt x="14698" y="18051"/>
                            <a:pt x="14499" y="18051"/>
                          </a:cubicBezTo>
                          <a:cubicBezTo>
                            <a:pt x="14698" y="17655"/>
                            <a:pt x="14698" y="17258"/>
                            <a:pt x="14698" y="168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07" name="Freeform 1516">
                      <a:extLst>
                        <a:ext uri="{FF2B5EF4-FFF2-40B4-BE49-F238E27FC236}">
                          <a16:creationId xmlns:a16="http://schemas.microsoft.com/office/drawing/2014/main" id="{BFEEABFB-7579-CDE2-EC08-02E1E113A6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7780" y="5012620"/>
                      <a:ext cx="16987" cy="23404"/>
                    </a:xfrm>
                    <a:custGeom>
                      <a:avLst/>
                      <a:gdLst>
                        <a:gd name="connsiteX0" fmla="*/ 0 w 16987"/>
                        <a:gd name="connsiteY0" fmla="*/ 2389 h 23404"/>
                        <a:gd name="connsiteX1" fmla="*/ 5980 w 16987"/>
                        <a:gd name="connsiteY1" fmla="*/ 14671 h 23404"/>
                        <a:gd name="connsiteX2" fmla="*/ 15149 w 16987"/>
                        <a:gd name="connsiteY2" fmla="*/ 23386 h 23404"/>
                        <a:gd name="connsiteX3" fmla="*/ 15348 w 16987"/>
                        <a:gd name="connsiteY3" fmla="*/ 15463 h 23404"/>
                        <a:gd name="connsiteX4" fmla="*/ 6379 w 16987"/>
                        <a:gd name="connsiteY4" fmla="*/ 5955 h 23404"/>
                        <a:gd name="connsiteX5" fmla="*/ 0 w 16987"/>
                        <a:gd name="connsiteY5" fmla="*/ 2389 h 234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6987" h="23404">
                          <a:moveTo>
                            <a:pt x="0" y="2389"/>
                          </a:moveTo>
                          <a:cubicBezTo>
                            <a:pt x="0" y="6549"/>
                            <a:pt x="2791" y="11897"/>
                            <a:pt x="5980" y="14671"/>
                          </a:cubicBezTo>
                          <a:cubicBezTo>
                            <a:pt x="8970" y="17444"/>
                            <a:pt x="12358" y="23783"/>
                            <a:pt x="15149" y="23386"/>
                          </a:cubicBezTo>
                          <a:cubicBezTo>
                            <a:pt x="17142" y="22990"/>
                            <a:pt x="17940" y="21406"/>
                            <a:pt x="15348" y="15463"/>
                          </a:cubicBezTo>
                          <a:cubicBezTo>
                            <a:pt x="12558" y="9520"/>
                            <a:pt x="9568" y="10114"/>
                            <a:pt x="6379" y="5955"/>
                          </a:cubicBezTo>
                          <a:cubicBezTo>
                            <a:pt x="3787" y="2191"/>
                            <a:pt x="200" y="-3157"/>
                            <a:pt x="0" y="23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08" name="Freeform 1517">
                      <a:extLst>
                        <a:ext uri="{FF2B5EF4-FFF2-40B4-BE49-F238E27FC236}">
                          <a16:creationId xmlns:a16="http://schemas.microsoft.com/office/drawing/2014/main" id="{6B591870-8451-34A2-EBBC-FE52758B8C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3196" y="4975788"/>
                      <a:ext cx="11944" cy="13997"/>
                    </a:xfrm>
                    <a:custGeom>
                      <a:avLst/>
                      <a:gdLst>
                        <a:gd name="connsiteX0" fmla="*/ 9568 w 11944"/>
                        <a:gd name="connsiteY0" fmla="*/ 13272 h 13997"/>
                        <a:gd name="connsiteX1" fmla="*/ 10564 w 11944"/>
                        <a:gd name="connsiteY1" fmla="*/ 6735 h 13997"/>
                        <a:gd name="connsiteX2" fmla="*/ 5182 w 11944"/>
                        <a:gd name="connsiteY2" fmla="*/ 0 h 13997"/>
                        <a:gd name="connsiteX3" fmla="*/ 3588 w 11944"/>
                        <a:gd name="connsiteY3" fmla="*/ 594 h 13997"/>
                        <a:gd name="connsiteX4" fmla="*/ 0 w 11944"/>
                        <a:gd name="connsiteY4" fmla="*/ 1981 h 13997"/>
                        <a:gd name="connsiteX5" fmla="*/ 1794 w 11944"/>
                        <a:gd name="connsiteY5" fmla="*/ 8122 h 13997"/>
                        <a:gd name="connsiteX6" fmla="*/ 9568 w 11944"/>
                        <a:gd name="connsiteY6" fmla="*/ 13272 h 139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1944" h="13997">
                          <a:moveTo>
                            <a:pt x="9568" y="13272"/>
                          </a:moveTo>
                          <a:cubicBezTo>
                            <a:pt x="10963" y="12480"/>
                            <a:pt x="13554" y="12480"/>
                            <a:pt x="10564" y="6735"/>
                          </a:cubicBezTo>
                          <a:cubicBezTo>
                            <a:pt x="8770" y="2971"/>
                            <a:pt x="6777" y="990"/>
                            <a:pt x="5182" y="0"/>
                          </a:cubicBezTo>
                          <a:cubicBezTo>
                            <a:pt x="4584" y="198"/>
                            <a:pt x="3986" y="396"/>
                            <a:pt x="3588" y="594"/>
                          </a:cubicBezTo>
                          <a:cubicBezTo>
                            <a:pt x="2392" y="990"/>
                            <a:pt x="1196" y="1585"/>
                            <a:pt x="0" y="1981"/>
                          </a:cubicBezTo>
                          <a:cubicBezTo>
                            <a:pt x="0" y="3566"/>
                            <a:pt x="797" y="5745"/>
                            <a:pt x="1794" y="8122"/>
                          </a:cubicBezTo>
                          <a:cubicBezTo>
                            <a:pt x="5581" y="16045"/>
                            <a:pt x="7574" y="13866"/>
                            <a:pt x="9568" y="132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09" name="Freeform 1518">
                      <a:extLst>
                        <a:ext uri="{FF2B5EF4-FFF2-40B4-BE49-F238E27FC236}">
                          <a16:creationId xmlns:a16="http://schemas.microsoft.com/office/drawing/2014/main" id="{ABF1BC9A-5C16-0B01-2D55-52FE86572F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2665" y="4987673"/>
                      <a:ext cx="19932" cy="396"/>
                    </a:xfrm>
                    <a:custGeom>
                      <a:avLst/>
                      <a:gdLst>
                        <a:gd name="connsiteX0" fmla="*/ 0 w 19932"/>
                        <a:gd name="connsiteY0" fmla="*/ 396 h 396"/>
                        <a:gd name="connsiteX1" fmla="*/ 0 w 19932"/>
                        <a:gd name="connsiteY1" fmla="*/ 0 h 396"/>
                        <a:gd name="connsiteX2" fmla="*/ 0 w 19932"/>
                        <a:gd name="connsiteY2" fmla="*/ 396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32" h="396">
                          <a:moveTo>
                            <a:pt x="0" y="396"/>
                          </a:moveTo>
                          <a:lnTo>
                            <a:pt x="0" y="0"/>
                          </a:lnTo>
                          <a:lnTo>
                            <a:pt x="0" y="396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10" name="Freeform 1519">
                      <a:extLst>
                        <a:ext uri="{FF2B5EF4-FFF2-40B4-BE49-F238E27FC236}">
                          <a16:creationId xmlns:a16="http://schemas.microsoft.com/office/drawing/2014/main" id="{26DC101E-9831-D5F9-F9A6-CFF528856B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2864" y="4988069"/>
                      <a:ext cx="12012" cy="17164"/>
                    </a:xfrm>
                    <a:custGeom>
                      <a:avLst/>
                      <a:gdLst>
                        <a:gd name="connsiteX0" fmla="*/ 8172 w 12012"/>
                        <a:gd name="connsiteY0" fmla="*/ 17036 h 17164"/>
                        <a:gd name="connsiteX1" fmla="*/ 11362 w 12012"/>
                        <a:gd name="connsiteY1" fmla="*/ 6735 h 17164"/>
                        <a:gd name="connsiteX2" fmla="*/ 2791 w 12012"/>
                        <a:gd name="connsiteY2" fmla="*/ 792 h 17164"/>
                        <a:gd name="connsiteX3" fmla="*/ 0 w 12012"/>
                        <a:gd name="connsiteY3" fmla="*/ 0 h 17164"/>
                        <a:gd name="connsiteX4" fmla="*/ 598 w 12012"/>
                        <a:gd name="connsiteY4" fmla="*/ 1783 h 17164"/>
                        <a:gd name="connsiteX5" fmla="*/ 8172 w 12012"/>
                        <a:gd name="connsiteY5" fmla="*/ 17036 h 171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012" h="17164">
                          <a:moveTo>
                            <a:pt x="8172" y="17036"/>
                          </a:moveTo>
                          <a:cubicBezTo>
                            <a:pt x="10963" y="18224"/>
                            <a:pt x="13156" y="10895"/>
                            <a:pt x="11362" y="6735"/>
                          </a:cubicBezTo>
                          <a:cubicBezTo>
                            <a:pt x="6977" y="-3169"/>
                            <a:pt x="5382" y="1585"/>
                            <a:pt x="2791" y="792"/>
                          </a:cubicBezTo>
                          <a:lnTo>
                            <a:pt x="0" y="0"/>
                          </a:lnTo>
                          <a:lnTo>
                            <a:pt x="598" y="1783"/>
                          </a:lnTo>
                          <a:cubicBezTo>
                            <a:pt x="2392" y="7527"/>
                            <a:pt x="3389" y="14857"/>
                            <a:pt x="8172" y="170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11" name="Freeform 1520">
                      <a:extLst>
                        <a:ext uri="{FF2B5EF4-FFF2-40B4-BE49-F238E27FC236}">
                          <a16:creationId xmlns:a16="http://schemas.microsoft.com/office/drawing/2014/main" id="{BC8ACB1D-F9E6-5099-ED84-AC509618A6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0387" y="5116796"/>
                      <a:ext cx="12309" cy="31457"/>
                    </a:xfrm>
                    <a:custGeom>
                      <a:avLst/>
                      <a:gdLst>
                        <a:gd name="connsiteX0" fmla="*/ 9487 w 12309"/>
                        <a:gd name="connsiteY0" fmla="*/ 31130 h 31457"/>
                        <a:gd name="connsiteX1" fmla="*/ 11480 w 12309"/>
                        <a:gd name="connsiteY1" fmla="*/ 31328 h 31457"/>
                        <a:gd name="connsiteX2" fmla="*/ 12278 w 12309"/>
                        <a:gd name="connsiteY2" fmla="*/ 28951 h 31457"/>
                        <a:gd name="connsiteX3" fmla="*/ 3906 w 12309"/>
                        <a:gd name="connsiteY3" fmla="*/ 2605 h 31457"/>
                        <a:gd name="connsiteX4" fmla="*/ 916 w 12309"/>
                        <a:gd name="connsiteY4" fmla="*/ 228 h 31457"/>
                        <a:gd name="connsiteX5" fmla="*/ 2511 w 12309"/>
                        <a:gd name="connsiteY5" fmla="*/ 12510 h 31457"/>
                        <a:gd name="connsiteX6" fmla="*/ 9487 w 12309"/>
                        <a:gd name="connsiteY6" fmla="*/ 31130 h 314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309" h="31457">
                          <a:moveTo>
                            <a:pt x="9487" y="31130"/>
                          </a:moveTo>
                          <a:cubicBezTo>
                            <a:pt x="10085" y="31724"/>
                            <a:pt x="10683" y="31328"/>
                            <a:pt x="11480" y="31328"/>
                          </a:cubicBezTo>
                          <a:cubicBezTo>
                            <a:pt x="11680" y="30536"/>
                            <a:pt x="12477" y="29743"/>
                            <a:pt x="12278" y="28951"/>
                          </a:cubicBezTo>
                          <a:cubicBezTo>
                            <a:pt x="9686" y="20235"/>
                            <a:pt x="6896" y="11321"/>
                            <a:pt x="3906" y="2605"/>
                          </a:cubicBezTo>
                          <a:cubicBezTo>
                            <a:pt x="3308" y="822"/>
                            <a:pt x="1713" y="-564"/>
                            <a:pt x="916" y="228"/>
                          </a:cubicBezTo>
                          <a:cubicBezTo>
                            <a:pt x="-1077" y="2407"/>
                            <a:pt x="517" y="7557"/>
                            <a:pt x="2511" y="12510"/>
                          </a:cubicBezTo>
                          <a:cubicBezTo>
                            <a:pt x="4703" y="18650"/>
                            <a:pt x="3906" y="26376"/>
                            <a:pt x="9487" y="311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12" name="Freeform 1521">
                      <a:extLst>
                        <a:ext uri="{FF2B5EF4-FFF2-40B4-BE49-F238E27FC236}">
                          <a16:creationId xmlns:a16="http://schemas.microsoft.com/office/drawing/2014/main" id="{5626402B-B45F-76E7-55F2-CE3692969A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2465" y="5011868"/>
                      <a:ext cx="8688" cy="19386"/>
                    </a:xfrm>
                    <a:custGeom>
                      <a:avLst/>
                      <a:gdLst>
                        <a:gd name="connsiteX0" fmla="*/ 7375 w 8688"/>
                        <a:gd name="connsiteY0" fmla="*/ 19385 h 19386"/>
                        <a:gd name="connsiteX1" fmla="*/ 6777 w 8688"/>
                        <a:gd name="connsiteY1" fmla="*/ 2349 h 19386"/>
                        <a:gd name="connsiteX2" fmla="*/ 1395 w 8688"/>
                        <a:gd name="connsiteY2" fmla="*/ 4924 h 19386"/>
                        <a:gd name="connsiteX3" fmla="*/ 0 w 8688"/>
                        <a:gd name="connsiteY3" fmla="*/ 5915 h 19386"/>
                        <a:gd name="connsiteX4" fmla="*/ 7375 w 8688"/>
                        <a:gd name="connsiteY4" fmla="*/ 19385 h 193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88" h="19386">
                          <a:moveTo>
                            <a:pt x="7375" y="19385"/>
                          </a:moveTo>
                          <a:cubicBezTo>
                            <a:pt x="9568" y="19583"/>
                            <a:pt x="8770" y="4924"/>
                            <a:pt x="6777" y="2349"/>
                          </a:cubicBezTo>
                          <a:cubicBezTo>
                            <a:pt x="2193" y="-3792"/>
                            <a:pt x="3189" y="3934"/>
                            <a:pt x="1395" y="4924"/>
                          </a:cubicBezTo>
                          <a:cubicBezTo>
                            <a:pt x="997" y="5122"/>
                            <a:pt x="598" y="5519"/>
                            <a:pt x="0" y="5915"/>
                          </a:cubicBezTo>
                          <a:cubicBezTo>
                            <a:pt x="1595" y="11857"/>
                            <a:pt x="2791" y="18989"/>
                            <a:pt x="7375" y="193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13" name="Freeform 1522">
                      <a:extLst>
                        <a:ext uri="{FF2B5EF4-FFF2-40B4-BE49-F238E27FC236}">
                          <a16:creationId xmlns:a16="http://schemas.microsoft.com/office/drawing/2014/main" id="{6194CC2F-2F94-F57A-DDD5-42D82B0363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2266" y="5017386"/>
                      <a:ext cx="199" cy="396"/>
                    </a:xfrm>
                    <a:custGeom>
                      <a:avLst/>
                      <a:gdLst>
                        <a:gd name="connsiteX0" fmla="*/ 0 w 199"/>
                        <a:gd name="connsiteY0" fmla="*/ 0 h 396"/>
                        <a:gd name="connsiteX1" fmla="*/ 199 w 199"/>
                        <a:gd name="connsiteY1" fmla="*/ 396 h 396"/>
                        <a:gd name="connsiteX2" fmla="*/ 199 w 199"/>
                        <a:gd name="connsiteY2" fmla="*/ 396 h 396"/>
                        <a:gd name="connsiteX3" fmla="*/ 199 w 199"/>
                        <a:gd name="connsiteY3" fmla="*/ 396 h 396"/>
                        <a:gd name="connsiteX4" fmla="*/ 199 w 199"/>
                        <a:gd name="connsiteY4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0" y="0"/>
                          </a:moveTo>
                          <a:lnTo>
                            <a:pt x="199" y="396"/>
                          </a:lnTo>
                          <a:lnTo>
                            <a:pt x="199" y="396"/>
                          </a:lnTo>
                          <a:lnTo>
                            <a:pt x="199" y="396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14" name="Freeform 1523">
                      <a:extLst>
                        <a:ext uri="{FF2B5EF4-FFF2-40B4-BE49-F238E27FC236}">
                          <a16:creationId xmlns:a16="http://schemas.microsoft.com/office/drawing/2014/main" id="{1902D223-DA97-5113-DF85-25E3FF2A27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0811" y="5037789"/>
                      <a:ext cx="16663" cy="29515"/>
                    </a:xfrm>
                    <a:custGeom>
                      <a:avLst/>
                      <a:gdLst>
                        <a:gd name="connsiteX0" fmla="*/ 15506 w 16663"/>
                        <a:gd name="connsiteY0" fmla="*/ 29515 h 29515"/>
                        <a:gd name="connsiteX1" fmla="*/ 12915 w 16663"/>
                        <a:gd name="connsiteY1" fmla="*/ 16837 h 29515"/>
                        <a:gd name="connsiteX2" fmla="*/ 3945 w 16663"/>
                        <a:gd name="connsiteY2" fmla="*/ 3169 h 29515"/>
                        <a:gd name="connsiteX3" fmla="*/ 158 w 16663"/>
                        <a:gd name="connsiteY3" fmla="*/ 792 h 29515"/>
                        <a:gd name="connsiteX4" fmla="*/ 2151 w 16663"/>
                        <a:gd name="connsiteY4" fmla="*/ 8320 h 29515"/>
                        <a:gd name="connsiteX5" fmla="*/ 15506 w 16663"/>
                        <a:gd name="connsiteY5" fmla="*/ 29515 h 295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6663" h="29515">
                          <a:moveTo>
                            <a:pt x="15506" y="29515"/>
                          </a:moveTo>
                          <a:cubicBezTo>
                            <a:pt x="17101" y="26742"/>
                            <a:pt x="17699" y="22978"/>
                            <a:pt x="12915" y="16837"/>
                          </a:cubicBezTo>
                          <a:cubicBezTo>
                            <a:pt x="9725" y="12480"/>
                            <a:pt x="6736" y="8716"/>
                            <a:pt x="3945" y="3169"/>
                          </a:cubicBezTo>
                          <a:cubicBezTo>
                            <a:pt x="2350" y="0"/>
                            <a:pt x="557" y="-792"/>
                            <a:pt x="158" y="792"/>
                          </a:cubicBezTo>
                          <a:cubicBezTo>
                            <a:pt x="-440" y="2377"/>
                            <a:pt x="756" y="5943"/>
                            <a:pt x="2151" y="8320"/>
                          </a:cubicBezTo>
                          <a:cubicBezTo>
                            <a:pt x="6536" y="15451"/>
                            <a:pt x="11121" y="22384"/>
                            <a:pt x="15506" y="295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15" name="Freeform 1524">
                      <a:extLst>
                        <a:ext uri="{FF2B5EF4-FFF2-40B4-BE49-F238E27FC236}">
                          <a16:creationId xmlns:a16="http://schemas.microsoft.com/office/drawing/2014/main" id="{B84DCBBF-B988-A3F6-DF7B-0E85A12A90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8521" y="4993438"/>
                      <a:ext cx="8754" cy="15764"/>
                    </a:xfrm>
                    <a:custGeom>
                      <a:avLst/>
                      <a:gdLst>
                        <a:gd name="connsiteX0" fmla="*/ 6803 w 8754"/>
                        <a:gd name="connsiteY0" fmla="*/ 15628 h 15764"/>
                        <a:gd name="connsiteX1" fmla="*/ 7600 w 8754"/>
                        <a:gd name="connsiteY1" fmla="*/ 4931 h 15764"/>
                        <a:gd name="connsiteX2" fmla="*/ 1620 w 8754"/>
                        <a:gd name="connsiteY2" fmla="*/ 177 h 15764"/>
                        <a:gd name="connsiteX3" fmla="*/ 1820 w 8754"/>
                        <a:gd name="connsiteY3" fmla="*/ 10082 h 15764"/>
                        <a:gd name="connsiteX4" fmla="*/ 6803 w 8754"/>
                        <a:gd name="connsiteY4" fmla="*/ 15628 h 157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54" h="15764">
                          <a:moveTo>
                            <a:pt x="6803" y="15628"/>
                          </a:moveTo>
                          <a:cubicBezTo>
                            <a:pt x="8796" y="14439"/>
                            <a:pt x="9594" y="11270"/>
                            <a:pt x="7600" y="4931"/>
                          </a:cubicBezTo>
                          <a:cubicBezTo>
                            <a:pt x="5009" y="-417"/>
                            <a:pt x="3215" y="-219"/>
                            <a:pt x="1620" y="177"/>
                          </a:cubicBezTo>
                          <a:cubicBezTo>
                            <a:pt x="-572" y="771"/>
                            <a:pt x="-572" y="4535"/>
                            <a:pt x="1820" y="10082"/>
                          </a:cubicBezTo>
                          <a:cubicBezTo>
                            <a:pt x="3414" y="13647"/>
                            <a:pt x="5607" y="16420"/>
                            <a:pt x="6803" y="156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16" name="Freeform 1525">
                      <a:extLst>
                        <a:ext uri="{FF2B5EF4-FFF2-40B4-BE49-F238E27FC236}">
                          <a16:creationId xmlns:a16="http://schemas.microsoft.com/office/drawing/2014/main" id="{472F8CE8-AB48-92F5-2144-F362D6158F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41806" y="5213890"/>
                      <a:ext cx="13624" cy="14161"/>
                    </a:xfrm>
                    <a:custGeom>
                      <a:avLst/>
                      <a:gdLst>
                        <a:gd name="connsiteX0" fmla="*/ 13155 w 13624"/>
                        <a:gd name="connsiteY0" fmla="*/ 5150 h 14161"/>
                        <a:gd name="connsiteX1" fmla="*/ 7375 w 13624"/>
                        <a:gd name="connsiteY1" fmla="*/ 0 h 14161"/>
                        <a:gd name="connsiteX2" fmla="*/ 3986 w 13624"/>
                        <a:gd name="connsiteY2" fmla="*/ 7527 h 14161"/>
                        <a:gd name="connsiteX3" fmla="*/ 3986 w 13624"/>
                        <a:gd name="connsiteY3" fmla="*/ 7527 h 14161"/>
                        <a:gd name="connsiteX4" fmla="*/ 0 w 13624"/>
                        <a:gd name="connsiteY4" fmla="*/ 6735 h 14161"/>
                        <a:gd name="connsiteX5" fmla="*/ 996 w 13624"/>
                        <a:gd name="connsiteY5" fmla="*/ 11489 h 14161"/>
                        <a:gd name="connsiteX6" fmla="*/ 2791 w 13624"/>
                        <a:gd name="connsiteY6" fmla="*/ 11489 h 14161"/>
                        <a:gd name="connsiteX7" fmla="*/ 5182 w 13624"/>
                        <a:gd name="connsiteY7" fmla="*/ 11291 h 14161"/>
                        <a:gd name="connsiteX8" fmla="*/ 9568 w 13624"/>
                        <a:gd name="connsiteY8" fmla="*/ 14064 h 14161"/>
                        <a:gd name="connsiteX9" fmla="*/ 13155 w 13624"/>
                        <a:gd name="connsiteY9" fmla="*/ 5150 h 141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624" h="14161">
                          <a:moveTo>
                            <a:pt x="13155" y="5150"/>
                          </a:moveTo>
                          <a:cubicBezTo>
                            <a:pt x="11760" y="-1189"/>
                            <a:pt x="9368" y="396"/>
                            <a:pt x="7375" y="0"/>
                          </a:cubicBezTo>
                          <a:cubicBezTo>
                            <a:pt x="5581" y="792"/>
                            <a:pt x="2591" y="594"/>
                            <a:pt x="3986" y="7527"/>
                          </a:cubicBezTo>
                          <a:cubicBezTo>
                            <a:pt x="3986" y="7527"/>
                            <a:pt x="3986" y="7527"/>
                            <a:pt x="3986" y="7527"/>
                          </a:cubicBezTo>
                          <a:cubicBezTo>
                            <a:pt x="2791" y="7131"/>
                            <a:pt x="1595" y="6933"/>
                            <a:pt x="0" y="6735"/>
                          </a:cubicBezTo>
                          <a:cubicBezTo>
                            <a:pt x="398" y="8320"/>
                            <a:pt x="598" y="9904"/>
                            <a:pt x="996" y="11489"/>
                          </a:cubicBezTo>
                          <a:cubicBezTo>
                            <a:pt x="1595" y="11489"/>
                            <a:pt x="2193" y="11489"/>
                            <a:pt x="2791" y="11489"/>
                          </a:cubicBezTo>
                          <a:cubicBezTo>
                            <a:pt x="3787" y="11489"/>
                            <a:pt x="4584" y="11489"/>
                            <a:pt x="5182" y="11291"/>
                          </a:cubicBezTo>
                          <a:cubicBezTo>
                            <a:pt x="6378" y="13668"/>
                            <a:pt x="7973" y="14460"/>
                            <a:pt x="9568" y="14064"/>
                          </a:cubicBezTo>
                          <a:cubicBezTo>
                            <a:pt x="11959" y="13668"/>
                            <a:pt x="14750" y="12876"/>
                            <a:pt x="13155" y="51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17" name="Freeform 1526">
                      <a:extLst>
                        <a:ext uri="{FF2B5EF4-FFF2-40B4-BE49-F238E27FC236}">
                          <a16:creationId xmlns:a16="http://schemas.microsoft.com/office/drawing/2014/main" id="{FB5911B1-131C-3B62-5663-7746171D0A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4692" y="4986088"/>
                      <a:ext cx="7773" cy="5052"/>
                    </a:xfrm>
                    <a:custGeom>
                      <a:avLst/>
                      <a:gdLst>
                        <a:gd name="connsiteX0" fmla="*/ 4186 w 7773"/>
                        <a:gd name="connsiteY0" fmla="*/ 4952 h 5052"/>
                        <a:gd name="connsiteX1" fmla="*/ 7774 w 7773"/>
                        <a:gd name="connsiteY1" fmla="*/ 1783 h 5052"/>
                        <a:gd name="connsiteX2" fmla="*/ 6578 w 7773"/>
                        <a:gd name="connsiteY2" fmla="*/ 0 h 5052"/>
                        <a:gd name="connsiteX3" fmla="*/ 0 w 7773"/>
                        <a:gd name="connsiteY3" fmla="*/ 2179 h 5052"/>
                        <a:gd name="connsiteX4" fmla="*/ 4186 w 7773"/>
                        <a:gd name="connsiteY4" fmla="*/ 4952 h 50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73" h="5052">
                          <a:moveTo>
                            <a:pt x="4186" y="4952"/>
                          </a:moveTo>
                          <a:cubicBezTo>
                            <a:pt x="6179" y="5546"/>
                            <a:pt x="6777" y="3368"/>
                            <a:pt x="7774" y="1783"/>
                          </a:cubicBezTo>
                          <a:cubicBezTo>
                            <a:pt x="7375" y="1189"/>
                            <a:pt x="6977" y="594"/>
                            <a:pt x="6578" y="0"/>
                          </a:cubicBezTo>
                          <a:cubicBezTo>
                            <a:pt x="4385" y="792"/>
                            <a:pt x="2193" y="1585"/>
                            <a:pt x="0" y="2179"/>
                          </a:cubicBezTo>
                          <a:cubicBezTo>
                            <a:pt x="1595" y="4358"/>
                            <a:pt x="2990" y="4556"/>
                            <a:pt x="4186" y="49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18" name="Freeform 1527">
                      <a:extLst>
                        <a:ext uri="{FF2B5EF4-FFF2-40B4-BE49-F238E27FC236}">
                          <a16:creationId xmlns:a16="http://schemas.microsoft.com/office/drawing/2014/main" id="{6914DDBF-2278-2612-B0AA-DC3D874D5A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2465" y="4987673"/>
                      <a:ext cx="199" cy="396"/>
                    </a:xfrm>
                    <a:custGeom>
                      <a:avLst/>
                      <a:gdLst>
                        <a:gd name="connsiteX0" fmla="*/ 200 w 199"/>
                        <a:gd name="connsiteY0" fmla="*/ 0 h 396"/>
                        <a:gd name="connsiteX1" fmla="*/ 0 w 199"/>
                        <a:gd name="connsiteY1" fmla="*/ 198 h 396"/>
                        <a:gd name="connsiteX2" fmla="*/ 200 w 199"/>
                        <a:gd name="connsiteY2" fmla="*/ 396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200" y="0"/>
                          </a:moveTo>
                          <a:lnTo>
                            <a:pt x="0" y="198"/>
                          </a:lnTo>
                          <a:lnTo>
                            <a:pt x="200" y="396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19" name="Freeform 1528">
                      <a:extLst>
                        <a:ext uri="{FF2B5EF4-FFF2-40B4-BE49-F238E27FC236}">
                          <a16:creationId xmlns:a16="http://schemas.microsoft.com/office/drawing/2014/main" id="{4AA3487E-FE85-95AE-6CC6-E97635303D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7987" y="5046254"/>
                      <a:ext cx="7184" cy="18493"/>
                    </a:xfrm>
                    <a:custGeom>
                      <a:avLst/>
                      <a:gdLst>
                        <a:gd name="connsiteX0" fmla="*/ 6938 w 7184"/>
                        <a:gd name="connsiteY0" fmla="*/ 18475 h 18493"/>
                        <a:gd name="connsiteX1" fmla="*/ 4745 w 7184"/>
                        <a:gd name="connsiteY1" fmla="*/ 3816 h 18493"/>
                        <a:gd name="connsiteX2" fmla="*/ 958 w 7184"/>
                        <a:gd name="connsiteY2" fmla="*/ 449 h 18493"/>
                        <a:gd name="connsiteX3" fmla="*/ 2752 w 7184"/>
                        <a:gd name="connsiteY3" fmla="*/ 14315 h 18493"/>
                        <a:gd name="connsiteX4" fmla="*/ 6938 w 7184"/>
                        <a:gd name="connsiteY4" fmla="*/ 18475 h 184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84" h="18493">
                          <a:moveTo>
                            <a:pt x="6938" y="18475"/>
                          </a:moveTo>
                          <a:cubicBezTo>
                            <a:pt x="7536" y="14711"/>
                            <a:pt x="7137" y="9957"/>
                            <a:pt x="4745" y="3816"/>
                          </a:cubicBezTo>
                          <a:cubicBezTo>
                            <a:pt x="3350" y="449"/>
                            <a:pt x="1755" y="-740"/>
                            <a:pt x="958" y="449"/>
                          </a:cubicBezTo>
                          <a:cubicBezTo>
                            <a:pt x="-836" y="3024"/>
                            <a:pt x="-39" y="7976"/>
                            <a:pt x="2752" y="14315"/>
                          </a:cubicBezTo>
                          <a:cubicBezTo>
                            <a:pt x="3948" y="17286"/>
                            <a:pt x="5343" y="18673"/>
                            <a:pt x="6938" y="184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20" name="Freeform 1529">
                      <a:extLst>
                        <a:ext uri="{FF2B5EF4-FFF2-40B4-BE49-F238E27FC236}">
                          <a16:creationId xmlns:a16="http://schemas.microsoft.com/office/drawing/2014/main" id="{449FA41F-AEBC-5716-6806-CB91BC14B0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2667" y="4986510"/>
                      <a:ext cx="11518" cy="17812"/>
                    </a:xfrm>
                    <a:custGeom>
                      <a:avLst/>
                      <a:gdLst>
                        <a:gd name="connsiteX0" fmla="*/ 992 w 11518"/>
                        <a:gd name="connsiteY0" fmla="*/ 8493 h 17812"/>
                        <a:gd name="connsiteX1" fmla="*/ 11157 w 11518"/>
                        <a:gd name="connsiteY1" fmla="*/ 17803 h 17812"/>
                        <a:gd name="connsiteX2" fmla="*/ 10958 w 11518"/>
                        <a:gd name="connsiteY2" fmla="*/ 13643 h 17812"/>
                        <a:gd name="connsiteX3" fmla="*/ 9563 w 11518"/>
                        <a:gd name="connsiteY3" fmla="*/ 11068 h 17812"/>
                        <a:gd name="connsiteX4" fmla="*/ 10559 w 11518"/>
                        <a:gd name="connsiteY4" fmla="*/ 11068 h 17812"/>
                        <a:gd name="connsiteX5" fmla="*/ 9961 w 11518"/>
                        <a:gd name="connsiteY5" fmla="*/ 5125 h 17812"/>
                        <a:gd name="connsiteX6" fmla="*/ 4779 w 11518"/>
                        <a:gd name="connsiteY6" fmla="*/ 173 h 17812"/>
                        <a:gd name="connsiteX7" fmla="*/ 5178 w 11518"/>
                        <a:gd name="connsiteY7" fmla="*/ 5521 h 17812"/>
                        <a:gd name="connsiteX8" fmla="*/ 1191 w 11518"/>
                        <a:gd name="connsiteY8" fmla="*/ 3342 h 17812"/>
                        <a:gd name="connsiteX9" fmla="*/ 992 w 11518"/>
                        <a:gd name="connsiteY9" fmla="*/ 8493 h 178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1518" h="17812">
                          <a:moveTo>
                            <a:pt x="992" y="8493"/>
                          </a:moveTo>
                          <a:cubicBezTo>
                            <a:pt x="4580" y="15228"/>
                            <a:pt x="8168" y="18001"/>
                            <a:pt x="11157" y="17803"/>
                          </a:cubicBezTo>
                          <a:cubicBezTo>
                            <a:pt x="11755" y="17803"/>
                            <a:pt x="11556" y="14831"/>
                            <a:pt x="10958" y="13643"/>
                          </a:cubicBezTo>
                          <a:cubicBezTo>
                            <a:pt x="10559" y="12652"/>
                            <a:pt x="9961" y="11860"/>
                            <a:pt x="9563" y="11068"/>
                          </a:cubicBezTo>
                          <a:cubicBezTo>
                            <a:pt x="9961" y="11068"/>
                            <a:pt x="10161" y="11068"/>
                            <a:pt x="10559" y="11068"/>
                          </a:cubicBezTo>
                          <a:cubicBezTo>
                            <a:pt x="11755" y="10473"/>
                            <a:pt x="11157" y="7898"/>
                            <a:pt x="9961" y="5125"/>
                          </a:cubicBezTo>
                          <a:cubicBezTo>
                            <a:pt x="7968" y="1361"/>
                            <a:pt x="6174" y="-620"/>
                            <a:pt x="4779" y="173"/>
                          </a:cubicBezTo>
                          <a:cubicBezTo>
                            <a:pt x="3782" y="767"/>
                            <a:pt x="4181" y="2946"/>
                            <a:pt x="5178" y="5521"/>
                          </a:cubicBezTo>
                          <a:cubicBezTo>
                            <a:pt x="3782" y="4333"/>
                            <a:pt x="2387" y="3738"/>
                            <a:pt x="1191" y="3342"/>
                          </a:cubicBezTo>
                          <a:cubicBezTo>
                            <a:pt x="195" y="3937"/>
                            <a:pt x="-802" y="5323"/>
                            <a:pt x="992" y="84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21" name="Freeform 1530">
                      <a:extLst>
                        <a:ext uri="{FF2B5EF4-FFF2-40B4-BE49-F238E27FC236}">
                          <a16:creationId xmlns:a16="http://schemas.microsoft.com/office/drawing/2014/main" id="{773875D4-FB38-FEEF-5627-07E41307FB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7203" y="5168453"/>
                      <a:ext cx="8310" cy="15848"/>
                    </a:xfrm>
                    <a:custGeom>
                      <a:avLst/>
                      <a:gdLst>
                        <a:gd name="connsiteX0" fmla="*/ 378 w 8310"/>
                        <a:gd name="connsiteY0" fmla="*/ 5621 h 15848"/>
                        <a:gd name="connsiteX1" fmla="*/ 5759 w 8310"/>
                        <a:gd name="connsiteY1" fmla="*/ 15724 h 15848"/>
                        <a:gd name="connsiteX2" fmla="*/ 6158 w 8310"/>
                        <a:gd name="connsiteY2" fmla="*/ 4235 h 15848"/>
                        <a:gd name="connsiteX3" fmla="*/ 5560 w 8310"/>
                        <a:gd name="connsiteY3" fmla="*/ 2254 h 15848"/>
                        <a:gd name="connsiteX4" fmla="*/ 378 w 8310"/>
                        <a:gd name="connsiteY4" fmla="*/ 5621 h 158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10" h="15848">
                          <a:moveTo>
                            <a:pt x="378" y="5621"/>
                          </a:moveTo>
                          <a:cubicBezTo>
                            <a:pt x="1175" y="9781"/>
                            <a:pt x="2769" y="14931"/>
                            <a:pt x="5759" y="15724"/>
                          </a:cubicBezTo>
                          <a:cubicBezTo>
                            <a:pt x="10543" y="16912"/>
                            <a:pt x="7354" y="9385"/>
                            <a:pt x="6158" y="4235"/>
                          </a:cubicBezTo>
                          <a:cubicBezTo>
                            <a:pt x="5959" y="3640"/>
                            <a:pt x="5759" y="2848"/>
                            <a:pt x="5560" y="2254"/>
                          </a:cubicBezTo>
                          <a:cubicBezTo>
                            <a:pt x="2570" y="471"/>
                            <a:pt x="-1217" y="-3095"/>
                            <a:pt x="378" y="56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22" name="Freeform 1531">
                      <a:extLst>
                        <a:ext uri="{FF2B5EF4-FFF2-40B4-BE49-F238E27FC236}">
                          <a16:creationId xmlns:a16="http://schemas.microsoft.com/office/drawing/2014/main" id="{06399AB5-AE0A-CE80-63A3-C4B1602380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06603" y="5088481"/>
                      <a:ext cx="24462" cy="25968"/>
                    </a:xfrm>
                    <a:custGeom>
                      <a:avLst/>
                      <a:gdLst>
                        <a:gd name="connsiteX0" fmla="*/ 10073 w 24462"/>
                        <a:gd name="connsiteY0" fmla="*/ 14876 h 25968"/>
                        <a:gd name="connsiteX1" fmla="*/ 11269 w 24462"/>
                        <a:gd name="connsiteY1" fmla="*/ 18243 h 25968"/>
                        <a:gd name="connsiteX2" fmla="*/ 18445 w 24462"/>
                        <a:gd name="connsiteY2" fmla="*/ 25968 h 25968"/>
                        <a:gd name="connsiteX3" fmla="*/ 19641 w 24462"/>
                        <a:gd name="connsiteY3" fmla="*/ 23591 h 25968"/>
                        <a:gd name="connsiteX4" fmla="*/ 24425 w 24462"/>
                        <a:gd name="connsiteY4" fmla="*/ 23789 h 25968"/>
                        <a:gd name="connsiteX5" fmla="*/ 18445 w 24462"/>
                        <a:gd name="connsiteY5" fmla="*/ 14876 h 25968"/>
                        <a:gd name="connsiteX6" fmla="*/ 15056 w 24462"/>
                        <a:gd name="connsiteY6" fmla="*/ 13093 h 25968"/>
                        <a:gd name="connsiteX7" fmla="*/ 10671 w 24462"/>
                        <a:gd name="connsiteY7" fmla="*/ 10716 h 25968"/>
                        <a:gd name="connsiteX8" fmla="*/ 10472 w 24462"/>
                        <a:gd name="connsiteY8" fmla="*/ 10914 h 25968"/>
                        <a:gd name="connsiteX9" fmla="*/ 6884 w 24462"/>
                        <a:gd name="connsiteY9" fmla="*/ 2198 h 25968"/>
                        <a:gd name="connsiteX10" fmla="*/ 2698 w 24462"/>
                        <a:gd name="connsiteY10" fmla="*/ 1009 h 25968"/>
                        <a:gd name="connsiteX11" fmla="*/ 2499 w 24462"/>
                        <a:gd name="connsiteY11" fmla="*/ 3981 h 25968"/>
                        <a:gd name="connsiteX12" fmla="*/ 306 w 24462"/>
                        <a:gd name="connsiteY12" fmla="*/ 4773 h 25968"/>
                        <a:gd name="connsiteX13" fmla="*/ 5090 w 24462"/>
                        <a:gd name="connsiteY13" fmla="*/ 13489 h 25968"/>
                        <a:gd name="connsiteX14" fmla="*/ 8479 w 24462"/>
                        <a:gd name="connsiteY14" fmla="*/ 14876 h 25968"/>
                        <a:gd name="connsiteX15" fmla="*/ 8678 w 24462"/>
                        <a:gd name="connsiteY15" fmla="*/ 15074 h 25968"/>
                        <a:gd name="connsiteX16" fmla="*/ 9674 w 24462"/>
                        <a:gd name="connsiteY16" fmla="*/ 16658 h 25968"/>
                        <a:gd name="connsiteX17" fmla="*/ 9874 w 24462"/>
                        <a:gd name="connsiteY17" fmla="*/ 15470 h 25968"/>
                        <a:gd name="connsiteX18" fmla="*/ 10073 w 24462"/>
                        <a:gd name="connsiteY18" fmla="*/ 14876 h 259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24462" h="25968">
                          <a:moveTo>
                            <a:pt x="10073" y="14876"/>
                          </a:moveTo>
                          <a:cubicBezTo>
                            <a:pt x="10272" y="15866"/>
                            <a:pt x="10671" y="17054"/>
                            <a:pt x="11269" y="18243"/>
                          </a:cubicBezTo>
                          <a:cubicBezTo>
                            <a:pt x="13263" y="22403"/>
                            <a:pt x="15654" y="25968"/>
                            <a:pt x="18445" y="25968"/>
                          </a:cubicBezTo>
                          <a:cubicBezTo>
                            <a:pt x="19043" y="25374"/>
                            <a:pt x="19442" y="24582"/>
                            <a:pt x="19641" y="23591"/>
                          </a:cubicBezTo>
                          <a:cubicBezTo>
                            <a:pt x="21833" y="24978"/>
                            <a:pt x="23628" y="24978"/>
                            <a:pt x="24425" y="23789"/>
                          </a:cubicBezTo>
                          <a:cubicBezTo>
                            <a:pt x="24823" y="20818"/>
                            <a:pt x="22033" y="17649"/>
                            <a:pt x="18445" y="14876"/>
                          </a:cubicBezTo>
                          <a:cubicBezTo>
                            <a:pt x="17249" y="13885"/>
                            <a:pt x="16053" y="13291"/>
                            <a:pt x="15056" y="13093"/>
                          </a:cubicBezTo>
                          <a:cubicBezTo>
                            <a:pt x="13462" y="11112"/>
                            <a:pt x="11867" y="10121"/>
                            <a:pt x="10671" y="10716"/>
                          </a:cubicBezTo>
                          <a:cubicBezTo>
                            <a:pt x="10472" y="10716"/>
                            <a:pt x="10472" y="10914"/>
                            <a:pt x="10472" y="10914"/>
                          </a:cubicBezTo>
                          <a:cubicBezTo>
                            <a:pt x="10472" y="8537"/>
                            <a:pt x="9674" y="5763"/>
                            <a:pt x="6884" y="2198"/>
                          </a:cubicBezTo>
                          <a:cubicBezTo>
                            <a:pt x="5090" y="-377"/>
                            <a:pt x="3296" y="-575"/>
                            <a:pt x="2698" y="1009"/>
                          </a:cubicBezTo>
                          <a:cubicBezTo>
                            <a:pt x="2499" y="2000"/>
                            <a:pt x="2300" y="2990"/>
                            <a:pt x="2499" y="3981"/>
                          </a:cubicBezTo>
                          <a:cubicBezTo>
                            <a:pt x="1502" y="3783"/>
                            <a:pt x="705" y="3981"/>
                            <a:pt x="306" y="4773"/>
                          </a:cubicBezTo>
                          <a:cubicBezTo>
                            <a:pt x="-690" y="7150"/>
                            <a:pt x="705" y="10518"/>
                            <a:pt x="5090" y="13489"/>
                          </a:cubicBezTo>
                          <a:cubicBezTo>
                            <a:pt x="6286" y="14479"/>
                            <a:pt x="7681" y="14876"/>
                            <a:pt x="8479" y="14876"/>
                          </a:cubicBezTo>
                          <a:cubicBezTo>
                            <a:pt x="8479" y="14876"/>
                            <a:pt x="8678" y="15074"/>
                            <a:pt x="8678" y="15074"/>
                          </a:cubicBezTo>
                          <a:lnTo>
                            <a:pt x="9674" y="16658"/>
                          </a:lnTo>
                          <a:cubicBezTo>
                            <a:pt x="9674" y="16262"/>
                            <a:pt x="9874" y="15866"/>
                            <a:pt x="9874" y="15470"/>
                          </a:cubicBezTo>
                          <a:lnTo>
                            <a:pt x="10073" y="14876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23" name="Freeform 1532">
                      <a:extLst>
                        <a:ext uri="{FF2B5EF4-FFF2-40B4-BE49-F238E27FC236}">
                          <a16:creationId xmlns:a16="http://schemas.microsoft.com/office/drawing/2014/main" id="{89070D0B-22CC-18DF-0578-2F867FD5B3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5583" y="5056608"/>
                      <a:ext cx="8830" cy="14937"/>
                    </a:xfrm>
                    <a:custGeom>
                      <a:avLst/>
                      <a:gdLst>
                        <a:gd name="connsiteX0" fmla="*/ 1400 w 8830"/>
                        <a:gd name="connsiteY0" fmla="*/ 0 h 14937"/>
                        <a:gd name="connsiteX1" fmla="*/ 1001 w 8830"/>
                        <a:gd name="connsiteY1" fmla="*/ 6735 h 14937"/>
                        <a:gd name="connsiteX2" fmla="*/ 7978 w 8830"/>
                        <a:gd name="connsiteY2" fmla="*/ 14658 h 14937"/>
                        <a:gd name="connsiteX3" fmla="*/ 7380 w 8830"/>
                        <a:gd name="connsiteY3" fmla="*/ 6339 h 14937"/>
                        <a:gd name="connsiteX4" fmla="*/ 1400 w 8830"/>
                        <a:gd name="connsiteY4" fmla="*/ 0 h 149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30" h="14937">
                          <a:moveTo>
                            <a:pt x="1400" y="0"/>
                          </a:moveTo>
                          <a:cubicBezTo>
                            <a:pt x="-394" y="198"/>
                            <a:pt x="-394" y="3169"/>
                            <a:pt x="1001" y="6735"/>
                          </a:cubicBezTo>
                          <a:cubicBezTo>
                            <a:pt x="2995" y="12083"/>
                            <a:pt x="5785" y="16045"/>
                            <a:pt x="7978" y="14658"/>
                          </a:cubicBezTo>
                          <a:cubicBezTo>
                            <a:pt x="9373" y="13866"/>
                            <a:pt x="8974" y="10697"/>
                            <a:pt x="7380" y="6339"/>
                          </a:cubicBezTo>
                          <a:cubicBezTo>
                            <a:pt x="5586" y="2377"/>
                            <a:pt x="3393" y="0"/>
                            <a:pt x="1400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24" name="Freeform 1533">
                      <a:extLst>
                        <a:ext uri="{FF2B5EF4-FFF2-40B4-BE49-F238E27FC236}">
                          <a16:creationId xmlns:a16="http://schemas.microsoft.com/office/drawing/2014/main" id="{6CD0C3D9-7F32-76B8-1C6D-9B2B5D3F0A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5979" y="5033793"/>
                      <a:ext cx="6798" cy="16121"/>
                    </a:xfrm>
                    <a:custGeom>
                      <a:avLst/>
                      <a:gdLst>
                        <a:gd name="connsiteX0" fmla="*/ 5526 w 6798"/>
                        <a:gd name="connsiteY0" fmla="*/ 15881 h 16121"/>
                        <a:gd name="connsiteX1" fmla="*/ 5526 w 6798"/>
                        <a:gd name="connsiteY1" fmla="*/ 3204 h 16121"/>
                        <a:gd name="connsiteX2" fmla="*/ 1939 w 6798"/>
                        <a:gd name="connsiteY2" fmla="*/ 232 h 16121"/>
                        <a:gd name="connsiteX3" fmla="*/ 1540 w 6798"/>
                        <a:gd name="connsiteY3" fmla="*/ 11325 h 16121"/>
                        <a:gd name="connsiteX4" fmla="*/ 5526 w 6798"/>
                        <a:gd name="connsiteY4" fmla="*/ 15881 h 16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798" h="16121">
                          <a:moveTo>
                            <a:pt x="5526" y="15881"/>
                          </a:moveTo>
                          <a:cubicBezTo>
                            <a:pt x="7121" y="13504"/>
                            <a:pt x="7321" y="8948"/>
                            <a:pt x="5526" y="3204"/>
                          </a:cubicBezTo>
                          <a:cubicBezTo>
                            <a:pt x="4729" y="34"/>
                            <a:pt x="2935" y="-362"/>
                            <a:pt x="1939" y="232"/>
                          </a:cubicBezTo>
                          <a:cubicBezTo>
                            <a:pt x="-254" y="1421"/>
                            <a:pt x="-852" y="4788"/>
                            <a:pt x="1540" y="11325"/>
                          </a:cubicBezTo>
                          <a:cubicBezTo>
                            <a:pt x="3135" y="14693"/>
                            <a:pt x="4729" y="16872"/>
                            <a:pt x="5526" y="158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25" name="Freeform 1534">
                      <a:extLst>
                        <a:ext uri="{FF2B5EF4-FFF2-40B4-BE49-F238E27FC236}">
                          <a16:creationId xmlns:a16="http://schemas.microsoft.com/office/drawing/2014/main" id="{D22C6441-CFAC-38FB-006B-208E4B7ACE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38512" y="5052591"/>
                      <a:ext cx="6899" cy="14573"/>
                    </a:xfrm>
                    <a:custGeom>
                      <a:avLst/>
                      <a:gdLst>
                        <a:gd name="connsiteX0" fmla="*/ 5685 w 6899"/>
                        <a:gd name="connsiteY0" fmla="*/ 14515 h 14573"/>
                        <a:gd name="connsiteX1" fmla="*/ 5685 w 6899"/>
                        <a:gd name="connsiteY1" fmla="*/ 5205 h 14573"/>
                        <a:gd name="connsiteX2" fmla="*/ 1300 w 6899"/>
                        <a:gd name="connsiteY2" fmla="*/ 252 h 14573"/>
                        <a:gd name="connsiteX3" fmla="*/ 1101 w 6899"/>
                        <a:gd name="connsiteY3" fmla="*/ 9365 h 14573"/>
                        <a:gd name="connsiteX4" fmla="*/ 5685 w 6899"/>
                        <a:gd name="connsiteY4" fmla="*/ 14515 h 145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99" h="14573">
                          <a:moveTo>
                            <a:pt x="5685" y="14515"/>
                          </a:moveTo>
                          <a:cubicBezTo>
                            <a:pt x="7679" y="13722"/>
                            <a:pt x="6881" y="9563"/>
                            <a:pt x="5685" y="5205"/>
                          </a:cubicBezTo>
                          <a:cubicBezTo>
                            <a:pt x="4490" y="1243"/>
                            <a:pt x="2696" y="-738"/>
                            <a:pt x="1300" y="252"/>
                          </a:cubicBezTo>
                          <a:cubicBezTo>
                            <a:pt x="-294" y="1441"/>
                            <a:pt x="-494" y="4610"/>
                            <a:pt x="1101" y="9365"/>
                          </a:cubicBezTo>
                          <a:cubicBezTo>
                            <a:pt x="2496" y="13326"/>
                            <a:pt x="4091" y="14911"/>
                            <a:pt x="5685" y="145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26" name="Freeform 1535">
                      <a:extLst>
                        <a:ext uri="{FF2B5EF4-FFF2-40B4-BE49-F238E27FC236}">
                          <a16:creationId xmlns:a16="http://schemas.microsoft.com/office/drawing/2014/main" id="{7A42CE68-380E-CAC6-9E1D-F4DFF0FBDE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28364" y="5078786"/>
                      <a:ext cx="7121" cy="13685"/>
                    </a:xfrm>
                    <a:custGeom>
                      <a:avLst/>
                      <a:gdLst>
                        <a:gd name="connsiteX0" fmla="*/ 6067 w 7121"/>
                        <a:gd name="connsiteY0" fmla="*/ 13676 h 13685"/>
                        <a:gd name="connsiteX1" fmla="*/ 6665 w 7121"/>
                        <a:gd name="connsiteY1" fmla="*/ 7931 h 13685"/>
                        <a:gd name="connsiteX2" fmla="*/ 1682 w 7121"/>
                        <a:gd name="connsiteY2" fmla="*/ 8 h 13685"/>
                        <a:gd name="connsiteX3" fmla="*/ 287 w 7121"/>
                        <a:gd name="connsiteY3" fmla="*/ 4366 h 13685"/>
                        <a:gd name="connsiteX4" fmla="*/ 6067 w 7121"/>
                        <a:gd name="connsiteY4" fmla="*/ 13676 h 136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21" h="13685">
                          <a:moveTo>
                            <a:pt x="6067" y="13676"/>
                          </a:moveTo>
                          <a:cubicBezTo>
                            <a:pt x="7462" y="13874"/>
                            <a:pt x="7263" y="11101"/>
                            <a:pt x="6665" y="7931"/>
                          </a:cubicBezTo>
                          <a:cubicBezTo>
                            <a:pt x="5270" y="3375"/>
                            <a:pt x="3874" y="-190"/>
                            <a:pt x="1682" y="8"/>
                          </a:cubicBezTo>
                          <a:cubicBezTo>
                            <a:pt x="486" y="206"/>
                            <a:pt x="-511" y="1196"/>
                            <a:pt x="287" y="4366"/>
                          </a:cubicBezTo>
                          <a:cubicBezTo>
                            <a:pt x="1483" y="10308"/>
                            <a:pt x="3675" y="13478"/>
                            <a:pt x="6067" y="136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27" name="Freeform 1536">
                      <a:extLst>
                        <a:ext uri="{FF2B5EF4-FFF2-40B4-BE49-F238E27FC236}">
                          <a16:creationId xmlns:a16="http://schemas.microsoft.com/office/drawing/2014/main" id="{B0FEEF64-2414-6A8F-3156-B968A50391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77646" y="4982622"/>
                      <a:ext cx="9936" cy="13918"/>
                    </a:xfrm>
                    <a:custGeom>
                      <a:avLst/>
                      <a:gdLst>
                        <a:gd name="connsiteX0" fmla="*/ 1956 w 9936"/>
                        <a:gd name="connsiteY0" fmla="*/ 8418 h 13918"/>
                        <a:gd name="connsiteX1" fmla="*/ 7737 w 9936"/>
                        <a:gd name="connsiteY1" fmla="*/ 13766 h 13918"/>
                        <a:gd name="connsiteX2" fmla="*/ 7936 w 9936"/>
                        <a:gd name="connsiteY2" fmla="*/ 13370 h 13918"/>
                        <a:gd name="connsiteX3" fmla="*/ 9331 w 9936"/>
                        <a:gd name="connsiteY3" fmla="*/ 13766 h 13918"/>
                        <a:gd name="connsiteX4" fmla="*/ 7537 w 9936"/>
                        <a:gd name="connsiteY4" fmla="*/ 4456 h 13918"/>
                        <a:gd name="connsiteX5" fmla="*/ 3152 w 9936"/>
                        <a:gd name="connsiteY5" fmla="*/ 98 h 13918"/>
                        <a:gd name="connsiteX6" fmla="*/ 2554 w 9936"/>
                        <a:gd name="connsiteY6" fmla="*/ 693 h 13918"/>
                        <a:gd name="connsiteX7" fmla="*/ 760 w 9936"/>
                        <a:gd name="connsiteY7" fmla="*/ 494 h 13918"/>
                        <a:gd name="connsiteX8" fmla="*/ 1956 w 9936"/>
                        <a:gd name="connsiteY8" fmla="*/ 8418 h 139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9936" h="13918">
                          <a:moveTo>
                            <a:pt x="1956" y="8418"/>
                          </a:moveTo>
                          <a:cubicBezTo>
                            <a:pt x="3950" y="12182"/>
                            <a:pt x="6342" y="14559"/>
                            <a:pt x="7737" y="13766"/>
                          </a:cubicBezTo>
                          <a:cubicBezTo>
                            <a:pt x="7936" y="13766"/>
                            <a:pt x="7936" y="13370"/>
                            <a:pt x="7936" y="13370"/>
                          </a:cubicBezTo>
                          <a:cubicBezTo>
                            <a:pt x="8335" y="13568"/>
                            <a:pt x="8733" y="13766"/>
                            <a:pt x="9331" y="13766"/>
                          </a:cubicBezTo>
                          <a:cubicBezTo>
                            <a:pt x="10727" y="12182"/>
                            <a:pt x="9531" y="8616"/>
                            <a:pt x="7537" y="4456"/>
                          </a:cubicBezTo>
                          <a:cubicBezTo>
                            <a:pt x="6142" y="1683"/>
                            <a:pt x="4149" y="-496"/>
                            <a:pt x="3152" y="98"/>
                          </a:cubicBezTo>
                          <a:cubicBezTo>
                            <a:pt x="2953" y="296"/>
                            <a:pt x="2754" y="494"/>
                            <a:pt x="2554" y="693"/>
                          </a:cubicBezTo>
                          <a:cubicBezTo>
                            <a:pt x="1956" y="296"/>
                            <a:pt x="1358" y="98"/>
                            <a:pt x="760" y="494"/>
                          </a:cubicBezTo>
                          <a:cubicBezTo>
                            <a:pt x="-635" y="1683"/>
                            <a:pt x="-37" y="4852"/>
                            <a:pt x="1956" y="84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28" name="Freeform 1537">
                      <a:extLst>
                        <a:ext uri="{FF2B5EF4-FFF2-40B4-BE49-F238E27FC236}">
                          <a16:creationId xmlns:a16="http://schemas.microsoft.com/office/drawing/2014/main" id="{8F133DF5-E8BB-C4D1-4CC7-3376E136A8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1040" y="5139409"/>
                      <a:ext cx="14260" cy="14658"/>
                    </a:xfrm>
                    <a:custGeom>
                      <a:avLst/>
                      <a:gdLst>
                        <a:gd name="connsiteX0" fmla="*/ 1493 w 14260"/>
                        <a:gd name="connsiteY0" fmla="*/ 0 h 14658"/>
                        <a:gd name="connsiteX1" fmla="*/ 695 w 14260"/>
                        <a:gd name="connsiteY1" fmla="*/ 6933 h 14658"/>
                        <a:gd name="connsiteX2" fmla="*/ 2689 w 14260"/>
                        <a:gd name="connsiteY2" fmla="*/ 11687 h 14658"/>
                        <a:gd name="connsiteX3" fmla="*/ 2091 w 14260"/>
                        <a:gd name="connsiteY3" fmla="*/ 12480 h 14658"/>
                        <a:gd name="connsiteX4" fmla="*/ 4682 w 14260"/>
                        <a:gd name="connsiteY4" fmla="*/ 13866 h 14658"/>
                        <a:gd name="connsiteX5" fmla="*/ 6476 w 14260"/>
                        <a:gd name="connsiteY5" fmla="*/ 14658 h 14658"/>
                        <a:gd name="connsiteX6" fmla="*/ 7273 w 14260"/>
                        <a:gd name="connsiteY6" fmla="*/ 14262 h 14658"/>
                        <a:gd name="connsiteX7" fmla="*/ 8070 w 14260"/>
                        <a:gd name="connsiteY7" fmla="*/ 14262 h 14658"/>
                        <a:gd name="connsiteX8" fmla="*/ 14249 w 14260"/>
                        <a:gd name="connsiteY8" fmla="*/ 13074 h 14658"/>
                        <a:gd name="connsiteX9" fmla="*/ 7472 w 14260"/>
                        <a:gd name="connsiteY9" fmla="*/ 10697 h 14658"/>
                        <a:gd name="connsiteX10" fmla="*/ 7472 w 14260"/>
                        <a:gd name="connsiteY10" fmla="*/ 10697 h 14658"/>
                        <a:gd name="connsiteX11" fmla="*/ 7074 w 14260"/>
                        <a:gd name="connsiteY11" fmla="*/ 8716 h 14658"/>
                        <a:gd name="connsiteX12" fmla="*/ 1493 w 14260"/>
                        <a:gd name="connsiteY12" fmla="*/ 0 h 146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4260" h="14658">
                          <a:moveTo>
                            <a:pt x="1493" y="0"/>
                          </a:moveTo>
                          <a:cubicBezTo>
                            <a:pt x="-102" y="594"/>
                            <a:pt x="-501" y="2971"/>
                            <a:pt x="695" y="6933"/>
                          </a:cubicBezTo>
                          <a:cubicBezTo>
                            <a:pt x="1293" y="8914"/>
                            <a:pt x="2091" y="10499"/>
                            <a:pt x="2689" y="11687"/>
                          </a:cubicBezTo>
                          <a:cubicBezTo>
                            <a:pt x="2290" y="11885"/>
                            <a:pt x="2091" y="12281"/>
                            <a:pt x="2091" y="12480"/>
                          </a:cubicBezTo>
                          <a:cubicBezTo>
                            <a:pt x="2091" y="13272"/>
                            <a:pt x="3087" y="13668"/>
                            <a:pt x="4682" y="13866"/>
                          </a:cubicBezTo>
                          <a:cubicBezTo>
                            <a:pt x="5280" y="14262"/>
                            <a:pt x="5878" y="14460"/>
                            <a:pt x="6476" y="14658"/>
                          </a:cubicBezTo>
                          <a:cubicBezTo>
                            <a:pt x="6874" y="14658"/>
                            <a:pt x="7074" y="14460"/>
                            <a:pt x="7273" y="14262"/>
                          </a:cubicBezTo>
                          <a:cubicBezTo>
                            <a:pt x="7472" y="14262"/>
                            <a:pt x="7672" y="14262"/>
                            <a:pt x="8070" y="14262"/>
                          </a:cubicBezTo>
                          <a:cubicBezTo>
                            <a:pt x="11260" y="14460"/>
                            <a:pt x="14249" y="14064"/>
                            <a:pt x="14249" y="13074"/>
                          </a:cubicBezTo>
                          <a:cubicBezTo>
                            <a:pt x="14449" y="11687"/>
                            <a:pt x="12057" y="10697"/>
                            <a:pt x="7472" y="10697"/>
                          </a:cubicBezTo>
                          <a:cubicBezTo>
                            <a:pt x="7472" y="10697"/>
                            <a:pt x="7472" y="10697"/>
                            <a:pt x="7472" y="10697"/>
                          </a:cubicBezTo>
                          <a:cubicBezTo>
                            <a:pt x="7273" y="10103"/>
                            <a:pt x="7273" y="9508"/>
                            <a:pt x="7074" y="8716"/>
                          </a:cubicBezTo>
                          <a:cubicBezTo>
                            <a:pt x="5678" y="4358"/>
                            <a:pt x="3885" y="792"/>
                            <a:pt x="1493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29" name="Freeform 1538">
                      <a:extLst>
                        <a:ext uri="{FF2B5EF4-FFF2-40B4-BE49-F238E27FC236}">
                          <a16:creationId xmlns:a16="http://schemas.microsoft.com/office/drawing/2014/main" id="{4C184810-DDFC-9797-3720-082C83FED0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4862" y="5073118"/>
                      <a:ext cx="8890" cy="18911"/>
                    </a:xfrm>
                    <a:custGeom>
                      <a:avLst/>
                      <a:gdLst>
                        <a:gd name="connsiteX0" fmla="*/ 1054 w 8890"/>
                        <a:gd name="connsiteY0" fmla="*/ 129 h 18911"/>
                        <a:gd name="connsiteX1" fmla="*/ 3845 w 8890"/>
                        <a:gd name="connsiteY1" fmla="*/ 13401 h 18911"/>
                        <a:gd name="connsiteX2" fmla="*/ 8031 w 8890"/>
                        <a:gd name="connsiteY2" fmla="*/ 18749 h 18911"/>
                        <a:gd name="connsiteX3" fmla="*/ 5639 w 8890"/>
                        <a:gd name="connsiteY3" fmla="*/ 5874 h 18911"/>
                        <a:gd name="connsiteX4" fmla="*/ 1054 w 8890"/>
                        <a:gd name="connsiteY4" fmla="*/ 129 h 189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90" h="18911">
                          <a:moveTo>
                            <a:pt x="1054" y="129"/>
                          </a:moveTo>
                          <a:cubicBezTo>
                            <a:pt x="-1736" y="2110"/>
                            <a:pt x="1652" y="8251"/>
                            <a:pt x="3845" y="13401"/>
                          </a:cubicBezTo>
                          <a:cubicBezTo>
                            <a:pt x="5041" y="15976"/>
                            <a:pt x="7034" y="19740"/>
                            <a:pt x="8031" y="18749"/>
                          </a:cubicBezTo>
                          <a:cubicBezTo>
                            <a:pt x="10423" y="16570"/>
                            <a:pt x="7233" y="10232"/>
                            <a:pt x="5639" y="5874"/>
                          </a:cubicBezTo>
                          <a:cubicBezTo>
                            <a:pt x="4044" y="2308"/>
                            <a:pt x="2051" y="-663"/>
                            <a:pt x="1054" y="1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30" name="Freeform 1539">
                      <a:extLst>
                        <a:ext uri="{FF2B5EF4-FFF2-40B4-BE49-F238E27FC236}">
                          <a16:creationId xmlns:a16="http://schemas.microsoft.com/office/drawing/2014/main" id="{EA1F3497-E296-6CF5-F4F2-98BBC32C27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1227" y="5020058"/>
                      <a:ext cx="30750" cy="45277"/>
                    </a:xfrm>
                    <a:custGeom>
                      <a:avLst/>
                      <a:gdLst>
                        <a:gd name="connsiteX0" fmla="*/ 2230 w 30750"/>
                        <a:gd name="connsiteY0" fmla="*/ 8024 h 45277"/>
                        <a:gd name="connsiteX1" fmla="*/ 7811 w 30750"/>
                        <a:gd name="connsiteY1" fmla="*/ 20900 h 45277"/>
                        <a:gd name="connsiteX2" fmla="*/ 12395 w 30750"/>
                        <a:gd name="connsiteY2" fmla="*/ 25258 h 45277"/>
                        <a:gd name="connsiteX3" fmla="*/ 13791 w 30750"/>
                        <a:gd name="connsiteY3" fmla="*/ 30012 h 45277"/>
                        <a:gd name="connsiteX4" fmla="*/ 15585 w 30750"/>
                        <a:gd name="connsiteY4" fmla="*/ 32587 h 45277"/>
                        <a:gd name="connsiteX5" fmla="*/ 12993 w 30750"/>
                        <a:gd name="connsiteY5" fmla="*/ 33380 h 45277"/>
                        <a:gd name="connsiteX6" fmla="*/ 15385 w 30750"/>
                        <a:gd name="connsiteY6" fmla="*/ 39124 h 45277"/>
                        <a:gd name="connsiteX7" fmla="*/ 15983 w 30750"/>
                        <a:gd name="connsiteY7" fmla="*/ 40511 h 45277"/>
                        <a:gd name="connsiteX8" fmla="*/ 20568 w 30750"/>
                        <a:gd name="connsiteY8" fmla="*/ 45265 h 45277"/>
                        <a:gd name="connsiteX9" fmla="*/ 21365 w 30750"/>
                        <a:gd name="connsiteY9" fmla="*/ 41501 h 45277"/>
                        <a:gd name="connsiteX10" fmla="*/ 21963 w 30750"/>
                        <a:gd name="connsiteY10" fmla="*/ 41303 h 45277"/>
                        <a:gd name="connsiteX11" fmla="*/ 19970 w 30750"/>
                        <a:gd name="connsiteY11" fmla="*/ 35361 h 45277"/>
                        <a:gd name="connsiteX12" fmla="*/ 18176 w 30750"/>
                        <a:gd name="connsiteY12" fmla="*/ 34172 h 45277"/>
                        <a:gd name="connsiteX13" fmla="*/ 18973 w 30750"/>
                        <a:gd name="connsiteY13" fmla="*/ 33776 h 45277"/>
                        <a:gd name="connsiteX14" fmla="*/ 18973 w 30750"/>
                        <a:gd name="connsiteY14" fmla="*/ 30012 h 45277"/>
                        <a:gd name="connsiteX15" fmla="*/ 18973 w 30750"/>
                        <a:gd name="connsiteY15" fmla="*/ 30012 h 45277"/>
                        <a:gd name="connsiteX16" fmla="*/ 22162 w 30750"/>
                        <a:gd name="connsiteY16" fmla="*/ 32984 h 45277"/>
                        <a:gd name="connsiteX17" fmla="*/ 22960 w 30750"/>
                        <a:gd name="connsiteY17" fmla="*/ 35757 h 45277"/>
                        <a:gd name="connsiteX18" fmla="*/ 28740 w 30750"/>
                        <a:gd name="connsiteY18" fmla="*/ 42888 h 45277"/>
                        <a:gd name="connsiteX19" fmla="*/ 29936 w 30750"/>
                        <a:gd name="connsiteY19" fmla="*/ 37342 h 45277"/>
                        <a:gd name="connsiteX20" fmla="*/ 28341 w 30750"/>
                        <a:gd name="connsiteY20" fmla="*/ 34568 h 45277"/>
                        <a:gd name="connsiteX21" fmla="*/ 26348 w 30750"/>
                        <a:gd name="connsiteY21" fmla="*/ 29220 h 45277"/>
                        <a:gd name="connsiteX22" fmla="*/ 23358 w 30750"/>
                        <a:gd name="connsiteY22" fmla="*/ 26843 h 45277"/>
                        <a:gd name="connsiteX23" fmla="*/ 23159 w 30750"/>
                        <a:gd name="connsiteY23" fmla="*/ 26249 h 45277"/>
                        <a:gd name="connsiteX24" fmla="*/ 21564 w 30750"/>
                        <a:gd name="connsiteY24" fmla="*/ 19910 h 45277"/>
                        <a:gd name="connsiteX25" fmla="*/ 16382 w 30750"/>
                        <a:gd name="connsiteY25" fmla="*/ 15552 h 45277"/>
                        <a:gd name="connsiteX26" fmla="*/ 15585 w 30750"/>
                        <a:gd name="connsiteY26" fmla="*/ 17731 h 45277"/>
                        <a:gd name="connsiteX27" fmla="*/ 15983 w 30750"/>
                        <a:gd name="connsiteY27" fmla="*/ 21693 h 45277"/>
                        <a:gd name="connsiteX28" fmla="*/ 14787 w 30750"/>
                        <a:gd name="connsiteY28" fmla="*/ 10600 h 45277"/>
                        <a:gd name="connsiteX29" fmla="*/ 14787 w 30750"/>
                        <a:gd name="connsiteY29" fmla="*/ 10600 h 45277"/>
                        <a:gd name="connsiteX30" fmla="*/ 20568 w 30750"/>
                        <a:gd name="connsiteY30" fmla="*/ 16740 h 45277"/>
                        <a:gd name="connsiteX31" fmla="*/ 26747 w 30750"/>
                        <a:gd name="connsiteY31" fmla="*/ 15552 h 45277"/>
                        <a:gd name="connsiteX32" fmla="*/ 20368 w 30750"/>
                        <a:gd name="connsiteY32" fmla="*/ 8421 h 45277"/>
                        <a:gd name="connsiteX33" fmla="*/ 14588 w 30750"/>
                        <a:gd name="connsiteY33" fmla="*/ 9213 h 45277"/>
                        <a:gd name="connsiteX34" fmla="*/ 4223 w 30750"/>
                        <a:gd name="connsiteY34" fmla="*/ 2082 h 45277"/>
                        <a:gd name="connsiteX35" fmla="*/ 834 w 30750"/>
                        <a:gd name="connsiteY35" fmla="*/ 101 h 45277"/>
                        <a:gd name="connsiteX36" fmla="*/ 2230 w 30750"/>
                        <a:gd name="connsiteY36" fmla="*/ 8024 h 45277"/>
                        <a:gd name="connsiteX37" fmla="*/ 18375 w 30750"/>
                        <a:gd name="connsiteY37" fmla="*/ 25060 h 45277"/>
                        <a:gd name="connsiteX38" fmla="*/ 18375 w 30750"/>
                        <a:gd name="connsiteY38" fmla="*/ 25060 h 45277"/>
                        <a:gd name="connsiteX39" fmla="*/ 18375 w 30750"/>
                        <a:gd name="connsiteY39" fmla="*/ 25060 h 45277"/>
                        <a:gd name="connsiteX40" fmla="*/ 18375 w 30750"/>
                        <a:gd name="connsiteY40" fmla="*/ 25060 h 452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</a:cxnLst>
                      <a:rect l="l" t="t" r="r" b="b"/>
                      <a:pathLst>
                        <a:path w="30750" h="45277">
                          <a:moveTo>
                            <a:pt x="2230" y="8024"/>
                          </a:moveTo>
                          <a:cubicBezTo>
                            <a:pt x="2628" y="11986"/>
                            <a:pt x="4622" y="17137"/>
                            <a:pt x="7811" y="20900"/>
                          </a:cubicBezTo>
                          <a:cubicBezTo>
                            <a:pt x="9206" y="22485"/>
                            <a:pt x="10801" y="24070"/>
                            <a:pt x="12395" y="25258"/>
                          </a:cubicBezTo>
                          <a:cubicBezTo>
                            <a:pt x="12395" y="26447"/>
                            <a:pt x="12794" y="28031"/>
                            <a:pt x="13791" y="30012"/>
                          </a:cubicBezTo>
                          <a:cubicBezTo>
                            <a:pt x="14389" y="31201"/>
                            <a:pt x="14987" y="31993"/>
                            <a:pt x="15585" y="32587"/>
                          </a:cubicBezTo>
                          <a:cubicBezTo>
                            <a:pt x="14588" y="32191"/>
                            <a:pt x="13591" y="32389"/>
                            <a:pt x="12993" y="33380"/>
                          </a:cubicBezTo>
                          <a:cubicBezTo>
                            <a:pt x="12196" y="34766"/>
                            <a:pt x="12993" y="37143"/>
                            <a:pt x="15385" y="39124"/>
                          </a:cubicBezTo>
                          <a:cubicBezTo>
                            <a:pt x="15585" y="39520"/>
                            <a:pt x="15784" y="40115"/>
                            <a:pt x="15983" y="40511"/>
                          </a:cubicBezTo>
                          <a:cubicBezTo>
                            <a:pt x="17179" y="43284"/>
                            <a:pt x="19173" y="45463"/>
                            <a:pt x="20568" y="45265"/>
                          </a:cubicBezTo>
                          <a:cubicBezTo>
                            <a:pt x="21764" y="45067"/>
                            <a:pt x="21963" y="43482"/>
                            <a:pt x="21365" y="41501"/>
                          </a:cubicBezTo>
                          <a:cubicBezTo>
                            <a:pt x="21564" y="41501"/>
                            <a:pt x="21764" y="41303"/>
                            <a:pt x="21963" y="41303"/>
                          </a:cubicBezTo>
                          <a:cubicBezTo>
                            <a:pt x="23557" y="40313"/>
                            <a:pt x="23159" y="38530"/>
                            <a:pt x="19970" y="35361"/>
                          </a:cubicBezTo>
                          <a:cubicBezTo>
                            <a:pt x="19372" y="34964"/>
                            <a:pt x="18774" y="34568"/>
                            <a:pt x="18176" y="34172"/>
                          </a:cubicBezTo>
                          <a:cubicBezTo>
                            <a:pt x="18375" y="34172"/>
                            <a:pt x="18774" y="33974"/>
                            <a:pt x="18973" y="33776"/>
                          </a:cubicBezTo>
                          <a:cubicBezTo>
                            <a:pt x="19771" y="32984"/>
                            <a:pt x="19771" y="31795"/>
                            <a:pt x="18973" y="30012"/>
                          </a:cubicBezTo>
                          <a:cubicBezTo>
                            <a:pt x="18973" y="30012"/>
                            <a:pt x="18973" y="30012"/>
                            <a:pt x="18973" y="30012"/>
                          </a:cubicBezTo>
                          <a:cubicBezTo>
                            <a:pt x="20169" y="31201"/>
                            <a:pt x="21166" y="32191"/>
                            <a:pt x="22162" y="32984"/>
                          </a:cubicBezTo>
                          <a:cubicBezTo>
                            <a:pt x="22362" y="33776"/>
                            <a:pt x="22561" y="34568"/>
                            <a:pt x="22960" y="35757"/>
                          </a:cubicBezTo>
                          <a:cubicBezTo>
                            <a:pt x="24355" y="39719"/>
                            <a:pt x="26747" y="42294"/>
                            <a:pt x="28740" y="42888"/>
                          </a:cubicBezTo>
                          <a:cubicBezTo>
                            <a:pt x="30933" y="43482"/>
                            <a:pt x="31332" y="41501"/>
                            <a:pt x="29936" y="37342"/>
                          </a:cubicBezTo>
                          <a:cubicBezTo>
                            <a:pt x="29537" y="36351"/>
                            <a:pt x="28939" y="35361"/>
                            <a:pt x="28341" y="34568"/>
                          </a:cubicBezTo>
                          <a:cubicBezTo>
                            <a:pt x="29139" y="33182"/>
                            <a:pt x="28740" y="31201"/>
                            <a:pt x="26348" y="29220"/>
                          </a:cubicBezTo>
                          <a:cubicBezTo>
                            <a:pt x="25352" y="28428"/>
                            <a:pt x="24355" y="27437"/>
                            <a:pt x="23358" y="26843"/>
                          </a:cubicBezTo>
                          <a:cubicBezTo>
                            <a:pt x="23358" y="26645"/>
                            <a:pt x="23358" y="26447"/>
                            <a:pt x="23159" y="26249"/>
                          </a:cubicBezTo>
                          <a:cubicBezTo>
                            <a:pt x="23757" y="25060"/>
                            <a:pt x="23159" y="23079"/>
                            <a:pt x="21564" y="19910"/>
                          </a:cubicBezTo>
                          <a:cubicBezTo>
                            <a:pt x="19970" y="16938"/>
                            <a:pt x="17578" y="14958"/>
                            <a:pt x="16382" y="15552"/>
                          </a:cubicBezTo>
                          <a:cubicBezTo>
                            <a:pt x="15784" y="15750"/>
                            <a:pt x="15585" y="16740"/>
                            <a:pt x="15585" y="17731"/>
                          </a:cubicBezTo>
                          <a:cubicBezTo>
                            <a:pt x="15186" y="18523"/>
                            <a:pt x="15385" y="19910"/>
                            <a:pt x="15983" y="21693"/>
                          </a:cubicBezTo>
                          <a:cubicBezTo>
                            <a:pt x="13591" y="16938"/>
                            <a:pt x="12794" y="13175"/>
                            <a:pt x="14787" y="10600"/>
                          </a:cubicBezTo>
                          <a:lnTo>
                            <a:pt x="14787" y="10600"/>
                          </a:lnTo>
                          <a:cubicBezTo>
                            <a:pt x="16581" y="12580"/>
                            <a:pt x="18375" y="15354"/>
                            <a:pt x="20568" y="16740"/>
                          </a:cubicBezTo>
                          <a:cubicBezTo>
                            <a:pt x="24754" y="19712"/>
                            <a:pt x="27146" y="18919"/>
                            <a:pt x="26747" y="15552"/>
                          </a:cubicBezTo>
                          <a:cubicBezTo>
                            <a:pt x="26348" y="12580"/>
                            <a:pt x="23557" y="10203"/>
                            <a:pt x="20368" y="8421"/>
                          </a:cubicBezTo>
                          <a:cubicBezTo>
                            <a:pt x="16780" y="6440"/>
                            <a:pt x="15585" y="7628"/>
                            <a:pt x="14588" y="9213"/>
                          </a:cubicBezTo>
                          <a:cubicBezTo>
                            <a:pt x="11199" y="6242"/>
                            <a:pt x="7811" y="-97"/>
                            <a:pt x="4223" y="2082"/>
                          </a:cubicBezTo>
                          <a:cubicBezTo>
                            <a:pt x="2828" y="497"/>
                            <a:pt x="1632" y="-295"/>
                            <a:pt x="834" y="101"/>
                          </a:cubicBezTo>
                          <a:cubicBezTo>
                            <a:pt x="-960" y="497"/>
                            <a:pt x="436" y="4261"/>
                            <a:pt x="2230" y="8024"/>
                          </a:cubicBezTo>
                          <a:close/>
                          <a:moveTo>
                            <a:pt x="18375" y="25060"/>
                          </a:moveTo>
                          <a:cubicBezTo>
                            <a:pt x="18375" y="25060"/>
                            <a:pt x="18375" y="25060"/>
                            <a:pt x="18375" y="25060"/>
                          </a:cubicBezTo>
                          <a:cubicBezTo>
                            <a:pt x="18375" y="25060"/>
                            <a:pt x="18375" y="25060"/>
                            <a:pt x="18375" y="25060"/>
                          </a:cubicBezTo>
                          <a:cubicBezTo>
                            <a:pt x="18375" y="25060"/>
                            <a:pt x="18375" y="25060"/>
                            <a:pt x="18375" y="250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31" name="Freeform 1540">
                      <a:extLst>
                        <a:ext uri="{FF2B5EF4-FFF2-40B4-BE49-F238E27FC236}">
                          <a16:creationId xmlns:a16="http://schemas.microsoft.com/office/drawing/2014/main" id="{6B669370-2809-5A9F-1EB5-4C47584CD3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78881" y="5003520"/>
                      <a:ext cx="3388" cy="2575"/>
                    </a:xfrm>
                    <a:custGeom>
                      <a:avLst/>
                      <a:gdLst>
                        <a:gd name="connsiteX0" fmla="*/ 1993 w 3388"/>
                        <a:gd name="connsiteY0" fmla="*/ 2575 h 2575"/>
                        <a:gd name="connsiteX1" fmla="*/ 3389 w 3388"/>
                        <a:gd name="connsiteY1" fmla="*/ 0 h 2575"/>
                        <a:gd name="connsiteX2" fmla="*/ 0 w 3388"/>
                        <a:gd name="connsiteY2" fmla="*/ 792 h 2575"/>
                        <a:gd name="connsiteX3" fmla="*/ 1993 w 3388"/>
                        <a:gd name="connsiteY3" fmla="*/ 2575 h 2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388" h="2575">
                          <a:moveTo>
                            <a:pt x="1993" y="2575"/>
                          </a:moveTo>
                          <a:cubicBezTo>
                            <a:pt x="2990" y="2575"/>
                            <a:pt x="3389" y="1585"/>
                            <a:pt x="3389" y="0"/>
                          </a:cubicBezTo>
                          <a:cubicBezTo>
                            <a:pt x="2193" y="198"/>
                            <a:pt x="996" y="594"/>
                            <a:pt x="0" y="792"/>
                          </a:cubicBezTo>
                          <a:cubicBezTo>
                            <a:pt x="598" y="1783"/>
                            <a:pt x="1395" y="2377"/>
                            <a:pt x="1993" y="25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32" name="Freeform 1541">
                      <a:extLst>
                        <a:ext uri="{FF2B5EF4-FFF2-40B4-BE49-F238E27FC236}">
                          <a16:creationId xmlns:a16="http://schemas.microsoft.com/office/drawing/2014/main" id="{590A3C05-9E31-1DDB-ABDF-BFE118E355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6820" y="4998766"/>
                      <a:ext cx="4064" cy="4368"/>
                    </a:xfrm>
                    <a:custGeom>
                      <a:avLst/>
                      <a:gdLst>
                        <a:gd name="connsiteX0" fmla="*/ 3588 w 4064"/>
                        <a:gd name="connsiteY0" fmla="*/ 3566 h 4368"/>
                        <a:gd name="connsiteX1" fmla="*/ 3986 w 4064"/>
                        <a:gd name="connsiteY1" fmla="*/ 0 h 4368"/>
                        <a:gd name="connsiteX2" fmla="*/ 0 w 4064"/>
                        <a:gd name="connsiteY2" fmla="*/ 1189 h 4368"/>
                        <a:gd name="connsiteX3" fmla="*/ 199 w 4064"/>
                        <a:gd name="connsiteY3" fmla="*/ 1387 h 4368"/>
                        <a:gd name="connsiteX4" fmla="*/ 3588 w 4064"/>
                        <a:gd name="connsiteY4" fmla="*/ 3566 h 43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64" h="4368">
                          <a:moveTo>
                            <a:pt x="3588" y="3566"/>
                          </a:moveTo>
                          <a:cubicBezTo>
                            <a:pt x="3986" y="2575"/>
                            <a:pt x="4186" y="1387"/>
                            <a:pt x="3986" y="0"/>
                          </a:cubicBezTo>
                          <a:cubicBezTo>
                            <a:pt x="2591" y="396"/>
                            <a:pt x="1196" y="792"/>
                            <a:pt x="0" y="1189"/>
                          </a:cubicBezTo>
                          <a:cubicBezTo>
                            <a:pt x="0" y="1189"/>
                            <a:pt x="0" y="1387"/>
                            <a:pt x="199" y="1387"/>
                          </a:cubicBezTo>
                          <a:cubicBezTo>
                            <a:pt x="1395" y="3962"/>
                            <a:pt x="2990" y="5348"/>
                            <a:pt x="3588" y="35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33" name="Freeform 1542">
                      <a:extLst>
                        <a:ext uri="{FF2B5EF4-FFF2-40B4-BE49-F238E27FC236}">
                          <a16:creationId xmlns:a16="http://schemas.microsoft.com/office/drawing/2014/main" id="{00D86483-30F1-86C8-A850-65A35E38B0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0767" y="4946074"/>
                      <a:ext cx="7776" cy="12794"/>
                    </a:xfrm>
                    <a:custGeom>
                      <a:avLst/>
                      <a:gdLst>
                        <a:gd name="connsiteX0" fmla="*/ 6777 w 7776"/>
                        <a:gd name="connsiteY0" fmla="*/ 12678 h 12794"/>
                        <a:gd name="connsiteX1" fmla="*/ 5780 w 7776"/>
                        <a:gd name="connsiteY1" fmla="*/ 4160 h 12794"/>
                        <a:gd name="connsiteX2" fmla="*/ 2990 w 7776"/>
                        <a:gd name="connsiteY2" fmla="*/ 0 h 12794"/>
                        <a:gd name="connsiteX3" fmla="*/ 0 w 7776"/>
                        <a:gd name="connsiteY3" fmla="*/ 1585 h 12794"/>
                        <a:gd name="connsiteX4" fmla="*/ 1595 w 7776"/>
                        <a:gd name="connsiteY4" fmla="*/ 6933 h 12794"/>
                        <a:gd name="connsiteX5" fmla="*/ 6777 w 7776"/>
                        <a:gd name="connsiteY5" fmla="*/ 12678 h 127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776" h="12794">
                          <a:moveTo>
                            <a:pt x="6777" y="12678"/>
                          </a:moveTo>
                          <a:cubicBezTo>
                            <a:pt x="8571" y="11885"/>
                            <a:pt x="7774" y="8320"/>
                            <a:pt x="5780" y="4160"/>
                          </a:cubicBezTo>
                          <a:cubicBezTo>
                            <a:pt x="4784" y="2179"/>
                            <a:pt x="3787" y="792"/>
                            <a:pt x="2990" y="0"/>
                          </a:cubicBezTo>
                          <a:cubicBezTo>
                            <a:pt x="1993" y="594"/>
                            <a:pt x="997" y="990"/>
                            <a:pt x="0" y="1585"/>
                          </a:cubicBezTo>
                          <a:cubicBezTo>
                            <a:pt x="199" y="2971"/>
                            <a:pt x="797" y="4952"/>
                            <a:pt x="1595" y="6933"/>
                          </a:cubicBezTo>
                          <a:cubicBezTo>
                            <a:pt x="2990" y="10103"/>
                            <a:pt x="5182" y="13470"/>
                            <a:pt x="6777" y="126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34" name="Freeform 1543">
                      <a:extLst>
                        <a:ext uri="{FF2B5EF4-FFF2-40B4-BE49-F238E27FC236}">
                          <a16:creationId xmlns:a16="http://schemas.microsoft.com/office/drawing/2014/main" id="{59570BD7-C365-26D0-DF89-B53C785420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1577" y="4938349"/>
                      <a:ext cx="9546" cy="16237"/>
                    </a:xfrm>
                    <a:custGeom>
                      <a:avLst/>
                      <a:gdLst>
                        <a:gd name="connsiteX0" fmla="*/ 8325 w 9546"/>
                        <a:gd name="connsiteY0" fmla="*/ 15451 h 16237"/>
                        <a:gd name="connsiteX1" fmla="*/ 8126 w 9546"/>
                        <a:gd name="connsiteY1" fmla="*/ 12281 h 16237"/>
                        <a:gd name="connsiteX2" fmla="*/ 8126 w 9546"/>
                        <a:gd name="connsiteY2" fmla="*/ 12281 h 16237"/>
                        <a:gd name="connsiteX3" fmla="*/ 7528 w 9546"/>
                        <a:gd name="connsiteY3" fmla="*/ 1585 h 16237"/>
                        <a:gd name="connsiteX4" fmla="*/ 6332 w 9546"/>
                        <a:gd name="connsiteY4" fmla="*/ 0 h 16237"/>
                        <a:gd name="connsiteX5" fmla="*/ 551 w 9546"/>
                        <a:gd name="connsiteY5" fmla="*/ 3169 h 16237"/>
                        <a:gd name="connsiteX6" fmla="*/ 950 w 9546"/>
                        <a:gd name="connsiteY6" fmla="*/ 4160 h 16237"/>
                        <a:gd name="connsiteX7" fmla="*/ 751 w 9546"/>
                        <a:gd name="connsiteY7" fmla="*/ 4160 h 16237"/>
                        <a:gd name="connsiteX8" fmla="*/ 2146 w 9546"/>
                        <a:gd name="connsiteY8" fmla="*/ 11687 h 16237"/>
                        <a:gd name="connsiteX9" fmla="*/ 8325 w 9546"/>
                        <a:gd name="connsiteY9" fmla="*/ 15451 h 162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9546" h="16237">
                          <a:moveTo>
                            <a:pt x="8325" y="15451"/>
                          </a:moveTo>
                          <a:cubicBezTo>
                            <a:pt x="8724" y="14857"/>
                            <a:pt x="8724" y="13668"/>
                            <a:pt x="8126" y="12281"/>
                          </a:cubicBezTo>
                          <a:lnTo>
                            <a:pt x="8126" y="12281"/>
                          </a:lnTo>
                          <a:cubicBezTo>
                            <a:pt x="9920" y="10895"/>
                            <a:pt x="10318" y="7527"/>
                            <a:pt x="7528" y="1585"/>
                          </a:cubicBezTo>
                          <a:cubicBezTo>
                            <a:pt x="7129" y="990"/>
                            <a:pt x="6731" y="396"/>
                            <a:pt x="6332" y="0"/>
                          </a:cubicBezTo>
                          <a:cubicBezTo>
                            <a:pt x="4338" y="990"/>
                            <a:pt x="2345" y="2179"/>
                            <a:pt x="551" y="3169"/>
                          </a:cubicBezTo>
                          <a:cubicBezTo>
                            <a:pt x="751" y="3566"/>
                            <a:pt x="751" y="3764"/>
                            <a:pt x="950" y="4160"/>
                          </a:cubicBezTo>
                          <a:cubicBezTo>
                            <a:pt x="950" y="4160"/>
                            <a:pt x="751" y="4160"/>
                            <a:pt x="751" y="4160"/>
                          </a:cubicBezTo>
                          <a:cubicBezTo>
                            <a:pt x="-645" y="4952"/>
                            <a:pt x="-47" y="7924"/>
                            <a:pt x="2146" y="11687"/>
                          </a:cubicBezTo>
                          <a:cubicBezTo>
                            <a:pt x="5136" y="16441"/>
                            <a:pt x="7329" y="17036"/>
                            <a:pt x="8325" y="154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35" name="Freeform 1544">
                      <a:extLst>
                        <a:ext uri="{FF2B5EF4-FFF2-40B4-BE49-F238E27FC236}">
                          <a16:creationId xmlns:a16="http://schemas.microsoft.com/office/drawing/2014/main" id="{62687CAD-0975-AB68-E233-8C8CD690EC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2233" y="4935179"/>
                      <a:ext cx="25177" cy="34863"/>
                    </a:xfrm>
                    <a:custGeom>
                      <a:avLst/>
                      <a:gdLst>
                        <a:gd name="connsiteX0" fmla="*/ 7436 w 25177"/>
                        <a:gd name="connsiteY0" fmla="*/ 12876 h 34863"/>
                        <a:gd name="connsiteX1" fmla="*/ 7835 w 25177"/>
                        <a:gd name="connsiteY1" fmla="*/ 17036 h 34863"/>
                        <a:gd name="connsiteX2" fmla="*/ 12220 w 25177"/>
                        <a:gd name="connsiteY2" fmla="*/ 22384 h 34863"/>
                        <a:gd name="connsiteX3" fmla="*/ 14413 w 25177"/>
                        <a:gd name="connsiteY3" fmla="*/ 22186 h 34863"/>
                        <a:gd name="connsiteX4" fmla="*/ 16804 w 25177"/>
                        <a:gd name="connsiteY4" fmla="*/ 30109 h 34863"/>
                        <a:gd name="connsiteX5" fmla="*/ 21987 w 25177"/>
                        <a:gd name="connsiteY5" fmla="*/ 34071 h 34863"/>
                        <a:gd name="connsiteX6" fmla="*/ 24379 w 25177"/>
                        <a:gd name="connsiteY6" fmla="*/ 34864 h 34863"/>
                        <a:gd name="connsiteX7" fmla="*/ 23183 w 25177"/>
                        <a:gd name="connsiteY7" fmla="*/ 21195 h 34863"/>
                        <a:gd name="connsiteX8" fmla="*/ 24379 w 25177"/>
                        <a:gd name="connsiteY8" fmla="*/ 21195 h 34863"/>
                        <a:gd name="connsiteX9" fmla="*/ 22983 w 25177"/>
                        <a:gd name="connsiteY9" fmla="*/ 13866 h 34863"/>
                        <a:gd name="connsiteX10" fmla="*/ 17602 w 25177"/>
                        <a:gd name="connsiteY10" fmla="*/ 9706 h 34863"/>
                        <a:gd name="connsiteX11" fmla="*/ 18598 w 25177"/>
                        <a:gd name="connsiteY11" fmla="*/ 15649 h 34863"/>
                        <a:gd name="connsiteX12" fmla="*/ 18798 w 25177"/>
                        <a:gd name="connsiteY12" fmla="*/ 16045 h 34863"/>
                        <a:gd name="connsiteX13" fmla="*/ 16605 w 25177"/>
                        <a:gd name="connsiteY13" fmla="*/ 21195 h 34863"/>
                        <a:gd name="connsiteX14" fmla="*/ 14811 w 25177"/>
                        <a:gd name="connsiteY14" fmla="*/ 21394 h 34863"/>
                        <a:gd name="connsiteX15" fmla="*/ 14811 w 25177"/>
                        <a:gd name="connsiteY15" fmla="*/ 21394 h 34863"/>
                        <a:gd name="connsiteX16" fmla="*/ 11223 w 25177"/>
                        <a:gd name="connsiteY16" fmla="*/ 15253 h 34863"/>
                        <a:gd name="connsiteX17" fmla="*/ 8034 w 25177"/>
                        <a:gd name="connsiteY17" fmla="*/ 12678 h 34863"/>
                        <a:gd name="connsiteX18" fmla="*/ 4446 w 25177"/>
                        <a:gd name="connsiteY18" fmla="*/ 2971 h 34863"/>
                        <a:gd name="connsiteX19" fmla="*/ 1855 w 25177"/>
                        <a:gd name="connsiteY19" fmla="*/ 0 h 34863"/>
                        <a:gd name="connsiteX20" fmla="*/ 61 w 25177"/>
                        <a:gd name="connsiteY20" fmla="*/ 990 h 34863"/>
                        <a:gd name="connsiteX21" fmla="*/ 3649 w 25177"/>
                        <a:gd name="connsiteY21" fmla="*/ 10301 h 34863"/>
                        <a:gd name="connsiteX22" fmla="*/ 7436 w 25177"/>
                        <a:gd name="connsiteY22" fmla="*/ 12876 h 348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</a:cxnLst>
                      <a:rect l="l" t="t" r="r" b="b"/>
                      <a:pathLst>
                        <a:path w="25177" h="34863">
                          <a:moveTo>
                            <a:pt x="7436" y="12876"/>
                          </a:moveTo>
                          <a:cubicBezTo>
                            <a:pt x="7237" y="13668"/>
                            <a:pt x="7436" y="15451"/>
                            <a:pt x="7835" y="17036"/>
                          </a:cubicBezTo>
                          <a:cubicBezTo>
                            <a:pt x="8831" y="20205"/>
                            <a:pt x="10825" y="21988"/>
                            <a:pt x="12220" y="22384"/>
                          </a:cubicBezTo>
                          <a:cubicBezTo>
                            <a:pt x="13017" y="22582"/>
                            <a:pt x="13815" y="22384"/>
                            <a:pt x="14413" y="22186"/>
                          </a:cubicBezTo>
                          <a:cubicBezTo>
                            <a:pt x="14014" y="23969"/>
                            <a:pt x="14612" y="26544"/>
                            <a:pt x="16804" y="30109"/>
                          </a:cubicBezTo>
                          <a:cubicBezTo>
                            <a:pt x="18798" y="33477"/>
                            <a:pt x="20791" y="34665"/>
                            <a:pt x="21987" y="34071"/>
                          </a:cubicBezTo>
                          <a:cubicBezTo>
                            <a:pt x="22784" y="34467"/>
                            <a:pt x="23581" y="34864"/>
                            <a:pt x="24379" y="34864"/>
                          </a:cubicBezTo>
                          <a:cubicBezTo>
                            <a:pt x="25974" y="34864"/>
                            <a:pt x="24977" y="26148"/>
                            <a:pt x="23183" y="21195"/>
                          </a:cubicBezTo>
                          <a:cubicBezTo>
                            <a:pt x="23581" y="21394"/>
                            <a:pt x="23980" y="21394"/>
                            <a:pt x="24379" y="21195"/>
                          </a:cubicBezTo>
                          <a:cubicBezTo>
                            <a:pt x="25774" y="20403"/>
                            <a:pt x="24977" y="17432"/>
                            <a:pt x="22983" y="13866"/>
                          </a:cubicBezTo>
                          <a:cubicBezTo>
                            <a:pt x="20592" y="9904"/>
                            <a:pt x="18798" y="8716"/>
                            <a:pt x="17602" y="9706"/>
                          </a:cubicBezTo>
                          <a:cubicBezTo>
                            <a:pt x="16605" y="10499"/>
                            <a:pt x="17203" y="13074"/>
                            <a:pt x="18598" y="15649"/>
                          </a:cubicBezTo>
                          <a:lnTo>
                            <a:pt x="18798" y="16045"/>
                          </a:lnTo>
                          <a:cubicBezTo>
                            <a:pt x="17004" y="15847"/>
                            <a:pt x="17801" y="20205"/>
                            <a:pt x="16605" y="21195"/>
                          </a:cubicBezTo>
                          <a:cubicBezTo>
                            <a:pt x="15808" y="20799"/>
                            <a:pt x="15210" y="20799"/>
                            <a:pt x="14811" y="21394"/>
                          </a:cubicBezTo>
                          <a:lnTo>
                            <a:pt x="14811" y="21394"/>
                          </a:lnTo>
                          <a:cubicBezTo>
                            <a:pt x="13615" y="19215"/>
                            <a:pt x="12618" y="17036"/>
                            <a:pt x="11223" y="15253"/>
                          </a:cubicBezTo>
                          <a:cubicBezTo>
                            <a:pt x="10027" y="13470"/>
                            <a:pt x="8632" y="12480"/>
                            <a:pt x="8034" y="12678"/>
                          </a:cubicBezTo>
                          <a:cubicBezTo>
                            <a:pt x="8632" y="10301"/>
                            <a:pt x="6838" y="6735"/>
                            <a:pt x="4446" y="2971"/>
                          </a:cubicBezTo>
                          <a:cubicBezTo>
                            <a:pt x="3450" y="1585"/>
                            <a:pt x="2652" y="594"/>
                            <a:pt x="1855" y="0"/>
                          </a:cubicBezTo>
                          <a:cubicBezTo>
                            <a:pt x="1257" y="396"/>
                            <a:pt x="659" y="594"/>
                            <a:pt x="61" y="990"/>
                          </a:cubicBezTo>
                          <a:cubicBezTo>
                            <a:pt x="-338" y="3367"/>
                            <a:pt x="1257" y="6735"/>
                            <a:pt x="3649" y="10301"/>
                          </a:cubicBezTo>
                          <a:cubicBezTo>
                            <a:pt x="5243" y="12281"/>
                            <a:pt x="6439" y="13074"/>
                            <a:pt x="7436" y="128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36" name="Freeform 1545">
                      <a:extLst>
                        <a:ext uri="{FF2B5EF4-FFF2-40B4-BE49-F238E27FC236}">
                          <a16:creationId xmlns:a16="http://schemas.microsoft.com/office/drawing/2014/main" id="{026FB35C-E46C-8E04-E7D9-B85DA86E50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3885" y="5038528"/>
                      <a:ext cx="7311" cy="12937"/>
                    </a:xfrm>
                    <a:custGeom>
                      <a:avLst/>
                      <a:gdLst>
                        <a:gd name="connsiteX0" fmla="*/ 6189 w 7311"/>
                        <a:gd name="connsiteY0" fmla="*/ 12929 h 12937"/>
                        <a:gd name="connsiteX1" fmla="*/ 6189 w 7311"/>
                        <a:gd name="connsiteY1" fmla="*/ 6194 h 12937"/>
                        <a:gd name="connsiteX2" fmla="*/ 807 w 7311"/>
                        <a:gd name="connsiteY2" fmla="*/ 53 h 12937"/>
                        <a:gd name="connsiteX3" fmla="*/ 1206 w 7311"/>
                        <a:gd name="connsiteY3" fmla="*/ 6194 h 12937"/>
                        <a:gd name="connsiteX4" fmla="*/ 6189 w 7311"/>
                        <a:gd name="connsiteY4" fmla="*/ 12929 h 129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11" h="12937">
                          <a:moveTo>
                            <a:pt x="6189" y="12929"/>
                          </a:moveTo>
                          <a:cubicBezTo>
                            <a:pt x="7784" y="12533"/>
                            <a:pt x="7584" y="9562"/>
                            <a:pt x="6189" y="6194"/>
                          </a:cubicBezTo>
                          <a:cubicBezTo>
                            <a:pt x="4196" y="1440"/>
                            <a:pt x="2402" y="-343"/>
                            <a:pt x="807" y="53"/>
                          </a:cubicBezTo>
                          <a:cubicBezTo>
                            <a:pt x="-588" y="450"/>
                            <a:pt x="10" y="3421"/>
                            <a:pt x="1206" y="6194"/>
                          </a:cubicBezTo>
                          <a:cubicBezTo>
                            <a:pt x="2601" y="9958"/>
                            <a:pt x="4395" y="13127"/>
                            <a:pt x="6189" y="129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37" name="Freeform 1546">
                      <a:extLst>
                        <a:ext uri="{FF2B5EF4-FFF2-40B4-BE49-F238E27FC236}">
                          <a16:creationId xmlns:a16="http://schemas.microsoft.com/office/drawing/2014/main" id="{27D9B6C7-1861-8E19-C158-8E5A6CD6CC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1647" y="5053526"/>
                      <a:ext cx="8426" cy="13973"/>
                    </a:xfrm>
                    <a:custGeom>
                      <a:avLst/>
                      <a:gdLst>
                        <a:gd name="connsiteX0" fmla="*/ 8019 w 8426"/>
                        <a:gd name="connsiteY0" fmla="*/ 13185 h 13973"/>
                        <a:gd name="connsiteX1" fmla="*/ 5228 w 8426"/>
                        <a:gd name="connsiteY1" fmla="*/ 3082 h 13973"/>
                        <a:gd name="connsiteX2" fmla="*/ 644 w 8426"/>
                        <a:gd name="connsiteY2" fmla="*/ 111 h 13973"/>
                        <a:gd name="connsiteX3" fmla="*/ 2438 w 8426"/>
                        <a:gd name="connsiteY3" fmla="*/ 9817 h 13973"/>
                        <a:gd name="connsiteX4" fmla="*/ 8019 w 8426"/>
                        <a:gd name="connsiteY4" fmla="*/ 13185 h 139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26" h="13973">
                          <a:moveTo>
                            <a:pt x="8019" y="13185"/>
                          </a:moveTo>
                          <a:cubicBezTo>
                            <a:pt x="9016" y="11006"/>
                            <a:pt x="8219" y="7440"/>
                            <a:pt x="5228" y="3082"/>
                          </a:cubicBezTo>
                          <a:cubicBezTo>
                            <a:pt x="3235" y="309"/>
                            <a:pt x="1840" y="-285"/>
                            <a:pt x="644" y="111"/>
                          </a:cubicBezTo>
                          <a:cubicBezTo>
                            <a:pt x="-552" y="2290"/>
                            <a:pt x="-153" y="5657"/>
                            <a:pt x="2438" y="9817"/>
                          </a:cubicBezTo>
                          <a:cubicBezTo>
                            <a:pt x="4631" y="13185"/>
                            <a:pt x="7023" y="15165"/>
                            <a:pt x="8019" y="131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38" name="Freeform 1547">
                      <a:extLst>
                        <a:ext uri="{FF2B5EF4-FFF2-40B4-BE49-F238E27FC236}">
                          <a16:creationId xmlns:a16="http://schemas.microsoft.com/office/drawing/2014/main" id="{C2BA0BDA-F8BE-7AA5-4B27-B60B779F99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5748" y="5141477"/>
                      <a:ext cx="6835" cy="13594"/>
                    </a:xfrm>
                    <a:custGeom>
                      <a:avLst/>
                      <a:gdLst>
                        <a:gd name="connsiteX0" fmla="*/ 4960 w 6835"/>
                        <a:gd name="connsiteY0" fmla="*/ 13581 h 13594"/>
                        <a:gd name="connsiteX1" fmla="*/ 6355 w 6835"/>
                        <a:gd name="connsiteY1" fmla="*/ 7440 h 13594"/>
                        <a:gd name="connsiteX2" fmla="*/ 774 w 6835"/>
                        <a:gd name="connsiteY2" fmla="*/ 111 h 13594"/>
                        <a:gd name="connsiteX3" fmla="*/ 575 w 6835"/>
                        <a:gd name="connsiteY3" fmla="*/ 6846 h 13594"/>
                        <a:gd name="connsiteX4" fmla="*/ 4960 w 6835"/>
                        <a:gd name="connsiteY4" fmla="*/ 13581 h 135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35" h="13594">
                          <a:moveTo>
                            <a:pt x="4960" y="13581"/>
                          </a:moveTo>
                          <a:cubicBezTo>
                            <a:pt x="6754" y="13779"/>
                            <a:pt x="7352" y="11798"/>
                            <a:pt x="6355" y="7440"/>
                          </a:cubicBezTo>
                          <a:cubicBezTo>
                            <a:pt x="4761" y="2884"/>
                            <a:pt x="2768" y="-682"/>
                            <a:pt x="774" y="111"/>
                          </a:cubicBezTo>
                          <a:cubicBezTo>
                            <a:pt x="-422" y="507"/>
                            <a:pt x="-23" y="3874"/>
                            <a:pt x="575" y="6846"/>
                          </a:cubicBezTo>
                          <a:cubicBezTo>
                            <a:pt x="1372" y="11005"/>
                            <a:pt x="2967" y="13383"/>
                            <a:pt x="4960" y="135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39" name="Freeform 1548">
                      <a:extLst>
                        <a:ext uri="{FF2B5EF4-FFF2-40B4-BE49-F238E27FC236}">
                          <a16:creationId xmlns:a16="http://schemas.microsoft.com/office/drawing/2014/main" id="{7C690ED2-43AC-DEEC-1177-65C436A709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6712" y="5025639"/>
                      <a:ext cx="18058" cy="22821"/>
                    </a:xfrm>
                    <a:custGeom>
                      <a:avLst/>
                      <a:gdLst>
                        <a:gd name="connsiteX0" fmla="*/ 10467 w 18058"/>
                        <a:gd name="connsiteY0" fmla="*/ 8783 h 22821"/>
                        <a:gd name="connsiteX1" fmla="*/ 5484 w 18058"/>
                        <a:gd name="connsiteY1" fmla="*/ 3039 h 22821"/>
                        <a:gd name="connsiteX2" fmla="*/ 5086 w 18058"/>
                        <a:gd name="connsiteY2" fmla="*/ 3237 h 22821"/>
                        <a:gd name="connsiteX3" fmla="*/ 1897 w 18058"/>
                        <a:gd name="connsiteY3" fmla="*/ 67 h 22821"/>
                        <a:gd name="connsiteX4" fmla="*/ 103 w 18058"/>
                        <a:gd name="connsiteY4" fmla="*/ 3435 h 22821"/>
                        <a:gd name="connsiteX5" fmla="*/ 5684 w 18058"/>
                        <a:gd name="connsiteY5" fmla="*/ 13141 h 22821"/>
                        <a:gd name="connsiteX6" fmla="*/ 7876 w 18058"/>
                        <a:gd name="connsiteY6" fmla="*/ 13735 h 22821"/>
                        <a:gd name="connsiteX7" fmla="*/ 10866 w 18058"/>
                        <a:gd name="connsiteY7" fmla="*/ 16310 h 22821"/>
                        <a:gd name="connsiteX8" fmla="*/ 18042 w 18058"/>
                        <a:gd name="connsiteY8" fmla="*/ 19084 h 22821"/>
                        <a:gd name="connsiteX9" fmla="*/ 14454 w 18058"/>
                        <a:gd name="connsiteY9" fmla="*/ 9774 h 22821"/>
                        <a:gd name="connsiteX10" fmla="*/ 10467 w 18058"/>
                        <a:gd name="connsiteY10" fmla="*/ 8783 h 228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8058" h="22821">
                          <a:moveTo>
                            <a:pt x="10467" y="8783"/>
                          </a:moveTo>
                          <a:cubicBezTo>
                            <a:pt x="8873" y="5416"/>
                            <a:pt x="7079" y="3039"/>
                            <a:pt x="5484" y="3039"/>
                          </a:cubicBezTo>
                          <a:cubicBezTo>
                            <a:pt x="5285" y="3039"/>
                            <a:pt x="5285" y="3237"/>
                            <a:pt x="5086" y="3237"/>
                          </a:cubicBezTo>
                          <a:cubicBezTo>
                            <a:pt x="4089" y="1652"/>
                            <a:pt x="3092" y="265"/>
                            <a:pt x="1897" y="67"/>
                          </a:cubicBezTo>
                          <a:cubicBezTo>
                            <a:pt x="501" y="-329"/>
                            <a:pt x="-296" y="1058"/>
                            <a:pt x="103" y="3435"/>
                          </a:cubicBezTo>
                          <a:cubicBezTo>
                            <a:pt x="701" y="8189"/>
                            <a:pt x="3292" y="11160"/>
                            <a:pt x="5684" y="13141"/>
                          </a:cubicBezTo>
                          <a:cubicBezTo>
                            <a:pt x="6481" y="13735"/>
                            <a:pt x="7278" y="13735"/>
                            <a:pt x="7876" y="13735"/>
                          </a:cubicBezTo>
                          <a:cubicBezTo>
                            <a:pt x="8873" y="15122"/>
                            <a:pt x="9869" y="15914"/>
                            <a:pt x="10866" y="16310"/>
                          </a:cubicBezTo>
                          <a:cubicBezTo>
                            <a:pt x="14255" y="22253"/>
                            <a:pt x="17444" y="26017"/>
                            <a:pt x="18042" y="19084"/>
                          </a:cubicBezTo>
                          <a:cubicBezTo>
                            <a:pt x="18241" y="16707"/>
                            <a:pt x="16647" y="12151"/>
                            <a:pt x="14454" y="9774"/>
                          </a:cubicBezTo>
                          <a:cubicBezTo>
                            <a:pt x="12062" y="7396"/>
                            <a:pt x="11066" y="7595"/>
                            <a:pt x="10467" y="87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40" name="Freeform 1549">
                      <a:extLst>
                        <a:ext uri="{FF2B5EF4-FFF2-40B4-BE49-F238E27FC236}">
                          <a16:creationId xmlns:a16="http://schemas.microsoft.com/office/drawing/2014/main" id="{AC41579E-2724-78DA-E899-A4F2925FC1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2821" y="5095401"/>
                      <a:ext cx="8104" cy="14602"/>
                    </a:xfrm>
                    <a:custGeom>
                      <a:avLst/>
                      <a:gdLst>
                        <a:gd name="connsiteX0" fmla="*/ 1372 w 8104"/>
                        <a:gd name="connsiteY0" fmla="*/ 32 h 14602"/>
                        <a:gd name="connsiteX1" fmla="*/ 1172 w 8104"/>
                        <a:gd name="connsiteY1" fmla="*/ 6965 h 14602"/>
                        <a:gd name="connsiteX2" fmla="*/ 7152 w 8104"/>
                        <a:gd name="connsiteY2" fmla="*/ 14492 h 14602"/>
                        <a:gd name="connsiteX3" fmla="*/ 6753 w 8104"/>
                        <a:gd name="connsiteY3" fmla="*/ 6569 h 14602"/>
                        <a:gd name="connsiteX4" fmla="*/ 1372 w 8104"/>
                        <a:gd name="connsiteY4" fmla="*/ 32 h 146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04" h="14602">
                          <a:moveTo>
                            <a:pt x="1372" y="32"/>
                          </a:moveTo>
                          <a:cubicBezTo>
                            <a:pt x="-422" y="230"/>
                            <a:pt x="-422" y="3003"/>
                            <a:pt x="1172" y="6965"/>
                          </a:cubicBezTo>
                          <a:cubicBezTo>
                            <a:pt x="2966" y="11719"/>
                            <a:pt x="4959" y="15285"/>
                            <a:pt x="7152" y="14492"/>
                          </a:cubicBezTo>
                          <a:cubicBezTo>
                            <a:pt x="8747" y="13898"/>
                            <a:pt x="8149" y="10332"/>
                            <a:pt x="6753" y="6569"/>
                          </a:cubicBezTo>
                          <a:cubicBezTo>
                            <a:pt x="4959" y="3003"/>
                            <a:pt x="3166" y="-364"/>
                            <a:pt x="1372" y="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41" name="Freeform 1550">
                      <a:extLst>
                        <a:ext uri="{FF2B5EF4-FFF2-40B4-BE49-F238E27FC236}">
                          <a16:creationId xmlns:a16="http://schemas.microsoft.com/office/drawing/2014/main" id="{3EA790F2-5E15-6EF9-6DAD-45FC6D8BD3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7216" y="5083350"/>
                      <a:ext cx="6768" cy="14262"/>
                    </a:xfrm>
                    <a:custGeom>
                      <a:avLst/>
                      <a:gdLst>
                        <a:gd name="connsiteX0" fmla="*/ 1232 w 6768"/>
                        <a:gd name="connsiteY0" fmla="*/ 0 h 14262"/>
                        <a:gd name="connsiteX1" fmla="*/ 1033 w 6768"/>
                        <a:gd name="connsiteY1" fmla="*/ 7329 h 14262"/>
                        <a:gd name="connsiteX2" fmla="*/ 5617 w 6768"/>
                        <a:gd name="connsiteY2" fmla="*/ 14262 h 14262"/>
                        <a:gd name="connsiteX3" fmla="*/ 5816 w 6768"/>
                        <a:gd name="connsiteY3" fmla="*/ 6933 h 14262"/>
                        <a:gd name="connsiteX4" fmla="*/ 1232 w 6768"/>
                        <a:gd name="connsiteY4" fmla="*/ 0 h 142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768" h="14262">
                          <a:moveTo>
                            <a:pt x="1232" y="0"/>
                          </a:moveTo>
                          <a:cubicBezTo>
                            <a:pt x="-762" y="0"/>
                            <a:pt x="36" y="3764"/>
                            <a:pt x="1033" y="7329"/>
                          </a:cubicBezTo>
                          <a:cubicBezTo>
                            <a:pt x="2029" y="11291"/>
                            <a:pt x="3823" y="13668"/>
                            <a:pt x="5617" y="14262"/>
                          </a:cubicBezTo>
                          <a:cubicBezTo>
                            <a:pt x="7411" y="13866"/>
                            <a:pt x="6813" y="10499"/>
                            <a:pt x="5816" y="6933"/>
                          </a:cubicBezTo>
                          <a:cubicBezTo>
                            <a:pt x="4620" y="3169"/>
                            <a:pt x="3026" y="0"/>
                            <a:pt x="1232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42" name="Freeform 1551">
                      <a:extLst>
                        <a:ext uri="{FF2B5EF4-FFF2-40B4-BE49-F238E27FC236}">
                          <a16:creationId xmlns:a16="http://schemas.microsoft.com/office/drawing/2014/main" id="{B7D20838-D400-B59F-15AA-8E687F312B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6397" y="5078401"/>
                      <a:ext cx="6847" cy="13366"/>
                    </a:xfrm>
                    <a:custGeom>
                      <a:avLst/>
                      <a:gdLst>
                        <a:gd name="connsiteX0" fmla="*/ 5170 w 6847"/>
                        <a:gd name="connsiteY0" fmla="*/ 4156 h 13366"/>
                        <a:gd name="connsiteX1" fmla="*/ 785 w 6847"/>
                        <a:gd name="connsiteY1" fmla="*/ 392 h 13366"/>
                        <a:gd name="connsiteX2" fmla="*/ 1184 w 6847"/>
                        <a:gd name="connsiteY2" fmla="*/ 8712 h 13366"/>
                        <a:gd name="connsiteX3" fmla="*/ 5370 w 6847"/>
                        <a:gd name="connsiteY3" fmla="*/ 13268 h 13366"/>
                        <a:gd name="connsiteX4" fmla="*/ 5170 w 6847"/>
                        <a:gd name="connsiteY4" fmla="*/ 4156 h 133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47" h="13366">
                          <a:moveTo>
                            <a:pt x="5170" y="4156"/>
                          </a:moveTo>
                          <a:cubicBezTo>
                            <a:pt x="3377" y="789"/>
                            <a:pt x="1782" y="-796"/>
                            <a:pt x="785" y="392"/>
                          </a:cubicBezTo>
                          <a:cubicBezTo>
                            <a:pt x="-411" y="1779"/>
                            <a:pt x="-211" y="4948"/>
                            <a:pt x="1184" y="8712"/>
                          </a:cubicBezTo>
                          <a:cubicBezTo>
                            <a:pt x="2380" y="11683"/>
                            <a:pt x="4174" y="13862"/>
                            <a:pt x="5370" y="13268"/>
                          </a:cubicBezTo>
                          <a:cubicBezTo>
                            <a:pt x="7562" y="12080"/>
                            <a:pt x="7164" y="8514"/>
                            <a:pt x="5170" y="41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43" name="Freeform 1552">
                      <a:extLst>
                        <a:ext uri="{FF2B5EF4-FFF2-40B4-BE49-F238E27FC236}">
                          <a16:creationId xmlns:a16="http://schemas.microsoft.com/office/drawing/2014/main" id="{DC63CD57-11D1-63F4-A830-B7C6F6F386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1803" y="5106514"/>
                      <a:ext cx="6617" cy="12918"/>
                    </a:xfrm>
                    <a:custGeom>
                      <a:avLst/>
                      <a:gdLst>
                        <a:gd name="connsiteX0" fmla="*/ 1264 w 6617"/>
                        <a:gd name="connsiteY0" fmla="*/ 11 h 12918"/>
                        <a:gd name="connsiteX1" fmla="*/ 466 w 6617"/>
                        <a:gd name="connsiteY1" fmla="*/ 5558 h 12918"/>
                        <a:gd name="connsiteX2" fmla="*/ 5051 w 6617"/>
                        <a:gd name="connsiteY2" fmla="*/ 12887 h 12918"/>
                        <a:gd name="connsiteX3" fmla="*/ 6048 w 6617"/>
                        <a:gd name="connsiteY3" fmla="*/ 6152 h 12918"/>
                        <a:gd name="connsiteX4" fmla="*/ 1264 w 6617"/>
                        <a:gd name="connsiteY4" fmla="*/ 11 h 129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17" h="12918">
                          <a:moveTo>
                            <a:pt x="1264" y="11"/>
                          </a:moveTo>
                          <a:cubicBezTo>
                            <a:pt x="-132" y="210"/>
                            <a:pt x="-331" y="2389"/>
                            <a:pt x="466" y="5558"/>
                          </a:cubicBezTo>
                          <a:cubicBezTo>
                            <a:pt x="1463" y="9718"/>
                            <a:pt x="3257" y="12491"/>
                            <a:pt x="5051" y="12887"/>
                          </a:cubicBezTo>
                          <a:cubicBezTo>
                            <a:pt x="7044" y="13283"/>
                            <a:pt x="6845" y="9916"/>
                            <a:pt x="6048" y="6152"/>
                          </a:cubicBezTo>
                          <a:cubicBezTo>
                            <a:pt x="4652" y="2190"/>
                            <a:pt x="3057" y="-187"/>
                            <a:pt x="1264" y="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44" name="Freeform 1553">
                      <a:extLst>
                        <a:ext uri="{FF2B5EF4-FFF2-40B4-BE49-F238E27FC236}">
                          <a16:creationId xmlns:a16="http://schemas.microsoft.com/office/drawing/2014/main" id="{DFD431E3-260D-6756-52DC-8C1608BCC7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7976" y="5080960"/>
                      <a:ext cx="6935" cy="12896"/>
                    </a:xfrm>
                    <a:custGeom>
                      <a:avLst/>
                      <a:gdLst>
                        <a:gd name="connsiteX0" fmla="*/ 1037 w 6935"/>
                        <a:gd name="connsiteY0" fmla="*/ 12 h 12896"/>
                        <a:gd name="connsiteX1" fmla="*/ 638 w 6935"/>
                        <a:gd name="connsiteY1" fmla="*/ 5757 h 12896"/>
                        <a:gd name="connsiteX2" fmla="*/ 5422 w 6935"/>
                        <a:gd name="connsiteY2" fmla="*/ 12888 h 12896"/>
                        <a:gd name="connsiteX3" fmla="*/ 6020 w 6935"/>
                        <a:gd name="connsiteY3" fmla="*/ 5955 h 12896"/>
                        <a:gd name="connsiteX4" fmla="*/ 1037 w 6935"/>
                        <a:gd name="connsiteY4" fmla="*/ 12 h 12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35" h="12896">
                          <a:moveTo>
                            <a:pt x="1037" y="12"/>
                          </a:moveTo>
                          <a:cubicBezTo>
                            <a:pt x="-159" y="210"/>
                            <a:pt x="-359" y="2588"/>
                            <a:pt x="638" y="5757"/>
                          </a:cubicBezTo>
                          <a:cubicBezTo>
                            <a:pt x="1834" y="9521"/>
                            <a:pt x="3429" y="13086"/>
                            <a:pt x="5422" y="12888"/>
                          </a:cubicBezTo>
                          <a:cubicBezTo>
                            <a:pt x="7216" y="12888"/>
                            <a:pt x="7415" y="10115"/>
                            <a:pt x="6020" y="5955"/>
                          </a:cubicBezTo>
                          <a:cubicBezTo>
                            <a:pt x="4425" y="1993"/>
                            <a:pt x="2631" y="-186"/>
                            <a:pt x="1037" y="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45" name="Freeform 1554">
                      <a:extLst>
                        <a:ext uri="{FF2B5EF4-FFF2-40B4-BE49-F238E27FC236}">
                          <a16:creationId xmlns:a16="http://schemas.microsoft.com/office/drawing/2014/main" id="{9C4AA434-6E0C-DEF5-58D0-A8620CF089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1982" y="5096179"/>
                      <a:ext cx="6901" cy="12296"/>
                    </a:xfrm>
                    <a:custGeom>
                      <a:avLst/>
                      <a:gdLst>
                        <a:gd name="connsiteX0" fmla="*/ 1081 w 6901"/>
                        <a:gd name="connsiteY0" fmla="*/ 46 h 12296"/>
                        <a:gd name="connsiteX1" fmla="*/ 1480 w 6901"/>
                        <a:gd name="connsiteY1" fmla="*/ 7574 h 12296"/>
                        <a:gd name="connsiteX2" fmla="*/ 6264 w 6901"/>
                        <a:gd name="connsiteY2" fmla="*/ 11932 h 12296"/>
                        <a:gd name="connsiteX3" fmla="*/ 5865 w 6901"/>
                        <a:gd name="connsiteY3" fmla="*/ 4999 h 12296"/>
                        <a:gd name="connsiteX4" fmla="*/ 1081 w 6901"/>
                        <a:gd name="connsiteY4" fmla="*/ 46 h 122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01" h="12296">
                          <a:moveTo>
                            <a:pt x="1081" y="46"/>
                          </a:moveTo>
                          <a:cubicBezTo>
                            <a:pt x="-513" y="443"/>
                            <a:pt x="-314" y="3612"/>
                            <a:pt x="1480" y="7574"/>
                          </a:cubicBezTo>
                          <a:cubicBezTo>
                            <a:pt x="3074" y="11337"/>
                            <a:pt x="4868" y="13120"/>
                            <a:pt x="6264" y="11932"/>
                          </a:cubicBezTo>
                          <a:cubicBezTo>
                            <a:pt x="7260" y="11139"/>
                            <a:pt x="7061" y="8762"/>
                            <a:pt x="5865" y="4999"/>
                          </a:cubicBezTo>
                          <a:cubicBezTo>
                            <a:pt x="4669" y="1829"/>
                            <a:pt x="2676" y="-350"/>
                            <a:pt x="1081" y="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46" name="Freeform 1555">
                      <a:extLst>
                        <a:ext uri="{FF2B5EF4-FFF2-40B4-BE49-F238E27FC236}">
                          <a16:creationId xmlns:a16="http://schemas.microsoft.com/office/drawing/2014/main" id="{3B676046-9710-8A44-55C4-C49131286F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0487" y="5136602"/>
                      <a:ext cx="6661" cy="15001"/>
                    </a:xfrm>
                    <a:custGeom>
                      <a:avLst/>
                      <a:gdLst>
                        <a:gd name="connsiteX0" fmla="*/ 785 w 6661"/>
                        <a:gd name="connsiteY0" fmla="*/ 34 h 15001"/>
                        <a:gd name="connsiteX1" fmla="*/ 1184 w 6661"/>
                        <a:gd name="connsiteY1" fmla="*/ 8551 h 15001"/>
                        <a:gd name="connsiteX2" fmla="*/ 5768 w 6661"/>
                        <a:gd name="connsiteY2" fmla="*/ 14890 h 15001"/>
                        <a:gd name="connsiteX3" fmla="*/ 5370 w 6661"/>
                        <a:gd name="connsiteY3" fmla="*/ 6570 h 15001"/>
                        <a:gd name="connsiteX4" fmla="*/ 785 w 6661"/>
                        <a:gd name="connsiteY4" fmla="*/ 34 h 150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61" h="15001">
                          <a:moveTo>
                            <a:pt x="785" y="34"/>
                          </a:moveTo>
                          <a:cubicBezTo>
                            <a:pt x="-411" y="1618"/>
                            <a:pt x="-211" y="4590"/>
                            <a:pt x="1184" y="8551"/>
                          </a:cubicBezTo>
                          <a:cubicBezTo>
                            <a:pt x="2380" y="12117"/>
                            <a:pt x="4174" y="15683"/>
                            <a:pt x="5768" y="14890"/>
                          </a:cubicBezTo>
                          <a:cubicBezTo>
                            <a:pt x="7363" y="14098"/>
                            <a:pt x="6566" y="10136"/>
                            <a:pt x="5370" y="6570"/>
                          </a:cubicBezTo>
                          <a:cubicBezTo>
                            <a:pt x="4174" y="2807"/>
                            <a:pt x="2779" y="-363"/>
                            <a:pt x="785" y="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47" name="Freeform 1556">
                      <a:extLst>
                        <a:ext uri="{FF2B5EF4-FFF2-40B4-BE49-F238E27FC236}">
                          <a16:creationId xmlns:a16="http://schemas.microsoft.com/office/drawing/2014/main" id="{B3937273-53E1-8467-5466-5D32D19122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8050" y="5030622"/>
                      <a:ext cx="11151" cy="14344"/>
                    </a:xfrm>
                    <a:custGeom>
                      <a:avLst/>
                      <a:gdLst>
                        <a:gd name="connsiteX0" fmla="*/ 1855 w 11151"/>
                        <a:gd name="connsiteY0" fmla="*/ 9742 h 14344"/>
                        <a:gd name="connsiteX1" fmla="*/ 6240 w 11151"/>
                        <a:gd name="connsiteY1" fmla="*/ 14298 h 14344"/>
                        <a:gd name="connsiteX2" fmla="*/ 6838 w 11151"/>
                        <a:gd name="connsiteY2" fmla="*/ 10931 h 14344"/>
                        <a:gd name="connsiteX3" fmla="*/ 10227 w 11151"/>
                        <a:gd name="connsiteY3" fmla="*/ 13704 h 14344"/>
                        <a:gd name="connsiteX4" fmla="*/ 9430 w 11151"/>
                        <a:gd name="connsiteY4" fmla="*/ 5384 h 14344"/>
                        <a:gd name="connsiteX5" fmla="*/ 4646 w 11151"/>
                        <a:gd name="connsiteY5" fmla="*/ 36 h 14344"/>
                        <a:gd name="connsiteX6" fmla="*/ 3848 w 11151"/>
                        <a:gd name="connsiteY6" fmla="*/ 4196 h 14344"/>
                        <a:gd name="connsiteX7" fmla="*/ 858 w 11151"/>
                        <a:gd name="connsiteY7" fmla="*/ 1819 h 14344"/>
                        <a:gd name="connsiteX8" fmla="*/ 1855 w 11151"/>
                        <a:gd name="connsiteY8" fmla="*/ 9742 h 143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151" h="14344">
                          <a:moveTo>
                            <a:pt x="1855" y="9742"/>
                          </a:moveTo>
                          <a:cubicBezTo>
                            <a:pt x="3251" y="12515"/>
                            <a:pt x="5044" y="14694"/>
                            <a:pt x="6240" y="14298"/>
                          </a:cubicBezTo>
                          <a:cubicBezTo>
                            <a:pt x="7237" y="13902"/>
                            <a:pt x="7237" y="12515"/>
                            <a:pt x="6838" y="10931"/>
                          </a:cubicBezTo>
                          <a:cubicBezTo>
                            <a:pt x="8034" y="12713"/>
                            <a:pt x="9230" y="13902"/>
                            <a:pt x="10227" y="13704"/>
                          </a:cubicBezTo>
                          <a:cubicBezTo>
                            <a:pt x="11821" y="13308"/>
                            <a:pt x="11223" y="10138"/>
                            <a:pt x="9430" y="5384"/>
                          </a:cubicBezTo>
                          <a:cubicBezTo>
                            <a:pt x="8234" y="2611"/>
                            <a:pt x="6440" y="-360"/>
                            <a:pt x="4646" y="36"/>
                          </a:cubicBezTo>
                          <a:cubicBezTo>
                            <a:pt x="3450" y="234"/>
                            <a:pt x="3251" y="1819"/>
                            <a:pt x="3848" y="4196"/>
                          </a:cubicBezTo>
                          <a:cubicBezTo>
                            <a:pt x="2653" y="2611"/>
                            <a:pt x="1656" y="1422"/>
                            <a:pt x="858" y="1819"/>
                          </a:cubicBezTo>
                          <a:cubicBezTo>
                            <a:pt x="-736" y="2809"/>
                            <a:pt x="61" y="5978"/>
                            <a:pt x="1855" y="97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48" name="Freeform 1557">
                      <a:extLst>
                        <a:ext uri="{FF2B5EF4-FFF2-40B4-BE49-F238E27FC236}">
                          <a16:creationId xmlns:a16="http://schemas.microsoft.com/office/drawing/2014/main" id="{4BB1262D-B221-1D3D-31B2-807E5C096A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1010" y="5130398"/>
                      <a:ext cx="7107" cy="12972"/>
                    </a:xfrm>
                    <a:custGeom>
                      <a:avLst/>
                      <a:gdLst>
                        <a:gd name="connsiteX0" fmla="*/ 824 w 7107"/>
                        <a:gd name="connsiteY0" fmla="*/ 97 h 12972"/>
                        <a:gd name="connsiteX1" fmla="*/ 824 w 7107"/>
                        <a:gd name="connsiteY1" fmla="*/ 6238 h 12972"/>
                        <a:gd name="connsiteX2" fmla="*/ 5807 w 7107"/>
                        <a:gd name="connsiteY2" fmla="*/ 12973 h 12972"/>
                        <a:gd name="connsiteX3" fmla="*/ 6006 w 7107"/>
                        <a:gd name="connsiteY3" fmla="*/ 5643 h 12972"/>
                        <a:gd name="connsiteX4" fmla="*/ 824 w 7107"/>
                        <a:gd name="connsiteY4" fmla="*/ 97 h 12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07" h="12972">
                          <a:moveTo>
                            <a:pt x="824" y="97"/>
                          </a:moveTo>
                          <a:cubicBezTo>
                            <a:pt x="-372" y="493"/>
                            <a:pt x="-173" y="3464"/>
                            <a:pt x="824" y="6238"/>
                          </a:cubicBezTo>
                          <a:cubicBezTo>
                            <a:pt x="2020" y="10001"/>
                            <a:pt x="3814" y="12774"/>
                            <a:pt x="5807" y="12973"/>
                          </a:cubicBezTo>
                          <a:cubicBezTo>
                            <a:pt x="7402" y="11982"/>
                            <a:pt x="7601" y="9605"/>
                            <a:pt x="6006" y="5643"/>
                          </a:cubicBezTo>
                          <a:cubicBezTo>
                            <a:pt x="4412" y="1681"/>
                            <a:pt x="2418" y="-497"/>
                            <a:pt x="824" y="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49" name="Freeform 1558">
                      <a:extLst>
                        <a:ext uri="{FF2B5EF4-FFF2-40B4-BE49-F238E27FC236}">
                          <a16:creationId xmlns:a16="http://schemas.microsoft.com/office/drawing/2014/main" id="{F7496F93-EFA4-5F75-B400-D0ACECE6A6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1883" y="4978603"/>
                      <a:ext cx="10190" cy="26626"/>
                    </a:xfrm>
                    <a:custGeom>
                      <a:avLst/>
                      <a:gdLst>
                        <a:gd name="connsiteX0" fmla="*/ 777 w 10190"/>
                        <a:gd name="connsiteY0" fmla="*/ 9466 h 26626"/>
                        <a:gd name="connsiteX1" fmla="*/ 3966 w 10190"/>
                        <a:gd name="connsiteY1" fmla="*/ 14418 h 26626"/>
                        <a:gd name="connsiteX2" fmla="*/ 2571 w 10190"/>
                        <a:gd name="connsiteY2" fmla="*/ 15210 h 26626"/>
                        <a:gd name="connsiteX3" fmla="*/ 5162 w 10190"/>
                        <a:gd name="connsiteY3" fmla="*/ 23728 h 26626"/>
                        <a:gd name="connsiteX4" fmla="*/ 9547 w 10190"/>
                        <a:gd name="connsiteY4" fmla="*/ 26303 h 26626"/>
                        <a:gd name="connsiteX5" fmla="*/ 7554 w 10190"/>
                        <a:gd name="connsiteY5" fmla="*/ 18181 h 26626"/>
                        <a:gd name="connsiteX6" fmla="*/ 6557 w 10190"/>
                        <a:gd name="connsiteY6" fmla="*/ 16795 h 26626"/>
                        <a:gd name="connsiteX7" fmla="*/ 8551 w 10190"/>
                        <a:gd name="connsiteY7" fmla="*/ 17191 h 26626"/>
                        <a:gd name="connsiteX8" fmla="*/ 7952 w 10190"/>
                        <a:gd name="connsiteY8" fmla="*/ 11843 h 26626"/>
                        <a:gd name="connsiteX9" fmla="*/ 8152 w 10190"/>
                        <a:gd name="connsiteY9" fmla="*/ 11645 h 26626"/>
                        <a:gd name="connsiteX10" fmla="*/ 9547 w 10190"/>
                        <a:gd name="connsiteY10" fmla="*/ 11843 h 26626"/>
                        <a:gd name="connsiteX11" fmla="*/ 7753 w 10190"/>
                        <a:gd name="connsiteY11" fmla="*/ 4315 h 26626"/>
                        <a:gd name="connsiteX12" fmla="*/ 3368 w 10190"/>
                        <a:gd name="connsiteY12" fmla="*/ 552 h 26626"/>
                        <a:gd name="connsiteX13" fmla="*/ 3169 w 10190"/>
                        <a:gd name="connsiteY13" fmla="*/ 948 h 26626"/>
                        <a:gd name="connsiteX14" fmla="*/ 577 w 10190"/>
                        <a:gd name="connsiteY14" fmla="*/ 155 h 26626"/>
                        <a:gd name="connsiteX15" fmla="*/ 976 w 10190"/>
                        <a:gd name="connsiteY15" fmla="*/ 4910 h 26626"/>
                        <a:gd name="connsiteX16" fmla="*/ 976 w 10190"/>
                        <a:gd name="connsiteY16" fmla="*/ 4910 h 26626"/>
                        <a:gd name="connsiteX17" fmla="*/ 777 w 10190"/>
                        <a:gd name="connsiteY17" fmla="*/ 9466 h 266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10190" h="26626">
                          <a:moveTo>
                            <a:pt x="777" y="9466"/>
                          </a:moveTo>
                          <a:cubicBezTo>
                            <a:pt x="1773" y="11645"/>
                            <a:pt x="2770" y="13229"/>
                            <a:pt x="3966" y="14418"/>
                          </a:cubicBezTo>
                          <a:cubicBezTo>
                            <a:pt x="3368" y="14220"/>
                            <a:pt x="2770" y="14418"/>
                            <a:pt x="2571" y="15210"/>
                          </a:cubicBezTo>
                          <a:cubicBezTo>
                            <a:pt x="1773" y="17191"/>
                            <a:pt x="2969" y="20360"/>
                            <a:pt x="5162" y="23728"/>
                          </a:cubicBezTo>
                          <a:cubicBezTo>
                            <a:pt x="7155" y="26501"/>
                            <a:pt x="8551" y="27095"/>
                            <a:pt x="9547" y="26303"/>
                          </a:cubicBezTo>
                          <a:cubicBezTo>
                            <a:pt x="10344" y="24520"/>
                            <a:pt x="9946" y="21747"/>
                            <a:pt x="7554" y="18181"/>
                          </a:cubicBezTo>
                          <a:cubicBezTo>
                            <a:pt x="7155" y="17587"/>
                            <a:pt x="6756" y="17191"/>
                            <a:pt x="6557" y="16795"/>
                          </a:cubicBezTo>
                          <a:cubicBezTo>
                            <a:pt x="7155" y="17191"/>
                            <a:pt x="7952" y="17191"/>
                            <a:pt x="8551" y="17191"/>
                          </a:cubicBezTo>
                          <a:cubicBezTo>
                            <a:pt x="9746" y="16993"/>
                            <a:pt x="9148" y="14616"/>
                            <a:pt x="7952" y="11843"/>
                          </a:cubicBezTo>
                          <a:cubicBezTo>
                            <a:pt x="7952" y="11843"/>
                            <a:pt x="8152" y="11645"/>
                            <a:pt x="8152" y="11645"/>
                          </a:cubicBezTo>
                          <a:cubicBezTo>
                            <a:pt x="8750" y="12041"/>
                            <a:pt x="9348" y="12041"/>
                            <a:pt x="9547" y="11843"/>
                          </a:cubicBezTo>
                          <a:cubicBezTo>
                            <a:pt x="10942" y="10852"/>
                            <a:pt x="9946" y="7881"/>
                            <a:pt x="7753" y="4315"/>
                          </a:cubicBezTo>
                          <a:cubicBezTo>
                            <a:pt x="5959" y="1542"/>
                            <a:pt x="4165" y="-43"/>
                            <a:pt x="3368" y="552"/>
                          </a:cubicBezTo>
                          <a:cubicBezTo>
                            <a:pt x="3169" y="552"/>
                            <a:pt x="3169" y="750"/>
                            <a:pt x="3169" y="948"/>
                          </a:cubicBezTo>
                          <a:cubicBezTo>
                            <a:pt x="2172" y="155"/>
                            <a:pt x="1375" y="-241"/>
                            <a:pt x="577" y="155"/>
                          </a:cubicBezTo>
                          <a:cubicBezTo>
                            <a:pt x="-419" y="552"/>
                            <a:pt x="-21" y="2532"/>
                            <a:pt x="976" y="4910"/>
                          </a:cubicBezTo>
                          <a:lnTo>
                            <a:pt x="976" y="4910"/>
                          </a:lnTo>
                          <a:cubicBezTo>
                            <a:pt x="179" y="5306"/>
                            <a:pt x="-619" y="6494"/>
                            <a:pt x="777" y="94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50" name="Freeform 1559">
                      <a:extLst>
                        <a:ext uri="{FF2B5EF4-FFF2-40B4-BE49-F238E27FC236}">
                          <a16:creationId xmlns:a16="http://schemas.microsoft.com/office/drawing/2014/main" id="{F3040E03-F691-DA72-2BF7-5020C623C1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5138" y="5059579"/>
                      <a:ext cx="9072" cy="11610"/>
                    </a:xfrm>
                    <a:custGeom>
                      <a:avLst/>
                      <a:gdLst>
                        <a:gd name="connsiteX0" fmla="*/ 1471 w 9072"/>
                        <a:gd name="connsiteY0" fmla="*/ 6537 h 11610"/>
                        <a:gd name="connsiteX1" fmla="*/ 7451 w 9072"/>
                        <a:gd name="connsiteY1" fmla="*/ 11489 h 11610"/>
                        <a:gd name="connsiteX2" fmla="*/ 8049 w 9072"/>
                        <a:gd name="connsiteY2" fmla="*/ 5547 h 11610"/>
                        <a:gd name="connsiteX3" fmla="*/ 1670 w 9072"/>
                        <a:gd name="connsiteY3" fmla="*/ 0 h 11610"/>
                        <a:gd name="connsiteX4" fmla="*/ 1471 w 9072"/>
                        <a:gd name="connsiteY4" fmla="*/ 6537 h 116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72" h="11610">
                          <a:moveTo>
                            <a:pt x="1471" y="6537"/>
                          </a:moveTo>
                          <a:cubicBezTo>
                            <a:pt x="3464" y="10499"/>
                            <a:pt x="5657" y="12083"/>
                            <a:pt x="7451" y="11489"/>
                          </a:cubicBezTo>
                          <a:cubicBezTo>
                            <a:pt x="9046" y="10895"/>
                            <a:pt x="9843" y="9508"/>
                            <a:pt x="8049" y="5547"/>
                          </a:cubicBezTo>
                          <a:cubicBezTo>
                            <a:pt x="5657" y="1189"/>
                            <a:pt x="3464" y="0"/>
                            <a:pt x="1670" y="0"/>
                          </a:cubicBezTo>
                          <a:cubicBezTo>
                            <a:pt x="-522" y="198"/>
                            <a:pt x="-522" y="2575"/>
                            <a:pt x="1471" y="65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51" name="Freeform 1560">
                      <a:extLst>
                        <a:ext uri="{FF2B5EF4-FFF2-40B4-BE49-F238E27FC236}">
                          <a16:creationId xmlns:a16="http://schemas.microsoft.com/office/drawing/2014/main" id="{6223A2A6-1D25-9482-1300-B1968B7E0D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4237" y="5183569"/>
                      <a:ext cx="6261" cy="12107"/>
                    </a:xfrm>
                    <a:custGeom>
                      <a:avLst/>
                      <a:gdLst>
                        <a:gd name="connsiteX0" fmla="*/ 5207 w 6261"/>
                        <a:gd name="connsiteY0" fmla="*/ 12097 h 12107"/>
                        <a:gd name="connsiteX1" fmla="*/ 5805 w 6261"/>
                        <a:gd name="connsiteY1" fmla="*/ 5758 h 12107"/>
                        <a:gd name="connsiteX2" fmla="*/ 1221 w 6261"/>
                        <a:gd name="connsiteY2" fmla="*/ 14 h 12107"/>
                        <a:gd name="connsiteX3" fmla="*/ 623 w 6261"/>
                        <a:gd name="connsiteY3" fmla="*/ 5956 h 12107"/>
                        <a:gd name="connsiteX4" fmla="*/ 5207 w 6261"/>
                        <a:gd name="connsiteY4" fmla="*/ 12097 h 121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61" h="12107">
                          <a:moveTo>
                            <a:pt x="5207" y="12097"/>
                          </a:moveTo>
                          <a:cubicBezTo>
                            <a:pt x="6603" y="11899"/>
                            <a:pt x="6403" y="9126"/>
                            <a:pt x="5805" y="5758"/>
                          </a:cubicBezTo>
                          <a:cubicBezTo>
                            <a:pt x="4610" y="1796"/>
                            <a:pt x="2815" y="-184"/>
                            <a:pt x="1221" y="14"/>
                          </a:cubicBezTo>
                          <a:cubicBezTo>
                            <a:pt x="-174" y="212"/>
                            <a:pt x="-374" y="2787"/>
                            <a:pt x="623" y="5956"/>
                          </a:cubicBezTo>
                          <a:cubicBezTo>
                            <a:pt x="1619" y="9720"/>
                            <a:pt x="3413" y="12295"/>
                            <a:pt x="5207" y="120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52" name="Freeform 1561">
                      <a:extLst>
                        <a:ext uri="{FF2B5EF4-FFF2-40B4-BE49-F238E27FC236}">
                          <a16:creationId xmlns:a16="http://schemas.microsoft.com/office/drawing/2014/main" id="{CC3398D9-BD2A-5F18-4B94-5514A0A909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7277" y="5152942"/>
                      <a:ext cx="6906" cy="17170"/>
                    </a:xfrm>
                    <a:custGeom>
                      <a:avLst/>
                      <a:gdLst>
                        <a:gd name="connsiteX0" fmla="*/ 4489 w 6906"/>
                        <a:gd name="connsiteY0" fmla="*/ 2512 h 17170"/>
                        <a:gd name="connsiteX1" fmla="*/ 503 w 6906"/>
                        <a:gd name="connsiteY1" fmla="*/ 927 h 17170"/>
                        <a:gd name="connsiteX2" fmla="*/ 4689 w 6906"/>
                        <a:gd name="connsiteY2" fmla="*/ 15585 h 17170"/>
                        <a:gd name="connsiteX3" fmla="*/ 5486 w 6906"/>
                        <a:gd name="connsiteY3" fmla="*/ 17170 h 17170"/>
                        <a:gd name="connsiteX4" fmla="*/ 5884 w 6906"/>
                        <a:gd name="connsiteY4" fmla="*/ 15982 h 17170"/>
                        <a:gd name="connsiteX5" fmla="*/ 4489 w 6906"/>
                        <a:gd name="connsiteY5" fmla="*/ 2512 h 171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906" h="17170">
                          <a:moveTo>
                            <a:pt x="4489" y="2512"/>
                          </a:moveTo>
                          <a:cubicBezTo>
                            <a:pt x="3094" y="-262"/>
                            <a:pt x="1300" y="-658"/>
                            <a:pt x="503" y="927"/>
                          </a:cubicBezTo>
                          <a:cubicBezTo>
                            <a:pt x="-1291" y="5285"/>
                            <a:pt x="2097" y="10633"/>
                            <a:pt x="4689" y="15585"/>
                          </a:cubicBezTo>
                          <a:lnTo>
                            <a:pt x="5486" y="17170"/>
                          </a:lnTo>
                          <a:cubicBezTo>
                            <a:pt x="5685" y="16774"/>
                            <a:pt x="5685" y="16378"/>
                            <a:pt x="5884" y="15982"/>
                          </a:cubicBezTo>
                          <a:cubicBezTo>
                            <a:pt x="6881" y="12812"/>
                            <a:pt x="8077" y="9247"/>
                            <a:pt x="4489" y="25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53" name="Freeform 1562">
                      <a:extLst>
                        <a:ext uri="{FF2B5EF4-FFF2-40B4-BE49-F238E27FC236}">
                          <a16:creationId xmlns:a16="http://schemas.microsoft.com/office/drawing/2014/main" id="{EBE76548-B5D4-1AB8-49F1-171466CED8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2763" y="5170310"/>
                      <a:ext cx="199" cy="396"/>
                    </a:xfrm>
                    <a:custGeom>
                      <a:avLst/>
                      <a:gdLst>
                        <a:gd name="connsiteX0" fmla="*/ 0 w 199"/>
                        <a:gd name="connsiteY0" fmla="*/ 0 h 396"/>
                        <a:gd name="connsiteX1" fmla="*/ 0 w 199"/>
                        <a:gd name="connsiteY1" fmla="*/ 198 h 396"/>
                        <a:gd name="connsiteX2" fmla="*/ 0 w 199"/>
                        <a:gd name="connsiteY2" fmla="*/ 198 h 396"/>
                        <a:gd name="connsiteX3" fmla="*/ 0 w 199"/>
                        <a:gd name="connsiteY3" fmla="*/ 198 h 396"/>
                        <a:gd name="connsiteX4" fmla="*/ 200 w 199"/>
                        <a:gd name="connsiteY4" fmla="*/ 396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200" y="396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54" name="Freeform 1563">
                      <a:extLst>
                        <a:ext uri="{FF2B5EF4-FFF2-40B4-BE49-F238E27FC236}">
                          <a16:creationId xmlns:a16="http://schemas.microsoft.com/office/drawing/2014/main" id="{B9593B56-D911-6D25-6E46-B464B932AC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0822" y="5108887"/>
                      <a:ext cx="7918" cy="12495"/>
                    </a:xfrm>
                    <a:custGeom>
                      <a:avLst/>
                      <a:gdLst>
                        <a:gd name="connsiteX0" fmla="*/ 6754 w 7918"/>
                        <a:gd name="connsiteY0" fmla="*/ 12496 h 12495"/>
                        <a:gd name="connsiteX1" fmla="*/ 6554 w 7918"/>
                        <a:gd name="connsiteY1" fmla="*/ 5563 h 12495"/>
                        <a:gd name="connsiteX2" fmla="*/ 973 w 7918"/>
                        <a:gd name="connsiteY2" fmla="*/ 16 h 12495"/>
                        <a:gd name="connsiteX3" fmla="*/ 973 w 7918"/>
                        <a:gd name="connsiteY3" fmla="*/ 5761 h 12495"/>
                        <a:gd name="connsiteX4" fmla="*/ 6754 w 7918"/>
                        <a:gd name="connsiteY4" fmla="*/ 12496 h 124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18" h="12495">
                          <a:moveTo>
                            <a:pt x="6754" y="12496"/>
                          </a:moveTo>
                          <a:cubicBezTo>
                            <a:pt x="8946" y="12496"/>
                            <a:pt x="7551" y="8732"/>
                            <a:pt x="6554" y="5563"/>
                          </a:cubicBezTo>
                          <a:cubicBezTo>
                            <a:pt x="4760" y="1403"/>
                            <a:pt x="2568" y="-182"/>
                            <a:pt x="973" y="16"/>
                          </a:cubicBezTo>
                          <a:cubicBezTo>
                            <a:pt x="-422" y="214"/>
                            <a:pt x="-223" y="2790"/>
                            <a:pt x="973" y="5761"/>
                          </a:cubicBezTo>
                          <a:cubicBezTo>
                            <a:pt x="2767" y="9327"/>
                            <a:pt x="4760" y="12496"/>
                            <a:pt x="6754" y="1249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55" name="Freeform 1564">
                      <a:extLst>
                        <a:ext uri="{FF2B5EF4-FFF2-40B4-BE49-F238E27FC236}">
                          <a16:creationId xmlns:a16="http://schemas.microsoft.com/office/drawing/2014/main" id="{A88F22DF-B92C-A7BF-A623-7CAE37E67F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7965" y="5179397"/>
                      <a:ext cx="6783" cy="13297"/>
                    </a:xfrm>
                    <a:custGeom>
                      <a:avLst/>
                      <a:gdLst>
                        <a:gd name="connsiteX0" fmla="*/ 1146 w 6783"/>
                        <a:gd name="connsiteY0" fmla="*/ 223 h 13297"/>
                        <a:gd name="connsiteX1" fmla="*/ 947 w 6783"/>
                        <a:gd name="connsiteY1" fmla="*/ 8345 h 13297"/>
                        <a:gd name="connsiteX2" fmla="*/ 5133 w 6783"/>
                        <a:gd name="connsiteY2" fmla="*/ 13297 h 13297"/>
                        <a:gd name="connsiteX3" fmla="*/ 6129 w 6783"/>
                        <a:gd name="connsiteY3" fmla="*/ 6562 h 13297"/>
                        <a:gd name="connsiteX4" fmla="*/ 1146 w 6783"/>
                        <a:gd name="connsiteY4" fmla="*/ 223 h 132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783" h="13297">
                          <a:moveTo>
                            <a:pt x="1146" y="223"/>
                          </a:moveTo>
                          <a:cubicBezTo>
                            <a:pt x="-449" y="1214"/>
                            <a:pt x="-249" y="4383"/>
                            <a:pt x="947" y="8345"/>
                          </a:cubicBezTo>
                          <a:cubicBezTo>
                            <a:pt x="1944" y="11514"/>
                            <a:pt x="3737" y="13099"/>
                            <a:pt x="5133" y="13297"/>
                          </a:cubicBezTo>
                          <a:cubicBezTo>
                            <a:pt x="7126" y="13297"/>
                            <a:pt x="7126" y="10524"/>
                            <a:pt x="6129" y="6562"/>
                          </a:cubicBezTo>
                          <a:cubicBezTo>
                            <a:pt x="4734" y="2798"/>
                            <a:pt x="3139" y="-965"/>
                            <a:pt x="1146" y="22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56" name="Freeform 1565">
                      <a:extLst>
                        <a:ext uri="{FF2B5EF4-FFF2-40B4-BE49-F238E27FC236}">
                          <a16:creationId xmlns:a16="http://schemas.microsoft.com/office/drawing/2014/main" id="{B00E225B-D699-56C0-D2B0-1A003E3729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1500" y="4964497"/>
                      <a:ext cx="7424" cy="10508"/>
                    </a:xfrm>
                    <a:custGeom>
                      <a:avLst/>
                      <a:gdLst>
                        <a:gd name="connsiteX0" fmla="*/ 6179 w 7424"/>
                        <a:gd name="connsiteY0" fmla="*/ 10499 h 10508"/>
                        <a:gd name="connsiteX1" fmla="*/ 5780 w 7424"/>
                        <a:gd name="connsiteY1" fmla="*/ 3566 h 10508"/>
                        <a:gd name="connsiteX2" fmla="*/ 3787 w 7424"/>
                        <a:gd name="connsiteY2" fmla="*/ 0 h 10508"/>
                        <a:gd name="connsiteX3" fmla="*/ 0 w 7424"/>
                        <a:gd name="connsiteY3" fmla="*/ 1585 h 10508"/>
                        <a:gd name="connsiteX4" fmla="*/ 598 w 7424"/>
                        <a:gd name="connsiteY4" fmla="*/ 3764 h 10508"/>
                        <a:gd name="connsiteX5" fmla="*/ 6179 w 7424"/>
                        <a:gd name="connsiteY5" fmla="*/ 10499 h 105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424" h="10508">
                          <a:moveTo>
                            <a:pt x="6179" y="10499"/>
                          </a:moveTo>
                          <a:cubicBezTo>
                            <a:pt x="8172" y="10697"/>
                            <a:pt x="7574" y="7725"/>
                            <a:pt x="5780" y="3566"/>
                          </a:cubicBezTo>
                          <a:cubicBezTo>
                            <a:pt x="5182" y="2179"/>
                            <a:pt x="4385" y="990"/>
                            <a:pt x="3787" y="0"/>
                          </a:cubicBezTo>
                          <a:cubicBezTo>
                            <a:pt x="2591" y="594"/>
                            <a:pt x="1196" y="1189"/>
                            <a:pt x="0" y="1585"/>
                          </a:cubicBezTo>
                          <a:cubicBezTo>
                            <a:pt x="199" y="2179"/>
                            <a:pt x="399" y="2971"/>
                            <a:pt x="598" y="3764"/>
                          </a:cubicBezTo>
                          <a:cubicBezTo>
                            <a:pt x="2392" y="7527"/>
                            <a:pt x="4385" y="10301"/>
                            <a:pt x="6179" y="104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57" name="Freeform 1566">
                      <a:extLst>
                        <a:ext uri="{FF2B5EF4-FFF2-40B4-BE49-F238E27FC236}">
                          <a16:creationId xmlns:a16="http://schemas.microsoft.com/office/drawing/2014/main" id="{8E792B5D-2CA2-AEC3-E80F-4ACAE13F74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47187" y="5010057"/>
                      <a:ext cx="6035" cy="11102"/>
                    </a:xfrm>
                    <a:custGeom>
                      <a:avLst/>
                      <a:gdLst>
                        <a:gd name="connsiteX0" fmla="*/ 4983 w 6035"/>
                        <a:gd name="connsiteY0" fmla="*/ 11093 h 11102"/>
                        <a:gd name="connsiteX1" fmla="*/ 4983 w 6035"/>
                        <a:gd name="connsiteY1" fmla="*/ 3566 h 11102"/>
                        <a:gd name="connsiteX2" fmla="*/ 3389 w 6035"/>
                        <a:gd name="connsiteY2" fmla="*/ 0 h 11102"/>
                        <a:gd name="connsiteX3" fmla="*/ 0 w 6035"/>
                        <a:gd name="connsiteY3" fmla="*/ 594 h 11102"/>
                        <a:gd name="connsiteX4" fmla="*/ 797 w 6035"/>
                        <a:gd name="connsiteY4" fmla="*/ 4556 h 11102"/>
                        <a:gd name="connsiteX5" fmla="*/ 4983 w 6035"/>
                        <a:gd name="connsiteY5" fmla="*/ 11093 h 111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035" h="11102">
                          <a:moveTo>
                            <a:pt x="4983" y="11093"/>
                          </a:moveTo>
                          <a:cubicBezTo>
                            <a:pt x="6578" y="10895"/>
                            <a:pt x="6179" y="7527"/>
                            <a:pt x="4983" y="3566"/>
                          </a:cubicBezTo>
                          <a:cubicBezTo>
                            <a:pt x="4385" y="2179"/>
                            <a:pt x="3987" y="990"/>
                            <a:pt x="3389" y="0"/>
                          </a:cubicBezTo>
                          <a:cubicBezTo>
                            <a:pt x="2193" y="198"/>
                            <a:pt x="1196" y="396"/>
                            <a:pt x="0" y="594"/>
                          </a:cubicBezTo>
                          <a:cubicBezTo>
                            <a:pt x="0" y="1783"/>
                            <a:pt x="399" y="3169"/>
                            <a:pt x="797" y="4556"/>
                          </a:cubicBezTo>
                          <a:cubicBezTo>
                            <a:pt x="1794" y="8518"/>
                            <a:pt x="3588" y="11291"/>
                            <a:pt x="4983" y="110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58" name="Freeform 1567">
                      <a:extLst>
                        <a:ext uri="{FF2B5EF4-FFF2-40B4-BE49-F238E27FC236}">
                          <a16:creationId xmlns:a16="http://schemas.microsoft.com/office/drawing/2014/main" id="{81BA2E9B-DCDB-F0D8-AC48-1D813C3BF1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30095" y="5013400"/>
                      <a:ext cx="5457" cy="11556"/>
                    </a:xfrm>
                    <a:custGeom>
                      <a:avLst/>
                      <a:gdLst>
                        <a:gd name="connsiteX0" fmla="*/ 4335 w 5457"/>
                        <a:gd name="connsiteY0" fmla="*/ 11513 h 11556"/>
                        <a:gd name="connsiteX1" fmla="*/ 4335 w 5457"/>
                        <a:gd name="connsiteY1" fmla="*/ 3986 h 11556"/>
                        <a:gd name="connsiteX2" fmla="*/ 748 w 5457"/>
                        <a:gd name="connsiteY2" fmla="*/ 24 h 11556"/>
                        <a:gd name="connsiteX3" fmla="*/ 748 w 5457"/>
                        <a:gd name="connsiteY3" fmla="*/ 6363 h 11556"/>
                        <a:gd name="connsiteX4" fmla="*/ 4335 w 5457"/>
                        <a:gd name="connsiteY4" fmla="*/ 11513 h 115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57" h="11556">
                          <a:moveTo>
                            <a:pt x="4335" y="11513"/>
                          </a:moveTo>
                          <a:cubicBezTo>
                            <a:pt x="5731" y="10919"/>
                            <a:pt x="5930" y="8146"/>
                            <a:pt x="4335" y="3986"/>
                          </a:cubicBezTo>
                          <a:cubicBezTo>
                            <a:pt x="3139" y="817"/>
                            <a:pt x="1943" y="-174"/>
                            <a:pt x="748" y="24"/>
                          </a:cubicBezTo>
                          <a:cubicBezTo>
                            <a:pt x="-249" y="817"/>
                            <a:pt x="-249" y="3194"/>
                            <a:pt x="748" y="6363"/>
                          </a:cubicBezTo>
                          <a:cubicBezTo>
                            <a:pt x="1545" y="9532"/>
                            <a:pt x="3139" y="11909"/>
                            <a:pt x="4335" y="115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59" name="Freeform 1568">
                      <a:extLst>
                        <a:ext uri="{FF2B5EF4-FFF2-40B4-BE49-F238E27FC236}">
                          <a16:creationId xmlns:a16="http://schemas.microsoft.com/office/drawing/2014/main" id="{D9BB1A65-0C90-386A-C4C0-F7F61D03E9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6786" y="4995795"/>
                      <a:ext cx="4863" cy="5548"/>
                    </a:xfrm>
                    <a:custGeom>
                      <a:avLst/>
                      <a:gdLst>
                        <a:gd name="connsiteX0" fmla="*/ 3787 w 4863"/>
                        <a:gd name="connsiteY0" fmla="*/ 5546 h 5548"/>
                        <a:gd name="connsiteX1" fmla="*/ 4385 w 4863"/>
                        <a:gd name="connsiteY1" fmla="*/ 0 h 5548"/>
                        <a:gd name="connsiteX2" fmla="*/ 0 w 4863"/>
                        <a:gd name="connsiteY2" fmla="*/ 1188 h 5548"/>
                        <a:gd name="connsiteX3" fmla="*/ 199 w 4863"/>
                        <a:gd name="connsiteY3" fmla="*/ 1783 h 5548"/>
                        <a:gd name="connsiteX4" fmla="*/ 3787 w 4863"/>
                        <a:gd name="connsiteY4" fmla="*/ 5546 h 55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63" h="5548">
                          <a:moveTo>
                            <a:pt x="3787" y="5546"/>
                          </a:moveTo>
                          <a:cubicBezTo>
                            <a:pt x="4983" y="4754"/>
                            <a:pt x="5182" y="2773"/>
                            <a:pt x="4385" y="0"/>
                          </a:cubicBezTo>
                          <a:cubicBezTo>
                            <a:pt x="2990" y="396"/>
                            <a:pt x="1395" y="792"/>
                            <a:pt x="0" y="1188"/>
                          </a:cubicBezTo>
                          <a:cubicBezTo>
                            <a:pt x="0" y="1387"/>
                            <a:pt x="199" y="1585"/>
                            <a:pt x="199" y="1783"/>
                          </a:cubicBezTo>
                          <a:cubicBezTo>
                            <a:pt x="1395" y="5745"/>
                            <a:pt x="2591" y="5546"/>
                            <a:pt x="3787" y="55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60" name="Freeform 1569">
                      <a:extLst>
                        <a:ext uri="{FF2B5EF4-FFF2-40B4-BE49-F238E27FC236}">
                          <a16:creationId xmlns:a16="http://schemas.microsoft.com/office/drawing/2014/main" id="{8FC668D1-E6C8-86DC-4BB4-6BD9E9A6BA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5554" y="4971232"/>
                      <a:ext cx="5768" cy="7215"/>
                    </a:xfrm>
                    <a:custGeom>
                      <a:avLst/>
                      <a:gdLst>
                        <a:gd name="connsiteX0" fmla="*/ 5183 w 5768"/>
                        <a:gd name="connsiteY0" fmla="*/ 6735 h 7215"/>
                        <a:gd name="connsiteX1" fmla="*/ 4385 w 5768"/>
                        <a:gd name="connsiteY1" fmla="*/ 594 h 7215"/>
                        <a:gd name="connsiteX2" fmla="*/ 3986 w 5768"/>
                        <a:gd name="connsiteY2" fmla="*/ 0 h 7215"/>
                        <a:gd name="connsiteX3" fmla="*/ 0 w 5768"/>
                        <a:gd name="connsiteY3" fmla="*/ 1585 h 7215"/>
                        <a:gd name="connsiteX4" fmla="*/ 1196 w 5768"/>
                        <a:gd name="connsiteY4" fmla="*/ 4160 h 7215"/>
                        <a:gd name="connsiteX5" fmla="*/ 5183 w 5768"/>
                        <a:gd name="connsiteY5" fmla="*/ 6735 h 72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5768" h="7215">
                          <a:moveTo>
                            <a:pt x="5183" y="6735"/>
                          </a:moveTo>
                          <a:cubicBezTo>
                            <a:pt x="5980" y="5745"/>
                            <a:pt x="6179" y="4160"/>
                            <a:pt x="4385" y="594"/>
                          </a:cubicBezTo>
                          <a:lnTo>
                            <a:pt x="3986" y="0"/>
                          </a:lnTo>
                          <a:cubicBezTo>
                            <a:pt x="2591" y="594"/>
                            <a:pt x="1395" y="990"/>
                            <a:pt x="0" y="1585"/>
                          </a:cubicBezTo>
                          <a:cubicBezTo>
                            <a:pt x="200" y="2377"/>
                            <a:pt x="598" y="3169"/>
                            <a:pt x="1196" y="4160"/>
                          </a:cubicBezTo>
                          <a:cubicBezTo>
                            <a:pt x="2990" y="7329"/>
                            <a:pt x="4385" y="7725"/>
                            <a:pt x="5183" y="67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61" name="Freeform 1570">
                      <a:extLst>
                        <a:ext uri="{FF2B5EF4-FFF2-40B4-BE49-F238E27FC236}">
                          <a16:creationId xmlns:a16="http://schemas.microsoft.com/office/drawing/2014/main" id="{04814DDE-204D-ACD0-811F-65F25DED74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8494" y="5006830"/>
                      <a:ext cx="5840" cy="12352"/>
                    </a:xfrm>
                    <a:custGeom>
                      <a:avLst/>
                      <a:gdLst>
                        <a:gd name="connsiteX0" fmla="*/ 4738 w 5840"/>
                        <a:gd name="connsiteY0" fmla="*/ 12338 h 12352"/>
                        <a:gd name="connsiteX1" fmla="*/ 5137 w 5840"/>
                        <a:gd name="connsiteY1" fmla="*/ 5603 h 12352"/>
                        <a:gd name="connsiteX2" fmla="*/ 1549 w 5840"/>
                        <a:gd name="connsiteY2" fmla="*/ 57 h 12352"/>
                        <a:gd name="connsiteX3" fmla="*/ 1150 w 5840"/>
                        <a:gd name="connsiteY3" fmla="*/ 7782 h 12352"/>
                        <a:gd name="connsiteX4" fmla="*/ 4738 w 5840"/>
                        <a:gd name="connsiteY4" fmla="*/ 12338 h 123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840" h="12352">
                          <a:moveTo>
                            <a:pt x="4738" y="12338"/>
                          </a:moveTo>
                          <a:cubicBezTo>
                            <a:pt x="6133" y="11942"/>
                            <a:pt x="6133" y="9367"/>
                            <a:pt x="5137" y="5603"/>
                          </a:cubicBezTo>
                          <a:cubicBezTo>
                            <a:pt x="4140" y="2434"/>
                            <a:pt x="2745" y="255"/>
                            <a:pt x="1549" y="57"/>
                          </a:cubicBezTo>
                          <a:cubicBezTo>
                            <a:pt x="-843" y="-537"/>
                            <a:pt x="-46" y="3623"/>
                            <a:pt x="1150" y="7782"/>
                          </a:cubicBezTo>
                          <a:cubicBezTo>
                            <a:pt x="1947" y="10556"/>
                            <a:pt x="3542" y="12537"/>
                            <a:pt x="4738" y="1233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62" name="Freeform 1571">
                      <a:extLst>
                        <a:ext uri="{FF2B5EF4-FFF2-40B4-BE49-F238E27FC236}">
                          <a16:creationId xmlns:a16="http://schemas.microsoft.com/office/drawing/2014/main" id="{EEC3F6F7-50B9-87A3-4587-6FBF6E145F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6434" y="4980938"/>
                      <a:ext cx="6567" cy="11489"/>
                    </a:xfrm>
                    <a:custGeom>
                      <a:avLst/>
                      <a:gdLst>
                        <a:gd name="connsiteX0" fmla="*/ 5367 w 6567"/>
                        <a:gd name="connsiteY0" fmla="*/ 11489 h 11489"/>
                        <a:gd name="connsiteX1" fmla="*/ 5367 w 6567"/>
                        <a:gd name="connsiteY1" fmla="*/ 4952 h 11489"/>
                        <a:gd name="connsiteX2" fmla="*/ 1181 w 6567"/>
                        <a:gd name="connsiteY2" fmla="*/ 0 h 11489"/>
                        <a:gd name="connsiteX3" fmla="*/ 1380 w 6567"/>
                        <a:gd name="connsiteY3" fmla="*/ 6537 h 11489"/>
                        <a:gd name="connsiteX4" fmla="*/ 5367 w 6567"/>
                        <a:gd name="connsiteY4" fmla="*/ 11489 h 114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567" h="11489">
                          <a:moveTo>
                            <a:pt x="5367" y="11489"/>
                          </a:moveTo>
                          <a:cubicBezTo>
                            <a:pt x="7161" y="11489"/>
                            <a:pt x="6762" y="8914"/>
                            <a:pt x="5367" y="4952"/>
                          </a:cubicBezTo>
                          <a:cubicBezTo>
                            <a:pt x="3971" y="1981"/>
                            <a:pt x="2576" y="0"/>
                            <a:pt x="1181" y="0"/>
                          </a:cubicBezTo>
                          <a:cubicBezTo>
                            <a:pt x="-613" y="0"/>
                            <a:pt x="-215" y="2773"/>
                            <a:pt x="1380" y="6537"/>
                          </a:cubicBezTo>
                          <a:cubicBezTo>
                            <a:pt x="2377" y="9508"/>
                            <a:pt x="3971" y="11489"/>
                            <a:pt x="5367" y="114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63" name="Freeform 1572">
                      <a:extLst>
                        <a:ext uri="{FF2B5EF4-FFF2-40B4-BE49-F238E27FC236}">
                          <a16:creationId xmlns:a16="http://schemas.microsoft.com/office/drawing/2014/main" id="{20440F23-E961-4173-B999-CCF0930F37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6848" y="4957563"/>
                      <a:ext cx="5897" cy="7869"/>
                    </a:xfrm>
                    <a:custGeom>
                      <a:avLst/>
                      <a:gdLst>
                        <a:gd name="connsiteX0" fmla="*/ 5581 w 5897"/>
                        <a:gd name="connsiteY0" fmla="*/ 7527 h 7869"/>
                        <a:gd name="connsiteX1" fmla="*/ 4186 w 5897"/>
                        <a:gd name="connsiteY1" fmla="*/ 1188 h 7869"/>
                        <a:gd name="connsiteX2" fmla="*/ 3588 w 5897"/>
                        <a:gd name="connsiteY2" fmla="*/ 0 h 7869"/>
                        <a:gd name="connsiteX3" fmla="*/ 0 w 5897"/>
                        <a:gd name="connsiteY3" fmla="*/ 1783 h 7869"/>
                        <a:gd name="connsiteX4" fmla="*/ 1395 w 5897"/>
                        <a:gd name="connsiteY4" fmla="*/ 4358 h 7869"/>
                        <a:gd name="connsiteX5" fmla="*/ 5581 w 5897"/>
                        <a:gd name="connsiteY5" fmla="*/ 7527 h 78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5897" h="7869">
                          <a:moveTo>
                            <a:pt x="5581" y="7527"/>
                          </a:moveTo>
                          <a:cubicBezTo>
                            <a:pt x="6378" y="6537"/>
                            <a:pt x="5581" y="3764"/>
                            <a:pt x="4186" y="1188"/>
                          </a:cubicBezTo>
                          <a:cubicBezTo>
                            <a:pt x="3986" y="792"/>
                            <a:pt x="3787" y="396"/>
                            <a:pt x="3588" y="0"/>
                          </a:cubicBezTo>
                          <a:cubicBezTo>
                            <a:pt x="2392" y="594"/>
                            <a:pt x="1196" y="1188"/>
                            <a:pt x="0" y="1783"/>
                          </a:cubicBezTo>
                          <a:cubicBezTo>
                            <a:pt x="398" y="2575"/>
                            <a:pt x="797" y="3566"/>
                            <a:pt x="1395" y="4358"/>
                          </a:cubicBezTo>
                          <a:cubicBezTo>
                            <a:pt x="2990" y="7329"/>
                            <a:pt x="4584" y="8518"/>
                            <a:pt x="5581" y="75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64" name="Freeform 1573">
                      <a:extLst>
                        <a:ext uri="{FF2B5EF4-FFF2-40B4-BE49-F238E27FC236}">
                          <a16:creationId xmlns:a16="http://schemas.microsoft.com/office/drawing/2014/main" id="{841B8574-C00C-CDA0-306C-D1226E1CBF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0713" y="4970628"/>
                      <a:ext cx="7070" cy="11498"/>
                    </a:xfrm>
                    <a:custGeom>
                      <a:avLst/>
                      <a:gdLst>
                        <a:gd name="connsiteX0" fmla="*/ 6067 w 7070"/>
                        <a:gd name="connsiteY0" fmla="*/ 11498 h 11498"/>
                        <a:gd name="connsiteX1" fmla="*/ 6267 w 7070"/>
                        <a:gd name="connsiteY1" fmla="*/ 6348 h 11498"/>
                        <a:gd name="connsiteX2" fmla="*/ 1084 w 7070"/>
                        <a:gd name="connsiteY2" fmla="*/ 9 h 11498"/>
                        <a:gd name="connsiteX3" fmla="*/ 885 w 7070"/>
                        <a:gd name="connsiteY3" fmla="*/ 4962 h 11498"/>
                        <a:gd name="connsiteX4" fmla="*/ 6067 w 7070"/>
                        <a:gd name="connsiteY4" fmla="*/ 11498 h 114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70" h="11498">
                          <a:moveTo>
                            <a:pt x="6067" y="11498"/>
                          </a:moveTo>
                          <a:cubicBezTo>
                            <a:pt x="7263" y="10904"/>
                            <a:pt x="7462" y="9319"/>
                            <a:pt x="6267" y="6348"/>
                          </a:cubicBezTo>
                          <a:cubicBezTo>
                            <a:pt x="4871" y="2783"/>
                            <a:pt x="2878" y="-189"/>
                            <a:pt x="1084" y="9"/>
                          </a:cubicBezTo>
                          <a:cubicBezTo>
                            <a:pt x="-112" y="9"/>
                            <a:pt x="-510" y="1792"/>
                            <a:pt x="885" y="4962"/>
                          </a:cubicBezTo>
                          <a:cubicBezTo>
                            <a:pt x="2280" y="8329"/>
                            <a:pt x="4074" y="11102"/>
                            <a:pt x="6067" y="1149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65" name="Freeform 1574">
                      <a:extLst>
                        <a:ext uri="{FF2B5EF4-FFF2-40B4-BE49-F238E27FC236}">
                          <a16:creationId xmlns:a16="http://schemas.microsoft.com/office/drawing/2014/main" id="{0C8A5F0B-1E47-5A45-BE95-138F8259A4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8560" y="4989016"/>
                      <a:ext cx="6394" cy="11795"/>
                    </a:xfrm>
                    <a:custGeom>
                      <a:avLst/>
                      <a:gdLst>
                        <a:gd name="connsiteX0" fmla="*/ 5731 w 6394"/>
                        <a:gd name="connsiteY0" fmla="*/ 11730 h 11795"/>
                        <a:gd name="connsiteX1" fmla="*/ 5332 w 6394"/>
                        <a:gd name="connsiteY1" fmla="*/ 5788 h 11795"/>
                        <a:gd name="connsiteX2" fmla="*/ 1146 w 6394"/>
                        <a:gd name="connsiteY2" fmla="*/ 43 h 11795"/>
                        <a:gd name="connsiteX3" fmla="*/ 947 w 6394"/>
                        <a:gd name="connsiteY3" fmla="*/ 5193 h 11795"/>
                        <a:gd name="connsiteX4" fmla="*/ 5731 w 6394"/>
                        <a:gd name="connsiteY4" fmla="*/ 11730 h 117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394" h="11795">
                          <a:moveTo>
                            <a:pt x="5731" y="11730"/>
                          </a:moveTo>
                          <a:cubicBezTo>
                            <a:pt x="6927" y="11334"/>
                            <a:pt x="6329" y="8561"/>
                            <a:pt x="5332" y="5788"/>
                          </a:cubicBezTo>
                          <a:cubicBezTo>
                            <a:pt x="4136" y="2618"/>
                            <a:pt x="2541" y="439"/>
                            <a:pt x="1146" y="43"/>
                          </a:cubicBezTo>
                          <a:cubicBezTo>
                            <a:pt x="-448" y="-353"/>
                            <a:pt x="-249" y="2024"/>
                            <a:pt x="947" y="5193"/>
                          </a:cubicBezTo>
                          <a:cubicBezTo>
                            <a:pt x="2143" y="8759"/>
                            <a:pt x="3937" y="12325"/>
                            <a:pt x="5731" y="117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66" name="Freeform 1575">
                      <a:extLst>
                        <a:ext uri="{FF2B5EF4-FFF2-40B4-BE49-F238E27FC236}">
                          <a16:creationId xmlns:a16="http://schemas.microsoft.com/office/drawing/2014/main" id="{A2859822-7DE8-0940-99DF-AB4347618A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1106" y="5046307"/>
                      <a:ext cx="6182" cy="12083"/>
                    </a:xfrm>
                    <a:custGeom>
                      <a:avLst/>
                      <a:gdLst>
                        <a:gd name="connsiteX0" fmla="*/ 1264 w 6182"/>
                        <a:gd name="connsiteY0" fmla="*/ 0 h 12083"/>
                        <a:gd name="connsiteX1" fmla="*/ 466 w 6182"/>
                        <a:gd name="connsiteY1" fmla="*/ 5348 h 12083"/>
                        <a:gd name="connsiteX2" fmla="*/ 4453 w 6182"/>
                        <a:gd name="connsiteY2" fmla="*/ 12083 h 12083"/>
                        <a:gd name="connsiteX3" fmla="*/ 5649 w 6182"/>
                        <a:gd name="connsiteY3" fmla="*/ 6933 h 12083"/>
                        <a:gd name="connsiteX4" fmla="*/ 1264 w 6182"/>
                        <a:gd name="connsiteY4" fmla="*/ 0 h 120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182" h="12083">
                          <a:moveTo>
                            <a:pt x="1264" y="0"/>
                          </a:moveTo>
                          <a:cubicBezTo>
                            <a:pt x="-132" y="0"/>
                            <a:pt x="-331" y="1981"/>
                            <a:pt x="466" y="5348"/>
                          </a:cubicBezTo>
                          <a:cubicBezTo>
                            <a:pt x="1662" y="9508"/>
                            <a:pt x="3058" y="11885"/>
                            <a:pt x="4453" y="12083"/>
                          </a:cubicBezTo>
                          <a:cubicBezTo>
                            <a:pt x="6247" y="12083"/>
                            <a:pt x="6645" y="10301"/>
                            <a:pt x="5649" y="6933"/>
                          </a:cubicBezTo>
                          <a:cubicBezTo>
                            <a:pt x="4652" y="2971"/>
                            <a:pt x="3058" y="0"/>
                            <a:pt x="1264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67" name="Freeform 1576">
                      <a:extLst>
                        <a:ext uri="{FF2B5EF4-FFF2-40B4-BE49-F238E27FC236}">
                          <a16:creationId xmlns:a16="http://schemas.microsoft.com/office/drawing/2014/main" id="{D9611D0E-9307-7A01-C98F-7EF4800126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8981" y="5022157"/>
                      <a:ext cx="5984" cy="11496"/>
                    </a:xfrm>
                    <a:custGeom>
                      <a:avLst/>
                      <a:gdLst>
                        <a:gd name="connsiteX0" fmla="*/ 363 w 5984"/>
                        <a:gd name="connsiteY0" fmla="*/ 578 h 11496"/>
                        <a:gd name="connsiteX1" fmla="*/ 1360 w 5984"/>
                        <a:gd name="connsiteY1" fmla="*/ 7511 h 11496"/>
                        <a:gd name="connsiteX2" fmla="*/ 5346 w 5984"/>
                        <a:gd name="connsiteY2" fmla="*/ 11473 h 11496"/>
                        <a:gd name="connsiteX3" fmla="*/ 4948 w 5984"/>
                        <a:gd name="connsiteY3" fmla="*/ 5134 h 11496"/>
                        <a:gd name="connsiteX4" fmla="*/ 363 w 5984"/>
                        <a:gd name="connsiteY4" fmla="*/ 578 h 114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984" h="11496">
                          <a:moveTo>
                            <a:pt x="363" y="578"/>
                          </a:moveTo>
                          <a:cubicBezTo>
                            <a:pt x="-434" y="1766"/>
                            <a:pt x="164" y="4539"/>
                            <a:pt x="1360" y="7511"/>
                          </a:cubicBezTo>
                          <a:cubicBezTo>
                            <a:pt x="2755" y="10680"/>
                            <a:pt x="4150" y="11671"/>
                            <a:pt x="5346" y="11473"/>
                          </a:cubicBezTo>
                          <a:cubicBezTo>
                            <a:pt x="6343" y="10482"/>
                            <a:pt x="6143" y="7907"/>
                            <a:pt x="4948" y="5134"/>
                          </a:cubicBezTo>
                          <a:cubicBezTo>
                            <a:pt x="3552" y="1370"/>
                            <a:pt x="1559" y="-1205"/>
                            <a:pt x="363" y="5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68" name="Freeform 1577">
                      <a:extLst>
                        <a:ext uri="{FF2B5EF4-FFF2-40B4-BE49-F238E27FC236}">
                          <a16:creationId xmlns:a16="http://schemas.microsoft.com/office/drawing/2014/main" id="{F5D88C45-7B47-E390-902E-4047EC35EA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1970" y="5036006"/>
                      <a:ext cx="6450" cy="11920"/>
                    </a:xfrm>
                    <a:custGeom>
                      <a:avLst/>
                      <a:gdLst>
                        <a:gd name="connsiteX0" fmla="*/ 1062 w 6450"/>
                        <a:gd name="connsiteY0" fmla="*/ 0 h 11920"/>
                        <a:gd name="connsiteX1" fmla="*/ 663 w 6450"/>
                        <a:gd name="connsiteY1" fmla="*/ 5546 h 11920"/>
                        <a:gd name="connsiteX2" fmla="*/ 5447 w 6450"/>
                        <a:gd name="connsiteY2" fmla="*/ 11885 h 11920"/>
                        <a:gd name="connsiteX3" fmla="*/ 5647 w 6450"/>
                        <a:gd name="connsiteY3" fmla="*/ 6141 h 11920"/>
                        <a:gd name="connsiteX4" fmla="*/ 1062 w 6450"/>
                        <a:gd name="connsiteY4" fmla="*/ 0 h 119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450" h="11920">
                          <a:moveTo>
                            <a:pt x="1062" y="0"/>
                          </a:moveTo>
                          <a:cubicBezTo>
                            <a:pt x="66" y="594"/>
                            <a:pt x="-532" y="2179"/>
                            <a:pt x="663" y="5546"/>
                          </a:cubicBezTo>
                          <a:cubicBezTo>
                            <a:pt x="2059" y="9310"/>
                            <a:pt x="3853" y="12281"/>
                            <a:pt x="5447" y="11885"/>
                          </a:cubicBezTo>
                          <a:cubicBezTo>
                            <a:pt x="6643" y="11489"/>
                            <a:pt x="6843" y="9310"/>
                            <a:pt x="5647" y="6141"/>
                          </a:cubicBezTo>
                          <a:cubicBezTo>
                            <a:pt x="4451" y="1981"/>
                            <a:pt x="2657" y="0"/>
                            <a:pt x="1062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69" name="Freeform 1578">
                      <a:extLst>
                        <a:ext uri="{FF2B5EF4-FFF2-40B4-BE49-F238E27FC236}">
                          <a16:creationId xmlns:a16="http://schemas.microsoft.com/office/drawing/2014/main" id="{FB79A515-3C2A-0FE5-21EB-2370AFB223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9684" y="4996389"/>
                      <a:ext cx="8630" cy="15104"/>
                    </a:xfrm>
                    <a:custGeom>
                      <a:avLst/>
                      <a:gdLst>
                        <a:gd name="connsiteX0" fmla="*/ 1849 w 8630"/>
                        <a:gd name="connsiteY0" fmla="*/ 4358 h 15104"/>
                        <a:gd name="connsiteX1" fmla="*/ 1052 w 8630"/>
                        <a:gd name="connsiteY1" fmla="*/ 4358 h 15104"/>
                        <a:gd name="connsiteX2" fmla="*/ 1052 w 8630"/>
                        <a:gd name="connsiteY2" fmla="*/ 9706 h 15104"/>
                        <a:gd name="connsiteX3" fmla="*/ 6433 w 8630"/>
                        <a:gd name="connsiteY3" fmla="*/ 15055 h 15104"/>
                        <a:gd name="connsiteX4" fmla="*/ 7231 w 8630"/>
                        <a:gd name="connsiteY4" fmla="*/ 11489 h 15104"/>
                        <a:gd name="connsiteX5" fmla="*/ 7629 w 8630"/>
                        <a:gd name="connsiteY5" fmla="*/ 6339 h 15104"/>
                        <a:gd name="connsiteX6" fmla="*/ 2248 w 8630"/>
                        <a:gd name="connsiteY6" fmla="*/ 0 h 15104"/>
                        <a:gd name="connsiteX7" fmla="*/ 1849 w 8630"/>
                        <a:gd name="connsiteY7" fmla="*/ 4358 h 151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8630" h="15104">
                          <a:moveTo>
                            <a:pt x="1849" y="4358"/>
                          </a:moveTo>
                          <a:cubicBezTo>
                            <a:pt x="1650" y="4358"/>
                            <a:pt x="1251" y="4160"/>
                            <a:pt x="1052" y="4358"/>
                          </a:cubicBezTo>
                          <a:cubicBezTo>
                            <a:pt x="-144" y="4754"/>
                            <a:pt x="-543" y="6339"/>
                            <a:pt x="1052" y="9706"/>
                          </a:cubicBezTo>
                          <a:cubicBezTo>
                            <a:pt x="2846" y="13470"/>
                            <a:pt x="4640" y="15451"/>
                            <a:pt x="6433" y="15055"/>
                          </a:cubicBezTo>
                          <a:cubicBezTo>
                            <a:pt x="7031" y="14460"/>
                            <a:pt x="7629" y="13470"/>
                            <a:pt x="7231" y="11489"/>
                          </a:cubicBezTo>
                          <a:cubicBezTo>
                            <a:pt x="9025" y="11291"/>
                            <a:pt x="9025" y="9508"/>
                            <a:pt x="7629" y="6339"/>
                          </a:cubicBezTo>
                          <a:cubicBezTo>
                            <a:pt x="6035" y="2575"/>
                            <a:pt x="4042" y="0"/>
                            <a:pt x="2248" y="0"/>
                          </a:cubicBezTo>
                          <a:cubicBezTo>
                            <a:pt x="1052" y="0"/>
                            <a:pt x="1052" y="1783"/>
                            <a:pt x="1849" y="43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70" name="Freeform 1579">
                      <a:extLst>
                        <a:ext uri="{FF2B5EF4-FFF2-40B4-BE49-F238E27FC236}">
                          <a16:creationId xmlns:a16="http://schemas.microsoft.com/office/drawing/2014/main" id="{7809B28B-5035-CC2F-1DE4-61109DCB59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1500" y="5081765"/>
                      <a:ext cx="6251" cy="11976"/>
                    </a:xfrm>
                    <a:custGeom>
                      <a:avLst/>
                      <a:gdLst>
                        <a:gd name="connsiteX0" fmla="*/ 1232 w 6251"/>
                        <a:gd name="connsiteY0" fmla="*/ 0 h 11976"/>
                        <a:gd name="connsiteX1" fmla="*/ 1032 w 6251"/>
                        <a:gd name="connsiteY1" fmla="*/ 7131 h 11976"/>
                        <a:gd name="connsiteX2" fmla="*/ 5019 w 6251"/>
                        <a:gd name="connsiteY2" fmla="*/ 11885 h 11976"/>
                        <a:gd name="connsiteX3" fmla="*/ 5218 w 6251"/>
                        <a:gd name="connsiteY3" fmla="*/ 4556 h 11976"/>
                        <a:gd name="connsiteX4" fmla="*/ 1232 w 6251"/>
                        <a:gd name="connsiteY4" fmla="*/ 0 h 119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51" h="11976">
                          <a:moveTo>
                            <a:pt x="1232" y="0"/>
                          </a:moveTo>
                          <a:cubicBezTo>
                            <a:pt x="-163" y="792"/>
                            <a:pt x="-562" y="2971"/>
                            <a:pt x="1032" y="7131"/>
                          </a:cubicBezTo>
                          <a:cubicBezTo>
                            <a:pt x="2229" y="10102"/>
                            <a:pt x="3624" y="12480"/>
                            <a:pt x="5019" y="11885"/>
                          </a:cubicBezTo>
                          <a:cubicBezTo>
                            <a:pt x="6414" y="11291"/>
                            <a:pt x="6813" y="8716"/>
                            <a:pt x="5218" y="4556"/>
                          </a:cubicBezTo>
                          <a:cubicBezTo>
                            <a:pt x="4023" y="1585"/>
                            <a:pt x="2627" y="0"/>
                            <a:pt x="1232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71" name="Freeform 1580">
                      <a:extLst>
                        <a:ext uri="{FF2B5EF4-FFF2-40B4-BE49-F238E27FC236}">
                          <a16:creationId xmlns:a16="http://schemas.microsoft.com/office/drawing/2014/main" id="{E6D63741-6BA2-FFBA-B85C-EA81395E25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5425" y="5057796"/>
                      <a:ext cx="6203" cy="13073"/>
                    </a:xfrm>
                    <a:custGeom>
                      <a:avLst/>
                      <a:gdLst>
                        <a:gd name="connsiteX0" fmla="*/ 1595 w 6203"/>
                        <a:gd name="connsiteY0" fmla="*/ 0 h 13073"/>
                        <a:gd name="connsiteX1" fmla="*/ 1395 w 6203"/>
                        <a:gd name="connsiteY1" fmla="*/ 8122 h 13073"/>
                        <a:gd name="connsiteX2" fmla="*/ 5382 w 6203"/>
                        <a:gd name="connsiteY2" fmla="*/ 13074 h 13073"/>
                        <a:gd name="connsiteX3" fmla="*/ 5183 w 6203"/>
                        <a:gd name="connsiteY3" fmla="*/ 5348 h 13073"/>
                        <a:gd name="connsiteX4" fmla="*/ 1595 w 6203"/>
                        <a:gd name="connsiteY4" fmla="*/ 0 h 130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03" h="13073">
                          <a:moveTo>
                            <a:pt x="1595" y="0"/>
                          </a:moveTo>
                          <a:cubicBezTo>
                            <a:pt x="-598" y="0"/>
                            <a:pt x="-399" y="3368"/>
                            <a:pt x="1395" y="8122"/>
                          </a:cubicBezTo>
                          <a:cubicBezTo>
                            <a:pt x="2392" y="10895"/>
                            <a:pt x="3787" y="13074"/>
                            <a:pt x="5382" y="13074"/>
                          </a:cubicBezTo>
                          <a:cubicBezTo>
                            <a:pt x="6777" y="12083"/>
                            <a:pt x="6179" y="8716"/>
                            <a:pt x="5183" y="5348"/>
                          </a:cubicBezTo>
                          <a:cubicBezTo>
                            <a:pt x="4385" y="2179"/>
                            <a:pt x="2990" y="0"/>
                            <a:pt x="159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72" name="Freeform 1581">
                      <a:extLst>
                        <a:ext uri="{FF2B5EF4-FFF2-40B4-BE49-F238E27FC236}">
                          <a16:creationId xmlns:a16="http://schemas.microsoft.com/office/drawing/2014/main" id="{B20895CF-6589-E682-3F4E-DFA032CBF2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1439" y="5157894"/>
                      <a:ext cx="19746" cy="19415"/>
                    </a:xfrm>
                    <a:custGeom>
                      <a:avLst/>
                      <a:gdLst>
                        <a:gd name="connsiteX0" fmla="*/ 4446 w 19746"/>
                        <a:gd name="connsiteY0" fmla="*/ 9049 h 19415"/>
                        <a:gd name="connsiteX1" fmla="*/ 4246 w 19746"/>
                        <a:gd name="connsiteY1" fmla="*/ 9842 h 19415"/>
                        <a:gd name="connsiteX2" fmla="*/ 60 w 19746"/>
                        <a:gd name="connsiteY2" fmla="*/ 11822 h 19415"/>
                        <a:gd name="connsiteX3" fmla="*/ 4246 w 19746"/>
                        <a:gd name="connsiteY3" fmla="*/ 13209 h 19415"/>
                        <a:gd name="connsiteX4" fmla="*/ 7236 w 19746"/>
                        <a:gd name="connsiteY4" fmla="*/ 16973 h 19415"/>
                        <a:gd name="connsiteX5" fmla="*/ 11621 w 19746"/>
                        <a:gd name="connsiteY5" fmla="*/ 19152 h 19415"/>
                        <a:gd name="connsiteX6" fmla="*/ 11621 w 19746"/>
                        <a:gd name="connsiteY6" fmla="*/ 19152 h 19415"/>
                        <a:gd name="connsiteX7" fmla="*/ 18199 w 19746"/>
                        <a:gd name="connsiteY7" fmla="*/ 16180 h 19415"/>
                        <a:gd name="connsiteX8" fmla="*/ 16206 w 19746"/>
                        <a:gd name="connsiteY8" fmla="*/ 5285 h 19415"/>
                        <a:gd name="connsiteX9" fmla="*/ 12618 w 19746"/>
                        <a:gd name="connsiteY9" fmla="*/ 3899 h 19415"/>
                        <a:gd name="connsiteX10" fmla="*/ 8831 w 19746"/>
                        <a:gd name="connsiteY10" fmla="*/ 135 h 19415"/>
                        <a:gd name="connsiteX11" fmla="*/ 7834 w 19746"/>
                        <a:gd name="connsiteY11" fmla="*/ 5285 h 19415"/>
                        <a:gd name="connsiteX12" fmla="*/ 7635 w 19746"/>
                        <a:gd name="connsiteY12" fmla="*/ 5285 h 19415"/>
                        <a:gd name="connsiteX13" fmla="*/ 4446 w 19746"/>
                        <a:gd name="connsiteY13" fmla="*/ 9049 h 194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9746" h="19415">
                          <a:moveTo>
                            <a:pt x="4446" y="9049"/>
                          </a:moveTo>
                          <a:cubicBezTo>
                            <a:pt x="4246" y="9247"/>
                            <a:pt x="4246" y="9643"/>
                            <a:pt x="4246" y="9842"/>
                          </a:cubicBezTo>
                          <a:cubicBezTo>
                            <a:pt x="1256" y="10039"/>
                            <a:pt x="-338" y="10832"/>
                            <a:pt x="60" y="11822"/>
                          </a:cubicBezTo>
                          <a:cubicBezTo>
                            <a:pt x="459" y="12615"/>
                            <a:pt x="2253" y="13011"/>
                            <a:pt x="4246" y="13209"/>
                          </a:cubicBezTo>
                          <a:cubicBezTo>
                            <a:pt x="4645" y="14596"/>
                            <a:pt x="5642" y="15784"/>
                            <a:pt x="7236" y="16973"/>
                          </a:cubicBezTo>
                          <a:cubicBezTo>
                            <a:pt x="8631" y="18954"/>
                            <a:pt x="10226" y="19548"/>
                            <a:pt x="11621" y="19152"/>
                          </a:cubicBezTo>
                          <a:cubicBezTo>
                            <a:pt x="11621" y="19152"/>
                            <a:pt x="11621" y="19152"/>
                            <a:pt x="11621" y="19152"/>
                          </a:cubicBezTo>
                          <a:cubicBezTo>
                            <a:pt x="14811" y="19944"/>
                            <a:pt x="17203" y="18954"/>
                            <a:pt x="18199" y="16180"/>
                          </a:cubicBezTo>
                          <a:cubicBezTo>
                            <a:pt x="19395" y="12813"/>
                            <a:pt x="21787" y="8653"/>
                            <a:pt x="16206" y="5285"/>
                          </a:cubicBezTo>
                          <a:cubicBezTo>
                            <a:pt x="14811" y="4493"/>
                            <a:pt x="13814" y="4097"/>
                            <a:pt x="12618" y="3899"/>
                          </a:cubicBezTo>
                          <a:cubicBezTo>
                            <a:pt x="11422" y="927"/>
                            <a:pt x="10027" y="-459"/>
                            <a:pt x="8831" y="135"/>
                          </a:cubicBezTo>
                          <a:cubicBezTo>
                            <a:pt x="7635" y="729"/>
                            <a:pt x="7236" y="2512"/>
                            <a:pt x="7834" y="5285"/>
                          </a:cubicBezTo>
                          <a:cubicBezTo>
                            <a:pt x="7834" y="5285"/>
                            <a:pt x="7635" y="5285"/>
                            <a:pt x="7635" y="5285"/>
                          </a:cubicBezTo>
                          <a:cubicBezTo>
                            <a:pt x="6439" y="6276"/>
                            <a:pt x="4446" y="6474"/>
                            <a:pt x="4446" y="90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73" name="Freeform 1582">
                      <a:extLst>
                        <a:ext uri="{FF2B5EF4-FFF2-40B4-BE49-F238E27FC236}">
                          <a16:creationId xmlns:a16="http://schemas.microsoft.com/office/drawing/2014/main" id="{D94D9EB1-17B3-F54F-95F3-4FADDD9EF3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7946" y="5135381"/>
                      <a:ext cx="6205" cy="12412"/>
                    </a:xfrm>
                    <a:custGeom>
                      <a:avLst/>
                      <a:gdLst>
                        <a:gd name="connsiteX0" fmla="*/ 4585 w 6205"/>
                        <a:gd name="connsiteY0" fmla="*/ 12347 h 12412"/>
                        <a:gd name="connsiteX1" fmla="*/ 5581 w 6205"/>
                        <a:gd name="connsiteY1" fmla="*/ 6206 h 12412"/>
                        <a:gd name="connsiteX2" fmla="*/ 1594 w 6205"/>
                        <a:gd name="connsiteY2" fmla="*/ 65 h 12412"/>
                        <a:gd name="connsiteX3" fmla="*/ 797 w 6205"/>
                        <a:gd name="connsiteY3" fmla="*/ 6404 h 12412"/>
                        <a:gd name="connsiteX4" fmla="*/ 4585 w 6205"/>
                        <a:gd name="connsiteY4" fmla="*/ 12347 h 124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05" h="12412">
                          <a:moveTo>
                            <a:pt x="4585" y="12347"/>
                          </a:moveTo>
                          <a:cubicBezTo>
                            <a:pt x="6976" y="12941"/>
                            <a:pt x="6179" y="9376"/>
                            <a:pt x="5581" y="6206"/>
                          </a:cubicBezTo>
                          <a:cubicBezTo>
                            <a:pt x="4585" y="2839"/>
                            <a:pt x="3189" y="660"/>
                            <a:pt x="1594" y="65"/>
                          </a:cubicBezTo>
                          <a:cubicBezTo>
                            <a:pt x="-797" y="-529"/>
                            <a:pt x="0" y="3037"/>
                            <a:pt x="797" y="6404"/>
                          </a:cubicBezTo>
                          <a:cubicBezTo>
                            <a:pt x="1395" y="9376"/>
                            <a:pt x="2990" y="11951"/>
                            <a:pt x="4585" y="123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74" name="Freeform 1583">
                      <a:extLst>
                        <a:ext uri="{FF2B5EF4-FFF2-40B4-BE49-F238E27FC236}">
                          <a16:creationId xmlns:a16="http://schemas.microsoft.com/office/drawing/2014/main" id="{CB139C77-4B8B-89DC-FCB9-30E869D881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0139" y="5074308"/>
                      <a:ext cx="17094" cy="17142"/>
                    </a:xfrm>
                    <a:custGeom>
                      <a:avLst/>
                      <a:gdLst>
                        <a:gd name="connsiteX0" fmla="*/ 7834 w 17094"/>
                        <a:gd name="connsiteY0" fmla="*/ 1514 h 17142"/>
                        <a:gd name="connsiteX1" fmla="*/ 7236 w 17094"/>
                        <a:gd name="connsiteY1" fmla="*/ 3099 h 17142"/>
                        <a:gd name="connsiteX2" fmla="*/ 7037 w 17094"/>
                        <a:gd name="connsiteY2" fmla="*/ 2901 h 17142"/>
                        <a:gd name="connsiteX3" fmla="*/ 858 w 17094"/>
                        <a:gd name="connsiteY3" fmla="*/ 326 h 17142"/>
                        <a:gd name="connsiteX4" fmla="*/ 2253 w 17094"/>
                        <a:gd name="connsiteY4" fmla="*/ 5674 h 17142"/>
                        <a:gd name="connsiteX5" fmla="*/ 5642 w 17094"/>
                        <a:gd name="connsiteY5" fmla="*/ 8051 h 17142"/>
                        <a:gd name="connsiteX6" fmla="*/ 9230 w 17094"/>
                        <a:gd name="connsiteY6" fmla="*/ 14192 h 17142"/>
                        <a:gd name="connsiteX7" fmla="*/ 16605 w 17094"/>
                        <a:gd name="connsiteY7" fmla="*/ 16569 h 17142"/>
                        <a:gd name="connsiteX8" fmla="*/ 13814 w 17094"/>
                        <a:gd name="connsiteY8" fmla="*/ 10032 h 17142"/>
                        <a:gd name="connsiteX9" fmla="*/ 12020 w 17094"/>
                        <a:gd name="connsiteY9" fmla="*/ 4485 h 17142"/>
                        <a:gd name="connsiteX10" fmla="*/ 7834 w 17094"/>
                        <a:gd name="connsiteY10" fmla="*/ 1514 h 171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094" h="17142">
                          <a:moveTo>
                            <a:pt x="7834" y="1514"/>
                          </a:moveTo>
                          <a:cubicBezTo>
                            <a:pt x="7436" y="1910"/>
                            <a:pt x="7236" y="2306"/>
                            <a:pt x="7236" y="3099"/>
                          </a:cubicBezTo>
                          <a:cubicBezTo>
                            <a:pt x="7236" y="3099"/>
                            <a:pt x="7037" y="2901"/>
                            <a:pt x="7037" y="2901"/>
                          </a:cubicBezTo>
                          <a:cubicBezTo>
                            <a:pt x="4845" y="722"/>
                            <a:pt x="2453" y="-665"/>
                            <a:pt x="858" y="326"/>
                          </a:cubicBezTo>
                          <a:cubicBezTo>
                            <a:pt x="-537" y="1316"/>
                            <a:pt x="-338" y="3099"/>
                            <a:pt x="2253" y="5674"/>
                          </a:cubicBezTo>
                          <a:cubicBezTo>
                            <a:pt x="3449" y="6862"/>
                            <a:pt x="4645" y="7655"/>
                            <a:pt x="5642" y="8051"/>
                          </a:cubicBezTo>
                          <a:cubicBezTo>
                            <a:pt x="5642" y="9834"/>
                            <a:pt x="6838" y="12013"/>
                            <a:pt x="9230" y="14192"/>
                          </a:cubicBezTo>
                          <a:cubicBezTo>
                            <a:pt x="12419" y="17163"/>
                            <a:pt x="15210" y="17757"/>
                            <a:pt x="16605" y="16569"/>
                          </a:cubicBezTo>
                          <a:cubicBezTo>
                            <a:pt x="18000" y="15182"/>
                            <a:pt x="16206" y="12211"/>
                            <a:pt x="13814" y="10032"/>
                          </a:cubicBezTo>
                          <a:cubicBezTo>
                            <a:pt x="13814" y="8645"/>
                            <a:pt x="13216" y="6862"/>
                            <a:pt x="12020" y="4485"/>
                          </a:cubicBezTo>
                          <a:cubicBezTo>
                            <a:pt x="10426" y="1514"/>
                            <a:pt x="8831" y="524"/>
                            <a:pt x="7834" y="15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75" name="Freeform 1584">
                      <a:extLst>
                        <a:ext uri="{FF2B5EF4-FFF2-40B4-BE49-F238E27FC236}">
                          <a16:creationId xmlns:a16="http://schemas.microsoft.com/office/drawing/2014/main" id="{36D5E116-448F-7488-E295-B40CD042AD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5304" y="5097751"/>
                      <a:ext cx="7001" cy="14123"/>
                    </a:xfrm>
                    <a:custGeom>
                      <a:avLst/>
                      <a:gdLst>
                        <a:gd name="connsiteX0" fmla="*/ 4700 w 7001"/>
                        <a:gd name="connsiteY0" fmla="*/ 3427 h 14123"/>
                        <a:gd name="connsiteX1" fmla="*/ 514 w 7001"/>
                        <a:gd name="connsiteY1" fmla="*/ 455 h 14123"/>
                        <a:gd name="connsiteX2" fmla="*/ 3903 w 7001"/>
                        <a:gd name="connsiteY2" fmla="*/ 12539 h 14123"/>
                        <a:gd name="connsiteX3" fmla="*/ 4700 w 7001"/>
                        <a:gd name="connsiteY3" fmla="*/ 14124 h 14123"/>
                        <a:gd name="connsiteX4" fmla="*/ 4700 w 7001"/>
                        <a:gd name="connsiteY4" fmla="*/ 3427 h 141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01" h="14123">
                          <a:moveTo>
                            <a:pt x="4700" y="3427"/>
                          </a:moveTo>
                          <a:cubicBezTo>
                            <a:pt x="3105" y="455"/>
                            <a:pt x="1311" y="-733"/>
                            <a:pt x="514" y="455"/>
                          </a:cubicBezTo>
                          <a:cubicBezTo>
                            <a:pt x="-1081" y="3427"/>
                            <a:pt x="1311" y="7983"/>
                            <a:pt x="3903" y="12539"/>
                          </a:cubicBezTo>
                          <a:lnTo>
                            <a:pt x="4700" y="14124"/>
                          </a:lnTo>
                          <a:cubicBezTo>
                            <a:pt x="6693" y="12539"/>
                            <a:pt x="8687" y="10954"/>
                            <a:pt x="4700" y="34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76" name="Freeform 1585">
                      <a:extLst>
                        <a:ext uri="{FF2B5EF4-FFF2-40B4-BE49-F238E27FC236}">
                          <a16:creationId xmlns:a16="http://schemas.microsoft.com/office/drawing/2014/main" id="{63FAAEF6-918F-F7D1-BDE7-7B50C88434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0003" y="5112072"/>
                      <a:ext cx="199" cy="198"/>
                    </a:xfrm>
                    <a:custGeom>
                      <a:avLst/>
                      <a:gdLst>
                        <a:gd name="connsiteX0" fmla="*/ 200 w 199"/>
                        <a:gd name="connsiteY0" fmla="*/ 0 h 198"/>
                        <a:gd name="connsiteX1" fmla="*/ 0 w 199"/>
                        <a:gd name="connsiteY1" fmla="*/ 0 h 198"/>
                        <a:gd name="connsiteX2" fmla="*/ 20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200" y="0"/>
                          </a:moveTo>
                          <a:lnTo>
                            <a:pt x="0" y="0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77" name="Freeform 1586">
                      <a:extLst>
                        <a:ext uri="{FF2B5EF4-FFF2-40B4-BE49-F238E27FC236}">
                          <a16:creationId xmlns:a16="http://schemas.microsoft.com/office/drawing/2014/main" id="{9CCD9E3E-B451-45EE-7714-188EC0AAE6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0250" y="5063765"/>
                      <a:ext cx="6781" cy="11862"/>
                    </a:xfrm>
                    <a:custGeom>
                      <a:avLst/>
                      <a:gdLst>
                        <a:gd name="connsiteX0" fmla="*/ 722 w 6781"/>
                        <a:gd name="connsiteY0" fmla="*/ 172 h 11862"/>
                        <a:gd name="connsiteX1" fmla="*/ 1121 w 6781"/>
                        <a:gd name="connsiteY1" fmla="*/ 6709 h 11862"/>
                        <a:gd name="connsiteX2" fmla="*/ 6303 w 6781"/>
                        <a:gd name="connsiteY2" fmla="*/ 11463 h 11862"/>
                        <a:gd name="connsiteX3" fmla="*/ 5705 w 6781"/>
                        <a:gd name="connsiteY3" fmla="*/ 5322 h 11862"/>
                        <a:gd name="connsiteX4" fmla="*/ 722 w 6781"/>
                        <a:gd name="connsiteY4" fmla="*/ 172 h 118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781" h="11862">
                          <a:moveTo>
                            <a:pt x="722" y="172"/>
                          </a:moveTo>
                          <a:cubicBezTo>
                            <a:pt x="-474" y="965"/>
                            <a:pt x="-75" y="3936"/>
                            <a:pt x="1121" y="6709"/>
                          </a:cubicBezTo>
                          <a:cubicBezTo>
                            <a:pt x="2516" y="10473"/>
                            <a:pt x="4310" y="12850"/>
                            <a:pt x="6303" y="11463"/>
                          </a:cubicBezTo>
                          <a:cubicBezTo>
                            <a:pt x="7101" y="10671"/>
                            <a:pt x="6901" y="7898"/>
                            <a:pt x="5705" y="5322"/>
                          </a:cubicBezTo>
                          <a:cubicBezTo>
                            <a:pt x="4111" y="1361"/>
                            <a:pt x="2117" y="-620"/>
                            <a:pt x="722" y="1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78" name="Freeform 1587">
                      <a:extLst>
                        <a:ext uri="{FF2B5EF4-FFF2-40B4-BE49-F238E27FC236}">
                          <a16:creationId xmlns:a16="http://schemas.microsoft.com/office/drawing/2014/main" id="{994B2D2E-6A96-4B6E-2988-0E9D38A75F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8554" y="5113362"/>
                      <a:ext cx="6520" cy="11651"/>
                    </a:xfrm>
                    <a:custGeom>
                      <a:avLst/>
                      <a:gdLst>
                        <a:gd name="connsiteX0" fmla="*/ 655 w 6520"/>
                        <a:gd name="connsiteY0" fmla="*/ 295 h 11651"/>
                        <a:gd name="connsiteX1" fmla="*/ 855 w 6520"/>
                        <a:gd name="connsiteY1" fmla="*/ 6634 h 11651"/>
                        <a:gd name="connsiteX2" fmla="*/ 4841 w 6520"/>
                        <a:gd name="connsiteY2" fmla="*/ 11586 h 11651"/>
                        <a:gd name="connsiteX3" fmla="*/ 5638 w 6520"/>
                        <a:gd name="connsiteY3" fmla="*/ 4851 h 11651"/>
                        <a:gd name="connsiteX4" fmla="*/ 655 w 6520"/>
                        <a:gd name="connsiteY4" fmla="*/ 295 h 116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520" h="11651">
                          <a:moveTo>
                            <a:pt x="655" y="295"/>
                          </a:moveTo>
                          <a:cubicBezTo>
                            <a:pt x="-341" y="1286"/>
                            <a:pt x="-142" y="4059"/>
                            <a:pt x="855" y="6634"/>
                          </a:cubicBezTo>
                          <a:cubicBezTo>
                            <a:pt x="2449" y="10596"/>
                            <a:pt x="4243" y="11983"/>
                            <a:pt x="4841" y="11586"/>
                          </a:cubicBezTo>
                          <a:cubicBezTo>
                            <a:pt x="7034" y="10200"/>
                            <a:pt x="6834" y="7625"/>
                            <a:pt x="5638" y="4851"/>
                          </a:cubicBezTo>
                          <a:cubicBezTo>
                            <a:pt x="4044" y="1682"/>
                            <a:pt x="2050" y="-893"/>
                            <a:pt x="655" y="2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79" name="Freeform 1588">
                      <a:extLst>
                        <a:ext uri="{FF2B5EF4-FFF2-40B4-BE49-F238E27FC236}">
                          <a16:creationId xmlns:a16="http://schemas.microsoft.com/office/drawing/2014/main" id="{1AE2CAB8-D81B-FCC6-7841-5126D64E85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4786" y="5089216"/>
                      <a:ext cx="6518" cy="12174"/>
                    </a:xfrm>
                    <a:custGeom>
                      <a:avLst/>
                      <a:gdLst>
                        <a:gd name="connsiteX0" fmla="*/ 1332 w 6518"/>
                        <a:gd name="connsiteY0" fmla="*/ 77 h 12174"/>
                        <a:gd name="connsiteX1" fmla="*/ 933 w 6518"/>
                        <a:gd name="connsiteY1" fmla="*/ 7208 h 12174"/>
                        <a:gd name="connsiteX2" fmla="*/ 5119 w 6518"/>
                        <a:gd name="connsiteY2" fmla="*/ 12160 h 12174"/>
                        <a:gd name="connsiteX3" fmla="*/ 5518 w 6518"/>
                        <a:gd name="connsiteY3" fmla="*/ 5227 h 12174"/>
                        <a:gd name="connsiteX4" fmla="*/ 1332 w 6518"/>
                        <a:gd name="connsiteY4" fmla="*/ 77 h 121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518" h="12174">
                          <a:moveTo>
                            <a:pt x="1332" y="77"/>
                          </a:moveTo>
                          <a:cubicBezTo>
                            <a:pt x="-263" y="671"/>
                            <a:pt x="-462" y="3246"/>
                            <a:pt x="933" y="7208"/>
                          </a:cubicBezTo>
                          <a:cubicBezTo>
                            <a:pt x="2129" y="10575"/>
                            <a:pt x="3724" y="12358"/>
                            <a:pt x="5119" y="12160"/>
                          </a:cubicBezTo>
                          <a:cubicBezTo>
                            <a:pt x="6913" y="11962"/>
                            <a:pt x="6913" y="9387"/>
                            <a:pt x="5518" y="5227"/>
                          </a:cubicBezTo>
                          <a:cubicBezTo>
                            <a:pt x="4122" y="2454"/>
                            <a:pt x="2727" y="-518"/>
                            <a:pt x="1332" y="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80" name="Freeform 1589">
                      <a:extLst>
                        <a:ext uri="{FF2B5EF4-FFF2-40B4-BE49-F238E27FC236}">
                          <a16:creationId xmlns:a16="http://schemas.microsoft.com/office/drawing/2014/main" id="{32B03D23-2C62-3819-2FF1-C1A5483A5B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7482" y="5103961"/>
                      <a:ext cx="6583" cy="11468"/>
                    </a:xfrm>
                    <a:custGeom>
                      <a:avLst/>
                      <a:gdLst>
                        <a:gd name="connsiteX0" fmla="*/ 5780 w 6583"/>
                        <a:gd name="connsiteY0" fmla="*/ 11083 h 11468"/>
                        <a:gd name="connsiteX1" fmla="*/ 5581 w 6583"/>
                        <a:gd name="connsiteY1" fmla="*/ 4744 h 11468"/>
                        <a:gd name="connsiteX2" fmla="*/ 797 w 6583"/>
                        <a:gd name="connsiteY2" fmla="*/ 386 h 11468"/>
                        <a:gd name="connsiteX3" fmla="*/ 997 w 6583"/>
                        <a:gd name="connsiteY3" fmla="*/ 6725 h 11468"/>
                        <a:gd name="connsiteX4" fmla="*/ 5780 w 6583"/>
                        <a:gd name="connsiteY4" fmla="*/ 11083 h 114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583" h="11468">
                          <a:moveTo>
                            <a:pt x="5780" y="11083"/>
                          </a:moveTo>
                          <a:cubicBezTo>
                            <a:pt x="6976" y="10290"/>
                            <a:pt x="6777" y="7913"/>
                            <a:pt x="5581" y="4744"/>
                          </a:cubicBezTo>
                          <a:cubicBezTo>
                            <a:pt x="3787" y="782"/>
                            <a:pt x="1993" y="-803"/>
                            <a:pt x="797" y="386"/>
                          </a:cubicBezTo>
                          <a:cubicBezTo>
                            <a:pt x="-199" y="1376"/>
                            <a:pt x="-399" y="3555"/>
                            <a:pt x="997" y="6725"/>
                          </a:cubicBezTo>
                          <a:cubicBezTo>
                            <a:pt x="2591" y="10687"/>
                            <a:pt x="4385" y="12271"/>
                            <a:pt x="5780" y="110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81" name="Freeform 1590">
                      <a:extLst>
                        <a:ext uri="{FF2B5EF4-FFF2-40B4-BE49-F238E27FC236}">
                          <a16:creationId xmlns:a16="http://schemas.microsoft.com/office/drawing/2014/main" id="{434FB881-0435-7043-CE1B-1F9DC78C04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72630" y="5087707"/>
                      <a:ext cx="5797" cy="11698"/>
                    </a:xfrm>
                    <a:custGeom>
                      <a:avLst/>
                      <a:gdLst>
                        <a:gd name="connsiteX0" fmla="*/ 670 w 5797"/>
                        <a:gd name="connsiteY0" fmla="*/ 6735 h 11698"/>
                        <a:gd name="connsiteX1" fmla="*/ 4257 w 5797"/>
                        <a:gd name="connsiteY1" fmla="*/ 11687 h 11698"/>
                        <a:gd name="connsiteX2" fmla="*/ 5254 w 5797"/>
                        <a:gd name="connsiteY2" fmla="*/ 5150 h 11698"/>
                        <a:gd name="connsiteX3" fmla="*/ 1467 w 5797"/>
                        <a:gd name="connsiteY3" fmla="*/ 0 h 11698"/>
                        <a:gd name="connsiteX4" fmla="*/ 670 w 5797"/>
                        <a:gd name="connsiteY4" fmla="*/ 6735 h 116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97" h="11698">
                          <a:moveTo>
                            <a:pt x="670" y="6735"/>
                          </a:moveTo>
                          <a:cubicBezTo>
                            <a:pt x="1467" y="9508"/>
                            <a:pt x="2862" y="11885"/>
                            <a:pt x="4257" y="11687"/>
                          </a:cubicBezTo>
                          <a:cubicBezTo>
                            <a:pt x="5852" y="11489"/>
                            <a:pt x="6251" y="9112"/>
                            <a:pt x="5254" y="5150"/>
                          </a:cubicBezTo>
                          <a:cubicBezTo>
                            <a:pt x="4058" y="2575"/>
                            <a:pt x="2862" y="0"/>
                            <a:pt x="1467" y="0"/>
                          </a:cubicBezTo>
                          <a:cubicBezTo>
                            <a:pt x="-327" y="0"/>
                            <a:pt x="-327" y="3169"/>
                            <a:pt x="670" y="67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82" name="Freeform 1591">
                      <a:extLst>
                        <a:ext uri="{FF2B5EF4-FFF2-40B4-BE49-F238E27FC236}">
                          <a16:creationId xmlns:a16="http://schemas.microsoft.com/office/drawing/2014/main" id="{8A2F9374-1EF8-2C06-0C5D-B5323B9FBD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5305" y="5065357"/>
                      <a:ext cx="6160" cy="12688"/>
                    </a:xfrm>
                    <a:custGeom>
                      <a:avLst/>
                      <a:gdLst>
                        <a:gd name="connsiteX0" fmla="*/ 5367 w 6160"/>
                        <a:gd name="connsiteY0" fmla="*/ 12446 h 12688"/>
                        <a:gd name="connsiteX1" fmla="*/ 4769 w 6160"/>
                        <a:gd name="connsiteY1" fmla="*/ 4325 h 12688"/>
                        <a:gd name="connsiteX2" fmla="*/ 782 w 6160"/>
                        <a:gd name="connsiteY2" fmla="*/ 165 h 12688"/>
                        <a:gd name="connsiteX3" fmla="*/ 1579 w 6160"/>
                        <a:gd name="connsiteY3" fmla="*/ 8286 h 12688"/>
                        <a:gd name="connsiteX4" fmla="*/ 5367 w 6160"/>
                        <a:gd name="connsiteY4" fmla="*/ 12446 h 126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160" h="12688">
                          <a:moveTo>
                            <a:pt x="5367" y="12446"/>
                          </a:moveTo>
                          <a:cubicBezTo>
                            <a:pt x="6762" y="11258"/>
                            <a:pt x="6164" y="8088"/>
                            <a:pt x="4769" y="4325"/>
                          </a:cubicBezTo>
                          <a:cubicBezTo>
                            <a:pt x="3374" y="1551"/>
                            <a:pt x="1779" y="-628"/>
                            <a:pt x="782" y="165"/>
                          </a:cubicBezTo>
                          <a:cubicBezTo>
                            <a:pt x="-613" y="1155"/>
                            <a:pt x="-15" y="4523"/>
                            <a:pt x="1579" y="8286"/>
                          </a:cubicBezTo>
                          <a:cubicBezTo>
                            <a:pt x="2776" y="11258"/>
                            <a:pt x="4370" y="13437"/>
                            <a:pt x="5367" y="124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83" name="Freeform 1592">
                      <a:extLst>
                        <a:ext uri="{FF2B5EF4-FFF2-40B4-BE49-F238E27FC236}">
                          <a16:creationId xmlns:a16="http://schemas.microsoft.com/office/drawing/2014/main" id="{3B982BF8-BA46-D253-E7CE-918277F144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3324" y="5067502"/>
                      <a:ext cx="6897" cy="12875"/>
                    </a:xfrm>
                    <a:custGeom>
                      <a:avLst/>
                      <a:gdLst>
                        <a:gd name="connsiteX0" fmla="*/ 1996 w 6897"/>
                        <a:gd name="connsiteY0" fmla="*/ 9310 h 12875"/>
                        <a:gd name="connsiteX1" fmla="*/ 5385 w 6897"/>
                        <a:gd name="connsiteY1" fmla="*/ 12876 h 12875"/>
                        <a:gd name="connsiteX2" fmla="*/ 4787 w 6897"/>
                        <a:gd name="connsiteY2" fmla="*/ 3962 h 12875"/>
                        <a:gd name="connsiteX3" fmla="*/ 3192 w 6897"/>
                        <a:gd name="connsiteY3" fmla="*/ 0 h 12875"/>
                        <a:gd name="connsiteX4" fmla="*/ 1598 w 6897"/>
                        <a:gd name="connsiteY4" fmla="*/ 396 h 12875"/>
                        <a:gd name="connsiteX5" fmla="*/ 1996 w 6897"/>
                        <a:gd name="connsiteY5" fmla="*/ 9310 h 128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897" h="12875">
                          <a:moveTo>
                            <a:pt x="1996" y="9310"/>
                          </a:moveTo>
                          <a:cubicBezTo>
                            <a:pt x="2794" y="10895"/>
                            <a:pt x="4588" y="12876"/>
                            <a:pt x="5385" y="12876"/>
                          </a:cubicBezTo>
                          <a:cubicBezTo>
                            <a:pt x="8176" y="12876"/>
                            <a:pt x="6581" y="8320"/>
                            <a:pt x="4787" y="3962"/>
                          </a:cubicBezTo>
                          <a:lnTo>
                            <a:pt x="3192" y="0"/>
                          </a:lnTo>
                          <a:cubicBezTo>
                            <a:pt x="2594" y="198"/>
                            <a:pt x="1996" y="198"/>
                            <a:pt x="1598" y="396"/>
                          </a:cubicBezTo>
                          <a:cubicBezTo>
                            <a:pt x="-595" y="1585"/>
                            <a:pt x="-595" y="4358"/>
                            <a:pt x="1996" y="93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84" name="Freeform 1593">
                      <a:extLst>
                        <a:ext uri="{FF2B5EF4-FFF2-40B4-BE49-F238E27FC236}">
                          <a16:creationId xmlns:a16="http://schemas.microsoft.com/office/drawing/2014/main" id="{2172CEB4-3F67-52A8-0172-D20BD64843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6317" y="5067304"/>
                      <a:ext cx="199" cy="396"/>
                    </a:xfrm>
                    <a:custGeom>
                      <a:avLst/>
                      <a:gdLst>
                        <a:gd name="connsiteX0" fmla="*/ 0 w 199"/>
                        <a:gd name="connsiteY0" fmla="*/ 396 h 396"/>
                        <a:gd name="connsiteX1" fmla="*/ 199 w 199"/>
                        <a:gd name="connsiteY1" fmla="*/ 198 h 396"/>
                        <a:gd name="connsiteX2" fmla="*/ 199 w 199"/>
                        <a:gd name="connsiteY2" fmla="*/ 198 h 396"/>
                        <a:gd name="connsiteX3" fmla="*/ 199 w 199"/>
                        <a:gd name="connsiteY3" fmla="*/ 198 h 396"/>
                        <a:gd name="connsiteX4" fmla="*/ 0 w 199"/>
                        <a:gd name="connsiteY4" fmla="*/ 0 h 396"/>
                        <a:gd name="connsiteX5" fmla="*/ 0 w 199"/>
                        <a:gd name="connsiteY5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0" y="396"/>
                          </a:move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85" name="Freeform 1594">
                      <a:extLst>
                        <a:ext uri="{FF2B5EF4-FFF2-40B4-BE49-F238E27FC236}">
                          <a16:creationId xmlns:a16="http://schemas.microsoft.com/office/drawing/2014/main" id="{91613033-DA34-0980-8441-D369D43634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2862" y="5065125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198 h 198"/>
                        <a:gd name="connsiteX1" fmla="*/ 0 w 199"/>
                        <a:gd name="connsiteY1" fmla="*/ 0 h 198"/>
                        <a:gd name="connsiteX2" fmla="*/ 0 w 199"/>
                        <a:gd name="connsiteY2" fmla="*/ 0 h 198"/>
                        <a:gd name="connsiteX3" fmla="*/ 0 w 199"/>
                        <a:gd name="connsiteY3" fmla="*/ 0 h 198"/>
                        <a:gd name="connsiteX4" fmla="*/ 0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86" name="Freeform 1595">
                      <a:extLst>
                        <a:ext uri="{FF2B5EF4-FFF2-40B4-BE49-F238E27FC236}">
                          <a16:creationId xmlns:a16="http://schemas.microsoft.com/office/drawing/2014/main" id="{1415284E-9558-83E4-139E-91BE7056DE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4888" y="5054820"/>
                      <a:ext cx="9361" cy="18906"/>
                    </a:xfrm>
                    <a:custGeom>
                      <a:avLst/>
                      <a:gdLst>
                        <a:gd name="connsiteX0" fmla="*/ 199 w 9361"/>
                        <a:gd name="connsiteY0" fmla="*/ 599 h 18906"/>
                        <a:gd name="connsiteX1" fmla="*/ 797 w 9361"/>
                        <a:gd name="connsiteY1" fmla="*/ 5353 h 18906"/>
                        <a:gd name="connsiteX2" fmla="*/ 2591 w 9361"/>
                        <a:gd name="connsiteY2" fmla="*/ 8919 h 18906"/>
                        <a:gd name="connsiteX3" fmla="*/ 4385 w 9361"/>
                        <a:gd name="connsiteY3" fmla="*/ 15456 h 18906"/>
                        <a:gd name="connsiteX4" fmla="*/ 8770 w 9361"/>
                        <a:gd name="connsiteY4" fmla="*/ 18823 h 18906"/>
                        <a:gd name="connsiteX5" fmla="*/ 7973 w 9361"/>
                        <a:gd name="connsiteY5" fmla="*/ 12484 h 18906"/>
                        <a:gd name="connsiteX6" fmla="*/ 7375 w 9361"/>
                        <a:gd name="connsiteY6" fmla="*/ 11494 h 18906"/>
                        <a:gd name="connsiteX7" fmla="*/ 8372 w 9361"/>
                        <a:gd name="connsiteY7" fmla="*/ 10503 h 18906"/>
                        <a:gd name="connsiteX8" fmla="*/ 6578 w 9361"/>
                        <a:gd name="connsiteY8" fmla="*/ 6740 h 18906"/>
                        <a:gd name="connsiteX9" fmla="*/ 199 w 9361"/>
                        <a:gd name="connsiteY9" fmla="*/ 599 h 189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9361" h="18906">
                          <a:moveTo>
                            <a:pt x="199" y="599"/>
                          </a:moveTo>
                          <a:cubicBezTo>
                            <a:pt x="-199" y="1193"/>
                            <a:pt x="0" y="3768"/>
                            <a:pt x="797" y="5353"/>
                          </a:cubicBezTo>
                          <a:cubicBezTo>
                            <a:pt x="1395" y="6740"/>
                            <a:pt x="1993" y="7928"/>
                            <a:pt x="2591" y="8919"/>
                          </a:cubicBezTo>
                          <a:cubicBezTo>
                            <a:pt x="2193" y="10305"/>
                            <a:pt x="2791" y="12484"/>
                            <a:pt x="4385" y="15456"/>
                          </a:cubicBezTo>
                          <a:cubicBezTo>
                            <a:pt x="5980" y="18229"/>
                            <a:pt x="7375" y="19219"/>
                            <a:pt x="8770" y="18823"/>
                          </a:cubicBezTo>
                          <a:cubicBezTo>
                            <a:pt x="9966" y="17833"/>
                            <a:pt x="9169" y="15059"/>
                            <a:pt x="7973" y="12484"/>
                          </a:cubicBezTo>
                          <a:lnTo>
                            <a:pt x="7375" y="11494"/>
                          </a:lnTo>
                          <a:cubicBezTo>
                            <a:pt x="7774" y="11296"/>
                            <a:pt x="7973" y="10900"/>
                            <a:pt x="8372" y="10503"/>
                          </a:cubicBezTo>
                          <a:cubicBezTo>
                            <a:pt x="7774" y="9315"/>
                            <a:pt x="7176" y="7928"/>
                            <a:pt x="6578" y="6740"/>
                          </a:cubicBezTo>
                          <a:cubicBezTo>
                            <a:pt x="4186" y="2580"/>
                            <a:pt x="1794" y="-1580"/>
                            <a:pt x="199" y="5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87" name="Freeform 1596">
                      <a:extLst>
                        <a:ext uri="{FF2B5EF4-FFF2-40B4-BE49-F238E27FC236}">
                          <a16:creationId xmlns:a16="http://schemas.microsoft.com/office/drawing/2014/main" id="{75ECD474-3DA1-39A1-9B2C-F68CD952DE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3367" y="5008868"/>
                      <a:ext cx="4185" cy="5744"/>
                    </a:xfrm>
                    <a:custGeom>
                      <a:avLst/>
                      <a:gdLst>
                        <a:gd name="connsiteX0" fmla="*/ 3588 w 4185"/>
                        <a:gd name="connsiteY0" fmla="*/ 5745 h 5744"/>
                        <a:gd name="connsiteX1" fmla="*/ 3588 w 4185"/>
                        <a:gd name="connsiteY1" fmla="*/ 0 h 5744"/>
                        <a:gd name="connsiteX2" fmla="*/ 0 w 4185"/>
                        <a:gd name="connsiteY2" fmla="*/ 594 h 5744"/>
                        <a:gd name="connsiteX3" fmla="*/ 0 w 4185"/>
                        <a:gd name="connsiteY3" fmla="*/ 594 h 5744"/>
                        <a:gd name="connsiteX4" fmla="*/ 3588 w 4185"/>
                        <a:gd name="connsiteY4" fmla="*/ 5745 h 57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185" h="5744">
                          <a:moveTo>
                            <a:pt x="3588" y="5745"/>
                          </a:moveTo>
                          <a:cubicBezTo>
                            <a:pt x="4385" y="4556"/>
                            <a:pt x="4385" y="2575"/>
                            <a:pt x="3588" y="0"/>
                          </a:cubicBezTo>
                          <a:cubicBezTo>
                            <a:pt x="2392" y="198"/>
                            <a:pt x="1196" y="396"/>
                            <a:pt x="0" y="594"/>
                          </a:cubicBezTo>
                          <a:cubicBezTo>
                            <a:pt x="0" y="594"/>
                            <a:pt x="0" y="594"/>
                            <a:pt x="0" y="594"/>
                          </a:cubicBezTo>
                          <a:cubicBezTo>
                            <a:pt x="996" y="3566"/>
                            <a:pt x="2192" y="5745"/>
                            <a:pt x="3588" y="57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88" name="Freeform 1597">
                      <a:extLst>
                        <a:ext uri="{FF2B5EF4-FFF2-40B4-BE49-F238E27FC236}">
                          <a16:creationId xmlns:a16="http://schemas.microsoft.com/office/drawing/2014/main" id="{CE2C972E-0516-B7E6-7B30-32AF7DD830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3943" y="5091312"/>
                      <a:ext cx="11212" cy="13696"/>
                    </a:xfrm>
                    <a:custGeom>
                      <a:avLst/>
                      <a:gdLst>
                        <a:gd name="connsiteX0" fmla="*/ 9413 w 11212"/>
                        <a:gd name="connsiteY0" fmla="*/ 5706 h 13696"/>
                        <a:gd name="connsiteX1" fmla="*/ 6821 w 11212"/>
                        <a:gd name="connsiteY1" fmla="*/ 2735 h 13696"/>
                        <a:gd name="connsiteX2" fmla="*/ 244 w 11212"/>
                        <a:gd name="connsiteY2" fmla="*/ 952 h 13696"/>
                        <a:gd name="connsiteX3" fmla="*/ 4430 w 11212"/>
                        <a:gd name="connsiteY3" fmla="*/ 8677 h 13696"/>
                        <a:gd name="connsiteX4" fmla="*/ 6223 w 11212"/>
                        <a:gd name="connsiteY4" fmla="*/ 10064 h 13696"/>
                        <a:gd name="connsiteX5" fmla="*/ 10609 w 11212"/>
                        <a:gd name="connsiteY5" fmla="*/ 13630 h 13696"/>
                        <a:gd name="connsiteX6" fmla="*/ 10011 w 11212"/>
                        <a:gd name="connsiteY6" fmla="*/ 6697 h 13696"/>
                        <a:gd name="connsiteX7" fmla="*/ 10011 w 11212"/>
                        <a:gd name="connsiteY7" fmla="*/ 6697 h 13696"/>
                        <a:gd name="connsiteX8" fmla="*/ 9413 w 11212"/>
                        <a:gd name="connsiteY8" fmla="*/ 5706 h 136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212" h="13696">
                          <a:moveTo>
                            <a:pt x="9413" y="5706"/>
                          </a:moveTo>
                          <a:cubicBezTo>
                            <a:pt x="8416" y="3923"/>
                            <a:pt x="7619" y="3131"/>
                            <a:pt x="6821" y="2735"/>
                          </a:cubicBezTo>
                          <a:cubicBezTo>
                            <a:pt x="3832" y="-38"/>
                            <a:pt x="1240" y="-831"/>
                            <a:pt x="244" y="952"/>
                          </a:cubicBezTo>
                          <a:cubicBezTo>
                            <a:pt x="-753" y="2933"/>
                            <a:pt x="1440" y="6102"/>
                            <a:pt x="4430" y="8677"/>
                          </a:cubicBezTo>
                          <a:cubicBezTo>
                            <a:pt x="5027" y="9272"/>
                            <a:pt x="5625" y="9668"/>
                            <a:pt x="6223" y="10064"/>
                          </a:cubicBezTo>
                          <a:cubicBezTo>
                            <a:pt x="7619" y="12639"/>
                            <a:pt x="9213" y="14026"/>
                            <a:pt x="10609" y="13630"/>
                          </a:cubicBezTo>
                          <a:cubicBezTo>
                            <a:pt x="11406" y="12045"/>
                            <a:pt x="11605" y="9866"/>
                            <a:pt x="10011" y="6697"/>
                          </a:cubicBezTo>
                          <a:cubicBezTo>
                            <a:pt x="10011" y="6697"/>
                            <a:pt x="10011" y="6697"/>
                            <a:pt x="10011" y="6697"/>
                          </a:cubicBezTo>
                          <a:cubicBezTo>
                            <a:pt x="9811" y="6498"/>
                            <a:pt x="9612" y="6102"/>
                            <a:pt x="9413" y="57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89" name="Freeform 1598">
                      <a:extLst>
                        <a:ext uri="{FF2B5EF4-FFF2-40B4-BE49-F238E27FC236}">
                          <a16:creationId xmlns:a16="http://schemas.microsoft.com/office/drawing/2014/main" id="{DAC4E134-9895-ABDC-AB90-5D7F15FAA1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2520" y="4964361"/>
                      <a:ext cx="18367" cy="26770"/>
                    </a:xfrm>
                    <a:custGeom>
                      <a:avLst/>
                      <a:gdLst>
                        <a:gd name="connsiteX0" fmla="*/ 4128 w 18367"/>
                        <a:gd name="connsiteY0" fmla="*/ 10833 h 26770"/>
                        <a:gd name="connsiteX1" fmla="*/ 4926 w 18367"/>
                        <a:gd name="connsiteY1" fmla="*/ 12813 h 26770"/>
                        <a:gd name="connsiteX2" fmla="*/ 9111 w 18367"/>
                        <a:gd name="connsiteY2" fmla="*/ 16181 h 26770"/>
                        <a:gd name="connsiteX3" fmla="*/ 9311 w 18367"/>
                        <a:gd name="connsiteY3" fmla="*/ 15983 h 26770"/>
                        <a:gd name="connsiteX4" fmla="*/ 16686 w 18367"/>
                        <a:gd name="connsiteY4" fmla="*/ 26482 h 26770"/>
                        <a:gd name="connsiteX5" fmla="*/ 18081 w 18367"/>
                        <a:gd name="connsiteY5" fmla="*/ 24699 h 26770"/>
                        <a:gd name="connsiteX6" fmla="*/ 10706 w 18367"/>
                        <a:gd name="connsiteY6" fmla="*/ 12813 h 26770"/>
                        <a:gd name="connsiteX7" fmla="*/ 8514 w 18367"/>
                        <a:gd name="connsiteY7" fmla="*/ 11427 h 26770"/>
                        <a:gd name="connsiteX8" fmla="*/ 8514 w 18367"/>
                        <a:gd name="connsiteY8" fmla="*/ 11823 h 26770"/>
                        <a:gd name="connsiteX9" fmla="*/ 8514 w 18367"/>
                        <a:gd name="connsiteY9" fmla="*/ 11427 h 26770"/>
                        <a:gd name="connsiteX10" fmla="*/ 5723 w 18367"/>
                        <a:gd name="connsiteY10" fmla="*/ 5484 h 26770"/>
                        <a:gd name="connsiteX11" fmla="*/ 341 w 18367"/>
                        <a:gd name="connsiteY11" fmla="*/ 334 h 26770"/>
                        <a:gd name="connsiteX12" fmla="*/ 3132 w 18367"/>
                        <a:gd name="connsiteY12" fmla="*/ 8852 h 26770"/>
                        <a:gd name="connsiteX13" fmla="*/ 4128 w 18367"/>
                        <a:gd name="connsiteY13" fmla="*/ 10833 h 267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8367" h="26770">
                          <a:moveTo>
                            <a:pt x="4128" y="10833"/>
                          </a:moveTo>
                          <a:cubicBezTo>
                            <a:pt x="4328" y="11427"/>
                            <a:pt x="4527" y="12219"/>
                            <a:pt x="4926" y="12813"/>
                          </a:cubicBezTo>
                          <a:cubicBezTo>
                            <a:pt x="6520" y="15587"/>
                            <a:pt x="8115" y="17171"/>
                            <a:pt x="9111" y="16181"/>
                          </a:cubicBezTo>
                          <a:cubicBezTo>
                            <a:pt x="9111" y="16181"/>
                            <a:pt x="9111" y="15983"/>
                            <a:pt x="9311" y="15983"/>
                          </a:cubicBezTo>
                          <a:cubicBezTo>
                            <a:pt x="10906" y="21133"/>
                            <a:pt x="13297" y="24699"/>
                            <a:pt x="16686" y="26482"/>
                          </a:cubicBezTo>
                          <a:cubicBezTo>
                            <a:pt x="17882" y="27076"/>
                            <a:pt x="18879" y="26878"/>
                            <a:pt x="18081" y="24699"/>
                          </a:cubicBezTo>
                          <a:cubicBezTo>
                            <a:pt x="16487" y="19548"/>
                            <a:pt x="13895" y="15587"/>
                            <a:pt x="10706" y="12813"/>
                          </a:cubicBezTo>
                          <a:cubicBezTo>
                            <a:pt x="9909" y="12219"/>
                            <a:pt x="9111" y="12021"/>
                            <a:pt x="8514" y="11427"/>
                          </a:cubicBezTo>
                          <a:lnTo>
                            <a:pt x="8514" y="11823"/>
                          </a:lnTo>
                          <a:lnTo>
                            <a:pt x="8514" y="11427"/>
                          </a:lnTo>
                          <a:cubicBezTo>
                            <a:pt x="7517" y="9446"/>
                            <a:pt x="6720" y="7267"/>
                            <a:pt x="5723" y="5484"/>
                          </a:cubicBezTo>
                          <a:cubicBezTo>
                            <a:pt x="3929" y="2117"/>
                            <a:pt x="1537" y="-1053"/>
                            <a:pt x="341" y="334"/>
                          </a:cubicBezTo>
                          <a:cubicBezTo>
                            <a:pt x="-855" y="1919"/>
                            <a:pt x="1338" y="5880"/>
                            <a:pt x="3132" y="8852"/>
                          </a:cubicBezTo>
                          <a:cubicBezTo>
                            <a:pt x="3331" y="9644"/>
                            <a:pt x="3730" y="10238"/>
                            <a:pt x="4128" y="108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90" name="Freeform 1599">
                      <a:extLst>
                        <a:ext uri="{FF2B5EF4-FFF2-40B4-BE49-F238E27FC236}">
                          <a16:creationId xmlns:a16="http://schemas.microsoft.com/office/drawing/2014/main" id="{7337F0C2-0D42-D0EB-A895-A5E6D64504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9010" y="5080055"/>
                      <a:ext cx="24770" cy="21541"/>
                    </a:xfrm>
                    <a:custGeom>
                      <a:avLst/>
                      <a:gdLst>
                        <a:gd name="connsiteX0" fmla="*/ 858 w 24770"/>
                        <a:gd name="connsiteY0" fmla="*/ 5870 h 21541"/>
                        <a:gd name="connsiteX1" fmla="*/ 1855 w 24770"/>
                        <a:gd name="connsiteY1" fmla="*/ 13595 h 21541"/>
                        <a:gd name="connsiteX2" fmla="*/ 6240 w 24770"/>
                        <a:gd name="connsiteY2" fmla="*/ 16963 h 21541"/>
                        <a:gd name="connsiteX3" fmla="*/ 5443 w 24770"/>
                        <a:gd name="connsiteY3" fmla="*/ 10624 h 21541"/>
                        <a:gd name="connsiteX4" fmla="*/ 5841 w 24770"/>
                        <a:gd name="connsiteY4" fmla="*/ 11020 h 21541"/>
                        <a:gd name="connsiteX5" fmla="*/ 10426 w 24770"/>
                        <a:gd name="connsiteY5" fmla="*/ 14388 h 21541"/>
                        <a:gd name="connsiteX6" fmla="*/ 11223 w 24770"/>
                        <a:gd name="connsiteY6" fmla="*/ 13793 h 21541"/>
                        <a:gd name="connsiteX7" fmla="*/ 12419 w 24770"/>
                        <a:gd name="connsiteY7" fmla="*/ 13397 h 21541"/>
                        <a:gd name="connsiteX8" fmla="*/ 12818 w 24770"/>
                        <a:gd name="connsiteY8" fmla="*/ 14388 h 21541"/>
                        <a:gd name="connsiteX9" fmla="*/ 16206 w 24770"/>
                        <a:gd name="connsiteY9" fmla="*/ 17557 h 21541"/>
                        <a:gd name="connsiteX10" fmla="*/ 16206 w 24770"/>
                        <a:gd name="connsiteY10" fmla="*/ 17557 h 21541"/>
                        <a:gd name="connsiteX11" fmla="*/ 17602 w 24770"/>
                        <a:gd name="connsiteY11" fmla="*/ 18944 h 21541"/>
                        <a:gd name="connsiteX12" fmla="*/ 24578 w 24770"/>
                        <a:gd name="connsiteY12" fmla="*/ 20528 h 21541"/>
                        <a:gd name="connsiteX13" fmla="*/ 21190 w 24770"/>
                        <a:gd name="connsiteY13" fmla="*/ 14388 h 21541"/>
                        <a:gd name="connsiteX14" fmla="*/ 18000 w 24770"/>
                        <a:gd name="connsiteY14" fmla="*/ 12407 h 21541"/>
                        <a:gd name="connsiteX15" fmla="*/ 16206 w 24770"/>
                        <a:gd name="connsiteY15" fmla="*/ 4879 h 21541"/>
                        <a:gd name="connsiteX16" fmla="*/ 11423 w 24770"/>
                        <a:gd name="connsiteY16" fmla="*/ 323 h 21541"/>
                        <a:gd name="connsiteX17" fmla="*/ 10625 w 24770"/>
                        <a:gd name="connsiteY17" fmla="*/ 8445 h 21541"/>
                        <a:gd name="connsiteX18" fmla="*/ 9828 w 24770"/>
                        <a:gd name="connsiteY18" fmla="*/ 7653 h 21541"/>
                        <a:gd name="connsiteX19" fmla="*/ 9629 w 24770"/>
                        <a:gd name="connsiteY19" fmla="*/ 7454 h 21541"/>
                        <a:gd name="connsiteX20" fmla="*/ 3649 w 24770"/>
                        <a:gd name="connsiteY20" fmla="*/ 521 h 21541"/>
                        <a:gd name="connsiteX21" fmla="*/ 3250 w 24770"/>
                        <a:gd name="connsiteY21" fmla="*/ 6464 h 21541"/>
                        <a:gd name="connsiteX22" fmla="*/ 3250 w 24770"/>
                        <a:gd name="connsiteY22" fmla="*/ 7454 h 21541"/>
                        <a:gd name="connsiteX23" fmla="*/ 858 w 24770"/>
                        <a:gd name="connsiteY23" fmla="*/ 5870 h 215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24770" h="21541">
                          <a:moveTo>
                            <a:pt x="858" y="5870"/>
                          </a:moveTo>
                          <a:cubicBezTo>
                            <a:pt x="-736" y="6662"/>
                            <a:pt x="61" y="10030"/>
                            <a:pt x="1855" y="13595"/>
                          </a:cubicBezTo>
                          <a:cubicBezTo>
                            <a:pt x="3450" y="16566"/>
                            <a:pt x="5044" y="17953"/>
                            <a:pt x="6240" y="16963"/>
                          </a:cubicBezTo>
                          <a:cubicBezTo>
                            <a:pt x="7436" y="16170"/>
                            <a:pt x="6639" y="13397"/>
                            <a:pt x="5443" y="10624"/>
                          </a:cubicBezTo>
                          <a:cubicBezTo>
                            <a:pt x="5642" y="10822"/>
                            <a:pt x="5642" y="10822"/>
                            <a:pt x="5841" y="11020"/>
                          </a:cubicBezTo>
                          <a:cubicBezTo>
                            <a:pt x="7436" y="13199"/>
                            <a:pt x="9031" y="14388"/>
                            <a:pt x="10426" y="14388"/>
                          </a:cubicBezTo>
                          <a:cubicBezTo>
                            <a:pt x="10825" y="14388"/>
                            <a:pt x="11024" y="14189"/>
                            <a:pt x="11223" y="13793"/>
                          </a:cubicBezTo>
                          <a:cubicBezTo>
                            <a:pt x="11622" y="13793"/>
                            <a:pt x="12021" y="13595"/>
                            <a:pt x="12419" y="13397"/>
                          </a:cubicBezTo>
                          <a:cubicBezTo>
                            <a:pt x="12619" y="13793"/>
                            <a:pt x="12619" y="13991"/>
                            <a:pt x="12818" y="14388"/>
                          </a:cubicBezTo>
                          <a:cubicBezTo>
                            <a:pt x="13815" y="16566"/>
                            <a:pt x="15409" y="18151"/>
                            <a:pt x="16206" y="17557"/>
                          </a:cubicBezTo>
                          <a:cubicBezTo>
                            <a:pt x="16206" y="17557"/>
                            <a:pt x="16206" y="17557"/>
                            <a:pt x="16206" y="17557"/>
                          </a:cubicBezTo>
                          <a:cubicBezTo>
                            <a:pt x="16605" y="17953"/>
                            <a:pt x="17203" y="18547"/>
                            <a:pt x="17602" y="18944"/>
                          </a:cubicBezTo>
                          <a:cubicBezTo>
                            <a:pt x="20791" y="21717"/>
                            <a:pt x="23582" y="22311"/>
                            <a:pt x="24578" y="20528"/>
                          </a:cubicBezTo>
                          <a:cubicBezTo>
                            <a:pt x="25376" y="19142"/>
                            <a:pt x="23582" y="16566"/>
                            <a:pt x="21190" y="14388"/>
                          </a:cubicBezTo>
                          <a:cubicBezTo>
                            <a:pt x="19994" y="13595"/>
                            <a:pt x="18997" y="12803"/>
                            <a:pt x="18000" y="12407"/>
                          </a:cubicBezTo>
                          <a:cubicBezTo>
                            <a:pt x="18000" y="10426"/>
                            <a:pt x="17402" y="8049"/>
                            <a:pt x="16206" y="4879"/>
                          </a:cubicBezTo>
                          <a:cubicBezTo>
                            <a:pt x="14413" y="2304"/>
                            <a:pt x="12619" y="-1063"/>
                            <a:pt x="11423" y="323"/>
                          </a:cubicBezTo>
                          <a:cubicBezTo>
                            <a:pt x="10027" y="2106"/>
                            <a:pt x="9828" y="4681"/>
                            <a:pt x="10625" y="8445"/>
                          </a:cubicBezTo>
                          <a:cubicBezTo>
                            <a:pt x="10426" y="8247"/>
                            <a:pt x="10027" y="7851"/>
                            <a:pt x="9828" y="7653"/>
                          </a:cubicBezTo>
                          <a:cubicBezTo>
                            <a:pt x="9828" y="7653"/>
                            <a:pt x="9629" y="7454"/>
                            <a:pt x="9629" y="7454"/>
                          </a:cubicBezTo>
                          <a:cubicBezTo>
                            <a:pt x="8034" y="3691"/>
                            <a:pt x="6041" y="918"/>
                            <a:pt x="3649" y="521"/>
                          </a:cubicBezTo>
                          <a:cubicBezTo>
                            <a:pt x="2254" y="1314"/>
                            <a:pt x="2054" y="3295"/>
                            <a:pt x="3250" y="6464"/>
                          </a:cubicBezTo>
                          <a:cubicBezTo>
                            <a:pt x="3250" y="6860"/>
                            <a:pt x="3250" y="7058"/>
                            <a:pt x="3250" y="7454"/>
                          </a:cubicBezTo>
                          <a:cubicBezTo>
                            <a:pt x="2453" y="6068"/>
                            <a:pt x="1656" y="5474"/>
                            <a:pt x="858" y="58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91" name="Freeform 1600">
                      <a:extLst>
                        <a:ext uri="{FF2B5EF4-FFF2-40B4-BE49-F238E27FC236}">
                          <a16:creationId xmlns:a16="http://schemas.microsoft.com/office/drawing/2014/main" id="{7C32ED7C-B66E-254E-F355-3EC01ADA49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5190" y="5006901"/>
                      <a:ext cx="7275" cy="10940"/>
                    </a:xfrm>
                    <a:custGeom>
                      <a:avLst/>
                      <a:gdLst>
                        <a:gd name="connsiteX0" fmla="*/ 299 w 7275"/>
                        <a:gd name="connsiteY0" fmla="*/ 581 h 10940"/>
                        <a:gd name="connsiteX1" fmla="*/ 299 w 7275"/>
                        <a:gd name="connsiteY1" fmla="*/ 4939 h 10940"/>
                        <a:gd name="connsiteX2" fmla="*/ 4086 w 7275"/>
                        <a:gd name="connsiteY2" fmla="*/ 10683 h 10940"/>
                        <a:gd name="connsiteX3" fmla="*/ 7275 w 7275"/>
                        <a:gd name="connsiteY3" fmla="*/ 10485 h 10940"/>
                        <a:gd name="connsiteX4" fmla="*/ 4086 w 7275"/>
                        <a:gd name="connsiteY4" fmla="*/ 3156 h 10940"/>
                        <a:gd name="connsiteX5" fmla="*/ 299 w 7275"/>
                        <a:gd name="connsiteY5" fmla="*/ 581 h 109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275" h="10940">
                          <a:moveTo>
                            <a:pt x="299" y="581"/>
                          </a:moveTo>
                          <a:cubicBezTo>
                            <a:pt x="-100" y="1373"/>
                            <a:pt x="-100" y="3156"/>
                            <a:pt x="299" y="4939"/>
                          </a:cubicBezTo>
                          <a:cubicBezTo>
                            <a:pt x="897" y="8108"/>
                            <a:pt x="2691" y="10089"/>
                            <a:pt x="4086" y="10683"/>
                          </a:cubicBezTo>
                          <a:cubicBezTo>
                            <a:pt x="5282" y="11278"/>
                            <a:pt x="6279" y="10683"/>
                            <a:pt x="7275" y="10485"/>
                          </a:cubicBezTo>
                          <a:cubicBezTo>
                            <a:pt x="6279" y="7910"/>
                            <a:pt x="5282" y="5335"/>
                            <a:pt x="4086" y="3156"/>
                          </a:cubicBezTo>
                          <a:cubicBezTo>
                            <a:pt x="2492" y="383"/>
                            <a:pt x="897" y="-806"/>
                            <a:pt x="299" y="5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92" name="Freeform 1601">
                      <a:extLst>
                        <a:ext uri="{FF2B5EF4-FFF2-40B4-BE49-F238E27FC236}">
                          <a16:creationId xmlns:a16="http://schemas.microsoft.com/office/drawing/2014/main" id="{FDD4AA80-599F-D7D8-4E5E-588EA6021A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0939" y="5024130"/>
                      <a:ext cx="6485" cy="12734"/>
                    </a:xfrm>
                    <a:custGeom>
                      <a:avLst/>
                      <a:gdLst>
                        <a:gd name="connsiteX0" fmla="*/ 6046 w 6485"/>
                        <a:gd name="connsiteY0" fmla="*/ 12669 h 12734"/>
                        <a:gd name="connsiteX1" fmla="*/ 4651 w 6485"/>
                        <a:gd name="connsiteY1" fmla="*/ 3953 h 12734"/>
                        <a:gd name="connsiteX2" fmla="*/ 665 w 6485"/>
                        <a:gd name="connsiteY2" fmla="*/ 189 h 12734"/>
                        <a:gd name="connsiteX3" fmla="*/ 1860 w 6485"/>
                        <a:gd name="connsiteY3" fmla="*/ 8707 h 12734"/>
                        <a:gd name="connsiteX4" fmla="*/ 6046 w 6485"/>
                        <a:gd name="connsiteY4" fmla="*/ 12669 h 127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485" h="12734">
                          <a:moveTo>
                            <a:pt x="6046" y="12669"/>
                          </a:moveTo>
                          <a:cubicBezTo>
                            <a:pt x="7043" y="10688"/>
                            <a:pt x="6246" y="7518"/>
                            <a:pt x="4651" y="3953"/>
                          </a:cubicBezTo>
                          <a:cubicBezTo>
                            <a:pt x="3455" y="1180"/>
                            <a:pt x="1661" y="-603"/>
                            <a:pt x="665" y="189"/>
                          </a:cubicBezTo>
                          <a:cubicBezTo>
                            <a:pt x="-731" y="1576"/>
                            <a:pt x="266" y="5141"/>
                            <a:pt x="1860" y="8707"/>
                          </a:cubicBezTo>
                          <a:cubicBezTo>
                            <a:pt x="3256" y="11678"/>
                            <a:pt x="4850" y="13065"/>
                            <a:pt x="6046" y="126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93" name="Freeform 1602">
                      <a:extLst>
                        <a:ext uri="{FF2B5EF4-FFF2-40B4-BE49-F238E27FC236}">
                          <a16:creationId xmlns:a16="http://schemas.microsoft.com/office/drawing/2014/main" id="{5C2BAD6A-0E5E-818A-9074-217FDA3D81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78057" y="5039277"/>
                      <a:ext cx="6163" cy="11894"/>
                    </a:xfrm>
                    <a:custGeom>
                      <a:avLst/>
                      <a:gdLst>
                        <a:gd name="connsiteX0" fmla="*/ 5408 w 6163"/>
                        <a:gd name="connsiteY0" fmla="*/ 11784 h 11894"/>
                        <a:gd name="connsiteX1" fmla="*/ 5408 w 6163"/>
                        <a:gd name="connsiteY1" fmla="*/ 5643 h 11894"/>
                        <a:gd name="connsiteX2" fmla="*/ 824 w 6163"/>
                        <a:gd name="connsiteY2" fmla="*/ 97 h 11894"/>
                        <a:gd name="connsiteX3" fmla="*/ 824 w 6163"/>
                        <a:gd name="connsiteY3" fmla="*/ 6039 h 11894"/>
                        <a:gd name="connsiteX4" fmla="*/ 5408 w 6163"/>
                        <a:gd name="connsiteY4" fmla="*/ 11784 h 118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163" h="11894">
                          <a:moveTo>
                            <a:pt x="5408" y="11784"/>
                          </a:moveTo>
                          <a:cubicBezTo>
                            <a:pt x="6604" y="11388"/>
                            <a:pt x="6206" y="8813"/>
                            <a:pt x="5408" y="5643"/>
                          </a:cubicBezTo>
                          <a:cubicBezTo>
                            <a:pt x="4013" y="1681"/>
                            <a:pt x="2219" y="-497"/>
                            <a:pt x="824" y="97"/>
                          </a:cubicBezTo>
                          <a:cubicBezTo>
                            <a:pt x="-372" y="493"/>
                            <a:pt x="-173" y="3068"/>
                            <a:pt x="824" y="6039"/>
                          </a:cubicBezTo>
                          <a:cubicBezTo>
                            <a:pt x="2219" y="10595"/>
                            <a:pt x="3814" y="12378"/>
                            <a:pt x="5408" y="117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94" name="Freeform 1603">
                      <a:extLst>
                        <a:ext uri="{FF2B5EF4-FFF2-40B4-BE49-F238E27FC236}">
                          <a16:creationId xmlns:a16="http://schemas.microsoft.com/office/drawing/2014/main" id="{B81DFDCD-016C-8F47-59BB-E73A644BD9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1370" y="5108560"/>
                      <a:ext cx="31079" cy="18083"/>
                    </a:xfrm>
                    <a:custGeom>
                      <a:avLst/>
                      <a:gdLst>
                        <a:gd name="connsiteX0" fmla="*/ 3052 w 31079"/>
                        <a:gd name="connsiteY0" fmla="*/ 4701 h 18083"/>
                        <a:gd name="connsiteX1" fmla="*/ 3451 w 31079"/>
                        <a:gd name="connsiteY1" fmla="*/ 6285 h 18083"/>
                        <a:gd name="connsiteX2" fmla="*/ 461 w 31079"/>
                        <a:gd name="connsiteY2" fmla="*/ 8068 h 18083"/>
                        <a:gd name="connsiteX3" fmla="*/ 3451 w 31079"/>
                        <a:gd name="connsiteY3" fmla="*/ 14605 h 18083"/>
                        <a:gd name="connsiteX4" fmla="*/ 13816 w 31079"/>
                        <a:gd name="connsiteY4" fmla="*/ 16388 h 18083"/>
                        <a:gd name="connsiteX5" fmla="*/ 12421 w 31079"/>
                        <a:gd name="connsiteY5" fmla="*/ 11634 h 18083"/>
                        <a:gd name="connsiteX6" fmla="*/ 13816 w 31079"/>
                        <a:gd name="connsiteY6" fmla="*/ 13020 h 18083"/>
                        <a:gd name="connsiteX7" fmla="*/ 21590 w 31079"/>
                        <a:gd name="connsiteY7" fmla="*/ 14605 h 18083"/>
                        <a:gd name="connsiteX8" fmla="*/ 29762 w 31079"/>
                        <a:gd name="connsiteY8" fmla="*/ 15001 h 18083"/>
                        <a:gd name="connsiteX9" fmla="*/ 28367 w 31079"/>
                        <a:gd name="connsiteY9" fmla="*/ 6879 h 18083"/>
                        <a:gd name="connsiteX10" fmla="*/ 27968 w 31079"/>
                        <a:gd name="connsiteY10" fmla="*/ 6681 h 18083"/>
                        <a:gd name="connsiteX11" fmla="*/ 19397 w 31079"/>
                        <a:gd name="connsiteY11" fmla="*/ 1135 h 18083"/>
                        <a:gd name="connsiteX12" fmla="*/ 17604 w 31079"/>
                        <a:gd name="connsiteY12" fmla="*/ 4701 h 18083"/>
                        <a:gd name="connsiteX13" fmla="*/ 11026 w 31079"/>
                        <a:gd name="connsiteY13" fmla="*/ 4899 h 18083"/>
                        <a:gd name="connsiteX14" fmla="*/ 11823 w 31079"/>
                        <a:gd name="connsiteY14" fmla="*/ 10841 h 18083"/>
                        <a:gd name="connsiteX15" fmla="*/ 10826 w 31079"/>
                        <a:gd name="connsiteY15" fmla="*/ 9851 h 18083"/>
                        <a:gd name="connsiteX16" fmla="*/ 9431 w 31079"/>
                        <a:gd name="connsiteY16" fmla="*/ 9058 h 18083"/>
                        <a:gd name="connsiteX17" fmla="*/ 8634 w 31079"/>
                        <a:gd name="connsiteY17" fmla="*/ 3908 h 18083"/>
                        <a:gd name="connsiteX18" fmla="*/ 3052 w 31079"/>
                        <a:gd name="connsiteY18" fmla="*/ 4701 h 180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31079" h="18083">
                          <a:moveTo>
                            <a:pt x="3052" y="4701"/>
                          </a:moveTo>
                          <a:cubicBezTo>
                            <a:pt x="3052" y="5097"/>
                            <a:pt x="3252" y="5691"/>
                            <a:pt x="3451" y="6285"/>
                          </a:cubicBezTo>
                          <a:cubicBezTo>
                            <a:pt x="2455" y="6285"/>
                            <a:pt x="1458" y="6681"/>
                            <a:pt x="461" y="8068"/>
                          </a:cubicBezTo>
                          <a:cubicBezTo>
                            <a:pt x="-934" y="10247"/>
                            <a:pt x="1059" y="12822"/>
                            <a:pt x="3451" y="14605"/>
                          </a:cubicBezTo>
                          <a:cubicBezTo>
                            <a:pt x="7039" y="17180"/>
                            <a:pt x="11225" y="19953"/>
                            <a:pt x="13816" y="16388"/>
                          </a:cubicBezTo>
                          <a:cubicBezTo>
                            <a:pt x="14813" y="14803"/>
                            <a:pt x="14015" y="13218"/>
                            <a:pt x="12421" y="11634"/>
                          </a:cubicBezTo>
                          <a:cubicBezTo>
                            <a:pt x="12820" y="12030"/>
                            <a:pt x="13218" y="12624"/>
                            <a:pt x="13816" y="13020"/>
                          </a:cubicBezTo>
                          <a:cubicBezTo>
                            <a:pt x="16806" y="15397"/>
                            <a:pt x="19597" y="15793"/>
                            <a:pt x="21590" y="14605"/>
                          </a:cubicBezTo>
                          <a:cubicBezTo>
                            <a:pt x="24580" y="16586"/>
                            <a:pt x="27570" y="16784"/>
                            <a:pt x="29762" y="15001"/>
                          </a:cubicBezTo>
                          <a:cubicBezTo>
                            <a:pt x="31955" y="13218"/>
                            <a:pt x="31357" y="10247"/>
                            <a:pt x="28367" y="6879"/>
                          </a:cubicBezTo>
                          <a:cubicBezTo>
                            <a:pt x="28168" y="6879"/>
                            <a:pt x="28168" y="6681"/>
                            <a:pt x="27968" y="6681"/>
                          </a:cubicBezTo>
                          <a:cubicBezTo>
                            <a:pt x="24580" y="343"/>
                            <a:pt x="21989" y="1135"/>
                            <a:pt x="19397" y="1135"/>
                          </a:cubicBezTo>
                          <a:cubicBezTo>
                            <a:pt x="18002" y="1135"/>
                            <a:pt x="17006" y="2323"/>
                            <a:pt x="17604" y="4701"/>
                          </a:cubicBezTo>
                          <a:cubicBezTo>
                            <a:pt x="15411" y="3314"/>
                            <a:pt x="12421" y="3116"/>
                            <a:pt x="11026" y="4899"/>
                          </a:cubicBezTo>
                          <a:cubicBezTo>
                            <a:pt x="9830" y="6483"/>
                            <a:pt x="10228" y="8662"/>
                            <a:pt x="11823" y="10841"/>
                          </a:cubicBezTo>
                          <a:lnTo>
                            <a:pt x="10826" y="9851"/>
                          </a:lnTo>
                          <a:cubicBezTo>
                            <a:pt x="10428" y="9653"/>
                            <a:pt x="10029" y="9257"/>
                            <a:pt x="9431" y="9058"/>
                          </a:cubicBezTo>
                          <a:cubicBezTo>
                            <a:pt x="9232" y="7474"/>
                            <a:pt x="8833" y="5493"/>
                            <a:pt x="8634" y="3908"/>
                          </a:cubicBezTo>
                          <a:cubicBezTo>
                            <a:pt x="6043" y="1927"/>
                            <a:pt x="1458" y="-4213"/>
                            <a:pt x="3052" y="47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95" name="Freeform 1604">
                      <a:extLst>
                        <a:ext uri="{FF2B5EF4-FFF2-40B4-BE49-F238E27FC236}">
                          <a16:creationId xmlns:a16="http://schemas.microsoft.com/office/drawing/2014/main" id="{8C84E55A-1216-E986-85EE-735A371D69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0003" y="5112072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0 w 199"/>
                        <a:gd name="connsiteY1" fmla="*/ 198 h 198"/>
                        <a:gd name="connsiteX2" fmla="*/ 20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96" name="Freeform 1605">
                      <a:extLst>
                        <a:ext uri="{FF2B5EF4-FFF2-40B4-BE49-F238E27FC236}">
                          <a16:creationId xmlns:a16="http://schemas.microsoft.com/office/drawing/2014/main" id="{9E7F51FC-11B9-E93D-A6BD-5BB1B87AA2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00496" y="4948447"/>
                      <a:ext cx="6811" cy="10114"/>
                    </a:xfrm>
                    <a:custGeom>
                      <a:avLst/>
                      <a:gdLst>
                        <a:gd name="connsiteX0" fmla="*/ 434 w 6811"/>
                        <a:gd name="connsiteY0" fmla="*/ 401 h 10114"/>
                        <a:gd name="connsiteX1" fmla="*/ 2029 w 6811"/>
                        <a:gd name="connsiteY1" fmla="*/ 6542 h 10114"/>
                        <a:gd name="connsiteX2" fmla="*/ 6613 w 6811"/>
                        <a:gd name="connsiteY2" fmla="*/ 9909 h 10114"/>
                        <a:gd name="connsiteX3" fmla="*/ 4819 w 6811"/>
                        <a:gd name="connsiteY3" fmla="*/ 3372 h 10114"/>
                        <a:gd name="connsiteX4" fmla="*/ 434 w 6811"/>
                        <a:gd name="connsiteY4" fmla="*/ 401 h 101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11" h="10114">
                          <a:moveTo>
                            <a:pt x="434" y="401"/>
                          </a:moveTo>
                          <a:cubicBezTo>
                            <a:pt x="-562" y="1391"/>
                            <a:pt x="235" y="3768"/>
                            <a:pt x="2029" y="6542"/>
                          </a:cubicBezTo>
                          <a:cubicBezTo>
                            <a:pt x="3823" y="9117"/>
                            <a:pt x="5417" y="10701"/>
                            <a:pt x="6613" y="9909"/>
                          </a:cubicBezTo>
                          <a:cubicBezTo>
                            <a:pt x="7211" y="8522"/>
                            <a:pt x="6414" y="6145"/>
                            <a:pt x="4819" y="3372"/>
                          </a:cubicBezTo>
                          <a:cubicBezTo>
                            <a:pt x="3025" y="203"/>
                            <a:pt x="1431" y="-590"/>
                            <a:pt x="434" y="4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97" name="Freeform 1606">
                      <a:extLst>
                        <a:ext uri="{FF2B5EF4-FFF2-40B4-BE49-F238E27FC236}">
                          <a16:creationId xmlns:a16="http://schemas.microsoft.com/office/drawing/2014/main" id="{502AEC78-5951-8B05-2C51-1EFC712CD2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7292" y="5111657"/>
                      <a:ext cx="5623" cy="10219"/>
                    </a:xfrm>
                    <a:custGeom>
                      <a:avLst/>
                      <a:gdLst>
                        <a:gd name="connsiteX0" fmla="*/ 4971 w 5623"/>
                        <a:gd name="connsiteY0" fmla="*/ 10121 h 10219"/>
                        <a:gd name="connsiteX1" fmla="*/ 4373 w 5623"/>
                        <a:gd name="connsiteY1" fmla="*/ 3584 h 10219"/>
                        <a:gd name="connsiteX2" fmla="*/ 1184 w 5623"/>
                        <a:gd name="connsiteY2" fmla="*/ 19 h 10219"/>
                        <a:gd name="connsiteX3" fmla="*/ 785 w 5623"/>
                        <a:gd name="connsiteY3" fmla="*/ 5367 h 10219"/>
                        <a:gd name="connsiteX4" fmla="*/ 4971 w 5623"/>
                        <a:gd name="connsiteY4" fmla="*/ 10121 h 102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623" h="10219">
                          <a:moveTo>
                            <a:pt x="4971" y="10121"/>
                          </a:moveTo>
                          <a:cubicBezTo>
                            <a:pt x="6167" y="9527"/>
                            <a:pt x="5569" y="6556"/>
                            <a:pt x="4373" y="3584"/>
                          </a:cubicBezTo>
                          <a:cubicBezTo>
                            <a:pt x="3377" y="1207"/>
                            <a:pt x="2180" y="-179"/>
                            <a:pt x="1184" y="19"/>
                          </a:cubicBezTo>
                          <a:cubicBezTo>
                            <a:pt x="-211" y="217"/>
                            <a:pt x="-411" y="2198"/>
                            <a:pt x="785" y="5367"/>
                          </a:cubicBezTo>
                          <a:cubicBezTo>
                            <a:pt x="2180" y="8537"/>
                            <a:pt x="3775" y="10716"/>
                            <a:pt x="4971" y="101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98" name="Freeform 1607">
                      <a:extLst>
                        <a:ext uri="{FF2B5EF4-FFF2-40B4-BE49-F238E27FC236}">
                          <a16:creationId xmlns:a16="http://schemas.microsoft.com/office/drawing/2014/main" id="{5B850EDB-5EAE-70DE-39FA-143C18717A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4006" y="5060389"/>
                      <a:ext cx="5678" cy="10835"/>
                    </a:xfrm>
                    <a:custGeom>
                      <a:avLst/>
                      <a:gdLst>
                        <a:gd name="connsiteX0" fmla="*/ 655 w 5678"/>
                        <a:gd name="connsiteY0" fmla="*/ 6321 h 10835"/>
                        <a:gd name="connsiteX1" fmla="*/ 5040 w 5678"/>
                        <a:gd name="connsiteY1" fmla="*/ 10283 h 10835"/>
                        <a:gd name="connsiteX2" fmla="*/ 4642 w 5678"/>
                        <a:gd name="connsiteY2" fmla="*/ 3746 h 10835"/>
                        <a:gd name="connsiteX3" fmla="*/ 854 w 5678"/>
                        <a:gd name="connsiteY3" fmla="*/ 181 h 10835"/>
                        <a:gd name="connsiteX4" fmla="*/ 655 w 5678"/>
                        <a:gd name="connsiteY4" fmla="*/ 6321 h 108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678" h="10835">
                          <a:moveTo>
                            <a:pt x="655" y="6321"/>
                          </a:moveTo>
                          <a:cubicBezTo>
                            <a:pt x="2051" y="10481"/>
                            <a:pt x="3845" y="11670"/>
                            <a:pt x="5040" y="10283"/>
                          </a:cubicBezTo>
                          <a:cubicBezTo>
                            <a:pt x="6037" y="9293"/>
                            <a:pt x="5838" y="6916"/>
                            <a:pt x="4642" y="3746"/>
                          </a:cubicBezTo>
                          <a:cubicBezTo>
                            <a:pt x="3247" y="379"/>
                            <a:pt x="1851" y="-414"/>
                            <a:pt x="854" y="181"/>
                          </a:cubicBezTo>
                          <a:cubicBezTo>
                            <a:pt x="-142" y="775"/>
                            <a:pt x="-341" y="3350"/>
                            <a:pt x="655" y="63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099" name="Freeform 1608">
                      <a:extLst>
                        <a:ext uri="{FF2B5EF4-FFF2-40B4-BE49-F238E27FC236}">
                          <a16:creationId xmlns:a16="http://schemas.microsoft.com/office/drawing/2014/main" id="{90CC7AC4-509E-2FF3-9763-D001021E7A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8791" y="5080378"/>
                      <a:ext cx="7293" cy="11493"/>
                    </a:xfrm>
                    <a:custGeom>
                      <a:avLst/>
                      <a:gdLst>
                        <a:gd name="connsiteX0" fmla="*/ 979 w 7293"/>
                        <a:gd name="connsiteY0" fmla="*/ 0 h 11493"/>
                        <a:gd name="connsiteX1" fmla="*/ 1378 w 7293"/>
                        <a:gd name="connsiteY1" fmla="*/ 5745 h 11493"/>
                        <a:gd name="connsiteX2" fmla="*/ 6760 w 7293"/>
                        <a:gd name="connsiteY2" fmla="*/ 11291 h 11493"/>
                        <a:gd name="connsiteX3" fmla="*/ 5564 w 7293"/>
                        <a:gd name="connsiteY3" fmla="*/ 4754 h 11493"/>
                        <a:gd name="connsiteX4" fmla="*/ 979 w 7293"/>
                        <a:gd name="connsiteY4" fmla="*/ 0 h 114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293" h="11493">
                          <a:moveTo>
                            <a:pt x="979" y="0"/>
                          </a:moveTo>
                          <a:cubicBezTo>
                            <a:pt x="-815" y="0"/>
                            <a:pt x="182" y="3169"/>
                            <a:pt x="1378" y="5745"/>
                          </a:cubicBezTo>
                          <a:cubicBezTo>
                            <a:pt x="2973" y="9508"/>
                            <a:pt x="5165" y="12282"/>
                            <a:pt x="6760" y="11291"/>
                          </a:cubicBezTo>
                          <a:cubicBezTo>
                            <a:pt x="7956" y="10499"/>
                            <a:pt x="6959" y="7527"/>
                            <a:pt x="5564" y="4754"/>
                          </a:cubicBezTo>
                          <a:cubicBezTo>
                            <a:pt x="4169" y="1783"/>
                            <a:pt x="2574" y="0"/>
                            <a:pt x="979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00" name="Freeform 1609">
                      <a:extLst>
                        <a:ext uri="{FF2B5EF4-FFF2-40B4-BE49-F238E27FC236}">
                          <a16:creationId xmlns:a16="http://schemas.microsoft.com/office/drawing/2014/main" id="{B7BAA370-D44E-754E-A121-9916EFD785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5195" y="5006289"/>
                      <a:ext cx="13030" cy="16655"/>
                    </a:xfrm>
                    <a:custGeom>
                      <a:avLst/>
                      <a:gdLst>
                        <a:gd name="connsiteX0" fmla="*/ 7400 w 13030"/>
                        <a:gd name="connsiteY0" fmla="*/ 6343 h 16655"/>
                        <a:gd name="connsiteX1" fmla="*/ 6403 w 13030"/>
                        <a:gd name="connsiteY1" fmla="*/ 7334 h 16655"/>
                        <a:gd name="connsiteX2" fmla="*/ 4809 w 13030"/>
                        <a:gd name="connsiteY2" fmla="*/ 3372 h 16655"/>
                        <a:gd name="connsiteX3" fmla="*/ 623 w 13030"/>
                        <a:gd name="connsiteY3" fmla="*/ 401 h 16655"/>
                        <a:gd name="connsiteX4" fmla="*/ 1221 w 13030"/>
                        <a:gd name="connsiteY4" fmla="*/ 6541 h 16655"/>
                        <a:gd name="connsiteX5" fmla="*/ 6204 w 13030"/>
                        <a:gd name="connsiteY5" fmla="*/ 9909 h 16655"/>
                        <a:gd name="connsiteX6" fmla="*/ 6603 w 13030"/>
                        <a:gd name="connsiteY6" fmla="*/ 8919 h 16655"/>
                        <a:gd name="connsiteX7" fmla="*/ 7600 w 13030"/>
                        <a:gd name="connsiteY7" fmla="*/ 11692 h 16655"/>
                        <a:gd name="connsiteX8" fmla="*/ 11984 w 13030"/>
                        <a:gd name="connsiteY8" fmla="*/ 16644 h 16655"/>
                        <a:gd name="connsiteX9" fmla="*/ 11984 w 13030"/>
                        <a:gd name="connsiteY9" fmla="*/ 11296 h 16655"/>
                        <a:gd name="connsiteX10" fmla="*/ 7400 w 13030"/>
                        <a:gd name="connsiteY10" fmla="*/ 6343 h 166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3030" h="16655">
                          <a:moveTo>
                            <a:pt x="7400" y="6343"/>
                          </a:moveTo>
                          <a:cubicBezTo>
                            <a:pt x="6802" y="6343"/>
                            <a:pt x="6603" y="6740"/>
                            <a:pt x="6403" y="7334"/>
                          </a:cubicBezTo>
                          <a:cubicBezTo>
                            <a:pt x="6204" y="6145"/>
                            <a:pt x="5606" y="4957"/>
                            <a:pt x="4809" y="3372"/>
                          </a:cubicBezTo>
                          <a:cubicBezTo>
                            <a:pt x="3015" y="203"/>
                            <a:pt x="1620" y="-590"/>
                            <a:pt x="623" y="401"/>
                          </a:cubicBezTo>
                          <a:cubicBezTo>
                            <a:pt x="-374" y="1193"/>
                            <a:pt x="-175" y="3768"/>
                            <a:pt x="1221" y="6541"/>
                          </a:cubicBezTo>
                          <a:cubicBezTo>
                            <a:pt x="3214" y="10503"/>
                            <a:pt x="5008" y="11494"/>
                            <a:pt x="6204" y="9909"/>
                          </a:cubicBezTo>
                          <a:cubicBezTo>
                            <a:pt x="6403" y="9711"/>
                            <a:pt x="6403" y="9315"/>
                            <a:pt x="6603" y="8919"/>
                          </a:cubicBezTo>
                          <a:cubicBezTo>
                            <a:pt x="6802" y="9711"/>
                            <a:pt x="7001" y="10503"/>
                            <a:pt x="7600" y="11692"/>
                          </a:cubicBezTo>
                          <a:cubicBezTo>
                            <a:pt x="8995" y="14465"/>
                            <a:pt x="10589" y="16842"/>
                            <a:pt x="11984" y="16644"/>
                          </a:cubicBezTo>
                          <a:cubicBezTo>
                            <a:pt x="13380" y="16446"/>
                            <a:pt x="13380" y="14663"/>
                            <a:pt x="11984" y="11296"/>
                          </a:cubicBezTo>
                          <a:cubicBezTo>
                            <a:pt x="10390" y="8522"/>
                            <a:pt x="8795" y="6145"/>
                            <a:pt x="7400" y="63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01" name="Freeform 1610">
                      <a:extLst>
                        <a:ext uri="{FF2B5EF4-FFF2-40B4-BE49-F238E27FC236}">
                          <a16:creationId xmlns:a16="http://schemas.microsoft.com/office/drawing/2014/main" id="{63ECA59C-3AE6-DB58-71B0-77DEAAD5AD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3847" y="5083111"/>
                      <a:ext cx="6168" cy="13125"/>
                    </a:xfrm>
                    <a:custGeom>
                      <a:avLst/>
                      <a:gdLst>
                        <a:gd name="connsiteX0" fmla="*/ 1115 w 6168"/>
                        <a:gd name="connsiteY0" fmla="*/ 40 h 13125"/>
                        <a:gd name="connsiteX1" fmla="*/ 1314 w 6168"/>
                        <a:gd name="connsiteY1" fmla="*/ 7964 h 13125"/>
                        <a:gd name="connsiteX2" fmla="*/ 5101 w 6168"/>
                        <a:gd name="connsiteY2" fmla="*/ 13114 h 13125"/>
                        <a:gd name="connsiteX3" fmla="*/ 5101 w 6168"/>
                        <a:gd name="connsiteY3" fmla="*/ 5587 h 13125"/>
                        <a:gd name="connsiteX4" fmla="*/ 1115 w 6168"/>
                        <a:gd name="connsiteY4" fmla="*/ 40 h 131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168" h="13125">
                          <a:moveTo>
                            <a:pt x="1115" y="40"/>
                          </a:moveTo>
                          <a:cubicBezTo>
                            <a:pt x="-679" y="635"/>
                            <a:pt x="-81" y="4002"/>
                            <a:pt x="1314" y="7964"/>
                          </a:cubicBezTo>
                          <a:cubicBezTo>
                            <a:pt x="2311" y="10935"/>
                            <a:pt x="3905" y="13312"/>
                            <a:pt x="5101" y="13114"/>
                          </a:cubicBezTo>
                          <a:cubicBezTo>
                            <a:pt x="6895" y="12718"/>
                            <a:pt x="6098" y="8954"/>
                            <a:pt x="5101" y="5587"/>
                          </a:cubicBezTo>
                          <a:cubicBezTo>
                            <a:pt x="3706" y="2219"/>
                            <a:pt x="2311" y="-356"/>
                            <a:pt x="1115" y="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02" name="Freeform 1611">
                      <a:extLst>
                        <a:ext uri="{FF2B5EF4-FFF2-40B4-BE49-F238E27FC236}">
                          <a16:creationId xmlns:a16="http://schemas.microsoft.com/office/drawing/2014/main" id="{D45D24D1-23D5-9BC7-6701-E162324036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9729" y="5032827"/>
                      <a:ext cx="5623" cy="10810"/>
                    </a:xfrm>
                    <a:custGeom>
                      <a:avLst/>
                      <a:gdLst>
                        <a:gd name="connsiteX0" fmla="*/ 5125 w 5623"/>
                        <a:gd name="connsiteY0" fmla="*/ 10509 h 10810"/>
                        <a:gd name="connsiteX1" fmla="*/ 3929 w 5623"/>
                        <a:gd name="connsiteY1" fmla="*/ 2982 h 10810"/>
                        <a:gd name="connsiteX2" fmla="*/ 740 w 5623"/>
                        <a:gd name="connsiteY2" fmla="*/ 208 h 10810"/>
                        <a:gd name="connsiteX3" fmla="*/ 1737 w 5623"/>
                        <a:gd name="connsiteY3" fmla="*/ 7736 h 10810"/>
                        <a:gd name="connsiteX4" fmla="*/ 5125 w 5623"/>
                        <a:gd name="connsiteY4" fmla="*/ 10509 h 108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623" h="10810">
                          <a:moveTo>
                            <a:pt x="5125" y="10509"/>
                          </a:moveTo>
                          <a:cubicBezTo>
                            <a:pt x="5923" y="9320"/>
                            <a:pt x="5923" y="6943"/>
                            <a:pt x="3929" y="2982"/>
                          </a:cubicBezTo>
                          <a:cubicBezTo>
                            <a:pt x="2933" y="1001"/>
                            <a:pt x="1537" y="-584"/>
                            <a:pt x="740" y="208"/>
                          </a:cubicBezTo>
                          <a:cubicBezTo>
                            <a:pt x="-456" y="1397"/>
                            <a:pt x="-257" y="3972"/>
                            <a:pt x="1737" y="7736"/>
                          </a:cubicBezTo>
                          <a:cubicBezTo>
                            <a:pt x="2733" y="9915"/>
                            <a:pt x="3929" y="11499"/>
                            <a:pt x="5125" y="105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03" name="Freeform 1612">
                      <a:extLst>
                        <a:ext uri="{FF2B5EF4-FFF2-40B4-BE49-F238E27FC236}">
                          <a16:creationId xmlns:a16="http://schemas.microsoft.com/office/drawing/2014/main" id="{5177F3C8-6CF4-6EB0-B8C8-DB1C8235CC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7591" y="5066682"/>
                      <a:ext cx="6642" cy="12363"/>
                    </a:xfrm>
                    <a:custGeom>
                      <a:avLst/>
                      <a:gdLst>
                        <a:gd name="connsiteX0" fmla="*/ 456 w 6642"/>
                        <a:gd name="connsiteY0" fmla="*/ 424 h 12363"/>
                        <a:gd name="connsiteX1" fmla="*/ 1452 w 6642"/>
                        <a:gd name="connsiteY1" fmla="*/ 7159 h 12363"/>
                        <a:gd name="connsiteX2" fmla="*/ 6236 w 6642"/>
                        <a:gd name="connsiteY2" fmla="*/ 11715 h 12363"/>
                        <a:gd name="connsiteX3" fmla="*/ 5239 w 6642"/>
                        <a:gd name="connsiteY3" fmla="*/ 4584 h 12363"/>
                        <a:gd name="connsiteX4" fmla="*/ 456 w 6642"/>
                        <a:gd name="connsiteY4" fmla="*/ 424 h 123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2" h="12363">
                          <a:moveTo>
                            <a:pt x="456" y="424"/>
                          </a:moveTo>
                          <a:cubicBezTo>
                            <a:pt x="-342" y="1612"/>
                            <a:pt x="-143" y="4188"/>
                            <a:pt x="1452" y="7159"/>
                          </a:cubicBezTo>
                          <a:cubicBezTo>
                            <a:pt x="3047" y="10130"/>
                            <a:pt x="5040" y="13894"/>
                            <a:pt x="6236" y="11715"/>
                          </a:cubicBezTo>
                          <a:cubicBezTo>
                            <a:pt x="7033" y="10526"/>
                            <a:pt x="6635" y="7753"/>
                            <a:pt x="5239" y="4584"/>
                          </a:cubicBezTo>
                          <a:cubicBezTo>
                            <a:pt x="3645" y="1216"/>
                            <a:pt x="1652" y="-963"/>
                            <a:pt x="456" y="4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04" name="Freeform 1613">
                      <a:extLst>
                        <a:ext uri="{FF2B5EF4-FFF2-40B4-BE49-F238E27FC236}">
                          <a16:creationId xmlns:a16="http://schemas.microsoft.com/office/drawing/2014/main" id="{F37D89EB-06E6-7A54-47B8-09A4B12DB8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9071" y="5114010"/>
                      <a:ext cx="5895" cy="11606"/>
                    </a:xfrm>
                    <a:custGeom>
                      <a:avLst/>
                      <a:gdLst>
                        <a:gd name="connsiteX0" fmla="*/ 1272 w 5895"/>
                        <a:gd name="connsiteY0" fmla="*/ 7769 h 11606"/>
                        <a:gd name="connsiteX1" fmla="*/ 5059 w 5895"/>
                        <a:gd name="connsiteY1" fmla="*/ 11532 h 11606"/>
                        <a:gd name="connsiteX2" fmla="*/ 5059 w 5895"/>
                        <a:gd name="connsiteY2" fmla="*/ 4995 h 11606"/>
                        <a:gd name="connsiteX3" fmla="*/ 1272 w 5895"/>
                        <a:gd name="connsiteY3" fmla="*/ 43 h 11606"/>
                        <a:gd name="connsiteX4" fmla="*/ 1272 w 5895"/>
                        <a:gd name="connsiteY4" fmla="*/ 7769 h 116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895" h="11606">
                          <a:moveTo>
                            <a:pt x="1272" y="7769"/>
                          </a:moveTo>
                          <a:cubicBezTo>
                            <a:pt x="2468" y="10740"/>
                            <a:pt x="3863" y="11929"/>
                            <a:pt x="5059" y="11532"/>
                          </a:cubicBezTo>
                          <a:cubicBezTo>
                            <a:pt x="6454" y="10740"/>
                            <a:pt x="5856" y="7769"/>
                            <a:pt x="5059" y="4995"/>
                          </a:cubicBezTo>
                          <a:cubicBezTo>
                            <a:pt x="4062" y="2024"/>
                            <a:pt x="2468" y="-353"/>
                            <a:pt x="1272" y="43"/>
                          </a:cubicBezTo>
                          <a:cubicBezTo>
                            <a:pt x="-323" y="638"/>
                            <a:pt x="-522" y="3609"/>
                            <a:pt x="1272" y="77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05" name="Freeform 1614">
                      <a:extLst>
                        <a:ext uri="{FF2B5EF4-FFF2-40B4-BE49-F238E27FC236}">
                          <a16:creationId xmlns:a16="http://schemas.microsoft.com/office/drawing/2014/main" id="{C46BA81A-C429-67F7-7228-E874793F72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3968" y="5103488"/>
                      <a:ext cx="6199" cy="10431"/>
                    </a:xfrm>
                    <a:custGeom>
                      <a:avLst/>
                      <a:gdLst>
                        <a:gd name="connsiteX0" fmla="*/ 1389 w 6199"/>
                        <a:gd name="connsiteY0" fmla="*/ 66 h 10431"/>
                        <a:gd name="connsiteX1" fmla="*/ 592 w 6199"/>
                        <a:gd name="connsiteY1" fmla="*/ 5216 h 10431"/>
                        <a:gd name="connsiteX2" fmla="*/ 5376 w 6199"/>
                        <a:gd name="connsiteY2" fmla="*/ 10367 h 10431"/>
                        <a:gd name="connsiteX3" fmla="*/ 5376 w 6199"/>
                        <a:gd name="connsiteY3" fmla="*/ 4226 h 10431"/>
                        <a:gd name="connsiteX4" fmla="*/ 1389 w 6199"/>
                        <a:gd name="connsiteY4" fmla="*/ 66 h 10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199" h="10431">
                          <a:moveTo>
                            <a:pt x="1389" y="66"/>
                          </a:moveTo>
                          <a:cubicBezTo>
                            <a:pt x="193" y="462"/>
                            <a:pt x="-604" y="2047"/>
                            <a:pt x="592" y="5216"/>
                          </a:cubicBezTo>
                          <a:cubicBezTo>
                            <a:pt x="1987" y="9376"/>
                            <a:pt x="3781" y="10763"/>
                            <a:pt x="5376" y="10367"/>
                          </a:cubicBezTo>
                          <a:cubicBezTo>
                            <a:pt x="6571" y="9772"/>
                            <a:pt x="6372" y="7197"/>
                            <a:pt x="5376" y="4226"/>
                          </a:cubicBezTo>
                          <a:cubicBezTo>
                            <a:pt x="4180" y="1056"/>
                            <a:pt x="2585" y="-330"/>
                            <a:pt x="1389" y="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06" name="Freeform 1615">
                      <a:extLst>
                        <a:ext uri="{FF2B5EF4-FFF2-40B4-BE49-F238E27FC236}">
                          <a16:creationId xmlns:a16="http://schemas.microsoft.com/office/drawing/2014/main" id="{635D2F3C-C5CC-B728-4B18-2D5EC3CAAF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3061" y="5064191"/>
                      <a:ext cx="7351" cy="10843"/>
                    </a:xfrm>
                    <a:custGeom>
                      <a:avLst/>
                      <a:gdLst>
                        <a:gd name="connsiteX0" fmla="*/ 6378 w 7351"/>
                        <a:gd name="connsiteY0" fmla="*/ 10839 h 10843"/>
                        <a:gd name="connsiteX1" fmla="*/ 6378 w 7351"/>
                        <a:gd name="connsiteY1" fmla="*/ 5292 h 10843"/>
                        <a:gd name="connsiteX2" fmla="*/ 0 w 7351"/>
                        <a:gd name="connsiteY2" fmla="*/ 1132 h 10843"/>
                        <a:gd name="connsiteX3" fmla="*/ 6378 w 7351"/>
                        <a:gd name="connsiteY3" fmla="*/ 10839 h 108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7351" h="10843">
                          <a:moveTo>
                            <a:pt x="6378" y="10839"/>
                          </a:moveTo>
                          <a:cubicBezTo>
                            <a:pt x="7574" y="10839"/>
                            <a:pt x="7774" y="8065"/>
                            <a:pt x="6378" y="5292"/>
                          </a:cubicBezTo>
                          <a:cubicBezTo>
                            <a:pt x="3189" y="-1641"/>
                            <a:pt x="1595" y="-254"/>
                            <a:pt x="0" y="1132"/>
                          </a:cubicBezTo>
                          <a:cubicBezTo>
                            <a:pt x="1595" y="5490"/>
                            <a:pt x="3189" y="11037"/>
                            <a:pt x="6378" y="108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07" name="Freeform 1616">
                      <a:extLst>
                        <a:ext uri="{FF2B5EF4-FFF2-40B4-BE49-F238E27FC236}">
                          <a16:creationId xmlns:a16="http://schemas.microsoft.com/office/drawing/2014/main" id="{8EB7E2B4-3326-279F-77F6-B9BBB3B215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7979" y="5039508"/>
                      <a:ext cx="6675" cy="10847"/>
                    </a:xfrm>
                    <a:custGeom>
                      <a:avLst/>
                      <a:gdLst>
                        <a:gd name="connsiteX0" fmla="*/ 495 w 6675"/>
                        <a:gd name="connsiteY0" fmla="*/ 262 h 10847"/>
                        <a:gd name="connsiteX1" fmla="*/ 1492 w 6675"/>
                        <a:gd name="connsiteY1" fmla="*/ 6403 h 10847"/>
                        <a:gd name="connsiteX2" fmla="*/ 5877 w 6675"/>
                        <a:gd name="connsiteY2" fmla="*/ 10761 h 10847"/>
                        <a:gd name="connsiteX3" fmla="*/ 4681 w 6675"/>
                        <a:gd name="connsiteY3" fmla="*/ 3431 h 10847"/>
                        <a:gd name="connsiteX4" fmla="*/ 495 w 6675"/>
                        <a:gd name="connsiteY4" fmla="*/ 262 h 108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75" h="10847">
                          <a:moveTo>
                            <a:pt x="495" y="262"/>
                          </a:moveTo>
                          <a:cubicBezTo>
                            <a:pt x="-502" y="1252"/>
                            <a:pt x="96" y="3828"/>
                            <a:pt x="1492" y="6403"/>
                          </a:cubicBezTo>
                          <a:cubicBezTo>
                            <a:pt x="2688" y="8780"/>
                            <a:pt x="4681" y="11355"/>
                            <a:pt x="5877" y="10761"/>
                          </a:cubicBezTo>
                          <a:cubicBezTo>
                            <a:pt x="7471" y="9968"/>
                            <a:pt x="6475" y="6997"/>
                            <a:pt x="4681" y="3431"/>
                          </a:cubicBezTo>
                          <a:cubicBezTo>
                            <a:pt x="2887" y="460"/>
                            <a:pt x="1292" y="-530"/>
                            <a:pt x="495" y="2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08" name="Freeform 1617">
                      <a:extLst>
                        <a:ext uri="{FF2B5EF4-FFF2-40B4-BE49-F238E27FC236}">
                          <a16:creationId xmlns:a16="http://schemas.microsoft.com/office/drawing/2014/main" id="{EAC28A01-AD49-DC53-8FC4-36D9E47B10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2793" y="5119204"/>
                      <a:ext cx="5786" cy="10743"/>
                    </a:xfrm>
                    <a:custGeom>
                      <a:avLst/>
                      <a:gdLst>
                        <a:gd name="connsiteX0" fmla="*/ 1003 w 5786"/>
                        <a:gd name="connsiteY0" fmla="*/ 0 h 10743"/>
                        <a:gd name="connsiteX1" fmla="*/ 803 w 5786"/>
                        <a:gd name="connsiteY1" fmla="*/ 5943 h 10743"/>
                        <a:gd name="connsiteX2" fmla="*/ 4790 w 5786"/>
                        <a:gd name="connsiteY2" fmla="*/ 10697 h 10743"/>
                        <a:gd name="connsiteX3" fmla="*/ 4989 w 5786"/>
                        <a:gd name="connsiteY3" fmla="*/ 4754 h 10743"/>
                        <a:gd name="connsiteX4" fmla="*/ 1003 w 5786"/>
                        <a:gd name="connsiteY4" fmla="*/ 0 h 107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86" h="10743">
                          <a:moveTo>
                            <a:pt x="1003" y="0"/>
                          </a:moveTo>
                          <a:cubicBezTo>
                            <a:pt x="-193" y="792"/>
                            <a:pt x="-392" y="2773"/>
                            <a:pt x="803" y="5943"/>
                          </a:cubicBezTo>
                          <a:cubicBezTo>
                            <a:pt x="1800" y="8914"/>
                            <a:pt x="3395" y="11093"/>
                            <a:pt x="4790" y="10697"/>
                          </a:cubicBezTo>
                          <a:cubicBezTo>
                            <a:pt x="6185" y="10301"/>
                            <a:pt x="5986" y="7725"/>
                            <a:pt x="4989" y="4754"/>
                          </a:cubicBezTo>
                          <a:cubicBezTo>
                            <a:pt x="3993" y="1783"/>
                            <a:pt x="2597" y="0"/>
                            <a:pt x="1003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09" name="Freeform 1618">
                      <a:extLst>
                        <a:ext uri="{FF2B5EF4-FFF2-40B4-BE49-F238E27FC236}">
                          <a16:creationId xmlns:a16="http://schemas.microsoft.com/office/drawing/2014/main" id="{E3492125-838A-B4BE-F3AE-2E6399D7DA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2496" y="5017297"/>
                      <a:ext cx="6764" cy="10996"/>
                    </a:xfrm>
                    <a:custGeom>
                      <a:avLst/>
                      <a:gdLst>
                        <a:gd name="connsiteX0" fmla="*/ 5877 w 6764"/>
                        <a:gd name="connsiteY0" fmla="*/ 10984 h 10996"/>
                        <a:gd name="connsiteX1" fmla="*/ 4681 w 6764"/>
                        <a:gd name="connsiteY1" fmla="*/ 3655 h 10996"/>
                        <a:gd name="connsiteX2" fmla="*/ 495 w 6764"/>
                        <a:gd name="connsiteY2" fmla="*/ 287 h 10996"/>
                        <a:gd name="connsiteX3" fmla="*/ 1492 w 6764"/>
                        <a:gd name="connsiteY3" fmla="*/ 6428 h 10996"/>
                        <a:gd name="connsiteX4" fmla="*/ 5877 w 6764"/>
                        <a:gd name="connsiteY4" fmla="*/ 10984 h 109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764" h="10996">
                          <a:moveTo>
                            <a:pt x="5877" y="10984"/>
                          </a:moveTo>
                          <a:cubicBezTo>
                            <a:pt x="7671" y="10588"/>
                            <a:pt x="6475" y="7220"/>
                            <a:pt x="4681" y="3655"/>
                          </a:cubicBezTo>
                          <a:cubicBezTo>
                            <a:pt x="3285" y="1872"/>
                            <a:pt x="1492" y="-901"/>
                            <a:pt x="495" y="287"/>
                          </a:cubicBezTo>
                          <a:cubicBezTo>
                            <a:pt x="-502" y="1277"/>
                            <a:pt x="96" y="3655"/>
                            <a:pt x="1492" y="6428"/>
                          </a:cubicBezTo>
                          <a:cubicBezTo>
                            <a:pt x="2887" y="9003"/>
                            <a:pt x="4481" y="11182"/>
                            <a:pt x="5877" y="109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10" name="Freeform 1619">
                      <a:extLst>
                        <a:ext uri="{FF2B5EF4-FFF2-40B4-BE49-F238E27FC236}">
                          <a16:creationId xmlns:a16="http://schemas.microsoft.com/office/drawing/2014/main" id="{B43A93DB-9F7B-2106-B68C-E9A473758B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9035" y="5065279"/>
                      <a:ext cx="4620" cy="10344"/>
                    </a:xfrm>
                    <a:custGeom>
                      <a:avLst/>
                      <a:gdLst>
                        <a:gd name="connsiteX0" fmla="*/ 477 w 4620"/>
                        <a:gd name="connsiteY0" fmla="*/ 242 h 10344"/>
                        <a:gd name="connsiteX1" fmla="*/ 278 w 4620"/>
                        <a:gd name="connsiteY1" fmla="*/ 4798 h 10344"/>
                        <a:gd name="connsiteX2" fmla="*/ 3666 w 4620"/>
                        <a:gd name="connsiteY2" fmla="*/ 10345 h 10344"/>
                        <a:gd name="connsiteX3" fmla="*/ 4065 w 4620"/>
                        <a:gd name="connsiteY3" fmla="*/ 4402 h 10344"/>
                        <a:gd name="connsiteX4" fmla="*/ 477 w 4620"/>
                        <a:gd name="connsiteY4" fmla="*/ 242 h 103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620" h="10344">
                          <a:moveTo>
                            <a:pt x="477" y="242"/>
                          </a:moveTo>
                          <a:cubicBezTo>
                            <a:pt x="-121" y="836"/>
                            <a:pt x="-121" y="3015"/>
                            <a:pt x="278" y="4798"/>
                          </a:cubicBezTo>
                          <a:cubicBezTo>
                            <a:pt x="876" y="7769"/>
                            <a:pt x="2271" y="10147"/>
                            <a:pt x="3666" y="10345"/>
                          </a:cubicBezTo>
                          <a:cubicBezTo>
                            <a:pt x="4862" y="9750"/>
                            <a:pt x="4862" y="7373"/>
                            <a:pt x="4065" y="4402"/>
                          </a:cubicBezTo>
                          <a:cubicBezTo>
                            <a:pt x="3068" y="1431"/>
                            <a:pt x="1474" y="-748"/>
                            <a:pt x="477" y="2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11" name="Freeform 1620">
                      <a:extLst>
                        <a:ext uri="{FF2B5EF4-FFF2-40B4-BE49-F238E27FC236}">
                          <a16:creationId xmlns:a16="http://schemas.microsoft.com/office/drawing/2014/main" id="{1BA33A56-1D8F-625B-6D79-02617746F0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8198" y="5103534"/>
                      <a:ext cx="6859" cy="11519"/>
                    </a:xfrm>
                    <a:custGeom>
                      <a:avLst/>
                      <a:gdLst>
                        <a:gd name="connsiteX0" fmla="*/ 6489 w 6859"/>
                        <a:gd name="connsiteY0" fmla="*/ 10915 h 11519"/>
                        <a:gd name="connsiteX1" fmla="*/ 5093 w 6859"/>
                        <a:gd name="connsiteY1" fmla="*/ 3982 h 11519"/>
                        <a:gd name="connsiteX2" fmla="*/ 708 w 6859"/>
                        <a:gd name="connsiteY2" fmla="*/ 219 h 11519"/>
                        <a:gd name="connsiteX3" fmla="*/ 1306 w 6859"/>
                        <a:gd name="connsiteY3" fmla="*/ 6557 h 11519"/>
                        <a:gd name="connsiteX4" fmla="*/ 6489 w 6859"/>
                        <a:gd name="connsiteY4" fmla="*/ 10915 h 115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59" h="11519">
                          <a:moveTo>
                            <a:pt x="6489" y="10915"/>
                          </a:moveTo>
                          <a:cubicBezTo>
                            <a:pt x="7485" y="9529"/>
                            <a:pt x="6289" y="6755"/>
                            <a:pt x="5093" y="3982"/>
                          </a:cubicBezTo>
                          <a:cubicBezTo>
                            <a:pt x="3499" y="813"/>
                            <a:pt x="1904" y="-574"/>
                            <a:pt x="708" y="219"/>
                          </a:cubicBezTo>
                          <a:cubicBezTo>
                            <a:pt x="-488" y="1011"/>
                            <a:pt x="-89" y="3784"/>
                            <a:pt x="1306" y="6557"/>
                          </a:cubicBezTo>
                          <a:cubicBezTo>
                            <a:pt x="2901" y="10321"/>
                            <a:pt x="5093" y="12698"/>
                            <a:pt x="6489" y="109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12" name="Freeform 1621">
                      <a:extLst>
                        <a:ext uri="{FF2B5EF4-FFF2-40B4-BE49-F238E27FC236}">
                          <a16:creationId xmlns:a16="http://schemas.microsoft.com/office/drawing/2014/main" id="{12871BAE-DB4E-165B-577A-065823C68F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79321" y="5025487"/>
                      <a:ext cx="4651" cy="9012"/>
                    </a:xfrm>
                    <a:custGeom>
                      <a:avLst/>
                      <a:gdLst>
                        <a:gd name="connsiteX0" fmla="*/ 954 w 4651"/>
                        <a:gd name="connsiteY0" fmla="*/ 21 h 9012"/>
                        <a:gd name="connsiteX1" fmla="*/ 556 w 4651"/>
                        <a:gd name="connsiteY1" fmla="*/ 4973 h 9012"/>
                        <a:gd name="connsiteX2" fmla="*/ 4144 w 4651"/>
                        <a:gd name="connsiteY2" fmla="*/ 8737 h 9012"/>
                        <a:gd name="connsiteX3" fmla="*/ 3944 w 4651"/>
                        <a:gd name="connsiteY3" fmla="*/ 3983 h 9012"/>
                        <a:gd name="connsiteX4" fmla="*/ 954 w 4651"/>
                        <a:gd name="connsiteY4" fmla="*/ 21 h 90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651" h="9012">
                          <a:moveTo>
                            <a:pt x="954" y="21"/>
                          </a:moveTo>
                          <a:cubicBezTo>
                            <a:pt x="-242" y="1012"/>
                            <a:pt x="-242" y="2794"/>
                            <a:pt x="556" y="4973"/>
                          </a:cubicBezTo>
                          <a:cubicBezTo>
                            <a:pt x="1752" y="7945"/>
                            <a:pt x="3147" y="9727"/>
                            <a:pt x="4144" y="8737"/>
                          </a:cubicBezTo>
                          <a:cubicBezTo>
                            <a:pt x="4941" y="8143"/>
                            <a:pt x="4742" y="6360"/>
                            <a:pt x="3944" y="3983"/>
                          </a:cubicBezTo>
                          <a:cubicBezTo>
                            <a:pt x="2948" y="1012"/>
                            <a:pt x="1752" y="-177"/>
                            <a:pt x="954" y="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13" name="Freeform 1622">
                      <a:extLst>
                        <a:ext uri="{FF2B5EF4-FFF2-40B4-BE49-F238E27FC236}">
                          <a16:creationId xmlns:a16="http://schemas.microsoft.com/office/drawing/2014/main" id="{C63DF929-752A-3AA1-486B-0196BF7184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6609" y="5015229"/>
                      <a:ext cx="5650" cy="9983"/>
                    </a:xfrm>
                    <a:custGeom>
                      <a:avLst/>
                      <a:gdLst>
                        <a:gd name="connsiteX0" fmla="*/ 5222 w 5650"/>
                        <a:gd name="connsiteY0" fmla="*/ 9684 h 9983"/>
                        <a:gd name="connsiteX1" fmla="*/ 3428 w 5650"/>
                        <a:gd name="connsiteY1" fmla="*/ 2553 h 9983"/>
                        <a:gd name="connsiteX2" fmla="*/ 39 w 5650"/>
                        <a:gd name="connsiteY2" fmla="*/ 770 h 9983"/>
                        <a:gd name="connsiteX3" fmla="*/ 1036 w 5650"/>
                        <a:gd name="connsiteY3" fmla="*/ 5921 h 9983"/>
                        <a:gd name="connsiteX4" fmla="*/ 5222 w 5650"/>
                        <a:gd name="connsiteY4" fmla="*/ 9684 h 99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650" h="9983">
                          <a:moveTo>
                            <a:pt x="5222" y="9684"/>
                          </a:moveTo>
                          <a:cubicBezTo>
                            <a:pt x="6218" y="8694"/>
                            <a:pt x="5421" y="6119"/>
                            <a:pt x="3428" y="2553"/>
                          </a:cubicBezTo>
                          <a:cubicBezTo>
                            <a:pt x="2232" y="176"/>
                            <a:pt x="637" y="-814"/>
                            <a:pt x="39" y="770"/>
                          </a:cubicBezTo>
                          <a:cubicBezTo>
                            <a:pt x="-160" y="1563"/>
                            <a:pt x="438" y="4336"/>
                            <a:pt x="1036" y="5921"/>
                          </a:cubicBezTo>
                          <a:cubicBezTo>
                            <a:pt x="2232" y="8298"/>
                            <a:pt x="4026" y="10873"/>
                            <a:pt x="5222" y="96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14" name="Freeform 1623">
                      <a:extLst>
                        <a:ext uri="{FF2B5EF4-FFF2-40B4-BE49-F238E27FC236}">
                          <a16:creationId xmlns:a16="http://schemas.microsoft.com/office/drawing/2014/main" id="{0EDCB6F5-492B-31AE-32C8-73C36C69B9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4585" y="4913588"/>
                      <a:ext cx="12295" cy="12708"/>
                    </a:xfrm>
                    <a:custGeom>
                      <a:avLst/>
                      <a:gdLst>
                        <a:gd name="connsiteX0" fmla="*/ 10166 w 12295"/>
                        <a:gd name="connsiteY0" fmla="*/ 11687 h 12708"/>
                        <a:gd name="connsiteX1" fmla="*/ 10564 w 12295"/>
                        <a:gd name="connsiteY1" fmla="*/ 5150 h 12708"/>
                        <a:gd name="connsiteX2" fmla="*/ 5980 w 12295"/>
                        <a:gd name="connsiteY2" fmla="*/ 0 h 12708"/>
                        <a:gd name="connsiteX3" fmla="*/ 0 w 12295"/>
                        <a:gd name="connsiteY3" fmla="*/ 3764 h 12708"/>
                        <a:gd name="connsiteX4" fmla="*/ 1993 w 12295"/>
                        <a:gd name="connsiteY4" fmla="*/ 7725 h 12708"/>
                        <a:gd name="connsiteX5" fmla="*/ 10166 w 12295"/>
                        <a:gd name="connsiteY5" fmla="*/ 11687 h 127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295" h="12708">
                          <a:moveTo>
                            <a:pt x="10166" y="11687"/>
                          </a:moveTo>
                          <a:cubicBezTo>
                            <a:pt x="11561" y="10697"/>
                            <a:pt x="13953" y="10301"/>
                            <a:pt x="10564" y="5150"/>
                          </a:cubicBezTo>
                          <a:cubicBezTo>
                            <a:pt x="8970" y="2575"/>
                            <a:pt x="7375" y="990"/>
                            <a:pt x="5980" y="0"/>
                          </a:cubicBezTo>
                          <a:cubicBezTo>
                            <a:pt x="3986" y="1189"/>
                            <a:pt x="1993" y="2377"/>
                            <a:pt x="0" y="3764"/>
                          </a:cubicBezTo>
                          <a:cubicBezTo>
                            <a:pt x="399" y="4952"/>
                            <a:pt x="1196" y="6339"/>
                            <a:pt x="1993" y="7725"/>
                          </a:cubicBezTo>
                          <a:cubicBezTo>
                            <a:pt x="6379" y="14857"/>
                            <a:pt x="7973" y="12480"/>
                            <a:pt x="10166" y="116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15" name="Freeform 1624">
                      <a:extLst>
                        <a:ext uri="{FF2B5EF4-FFF2-40B4-BE49-F238E27FC236}">
                          <a16:creationId xmlns:a16="http://schemas.microsoft.com/office/drawing/2014/main" id="{5943BF16-9364-5C59-0DFE-5549156DF4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5051" y="4927280"/>
                      <a:ext cx="13032" cy="16474"/>
                    </a:xfrm>
                    <a:custGeom>
                      <a:avLst/>
                      <a:gdLst>
                        <a:gd name="connsiteX0" fmla="*/ 9966 w 13032"/>
                        <a:gd name="connsiteY0" fmla="*/ 16417 h 16474"/>
                        <a:gd name="connsiteX1" fmla="*/ 11760 w 13032"/>
                        <a:gd name="connsiteY1" fmla="*/ 5720 h 16474"/>
                        <a:gd name="connsiteX2" fmla="*/ 2591 w 13032"/>
                        <a:gd name="connsiteY2" fmla="*/ 966 h 16474"/>
                        <a:gd name="connsiteX3" fmla="*/ 1196 w 13032"/>
                        <a:gd name="connsiteY3" fmla="*/ 768 h 16474"/>
                        <a:gd name="connsiteX4" fmla="*/ 0 w 13032"/>
                        <a:gd name="connsiteY4" fmla="*/ 1362 h 16474"/>
                        <a:gd name="connsiteX5" fmla="*/ 399 w 13032"/>
                        <a:gd name="connsiteY5" fmla="*/ 2155 h 16474"/>
                        <a:gd name="connsiteX6" fmla="*/ 9966 w 13032"/>
                        <a:gd name="connsiteY6" fmla="*/ 16417 h 164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3032" h="16474">
                          <a:moveTo>
                            <a:pt x="9966" y="16417"/>
                          </a:moveTo>
                          <a:cubicBezTo>
                            <a:pt x="12956" y="17209"/>
                            <a:pt x="14152" y="9682"/>
                            <a:pt x="11760" y="5720"/>
                          </a:cubicBezTo>
                          <a:cubicBezTo>
                            <a:pt x="6378" y="-3590"/>
                            <a:pt x="5182" y="1362"/>
                            <a:pt x="2591" y="966"/>
                          </a:cubicBezTo>
                          <a:lnTo>
                            <a:pt x="1196" y="768"/>
                          </a:lnTo>
                          <a:cubicBezTo>
                            <a:pt x="797" y="966"/>
                            <a:pt x="399" y="1164"/>
                            <a:pt x="0" y="1362"/>
                          </a:cubicBezTo>
                          <a:lnTo>
                            <a:pt x="399" y="2155"/>
                          </a:lnTo>
                          <a:cubicBezTo>
                            <a:pt x="3189" y="7701"/>
                            <a:pt x="4784" y="14832"/>
                            <a:pt x="9966" y="164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16" name="Freeform 1625">
                      <a:extLst>
                        <a:ext uri="{FF2B5EF4-FFF2-40B4-BE49-F238E27FC236}">
                          <a16:creationId xmlns:a16="http://schemas.microsoft.com/office/drawing/2014/main" id="{26D71AE7-F92A-D41C-34B3-5E6C5DF53C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8507" y="4973744"/>
                      <a:ext cx="19240" cy="27597"/>
                    </a:xfrm>
                    <a:custGeom>
                      <a:avLst/>
                      <a:gdLst>
                        <a:gd name="connsiteX0" fmla="*/ 7605 w 19240"/>
                        <a:gd name="connsiteY0" fmla="*/ 5411 h 27597"/>
                        <a:gd name="connsiteX1" fmla="*/ 6808 w 19240"/>
                        <a:gd name="connsiteY1" fmla="*/ 6402 h 27597"/>
                        <a:gd name="connsiteX2" fmla="*/ 4216 w 19240"/>
                        <a:gd name="connsiteY2" fmla="*/ 2836 h 27597"/>
                        <a:gd name="connsiteX3" fmla="*/ 30 w 19240"/>
                        <a:gd name="connsiteY3" fmla="*/ 855 h 27597"/>
                        <a:gd name="connsiteX4" fmla="*/ 1825 w 19240"/>
                        <a:gd name="connsiteY4" fmla="*/ 6402 h 27597"/>
                        <a:gd name="connsiteX5" fmla="*/ 1825 w 19240"/>
                        <a:gd name="connsiteY5" fmla="*/ 6402 h 27597"/>
                        <a:gd name="connsiteX6" fmla="*/ 3818 w 19240"/>
                        <a:gd name="connsiteY6" fmla="*/ 12344 h 27597"/>
                        <a:gd name="connsiteX7" fmla="*/ 9399 w 19240"/>
                        <a:gd name="connsiteY7" fmla="*/ 16108 h 27597"/>
                        <a:gd name="connsiteX8" fmla="*/ 18568 w 19240"/>
                        <a:gd name="connsiteY8" fmla="*/ 27597 h 27597"/>
                        <a:gd name="connsiteX9" fmla="*/ 16973 w 19240"/>
                        <a:gd name="connsiteY9" fmla="*/ 18287 h 27597"/>
                        <a:gd name="connsiteX10" fmla="*/ 14382 w 19240"/>
                        <a:gd name="connsiteY10" fmla="*/ 12542 h 27597"/>
                        <a:gd name="connsiteX11" fmla="*/ 7605 w 19240"/>
                        <a:gd name="connsiteY11" fmla="*/ 5411 h 275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9240" h="27597">
                          <a:moveTo>
                            <a:pt x="7605" y="5411"/>
                          </a:moveTo>
                          <a:cubicBezTo>
                            <a:pt x="7206" y="5609"/>
                            <a:pt x="7007" y="6005"/>
                            <a:pt x="6808" y="6402"/>
                          </a:cubicBezTo>
                          <a:cubicBezTo>
                            <a:pt x="6010" y="5213"/>
                            <a:pt x="5014" y="4025"/>
                            <a:pt x="4216" y="2836"/>
                          </a:cubicBezTo>
                          <a:cubicBezTo>
                            <a:pt x="2223" y="-135"/>
                            <a:pt x="429" y="-730"/>
                            <a:pt x="30" y="855"/>
                          </a:cubicBezTo>
                          <a:cubicBezTo>
                            <a:pt x="-169" y="2242"/>
                            <a:pt x="628" y="4421"/>
                            <a:pt x="1825" y="6402"/>
                          </a:cubicBezTo>
                          <a:cubicBezTo>
                            <a:pt x="1825" y="6402"/>
                            <a:pt x="1825" y="6402"/>
                            <a:pt x="1825" y="6402"/>
                          </a:cubicBezTo>
                          <a:cubicBezTo>
                            <a:pt x="429" y="7392"/>
                            <a:pt x="1625" y="9967"/>
                            <a:pt x="3818" y="12344"/>
                          </a:cubicBezTo>
                          <a:cubicBezTo>
                            <a:pt x="5811" y="14523"/>
                            <a:pt x="7804" y="15910"/>
                            <a:pt x="9399" y="16108"/>
                          </a:cubicBezTo>
                          <a:cubicBezTo>
                            <a:pt x="12389" y="19872"/>
                            <a:pt x="15578" y="23635"/>
                            <a:pt x="18568" y="27597"/>
                          </a:cubicBezTo>
                          <a:cubicBezTo>
                            <a:pt x="19565" y="25220"/>
                            <a:pt x="19764" y="22249"/>
                            <a:pt x="16973" y="18287"/>
                          </a:cubicBezTo>
                          <a:cubicBezTo>
                            <a:pt x="16375" y="16504"/>
                            <a:pt x="15578" y="14523"/>
                            <a:pt x="14382" y="12542"/>
                          </a:cubicBezTo>
                          <a:cubicBezTo>
                            <a:pt x="12588" y="8382"/>
                            <a:pt x="9598" y="4619"/>
                            <a:pt x="7605" y="54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17" name="Freeform 1626">
                      <a:extLst>
                        <a:ext uri="{FF2B5EF4-FFF2-40B4-BE49-F238E27FC236}">
                          <a16:creationId xmlns:a16="http://schemas.microsoft.com/office/drawing/2014/main" id="{837C8E74-C535-0CC3-6474-DCE20FAF29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7275" y="5001341"/>
                      <a:ext cx="398" cy="198"/>
                    </a:xfrm>
                    <a:custGeom>
                      <a:avLst/>
                      <a:gdLst>
                        <a:gd name="connsiteX0" fmla="*/ 200 w 398"/>
                        <a:gd name="connsiteY0" fmla="*/ 198 h 198"/>
                        <a:gd name="connsiteX1" fmla="*/ 200 w 398"/>
                        <a:gd name="connsiteY1" fmla="*/ 198 h 198"/>
                        <a:gd name="connsiteX2" fmla="*/ 399 w 398"/>
                        <a:gd name="connsiteY2" fmla="*/ 198 h 198"/>
                        <a:gd name="connsiteX3" fmla="*/ 399 w 398"/>
                        <a:gd name="connsiteY3" fmla="*/ 198 h 198"/>
                        <a:gd name="connsiteX4" fmla="*/ 200 w 398"/>
                        <a:gd name="connsiteY4" fmla="*/ 198 h 198"/>
                        <a:gd name="connsiteX5" fmla="*/ 0 w 398"/>
                        <a:gd name="connsiteY5" fmla="*/ 0 h 198"/>
                        <a:gd name="connsiteX6" fmla="*/ 0 w 398"/>
                        <a:gd name="connsiteY6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200" y="198"/>
                          </a:moveTo>
                          <a:lnTo>
                            <a:pt x="200" y="198"/>
                          </a:lnTo>
                          <a:lnTo>
                            <a:pt x="399" y="198"/>
                          </a:lnTo>
                          <a:lnTo>
                            <a:pt x="399" y="198"/>
                          </a:lnTo>
                          <a:lnTo>
                            <a:pt x="200" y="198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18" name="Freeform 1627">
                      <a:extLst>
                        <a:ext uri="{FF2B5EF4-FFF2-40B4-BE49-F238E27FC236}">
                          <a16:creationId xmlns:a16="http://schemas.microsoft.com/office/drawing/2014/main" id="{44425364-B6A2-1D4D-30F4-2DC22BB0A4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0865" y="4929633"/>
                      <a:ext cx="2790" cy="1615"/>
                    </a:xfrm>
                    <a:custGeom>
                      <a:avLst/>
                      <a:gdLst>
                        <a:gd name="connsiteX0" fmla="*/ 2791 w 2790"/>
                        <a:gd name="connsiteY0" fmla="*/ 0 h 1615"/>
                        <a:gd name="connsiteX1" fmla="*/ 0 w 2790"/>
                        <a:gd name="connsiteY1" fmla="*/ 1585 h 1615"/>
                        <a:gd name="connsiteX2" fmla="*/ 399 w 2790"/>
                        <a:gd name="connsiteY2" fmla="*/ 1585 h 1615"/>
                        <a:gd name="connsiteX3" fmla="*/ 2791 w 2790"/>
                        <a:gd name="connsiteY3" fmla="*/ 0 h 16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90" h="1615">
                          <a:moveTo>
                            <a:pt x="2791" y="0"/>
                          </a:moveTo>
                          <a:cubicBezTo>
                            <a:pt x="1794" y="594"/>
                            <a:pt x="997" y="990"/>
                            <a:pt x="0" y="1585"/>
                          </a:cubicBezTo>
                          <a:cubicBezTo>
                            <a:pt x="200" y="1585"/>
                            <a:pt x="200" y="1585"/>
                            <a:pt x="399" y="1585"/>
                          </a:cubicBezTo>
                          <a:cubicBezTo>
                            <a:pt x="1595" y="1783"/>
                            <a:pt x="2193" y="990"/>
                            <a:pt x="2791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19" name="Freeform 1628">
                      <a:extLst>
                        <a:ext uri="{FF2B5EF4-FFF2-40B4-BE49-F238E27FC236}">
                          <a16:creationId xmlns:a16="http://schemas.microsoft.com/office/drawing/2014/main" id="{FED57279-EF83-D0D1-E621-A1507CCA79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1377" y="4914570"/>
                      <a:ext cx="16117" cy="21245"/>
                    </a:xfrm>
                    <a:custGeom>
                      <a:avLst/>
                      <a:gdLst>
                        <a:gd name="connsiteX0" fmla="*/ 7857 w 16117"/>
                        <a:gd name="connsiteY0" fmla="*/ 8922 h 21245"/>
                        <a:gd name="connsiteX1" fmla="*/ 4867 w 16117"/>
                        <a:gd name="connsiteY1" fmla="*/ 3177 h 21245"/>
                        <a:gd name="connsiteX2" fmla="*/ 282 w 16117"/>
                        <a:gd name="connsiteY2" fmla="*/ 404 h 21245"/>
                        <a:gd name="connsiteX3" fmla="*/ 3272 w 16117"/>
                        <a:gd name="connsiteY3" fmla="*/ 8526 h 21245"/>
                        <a:gd name="connsiteX4" fmla="*/ 3472 w 16117"/>
                        <a:gd name="connsiteY4" fmla="*/ 8724 h 21245"/>
                        <a:gd name="connsiteX5" fmla="*/ 4668 w 16117"/>
                        <a:gd name="connsiteY5" fmla="*/ 13082 h 21245"/>
                        <a:gd name="connsiteX6" fmla="*/ 15830 w 16117"/>
                        <a:gd name="connsiteY6" fmla="*/ 21203 h 21245"/>
                        <a:gd name="connsiteX7" fmla="*/ 15232 w 16117"/>
                        <a:gd name="connsiteY7" fmla="*/ 17044 h 21245"/>
                        <a:gd name="connsiteX8" fmla="*/ 7857 w 16117"/>
                        <a:gd name="connsiteY8" fmla="*/ 8922 h 212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117" h="21245">
                          <a:moveTo>
                            <a:pt x="7857" y="8922"/>
                          </a:moveTo>
                          <a:cubicBezTo>
                            <a:pt x="7458" y="7139"/>
                            <a:pt x="6262" y="5356"/>
                            <a:pt x="4867" y="3177"/>
                          </a:cubicBezTo>
                          <a:cubicBezTo>
                            <a:pt x="3073" y="800"/>
                            <a:pt x="1080" y="-784"/>
                            <a:pt x="282" y="404"/>
                          </a:cubicBezTo>
                          <a:cubicBezTo>
                            <a:pt x="-714" y="1989"/>
                            <a:pt x="1080" y="5356"/>
                            <a:pt x="3272" y="8526"/>
                          </a:cubicBezTo>
                          <a:lnTo>
                            <a:pt x="3472" y="8724"/>
                          </a:lnTo>
                          <a:cubicBezTo>
                            <a:pt x="3073" y="9714"/>
                            <a:pt x="3272" y="10903"/>
                            <a:pt x="4668" y="13082"/>
                          </a:cubicBezTo>
                          <a:cubicBezTo>
                            <a:pt x="9053" y="19223"/>
                            <a:pt x="12840" y="21600"/>
                            <a:pt x="15830" y="21203"/>
                          </a:cubicBezTo>
                          <a:cubicBezTo>
                            <a:pt x="16428" y="21203"/>
                            <a:pt x="16029" y="18232"/>
                            <a:pt x="15232" y="17044"/>
                          </a:cubicBezTo>
                          <a:cubicBezTo>
                            <a:pt x="12441" y="12488"/>
                            <a:pt x="10050" y="10111"/>
                            <a:pt x="7857" y="89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20" name="Freeform 1629">
                      <a:extLst>
                        <a:ext uri="{FF2B5EF4-FFF2-40B4-BE49-F238E27FC236}">
                          <a16:creationId xmlns:a16="http://schemas.microsoft.com/office/drawing/2014/main" id="{66BE2AEF-C456-17D3-2C3F-8084A7EDBF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8520" y="4951448"/>
                      <a:ext cx="24998" cy="26298"/>
                    </a:xfrm>
                    <a:custGeom>
                      <a:avLst/>
                      <a:gdLst>
                        <a:gd name="connsiteX0" fmla="*/ 481 w 24998"/>
                        <a:gd name="connsiteY0" fmla="*/ 370 h 26298"/>
                        <a:gd name="connsiteX1" fmla="*/ 2276 w 24998"/>
                        <a:gd name="connsiteY1" fmla="*/ 6511 h 26298"/>
                        <a:gd name="connsiteX2" fmla="*/ 5265 w 24998"/>
                        <a:gd name="connsiteY2" fmla="*/ 9879 h 26298"/>
                        <a:gd name="connsiteX3" fmla="*/ 7458 w 24998"/>
                        <a:gd name="connsiteY3" fmla="*/ 13642 h 26298"/>
                        <a:gd name="connsiteX4" fmla="*/ 7259 w 24998"/>
                        <a:gd name="connsiteY4" fmla="*/ 13840 h 26298"/>
                        <a:gd name="connsiteX5" fmla="*/ 10049 w 24998"/>
                        <a:gd name="connsiteY5" fmla="*/ 21368 h 26298"/>
                        <a:gd name="connsiteX6" fmla="*/ 17225 w 24998"/>
                        <a:gd name="connsiteY6" fmla="*/ 23745 h 26298"/>
                        <a:gd name="connsiteX7" fmla="*/ 17623 w 24998"/>
                        <a:gd name="connsiteY7" fmla="*/ 22358 h 26298"/>
                        <a:gd name="connsiteX8" fmla="*/ 22407 w 24998"/>
                        <a:gd name="connsiteY8" fmla="*/ 26122 h 26298"/>
                        <a:gd name="connsiteX9" fmla="*/ 22806 w 24998"/>
                        <a:gd name="connsiteY9" fmla="*/ 25528 h 26298"/>
                        <a:gd name="connsiteX10" fmla="*/ 24999 w 24998"/>
                        <a:gd name="connsiteY10" fmla="*/ 21962 h 26298"/>
                        <a:gd name="connsiteX11" fmla="*/ 20215 w 24998"/>
                        <a:gd name="connsiteY11" fmla="*/ 13246 h 26298"/>
                        <a:gd name="connsiteX12" fmla="*/ 15630 w 24998"/>
                        <a:gd name="connsiteY12" fmla="*/ 17208 h 26298"/>
                        <a:gd name="connsiteX13" fmla="*/ 15630 w 24998"/>
                        <a:gd name="connsiteY13" fmla="*/ 17208 h 26298"/>
                        <a:gd name="connsiteX14" fmla="*/ 15630 w 24998"/>
                        <a:gd name="connsiteY14" fmla="*/ 17208 h 26298"/>
                        <a:gd name="connsiteX15" fmla="*/ 12441 w 24998"/>
                        <a:gd name="connsiteY15" fmla="*/ 11463 h 26298"/>
                        <a:gd name="connsiteX16" fmla="*/ 7657 w 24998"/>
                        <a:gd name="connsiteY16" fmla="*/ 5323 h 26298"/>
                        <a:gd name="connsiteX17" fmla="*/ 6860 w 24998"/>
                        <a:gd name="connsiteY17" fmla="*/ 4134 h 26298"/>
                        <a:gd name="connsiteX18" fmla="*/ 481 w 24998"/>
                        <a:gd name="connsiteY18" fmla="*/ 370 h 26298"/>
                        <a:gd name="connsiteX19" fmla="*/ 15232 w 24998"/>
                        <a:gd name="connsiteY19" fmla="*/ 17604 h 26298"/>
                        <a:gd name="connsiteX20" fmla="*/ 15630 w 24998"/>
                        <a:gd name="connsiteY20" fmla="*/ 18991 h 26298"/>
                        <a:gd name="connsiteX21" fmla="*/ 14634 w 24998"/>
                        <a:gd name="connsiteY21" fmla="*/ 17604 h 26298"/>
                        <a:gd name="connsiteX22" fmla="*/ 15232 w 24998"/>
                        <a:gd name="connsiteY22" fmla="*/ 17604 h 262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</a:cxnLst>
                      <a:rect l="l" t="t" r="r" b="b"/>
                      <a:pathLst>
                        <a:path w="24998" h="26298">
                          <a:moveTo>
                            <a:pt x="481" y="370"/>
                          </a:moveTo>
                          <a:cubicBezTo>
                            <a:pt x="-715" y="1361"/>
                            <a:pt x="481" y="4134"/>
                            <a:pt x="2276" y="6511"/>
                          </a:cubicBezTo>
                          <a:cubicBezTo>
                            <a:pt x="3272" y="7898"/>
                            <a:pt x="4269" y="9086"/>
                            <a:pt x="5265" y="9879"/>
                          </a:cubicBezTo>
                          <a:cubicBezTo>
                            <a:pt x="5863" y="11265"/>
                            <a:pt x="6661" y="12652"/>
                            <a:pt x="7458" y="13642"/>
                          </a:cubicBezTo>
                          <a:cubicBezTo>
                            <a:pt x="7458" y="13642"/>
                            <a:pt x="7259" y="13840"/>
                            <a:pt x="7259" y="13840"/>
                          </a:cubicBezTo>
                          <a:cubicBezTo>
                            <a:pt x="5863" y="15227"/>
                            <a:pt x="6860" y="18396"/>
                            <a:pt x="10049" y="21368"/>
                          </a:cubicBezTo>
                          <a:cubicBezTo>
                            <a:pt x="12840" y="23943"/>
                            <a:pt x="15630" y="25528"/>
                            <a:pt x="17225" y="23745"/>
                          </a:cubicBezTo>
                          <a:cubicBezTo>
                            <a:pt x="17623" y="23349"/>
                            <a:pt x="17623" y="22754"/>
                            <a:pt x="17623" y="22358"/>
                          </a:cubicBezTo>
                          <a:cubicBezTo>
                            <a:pt x="19218" y="24933"/>
                            <a:pt x="21211" y="26914"/>
                            <a:pt x="22407" y="26122"/>
                          </a:cubicBezTo>
                          <a:cubicBezTo>
                            <a:pt x="22607" y="25924"/>
                            <a:pt x="22607" y="25726"/>
                            <a:pt x="22806" y="25528"/>
                          </a:cubicBezTo>
                          <a:cubicBezTo>
                            <a:pt x="24201" y="26122"/>
                            <a:pt x="24999" y="25329"/>
                            <a:pt x="24999" y="21962"/>
                          </a:cubicBezTo>
                          <a:cubicBezTo>
                            <a:pt x="24999" y="19585"/>
                            <a:pt x="22806" y="15227"/>
                            <a:pt x="20215" y="13246"/>
                          </a:cubicBezTo>
                          <a:cubicBezTo>
                            <a:pt x="14833" y="8492"/>
                            <a:pt x="16029" y="14038"/>
                            <a:pt x="15630" y="17208"/>
                          </a:cubicBezTo>
                          <a:lnTo>
                            <a:pt x="15630" y="17208"/>
                          </a:lnTo>
                          <a:cubicBezTo>
                            <a:pt x="15630" y="17208"/>
                            <a:pt x="15630" y="17208"/>
                            <a:pt x="15630" y="17208"/>
                          </a:cubicBezTo>
                          <a:lnTo>
                            <a:pt x="12441" y="11463"/>
                          </a:lnTo>
                          <a:cubicBezTo>
                            <a:pt x="10846" y="8690"/>
                            <a:pt x="9252" y="6313"/>
                            <a:pt x="7657" y="5323"/>
                          </a:cubicBezTo>
                          <a:lnTo>
                            <a:pt x="6860" y="4134"/>
                          </a:lnTo>
                          <a:cubicBezTo>
                            <a:pt x="4269" y="965"/>
                            <a:pt x="1877" y="-818"/>
                            <a:pt x="481" y="370"/>
                          </a:cubicBezTo>
                          <a:close/>
                          <a:moveTo>
                            <a:pt x="15232" y="17604"/>
                          </a:moveTo>
                          <a:cubicBezTo>
                            <a:pt x="15232" y="18000"/>
                            <a:pt x="15431" y="18594"/>
                            <a:pt x="15630" y="18991"/>
                          </a:cubicBezTo>
                          <a:cubicBezTo>
                            <a:pt x="15232" y="18594"/>
                            <a:pt x="15032" y="18000"/>
                            <a:pt x="14634" y="17604"/>
                          </a:cubicBezTo>
                          <a:cubicBezTo>
                            <a:pt x="14634" y="17802"/>
                            <a:pt x="15032" y="17604"/>
                            <a:pt x="15232" y="176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21" name="Freeform 1630">
                      <a:extLst>
                        <a:ext uri="{FF2B5EF4-FFF2-40B4-BE49-F238E27FC236}">
                          <a16:creationId xmlns:a16="http://schemas.microsoft.com/office/drawing/2014/main" id="{F4553F77-D24C-3EC0-9CC9-AD9310F908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6278" y="5105337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200 w 199"/>
                        <a:gd name="connsiteY1" fmla="*/ 198 h 198"/>
                        <a:gd name="connsiteX2" fmla="*/ 0 w 199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200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22" name="Freeform 1631">
                      <a:extLst>
                        <a:ext uri="{FF2B5EF4-FFF2-40B4-BE49-F238E27FC236}">
                          <a16:creationId xmlns:a16="http://schemas.microsoft.com/office/drawing/2014/main" id="{182BE59C-D53A-7135-CDC7-5E2DA3DCAE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05207" y="5103796"/>
                      <a:ext cx="15775" cy="21770"/>
                    </a:xfrm>
                    <a:custGeom>
                      <a:avLst/>
                      <a:gdLst>
                        <a:gd name="connsiteX0" fmla="*/ 6487 w 15775"/>
                        <a:gd name="connsiteY0" fmla="*/ 5701 h 21770"/>
                        <a:gd name="connsiteX1" fmla="*/ 7085 w 15775"/>
                        <a:gd name="connsiteY1" fmla="*/ 7286 h 21770"/>
                        <a:gd name="connsiteX2" fmla="*/ 5690 w 15775"/>
                        <a:gd name="connsiteY2" fmla="*/ 7484 h 21770"/>
                        <a:gd name="connsiteX3" fmla="*/ 5092 w 15775"/>
                        <a:gd name="connsiteY3" fmla="*/ 7880 h 21770"/>
                        <a:gd name="connsiteX4" fmla="*/ 1304 w 15775"/>
                        <a:gd name="connsiteY4" fmla="*/ 4909 h 21770"/>
                        <a:gd name="connsiteX5" fmla="*/ 1105 w 15775"/>
                        <a:gd name="connsiteY5" fmla="*/ 9267 h 21770"/>
                        <a:gd name="connsiteX6" fmla="*/ 3896 w 15775"/>
                        <a:gd name="connsiteY6" fmla="*/ 16992 h 21770"/>
                        <a:gd name="connsiteX7" fmla="*/ 5291 w 15775"/>
                        <a:gd name="connsiteY7" fmla="*/ 18181 h 21770"/>
                        <a:gd name="connsiteX8" fmla="*/ 10872 w 15775"/>
                        <a:gd name="connsiteY8" fmla="*/ 21152 h 21770"/>
                        <a:gd name="connsiteX9" fmla="*/ 11071 w 15775"/>
                        <a:gd name="connsiteY9" fmla="*/ 21152 h 21770"/>
                        <a:gd name="connsiteX10" fmla="*/ 15656 w 15775"/>
                        <a:gd name="connsiteY10" fmla="*/ 19963 h 21770"/>
                        <a:gd name="connsiteX11" fmla="*/ 13862 w 15775"/>
                        <a:gd name="connsiteY11" fmla="*/ 15606 h 21770"/>
                        <a:gd name="connsiteX12" fmla="*/ 13862 w 15775"/>
                        <a:gd name="connsiteY12" fmla="*/ 15209 h 21770"/>
                        <a:gd name="connsiteX13" fmla="*/ 12267 w 15775"/>
                        <a:gd name="connsiteY13" fmla="*/ 3720 h 21770"/>
                        <a:gd name="connsiteX14" fmla="*/ 11470 w 15775"/>
                        <a:gd name="connsiteY14" fmla="*/ 1739 h 21770"/>
                        <a:gd name="connsiteX15" fmla="*/ 6487 w 15775"/>
                        <a:gd name="connsiteY15" fmla="*/ 5701 h 217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5775" h="21770">
                          <a:moveTo>
                            <a:pt x="6487" y="5701"/>
                          </a:moveTo>
                          <a:lnTo>
                            <a:pt x="7085" y="7286"/>
                          </a:lnTo>
                          <a:cubicBezTo>
                            <a:pt x="6686" y="7484"/>
                            <a:pt x="6088" y="7484"/>
                            <a:pt x="5690" y="7484"/>
                          </a:cubicBezTo>
                          <a:lnTo>
                            <a:pt x="5092" y="7880"/>
                          </a:lnTo>
                          <a:cubicBezTo>
                            <a:pt x="3696" y="5701"/>
                            <a:pt x="2500" y="4116"/>
                            <a:pt x="1304" y="4909"/>
                          </a:cubicBezTo>
                          <a:cubicBezTo>
                            <a:pt x="308" y="5503"/>
                            <a:pt x="308" y="7088"/>
                            <a:pt x="1105" y="9267"/>
                          </a:cubicBezTo>
                          <a:cubicBezTo>
                            <a:pt x="-1486" y="10455"/>
                            <a:pt x="906" y="13823"/>
                            <a:pt x="3896" y="16992"/>
                          </a:cubicBezTo>
                          <a:cubicBezTo>
                            <a:pt x="4294" y="17388"/>
                            <a:pt x="4693" y="17785"/>
                            <a:pt x="5291" y="18181"/>
                          </a:cubicBezTo>
                          <a:cubicBezTo>
                            <a:pt x="7085" y="20954"/>
                            <a:pt x="9277" y="21746"/>
                            <a:pt x="10872" y="21152"/>
                          </a:cubicBezTo>
                          <a:cubicBezTo>
                            <a:pt x="10872" y="21152"/>
                            <a:pt x="10872" y="21152"/>
                            <a:pt x="11071" y="21152"/>
                          </a:cubicBezTo>
                          <a:cubicBezTo>
                            <a:pt x="13463" y="22341"/>
                            <a:pt x="15058" y="21746"/>
                            <a:pt x="15656" y="19963"/>
                          </a:cubicBezTo>
                          <a:cubicBezTo>
                            <a:pt x="16054" y="18775"/>
                            <a:pt x="15456" y="17190"/>
                            <a:pt x="13862" y="15606"/>
                          </a:cubicBezTo>
                          <a:cubicBezTo>
                            <a:pt x="13862" y="15407"/>
                            <a:pt x="13862" y="15209"/>
                            <a:pt x="13862" y="15209"/>
                          </a:cubicBezTo>
                          <a:cubicBezTo>
                            <a:pt x="17450" y="15011"/>
                            <a:pt x="13663" y="8474"/>
                            <a:pt x="12267" y="3720"/>
                          </a:cubicBezTo>
                          <a:cubicBezTo>
                            <a:pt x="12068" y="3126"/>
                            <a:pt x="11669" y="2334"/>
                            <a:pt x="11470" y="1739"/>
                          </a:cubicBezTo>
                          <a:cubicBezTo>
                            <a:pt x="7882" y="353"/>
                            <a:pt x="3696" y="-2817"/>
                            <a:pt x="6487" y="57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23" name="Freeform 1632">
                      <a:extLst>
                        <a:ext uri="{FF2B5EF4-FFF2-40B4-BE49-F238E27FC236}">
                          <a16:creationId xmlns:a16="http://schemas.microsoft.com/office/drawing/2014/main" id="{DA2340AB-64E9-F684-2E5F-880826EBED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0528" y="5017319"/>
                      <a:ext cx="11131" cy="14734"/>
                    </a:xfrm>
                    <a:custGeom>
                      <a:avLst/>
                      <a:gdLst>
                        <a:gd name="connsiteX0" fmla="*/ 694 w 11131"/>
                        <a:gd name="connsiteY0" fmla="*/ 265 h 14734"/>
                        <a:gd name="connsiteX1" fmla="*/ 2289 w 11131"/>
                        <a:gd name="connsiteY1" fmla="*/ 7792 h 14734"/>
                        <a:gd name="connsiteX2" fmla="*/ 10262 w 11131"/>
                        <a:gd name="connsiteY2" fmla="*/ 14725 h 14734"/>
                        <a:gd name="connsiteX3" fmla="*/ 8468 w 11131"/>
                        <a:gd name="connsiteY3" fmla="*/ 6009 h 14734"/>
                        <a:gd name="connsiteX4" fmla="*/ 694 w 11131"/>
                        <a:gd name="connsiteY4" fmla="*/ 265 h 147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31" h="14734">
                          <a:moveTo>
                            <a:pt x="694" y="265"/>
                          </a:moveTo>
                          <a:cubicBezTo>
                            <a:pt x="-701" y="1255"/>
                            <a:pt x="96" y="4227"/>
                            <a:pt x="2289" y="7792"/>
                          </a:cubicBezTo>
                          <a:cubicBezTo>
                            <a:pt x="4880" y="11754"/>
                            <a:pt x="7471" y="14923"/>
                            <a:pt x="10262" y="14725"/>
                          </a:cubicBezTo>
                          <a:cubicBezTo>
                            <a:pt x="11856" y="13141"/>
                            <a:pt x="11258" y="10169"/>
                            <a:pt x="8468" y="6009"/>
                          </a:cubicBezTo>
                          <a:cubicBezTo>
                            <a:pt x="5677" y="2048"/>
                            <a:pt x="2488" y="-924"/>
                            <a:pt x="694" y="2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24" name="Freeform 1633">
                      <a:extLst>
                        <a:ext uri="{FF2B5EF4-FFF2-40B4-BE49-F238E27FC236}">
                          <a16:creationId xmlns:a16="http://schemas.microsoft.com/office/drawing/2014/main" id="{08550431-A259-713A-4D72-1E0E931201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1810" y="5003886"/>
                      <a:ext cx="8709" cy="17274"/>
                    </a:xfrm>
                    <a:custGeom>
                      <a:avLst/>
                      <a:gdLst>
                        <a:gd name="connsiteX0" fmla="*/ 5959 w 8709"/>
                        <a:gd name="connsiteY0" fmla="*/ 4388 h 17274"/>
                        <a:gd name="connsiteX1" fmla="*/ 776 w 8709"/>
                        <a:gd name="connsiteY1" fmla="*/ 427 h 17274"/>
                        <a:gd name="connsiteX2" fmla="*/ 3766 w 8709"/>
                        <a:gd name="connsiteY2" fmla="*/ 14293 h 17274"/>
                        <a:gd name="connsiteX3" fmla="*/ 7354 w 8709"/>
                        <a:gd name="connsiteY3" fmla="*/ 17066 h 17274"/>
                        <a:gd name="connsiteX4" fmla="*/ 5959 w 8709"/>
                        <a:gd name="connsiteY4" fmla="*/ 4388 h 172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09" h="17274">
                          <a:moveTo>
                            <a:pt x="5959" y="4388"/>
                          </a:moveTo>
                          <a:cubicBezTo>
                            <a:pt x="3966" y="2011"/>
                            <a:pt x="1574" y="-1158"/>
                            <a:pt x="776" y="427"/>
                          </a:cubicBezTo>
                          <a:cubicBezTo>
                            <a:pt x="-818" y="3200"/>
                            <a:pt x="-21" y="7954"/>
                            <a:pt x="3766" y="14293"/>
                          </a:cubicBezTo>
                          <a:cubicBezTo>
                            <a:pt x="4962" y="16274"/>
                            <a:pt x="6756" y="17858"/>
                            <a:pt x="7354" y="17066"/>
                          </a:cubicBezTo>
                          <a:cubicBezTo>
                            <a:pt x="9348" y="14689"/>
                            <a:pt x="9348" y="10925"/>
                            <a:pt x="5959" y="438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25" name="Freeform 1634">
                      <a:extLst>
                        <a:ext uri="{FF2B5EF4-FFF2-40B4-BE49-F238E27FC236}">
                          <a16:creationId xmlns:a16="http://schemas.microsoft.com/office/drawing/2014/main" id="{4C943F6A-B5C4-1D33-FDF4-64A86ABC04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8118" y="4975110"/>
                      <a:ext cx="13801" cy="22598"/>
                    </a:xfrm>
                    <a:custGeom>
                      <a:avLst/>
                      <a:gdLst>
                        <a:gd name="connsiteX0" fmla="*/ 6371 w 13801"/>
                        <a:gd name="connsiteY0" fmla="*/ 11969 h 22598"/>
                        <a:gd name="connsiteX1" fmla="*/ 6571 w 13801"/>
                        <a:gd name="connsiteY1" fmla="*/ 11572 h 22598"/>
                        <a:gd name="connsiteX2" fmla="*/ 8763 w 13801"/>
                        <a:gd name="connsiteY2" fmla="*/ 18109 h 22598"/>
                        <a:gd name="connsiteX3" fmla="*/ 13149 w 13801"/>
                        <a:gd name="connsiteY3" fmla="*/ 22269 h 22598"/>
                        <a:gd name="connsiteX4" fmla="*/ 11554 w 13801"/>
                        <a:gd name="connsiteY4" fmla="*/ 9591 h 22598"/>
                        <a:gd name="connsiteX5" fmla="*/ 7567 w 13801"/>
                        <a:gd name="connsiteY5" fmla="*/ 7016 h 22598"/>
                        <a:gd name="connsiteX6" fmla="*/ 6371 w 13801"/>
                        <a:gd name="connsiteY6" fmla="*/ 8601 h 22598"/>
                        <a:gd name="connsiteX7" fmla="*/ 4577 w 13801"/>
                        <a:gd name="connsiteY7" fmla="*/ 3649 h 22598"/>
                        <a:gd name="connsiteX8" fmla="*/ 392 w 13801"/>
                        <a:gd name="connsiteY8" fmla="*/ 83 h 22598"/>
                        <a:gd name="connsiteX9" fmla="*/ 1787 w 13801"/>
                        <a:gd name="connsiteY9" fmla="*/ 8403 h 22598"/>
                        <a:gd name="connsiteX10" fmla="*/ 6371 w 13801"/>
                        <a:gd name="connsiteY10" fmla="*/ 11969 h 225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3801" h="22598">
                          <a:moveTo>
                            <a:pt x="6371" y="11969"/>
                          </a:moveTo>
                          <a:cubicBezTo>
                            <a:pt x="6371" y="11969"/>
                            <a:pt x="6371" y="11770"/>
                            <a:pt x="6571" y="11572"/>
                          </a:cubicBezTo>
                          <a:cubicBezTo>
                            <a:pt x="6770" y="13355"/>
                            <a:pt x="7368" y="15336"/>
                            <a:pt x="8763" y="18109"/>
                          </a:cubicBezTo>
                          <a:cubicBezTo>
                            <a:pt x="10557" y="21279"/>
                            <a:pt x="12551" y="23458"/>
                            <a:pt x="13149" y="22269"/>
                          </a:cubicBezTo>
                          <a:cubicBezTo>
                            <a:pt x="14344" y="19694"/>
                            <a:pt x="13946" y="15138"/>
                            <a:pt x="11554" y="9591"/>
                          </a:cubicBezTo>
                          <a:cubicBezTo>
                            <a:pt x="10358" y="6620"/>
                            <a:pt x="8564" y="6422"/>
                            <a:pt x="7567" y="7016"/>
                          </a:cubicBezTo>
                          <a:cubicBezTo>
                            <a:pt x="6969" y="7412"/>
                            <a:pt x="6770" y="7809"/>
                            <a:pt x="6371" y="8601"/>
                          </a:cubicBezTo>
                          <a:cubicBezTo>
                            <a:pt x="6172" y="7214"/>
                            <a:pt x="5375" y="5432"/>
                            <a:pt x="4577" y="3649"/>
                          </a:cubicBezTo>
                          <a:cubicBezTo>
                            <a:pt x="3182" y="677"/>
                            <a:pt x="1588" y="-313"/>
                            <a:pt x="392" y="83"/>
                          </a:cubicBezTo>
                          <a:cubicBezTo>
                            <a:pt x="-406" y="1866"/>
                            <a:pt x="-7" y="4639"/>
                            <a:pt x="1787" y="8403"/>
                          </a:cubicBezTo>
                          <a:cubicBezTo>
                            <a:pt x="3381" y="10978"/>
                            <a:pt x="5574" y="12761"/>
                            <a:pt x="6371" y="119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26" name="Freeform 1635">
                      <a:extLst>
                        <a:ext uri="{FF2B5EF4-FFF2-40B4-BE49-F238E27FC236}">
                          <a16:creationId xmlns:a16="http://schemas.microsoft.com/office/drawing/2014/main" id="{BABDBEEF-FD71-DDF7-92B6-D82929B148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9486" y="5003947"/>
                      <a:ext cx="7840" cy="14165"/>
                    </a:xfrm>
                    <a:custGeom>
                      <a:avLst/>
                      <a:gdLst>
                        <a:gd name="connsiteX0" fmla="*/ 6865 w 7840"/>
                        <a:gd name="connsiteY0" fmla="*/ 14033 h 14165"/>
                        <a:gd name="connsiteX1" fmla="*/ 5668 w 7840"/>
                        <a:gd name="connsiteY1" fmla="*/ 4723 h 14165"/>
                        <a:gd name="connsiteX2" fmla="*/ 885 w 7840"/>
                        <a:gd name="connsiteY2" fmla="*/ 365 h 14165"/>
                        <a:gd name="connsiteX3" fmla="*/ 1881 w 7840"/>
                        <a:gd name="connsiteY3" fmla="*/ 9477 h 14165"/>
                        <a:gd name="connsiteX4" fmla="*/ 6865 w 7840"/>
                        <a:gd name="connsiteY4" fmla="*/ 14033 h 141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40" h="14165">
                          <a:moveTo>
                            <a:pt x="6865" y="14033"/>
                          </a:moveTo>
                          <a:cubicBezTo>
                            <a:pt x="8858" y="12844"/>
                            <a:pt x="7463" y="8883"/>
                            <a:pt x="5668" y="4723"/>
                          </a:cubicBezTo>
                          <a:cubicBezTo>
                            <a:pt x="3875" y="959"/>
                            <a:pt x="2081" y="-824"/>
                            <a:pt x="885" y="365"/>
                          </a:cubicBezTo>
                          <a:cubicBezTo>
                            <a:pt x="-511" y="1752"/>
                            <a:pt x="-311" y="4921"/>
                            <a:pt x="1881" y="9477"/>
                          </a:cubicBezTo>
                          <a:cubicBezTo>
                            <a:pt x="3476" y="13241"/>
                            <a:pt x="5270" y="14627"/>
                            <a:pt x="6865" y="140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27" name="Freeform 1636">
                      <a:extLst>
                        <a:ext uri="{FF2B5EF4-FFF2-40B4-BE49-F238E27FC236}">
                          <a16:creationId xmlns:a16="http://schemas.microsoft.com/office/drawing/2014/main" id="{13608CA5-E24B-70BC-EF59-680DF896C5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9681" y="5030064"/>
                      <a:ext cx="10713" cy="14262"/>
                    </a:xfrm>
                    <a:custGeom>
                      <a:avLst/>
                      <a:gdLst>
                        <a:gd name="connsiteX0" fmla="*/ 1321 w 10713"/>
                        <a:gd name="connsiteY0" fmla="*/ 0 h 14262"/>
                        <a:gd name="connsiteX1" fmla="*/ 1521 w 10713"/>
                        <a:gd name="connsiteY1" fmla="*/ 7131 h 14262"/>
                        <a:gd name="connsiteX2" fmla="*/ 5707 w 10713"/>
                        <a:gd name="connsiteY2" fmla="*/ 12678 h 14262"/>
                        <a:gd name="connsiteX3" fmla="*/ 6305 w 10713"/>
                        <a:gd name="connsiteY3" fmla="*/ 12281 h 14262"/>
                        <a:gd name="connsiteX4" fmla="*/ 9892 w 10713"/>
                        <a:gd name="connsiteY4" fmla="*/ 14262 h 14262"/>
                        <a:gd name="connsiteX5" fmla="*/ 9693 w 10713"/>
                        <a:gd name="connsiteY5" fmla="*/ 8518 h 14262"/>
                        <a:gd name="connsiteX6" fmla="*/ 3713 w 10713"/>
                        <a:gd name="connsiteY6" fmla="*/ 1188 h 14262"/>
                        <a:gd name="connsiteX7" fmla="*/ 3315 w 10713"/>
                        <a:gd name="connsiteY7" fmla="*/ 1387 h 14262"/>
                        <a:gd name="connsiteX8" fmla="*/ 1321 w 10713"/>
                        <a:gd name="connsiteY8" fmla="*/ 0 h 142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713" h="14262">
                          <a:moveTo>
                            <a:pt x="1321" y="0"/>
                          </a:moveTo>
                          <a:cubicBezTo>
                            <a:pt x="-472" y="396"/>
                            <a:pt x="-472" y="2773"/>
                            <a:pt x="1521" y="7131"/>
                          </a:cubicBezTo>
                          <a:cubicBezTo>
                            <a:pt x="2717" y="9904"/>
                            <a:pt x="4311" y="12876"/>
                            <a:pt x="5707" y="12678"/>
                          </a:cubicBezTo>
                          <a:cubicBezTo>
                            <a:pt x="5906" y="12678"/>
                            <a:pt x="6105" y="12480"/>
                            <a:pt x="6305" y="12281"/>
                          </a:cubicBezTo>
                          <a:cubicBezTo>
                            <a:pt x="7501" y="13668"/>
                            <a:pt x="8696" y="14262"/>
                            <a:pt x="9892" y="14262"/>
                          </a:cubicBezTo>
                          <a:cubicBezTo>
                            <a:pt x="11288" y="14262"/>
                            <a:pt x="10690" y="11489"/>
                            <a:pt x="9693" y="8518"/>
                          </a:cubicBezTo>
                          <a:cubicBezTo>
                            <a:pt x="7899" y="4160"/>
                            <a:pt x="5906" y="792"/>
                            <a:pt x="3713" y="1188"/>
                          </a:cubicBezTo>
                          <a:cubicBezTo>
                            <a:pt x="3514" y="1188"/>
                            <a:pt x="3315" y="1387"/>
                            <a:pt x="3315" y="1387"/>
                          </a:cubicBezTo>
                          <a:cubicBezTo>
                            <a:pt x="2717" y="594"/>
                            <a:pt x="1919" y="0"/>
                            <a:pt x="1321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28" name="Freeform 1637">
                      <a:extLst>
                        <a:ext uri="{FF2B5EF4-FFF2-40B4-BE49-F238E27FC236}">
                          <a16:creationId xmlns:a16="http://schemas.microsoft.com/office/drawing/2014/main" id="{A3EB787D-C34A-11D6-18ED-7A7D1915AC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5874" y="5065573"/>
                      <a:ext cx="8239" cy="13449"/>
                    </a:xfrm>
                    <a:custGeom>
                      <a:avLst/>
                      <a:gdLst>
                        <a:gd name="connsiteX0" fmla="*/ 5286 w 8239"/>
                        <a:gd name="connsiteY0" fmla="*/ 3316 h 13449"/>
                        <a:gd name="connsiteX1" fmla="*/ 502 w 8239"/>
                        <a:gd name="connsiteY1" fmla="*/ 345 h 13449"/>
                        <a:gd name="connsiteX2" fmla="*/ 2894 w 8239"/>
                        <a:gd name="connsiteY2" fmla="*/ 10051 h 13449"/>
                        <a:gd name="connsiteX3" fmla="*/ 7478 w 8239"/>
                        <a:gd name="connsiteY3" fmla="*/ 13023 h 13449"/>
                        <a:gd name="connsiteX4" fmla="*/ 5286 w 8239"/>
                        <a:gd name="connsiteY4" fmla="*/ 3316 h 134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39" h="13449">
                          <a:moveTo>
                            <a:pt x="5286" y="3316"/>
                          </a:moveTo>
                          <a:cubicBezTo>
                            <a:pt x="3492" y="543"/>
                            <a:pt x="1897" y="-645"/>
                            <a:pt x="502" y="345"/>
                          </a:cubicBezTo>
                          <a:cubicBezTo>
                            <a:pt x="-694" y="2326"/>
                            <a:pt x="303" y="5891"/>
                            <a:pt x="2894" y="10051"/>
                          </a:cubicBezTo>
                          <a:cubicBezTo>
                            <a:pt x="4489" y="12825"/>
                            <a:pt x="6482" y="14211"/>
                            <a:pt x="7478" y="13023"/>
                          </a:cubicBezTo>
                          <a:cubicBezTo>
                            <a:pt x="9073" y="11240"/>
                            <a:pt x="8076" y="7674"/>
                            <a:pt x="5286" y="331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29" name="Freeform 1638">
                      <a:extLst>
                        <a:ext uri="{FF2B5EF4-FFF2-40B4-BE49-F238E27FC236}">
                          <a16:creationId xmlns:a16="http://schemas.microsoft.com/office/drawing/2014/main" id="{62972C7B-9ED2-8EC3-13C5-8951846A80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76259" y="4999939"/>
                      <a:ext cx="10819" cy="18287"/>
                    </a:xfrm>
                    <a:custGeom>
                      <a:avLst/>
                      <a:gdLst>
                        <a:gd name="connsiteX0" fmla="*/ 10182 w 10819"/>
                        <a:gd name="connsiteY0" fmla="*/ 18042 h 18287"/>
                        <a:gd name="connsiteX1" fmla="*/ 6195 w 10819"/>
                        <a:gd name="connsiteY1" fmla="*/ 5364 h 18287"/>
                        <a:gd name="connsiteX2" fmla="*/ 813 w 10819"/>
                        <a:gd name="connsiteY2" fmla="*/ 214 h 18287"/>
                        <a:gd name="connsiteX3" fmla="*/ 5198 w 10819"/>
                        <a:gd name="connsiteY3" fmla="*/ 13090 h 18287"/>
                        <a:gd name="connsiteX4" fmla="*/ 10182 w 10819"/>
                        <a:gd name="connsiteY4" fmla="*/ 18042 h 182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819" h="18287">
                          <a:moveTo>
                            <a:pt x="10182" y="18042"/>
                          </a:moveTo>
                          <a:cubicBezTo>
                            <a:pt x="12374" y="15665"/>
                            <a:pt x="8388" y="9722"/>
                            <a:pt x="6195" y="5364"/>
                          </a:cubicBezTo>
                          <a:cubicBezTo>
                            <a:pt x="4003" y="1799"/>
                            <a:pt x="1810" y="-777"/>
                            <a:pt x="813" y="214"/>
                          </a:cubicBezTo>
                          <a:cubicBezTo>
                            <a:pt x="-1778" y="2393"/>
                            <a:pt x="2408" y="8335"/>
                            <a:pt x="5198" y="13090"/>
                          </a:cubicBezTo>
                          <a:cubicBezTo>
                            <a:pt x="6793" y="15863"/>
                            <a:pt x="9185" y="19230"/>
                            <a:pt x="10182" y="180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30" name="Freeform 1639">
                      <a:extLst>
                        <a:ext uri="{FF2B5EF4-FFF2-40B4-BE49-F238E27FC236}">
                          <a16:creationId xmlns:a16="http://schemas.microsoft.com/office/drawing/2014/main" id="{9A104C70-958D-9403-65BB-ACB17D641F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7285" y="4874564"/>
                      <a:ext cx="8786" cy="13203"/>
                    </a:xfrm>
                    <a:custGeom>
                      <a:avLst/>
                      <a:gdLst>
                        <a:gd name="connsiteX0" fmla="*/ 8061 w 8786"/>
                        <a:gd name="connsiteY0" fmla="*/ 13074 h 13203"/>
                        <a:gd name="connsiteX1" fmla="*/ 6067 w 8786"/>
                        <a:gd name="connsiteY1" fmla="*/ 4556 h 13203"/>
                        <a:gd name="connsiteX2" fmla="*/ 1084 w 8786"/>
                        <a:gd name="connsiteY2" fmla="*/ 0 h 13203"/>
                        <a:gd name="connsiteX3" fmla="*/ 1084 w 8786"/>
                        <a:gd name="connsiteY3" fmla="*/ 0 h 13203"/>
                        <a:gd name="connsiteX4" fmla="*/ 88 w 8786"/>
                        <a:gd name="connsiteY4" fmla="*/ 792 h 13203"/>
                        <a:gd name="connsiteX5" fmla="*/ 2280 w 8786"/>
                        <a:gd name="connsiteY5" fmla="*/ 7527 h 13203"/>
                        <a:gd name="connsiteX6" fmla="*/ 8061 w 8786"/>
                        <a:gd name="connsiteY6" fmla="*/ 13074 h 132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786" h="13203">
                          <a:moveTo>
                            <a:pt x="8061" y="13074"/>
                          </a:moveTo>
                          <a:cubicBezTo>
                            <a:pt x="9656" y="12083"/>
                            <a:pt x="8460" y="8716"/>
                            <a:pt x="6067" y="4556"/>
                          </a:cubicBezTo>
                          <a:cubicBezTo>
                            <a:pt x="4274" y="1783"/>
                            <a:pt x="2480" y="0"/>
                            <a:pt x="1084" y="0"/>
                          </a:cubicBezTo>
                          <a:cubicBezTo>
                            <a:pt x="1084" y="0"/>
                            <a:pt x="1084" y="0"/>
                            <a:pt x="1084" y="0"/>
                          </a:cubicBezTo>
                          <a:cubicBezTo>
                            <a:pt x="686" y="198"/>
                            <a:pt x="287" y="594"/>
                            <a:pt x="88" y="792"/>
                          </a:cubicBezTo>
                          <a:cubicBezTo>
                            <a:pt x="-311" y="1981"/>
                            <a:pt x="686" y="4754"/>
                            <a:pt x="2280" y="7527"/>
                          </a:cubicBezTo>
                          <a:cubicBezTo>
                            <a:pt x="4074" y="10895"/>
                            <a:pt x="6466" y="13866"/>
                            <a:pt x="8061" y="130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31" name="Freeform 1640">
                      <a:extLst>
                        <a:ext uri="{FF2B5EF4-FFF2-40B4-BE49-F238E27FC236}">
                          <a16:creationId xmlns:a16="http://schemas.microsoft.com/office/drawing/2014/main" id="{CF2603A4-3461-B7F5-1D39-B078532460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4522" y="5039475"/>
                      <a:ext cx="11294" cy="19475"/>
                    </a:xfrm>
                    <a:custGeom>
                      <a:avLst/>
                      <a:gdLst>
                        <a:gd name="connsiteX0" fmla="*/ 5717 w 11294"/>
                        <a:gd name="connsiteY0" fmla="*/ 5445 h 19475"/>
                        <a:gd name="connsiteX1" fmla="*/ 933 w 11294"/>
                        <a:gd name="connsiteY1" fmla="*/ 97 h 19475"/>
                        <a:gd name="connsiteX2" fmla="*/ 1332 w 11294"/>
                        <a:gd name="connsiteY2" fmla="*/ 7822 h 19475"/>
                        <a:gd name="connsiteX3" fmla="*/ 6115 w 11294"/>
                        <a:gd name="connsiteY3" fmla="*/ 14756 h 19475"/>
                        <a:gd name="connsiteX4" fmla="*/ 10501 w 11294"/>
                        <a:gd name="connsiteY4" fmla="*/ 19312 h 19475"/>
                        <a:gd name="connsiteX5" fmla="*/ 9903 w 11294"/>
                        <a:gd name="connsiteY5" fmla="*/ 11190 h 19475"/>
                        <a:gd name="connsiteX6" fmla="*/ 5717 w 11294"/>
                        <a:gd name="connsiteY6" fmla="*/ 5445 h 194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1294" h="19475">
                          <a:moveTo>
                            <a:pt x="5717" y="5445"/>
                          </a:moveTo>
                          <a:cubicBezTo>
                            <a:pt x="4122" y="1682"/>
                            <a:pt x="2328" y="-497"/>
                            <a:pt x="933" y="97"/>
                          </a:cubicBezTo>
                          <a:cubicBezTo>
                            <a:pt x="-462" y="691"/>
                            <a:pt x="-263" y="4059"/>
                            <a:pt x="1332" y="7822"/>
                          </a:cubicBezTo>
                          <a:cubicBezTo>
                            <a:pt x="2727" y="11190"/>
                            <a:pt x="4521" y="14161"/>
                            <a:pt x="6115" y="14756"/>
                          </a:cubicBezTo>
                          <a:cubicBezTo>
                            <a:pt x="7511" y="17925"/>
                            <a:pt x="9305" y="20104"/>
                            <a:pt x="10501" y="19312"/>
                          </a:cubicBezTo>
                          <a:cubicBezTo>
                            <a:pt x="11896" y="18519"/>
                            <a:pt x="11298" y="15152"/>
                            <a:pt x="9903" y="11190"/>
                          </a:cubicBezTo>
                          <a:cubicBezTo>
                            <a:pt x="8508" y="7822"/>
                            <a:pt x="7112" y="5445"/>
                            <a:pt x="5717" y="54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32" name="Freeform 1641">
                      <a:extLst>
                        <a:ext uri="{FF2B5EF4-FFF2-40B4-BE49-F238E27FC236}">
                          <a16:creationId xmlns:a16="http://schemas.microsoft.com/office/drawing/2014/main" id="{A117AEA2-B097-0454-AA23-69006EA621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3164" y="4968062"/>
                      <a:ext cx="16898" cy="17966"/>
                    </a:xfrm>
                    <a:custGeom>
                      <a:avLst/>
                      <a:gdLst>
                        <a:gd name="connsiteX0" fmla="*/ 12078 w 16898"/>
                        <a:gd name="connsiteY0" fmla="*/ 15847 h 17966"/>
                        <a:gd name="connsiteX1" fmla="*/ 16663 w 16898"/>
                        <a:gd name="connsiteY1" fmla="*/ 17036 h 17966"/>
                        <a:gd name="connsiteX2" fmla="*/ 12676 w 16898"/>
                        <a:gd name="connsiteY2" fmla="*/ 7329 h 17966"/>
                        <a:gd name="connsiteX3" fmla="*/ 8091 w 16898"/>
                        <a:gd name="connsiteY3" fmla="*/ 4754 h 17966"/>
                        <a:gd name="connsiteX4" fmla="*/ 916 w 16898"/>
                        <a:gd name="connsiteY4" fmla="*/ 0 h 17966"/>
                        <a:gd name="connsiteX5" fmla="*/ 1514 w 16898"/>
                        <a:gd name="connsiteY5" fmla="*/ 5745 h 17966"/>
                        <a:gd name="connsiteX6" fmla="*/ 6497 w 16898"/>
                        <a:gd name="connsiteY6" fmla="*/ 10499 h 17966"/>
                        <a:gd name="connsiteX7" fmla="*/ 8490 w 16898"/>
                        <a:gd name="connsiteY7" fmla="*/ 13470 h 17966"/>
                        <a:gd name="connsiteX8" fmla="*/ 12078 w 16898"/>
                        <a:gd name="connsiteY8" fmla="*/ 15847 h 179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898" h="17966">
                          <a:moveTo>
                            <a:pt x="12078" y="15847"/>
                          </a:moveTo>
                          <a:cubicBezTo>
                            <a:pt x="14071" y="17828"/>
                            <a:pt x="16064" y="18818"/>
                            <a:pt x="16663" y="17036"/>
                          </a:cubicBezTo>
                          <a:cubicBezTo>
                            <a:pt x="17460" y="14857"/>
                            <a:pt x="16264" y="11291"/>
                            <a:pt x="12676" y="7329"/>
                          </a:cubicBezTo>
                          <a:cubicBezTo>
                            <a:pt x="10483" y="4952"/>
                            <a:pt x="9088" y="4358"/>
                            <a:pt x="8091" y="4754"/>
                          </a:cubicBezTo>
                          <a:cubicBezTo>
                            <a:pt x="5899" y="1585"/>
                            <a:pt x="3307" y="0"/>
                            <a:pt x="916" y="0"/>
                          </a:cubicBezTo>
                          <a:cubicBezTo>
                            <a:pt x="-480" y="990"/>
                            <a:pt x="-280" y="3169"/>
                            <a:pt x="1514" y="5745"/>
                          </a:cubicBezTo>
                          <a:cubicBezTo>
                            <a:pt x="3108" y="7924"/>
                            <a:pt x="4902" y="9904"/>
                            <a:pt x="6497" y="10499"/>
                          </a:cubicBezTo>
                          <a:cubicBezTo>
                            <a:pt x="6895" y="11489"/>
                            <a:pt x="7493" y="12480"/>
                            <a:pt x="8490" y="13470"/>
                          </a:cubicBezTo>
                          <a:cubicBezTo>
                            <a:pt x="10085" y="15649"/>
                            <a:pt x="11281" y="16243"/>
                            <a:pt x="12078" y="158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33" name="Freeform 1642">
                      <a:extLst>
                        <a:ext uri="{FF2B5EF4-FFF2-40B4-BE49-F238E27FC236}">
                          <a16:creationId xmlns:a16="http://schemas.microsoft.com/office/drawing/2014/main" id="{B2261370-2811-838E-C828-52CBE5DAC3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6934" y="5089110"/>
                      <a:ext cx="7889" cy="13057"/>
                    </a:xfrm>
                    <a:custGeom>
                      <a:avLst/>
                      <a:gdLst>
                        <a:gd name="connsiteX0" fmla="*/ 512 w 7889"/>
                        <a:gd name="connsiteY0" fmla="*/ 182 h 13057"/>
                        <a:gd name="connsiteX1" fmla="*/ 1110 w 7889"/>
                        <a:gd name="connsiteY1" fmla="*/ 6917 h 13057"/>
                        <a:gd name="connsiteX2" fmla="*/ 6293 w 7889"/>
                        <a:gd name="connsiteY2" fmla="*/ 13058 h 13057"/>
                        <a:gd name="connsiteX3" fmla="*/ 6891 w 7889"/>
                        <a:gd name="connsiteY3" fmla="*/ 6719 h 13057"/>
                        <a:gd name="connsiteX4" fmla="*/ 512 w 7889"/>
                        <a:gd name="connsiteY4" fmla="*/ 182 h 130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89" h="13057">
                          <a:moveTo>
                            <a:pt x="512" y="182"/>
                          </a:moveTo>
                          <a:cubicBezTo>
                            <a:pt x="-484" y="777"/>
                            <a:pt x="113" y="3946"/>
                            <a:pt x="1110" y="6917"/>
                          </a:cubicBezTo>
                          <a:cubicBezTo>
                            <a:pt x="2505" y="11077"/>
                            <a:pt x="4499" y="13058"/>
                            <a:pt x="6293" y="13058"/>
                          </a:cubicBezTo>
                          <a:cubicBezTo>
                            <a:pt x="8086" y="13058"/>
                            <a:pt x="8485" y="11077"/>
                            <a:pt x="6891" y="6719"/>
                          </a:cubicBezTo>
                          <a:cubicBezTo>
                            <a:pt x="4698" y="2361"/>
                            <a:pt x="2306" y="-808"/>
                            <a:pt x="512" y="1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34" name="Freeform 1643">
                      <a:extLst>
                        <a:ext uri="{FF2B5EF4-FFF2-40B4-BE49-F238E27FC236}">
                          <a16:creationId xmlns:a16="http://schemas.microsoft.com/office/drawing/2014/main" id="{3855CFC1-85D0-8BCE-C89A-E00DE7D285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7827" y="5099751"/>
                      <a:ext cx="8577" cy="17359"/>
                    </a:xfrm>
                    <a:custGeom>
                      <a:avLst/>
                      <a:gdLst>
                        <a:gd name="connsiteX0" fmla="*/ 2112 w 8577"/>
                        <a:gd name="connsiteY0" fmla="*/ 238 h 17359"/>
                        <a:gd name="connsiteX1" fmla="*/ 517 w 8577"/>
                        <a:gd name="connsiteY1" fmla="*/ 5388 h 17359"/>
                        <a:gd name="connsiteX2" fmla="*/ 3308 w 8577"/>
                        <a:gd name="connsiteY2" fmla="*/ 11133 h 17359"/>
                        <a:gd name="connsiteX3" fmla="*/ 4703 w 8577"/>
                        <a:gd name="connsiteY3" fmla="*/ 14698 h 17359"/>
                        <a:gd name="connsiteX4" fmla="*/ 7693 w 8577"/>
                        <a:gd name="connsiteY4" fmla="*/ 17273 h 17359"/>
                        <a:gd name="connsiteX5" fmla="*/ 7494 w 8577"/>
                        <a:gd name="connsiteY5" fmla="*/ 11133 h 17359"/>
                        <a:gd name="connsiteX6" fmla="*/ 7095 w 8577"/>
                        <a:gd name="connsiteY6" fmla="*/ 7567 h 17359"/>
                        <a:gd name="connsiteX7" fmla="*/ 2112 w 8577"/>
                        <a:gd name="connsiteY7" fmla="*/ 238 h 173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8577" h="17359">
                          <a:moveTo>
                            <a:pt x="2112" y="238"/>
                          </a:moveTo>
                          <a:cubicBezTo>
                            <a:pt x="-81" y="-753"/>
                            <a:pt x="-480" y="1426"/>
                            <a:pt x="517" y="5388"/>
                          </a:cubicBezTo>
                          <a:cubicBezTo>
                            <a:pt x="1115" y="7963"/>
                            <a:pt x="2311" y="9746"/>
                            <a:pt x="3308" y="11133"/>
                          </a:cubicBezTo>
                          <a:cubicBezTo>
                            <a:pt x="3706" y="12321"/>
                            <a:pt x="4105" y="13510"/>
                            <a:pt x="4703" y="14698"/>
                          </a:cubicBezTo>
                          <a:cubicBezTo>
                            <a:pt x="5700" y="16679"/>
                            <a:pt x="6896" y="17670"/>
                            <a:pt x="7693" y="17273"/>
                          </a:cubicBezTo>
                          <a:cubicBezTo>
                            <a:pt x="9088" y="16481"/>
                            <a:pt x="8689" y="14104"/>
                            <a:pt x="7494" y="11133"/>
                          </a:cubicBezTo>
                          <a:cubicBezTo>
                            <a:pt x="7494" y="10142"/>
                            <a:pt x="7494" y="9152"/>
                            <a:pt x="7095" y="7567"/>
                          </a:cubicBezTo>
                          <a:cubicBezTo>
                            <a:pt x="5899" y="4001"/>
                            <a:pt x="4105" y="1228"/>
                            <a:pt x="2112" y="23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35" name="Freeform 1644">
                      <a:extLst>
                        <a:ext uri="{FF2B5EF4-FFF2-40B4-BE49-F238E27FC236}">
                          <a16:creationId xmlns:a16="http://schemas.microsoft.com/office/drawing/2014/main" id="{2BBF4BE0-EB21-D977-826E-E265081002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73089" y="4976664"/>
                      <a:ext cx="19924" cy="19138"/>
                    </a:xfrm>
                    <a:custGeom>
                      <a:avLst/>
                      <a:gdLst>
                        <a:gd name="connsiteX0" fmla="*/ 11757 w 19924"/>
                        <a:gd name="connsiteY0" fmla="*/ 5661 h 19138"/>
                        <a:gd name="connsiteX1" fmla="*/ 11359 w 19924"/>
                        <a:gd name="connsiteY1" fmla="*/ 6453 h 19138"/>
                        <a:gd name="connsiteX2" fmla="*/ 9963 w 19924"/>
                        <a:gd name="connsiteY2" fmla="*/ 4076 h 19138"/>
                        <a:gd name="connsiteX3" fmla="*/ 4382 w 19924"/>
                        <a:gd name="connsiteY3" fmla="*/ 114 h 19138"/>
                        <a:gd name="connsiteX4" fmla="*/ 3784 w 19924"/>
                        <a:gd name="connsiteY4" fmla="*/ 907 h 19138"/>
                        <a:gd name="connsiteX5" fmla="*/ 3186 w 19924"/>
                        <a:gd name="connsiteY5" fmla="*/ 1303 h 19138"/>
                        <a:gd name="connsiteX6" fmla="*/ 2588 w 19924"/>
                        <a:gd name="connsiteY6" fmla="*/ 3086 h 19138"/>
                        <a:gd name="connsiteX7" fmla="*/ 196 w 19924"/>
                        <a:gd name="connsiteY7" fmla="*/ 2888 h 19138"/>
                        <a:gd name="connsiteX8" fmla="*/ 2190 w 19924"/>
                        <a:gd name="connsiteY8" fmla="*/ 8632 h 19138"/>
                        <a:gd name="connsiteX9" fmla="*/ 1392 w 19924"/>
                        <a:gd name="connsiteY9" fmla="*/ 9226 h 19138"/>
                        <a:gd name="connsiteX10" fmla="*/ 2987 w 19924"/>
                        <a:gd name="connsiteY10" fmla="*/ 15367 h 19138"/>
                        <a:gd name="connsiteX11" fmla="*/ 8767 w 19924"/>
                        <a:gd name="connsiteY11" fmla="*/ 18537 h 19138"/>
                        <a:gd name="connsiteX12" fmla="*/ 7173 w 19924"/>
                        <a:gd name="connsiteY12" fmla="*/ 12396 h 19138"/>
                        <a:gd name="connsiteX13" fmla="*/ 6375 w 19924"/>
                        <a:gd name="connsiteY13" fmla="*/ 11405 h 19138"/>
                        <a:gd name="connsiteX14" fmla="*/ 6375 w 19924"/>
                        <a:gd name="connsiteY14" fmla="*/ 11405 h 19138"/>
                        <a:gd name="connsiteX15" fmla="*/ 6974 w 19924"/>
                        <a:gd name="connsiteY15" fmla="*/ 10019 h 19138"/>
                        <a:gd name="connsiteX16" fmla="*/ 11957 w 19924"/>
                        <a:gd name="connsiteY16" fmla="*/ 11801 h 19138"/>
                        <a:gd name="connsiteX17" fmla="*/ 12156 w 19924"/>
                        <a:gd name="connsiteY17" fmla="*/ 11009 h 19138"/>
                        <a:gd name="connsiteX18" fmla="*/ 13950 w 19924"/>
                        <a:gd name="connsiteY18" fmla="*/ 14377 h 19138"/>
                        <a:gd name="connsiteX19" fmla="*/ 18933 w 19924"/>
                        <a:gd name="connsiteY19" fmla="*/ 18735 h 19138"/>
                        <a:gd name="connsiteX20" fmla="*/ 16940 w 19924"/>
                        <a:gd name="connsiteY20" fmla="*/ 10217 h 19138"/>
                        <a:gd name="connsiteX21" fmla="*/ 11757 w 19924"/>
                        <a:gd name="connsiteY21" fmla="*/ 5661 h 191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19924" h="19138">
                          <a:moveTo>
                            <a:pt x="11757" y="5661"/>
                          </a:moveTo>
                          <a:cubicBezTo>
                            <a:pt x="11558" y="5859"/>
                            <a:pt x="11558" y="6255"/>
                            <a:pt x="11359" y="6453"/>
                          </a:cubicBezTo>
                          <a:cubicBezTo>
                            <a:pt x="10960" y="5661"/>
                            <a:pt x="10561" y="4868"/>
                            <a:pt x="9963" y="4076"/>
                          </a:cubicBezTo>
                          <a:cubicBezTo>
                            <a:pt x="7970" y="1303"/>
                            <a:pt x="5578" y="-480"/>
                            <a:pt x="4382" y="114"/>
                          </a:cubicBezTo>
                          <a:cubicBezTo>
                            <a:pt x="3984" y="312"/>
                            <a:pt x="3784" y="510"/>
                            <a:pt x="3784" y="907"/>
                          </a:cubicBezTo>
                          <a:cubicBezTo>
                            <a:pt x="3585" y="907"/>
                            <a:pt x="3386" y="1105"/>
                            <a:pt x="3186" y="1303"/>
                          </a:cubicBezTo>
                          <a:cubicBezTo>
                            <a:pt x="2788" y="1699"/>
                            <a:pt x="2588" y="2293"/>
                            <a:pt x="2588" y="3086"/>
                          </a:cubicBezTo>
                          <a:cubicBezTo>
                            <a:pt x="1592" y="2293"/>
                            <a:pt x="794" y="2293"/>
                            <a:pt x="196" y="2888"/>
                          </a:cubicBezTo>
                          <a:cubicBezTo>
                            <a:pt x="-402" y="4274"/>
                            <a:pt x="396" y="6453"/>
                            <a:pt x="2190" y="8632"/>
                          </a:cubicBezTo>
                          <a:cubicBezTo>
                            <a:pt x="1791" y="8632"/>
                            <a:pt x="1592" y="8830"/>
                            <a:pt x="1392" y="9226"/>
                          </a:cubicBezTo>
                          <a:cubicBezTo>
                            <a:pt x="595" y="10217"/>
                            <a:pt x="994" y="12594"/>
                            <a:pt x="2987" y="15367"/>
                          </a:cubicBezTo>
                          <a:cubicBezTo>
                            <a:pt x="5578" y="18933"/>
                            <a:pt x="7572" y="19923"/>
                            <a:pt x="8767" y="18537"/>
                          </a:cubicBezTo>
                          <a:cubicBezTo>
                            <a:pt x="9764" y="17546"/>
                            <a:pt x="9166" y="15367"/>
                            <a:pt x="7173" y="12396"/>
                          </a:cubicBezTo>
                          <a:cubicBezTo>
                            <a:pt x="6974" y="12000"/>
                            <a:pt x="6575" y="11801"/>
                            <a:pt x="6375" y="11405"/>
                          </a:cubicBezTo>
                          <a:lnTo>
                            <a:pt x="6375" y="11405"/>
                          </a:lnTo>
                          <a:cubicBezTo>
                            <a:pt x="6774" y="11207"/>
                            <a:pt x="6974" y="10811"/>
                            <a:pt x="6974" y="10019"/>
                          </a:cubicBezTo>
                          <a:cubicBezTo>
                            <a:pt x="8767" y="11603"/>
                            <a:pt x="10561" y="12396"/>
                            <a:pt x="11957" y="11801"/>
                          </a:cubicBezTo>
                          <a:cubicBezTo>
                            <a:pt x="12156" y="11603"/>
                            <a:pt x="12156" y="11207"/>
                            <a:pt x="12156" y="11009"/>
                          </a:cubicBezTo>
                          <a:cubicBezTo>
                            <a:pt x="12555" y="12000"/>
                            <a:pt x="13153" y="13188"/>
                            <a:pt x="13950" y="14377"/>
                          </a:cubicBezTo>
                          <a:cubicBezTo>
                            <a:pt x="15545" y="16952"/>
                            <a:pt x="17538" y="19131"/>
                            <a:pt x="18933" y="18735"/>
                          </a:cubicBezTo>
                          <a:cubicBezTo>
                            <a:pt x="21126" y="17942"/>
                            <a:pt x="19332" y="14179"/>
                            <a:pt x="16940" y="10217"/>
                          </a:cubicBezTo>
                          <a:cubicBezTo>
                            <a:pt x="15345" y="7840"/>
                            <a:pt x="13551" y="5661"/>
                            <a:pt x="11757" y="566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36" name="Freeform 1645">
                      <a:extLst>
                        <a:ext uri="{FF2B5EF4-FFF2-40B4-BE49-F238E27FC236}">
                          <a16:creationId xmlns:a16="http://schemas.microsoft.com/office/drawing/2014/main" id="{63700D5E-BC55-AE37-C5DD-8BED016514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6925" y="4922342"/>
                      <a:ext cx="9503" cy="13475"/>
                    </a:xfrm>
                    <a:custGeom>
                      <a:avLst/>
                      <a:gdLst>
                        <a:gd name="connsiteX0" fmla="*/ 9246 w 9503"/>
                        <a:gd name="connsiteY0" fmla="*/ 13234 h 13475"/>
                        <a:gd name="connsiteX1" fmla="*/ 4861 w 9503"/>
                        <a:gd name="connsiteY1" fmla="*/ 2339 h 13475"/>
                        <a:gd name="connsiteX2" fmla="*/ 277 w 9503"/>
                        <a:gd name="connsiteY2" fmla="*/ 754 h 13475"/>
                        <a:gd name="connsiteX3" fmla="*/ 4064 w 9503"/>
                        <a:gd name="connsiteY3" fmla="*/ 10065 h 13475"/>
                        <a:gd name="connsiteX4" fmla="*/ 9246 w 9503"/>
                        <a:gd name="connsiteY4" fmla="*/ 13234 h 134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03" h="13475">
                          <a:moveTo>
                            <a:pt x="9246" y="13234"/>
                          </a:moveTo>
                          <a:cubicBezTo>
                            <a:pt x="10243" y="10857"/>
                            <a:pt x="8250" y="6697"/>
                            <a:pt x="4861" y="2339"/>
                          </a:cubicBezTo>
                          <a:cubicBezTo>
                            <a:pt x="2669" y="-434"/>
                            <a:pt x="875" y="-434"/>
                            <a:pt x="277" y="754"/>
                          </a:cubicBezTo>
                          <a:cubicBezTo>
                            <a:pt x="-720" y="2735"/>
                            <a:pt x="1074" y="6301"/>
                            <a:pt x="4064" y="10065"/>
                          </a:cubicBezTo>
                          <a:cubicBezTo>
                            <a:pt x="6057" y="12838"/>
                            <a:pt x="8051" y="14026"/>
                            <a:pt x="9246" y="132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37" name="Freeform 1646">
                      <a:extLst>
                        <a:ext uri="{FF2B5EF4-FFF2-40B4-BE49-F238E27FC236}">
                          <a16:creationId xmlns:a16="http://schemas.microsoft.com/office/drawing/2014/main" id="{A5BF7175-E5D8-DC63-89A4-BF7B7C08A1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1688" y="5025062"/>
                      <a:ext cx="7903" cy="12538"/>
                    </a:xfrm>
                    <a:custGeom>
                      <a:avLst/>
                      <a:gdLst>
                        <a:gd name="connsiteX0" fmla="*/ 6654 w 7903"/>
                        <a:gd name="connsiteY0" fmla="*/ 12529 h 12538"/>
                        <a:gd name="connsiteX1" fmla="*/ 6455 w 7903"/>
                        <a:gd name="connsiteY1" fmla="*/ 5596 h 12538"/>
                        <a:gd name="connsiteX2" fmla="*/ 873 w 7903"/>
                        <a:gd name="connsiteY2" fmla="*/ 50 h 12538"/>
                        <a:gd name="connsiteX3" fmla="*/ 1073 w 7903"/>
                        <a:gd name="connsiteY3" fmla="*/ 5794 h 12538"/>
                        <a:gd name="connsiteX4" fmla="*/ 6654 w 7903"/>
                        <a:gd name="connsiteY4" fmla="*/ 12529 h 125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03" h="12538">
                          <a:moveTo>
                            <a:pt x="6654" y="12529"/>
                          </a:moveTo>
                          <a:cubicBezTo>
                            <a:pt x="8448" y="12331"/>
                            <a:pt x="8248" y="9558"/>
                            <a:pt x="6455" y="5596"/>
                          </a:cubicBezTo>
                          <a:cubicBezTo>
                            <a:pt x="4461" y="1634"/>
                            <a:pt x="2468" y="-346"/>
                            <a:pt x="873" y="50"/>
                          </a:cubicBezTo>
                          <a:cubicBezTo>
                            <a:pt x="-322" y="446"/>
                            <a:pt x="-322" y="2823"/>
                            <a:pt x="1073" y="5794"/>
                          </a:cubicBezTo>
                          <a:cubicBezTo>
                            <a:pt x="2667" y="9558"/>
                            <a:pt x="4661" y="12727"/>
                            <a:pt x="6654" y="125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38" name="Freeform 1647">
                      <a:extLst>
                        <a:ext uri="{FF2B5EF4-FFF2-40B4-BE49-F238E27FC236}">
                          <a16:creationId xmlns:a16="http://schemas.microsoft.com/office/drawing/2014/main" id="{600A9FB4-4272-1A7F-6A88-093CAB88EC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96902" y="4954016"/>
                      <a:ext cx="16377" cy="17914"/>
                    </a:xfrm>
                    <a:custGeom>
                      <a:avLst/>
                      <a:gdLst>
                        <a:gd name="connsiteX0" fmla="*/ 7677 w 16377"/>
                        <a:gd name="connsiteY0" fmla="*/ 12066 h 17914"/>
                        <a:gd name="connsiteX1" fmla="*/ 8275 w 16377"/>
                        <a:gd name="connsiteY1" fmla="*/ 10877 h 17914"/>
                        <a:gd name="connsiteX2" fmla="*/ 9471 w 16377"/>
                        <a:gd name="connsiteY2" fmla="*/ 13056 h 17914"/>
                        <a:gd name="connsiteX3" fmla="*/ 15850 w 16377"/>
                        <a:gd name="connsiteY3" fmla="*/ 17810 h 17914"/>
                        <a:gd name="connsiteX4" fmla="*/ 14454 w 16377"/>
                        <a:gd name="connsiteY4" fmla="*/ 11868 h 17914"/>
                        <a:gd name="connsiteX5" fmla="*/ 7876 w 16377"/>
                        <a:gd name="connsiteY5" fmla="*/ 6123 h 17914"/>
                        <a:gd name="connsiteX6" fmla="*/ 7278 w 16377"/>
                        <a:gd name="connsiteY6" fmla="*/ 6717 h 17914"/>
                        <a:gd name="connsiteX7" fmla="*/ 5285 w 16377"/>
                        <a:gd name="connsiteY7" fmla="*/ 3350 h 17914"/>
                        <a:gd name="connsiteX8" fmla="*/ 302 w 16377"/>
                        <a:gd name="connsiteY8" fmla="*/ 576 h 17914"/>
                        <a:gd name="connsiteX9" fmla="*/ 2495 w 16377"/>
                        <a:gd name="connsiteY9" fmla="*/ 8500 h 17914"/>
                        <a:gd name="connsiteX10" fmla="*/ 7677 w 16377"/>
                        <a:gd name="connsiteY10" fmla="*/ 12066 h 179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6377" h="17914">
                          <a:moveTo>
                            <a:pt x="7677" y="12066"/>
                          </a:moveTo>
                          <a:cubicBezTo>
                            <a:pt x="8076" y="11868"/>
                            <a:pt x="8275" y="11471"/>
                            <a:pt x="8275" y="10877"/>
                          </a:cubicBezTo>
                          <a:cubicBezTo>
                            <a:pt x="8674" y="11471"/>
                            <a:pt x="9072" y="12264"/>
                            <a:pt x="9471" y="13056"/>
                          </a:cubicBezTo>
                          <a:cubicBezTo>
                            <a:pt x="11863" y="16424"/>
                            <a:pt x="14255" y="18404"/>
                            <a:pt x="15850" y="17810"/>
                          </a:cubicBezTo>
                          <a:cubicBezTo>
                            <a:pt x="17046" y="17216"/>
                            <a:pt x="16049" y="14641"/>
                            <a:pt x="14454" y="11868"/>
                          </a:cubicBezTo>
                          <a:cubicBezTo>
                            <a:pt x="12262" y="9094"/>
                            <a:pt x="9670" y="5727"/>
                            <a:pt x="7876" y="6123"/>
                          </a:cubicBezTo>
                          <a:cubicBezTo>
                            <a:pt x="7478" y="6123"/>
                            <a:pt x="7478" y="6519"/>
                            <a:pt x="7278" y="6717"/>
                          </a:cubicBezTo>
                          <a:cubicBezTo>
                            <a:pt x="6681" y="5727"/>
                            <a:pt x="6083" y="4538"/>
                            <a:pt x="5285" y="3350"/>
                          </a:cubicBezTo>
                          <a:cubicBezTo>
                            <a:pt x="2893" y="378"/>
                            <a:pt x="900" y="-810"/>
                            <a:pt x="302" y="576"/>
                          </a:cubicBezTo>
                          <a:cubicBezTo>
                            <a:pt x="-495" y="2161"/>
                            <a:pt x="302" y="5133"/>
                            <a:pt x="2495" y="8500"/>
                          </a:cubicBezTo>
                          <a:cubicBezTo>
                            <a:pt x="4488" y="11273"/>
                            <a:pt x="6681" y="12858"/>
                            <a:pt x="7677" y="120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39" name="Freeform 1648">
                      <a:extLst>
                        <a:ext uri="{FF2B5EF4-FFF2-40B4-BE49-F238E27FC236}">
                          <a16:creationId xmlns:a16="http://schemas.microsoft.com/office/drawing/2014/main" id="{BAE077FF-B668-A349-1A13-8B03D6414A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8356" y="4964019"/>
                      <a:ext cx="20863" cy="18968"/>
                    </a:xfrm>
                    <a:custGeom>
                      <a:avLst/>
                      <a:gdLst>
                        <a:gd name="connsiteX0" fmla="*/ 913 w 20863"/>
                        <a:gd name="connsiteY0" fmla="*/ 82 h 18968"/>
                        <a:gd name="connsiteX1" fmla="*/ 1909 w 20863"/>
                        <a:gd name="connsiteY1" fmla="*/ 7015 h 18968"/>
                        <a:gd name="connsiteX2" fmla="*/ 6494 w 20863"/>
                        <a:gd name="connsiteY2" fmla="*/ 12561 h 18968"/>
                        <a:gd name="connsiteX3" fmla="*/ 7889 w 20863"/>
                        <a:gd name="connsiteY3" fmla="*/ 14542 h 18968"/>
                        <a:gd name="connsiteX4" fmla="*/ 15065 w 20863"/>
                        <a:gd name="connsiteY4" fmla="*/ 17513 h 18968"/>
                        <a:gd name="connsiteX5" fmla="*/ 15663 w 20863"/>
                        <a:gd name="connsiteY5" fmla="*/ 16127 h 18968"/>
                        <a:gd name="connsiteX6" fmla="*/ 19848 w 20863"/>
                        <a:gd name="connsiteY6" fmla="*/ 18900 h 18968"/>
                        <a:gd name="connsiteX7" fmla="*/ 19450 w 20863"/>
                        <a:gd name="connsiteY7" fmla="*/ 12957 h 18968"/>
                        <a:gd name="connsiteX8" fmla="*/ 17656 w 20863"/>
                        <a:gd name="connsiteY8" fmla="*/ 6420 h 18968"/>
                        <a:gd name="connsiteX9" fmla="*/ 11676 w 20863"/>
                        <a:gd name="connsiteY9" fmla="*/ 82 h 18968"/>
                        <a:gd name="connsiteX10" fmla="*/ 10879 w 20863"/>
                        <a:gd name="connsiteY10" fmla="*/ 2063 h 18968"/>
                        <a:gd name="connsiteX11" fmla="*/ 9085 w 20863"/>
                        <a:gd name="connsiteY11" fmla="*/ 1468 h 18968"/>
                        <a:gd name="connsiteX12" fmla="*/ 10879 w 20863"/>
                        <a:gd name="connsiteY12" fmla="*/ 8798 h 18968"/>
                        <a:gd name="connsiteX13" fmla="*/ 11078 w 20863"/>
                        <a:gd name="connsiteY13" fmla="*/ 9194 h 18968"/>
                        <a:gd name="connsiteX14" fmla="*/ 7889 w 20863"/>
                        <a:gd name="connsiteY14" fmla="*/ 7807 h 18968"/>
                        <a:gd name="connsiteX15" fmla="*/ 6294 w 20863"/>
                        <a:gd name="connsiteY15" fmla="*/ 4440 h 18968"/>
                        <a:gd name="connsiteX16" fmla="*/ 913 w 20863"/>
                        <a:gd name="connsiteY16" fmla="*/ 82 h 189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20863" h="18968">
                          <a:moveTo>
                            <a:pt x="913" y="82"/>
                          </a:moveTo>
                          <a:cubicBezTo>
                            <a:pt x="-682" y="676"/>
                            <a:pt x="-84" y="3449"/>
                            <a:pt x="1909" y="7015"/>
                          </a:cubicBezTo>
                          <a:cubicBezTo>
                            <a:pt x="3304" y="9590"/>
                            <a:pt x="5098" y="11769"/>
                            <a:pt x="6494" y="12561"/>
                          </a:cubicBezTo>
                          <a:cubicBezTo>
                            <a:pt x="6892" y="13155"/>
                            <a:pt x="7291" y="13948"/>
                            <a:pt x="7889" y="14542"/>
                          </a:cubicBezTo>
                          <a:cubicBezTo>
                            <a:pt x="10679" y="17711"/>
                            <a:pt x="13470" y="18900"/>
                            <a:pt x="15065" y="17513"/>
                          </a:cubicBezTo>
                          <a:cubicBezTo>
                            <a:pt x="15463" y="17117"/>
                            <a:pt x="15663" y="16721"/>
                            <a:pt x="15663" y="16127"/>
                          </a:cubicBezTo>
                          <a:cubicBezTo>
                            <a:pt x="17058" y="17910"/>
                            <a:pt x="18453" y="19296"/>
                            <a:pt x="19848" y="18900"/>
                          </a:cubicBezTo>
                          <a:cubicBezTo>
                            <a:pt x="21443" y="18504"/>
                            <a:pt x="21044" y="16127"/>
                            <a:pt x="19450" y="12957"/>
                          </a:cubicBezTo>
                          <a:cubicBezTo>
                            <a:pt x="19848" y="11571"/>
                            <a:pt x="18852" y="9194"/>
                            <a:pt x="17656" y="6420"/>
                          </a:cubicBezTo>
                          <a:cubicBezTo>
                            <a:pt x="15862" y="2855"/>
                            <a:pt x="13470" y="-513"/>
                            <a:pt x="11676" y="82"/>
                          </a:cubicBezTo>
                          <a:cubicBezTo>
                            <a:pt x="11078" y="280"/>
                            <a:pt x="10879" y="1072"/>
                            <a:pt x="10879" y="2063"/>
                          </a:cubicBezTo>
                          <a:cubicBezTo>
                            <a:pt x="10081" y="1468"/>
                            <a:pt x="9483" y="1072"/>
                            <a:pt x="9085" y="1468"/>
                          </a:cubicBezTo>
                          <a:cubicBezTo>
                            <a:pt x="7889" y="2657"/>
                            <a:pt x="8487" y="5232"/>
                            <a:pt x="10879" y="8798"/>
                          </a:cubicBezTo>
                          <a:cubicBezTo>
                            <a:pt x="10879" y="8996"/>
                            <a:pt x="11078" y="8996"/>
                            <a:pt x="11078" y="9194"/>
                          </a:cubicBezTo>
                          <a:cubicBezTo>
                            <a:pt x="9882" y="8203"/>
                            <a:pt x="8885" y="7807"/>
                            <a:pt x="7889" y="7807"/>
                          </a:cubicBezTo>
                          <a:cubicBezTo>
                            <a:pt x="7490" y="6817"/>
                            <a:pt x="6892" y="5628"/>
                            <a:pt x="6294" y="4440"/>
                          </a:cubicBezTo>
                          <a:cubicBezTo>
                            <a:pt x="4700" y="2261"/>
                            <a:pt x="2706" y="-513"/>
                            <a:pt x="913" y="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40" name="Freeform 1649">
                      <a:extLst>
                        <a:ext uri="{FF2B5EF4-FFF2-40B4-BE49-F238E27FC236}">
                          <a16:creationId xmlns:a16="http://schemas.microsoft.com/office/drawing/2014/main" id="{EF000CFA-2D71-A479-946C-180E7B12D4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0112" y="5062165"/>
                      <a:ext cx="13203" cy="18212"/>
                    </a:xfrm>
                    <a:custGeom>
                      <a:avLst/>
                      <a:gdLst>
                        <a:gd name="connsiteX0" fmla="*/ 652 w 13203"/>
                        <a:gd name="connsiteY0" fmla="*/ 5931 h 18212"/>
                        <a:gd name="connsiteX1" fmla="*/ 1250 w 13203"/>
                        <a:gd name="connsiteY1" fmla="*/ 12072 h 18212"/>
                        <a:gd name="connsiteX2" fmla="*/ 7030 w 13203"/>
                        <a:gd name="connsiteY2" fmla="*/ 18213 h 18212"/>
                        <a:gd name="connsiteX3" fmla="*/ 6433 w 13203"/>
                        <a:gd name="connsiteY3" fmla="*/ 10883 h 18212"/>
                        <a:gd name="connsiteX4" fmla="*/ 5436 w 13203"/>
                        <a:gd name="connsiteY4" fmla="*/ 9299 h 18212"/>
                        <a:gd name="connsiteX5" fmla="*/ 8226 w 13203"/>
                        <a:gd name="connsiteY5" fmla="*/ 10289 h 18212"/>
                        <a:gd name="connsiteX6" fmla="*/ 12612 w 13203"/>
                        <a:gd name="connsiteY6" fmla="*/ 12864 h 18212"/>
                        <a:gd name="connsiteX7" fmla="*/ 11814 w 13203"/>
                        <a:gd name="connsiteY7" fmla="*/ 6526 h 18212"/>
                        <a:gd name="connsiteX8" fmla="*/ 7628 w 13203"/>
                        <a:gd name="connsiteY8" fmla="*/ 2564 h 18212"/>
                        <a:gd name="connsiteX9" fmla="*/ 1649 w 13203"/>
                        <a:gd name="connsiteY9" fmla="*/ 385 h 18212"/>
                        <a:gd name="connsiteX10" fmla="*/ 1848 w 13203"/>
                        <a:gd name="connsiteY10" fmla="*/ 5733 h 18212"/>
                        <a:gd name="connsiteX11" fmla="*/ 652 w 13203"/>
                        <a:gd name="connsiteY11" fmla="*/ 5931 h 18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3203" h="18212">
                          <a:moveTo>
                            <a:pt x="652" y="5931"/>
                          </a:moveTo>
                          <a:cubicBezTo>
                            <a:pt x="-544" y="6526"/>
                            <a:pt x="54" y="9299"/>
                            <a:pt x="1250" y="12072"/>
                          </a:cubicBezTo>
                          <a:cubicBezTo>
                            <a:pt x="2844" y="15638"/>
                            <a:pt x="4838" y="18213"/>
                            <a:pt x="7030" y="18213"/>
                          </a:cubicBezTo>
                          <a:cubicBezTo>
                            <a:pt x="8426" y="17024"/>
                            <a:pt x="8426" y="14647"/>
                            <a:pt x="6433" y="10883"/>
                          </a:cubicBezTo>
                          <a:cubicBezTo>
                            <a:pt x="6034" y="10289"/>
                            <a:pt x="5835" y="9695"/>
                            <a:pt x="5436" y="9299"/>
                          </a:cubicBezTo>
                          <a:cubicBezTo>
                            <a:pt x="6433" y="9893"/>
                            <a:pt x="7429" y="10289"/>
                            <a:pt x="8226" y="10289"/>
                          </a:cubicBezTo>
                          <a:cubicBezTo>
                            <a:pt x="9821" y="12864"/>
                            <a:pt x="11416" y="13855"/>
                            <a:pt x="12612" y="12864"/>
                          </a:cubicBezTo>
                          <a:cubicBezTo>
                            <a:pt x="13807" y="12072"/>
                            <a:pt x="13010" y="9497"/>
                            <a:pt x="11814" y="6526"/>
                          </a:cubicBezTo>
                          <a:cubicBezTo>
                            <a:pt x="10419" y="4347"/>
                            <a:pt x="8824" y="2762"/>
                            <a:pt x="7628" y="2564"/>
                          </a:cubicBezTo>
                          <a:cubicBezTo>
                            <a:pt x="5237" y="385"/>
                            <a:pt x="3044" y="-606"/>
                            <a:pt x="1649" y="385"/>
                          </a:cubicBezTo>
                          <a:cubicBezTo>
                            <a:pt x="253" y="1375"/>
                            <a:pt x="54" y="3158"/>
                            <a:pt x="1848" y="5733"/>
                          </a:cubicBezTo>
                          <a:cubicBezTo>
                            <a:pt x="1449" y="5733"/>
                            <a:pt x="1051" y="5733"/>
                            <a:pt x="652" y="59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41" name="Freeform 1650">
                      <a:extLst>
                        <a:ext uri="{FF2B5EF4-FFF2-40B4-BE49-F238E27FC236}">
                          <a16:creationId xmlns:a16="http://schemas.microsoft.com/office/drawing/2014/main" id="{AF57C76A-5D67-4BF1-3A21-2A4EADB3D6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6278" y="5105139"/>
                      <a:ext cx="199" cy="396"/>
                    </a:xfrm>
                    <a:custGeom>
                      <a:avLst/>
                      <a:gdLst>
                        <a:gd name="connsiteX0" fmla="*/ 200 w 199"/>
                        <a:gd name="connsiteY0" fmla="*/ 396 h 396"/>
                        <a:gd name="connsiteX1" fmla="*/ 0 w 199"/>
                        <a:gd name="connsiteY1" fmla="*/ 0 h 396"/>
                        <a:gd name="connsiteX2" fmla="*/ 0 w 199"/>
                        <a:gd name="connsiteY2" fmla="*/ 198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200" y="396"/>
                          </a:move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42" name="Freeform 1651">
                      <a:extLst>
                        <a:ext uri="{FF2B5EF4-FFF2-40B4-BE49-F238E27FC236}">
                          <a16:creationId xmlns:a16="http://schemas.microsoft.com/office/drawing/2014/main" id="{E74A1A49-9CCB-984E-311A-99189027FF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0581" y="5138161"/>
                      <a:ext cx="8041" cy="12841"/>
                    </a:xfrm>
                    <a:custGeom>
                      <a:avLst/>
                      <a:gdLst>
                        <a:gd name="connsiteX0" fmla="*/ 7095 w 8041"/>
                        <a:gd name="connsiteY0" fmla="*/ 12737 h 12841"/>
                        <a:gd name="connsiteX1" fmla="*/ 6098 w 8041"/>
                        <a:gd name="connsiteY1" fmla="*/ 4813 h 12841"/>
                        <a:gd name="connsiteX2" fmla="*/ 916 w 8041"/>
                        <a:gd name="connsiteY2" fmla="*/ 257 h 12841"/>
                        <a:gd name="connsiteX3" fmla="*/ 1514 w 8041"/>
                        <a:gd name="connsiteY3" fmla="*/ 7785 h 12841"/>
                        <a:gd name="connsiteX4" fmla="*/ 7095 w 8041"/>
                        <a:gd name="connsiteY4" fmla="*/ 12737 h 128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41" h="12841">
                          <a:moveTo>
                            <a:pt x="7095" y="12737"/>
                          </a:moveTo>
                          <a:cubicBezTo>
                            <a:pt x="8889" y="12143"/>
                            <a:pt x="7892" y="8775"/>
                            <a:pt x="6098" y="4813"/>
                          </a:cubicBezTo>
                          <a:cubicBezTo>
                            <a:pt x="4304" y="2238"/>
                            <a:pt x="2311" y="-931"/>
                            <a:pt x="916" y="257"/>
                          </a:cubicBezTo>
                          <a:cubicBezTo>
                            <a:pt x="-480" y="1248"/>
                            <a:pt x="-280" y="4021"/>
                            <a:pt x="1514" y="7785"/>
                          </a:cubicBezTo>
                          <a:cubicBezTo>
                            <a:pt x="3308" y="11350"/>
                            <a:pt x="5500" y="13331"/>
                            <a:pt x="7095" y="127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43" name="Freeform 1652">
                      <a:extLst>
                        <a:ext uri="{FF2B5EF4-FFF2-40B4-BE49-F238E27FC236}">
                          <a16:creationId xmlns:a16="http://schemas.microsoft.com/office/drawing/2014/main" id="{EB3DD9E9-DA40-4799-D64B-05DC9F9038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0829" y="4907645"/>
                      <a:ext cx="11607" cy="14086"/>
                    </a:xfrm>
                    <a:custGeom>
                      <a:avLst/>
                      <a:gdLst>
                        <a:gd name="connsiteX0" fmla="*/ 9966 w 11607"/>
                        <a:gd name="connsiteY0" fmla="*/ 13866 h 14086"/>
                        <a:gd name="connsiteX1" fmla="*/ 11162 w 11607"/>
                        <a:gd name="connsiteY1" fmla="*/ 11885 h 14086"/>
                        <a:gd name="connsiteX2" fmla="*/ 2392 w 11607"/>
                        <a:gd name="connsiteY2" fmla="*/ 990 h 14086"/>
                        <a:gd name="connsiteX3" fmla="*/ 0 w 11607"/>
                        <a:gd name="connsiteY3" fmla="*/ 0 h 14086"/>
                        <a:gd name="connsiteX4" fmla="*/ 398 w 11607"/>
                        <a:gd name="connsiteY4" fmla="*/ 2377 h 14086"/>
                        <a:gd name="connsiteX5" fmla="*/ 9966 w 11607"/>
                        <a:gd name="connsiteY5" fmla="*/ 13866 h 140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1607" h="14086">
                          <a:moveTo>
                            <a:pt x="9966" y="13866"/>
                          </a:moveTo>
                          <a:cubicBezTo>
                            <a:pt x="11361" y="14460"/>
                            <a:pt x="12159" y="13866"/>
                            <a:pt x="11162" y="11885"/>
                          </a:cubicBezTo>
                          <a:cubicBezTo>
                            <a:pt x="8970" y="6933"/>
                            <a:pt x="5980" y="3169"/>
                            <a:pt x="2392" y="990"/>
                          </a:cubicBezTo>
                          <a:cubicBezTo>
                            <a:pt x="1595" y="396"/>
                            <a:pt x="797" y="198"/>
                            <a:pt x="0" y="0"/>
                          </a:cubicBezTo>
                          <a:lnTo>
                            <a:pt x="398" y="2377"/>
                          </a:lnTo>
                          <a:cubicBezTo>
                            <a:pt x="2791" y="8518"/>
                            <a:pt x="5780" y="12281"/>
                            <a:pt x="9966" y="138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44" name="Freeform 1653">
                      <a:extLst>
                        <a:ext uri="{FF2B5EF4-FFF2-40B4-BE49-F238E27FC236}">
                          <a16:creationId xmlns:a16="http://schemas.microsoft.com/office/drawing/2014/main" id="{F2736625-B2D3-8502-FD39-9495FC1640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0896" y="4898137"/>
                      <a:ext cx="8051" cy="10113"/>
                    </a:xfrm>
                    <a:custGeom>
                      <a:avLst/>
                      <a:gdLst>
                        <a:gd name="connsiteX0" fmla="*/ 6976 w 8051"/>
                        <a:gd name="connsiteY0" fmla="*/ 10102 h 10113"/>
                        <a:gd name="connsiteX1" fmla="*/ 5780 w 8051"/>
                        <a:gd name="connsiteY1" fmla="*/ 3169 h 10113"/>
                        <a:gd name="connsiteX2" fmla="*/ 3389 w 8051"/>
                        <a:gd name="connsiteY2" fmla="*/ 0 h 10113"/>
                        <a:gd name="connsiteX3" fmla="*/ 0 w 8051"/>
                        <a:gd name="connsiteY3" fmla="*/ 2377 h 10113"/>
                        <a:gd name="connsiteX4" fmla="*/ 797 w 8051"/>
                        <a:gd name="connsiteY4" fmla="*/ 4160 h 10113"/>
                        <a:gd name="connsiteX5" fmla="*/ 6976 w 8051"/>
                        <a:gd name="connsiteY5" fmla="*/ 10102 h 101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051" h="10113">
                          <a:moveTo>
                            <a:pt x="6976" y="10102"/>
                          </a:moveTo>
                          <a:cubicBezTo>
                            <a:pt x="8970" y="9904"/>
                            <a:pt x="7973" y="7131"/>
                            <a:pt x="5780" y="3169"/>
                          </a:cubicBezTo>
                          <a:cubicBezTo>
                            <a:pt x="4983" y="1981"/>
                            <a:pt x="4186" y="792"/>
                            <a:pt x="3389" y="0"/>
                          </a:cubicBezTo>
                          <a:cubicBezTo>
                            <a:pt x="2193" y="792"/>
                            <a:pt x="996" y="1585"/>
                            <a:pt x="0" y="2377"/>
                          </a:cubicBezTo>
                          <a:cubicBezTo>
                            <a:pt x="199" y="2971"/>
                            <a:pt x="398" y="3566"/>
                            <a:pt x="797" y="4160"/>
                          </a:cubicBezTo>
                          <a:cubicBezTo>
                            <a:pt x="2591" y="7725"/>
                            <a:pt x="4983" y="10301"/>
                            <a:pt x="6976" y="101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45" name="Freeform 1654">
                      <a:extLst>
                        <a:ext uri="{FF2B5EF4-FFF2-40B4-BE49-F238E27FC236}">
                          <a16:creationId xmlns:a16="http://schemas.microsoft.com/office/drawing/2014/main" id="{7B329D33-AA8C-1946-3FD7-8A87B253C5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6146" y="4907645"/>
                      <a:ext cx="5582" cy="6376"/>
                    </a:xfrm>
                    <a:custGeom>
                      <a:avLst/>
                      <a:gdLst>
                        <a:gd name="connsiteX0" fmla="*/ 5182 w 5582"/>
                        <a:gd name="connsiteY0" fmla="*/ 5745 h 6376"/>
                        <a:gd name="connsiteX1" fmla="*/ 3787 w 5582"/>
                        <a:gd name="connsiteY1" fmla="*/ 0 h 6376"/>
                        <a:gd name="connsiteX2" fmla="*/ 0 w 5582"/>
                        <a:gd name="connsiteY2" fmla="*/ 2377 h 6376"/>
                        <a:gd name="connsiteX3" fmla="*/ 797 w 5582"/>
                        <a:gd name="connsiteY3" fmla="*/ 3764 h 6376"/>
                        <a:gd name="connsiteX4" fmla="*/ 5182 w 5582"/>
                        <a:gd name="connsiteY4" fmla="*/ 5745 h 63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582" h="6376">
                          <a:moveTo>
                            <a:pt x="5182" y="5745"/>
                          </a:moveTo>
                          <a:cubicBezTo>
                            <a:pt x="5780" y="4754"/>
                            <a:pt x="5980" y="2971"/>
                            <a:pt x="3787" y="0"/>
                          </a:cubicBezTo>
                          <a:cubicBezTo>
                            <a:pt x="2591" y="792"/>
                            <a:pt x="1395" y="1585"/>
                            <a:pt x="0" y="2377"/>
                          </a:cubicBezTo>
                          <a:cubicBezTo>
                            <a:pt x="199" y="2773"/>
                            <a:pt x="598" y="3367"/>
                            <a:pt x="797" y="3764"/>
                          </a:cubicBezTo>
                          <a:cubicBezTo>
                            <a:pt x="2990" y="6537"/>
                            <a:pt x="4385" y="6933"/>
                            <a:pt x="5182" y="57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46" name="Freeform 1655">
                      <a:extLst>
                        <a:ext uri="{FF2B5EF4-FFF2-40B4-BE49-F238E27FC236}">
                          <a16:creationId xmlns:a16="http://schemas.microsoft.com/office/drawing/2014/main" id="{83CC5B03-282E-C6E7-6866-F8B5C10ADB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3426" y="4954394"/>
                      <a:ext cx="6713" cy="10162"/>
                    </a:xfrm>
                    <a:custGeom>
                      <a:avLst/>
                      <a:gdLst>
                        <a:gd name="connsiteX0" fmla="*/ 5780 w 6713"/>
                        <a:gd name="connsiteY0" fmla="*/ 10102 h 10162"/>
                        <a:gd name="connsiteX1" fmla="*/ 5382 w 6713"/>
                        <a:gd name="connsiteY1" fmla="*/ 3367 h 10162"/>
                        <a:gd name="connsiteX2" fmla="*/ 3389 w 6713"/>
                        <a:gd name="connsiteY2" fmla="*/ 0 h 10162"/>
                        <a:gd name="connsiteX3" fmla="*/ 0 w 6713"/>
                        <a:gd name="connsiteY3" fmla="*/ 1585 h 10162"/>
                        <a:gd name="connsiteX4" fmla="*/ 1594 w 6713"/>
                        <a:gd name="connsiteY4" fmla="*/ 5943 h 10162"/>
                        <a:gd name="connsiteX5" fmla="*/ 5780 w 6713"/>
                        <a:gd name="connsiteY5" fmla="*/ 10102 h 101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713" h="10162">
                          <a:moveTo>
                            <a:pt x="5780" y="10102"/>
                          </a:moveTo>
                          <a:cubicBezTo>
                            <a:pt x="7176" y="9508"/>
                            <a:pt x="6976" y="6933"/>
                            <a:pt x="5382" y="3367"/>
                          </a:cubicBezTo>
                          <a:cubicBezTo>
                            <a:pt x="4784" y="1981"/>
                            <a:pt x="4186" y="990"/>
                            <a:pt x="3389" y="0"/>
                          </a:cubicBezTo>
                          <a:cubicBezTo>
                            <a:pt x="2193" y="594"/>
                            <a:pt x="996" y="1188"/>
                            <a:pt x="0" y="1585"/>
                          </a:cubicBezTo>
                          <a:cubicBezTo>
                            <a:pt x="398" y="2773"/>
                            <a:pt x="996" y="4358"/>
                            <a:pt x="1594" y="5943"/>
                          </a:cubicBezTo>
                          <a:cubicBezTo>
                            <a:pt x="2990" y="8914"/>
                            <a:pt x="4784" y="10499"/>
                            <a:pt x="5780" y="101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47" name="Freeform 1656">
                      <a:extLst>
                        <a:ext uri="{FF2B5EF4-FFF2-40B4-BE49-F238E27FC236}">
                          <a16:creationId xmlns:a16="http://schemas.microsoft.com/office/drawing/2014/main" id="{5224F046-839A-3AD6-BF59-927F0759A1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72825" y="4919530"/>
                      <a:ext cx="12146" cy="14309"/>
                    </a:xfrm>
                    <a:custGeom>
                      <a:avLst/>
                      <a:gdLst>
                        <a:gd name="connsiteX0" fmla="*/ 8172 w 12146"/>
                        <a:gd name="connsiteY0" fmla="*/ 14262 h 14309"/>
                        <a:gd name="connsiteX1" fmla="*/ 8970 w 12146"/>
                        <a:gd name="connsiteY1" fmla="*/ 9310 h 14309"/>
                        <a:gd name="connsiteX2" fmla="*/ 8571 w 12146"/>
                        <a:gd name="connsiteY2" fmla="*/ 8716 h 14309"/>
                        <a:gd name="connsiteX3" fmla="*/ 11162 w 12146"/>
                        <a:gd name="connsiteY3" fmla="*/ 10301 h 14309"/>
                        <a:gd name="connsiteX4" fmla="*/ 10365 w 12146"/>
                        <a:gd name="connsiteY4" fmla="*/ 3764 h 14309"/>
                        <a:gd name="connsiteX5" fmla="*/ 7574 w 12146"/>
                        <a:gd name="connsiteY5" fmla="*/ 0 h 14309"/>
                        <a:gd name="connsiteX6" fmla="*/ 4784 w 12146"/>
                        <a:gd name="connsiteY6" fmla="*/ 1585 h 14309"/>
                        <a:gd name="connsiteX7" fmla="*/ 6378 w 12146"/>
                        <a:gd name="connsiteY7" fmla="*/ 5348 h 14309"/>
                        <a:gd name="connsiteX8" fmla="*/ 2791 w 12146"/>
                        <a:gd name="connsiteY8" fmla="*/ 2773 h 14309"/>
                        <a:gd name="connsiteX9" fmla="*/ 0 w 12146"/>
                        <a:gd name="connsiteY9" fmla="*/ 4358 h 14309"/>
                        <a:gd name="connsiteX10" fmla="*/ 1395 w 12146"/>
                        <a:gd name="connsiteY10" fmla="*/ 8914 h 14309"/>
                        <a:gd name="connsiteX11" fmla="*/ 8172 w 12146"/>
                        <a:gd name="connsiteY11" fmla="*/ 14262 h 143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2146" h="14309">
                          <a:moveTo>
                            <a:pt x="8172" y="14262"/>
                          </a:moveTo>
                          <a:cubicBezTo>
                            <a:pt x="9568" y="14064"/>
                            <a:pt x="11162" y="13272"/>
                            <a:pt x="8970" y="9310"/>
                          </a:cubicBezTo>
                          <a:cubicBezTo>
                            <a:pt x="8770" y="9112"/>
                            <a:pt x="8770" y="8914"/>
                            <a:pt x="8571" y="8716"/>
                          </a:cubicBezTo>
                          <a:cubicBezTo>
                            <a:pt x="9568" y="9904"/>
                            <a:pt x="10564" y="10499"/>
                            <a:pt x="11162" y="10301"/>
                          </a:cubicBezTo>
                          <a:cubicBezTo>
                            <a:pt x="12757" y="10103"/>
                            <a:pt x="12358" y="7527"/>
                            <a:pt x="10365" y="3764"/>
                          </a:cubicBezTo>
                          <a:cubicBezTo>
                            <a:pt x="9368" y="2179"/>
                            <a:pt x="8372" y="792"/>
                            <a:pt x="7574" y="0"/>
                          </a:cubicBezTo>
                          <a:cubicBezTo>
                            <a:pt x="6578" y="594"/>
                            <a:pt x="5780" y="990"/>
                            <a:pt x="4784" y="1585"/>
                          </a:cubicBezTo>
                          <a:cubicBezTo>
                            <a:pt x="4983" y="2575"/>
                            <a:pt x="5581" y="3962"/>
                            <a:pt x="6378" y="5348"/>
                          </a:cubicBezTo>
                          <a:cubicBezTo>
                            <a:pt x="5182" y="3962"/>
                            <a:pt x="3986" y="3169"/>
                            <a:pt x="2791" y="2773"/>
                          </a:cubicBezTo>
                          <a:cubicBezTo>
                            <a:pt x="1794" y="3368"/>
                            <a:pt x="997" y="3764"/>
                            <a:pt x="0" y="4358"/>
                          </a:cubicBezTo>
                          <a:cubicBezTo>
                            <a:pt x="0" y="5348"/>
                            <a:pt x="399" y="6933"/>
                            <a:pt x="1395" y="8914"/>
                          </a:cubicBezTo>
                          <a:cubicBezTo>
                            <a:pt x="4186" y="14262"/>
                            <a:pt x="6378" y="14460"/>
                            <a:pt x="8172" y="142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48" name="Freeform 1657">
                      <a:extLst>
                        <a:ext uri="{FF2B5EF4-FFF2-40B4-BE49-F238E27FC236}">
                          <a16:creationId xmlns:a16="http://schemas.microsoft.com/office/drawing/2014/main" id="{731353D0-4E93-A236-B549-9CD8C78028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0071" y="4901098"/>
                      <a:ext cx="8154" cy="10707"/>
                    </a:xfrm>
                    <a:custGeom>
                      <a:avLst/>
                      <a:gdLst>
                        <a:gd name="connsiteX0" fmla="*/ 923 w 8154"/>
                        <a:gd name="connsiteY0" fmla="*/ 11 h 10707"/>
                        <a:gd name="connsiteX1" fmla="*/ 1322 w 8154"/>
                        <a:gd name="connsiteY1" fmla="*/ 4765 h 10707"/>
                        <a:gd name="connsiteX2" fmla="*/ 7302 w 8154"/>
                        <a:gd name="connsiteY2" fmla="*/ 10707 h 10707"/>
                        <a:gd name="connsiteX3" fmla="*/ 6903 w 8154"/>
                        <a:gd name="connsiteY3" fmla="*/ 5755 h 10707"/>
                        <a:gd name="connsiteX4" fmla="*/ 923 w 8154"/>
                        <a:gd name="connsiteY4" fmla="*/ 11 h 107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54" h="10707">
                          <a:moveTo>
                            <a:pt x="923" y="11"/>
                          </a:moveTo>
                          <a:cubicBezTo>
                            <a:pt x="-273" y="209"/>
                            <a:pt x="-472" y="1992"/>
                            <a:pt x="1322" y="4765"/>
                          </a:cubicBezTo>
                          <a:cubicBezTo>
                            <a:pt x="3315" y="8132"/>
                            <a:pt x="5308" y="10707"/>
                            <a:pt x="7302" y="10707"/>
                          </a:cubicBezTo>
                          <a:cubicBezTo>
                            <a:pt x="8498" y="10113"/>
                            <a:pt x="8498" y="8330"/>
                            <a:pt x="6903" y="5755"/>
                          </a:cubicBezTo>
                          <a:cubicBezTo>
                            <a:pt x="5109" y="2388"/>
                            <a:pt x="2717" y="-187"/>
                            <a:pt x="923" y="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49" name="Freeform 1658">
                      <a:extLst>
                        <a:ext uri="{FF2B5EF4-FFF2-40B4-BE49-F238E27FC236}">
                          <a16:creationId xmlns:a16="http://schemas.microsoft.com/office/drawing/2014/main" id="{662C3F04-1B0F-92F8-F3E5-B0335642A2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0479" y="4923283"/>
                      <a:ext cx="12661" cy="15823"/>
                    </a:xfrm>
                    <a:custGeom>
                      <a:avLst/>
                      <a:gdLst>
                        <a:gd name="connsiteX0" fmla="*/ 1015 w 12661"/>
                        <a:gd name="connsiteY0" fmla="*/ 12 h 15823"/>
                        <a:gd name="connsiteX1" fmla="*/ 1414 w 12661"/>
                        <a:gd name="connsiteY1" fmla="*/ 5162 h 15823"/>
                        <a:gd name="connsiteX2" fmla="*/ 6397 w 12661"/>
                        <a:gd name="connsiteY2" fmla="*/ 11104 h 15823"/>
                        <a:gd name="connsiteX3" fmla="*/ 11978 w 12661"/>
                        <a:gd name="connsiteY3" fmla="*/ 15660 h 15823"/>
                        <a:gd name="connsiteX4" fmla="*/ 10981 w 12661"/>
                        <a:gd name="connsiteY4" fmla="*/ 9916 h 15823"/>
                        <a:gd name="connsiteX5" fmla="*/ 5799 w 12661"/>
                        <a:gd name="connsiteY5" fmla="*/ 4964 h 15823"/>
                        <a:gd name="connsiteX6" fmla="*/ 1015 w 12661"/>
                        <a:gd name="connsiteY6" fmla="*/ 12 h 158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661" h="15823">
                          <a:moveTo>
                            <a:pt x="1015" y="12"/>
                          </a:moveTo>
                          <a:cubicBezTo>
                            <a:pt x="-580" y="-187"/>
                            <a:pt x="-181" y="2190"/>
                            <a:pt x="1414" y="5162"/>
                          </a:cubicBezTo>
                          <a:cubicBezTo>
                            <a:pt x="3008" y="8133"/>
                            <a:pt x="4802" y="10906"/>
                            <a:pt x="6397" y="11104"/>
                          </a:cubicBezTo>
                          <a:cubicBezTo>
                            <a:pt x="8390" y="14274"/>
                            <a:pt x="10583" y="16453"/>
                            <a:pt x="11978" y="15660"/>
                          </a:cubicBezTo>
                          <a:cubicBezTo>
                            <a:pt x="13174" y="15066"/>
                            <a:pt x="12775" y="12887"/>
                            <a:pt x="10981" y="9916"/>
                          </a:cubicBezTo>
                          <a:cubicBezTo>
                            <a:pt x="8988" y="6747"/>
                            <a:pt x="7194" y="5162"/>
                            <a:pt x="5799" y="4964"/>
                          </a:cubicBezTo>
                          <a:cubicBezTo>
                            <a:pt x="4204" y="2190"/>
                            <a:pt x="2410" y="210"/>
                            <a:pt x="1015" y="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50" name="Freeform 1659">
                      <a:extLst>
                        <a:ext uri="{FF2B5EF4-FFF2-40B4-BE49-F238E27FC236}">
                          <a16:creationId xmlns:a16="http://schemas.microsoft.com/office/drawing/2014/main" id="{2239A6A1-0810-3E7C-4B84-89BD5E93B8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5518" y="4964341"/>
                      <a:ext cx="6776" cy="10947"/>
                    </a:xfrm>
                    <a:custGeom>
                      <a:avLst/>
                      <a:gdLst>
                        <a:gd name="connsiteX0" fmla="*/ 199 w 6776"/>
                        <a:gd name="connsiteY0" fmla="*/ 750 h 10947"/>
                        <a:gd name="connsiteX1" fmla="*/ 1992 w 6776"/>
                        <a:gd name="connsiteY1" fmla="*/ 7485 h 10947"/>
                        <a:gd name="connsiteX2" fmla="*/ 6378 w 6776"/>
                        <a:gd name="connsiteY2" fmla="*/ 10853 h 10947"/>
                        <a:gd name="connsiteX3" fmla="*/ 5182 w 6776"/>
                        <a:gd name="connsiteY3" fmla="*/ 4514 h 10947"/>
                        <a:gd name="connsiteX4" fmla="*/ 199 w 6776"/>
                        <a:gd name="connsiteY4" fmla="*/ 750 h 109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776" h="10947">
                          <a:moveTo>
                            <a:pt x="199" y="750"/>
                          </a:moveTo>
                          <a:cubicBezTo>
                            <a:pt x="-399" y="2137"/>
                            <a:pt x="398" y="4712"/>
                            <a:pt x="1992" y="7485"/>
                          </a:cubicBezTo>
                          <a:cubicBezTo>
                            <a:pt x="3786" y="10457"/>
                            <a:pt x="5182" y="11249"/>
                            <a:pt x="6378" y="10853"/>
                          </a:cubicBezTo>
                          <a:cubicBezTo>
                            <a:pt x="7175" y="9664"/>
                            <a:pt x="6776" y="7089"/>
                            <a:pt x="5182" y="4514"/>
                          </a:cubicBezTo>
                          <a:cubicBezTo>
                            <a:pt x="3388" y="948"/>
                            <a:pt x="1195" y="-1231"/>
                            <a:pt x="199" y="7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51" name="Freeform 1660">
                      <a:extLst>
                        <a:ext uri="{FF2B5EF4-FFF2-40B4-BE49-F238E27FC236}">
                          <a16:creationId xmlns:a16="http://schemas.microsoft.com/office/drawing/2014/main" id="{A596D194-050C-4370-1C2E-D86B2EB349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0153" y="4981122"/>
                      <a:ext cx="7413" cy="11389"/>
                    </a:xfrm>
                    <a:custGeom>
                      <a:avLst/>
                      <a:gdLst>
                        <a:gd name="connsiteX0" fmla="*/ 6628 w 7413"/>
                        <a:gd name="connsiteY0" fmla="*/ 11305 h 11389"/>
                        <a:gd name="connsiteX1" fmla="*/ 6229 w 7413"/>
                        <a:gd name="connsiteY1" fmla="*/ 5560 h 11389"/>
                        <a:gd name="connsiteX2" fmla="*/ 847 w 7413"/>
                        <a:gd name="connsiteY2" fmla="*/ 14 h 11389"/>
                        <a:gd name="connsiteX3" fmla="*/ 1246 w 7413"/>
                        <a:gd name="connsiteY3" fmla="*/ 5560 h 11389"/>
                        <a:gd name="connsiteX4" fmla="*/ 6628 w 7413"/>
                        <a:gd name="connsiteY4" fmla="*/ 11305 h 113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413" h="11389">
                          <a:moveTo>
                            <a:pt x="6628" y="11305"/>
                          </a:moveTo>
                          <a:cubicBezTo>
                            <a:pt x="7824" y="10908"/>
                            <a:pt x="7624" y="8531"/>
                            <a:pt x="6229" y="5560"/>
                          </a:cubicBezTo>
                          <a:cubicBezTo>
                            <a:pt x="4435" y="1796"/>
                            <a:pt x="2442" y="-185"/>
                            <a:pt x="847" y="14"/>
                          </a:cubicBezTo>
                          <a:cubicBezTo>
                            <a:pt x="-150" y="806"/>
                            <a:pt x="-548" y="2391"/>
                            <a:pt x="1246" y="5560"/>
                          </a:cubicBezTo>
                          <a:cubicBezTo>
                            <a:pt x="3040" y="9324"/>
                            <a:pt x="5033" y="11899"/>
                            <a:pt x="6628" y="113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52" name="Freeform 1661">
                      <a:extLst>
                        <a:ext uri="{FF2B5EF4-FFF2-40B4-BE49-F238E27FC236}">
                          <a16:creationId xmlns:a16="http://schemas.microsoft.com/office/drawing/2014/main" id="{D4B024CA-0F33-2D19-15A4-234CFE3FDF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02436" y="4934833"/>
                      <a:ext cx="8809" cy="10975"/>
                    </a:xfrm>
                    <a:custGeom>
                      <a:avLst/>
                      <a:gdLst>
                        <a:gd name="connsiteX0" fmla="*/ 6268 w 8809"/>
                        <a:gd name="connsiteY0" fmla="*/ 10647 h 10975"/>
                        <a:gd name="connsiteX1" fmla="*/ 8062 w 8809"/>
                        <a:gd name="connsiteY1" fmla="*/ 10845 h 10975"/>
                        <a:gd name="connsiteX2" fmla="*/ 7464 w 8809"/>
                        <a:gd name="connsiteY2" fmla="*/ 5497 h 10975"/>
                        <a:gd name="connsiteX3" fmla="*/ 3477 w 8809"/>
                        <a:gd name="connsiteY3" fmla="*/ 1337 h 10975"/>
                        <a:gd name="connsiteX4" fmla="*/ 487 w 8809"/>
                        <a:gd name="connsiteY4" fmla="*/ 149 h 10975"/>
                        <a:gd name="connsiteX5" fmla="*/ 1683 w 8809"/>
                        <a:gd name="connsiteY5" fmla="*/ 6091 h 10975"/>
                        <a:gd name="connsiteX6" fmla="*/ 6268 w 8809"/>
                        <a:gd name="connsiteY6" fmla="*/ 10647 h 109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809" h="10975">
                          <a:moveTo>
                            <a:pt x="6268" y="10647"/>
                          </a:moveTo>
                          <a:cubicBezTo>
                            <a:pt x="6866" y="11043"/>
                            <a:pt x="7464" y="11043"/>
                            <a:pt x="8062" y="10845"/>
                          </a:cubicBezTo>
                          <a:cubicBezTo>
                            <a:pt x="8859" y="9855"/>
                            <a:pt x="9457" y="8468"/>
                            <a:pt x="7464" y="5497"/>
                          </a:cubicBezTo>
                          <a:cubicBezTo>
                            <a:pt x="6068" y="3318"/>
                            <a:pt x="4673" y="1931"/>
                            <a:pt x="3477" y="1337"/>
                          </a:cubicBezTo>
                          <a:cubicBezTo>
                            <a:pt x="2281" y="149"/>
                            <a:pt x="1285" y="-248"/>
                            <a:pt x="487" y="149"/>
                          </a:cubicBezTo>
                          <a:cubicBezTo>
                            <a:pt x="-509" y="743"/>
                            <a:pt x="89" y="3318"/>
                            <a:pt x="1683" y="6091"/>
                          </a:cubicBezTo>
                          <a:cubicBezTo>
                            <a:pt x="3278" y="9062"/>
                            <a:pt x="4872" y="10449"/>
                            <a:pt x="6268" y="106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53" name="Freeform 1662">
                      <a:extLst>
                        <a:ext uri="{FF2B5EF4-FFF2-40B4-BE49-F238E27FC236}">
                          <a16:creationId xmlns:a16="http://schemas.microsoft.com/office/drawing/2014/main" id="{6891F332-04CF-5A19-0827-28BFAD819D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5100" y="5023308"/>
                      <a:ext cx="6946" cy="11608"/>
                    </a:xfrm>
                    <a:custGeom>
                      <a:avLst/>
                      <a:gdLst>
                        <a:gd name="connsiteX0" fmla="*/ 982 w 6946"/>
                        <a:gd name="connsiteY0" fmla="*/ 21 h 11608"/>
                        <a:gd name="connsiteX1" fmla="*/ 1580 w 6946"/>
                        <a:gd name="connsiteY1" fmla="*/ 7152 h 11608"/>
                        <a:gd name="connsiteX2" fmla="*/ 5965 w 6946"/>
                        <a:gd name="connsiteY2" fmla="*/ 11510 h 11608"/>
                        <a:gd name="connsiteX3" fmla="*/ 5367 w 6946"/>
                        <a:gd name="connsiteY3" fmla="*/ 4379 h 11608"/>
                        <a:gd name="connsiteX4" fmla="*/ 982 w 6946"/>
                        <a:gd name="connsiteY4" fmla="*/ 21 h 116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46" h="11608">
                          <a:moveTo>
                            <a:pt x="982" y="21"/>
                          </a:moveTo>
                          <a:cubicBezTo>
                            <a:pt x="-414" y="1011"/>
                            <a:pt x="-414" y="3190"/>
                            <a:pt x="1580" y="7152"/>
                          </a:cubicBezTo>
                          <a:cubicBezTo>
                            <a:pt x="2975" y="9925"/>
                            <a:pt x="4968" y="12104"/>
                            <a:pt x="5965" y="11510"/>
                          </a:cubicBezTo>
                          <a:cubicBezTo>
                            <a:pt x="7360" y="10718"/>
                            <a:pt x="7360" y="8143"/>
                            <a:pt x="5367" y="4379"/>
                          </a:cubicBezTo>
                          <a:cubicBezTo>
                            <a:pt x="3972" y="1011"/>
                            <a:pt x="2377" y="-177"/>
                            <a:pt x="982" y="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54" name="Freeform 1663">
                      <a:extLst>
                        <a:ext uri="{FF2B5EF4-FFF2-40B4-BE49-F238E27FC236}">
                          <a16:creationId xmlns:a16="http://schemas.microsoft.com/office/drawing/2014/main" id="{4FC4E4DD-9E2D-2DF8-8B09-C706EEC766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0735" y="4915897"/>
                      <a:ext cx="8415" cy="11652"/>
                    </a:xfrm>
                    <a:custGeom>
                      <a:avLst/>
                      <a:gdLst>
                        <a:gd name="connsiteX0" fmla="*/ 4577 w 8415"/>
                        <a:gd name="connsiteY0" fmla="*/ 3039 h 11652"/>
                        <a:gd name="connsiteX1" fmla="*/ 192 w 8415"/>
                        <a:gd name="connsiteY1" fmla="*/ 662 h 11652"/>
                        <a:gd name="connsiteX2" fmla="*/ 3580 w 8415"/>
                        <a:gd name="connsiteY2" fmla="*/ 8783 h 11652"/>
                        <a:gd name="connsiteX3" fmla="*/ 8364 w 8415"/>
                        <a:gd name="connsiteY3" fmla="*/ 11359 h 11652"/>
                        <a:gd name="connsiteX4" fmla="*/ 4577 w 8415"/>
                        <a:gd name="connsiteY4" fmla="*/ 3039 h 11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15" h="11652">
                          <a:moveTo>
                            <a:pt x="4577" y="3039"/>
                          </a:moveTo>
                          <a:cubicBezTo>
                            <a:pt x="2584" y="67"/>
                            <a:pt x="790" y="-725"/>
                            <a:pt x="192" y="662"/>
                          </a:cubicBezTo>
                          <a:cubicBezTo>
                            <a:pt x="-605" y="2445"/>
                            <a:pt x="1189" y="5812"/>
                            <a:pt x="3580" y="8783"/>
                          </a:cubicBezTo>
                          <a:cubicBezTo>
                            <a:pt x="5574" y="11359"/>
                            <a:pt x="7168" y="12151"/>
                            <a:pt x="8364" y="11359"/>
                          </a:cubicBezTo>
                          <a:cubicBezTo>
                            <a:pt x="8763" y="9180"/>
                            <a:pt x="6770" y="6010"/>
                            <a:pt x="4577" y="30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55" name="Freeform 1664">
                      <a:extLst>
                        <a:ext uri="{FF2B5EF4-FFF2-40B4-BE49-F238E27FC236}">
                          <a16:creationId xmlns:a16="http://schemas.microsoft.com/office/drawing/2014/main" id="{5A2E0F71-BAA9-B090-7B2E-78CC79C0BE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6218" y="5002516"/>
                      <a:ext cx="9457" cy="18756"/>
                    </a:xfrm>
                    <a:custGeom>
                      <a:avLst/>
                      <a:gdLst>
                        <a:gd name="connsiteX0" fmla="*/ 7141 w 9457"/>
                        <a:gd name="connsiteY0" fmla="*/ 10710 h 18756"/>
                        <a:gd name="connsiteX1" fmla="*/ 5546 w 9457"/>
                        <a:gd name="connsiteY1" fmla="*/ 4966 h 18756"/>
                        <a:gd name="connsiteX2" fmla="*/ 1360 w 9457"/>
                        <a:gd name="connsiteY2" fmla="*/ 14 h 18756"/>
                        <a:gd name="connsiteX3" fmla="*/ 2157 w 9457"/>
                        <a:gd name="connsiteY3" fmla="*/ 8135 h 18756"/>
                        <a:gd name="connsiteX4" fmla="*/ 2357 w 9457"/>
                        <a:gd name="connsiteY4" fmla="*/ 8333 h 18756"/>
                        <a:gd name="connsiteX5" fmla="*/ 3553 w 9457"/>
                        <a:gd name="connsiteY5" fmla="*/ 12889 h 18756"/>
                        <a:gd name="connsiteX6" fmla="*/ 8735 w 9457"/>
                        <a:gd name="connsiteY6" fmla="*/ 18634 h 18756"/>
                        <a:gd name="connsiteX7" fmla="*/ 8336 w 9457"/>
                        <a:gd name="connsiteY7" fmla="*/ 12889 h 18756"/>
                        <a:gd name="connsiteX8" fmla="*/ 7141 w 9457"/>
                        <a:gd name="connsiteY8" fmla="*/ 10710 h 187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9457" h="18756">
                          <a:moveTo>
                            <a:pt x="7141" y="10710"/>
                          </a:moveTo>
                          <a:cubicBezTo>
                            <a:pt x="7141" y="9126"/>
                            <a:pt x="6343" y="7145"/>
                            <a:pt x="5546" y="4966"/>
                          </a:cubicBezTo>
                          <a:cubicBezTo>
                            <a:pt x="4350" y="1796"/>
                            <a:pt x="2755" y="-185"/>
                            <a:pt x="1360" y="14"/>
                          </a:cubicBezTo>
                          <a:cubicBezTo>
                            <a:pt x="-833" y="212"/>
                            <a:pt x="-235" y="3579"/>
                            <a:pt x="2157" y="8135"/>
                          </a:cubicBezTo>
                          <a:lnTo>
                            <a:pt x="2357" y="8333"/>
                          </a:lnTo>
                          <a:cubicBezTo>
                            <a:pt x="2357" y="9324"/>
                            <a:pt x="2755" y="11107"/>
                            <a:pt x="3553" y="12889"/>
                          </a:cubicBezTo>
                          <a:cubicBezTo>
                            <a:pt x="5346" y="16257"/>
                            <a:pt x="7141" y="19426"/>
                            <a:pt x="8735" y="18634"/>
                          </a:cubicBezTo>
                          <a:cubicBezTo>
                            <a:pt x="9931" y="18238"/>
                            <a:pt x="9532" y="15663"/>
                            <a:pt x="8336" y="12889"/>
                          </a:cubicBezTo>
                          <a:cubicBezTo>
                            <a:pt x="7938" y="11899"/>
                            <a:pt x="7539" y="11305"/>
                            <a:pt x="7141" y="107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56" name="Freeform 1665">
                      <a:extLst>
                        <a:ext uri="{FF2B5EF4-FFF2-40B4-BE49-F238E27FC236}">
                          <a16:creationId xmlns:a16="http://schemas.microsoft.com/office/drawing/2014/main" id="{55E1EE40-3566-B398-C5A2-93169148F5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7424" y="5097674"/>
                      <a:ext cx="7678" cy="11449"/>
                    </a:xfrm>
                    <a:custGeom>
                      <a:avLst/>
                      <a:gdLst>
                        <a:gd name="connsiteX0" fmla="*/ 6794 w 7678"/>
                        <a:gd name="connsiteY0" fmla="*/ 11229 h 11449"/>
                        <a:gd name="connsiteX1" fmla="*/ 5797 w 7678"/>
                        <a:gd name="connsiteY1" fmla="*/ 3701 h 11449"/>
                        <a:gd name="connsiteX2" fmla="*/ 814 w 7678"/>
                        <a:gd name="connsiteY2" fmla="*/ 136 h 11449"/>
                        <a:gd name="connsiteX3" fmla="*/ 2010 w 7678"/>
                        <a:gd name="connsiteY3" fmla="*/ 7861 h 11449"/>
                        <a:gd name="connsiteX4" fmla="*/ 6794 w 7678"/>
                        <a:gd name="connsiteY4" fmla="*/ 11229 h 114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78" h="11449">
                          <a:moveTo>
                            <a:pt x="6794" y="11229"/>
                          </a:moveTo>
                          <a:cubicBezTo>
                            <a:pt x="8189" y="10040"/>
                            <a:pt x="7990" y="7465"/>
                            <a:pt x="5797" y="3701"/>
                          </a:cubicBezTo>
                          <a:cubicBezTo>
                            <a:pt x="3804" y="928"/>
                            <a:pt x="2010" y="-458"/>
                            <a:pt x="814" y="136"/>
                          </a:cubicBezTo>
                          <a:cubicBezTo>
                            <a:pt x="-581" y="1126"/>
                            <a:pt x="-183" y="4296"/>
                            <a:pt x="2010" y="7861"/>
                          </a:cubicBezTo>
                          <a:cubicBezTo>
                            <a:pt x="3804" y="10635"/>
                            <a:pt x="5797" y="12021"/>
                            <a:pt x="6794" y="112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57" name="Freeform 1666">
                      <a:extLst>
                        <a:ext uri="{FF2B5EF4-FFF2-40B4-BE49-F238E27FC236}">
                          <a16:creationId xmlns:a16="http://schemas.microsoft.com/office/drawing/2014/main" id="{E1CFD5F4-C859-E510-E0BA-0B198DDAFF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6660" y="4967427"/>
                      <a:ext cx="8082" cy="11963"/>
                    </a:xfrm>
                    <a:custGeom>
                      <a:avLst/>
                      <a:gdLst>
                        <a:gd name="connsiteX0" fmla="*/ 1115 w 8082"/>
                        <a:gd name="connsiteY0" fmla="*/ 41 h 11963"/>
                        <a:gd name="connsiteX1" fmla="*/ 2112 w 8082"/>
                        <a:gd name="connsiteY1" fmla="*/ 6974 h 11963"/>
                        <a:gd name="connsiteX2" fmla="*/ 7095 w 8082"/>
                        <a:gd name="connsiteY2" fmla="*/ 11926 h 11963"/>
                        <a:gd name="connsiteX3" fmla="*/ 5899 w 8082"/>
                        <a:gd name="connsiteY3" fmla="*/ 4795 h 11963"/>
                        <a:gd name="connsiteX4" fmla="*/ 1115 w 8082"/>
                        <a:gd name="connsiteY4" fmla="*/ 41 h 119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82" h="11963">
                          <a:moveTo>
                            <a:pt x="1115" y="41"/>
                          </a:moveTo>
                          <a:cubicBezTo>
                            <a:pt x="-679" y="635"/>
                            <a:pt x="-281" y="3012"/>
                            <a:pt x="2112" y="6974"/>
                          </a:cubicBezTo>
                          <a:cubicBezTo>
                            <a:pt x="3706" y="9549"/>
                            <a:pt x="5699" y="12322"/>
                            <a:pt x="7095" y="11926"/>
                          </a:cubicBezTo>
                          <a:cubicBezTo>
                            <a:pt x="8889" y="11530"/>
                            <a:pt x="8091" y="8558"/>
                            <a:pt x="5899" y="4795"/>
                          </a:cubicBezTo>
                          <a:cubicBezTo>
                            <a:pt x="4304" y="2220"/>
                            <a:pt x="2510" y="-356"/>
                            <a:pt x="1115" y="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58" name="Freeform 1667">
                      <a:extLst>
                        <a:ext uri="{FF2B5EF4-FFF2-40B4-BE49-F238E27FC236}">
                          <a16:creationId xmlns:a16="http://schemas.microsoft.com/office/drawing/2014/main" id="{8DA722A2-F9FF-A038-F15B-39F87BCBE5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9481" y="5038665"/>
                      <a:ext cx="37181" cy="37995"/>
                    </a:xfrm>
                    <a:custGeom>
                      <a:avLst/>
                      <a:gdLst>
                        <a:gd name="connsiteX0" fmla="*/ 26628 w 37181"/>
                        <a:gd name="connsiteY0" fmla="*/ 32601 h 37995"/>
                        <a:gd name="connsiteX1" fmla="*/ 27027 w 37181"/>
                        <a:gd name="connsiteY1" fmla="*/ 32403 h 37995"/>
                        <a:gd name="connsiteX2" fmla="*/ 34402 w 37181"/>
                        <a:gd name="connsiteY2" fmla="*/ 36167 h 37995"/>
                        <a:gd name="connsiteX3" fmla="*/ 35000 w 37181"/>
                        <a:gd name="connsiteY3" fmla="*/ 24083 h 37995"/>
                        <a:gd name="connsiteX4" fmla="*/ 23639 w 37181"/>
                        <a:gd name="connsiteY4" fmla="*/ 22697 h 37995"/>
                        <a:gd name="connsiteX5" fmla="*/ 22443 w 37181"/>
                        <a:gd name="connsiteY5" fmla="*/ 22895 h 37995"/>
                        <a:gd name="connsiteX6" fmla="*/ 20649 w 37181"/>
                        <a:gd name="connsiteY6" fmla="*/ 22300 h 37995"/>
                        <a:gd name="connsiteX7" fmla="*/ 20250 w 37181"/>
                        <a:gd name="connsiteY7" fmla="*/ 23291 h 37995"/>
                        <a:gd name="connsiteX8" fmla="*/ 20051 w 37181"/>
                        <a:gd name="connsiteY8" fmla="*/ 23093 h 37995"/>
                        <a:gd name="connsiteX9" fmla="*/ 20250 w 37181"/>
                        <a:gd name="connsiteY9" fmla="*/ 23489 h 37995"/>
                        <a:gd name="connsiteX10" fmla="*/ 20250 w 37181"/>
                        <a:gd name="connsiteY10" fmla="*/ 23489 h 37995"/>
                        <a:gd name="connsiteX11" fmla="*/ 20449 w 37181"/>
                        <a:gd name="connsiteY11" fmla="*/ 26262 h 37995"/>
                        <a:gd name="connsiteX12" fmla="*/ 19253 w 37181"/>
                        <a:gd name="connsiteY12" fmla="*/ 25272 h 37995"/>
                        <a:gd name="connsiteX13" fmla="*/ 19851 w 37181"/>
                        <a:gd name="connsiteY13" fmla="*/ 23291 h 37995"/>
                        <a:gd name="connsiteX14" fmla="*/ 14669 w 37181"/>
                        <a:gd name="connsiteY14" fmla="*/ 19923 h 37995"/>
                        <a:gd name="connsiteX15" fmla="*/ 12676 w 37181"/>
                        <a:gd name="connsiteY15" fmla="*/ 14377 h 37995"/>
                        <a:gd name="connsiteX16" fmla="*/ 10882 w 37181"/>
                        <a:gd name="connsiteY16" fmla="*/ 11802 h 37995"/>
                        <a:gd name="connsiteX17" fmla="*/ 11878 w 37181"/>
                        <a:gd name="connsiteY17" fmla="*/ 11009 h 37995"/>
                        <a:gd name="connsiteX18" fmla="*/ 8689 w 37181"/>
                        <a:gd name="connsiteY18" fmla="*/ 4671 h 37995"/>
                        <a:gd name="connsiteX19" fmla="*/ 3307 w 37181"/>
                        <a:gd name="connsiteY19" fmla="*/ 1897 h 37995"/>
                        <a:gd name="connsiteX20" fmla="*/ 118 w 37181"/>
                        <a:gd name="connsiteY20" fmla="*/ 907 h 37995"/>
                        <a:gd name="connsiteX21" fmla="*/ 2111 w 37181"/>
                        <a:gd name="connsiteY21" fmla="*/ 7444 h 37995"/>
                        <a:gd name="connsiteX22" fmla="*/ 6098 w 37181"/>
                        <a:gd name="connsiteY22" fmla="*/ 9425 h 37995"/>
                        <a:gd name="connsiteX23" fmla="*/ 6696 w 37181"/>
                        <a:gd name="connsiteY23" fmla="*/ 9821 h 37995"/>
                        <a:gd name="connsiteX24" fmla="*/ 7892 w 37181"/>
                        <a:gd name="connsiteY24" fmla="*/ 16358 h 37995"/>
                        <a:gd name="connsiteX25" fmla="*/ 5301 w 37181"/>
                        <a:gd name="connsiteY25" fmla="*/ 18933 h 37995"/>
                        <a:gd name="connsiteX26" fmla="*/ 9885 w 37181"/>
                        <a:gd name="connsiteY26" fmla="*/ 26856 h 37995"/>
                        <a:gd name="connsiteX27" fmla="*/ 17061 w 37181"/>
                        <a:gd name="connsiteY27" fmla="*/ 28639 h 37995"/>
                        <a:gd name="connsiteX28" fmla="*/ 17460 w 37181"/>
                        <a:gd name="connsiteY28" fmla="*/ 28441 h 37995"/>
                        <a:gd name="connsiteX29" fmla="*/ 19851 w 37181"/>
                        <a:gd name="connsiteY29" fmla="*/ 33790 h 37995"/>
                        <a:gd name="connsiteX30" fmla="*/ 25432 w 37181"/>
                        <a:gd name="connsiteY30" fmla="*/ 37355 h 37995"/>
                        <a:gd name="connsiteX31" fmla="*/ 24635 w 37181"/>
                        <a:gd name="connsiteY31" fmla="*/ 31809 h 37995"/>
                        <a:gd name="connsiteX32" fmla="*/ 26628 w 37181"/>
                        <a:gd name="connsiteY32" fmla="*/ 32601 h 379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</a:cxnLst>
                      <a:rect l="l" t="t" r="r" b="b"/>
                      <a:pathLst>
                        <a:path w="37181" h="37995">
                          <a:moveTo>
                            <a:pt x="26628" y="32601"/>
                          </a:moveTo>
                          <a:cubicBezTo>
                            <a:pt x="26828" y="32601"/>
                            <a:pt x="26828" y="32403"/>
                            <a:pt x="27027" y="32403"/>
                          </a:cubicBezTo>
                          <a:cubicBezTo>
                            <a:pt x="29021" y="34780"/>
                            <a:pt x="31213" y="36365"/>
                            <a:pt x="34402" y="36167"/>
                          </a:cubicBezTo>
                          <a:cubicBezTo>
                            <a:pt x="37791" y="35969"/>
                            <a:pt x="38189" y="27253"/>
                            <a:pt x="35000" y="24083"/>
                          </a:cubicBezTo>
                          <a:cubicBezTo>
                            <a:pt x="27625" y="16358"/>
                            <a:pt x="26828" y="22102"/>
                            <a:pt x="23639" y="22697"/>
                          </a:cubicBezTo>
                          <a:lnTo>
                            <a:pt x="22443" y="22895"/>
                          </a:lnTo>
                          <a:cubicBezTo>
                            <a:pt x="21845" y="22498"/>
                            <a:pt x="21047" y="22300"/>
                            <a:pt x="20649" y="22300"/>
                          </a:cubicBezTo>
                          <a:cubicBezTo>
                            <a:pt x="20449" y="22697"/>
                            <a:pt x="20449" y="22895"/>
                            <a:pt x="20250" y="23291"/>
                          </a:cubicBezTo>
                          <a:lnTo>
                            <a:pt x="20051" y="23093"/>
                          </a:lnTo>
                          <a:lnTo>
                            <a:pt x="20250" y="23489"/>
                          </a:lnTo>
                          <a:lnTo>
                            <a:pt x="20250" y="23489"/>
                          </a:lnTo>
                          <a:cubicBezTo>
                            <a:pt x="20051" y="24281"/>
                            <a:pt x="20250" y="25272"/>
                            <a:pt x="20449" y="26262"/>
                          </a:cubicBezTo>
                          <a:cubicBezTo>
                            <a:pt x="20051" y="25866"/>
                            <a:pt x="19652" y="25470"/>
                            <a:pt x="19253" y="25272"/>
                          </a:cubicBezTo>
                          <a:cubicBezTo>
                            <a:pt x="19453" y="24677"/>
                            <a:pt x="19652" y="23885"/>
                            <a:pt x="19851" y="23291"/>
                          </a:cubicBezTo>
                          <a:cubicBezTo>
                            <a:pt x="18057" y="22102"/>
                            <a:pt x="16463" y="20914"/>
                            <a:pt x="14669" y="19923"/>
                          </a:cubicBezTo>
                          <a:cubicBezTo>
                            <a:pt x="14669" y="18537"/>
                            <a:pt x="13872" y="16556"/>
                            <a:pt x="12676" y="14377"/>
                          </a:cubicBezTo>
                          <a:cubicBezTo>
                            <a:pt x="12078" y="13386"/>
                            <a:pt x="11480" y="12396"/>
                            <a:pt x="10882" y="11802"/>
                          </a:cubicBezTo>
                          <a:cubicBezTo>
                            <a:pt x="11280" y="11604"/>
                            <a:pt x="11480" y="11406"/>
                            <a:pt x="11878" y="11009"/>
                          </a:cubicBezTo>
                          <a:cubicBezTo>
                            <a:pt x="12676" y="9425"/>
                            <a:pt x="10882" y="6850"/>
                            <a:pt x="8689" y="4671"/>
                          </a:cubicBezTo>
                          <a:cubicBezTo>
                            <a:pt x="6696" y="2690"/>
                            <a:pt x="4703" y="1501"/>
                            <a:pt x="3307" y="1897"/>
                          </a:cubicBezTo>
                          <a:cubicBezTo>
                            <a:pt x="1713" y="-84"/>
                            <a:pt x="517" y="-678"/>
                            <a:pt x="118" y="907"/>
                          </a:cubicBezTo>
                          <a:cubicBezTo>
                            <a:pt x="-280" y="2492"/>
                            <a:pt x="317" y="4869"/>
                            <a:pt x="2111" y="7444"/>
                          </a:cubicBezTo>
                          <a:cubicBezTo>
                            <a:pt x="4105" y="10217"/>
                            <a:pt x="5500" y="10613"/>
                            <a:pt x="6098" y="9425"/>
                          </a:cubicBezTo>
                          <a:cubicBezTo>
                            <a:pt x="6297" y="9623"/>
                            <a:pt x="6497" y="9821"/>
                            <a:pt x="6696" y="9821"/>
                          </a:cubicBezTo>
                          <a:cubicBezTo>
                            <a:pt x="5699" y="10811"/>
                            <a:pt x="6297" y="13386"/>
                            <a:pt x="7892" y="16358"/>
                          </a:cubicBezTo>
                          <a:cubicBezTo>
                            <a:pt x="6098" y="16160"/>
                            <a:pt x="5101" y="16952"/>
                            <a:pt x="5301" y="18933"/>
                          </a:cubicBezTo>
                          <a:cubicBezTo>
                            <a:pt x="5500" y="21508"/>
                            <a:pt x="6696" y="24281"/>
                            <a:pt x="9885" y="26856"/>
                          </a:cubicBezTo>
                          <a:cubicBezTo>
                            <a:pt x="13274" y="29828"/>
                            <a:pt x="15067" y="29035"/>
                            <a:pt x="17061" y="28639"/>
                          </a:cubicBezTo>
                          <a:cubicBezTo>
                            <a:pt x="17260" y="28639"/>
                            <a:pt x="17260" y="28639"/>
                            <a:pt x="17460" y="28441"/>
                          </a:cubicBezTo>
                          <a:cubicBezTo>
                            <a:pt x="17858" y="30026"/>
                            <a:pt x="18655" y="32007"/>
                            <a:pt x="19851" y="33790"/>
                          </a:cubicBezTo>
                          <a:cubicBezTo>
                            <a:pt x="21845" y="36959"/>
                            <a:pt x="24436" y="39138"/>
                            <a:pt x="25432" y="37355"/>
                          </a:cubicBezTo>
                          <a:cubicBezTo>
                            <a:pt x="26230" y="36167"/>
                            <a:pt x="25632" y="34186"/>
                            <a:pt x="24635" y="31809"/>
                          </a:cubicBezTo>
                          <a:cubicBezTo>
                            <a:pt x="25034" y="32601"/>
                            <a:pt x="26030" y="32799"/>
                            <a:pt x="26628" y="326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59" name="Freeform 1668">
                      <a:extLst>
                        <a:ext uri="{FF2B5EF4-FFF2-40B4-BE49-F238E27FC236}">
                          <a16:creationId xmlns:a16="http://schemas.microsoft.com/office/drawing/2014/main" id="{7C38FD26-8A61-2641-6650-5F56033E48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92674" y="5023117"/>
                      <a:ext cx="12183" cy="17792"/>
                    </a:xfrm>
                    <a:custGeom>
                      <a:avLst/>
                      <a:gdLst>
                        <a:gd name="connsiteX0" fmla="*/ 9912 w 12183"/>
                        <a:gd name="connsiteY0" fmla="*/ 10512 h 17792"/>
                        <a:gd name="connsiteX1" fmla="*/ 8517 w 12183"/>
                        <a:gd name="connsiteY1" fmla="*/ 8729 h 17792"/>
                        <a:gd name="connsiteX2" fmla="*/ 8517 w 12183"/>
                        <a:gd name="connsiteY2" fmla="*/ 8729 h 17792"/>
                        <a:gd name="connsiteX3" fmla="*/ 6523 w 12183"/>
                        <a:gd name="connsiteY3" fmla="*/ 2786 h 17792"/>
                        <a:gd name="connsiteX4" fmla="*/ 544 w 12183"/>
                        <a:gd name="connsiteY4" fmla="*/ 409 h 17792"/>
                        <a:gd name="connsiteX5" fmla="*/ 3534 w 12183"/>
                        <a:gd name="connsiteY5" fmla="*/ 8135 h 17792"/>
                        <a:gd name="connsiteX6" fmla="*/ 3932 w 12183"/>
                        <a:gd name="connsiteY6" fmla="*/ 8531 h 17792"/>
                        <a:gd name="connsiteX7" fmla="*/ 6523 w 12183"/>
                        <a:gd name="connsiteY7" fmla="*/ 15266 h 17792"/>
                        <a:gd name="connsiteX8" fmla="*/ 11905 w 12183"/>
                        <a:gd name="connsiteY8" fmla="*/ 17247 h 17792"/>
                        <a:gd name="connsiteX9" fmla="*/ 9912 w 12183"/>
                        <a:gd name="connsiteY9" fmla="*/ 10512 h 177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2183" h="17792">
                          <a:moveTo>
                            <a:pt x="9912" y="10512"/>
                          </a:moveTo>
                          <a:cubicBezTo>
                            <a:pt x="9314" y="9720"/>
                            <a:pt x="8915" y="9125"/>
                            <a:pt x="8517" y="8729"/>
                          </a:cubicBezTo>
                          <a:cubicBezTo>
                            <a:pt x="8517" y="8729"/>
                            <a:pt x="8517" y="8729"/>
                            <a:pt x="8517" y="8729"/>
                          </a:cubicBezTo>
                          <a:cubicBezTo>
                            <a:pt x="9314" y="7343"/>
                            <a:pt x="9314" y="5560"/>
                            <a:pt x="6523" y="2786"/>
                          </a:cubicBezTo>
                          <a:cubicBezTo>
                            <a:pt x="4132" y="806"/>
                            <a:pt x="1540" y="-779"/>
                            <a:pt x="544" y="409"/>
                          </a:cubicBezTo>
                          <a:cubicBezTo>
                            <a:pt x="-852" y="1994"/>
                            <a:pt x="544" y="5164"/>
                            <a:pt x="3534" y="8135"/>
                          </a:cubicBezTo>
                          <a:cubicBezTo>
                            <a:pt x="3733" y="8333"/>
                            <a:pt x="3932" y="8531"/>
                            <a:pt x="3932" y="8531"/>
                          </a:cubicBezTo>
                          <a:cubicBezTo>
                            <a:pt x="3733" y="9918"/>
                            <a:pt x="4730" y="12097"/>
                            <a:pt x="6523" y="15266"/>
                          </a:cubicBezTo>
                          <a:cubicBezTo>
                            <a:pt x="8517" y="17643"/>
                            <a:pt x="10709" y="18435"/>
                            <a:pt x="11905" y="17247"/>
                          </a:cubicBezTo>
                          <a:cubicBezTo>
                            <a:pt x="12702" y="15860"/>
                            <a:pt x="11706" y="13087"/>
                            <a:pt x="9912" y="105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60" name="Freeform 1669">
                      <a:extLst>
                        <a:ext uri="{FF2B5EF4-FFF2-40B4-BE49-F238E27FC236}">
                          <a16:creationId xmlns:a16="http://schemas.microsoft.com/office/drawing/2014/main" id="{F9F3B3EB-3BC7-C62C-C3B8-45C00401CD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7488" y="5069849"/>
                      <a:ext cx="7162" cy="11725"/>
                    </a:xfrm>
                    <a:custGeom>
                      <a:avLst/>
                      <a:gdLst>
                        <a:gd name="connsiteX0" fmla="*/ 5766 w 7162"/>
                        <a:gd name="connsiteY0" fmla="*/ 11717 h 11725"/>
                        <a:gd name="connsiteX1" fmla="*/ 5965 w 7162"/>
                        <a:gd name="connsiteY1" fmla="*/ 5577 h 11725"/>
                        <a:gd name="connsiteX2" fmla="*/ 1381 w 7162"/>
                        <a:gd name="connsiteY2" fmla="*/ 30 h 11725"/>
                        <a:gd name="connsiteX3" fmla="*/ 1381 w 7162"/>
                        <a:gd name="connsiteY3" fmla="*/ 6369 h 11725"/>
                        <a:gd name="connsiteX4" fmla="*/ 5766 w 7162"/>
                        <a:gd name="connsiteY4" fmla="*/ 11717 h 117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62" h="11725">
                          <a:moveTo>
                            <a:pt x="5766" y="11717"/>
                          </a:moveTo>
                          <a:cubicBezTo>
                            <a:pt x="8158" y="11916"/>
                            <a:pt x="6962" y="8548"/>
                            <a:pt x="5965" y="5577"/>
                          </a:cubicBezTo>
                          <a:cubicBezTo>
                            <a:pt x="4570" y="2407"/>
                            <a:pt x="2976" y="228"/>
                            <a:pt x="1381" y="30"/>
                          </a:cubicBezTo>
                          <a:cubicBezTo>
                            <a:pt x="-1011" y="-366"/>
                            <a:pt x="185" y="3200"/>
                            <a:pt x="1381" y="6369"/>
                          </a:cubicBezTo>
                          <a:cubicBezTo>
                            <a:pt x="2178" y="9142"/>
                            <a:pt x="4171" y="11519"/>
                            <a:pt x="5766" y="117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61" name="Freeform 1670">
                      <a:extLst>
                        <a:ext uri="{FF2B5EF4-FFF2-40B4-BE49-F238E27FC236}">
                          <a16:creationId xmlns:a16="http://schemas.microsoft.com/office/drawing/2014/main" id="{43D773E3-09C4-1DB8-4AC6-29C1D2ED92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6287" y="4985951"/>
                      <a:ext cx="7992" cy="9837"/>
                    </a:xfrm>
                    <a:custGeom>
                      <a:avLst/>
                      <a:gdLst>
                        <a:gd name="connsiteX0" fmla="*/ 7593 w 7992"/>
                        <a:gd name="connsiteY0" fmla="*/ 9447 h 9837"/>
                        <a:gd name="connsiteX1" fmla="*/ 5999 w 7992"/>
                        <a:gd name="connsiteY1" fmla="*/ 3307 h 9837"/>
                        <a:gd name="connsiteX2" fmla="*/ 816 w 7992"/>
                        <a:gd name="connsiteY2" fmla="*/ 137 h 9837"/>
                        <a:gd name="connsiteX3" fmla="*/ 1614 w 7992"/>
                        <a:gd name="connsiteY3" fmla="*/ 5486 h 9837"/>
                        <a:gd name="connsiteX4" fmla="*/ 7593 w 7992"/>
                        <a:gd name="connsiteY4" fmla="*/ 9447 h 98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92" h="9837">
                          <a:moveTo>
                            <a:pt x="7593" y="9447"/>
                          </a:moveTo>
                          <a:cubicBezTo>
                            <a:pt x="8590" y="8457"/>
                            <a:pt x="7593" y="6080"/>
                            <a:pt x="5999" y="3307"/>
                          </a:cubicBezTo>
                          <a:cubicBezTo>
                            <a:pt x="4005" y="930"/>
                            <a:pt x="2012" y="-457"/>
                            <a:pt x="816" y="137"/>
                          </a:cubicBezTo>
                          <a:cubicBezTo>
                            <a:pt x="-380" y="731"/>
                            <a:pt x="-380" y="2514"/>
                            <a:pt x="1614" y="5486"/>
                          </a:cubicBezTo>
                          <a:cubicBezTo>
                            <a:pt x="4005" y="9051"/>
                            <a:pt x="6398" y="10636"/>
                            <a:pt x="7593" y="94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62" name="Freeform 1671">
                      <a:extLst>
                        <a:ext uri="{FF2B5EF4-FFF2-40B4-BE49-F238E27FC236}">
                          <a16:creationId xmlns:a16="http://schemas.microsoft.com/office/drawing/2014/main" id="{0B9F8B96-CF3D-D64E-B51B-42116D53D0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8096" y="5023467"/>
                      <a:ext cx="10042" cy="18283"/>
                    </a:xfrm>
                    <a:custGeom>
                      <a:avLst/>
                      <a:gdLst>
                        <a:gd name="connsiteX0" fmla="*/ 8446 w 10042"/>
                        <a:gd name="connsiteY0" fmla="*/ 10162 h 18283"/>
                        <a:gd name="connsiteX1" fmla="*/ 9244 w 10042"/>
                        <a:gd name="connsiteY1" fmla="*/ 9964 h 18283"/>
                        <a:gd name="connsiteX2" fmla="*/ 8048 w 10042"/>
                        <a:gd name="connsiteY2" fmla="*/ 4418 h 18283"/>
                        <a:gd name="connsiteX3" fmla="*/ 673 w 10042"/>
                        <a:gd name="connsiteY3" fmla="*/ 60 h 18283"/>
                        <a:gd name="connsiteX4" fmla="*/ 1869 w 10042"/>
                        <a:gd name="connsiteY4" fmla="*/ 5804 h 18283"/>
                        <a:gd name="connsiteX5" fmla="*/ 2267 w 10042"/>
                        <a:gd name="connsiteY5" fmla="*/ 6201 h 18283"/>
                        <a:gd name="connsiteX6" fmla="*/ 7250 w 10042"/>
                        <a:gd name="connsiteY6" fmla="*/ 16897 h 18283"/>
                        <a:gd name="connsiteX7" fmla="*/ 8247 w 10042"/>
                        <a:gd name="connsiteY7" fmla="*/ 18284 h 18283"/>
                        <a:gd name="connsiteX8" fmla="*/ 8446 w 10042"/>
                        <a:gd name="connsiteY8" fmla="*/ 10162 h 182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042" h="18283">
                          <a:moveTo>
                            <a:pt x="8446" y="10162"/>
                          </a:moveTo>
                          <a:cubicBezTo>
                            <a:pt x="8646" y="10162"/>
                            <a:pt x="9044" y="10162"/>
                            <a:pt x="9244" y="9964"/>
                          </a:cubicBezTo>
                          <a:cubicBezTo>
                            <a:pt x="10838" y="9370"/>
                            <a:pt x="9842" y="6795"/>
                            <a:pt x="8048" y="4418"/>
                          </a:cubicBezTo>
                          <a:cubicBezTo>
                            <a:pt x="5656" y="1248"/>
                            <a:pt x="3064" y="-336"/>
                            <a:pt x="673" y="60"/>
                          </a:cubicBezTo>
                          <a:cubicBezTo>
                            <a:pt x="-523" y="1248"/>
                            <a:pt x="-124" y="3229"/>
                            <a:pt x="1869" y="5804"/>
                          </a:cubicBezTo>
                          <a:cubicBezTo>
                            <a:pt x="2068" y="6002"/>
                            <a:pt x="2068" y="6201"/>
                            <a:pt x="2267" y="6201"/>
                          </a:cubicBezTo>
                          <a:cubicBezTo>
                            <a:pt x="1869" y="9172"/>
                            <a:pt x="4460" y="13134"/>
                            <a:pt x="7250" y="16897"/>
                          </a:cubicBezTo>
                          <a:lnTo>
                            <a:pt x="8247" y="18284"/>
                          </a:lnTo>
                          <a:cubicBezTo>
                            <a:pt x="9642" y="16501"/>
                            <a:pt x="11237" y="14916"/>
                            <a:pt x="8446" y="101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63" name="Freeform 1672">
                      <a:extLst>
                        <a:ext uri="{FF2B5EF4-FFF2-40B4-BE49-F238E27FC236}">
                          <a16:creationId xmlns:a16="http://schemas.microsoft.com/office/drawing/2014/main" id="{ECB7FB70-FD0F-7E7D-EC8A-0719CD6935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6143" y="5041751"/>
                      <a:ext cx="398" cy="198"/>
                    </a:xfrm>
                    <a:custGeom>
                      <a:avLst/>
                      <a:gdLst>
                        <a:gd name="connsiteX0" fmla="*/ 200 w 398"/>
                        <a:gd name="connsiteY0" fmla="*/ 0 h 198"/>
                        <a:gd name="connsiteX1" fmla="*/ 0 w 398"/>
                        <a:gd name="connsiteY1" fmla="*/ 0 h 198"/>
                        <a:gd name="connsiteX2" fmla="*/ 399 w 398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200" y="0"/>
                          </a:moveTo>
                          <a:lnTo>
                            <a:pt x="0" y="0"/>
                          </a:lnTo>
                          <a:lnTo>
                            <a:pt x="3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64" name="Freeform 1673">
                      <a:extLst>
                        <a:ext uri="{FF2B5EF4-FFF2-40B4-BE49-F238E27FC236}">
                          <a16:creationId xmlns:a16="http://schemas.microsoft.com/office/drawing/2014/main" id="{59D75D31-103A-6BDE-0BC6-46872CB5B1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1621" y="5006814"/>
                      <a:ext cx="7553" cy="11244"/>
                    </a:xfrm>
                    <a:custGeom>
                      <a:avLst/>
                      <a:gdLst>
                        <a:gd name="connsiteX0" fmla="*/ 2501 w 7553"/>
                        <a:gd name="connsiteY0" fmla="*/ 8591 h 11244"/>
                        <a:gd name="connsiteX1" fmla="*/ 5291 w 7553"/>
                        <a:gd name="connsiteY1" fmla="*/ 10968 h 11244"/>
                        <a:gd name="connsiteX2" fmla="*/ 7285 w 7553"/>
                        <a:gd name="connsiteY2" fmla="*/ 10770 h 11244"/>
                        <a:gd name="connsiteX3" fmla="*/ 6089 w 7553"/>
                        <a:gd name="connsiteY3" fmla="*/ 4629 h 11244"/>
                        <a:gd name="connsiteX4" fmla="*/ 507 w 7553"/>
                        <a:gd name="connsiteY4" fmla="*/ 271 h 11244"/>
                        <a:gd name="connsiteX5" fmla="*/ 707 w 7553"/>
                        <a:gd name="connsiteY5" fmla="*/ 4827 h 11244"/>
                        <a:gd name="connsiteX6" fmla="*/ 2501 w 7553"/>
                        <a:gd name="connsiteY6" fmla="*/ 8591 h 112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553" h="11244">
                          <a:moveTo>
                            <a:pt x="2501" y="8591"/>
                          </a:moveTo>
                          <a:cubicBezTo>
                            <a:pt x="3498" y="10176"/>
                            <a:pt x="4693" y="11166"/>
                            <a:pt x="5291" y="10968"/>
                          </a:cubicBezTo>
                          <a:cubicBezTo>
                            <a:pt x="6089" y="11364"/>
                            <a:pt x="6687" y="11364"/>
                            <a:pt x="7285" y="10770"/>
                          </a:cubicBezTo>
                          <a:cubicBezTo>
                            <a:pt x="7883" y="9978"/>
                            <a:pt x="7484" y="7204"/>
                            <a:pt x="6089" y="4629"/>
                          </a:cubicBezTo>
                          <a:cubicBezTo>
                            <a:pt x="4096" y="1064"/>
                            <a:pt x="1903" y="-719"/>
                            <a:pt x="507" y="271"/>
                          </a:cubicBezTo>
                          <a:cubicBezTo>
                            <a:pt x="-290" y="865"/>
                            <a:pt x="-90" y="2846"/>
                            <a:pt x="707" y="4827"/>
                          </a:cubicBezTo>
                          <a:cubicBezTo>
                            <a:pt x="1106" y="5818"/>
                            <a:pt x="1504" y="7006"/>
                            <a:pt x="2501" y="85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65" name="Freeform 1674">
                      <a:extLst>
                        <a:ext uri="{FF2B5EF4-FFF2-40B4-BE49-F238E27FC236}">
                          <a16:creationId xmlns:a16="http://schemas.microsoft.com/office/drawing/2014/main" id="{EB804E3D-F2B3-B487-E6AB-0288AD1C57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85307" y="4965302"/>
                      <a:ext cx="27742" cy="22872"/>
                    </a:xfrm>
                    <a:custGeom>
                      <a:avLst/>
                      <a:gdLst>
                        <a:gd name="connsiteX0" fmla="*/ 26847 w 27742"/>
                        <a:gd name="connsiteY0" fmla="*/ 22767 h 22872"/>
                        <a:gd name="connsiteX1" fmla="*/ 25850 w 27742"/>
                        <a:gd name="connsiteY1" fmla="*/ 15833 h 22872"/>
                        <a:gd name="connsiteX2" fmla="*/ 20667 w 27742"/>
                        <a:gd name="connsiteY2" fmla="*/ 10881 h 22872"/>
                        <a:gd name="connsiteX3" fmla="*/ 19272 w 27742"/>
                        <a:gd name="connsiteY3" fmla="*/ 12070 h 22872"/>
                        <a:gd name="connsiteX4" fmla="*/ 18874 w 27742"/>
                        <a:gd name="connsiteY4" fmla="*/ 11476 h 22872"/>
                        <a:gd name="connsiteX5" fmla="*/ 12695 w 27742"/>
                        <a:gd name="connsiteY5" fmla="*/ 6127 h 22872"/>
                        <a:gd name="connsiteX6" fmla="*/ 4123 w 27742"/>
                        <a:gd name="connsiteY6" fmla="*/ 1967 h 22872"/>
                        <a:gd name="connsiteX7" fmla="*/ 336 w 27742"/>
                        <a:gd name="connsiteY7" fmla="*/ 383 h 22872"/>
                        <a:gd name="connsiteX8" fmla="*/ 934 w 27742"/>
                        <a:gd name="connsiteY8" fmla="*/ 4542 h 22872"/>
                        <a:gd name="connsiteX9" fmla="*/ 2927 w 27742"/>
                        <a:gd name="connsiteY9" fmla="*/ 8108 h 22872"/>
                        <a:gd name="connsiteX10" fmla="*/ 13890 w 27742"/>
                        <a:gd name="connsiteY10" fmla="*/ 13654 h 22872"/>
                        <a:gd name="connsiteX11" fmla="*/ 20867 w 27742"/>
                        <a:gd name="connsiteY11" fmla="*/ 19201 h 22872"/>
                        <a:gd name="connsiteX12" fmla="*/ 21265 w 27742"/>
                        <a:gd name="connsiteY12" fmla="*/ 18409 h 22872"/>
                        <a:gd name="connsiteX13" fmla="*/ 21465 w 27742"/>
                        <a:gd name="connsiteY13" fmla="*/ 18805 h 22872"/>
                        <a:gd name="connsiteX14" fmla="*/ 26847 w 27742"/>
                        <a:gd name="connsiteY14" fmla="*/ 22767 h 228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7742" h="22872">
                          <a:moveTo>
                            <a:pt x="26847" y="22767"/>
                          </a:moveTo>
                          <a:cubicBezTo>
                            <a:pt x="28641" y="22172"/>
                            <a:pt x="27445" y="19201"/>
                            <a:pt x="25850" y="15833"/>
                          </a:cubicBezTo>
                          <a:cubicBezTo>
                            <a:pt x="24255" y="12862"/>
                            <a:pt x="22063" y="10881"/>
                            <a:pt x="20667" y="10881"/>
                          </a:cubicBezTo>
                          <a:cubicBezTo>
                            <a:pt x="19671" y="10881"/>
                            <a:pt x="19472" y="11277"/>
                            <a:pt x="19272" y="12070"/>
                          </a:cubicBezTo>
                          <a:lnTo>
                            <a:pt x="18874" y="11476"/>
                          </a:lnTo>
                          <a:cubicBezTo>
                            <a:pt x="16681" y="8504"/>
                            <a:pt x="14289" y="5731"/>
                            <a:pt x="12695" y="6127"/>
                          </a:cubicBezTo>
                          <a:cubicBezTo>
                            <a:pt x="9705" y="3552"/>
                            <a:pt x="6715" y="1967"/>
                            <a:pt x="4123" y="1967"/>
                          </a:cubicBezTo>
                          <a:cubicBezTo>
                            <a:pt x="2529" y="-14"/>
                            <a:pt x="1134" y="-410"/>
                            <a:pt x="336" y="383"/>
                          </a:cubicBezTo>
                          <a:cubicBezTo>
                            <a:pt x="-262" y="1175"/>
                            <a:pt x="-62" y="2760"/>
                            <a:pt x="934" y="4542"/>
                          </a:cubicBezTo>
                          <a:cubicBezTo>
                            <a:pt x="1134" y="5731"/>
                            <a:pt x="1732" y="6919"/>
                            <a:pt x="2927" y="8108"/>
                          </a:cubicBezTo>
                          <a:cubicBezTo>
                            <a:pt x="6914" y="12070"/>
                            <a:pt x="10701" y="13456"/>
                            <a:pt x="13890" y="13654"/>
                          </a:cubicBezTo>
                          <a:cubicBezTo>
                            <a:pt x="16482" y="17616"/>
                            <a:pt x="19073" y="20390"/>
                            <a:pt x="20867" y="19201"/>
                          </a:cubicBezTo>
                          <a:cubicBezTo>
                            <a:pt x="21066" y="19003"/>
                            <a:pt x="21265" y="18607"/>
                            <a:pt x="21265" y="18409"/>
                          </a:cubicBezTo>
                          <a:lnTo>
                            <a:pt x="21465" y="18805"/>
                          </a:lnTo>
                          <a:cubicBezTo>
                            <a:pt x="23259" y="21380"/>
                            <a:pt x="25451" y="23361"/>
                            <a:pt x="26847" y="227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66" name="Freeform 1675">
                      <a:extLst>
                        <a:ext uri="{FF2B5EF4-FFF2-40B4-BE49-F238E27FC236}">
                          <a16:creationId xmlns:a16="http://schemas.microsoft.com/office/drawing/2014/main" id="{0A831F05-D9F4-D464-EE60-89772E794C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7211" y="5034807"/>
                      <a:ext cx="6613" cy="11348"/>
                    </a:xfrm>
                    <a:custGeom>
                      <a:avLst/>
                      <a:gdLst>
                        <a:gd name="connsiteX0" fmla="*/ 1232 w 6613"/>
                        <a:gd name="connsiteY0" fmla="*/ 6944 h 11348"/>
                        <a:gd name="connsiteX1" fmla="*/ 5418 w 6613"/>
                        <a:gd name="connsiteY1" fmla="*/ 11302 h 11348"/>
                        <a:gd name="connsiteX2" fmla="*/ 5418 w 6613"/>
                        <a:gd name="connsiteY2" fmla="*/ 4765 h 11348"/>
                        <a:gd name="connsiteX3" fmla="*/ 1033 w 6613"/>
                        <a:gd name="connsiteY3" fmla="*/ 11 h 11348"/>
                        <a:gd name="connsiteX4" fmla="*/ 1232 w 6613"/>
                        <a:gd name="connsiteY4" fmla="*/ 6944 h 113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13" h="11348">
                          <a:moveTo>
                            <a:pt x="1232" y="6944"/>
                          </a:moveTo>
                          <a:cubicBezTo>
                            <a:pt x="2229" y="9519"/>
                            <a:pt x="4023" y="11698"/>
                            <a:pt x="5418" y="11302"/>
                          </a:cubicBezTo>
                          <a:cubicBezTo>
                            <a:pt x="7012" y="10906"/>
                            <a:pt x="7012" y="8529"/>
                            <a:pt x="5418" y="4765"/>
                          </a:cubicBezTo>
                          <a:cubicBezTo>
                            <a:pt x="4023" y="2388"/>
                            <a:pt x="2428" y="-187"/>
                            <a:pt x="1033" y="11"/>
                          </a:cubicBezTo>
                          <a:cubicBezTo>
                            <a:pt x="-562" y="407"/>
                            <a:pt x="-163" y="3378"/>
                            <a:pt x="1232" y="69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67" name="Freeform 1676">
                      <a:extLst>
                        <a:ext uri="{FF2B5EF4-FFF2-40B4-BE49-F238E27FC236}">
                          <a16:creationId xmlns:a16="http://schemas.microsoft.com/office/drawing/2014/main" id="{6F5E6751-270B-25EA-AB58-F3971B1A2E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6727" y="5005439"/>
                      <a:ext cx="7217" cy="12025"/>
                    </a:xfrm>
                    <a:custGeom>
                      <a:avLst/>
                      <a:gdLst>
                        <a:gd name="connsiteX0" fmla="*/ 517 w 7217"/>
                        <a:gd name="connsiteY0" fmla="*/ 260 h 12025"/>
                        <a:gd name="connsiteX1" fmla="*/ 2311 w 7217"/>
                        <a:gd name="connsiteY1" fmla="*/ 8183 h 12025"/>
                        <a:gd name="connsiteX2" fmla="*/ 6696 w 7217"/>
                        <a:gd name="connsiteY2" fmla="*/ 11749 h 12025"/>
                        <a:gd name="connsiteX3" fmla="*/ 5101 w 7217"/>
                        <a:gd name="connsiteY3" fmla="*/ 3826 h 12025"/>
                        <a:gd name="connsiteX4" fmla="*/ 517 w 7217"/>
                        <a:gd name="connsiteY4" fmla="*/ 260 h 120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217" h="12025">
                          <a:moveTo>
                            <a:pt x="517" y="260"/>
                          </a:moveTo>
                          <a:cubicBezTo>
                            <a:pt x="-679" y="1448"/>
                            <a:pt x="317" y="4816"/>
                            <a:pt x="2311" y="8183"/>
                          </a:cubicBezTo>
                          <a:cubicBezTo>
                            <a:pt x="3905" y="10957"/>
                            <a:pt x="5699" y="12739"/>
                            <a:pt x="6696" y="11749"/>
                          </a:cubicBezTo>
                          <a:cubicBezTo>
                            <a:pt x="7892" y="10362"/>
                            <a:pt x="6895" y="7391"/>
                            <a:pt x="5101" y="3826"/>
                          </a:cubicBezTo>
                          <a:cubicBezTo>
                            <a:pt x="3307" y="1250"/>
                            <a:pt x="1513" y="-731"/>
                            <a:pt x="517" y="2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68" name="Freeform 1677">
                      <a:extLst>
                        <a:ext uri="{FF2B5EF4-FFF2-40B4-BE49-F238E27FC236}">
                          <a16:creationId xmlns:a16="http://schemas.microsoft.com/office/drawing/2014/main" id="{0E99FFD4-2C7A-8D1B-0112-66E16F0B38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4704" y="4998810"/>
                      <a:ext cx="27598" cy="23769"/>
                    </a:xfrm>
                    <a:custGeom>
                      <a:avLst/>
                      <a:gdLst>
                        <a:gd name="connsiteX0" fmla="*/ 2770 w 27598"/>
                        <a:gd name="connsiteY0" fmla="*/ 12039 h 23769"/>
                        <a:gd name="connsiteX1" fmla="*/ 6557 w 27598"/>
                        <a:gd name="connsiteY1" fmla="*/ 15010 h 23769"/>
                        <a:gd name="connsiteX2" fmla="*/ 7155 w 27598"/>
                        <a:gd name="connsiteY2" fmla="*/ 14812 h 23769"/>
                        <a:gd name="connsiteX3" fmla="*/ 7953 w 27598"/>
                        <a:gd name="connsiteY3" fmla="*/ 15406 h 23769"/>
                        <a:gd name="connsiteX4" fmla="*/ 11540 w 27598"/>
                        <a:gd name="connsiteY4" fmla="*/ 19368 h 23769"/>
                        <a:gd name="connsiteX5" fmla="*/ 17720 w 27598"/>
                        <a:gd name="connsiteY5" fmla="*/ 21349 h 23769"/>
                        <a:gd name="connsiteX6" fmla="*/ 17321 w 27598"/>
                        <a:gd name="connsiteY6" fmla="*/ 15604 h 23769"/>
                        <a:gd name="connsiteX7" fmla="*/ 18517 w 27598"/>
                        <a:gd name="connsiteY7" fmla="*/ 18180 h 23769"/>
                        <a:gd name="connsiteX8" fmla="*/ 24497 w 27598"/>
                        <a:gd name="connsiteY8" fmla="*/ 23726 h 23769"/>
                        <a:gd name="connsiteX9" fmla="*/ 25095 w 27598"/>
                        <a:gd name="connsiteY9" fmla="*/ 19962 h 23769"/>
                        <a:gd name="connsiteX10" fmla="*/ 27088 w 27598"/>
                        <a:gd name="connsiteY10" fmla="*/ 20359 h 23769"/>
                        <a:gd name="connsiteX11" fmla="*/ 23899 w 27598"/>
                        <a:gd name="connsiteY11" fmla="*/ 9067 h 23769"/>
                        <a:gd name="connsiteX12" fmla="*/ 19514 w 27598"/>
                        <a:gd name="connsiteY12" fmla="*/ 6889 h 23769"/>
                        <a:gd name="connsiteX13" fmla="*/ 19912 w 27598"/>
                        <a:gd name="connsiteY13" fmla="*/ 12237 h 23769"/>
                        <a:gd name="connsiteX14" fmla="*/ 17321 w 27598"/>
                        <a:gd name="connsiteY14" fmla="*/ 11048 h 23769"/>
                        <a:gd name="connsiteX15" fmla="*/ 16723 w 27598"/>
                        <a:gd name="connsiteY15" fmla="*/ 11445 h 23769"/>
                        <a:gd name="connsiteX16" fmla="*/ 16324 w 27598"/>
                        <a:gd name="connsiteY16" fmla="*/ 6690 h 23769"/>
                        <a:gd name="connsiteX17" fmla="*/ 11939 w 27598"/>
                        <a:gd name="connsiteY17" fmla="*/ 2927 h 23769"/>
                        <a:gd name="connsiteX18" fmla="*/ 10345 w 27598"/>
                        <a:gd name="connsiteY18" fmla="*/ 2729 h 23769"/>
                        <a:gd name="connsiteX19" fmla="*/ 5959 w 27598"/>
                        <a:gd name="connsiteY19" fmla="*/ 154 h 23769"/>
                        <a:gd name="connsiteX20" fmla="*/ 5959 w 27598"/>
                        <a:gd name="connsiteY20" fmla="*/ 4511 h 23769"/>
                        <a:gd name="connsiteX21" fmla="*/ 5361 w 27598"/>
                        <a:gd name="connsiteY21" fmla="*/ 5898 h 23769"/>
                        <a:gd name="connsiteX22" fmla="*/ 4165 w 27598"/>
                        <a:gd name="connsiteY22" fmla="*/ 5304 h 23769"/>
                        <a:gd name="connsiteX23" fmla="*/ 2571 w 27598"/>
                        <a:gd name="connsiteY23" fmla="*/ 2332 h 23769"/>
                        <a:gd name="connsiteX24" fmla="*/ 976 w 27598"/>
                        <a:gd name="connsiteY24" fmla="*/ 2927 h 23769"/>
                        <a:gd name="connsiteX25" fmla="*/ 2770 w 27598"/>
                        <a:gd name="connsiteY25" fmla="*/ 12039 h 237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27598" h="23769">
                          <a:moveTo>
                            <a:pt x="2770" y="12039"/>
                          </a:moveTo>
                          <a:cubicBezTo>
                            <a:pt x="3767" y="13425"/>
                            <a:pt x="5760" y="15208"/>
                            <a:pt x="6557" y="15010"/>
                          </a:cubicBezTo>
                          <a:cubicBezTo>
                            <a:pt x="6757" y="15010"/>
                            <a:pt x="6956" y="15010"/>
                            <a:pt x="7155" y="14812"/>
                          </a:cubicBezTo>
                          <a:cubicBezTo>
                            <a:pt x="7355" y="15010"/>
                            <a:pt x="7754" y="15208"/>
                            <a:pt x="7953" y="15406"/>
                          </a:cubicBezTo>
                          <a:cubicBezTo>
                            <a:pt x="8949" y="16793"/>
                            <a:pt x="10145" y="17981"/>
                            <a:pt x="11540" y="19368"/>
                          </a:cubicBezTo>
                          <a:cubicBezTo>
                            <a:pt x="13933" y="21547"/>
                            <a:pt x="15926" y="22339"/>
                            <a:pt x="17720" y="21349"/>
                          </a:cubicBezTo>
                          <a:cubicBezTo>
                            <a:pt x="17520" y="19566"/>
                            <a:pt x="17520" y="17585"/>
                            <a:pt x="17321" y="15604"/>
                          </a:cubicBezTo>
                          <a:cubicBezTo>
                            <a:pt x="17720" y="16397"/>
                            <a:pt x="18118" y="17189"/>
                            <a:pt x="18517" y="18180"/>
                          </a:cubicBezTo>
                          <a:cubicBezTo>
                            <a:pt x="20510" y="21745"/>
                            <a:pt x="22902" y="24122"/>
                            <a:pt x="24497" y="23726"/>
                          </a:cubicBezTo>
                          <a:cubicBezTo>
                            <a:pt x="25494" y="23330"/>
                            <a:pt x="25693" y="22141"/>
                            <a:pt x="25095" y="19962"/>
                          </a:cubicBezTo>
                          <a:cubicBezTo>
                            <a:pt x="25892" y="20359"/>
                            <a:pt x="26490" y="20557"/>
                            <a:pt x="27088" y="20359"/>
                          </a:cubicBezTo>
                          <a:cubicBezTo>
                            <a:pt x="28483" y="17981"/>
                            <a:pt x="26889" y="13822"/>
                            <a:pt x="23899" y="9067"/>
                          </a:cubicBezTo>
                          <a:cubicBezTo>
                            <a:pt x="22105" y="6096"/>
                            <a:pt x="20311" y="5898"/>
                            <a:pt x="19514" y="6889"/>
                          </a:cubicBezTo>
                          <a:cubicBezTo>
                            <a:pt x="18716" y="8077"/>
                            <a:pt x="19115" y="10058"/>
                            <a:pt x="19912" y="12237"/>
                          </a:cubicBezTo>
                          <a:cubicBezTo>
                            <a:pt x="18916" y="11445"/>
                            <a:pt x="18118" y="11048"/>
                            <a:pt x="17321" y="11048"/>
                          </a:cubicBezTo>
                          <a:cubicBezTo>
                            <a:pt x="17122" y="11048"/>
                            <a:pt x="16922" y="11246"/>
                            <a:pt x="16723" y="11445"/>
                          </a:cubicBezTo>
                          <a:cubicBezTo>
                            <a:pt x="16524" y="9860"/>
                            <a:pt x="16524" y="8275"/>
                            <a:pt x="16324" y="6690"/>
                          </a:cubicBezTo>
                          <a:cubicBezTo>
                            <a:pt x="16125" y="5106"/>
                            <a:pt x="13534" y="3323"/>
                            <a:pt x="11939" y="2927"/>
                          </a:cubicBezTo>
                          <a:cubicBezTo>
                            <a:pt x="11341" y="2729"/>
                            <a:pt x="10943" y="2729"/>
                            <a:pt x="10345" y="2729"/>
                          </a:cubicBezTo>
                          <a:cubicBezTo>
                            <a:pt x="8750" y="748"/>
                            <a:pt x="7155" y="-441"/>
                            <a:pt x="5959" y="154"/>
                          </a:cubicBezTo>
                          <a:cubicBezTo>
                            <a:pt x="4763" y="550"/>
                            <a:pt x="4963" y="2134"/>
                            <a:pt x="5959" y="4511"/>
                          </a:cubicBezTo>
                          <a:cubicBezTo>
                            <a:pt x="5760" y="4908"/>
                            <a:pt x="5361" y="5304"/>
                            <a:pt x="5361" y="5898"/>
                          </a:cubicBezTo>
                          <a:cubicBezTo>
                            <a:pt x="4963" y="5700"/>
                            <a:pt x="4564" y="5502"/>
                            <a:pt x="4165" y="5304"/>
                          </a:cubicBezTo>
                          <a:lnTo>
                            <a:pt x="2571" y="2332"/>
                          </a:lnTo>
                          <a:cubicBezTo>
                            <a:pt x="1973" y="2531"/>
                            <a:pt x="1375" y="2729"/>
                            <a:pt x="976" y="2927"/>
                          </a:cubicBezTo>
                          <a:cubicBezTo>
                            <a:pt x="-618" y="4710"/>
                            <a:pt x="-419" y="7483"/>
                            <a:pt x="2770" y="120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69" name="Freeform 1678">
                      <a:extLst>
                        <a:ext uri="{FF2B5EF4-FFF2-40B4-BE49-F238E27FC236}">
                          <a16:creationId xmlns:a16="http://schemas.microsoft.com/office/drawing/2014/main" id="{2D4C0053-8C19-85E2-B396-0C54C3DE9E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3677" y="4948244"/>
                      <a:ext cx="10655" cy="13844"/>
                    </a:xfrm>
                    <a:custGeom>
                      <a:avLst/>
                      <a:gdLst>
                        <a:gd name="connsiteX0" fmla="*/ 5024 w 10655"/>
                        <a:gd name="connsiteY0" fmla="*/ 3179 h 13844"/>
                        <a:gd name="connsiteX1" fmla="*/ 439 w 10655"/>
                        <a:gd name="connsiteY1" fmla="*/ 207 h 13844"/>
                        <a:gd name="connsiteX2" fmla="*/ 2831 w 10655"/>
                        <a:gd name="connsiteY2" fmla="*/ 7933 h 13844"/>
                        <a:gd name="connsiteX3" fmla="*/ 5223 w 10655"/>
                        <a:gd name="connsiteY3" fmla="*/ 10706 h 13844"/>
                        <a:gd name="connsiteX4" fmla="*/ 9808 w 10655"/>
                        <a:gd name="connsiteY4" fmla="*/ 13677 h 13844"/>
                        <a:gd name="connsiteX5" fmla="*/ 8612 w 10655"/>
                        <a:gd name="connsiteY5" fmla="*/ 6546 h 13844"/>
                        <a:gd name="connsiteX6" fmla="*/ 5024 w 10655"/>
                        <a:gd name="connsiteY6" fmla="*/ 3179 h 138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0655" h="13844">
                          <a:moveTo>
                            <a:pt x="5024" y="3179"/>
                          </a:moveTo>
                          <a:cubicBezTo>
                            <a:pt x="3230" y="1000"/>
                            <a:pt x="1236" y="-585"/>
                            <a:pt x="439" y="207"/>
                          </a:cubicBezTo>
                          <a:cubicBezTo>
                            <a:pt x="-757" y="1396"/>
                            <a:pt x="638" y="4763"/>
                            <a:pt x="2831" y="7933"/>
                          </a:cubicBezTo>
                          <a:cubicBezTo>
                            <a:pt x="3628" y="9121"/>
                            <a:pt x="4625" y="10112"/>
                            <a:pt x="5223" y="10706"/>
                          </a:cubicBezTo>
                          <a:cubicBezTo>
                            <a:pt x="6817" y="13281"/>
                            <a:pt x="8612" y="14272"/>
                            <a:pt x="9808" y="13677"/>
                          </a:cubicBezTo>
                          <a:cubicBezTo>
                            <a:pt x="11402" y="12885"/>
                            <a:pt x="10605" y="10112"/>
                            <a:pt x="8612" y="6546"/>
                          </a:cubicBezTo>
                          <a:cubicBezTo>
                            <a:pt x="7415" y="4763"/>
                            <a:pt x="6020" y="3575"/>
                            <a:pt x="5024" y="317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70" name="Freeform 1679">
                      <a:extLst>
                        <a:ext uri="{FF2B5EF4-FFF2-40B4-BE49-F238E27FC236}">
                          <a16:creationId xmlns:a16="http://schemas.microsoft.com/office/drawing/2014/main" id="{5F85D903-79C6-2431-3F8B-99147C0DE4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3620" y="4997181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198 h 198"/>
                        <a:gd name="connsiteX1" fmla="*/ 0 w 199"/>
                        <a:gd name="connsiteY1" fmla="*/ 0 h 198"/>
                        <a:gd name="connsiteX2" fmla="*/ 0 w 199"/>
                        <a:gd name="connsiteY2" fmla="*/ 0 h 198"/>
                        <a:gd name="connsiteX3" fmla="*/ 0 w 199"/>
                        <a:gd name="connsiteY3" fmla="*/ 0 h 198"/>
                        <a:gd name="connsiteX4" fmla="*/ 0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71" name="Freeform 1680">
                      <a:extLst>
                        <a:ext uri="{FF2B5EF4-FFF2-40B4-BE49-F238E27FC236}">
                          <a16:creationId xmlns:a16="http://schemas.microsoft.com/office/drawing/2014/main" id="{9A289DF4-6A03-30F0-E489-92038BD814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4326" y="4987744"/>
                      <a:ext cx="9094" cy="11180"/>
                    </a:xfrm>
                    <a:custGeom>
                      <a:avLst/>
                      <a:gdLst>
                        <a:gd name="connsiteX0" fmla="*/ 8098 w 9094"/>
                        <a:gd name="connsiteY0" fmla="*/ 10824 h 11180"/>
                        <a:gd name="connsiteX1" fmla="*/ 9095 w 9094"/>
                        <a:gd name="connsiteY1" fmla="*/ 9437 h 11180"/>
                        <a:gd name="connsiteX2" fmla="*/ 6902 w 9094"/>
                        <a:gd name="connsiteY2" fmla="*/ 5872 h 11180"/>
                        <a:gd name="connsiteX3" fmla="*/ 125 w 9094"/>
                        <a:gd name="connsiteY3" fmla="*/ 721 h 11180"/>
                        <a:gd name="connsiteX4" fmla="*/ 1321 w 9094"/>
                        <a:gd name="connsiteY4" fmla="*/ 5475 h 11180"/>
                        <a:gd name="connsiteX5" fmla="*/ 8098 w 9094"/>
                        <a:gd name="connsiteY5" fmla="*/ 10824 h 111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094" h="11180">
                          <a:moveTo>
                            <a:pt x="8098" y="10824"/>
                          </a:moveTo>
                          <a:cubicBezTo>
                            <a:pt x="8497" y="10626"/>
                            <a:pt x="8895" y="10031"/>
                            <a:pt x="9095" y="9437"/>
                          </a:cubicBezTo>
                          <a:cubicBezTo>
                            <a:pt x="8297" y="8249"/>
                            <a:pt x="7699" y="7060"/>
                            <a:pt x="6902" y="5872"/>
                          </a:cubicBezTo>
                          <a:cubicBezTo>
                            <a:pt x="4311" y="2306"/>
                            <a:pt x="1520" y="-1656"/>
                            <a:pt x="125" y="721"/>
                          </a:cubicBezTo>
                          <a:cubicBezTo>
                            <a:pt x="-274" y="1316"/>
                            <a:pt x="324" y="3891"/>
                            <a:pt x="1321" y="5475"/>
                          </a:cubicBezTo>
                          <a:cubicBezTo>
                            <a:pt x="3912" y="10230"/>
                            <a:pt x="6304" y="12012"/>
                            <a:pt x="8098" y="108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72" name="Freeform 1681">
                      <a:extLst>
                        <a:ext uri="{FF2B5EF4-FFF2-40B4-BE49-F238E27FC236}">
                          <a16:creationId xmlns:a16="http://schemas.microsoft.com/office/drawing/2014/main" id="{5106AB72-C1E7-4E27-97DE-51689FC45B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3583" y="4830787"/>
                      <a:ext cx="1882" cy="1584"/>
                    </a:xfrm>
                    <a:custGeom>
                      <a:avLst/>
                      <a:gdLst>
                        <a:gd name="connsiteX0" fmla="*/ 1794 w 1882"/>
                        <a:gd name="connsiteY0" fmla="*/ 792 h 1584"/>
                        <a:gd name="connsiteX1" fmla="*/ 1794 w 1882"/>
                        <a:gd name="connsiteY1" fmla="*/ 0 h 1584"/>
                        <a:gd name="connsiteX2" fmla="*/ 0 w 1882"/>
                        <a:gd name="connsiteY2" fmla="*/ 1387 h 1584"/>
                        <a:gd name="connsiteX3" fmla="*/ 1794 w 1882"/>
                        <a:gd name="connsiteY3" fmla="*/ 792 h 1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882" h="1584">
                          <a:moveTo>
                            <a:pt x="1794" y="792"/>
                          </a:moveTo>
                          <a:cubicBezTo>
                            <a:pt x="1794" y="594"/>
                            <a:pt x="1993" y="396"/>
                            <a:pt x="1794" y="0"/>
                          </a:cubicBezTo>
                          <a:cubicBezTo>
                            <a:pt x="1196" y="396"/>
                            <a:pt x="598" y="990"/>
                            <a:pt x="0" y="1387"/>
                          </a:cubicBezTo>
                          <a:cubicBezTo>
                            <a:pt x="997" y="1783"/>
                            <a:pt x="1395" y="1585"/>
                            <a:pt x="1794" y="7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73" name="Freeform 1682">
                      <a:extLst>
                        <a:ext uri="{FF2B5EF4-FFF2-40B4-BE49-F238E27FC236}">
                          <a16:creationId xmlns:a16="http://schemas.microsoft.com/office/drawing/2014/main" id="{83FB2EED-5B26-F6F8-0701-996888D552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1174" y="4897176"/>
                      <a:ext cx="10253" cy="12845"/>
                    </a:xfrm>
                    <a:custGeom>
                      <a:avLst/>
                      <a:gdLst>
                        <a:gd name="connsiteX0" fmla="*/ 10253 w 10253"/>
                        <a:gd name="connsiteY0" fmla="*/ 12846 h 12845"/>
                        <a:gd name="connsiteX1" fmla="*/ 9855 w 10253"/>
                        <a:gd name="connsiteY1" fmla="*/ 10469 h 12845"/>
                        <a:gd name="connsiteX2" fmla="*/ 6267 w 10253"/>
                        <a:gd name="connsiteY2" fmla="*/ 4922 h 12845"/>
                        <a:gd name="connsiteX3" fmla="*/ 287 w 10253"/>
                        <a:gd name="connsiteY3" fmla="*/ 366 h 12845"/>
                        <a:gd name="connsiteX4" fmla="*/ 4074 w 10253"/>
                        <a:gd name="connsiteY4" fmla="*/ 8686 h 12845"/>
                        <a:gd name="connsiteX5" fmla="*/ 10253 w 10253"/>
                        <a:gd name="connsiteY5" fmla="*/ 12846 h 128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0253" h="12845">
                          <a:moveTo>
                            <a:pt x="10253" y="12846"/>
                          </a:moveTo>
                          <a:lnTo>
                            <a:pt x="9855" y="10469"/>
                          </a:lnTo>
                          <a:cubicBezTo>
                            <a:pt x="8659" y="8686"/>
                            <a:pt x="7662" y="6507"/>
                            <a:pt x="6267" y="4922"/>
                          </a:cubicBezTo>
                          <a:cubicBezTo>
                            <a:pt x="4074" y="1753"/>
                            <a:pt x="1284" y="-1020"/>
                            <a:pt x="287" y="366"/>
                          </a:cubicBezTo>
                          <a:cubicBezTo>
                            <a:pt x="-909" y="1951"/>
                            <a:pt x="1882" y="5715"/>
                            <a:pt x="4074" y="8686"/>
                          </a:cubicBezTo>
                          <a:cubicBezTo>
                            <a:pt x="6466" y="12054"/>
                            <a:pt x="8459" y="12450"/>
                            <a:pt x="10253" y="128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74" name="Freeform 1683">
                      <a:extLst>
                        <a:ext uri="{FF2B5EF4-FFF2-40B4-BE49-F238E27FC236}">
                          <a16:creationId xmlns:a16="http://schemas.microsoft.com/office/drawing/2014/main" id="{C04C1D91-010E-C428-9B3A-B9C579247E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7936" y="4968358"/>
                      <a:ext cx="7388" cy="12134"/>
                    </a:xfrm>
                    <a:custGeom>
                      <a:avLst/>
                      <a:gdLst>
                        <a:gd name="connsiteX0" fmla="*/ 7216 w 7388"/>
                        <a:gd name="connsiteY0" fmla="*/ 11985 h 12134"/>
                        <a:gd name="connsiteX1" fmla="*/ 4825 w 7388"/>
                        <a:gd name="connsiteY1" fmla="*/ 3468 h 12134"/>
                        <a:gd name="connsiteX2" fmla="*/ 439 w 7388"/>
                        <a:gd name="connsiteY2" fmla="*/ 298 h 12134"/>
                        <a:gd name="connsiteX3" fmla="*/ 2831 w 7388"/>
                        <a:gd name="connsiteY3" fmla="*/ 8618 h 12134"/>
                        <a:gd name="connsiteX4" fmla="*/ 7216 w 7388"/>
                        <a:gd name="connsiteY4" fmla="*/ 11985 h 121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88" h="12134">
                          <a:moveTo>
                            <a:pt x="7216" y="11985"/>
                          </a:moveTo>
                          <a:cubicBezTo>
                            <a:pt x="7814" y="10004"/>
                            <a:pt x="6818" y="6835"/>
                            <a:pt x="4825" y="3468"/>
                          </a:cubicBezTo>
                          <a:cubicBezTo>
                            <a:pt x="3230" y="892"/>
                            <a:pt x="1236" y="-692"/>
                            <a:pt x="439" y="298"/>
                          </a:cubicBezTo>
                          <a:cubicBezTo>
                            <a:pt x="-757" y="1685"/>
                            <a:pt x="639" y="5250"/>
                            <a:pt x="2831" y="8618"/>
                          </a:cubicBezTo>
                          <a:cubicBezTo>
                            <a:pt x="4226" y="11391"/>
                            <a:pt x="5821" y="12580"/>
                            <a:pt x="7216" y="119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75" name="Freeform 1684">
                      <a:extLst>
                        <a:ext uri="{FF2B5EF4-FFF2-40B4-BE49-F238E27FC236}">
                          <a16:creationId xmlns:a16="http://schemas.microsoft.com/office/drawing/2014/main" id="{16A9CBA5-2485-4E34-DC5D-BF2A56C69A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6143" y="5041751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0 h 198"/>
                        <a:gd name="connsiteX1" fmla="*/ 200 w 398"/>
                        <a:gd name="connsiteY1" fmla="*/ 198 h 198"/>
                        <a:gd name="connsiteX2" fmla="*/ 399 w 398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0"/>
                          </a:moveTo>
                          <a:lnTo>
                            <a:pt x="200" y="198"/>
                          </a:lnTo>
                          <a:lnTo>
                            <a:pt x="3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76" name="Freeform 1685">
                      <a:extLst>
                        <a:ext uri="{FF2B5EF4-FFF2-40B4-BE49-F238E27FC236}">
                          <a16:creationId xmlns:a16="http://schemas.microsoft.com/office/drawing/2014/main" id="{5BE74355-E43C-B8B3-5A6E-44A71AE1A1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8195" y="4862904"/>
                      <a:ext cx="16204" cy="16263"/>
                    </a:xfrm>
                    <a:custGeom>
                      <a:avLst/>
                      <a:gdLst>
                        <a:gd name="connsiteX0" fmla="*/ 371 w 16204"/>
                        <a:gd name="connsiteY0" fmla="*/ 568 h 16263"/>
                        <a:gd name="connsiteX1" fmla="*/ 3560 w 16204"/>
                        <a:gd name="connsiteY1" fmla="*/ 9284 h 16263"/>
                        <a:gd name="connsiteX2" fmla="*/ 9540 w 16204"/>
                        <a:gd name="connsiteY2" fmla="*/ 12453 h 16263"/>
                        <a:gd name="connsiteX3" fmla="*/ 9938 w 16204"/>
                        <a:gd name="connsiteY3" fmla="*/ 11265 h 16263"/>
                        <a:gd name="connsiteX4" fmla="*/ 11334 w 16204"/>
                        <a:gd name="connsiteY4" fmla="*/ 13246 h 16263"/>
                        <a:gd name="connsiteX5" fmla="*/ 16117 w 16204"/>
                        <a:gd name="connsiteY5" fmla="*/ 16019 h 16263"/>
                        <a:gd name="connsiteX6" fmla="*/ 13726 w 16204"/>
                        <a:gd name="connsiteY6" fmla="*/ 9680 h 16263"/>
                        <a:gd name="connsiteX7" fmla="*/ 9141 w 16204"/>
                        <a:gd name="connsiteY7" fmla="*/ 7303 h 16263"/>
                        <a:gd name="connsiteX8" fmla="*/ 8942 w 16204"/>
                        <a:gd name="connsiteY8" fmla="*/ 7897 h 16263"/>
                        <a:gd name="connsiteX9" fmla="*/ 6151 w 16204"/>
                        <a:gd name="connsiteY9" fmla="*/ 3737 h 16263"/>
                        <a:gd name="connsiteX10" fmla="*/ 371 w 16204"/>
                        <a:gd name="connsiteY10" fmla="*/ 568 h 162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6204" h="16263">
                          <a:moveTo>
                            <a:pt x="371" y="568"/>
                          </a:moveTo>
                          <a:cubicBezTo>
                            <a:pt x="-626" y="2153"/>
                            <a:pt x="371" y="5322"/>
                            <a:pt x="3560" y="9284"/>
                          </a:cubicBezTo>
                          <a:cubicBezTo>
                            <a:pt x="6151" y="12453"/>
                            <a:pt x="8144" y="13246"/>
                            <a:pt x="9540" y="12453"/>
                          </a:cubicBezTo>
                          <a:cubicBezTo>
                            <a:pt x="9938" y="12057"/>
                            <a:pt x="9938" y="11661"/>
                            <a:pt x="9938" y="11265"/>
                          </a:cubicBezTo>
                          <a:cubicBezTo>
                            <a:pt x="10337" y="11859"/>
                            <a:pt x="10736" y="12651"/>
                            <a:pt x="11334" y="13246"/>
                          </a:cubicBezTo>
                          <a:cubicBezTo>
                            <a:pt x="13327" y="15623"/>
                            <a:pt x="15121" y="16811"/>
                            <a:pt x="16117" y="16019"/>
                          </a:cubicBezTo>
                          <a:cubicBezTo>
                            <a:pt x="16516" y="14434"/>
                            <a:pt x="15519" y="12255"/>
                            <a:pt x="13726" y="9680"/>
                          </a:cubicBezTo>
                          <a:cubicBezTo>
                            <a:pt x="11533" y="6709"/>
                            <a:pt x="9938" y="6312"/>
                            <a:pt x="9141" y="7303"/>
                          </a:cubicBezTo>
                          <a:cubicBezTo>
                            <a:pt x="8942" y="7501"/>
                            <a:pt x="8942" y="7699"/>
                            <a:pt x="8942" y="7897"/>
                          </a:cubicBezTo>
                          <a:cubicBezTo>
                            <a:pt x="8144" y="6511"/>
                            <a:pt x="7347" y="5124"/>
                            <a:pt x="6151" y="3737"/>
                          </a:cubicBezTo>
                          <a:cubicBezTo>
                            <a:pt x="3560" y="370"/>
                            <a:pt x="1168" y="-819"/>
                            <a:pt x="371" y="5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77" name="Freeform 1686">
                      <a:extLst>
                        <a:ext uri="{FF2B5EF4-FFF2-40B4-BE49-F238E27FC236}">
                          <a16:creationId xmlns:a16="http://schemas.microsoft.com/office/drawing/2014/main" id="{D1435380-BA65-CD3E-8FC5-16065FD15A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3310" y="5023044"/>
                      <a:ext cx="26816" cy="30371"/>
                    </a:xfrm>
                    <a:custGeom>
                      <a:avLst/>
                      <a:gdLst>
                        <a:gd name="connsiteX0" fmla="*/ 23698 w 26816"/>
                        <a:gd name="connsiteY0" fmla="*/ 21876 h 30371"/>
                        <a:gd name="connsiteX1" fmla="*/ 21704 w 26816"/>
                        <a:gd name="connsiteY1" fmla="*/ 16528 h 30371"/>
                        <a:gd name="connsiteX2" fmla="*/ 20309 w 26816"/>
                        <a:gd name="connsiteY2" fmla="*/ 15339 h 30371"/>
                        <a:gd name="connsiteX3" fmla="*/ 18117 w 26816"/>
                        <a:gd name="connsiteY3" fmla="*/ 11179 h 30371"/>
                        <a:gd name="connsiteX4" fmla="*/ 12336 w 26816"/>
                        <a:gd name="connsiteY4" fmla="*/ 5831 h 30371"/>
                        <a:gd name="connsiteX5" fmla="*/ 12137 w 26816"/>
                        <a:gd name="connsiteY5" fmla="*/ 6821 h 30371"/>
                        <a:gd name="connsiteX6" fmla="*/ 11140 w 26816"/>
                        <a:gd name="connsiteY6" fmla="*/ 4840 h 30371"/>
                        <a:gd name="connsiteX7" fmla="*/ 6356 w 26816"/>
                        <a:gd name="connsiteY7" fmla="*/ 86 h 30371"/>
                        <a:gd name="connsiteX8" fmla="*/ 6755 w 26816"/>
                        <a:gd name="connsiteY8" fmla="*/ 7217 h 30371"/>
                        <a:gd name="connsiteX9" fmla="*/ 11539 w 26816"/>
                        <a:gd name="connsiteY9" fmla="*/ 11773 h 30371"/>
                        <a:gd name="connsiteX10" fmla="*/ 12536 w 26816"/>
                        <a:gd name="connsiteY10" fmla="*/ 10585 h 30371"/>
                        <a:gd name="connsiteX11" fmla="*/ 13731 w 26816"/>
                        <a:gd name="connsiteY11" fmla="*/ 13160 h 30371"/>
                        <a:gd name="connsiteX12" fmla="*/ 11539 w 26816"/>
                        <a:gd name="connsiteY12" fmla="*/ 13754 h 30371"/>
                        <a:gd name="connsiteX13" fmla="*/ 6954 w 26816"/>
                        <a:gd name="connsiteY13" fmla="*/ 11575 h 30371"/>
                        <a:gd name="connsiteX14" fmla="*/ 5360 w 26816"/>
                        <a:gd name="connsiteY14" fmla="*/ 7019 h 30371"/>
                        <a:gd name="connsiteX15" fmla="*/ 576 w 26816"/>
                        <a:gd name="connsiteY15" fmla="*/ 2859 h 30371"/>
                        <a:gd name="connsiteX16" fmla="*/ 1772 w 26816"/>
                        <a:gd name="connsiteY16" fmla="*/ 9198 h 30371"/>
                        <a:gd name="connsiteX17" fmla="*/ 5160 w 26816"/>
                        <a:gd name="connsiteY17" fmla="*/ 13160 h 30371"/>
                        <a:gd name="connsiteX18" fmla="*/ 7951 w 26816"/>
                        <a:gd name="connsiteY18" fmla="*/ 18112 h 30371"/>
                        <a:gd name="connsiteX19" fmla="*/ 14728 w 26816"/>
                        <a:gd name="connsiteY19" fmla="*/ 21876 h 30371"/>
                        <a:gd name="connsiteX20" fmla="*/ 20508 w 26816"/>
                        <a:gd name="connsiteY20" fmla="*/ 23461 h 30371"/>
                        <a:gd name="connsiteX21" fmla="*/ 21505 w 26816"/>
                        <a:gd name="connsiteY21" fmla="*/ 26036 h 30371"/>
                        <a:gd name="connsiteX22" fmla="*/ 26289 w 26816"/>
                        <a:gd name="connsiteY22" fmla="*/ 30196 h 30371"/>
                        <a:gd name="connsiteX23" fmla="*/ 24894 w 26816"/>
                        <a:gd name="connsiteY23" fmla="*/ 23857 h 30371"/>
                        <a:gd name="connsiteX24" fmla="*/ 23698 w 26816"/>
                        <a:gd name="connsiteY24" fmla="*/ 21876 h 303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26816" h="30371">
                          <a:moveTo>
                            <a:pt x="23698" y="21876"/>
                          </a:moveTo>
                          <a:cubicBezTo>
                            <a:pt x="24296" y="20687"/>
                            <a:pt x="23698" y="18508"/>
                            <a:pt x="21704" y="16528"/>
                          </a:cubicBezTo>
                          <a:cubicBezTo>
                            <a:pt x="21306" y="16131"/>
                            <a:pt x="20708" y="15735"/>
                            <a:pt x="20309" y="15339"/>
                          </a:cubicBezTo>
                          <a:cubicBezTo>
                            <a:pt x="19711" y="13952"/>
                            <a:pt x="19113" y="12566"/>
                            <a:pt x="18117" y="11179"/>
                          </a:cubicBezTo>
                          <a:cubicBezTo>
                            <a:pt x="16123" y="8010"/>
                            <a:pt x="14130" y="5237"/>
                            <a:pt x="12336" y="5831"/>
                          </a:cubicBezTo>
                          <a:cubicBezTo>
                            <a:pt x="12137" y="6029"/>
                            <a:pt x="12137" y="6425"/>
                            <a:pt x="12137" y="6821"/>
                          </a:cubicBezTo>
                          <a:cubicBezTo>
                            <a:pt x="11938" y="6227"/>
                            <a:pt x="11539" y="5633"/>
                            <a:pt x="11140" y="4840"/>
                          </a:cubicBezTo>
                          <a:cubicBezTo>
                            <a:pt x="9545" y="2067"/>
                            <a:pt x="7951" y="-508"/>
                            <a:pt x="6356" y="86"/>
                          </a:cubicBezTo>
                          <a:cubicBezTo>
                            <a:pt x="4961" y="879"/>
                            <a:pt x="4961" y="3454"/>
                            <a:pt x="6755" y="7217"/>
                          </a:cubicBezTo>
                          <a:cubicBezTo>
                            <a:pt x="8150" y="10387"/>
                            <a:pt x="10143" y="11972"/>
                            <a:pt x="11539" y="11773"/>
                          </a:cubicBezTo>
                          <a:cubicBezTo>
                            <a:pt x="12137" y="11575"/>
                            <a:pt x="12336" y="11179"/>
                            <a:pt x="12536" y="10585"/>
                          </a:cubicBezTo>
                          <a:cubicBezTo>
                            <a:pt x="12934" y="11377"/>
                            <a:pt x="13333" y="12368"/>
                            <a:pt x="13731" y="13160"/>
                          </a:cubicBezTo>
                          <a:cubicBezTo>
                            <a:pt x="12934" y="13160"/>
                            <a:pt x="12137" y="13556"/>
                            <a:pt x="11539" y="13754"/>
                          </a:cubicBezTo>
                          <a:cubicBezTo>
                            <a:pt x="9745" y="12368"/>
                            <a:pt x="8150" y="11575"/>
                            <a:pt x="6954" y="11575"/>
                          </a:cubicBezTo>
                          <a:cubicBezTo>
                            <a:pt x="6755" y="10387"/>
                            <a:pt x="6157" y="8802"/>
                            <a:pt x="5360" y="7019"/>
                          </a:cubicBezTo>
                          <a:cubicBezTo>
                            <a:pt x="3765" y="4246"/>
                            <a:pt x="1772" y="2067"/>
                            <a:pt x="576" y="2859"/>
                          </a:cubicBezTo>
                          <a:cubicBezTo>
                            <a:pt x="-620" y="3652"/>
                            <a:pt x="177" y="6425"/>
                            <a:pt x="1772" y="9198"/>
                          </a:cubicBezTo>
                          <a:cubicBezTo>
                            <a:pt x="2768" y="11179"/>
                            <a:pt x="4164" y="12764"/>
                            <a:pt x="5160" y="13160"/>
                          </a:cubicBezTo>
                          <a:cubicBezTo>
                            <a:pt x="5160" y="14547"/>
                            <a:pt x="6556" y="16528"/>
                            <a:pt x="7951" y="18112"/>
                          </a:cubicBezTo>
                          <a:cubicBezTo>
                            <a:pt x="10343" y="20489"/>
                            <a:pt x="13133" y="22272"/>
                            <a:pt x="14728" y="21876"/>
                          </a:cubicBezTo>
                          <a:cubicBezTo>
                            <a:pt x="17120" y="23659"/>
                            <a:pt x="19113" y="23857"/>
                            <a:pt x="20508" y="23461"/>
                          </a:cubicBezTo>
                          <a:cubicBezTo>
                            <a:pt x="20708" y="24253"/>
                            <a:pt x="21106" y="25045"/>
                            <a:pt x="21505" y="26036"/>
                          </a:cubicBezTo>
                          <a:cubicBezTo>
                            <a:pt x="23100" y="29007"/>
                            <a:pt x="25093" y="30988"/>
                            <a:pt x="26289" y="30196"/>
                          </a:cubicBezTo>
                          <a:cubicBezTo>
                            <a:pt x="27485" y="29403"/>
                            <a:pt x="26488" y="26630"/>
                            <a:pt x="24894" y="23857"/>
                          </a:cubicBezTo>
                          <a:cubicBezTo>
                            <a:pt x="24694" y="23263"/>
                            <a:pt x="24296" y="22470"/>
                            <a:pt x="23698" y="218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78" name="Freeform 1687">
                      <a:extLst>
                        <a:ext uri="{FF2B5EF4-FFF2-40B4-BE49-F238E27FC236}">
                          <a16:creationId xmlns:a16="http://schemas.microsoft.com/office/drawing/2014/main" id="{662FBDBE-23D2-4902-986E-F7F75655A6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1473" y="5009248"/>
                      <a:ext cx="12528" cy="13280"/>
                    </a:xfrm>
                    <a:custGeom>
                      <a:avLst/>
                      <a:gdLst>
                        <a:gd name="connsiteX0" fmla="*/ 6630 w 12528"/>
                        <a:gd name="connsiteY0" fmla="*/ 10911 h 13280"/>
                        <a:gd name="connsiteX1" fmla="*/ 12012 w 12528"/>
                        <a:gd name="connsiteY1" fmla="*/ 12892 h 13280"/>
                        <a:gd name="connsiteX2" fmla="*/ 10217 w 12528"/>
                        <a:gd name="connsiteY2" fmla="*/ 7148 h 13280"/>
                        <a:gd name="connsiteX3" fmla="*/ 6032 w 12528"/>
                        <a:gd name="connsiteY3" fmla="*/ 4573 h 13280"/>
                        <a:gd name="connsiteX4" fmla="*/ 5832 w 12528"/>
                        <a:gd name="connsiteY4" fmla="*/ 4176 h 13280"/>
                        <a:gd name="connsiteX5" fmla="*/ 849 w 12528"/>
                        <a:gd name="connsiteY5" fmla="*/ 17 h 13280"/>
                        <a:gd name="connsiteX6" fmla="*/ 1846 w 12528"/>
                        <a:gd name="connsiteY6" fmla="*/ 5761 h 13280"/>
                        <a:gd name="connsiteX7" fmla="*/ 6630 w 12528"/>
                        <a:gd name="connsiteY7" fmla="*/ 10911 h 132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528" h="13280">
                          <a:moveTo>
                            <a:pt x="6630" y="10911"/>
                          </a:moveTo>
                          <a:cubicBezTo>
                            <a:pt x="8623" y="12892"/>
                            <a:pt x="10816" y="13883"/>
                            <a:pt x="12012" y="12892"/>
                          </a:cubicBezTo>
                          <a:cubicBezTo>
                            <a:pt x="13207" y="11902"/>
                            <a:pt x="12211" y="9327"/>
                            <a:pt x="10217" y="7148"/>
                          </a:cubicBezTo>
                          <a:cubicBezTo>
                            <a:pt x="8822" y="5563"/>
                            <a:pt x="7228" y="4771"/>
                            <a:pt x="6032" y="4573"/>
                          </a:cubicBezTo>
                          <a:cubicBezTo>
                            <a:pt x="6032" y="4375"/>
                            <a:pt x="5832" y="4375"/>
                            <a:pt x="5832" y="4176"/>
                          </a:cubicBezTo>
                          <a:cubicBezTo>
                            <a:pt x="4038" y="1403"/>
                            <a:pt x="2244" y="-182"/>
                            <a:pt x="849" y="17"/>
                          </a:cubicBezTo>
                          <a:cubicBezTo>
                            <a:pt x="-945" y="215"/>
                            <a:pt x="451" y="3186"/>
                            <a:pt x="1846" y="5761"/>
                          </a:cubicBezTo>
                          <a:cubicBezTo>
                            <a:pt x="3440" y="8534"/>
                            <a:pt x="5234" y="10713"/>
                            <a:pt x="6630" y="109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79" name="Freeform 1688">
                      <a:extLst>
                        <a:ext uri="{FF2B5EF4-FFF2-40B4-BE49-F238E27FC236}">
                          <a16:creationId xmlns:a16="http://schemas.microsoft.com/office/drawing/2014/main" id="{731930DE-D726-49A5-6939-75E87A3AD8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3034" y="4932774"/>
                      <a:ext cx="10176" cy="19487"/>
                    </a:xfrm>
                    <a:custGeom>
                      <a:avLst/>
                      <a:gdLst>
                        <a:gd name="connsiteX0" fmla="*/ 352 w 10176"/>
                        <a:gd name="connsiteY0" fmla="*/ 622 h 19487"/>
                        <a:gd name="connsiteX1" fmla="*/ 2944 w 10176"/>
                        <a:gd name="connsiteY1" fmla="*/ 10725 h 19487"/>
                        <a:gd name="connsiteX2" fmla="*/ 4339 w 10176"/>
                        <a:gd name="connsiteY2" fmla="*/ 15083 h 19487"/>
                        <a:gd name="connsiteX3" fmla="*/ 9322 w 10176"/>
                        <a:gd name="connsiteY3" fmla="*/ 19441 h 19487"/>
                        <a:gd name="connsiteX4" fmla="*/ 9521 w 10176"/>
                        <a:gd name="connsiteY4" fmla="*/ 15875 h 19487"/>
                        <a:gd name="connsiteX5" fmla="*/ 4538 w 10176"/>
                        <a:gd name="connsiteY5" fmla="*/ 2999 h 19487"/>
                        <a:gd name="connsiteX6" fmla="*/ 352 w 10176"/>
                        <a:gd name="connsiteY6" fmla="*/ 622 h 194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0176" h="19487">
                          <a:moveTo>
                            <a:pt x="352" y="622"/>
                          </a:moveTo>
                          <a:cubicBezTo>
                            <a:pt x="-644" y="2999"/>
                            <a:pt x="552" y="6565"/>
                            <a:pt x="2944" y="10725"/>
                          </a:cubicBezTo>
                          <a:cubicBezTo>
                            <a:pt x="2744" y="11715"/>
                            <a:pt x="3143" y="13102"/>
                            <a:pt x="4339" y="15083"/>
                          </a:cubicBezTo>
                          <a:cubicBezTo>
                            <a:pt x="5933" y="17658"/>
                            <a:pt x="7927" y="19837"/>
                            <a:pt x="9322" y="19441"/>
                          </a:cubicBezTo>
                          <a:cubicBezTo>
                            <a:pt x="10319" y="19243"/>
                            <a:pt x="10518" y="17856"/>
                            <a:pt x="9521" y="15875"/>
                          </a:cubicBezTo>
                          <a:cubicBezTo>
                            <a:pt x="9123" y="12309"/>
                            <a:pt x="7927" y="7952"/>
                            <a:pt x="4538" y="2999"/>
                          </a:cubicBezTo>
                          <a:cubicBezTo>
                            <a:pt x="2744" y="226"/>
                            <a:pt x="950" y="-764"/>
                            <a:pt x="352" y="6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80" name="Freeform 1689">
                      <a:extLst>
                        <a:ext uri="{FF2B5EF4-FFF2-40B4-BE49-F238E27FC236}">
                          <a16:creationId xmlns:a16="http://schemas.microsoft.com/office/drawing/2014/main" id="{3A105346-35B2-EE69-4AF4-1A8CDEC9C2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2531" y="4939082"/>
                      <a:ext cx="8292" cy="10892"/>
                    </a:xfrm>
                    <a:custGeom>
                      <a:avLst/>
                      <a:gdLst>
                        <a:gd name="connsiteX0" fmla="*/ 622 w 8292"/>
                        <a:gd name="connsiteY0" fmla="*/ 59 h 10892"/>
                        <a:gd name="connsiteX1" fmla="*/ 1818 w 8292"/>
                        <a:gd name="connsiteY1" fmla="*/ 5605 h 10892"/>
                        <a:gd name="connsiteX2" fmla="*/ 7798 w 8292"/>
                        <a:gd name="connsiteY2" fmla="*/ 10756 h 10892"/>
                        <a:gd name="connsiteX3" fmla="*/ 6801 w 8292"/>
                        <a:gd name="connsiteY3" fmla="*/ 5209 h 10892"/>
                        <a:gd name="connsiteX4" fmla="*/ 622 w 8292"/>
                        <a:gd name="connsiteY4" fmla="*/ 59 h 108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92" h="10892">
                          <a:moveTo>
                            <a:pt x="622" y="59"/>
                          </a:moveTo>
                          <a:cubicBezTo>
                            <a:pt x="-773" y="257"/>
                            <a:pt x="423" y="3030"/>
                            <a:pt x="1818" y="5605"/>
                          </a:cubicBezTo>
                          <a:cubicBezTo>
                            <a:pt x="4011" y="8775"/>
                            <a:pt x="6203" y="11548"/>
                            <a:pt x="7798" y="10756"/>
                          </a:cubicBezTo>
                          <a:cubicBezTo>
                            <a:pt x="8794" y="10162"/>
                            <a:pt x="8196" y="7784"/>
                            <a:pt x="6801" y="5209"/>
                          </a:cubicBezTo>
                          <a:cubicBezTo>
                            <a:pt x="4409" y="1248"/>
                            <a:pt x="2217" y="-337"/>
                            <a:pt x="622" y="5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81" name="Freeform 1690">
                      <a:extLst>
                        <a:ext uri="{FF2B5EF4-FFF2-40B4-BE49-F238E27FC236}">
                          <a16:creationId xmlns:a16="http://schemas.microsoft.com/office/drawing/2014/main" id="{015BA542-9379-13CD-D63B-3AF67FB8B7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79260" y="5005141"/>
                      <a:ext cx="7516" cy="11754"/>
                    </a:xfrm>
                    <a:custGeom>
                      <a:avLst/>
                      <a:gdLst>
                        <a:gd name="connsiteX0" fmla="*/ 7318 w 7516"/>
                        <a:gd name="connsiteY0" fmla="*/ 11056 h 11754"/>
                        <a:gd name="connsiteX1" fmla="*/ 5524 w 7516"/>
                        <a:gd name="connsiteY1" fmla="*/ 4123 h 11754"/>
                        <a:gd name="connsiteX2" fmla="*/ 342 w 7516"/>
                        <a:gd name="connsiteY2" fmla="*/ 558 h 11754"/>
                        <a:gd name="connsiteX3" fmla="*/ 2135 w 7516"/>
                        <a:gd name="connsiteY3" fmla="*/ 7095 h 11754"/>
                        <a:gd name="connsiteX4" fmla="*/ 7318 w 7516"/>
                        <a:gd name="connsiteY4" fmla="*/ 11056 h 11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16" h="11754">
                          <a:moveTo>
                            <a:pt x="7318" y="11056"/>
                          </a:moveTo>
                          <a:cubicBezTo>
                            <a:pt x="7916" y="9670"/>
                            <a:pt x="7119" y="7095"/>
                            <a:pt x="5524" y="4123"/>
                          </a:cubicBezTo>
                          <a:cubicBezTo>
                            <a:pt x="3332" y="954"/>
                            <a:pt x="1338" y="-1027"/>
                            <a:pt x="342" y="558"/>
                          </a:cubicBezTo>
                          <a:cubicBezTo>
                            <a:pt x="-456" y="1746"/>
                            <a:pt x="142" y="4321"/>
                            <a:pt x="2135" y="7095"/>
                          </a:cubicBezTo>
                          <a:cubicBezTo>
                            <a:pt x="3930" y="9868"/>
                            <a:pt x="6321" y="13235"/>
                            <a:pt x="7318" y="110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82" name="Freeform 1691">
                      <a:extLst>
                        <a:ext uri="{FF2B5EF4-FFF2-40B4-BE49-F238E27FC236}">
                          <a16:creationId xmlns:a16="http://schemas.microsoft.com/office/drawing/2014/main" id="{DC29DBB1-BDC1-2206-D5E8-F0FED48826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95574" y="4979109"/>
                      <a:ext cx="7949" cy="10568"/>
                    </a:xfrm>
                    <a:custGeom>
                      <a:avLst/>
                      <a:gdLst>
                        <a:gd name="connsiteX0" fmla="*/ 7809 w 7949"/>
                        <a:gd name="connsiteY0" fmla="*/ 9753 h 10568"/>
                        <a:gd name="connsiteX1" fmla="*/ 5218 w 7949"/>
                        <a:gd name="connsiteY1" fmla="*/ 3018 h 10568"/>
                        <a:gd name="connsiteX2" fmla="*/ 434 w 7949"/>
                        <a:gd name="connsiteY2" fmla="*/ 443 h 10568"/>
                        <a:gd name="connsiteX3" fmla="*/ 2029 w 7949"/>
                        <a:gd name="connsiteY3" fmla="*/ 6583 h 10568"/>
                        <a:gd name="connsiteX4" fmla="*/ 7809 w 7949"/>
                        <a:gd name="connsiteY4" fmla="*/ 9753 h 105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49" h="10568">
                          <a:moveTo>
                            <a:pt x="7809" y="9753"/>
                          </a:moveTo>
                          <a:cubicBezTo>
                            <a:pt x="8407" y="8168"/>
                            <a:pt x="7012" y="5593"/>
                            <a:pt x="5218" y="3018"/>
                          </a:cubicBezTo>
                          <a:cubicBezTo>
                            <a:pt x="3025" y="46"/>
                            <a:pt x="1431" y="-548"/>
                            <a:pt x="434" y="443"/>
                          </a:cubicBezTo>
                          <a:cubicBezTo>
                            <a:pt x="-562" y="1433"/>
                            <a:pt x="235" y="4008"/>
                            <a:pt x="2029" y="6583"/>
                          </a:cubicBezTo>
                          <a:cubicBezTo>
                            <a:pt x="4022" y="9356"/>
                            <a:pt x="6813" y="11932"/>
                            <a:pt x="7809" y="975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83" name="Freeform 1692">
                      <a:extLst>
                        <a:ext uri="{FF2B5EF4-FFF2-40B4-BE49-F238E27FC236}">
                          <a16:creationId xmlns:a16="http://schemas.microsoft.com/office/drawing/2014/main" id="{4B511FCA-443C-5880-86B0-D25C17C949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1026" y="5045440"/>
                      <a:ext cx="42297" cy="42040"/>
                    </a:xfrm>
                    <a:custGeom>
                      <a:avLst/>
                      <a:gdLst>
                        <a:gd name="connsiteX0" fmla="*/ 10272 w 42297"/>
                        <a:gd name="connsiteY0" fmla="*/ 74 h 42040"/>
                        <a:gd name="connsiteX1" fmla="*/ 10072 w 42297"/>
                        <a:gd name="connsiteY1" fmla="*/ 5423 h 42040"/>
                        <a:gd name="connsiteX2" fmla="*/ 11069 w 42297"/>
                        <a:gd name="connsiteY2" fmla="*/ 7205 h 42040"/>
                        <a:gd name="connsiteX3" fmla="*/ 12863 w 42297"/>
                        <a:gd name="connsiteY3" fmla="*/ 12554 h 42040"/>
                        <a:gd name="connsiteX4" fmla="*/ 12863 w 42297"/>
                        <a:gd name="connsiteY4" fmla="*/ 12554 h 42040"/>
                        <a:gd name="connsiteX5" fmla="*/ 7680 w 42297"/>
                        <a:gd name="connsiteY5" fmla="*/ 10375 h 42040"/>
                        <a:gd name="connsiteX6" fmla="*/ 7481 w 42297"/>
                        <a:gd name="connsiteY6" fmla="*/ 10177 h 42040"/>
                        <a:gd name="connsiteX7" fmla="*/ 3295 w 42297"/>
                        <a:gd name="connsiteY7" fmla="*/ 7007 h 42040"/>
                        <a:gd name="connsiteX8" fmla="*/ 3694 w 42297"/>
                        <a:gd name="connsiteY8" fmla="*/ 11563 h 42040"/>
                        <a:gd name="connsiteX9" fmla="*/ 3694 w 42297"/>
                        <a:gd name="connsiteY9" fmla="*/ 13742 h 42040"/>
                        <a:gd name="connsiteX10" fmla="*/ 6684 w 42297"/>
                        <a:gd name="connsiteY10" fmla="*/ 18298 h 42040"/>
                        <a:gd name="connsiteX11" fmla="*/ 4092 w 42297"/>
                        <a:gd name="connsiteY11" fmla="*/ 18298 h 42040"/>
                        <a:gd name="connsiteX12" fmla="*/ 3495 w 42297"/>
                        <a:gd name="connsiteY12" fmla="*/ 18893 h 42040"/>
                        <a:gd name="connsiteX13" fmla="*/ 704 w 42297"/>
                        <a:gd name="connsiteY13" fmla="*/ 17308 h 42040"/>
                        <a:gd name="connsiteX14" fmla="*/ 1102 w 42297"/>
                        <a:gd name="connsiteY14" fmla="*/ 23251 h 42040"/>
                        <a:gd name="connsiteX15" fmla="*/ 5488 w 42297"/>
                        <a:gd name="connsiteY15" fmla="*/ 27609 h 42040"/>
                        <a:gd name="connsiteX16" fmla="*/ 6285 w 42297"/>
                        <a:gd name="connsiteY16" fmla="*/ 25628 h 42040"/>
                        <a:gd name="connsiteX17" fmla="*/ 12265 w 42297"/>
                        <a:gd name="connsiteY17" fmla="*/ 27212 h 42040"/>
                        <a:gd name="connsiteX18" fmla="*/ 10272 w 42297"/>
                        <a:gd name="connsiteY18" fmla="*/ 20675 h 42040"/>
                        <a:gd name="connsiteX19" fmla="*/ 9674 w 42297"/>
                        <a:gd name="connsiteY19" fmla="*/ 20081 h 42040"/>
                        <a:gd name="connsiteX20" fmla="*/ 14657 w 42297"/>
                        <a:gd name="connsiteY20" fmla="*/ 18497 h 42040"/>
                        <a:gd name="connsiteX21" fmla="*/ 15454 w 42297"/>
                        <a:gd name="connsiteY21" fmla="*/ 20279 h 42040"/>
                        <a:gd name="connsiteX22" fmla="*/ 19839 w 42297"/>
                        <a:gd name="connsiteY22" fmla="*/ 25232 h 42040"/>
                        <a:gd name="connsiteX23" fmla="*/ 19441 w 42297"/>
                        <a:gd name="connsiteY23" fmla="*/ 17704 h 42040"/>
                        <a:gd name="connsiteX24" fmla="*/ 21235 w 42297"/>
                        <a:gd name="connsiteY24" fmla="*/ 19487 h 42040"/>
                        <a:gd name="connsiteX25" fmla="*/ 28410 w 42297"/>
                        <a:gd name="connsiteY25" fmla="*/ 20874 h 42040"/>
                        <a:gd name="connsiteX26" fmla="*/ 28610 w 42297"/>
                        <a:gd name="connsiteY26" fmla="*/ 20081 h 42040"/>
                        <a:gd name="connsiteX27" fmla="*/ 30603 w 42297"/>
                        <a:gd name="connsiteY27" fmla="*/ 24043 h 42040"/>
                        <a:gd name="connsiteX28" fmla="*/ 39971 w 42297"/>
                        <a:gd name="connsiteY28" fmla="*/ 41871 h 42040"/>
                        <a:gd name="connsiteX29" fmla="*/ 41765 w 42297"/>
                        <a:gd name="connsiteY29" fmla="*/ 41673 h 42040"/>
                        <a:gd name="connsiteX30" fmla="*/ 42164 w 42297"/>
                        <a:gd name="connsiteY30" fmla="*/ 39296 h 42040"/>
                        <a:gd name="connsiteX31" fmla="*/ 30603 w 42297"/>
                        <a:gd name="connsiteY31" fmla="*/ 14139 h 42040"/>
                        <a:gd name="connsiteX32" fmla="*/ 30403 w 42297"/>
                        <a:gd name="connsiteY32" fmla="*/ 13742 h 42040"/>
                        <a:gd name="connsiteX33" fmla="*/ 30005 w 42297"/>
                        <a:gd name="connsiteY33" fmla="*/ 12950 h 42040"/>
                        <a:gd name="connsiteX34" fmla="*/ 25620 w 42297"/>
                        <a:gd name="connsiteY34" fmla="*/ 9781 h 42040"/>
                        <a:gd name="connsiteX35" fmla="*/ 25819 w 42297"/>
                        <a:gd name="connsiteY35" fmla="*/ 14931 h 42040"/>
                        <a:gd name="connsiteX36" fmla="*/ 24025 w 42297"/>
                        <a:gd name="connsiteY36" fmla="*/ 12752 h 42040"/>
                        <a:gd name="connsiteX37" fmla="*/ 23626 w 42297"/>
                        <a:gd name="connsiteY37" fmla="*/ 12554 h 42040"/>
                        <a:gd name="connsiteX38" fmla="*/ 21235 w 42297"/>
                        <a:gd name="connsiteY38" fmla="*/ 8790 h 42040"/>
                        <a:gd name="connsiteX39" fmla="*/ 14657 w 42297"/>
                        <a:gd name="connsiteY39" fmla="*/ 3838 h 42040"/>
                        <a:gd name="connsiteX40" fmla="*/ 14059 w 42297"/>
                        <a:gd name="connsiteY40" fmla="*/ 3640 h 42040"/>
                        <a:gd name="connsiteX41" fmla="*/ 10272 w 42297"/>
                        <a:gd name="connsiteY41" fmla="*/ 74 h 420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</a:cxnLst>
                      <a:rect l="l" t="t" r="r" b="b"/>
                      <a:pathLst>
                        <a:path w="42297" h="42040">
                          <a:moveTo>
                            <a:pt x="10272" y="74"/>
                          </a:moveTo>
                          <a:cubicBezTo>
                            <a:pt x="9275" y="470"/>
                            <a:pt x="8677" y="2253"/>
                            <a:pt x="10072" y="5423"/>
                          </a:cubicBezTo>
                          <a:cubicBezTo>
                            <a:pt x="10471" y="6215"/>
                            <a:pt x="10670" y="6809"/>
                            <a:pt x="11069" y="7205"/>
                          </a:cubicBezTo>
                          <a:cubicBezTo>
                            <a:pt x="11467" y="8988"/>
                            <a:pt x="12265" y="10771"/>
                            <a:pt x="12863" y="12554"/>
                          </a:cubicBezTo>
                          <a:lnTo>
                            <a:pt x="12863" y="12554"/>
                          </a:lnTo>
                          <a:cubicBezTo>
                            <a:pt x="11069" y="11761"/>
                            <a:pt x="9275" y="10771"/>
                            <a:pt x="7680" y="10375"/>
                          </a:cubicBezTo>
                          <a:cubicBezTo>
                            <a:pt x="7680" y="10375"/>
                            <a:pt x="7680" y="10177"/>
                            <a:pt x="7481" y="10177"/>
                          </a:cubicBezTo>
                          <a:cubicBezTo>
                            <a:pt x="5886" y="7205"/>
                            <a:pt x="4292" y="6017"/>
                            <a:pt x="3295" y="7007"/>
                          </a:cubicBezTo>
                          <a:cubicBezTo>
                            <a:pt x="2697" y="8196"/>
                            <a:pt x="2897" y="9781"/>
                            <a:pt x="3694" y="11563"/>
                          </a:cubicBezTo>
                          <a:cubicBezTo>
                            <a:pt x="3495" y="12158"/>
                            <a:pt x="3495" y="12752"/>
                            <a:pt x="3694" y="13742"/>
                          </a:cubicBezTo>
                          <a:cubicBezTo>
                            <a:pt x="3893" y="15327"/>
                            <a:pt x="5089" y="16912"/>
                            <a:pt x="6684" y="18298"/>
                          </a:cubicBezTo>
                          <a:cubicBezTo>
                            <a:pt x="5687" y="17902"/>
                            <a:pt x="4690" y="17902"/>
                            <a:pt x="4092" y="18298"/>
                          </a:cubicBezTo>
                          <a:cubicBezTo>
                            <a:pt x="3893" y="18497"/>
                            <a:pt x="3694" y="18695"/>
                            <a:pt x="3495" y="18893"/>
                          </a:cubicBezTo>
                          <a:cubicBezTo>
                            <a:pt x="2498" y="17704"/>
                            <a:pt x="1501" y="17110"/>
                            <a:pt x="704" y="17308"/>
                          </a:cubicBezTo>
                          <a:cubicBezTo>
                            <a:pt x="-293" y="18100"/>
                            <a:pt x="-293" y="20279"/>
                            <a:pt x="1102" y="23251"/>
                          </a:cubicBezTo>
                          <a:cubicBezTo>
                            <a:pt x="2498" y="26024"/>
                            <a:pt x="4292" y="28005"/>
                            <a:pt x="5488" y="27609"/>
                          </a:cubicBezTo>
                          <a:cubicBezTo>
                            <a:pt x="6086" y="27410"/>
                            <a:pt x="6285" y="26618"/>
                            <a:pt x="6285" y="25628"/>
                          </a:cubicBezTo>
                          <a:cubicBezTo>
                            <a:pt x="8278" y="27609"/>
                            <a:pt x="10670" y="28599"/>
                            <a:pt x="12265" y="27212"/>
                          </a:cubicBezTo>
                          <a:cubicBezTo>
                            <a:pt x="13859" y="26222"/>
                            <a:pt x="13261" y="23647"/>
                            <a:pt x="10272" y="20675"/>
                          </a:cubicBezTo>
                          <a:lnTo>
                            <a:pt x="9674" y="20081"/>
                          </a:lnTo>
                          <a:cubicBezTo>
                            <a:pt x="13461" y="21666"/>
                            <a:pt x="14458" y="20675"/>
                            <a:pt x="14657" y="18497"/>
                          </a:cubicBezTo>
                          <a:cubicBezTo>
                            <a:pt x="14856" y="19091"/>
                            <a:pt x="15055" y="19685"/>
                            <a:pt x="15454" y="20279"/>
                          </a:cubicBezTo>
                          <a:cubicBezTo>
                            <a:pt x="16849" y="23053"/>
                            <a:pt x="18444" y="25628"/>
                            <a:pt x="19839" y="25232"/>
                          </a:cubicBezTo>
                          <a:cubicBezTo>
                            <a:pt x="22032" y="24835"/>
                            <a:pt x="21035" y="21468"/>
                            <a:pt x="19441" y="17704"/>
                          </a:cubicBezTo>
                          <a:cubicBezTo>
                            <a:pt x="20039" y="18298"/>
                            <a:pt x="20437" y="18893"/>
                            <a:pt x="21235" y="19487"/>
                          </a:cubicBezTo>
                          <a:cubicBezTo>
                            <a:pt x="24623" y="22260"/>
                            <a:pt x="27414" y="22656"/>
                            <a:pt x="28410" y="20874"/>
                          </a:cubicBezTo>
                          <a:cubicBezTo>
                            <a:pt x="28610" y="20675"/>
                            <a:pt x="28610" y="20279"/>
                            <a:pt x="28610" y="20081"/>
                          </a:cubicBezTo>
                          <a:cubicBezTo>
                            <a:pt x="29207" y="21468"/>
                            <a:pt x="29805" y="22854"/>
                            <a:pt x="30603" y="24043"/>
                          </a:cubicBezTo>
                          <a:cubicBezTo>
                            <a:pt x="33792" y="29986"/>
                            <a:pt x="33991" y="37909"/>
                            <a:pt x="39971" y="41871"/>
                          </a:cubicBezTo>
                          <a:cubicBezTo>
                            <a:pt x="40768" y="42267"/>
                            <a:pt x="41167" y="41871"/>
                            <a:pt x="41765" y="41673"/>
                          </a:cubicBezTo>
                          <a:cubicBezTo>
                            <a:pt x="41964" y="40881"/>
                            <a:pt x="42562" y="40088"/>
                            <a:pt x="42164" y="39296"/>
                          </a:cubicBezTo>
                          <a:cubicBezTo>
                            <a:pt x="38377" y="30778"/>
                            <a:pt x="34589" y="22458"/>
                            <a:pt x="30603" y="14139"/>
                          </a:cubicBezTo>
                          <a:lnTo>
                            <a:pt x="30403" y="13742"/>
                          </a:lnTo>
                          <a:lnTo>
                            <a:pt x="30005" y="12950"/>
                          </a:lnTo>
                          <a:cubicBezTo>
                            <a:pt x="28211" y="9781"/>
                            <a:pt x="26616" y="8988"/>
                            <a:pt x="25620" y="9781"/>
                          </a:cubicBezTo>
                          <a:cubicBezTo>
                            <a:pt x="24623" y="10573"/>
                            <a:pt x="24822" y="12752"/>
                            <a:pt x="25819" y="14931"/>
                          </a:cubicBezTo>
                          <a:cubicBezTo>
                            <a:pt x="25221" y="14139"/>
                            <a:pt x="24623" y="13544"/>
                            <a:pt x="24025" y="12752"/>
                          </a:cubicBezTo>
                          <a:lnTo>
                            <a:pt x="23626" y="12554"/>
                          </a:lnTo>
                          <a:cubicBezTo>
                            <a:pt x="23228" y="11365"/>
                            <a:pt x="22430" y="10177"/>
                            <a:pt x="21235" y="8790"/>
                          </a:cubicBezTo>
                          <a:cubicBezTo>
                            <a:pt x="19441" y="6809"/>
                            <a:pt x="16849" y="5026"/>
                            <a:pt x="14657" y="3838"/>
                          </a:cubicBezTo>
                          <a:cubicBezTo>
                            <a:pt x="14458" y="3838"/>
                            <a:pt x="14258" y="3640"/>
                            <a:pt x="14059" y="3640"/>
                          </a:cubicBezTo>
                          <a:cubicBezTo>
                            <a:pt x="12863" y="867"/>
                            <a:pt x="11268" y="-322"/>
                            <a:pt x="10272" y="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84" name="Freeform 1693">
                      <a:extLst>
                        <a:ext uri="{FF2B5EF4-FFF2-40B4-BE49-F238E27FC236}">
                          <a16:creationId xmlns:a16="http://schemas.microsoft.com/office/drawing/2014/main" id="{6A671496-B239-D405-CB38-F04E28A884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3620" y="4995979"/>
                      <a:ext cx="8343" cy="10359"/>
                    </a:xfrm>
                    <a:custGeom>
                      <a:avLst/>
                      <a:gdLst>
                        <a:gd name="connsiteX0" fmla="*/ 7574 w 8343"/>
                        <a:gd name="connsiteY0" fmla="*/ 10314 h 10359"/>
                        <a:gd name="connsiteX1" fmla="*/ 6976 w 8343"/>
                        <a:gd name="connsiteY1" fmla="*/ 4768 h 10359"/>
                        <a:gd name="connsiteX2" fmla="*/ 0 w 8343"/>
                        <a:gd name="connsiteY2" fmla="*/ 1400 h 10359"/>
                        <a:gd name="connsiteX3" fmla="*/ 7574 w 8343"/>
                        <a:gd name="connsiteY3" fmla="*/ 10314 h 103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8343" h="10359">
                          <a:moveTo>
                            <a:pt x="7574" y="10314"/>
                          </a:moveTo>
                          <a:cubicBezTo>
                            <a:pt x="8770" y="10116"/>
                            <a:pt x="8571" y="7541"/>
                            <a:pt x="6976" y="4768"/>
                          </a:cubicBezTo>
                          <a:cubicBezTo>
                            <a:pt x="2990" y="-1769"/>
                            <a:pt x="1595" y="-185"/>
                            <a:pt x="0" y="1400"/>
                          </a:cubicBezTo>
                          <a:cubicBezTo>
                            <a:pt x="2392" y="5560"/>
                            <a:pt x="4385" y="10908"/>
                            <a:pt x="7574" y="103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85" name="Freeform 1694">
                      <a:extLst>
                        <a:ext uri="{FF2B5EF4-FFF2-40B4-BE49-F238E27FC236}">
                          <a16:creationId xmlns:a16="http://schemas.microsoft.com/office/drawing/2014/main" id="{6F936A67-8130-4A43-821E-B8F9206744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6741" y="4990180"/>
                      <a:ext cx="6977" cy="9471"/>
                    </a:xfrm>
                    <a:custGeom>
                      <a:avLst/>
                      <a:gdLst>
                        <a:gd name="connsiteX0" fmla="*/ 399 w 6977"/>
                        <a:gd name="connsiteY0" fmla="*/ 266 h 9471"/>
                        <a:gd name="connsiteX1" fmla="*/ 1994 w 6977"/>
                        <a:gd name="connsiteY1" fmla="*/ 6407 h 9471"/>
                        <a:gd name="connsiteX2" fmla="*/ 6578 w 6977"/>
                        <a:gd name="connsiteY2" fmla="*/ 9180 h 9471"/>
                        <a:gd name="connsiteX3" fmla="*/ 4983 w 6977"/>
                        <a:gd name="connsiteY3" fmla="*/ 3040 h 9471"/>
                        <a:gd name="connsiteX4" fmla="*/ 399 w 6977"/>
                        <a:gd name="connsiteY4" fmla="*/ 266 h 94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77" h="9471">
                          <a:moveTo>
                            <a:pt x="399" y="266"/>
                          </a:moveTo>
                          <a:cubicBezTo>
                            <a:pt x="-598" y="1257"/>
                            <a:pt x="399" y="3832"/>
                            <a:pt x="1994" y="6407"/>
                          </a:cubicBezTo>
                          <a:cubicBezTo>
                            <a:pt x="3788" y="9180"/>
                            <a:pt x="5582" y="9973"/>
                            <a:pt x="6578" y="9180"/>
                          </a:cubicBezTo>
                          <a:cubicBezTo>
                            <a:pt x="7575" y="8190"/>
                            <a:pt x="6578" y="5615"/>
                            <a:pt x="4983" y="3040"/>
                          </a:cubicBezTo>
                          <a:cubicBezTo>
                            <a:pt x="2990" y="464"/>
                            <a:pt x="1396" y="-526"/>
                            <a:pt x="399" y="2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86" name="Freeform 1695">
                      <a:extLst>
                        <a:ext uri="{FF2B5EF4-FFF2-40B4-BE49-F238E27FC236}">
                          <a16:creationId xmlns:a16="http://schemas.microsoft.com/office/drawing/2014/main" id="{E465EFC7-5539-2EE4-24AD-BCFDD51CA8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1884" y="5037169"/>
                      <a:ext cx="11616" cy="13893"/>
                    </a:xfrm>
                    <a:custGeom>
                      <a:avLst/>
                      <a:gdLst>
                        <a:gd name="connsiteX0" fmla="*/ 1604 w 11616"/>
                        <a:gd name="connsiteY0" fmla="*/ 6563 h 13893"/>
                        <a:gd name="connsiteX1" fmla="*/ 7385 w 11616"/>
                        <a:gd name="connsiteY1" fmla="*/ 12307 h 13893"/>
                        <a:gd name="connsiteX2" fmla="*/ 7982 w 11616"/>
                        <a:gd name="connsiteY2" fmla="*/ 12109 h 13893"/>
                        <a:gd name="connsiteX3" fmla="*/ 10972 w 11616"/>
                        <a:gd name="connsiteY3" fmla="*/ 13694 h 13893"/>
                        <a:gd name="connsiteX4" fmla="*/ 9178 w 11616"/>
                        <a:gd name="connsiteY4" fmla="*/ 6365 h 13893"/>
                        <a:gd name="connsiteX5" fmla="*/ 5391 w 11616"/>
                        <a:gd name="connsiteY5" fmla="*/ 3195 h 13893"/>
                        <a:gd name="connsiteX6" fmla="*/ 408 w 11616"/>
                        <a:gd name="connsiteY6" fmla="*/ 224 h 13893"/>
                        <a:gd name="connsiteX7" fmla="*/ 1604 w 11616"/>
                        <a:gd name="connsiteY7" fmla="*/ 6563 h 138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1616" h="13893">
                          <a:moveTo>
                            <a:pt x="1604" y="6563"/>
                          </a:moveTo>
                          <a:cubicBezTo>
                            <a:pt x="3398" y="10524"/>
                            <a:pt x="5591" y="12505"/>
                            <a:pt x="7385" y="12307"/>
                          </a:cubicBezTo>
                          <a:cubicBezTo>
                            <a:pt x="7584" y="12307"/>
                            <a:pt x="7783" y="12109"/>
                            <a:pt x="7982" y="12109"/>
                          </a:cubicBezTo>
                          <a:cubicBezTo>
                            <a:pt x="9178" y="13496"/>
                            <a:pt x="10175" y="14288"/>
                            <a:pt x="10972" y="13694"/>
                          </a:cubicBezTo>
                          <a:cubicBezTo>
                            <a:pt x="12368" y="12505"/>
                            <a:pt x="11371" y="9732"/>
                            <a:pt x="9178" y="6365"/>
                          </a:cubicBezTo>
                          <a:cubicBezTo>
                            <a:pt x="7584" y="3987"/>
                            <a:pt x="6189" y="2601"/>
                            <a:pt x="5391" y="3195"/>
                          </a:cubicBezTo>
                          <a:cubicBezTo>
                            <a:pt x="3597" y="818"/>
                            <a:pt x="1604" y="-569"/>
                            <a:pt x="408" y="224"/>
                          </a:cubicBezTo>
                          <a:cubicBezTo>
                            <a:pt x="-589" y="620"/>
                            <a:pt x="408" y="3987"/>
                            <a:pt x="1604" y="65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87" name="Freeform 1696">
                      <a:extLst>
                        <a:ext uri="{FF2B5EF4-FFF2-40B4-BE49-F238E27FC236}">
                          <a16:creationId xmlns:a16="http://schemas.microsoft.com/office/drawing/2014/main" id="{792950E2-2096-8FA9-1EC5-03840AD182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779" y="5013093"/>
                      <a:ext cx="9505" cy="16449"/>
                    </a:xfrm>
                    <a:custGeom>
                      <a:avLst/>
                      <a:gdLst>
                        <a:gd name="connsiteX0" fmla="*/ 495 w 9505"/>
                        <a:gd name="connsiteY0" fmla="*/ 2115 h 16449"/>
                        <a:gd name="connsiteX1" fmla="*/ 1492 w 9505"/>
                        <a:gd name="connsiteY1" fmla="*/ 8651 h 16449"/>
                        <a:gd name="connsiteX2" fmla="*/ 9066 w 9505"/>
                        <a:gd name="connsiteY2" fmla="*/ 16179 h 16449"/>
                        <a:gd name="connsiteX3" fmla="*/ 7671 w 9505"/>
                        <a:gd name="connsiteY3" fmla="*/ 9048 h 16449"/>
                        <a:gd name="connsiteX4" fmla="*/ 7471 w 9505"/>
                        <a:gd name="connsiteY4" fmla="*/ 8850 h 16449"/>
                        <a:gd name="connsiteX5" fmla="*/ 6475 w 9505"/>
                        <a:gd name="connsiteY5" fmla="*/ 4095 h 16449"/>
                        <a:gd name="connsiteX6" fmla="*/ 2488 w 9505"/>
                        <a:gd name="connsiteY6" fmla="*/ 332 h 16449"/>
                        <a:gd name="connsiteX7" fmla="*/ 2289 w 9505"/>
                        <a:gd name="connsiteY7" fmla="*/ 1916 h 16449"/>
                        <a:gd name="connsiteX8" fmla="*/ 495 w 9505"/>
                        <a:gd name="connsiteY8" fmla="*/ 2115 h 164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9505" h="16449">
                          <a:moveTo>
                            <a:pt x="495" y="2115"/>
                          </a:moveTo>
                          <a:cubicBezTo>
                            <a:pt x="-502" y="2907"/>
                            <a:pt x="96" y="5878"/>
                            <a:pt x="1492" y="8651"/>
                          </a:cubicBezTo>
                          <a:cubicBezTo>
                            <a:pt x="4083" y="13406"/>
                            <a:pt x="6874" y="17565"/>
                            <a:pt x="9066" y="16179"/>
                          </a:cubicBezTo>
                          <a:cubicBezTo>
                            <a:pt x="10063" y="15386"/>
                            <a:pt x="9265" y="12415"/>
                            <a:pt x="7671" y="9048"/>
                          </a:cubicBezTo>
                          <a:lnTo>
                            <a:pt x="7471" y="8850"/>
                          </a:lnTo>
                          <a:cubicBezTo>
                            <a:pt x="7671" y="7661"/>
                            <a:pt x="7272" y="6076"/>
                            <a:pt x="6475" y="4095"/>
                          </a:cubicBezTo>
                          <a:cubicBezTo>
                            <a:pt x="5079" y="1322"/>
                            <a:pt x="3286" y="-857"/>
                            <a:pt x="2488" y="332"/>
                          </a:cubicBezTo>
                          <a:cubicBezTo>
                            <a:pt x="2289" y="530"/>
                            <a:pt x="2289" y="1124"/>
                            <a:pt x="2289" y="1916"/>
                          </a:cubicBezTo>
                          <a:cubicBezTo>
                            <a:pt x="1691" y="1520"/>
                            <a:pt x="1093" y="1520"/>
                            <a:pt x="495" y="21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88" name="Freeform 1697">
                      <a:extLst>
                        <a:ext uri="{FF2B5EF4-FFF2-40B4-BE49-F238E27FC236}">
                          <a16:creationId xmlns:a16="http://schemas.microsoft.com/office/drawing/2014/main" id="{12B7C822-5FD6-1D5D-D33D-1B1C0E21CC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6598" y="5134212"/>
                      <a:ext cx="14971" cy="14405"/>
                    </a:xfrm>
                    <a:custGeom>
                      <a:avLst/>
                      <a:gdLst>
                        <a:gd name="connsiteX0" fmla="*/ 9419 w 14971"/>
                        <a:gd name="connsiteY0" fmla="*/ 47 h 14405"/>
                        <a:gd name="connsiteX1" fmla="*/ 8423 w 14971"/>
                        <a:gd name="connsiteY1" fmla="*/ 2622 h 14405"/>
                        <a:gd name="connsiteX2" fmla="*/ 3240 w 14971"/>
                        <a:gd name="connsiteY2" fmla="*/ 1433 h 14405"/>
                        <a:gd name="connsiteX3" fmla="*/ 848 w 14971"/>
                        <a:gd name="connsiteY3" fmla="*/ 641 h 14405"/>
                        <a:gd name="connsiteX4" fmla="*/ 2044 w 14971"/>
                        <a:gd name="connsiteY4" fmla="*/ 10545 h 14405"/>
                        <a:gd name="connsiteX5" fmla="*/ 6230 w 14971"/>
                        <a:gd name="connsiteY5" fmla="*/ 14111 h 14405"/>
                        <a:gd name="connsiteX6" fmla="*/ 7227 w 14971"/>
                        <a:gd name="connsiteY6" fmla="*/ 11932 h 14405"/>
                        <a:gd name="connsiteX7" fmla="*/ 12409 w 14971"/>
                        <a:gd name="connsiteY7" fmla="*/ 11140 h 14405"/>
                        <a:gd name="connsiteX8" fmla="*/ 12808 w 14971"/>
                        <a:gd name="connsiteY8" fmla="*/ 10347 h 14405"/>
                        <a:gd name="connsiteX9" fmla="*/ 14004 w 14971"/>
                        <a:gd name="connsiteY9" fmla="*/ 10545 h 14405"/>
                        <a:gd name="connsiteX10" fmla="*/ 13804 w 14971"/>
                        <a:gd name="connsiteY10" fmla="*/ 4603 h 14405"/>
                        <a:gd name="connsiteX11" fmla="*/ 9419 w 14971"/>
                        <a:gd name="connsiteY11" fmla="*/ 47 h 144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4971" h="14405">
                          <a:moveTo>
                            <a:pt x="9419" y="47"/>
                          </a:moveTo>
                          <a:cubicBezTo>
                            <a:pt x="8821" y="641"/>
                            <a:pt x="8423" y="1433"/>
                            <a:pt x="8423" y="2622"/>
                          </a:cubicBezTo>
                          <a:cubicBezTo>
                            <a:pt x="6629" y="1631"/>
                            <a:pt x="4636" y="1037"/>
                            <a:pt x="3240" y="1433"/>
                          </a:cubicBezTo>
                          <a:cubicBezTo>
                            <a:pt x="2443" y="641"/>
                            <a:pt x="1446" y="245"/>
                            <a:pt x="848" y="641"/>
                          </a:cubicBezTo>
                          <a:cubicBezTo>
                            <a:pt x="-746" y="2424"/>
                            <a:pt x="51" y="6187"/>
                            <a:pt x="2044" y="10545"/>
                          </a:cubicBezTo>
                          <a:cubicBezTo>
                            <a:pt x="3439" y="13517"/>
                            <a:pt x="5234" y="15101"/>
                            <a:pt x="6230" y="14111"/>
                          </a:cubicBezTo>
                          <a:cubicBezTo>
                            <a:pt x="6828" y="13517"/>
                            <a:pt x="7027" y="12922"/>
                            <a:pt x="7227" y="11932"/>
                          </a:cubicBezTo>
                          <a:cubicBezTo>
                            <a:pt x="9220" y="12526"/>
                            <a:pt x="11213" y="12526"/>
                            <a:pt x="12409" y="11140"/>
                          </a:cubicBezTo>
                          <a:cubicBezTo>
                            <a:pt x="12609" y="10942"/>
                            <a:pt x="12808" y="10743"/>
                            <a:pt x="12808" y="10347"/>
                          </a:cubicBezTo>
                          <a:cubicBezTo>
                            <a:pt x="13206" y="10545"/>
                            <a:pt x="13605" y="10743"/>
                            <a:pt x="14004" y="10545"/>
                          </a:cubicBezTo>
                          <a:cubicBezTo>
                            <a:pt x="15598" y="10149"/>
                            <a:pt x="15000" y="7376"/>
                            <a:pt x="13804" y="4603"/>
                          </a:cubicBezTo>
                          <a:cubicBezTo>
                            <a:pt x="12409" y="1830"/>
                            <a:pt x="10815" y="-349"/>
                            <a:pt x="9419" y="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89" name="Freeform 1698">
                      <a:extLst>
                        <a:ext uri="{FF2B5EF4-FFF2-40B4-BE49-F238E27FC236}">
                          <a16:creationId xmlns:a16="http://schemas.microsoft.com/office/drawing/2014/main" id="{4F538644-9B26-F969-32CC-206226F652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41086" y="5028201"/>
                      <a:ext cx="7515" cy="10062"/>
                    </a:xfrm>
                    <a:custGeom>
                      <a:avLst/>
                      <a:gdLst>
                        <a:gd name="connsiteX0" fmla="*/ 569 w 7515"/>
                        <a:gd name="connsiteY0" fmla="*/ 278 h 10062"/>
                        <a:gd name="connsiteX1" fmla="*/ 1964 w 7515"/>
                        <a:gd name="connsiteY1" fmla="*/ 6220 h 10062"/>
                        <a:gd name="connsiteX2" fmla="*/ 6947 w 7515"/>
                        <a:gd name="connsiteY2" fmla="*/ 9786 h 10062"/>
                        <a:gd name="connsiteX3" fmla="*/ 5552 w 7515"/>
                        <a:gd name="connsiteY3" fmla="*/ 3645 h 10062"/>
                        <a:gd name="connsiteX4" fmla="*/ 569 w 7515"/>
                        <a:gd name="connsiteY4" fmla="*/ 278 h 100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15" h="10062">
                          <a:moveTo>
                            <a:pt x="569" y="278"/>
                          </a:moveTo>
                          <a:cubicBezTo>
                            <a:pt x="-627" y="1070"/>
                            <a:pt x="170" y="3645"/>
                            <a:pt x="1964" y="6220"/>
                          </a:cubicBezTo>
                          <a:cubicBezTo>
                            <a:pt x="3758" y="8994"/>
                            <a:pt x="5751" y="10777"/>
                            <a:pt x="6947" y="9786"/>
                          </a:cubicBezTo>
                          <a:cubicBezTo>
                            <a:pt x="8143" y="8796"/>
                            <a:pt x="7346" y="6617"/>
                            <a:pt x="5552" y="3645"/>
                          </a:cubicBezTo>
                          <a:cubicBezTo>
                            <a:pt x="3558" y="1070"/>
                            <a:pt x="1765" y="-713"/>
                            <a:pt x="569" y="2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90" name="Freeform 1699">
                      <a:extLst>
                        <a:ext uri="{FF2B5EF4-FFF2-40B4-BE49-F238E27FC236}">
                          <a16:creationId xmlns:a16="http://schemas.microsoft.com/office/drawing/2014/main" id="{631A76DD-501B-4BDA-8A40-095FE25756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76876" y="5072950"/>
                      <a:ext cx="7407" cy="11018"/>
                    </a:xfrm>
                    <a:custGeom>
                      <a:avLst/>
                      <a:gdLst>
                        <a:gd name="connsiteX0" fmla="*/ 1392 w 7407"/>
                        <a:gd name="connsiteY0" fmla="*/ 5843 h 11018"/>
                        <a:gd name="connsiteX1" fmla="*/ 6973 w 7407"/>
                        <a:gd name="connsiteY1" fmla="*/ 10597 h 11018"/>
                        <a:gd name="connsiteX2" fmla="*/ 5379 w 7407"/>
                        <a:gd name="connsiteY2" fmla="*/ 4258 h 11018"/>
                        <a:gd name="connsiteX3" fmla="*/ 794 w 7407"/>
                        <a:gd name="connsiteY3" fmla="*/ 99 h 11018"/>
                        <a:gd name="connsiteX4" fmla="*/ 1392 w 7407"/>
                        <a:gd name="connsiteY4" fmla="*/ 5843 h 110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407" h="11018">
                          <a:moveTo>
                            <a:pt x="1392" y="5843"/>
                          </a:moveTo>
                          <a:cubicBezTo>
                            <a:pt x="3186" y="9013"/>
                            <a:pt x="5379" y="12182"/>
                            <a:pt x="6973" y="10597"/>
                          </a:cubicBezTo>
                          <a:cubicBezTo>
                            <a:pt x="7970" y="9607"/>
                            <a:pt x="7173" y="7032"/>
                            <a:pt x="5379" y="4258"/>
                          </a:cubicBezTo>
                          <a:cubicBezTo>
                            <a:pt x="3784" y="1683"/>
                            <a:pt x="2189" y="-496"/>
                            <a:pt x="794" y="99"/>
                          </a:cubicBezTo>
                          <a:cubicBezTo>
                            <a:pt x="-601" y="693"/>
                            <a:pt x="-3" y="3268"/>
                            <a:pt x="1392" y="58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91" name="Freeform 1700">
                      <a:extLst>
                        <a:ext uri="{FF2B5EF4-FFF2-40B4-BE49-F238E27FC236}">
                          <a16:creationId xmlns:a16="http://schemas.microsoft.com/office/drawing/2014/main" id="{7A9BA786-5E40-A6B0-B5FC-8B256FE52D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1600" y="4947159"/>
                      <a:ext cx="6275" cy="9428"/>
                    </a:xfrm>
                    <a:custGeom>
                      <a:avLst/>
                      <a:gdLst>
                        <a:gd name="connsiteX0" fmla="*/ 26 w 6275"/>
                        <a:gd name="connsiteY0" fmla="*/ 698 h 9428"/>
                        <a:gd name="connsiteX1" fmla="*/ 1620 w 6275"/>
                        <a:gd name="connsiteY1" fmla="*/ 5650 h 9428"/>
                        <a:gd name="connsiteX2" fmla="*/ 6006 w 6275"/>
                        <a:gd name="connsiteY2" fmla="*/ 9018 h 9428"/>
                        <a:gd name="connsiteX3" fmla="*/ 3414 w 6275"/>
                        <a:gd name="connsiteY3" fmla="*/ 2084 h 9428"/>
                        <a:gd name="connsiteX4" fmla="*/ 26 w 6275"/>
                        <a:gd name="connsiteY4" fmla="*/ 698 h 94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75" h="9428">
                          <a:moveTo>
                            <a:pt x="26" y="698"/>
                          </a:moveTo>
                          <a:cubicBezTo>
                            <a:pt x="-173" y="1490"/>
                            <a:pt x="823" y="4065"/>
                            <a:pt x="1620" y="5650"/>
                          </a:cubicBezTo>
                          <a:cubicBezTo>
                            <a:pt x="3016" y="8027"/>
                            <a:pt x="5208" y="10404"/>
                            <a:pt x="6006" y="9018"/>
                          </a:cubicBezTo>
                          <a:cubicBezTo>
                            <a:pt x="6803" y="7829"/>
                            <a:pt x="5806" y="5452"/>
                            <a:pt x="3414" y="2084"/>
                          </a:cubicBezTo>
                          <a:cubicBezTo>
                            <a:pt x="2019" y="104"/>
                            <a:pt x="225" y="-689"/>
                            <a:pt x="26" y="69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92" name="Freeform 1701">
                      <a:extLst>
                        <a:ext uri="{FF2B5EF4-FFF2-40B4-BE49-F238E27FC236}">
                          <a16:creationId xmlns:a16="http://schemas.microsoft.com/office/drawing/2014/main" id="{7ED29FC9-9FC3-6D2A-742F-AC966710B7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6011" y="4936232"/>
                      <a:ext cx="6232" cy="8902"/>
                    </a:xfrm>
                    <a:custGeom>
                      <a:avLst/>
                      <a:gdLst>
                        <a:gd name="connsiteX0" fmla="*/ 99 w 6232"/>
                        <a:gd name="connsiteY0" fmla="*/ 532 h 8902"/>
                        <a:gd name="connsiteX1" fmla="*/ 2690 w 6232"/>
                        <a:gd name="connsiteY1" fmla="*/ 6673 h 8902"/>
                        <a:gd name="connsiteX2" fmla="*/ 6079 w 6232"/>
                        <a:gd name="connsiteY2" fmla="*/ 8455 h 8902"/>
                        <a:gd name="connsiteX3" fmla="*/ 3487 w 6232"/>
                        <a:gd name="connsiteY3" fmla="*/ 2315 h 8902"/>
                        <a:gd name="connsiteX4" fmla="*/ 99 w 6232"/>
                        <a:gd name="connsiteY4" fmla="*/ 532 h 89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32" h="8902">
                          <a:moveTo>
                            <a:pt x="99" y="532"/>
                          </a:moveTo>
                          <a:cubicBezTo>
                            <a:pt x="-300" y="2117"/>
                            <a:pt x="497" y="4296"/>
                            <a:pt x="2690" y="6673"/>
                          </a:cubicBezTo>
                          <a:cubicBezTo>
                            <a:pt x="4085" y="8257"/>
                            <a:pt x="5680" y="9644"/>
                            <a:pt x="6079" y="8455"/>
                          </a:cubicBezTo>
                          <a:cubicBezTo>
                            <a:pt x="6676" y="6871"/>
                            <a:pt x="5481" y="4692"/>
                            <a:pt x="3487" y="2315"/>
                          </a:cubicBezTo>
                          <a:cubicBezTo>
                            <a:pt x="2092" y="730"/>
                            <a:pt x="497" y="-855"/>
                            <a:pt x="99" y="5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93" name="Freeform 1702">
                      <a:extLst>
                        <a:ext uri="{FF2B5EF4-FFF2-40B4-BE49-F238E27FC236}">
                          <a16:creationId xmlns:a16="http://schemas.microsoft.com/office/drawing/2014/main" id="{653D1AAF-CE2C-0B6A-66A1-B73F9E1999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84314" y="4889729"/>
                      <a:ext cx="29491" cy="50204"/>
                    </a:xfrm>
                    <a:custGeom>
                      <a:avLst/>
                      <a:gdLst>
                        <a:gd name="connsiteX0" fmla="*/ 134 w 29491"/>
                        <a:gd name="connsiteY0" fmla="*/ 2465 h 50204"/>
                        <a:gd name="connsiteX1" fmla="*/ 8506 w 29491"/>
                        <a:gd name="connsiteY1" fmla="*/ 13360 h 50204"/>
                        <a:gd name="connsiteX2" fmla="*/ 8705 w 29491"/>
                        <a:gd name="connsiteY2" fmla="*/ 13558 h 50204"/>
                        <a:gd name="connsiteX3" fmla="*/ 8107 w 29491"/>
                        <a:gd name="connsiteY3" fmla="*/ 13756 h 50204"/>
                        <a:gd name="connsiteX4" fmla="*/ 10300 w 29491"/>
                        <a:gd name="connsiteY4" fmla="*/ 21085 h 50204"/>
                        <a:gd name="connsiteX5" fmla="*/ 14884 w 29491"/>
                        <a:gd name="connsiteY5" fmla="*/ 26038 h 50204"/>
                        <a:gd name="connsiteX6" fmla="*/ 15482 w 29491"/>
                        <a:gd name="connsiteY6" fmla="*/ 27622 h 50204"/>
                        <a:gd name="connsiteX7" fmla="*/ 18074 w 29491"/>
                        <a:gd name="connsiteY7" fmla="*/ 32971 h 50204"/>
                        <a:gd name="connsiteX8" fmla="*/ 12094 w 29491"/>
                        <a:gd name="connsiteY8" fmla="*/ 26632 h 50204"/>
                        <a:gd name="connsiteX9" fmla="*/ 8705 w 29491"/>
                        <a:gd name="connsiteY9" fmla="*/ 24255 h 50204"/>
                        <a:gd name="connsiteX10" fmla="*/ 5715 w 29491"/>
                        <a:gd name="connsiteY10" fmla="*/ 18312 h 50204"/>
                        <a:gd name="connsiteX11" fmla="*/ 931 w 29491"/>
                        <a:gd name="connsiteY11" fmla="*/ 15143 h 50204"/>
                        <a:gd name="connsiteX12" fmla="*/ 3722 w 29491"/>
                        <a:gd name="connsiteY12" fmla="*/ 22670 h 50204"/>
                        <a:gd name="connsiteX13" fmla="*/ 7908 w 29491"/>
                        <a:gd name="connsiteY13" fmla="*/ 25839 h 50204"/>
                        <a:gd name="connsiteX14" fmla="*/ 11496 w 29491"/>
                        <a:gd name="connsiteY14" fmla="*/ 32178 h 50204"/>
                        <a:gd name="connsiteX15" fmla="*/ 29037 w 29491"/>
                        <a:gd name="connsiteY15" fmla="*/ 50204 h 50204"/>
                        <a:gd name="connsiteX16" fmla="*/ 23854 w 29491"/>
                        <a:gd name="connsiteY16" fmla="*/ 38319 h 50204"/>
                        <a:gd name="connsiteX17" fmla="*/ 22857 w 29491"/>
                        <a:gd name="connsiteY17" fmla="*/ 37329 h 50204"/>
                        <a:gd name="connsiteX18" fmla="*/ 23057 w 29491"/>
                        <a:gd name="connsiteY18" fmla="*/ 37329 h 50204"/>
                        <a:gd name="connsiteX19" fmla="*/ 24452 w 29491"/>
                        <a:gd name="connsiteY19" fmla="*/ 37527 h 50204"/>
                        <a:gd name="connsiteX20" fmla="*/ 24053 w 29491"/>
                        <a:gd name="connsiteY20" fmla="*/ 31782 h 50204"/>
                        <a:gd name="connsiteX21" fmla="*/ 22857 w 29491"/>
                        <a:gd name="connsiteY21" fmla="*/ 29405 h 50204"/>
                        <a:gd name="connsiteX22" fmla="*/ 24452 w 29491"/>
                        <a:gd name="connsiteY22" fmla="*/ 29603 h 50204"/>
                        <a:gd name="connsiteX23" fmla="*/ 21661 w 29491"/>
                        <a:gd name="connsiteY23" fmla="*/ 20689 h 50204"/>
                        <a:gd name="connsiteX24" fmla="*/ 20465 w 29491"/>
                        <a:gd name="connsiteY24" fmla="*/ 19303 h 50204"/>
                        <a:gd name="connsiteX25" fmla="*/ 17874 w 29491"/>
                        <a:gd name="connsiteY25" fmla="*/ 12369 h 50204"/>
                        <a:gd name="connsiteX26" fmla="*/ 7111 w 29491"/>
                        <a:gd name="connsiteY26" fmla="*/ 4842 h 50204"/>
                        <a:gd name="connsiteX27" fmla="*/ 134 w 29491"/>
                        <a:gd name="connsiteY27" fmla="*/ 2465 h 50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</a:cxnLst>
                      <a:rect l="l" t="t" r="r" b="b"/>
                      <a:pathLst>
                        <a:path w="29491" h="50204">
                          <a:moveTo>
                            <a:pt x="134" y="2465"/>
                          </a:moveTo>
                          <a:cubicBezTo>
                            <a:pt x="931" y="6625"/>
                            <a:pt x="4918" y="11181"/>
                            <a:pt x="8506" y="13360"/>
                          </a:cubicBezTo>
                          <a:lnTo>
                            <a:pt x="8705" y="13558"/>
                          </a:lnTo>
                          <a:cubicBezTo>
                            <a:pt x="8506" y="13558"/>
                            <a:pt x="8306" y="13558"/>
                            <a:pt x="8107" y="13756"/>
                          </a:cubicBezTo>
                          <a:cubicBezTo>
                            <a:pt x="6911" y="14747"/>
                            <a:pt x="7908" y="17718"/>
                            <a:pt x="10300" y="21085"/>
                          </a:cubicBezTo>
                          <a:cubicBezTo>
                            <a:pt x="11695" y="23066"/>
                            <a:pt x="13489" y="25047"/>
                            <a:pt x="14884" y="26038"/>
                          </a:cubicBezTo>
                          <a:cubicBezTo>
                            <a:pt x="15083" y="26632"/>
                            <a:pt x="15283" y="27028"/>
                            <a:pt x="15482" y="27622"/>
                          </a:cubicBezTo>
                          <a:cubicBezTo>
                            <a:pt x="16280" y="29405"/>
                            <a:pt x="17077" y="31386"/>
                            <a:pt x="18074" y="32971"/>
                          </a:cubicBezTo>
                          <a:cubicBezTo>
                            <a:pt x="16080" y="31188"/>
                            <a:pt x="14087" y="29009"/>
                            <a:pt x="12094" y="26632"/>
                          </a:cubicBezTo>
                          <a:cubicBezTo>
                            <a:pt x="10699" y="24849"/>
                            <a:pt x="9502" y="24255"/>
                            <a:pt x="8705" y="24255"/>
                          </a:cubicBezTo>
                          <a:cubicBezTo>
                            <a:pt x="8705" y="22868"/>
                            <a:pt x="7509" y="20689"/>
                            <a:pt x="5715" y="18312"/>
                          </a:cubicBezTo>
                          <a:cubicBezTo>
                            <a:pt x="3722" y="15737"/>
                            <a:pt x="1729" y="14350"/>
                            <a:pt x="931" y="15143"/>
                          </a:cubicBezTo>
                          <a:cubicBezTo>
                            <a:pt x="-264" y="16331"/>
                            <a:pt x="1131" y="19303"/>
                            <a:pt x="3722" y="22670"/>
                          </a:cubicBezTo>
                          <a:cubicBezTo>
                            <a:pt x="5516" y="25047"/>
                            <a:pt x="7111" y="26038"/>
                            <a:pt x="7908" y="25839"/>
                          </a:cubicBezTo>
                          <a:cubicBezTo>
                            <a:pt x="8107" y="27622"/>
                            <a:pt x="9702" y="30396"/>
                            <a:pt x="11496" y="32178"/>
                          </a:cubicBezTo>
                          <a:cubicBezTo>
                            <a:pt x="17476" y="38319"/>
                            <a:pt x="23256" y="44262"/>
                            <a:pt x="29037" y="50204"/>
                          </a:cubicBezTo>
                          <a:cubicBezTo>
                            <a:pt x="30033" y="47233"/>
                            <a:pt x="29834" y="43469"/>
                            <a:pt x="23854" y="38319"/>
                          </a:cubicBezTo>
                          <a:cubicBezTo>
                            <a:pt x="23455" y="37923"/>
                            <a:pt x="23057" y="37725"/>
                            <a:pt x="22857" y="37329"/>
                          </a:cubicBezTo>
                          <a:cubicBezTo>
                            <a:pt x="22857" y="37329"/>
                            <a:pt x="22857" y="37329"/>
                            <a:pt x="23057" y="37329"/>
                          </a:cubicBezTo>
                          <a:cubicBezTo>
                            <a:pt x="23455" y="37527"/>
                            <a:pt x="24053" y="37527"/>
                            <a:pt x="24452" y="37527"/>
                          </a:cubicBezTo>
                          <a:cubicBezTo>
                            <a:pt x="26644" y="36932"/>
                            <a:pt x="25449" y="33961"/>
                            <a:pt x="24053" y="31782"/>
                          </a:cubicBezTo>
                          <a:cubicBezTo>
                            <a:pt x="23455" y="30990"/>
                            <a:pt x="23256" y="30197"/>
                            <a:pt x="22857" y="29405"/>
                          </a:cubicBezTo>
                          <a:cubicBezTo>
                            <a:pt x="23455" y="29603"/>
                            <a:pt x="23854" y="29603"/>
                            <a:pt x="24452" y="29603"/>
                          </a:cubicBezTo>
                          <a:cubicBezTo>
                            <a:pt x="25648" y="27820"/>
                            <a:pt x="24053" y="24453"/>
                            <a:pt x="21661" y="20689"/>
                          </a:cubicBezTo>
                          <a:lnTo>
                            <a:pt x="20465" y="19303"/>
                          </a:lnTo>
                          <a:cubicBezTo>
                            <a:pt x="21063" y="18312"/>
                            <a:pt x="20665" y="16331"/>
                            <a:pt x="17874" y="12369"/>
                          </a:cubicBezTo>
                          <a:cubicBezTo>
                            <a:pt x="13888" y="7219"/>
                            <a:pt x="11097" y="8408"/>
                            <a:pt x="7111" y="4842"/>
                          </a:cubicBezTo>
                          <a:cubicBezTo>
                            <a:pt x="3921" y="1673"/>
                            <a:pt x="-862" y="-2883"/>
                            <a:pt x="134" y="24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94" name="Freeform 1703">
                      <a:extLst>
                        <a:ext uri="{FF2B5EF4-FFF2-40B4-BE49-F238E27FC236}">
                          <a16:creationId xmlns:a16="http://schemas.microsoft.com/office/drawing/2014/main" id="{2D2D5E22-B01F-FC84-16A4-9FA53B1520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72089" y="4853765"/>
                      <a:ext cx="13570" cy="13400"/>
                    </a:xfrm>
                    <a:custGeom>
                      <a:avLst/>
                      <a:gdLst>
                        <a:gd name="connsiteX0" fmla="*/ 11760 w 13570"/>
                        <a:gd name="connsiteY0" fmla="*/ 12083 h 13400"/>
                        <a:gd name="connsiteX1" fmla="*/ 11362 w 13570"/>
                        <a:gd name="connsiteY1" fmla="*/ 5546 h 13400"/>
                        <a:gd name="connsiteX2" fmla="*/ 4385 w 13570"/>
                        <a:gd name="connsiteY2" fmla="*/ 0 h 13400"/>
                        <a:gd name="connsiteX3" fmla="*/ 0 w 13570"/>
                        <a:gd name="connsiteY3" fmla="*/ 3368 h 13400"/>
                        <a:gd name="connsiteX4" fmla="*/ 3189 w 13570"/>
                        <a:gd name="connsiteY4" fmla="*/ 8914 h 13400"/>
                        <a:gd name="connsiteX5" fmla="*/ 11760 w 13570"/>
                        <a:gd name="connsiteY5" fmla="*/ 12083 h 13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570" h="13400">
                          <a:moveTo>
                            <a:pt x="11760" y="12083"/>
                          </a:moveTo>
                          <a:cubicBezTo>
                            <a:pt x="12956" y="11093"/>
                            <a:pt x="15348" y="10301"/>
                            <a:pt x="11362" y="5546"/>
                          </a:cubicBezTo>
                          <a:cubicBezTo>
                            <a:pt x="8571" y="2179"/>
                            <a:pt x="6379" y="594"/>
                            <a:pt x="4385" y="0"/>
                          </a:cubicBezTo>
                          <a:cubicBezTo>
                            <a:pt x="2990" y="1189"/>
                            <a:pt x="1595" y="2179"/>
                            <a:pt x="0" y="3368"/>
                          </a:cubicBezTo>
                          <a:cubicBezTo>
                            <a:pt x="399" y="4952"/>
                            <a:pt x="1595" y="6933"/>
                            <a:pt x="3189" y="8914"/>
                          </a:cubicBezTo>
                          <a:cubicBezTo>
                            <a:pt x="8571" y="15649"/>
                            <a:pt x="9767" y="13074"/>
                            <a:pt x="11760" y="120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95" name="Freeform 1704">
                      <a:extLst>
                        <a:ext uri="{FF2B5EF4-FFF2-40B4-BE49-F238E27FC236}">
                          <a16:creationId xmlns:a16="http://schemas.microsoft.com/office/drawing/2014/main" id="{9A538B09-21A1-BF41-2027-A5637DDF73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3951" y="4870801"/>
                      <a:ext cx="199" cy="198"/>
                    </a:xfrm>
                    <a:custGeom>
                      <a:avLst/>
                      <a:gdLst>
                        <a:gd name="connsiteX0" fmla="*/ 200 w 199"/>
                        <a:gd name="connsiteY0" fmla="*/ 198 h 198"/>
                        <a:gd name="connsiteX1" fmla="*/ 0 w 199"/>
                        <a:gd name="connsiteY1" fmla="*/ 0 h 198"/>
                        <a:gd name="connsiteX2" fmla="*/ 20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200" y="198"/>
                          </a:moveTo>
                          <a:lnTo>
                            <a:pt x="0" y="0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96" name="Freeform 1705">
                      <a:extLst>
                        <a:ext uri="{FF2B5EF4-FFF2-40B4-BE49-F238E27FC236}">
                          <a16:creationId xmlns:a16="http://schemas.microsoft.com/office/drawing/2014/main" id="{99F8032C-FA96-97A6-6CE6-2EE1CF10B1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4349" y="4870157"/>
                      <a:ext cx="14194" cy="15929"/>
                    </a:xfrm>
                    <a:custGeom>
                      <a:avLst/>
                      <a:gdLst>
                        <a:gd name="connsiteX0" fmla="*/ 11561 w 14194"/>
                        <a:gd name="connsiteY0" fmla="*/ 15897 h 15929"/>
                        <a:gd name="connsiteX1" fmla="*/ 12558 w 14194"/>
                        <a:gd name="connsiteY1" fmla="*/ 5200 h 15929"/>
                        <a:gd name="connsiteX2" fmla="*/ 5182 w 14194"/>
                        <a:gd name="connsiteY2" fmla="*/ 446 h 15929"/>
                        <a:gd name="connsiteX3" fmla="*/ 3986 w 14194"/>
                        <a:gd name="connsiteY3" fmla="*/ 644 h 15929"/>
                        <a:gd name="connsiteX4" fmla="*/ 3787 w 14194"/>
                        <a:gd name="connsiteY4" fmla="*/ 1238 h 15929"/>
                        <a:gd name="connsiteX5" fmla="*/ 2990 w 14194"/>
                        <a:gd name="connsiteY5" fmla="*/ 1436 h 15929"/>
                        <a:gd name="connsiteX6" fmla="*/ 0 w 14194"/>
                        <a:gd name="connsiteY6" fmla="*/ 1238 h 15929"/>
                        <a:gd name="connsiteX7" fmla="*/ 997 w 14194"/>
                        <a:gd name="connsiteY7" fmla="*/ 2823 h 15929"/>
                        <a:gd name="connsiteX8" fmla="*/ 11561 w 14194"/>
                        <a:gd name="connsiteY8" fmla="*/ 15897 h 159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194" h="15929">
                          <a:moveTo>
                            <a:pt x="11561" y="15897"/>
                          </a:moveTo>
                          <a:cubicBezTo>
                            <a:pt x="14551" y="16491"/>
                            <a:pt x="15149" y="8964"/>
                            <a:pt x="12558" y="5200"/>
                          </a:cubicBezTo>
                          <a:cubicBezTo>
                            <a:pt x="8372" y="-743"/>
                            <a:pt x="6578" y="-347"/>
                            <a:pt x="5182" y="446"/>
                          </a:cubicBezTo>
                          <a:cubicBezTo>
                            <a:pt x="4784" y="248"/>
                            <a:pt x="4385" y="446"/>
                            <a:pt x="3986" y="644"/>
                          </a:cubicBezTo>
                          <a:cubicBezTo>
                            <a:pt x="3787" y="842"/>
                            <a:pt x="3787" y="1040"/>
                            <a:pt x="3787" y="1238"/>
                          </a:cubicBezTo>
                          <a:cubicBezTo>
                            <a:pt x="3588" y="1238"/>
                            <a:pt x="3189" y="1436"/>
                            <a:pt x="2990" y="1436"/>
                          </a:cubicBezTo>
                          <a:lnTo>
                            <a:pt x="0" y="1238"/>
                          </a:lnTo>
                          <a:lnTo>
                            <a:pt x="997" y="2823"/>
                          </a:lnTo>
                          <a:cubicBezTo>
                            <a:pt x="3986" y="7775"/>
                            <a:pt x="6379" y="14708"/>
                            <a:pt x="11561" y="158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97" name="Freeform 1706">
                      <a:extLst>
                        <a:ext uri="{FF2B5EF4-FFF2-40B4-BE49-F238E27FC236}">
                          <a16:creationId xmlns:a16="http://schemas.microsoft.com/office/drawing/2014/main" id="{88FF0905-6E3C-C13E-97CC-91435F2420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9631" y="4999196"/>
                      <a:ext cx="17778" cy="28825"/>
                    </a:xfrm>
                    <a:custGeom>
                      <a:avLst/>
                      <a:gdLst>
                        <a:gd name="connsiteX0" fmla="*/ 15614 w 17778"/>
                        <a:gd name="connsiteY0" fmla="*/ 28689 h 28825"/>
                        <a:gd name="connsiteX1" fmla="*/ 17408 w 17778"/>
                        <a:gd name="connsiteY1" fmla="*/ 28491 h 28825"/>
                        <a:gd name="connsiteX2" fmla="*/ 17608 w 17778"/>
                        <a:gd name="connsiteY2" fmla="*/ 26114 h 28825"/>
                        <a:gd name="connsiteX3" fmla="*/ 3854 w 17778"/>
                        <a:gd name="connsiteY3" fmla="*/ 2145 h 28825"/>
                        <a:gd name="connsiteX4" fmla="*/ 466 w 17778"/>
                        <a:gd name="connsiteY4" fmla="*/ 362 h 28825"/>
                        <a:gd name="connsiteX5" fmla="*/ 4452 w 17778"/>
                        <a:gd name="connsiteY5" fmla="*/ 12049 h 28825"/>
                        <a:gd name="connsiteX6" fmla="*/ 15614 w 17778"/>
                        <a:gd name="connsiteY6" fmla="*/ 28689 h 288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7778" h="28825">
                          <a:moveTo>
                            <a:pt x="15614" y="28689"/>
                          </a:moveTo>
                          <a:cubicBezTo>
                            <a:pt x="16412" y="29085"/>
                            <a:pt x="16810" y="28491"/>
                            <a:pt x="17408" y="28491"/>
                          </a:cubicBezTo>
                          <a:cubicBezTo>
                            <a:pt x="17608" y="27698"/>
                            <a:pt x="18006" y="26708"/>
                            <a:pt x="17608" y="26114"/>
                          </a:cubicBezTo>
                          <a:cubicBezTo>
                            <a:pt x="13223" y="17992"/>
                            <a:pt x="8638" y="10069"/>
                            <a:pt x="3854" y="2145"/>
                          </a:cubicBezTo>
                          <a:cubicBezTo>
                            <a:pt x="2858" y="560"/>
                            <a:pt x="864" y="-628"/>
                            <a:pt x="466" y="362"/>
                          </a:cubicBezTo>
                          <a:cubicBezTo>
                            <a:pt x="-1129" y="2937"/>
                            <a:pt x="1662" y="7493"/>
                            <a:pt x="4452" y="12049"/>
                          </a:cubicBezTo>
                          <a:cubicBezTo>
                            <a:pt x="8239" y="17398"/>
                            <a:pt x="9037" y="25123"/>
                            <a:pt x="15614" y="286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98" name="Freeform 1707">
                      <a:extLst>
                        <a:ext uri="{FF2B5EF4-FFF2-40B4-BE49-F238E27FC236}">
                          <a16:creationId xmlns:a16="http://schemas.microsoft.com/office/drawing/2014/main" id="{ECCCA5AA-2B71-E1F4-671A-92B1BECD0A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0130" y="4893383"/>
                      <a:ext cx="11930" cy="23185"/>
                    </a:xfrm>
                    <a:custGeom>
                      <a:avLst/>
                      <a:gdLst>
                        <a:gd name="connsiteX0" fmla="*/ 5780 w 11930"/>
                        <a:gd name="connsiteY0" fmla="*/ 1783 h 23185"/>
                        <a:gd name="connsiteX1" fmla="*/ 996 w 11930"/>
                        <a:gd name="connsiteY1" fmla="*/ 5348 h 23185"/>
                        <a:gd name="connsiteX2" fmla="*/ 0 w 11930"/>
                        <a:gd name="connsiteY2" fmla="*/ 6537 h 23185"/>
                        <a:gd name="connsiteX3" fmla="*/ 3389 w 11930"/>
                        <a:gd name="connsiteY3" fmla="*/ 13074 h 23185"/>
                        <a:gd name="connsiteX4" fmla="*/ 4784 w 11930"/>
                        <a:gd name="connsiteY4" fmla="*/ 17234 h 23185"/>
                        <a:gd name="connsiteX5" fmla="*/ 10963 w 11930"/>
                        <a:gd name="connsiteY5" fmla="*/ 23176 h 23185"/>
                        <a:gd name="connsiteX6" fmla="*/ 10365 w 11930"/>
                        <a:gd name="connsiteY6" fmla="*/ 17828 h 23185"/>
                        <a:gd name="connsiteX7" fmla="*/ 5780 w 11930"/>
                        <a:gd name="connsiteY7" fmla="*/ 1783 h 231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1930" h="23185">
                          <a:moveTo>
                            <a:pt x="5780" y="1783"/>
                          </a:moveTo>
                          <a:cubicBezTo>
                            <a:pt x="-200" y="-3367"/>
                            <a:pt x="2591" y="4160"/>
                            <a:pt x="996" y="5348"/>
                          </a:cubicBezTo>
                          <a:cubicBezTo>
                            <a:pt x="598" y="5745"/>
                            <a:pt x="199" y="6141"/>
                            <a:pt x="0" y="6537"/>
                          </a:cubicBezTo>
                          <a:cubicBezTo>
                            <a:pt x="1196" y="8716"/>
                            <a:pt x="2193" y="11093"/>
                            <a:pt x="3389" y="13074"/>
                          </a:cubicBezTo>
                          <a:cubicBezTo>
                            <a:pt x="3389" y="14064"/>
                            <a:pt x="3986" y="15451"/>
                            <a:pt x="4784" y="17234"/>
                          </a:cubicBezTo>
                          <a:cubicBezTo>
                            <a:pt x="6777" y="20403"/>
                            <a:pt x="8970" y="23374"/>
                            <a:pt x="10963" y="23176"/>
                          </a:cubicBezTo>
                          <a:cubicBezTo>
                            <a:pt x="12757" y="22978"/>
                            <a:pt x="11760" y="20601"/>
                            <a:pt x="10365" y="17828"/>
                          </a:cubicBezTo>
                          <a:cubicBezTo>
                            <a:pt x="11561" y="15451"/>
                            <a:pt x="8172" y="3764"/>
                            <a:pt x="5780" y="17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199" name="Freeform 1708">
                      <a:extLst>
                        <a:ext uri="{FF2B5EF4-FFF2-40B4-BE49-F238E27FC236}">
                          <a16:creationId xmlns:a16="http://schemas.microsoft.com/office/drawing/2014/main" id="{48F1B1A3-A3B6-7A8D-7DD9-D5245AC01E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3549" y="4939537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198 h 198"/>
                        <a:gd name="connsiteX1" fmla="*/ 0 w 199"/>
                        <a:gd name="connsiteY1" fmla="*/ 0 h 198"/>
                        <a:gd name="connsiteX2" fmla="*/ 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198"/>
                          </a:move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00" name="Freeform 1709">
                      <a:extLst>
                        <a:ext uri="{FF2B5EF4-FFF2-40B4-BE49-F238E27FC236}">
                          <a16:creationId xmlns:a16="http://schemas.microsoft.com/office/drawing/2014/main" id="{B387A33D-A13C-371B-5A2F-E4B54DEF0F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3022" y="4882092"/>
                      <a:ext cx="9879" cy="13599"/>
                    </a:xfrm>
                    <a:custGeom>
                      <a:avLst/>
                      <a:gdLst>
                        <a:gd name="connsiteX0" fmla="*/ 8770 w 9879"/>
                        <a:gd name="connsiteY0" fmla="*/ 13272 h 13599"/>
                        <a:gd name="connsiteX1" fmla="*/ 7176 w 9879"/>
                        <a:gd name="connsiteY1" fmla="*/ 2377 h 13599"/>
                        <a:gd name="connsiteX2" fmla="*/ 4983 w 9879"/>
                        <a:gd name="connsiteY2" fmla="*/ 0 h 13599"/>
                        <a:gd name="connsiteX3" fmla="*/ 0 w 9879"/>
                        <a:gd name="connsiteY3" fmla="*/ 3566 h 13599"/>
                        <a:gd name="connsiteX4" fmla="*/ 2990 w 9879"/>
                        <a:gd name="connsiteY4" fmla="*/ 8914 h 13599"/>
                        <a:gd name="connsiteX5" fmla="*/ 8770 w 9879"/>
                        <a:gd name="connsiteY5" fmla="*/ 13272 h 135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879" h="13599">
                          <a:moveTo>
                            <a:pt x="8770" y="13272"/>
                          </a:moveTo>
                          <a:cubicBezTo>
                            <a:pt x="10365" y="11687"/>
                            <a:pt x="10564" y="8320"/>
                            <a:pt x="7176" y="2377"/>
                          </a:cubicBezTo>
                          <a:cubicBezTo>
                            <a:pt x="6378" y="1387"/>
                            <a:pt x="5581" y="594"/>
                            <a:pt x="4983" y="0"/>
                          </a:cubicBezTo>
                          <a:cubicBezTo>
                            <a:pt x="3389" y="1189"/>
                            <a:pt x="1594" y="2377"/>
                            <a:pt x="0" y="3566"/>
                          </a:cubicBezTo>
                          <a:cubicBezTo>
                            <a:pt x="598" y="5150"/>
                            <a:pt x="1594" y="6933"/>
                            <a:pt x="2990" y="8914"/>
                          </a:cubicBezTo>
                          <a:cubicBezTo>
                            <a:pt x="4983" y="12281"/>
                            <a:pt x="7574" y="14460"/>
                            <a:pt x="8770" y="132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01" name="Freeform 1710">
                      <a:extLst>
                        <a:ext uri="{FF2B5EF4-FFF2-40B4-BE49-F238E27FC236}">
                          <a16:creationId xmlns:a16="http://schemas.microsoft.com/office/drawing/2014/main" id="{96A074D2-BB63-2C45-5ADA-52DFC1138D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8569" y="4870801"/>
                      <a:ext cx="5381" cy="4159"/>
                    </a:xfrm>
                    <a:custGeom>
                      <a:avLst/>
                      <a:gdLst>
                        <a:gd name="connsiteX0" fmla="*/ 5382 w 5381"/>
                        <a:gd name="connsiteY0" fmla="*/ 198 h 4159"/>
                        <a:gd name="connsiteX1" fmla="*/ 5182 w 5381"/>
                        <a:gd name="connsiteY1" fmla="*/ 0 h 4159"/>
                        <a:gd name="connsiteX2" fmla="*/ 0 w 5381"/>
                        <a:gd name="connsiteY2" fmla="*/ 3764 h 4159"/>
                        <a:gd name="connsiteX3" fmla="*/ 2392 w 5381"/>
                        <a:gd name="connsiteY3" fmla="*/ 4160 h 4159"/>
                        <a:gd name="connsiteX4" fmla="*/ 5382 w 5381"/>
                        <a:gd name="connsiteY4" fmla="*/ 198 h 41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81" h="4159">
                          <a:moveTo>
                            <a:pt x="5382" y="198"/>
                          </a:moveTo>
                          <a:cubicBezTo>
                            <a:pt x="5382" y="198"/>
                            <a:pt x="5182" y="0"/>
                            <a:pt x="5182" y="0"/>
                          </a:cubicBezTo>
                          <a:cubicBezTo>
                            <a:pt x="3389" y="1189"/>
                            <a:pt x="1794" y="2377"/>
                            <a:pt x="0" y="3764"/>
                          </a:cubicBezTo>
                          <a:cubicBezTo>
                            <a:pt x="797" y="4160"/>
                            <a:pt x="1595" y="4160"/>
                            <a:pt x="2392" y="4160"/>
                          </a:cubicBezTo>
                          <a:cubicBezTo>
                            <a:pt x="4584" y="3962"/>
                            <a:pt x="4784" y="1783"/>
                            <a:pt x="5382" y="19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02" name="Freeform 1711">
                      <a:extLst>
                        <a:ext uri="{FF2B5EF4-FFF2-40B4-BE49-F238E27FC236}">
                          <a16:creationId xmlns:a16="http://schemas.microsoft.com/office/drawing/2014/main" id="{22E31F8F-56AD-56F5-3B52-681889B460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3951" y="4870801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0 w 199"/>
                        <a:gd name="connsiteY1" fmla="*/ 198 h 198"/>
                        <a:gd name="connsiteX2" fmla="*/ 20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03" name="Freeform 1712">
                      <a:extLst>
                        <a:ext uri="{FF2B5EF4-FFF2-40B4-BE49-F238E27FC236}">
                          <a16:creationId xmlns:a16="http://schemas.microsoft.com/office/drawing/2014/main" id="{B29E13F3-58A7-AD49-21E4-134974129A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3644" y="4859906"/>
                      <a:ext cx="13867" cy="12580"/>
                    </a:xfrm>
                    <a:custGeom>
                      <a:avLst/>
                      <a:gdLst>
                        <a:gd name="connsiteX0" fmla="*/ 1699 w 13867"/>
                        <a:gd name="connsiteY0" fmla="*/ 5348 h 12580"/>
                        <a:gd name="connsiteX1" fmla="*/ 13659 w 13867"/>
                        <a:gd name="connsiteY1" fmla="*/ 12480 h 12580"/>
                        <a:gd name="connsiteX2" fmla="*/ 12662 w 13867"/>
                        <a:gd name="connsiteY2" fmla="*/ 8320 h 12580"/>
                        <a:gd name="connsiteX3" fmla="*/ 702 w 13867"/>
                        <a:gd name="connsiteY3" fmla="*/ 0 h 12580"/>
                        <a:gd name="connsiteX4" fmla="*/ 1699 w 13867"/>
                        <a:gd name="connsiteY4" fmla="*/ 5348 h 125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67" h="12580">
                          <a:moveTo>
                            <a:pt x="1699" y="5348"/>
                          </a:moveTo>
                          <a:cubicBezTo>
                            <a:pt x="6682" y="11093"/>
                            <a:pt x="10669" y="13074"/>
                            <a:pt x="13659" y="12480"/>
                          </a:cubicBezTo>
                          <a:cubicBezTo>
                            <a:pt x="14257" y="12281"/>
                            <a:pt x="13459" y="9508"/>
                            <a:pt x="12662" y="8320"/>
                          </a:cubicBezTo>
                          <a:cubicBezTo>
                            <a:pt x="7679" y="1585"/>
                            <a:pt x="4091" y="396"/>
                            <a:pt x="702" y="0"/>
                          </a:cubicBezTo>
                          <a:cubicBezTo>
                            <a:pt x="-95" y="1188"/>
                            <a:pt x="-693" y="2575"/>
                            <a:pt x="1699" y="53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04" name="Freeform 1713">
                      <a:extLst>
                        <a:ext uri="{FF2B5EF4-FFF2-40B4-BE49-F238E27FC236}">
                          <a16:creationId xmlns:a16="http://schemas.microsoft.com/office/drawing/2014/main" id="{2A3ABBBC-BD49-04D9-5EC1-3D7F350ED8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11617" y="4828217"/>
                      <a:ext cx="13655" cy="20517"/>
                    </a:xfrm>
                    <a:custGeom>
                      <a:avLst/>
                      <a:gdLst>
                        <a:gd name="connsiteX0" fmla="*/ 599 w 13655"/>
                        <a:gd name="connsiteY0" fmla="*/ 193 h 20517"/>
                        <a:gd name="connsiteX1" fmla="*/ 4785 w 13655"/>
                        <a:gd name="connsiteY1" fmla="*/ 8909 h 20517"/>
                        <a:gd name="connsiteX2" fmla="*/ 7376 w 13655"/>
                        <a:gd name="connsiteY2" fmla="*/ 11682 h 20517"/>
                        <a:gd name="connsiteX3" fmla="*/ 3390 w 13655"/>
                        <a:gd name="connsiteY3" fmla="*/ 11088 h 20517"/>
                        <a:gd name="connsiteX4" fmla="*/ 6579 w 13655"/>
                        <a:gd name="connsiteY4" fmla="*/ 17030 h 20517"/>
                        <a:gd name="connsiteX5" fmla="*/ 12758 w 13655"/>
                        <a:gd name="connsiteY5" fmla="*/ 19606 h 20517"/>
                        <a:gd name="connsiteX6" fmla="*/ 9369 w 13655"/>
                        <a:gd name="connsiteY6" fmla="*/ 13267 h 20517"/>
                        <a:gd name="connsiteX7" fmla="*/ 13356 w 13655"/>
                        <a:gd name="connsiteY7" fmla="*/ 14455 h 20517"/>
                        <a:gd name="connsiteX8" fmla="*/ 9170 w 13655"/>
                        <a:gd name="connsiteY8" fmla="*/ 5739 h 20517"/>
                        <a:gd name="connsiteX9" fmla="*/ 599 w 13655"/>
                        <a:gd name="connsiteY9" fmla="*/ 193 h 205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655" h="20517">
                          <a:moveTo>
                            <a:pt x="599" y="193"/>
                          </a:moveTo>
                          <a:cubicBezTo>
                            <a:pt x="-1394" y="1381"/>
                            <a:pt x="1994" y="5541"/>
                            <a:pt x="4785" y="8909"/>
                          </a:cubicBezTo>
                          <a:cubicBezTo>
                            <a:pt x="5582" y="9899"/>
                            <a:pt x="6579" y="10890"/>
                            <a:pt x="7376" y="11682"/>
                          </a:cubicBezTo>
                          <a:cubicBezTo>
                            <a:pt x="5383" y="10295"/>
                            <a:pt x="3988" y="9701"/>
                            <a:pt x="3390" y="11088"/>
                          </a:cubicBezTo>
                          <a:cubicBezTo>
                            <a:pt x="2991" y="12474"/>
                            <a:pt x="4187" y="14851"/>
                            <a:pt x="6579" y="17030"/>
                          </a:cubicBezTo>
                          <a:cubicBezTo>
                            <a:pt x="9170" y="19209"/>
                            <a:pt x="12359" y="21983"/>
                            <a:pt x="12758" y="19606"/>
                          </a:cubicBezTo>
                          <a:cubicBezTo>
                            <a:pt x="12957" y="18219"/>
                            <a:pt x="11761" y="15842"/>
                            <a:pt x="9369" y="13267"/>
                          </a:cubicBezTo>
                          <a:cubicBezTo>
                            <a:pt x="10765" y="14257"/>
                            <a:pt x="12160" y="14653"/>
                            <a:pt x="13356" y="14455"/>
                          </a:cubicBezTo>
                          <a:cubicBezTo>
                            <a:pt x="14552" y="12672"/>
                            <a:pt x="11961" y="9107"/>
                            <a:pt x="9170" y="5739"/>
                          </a:cubicBezTo>
                          <a:cubicBezTo>
                            <a:pt x="5981" y="2174"/>
                            <a:pt x="2393" y="-798"/>
                            <a:pt x="599" y="1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05" name="Freeform 1714">
                      <a:extLst>
                        <a:ext uri="{FF2B5EF4-FFF2-40B4-BE49-F238E27FC236}">
                          <a16:creationId xmlns:a16="http://schemas.microsoft.com/office/drawing/2014/main" id="{0E1D40B8-9199-1501-E718-1EA2546236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46635" y="4898002"/>
                      <a:ext cx="9897" cy="13783"/>
                    </a:xfrm>
                    <a:custGeom>
                      <a:avLst/>
                      <a:gdLst>
                        <a:gd name="connsiteX0" fmla="*/ 9769 w 9897"/>
                        <a:gd name="connsiteY0" fmla="*/ 9842 h 13783"/>
                        <a:gd name="connsiteX1" fmla="*/ 4388 w 9897"/>
                        <a:gd name="connsiteY1" fmla="*/ 1522 h 13783"/>
                        <a:gd name="connsiteX2" fmla="*/ 202 w 9897"/>
                        <a:gd name="connsiteY2" fmla="*/ 5880 h 13783"/>
                        <a:gd name="connsiteX3" fmla="*/ 202 w 9897"/>
                        <a:gd name="connsiteY3" fmla="*/ 6276 h 13783"/>
                        <a:gd name="connsiteX4" fmla="*/ 9769 w 9897"/>
                        <a:gd name="connsiteY4" fmla="*/ 9842 h 137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97" h="13783">
                          <a:moveTo>
                            <a:pt x="9769" y="9842"/>
                          </a:moveTo>
                          <a:cubicBezTo>
                            <a:pt x="9570" y="7464"/>
                            <a:pt x="6979" y="3305"/>
                            <a:pt x="4388" y="1522"/>
                          </a:cubicBezTo>
                          <a:cubicBezTo>
                            <a:pt x="-1393" y="-2638"/>
                            <a:pt x="202" y="2710"/>
                            <a:pt x="202" y="5880"/>
                          </a:cubicBezTo>
                          <a:lnTo>
                            <a:pt x="202" y="6276"/>
                          </a:lnTo>
                          <a:cubicBezTo>
                            <a:pt x="5783" y="12615"/>
                            <a:pt x="10766" y="17567"/>
                            <a:pt x="9769" y="98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06" name="Freeform 1715">
                      <a:extLst>
                        <a:ext uri="{FF2B5EF4-FFF2-40B4-BE49-F238E27FC236}">
                          <a16:creationId xmlns:a16="http://schemas.microsoft.com/office/drawing/2014/main" id="{BC74B3A0-1AA8-33D5-1B40-0515B78FFE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2121" y="5043336"/>
                      <a:ext cx="199" cy="19808"/>
                    </a:xfrm>
                    <a:custGeom>
                      <a:avLst/>
                      <a:gdLst>
                        <a:gd name="connsiteX0" fmla="*/ 0 w 199"/>
                        <a:gd name="connsiteY0" fmla="*/ 0 h 19808"/>
                        <a:gd name="connsiteX1" fmla="*/ 0 w 199"/>
                        <a:gd name="connsiteY1" fmla="*/ 0 h 19808"/>
                        <a:gd name="connsiteX2" fmla="*/ 199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07" name="Freeform 1716">
                      <a:extLst>
                        <a:ext uri="{FF2B5EF4-FFF2-40B4-BE49-F238E27FC236}">
                          <a16:creationId xmlns:a16="http://schemas.microsoft.com/office/drawing/2014/main" id="{CB671B92-F02B-C942-C05D-27AE0D8AF6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2480" y="5039100"/>
                      <a:ext cx="14818" cy="17313"/>
                    </a:xfrm>
                    <a:custGeom>
                      <a:avLst/>
                      <a:gdLst>
                        <a:gd name="connsiteX0" fmla="*/ 9640 w 14818"/>
                        <a:gd name="connsiteY0" fmla="*/ 4235 h 17313"/>
                        <a:gd name="connsiteX1" fmla="*/ 6251 w 14818"/>
                        <a:gd name="connsiteY1" fmla="*/ 3047 h 17313"/>
                        <a:gd name="connsiteX2" fmla="*/ 1069 w 14818"/>
                        <a:gd name="connsiteY2" fmla="*/ 75 h 17313"/>
                        <a:gd name="connsiteX3" fmla="*/ 1866 w 14818"/>
                        <a:gd name="connsiteY3" fmla="*/ 5424 h 17313"/>
                        <a:gd name="connsiteX4" fmla="*/ 5653 w 14818"/>
                        <a:gd name="connsiteY4" fmla="*/ 9584 h 17313"/>
                        <a:gd name="connsiteX5" fmla="*/ 12630 w 14818"/>
                        <a:gd name="connsiteY5" fmla="*/ 17309 h 17313"/>
                        <a:gd name="connsiteX6" fmla="*/ 10637 w 14818"/>
                        <a:gd name="connsiteY6" fmla="*/ 6018 h 17313"/>
                        <a:gd name="connsiteX7" fmla="*/ 9640 w 14818"/>
                        <a:gd name="connsiteY7" fmla="*/ 4235 h 173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4818" h="17313">
                          <a:moveTo>
                            <a:pt x="9640" y="4235"/>
                          </a:moveTo>
                          <a:cubicBezTo>
                            <a:pt x="8643" y="3839"/>
                            <a:pt x="7448" y="3443"/>
                            <a:pt x="6251" y="3047"/>
                          </a:cubicBezTo>
                          <a:cubicBezTo>
                            <a:pt x="4457" y="868"/>
                            <a:pt x="2464" y="-321"/>
                            <a:pt x="1069" y="75"/>
                          </a:cubicBezTo>
                          <a:cubicBezTo>
                            <a:pt x="-725" y="472"/>
                            <a:pt x="-127" y="2651"/>
                            <a:pt x="1866" y="5424"/>
                          </a:cubicBezTo>
                          <a:cubicBezTo>
                            <a:pt x="3062" y="7009"/>
                            <a:pt x="4457" y="8791"/>
                            <a:pt x="5653" y="9584"/>
                          </a:cubicBezTo>
                          <a:cubicBezTo>
                            <a:pt x="7248" y="13149"/>
                            <a:pt x="9839" y="17111"/>
                            <a:pt x="12630" y="17309"/>
                          </a:cubicBezTo>
                          <a:cubicBezTo>
                            <a:pt x="17613" y="17507"/>
                            <a:pt x="12829" y="10772"/>
                            <a:pt x="10637" y="6018"/>
                          </a:cubicBezTo>
                          <a:cubicBezTo>
                            <a:pt x="10437" y="5424"/>
                            <a:pt x="10039" y="4830"/>
                            <a:pt x="9640" y="42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08" name="Freeform 1717">
                      <a:extLst>
                        <a:ext uri="{FF2B5EF4-FFF2-40B4-BE49-F238E27FC236}">
                          <a16:creationId xmlns:a16="http://schemas.microsoft.com/office/drawing/2014/main" id="{74E4A22C-3FAD-1EA6-580E-F003A3D721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47662" y="4943134"/>
                      <a:ext cx="12201" cy="13870"/>
                    </a:xfrm>
                    <a:custGeom>
                      <a:avLst/>
                      <a:gdLst>
                        <a:gd name="connsiteX0" fmla="*/ 632 w 12201"/>
                        <a:gd name="connsiteY0" fmla="*/ 365 h 13870"/>
                        <a:gd name="connsiteX1" fmla="*/ 2824 w 12201"/>
                        <a:gd name="connsiteY1" fmla="*/ 7695 h 13870"/>
                        <a:gd name="connsiteX2" fmla="*/ 11395 w 12201"/>
                        <a:gd name="connsiteY2" fmla="*/ 13835 h 13870"/>
                        <a:gd name="connsiteX3" fmla="*/ 11794 w 12201"/>
                        <a:gd name="connsiteY3" fmla="*/ 13439 h 13870"/>
                        <a:gd name="connsiteX4" fmla="*/ 9004 w 12201"/>
                        <a:gd name="connsiteY4" fmla="*/ 5119 h 13870"/>
                        <a:gd name="connsiteX5" fmla="*/ 632 w 12201"/>
                        <a:gd name="connsiteY5" fmla="*/ 365 h 138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201" h="13870">
                          <a:moveTo>
                            <a:pt x="632" y="365"/>
                          </a:moveTo>
                          <a:cubicBezTo>
                            <a:pt x="-763" y="1356"/>
                            <a:pt x="233" y="4327"/>
                            <a:pt x="2824" y="7695"/>
                          </a:cubicBezTo>
                          <a:cubicBezTo>
                            <a:pt x="5615" y="11260"/>
                            <a:pt x="8605" y="14231"/>
                            <a:pt x="11395" y="13835"/>
                          </a:cubicBezTo>
                          <a:cubicBezTo>
                            <a:pt x="11595" y="13637"/>
                            <a:pt x="11595" y="13637"/>
                            <a:pt x="11794" y="13439"/>
                          </a:cubicBezTo>
                          <a:cubicBezTo>
                            <a:pt x="12791" y="11656"/>
                            <a:pt x="11993" y="8883"/>
                            <a:pt x="9004" y="5119"/>
                          </a:cubicBezTo>
                          <a:cubicBezTo>
                            <a:pt x="5814" y="1752"/>
                            <a:pt x="2426" y="-1021"/>
                            <a:pt x="632" y="3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09" name="Freeform 1718">
                      <a:extLst>
                        <a:ext uri="{FF2B5EF4-FFF2-40B4-BE49-F238E27FC236}">
                          <a16:creationId xmlns:a16="http://schemas.microsoft.com/office/drawing/2014/main" id="{4191F172-114B-C659-D4F2-738E0FCFE3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0058" y="5038893"/>
                      <a:ext cx="17419" cy="18297"/>
                    </a:xfrm>
                    <a:custGeom>
                      <a:avLst/>
                      <a:gdLst>
                        <a:gd name="connsiteX0" fmla="*/ 16450 w 17419"/>
                        <a:gd name="connsiteY0" fmla="*/ 15733 h 18297"/>
                        <a:gd name="connsiteX1" fmla="*/ 15055 w 17419"/>
                        <a:gd name="connsiteY1" fmla="*/ 7018 h 18297"/>
                        <a:gd name="connsiteX2" fmla="*/ 8876 w 17419"/>
                        <a:gd name="connsiteY2" fmla="*/ 2065 h 18297"/>
                        <a:gd name="connsiteX3" fmla="*/ 10271 w 17419"/>
                        <a:gd name="connsiteY3" fmla="*/ 10979 h 18297"/>
                        <a:gd name="connsiteX4" fmla="*/ 10271 w 17419"/>
                        <a:gd name="connsiteY4" fmla="*/ 10979 h 18297"/>
                        <a:gd name="connsiteX5" fmla="*/ 7879 w 17419"/>
                        <a:gd name="connsiteY5" fmla="*/ 9197 h 18297"/>
                        <a:gd name="connsiteX6" fmla="*/ 6285 w 17419"/>
                        <a:gd name="connsiteY6" fmla="*/ 3056 h 18297"/>
                        <a:gd name="connsiteX7" fmla="*/ 704 w 17419"/>
                        <a:gd name="connsiteY7" fmla="*/ 4641 h 18297"/>
                        <a:gd name="connsiteX8" fmla="*/ 4291 w 17419"/>
                        <a:gd name="connsiteY8" fmla="*/ 10385 h 18297"/>
                        <a:gd name="connsiteX9" fmla="*/ 6883 w 17419"/>
                        <a:gd name="connsiteY9" fmla="*/ 15337 h 18297"/>
                        <a:gd name="connsiteX10" fmla="*/ 13460 w 17419"/>
                        <a:gd name="connsiteY10" fmla="*/ 17120 h 18297"/>
                        <a:gd name="connsiteX11" fmla="*/ 13261 w 17419"/>
                        <a:gd name="connsiteY11" fmla="*/ 14941 h 18297"/>
                        <a:gd name="connsiteX12" fmla="*/ 16450 w 17419"/>
                        <a:gd name="connsiteY12" fmla="*/ 15733 h 182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7419" h="18297">
                          <a:moveTo>
                            <a:pt x="16450" y="15733"/>
                          </a:moveTo>
                          <a:cubicBezTo>
                            <a:pt x="18643" y="14743"/>
                            <a:pt x="16649" y="10583"/>
                            <a:pt x="15055" y="7018"/>
                          </a:cubicBezTo>
                          <a:cubicBezTo>
                            <a:pt x="12663" y="3254"/>
                            <a:pt x="10470" y="1075"/>
                            <a:pt x="8876" y="2065"/>
                          </a:cubicBezTo>
                          <a:cubicBezTo>
                            <a:pt x="7082" y="3254"/>
                            <a:pt x="8079" y="6819"/>
                            <a:pt x="10271" y="10979"/>
                          </a:cubicBezTo>
                          <a:cubicBezTo>
                            <a:pt x="10271" y="10979"/>
                            <a:pt x="10271" y="10979"/>
                            <a:pt x="10271" y="10979"/>
                          </a:cubicBezTo>
                          <a:cubicBezTo>
                            <a:pt x="9474" y="10187"/>
                            <a:pt x="8477" y="9593"/>
                            <a:pt x="7879" y="9197"/>
                          </a:cubicBezTo>
                          <a:cubicBezTo>
                            <a:pt x="7680" y="7414"/>
                            <a:pt x="6683" y="5037"/>
                            <a:pt x="6285" y="3056"/>
                          </a:cubicBezTo>
                          <a:cubicBezTo>
                            <a:pt x="3295" y="1669"/>
                            <a:pt x="-1888" y="-3877"/>
                            <a:pt x="704" y="4641"/>
                          </a:cubicBezTo>
                          <a:cubicBezTo>
                            <a:pt x="1301" y="6621"/>
                            <a:pt x="2896" y="9197"/>
                            <a:pt x="4291" y="10385"/>
                          </a:cubicBezTo>
                          <a:cubicBezTo>
                            <a:pt x="4291" y="11772"/>
                            <a:pt x="5089" y="13555"/>
                            <a:pt x="6883" y="15337"/>
                          </a:cubicBezTo>
                          <a:cubicBezTo>
                            <a:pt x="9872" y="18309"/>
                            <a:pt x="12663" y="19299"/>
                            <a:pt x="13460" y="17120"/>
                          </a:cubicBezTo>
                          <a:cubicBezTo>
                            <a:pt x="13660" y="16526"/>
                            <a:pt x="13660" y="15733"/>
                            <a:pt x="13261" y="14941"/>
                          </a:cubicBezTo>
                          <a:cubicBezTo>
                            <a:pt x="14656" y="15932"/>
                            <a:pt x="15653" y="16130"/>
                            <a:pt x="16450" y="157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10" name="Freeform 1719">
                      <a:extLst>
                        <a:ext uri="{FF2B5EF4-FFF2-40B4-BE49-F238E27FC236}">
                          <a16:creationId xmlns:a16="http://schemas.microsoft.com/office/drawing/2014/main" id="{F948A4EC-9E97-1DB3-D1F4-8FF893E7BF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7982" y="4934138"/>
                      <a:ext cx="16449" cy="23002"/>
                    </a:xfrm>
                    <a:custGeom>
                      <a:avLst/>
                      <a:gdLst>
                        <a:gd name="connsiteX0" fmla="*/ 9649 w 16449"/>
                        <a:gd name="connsiteY0" fmla="*/ 12134 h 23002"/>
                        <a:gd name="connsiteX1" fmla="*/ 6061 w 16449"/>
                        <a:gd name="connsiteY1" fmla="*/ 4013 h 23002"/>
                        <a:gd name="connsiteX2" fmla="*/ 480 w 16449"/>
                        <a:gd name="connsiteY2" fmla="*/ 447 h 23002"/>
                        <a:gd name="connsiteX3" fmla="*/ 1875 w 16449"/>
                        <a:gd name="connsiteY3" fmla="*/ 9361 h 23002"/>
                        <a:gd name="connsiteX4" fmla="*/ 4267 w 16449"/>
                        <a:gd name="connsiteY4" fmla="*/ 16492 h 23002"/>
                        <a:gd name="connsiteX5" fmla="*/ 10646 w 16449"/>
                        <a:gd name="connsiteY5" fmla="*/ 20454 h 23002"/>
                        <a:gd name="connsiteX6" fmla="*/ 15629 w 16449"/>
                        <a:gd name="connsiteY6" fmla="*/ 22831 h 23002"/>
                        <a:gd name="connsiteX7" fmla="*/ 13835 w 16449"/>
                        <a:gd name="connsiteY7" fmla="*/ 15700 h 23002"/>
                        <a:gd name="connsiteX8" fmla="*/ 9649 w 16449"/>
                        <a:gd name="connsiteY8" fmla="*/ 12134 h 23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449" h="23002">
                          <a:moveTo>
                            <a:pt x="9649" y="12134"/>
                          </a:moveTo>
                          <a:cubicBezTo>
                            <a:pt x="9450" y="9955"/>
                            <a:pt x="8254" y="7380"/>
                            <a:pt x="6061" y="4013"/>
                          </a:cubicBezTo>
                          <a:cubicBezTo>
                            <a:pt x="3869" y="1834"/>
                            <a:pt x="1277" y="-1138"/>
                            <a:pt x="480" y="447"/>
                          </a:cubicBezTo>
                          <a:cubicBezTo>
                            <a:pt x="-516" y="2626"/>
                            <a:pt x="82" y="5597"/>
                            <a:pt x="1875" y="9361"/>
                          </a:cubicBezTo>
                          <a:cubicBezTo>
                            <a:pt x="679" y="10351"/>
                            <a:pt x="1875" y="13323"/>
                            <a:pt x="4267" y="16492"/>
                          </a:cubicBezTo>
                          <a:cubicBezTo>
                            <a:pt x="6859" y="19860"/>
                            <a:pt x="9250" y="21246"/>
                            <a:pt x="10646" y="20454"/>
                          </a:cubicBezTo>
                          <a:cubicBezTo>
                            <a:pt x="12440" y="22435"/>
                            <a:pt x="14234" y="23425"/>
                            <a:pt x="15629" y="22831"/>
                          </a:cubicBezTo>
                          <a:cubicBezTo>
                            <a:pt x="17224" y="21642"/>
                            <a:pt x="16426" y="19067"/>
                            <a:pt x="13835" y="15700"/>
                          </a:cubicBezTo>
                          <a:cubicBezTo>
                            <a:pt x="12440" y="14115"/>
                            <a:pt x="10845" y="12728"/>
                            <a:pt x="9649" y="121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11" name="Freeform 1720">
                      <a:extLst>
                        <a:ext uri="{FF2B5EF4-FFF2-40B4-BE49-F238E27FC236}">
                          <a16:creationId xmlns:a16="http://schemas.microsoft.com/office/drawing/2014/main" id="{972FF3BF-134A-66F6-42AC-D5436A5F16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9514" y="4931166"/>
                      <a:ext cx="8438" cy="15476"/>
                    </a:xfrm>
                    <a:custGeom>
                      <a:avLst/>
                      <a:gdLst>
                        <a:gd name="connsiteX0" fmla="*/ 1250 w 8438"/>
                        <a:gd name="connsiteY0" fmla="*/ 448 h 15476"/>
                        <a:gd name="connsiteX1" fmla="*/ 3244 w 8438"/>
                        <a:gd name="connsiteY1" fmla="*/ 11343 h 15476"/>
                        <a:gd name="connsiteX2" fmla="*/ 8027 w 8438"/>
                        <a:gd name="connsiteY2" fmla="*/ 15106 h 15476"/>
                        <a:gd name="connsiteX3" fmla="*/ 5436 w 8438"/>
                        <a:gd name="connsiteY3" fmla="*/ 2627 h 15476"/>
                        <a:gd name="connsiteX4" fmla="*/ 1250 w 8438"/>
                        <a:gd name="connsiteY4" fmla="*/ 448 h 1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38" h="15476">
                          <a:moveTo>
                            <a:pt x="1250" y="448"/>
                          </a:moveTo>
                          <a:cubicBezTo>
                            <a:pt x="-743" y="2033"/>
                            <a:pt x="-544" y="5598"/>
                            <a:pt x="3244" y="11343"/>
                          </a:cubicBezTo>
                          <a:cubicBezTo>
                            <a:pt x="5436" y="14512"/>
                            <a:pt x="7629" y="16295"/>
                            <a:pt x="8027" y="15106"/>
                          </a:cubicBezTo>
                          <a:cubicBezTo>
                            <a:pt x="9024" y="12531"/>
                            <a:pt x="8227" y="7975"/>
                            <a:pt x="5436" y="2627"/>
                          </a:cubicBezTo>
                          <a:cubicBezTo>
                            <a:pt x="3841" y="-345"/>
                            <a:pt x="2048" y="-345"/>
                            <a:pt x="1250" y="4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12" name="Freeform 1721">
                      <a:extLst>
                        <a:ext uri="{FF2B5EF4-FFF2-40B4-BE49-F238E27FC236}">
                          <a16:creationId xmlns:a16="http://schemas.microsoft.com/office/drawing/2014/main" id="{EE5F7F7A-1326-B0C5-637E-B6A3FC464D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47160" y="5000963"/>
                      <a:ext cx="9987" cy="15920"/>
                    </a:xfrm>
                    <a:custGeom>
                      <a:avLst/>
                      <a:gdLst>
                        <a:gd name="connsiteX0" fmla="*/ 9444 w 9987"/>
                        <a:gd name="connsiteY0" fmla="*/ 12263 h 15920"/>
                        <a:gd name="connsiteX1" fmla="*/ 6454 w 9987"/>
                        <a:gd name="connsiteY1" fmla="*/ 2953 h 15920"/>
                        <a:gd name="connsiteX2" fmla="*/ 1471 w 9987"/>
                        <a:gd name="connsiteY2" fmla="*/ 378 h 15920"/>
                        <a:gd name="connsiteX3" fmla="*/ 2069 w 9987"/>
                        <a:gd name="connsiteY3" fmla="*/ 5528 h 15920"/>
                        <a:gd name="connsiteX4" fmla="*/ 1073 w 9987"/>
                        <a:gd name="connsiteY4" fmla="*/ 5726 h 15920"/>
                        <a:gd name="connsiteX5" fmla="*/ 1471 w 9987"/>
                        <a:gd name="connsiteY5" fmla="*/ 10877 h 15920"/>
                        <a:gd name="connsiteX6" fmla="*/ 8248 w 9987"/>
                        <a:gd name="connsiteY6" fmla="*/ 15829 h 15920"/>
                        <a:gd name="connsiteX7" fmla="*/ 9046 w 9987"/>
                        <a:gd name="connsiteY7" fmla="*/ 12857 h 15920"/>
                        <a:gd name="connsiteX8" fmla="*/ 9444 w 9987"/>
                        <a:gd name="connsiteY8" fmla="*/ 12263 h 159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9987" h="15920">
                          <a:moveTo>
                            <a:pt x="9444" y="12263"/>
                          </a:moveTo>
                          <a:cubicBezTo>
                            <a:pt x="10839" y="10282"/>
                            <a:pt x="9444" y="6915"/>
                            <a:pt x="6454" y="2953"/>
                          </a:cubicBezTo>
                          <a:cubicBezTo>
                            <a:pt x="4461" y="378"/>
                            <a:pt x="2667" y="-613"/>
                            <a:pt x="1471" y="378"/>
                          </a:cubicBezTo>
                          <a:cubicBezTo>
                            <a:pt x="873" y="1566"/>
                            <a:pt x="1073" y="3349"/>
                            <a:pt x="2069" y="5528"/>
                          </a:cubicBezTo>
                          <a:cubicBezTo>
                            <a:pt x="1671" y="5528"/>
                            <a:pt x="1471" y="5528"/>
                            <a:pt x="1073" y="5726"/>
                          </a:cubicBezTo>
                          <a:cubicBezTo>
                            <a:pt x="-323" y="6320"/>
                            <a:pt x="-522" y="8103"/>
                            <a:pt x="1471" y="10877"/>
                          </a:cubicBezTo>
                          <a:cubicBezTo>
                            <a:pt x="3664" y="14046"/>
                            <a:pt x="6056" y="16423"/>
                            <a:pt x="8248" y="15829"/>
                          </a:cubicBezTo>
                          <a:cubicBezTo>
                            <a:pt x="9046" y="15234"/>
                            <a:pt x="9444" y="14244"/>
                            <a:pt x="9046" y="12857"/>
                          </a:cubicBezTo>
                          <a:cubicBezTo>
                            <a:pt x="9046" y="12659"/>
                            <a:pt x="9245" y="12461"/>
                            <a:pt x="9444" y="122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13" name="Freeform 1722">
                      <a:extLst>
                        <a:ext uri="{FF2B5EF4-FFF2-40B4-BE49-F238E27FC236}">
                          <a16:creationId xmlns:a16="http://schemas.microsoft.com/office/drawing/2014/main" id="{A8847443-6A24-A5AD-579D-3300293052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95165" y="4866922"/>
                      <a:ext cx="10286" cy="10831"/>
                    </a:xfrm>
                    <a:custGeom>
                      <a:avLst/>
                      <a:gdLst>
                        <a:gd name="connsiteX0" fmla="*/ 967 w 10286"/>
                        <a:gd name="connsiteY0" fmla="*/ 115 h 10831"/>
                        <a:gd name="connsiteX1" fmla="*/ 2562 w 10286"/>
                        <a:gd name="connsiteY1" fmla="*/ 6652 h 10831"/>
                        <a:gd name="connsiteX2" fmla="*/ 9538 w 10286"/>
                        <a:gd name="connsiteY2" fmla="*/ 10614 h 10831"/>
                        <a:gd name="connsiteX3" fmla="*/ 6947 w 10286"/>
                        <a:gd name="connsiteY3" fmla="*/ 3681 h 10831"/>
                        <a:gd name="connsiteX4" fmla="*/ 967 w 10286"/>
                        <a:gd name="connsiteY4" fmla="*/ 115 h 108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86" h="10831">
                          <a:moveTo>
                            <a:pt x="967" y="115"/>
                          </a:moveTo>
                          <a:cubicBezTo>
                            <a:pt x="-826" y="907"/>
                            <a:pt x="-29" y="3483"/>
                            <a:pt x="2562" y="6652"/>
                          </a:cubicBezTo>
                          <a:cubicBezTo>
                            <a:pt x="5353" y="10020"/>
                            <a:pt x="7745" y="11406"/>
                            <a:pt x="9538" y="10614"/>
                          </a:cubicBezTo>
                          <a:cubicBezTo>
                            <a:pt x="11133" y="9227"/>
                            <a:pt x="10136" y="6850"/>
                            <a:pt x="6947" y="3681"/>
                          </a:cubicBezTo>
                          <a:cubicBezTo>
                            <a:pt x="4954" y="1304"/>
                            <a:pt x="2363" y="-479"/>
                            <a:pt x="967" y="1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14" name="Freeform 1723">
                      <a:extLst>
                        <a:ext uri="{FF2B5EF4-FFF2-40B4-BE49-F238E27FC236}">
                          <a16:creationId xmlns:a16="http://schemas.microsoft.com/office/drawing/2014/main" id="{4DF12D64-9953-40D0-6C0A-BB0A9A47DC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80632" y="4829654"/>
                      <a:ext cx="16512" cy="19576"/>
                    </a:xfrm>
                    <a:custGeom>
                      <a:avLst/>
                      <a:gdLst>
                        <a:gd name="connsiteX0" fmla="*/ 90 w 16512"/>
                        <a:gd name="connsiteY0" fmla="*/ 737 h 19576"/>
                        <a:gd name="connsiteX1" fmla="*/ 6469 w 16512"/>
                        <a:gd name="connsiteY1" fmla="*/ 13018 h 19576"/>
                        <a:gd name="connsiteX2" fmla="*/ 9459 w 16512"/>
                        <a:gd name="connsiteY2" fmla="*/ 15395 h 19576"/>
                        <a:gd name="connsiteX3" fmla="*/ 9459 w 16512"/>
                        <a:gd name="connsiteY3" fmla="*/ 15395 h 19576"/>
                        <a:gd name="connsiteX4" fmla="*/ 16236 w 16512"/>
                        <a:gd name="connsiteY4" fmla="*/ 19555 h 19576"/>
                        <a:gd name="connsiteX5" fmla="*/ 12449 w 16512"/>
                        <a:gd name="connsiteY5" fmla="*/ 10839 h 19576"/>
                        <a:gd name="connsiteX6" fmla="*/ 8462 w 16512"/>
                        <a:gd name="connsiteY6" fmla="*/ 7472 h 19576"/>
                        <a:gd name="connsiteX7" fmla="*/ 4675 w 16512"/>
                        <a:gd name="connsiteY7" fmla="*/ 2321 h 19576"/>
                        <a:gd name="connsiteX8" fmla="*/ 90 w 16512"/>
                        <a:gd name="connsiteY8" fmla="*/ 737 h 195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512" h="19576">
                          <a:moveTo>
                            <a:pt x="90" y="737"/>
                          </a:moveTo>
                          <a:cubicBezTo>
                            <a:pt x="-507" y="3708"/>
                            <a:pt x="1885" y="8264"/>
                            <a:pt x="6469" y="13018"/>
                          </a:cubicBezTo>
                          <a:cubicBezTo>
                            <a:pt x="7466" y="14207"/>
                            <a:pt x="8462" y="14999"/>
                            <a:pt x="9459" y="15395"/>
                          </a:cubicBezTo>
                          <a:lnTo>
                            <a:pt x="9459" y="15395"/>
                          </a:lnTo>
                          <a:cubicBezTo>
                            <a:pt x="12050" y="18565"/>
                            <a:pt x="14243" y="19753"/>
                            <a:pt x="16236" y="19555"/>
                          </a:cubicBezTo>
                          <a:cubicBezTo>
                            <a:pt x="17233" y="17772"/>
                            <a:pt x="15439" y="14405"/>
                            <a:pt x="12449" y="10839"/>
                          </a:cubicBezTo>
                          <a:cubicBezTo>
                            <a:pt x="11054" y="9255"/>
                            <a:pt x="9658" y="7868"/>
                            <a:pt x="8462" y="7472"/>
                          </a:cubicBezTo>
                          <a:cubicBezTo>
                            <a:pt x="7466" y="5887"/>
                            <a:pt x="6270" y="4104"/>
                            <a:pt x="4675" y="2321"/>
                          </a:cubicBezTo>
                          <a:cubicBezTo>
                            <a:pt x="2283" y="-56"/>
                            <a:pt x="290" y="-650"/>
                            <a:pt x="90" y="7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15" name="Freeform 1724">
                      <a:extLst>
                        <a:ext uri="{FF2B5EF4-FFF2-40B4-BE49-F238E27FC236}">
                          <a16:creationId xmlns:a16="http://schemas.microsoft.com/office/drawing/2014/main" id="{89DD10F7-B95C-BE8B-5E08-A28BD2414E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5609" y="5023329"/>
                      <a:ext cx="9743" cy="13512"/>
                    </a:xfrm>
                    <a:custGeom>
                      <a:avLst/>
                      <a:gdLst>
                        <a:gd name="connsiteX0" fmla="*/ 9072 w 9743"/>
                        <a:gd name="connsiteY0" fmla="*/ 13470 h 13512"/>
                        <a:gd name="connsiteX1" fmla="*/ 8075 w 9743"/>
                        <a:gd name="connsiteY1" fmla="*/ 7527 h 13512"/>
                        <a:gd name="connsiteX2" fmla="*/ 900 w 9743"/>
                        <a:gd name="connsiteY2" fmla="*/ 0 h 13512"/>
                        <a:gd name="connsiteX3" fmla="*/ 1697 w 9743"/>
                        <a:gd name="connsiteY3" fmla="*/ 7131 h 13512"/>
                        <a:gd name="connsiteX4" fmla="*/ 9072 w 9743"/>
                        <a:gd name="connsiteY4" fmla="*/ 13470 h 135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743" h="13512">
                          <a:moveTo>
                            <a:pt x="9072" y="13470"/>
                          </a:moveTo>
                          <a:cubicBezTo>
                            <a:pt x="10467" y="13074"/>
                            <a:pt x="9471" y="10301"/>
                            <a:pt x="8075" y="7527"/>
                          </a:cubicBezTo>
                          <a:cubicBezTo>
                            <a:pt x="5883" y="3367"/>
                            <a:pt x="3491" y="198"/>
                            <a:pt x="900" y="0"/>
                          </a:cubicBezTo>
                          <a:cubicBezTo>
                            <a:pt x="-496" y="990"/>
                            <a:pt x="-296" y="3367"/>
                            <a:pt x="1697" y="7131"/>
                          </a:cubicBezTo>
                          <a:cubicBezTo>
                            <a:pt x="4089" y="11489"/>
                            <a:pt x="6879" y="13866"/>
                            <a:pt x="9072" y="134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16" name="Freeform 1725">
                      <a:extLst>
                        <a:ext uri="{FF2B5EF4-FFF2-40B4-BE49-F238E27FC236}">
                          <a16:creationId xmlns:a16="http://schemas.microsoft.com/office/drawing/2014/main" id="{B110E251-9A1C-971E-25A0-AB73076DB3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484" y="4933086"/>
                      <a:ext cx="11917" cy="17197"/>
                    </a:xfrm>
                    <a:custGeom>
                      <a:avLst/>
                      <a:gdLst>
                        <a:gd name="connsiteX0" fmla="*/ 11428 w 11917"/>
                        <a:gd name="connsiteY0" fmla="*/ 16950 h 17197"/>
                        <a:gd name="connsiteX1" fmla="*/ 6444 w 11917"/>
                        <a:gd name="connsiteY1" fmla="*/ 4866 h 17197"/>
                        <a:gd name="connsiteX2" fmla="*/ 664 w 11917"/>
                        <a:gd name="connsiteY2" fmla="*/ 310 h 17197"/>
                        <a:gd name="connsiteX3" fmla="*/ 6245 w 11917"/>
                        <a:gd name="connsiteY3" fmla="*/ 12790 h 17197"/>
                        <a:gd name="connsiteX4" fmla="*/ 11428 w 11917"/>
                        <a:gd name="connsiteY4" fmla="*/ 16950 h 17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17" h="17197">
                          <a:moveTo>
                            <a:pt x="11428" y="16950"/>
                          </a:moveTo>
                          <a:cubicBezTo>
                            <a:pt x="13421" y="14375"/>
                            <a:pt x="8836" y="8828"/>
                            <a:pt x="6444" y="4866"/>
                          </a:cubicBezTo>
                          <a:cubicBezTo>
                            <a:pt x="4053" y="1499"/>
                            <a:pt x="1661" y="-878"/>
                            <a:pt x="664" y="310"/>
                          </a:cubicBezTo>
                          <a:cubicBezTo>
                            <a:pt x="-1728" y="2687"/>
                            <a:pt x="2857" y="8234"/>
                            <a:pt x="6245" y="12790"/>
                          </a:cubicBezTo>
                          <a:cubicBezTo>
                            <a:pt x="7840" y="14771"/>
                            <a:pt x="10431" y="18138"/>
                            <a:pt x="11428" y="169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17" name="Freeform 1726">
                      <a:extLst>
                        <a:ext uri="{FF2B5EF4-FFF2-40B4-BE49-F238E27FC236}">
                          <a16:creationId xmlns:a16="http://schemas.microsoft.com/office/drawing/2014/main" id="{D9B17A6B-95D6-35AF-CD55-F56F481337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3383" y="4869197"/>
                      <a:ext cx="14833" cy="20206"/>
                    </a:xfrm>
                    <a:custGeom>
                      <a:avLst/>
                      <a:gdLst>
                        <a:gd name="connsiteX0" fmla="*/ 11126 w 14833"/>
                        <a:gd name="connsiteY0" fmla="*/ 12103 h 20206"/>
                        <a:gd name="connsiteX1" fmla="*/ 9532 w 14833"/>
                        <a:gd name="connsiteY1" fmla="*/ 10518 h 20206"/>
                        <a:gd name="connsiteX2" fmla="*/ 7339 w 14833"/>
                        <a:gd name="connsiteY2" fmla="*/ 4179 h 20206"/>
                        <a:gd name="connsiteX3" fmla="*/ 562 w 14833"/>
                        <a:gd name="connsiteY3" fmla="*/ 217 h 20206"/>
                        <a:gd name="connsiteX4" fmla="*/ 2157 w 14833"/>
                        <a:gd name="connsiteY4" fmla="*/ 5764 h 20206"/>
                        <a:gd name="connsiteX5" fmla="*/ 4150 w 14833"/>
                        <a:gd name="connsiteY5" fmla="*/ 8141 h 20206"/>
                        <a:gd name="connsiteX6" fmla="*/ 8136 w 14833"/>
                        <a:gd name="connsiteY6" fmla="*/ 16857 h 20206"/>
                        <a:gd name="connsiteX7" fmla="*/ 14515 w 14833"/>
                        <a:gd name="connsiteY7" fmla="*/ 19630 h 20206"/>
                        <a:gd name="connsiteX8" fmla="*/ 11126 w 14833"/>
                        <a:gd name="connsiteY8" fmla="*/ 12103 h 202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833" h="20206">
                          <a:moveTo>
                            <a:pt x="11126" y="12103"/>
                          </a:moveTo>
                          <a:lnTo>
                            <a:pt x="9532" y="10518"/>
                          </a:lnTo>
                          <a:cubicBezTo>
                            <a:pt x="10528" y="9527"/>
                            <a:pt x="9731" y="7349"/>
                            <a:pt x="7339" y="4179"/>
                          </a:cubicBezTo>
                          <a:cubicBezTo>
                            <a:pt x="4548" y="812"/>
                            <a:pt x="1957" y="-575"/>
                            <a:pt x="562" y="217"/>
                          </a:cubicBezTo>
                          <a:cubicBezTo>
                            <a:pt x="-634" y="812"/>
                            <a:pt x="163" y="3189"/>
                            <a:pt x="2157" y="5764"/>
                          </a:cubicBezTo>
                          <a:cubicBezTo>
                            <a:pt x="2755" y="6556"/>
                            <a:pt x="3552" y="7349"/>
                            <a:pt x="4150" y="8141"/>
                          </a:cubicBezTo>
                          <a:cubicBezTo>
                            <a:pt x="2555" y="9726"/>
                            <a:pt x="5146" y="13489"/>
                            <a:pt x="8136" y="16857"/>
                          </a:cubicBezTo>
                          <a:cubicBezTo>
                            <a:pt x="10727" y="19828"/>
                            <a:pt x="13518" y="21017"/>
                            <a:pt x="14515" y="19630"/>
                          </a:cubicBezTo>
                          <a:cubicBezTo>
                            <a:pt x="15511" y="18045"/>
                            <a:pt x="14116" y="15272"/>
                            <a:pt x="11126" y="1210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18" name="Freeform 1727">
                      <a:extLst>
                        <a:ext uri="{FF2B5EF4-FFF2-40B4-BE49-F238E27FC236}">
                          <a16:creationId xmlns:a16="http://schemas.microsoft.com/office/drawing/2014/main" id="{17DA8AF0-5387-CBEA-048E-C531916B18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1598" y="4810763"/>
                      <a:ext cx="9892" cy="12304"/>
                    </a:xfrm>
                    <a:custGeom>
                      <a:avLst/>
                      <a:gdLst>
                        <a:gd name="connsiteX0" fmla="*/ 9259 w 9892"/>
                        <a:gd name="connsiteY0" fmla="*/ 12100 h 12304"/>
                        <a:gd name="connsiteX1" fmla="*/ 6468 w 9892"/>
                        <a:gd name="connsiteY1" fmla="*/ 3978 h 12304"/>
                        <a:gd name="connsiteX2" fmla="*/ 1086 w 9892"/>
                        <a:gd name="connsiteY2" fmla="*/ 17 h 12304"/>
                        <a:gd name="connsiteX3" fmla="*/ 2880 w 9892"/>
                        <a:gd name="connsiteY3" fmla="*/ 7346 h 12304"/>
                        <a:gd name="connsiteX4" fmla="*/ 9259 w 9892"/>
                        <a:gd name="connsiteY4" fmla="*/ 12100 h 123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92" h="12304">
                          <a:moveTo>
                            <a:pt x="9259" y="12100"/>
                          </a:moveTo>
                          <a:cubicBezTo>
                            <a:pt x="10853" y="10911"/>
                            <a:pt x="9259" y="7742"/>
                            <a:pt x="6468" y="3978"/>
                          </a:cubicBezTo>
                          <a:cubicBezTo>
                            <a:pt x="4475" y="1403"/>
                            <a:pt x="2282" y="-181"/>
                            <a:pt x="1086" y="17"/>
                          </a:cubicBezTo>
                          <a:cubicBezTo>
                            <a:pt x="-1106" y="413"/>
                            <a:pt x="289" y="3780"/>
                            <a:pt x="2880" y="7346"/>
                          </a:cubicBezTo>
                          <a:cubicBezTo>
                            <a:pt x="4873" y="10317"/>
                            <a:pt x="7863" y="13090"/>
                            <a:pt x="9259" y="121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19" name="Freeform 1728">
                      <a:extLst>
                        <a:ext uri="{FF2B5EF4-FFF2-40B4-BE49-F238E27FC236}">
                          <a16:creationId xmlns:a16="http://schemas.microsoft.com/office/drawing/2014/main" id="{38DF061C-85D7-0D1B-9C16-0A7E9DEAEB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0581" y="4795592"/>
                      <a:ext cx="10249" cy="12224"/>
                    </a:xfrm>
                    <a:custGeom>
                      <a:avLst/>
                      <a:gdLst>
                        <a:gd name="connsiteX0" fmla="*/ 10209 w 10249"/>
                        <a:gd name="connsiteY0" fmla="*/ 11623 h 12224"/>
                        <a:gd name="connsiteX1" fmla="*/ 4628 w 10249"/>
                        <a:gd name="connsiteY1" fmla="*/ 2511 h 12224"/>
                        <a:gd name="connsiteX2" fmla="*/ 43 w 10249"/>
                        <a:gd name="connsiteY2" fmla="*/ 728 h 12224"/>
                        <a:gd name="connsiteX3" fmla="*/ 5425 w 10249"/>
                        <a:gd name="connsiteY3" fmla="*/ 10038 h 12224"/>
                        <a:gd name="connsiteX4" fmla="*/ 10209 w 10249"/>
                        <a:gd name="connsiteY4" fmla="*/ 11623 h 122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49" h="12224">
                          <a:moveTo>
                            <a:pt x="10209" y="11623"/>
                          </a:moveTo>
                          <a:cubicBezTo>
                            <a:pt x="10608" y="9048"/>
                            <a:pt x="8016" y="5680"/>
                            <a:pt x="4628" y="2511"/>
                          </a:cubicBezTo>
                          <a:cubicBezTo>
                            <a:pt x="2435" y="332"/>
                            <a:pt x="243" y="-857"/>
                            <a:pt x="43" y="728"/>
                          </a:cubicBezTo>
                          <a:cubicBezTo>
                            <a:pt x="-355" y="3105"/>
                            <a:pt x="2037" y="6670"/>
                            <a:pt x="5425" y="10038"/>
                          </a:cubicBezTo>
                          <a:cubicBezTo>
                            <a:pt x="7618" y="12217"/>
                            <a:pt x="9412" y="12811"/>
                            <a:pt x="10209" y="1162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20" name="Freeform 1729">
                      <a:extLst>
                        <a:ext uri="{FF2B5EF4-FFF2-40B4-BE49-F238E27FC236}">
                          <a16:creationId xmlns:a16="http://schemas.microsoft.com/office/drawing/2014/main" id="{EC8FE609-B4AE-08B9-9457-2E6AFFBB82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6654" y="4922092"/>
                      <a:ext cx="9050" cy="11781"/>
                    </a:xfrm>
                    <a:custGeom>
                      <a:avLst/>
                      <a:gdLst>
                        <a:gd name="connsiteX0" fmla="*/ 486 w 9050"/>
                        <a:gd name="connsiteY0" fmla="*/ 212 h 11781"/>
                        <a:gd name="connsiteX1" fmla="*/ 2080 w 9050"/>
                        <a:gd name="connsiteY1" fmla="*/ 6154 h 11781"/>
                        <a:gd name="connsiteX2" fmla="*/ 8260 w 9050"/>
                        <a:gd name="connsiteY2" fmla="*/ 11701 h 11781"/>
                        <a:gd name="connsiteX3" fmla="*/ 6864 w 9050"/>
                        <a:gd name="connsiteY3" fmla="*/ 5164 h 11781"/>
                        <a:gd name="connsiteX4" fmla="*/ 486 w 9050"/>
                        <a:gd name="connsiteY4" fmla="*/ 212 h 117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0" h="11781">
                          <a:moveTo>
                            <a:pt x="486" y="212"/>
                          </a:moveTo>
                          <a:cubicBezTo>
                            <a:pt x="-710" y="1004"/>
                            <a:pt x="486" y="3579"/>
                            <a:pt x="2080" y="6154"/>
                          </a:cubicBezTo>
                          <a:cubicBezTo>
                            <a:pt x="4273" y="9522"/>
                            <a:pt x="6665" y="12295"/>
                            <a:pt x="8260" y="11701"/>
                          </a:cubicBezTo>
                          <a:cubicBezTo>
                            <a:pt x="9854" y="10908"/>
                            <a:pt x="8857" y="8135"/>
                            <a:pt x="6864" y="5164"/>
                          </a:cubicBezTo>
                          <a:cubicBezTo>
                            <a:pt x="3874" y="806"/>
                            <a:pt x="1881" y="-581"/>
                            <a:pt x="486" y="2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21" name="Freeform 1730">
                      <a:extLst>
                        <a:ext uri="{FF2B5EF4-FFF2-40B4-BE49-F238E27FC236}">
                          <a16:creationId xmlns:a16="http://schemas.microsoft.com/office/drawing/2014/main" id="{6080958D-3C21-4BAA-FF31-E632A0B7B8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8809" y="4977275"/>
                      <a:ext cx="17272" cy="30016"/>
                    </a:xfrm>
                    <a:custGeom>
                      <a:avLst/>
                      <a:gdLst>
                        <a:gd name="connsiteX0" fmla="*/ 7506 w 17272"/>
                        <a:gd name="connsiteY0" fmla="*/ 22481 h 30016"/>
                        <a:gd name="connsiteX1" fmla="*/ 7506 w 17272"/>
                        <a:gd name="connsiteY1" fmla="*/ 22481 h 30016"/>
                        <a:gd name="connsiteX2" fmla="*/ 8104 w 17272"/>
                        <a:gd name="connsiteY2" fmla="*/ 23471 h 30016"/>
                        <a:gd name="connsiteX3" fmla="*/ 13884 w 17272"/>
                        <a:gd name="connsiteY3" fmla="*/ 30008 h 30016"/>
                        <a:gd name="connsiteX4" fmla="*/ 14681 w 17272"/>
                        <a:gd name="connsiteY4" fmla="*/ 27829 h 30016"/>
                        <a:gd name="connsiteX5" fmla="*/ 17273 w 17272"/>
                        <a:gd name="connsiteY5" fmla="*/ 28820 h 30016"/>
                        <a:gd name="connsiteX6" fmla="*/ 13486 w 17272"/>
                        <a:gd name="connsiteY6" fmla="*/ 14557 h 30016"/>
                        <a:gd name="connsiteX7" fmla="*/ 11492 w 17272"/>
                        <a:gd name="connsiteY7" fmla="*/ 11982 h 30016"/>
                        <a:gd name="connsiteX8" fmla="*/ 10495 w 17272"/>
                        <a:gd name="connsiteY8" fmla="*/ 5445 h 30016"/>
                        <a:gd name="connsiteX9" fmla="*/ 5114 w 17272"/>
                        <a:gd name="connsiteY9" fmla="*/ 97 h 30016"/>
                        <a:gd name="connsiteX10" fmla="*/ 5512 w 17272"/>
                        <a:gd name="connsiteY10" fmla="*/ 5643 h 30016"/>
                        <a:gd name="connsiteX11" fmla="*/ 9300 w 17272"/>
                        <a:gd name="connsiteY11" fmla="*/ 11586 h 30016"/>
                        <a:gd name="connsiteX12" fmla="*/ 9100 w 17272"/>
                        <a:gd name="connsiteY12" fmla="*/ 11586 h 30016"/>
                        <a:gd name="connsiteX13" fmla="*/ 8901 w 17272"/>
                        <a:gd name="connsiteY13" fmla="*/ 16538 h 30016"/>
                        <a:gd name="connsiteX14" fmla="*/ 6709 w 17272"/>
                        <a:gd name="connsiteY14" fmla="*/ 15944 h 30016"/>
                        <a:gd name="connsiteX15" fmla="*/ 6110 w 17272"/>
                        <a:gd name="connsiteY15" fmla="*/ 16736 h 30016"/>
                        <a:gd name="connsiteX16" fmla="*/ 4516 w 17272"/>
                        <a:gd name="connsiteY16" fmla="*/ 13765 h 30016"/>
                        <a:gd name="connsiteX17" fmla="*/ 330 w 17272"/>
                        <a:gd name="connsiteY17" fmla="*/ 10794 h 30016"/>
                        <a:gd name="connsiteX18" fmla="*/ 2722 w 17272"/>
                        <a:gd name="connsiteY18" fmla="*/ 19312 h 30016"/>
                        <a:gd name="connsiteX19" fmla="*/ 7506 w 17272"/>
                        <a:gd name="connsiteY19" fmla="*/ 22481 h 300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7272" h="30016">
                          <a:moveTo>
                            <a:pt x="7506" y="22481"/>
                          </a:moveTo>
                          <a:lnTo>
                            <a:pt x="7506" y="22481"/>
                          </a:lnTo>
                          <a:cubicBezTo>
                            <a:pt x="7705" y="22877"/>
                            <a:pt x="7904" y="23075"/>
                            <a:pt x="8104" y="23471"/>
                          </a:cubicBezTo>
                          <a:cubicBezTo>
                            <a:pt x="9898" y="26839"/>
                            <a:pt x="12090" y="30206"/>
                            <a:pt x="13884" y="30008"/>
                          </a:cubicBezTo>
                          <a:cubicBezTo>
                            <a:pt x="14881" y="29810"/>
                            <a:pt x="14881" y="29018"/>
                            <a:pt x="14681" y="27829"/>
                          </a:cubicBezTo>
                          <a:cubicBezTo>
                            <a:pt x="15479" y="28622"/>
                            <a:pt x="16475" y="29018"/>
                            <a:pt x="17273" y="28820"/>
                          </a:cubicBezTo>
                          <a:cubicBezTo>
                            <a:pt x="17273" y="24858"/>
                            <a:pt x="16475" y="20302"/>
                            <a:pt x="13486" y="14557"/>
                          </a:cubicBezTo>
                          <a:cubicBezTo>
                            <a:pt x="12888" y="13369"/>
                            <a:pt x="12090" y="12577"/>
                            <a:pt x="11492" y="11982"/>
                          </a:cubicBezTo>
                          <a:cubicBezTo>
                            <a:pt x="12489" y="11190"/>
                            <a:pt x="11692" y="8417"/>
                            <a:pt x="10495" y="5445"/>
                          </a:cubicBezTo>
                          <a:cubicBezTo>
                            <a:pt x="8702" y="1682"/>
                            <a:pt x="6709" y="-497"/>
                            <a:pt x="5114" y="97"/>
                          </a:cubicBezTo>
                          <a:cubicBezTo>
                            <a:pt x="4117" y="493"/>
                            <a:pt x="4117" y="2870"/>
                            <a:pt x="5512" y="5643"/>
                          </a:cubicBezTo>
                          <a:cubicBezTo>
                            <a:pt x="6709" y="8219"/>
                            <a:pt x="7904" y="10398"/>
                            <a:pt x="9300" y="11586"/>
                          </a:cubicBezTo>
                          <a:lnTo>
                            <a:pt x="9100" y="11586"/>
                          </a:lnTo>
                          <a:cubicBezTo>
                            <a:pt x="8502" y="12775"/>
                            <a:pt x="8502" y="14557"/>
                            <a:pt x="8901" y="16538"/>
                          </a:cubicBezTo>
                          <a:cubicBezTo>
                            <a:pt x="8104" y="15944"/>
                            <a:pt x="7306" y="15548"/>
                            <a:pt x="6709" y="15944"/>
                          </a:cubicBezTo>
                          <a:cubicBezTo>
                            <a:pt x="6509" y="16142"/>
                            <a:pt x="6310" y="16340"/>
                            <a:pt x="6110" y="16736"/>
                          </a:cubicBezTo>
                          <a:cubicBezTo>
                            <a:pt x="5712" y="15746"/>
                            <a:pt x="5114" y="14756"/>
                            <a:pt x="4516" y="13765"/>
                          </a:cubicBezTo>
                          <a:cubicBezTo>
                            <a:pt x="2722" y="10596"/>
                            <a:pt x="1127" y="9605"/>
                            <a:pt x="330" y="10794"/>
                          </a:cubicBezTo>
                          <a:cubicBezTo>
                            <a:pt x="-667" y="12378"/>
                            <a:pt x="729" y="15944"/>
                            <a:pt x="2722" y="19312"/>
                          </a:cubicBezTo>
                          <a:cubicBezTo>
                            <a:pt x="4914" y="22085"/>
                            <a:pt x="6310" y="23075"/>
                            <a:pt x="7506" y="224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22" name="Freeform 1731">
                      <a:extLst>
                        <a:ext uri="{FF2B5EF4-FFF2-40B4-BE49-F238E27FC236}">
                          <a16:creationId xmlns:a16="http://schemas.microsoft.com/office/drawing/2014/main" id="{3B9198FD-E191-F0D2-2121-E6BEF51DDA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83321" y="4977393"/>
                      <a:ext cx="14792" cy="13053"/>
                    </a:xfrm>
                    <a:custGeom>
                      <a:avLst/>
                      <a:gdLst>
                        <a:gd name="connsiteX0" fmla="*/ 6770 w 14792"/>
                        <a:gd name="connsiteY0" fmla="*/ 1762 h 13053"/>
                        <a:gd name="connsiteX1" fmla="*/ 3381 w 14792"/>
                        <a:gd name="connsiteY1" fmla="*/ 178 h 13053"/>
                        <a:gd name="connsiteX2" fmla="*/ 2783 w 14792"/>
                        <a:gd name="connsiteY2" fmla="*/ 2357 h 13053"/>
                        <a:gd name="connsiteX3" fmla="*/ 392 w 14792"/>
                        <a:gd name="connsiteY3" fmla="*/ 1762 h 13053"/>
                        <a:gd name="connsiteX4" fmla="*/ 1787 w 14792"/>
                        <a:gd name="connsiteY4" fmla="*/ 7903 h 13053"/>
                        <a:gd name="connsiteX5" fmla="*/ 7169 w 14792"/>
                        <a:gd name="connsiteY5" fmla="*/ 11072 h 13053"/>
                        <a:gd name="connsiteX6" fmla="*/ 7567 w 14792"/>
                        <a:gd name="connsiteY6" fmla="*/ 10676 h 13053"/>
                        <a:gd name="connsiteX7" fmla="*/ 11155 w 14792"/>
                        <a:gd name="connsiteY7" fmla="*/ 12459 h 13053"/>
                        <a:gd name="connsiteX8" fmla="*/ 13348 w 14792"/>
                        <a:gd name="connsiteY8" fmla="*/ 13053 h 13053"/>
                        <a:gd name="connsiteX9" fmla="*/ 13547 w 14792"/>
                        <a:gd name="connsiteY9" fmla="*/ 7903 h 13053"/>
                        <a:gd name="connsiteX10" fmla="*/ 6770 w 14792"/>
                        <a:gd name="connsiteY10" fmla="*/ 1762 h 13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792" h="13053">
                          <a:moveTo>
                            <a:pt x="6770" y="1762"/>
                          </a:moveTo>
                          <a:cubicBezTo>
                            <a:pt x="5574" y="574"/>
                            <a:pt x="4179" y="-417"/>
                            <a:pt x="3381" y="178"/>
                          </a:cubicBezTo>
                          <a:cubicBezTo>
                            <a:pt x="2783" y="574"/>
                            <a:pt x="2584" y="1366"/>
                            <a:pt x="2783" y="2357"/>
                          </a:cubicBezTo>
                          <a:cubicBezTo>
                            <a:pt x="1986" y="1762"/>
                            <a:pt x="990" y="1564"/>
                            <a:pt x="392" y="1762"/>
                          </a:cubicBezTo>
                          <a:cubicBezTo>
                            <a:pt x="-406" y="3149"/>
                            <a:pt x="-7" y="5328"/>
                            <a:pt x="1787" y="7903"/>
                          </a:cubicBezTo>
                          <a:cubicBezTo>
                            <a:pt x="3581" y="10280"/>
                            <a:pt x="5973" y="11667"/>
                            <a:pt x="7169" y="11072"/>
                          </a:cubicBezTo>
                          <a:cubicBezTo>
                            <a:pt x="7368" y="11072"/>
                            <a:pt x="7368" y="10676"/>
                            <a:pt x="7567" y="10676"/>
                          </a:cubicBezTo>
                          <a:cubicBezTo>
                            <a:pt x="8963" y="12063"/>
                            <a:pt x="10158" y="12657"/>
                            <a:pt x="11155" y="12459"/>
                          </a:cubicBezTo>
                          <a:cubicBezTo>
                            <a:pt x="11953" y="12855"/>
                            <a:pt x="12750" y="13053"/>
                            <a:pt x="13348" y="13053"/>
                          </a:cubicBezTo>
                          <a:cubicBezTo>
                            <a:pt x="15341" y="12855"/>
                            <a:pt x="15142" y="10478"/>
                            <a:pt x="13547" y="7903"/>
                          </a:cubicBezTo>
                          <a:cubicBezTo>
                            <a:pt x="10756" y="3545"/>
                            <a:pt x="8564" y="1762"/>
                            <a:pt x="6770" y="17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23" name="Freeform 1732">
                      <a:extLst>
                        <a:ext uri="{FF2B5EF4-FFF2-40B4-BE49-F238E27FC236}">
                          <a16:creationId xmlns:a16="http://schemas.microsoft.com/office/drawing/2014/main" id="{66A7DA3C-F940-86F3-3F18-9A57BE4DBA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3904" y="4899636"/>
                      <a:ext cx="10126" cy="12646"/>
                    </a:xfrm>
                    <a:custGeom>
                      <a:avLst/>
                      <a:gdLst>
                        <a:gd name="connsiteX0" fmla="*/ 10004 w 10126"/>
                        <a:gd name="connsiteY0" fmla="*/ 11575 h 12646"/>
                        <a:gd name="connsiteX1" fmla="*/ 5221 w 10126"/>
                        <a:gd name="connsiteY1" fmla="*/ 2264 h 12646"/>
                        <a:gd name="connsiteX2" fmla="*/ 238 w 10126"/>
                        <a:gd name="connsiteY2" fmla="*/ 284 h 12646"/>
                        <a:gd name="connsiteX3" fmla="*/ 4025 w 10126"/>
                        <a:gd name="connsiteY3" fmla="*/ 9594 h 12646"/>
                        <a:gd name="connsiteX4" fmla="*/ 10004 w 10126"/>
                        <a:gd name="connsiteY4" fmla="*/ 11575 h 126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26" h="12646">
                          <a:moveTo>
                            <a:pt x="10004" y="11575"/>
                          </a:moveTo>
                          <a:cubicBezTo>
                            <a:pt x="10603" y="9197"/>
                            <a:pt x="9008" y="5830"/>
                            <a:pt x="5221" y="2264"/>
                          </a:cubicBezTo>
                          <a:cubicBezTo>
                            <a:pt x="2829" y="-113"/>
                            <a:pt x="1234" y="-311"/>
                            <a:pt x="238" y="284"/>
                          </a:cubicBezTo>
                          <a:cubicBezTo>
                            <a:pt x="-560" y="2661"/>
                            <a:pt x="636" y="5830"/>
                            <a:pt x="4025" y="9594"/>
                          </a:cubicBezTo>
                          <a:cubicBezTo>
                            <a:pt x="6616" y="12367"/>
                            <a:pt x="9407" y="13754"/>
                            <a:pt x="10004" y="115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24" name="Freeform 1733">
                      <a:extLst>
                        <a:ext uri="{FF2B5EF4-FFF2-40B4-BE49-F238E27FC236}">
                          <a16:creationId xmlns:a16="http://schemas.microsoft.com/office/drawing/2014/main" id="{72B24815-F1D6-CC93-08B6-2E58049A90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8521" y="4914565"/>
                      <a:ext cx="9473" cy="12599"/>
                    </a:xfrm>
                    <a:custGeom>
                      <a:avLst/>
                      <a:gdLst>
                        <a:gd name="connsiteX0" fmla="*/ 8580 w 9473"/>
                        <a:gd name="connsiteY0" fmla="*/ 12493 h 12599"/>
                        <a:gd name="connsiteX1" fmla="*/ 5789 w 9473"/>
                        <a:gd name="connsiteY1" fmla="*/ 4174 h 12599"/>
                        <a:gd name="connsiteX2" fmla="*/ 407 w 9473"/>
                        <a:gd name="connsiteY2" fmla="*/ 14 h 12599"/>
                        <a:gd name="connsiteX3" fmla="*/ 3198 w 9473"/>
                        <a:gd name="connsiteY3" fmla="*/ 8531 h 12599"/>
                        <a:gd name="connsiteX4" fmla="*/ 8580 w 9473"/>
                        <a:gd name="connsiteY4" fmla="*/ 12493 h 125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3" h="12599">
                          <a:moveTo>
                            <a:pt x="8580" y="12493"/>
                          </a:moveTo>
                          <a:cubicBezTo>
                            <a:pt x="10772" y="11503"/>
                            <a:pt x="8580" y="7739"/>
                            <a:pt x="5789" y="4174"/>
                          </a:cubicBezTo>
                          <a:cubicBezTo>
                            <a:pt x="3995" y="1796"/>
                            <a:pt x="2002" y="-184"/>
                            <a:pt x="407" y="14"/>
                          </a:cubicBezTo>
                          <a:cubicBezTo>
                            <a:pt x="-590" y="1796"/>
                            <a:pt x="208" y="4768"/>
                            <a:pt x="3198" y="8531"/>
                          </a:cubicBezTo>
                          <a:cubicBezTo>
                            <a:pt x="5191" y="11107"/>
                            <a:pt x="7384" y="13088"/>
                            <a:pt x="8580" y="124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25" name="Freeform 1734">
                      <a:extLst>
                        <a:ext uri="{FF2B5EF4-FFF2-40B4-BE49-F238E27FC236}">
                          <a16:creationId xmlns:a16="http://schemas.microsoft.com/office/drawing/2014/main" id="{1834E274-D0C6-267B-72B4-E566EFAF6C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6980" y="4842837"/>
                      <a:ext cx="19041" cy="18013"/>
                    </a:xfrm>
                    <a:custGeom>
                      <a:avLst/>
                      <a:gdLst>
                        <a:gd name="connsiteX0" fmla="*/ 5533 w 19041"/>
                        <a:gd name="connsiteY0" fmla="*/ 2807 h 18013"/>
                        <a:gd name="connsiteX1" fmla="*/ 151 w 19041"/>
                        <a:gd name="connsiteY1" fmla="*/ 628 h 18013"/>
                        <a:gd name="connsiteX2" fmla="*/ 3341 w 19041"/>
                        <a:gd name="connsiteY2" fmla="*/ 8155 h 18013"/>
                        <a:gd name="connsiteX3" fmla="*/ 8922 w 19041"/>
                        <a:gd name="connsiteY3" fmla="*/ 10928 h 18013"/>
                        <a:gd name="connsiteX4" fmla="*/ 9321 w 19041"/>
                        <a:gd name="connsiteY4" fmla="*/ 9938 h 18013"/>
                        <a:gd name="connsiteX5" fmla="*/ 13307 w 19041"/>
                        <a:gd name="connsiteY5" fmla="*/ 15088 h 18013"/>
                        <a:gd name="connsiteX6" fmla="*/ 18888 w 19041"/>
                        <a:gd name="connsiteY6" fmla="*/ 17664 h 18013"/>
                        <a:gd name="connsiteX7" fmla="*/ 13506 w 19041"/>
                        <a:gd name="connsiteY7" fmla="*/ 7363 h 18013"/>
                        <a:gd name="connsiteX8" fmla="*/ 8723 w 19041"/>
                        <a:gd name="connsiteY8" fmla="*/ 6174 h 18013"/>
                        <a:gd name="connsiteX9" fmla="*/ 8723 w 19041"/>
                        <a:gd name="connsiteY9" fmla="*/ 6967 h 18013"/>
                        <a:gd name="connsiteX10" fmla="*/ 5533 w 19041"/>
                        <a:gd name="connsiteY10" fmla="*/ 2807 h 180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9041" h="18013">
                          <a:moveTo>
                            <a:pt x="5533" y="2807"/>
                          </a:moveTo>
                          <a:cubicBezTo>
                            <a:pt x="2743" y="232"/>
                            <a:pt x="550" y="-759"/>
                            <a:pt x="151" y="628"/>
                          </a:cubicBezTo>
                          <a:cubicBezTo>
                            <a:pt x="-447" y="2213"/>
                            <a:pt x="749" y="5184"/>
                            <a:pt x="3341" y="8155"/>
                          </a:cubicBezTo>
                          <a:cubicBezTo>
                            <a:pt x="5533" y="10532"/>
                            <a:pt x="7925" y="11919"/>
                            <a:pt x="8922" y="10928"/>
                          </a:cubicBezTo>
                          <a:cubicBezTo>
                            <a:pt x="9121" y="10730"/>
                            <a:pt x="9321" y="10334"/>
                            <a:pt x="9321" y="9938"/>
                          </a:cubicBezTo>
                          <a:cubicBezTo>
                            <a:pt x="10118" y="11523"/>
                            <a:pt x="11513" y="13306"/>
                            <a:pt x="13307" y="15088"/>
                          </a:cubicBezTo>
                          <a:cubicBezTo>
                            <a:pt x="15500" y="17465"/>
                            <a:pt x="17493" y="18654"/>
                            <a:pt x="18888" y="17664"/>
                          </a:cubicBezTo>
                          <a:cubicBezTo>
                            <a:pt x="19686" y="15088"/>
                            <a:pt x="17293" y="11325"/>
                            <a:pt x="13506" y="7363"/>
                          </a:cubicBezTo>
                          <a:cubicBezTo>
                            <a:pt x="11114" y="4788"/>
                            <a:pt x="9321" y="4986"/>
                            <a:pt x="8723" y="6174"/>
                          </a:cubicBezTo>
                          <a:cubicBezTo>
                            <a:pt x="8723" y="6372"/>
                            <a:pt x="8723" y="6769"/>
                            <a:pt x="8723" y="6967"/>
                          </a:cubicBezTo>
                          <a:cubicBezTo>
                            <a:pt x="7925" y="5778"/>
                            <a:pt x="6928" y="4392"/>
                            <a:pt x="5533" y="28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26" name="Freeform 1735">
                      <a:extLst>
                        <a:ext uri="{FF2B5EF4-FFF2-40B4-BE49-F238E27FC236}">
                          <a16:creationId xmlns:a16="http://schemas.microsoft.com/office/drawing/2014/main" id="{2EFDF398-F3CC-E053-3CA3-35A4E305C1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0338" y="4975579"/>
                      <a:ext cx="9132" cy="13084"/>
                    </a:xfrm>
                    <a:custGeom>
                      <a:avLst/>
                      <a:gdLst>
                        <a:gd name="connsiteX0" fmla="*/ 8298 w 9132"/>
                        <a:gd name="connsiteY0" fmla="*/ 13085 h 13084"/>
                        <a:gd name="connsiteX1" fmla="*/ 6903 w 9132"/>
                        <a:gd name="connsiteY1" fmla="*/ 5953 h 13084"/>
                        <a:gd name="connsiteX2" fmla="*/ 923 w 9132"/>
                        <a:gd name="connsiteY2" fmla="*/ 11 h 13084"/>
                        <a:gd name="connsiteX3" fmla="*/ 2318 w 9132"/>
                        <a:gd name="connsiteY3" fmla="*/ 7142 h 13084"/>
                        <a:gd name="connsiteX4" fmla="*/ 8298 w 9132"/>
                        <a:gd name="connsiteY4" fmla="*/ 13085 h 130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32" h="13084">
                          <a:moveTo>
                            <a:pt x="8298" y="13085"/>
                          </a:moveTo>
                          <a:cubicBezTo>
                            <a:pt x="10092" y="12292"/>
                            <a:pt x="8697" y="9321"/>
                            <a:pt x="6903" y="5953"/>
                          </a:cubicBezTo>
                          <a:cubicBezTo>
                            <a:pt x="4910" y="2388"/>
                            <a:pt x="2717" y="-187"/>
                            <a:pt x="923" y="11"/>
                          </a:cubicBezTo>
                          <a:cubicBezTo>
                            <a:pt x="-1070" y="407"/>
                            <a:pt x="524" y="3972"/>
                            <a:pt x="2318" y="7142"/>
                          </a:cubicBezTo>
                          <a:cubicBezTo>
                            <a:pt x="4112" y="10906"/>
                            <a:pt x="6305" y="12886"/>
                            <a:pt x="8298" y="130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27" name="Freeform 1736">
                      <a:extLst>
                        <a:ext uri="{FF2B5EF4-FFF2-40B4-BE49-F238E27FC236}">
                          <a16:creationId xmlns:a16="http://schemas.microsoft.com/office/drawing/2014/main" id="{DF86270F-BEAB-5EDE-7A5E-F542654A66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15826" y="4852635"/>
                      <a:ext cx="11215" cy="12029"/>
                    </a:xfrm>
                    <a:custGeom>
                      <a:avLst/>
                      <a:gdLst>
                        <a:gd name="connsiteX0" fmla="*/ 775 w 11215"/>
                        <a:gd name="connsiteY0" fmla="*/ 139 h 12029"/>
                        <a:gd name="connsiteX1" fmla="*/ 2569 w 11215"/>
                        <a:gd name="connsiteY1" fmla="*/ 6478 h 12029"/>
                        <a:gd name="connsiteX2" fmla="*/ 10741 w 11215"/>
                        <a:gd name="connsiteY2" fmla="*/ 11827 h 12029"/>
                        <a:gd name="connsiteX3" fmla="*/ 6755 w 11215"/>
                        <a:gd name="connsiteY3" fmla="*/ 3705 h 12029"/>
                        <a:gd name="connsiteX4" fmla="*/ 775 w 11215"/>
                        <a:gd name="connsiteY4" fmla="*/ 139 h 120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15" h="12029">
                          <a:moveTo>
                            <a:pt x="775" y="139"/>
                          </a:moveTo>
                          <a:cubicBezTo>
                            <a:pt x="-819" y="734"/>
                            <a:pt x="177" y="3507"/>
                            <a:pt x="2569" y="6478"/>
                          </a:cubicBezTo>
                          <a:cubicBezTo>
                            <a:pt x="5559" y="10044"/>
                            <a:pt x="9147" y="12817"/>
                            <a:pt x="10741" y="11827"/>
                          </a:cubicBezTo>
                          <a:cubicBezTo>
                            <a:pt x="12137" y="11034"/>
                            <a:pt x="10343" y="7865"/>
                            <a:pt x="6755" y="3705"/>
                          </a:cubicBezTo>
                          <a:cubicBezTo>
                            <a:pt x="5160" y="2120"/>
                            <a:pt x="2569" y="-653"/>
                            <a:pt x="775" y="1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28" name="Freeform 1737">
                      <a:extLst>
                        <a:ext uri="{FF2B5EF4-FFF2-40B4-BE49-F238E27FC236}">
                          <a16:creationId xmlns:a16="http://schemas.microsoft.com/office/drawing/2014/main" id="{F9988957-D4F7-D244-DDE3-ADC3A64067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1268" y="4901952"/>
                      <a:ext cx="9642" cy="12571"/>
                    </a:xfrm>
                    <a:custGeom>
                      <a:avLst/>
                      <a:gdLst>
                        <a:gd name="connsiteX0" fmla="*/ 9058 w 9642"/>
                        <a:gd name="connsiteY0" fmla="*/ 12428 h 12571"/>
                        <a:gd name="connsiteX1" fmla="*/ 6467 w 9642"/>
                        <a:gd name="connsiteY1" fmla="*/ 4306 h 12571"/>
                        <a:gd name="connsiteX2" fmla="*/ 686 w 9642"/>
                        <a:gd name="connsiteY2" fmla="*/ 146 h 12571"/>
                        <a:gd name="connsiteX3" fmla="*/ 2480 w 9642"/>
                        <a:gd name="connsiteY3" fmla="*/ 7079 h 12571"/>
                        <a:gd name="connsiteX4" fmla="*/ 9058 w 9642"/>
                        <a:gd name="connsiteY4" fmla="*/ 12428 h 125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42" h="12571">
                          <a:moveTo>
                            <a:pt x="9058" y="12428"/>
                          </a:moveTo>
                          <a:cubicBezTo>
                            <a:pt x="10454" y="11833"/>
                            <a:pt x="9258" y="8664"/>
                            <a:pt x="6467" y="4306"/>
                          </a:cubicBezTo>
                          <a:cubicBezTo>
                            <a:pt x="4673" y="1929"/>
                            <a:pt x="2281" y="-646"/>
                            <a:pt x="686" y="146"/>
                          </a:cubicBezTo>
                          <a:cubicBezTo>
                            <a:pt x="-709" y="939"/>
                            <a:pt x="89" y="3514"/>
                            <a:pt x="2480" y="7079"/>
                          </a:cubicBezTo>
                          <a:cubicBezTo>
                            <a:pt x="4673" y="10645"/>
                            <a:pt x="7464" y="13220"/>
                            <a:pt x="9058" y="124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29" name="Freeform 1738">
                      <a:extLst>
                        <a:ext uri="{FF2B5EF4-FFF2-40B4-BE49-F238E27FC236}">
                          <a16:creationId xmlns:a16="http://schemas.microsoft.com/office/drawing/2014/main" id="{AAE47A85-7E10-796B-1BE2-FD58E31746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57812" y="4900684"/>
                      <a:ext cx="10414" cy="10466"/>
                    </a:xfrm>
                    <a:custGeom>
                      <a:avLst/>
                      <a:gdLst>
                        <a:gd name="connsiteX0" fmla="*/ 9219 w 10414"/>
                        <a:gd name="connsiteY0" fmla="*/ 10131 h 10466"/>
                        <a:gd name="connsiteX1" fmla="*/ 8621 w 10414"/>
                        <a:gd name="connsiteY1" fmla="*/ 4188 h 10466"/>
                        <a:gd name="connsiteX2" fmla="*/ 1246 w 10414"/>
                        <a:gd name="connsiteY2" fmla="*/ 28 h 10466"/>
                        <a:gd name="connsiteX3" fmla="*/ 2442 w 10414"/>
                        <a:gd name="connsiteY3" fmla="*/ 6367 h 10466"/>
                        <a:gd name="connsiteX4" fmla="*/ 9219 w 10414"/>
                        <a:gd name="connsiteY4" fmla="*/ 10131 h 104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414" h="10466">
                          <a:moveTo>
                            <a:pt x="9219" y="10131"/>
                          </a:moveTo>
                          <a:cubicBezTo>
                            <a:pt x="10614" y="9338"/>
                            <a:pt x="11212" y="7754"/>
                            <a:pt x="8621" y="4188"/>
                          </a:cubicBezTo>
                          <a:cubicBezTo>
                            <a:pt x="5232" y="622"/>
                            <a:pt x="2841" y="-170"/>
                            <a:pt x="1246" y="28"/>
                          </a:cubicBezTo>
                          <a:cubicBezTo>
                            <a:pt x="-748" y="424"/>
                            <a:pt x="-349" y="2801"/>
                            <a:pt x="2442" y="6367"/>
                          </a:cubicBezTo>
                          <a:cubicBezTo>
                            <a:pt x="5232" y="9933"/>
                            <a:pt x="7624" y="11121"/>
                            <a:pt x="9219" y="101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30" name="Freeform 1739">
                      <a:extLst>
                        <a:ext uri="{FF2B5EF4-FFF2-40B4-BE49-F238E27FC236}">
                          <a16:creationId xmlns:a16="http://schemas.microsoft.com/office/drawing/2014/main" id="{9D12454A-570B-CCD1-4A04-096A649778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9776" y="5024345"/>
                      <a:ext cx="15562" cy="18842"/>
                    </a:xfrm>
                    <a:custGeom>
                      <a:avLst/>
                      <a:gdLst>
                        <a:gd name="connsiteX0" fmla="*/ 14536 w 15562"/>
                        <a:gd name="connsiteY0" fmla="*/ 18793 h 18842"/>
                        <a:gd name="connsiteX1" fmla="*/ 13540 w 15562"/>
                        <a:gd name="connsiteY1" fmla="*/ 11860 h 18842"/>
                        <a:gd name="connsiteX2" fmla="*/ 11148 w 15562"/>
                        <a:gd name="connsiteY2" fmla="*/ 8691 h 18842"/>
                        <a:gd name="connsiteX3" fmla="*/ 8158 w 15562"/>
                        <a:gd name="connsiteY3" fmla="*/ 4333 h 18842"/>
                        <a:gd name="connsiteX4" fmla="*/ 5965 w 15562"/>
                        <a:gd name="connsiteY4" fmla="*/ 2550 h 18842"/>
                        <a:gd name="connsiteX5" fmla="*/ 5766 w 15562"/>
                        <a:gd name="connsiteY5" fmla="*/ 2352 h 18842"/>
                        <a:gd name="connsiteX6" fmla="*/ 185 w 15562"/>
                        <a:gd name="connsiteY6" fmla="*/ 371 h 18842"/>
                        <a:gd name="connsiteX7" fmla="*/ 3374 w 15562"/>
                        <a:gd name="connsiteY7" fmla="*/ 8294 h 18842"/>
                        <a:gd name="connsiteX8" fmla="*/ 5965 w 15562"/>
                        <a:gd name="connsiteY8" fmla="*/ 10275 h 18842"/>
                        <a:gd name="connsiteX9" fmla="*/ 11347 w 15562"/>
                        <a:gd name="connsiteY9" fmla="*/ 17010 h 18842"/>
                        <a:gd name="connsiteX10" fmla="*/ 12543 w 15562"/>
                        <a:gd name="connsiteY10" fmla="*/ 18397 h 18842"/>
                        <a:gd name="connsiteX11" fmla="*/ 12543 w 15562"/>
                        <a:gd name="connsiteY11" fmla="*/ 17605 h 18842"/>
                        <a:gd name="connsiteX12" fmla="*/ 14536 w 15562"/>
                        <a:gd name="connsiteY12" fmla="*/ 18793 h 18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5562" h="18842">
                          <a:moveTo>
                            <a:pt x="14536" y="18793"/>
                          </a:moveTo>
                          <a:cubicBezTo>
                            <a:pt x="16729" y="18595"/>
                            <a:pt x="14935" y="15029"/>
                            <a:pt x="13540" y="11860"/>
                          </a:cubicBezTo>
                          <a:cubicBezTo>
                            <a:pt x="12742" y="10473"/>
                            <a:pt x="11945" y="9483"/>
                            <a:pt x="11148" y="8691"/>
                          </a:cubicBezTo>
                          <a:cubicBezTo>
                            <a:pt x="10550" y="7304"/>
                            <a:pt x="9553" y="5917"/>
                            <a:pt x="8158" y="4333"/>
                          </a:cubicBezTo>
                          <a:cubicBezTo>
                            <a:pt x="7361" y="3342"/>
                            <a:pt x="6563" y="2748"/>
                            <a:pt x="5965" y="2550"/>
                          </a:cubicBezTo>
                          <a:cubicBezTo>
                            <a:pt x="5965" y="2550"/>
                            <a:pt x="5766" y="2352"/>
                            <a:pt x="5766" y="2352"/>
                          </a:cubicBezTo>
                          <a:cubicBezTo>
                            <a:pt x="3574" y="-25"/>
                            <a:pt x="1580" y="-422"/>
                            <a:pt x="185" y="371"/>
                          </a:cubicBezTo>
                          <a:cubicBezTo>
                            <a:pt x="-413" y="2550"/>
                            <a:pt x="384" y="5323"/>
                            <a:pt x="3374" y="8294"/>
                          </a:cubicBezTo>
                          <a:cubicBezTo>
                            <a:pt x="4172" y="9087"/>
                            <a:pt x="5168" y="9879"/>
                            <a:pt x="5965" y="10275"/>
                          </a:cubicBezTo>
                          <a:cubicBezTo>
                            <a:pt x="7361" y="12652"/>
                            <a:pt x="9553" y="14831"/>
                            <a:pt x="11347" y="17010"/>
                          </a:cubicBezTo>
                          <a:lnTo>
                            <a:pt x="12543" y="18397"/>
                          </a:lnTo>
                          <a:lnTo>
                            <a:pt x="12543" y="17605"/>
                          </a:lnTo>
                          <a:cubicBezTo>
                            <a:pt x="13141" y="18595"/>
                            <a:pt x="13938" y="18991"/>
                            <a:pt x="14536" y="187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31" name="Freeform 1740">
                      <a:extLst>
                        <a:ext uri="{FF2B5EF4-FFF2-40B4-BE49-F238E27FC236}">
                          <a16:creationId xmlns:a16="http://schemas.microsoft.com/office/drawing/2014/main" id="{CBD03BC4-F317-4209-AAE4-8813F33FF9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2121" y="5043138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198 h 198"/>
                        <a:gd name="connsiteX1" fmla="*/ 199 w 199"/>
                        <a:gd name="connsiteY1" fmla="*/ 198 h 198"/>
                        <a:gd name="connsiteX2" fmla="*/ 0 w 199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198"/>
                          </a:moveTo>
                          <a:lnTo>
                            <a:pt x="199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32" name="Freeform 1741">
                      <a:extLst>
                        <a:ext uri="{FF2B5EF4-FFF2-40B4-BE49-F238E27FC236}">
                          <a16:creationId xmlns:a16="http://schemas.microsoft.com/office/drawing/2014/main" id="{8137CFE8-FCE1-931F-2EAE-5A88C377E9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9509" y="4900067"/>
                      <a:ext cx="10343" cy="11830"/>
                    </a:xfrm>
                    <a:custGeom>
                      <a:avLst/>
                      <a:gdLst>
                        <a:gd name="connsiteX0" fmla="*/ 10244 w 10343"/>
                        <a:gd name="connsiteY0" fmla="*/ 10946 h 11830"/>
                        <a:gd name="connsiteX1" fmla="*/ 6059 w 10343"/>
                        <a:gd name="connsiteY1" fmla="*/ 3022 h 11830"/>
                        <a:gd name="connsiteX2" fmla="*/ 677 w 10343"/>
                        <a:gd name="connsiteY2" fmla="*/ 249 h 11830"/>
                        <a:gd name="connsiteX3" fmla="*/ 4065 w 10343"/>
                        <a:gd name="connsiteY3" fmla="*/ 8569 h 11830"/>
                        <a:gd name="connsiteX4" fmla="*/ 10244 w 10343"/>
                        <a:gd name="connsiteY4" fmla="*/ 10946 h 118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343" h="11830">
                          <a:moveTo>
                            <a:pt x="10244" y="10946"/>
                          </a:moveTo>
                          <a:cubicBezTo>
                            <a:pt x="10842" y="9163"/>
                            <a:pt x="8650" y="6192"/>
                            <a:pt x="6059" y="3022"/>
                          </a:cubicBezTo>
                          <a:cubicBezTo>
                            <a:pt x="4065" y="1437"/>
                            <a:pt x="1873" y="-742"/>
                            <a:pt x="677" y="249"/>
                          </a:cubicBezTo>
                          <a:cubicBezTo>
                            <a:pt x="-1117" y="1834"/>
                            <a:pt x="876" y="5201"/>
                            <a:pt x="4065" y="8569"/>
                          </a:cubicBezTo>
                          <a:cubicBezTo>
                            <a:pt x="6457" y="11342"/>
                            <a:pt x="9447" y="12927"/>
                            <a:pt x="10244" y="109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33" name="Freeform 1742">
                      <a:extLst>
                        <a:ext uri="{FF2B5EF4-FFF2-40B4-BE49-F238E27FC236}">
                          <a16:creationId xmlns:a16="http://schemas.microsoft.com/office/drawing/2014/main" id="{20A393B9-9D2D-6016-ADFB-7109FC31DB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15190" y="4960389"/>
                      <a:ext cx="9709" cy="11276"/>
                    </a:xfrm>
                    <a:custGeom>
                      <a:avLst/>
                      <a:gdLst>
                        <a:gd name="connsiteX0" fmla="*/ 8786 w 9709"/>
                        <a:gd name="connsiteY0" fmla="*/ 11239 h 11276"/>
                        <a:gd name="connsiteX1" fmla="*/ 7191 w 9709"/>
                        <a:gd name="connsiteY1" fmla="*/ 4306 h 11276"/>
                        <a:gd name="connsiteX2" fmla="*/ 614 w 9709"/>
                        <a:gd name="connsiteY2" fmla="*/ 146 h 11276"/>
                        <a:gd name="connsiteX3" fmla="*/ 2009 w 9709"/>
                        <a:gd name="connsiteY3" fmla="*/ 5692 h 11276"/>
                        <a:gd name="connsiteX4" fmla="*/ 8786 w 9709"/>
                        <a:gd name="connsiteY4" fmla="*/ 11239 h 112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709" h="11276">
                          <a:moveTo>
                            <a:pt x="8786" y="11239"/>
                          </a:moveTo>
                          <a:cubicBezTo>
                            <a:pt x="10978" y="10843"/>
                            <a:pt x="8786" y="7277"/>
                            <a:pt x="7191" y="4306"/>
                          </a:cubicBezTo>
                          <a:cubicBezTo>
                            <a:pt x="4600" y="740"/>
                            <a:pt x="2208" y="-448"/>
                            <a:pt x="614" y="146"/>
                          </a:cubicBezTo>
                          <a:cubicBezTo>
                            <a:pt x="-582" y="740"/>
                            <a:pt x="16" y="3117"/>
                            <a:pt x="2009" y="5692"/>
                          </a:cubicBezTo>
                          <a:cubicBezTo>
                            <a:pt x="4201" y="8862"/>
                            <a:pt x="6793" y="11635"/>
                            <a:pt x="8786" y="112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34" name="Freeform 1743">
                      <a:extLst>
                        <a:ext uri="{FF2B5EF4-FFF2-40B4-BE49-F238E27FC236}">
                          <a16:creationId xmlns:a16="http://schemas.microsoft.com/office/drawing/2014/main" id="{FE886DAE-DA53-EB1D-57F4-44121198AE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80963" y="5060958"/>
                      <a:ext cx="8501" cy="12307"/>
                    </a:xfrm>
                    <a:custGeom>
                      <a:avLst/>
                      <a:gdLst>
                        <a:gd name="connsiteX0" fmla="*/ 694 w 8501"/>
                        <a:gd name="connsiteY0" fmla="*/ 404 h 12307"/>
                        <a:gd name="connsiteX1" fmla="*/ 2289 w 8501"/>
                        <a:gd name="connsiteY1" fmla="*/ 8327 h 12307"/>
                        <a:gd name="connsiteX2" fmla="*/ 7272 w 8501"/>
                        <a:gd name="connsiteY2" fmla="*/ 12289 h 12307"/>
                        <a:gd name="connsiteX3" fmla="*/ 6674 w 8501"/>
                        <a:gd name="connsiteY3" fmla="*/ 5554 h 12307"/>
                        <a:gd name="connsiteX4" fmla="*/ 694 w 8501"/>
                        <a:gd name="connsiteY4" fmla="*/ 404 h 123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01" h="12307">
                          <a:moveTo>
                            <a:pt x="694" y="404"/>
                          </a:moveTo>
                          <a:cubicBezTo>
                            <a:pt x="-701" y="1592"/>
                            <a:pt x="96" y="4761"/>
                            <a:pt x="2289" y="8327"/>
                          </a:cubicBezTo>
                          <a:cubicBezTo>
                            <a:pt x="3883" y="11100"/>
                            <a:pt x="6076" y="12487"/>
                            <a:pt x="7272" y="12289"/>
                          </a:cubicBezTo>
                          <a:cubicBezTo>
                            <a:pt x="9265" y="11893"/>
                            <a:pt x="8667" y="9119"/>
                            <a:pt x="6674" y="5554"/>
                          </a:cubicBezTo>
                          <a:cubicBezTo>
                            <a:pt x="4481" y="2186"/>
                            <a:pt x="2289" y="-1181"/>
                            <a:pt x="694" y="4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35" name="Freeform 1744">
                      <a:extLst>
                        <a:ext uri="{FF2B5EF4-FFF2-40B4-BE49-F238E27FC236}">
                          <a16:creationId xmlns:a16="http://schemas.microsoft.com/office/drawing/2014/main" id="{D037311D-C550-ACA3-8729-F85FBD3D35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0707" y="4960139"/>
                      <a:ext cx="10212" cy="11436"/>
                    </a:xfrm>
                    <a:custGeom>
                      <a:avLst/>
                      <a:gdLst>
                        <a:gd name="connsiteX0" fmla="*/ 644 w 10212"/>
                        <a:gd name="connsiteY0" fmla="*/ 0 h 11436"/>
                        <a:gd name="connsiteX1" fmla="*/ 2438 w 10212"/>
                        <a:gd name="connsiteY1" fmla="*/ 7131 h 11436"/>
                        <a:gd name="connsiteX2" fmla="*/ 9215 w 10212"/>
                        <a:gd name="connsiteY2" fmla="*/ 11291 h 11436"/>
                        <a:gd name="connsiteX3" fmla="*/ 7421 w 10212"/>
                        <a:gd name="connsiteY3" fmla="*/ 4556 h 11436"/>
                        <a:gd name="connsiteX4" fmla="*/ 644 w 10212"/>
                        <a:gd name="connsiteY4" fmla="*/ 0 h 114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12" h="11436">
                          <a:moveTo>
                            <a:pt x="644" y="0"/>
                          </a:moveTo>
                          <a:cubicBezTo>
                            <a:pt x="-751" y="1189"/>
                            <a:pt x="245" y="3962"/>
                            <a:pt x="2438" y="7131"/>
                          </a:cubicBezTo>
                          <a:cubicBezTo>
                            <a:pt x="5029" y="10697"/>
                            <a:pt x="7620" y="11885"/>
                            <a:pt x="9215" y="11291"/>
                          </a:cubicBezTo>
                          <a:cubicBezTo>
                            <a:pt x="11208" y="10697"/>
                            <a:pt x="10012" y="7924"/>
                            <a:pt x="7421" y="4556"/>
                          </a:cubicBezTo>
                          <a:cubicBezTo>
                            <a:pt x="5029" y="1387"/>
                            <a:pt x="2637" y="0"/>
                            <a:pt x="644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36" name="Freeform 1745">
                      <a:extLst>
                        <a:ext uri="{FF2B5EF4-FFF2-40B4-BE49-F238E27FC236}">
                          <a16:creationId xmlns:a16="http://schemas.microsoft.com/office/drawing/2014/main" id="{C11137D5-57D8-A7DA-FED5-85AB763C16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0543" y="4839302"/>
                      <a:ext cx="9521" cy="10935"/>
                    </a:xfrm>
                    <a:custGeom>
                      <a:avLst/>
                      <a:gdLst>
                        <a:gd name="connsiteX0" fmla="*/ 480 w 9521"/>
                        <a:gd name="connsiteY0" fmla="*/ 201 h 10935"/>
                        <a:gd name="connsiteX1" fmla="*/ 1875 w 9521"/>
                        <a:gd name="connsiteY1" fmla="*/ 5549 h 10935"/>
                        <a:gd name="connsiteX2" fmla="*/ 8652 w 9521"/>
                        <a:gd name="connsiteY2" fmla="*/ 10898 h 10935"/>
                        <a:gd name="connsiteX3" fmla="*/ 6858 w 9521"/>
                        <a:gd name="connsiteY3" fmla="*/ 4361 h 10935"/>
                        <a:gd name="connsiteX4" fmla="*/ 480 w 9521"/>
                        <a:gd name="connsiteY4" fmla="*/ 201 h 109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21" h="10935">
                          <a:moveTo>
                            <a:pt x="480" y="201"/>
                          </a:moveTo>
                          <a:cubicBezTo>
                            <a:pt x="-517" y="795"/>
                            <a:pt x="81" y="2974"/>
                            <a:pt x="1875" y="5549"/>
                          </a:cubicBezTo>
                          <a:cubicBezTo>
                            <a:pt x="4068" y="8521"/>
                            <a:pt x="6659" y="11294"/>
                            <a:pt x="8652" y="10898"/>
                          </a:cubicBezTo>
                          <a:cubicBezTo>
                            <a:pt x="10646" y="10502"/>
                            <a:pt x="8852" y="7530"/>
                            <a:pt x="6858" y="4361"/>
                          </a:cubicBezTo>
                          <a:cubicBezTo>
                            <a:pt x="4267" y="993"/>
                            <a:pt x="1875" y="-591"/>
                            <a:pt x="480" y="2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37" name="Freeform 1746">
                      <a:extLst>
                        <a:ext uri="{FF2B5EF4-FFF2-40B4-BE49-F238E27FC236}">
                          <a16:creationId xmlns:a16="http://schemas.microsoft.com/office/drawing/2014/main" id="{84FE3713-0943-E20E-1F16-FE79DDAA04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8333" y="4845049"/>
                      <a:ext cx="12742" cy="13189"/>
                    </a:xfrm>
                    <a:custGeom>
                      <a:avLst/>
                      <a:gdLst>
                        <a:gd name="connsiteX0" fmla="*/ 11162 w 12742"/>
                        <a:gd name="connsiteY0" fmla="*/ 13074 h 13189"/>
                        <a:gd name="connsiteX1" fmla="*/ 12159 w 12742"/>
                        <a:gd name="connsiteY1" fmla="*/ 10895 h 13189"/>
                        <a:gd name="connsiteX2" fmla="*/ 2392 w 12742"/>
                        <a:gd name="connsiteY2" fmla="*/ 792 h 13189"/>
                        <a:gd name="connsiteX3" fmla="*/ 0 w 12742"/>
                        <a:gd name="connsiteY3" fmla="*/ 0 h 13189"/>
                        <a:gd name="connsiteX4" fmla="*/ 797 w 12742"/>
                        <a:gd name="connsiteY4" fmla="*/ 2377 h 13189"/>
                        <a:gd name="connsiteX5" fmla="*/ 11162 w 12742"/>
                        <a:gd name="connsiteY5" fmla="*/ 13074 h 131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742" h="13189">
                          <a:moveTo>
                            <a:pt x="11162" y="13074"/>
                          </a:moveTo>
                          <a:cubicBezTo>
                            <a:pt x="12557" y="13470"/>
                            <a:pt x="13355" y="12876"/>
                            <a:pt x="12159" y="10895"/>
                          </a:cubicBezTo>
                          <a:cubicBezTo>
                            <a:pt x="9568" y="6141"/>
                            <a:pt x="6179" y="2773"/>
                            <a:pt x="2392" y="792"/>
                          </a:cubicBezTo>
                          <a:cubicBezTo>
                            <a:pt x="1395" y="396"/>
                            <a:pt x="797" y="198"/>
                            <a:pt x="0" y="0"/>
                          </a:cubicBezTo>
                          <a:lnTo>
                            <a:pt x="797" y="2377"/>
                          </a:lnTo>
                          <a:cubicBezTo>
                            <a:pt x="3588" y="8320"/>
                            <a:pt x="6976" y="11885"/>
                            <a:pt x="11162" y="130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38" name="Freeform 1747">
                      <a:extLst>
                        <a:ext uri="{FF2B5EF4-FFF2-40B4-BE49-F238E27FC236}">
                          <a16:creationId xmlns:a16="http://schemas.microsoft.com/office/drawing/2014/main" id="{6E1294ED-B772-4EA8-4185-77B12D0FCA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97005" y="4835937"/>
                      <a:ext cx="9369" cy="10937"/>
                    </a:xfrm>
                    <a:custGeom>
                      <a:avLst/>
                      <a:gdLst>
                        <a:gd name="connsiteX0" fmla="*/ 8372 w 9369"/>
                        <a:gd name="connsiteY0" fmla="*/ 10895 h 10937"/>
                        <a:gd name="connsiteX1" fmla="*/ 6578 w 9369"/>
                        <a:gd name="connsiteY1" fmla="*/ 4160 h 10937"/>
                        <a:gd name="connsiteX2" fmla="*/ 1993 w 9369"/>
                        <a:gd name="connsiteY2" fmla="*/ 0 h 10937"/>
                        <a:gd name="connsiteX3" fmla="*/ 0 w 9369"/>
                        <a:gd name="connsiteY3" fmla="*/ 1585 h 10937"/>
                        <a:gd name="connsiteX4" fmla="*/ 1595 w 9369"/>
                        <a:gd name="connsiteY4" fmla="*/ 5546 h 10937"/>
                        <a:gd name="connsiteX5" fmla="*/ 8372 w 9369"/>
                        <a:gd name="connsiteY5" fmla="*/ 10895 h 109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369" h="10937">
                          <a:moveTo>
                            <a:pt x="8372" y="10895"/>
                          </a:moveTo>
                          <a:cubicBezTo>
                            <a:pt x="10365" y="10697"/>
                            <a:pt x="9169" y="7923"/>
                            <a:pt x="6578" y="4160"/>
                          </a:cubicBezTo>
                          <a:cubicBezTo>
                            <a:pt x="4983" y="1981"/>
                            <a:pt x="3389" y="396"/>
                            <a:pt x="1993" y="0"/>
                          </a:cubicBezTo>
                          <a:cubicBezTo>
                            <a:pt x="1395" y="594"/>
                            <a:pt x="598" y="990"/>
                            <a:pt x="0" y="1585"/>
                          </a:cubicBezTo>
                          <a:cubicBezTo>
                            <a:pt x="0" y="2575"/>
                            <a:pt x="598" y="3962"/>
                            <a:pt x="1595" y="5546"/>
                          </a:cubicBezTo>
                          <a:cubicBezTo>
                            <a:pt x="3787" y="8914"/>
                            <a:pt x="6578" y="11291"/>
                            <a:pt x="8372" y="108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39" name="Freeform 1748">
                      <a:extLst>
                        <a:ext uri="{FF2B5EF4-FFF2-40B4-BE49-F238E27FC236}">
                          <a16:creationId xmlns:a16="http://schemas.microsoft.com/office/drawing/2014/main" id="{7EEE090C-21EA-E416-465E-8893CAF1C3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4650" y="4889025"/>
                      <a:ext cx="6751" cy="8103"/>
                    </a:xfrm>
                    <a:custGeom>
                      <a:avLst/>
                      <a:gdLst>
                        <a:gd name="connsiteX0" fmla="*/ 6578 w 6751"/>
                        <a:gd name="connsiteY0" fmla="*/ 7726 h 8103"/>
                        <a:gd name="connsiteX1" fmla="*/ 4385 w 6751"/>
                        <a:gd name="connsiteY1" fmla="*/ 1585 h 8103"/>
                        <a:gd name="connsiteX2" fmla="*/ 3189 w 6751"/>
                        <a:gd name="connsiteY2" fmla="*/ 0 h 8103"/>
                        <a:gd name="connsiteX3" fmla="*/ 0 w 6751"/>
                        <a:gd name="connsiteY3" fmla="*/ 2179 h 8103"/>
                        <a:gd name="connsiteX4" fmla="*/ 1794 w 6751"/>
                        <a:gd name="connsiteY4" fmla="*/ 5150 h 8103"/>
                        <a:gd name="connsiteX5" fmla="*/ 6578 w 6751"/>
                        <a:gd name="connsiteY5" fmla="*/ 7726 h 81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751" h="8103">
                          <a:moveTo>
                            <a:pt x="6578" y="7726"/>
                          </a:moveTo>
                          <a:cubicBezTo>
                            <a:pt x="7176" y="6537"/>
                            <a:pt x="6179" y="3962"/>
                            <a:pt x="4385" y="1585"/>
                          </a:cubicBezTo>
                          <a:cubicBezTo>
                            <a:pt x="3987" y="991"/>
                            <a:pt x="3588" y="594"/>
                            <a:pt x="3189" y="0"/>
                          </a:cubicBezTo>
                          <a:cubicBezTo>
                            <a:pt x="2193" y="792"/>
                            <a:pt x="997" y="1387"/>
                            <a:pt x="0" y="2179"/>
                          </a:cubicBezTo>
                          <a:cubicBezTo>
                            <a:pt x="598" y="3169"/>
                            <a:pt x="1196" y="4160"/>
                            <a:pt x="1794" y="5150"/>
                          </a:cubicBezTo>
                          <a:cubicBezTo>
                            <a:pt x="3987" y="7726"/>
                            <a:pt x="5581" y="8716"/>
                            <a:pt x="6578" y="77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40" name="Freeform 1749">
                      <a:extLst>
                        <a:ext uri="{FF2B5EF4-FFF2-40B4-BE49-F238E27FC236}">
                          <a16:creationId xmlns:a16="http://schemas.microsoft.com/office/drawing/2014/main" id="{1B78AA74-FA19-328A-72CD-4A18BF1E78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83052" y="4846238"/>
                      <a:ext cx="14251" cy="11455"/>
                    </a:xfrm>
                    <a:custGeom>
                      <a:avLst/>
                      <a:gdLst>
                        <a:gd name="connsiteX0" fmla="*/ 5780 w 14251"/>
                        <a:gd name="connsiteY0" fmla="*/ 7527 h 11455"/>
                        <a:gd name="connsiteX1" fmla="*/ 12558 w 14251"/>
                        <a:gd name="connsiteY1" fmla="*/ 11291 h 11455"/>
                        <a:gd name="connsiteX2" fmla="*/ 12956 w 14251"/>
                        <a:gd name="connsiteY2" fmla="*/ 6339 h 11455"/>
                        <a:gd name="connsiteX3" fmla="*/ 4186 w 14251"/>
                        <a:gd name="connsiteY3" fmla="*/ 594 h 11455"/>
                        <a:gd name="connsiteX4" fmla="*/ 3986 w 14251"/>
                        <a:gd name="connsiteY4" fmla="*/ 792 h 11455"/>
                        <a:gd name="connsiteX5" fmla="*/ 3189 w 14251"/>
                        <a:gd name="connsiteY5" fmla="*/ 0 h 11455"/>
                        <a:gd name="connsiteX6" fmla="*/ 0 w 14251"/>
                        <a:gd name="connsiteY6" fmla="*/ 2377 h 11455"/>
                        <a:gd name="connsiteX7" fmla="*/ 1993 w 14251"/>
                        <a:gd name="connsiteY7" fmla="*/ 5150 h 11455"/>
                        <a:gd name="connsiteX8" fmla="*/ 5780 w 14251"/>
                        <a:gd name="connsiteY8" fmla="*/ 7527 h 114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251" h="11455">
                          <a:moveTo>
                            <a:pt x="5780" y="7527"/>
                          </a:moveTo>
                          <a:cubicBezTo>
                            <a:pt x="8770" y="11687"/>
                            <a:pt x="10963" y="11687"/>
                            <a:pt x="12558" y="11291"/>
                          </a:cubicBezTo>
                          <a:cubicBezTo>
                            <a:pt x="13953" y="10895"/>
                            <a:pt x="15348" y="9904"/>
                            <a:pt x="12956" y="6339"/>
                          </a:cubicBezTo>
                          <a:cubicBezTo>
                            <a:pt x="9368" y="991"/>
                            <a:pt x="6578" y="792"/>
                            <a:pt x="4186" y="594"/>
                          </a:cubicBezTo>
                          <a:lnTo>
                            <a:pt x="3986" y="792"/>
                          </a:lnTo>
                          <a:cubicBezTo>
                            <a:pt x="3787" y="594"/>
                            <a:pt x="3389" y="198"/>
                            <a:pt x="3189" y="0"/>
                          </a:cubicBezTo>
                          <a:cubicBezTo>
                            <a:pt x="2193" y="792"/>
                            <a:pt x="997" y="1585"/>
                            <a:pt x="0" y="2377"/>
                          </a:cubicBezTo>
                          <a:cubicBezTo>
                            <a:pt x="598" y="3368"/>
                            <a:pt x="1196" y="4160"/>
                            <a:pt x="1993" y="5150"/>
                          </a:cubicBezTo>
                          <a:cubicBezTo>
                            <a:pt x="3588" y="7527"/>
                            <a:pt x="4983" y="8122"/>
                            <a:pt x="5780" y="75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41" name="Freeform 1750">
                      <a:extLst>
                        <a:ext uri="{FF2B5EF4-FFF2-40B4-BE49-F238E27FC236}">
                          <a16:creationId xmlns:a16="http://schemas.microsoft.com/office/drawing/2014/main" id="{D8A34D5A-6B05-E061-DE4E-24F2DD295E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05913" y="4901504"/>
                      <a:ext cx="10238" cy="19314"/>
                    </a:xfrm>
                    <a:custGeom>
                      <a:avLst/>
                      <a:gdLst>
                        <a:gd name="connsiteX0" fmla="*/ 2791 w 10238"/>
                        <a:gd name="connsiteY0" fmla="*/ 7924 h 19314"/>
                        <a:gd name="connsiteX1" fmla="*/ 5182 w 10238"/>
                        <a:gd name="connsiteY1" fmla="*/ 15847 h 19314"/>
                        <a:gd name="connsiteX2" fmla="*/ 9966 w 10238"/>
                        <a:gd name="connsiteY2" fmla="*/ 19016 h 19314"/>
                        <a:gd name="connsiteX3" fmla="*/ 7574 w 10238"/>
                        <a:gd name="connsiteY3" fmla="*/ 10895 h 19314"/>
                        <a:gd name="connsiteX4" fmla="*/ 6777 w 10238"/>
                        <a:gd name="connsiteY4" fmla="*/ 9706 h 19314"/>
                        <a:gd name="connsiteX5" fmla="*/ 5581 w 10238"/>
                        <a:gd name="connsiteY5" fmla="*/ 3368 h 19314"/>
                        <a:gd name="connsiteX6" fmla="*/ 3189 w 10238"/>
                        <a:gd name="connsiteY6" fmla="*/ 0 h 19314"/>
                        <a:gd name="connsiteX7" fmla="*/ 0 w 10238"/>
                        <a:gd name="connsiteY7" fmla="*/ 1981 h 19314"/>
                        <a:gd name="connsiteX8" fmla="*/ 1993 w 10238"/>
                        <a:gd name="connsiteY8" fmla="*/ 6141 h 19314"/>
                        <a:gd name="connsiteX9" fmla="*/ 2791 w 10238"/>
                        <a:gd name="connsiteY9" fmla="*/ 7924 h 193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238" h="19314">
                          <a:moveTo>
                            <a:pt x="2791" y="7924"/>
                          </a:moveTo>
                          <a:cubicBezTo>
                            <a:pt x="2193" y="9706"/>
                            <a:pt x="2990" y="12480"/>
                            <a:pt x="5182" y="15847"/>
                          </a:cubicBezTo>
                          <a:cubicBezTo>
                            <a:pt x="6976" y="18422"/>
                            <a:pt x="9169" y="20007"/>
                            <a:pt x="9966" y="19016"/>
                          </a:cubicBezTo>
                          <a:cubicBezTo>
                            <a:pt x="10763" y="17630"/>
                            <a:pt x="9767" y="14262"/>
                            <a:pt x="7574" y="10895"/>
                          </a:cubicBezTo>
                          <a:cubicBezTo>
                            <a:pt x="7176" y="10499"/>
                            <a:pt x="6976" y="10103"/>
                            <a:pt x="6777" y="9706"/>
                          </a:cubicBezTo>
                          <a:cubicBezTo>
                            <a:pt x="7774" y="8716"/>
                            <a:pt x="7176" y="6537"/>
                            <a:pt x="5581" y="3368"/>
                          </a:cubicBezTo>
                          <a:cubicBezTo>
                            <a:pt x="4784" y="1981"/>
                            <a:pt x="3986" y="792"/>
                            <a:pt x="3189" y="0"/>
                          </a:cubicBezTo>
                          <a:cubicBezTo>
                            <a:pt x="2193" y="594"/>
                            <a:pt x="996" y="1387"/>
                            <a:pt x="0" y="1981"/>
                          </a:cubicBezTo>
                          <a:cubicBezTo>
                            <a:pt x="398" y="3169"/>
                            <a:pt x="1196" y="4754"/>
                            <a:pt x="1993" y="6141"/>
                          </a:cubicBezTo>
                          <a:cubicBezTo>
                            <a:pt x="2193" y="6933"/>
                            <a:pt x="2591" y="7527"/>
                            <a:pt x="2791" y="79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42" name="Freeform 1751">
                      <a:extLst>
                        <a:ext uri="{FF2B5EF4-FFF2-40B4-BE49-F238E27FC236}">
                          <a16:creationId xmlns:a16="http://schemas.microsoft.com/office/drawing/2014/main" id="{105F44C1-2E26-3DEF-904C-2B56E364EB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6388" y="4861293"/>
                      <a:ext cx="10384" cy="13292"/>
                    </a:xfrm>
                    <a:custGeom>
                      <a:avLst/>
                      <a:gdLst>
                        <a:gd name="connsiteX0" fmla="*/ 3110 w 10384"/>
                        <a:gd name="connsiteY0" fmla="*/ 7329 h 13292"/>
                        <a:gd name="connsiteX1" fmla="*/ 5503 w 10384"/>
                        <a:gd name="connsiteY1" fmla="*/ 10697 h 13292"/>
                        <a:gd name="connsiteX2" fmla="*/ 10286 w 10384"/>
                        <a:gd name="connsiteY2" fmla="*/ 12876 h 13292"/>
                        <a:gd name="connsiteX3" fmla="*/ 5503 w 10384"/>
                        <a:gd name="connsiteY3" fmla="*/ 3367 h 13292"/>
                        <a:gd name="connsiteX4" fmla="*/ 3509 w 10384"/>
                        <a:gd name="connsiteY4" fmla="*/ 1387 h 13292"/>
                        <a:gd name="connsiteX5" fmla="*/ 918 w 10384"/>
                        <a:gd name="connsiteY5" fmla="*/ 0 h 13292"/>
                        <a:gd name="connsiteX6" fmla="*/ 2512 w 10384"/>
                        <a:gd name="connsiteY6" fmla="*/ 6339 h 13292"/>
                        <a:gd name="connsiteX7" fmla="*/ 3110 w 10384"/>
                        <a:gd name="connsiteY7" fmla="*/ 7329 h 132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0384" h="13292">
                          <a:moveTo>
                            <a:pt x="3110" y="7329"/>
                          </a:moveTo>
                          <a:cubicBezTo>
                            <a:pt x="3908" y="8320"/>
                            <a:pt x="4705" y="9508"/>
                            <a:pt x="5503" y="10697"/>
                          </a:cubicBezTo>
                          <a:cubicBezTo>
                            <a:pt x="7496" y="13074"/>
                            <a:pt x="9290" y="13866"/>
                            <a:pt x="10286" y="12876"/>
                          </a:cubicBezTo>
                          <a:cubicBezTo>
                            <a:pt x="10884" y="10499"/>
                            <a:pt x="8692" y="6933"/>
                            <a:pt x="5503" y="3367"/>
                          </a:cubicBezTo>
                          <a:cubicBezTo>
                            <a:pt x="4705" y="2575"/>
                            <a:pt x="4107" y="1783"/>
                            <a:pt x="3509" y="1387"/>
                          </a:cubicBezTo>
                          <a:cubicBezTo>
                            <a:pt x="2512" y="396"/>
                            <a:pt x="1516" y="0"/>
                            <a:pt x="918" y="0"/>
                          </a:cubicBezTo>
                          <a:cubicBezTo>
                            <a:pt x="-876" y="396"/>
                            <a:pt x="121" y="2971"/>
                            <a:pt x="2512" y="6339"/>
                          </a:cubicBezTo>
                          <a:lnTo>
                            <a:pt x="3110" y="7329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43" name="Freeform 1752">
                      <a:extLst>
                        <a:ext uri="{FF2B5EF4-FFF2-40B4-BE49-F238E27FC236}">
                          <a16:creationId xmlns:a16="http://schemas.microsoft.com/office/drawing/2014/main" id="{F87CDA9B-BAAB-4BBF-074B-B7A8182528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9563" y="4825439"/>
                      <a:ext cx="8049" cy="9256"/>
                    </a:xfrm>
                    <a:custGeom>
                      <a:avLst/>
                      <a:gdLst>
                        <a:gd name="connsiteX0" fmla="*/ 7973 w 8049"/>
                        <a:gd name="connsiteY0" fmla="*/ 8716 h 9256"/>
                        <a:gd name="connsiteX1" fmla="*/ 5182 w 8049"/>
                        <a:gd name="connsiteY1" fmla="*/ 2773 h 9256"/>
                        <a:gd name="connsiteX2" fmla="*/ 2392 w 8049"/>
                        <a:gd name="connsiteY2" fmla="*/ 0 h 9256"/>
                        <a:gd name="connsiteX3" fmla="*/ 0 w 8049"/>
                        <a:gd name="connsiteY3" fmla="*/ 1981 h 9256"/>
                        <a:gd name="connsiteX4" fmla="*/ 3189 w 8049"/>
                        <a:gd name="connsiteY4" fmla="*/ 6537 h 9256"/>
                        <a:gd name="connsiteX5" fmla="*/ 7973 w 8049"/>
                        <a:gd name="connsiteY5" fmla="*/ 8716 h 92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049" h="9256">
                          <a:moveTo>
                            <a:pt x="7973" y="8716"/>
                          </a:moveTo>
                          <a:cubicBezTo>
                            <a:pt x="8372" y="7527"/>
                            <a:pt x="7176" y="4952"/>
                            <a:pt x="5182" y="2773"/>
                          </a:cubicBezTo>
                          <a:cubicBezTo>
                            <a:pt x="4186" y="1585"/>
                            <a:pt x="3189" y="594"/>
                            <a:pt x="2392" y="0"/>
                          </a:cubicBezTo>
                          <a:cubicBezTo>
                            <a:pt x="1595" y="594"/>
                            <a:pt x="797" y="1387"/>
                            <a:pt x="0" y="1981"/>
                          </a:cubicBezTo>
                          <a:cubicBezTo>
                            <a:pt x="598" y="3368"/>
                            <a:pt x="1794" y="4952"/>
                            <a:pt x="3189" y="6537"/>
                          </a:cubicBezTo>
                          <a:cubicBezTo>
                            <a:pt x="5581" y="9112"/>
                            <a:pt x="7176" y="9904"/>
                            <a:pt x="7973" y="871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44" name="Freeform 1753">
                      <a:extLst>
                        <a:ext uri="{FF2B5EF4-FFF2-40B4-BE49-F238E27FC236}">
                          <a16:creationId xmlns:a16="http://schemas.microsoft.com/office/drawing/2014/main" id="{7E18D3F4-42B2-4CB1-793E-3E5C423DC1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96311" y="4848503"/>
                      <a:ext cx="8476" cy="11129"/>
                    </a:xfrm>
                    <a:custGeom>
                      <a:avLst/>
                      <a:gdLst>
                        <a:gd name="connsiteX0" fmla="*/ 8269 w 8476"/>
                        <a:gd name="connsiteY0" fmla="*/ 10809 h 11129"/>
                        <a:gd name="connsiteX1" fmla="*/ 5079 w 8476"/>
                        <a:gd name="connsiteY1" fmla="*/ 2885 h 11129"/>
                        <a:gd name="connsiteX2" fmla="*/ 96 w 8476"/>
                        <a:gd name="connsiteY2" fmla="*/ 112 h 11129"/>
                        <a:gd name="connsiteX3" fmla="*/ 3286 w 8476"/>
                        <a:gd name="connsiteY3" fmla="*/ 7837 h 11129"/>
                        <a:gd name="connsiteX4" fmla="*/ 8269 w 8476"/>
                        <a:gd name="connsiteY4" fmla="*/ 10809 h 111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76" h="11129">
                          <a:moveTo>
                            <a:pt x="8269" y="10809"/>
                          </a:moveTo>
                          <a:cubicBezTo>
                            <a:pt x="9066" y="9422"/>
                            <a:pt x="7471" y="6055"/>
                            <a:pt x="5079" y="2885"/>
                          </a:cubicBezTo>
                          <a:cubicBezTo>
                            <a:pt x="3086" y="310"/>
                            <a:pt x="1292" y="-284"/>
                            <a:pt x="96" y="112"/>
                          </a:cubicBezTo>
                          <a:cubicBezTo>
                            <a:pt x="-302" y="1895"/>
                            <a:pt x="495" y="4668"/>
                            <a:pt x="3286" y="7837"/>
                          </a:cubicBezTo>
                          <a:cubicBezTo>
                            <a:pt x="5279" y="10413"/>
                            <a:pt x="7671" y="11799"/>
                            <a:pt x="8269" y="108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45" name="Freeform 1754">
                      <a:extLst>
                        <a:ext uri="{FF2B5EF4-FFF2-40B4-BE49-F238E27FC236}">
                          <a16:creationId xmlns:a16="http://schemas.microsoft.com/office/drawing/2014/main" id="{6881D79C-6D45-7313-AA57-1FB8333816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99469" y="4862283"/>
                      <a:ext cx="8382" cy="10674"/>
                    </a:xfrm>
                    <a:custGeom>
                      <a:avLst/>
                      <a:gdLst>
                        <a:gd name="connsiteX0" fmla="*/ 925 w 8382"/>
                        <a:gd name="connsiteY0" fmla="*/ 0 h 10674"/>
                        <a:gd name="connsiteX1" fmla="*/ 1722 w 8382"/>
                        <a:gd name="connsiteY1" fmla="*/ 4952 h 10674"/>
                        <a:gd name="connsiteX2" fmla="*/ 7901 w 8382"/>
                        <a:gd name="connsiteY2" fmla="*/ 10499 h 10674"/>
                        <a:gd name="connsiteX3" fmla="*/ 6108 w 8382"/>
                        <a:gd name="connsiteY3" fmla="*/ 4754 h 10674"/>
                        <a:gd name="connsiteX4" fmla="*/ 925 w 8382"/>
                        <a:gd name="connsiteY4" fmla="*/ 0 h 106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82" h="10674">
                          <a:moveTo>
                            <a:pt x="925" y="0"/>
                          </a:moveTo>
                          <a:cubicBezTo>
                            <a:pt x="-670" y="0"/>
                            <a:pt x="-72" y="2179"/>
                            <a:pt x="1722" y="4952"/>
                          </a:cubicBezTo>
                          <a:cubicBezTo>
                            <a:pt x="3715" y="8122"/>
                            <a:pt x="6108" y="11489"/>
                            <a:pt x="7901" y="10499"/>
                          </a:cubicBezTo>
                          <a:cubicBezTo>
                            <a:pt x="9097" y="9904"/>
                            <a:pt x="7901" y="7329"/>
                            <a:pt x="6108" y="4754"/>
                          </a:cubicBezTo>
                          <a:cubicBezTo>
                            <a:pt x="4313" y="1981"/>
                            <a:pt x="2320" y="0"/>
                            <a:pt x="92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46" name="Freeform 1755">
                      <a:extLst>
                        <a:ext uri="{FF2B5EF4-FFF2-40B4-BE49-F238E27FC236}">
                          <a16:creationId xmlns:a16="http://schemas.microsoft.com/office/drawing/2014/main" id="{D9AC12DC-6D0F-9683-EF72-2F4C2D2A6A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77074" y="4946657"/>
                      <a:ext cx="8258" cy="11118"/>
                    </a:xfrm>
                    <a:custGeom>
                      <a:avLst/>
                      <a:gdLst>
                        <a:gd name="connsiteX0" fmla="*/ 6913 w 8258"/>
                        <a:gd name="connsiteY0" fmla="*/ 11104 h 11118"/>
                        <a:gd name="connsiteX1" fmla="*/ 6913 w 8258"/>
                        <a:gd name="connsiteY1" fmla="*/ 5756 h 11118"/>
                        <a:gd name="connsiteX2" fmla="*/ 933 w 8258"/>
                        <a:gd name="connsiteY2" fmla="*/ 12 h 11118"/>
                        <a:gd name="connsiteX3" fmla="*/ 1332 w 8258"/>
                        <a:gd name="connsiteY3" fmla="*/ 5360 h 11118"/>
                        <a:gd name="connsiteX4" fmla="*/ 6913 w 8258"/>
                        <a:gd name="connsiteY4" fmla="*/ 11104 h 111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58" h="11118">
                          <a:moveTo>
                            <a:pt x="6913" y="11104"/>
                          </a:moveTo>
                          <a:cubicBezTo>
                            <a:pt x="8707" y="10708"/>
                            <a:pt x="8707" y="8925"/>
                            <a:pt x="6913" y="5756"/>
                          </a:cubicBezTo>
                          <a:cubicBezTo>
                            <a:pt x="4919" y="2190"/>
                            <a:pt x="2727" y="-187"/>
                            <a:pt x="933" y="12"/>
                          </a:cubicBezTo>
                          <a:cubicBezTo>
                            <a:pt x="-462" y="210"/>
                            <a:pt x="-263" y="2389"/>
                            <a:pt x="1332" y="5360"/>
                          </a:cubicBezTo>
                          <a:cubicBezTo>
                            <a:pt x="3524" y="9322"/>
                            <a:pt x="5518" y="11303"/>
                            <a:pt x="6913" y="111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47" name="Freeform 1756">
                      <a:extLst>
                        <a:ext uri="{FF2B5EF4-FFF2-40B4-BE49-F238E27FC236}">
                          <a16:creationId xmlns:a16="http://schemas.microsoft.com/office/drawing/2014/main" id="{619E93BE-BE4D-AF67-7D08-E07CC0108D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8648" y="4909233"/>
                      <a:ext cx="7842" cy="10407"/>
                    </a:xfrm>
                    <a:custGeom>
                      <a:avLst/>
                      <a:gdLst>
                        <a:gd name="connsiteX0" fmla="*/ 154 w 7842"/>
                        <a:gd name="connsiteY0" fmla="*/ 789 h 10407"/>
                        <a:gd name="connsiteX1" fmla="*/ 2746 w 7842"/>
                        <a:gd name="connsiteY1" fmla="*/ 7326 h 10407"/>
                        <a:gd name="connsiteX2" fmla="*/ 7529 w 7842"/>
                        <a:gd name="connsiteY2" fmla="*/ 10297 h 10407"/>
                        <a:gd name="connsiteX3" fmla="*/ 5935 w 7842"/>
                        <a:gd name="connsiteY3" fmla="*/ 4156 h 10407"/>
                        <a:gd name="connsiteX4" fmla="*/ 154 w 7842"/>
                        <a:gd name="connsiteY4" fmla="*/ 789 h 104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42" h="10407">
                          <a:moveTo>
                            <a:pt x="154" y="789"/>
                          </a:moveTo>
                          <a:cubicBezTo>
                            <a:pt x="-443" y="2176"/>
                            <a:pt x="752" y="4751"/>
                            <a:pt x="2746" y="7326"/>
                          </a:cubicBezTo>
                          <a:cubicBezTo>
                            <a:pt x="4739" y="10099"/>
                            <a:pt x="6334" y="10693"/>
                            <a:pt x="7529" y="10297"/>
                          </a:cubicBezTo>
                          <a:cubicBezTo>
                            <a:pt x="8327" y="9109"/>
                            <a:pt x="7529" y="6534"/>
                            <a:pt x="5935" y="4156"/>
                          </a:cubicBezTo>
                          <a:cubicBezTo>
                            <a:pt x="3543" y="789"/>
                            <a:pt x="952" y="-1192"/>
                            <a:pt x="154" y="7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48" name="Freeform 1757">
                      <a:extLst>
                        <a:ext uri="{FF2B5EF4-FFF2-40B4-BE49-F238E27FC236}">
                          <a16:creationId xmlns:a16="http://schemas.microsoft.com/office/drawing/2014/main" id="{6D2B8795-631D-3405-45D3-B2DC62B815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85847" y="4868939"/>
                      <a:ext cx="16014" cy="15746"/>
                    </a:xfrm>
                    <a:custGeom>
                      <a:avLst/>
                      <a:gdLst>
                        <a:gd name="connsiteX0" fmla="*/ 8169 w 16014"/>
                        <a:gd name="connsiteY0" fmla="*/ 6417 h 15746"/>
                        <a:gd name="connsiteX1" fmla="*/ 7770 w 16014"/>
                        <a:gd name="connsiteY1" fmla="*/ 6814 h 15746"/>
                        <a:gd name="connsiteX2" fmla="*/ 6175 w 16014"/>
                        <a:gd name="connsiteY2" fmla="*/ 4040 h 15746"/>
                        <a:gd name="connsiteX3" fmla="*/ 395 w 16014"/>
                        <a:gd name="connsiteY3" fmla="*/ 475 h 15746"/>
                        <a:gd name="connsiteX4" fmla="*/ 2189 w 16014"/>
                        <a:gd name="connsiteY4" fmla="*/ 6417 h 15746"/>
                        <a:gd name="connsiteX5" fmla="*/ 8368 w 16014"/>
                        <a:gd name="connsiteY5" fmla="*/ 11370 h 15746"/>
                        <a:gd name="connsiteX6" fmla="*/ 8767 w 16014"/>
                        <a:gd name="connsiteY6" fmla="*/ 10577 h 15746"/>
                        <a:gd name="connsiteX7" fmla="*/ 9365 w 16014"/>
                        <a:gd name="connsiteY7" fmla="*/ 11568 h 15746"/>
                        <a:gd name="connsiteX8" fmla="*/ 15544 w 16014"/>
                        <a:gd name="connsiteY8" fmla="*/ 15529 h 15746"/>
                        <a:gd name="connsiteX9" fmla="*/ 14348 w 16014"/>
                        <a:gd name="connsiteY9" fmla="*/ 10181 h 15746"/>
                        <a:gd name="connsiteX10" fmla="*/ 8169 w 16014"/>
                        <a:gd name="connsiteY10" fmla="*/ 6417 h 157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6014" h="15746">
                          <a:moveTo>
                            <a:pt x="8169" y="6417"/>
                          </a:moveTo>
                          <a:cubicBezTo>
                            <a:pt x="7969" y="6616"/>
                            <a:pt x="7969" y="6616"/>
                            <a:pt x="7770" y="6814"/>
                          </a:cubicBezTo>
                          <a:cubicBezTo>
                            <a:pt x="7371" y="6021"/>
                            <a:pt x="6773" y="5031"/>
                            <a:pt x="6175" y="4040"/>
                          </a:cubicBezTo>
                          <a:cubicBezTo>
                            <a:pt x="3385" y="277"/>
                            <a:pt x="1392" y="-714"/>
                            <a:pt x="395" y="475"/>
                          </a:cubicBezTo>
                          <a:cubicBezTo>
                            <a:pt x="-602" y="1465"/>
                            <a:pt x="395" y="3842"/>
                            <a:pt x="2189" y="6417"/>
                          </a:cubicBezTo>
                          <a:cubicBezTo>
                            <a:pt x="4581" y="9785"/>
                            <a:pt x="6973" y="12360"/>
                            <a:pt x="8368" y="11370"/>
                          </a:cubicBezTo>
                          <a:cubicBezTo>
                            <a:pt x="8567" y="11172"/>
                            <a:pt x="8567" y="10973"/>
                            <a:pt x="8767" y="10577"/>
                          </a:cubicBezTo>
                          <a:cubicBezTo>
                            <a:pt x="8966" y="10973"/>
                            <a:pt x="9165" y="11172"/>
                            <a:pt x="9365" y="11568"/>
                          </a:cubicBezTo>
                          <a:cubicBezTo>
                            <a:pt x="11956" y="14935"/>
                            <a:pt x="14149" y="16322"/>
                            <a:pt x="15544" y="15529"/>
                          </a:cubicBezTo>
                          <a:cubicBezTo>
                            <a:pt x="16142" y="14539"/>
                            <a:pt x="16540" y="12954"/>
                            <a:pt x="14348" y="10181"/>
                          </a:cubicBezTo>
                          <a:cubicBezTo>
                            <a:pt x="11956" y="7210"/>
                            <a:pt x="9564" y="5823"/>
                            <a:pt x="8169" y="64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49" name="Freeform 1758">
                      <a:extLst>
                        <a:ext uri="{FF2B5EF4-FFF2-40B4-BE49-F238E27FC236}">
                          <a16:creationId xmlns:a16="http://schemas.microsoft.com/office/drawing/2014/main" id="{B166BA12-007E-351B-AD4A-3920F33116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48664" y="4850280"/>
                      <a:ext cx="12478" cy="13976"/>
                    </a:xfrm>
                    <a:custGeom>
                      <a:avLst/>
                      <a:gdLst>
                        <a:gd name="connsiteX0" fmla="*/ 166 w 12478"/>
                        <a:gd name="connsiteY0" fmla="*/ 712 h 13976"/>
                        <a:gd name="connsiteX1" fmla="*/ 4351 w 12478"/>
                        <a:gd name="connsiteY1" fmla="*/ 8635 h 13976"/>
                        <a:gd name="connsiteX2" fmla="*/ 6544 w 12478"/>
                        <a:gd name="connsiteY2" fmla="*/ 10616 h 13976"/>
                        <a:gd name="connsiteX3" fmla="*/ 6744 w 12478"/>
                        <a:gd name="connsiteY3" fmla="*/ 10814 h 13976"/>
                        <a:gd name="connsiteX4" fmla="*/ 12325 w 12478"/>
                        <a:gd name="connsiteY4" fmla="*/ 12993 h 13976"/>
                        <a:gd name="connsiteX5" fmla="*/ 9534 w 12478"/>
                        <a:gd name="connsiteY5" fmla="*/ 7051 h 13976"/>
                        <a:gd name="connsiteX6" fmla="*/ 6345 w 12478"/>
                        <a:gd name="connsiteY6" fmla="*/ 4674 h 13976"/>
                        <a:gd name="connsiteX7" fmla="*/ 4949 w 12478"/>
                        <a:gd name="connsiteY7" fmla="*/ 2891 h 13976"/>
                        <a:gd name="connsiteX8" fmla="*/ 166 w 12478"/>
                        <a:gd name="connsiteY8" fmla="*/ 712 h 139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478" h="13976">
                          <a:moveTo>
                            <a:pt x="166" y="712"/>
                          </a:moveTo>
                          <a:cubicBezTo>
                            <a:pt x="-632" y="2495"/>
                            <a:pt x="1561" y="5664"/>
                            <a:pt x="4351" y="8635"/>
                          </a:cubicBezTo>
                          <a:cubicBezTo>
                            <a:pt x="5149" y="9626"/>
                            <a:pt x="5946" y="10220"/>
                            <a:pt x="6544" y="10616"/>
                          </a:cubicBezTo>
                          <a:lnTo>
                            <a:pt x="6744" y="10814"/>
                          </a:lnTo>
                          <a:cubicBezTo>
                            <a:pt x="9534" y="14182"/>
                            <a:pt x="11727" y="14776"/>
                            <a:pt x="12325" y="12993"/>
                          </a:cubicBezTo>
                          <a:cubicBezTo>
                            <a:pt x="12923" y="11607"/>
                            <a:pt x="11727" y="9428"/>
                            <a:pt x="9534" y="7051"/>
                          </a:cubicBezTo>
                          <a:cubicBezTo>
                            <a:pt x="8139" y="5664"/>
                            <a:pt x="7142" y="4872"/>
                            <a:pt x="6345" y="4674"/>
                          </a:cubicBezTo>
                          <a:lnTo>
                            <a:pt x="4949" y="2891"/>
                          </a:lnTo>
                          <a:cubicBezTo>
                            <a:pt x="2558" y="-81"/>
                            <a:pt x="764" y="-675"/>
                            <a:pt x="166" y="7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50" name="Freeform 1759">
                      <a:extLst>
                        <a:ext uri="{FF2B5EF4-FFF2-40B4-BE49-F238E27FC236}">
                          <a16:creationId xmlns:a16="http://schemas.microsoft.com/office/drawing/2014/main" id="{8A27463F-A601-2E09-7D7D-8F8955E721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2974" y="4947530"/>
                      <a:ext cx="11576" cy="13966"/>
                    </a:xfrm>
                    <a:custGeom>
                      <a:avLst/>
                      <a:gdLst>
                        <a:gd name="connsiteX0" fmla="*/ 7656 w 11576"/>
                        <a:gd name="connsiteY0" fmla="*/ 13401 h 13966"/>
                        <a:gd name="connsiteX1" fmla="*/ 7855 w 11576"/>
                        <a:gd name="connsiteY1" fmla="*/ 12807 h 13966"/>
                        <a:gd name="connsiteX2" fmla="*/ 11244 w 11576"/>
                        <a:gd name="connsiteY2" fmla="*/ 13600 h 13966"/>
                        <a:gd name="connsiteX3" fmla="*/ 9051 w 11576"/>
                        <a:gd name="connsiteY3" fmla="*/ 6666 h 13966"/>
                        <a:gd name="connsiteX4" fmla="*/ 1078 w 11576"/>
                        <a:gd name="connsiteY4" fmla="*/ 526 h 13966"/>
                        <a:gd name="connsiteX5" fmla="*/ 679 w 11576"/>
                        <a:gd name="connsiteY5" fmla="*/ 1714 h 13966"/>
                        <a:gd name="connsiteX6" fmla="*/ 2673 w 11576"/>
                        <a:gd name="connsiteY6" fmla="*/ 9440 h 13966"/>
                        <a:gd name="connsiteX7" fmla="*/ 7656 w 11576"/>
                        <a:gd name="connsiteY7" fmla="*/ 13401 h 139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1576" h="13966">
                          <a:moveTo>
                            <a:pt x="7656" y="13401"/>
                          </a:moveTo>
                          <a:cubicBezTo>
                            <a:pt x="7855" y="13203"/>
                            <a:pt x="7855" y="13005"/>
                            <a:pt x="7855" y="12807"/>
                          </a:cubicBezTo>
                          <a:cubicBezTo>
                            <a:pt x="9250" y="13798"/>
                            <a:pt x="10446" y="14392"/>
                            <a:pt x="11244" y="13600"/>
                          </a:cubicBezTo>
                          <a:cubicBezTo>
                            <a:pt x="12240" y="12807"/>
                            <a:pt x="10845" y="9836"/>
                            <a:pt x="9051" y="6666"/>
                          </a:cubicBezTo>
                          <a:cubicBezTo>
                            <a:pt x="6261" y="2507"/>
                            <a:pt x="3071" y="-1455"/>
                            <a:pt x="1078" y="526"/>
                          </a:cubicBezTo>
                          <a:cubicBezTo>
                            <a:pt x="879" y="724"/>
                            <a:pt x="679" y="1120"/>
                            <a:pt x="679" y="1714"/>
                          </a:cubicBezTo>
                          <a:cubicBezTo>
                            <a:pt x="-716" y="2705"/>
                            <a:pt x="81" y="5676"/>
                            <a:pt x="2673" y="9440"/>
                          </a:cubicBezTo>
                          <a:cubicBezTo>
                            <a:pt x="4467" y="11817"/>
                            <a:pt x="6261" y="13600"/>
                            <a:pt x="7656" y="134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51" name="Freeform 1760">
                      <a:extLst>
                        <a:ext uri="{FF2B5EF4-FFF2-40B4-BE49-F238E27FC236}">
                          <a16:creationId xmlns:a16="http://schemas.microsoft.com/office/drawing/2014/main" id="{A002C7CF-9EE0-BF7D-CA27-DBA734117C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3647" y="5008735"/>
                      <a:ext cx="19498" cy="27168"/>
                    </a:xfrm>
                    <a:custGeom>
                      <a:avLst/>
                      <a:gdLst>
                        <a:gd name="connsiteX0" fmla="*/ 14785 w 19498"/>
                        <a:gd name="connsiteY0" fmla="*/ 16773 h 27168"/>
                        <a:gd name="connsiteX1" fmla="*/ 8606 w 19498"/>
                        <a:gd name="connsiteY1" fmla="*/ 9840 h 27168"/>
                        <a:gd name="connsiteX2" fmla="*/ 7410 w 19498"/>
                        <a:gd name="connsiteY2" fmla="*/ 4294 h 27168"/>
                        <a:gd name="connsiteX3" fmla="*/ 1031 w 19498"/>
                        <a:gd name="connsiteY3" fmla="*/ 134 h 27168"/>
                        <a:gd name="connsiteX4" fmla="*/ 2427 w 19498"/>
                        <a:gd name="connsiteY4" fmla="*/ 7067 h 27168"/>
                        <a:gd name="connsiteX5" fmla="*/ 2825 w 19498"/>
                        <a:gd name="connsiteY5" fmla="*/ 7661 h 27168"/>
                        <a:gd name="connsiteX6" fmla="*/ 2227 w 19498"/>
                        <a:gd name="connsiteY6" fmla="*/ 7661 h 27168"/>
                        <a:gd name="connsiteX7" fmla="*/ 2825 w 19498"/>
                        <a:gd name="connsiteY7" fmla="*/ 10236 h 27168"/>
                        <a:gd name="connsiteX8" fmla="*/ 11994 w 19498"/>
                        <a:gd name="connsiteY8" fmla="*/ 19943 h 27168"/>
                        <a:gd name="connsiteX9" fmla="*/ 13788 w 19498"/>
                        <a:gd name="connsiteY9" fmla="*/ 23706 h 27168"/>
                        <a:gd name="connsiteX10" fmla="*/ 18771 w 19498"/>
                        <a:gd name="connsiteY10" fmla="*/ 27074 h 27168"/>
                        <a:gd name="connsiteX11" fmla="*/ 17575 w 19498"/>
                        <a:gd name="connsiteY11" fmla="*/ 19943 h 27168"/>
                        <a:gd name="connsiteX12" fmla="*/ 14785 w 19498"/>
                        <a:gd name="connsiteY12" fmla="*/ 16773 h 271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9498" h="27168">
                          <a:moveTo>
                            <a:pt x="14785" y="16773"/>
                          </a:moveTo>
                          <a:cubicBezTo>
                            <a:pt x="13190" y="13802"/>
                            <a:pt x="10997" y="11425"/>
                            <a:pt x="8606" y="9840"/>
                          </a:cubicBezTo>
                          <a:cubicBezTo>
                            <a:pt x="9403" y="8850"/>
                            <a:pt x="9403" y="7067"/>
                            <a:pt x="7410" y="4294"/>
                          </a:cubicBezTo>
                          <a:cubicBezTo>
                            <a:pt x="4818" y="926"/>
                            <a:pt x="2626" y="-461"/>
                            <a:pt x="1031" y="134"/>
                          </a:cubicBezTo>
                          <a:cubicBezTo>
                            <a:pt x="-763" y="926"/>
                            <a:pt x="-165" y="3501"/>
                            <a:pt x="2427" y="7067"/>
                          </a:cubicBezTo>
                          <a:cubicBezTo>
                            <a:pt x="2626" y="7265"/>
                            <a:pt x="2825" y="7463"/>
                            <a:pt x="2825" y="7661"/>
                          </a:cubicBezTo>
                          <a:cubicBezTo>
                            <a:pt x="2626" y="7661"/>
                            <a:pt x="2427" y="7661"/>
                            <a:pt x="2227" y="7661"/>
                          </a:cubicBezTo>
                          <a:lnTo>
                            <a:pt x="2825" y="10236"/>
                          </a:lnTo>
                          <a:cubicBezTo>
                            <a:pt x="5018" y="15387"/>
                            <a:pt x="8207" y="18556"/>
                            <a:pt x="11994" y="19943"/>
                          </a:cubicBezTo>
                          <a:cubicBezTo>
                            <a:pt x="12193" y="20933"/>
                            <a:pt x="12791" y="22320"/>
                            <a:pt x="13788" y="23706"/>
                          </a:cubicBezTo>
                          <a:cubicBezTo>
                            <a:pt x="15582" y="26678"/>
                            <a:pt x="17376" y="27470"/>
                            <a:pt x="18771" y="27074"/>
                          </a:cubicBezTo>
                          <a:cubicBezTo>
                            <a:pt x="19967" y="25885"/>
                            <a:pt x="19768" y="23310"/>
                            <a:pt x="17575" y="19943"/>
                          </a:cubicBezTo>
                          <a:cubicBezTo>
                            <a:pt x="16579" y="18358"/>
                            <a:pt x="15582" y="17367"/>
                            <a:pt x="14785" y="167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52" name="Freeform 1761">
                      <a:extLst>
                        <a:ext uri="{FF2B5EF4-FFF2-40B4-BE49-F238E27FC236}">
                          <a16:creationId xmlns:a16="http://schemas.microsoft.com/office/drawing/2014/main" id="{D82079EA-0E91-7DE1-A39A-FB8F8D115A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79927" y="4908351"/>
                      <a:ext cx="22129" cy="38208"/>
                    </a:xfrm>
                    <a:custGeom>
                      <a:avLst/>
                      <a:gdLst>
                        <a:gd name="connsiteX0" fmla="*/ 933 w 22129"/>
                        <a:gd name="connsiteY0" fmla="*/ 87 h 38208"/>
                        <a:gd name="connsiteX1" fmla="*/ 2527 w 22129"/>
                        <a:gd name="connsiteY1" fmla="*/ 6822 h 38208"/>
                        <a:gd name="connsiteX2" fmla="*/ 6115 w 22129"/>
                        <a:gd name="connsiteY2" fmla="*/ 10783 h 38208"/>
                        <a:gd name="connsiteX3" fmla="*/ 6115 w 22129"/>
                        <a:gd name="connsiteY3" fmla="*/ 10783 h 38208"/>
                        <a:gd name="connsiteX4" fmla="*/ 7909 w 22129"/>
                        <a:gd name="connsiteY4" fmla="*/ 16726 h 38208"/>
                        <a:gd name="connsiteX5" fmla="*/ 5318 w 22129"/>
                        <a:gd name="connsiteY5" fmla="*/ 16726 h 38208"/>
                        <a:gd name="connsiteX6" fmla="*/ 6713 w 22129"/>
                        <a:gd name="connsiteY6" fmla="*/ 24452 h 38208"/>
                        <a:gd name="connsiteX7" fmla="*/ 12095 w 22129"/>
                        <a:gd name="connsiteY7" fmla="*/ 29404 h 38208"/>
                        <a:gd name="connsiteX8" fmla="*/ 13092 w 22129"/>
                        <a:gd name="connsiteY8" fmla="*/ 31385 h 38208"/>
                        <a:gd name="connsiteX9" fmla="*/ 21662 w 22129"/>
                        <a:gd name="connsiteY9" fmla="*/ 37724 h 38208"/>
                        <a:gd name="connsiteX10" fmla="*/ 19869 w 22129"/>
                        <a:gd name="connsiteY10" fmla="*/ 30592 h 38208"/>
                        <a:gd name="connsiteX11" fmla="*/ 18473 w 22129"/>
                        <a:gd name="connsiteY11" fmla="*/ 25640 h 38208"/>
                        <a:gd name="connsiteX12" fmla="*/ 14287 w 22129"/>
                        <a:gd name="connsiteY12" fmla="*/ 21084 h 38208"/>
                        <a:gd name="connsiteX13" fmla="*/ 14287 w 22129"/>
                        <a:gd name="connsiteY13" fmla="*/ 21084 h 38208"/>
                        <a:gd name="connsiteX14" fmla="*/ 11497 w 22129"/>
                        <a:gd name="connsiteY14" fmla="*/ 13161 h 38208"/>
                        <a:gd name="connsiteX15" fmla="*/ 8507 w 22129"/>
                        <a:gd name="connsiteY15" fmla="*/ 10387 h 38208"/>
                        <a:gd name="connsiteX16" fmla="*/ 5916 w 22129"/>
                        <a:gd name="connsiteY16" fmla="*/ 4247 h 38208"/>
                        <a:gd name="connsiteX17" fmla="*/ 933 w 22129"/>
                        <a:gd name="connsiteY17" fmla="*/ 87 h 382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2129" h="38208">
                          <a:moveTo>
                            <a:pt x="933" y="87"/>
                          </a:moveTo>
                          <a:cubicBezTo>
                            <a:pt x="-662" y="681"/>
                            <a:pt x="-263" y="3256"/>
                            <a:pt x="2527" y="6822"/>
                          </a:cubicBezTo>
                          <a:cubicBezTo>
                            <a:pt x="3723" y="8406"/>
                            <a:pt x="4919" y="9793"/>
                            <a:pt x="6115" y="10783"/>
                          </a:cubicBezTo>
                          <a:lnTo>
                            <a:pt x="6115" y="10783"/>
                          </a:lnTo>
                          <a:cubicBezTo>
                            <a:pt x="5717" y="12368"/>
                            <a:pt x="6514" y="14349"/>
                            <a:pt x="7909" y="16726"/>
                          </a:cubicBezTo>
                          <a:cubicBezTo>
                            <a:pt x="7112" y="16528"/>
                            <a:pt x="6315" y="16528"/>
                            <a:pt x="5318" y="16726"/>
                          </a:cubicBezTo>
                          <a:cubicBezTo>
                            <a:pt x="3524" y="18509"/>
                            <a:pt x="3922" y="21282"/>
                            <a:pt x="6713" y="24452"/>
                          </a:cubicBezTo>
                          <a:cubicBezTo>
                            <a:pt x="8507" y="26432"/>
                            <a:pt x="10301" y="28215"/>
                            <a:pt x="12095" y="29404"/>
                          </a:cubicBezTo>
                          <a:cubicBezTo>
                            <a:pt x="12294" y="29998"/>
                            <a:pt x="12693" y="30592"/>
                            <a:pt x="13092" y="31385"/>
                          </a:cubicBezTo>
                          <a:cubicBezTo>
                            <a:pt x="16081" y="36139"/>
                            <a:pt x="19669" y="39506"/>
                            <a:pt x="21662" y="37724"/>
                          </a:cubicBezTo>
                          <a:cubicBezTo>
                            <a:pt x="22659" y="36931"/>
                            <a:pt x="22061" y="34158"/>
                            <a:pt x="19869" y="30592"/>
                          </a:cubicBezTo>
                          <a:cubicBezTo>
                            <a:pt x="20467" y="29602"/>
                            <a:pt x="20068" y="27621"/>
                            <a:pt x="18473" y="25640"/>
                          </a:cubicBezTo>
                          <a:cubicBezTo>
                            <a:pt x="17078" y="24055"/>
                            <a:pt x="15683" y="22471"/>
                            <a:pt x="14287" y="21084"/>
                          </a:cubicBezTo>
                          <a:cubicBezTo>
                            <a:pt x="14287" y="21084"/>
                            <a:pt x="14287" y="21084"/>
                            <a:pt x="14287" y="21084"/>
                          </a:cubicBezTo>
                          <a:cubicBezTo>
                            <a:pt x="14885" y="19301"/>
                            <a:pt x="14088" y="16528"/>
                            <a:pt x="11497" y="13161"/>
                          </a:cubicBezTo>
                          <a:cubicBezTo>
                            <a:pt x="10500" y="11972"/>
                            <a:pt x="9504" y="10982"/>
                            <a:pt x="8507" y="10387"/>
                          </a:cubicBezTo>
                          <a:cubicBezTo>
                            <a:pt x="8706" y="9199"/>
                            <a:pt x="7710" y="6822"/>
                            <a:pt x="5916" y="4247"/>
                          </a:cubicBezTo>
                          <a:cubicBezTo>
                            <a:pt x="4321" y="2068"/>
                            <a:pt x="2328" y="-508"/>
                            <a:pt x="933" y="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53" name="Freeform 1762">
                      <a:extLst>
                        <a:ext uri="{FF2B5EF4-FFF2-40B4-BE49-F238E27FC236}">
                          <a16:creationId xmlns:a16="http://schemas.microsoft.com/office/drawing/2014/main" id="{28109133-6242-777B-ECD2-2B8567CFE0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61128" y="4994983"/>
                      <a:ext cx="7757" cy="9930"/>
                    </a:xfrm>
                    <a:custGeom>
                      <a:avLst/>
                      <a:gdLst>
                        <a:gd name="connsiteX0" fmla="*/ 259 w 7757"/>
                        <a:gd name="connsiteY0" fmla="*/ 19 h 9930"/>
                        <a:gd name="connsiteX1" fmla="*/ 1854 w 7757"/>
                        <a:gd name="connsiteY1" fmla="*/ 6357 h 9930"/>
                        <a:gd name="connsiteX2" fmla="*/ 7236 w 7757"/>
                        <a:gd name="connsiteY2" fmla="*/ 9725 h 9930"/>
                        <a:gd name="connsiteX3" fmla="*/ 5641 w 7757"/>
                        <a:gd name="connsiteY3" fmla="*/ 3782 h 9930"/>
                        <a:gd name="connsiteX4" fmla="*/ 259 w 7757"/>
                        <a:gd name="connsiteY4" fmla="*/ 19 h 99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57" h="9930">
                          <a:moveTo>
                            <a:pt x="259" y="19"/>
                          </a:moveTo>
                          <a:cubicBezTo>
                            <a:pt x="-339" y="1405"/>
                            <a:pt x="60" y="3782"/>
                            <a:pt x="1854" y="6357"/>
                          </a:cubicBezTo>
                          <a:cubicBezTo>
                            <a:pt x="3648" y="8933"/>
                            <a:pt x="6040" y="10517"/>
                            <a:pt x="7236" y="9725"/>
                          </a:cubicBezTo>
                          <a:cubicBezTo>
                            <a:pt x="8432" y="9131"/>
                            <a:pt x="7435" y="6357"/>
                            <a:pt x="5641" y="3782"/>
                          </a:cubicBezTo>
                          <a:cubicBezTo>
                            <a:pt x="3847" y="1207"/>
                            <a:pt x="1854" y="-179"/>
                            <a:pt x="259" y="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54" name="Freeform 1763">
                      <a:extLst>
                        <a:ext uri="{FF2B5EF4-FFF2-40B4-BE49-F238E27FC236}">
                          <a16:creationId xmlns:a16="http://schemas.microsoft.com/office/drawing/2014/main" id="{F3BA7763-770B-9730-4B11-CCE344D9FF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2252" y="4836881"/>
                      <a:ext cx="8991" cy="10244"/>
                    </a:xfrm>
                    <a:custGeom>
                      <a:avLst/>
                      <a:gdLst>
                        <a:gd name="connsiteX0" fmla="*/ 8670 w 8991"/>
                        <a:gd name="connsiteY0" fmla="*/ 9951 h 10244"/>
                        <a:gd name="connsiteX1" fmla="*/ 5481 w 8991"/>
                        <a:gd name="connsiteY1" fmla="*/ 3018 h 10244"/>
                        <a:gd name="connsiteX2" fmla="*/ 298 w 8991"/>
                        <a:gd name="connsiteY2" fmla="*/ 244 h 10244"/>
                        <a:gd name="connsiteX3" fmla="*/ 3687 w 8991"/>
                        <a:gd name="connsiteY3" fmla="*/ 7376 h 10244"/>
                        <a:gd name="connsiteX4" fmla="*/ 8670 w 8991"/>
                        <a:gd name="connsiteY4" fmla="*/ 9951 h 102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991" h="10244">
                          <a:moveTo>
                            <a:pt x="8670" y="9951"/>
                          </a:moveTo>
                          <a:cubicBezTo>
                            <a:pt x="9667" y="8762"/>
                            <a:pt x="8271" y="5989"/>
                            <a:pt x="5481" y="3018"/>
                          </a:cubicBezTo>
                          <a:cubicBezTo>
                            <a:pt x="3288" y="641"/>
                            <a:pt x="1095" y="-548"/>
                            <a:pt x="298" y="244"/>
                          </a:cubicBezTo>
                          <a:cubicBezTo>
                            <a:pt x="-698" y="1433"/>
                            <a:pt x="896" y="4404"/>
                            <a:pt x="3687" y="7376"/>
                          </a:cubicBezTo>
                          <a:cubicBezTo>
                            <a:pt x="5879" y="9951"/>
                            <a:pt x="7872" y="10743"/>
                            <a:pt x="8670" y="99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55" name="Freeform 1764">
                      <a:extLst>
                        <a:ext uri="{FF2B5EF4-FFF2-40B4-BE49-F238E27FC236}">
                          <a16:creationId xmlns:a16="http://schemas.microsoft.com/office/drawing/2014/main" id="{80E72298-0887-BB3F-DC6A-59DFA76DCF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5228" y="4960973"/>
                      <a:ext cx="8865" cy="9965"/>
                    </a:xfrm>
                    <a:custGeom>
                      <a:avLst/>
                      <a:gdLst>
                        <a:gd name="connsiteX0" fmla="*/ 8616 w 8865"/>
                        <a:gd name="connsiteY0" fmla="*/ 9268 h 9965"/>
                        <a:gd name="connsiteX1" fmla="*/ 6224 w 8865"/>
                        <a:gd name="connsiteY1" fmla="*/ 3127 h 9965"/>
                        <a:gd name="connsiteX2" fmla="*/ 244 w 8865"/>
                        <a:gd name="connsiteY2" fmla="*/ 750 h 9965"/>
                        <a:gd name="connsiteX3" fmla="*/ 3234 w 8865"/>
                        <a:gd name="connsiteY3" fmla="*/ 7881 h 9965"/>
                        <a:gd name="connsiteX4" fmla="*/ 8616 w 8865"/>
                        <a:gd name="connsiteY4" fmla="*/ 9268 h 99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65" h="9965">
                          <a:moveTo>
                            <a:pt x="8616" y="9268"/>
                          </a:moveTo>
                          <a:cubicBezTo>
                            <a:pt x="9413" y="8079"/>
                            <a:pt x="8217" y="5504"/>
                            <a:pt x="6224" y="3127"/>
                          </a:cubicBezTo>
                          <a:cubicBezTo>
                            <a:pt x="3234" y="-241"/>
                            <a:pt x="1241" y="-637"/>
                            <a:pt x="244" y="750"/>
                          </a:cubicBezTo>
                          <a:cubicBezTo>
                            <a:pt x="-553" y="1938"/>
                            <a:pt x="643" y="4513"/>
                            <a:pt x="3234" y="7881"/>
                          </a:cubicBezTo>
                          <a:cubicBezTo>
                            <a:pt x="5427" y="9862"/>
                            <a:pt x="7619" y="10654"/>
                            <a:pt x="8616" y="92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56" name="Freeform 1765">
                      <a:extLst>
                        <a:ext uri="{FF2B5EF4-FFF2-40B4-BE49-F238E27FC236}">
                          <a16:creationId xmlns:a16="http://schemas.microsoft.com/office/drawing/2014/main" id="{3017F18F-3085-8CA4-4265-BF0CF41CDC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72268" y="4924751"/>
                      <a:ext cx="9260" cy="12847"/>
                    </a:xfrm>
                    <a:custGeom>
                      <a:avLst/>
                      <a:gdLst>
                        <a:gd name="connsiteX0" fmla="*/ 420 w 9260"/>
                        <a:gd name="connsiteY0" fmla="*/ 326 h 12847"/>
                        <a:gd name="connsiteX1" fmla="*/ 2612 w 9260"/>
                        <a:gd name="connsiteY1" fmla="*/ 7854 h 12847"/>
                        <a:gd name="connsiteX2" fmla="*/ 8791 w 9260"/>
                        <a:gd name="connsiteY2" fmla="*/ 12608 h 12847"/>
                        <a:gd name="connsiteX3" fmla="*/ 6399 w 9260"/>
                        <a:gd name="connsiteY3" fmla="*/ 4882 h 12847"/>
                        <a:gd name="connsiteX4" fmla="*/ 420 w 9260"/>
                        <a:gd name="connsiteY4" fmla="*/ 326 h 128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0" h="12847">
                          <a:moveTo>
                            <a:pt x="420" y="326"/>
                          </a:moveTo>
                          <a:cubicBezTo>
                            <a:pt x="-577" y="1515"/>
                            <a:pt x="220" y="4486"/>
                            <a:pt x="2612" y="7854"/>
                          </a:cubicBezTo>
                          <a:cubicBezTo>
                            <a:pt x="5004" y="11419"/>
                            <a:pt x="7595" y="13598"/>
                            <a:pt x="8791" y="12608"/>
                          </a:cubicBezTo>
                          <a:cubicBezTo>
                            <a:pt x="9988" y="11617"/>
                            <a:pt x="8791" y="8250"/>
                            <a:pt x="6399" y="4882"/>
                          </a:cubicBezTo>
                          <a:cubicBezTo>
                            <a:pt x="4008" y="1317"/>
                            <a:pt x="1616" y="-862"/>
                            <a:pt x="420" y="3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57" name="Freeform 1766">
                      <a:extLst>
                        <a:ext uri="{FF2B5EF4-FFF2-40B4-BE49-F238E27FC236}">
                          <a16:creationId xmlns:a16="http://schemas.microsoft.com/office/drawing/2014/main" id="{67EC625A-7AD7-62F6-87A7-CEFEFAC6BE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14330" y="4926203"/>
                      <a:ext cx="8191" cy="9776"/>
                    </a:xfrm>
                    <a:custGeom>
                      <a:avLst/>
                      <a:gdLst>
                        <a:gd name="connsiteX0" fmla="*/ 278 w 8191"/>
                        <a:gd name="connsiteY0" fmla="*/ 458 h 9776"/>
                        <a:gd name="connsiteX1" fmla="*/ 2271 w 8191"/>
                        <a:gd name="connsiteY1" fmla="*/ 6401 h 9776"/>
                        <a:gd name="connsiteX2" fmla="*/ 7653 w 8191"/>
                        <a:gd name="connsiteY2" fmla="*/ 9570 h 9776"/>
                        <a:gd name="connsiteX3" fmla="*/ 5261 w 8191"/>
                        <a:gd name="connsiteY3" fmla="*/ 2439 h 9776"/>
                        <a:gd name="connsiteX4" fmla="*/ 278 w 8191"/>
                        <a:gd name="connsiteY4" fmla="*/ 458 h 97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91" h="9776">
                          <a:moveTo>
                            <a:pt x="278" y="458"/>
                          </a:moveTo>
                          <a:cubicBezTo>
                            <a:pt x="-520" y="1449"/>
                            <a:pt x="477" y="4024"/>
                            <a:pt x="2271" y="6401"/>
                          </a:cubicBezTo>
                          <a:cubicBezTo>
                            <a:pt x="4264" y="8778"/>
                            <a:pt x="6656" y="10363"/>
                            <a:pt x="7653" y="9570"/>
                          </a:cubicBezTo>
                          <a:cubicBezTo>
                            <a:pt x="8849" y="8382"/>
                            <a:pt x="8052" y="5807"/>
                            <a:pt x="5261" y="2439"/>
                          </a:cubicBezTo>
                          <a:cubicBezTo>
                            <a:pt x="2869" y="62"/>
                            <a:pt x="1075" y="-532"/>
                            <a:pt x="278" y="4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58" name="Freeform 1767">
                      <a:extLst>
                        <a:ext uri="{FF2B5EF4-FFF2-40B4-BE49-F238E27FC236}">
                          <a16:creationId xmlns:a16="http://schemas.microsoft.com/office/drawing/2014/main" id="{27EF8970-FE6E-CAB4-95D5-FF156FE738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20943" y="4914136"/>
                      <a:ext cx="8573" cy="9493"/>
                    </a:xfrm>
                    <a:custGeom>
                      <a:avLst/>
                      <a:gdLst>
                        <a:gd name="connsiteX0" fmla="*/ 641 w 8573"/>
                        <a:gd name="connsiteY0" fmla="*/ 244 h 9493"/>
                        <a:gd name="connsiteX1" fmla="*/ 1837 w 8573"/>
                        <a:gd name="connsiteY1" fmla="*/ 5593 h 9493"/>
                        <a:gd name="connsiteX2" fmla="*/ 8216 w 8573"/>
                        <a:gd name="connsiteY2" fmla="*/ 8960 h 9493"/>
                        <a:gd name="connsiteX3" fmla="*/ 6023 w 8573"/>
                        <a:gd name="connsiteY3" fmla="*/ 3018 h 9493"/>
                        <a:gd name="connsiteX4" fmla="*/ 641 w 8573"/>
                        <a:gd name="connsiteY4" fmla="*/ 244 h 94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73" h="9493">
                          <a:moveTo>
                            <a:pt x="641" y="244"/>
                          </a:moveTo>
                          <a:cubicBezTo>
                            <a:pt x="-356" y="839"/>
                            <a:pt x="-356" y="2622"/>
                            <a:pt x="1837" y="5593"/>
                          </a:cubicBezTo>
                          <a:cubicBezTo>
                            <a:pt x="4628" y="8960"/>
                            <a:pt x="7020" y="10347"/>
                            <a:pt x="8216" y="8960"/>
                          </a:cubicBezTo>
                          <a:cubicBezTo>
                            <a:pt x="9212" y="7970"/>
                            <a:pt x="8016" y="5593"/>
                            <a:pt x="6023" y="3018"/>
                          </a:cubicBezTo>
                          <a:cubicBezTo>
                            <a:pt x="3830" y="641"/>
                            <a:pt x="1638" y="-548"/>
                            <a:pt x="641" y="2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59" name="Freeform 1768">
                      <a:extLst>
                        <a:ext uri="{FF2B5EF4-FFF2-40B4-BE49-F238E27FC236}">
                          <a16:creationId xmlns:a16="http://schemas.microsoft.com/office/drawing/2014/main" id="{F3D5A595-B441-785F-EF11-FED7F9AB42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48852" y="4963029"/>
                      <a:ext cx="8578" cy="13352"/>
                    </a:xfrm>
                    <a:custGeom>
                      <a:avLst/>
                      <a:gdLst>
                        <a:gd name="connsiteX0" fmla="*/ 4761 w 8578"/>
                        <a:gd name="connsiteY0" fmla="*/ 2656 h 13352"/>
                        <a:gd name="connsiteX1" fmla="*/ 177 w 8578"/>
                        <a:gd name="connsiteY1" fmla="*/ 675 h 13352"/>
                        <a:gd name="connsiteX2" fmla="*/ 5958 w 8578"/>
                        <a:gd name="connsiteY2" fmla="*/ 11966 h 13352"/>
                        <a:gd name="connsiteX3" fmla="*/ 7153 w 8578"/>
                        <a:gd name="connsiteY3" fmla="*/ 13353 h 13352"/>
                        <a:gd name="connsiteX4" fmla="*/ 4761 w 8578"/>
                        <a:gd name="connsiteY4" fmla="*/ 2656 h 133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78" h="13352">
                          <a:moveTo>
                            <a:pt x="4761" y="2656"/>
                          </a:moveTo>
                          <a:cubicBezTo>
                            <a:pt x="2569" y="81"/>
                            <a:pt x="576" y="-711"/>
                            <a:pt x="177" y="675"/>
                          </a:cubicBezTo>
                          <a:cubicBezTo>
                            <a:pt x="-820" y="3845"/>
                            <a:pt x="2569" y="8004"/>
                            <a:pt x="5958" y="11966"/>
                          </a:cubicBezTo>
                          <a:lnTo>
                            <a:pt x="7153" y="13353"/>
                          </a:lnTo>
                          <a:cubicBezTo>
                            <a:pt x="8549" y="11174"/>
                            <a:pt x="10342" y="9193"/>
                            <a:pt x="4761" y="26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60" name="Freeform 1769">
                      <a:extLst>
                        <a:ext uri="{FF2B5EF4-FFF2-40B4-BE49-F238E27FC236}">
                          <a16:creationId xmlns:a16="http://schemas.microsoft.com/office/drawing/2014/main" id="{820AC804-16A8-285E-BA6F-7D650BC16F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6006" y="4976382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0 h 198"/>
                        <a:gd name="connsiteX1" fmla="*/ 0 w 398"/>
                        <a:gd name="connsiteY1" fmla="*/ 0 h 198"/>
                        <a:gd name="connsiteX2" fmla="*/ 398 w 398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398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61" name="Freeform 1770">
                      <a:extLst>
                        <a:ext uri="{FF2B5EF4-FFF2-40B4-BE49-F238E27FC236}">
                          <a16:creationId xmlns:a16="http://schemas.microsoft.com/office/drawing/2014/main" id="{D135B980-448B-1064-F143-F369A1C3C6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1742" y="4903334"/>
                      <a:ext cx="15719" cy="14538"/>
                    </a:xfrm>
                    <a:custGeom>
                      <a:avLst/>
                      <a:gdLst>
                        <a:gd name="connsiteX0" fmla="*/ 7318 w 15719"/>
                        <a:gd name="connsiteY0" fmla="*/ 8867 h 14538"/>
                        <a:gd name="connsiteX1" fmla="*/ 7717 w 15719"/>
                        <a:gd name="connsiteY1" fmla="*/ 8273 h 14538"/>
                        <a:gd name="connsiteX2" fmla="*/ 9511 w 15719"/>
                        <a:gd name="connsiteY2" fmla="*/ 10848 h 14538"/>
                        <a:gd name="connsiteX3" fmla="*/ 14892 w 15719"/>
                        <a:gd name="connsiteY3" fmla="*/ 14414 h 14538"/>
                        <a:gd name="connsiteX4" fmla="*/ 13298 w 15719"/>
                        <a:gd name="connsiteY4" fmla="*/ 7679 h 14538"/>
                        <a:gd name="connsiteX5" fmla="*/ 7717 w 15719"/>
                        <a:gd name="connsiteY5" fmla="*/ 3123 h 14538"/>
                        <a:gd name="connsiteX6" fmla="*/ 6521 w 15719"/>
                        <a:gd name="connsiteY6" fmla="*/ 4311 h 14538"/>
                        <a:gd name="connsiteX7" fmla="*/ 5724 w 15719"/>
                        <a:gd name="connsiteY7" fmla="*/ 3123 h 14538"/>
                        <a:gd name="connsiteX8" fmla="*/ 342 w 15719"/>
                        <a:gd name="connsiteY8" fmla="*/ 151 h 14538"/>
                        <a:gd name="connsiteX9" fmla="*/ 2136 w 15719"/>
                        <a:gd name="connsiteY9" fmla="*/ 5698 h 14538"/>
                        <a:gd name="connsiteX10" fmla="*/ 7318 w 15719"/>
                        <a:gd name="connsiteY10" fmla="*/ 8867 h 145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5719" h="14538">
                          <a:moveTo>
                            <a:pt x="7318" y="8867"/>
                          </a:moveTo>
                          <a:cubicBezTo>
                            <a:pt x="7518" y="8669"/>
                            <a:pt x="7518" y="8471"/>
                            <a:pt x="7717" y="8273"/>
                          </a:cubicBezTo>
                          <a:cubicBezTo>
                            <a:pt x="8315" y="9065"/>
                            <a:pt x="8913" y="9858"/>
                            <a:pt x="9511" y="10848"/>
                          </a:cubicBezTo>
                          <a:cubicBezTo>
                            <a:pt x="11305" y="13423"/>
                            <a:pt x="13497" y="15008"/>
                            <a:pt x="14892" y="14414"/>
                          </a:cubicBezTo>
                          <a:cubicBezTo>
                            <a:pt x="16686" y="13621"/>
                            <a:pt x="15291" y="10848"/>
                            <a:pt x="13298" y="7679"/>
                          </a:cubicBezTo>
                          <a:cubicBezTo>
                            <a:pt x="11305" y="4906"/>
                            <a:pt x="9112" y="3123"/>
                            <a:pt x="7717" y="3123"/>
                          </a:cubicBezTo>
                          <a:cubicBezTo>
                            <a:pt x="6720" y="3123"/>
                            <a:pt x="6521" y="3717"/>
                            <a:pt x="6521" y="4311"/>
                          </a:cubicBezTo>
                          <a:lnTo>
                            <a:pt x="5724" y="3123"/>
                          </a:lnTo>
                          <a:cubicBezTo>
                            <a:pt x="3730" y="746"/>
                            <a:pt x="1737" y="-443"/>
                            <a:pt x="342" y="151"/>
                          </a:cubicBezTo>
                          <a:cubicBezTo>
                            <a:pt x="-456" y="1340"/>
                            <a:pt x="143" y="3321"/>
                            <a:pt x="2136" y="5698"/>
                          </a:cubicBezTo>
                          <a:cubicBezTo>
                            <a:pt x="3929" y="8075"/>
                            <a:pt x="6122" y="9660"/>
                            <a:pt x="7318" y="88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62" name="Freeform 1771">
                      <a:extLst>
                        <a:ext uri="{FF2B5EF4-FFF2-40B4-BE49-F238E27FC236}">
                          <a16:creationId xmlns:a16="http://schemas.microsoft.com/office/drawing/2014/main" id="{4C73BCB0-51A0-3D98-16D8-DBFC3D2754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7108" y="4960974"/>
                      <a:ext cx="8060" cy="11173"/>
                    </a:xfrm>
                    <a:custGeom>
                      <a:avLst/>
                      <a:gdLst>
                        <a:gd name="connsiteX0" fmla="*/ 6008 w 8060"/>
                        <a:gd name="connsiteY0" fmla="*/ 4315 h 11173"/>
                        <a:gd name="connsiteX1" fmla="*/ 826 w 8060"/>
                        <a:gd name="connsiteY1" fmla="*/ 155 h 11173"/>
                        <a:gd name="connsiteX2" fmla="*/ 1823 w 8060"/>
                        <a:gd name="connsiteY2" fmla="*/ 7088 h 11173"/>
                        <a:gd name="connsiteX3" fmla="*/ 7005 w 8060"/>
                        <a:gd name="connsiteY3" fmla="*/ 11050 h 11173"/>
                        <a:gd name="connsiteX4" fmla="*/ 6008 w 8060"/>
                        <a:gd name="connsiteY4" fmla="*/ 4315 h 111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60" h="11173">
                          <a:moveTo>
                            <a:pt x="6008" y="4315"/>
                          </a:moveTo>
                          <a:cubicBezTo>
                            <a:pt x="4215" y="1740"/>
                            <a:pt x="2221" y="-637"/>
                            <a:pt x="826" y="155"/>
                          </a:cubicBezTo>
                          <a:cubicBezTo>
                            <a:pt x="-569" y="947"/>
                            <a:pt x="-171" y="3522"/>
                            <a:pt x="1823" y="7088"/>
                          </a:cubicBezTo>
                          <a:cubicBezTo>
                            <a:pt x="3617" y="10059"/>
                            <a:pt x="5610" y="11644"/>
                            <a:pt x="7005" y="11050"/>
                          </a:cubicBezTo>
                          <a:cubicBezTo>
                            <a:pt x="8799" y="10455"/>
                            <a:pt x="8201" y="8078"/>
                            <a:pt x="6008" y="43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63" name="Freeform 1772">
                      <a:extLst>
                        <a:ext uri="{FF2B5EF4-FFF2-40B4-BE49-F238E27FC236}">
                          <a16:creationId xmlns:a16="http://schemas.microsoft.com/office/drawing/2014/main" id="{70809FAF-0510-4B96-0283-122DA29A22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7061" y="4939934"/>
                      <a:ext cx="12874" cy="12102"/>
                    </a:xfrm>
                    <a:custGeom>
                      <a:avLst/>
                      <a:gdLst>
                        <a:gd name="connsiteX0" fmla="*/ 4296 w 12874"/>
                        <a:gd name="connsiteY0" fmla="*/ 2773 h 12102"/>
                        <a:gd name="connsiteX1" fmla="*/ 309 w 12874"/>
                        <a:gd name="connsiteY1" fmla="*/ 594 h 12102"/>
                        <a:gd name="connsiteX2" fmla="*/ 2103 w 12874"/>
                        <a:gd name="connsiteY2" fmla="*/ 6537 h 12102"/>
                        <a:gd name="connsiteX3" fmla="*/ 7086 w 12874"/>
                        <a:gd name="connsiteY3" fmla="*/ 10697 h 12102"/>
                        <a:gd name="connsiteX4" fmla="*/ 7884 w 12874"/>
                        <a:gd name="connsiteY4" fmla="*/ 9508 h 12102"/>
                        <a:gd name="connsiteX5" fmla="*/ 11671 w 12874"/>
                        <a:gd name="connsiteY5" fmla="*/ 12083 h 12102"/>
                        <a:gd name="connsiteX6" fmla="*/ 9279 w 12874"/>
                        <a:gd name="connsiteY6" fmla="*/ 3566 h 12102"/>
                        <a:gd name="connsiteX7" fmla="*/ 6887 w 12874"/>
                        <a:gd name="connsiteY7" fmla="*/ 0 h 12102"/>
                        <a:gd name="connsiteX8" fmla="*/ 5292 w 12874"/>
                        <a:gd name="connsiteY8" fmla="*/ 792 h 12102"/>
                        <a:gd name="connsiteX9" fmla="*/ 4296 w 12874"/>
                        <a:gd name="connsiteY9" fmla="*/ 2773 h 121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2874" h="12102">
                          <a:moveTo>
                            <a:pt x="4296" y="2773"/>
                          </a:moveTo>
                          <a:cubicBezTo>
                            <a:pt x="2701" y="1188"/>
                            <a:pt x="1106" y="-594"/>
                            <a:pt x="309" y="594"/>
                          </a:cubicBezTo>
                          <a:cubicBezTo>
                            <a:pt x="-488" y="1783"/>
                            <a:pt x="309" y="3962"/>
                            <a:pt x="2103" y="6537"/>
                          </a:cubicBezTo>
                          <a:cubicBezTo>
                            <a:pt x="3897" y="9112"/>
                            <a:pt x="5890" y="11093"/>
                            <a:pt x="7086" y="10697"/>
                          </a:cubicBezTo>
                          <a:cubicBezTo>
                            <a:pt x="7684" y="10499"/>
                            <a:pt x="7884" y="10102"/>
                            <a:pt x="7884" y="9508"/>
                          </a:cubicBezTo>
                          <a:cubicBezTo>
                            <a:pt x="9080" y="10895"/>
                            <a:pt x="11073" y="12281"/>
                            <a:pt x="11671" y="12083"/>
                          </a:cubicBezTo>
                          <a:cubicBezTo>
                            <a:pt x="14461" y="11489"/>
                            <a:pt x="11870" y="7527"/>
                            <a:pt x="9279" y="3566"/>
                          </a:cubicBezTo>
                          <a:lnTo>
                            <a:pt x="6887" y="0"/>
                          </a:lnTo>
                          <a:cubicBezTo>
                            <a:pt x="6289" y="198"/>
                            <a:pt x="5890" y="396"/>
                            <a:pt x="5292" y="792"/>
                          </a:cubicBezTo>
                          <a:cubicBezTo>
                            <a:pt x="4495" y="1188"/>
                            <a:pt x="4296" y="1981"/>
                            <a:pt x="4296" y="27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64" name="Freeform 1773">
                      <a:extLst>
                        <a:ext uri="{FF2B5EF4-FFF2-40B4-BE49-F238E27FC236}">
                          <a16:creationId xmlns:a16="http://schemas.microsoft.com/office/drawing/2014/main" id="{0B4F8F1E-32D4-384D-B764-98E33B7F26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3549" y="4939735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0 h 198"/>
                        <a:gd name="connsiteX1" fmla="*/ 0 w 199"/>
                        <a:gd name="connsiteY1" fmla="*/ 0 h 198"/>
                        <a:gd name="connsiteX2" fmla="*/ 199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0"/>
                          </a:moveTo>
                          <a:lnTo>
                            <a:pt x="0" y="0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65" name="Freeform 1774">
                      <a:extLst>
                        <a:ext uri="{FF2B5EF4-FFF2-40B4-BE49-F238E27FC236}">
                          <a16:creationId xmlns:a16="http://schemas.microsoft.com/office/drawing/2014/main" id="{EE154F3F-8717-6F57-F25A-EFEDBD484C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42676" y="4874294"/>
                      <a:ext cx="23740" cy="30195"/>
                    </a:xfrm>
                    <a:custGeom>
                      <a:avLst/>
                      <a:gdLst>
                        <a:gd name="connsiteX0" fmla="*/ 16121 w 23740"/>
                        <a:gd name="connsiteY0" fmla="*/ 10968 h 30195"/>
                        <a:gd name="connsiteX1" fmla="*/ 15921 w 23740"/>
                        <a:gd name="connsiteY1" fmla="*/ 14335 h 30195"/>
                        <a:gd name="connsiteX2" fmla="*/ 15523 w 23740"/>
                        <a:gd name="connsiteY2" fmla="*/ 13741 h 30195"/>
                        <a:gd name="connsiteX3" fmla="*/ 10141 w 23740"/>
                        <a:gd name="connsiteY3" fmla="*/ 10175 h 30195"/>
                        <a:gd name="connsiteX4" fmla="*/ 9543 w 23740"/>
                        <a:gd name="connsiteY4" fmla="*/ 10770 h 30195"/>
                        <a:gd name="connsiteX5" fmla="*/ 8745 w 23740"/>
                        <a:gd name="connsiteY5" fmla="*/ 9779 h 30195"/>
                        <a:gd name="connsiteX6" fmla="*/ 6951 w 23740"/>
                        <a:gd name="connsiteY6" fmla="*/ 4431 h 30195"/>
                        <a:gd name="connsiteX7" fmla="*/ 573 w 23740"/>
                        <a:gd name="connsiteY7" fmla="*/ 73 h 30195"/>
                        <a:gd name="connsiteX8" fmla="*/ 2168 w 23740"/>
                        <a:gd name="connsiteY8" fmla="*/ 5421 h 30195"/>
                        <a:gd name="connsiteX9" fmla="*/ 4560 w 23740"/>
                        <a:gd name="connsiteY9" fmla="*/ 8194 h 30195"/>
                        <a:gd name="connsiteX10" fmla="*/ 6553 w 23740"/>
                        <a:gd name="connsiteY10" fmla="*/ 14929 h 30195"/>
                        <a:gd name="connsiteX11" fmla="*/ 12533 w 23740"/>
                        <a:gd name="connsiteY11" fmla="*/ 20476 h 30195"/>
                        <a:gd name="connsiteX12" fmla="*/ 13728 w 23740"/>
                        <a:gd name="connsiteY12" fmla="*/ 24041 h 30195"/>
                        <a:gd name="connsiteX13" fmla="*/ 22100 w 23740"/>
                        <a:gd name="connsiteY13" fmla="*/ 30182 h 30195"/>
                        <a:gd name="connsiteX14" fmla="*/ 21702 w 23740"/>
                        <a:gd name="connsiteY14" fmla="*/ 24240 h 30195"/>
                        <a:gd name="connsiteX15" fmla="*/ 17316 w 23740"/>
                        <a:gd name="connsiteY15" fmla="*/ 19684 h 30195"/>
                        <a:gd name="connsiteX16" fmla="*/ 17316 w 23740"/>
                        <a:gd name="connsiteY16" fmla="*/ 16910 h 30195"/>
                        <a:gd name="connsiteX17" fmla="*/ 17914 w 23740"/>
                        <a:gd name="connsiteY17" fmla="*/ 17901 h 30195"/>
                        <a:gd name="connsiteX18" fmla="*/ 23097 w 23740"/>
                        <a:gd name="connsiteY18" fmla="*/ 21070 h 30195"/>
                        <a:gd name="connsiteX19" fmla="*/ 21303 w 23740"/>
                        <a:gd name="connsiteY19" fmla="*/ 13939 h 30195"/>
                        <a:gd name="connsiteX20" fmla="*/ 16121 w 23740"/>
                        <a:gd name="connsiteY20" fmla="*/ 10968 h 301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23740" h="30195">
                          <a:moveTo>
                            <a:pt x="16121" y="10968"/>
                          </a:moveTo>
                          <a:cubicBezTo>
                            <a:pt x="15323" y="11562"/>
                            <a:pt x="15323" y="12750"/>
                            <a:pt x="15921" y="14335"/>
                          </a:cubicBezTo>
                          <a:cubicBezTo>
                            <a:pt x="15722" y="14137"/>
                            <a:pt x="15722" y="13939"/>
                            <a:pt x="15523" y="13741"/>
                          </a:cubicBezTo>
                          <a:cubicBezTo>
                            <a:pt x="13529" y="11760"/>
                            <a:pt x="11536" y="9581"/>
                            <a:pt x="10141" y="10175"/>
                          </a:cubicBezTo>
                          <a:cubicBezTo>
                            <a:pt x="9941" y="10373"/>
                            <a:pt x="9742" y="10571"/>
                            <a:pt x="9543" y="10770"/>
                          </a:cubicBezTo>
                          <a:lnTo>
                            <a:pt x="8745" y="9779"/>
                          </a:lnTo>
                          <a:cubicBezTo>
                            <a:pt x="9543" y="8987"/>
                            <a:pt x="8745" y="6808"/>
                            <a:pt x="6951" y="4431"/>
                          </a:cubicBezTo>
                          <a:cubicBezTo>
                            <a:pt x="4360" y="865"/>
                            <a:pt x="2168" y="-323"/>
                            <a:pt x="573" y="73"/>
                          </a:cubicBezTo>
                          <a:cubicBezTo>
                            <a:pt x="-822" y="469"/>
                            <a:pt x="573" y="3044"/>
                            <a:pt x="2168" y="5421"/>
                          </a:cubicBezTo>
                          <a:cubicBezTo>
                            <a:pt x="2965" y="6412"/>
                            <a:pt x="3762" y="7402"/>
                            <a:pt x="4560" y="8194"/>
                          </a:cubicBezTo>
                          <a:cubicBezTo>
                            <a:pt x="3762" y="9185"/>
                            <a:pt x="4560" y="11958"/>
                            <a:pt x="6553" y="14929"/>
                          </a:cubicBezTo>
                          <a:cubicBezTo>
                            <a:pt x="8546" y="17901"/>
                            <a:pt x="10539" y="19684"/>
                            <a:pt x="12533" y="20476"/>
                          </a:cubicBezTo>
                          <a:cubicBezTo>
                            <a:pt x="12333" y="21268"/>
                            <a:pt x="12732" y="22457"/>
                            <a:pt x="13728" y="24041"/>
                          </a:cubicBezTo>
                          <a:cubicBezTo>
                            <a:pt x="16320" y="28399"/>
                            <a:pt x="19110" y="30380"/>
                            <a:pt x="22100" y="30182"/>
                          </a:cubicBezTo>
                          <a:cubicBezTo>
                            <a:pt x="23496" y="28994"/>
                            <a:pt x="23695" y="26815"/>
                            <a:pt x="21702" y="24240"/>
                          </a:cubicBezTo>
                          <a:cubicBezTo>
                            <a:pt x="20306" y="22457"/>
                            <a:pt x="18911" y="20674"/>
                            <a:pt x="17316" y="19684"/>
                          </a:cubicBezTo>
                          <a:cubicBezTo>
                            <a:pt x="17715" y="19089"/>
                            <a:pt x="17715" y="18099"/>
                            <a:pt x="17316" y="16910"/>
                          </a:cubicBezTo>
                          <a:cubicBezTo>
                            <a:pt x="17516" y="17306"/>
                            <a:pt x="17715" y="17505"/>
                            <a:pt x="17914" y="17901"/>
                          </a:cubicBezTo>
                          <a:cubicBezTo>
                            <a:pt x="19908" y="20674"/>
                            <a:pt x="22100" y="21664"/>
                            <a:pt x="23097" y="21070"/>
                          </a:cubicBezTo>
                          <a:cubicBezTo>
                            <a:pt x="24492" y="20080"/>
                            <a:pt x="23496" y="17505"/>
                            <a:pt x="21303" y="13939"/>
                          </a:cubicBezTo>
                          <a:cubicBezTo>
                            <a:pt x="19110" y="11562"/>
                            <a:pt x="17117" y="10175"/>
                            <a:pt x="16121" y="109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66" name="Freeform 1775">
                      <a:extLst>
                        <a:ext uri="{FF2B5EF4-FFF2-40B4-BE49-F238E27FC236}">
                          <a16:creationId xmlns:a16="http://schemas.microsoft.com/office/drawing/2014/main" id="{8C584A1A-14EB-E809-3DBB-616171D49F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9296" y="4933991"/>
                      <a:ext cx="199" cy="198"/>
                    </a:xfrm>
                    <a:custGeom>
                      <a:avLst/>
                      <a:gdLst>
                        <a:gd name="connsiteX0" fmla="*/ 200 w 199"/>
                        <a:gd name="connsiteY0" fmla="*/ 198 h 198"/>
                        <a:gd name="connsiteX1" fmla="*/ 0 w 199"/>
                        <a:gd name="connsiteY1" fmla="*/ 0 h 198"/>
                        <a:gd name="connsiteX2" fmla="*/ 0 w 199"/>
                        <a:gd name="connsiteY2" fmla="*/ 0 h 198"/>
                        <a:gd name="connsiteX3" fmla="*/ 0 w 199"/>
                        <a:gd name="connsiteY3" fmla="*/ 0 h 198"/>
                        <a:gd name="connsiteX4" fmla="*/ 200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200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20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67" name="Freeform 1776">
                      <a:extLst>
                        <a:ext uri="{FF2B5EF4-FFF2-40B4-BE49-F238E27FC236}">
                          <a16:creationId xmlns:a16="http://schemas.microsoft.com/office/drawing/2014/main" id="{F0437331-2E5F-1450-DE18-D79664E940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498" y="4925295"/>
                      <a:ext cx="9797" cy="10763"/>
                    </a:xfrm>
                    <a:custGeom>
                      <a:avLst/>
                      <a:gdLst>
                        <a:gd name="connsiteX0" fmla="*/ 8801 w 9797"/>
                        <a:gd name="connsiteY0" fmla="*/ 10280 h 10763"/>
                        <a:gd name="connsiteX1" fmla="*/ 9798 w 9797"/>
                        <a:gd name="connsiteY1" fmla="*/ 8695 h 10763"/>
                        <a:gd name="connsiteX2" fmla="*/ 7207 w 9797"/>
                        <a:gd name="connsiteY2" fmla="*/ 5328 h 10763"/>
                        <a:gd name="connsiteX3" fmla="*/ 31 w 9797"/>
                        <a:gd name="connsiteY3" fmla="*/ 772 h 10763"/>
                        <a:gd name="connsiteX4" fmla="*/ 1625 w 9797"/>
                        <a:gd name="connsiteY4" fmla="*/ 5328 h 10763"/>
                        <a:gd name="connsiteX5" fmla="*/ 8801 w 9797"/>
                        <a:gd name="connsiteY5" fmla="*/ 10280 h 107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797" h="10763">
                          <a:moveTo>
                            <a:pt x="8801" y="10280"/>
                          </a:moveTo>
                          <a:cubicBezTo>
                            <a:pt x="9200" y="9884"/>
                            <a:pt x="9399" y="9290"/>
                            <a:pt x="9798" y="8695"/>
                          </a:cubicBezTo>
                          <a:cubicBezTo>
                            <a:pt x="9000" y="7507"/>
                            <a:pt x="8203" y="6318"/>
                            <a:pt x="7207" y="5328"/>
                          </a:cubicBezTo>
                          <a:cubicBezTo>
                            <a:pt x="4416" y="1960"/>
                            <a:pt x="1227" y="-1605"/>
                            <a:pt x="31" y="772"/>
                          </a:cubicBezTo>
                          <a:cubicBezTo>
                            <a:pt x="-169" y="1366"/>
                            <a:pt x="629" y="3941"/>
                            <a:pt x="1625" y="5328"/>
                          </a:cubicBezTo>
                          <a:cubicBezTo>
                            <a:pt x="4615" y="10082"/>
                            <a:pt x="7207" y="11667"/>
                            <a:pt x="8801" y="102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68" name="Freeform 1777">
                      <a:extLst>
                        <a:ext uri="{FF2B5EF4-FFF2-40B4-BE49-F238E27FC236}">
                          <a16:creationId xmlns:a16="http://schemas.microsoft.com/office/drawing/2014/main" id="{ECB46692-ABF4-2D2C-FD9E-D1912C1255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79012" y="5030198"/>
                      <a:ext cx="24132" cy="29579"/>
                    </a:xfrm>
                    <a:custGeom>
                      <a:avLst/>
                      <a:gdLst>
                        <a:gd name="connsiteX0" fmla="*/ 19189 w 24132"/>
                        <a:gd name="connsiteY0" fmla="*/ 22448 h 29579"/>
                        <a:gd name="connsiteX1" fmla="*/ 23973 w 24132"/>
                        <a:gd name="connsiteY1" fmla="*/ 24825 h 29579"/>
                        <a:gd name="connsiteX2" fmla="*/ 21581 w 24132"/>
                        <a:gd name="connsiteY2" fmla="*/ 17099 h 29579"/>
                        <a:gd name="connsiteX3" fmla="*/ 17395 w 24132"/>
                        <a:gd name="connsiteY3" fmla="*/ 14128 h 29579"/>
                        <a:gd name="connsiteX4" fmla="*/ 15003 w 24132"/>
                        <a:gd name="connsiteY4" fmla="*/ 9770 h 29579"/>
                        <a:gd name="connsiteX5" fmla="*/ 11415 w 24132"/>
                        <a:gd name="connsiteY5" fmla="*/ 6997 h 29579"/>
                        <a:gd name="connsiteX6" fmla="*/ 9422 w 24132"/>
                        <a:gd name="connsiteY6" fmla="*/ 3431 h 29579"/>
                        <a:gd name="connsiteX7" fmla="*/ 4638 w 24132"/>
                        <a:gd name="connsiteY7" fmla="*/ 262 h 29579"/>
                        <a:gd name="connsiteX8" fmla="*/ 5436 w 24132"/>
                        <a:gd name="connsiteY8" fmla="*/ 5610 h 29579"/>
                        <a:gd name="connsiteX9" fmla="*/ 4040 w 24132"/>
                        <a:gd name="connsiteY9" fmla="*/ 6006 h 29579"/>
                        <a:gd name="connsiteX10" fmla="*/ 1250 w 24132"/>
                        <a:gd name="connsiteY10" fmla="*/ 4422 h 29579"/>
                        <a:gd name="connsiteX11" fmla="*/ 1449 w 24132"/>
                        <a:gd name="connsiteY11" fmla="*/ 11157 h 29579"/>
                        <a:gd name="connsiteX12" fmla="*/ 5635 w 24132"/>
                        <a:gd name="connsiteY12" fmla="*/ 16109 h 29579"/>
                        <a:gd name="connsiteX13" fmla="*/ 8824 w 24132"/>
                        <a:gd name="connsiteY13" fmla="*/ 18684 h 29579"/>
                        <a:gd name="connsiteX14" fmla="*/ 10220 w 24132"/>
                        <a:gd name="connsiteY14" fmla="*/ 23834 h 29579"/>
                        <a:gd name="connsiteX15" fmla="*/ 16598 w 24132"/>
                        <a:gd name="connsiteY15" fmla="*/ 29579 h 29579"/>
                        <a:gd name="connsiteX16" fmla="*/ 17196 w 24132"/>
                        <a:gd name="connsiteY16" fmla="*/ 24429 h 29579"/>
                        <a:gd name="connsiteX17" fmla="*/ 13010 w 24132"/>
                        <a:gd name="connsiteY17" fmla="*/ 18882 h 29579"/>
                        <a:gd name="connsiteX18" fmla="*/ 15203 w 24132"/>
                        <a:gd name="connsiteY18" fmla="*/ 17099 h 29579"/>
                        <a:gd name="connsiteX19" fmla="*/ 16598 w 24132"/>
                        <a:gd name="connsiteY19" fmla="*/ 15713 h 29579"/>
                        <a:gd name="connsiteX20" fmla="*/ 19189 w 24132"/>
                        <a:gd name="connsiteY20" fmla="*/ 22448 h 29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24132" h="29579">
                          <a:moveTo>
                            <a:pt x="19189" y="22448"/>
                          </a:moveTo>
                          <a:cubicBezTo>
                            <a:pt x="21183" y="25023"/>
                            <a:pt x="22777" y="26212"/>
                            <a:pt x="23973" y="24825"/>
                          </a:cubicBezTo>
                          <a:cubicBezTo>
                            <a:pt x="24372" y="23042"/>
                            <a:pt x="24172" y="20467"/>
                            <a:pt x="21581" y="17099"/>
                          </a:cubicBezTo>
                          <a:cubicBezTo>
                            <a:pt x="19987" y="14920"/>
                            <a:pt x="18193" y="13534"/>
                            <a:pt x="17395" y="14128"/>
                          </a:cubicBezTo>
                          <a:cubicBezTo>
                            <a:pt x="17595" y="13138"/>
                            <a:pt x="16997" y="11751"/>
                            <a:pt x="15003" y="9770"/>
                          </a:cubicBezTo>
                          <a:cubicBezTo>
                            <a:pt x="13808" y="8582"/>
                            <a:pt x="12611" y="7591"/>
                            <a:pt x="11415" y="6997"/>
                          </a:cubicBezTo>
                          <a:cubicBezTo>
                            <a:pt x="11017" y="5808"/>
                            <a:pt x="10220" y="4620"/>
                            <a:pt x="9422" y="3431"/>
                          </a:cubicBezTo>
                          <a:cubicBezTo>
                            <a:pt x="7429" y="460"/>
                            <a:pt x="5635" y="-530"/>
                            <a:pt x="4638" y="262"/>
                          </a:cubicBezTo>
                          <a:cubicBezTo>
                            <a:pt x="3642" y="1054"/>
                            <a:pt x="4040" y="3233"/>
                            <a:pt x="5436" y="5610"/>
                          </a:cubicBezTo>
                          <a:cubicBezTo>
                            <a:pt x="5037" y="5610"/>
                            <a:pt x="4439" y="5808"/>
                            <a:pt x="4040" y="6006"/>
                          </a:cubicBezTo>
                          <a:cubicBezTo>
                            <a:pt x="3044" y="4818"/>
                            <a:pt x="2047" y="4224"/>
                            <a:pt x="1250" y="4422"/>
                          </a:cubicBezTo>
                          <a:cubicBezTo>
                            <a:pt x="-544" y="4818"/>
                            <a:pt x="-345" y="7591"/>
                            <a:pt x="1449" y="11157"/>
                          </a:cubicBezTo>
                          <a:cubicBezTo>
                            <a:pt x="2845" y="13732"/>
                            <a:pt x="4240" y="15515"/>
                            <a:pt x="5635" y="16109"/>
                          </a:cubicBezTo>
                          <a:cubicBezTo>
                            <a:pt x="6831" y="17298"/>
                            <a:pt x="8027" y="18288"/>
                            <a:pt x="8824" y="18684"/>
                          </a:cubicBezTo>
                          <a:cubicBezTo>
                            <a:pt x="8426" y="19675"/>
                            <a:pt x="8625" y="21259"/>
                            <a:pt x="10220" y="23834"/>
                          </a:cubicBezTo>
                          <a:cubicBezTo>
                            <a:pt x="12213" y="27400"/>
                            <a:pt x="14804" y="29579"/>
                            <a:pt x="16598" y="29579"/>
                          </a:cubicBezTo>
                          <a:cubicBezTo>
                            <a:pt x="18591" y="29579"/>
                            <a:pt x="18591" y="27202"/>
                            <a:pt x="17196" y="24429"/>
                          </a:cubicBezTo>
                          <a:cubicBezTo>
                            <a:pt x="15801" y="21655"/>
                            <a:pt x="14406" y="19873"/>
                            <a:pt x="13010" y="18882"/>
                          </a:cubicBezTo>
                          <a:cubicBezTo>
                            <a:pt x="13808" y="18486"/>
                            <a:pt x="14406" y="17694"/>
                            <a:pt x="15203" y="17099"/>
                          </a:cubicBezTo>
                          <a:cubicBezTo>
                            <a:pt x="15601" y="16703"/>
                            <a:pt x="16199" y="16109"/>
                            <a:pt x="16598" y="15713"/>
                          </a:cubicBezTo>
                          <a:cubicBezTo>
                            <a:pt x="16399" y="17099"/>
                            <a:pt x="17196" y="19675"/>
                            <a:pt x="19189" y="224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69" name="Freeform 1778">
                      <a:extLst>
                        <a:ext uri="{FF2B5EF4-FFF2-40B4-BE49-F238E27FC236}">
                          <a16:creationId xmlns:a16="http://schemas.microsoft.com/office/drawing/2014/main" id="{60CEAE5F-54E2-083A-FAAB-0D0EE7FC6C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83114" y="4761060"/>
                      <a:ext cx="2192" cy="2228"/>
                    </a:xfrm>
                    <a:custGeom>
                      <a:avLst/>
                      <a:gdLst>
                        <a:gd name="connsiteX0" fmla="*/ 2193 w 2192"/>
                        <a:gd name="connsiteY0" fmla="*/ 1387 h 2228"/>
                        <a:gd name="connsiteX1" fmla="*/ 1993 w 2192"/>
                        <a:gd name="connsiteY1" fmla="*/ 0 h 2228"/>
                        <a:gd name="connsiteX2" fmla="*/ 0 w 2192"/>
                        <a:gd name="connsiteY2" fmla="*/ 1981 h 2228"/>
                        <a:gd name="connsiteX3" fmla="*/ 2193 w 2192"/>
                        <a:gd name="connsiteY3" fmla="*/ 1387 h 22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192" h="2228">
                          <a:moveTo>
                            <a:pt x="2193" y="1387"/>
                          </a:moveTo>
                          <a:cubicBezTo>
                            <a:pt x="2193" y="990"/>
                            <a:pt x="2193" y="594"/>
                            <a:pt x="1993" y="0"/>
                          </a:cubicBezTo>
                          <a:cubicBezTo>
                            <a:pt x="1395" y="594"/>
                            <a:pt x="598" y="1189"/>
                            <a:pt x="0" y="1981"/>
                          </a:cubicBezTo>
                          <a:cubicBezTo>
                            <a:pt x="1196" y="2377"/>
                            <a:pt x="1993" y="2377"/>
                            <a:pt x="2193" y="13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70" name="Freeform 1779">
                      <a:extLst>
                        <a:ext uri="{FF2B5EF4-FFF2-40B4-BE49-F238E27FC236}">
                          <a16:creationId xmlns:a16="http://schemas.microsoft.com/office/drawing/2014/main" id="{0EC14EBA-7409-AD8A-5522-A3BC7391D0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7771" y="4835474"/>
                      <a:ext cx="11159" cy="12149"/>
                    </a:xfrm>
                    <a:custGeom>
                      <a:avLst/>
                      <a:gdLst>
                        <a:gd name="connsiteX0" fmla="*/ 6575 w 11159"/>
                        <a:gd name="connsiteY0" fmla="*/ 4425 h 12149"/>
                        <a:gd name="connsiteX1" fmla="*/ 197 w 11159"/>
                        <a:gd name="connsiteY1" fmla="*/ 463 h 12149"/>
                        <a:gd name="connsiteX2" fmla="*/ 4582 w 11159"/>
                        <a:gd name="connsiteY2" fmla="*/ 8386 h 12149"/>
                        <a:gd name="connsiteX3" fmla="*/ 11160 w 11159"/>
                        <a:gd name="connsiteY3" fmla="*/ 12150 h 12149"/>
                        <a:gd name="connsiteX4" fmla="*/ 10363 w 11159"/>
                        <a:gd name="connsiteY4" fmla="*/ 9773 h 12149"/>
                        <a:gd name="connsiteX5" fmla="*/ 6575 w 11159"/>
                        <a:gd name="connsiteY5" fmla="*/ 4425 h 121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1159" h="12149">
                          <a:moveTo>
                            <a:pt x="6575" y="4425"/>
                          </a:moveTo>
                          <a:cubicBezTo>
                            <a:pt x="3984" y="1651"/>
                            <a:pt x="1194" y="-1122"/>
                            <a:pt x="197" y="463"/>
                          </a:cubicBezTo>
                          <a:cubicBezTo>
                            <a:pt x="-800" y="2246"/>
                            <a:pt x="2190" y="5613"/>
                            <a:pt x="4582" y="8386"/>
                          </a:cubicBezTo>
                          <a:cubicBezTo>
                            <a:pt x="7373" y="11754"/>
                            <a:pt x="9366" y="11952"/>
                            <a:pt x="11160" y="12150"/>
                          </a:cubicBezTo>
                          <a:lnTo>
                            <a:pt x="10363" y="9773"/>
                          </a:lnTo>
                          <a:cubicBezTo>
                            <a:pt x="9366" y="7990"/>
                            <a:pt x="7971" y="6009"/>
                            <a:pt x="6575" y="44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71" name="Freeform 1780">
                      <a:extLst>
                        <a:ext uri="{FF2B5EF4-FFF2-40B4-BE49-F238E27FC236}">
                          <a16:creationId xmlns:a16="http://schemas.microsoft.com/office/drawing/2014/main" id="{1B224DA5-66AA-F1CC-D76D-C6BF729DB7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6798" y="4927424"/>
                      <a:ext cx="20601" cy="25370"/>
                    </a:xfrm>
                    <a:custGeom>
                      <a:avLst/>
                      <a:gdLst>
                        <a:gd name="connsiteX0" fmla="*/ 20269 w 20601"/>
                        <a:gd name="connsiteY0" fmla="*/ 24989 h 25370"/>
                        <a:gd name="connsiteX1" fmla="*/ 18077 w 20601"/>
                        <a:gd name="connsiteY1" fmla="*/ 18849 h 25370"/>
                        <a:gd name="connsiteX2" fmla="*/ 15884 w 20601"/>
                        <a:gd name="connsiteY2" fmla="*/ 16471 h 25370"/>
                        <a:gd name="connsiteX3" fmla="*/ 13094 w 20601"/>
                        <a:gd name="connsiteY3" fmla="*/ 11519 h 25370"/>
                        <a:gd name="connsiteX4" fmla="*/ 10104 w 20601"/>
                        <a:gd name="connsiteY4" fmla="*/ 10133 h 25370"/>
                        <a:gd name="connsiteX5" fmla="*/ 6715 w 20601"/>
                        <a:gd name="connsiteY5" fmla="*/ 4586 h 25370"/>
                        <a:gd name="connsiteX6" fmla="*/ 137 w 20601"/>
                        <a:gd name="connsiteY6" fmla="*/ 228 h 25370"/>
                        <a:gd name="connsiteX7" fmla="*/ 3526 w 20601"/>
                        <a:gd name="connsiteY7" fmla="*/ 7954 h 25370"/>
                        <a:gd name="connsiteX8" fmla="*/ 9506 w 20601"/>
                        <a:gd name="connsiteY8" fmla="*/ 12708 h 25370"/>
                        <a:gd name="connsiteX9" fmla="*/ 12097 w 20601"/>
                        <a:gd name="connsiteY9" fmla="*/ 17066 h 25370"/>
                        <a:gd name="connsiteX10" fmla="*/ 12296 w 20601"/>
                        <a:gd name="connsiteY10" fmla="*/ 17264 h 25370"/>
                        <a:gd name="connsiteX11" fmla="*/ 15286 w 20601"/>
                        <a:gd name="connsiteY11" fmla="*/ 22612 h 25370"/>
                        <a:gd name="connsiteX12" fmla="*/ 20269 w 20601"/>
                        <a:gd name="connsiteY12" fmla="*/ 24989 h 253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20601" h="25370">
                          <a:moveTo>
                            <a:pt x="20269" y="24989"/>
                          </a:moveTo>
                          <a:cubicBezTo>
                            <a:pt x="21266" y="23801"/>
                            <a:pt x="19871" y="21424"/>
                            <a:pt x="18077" y="18849"/>
                          </a:cubicBezTo>
                          <a:cubicBezTo>
                            <a:pt x="17279" y="18056"/>
                            <a:pt x="16482" y="17066"/>
                            <a:pt x="15884" y="16471"/>
                          </a:cubicBezTo>
                          <a:cubicBezTo>
                            <a:pt x="15884" y="14887"/>
                            <a:pt x="15087" y="13104"/>
                            <a:pt x="13094" y="11519"/>
                          </a:cubicBezTo>
                          <a:cubicBezTo>
                            <a:pt x="11898" y="10529"/>
                            <a:pt x="10901" y="9935"/>
                            <a:pt x="10104" y="10133"/>
                          </a:cubicBezTo>
                          <a:cubicBezTo>
                            <a:pt x="9506" y="8548"/>
                            <a:pt x="8110" y="6567"/>
                            <a:pt x="6715" y="4586"/>
                          </a:cubicBezTo>
                          <a:cubicBezTo>
                            <a:pt x="4323" y="1615"/>
                            <a:pt x="1931" y="-762"/>
                            <a:pt x="137" y="228"/>
                          </a:cubicBezTo>
                          <a:cubicBezTo>
                            <a:pt x="-461" y="2209"/>
                            <a:pt x="935" y="4784"/>
                            <a:pt x="3526" y="7954"/>
                          </a:cubicBezTo>
                          <a:cubicBezTo>
                            <a:pt x="5719" y="10529"/>
                            <a:pt x="8110" y="12906"/>
                            <a:pt x="9506" y="12708"/>
                          </a:cubicBezTo>
                          <a:cubicBezTo>
                            <a:pt x="9705" y="14094"/>
                            <a:pt x="10502" y="15679"/>
                            <a:pt x="12097" y="17066"/>
                          </a:cubicBezTo>
                          <a:cubicBezTo>
                            <a:pt x="12097" y="17066"/>
                            <a:pt x="12296" y="17264"/>
                            <a:pt x="12296" y="17264"/>
                          </a:cubicBezTo>
                          <a:cubicBezTo>
                            <a:pt x="12496" y="18650"/>
                            <a:pt x="13692" y="20631"/>
                            <a:pt x="15286" y="22612"/>
                          </a:cubicBezTo>
                          <a:cubicBezTo>
                            <a:pt x="17479" y="24989"/>
                            <a:pt x="19472" y="25980"/>
                            <a:pt x="20269" y="249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72" name="Freeform 1781">
                      <a:extLst>
                        <a:ext uri="{FF2B5EF4-FFF2-40B4-BE49-F238E27FC236}">
                          <a16:creationId xmlns:a16="http://schemas.microsoft.com/office/drawing/2014/main" id="{5B470232-BB43-7433-1253-F5A0FC408D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9931" y="4899722"/>
                      <a:ext cx="199" cy="396"/>
                    </a:xfrm>
                    <a:custGeom>
                      <a:avLst/>
                      <a:gdLst>
                        <a:gd name="connsiteX0" fmla="*/ 0 w 199"/>
                        <a:gd name="connsiteY0" fmla="*/ 198 h 396"/>
                        <a:gd name="connsiteX1" fmla="*/ 200 w 199"/>
                        <a:gd name="connsiteY1" fmla="*/ 396 h 396"/>
                        <a:gd name="connsiteX2" fmla="*/ 200 w 199"/>
                        <a:gd name="connsiteY2" fmla="*/ 396 h 396"/>
                        <a:gd name="connsiteX3" fmla="*/ 200 w 199"/>
                        <a:gd name="connsiteY3" fmla="*/ 396 h 396"/>
                        <a:gd name="connsiteX4" fmla="*/ 200 w 199"/>
                        <a:gd name="connsiteY4" fmla="*/ 396 h 396"/>
                        <a:gd name="connsiteX5" fmla="*/ 0 w 199"/>
                        <a:gd name="connsiteY5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0" y="198"/>
                          </a:moveTo>
                          <a:lnTo>
                            <a:pt x="200" y="396"/>
                          </a:lnTo>
                          <a:lnTo>
                            <a:pt x="200" y="396"/>
                          </a:lnTo>
                          <a:lnTo>
                            <a:pt x="200" y="396"/>
                          </a:lnTo>
                          <a:lnTo>
                            <a:pt x="200" y="396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73" name="Freeform 1782">
                      <a:extLst>
                        <a:ext uri="{FF2B5EF4-FFF2-40B4-BE49-F238E27FC236}">
                          <a16:creationId xmlns:a16="http://schemas.microsoft.com/office/drawing/2014/main" id="{80B01587-AB31-C1E0-E626-438220F2D8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1108" y="4890822"/>
                      <a:ext cx="8822" cy="9731"/>
                    </a:xfrm>
                    <a:custGeom>
                      <a:avLst/>
                      <a:gdLst>
                        <a:gd name="connsiteX0" fmla="*/ 52 w 8822"/>
                        <a:gd name="connsiteY0" fmla="*/ 778 h 9731"/>
                        <a:gd name="connsiteX1" fmla="*/ 849 w 8822"/>
                        <a:gd name="connsiteY1" fmla="*/ 4938 h 9731"/>
                        <a:gd name="connsiteX2" fmla="*/ 5633 w 8822"/>
                        <a:gd name="connsiteY2" fmla="*/ 9692 h 9731"/>
                        <a:gd name="connsiteX3" fmla="*/ 8822 w 8822"/>
                        <a:gd name="connsiteY3" fmla="*/ 8899 h 9731"/>
                        <a:gd name="connsiteX4" fmla="*/ 4238 w 8822"/>
                        <a:gd name="connsiteY4" fmla="*/ 2363 h 9731"/>
                        <a:gd name="connsiteX5" fmla="*/ 52 w 8822"/>
                        <a:gd name="connsiteY5" fmla="*/ 778 h 97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822" h="9731">
                          <a:moveTo>
                            <a:pt x="52" y="778"/>
                          </a:moveTo>
                          <a:cubicBezTo>
                            <a:pt x="-147" y="1570"/>
                            <a:pt x="251" y="3353"/>
                            <a:pt x="849" y="4938"/>
                          </a:cubicBezTo>
                          <a:cubicBezTo>
                            <a:pt x="2244" y="7909"/>
                            <a:pt x="4238" y="9494"/>
                            <a:pt x="5633" y="9692"/>
                          </a:cubicBezTo>
                          <a:cubicBezTo>
                            <a:pt x="7028" y="9890"/>
                            <a:pt x="7826" y="9296"/>
                            <a:pt x="8822" y="8899"/>
                          </a:cubicBezTo>
                          <a:cubicBezTo>
                            <a:pt x="7228" y="6720"/>
                            <a:pt x="5832" y="4343"/>
                            <a:pt x="4238" y="2363"/>
                          </a:cubicBezTo>
                          <a:cubicBezTo>
                            <a:pt x="2244" y="184"/>
                            <a:pt x="451" y="-807"/>
                            <a:pt x="52" y="7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74" name="Freeform 1783">
                      <a:extLst>
                        <a:ext uri="{FF2B5EF4-FFF2-40B4-BE49-F238E27FC236}">
                          <a16:creationId xmlns:a16="http://schemas.microsoft.com/office/drawing/2014/main" id="{A5BFA6A3-FE01-75DD-12A7-43CAB25F9C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49591" y="4973951"/>
                      <a:ext cx="8799" cy="10914"/>
                    </a:xfrm>
                    <a:custGeom>
                      <a:avLst/>
                      <a:gdLst>
                        <a:gd name="connsiteX0" fmla="*/ 6415 w 8799"/>
                        <a:gd name="connsiteY0" fmla="*/ 2629 h 10914"/>
                        <a:gd name="connsiteX1" fmla="*/ 1033 w 8799"/>
                        <a:gd name="connsiteY1" fmla="*/ 4808 h 10914"/>
                        <a:gd name="connsiteX2" fmla="*/ 6415 w 8799"/>
                        <a:gd name="connsiteY2" fmla="*/ 10751 h 10914"/>
                        <a:gd name="connsiteX3" fmla="*/ 6415 w 8799"/>
                        <a:gd name="connsiteY3" fmla="*/ 2629 h 109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8799" h="10914">
                          <a:moveTo>
                            <a:pt x="6415" y="2629"/>
                          </a:moveTo>
                          <a:cubicBezTo>
                            <a:pt x="3425" y="1441"/>
                            <a:pt x="-2356" y="-3710"/>
                            <a:pt x="1033" y="4808"/>
                          </a:cubicBezTo>
                          <a:cubicBezTo>
                            <a:pt x="2030" y="7185"/>
                            <a:pt x="4421" y="10156"/>
                            <a:pt x="6415" y="10751"/>
                          </a:cubicBezTo>
                          <a:cubicBezTo>
                            <a:pt x="10999" y="11939"/>
                            <a:pt x="7810" y="6393"/>
                            <a:pt x="6415" y="26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75" name="Freeform 1784">
                      <a:extLst>
                        <a:ext uri="{FF2B5EF4-FFF2-40B4-BE49-F238E27FC236}">
                          <a16:creationId xmlns:a16="http://schemas.microsoft.com/office/drawing/2014/main" id="{FE037851-23FC-FB3C-12EC-75F9639A6F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6006" y="4976382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0 h 198"/>
                        <a:gd name="connsiteX1" fmla="*/ 0 w 398"/>
                        <a:gd name="connsiteY1" fmla="*/ 198 h 198"/>
                        <a:gd name="connsiteX2" fmla="*/ 398 w 398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398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76" name="Freeform 1785">
                      <a:extLst>
                        <a:ext uri="{FF2B5EF4-FFF2-40B4-BE49-F238E27FC236}">
                          <a16:creationId xmlns:a16="http://schemas.microsoft.com/office/drawing/2014/main" id="{B89F0D79-E643-86FC-4674-79B6DE9EC4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2483" y="4788074"/>
                      <a:ext cx="16412" cy="20088"/>
                    </a:xfrm>
                    <a:custGeom>
                      <a:avLst/>
                      <a:gdLst>
                        <a:gd name="connsiteX0" fmla="*/ 0 w 16412"/>
                        <a:gd name="connsiteY0" fmla="*/ 6859 h 20088"/>
                        <a:gd name="connsiteX1" fmla="*/ 10963 w 16412"/>
                        <a:gd name="connsiteY1" fmla="*/ 17160 h 20088"/>
                        <a:gd name="connsiteX2" fmla="*/ 11162 w 16412"/>
                        <a:gd name="connsiteY2" fmla="*/ 17358 h 20088"/>
                        <a:gd name="connsiteX3" fmla="*/ 16345 w 16412"/>
                        <a:gd name="connsiteY3" fmla="*/ 19735 h 20088"/>
                        <a:gd name="connsiteX4" fmla="*/ 13355 w 16412"/>
                        <a:gd name="connsiteY4" fmla="*/ 13792 h 20088"/>
                        <a:gd name="connsiteX5" fmla="*/ 11361 w 16412"/>
                        <a:gd name="connsiteY5" fmla="*/ 12009 h 20088"/>
                        <a:gd name="connsiteX6" fmla="*/ 5382 w 16412"/>
                        <a:gd name="connsiteY6" fmla="*/ 1313 h 20088"/>
                        <a:gd name="connsiteX7" fmla="*/ 996 w 16412"/>
                        <a:gd name="connsiteY7" fmla="*/ 5473 h 20088"/>
                        <a:gd name="connsiteX8" fmla="*/ 0 w 16412"/>
                        <a:gd name="connsiteY8" fmla="*/ 6859 h 200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412" h="20088">
                          <a:moveTo>
                            <a:pt x="0" y="6859"/>
                          </a:moveTo>
                          <a:cubicBezTo>
                            <a:pt x="3389" y="11613"/>
                            <a:pt x="6777" y="17556"/>
                            <a:pt x="10963" y="17160"/>
                          </a:cubicBezTo>
                          <a:lnTo>
                            <a:pt x="11162" y="17358"/>
                          </a:lnTo>
                          <a:cubicBezTo>
                            <a:pt x="13355" y="19537"/>
                            <a:pt x="15348" y="20725"/>
                            <a:pt x="16345" y="19735"/>
                          </a:cubicBezTo>
                          <a:cubicBezTo>
                            <a:pt x="16743" y="18150"/>
                            <a:pt x="15348" y="15971"/>
                            <a:pt x="13355" y="13792"/>
                          </a:cubicBezTo>
                          <a:cubicBezTo>
                            <a:pt x="12557" y="13000"/>
                            <a:pt x="11959" y="12406"/>
                            <a:pt x="11361" y="12009"/>
                          </a:cubicBezTo>
                          <a:cubicBezTo>
                            <a:pt x="9966" y="7850"/>
                            <a:pt x="6976" y="2501"/>
                            <a:pt x="5382" y="1313"/>
                          </a:cubicBezTo>
                          <a:cubicBezTo>
                            <a:pt x="-1196" y="-2847"/>
                            <a:pt x="2591" y="4086"/>
                            <a:pt x="996" y="5473"/>
                          </a:cubicBezTo>
                          <a:cubicBezTo>
                            <a:pt x="598" y="5869"/>
                            <a:pt x="199" y="6463"/>
                            <a:pt x="0" y="685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77" name="Freeform 1786">
                      <a:extLst>
                        <a:ext uri="{FF2B5EF4-FFF2-40B4-BE49-F238E27FC236}">
                          <a16:creationId xmlns:a16="http://schemas.microsoft.com/office/drawing/2014/main" id="{FAC5D143-B8DC-B02D-9C5D-5EDC4BB709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3839" y="4980322"/>
                      <a:ext cx="7295" cy="9322"/>
                    </a:xfrm>
                    <a:custGeom>
                      <a:avLst/>
                      <a:gdLst>
                        <a:gd name="connsiteX0" fmla="*/ 6819 w 7295"/>
                        <a:gd name="connsiteY0" fmla="*/ 9134 h 9322"/>
                        <a:gd name="connsiteX1" fmla="*/ 4825 w 7295"/>
                        <a:gd name="connsiteY1" fmla="*/ 2993 h 9322"/>
                        <a:gd name="connsiteX2" fmla="*/ 839 w 7295"/>
                        <a:gd name="connsiteY2" fmla="*/ 21 h 9322"/>
                        <a:gd name="connsiteX3" fmla="*/ 1636 w 7295"/>
                        <a:gd name="connsiteY3" fmla="*/ 5370 h 9322"/>
                        <a:gd name="connsiteX4" fmla="*/ 6819 w 7295"/>
                        <a:gd name="connsiteY4" fmla="*/ 9134 h 93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295" h="9322">
                          <a:moveTo>
                            <a:pt x="6819" y="9134"/>
                          </a:moveTo>
                          <a:cubicBezTo>
                            <a:pt x="8015" y="8341"/>
                            <a:pt x="6819" y="5568"/>
                            <a:pt x="4825" y="2993"/>
                          </a:cubicBezTo>
                          <a:cubicBezTo>
                            <a:pt x="3430" y="1012"/>
                            <a:pt x="1836" y="-177"/>
                            <a:pt x="839" y="21"/>
                          </a:cubicBezTo>
                          <a:cubicBezTo>
                            <a:pt x="-556" y="616"/>
                            <a:pt x="-158" y="2399"/>
                            <a:pt x="1636" y="5370"/>
                          </a:cubicBezTo>
                          <a:cubicBezTo>
                            <a:pt x="3630" y="8143"/>
                            <a:pt x="5822" y="9926"/>
                            <a:pt x="6819" y="91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78" name="Freeform 1787">
                      <a:extLst>
                        <a:ext uri="{FF2B5EF4-FFF2-40B4-BE49-F238E27FC236}">
                          <a16:creationId xmlns:a16="http://schemas.microsoft.com/office/drawing/2014/main" id="{74B4F45B-1F27-81BD-F919-20626A6826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12633" y="4953787"/>
                      <a:ext cx="6943" cy="10094"/>
                    </a:xfrm>
                    <a:custGeom>
                      <a:avLst/>
                      <a:gdLst>
                        <a:gd name="connsiteX0" fmla="*/ 456 w 6943"/>
                        <a:gd name="connsiteY0" fmla="*/ 409 h 10094"/>
                        <a:gd name="connsiteX1" fmla="*/ 1452 w 6943"/>
                        <a:gd name="connsiteY1" fmla="*/ 6351 h 10094"/>
                        <a:gd name="connsiteX2" fmla="*/ 6635 w 6943"/>
                        <a:gd name="connsiteY2" fmla="*/ 9323 h 10094"/>
                        <a:gd name="connsiteX3" fmla="*/ 4841 w 6943"/>
                        <a:gd name="connsiteY3" fmla="*/ 2984 h 10094"/>
                        <a:gd name="connsiteX4" fmla="*/ 456 w 6943"/>
                        <a:gd name="connsiteY4" fmla="*/ 409 h 100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43" h="10094">
                          <a:moveTo>
                            <a:pt x="456" y="409"/>
                          </a:moveTo>
                          <a:cubicBezTo>
                            <a:pt x="-342" y="1399"/>
                            <a:pt x="-142" y="3776"/>
                            <a:pt x="1452" y="6351"/>
                          </a:cubicBezTo>
                          <a:cubicBezTo>
                            <a:pt x="3844" y="10115"/>
                            <a:pt x="5837" y="10907"/>
                            <a:pt x="6635" y="9323"/>
                          </a:cubicBezTo>
                          <a:cubicBezTo>
                            <a:pt x="7432" y="8134"/>
                            <a:pt x="6635" y="5757"/>
                            <a:pt x="4841" y="2984"/>
                          </a:cubicBezTo>
                          <a:cubicBezTo>
                            <a:pt x="2847" y="210"/>
                            <a:pt x="1253" y="-582"/>
                            <a:pt x="456" y="4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79" name="Freeform 1788">
                      <a:extLst>
                        <a:ext uri="{FF2B5EF4-FFF2-40B4-BE49-F238E27FC236}">
                          <a16:creationId xmlns:a16="http://schemas.microsoft.com/office/drawing/2014/main" id="{DA51B182-8B94-B281-6258-869F35ABD8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4378" y="4943282"/>
                      <a:ext cx="12697" cy="15714"/>
                    </a:xfrm>
                    <a:custGeom>
                      <a:avLst/>
                      <a:gdLst>
                        <a:gd name="connsiteX0" fmla="*/ 12392 w 12697"/>
                        <a:gd name="connsiteY0" fmla="*/ 9923 h 15714"/>
                        <a:gd name="connsiteX1" fmla="*/ 9800 w 12697"/>
                        <a:gd name="connsiteY1" fmla="*/ 3782 h 15714"/>
                        <a:gd name="connsiteX2" fmla="*/ 4419 w 12697"/>
                        <a:gd name="connsiteY2" fmla="*/ 19 h 15714"/>
                        <a:gd name="connsiteX3" fmla="*/ 6014 w 12697"/>
                        <a:gd name="connsiteY3" fmla="*/ 5565 h 15714"/>
                        <a:gd name="connsiteX4" fmla="*/ 6213 w 12697"/>
                        <a:gd name="connsiteY4" fmla="*/ 5763 h 15714"/>
                        <a:gd name="connsiteX5" fmla="*/ 1030 w 12697"/>
                        <a:gd name="connsiteY5" fmla="*/ 1801 h 15714"/>
                        <a:gd name="connsiteX6" fmla="*/ 3422 w 12697"/>
                        <a:gd name="connsiteY6" fmla="*/ 11508 h 15714"/>
                        <a:gd name="connsiteX7" fmla="*/ 8804 w 12697"/>
                        <a:gd name="connsiteY7" fmla="*/ 15668 h 15714"/>
                        <a:gd name="connsiteX8" fmla="*/ 6412 w 12697"/>
                        <a:gd name="connsiteY8" fmla="*/ 5961 h 15714"/>
                        <a:gd name="connsiteX9" fmla="*/ 12392 w 12697"/>
                        <a:gd name="connsiteY9" fmla="*/ 9923 h 157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2697" h="15714">
                          <a:moveTo>
                            <a:pt x="12392" y="9923"/>
                          </a:moveTo>
                          <a:cubicBezTo>
                            <a:pt x="13388" y="8933"/>
                            <a:pt x="11794" y="6159"/>
                            <a:pt x="9800" y="3782"/>
                          </a:cubicBezTo>
                          <a:cubicBezTo>
                            <a:pt x="7807" y="1207"/>
                            <a:pt x="5814" y="-179"/>
                            <a:pt x="4419" y="19"/>
                          </a:cubicBezTo>
                          <a:cubicBezTo>
                            <a:pt x="2625" y="415"/>
                            <a:pt x="4219" y="3188"/>
                            <a:pt x="6014" y="5565"/>
                          </a:cubicBezTo>
                          <a:cubicBezTo>
                            <a:pt x="6014" y="5565"/>
                            <a:pt x="6213" y="5763"/>
                            <a:pt x="6213" y="5763"/>
                          </a:cubicBezTo>
                          <a:cubicBezTo>
                            <a:pt x="4219" y="3386"/>
                            <a:pt x="2027" y="811"/>
                            <a:pt x="1030" y="1801"/>
                          </a:cubicBezTo>
                          <a:cubicBezTo>
                            <a:pt x="-764" y="3188"/>
                            <a:pt x="-365" y="6556"/>
                            <a:pt x="3422" y="11508"/>
                          </a:cubicBezTo>
                          <a:cubicBezTo>
                            <a:pt x="5216" y="13885"/>
                            <a:pt x="7409" y="16064"/>
                            <a:pt x="8804" y="15668"/>
                          </a:cubicBezTo>
                          <a:cubicBezTo>
                            <a:pt x="11595" y="14677"/>
                            <a:pt x="8804" y="10121"/>
                            <a:pt x="6412" y="5961"/>
                          </a:cubicBezTo>
                          <a:cubicBezTo>
                            <a:pt x="8405" y="8933"/>
                            <a:pt x="10997" y="11112"/>
                            <a:pt x="12392" y="992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80" name="Freeform 1789">
                      <a:extLst>
                        <a:ext uri="{FF2B5EF4-FFF2-40B4-BE49-F238E27FC236}">
                          <a16:creationId xmlns:a16="http://schemas.microsoft.com/office/drawing/2014/main" id="{131B8E8D-A75F-EF6C-E13A-CEFDFDFA76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6607" y="4878475"/>
                      <a:ext cx="8166" cy="9213"/>
                    </a:xfrm>
                    <a:custGeom>
                      <a:avLst/>
                      <a:gdLst>
                        <a:gd name="connsiteX0" fmla="*/ 2058 w 8166"/>
                        <a:gd name="connsiteY0" fmla="*/ 5201 h 9213"/>
                        <a:gd name="connsiteX1" fmla="*/ 7440 w 8166"/>
                        <a:gd name="connsiteY1" fmla="*/ 9163 h 9213"/>
                        <a:gd name="connsiteX2" fmla="*/ 6244 w 8166"/>
                        <a:gd name="connsiteY2" fmla="*/ 4013 h 9213"/>
                        <a:gd name="connsiteX3" fmla="*/ 663 w 8166"/>
                        <a:gd name="connsiteY3" fmla="*/ 51 h 9213"/>
                        <a:gd name="connsiteX4" fmla="*/ 2058 w 8166"/>
                        <a:gd name="connsiteY4" fmla="*/ 5201 h 92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66" h="9213">
                          <a:moveTo>
                            <a:pt x="2058" y="5201"/>
                          </a:moveTo>
                          <a:cubicBezTo>
                            <a:pt x="3852" y="7578"/>
                            <a:pt x="6244" y="9559"/>
                            <a:pt x="7440" y="9163"/>
                          </a:cubicBezTo>
                          <a:cubicBezTo>
                            <a:pt x="8636" y="8767"/>
                            <a:pt x="8436" y="6984"/>
                            <a:pt x="6244" y="4013"/>
                          </a:cubicBezTo>
                          <a:cubicBezTo>
                            <a:pt x="4250" y="1635"/>
                            <a:pt x="2058" y="-345"/>
                            <a:pt x="663" y="51"/>
                          </a:cubicBezTo>
                          <a:cubicBezTo>
                            <a:pt x="-533" y="447"/>
                            <a:pt x="-135" y="2428"/>
                            <a:pt x="2058" y="52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81" name="Freeform 1790">
                      <a:extLst>
                        <a:ext uri="{FF2B5EF4-FFF2-40B4-BE49-F238E27FC236}">
                          <a16:creationId xmlns:a16="http://schemas.microsoft.com/office/drawing/2014/main" id="{4B3F8417-D4C2-BBF8-BEF2-6BAD367B7C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7441" y="4982226"/>
                      <a:ext cx="8252" cy="12089"/>
                    </a:xfrm>
                    <a:custGeom>
                      <a:avLst/>
                      <a:gdLst>
                        <a:gd name="connsiteX0" fmla="*/ 7509 w 8252"/>
                        <a:gd name="connsiteY0" fmla="*/ 11984 h 12089"/>
                        <a:gd name="connsiteX1" fmla="*/ 5716 w 8252"/>
                        <a:gd name="connsiteY1" fmla="*/ 4456 h 12089"/>
                        <a:gd name="connsiteX2" fmla="*/ 732 w 8252"/>
                        <a:gd name="connsiteY2" fmla="*/ 98 h 12089"/>
                        <a:gd name="connsiteX3" fmla="*/ 2526 w 8252"/>
                        <a:gd name="connsiteY3" fmla="*/ 7824 h 12089"/>
                        <a:gd name="connsiteX4" fmla="*/ 7509 w 8252"/>
                        <a:gd name="connsiteY4" fmla="*/ 11984 h 120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52" h="12089">
                          <a:moveTo>
                            <a:pt x="7509" y="11984"/>
                          </a:moveTo>
                          <a:cubicBezTo>
                            <a:pt x="9303" y="11191"/>
                            <a:pt x="7509" y="7626"/>
                            <a:pt x="5716" y="4456"/>
                          </a:cubicBezTo>
                          <a:cubicBezTo>
                            <a:pt x="3722" y="1683"/>
                            <a:pt x="1928" y="-496"/>
                            <a:pt x="732" y="98"/>
                          </a:cubicBezTo>
                          <a:cubicBezTo>
                            <a:pt x="-862" y="1089"/>
                            <a:pt x="334" y="4258"/>
                            <a:pt x="2526" y="7824"/>
                          </a:cubicBezTo>
                          <a:cubicBezTo>
                            <a:pt x="4519" y="10597"/>
                            <a:pt x="6513" y="12578"/>
                            <a:pt x="7509" y="119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82" name="Freeform 1791">
                      <a:extLst>
                        <a:ext uri="{FF2B5EF4-FFF2-40B4-BE49-F238E27FC236}">
                          <a16:creationId xmlns:a16="http://schemas.microsoft.com/office/drawing/2014/main" id="{18B45158-B306-4BE5-F2AB-A38FE59715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75884" y="4946750"/>
                      <a:ext cx="8451" cy="11256"/>
                    </a:xfrm>
                    <a:custGeom>
                      <a:avLst/>
                      <a:gdLst>
                        <a:gd name="connsiteX0" fmla="*/ 8365 w 8451"/>
                        <a:gd name="connsiteY0" fmla="*/ 10418 h 11256"/>
                        <a:gd name="connsiteX1" fmla="*/ 5773 w 8451"/>
                        <a:gd name="connsiteY1" fmla="*/ 3683 h 11256"/>
                        <a:gd name="connsiteX2" fmla="*/ 192 w 8451"/>
                        <a:gd name="connsiteY2" fmla="*/ 711 h 11256"/>
                        <a:gd name="connsiteX3" fmla="*/ 2584 w 8451"/>
                        <a:gd name="connsiteY3" fmla="*/ 7050 h 11256"/>
                        <a:gd name="connsiteX4" fmla="*/ 8365 w 8451"/>
                        <a:gd name="connsiteY4" fmla="*/ 10418 h 112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51" h="11256">
                          <a:moveTo>
                            <a:pt x="8365" y="10418"/>
                          </a:moveTo>
                          <a:cubicBezTo>
                            <a:pt x="8763" y="9031"/>
                            <a:pt x="7767" y="6456"/>
                            <a:pt x="5773" y="3683"/>
                          </a:cubicBezTo>
                          <a:cubicBezTo>
                            <a:pt x="3381" y="711"/>
                            <a:pt x="1189" y="-1071"/>
                            <a:pt x="192" y="711"/>
                          </a:cubicBezTo>
                          <a:cubicBezTo>
                            <a:pt x="-406" y="1900"/>
                            <a:pt x="392" y="4475"/>
                            <a:pt x="2584" y="7050"/>
                          </a:cubicBezTo>
                          <a:cubicBezTo>
                            <a:pt x="4976" y="9625"/>
                            <a:pt x="7567" y="12795"/>
                            <a:pt x="8365" y="104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83" name="Freeform 1792">
                      <a:extLst>
                        <a:ext uri="{FF2B5EF4-FFF2-40B4-BE49-F238E27FC236}">
                          <a16:creationId xmlns:a16="http://schemas.microsoft.com/office/drawing/2014/main" id="{00D3FB20-CCC5-F0D2-AD51-1302A13B4C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89301" y="4909926"/>
                      <a:ext cx="8425" cy="10096"/>
                    </a:xfrm>
                    <a:custGeom>
                      <a:avLst/>
                      <a:gdLst>
                        <a:gd name="connsiteX0" fmla="*/ 391 w 8425"/>
                        <a:gd name="connsiteY0" fmla="*/ 492 h 10096"/>
                        <a:gd name="connsiteX1" fmla="*/ 2384 w 8425"/>
                        <a:gd name="connsiteY1" fmla="*/ 6435 h 10096"/>
                        <a:gd name="connsiteX2" fmla="*/ 8364 w 8425"/>
                        <a:gd name="connsiteY2" fmla="*/ 9208 h 10096"/>
                        <a:gd name="connsiteX3" fmla="*/ 5175 w 8425"/>
                        <a:gd name="connsiteY3" fmla="*/ 2671 h 10096"/>
                        <a:gd name="connsiteX4" fmla="*/ 391 w 8425"/>
                        <a:gd name="connsiteY4" fmla="*/ 492 h 100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25" h="10096">
                          <a:moveTo>
                            <a:pt x="391" y="492"/>
                          </a:moveTo>
                          <a:cubicBezTo>
                            <a:pt x="-606" y="1483"/>
                            <a:pt x="391" y="4256"/>
                            <a:pt x="2384" y="6435"/>
                          </a:cubicBezTo>
                          <a:cubicBezTo>
                            <a:pt x="4776" y="9208"/>
                            <a:pt x="7766" y="11387"/>
                            <a:pt x="8364" y="9208"/>
                          </a:cubicBezTo>
                          <a:cubicBezTo>
                            <a:pt x="8763" y="7624"/>
                            <a:pt x="7168" y="5247"/>
                            <a:pt x="5175" y="2671"/>
                          </a:cubicBezTo>
                          <a:cubicBezTo>
                            <a:pt x="2783" y="-102"/>
                            <a:pt x="1188" y="-498"/>
                            <a:pt x="391" y="4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84" name="Freeform 1793">
                      <a:extLst>
                        <a:ext uri="{FF2B5EF4-FFF2-40B4-BE49-F238E27FC236}">
                          <a16:creationId xmlns:a16="http://schemas.microsoft.com/office/drawing/2014/main" id="{1BE0453C-16D7-775A-ACE6-DA38F6688C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50911" y="4989414"/>
                      <a:ext cx="7506" cy="9803"/>
                    </a:xfrm>
                    <a:custGeom>
                      <a:avLst/>
                      <a:gdLst>
                        <a:gd name="connsiteX0" fmla="*/ 847 w 7506"/>
                        <a:gd name="connsiteY0" fmla="*/ 239 h 9803"/>
                        <a:gd name="connsiteX1" fmla="*/ 1246 w 7506"/>
                        <a:gd name="connsiteY1" fmla="*/ 5588 h 9803"/>
                        <a:gd name="connsiteX2" fmla="*/ 7026 w 7506"/>
                        <a:gd name="connsiteY2" fmla="*/ 9549 h 9803"/>
                        <a:gd name="connsiteX3" fmla="*/ 5631 w 7506"/>
                        <a:gd name="connsiteY3" fmla="*/ 3607 h 9803"/>
                        <a:gd name="connsiteX4" fmla="*/ 847 w 7506"/>
                        <a:gd name="connsiteY4" fmla="*/ 239 h 98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06" h="9803">
                          <a:moveTo>
                            <a:pt x="847" y="239"/>
                          </a:moveTo>
                          <a:cubicBezTo>
                            <a:pt x="-149" y="834"/>
                            <a:pt x="-548" y="2616"/>
                            <a:pt x="1246" y="5588"/>
                          </a:cubicBezTo>
                          <a:cubicBezTo>
                            <a:pt x="3438" y="9351"/>
                            <a:pt x="5432" y="10342"/>
                            <a:pt x="7026" y="9549"/>
                          </a:cubicBezTo>
                          <a:cubicBezTo>
                            <a:pt x="8023" y="8559"/>
                            <a:pt x="7425" y="6182"/>
                            <a:pt x="5631" y="3607"/>
                          </a:cubicBezTo>
                          <a:cubicBezTo>
                            <a:pt x="3837" y="636"/>
                            <a:pt x="1844" y="-553"/>
                            <a:pt x="847" y="2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85" name="Freeform 1794">
                      <a:extLst>
                        <a:ext uri="{FF2B5EF4-FFF2-40B4-BE49-F238E27FC236}">
                          <a16:creationId xmlns:a16="http://schemas.microsoft.com/office/drawing/2014/main" id="{A23F92C0-0AD8-DD64-AADA-F5C6BA0314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7164" y="4924405"/>
                      <a:ext cx="11386" cy="18029"/>
                    </a:xfrm>
                    <a:custGeom>
                      <a:avLst/>
                      <a:gdLst>
                        <a:gd name="connsiteX0" fmla="*/ 10703 w 11386"/>
                        <a:gd name="connsiteY0" fmla="*/ 17905 h 18029"/>
                        <a:gd name="connsiteX1" fmla="*/ 9707 w 11386"/>
                        <a:gd name="connsiteY1" fmla="*/ 12557 h 18029"/>
                        <a:gd name="connsiteX2" fmla="*/ 9906 w 11386"/>
                        <a:gd name="connsiteY2" fmla="*/ 12557 h 18029"/>
                        <a:gd name="connsiteX3" fmla="*/ 6717 w 11386"/>
                        <a:gd name="connsiteY3" fmla="*/ 4237 h 18029"/>
                        <a:gd name="connsiteX4" fmla="*/ 936 w 11386"/>
                        <a:gd name="connsiteY4" fmla="*/ 77 h 18029"/>
                        <a:gd name="connsiteX5" fmla="*/ 2132 w 11386"/>
                        <a:gd name="connsiteY5" fmla="*/ 6614 h 18029"/>
                        <a:gd name="connsiteX6" fmla="*/ 3528 w 11386"/>
                        <a:gd name="connsiteY6" fmla="*/ 8595 h 18029"/>
                        <a:gd name="connsiteX7" fmla="*/ 2332 w 11386"/>
                        <a:gd name="connsiteY7" fmla="*/ 9982 h 18029"/>
                        <a:gd name="connsiteX8" fmla="*/ 10703 w 11386"/>
                        <a:gd name="connsiteY8" fmla="*/ 17905 h 180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386" h="18029">
                          <a:moveTo>
                            <a:pt x="10703" y="17905"/>
                          </a:moveTo>
                          <a:cubicBezTo>
                            <a:pt x="11899" y="17509"/>
                            <a:pt x="11500" y="14934"/>
                            <a:pt x="9707" y="12557"/>
                          </a:cubicBezTo>
                          <a:cubicBezTo>
                            <a:pt x="9707" y="12557"/>
                            <a:pt x="9906" y="12557"/>
                            <a:pt x="9906" y="12557"/>
                          </a:cubicBezTo>
                          <a:cubicBezTo>
                            <a:pt x="11301" y="11963"/>
                            <a:pt x="9906" y="8595"/>
                            <a:pt x="6717" y="4237"/>
                          </a:cubicBezTo>
                          <a:cubicBezTo>
                            <a:pt x="5122" y="2454"/>
                            <a:pt x="2930" y="-517"/>
                            <a:pt x="936" y="77"/>
                          </a:cubicBezTo>
                          <a:cubicBezTo>
                            <a:pt x="-858" y="672"/>
                            <a:pt x="139" y="3445"/>
                            <a:pt x="2132" y="6614"/>
                          </a:cubicBezTo>
                          <a:lnTo>
                            <a:pt x="3528" y="8595"/>
                          </a:lnTo>
                          <a:cubicBezTo>
                            <a:pt x="3129" y="8991"/>
                            <a:pt x="2730" y="9387"/>
                            <a:pt x="2332" y="9982"/>
                          </a:cubicBezTo>
                          <a:cubicBezTo>
                            <a:pt x="4923" y="13745"/>
                            <a:pt x="7514" y="18896"/>
                            <a:pt x="10703" y="179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86" name="Freeform 1795">
                      <a:extLst>
                        <a:ext uri="{FF2B5EF4-FFF2-40B4-BE49-F238E27FC236}">
                          <a16:creationId xmlns:a16="http://schemas.microsoft.com/office/drawing/2014/main" id="{AEB649E8-59CE-636C-1838-B2E95EA0A3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7879" y="4897288"/>
                      <a:ext cx="8147" cy="9743"/>
                    </a:xfrm>
                    <a:custGeom>
                      <a:avLst/>
                      <a:gdLst>
                        <a:gd name="connsiteX0" fmla="*/ 7627 w 8147"/>
                        <a:gd name="connsiteY0" fmla="*/ 9565 h 9743"/>
                        <a:gd name="connsiteX1" fmla="*/ 5035 w 8147"/>
                        <a:gd name="connsiteY1" fmla="*/ 2632 h 9743"/>
                        <a:gd name="connsiteX2" fmla="*/ 252 w 8147"/>
                        <a:gd name="connsiteY2" fmla="*/ 453 h 9743"/>
                        <a:gd name="connsiteX3" fmla="*/ 2444 w 8147"/>
                        <a:gd name="connsiteY3" fmla="*/ 6395 h 9743"/>
                        <a:gd name="connsiteX4" fmla="*/ 7627 w 8147"/>
                        <a:gd name="connsiteY4" fmla="*/ 9565 h 97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47" h="9743">
                          <a:moveTo>
                            <a:pt x="7627" y="9565"/>
                          </a:moveTo>
                          <a:cubicBezTo>
                            <a:pt x="9022" y="8376"/>
                            <a:pt x="7428" y="5603"/>
                            <a:pt x="5035" y="2632"/>
                          </a:cubicBezTo>
                          <a:cubicBezTo>
                            <a:pt x="2644" y="57"/>
                            <a:pt x="1049" y="-538"/>
                            <a:pt x="252" y="453"/>
                          </a:cubicBezTo>
                          <a:cubicBezTo>
                            <a:pt x="-546" y="1443"/>
                            <a:pt x="650" y="4018"/>
                            <a:pt x="2444" y="6395"/>
                          </a:cubicBezTo>
                          <a:cubicBezTo>
                            <a:pt x="4238" y="8376"/>
                            <a:pt x="6630" y="10357"/>
                            <a:pt x="7627" y="95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87" name="Freeform 1796">
                      <a:extLst>
                        <a:ext uri="{FF2B5EF4-FFF2-40B4-BE49-F238E27FC236}">
                          <a16:creationId xmlns:a16="http://schemas.microsoft.com/office/drawing/2014/main" id="{C30114DE-EB02-E9D0-AA82-5E40185CE7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1860" y="4924750"/>
                      <a:ext cx="12798" cy="17808"/>
                    </a:xfrm>
                    <a:custGeom>
                      <a:avLst/>
                      <a:gdLst>
                        <a:gd name="connsiteX0" fmla="*/ 2750 w 12798"/>
                        <a:gd name="connsiteY0" fmla="*/ 6468 h 17808"/>
                        <a:gd name="connsiteX1" fmla="*/ 4943 w 12798"/>
                        <a:gd name="connsiteY1" fmla="*/ 13797 h 17808"/>
                        <a:gd name="connsiteX2" fmla="*/ 11919 w 12798"/>
                        <a:gd name="connsiteY2" fmla="*/ 17362 h 17808"/>
                        <a:gd name="connsiteX3" fmla="*/ 10524 w 12798"/>
                        <a:gd name="connsiteY3" fmla="*/ 10231 h 17808"/>
                        <a:gd name="connsiteX4" fmla="*/ 7534 w 12798"/>
                        <a:gd name="connsiteY4" fmla="*/ 6864 h 17808"/>
                        <a:gd name="connsiteX5" fmla="*/ 5142 w 12798"/>
                        <a:gd name="connsiteY5" fmla="*/ 2704 h 17808"/>
                        <a:gd name="connsiteX6" fmla="*/ 358 w 12798"/>
                        <a:gd name="connsiteY6" fmla="*/ 327 h 17808"/>
                        <a:gd name="connsiteX7" fmla="*/ 2551 w 12798"/>
                        <a:gd name="connsiteY7" fmla="*/ 6270 h 17808"/>
                        <a:gd name="connsiteX8" fmla="*/ 2750 w 12798"/>
                        <a:gd name="connsiteY8" fmla="*/ 6468 h 17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798" h="17808">
                          <a:moveTo>
                            <a:pt x="2750" y="6468"/>
                          </a:moveTo>
                          <a:cubicBezTo>
                            <a:pt x="2152" y="8052"/>
                            <a:pt x="2750" y="10826"/>
                            <a:pt x="4943" y="13797"/>
                          </a:cubicBezTo>
                          <a:cubicBezTo>
                            <a:pt x="7534" y="17362"/>
                            <a:pt x="10325" y="18551"/>
                            <a:pt x="11919" y="17362"/>
                          </a:cubicBezTo>
                          <a:cubicBezTo>
                            <a:pt x="13713" y="16174"/>
                            <a:pt x="12517" y="12806"/>
                            <a:pt x="10524" y="10231"/>
                          </a:cubicBezTo>
                          <a:cubicBezTo>
                            <a:pt x="9527" y="8845"/>
                            <a:pt x="8531" y="7656"/>
                            <a:pt x="7534" y="6864"/>
                          </a:cubicBezTo>
                          <a:cubicBezTo>
                            <a:pt x="7135" y="5675"/>
                            <a:pt x="6338" y="4289"/>
                            <a:pt x="5142" y="2704"/>
                          </a:cubicBezTo>
                          <a:cubicBezTo>
                            <a:pt x="2950" y="129"/>
                            <a:pt x="1155" y="-466"/>
                            <a:pt x="358" y="327"/>
                          </a:cubicBezTo>
                          <a:cubicBezTo>
                            <a:pt x="-638" y="1317"/>
                            <a:pt x="557" y="3892"/>
                            <a:pt x="2551" y="6270"/>
                          </a:cubicBezTo>
                          <a:cubicBezTo>
                            <a:pt x="2551" y="6270"/>
                            <a:pt x="2551" y="6468"/>
                            <a:pt x="2750" y="64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88" name="Freeform 1797">
                      <a:extLst>
                        <a:ext uri="{FF2B5EF4-FFF2-40B4-BE49-F238E27FC236}">
                          <a16:creationId xmlns:a16="http://schemas.microsoft.com/office/drawing/2014/main" id="{A190EE1F-4726-405C-3AD6-76EF9ABB6F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3587" y="5007619"/>
                      <a:ext cx="7008" cy="9683"/>
                    </a:xfrm>
                    <a:custGeom>
                      <a:avLst/>
                      <a:gdLst>
                        <a:gd name="connsiteX0" fmla="*/ 6377 w 7008"/>
                        <a:gd name="connsiteY0" fmla="*/ 9569 h 9683"/>
                        <a:gd name="connsiteX1" fmla="*/ 5380 w 7008"/>
                        <a:gd name="connsiteY1" fmla="*/ 3824 h 9683"/>
                        <a:gd name="connsiteX2" fmla="*/ 597 w 7008"/>
                        <a:gd name="connsiteY2" fmla="*/ 60 h 9683"/>
                        <a:gd name="connsiteX3" fmla="*/ 1593 w 7008"/>
                        <a:gd name="connsiteY3" fmla="*/ 5805 h 9683"/>
                        <a:gd name="connsiteX4" fmla="*/ 6377 w 7008"/>
                        <a:gd name="connsiteY4" fmla="*/ 9569 h 96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08" h="9683">
                          <a:moveTo>
                            <a:pt x="6377" y="9569"/>
                          </a:moveTo>
                          <a:cubicBezTo>
                            <a:pt x="7573" y="8974"/>
                            <a:pt x="6975" y="6399"/>
                            <a:pt x="5380" y="3824"/>
                          </a:cubicBezTo>
                          <a:cubicBezTo>
                            <a:pt x="3786" y="1249"/>
                            <a:pt x="1992" y="-336"/>
                            <a:pt x="597" y="60"/>
                          </a:cubicBezTo>
                          <a:cubicBezTo>
                            <a:pt x="-400" y="1051"/>
                            <a:pt x="-201" y="3032"/>
                            <a:pt x="1593" y="5805"/>
                          </a:cubicBezTo>
                          <a:cubicBezTo>
                            <a:pt x="3188" y="8380"/>
                            <a:pt x="5181" y="10163"/>
                            <a:pt x="6377" y="95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89" name="Freeform 1798">
                      <a:extLst>
                        <a:ext uri="{FF2B5EF4-FFF2-40B4-BE49-F238E27FC236}">
                          <a16:creationId xmlns:a16="http://schemas.microsoft.com/office/drawing/2014/main" id="{A2591DE0-A547-7685-E596-CD9299194A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67282" y="4912383"/>
                      <a:ext cx="7339" cy="8559"/>
                    </a:xfrm>
                    <a:custGeom>
                      <a:avLst/>
                      <a:gdLst>
                        <a:gd name="connsiteX0" fmla="*/ 6862 w 7339"/>
                        <a:gd name="connsiteY0" fmla="*/ 8534 h 8559"/>
                        <a:gd name="connsiteX1" fmla="*/ 4869 w 7339"/>
                        <a:gd name="connsiteY1" fmla="*/ 2790 h 8559"/>
                        <a:gd name="connsiteX2" fmla="*/ 85 w 7339"/>
                        <a:gd name="connsiteY2" fmla="*/ 413 h 8559"/>
                        <a:gd name="connsiteX3" fmla="*/ 3075 w 7339"/>
                        <a:gd name="connsiteY3" fmla="*/ 6355 h 8559"/>
                        <a:gd name="connsiteX4" fmla="*/ 6862 w 7339"/>
                        <a:gd name="connsiteY4" fmla="*/ 8534 h 85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39" h="8559">
                          <a:moveTo>
                            <a:pt x="6862" y="8534"/>
                          </a:moveTo>
                          <a:cubicBezTo>
                            <a:pt x="8059" y="7940"/>
                            <a:pt x="6862" y="5167"/>
                            <a:pt x="4869" y="2790"/>
                          </a:cubicBezTo>
                          <a:cubicBezTo>
                            <a:pt x="2677" y="215"/>
                            <a:pt x="883" y="-578"/>
                            <a:pt x="85" y="413"/>
                          </a:cubicBezTo>
                          <a:cubicBezTo>
                            <a:pt x="-313" y="1997"/>
                            <a:pt x="683" y="4374"/>
                            <a:pt x="3075" y="6355"/>
                          </a:cubicBezTo>
                          <a:cubicBezTo>
                            <a:pt x="4271" y="7742"/>
                            <a:pt x="6264" y="8732"/>
                            <a:pt x="6862" y="85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90" name="Freeform 1799">
                      <a:extLst>
                        <a:ext uri="{FF2B5EF4-FFF2-40B4-BE49-F238E27FC236}">
                          <a16:creationId xmlns:a16="http://schemas.microsoft.com/office/drawing/2014/main" id="{08DA52FA-54D0-FC23-CCE6-91EC71B37C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29427" y="4872123"/>
                      <a:ext cx="8632" cy="9580"/>
                    </a:xfrm>
                    <a:custGeom>
                      <a:avLst/>
                      <a:gdLst>
                        <a:gd name="connsiteX0" fmla="*/ 330 w 8632"/>
                        <a:gd name="connsiteY0" fmla="*/ 262 h 9580"/>
                        <a:gd name="connsiteX1" fmla="*/ 2722 w 8632"/>
                        <a:gd name="connsiteY1" fmla="*/ 6205 h 9580"/>
                        <a:gd name="connsiteX2" fmla="*/ 8303 w 8632"/>
                        <a:gd name="connsiteY2" fmla="*/ 9374 h 9580"/>
                        <a:gd name="connsiteX3" fmla="*/ 5911 w 8632"/>
                        <a:gd name="connsiteY3" fmla="*/ 3432 h 9580"/>
                        <a:gd name="connsiteX4" fmla="*/ 330 w 8632"/>
                        <a:gd name="connsiteY4" fmla="*/ 262 h 95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32" h="9580">
                          <a:moveTo>
                            <a:pt x="330" y="262"/>
                          </a:moveTo>
                          <a:cubicBezTo>
                            <a:pt x="-667" y="1253"/>
                            <a:pt x="729" y="3828"/>
                            <a:pt x="2722" y="6205"/>
                          </a:cubicBezTo>
                          <a:cubicBezTo>
                            <a:pt x="4914" y="8582"/>
                            <a:pt x="7107" y="10167"/>
                            <a:pt x="8303" y="9374"/>
                          </a:cubicBezTo>
                          <a:cubicBezTo>
                            <a:pt x="9300" y="8384"/>
                            <a:pt x="7904" y="6007"/>
                            <a:pt x="5911" y="3432"/>
                          </a:cubicBezTo>
                          <a:cubicBezTo>
                            <a:pt x="3519" y="1253"/>
                            <a:pt x="1327" y="-728"/>
                            <a:pt x="330" y="2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91" name="Freeform 1800">
                      <a:extLst>
                        <a:ext uri="{FF2B5EF4-FFF2-40B4-BE49-F238E27FC236}">
                          <a16:creationId xmlns:a16="http://schemas.microsoft.com/office/drawing/2014/main" id="{85B8FD76-EF46-BE75-7724-A9C8160D61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7493" y="4870460"/>
                      <a:ext cx="8434" cy="9904"/>
                    </a:xfrm>
                    <a:custGeom>
                      <a:avLst/>
                      <a:gdLst>
                        <a:gd name="connsiteX0" fmla="*/ 7747 w 8434"/>
                        <a:gd name="connsiteY0" fmla="*/ 9849 h 9904"/>
                        <a:gd name="connsiteX1" fmla="*/ 4956 w 8434"/>
                        <a:gd name="connsiteY1" fmla="*/ 2916 h 9904"/>
                        <a:gd name="connsiteX2" fmla="*/ 172 w 8434"/>
                        <a:gd name="connsiteY2" fmla="*/ 341 h 9904"/>
                        <a:gd name="connsiteX3" fmla="*/ 2564 w 8434"/>
                        <a:gd name="connsiteY3" fmla="*/ 6085 h 9904"/>
                        <a:gd name="connsiteX4" fmla="*/ 7747 w 8434"/>
                        <a:gd name="connsiteY4" fmla="*/ 9849 h 99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34" h="9904">
                          <a:moveTo>
                            <a:pt x="7747" y="9849"/>
                          </a:moveTo>
                          <a:cubicBezTo>
                            <a:pt x="9541" y="9057"/>
                            <a:pt x="7547" y="6085"/>
                            <a:pt x="4956" y="2916"/>
                          </a:cubicBezTo>
                          <a:cubicBezTo>
                            <a:pt x="3162" y="1331"/>
                            <a:pt x="970" y="-848"/>
                            <a:pt x="172" y="341"/>
                          </a:cubicBezTo>
                          <a:cubicBezTo>
                            <a:pt x="-426" y="1529"/>
                            <a:pt x="571" y="3708"/>
                            <a:pt x="2564" y="6085"/>
                          </a:cubicBezTo>
                          <a:cubicBezTo>
                            <a:pt x="4358" y="8462"/>
                            <a:pt x="6551" y="10245"/>
                            <a:pt x="7747" y="98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92" name="Freeform 1801">
                      <a:extLst>
                        <a:ext uri="{FF2B5EF4-FFF2-40B4-BE49-F238E27FC236}">
                          <a16:creationId xmlns:a16="http://schemas.microsoft.com/office/drawing/2014/main" id="{F3E80CD4-5248-0BC8-3473-423B31FB4F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6333" y="4978013"/>
                      <a:ext cx="7572" cy="10451"/>
                    </a:xfrm>
                    <a:custGeom>
                      <a:avLst/>
                      <a:gdLst>
                        <a:gd name="connsiteX0" fmla="*/ 6984 w 7572"/>
                        <a:gd name="connsiteY0" fmla="*/ 10254 h 10451"/>
                        <a:gd name="connsiteX1" fmla="*/ 4591 w 7572"/>
                        <a:gd name="connsiteY1" fmla="*/ 3123 h 10451"/>
                        <a:gd name="connsiteX2" fmla="*/ 206 w 7572"/>
                        <a:gd name="connsiteY2" fmla="*/ 548 h 10451"/>
                        <a:gd name="connsiteX3" fmla="*/ 3595 w 7572"/>
                        <a:gd name="connsiteY3" fmla="*/ 8471 h 10451"/>
                        <a:gd name="connsiteX4" fmla="*/ 6984 w 7572"/>
                        <a:gd name="connsiteY4" fmla="*/ 10254 h 104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72" h="10451">
                          <a:moveTo>
                            <a:pt x="6984" y="10254"/>
                          </a:moveTo>
                          <a:cubicBezTo>
                            <a:pt x="8379" y="9066"/>
                            <a:pt x="7183" y="6292"/>
                            <a:pt x="4591" y="3123"/>
                          </a:cubicBezTo>
                          <a:cubicBezTo>
                            <a:pt x="2598" y="548"/>
                            <a:pt x="605" y="-839"/>
                            <a:pt x="206" y="548"/>
                          </a:cubicBezTo>
                          <a:cubicBezTo>
                            <a:pt x="-591" y="2331"/>
                            <a:pt x="1004" y="5500"/>
                            <a:pt x="3595" y="8471"/>
                          </a:cubicBezTo>
                          <a:cubicBezTo>
                            <a:pt x="4791" y="10056"/>
                            <a:pt x="6386" y="10848"/>
                            <a:pt x="6984" y="102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93" name="Freeform 1802">
                      <a:extLst>
                        <a:ext uri="{FF2B5EF4-FFF2-40B4-BE49-F238E27FC236}">
                          <a16:creationId xmlns:a16="http://schemas.microsoft.com/office/drawing/2014/main" id="{6F37D1F3-FBE1-BA16-CC51-B6B9F0212D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2899" y="4948920"/>
                      <a:ext cx="19218" cy="22509"/>
                    </a:xfrm>
                    <a:custGeom>
                      <a:avLst/>
                      <a:gdLst>
                        <a:gd name="connsiteX0" fmla="*/ 6635 w 19218"/>
                        <a:gd name="connsiteY0" fmla="*/ 5078 h 22509"/>
                        <a:gd name="connsiteX1" fmla="*/ 58 w 19218"/>
                        <a:gd name="connsiteY1" fmla="*/ 2503 h 22509"/>
                        <a:gd name="connsiteX2" fmla="*/ 6436 w 19218"/>
                        <a:gd name="connsiteY2" fmla="*/ 13199 h 22509"/>
                        <a:gd name="connsiteX3" fmla="*/ 6237 w 19218"/>
                        <a:gd name="connsiteY3" fmla="*/ 13199 h 22509"/>
                        <a:gd name="connsiteX4" fmla="*/ 7034 w 19218"/>
                        <a:gd name="connsiteY4" fmla="*/ 17755 h 22509"/>
                        <a:gd name="connsiteX5" fmla="*/ 11619 w 19218"/>
                        <a:gd name="connsiteY5" fmla="*/ 22510 h 22509"/>
                        <a:gd name="connsiteX6" fmla="*/ 11220 w 19218"/>
                        <a:gd name="connsiteY6" fmla="*/ 17557 h 22509"/>
                        <a:gd name="connsiteX7" fmla="*/ 17598 w 19218"/>
                        <a:gd name="connsiteY7" fmla="*/ 21717 h 22509"/>
                        <a:gd name="connsiteX8" fmla="*/ 16801 w 19218"/>
                        <a:gd name="connsiteY8" fmla="*/ 13794 h 22509"/>
                        <a:gd name="connsiteX9" fmla="*/ 6635 w 19218"/>
                        <a:gd name="connsiteY9" fmla="*/ 5078 h 225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9218" h="22509">
                          <a:moveTo>
                            <a:pt x="6635" y="5078"/>
                          </a:moveTo>
                          <a:cubicBezTo>
                            <a:pt x="3646" y="1908"/>
                            <a:pt x="-540" y="-3044"/>
                            <a:pt x="58" y="2503"/>
                          </a:cubicBezTo>
                          <a:cubicBezTo>
                            <a:pt x="456" y="6266"/>
                            <a:pt x="3446" y="10426"/>
                            <a:pt x="6436" y="13199"/>
                          </a:cubicBezTo>
                          <a:lnTo>
                            <a:pt x="6237" y="13199"/>
                          </a:lnTo>
                          <a:cubicBezTo>
                            <a:pt x="5838" y="13794"/>
                            <a:pt x="6237" y="16171"/>
                            <a:pt x="7034" y="17755"/>
                          </a:cubicBezTo>
                          <a:cubicBezTo>
                            <a:pt x="8230" y="20529"/>
                            <a:pt x="10024" y="22510"/>
                            <a:pt x="11619" y="22510"/>
                          </a:cubicBezTo>
                          <a:cubicBezTo>
                            <a:pt x="12615" y="21717"/>
                            <a:pt x="12217" y="19934"/>
                            <a:pt x="11220" y="17557"/>
                          </a:cubicBezTo>
                          <a:cubicBezTo>
                            <a:pt x="13612" y="19934"/>
                            <a:pt x="15805" y="22113"/>
                            <a:pt x="17598" y="21717"/>
                          </a:cubicBezTo>
                          <a:cubicBezTo>
                            <a:pt x="19592" y="21123"/>
                            <a:pt x="20190" y="19340"/>
                            <a:pt x="16801" y="13794"/>
                          </a:cubicBezTo>
                          <a:cubicBezTo>
                            <a:pt x="13014" y="8049"/>
                            <a:pt x="10223" y="9040"/>
                            <a:pt x="6635" y="50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94" name="Freeform 1803">
                      <a:extLst>
                        <a:ext uri="{FF2B5EF4-FFF2-40B4-BE49-F238E27FC236}">
                          <a16:creationId xmlns:a16="http://schemas.microsoft.com/office/drawing/2014/main" id="{A9C280F4-07B0-DE86-06A9-BEB264CDA8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4363" y="5081120"/>
                      <a:ext cx="7084" cy="10208"/>
                    </a:xfrm>
                    <a:custGeom>
                      <a:avLst/>
                      <a:gdLst>
                        <a:gd name="connsiteX0" fmla="*/ 686 w 7084"/>
                        <a:gd name="connsiteY0" fmla="*/ 51 h 10208"/>
                        <a:gd name="connsiteX1" fmla="*/ 1284 w 7084"/>
                        <a:gd name="connsiteY1" fmla="*/ 6191 h 10208"/>
                        <a:gd name="connsiteX2" fmla="*/ 6267 w 7084"/>
                        <a:gd name="connsiteY2" fmla="*/ 10153 h 10208"/>
                        <a:gd name="connsiteX3" fmla="*/ 5470 w 7084"/>
                        <a:gd name="connsiteY3" fmla="*/ 4210 h 10208"/>
                        <a:gd name="connsiteX4" fmla="*/ 686 w 7084"/>
                        <a:gd name="connsiteY4" fmla="*/ 51 h 102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84" h="10208">
                          <a:moveTo>
                            <a:pt x="686" y="51"/>
                          </a:moveTo>
                          <a:cubicBezTo>
                            <a:pt x="-311" y="1239"/>
                            <a:pt x="-311" y="3418"/>
                            <a:pt x="1284" y="6191"/>
                          </a:cubicBezTo>
                          <a:cubicBezTo>
                            <a:pt x="2878" y="8767"/>
                            <a:pt x="4872" y="10549"/>
                            <a:pt x="6267" y="10153"/>
                          </a:cubicBezTo>
                          <a:cubicBezTo>
                            <a:pt x="7862" y="9757"/>
                            <a:pt x="6865" y="6984"/>
                            <a:pt x="5470" y="4210"/>
                          </a:cubicBezTo>
                          <a:cubicBezTo>
                            <a:pt x="3875" y="1635"/>
                            <a:pt x="2081" y="-346"/>
                            <a:pt x="686" y="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95" name="Freeform 1804">
                      <a:extLst>
                        <a:ext uri="{FF2B5EF4-FFF2-40B4-BE49-F238E27FC236}">
                          <a16:creationId xmlns:a16="http://schemas.microsoft.com/office/drawing/2014/main" id="{2B1013B6-F105-B636-8F95-8E5ECFF5C0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0695" y="5005521"/>
                      <a:ext cx="17079" cy="22561"/>
                    </a:xfrm>
                    <a:custGeom>
                      <a:avLst/>
                      <a:gdLst>
                        <a:gd name="connsiteX0" fmla="*/ 9629 w 17079"/>
                        <a:gd name="connsiteY0" fmla="*/ 177 h 22561"/>
                        <a:gd name="connsiteX1" fmla="*/ 9230 w 17079"/>
                        <a:gd name="connsiteY1" fmla="*/ 2554 h 22561"/>
                        <a:gd name="connsiteX2" fmla="*/ 4247 w 17079"/>
                        <a:gd name="connsiteY2" fmla="*/ 574 h 22561"/>
                        <a:gd name="connsiteX3" fmla="*/ 4646 w 17079"/>
                        <a:gd name="connsiteY3" fmla="*/ 5328 h 22561"/>
                        <a:gd name="connsiteX4" fmla="*/ 3449 w 17079"/>
                        <a:gd name="connsiteY4" fmla="*/ 5724 h 22561"/>
                        <a:gd name="connsiteX5" fmla="*/ 2253 w 17079"/>
                        <a:gd name="connsiteY5" fmla="*/ 12657 h 22561"/>
                        <a:gd name="connsiteX6" fmla="*/ 260 w 17079"/>
                        <a:gd name="connsiteY6" fmla="*/ 13251 h 22561"/>
                        <a:gd name="connsiteX7" fmla="*/ 4048 w 17079"/>
                        <a:gd name="connsiteY7" fmla="*/ 21373 h 22561"/>
                        <a:gd name="connsiteX8" fmla="*/ 5443 w 17079"/>
                        <a:gd name="connsiteY8" fmla="*/ 22561 h 22561"/>
                        <a:gd name="connsiteX9" fmla="*/ 8831 w 17079"/>
                        <a:gd name="connsiteY9" fmla="*/ 19590 h 22561"/>
                        <a:gd name="connsiteX10" fmla="*/ 8034 w 17079"/>
                        <a:gd name="connsiteY10" fmla="*/ 18402 h 22561"/>
                        <a:gd name="connsiteX11" fmla="*/ 10027 w 17079"/>
                        <a:gd name="connsiteY11" fmla="*/ 18402 h 22561"/>
                        <a:gd name="connsiteX12" fmla="*/ 13216 w 17079"/>
                        <a:gd name="connsiteY12" fmla="*/ 15628 h 22561"/>
                        <a:gd name="connsiteX13" fmla="*/ 12619 w 17079"/>
                        <a:gd name="connsiteY13" fmla="*/ 11270 h 22561"/>
                        <a:gd name="connsiteX14" fmla="*/ 12818 w 17079"/>
                        <a:gd name="connsiteY14" fmla="*/ 8101 h 22561"/>
                        <a:gd name="connsiteX15" fmla="*/ 16805 w 17079"/>
                        <a:gd name="connsiteY15" fmla="*/ 9884 h 22561"/>
                        <a:gd name="connsiteX16" fmla="*/ 14612 w 17079"/>
                        <a:gd name="connsiteY16" fmla="*/ 3743 h 22561"/>
                        <a:gd name="connsiteX17" fmla="*/ 9629 w 17079"/>
                        <a:gd name="connsiteY17" fmla="*/ 177 h 225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17079" h="22561">
                          <a:moveTo>
                            <a:pt x="9629" y="177"/>
                          </a:moveTo>
                          <a:cubicBezTo>
                            <a:pt x="9031" y="574"/>
                            <a:pt x="8831" y="1366"/>
                            <a:pt x="9230" y="2554"/>
                          </a:cubicBezTo>
                          <a:cubicBezTo>
                            <a:pt x="7436" y="574"/>
                            <a:pt x="5642" y="-219"/>
                            <a:pt x="4247" y="574"/>
                          </a:cubicBezTo>
                          <a:cubicBezTo>
                            <a:pt x="3250" y="1168"/>
                            <a:pt x="3250" y="3149"/>
                            <a:pt x="4646" y="5328"/>
                          </a:cubicBezTo>
                          <a:cubicBezTo>
                            <a:pt x="4247" y="5526"/>
                            <a:pt x="3848" y="5526"/>
                            <a:pt x="3449" y="5724"/>
                          </a:cubicBezTo>
                          <a:cubicBezTo>
                            <a:pt x="2054" y="7111"/>
                            <a:pt x="-338" y="7705"/>
                            <a:pt x="2253" y="12657"/>
                          </a:cubicBezTo>
                          <a:cubicBezTo>
                            <a:pt x="1257" y="12261"/>
                            <a:pt x="659" y="12459"/>
                            <a:pt x="260" y="13251"/>
                          </a:cubicBezTo>
                          <a:cubicBezTo>
                            <a:pt x="-736" y="15430"/>
                            <a:pt x="1257" y="18600"/>
                            <a:pt x="4048" y="21373"/>
                          </a:cubicBezTo>
                          <a:cubicBezTo>
                            <a:pt x="4446" y="21967"/>
                            <a:pt x="5044" y="22363"/>
                            <a:pt x="5443" y="22561"/>
                          </a:cubicBezTo>
                          <a:cubicBezTo>
                            <a:pt x="6639" y="21571"/>
                            <a:pt x="7635" y="20581"/>
                            <a:pt x="8831" y="19590"/>
                          </a:cubicBezTo>
                          <a:cubicBezTo>
                            <a:pt x="8632" y="19194"/>
                            <a:pt x="8433" y="18798"/>
                            <a:pt x="8034" y="18402"/>
                          </a:cubicBezTo>
                          <a:cubicBezTo>
                            <a:pt x="8831" y="18600"/>
                            <a:pt x="9429" y="18600"/>
                            <a:pt x="10027" y="18402"/>
                          </a:cubicBezTo>
                          <a:cubicBezTo>
                            <a:pt x="11024" y="17411"/>
                            <a:pt x="12021" y="16619"/>
                            <a:pt x="13216" y="15628"/>
                          </a:cubicBezTo>
                          <a:cubicBezTo>
                            <a:pt x="13615" y="14638"/>
                            <a:pt x="13615" y="13251"/>
                            <a:pt x="12619" y="11270"/>
                          </a:cubicBezTo>
                          <a:cubicBezTo>
                            <a:pt x="13615" y="10874"/>
                            <a:pt x="13416" y="9686"/>
                            <a:pt x="12818" y="8101"/>
                          </a:cubicBezTo>
                          <a:cubicBezTo>
                            <a:pt x="14412" y="9884"/>
                            <a:pt x="16007" y="11072"/>
                            <a:pt x="16805" y="9884"/>
                          </a:cubicBezTo>
                          <a:cubicBezTo>
                            <a:pt x="17602" y="8695"/>
                            <a:pt x="16605" y="6318"/>
                            <a:pt x="14612" y="3743"/>
                          </a:cubicBezTo>
                          <a:cubicBezTo>
                            <a:pt x="12818" y="1366"/>
                            <a:pt x="10825" y="-615"/>
                            <a:pt x="9629" y="1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96" name="Freeform 1805">
                      <a:extLst>
                        <a:ext uri="{FF2B5EF4-FFF2-40B4-BE49-F238E27FC236}">
                          <a16:creationId xmlns:a16="http://schemas.microsoft.com/office/drawing/2014/main" id="{F384642E-BE5C-7733-1E91-3C9AF9AE3F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3614" y="4787406"/>
                      <a:ext cx="3550" cy="3593"/>
                    </a:xfrm>
                    <a:custGeom>
                      <a:avLst/>
                      <a:gdLst>
                        <a:gd name="connsiteX0" fmla="*/ 3189 w 3550"/>
                        <a:gd name="connsiteY0" fmla="*/ 3367 h 3593"/>
                        <a:gd name="connsiteX1" fmla="*/ 2990 w 3550"/>
                        <a:gd name="connsiteY1" fmla="*/ 0 h 3593"/>
                        <a:gd name="connsiteX2" fmla="*/ 0 w 3550"/>
                        <a:gd name="connsiteY2" fmla="*/ 2773 h 3593"/>
                        <a:gd name="connsiteX3" fmla="*/ 3189 w 3550"/>
                        <a:gd name="connsiteY3" fmla="*/ 3367 h 35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550" h="3593">
                          <a:moveTo>
                            <a:pt x="3189" y="3367"/>
                          </a:moveTo>
                          <a:cubicBezTo>
                            <a:pt x="3787" y="2575"/>
                            <a:pt x="3588" y="1387"/>
                            <a:pt x="2990" y="0"/>
                          </a:cubicBezTo>
                          <a:cubicBezTo>
                            <a:pt x="1993" y="990"/>
                            <a:pt x="997" y="1783"/>
                            <a:pt x="0" y="2773"/>
                          </a:cubicBezTo>
                          <a:cubicBezTo>
                            <a:pt x="1595" y="3962"/>
                            <a:pt x="2392" y="3566"/>
                            <a:pt x="3189" y="33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97" name="Freeform 1806">
                      <a:extLst>
                        <a:ext uri="{FF2B5EF4-FFF2-40B4-BE49-F238E27FC236}">
                          <a16:creationId xmlns:a16="http://schemas.microsoft.com/office/drawing/2014/main" id="{DBFB403C-7FF5-205E-B01E-156606E046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00576" y="4920822"/>
                      <a:ext cx="6005" cy="8339"/>
                    </a:xfrm>
                    <a:custGeom>
                      <a:avLst/>
                      <a:gdLst>
                        <a:gd name="connsiteX0" fmla="*/ 554 w 6005"/>
                        <a:gd name="connsiteY0" fmla="*/ 95 h 8339"/>
                        <a:gd name="connsiteX1" fmla="*/ 1351 w 6005"/>
                        <a:gd name="connsiteY1" fmla="*/ 5047 h 8339"/>
                        <a:gd name="connsiteX2" fmla="*/ 5736 w 6005"/>
                        <a:gd name="connsiteY2" fmla="*/ 8018 h 8339"/>
                        <a:gd name="connsiteX3" fmla="*/ 4540 w 6005"/>
                        <a:gd name="connsiteY3" fmla="*/ 3462 h 8339"/>
                        <a:gd name="connsiteX4" fmla="*/ 554 w 6005"/>
                        <a:gd name="connsiteY4" fmla="*/ 95 h 8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005" h="8339">
                          <a:moveTo>
                            <a:pt x="554" y="95"/>
                          </a:moveTo>
                          <a:cubicBezTo>
                            <a:pt x="-443" y="1283"/>
                            <a:pt x="-44" y="3066"/>
                            <a:pt x="1351" y="5047"/>
                          </a:cubicBezTo>
                          <a:cubicBezTo>
                            <a:pt x="3145" y="7622"/>
                            <a:pt x="4939" y="9009"/>
                            <a:pt x="5736" y="8018"/>
                          </a:cubicBezTo>
                          <a:cubicBezTo>
                            <a:pt x="6334" y="7226"/>
                            <a:pt x="5936" y="5443"/>
                            <a:pt x="4540" y="3462"/>
                          </a:cubicBezTo>
                          <a:cubicBezTo>
                            <a:pt x="2547" y="491"/>
                            <a:pt x="1152" y="-301"/>
                            <a:pt x="554" y="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98" name="Freeform 1807">
                      <a:extLst>
                        <a:ext uri="{FF2B5EF4-FFF2-40B4-BE49-F238E27FC236}">
                          <a16:creationId xmlns:a16="http://schemas.microsoft.com/office/drawing/2014/main" id="{E1814DDE-9D2A-B8F3-3458-0F82CF5AF5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4894" y="4884220"/>
                      <a:ext cx="38737" cy="70958"/>
                    </a:xfrm>
                    <a:custGeom>
                      <a:avLst/>
                      <a:gdLst>
                        <a:gd name="connsiteX0" fmla="*/ 11412 w 38737"/>
                        <a:gd name="connsiteY0" fmla="*/ 2032 h 70958"/>
                        <a:gd name="connsiteX1" fmla="*/ 7824 w 38737"/>
                        <a:gd name="connsiteY1" fmla="*/ 843 h 70958"/>
                        <a:gd name="connsiteX2" fmla="*/ 9817 w 38737"/>
                        <a:gd name="connsiteY2" fmla="*/ 5597 h 70958"/>
                        <a:gd name="connsiteX3" fmla="*/ 12608 w 38737"/>
                        <a:gd name="connsiteY3" fmla="*/ 8568 h 70958"/>
                        <a:gd name="connsiteX4" fmla="*/ 11811 w 38737"/>
                        <a:gd name="connsiteY4" fmla="*/ 11342 h 70958"/>
                        <a:gd name="connsiteX5" fmla="*/ 11811 w 38737"/>
                        <a:gd name="connsiteY5" fmla="*/ 12332 h 70958"/>
                        <a:gd name="connsiteX6" fmla="*/ 8821 w 38737"/>
                        <a:gd name="connsiteY6" fmla="*/ 7182 h 70958"/>
                        <a:gd name="connsiteX7" fmla="*/ 250 w 38737"/>
                        <a:gd name="connsiteY7" fmla="*/ 1635 h 70958"/>
                        <a:gd name="connsiteX8" fmla="*/ 2642 w 38737"/>
                        <a:gd name="connsiteY8" fmla="*/ 7776 h 70958"/>
                        <a:gd name="connsiteX9" fmla="*/ 11611 w 38737"/>
                        <a:gd name="connsiteY9" fmla="*/ 13719 h 70958"/>
                        <a:gd name="connsiteX10" fmla="*/ 11811 w 38737"/>
                        <a:gd name="connsiteY10" fmla="*/ 13323 h 70958"/>
                        <a:gd name="connsiteX11" fmla="*/ 12010 w 38737"/>
                        <a:gd name="connsiteY11" fmla="*/ 15502 h 70958"/>
                        <a:gd name="connsiteX12" fmla="*/ 10814 w 38737"/>
                        <a:gd name="connsiteY12" fmla="*/ 15502 h 70958"/>
                        <a:gd name="connsiteX13" fmla="*/ 10216 w 38737"/>
                        <a:gd name="connsiteY13" fmla="*/ 16492 h 70958"/>
                        <a:gd name="connsiteX14" fmla="*/ 3040 w 38737"/>
                        <a:gd name="connsiteY14" fmla="*/ 17681 h 70958"/>
                        <a:gd name="connsiteX15" fmla="*/ 5632 w 38737"/>
                        <a:gd name="connsiteY15" fmla="*/ 23425 h 70958"/>
                        <a:gd name="connsiteX16" fmla="*/ 7625 w 38737"/>
                        <a:gd name="connsiteY16" fmla="*/ 26198 h 70958"/>
                        <a:gd name="connsiteX17" fmla="*/ 11412 w 38737"/>
                        <a:gd name="connsiteY17" fmla="*/ 28179 h 70958"/>
                        <a:gd name="connsiteX18" fmla="*/ 11611 w 38737"/>
                        <a:gd name="connsiteY18" fmla="*/ 26198 h 70958"/>
                        <a:gd name="connsiteX19" fmla="*/ 13206 w 38737"/>
                        <a:gd name="connsiteY19" fmla="*/ 23029 h 70958"/>
                        <a:gd name="connsiteX20" fmla="*/ 14203 w 38737"/>
                        <a:gd name="connsiteY20" fmla="*/ 24614 h 70958"/>
                        <a:gd name="connsiteX21" fmla="*/ 19983 w 38737"/>
                        <a:gd name="connsiteY21" fmla="*/ 30556 h 70958"/>
                        <a:gd name="connsiteX22" fmla="*/ 31145 w 38737"/>
                        <a:gd name="connsiteY22" fmla="*/ 58883 h 70958"/>
                        <a:gd name="connsiteX23" fmla="*/ 31345 w 38737"/>
                        <a:gd name="connsiteY23" fmla="*/ 59081 h 70958"/>
                        <a:gd name="connsiteX24" fmla="*/ 31145 w 38737"/>
                        <a:gd name="connsiteY24" fmla="*/ 58883 h 70958"/>
                        <a:gd name="connsiteX25" fmla="*/ 24368 w 38737"/>
                        <a:gd name="connsiteY25" fmla="*/ 56110 h 70958"/>
                        <a:gd name="connsiteX26" fmla="*/ 25166 w 38737"/>
                        <a:gd name="connsiteY26" fmla="*/ 60864 h 70958"/>
                        <a:gd name="connsiteX27" fmla="*/ 24169 w 38737"/>
                        <a:gd name="connsiteY27" fmla="*/ 61062 h 70958"/>
                        <a:gd name="connsiteX28" fmla="*/ 25963 w 38737"/>
                        <a:gd name="connsiteY28" fmla="*/ 67203 h 70958"/>
                        <a:gd name="connsiteX29" fmla="*/ 31145 w 38737"/>
                        <a:gd name="connsiteY29" fmla="*/ 70768 h 70958"/>
                        <a:gd name="connsiteX30" fmla="*/ 30149 w 38737"/>
                        <a:gd name="connsiteY30" fmla="*/ 66014 h 70958"/>
                        <a:gd name="connsiteX31" fmla="*/ 33139 w 38737"/>
                        <a:gd name="connsiteY31" fmla="*/ 65420 h 70958"/>
                        <a:gd name="connsiteX32" fmla="*/ 32541 w 38737"/>
                        <a:gd name="connsiteY32" fmla="*/ 61458 h 70958"/>
                        <a:gd name="connsiteX33" fmla="*/ 37524 w 38737"/>
                        <a:gd name="connsiteY33" fmla="*/ 65222 h 70958"/>
                        <a:gd name="connsiteX34" fmla="*/ 36727 w 38737"/>
                        <a:gd name="connsiteY34" fmla="*/ 58685 h 70958"/>
                        <a:gd name="connsiteX35" fmla="*/ 29152 w 38737"/>
                        <a:gd name="connsiteY35" fmla="*/ 37886 h 70958"/>
                        <a:gd name="connsiteX36" fmla="*/ 27757 w 38737"/>
                        <a:gd name="connsiteY36" fmla="*/ 33924 h 70958"/>
                        <a:gd name="connsiteX37" fmla="*/ 22375 w 38737"/>
                        <a:gd name="connsiteY37" fmla="*/ 28972 h 70958"/>
                        <a:gd name="connsiteX38" fmla="*/ 20182 w 38737"/>
                        <a:gd name="connsiteY38" fmla="*/ 24217 h 70958"/>
                        <a:gd name="connsiteX39" fmla="*/ 22774 w 38737"/>
                        <a:gd name="connsiteY39" fmla="*/ 23029 h 70958"/>
                        <a:gd name="connsiteX40" fmla="*/ 22375 w 38737"/>
                        <a:gd name="connsiteY40" fmla="*/ 15898 h 70958"/>
                        <a:gd name="connsiteX41" fmla="*/ 27757 w 38737"/>
                        <a:gd name="connsiteY41" fmla="*/ 20256 h 70958"/>
                        <a:gd name="connsiteX42" fmla="*/ 31743 w 38737"/>
                        <a:gd name="connsiteY42" fmla="*/ 20058 h 70958"/>
                        <a:gd name="connsiteX43" fmla="*/ 31743 w 38737"/>
                        <a:gd name="connsiteY43" fmla="*/ 19661 h 70958"/>
                        <a:gd name="connsiteX44" fmla="*/ 28155 w 38737"/>
                        <a:gd name="connsiteY44" fmla="*/ 14313 h 70958"/>
                        <a:gd name="connsiteX45" fmla="*/ 26959 w 38737"/>
                        <a:gd name="connsiteY45" fmla="*/ 12530 h 70958"/>
                        <a:gd name="connsiteX46" fmla="*/ 23970 w 38737"/>
                        <a:gd name="connsiteY46" fmla="*/ 5993 h 70958"/>
                        <a:gd name="connsiteX47" fmla="*/ 18389 w 38737"/>
                        <a:gd name="connsiteY47" fmla="*/ 2428 h 70958"/>
                        <a:gd name="connsiteX48" fmla="*/ 20382 w 38737"/>
                        <a:gd name="connsiteY48" fmla="*/ 8568 h 70958"/>
                        <a:gd name="connsiteX49" fmla="*/ 20382 w 38737"/>
                        <a:gd name="connsiteY49" fmla="*/ 11936 h 70958"/>
                        <a:gd name="connsiteX50" fmla="*/ 21378 w 38737"/>
                        <a:gd name="connsiteY50" fmla="*/ 14115 h 70958"/>
                        <a:gd name="connsiteX51" fmla="*/ 16594 w 38737"/>
                        <a:gd name="connsiteY51" fmla="*/ 9361 h 70958"/>
                        <a:gd name="connsiteX52" fmla="*/ 14601 w 38737"/>
                        <a:gd name="connsiteY52" fmla="*/ 8370 h 70958"/>
                        <a:gd name="connsiteX53" fmla="*/ 11412 w 38737"/>
                        <a:gd name="connsiteY53" fmla="*/ 2032 h 709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</a:cxnLst>
                      <a:rect l="l" t="t" r="r" b="b"/>
                      <a:pathLst>
                        <a:path w="38737" h="70958">
                          <a:moveTo>
                            <a:pt x="11412" y="2032"/>
                          </a:moveTo>
                          <a:cubicBezTo>
                            <a:pt x="9618" y="51"/>
                            <a:pt x="8024" y="-742"/>
                            <a:pt x="7824" y="843"/>
                          </a:cubicBezTo>
                          <a:cubicBezTo>
                            <a:pt x="7625" y="1635"/>
                            <a:pt x="8821" y="4211"/>
                            <a:pt x="9817" y="5597"/>
                          </a:cubicBezTo>
                          <a:cubicBezTo>
                            <a:pt x="10615" y="6786"/>
                            <a:pt x="11811" y="7974"/>
                            <a:pt x="12608" y="8568"/>
                          </a:cubicBezTo>
                          <a:cubicBezTo>
                            <a:pt x="12010" y="9163"/>
                            <a:pt x="11811" y="9955"/>
                            <a:pt x="11811" y="11342"/>
                          </a:cubicBezTo>
                          <a:cubicBezTo>
                            <a:pt x="11811" y="11738"/>
                            <a:pt x="11811" y="11936"/>
                            <a:pt x="11811" y="12332"/>
                          </a:cubicBezTo>
                          <a:cubicBezTo>
                            <a:pt x="11412" y="10946"/>
                            <a:pt x="10216" y="9163"/>
                            <a:pt x="8821" y="7182"/>
                          </a:cubicBezTo>
                          <a:cubicBezTo>
                            <a:pt x="5632" y="3418"/>
                            <a:pt x="2044" y="-346"/>
                            <a:pt x="250" y="1635"/>
                          </a:cubicBezTo>
                          <a:cubicBezTo>
                            <a:pt x="-548" y="2626"/>
                            <a:pt x="649" y="5399"/>
                            <a:pt x="2642" y="7776"/>
                          </a:cubicBezTo>
                          <a:cubicBezTo>
                            <a:pt x="6030" y="11936"/>
                            <a:pt x="9817" y="15502"/>
                            <a:pt x="11611" y="13719"/>
                          </a:cubicBezTo>
                          <a:cubicBezTo>
                            <a:pt x="11811" y="13521"/>
                            <a:pt x="11811" y="13521"/>
                            <a:pt x="11811" y="13323"/>
                          </a:cubicBezTo>
                          <a:cubicBezTo>
                            <a:pt x="11811" y="14115"/>
                            <a:pt x="12010" y="14709"/>
                            <a:pt x="12010" y="15502"/>
                          </a:cubicBezTo>
                          <a:cubicBezTo>
                            <a:pt x="11611" y="15303"/>
                            <a:pt x="11213" y="15502"/>
                            <a:pt x="10814" y="15502"/>
                          </a:cubicBezTo>
                          <a:cubicBezTo>
                            <a:pt x="10415" y="15700"/>
                            <a:pt x="10216" y="16096"/>
                            <a:pt x="10216" y="16492"/>
                          </a:cubicBezTo>
                          <a:cubicBezTo>
                            <a:pt x="6628" y="14115"/>
                            <a:pt x="3240" y="12530"/>
                            <a:pt x="3040" y="17681"/>
                          </a:cubicBezTo>
                          <a:cubicBezTo>
                            <a:pt x="3040" y="19463"/>
                            <a:pt x="4037" y="21642"/>
                            <a:pt x="5632" y="23425"/>
                          </a:cubicBezTo>
                          <a:cubicBezTo>
                            <a:pt x="6030" y="24217"/>
                            <a:pt x="6828" y="25208"/>
                            <a:pt x="7625" y="26198"/>
                          </a:cubicBezTo>
                          <a:cubicBezTo>
                            <a:pt x="9020" y="27783"/>
                            <a:pt x="10615" y="29170"/>
                            <a:pt x="11412" y="28179"/>
                          </a:cubicBezTo>
                          <a:cubicBezTo>
                            <a:pt x="11611" y="27585"/>
                            <a:pt x="11811" y="26991"/>
                            <a:pt x="11611" y="26198"/>
                          </a:cubicBezTo>
                          <a:cubicBezTo>
                            <a:pt x="12608" y="25802"/>
                            <a:pt x="13007" y="24614"/>
                            <a:pt x="13206" y="23029"/>
                          </a:cubicBezTo>
                          <a:cubicBezTo>
                            <a:pt x="13605" y="23623"/>
                            <a:pt x="13804" y="24019"/>
                            <a:pt x="14203" y="24614"/>
                          </a:cubicBezTo>
                          <a:cubicBezTo>
                            <a:pt x="16196" y="27585"/>
                            <a:pt x="17990" y="29764"/>
                            <a:pt x="19983" y="30556"/>
                          </a:cubicBezTo>
                          <a:cubicBezTo>
                            <a:pt x="18588" y="37687"/>
                            <a:pt x="25963" y="48780"/>
                            <a:pt x="31145" y="58883"/>
                          </a:cubicBezTo>
                          <a:cubicBezTo>
                            <a:pt x="31145" y="58883"/>
                            <a:pt x="31145" y="59081"/>
                            <a:pt x="31345" y="59081"/>
                          </a:cubicBezTo>
                          <a:cubicBezTo>
                            <a:pt x="31345" y="59081"/>
                            <a:pt x="31345" y="58883"/>
                            <a:pt x="31145" y="58883"/>
                          </a:cubicBezTo>
                          <a:cubicBezTo>
                            <a:pt x="28355" y="55912"/>
                            <a:pt x="25764" y="54129"/>
                            <a:pt x="24368" y="56110"/>
                          </a:cubicBezTo>
                          <a:cubicBezTo>
                            <a:pt x="23571" y="57100"/>
                            <a:pt x="24169" y="59081"/>
                            <a:pt x="25166" y="60864"/>
                          </a:cubicBezTo>
                          <a:cubicBezTo>
                            <a:pt x="24767" y="60864"/>
                            <a:pt x="24568" y="60864"/>
                            <a:pt x="24169" y="61062"/>
                          </a:cubicBezTo>
                          <a:cubicBezTo>
                            <a:pt x="23172" y="61854"/>
                            <a:pt x="24169" y="64627"/>
                            <a:pt x="25963" y="67203"/>
                          </a:cubicBezTo>
                          <a:cubicBezTo>
                            <a:pt x="27757" y="69778"/>
                            <a:pt x="29950" y="71561"/>
                            <a:pt x="31145" y="70768"/>
                          </a:cubicBezTo>
                          <a:cubicBezTo>
                            <a:pt x="32142" y="70174"/>
                            <a:pt x="31345" y="68193"/>
                            <a:pt x="30149" y="66014"/>
                          </a:cubicBezTo>
                          <a:cubicBezTo>
                            <a:pt x="31345" y="66608"/>
                            <a:pt x="32341" y="66410"/>
                            <a:pt x="33139" y="65420"/>
                          </a:cubicBezTo>
                          <a:cubicBezTo>
                            <a:pt x="33736" y="64429"/>
                            <a:pt x="33537" y="63043"/>
                            <a:pt x="32541" y="61458"/>
                          </a:cubicBezTo>
                          <a:cubicBezTo>
                            <a:pt x="34135" y="63637"/>
                            <a:pt x="35929" y="65420"/>
                            <a:pt x="37524" y="65222"/>
                          </a:cubicBezTo>
                          <a:cubicBezTo>
                            <a:pt x="39517" y="65024"/>
                            <a:pt x="38919" y="61854"/>
                            <a:pt x="36727" y="58685"/>
                          </a:cubicBezTo>
                          <a:cubicBezTo>
                            <a:pt x="30747" y="49969"/>
                            <a:pt x="24169" y="41253"/>
                            <a:pt x="29152" y="37886"/>
                          </a:cubicBezTo>
                          <a:cubicBezTo>
                            <a:pt x="29551" y="37687"/>
                            <a:pt x="28155" y="34716"/>
                            <a:pt x="27757" y="33924"/>
                          </a:cubicBezTo>
                          <a:cubicBezTo>
                            <a:pt x="25764" y="30952"/>
                            <a:pt x="23770" y="29368"/>
                            <a:pt x="22375" y="28972"/>
                          </a:cubicBezTo>
                          <a:cubicBezTo>
                            <a:pt x="22176" y="27585"/>
                            <a:pt x="21378" y="26000"/>
                            <a:pt x="20182" y="24217"/>
                          </a:cubicBezTo>
                          <a:cubicBezTo>
                            <a:pt x="21179" y="24019"/>
                            <a:pt x="21976" y="23821"/>
                            <a:pt x="22774" y="23029"/>
                          </a:cubicBezTo>
                          <a:cubicBezTo>
                            <a:pt x="24368" y="21642"/>
                            <a:pt x="24169" y="18869"/>
                            <a:pt x="22375" y="15898"/>
                          </a:cubicBezTo>
                          <a:cubicBezTo>
                            <a:pt x="23970" y="17879"/>
                            <a:pt x="25963" y="19265"/>
                            <a:pt x="27757" y="20256"/>
                          </a:cubicBezTo>
                          <a:cubicBezTo>
                            <a:pt x="29351" y="21048"/>
                            <a:pt x="30348" y="20256"/>
                            <a:pt x="31743" y="20058"/>
                          </a:cubicBezTo>
                          <a:lnTo>
                            <a:pt x="31743" y="19661"/>
                          </a:lnTo>
                          <a:lnTo>
                            <a:pt x="28155" y="14313"/>
                          </a:lnTo>
                          <a:lnTo>
                            <a:pt x="26959" y="12530"/>
                          </a:lnTo>
                          <a:cubicBezTo>
                            <a:pt x="27557" y="11144"/>
                            <a:pt x="25963" y="8568"/>
                            <a:pt x="23970" y="5993"/>
                          </a:cubicBezTo>
                          <a:cubicBezTo>
                            <a:pt x="21777" y="3418"/>
                            <a:pt x="19584" y="1635"/>
                            <a:pt x="18389" y="2428"/>
                          </a:cubicBezTo>
                          <a:cubicBezTo>
                            <a:pt x="17193" y="3418"/>
                            <a:pt x="18389" y="5795"/>
                            <a:pt x="20382" y="8568"/>
                          </a:cubicBezTo>
                          <a:cubicBezTo>
                            <a:pt x="19784" y="9163"/>
                            <a:pt x="19784" y="10153"/>
                            <a:pt x="20382" y="11936"/>
                          </a:cubicBezTo>
                          <a:cubicBezTo>
                            <a:pt x="20581" y="12728"/>
                            <a:pt x="20980" y="13521"/>
                            <a:pt x="21378" y="14115"/>
                          </a:cubicBezTo>
                          <a:cubicBezTo>
                            <a:pt x="19983" y="12332"/>
                            <a:pt x="18189" y="10549"/>
                            <a:pt x="16594" y="9361"/>
                          </a:cubicBezTo>
                          <a:cubicBezTo>
                            <a:pt x="15797" y="8767"/>
                            <a:pt x="15199" y="8568"/>
                            <a:pt x="14601" y="8370"/>
                          </a:cubicBezTo>
                          <a:cubicBezTo>
                            <a:pt x="15000" y="6984"/>
                            <a:pt x="13804" y="4805"/>
                            <a:pt x="11412" y="20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299" name="Freeform 1808">
                      <a:extLst>
                        <a:ext uri="{FF2B5EF4-FFF2-40B4-BE49-F238E27FC236}">
                          <a16:creationId xmlns:a16="http://schemas.microsoft.com/office/drawing/2014/main" id="{B13B1CEE-2745-E33D-D105-510450051F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5981" y="4870028"/>
                      <a:ext cx="6471" cy="8391"/>
                    </a:xfrm>
                    <a:custGeom>
                      <a:avLst/>
                      <a:gdLst>
                        <a:gd name="connsiteX0" fmla="*/ 25 w 6471"/>
                        <a:gd name="connsiteY0" fmla="*/ 574 h 8391"/>
                        <a:gd name="connsiteX1" fmla="*/ 3015 w 6471"/>
                        <a:gd name="connsiteY1" fmla="*/ 6517 h 8391"/>
                        <a:gd name="connsiteX2" fmla="*/ 6403 w 6471"/>
                        <a:gd name="connsiteY2" fmla="*/ 7904 h 8391"/>
                        <a:gd name="connsiteX3" fmla="*/ 3214 w 6471"/>
                        <a:gd name="connsiteY3" fmla="*/ 1961 h 8391"/>
                        <a:gd name="connsiteX4" fmla="*/ 25 w 6471"/>
                        <a:gd name="connsiteY4" fmla="*/ 574 h 83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471" h="8391">
                          <a:moveTo>
                            <a:pt x="25" y="574"/>
                          </a:moveTo>
                          <a:cubicBezTo>
                            <a:pt x="-175" y="2159"/>
                            <a:pt x="822" y="4338"/>
                            <a:pt x="3015" y="6517"/>
                          </a:cubicBezTo>
                          <a:cubicBezTo>
                            <a:pt x="4609" y="7904"/>
                            <a:pt x="6204" y="9092"/>
                            <a:pt x="6403" y="7904"/>
                          </a:cubicBezTo>
                          <a:cubicBezTo>
                            <a:pt x="6802" y="6319"/>
                            <a:pt x="5407" y="4140"/>
                            <a:pt x="3214" y="1961"/>
                          </a:cubicBezTo>
                          <a:cubicBezTo>
                            <a:pt x="2018" y="574"/>
                            <a:pt x="224" y="-812"/>
                            <a:pt x="25" y="5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00" name="Freeform 1809">
                      <a:extLst>
                        <a:ext uri="{FF2B5EF4-FFF2-40B4-BE49-F238E27FC236}">
                          <a16:creationId xmlns:a16="http://schemas.microsoft.com/office/drawing/2014/main" id="{9894D52A-A388-1C23-5F84-3E34BC52AC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0088" y="4992541"/>
                      <a:ext cx="6140" cy="7824"/>
                    </a:xfrm>
                    <a:custGeom>
                      <a:avLst/>
                      <a:gdLst>
                        <a:gd name="connsiteX0" fmla="*/ 6049 w 6140"/>
                        <a:gd name="connsiteY0" fmla="*/ 7017 h 7824"/>
                        <a:gd name="connsiteX1" fmla="*/ 4654 w 6140"/>
                        <a:gd name="connsiteY1" fmla="*/ 3055 h 7824"/>
                        <a:gd name="connsiteX2" fmla="*/ 269 w 6140"/>
                        <a:gd name="connsiteY2" fmla="*/ 480 h 7824"/>
                        <a:gd name="connsiteX3" fmla="*/ 1465 w 6140"/>
                        <a:gd name="connsiteY3" fmla="*/ 5036 h 7824"/>
                        <a:gd name="connsiteX4" fmla="*/ 6049 w 6140"/>
                        <a:gd name="connsiteY4" fmla="*/ 7017 h 78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140" h="7824">
                          <a:moveTo>
                            <a:pt x="6049" y="7017"/>
                          </a:moveTo>
                          <a:cubicBezTo>
                            <a:pt x="6448" y="6027"/>
                            <a:pt x="5451" y="3848"/>
                            <a:pt x="4654" y="3055"/>
                          </a:cubicBezTo>
                          <a:cubicBezTo>
                            <a:pt x="2063" y="-114"/>
                            <a:pt x="867" y="-510"/>
                            <a:pt x="269" y="480"/>
                          </a:cubicBezTo>
                          <a:cubicBezTo>
                            <a:pt x="-329" y="1272"/>
                            <a:pt x="70" y="3055"/>
                            <a:pt x="1465" y="5036"/>
                          </a:cubicBezTo>
                          <a:cubicBezTo>
                            <a:pt x="3458" y="7809"/>
                            <a:pt x="5451" y="8602"/>
                            <a:pt x="6049" y="70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01" name="Freeform 1810">
                      <a:extLst>
                        <a:ext uri="{FF2B5EF4-FFF2-40B4-BE49-F238E27FC236}">
                          <a16:creationId xmlns:a16="http://schemas.microsoft.com/office/drawing/2014/main" id="{19B1E069-2D7E-FF88-0E6E-D317E73044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8796" y="4796880"/>
                      <a:ext cx="23550" cy="33746"/>
                    </a:xfrm>
                    <a:custGeom>
                      <a:avLst/>
                      <a:gdLst>
                        <a:gd name="connsiteX0" fmla="*/ 22552 w 23550"/>
                        <a:gd name="connsiteY0" fmla="*/ 33708 h 33746"/>
                        <a:gd name="connsiteX1" fmla="*/ 20759 w 23550"/>
                        <a:gd name="connsiteY1" fmla="*/ 27370 h 33746"/>
                        <a:gd name="connsiteX2" fmla="*/ 10393 w 23550"/>
                        <a:gd name="connsiteY2" fmla="*/ 7957 h 33746"/>
                        <a:gd name="connsiteX3" fmla="*/ 8400 w 23550"/>
                        <a:gd name="connsiteY3" fmla="*/ 4193 h 33746"/>
                        <a:gd name="connsiteX4" fmla="*/ 28 w 23550"/>
                        <a:gd name="connsiteY4" fmla="*/ 1816 h 33746"/>
                        <a:gd name="connsiteX5" fmla="*/ 15177 w 23550"/>
                        <a:gd name="connsiteY5" fmla="*/ 28360 h 33746"/>
                        <a:gd name="connsiteX6" fmla="*/ 22552 w 23550"/>
                        <a:gd name="connsiteY6" fmla="*/ 33708 h 337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3550" h="33746">
                          <a:moveTo>
                            <a:pt x="22552" y="33708"/>
                          </a:moveTo>
                          <a:cubicBezTo>
                            <a:pt x="24546" y="33312"/>
                            <a:pt x="23350" y="30143"/>
                            <a:pt x="20759" y="27370"/>
                          </a:cubicBezTo>
                          <a:cubicBezTo>
                            <a:pt x="13583" y="19644"/>
                            <a:pt x="5809" y="11919"/>
                            <a:pt x="10393" y="7957"/>
                          </a:cubicBezTo>
                          <a:cubicBezTo>
                            <a:pt x="10792" y="7561"/>
                            <a:pt x="8799" y="4986"/>
                            <a:pt x="8400" y="4193"/>
                          </a:cubicBezTo>
                          <a:cubicBezTo>
                            <a:pt x="4015" y="-561"/>
                            <a:pt x="228" y="-1155"/>
                            <a:pt x="28" y="1816"/>
                          </a:cubicBezTo>
                          <a:cubicBezTo>
                            <a:pt x="-570" y="8947"/>
                            <a:pt x="8400" y="19050"/>
                            <a:pt x="15177" y="28360"/>
                          </a:cubicBezTo>
                          <a:cubicBezTo>
                            <a:pt x="17170" y="31331"/>
                            <a:pt x="20360" y="34105"/>
                            <a:pt x="22552" y="3370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02" name="Freeform 1811">
                      <a:extLst>
                        <a:ext uri="{FF2B5EF4-FFF2-40B4-BE49-F238E27FC236}">
                          <a16:creationId xmlns:a16="http://schemas.microsoft.com/office/drawing/2014/main" id="{78B7FF42-644F-9DB7-D7C9-3C767841CB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14975" y="4781064"/>
                      <a:ext cx="22941" cy="17288"/>
                    </a:xfrm>
                    <a:custGeom>
                      <a:avLst/>
                      <a:gdLst>
                        <a:gd name="connsiteX0" fmla="*/ 10197 w 22941"/>
                        <a:gd name="connsiteY0" fmla="*/ 12086 h 17288"/>
                        <a:gd name="connsiteX1" fmla="*/ 21758 w 22941"/>
                        <a:gd name="connsiteY1" fmla="*/ 17038 h 17288"/>
                        <a:gd name="connsiteX2" fmla="*/ 19167 w 22941"/>
                        <a:gd name="connsiteY2" fmla="*/ 9511 h 17288"/>
                        <a:gd name="connsiteX3" fmla="*/ 7407 w 22941"/>
                        <a:gd name="connsiteY3" fmla="*/ 3568 h 17288"/>
                        <a:gd name="connsiteX4" fmla="*/ 430 w 22941"/>
                        <a:gd name="connsiteY4" fmla="*/ 2578 h 17288"/>
                        <a:gd name="connsiteX5" fmla="*/ 10197 w 22941"/>
                        <a:gd name="connsiteY5" fmla="*/ 12086 h 17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2941" h="17288">
                          <a:moveTo>
                            <a:pt x="10197" y="12086"/>
                          </a:moveTo>
                          <a:cubicBezTo>
                            <a:pt x="13984" y="13671"/>
                            <a:pt x="19366" y="18425"/>
                            <a:pt x="21758" y="17038"/>
                          </a:cubicBezTo>
                          <a:cubicBezTo>
                            <a:pt x="23552" y="16048"/>
                            <a:pt x="23751" y="14265"/>
                            <a:pt x="19167" y="9511"/>
                          </a:cubicBezTo>
                          <a:cubicBezTo>
                            <a:pt x="14383" y="4955"/>
                            <a:pt x="11792" y="6540"/>
                            <a:pt x="7407" y="3568"/>
                          </a:cubicBezTo>
                          <a:cubicBezTo>
                            <a:pt x="3819" y="1191"/>
                            <a:pt x="-1563" y="-2572"/>
                            <a:pt x="430" y="2578"/>
                          </a:cubicBezTo>
                          <a:cubicBezTo>
                            <a:pt x="1826" y="6540"/>
                            <a:pt x="6410" y="10501"/>
                            <a:pt x="10197" y="1208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03" name="Freeform 1812">
                      <a:extLst>
                        <a:ext uri="{FF2B5EF4-FFF2-40B4-BE49-F238E27FC236}">
                          <a16:creationId xmlns:a16="http://schemas.microsoft.com/office/drawing/2014/main" id="{B7BB28AE-A1A1-5ACB-9285-143A38650E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7665" y="4746774"/>
                      <a:ext cx="14673" cy="12610"/>
                    </a:xfrm>
                    <a:custGeom>
                      <a:avLst/>
                      <a:gdLst>
                        <a:gd name="connsiteX0" fmla="*/ 13156 w 14673"/>
                        <a:gd name="connsiteY0" fmla="*/ 10919 h 12610"/>
                        <a:gd name="connsiteX1" fmla="*/ 11960 w 14673"/>
                        <a:gd name="connsiteY1" fmla="*/ 4580 h 12610"/>
                        <a:gd name="connsiteX2" fmla="*/ 2791 w 14673"/>
                        <a:gd name="connsiteY2" fmla="*/ 24 h 12610"/>
                        <a:gd name="connsiteX3" fmla="*/ 0 w 14673"/>
                        <a:gd name="connsiteY3" fmla="*/ 2599 h 12610"/>
                        <a:gd name="connsiteX4" fmla="*/ 4186 w 14673"/>
                        <a:gd name="connsiteY4" fmla="*/ 8938 h 12610"/>
                        <a:gd name="connsiteX5" fmla="*/ 13156 w 14673"/>
                        <a:gd name="connsiteY5" fmla="*/ 10919 h 126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673" h="12610">
                          <a:moveTo>
                            <a:pt x="13156" y="10919"/>
                          </a:moveTo>
                          <a:cubicBezTo>
                            <a:pt x="14152" y="9730"/>
                            <a:pt x="16544" y="8740"/>
                            <a:pt x="11960" y="4580"/>
                          </a:cubicBezTo>
                          <a:cubicBezTo>
                            <a:pt x="7774" y="816"/>
                            <a:pt x="4784" y="-174"/>
                            <a:pt x="2791" y="24"/>
                          </a:cubicBezTo>
                          <a:cubicBezTo>
                            <a:pt x="1794" y="816"/>
                            <a:pt x="997" y="1807"/>
                            <a:pt x="0" y="2599"/>
                          </a:cubicBezTo>
                          <a:cubicBezTo>
                            <a:pt x="399" y="4184"/>
                            <a:pt x="1794" y="6561"/>
                            <a:pt x="4186" y="8938"/>
                          </a:cubicBezTo>
                          <a:cubicBezTo>
                            <a:pt x="10365" y="14881"/>
                            <a:pt x="11361" y="12107"/>
                            <a:pt x="13156" y="109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04" name="Freeform 1813">
                      <a:extLst>
                        <a:ext uri="{FF2B5EF4-FFF2-40B4-BE49-F238E27FC236}">
                          <a16:creationId xmlns:a16="http://schemas.microsoft.com/office/drawing/2014/main" id="{8B12F221-D972-83D9-505A-F33C989D2F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82118" y="4766804"/>
                      <a:ext cx="398" cy="396"/>
                    </a:xfrm>
                    <a:custGeom>
                      <a:avLst/>
                      <a:gdLst>
                        <a:gd name="connsiteX0" fmla="*/ 399 w 398"/>
                        <a:gd name="connsiteY0" fmla="*/ 396 h 396"/>
                        <a:gd name="connsiteX1" fmla="*/ 0 w 398"/>
                        <a:gd name="connsiteY1" fmla="*/ 0 h 396"/>
                        <a:gd name="connsiteX2" fmla="*/ 199 w 398"/>
                        <a:gd name="connsiteY2" fmla="*/ 396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396">
                          <a:moveTo>
                            <a:pt x="399" y="396"/>
                          </a:moveTo>
                          <a:lnTo>
                            <a:pt x="0" y="0"/>
                          </a:lnTo>
                          <a:lnTo>
                            <a:pt x="199" y="396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05" name="Freeform 1814">
                      <a:extLst>
                        <a:ext uri="{FF2B5EF4-FFF2-40B4-BE49-F238E27FC236}">
                          <a16:creationId xmlns:a16="http://schemas.microsoft.com/office/drawing/2014/main" id="{E4500EE1-C209-1EE5-0765-7AE1084113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82317" y="4765060"/>
                      <a:ext cx="15701" cy="15218"/>
                    </a:xfrm>
                    <a:custGeom>
                      <a:avLst/>
                      <a:gdLst>
                        <a:gd name="connsiteX0" fmla="*/ 13754 w 15701"/>
                        <a:gd name="connsiteY0" fmla="*/ 15215 h 15218"/>
                        <a:gd name="connsiteX1" fmla="*/ 12956 w 15701"/>
                        <a:gd name="connsiteY1" fmla="*/ 4320 h 15218"/>
                        <a:gd name="connsiteX2" fmla="*/ 2990 w 15701"/>
                        <a:gd name="connsiteY2" fmla="*/ 1745 h 15218"/>
                        <a:gd name="connsiteX3" fmla="*/ 0 w 15701"/>
                        <a:gd name="connsiteY3" fmla="*/ 1943 h 15218"/>
                        <a:gd name="connsiteX4" fmla="*/ 1196 w 15701"/>
                        <a:gd name="connsiteY4" fmla="*/ 3329 h 15218"/>
                        <a:gd name="connsiteX5" fmla="*/ 13754 w 15701"/>
                        <a:gd name="connsiteY5" fmla="*/ 15215 h 152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5701" h="15218">
                          <a:moveTo>
                            <a:pt x="13754" y="15215"/>
                          </a:moveTo>
                          <a:cubicBezTo>
                            <a:pt x="16743" y="15413"/>
                            <a:pt x="16145" y="7687"/>
                            <a:pt x="12956" y="4320"/>
                          </a:cubicBezTo>
                          <a:cubicBezTo>
                            <a:pt x="5581" y="-3406"/>
                            <a:pt x="5581" y="1547"/>
                            <a:pt x="2990" y="1745"/>
                          </a:cubicBezTo>
                          <a:lnTo>
                            <a:pt x="0" y="1943"/>
                          </a:lnTo>
                          <a:lnTo>
                            <a:pt x="1196" y="3329"/>
                          </a:lnTo>
                          <a:cubicBezTo>
                            <a:pt x="5183" y="8281"/>
                            <a:pt x="8571" y="14818"/>
                            <a:pt x="13754" y="152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06" name="Freeform 1815">
                      <a:extLst>
                        <a:ext uri="{FF2B5EF4-FFF2-40B4-BE49-F238E27FC236}">
                          <a16:creationId xmlns:a16="http://schemas.microsoft.com/office/drawing/2014/main" id="{5E1E6B45-613C-63D7-1AC8-EDDF2DD997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16356" y="4891466"/>
                      <a:ext cx="23641" cy="30203"/>
                    </a:xfrm>
                    <a:custGeom>
                      <a:avLst/>
                      <a:gdLst>
                        <a:gd name="connsiteX0" fmla="*/ 16391 w 23641"/>
                        <a:gd name="connsiteY0" fmla="*/ 24895 h 30203"/>
                        <a:gd name="connsiteX1" fmla="*/ 16989 w 23641"/>
                        <a:gd name="connsiteY1" fmla="*/ 26084 h 30203"/>
                        <a:gd name="connsiteX2" fmla="*/ 23168 w 23641"/>
                        <a:gd name="connsiteY2" fmla="*/ 29253 h 30203"/>
                        <a:gd name="connsiteX3" fmla="*/ 21573 w 23641"/>
                        <a:gd name="connsiteY3" fmla="*/ 22320 h 30203"/>
                        <a:gd name="connsiteX4" fmla="*/ 17786 w 23641"/>
                        <a:gd name="connsiteY4" fmla="*/ 19151 h 30203"/>
                        <a:gd name="connsiteX5" fmla="*/ 4033 w 23641"/>
                        <a:gd name="connsiteY5" fmla="*/ 1719 h 30203"/>
                        <a:gd name="connsiteX6" fmla="*/ 245 w 23641"/>
                        <a:gd name="connsiteY6" fmla="*/ 530 h 30203"/>
                        <a:gd name="connsiteX7" fmla="*/ 5826 w 23641"/>
                        <a:gd name="connsiteY7" fmla="*/ 11425 h 30203"/>
                        <a:gd name="connsiteX8" fmla="*/ 16391 w 23641"/>
                        <a:gd name="connsiteY8" fmla="*/ 24895 h 302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641" h="30203">
                          <a:moveTo>
                            <a:pt x="16391" y="24895"/>
                          </a:moveTo>
                          <a:cubicBezTo>
                            <a:pt x="16590" y="25291"/>
                            <a:pt x="16789" y="25688"/>
                            <a:pt x="16989" y="26084"/>
                          </a:cubicBezTo>
                          <a:cubicBezTo>
                            <a:pt x="19181" y="29649"/>
                            <a:pt x="21573" y="31432"/>
                            <a:pt x="23168" y="29253"/>
                          </a:cubicBezTo>
                          <a:cubicBezTo>
                            <a:pt x="24164" y="27668"/>
                            <a:pt x="23566" y="25093"/>
                            <a:pt x="21573" y="22320"/>
                          </a:cubicBezTo>
                          <a:cubicBezTo>
                            <a:pt x="20377" y="20537"/>
                            <a:pt x="18982" y="19349"/>
                            <a:pt x="17786" y="19151"/>
                          </a:cubicBezTo>
                          <a:cubicBezTo>
                            <a:pt x="13202" y="13208"/>
                            <a:pt x="8816" y="7463"/>
                            <a:pt x="4033" y="1719"/>
                          </a:cubicBezTo>
                          <a:cubicBezTo>
                            <a:pt x="2837" y="332"/>
                            <a:pt x="843" y="-658"/>
                            <a:pt x="245" y="530"/>
                          </a:cubicBezTo>
                          <a:cubicBezTo>
                            <a:pt x="-951" y="3304"/>
                            <a:pt x="2438" y="7463"/>
                            <a:pt x="5826" y="11425"/>
                          </a:cubicBezTo>
                          <a:cubicBezTo>
                            <a:pt x="9614" y="15585"/>
                            <a:pt x="11806" y="21528"/>
                            <a:pt x="16391" y="248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07" name="Freeform 1816">
                      <a:extLst>
                        <a:ext uri="{FF2B5EF4-FFF2-40B4-BE49-F238E27FC236}">
                          <a16:creationId xmlns:a16="http://schemas.microsoft.com/office/drawing/2014/main" id="{BD069FAD-43CE-C912-B8F8-4E7465F8A2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2283" y="4794735"/>
                      <a:ext cx="199" cy="396"/>
                    </a:xfrm>
                    <a:custGeom>
                      <a:avLst/>
                      <a:gdLst>
                        <a:gd name="connsiteX0" fmla="*/ 200 w 199"/>
                        <a:gd name="connsiteY0" fmla="*/ 396 h 396"/>
                        <a:gd name="connsiteX1" fmla="*/ 200 w 199"/>
                        <a:gd name="connsiteY1" fmla="*/ 198 h 396"/>
                        <a:gd name="connsiteX2" fmla="*/ 0 w 199"/>
                        <a:gd name="connsiteY2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200" y="396"/>
                          </a:moveTo>
                          <a:lnTo>
                            <a:pt x="200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08" name="Freeform 1817">
                      <a:extLst>
                        <a:ext uri="{FF2B5EF4-FFF2-40B4-BE49-F238E27FC236}">
                          <a16:creationId xmlns:a16="http://schemas.microsoft.com/office/drawing/2014/main" id="{2EBD3817-E855-8E34-299E-224CF4A03C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26554" y="4803651"/>
                      <a:ext cx="24494" cy="22975"/>
                    </a:xfrm>
                    <a:custGeom>
                      <a:avLst/>
                      <a:gdLst>
                        <a:gd name="connsiteX0" fmla="*/ 17555 w 24494"/>
                        <a:gd name="connsiteY0" fmla="*/ 11685 h 22975"/>
                        <a:gd name="connsiteX1" fmla="*/ 4399 w 24494"/>
                        <a:gd name="connsiteY1" fmla="*/ 1978 h 22975"/>
                        <a:gd name="connsiteX2" fmla="*/ 14 w 24494"/>
                        <a:gd name="connsiteY2" fmla="*/ 1186 h 22975"/>
                        <a:gd name="connsiteX3" fmla="*/ 4598 w 24494"/>
                        <a:gd name="connsiteY3" fmla="*/ 7525 h 22975"/>
                        <a:gd name="connsiteX4" fmla="*/ 5794 w 24494"/>
                        <a:gd name="connsiteY4" fmla="*/ 8515 h 22975"/>
                        <a:gd name="connsiteX5" fmla="*/ 7987 w 24494"/>
                        <a:gd name="connsiteY5" fmla="*/ 12279 h 22975"/>
                        <a:gd name="connsiteX6" fmla="*/ 15561 w 24494"/>
                        <a:gd name="connsiteY6" fmla="*/ 17429 h 22975"/>
                        <a:gd name="connsiteX7" fmla="*/ 15960 w 24494"/>
                        <a:gd name="connsiteY7" fmla="*/ 16637 h 22975"/>
                        <a:gd name="connsiteX8" fmla="*/ 24332 w 24494"/>
                        <a:gd name="connsiteY8" fmla="*/ 22976 h 22975"/>
                        <a:gd name="connsiteX9" fmla="*/ 17555 w 24494"/>
                        <a:gd name="connsiteY9" fmla="*/ 11685 h 229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4494" h="22975">
                          <a:moveTo>
                            <a:pt x="17555" y="11685"/>
                          </a:moveTo>
                          <a:cubicBezTo>
                            <a:pt x="13169" y="8713"/>
                            <a:pt x="8784" y="6336"/>
                            <a:pt x="4399" y="1978"/>
                          </a:cubicBezTo>
                          <a:cubicBezTo>
                            <a:pt x="1808" y="-399"/>
                            <a:pt x="-185" y="-597"/>
                            <a:pt x="14" y="1186"/>
                          </a:cubicBezTo>
                          <a:cubicBezTo>
                            <a:pt x="14" y="2969"/>
                            <a:pt x="2406" y="5742"/>
                            <a:pt x="4598" y="7525"/>
                          </a:cubicBezTo>
                          <a:lnTo>
                            <a:pt x="5794" y="8515"/>
                          </a:lnTo>
                          <a:cubicBezTo>
                            <a:pt x="6392" y="9704"/>
                            <a:pt x="6990" y="10892"/>
                            <a:pt x="7987" y="12279"/>
                          </a:cubicBezTo>
                          <a:cubicBezTo>
                            <a:pt x="10578" y="15646"/>
                            <a:pt x="13169" y="17033"/>
                            <a:pt x="15561" y="17429"/>
                          </a:cubicBezTo>
                          <a:cubicBezTo>
                            <a:pt x="15761" y="17231"/>
                            <a:pt x="15960" y="16835"/>
                            <a:pt x="15960" y="16637"/>
                          </a:cubicBezTo>
                          <a:lnTo>
                            <a:pt x="24332" y="22976"/>
                          </a:lnTo>
                          <a:cubicBezTo>
                            <a:pt x="24930" y="19608"/>
                            <a:pt x="24132" y="15844"/>
                            <a:pt x="17555" y="116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09" name="Freeform 1818">
                      <a:extLst>
                        <a:ext uri="{FF2B5EF4-FFF2-40B4-BE49-F238E27FC236}">
                          <a16:creationId xmlns:a16="http://schemas.microsoft.com/office/drawing/2014/main" id="{6C2542EC-799B-312F-4F0A-EDFC36BC81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62185" y="4779482"/>
                      <a:ext cx="17238" cy="13646"/>
                    </a:xfrm>
                    <a:custGeom>
                      <a:avLst/>
                      <a:gdLst>
                        <a:gd name="connsiteX0" fmla="*/ 11162 w 17238"/>
                        <a:gd name="connsiteY0" fmla="*/ 13272 h 13646"/>
                        <a:gd name="connsiteX1" fmla="*/ 11561 w 17238"/>
                        <a:gd name="connsiteY1" fmla="*/ 9310 h 13646"/>
                        <a:gd name="connsiteX2" fmla="*/ 15747 w 17238"/>
                        <a:gd name="connsiteY2" fmla="*/ 9904 h 13646"/>
                        <a:gd name="connsiteX3" fmla="*/ 15547 w 17238"/>
                        <a:gd name="connsiteY3" fmla="*/ 4952 h 13646"/>
                        <a:gd name="connsiteX4" fmla="*/ 6378 w 17238"/>
                        <a:gd name="connsiteY4" fmla="*/ 0 h 13646"/>
                        <a:gd name="connsiteX5" fmla="*/ 5780 w 17238"/>
                        <a:gd name="connsiteY5" fmla="*/ 1189 h 13646"/>
                        <a:gd name="connsiteX6" fmla="*/ 2990 w 17238"/>
                        <a:gd name="connsiteY6" fmla="*/ 0 h 13646"/>
                        <a:gd name="connsiteX7" fmla="*/ 0 w 17238"/>
                        <a:gd name="connsiteY7" fmla="*/ 2773 h 13646"/>
                        <a:gd name="connsiteX8" fmla="*/ 4385 w 17238"/>
                        <a:gd name="connsiteY8" fmla="*/ 9904 h 13646"/>
                        <a:gd name="connsiteX9" fmla="*/ 11162 w 17238"/>
                        <a:gd name="connsiteY9" fmla="*/ 13272 h 136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7238" h="13646">
                          <a:moveTo>
                            <a:pt x="11162" y="13272"/>
                          </a:moveTo>
                          <a:cubicBezTo>
                            <a:pt x="11760" y="12281"/>
                            <a:pt x="12159" y="11093"/>
                            <a:pt x="11561" y="9310"/>
                          </a:cubicBezTo>
                          <a:cubicBezTo>
                            <a:pt x="13355" y="10301"/>
                            <a:pt x="14551" y="10301"/>
                            <a:pt x="15747" y="9904"/>
                          </a:cubicBezTo>
                          <a:cubicBezTo>
                            <a:pt x="17142" y="9508"/>
                            <a:pt x="18338" y="8320"/>
                            <a:pt x="15547" y="4952"/>
                          </a:cubicBezTo>
                          <a:cubicBezTo>
                            <a:pt x="11361" y="0"/>
                            <a:pt x="8770" y="0"/>
                            <a:pt x="6378" y="0"/>
                          </a:cubicBezTo>
                          <a:cubicBezTo>
                            <a:pt x="5980" y="396"/>
                            <a:pt x="5980" y="792"/>
                            <a:pt x="5780" y="1189"/>
                          </a:cubicBezTo>
                          <a:cubicBezTo>
                            <a:pt x="4584" y="396"/>
                            <a:pt x="3787" y="0"/>
                            <a:pt x="2990" y="0"/>
                          </a:cubicBezTo>
                          <a:cubicBezTo>
                            <a:pt x="1993" y="990"/>
                            <a:pt x="997" y="1783"/>
                            <a:pt x="0" y="2773"/>
                          </a:cubicBezTo>
                          <a:cubicBezTo>
                            <a:pt x="199" y="4556"/>
                            <a:pt x="1794" y="6933"/>
                            <a:pt x="4385" y="9904"/>
                          </a:cubicBezTo>
                          <a:cubicBezTo>
                            <a:pt x="7375" y="12678"/>
                            <a:pt x="10365" y="14460"/>
                            <a:pt x="11162" y="132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10" name="Freeform 1819">
                      <a:extLst>
                        <a:ext uri="{FF2B5EF4-FFF2-40B4-BE49-F238E27FC236}">
                          <a16:creationId xmlns:a16="http://schemas.microsoft.com/office/drawing/2014/main" id="{FBD122C1-7DB0-1347-2B1C-EDED9D2592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05986" y="4849352"/>
                      <a:ext cx="14966" cy="11198"/>
                    </a:xfrm>
                    <a:custGeom>
                      <a:avLst/>
                      <a:gdLst>
                        <a:gd name="connsiteX0" fmla="*/ 14065 w 14966"/>
                        <a:gd name="connsiteY0" fmla="*/ 10554 h 11198"/>
                        <a:gd name="connsiteX1" fmla="*/ 12072 w 14966"/>
                        <a:gd name="connsiteY1" fmla="*/ 3819 h 11198"/>
                        <a:gd name="connsiteX2" fmla="*/ 1308 w 14966"/>
                        <a:gd name="connsiteY2" fmla="*/ 848 h 11198"/>
                        <a:gd name="connsiteX3" fmla="*/ 2305 w 14966"/>
                        <a:gd name="connsiteY3" fmla="*/ 6791 h 11198"/>
                        <a:gd name="connsiteX4" fmla="*/ 14065 w 14966"/>
                        <a:gd name="connsiteY4" fmla="*/ 10554 h 11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966" h="11198">
                          <a:moveTo>
                            <a:pt x="14065" y="10554"/>
                          </a:moveTo>
                          <a:cubicBezTo>
                            <a:pt x="15859" y="9366"/>
                            <a:pt x="14862" y="6593"/>
                            <a:pt x="12072" y="3819"/>
                          </a:cubicBezTo>
                          <a:cubicBezTo>
                            <a:pt x="6291" y="-1529"/>
                            <a:pt x="3900" y="56"/>
                            <a:pt x="1308" y="848"/>
                          </a:cubicBezTo>
                          <a:cubicBezTo>
                            <a:pt x="-486" y="1442"/>
                            <a:pt x="-685" y="3621"/>
                            <a:pt x="2305" y="6791"/>
                          </a:cubicBezTo>
                          <a:cubicBezTo>
                            <a:pt x="9082" y="13922"/>
                            <a:pt x="10677" y="10158"/>
                            <a:pt x="14065" y="105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11" name="Freeform 1820">
                      <a:extLst>
                        <a:ext uri="{FF2B5EF4-FFF2-40B4-BE49-F238E27FC236}">
                          <a16:creationId xmlns:a16="http://schemas.microsoft.com/office/drawing/2014/main" id="{12670AFC-71E3-3E70-B96B-DCE54B15D1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5341" y="4765616"/>
                      <a:ext cx="6777" cy="5876"/>
                    </a:xfrm>
                    <a:custGeom>
                      <a:avLst/>
                      <a:gdLst>
                        <a:gd name="connsiteX0" fmla="*/ 4584 w 6777"/>
                        <a:gd name="connsiteY0" fmla="*/ 5745 h 5876"/>
                        <a:gd name="connsiteX1" fmla="*/ 6777 w 6777"/>
                        <a:gd name="connsiteY1" fmla="*/ 1387 h 5876"/>
                        <a:gd name="connsiteX2" fmla="*/ 4983 w 6777"/>
                        <a:gd name="connsiteY2" fmla="*/ 0 h 5876"/>
                        <a:gd name="connsiteX3" fmla="*/ 0 w 6777"/>
                        <a:gd name="connsiteY3" fmla="*/ 4556 h 5876"/>
                        <a:gd name="connsiteX4" fmla="*/ 4584 w 6777"/>
                        <a:gd name="connsiteY4" fmla="*/ 5745 h 58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777" h="5876">
                          <a:moveTo>
                            <a:pt x="4584" y="5745"/>
                          </a:moveTo>
                          <a:cubicBezTo>
                            <a:pt x="6578" y="5547"/>
                            <a:pt x="6378" y="3169"/>
                            <a:pt x="6777" y="1387"/>
                          </a:cubicBezTo>
                          <a:cubicBezTo>
                            <a:pt x="6179" y="991"/>
                            <a:pt x="5581" y="396"/>
                            <a:pt x="4983" y="0"/>
                          </a:cubicBezTo>
                          <a:cubicBezTo>
                            <a:pt x="3389" y="1585"/>
                            <a:pt x="1595" y="3169"/>
                            <a:pt x="0" y="4556"/>
                          </a:cubicBezTo>
                          <a:cubicBezTo>
                            <a:pt x="1993" y="6141"/>
                            <a:pt x="3389" y="5943"/>
                            <a:pt x="4584" y="57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12" name="Freeform 1821">
                      <a:extLst>
                        <a:ext uri="{FF2B5EF4-FFF2-40B4-BE49-F238E27FC236}">
                          <a16:creationId xmlns:a16="http://schemas.microsoft.com/office/drawing/2014/main" id="{6D8D9F12-2B80-AA4F-BC8A-75070FD9D1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82118" y="4766804"/>
                      <a:ext cx="199" cy="396"/>
                    </a:xfrm>
                    <a:custGeom>
                      <a:avLst/>
                      <a:gdLst>
                        <a:gd name="connsiteX0" fmla="*/ 0 w 199"/>
                        <a:gd name="connsiteY0" fmla="*/ 0 h 396"/>
                        <a:gd name="connsiteX1" fmla="*/ 0 w 199"/>
                        <a:gd name="connsiteY1" fmla="*/ 198 h 396"/>
                        <a:gd name="connsiteX2" fmla="*/ 199 w 199"/>
                        <a:gd name="connsiteY2" fmla="*/ 396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199" y="396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13" name="Freeform 1822">
                      <a:extLst>
                        <a:ext uri="{FF2B5EF4-FFF2-40B4-BE49-F238E27FC236}">
                          <a16:creationId xmlns:a16="http://schemas.microsoft.com/office/drawing/2014/main" id="{20119855-F14A-7936-A89C-B9FB31DFB3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9690" y="4747392"/>
                      <a:ext cx="15142" cy="10700"/>
                    </a:xfrm>
                    <a:custGeom>
                      <a:avLst/>
                      <a:gdLst>
                        <a:gd name="connsiteX0" fmla="*/ 431 w 15142"/>
                        <a:gd name="connsiteY0" fmla="*/ 0 h 10700"/>
                        <a:gd name="connsiteX1" fmla="*/ 2225 w 15142"/>
                        <a:gd name="connsiteY1" fmla="*/ 5150 h 10700"/>
                        <a:gd name="connsiteX2" fmla="*/ 14982 w 15142"/>
                        <a:gd name="connsiteY2" fmla="*/ 10301 h 10700"/>
                        <a:gd name="connsiteX3" fmla="*/ 13388 w 15142"/>
                        <a:gd name="connsiteY3" fmla="*/ 6339 h 10700"/>
                        <a:gd name="connsiteX4" fmla="*/ 431 w 15142"/>
                        <a:gd name="connsiteY4" fmla="*/ 0 h 107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142" h="10700">
                          <a:moveTo>
                            <a:pt x="431" y="0"/>
                          </a:moveTo>
                          <a:cubicBezTo>
                            <a:pt x="-167" y="1188"/>
                            <a:pt x="-565" y="2773"/>
                            <a:pt x="2225" y="5150"/>
                          </a:cubicBezTo>
                          <a:cubicBezTo>
                            <a:pt x="8006" y="10102"/>
                            <a:pt x="12192" y="11489"/>
                            <a:pt x="14982" y="10301"/>
                          </a:cubicBezTo>
                          <a:cubicBezTo>
                            <a:pt x="15580" y="10102"/>
                            <a:pt x="14384" y="7527"/>
                            <a:pt x="13388" y="6339"/>
                          </a:cubicBezTo>
                          <a:cubicBezTo>
                            <a:pt x="7607" y="594"/>
                            <a:pt x="3820" y="0"/>
                            <a:pt x="431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14" name="Freeform 1823">
                      <a:extLst>
                        <a:ext uri="{FF2B5EF4-FFF2-40B4-BE49-F238E27FC236}">
                          <a16:creationId xmlns:a16="http://schemas.microsoft.com/office/drawing/2014/main" id="{B308D8B2-7620-0C8B-11A4-05A672571C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7823" y="4780165"/>
                      <a:ext cx="11344" cy="12712"/>
                    </a:xfrm>
                    <a:custGeom>
                      <a:avLst/>
                      <a:gdLst>
                        <a:gd name="connsiteX0" fmla="*/ 10934 w 11344"/>
                        <a:gd name="connsiteY0" fmla="*/ 8627 h 12712"/>
                        <a:gd name="connsiteX1" fmla="*/ 4356 w 11344"/>
                        <a:gd name="connsiteY1" fmla="*/ 1100 h 12712"/>
                        <a:gd name="connsiteX2" fmla="*/ 768 w 11344"/>
                        <a:gd name="connsiteY2" fmla="*/ 6052 h 12712"/>
                        <a:gd name="connsiteX3" fmla="*/ 968 w 11344"/>
                        <a:gd name="connsiteY3" fmla="*/ 6448 h 12712"/>
                        <a:gd name="connsiteX4" fmla="*/ 10934 w 11344"/>
                        <a:gd name="connsiteY4" fmla="*/ 8627 h 127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344" h="12712">
                          <a:moveTo>
                            <a:pt x="10934" y="8627"/>
                          </a:moveTo>
                          <a:cubicBezTo>
                            <a:pt x="10336" y="6250"/>
                            <a:pt x="7147" y="2684"/>
                            <a:pt x="4356" y="1100"/>
                          </a:cubicBezTo>
                          <a:cubicBezTo>
                            <a:pt x="-2022" y="-2268"/>
                            <a:pt x="370" y="2882"/>
                            <a:pt x="768" y="6052"/>
                          </a:cubicBezTo>
                          <a:lnTo>
                            <a:pt x="968" y="6448"/>
                          </a:lnTo>
                          <a:cubicBezTo>
                            <a:pt x="7346" y="11994"/>
                            <a:pt x="12927" y="16154"/>
                            <a:pt x="10934" y="86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15" name="Freeform 1824">
                      <a:extLst>
                        <a:ext uri="{FF2B5EF4-FFF2-40B4-BE49-F238E27FC236}">
                          <a16:creationId xmlns:a16="http://schemas.microsoft.com/office/drawing/2014/main" id="{DE3FFA7E-85BE-1D6F-0484-4866E0259A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8930" y="4927180"/>
                      <a:ext cx="12452" cy="13347"/>
                    </a:xfrm>
                    <a:custGeom>
                      <a:avLst/>
                      <a:gdLst>
                        <a:gd name="connsiteX0" fmla="*/ 5476 w 12452"/>
                        <a:gd name="connsiteY0" fmla="*/ 670 h 13347"/>
                        <a:gd name="connsiteX1" fmla="*/ 1888 w 12452"/>
                        <a:gd name="connsiteY1" fmla="*/ 5820 h 13347"/>
                        <a:gd name="connsiteX2" fmla="*/ 10060 w 12452"/>
                        <a:gd name="connsiteY2" fmla="*/ 13348 h 13347"/>
                        <a:gd name="connsiteX3" fmla="*/ 12452 w 12452"/>
                        <a:gd name="connsiteY3" fmla="*/ 11367 h 13347"/>
                        <a:gd name="connsiteX4" fmla="*/ 6871 w 12452"/>
                        <a:gd name="connsiteY4" fmla="*/ 2453 h 13347"/>
                        <a:gd name="connsiteX5" fmla="*/ 5476 w 12452"/>
                        <a:gd name="connsiteY5" fmla="*/ 670 h 133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452" h="13347">
                          <a:moveTo>
                            <a:pt x="5476" y="670"/>
                          </a:moveTo>
                          <a:cubicBezTo>
                            <a:pt x="2087" y="76"/>
                            <a:pt x="-2697" y="-1905"/>
                            <a:pt x="1888" y="5820"/>
                          </a:cubicBezTo>
                          <a:cubicBezTo>
                            <a:pt x="3881" y="9188"/>
                            <a:pt x="7070" y="13150"/>
                            <a:pt x="10060" y="13348"/>
                          </a:cubicBezTo>
                          <a:cubicBezTo>
                            <a:pt x="10857" y="12753"/>
                            <a:pt x="11655" y="11961"/>
                            <a:pt x="12452" y="11367"/>
                          </a:cubicBezTo>
                          <a:cubicBezTo>
                            <a:pt x="12053" y="9188"/>
                            <a:pt x="8864" y="5424"/>
                            <a:pt x="6871" y="2453"/>
                          </a:cubicBezTo>
                          <a:cubicBezTo>
                            <a:pt x="6472" y="1859"/>
                            <a:pt x="5874" y="1264"/>
                            <a:pt x="5476" y="6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16" name="Freeform 1825">
                      <a:extLst>
                        <a:ext uri="{FF2B5EF4-FFF2-40B4-BE49-F238E27FC236}">
                          <a16:creationId xmlns:a16="http://schemas.microsoft.com/office/drawing/2014/main" id="{D51F5904-B3B6-02EE-597E-47FA14F37E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84433" y="4810337"/>
                      <a:ext cx="13601" cy="12543"/>
                    </a:xfrm>
                    <a:custGeom>
                      <a:avLst/>
                      <a:gdLst>
                        <a:gd name="connsiteX0" fmla="*/ 9369 w 13601"/>
                        <a:gd name="connsiteY0" fmla="*/ 4206 h 12543"/>
                        <a:gd name="connsiteX1" fmla="*/ 399 w 13601"/>
                        <a:gd name="connsiteY1" fmla="*/ 641 h 12543"/>
                        <a:gd name="connsiteX2" fmla="*/ 3788 w 13601"/>
                        <a:gd name="connsiteY2" fmla="*/ 7574 h 12543"/>
                        <a:gd name="connsiteX3" fmla="*/ 13156 w 13601"/>
                        <a:gd name="connsiteY3" fmla="*/ 12328 h 12543"/>
                        <a:gd name="connsiteX4" fmla="*/ 9369 w 13601"/>
                        <a:gd name="connsiteY4" fmla="*/ 4206 h 125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601" h="12543">
                          <a:moveTo>
                            <a:pt x="9369" y="4206"/>
                          </a:moveTo>
                          <a:cubicBezTo>
                            <a:pt x="5980" y="1037"/>
                            <a:pt x="1994" y="-1142"/>
                            <a:pt x="399" y="641"/>
                          </a:cubicBezTo>
                          <a:cubicBezTo>
                            <a:pt x="-797" y="1829"/>
                            <a:pt x="798" y="4801"/>
                            <a:pt x="3788" y="7574"/>
                          </a:cubicBezTo>
                          <a:cubicBezTo>
                            <a:pt x="7176" y="10743"/>
                            <a:pt x="10565" y="13318"/>
                            <a:pt x="13156" y="12328"/>
                          </a:cubicBezTo>
                          <a:cubicBezTo>
                            <a:pt x="14352" y="10347"/>
                            <a:pt x="13156" y="7574"/>
                            <a:pt x="9369" y="42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17" name="Freeform 1826">
                      <a:extLst>
                        <a:ext uri="{FF2B5EF4-FFF2-40B4-BE49-F238E27FC236}">
                          <a16:creationId xmlns:a16="http://schemas.microsoft.com/office/drawing/2014/main" id="{0DD85BB1-0FC6-2635-D7B4-958D4C38D1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34155" y="4808792"/>
                      <a:ext cx="11225" cy="15652"/>
                    </a:xfrm>
                    <a:custGeom>
                      <a:avLst/>
                      <a:gdLst>
                        <a:gd name="connsiteX0" fmla="*/ 248 w 11225"/>
                        <a:gd name="connsiteY0" fmla="*/ 602 h 15652"/>
                        <a:gd name="connsiteX1" fmla="*/ 6427 w 11225"/>
                        <a:gd name="connsiteY1" fmla="*/ 13477 h 15652"/>
                        <a:gd name="connsiteX2" fmla="*/ 10613 w 11225"/>
                        <a:gd name="connsiteY2" fmla="*/ 15260 h 15652"/>
                        <a:gd name="connsiteX3" fmla="*/ 6228 w 11225"/>
                        <a:gd name="connsiteY3" fmla="*/ 3177 h 15652"/>
                        <a:gd name="connsiteX4" fmla="*/ 248 w 11225"/>
                        <a:gd name="connsiteY4" fmla="*/ 602 h 156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25" h="15652">
                          <a:moveTo>
                            <a:pt x="248" y="602"/>
                          </a:moveTo>
                          <a:cubicBezTo>
                            <a:pt x="-748" y="3573"/>
                            <a:pt x="1245" y="8129"/>
                            <a:pt x="6427" y="13477"/>
                          </a:cubicBezTo>
                          <a:cubicBezTo>
                            <a:pt x="8022" y="15260"/>
                            <a:pt x="10215" y="16251"/>
                            <a:pt x="10613" y="15260"/>
                          </a:cubicBezTo>
                          <a:cubicBezTo>
                            <a:pt x="12008" y="12487"/>
                            <a:pt x="11211" y="8723"/>
                            <a:pt x="6228" y="3177"/>
                          </a:cubicBezTo>
                          <a:cubicBezTo>
                            <a:pt x="3637" y="1394"/>
                            <a:pt x="647" y="-1181"/>
                            <a:pt x="248" y="6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18" name="Freeform 1827">
                      <a:extLst>
                        <a:ext uri="{FF2B5EF4-FFF2-40B4-BE49-F238E27FC236}">
                          <a16:creationId xmlns:a16="http://schemas.microsoft.com/office/drawing/2014/main" id="{9AC44445-676E-CA08-625C-550C8FAE7F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28391" y="4822966"/>
                      <a:ext cx="12446" cy="12410"/>
                    </a:xfrm>
                    <a:custGeom>
                      <a:avLst/>
                      <a:gdLst>
                        <a:gd name="connsiteX0" fmla="*/ 768 w 12446"/>
                        <a:gd name="connsiteY0" fmla="*/ 293 h 12410"/>
                        <a:gd name="connsiteX1" fmla="*/ 2761 w 12446"/>
                        <a:gd name="connsiteY1" fmla="*/ 6632 h 12410"/>
                        <a:gd name="connsiteX2" fmla="*/ 12129 w 12446"/>
                        <a:gd name="connsiteY2" fmla="*/ 11782 h 12410"/>
                        <a:gd name="connsiteX3" fmla="*/ 8542 w 12446"/>
                        <a:gd name="connsiteY3" fmla="*/ 4057 h 12410"/>
                        <a:gd name="connsiteX4" fmla="*/ 768 w 12446"/>
                        <a:gd name="connsiteY4" fmla="*/ 293 h 124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46" h="12410">
                          <a:moveTo>
                            <a:pt x="768" y="293"/>
                          </a:moveTo>
                          <a:cubicBezTo>
                            <a:pt x="-827" y="1086"/>
                            <a:pt x="170" y="3859"/>
                            <a:pt x="2761" y="6632"/>
                          </a:cubicBezTo>
                          <a:cubicBezTo>
                            <a:pt x="6548" y="10792"/>
                            <a:pt x="10336" y="13763"/>
                            <a:pt x="12129" y="11782"/>
                          </a:cubicBezTo>
                          <a:cubicBezTo>
                            <a:pt x="13126" y="10594"/>
                            <a:pt x="11731" y="7821"/>
                            <a:pt x="8542" y="4057"/>
                          </a:cubicBezTo>
                          <a:cubicBezTo>
                            <a:pt x="5552" y="887"/>
                            <a:pt x="2761" y="-697"/>
                            <a:pt x="768" y="2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19" name="Freeform 1828">
                      <a:extLst>
                        <a:ext uri="{FF2B5EF4-FFF2-40B4-BE49-F238E27FC236}">
                          <a16:creationId xmlns:a16="http://schemas.microsoft.com/office/drawing/2014/main" id="{51A11899-1064-3DD2-4C3F-1C9E381F73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26847" y="4835411"/>
                      <a:ext cx="10356" cy="14705"/>
                    </a:xfrm>
                    <a:custGeom>
                      <a:avLst/>
                      <a:gdLst>
                        <a:gd name="connsiteX0" fmla="*/ 3844 w 10356"/>
                        <a:gd name="connsiteY0" fmla="*/ 9639 h 14705"/>
                        <a:gd name="connsiteX1" fmla="*/ 5040 w 10356"/>
                        <a:gd name="connsiteY1" fmla="*/ 11223 h 14705"/>
                        <a:gd name="connsiteX2" fmla="*/ 10223 w 10356"/>
                        <a:gd name="connsiteY2" fmla="*/ 14195 h 14705"/>
                        <a:gd name="connsiteX3" fmla="*/ 5837 w 10356"/>
                        <a:gd name="connsiteY3" fmla="*/ 2111 h 14705"/>
                        <a:gd name="connsiteX4" fmla="*/ 1452 w 10356"/>
                        <a:gd name="connsiteY4" fmla="*/ 527 h 14705"/>
                        <a:gd name="connsiteX5" fmla="*/ 655 w 10356"/>
                        <a:gd name="connsiteY5" fmla="*/ 2111 h 14705"/>
                        <a:gd name="connsiteX6" fmla="*/ 1651 w 10356"/>
                        <a:gd name="connsiteY6" fmla="*/ 6865 h 14705"/>
                        <a:gd name="connsiteX7" fmla="*/ 3844 w 10356"/>
                        <a:gd name="connsiteY7" fmla="*/ 9639 h 147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0356" h="14705">
                          <a:moveTo>
                            <a:pt x="3844" y="9639"/>
                          </a:moveTo>
                          <a:cubicBezTo>
                            <a:pt x="4243" y="10233"/>
                            <a:pt x="4442" y="10629"/>
                            <a:pt x="5040" y="11223"/>
                          </a:cubicBezTo>
                          <a:cubicBezTo>
                            <a:pt x="7631" y="13997"/>
                            <a:pt x="10023" y="15581"/>
                            <a:pt x="10223" y="14195"/>
                          </a:cubicBezTo>
                          <a:cubicBezTo>
                            <a:pt x="10821" y="11422"/>
                            <a:pt x="9425" y="7064"/>
                            <a:pt x="5837" y="2111"/>
                          </a:cubicBezTo>
                          <a:cubicBezTo>
                            <a:pt x="3844" y="-464"/>
                            <a:pt x="2249" y="-266"/>
                            <a:pt x="1452" y="527"/>
                          </a:cubicBezTo>
                          <a:cubicBezTo>
                            <a:pt x="1053" y="923"/>
                            <a:pt x="854" y="1517"/>
                            <a:pt x="655" y="2111"/>
                          </a:cubicBezTo>
                          <a:cubicBezTo>
                            <a:pt x="-342" y="2508"/>
                            <a:pt x="-342" y="4290"/>
                            <a:pt x="1651" y="6865"/>
                          </a:cubicBezTo>
                          <a:cubicBezTo>
                            <a:pt x="2449" y="7856"/>
                            <a:pt x="3246" y="8846"/>
                            <a:pt x="3844" y="96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20" name="Freeform 1829">
                      <a:extLst>
                        <a:ext uri="{FF2B5EF4-FFF2-40B4-BE49-F238E27FC236}">
                          <a16:creationId xmlns:a16="http://schemas.microsoft.com/office/drawing/2014/main" id="{D14C3B05-B179-F71B-5AEB-F7C3841045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7520" y="4891136"/>
                      <a:ext cx="10538" cy="11453"/>
                    </a:xfrm>
                    <a:custGeom>
                      <a:avLst/>
                      <a:gdLst>
                        <a:gd name="connsiteX0" fmla="*/ 1246 w 10538"/>
                        <a:gd name="connsiteY0" fmla="*/ 4821 h 11453"/>
                        <a:gd name="connsiteX1" fmla="*/ 10016 w 10538"/>
                        <a:gd name="connsiteY1" fmla="*/ 11358 h 11453"/>
                        <a:gd name="connsiteX2" fmla="*/ 8421 w 10538"/>
                        <a:gd name="connsiteY2" fmla="*/ 5812 h 11453"/>
                        <a:gd name="connsiteX3" fmla="*/ 847 w 10538"/>
                        <a:gd name="connsiteY3" fmla="*/ 265 h 11453"/>
                        <a:gd name="connsiteX4" fmla="*/ 1246 w 10538"/>
                        <a:gd name="connsiteY4" fmla="*/ 4821 h 114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38" h="11453">
                          <a:moveTo>
                            <a:pt x="1246" y="4821"/>
                          </a:moveTo>
                          <a:cubicBezTo>
                            <a:pt x="4435" y="9774"/>
                            <a:pt x="7823" y="11953"/>
                            <a:pt x="10016" y="11358"/>
                          </a:cubicBezTo>
                          <a:cubicBezTo>
                            <a:pt x="11212" y="10962"/>
                            <a:pt x="10216" y="8387"/>
                            <a:pt x="8421" y="5812"/>
                          </a:cubicBezTo>
                          <a:cubicBezTo>
                            <a:pt x="5631" y="2048"/>
                            <a:pt x="2840" y="-923"/>
                            <a:pt x="847" y="265"/>
                          </a:cubicBezTo>
                          <a:cubicBezTo>
                            <a:pt x="-149" y="860"/>
                            <a:pt x="-548" y="2048"/>
                            <a:pt x="1246" y="48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21" name="Freeform 1830">
                      <a:extLst>
                        <a:ext uri="{FF2B5EF4-FFF2-40B4-BE49-F238E27FC236}">
                          <a16:creationId xmlns:a16="http://schemas.microsoft.com/office/drawing/2014/main" id="{D66BA8ED-990D-1907-024E-00FAD40B66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44897" y="4772316"/>
                      <a:ext cx="13341" cy="11842"/>
                    </a:xfrm>
                    <a:custGeom>
                      <a:avLst/>
                      <a:gdLst>
                        <a:gd name="connsiteX0" fmla="*/ 3396 w 13341"/>
                        <a:gd name="connsiteY0" fmla="*/ 6572 h 11842"/>
                        <a:gd name="connsiteX1" fmla="*/ 13164 w 13341"/>
                        <a:gd name="connsiteY1" fmla="*/ 11128 h 11842"/>
                        <a:gd name="connsiteX2" fmla="*/ 9376 w 13341"/>
                        <a:gd name="connsiteY2" fmla="*/ 4987 h 11842"/>
                        <a:gd name="connsiteX3" fmla="*/ 207 w 13341"/>
                        <a:gd name="connsiteY3" fmla="*/ 827 h 11842"/>
                        <a:gd name="connsiteX4" fmla="*/ 3396 w 13341"/>
                        <a:gd name="connsiteY4" fmla="*/ 6572 h 11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341" h="11842">
                          <a:moveTo>
                            <a:pt x="3396" y="6572"/>
                          </a:moveTo>
                          <a:cubicBezTo>
                            <a:pt x="7383" y="10137"/>
                            <a:pt x="11569" y="13307"/>
                            <a:pt x="13164" y="11128"/>
                          </a:cubicBezTo>
                          <a:cubicBezTo>
                            <a:pt x="13961" y="10137"/>
                            <a:pt x="11968" y="7562"/>
                            <a:pt x="9376" y="4987"/>
                          </a:cubicBezTo>
                          <a:cubicBezTo>
                            <a:pt x="5589" y="1619"/>
                            <a:pt x="1603" y="-1550"/>
                            <a:pt x="207" y="827"/>
                          </a:cubicBezTo>
                          <a:cubicBezTo>
                            <a:pt x="-590" y="1817"/>
                            <a:pt x="1005" y="4393"/>
                            <a:pt x="3396" y="65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22" name="Freeform 1831">
                      <a:extLst>
                        <a:ext uri="{FF2B5EF4-FFF2-40B4-BE49-F238E27FC236}">
                          <a16:creationId xmlns:a16="http://schemas.microsoft.com/office/drawing/2014/main" id="{1871D26D-EC20-E157-4913-6100F679F8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94362" y="4882024"/>
                      <a:ext cx="10215" cy="11843"/>
                    </a:xfrm>
                    <a:custGeom>
                      <a:avLst/>
                      <a:gdLst>
                        <a:gd name="connsiteX0" fmla="*/ 175 w 10215"/>
                        <a:gd name="connsiteY0" fmla="*/ 464 h 11843"/>
                        <a:gd name="connsiteX1" fmla="*/ 4760 w 10215"/>
                        <a:gd name="connsiteY1" fmla="*/ 9378 h 11843"/>
                        <a:gd name="connsiteX2" fmla="*/ 9942 w 10215"/>
                        <a:gd name="connsiteY2" fmla="*/ 11161 h 11843"/>
                        <a:gd name="connsiteX3" fmla="*/ 5557 w 10215"/>
                        <a:gd name="connsiteY3" fmla="*/ 2247 h 11843"/>
                        <a:gd name="connsiteX4" fmla="*/ 175 w 10215"/>
                        <a:gd name="connsiteY4" fmla="*/ 464 h 118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15" h="11843">
                          <a:moveTo>
                            <a:pt x="175" y="464"/>
                          </a:moveTo>
                          <a:cubicBezTo>
                            <a:pt x="-622" y="2643"/>
                            <a:pt x="1371" y="6011"/>
                            <a:pt x="4760" y="9378"/>
                          </a:cubicBezTo>
                          <a:cubicBezTo>
                            <a:pt x="6952" y="11755"/>
                            <a:pt x="9344" y="12548"/>
                            <a:pt x="9942" y="11161"/>
                          </a:cubicBezTo>
                          <a:cubicBezTo>
                            <a:pt x="10939" y="8982"/>
                            <a:pt x="9145" y="5813"/>
                            <a:pt x="5557" y="2247"/>
                          </a:cubicBezTo>
                          <a:cubicBezTo>
                            <a:pt x="2966" y="68"/>
                            <a:pt x="1172" y="-526"/>
                            <a:pt x="175" y="4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23" name="Freeform 1832">
                      <a:extLst>
                        <a:ext uri="{FF2B5EF4-FFF2-40B4-BE49-F238E27FC236}">
                          <a16:creationId xmlns:a16="http://schemas.microsoft.com/office/drawing/2014/main" id="{0BAD77D6-1C22-6C42-4F8F-A1F502646D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15470" y="4915955"/>
                      <a:ext cx="11267" cy="12197"/>
                    </a:xfrm>
                    <a:custGeom>
                      <a:avLst/>
                      <a:gdLst>
                        <a:gd name="connsiteX0" fmla="*/ 732 w 11267"/>
                        <a:gd name="connsiteY0" fmla="*/ 10 h 12197"/>
                        <a:gd name="connsiteX1" fmla="*/ 2527 w 11267"/>
                        <a:gd name="connsiteY1" fmla="*/ 6745 h 12197"/>
                        <a:gd name="connsiteX2" fmla="*/ 10699 w 11267"/>
                        <a:gd name="connsiteY2" fmla="*/ 12093 h 12197"/>
                        <a:gd name="connsiteX3" fmla="*/ 8905 w 11267"/>
                        <a:gd name="connsiteY3" fmla="*/ 6547 h 12197"/>
                        <a:gd name="connsiteX4" fmla="*/ 732 w 11267"/>
                        <a:gd name="connsiteY4" fmla="*/ 10 h 12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67" h="12197">
                          <a:moveTo>
                            <a:pt x="732" y="10"/>
                          </a:moveTo>
                          <a:cubicBezTo>
                            <a:pt x="-663" y="1199"/>
                            <a:pt x="-65" y="3576"/>
                            <a:pt x="2527" y="6745"/>
                          </a:cubicBezTo>
                          <a:cubicBezTo>
                            <a:pt x="5516" y="10707"/>
                            <a:pt x="8706" y="12688"/>
                            <a:pt x="10699" y="12093"/>
                          </a:cubicBezTo>
                          <a:cubicBezTo>
                            <a:pt x="12094" y="11499"/>
                            <a:pt x="10699" y="8924"/>
                            <a:pt x="8905" y="6547"/>
                          </a:cubicBezTo>
                          <a:cubicBezTo>
                            <a:pt x="6314" y="2585"/>
                            <a:pt x="3523" y="-188"/>
                            <a:pt x="732" y="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24" name="Freeform 1833">
                      <a:extLst>
                        <a:ext uri="{FF2B5EF4-FFF2-40B4-BE49-F238E27FC236}">
                          <a16:creationId xmlns:a16="http://schemas.microsoft.com/office/drawing/2014/main" id="{578009B7-800B-1F04-8C9B-72B908BF83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08460" y="4811024"/>
                      <a:ext cx="13873" cy="15777"/>
                    </a:xfrm>
                    <a:custGeom>
                      <a:avLst/>
                      <a:gdLst>
                        <a:gd name="connsiteX0" fmla="*/ 6807 w 13873"/>
                        <a:gd name="connsiteY0" fmla="*/ 4114 h 15777"/>
                        <a:gd name="connsiteX1" fmla="*/ 429 w 13873"/>
                        <a:gd name="connsiteY1" fmla="*/ 350 h 15777"/>
                        <a:gd name="connsiteX2" fmla="*/ 7804 w 13873"/>
                        <a:gd name="connsiteY2" fmla="*/ 11839 h 15777"/>
                        <a:gd name="connsiteX3" fmla="*/ 13584 w 13873"/>
                        <a:gd name="connsiteY3" fmla="*/ 15405 h 15777"/>
                        <a:gd name="connsiteX4" fmla="*/ 6807 w 13873"/>
                        <a:gd name="connsiteY4" fmla="*/ 4114 h 157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73" h="15777">
                          <a:moveTo>
                            <a:pt x="6807" y="4114"/>
                          </a:moveTo>
                          <a:cubicBezTo>
                            <a:pt x="4017" y="1143"/>
                            <a:pt x="1226" y="-838"/>
                            <a:pt x="429" y="350"/>
                          </a:cubicBezTo>
                          <a:cubicBezTo>
                            <a:pt x="-1565" y="3123"/>
                            <a:pt x="3817" y="7878"/>
                            <a:pt x="7804" y="11839"/>
                          </a:cubicBezTo>
                          <a:cubicBezTo>
                            <a:pt x="9797" y="14018"/>
                            <a:pt x="12987" y="16792"/>
                            <a:pt x="13584" y="15405"/>
                          </a:cubicBezTo>
                          <a:cubicBezTo>
                            <a:pt x="15179" y="12632"/>
                            <a:pt x="9797" y="7878"/>
                            <a:pt x="6807" y="41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25" name="Freeform 1834">
                      <a:extLst>
                        <a:ext uri="{FF2B5EF4-FFF2-40B4-BE49-F238E27FC236}">
                          <a16:creationId xmlns:a16="http://schemas.microsoft.com/office/drawing/2014/main" id="{E65723FA-064A-11DB-6C7C-F2457F3D04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6914" y="4831663"/>
                      <a:ext cx="11079" cy="10801"/>
                    </a:xfrm>
                    <a:custGeom>
                      <a:avLst/>
                      <a:gdLst>
                        <a:gd name="connsiteX0" fmla="*/ 7890 w 11079"/>
                        <a:gd name="connsiteY0" fmla="*/ 3878 h 10801"/>
                        <a:gd name="connsiteX1" fmla="*/ 714 w 11079"/>
                        <a:gd name="connsiteY1" fmla="*/ 115 h 10801"/>
                        <a:gd name="connsiteX2" fmla="*/ 3106 w 11079"/>
                        <a:gd name="connsiteY2" fmla="*/ 6652 h 10801"/>
                        <a:gd name="connsiteX3" fmla="*/ 10282 w 11079"/>
                        <a:gd name="connsiteY3" fmla="*/ 10613 h 10801"/>
                        <a:gd name="connsiteX4" fmla="*/ 7890 w 11079"/>
                        <a:gd name="connsiteY4" fmla="*/ 3878 h 108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79" h="10801">
                          <a:moveTo>
                            <a:pt x="7890" y="3878"/>
                          </a:moveTo>
                          <a:cubicBezTo>
                            <a:pt x="5299" y="1303"/>
                            <a:pt x="2309" y="-480"/>
                            <a:pt x="714" y="115"/>
                          </a:cubicBezTo>
                          <a:cubicBezTo>
                            <a:pt x="-880" y="907"/>
                            <a:pt x="316" y="3680"/>
                            <a:pt x="3106" y="6652"/>
                          </a:cubicBezTo>
                          <a:cubicBezTo>
                            <a:pt x="5897" y="9623"/>
                            <a:pt x="8687" y="11406"/>
                            <a:pt x="10282" y="10613"/>
                          </a:cubicBezTo>
                          <a:cubicBezTo>
                            <a:pt x="11876" y="9821"/>
                            <a:pt x="11079" y="7246"/>
                            <a:pt x="7890" y="38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26" name="Freeform 1835">
                      <a:extLst>
                        <a:ext uri="{FF2B5EF4-FFF2-40B4-BE49-F238E27FC236}">
                          <a16:creationId xmlns:a16="http://schemas.microsoft.com/office/drawing/2014/main" id="{096D436C-F064-318D-1AFD-75A3876852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05095" y="4755137"/>
                      <a:ext cx="12353" cy="11206"/>
                    </a:xfrm>
                    <a:custGeom>
                      <a:avLst/>
                      <a:gdLst>
                        <a:gd name="connsiteX0" fmla="*/ 406 w 12353"/>
                        <a:gd name="connsiteY0" fmla="*/ 376 h 11206"/>
                        <a:gd name="connsiteX1" fmla="*/ 5588 w 12353"/>
                        <a:gd name="connsiteY1" fmla="*/ 8696 h 11206"/>
                        <a:gd name="connsiteX2" fmla="*/ 12166 w 12353"/>
                        <a:gd name="connsiteY2" fmla="*/ 10479 h 11206"/>
                        <a:gd name="connsiteX3" fmla="*/ 7781 w 12353"/>
                        <a:gd name="connsiteY3" fmla="*/ 3546 h 11206"/>
                        <a:gd name="connsiteX4" fmla="*/ 406 w 12353"/>
                        <a:gd name="connsiteY4" fmla="*/ 376 h 112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53" h="11206">
                          <a:moveTo>
                            <a:pt x="406" y="376"/>
                          </a:moveTo>
                          <a:cubicBezTo>
                            <a:pt x="-1189" y="2159"/>
                            <a:pt x="2200" y="5725"/>
                            <a:pt x="5588" y="8696"/>
                          </a:cubicBezTo>
                          <a:cubicBezTo>
                            <a:pt x="8578" y="11271"/>
                            <a:pt x="11568" y="11865"/>
                            <a:pt x="12166" y="10479"/>
                          </a:cubicBezTo>
                          <a:cubicBezTo>
                            <a:pt x="12963" y="8894"/>
                            <a:pt x="11170" y="6319"/>
                            <a:pt x="7781" y="3546"/>
                          </a:cubicBezTo>
                          <a:cubicBezTo>
                            <a:pt x="4592" y="971"/>
                            <a:pt x="1602" y="-812"/>
                            <a:pt x="406" y="3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27" name="Freeform 1836">
                      <a:extLst>
                        <a:ext uri="{FF2B5EF4-FFF2-40B4-BE49-F238E27FC236}">
                          <a16:creationId xmlns:a16="http://schemas.microsoft.com/office/drawing/2014/main" id="{2B26F66D-0A78-477F-8BDA-4D5DBFAAE1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46438" y="4795131"/>
                      <a:ext cx="1196" cy="1142"/>
                    </a:xfrm>
                    <a:custGeom>
                      <a:avLst/>
                      <a:gdLst>
                        <a:gd name="connsiteX0" fmla="*/ 1196 w 1196"/>
                        <a:gd name="connsiteY0" fmla="*/ 0 h 1142"/>
                        <a:gd name="connsiteX1" fmla="*/ 1196 w 1196"/>
                        <a:gd name="connsiteY1" fmla="*/ 0 h 1142"/>
                        <a:gd name="connsiteX2" fmla="*/ 0 w 1196"/>
                        <a:gd name="connsiteY2" fmla="*/ 990 h 1142"/>
                        <a:gd name="connsiteX3" fmla="*/ 1196 w 1196"/>
                        <a:gd name="connsiteY3" fmla="*/ 0 h 11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196" h="1142">
                          <a:moveTo>
                            <a:pt x="1196" y="0"/>
                          </a:moveTo>
                          <a:cubicBezTo>
                            <a:pt x="1196" y="0"/>
                            <a:pt x="1196" y="0"/>
                            <a:pt x="1196" y="0"/>
                          </a:cubicBezTo>
                          <a:cubicBezTo>
                            <a:pt x="797" y="396"/>
                            <a:pt x="399" y="792"/>
                            <a:pt x="0" y="990"/>
                          </a:cubicBezTo>
                          <a:cubicBezTo>
                            <a:pt x="797" y="1387"/>
                            <a:pt x="1196" y="990"/>
                            <a:pt x="119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28" name="Freeform 1837">
                      <a:extLst>
                        <a:ext uri="{FF2B5EF4-FFF2-40B4-BE49-F238E27FC236}">
                          <a16:creationId xmlns:a16="http://schemas.microsoft.com/office/drawing/2014/main" id="{52802720-19F3-EEBA-D768-4DAF8FBDDA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50208" y="4696012"/>
                      <a:ext cx="11292" cy="11284"/>
                    </a:xfrm>
                    <a:custGeom>
                      <a:avLst/>
                      <a:gdLst>
                        <a:gd name="connsiteX0" fmla="*/ 10842 w 11292"/>
                        <a:gd name="connsiteY0" fmla="*/ 10970 h 11284"/>
                        <a:gd name="connsiteX1" fmla="*/ 6856 w 11292"/>
                        <a:gd name="connsiteY1" fmla="*/ 3244 h 11284"/>
                        <a:gd name="connsiteX2" fmla="*/ 876 w 11292"/>
                        <a:gd name="connsiteY2" fmla="*/ 75 h 11284"/>
                        <a:gd name="connsiteX3" fmla="*/ 278 w 11292"/>
                        <a:gd name="connsiteY3" fmla="*/ 471 h 11284"/>
                        <a:gd name="connsiteX4" fmla="*/ 278 w 11292"/>
                        <a:gd name="connsiteY4" fmla="*/ 471 h 11284"/>
                        <a:gd name="connsiteX5" fmla="*/ 3866 w 11292"/>
                        <a:gd name="connsiteY5" fmla="*/ 7206 h 11284"/>
                        <a:gd name="connsiteX6" fmla="*/ 10842 w 11292"/>
                        <a:gd name="connsiteY6" fmla="*/ 10970 h 112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1292" h="11284">
                          <a:moveTo>
                            <a:pt x="10842" y="10970"/>
                          </a:moveTo>
                          <a:cubicBezTo>
                            <a:pt x="12238" y="9583"/>
                            <a:pt x="10244" y="6612"/>
                            <a:pt x="6856" y="3244"/>
                          </a:cubicBezTo>
                          <a:cubicBezTo>
                            <a:pt x="4464" y="867"/>
                            <a:pt x="2271" y="-321"/>
                            <a:pt x="876" y="75"/>
                          </a:cubicBezTo>
                          <a:cubicBezTo>
                            <a:pt x="677" y="75"/>
                            <a:pt x="478" y="273"/>
                            <a:pt x="278" y="471"/>
                          </a:cubicBezTo>
                          <a:cubicBezTo>
                            <a:pt x="278" y="471"/>
                            <a:pt x="278" y="471"/>
                            <a:pt x="278" y="471"/>
                          </a:cubicBezTo>
                          <a:cubicBezTo>
                            <a:pt x="-718" y="1660"/>
                            <a:pt x="1076" y="4433"/>
                            <a:pt x="3866" y="7206"/>
                          </a:cubicBezTo>
                          <a:cubicBezTo>
                            <a:pt x="6258" y="9781"/>
                            <a:pt x="9646" y="12158"/>
                            <a:pt x="10842" y="109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29" name="Freeform 1838">
                      <a:extLst>
                        <a:ext uri="{FF2B5EF4-FFF2-40B4-BE49-F238E27FC236}">
                          <a16:creationId xmlns:a16="http://schemas.microsoft.com/office/drawing/2014/main" id="{A2B2A086-AEE7-957A-5265-4EF973C725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59453" y="4689513"/>
                      <a:ext cx="11431" cy="9767"/>
                    </a:xfrm>
                    <a:custGeom>
                      <a:avLst/>
                      <a:gdLst>
                        <a:gd name="connsiteX0" fmla="*/ 4388 w 11431"/>
                        <a:gd name="connsiteY0" fmla="*/ 6970 h 9767"/>
                        <a:gd name="connsiteX1" fmla="*/ 11364 w 11431"/>
                        <a:gd name="connsiteY1" fmla="*/ 8357 h 9767"/>
                        <a:gd name="connsiteX2" fmla="*/ 7378 w 11431"/>
                        <a:gd name="connsiteY2" fmla="*/ 3008 h 9767"/>
                        <a:gd name="connsiteX3" fmla="*/ 202 w 11431"/>
                        <a:gd name="connsiteY3" fmla="*/ 433 h 9767"/>
                        <a:gd name="connsiteX4" fmla="*/ 4388 w 11431"/>
                        <a:gd name="connsiteY4" fmla="*/ 6970 h 97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31" h="9767">
                          <a:moveTo>
                            <a:pt x="4388" y="6970"/>
                          </a:moveTo>
                          <a:cubicBezTo>
                            <a:pt x="8773" y="10536"/>
                            <a:pt x="10966" y="10338"/>
                            <a:pt x="11364" y="8357"/>
                          </a:cubicBezTo>
                          <a:cubicBezTo>
                            <a:pt x="11763" y="7168"/>
                            <a:pt x="10368" y="4989"/>
                            <a:pt x="7378" y="3008"/>
                          </a:cubicBezTo>
                          <a:cubicBezTo>
                            <a:pt x="4189" y="631"/>
                            <a:pt x="1199" y="-755"/>
                            <a:pt x="202" y="433"/>
                          </a:cubicBezTo>
                          <a:cubicBezTo>
                            <a:pt x="-595" y="1424"/>
                            <a:pt x="999" y="4197"/>
                            <a:pt x="4388" y="69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30" name="Freeform 1839">
                      <a:extLst>
                        <a:ext uri="{FF2B5EF4-FFF2-40B4-BE49-F238E27FC236}">
                          <a16:creationId xmlns:a16="http://schemas.microsoft.com/office/drawing/2014/main" id="{37D226A7-1D48-24C0-0D26-C9CF24886E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1871" y="4816786"/>
                      <a:ext cx="10535" cy="10849"/>
                    </a:xfrm>
                    <a:custGeom>
                      <a:avLst/>
                      <a:gdLst>
                        <a:gd name="connsiteX0" fmla="*/ 9980 w 10535"/>
                        <a:gd name="connsiteY0" fmla="*/ 10634 h 10849"/>
                        <a:gd name="connsiteX1" fmla="*/ 7588 w 10535"/>
                        <a:gd name="connsiteY1" fmla="*/ 4295 h 10849"/>
                        <a:gd name="connsiteX2" fmla="*/ 412 w 10535"/>
                        <a:gd name="connsiteY2" fmla="*/ 333 h 10849"/>
                        <a:gd name="connsiteX3" fmla="*/ 2804 w 10535"/>
                        <a:gd name="connsiteY3" fmla="*/ 6078 h 10849"/>
                        <a:gd name="connsiteX4" fmla="*/ 9980 w 10535"/>
                        <a:gd name="connsiteY4" fmla="*/ 10634 h 108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35" h="10849">
                          <a:moveTo>
                            <a:pt x="9980" y="10634"/>
                          </a:moveTo>
                          <a:cubicBezTo>
                            <a:pt x="11375" y="9841"/>
                            <a:pt x="9980" y="7068"/>
                            <a:pt x="7588" y="4295"/>
                          </a:cubicBezTo>
                          <a:cubicBezTo>
                            <a:pt x="4000" y="531"/>
                            <a:pt x="1807" y="-657"/>
                            <a:pt x="412" y="333"/>
                          </a:cubicBezTo>
                          <a:cubicBezTo>
                            <a:pt x="-784" y="1125"/>
                            <a:pt x="811" y="3701"/>
                            <a:pt x="2804" y="6078"/>
                          </a:cubicBezTo>
                          <a:cubicBezTo>
                            <a:pt x="5595" y="9049"/>
                            <a:pt x="8584" y="11624"/>
                            <a:pt x="9980" y="106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31" name="Freeform 1840">
                      <a:extLst>
                        <a:ext uri="{FF2B5EF4-FFF2-40B4-BE49-F238E27FC236}">
                          <a16:creationId xmlns:a16="http://schemas.microsoft.com/office/drawing/2014/main" id="{D66AEB88-6E97-81D0-B4CA-9170806429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30534" y="4854624"/>
                      <a:ext cx="11277" cy="10293"/>
                    </a:xfrm>
                    <a:custGeom>
                      <a:avLst/>
                      <a:gdLst>
                        <a:gd name="connsiteX0" fmla="*/ 1278 w 11277"/>
                        <a:gd name="connsiteY0" fmla="*/ 131 h 10293"/>
                        <a:gd name="connsiteX1" fmla="*/ 2473 w 11277"/>
                        <a:gd name="connsiteY1" fmla="*/ 6074 h 10293"/>
                        <a:gd name="connsiteX2" fmla="*/ 10048 w 11277"/>
                        <a:gd name="connsiteY2" fmla="*/ 10234 h 10293"/>
                        <a:gd name="connsiteX3" fmla="*/ 9450 w 11277"/>
                        <a:gd name="connsiteY3" fmla="*/ 5083 h 10293"/>
                        <a:gd name="connsiteX4" fmla="*/ 1278 w 11277"/>
                        <a:gd name="connsiteY4" fmla="*/ 131 h 102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77" h="10293">
                          <a:moveTo>
                            <a:pt x="1278" y="131"/>
                          </a:moveTo>
                          <a:cubicBezTo>
                            <a:pt x="-317" y="725"/>
                            <a:pt x="-915" y="2508"/>
                            <a:pt x="2473" y="6074"/>
                          </a:cubicBezTo>
                          <a:cubicBezTo>
                            <a:pt x="5264" y="9045"/>
                            <a:pt x="8254" y="10630"/>
                            <a:pt x="10048" y="10234"/>
                          </a:cubicBezTo>
                          <a:cubicBezTo>
                            <a:pt x="12041" y="9639"/>
                            <a:pt x="11443" y="7460"/>
                            <a:pt x="9450" y="5083"/>
                          </a:cubicBezTo>
                          <a:cubicBezTo>
                            <a:pt x="5862" y="924"/>
                            <a:pt x="3071" y="-463"/>
                            <a:pt x="1278" y="1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32" name="Freeform 1841">
                      <a:extLst>
                        <a:ext uri="{FF2B5EF4-FFF2-40B4-BE49-F238E27FC236}">
                          <a16:creationId xmlns:a16="http://schemas.microsoft.com/office/drawing/2014/main" id="{0FA0C829-89FA-0F31-ACD7-298559137D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81175" y="4891734"/>
                      <a:ext cx="9996" cy="9601"/>
                    </a:xfrm>
                    <a:custGeom>
                      <a:avLst/>
                      <a:gdLst>
                        <a:gd name="connsiteX0" fmla="*/ 9575 w 9996"/>
                        <a:gd name="connsiteY0" fmla="*/ 8978 h 9601"/>
                        <a:gd name="connsiteX1" fmla="*/ 7781 w 9996"/>
                        <a:gd name="connsiteY1" fmla="*/ 3431 h 9601"/>
                        <a:gd name="connsiteX2" fmla="*/ 805 w 9996"/>
                        <a:gd name="connsiteY2" fmla="*/ 262 h 9601"/>
                        <a:gd name="connsiteX3" fmla="*/ 2997 w 9996"/>
                        <a:gd name="connsiteY3" fmla="*/ 6799 h 9601"/>
                        <a:gd name="connsiteX4" fmla="*/ 9575 w 9996"/>
                        <a:gd name="connsiteY4" fmla="*/ 8978 h 96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996" h="9601">
                          <a:moveTo>
                            <a:pt x="9575" y="8978"/>
                          </a:moveTo>
                          <a:cubicBezTo>
                            <a:pt x="10373" y="7987"/>
                            <a:pt x="10173" y="6205"/>
                            <a:pt x="7781" y="3431"/>
                          </a:cubicBezTo>
                          <a:cubicBezTo>
                            <a:pt x="4791" y="460"/>
                            <a:pt x="2399" y="-530"/>
                            <a:pt x="805" y="262"/>
                          </a:cubicBezTo>
                          <a:cubicBezTo>
                            <a:pt x="-790" y="1252"/>
                            <a:pt x="8" y="3828"/>
                            <a:pt x="2997" y="6799"/>
                          </a:cubicBezTo>
                          <a:cubicBezTo>
                            <a:pt x="5988" y="9770"/>
                            <a:pt x="8379" y="10166"/>
                            <a:pt x="9575" y="89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33" name="Freeform 1842">
                      <a:extLst>
                        <a:ext uri="{FF2B5EF4-FFF2-40B4-BE49-F238E27FC236}">
                          <a16:creationId xmlns:a16="http://schemas.microsoft.com/office/drawing/2014/main" id="{4C17E900-217A-67AF-436B-3334493441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64442" y="4769281"/>
                      <a:ext cx="11434" cy="11410"/>
                    </a:xfrm>
                    <a:custGeom>
                      <a:avLst/>
                      <a:gdLst>
                        <a:gd name="connsiteX0" fmla="*/ 11421 w 11434"/>
                        <a:gd name="connsiteY0" fmla="*/ 10201 h 11410"/>
                        <a:gd name="connsiteX1" fmla="*/ 5441 w 11434"/>
                        <a:gd name="connsiteY1" fmla="*/ 1684 h 11410"/>
                        <a:gd name="connsiteX2" fmla="*/ 60 w 11434"/>
                        <a:gd name="connsiteY2" fmla="*/ 495 h 11410"/>
                        <a:gd name="connsiteX3" fmla="*/ 5043 w 11434"/>
                        <a:gd name="connsiteY3" fmla="*/ 9013 h 11410"/>
                        <a:gd name="connsiteX4" fmla="*/ 11421 w 11434"/>
                        <a:gd name="connsiteY4" fmla="*/ 10201 h 114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34" h="11410">
                          <a:moveTo>
                            <a:pt x="11421" y="10201"/>
                          </a:moveTo>
                          <a:cubicBezTo>
                            <a:pt x="11621" y="7824"/>
                            <a:pt x="9627" y="4853"/>
                            <a:pt x="5441" y="1684"/>
                          </a:cubicBezTo>
                          <a:cubicBezTo>
                            <a:pt x="2651" y="-297"/>
                            <a:pt x="1056" y="-297"/>
                            <a:pt x="60" y="495"/>
                          </a:cubicBezTo>
                          <a:cubicBezTo>
                            <a:pt x="-339" y="2872"/>
                            <a:pt x="1255" y="6041"/>
                            <a:pt x="5043" y="9013"/>
                          </a:cubicBezTo>
                          <a:cubicBezTo>
                            <a:pt x="8033" y="11390"/>
                            <a:pt x="11222" y="12380"/>
                            <a:pt x="11421" y="102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34" name="Freeform 1843">
                      <a:extLst>
                        <a:ext uri="{FF2B5EF4-FFF2-40B4-BE49-F238E27FC236}">
                          <a16:creationId xmlns:a16="http://schemas.microsoft.com/office/drawing/2014/main" id="{6785AB58-1A01-9BF8-F15C-2EE9E183C8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64268" y="4937050"/>
                      <a:ext cx="10320" cy="11460"/>
                    </a:xfrm>
                    <a:custGeom>
                      <a:avLst/>
                      <a:gdLst>
                        <a:gd name="connsiteX0" fmla="*/ 9080 w 10320"/>
                        <a:gd name="connsiteY0" fmla="*/ 11401 h 11460"/>
                        <a:gd name="connsiteX1" fmla="*/ 8083 w 10320"/>
                        <a:gd name="connsiteY1" fmla="*/ 5260 h 11460"/>
                        <a:gd name="connsiteX2" fmla="*/ 309 w 10320"/>
                        <a:gd name="connsiteY2" fmla="*/ 308 h 11460"/>
                        <a:gd name="connsiteX3" fmla="*/ 2502 w 10320"/>
                        <a:gd name="connsiteY3" fmla="*/ 6647 h 11460"/>
                        <a:gd name="connsiteX4" fmla="*/ 9080 w 10320"/>
                        <a:gd name="connsiteY4" fmla="*/ 11401 h 114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320" h="11460">
                          <a:moveTo>
                            <a:pt x="9080" y="11401"/>
                          </a:moveTo>
                          <a:cubicBezTo>
                            <a:pt x="10874" y="11005"/>
                            <a:pt x="10874" y="9024"/>
                            <a:pt x="8083" y="5260"/>
                          </a:cubicBezTo>
                          <a:cubicBezTo>
                            <a:pt x="4894" y="1497"/>
                            <a:pt x="1904" y="-880"/>
                            <a:pt x="309" y="308"/>
                          </a:cubicBezTo>
                          <a:cubicBezTo>
                            <a:pt x="-687" y="1100"/>
                            <a:pt x="907" y="4072"/>
                            <a:pt x="2502" y="6647"/>
                          </a:cubicBezTo>
                          <a:cubicBezTo>
                            <a:pt x="4894" y="10213"/>
                            <a:pt x="7286" y="11797"/>
                            <a:pt x="9080" y="114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35" name="Freeform 1844">
                      <a:extLst>
                        <a:ext uri="{FF2B5EF4-FFF2-40B4-BE49-F238E27FC236}">
                          <a16:creationId xmlns:a16="http://schemas.microsoft.com/office/drawing/2014/main" id="{E6D046D1-1CA3-6BC7-6975-07E1F50920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8611" y="4954348"/>
                      <a:ext cx="9973" cy="11584"/>
                    </a:xfrm>
                    <a:custGeom>
                      <a:avLst/>
                      <a:gdLst>
                        <a:gd name="connsiteX0" fmla="*/ 1847 w 9973"/>
                        <a:gd name="connsiteY0" fmla="*/ 46 h 11584"/>
                        <a:gd name="connsiteX1" fmla="*/ 1449 w 9973"/>
                        <a:gd name="connsiteY1" fmla="*/ 5395 h 11584"/>
                        <a:gd name="connsiteX2" fmla="*/ 8226 w 9973"/>
                        <a:gd name="connsiteY2" fmla="*/ 11535 h 11584"/>
                        <a:gd name="connsiteX3" fmla="*/ 8425 w 9973"/>
                        <a:gd name="connsiteY3" fmla="*/ 5791 h 11584"/>
                        <a:gd name="connsiteX4" fmla="*/ 1847 w 9973"/>
                        <a:gd name="connsiteY4" fmla="*/ 46 h 11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973" h="11584">
                          <a:moveTo>
                            <a:pt x="1847" y="46"/>
                          </a:moveTo>
                          <a:cubicBezTo>
                            <a:pt x="-545" y="-350"/>
                            <a:pt x="-545" y="1829"/>
                            <a:pt x="1449" y="5395"/>
                          </a:cubicBezTo>
                          <a:cubicBezTo>
                            <a:pt x="3442" y="8960"/>
                            <a:pt x="6033" y="11337"/>
                            <a:pt x="8226" y="11535"/>
                          </a:cubicBezTo>
                          <a:cubicBezTo>
                            <a:pt x="10418" y="11932"/>
                            <a:pt x="10617" y="9951"/>
                            <a:pt x="8425" y="5791"/>
                          </a:cubicBezTo>
                          <a:cubicBezTo>
                            <a:pt x="6432" y="2621"/>
                            <a:pt x="4040" y="442"/>
                            <a:pt x="1847" y="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36" name="Freeform 1845">
                      <a:extLst>
                        <a:ext uri="{FF2B5EF4-FFF2-40B4-BE49-F238E27FC236}">
                          <a16:creationId xmlns:a16="http://schemas.microsoft.com/office/drawing/2014/main" id="{3227A4D0-8D68-FF22-3E70-F6A577AB2E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5448" y="4776302"/>
                      <a:ext cx="13342" cy="11090"/>
                    </a:xfrm>
                    <a:custGeom>
                      <a:avLst/>
                      <a:gdLst>
                        <a:gd name="connsiteX0" fmla="*/ 8758 w 13342"/>
                        <a:gd name="connsiteY0" fmla="*/ 5161 h 11090"/>
                        <a:gd name="connsiteX1" fmla="*/ 1184 w 13342"/>
                        <a:gd name="connsiteY1" fmla="*/ 11 h 11090"/>
                        <a:gd name="connsiteX2" fmla="*/ 785 w 13342"/>
                        <a:gd name="connsiteY2" fmla="*/ 3774 h 11090"/>
                        <a:gd name="connsiteX3" fmla="*/ 9556 w 13342"/>
                        <a:gd name="connsiteY3" fmla="*/ 10906 h 11090"/>
                        <a:gd name="connsiteX4" fmla="*/ 13343 w 13342"/>
                        <a:gd name="connsiteY4" fmla="*/ 10113 h 11090"/>
                        <a:gd name="connsiteX5" fmla="*/ 13143 w 13342"/>
                        <a:gd name="connsiteY5" fmla="*/ 9717 h 11090"/>
                        <a:gd name="connsiteX6" fmla="*/ 8758 w 13342"/>
                        <a:gd name="connsiteY6" fmla="*/ 5161 h 110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3342" h="11090">
                          <a:moveTo>
                            <a:pt x="8758" y="5161"/>
                          </a:moveTo>
                          <a:cubicBezTo>
                            <a:pt x="6167" y="2388"/>
                            <a:pt x="3376" y="-187"/>
                            <a:pt x="1184" y="11"/>
                          </a:cubicBezTo>
                          <a:cubicBezTo>
                            <a:pt x="-211" y="209"/>
                            <a:pt x="-411" y="1595"/>
                            <a:pt x="785" y="3774"/>
                          </a:cubicBezTo>
                          <a:cubicBezTo>
                            <a:pt x="2978" y="7934"/>
                            <a:pt x="6566" y="9915"/>
                            <a:pt x="9556" y="10906"/>
                          </a:cubicBezTo>
                          <a:cubicBezTo>
                            <a:pt x="11350" y="11500"/>
                            <a:pt x="12147" y="10509"/>
                            <a:pt x="13343" y="10113"/>
                          </a:cubicBezTo>
                          <a:lnTo>
                            <a:pt x="13143" y="9717"/>
                          </a:lnTo>
                          <a:lnTo>
                            <a:pt x="8758" y="5161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37" name="Freeform 1846">
                      <a:extLst>
                        <a:ext uri="{FF2B5EF4-FFF2-40B4-BE49-F238E27FC236}">
                          <a16:creationId xmlns:a16="http://schemas.microsoft.com/office/drawing/2014/main" id="{BF5877C5-F85C-36B0-D129-4C9024DD83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11842" y="4792104"/>
                      <a:ext cx="10900" cy="11355"/>
                    </a:xfrm>
                    <a:custGeom>
                      <a:avLst/>
                      <a:gdLst>
                        <a:gd name="connsiteX0" fmla="*/ 236 w 10900"/>
                        <a:gd name="connsiteY0" fmla="*/ 56 h 11355"/>
                        <a:gd name="connsiteX1" fmla="*/ 4223 w 10900"/>
                        <a:gd name="connsiteY1" fmla="*/ 8177 h 11355"/>
                        <a:gd name="connsiteX2" fmla="*/ 10202 w 10900"/>
                        <a:gd name="connsiteY2" fmla="*/ 11149 h 11355"/>
                        <a:gd name="connsiteX3" fmla="*/ 6415 w 10900"/>
                        <a:gd name="connsiteY3" fmla="*/ 3423 h 11355"/>
                        <a:gd name="connsiteX4" fmla="*/ 236 w 10900"/>
                        <a:gd name="connsiteY4" fmla="*/ 56 h 11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00" h="11355">
                          <a:moveTo>
                            <a:pt x="236" y="56"/>
                          </a:moveTo>
                          <a:cubicBezTo>
                            <a:pt x="-561" y="2037"/>
                            <a:pt x="635" y="4612"/>
                            <a:pt x="4223" y="8177"/>
                          </a:cubicBezTo>
                          <a:cubicBezTo>
                            <a:pt x="6415" y="10356"/>
                            <a:pt x="9006" y="11941"/>
                            <a:pt x="10202" y="11149"/>
                          </a:cubicBezTo>
                          <a:cubicBezTo>
                            <a:pt x="12196" y="9762"/>
                            <a:pt x="9605" y="6593"/>
                            <a:pt x="6415" y="3423"/>
                          </a:cubicBezTo>
                          <a:cubicBezTo>
                            <a:pt x="4223" y="1442"/>
                            <a:pt x="1831" y="-341"/>
                            <a:pt x="236" y="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38" name="Freeform 1847">
                      <a:extLst>
                        <a:ext uri="{FF2B5EF4-FFF2-40B4-BE49-F238E27FC236}">
                          <a16:creationId xmlns:a16="http://schemas.microsoft.com/office/drawing/2014/main" id="{770E2DA5-BE7C-BE53-1C6E-E8E28071D3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9161" y="4860148"/>
                      <a:ext cx="11504" cy="12222"/>
                    </a:xfrm>
                    <a:custGeom>
                      <a:avLst/>
                      <a:gdLst>
                        <a:gd name="connsiteX0" fmla="*/ 7937 w 11504"/>
                        <a:gd name="connsiteY0" fmla="*/ 4512 h 12222"/>
                        <a:gd name="connsiteX1" fmla="*/ 761 w 11504"/>
                        <a:gd name="connsiteY1" fmla="*/ 154 h 12222"/>
                        <a:gd name="connsiteX2" fmla="*/ 2954 w 11504"/>
                        <a:gd name="connsiteY2" fmla="*/ 6889 h 12222"/>
                        <a:gd name="connsiteX3" fmla="*/ 11126 w 11504"/>
                        <a:gd name="connsiteY3" fmla="*/ 11842 h 12222"/>
                        <a:gd name="connsiteX4" fmla="*/ 7937 w 11504"/>
                        <a:gd name="connsiteY4" fmla="*/ 4512 h 122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504" h="12222">
                          <a:moveTo>
                            <a:pt x="7937" y="4512"/>
                          </a:moveTo>
                          <a:cubicBezTo>
                            <a:pt x="5146" y="1739"/>
                            <a:pt x="2356" y="-638"/>
                            <a:pt x="761" y="154"/>
                          </a:cubicBezTo>
                          <a:cubicBezTo>
                            <a:pt x="-834" y="947"/>
                            <a:pt x="163" y="3522"/>
                            <a:pt x="2954" y="6889"/>
                          </a:cubicBezTo>
                          <a:cubicBezTo>
                            <a:pt x="6143" y="10653"/>
                            <a:pt x="9531" y="13228"/>
                            <a:pt x="11126" y="11842"/>
                          </a:cubicBezTo>
                          <a:cubicBezTo>
                            <a:pt x="12322" y="10653"/>
                            <a:pt x="10528" y="7484"/>
                            <a:pt x="7937" y="45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39" name="Freeform 1848">
                      <a:extLst>
                        <a:ext uri="{FF2B5EF4-FFF2-40B4-BE49-F238E27FC236}">
                          <a16:creationId xmlns:a16="http://schemas.microsoft.com/office/drawing/2014/main" id="{689D1A4C-FE5D-317D-3ED4-45CE7819A2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64081" y="4875067"/>
                      <a:ext cx="10473" cy="11993"/>
                    </a:xfrm>
                    <a:custGeom>
                      <a:avLst/>
                      <a:gdLst>
                        <a:gd name="connsiteX0" fmla="*/ 9864 w 10473"/>
                        <a:gd name="connsiteY0" fmla="*/ 11977 h 11993"/>
                        <a:gd name="connsiteX1" fmla="*/ 7473 w 10473"/>
                        <a:gd name="connsiteY1" fmla="*/ 5044 h 11993"/>
                        <a:gd name="connsiteX2" fmla="*/ 696 w 10473"/>
                        <a:gd name="connsiteY2" fmla="*/ 91 h 11993"/>
                        <a:gd name="connsiteX3" fmla="*/ 3087 w 10473"/>
                        <a:gd name="connsiteY3" fmla="*/ 7025 h 11993"/>
                        <a:gd name="connsiteX4" fmla="*/ 9864 w 10473"/>
                        <a:gd name="connsiteY4" fmla="*/ 11977 h 119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473" h="11993">
                          <a:moveTo>
                            <a:pt x="9864" y="11977"/>
                          </a:moveTo>
                          <a:cubicBezTo>
                            <a:pt x="11459" y="10986"/>
                            <a:pt x="9665" y="8015"/>
                            <a:pt x="7473" y="5044"/>
                          </a:cubicBezTo>
                          <a:cubicBezTo>
                            <a:pt x="5080" y="1874"/>
                            <a:pt x="2290" y="-503"/>
                            <a:pt x="696" y="91"/>
                          </a:cubicBezTo>
                          <a:cubicBezTo>
                            <a:pt x="-1099" y="686"/>
                            <a:pt x="895" y="4053"/>
                            <a:pt x="3087" y="7025"/>
                          </a:cubicBezTo>
                          <a:cubicBezTo>
                            <a:pt x="5479" y="10590"/>
                            <a:pt x="7871" y="12175"/>
                            <a:pt x="9864" y="119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40" name="Freeform 1849">
                      <a:extLst>
                        <a:ext uri="{FF2B5EF4-FFF2-40B4-BE49-F238E27FC236}">
                          <a16:creationId xmlns:a16="http://schemas.microsoft.com/office/drawing/2014/main" id="{AF4A54F6-5332-F228-9617-5432A3D447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67352" y="4898655"/>
                      <a:ext cx="9753" cy="11016"/>
                    </a:xfrm>
                    <a:custGeom>
                      <a:avLst/>
                      <a:gdLst>
                        <a:gd name="connsiteX0" fmla="*/ 8786 w 9753"/>
                        <a:gd name="connsiteY0" fmla="*/ 10971 h 11016"/>
                        <a:gd name="connsiteX1" fmla="*/ 7391 w 9753"/>
                        <a:gd name="connsiteY1" fmla="*/ 4236 h 11016"/>
                        <a:gd name="connsiteX2" fmla="*/ 614 w 9753"/>
                        <a:gd name="connsiteY2" fmla="*/ 274 h 11016"/>
                        <a:gd name="connsiteX3" fmla="*/ 2009 w 9753"/>
                        <a:gd name="connsiteY3" fmla="*/ 5820 h 11016"/>
                        <a:gd name="connsiteX4" fmla="*/ 8786 w 9753"/>
                        <a:gd name="connsiteY4" fmla="*/ 10971 h 110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753" h="11016">
                          <a:moveTo>
                            <a:pt x="8786" y="10971"/>
                          </a:moveTo>
                          <a:cubicBezTo>
                            <a:pt x="10779" y="10574"/>
                            <a:pt x="9384" y="7603"/>
                            <a:pt x="7391" y="4236"/>
                          </a:cubicBezTo>
                          <a:cubicBezTo>
                            <a:pt x="4600" y="1066"/>
                            <a:pt x="2208" y="-717"/>
                            <a:pt x="614" y="274"/>
                          </a:cubicBezTo>
                          <a:cubicBezTo>
                            <a:pt x="-582" y="868"/>
                            <a:pt x="16" y="3047"/>
                            <a:pt x="2009" y="5820"/>
                          </a:cubicBezTo>
                          <a:cubicBezTo>
                            <a:pt x="4401" y="9188"/>
                            <a:pt x="6992" y="11367"/>
                            <a:pt x="8786" y="109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41" name="Freeform 1850">
                      <a:extLst>
                        <a:ext uri="{FF2B5EF4-FFF2-40B4-BE49-F238E27FC236}">
                          <a16:creationId xmlns:a16="http://schemas.microsoft.com/office/drawing/2014/main" id="{D568B0D7-90EE-9ACB-6C1D-73F173F6C2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20129" y="4868124"/>
                      <a:ext cx="9895" cy="10359"/>
                    </a:xfrm>
                    <a:custGeom>
                      <a:avLst/>
                      <a:gdLst>
                        <a:gd name="connsiteX0" fmla="*/ 458 w 9895"/>
                        <a:gd name="connsiteY0" fmla="*/ 300 h 10359"/>
                        <a:gd name="connsiteX1" fmla="*/ 3448 w 9895"/>
                        <a:gd name="connsiteY1" fmla="*/ 7233 h 10359"/>
                        <a:gd name="connsiteX2" fmla="*/ 9627 w 9895"/>
                        <a:gd name="connsiteY2" fmla="*/ 9610 h 10359"/>
                        <a:gd name="connsiteX3" fmla="*/ 6837 w 9895"/>
                        <a:gd name="connsiteY3" fmla="*/ 3271 h 10359"/>
                        <a:gd name="connsiteX4" fmla="*/ 458 w 9895"/>
                        <a:gd name="connsiteY4" fmla="*/ 300 h 103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95" h="10359">
                          <a:moveTo>
                            <a:pt x="458" y="300"/>
                          </a:moveTo>
                          <a:cubicBezTo>
                            <a:pt x="-738" y="1290"/>
                            <a:pt x="458" y="4262"/>
                            <a:pt x="3448" y="7233"/>
                          </a:cubicBezTo>
                          <a:cubicBezTo>
                            <a:pt x="6239" y="10204"/>
                            <a:pt x="8631" y="11195"/>
                            <a:pt x="9627" y="9610"/>
                          </a:cubicBezTo>
                          <a:cubicBezTo>
                            <a:pt x="10425" y="8421"/>
                            <a:pt x="9428" y="6441"/>
                            <a:pt x="6837" y="3271"/>
                          </a:cubicBezTo>
                          <a:cubicBezTo>
                            <a:pt x="4246" y="894"/>
                            <a:pt x="1654" y="-691"/>
                            <a:pt x="458" y="3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42" name="Freeform 1851">
                      <a:extLst>
                        <a:ext uri="{FF2B5EF4-FFF2-40B4-BE49-F238E27FC236}">
                          <a16:creationId xmlns:a16="http://schemas.microsoft.com/office/drawing/2014/main" id="{D62AB074-33D7-9644-0507-8BE40ADE99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25835" y="4765857"/>
                      <a:ext cx="11263" cy="9982"/>
                    </a:xfrm>
                    <a:custGeom>
                      <a:avLst/>
                      <a:gdLst>
                        <a:gd name="connsiteX0" fmla="*/ 595 w 11263"/>
                        <a:gd name="connsiteY0" fmla="*/ 155 h 9982"/>
                        <a:gd name="connsiteX1" fmla="*/ 3784 w 11263"/>
                        <a:gd name="connsiteY1" fmla="*/ 6494 h 9982"/>
                        <a:gd name="connsiteX2" fmla="*/ 10960 w 11263"/>
                        <a:gd name="connsiteY2" fmla="*/ 9664 h 9982"/>
                        <a:gd name="connsiteX3" fmla="*/ 8169 w 11263"/>
                        <a:gd name="connsiteY3" fmla="*/ 4117 h 9982"/>
                        <a:gd name="connsiteX4" fmla="*/ 595 w 11263"/>
                        <a:gd name="connsiteY4" fmla="*/ 155 h 99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63" h="9982">
                          <a:moveTo>
                            <a:pt x="595" y="155"/>
                          </a:moveTo>
                          <a:cubicBezTo>
                            <a:pt x="-999" y="948"/>
                            <a:pt x="794" y="3721"/>
                            <a:pt x="3784" y="6494"/>
                          </a:cubicBezTo>
                          <a:cubicBezTo>
                            <a:pt x="6774" y="9267"/>
                            <a:pt x="9764" y="10654"/>
                            <a:pt x="10960" y="9664"/>
                          </a:cubicBezTo>
                          <a:cubicBezTo>
                            <a:pt x="11957" y="8871"/>
                            <a:pt x="10362" y="6494"/>
                            <a:pt x="8169" y="4117"/>
                          </a:cubicBezTo>
                          <a:cubicBezTo>
                            <a:pt x="5379" y="1740"/>
                            <a:pt x="2190" y="-637"/>
                            <a:pt x="595" y="1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43" name="Freeform 1852">
                      <a:extLst>
                        <a:ext uri="{FF2B5EF4-FFF2-40B4-BE49-F238E27FC236}">
                          <a16:creationId xmlns:a16="http://schemas.microsoft.com/office/drawing/2014/main" id="{409FB67B-CBE3-408C-FC2C-B9A65677CA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43399" y="4789446"/>
                      <a:ext cx="11179" cy="11275"/>
                    </a:xfrm>
                    <a:custGeom>
                      <a:avLst/>
                      <a:gdLst>
                        <a:gd name="connsiteX0" fmla="*/ 3300 w 11179"/>
                        <a:gd name="connsiteY0" fmla="*/ 6873 h 11275"/>
                        <a:gd name="connsiteX1" fmla="*/ 10675 w 11179"/>
                        <a:gd name="connsiteY1" fmla="*/ 11033 h 11275"/>
                        <a:gd name="connsiteX2" fmla="*/ 7087 w 11179"/>
                        <a:gd name="connsiteY2" fmla="*/ 3506 h 11275"/>
                        <a:gd name="connsiteX3" fmla="*/ 709 w 11179"/>
                        <a:gd name="connsiteY3" fmla="*/ 336 h 11275"/>
                        <a:gd name="connsiteX4" fmla="*/ 3300 w 11179"/>
                        <a:gd name="connsiteY4" fmla="*/ 6873 h 112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79" h="11275">
                          <a:moveTo>
                            <a:pt x="3300" y="6873"/>
                          </a:moveTo>
                          <a:cubicBezTo>
                            <a:pt x="6091" y="9844"/>
                            <a:pt x="9080" y="12023"/>
                            <a:pt x="10675" y="11033"/>
                          </a:cubicBezTo>
                          <a:cubicBezTo>
                            <a:pt x="12070" y="10241"/>
                            <a:pt x="10475" y="7269"/>
                            <a:pt x="7087" y="3506"/>
                          </a:cubicBezTo>
                          <a:cubicBezTo>
                            <a:pt x="4894" y="1327"/>
                            <a:pt x="2303" y="-852"/>
                            <a:pt x="709" y="336"/>
                          </a:cubicBezTo>
                          <a:cubicBezTo>
                            <a:pt x="-886" y="1327"/>
                            <a:pt x="310" y="3902"/>
                            <a:pt x="3300" y="68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44" name="Freeform 1853">
                      <a:extLst>
                        <a:ext uri="{FF2B5EF4-FFF2-40B4-BE49-F238E27FC236}">
                          <a16:creationId xmlns:a16="http://schemas.microsoft.com/office/drawing/2014/main" id="{BDC86F3E-9742-D6B2-95CD-A556B76C4C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40561" y="4897319"/>
                      <a:ext cx="9866" cy="10772"/>
                    </a:xfrm>
                    <a:custGeom>
                      <a:avLst/>
                      <a:gdLst>
                        <a:gd name="connsiteX0" fmla="*/ 9328 w 9866"/>
                        <a:gd name="connsiteY0" fmla="*/ 10722 h 10772"/>
                        <a:gd name="connsiteX1" fmla="*/ 6936 w 9866"/>
                        <a:gd name="connsiteY1" fmla="*/ 3789 h 10772"/>
                        <a:gd name="connsiteX2" fmla="*/ 358 w 9866"/>
                        <a:gd name="connsiteY2" fmla="*/ 422 h 10772"/>
                        <a:gd name="connsiteX3" fmla="*/ 2551 w 9866"/>
                        <a:gd name="connsiteY3" fmla="*/ 6364 h 10772"/>
                        <a:gd name="connsiteX4" fmla="*/ 9328 w 9866"/>
                        <a:gd name="connsiteY4" fmla="*/ 10722 h 107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66" h="10772">
                          <a:moveTo>
                            <a:pt x="9328" y="10722"/>
                          </a:moveTo>
                          <a:cubicBezTo>
                            <a:pt x="10524" y="9336"/>
                            <a:pt x="9727" y="6959"/>
                            <a:pt x="6936" y="3789"/>
                          </a:cubicBezTo>
                          <a:cubicBezTo>
                            <a:pt x="4146" y="620"/>
                            <a:pt x="1554" y="-767"/>
                            <a:pt x="358" y="422"/>
                          </a:cubicBezTo>
                          <a:cubicBezTo>
                            <a:pt x="-638" y="1214"/>
                            <a:pt x="557" y="3987"/>
                            <a:pt x="2551" y="6364"/>
                          </a:cubicBezTo>
                          <a:cubicBezTo>
                            <a:pt x="4943" y="9138"/>
                            <a:pt x="7335" y="11119"/>
                            <a:pt x="9328" y="107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45" name="Freeform 1854">
                      <a:extLst>
                        <a:ext uri="{FF2B5EF4-FFF2-40B4-BE49-F238E27FC236}">
                          <a16:creationId xmlns:a16="http://schemas.microsoft.com/office/drawing/2014/main" id="{B48356DB-33D8-476C-8ACA-3710F906E7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98325" y="4729191"/>
                      <a:ext cx="10564" cy="10097"/>
                    </a:xfrm>
                    <a:custGeom>
                      <a:avLst/>
                      <a:gdLst>
                        <a:gd name="connsiteX0" fmla="*/ 0 w 10564"/>
                        <a:gd name="connsiteY0" fmla="*/ 1363 h 10097"/>
                        <a:gd name="connsiteX1" fmla="*/ 5581 w 10564"/>
                        <a:gd name="connsiteY1" fmla="*/ 8494 h 10097"/>
                        <a:gd name="connsiteX2" fmla="*/ 10564 w 10564"/>
                        <a:gd name="connsiteY2" fmla="*/ 9286 h 10097"/>
                        <a:gd name="connsiteX3" fmla="*/ 5980 w 10564"/>
                        <a:gd name="connsiteY3" fmla="*/ 2353 h 10097"/>
                        <a:gd name="connsiteX4" fmla="*/ 0 w 10564"/>
                        <a:gd name="connsiteY4" fmla="*/ 1363 h 100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64" h="10097">
                          <a:moveTo>
                            <a:pt x="0" y="1363"/>
                          </a:moveTo>
                          <a:cubicBezTo>
                            <a:pt x="0" y="3542"/>
                            <a:pt x="2193" y="6117"/>
                            <a:pt x="5581" y="8494"/>
                          </a:cubicBezTo>
                          <a:cubicBezTo>
                            <a:pt x="8372" y="10475"/>
                            <a:pt x="9767" y="10475"/>
                            <a:pt x="10564" y="9286"/>
                          </a:cubicBezTo>
                          <a:cubicBezTo>
                            <a:pt x="10564" y="7306"/>
                            <a:pt x="9368" y="4928"/>
                            <a:pt x="5980" y="2353"/>
                          </a:cubicBezTo>
                          <a:cubicBezTo>
                            <a:pt x="2791" y="-24"/>
                            <a:pt x="0" y="-1014"/>
                            <a:pt x="0" y="13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46" name="Freeform 1855">
                      <a:extLst>
                        <a:ext uri="{FF2B5EF4-FFF2-40B4-BE49-F238E27FC236}">
                          <a16:creationId xmlns:a16="http://schemas.microsoft.com/office/drawing/2014/main" id="{8F681699-4977-466B-74AA-F0442D65DB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6498" y="4969807"/>
                      <a:ext cx="9058" cy="10413"/>
                    </a:xfrm>
                    <a:custGeom>
                      <a:avLst/>
                      <a:gdLst>
                        <a:gd name="connsiteX0" fmla="*/ 569 w 9058"/>
                        <a:gd name="connsiteY0" fmla="*/ 236 h 10413"/>
                        <a:gd name="connsiteX1" fmla="*/ 1964 w 9058"/>
                        <a:gd name="connsiteY1" fmla="*/ 5981 h 10413"/>
                        <a:gd name="connsiteX2" fmla="*/ 8542 w 9058"/>
                        <a:gd name="connsiteY2" fmla="*/ 10141 h 10413"/>
                        <a:gd name="connsiteX3" fmla="*/ 6748 w 9058"/>
                        <a:gd name="connsiteY3" fmla="*/ 4000 h 10413"/>
                        <a:gd name="connsiteX4" fmla="*/ 569 w 9058"/>
                        <a:gd name="connsiteY4" fmla="*/ 236 h 104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8" h="10413">
                          <a:moveTo>
                            <a:pt x="569" y="236"/>
                          </a:moveTo>
                          <a:cubicBezTo>
                            <a:pt x="-627" y="830"/>
                            <a:pt x="170" y="3406"/>
                            <a:pt x="1964" y="5981"/>
                          </a:cubicBezTo>
                          <a:cubicBezTo>
                            <a:pt x="4356" y="9348"/>
                            <a:pt x="7146" y="11131"/>
                            <a:pt x="8542" y="10141"/>
                          </a:cubicBezTo>
                          <a:cubicBezTo>
                            <a:pt x="9738" y="9348"/>
                            <a:pt x="8741" y="6971"/>
                            <a:pt x="6748" y="4000"/>
                          </a:cubicBezTo>
                          <a:cubicBezTo>
                            <a:pt x="4356" y="632"/>
                            <a:pt x="1964" y="-556"/>
                            <a:pt x="569" y="2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47" name="Freeform 1856">
                      <a:extLst>
                        <a:ext uri="{FF2B5EF4-FFF2-40B4-BE49-F238E27FC236}">
                          <a16:creationId xmlns:a16="http://schemas.microsoft.com/office/drawing/2014/main" id="{431CCA8B-2907-7253-D947-1AAA24DAA3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4035" y="4912746"/>
                      <a:ext cx="10569" cy="14906"/>
                    </a:xfrm>
                    <a:custGeom>
                      <a:avLst/>
                      <a:gdLst>
                        <a:gd name="connsiteX0" fmla="*/ 4191 w 10569"/>
                        <a:gd name="connsiteY0" fmla="*/ 1436 h 14906"/>
                        <a:gd name="connsiteX1" fmla="*/ 6 w 10569"/>
                        <a:gd name="connsiteY1" fmla="*/ 1238 h 14906"/>
                        <a:gd name="connsiteX2" fmla="*/ 9174 w 10569"/>
                        <a:gd name="connsiteY2" fmla="*/ 13718 h 14906"/>
                        <a:gd name="connsiteX3" fmla="*/ 10570 w 10569"/>
                        <a:gd name="connsiteY3" fmla="*/ 14906 h 14906"/>
                        <a:gd name="connsiteX4" fmla="*/ 10371 w 10569"/>
                        <a:gd name="connsiteY4" fmla="*/ 13718 h 14906"/>
                        <a:gd name="connsiteX5" fmla="*/ 4191 w 10569"/>
                        <a:gd name="connsiteY5" fmla="*/ 1436 h 149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0569" h="14906">
                          <a:moveTo>
                            <a:pt x="4191" y="1436"/>
                          </a:moveTo>
                          <a:cubicBezTo>
                            <a:pt x="1799" y="-545"/>
                            <a:pt x="6" y="-347"/>
                            <a:pt x="6" y="1238"/>
                          </a:cubicBezTo>
                          <a:cubicBezTo>
                            <a:pt x="-194" y="5992"/>
                            <a:pt x="4989" y="9756"/>
                            <a:pt x="9174" y="13718"/>
                          </a:cubicBezTo>
                          <a:lnTo>
                            <a:pt x="10570" y="14906"/>
                          </a:lnTo>
                          <a:cubicBezTo>
                            <a:pt x="10570" y="14510"/>
                            <a:pt x="10570" y="14114"/>
                            <a:pt x="10371" y="13718"/>
                          </a:cubicBezTo>
                          <a:cubicBezTo>
                            <a:pt x="9972" y="10152"/>
                            <a:pt x="9972" y="6388"/>
                            <a:pt x="4191" y="14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48" name="Freeform 1857">
                      <a:extLst>
                        <a:ext uri="{FF2B5EF4-FFF2-40B4-BE49-F238E27FC236}">
                          <a16:creationId xmlns:a16="http://schemas.microsoft.com/office/drawing/2014/main" id="{BAA5C4C7-7B9F-C913-A29E-656B9D3071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4406" y="4927652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0 w 199"/>
                        <a:gd name="connsiteY1" fmla="*/ 198 h 198"/>
                        <a:gd name="connsiteX2" fmla="*/ 0 w 199"/>
                        <a:gd name="connsiteY2" fmla="*/ 198 h 198"/>
                        <a:gd name="connsiteX3" fmla="*/ 0 w 199"/>
                        <a:gd name="connsiteY3" fmla="*/ 198 h 198"/>
                        <a:gd name="connsiteX4" fmla="*/ 199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49" name="Freeform 1858">
                      <a:extLst>
                        <a:ext uri="{FF2B5EF4-FFF2-40B4-BE49-F238E27FC236}">
                          <a16:creationId xmlns:a16="http://schemas.microsoft.com/office/drawing/2014/main" id="{297EB5FC-A19B-CB3B-2EDA-2F9B1A6ABE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54626" y="4832086"/>
                      <a:ext cx="11075" cy="10090"/>
                    </a:xfrm>
                    <a:custGeom>
                      <a:avLst/>
                      <a:gdLst>
                        <a:gd name="connsiteX0" fmla="*/ 507 w 11075"/>
                        <a:gd name="connsiteY0" fmla="*/ 286 h 10090"/>
                        <a:gd name="connsiteX1" fmla="*/ 2699 w 11075"/>
                        <a:gd name="connsiteY1" fmla="*/ 5634 h 10090"/>
                        <a:gd name="connsiteX2" fmla="*/ 10274 w 11075"/>
                        <a:gd name="connsiteY2" fmla="*/ 9992 h 10090"/>
                        <a:gd name="connsiteX3" fmla="*/ 7682 w 11075"/>
                        <a:gd name="connsiteY3" fmla="*/ 3455 h 10090"/>
                        <a:gd name="connsiteX4" fmla="*/ 507 w 11075"/>
                        <a:gd name="connsiteY4" fmla="*/ 286 h 100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75" h="10090">
                          <a:moveTo>
                            <a:pt x="507" y="286"/>
                          </a:moveTo>
                          <a:cubicBezTo>
                            <a:pt x="-689" y="880"/>
                            <a:pt x="308" y="3257"/>
                            <a:pt x="2699" y="5634"/>
                          </a:cubicBezTo>
                          <a:cubicBezTo>
                            <a:pt x="5291" y="8407"/>
                            <a:pt x="8480" y="10586"/>
                            <a:pt x="10274" y="9992"/>
                          </a:cubicBezTo>
                          <a:cubicBezTo>
                            <a:pt x="12466" y="9200"/>
                            <a:pt x="9676" y="6228"/>
                            <a:pt x="7682" y="3455"/>
                          </a:cubicBezTo>
                          <a:cubicBezTo>
                            <a:pt x="4493" y="286"/>
                            <a:pt x="1902" y="-507"/>
                            <a:pt x="507" y="28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50" name="Freeform 1859">
                      <a:extLst>
                        <a:ext uri="{FF2B5EF4-FFF2-40B4-BE49-F238E27FC236}">
                          <a16:creationId xmlns:a16="http://schemas.microsoft.com/office/drawing/2014/main" id="{621D6CBD-86FC-F196-C9F2-1BD2F10F55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70218" y="4829920"/>
                      <a:ext cx="11512" cy="10264"/>
                    </a:xfrm>
                    <a:custGeom>
                      <a:avLst/>
                      <a:gdLst>
                        <a:gd name="connsiteX0" fmla="*/ 8036 w 11512"/>
                        <a:gd name="connsiteY0" fmla="*/ 3640 h 10264"/>
                        <a:gd name="connsiteX1" fmla="*/ 462 w 11512"/>
                        <a:gd name="connsiteY1" fmla="*/ 74 h 10264"/>
                        <a:gd name="connsiteX2" fmla="*/ 3252 w 11512"/>
                        <a:gd name="connsiteY2" fmla="*/ 6809 h 10264"/>
                        <a:gd name="connsiteX3" fmla="*/ 10628 w 11512"/>
                        <a:gd name="connsiteY3" fmla="*/ 9979 h 10264"/>
                        <a:gd name="connsiteX4" fmla="*/ 8036 w 11512"/>
                        <a:gd name="connsiteY4" fmla="*/ 3640 h 102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512" h="10264">
                          <a:moveTo>
                            <a:pt x="8036" y="3640"/>
                          </a:moveTo>
                          <a:cubicBezTo>
                            <a:pt x="5046" y="867"/>
                            <a:pt x="2455" y="-322"/>
                            <a:pt x="462" y="74"/>
                          </a:cubicBezTo>
                          <a:cubicBezTo>
                            <a:pt x="-734" y="1461"/>
                            <a:pt x="462" y="4036"/>
                            <a:pt x="3252" y="6809"/>
                          </a:cubicBezTo>
                          <a:cubicBezTo>
                            <a:pt x="6242" y="9979"/>
                            <a:pt x="9033" y="10771"/>
                            <a:pt x="10628" y="9979"/>
                          </a:cubicBezTo>
                          <a:cubicBezTo>
                            <a:pt x="12621" y="9186"/>
                            <a:pt x="11026" y="6413"/>
                            <a:pt x="8036" y="36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51" name="Freeform 1860">
                      <a:extLst>
                        <a:ext uri="{FF2B5EF4-FFF2-40B4-BE49-F238E27FC236}">
                          <a16:creationId xmlns:a16="http://schemas.microsoft.com/office/drawing/2014/main" id="{87AA95C9-BD49-196A-2C6C-135D8016A7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18455" y="4974527"/>
                      <a:ext cx="9707" cy="10966"/>
                    </a:xfrm>
                    <a:custGeom>
                      <a:avLst/>
                      <a:gdLst>
                        <a:gd name="connsiteX0" fmla="*/ 538 w 9707"/>
                        <a:gd name="connsiteY0" fmla="*/ 468 h 10966"/>
                        <a:gd name="connsiteX1" fmla="*/ 2930 w 9707"/>
                        <a:gd name="connsiteY1" fmla="*/ 7599 h 10966"/>
                        <a:gd name="connsiteX2" fmla="*/ 6717 w 9707"/>
                        <a:gd name="connsiteY2" fmla="*/ 10967 h 10966"/>
                        <a:gd name="connsiteX3" fmla="*/ 9707 w 9707"/>
                        <a:gd name="connsiteY3" fmla="*/ 8391 h 10966"/>
                        <a:gd name="connsiteX4" fmla="*/ 6717 w 9707"/>
                        <a:gd name="connsiteY4" fmla="*/ 3835 h 10966"/>
                        <a:gd name="connsiteX5" fmla="*/ 538 w 9707"/>
                        <a:gd name="connsiteY5" fmla="*/ 468 h 109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707" h="10966">
                          <a:moveTo>
                            <a:pt x="538" y="468"/>
                          </a:moveTo>
                          <a:cubicBezTo>
                            <a:pt x="-658" y="1854"/>
                            <a:pt x="140" y="4430"/>
                            <a:pt x="2930" y="7599"/>
                          </a:cubicBezTo>
                          <a:cubicBezTo>
                            <a:pt x="4325" y="9184"/>
                            <a:pt x="5521" y="10174"/>
                            <a:pt x="6717" y="10967"/>
                          </a:cubicBezTo>
                          <a:cubicBezTo>
                            <a:pt x="7714" y="10174"/>
                            <a:pt x="8711" y="9184"/>
                            <a:pt x="9707" y="8391"/>
                          </a:cubicBezTo>
                          <a:cubicBezTo>
                            <a:pt x="9109" y="7005"/>
                            <a:pt x="8113" y="5420"/>
                            <a:pt x="6717" y="3835"/>
                          </a:cubicBezTo>
                          <a:cubicBezTo>
                            <a:pt x="4525" y="1656"/>
                            <a:pt x="1934" y="-1117"/>
                            <a:pt x="538" y="4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52" name="Freeform 1861">
                      <a:extLst>
                        <a:ext uri="{FF2B5EF4-FFF2-40B4-BE49-F238E27FC236}">
                          <a16:creationId xmlns:a16="http://schemas.microsoft.com/office/drawing/2014/main" id="{95C6E1BF-89A2-311F-87B0-514A2A7393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3505" y="4721892"/>
                      <a:ext cx="10612" cy="9751"/>
                    </a:xfrm>
                    <a:custGeom>
                      <a:avLst/>
                      <a:gdLst>
                        <a:gd name="connsiteX0" fmla="*/ 9870 w 10612"/>
                        <a:gd name="connsiteY0" fmla="*/ 9653 h 9751"/>
                        <a:gd name="connsiteX1" fmla="*/ 7079 w 10612"/>
                        <a:gd name="connsiteY1" fmla="*/ 3512 h 9751"/>
                        <a:gd name="connsiteX2" fmla="*/ 302 w 10612"/>
                        <a:gd name="connsiteY2" fmla="*/ 342 h 9751"/>
                        <a:gd name="connsiteX3" fmla="*/ 2495 w 10612"/>
                        <a:gd name="connsiteY3" fmla="*/ 5493 h 9751"/>
                        <a:gd name="connsiteX4" fmla="*/ 9870 w 10612"/>
                        <a:gd name="connsiteY4" fmla="*/ 9653 h 97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12" h="9751">
                          <a:moveTo>
                            <a:pt x="9870" y="9653"/>
                          </a:moveTo>
                          <a:cubicBezTo>
                            <a:pt x="11863" y="9058"/>
                            <a:pt x="9471" y="6285"/>
                            <a:pt x="7079" y="3512"/>
                          </a:cubicBezTo>
                          <a:cubicBezTo>
                            <a:pt x="4089" y="541"/>
                            <a:pt x="1498" y="-648"/>
                            <a:pt x="302" y="342"/>
                          </a:cubicBezTo>
                          <a:cubicBezTo>
                            <a:pt x="-495" y="1135"/>
                            <a:pt x="302" y="3116"/>
                            <a:pt x="2495" y="5493"/>
                          </a:cubicBezTo>
                          <a:cubicBezTo>
                            <a:pt x="5086" y="8068"/>
                            <a:pt x="7877" y="10247"/>
                            <a:pt x="9870" y="965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53" name="Freeform 1862">
                      <a:extLst>
                        <a:ext uri="{FF2B5EF4-FFF2-40B4-BE49-F238E27FC236}">
                          <a16:creationId xmlns:a16="http://schemas.microsoft.com/office/drawing/2014/main" id="{5DB0E25D-038E-5A99-2FF6-0805FC1BF6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42115" y="4732337"/>
                      <a:ext cx="14195" cy="11129"/>
                    </a:xfrm>
                    <a:custGeom>
                      <a:avLst/>
                      <a:gdLst>
                        <a:gd name="connsiteX0" fmla="*/ 12757 w 14195"/>
                        <a:gd name="connsiteY0" fmla="*/ 11093 h 11129"/>
                        <a:gd name="connsiteX1" fmla="*/ 13554 w 14195"/>
                        <a:gd name="connsiteY1" fmla="*/ 8914 h 11129"/>
                        <a:gd name="connsiteX2" fmla="*/ 2591 w 14195"/>
                        <a:gd name="connsiteY2" fmla="*/ 396 h 11129"/>
                        <a:gd name="connsiteX3" fmla="*/ 0 w 14195"/>
                        <a:gd name="connsiteY3" fmla="*/ 0 h 11129"/>
                        <a:gd name="connsiteX4" fmla="*/ 997 w 14195"/>
                        <a:gd name="connsiteY4" fmla="*/ 2179 h 11129"/>
                        <a:gd name="connsiteX5" fmla="*/ 12757 w 14195"/>
                        <a:gd name="connsiteY5" fmla="*/ 11093 h 111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195" h="11129">
                          <a:moveTo>
                            <a:pt x="12757" y="11093"/>
                          </a:moveTo>
                          <a:cubicBezTo>
                            <a:pt x="14152" y="11291"/>
                            <a:pt x="14750" y="10697"/>
                            <a:pt x="13554" y="8914"/>
                          </a:cubicBezTo>
                          <a:cubicBezTo>
                            <a:pt x="10365" y="4556"/>
                            <a:pt x="6379" y="1783"/>
                            <a:pt x="2591" y="396"/>
                          </a:cubicBezTo>
                          <a:cubicBezTo>
                            <a:pt x="1595" y="0"/>
                            <a:pt x="797" y="0"/>
                            <a:pt x="0" y="0"/>
                          </a:cubicBezTo>
                          <a:lnTo>
                            <a:pt x="997" y="2179"/>
                          </a:lnTo>
                          <a:cubicBezTo>
                            <a:pt x="4385" y="7329"/>
                            <a:pt x="8372" y="10499"/>
                            <a:pt x="12757" y="110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54" name="Freeform 1863">
                      <a:extLst>
                        <a:ext uri="{FF2B5EF4-FFF2-40B4-BE49-F238E27FC236}">
                          <a16:creationId xmlns:a16="http://schemas.microsoft.com/office/drawing/2014/main" id="{571A7BB0-D63D-BC5B-2FA1-A18D3BEC0E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19591" y="4725998"/>
                      <a:ext cx="10557" cy="9959"/>
                    </a:xfrm>
                    <a:custGeom>
                      <a:avLst/>
                      <a:gdLst>
                        <a:gd name="connsiteX0" fmla="*/ 9767 w 10557"/>
                        <a:gd name="connsiteY0" fmla="*/ 9904 h 9959"/>
                        <a:gd name="connsiteX1" fmla="*/ 6976 w 10557"/>
                        <a:gd name="connsiteY1" fmla="*/ 3566 h 9959"/>
                        <a:gd name="connsiteX2" fmla="*/ 1794 w 10557"/>
                        <a:gd name="connsiteY2" fmla="*/ 0 h 9959"/>
                        <a:gd name="connsiteX3" fmla="*/ 0 w 10557"/>
                        <a:gd name="connsiteY3" fmla="*/ 1783 h 9959"/>
                        <a:gd name="connsiteX4" fmla="*/ 2193 w 10557"/>
                        <a:gd name="connsiteY4" fmla="*/ 5745 h 9959"/>
                        <a:gd name="connsiteX5" fmla="*/ 9767 w 10557"/>
                        <a:gd name="connsiteY5" fmla="*/ 9904 h 99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0557" h="9959">
                          <a:moveTo>
                            <a:pt x="9767" y="9904"/>
                          </a:moveTo>
                          <a:cubicBezTo>
                            <a:pt x="11561" y="9310"/>
                            <a:pt x="10166" y="6735"/>
                            <a:pt x="6976" y="3566"/>
                          </a:cubicBezTo>
                          <a:cubicBezTo>
                            <a:pt x="4983" y="1585"/>
                            <a:pt x="3189" y="396"/>
                            <a:pt x="1794" y="0"/>
                          </a:cubicBezTo>
                          <a:cubicBezTo>
                            <a:pt x="1196" y="594"/>
                            <a:pt x="598" y="1189"/>
                            <a:pt x="0" y="1783"/>
                          </a:cubicBezTo>
                          <a:cubicBezTo>
                            <a:pt x="199" y="2773"/>
                            <a:pt x="797" y="4160"/>
                            <a:pt x="2193" y="5745"/>
                          </a:cubicBezTo>
                          <a:cubicBezTo>
                            <a:pt x="5182" y="8518"/>
                            <a:pt x="8172" y="10301"/>
                            <a:pt x="9767" y="99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55" name="Freeform 1864">
                      <a:extLst>
                        <a:ext uri="{FF2B5EF4-FFF2-40B4-BE49-F238E27FC236}">
                          <a16:creationId xmlns:a16="http://schemas.microsoft.com/office/drawing/2014/main" id="{5AFC6EC2-6870-FF89-B594-433FED6EB2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7370" y="4827617"/>
                      <a:ext cx="2311" cy="2111"/>
                    </a:xfrm>
                    <a:custGeom>
                      <a:avLst/>
                      <a:gdLst>
                        <a:gd name="connsiteX0" fmla="*/ 1794 w 2311"/>
                        <a:gd name="connsiteY0" fmla="*/ 1981 h 2111"/>
                        <a:gd name="connsiteX1" fmla="*/ 2193 w 2311"/>
                        <a:gd name="connsiteY1" fmla="*/ 0 h 2111"/>
                        <a:gd name="connsiteX2" fmla="*/ 0 w 2311"/>
                        <a:gd name="connsiteY2" fmla="*/ 1783 h 2111"/>
                        <a:gd name="connsiteX3" fmla="*/ 1794 w 2311"/>
                        <a:gd name="connsiteY3" fmla="*/ 1981 h 21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311" h="2111">
                          <a:moveTo>
                            <a:pt x="1794" y="1981"/>
                          </a:moveTo>
                          <a:cubicBezTo>
                            <a:pt x="2392" y="1585"/>
                            <a:pt x="2392" y="990"/>
                            <a:pt x="2193" y="0"/>
                          </a:cubicBezTo>
                          <a:cubicBezTo>
                            <a:pt x="1395" y="594"/>
                            <a:pt x="797" y="1189"/>
                            <a:pt x="0" y="1783"/>
                          </a:cubicBezTo>
                          <a:cubicBezTo>
                            <a:pt x="598" y="2179"/>
                            <a:pt x="1395" y="2179"/>
                            <a:pt x="1794" y="19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56" name="Freeform 1865">
                      <a:extLst>
                        <a:ext uri="{FF2B5EF4-FFF2-40B4-BE49-F238E27FC236}">
                          <a16:creationId xmlns:a16="http://schemas.microsoft.com/office/drawing/2014/main" id="{722913E6-A88F-ADC7-C532-2509C17A29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07033" y="4737685"/>
                      <a:ext cx="7727" cy="7874"/>
                    </a:xfrm>
                    <a:custGeom>
                      <a:avLst/>
                      <a:gdLst>
                        <a:gd name="connsiteX0" fmla="*/ 2990 w 7727"/>
                        <a:gd name="connsiteY0" fmla="*/ 5943 h 7874"/>
                        <a:gd name="connsiteX1" fmla="*/ 7574 w 7727"/>
                        <a:gd name="connsiteY1" fmla="*/ 6933 h 7874"/>
                        <a:gd name="connsiteX2" fmla="*/ 4784 w 7727"/>
                        <a:gd name="connsiteY2" fmla="*/ 1585 h 7874"/>
                        <a:gd name="connsiteX3" fmla="*/ 2591 w 7727"/>
                        <a:gd name="connsiteY3" fmla="*/ 0 h 7874"/>
                        <a:gd name="connsiteX4" fmla="*/ 0 w 7727"/>
                        <a:gd name="connsiteY4" fmla="*/ 2575 h 7874"/>
                        <a:gd name="connsiteX5" fmla="*/ 2990 w 7727"/>
                        <a:gd name="connsiteY5" fmla="*/ 5943 h 78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727" h="7874">
                          <a:moveTo>
                            <a:pt x="2990" y="5943"/>
                          </a:moveTo>
                          <a:cubicBezTo>
                            <a:pt x="5581" y="8320"/>
                            <a:pt x="7176" y="8320"/>
                            <a:pt x="7574" y="6933"/>
                          </a:cubicBezTo>
                          <a:cubicBezTo>
                            <a:pt x="7973" y="5745"/>
                            <a:pt x="7774" y="4160"/>
                            <a:pt x="4784" y="1585"/>
                          </a:cubicBezTo>
                          <a:cubicBezTo>
                            <a:pt x="3986" y="990"/>
                            <a:pt x="3389" y="396"/>
                            <a:pt x="2591" y="0"/>
                          </a:cubicBezTo>
                          <a:cubicBezTo>
                            <a:pt x="1794" y="792"/>
                            <a:pt x="797" y="1783"/>
                            <a:pt x="0" y="2575"/>
                          </a:cubicBezTo>
                          <a:cubicBezTo>
                            <a:pt x="598" y="3566"/>
                            <a:pt x="1794" y="4754"/>
                            <a:pt x="2990" y="59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57" name="Freeform 1866">
                      <a:extLst>
                        <a:ext uri="{FF2B5EF4-FFF2-40B4-BE49-F238E27FC236}">
                          <a16:creationId xmlns:a16="http://schemas.microsoft.com/office/drawing/2014/main" id="{9D520345-BE4D-0C19-C0E6-51555C062E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8506" y="4803054"/>
                      <a:ext cx="13666" cy="13493"/>
                    </a:xfrm>
                    <a:custGeom>
                      <a:avLst/>
                      <a:gdLst>
                        <a:gd name="connsiteX0" fmla="*/ 7335 w 13666"/>
                        <a:gd name="connsiteY0" fmla="*/ 10499 h 13493"/>
                        <a:gd name="connsiteX1" fmla="*/ 13514 w 13666"/>
                        <a:gd name="connsiteY1" fmla="*/ 12480 h 13493"/>
                        <a:gd name="connsiteX2" fmla="*/ 10524 w 13666"/>
                        <a:gd name="connsiteY2" fmla="*/ 6537 h 13493"/>
                        <a:gd name="connsiteX3" fmla="*/ 5541 w 13666"/>
                        <a:gd name="connsiteY3" fmla="*/ 2971 h 13493"/>
                        <a:gd name="connsiteX4" fmla="*/ 1155 w 13666"/>
                        <a:gd name="connsiteY4" fmla="*/ 0 h 13493"/>
                        <a:gd name="connsiteX5" fmla="*/ 3548 w 13666"/>
                        <a:gd name="connsiteY5" fmla="*/ 7329 h 13493"/>
                        <a:gd name="connsiteX6" fmla="*/ 7335 w 13666"/>
                        <a:gd name="connsiteY6" fmla="*/ 10499 h 134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3666" h="13493">
                          <a:moveTo>
                            <a:pt x="7335" y="10499"/>
                          </a:moveTo>
                          <a:cubicBezTo>
                            <a:pt x="10723" y="14064"/>
                            <a:pt x="12716" y="14064"/>
                            <a:pt x="13514" y="12480"/>
                          </a:cubicBezTo>
                          <a:cubicBezTo>
                            <a:pt x="14112" y="11291"/>
                            <a:pt x="12916" y="9112"/>
                            <a:pt x="10524" y="6537"/>
                          </a:cubicBezTo>
                          <a:cubicBezTo>
                            <a:pt x="8531" y="4556"/>
                            <a:pt x="6936" y="3368"/>
                            <a:pt x="5541" y="2971"/>
                          </a:cubicBezTo>
                          <a:cubicBezTo>
                            <a:pt x="3747" y="991"/>
                            <a:pt x="2152" y="0"/>
                            <a:pt x="1155" y="0"/>
                          </a:cubicBezTo>
                          <a:cubicBezTo>
                            <a:pt x="-1436" y="198"/>
                            <a:pt x="757" y="3962"/>
                            <a:pt x="3548" y="7329"/>
                          </a:cubicBezTo>
                          <a:cubicBezTo>
                            <a:pt x="4743" y="9112"/>
                            <a:pt x="6139" y="10103"/>
                            <a:pt x="7335" y="104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58" name="Freeform 1867">
                      <a:extLst>
                        <a:ext uri="{FF2B5EF4-FFF2-40B4-BE49-F238E27FC236}">
                          <a16:creationId xmlns:a16="http://schemas.microsoft.com/office/drawing/2014/main" id="{280F26D1-13C2-ED48-283B-185F22C5B4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2964" y="4755178"/>
                      <a:ext cx="9401" cy="9584"/>
                    </a:xfrm>
                    <a:custGeom>
                      <a:avLst/>
                      <a:gdLst>
                        <a:gd name="connsiteX0" fmla="*/ 8687 w 9401"/>
                        <a:gd name="connsiteY0" fmla="*/ 9447 h 9584"/>
                        <a:gd name="connsiteX1" fmla="*/ 6295 w 9401"/>
                        <a:gd name="connsiteY1" fmla="*/ 3307 h 9584"/>
                        <a:gd name="connsiteX2" fmla="*/ 714 w 9401"/>
                        <a:gd name="connsiteY2" fmla="*/ 137 h 9584"/>
                        <a:gd name="connsiteX3" fmla="*/ 3106 w 9401"/>
                        <a:gd name="connsiteY3" fmla="*/ 6278 h 9584"/>
                        <a:gd name="connsiteX4" fmla="*/ 8687 w 9401"/>
                        <a:gd name="connsiteY4" fmla="*/ 9447 h 9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01" h="9584">
                          <a:moveTo>
                            <a:pt x="8687" y="9447"/>
                          </a:moveTo>
                          <a:cubicBezTo>
                            <a:pt x="10282" y="8853"/>
                            <a:pt x="9086" y="6476"/>
                            <a:pt x="6295" y="3307"/>
                          </a:cubicBezTo>
                          <a:cubicBezTo>
                            <a:pt x="4103" y="930"/>
                            <a:pt x="1910" y="-457"/>
                            <a:pt x="714" y="137"/>
                          </a:cubicBezTo>
                          <a:cubicBezTo>
                            <a:pt x="-880" y="732"/>
                            <a:pt x="316" y="3307"/>
                            <a:pt x="3106" y="6278"/>
                          </a:cubicBezTo>
                          <a:cubicBezTo>
                            <a:pt x="5299" y="8655"/>
                            <a:pt x="7691" y="10042"/>
                            <a:pt x="8687" y="94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59" name="Freeform 1868">
                      <a:extLst>
                        <a:ext uri="{FF2B5EF4-FFF2-40B4-BE49-F238E27FC236}">
                          <a16:creationId xmlns:a16="http://schemas.microsoft.com/office/drawing/2014/main" id="{28664839-CFE9-1AFE-4D55-FA4194A17A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1152" y="4713915"/>
                      <a:ext cx="8626" cy="8129"/>
                    </a:xfrm>
                    <a:custGeom>
                      <a:avLst/>
                      <a:gdLst>
                        <a:gd name="connsiteX0" fmla="*/ 3389 w 8626"/>
                        <a:gd name="connsiteY0" fmla="*/ 5943 h 8129"/>
                        <a:gd name="connsiteX1" fmla="*/ 8571 w 8626"/>
                        <a:gd name="connsiteY1" fmla="*/ 7527 h 8129"/>
                        <a:gd name="connsiteX2" fmla="*/ 4983 w 8626"/>
                        <a:gd name="connsiteY2" fmla="*/ 1981 h 8129"/>
                        <a:gd name="connsiteX3" fmla="*/ 2392 w 8626"/>
                        <a:gd name="connsiteY3" fmla="*/ 0 h 8129"/>
                        <a:gd name="connsiteX4" fmla="*/ 0 w 8626"/>
                        <a:gd name="connsiteY4" fmla="*/ 2575 h 8129"/>
                        <a:gd name="connsiteX5" fmla="*/ 3389 w 8626"/>
                        <a:gd name="connsiteY5" fmla="*/ 5943 h 81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626" h="8129">
                          <a:moveTo>
                            <a:pt x="3389" y="5943"/>
                          </a:moveTo>
                          <a:cubicBezTo>
                            <a:pt x="5980" y="8122"/>
                            <a:pt x="7774" y="8716"/>
                            <a:pt x="8571" y="7527"/>
                          </a:cubicBezTo>
                          <a:cubicBezTo>
                            <a:pt x="8970" y="6339"/>
                            <a:pt x="7176" y="3962"/>
                            <a:pt x="4983" y="1981"/>
                          </a:cubicBezTo>
                          <a:cubicBezTo>
                            <a:pt x="3987" y="1189"/>
                            <a:pt x="3189" y="396"/>
                            <a:pt x="2392" y="0"/>
                          </a:cubicBezTo>
                          <a:cubicBezTo>
                            <a:pt x="1595" y="792"/>
                            <a:pt x="797" y="1585"/>
                            <a:pt x="0" y="2575"/>
                          </a:cubicBezTo>
                          <a:cubicBezTo>
                            <a:pt x="598" y="3566"/>
                            <a:pt x="1993" y="4754"/>
                            <a:pt x="3389" y="59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60" name="Freeform 1869">
                      <a:extLst>
                        <a:ext uri="{FF2B5EF4-FFF2-40B4-BE49-F238E27FC236}">
                          <a16:creationId xmlns:a16="http://schemas.microsoft.com/office/drawing/2014/main" id="{372DD8E2-AB71-D9E3-BE1B-9107C78FCD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20968" y="4738823"/>
                      <a:ext cx="9692" cy="10067"/>
                    </a:xfrm>
                    <a:custGeom>
                      <a:avLst/>
                      <a:gdLst>
                        <a:gd name="connsiteX0" fmla="*/ 4205 w 9692"/>
                        <a:gd name="connsiteY0" fmla="*/ 7578 h 10067"/>
                        <a:gd name="connsiteX1" fmla="*/ 9586 w 9692"/>
                        <a:gd name="connsiteY1" fmla="*/ 9559 h 10067"/>
                        <a:gd name="connsiteX2" fmla="*/ 5201 w 9692"/>
                        <a:gd name="connsiteY2" fmla="*/ 2230 h 10067"/>
                        <a:gd name="connsiteX3" fmla="*/ 19 w 9692"/>
                        <a:gd name="connsiteY3" fmla="*/ 249 h 10067"/>
                        <a:gd name="connsiteX4" fmla="*/ 4205 w 9692"/>
                        <a:gd name="connsiteY4" fmla="*/ 7578 h 100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92" h="10067">
                          <a:moveTo>
                            <a:pt x="4205" y="7578"/>
                          </a:moveTo>
                          <a:cubicBezTo>
                            <a:pt x="6596" y="9757"/>
                            <a:pt x="9188" y="10748"/>
                            <a:pt x="9586" y="9559"/>
                          </a:cubicBezTo>
                          <a:cubicBezTo>
                            <a:pt x="10184" y="7975"/>
                            <a:pt x="8191" y="5003"/>
                            <a:pt x="5201" y="2230"/>
                          </a:cubicBezTo>
                          <a:cubicBezTo>
                            <a:pt x="2809" y="51"/>
                            <a:pt x="1015" y="-345"/>
                            <a:pt x="19" y="249"/>
                          </a:cubicBezTo>
                          <a:cubicBezTo>
                            <a:pt x="-181" y="2230"/>
                            <a:pt x="1215" y="4805"/>
                            <a:pt x="4205" y="75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61" name="Freeform 1870">
                      <a:extLst>
                        <a:ext uri="{FF2B5EF4-FFF2-40B4-BE49-F238E27FC236}">
                          <a16:creationId xmlns:a16="http://schemas.microsoft.com/office/drawing/2014/main" id="{A2F271DC-E0ED-F145-5385-CCED270C52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49425" y="4723258"/>
                      <a:ext cx="9949" cy="9129"/>
                    </a:xfrm>
                    <a:custGeom>
                      <a:avLst/>
                      <a:gdLst>
                        <a:gd name="connsiteX0" fmla="*/ 9433 w 9949"/>
                        <a:gd name="connsiteY0" fmla="*/ 9079 h 9129"/>
                        <a:gd name="connsiteX1" fmla="*/ 7838 w 9949"/>
                        <a:gd name="connsiteY1" fmla="*/ 4324 h 9129"/>
                        <a:gd name="connsiteX2" fmla="*/ 663 w 9949"/>
                        <a:gd name="connsiteY2" fmla="*/ 165 h 9129"/>
                        <a:gd name="connsiteX3" fmla="*/ 2058 w 9949"/>
                        <a:gd name="connsiteY3" fmla="*/ 4721 h 9129"/>
                        <a:gd name="connsiteX4" fmla="*/ 9433 w 9949"/>
                        <a:gd name="connsiteY4" fmla="*/ 9079 h 91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949" h="9129">
                          <a:moveTo>
                            <a:pt x="9433" y="9079"/>
                          </a:moveTo>
                          <a:cubicBezTo>
                            <a:pt x="10430" y="8286"/>
                            <a:pt x="10031" y="6503"/>
                            <a:pt x="7838" y="4324"/>
                          </a:cubicBezTo>
                          <a:cubicBezTo>
                            <a:pt x="5247" y="1551"/>
                            <a:pt x="2257" y="-628"/>
                            <a:pt x="663" y="165"/>
                          </a:cubicBezTo>
                          <a:cubicBezTo>
                            <a:pt x="-533" y="561"/>
                            <a:pt x="-135" y="2344"/>
                            <a:pt x="2058" y="4721"/>
                          </a:cubicBezTo>
                          <a:cubicBezTo>
                            <a:pt x="4848" y="7494"/>
                            <a:pt x="7639" y="9475"/>
                            <a:pt x="9433" y="907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62" name="Freeform 1871">
                      <a:extLst>
                        <a:ext uri="{FF2B5EF4-FFF2-40B4-BE49-F238E27FC236}">
                          <a16:creationId xmlns:a16="http://schemas.microsoft.com/office/drawing/2014/main" id="{DC763E00-8D52-68C8-A93E-24A21A5B4A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25984" y="4751929"/>
                      <a:ext cx="9659" cy="9679"/>
                    </a:xfrm>
                    <a:custGeom>
                      <a:avLst/>
                      <a:gdLst>
                        <a:gd name="connsiteX0" fmla="*/ 9354 w 9659"/>
                        <a:gd name="connsiteY0" fmla="*/ 9329 h 9679"/>
                        <a:gd name="connsiteX1" fmla="*/ 6762 w 9659"/>
                        <a:gd name="connsiteY1" fmla="*/ 3782 h 9679"/>
                        <a:gd name="connsiteX2" fmla="*/ 783 w 9659"/>
                        <a:gd name="connsiteY2" fmla="*/ 19 h 9679"/>
                        <a:gd name="connsiteX3" fmla="*/ 2377 w 9659"/>
                        <a:gd name="connsiteY3" fmla="*/ 4773 h 9679"/>
                        <a:gd name="connsiteX4" fmla="*/ 9354 w 9659"/>
                        <a:gd name="connsiteY4" fmla="*/ 9329 h 96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59" h="9679">
                          <a:moveTo>
                            <a:pt x="9354" y="9329"/>
                          </a:moveTo>
                          <a:cubicBezTo>
                            <a:pt x="10350" y="8536"/>
                            <a:pt x="8756" y="6159"/>
                            <a:pt x="6762" y="3782"/>
                          </a:cubicBezTo>
                          <a:cubicBezTo>
                            <a:pt x="4570" y="1207"/>
                            <a:pt x="2178" y="-179"/>
                            <a:pt x="783" y="19"/>
                          </a:cubicBezTo>
                          <a:cubicBezTo>
                            <a:pt x="-812" y="217"/>
                            <a:pt x="185" y="2396"/>
                            <a:pt x="2377" y="4773"/>
                          </a:cubicBezTo>
                          <a:cubicBezTo>
                            <a:pt x="4968" y="7744"/>
                            <a:pt x="7759" y="10715"/>
                            <a:pt x="9354" y="93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63" name="Freeform 1872">
                      <a:extLst>
                        <a:ext uri="{FF2B5EF4-FFF2-40B4-BE49-F238E27FC236}">
                          <a16:creationId xmlns:a16="http://schemas.microsoft.com/office/drawing/2014/main" id="{FFA9C87A-919B-B3A2-7E48-CFE876C828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7373" y="4852926"/>
                      <a:ext cx="9198" cy="10165"/>
                    </a:xfrm>
                    <a:custGeom>
                      <a:avLst/>
                      <a:gdLst>
                        <a:gd name="connsiteX0" fmla="*/ 8136 w 9198"/>
                        <a:gd name="connsiteY0" fmla="*/ 10149 h 10165"/>
                        <a:gd name="connsiteX1" fmla="*/ 7538 w 9198"/>
                        <a:gd name="connsiteY1" fmla="*/ 4999 h 10165"/>
                        <a:gd name="connsiteX2" fmla="*/ 760 w 9198"/>
                        <a:gd name="connsiteY2" fmla="*/ 46 h 10165"/>
                        <a:gd name="connsiteX3" fmla="*/ 1956 w 9198"/>
                        <a:gd name="connsiteY3" fmla="*/ 5197 h 10165"/>
                        <a:gd name="connsiteX4" fmla="*/ 8136 w 9198"/>
                        <a:gd name="connsiteY4" fmla="*/ 10149 h 101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98" h="10165">
                          <a:moveTo>
                            <a:pt x="8136" y="10149"/>
                          </a:moveTo>
                          <a:cubicBezTo>
                            <a:pt x="9730" y="9555"/>
                            <a:pt x="9531" y="7772"/>
                            <a:pt x="7538" y="4999"/>
                          </a:cubicBezTo>
                          <a:cubicBezTo>
                            <a:pt x="5146" y="1829"/>
                            <a:pt x="2554" y="-350"/>
                            <a:pt x="760" y="46"/>
                          </a:cubicBezTo>
                          <a:cubicBezTo>
                            <a:pt x="-635" y="443"/>
                            <a:pt x="-37" y="2424"/>
                            <a:pt x="1956" y="5197"/>
                          </a:cubicBezTo>
                          <a:cubicBezTo>
                            <a:pt x="4348" y="8762"/>
                            <a:pt x="6740" y="10347"/>
                            <a:pt x="8136" y="101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64" name="Freeform 1873">
                      <a:extLst>
                        <a:ext uri="{FF2B5EF4-FFF2-40B4-BE49-F238E27FC236}">
                          <a16:creationId xmlns:a16="http://schemas.microsoft.com/office/drawing/2014/main" id="{8C8685EB-EF5D-A9EF-AA49-83DDE2A42E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69510" y="4801544"/>
                      <a:ext cx="12110" cy="14914"/>
                    </a:xfrm>
                    <a:custGeom>
                      <a:avLst/>
                      <a:gdLst>
                        <a:gd name="connsiteX0" fmla="*/ 6429 w 12110"/>
                        <a:gd name="connsiteY0" fmla="*/ 3491 h 14914"/>
                        <a:gd name="connsiteX1" fmla="*/ 250 w 12110"/>
                        <a:gd name="connsiteY1" fmla="*/ 520 h 14914"/>
                        <a:gd name="connsiteX2" fmla="*/ 2642 w 12110"/>
                        <a:gd name="connsiteY2" fmla="*/ 6264 h 14914"/>
                        <a:gd name="connsiteX3" fmla="*/ 3439 w 12110"/>
                        <a:gd name="connsiteY3" fmla="*/ 7057 h 14914"/>
                        <a:gd name="connsiteX4" fmla="*/ 6827 w 12110"/>
                        <a:gd name="connsiteY4" fmla="*/ 12405 h 14914"/>
                        <a:gd name="connsiteX5" fmla="*/ 12010 w 12110"/>
                        <a:gd name="connsiteY5" fmla="*/ 14584 h 14914"/>
                        <a:gd name="connsiteX6" fmla="*/ 9817 w 12110"/>
                        <a:gd name="connsiteY6" fmla="*/ 9236 h 14914"/>
                        <a:gd name="connsiteX7" fmla="*/ 6429 w 12110"/>
                        <a:gd name="connsiteY7" fmla="*/ 3491 h 149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110" h="14914">
                          <a:moveTo>
                            <a:pt x="6429" y="3491"/>
                          </a:moveTo>
                          <a:cubicBezTo>
                            <a:pt x="3240" y="124"/>
                            <a:pt x="1246" y="-669"/>
                            <a:pt x="250" y="520"/>
                          </a:cubicBezTo>
                          <a:cubicBezTo>
                            <a:pt x="-548" y="1510"/>
                            <a:pt x="648" y="3689"/>
                            <a:pt x="2642" y="6264"/>
                          </a:cubicBezTo>
                          <a:lnTo>
                            <a:pt x="3439" y="7057"/>
                          </a:lnTo>
                          <a:cubicBezTo>
                            <a:pt x="3638" y="8443"/>
                            <a:pt x="4834" y="10424"/>
                            <a:pt x="6827" y="12405"/>
                          </a:cubicBezTo>
                          <a:cubicBezTo>
                            <a:pt x="9219" y="14782"/>
                            <a:pt x="10814" y="15376"/>
                            <a:pt x="12010" y="14584"/>
                          </a:cubicBezTo>
                          <a:cubicBezTo>
                            <a:pt x="12409" y="13396"/>
                            <a:pt x="11611" y="11217"/>
                            <a:pt x="9817" y="9236"/>
                          </a:cubicBezTo>
                          <a:cubicBezTo>
                            <a:pt x="9419" y="7849"/>
                            <a:pt x="8223" y="5670"/>
                            <a:pt x="6429" y="34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65" name="Freeform 1874">
                      <a:extLst>
                        <a:ext uri="{FF2B5EF4-FFF2-40B4-BE49-F238E27FC236}">
                          <a16:creationId xmlns:a16="http://schemas.microsoft.com/office/drawing/2014/main" id="{3506CF8E-1861-6484-FDAE-E8DC43249D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1941" y="4828985"/>
                      <a:ext cx="9315" cy="9967"/>
                    </a:xfrm>
                    <a:custGeom>
                      <a:avLst/>
                      <a:gdLst>
                        <a:gd name="connsiteX0" fmla="*/ 8848 w 9315"/>
                        <a:gd name="connsiteY0" fmla="*/ 9726 h 9967"/>
                        <a:gd name="connsiteX1" fmla="*/ 7055 w 9315"/>
                        <a:gd name="connsiteY1" fmla="*/ 4179 h 9967"/>
                        <a:gd name="connsiteX2" fmla="*/ 477 w 9315"/>
                        <a:gd name="connsiteY2" fmla="*/ 217 h 9967"/>
                        <a:gd name="connsiteX3" fmla="*/ 2071 w 9315"/>
                        <a:gd name="connsiteY3" fmla="*/ 5566 h 9967"/>
                        <a:gd name="connsiteX4" fmla="*/ 8848 w 9315"/>
                        <a:gd name="connsiteY4" fmla="*/ 9726 h 99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15" h="9967">
                          <a:moveTo>
                            <a:pt x="8848" y="9726"/>
                          </a:moveTo>
                          <a:cubicBezTo>
                            <a:pt x="9845" y="8933"/>
                            <a:pt x="9247" y="6952"/>
                            <a:pt x="7055" y="4179"/>
                          </a:cubicBezTo>
                          <a:cubicBezTo>
                            <a:pt x="4463" y="812"/>
                            <a:pt x="2071" y="-575"/>
                            <a:pt x="477" y="217"/>
                          </a:cubicBezTo>
                          <a:cubicBezTo>
                            <a:pt x="-320" y="1208"/>
                            <a:pt x="-320" y="2792"/>
                            <a:pt x="2071" y="5566"/>
                          </a:cubicBezTo>
                          <a:cubicBezTo>
                            <a:pt x="4663" y="8537"/>
                            <a:pt x="7254" y="10716"/>
                            <a:pt x="8848" y="97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66" name="Freeform 1875">
                      <a:extLst>
                        <a:ext uri="{FF2B5EF4-FFF2-40B4-BE49-F238E27FC236}">
                          <a16:creationId xmlns:a16="http://schemas.microsoft.com/office/drawing/2014/main" id="{30BED66D-823D-9AB2-C566-0A991AF0F5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22025" y="4765469"/>
                      <a:ext cx="9506" cy="8728"/>
                    </a:xfrm>
                    <a:custGeom>
                      <a:avLst/>
                      <a:gdLst>
                        <a:gd name="connsiteX0" fmla="*/ 9127 w 9506"/>
                        <a:gd name="connsiteY0" fmla="*/ 8467 h 8728"/>
                        <a:gd name="connsiteX1" fmla="*/ 7333 w 9506"/>
                        <a:gd name="connsiteY1" fmla="*/ 3316 h 8728"/>
                        <a:gd name="connsiteX2" fmla="*/ 556 w 9506"/>
                        <a:gd name="connsiteY2" fmla="*/ 345 h 8728"/>
                        <a:gd name="connsiteX3" fmla="*/ 2350 w 9506"/>
                        <a:gd name="connsiteY3" fmla="*/ 5297 h 8728"/>
                        <a:gd name="connsiteX4" fmla="*/ 9127 w 9506"/>
                        <a:gd name="connsiteY4" fmla="*/ 8467 h 87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06" h="8728">
                          <a:moveTo>
                            <a:pt x="9127" y="8467"/>
                          </a:moveTo>
                          <a:cubicBezTo>
                            <a:pt x="9725" y="7278"/>
                            <a:pt x="9924" y="5891"/>
                            <a:pt x="7333" y="3316"/>
                          </a:cubicBezTo>
                          <a:cubicBezTo>
                            <a:pt x="4343" y="543"/>
                            <a:pt x="1752" y="-645"/>
                            <a:pt x="556" y="345"/>
                          </a:cubicBezTo>
                          <a:cubicBezTo>
                            <a:pt x="-441" y="939"/>
                            <a:pt x="-241" y="2722"/>
                            <a:pt x="2350" y="5297"/>
                          </a:cubicBezTo>
                          <a:cubicBezTo>
                            <a:pt x="5140" y="8268"/>
                            <a:pt x="7532" y="9259"/>
                            <a:pt x="9127" y="84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67" name="Freeform 1876">
                      <a:extLst>
                        <a:ext uri="{FF2B5EF4-FFF2-40B4-BE49-F238E27FC236}">
                          <a16:creationId xmlns:a16="http://schemas.microsoft.com/office/drawing/2014/main" id="{0CF2A8FB-BB71-2F91-C4C3-65DEA279E4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6041" y="4861988"/>
                      <a:ext cx="8652" cy="10280"/>
                    </a:xfrm>
                    <a:custGeom>
                      <a:avLst/>
                      <a:gdLst>
                        <a:gd name="connsiteX0" fmla="*/ 2820 w 8652"/>
                        <a:gd name="connsiteY0" fmla="*/ 6831 h 10280"/>
                        <a:gd name="connsiteX1" fmla="*/ 8202 w 8652"/>
                        <a:gd name="connsiteY1" fmla="*/ 10001 h 10280"/>
                        <a:gd name="connsiteX2" fmla="*/ 5810 w 8652"/>
                        <a:gd name="connsiteY2" fmla="*/ 3068 h 10280"/>
                        <a:gd name="connsiteX3" fmla="*/ 628 w 8652"/>
                        <a:gd name="connsiteY3" fmla="*/ 96 h 10280"/>
                        <a:gd name="connsiteX4" fmla="*/ 2820 w 8652"/>
                        <a:gd name="connsiteY4" fmla="*/ 6831 h 102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52" h="10280">
                          <a:moveTo>
                            <a:pt x="2820" y="6831"/>
                          </a:moveTo>
                          <a:cubicBezTo>
                            <a:pt x="4814" y="9209"/>
                            <a:pt x="7205" y="10991"/>
                            <a:pt x="8202" y="10001"/>
                          </a:cubicBezTo>
                          <a:cubicBezTo>
                            <a:pt x="9199" y="8812"/>
                            <a:pt x="8601" y="6435"/>
                            <a:pt x="5810" y="3068"/>
                          </a:cubicBezTo>
                          <a:cubicBezTo>
                            <a:pt x="3618" y="493"/>
                            <a:pt x="1824" y="-300"/>
                            <a:pt x="628" y="96"/>
                          </a:cubicBezTo>
                          <a:cubicBezTo>
                            <a:pt x="-568" y="1285"/>
                            <a:pt x="-170" y="3464"/>
                            <a:pt x="2820" y="68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68" name="Freeform 1877">
                      <a:extLst>
                        <a:ext uri="{FF2B5EF4-FFF2-40B4-BE49-F238E27FC236}">
                          <a16:creationId xmlns:a16="http://schemas.microsoft.com/office/drawing/2014/main" id="{D95ABDC3-2C31-F4FE-BB02-167F517ED5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3169" y="4732926"/>
                      <a:ext cx="10604" cy="9983"/>
                    </a:xfrm>
                    <a:custGeom>
                      <a:avLst/>
                      <a:gdLst>
                        <a:gd name="connsiteX0" fmla="*/ 5223 w 10604"/>
                        <a:gd name="connsiteY0" fmla="*/ 7929 h 9983"/>
                        <a:gd name="connsiteX1" fmla="*/ 10605 w 10604"/>
                        <a:gd name="connsiteY1" fmla="*/ 9513 h 9983"/>
                        <a:gd name="connsiteX2" fmla="*/ 5024 w 10604"/>
                        <a:gd name="connsiteY2" fmla="*/ 2184 h 9983"/>
                        <a:gd name="connsiteX3" fmla="*/ 41 w 10604"/>
                        <a:gd name="connsiteY3" fmla="*/ 798 h 9983"/>
                        <a:gd name="connsiteX4" fmla="*/ 5223 w 10604"/>
                        <a:gd name="connsiteY4" fmla="*/ 7929 h 99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04" h="9983">
                          <a:moveTo>
                            <a:pt x="5223" y="7929"/>
                          </a:moveTo>
                          <a:cubicBezTo>
                            <a:pt x="7814" y="9910"/>
                            <a:pt x="9609" y="10504"/>
                            <a:pt x="10605" y="9513"/>
                          </a:cubicBezTo>
                          <a:cubicBezTo>
                            <a:pt x="10605" y="7335"/>
                            <a:pt x="7814" y="4561"/>
                            <a:pt x="5024" y="2184"/>
                          </a:cubicBezTo>
                          <a:cubicBezTo>
                            <a:pt x="2233" y="-193"/>
                            <a:pt x="439" y="-589"/>
                            <a:pt x="41" y="798"/>
                          </a:cubicBezTo>
                          <a:cubicBezTo>
                            <a:pt x="-358" y="2778"/>
                            <a:pt x="2233" y="5552"/>
                            <a:pt x="5223" y="79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69" name="Freeform 1878">
                      <a:extLst>
                        <a:ext uri="{FF2B5EF4-FFF2-40B4-BE49-F238E27FC236}">
                          <a16:creationId xmlns:a16="http://schemas.microsoft.com/office/drawing/2014/main" id="{20FE4FFC-6BE2-CE9C-C5A4-9F91126CDC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62766" y="4848158"/>
                      <a:ext cx="9270" cy="11214"/>
                    </a:xfrm>
                    <a:custGeom>
                      <a:avLst/>
                      <a:gdLst>
                        <a:gd name="connsiteX0" fmla="*/ 1013 w 9270"/>
                        <a:gd name="connsiteY0" fmla="*/ 60 h 11214"/>
                        <a:gd name="connsiteX1" fmla="*/ 3604 w 9270"/>
                        <a:gd name="connsiteY1" fmla="*/ 7786 h 11214"/>
                        <a:gd name="connsiteX2" fmla="*/ 8986 w 9270"/>
                        <a:gd name="connsiteY2" fmla="*/ 11153 h 11214"/>
                        <a:gd name="connsiteX3" fmla="*/ 6196 w 9270"/>
                        <a:gd name="connsiteY3" fmla="*/ 3824 h 11214"/>
                        <a:gd name="connsiteX4" fmla="*/ 1013 w 9270"/>
                        <a:gd name="connsiteY4" fmla="*/ 60 h 11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70" h="11214">
                          <a:moveTo>
                            <a:pt x="1013" y="60"/>
                          </a:moveTo>
                          <a:cubicBezTo>
                            <a:pt x="-1179" y="853"/>
                            <a:pt x="415" y="4022"/>
                            <a:pt x="3604" y="7786"/>
                          </a:cubicBezTo>
                          <a:cubicBezTo>
                            <a:pt x="5598" y="9965"/>
                            <a:pt x="7591" y="11550"/>
                            <a:pt x="8986" y="11153"/>
                          </a:cubicBezTo>
                          <a:cubicBezTo>
                            <a:pt x="9983" y="9767"/>
                            <a:pt x="8189" y="6795"/>
                            <a:pt x="6196" y="3824"/>
                          </a:cubicBezTo>
                          <a:cubicBezTo>
                            <a:pt x="4402" y="1249"/>
                            <a:pt x="2408" y="-336"/>
                            <a:pt x="1013" y="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70" name="Freeform 1879">
                      <a:extLst>
                        <a:ext uri="{FF2B5EF4-FFF2-40B4-BE49-F238E27FC236}">
                          <a16:creationId xmlns:a16="http://schemas.microsoft.com/office/drawing/2014/main" id="{DE8339EE-6860-0751-FA58-C0EAF2588E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95342" y="4906277"/>
                      <a:ext cx="8509" cy="9998"/>
                    </a:xfrm>
                    <a:custGeom>
                      <a:avLst/>
                      <a:gdLst>
                        <a:gd name="connsiteX0" fmla="*/ 591 w 8509"/>
                        <a:gd name="connsiteY0" fmla="*/ 378 h 9998"/>
                        <a:gd name="connsiteX1" fmla="*/ 2584 w 8509"/>
                        <a:gd name="connsiteY1" fmla="*/ 7113 h 9998"/>
                        <a:gd name="connsiteX2" fmla="*/ 7966 w 8509"/>
                        <a:gd name="connsiteY2" fmla="*/ 9886 h 9998"/>
                        <a:gd name="connsiteX3" fmla="*/ 5773 w 8509"/>
                        <a:gd name="connsiteY3" fmla="*/ 2953 h 9998"/>
                        <a:gd name="connsiteX4" fmla="*/ 591 w 8509"/>
                        <a:gd name="connsiteY4" fmla="*/ 378 h 99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09" h="9998">
                          <a:moveTo>
                            <a:pt x="591" y="378"/>
                          </a:moveTo>
                          <a:cubicBezTo>
                            <a:pt x="-605" y="1566"/>
                            <a:pt x="-7" y="3943"/>
                            <a:pt x="2584" y="7113"/>
                          </a:cubicBezTo>
                          <a:cubicBezTo>
                            <a:pt x="4777" y="9688"/>
                            <a:pt x="6571" y="10282"/>
                            <a:pt x="7966" y="9886"/>
                          </a:cubicBezTo>
                          <a:cubicBezTo>
                            <a:pt x="9162" y="8499"/>
                            <a:pt x="8364" y="6122"/>
                            <a:pt x="5773" y="2953"/>
                          </a:cubicBezTo>
                          <a:cubicBezTo>
                            <a:pt x="3581" y="378"/>
                            <a:pt x="1587" y="-613"/>
                            <a:pt x="591" y="3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71" name="Freeform 1880">
                      <a:extLst>
                        <a:ext uri="{FF2B5EF4-FFF2-40B4-BE49-F238E27FC236}">
                          <a16:creationId xmlns:a16="http://schemas.microsoft.com/office/drawing/2014/main" id="{5ADA2204-427C-6C8F-4551-5BD0602FC5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83914" y="4917168"/>
                      <a:ext cx="9237" cy="10306"/>
                    </a:xfrm>
                    <a:custGeom>
                      <a:avLst/>
                      <a:gdLst>
                        <a:gd name="connsiteX0" fmla="*/ 458 w 9237"/>
                        <a:gd name="connsiteY0" fmla="*/ 381 h 10306"/>
                        <a:gd name="connsiteX1" fmla="*/ 3448 w 9237"/>
                        <a:gd name="connsiteY1" fmla="*/ 7711 h 10306"/>
                        <a:gd name="connsiteX2" fmla="*/ 8830 w 9237"/>
                        <a:gd name="connsiteY2" fmla="*/ 9889 h 10306"/>
                        <a:gd name="connsiteX3" fmla="*/ 6040 w 9237"/>
                        <a:gd name="connsiteY3" fmla="*/ 2758 h 10306"/>
                        <a:gd name="connsiteX4" fmla="*/ 458 w 9237"/>
                        <a:gd name="connsiteY4" fmla="*/ 381 h 103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37" h="10306">
                          <a:moveTo>
                            <a:pt x="458" y="381"/>
                          </a:moveTo>
                          <a:cubicBezTo>
                            <a:pt x="-738" y="1768"/>
                            <a:pt x="458" y="4541"/>
                            <a:pt x="3448" y="7711"/>
                          </a:cubicBezTo>
                          <a:cubicBezTo>
                            <a:pt x="5641" y="10088"/>
                            <a:pt x="8033" y="10880"/>
                            <a:pt x="8830" y="9889"/>
                          </a:cubicBezTo>
                          <a:cubicBezTo>
                            <a:pt x="9826" y="8503"/>
                            <a:pt x="9029" y="5928"/>
                            <a:pt x="6040" y="2758"/>
                          </a:cubicBezTo>
                          <a:cubicBezTo>
                            <a:pt x="3448" y="381"/>
                            <a:pt x="1256" y="-609"/>
                            <a:pt x="458" y="3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72" name="Freeform 1881">
                      <a:extLst>
                        <a:ext uri="{FF2B5EF4-FFF2-40B4-BE49-F238E27FC236}">
                          <a16:creationId xmlns:a16="http://schemas.microsoft.com/office/drawing/2014/main" id="{54B9AE97-F7D7-4680-58D8-8220CDD149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13467" y="4800302"/>
                      <a:ext cx="10179" cy="10577"/>
                    </a:xfrm>
                    <a:custGeom>
                      <a:avLst/>
                      <a:gdLst>
                        <a:gd name="connsiteX0" fmla="*/ 742 w 10179"/>
                        <a:gd name="connsiteY0" fmla="*/ 177 h 10577"/>
                        <a:gd name="connsiteX1" fmla="*/ 3532 w 10179"/>
                        <a:gd name="connsiteY1" fmla="*/ 6714 h 10577"/>
                        <a:gd name="connsiteX2" fmla="*/ 9512 w 10179"/>
                        <a:gd name="connsiteY2" fmla="*/ 10478 h 10577"/>
                        <a:gd name="connsiteX3" fmla="*/ 6722 w 10179"/>
                        <a:gd name="connsiteY3" fmla="*/ 3743 h 10577"/>
                        <a:gd name="connsiteX4" fmla="*/ 742 w 10179"/>
                        <a:gd name="connsiteY4" fmla="*/ 177 h 105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79" h="10577">
                          <a:moveTo>
                            <a:pt x="742" y="177"/>
                          </a:moveTo>
                          <a:cubicBezTo>
                            <a:pt x="-853" y="1168"/>
                            <a:pt x="144" y="3347"/>
                            <a:pt x="3532" y="6714"/>
                          </a:cubicBezTo>
                          <a:cubicBezTo>
                            <a:pt x="5725" y="8893"/>
                            <a:pt x="8117" y="11072"/>
                            <a:pt x="9512" y="10478"/>
                          </a:cubicBezTo>
                          <a:cubicBezTo>
                            <a:pt x="11107" y="9488"/>
                            <a:pt x="9712" y="6912"/>
                            <a:pt x="6722" y="3743"/>
                          </a:cubicBezTo>
                          <a:cubicBezTo>
                            <a:pt x="4330" y="1366"/>
                            <a:pt x="1938" y="-615"/>
                            <a:pt x="742" y="1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73" name="Freeform 1882">
                      <a:extLst>
                        <a:ext uri="{FF2B5EF4-FFF2-40B4-BE49-F238E27FC236}">
                          <a16:creationId xmlns:a16="http://schemas.microsoft.com/office/drawing/2014/main" id="{FC4424EE-00F5-A193-804E-7F2C2EFF09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06199" y="4874281"/>
                      <a:ext cx="8906" cy="9047"/>
                    </a:xfrm>
                    <a:custGeom>
                      <a:avLst/>
                      <a:gdLst>
                        <a:gd name="connsiteX0" fmla="*/ 99 w 8906"/>
                        <a:gd name="connsiteY0" fmla="*/ 85 h 9047"/>
                        <a:gd name="connsiteX1" fmla="*/ 2690 w 8906"/>
                        <a:gd name="connsiteY1" fmla="*/ 6226 h 9047"/>
                        <a:gd name="connsiteX2" fmla="*/ 8470 w 8906"/>
                        <a:gd name="connsiteY2" fmla="*/ 8801 h 9047"/>
                        <a:gd name="connsiteX3" fmla="*/ 5879 w 8906"/>
                        <a:gd name="connsiteY3" fmla="*/ 3056 h 9047"/>
                        <a:gd name="connsiteX4" fmla="*/ 99 w 8906"/>
                        <a:gd name="connsiteY4" fmla="*/ 85 h 90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906" h="9047">
                          <a:moveTo>
                            <a:pt x="99" y="85"/>
                          </a:moveTo>
                          <a:cubicBezTo>
                            <a:pt x="-300" y="1670"/>
                            <a:pt x="498" y="3849"/>
                            <a:pt x="2690" y="6226"/>
                          </a:cubicBezTo>
                          <a:cubicBezTo>
                            <a:pt x="4883" y="8405"/>
                            <a:pt x="7474" y="9593"/>
                            <a:pt x="8470" y="8801"/>
                          </a:cubicBezTo>
                          <a:cubicBezTo>
                            <a:pt x="9666" y="8008"/>
                            <a:pt x="8271" y="5433"/>
                            <a:pt x="5879" y="3056"/>
                          </a:cubicBezTo>
                          <a:cubicBezTo>
                            <a:pt x="3687" y="679"/>
                            <a:pt x="1494" y="-311"/>
                            <a:pt x="99" y="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74" name="Freeform 1883">
                      <a:extLst>
                        <a:ext uri="{FF2B5EF4-FFF2-40B4-BE49-F238E27FC236}">
                          <a16:creationId xmlns:a16="http://schemas.microsoft.com/office/drawing/2014/main" id="{16AF84DE-9D0C-A8B6-ED96-1BDF76CF37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94280" y="4715903"/>
                      <a:ext cx="10014" cy="9370"/>
                    </a:xfrm>
                    <a:custGeom>
                      <a:avLst/>
                      <a:gdLst>
                        <a:gd name="connsiteX0" fmla="*/ 4444 w 10014"/>
                        <a:gd name="connsiteY0" fmla="*/ 7124 h 9370"/>
                        <a:gd name="connsiteX1" fmla="*/ 9826 w 10014"/>
                        <a:gd name="connsiteY1" fmla="*/ 8906 h 9370"/>
                        <a:gd name="connsiteX2" fmla="*/ 5640 w 10014"/>
                        <a:gd name="connsiteY2" fmla="*/ 2369 h 9370"/>
                        <a:gd name="connsiteX3" fmla="*/ 258 w 10014"/>
                        <a:gd name="connsiteY3" fmla="*/ 389 h 9370"/>
                        <a:gd name="connsiteX4" fmla="*/ 4444 w 10014"/>
                        <a:gd name="connsiteY4" fmla="*/ 7124 h 93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14" h="9370">
                          <a:moveTo>
                            <a:pt x="4444" y="7124"/>
                          </a:moveTo>
                          <a:cubicBezTo>
                            <a:pt x="7035" y="9303"/>
                            <a:pt x="9228" y="9897"/>
                            <a:pt x="9826" y="8906"/>
                          </a:cubicBezTo>
                          <a:cubicBezTo>
                            <a:pt x="10623" y="7520"/>
                            <a:pt x="8829" y="5143"/>
                            <a:pt x="5640" y="2369"/>
                          </a:cubicBezTo>
                          <a:cubicBezTo>
                            <a:pt x="3049" y="389"/>
                            <a:pt x="856" y="-602"/>
                            <a:pt x="258" y="389"/>
                          </a:cubicBezTo>
                          <a:cubicBezTo>
                            <a:pt x="-739" y="1973"/>
                            <a:pt x="1255" y="4548"/>
                            <a:pt x="4444" y="71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75" name="Freeform 1884">
                      <a:extLst>
                        <a:ext uri="{FF2B5EF4-FFF2-40B4-BE49-F238E27FC236}">
                          <a16:creationId xmlns:a16="http://schemas.microsoft.com/office/drawing/2014/main" id="{173CA4EE-6D66-25BD-4432-22970E5BEC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35076" y="4835476"/>
                      <a:ext cx="9818" cy="9377"/>
                    </a:xfrm>
                    <a:custGeom>
                      <a:avLst/>
                      <a:gdLst>
                        <a:gd name="connsiteX0" fmla="*/ 6304 w 9818"/>
                        <a:gd name="connsiteY0" fmla="*/ 2442 h 9377"/>
                        <a:gd name="connsiteX1" fmla="*/ 124 w 9818"/>
                        <a:gd name="connsiteY1" fmla="*/ 1055 h 9377"/>
                        <a:gd name="connsiteX2" fmla="*/ 4111 w 9818"/>
                        <a:gd name="connsiteY2" fmla="*/ 7790 h 9377"/>
                        <a:gd name="connsiteX3" fmla="*/ 9692 w 9818"/>
                        <a:gd name="connsiteY3" fmla="*/ 8385 h 9377"/>
                        <a:gd name="connsiteX4" fmla="*/ 6304 w 9818"/>
                        <a:gd name="connsiteY4" fmla="*/ 2442 h 93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18" h="9377">
                          <a:moveTo>
                            <a:pt x="6304" y="2442"/>
                          </a:moveTo>
                          <a:cubicBezTo>
                            <a:pt x="2915" y="-529"/>
                            <a:pt x="722" y="-529"/>
                            <a:pt x="124" y="1055"/>
                          </a:cubicBezTo>
                          <a:cubicBezTo>
                            <a:pt x="-474" y="2442"/>
                            <a:pt x="1121" y="4621"/>
                            <a:pt x="4111" y="7790"/>
                          </a:cubicBezTo>
                          <a:cubicBezTo>
                            <a:pt x="6702" y="9573"/>
                            <a:pt x="8895" y="9969"/>
                            <a:pt x="9692" y="8385"/>
                          </a:cubicBezTo>
                          <a:cubicBezTo>
                            <a:pt x="10290" y="6998"/>
                            <a:pt x="8696" y="4621"/>
                            <a:pt x="6304" y="24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76" name="Freeform 1885">
                      <a:extLst>
                        <a:ext uri="{FF2B5EF4-FFF2-40B4-BE49-F238E27FC236}">
                          <a16:creationId xmlns:a16="http://schemas.microsoft.com/office/drawing/2014/main" id="{0DCEDEB8-F58A-9754-CA81-2CC587A085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08386" y="4817460"/>
                      <a:ext cx="10507" cy="11716"/>
                    </a:xfrm>
                    <a:custGeom>
                      <a:avLst/>
                      <a:gdLst>
                        <a:gd name="connsiteX0" fmla="*/ 243 w 10507"/>
                        <a:gd name="connsiteY0" fmla="*/ 452 h 11716"/>
                        <a:gd name="connsiteX1" fmla="*/ 3432 w 10507"/>
                        <a:gd name="connsiteY1" fmla="*/ 7583 h 11716"/>
                        <a:gd name="connsiteX2" fmla="*/ 10209 w 10507"/>
                        <a:gd name="connsiteY2" fmla="*/ 11347 h 11716"/>
                        <a:gd name="connsiteX3" fmla="*/ 6820 w 10507"/>
                        <a:gd name="connsiteY3" fmla="*/ 4017 h 11716"/>
                        <a:gd name="connsiteX4" fmla="*/ 243 w 10507"/>
                        <a:gd name="connsiteY4" fmla="*/ 452 h 117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07" h="11716">
                          <a:moveTo>
                            <a:pt x="243" y="452"/>
                          </a:moveTo>
                          <a:cubicBezTo>
                            <a:pt x="-555" y="1640"/>
                            <a:pt x="641" y="4612"/>
                            <a:pt x="3432" y="7583"/>
                          </a:cubicBezTo>
                          <a:cubicBezTo>
                            <a:pt x="6222" y="10752"/>
                            <a:pt x="9212" y="12535"/>
                            <a:pt x="10209" y="11347"/>
                          </a:cubicBezTo>
                          <a:cubicBezTo>
                            <a:pt x="11206" y="10158"/>
                            <a:pt x="9611" y="7187"/>
                            <a:pt x="6820" y="4017"/>
                          </a:cubicBezTo>
                          <a:cubicBezTo>
                            <a:pt x="3830" y="1046"/>
                            <a:pt x="1239" y="-935"/>
                            <a:pt x="243" y="4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77" name="Freeform 1886">
                      <a:extLst>
                        <a:ext uri="{FF2B5EF4-FFF2-40B4-BE49-F238E27FC236}">
                          <a16:creationId xmlns:a16="http://schemas.microsoft.com/office/drawing/2014/main" id="{8DC7CDC3-1430-9D77-B54C-E6AA483026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7326" y="4892590"/>
                      <a:ext cx="9183" cy="10317"/>
                    </a:xfrm>
                    <a:custGeom>
                      <a:avLst/>
                      <a:gdLst>
                        <a:gd name="connsiteX0" fmla="*/ 8076 w 9183"/>
                        <a:gd name="connsiteY0" fmla="*/ 10301 h 10317"/>
                        <a:gd name="connsiteX1" fmla="*/ 6881 w 9183"/>
                        <a:gd name="connsiteY1" fmla="*/ 4358 h 10317"/>
                        <a:gd name="connsiteX2" fmla="*/ 1100 w 9183"/>
                        <a:gd name="connsiteY2" fmla="*/ 0 h 10317"/>
                        <a:gd name="connsiteX3" fmla="*/ 2495 w 9183"/>
                        <a:gd name="connsiteY3" fmla="*/ 6141 h 10317"/>
                        <a:gd name="connsiteX4" fmla="*/ 8076 w 9183"/>
                        <a:gd name="connsiteY4" fmla="*/ 10301 h 103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83" h="10317">
                          <a:moveTo>
                            <a:pt x="8076" y="10301"/>
                          </a:moveTo>
                          <a:cubicBezTo>
                            <a:pt x="10469" y="10103"/>
                            <a:pt x="8475" y="6933"/>
                            <a:pt x="6881" y="4358"/>
                          </a:cubicBezTo>
                          <a:cubicBezTo>
                            <a:pt x="4887" y="1585"/>
                            <a:pt x="2695" y="0"/>
                            <a:pt x="1100" y="0"/>
                          </a:cubicBezTo>
                          <a:cubicBezTo>
                            <a:pt x="-1292" y="198"/>
                            <a:pt x="701" y="3368"/>
                            <a:pt x="2495" y="6141"/>
                          </a:cubicBezTo>
                          <a:cubicBezTo>
                            <a:pt x="4090" y="8914"/>
                            <a:pt x="6482" y="10499"/>
                            <a:pt x="8076" y="103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78" name="Freeform 1887">
                      <a:extLst>
                        <a:ext uri="{FF2B5EF4-FFF2-40B4-BE49-F238E27FC236}">
                          <a16:creationId xmlns:a16="http://schemas.microsoft.com/office/drawing/2014/main" id="{3B77CA73-2A22-AE40-3811-F687E79B2D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49413" y="4798568"/>
                      <a:ext cx="9052" cy="8999"/>
                    </a:xfrm>
                    <a:custGeom>
                      <a:avLst/>
                      <a:gdLst>
                        <a:gd name="connsiteX0" fmla="*/ 8710 w 9052"/>
                        <a:gd name="connsiteY0" fmla="*/ 8646 h 8999"/>
                        <a:gd name="connsiteX1" fmla="*/ 5322 w 9052"/>
                        <a:gd name="connsiteY1" fmla="*/ 1911 h 8999"/>
                        <a:gd name="connsiteX2" fmla="*/ 139 w 9052"/>
                        <a:gd name="connsiteY2" fmla="*/ 723 h 8999"/>
                        <a:gd name="connsiteX3" fmla="*/ 3129 w 9052"/>
                        <a:gd name="connsiteY3" fmla="*/ 6269 h 8999"/>
                        <a:gd name="connsiteX4" fmla="*/ 8710 w 9052"/>
                        <a:gd name="connsiteY4" fmla="*/ 8646 h 89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2" h="8999">
                          <a:moveTo>
                            <a:pt x="8710" y="8646"/>
                          </a:moveTo>
                          <a:cubicBezTo>
                            <a:pt x="9707" y="7260"/>
                            <a:pt x="8511" y="4883"/>
                            <a:pt x="5322" y="1911"/>
                          </a:cubicBezTo>
                          <a:cubicBezTo>
                            <a:pt x="2531" y="-268"/>
                            <a:pt x="737" y="-466"/>
                            <a:pt x="139" y="723"/>
                          </a:cubicBezTo>
                          <a:cubicBezTo>
                            <a:pt x="-459" y="1911"/>
                            <a:pt x="936" y="4288"/>
                            <a:pt x="3129" y="6269"/>
                          </a:cubicBezTo>
                          <a:cubicBezTo>
                            <a:pt x="5122" y="8448"/>
                            <a:pt x="7713" y="9637"/>
                            <a:pt x="8710" y="86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79" name="Freeform 1888">
                      <a:extLst>
                        <a:ext uri="{FF2B5EF4-FFF2-40B4-BE49-F238E27FC236}">
                          <a16:creationId xmlns:a16="http://schemas.microsoft.com/office/drawing/2014/main" id="{65289AF5-E7D4-FB86-5D38-E79D992CB8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53723" y="4785517"/>
                      <a:ext cx="9392" cy="8580"/>
                    </a:xfrm>
                    <a:custGeom>
                      <a:avLst/>
                      <a:gdLst>
                        <a:gd name="connsiteX0" fmla="*/ 2407 w 9392"/>
                        <a:gd name="connsiteY0" fmla="*/ 5454 h 8580"/>
                        <a:gd name="connsiteX1" fmla="*/ 9184 w 9392"/>
                        <a:gd name="connsiteY1" fmla="*/ 7831 h 8580"/>
                        <a:gd name="connsiteX2" fmla="*/ 6194 w 9392"/>
                        <a:gd name="connsiteY2" fmla="*/ 2285 h 8580"/>
                        <a:gd name="connsiteX3" fmla="*/ 414 w 9392"/>
                        <a:gd name="connsiteY3" fmla="*/ 304 h 8580"/>
                        <a:gd name="connsiteX4" fmla="*/ 2407 w 9392"/>
                        <a:gd name="connsiteY4" fmla="*/ 5454 h 85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92" h="8580">
                          <a:moveTo>
                            <a:pt x="2407" y="5454"/>
                          </a:moveTo>
                          <a:cubicBezTo>
                            <a:pt x="5596" y="8425"/>
                            <a:pt x="8188" y="9416"/>
                            <a:pt x="9184" y="7831"/>
                          </a:cubicBezTo>
                          <a:cubicBezTo>
                            <a:pt x="9981" y="6642"/>
                            <a:pt x="8387" y="4463"/>
                            <a:pt x="6194" y="2285"/>
                          </a:cubicBezTo>
                          <a:cubicBezTo>
                            <a:pt x="3603" y="304"/>
                            <a:pt x="1410" y="-489"/>
                            <a:pt x="414" y="304"/>
                          </a:cubicBezTo>
                          <a:cubicBezTo>
                            <a:pt x="-384" y="1096"/>
                            <a:pt x="-184" y="2879"/>
                            <a:pt x="2407" y="54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80" name="Freeform 1889">
                      <a:extLst>
                        <a:ext uri="{FF2B5EF4-FFF2-40B4-BE49-F238E27FC236}">
                          <a16:creationId xmlns:a16="http://schemas.microsoft.com/office/drawing/2014/main" id="{FE871E14-7B5E-736A-A1AE-7727440BDD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89495" y="4844352"/>
                      <a:ext cx="9694" cy="12384"/>
                    </a:xfrm>
                    <a:custGeom>
                      <a:avLst/>
                      <a:gdLst>
                        <a:gd name="connsiteX0" fmla="*/ 4844 w 9694"/>
                        <a:gd name="connsiteY0" fmla="*/ 2084 h 12384"/>
                        <a:gd name="connsiteX1" fmla="*/ 60 w 9694"/>
                        <a:gd name="connsiteY1" fmla="*/ 895 h 12384"/>
                        <a:gd name="connsiteX2" fmla="*/ 7435 w 9694"/>
                        <a:gd name="connsiteY2" fmla="*/ 11196 h 12384"/>
                        <a:gd name="connsiteX3" fmla="*/ 8830 w 9694"/>
                        <a:gd name="connsiteY3" fmla="*/ 12384 h 12384"/>
                        <a:gd name="connsiteX4" fmla="*/ 4844 w 9694"/>
                        <a:gd name="connsiteY4" fmla="*/ 2084 h 123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94" h="12384">
                          <a:moveTo>
                            <a:pt x="4844" y="2084"/>
                          </a:moveTo>
                          <a:cubicBezTo>
                            <a:pt x="2452" y="-95"/>
                            <a:pt x="259" y="-689"/>
                            <a:pt x="60" y="895"/>
                          </a:cubicBezTo>
                          <a:cubicBezTo>
                            <a:pt x="-538" y="4263"/>
                            <a:pt x="3448" y="7828"/>
                            <a:pt x="7435" y="11196"/>
                          </a:cubicBezTo>
                          <a:lnTo>
                            <a:pt x="8830" y="12384"/>
                          </a:lnTo>
                          <a:cubicBezTo>
                            <a:pt x="9827" y="10007"/>
                            <a:pt x="11222" y="7630"/>
                            <a:pt x="4844" y="20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81" name="Freeform 1890">
                      <a:extLst>
                        <a:ext uri="{FF2B5EF4-FFF2-40B4-BE49-F238E27FC236}">
                          <a16:creationId xmlns:a16="http://schemas.microsoft.com/office/drawing/2014/main" id="{DAB43245-03E7-0CAC-934D-75D0AA263F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98125" y="4856538"/>
                      <a:ext cx="398" cy="198"/>
                    </a:xfrm>
                    <a:custGeom>
                      <a:avLst/>
                      <a:gdLst>
                        <a:gd name="connsiteX0" fmla="*/ 399 w 398"/>
                        <a:gd name="connsiteY0" fmla="*/ 198 h 198"/>
                        <a:gd name="connsiteX1" fmla="*/ 200 w 398"/>
                        <a:gd name="connsiteY1" fmla="*/ 0 h 198"/>
                        <a:gd name="connsiteX2" fmla="*/ 0 w 398"/>
                        <a:gd name="connsiteY2" fmla="*/ 198 h 198"/>
                        <a:gd name="connsiteX3" fmla="*/ 200 w 398"/>
                        <a:gd name="connsiteY3" fmla="*/ 198 h 198"/>
                        <a:gd name="connsiteX4" fmla="*/ 399 w 398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399" y="198"/>
                          </a:moveTo>
                          <a:lnTo>
                            <a:pt x="200" y="0"/>
                          </a:lnTo>
                          <a:lnTo>
                            <a:pt x="0" y="198"/>
                          </a:lnTo>
                          <a:lnTo>
                            <a:pt x="200" y="198"/>
                          </a:lnTo>
                          <a:lnTo>
                            <a:pt x="3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82" name="Freeform 1891">
                      <a:extLst>
                        <a:ext uri="{FF2B5EF4-FFF2-40B4-BE49-F238E27FC236}">
                          <a16:creationId xmlns:a16="http://schemas.microsoft.com/office/drawing/2014/main" id="{03D2571C-DA21-8AED-40AE-F566E049C7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74289" y="4848867"/>
                      <a:ext cx="13963" cy="12788"/>
                    </a:xfrm>
                    <a:custGeom>
                      <a:avLst/>
                      <a:gdLst>
                        <a:gd name="connsiteX0" fmla="*/ 11217 w 13963"/>
                        <a:gd name="connsiteY0" fmla="*/ 3512 h 12788"/>
                        <a:gd name="connsiteX1" fmla="*/ 4839 w 13963"/>
                        <a:gd name="connsiteY1" fmla="*/ 540 h 12788"/>
                        <a:gd name="connsiteX2" fmla="*/ 6433 w 13963"/>
                        <a:gd name="connsiteY2" fmla="*/ 5294 h 12788"/>
                        <a:gd name="connsiteX3" fmla="*/ 5835 w 13963"/>
                        <a:gd name="connsiteY3" fmla="*/ 4700 h 12788"/>
                        <a:gd name="connsiteX4" fmla="*/ 55 w 13963"/>
                        <a:gd name="connsiteY4" fmla="*/ 2719 h 12788"/>
                        <a:gd name="connsiteX5" fmla="*/ 4440 w 13963"/>
                        <a:gd name="connsiteY5" fmla="*/ 10643 h 12788"/>
                        <a:gd name="connsiteX6" fmla="*/ 9224 w 13963"/>
                        <a:gd name="connsiteY6" fmla="*/ 12227 h 12788"/>
                        <a:gd name="connsiteX7" fmla="*/ 7231 w 13963"/>
                        <a:gd name="connsiteY7" fmla="*/ 6483 h 12788"/>
                        <a:gd name="connsiteX8" fmla="*/ 13809 w 13963"/>
                        <a:gd name="connsiteY8" fmla="*/ 9256 h 12788"/>
                        <a:gd name="connsiteX9" fmla="*/ 11217 w 13963"/>
                        <a:gd name="connsiteY9" fmla="*/ 3512 h 127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963" h="12788">
                          <a:moveTo>
                            <a:pt x="11217" y="3512"/>
                          </a:moveTo>
                          <a:cubicBezTo>
                            <a:pt x="8427" y="540"/>
                            <a:pt x="6035" y="-846"/>
                            <a:pt x="4839" y="540"/>
                          </a:cubicBezTo>
                          <a:cubicBezTo>
                            <a:pt x="4042" y="1531"/>
                            <a:pt x="5038" y="3512"/>
                            <a:pt x="6433" y="5294"/>
                          </a:cubicBezTo>
                          <a:cubicBezTo>
                            <a:pt x="6234" y="5096"/>
                            <a:pt x="6035" y="4898"/>
                            <a:pt x="5835" y="4700"/>
                          </a:cubicBezTo>
                          <a:cubicBezTo>
                            <a:pt x="3045" y="1927"/>
                            <a:pt x="454" y="540"/>
                            <a:pt x="55" y="2719"/>
                          </a:cubicBezTo>
                          <a:cubicBezTo>
                            <a:pt x="-344" y="4700"/>
                            <a:pt x="1450" y="7671"/>
                            <a:pt x="4440" y="10643"/>
                          </a:cubicBezTo>
                          <a:cubicBezTo>
                            <a:pt x="6832" y="13020"/>
                            <a:pt x="8427" y="13218"/>
                            <a:pt x="9224" y="12227"/>
                          </a:cubicBezTo>
                          <a:cubicBezTo>
                            <a:pt x="9623" y="10643"/>
                            <a:pt x="9025" y="8662"/>
                            <a:pt x="7231" y="6483"/>
                          </a:cubicBezTo>
                          <a:cubicBezTo>
                            <a:pt x="9822" y="9454"/>
                            <a:pt x="12413" y="11237"/>
                            <a:pt x="13809" y="9256"/>
                          </a:cubicBezTo>
                          <a:cubicBezTo>
                            <a:pt x="14407" y="8068"/>
                            <a:pt x="13211" y="5492"/>
                            <a:pt x="11217" y="35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83" name="Freeform 1892">
                      <a:extLst>
                        <a:ext uri="{FF2B5EF4-FFF2-40B4-BE49-F238E27FC236}">
                          <a16:creationId xmlns:a16="http://schemas.microsoft.com/office/drawing/2014/main" id="{422D85D9-336D-FF17-A489-1C9B81B9F8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41561" y="4878599"/>
                      <a:ext cx="8668" cy="10117"/>
                    </a:xfrm>
                    <a:custGeom>
                      <a:avLst/>
                      <a:gdLst>
                        <a:gd name="connsiteX0" fmla="*/ 156 w 8668"/>
                        <a:gd name="connsiteY0" fmla="*/ 720 h 10117"/>
                        <a:gd name="connsiteX1" fmla="*/ 2547 w 8668"/>
                        <a:gd name="connsiteY1" fmla="*/ 6662 h 10117"/>
                        <a:gd name="connsiteX2" fmla="*/ 7929 w 8668"/>
                        <a:gd name="connsiteY2" fmla="*/ 9832 h 10117"/>
                        <a:gd name="connsiteX3" fmla="*/ 6335 w 8668"/>
                        <a:gd name="connsiteY3" fmla="*/ 3295 h 10117"/>
                        <a:gd name="connsiteX4" fmla="*/ 156 w 8668"/>
                        <a:gd name="connsiteY4" fmla="*/ 720 h 101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68" h="10117">
                          <a:moveTo>
                            <a:pt x="156" y="720"/>
                          </a:moveTo>
                          <a:cubicBezTo>
                            <a:pt x="-443" y="1908"/>
                            <a:pt x="754" y="4483"/>
                            <a:pt x="2547" y="6662"/>
                          </a:cubicBezTo>
                          <a:cubicBezTo>
                            <a:pt x="5338" y="9832"/>
                            <a:pt x="7531" y="10624"/>
                            <a:pt x="7929" y="9832"/>
                          </a:cubicBezTo>
                          <a:cubicBezTo>
                            <a:pt x="9524" y="7851"/>
                            <a:pt x="8328" y="5474"/>
                            <a:pt x="6335" y="3295"/>
                          </a:cubicBezTo>
                          <a:cubicBezTo>
                            <a:pt x="3943" y="720"/>
                            <a:pt x="1152" y="-1063"/>
                            <a:pt x="156" y="7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84" name="Freeform 1893">
                      <a:extLst>
                        <a:ext uri="{FF2B5EF4-FFF2-40B4-BE49-F238E27FC236}">
                          <a16:creationId xmlns:a16="http://schemas.microsoft.com/office/drawing/2014/main" id="{BC71DC1A-B098-7D97-D874-8AD69A7F31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30026" y="4781444"/>
                      <a:ext cx="10763" cy="10346"/>
                    </a:xfrm>
                    <a:custGeom>
                      <a:avLst/>
                      <a:gdLst>
                        <a:gd name="connsiteX0" fmla="*/ 1188 w 10763"/>
                        <a:gd name="connsiteY0" fmla="*/ 19 h 10346"/>
                        <a:gd name="connsiteX1" fmla="*/ 4178 w 10763"/>
                        <a:gd name="connsiteY1" fmla="*/ 7348 h 10346"/>
                        <a:gd name="connsiteX2" fmla="*/ 10157 w 10763"/>
                        <a:gd name="connsiteY2" fmla="*/ 10121 h 10346"/>
                        <a:gd name="connsiteX3" fmla="*/ 7566 w 10763"/>
                        <a:gd name="connsiteY3" fmla="*/ 3584 h 10346"/>
                        <a:gd name="connsiteX4" fmla="*/ 1188 w 10763"/>
                        <a:gd name="connsiteY4" fmla="*/ 19 h 103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63" h="10346">
                          <a:moveTo>
                            <a:pt x="1188" y="19"/>
                          </a:moveTo>
                          <a:cubicBezTo>
                            <a:pt x="-1603" y="613"/>
                            <a:pt x="988" y="3980"/>
                            <a:pt x="4178" y="7348"/>
                          </a:cubicBezTo>
                          <a:cubicBezTo>
                            <a:pt x="6370" y="9527"/>
                            <a:pt x="8762" y="10914"/>
                            <a:pt x="10157" y="10121"/>
                          </a:cubicBezTo>
                          <a:cubicBezTo>
                            <a:pt x="11752" y="9131"/>
                            <a:pt x="9958" y="6556"/>
                            <a:pt x="7566" y="3584"/>
                          </a:cubicBezTo>
                          <a:cubicBezTo>
                            <a:pt x="5174" y="1207"/>
                            <a:pt x="2583" y="-179"/>
                            <a:pt x="1188" y="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85" name="Freeform 1894">
                      <a:extLst>
                        <a:ext uri="{FF2B5EF4-FFF2-40B4-BE49-F238E27FC236}">
                          <a16:creationId xmlns:a16="http://schemas.microsoft.com/office/drawing/2014/main" id="{A4FB0AD5-0DD2-0FD8-3DFF-AC4F8F08E2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57916" y="4846982"/>
                      <a:ext cx="9122" cy="10391"/>
                    </a:xfrm>
                    <a:custGeom>
                      <a:avLst/>
                      <a:gdLst>
                        <a:gd name="connsiteX0" fmla="*/ 8317 w 9122"/>
                        <a:gd name="connsiteY0" fmla="*/ 10150 h 10391"/>
                        <a:gd name="connsiteX1" fmla="*/ 6125 w 9122"/>
                        <a:gd name="connsiteY1" fmla="*/ 3613 h 10391"/>
                        <a:gd name="connsiteX2" fmla="*/ 544 w 9122"/>
                        <a:gd name="connsiteY2" fmla="*/ 246 h 10391"/>
                        <a:gd name="connsiteX3" fmla="*/ 2736 w 9122"/>
                        <a:gd name="connsiteY3" fmla="*/ 6981 h 10391"/>
                        <a:gd name="connsiteX4" fmla="*/ 8317 w 9122"/>
                        <a:gd name="connsiteY4" fmla="*/ 10150 h 103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22" h="10391">
                          <a:moveTo>
                            <a:pt x="8317" y="10150"/>
                          </a:moveTo>
                          <a:cubicBezTo>
                            <a:pt x="9912" y="9358"/>
                            <a:pt x="9115" y="6783"/>
                            <a:pt x="6125" y="3613"/>
                          </a:cubicBezTo>
                          <a:cubicBezTo>
                            <a:pt x="3932" y="1434"/>
                            <a:pt x="1740" y="-745"/>
                            <a:pt x="544" y="246"/>
                          </a:cubicBezTo>
                          <a:cubicBezTo>
                            <a:pt x="-652" y="1236"/>
                            <a:pt x="145" y="3812"/>
                            <a:pt x="2736" y="6981"/>
                          </a:cubicBezTo>
                          <a:cubicBezTo>
                            <a:pt x="4929" y="9754"/>
                            <a:pt x="7121" y="10943"/>
                            <a:pt x="8317" y="101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86" name="Freeform 1895">
                      <a:extLst>
                        <a:ext uri="{FF2B5EF4-FFF2-40B4-BE49-F238E27FC236}">
                          <a16:creationId xmlns:a16="http://schemas.microsoft.com/office/drawing/2014/main" id="{4FA2366E-1213-38CD-E240-50D91F6E5F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05878" y="4859298"/>
                      <a:ext cx="21959" cy="27547"/>
                    </a:xfrm>
                    <a:custGeom>
                      <a:avLst/>
                      <a:gdLst>
                        <a:gd name="connsiteX0" fmla="*/ 12916 w 21959"/>
                        <a:gd name="connsiteY0" fmla="*/ 21605 h 27547"/>
                        <a:gd name="connsiteX1" fmla="*/ 14710 w 21959"/>
                        <a:gd name="connsiteY1" fmla="*/ 23190 h 27547"/>
                        <a:gd name="connsiteX2" fmla="*/ 15707 w 21959"/>
                        <a:gd name="connsiteY2" fmla="*/ 24378 h 27547"/>
                        <a:gd name="connsiteX3" fmla="*/ 21687 w 21959"/>
                        <a:gd name="connsiteY3" fmla="*/ 26755 h 27547"/>
                        <a:gd name="connsiteX4" fmla="*/ 19295 w 21959"/>
                        <a:gd name="connsiteY4" fmla="*/ 21011 h 27547"/>
                        <a:gd name="connsiteX5" fmla="*/ 16305 w 21959"/>
                        <a:gd name="connsiteY5" fmla="*/ 18634 h 27547"/>
                        <a:gd name="connsiteX6" fmla="*/ 14710 w 21959"/>
                        <a:gd name="connsiteY6" fmla="*/ 16455 h 27547"/>
                        <a:gd name="connsiteX7" fmla="*/ 10325 w 21959"/>
                        <a:gd name="connsiteY7" fmla="*/ 13087 h 27547"/>
                        <a:gd name="connsiteX8" fmla="*/ 8930 w 21959"/>
                        <a:gd name="connsiteY8" fmla="*/ 6550 h 27547"/>
                        <a:gd name="connsiteX9" fmla="*/ 957 w 21959"/>
                        <a:gd name="connsiteY9" fmla="*/ 608 h 27547"/>
                        <a:gd name="connsiteX10" fmla="*/ 1754 w 21959"/>
                        <a:gd name="connsiteY10" fmla="*/ 7541 h 27547"/>
                        <a:gd name="connsiteX11" fmla="*/ 8730 w 21959"/>
                        <a:gd name="connsiteY11" fmla="*/ 14078 h 27547"/>
                        <a:gd name="connsiteX12" fmla="*/ 12916 w 21959"/>
                        <a:gd name="connsiteY12" fmla="*/ 21605 h 275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21959" h="27547">
                          <a:moveTo>
                            <a:pt x="12916" y="21605"/>
                          </a:moveTo>
                          <a:cubicBezTo>
                            <a:pt x="13514" y="22199"/>
                            <a:pt x="14112" y="22793"/>
                            <a:pt x="14710" y="23190"/>
                          </a:cubicBezTo>
                          <a:cubicBezTo>
                            <a:pt x="14910" y="23586"/>
                            <a:pt x="15308" y="23982"/>
                            <a:pt x="15707" y="24378"/>
                          </a:cubicBezTo>
                          <a:cubicBezTo>
                            <a:pt x="18697" y="27548"/>
                            <a:pt x="20889" y="28340"/>
                            <a:pt x="21687" y="26755"/>
                          </a:cubicBezTo>
                          <a:cubicBezTo>
                            <a:pt x="22484" y="25567"/>
                            <a:pt x="21487" y="23586"/>
                            <a:pt x="19295" y="21011"/>
                          </a:cubicBezTo>
                          <a:cubicBezTo>
                            <a:pt x="18098" y="19822"/>
                            <a:pt x="17102" y="19030"/>
                            <a:pt x="16305" y="18634"/>
                          </a:cubicBezTo>
                          <a:cubicBezTo>
                            <a:pt x="15906" y="18039"/>
                            <a:pt x="15308" y="17247"/>
                            <a:pt x="14710" y="16455"/>
                          </a:cubicBezTo>
                          <a:cubicBezTo>
                            <a:pt x="13115" y="14870"/>
                            <a:pt x="11521" y="13483"/>
                            <a:pt x="10325" y="13087"/>
                          </a:cubicBezTo>
                          <a:cubicBezTo>
                            <a:pt x="11321" y="11700"/>
                            <a:pt x="10126" y="9125"/>
                            <a:pt x="8930" y="6550"/>
                          </a:cubicBezTo>
                          <a:cubicBezTo>
                            <a:pt x="6538" y="3381"/>
                            <a:pt x="4146" y="-1770"/>
                            <a:pt x="957" y="608"/>
                          </a:cubicBezTo>
                          <a:cubicBezTo>
                            <a:pt x="-837" y="1796"/>
                            <a:pt x="159" y="4965"/>
                            <a:pt x="1754" y="7541"/>
                          </a:cubicBezTo>
                          <a:cubicBezTo>
                            <a:pt x="3747" y="10908"/>
                            <a:pt x="6139" y="14672"/>
                            <a:pt x="8730" y="14078"/>
                          </a:cubicBezTo>
                          <a:cubicBezTo>
                            <a:pt x="8132" y="15662"/>
                            <a:pt x="10126" y="18634"/>
                            <a:pt x="12916" y="216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87" name="Freeform 1896">
                      <a:extLst>
                        <a:ext uri="{FF2B5EF4-FFF2-40B4-BE49-F238E27FC236}">
                          <a16:creationId xmlns:a16="http://schemas.microsoft.com/office/drawing/2014/main" id="{59080925-DDDB-323A-05E0-513CEC30AF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41136" y="4746005"/>
                      <a:ext cx="10607" cy="9215"/>
                    </a:xfrm>
                    <a:custGeom>
                      <a:avLst/>
                      <a:gdLst>
                        <a:gd name="connsiteX0" fmla="*/ 10608 w 10607"/>
                        <a:gd name="connsiteY0" fmla="*/ 8518 h 9215"/>
                        <a:gd name="connsiteX1" fmla="*/ 10608 w 10607"/>
                        <a:gd name="connsiteY1" fmla="*/ 8518 h 9215"/>
                        <a:gd name="connsiteX2" fmla="*/ 43 w 10607"/>
                        <a:gd name="connsiteY2" fmla="*/ 0 h 9215"/>
                        <a:gd name="connsiteX3" fmla="*/ 5226 w 10607"/>
                        <a:gd name="connsiteY3" fmla="*/ 7131 h 9215"/>
                        <a:gd name="connsiteX4" fmla="*/ 10608 w 10607"/>
                        <a:gd name="connsiteY4" fmla="*/ 8518 h 92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07" h="9215">
                          <a:moveTo>
                            <a:pt x="10608" y="8518"/>
                          </a:moveTo>
                          <a:cubicBezTo>
                            <a:pt x="10608" y="8518"/>
                            <a:pt x="10608" y="8518"/>
                            <a:pt x="10608" y="8518"/>
                          </a:cubicBezTo>
                          <a:cubicBezTo>
                            <a:pt x="7219" y="5546"/>
                            <a:pt x="3632" y="2773"/>
                            <a:pt x="43" y="0"/>
                          </a:cubicBezTo>
                          <a:cubicBezTo>
                            <a:pt x="-355" y="1783"/>
                            <a:pt x="2037" y="4556"/>
                            <a:pt x="5226" y="7131"/>
                          </a:cubicBezTo>
                          <a:cubicBezTo>
                            <a:pt x="7817" y="9112"/>
                            <a:pt x="10209" y="9904"/>
                            <a:pt x="10608" y="85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88" name="Freeform 1897">
                      <a:extLst>
                        <a:ext uri="{FF2B5EF4-FFF2-40B4-BE49-F238E27FC236}">
                          <a16:creationId xmlns:a16="http://schemas.microsoft.com/office/drawing/2014/main" id="{C2AADE2A-2757-A9D0-52F1-4BF358508C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02968" y="4841840"/>
                      <a:ext cx="9055" cy="10663"/>
                    </a:xfrm>
                    <a:custGeom>
                      <a:avLst/>
                      <a:gdLst>
                        <a:gd name="connsiteX0" fmla="*/ 8849 w 9055"/>
                        <a:gd name="connsiteY0" fmla="*/ 10143 h 10663"/>
                        <a:gd name="connsiteX1" fmla="*/ 5461 w 9055"/>
                        <a:gd name="connsiteY1" fmla="*/ 2814 h 10663"/>
                        <a:gd name="connsiteX2" fmla="*/ 278 w 9055"/>
                        <a:gd name="connsiteY2" fmla="*/ 436 h 10663"/>
                        <a:gd name="connsiteX3" fmla="*/ 3866 w 9055"/>
                        <a:gd name="connsiteY3" fmla="*/ 7766 h 10663"/>
                        <a:gd name="connsiteX4" fmla="*/ 8849 w 9055"/>
                        <a:gd name="connsiteY4" fmla="*/ 10143 h 106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5" h="10663">
                          <a:moveTo>
                            <a:pt x="8849" y="10143"/>
                          </a:moveTo>
                          <a:cubicBezTo>
                            <a:pt x="9647" y="8558"/>
                            <a:pt x="8052" y="5785"/>
                            <a:pt x="5461" y="2814"/>
                          </a:cubicBezTo>
                          <a:cubicBezTo>
                            <a:pt x="3268" y="635"/>
                            <a:pt x="876" y="-752"/>
                            <a:pt x="278" y="436"/>
                          </a:cubicBezTo>
                          <a:cubicBezTo>
                            <a:pt x="-718" y="1823"/>
                            <a:pt x="1075" y="4794"/>
                            <a:pt x="3866" y="7766"/>
                          </a:cubicBezTo>
                          <a:cubicBezTo>
                            <a:pt x="6059" y="9945"/>
                            <a:pt x="8251" y="11529"/>
                            <a:pt x="8849" y="101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89" name="Freeform 1898">
                      <a:extLst>
                        <a:ext uri="{FF2B5EF4-FFF2-40B4-BE49-F238E27FC236}">
                          <a16:creationId xmlns:a16="http://schemas.microsoft.com/office/drawing/2014/main" id="{EDCC48BE-F66E-8009-1BF7-2B6C8807CE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49058" y="4826627"/>
                      <a:ext cx="9558" cy="11312"/>
                    </a:xfrm>
                    <a:custGeom>
                      <a:avLst/>
                      <a:gdLst>
                        <a:gd name="connsiteX0" fmla="*/ 8605 w 9558"/>
                        <a:gd name="connsiteY0" fmla="*/ 11291 h 11312"/>
                        <a:gd name="connsiteX1" fmla="*/ 5017 w 9558"/>
                        <a:gd name="connsiteY1" fmla="*/ 3169 h 11312"/>
                        <a:gd name="connsiteX2" fmla="*/ 2027 w 9558"/>
                        <a:gd name="connsiteY2" fmla="*/ 0 h 11312"/>
                        <a:gd name="connsiteX3" fmla="*/ 632 w 9558"/>
                        <a:gd name="connsiteY3" fmla="*/ 990 h 11312"/>
                        <a:gd name="connsiteX4" fmla="*/ 4219 w 9558"/>
                        <a:gd name="connsiteY4" fmla="*/ 9112 h 11312"/>
                        <a:gd name="connsiteX5" fmla="*/ 8605 w 9558"/>
                        <a:gd name="connsiteY5" fmla="*/ 11291 h 113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558" h="11312">
                          <a:moveTo>
                            <a:pt x="8605" y="11291"/>
                          </a:moveTo>
                          <a:cubicBezTo>
                            <a:pt x="11196" y="10301"/>
                            <a:pt x="8007" y="6735"/>
                            <a:pt x="5017" y="3169"/>
                          </a:cubicBezTo>
                          <a:lnTo>
                            <a:pt x="2027" y="0"/>
                          </a:lnTo>
                          <a:cubicBezTo>
                            <a:pt x="1628" y="396"/>
                            <a:pt x="1030" y="594"/>
                            <a:pt x="632" y="990"/>
                          </a:cubicBezTo>
                          <a:cubicBezTo>
                            <a:pt x="-764" y="2575"/>
                            <a:pt x="34" y="5348"/>
                            <a:pt x="4219" y="9112"/>
                          </a:cubicBezTo>
                          <a:cubicBezTo>
                            <a:pt x="5615" y="10301"/>
                            <a:pt x="8007" y="11489"/>
                            <a:pt x="8605" y="112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90" name="Freeform 1899">
                      <a:extLst>
                        <a:ext uri="{FF2B5EF4-FFF2-40B4-BE49-F238E27FC236}">
                          <a16:creationId xmlns:a16="http://schemas.microsoft.com/office/drawing/2014/main" id="{0142E33D-D28F-B38A-0522-1F0FDFF445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50885" y="4826429"/>
                      <a:ext cx="398" cy="198"/>
                    </a:xfrm>
                    <a:custGeom>
                      <a:avLst/>
                      <a:gdLst>
                        <a:gd name="connsiteX0" fmla="*/ 399 w 398"/>
                        <a:gd name="connsiteY0" fmla="*/ 198 h 198"/>
                        <a:gd name="connsiteX1" fmla="*/ 0 w 398"/>
                        <a:gd name="connsiteY1" fmla="*/ 0 h 198"/>
                        <a:gd name="connsiteX2" fmla="*/ 0 w 398"/>
                        <a:gd name="connsiteY2" fmla="*/ 0 h 198"/>
                        <a:gd name="connsiteX3" fmla="*/ 199 w 398"/>
                        <a:gd name="connsiteY3" fmla="*/ 198 h 198"/>
                        <a:gd name="connsiteX4" fmla="*/ 399 w 398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399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199" y="198"/>
                          </a:lnTo>
                          <a:lnTo>
                            <a:pt x="3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91" name="Freeform 1900">
                      <a:extLst>
                        <a:ext uri="{FF2B5EF4-FFF2-40B4-BE49-F238E27FC236}">
                          <a16:creationId xmlns:a16="http://schemas.microsoft.com/office/drawing/2014/main" id="{E560CE60-0047-52F9-13D2-F62A3825F4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87302" y="4765741"/>
                      <a:ext cx="9576" cy="9709"/>
                    </a:xfrm>
                    <a:custGeom>
                      <a:avLst/>
                      <a:gdLst>
                        <a:gd name="connsiteX0" fmla="*/ 458 w 9576"/>
                        <a:gd name="connsiteY0" fmla="*/ 271 h 9709"/>
                        <a:gd name="connsiteX1" fmla="*/ 3448 w 9576"/>
                        <a:gd name="connsiteY1" fmla="*/ 7006 h 9709"/>
                        <a:gd name="connsiteX2" fmla="*/ 9029 w 9576"/>
                        <a:gd name="connsiteY2" fmla="*/ 9383 h 9709"/>
                        <a:gd name="connsiteX3" fmla="*/ 6239 w 9576"/>
                        <a:gd name="connsiteY3" fmla="*/ 2648 h 9709"/>
                        <a:gd name="connsiteX4" fmla="*/ 458 w 9576"/>
                        <a:gd name="connsiteY4" fmla="*/ 271 h 97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76" h="9709">
                          <a:moveTo>
                            <a:pt x="458" y="271"/>
                          </a:moveTo>
                          <a:cubicBezTo>
                            <a:pt x="-738" y="1460"/>
                            <a:pt x="458" y="4035"/>
                            <a:pt x="3448" y="7006"/>
                          </a:cubicBezTo>
                          <a:cubicBezTo>
                            <a:pt x="5840" y="9581"/>
                            <a:pt x="8032" y="10175"/>
                            <a:pt x="9029" y="9383"/>
                          </a:cubicBezTo>
                          <a:cubicBezTo>
                            <a:pt x="10425" y="8195"/>
                            <a:pt x="9029" y="5818"/>
                            <a:pt x="6239" y="2648"/>
                          </a:cubicBezTo>
                          <a:cubicBezTo>
                            <a:pt x="3647" y="469"/>
                            <a:pt x="1455" y="-521"/>
                            <a:pt x="458" y="2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92" name="Freeform 1901">
                      <a:extLst>
                        <a:ext uri="{FF2B5EF4-FFF2-40B4-BE49-F238E27FC236}">
                          <a16:creationId xmlns:a16="http://schemas.microsoft.com/office/drawing/2014/main" id="{D1DADF92-7D2F-2544-791E-9A9CEAE59B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5635" y="4818505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198 h 198"/>
                        <a:gd name="connsiteX1" fmla="*/ 0 w 199"/>
                        <a:gd name="connsiteY1" fmla="*/ 0 h 198"/>
                        <a:gd name="connsiteX2" fmla="*/ 0 w 199"/>
                        <a:gd name="connsiteY2" fmla="*/ 0 h 198"/>
                        <a:gd name="connsiteX3" fmla="*/ 0 w 199"/>
                        <a:gd name="connsiteY3" fmla="*/ 0 h 198"/>
                        <a:gd name="connsiteX4" fmla="*/ 199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93" name="Freeform 1902">
                      <a:extLst>
                        <a:ext uri="{FF2B5EF4-FFF2-40B4-BE49-F238E27FC236}">
                          <a16:creationId xmlns:a16="http://schemas.microsoft.com/office/drawing/2014/main" id="{FFAA6DE0-7877-39DA-9A52-F152C03DF7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54850" y="4811297"/>
                      <a:ext cx="10785" cy="9706"/>
                    </a:xfrm>
                    <a:custGeom>
                      <a:avLst/>
                      <a:gdLst>
                        <a:gd name="connsiteX0" fmla="*/ 7796 w 10785"/>
                        <a:gd name="connsiteY0" fmla="*/ 4435 h 9706"/>
                        <a:gd name="connsiteX1" fmla="*/ 22 w 10785"/>
                        <a:gd name="connsiteY1" fmla="*/ 1068 h 9706"/>
                        <a:gd name="connsiteX2" fmla="*/ 2214 w 10785"/>
                        <a:gd name="connsiteY2" fmla="*/ 5426 h 9706"/>
                        <a:gd name="connsiteX3" fmla="*/ 9988 w 10785"/>
                        <a:gd name="connsiteY3" fmla="*/ 8991 h 9706"/>
                        <a:gd name="connsiteX4" fmla="*/ 10786 w 10785"/>
                        <a:gd name="connsiteY4" fmla="*/ 7406 h 9706"/>
                        <a:gd name="connsiteX5" fmla="*/ 7796 w 10785"/>
                        <a:gd name="connsiteY5" fmla="*/ 4435 h 97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0785" h="9706">
                          <a:moveTo>
                            <a:pt x="7796" y="4435"/>
                          </a:moveTo>
                          <a:cubicBezTo>
                            <a:pt x="4407" y="1464"/>
                            <a:pt x="819" y="-1706"/>
                            <a:pt x="22" y="1068"/>
                          </a:cubicBezTo>
                          <a:cubicBezTo>
                            <a:pt x="-177" y="1662"/>
                            <a:pt x="1019" y="4039"/>
                            <a:pt x="2214" y="5426"/>
                          </a:cubicBezTo>
                          <a:cubicBezTo>
                            <a:pt x="5803" y="9585"/>
                            <a:pt x="8593" y="10576"/>
                            <a:pt x="9988" y="8991"/>
                          </a:cubicBezTo>
                          <a:cubicBezTo>
                            <a:pt x="10387" y="8595"/>
                            <a:pt x="10387" y="8001"/>
                            <a:pt x="10786" y="7406"/>
                          </a:cubicBezTo>
                          <a:cubicBezTo>
                            <a:pt x="9789" y="6218"/>
                            <a:pt x="8792" y="5227"/>
                            <a:pt x="7796" y="44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94" name="Freeform 1903">
                      <a:extLst>
                        <a:ext uri="{FF2B5EF4-FFF2-40B4-BE49-F238E27FC236}">
                          <a16:creationId xmlns:a16="http://schemas.microsoft.com/office/drawing/2014/main" id="{EC3710FB-FA4D-4CE0-5AD8-4E11FC6B4F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48651" y="4932471"/>
                      <a:ext cx="8655" cy="10664"/>
                    </a:xfrm>
                    <a:custGeom>
                      <a:avLst/>
                      <a:gdLst>
                        <a:gd name="connsiteX0" fmla="*/ 8613 w 8655"/>
                        <a:gd name="connsiteY0" fmla="*/ 9840 h 10664"/>
                        <a:gd name="connsiteX1" fmla="*/ 5224 w 8655"/>
                        <a:gd name="connsiteY1" fmla="*/ 2511 h 10664"/>
                        <a:gd name="connsiteX2" fmla="*/ 241 w 8655"/>
                        <a:gd name="connsiteY2" fmla="*/ 728 h 10664"/>
                        <a:gd name="connsiteX3" fmla="*/ 3630 w 8655"/>
                        <a:gd name="connsiteY3" fmla="*/ 8255 h 10664"/>
                        <a:gd name="connsiteX4" fmla="*/ 8613 w 8655"/>
                        <a:gd name="connsiteY4" fmla="*/ 9840 h 106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55" h="10664">
                          <a:moveTo>
                            <a:pt x="8613" y="9840"/>
                          </a:moveTo>
                          <a:cubicBezTo>
                            <a:pt x="8812" y="8057"/>
                            <a:pt x="8413" y="5680"/>
                            <a:pt x="5224" y="2511"/>
                          </a:cubicBezTo>
                          <a:cubicBezTo>
                            <a:pt x="3032" y="332"/>
                            <a:pt x="839" y="-857"/>
                            <a:pt x="241" y="728"/>
                          </a:cubicBezTo>
                          <a:cubicBezTo>
                            <a:pt x="-556" y="2511"/>
                            <a:pt x="639" y="5284"/>
                            <a:pt x="3630" y="8255"/>
                          </a:cubicBezTo>
                          <a:cubicBezTo>
                            <a:pt x="5822" y="10632"/>
                            <a:pt x="7616" y="11425"/>
                            <a:pt x="8613" y="98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95" name="Freeform 1904">
                      <a:extLst>
                        <a:ext uri="{FF2B5EF4-FFF2-40B4-BE49-F238E27FC236}">
                          <a16:creationId xmlns:a16="http://schemas.microsoft.com/office/drawing/2014/main" id="{F5B3B43D-0D12-22D9-654E-2AE854A1EE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56702" y="4815401"/>
                      <a:ext cx="9223" cy="9317"/>
                    </a:xfrm>
                    <a:custGeom>
                      <a:avLst/>
                      <a:gdLst>
                        <a:gd name="connsiteX0" fmla="*/ 5208 w 9223"/>
                        <a:gd name="connsiteY0" fmla="*/ 1916 h 9317"/>
                        <a:gd name="connsiteX1" fmla="*/ 225 w 9223"/>
                        <a:gd name="connsiteY1" fmla="*/ 925 h 9317"/>
                        <a:gd name="connsiteX2" fmla="*/ 3215 w 9223"/>
                        <a:gd name="connsiteY2" fmla="*/ 6670 h 9317"/>
                        <a:gd name="connsiteX3" fmla="*/ 9195 w 9223"/>
                        <a:gd name="connsiteY3" fmla="*/ 9047 h 9317"/>
                        <a:gd name="connsiteX4" fmla="*/ 5208 w 9223"/>
                        <a:gd name="connsiteY4" fmla="*/ 1916 h 93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23" h="9317">
                          <a:moveTo>
                            <a:pt x="5208" y="1916"/>
                          </a:moveTo>
                          <a:cubicBezTo>
                            <a:pt x="2218" y="-660"/>
                            <a:pt x="823" y="-263"/>
                            <a:pt x="225" y="925"/>
                          </a:cubicBezTo>
                          <a:cubicBezTo>
                            <a:pt x="-572" y="2114"/>
                            <a:pt x="823" y="4491"/>
                            <a:pt x="3215" y="6670"/>
                          </a:cubicBezTo>
                          <a:cubicBezTo>
                            <a:pt x="5607" y="8849"/>
                            <a:pt x="7799" y="9839"/>
                            <a:pt x="9195" y="9047"/>
                          </a:cubicBezTo>
                          <a:cubicBezTo>
                            <a:pt x="9394" y="7066"/>
                            <a:pt x="8597" y="4689"/>
                            <a:pt x="5208" y="191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96" name="Freeform 1905">
                      <a:extLst>
                        <a:ext uri="{FF2B5EF4-FFF2-40B4-BE49-F238E27FC236}">
                          <a16:creationId xmlns:a16="http://schemas.microsoft.com/office/drawing/2014/main" id="{388650CD-6D2F-AD41-1CC6-5CD4E6B1DB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30285" y="4723989"/>
                      <a:ext cx="12626" cy="10328"/>
                    </a:xfrm>
                    <a:custGeom>
                      <a:avLst/>
                      <a:gdLst>
                        <a:gd name="connsiteX0" fmla="*/ 5650 w 12626"/>
                        <a:gd name="connsiteY0" fmla="*/ 7556 h 10328"/>
                        <a:gd name="connsiteX1" fmla="*/ 12627 w 12626"/>
                        <a:gd name="connsiteY1" fmla="*/ 10329 h 10328"/>
                        <a:gd name="connsiteX2" fmla="*/ 11630 w 12626"/>
                        <a:gd name="connsiteY2" fmla="*/ 8150 h 10328"/>
                        <a:gd name="connsiteX3" fmla="*/ 6846 w 12626"/>
                        <a:gd name="connsiteY3" fmla="*/ 3594 h 10328"/>
                        <a:gd name="connsiteX4" fmla="*/ 69 w 12626"/>
                        <a:gd name="connsiteY4" fmla="*/ 622 h 10328"/>
                        <a:gd name="connsiteX5" fmla="*/ 5650 w 12626"/>
                        <a:gd name="connsiteY5" fmla="*/ 7556 h 103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626" h="10328">
                          <a:moveTo>
                            <a:pt x="5650" y="7556"/>
                          </a:moveTo>
                          <a:cubicBezTo>
                            <a:pt x="9039" y="10329"/>
                            <a:pt x="10833" y="10329"/>
                            <a:pt x="12627" y="10329"/>
                          </a:cubicBezTo>
                          <a:lnTo>
                            <a:pt x="11630" y="8150"/>
                          </a:lnTo>
                          <a:cubicBezTo>
                            <a:pt x="10036" y="6565"/>
                            <a:pt x="8441" y="4980"/>
                            <a:pt x="6846" y="3594"/>
                          </a:cubicBezTo>
                          <a:cubicBezTo>
                            <a:pt x="3857" y="1217"/>
                            <a:pt x="667" y="-1160"/>
                            <a:pt x="69" y="622"/>
                          </a:cubicBezTo>
                          <a:cubicBezTo>
                            <a:pt x="-529" y="2405"/>
                            <a:pt x="2860" y="5377"/>
                            <a:pt x="5650" y="75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97" name="Freeform 1906">
                      <a:extLst>
                        <a:ext uri="{FF2B5EF4-FFF2-40B4-BE49-F238E27FC236}">
                          <a16:creationId xmlns:a16="http://schemas.microsoft.com/office/drawing/2014/main" id="{642FA508-1386-6C20-66B4-26AF41C9B7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26057" y="4818027"/>
                      <a:ext cx="9735" cy="9460"/>
                    </a:xfrm>
                    <a:custGeom>
                      <a:avLst/>
                      <a:gdLst>
                        <a:gd name="connsiteX0" fmla="*/ 373 w 9735"/>
                        <a:gd name="connsiteY0" fmla="*/ 281 h 9460"/>
                        <a:gd name="connsiteX1" fmla="*/ 4160 w 9735"/>
                        <a:gd name="connsiteY1" fmla="*/ 7214 h 9460"/>
                        <a:gd name="connsiteX2" fmla="*/ 9542 w 9735"/>
                        <a:gd name="connsiteY2" fmla="*/ 8997 h 9460"/>
                        <a:gd name="connsiteX3" fmla="*/ 6552 w 9735"/>
                        <a:gd name="connsiteY3" fmla="*/ 3252 h 9460"/>
                        <a:gd name="connsiteX4" fmla="*/ 373 w 9735"/>
                        <a:gd name="connsiteY4" fmla="*/ 281 h 94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735" h="9460">
                          <a:moveTo>
                            <a:pt x="373" y="281"/>
                          </a:moveTo>
                          <a:cubicBezTo>
                            <a:pt x="-823" y="1667"/>
                            <a:pt x="971" y="4441"/>
                            <a:pt x="4160" y="7214"/>
                          </a:cubicBezTo>
                          <a:cubicBezTo>
                            <a:pt x="6552" y="9393"/>
                            <a:pt x="8744" y="9987"/>
                            <a:pt x="9542" y="8997"/>
                          </a:cubicBezTo>
                          <a:cubicBezTo>
                            <a:pt x="10339" y="7808"/>
                            <a:pt x="8545" y="5431"/>
                            <a:pt x="6552" y="3252"/>
                          </a:cubicBezTo>
                          <a:cubicBezTo>
                            <a:pt x="3961" y="1073"/>
                            <a:pt x="1369" y="-710"/>
                            <a:pt x="373" y="2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98" name="Freeform 1907">
                      <a:extLst>
                        <a:ext uri="{FF2B5EF4-FFF2-40B4-BE49-F238E27FC236}">
                          <a16:creationId xmlns:a16="http://schemas.microsoft.com/office/drawing/2014/main" id="{38D00D0F-02ED-9E86-AEB5-4C5E801337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2283" y="4794735"/>
                      <a:ext cx="199" cy="396"/>
                    </a:xfrm>
                    <a:custGeom>
                      <a:avLst/>
                      <a:gdLst>
                        <a:gd name="connsiteX0" fmla="*/ 200 w 199"/>
                        <a:gd name="connsiteY0" fmla="*/ 396 h 396"/>
                        <a:gd name="connsiteX1" fmla="*/ 0 w 199"/>
                        <a:gd name="connsiteY1" fmla="*/ 0 h 396"/>
                        <a:gd name="connsiteX2" fmla="*/ 0 w 199"/>
                        <a:gd name="connsiteY2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200" y="396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399" name="Freeform 1908">
                      <a:extLst>
                        <a:ext uri="{FF2B5EF4-FFF2-40B4-BE49-F238E27FC236}">
                          <a16:creationId xmlns:a16="http://schemas.microsoft.com/office/drawing/2014/main" id="{B8EB68D0-055A-B135-3F1F-BA2E700370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82286" y="4787046"/>
                      <a:ext cx="9997" cy="8877"/>
                    </a:xfrm>
                    <a:custGeom>
                      <a:avLst/>
                      <a:gdLst>
                        <a:gd name="connsiteX0" fmla="*/ 4416 w 9997"/>
                        <a:gd name="connsiteY0" fmla="*/ 1944 h 8877"/>
                        <a:gd name="connsiteX1" fmla="*/ 31 w 9997"/>
                        <a:gd name="connsiteY1" fmla="*/ 756 h 8877"/>
                        <a:gd name="connsiteX2" fmla="*/ 1426 w 9997"/>
                        <a:gd name="connsiteY2" fmla="*/ 4717 h 8877"/>
                        <a:gd name="connsiteX3" fmla="*/ 7007 w 9997"/>
                        <a:gd name="connsiteY3" fmla="*/ 8877 h 8877"/>
                        <a:gd name="connsiteX4" fmla="*/ 9997 w 9997"/>
                        <a:gd name="connsiteY4" fmla="*/ 7689 h 8877"/>
                        <a:gd name="connsiteX5" fmla="*/ 4416 w 9997"/>
                        <a:gd name="connsiteY5" fmla="*/ 1944 h 88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997" h="8877">
                          <a:moveTo>
                            <a:pt x="4416" y="1944"/>
                          </a:moveTo>
                          <a:cubicBezTo>
                            <a:pt x="2224" y="-37"/>
                            <a:pt x="230" y="-631"/>
                            <a:pt x="31" y="756"/>
                          </a:cubicBezTo>
                          <a:cubicBezTo>
                            <a:pt x="-168" y="1548"/>
                            <a:pt x="629" y="3331"/>
                            <a:pt x="1426" y="4717"/>
                          </a:cubicBezTo>
                          <a:cubicBezTo>
                            <a:pt x="3220" y="7491"/>
                            <a:pt x="5413" y="8679"/>
                            <a:pt x="7007" y="8877"/>
                          </a:cubicBezTo>
                          <a:cubicBezTo>
                            <a:pt x="8403" y="8877"/>
                            <a:pt x="9001" y="8085"/>
                            <a:pt x="9997" y="7689"/>
                          </a:cubicBezTo>
                          <a:cubicBezTo>
                            <a:pt x="8004" y="5708"/>
                            <a:pt x="6210" y="3529"/>
                            <a:pt x="4416" y="19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00" name="Freeform 1909">
                      <a:extLst>
                        <a:ext uri="{FF2B5EF4-FFF2-40B4-BE49-F238E27FC236}">
                          <a16:creationId xmlns:a16="http://schemas.microsoft.com/office/drawing/2014/main" id="{91072DD1-C466-521C-A0B4-225AFBDAA8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56438" y="4814862"/>
                      <a:ext cx="9549" cy="10480"/>
                    </a:xfrm>
                    <a:custGeom>
                      <a:avLst/>
                      <a:gdLst>
                        <a:gd name="connsiteX0" fmla="*/ 166 w 9549"/>
                        <a:gd name="connsiteY0" fmla="*/ 474 h 10480"/>
                        <a:gd name="connsiteX1" fmla="*/ 4351 w 9549"/>
                        <a:gd name="connsiteY1" fmla="*/ 8002 h 10480"/>
                        <a:gd name="connsiteX2" fmla="*/ 9534 w 9549"/>
                        <a:gd name="connsiteY2" fmla="*/ 10180 h 10480"/>
                        <a:gd name="connsiteX3" fmla="*/ 5149 w 9549"/>
                        <a:gd name="connsiteY3" fmla="*/ 2455 h 10480"/>
                        <a:gd name="connsiteX4" fmla="*/ 166 w 9549"/>
                        <a:gd name="connsiteY4" fmla="*/ 474 h 104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49" h="10480">
                          <a:moveTo>
                            <a:pt x="166" y="474"/>
                          </a:moveTo>
                          <a:cubicBezTo>
                            <a:pt x="-632" y="2257"/>
                            <a:pt x="1561" y="5228"/>
                            <a:pt x="4351" y="8002"/>
                          </a:cubicBezTo>
                          <a:cubicBezTo>
                            <a:pt x="6544" y="10180"/>
                            <a:pt x="8338" y="10973"/>
                            <a:pt x="9534" y="10180"/>
                          </a:cubicBezTo>
                          <a:cubicBezTo>
                            <a:pt x="9733" y="8002"/>
                            <a:pt x="7939" y="5228"/>
                            <a:pt x="5149" y="2455"/>
                          </a:cubicBezTo>
                          <a:cubicBezTo>
                            <a:pt x="2956" y="474"/>
                            <a:pt x="764" y="-714"/>
                            <a:pt x="166" y="4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01" name="Freeform 1910">
                      <a:extLst>
                        <a:ext uri="{FF2B5EF4-FFF2-40B4-BE49-F238E27FC236}">
                          <a16:creationId xmlns:a16="http://schemas.microsoft.com/office/drawing/2014/main" id="{B84D4839-84F8-1B96-9F9E-825A513C10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40100" y="4837103"/>
                      <a:ext cx="9088" cy="10091"/>
                    </a:xfrm>
                    <a:custGeom>
                      <a:avLst/>
                      <a:gdLst>
                        <a:gd name="connsiteX0" fmla="*/ 358 w 9088"/>
                        <a:gd name="connsiteY0" fmla="*/ 419 h 10091"/>
                        <a:gd name="connsiteX1" fmla="*/ 2551 w 9088"/>
                        <a:gd name="connsiteY1" fmla="*/ 6164 h 10091"/>
                        <a:gd name="connsiteX2" fmla="*/ 8730 w 9088"/>
                        <a:gd name="connsiteY2" fmla="*/ 9729 h 10091"/>
                        <a:gd name="connsiteX3" fmla="*/ 6537 w 9088"/>
                        <a:gd name="connsiteY3" fmla="*/ 3985 h 10091"/>
                        <a:gd name="connsiteX4" fmla="*/ 358 w 9088"/>
                        <a:gd name="connsiteY4" fmla="*/ 419 h 100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88" h="10091">
                          <a:moveTo>
                            <a:pt x="358" y="419"/>
                          </a:moveTo>
                          <a:cubicBezTo>
                            <a:pt x="-638" y="1211"/>
                            <a:pt x="557" y="3588"/>
                            <a:pt x="2551" y="6164"/>
                          </a:cubicBezTo>
                          <a:cubicBezTo>
                            <a:pt x="5341" y="9729"/>
                            <a:pt x="7534" y="10720"/>
                            <a:pt x="8730" y="9729"/>
                          </a:cubicBezTo>
                          <a:cubicBezTo>
                            <a:pt x="9727" y="8937"/>
                            <a:pt x="8530" y="6560"/>
                            <a:pt x="6537" y="3985"/>
                          </a:cubicBezTo>
                          <a:cubicBezTo>
                            <a:pt x="3747" y="617"/>
                            <a:pt x="1554" y="-770"/>
                            <a:pt x="358" y="4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02" name="Freeform 1911">
                      <a:extLst>
                        <a:ext uri="{FF2B5EF4-FFF2-40B4-BE49-F238E27FC236}">
                          <a16:creationId xmlns:a16="http://schemas.microsoft.com/office/drawing/2014/main" id="{740BB228-F623-A151-7058-128B24759A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91738" y="4854939"/>
                      <a:ext cx="9956" cy="9967"/>
                    </a:xfrm>
                    <a:custGeom>
                      <a:avLst/>
                      <a:gdLst>
                        <a:gd name="connsiteX0" fmla="*/ 7783 w 9956"/>
                        <a:gd name="connsiteY0" fmla="*/ 9919 h 9967"/>
                        <a:gd name="connsiteX1" fmla="*/ 6587 w 9956"/>
                        <a:gd name="connsiteY1" fmla="*/ 1797 h 9967"/>
                        <a:gd name="connsiteX2" fmla="*/ 1604 w 9956"/>
                        <a:gd name="connsiteY2" fmla="*/ 4769 h 9967"/>
                        <a:gd name="connsiteX3" fmla="*/ 7783 w 9956"/>
                        <a:gd name="connsiteY3" fmla="*/ 9919 h 99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9956" h="9967">
                          <a:moveTo>
                            <a:pt x="7783" y="9919"/>
                          </a:moveTo>
                          <a:cubicBezTo>
                            <a:pt x="12368" y="10513"/>
                            <a:pt x="8580" y="5561"/>
                            <a:pt x="6587" y="1797"/>
                          </a:cubicBezTo>
                          <a:cubicBezTo>
                            <a:pt x="3398" y="1005"/>
                            <a:pt x="-2981" y="-3155"/>
                            <a:pt x="1604" y="4769"/>
                          </a:cubicBezTo>
                          <a:cubicBezTo>
                            <a:pt x="2999" y="6948"/>
                            <a:pt x="5790" y="9523"/>
                            <a:pt x="7783" y="99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03" name="Freeform 1912">
                      <a:extLst>
                        <a:ext uri="{FF2B5EF4-FFF2-40B4-BE49-F238E27FC236}">
                          <a16:creationId xmlns:a16="http://schemas.microsoft.com/office/drawing/2014/main" id="{E5C0B81F-B888-2D09-9157-F95FFB35FA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7388" y="4863695"/>
                      <a:ext cx="8084" cy="8615"/>
                    </a:xfrm>
                    <a:custGeom>
                      <a:avLst/>
                      <a:gdLst>
                        <a:gd name="connsiteX0" fmla="*/ 7781 w 8084"/>
                        <a:gd name="connsiteY0" fmla="*/ 8294 h 8615"/>
                        <a:gd name="connsiteX1" fmla="*/ 4991 w 8084"/>
                        <a:gd name="connsiteY1" fmla="*/ 2352 h 8615"/>
                        <a:gd name="connsiteX2" fmla="*/ 606 w 8084"/>
                        <a:gd name="connsiteY2" fmla="*/ 173 h 8615"/>
                        <a:gd name="connsiteX3" fmla="*/ 2200 w 8084"/>
                        <a:gd name="connsiteY3" fmla="*/ 5323 h 8615"/>
                        <a:gd name="connsiteX4" fmla="*/ 7781 w 8084"/>
                        <a:gd name="connsiteY4" fmla="*/ 8294 h 86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84" h="8615">
                          <a:moveTo>
                            <a:pt x="7781" y="8294"/>
                          </a:moveTo>
                          <a:cubicBezTo>
                            <a:pt x="8778" y="7304"/>
                            <a:pt x="7183" y="4729"/>
                            <a:pt x="4991" y="2352"/>
                          </a:cubicBezTo>
                          <a:cubicBezTo>
                            <a:pt x="3197" y="569"/>
                            <a:pt x="1602" y="-422"/>
                            <a:pt x="606" y="173"/>
                          </a:cubicBezTo>
                          <a:cubicBezTo>
                            <a:pt x="-590" y="965"/>
                            <a:pt x="8" y="2748"/>
                            <a:pt x="2200" y="5323"/>
                          </a:cubicBezTo>
                          <a:cubicBezTo>
                            <a:pt x="4393" y="7898"/>
                            <a:pt x="6785" y="9285"/>
                            <a:pt x="7781" y="82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04" name="Freeform 1913">
                      <a:extLst>
                        <a:ext uri="{FF2B5EF4-FFF2-40B4-BE49-F238E27FC236}">
                          <a16:creationId xmlns:a16="http://schemas.microsoft.com/office/drawing/2014/main" id="{FFA6F527-458E-5146-1C1B-DAA0C9AC92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95664" y="4823701"/>
                      <a:ext cx="10118" cy="9230"/>
                    </a:xfrm>
                    <a:custGeom>
                      <a:avLst/>
                      <a:gdLst>
                        <a:gd name="connsiteX0" fmla="*/ 6648 w 10118"/>
                        <a:gd name="connsiteY0" fmla="*/ 2926 h 9230"/>
                        <a:gd name="connsiteX1" fmla="*/ 668 w 10118"/>
                        <a:gd name="connsiteY1" fmla="*/ 152 h 9230"/>
                        <a:gd name="connsiteX2" fmla="*/ 2861 w 10118"/>
                        <a:gd name="connsiteY2" fmla="*/ 5303 h 9230"/>
                        <a:gd name="connsiteX3" fmla="*/ 9837 w 10118"/>
                        <a:gd name="connsiteY3" fmla="*/ 8670 h 9230"/>
                        <a:gd name="connsiteX4" fmla="*/ 6648 w 10118"/>
                        <a:gd name="connsiteY4" fmla="*/ 2926 h 92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18" h="9230">
                          <a:moveTo>
                            <a:pt x="6648" y="2926"/>
                          </a:moveTo>
                          <a:cubicBezTo>
                            <a:pt x="4256" y="747"/>
                            <a:pt x="2063" y="-442"/>
                            <a:pt x="668" y="152"/>
                          </a:cubicBezTo>
                          <a:cubicBezTo>
                            <a:pt x="-1126" y="747"/>
                            <a:pt x="1067" y="3322"/>
                            <a:pt x="2861" y="5303"/>
                          </a:cubicBezTo>
                          <a:cubicBezTo>
                            <a:pt x="5651" y="8274"/>
                            <a:pt x="8641" y="10255"/>
                            <a:pt x="9837" y="8670"/>
                          </a:cubicBezTo>
                          <a:cubicBezTo>
                            <a:pt x="10834" y="7482"/>
                            <a:pt x="9040" y="5105"/>
                            <a:pt x="6648" y="29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05" name="Freeform 1914">
                      <a:extLst>
                        <a:ext uri="{FF2B5EF4-FFF2-40B4-BE49-F238E27FC236}">
                          <a16:creationId xmlns:a16="http://schemas.microsoft.com/office/drawing/2014/main" id="{08B6FB8D-E129-B911-B298-A9EE0C3D71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5045" y="4762519"/>
                      <a:ext cx="9154" cy="8373"/>
                    </a:xfrm>
                    <a:custGeom>
                      <a:avLst/>
                      <a:gdLst>
                        <a:gd name="connsiteX0" fmla="*/ 591 w 9154"/>
                        <a:gd name="connsiteY0" fmla="*/ 126 h 8373"/>
                        <a:gd name="connsiteX1" fmla="*/ 2584 w 9154"/>
                        <a:gd name="connsiteY1" fmla="*/ 5078 h 8373"/>
                        <a:gd name="connsiteX2" fmla="*/ 8564 w 9154"/>
                        <a:gd name="connsiteY2" fmla="*/ 8248 h 8373"/>
                        <a:gd name="connsiteX3" fmla="*/ 6571 w 9154"/>
                        <a:gd name="connsiteY3" fmla="*/ 3295 h 8373"/>
                        <a:gd name="connsiteX4" fmla="*/ 591 w 9154"/>
                        <a:gd name="connsiteY4" fmla="*/ 126 h 83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54" h="8373">
                          <a:moveTo>
                            <a:pt x="591" y="126"/>
                          </a:moveTo>
                          <a:cubicBezTo>
                            <a:pt x="-605" y="720"/>
                            <a:pt x="-7" y="2701"/>
                            <a:pt x="2584" y="5078"/>
                          </a:cubicBezTo>
                          <a:cubicBezTo>
                            <a:pt x="4776" y="7257"/>
                            <a:pt x="7368" y="8842"/>
                            <a:pt x="8564" y="8248"/>
                          </a:cubicBezTo>
                          <a:cubicBezTo>
                            <a:pt x="9760" y="7653"/>
                            <a:pt x="9162" y="5870"/>
                            <a:pt x="6571" y="3295"/>
                          </a:cubicBezTo>
                          <a:cubicBezTo>
                            <a:pt x="4378" y="1116"/>
                            <a:pt x="1986" y="-468"/>
                            <a:pt x="591" y="1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06" name="Freeform 1915">
                      <a:extLst>
                        <a:ext uri="{FF2B5EF4-FFF2-40B4-BE49-F238E27FC236}">
                          <a16:creationId xmlns:a16="http://schemas.microsoft.com/office/drawing/2014/main" id="{A327FDD1-2347-CAD9-83F3-A8ED5F7356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0522" y="4757432"/>
                      <a:ext cx="10136" cy="9110"/>
                    </a:xfrm>
                    <a:custGeom>
                      <a:avLst/>
                      <a:gdLst>
                        <a:gd name="connsiteX0" fmla="*/ 2887 w 10136"/>
                        <a:gd name="connsiteY0" fmla="*/ 5212 h 9110"/>
                        <a:gd name="connsiteX1" fmla="*/ 9864 w 10136"/>
                        <a:gd name="connsiteY1" fmla="*/ 8778 h 9110"/>
                        <a:gd name="connsiteX2" fmla="*/ 7472 w 10136"/>
                        <a:gd name="connsiteY2" fmla="*/ 3627 h 9110"/>
                        <a:gd name="connsiteX3" fmla="*/ 495 w 10136"/>
                        <a:gd name="connsiteY3" fmla="*/ 260 h 9110"/>
                        <a:gd name="connsiteX4" fmla="*/ 2887 w 10136"/>
                        <a:gd name="connsiteY4" fmla="*/ 5212 h 91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36" h="9110">
                          <a:moveTo>
                            <a:pt x="2887" y="5212"/>
                          </a:moveTo>
                          <a:cubicBezTo>
                            <a:pt x="5678" y="7787"/>
                            <a:pt x="8468" y="9966"/>
                            <a:pt x="9864" y="8778"/>
                          </a:cubicBezTo>
                          <a:cubicBezTo>
                            <a:pt x="10661" y="7985"/>
                            <a:pt x="9664" y="5806"/>
                            <a:pt x="7472" y="3627"/>
                          </a:cubicBezTo>
                          <a:cubicBezTo>
                            <a:pt x="4482" y="458"/>
                            <a:pt x="1891" y="-532"/>
                            <a:pt x="495" y="260"/>
                          </a:cubicBezTo>
                          <a:cubicBezTo>
                            <a:pt x="-900" y="656"/>
                            <a:pt x="894" y="3033"/>
                            <a:pt x="2887" y="52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07" name="Freeform 1916">
                      <a:extLst>
                        <a:ext uri="{FF2B5EF4-FFF2-40B4-BE49-F238E27FC236}">
                          <a16:creationId xmlns:a16="http://schemas.microsoft.com/office/drawing/2014/main" id="{13E2D98B-5A78-2EB0-0CB4-95BC245B42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52021" y="4789076"/>
                      <a:ext cx="7928" cy="8919"/>
                    </a:xfrm>
                    <a:custGeom>
                      <a:avLst/>
                      <a:gdLst>
                        <a:gd name="connsiteX0" fmla="*/ 3847 w 7928"/>
                        <a:gd name="connsiteY0" fmla="*/ 7046 h 8919"/>
                        <a:gd name="connsiteX1" fmla="*/ 7834 w 7928"/>
                        <a:gd name="connsiteY1" fmla="*/ 8432 h 8919"/>
                        <a:gd name="connsiteX2" fmla="*/ 4246 w 7928"/>
                        <a:gd name="connsiteY2" fmla="*/ 1896 h 8919"/>
                        <a:gd name="connsiteX3" fmla="*/ 260 w 7928"/>
                        <a:gd name="connsiteY3" fmla="*/ 311 h 8919"/>
                        <a:gd name="connsiteX4" fmla="*/ 3847 w 7928"/>
                        <a:gd name="connsiteY4" fmla="*/ 7046 h 89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28" h="8919">
                          <a:moveTo>
                            <a:pt x="3847" y="7046"/>
                          </a:moveTo>
                          <a:cubicBezTo>
                            <a:pt x="5442" y="8432"/>
                            <a:pt x="7236" y="9621"/>
                            <a:pt x="7834" y="8432"/>
                          </a:cubicBezTo>
                          <a:cubicBezTo>
                            <a:pt x="8233" y="7046"/>
                            <a:pt x="7435" y="4867"/>
                            <a:pt x="4246" y="1896"/>
                          </a:cubicBezTo>
                          <a:cubicBezTo>
                            <a:pt x="2651" y="311"/>
                            <a:pt x="858" y="-482"/>
                            <a:pt x="260" y="311"/>
                          </a:cubicBezTo>
                          <a:cubicBezTo>
                            <a:pt x="-538" y="1896"/>
                            <a:pt x="459" y="4273"/>
                            <a:pt x="3847" y="70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08" name="Freeform 1917">
                      <a:extLst>
                        <a:ext uri="{FF2B5EF4-FFF2-40B4-BE49-F238E27FC236}">
                          <a16:creationId xmlns:a16="http://schemas.microsoft.com/office/drawing/2014/main" id="{78780621-F95A-4DB4-F564-88C31F7F17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22017" y="4786052"/>
                      <a:ext cx="9410" cy="9073"/>
                    </a:xfrm>
                    <a:custGeom>
                      <a:avLst/>
                      <a:gdLst>
                        <a:gd name="connsiteX0" fmla="*/ 3017 w 9410"/>
                        <a:gd name="connsiteY0" fmla="*/ 6108 h 9073"/>
                        <a:gd name="connsiteX1" fmla="*/ 9396 w 9410"/>
                        <a:gd name="connsiteY1" fmla="*/ 8089 h 9073"/>
                        <a:gd name="connsiteX2" fmla="*/ 5409 w 9410"/>
                        <a:gd name="connsiteY2" fmla="*/ 2146 h 9073"/>
                        <a:gd name="connsiteX3" fmla="*/ 227 w 9410"/>
                        <a:gd name="connsiteY3" fmla="*/ 561 h 9073"/>
                        <a:gd name="connsiteX4" fmla="*/ 3017 w 9410"/>
                        <a:gd name="connsiteY4" fmla="*/ 6108 h 90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10" h="9073">
                          <a:moveTo>
                            <a:pt x="3017" y="6108"/>
                          </a:moveTo>
                          <a:cubicBezTo>
                            <a:pt x="5808" y="8485"/>
                            <a:pt x="8997" y="10268"/>
                            <a:pt x="9396" y="8089"/>
                          </a:cubicBezTo>
                          <a:cubicBezTo>
                            <a:pt x="9595" y="6504"/>
                            <a:pt x="7801" y="4325"/>
                            <a:pt x="5409" y="2146"/>
                          </a:cubicBezTo>
                          <a:cubicBezTo>
                            <a:pt x="2618" y="-231"/>
                            <a:pt x="825" y="-429"/>
                            <a:pt x="227" y="561"/>
                          </a:cubicBezTo>
                          <a:cubicBezTo>
                            <a:pt x="-571" y="1750"/>
                            <a:pt x="825" y="4325"/>
                            <a:pt x="3017" y="610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09" name="Freeform 1918">
                      <a:extLst>
                        <a:ext uri="{FF2B5EF4-FFF2-40B4-BE49-F238E27FC236}">
                          <a16:creationId xmlns:a16="http://schemas.microsoft.com/office/drawing/2014/main" id="{CCB62EDB-8A6C-3FEB-75F9-6A4DBF5E10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48696" y="4913507"/>
                      <a:ext cx="8414" cy="9920"/>
                    </a:xfrm>
                    <a:custGeom>
                      <a:avLst/>
                      <a:gdLst>
                        <a:gd name="connsiteX0" fmla="*/ 533 w 8414"/>
                        <a:gd name="connsiteY0" fmla="*/ 279 h 9920"/>
                        <a:gd name="connsiteX1" fmla="*/ 3124 w 8414"/>
                        <a:gd name="connsiteY1" fmla="*/ 7410 h 9920"/>
                        <a:gd name="connsiteX2" fmla="*/ 8107 w 8414"/>
                        <a:gd name="connsiteY2" fmla="*/ 9589 h 9920"/>
                        <a:gd name="connsiteX3" fmla="*/ 5716 w 8414"/>
                        <a:gd name="connsiteY3" fmla="*/ 3449 h 9920"/>
                        <a:gd name="connsiteX4" fmla="*/ 533 w 8414"/>
                        <a:gd name="connsiteY4" fmla="*/ 279 h 99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14" h="9920">
                          <a:moveTo>
                            <a:pt x="533" y="279"/>
                          </a:moveTo>
                          <a:cubicBezTo>
                            <a:pt x="-663" y="1468"/>
                            <a:pt x="134" y="4043"/>
                            <a:pt x="3124" y="7410"/>
                          </a:cubicBezTo>
                          <a:cubicBezTo>
                            <a:pt x="5317" y="9788"/>
                            <a:pt x="6911" y="10382"/>
                            <a:pt x="8107" y="9589"/>
                          </a:cubicBezTo>
                          <a:cubicBezTo>
                            <a:pt x="9104" y="8401"/>
                            <a:pt x="7509" y="5826"/>
                            <a:pt x="5716" y="3449"/>
                          </a:cubicBezTo>
                          <a:cubicBezTo>
                            <a:pt x="3922" y="1072"/>
                            <a:pt x="1530" y="-711"/>
                            <a:pt x="533" y="27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10" name="Freeform 1919">
                      <a:extLst>
                        <a:ext uri="{FF2B5EF4-FFF2-40B4-BE49-F238E27FC236}">
                          <a16:creationId xmlns:a16="http://schemas.microsoft.com/office/drawing/2014/main" id="{21D22EBB-5E2F-105E-4C63-C425B0913C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65635" y="4816747"/>
                      <a:ext cx="10117" cy="9136"/>
                    </a:xfrm>
                    <a:custGeom>
                      <a:avLst/>
                      <a:gdLst>
                        <a:gd name="connsiteX0" fmla="*/ 9568 w 10117"/>
                        <a:gd name="connsiteY0" fmla="*/ 8890 h 9136"/>
                        <a:gd name="connsiteX1" fmla="*/ 7574 w 10117"/>
                        <a:gd name="connsiteY1" fmla="*/ 3541 h 9136"/>
                        <a:gd name="connsiteX2" fmla="*/ 0 w 10117"/>
                        <a:gd name="connsiteY2" fmla="*/ 1957 h 9136"/>
                        <a:gd name="connsiteX3" fmla="*/ 9568 w 10117"/>
                        <a:gd name="connsiteY3" fmla="*/ 8890 h 91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0117" h="9136">
                          <a:moveTo>
                            <a:pt x="9568" y="8890"/>
                          </a:moveTo>
                          <a:cubicBezTo>
                            <a:pt x="10763" y="8295"/>
                            <a:pt x="9966" y="5918"/>
                            <a:pt x="7574" y="3541"/>
                          </a:cubicBezTo>
                          <a:cubicBezTo>
                            <a:pt x="2193" y="-1807"/>
                            <a:pt x="1196" y="-24"/>
                            <a:pt x="0" y="1957"/>
                          </a:cubicBezTo>
                          <a:cubicBezTo>
                            <a:pt x="3389" y="5522"/>
                            <a:pt x="6578" y="10276"/>
                            <a:pt x="9568" y="88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11" name="Freeform 1920">
                      <a:extLst>
                        <a:ext uri="{FF2B5EF4-FFF2-40B4-BE49-F238E27FC236}">
                          <a16:creationId xmlns:a16="http://schemas.microsoft.com/office/drawing/2014/main" id="{85D9E0A2-62C4-C058-6E76-1765C104F9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08750" y="4775006"/>
                      <a:ext cx="9084" cy="8740"/>
                    </a:xfrm>
                    <a:custGeom>
                      <a:avLst/>
                      <a:gdLst>
                        <a:gd name="connsiteX0" fmla="*/ 5122 w 9084"/>
                        <a:gd name="connsiteY0" fmla="*/ 2099 h 8740"/>
                        <a:gd name="connsiteX1" fmla="*/ 139 w 9084"/>
                        <a:gd name="connsiteY1" fmla="*/ 514 h 8740"/>
                        <a:gd name="connsiteX2" fmla="*/ 3129 w 9084"/>
                        <a:gd name="connsiteY2" fmla="*/ 5862 h 8740"/>
                        <a:gd name="connsiteX3" fmla="*/ 8710 w 9084"/>
                        <a:gd name="connsiteY3" fmla="*/ 8437 h 8740"/>
                        <a:gd name="connsiteX4" fmla="*/ 5122 w 9084"/>
                        <a:gd name="connsiteY4" fmla="*/ 2099 h 8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84" h="8740">
                          <a:moveTo>
                            <a:pt x="5122" y="2099"/>
                          </a:moveTo>
                          <a:cubicBezTo>
                            <a:pt x="2531" y="-80"/>
                            <a:pt x="737" y="-477"/>
                            <a:pt x="139" y="514"/>
                          </a:cubicBezTo>
                          <a:cubicBezTo>
                            <a:pt x="-459" y="1702"/>
                            <a:pt x="936" y="4079"/>
                            <a:pt x="3129" y="5862"/>
                          </a:cubicBezTo>
                          <a:cubicBezTo>
                            <a:pt x="5122" y="7843"/>
                            <a:pt x="7713" y="9428"/>
                            <a:pt x="8710" y="8437"/>
                          </a:cubicBezTo>
                          <a:cubicBezTo>
                            <a:pt x="9906" y="7249"/>
                            <a:pt x="8112" y="4872"/>
                            <a:pt x="5122" y="20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12" name="Freeform 1921">
                      <a:extLst>
                        <a:ext uri="{FF2B5EF4-FFF2-40B4-BE49-F238E27FC236}">
                          <a16:creationId xmlns:a16="http://schemas.microsoft.com/office/drawing/2014/main" id="{2CFEE1E6-C83B-A70F-CCAE-744D4C4E66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87153" y="4806106"/>
                      <a:ext cx="8375" cy="8293"/>
                    </a:xfrm>
                    <a:custGeom>
                      <a:avLst/>
                      <a:gdLst>
                        <a:gd name="connsiteX0" fmla="*/ 8181 w 8375"/>
                        <a:gd name="connsiteY0" fmla="*/ 7645 h 8293"/>
                        <a:gd name="connsiteX1" fmla="*/ 5192 w 8375"/>
                        <a:gd name="connsiteY1" fmla="*/ 2099 h 8293"/>
                        <a:gd name="connsiteX2" fmla="*/ 208 w 8375"/>
                        <a:gd name="connsiteY2" fmla="*/ 514 h 8293"/>
                        <a:gd name="connsiteX3" fmla="*/ 3198 w 8375"/>
                        <a:gd name="connsiteY3" fmla="*/ 6060 h 8293"/>
                        <a:gd name="connsiteX4" fmla="*/ 8181 w 8375"/>
                        <a:gd name="connsiteY4" fmla="*/ 7645 h 82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75" h="8293">
                          <a:moveTo>
                            <a:pt x="8181" y="7645"/>
                          </a:moveTo>
                          <a:cubicBezTo>
                            <a:pt x="8979" y="6456"/>
                            <a:pt x="7185" y="4278"/>
                            <a:pt x="5192" y="2099"/>
                          </a:cubicBezTo>
                          <a:cubicBezTo>
                            <a:pt x="2600" y="-80"/>
                            <a:pt x="806" y="-477"/>
                            <a:pt x="208" y="514"/>
                          </a:cubicBezTo>
                          <a:cubicBezTo>
                            <a:pt x="-589" y="1702"/>
                            <a:pt x="1006" y="3881"/>
                            <a:pt x="3198" y="6060"/>
                          </a:cubicBezTo>
                          <a:cubicBezTo>
                            <a:pt x="5590" y="8437"/>
                            <a:pt x="7384" y="8834"/>
                            <a:pt x="8181" y="76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13" name="Freeform 1922">
                      <a:extLst>
                        <a:ext uri="{FF2B5EF4-FFF2-40B4-BE49-F238E27FC236}">
                          <a16:creationId xmlns:a16="http://schemas.microsoft.com/office/drawing/2014/main" id="{FC127BE2-DE79-0D6A-D9C4-E2EDAA270A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00100" y="4791558"/>
                      <a:ext cx="8293" cy="7639"/>
                    </a:xfrm>
                    <a:custGeom>
                      <a:avLst/>
                      <a:gdLst>
                        <a:gd name="connsiteX0" fmla="*/ 5002 w 8293"/>
                        <a:gd name="connsiteY0" fmla="*/ 2187 h 7639"/>
                        <a:gd name="connsiteX1" fmla="*/ 19 w 8293"/>
                        <a:gd name="connsiteY1" fmla="*/ 602 h 7639"/>
                        <a:gd name="connsiteX2" fmla="*/ 3806 w 8293"/>
                        <a:gd name="connsiteY2" fmla="*/ 6148 h 7639"/>
                        <a:gd name="connsiteX3" fmla="*/ 7992 w 8293"/>
                        <a:gd name="connsiteY3" fmla="*/ 7535 h 7639"/>
                        <a:gd name="connsiteX4" fmla="*/ 5002 w 8293"/>
                        <a:gd name="connsiteY4" fmla="*/ 2187 h 76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93" h="7639">
                          <a:moveTo>
                            <a:pt x="5002" y="2187"/>
                          </a:moveTo>
                          <a:cubicBezTo>
                            <a:pt x="2610" y="8"/>
                            <a:pt x="617" y="-587"/>
                            <a:pt x="19" y="602"/>
                          </a:cubicBezTo>
                          <a:cubicBezTo>
                            <a:pt x="-180" y="2385"/>
                            <a:pt x="1215" y="4366"/>
                            <a:pt x="3806" y="6148"/>
                          </a:cubicBezTo>
                          <a:cubicBezTo>
                            <a:pt x="5201" y="7139"/>
                            <a:pt x="7394" y="7931"/>
                            <a:pt x="7992" y="7535"/>
                          </a:cubicBezTo>
                          <a:cubicBezTo>
                            <a:pt x="8988" y="6743"/>
                            <a:pt x="7394" y="4167"/>
                            <a:pt x="5002" y="21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14" name="Freeform 1923">
                      <a:extLst>
                        <a:ext uri="{FF2B5EF4-FFF2-40B4-BE49-F238E27FC236}">
                          <a16:creationId xmlns:a16="http://schemas.microsoft.com/office/drawing/2014/main" id="{90801517-C7A9-EC32-15E7-33A9BAC13E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23962" y="4745729"/>
                      <a:ext cx="9554" cy="8820"/>
                    </a:xfrm>
                    <a:custGeom>
                      <a:avLst/>
                      <a:gdLst>
                        <a:gd name="connsiteX0" fmla="*/ 3265 w 9554"/>
                        <a:gd name="connsiteY0" fmla="*/ 5822 h 8820"/>
                        <a:gd name="connsiteX1" fmla="*/ 9045 w 9554"/>
                        <a:gd name="connsiteY1" fmla="*/ 8596 h 8820"/>
                        <a:gd name="connsiteX2" fmla="*/ 5258 w 9554"/>
                        <a:gd name="connsiteY2" fmla="*/ 2257 h 8820"/>
                        <a:gd name="connsiteX3" fmla="*/ 76 w 9554"/>
                        <a:gd name="connsiteY3" fmla="*/ 474 h 8820"/>
                        <a:gd name="connsiteX4" fmla="*/ 3265 w 9554"/>
                        <a:gd name="connsiteY4" fmla="*/ 5822 h 88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54" h="8820">
                          <a:moveTo>
                            <a:pt x="3265" y="5822"/>
                          </a:moveTo>
                          <a:cubicBezTo>
                            <a:pt x="5457" y="8001"/>
                            <a:pt x="7849" y="9388"/>
                            <a:pt x="9045" y="8596"/>
                          </a:cubicBezTo>
                          <a:cubicBezTo>
                            <a:pt x="10640" y="7605"/>
                            <a:pt x="8248" y="5030"/>
                            <a:pt x="5258" y="2257"/>
                          </a:cubicBezTo>
                          <a:cubicBezTo>
                            <a:pt x="3265" y="1068"/>
                            <a:pt x="674" y="-913"/>
                            <a:pt x="76" y="474"/>
                          </a:cubicBezTo>
                          <a:cubicBezTo>
                            <a:pt x="-323" y="1663"/>
                            <a:pt x="873" y="3643"/>
                            <a:pt x="3265" y="58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15" name="Freeform 1924">
                      <a:extLst>
                        <a:ext uri="{FF2B5EF4-FFF2-40B4-BE49-F238E27FC236}">
                          <a16:creationId xmlns:a16="http://schemas.microsoft.com/office/drawing/2014/main" id="{34FBF1D8-52F5-7EC1-1430-8BA5EB1942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59549" y="4864026"/>
                      <a:ext cx="8677" cy="9664"/>
                    </a:xfrm>
                    <a:custGeom>
                      <a:avLst/>
                      <a:gdLst>
                        <a:gd name="connsiteX0" fmla="*/ 4491 w 8677"/>
                        <a:gd name="connsiteY0" fmla="*/ 7963 h 9664"/>
                        <a:gd name="connsiteX1" fmla="*/ 8279 w 8677"/>
                        <a:gd name="connsiteY1" fmla="*/ 9350 h 9664"/>
                        <a:gd name="connsiteX2" fmla="*/ 4890 w 8677"/>
                        <a:gd name="connsiteY2" fmla="*/ 2615 h 9664"/>
                        <a:gd name="connsiteX3" fmla="*/ 106 w 8677"/>
                        <a:gd name="connsiteY3" fmla="*/ 634 h 9664"/>
                        <a:gd name="connsiteX4" fmla="*/ 4491 w 8677"/>
                        <a:gd name="connsiteY4" fmla="*/ 7963 h 96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77" h="9664">
                          <a:moveTo>
                            <a:pt x="4491" y="7963"/>
                          </a:moveTo>
                          <a:cubicBezTo>
                            <a:pt x="6086" y="9350"/>
                            <a:pt x="7681" y="10142"/>
                            <a:pt x="8279" y="9350"/>
                          </a:cubicBezTo>
                          <a:cubicBezTo>
                            <a:pt x="9474" y="7963"/>
                            <a:pt x="7880" y="5388"/>
                            <a:pt x="4890" y="2615"/>
                          </a:cubicBezTo>
                          <a:cubicBezTo>
                            <a:pt x="2498" y="238"/>
                            <a:pt x="505" y="-753"/>
                            <a:pt x="106" y="634"/>
                          </a:cubicBezTo>
                          <a:cubicBezTo>
                            <a:pt x="-492" y="2417"/>
                            <a:pt x="1501" y="5388"/>
                            <a:pt x="4491" y="79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16" name="Freeform 1925">
                      <a:extLst>
                        <a:ext uri="{FF2B5EF4-FFF2-40B4-BE49-F238E27FC236}">
                          <a16:creationId xmlns:a16="http://schemas.microsoft.com/office/drawing/2014/main" id="{1E8D675B-5F0F-EDF1-03E6-9F4B555580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40819" y="4864768"/>
                      <a:ext cx="7045" cy="8861"/>
                    </a:xfrm>
                    <a:custGeom>
                      <a:avLst/>
                      <a:gdLst>
                        <a:gd name="connsiteX0" fmla="*/ 6616 w 7045"/>
                        <a:gd name="connsiteY0" fmla="*/ 8806 h 8861"/>
                        <a:gd name="connsiteX1" fmla="*/ 4822 w 7045"/>
                        <a:gd name="connsiteY1" fmla="*/ 3260 h 8861"/>
                        <a:gd name="connsiteX2" fmla="*/ 38 w 7045"/>
                        <a:gd name="connsiteY2" fmla="*/ 486 h 8861"/>
                        <a:gd name="connsiteX3" fmla="*/ 1434 w 7045"/>
                        <a:gd name="connsiteY3" fmla="*/ 4844 h 8861"/>
                        <a:gd name="connsiteX4" fmla="*/ 6616 w 7045"/>
                        <a:gd name="connsiteY4" fmla="*/ 8806 h 88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45" h="8861">
                          <a:moveTo>
                            <a:pt x="6616" y="8806"/>
                          </a:moveTo>
                          <a:cubicBezTo>
                            <a:pt x="7613" y="7816"/>
                            <a:pt x="6815" y="5637"/>
                            <a:pt x="4822" y="3260"/>
                          </a:cubicBezTo>
                          <a:cubicBezTo>
                            <a:pt x="2829" y="883"/>
                            <a:pt x="636" y="-900"/>
                            <a:pt x="38" y="486"/>
                          </a:cubicBezTo>
                          <a:cubicBezTo>
                            <a:pt x="-161" y="1081"/>
                            <a:pt x="437" y="3458"/>
                            <a:pt x="1434" y="4844"/>
                          </a:cubicBezTo>
                          <a:cubicBezTo>
                            <a:pt x="3227" y="7419"/>
                            <a:pt x="5221" y="9202"/>
                            <a:pt x="6616" y="88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17" name="Freeform 1926">
                      <a:extLst>
                        <a:ext uri="{FF2B5EF4-FFF2-40B4-BE49-F238E27FC236}">
                          <a16:creationId xmlns:a16="http://schemas.microsoft.com/office/drawing/2014/main" id="{567694D0-B004-0CDA-EFF3-7446081A99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22197" y="4838648"/>
                      <a:ext cx="9514" cy="9402"/>
                    </a:xfrm>
                    <a:custGeom>
                      <a:avLst/>
                      <a:gdLst>
                        <a:gd name="connsiteX0" fmla="*/ 9415 w 9514"/>
                        <a:gd name="connsiteY0" fmla="*/ 8382 h 9402"/>
                        <a:gd name="connsiteX1" fmla="*/ 5628 w 9514"/>
                        <a:gd name="connsiteY1" fmla="*/ 2439 h 9402"/>
                        <a:gd name="connsiteX2" fmla="*/ 246 w 9514"/>
                        <a:gd name="connsiteY2" fmla="*/ 458 h 9402"/>
                        <a:gd name="connsiteX3" fmla="*/ 3036 w 9514"/>
                        <a:gd name="connsiteY3" fmla="*/ 6203 h 9402"/>
                        <a:gd name="connsiteX4" fmla="*/ 9415 w 9514"/>
                        <a:gd name="connsiteY4" fmla="*/ 8382 h 94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14" h="9402">
                          <a:moveTo>
                            <a:pt x="9415" y="8382"/>
                          </a:moveTo>
                          <a:cubicBezTo>
                            <a:pt x="10013" y="6797"/>
                            <a:pt x="7820" y="4618"/>
                            <a:pt x="5628" y="2439"/>
                          </a:cubicBezTo>
                          <a:cubicBezTo>
                            <a:pt x="3036" y="62"/>
                            <a:pt x="1043" y="-532"/>
                            <a:pt x="246" y="458"/>
                          </a:cubicBezTo>
                          <a:cubicBezTo>
                            <a:pt x="-551" y="1647"/>
                            <a:pt x="645" y="4024"/>
                            <a:pt x="3036" y="6203"/>
                          </a:cubicBezTo>
                          <a:cubicBezTo>
                            <a:pt x="5827" y="8976"/>
                            <a:pt x="8618" y="10561"/>
                            <a:pt x="9415" y="83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18" name="Freeform 1927">
                      <a:extLst>
                        <a:ext uri="{FF2B5EF4-FFF2-40B4-BE49-F238E27FC236}">
                          <a16:creationId xmlns:a16="http://schemas.microsoft.com/office/drawing/2014/main" id="{E76303F1-5310-27FC-53D9-F43FDF3CE4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77929" y="4823414"/>
                      <a:ext cx="9046" cy="8799"/>
                    </a:xfrm>
                    <a:custGeom>
                      <a:avLst/>
                      <a:gdLst>
                        <a:gd name="connsiteX0" fmla="*/ 5907 w 9046"/>
                        <a:gd name="connsiteY0" fmla="*/ 2619 h 8799"/>
                        <a:gd name="connsiteX1" fmla="*/ 325 w 9046"/>
                        <a:gd name="connsiteY1" fmla="*/ 440 h 8799"/>
                        <a:gd name="connsiteX2" fmla="*/ 3116 w 9046"/>
                        <a:gd name="connsiteY2" fmla="*/ 5986 h 8799"/>
                        <a:gd name="connsiteX3" fmla="*/ 8697 w 9046"/>
                        <a:gd name="connsiteY3" fmla="*/ 8363 h 8799"/>
                        <a:gd name="connsiteX4" fmla="*/ 5907 w 9046"/>
                        <a:gd name="connsiteY4" fmla="*/ 2619 h 87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46" h="8799">
                          <a:moveTo>
                            <a:pt x="5907" y="2619"/>
                          </a:moveTo>
                          <a:cubicBezTo>
                            <a:pt x="3515" y="638"/>
                            <a:pt x="1322" y="-749"/>
                            <a:pt x="325" y="440"/>
                          </a:cubicBezTo>
                          <a:cubicBezTo>
                            <a:pt x="-671" y="1628"/>
                            <a:pt x="724" y="3807"/>
                            <a:pt x="3116" y="5986"/>
                          </a:cubicBezTo>
                          <a:cubicBezTo>
                            <a:pt x="5508" y="8165"/>
                            <a:pt x="7700" y="9552"/>
                            <a:pt x="8697" y="8363"/>
                          </a:cubicBezTo>
                          <a:cubicBezTo>
                            <a:pt x="9694" y="6977"/>
                            <a:pt x="8498" y="4996"/>
                            <a:pt x="5907" y="26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19" name="Freeform 1928">
                      <a:extLst>
                        <a:ext uri="{FF2B5EF4-FFF2-40B4-BE49-F238E27FC236}">
                          <a16:creationId xmlns:a16="http://schemas.microsoft.com/office/drawing/2014/main" id="{0E4618C7-9855-D419-4834-82DCCF9C5C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25953" y="4881885"/>
                      <a:ext cx="9001" cy="9514"/>
                    </a:xfrm>
                    <a:custGeom>
                      <a:avLst/>
                      <a:gdLst>
                        <a:gd name="connsiteX0" fmla="*/ 477 w 9001"/>
                        <a:gd name="connsiteY0" fmla="*/ 207 h 9514"/>
                        <a:gd name="connsiteX1" fmla="*/ 2470 w 9001"/>
                        <a:gd name="connsiteY1" fmla="*/ 5556 h 9514"/>
                        <a:gd name="connsiteX2" fmla="*/ 8849 w 9001"/>
                        <a:gd name="connsiteY2" fmla="*/ 8923 h 9514"/>
                        <a:gd name="connsiteX3" fmla="*/ 5859 w 9001"/>
                        <a:gd name="connsiteY3" fmla="*/ 3179 h 9514"/>
                        <a:gd name="connsiteX4" fmla="*/ 477 w 9001"/>
                        <a:gd name="connsiteY4" fmla="*/ 207 h 95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01" h="9514">
                          <a:moveTo>
                            <a:pt x="477" y="207"/>
                          </a:moveTo>
                          <a:cubicBezTo>
                            <a:pt x="-719" y="1000"/>
                            <a:pt x="477" y="3377"/>
                            <a:pt x="2470" y="5556"/>
                          </a:cubicBezTo>
                          <a:cubicBezTo>
                            <a:pt x="4862" y="8131"/>
                            <a:pt x="7852" y="10706"/>
                            <a:pt x="8849" y="8923"/>
                          </a:cubicBezTo>
                          <a:cubicBezTo>
                            <a:pt x="9447" y="7735"/>
                            <a:pt x="8251" y="5556"/>
                            <a:pt x="5859" y="3179"/>
                          </a:cubicBezTo>
                          <a:cubicBezTo>
                            <a:pt x="3866" y="1000"/>
                            <a:pt x="1673" y="-585"/>
                            <a:pt x="477" y="2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20" name="Freeform 1929">
                      <a:extLst>
                        <a:ext uri="{FF2B5EF4-FFF2-40B4-BE49-F238E27FC236}">
                          <a16:creationId xmlns:a16="http://schemas.microsoft.com/office/drawing/2014/main" id="{F8701DB1-BE3F-FEFD-4933-ADFB65D9AC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36519" y="4823742"/>
                      <a:ext cx="6729" cy="7709"/>
                    </a:xfrm>
                    <a:custGeom>
                      <a:avLst/>
                      <a:gdLst>
                        <a:gd name="connsiteX0" fmla="*/ 352 w 6729"/>
                        <a:gd name="connsiteY0" fmla="*/ 112 h 7709"/>
                        <a:gd name="connsiteX1" fmla="*/ 1747 w 6729"/>
                        <a:gd name="connsiteY1" fmla="*/ 4866 h 7709"/>
                        <a:gd name="connsiteX2" fmla="*/ 6531 w 6729"/>
                        <a:gd name="connsiteY2" fmla="*/ 7243 h 7709"/>
                        <a:gd name="connsiteX3" fmla="*/ 4737 w 6729"/>
                        <a:gd name="connsiteY3" fmla="*/ 2885 h 7709"/>
                        <a:gd name="connsiteX4" fmla="*/ 352 w 6729"/>
                        <a:gd name="connsiteY4" fmla="*/ 112 h 77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729" h="7709">
                          <a:moveTo>
                            <a:pt x="352" y="112"/>
                          </a:moveTo>
                          <a:cubicBezTo>
                            <a:pt x="-446" y="1499"/>
                            <a:pt x="152" y="3083"/>
                            <a:pt x="1747" y="4866"/>
                          </a:cubicBezTo>
                          <a:cubicBezTo>
                            <a:pt x="3940" y="7243"/>
                            <a:pt x="5733" y="8432"/>
                            <a:pt x="6531" y="7243"/>
                          </a:cubicBezTo>
                          <a:cubicBezTo>
                            <a:pt x="7129" y="6451"/>
                            <a:pt x="6331" y="4668"/>
                            <a:pt x="4737" y="2885"/>
                          </a:cubicBezTo>
                          <a:cubicBezTo>
                            <a:pt x="2544" y="310"/>
                            <a:pt x="949" y="-284"/>
                            <a:pt x="352" y="1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21" name="Freeform 1930">
                      <a:extLst>
                        <a:ext uri="{FF2B5EF4-FFF2-40B4-BE49-F238E27FC236}">
                          <a16:creationId xmlns:a16="http://schemas.microsoft.com/office/drawing/2014/main" id="{B513FBC1-DA6C-5A4C-E86B-D3641D125C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81183" y="4857074"/>
                      <a:ext cx="7989" cy="8888"/>
                    </a:xfrm>
                    <a:custGeom>
                      <a:avLst/>
                      <a:gdLst>
                        <a:gd name="connsiteX0" fmla="*/ 4385 w 7989"/>
                        <a:gd name="connsiteY0" fmla="*/ 2040 h 8888"/>
                        <a:gd name="connsiteX1" fmla="*/ 0 w 7989"/>
                        <a:gd name="connsiteY1" fmla="*/ 1049 h 8888"/>
                        <a:gd name="connsiteX2" fmla="*/ 3588 w 7989"/>
                        <a:gd name="connsiteY2" fmla="*/ 6992 h 8888"/>
                        <a:gd name="connsiteX3" fmla="*/ 7973 w 7989"/>
                        <a:gd name="connsiteY3" fmla="*/ 7784 h 8888"/>
                        <a:gd name="connsiteX4" fmla="*/ 4385 w 7989"/>
                        <a:gd name="connsiteY4" fmla="*/ 2040 h 88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89" h="8888">
                          <a:moveTo>
                            <a:pt x="4385" y="2040"/>
                          </a:moveTo>
                          <a:cubicBezTo>
                            <a:pt x="1794" y="-139"/>
                            <a:pt x="199" y="-734"/>
                            <a:pt x="0" y="1049"/>
                          </a:cubicBezTo>
                          <a:cubicBezTo>
                            <a:pt x="0" y="2634"/>
                            <a:pt x="1196" y="4813"/>
                            <a:pt x="3588" y="6992"/>
                          </a:cubicBezTo>
                          <a:cubicBezTo>
                            <a:pt x="6179" y="9369"/>
                            <a:pt x="7574" y="9369"/>
                            <a:pt x="7973" y="7784"/>
                          </a:cubicBezTo>
                          <a:cubicBezTo>
                            <a:pt x="8172" y="6199"/>
                            <a:pt x="6578" y="4020"/>
                            <a:pt x="4385" y="20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22" name="Freeform 1931">
                      <a:extLst>
                        <a:ext uri="{FF2B5EF4-FFF2-40B4-BE49-F238E27FC236}">
                          <a16:creationId xmlns:a16="http://schemas.microsoft.com/office/drawing/2014/main" id="{EE14A999-0DFD-A5A7-DF5E-EF6035E208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52281" y="4770170"/>
                      <a:ext cx="8028" cy="8139"/>
                    </a:xfrm>
                    <a:custGeom>
                      <a:avLst/>
                      <a:gdLst>
                        <a:gd name="connsiteX0" fmla="*/ 3787 w 8028"/>
                        <a:gd name="connsiteY0" fmla="*/ 1587 h 8139"/>
                        <a:gd name="connsiteX1" fmla="*/ 0 w 8028"/>
                        <a:gd name="connsiteY1" fmla="*/ 993 h 8139"/>
                        <a:gd name="connsiteX2" fmla="*/ 2791 w 8028"/>
                        <a:gd name="connsiteY2" fmla="*/ 5351 h 8139"/>
                        <a:gd name="connsiteX3" fmla="*/ 7973 w 8028"/>
                        <a:gd name="connsiteY3" fmla="*/ 7530 h 8139"/>
                        <a:gd name="connsiteX4" fmla="*/ 3787 w 8028"/>
                        <a:gd name="connsiteY4" fmla="*/ 1587 h 81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28" h="8139">
                          <a:moveTo>
                            <a:pt x="3787" y="1587"/>
                          </a:moveTo>
                          <a:cubicBezTo>
                            <a:pt x="1794" y="-196"/>
                            <a:pt x="0" y="-592"/>
                            <a:pt x="0" y="993"/>
                          </a:cubicBezTo>
                          <a:cubicBezTo>
                            <a:pt x="0" y="1785"/>
                            <a:pt x="1594" y="4162"/>
                            <a:pt x="2791" y="5351"/>
                          </a:cubicBezTo>
                          <a:cubicBezTo>
                            <a:pt x="4784" y="7332"/>
                            <a:pt x="7375" y="9114"/>
                            <a:pt x="7973" y="7530"/>
                          </a:cubicBezTo>
                          <a:cubicBezTo>
                            <a:pt x="8372" y="6341"/>
                            <a:pt x="6578" y="4360"/>
                            <a:pt x="3787" y="15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23" name="Freeform 1932">
                      <a:extLst>
                        <a:ext uri="{FF2B5EF4-FFF2-40B4-BE49-F238E27FC236}">
                          <a16:creationId xmlns:a16="http://schemas.microsoft.com/office/drawing/2014/main" id="{47A371FD-426A-C456-BC53-6BDCF54EA3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82977" y="4751528"/>
                      <a:ext cx="7591" cy="7691"/>
                    </a:xfrm>
                    <a:custGeom>
                      <a:avLst/>
                      <a:gdLst>
                        <a:gd name="connsiteX0" fmla="*/ 0 w 7591"/>
                        <a:gd name="connsiteY0" fmla="*/ 618 h 7691"/>
                        <a:gd name="connsiteX1" fmla="*/ 3986 w 7591"/>
                        <a:gd name="connsiteY1" fmla="*/ 6165 h 7691"/>
                        <a:gd name="connsiteX2" fmla="*/ 7574 w 7591"/>
                        <a:gd name="connsiteY2" fmla="*/ 7155 h 7691"/>
                        <a:gd name="connsiteX3" fmla="*/ 3588 w 7591"/>
                        <a:gd name="connsiteY3" fmla="*/ 1807 h 7691"/>
                        <a:gd name="connsiteX4" fmla="*/ 0 w 7591"/>
                        <a:gd name="connsiteY4" fmla="*/ 618 h 76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91" h="7691">
                          <a:moveTo>
                            <a:pt x="0" y="618"/>
                          </a:moveTo>
                          <a:cubicBezTo>
                            <a:pt x="0" y="2203"/>
                            <a:pt x="1196" y="4184"/>
                            <a:pt x="3986" y="6165"/>
                          </a:cubicBezTo>
                          <a:cubicBezTo>
                            <a:pt x="5780" y="7353"/>
                            <a:pt x="7574" y="8344"/>
                            <a:pt x="7574" y="7155"/>
                          </a:cubicBezTo>
                          <a:cubicBezTo>
                            <a:pt x="7774" y="5570"/>
                            <a:pt x="6179" y="3589"/>
                            <a:pt x="3588" y="1807"/>
                          </a:cubicBezTo>
                          <a:cubicBezTo>
                            <a:pt x="1993" y="420"/>
                            <a:pt x="199" y="-769"/>
                            <a:pt x="0" y="6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24" name="Freeform 1933">
                      <a:extLst>
                        <a:ext uri="{FF2B5EF4-FFF2-40B4-BE49-F238E27FC236}">
                          <a16:creationId xmlns:a16="http://schemas.microsoft.com/office/drawing/2014/main" id="{0C8F80A5-3794-FB01-575D-EFF4A8C265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14528" y="4870455"/>
                      <a:ext cx="6741" cy="7226"/>
                    </a:xfrm>
                    <a:custGeom>
                      <a:avLst/>
                      <a:gdLst>
                        <a:gd name="connsiteX0" fmla="*/ 141 w 6741"/>
                        <a:gd name="connsiteY0" fmla="*/ 544 h 7226"/>
                        <a:gd name="connsiteX1" fmla="*/ 1935 w 6741"/>
                        <a:gd name="connsiteY1" fmla="*/ 4902 h 7226"/>
                        <a:gd name="connsiteX2" fmla="*/ 6719 w 6741"/>
                        <a:gd name="connsiteY2" fmla="*/ 6288 h 7226"/>
                        <a:gd name="connsiteX3" fmla="*/ 4925 w 6741"/>
                        <a:gd name="connsiteY3" fmla="*/ 2525 h 7226"/>
                        <a:gd name="connsiteX4" fmla="*/ 141 w 6741"/>
                        <a:gd name="connsiteY4" fmla="*/ 544 h 72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741" h="7226">
                          <a:moveTo>
                            <a:pt x="141" y="544"/>
                          </a:moveTo>
                          <a:cubicBezTo>
                            <a:pt x="-257" y="1534"/>
                            <a:pt x="141" y="3119"/>
                            <a:pt x="1935" y="4902"/>
                          </a:cubicBezTo>
                          <a:cubicBezTo>
                            <a:pt x="4526" y="7477"/>
                            <a:pt x="6320" y="7873"/>
                            <a:pt x="6719" y="6288"/>
                          </a:cubicBezTo>
                          <a:cubicBezTo>
                            <a:pt x="6918" y="5100"/>
                            <a:pt x="5722" y="3317"/>
                            <a:pt x="4925" y="2525"/>
                          </a:cubicBezTo>
                          <a:cubicBezTo>
                            <a:pt x="1935" y="-249"/>
                            <a:pt x="739" y="-447"/>
                            <a:pt x="141" y="5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25" name="Freeform 1934">
                      <a:extLst>
                        <a:ext uri="{FF2B5EF4-FFF2-40B4-BE49-F238E27FC236}">
                          <a16:creationId xmlns:a16="http://schemas.microsoft.com/office/drawing/2014/main" id="{083C1705-6A9C-9713-1530-6B56F29161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3765" y="5273056"/>
                      <a:ext cx="9909" cy="5212"/>
                    </a:xfrm>
                    <a:custGeom>
                      <a:avLst/>
                      <a:gdLst>
                        <a:gd name="connsiteX0" fmla="*/ 7973 w 9909"/>
                        <a:gd name="connsiteY0" fmla="*/ 656 h 5212"/>
                        <a:gd name="connsiteX1" fmla="*/ 0 w 9909"/>
                        <a:gd name="connsiteY1" fmla="*/ 260 h 5212"/>
                        <a:gd name="connsiteX2" fmla="*/ 1196 w 9909"/>
                        <a:gd name="connsiteY2" fmla="*/ 5213 h 5212"/>
                        <a:gd name="connsiteX3" fmla="*/ 2392 w 9909"/>
                        <a:gd name="connsiteY3" fmla="*/ 4816 h 5212"/>
                        <a:gd name="connsiteX4" fmla="*/ 7973 w 9909"/>
                        <a:gd name="connsiteY4" fmla="*/ 656 h 5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909" h="5212">
                          <a:moveTo>
                            <a:pt x="7973" y="656"/>
                          </a:moveTo>
                          <a:cubicBezTo>
                            <a:pt x="5781" y="-136"/>
                            <a:pt x="2791" y="-136"/>
                            <a:pt x="0" y="260"/>
                          </a:cubicBezTo>
                          <a:cubicBezTo>
                            <a:pt x="399" y="1845"/>
                            <a:pt x="797" y="3628"/>
                            <a:pt x="1196" y="5213"/>
                          </a:cubicBezTo>
                          <a:cubicBezTo>
                            <a:pt x="1595" y="5014"/>
                            <a:pt x="1993" y="5014"/>
                            <a:pt x="2392" y="4816"/>
                          </a:cubicBezTo>
                          <a:cubicBezTo>
                            <a:pt x="6777" y="3826"/>
                            <a:pt x="13156" y="2439"/>
                            <a:pt x="7973" y="6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26" name="Freeform 1935">
                      <a:extLst>
                        <a:ext uri="{FF2B5EF4-FFF2-40B4-BE49-F238E27FC236}">
                          <a16:creationId xmlns:a16="http://schemas.microsoft.com/office/drawing/2014/main" id="{F75F8E78-E41D-63C7-8A74-0D8A04C2EF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5057" y="5262444"/>
                      <a:ext cx="20340" cy="7466"/>
                    </a:xfrm>
                    <a:custGeom>
                      <a:avLst/>
                      <a:gdLst>
                        <a:gd name="connsiteX0" fmla="*/ 0 w 20340"/>
                        <a:gd name="connsiteY0" fmla="*/ 2355 h 7466"/>
                        <a:gd name="connsiteX1" fmla="*/ 11561 w 20340"/>
                        <a:gd name="connsiteY1" fmla="*/ 7307 h 7466"/>
                        <a:gd name="connsiteX2" fmla="*/ 17341 w 20340"/>
                        <a:gd name="connsiteY2" fmla="*/ 6712 h 7466"/>
                        <a:gd name="connsiteX3" fmla="*/ 18538 w 20340"/>
                        <a:gd name="connsiteY3" fmla="*/ 1562 h 7466"/>
                        <a:gd name="connsiteX4" fmla="*/ 5581 w 20340"/>
                        <a:gd name="connsiteY4" fmla="*/ 176 h 7466"/>
                        <a:gd name="connsiteX5" fmla="*/ 0 w 20340"/>
                        <a:gd name="connsiteY5" fmla="*/ 2355 h 74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0340" h="7466">
                          <a:moveTo>
                            <a:pt x="0" y="2355"/>
                          </a:moveTo>
                          <a:cubicBezTo>
                            <a:pt x="3787" y="3939"/>
                            <a:pt x="7375" y="5722"/>
                            <a:pt x="11561" y="7307"/>
                          </a:cubicBezTo>
                          <a:cubicBezTo>
                            <a:pt x="12956" y="7703"/>
                            <a:pt x="15946" y="7307"/>
                            <a:pt x="17341" y="6712"/>
                          </a:cubicBezTo>
                          <a:cubicBezTo>
                            <a:pt x="21328" y="4930"/>
                            <a:pt x="20929" y="3147"/>
                            <a:pt x="18538" y="1562"/>
                          </a:cubicBezTo>
                          <a:cubicBezTo>
                            <a:pt x="16145" y="-22"/>
                            <a:pt x="11362" y="-221"/>
                            <a:pt x="5581" y="176"/>
                          </a:cubicBezTo>
                          <a:cubicBezTo>
                            <a:pt x="2392" y="572"/>
                            <a:pt x="598" y="1166"/>
                            <a:pt x="0" y="23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27" name="Freeform 1936">
                      <a:extLst>
                        <a:ext uri="{FF2B5EF4-FFF2-40B4-BE49-F238E27FC236}">
                          <a16:creationId xmlns:a16="http://schemas.microsoft.com/office/drawing/2014/main" id="{180AF859-1F82-181B-C845-A208EA882E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4262" y="5280546"/>
                      <a:ext cx="15953" cy="7994"/>
                    </a:xfrm>
                    <a:custGeom>
                      <a:avLst/>
                      <a:gdLst>
                        <a:gd name="connsiteX0" fmla="*/ 0 w 15953"/>
                        <a:gd name="connsiteY0" fmla="*/ 5052 h 7994"/>
                        <a:gd name="connsiteX1" fmla="*/ 5581 w 15953"/>
                        <a:gd name="connsiteY1" fmla="*/ 7825 h 7994"/>
                        <a:gd name="connsiteX2" fmla="*/ 15946 w 15953"/>
                        <a:gd name="connsiteY2" fmla="*/ 2279 h 7994"/>
                        <a:gd name="connsiteX3" fmla="*/ 7375 w 15953"/>
                        <a:gd name="connsiteY3" fmla="*/ 100 h 7994"/>
                        <a:gd name="connsiteX4" fmla="*/ 0 w 15953"/>
                        <a:gd name="connsiteY4" fmla="*/ 5052 h 79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953" h="7994">
                          <a:moveTo>
                            <a:pt x="0" y="5052"/>
                          </a:moveTo>
                          <a:cubicBezTo>
                            <a:pt x="200" y="6439"/>
                            <a:pt x="-598" y="8618"/>
                            <a:pt x="5581" y="7825"/>
                          </a:cubicBezTo>
                          <a:cubicBezTo>
                            <a:pt x="13554" y="7033"/>
                            <a:pt x="15747" y="4458"/>
                            <a:pt x="15946" y="2279"/>
                          </a:cubicBezTo>
                          <a:cubicBezTo>
                            <a:pt x="16145" y="496"/>
                            <a:pt x="12358" y="-296"/>
                            <a:pt x="7375" y="100"/>
                          </a:cubicBezTo>
                          <a:cubicBezTo>
                            <a:pt x="-1196" y="892"/>
                            <a:pt x="200" y="3269"/>
                            <a:pt x="0" y="50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28" name="Freeform 1937">
                      <a:extLst>
                        <a:ext uri="{FF2B5EF4-FFF2-40B4-BE49-F238E27FC236}">
                          <a16:creationId xmlns:a16="http://schemas.microsoft.com/office/drawing/2014/main" id="{AD4ABC32-872E-4F18-5FAF-B3818BE323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6023" y="5261035"/>
                      <a:ext cx="398" cy="19808"/>
                    </a:xfrm>
                    <a:custGeom>
                      <a:avLst/>
                      <a:gdLst>
                        <a:gd name="connsiteX0" fmla="*/ 0 w 398"/>
                        <a:gd name="connsiteY0" fmla="*/ 0 h 19808"/>
                        <a:gd name="connsiteX1" fmla="*/ 0 w 398"/>
                        <a:gd name="connsiteY1" fmla="*/ 0 h 19808"/>
                        <a:gd name="connsiteX2" fmla="*/ 398 w 398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08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398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29" name="Freeform 1938">
                      <a:extLst>
                        <a:ext uri="{FF2B5EF4-FFF2-40B4-BE49-F238E27FC236}">
                          <a16:creationId xmlns:a16="http://schemas.microsoft.com/office/drawing/2014/main" id="{61A1CECE-AC13-B9C4-4DB5-70EFE902C3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76630" y="5260662"/>
                      <a:ext cx="19392" cy="7907"/>
                    </a:xfrm>
                    <a:custGeom>
                      <a:avLst/>
                      <a:gdLst>
                        <a:gd name="connsiteX0" fmla="*/ 9027 w 19392"/>
                        <a:gd name="connsiteY0" fmla="*/ 7900 h 7907"/>
                        <a:gd name="connsiteX1" fmla="*/ 17598 w 19392"/>
                        <a:gd name="connsiteY1" fmla="*/ 2552 h 7907"/>
                        <a:gd name="connsiteX2" fmla="*/ 19392 w 19392"/>
                        <a:gd name="connsiteY2" fmla="*/ 373 h 7907"/>
                        <a:gd name="connsiteX3" fmla="*/ 17598 w 19392"/>
                        <a:gd name="connsiteY3" fmla="*/ 373 h 7907"/>
                        <a:gd name="connsiteX4" fmla="*/ 456 w 19392"/>
                        <a:gd name="connsiteY4" fmla="*/ 2155 h 7907"/>
                        <a:gd name="connsiteX5" fmla="*/ 9027 w 19392"/>
                        <a:gd name="connsiteY5" fmla="*/ 7900 h 79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9392" h="7907">
                          <a:moveTo>
                            <a:pt x="9027" y="7900"/>
                          </a:moveTo>
                          <a:cubicBezTo>
                            <a:pt x="19791" y="7306"/>
                            <a:pt x="16004" y="4532"/>
                            <a:pt x="17598" y="2552"/>
                          </a:cubicBezTo>
                          <a:lnTo>
                            <a:pt x="19392" y="373"/>
                          </a:lnTo>
                          <a:lnTo>
                            <a:pt x="17598" y="373"/>
                          </a:lnTo>
                          <a:cubicBezTo>
                            <a:pt x="11419" y="373"/>
                            <a:pt x="4243" y="-1212"/>
                            <a:pt x="456" y="2155"/>
                          </a:cubicBezTo>
                          <a:cubicBezTo>
                            <a:pt x="-1736" y="4136"/>
                            <a:pt x="4443" y="8098"/>
                            <a:pt x="9027" y="79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30" name="Freeform 1939">
                      <a:extLst>
                        <a:ext uri="{FF2B5EF4-FFF2-40B4-BE49-F238E27FC236}">
                          <a16:creationId xmlns:a16="http://schemas.microsoft.com/office/drawing/2014/main" id="{88619B79-D09C-059E-DDE4-BDBE0D3406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2736" y="5251265"/>
                      <a:ext cx="19686" cy="7303"/>
                    </a:xfrm>
                    <a:custGeom>
                      <a:avLst/>
                      <a:gdLst>
                        <a:gd name="connsiteX0" fmla="*/ 16378 w 19686"/>
                        <a:gd name="connsiteY0" fmla="*/ 7195 h 7303"/>
                        <a:gd name="connsiteX1" fmla="*/ 15979 w 19686"/>
                        <a:gd name="connsiteY1" fmla="*/ 2044 h 7303"/>
                        <a:gd name="connsiteX2" fmla="*/ 15381 w 19686"/>
                        <a:gd name="connsiteY2" fmla="*/ 658 h 7303"/>
                        <a:gd name="connsiteX3" fmla="*/ 33 w 19686"/>
                        <a:gd name="connsiteY3" fmla="*/ 2639 h 7303"/>
                        <a:gd name="connsiteX4" fmla="*/ 16378 w 19686"/>
                        <a:gd name="connsiteY4" fmla="*/ 7195 h 7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686" h="7303">
                          <a:moveTo>
                            <a:pt x="16378" y="7195"/>
                          </a:moveTo>
                          <a:cubicBezTo>
                            <a:pt x="23952" y="5214"/>
                            <a:pt x="16179" y="3629"/>
                            <a:pt x="15979" y="2044"/>
                          </a:cubicBezTo>
                          <a:cubicBezTo>
                            <a:pt x="15979" y="1648"/>
                            <a:pt x="15581" y="1054"/>
                            <a:pt x="15381" y="658"/>
                          </a:cubicBezTo>
                          <a:cubicBezTo>
                            <a:pt x="9202" y="64"/>
                            <a:pt x="2026" y="-1125"/>
                            <a:pt x="33" y="2639"/>
                          </a:cubicBezTo>
                          <a:cubicBezTo>
                            <a:pt x="-764" y="4223"/>
                            <a:pt x="13188" y="7987"/>
                            <a:pt x="16378" y="71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31" name="Freeform 1940">
                      <a:extLst>
                        <a:ext uri="{FF2B5EF4-FFF2-40B4-BE49-F238E27FC236}">
                          <a16:creationId xmlns:a16="http://schemas.microsoft.com/office/drawing/2014/main" id="{7F134985-F930-76B4-F7EC-8CB2039DE4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8316" y="5251725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0 h 198"/>
                        <a:gd name="connsiteX1" fmla="*/ 0 w 199"/>
                        <a:gd name="connsiteY1" fmla="*/ 0 h 198"/>
                        <a:gd name="connsiteX2" fmla="*/ 0 w 199"/>
                        <a:gd name="connsiteY2" fmla="*/ 0 h 198"/>
                        <a:gd name="connsiteX3" fmla="*/ 0 w 199"/>
                        <a:gd name="connsiteY3" fmla="*/ 198 h 198"/>
                        <a:gd name="connsiteX4" fmla="*/ 199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0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32" name="Freeform 1941">
                      <a:extLst>
                        <a:ext uri="{FF2B5EF4-FFF2-40B4-BE49-F238E27FC236}">
                          <a16:creationId xmlns:a16="http://schemas.microsoft.com/office/drawing/2014/main" id="{429D3DCC-1119-EFE9-9664-C1FD351416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2038" y="5238230"/>
                      <a:ext cx="16583" cy="6165"/>
                    </a:xfrm>
                    <a:custGeom>
                      <a:avLst/>
                      <a:gdLst>
                        <a:gd name="connsiteX0" fmla="*/ 10198 w 16583"/>
                        <a:gd name="connsiteY0" fmla="*/ 6166 h 6165"/>
                        <a:gd name="connsiteX1" fmla="*/ 16576 w 16583"/>
                        <a:gd name="connsiteY1" fmla="*/ 2798 h 6165"/>
                        <a:gd name="connsiteX2" fmla="*/ 7008 w 16583"/>
                        <a:gd name="connsiteY2" fmla="*/ 25 h 6165"/>
                        <a:gd name="connsiteX3" fmla="*/ 32 w 16583"/>
                        <a:gd name="connsiteY3" fmla="*/ 2402 h 6165"/>
                        <a:gd name="connsiteX4" fmla="*/ 10198 w 16583"/>
                        <a:gd name="connsiteY4" fmla="*/ 6166 h 61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583" h="6165">
                          <a:moveTo>
                            <a:pt x="10198" y="6166"/>
                          </a:moveTo>
                          <a:cubicBezTo>
                            <a:pt x="15978" y="5571"/>
                            <a:pt x="16576" y="4185"/>
                            <a:pt x="16576" y="2798"/>
                          </a:cubicBezTo>
                          <a:cubicBezTo>
                            <a:pt x="16776" y="817"/>
                            <a:pt x="13188" y="-173"/>
                            <a:pt x="7008" y="25"/>
                          </a:cubicBezTo>
                          <a:cubicBezTo>
                            <a:pt x="3022" y="223"/>
                            <a:pt x="-367" y="1015"/>
                            <a:pt x="32" y="2402"/>
                          </a:cubicBezTo>
                          <a:cubicBezTo>
                            <a:pt x="630" y="4185"/>
                            <a:pt x="3420" y="5769"/>
                            <a:pt x="10198" y="61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33" name="Freeform 1942">
                      <a:extLst>
                        <a:ext uri="{FF2B5EF4-FFF2-40B4-BE49-F238E27FC236}">
                          <a16:creationId xmlns:a16="http://schemas.microsoft.com/office/drawing/2014/main" id="{7B3F87F2-F7BE-4D48-63A2-44B2A473B9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4233" y="5252500"/>
                      <a:ext cx="27303" cy="8732"/>
                    </a:xfrm>
                    <a:custGeom>
                      <a:avLst/>
                      <a:gdLst>
                        <a:gd name="connsiteX0" fmla="*/ 16341 w 27303"/>
                        <a:gd name="connsiteY0" fmla="*/ 4771 h 8732"/>
                        <a:gd name="connsiteX1" fmla="*/ 20726 w 27303"/>
                        <a:gd name="connsiteY1" fmla="*/ 5167 h 8732"/>
                        <a:gd name="connsiteX2" fmla="*/ 27304 w 27303"/>
                        <a:gd name="connsiteY2" fmla="*/ 2394 h 8732"/>
                        <a:gd name="connsiteX3" fmla="*/ 20128 w 27303"/>
                        <a:gd name="connsiteY3" fmla="*/ 17 h 8732"/>
                        <a:gd name="connsiteX4" fmla="*/ 12354 w 27303"/>
                        <a:gd name="connsiteY4" fmla="*/ 2196 h 8732"/>
                        <a:gd name="connsiteX5" fmla="*/ 6573 w 27303"/>
                        <a:gd name="connsiteY5" fmla="*/ 1998 h 8732"/>
                        <a:gd name="connsiteX6" fmla="*/ 394 w 27303"/>
                        <a:gd name="connsiteY6" fmla="*/ 4771 h 8732"/>
                        <a:gd name="connsiteX7" fmla="*/ 2188 w 27303"/>
                        <a:gd name="connsiteY7" fmla="*/ 8733 h 8732"/>
                        <a:gd name="connsiteX8" fmla="*/ 13550 w 27303"/>
                        <a:gd name="connsiteY8" fmla="*/ 6356 h 8732"/>
                        <a:gd name="connsiteX9" fmla="*/ 16341 w 27303"/>
                        <a:gd name="connsiteY9" fmla="*/ 4771 h 8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7303" h="8732">
                          <a:moveTo>
                            <a:pt x="16341" y="4771"/>
                          </a:moveTo>
                          <a:cubicBezTo>
                            <a:pt x="17536" y="4969"/>
                            <a:pt x="18932" y="5167"/>
                            <a:pt x="20726" y="5167"/>
                          </a:cubicBezTo>
                          <a:cubicBezTo>
                            <a:pt x="25509" y="5167"/>
                            <a:pt x="26506" y="3979"/>
                            <a:pt x="27304" y="2394"/>
                          </a:cubicBezTo>
                          <a:cubicBezTo>
                            <a:pt x="26107" y="1404"/>
                            <a:pt x="25908" y="-181"/>
                            <a:pt x="20128" y="17"/>
                          </a:cubicBezTo>
                          <a:cubicBezTo>
                            <a:pt x="15743" y="17"/>
                            <a:pt x="12753" y="809"/>
                            <a:pt x="12354" y="2196"/>
                          </a:cubicBezTo>
                          <a:cubicBezTo>
                            <a:pt x="10759" y="1800"/>
                            <a:pt x="8766" y="1800"/>
                            <a:pt x="6573" y="1998"/>
                          </a:cubicBezTo>
                          <a:cubicBezTo>
                            <a:pt x="2188" y="2394"/>
                            <a:pt x="1391" y="3583"/>
                            <a:pt x="394" y="4771"/>
                          </a:cubicBezTo>
                          <a:cubicBezTo>
                            <a:pt x="-802" y="6158"/>
                            <a:pt x="992" y="7544"/>
                            <a:pt x="2188" y="8733"/>
                          </a:cubicBezTo>
                          <a:cubicBezTo>
                            <a:pt x="5976" y="7941"/>
                            <a:pt x="10161" y="7346"/>
                            <a:pt x="13550" y="6356"/>
                          </a:cubicBezTo>
                          <a:cubicBezTo>
                            <a:pt x="14945" y="5762"/>
                            <a:pt x="15942" y="5365"/>
                            <a:pt x="16341" y="47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34" name="Freeform 1943">
                      <a:extLst>
                        <a:ext uri="{FF2B5EF4-FFF2-40B4-BE49-F238E27FC236}">
                          <a16:creationId xmlns:a16="http://schemas.microsoft.com/office/drawing/2014/main" id="{E21BCADA-9158-7948-D102-1DA87BDCBA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6023" y="5261035"/>
                      <a:ext cx="398" cy="19808"/>
                    </a:xfrm>
                    <a:custGeom>
                      <a:avLst/>
                      <a:gdLst>
                        <a:gd name="connsiteX0" fmla="*/ 0 w 398"/>
                        <a:gd name="connsiteY0" fmla="*/ 0 h 19808"/>
                        <a:gd name="connsiteX1" fmla="*/ 398 w 398"/>
                        <a:gd name="connsiteY1" fmla="*/ 0 h 19808"/>
                        <a:gd name="connsiteX2" fmla="*/ 199 w 398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08">
                          <a:moveTo>
                            <a:pt x="0" y="0"/>
                          </a:moveTo>
                          <a:lnTo>
                            <a:pt x="398" y="0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35" name="Freeform 1944">
                      <a:extLst>
                        <a:ext uri="{FF2B5EF4-FFF2-40B4-BE49-F238E27FC236}">
                          <a16:creationId xmlns:a16="http://schemas.microsoft.com/office/drawing/2014/main" id="{1AB2E41E-E824-30EF-FD84-06E3E5A129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8173" y="5134339"/>
                      <a:ext cx="15356" cy="5542"/>
                    </a:xfrm>
                    <a:custGeom>
                      <a:avLst/>
                      <a:gdLst>
                        <a:gd name="connsiteX0" fmla="*/ 15356 w 15356"/>
                        <a:gd name="connsiteY0" fmla="*/ 3287 h 5542"/>
                        <a:gd name="connsiteX1" fmla="*/ 8380 w 15356"/>
                        <a:gd name="connsiteY1" fmla="*/ 117 h 5542"/>
                        <a:gd name="connsiteX2" fmla="*/ 8 w 15356"/>
                        <a:gd name="connsiteY2" fmla="*/ 2098 h 5542"/>
                        <a:gd name="connsiteX3" fmla="*/ 8380 w 15356"/>
                        <a:gd name="connsiteY3" fmla="*/ 5466 h 5542"/>
                        <a:gd name="connsiteX4" fmla="*/ 15356 w 15356"/>
                        <a:gd name="connsiteY4" fmla="*/ 3287 h 55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356" h="5542">
                          <a:moveTo>
                            <a:pt x="15356" y="3287"/>
                          </a:moveTo>
                          <a:cubicBezTo>
                            <a:pt x="14360" y="2296"/>
                            <a:pt x="14160" y="513"/>
                            <a:pt x="8380" y="117"/>
                          </a:cubicBezTo>
                          <a:cubicBezTo>
                            <a:pt x="3197" y="-279"/>
                            <a:pt x="-191" y="315"/>
                            <a:pt x="8" y="2098"/>
                          </a:cubicBezTo>
                          <a:cubicBezTo>
                            <a:pt x="407" y="3683"/>
                            <a:pt x="3596" y="4871"/>
                            <a:pt x="8380" y="5466"/>
                          </a:cubicBezTo>
                          <a:cubicBezTo>
                            <a:pt x="13363" y="5862"/>
                            <a:pt x="14360" y="4673"/>
                            <a:pt x="15356" y="32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36" name="Freeform 1945">
                      <a:extLst>
                        <a:ext uri="{FF2B5EF4-FFF2-40B4-BE49-F238E27FC236}">
                          <a16:creationId xmlns:a16="http://schemas.microsoft.com/office/drawing/2014/main" id="{E236BF2B-5133-3541-44A8-54CE065DC1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3931" y="5309280"/>
                      <a:ext cx="10575" cy="8606"/>
                    </a:xfrm>
                    <a:custGeom>
                      <a:avLst/>
                      <a:gdLst>
                        <a:gd name="connsiteX0" fmla="*/ 10564 w 10575"/>
                        <a:gd name="connsiteY0" fmla="*/ 5833 h 8606"/>
                        <a:gd name="connsiteX1" fmla="*/ 5382 w 10575"/>
                        <a:gd name="connsiteY1" fmla="*/ 4645 h 8606"/>
                        <a:gd name="connsiteX2" fmla="*/ 8970 w 10575"/>
                        <a:gd name="connsiteY2" fmla="*/ 1871 h 8606"/>
                        <a:gd name="connsiteX3" fmla="*/ 3787 w 10575"/>
                        <a:gd name="connsiteY3" fmla="*/ 89 h 8606"/>
                        <a:gd name="connsiteX4" fmla="*/ 0 w 10575"/>
                        <a:gd name="connsiteY4" fmla="*/ 683 h 8606"/>
                        <a:gd name="connsiteX5" fmla="*/ 2392 w 10575"/>
                        <a:gd name="connsiteY5" fmla="*/ 8607 h 8606"/>
                        <a:gd name="connsiteX6" fmla="*/ 3986 w 10575"/>
                        <a:gd name="connsiteY6" fmla="*/ 8607 h 8606"/>
                        <a:gd name="connsiteX7" fmla="*/ 10564 w 10575"/>
                        <a:gd name="connsiteY7" fmla="*/ 5833 h 86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0575" h="8606">
                          <a:moveTo>
                            <a:pt x="10564" y="5833"/>
                          </a:moveTo>
                          <a:cubicBezTo>
                            <a:pt x="10365" y="4843"/>
                            <a:pt x="8172" y="4447"/>
                            <a:pt x="5382" y="4645"/>
                          </a:cubicBezTo>
                          <a:cubicBezTo>
                            <a:pt x="6976" y="3852"/>
                            <a:pt x="7973" y="2862"/>
                            <a:pt x="8970" y="1871"/>
                          </a:cubicBezTo>
                          <a:cubicBezTo>
                            <a:pt x="8372" y="683"/>
                            <a:pt x="7574" y="-308"/>
                            <a:pt x="3787" y="89"/>
                          </a:cubicBezTo>
                          <a:cubicBezTo>
                            <a:pt x="2392" y="287"/>
                            <a:pt x="1196" y="485"/>
                            <a:pt x="0" y="683"/>
                          </a:cubicBezTo>
                          <a:cubicBezTo>
                            <a:pt x="797" y="3258"/>
                            <a:pt x="1594" y="6031"/>
                            <a:pt x="2392" y="8607"/>
                          </a:cubicBezTo>
                          <a:cubicBezTo>
                            <a:pt x="2990" y="8607"/>
                            <a:pt x="3389" y="8607"/>
                            <a:pt x="3986" y="8607"/>
                          </a:cubicBezTo>
                          <a:cubicBezTo>
                            <a:pt x="8372" y="8210"/>
                            <a:pt x="10763" y="7220"/>
                            <a:pt x="10564" y="58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37" name="Freeform 1946">
                      <a:extLst>
                        <a:ext uri="{FF2B5EF4-FFF2-40B4-BE49-F238E27FC236}">
                          <a16:creationId xmlns:a16="http://schemas.microsoft.com/office/drawing/2014/main" id="{0A93D806-74FB-47A7-C221-F97E8F647B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9125" y="5178829"/>
                      <a:ext cx="14521" cy="4753"/>
                    </a:xfrm>
                    <a:custGeom>
                      <a:avLst/>
                      <a:gdLst>
                        <a:gd name="connsiteX0" fmla="*/ 152 w 14521"/>
                        <a:gd name="connsiteY0" fmla="*/ 1980 h 4753"/>
                        <a:gd name="connsiteX1" fmla="*/ 6331 w 14521"/>
                        <a:gd name="connsiteY1" fmla="*/ 4753 h 4753"/>
                        <a:gd name="connsiteX2" fmla="*/ 14503 w 14521"/>
                        <a:gd name="connsiteY2" fmla="*/ 2376 h 4753"/>
                        <a:gd name="connsiteX3" fmla="*/ 9719 w 14521"/>
                        <a:gd name="connsiteY3" fmla="*/ 197 h 4753"/>
                        <a:gd name="connsiteX4" fmla="*/ 152 w 14521"/>
                        <a:gd name="connsiteY4" fmla="*/ 1980 h 47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21" h="4753">
                          <a:moveTo>
                            <a:pt x="152" y="1980"/>
                          </a:moveTo>
                          <a:cubicBezTo>
                            <a:pt x="-646" y="3367"/>
                            <a:pt x="1746" y="4159"/>
                            <a:pt x="6331" y="4753"/>
                          </a:cubicBezTo>
                          <a:cubicBezTo>
                            <a:pt x="11513" y="4753"/>
                            <a:pt x="14304" y="3961"/>
                            <a:pt x="14503" y="2376"/>
                          </a:cubicBezTo>
                          <a:cubicBezTo>
                            <a:pt x="14702" y="1386"/>
                            <a:pt x="13307" y="395"/>
                            <a:pt x="9719" y="197"/>
                          </a:cubicBezTo>
                          <a:cubicBezTo>
                            <a:pt x="4537" y="-397"/>
                            <a:pt x="949" y="395"/>
                            <a:pt x="152" y="19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38" name="Freeform 1947">
                      <a:extLst>
                        <a:ext uri="{FF2B5EF4-FFF2-40B4-BE49-F238E27FC236}">
                          <a16:creationId xmlns:a16="http://schemas.microsoft.com/office/drawing/2014/main" id="{69EB4898-F164-0C53-C349-27F213C154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2399" y="5181601"/>
                      <a:ext cx="16306" cy="5766"/>
                    </a:xfrm>
                    <a:custGeom>
                      <a:avLst/>
                      <a:gdLst>
                        <a:gd name="connsiteX0" fmla="*/ 137 w 16306"/>
                        <a:gd name="connsiteY0" fmla="*/ 1783 h 5766"/>
                        <a:gd name="connsiteX1" fmla="*/ 12296 w 16306"/>
                        <a:gd name="connsiteY1" fmla="*/ 5745 h 5766"/>
                        <a:gd name="connsiteX2" fmla="*/ 16282 w 16306"/>
                        <a:gd name="connsiteY2" fmla="*/ 3764 h 5766"/>
                        <a:gd name="connsiteX3" fmla="*/ 5917 w 16306"/>
                        <a:gd name="connsiteY3" fmla="*/ 0 h 5766"/>
                        <a:gd name="connsiteX4" fmla="*/ 137 w 16306"/>
                        <a:gd name="connsiteY4" fmla="*/ 1783 h 57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306" h="5766">
                          <a:moveTo>
                            <a:pt x="137" y="1783"/>
                          </a:moveTo>
                          <a:cubicBezTo>
                            <a:pt x="1930" y="3764"/>
                            <a:pt x="6116" y="5348"/>
                            <a:pt x="12296" y="5745"/>
                          </a:cubicBezTo>
                          <a:cubicBezTo>
                            <a:pt x="15485" y="5943"/>
                            <a:pt x="16482" y="4754"/>
                            <a:pt x="16282" y="3764"/>
                          </a:cubicBezTo>
                          <a:cubicBezTo>
                            <a:pt x="15884" y="1585"/>
                            <a:pt x="12894" y="0"/>
                            <a:pt x="5917" y="0"/>
                          </a:cubicBezTo>
                          <a:cubicBezTo>
                            <a:pt x="2130" y="0"/>
                            <a:pt x="-661" y="792"/>
                            <a:pt x="137" y="17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39" name="Freeform 1948">
                      <a:extLst>
                        <a:ext uri="{FF2B5EF4-FFF2-40B4-BE49-F238E27FC236}">
                          <a16:creationId xmlns:a16="http://schemas.microsoft.com/office/drawing/2014/main" id="{CC1D21FD-76FC-BD7B-9CE9-47ECE01C2C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2578" y="5145317"/>
                      <a:ext cx="18021" cy="15682"/>
                    </a:xfrm>
                    <a:custGeom>
                      <a:avLst/>
                      <a:gdLst>
                        <a:gd name="connsiteX0" fmla="*/ 9360 w 18021"/>
                        <a:gd name="connsiteY0" fmla="*/ 7759 h 15682"/>
                        <a:gd name="connsiteX1" fmla="*/ 6171 w 18021"/>
                        <a:gd name="connsiteY1" fmla="*/ 7957 h 15682"/>
                        <a:gd name="connsiteX2" fmla="*/ 5772 w 18021"/>
                        <a:gd name="connsiteY2" fmla="*/ 5778 h 15682"/>
                        <a:gd name="connsiteX3" fmla="*/ 2184 w 18021"/>
                        <a:gd name="connsiteY3" fmla="*/ 34 h 15682"/>
                        <a:gd name="connsiteX4" fmla="*/ 988 w 18021"/>
                        <a:gd name="connsiteY4" fmla="*/ 9938 h 15682"/>
                        <a:gd name="connsiteX5" fmla="*/ 4576 w 18021"/>
                        <a:gd name="connsiteY5" fmla="*/ 15683 h 15682"/>
                        <a:gd name="connsiteX6" fmla="*/ 6569 w 18021"/>
                        <a:gd name="connsiteY6" fmla="*/ 12117 h 15682"/>
                        <a:gd name="connsiteX7" fmla="*/ 11951 w 18021"/>
                        <a:gd name="connsiteY7" fmla="*/ 12711 h 15682"/>
                        <a:gd name="connsiteX8" fmla="*/ 17931 w 18021"/>
                        <a:gd name="connsiteY8" fmla="*/ 10730 h 15682"/>
                        <a:gd name="connsiteX9" fmla="*/ 9360 w 18021"/>
                        <a:gd name="connsiteY9" fmla="*/ 7759 h 156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8021" h="15682">
                          <a:moveTo>
                            <a:pt x="9360" y="7759"/>
                          </a:moveTo>
                          <a:cubicBezTo>
                            <a:pt x="8164" y="7759"/>
                            <a:pt x="6968" y="7759"/>
                            <a:pt x="6171" y="7957"/>
                          </a:cubicBezTo>
                          <a:cubicBezTo>
                            <a:pt x="5971" y="7165"/>
                            <a:pt x="5971" y="6373"/>
                            <a:pt x="5772" y="5778"/>
                          </a:cubicBezTo>
                          <a:cubicBezTo>
                            <a:pt x="4775" y="2807"/>
                            <a:pt x="3580" y="-362"/>
                            <a:pt x="2184" y="34"/>
                          </a:cubicBezTo>
                          <a:cubicBezTo>
                            <a:pt x="-9" y="826"/>
                            <a:pt x="-806" y="3996"/>
                            <a:pt x="988" y="9938"/>
                          </a:cubicBezTo>
                          <a:cubicBezTo>
                            <a:pt x="1785" y="12711"/>
                            <a:pt x="3181" y="15683"/>
                            <a:pt x="4576" y="15683"/>
                          </a:cubicBezTo>
                          <a:cubicBezTo>
                            <a:pt x="6171" y="15683"/>
                            <a:pt x="6569" y="14296"/>
                            <a:pt x="6569" y="12117"/>
                          </a:cubicBezTo>
                          <a:cubicBezTo>
                            <a:pt x="8164" y="12513"/>
                            <a:pt x="9958" y="12711"/>
                            <a:pt x="11951" y="12711"/>
                          </a:cubicBezTo>
                          <a:cubicBezTo>
                            <a:pt x="16137" y="12909"/>
                            <a:pt x="18529" y="12117"/>
                            <a:pt x="17931" y="10730"/>
                          </a:cubicBezTo>
                          <a:cubicBezTo>
                            <a:pt x="17333" y="9146"/>
                            <a:pt x="14343" y="7957"/>
                            <a:pt x="9360" y="775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40" name="Freeform 1949">
                      <a:extLst>
                        <a:ext uri="{FF2B5EF4-FFF2-40B4-BE49-F238E27FC236}">
                          <a16:creationId xmlns:a16="http://schemas.microsoft.com/office/drawing/2014/main" id="{70CD070C-01FF-05C7-198C-435F607921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6527" y="5215444"/>
                      <a:ext cx="14696" cy="4190"/>
                    </a:xfrm>
                    <a:custGeom>
                      <a:avLst/>
                      <a:gdLst>
                        <a:gd name="connsiteX0" fmla="*/ 6270 w 14696"/>
                        <a:gd name="connsiteY0" fmla="*/ 30 h 4190"/>
                        <a:gd name="connsiteX1" fmla="*/ 91 w 14696"/>
                        <a:gd name="connsiteY1" fmla="*/ 2407 h 4190"/>
                        <a:gd name="connsiteX2" fmla="*/ 8462 w 14696"/>
                        <a:gd name="connsiteY2" fmla="*/ 4190 h 4190"/>
                        <a:gd name="connsiteX3" fmla="*/ 14442 w 14696"/>
                        <a:gd name="connsiteY3" fmla="*/ 1813 h 4190"/>
                        <a:gd name="connsiteX4" fmla="*/ 6270 w 14696"/>
                        <a:gd name="connsiteY4" fmla="*/ 30 h 41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696" h="4190">
                          <a:moveTo>
                            <a:pt x="6270" y="30"/>
                          </a:moveTo>
                          <a:cubicBezTo>
                            <a:pt x="1885" y="228"/>
                            <a:pt x="-507" y="1219"/>
                            <a:pt x="91" y="2407"/>
                          </a:cubicBezTo>
                          <a:cubicBezTo>
                            <a:pt x="689" y="3596"/>
                            <a:pt x="4476" y="3992"/>
                            <a:pt x="8462" y="4190"/>
                          </a:cubicBezTo>
                          <a:cubicBezTo>
                            <a:pt x="12449" y="3794"/>
                            <a:pt x="15638" y="3200"/>
                            <a:pt x="14442" y="1813"/>
                          </a:cubicBezTo>
                          <a:cubicBezTo>
                            <a:pt x="13446" y="625"/>
                            <a:pt x="10655" y="-168"/>
                            <a:pt x="6270" y="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41" name="Freeform 1950">
                      <a:extLst>
                        <a:ext uri="{FF2B5EF4-FFF2-40B4-BE49-F238E27FC236}">
                          <a16:creationId xmlns:a16="http://schemas.microsoft.com/office/drawing/2014/main" id="{7A9BBC69-2DA8-A54D-5B32-76F828D69F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34743" y="5136953"/>
                      <a:ext cx="14466" cy="4642"/>
                    </a:xfrm>
                    <a:custGeom>
                      <a:avLst/>
                      <a:gdLst>
                        <a:gd name="connsiteX0" fmla="*/ 14438 w 14466"/>
                        <a:gd name="connsiteY0" fmla="*/ 2851 h 4642"/>
                        <a:gd name="connsiteX1" fmla="*/ 10651 w 14466"/>
                        <a:gd name="connsiteY1" fmla="*/ 276 h 4642"/>
                        <a:gd name="connsiteX2" fmla="*/ 86 w 14466"/>
                        <a:gd name="connsiteY2" fmla="*/ 2257 h 4642"/>
                        <a:gd name="connsiteX3" fmla="*/ 5269 w 14466"/>
                        <a:gd name="connsiteY3" fmla="*/ 4436 h 4642"/>
                        <a:gd name="connsiteX4" fmla="*/ 14438 w 14466"/>
                        <a:gd name="connsiteY4" fmla="*/ 2851 h 46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466" h="4642">
                          <a:moveTo>
                            <a:pt x="14438" y="2851"/>
                          </a:moveTo>
                          <a:cubicBezTo>
                            <a:pt x="14637" y="1861"/>
                            <a:pt x="13840" y="672"/>
                            <a:pt x="10651" y="276"/>
                          </a:cubicBezTo>
                          <a:cubicBezTo>
                            <a:pt x="4671" y="-516"/>
                            <a:pt x="884" y="474"/>
                            <a:pt x="86" y="2257"/>
                          </a:cubicBezTo>
                          <a:cubicBezTo>
                            <a:pt x="-512" y="3247"/>
                            <a:pt x="2080" y="4040"/>
                            <a:pt x="5269" y="4436"/>
                          </a:cubicBezTo>
                          <a:cubicBezTo>
                            <a:pt x="10053" y="4832"/>
                            <a:pt x="14039" y="4832"/>
                            <a:pt x="14438" y="28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42" name="Freeform 1951">
                      <a:extLst>
                        <a:ext uri="{FF2B5EF4-FFF2-40B4-BE49-F238E27FC236}">
                          <a16:creationId xmlns:a16="http://schemas.microsoft.com/office/drawing/2014/main" id="{33798034-476D-B951-7669-5A5CB1EB8E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0195" y="5226369"/>
                      <a:ext cx="12329" cy="3961"/>
                    </a:xfrm>
                    <a:custGeom>
                      <a:avLst/>
                      <a:gdLst>
                        <a:gd name="connsiteX0" fmla="*/ 12270 w 12329"/>
                        <a:gd name="connsiteY0" fmla="*/ 2377 h 3961"/>
                        <a:gd name="connsiteX1" fmla="*/ 6490 w 12329"/>
                        <a:gd name="connsiteY1" fmla="*/ 0 h 3961"/>
                        <a:gd name="connsiteX2" fmla="*/ 111 w 12329"/>
                        <a:gd name="connsiteY2" fmla="*/ 1585 h 3961"/>
                        <a:gd name="connsiteX3" fmla="*/ 5892 w 12329"/>
                        <a:gd name="connsiteY3" fmla="*/ 3962 h 3961"/>
                        <a:gd name="connsiteX4" fmla="*/ 12270 w 12329"/>
                        <a:gd name="connsiteY4" fmla="*/ 2377 h 3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29" h="3961">
                          <a:moveTo>
                            <a:pt x="12270" y="2377"/>
                          </a:moveTo>
                          <a:cubicBezTo>
                            <a:pt x="12669" y="1188"/>
                            <a:pt x="11074" y="0"/>
                            <a:pt x="6490" y="0"/>
                          </a:cubicBezTo>
                          <a:cubicBezTo>
                            <a:pt x="3101" y="0"/>
                            <a:pt x="510" y="594"/>
                            <a:pt x="111" y="1585"/>
                          </a:cubicBezTo>
                          <a:cubicBezTo>
                            <a:pt x="-487" y="2971"/>
                            <a:pt x="1308" y="3764"/>
                            <a:pt x="5892" y="3962"/>
                          </a:cubicBezTo>
                          <a:cubicBezTo>
                            <a:pt x="9280" y="3962"/>
                            <a:pt x="11872" y="3566"/>
                            <a:pt x="12270" y="23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43" name="Freeform 1952">
                      <a:extLst>
                        <a:ext uri="{FF2B5EF4-FFF2-40B4-BE49-F238E27FC236}">
                          <a16:creationId xmlns:a16="http://schemas.microsoft.com/office/drawing/2014/main" id="{0BCC7A5C-8CA8-1AFC-C4EA-2EB1C1A87F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9322" y="5236039"/>
                      <a:ext cx="14757" cy="3837"/>
                    </a:xfrm>
                    <a:custGeom>
                      <a:avLst/>
                      <a:gdLst>
                        <a:gd name="connsiteX0" fmla="*/ 188 w 14757"/>
                        <a:gd name="connsiteY0" fmla="*/ 2018 h 3837"/>
                        <a:gd name="connsiteX1" fmla="*/ 4573 w 14757"/>
                        <a:gd name="connsiteY1" fmla="*/ 3800 h 3837"/>
                        <a:gd name="connsiteX2" fmla="*/ 14738 w 14757"/>
                        <a:gd name="connsiteY2" fmla="*/ 2018 h 3837"/>
                        <a:gd name="connsiteX3" fmla="*/ 10154 w 14757"/>
                        <a:gd name="connsiteY3" fmla="*/ 37 h 3837"/>
                        <a:gd name="connsiteX4" fmla="*/ 188 w 14757"/>
                        <a:gd name="connsiteY4" fmla="*/ 2018 h 38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757" h="3837">
                          <a:moveTo>
                            <a:pt x="188" y="2018"/>
                          </a:moveTo>
                          <a:cubicBezTo>
                            <a:pt x="-609" y="3008"/>
                            <a:pt x="1184" y="3800"/>
                            <a:pt x="4573" y="3800"/>
                          </a:cubicBezTo>
                          <a:cubicBezTo>
                            <a:pt x="9556" y="3999"/>
                            <a:pt x="13144" y="3404"/>
                            <a:pt x="14738" y="2018"/>
                          </a:cubicBezTo>
                          <a:cubicBezTo>
                            <a:pt x="14938" y="829"/>
                            <a:pt x="13543" y="235"/>
                            <a:pt x="10154" y="37"/>
                          </a:cubicBezTo>
                          <a:cubicBezTo>
                            <a:pt x="5370" y="-161"/>
                            <a:pt x="1583" y="433"/>
                            <a:pt x="188" y="20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44" name="Freeform 1953">
                      <a:extLst>
                        <a:ext uri="{FF2B5EF4-FFF2-40B4-BE49-F238E27FC236}">
                          <a16:creationId xmlns:a16="http://schemas.microsoft.com/office/drawing/2014/main" id="{F75C014F-8A35-FD48-DA0C-E1ADB0A5F7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0959" y="5195489"/>
                      <a:ext cx="14441" cy="13288"/>
                    </a:xfrm>
                    <a:custGeom>
                      <a:avLst/>
                      <a:gdLst>
                        <a:gd name="connsiteX0" fmla="*/ 14398 w 14441"/>
                        <a:gd name="connsiteY0" fmla="*/ 10279 h 13288"/>
                        <a:gd name="connsiteX1" fmla="*/ 8618 w 14441"/>
                        <a:gd name="connsiteY1" fmla="*/ 7704 h 13288"/>
                        <a:gd name="connsiteX2" fmla="*/ 8020 w 14441"/>
                        <a:gd name="connsiteY2" fmla="*/ 5327 h 13288"/>
                        <a:gd name="connsiteX3" fmla="*/ 3236 w 14441"/>
                        <a:gd name="connsiteY3" fmla="*/ 177 h 13288"/>
                        <a:gd name="connsiteX4" fmla="*/ 3037 w 14441"/>
                        <a:gd name="connsiteY4" fmla="*/ 7704 h 13288"/>
                        <a:gd name="connsiteX5" fmla="*/ 3037 w 14441"/>
                        <a:gd name="connsiteY5" fmla="*/ 7902 h 13288"/>
                        <a:gd name="connsiteX6" fmla="*/ 47 w 14441"/>
                        <a:gd name="connsiteY6" fmla="*/ 9289 h 13288"/>
                        <a:gd name="connsiteX7" fmla="*/ 5030 w 14441"/>
                        <a:gd name="connsiteY7" fmla="*/ 11666 h 13288"/>
                        <a:gd name="connsiteX8" fmla="*/ 8020 w 14441"/>
                        <a:gd name="connsiteY8" fmla="*/ 13251 h 13288"/>
                        <a:gd name="connsiteX9" fmla="*/ 9216 w 14441"/>
                        <a:gd name="connsiteY9" fmla="*/ 11864 h 13288"/>
                        <a:gd name="connsiteX10" fmla="*/ 14398 w 14441"/>
                        <a:gd name="connsiteY10" fmla="*/ 10279 h 13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441" h="13288">
                          <a:moveTo>
                            <a:pt x="14398" y="10279"/>
                          </a:moveTo>
                          <a:cubicBezTo>
                            <a:pt x="14797" y="9091"/>
                            <a:pt x="12405" y="8100"/>
                            <a:pt x="8618" y="7704"/>
                          </a:cubicBezTo>
                          <a:cubicBezTo>
                            <a:pt x="8418" y="6912"/>
                            <a:pt x="8219" y="6120"/>
                            <a:pt x="8020" y="5327"/>
                          </a:cubicBezTo>
                          <a:cubicBezTo>
                            <a:pt x="6624" y="2554"/>
                            <a:pt x="5030" y="-813"/>
                            <a:pt x="3236" y="177"/>
                          </a:cubicBezTo>
                          <a:cubicBezTo>
                            <a:pt x="1641" y="969"/>
                            <a:pt x="1442" y="3941"/>
                            <a:pt x="3037" y="7704"/>
                          </a:cubicBezTo>
                          <a:cubicBezTo>
                            <a:pt x="3037" y="7704"/>
                            <a:pt x="3037" y="7704"/>
                            <a:pt x="3037" y="7902"/>
                          </a:cubicBezTo>
                          <a:cubicBezTo>
                            <a:pt x="1641" y="8100"/>
                            <a:pt x="645" y="8695"/>
                            <a:pt x="47" y="9289"/>
                          </a:cubicBezTo>
                          <a:cubicBezTo>
                            <a:pt x="-352" y="10676"/>
                            <a:pt x="1841" y="11468"/>
                            <a:pt x="5030" y="11666"/>
                          </a:cubicBezTo>
                          <a:cubicBezTo>
                            <a:pt x="6026" y="12855"/>
                            <a:pt x="7023" y="13449"/>
                            <a:pt x="8020" y="13251"/>
                          </a:cubicBezTo>
                          <a:cubicBezTo>
                            <a:pt x="8618" y="13053"/>
                            <a:pt x="9016" y="12657"/>
                            <a:pt x="9216" y="11864"/>
                          </a:cubicBezTo>
                          <a:cubicBezTo>
                            <a:pt x="11807" y="11666"/>
                            <a:pt x="14000" y="11468"/>
                            <a:pt x="14398" y="1027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45" name="Freeform 1954">
                      <a:extLst>
                        <a:ext uri="{FF2B5EF4-FFF2-40B4-BE49-F238E27FC236}">
                          <a16:creationId xmlns:a16="http://schemas.microsoft.com/office/drawing/2014/main" id="{70F076FD-4D93-C25D-6AEB-43B4A33A90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6937" y="5219460"/>
                      <a:ext cx="13550" cy="4166"/>
                    </a:xfrm>
                    <a:custGeom>
                      <a:avLst/>
                      <a:gdLst>
                        <a:gd name="connsiteX0" fmla="*/ 13437 w 13550"/>
                        <a:gd name="connsiteY0" fmla="*/ 2155 h 4166"/>
                        <a:gd name="connsiteX1" fmla="*/ 3870 w 13550"/>
                        <a:gd name="connsiteY1" fmla="*/ 174 h 4166"/>
                        <a:gd name="connsiteX2" fmla="*/ 481 w 13550"/>
                        <a:gd name="connsiteY2" fmla="*/ 2353 h 4166"/>
                        <a:gd name="connsiteX3" fmla="*/ 8654 w 13550"/>
                        <a:gd name="connsiteY3" fmla="*/ 4136 h 4166"/>
                        <a:gd name="connsiteX4" fmla="*/ 13437 w 13550"/>
                        <a:gd name="connsiteY4" fmla="*/ 2155 h 41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50" h="4166">
                          <a:moveTo>
                            <a:pt x="13437" y="2155"/>
                          </a:moveTo>
                          <a:cubicBezTo>
                            <a:pt x="12441" y="571"/>
                            <a:pt x="9252" y="-420"/>
                            <a:pt x="3870" y="174"/>
                          </a:cubicBezTo>
                          <a:cubicBezTo>
                            <a:pt x="880" y="372"/>
                            <a:pt x="-914" y="1363"/>
                            <a:pt x="481" y="2353"/>
                          </a:cubicBezTo>
                          <a:cubicBezTo>
                            <a:pt x="2076" y="3542"/>
                            <a:pt x="4268" y="4334"/>
                            <a:pt x="8654" y="4136"/>
                          </a:cubicBezTo>
                          <a:cubicBezTo>
                            <a:pt x="12241" y="3938"/>
                            <a:pt x="14035" y="3146"/>
                            <a:pt x="13437" y="21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46" name="Freeform 1955">
                      <a:extLst>
                        <a:ext uri="{FF2B5EF4-FFF2-40B4-BE49-F238E27FC236}">
                          <a16:creationId xmlns:a16="http://schemas.microsoft.com/office/drawing/2014/main" id="{F9227B83-C651-DC13-4EB2-5A4DC0965E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9438" y="5345572"/>
                      <a:ext cx="15068" cy="4377"/>
                    </a:xfrm>
                    <a:custGeom>
                      <a:avLst/>
                      <a:gdLst>
                        <a:gd name="connsiteX0" fmla="*/ 7 w 15068"/>
                        <a:gd name="connsiteY0" fmla="*/ 2622 h 4377"/>
                        <a:gd name="connsiteX1" fmla="*/ 8578 w 15068"/>
                        <a:gd name="connsiteY1" fmla="*/ 4206 h 4377"/>
                        <a:gd name="connsiteX2" fmla="*/ 14957 w 15068"/>
                        <a:gd name="connsiteY2" fmla="*/ 2027 h 4377"/>
                        <a:gd name="connsiteX3" fmla="*/ 7581 w 15068"/>
                        <a:gd name="connsiteY3" fmla="*/ 46 h 4377"/>
                        <a:gd name="connsiteX4" fmla="*/ 7 w 15068"/>
                        <a:gd name="connsiteY4" fmla="*/ 2622 h 43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068" h="4377">
                          <a:moveTo>
                            <a:pt x="7" y="2622"/>
                          </a:moveTo>
                          <a:cubicBezTo>
                            <a:pt x="206" y="4404"/>
                            <a:pt x="3794" y="4602"/>
                            <a:pt x="8578" y="4206"/>
                          </a:cubicBezTo>
                          <a:cubicBezTo>
                            <a:pt x="11967" y="3810"/>
                            <a:pt x="14359" y="3018"/>
                            <a:pt x="14957" y="2027"/>
                          </a:cubicBezTo>
                          <a:cubicBezTo>
                            <a:pt x="15754" y="244"/>
                            <a:pt x="12166" y="-152"/>
                            <a:pt x="7581" y="46"/>
                          </a:cubicBezTo>
                          <a:cubicBezTo>
                            <a:pt x="3794" y="244"/>
                            <a:pt x="-192" y="1037"/>
                            <a:pt x="7" y="26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47" name="Freeform 1956">
                      <a:extLst>
                        <a:ext uri="{FF2B5EF4-FFF2-40B4-BE49-F238E27FC236}">
                          <a16:creationId xmlns:a16="http://schemas.microsoft.com/office/drawing/2014/main" id="{42C57483-5F16-9E0D-4CCE-4BA7AD7163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9248" y="5355558"/>
                      <a:ext cx="19930" cy="7843"/>
                    </a:xfrm>
                    <a:custGeom>
                      <a:avLst/>
                      <a:gdLst>
                        <a:gd name="connsiteX0" fmla="*/ 13951 w 19930"/>
                        <a:gd name="connsiteY0" fmla="*/ 7690 h 7843"/>
                        <a:gd name="connsiteX1" fmla="*/ 19930 w 19930"/>
                        <a:gd name="connsiteY1" fmla="*/ 3530 h 7843"/>
                        <a:gd name="connsiteX2" fmla="*/ 13751 w 19930"/>
                        <a:gd name="connsiteY2" fmla="*/ 1549 h 7843"/>
                        <a:gd name="connsiteX3" fmla="*/ 13751 w 19930"/>
                        <a:gd name="connsiteY3" fmla="*/ 1351 h 7843"/>
                        <a:gd name="connsiteX4" fmla="*/ 6177 w 19930"/>
                        <a:gd name="connsiteY4" fmla="*/ 361 h 7843"/>
                        <a:gd name="connsiteX5" fmla="*/ 396 w 19930"/>
                        <a:gd name="connsiteY5" fmla="*/ 4323 h 7843"/>
                        <a:gd name="connsiteX6" fmla="*/ 3386 w 19930"/>
                        <a:gd name="connsiteY6" fmla="*/ 5115 h 7843"/>
                        <a:gd name="connsiteX7" fmla="*/ 3386 w 19930"/>
                        <a:gd name="connsiteY7" fmla="*/ 5115 h 7843"/>
                        <a:gd name="connsiteX8" fmla="*/ 13951 w 19930"/>
                        <a:gd name="connsiteY8" fmla="*/ 7690 h 78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930" h="7843">
                          <a:moveTo>
                            <a:pt x="13951" y="7690"/>
                          </a:moveTo>
                          <a:cubicBezTo>
                            <a:pt x="19731" y="6501"/>
                            <a:pt x="19930" y="4917"/>
                            <a:pt x="19930" y="3530"/>
                          </a:cubicBezTo>
                          <a:cubicBezTo>
                            <a:pt x="19930" y="1946"/>
                            <a:pt x="17738" y="1351"/>
                            <a:pt x="13751" y="1549"/>
                          </a:cubicBezTo>
                          <a:cubicBezTo>
                            <a:pt x="13751" y="1549"/>
                            <a:pt x="13951" y="1351"/>
                            <a:pt x="13751" y="1351"/>
                          </a:cubicBezTo>
                          <a:cubicBezTo>
                            <a:pt x="13552" y="163"/>
                            <a:pt x="10562" y="-432"/>
                            <a:pt x="6177" y="361"/>
                          </a:cubicBezTo>
                          <a:cubicBezTo>
                            <a:pt x="595" y="1351"/>
                            <a:pt x="-800" y="2936"/>
                            <a:pt x="396" y="4323"/>
                          </a:cubicBezTo>
                          <a:cubicBezTo>
                            <a:pt x="795" y="4917"/>
                            <a:pt x="1792" y="5115"/>
                            <a:pt x="3386" y="5115"/>
                          </a:cubicBezTo>
                          <a:lnTo>
                            <a:pt x="3386" y="5115"/>
                          </a:lnTo>
                          <a:cubicBezTo>
                            <a:pt x="4383" y="7096"/>
                            <a:pt x="7173" y="8284"/>
                            <a:pt x="13951" y="76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48" name="Freeform 1957">
                      <a:extLst>
                        <a:ext uri="{FF2B5EF4-FFF2-40B4-BE49-F238E27FC236}">
                          <a16:creationId xmlns:a16="http://schemas.microsoft.com/office/drawing/2014/main" id="{55966FD5-FE3E-26E4-6C4B-1EE5399E3B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2070" y="5366243"/>
                      <a:ext cx="24868" cy="7107"/>
                    </a:xfrm>
                    <a:custGeom>
                      <a:avLst/>
                      <a:gdLst>
                        <a:gd name="connsiteX0" fmla="*/ 10166 w 24868"/>
                        <a:gd name="connsiteY0" fmla="*/ 4136 h 7107"/>
                        <a:gd name="connsiteX1" fmla="*/ 20531 w 24868"/>
                        <a:gd name="connsiteY1" fmla="*/ 3740 h 7107"/>
                        <a:gd name="connsiteX2" fmla="*/ 24517 w 24868"/>
                        <a:gd name="connsiteY2" fmla="*/ 967 h 7107"/>
                        <a:gd name="connsiteX3" fmla="*/ 13754 w 24868"/>
                        <a:gd name="connsiteY3" fmla="*/ 967 h 7107"/>
                        <a:gd name="connsiteX4" fmla="*/ 9767 w 24868"/>
                        <a:gd name="connsiteY4" fmla="*/ 3344 h 7107"/>
                        <a:gd name="connsiteX5" fmla="*/ 5781 w 24868"/>
                        <a:gd name="connsiteY5" fmla="*/ 2552 h 7107"/>
                        <a:gd name="connsiteX6" fmla="*/ 0 w 24868"/>
                        <a:gd name="connsiteY6" fmla="*/ 3938 h 7107"/>
                        <a:gd name="connsiteX7" fmla="*/ 997 w 24868"/>
                        <a:gd name="connsiteY7" fmla="*/ 7108 h 7107"/>
                        <a:gd name="connsiteX8" fmla="*/ 6578 w 24868"/>
                        <a:gd name="connsiteY8" fmla="*/ 6117 h 7107"/>
                        <a:gd name="connsiteX9" fmla="*/ 10166 w 24868"/>
                        <a:gd name="connsiteY9" fmla="*/ 4136 h 71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4868" h="7107">
                          <a:moveTo>
                            <a:pt x="10166" y="4136"/>
                          </a:moveTo>
                          <a:cubicBezTo>
                            <a:pt x="12159" y="5325"/>
                            <a:pt x="16146" y="4929"/>
                            <a:pt x="20531" y="3740"/>
                          </a:cubicBezTo>
                          <a:cubicBezTo>
                            <a:pt x="23720" y="2948"/>
                            <a:pt x="25713" y="1957"/>
                            <a:pt x="24517" y="967"/>
                          </a:cubicBezTo>
                          <a:cubicBezTo>
                            <a:pt x="22723" y="-419"/>
                            <a:pt x="18538" y="-221"/>
                            <a:pt x="13754" y="967"/>
                          </a:cubicBezTo>
                          <a:cubicBezTo>
                            <a:pt x="11163" y="1561"/>
                            <a:pt x="9966" y="2354"/>
                            <a:pt x="9767" y="3344"/>
                          </a:cubicBezTo>
                          <a:cubicBezTo>
                            <a:pt x="8970" y="2948"/>
                            <a:pt x="7375" y="2552"/>
                            <a:pt x="5781" y="2552"/>
                          </a:cubicBezTo>
                          <a:cubicBezTo>
                            <a:pt x="3189" y="2552"/>
                            <a:pt x="1196" y="3146"/>
                            <a:pt x="0" y="3938"/>
                          </a:cubicBezTo>
                          <a:cubicBezTo>
                            <a:pt x="399" y="4929"/>
                            <a:pt x="598" y="6117"/>
                            <a:pt x="997" y="7108"/>
                          </a:cubicBezTo>
                          <a:cubicBezTo>
                            <a:pt x="2990" y="6910"/>
                            <a:pt x="4784" y="6514"/>
                            <a:pt x="6578" y="6117"/>
                          </a:cubicBezTo>
                          <a:cubicBezTo>
                            <a:pt x="8571" y="5721"/>
                            <a:pt x="9966" y="4929"/>
                            <a:pt x="10166" y="41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49" name="Freeform 1958">
                      <a:extLst>
                        <a:ext uri="{FF2B5EF4-FFF2-40B4-BE49-F238E27FC236}">
                          <a16:creationId xmlns:a16="http://schemas.microsoft.com/office/drawing/2014/main" id="{B7DDA456-9F5F-387E-2D0B-E7286B85F7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4262" y="5377115"/>
                      <a:ext cx="7035" cy="5348"/>
                    </a:xfrm>
                    <a:custGeom>
                      <a:avLst/>
                      <a:gdLst>
                        <a:gd name="connsiteX0" fmla="*/ 6977 w 7035"/>
                        <a:gd name="connsiteY0" fmla="*/ 2179 h 5348"/>
                        <a:gd name="connsiteX1" fmla="*/ 997 w 7035"/>
                        <a:gd name="connsiteY1" fmla="*/ 1387 h 5348"/>
                        <a:gd name="connsiteX2" fmla="*/ 598 w 7035"/>
                        <a:gd name="connsiteY2" fmla="*/ 1387 h 5348"/>
                        <a:gd name="connsiteX3" fmla="*/ 0 w 7035"/>
                        <a:gd name="connsiteY3" fmla="*/ 0 h 5348"/>
                        <a:gd name="connsiteX4" fmla="*/ 1595 w 7035"/>
                        <a:gd name="connsiteY4" fmla="*/ 5348 h 5348"/>
                        <a:gd name="connsiteX5" fmla="*/ 6977 w 7035"/>
                        <a:gd name="connsiteY5" fmla="*/ 2179 h 53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035" h="5348">
                          <a:moveTo>
                            <a:pt x="6977" y="2179"/>
                          </a:moveTo>
                          <a:cubicBezTo>
                            <a:pt x="6578" y="1188"/>
                            <a:pt x="4186" y="990"/>
                            <a:pt x="997" y="1387"/>
                          </a:cubicBezTo>
                          <a:lnTo>
                            <a:pt x="598" y="1387"/>
                          </a:lnTo>
                          <a:cubicBezTo>
                            <a:pt x="997" y="792"/>
                            <a:pt x="598" y="396"/>
                            <a:pt x="0" y="0"/>
                          </a:cubicBezTo>
                          <a:cubicBezTo>
                            <a:pt x="598" y="1783"/>
                            <a:pt x="997" y="3566"/>
                            <a:pt x="1595" y="5348"/>
                          </a:cubicBezTo>
                          <a:cubicBezTo>
                            <a:pt x="5781" y="4754"/>
                            <a:pt x="7375" y="3566"/>
                            <a:pt x="6977" y="217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50" name="Freeform 1959">
                      <a:extLst>
                        <a:ext uri="{FF2B5EF4-FFF2-40B4-BE49-F238E27FC236}">
                          <a16:creationId xmlns:a16="http://schemas.microsoft.com/office/drawing/2014/main" id="{139911B4-8571-775C-E094-FA1451A78F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45394" y="5237462"/>
                      <a:ext cx="5591" cy="3961"/>
                    </a:xfrm>
                    <a:custGeom>
                      <a:avLst/>
                      <a:gdLst>
                        <a:gd name="connsiteX0" fmla="*/ 0 w 5591"/>
                        <a:gd name="connsiteY0" fmla="*/ 0 h 3961"/>
                        <a:gd name="connsiteX1" fmla="*/ 797 w 5591"/>
                        <a:gd name="connsiteY1" fmla="*/ 3962 h 3961"/>
                        <a:gd name="connsiteX2" fmla="*/ 5581 w 5591"/>
                        <a:gd name="connsiteY2" fmla="*/ 1585 h 3961"/>
                        <a:gd name="connsiteX3" fmla="*/ 0 w 5591"/>
                        <a:gd name="connsiteY3" fmla="*/ 0 h 3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591" h="3961">
                          <a:moveTo>
                            <a:pt x="0" y="0"/>
                          </a:moveTo>
                          <a:cubicBezTo>
                            <a:pt x="199" y="1387"/>
                            <a:pt x="598" y="2575"/>
                            <a:pt x="797" y="3962"/>
                          </a:cubicBezTo>
                          <a:cubicBezTo>
                            <a:pt x="3986" y="3566"/>
                            <a:pt x="5581" y="2773"/>
                            <a:pt x="5581" y="1585"/>
                          </a:cubicBezTo>
                          <a:cubicBezTo>
                            <a:pt x="5781" y="396"/>
                            <a:pt x="299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51" name="Freeform 1960">
                      <a:extLst>
                        <a:ext uri="{FF2B5EF4-FFF2-40B4-BE49-F238E27FC236}">
                          <a16:creationId xmlns:a16="http://schemas.microsoft.com/office/drawing/2014/main" id="{6F9F4496-464C-727B-1468-E9D9E087D1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33911" y="5119419"/>
                      <a:ext cx="15867" cy="4658"/>
                    </a:xfrm>
                    <a:custGeom>
                      <a:avLst/>
                      <a:gdLst>
                        <a:gd name="connsiteX0" fmla="*/ 15867 w 15867"/>
                        <a:gd name="connsiteY0" fmla="*/ 2953 h 4658"/>
                        <a:gd name="connsiteX1" fmla="*/ 8692 w 15867"/>
                        <a:gd name="connsiteY1" fmla="*/ 180 h 4658"/>
                        <a:gd name="connsiteX2" fmla="*/ 121 w 15867"/>
                        <a:gd name="connsiteY2" fmla="*/ 1369 h 4658"/>
                        <a:gd name="connsiteX3" fmla="*/ 8692 w 15867"/>
                        <a:gd name="connsiteY3" fmla="*/ 4538 h 4658"/>
                        <a:gd name="connsiteX4" fmla="*/ 15867 w 15867"/>
                        <a:gd name="connsiteY4" fmla="*/ 2953 h 46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867" h="4658">
                          <a:moveTo>
                            <a:pt x="15867" y="2953"/>
                          </a:moveTo>
                          <a:cubicBezTo>
                            <a:pt x="15867" y="1567"/>
                            <a:pt x="12678" y="576"/>
                            <a:pt x="8692" y="180"/>
                          </a:cubicBezTo>
                          <a:cubicBezTo>
                            <a:pt x="4904" y="-216"/>
                            <a:pt x="918" y="-18"/>
                            <a:pt x="121" y="1369"/>
                          </a:cubicBezTo>
                          <a:cubicBezTo>
                            <a:pt x="-876" y="3350"/>
                            <a:pt x="4506" y="3944"/>
                            <a:pt x="8692" y="4538"/>
                          </a:cubicBezTo>
                          <a:cubicBezTo>
                            <a:pt x="13077" y="4934"/>
                            <a:pt x="15867" y="4340"/>
                            <a:pt x="15867" y="295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52" name="Freeform 1961">
                      <a:extLst>
                        <a:ext uri="{FF2B5EF4-FFF2-40B4-BE49-F238E27FC236}">
                          <a16:creationId xmlns:a16="http://schemas.microsoft.com/office/drawing/2014/main" id="{EFBD0357-D3BC-D0CB-C161-7DBADD766D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1456" y="5184177"/>
                      <a:ext cx="14563" cy="3565"/>
                    </a:xfrm>
                    <a:custGeom>
                      <a:avLst/>
                      <a:gdLst>
                        <a:gd name="connsiteX0" fmla="*/ 5425 w 14563"/>
                        <a:gd name="connsiteY0" fmla="*/ 0 h 3565"/>
                        <a:gd name="connsiteX1" fmla="*/ 43 w 14563"/>
                        <a:gd name="connsiteY1" fmla="*/ 1585 h 3565"/>
                        <a:gd name="connsiteX2" fmla="*/ 8216 w 14563"/>
                        <a:gd name="connsiteY2" fmla="*/ 3565 h 3565"/>
                        <a:gd name="connsiteX3" fmla="*/ 14395 w 14563"/>
                        <a:gd name="connsiteY3" fmla="*/ 1585 h 3565"/>
                        <a:gd name="connsiteX4" fmla="*/ 5425 w 14563"/>
                        <a:gd name="connsiteY4" fmla="*/ 0 h 3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63" h="3565">
                          <a:moveTo>
                            <a:pt x="5425" y="0"/>
                          </a:moveTo>
                          <a:cubicBezTo>
                            <a:pt x="2037" y="0"/>
                            <a:pt x="-355" y="594"/>
                            <a:pt x="43" y="1585"/>
                          </a:cubicBezTo>
                          <a:cubicBezTo>
                            <a:pt x="641" y="2773"/>
                            <a:pt x="3831" y="3565"/>
                            <a:pt x="8216" y="3565"/>
                          </a:cubicBezTo>
                          <a:cubicBezTo>
                            <a:pt x="11804" y="3367"/>
                            <a:pt x="15392" y="2971"/>
                            <a:pt x="14395" y="1585"/>
                          </a:cubicBezTo>
                          <a:cubicBezTo>
                            <a:pt x="13398" y="0"/>
                            <a:pt x="9213" y="0"/>
                            <a:pt x="542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53" name="Freeform 1962">
                      <a:extLst>
                        <a:ext uri="{FF2B5EF4-FFF2-40B4-BE49-F238E27FC236}">
                          <a16:creationId xmlns:a16="http://schemas.microsoft.com/office/drawing/2014/main" id="{10CCC7B1-1E5A-BB7B-117F-B35A0B834A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0902" y="5220229"/>
                      <a:ext cx="19778" cy="17835"/>
                    </a:xfrm>
                    <a:custGeom>
                      <a:avLst/>
                      <a:gdLst>
                        <a:gd name="connsiteX0" fmla="*/ 6977 w 19778"/>
                        <a:gd name="connsiteY0" fmla="*/ 4358 h 17835"/>
                        <a:gd name="connsiteX1" fmla="*/ 8571 w 19778"/>
                        <a:gd name="connsiteY1" fmla="*/ 4160 h 17835"/>
                        <a:gd name="connsiteX2" fmla="*/ 6977 w 19778"/>
                        <a:gd name="connsiteY2" fmla="*/ 5546 h 17835"/>
                        <a:gd name="connsiteX3" fmla="*/ 7774 w 19778"/>
                        <a:gd name="connsiteY3" fmla="*/ 8716 h 17835"/>
                        <a:gd name="connsiteX4" fmla="*/ 2193 w 19778"/>
                        <a:gd name="connsiteY4" fmla="*/ 11687 h 17835"/>
                        <a:gd name="connsiteX5" fmla="*/ 8770 w 19778"/>
                        <a:gd name="connsiteY5" fmla="*/ 17630 h 17835"/>
                        <a:gd name="connsiteX6" fmla="*/ 16544 w 19778"/>
                        <a:gd name="connsiteY6" fmla="*/ 14460 h 17835"/>
                        <a:gd name="connsiteX7" fmla="*/ 15547 w 19778"/>
                        <a:gd name="connsiteY7" fmla="*/ 11687 h 17835"/>
                        <a:gd name="connsiteX8" fmla="*/ 19534 w 19778"/>
                        <a:gd name="connsiteY8" fmla="*/ 9508 h 17835"/>
                        <a:gd name="connsiteX9" fmla="*/ 15547 w 19778"/>
                        <a:gd name="connsiteY9" fmla="*/ 4358 h 17835"/>
                        <a:gd name="connsiteX10" fmla="*/ 11960 w 19778"/>
                        <a:gd name="connsiteY10" fmla="*/ 3367 h 17835"/>
                        <a:gd name="connsiteX11" fmla="*/ 13554 w 19778"/>
                        <a:gd name="connsiteY11" fmla="*/ 1981 h 17835"/>
                        <a:gd name="connsiteX12" fmla="*/ 6977 w 19778"/>
                        <a:gd name="connsiteY12" fmla="*/ 0 h 17835"/>
                        <a:gd name="connsiteX13" fmla="*/ 0 w 19778"/>
                        <a:gd name="connsiteY13" fmla="*/ 1981 h 17835"/>
                        <a:gd name="connsiteX14" fmla="*/ 6977 w 19778"/>
                        <a:gd name="connsiteY14" fmla="*/ 4358 h 178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9778" h="17835">
                          <a:moveTo>
                            <a:pt x="6977" y="4358"/>
                          </a:moveTo>
                          <a:cubicBezTo>
                            <a:pt x="7574" y="4358"/>
                            <a:pt x="7973" y="4358"/>
                            <a:pt x="8571" y="4160"/>
                          </a:cubicBezTo>
                          <a:cubicBezTo>
                            <a:pt x="7973" y="4556"/>
                            <a:pt x="7375" y="4952"/>
                            <a:pt x="6977" y="5546"/>
                          </a:cubicBezTo>
                          <a:cubicBezTo>
                            <a:pt x="6777" y="6735"/>
                            <a:pt x="6977" y="7725"/>
                            <a:pt x="7774" y="8716"/>
                          </a:cubicBezTo>
                          <a:cubicBezTo>
                            <a:pt x="4584" y="8518"/>
                            <a:pt x="2392" y="9310"/>
                            <a:pt x="2193" y="11687"/>
                          </a:cubicBezTo>
                          <a:cubicBezTo>
                            <a:pt x="2193" y="14262"/>
                            <a:pt x="4784" y="16837"/>
                            <a:pt x="8770" y="17630"/>
                          </a:cubicBezTo>
                          <a:cubicBezTo>
                            <a:pt x="13156" y="18422"/>
                            <a:pt x="15946" y="16837"/>
                            <a:pt x="16544" y="14460"/>
                          </a:cubicBezTo>
                          <a:cubicBezTo>
                            <a:pt x="16743" y="13272"/>
                            <a:pt x="16345" y="12480"/>
                            <a:pt x="15547" y="11687"/>
                          </a:cubicBezTo>
                          <a:cubicBezTo>
                            <a:pt x="17341" y="11687"/>
                            <a:pt x="18936" y="11093"/>
                            <a:pt x="19534" y="9508"/>
                          </a:cubicBezTo>
                          <a:cubicBezTo>
                            <a:pt x="20531" y="7527"/>
                            <a:pt x="18338" y="5546"/>
                            <a:pt x="15547" y="4358"/>
                          </a:cubicBezTo>
                          <a:cubicBezTo>
                            <a:pt x="14352" y="3764"/>
                            <a:pt x="13156" y="3566"/>
                            <a:pt x="11960" y="3367"/>
                          </a:cubicBezTo>
                          <a:cubicBezTo>
                            <a:pt x="12956" y="2971"/>
                            <a:pt x="13355" y="2575"/>
                            <a:pt x="13554" y="1981"/>
                          </a:cubicBezTo>
                          <a:cubicBezTo>
                            <a:pt x="13754" y="594"/>
                            <a:pt x="10963" y="0"/>
                            <a:pt x="6977" y="0"/>
                          </a:cubicBezTo>
                          <a:cubicBezTo>
                            <a:pt x="3189" y="0"/>
                            <a:pt x="0" y="594"/>
                            <a:pt x="0" y="1981"/>
                          </a:cubicBezTo>
                          <a:cubicBezTo>
                            <a:pt x="399" y="3566"/>
                            <a:pt x="3189" y="4160"/>
                            <a:pt x="6977" y="43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54" name="Freeform 1963">
                      <a:extLst>
                        <a:ext uri="{FF2B5EF4-FFF2-40B4-BE49-F238E27FC236}">
                          <a16:creationId xmlns:a16="http://schemas.microsoft.com/office/drawing/2014/main" id="{4C792292-3C97-1CB3-8695-E239227EB3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4910" y="5248110"/>
                      <a:ext cx="12849" cy="3614"/>
                    </a:xfrm>
                    <a:custGeom>
                      <a:avLst/>
                      <a:gdLst>
                        <a:gd name="connsiteX0" fmla="*/ 12 w 12849"/>
                        <a:gd name="connsiteY0" fmla="*/ 1832 h 3614"/>
                        <a:gd name="connsiteX1" fmla="*/ 6391 w 12849"/>
                        <a:gd name="connsiteY1" fmla="*/ 3614 h 3614"/>
                        <a:gd name="connsiteX2" fmla="*/ 12769 w 12849"/>
                        <a:gd name="connsiteY2" fmla="*/ 1435 h 3614"/>
                        <a:gd name="connsiteX3" fmla="*/ 4996 w 12849"/>
                        <a:gd name="connsiteY3" fmla="*/ 49 h 3614"/>
                        <a:gd name="connsiteX4" fmla="*/ 12 w 12849"/>
                        <a:gd name="connsiteY4" fmla="*/ 1832 h 36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49" h="3614">
                          <a:moveTo>
                            <a:pt x="12" y="1832"/>
                          </a:moveTo>
                          <a:cubicBezTo>
                            <a:pt x="-187" y="3020"/>
                            <a:pt x="2006" y="3614"/>
                            <a:pt x="6391" y="3614"/>
                          </a:cubicBezTo>
                          <a:cubicBezTo>
                            <a:pt x="10577" y="3416"/>
                            <a:pt x="13367" y="2624"/>
                            <a:pt x="12769" y="1435"/>
                          </a:cubicBezTo>
                          <a:cubicBezTo>
                            <a:pt x="12371" y="247"/>
                            <a:pt x="8982" y="-149"/>
                            <a:pt x="4996" y="49"/>
                          </a:cubicBezTo>
                          <a:cubicBezTo>
                            <a:pt x="2006" y="247"/>
                            <a:pt x="212" y="1039"/>
                            <a:pt x="12" y="18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55" name="Freeform 1964">
                      <a:extLst>
                        <a:ext uri="{FF2B5EF4-FFF2-40B4-BE49-F238E27FC236}">
                          <a16:creationId xmlns:a16="http://schemas.microsoft.com/office/drawing/2014/main" id="{807DF4D1-823E-27C1-05E3-EF08FD435D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4315" y="5289124"/>
                      <a:ext cx="14058" cy="3708"/>
                    </a:xfrm>
                    <a:custGeom>
                      <a:avLst/>
                      <a:gdLst>
                        <a:gd name="connsiteX0" fmla="*/ 6256 w 14058"/>
                        <a:gd name="connsiteY0" fmla="*/ 237 h 3708"/>
                        <a:gd name="connsiteX1" fmla="*/ 76 w 14058"/>
                        <a:gd name="connsiteY1" fmla="*/ 2812 h 3708"/>
                        <a:gd name="connsiteX2" fmla="*/ 6853 w 14058"/>
                        <a:gd name="connsiteY2" fmla="*/ 3605 h 3708"/>
                        <a:gd name="connsiteX3" fmla="*/ 14029 w 14058"/>
                        <a:gd name="connsiteY3" fmla="*/ 1227 h 3708"/>
                        <a:gd name="connsiteX4" fmla="*/ 6256 w 14058"/>
                        <a:gd name="connsiteY4" fmla="*/ 237 h 37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058" h="3708">
                          <a:moveTo>
                            <a:pt x="6256" y="237"/>
                          </a:moveTo>
                          <a:cubicBezTo>
                            <a:pt x="2468" y="633"/>
                            <a:pt x="-522" y="1624"/>
                            <a:pt x="76" y="2812"/>
                          </a:cubicBezTo>
                          <a:cubicBezTo>
                            <a:pt x="475" y="3803"/>
                            <a:pt x="3664" y="3803"/>
                            <a:pt x="6853" y="3605"/>
                          </a:cubicBezTo>
                          <a:cubicBezTo>
                            <a:pt x="10641" y="3208"/>
                            <a:pt x="14428" y="2416"/>
                            <a:pt x="14029" y="1227"/>
                          </a:cubicBezTo>
                          <a:cubicBezTo>
                            <a:pt x="13830" y="237"/>
                            <a:pt x="10641" y="-357"/>
                            <a:pt x="6256" y="2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56" name="Freeform 1965">
                      <a:extLst>
                        <a:ext uri="{FF2B5EF4-FFF2-40B4-BE49-F238E27FC236}">
                          <a16:creationId xmlns:a16="http://schemas.microsoft.com/office/drawing/2014/main" id="{051CBF91-91A2-DAF3-C3EA-BDB030AFCC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4809" y="5165754"/>
                      <a:ext cx="13810" cy="12903"/>
                    </a:xfrm>
                    <a:custGeom>
                      <a:avLst/>
                      <a:gdLst>
                        <a:gd name="connsiteX0" fmla="*/ 6029 w 13810"/>
                        <a:gd name="connsiteY0" fmla="*/ 0 h 12903"/>
                        <a:gd name="connsiteX1" fmla="*/ 49 w 13810"/>
                        <a:gd name="connsiteY1" fmla="*/ 1387 h 12903"/>
                        <a:gd name="connsiteX2" fmla="*/ 1444 w 13810"/>
                        <a:gd name="connsiteY2" fmla="*/ 2971 h 12903"/>
                        <a:gd name="connsiteX3" fmla="*/ 2840 w 13810"/>
                        <a:gd name="connsiteY3" fmla="*/ 9310 h 12903"/>
                        <a:gd name="connsiteX4" fmla="*/ 7025 w 13810"/>
                        <a:gd name="connsiteY4" fmla="*/ 12480 h 12903"/>
                        <a:gd name="connsiteX5" fmla="*/ 6427 w 13810"/>
                        <a:gd name="connsiteY5" fmla="*/ 4358 h 12903"/>
                        <a:gd name="connsiteX6" fmla="*/ 6029 w 13810"/>
                        <a:gd name="connsiteY6" fmla="*/ 3764 h 12903"/>
                        <a:gd name="connsiteX7" fmla="*/ 7025 w 13810"/>
                        <a:gd name="connsiteY7" fmla="*/ 3764 h 12903"/>
                        <a:gd name="connsiteX8" fmla="*/ 13803 w 13810"/>
                        <a:gd name="connsiteY8" fmla="*/ 2179 h 12903"/>
                        <a:gd name="connsiteX9" fmla="*/ 6029 w 13810"/>
                        <a:gd name="connsiteY9" fmla="*/ 0 h 12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810" h="12903">
                          <a:moveTo>
                            <a:pt x="6029" y="0"/>
                          </a:moveTo>
                          <a:cubicBezTo>
                            <a:pt x="3039" y="0"/>
                            <a:pt x="248" y="198"/>
                            <a:pt x="49" y="1387"/>
                          </a:cubicBezTo>
                          <a:cubicBezTo>
                            <a:pt x="-151" y="1981"/>
                            <a:pt x="248" y="2575"/>
                            <a:pt x="1444" y="2971"/>
                          </a:cubicBezTo>
                          <a:cubicBezTo>
                            <a:pt x="1245" y="4556"/>
                            <a:pt x="1644" y="6735"/>
                            <a:pt x="2840" y="9310"/>
                          </a:cubicBezTo>
                          <a:cubicBezTo>
                            <a:pt x="4235" y="12281"/>
                            <a:pt x="5630" y="13668"/>
                            <a:pt x="7025" y="12480"/>
                          </a:cubicBezTo>
                          <a:cubicBezTo>
                            <a:pt x="7823" y="10697"/>
                            <a:pt x="8221" y="8320"/>
                            <a:pt x="6427" y="4358"/>
                          </a:cubicBezTo>
                          <a:cubicBezTo>
                            <a:pt x="6228" y="4160"/>
                            <a:pt x="6228" y="3962"/>
                            <a:pt x="6029" y="3764"/>
                          </a:cubicBezTo>
                          <a:cubicBezTo>
                            <a:pt x="6427" y="3764"/>
                            <a:pt x="6627" y="3764"/>
                            <a:pt x="7025" y="3764"/>
                          </a:cubicBezTo>
                          <a:cubicBezTo>
                            <a:pt x="10613" y="3962"/>
                            <a:pt x="14002" y="3566"/>
                            <a:pt x="13803" y="2179"/>
                          </a:cubicBezTo>
                          <a:cubicBezTo>
                            <a:pt x="13404" y="792"/>
                            <a:pt x="10215" y="198"/>
                            <a:pt x="6029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57" name="Freeform 1966">
                      <a:extLst>
                        <a:ext uri="{FF2B5EF4-FFF2-40B4-BE49-F238E27FC236}">
                          <a16:creationId xmlns:a16="http://schemas.microsoft.com/office/drawing/2014/main" id="{7404970E-E4A2-CAEF-2609-D2292B9CD4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8372" y="5308149"/>
                      <a:ext cx="13466" cy="4238"/>
                    </a:xfrm>
                    <a:custGeom>
                      <a:avLst/>
                      <a:gdLst>
                        <a:gd name="connsiteX0" fmla="*/ 6853 w 13466"/>
                        <a:gd name="connsiteY0" fmla="*/ 4190 h 4238"/>
                        <a:gd name="connsiteX1" fmla="*/ 13431 w 13466"/>
                        <a:gd name="connsiteY1" fmla="*/ 1615 h 4238"/>
                        <a:gd name="connsiteX2" fmla="*/ 8249 w 13466"/>
                        <a:gd name="connsiteY2" fmla="*/ 31 h 4238"/>
                        <a:gd name="connsiteX3" fmla="*/ 76 w 13466"/>
                        <a:gd name="connsiteY3" fmla="*/ 2606 h 4238"/>
                        <a:gd name="connsiteX4" fmla="*/ 6853 w 13466"/>
                        <a:gd name="connsiteY4" fmla="*/ 4190 h 42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66" h="4238">
                          <a:moveTo>
                            <a:pt x="6853" y="4190"/>
                          </a:moveTo>
                          <a:cubicBezTo>
                            <a:pt x="10840" y="3794"/>
                            <a:pt x="13830" y="3002"/>
                            <a:pt x="13431" y="1615"/>
                          </a:cubicBezTo>
                          <a:cubicBezTo>
                            <a:pt x="13232" y="625"/>
                            <a:pt x="11438" y="-167"/>
                            <a:pt x="8249" y="31"/>
                          </a:cubicBezTo>
                          <a:cubicBezTo>
                            <a:pt x="4262" y="229"/>
                            <a:pt x="873" y="1021"/>
                            <a:pt x="76" y="2606"/>
                          </a:cubicBezTo>
                          <a:cubicBezTo>
                            <a:pt x="-522" y="3992"/>
                            <a:pt x="2468" y="4388"/>
                            <a:pt x="6853" y="41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58" name="Freeform 1967">
                      <a:extLst>
                        <a:ext uri="{FF2B5EF4-FFF2-40B4-BE49-F238E27FC236}">
                          <a16:creationId xmlns:a16="http://schemas.microsoft.com/office/drawing/2014/main" id="{0C43AE6D-FED9-882F-5548-81C481AEE0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8904" y="5261233"/>
                      <a:ext cx="40336" cy="21639"/>
                    </a:xfrm>
                    <a:custGeom>
                      <a:avLst/>
                      <a:gdLst>
                        <a:gd name="connsiteX0" fmla="*/ 3828 w 40336"/>
                        <a:gd name="connsiteY0" fmla="*/ 7725 h 21639"/>
                        <a:gd name="connsiteX1" fmla="*/ 5423 w 40336"/>
                        <a:gd name="connsiteY1" fmla="*/ 8716 h 21639"/>
                        <a:gd name="connsiteX2" fmla="*/ 41 w 40336"/>
                        <a:gd name="connsiteY2" fmla="*/ 10499 h 21639"/>
                        <a:gd name="connsiteX3" fmla="*/ 5024 w 40336"/>
                        <a:gd name="connsiteY3" fmla="*/ 12083 h 21639"/>
                        <a:gd name="connsiteX4" fmla="*/ 13196 w 40336"/>
                        <a:gd name="connsiteY4" fmla="*/ 10102 h 21639"/>
                        <a:gd name="connsiteX5" fmla="*/ 13196 w 40336"/>
                        <a:gd name="connsiteY5" fmla="*/ 9904 h 21639"/>
                        <a:gd name="connsiteX6" fmla="*/ 13994 w 40336"/>
                        <a:gd name="connsiteY6" fmla="*/ 9904 h 21639"/>
                        <a:gd name="connsiteX7" fmla="*/ 14791 w 40336"/>
                        <a:gd name="connsiteY7" fmla="*/ 9706 h 21639"/>
                        <a:gd name="connsiteX8" fmla="*/ 23163 w 40336"/>
                        <a:gd name="connsiteY8" fmla="*/ 16045 h 21639"/>
                        <a:gd name="connsiteX9" fmla="*/ 19575 w 40336"/>
                        <a:gd name="connsiteY9" fmla="*/ 18026 h 21639"/>
                        <a:gd name="connsiteX10" fmla="*/ 26352 w 40336"/>
                        <a:gd name="connsiteY10" fmla="*/ 19809 h 21639"/>
                        <a:gd name="connsiteX11" fmla="*/ 26950 w 40336"/>
                        <a:gd name="connsiteY11" fmla="*/ 19809 h 21639"/>
                        <a:gd name="connsiteX12" fmla="*/ 26750 w 40336"/>
                        <a:gd name="connsiteY12" fmla="*/ 20007 h 21639"/>
                        <a:gd name="connsiteX13" fmla="*/ 33727 w 40336"/>
                        <a:gd name="connsiteY13" fmla="*/ 21592 h 21639"/>
                        <a:gd name="connsiteX14" fmla="*/ 40305 w 40336"/>
                        <a:gd name="connsiteY14" fmla="*/ 19214 h 21639"/>
                        <a:gd name="connsiteX15" fmla="*/ 36717 w 40336"/>
                        <a:gd name="connsiteY15" fmla="*/ 17828 h 21639"/>
                        <a:gd name="connsiteX16" fmla="*/ 37514 w 40336"/>
                        <a:gd name="connsiteY16" fmla="*/ 17234 h 21639"/>
                        <a:gd name="connsiteX17" fmla="*/ 38511 w 40336"/>
                        <a:gd name="connsiteY17" fmla="*/ 15847 h 21639"/>
                        <a:gd name="connsiteX18" fmla="*/ 33727 w 40336"/>
                        <a:gd name="connsiteY18" fmla="*/ 11291 h 21639"/>
                        <a:gd name="connsiteX19" fmla="*/ 18977 w 40336"/>
                        <a:gd name="connsiteY19" fmla="*/ 4556 h 21639"/>
                        <a:gd name="connsiteX20" fmla="*/ 12997 w 40336"/>
                        <a:gd name="connsiteY20" fmla="*/ 0 h 21639"/>
                        <a:gd name="connsiteX21" fmla="*/ 6220 w 40336"/>
                        <a:gd name="connsiteY21" fmla="*/ 4952 h 21639"/>
                        <a:gd name="connsiteX22" fmla="*/ 6419 w 40336"/>
                        <a:gd name="connsiteY22" fmla="*/ 5744 h 21639"/>
                        <a:gd name="connsiteX23" fmla="*/ 3828 w 40336"/>
                        <a:gd name="connsiteY23" fmla="*/ 7725 h 216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40336" h="21639">
                          <a:moveTo>
                            <a:pt x="3828" y="7725"/>
                          </a:moveTo>
                          <a:cubicBezTo>
                            <a:pt x="3828" y="8122"/>
                            <a:pt x="4426" y="8518"/>
                            <a:pt x="5423" y="8716"/>
                          </a:cubicBezTo>
                          <a:cubicBezTo>
                            <a:pt x="2831" y="8914"/>
                            <a:pt x="639" y="9508"/>
                            <a:pt x="41" y="10499"/>
                          </a:cubicBezTo>
                          <a:cubicBezTo>
                            <a:pt x="-358" y="11489"/>
                            <a:pt x="2233" y="12083"/>
                            <a:pt x="5024" y="12083"/>
                          </a:cubicBezTo>
                          <a:cubicBezTo>
                            <a:pt x="9010" y="12083"/>
                            <a:pt x="12000" y="11489"/>
                            <a:pt x="13196" y="10102"/>
                          </a:cubicBezTo>
                          <a:cubicBezTo>
                            <a:pt x="13196" y="10102"/>
                            <a:pt x="13196" y="10102"/>
                            <a:pt x="13196" y="9904"/>
                          </a:cubicBezTo>
                          <a:cubicBezTo>
                            <a:pt x="13396" y="9904"/>
                            <a:pt x="13595" y="9904"/>
                            <a:pt x="13994" y="9904"/>
                          </a:cubicBezTo>
                          <a:cubicBezTo>
                            <a:pt x="14392" y="9904"/>
                            <a:pt x="14591" y="9706"/>
                            <a:pt x="14791" y="9706"/>
                          </a:cubicBezTo>
                          <a:cubicBezTo>
                            <a:pt x="16186" y="12876"/>
                            <a:pt x="19575" y="14460"/>
                            <a:pt x="23163" y="16045"/>
                          </a:cubicBezTo>
                          <a:cubicBezTo>
                            <a:pt x="21169" y="16441"/>
                            <a:pt x="19774" y="17234"/>
                            <a:pt x="19575" y="18026"/>
                          </a:cubicBezTo>
                          <a:cubicBezTo>
                            <a:pt x="19176" y="19413"/>
                            <a:pt x="22365" y="19809"/>
                            <a:pt x="26352" y="19809"/>
                          </a:cubicBezTo>
                          <a:lnTo>
                            <a:pt x="26950" y="19809"/>
                          </a:lnTo>
                          <a:cubicBezTo>
                            <a:pt x="26950" y="19809"/>
                            <a:pt x="26750" y="20007"/>
                            <a:pt x="26750" y="20007"/>
                          </a:cubicBezTo>
                          <a:cubicBezTo>
                            <a:pt x="26551" y="21393"/>
                            <a:pt x="29342" y="21790"/>
                            <a:pt x="33727" y="21592"/>
                          </a:cubicBezTo>
                          <a:cubicBezTo>
                            <a:pt x="37315" y="21195"/>
                            <a:pt x="40703" y="20601"/>
                            <a:pt x="40305" y="19214"/>
                          </a:cubicBezTo>
                          <a:cubicBezTo>
                            <a:pt x="40105" y="18422"/>
                            <a:pt x="38710" y="18026"/>
                            <a:pt x="36717" y="17828"/>
                          </a:cubicBezTo>
                          <a:cubicBezTo>
                            <a:pt x="36916" y="17630"/>
                            <a:pt x="37315" y="17432"/>
                            <a:pt x="37514" y="17234"/>
                          </a:cubicBezTo>
                          <a:cubicBezTo>
                            <a:pt x="37913" y="16837"/>
                            <a:pt x="38311" y="16441"/>
                            <a:pt x="38511" y="15847"/>
                          </a:cubicBezTo>
                          <a:cubicBezTo>
                            <a:pt x="39507" y="12876"/>
                            <a:pt x="36518" y="11687"/>
                            <a:pt x="33727" y="11291"/>
                          </a:cubicBezTo>
                          <a:cubicBezTo>
                            <a:pt x="27747" y="10499"/>
                            <a:pt x="25355" y="4160"/>
                            <a:pt x="18977" y="4556"/>
                          </a:cubicBezTo>
                          <a:cubicBezTo>
                            <a:pt x="18777" y="1981"/>
                            <a:pt x="16784" y="198"/>
                            <a:pt x="12997" y="0"/>
                          </a:cubicBezTo>
                          <a:cubicBezTo>
                            <a:pt x="8811" y="0"/>
                            <a:pt x="6021" y="1783"/>
                            <a:pt x="6220" y="4952"/>
                          </a:cubicBezTo>
                          <a:cubicBezTo>
                            <a:pt x="6220" y="5150"/>
                            <a:pt x="6220" y="5348"/>
                            <a:pt x="6419" y="5744"/>
                          </a:cubicBezTo>
                          <a:cubicBezTo>
                            <a:pt x="4825" y="6339"/>
                            <a:pt x="4027" y="6933"/>
                            <a:pt x="3828" y="77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59" name="Freeform 1968">
                      <a:extLst>
                        <a:ext uri="{FF2B5EF4-FFF2-40B4-BE49-F238E27FC236}">
                          <a16:creationId xmlns:a16="http://schemas.microsoft.com/office/drawing/2014/main" id="{8B6537FE-5F7D-A21D-776C-CFE57F60BD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1361" y="5308850"/>
                      <a:ext cx="15956" cy="4320"/>
                    </a:xfrm>
                    <a:custGeom>
                      <a:avLst/>
                      <a:gdLst>
                        <a:gd name="connsiteX0" fmla="*/ 10176 w 15956"/>
                        <a:gd name="connsiteY0" fmla="*/ 122 h 4320"/>
                        <a:gd name="connsiteX1" fmla="*/ 9777 w 15956"/>
                        <a:gd name="connsiteY1" fmla="*/ 122 h 4320"/>
                        <a:gd name="connsiteX2" fmla="*/ 6787 w 15956"/>
                        <a:gd name="connsiteY2" fmla="*/ 320 h 4320"/>
                        <a:gd name="connsiteX3" fmla="*/ 10 w 15956"/>
                        <a:gd name="connsiteY3" fmla="*/ 3292 h 4320"/>
                        <a:gd name="connsiteX4" fmla="*/ 6389 w 15956"/>
                        <a:gd name="connsiteY4" fmla="*/ 4084 h 4320"/>
                        <a:gd name="connsiteX5" fmla="*/ 6987 w 15956"/>
                        <a:gd name="connsiteY5" fmla="*/ 4084 h 4320"/>
                        <a:gd name="connsiteX6" fmla="*/ 11571 w 15956"/>
                        <a:gd name="connsiteY6" fmla="*/ 3886 h 4320"/>
                        <a:gd name="connsiteX7" fmla="*/ 15956 w 15956"/>
                        <a:gd name="connsiteY7" fmla="*/ 1509 h 4320"/>
                        <a:gd name="connsiteX8" fmla="*/ 10176 w 15956"/>
                        <a:gd name="connsiteY8" fmla="*/ 122 h 43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956" h="4320">
                          <a:moveTo>
                            <a:pt x="10176" y="122"/>
                          </a:moveTo>
                          <a:lnTo>
                            <a:pt x="9777" y="122"/>
                          </a:lnTo>
                          <a:cubicBezTo>
                            <a:pt x="8780" y="122"/>
                            <a:pt x="7983" y="122"/>
                            <a:pt x="6787" y="320"/>
                          </a:cubicBezTo>
                          <a:cubicBezTo>
                            <a:pt x="2601" y="915"/>
                            <a:pt x="-189" y="1905"/>
                            <a:pt x="10" y="3292"/>
                          </a:cubicBezTo>
                          <a:cubicBezTo>
                            <a:pt x="210" y="4480"/>
                            <a:pt x="3399" y="4480"/>
                            <a:pt x="6389" y="4084"/>
                          </a:cubicBezTo>
                          <a:lnTo>
                            <a:pt x="6987" y="4084"/>
                          </a:lnTo>
                          <a:cubicBezTo>
                            <a:pt x="8182" y="4282"/>
                            <a:pt x="9777" y="4282"/>
                            <a:pt x="11571" y="3886"/>
                          </a:cubicBezTo>
                          <a:cubicBezTo>
                            <a:pt x="14959" y="3292"/>
                            <a:pt x="15757" y="2301"/>
                            <a:pt x="15956" y="1509"/>
                          </a:cubicBezTo>
                          <a:cubicBezTo>
                            <a:pt x="15358" y="320"/>
                            <a:pt x="13365" y="-274"/>
                            <a:pt x="10176" y="1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60" name="Freeform 1969">
                      <a:extLst>
                        <a:ext uri="{FF2B5EF4-FFF2-40B4-BE49-F238E27FC236}">
                          <a16:creationId xmlns:a16="http://schemas.microsoft.com/office/drawing/2014/main" id="{C35DC10B-DAD8-730C-4CB1-6988BA7042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6213" y="5174350"/>
                      <a:ext cx="13802" cy="4082"/>
                    </a:xfrm>
                    <a:custGeom>
                      <a:avLst/>
                      <a:gdLst>
                        <a:gd name="connsiteX0" fmla="*/ 7185 w 13802"/>
                        <a:gd name="connsiteY0" fmla="*/ 4082 h 4082"/>
                        <a:gd name="connsiteX1" fmla="*/ 13762 w 13802"/>
                        <a:gd name="connsiteY1" fmla="*/ 2101 h 4082"/>
                        <a:gd name="connsiteX2" fmla="*/ 7783 w 13802"/>
                        <a:gd name="connsiteY2" fmla="*/ 120 h 4082"/>
                        <a:gd name="connsiteX3" fmla="*/ 9 w 13802"/>
                        <a:gd name="connsiteY3" fmla="*/ 1705 h 4082"/>
                        <a:gd name="connsiteX4" fmla="*/ 7185 w 13802"/>
                        <a:gd name="connsiteY4" fmla="*/ 4082 h 40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02" h="4082">
                          <a:moveTo>
                            <a:pt x="7185" y="4082"/>
                          </a:moveTo>
                          <a:cubicBezTo>
                            <a:pt x="11570" y="4082"/>
                            <a:pt x="14161" y="3488"/>
                            <a:pt x="13762" y="2101"/>
                          </a:cubicBezTo>
                          <a:cubicBezTo>
                            <a:pt x="13563" y="1111"/>
                            <a:pt x="10772" y="517"/>
                            <a:pt x="7783" y="120"/>
                          </a:cubicBezTo>
                          <a:cubicBezTo>
                            <a:pt x="3597" y="-276"/>
                            <a:pt x="408" y="319"/>
                            <a:pt x="9" y="1705"/>
                          </a:cubicBezTo>
                          <a:cubicBezTo>
                            <a:pt x="-190" y="3290"/>
                            <a:pt x="2999" y="3884"/>
                            <a:pt x="7185" y="40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61" name="Freeform 1970">
                      <a:extLst>
                        <a:ext uri="{FF2B5EF4-FFF2-40B4-BE49-F238E27FC236}">
                          <a16:creationId xmlns:a16="http://schemas.microsoft.com/office/drawing/2014/main" id="{B66CEB6C-E324-CAFE-B88B-6146F572A9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6167" y="5155171"/>
                      <a:ext cx="21088" cy="17962"/>
                    </a:xfrm>
                    <a:custGeom>
                      <a:avLst/>
                      <a:gdLst>
                        <a:gd name="connsiteX0" fmla="*/ 2846 w 21088"/>
                        <a:gd name="connsiteY0" fmla="*/ 4641 h 17962"/>
                        <a:gd name="connsiteX1" fmla="*/ 1251 w 21088"/>
                        <a:gd name="connsiteY1" fmla="*/ 4245 h 17962"/>
                        <a:gd name="connsiteX2" fmla="*/ 852 w 21088"/>
                        <a:gd name="connsiteY2" fmla="*/ 11970 h 17962"/>
                        <a:gd name="connsiteX3" fmla="*/ 5636 w 21088"/>
                        <a:gd name="connsiteY3" fmla="*/ 17913 h 17962"/>
                        <a:gd name="connsiteX4" fmla="*/ 6035 w 21088"/>
                        <a:gd name="connsiteY4" fmla="*/ 10386 h 17962"/>
                        <a:gd name="connsiteX5" fmla="*/ 4640 w 21088"/>
                        <a:gd name="connsiteY5" fmla="*/ 6820 h 17962"/>
                        <a:gd name="connsiteX6" fmla="*/ 10022 w 21088"/>
                        <a:gd name="connsiteY6" fmla="*/ 7612 h 17962"/>
                        <a:gd name="connsiteX7" fmla="*/ 14207 w 21088"/>
                        <a:gd name="connsiteY7" fmla="*/ 6820 h 17962"/>
                        <a:gd name="connsiteX8" fmla="*/ 14806 w 21088"/>
                        <a:gd name="connsiteY8" fmla="*/ 9197 h 17962"/>
                        <a:gd name="connsiteX9" fmla="*/ 19589 w 21088"/>
                        <a:gd name="connsiteY9" fmla="*/ 15140 h 17962"/>
                        <a:gd name="connsiteX10" fmla="*/ 20187 w 21088"/>
                        <a:gd name="connsiteY10" fmla="*/ 6226 h 17962"/>
                        <a:gd name="connsiteX11" fmla="*/ 15204 w 21088"/>
                        <a:gd name="connsiteY11" fmla="*/ 85 h 17962"/>
                        <a:gd name="connsiteX12" fmla="*/ 13809 w 21088"/>
                        <a:gd name="connsiteY12" fmla="*/ 4839 h 17962"/>
                        <a:gd name="connsiteX13" fmla="*/ 8826 w 21088"/>
                        <a:gd name="connsiteY13" fmla="*/ 3849 h 17962"/>
                        <a:gd name="connsiteX14" fmla="*/ 2846 w 21088"/>
                        <a:gd name="connsiteY14" fmla="*/ 4641 h 179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1088" h="17962">
                          <a:moveTo>
                            <a:pt x="2846" y="4641"/>
                          </a:moveTo>
                          <a:cubicBezTo>
                            <a:pt x="2248" y="4245"/>
                            <a:pt x="1650" y="4047"/>
                            <a:pt x="1251" y="4245"/>
                          </a:cubicBezTo>
                          <a:cubicBezTo>
                            <a:pt x="-343" y="4641"/>
                            <a:pt x="-343" y="7810"/>
                            <a:pt x="852" y="11970"/>
                          </a:cubicBezTo>
                          <a:cubicBezTo>
                            <a:pt x="2049" y="16328"/>
                            <a:pt x="4042" y="18309"/>
                            <a:pt x="5636" y="17913"/>
                          </a:cubicBezTo>
                          <a:cubicBezTo>
                            <a:pt x="7231" y="17319"/>
                            <a:pt x="7231" y="14347"/>
                            <a:pt x="6035" y="10386"/>
                          </a:cubicBezTo>
                          <a:cubicBezTo>
                            <a:pt x="5636" y="8999"/>
                            <a:pt x="5038" y="7810"/>
                            <a:pt x="4640" y="6820"/>
                          </a:cubicBezTo>
                          <a:cubicBezTo>
                            <a:pt x="5836" y="7216"/>
                            <a:pt x="7630" y="7612"/>
                            <a:pt x="10022" y="7612"/>
                          </a:cubicBezTo>
                          <a:cubicBezTo>
                            <a:pt x="12214" y="7612"/>
                            <a:pt x="13609" y="7414"/>
                            <a:pt x="14207" y="6820"/>
                          </a:cubicBezTo>
                          <a:cubicBezTo>
                            <a:pt x="14407" y="7612"/>
                            <a:pt x="14606" y="8405"/>
                            <a:pt x="14806" y="9197"/>
                          </a:cubicBezTo>
                          <a:cubicBezTo>
                            <a:pt x="16001" y="13159"/>
                            <a:pt x="17995" y="15338"/>
                            <a:pt x="19589" y="15140"/>
                          </a:cubicBezTo>
                          <a:cubicBezTo>
                            <a:pt x="21981" y="14545"/>
                            <a:pt x="20985" y="10187"/>
                            <a:pt x="20187" y="6226"/>
                          </a:cubicBezTo>
                          <a:cubicBezTo>
                            <a:pt x="18592" y="2066"/>
                            <a:pt x="16799" y="-509"/>
                            <a:pt x="15204" y="85"/>
                          </a:cubicBezTo>
                          <a:cubicBezTo>
                            <a:pt x="14008" y="481"/>
                            <a:pt x="13609" y="2462"/>
                            <a:pt x="13809" y="4839"/>
                          </a:cubicBezTo>
                          <a:cubicBezTo>
                            <a:pt x="12812" y="4245"/>
                            <a:pt x="11018" y="4047"/>
                            <a:pt x="8826" y="3849"/>
                          </a:cubicBezTo>
                          <a:cubicBezTo>
                            <a:pt x="6035" y="3453"/>
                            <a:pt x="3444" y="3849"/>
                            <a:pt x="2846" y="46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62" name="Freeform 1971">
                      <a:extLst>
                        <a:ext uri="{FF2B5EF4-FFF2-40B4-BE49-F238E27FC236}">
                          <a16:creationId xmlns:a16="http://schemas.microsoft.com/office/drawing/2014/main" id="{632C4800-6C57-395B-BC90-41B97D4628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4826" y="5228548"/>
                      <a:ext cx="12792" cy="4159"/>
                    </a:xfrm>
                    <a:custGeom>
                      <a:avLst/>
                      <a:gdLst>
                        <a:gd name="connsiteX0" fmla="*/ 4585 w 12792"/>
                        <a:gd name="connsiteY0" fmla="*/ 0 h 4159"/>
                        <a:gd name="connsiteX1" fmla="*/ 0 w 12792"/>
                        <a:gd name="connsiteY1" fmla="*/ 1981 h 4159"/>
                        <a:gd name="connsiteX2" fmla="*/ 6578 w 12792"/>
                        <a:gd name="connsiteY2" fmla="*/ 4160 h 4159"/>
                        <a:gd name="connsiteX3" fmla="*/ 12558 w 12792"/>
                        <a:gd name="connsiteY3" fmla="*/ 1981 h 4159"/>
                        <a:gd name="connsiteX4" fmla="*/ 4585 w 12792"/>
                        <a:gd name="connsiteY4" fmla="*/ 0 h 41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92" h="4159">
                          <a:moveTo>
                            <a:pt x="4585" y="0"/>
                          </a:moveTo>
                          <a:cubicBezTo>
                            <a:pt x="598" y="0"/>
                            <a:pt x="399" y="990"/>
                            <a:pt x="0" y="1981"/>
                          </a:cubicBezTo>
                          <a:cubicBezTo>
                            <a:pt x="399" y="3367"/>
                            <a:pt x="2791" y="4160"/>
                            <a:pt x="6578" y="4160"/>
                          </a:cubicBezTo>
                          <a:cubicBezTo>
                            <a:pt x="10166" y="4160"/>
                            <a:pt x="13754" y="3367"/>
                            <a:pt x="12558" y="1981"/>
                          </a:cubicBezTo>
                          <a:cubicBezTo>
                            <a:pt x="11362" y="594"/>
                            <a:pt x="8571" y="0"/>
                            <a:pt x="458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63" name="Freeform 1972">
                      <a:extLst>
                        <a:ext uri="{FF2B5EF4-FFF2-40B4-BE49-F238E27FC236}">
                          <a16:creationId xmlns:a16="http://schemas.microsoft.com/office/drawing/2014/main" id="{090BD16B-24CD-013B-9651-E875509133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1457" y="5292970"/>
                      <a:ext cx="21000" cy="4386"/>
                    </a:xfrm>
                    <a:custGeom>
                      <a:avLst/>
                      <a:gdLst>
                        <a:gd name="connsiteX0" fmla="*/ 6359 w 21000"/>
                        <a:gd name="connsiteY0" fmla="*/ 3721 h 4386"/>
                        <a:gd name="connsiteX1" fmla="*/ 7755 w 21000"/>
                        <a:gd name="connsiteY1" fmla="*/ 3523 h 4386"/>
                        <a:gd name="connsiteX2" fmla="*/ 14731 w 21000"/>
                        <a:gd name="connsiteY2" fmla="*/ 4315 h 4386"/>
                        <a:gd name="connsiteX3" fmla="*/ 20910 w 21000"/>
                        <a:gd name="connsiteY3" fmla="*/ 1740 h 4386"/>
                        <a:gd name="connsiteX4" fmla="*/ 14731 w 21000"/>
                        <a:gd name="connsiteY4" fmla="*/ 552 h 4386"/>
                        <a:gd name="connsiteX5" fmla="*/ 11343 w 21000"/>
                        <a:gd name="connsiteY5" fmla="*/ 948 h 4386"/>
                        <a:gd name="connsiteX6" fmla="*/ 3967 w 21000"/>
                        <a:gd name="connsiteY6" fmla="*/ 155 h 4386"/>
                        <a:gd name="connsiteX7" fmla="*/ 180 w 21000"/>
                        <a:gd name="connsiteY7" fmla="*/ 2532 h 4386"/>
                        <a:gd name="connsiteX8" fmla="*/ 6359 w 21000"/>
                        <a:gd name="connsiteY8" fmla="*/ 3721 h 43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1000" h="4386">
                          <a:moveTo>
                            <a:pt x="6359" y="3721"/>
                          </a:moveTo>
                          <a:lnTo>
                            <a:pt x="7755" y="3523"/>
                          </a:lnTo>
                          <a:cubicBezTo>
                            <a:pt x="8552" y="4315"/>
                            <a:pt x="11343" y="4513"/>
                            <a:pt x="14731" y="4315"/>
                          </a:cubicBezTo>
                          <a:cubicBezTo>
                            <a:pt x="19116" y="3919"/>
                            <a:pt x="21508" y="3127"/>
                            <a:pt x="20910" y="1740"/>
                          </a:cubicBezTo>
                          <a:cubicBezTo>
                            <a:pt x="20511" y="750"/>
                            <a:pt x="17721" y="552"/>
                            <a:pt x="14731" y="552"/>
                          </a:cubicBezTo>
                          <a:cubicBezTo>
                            <a:pt x="13535" y="552"/>
                            <a:pt x="12339" y="750"/>
                            <a:pt x="11343" y="948"/>
                          </a:cubicBezTo>
                          <a:cubicBezTo>
                            <a:pt x="10147" y="155"/>
                            <a:pt x="7356" y="-241"/>
                            <a:pt x="3967" y="155"/>
                          </a:cubicBezTo>
                          <a:cubicBezTo>
                            <a:pt x="380" y="552"/>
                            <a:pt x="-418" y="1740"/>
                            <a:pt x="180" y="2532"/>
                          </a:cubicBezTo>
                          <a:cubicBezTo>
                            <a:pt x="977" y="3523"/>
                            <a:pt x="2373" y="4315"/>
                            <a:pt x="6359" y="37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64" name="Freeform 1973">
                      <a:extLst>
                        <a:ext uri="{FF2B5EF4-FFF2-40B4-BE49-F238E27FC236}">
                          <a16:creationId xmlns:a16="http://schemas.microsoft.com/office/drawing/2014/main" id="{77C26066-DBC8-5B4D-0F14-F5F6398F70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4251" y="5209105"/>
                      <a:ext cx="13041" cy="4030"/>
                    </a:xfrm>
                    <a:custGeom>
                      <a:avLst/>
                      <a:gdLst>
                        <a:gd name="connsiteX0" fmla="*/ 12 w 13041"/>
                        <a:gd name="connsiteY0" fmla="*/ 1615 h 4030"/>
                        <a:gd name="connsiteX1" fmla="*/ 6191 w 13041"/>
                        <a:gd name="connsiteY1" fmla="*/ 3992 h 4030"/>
                        <a:gd name="connsiteX2" fmla="*/ 12768 w 13041"/>
                        <a:gd name="connsiteY2" fmla="*/ 2804 h 4030"/>
                        <a:gd name="connsiteX3" fmla="*/ 5593 w 13041"/>
                        <a:gd name="connsiteY3" fmla="*/ 31 h 4030"/>
                        <a:gd name="connsiteX4" fmla="*/ 12 w 13041"/>
                        <a:gd name="connsiteY4" fmla="*/ 1615 h 40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041" h="4030">
                          <a:moveTo>
                            <a:pt x="12" y="1615"/>
                          </a:moveTo>
                          <a:cubicBezTo>
                            <a:pt x="-188" y="3002"/>
                            <a:pt x="2204" y="3794"/>
                            <a:pt x="6191" y="3992"/>
                          </a:cubicBezTo>
                          <a:cubicBezTo>
                            <a:pt x="9579" y="4190"/>
                            <a:pt x="11971" y="3596"/>
                            <a:pt x="12768" y="2804"/>
                          </a:cubicBezTo>
                          <a:cubicBezTo>
                            <a:pt x="14164" y="1021"/>
                            <a:pt x="9978" y="229"/>
                            <a:pt x="5593" y="31"/>
                          </a:cubicBezTo>
                          <a:cubicBezTo>
                            <a:pt x="2603" y="-167"/>
                            <a:pt x="211" y="625"/>
                            <a:pt x="12" y="16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65" name="Freeform 1974">
                      <a:extLst>
                        <a:ext uri="{FF2B5EF4-FFF2-40B4-BE49-F238E27FC236}">
                          <a16:creationId xmlns:a16="http://schemas.microsoft.com/office/drawing/2014/main" id="{37D1BECA-8402-390B-3D4E-B90CF8CC8E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4974" y="5273316"/>
                      <a:ext cx="12524" cy="3998"/>
                    </a:xfrm>
                    <a:custGeom>
                      <a:avLst/>
                      <a:gdLst>
                        <a:gd name="connsiteX0" fmla="*/ 6265 w 12524"/>
                        <a:gd name="connsiteY0" fmla="*/ 3962 h 3998"/>
                        <a:gd name="connsiteX1" fmla="*/ 12444 w 12524"/>
                        <a:gd name="connsiteY1" fmla="*/ 1981 h 3998"/>
                        <a:gd name="connsiteX2" fmla="*/ 6265 w 12524"/>
                        <a:gd name="connsiteY2" fmla="*/ 0 h 3998"/>
                        <a:gd name="connsiteX3" fmla="*/ 85 w 12524"/>
                        <a:gd name="connsiteY3" fmla="*/ 1783 h 3998"/>
                        <a:gd name="connsiteX4" fmla="*/ 6265 w 12524"/>
                        <a:gd name="connsiteY4" fmla="*/ 3962 h 39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24" h="3998">
                          <a:moveTo>
                            <a:pt x="6265" y="3962"/>
                          </a:moveTo>
                          <a:cubicBezTo>
                            <a:pt x="9454" y="3764"/>
                            <a:pt x="12045" y="3169"/>
                            <a:pt x="12444" y="1981"/>
                          </a:cubicBezTo>
                          <a:cubicBezTo>
                            <a:pt x="13042" y="594"/>
                            <a:pt x="10251" y="0"/>
                            <a:pt x="6265" y="0"/>
                          </a:cubicBezTo>
                          <a:cubicBezTo>
                            <a:pt x="3075" y="0"/>
                            <a:pt x="484" y="792"/>
                            <a:pt x="85" y="1783"/>
                          </a:cubicBezTo>
                          <a:cubicBezTo>
                            <a:pt x="-513" y="3565"/>
                            <a:pt x="2079" y="4160"/>
                            <a:pt x="6265" y="39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66" name="Freeform 1975">
                      <a:extLst>
                        <a:ext uri="{FF2B5EF4-FFF2-40B4-BE49-F238E27FC236}">
                          <a16:creationId xmlns:a16="http://schemas.microsoft.com/office/drawing/2014/main" id="{A7C7E333-56D3-92DA-9524-4586E20911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5937" y="5244754"/>
                      <a:ext cx="12585" cy="3529"/>
                    </a:xfrm>
                    <a:custGeom>
                      <a:avLst/>
                      <a:gdLst>
                        <a:gd name="connsiteX0" fmla="*/ 4404 w 12585"/>
                        <a:gd name="connsiteY0" fmla="*/ 38 h 3529"/>
                        <a:gd name="connsiteX1" fmla="*/ 19 w 12585"/>
                        <a:gd name="connsiteY1" fmla="*/ 2217 h 3529"/>
                        <a:gd name="connsiteX2" fmla="*/ 6596 w 12585"/>
                        <a:gd name="connsiteY2" fmla="*/ 3405 h 3529"/>
                        <a:gd name="connsiteX3" fmla="*/ 12576 w 12585"/>
                        <a:gd name="connsiteY3" fmla="*/ 1425 h 3529"/>
                        <a:gd name="connsiteX4" fmla="*/ 4404 w 12585"/>
                        <a:gd name="connsiteY4" fmla="*/ 38 h 35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585" h="3529">
                          <a:moveTo>
                            <a:pt x="4404" y="38"/>
                          </a:moveTo>
                          <a:cubicBezTo>
                            <a:pt x="1215" y="236"/>
                            <a:pt x="-181" y="1226"/>
                            <a:pt x="19" y="2217"/>
                          </a:cubicBezTo>
                          <a:cubicBezTo>
                            <a:pt x="816" y="3207"/>
                            <a:pt x="3008" y="3802"/>
                            <a:pt x="6596" y="3405"/>
                          </a:cubicBezTo>
                          <a:cubicBezTo>
                            <a:pt x="9785" y="3207"/>
                            <a:pt x="12776" y="2415"/>
                            <a:pt x="12576" y="1425"/>
                          </a:cubicBezTo>
                          <a:cubicBezTo>
                            <a:pt x="12178" y="434"/>
                            <a:pt x="8390" y="-160"/>
                            <a:pt x="4404" y="3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67" name="Freeform 1976">
                      <a:extLst>
                        <a:ext uri="{FF2B5EF4-FFF2-40B4-BE49-F238E27FC236}">
                          <a16:creationId xmlns:a16="http://schemas.microsoft.com/office/drawing/2014/main" id="{6D1CA280-7302-026C-DF94-37D104DCB2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3563" y="5210126"/>
                      <a:ext cx="14228" cy="3763"/>
                    </a:xfrm>
                    <a:custGeom>
                      <a:avLst/>
                      <a:gdLst>
                        <a:gd name="connsiteX0" fmla="*/ 5781 w 14228"/>
                        <a:gd name="connsiteY0" fmla="*/ 0 h 3763"/>
                        <a:gd name="connsiteX1" fmla="*/ 0 w 14228"/>
                        <a:gd name="connsiteY1" fmla="*/ 1585 h 3763"/>
                        <a:gd name="connsiteX2" fmla="*/ 7375 w 14228"/>
                        <a:gd name="connsiteY2" fmla="*/ 3764 h 3763"/>
                        <a:gd name="connsiteX3" fmla="*/ 14152 w 14228"/>
                        <a:gd name="connsiteY3" fmla="*/ 1783 h 3763"/>
                        <a:gd name="connsiteX4" fmla="*/ 5781 w 14228"/>
                        <a:gd name="connsiteY4" fmla="*/ 0 h 37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228" h="3763">
                          <a:moveTo>
                            <a:pt x="5781" y="0"/>
                          </a:moveTo>
                          <a:cubicBezTo>
                            <a:pt x="2791" y="0"/>
                            <a:pt x="0" y="396"/>
                            <a:pt x="0" y="1585"/>
                          </a:cubicBezTo>
                          <a:cubicBezTo>
                            <a:pt x="797" y="2971"/>
                            <a:pt x="3189" y="3764"/>
                            <a:pt x="7375" y="3764"/>
                          </a:cubicBezTo>
                          <a:cubicBezTo>
                            <a:pt x="11760" y="3764"/>
                            <a:pt x="14750" y="3169"/>
                            <a:pt x="14152" y="1783"/>
                          </a:cubicBezTo>
                          <a:cubicBezTo>
                            <a:pt x="13554" y="396"/>
                            <a:pt x="9767" y="0"/>
                            <a:pt x="5781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68" name="Freeform 1977">
                      <a:extLst>
                        <a:ext uri="{FF2B5EF4-FFF2-40B4-BE49-F238E27FC236}">
                          <a16:creationId xmlns:a16="http://schemas.microsoft.com/office/drawing/2014/main" id="{1CC042A4-4044-A5E5-483A-930B90E39B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9477" y="5251130"/>
                      <a:ext cx="13984" cy="3800"/>
                    </a:xfrm>
                    <a:custGeom>
                      <a:avLst/>
                      <a:gdLst>
                        <a:gd name="connsiteX0" fmla="*/ 7208 w 13984"/>
                        <a:gd name="connsiteY0" fmla="*/ 3764 h 3800"/>
                        <a:gd name="connsiteX1" fmla="*/ 13985 w 13984"/>
                        <a:gd name="connsiteY1" fmla="*/ 1387 h 3800"/>
                        <a:gd name="connsiteX2" fmla="*/ 7806 w 13984"/>
                        <a:gd name="connsiteY2" fmla="*/ 0 h 3800"/>
                        <a:gd name="connsiteX3" fmla="*/ 32 w 13984"/>
                        <a:gd name="connsiteY3" fmla="*/ 1981 h 3800"/>
                        <a:gd name="connsiteX4" fmla="*/ 7208 w 13984"/>
                        <a:gd name="connsiteY4" fmla="*/ 3764 h 38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984" h="3800">
                          <a:moveTo>
                            <a:pt x="7208" y="3764"/>
                          </a:moveTo>
                          <a:cubicBezTo>
                            <a:pt x="11194" y="3367"/>
                            <a:pt x="13985" y="2773"/>
                            <a:pt x="13985" y="1387"/>
                          </a:cubicBezTo>
                          <a:cubicBezTo>
                            <a:pt x="13786" y="396"/>
                            <a:pt x="10795" y="0"/>
                            <a:pt x="7806" y="0"/>
                          </a:cubicBezTo>
                          <a:cubicBezTo>
                            <a:pt x="3819" y="0"/>
                            <a:pt x="32" y="792"/>
                            <a:pt x="32" y="1981"/>
                          </a:cubicBezTo>
                          <a:cubicBezTo>
                            <a:pt x="-367" y="3367"/>
                            <a:pt x="3022" y="3962"/>
                            <a:pt x="7208" y="37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69" name="Freeform 1978">
                      <a:extLst>
                        <a:ext uri="{FF2B5EF4-FFF2-40B4-BE49-F238E27FC236}">
                          <a16:creationId xmlns:a16="http://schemas.microsoft.com/office/drawing/2014/main" id="{D4A1A842-FD99-730D-E258-C1A83C51D8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2574" y="5322712"/>
                      <a:ext cx="12316" cy="3883"/>
                    </a:xfrm>
                    <a:custGeom>
                      <a:avLst/>
                      <a:gdLst>
                        <a:gd name="connsiteX0" fmla="*/ 60 w 12316"/>
                        <a:gd name="connsiteY0" fmla="*/ 2900 h 3883"/>
                        <a:gd name="connsiteX1" fmla="*/ 6638 w 12316"/>
                        <a:gd name="connsiteY1" fmla="*/ 3692 h 3883"/>
                        <a:gd name="connsiteX2" fmla="*/ 11820 w 12316"/>
                        <a:gd name="connsiteY2" fmla="*/ 721 h 3883"/>
                        <a:gd name="connsiteX3" fmla="*/ 4645 w 12316"/>
                        <a:gd name="connsiteY3" fmla="*/ 325 h 3883"/>
                        <a:gd name="connsiteX4" fmla="*/ 60 w 12316"/>
                        <a:gd name="connsiteY4" fmla="*/ 2900 h 38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16" h="3883">
                          <a:moveTo>
                            <a:pt x="60" y="2900"/>
                          </a:moveTo>
                          <a:cubicBezTo>
                            <a:pt x="857" y="3890"/>
                            <a:pt x="3648" y="4088"/>
                            <a:pt x="6638" y="3692"/>
                          </a:cubicBezTo>
                          <a:cubicBezTo>
                            <a:pt x="11023" y="3098"/>
                            <a:pt x="13415" y="2107"/>
                            <a:pt x="11820" y="721"/>
                          </a:cubicBezTo>
                          <a:cubicBezTo>
                            <a:pt x="10625" y="-270"/>
                            <a:pt x="7834" y="-72"/>
                            <a:pt x="4645" y="325"/>
                          </a:cubicBezTo>
                          <a:cubicBezTo>
                            <a:pt x="1256" y="721"/>
                            <a:pt x="-338" y="1711"/>
                            <a:pt x="60" y="29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70" name="Freeform 1979">
                      <a:extLst>
                        <a:ext uri="{FF2B5EF4-FFF2-40B4-BE49-F238E27FC236}">
                          <a16:creationId xmlns:a16="http://schemas.microsoft.com/office/drawing/2014/main" id="{1971101E-14C0-44C5-B402-1159D1EAA7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5023" y="5252628"/>
                      <a:ext cx="14031" cy="9413"/>
                    </a:xfrm>
                    <a:custGeom>
                      <a:avLst/>
                      <a:gdLst>
                        <a:gd name="connsiteX0" fmla="*/ 10564 w 14031"/>
                        <a:gd name="connsiteY0" fmla="*/ 681 h 9413"/>
                        <a:gd name="connsiteX1" fmla="*/ 8770 w 14031"/>
                        <a:gd name="connsiteY1" fmla="*/ 87 h 9413"/>
                        <a:gd name="connsiteX2" fmla="*/ 1196 w 14031"/>
                        <a:gd name="connsiteY2" fmla="*/ 1671 h 9413"/>
                        <a:gd name="connsiteX3" fmla="*/ 0 w 14031"/>
                        <a:gd name="connsiteY3" fmla="*/ 2860 h 9413"/>
                        <a:gd name="connsiteX4" fmla="*/ 199 w 14031"/>
                        <a:gd name="connsiteY4" fmla="*/ 3454 h 9413"/>
                        <a:gd name="connsiteX5" fmla="*/ 199 w 14031"/>
                        <a:gd name="connsiteY5" fmla="*/ 3652 h 9413"/>
                        <a:gd name="connsiteX6" fmla="*/ 6379 w 14031"/>
                        <a:gd name="connsiteY6" fmla="*/ 9397 h 9413"/>
                        <a:gd name="connsiteX7" fmla="*/ 13953 w 14031"/>
                        <a:gd name="connsiteY7" fmla="*/ 4841 h 9413"/>
                        <a:gd name="connsiteX8" fmla="*/ 13554 w 14031"/>
                        <a:gd name="connsiteY8" fmla="*/ 2662 h 9413"/>
                        <a:gd name="connsiteX9" fmla="*/ 13754 w 14031"/>
                        <a:gd name="connsiteY9" fmla="*/ 2266 h 9413"/>
                        <a:gd name="connsiteX10" fmla="*/ 10564 w 14031"/>
                        <a:gd name="connsiteY10" fmla="*/ 681 h 94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031" h="9413">
                          <a:moveTo>
                            <a:pt x="10564" y="681"/>
                          </a:moveTo>
                          <a:cubicBezTo>
                            <a:pt x="9966" y="483"/>
                            <a:pt x="9368" y="285"/>
                            <a:pt x="8770" y="87"/>
                          </a:cubicBezTo>
                          <a:cubicBezTo>
                            <a:pt x="5781" y="-111"/>
                            <a:pt x="2791" y="-111"/>
                            <a:pt x="1196" y="1671"/>
                          </a:cubicBezTo>
                          <a:cubicBezTo>
                            <a:pt x="399" y="2068"/>
                            <a:pt x="0" y="2464"/>
                            <a:pt x="0" y="2860"/>
                          </a:cubicBezTo>
                          <a:cubicBezTo>
                            <a:pt x="0" y="3058"/>
                            <a:pt x="0" y="3256"/>
                            <a:pt x="199" y="3454"/>
                          </a:cubicBezTo>
                          <a:cubicBezTo>
                            <a:pt x="199" y="3454"/>
                            <a:pt x="199" y="3652"/>
                            <a:pt x="199" y="3652"/>
                          </a:cubicBezTo>
                          <a:cubicBezTo>
                            <a:pt x="-598" y="7218"/>
                            <a:pt x="1993" y="9397"/>
                            <a:pt x="6379" y="9397"/>
                          </a:cubicBezTo>
                          <a:cubicBezTo>
                            <a:pt x="10564" y="9595"/>
                            <a:pt x="13554" y="8010"/>
                            <a:pt x="13953" y="4841"/>
                          </a:cubicBezTo>
                          <a:cubicBezTo>
                            <a:pt x="14152" y="4048"/>
                            <a:pt x="13953" y="3256"/>
                            <a:pt x="13554" y="2662"/>
                          </a:cubicBezTo>
                          <a:cubicBezTo>
                            <a:pt x="13754" y="2464"/>
                            <a:pt x="13754" y="2464"/>
                            <a:pt x="13754" y="2266"/>
                          </a:cubicBezTo>
                          <a:cubicBezTo>
                            <a:pt x="14152" y="1473"/>
                            <a:pt x="12757" y="879"/>
                            <a:pt x="10564" y="6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71" name="Freeform 1980">
                      <a:extLst>
                        <a:ext uri="{FF2B5EF4-FFF2-40B4-BE49-F238E27FC236}">
                          <a16:creationId xmlns:a16="http://schemas.microsoft.com/office/drawing/2014/main" id="{7130CFA1-C131-FD70-01AE-A61942F7F0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3896" y="5206560"/>
                      <a:ext cx="12133" cy="3763"/>
                    </a:xfrm>
                    <a:custGeom>
                      <a:avLst/>
                      <a:gdLst>
                        <a:gd name="connsiteX0" fmla="*/ 97 w 12133"/>
                        <a:gd name="connsiteY0" fmla="*/ 1783 h 3763"/>
                        <a:gd name="connsiteX1" fmla="*/ 5878 w 12133"/>
                        <a:gd name="connsiteY1" fmla="*/ 3764 h 3763"/>
                        <a:gd name="connsiteX2" fmla="*/ 12057 w 12133"/>
                        <a:gd name="connsiteY2" fmla="*/ 2179 h 3763"/>
                        <a:gd name="connsiteX3" fmla="*/ 5878 w 12133"/>
                        <a:gd name="connsiteY3" fmla="*/ 0 h 3763"/>
                        <a:gd name="connsiteX4" fmla="*/ 97 w 12133"/>
                        <a:gd name="connsiteY4" fmla="*/ 1783 h 37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33" h="3763">
                          <a:moveTo>
                            <a:pt x="97" y="1783"/>
                          </a:moveTo>
                          <a:cubicBezTo>
                            <a:pt x="-501" y="2971"/>
                            <a:pt x="1692" y="3764"/>
                            <a:pt x="5878" y="3764"/>
                          </a:cubicBezTo>
                          <a:cubicBezTo>
                            <a:pt x="8668" y="3764"/>
                            <a:pt x="11658" y="3367"/>
                            <a:pt x="12057" y="2179"/>
                          </a:cubicBezTo>
                          <a:cubicBezTo>
                            <a:pt x="12655" y="792"/>
                            <a:pt x="9665" y="198"/>
                            <a:pt x="5878" y="0"/>
                          </a:cubicBezTo>
                          <a:cubicBezTo>
                            <a:pt x="2888" y="0"/>
                            <a:pt x="297" y="594"/>
                            <a:pt x="97" y="17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72" name="Freeform 1981">
                      <a:extLst>
                        <a:ext uri="{FF2B5EF4-FFF2-40B4-BE49-F238E27FC236}">
                          <a16:creationId xmlns:a16="http://schemas.microsoft.com/office/drawing/2014/main" id="{3CBD0303-15B1-3DDD-6C60-675ECDA029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71904" y="5329939"/>
                      <a:ext cx="12424" cy="4190"/>
                    </a:xfrm>
                    <a:custGeom>
                      <a:avLst/>
                      <a:gdLst>
                        <a:gd name="connsiteX0" fmla="*/ 4385 w 12424"/>
                        <a:gd name="connsiteY0" fmla="*/ 4191 h 4190"/>
                        <a:gd name="connsiteX1" fmla="*/ 12358 w 12424"/>
                        <a:gd name="connsiteY1" fmla="*/ 1615 h 4190"/>
                        <a:gd name="connsiteX2" fmla="*/ 7973 w 12424"/>
                        <a:gd name="connsiteY2" fmla="*/ 31 h 4190"/>
                        <a:gd name="connsiteX3" fmla="*/ 0 w 12424"/>
                        <a:gd name="connsiteY3" fmla="*/ 2408 h 4190"/>
                        <a:gd name="connsiteX4" fmla="*/ 4385 w 12424"/>
                        <a:gd name="connsiteY4" fmla="*/ 4191 h 41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24" h="4190">
                          <a:moveTo>
                            <a:pt x="4385" y="4191"/>
                          </a:moveTo>
                          <a:cubicBezTo>
                            <a:pt x="8172" y="3992"/>
                            <a:pt x="11760" y="3200"/>
                            <a:pt x="12358" y="1615"/>
                          </a:cubicBezTo>
                          <a:cubicBezTo>
                            <a:pt x="12757" y="625"/>
                            <a:pt x="11362" y="-167"/>
                            <a:pt x="7973" y="31"/>
                          </a:cubicBezTo>
                          <a:cubicBezTo>
                            <a:pt x="4186" y="229"/>
                            <a:pt x="797" y="823"/>
                            <a:pt x="0" y="2408"/>
                          </a:cubicBezTo>
                          <a:cubicBezTo>
                            <a:pt x="0" y="3596"/>
                            <a:pt x="1395" y="4191"/>
                            <a:pt x="4385" y="41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73" name="Freeform 1982">
                      <a:extLst>
                        <a:ext uri="{FF2B5EF4-FFF2-40B4-BE49-F238E27FC236}">
                          <a16:creationId xmlns:a16="http://schemas.microsoft.com/office/drawing/2014/main" id="{D410FD7B-40F3-1080-901C-1BF92F6578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5525" y="5297879"/>
                      <a:ext cx="12799" cy="3565"/>
                    </a:xfrm>
                    <a:custGeom>
                      <a:avLst/>
                      <a:gdLst>
                        <a:gd name="connsiteX0" fmla="*/ 7973 w 12799"/>
                        <a:gd name="connsiteY0" fmla="*/ 0 h 3565"/>
                        <a:gd name="connsiteX1" fmla="*/ 0 w 12799"/>
                        <a:gd name="connsiteY1" fmla="*/ 2179 h 3565"/>
                        <a:gd name="connsiteX2" fmla="*/ 5781 w 12799"/>
                        <a:gd name="connsiteY2" fmla="*/ 3566 h 3565"/>
                        <a:gd name="connsiteX3" fmla="*/ 12558 w 12799"/>
                        <a:gd name="connsiteY3" fmla="*/ 1783 h 3565"/>
                        <a:gd name="connsiteX4" fmla="*/ 7973 w 12799"/>
                        <a:gd name="connsiteY4" fmla="*/ 0 h 3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99" h="3565">
                          <a:moveTo>
                            <a:pt x="7973" y="0"/>
                          </a:moveTo>
                          <a:cubicBezTo>
                            <a:pt x="4186" y="0"/>
                            <a:pt x="0" y="396"/>
                            <a:pt x="0" y="2179"/>
                          </a:cubicBezTo>
                          <a:cubicBezTo>
                            <a:pt x="0" y="3367"/>
                            <a:pt x="2791" y="3566"/>
                            <a:pt x="5781" y="3566"/>
                          </a:cubicBezTo>
                          <a:cubicBezTo>
                            <a:pt x="9169" y="3566"/>
                            <a:pt x="11760" y="2773"/>
                            <a:pt x="12558" y="1783"/>
                          </a:cubicBezTo>
                          <a:cubicBezTo>
                            <a:pt x="13554" y="396"/>
                            <a:pt x="11362" y="0"/>
                            <a:pt x="7973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74" name="Freeform 1983">
                      <a:extLst>
                        <a:ext uri="{FF2B5EF4-FFF2-40B4-BE49-F238E27FC236}">
                          <a16:creationId xmlns:a16="http://schemas.microsoft.com/office/drawing/2014/main" id="{AD37A57C-1C65-9304-AF2E-B4084829DC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3550" y="5277228"/>
                      <a:ext cx="12766" cy="3466"/>
                    </a:xfrm>
                    <a:custGeom>
                      <a:avLst/>
                      <a:gdLst>
                        <a:gd name="connsiteX0" fmla="*/ 10 w 12766"/>
                        <a:gd name="connsiteY0" fmla="*/ 2229 h 3466"/>
                        <a:gd name="connsiteX1" fmla="*/ 5790 w 12766"/>
                        <a:gd name="connsiteY1" fmla="*/ 3417 h 3466"/>
                        <a:gd name="connsiteX2" fmla="*/ 12767 w 12766"/>
                        <a:gd name="connsiteY2" fmla="*/ 1238 h 3466"/>
                        <a:gd name="connsiteX3" fmla="*/ 6986 w 12766"/>
                        <a:gd name="connsiteY3" fmla="*/ 50 h 3466"/>
                        <a:gd name="connsiteX4" fmla="*/ 10 w 12766"/>
                        <a:gd name="connsiteY4" fmla="*/ 2229 h 34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66" h="3466">
                          <a:moveTo>
                            <a:pt x="10" y="2229"/>
                          </a:moveTo>
                          <a:cubicBezTo>
                            <a:pt x="-189" y="3219"/>
                            <a:pt x="2601" y="3615"/>
                            <a:pt x="5790" y="3417"/>
                          </a:cubicBezTo>
                          <a:cubicBezTo>
                            <a:pt x="10176" y="3219"/>
                            <a:pt x="12368" y="2427"/>
                            <a:pt x="12767" y="1238"/>
                          </a:cubicBezTo>
                          <a:cubicBezTo>
                            <a:pt x="12368" y="248"/>
                            <a:pt x="10176" y="-149"/>
                            <a:pt x="6986" y="50"/>
                          </a:cubicBezTo>
                          <a:cubicBezTo>
                            <a:pt x="2801" y="50"/>
                            <a:pt x="209" y="1040"/>
                            <a:pt x="10" y="22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75" name="Freeform 1984">
                      <a:extLst>
                        <a:ext uri="{FF2B5EF4-FFF2-40B4-BE49-F238E27FC236}">
                          <a16:creationId xmlns:a16="http://schemas.microsoft.com/office/drawing/2014/main" id="{70234F64-64F5-562C-9E0D-32FDC2FE93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0010" y="5166226"/>
                      <a:ext cx="12746" cy="4131"/>
                    </a:xfrm>
                    <a:custGeom>
                      <a:avLst/>
                      <a:gdLst>
                        <a:gd name="connsiteX0" fmla="*/ 7908 w 12746"/>
                        <a:gd name="connsiteY0" fmla="*/ 122 h 4131"/>
                        <a:gd name="connsiteX1" fmla="*/ 134 w 12746"/>
                        <a:gd name="connsiteY1" fmla="*/ 1509 h 4131"/>
                        <a:gd name="connsiteX2" fmla="*/ 4519 w 12746"/>
                        <a:gd name="connsiteY2" fmla="*/ 4084 h 4131"/>
                        <a:gd name="connsiteX3" fmla="*/ 12691 w 12746"/>
                        <a:gd name="connsiteY3" fmla="*/ 2499 h 4131"/>
                        <a:gd name="connsiteX4" fmla="*/ 7908 w 12746"/>
                        <a:gd name="connsiteY4" fmla="*/ 122 h 41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46" h="4131">
                          <a:moveTo>
                            <a:pt x="7908" y="122"/>
                          </a:moveTo>
                          <a:cubicBezTo>
                            <a:pt x="3722" y="-274"/>
                            <a:pt x="931" y="320"/>
                            <a:pt x="134" y="1509"/>
                          </a:cubicBezTo>
                          <a:cubicBezTo>
                            <a:pt x="-464" y="2895"/>
                            <a:pt x="931" y="3886"/>
                            <a:pt x="4519" y="4084"/>
                          </a:cubicBezTo>
                          <a:cubicBezTo>
                            <a:pt x="8506" y="4282"/>
                            <a:pt x="11894" y="3886"/>
                            <a:pt x="12691" y="2499"/>
                          </a:cubicBezTo>
                          <a:cubicBezTo>
                            <a:pt x="13090" y="1311"/>
                            <a:pt x="11296" y="518"/>
                            <a:pt x="7908" y="1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76" name="Freeform 1985">
                      <a:extLst>
                        <a:ext uri="{FF2B5EF4-FFF2-40B4-BE49-F238E27FC236}">
                          <a16:creationId xmlns:a16="http://schemas.microsoft.com/office/drawing/2014/main" id="{E16F8FC9-524E-679D-6494-9160C5F97F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9346" y="5230083"/>
                      <a:ext cx="12226" cy="3813"/>
                    </a:xfrm>
                    <a:custGeom>
                      <a:avLst/>
                      <a:gdLst>
                        <a:gd name="connsiteX0" fmla="*/ 6179 w 12226"/>
                        <a:gd name="connsiteY0" fmla="*/ 3813 h 3813"/>
                        <a:gd name="connsiteX1" fmla="*/ 11960 w 12226"/>
                        <a:gd name="connsiteY1" fmla="*/ 1238 h 3813"/>
                        <a:gd name="connsiteX2" fmla="*/ 5183 w 12226"/>
                        <a:gd name="connsiteY2" fmla="*/ 50 h 3813"/>
                        <a:gd name="connsiteX3" fmla="*/ 0 w 12226"/>
                        <a:gd name="connsiteY3" fmla="*/ 2228 h 3813"/>
                        <a:gd name="connsiteX4" fmla="*/ 6179 w 12226"/>
                        <a:gd name="connsiteY4" fmla="*/ 3813 h 38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26" h="3813">
                          <a:moveTo>
                            <a:pt x="6179" y="3813"/>
                          </a:moveTo>
                          <a:cubicBezTo>
                            <a:pt x="10166" y="3615"/>
                            <a:pt x="13156" y="2823"/>
                            <a:pt x="11960" y="1238"/>
                          </a:cubicBezTo>
                          <a:cubicBezTo>
                            <a:pt x="11162" y="248"/>
                            <a:pt x="8372" y="-149"/>
                            <a:pt x="5183" y="50"/>
                          </a:cubicBezTo>
                          <a:cubicBezTo>
                            <a:pt x="1794" y="248"/>
                            <a:pt x="399" y="1040"/>
                            <a:pt x="0" y="2228"/>
                          </a:cubicBezTo>
                          <a:cubicBezTo>
                            <a:pt x="797" y="3219"/>
                            <a:pt x="3189" y="3813"/>
                            <a:pt x="6179" y="38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77" name="Freeform 1986">
                      <a:extLst>
                        <a:ext uri="{FF2B5EF4-FFF2-40B4-BE49-F238E27FC236}">
                          <a16:creationId xmlns:a16="http://schemas.microsoft.com/office/drawing/2014/main" id="{A02F48F1-4D08-F359-FBD8-AAB545629F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5759" y="5203391"/>
                      <a:ext cx="12756" cy="3991"/>
                    </a:xfrm>
                    <a:custGeom>
                      <a:avLst/>
                      <a:gdLst>
                        <a:gd name="connsiteX0" fmla="*/ 5382 w 12756"/>
                        <a:gd name="connsiteY0" fmla="*/ 3962 h 3991"/>
                        <a:gd name="connsiteX1" fmla="*/ 12757 w 12756"/>
                        <a:gd name="connsiteY1" fmla="*/ 1981 h 3991"/>
                        <a:gd name="connsiteX2" fmla="*/ 7574 w 12756"/>
                        <a:gd name="connsiteY2" fmla="*/ 0 h 3991"/>
                        <a:gd name="connsiteX3" fmla="*/ 0 w 12756"/>
                        <a:gd name="connsiteY3" fmla="*/ 1981 h 3991"/>
                        <a:gd name="connsiteX4" fmla="*/ 5382 w 12756"/>
                        <a:gd name="connsiteY4" fmla="*/ 3962 h 39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56" h="3991">
                          <a:moveTo>
                            <a:pt x="5382" y="3962"/>
                          </a:moveTo>
                          <a:cubicBezTo>
                            <a:pt x="9568" y="4160"/>
                            <a:pt x="12358" y="3368"/>
                            <a:pt x="12757" y="1981"/>
                          </a:cubicBezTo>
                          <a:cubicBezTo>
                            <a:pt x="12558" y="991"/>
                            <a:pt x="11162" y="0"/>
                            <a:pt x="7574" y="0"/>
                          </a:cubicBezTo>
                          <a:cubicBezTo>
                            <a:pt x="3588" y="0"/>
                            <a:pt x="199" y="594"/>
                            <a:pt x="0" y="1981"/>
                          </a:cubicBezTo>
                          <a:cubicBezTo>
                            <a:pt x="0" y="2971"/>
                            <a:pt x="1993" y="3764"/>
                            <a:pt x="5382" y="39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78" name="Freeform 1987">
                      <a:extLst>
                        <a:ext uri="{FF2B5EF4-FFF2-40B4-BE49-F238E27FC236}">
                          <a16:creationId xmlns:a16="http://schemas.microsoft.com/office/drawing/2014/main" id="{25ECBF0D-C92D-0B74-2DDF-3D8FE9B324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8549" y="5287093"/>
                      <a:ext cx="15608" cy="6465"/>
                    </a:xfrm>
                    <a:custGeom>
                      <a:avLst/>
                      <a:gdLst>
                        <a:gd name="connsiteX0" fmla="*/ 7774 w 15608"/>
                        <a:gd name="connsiteY0" fmla="*/ 6428 h 6465"/>
                        <a:gd name="connsiteX1" fmla="*/ 15547 w 15608"/>
                        <a:gd name="connsiteY1" fmla="*/ 3853 h 6465"/>
                        <a:gd name="connsiteX2" fmla="*/ 11561 w 15608"/>
                        <a:gd name="connsiteY2" fmla="*/ 2268 h 6465"/>
                        <a:gd name="connsiteX3" fmla="*/ 11959 w 15608"/>
                        <a:gd name="connsiteY3" fmla="*/ 1674 h 6465"/>
                        <a:gd name="connsiteX4" fmla="*/ 6976 w 15608"/>
                        <a:gd name="connsiteY4" fmla="*/ 89 h 6465"/>
                        <a:gd name="connsiteX5" fmla="*/ 0 w 15608"/>
                        <a:gd name="connsiteY5" fmla="*/ 2863 h 6465"/>
                        <a:gd name="connsiteX6" fmla="*/ 2990 w 15608"/>
                        <a:gd name="connsiteY6" fmla="*/ 4447 h 6465"/>
                        <a:gd name="connsiteX7" fmla="*/ 7774 w 15608"/>
                        <a:gd name="connsiteY7" fmla="*/ 6428 h 64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5608" h="6465">
                          <a:moveTo>
                            <a:pt x="7774" y="6428"/>
                          </a:moveTo>
                          <a:cubicBezTo>
                            <a:pt x="11760" y="6230"/>
                            <a:pt x="14949" y="5438"/>
                            <a:pt x="15547" y="3853"/>
                          </a:cubicBezTo>
                          <a:cubicBezTo>
                            <a:pt x="15946" y="2863"/>
                            <a:pt x="14352" y="2268"/>
                            <a:pt x="11561" y="2268"/>
                          </a:cubicBezTo>
                          <a:cubicBezTo>
                            <a:pt x="11760" y="2070"/>
                            <a:pt x="11959" y="1872"/>
                            <a:pt x="11959" y="1674"/>
                          </a:cubicBezTo>
                          <a:cubicBezTo>
                            <a:pt x="12159" y="684"/>
                            <a:pt x="10763" y="-307"/>
                            <a:pt x="6976" y="89"/>
                          </a:cubicBezTo>
                          <a:cubicBezTo>
                            <a:pt x="2791" y="486"/>
                            <a:pt x="399" y="1476"/>
                            <a:pt x="0" y="2863"/>
                          </a:cubicBezTo>
                          <a:cubicBezTo>
                            <a:pt x="399" y="3655"/>
                            <a:pt x="997" y="4447"/>
                            <a:pt x="2990" y="4447"/>
                          </a:cubicBezTo>
                          <a:cubicBezTo>
                            <a:pt x="2591" y="6032"/>
                            <a:pt x="4186" y="6626"/>
                            <a:pt x="7774" y="64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79" name="Freeform 1988">
                      <a:extLst>
                        <a:ext uri="{FF2B5EF4-FFF2-40B4-BE49-F238E27FC236}">
                          <a16:creationId xmlns:a16="http://schemas.microsoft.com/office/drawing/2014/main" id="{8773DA20-784C-EB27-B51E-43C8F3660D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37421" y="5199033"/>
                      <a:ext cx="9085" cy="4194"/>
                    </a:xfrm>
                    <a:custGeom>
                      <a:avLst/>
                      <a:gdLst>
                        <a:gd name="connsiteX0" fmla="*/ 8970 w 9085"/>
                        <a:gd name="connsiteY0" fmla="*/ 2773 h 4194"/>
                        <a:gd name="connsiteX1" fmla="*/ 1196 w 9085"/>
                        <a:gd name="connsiteY1" fmla="*/ 0 h 4194"/>
                        <a:gd name="connsiteX2" fmla="*/ 0 w 9085"/>
                        <a:gd name="connsiteY2" fmla="*/ 0 h 4194"/>
                        <a:gd name="connsiteX3" fmla="*/ 797 w 9085"/>
                        <a:gd name="connsiteY3" fmla="*/ 3764 h 4194"/>
                        <a:gd name="connsiteX4" fmla="*/ 2791 w 9085"/>
                        <a:gd name="connsiteY4" fmla="*/ 3962 h 4194"/>
                        <a:gd name="connsiteX5" fmla="*/ 8970 w 9085"/>
                        <a:gd name="connsiteY5" fmla="*/ 2773 h 41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085" h="4194">
                          <a:moveTo>
                            <a:pt x="8970" y="2773"/>
                          </a:moveTo>
                          <a:cubicBezTo>
                            <a:pt x="9767" y="990"/>
                            <a:pt x="6378" y="0"/>
                            <a:pt x="1196" y="0"/>
                          </a:cubicBezTo>
                          <a:cubicBezTo>
                            <a:pt x="797" y="0"/>
                            <a:pt x="398" y="0"/>
                            <a:pt x="0" y="0"/>
                          </a:cubicBezTo>
                          <a:cubicBezTo>
                            <a:pt x="199" y="1188"/>
                            <a:pt x="398" y="2575"/>
                            <a:pt x="797" y="3764"/>
                          </a:cubicBezTo>
                          <a:cubicBezTo>
                            <a:pt x="1395" y="3764"/>
                            <a:pt x="1993" y="3962"/>
                            <a:pt x="2791" y="3962"/>
                          </a:cubicBezTo>
                          <a:cubicBezTo>
                            <a:pt x="6179" y="4556"/>
                            <a:pt x="8571" y="3962"/>
                            <a:pt x="8970" y="27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80" name="Freeform 1989">
                      <a:extLst>
                        <a:ext uri="{FF2B5EF4-FFF2-40B4-BE49-F238E27FC236}">
                          <a16:creationId xmlns:a16="http://schemas.microsoft.com/office/drawing/2014/main" id="{54606CD0-F5A3-9150-09AA-3E628C6DB6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8837" y="5193845"/>
                      <a:ext cx="13034" cy="3999"/>
                    </a:xfrm>
                    <a:custGeom>
                      <a:avLst/>
                      <a:gdLst>
                        <a:gd name="connsiteX0" fmla="*/ 5223 w 13034"/>
                        <a:gd name="connsiteY0" fmla="*/ 4000 h 3999"/>
                        <a:gd name="connsiteX1" fmla="*/ 12997 w 13034"/>
                        <a:gd name="connsiteY1" fmla="*/ 2217 h 3999"/>
                        <a:gd name="connsiteX2" fmla="*/ 6419 w 13034"/>
                        <a:gd name="connsiteY2" fmla="*/ 38 h 3999"/>
                        <a:gd name="connsiteX3" fmla="*/ 240 w 13034"/>
                        <a:gd name="connsiteY3" fmla="*/ 1425 h 3999"/>
                        <a:gd name="connsiteX4" fmla="*/ 5223 w 13034"/>
                        <a:gd name="connsiteY4" fmla="*/ 4000 h 39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034" h="3999">
                          <a:moveTo>
                            <a:pt x="5223" y="4000"/>
                          </a:moveTo>
                          <a:cubicBezTo>
                            <a:pt x="9409" y="4000"/>
                            <a:pt x="12598" y="3405"/>
                            <a:pt x="12997" y="2217"/>
                          </a:cubicBezTo>
                          <a:cubicBezTo>
                            <a:pt x="13396" y="1028"/>
                            <a:pt x="10605" y="236"/>
                            <a:pt x="6419" y="38"/>
                          </a:cubicBezTo>
                          <a:cubicBezTo>
                            <a:pt x="3031" y="-160"/>
                            <a:pt x="1037" y="434"/>
                            <a:pt x="240" y="1425"/>
                          </a:cubicBezTo>
                          <a:cubicBezTo>
                            <a:pt x="-756" y="2613"/>
                            <a:pt x="1436" y="3405"/>
                            <a:pt x="5223" y="40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81" name="Freeform 1990">
                      <a:extLst>
                        <a:ext uri="{FF2B5EF4-FFF2-40B4-BE49-F238E27FC236}">
                          <a16:creationId xmlns:a16="http://schemas.microsoft.com/office/drawing/2014/main" id="{4443D034-F729-75F5-CC38-E7D43707CD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0221" y="5335788"/>
                      <a:ext cx="11658" cy="3880"/>
                    </a:xfrm>
                    <a:custGeom>
                      <a:avLst/>
                      <a:gdLst>
                        <a:gd name="connsiteX0" fmla="*/ 85 w 11658"/>
                        <a:gd name="connsiteY0" fmla="*/ 2897 h 3880"/>
                        <a:gd name="connsiteX1" fmla="*/ 6265 w 11658"/>
                        <a:gd name="connsiteY1" fmla="*/ 3690 h 3880"/>
                        <a:gd name="connsiteX2" fmla="*/ 11646 w 11658"/>
                        <a:gd name="connsiteY2" fmla="*/ 1313 h 3880"/>
                        <a:gd name="connsiteX3" fmla="*/ 6265 w 11658"/>
                        <a:gd name="connsiteY3" fmla="*/ 124 h 3880"/>
                        <a:gd name="connsiteX4" fmla="*/ 85 w 11658"/>
                        <a:gd name="connsiteY4" fmla="*/ 2897 h 38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58" h="3880">
                          <a:moveTo>
                            <a:pt x="85" y="2897"/>
                          </a:moveTo>
                          <a:cubicBezTo>
                            <a:pt x="484" y="3888"/>
                            <a:pt x="3275" y="4086"/>
                            <a:pt x="6265" y="3690"/>
                          </a:cubicBezTo>
                          <a:cubicBezTo>
                            <a:pt x="9454" y="3095"/>
                            <a:pt x="11846" y="2303"/>
                            <a:pt x="11646" y="1313"/>
                          </a:cubicBezTo>
                          <a:cubicBezTo>
                            <a:pt x="11447" y="322"/>
                            <a:pt x="9454" y="-272"/>
                            <a:pt x="6265" y="124"/>
                          </a:cubicBezTo>
                          <a:cubicBezTo>
                            <a:pt x="2079" y="322"/>
                            <a:pt x="-513" y="1511"/>
                            <a:pt x="85" y="28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82" name="Freeform 1991">
                      <a:extLst>
                        <a:ext uri="{FF2B5EF4-FFF2-40B4-BE49-F238E27FC236}">
                          <a16:creationId xmlns:a16="http://schemas.microsoft.com/office/drawing/2014/main" id="{665EE339-70BF-D134-AD32-8198A4F23A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1550" y="5344877"/>
                      <a:ext cx="12912" cy="4235"/>
                    </a:xfrm>
                    <a:custGeom>
                      <a:avLst/>
                      <a:gdLst>
                        <a:gd name="connsiteX0" fmla="*/ 6929 w 12912"/>
                        <a:gd name="connsiteY0" fmla="*/ 3911 h 4235"/>
                        <a:gd name="connsiteX1" fmla="*/ 12710 w 12912"/>
                        <a:gd name="connsiteY1" fmla="*/ 742 h 4235"/>
                        <a:gd name="connsiteX2" fmla="*/ 5933 w 12912"/>
                        <a:gd name="connsiteY2" fmla="*/ 346 h 4235"/>
                        <a:gd name="connsiteX3" fmla="*/ 152 w 12912"/>
                        <a:gd name="connsiteY3" fmla="*/ 3515 h 4235"/>
                        <a:gd name="connsiteX4" fmla="*/ 6929 w 12912"/>
                        <a:gd name="connsiteY4" fmla="*/ 3911 h 42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12" h="4235">
                          <a:moveTo>
                            <a:pt x="6929" y="3911"/>
                          </a:moveTo>
                          <a:cubicBezTo>
                            <a:pt x="10916" y="3119"/>
                            <a:pt x="13706" y="1930"/>
                            <a:pt x="12710" y="742"/>
                          </a:cubicBezTo>
                          <a:cubicBezTo>
                            <a:pt x="11912" y="-51"/>
                            <a:pt x="8923" y="-249"/>
                            <a:pt x="5933" y="346"/>
                          </a:cubicBezTo>
                          <a:cubicBezTo>
                            <a:pt x="1747" y="940"/>
                            <a:pt x="-645" y="2326"/>
                            <a:pt x="152" y="3515"/>
                          </a:cubicBezTo>
                          <a:cubicBezTo>
                            <a:pt x="750" y="4505"/>
                            <a:pt x="3740" y="4307"/>
                            <a:pt x="6929" y="39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83" name="Freeform 1992">
                      <a:extLst>
                        <a:ext uri="{FF2B5EF4-FFF2-40B4-BE49-F238E27FC236}">
                          <a16:creationId xmlns:a16="http://schemas.microsoft.com/office/drawing/2014/main" id="{49361871-7B98-C931-447C-37A60458EB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1054" y="5260006"/>
                      <a:ext cx="12873" cy="3474"/>
                    </a:xfrm>
                    <a:custGeom>
                      <a:avLst/>
                      <a:gdLst>
                        <a:gd name="connsiteX0" fmla="*/ 6894 w 12873"/>
                        <a:gd name="connsiteY0" fmla="*/ 38 h 3474"/>
                        <a:gd name="connsiteX1" fmla="*/ 117 w 12873"/>
                        <a:gd name="connsiteY1" fmla="*/ 2415 h 3474"/>
                        <a:gd name="connsiteX2" fmla="*/ 7094 w 12873"/>
                        <a:gd name="connsiteY2" fmla="*/ 3406 h 3474"/>
                        <a:gd name="connsiteX3" fmla="*/ 12874 w 12873"/>
                        <a:gd name="connsiteY3" fmla="*/ 1425 h 3474"/>
                        <a:gd name="connsiteX4" fmla="*/ 6894 w 12873"/>
                        <a:gd name="connsiteY4" fmla="*/ 38 h 34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73" h="3474">
                          <a:moveTo>
                            <a:pt x="6894" y="38"/>
                          </a:moveTo>
                          <a:cubicBezTo>
                            <a:pt x="2708" y="236"/>
                            <a:pt x="-680" y="830"/>
                            <a:pt x="117" y="2415"/>
                          </a:cubicBezTo>
                          <a:cubicBezTo>
                            <a:pt x="715" y="3406"/>
                            <a:pt x="3904" y="3604"/>
                            <a:pt x="7094" y="3406"/>
                          </a:cubicBezTo>
                          <a:cubicBezTo>
                            <a:pt x="10482" y="3207"/>
                            <a:pt x="12675" y="2613"/>
                            <a:pt x="12874" y="1425"/>
                          </a:cubicBezTo>
                          <a:cubicBezTo>
                            <a:pt x="12276" y="434"/>
                            <a:pt x="10283" y="-160"/>
                            <a:pt x="6894" y="3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84" name="Freeform 1993">
                      <a:extLst>
                        <a:ext uri="{FF2B5EF4-FFF2-40B4-BE49-F238E27FC236}">
                          <a16:creationId xmlns:a16="http://schemas.microsoft.com/office/drawing/2014/main" id="{E858E998-E418-EFAE-402F-C6809839DE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1597" y="5192100"/>
                      <a:ext cx="11135" cy="3812"/>
                    </a:xfrm>
                    <a:custGeom>
                      <a:avLst/>
                      <a:gdLst>
                        <a:gd name="connsiteX0" fmla="*/ 5554 w 11135"/>
                        <a:gd name="connsiteY0" fmla="*/ 0 h 3812"/>
                        <a:gd name="connsiteX1" fmla="*/ 173 w 11135"/>
                        <a:gd name="connsiteY1" fmla="*/ 2377 h 3812"/>
                        <a:gd name="connsiteX2" fmla="*/ 6551 w 11135"/>
                        <a:gd name="connsiteY2" fmla="*/ 3764 h 3812"/>
                        <a:gd name="connsiteX3" fmla="*/ 11136 w 11135"/>
                        <a:gd name="connsiteY3" fmla="*/ 1783 h 3812"/>
                        <a:gd name="connsiteX4" fmla="*/ 5554 w 11135"/>
                        <a:gd name="connsiteY4" fmla="*/ 0 h 38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35" h="3812">
                          <a:moveTo>
                            <a:pt x="5554" y="0"/>
                          </a:moveTo>
                          <a:cubicBezTo>
                            <a:pt x="1369" y="0"/>
                            <a:pt x="-625" y="991"/>
                            <a:pt x="173" y="2377"/>
                          </a:cubicBezTo>
                          <a:cubicBezTo>
                            <a:pt x="771" y="3566"/>
                            <a:pt x="3162" y="3962"/>
                            <a:pt x="6551" y="3764"/>
                          </a:cubicBezTo>
                          <a:cubicBezTo>
                            <a:pt x="9940" y="3566"/>
                            <a:pt x="10936" y="2773"/>
                            <a:pt x="11136" y="1783"/>
                          </a:cubicBezTo>
                          <a:cubicBezTo>
                            <a:pt x="10737" y="792"/>
                            <a:pt x="8743" y="0"/>
                            <a:pt x="5554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85" name="Freeform 1994">
                      <a:extLst>
                        <a:ext uri="{FF2B5EF4-FFF2-40B4-BE49-F238E27FC236}">
                          <a16:creationId xmlns:a16="http://schemas.microsoft.com/office/drawing/2014/main" id="{38BB755A-3A4B-5958-5ACC-2F60CDF109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0408" y="5180771"/>
                      <a:ext cx="11959" cy="3245"/>
                    </a:xfrm>
                    <a:custGeom>
                      <a:avLst/>
                      <a:gdLst>
                        <a:gd name="connsiteX0" fmla="*/ 6179 w 11959"/>
                        <a:gd name="connsiteY0" fmla="*/ 3207 h 3245"/>
                        <a:gd name="connsiteX1" fmla="*/ 11960 w 11959"/>
                        <a:gd name="connsiteY1" fmla="*/ 1821 h 3245"/>
                        <a:gd name="connsiteX2" fmla="*/ 6179 w 11959"/>
                        <a:gd name="connsiteY2" fmla="*/ 38 h 3245"/>
                        <a:gd name="connsiteX3" fmla="*/ 0 w 11959"/>
                        <a:gd name="connsiteY3" fmla="*/ 1425 h 3245"/>
                        <a:gd name="connsiteX4" fmla="*/ 6179 w 11959"/>
                        <a:gd name="connsiteY4" fmla="*/ 3207 h 32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59" h="3245">
                          <a:moveTo>
                            <a:pt x="6179" y="3207"/>
                          </a:moveTo>
                          <a:cubicBezTo>
                            <a:pt x="9368" y="3406"/>
                            <a:pt x="11960" y="2811"/>
                            <a:pt x="11960" y="1821"/>
                          </a:cubicBezTo>
                          <a:cubicBezTo>
                            <a:pt x="11960" y="830"/>
                            <a:pt x="9169" y="38"/>
                            <a:pt x="6179" y="38"/>
                          </a:cubicBezTo>
                          <a:cubicBezTo>
                            <a:pt x="2990" y="-160"/>
                            <a:pt x="797" y="434"/>
                            <a:pt x="0" y="1425"/>
                          </a:cubicBezTo>
                          <a:cubicBezTo>
                            <a:pt x="997" y="2415"/>
                            <a:pt x="3189" y="3009"/>
                            <a:pt x="6179" y="32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86" name="Freeform 1995">
                      <a:extLst>
                        <a:ext uri="{FF2B5EF4-FFF2-40B4-BE49-F238E27FC236}">
                          <a16:creationId xmlns:a16="http://schemas.microsoft.com/office/drawing/2014/main" id="{2F3469E4-151E-24B8-2101-087DC3B6BD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5847" y="5404837"/>
                      <a:ext cx="11919" cy="4542"/>
                    </a:xfrm>
                    <a:custGeom>
                      <a:avLst/>
                      <a:gdLst>
                        <a:gd name="connsiteX0" fmla="*/ 308 w 11919"/>
                        <a:gd name="connsiteY0" fmla="*/ 3971 h 4542"/>
                        <a:gd name="connsiteX1" fmla="*/ 7284 w 11919"/>
                        <a:gd name="connsiteY1" fmla="*/ 3773 h 4542"/>
                        <a:gd name="connsiteX2" fmla="*/ 11869 w 11919"/>
                        <a:gd name="connsiteY2" fmla="*/ 802 h 4542"/>
                        <a:gd name="connsiteX3" fmla="*/ 5690 w 11919"/>
                        <a:gd name="connsiteY3" fmla="*/ 406 h 4542"/>
                        <a:gd name="connsiteX4" fmla="*/ 308 w 11919"/>
                        <a:gd name="connsiteY4" fmla="*/ 3971 h 45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19" h="4542">
                          <a:moveTo>
                            <a:pt x="308" y="3971"/>
                          </a:moveTo>
                          <a:cubicBezTo>
                            <a:pt x="1305" y="4764"/>
                            <a:pt x="4095" y="4764"/>
                            <a:pt x="7284" y="3773"/>
                          </a:cubicBezTo>
                          <a:cubicBezTo>
                            <a:pt x="10274" y="2981"/>
                            <a:pt x="12268" y="1990"/>
                            <a:pt x="11869" y="802"/>
                          </a:cubicBezTo>
                          <a:cubicBezTo>
                            <a:pt x="11071" y="-189"/>
                            <a:pt x="8680" y="-189"/>
                            <a:pt x="5690" y="406"/>
                          </a:cubicBezTo>
                          <a:cubicBezTo>
                            <a:pt x="1504" y="1396"/>
                            <a:pt x="-888" y="2783"/>
                            <a:pt x="308" y="39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87" name="Freeform 1996">
                      <a:extLst>
                        <a:ext uri="{FF2B5EF4-FFF2-40B4-BE49-F238E27FC236}">
                          <a16:creationId xmlns:a16="http://schemas.microsoft.com/office/drawing/2014/main" id="{61032858-3EDB-BE1E-37B1-307D3E555B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7918" y="5316559"/>
                      <a:ext cx="28810" cy="8457"/>
                    </a:xfrm>
                    <a:custGeom>
                      <a:avLst/>
                      <a:gdLst>
                        <a:gd name="connsiteX0" fmla="*/ 15348 w 28810"/>
                        <a:gd name="connsiteY0" fmla="*/ 4496 h 8457"/>
                        <a:gd name="connsiteX1" fmla="*/ 21926 w 28810"/>
                        <a:gd name="connsiteY1" fmla="*/ 3902 h 8457"/>
                        <a:gd name="connsiteX2" fmla="*/ 28703 w 28810"/>
                        <a:gd name="connsiteY2" fmla="*/ 931 h 8457"/>
                        <a:gd name="connsiteX3" fmla="*/ 19733 w 28810"/>
                        <a:gd name="connsiteY3" fmla="*/ 733 h 8457"/>
                        <a:gd name="connsiteX4" fmla="*/ 17541 w 28810"/>
                        <a:gd name="connsiteY4" fmla="*/ 1129 h 8457"/>
                        <a:gd name="connsiteX5" fmla="*/ 15348 w 28810"/>
                        <a:gd name="connsiteY5" fmla="*/ 1129 h 8457"/>
                        <a:gd name="connsiteX6" fmla="*/ 10763 w 28810"/>
                        <a:gd name="connsiteY6" fmla="*/ 3506 h 8457"/>
                        <a:gd name="connsiteX7" fmla="*/ 10963 w 28810"/>
                        <a:gd name="connsiteY7" fmla="*/ 3704 h 8457"/>
                        <a:gd name="connsiteX8" fmla="*/ 0 w 28810"/>
                        <a:gd name="connsiteY8" fmla="*/ 5685 h 8457"/>
                        <a:gd name="connsiteX9" fmla="*/ 199 w 28810"/>
                        <a:gd name="connsiteY9" fmla="*/ 6477 h 8457"/>
                        <a:gd name="connsiteX10" fmla="*/ 797 w 28810"/>
                        <a:gd name="connsiteY10" fmla="*/ 8458 h 8457"/>
                        <a:gd name="connsiteX11" fmla="*/ 13355 w 28810"/>
                        <a:gd name="connsiteY11" fmla="*/ 5883 h 8457"/>
                        <a:gd name="connsiteX12" fmla="*/ 15348 w 28810"/>
                        <a:gd name="connsiteY12" fmla="*/ 4496 h 8457"/>
                        <a:gd name="connsiteX13" fmla="*/ 14949 w 28810"/>
                        <a:gd name="connsiteY13" fmla="*/ 4298 h 8457"/>
                        <a:gd name="connsiteX14" fmla="*/ 14949 w 28810"/>
                        <a:gd name="connsiteY14" fmla="*/ 4298 h 8457"/>
                        <a:gd name="connsiteX15" fmla="*/ 14949 w 28810"/>
                        <a:gd name="connsiteY15" fmla="*/ 4298 h 8457"/>
                        <a:gd name="connsiteX16" fmla="*/ 14949 w 28810"/>
                        <a:gd name="connsiteY16" fmla="*/ 4298 h 84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28810" h="8457">
                          <a:moveTo>
                            <a:pt x="15348" y="4496"/>
                          </a:moveTo>
                          <a:cubicBezTo>
                            <a:pt x="17541" y="4298"/>
                            <a:pt x="19933" y="4298"/>
                            <a:pt x="21926" y="3902"/>
                          </a:cubicBezTo>
                          <a:cubicBezTo>
                            <a:pt x="25713" y="3308"/>
                            <a:pt x="29500" y="2317"/>
                            <a:pt x="28703" y="931"/>
                          </a:cubicBezTo>
                          <a:cubicBezTo>
                            <a:pt x="27706" y="-654"/>
                            <a:pt x="23321" y="138"/>
                            <a:pt x="19733" y="733"/>
                          </a:cubicBezTo>
                          <a:cubicBezTo>
                            <a:pt x="18737" y="931"/>
                            <a:pt x="18139" y="1129"/>
                            <a:pt x="17541" y="1129"/>
                          </a:cubicBezTo>
                          <a:cubicBezTo>
                            <a:pt x="16943" y="1129"/>
                            <a:pt x="16145" y="1129"/>
                            <a:pt x="15348" y="1129"/>
                          </a:cubicBezTo>
                          <a:cubicBezTo>
                            <a:pt x="12159" y="1525"/>
                            <a:pt x="10166" y="2515"/>
                            <a:pt x="10763" y="3506"/>
                          </a:cubicBezTo>
                          <a:cubicBezTo>
                            <a:pt x="10763" y="3506"/>
                            <a:pt x="10963" y="3704"/>
                            <a:pt x="10963" y="3704"/>
                          </a:cubicBezTo>
                          <a:cubicBezTo>
                            <a:pt x="6578" y="3506"/>
                            <a:pt x="2791" y="4100"/>
                            <a:pt x="0" y="5685"/>
                          </a:cubicBezTo>
                          <a:cubicBezTo>
                            <a:pt x="0" y="5883"/>
                            <a:pt x="199" y="6279"/>
                            <a:pt x="199" y="6477"/>
                          </a:cubicBezTo>
                          <a:cubicBezTo>
                            <a:pt x="399" y="7071"/>
                            <a:pt x="598" y="7666"/>
                            <a:pt x="797" y="8458"/>
                          </a:cubicBezTo>
                          <a:cubicBezTo>
                            <a:pt x="5780" y="8458"/>
                            <a:pt x="9966" y="7468"/>
                            <a:pt x="13355" y="5883"/>
                          </a:cubicBezTo>
                          <a:cubicBezTo>
                            <a:pt x="14152" y="5487"/>
                            <a:pt x="14551" y="4892"/>
                            <a:pt x="15348" y="4496"/>
                          </a:cubicBezTo>
                          <a:close/>
                          <a:moveTo>
                            <a:pt x="14949" y="4298"/>
                          </a:moveTo>
                          <a:lnTo>
                            <a:pt x="14949" y="4298"/>
                          </a:lnTo>
                          <a:lnTo>
                            <a:pt x="14949" y="4298"/>
                          </a:lnTo>
                          <a:lnTo>
                            <a:pt x="14949" y="42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88" name="Freeform 1997">
                      <a:extLst>
                        <a:ext uri="{FF2B5EF4-FFF2-40B4-BE49-F238E27FC236}">
                          <a16:creationId xmlns:a16="http://schemas.microsoft.com/office/drawing/2014/main" id="{5901219C-6A32-B05F-7951-83A38B8254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8516" y="5247659"/>
                      <a:ext cx="12134" cy="4264"/>
                    </a:xfrm>
                    <a:custGeom>
                      <a:avLst/>
                      <a:gdLst>
                        <a:gd name="connsiteX0" fmla="*/ 11760 w 12134"/>
                        <a:gd name="connsiteY0" fmla="*/ 1491 h 4264"/>
                        <a:gd name="connsiteX1" fmla="*/ 7774 w 12134"/>
                        <a:gd name="connsiteY1" fmla="*/ 104 h 4264"/>
                        <a:gd name="connsiteX2" fmla="*/ 997 w 12134"/>
                        <a:gd name="connsiteY2" fmla="*/ 1491 h 4264"/>
                        <a:gd name="connsiteX3" fmla="*/ 0 w 12134"/>
                        <a:gd name="connsiteY3" fmla="*/ 4264 h 4264"/>
                        <a:gd name="connsiteX4" fmla="*/ 8172 w 12134"/>
                        <a:gd name="connsiteY4" fmla="*/ 3868 h 4264"/>
                        <a:gd name="connsiteX5" fmla="*/ 11760 w 12134"/>
                        <a:gd name="connsiteY5" fmla="*/ 1491 h 42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134" h="4264">
                          <a:moveTo>
                            <a:pt x="11760" y="1491"/>
                          </a:moveTo>
                          <a:cubicBezTo>
                            <a:pt x="11162" y="897"/>
                            <a:pt x="9368" y="302"/>
                            <a:pt x="7774" y="104"/>
                          </a:cubicBezTo>
                          <a:cubicBezTo>
                            <a:pt x="4584" y="-292"/>
                            <a:pt x="1993" y="500"/>
                            <a:pt x="997" y="1491"/>
                          </a:cubicBezTo>
                          <a:cubicBezTo>
                            <a:pt x="0" y="2283"/>
                            <a:pt x="199" y="3274"/>
                            <a:pt x="0" y="4264"/>
                          </a:cubicBezTo>
                          <a:cubicBezTo>
                            <a:pt x="2791" y="4264"/>
                            <a:pt x="5581" y="4264"/>
                            <a:pt x="8172" y="3868"/>
                          </a:cubicBezTo>
                          <a:cubicBezTo>
                            <a:pt x="11162" y="3472"/>
                            <a:pt x="12956" y="2481"/>
                            <a:pt x="11760" y="14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89" name="Freeform 1998">
                      <a:extLst>
                        <a:ext uri="{FF2B5EF4-FFF2-40B4-BE49-F238E27FC236}">
                          <a16:creationId xmlns:a16="http://schemas.microsoft.com/office/drawing/2014/main" id="{7F13BECD-EE1E-7F43-66A9-BD884C8799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2735" y="5214421"/>
                      <a:ext cx="13800" cy="3874"/>
                    </a:xfrm>
                    <a:custGeom>
                      <a:avLst/>
                      <a:gdLst>
                        <a:gd name="connsiteX0" fmla="*/ 13754 w 13800"/>
                        <a:gd name="connsiteY0" fmla="*/ 1648 h 3874"/>
                        <a:gd name="connsiteX1" fmla="*/ 5183 w 13800"/>
                        <a:gd name="connsiteY1" fmla="*/ 63 h 3874"/>
                        <a:gd name="connsiteX2" fmla="*/ 0 w 13800"/>
                        <a:gd name="connsiteY2" fmla="*/ 2242 h 3874"/>
                        <a:gd name="connsiteX3" fmla="*/ 8770 w 13800"/>
                        <a:gd name="connsiteY3" fmla="*/ 3827 h 3874"/>
                        <a:gd name="connsiteX4" fmla="*/ 13754 w 13800"/>
                        <a:gd name="connsiteY4" fmla="*/ 1648 h 38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00" h="3874">
                          <a:moveTo>
                            <a:pt x="13754" y="1648"/>
                          </a:moveTo>
                          <a:cubicBezTo>
                            <a:pt x="12956" y="63"/>
                            <a:pt x="9169" y="-135"/>
                            <a:pt x="5183" y="63"/>
                          </a:cubicBezTo>
                          <a:cubicBezTo>
                            <a:pt x="1993" y="261"/>
                            <a:pt x="200" y="1054"/>
                            <a:pt x="0" y="2242"/>
                          </a:cubicBezTo>
                          <a:cubicBezTo>
                            <a:pt x="1395" y="3629"/>
                            <a:pt x="4784" y="4025"/>
                            <a:pt x="8770" y="3827"/>
                          </a:cubicBezTo>
                          <a:cubicBezTo>
                            <a:pt x="11960" y="3629"/>
                            <a:pt x="14152" y="2837"/>
                            <a:pt x="13754" y="16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90" name="Freeform 1999">
                      <a:extLst>
                        <a:ext uri="{FF2B5EF4-FFF2-40B4-BE49-F238E27FC236}">
                          <a16:creationId xmlns:a16="http://schemas.microsoft.com/office/drawing/2014/main" id="{C35C0599-A622-378C-95AB-AB1FDCD26A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36538" y="5188931"/>
                      <a:ext cx="11313" cy="3961"/>
                    </a:xfrm>
                    <a:custGeom>
                      <a:avLst/>
                      <a:gdLst>
                        <a:gd name="connsiteX0" fmla="*/ 11247 w 11313"/>
                        <a:gd name="connsiteY0" fmla="*/ 1981 h 3961"/>
                        <a:gd name="connsiteX1" fmla="*/ 5467 w 11313"/>
                        <a:gd name="connsiteY1" fmla="*/ 0 h 3961"/>
                        <a:gd name="connsiteX2" fmla="*/ 285 w 11313"/>
                        <a:gd name="connsiteY2" fmla="*/ 2377 h 3961"/>
                        <a:gd name="connsiteX3" fmla="*/ 6663 w 11313"/>
                        <a:gd name="connsiteY3" fmla="*/ 3962 h 3961"/>
                        <a:gd name="connsiteX4" fmla="*/ 11247 w 11313"/>
                        <a:gd name="connsiteY4" fmla="*/ 1981 h 3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313" h="3961">
                          <a:moveTo>
                            <a:pt x="11247" y="1981"/>
                          </a:moveTo>
                          <a:cubicBezTo>
                            <a:pt x="10849" y="990"/>
                            <a:pt x="8656" y="0"/>
                            <a:pt x="5467" y="0"/>
                          </a:cubicBezTo>
                          <a:cubicBezTo>
                            <a:pt x="883" y="0"/>
                            <a:pt x="-712" y="990"/>
                            <a:pt x="285" y="2377"/>
                          </a:cubicBezTo>
                          <a:cubicBezTo>
                            <a:pt x="1082" y="3566"/>
                            <a:pt x="3275" y="3962"/>
                            <a:pt x="6663" y="3962"/>
                          </a:cubicBezTo>
                          <a:cubicBezTo>
                            <a:pt x="10251" y="3962"/>
                            <a:pt x="11646" y="3169"/>
                            <a:pt x="11247" y="19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91" name="Freeform 2000">
                      <a:extLst>
                        <a:ext uri="{FF2B5EF4-FFF2-40B4-BE49-F238E27FC236}">
                          <a16:creationId xmlns:a16="http://schemas.microsoft.com/office/drawing/2014/main" id="{3C2AC50A-FB9B-6E3D-A16F-C4157B9AC8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30045" y="5148395"/>
                      <a:ext cx="12153" cy="13861"/>
                    </a:xfrm>
                    <a:custGeom>
                      <a:avLst/>
                      <a:gdLst>
                        <a:gd name="connsiteX0" fmla="*/ 6977 w 12153"/>
                        <a:gd name="connsiteY0" fmla="*/ 10823 h 13861"/>
                        <a:gd name="connsiteX1" fmla="*/ 6977 w 12153"/>
                        <a:gd name="connsiteY1" fmla="*/ 10426 h 13861"/>
                        <a:gd name="connsiteX2" fmla="*/ 9767 w 12153"/>
                        <a:gd name="connsiteY2" fmla="*/ 13596 h 13861"/>
                        <a:gd name="connsiteX3" fmla="*/ 11960 w 12153"/>
                        <a:gd name="connsiteY3" fmla="*/ 8247 h 13861"/>
                        <a:gd name="connsiteX4" fmla="*/ 7774 w 12153"/>
                        <a:gd name="connsiteY4" fmla="*/ 324 h 13861"/>
                        <a:gd name="connsiteX5" fmla="*/ 5581 w 12153"/>
                        <a:gd name="connsiteY5" fmla="*/ 5276 h 13861"/>
                        <a:gd name="connsiteX6" fmla="*/ 6977 w 12153"/>
                        <a:gd name="connsiteY6" fmla="*/ 10030 h 13861"/>
                        <a:gd name="connsiteX7" fmla="*/ 0 w 12153"/>
                        <a:gd name="connsiteY7" fmla="*/ 8247 h 13861"/>
                        <a:gd name="connsiteX8" fmla="*/ 598 w 12153"/>
                        <a:gd name="connsiteY8" fmla="*/ 12209 h 13861"/>
                        <a:gd name="connsiteX9" fmla="*/ 797 w 12153"/>
                        <a:gd name="connsiteY9" fmla="*/ 12209 h 13861"/>
                        <a:gd name="connsiteX10" fmla="*/ 6977 w 12153"/>
                        <a:gd name="connsiteY10" fmla="*/ 10823 h 138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2153" h="13861">
                          <a:moveTo>
                            <a:pt x="6977" y="10823"/>
                          </a:moveTo>
                          <a:cubicBezTo>
                            <a:pt x="6977" y="10624"/>
                            <a:pt x="6977" y="10624"/>
                            <a:pt x="6977" y="10426"/>
                          </a:cubicBezTo>
                          <a:cubicBezTo>
                            <a:pt x="7774" y="12011"/>
                            <a:pt x="8571" y="13200"/>
                            <a:pt x="9767" y="13596"/>
                          </a:cubicBezTo>
                          <a:cubicBezTo>
                            <a:pt x="11760" y="14586"/>
                            <a:pt x="12558" y="12803"/>
                            <a:pt x="11960" y="8247"/>
                          </a:cubicBezTo>
                          <a:cubicBezTo>
                            <a:pt x="11163" y="4484"/>
                            <a:pt x="9568" y="1512"/>
                            <a:pt x="7774" y="324"/>
                          </a:cubicBezTo>
                          <a:cubicBezTo>
                            <a:pt x="5781" y="-865"/>
                            <a:pt x="4983" y="1314"/>
                            <a:pt x="5581" y="5276"/>
                          </a:cubicBezTo>
                          <a:cubicBezTo>
                            <a:pt x="5781" y="7059"/>
                            <a:pt x="6379" y="8644"/>
                            <a:pt x="6977" y="10030"/>
                          </a:cubicBezTo>
                          <a:cubicBezTo>
                            <a:pt x="6379" y="8842"/>
                            <a:pt x="3588" y="8446"/>
                            <a:pt x="0" y="8247"/>
                          </a:cubicBezTo>
                          <a:cubicBezTo>
                            <a:pt x="200" y="9436"/>
                            <a:pt x="399" y="10823"/>
                            <a:pt x="598" y="12209"/>
                          </a:cubicBezTo>
                          <a:cubicBezTo>
                            <a:pt x="598" y="12209"/>
                            <a:pt x="598" y="12209"/>
                            <a:pt x="797" y="12209"/>
                          </a:cubicBezTo>
                          <a:cubicBezTo>
                            <a:pt x="3987" y="12407"/>
                            <a:pt x="6977" y="12011"/>
                            <a:pt x="6977" y="1082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92" name="Freeform 2001">
                      <a:extLst>
                        <a:ext uri="{FF2B5EF4-FFF2-40B4-BE49-F238E27FC236}">
                          <a16:creationId xmlns:a16="http://schemas.microsoft.com/office/drawing/2014/main" id="{96AC10BB-156E-CE1B-2965-5E3F7527C2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37620" y="5175114"/>
                      <a:ext cx="10701" cy="3553"/>
                    </a:xfrm>
                    <a:custGeom>
                      <a:avLst/>
                      <a:gdLst>
                        <a:gd name="connsiteX0" fmla="*/ 6379 w 10701"/>
                        <a:gd name="connsiteY0" fmla="*/ 149 h 3553"/>
                        <a:gd name="connsiteX1" fmla="*/ 0 w 10701"/>
                        <a:gd name="connsiteY1" fmla="*/ 1337 h 3553"/>
                        <a:gd name="connsiteX2" fmla="*/ 5382 w 10701"/>
                        <a:gd name="connsiteY2" fmla="*/ 3516 h 3553"/>
                        <a:gd name="connsiteX3" fmla="*/ 10564 w 10701"/>
                        <a:gd name="connsiteY3" fmla="*/ 1931 h 3553"/>
                        <a:gd name="connsiteX4" fmla="*/ 6379 w 10701"/>
                        <a:gd name="connsiteY4" fmla="*/ 149 h 35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01" h="3553">
                          <a:moveTo>
                            <a:pt x="6379" y="149"/>
                          </a:moveTo>
                          <a:cubicBezTo>
                            <a:pt x="3389" y="-248"/>
                            <a:pt x="598" y="149"/>
                            <a:pt x="0" y="1337"/>
                          </a:cubicBezTo>
                          <a:cubicBezTo>
                            <a:pt x="199" y="2526"/>
                            <a:pt x="2193" y="3318"/>
                            <a:pt x="5382" y="3516"/>
                          </a:cubicBezTo>
                          <a:cubicBezTo>
                            <a:pt x="8571" y="3714"/>
                            <a:pt x="11362" y="3120"/>
                            <a:pt x="10564" y="1931"/>
                          </a:cubicBezTo>
                          <a:cubicBezTo>
                            <a:pt x="10365" y="1139"/>
                            <a:pt x="8172" y="347"/>
                            <a:pt x="6379" y="1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93" name="Freeform 2002">
                      <a:extLst>
                        <a:ext uri="{FF2B5EF4-FFF2-40B4-BE49-F238E27FC236}">
                          <a16:creationId xmlns:a16="http://schemas.microsoft.com/office/drawing/2014/main" id="{7421BC49-69F8-474B-3349-3646D5B02B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6752" y="5282559"/>
                      <a:ext cx="11162" cy="3285"/>
                    </a:xfrm>
                    <a:custGeom>
                      <a:avLst/>
                      <a:gdLst>
                        <a:gd name="connsiteX0" fmla="*/ 11162 w 11162"/>
                        <a:gd name="connsiteY0" fmla="*/ 1256 h 3285"/>
                        <a:gd name="connsiteX1" fmla="*/ 5581 w 11162"/>
                        <a:gd name="connsiteY1" fmla="*/ 67 h 3285"/>
                        <a:gd name="connsiteX2" fmla="*/ 0 w 11162"/>
                        <a:gd name="connsiteY2" fmla="*/ 2048 h 3285"/>
                        <a:gd name="connsiteX3" fmla="*/ 5581 w 11162"/>
                        <a:gd name="connsiteY3" fmla="*/ 3236 h 3285"/>
                        <a:gd name="connsiteX4" fmla="*/ 11162 w 11162"/>
                        <a:gd name="connsiteY4" fmla="*/ 1256 h 32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62" h="3285">
                          <a:moveTo>
                            <a:pt x="11162" y="1256"/>
                          </a:moveTo>
                          <a:cubicBezTo>
                            <a:pt x="10963" y="67"/>
                            <a:pt x="8571" y="-131"/>
                            <a:pt x="5581" y="67"/>
                          </a:cubicBezTo>
                          <a:cubicBezTo>
                            <a:pt x="2591" y="265"/>
                            <a:pt x="0" y="1057"/>
                            <a:pt x="0" y="2048"/>
                          </a:cubicBezTo>
                          <a:cubicBezTo>
                            <a:pt x="0" y="3038"/>
                            <a:pt x="2591" y="3434"/>
                            <a:pt x="5581" y="3236"/>
                          </a:cubicBezTo>
                          <a:cubicBezTo>
                            <a:pt x="8571" y="3038"/>
                            <a:pt x="10564" y="2246"/>
                            <a:pt x="11162" y="12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94" name="Freeform 2003">
                      <a:extLst>
                        <a:ext uri="{FF2B5EF4-FFF2-40B4-BE49-F238E27FC236}">
                          <a16:creationId xmlns:a16="http://schemas.microsoft.com/office/drawing/2014/main" id="{4590C392-B223-55D6-0626-F6E32CFE39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1104" y="5215883"/>
                      <a:ext cx="15035" cy="9951"/>
                    </a:xfrm>
                    <a:custGeom>
                      <a:avLst/>
                      <a:gdLst>
                        <a:gd name="connsiteX0" fmla="*/ 0 w 15035"/>
                        <a:gd name="connsiteY0" fmla="*/ 2562 h 9951"/>
                        <a:gd name="connsiteX1" fmla="*/ 1794 w 15035"/>
                        <a:gd name="connsiteY1" fmla="*/ 4147 h 9951"/>
                        <a:gd name="connsiteX2" fmla="*/ 6578 w 15035"/>
                        <a:gd name="connsiteY2" fmla="*/ 9694 h 9951"/>
                        <a:gd name="connsiteX3" fmla="*/ 14949 w 15035"/>
                        <a:gd name="connsiteY3" fmla="*/ 6128 h 9951"/>
                        <a:gd name="connsiteX4" fmla="*/ 9767 w 15035"/>
                        <a:gd name="connsiteY4" fmla="*/ 185 h 9951"/>
                        <a:gd name="connsiteX5" fmla="*/ 3588 w 15035"/>
                        <a:gd name="connsiteY5" fmla="*/ 1176 h 9951"/>
                        <a:gd name="connsiteX6" fmla="*/ 0 w 15035"/>
                        <a:gd name="connsiteY6" fmla="*/ 2562 h 99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035" h="9951">
                          <a:moveTo>
                            <a:pt x="0" y="2562"/>
                          </a:moveTo>
                          <a:cubicBezTo>
                            <a:pt x="0" y="3157"/>
                            <a:pt x="399" y="3751"/>
                            <a:pt x="1794" y="4147"/>
                          </a:cubicBezTo>
                          <a:cubicBezTo>
                            <a:pt x="1196" y="6920"/>
                            <a:pt x="3389" y="9099"/>
                            <a:pt x="6578" y="9694"/>
                          </a:cubicBezTo>
                          <a:cubicBezTo>
                            <a:pt x="10564" y="10486"/>
                            <a:pt x="14152" y="9496"/>
                            <a:pt x="14949" y="6128"/>
                          </a:cubicBezTo>
                          <a:cubicBezTo>
                            <a:pt x="15547" y="3553"/>
                            <a:pt x="12956" y="1572"/>
                            <a:pt x="9767" y="185"/>
                          </a:cubicBezTo>
                          <a:cubicBezTo>
                            <a:pt x="7375" y="-211"/>
                            <a:pt x="5182" y="-13"/>
                            <a:pt x="3588" y="1176"/>
                          </a:cubicBezTo>
                          <a:cubicBezTo>
                            <a:pt x="1794" y="1374"/>
                            <a:pt x="598" y="1968"/>
                            <a:pt x="0" y="25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95" name="Freeform 2004">
                      <a:extLst>
                        <a:ext uri="{FF2B5EF4-FFF2-40B4-BE49-F238E27FC236}">
                          <a16:creationId xmlns:a16="http://schemas.microsoft.com/office/drawing/2014/main" id="{F79088E8-CDBB-BFFF-9CAF-B583EF6A84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6277" y="5204344"/>
                      <a:ext cx="12183" cy="3404"/>
                    </a:xfrm>
                    <a:custGeom>
                      <a:avLst/>
                      <a:gdLst>
                        <a:gd name="connsiteX0" fmla="*/ 9 w 12183"/>
                        <a:gd name="connsiteY0" fmla="*/ 1820 h 3404"/>
                        <a:gd name="connsiteX1" fmla="*/ 5989 w 12183"/>
                        <a:gd name="connsiteY1" fmla="*/ 3405 h 3404"/>
                        <a:gd name="connsiteX2" fmla="*/ 12168 w 12183"/>
                        <a:gd name="connsiteY2" fmla="*/ 2612 h 3404"/>
                        <a:gd name="connsiteX3" fmla="*/ 7385 w 12183"/>
                        <a:gd name="connsiteY3" fmla="*/ 37 h 3404"/>
                        <a:gd name="connsiteX4" fmla="*/ 9 w 12183"/>
                        <a:gd name="connsiteY4" fmla="*/ 1820 h 34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83" h="3404">
                          <a:moveTo>
                            <a:pt x="9" y="1820"/>
                          </a:moveTo>
                          <a:cubicBezTo>
                            <a:pt x="-190" y="2810"/>
                            <a:pt x="2800" y="3405"/>
                            <a:pt x="5989" y="3405"/>
                          </a:cubicBezTo>
                          <a:cubicBezTo>
                            <a:pt x="8780" y="3405"/>
                            <a:pt x="11969" y="3206"/>
                            <a:pt x="12168" y="2612"/>
                          </a:cubicBezTo>
                          <a:cubicBezTo>
                            <a:pt x="12368" y="1028"/>
                            <a:pt x="10574" y="235"/>
                            <a:pt x="7385" y="37"/>
                          </a:cubicBezTo>
                          <a:cubicBezTo>
                            <a:pt x="2800" y="-161"/>
                            <a:pt x="209" y="433"/>
                            <a:pt x="9" y="18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96" name="Freeform 2005">
                      <a:extLst>
                        <a:ext uri="{FF2B5EF4-FFF2-40B4-BE49-F238E27FC236}">
                          <a16:creationId xmlns:a16="http://schemas.microsoft.com/office/drawing/2014/main" id="{0297CACC-F47B-A73D-6B4B-0A8DF47929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7154" y="5187333"/>
                      <a:ext cx="25331" cy="12095"/>
                    </a:xfrm>
                    <a:custGeom>
                      <a:avLst/>
                      <a:gdLst>
                        <a:gd name="connsiteX0" fmla="*/ 25315 w 25331"/>
                        <a:gd name="connsiteY0" fmla="*/ 10709 h 12095"/>
                        <a:gd name="connsiteX1" fmla="*/ 20730 w 25331"/>
                        <a:gd name="connsiteY1" fmla="*/ 8926 h 12095"/>
                        <a:gd name="connsiteX2" fmla="*/ 16544 w 25331"/>
                        <a:gd name="connsiteY2" fmla="*/ 9521 h 12095"/>
                        <a:gd name="connsiteX3" fmla="*/ 15946 w 25331"/>
                        <a:gd name="connsiteY3" fmla="*/ 4965 h 12095"/>
                        <a:gd name="connsiteX4" fmla="*/ 12358 w 25331"/>
                        <a:gd name="connsiteY4" fmla="*/ 13 h 12095"/>
                        <a:gd name="connsiteX5" fmla="*/ 11163 w 25331"/>
                        <a:gd name="connsiteY5" fmla="*/ 3974 h 12095"/>
                        <a:gd name="connsiteX6" fmla="*/ 6777 w 25331"/>
                        <a:gd name="connsiteY6" fmla="*/ 3380 h 12095"/>
                        <a:gd name="connsiteX7" fmla="*/ 0 w 25331"/>
                        <a:gd name="connsiteY7" fmla="*/ 5361 h 12095"/>
                        <a:gd name="connsiteX8" fmla="*/ 5781 w 25331"/>
                        <a:gd name="connsiteY8" fmla="*/ 7342 h 12095"/>
                        <a:gd name="connsiteX9" fmla="*/ 11561 w 25331"/>
                        <a:gd name="connsiteY9" fmla="*/ 6549 h 12095"/>
                        <a:gd name="connsiteX10" fmla="*/ 15547 w 25331"/>
                        <a:gd name="connsiteY10" fmla="*/ 11105 h 12095"/>
                        <a:gd name="connsiteX11" fmla="*/ 15946 w 25331"/>
                        <a:gd name="connsiteY11" fmla="*/ 10907 h 12095"/>
                        <a:gd name="connsiteX12" fmla="*/ 20331 w 25331"/>
                        <a:gd name="connsiteY12" fmla="*/ 12096 h 12095"/>
                        <a:gd name="connsiteX13" fmla="*/ 25315 w 25331"/>
                        <a:gd name="connsiteY13" fmla="*/ 10709 h 120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25331" h="12095">
                          <a:moveTo>
                            <a:pt x="25315" y="10709"/>
                          </a:moveTo>
                          <a:cubicBezTo>
                            <a:pt x="24916" y="9323"/>
                            <a:pt x="23122" y="8926"/>
                            <a:pt x="20730" y="8926"/>
                          </a:cubicBezTo>
                          <a:cubicBezTo>
                            <a:pt x="18936" y="8926"/>
                            <a:pt x="17342" y="9125"/>
                            <a:pt x="16544" y="9521"/>
                          </a:cubicBezTo>
                          <a:cubicBezTo>
                            <a:pt x="16744" y="8332"/>
                            <a:pt x="16345" y="6748"/>
                            <a:pt x="15946" y="4965"/>
                          </a:cubicBezTo>
                          <a:cubicBezTo>
                            <a:pt x="14949" y="1993"/>
                            <a:pt x="13754" y="-186"/>
                            <a:pt x="12358" y="13"/>
                          </a:cubicBezTo>
                          <a:cubicBezTo>
                            <a:pt x="11362" y="607"/>
                            <a:pt x="10963" y="2191"/>
                            <a:pt x="11163" y="3974"/>
                          </a:cubicBezTo>
                          <a:cubicBezTo>
                            <a:pt x="10166" y="3578"/>
                            <a:pt x="8571" y="3380"/>
                            <a:pt x="6777" y="3380"/>
                          </a:cubicBezTo>
                          <a:cubicBezTo>
                            <a:pt x="2392" y="3182"/>
                            <a:pt x="0" y="4172"/>
                            <a:pt x="0" y="5361"/>
                          </a:cubicBezTo>
                          <a:cubicBezTo>
                            <a:pt x="0" y="6549"/>
                            <a:pt x="2591" y="6946"/>
                            <a:pt x="5781" y="7342"/>
                          </a:cubicBezTo>
                          <a:cubicBezTo>
                            <a:pt x="8571" y="7342"/>
                            <a:pt x="10564" y="7144"/>
                            <a:pt x="11561" y="6549"/>
                          </a:cubicBezTo>
                          <a:cubicBezTo>
                            <a:pt x="12558" y="9323"/>
                            <a:pt x="14152" y="11304"/>
                            <a:pt x="15547" y="11105"/>
                          </a:cubicBezTo>
                          <a:cubicBezTo>
                            <a:pt x="15747" y="11105"/>
                            <a:pt x="15946" y="11105"/>
                            <a:pt x="15946" y="10907"/>
                          </a:cubicBezTo>
                          <a:cubicBezTo>
                            <a:pt x="16345" y="11700"/>
                            <a:pt x="18139" y="12096"/>
                            <a:pt x="20331" y="12096"/>
                          </a:cubicBezTo>
                          <a:cubicBezTo>
                            <a:pt x="23919" y="12096"/>
                            <a:pt x="25514" y="11304"/>
                            <a:pt x="25315" y="107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97" name="Freeform 2006">
                      <a:extLst>
                        <a:ext uri="{FF2B5EF4-FFF2-40B4-BE49-F238E27FC236}">
                          <a16:creationId xmlns:a16="http://schemas.microsoft.com/office/drawing/2014/main" id="{F8D7557E-5F1C-3A1A-B223-EFB3F0D508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0705" y="5337274"/>
                      <a:ext cx="46957" cy="20449"/>
                    </a:xfrm>
                    <a:custGeom>
                      <a:avLst/>
                      <a:gdLst>
                        <a:gd name="connsiteX0" fmla="*/ 16211 w 46957"/>
                        <a:gd name="connsiteY0" fmla="*/ 8939 h 20449"/>
                        <a:gd name="connsiteX1" fmla="*/ 19400 w 46957"/>
                        <a:gd name="connsiteY1" fmla="*/ 6958 h 20449"/>
                        <a:gd name="connsiteX2" fmla="*/ 28370 w 46957"/>
                        <a:gd name="connsiteY2" fmla="*/ 4383 h 20449"/>
                        <a:gd name="connsiteX3" fmla="*/ 33153 w 46957"/>
                        <a:gd name="connsiteY3" fmla="*/ 5770 h 20449"/>
                        <a:gd name="connsiteX4" fmla="*/ 32755 w 46957"/>
                        <a:gd name="connsiteY4" fmla="*/ 6364 h 20449"/>
                        <a:gd name="connsiteX5" fmla="*/ 39532 w 46957"/>
                        <a:gd name="connsiteY5" fmla="*/ 9335 h 20449"/>
                        <a:gd name="connsiteX6" fmla="*/ 46907 w 46957"/>
                        <a:gd name="connsiteY6" fmla="*/ 5968 h 20449"/>
                        <a:gd name="connsiteX7" fmla="*/ 41725 w 46957"/>
                        <a:gd name="connsiteY7" fmla="*/ 2996 h 20449"/>
                        <a:gd name="connsiteX8" fmla="*/ 41924 w 46957"/>
                        <a:gd name="connsiteY8" fmla="*/ 2600 h 20449"/>
                        <a:gd name="connsiteX9" fmla="*/ 34150 w 46957"/>
                        <a:gd name="connsiteY9" fmla="*/ 25 h 20449"/>
                        <a:gd name="connsiteX10" fmla="*/ 27772 w 46957"/>
                        <a:gd name="connsiteY10" fmla="*/ 2996 h 20449"/>
                        <a:gd name="connsiteX11" fmla="*/ 11427 w 46957"/>
                        <a:gd name="connsiteY11" fmla="*/ 421 h 20449"/>
                        <a:gd name="connsiteX12" fmla="*/ 1261 w 46957"/>
                        <a:gd name="connsiteY12" fmla="*/ 2600 h 20449"/>
                        <a:gd name="connsiteX13" fmla="*/ 5049 w 46957"/>
                        <a:gd name="connsiteY13" fmla="*/ 4581 h 20449"/>
                        <a:gd name="connsiteX14" fmla="*/ 10231 w 46957"/>
                        <a:gd name="connsiteY14" fmla="*/ 5175 h 20449"/>
                        <a:gd name="connsiteX15" fmla="*/ 11626 w 46957"/>
                        <a:gd name="connsiteY15" fmla="*/ 5968 h 20449"/>
                        <a:gd name="connsiteX16" fmla="*/ 9633 w 46957"/>
                        <a:gd name="connsiteY16" fmla="*/ 6364 h 20449"/>
                        <a:gd name="connsiteX17" fmla="*/ 5846 w 46957"/>
                        <a:gd name="connsiteY17" fmla="*/ 8741 h 20449"/>
                        <a:gd name="connsiteX18" fmla="*/ 3653 w 46957"/>
                        <a:gd name="connsiteY18" fmla="*/ 11910 h 20449"/>
                        <a:gd name="connsiteX19" fmla="*/ 4849 w 46957"/>
                        <a:gd name="connsiteY19" fmla="*/ 12108 h 20449"/>
                        <a:gd name="connsiteX20" fmla="*/ 2657 w 46957"/>
                        <a:gd name="connsiteY20" fmla="*/ 15080 h 20449"/>
                        <a:gd name="connsiteX21" fmla="*/ 4849 w 46957"/>
                        <a:gd name="connsiteY21" fmla="*/ 16268 h 20449"/>
                        <a:gd name="connsiteX22" fmla="*/ 4251 w 46957"/>
                        <a:gd name="connsiteY22" fmla="*/ 17457 h 20449"/>
                        <a:gd name="connsiteX23" fmla="*/ 12424 w 46957"/>
                        <a:gd name="connsiteY23" fmla="*/ 20428 h 20449"/>
                        <a:gd name="connsiteX24" fmla="*/ 19799 w 46957"/>
                        <a:gd name="connsiteY24" fmla="*/ 16070 h 20449"/>
                        <a:gd name="connsiteX25" fmla="*/ 19599 w 46957"/>
                        <a:gd name="connsiteY25" fmla="*/ 15476 h 20449"/>
                        <a:gd name="connsiteX26" fmla="*/ 20397 w 46957"/>
                        <a:gd name="connsiteY26" fmla="*/ 13891 h 20449"/>
                        <a:gd name="connsiteX27" fmla="*/ 20197 w 46957"/>
                        <a:gd name="connsiteY27" fmla="*/ 13297 h 20449"/>
                        <a:gd name="connsiteX28" fmla="*/ 18403 w 46957"/>
                        <a:gd name="connsiteY28" fmla="*/ 11712 h 20449"/>
                        <a:gd name="connsiteX29" fmla="*/ 13420 w 46957"/>
                        <a:gd name="connsiteY29" fmla="*/ 10920 h 20449"/>
                        <a:gd name="connsiteX30" fmla="*/ 16211 w 46957"/>
                        <a:gd name="connsiteY30" fmla="*/ 8939 h 204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</a:cxnLst>
                      <a:rect l="l" t="t" r="r" b="b"/>
                      <a:pathLst>
                        <a:path w="46957" h="20449">
                          <a:moveTo>
                            <a:pt x="16211" y="8939"/>
                          </a:moveTo>
                          <a:cubicBezTo>
                            <a:pt x="18005" y="8345"/>
                            <a:pt x="19201" y="7552"/>
                            <a:pt x="19400" y="6958"/>
                          </a:cubicBezTo>
                          <a:cubicBezTo>
                            <a:pt x="23387" y="6562"/>
                            <a:pt x="27772" y="6166"/>
                            <a:pt x="28370" y="4383"/>
                          </a:cubicBezTo>
                          <a:cubicBezTo>
                            <a:pt x="29167" y="5373"/>
                            <a:pt x="31160" y="5770"/>
                            <a:pt x="33153" y="5770"/>
                          </a:cubicBezTo>
                          <a:cubicBezTo>
                            <a:pt x="32954" y="5968"/>
                            <a:pt x="32755" y="6166"/>
                            <a:pt x="32755" y="6364"/>
                          </a:cubicBezTo>
                          <a:cubicBezTo>
                            <a:pt x="32755" y="8543"/>
                            <a:pt x="35745" y="9335"/>
                            <a:pt x="39532" y="9335"/>
                          </a:cubicBezTo>
                          <a:cubicBezTo>
                            <a:pt x="43917" y="9335"/>
                            <a:pt x="46708" y="8147"/>
                            <a:pt x="46907" y="5968"/>
                          </a:cubicBezTo>
                          <a:cubicBezTo>
                            <a:pt x="47306" y="3987"/>
                            <a:pt x="45312" y="2996"/>
                            <a:pt x="41725" y="2996"/>
                          </a:cubicBezTo>
                          <a:cubicBezTo>
                            <a:pt x="41725" y="2798"/>
                            <a:pt x="41924" y="2798"/>
                            <a:pt x="41924" y="2600"/>
                          </a:cubicBezTo>
                          <a:cubicBezTo>
                            <a:pt x="40927" y="817"/>
                            <a:pt x="38336" y="-173"/>
                            <a:pt x="34150" y="25"/>
                          </a:cubicBezTo>
                          <a:cubicBezTo>
                            <a:pt x="30363" y="223"/>
                            <a:pt x="27772" y="1412"/>
                            <a:pt x="27772" y="2996"/>
                          </a:cubicBezTo>
                          <a:cubicBezTo>
                            <a:pt x="25579" y="1016"/>
                            <a:pt x="18403" y="-173"/>
                            <a:pt x="11427" y="421"/>
                          </a:cubicBezTo>
                          <a:cubicBezTo>
                            <a:pt x="7640" y="619"/>
                            <a:pt x="3653" y="1412"/>
                            <a:pt x="1261" y="2600"/>
                          </a:cubicBezTo>
                          <a:cubicBezTo>
                            <a:pt x="-2127" y="4383"/>
                            <a:pt x="2059" y="4383"/>
                            <a:pt x="5049" y="4581"/>
                          </a:cubicBezTo>
                          <a:cubicBezTo>
                            <a:pt x="7042" y="4779"/>
                            <a:pt x="8836" y="4779"/>
                            <a:pt x="10231" y="5175"/>
                          </a:cubicBezTo>
                          <a:cubicBezTo>
                            <a:pt x="10630" y="5571"/>
                            <a:pt x="11028" y="5770"/>
                            <a:pt x="11626" y="5968"/>
                          </a:cubicBezTo>
                          <a:cubicBezTo>
                            <a:pt x="11028" y="6166"/>
                            <a:pt x="10231" y="6166"/>
                            <a:pt x="9633" y="6364"/>
                          </a:cubicBezTo>
                          <a:cubicBezTo>
                            <a:pt x="6643" y="7354"/>
                            <a:pt x="5647" y="7949"/>
                            <a:pt x="5846" y="8741"/>
                          </a:cubicBezTo>
                          <a:cubicBezTo>
                            <a:pt x="1660" y="9929"/>
                            <a:pt x="863" y="11118"/>
                            <a:pt x="3653" y="11910"/>
                          </a:cubicBezTo>
                          <a:cubicBezTo>
                            <a:pt x="4052" y="12108"/>
                            <a:pt x="4450" y="12108"/>
                            <a:pt x="4849" y="12108"/>
                          </a:cubicBezTo>
                          <a:cubicBezTo>
                            <a:pt x="3055" y="13099"/>
                            <a:pt x="2258" y="14089"/>
                            <a:pt x="2657" y="15080"/>
                          </a:cubicBezTo>
                          <a:cubicBezTo>
                            <a:pt x="2856" y="15674"/>
                            <a:pt x="3653" y="16070"/>
                            <a:pt x="4849" y="16268"/>
                          </a:cubicBezTo>
                          <a:cubicBezTo>
                            <a:pt x="4650" y="16665"/>
                            <a:pt x="4450" y="17061"/>
                            <a:pt x="4251" y="17457"/>
                          </a:cubicBezTo>
                          <a:cubicBezTo>
                            <a:pt x="4849" y="19438"/>
                            <a:pt x="7241" y="20626"/>
                            <a:pt x="12424" y="20428"/>
                          </a:cubicBezTo>
                          <a:cubicBezTo>
                            <a:pt x="17806" y="20032"/>
                            <a:pt x="20596" y="18447"/>
                            <a:pt x="19799" y="16070"/>
                          </a:cubicBezTo>
                          <a:lnTo>
                            <a:pt x="19599" y="15476"/>
                          </a:lnTo>
                          <a:cubicBezTo>
                            <a:pt x="19998" y="15080"/>
                            <a:pt x="20397" y="14486"/>
                            <a:pt x="20397" y="13891"/>
                          </a:cubicBezTo>
                          <a:cubicBezTo>
                            <a:pt x="20397" y="13693"/>
                            <a:pt x="20397" y="13495"/>
                            <a:pt x="20197" y="13297"/>
                          </a:cubicBezTo>
                          <a:cubicBezTo>
                            <a:pt x="20795" y="12703"/>
                            <a:pt x="19998" y="12108"/>
                            <a:pt x="18403" y="11712"/>
                          </a:cubicBezTo>
                          <a:cubicBezTo>
                            <a:pt x="17008" y="11316"/>
                            <a:pt x="15214" y="11118"/>
                            <a:pt x="13420" y="10920"/>
                          </a:cubicBezTo>
                          <a:cubicBezTo>
                            <a:pt x="15015" y="9929"/>
                            <a:pt x="15812" y="9335"/>
                            <a:pt x="16211" y="89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98" name="Freeform 2007">
                      <a:extLst>
                        <a:ext uri="{FF2B5EF4-FFF2-40B4-BE49-F238E27FC236}">
                          <a16:creationId xmlns:a16="http://schemas.microsoft.com/office/drawing/2014/main" id="{4728555C-21B4-DAC0-3AF9-DEA6F09D6D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3816" y="5372633"/>
                      <a:ext cx="25325" cy="11280"/>
                    </a:xfrm>
                    <a:custGeom>
                      <a:avLst/>
                      <a:gdLst>
                        <a:gd name="connsiteX0" fmla="*/ 6788 w 25325"/>
                        <a:gd name="connsiteY0" fmla="*/ 11018 h 11280"/>
                        <a:gd name="connsiteX1" fmla="*/ 13366 w 25325"/>
                        <a:gd name="connsiteY1" fmla="*/ 8641 h 11280"/>
                        <a:gd name="connsiteX2" fmla="*/ 17552 w 25325"/>
                        <a:gd name="connsiteY2" fmla="*/ 8641 h 11280"/>
                        <a:gd name="connsiteX3" fmla="*/ 25325 w 25325"/>
                        <a:gd name="connsiteY3" fmla="*/ 5472 h 11280"/>
                        <a:gd name="connsiteX4" fmla="*/ 23930 w 25325"/>
                        <a:gd name="connsiteY4" fmla="*/ 4085 h 11280"/>
                        <a:gd name="connsiteX5" fmla="*/ 22335 w 25325"/>
                        <a:gd name="connsiteY5" fmla="*/ 718 h 11280"/>
                        <a:gd name="connsiteX6" fmla="*/ 9379 w 25325"/>
                        <a:gd name="connsiteY6" fmla="*/ 1114 h 11280"/>
                        <a:gd name="connsiteX7" fmla="*/ 3997 w 25325"/>
                        <a:gd name="connsiteY7" fmla="*/ 3887 h 11280"/>
                        <a:gd name="connsiteX8" fmla="*/ 9778 w 25325"/>
                        <a:gd name="connsiteY8" fmla="*/ 5472 h 11280"/>
                        <a:gd name="connsiteX9" fmla="*/ 9578 w 25325"/>
                        <a:gd name="connsiteY9" fmla="*/ 5670 h 11280"/>
                        <a:gd name="connsiteX10" fmla="*/ 8980 w 25325"/>
                        <a:gd name="connsiteY10" fmla="*/ 5670 h 11280"/>
                        <a:gd name="connsiteX11" fmla="*/ 11 w 25325"/>
                        <a:gd name="connsiteY11" fmla="*/ 9632 h 11280"/>
                        <a:gd name="connsiteX12" fmla="*/ 6788 w 25325"/>
                        <a:gd name="connsiteY12" fmla="*/ 11018 h 112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25325" h="11280">
                          <a:moveTo>
                            <a:pt x="6788" y="11018"/>
                          </a:moveTo>
                          <a:cubicBezTo>
                            <a:pt x="9977" y="10226"/>
                            <a:pt x="12170" y="9434"/>
                            <a:pt x="13366" y="8641"/>
                          </a:cubicBezTo>
                          <a:cubicBezTo>
                            <a:pt x="14561" y="8839"/>
                            <a:pt x="16156" y="8839"/>
                            <a:pt x="17552" y="8641"/>
                          </a:cubicBezTo>
                          <a:cubicBezTo>
                            <a:pt x="21737" y="8443"/>
                            <a:pt x="25325" y="7056"/>
                            <a:pt x="25325" y="5472"/>
                          </a:cubicBezTo>
                          <a:cubicBezTo>
                            <a:pt x="25325" y="4877"/>
                            <a:pt x="24727" y="4481"/>
                            <a:pt x="23930" y="4085"/>
                          </a:cubicBezTo>
                          <a:cubicBezTo>
                            <a:pt x="25126" y="2698"/>
                            <a:pt x="24129" y="1510"/>
                            <a:pt x="22335" y="718"/>
                          </a:cubicBezTo>
                          <a:cubicBezTo>
                            <a:pt x="19744" y="-471"/>
                            <a:pt x="14960" y="-75"/>
                            <a:pt x="9379" y="1114"/>
                          </a:cubicBezTo>
                          <a:cubicBezTo>
                            <a:pt x="6190" y="1906"/>
                            <a:pt x="4396" y="2698"/>
                            <a:pt x="3997" y="3887"/>
                          </a:cubicBezTo>
                          <a:cubicBezTo>
                            <a:pt x="5991" y="4481"/>
                            <a:pt x="7784" y="5076"/>
                            <a:pt x="9778" y="5472"/>
                          </a:cubicBezTo>
                          <a:cubicBezTo>
                            <a:pt x="9778" y="5472"/>
                            <a:pt x="9578" y="5670"/>
                            <a:pt x="9578" y="5670"/>
                          </a:cubicBezTo>
                          <a:cubicBezTo>
                            <a:pt x="9379" y="5670"/>
                            <a:pt x="9180" y="5670"/>
                            <a:pt x="8980" y="5670"/>
                          </a:cubicBezTo>
                          <a:cubicBezTo>
                            <a:pt x="3997" y="6462"/>
                            <a:pt x="609" y="7849"/>
                            <a:pt x="11" y="9632"/>
                          </a:cubicBezTo>
                          <a:cubicBezTo>
                            <a:pt x="-189" y="11216"/>
                            <a:pt x="2403" y="11613"/>
                            <a:pt x="6788" y="110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499" name="Freeform 2008">
                      <a:extLst>
                        <a:ext uri="{FF2B5EF4-FFF2-40B4-BE49-F238E27FC236}">
                          <a16:creationId xmlns:a16="http://schemas.microsoft.com/office/drawing/2014/main" id="{3BB355FB-50CC-2EA7-5A8B-4BCEA18B95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0650" y="5398562"/>
                      <a:ext cx="15703" cy="9014"/>
                    </a:xfrm>
                    <a:custGeom>
                      <a:avLst/>
                      <a:gdLst>
                        <a:gd name="connsiteX0" fmla="*/ 6136 w 15703"/>
                        <a:gd name="connsiteY0" fmla="*/ 8464 h 9014"/>
                        <a:gd name="connsiteX1" fmla="*/ 15704 w 15703"/>
                        <a:gd name="connsiteY1" fmla="*/ 1530 h 9014"/>
                        <a:gd name="connsiteX2" fmla="*/ 6933 w 15703"/>
                        <a:gd name="connsiteY2" fmla="*/ 540 h 9014"/>
                        <a:gd name="connsiteX3" fmla="*/ 156 w 15703"/>
                        <a:gd name="connsiteY3" fmla="*/ 6285 h 9014"/>
                        <a:gd name="connsiteX4" fmla="*/ 6136 w 15703"/>
                        <a:gd name="connsiteY4" fmla="*/ 8464 h 90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03" h="9014">
                          <a:moveTo>
                            <a:pt x="6136" y="8464"/>
                          </a:moveTo>
                          <a:cubicBezTo>
                            <a:pt x="13910" y="6483"/>
                            <a:pt x="15704" y="3907"/>
                            <a:pt x="15704" y="1530"/>
                          </a:cubicBezTo>
                          <a:cubicBezTo>
                            <a:pt x="15704" y="-54"/>
                            <a:pt x="11717" y="-450"/>
                            <a:pt x="6933" y="540"/>
                          </a:cubicBezTo>
                          <a:cubicBezTo>
                            <a:pt x="-1638" y="2323"/>
                            <a:pt x="156" y="4304"/>
                            <a:pt x="156" y="6285"/>
                          </a:cubicBezTo>
                          <a:cubicBezTo>
                            <a:pt x="555" y="7869"/>
                            <a:pt x="-43" y="10048"/>
                            <a:pt x="6136" y="84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00" name="Freeform 2009">
                      <a:extLst>
                        <a:ext uri="{FF2B5EF4-FFF2-40B4-BE49-F238E27FC236}">
                          <a16:creationId xmlns:a16="http://schemas.microsoft.com/office/drawing/2014/main" id="{3723C133-EE31-2E5F-8D0C-754DC0BDEF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0006" y="5379491"/>
                      <a:ext cx="18972" cy="8840"/>
                    </a:xfrm>
                    <a:custGeom>
                      <a:avLst/>
                      <a:gdLst>
                        <a:gd name="connsiteX0" fmla="*/ 9405 w 18972"/>
                        <a:gd name="connsiteY0" fmla="*/ 8716 h 8840"/>
                        <a:gd name="connsiteX1" fmla="*/ 17378 w 18972"/>
                        <a:gd name="connsiteY1" fmla="*/ 2377 h 8840"/>
                        <a:gd name="connsiteX2" fmla="*/ 18972 w 18972"/>
                        <a:gd name="connsiteY2" fmla="*/ 0 h 8840"/>
                        <a:gd name="connsiteX3" fmla="*/ 17179 w 18972"/>
                        <a:gd name="connsiteY3" fmla="*/ 198 h 8840"/>
                        <a:gd name="connsiteX4" fmla="*/ 435 w 18972"/>
                        <a:gd name="connsiteY4" fmla="*/ 4160 h 8840"/>
                        <a:gd name="connsiteX5" fmla="*/ 9405 w 18972"/>
                        <a:gd name="connsiteY5" fmla="*/ 8716 h 88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8972" h="8840">
                          <a:moveTo>
                            <a:pt x="9405" y="8716"/>
                          </a:moveTo>
                          <a:cubicBezTo>
                            <a:pt x="19969" y="6735"/>
                            <a:pt x="15783" y="4556"/>
                            <a:pt x="17378" y="2377"/>
                          </a:cubicBezTo>
                          <a:lnTo>
                            <a:pt x="18972" y="0"/>
                          </a:lnTo>
                          <a:lnTo>
                            <a:pt x="17179" y="198"/>
                          </a:lnTo>
                          <a:cubicBezTo>
                            <a:pt x="11199" y="991"/>
                            <a:pt x="3824" y="396"/>
                            <a:pt x="435" y="4160"/>
                          </a:cubicBezTo>
                          <a:cubicBezTo>
                            <a:pt x="-1757" y="6339"/>
                            <a:pt x="4820" y="9508"/>
                            <a:pt x="9405" y="871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01" name="Freeform 2010">
                      <a:extLst>
                        <a:ext uri="{FF2B5EF4-FFF2-40B4-BE49-F238E27FC236}">
                          <a16:creationId xmlns:a16="http://schemas.microsoft.com/office/drawing/2014/main" id="{347F0BAD-B175-38FF-5E2D-F5BC3B1F18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7114" y="5368659"/>
                      <a:ext cx="15817" cy="10832"/>
                    </a:xfrm>
                    <a:custGeom>
                      <a:avLst/>
                      <a:gdLst>
                        <a:gd name="connsiteX0" fmla="*/ 15021 w 15817"/>
                        <a:gd name="connsiteY0" fmla="*/ 5683 h 10832"/>
                        <a:gd name="connsiteX1" fmla="*/ 15618 w 15817"/>
                        <a:gd name="connsiteY1" fmla="*/ 5286 h 10832"/>
                        <a:gd name="connsiteX2" fmla="*/ 15818 w 15817"/>
                        <a:gd name="connsiteY2" fmla="*/ 4692 h 10832"/>
                        <a:gd name="connsiteX3" fmla="*/ 15818 w 15817"/>
                        <a:gd name="connsiteY3" fmla="*/ 4494 h 10832"/>
                        <a:gd name="connsiteX4" fmla="*/ 15818 w 15817"/>
                        <a:gd name="connsiteY4" fmla="*/ 4494 h 10832"/>
                        <a:gd name="connsiteX5" fmla="*/ 14622 w 15817"/>
                        <a:gd name="connsiteY5" fmla="*/ 3504 h 10832"/>
                        <a:gd name="connsiteX6" fmla="*/ 12828 w 15817"/>
                        <a:gd name="connsiteY6" fmla="*/ 3107 h 10832"/>
                        <a:gd name="connsiteX7" fmla="*/ 15021 w 15817"/>
                        <a:gd name="connsiteY7" fmla="*/ 928 h 10832"/>
                        <a:gd name="connsiteX8" fmla="*/ 8841 w 15817"/>
                        <a:gd name="connsiteY8" fmla="*/ 334 h 10832"/>
                        <a:gd name="connsiteX9" fmla="*/ 3260 w 15817"/>
                        <a:gd name="connsiteY9" fmla="*/ 2909 h 10832"/>
                        <a:gd name="connsiteX10" fmla="*/ 4456 w 15817"/>
                        <a:gd name="connsiteY10" fmla="*/ 3900 h 10832"/>
                        <a:gd name="connsiteX11" fmla="*/ 270 w 15817"/>
                        <a:gd name="connsiteY11" fmla="*/ 7069 h 10832"/>
                        <a:gd name="connsiteX12" fmla="*/ 2463 w 15817"/>
                        <a:gd name="connsiteY12" fmla="*/ 10833 h 10832"/>
                        <a:gd name="connsiteX13" fmla="*/ 13426 w 15817"/>
                        <a:gd name="connsiteY13" fmla="*/ 7069 h 10832"/>
                        <a:gd name="connsiteX14" fmla="*/ 15021 w 15817"/>
                        <a:gd name="connsiteY14" fmla="*/ 5683 h 108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5817" h="10832">
                          <a:moveTo>
                            <a:pt x="15021" y="5683"/>
                          </a:moveTo>
                          <a:cubicBezTo>
                            <a:pt x="15220" y="5485"/>
                            <a:pt x="15419" y="5286"/>
                            <a:pt x="15618" y="5286"/>
                          </a:cubicBezTo>
                          <a:cubicBezTo>
                            <a:pt x="15818" y="5088"/>
                            <a:pt x="15818" y="4890"/>
                            <a:pt x="15818" y="4692"/>
                          </a:cubicBezTo>
                          <a:lnTo>
                            <a:pt x="15818" y="4494"/>
                          </a:lnTo>
                          <a:lnTo>
                            <a:pt x="15818" y="4494"/>
                          </a:lnTo>
                          <a:cubicBezTo>
                            <a:pt x="15818" y="4098"/>
                            <a:pt x="15419" y="3702"/>
                            <a:pt x="14622" y="3504"/>
                          </a:cubicBezTo>
                          <a:cubicBezTo>
                            <a:pt x="14024" y="3306"/>
                            <a:pt x="13426" y="3107"/>
                            <a:pt x="12828" y="3107"/>
                          </a:cubicBezTo>
                          <a:cubicBezTo>
                            <a:pt x="14423" y="2513"/>
                            <a:pt x="15021" y="1721"/>
                            <a:pt x="15021" y="928"/>
                          </a:cubicBezTo>
                          <a:cubicBezTo>
                            <a:pt x="14423" y="-62"/>
                            <a:pt x="12030" y="-260"/>
                            <a:pt x="8841" y="334"/>
                          </a:cubicBezTo>
                          <a:cubicBezTo>
                            <a:pt x="5652" y="928"/>
                            <a:pt x="2862" y="1919"/>
                            <a:pt x="3260" y="2909"/>
                          </a:cubicBezTo>
                          <a:cubicBezTo>
                            <a:pt x="3260" y="3306"/>
                            <a:pt x="3858" y="3702"/>
                            <a:pt x="4456" y="3900"/>
                          </a:cubicBezTo>
                          <a:cubicBezTo>
                            <a:pt x="1666" y="4692"/>
                            <a:pt x="868" y="5881"/>
                            <a:pt x="270" y="7069"/>
                          </a:cubicBezTo>
                          <a:cubicBezTo>
                            <a:pt x="-726" y="8654"/>
                            <a:pt x="1267" y="9644"/>
                            <a:pt x="2463" y="10833"/>
                          </a:cubicBezTo>
                          <a:cubicBezTo>
                            <a:pt x="6250" y="9644"/>
                            <a:pt x="10237" y="8456"/>
                            <a:pt x="13426" y="7069"/>
                          </a:cubicBezTo>
                          <a:cubicBezTo>
                            <a:pt x="13825" y="6475"/>
                            <a:pt x="14622" y="6079"/>
                            <a:pt x="15021" y="56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02" name="Freeform 2011">
                      <a:extLst>
                        <a:ext uri="{FF2B5EF4-FFF2-40B4-BE49-F238E27FC236}">
                          <a16:creationId xmlns:a16="http://schemas.microsoft.com/office/drawing/2014/main" id="{DB18597B-2C53-5E80-4F63-A9AA355FAB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8780" y="5379294"/>
                      <a:ext cx="398" cy="197"/>
                    </a:xfrm>
                    <a:custGeom>
                      <a:avLst/>
                      <a:gdLst>
                        <a:gd name="connsiteX0" fmla="*/ 199 w 398"/>
                        <a:gd name="connsiteY0" fmla="*/ 0 h 197"/>
                        <a:gd name="connsiteX1" fmla="*/ 0 w 398"/>
                        <a:gd name="connsiteY1" fmla="*/ 198 h 197"/>
                        <a:gd name="connsiteX2" fmla="*/ 0 w 398"/>
                        <a:gd name="connsiteY2" fmla="*/ 198 h 197"/>
                        <a:gd name="connsiteX3" fmla="*/ 0 w 398"/>
                        <a:gd name="connsiteY3" fmla="*/ 198 h 197"/>
                        <a:gd name="connsiteX4" fmla="*/ 398 w 398"/>
                        <a:gd name="connsiteY4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7">
                          <a:moveTo>
                            <a:pt x="199" y="0"/>
                          </a:move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398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03" name="Freeform 2012">
                      <a:extLst>
                        <a:ext uri="{FF2B5EF4-FFF2-40B4-BE49-F238E27FC236}">
                          <a16:creationId xmlns:a16="http://schemas.microsoft.com/office/drawing/2014/main" id="{5AE9D5EF-C4F6-36ED-4A09-8285A16562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636" y="5433008"/>
                      <a:ext cx="32637" cy="9908"/>
                    </a:xfrm>
                    <a:custGeom>
                      <a:avLst/>
                      <a:gdLst>
                        <a:gd name="connsiteX0" fmla="*/ 26766 w 32637"/>
                        <a:gd name="connsiteY0" fmla="*/ 4127 h 9908"/>
                        <a:gd name="connsiteX1" fmla="*/ 32546 w 32637"/>
                        <a:gd name="connsiteY1" fmla="*/ 561 h 9908"/>
                        <a:gd name="connsiteX2" fmla="*/ 24773 w 32637"/>
                        <a:gd name="connsiteY2" fmla="*/ 1156 h 9908"/>
                        <a:gd name="connsiteX3" fmla="*/ 23975 w 32637"/>
                        <a:gd name="connsiteY3" fmla="*/ 1354 h 9908"/>
                        <a:gd name="connsiteX4" fmla="*/ 12614 w 32637"/>
                        <a:gd name="connsiteY4" fmla="*/ 1948 h 9908"/>
                        <a:gd name="connsiteX5" fmla="*/ 853 w 32637"/>
                        <a:gd name="connsiteY5" fmla="*/ 5117 h 9908"/>
                        <a:gd name="connsiteX6" fmla="*/ 56 w 32637"/>
                        <a:gd name="connsiteY6" fmla="*/ 5910 h 9908"/>
                        <a:gd name="connsiteX7" fmla="*/ 3444 w 32637"/>
                        <a:gd name="connsiteY7" fmla="*/ 6702 h 9908"/>
                        <a:gd name="connsiteX8" fmla="*/ 3444 w 32637"/>
                        <a:gd name="connsiteY8" fmla="*/ 7891 h 9908"/>
                        <a:gd name="connsiteX9" fmla="*/ 10222 w 32637"/>
                        <a:gd name="connsiteY9" fmla="*/ 9872 h 9908"/>
                        <a:gd name="connsiteX10" fmla="*/ 16201 w 32637"/>
                        <a:gd name="connsiteY10" fmla="*/ 6108 h 9908"/>
                        <a:gd name="connsiteX11" fmla="*/ 15803 w 32637"/>
                        <a:gd name="connsiteY11" fmla="*/ 5514 h 9908"/>
                        <a:gd name="connsiteX12" fmla="*/ 20188 w 32637"/>
                        <a:gd name="connsiteY12" fmla="*/ 4523 h 9908"/>
                        <a:gd name="connsiteX13" fmla="*/ 26766 w 32637"/>
                        <a:gd name="connsiteY13" fmla="*/ 4127 h 99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32637" h="9908">
                          <a:moveTo>
                            <a:pt x="26766" y="4127"/>
                          </a:moveTo>
                          <a:cubicBezTo>
                            <a:pt x="30752" y="2938"/>
                            <a:pt x="33144" y="1552"/>
                            <a:pt x="32546" y="561"/>
                          </a:cubicBezTo>
                          <a:cubicBezTo>
                            <a:pt x="31948" y="-429"/>
                            <a:pt x="28560" y="-33"/>
                            <a:pt x="24773" y="1156"/>
                          </a:cubicBezTo>
                          <a:cubicBezTo>
                            <a:pt x="24573" y="1354"/>
                            <a:pt x="24175" y="1354"/>
                            <a:pt x="23975" y="1354"/>
                          </a:cubicBezTo>
                          <a:cubicBezTo>
                            <a:pt x="21782" y="561"/>
                            <a:pt x="17198" y="1354"/>
                            <a:pt x="12614" y="1948"/>
                          </a:cubicBezTo>
                          <a:cubicBezTo>
                            <a:pt x="8627" y="2542"/>
                            <a:pt x="4441" y="2938"/>
                            <a:pt x="853" y="5117"/>
                          </a:cubicBezTo>
                          <a:cubicBezTo>
                            <a:pt x="455" y="5315"/>
                            <a:pt x="255" y="5712"/>
                            <a:pt x="56" y="5910"/>
                          </a:cubicBezTo>
                          <a:cubicBezTo>
                            <a:pt x="-343" y="6900"/>
                            <a:pt x="1451" y="6900"/>
                            <a:pt x="3444" y="6702"/>
                          </a:cubicBezTo>
                          <a:cubicBezTo>
                            <a:pt x="3245" y="7098"/>
                            <a:pt x="3245" y="7494"/>
                            <a:pt x="3444" y="7891"/>
                          </a:cubicBezTo>
                          <a:cubicBezTo>
                            <a:pt x="4042" y="9475"/>
                            <a:pt x="7232" y="10070"/>
                            <a:pt x="10222" y="9872"/>
                          </a:cubicBezTo>
                          <a:cubicBezTo>
                            <a:pt x="14408" y="9475"/>
                            <a:pt x="16999" y="8089"/>
                            <a:pt x="16201" y="6108"/>
                          </a:cubicBezTo>
                          <a:cubicBezTo>
                            <a:pt x="16201" y="5910"/>
                            <a:pt x="16002" y="5712"/>
                            <a:pt x="15803" y="5514"/>
                          </a:cubicBezTo>
                          <a:cubicBezTo>
                            <a:pt x="17198" y="5315"/>
                            <a:pt x="18593" y="5117"/>
                            <a:pt x="20188" y="4523"/>
                          </a:cubicBezTo>
                          <a:cubicBezTo>
                            <a:pt x="20985" y="5117"/>
                            <a:pt x="22978" y="5117"/>
                            <a:pt x="26766" y="41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04" name="Freeform 2013">
                      <a:extLst>
                        <a:ext uri="{FF2B5EF4-FFF2-40B4-BE49-F238E27FC236}">
                          <a16:creationId xmlns:a16="http://schemas.microsoft.com/office/drawing/2014/main" id="{19BB39EC-755B-3F30-44DF-4A5EE84B4C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9610" y="5430004"/>
                      <a:ext cx="1074" cy="1782"/>
                    </a:xfrm>
                    <a:custGeom>
                      <a:avLst/>
                      <a:gdLst>
                        <a:gd name="connsiteX0" fmla="*/ 0 w 1074"/>
                        <a:gd name="connsiteY0" fmla="*/ 0 h 1782"/>
                        <a:gd name="connsiteX1" fmla="*/ 598 w 1074"/>
                        <a:gd name="connsiteY1" fmla="*/ 1783 h 1782"/>
                        <a:gd name="connsiteX2" fmla="*/ 997 w 1074"/>
                        <a:gd name="connsiteY2" fmla="*/ 594 h 1782"/>
                        <a:gd name="connsiteX3" fmla="*/ 0 w 1074"/>
                        <a:gd name="connsiteY3" fmla="*/ 0 h 17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074" h="1782">
                          <a:moveTo>
                            <a:pt x="0" y="0"/>
                          </a:moveTo>
                          <a:cubicBezTo>
                            <a:pt x="199" y="594"/>
                            <a:pt x="399" y="1188"/>
                            <a:pt x="598" y="1783"/>
                          </a:cubicBezTo>
                          <a:cubicBezTo>
                            <a:pt x="997" y="1387"/>
                            <a:pt x="1196" y="991"/>
                            <a:pt x="997" y="594"/>
                          </a:cubicBezTo>
                          <a:cubicBezTo>
                            <a:pt x="598" y="396"/>
                            <a:pt x="199" y="198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05" name="Freeform 2014">
                      <a:extLst>
                        <a:ext uri="{FF2B5EF4-FFF2-40B4-BE49-F238E27FC236}">
                          <a16:creationId xmlns:a16="http://schemas.microsoft.com/office/drawing/2014/main" id="{95C158C1-5BE5-161F-BD13-DCCAE13BD4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6308" y="5301608"/>
                      <a:ext cx="25529" cy="7785"/>
                    </a:xfrm>
                    <a:custGeom>
                      <a:avLst/>
                      <a:gdLst>
                        <a:gd name="connsiteX0" fmla="*/ 20546 w 25529"/>
                        <a:gd name="connsiteY0" fmla="*/ 3799 h 7785"/>
                        <a:gd name="connsiteX1" fmla="*/ 25529 w 25529"/>
                        <a:gd name="connsiteY1" fmla="*/ 1422 h 7785"/>
                        <a:gd name="connsiteX2" fmla="*/ 17157 w 25529"/>
                        <a:gd name="connsiteY2" fmla="*/ 233 h 7785"/>
                        <a:gd name="connsiteX3" fmla="*/ 12174 w 25529"/>
                        <a:gd name="connsiteY3" fmla="*/ 2610 h 7785"/>
                        <a:gd name="connsiteX4" fmla="*/ 12573 w 25529"/>
                        <a:gd name="connsiteY4" fmla="*/ 2808 h 7785"/>
                        <a:gd name="connsiteX5" fmla="*/ 5596 w 25529"/>
                        <a:gd name="connsiteY5" fmla="*/ 2808 h 7785"/>
                        <a:gd name="connsiteX6" fmla="*/ 215 w 25529"/>
                        <a:gd name="connsiteY6" fmla="*/ 5185 h 7785"/>
                        <a:gd name="connsiteX7" fmla="*/ 12772 w 25529"/>
                        <a:gd name="connsiteY7" fmla="*/ 7761 h 7785"/>
                        <a:gd name="connsiteX8" fmla="*/ 16559 w 25529"/>
                        <a:gd name="connsiteY8" fmla="*/ 5383 h 7785"/>
                        <a:gd name="connsiteX9" fmla="*/ 15563 w 25529"/>
                        <a:gd name="connsiteY9" fmla="*/ 3997 h 7785"/>
                        <a:gd name="connsiteX10" fmla="*/ 20546 w 25529"/>
                        <a:gd name="connsiteY10" fmla="*/ 3799 h 77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5529" h="7785">
                          <a:moveTo>
                            <a:pt x="20546" y="3799"/>
                          </a:moveTo>
                          <a:cubicBezTo>
                            <a:pt x="23735" y="3403"/>
                            <a:pt x="25330" y="2412"/>
                            <a:pt x="25529" y="1422"/>
                          </a:cubicBezTo>
                          <a:cubicBezTo>
                            <a:pt x="24134" y="233"/>
                            <a:pt x="21343" y="-361"/>
                            <a:pt x="17157" y="233"/>
                          </a:cubicBezTo>
                          <a:cubicBezTo>
                            <a:pt x="13968" y="629"/>
                            <a:pt x="11576" y="1818"/>
                            <a:pt x="12174" y="2610"/>
                          </a:cubicBezTo>
                          <a:cubicBezTo>
                            <a:pt x="12174" y="2610"/>
                            <a:pt x="12373" y="2808"/>
                            <a:pt x="12573" y="2808"/>
                          </a:cubicBezTo>
                          <a:cubicBezTo>
                            <a:pt x="10779" y="2412"/>
                            <a:pt x="8586" y="2412"/>
                            <a:pt x="5596" y="2808"/>
                          </a:cubicBezTo>
                          <a:cubicBezTo>
                            <a:pt x="1809" y="3403"/>
                            <a:pt x="-782" y="4393"/>
                            <a:pt x="215" y="5185"/>
                          </a:cubicBezTo>
                          <a:cubicBezTo>
                            <a:pt x="2208" y="6968"/>
                            <a:pt x="6593" y="7959"/>
                            <a:pt x="12772" y="7761"/>
                          </a:cubicBezTo>
                          <a:cubicBezTo>
                            <a:pt x="15961" y="7562"/>
                            <a:pt x="16759" y="6176"/>
                            <a:pt x="16559" y="5383"/>
                          </a:cubicBezTo>
                          <a:cubicBezTo>
                            <a:pt x="16360" y="4789"/>
                            <a:pt x="15961" y="4393"/>
                            <a:pt x="15563" y="3997"/>
                          </a:cubicBezTo>
                          <a:cubicBezTo>
                            <a:pt x="16759" y="3997"/>
                            <a:pt x="18553" y="3997"/>
                            <a:pt x="20546" y="37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06" name="Freeform 2015">
                      <a:extLst>
                        <a:ext uri="{FF2B5EF4-FFF2-40B4-BE49-F238E27FC236}">
                          <a16:creationId xmlns:a16="http://schemas.microsoft.com/office/drawing/2014/main" id="{CCDD08DE-C5CF-7318-C54A-ACD0D677F0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55958" y="5276781"/>
                      <a:ext cx="15046" cy="4915"/>
                    </a:xfrm>
                    <a:custGeom>
                      <a:avLst/>
                      <a:gdLst>
                        <a:gd name="connsiteX0" fmla="*/ 9169 w 15046"/>
                        <a:gd name="connsiteY0" fmla="*/ 4855 h 4915"/>
                        <a:gd name="connsiteX1" fmla="*/ 14949 w 15046"/>
                        <a:gd name="connsiteY1" fmla="*/ 2082 h 4915"/>
                        <a:gd name="connsiteX2" fmla="*/ 5980 w 15046"/>
                        <a:gd name="connsiteY2" fmla="*/ 101 h 4915"/>
                        <a:gd name="connsiteX3" fmla="*/ 0 w 15046"/>
                        <a:gd name="connsiteY3" fmla="*/ 2874 h 4915"/>
                        <a:gd name="connsiteX4" fmla="*/ 9169 w 15046"/>
                        <a:gd name="connsiteY4" fmla="*/ 4855 h 49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046" h="4915">
                          <a:moveTo>
                            <a:pt x="9169" y="4855"/>
                          </a:moveTo>
                          <a:cubicBezTo>
                            <a:pt x="13355" y="4657"/>
                            <a:pt x="15547" y="3469"/>
                            <a:pt x="14949" y="2082"/>
                          </a:cubicBezTo>
                          <a:cubicBezTo>
                            <a:pt x="14152" y="497"/>
                            <a:pt x="10963" y="-295"/>
                            <a:pt x="5980" y="101"/>
                          </a:cubicBezTo>
                          <a:cubicBezTo>
                            <a:pt x="1794" y="497"/>
                            <a:pt x="0" y="1488"/>
                            <a:pt x="0" y="2874"/>
                          </a:cubicBezTo>
                          <a:cubicBezTo>
                            <a:pt x="399" y="4855"/>
                            <a:pt x="4584" y="5053"/>
                            <a:pt x="9169" y="48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07" name="Freeform 2016">
                      <a:extLst>
                        <a:ext uri="{FF2B5EF4-FFF2-40B4-BE49-F238E27FC236}">
                          <a16:creationId xmlns:a16="http://schemas.microsoft.com/office/drawing/2014/main" id="{B79A7A47-9E70-70FC-7891-30A4C39C01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3099" y="5326125"/>
                      <a:ext cx="14781" cy="4390"/>
                    </a:xfrm>
                    <a:custGeom>
                      <a:avLst/>
                      <a:gdLst>
                        <a:gd name="connsiteX0" fmla="*/ 14448 w 14781"/>
                        <a:gd name="connsiteY0" fmla="*/ 1072 h 4390"/>
                        <a:gd name="connsiteX1" fmla="*/ 6077 w 14781"/>
                        <a:gd name="connsiteY1" fmla="*/ 279 h 4390"/>
                        <a:gd name="connsiteX2" fmla="*/ 97 w 14781"/>
                        <a:gd name="connsiteY2" fmla="*/ 3449 h 4390"/>
                        <a:gd name="connsiteX3" fmla="*/ 8668 w 14781"/>
                        <a:gd name="connsiteY3" fmla="*/ 4241 h 4390"/>
                        <a:gd name="connsiteX4" fmla="*/ 14448 w 14781"/>
                        <a:gd name="connsiteY4" fmla="*/ 1072 h 43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781" h="4390">
                          <a:moveTo>
                            <a:pt x="14448" y="1072"/>
                          </a:moveTo>
                          <a:cubicBezTo>
                            <a:pt x="13452" y="81"/>
                            <a:pt x="10462" y="-315"/>
                            <a:pt x="6077" y="279"/>
                          </a:cubicBezTo>
                          <a:cubicBezTo>
                            <a:pt x="1691" y="874"/>
                            <a:pt x="-501" y="2260"/>
                            <a:pt x="97" y="3449"/>
                          </a:cubicBezTo>
                          <a:cubicBezTo>
                            <a:pt x="894" y="4637"/>
                            <a:pt x="4681" y="4439"/>
                            <a:pt x="8668" y="4241"/>
                          </a:cubicBezTo>
                          <a:cubicBezTo>
                            <a:pt x="12655" y="3251"/>
                            <a:pt x="15843" y="2260"/>
                            <a:pt x="14448" y="10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08" name="Freeform 2017">
                      <a:extLst>
                        <a:ext uri="{FF2B5EF4-FFF2-40B4-BE49-F238E27FC236}">
                          <a16:creationId xmlns:a16="http://schemas.microsoft.com/office/drawing/2014/main" id="{DC811BD9-CA7C-4DA3-3E83-30E2D7806A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0066" y="5381472"/>
                      <a:ext cx="83201" cy="20677"/>
                    </a:xfrm>
                    <a:custGeom>
                      <a:avLst/>
                      <a:gdLst>
                        <a:gd name="connsiteX0" fmla="*/ 23761 w 83201"/>
                        <a:gd name="connsiteY0" fmla="*/ 10697 h 20677"/>
                        <a:gd name="connsiteX1" fmla="*/ 30538 w 83201"/>
                        <a:gd name="connsiteY1" fmla="*/ 11093 h 20677"/>
                        <a:gd name="connsiteX2" fmla="*/ 36718 w 83201"/>
                        <a:gd name="connsiteY2" fmla="*/ 8716 h 20677"/>
                        <a:gd name="connsiteX3" fmla="*/ 37914 w 83201"/>
                        <a:gd name="connsiteY3" fmla="*/ 11687 h 20677"/>
                        <a:gd name="connsiteX4" fmla="*/ 32532 w 83201"/>
                        <a:gd name="connsiteY4" fmla="*/ 12083 h 20677"/>
                        <a:gd name="connsiteX5" fmla="*/ 26751 w 83201"/>
                        <a:gd name="connsiteY5" fmla="*/ 14658 h 20677"/>
                        <a:gd name="connsiteX6" fmla="*/ 32133 w 83201"/>
                        <a:gd name="connsiteY6" fmla="*/ 16045 h 20677"/>
                        <a:gd name="connsiteX7" fmla="*/ 39309 w 83201"/>
                        <a:gd name="connsiteY7" fmla="*/ 12876 h 20677"/>
                        <a:gd name="connsiteX8" fmla="*/ 44292 w 83201"/>
                        <a:gd name="connsiteY8" fmla="*/ 14262 h 20677"/>
                        <a:gd name="connsiteX9" fmla="*/ 38910 w 83201"/>
                        <a:gd name="connsiteY9" fmla="*/ 17432 h 20677"/>
                        <a:gd name="connsiteX10" fmla="*/ 45687 w 83201"/>
                        <a:gd name="connsiteY10" fmla="*/ 17432 h 20677"/>
                        <a:gd name="connsiteX11" fmla="*/ 54258 w 83201"/>
                        <a:gd name="connsiteY11" fmla="*/ 13668 h 20677"/>
                        <a:gd name="connsiteX12" fmla="*/ 57049 w 83201"/>
                        <a:gd name="connsiteY12" fmla="*/ 11489 h 20677"/>
                        <a:gd name="connsiteX13" fmla="*/ 50870 w 83201"/>
                        <a:gd name="connsiteY13" fmla="*/ 7923 h 20677"/>
                        <a:gd name="connsiteX14" fmla="*/ 52265 w 83201"/>
                        <a:gd name="connsiteY14" fmla="*/ 7923 h 20677"/>
                        <a:gd name="connsiteX15" fmla="*/ 60039 w 83201"/>
                        <a:gd name="connsiteY15" fmla="*/ 6339 h 20677"/>
                        <a:gd name="connsiteX16" fmla="*/ 64225 w 83201"/>
                        <a:gd name="connsiteY16" fmla="*/ 5943 h 20677"/>
                        <a:gd name="connsiteX17" fmla="*/ 70404 w 83201"/>
                        <a:gd name="connsiteY17" fmla="*/ 3566 h 20677"/>
                        <a:gd name="connsiteX18" fmla="*/ 74988 w 83201"/>
                        <a:gd name="connsiteY18" fmla="*/ 4754 h 20677"/>
                        <a:gd name="connsiteX19" fmla="*/ 83161 w 83201"/>
                        <a:gd name="connsiteY19" fmla="*/ 2179 h 20677"/>
                        <a:gd name="connsiteX20" fmla="*/ 77978 w 83201"/>
                        <a:gd name="connsiteY20" fmla="*/ 0 h 20677"/>
                        <a:gd name="connsiteX21" fmla="*/ 70204 w 83201"/>
                        <a:gd name="connsiteY21" fmla="*/ 2179 h 20677"/>
                        <a:gd name="connsiteX22" fmla="*/ 65022 w 83201"/>
                        <a:gd name="connsiteY22" fmla="*/ 2179 h 20677"/>
                        <a:gd name="connsiteX23" fmla="*/ 61434 w 83201"/>
                        <a:gd name="connsiteY23" fmla="*/ 2971 h 20677"/>
                        <a:gd name="connsiteX24" fmla="*/ 55255 w 83201"/>
                        <a:gd name="connsiteY24" fmla="*/ 1387 h 20677"/>
                        <a:gd name="connsiteX25" fmla="*/ 52664 w 83201"/>
                        <a:gd name="connsiteY25" fmla="*/ 1783 h 20677"/>
                        <a:gd name="connsiteX26" fmla="*/ 52664 w 83201"/>
                        <a:gd name="connsiteY26" fmla="*/ 1585 h 20677"/>
                        <a:gd name="connsiteX27" fmla="*/ 44491 w 83201"/>
                        <a:gd name="connsiteY27" fmla="*/ 1387 h 20677"/>
                        <a:gd name="connsiteX28" fmla="*/ 37116 w 83201"/>
                        <a:gd name="connsiteY28" fmla="*/ 4556 h 20677"/>
                        <a:gd name="connsiteX29" fmla="*/ 39708 w 83201"/>
                        <a:gd name="connsiteY29" fmla="*/ 5348 h 20677"/>
                        <a:gd name="connsiteX30" fmla="*/ 37315 w 83201"/>
                        <a:gd name="connsiteY30" fmla="*/ 7329 h 20677"/>
                        <a:gd name="connsiteX31" fmla="*/ 37315 w 83201"/>
                        <a:gd name="connsiteY31" fmla="*/ 7329 h 20677"/>
                        <a:gd name="connsiteX32" fmla="*/ 30339 w 83201"/>
                        <a:gd name="connsiteY32" fmla="*/ 6537 h 20677"/>
                        <a:gd name="connsiteX33" fmla="*/ 24160 w 83201"/>
                        <a:gd name="connsiteY33" fmla="*/ 9112 h 20677"/>
                        <a:gd name="connsiteX34" fmla="*/ 17981 w 83201"/>
                        <a:gd name="connsiteY34" fmla="*/ 8518 h 20677"/>
                        <a:gd name="connsiteX35" fmla="*/ 12400 w 83201"/>
                        <a:gd name="connsiteY35" fmla="*/ 7923 h 20677"/>
                        <a:gd name="connsiteX36" fmla="*/ 5623 w 83201"/>
                        <a:gd name="connsiteY36" fmla="*/ 10697 h 20677"/>
                        <a:gd name="connsiteX37" fmla="*/ 11005 w 83201"/>
                        <a:gd name="connsiteY37" fmla="*/ 12281 h 20677"/>
                        <a:gd name="connsiteX38" fmla="*/ 10606 w 83201"/>
                        <a:gd name="connsiteY38" fmla="*/ 14064 h 20677"/>
                        <a:gd name="connsiteX39" fmla="*/ 11403 w 83201"/>
                        <a:gd name="connsiteY39" fmla="*/ 14857 h 20677"/>
                        <a:gd name="connsiteX40" fmla="*/ 8015 w 83201"/>
                        <a:gd name="connsiteY40" fmla="*/ 15253 h 20677"/>
                        <a:gd name="connsiteX41" fmla="*/ 3630 w 83201"/>
                        <a:gd name="connsiteY41" fmla="*/ 16837 h 20677"/>
                        <a:gd name="connsiteX42" fmla="*/ 241 w 83201"/>
                        <a:gd name="connsiteY42" fmla="*/ 20007 h 20677"/>
                        <a:gd name="connsiteX43" fmla="*/ 6819 w 83201"/>
                        <a:gd name="connsiteY43" fmla="*/ 20007 h 20677"/>
                        <a:gd name="connsiteX44" fmla="*/ 10606 w 83201"/>
                        <a:gd name="connsiteY44" fmla="*/ 18026 h 20677"/>
                        <a:gd name="connsiteX45" fmla="*/ 13795 w 83201"/>
                        <a:gd name="connsiteY45" fmla="*/ 15847 h 20677"/>
                        <a:gd name="connsiteX46" fmla="*/ 13197 w 83201"/>
                        <a:gd name="connsiteY46" fmla="*/ 15253 h 20677"/>
                        <a:gd name="connsiteX47" fmla="*/ 15988 w 83201"/>
                        <a:gd name="connsiteY47" fmla="*/ 14857 h 20677"/>
                        <a:gd name="connsiteX48" fmla="*/ 23761 w 83201"/>
                        <a:gd name="connsiteY48" fmla="*/ 10697 h 20677"/>
                        <a:gd name="connsiteX49" fmla="*/ 47681 w 83201"/>
                        <a:gd name="connsiteY49" fmla="*/ 4556 h 20677"/>
                        <a:gd name="connsiteX50" fmla="*/ 47282 w 83201"/>
                        <a:gd name="connsiteY50" fmla="*/ 5745 h 20677"/>
                        <a:gd name="connsiteX51" fmla="*/ 47282 w 83201"/>
                        <a:gd name="connsiteY51" fmla="*/ 5943 h 20677"/>
                        <a:gd name="connsiteX52" fmla="*/ 45488 w 83201"/>
                        <a:gd name="connsiteY52" fmla="*/ 4952 h 20677"/>
                        <a:gd name="connsiteX53" fmla="*/ 47681 w 83201"/>
                        <a:gd name="connsiteY53" fmla="*/ 4556 h 206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</a:cxnLst>
                      <a:rect l="l" t="t" r="r" b="b"/>
                      <a:pathLst>
                        <a:path w="83201" h="20677">
                          <a:moveTo>
                            <a:pt x="23761" y="10697"/>
                          </a:moveTo>
                          <a:cubicBezTo>
                            <a:pt x="24359" y="11687"/>
                            <a:pt x="26951" y="11687"/>
                            <a:pt x="30538" y="11093"/>
                          </a:cubicBezTo>
                          <a:cubicBezTo>
                            <a:pt x="33728" y="10499"/>
                            <a:pt x="35920" y="9706"/>
                            <a:pt x="36718" y="8716"/>
                          </a:cubicBezTo>
                          <a:cubicBezTo>
                            <a:pt x="36518" y="9706"/>
                            <a:pt x="36917" y="10697"/>
                            <a:pt x="37914" y="11687"/>
                          </a:cubicBezTo>
                          <a:cubicBezTo>
                            <a:pt x="36718" y="11489"/>
                            <a:pt x="34724" y="11687"/>
                            <a:pt x="32532" y="12083"/>
                          </a:cubicBezTo>
                          <a:cubicBezTo>
                            <a:pt x="29143" y="12678"/>
                            <a:pt x="27349" y="13668"/>
                            <a:pt x="26751" y="14658"/>
                          </a:cubicBezTo>
                          <a:cubicBezTo>
                            <a:pt x="25954" y="16045"/>
                            <a:pt x="28346" y="16441"/>
                            <a:pt x="32133" y="16045"/>
                          </a:cubicBezTo>
                          <a:cubicBezTo>
                            <a:pt x="36120" y="15253"/>
                            <a:pt x="38910" y="14064"/>
                            <a:pt x="39309" y="12876"/>
                          </a:cubicBezTo>
                          <a:cubicBezTo>
                            <a:pt x="40505" y="13668"/>
                            <a:pt x="42299" y="14064"/>
                            <a:pt x="44292" y="14262"/>
                          </a:cubicBezTo>
                          <a:cubicBezTo>
                            <a:pt x="41103" y="15055"/>
                            <a:pt x="38512" y="16045"/>
                            <a:pt x="38910" y="17432"/>
                          </a:cubicBezTo>
                          <a:cubicBezTo>
                            <a:pt x="39309" y="18422"/>
                            <a:pt x="42498" y="17828"/>
                            <a:pt x="45687" y="17432"/>
                          </a:cubicBezTo>
                          <a:cubicBezTo>
                            <a:pt x="49474" y="16243"/>
                            <a:pt x="54856" y="15451"/>
                            <a:pt x="54258" y="13668"/>
                          </a:cubicBezTo>
                          <a:cubicBezTo>
                            <a:pt x="55853" y="13272"/>
                            <a:pt x="56650" y="12480"/>
                            <a:pt x="57049" y="11489"/>
                          </a:cubicBezTo>
                          <a:cubicBezTo>
                            <a:pt x="55055" y="10301"/>
                            <a:pt x="53062" y="9112"/>
                            <a:pt x="50870" y="7923"/>
                          </a:cubicBezTo>
                          <a:cubicBezTo>
                            <a:pt x="51269" y="7923"/>
                            <a:pt x="51667" y="7923"/>
                            <a:pt x="52265" y="7923"/>
                          </a:cubicBezTo>
                          <a:cubicBezTo>
                            <a:pt x="55654" y="7725"/>
                            <a:pt x="58245" y="7329"/>
                            <a:pt x="60039" y="6339"/>
                          </a:cubicBezTo>
                          <a:cubicBezTo>
                            <a:pt x="61235" y="6339"/>
                            <a:pt x="62630" y="6141"/>
                            <a:pt x="64225" y="5943"/>
                          </a:cubicBezTo>
                          <a:cubicBezTo>
                            <a:pt x="67613" y="5348"/>
                            <a:pt x="69407" y="4556"/>
                            <a:pt x="70404" y="3566"/>
                          </a:cubicBezTo>
                          <a:cubicBezTo>
                            <a:pt x="71201" y="4358"/>
                            <a:pt x="72796" y="4754"/>
                            <a:pt x="74988" y="4754"/>
                          </a:cubicBezTo>
                          <a:cubicBezTo>
                            <a:pt x="78775" y="4754"/>
                            <a:pt x="82563" y="3962"/>
                            <a:pt x="83161" y="2179"/>
                          </a:cubicBezTo>
                          <a:cubicBezTo>
                            <a:pt x="83559" y="792"/>
                            <a:pt x="80968" y="198"/>
                            <a:pt x="77978" y="0"/>
                          </a:cubicBezTo>
                          <a:cubicBezTo>
                            <a:pt x="74390" y="0"/>
                            <a:pt x="71600" y="792"/>
                            <a:pt x="70204" y="2179"/>
                          </a:cubicBezTo>
                          <a:cubicBezTo>
                            <a:pt x="69208" y="1783"/>
                            <a:pt x="67214" y="1783"/>
                            <a:pt x="65022" y="2179"/>
                          </a:cubicBezTo>
                          <a:cubicBezTo>
                            <a:pt x="63627" y="2377"/>
                            <a:pt x="62431" y="2773"/>
                            <a:pt x="61434" y="2971"/>
                          </a:cubicBezTo>
                          <a:cubicBezTo>
                            <a:pt x="60637" y="1981"/>
                            <a:pt x="58444" y="1585"/>
                            <a:pt x="55255" y="1387"/>
                          </a:cubicBezTo>
                          <a:cubicBezTo>
                            <a:pt x="54258" y="1585"/>
                            <a:pt x="53461" y="1585"/>
                            <a:pt x="52664" y="1783"/>
                          </a:cubicBezTo>
                          <a:cubicBezTo>
                            <a:pt x="52664" y="1783"/>
                            <a:pt x="52664" y="1783"/>
                            <a:pt x="52664" y="1585"/>
                          </a:cubicBezTo>
                          <a:cubicBezTo>
                            <a:pt x="52265" y="396"/>
                            <a:pt x="48478" y="594"/>
                            <a:pt x="44491" y="1387"/>
                          </a:cubicBezTo>
                          <a:cubicBezTo>
                            <a:pt x="40306" y="2179"/>
                            <a:pt x="36917" y="3566"/>
                            <a:pt x="37116" y="4556"/>
                          </a:cubicBezTo>
                          <a:cubicBezTo>
                            <a:pt x="37116" y="5150"/>
                            <a:pt x="38312" y="5348"/>
                            <a:pt x="39708" y="5348"/>
                          </a:cubicBezTo>
                          <a:cubicBezTo>
                            <a:pt x="38512" y="5943"/>
                            <a:pt x="37714" y="6735"/>
                            <a:pt x="37315" y="7329"/>
                          </a:cubicBezTo>
                          <a:cubicBezTo>
                            <a:pt x="37315" y="7329"/>
                            <a:pt x="37315" y="7329"/>
                            <a:pt x="37315" y="7329"/>
                          </a:cubicBezTo>
                          <a:cubicBezTo>
                            <a:pt x="37315" y="5943"/>
                            <a:pt x="34525" y="5745"/>
                            <a:pt x="30339" y="6537"/>
                          </a:cubicBezTo>
                          <a:cubicBezTo>
                            <a:pt x="27150" y="7131"/>
                            <a:pt x="24957" y="8122"/>
                            <a:pt x="24160" y="9112"/>
                          </a:cubicBezTo>
                          <a:cubicBezTo>
                            <a:pt x="23562" y="8122"/>
                            <a:pt x="21569" y="7725"/>
                            <a:pt x="17981" y="8518"/>
                          </a:cubicBezTo>
                          <a:cubicBezTo>
                            <a:pt x="16785" y="8122"/>
                            <a:pt x="14792" y="7923"/>
                            <a:pt x="12400" y="7923"/>
                          </a:cubicBezTo>
                          <a:cubicBezTo>
                            <a:pt x="8812" y="8320"/>
                            <a:pt x="5623" y="9112"/>
                            <a:pt x="5623" y="10697"/>
                          </a:cubicBezTo>
                          <a:cubicBezTo>
                            <a:pt x="5623" y="11885"/>
                            <a:pt x="8015" y="12281"/>
                            <a:pt x="11005" y="12281"/>
                          </a:cubicBezTo>
                          <a:cubicBezTo>
                            <a:pt x="10606" y="12876"/>
                            <a:pt x="10606" y="13470"/>
                            <a:pt x="10606" y="14064"/>
                          </a:cubicBezTo>
                          <a:cubicBezTo>
                            <a:pt x="10606" y="14460"/>
                            <a:pt x="11005" y="14658"/>
                            <a:pt x="11403" y="14857"/>
                          </a:cubicBezTo>
                          <a:cubicBezTo>
                            <a:pt x="10407" y="14857"/>
                            <a:pt x="9410" y="15055"/>
                            <a:pt x="8015" y="15253"/>
                          </a:cubicBezTo>
                          <a:cubicBezTo>
                            <a:pt x="6021" y="15649"/>
                            <a:pt x="4427" y="16243"/>
                            <a:pt x="3630" y="16837"/>
                          </a:cubicBezTo>
                          <a:cubicBezTo>
                            <a:pt x="639" y="17828"/>
                            <a:pt x="-556" y="19016"/>
                            <a:pt x="241" y="20007"/>
                          </a:cubicBezTo>
                          <a:cubicBezTo>
                            <a:pt x="1038" y="20997"/>
                            <a:pt x="3630" y="20799"/>
                            <a:pt x="6819" y="20007"/>
                          </a:cubicBezTo>
                          <a:cubicBezTo>
                            <a:pt x="9011" y="19413"/>
                            <a:pt x="10207" y="18620"/>
                            <a:pt x="10606" y="18026"/>
                          </a:cubicBezTo>
                          <a:cubicBezTo>
                            <a:pt x="12400" y="17432"/>
                            <a:pt x="13596" y="16639"/>
                            <a:pt x="13795" y="15847"/>
                          </a:cubicBezTo>
                          <a:cubicBezTo>
                            <a:pt x="13795" y="15649"/>
                            <a:pt x="13396" y="15451"/>
                            <a:pt x="13197" y="15253"/>
                          </a:cubicBezTo>
                          <a:cubicBezTo>
                            <a:pt x="13994" y="15253"/>
                            <a:pt x="14991" y="15253"/>
                            <a:pt x="15988" y="14857"/>
                          </a:cubicBezTo>
                          <a:cubicBezTo>
                            <a:pt x="21170" y="13668"/>
                            <a:pt x="22964" y="12281"/>
                            <a:pt x="23761" y="10697"/>
                          </a:cubicBezTo>
                          <a:close/>
                          <a:moveTo>
                            <a:pt x="47681" y="4556"/>
                          </a:moveTo>
                          <a:cubicBezTo>
                            <a:pt x="47481" y="4952"/>
                            <a:pt x="47282" y="5348"/>
                            <a:pt x="47282" y="5745"/>
                          </a:cubicBezTo>
                          <a:cubicBezTo>
                            <a:pt x="47282" y="5745"/>
                            <a:pt x="47282" y="5943"/>
                            <a:pt x="47282" y="5943"/>
                          </a:cubicBezTo>
                          <a:cubicBezTo>
                            <a:pt x="46684" y="5546"/>
                            <a:pt x="46086" y="5348"/>
                            <a:pt x="45488" y="4952"/>
                          </a:cubicBezTo>
                          <a:cubicBezTo>
                            <a:pt x="46285" y="4952"/>
                            <a:pt x="47083" y="4754"/>
                            <a:pt x="47681" y="45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09" name="Freeform 2018">
                      <a:extLst>
                        <a:ext uri="{FF2B5EF4-FFF2-40B4-BE49-F238E27FC236}">
                          <a16:creationId xmlns:a16="http://schemas.microsoft.com/office/drawing/2014/main" id="{8E764DCE-BEE4-1075-865D-52CF566D90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9488" y="5347919"/>
                      <a:ext cx="23750" cy="6056"/>
                    </a:xfrm>
                    <a:custGeom>
                      <a:avLst/>
                      <a:gdLst>
                        <a:gd name="connsiteX0" fmla="*/ 4772 w 23750"/>
                        <a:gd name="connsiteY0" fmla="*/ 5821 h 6056"/>
                        <a:gd name="connsiteX1" fmla="*/ 12147 w 23750"/>
                        <a:gd name="connsiteY1" fmla="*/ 4434 h 6056"/>
                        <a:gd name="connsiteX2" fmla="*/ 18326 w 23750"/>
                        <a:gd name="connsiteY2" fmla="*/ 6019 h 6056"/>
                        <a:gd name="connsiteX3" fmla="*/ 23708 w 23750"/>
                        <a:gd name="connsiteY3" fmla="*/ 2651 h 6056"/>
                        <a:gd name="connsiteX4" fmla="*/ 17529 w 23750"/>
                        <a:gd name="connsiteY4" fmla="*/ 76 h 6056"/>
                        <a:gd name="connsiteX5" fmla="*/ 12944 w 23750"/>
                        <a:gd name="connsiteY5" fmla="*/ 1463 h 6056"/>
                        <a:gd name="connsiteX6" fmla="*/ 9954 w 23750"/>
                        <a:gd name="connsiteY6" fmla="*/ 1463 h 6056"/>
                        <a:gd name="connsiteX7" fmla="*/ 187 w 23750"/>
                        <a:gd name="connsiteY7" fmla="*/ 4632 h 6056"/>
                        <a:gd name="connsiteX8" fmla="*/ 4772 w 23750"/>
                        <a:gd name="connsiteY8" fmla="*/ 5821 h 60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750" h="6056">
                          <a:moveTo>
                            <a:pt x="4772" y="5821"/>
                          </a:moveTo>
                          <a:cubicBezTo>
                            <a:pt x="7761" y="5623"/>
                            <a:pt x="10153" y="5029"/>
                            <a:pt x="12147" y="4434"/>
                          </a:cubicBezTo>
                          <a:cubicBezTo>
                            <a:pt x="12944" y="5623"/>
                            <a:pt x="15535" y="6217"/>
                            <a:pt x="18326" y="6019"/>
                          </a:cubicBezTo>
                          <a:cubicBezTo>
                            <a:pt x="21316" y="5821"/>
                            <a:pt x="23708" y="4632"/>
                            <a:pt x="23708" y="2651"/>
                          </a:cubicBezTo>
                          <a:cubicBezTo>
                            <a:pt x="24106" y="869"/>
                            <a:pt x="21714" y="-320"/>
                            <a:pt x="17529" y="76"/>
                          </a:cubicBezTo>
                          <a:cubicBezTo>
                            <a:pt x="15734" y="274"/>
                            <a:pt x="13941" y="671"/>
                            <a:pt x="12944" y="1463"/>
                          </a:cubicBezTo>
                          <a:cubicBezTo>
                            <a:pt x="12147" y="1265"/>
                            <a:pt x="11150" y="1265"/>
                            <a:pt x="9954" y="1463"/>
                          </a:cubicBezTo>
                          <a:cubicBezTo>
                            <a:pt x="4971" y="1859"/>
                            <a:pt x="1184" y="2850"/>
                            <a:pt x="187" y="4632"/>
                          </a:cubicBezTo>
                          <a:cubicBezTo>
                            <a:pt x="-610" y="5623"/>
                            <a:pt x="1184" y="6019"/>
                            <a:pt x="4772" y="58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10" name="Freeform 2019">
                      <a:extLst>
                        <a:ext uri="{FF2B5EF4-FFF2-40B4-BE49-F238E27FC236}">
                          <a16:creationId xmlns:a16="http://schemas.microsoft.com/office/drawing/2014/main" id="{54C474CC-1D20-84B3-FB13-E126C9C60D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6714" y="5320820"/>
                      <a:ext cx="14435" cy="4244"/>
                    </a:xfrm>
                    <a:custGeom>
                      <a:avLst/>
                      <a:gdLst>
                        <a:gd name="connsiteX0" fmla="*/ 6451 w 14435"/>
                        <a:gd name="connsiteY0" fmla="*/ 4197 h 4244"/>
                        <a:gd name="connsiteX1" fmla="*/ 14424 w 14435"/>
                        <a:gd name="connsiteY1" fmla="*/ 1820 h 4244"/>
                        <a:gd name="connsiteX2" fmla="*/ 8245 w 14435"/>
                        <a:gd name="connsiteY2" fmla="*/ 37 h 4244"/>
                        <a:gd name="connsiteX3" fmla="*/ 72 w 14435"/>
                        <a:gd name="connsiteY3" fmla="*/ 2612 h 4244"/>
                        <a:gd name="connsiteX4" fmla="*/ 6451 w 14435"/>
                        <a:gd name="connsiteY4" fmla="*/ 4197 h 42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435" h="4244">
                          <a:moveTo>
                            <a:pt x="6451" y="4197"/>
                          </a:moveTo>
                          <a:cubicBezTo>
                            <a:pt x="10039" y="3999"/>
                            <a:pt x="14225" y="3405"/>
                            <a:pt x="14424" y="1820"/>
                          </a:cubicBezTo>
                          <a:cubicBezTo>
                            <a:pt x="14623" y="433"/>
                            <a:pt x="12231" y="-161"/>
                            <a:pt x="8245" y="37"/>
                          </a:cubicBezTo>
                          <a:cubicBezTo>
                            <a:pt x="4258" y="235"/>
                            <a:pt x="1069" y="1028"/>
                            <a:pt x="72" y="2612"/>
                          </a:cubicBezTo>
                          <a:cubicBezTo>
                            <a:pt x="-525" y="3999"/>
                            <a:pt x="2664" y="4395"/>
                            <a:pt x="6451" y="41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11" name="Freeform 2020">
                      <a:extLst>
                        <a:ext uri="{FF2B5EF4-FFF2-40B4-BE49-F238E27FC236}">
                          <a16:creationId xmlns:a16="http://schemas.microsoft.com/office/drawing/2014/main" id="{378A0129-D5B6-BDF1-C5E5-835E724DA4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4761" y="5334007"/>
                      <a:ext cx="19166" cy="7818"/>
                    </a:xfrm>
                    <a:custGeom>
                      <a:avLst/>
                      <a:gdLst>
                        <a:gd name="connsiteX0" fmla="*/ 13984 w 19166"/>
                        <a:gd name="connsiteY0" fmla="*/ 122 h 7818"/>
                        <a:gd name="connsiteX1" fmla="*/ 6011 w 19166"/>
                        <a:gd name="connsiteY1" fmla="*/ 2895 h 7818"/>
                        <a:gd name="connsiteX2" fmla="*/ 6410 w 19166"/>
                        <a:gd name="connsiteY2" fmla="*/ 3688 h 7818"/>
                        <a:gd name="connsiteX3" fmla="*/ 3619 w 19166"/>
                        <a:gd name="connsiteY3" fmla="*/ 4084 h 7818"/>
                        <a:gd name="connsiteX4" fmla="*/ 629 w 19166"/>
                        <a:gd name="connsiteY4" fmla="*/ 6659 h 7818"/>
                        <a:gd name="connsiteX5" fmla="*/ 9001 w 19166"/>
                        <a:gd name="connsiteY5" fmla="*/ 7451 h 7818"/>
                        <a:gd name="connsiteX6" fmla="*/ 13187 w 19166"/>
                        <a:gd name="connsiteY6" fmla="*/ 4876 h 7818"/>
                        <a:gd name="connsiteX7" fmla="*/ 11991 w 19166"/>
                        <a:gd name="connsiteY7" fmla="*/ 4084 h 7818"/>
                        <a:gd name="connsiteX8" fmla="*/ 19167 w 19166"/>
                        <a:gd name="connsiteY8" fmla="*/ 1509 h 7818"/>
                        <a:gd name="connsiteX9" fmla="*/ 13984 w 19166"/>
                        <a:gd name="connsiteY9" fmla="*/ 122 h 78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9166" h="7818">
                          <a:moveTo>
                            <a:pt x="13984" y="122"/>
                          </a:moveTo>
                          <a:cubicBezTo>
                            <a:pt x="9998" y="518"/>
                            <a:pt x="6410" y="1311"/>
                            <a:pt x="6011" y="2895"/>
                          </a:cubicBezTo>
                          <a:cubicBezTo>
                            <a:pt x="5812" y="3292"/>
                            <a:pt x="6011" y="3490"/>
                            <a:pt x="6410" y="3688"/>
                          </a:cubicBezTo>
                          <a:cubicBezTo>
                            <a:pt x="5413" y="3886"/>
                            <a:pt x="4616" y="3886"/>
                            <a:pt x="3619" y="4084"/>
                          </a:cubicBezTo>
                          <a:cubicBezTo>
                            <a:pt x="629" y="4678"/>
                            <a:pt x="-965" y="5867"/>
                            <a:pt x="629" y="6659"/>
                          </a:cubicBezTo>
                          <a:cubicBezTo>
                            <a:pt x="2224" y="7650"/>
                            <a:pt x="4616" y="8244"/>
                            <a:pt x="9001" y="7451"/>
                          </a:cubicBezTo>
                          <a:cubicBezTo>
                            <a:pt x="12390" y="6659"/>
                            <a:pt x="13984" y="5867"/>
                            <a:pt x="13187" y="4876"/>
                          </a:cubicBezTo>
                          <a:cubicBezTo>
                            <a:pt x="12988" y="4480"/>
                            <a:pt x="12390" y="4282"/>
                            <a:pt x="11991" y="4084"/>
                          </a:cubicBezTo>
                          <a:cubicBezTo>
                            <a:pt x="15380" y="3688"/>
                            <a:pt x="17971" y="2697"/>
                            <a:pt x="19167" y="1509"/>
                          </a:cubicBezTo>
                          <a:cubicBezTo>
                            <a:pt x="18968" y="320"/>
                            <a:pt x="17173" y="-274"/>
                            <a:pt x="13984" y="1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12" name="Freeform 2021">
                      <a:extLst>
                        <a:ext uri="{FF2B5EF4-FFF2-40B4-BE49-F238E27FC236}">
                          <a16:creationId xmlns:a16="http://schemas.microsoft.com/office/drawing/2014/main" id="{22E42003-DFA0-1E5B-355A-D19D5AB295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4353" y="5461726"/>
                      <a:ext cx="14623" cy="5568"/>
                    </a:xfrm>
                    <a:custGeom>
                      <a:avLst/>
                      <a:gdLst>
                        <a:gd name="connsiteX0" fmla="*/ 8578 w 14623"/>
                        <a:gd name="connsiteY0" fmla="*/ 4726 h 5568"/>
                        <a:gd name="connsiteX1" fmla="*/ 14558 w 14623"/>
                        <a:gd name="connsiteY1" fmla="*/ 1557 h 5568"/>
                        <a:gd name="connsiteX2" fmla="*/ 7183 w 14623"/>
                        <a:gd name="connsiteY2" fmla="*/ 566 h 5568"/>
                        <a:gd name="connsiteX3" fmla="*/ 8 w 14623"/>
                        <a:gd name="connsiteY3" fmla="*/ 4330 h 5568"/>
                        <a:gd name="connsiteX4" fmla="*/ 8578 w 14623"/>
                        <a:gd name="connsiteY4" fmla="*/ 4726 h 55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623" h="5568">
                          <a:moveTo>
                            <a:pt x="8578" y="4726"/>
                          </a:moveTo>
                          <a:cubicBezTo>
                            <a:pt x="11768" y="3934"/>
                            <a:pt x="14160" y="2745"/>
                            <a:pt x="14558" y="1557"/>
                          </a:cubicBezTo>
                          <a:cubicBezTo>
                            <a:pt x="15156" y="-424"/>
                            <a:pt x="11569" y="-226"/>
                            <a:pt x="7183" y="566"/>
                          </a:cubicBezTo>
                          <a:cubicBezTo>
                            <a:pt x="3595" y="1359"/>
                            <a:pt x="-192" y="2745"/>
                            <a:pt x="8" y="4330"/>
                          </a:cubicBezTo>
                          <a:cubicBezTo>
                            <a:pt x="406" y="6113"/>
                            <a:pt x="3994" y="5717"/>
                            <a:pt x="8578" y="47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13" name="Freeform 2022">
                      <a:extLst>
                        <a:ext uri="{FF2B5EF4-FFF2-40B4-BE49-F238E27FC236}">
                          <a16:creationId xmlns:a16="http://schemas.microsoft.com/office/drawing/2014/main" id="{AADF5573-3D94-4B5A-2766-26C6B2D395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4597" y="5291540"/>
                      <a:ext cx="14552" cy="3751"/>
                    </a:xfrm>
                    <a:custGeom>
                      <a:avLst/>
                      <a:gdLst>
                        <a:gd name="connsiteX0" fmla="*/ 5274 w 14552"/>
                        <a:gd name="connsiteY0" fmla="*/ 396 h 3751"/>
                        <a:gd name="connsiteX1" fmla="*/ 92 w 14552"/>
                        <a:gd name="connsiteY1" fmla="*/ 2575 h 3751"/>
                        <a:gd name="connsiteX2" fmla="*/ 8463 w 14552"/>
                        <a:gd name="connsiteY2" fmla="*/ 3566 h 3751"/>
                        <a:gd name="connsiteX3" fmla="*/ 14244 w 14552"/>
                        <a:gd name="connsiteY3" fmla="*/ 792 h 3751"/>
                        <a:gd name="connsiteX4" fmla="*/ 5274 w 14552"/>
                        <a:gd name="connsiteY4" fmla="*/ 396 h 37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52" h="3751">
                          <a:moveTo>
                            <a:pt x="5274" y="396"/>
                          </a:moveTo>
                          <a:cubicBezTo>
                            <a:pt x="1886" y="792"/>
                            <a:pt x="-506" y="1585"/>
                            <a:pt x="92" y="2575"/>
                          </a:cubicBezTo>
                          <a:cubicBezTo>
                            <a:pt x="889" y="3764"/>
                            <a:pt x="4078" y="3962"/>
                            <a:pt x="8463" y="3566"/>
                          </a:cubicBezTo>
                          <a:cubicBezTo>
                            <a:pt x="12051" y="2971"/>
                            <a:pt x="15639" y="1981"/>
                            <a:pt x="14244" y="792"/>
                          </a:cubicBezTo>
                          <a:cubicBezTo>
                            <a:pt x="13247" y="-396"/>
                            <a:pt x="8862" y="0"/>
                            <a:pt x="5274" y="39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14" name="Freeform 2023">
                      <a:extLst>
                        <a:ext uri="{FF2B5EF4-FFF2-40B4-BE49-F238E27FC236}">
                          <a16:creationId xmlns:a16="http://schemas.microsoft.com/office/drawing/2014/main" id="{399EAD37-58F7-E57A-4C42-356EC109EF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5873" y="5354044"/>
                      <a:ext cx="12655" cy="4180"/>
                    </a:xfrm>
                    <a:custGeom>
                      <a:avLst/>
                      <a:gdLst>
                        <a:gd name="connsiteX0" fmla="*/ 6391 w 12655"/>
                        <a:gd name="connsiteY0" fmla="*/ 3856 h 4180"/>
                        <a:gd name="connsiteX1" fmla="*/ 12570 w 12655"/>
                        <a:gd name="connsiteY1" fmla="*/ 885 h 4180"/>
                        <a:gd name="connsiteX2" fmla="*/ 4796 w 12655"/>
                        <a:gd name="connsiteY2" fmla="*/ 489 h 4180"/>
                        <a:gd name="connsiteX3" fmla="*/ 12 w 12655"/>
                        <a:gd name="connsiteY3" fmla="*/ 3064 h 4180"/>
                        <a:gd name="connsiteX4" fmla="*/ 6391 w 12655"/>
                        <a:gd name="connsiteY4" fmla="*/ 3856 h 41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55" h="4180">
                          <a:moveTo>
                            <a:pt x="6391" y="3856"/>
                          </a:moveTo>
                          <a:cubicBezTo>
                            <a:pt x="10577" y="3064"/>
                            <a:pt x="13168" y="1876"/>
                            <a:pt x="12570" y="885"/>
                          </a:cubicBezTo>
                          <a:cubicBezTo>
                            <a:pt x="11972" y="-105"/>
                            <a:pt x="8583" y="-303"/>
                            <a:pt x="4796" y="489"/>
                          </a:cubicBezTo>
                          <a:cubicBezTo>
                            <a:pt x="1806" y="1083"/>
                            <a:pt x="12" y="2074"/>
                            <a:pt x="12" y="3064"/>
                          </a:cubicBezTo>
                          <a:cubicBezTo>
                            <a:pt x="-187" y="4252"/>
                            <a:pt x="2006" y="4451"/>
                            <a:pt x="6391" y="38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15" name="Freeform 2024">
                      <a:extLst>
                        <a:ext uri="{FF2B5EF4-FFF2-40B4-BE49-F238E27FC236}">
                          <a16:creationId xmlns:a16="http://schemas.microsoft.com/office/drawing/2014/main" id="{D095863D-D406-5C30-451C-DC10F11A10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0655" y="5396081"/>
                      <a:ext cx="13842" cy="4739"/>
                    </a:xfrm>
                    <a:custGeom>
                      <a:avLst/>
                      <a:gdLst>
                        <a:gd name="connsiteX0" fmla="*/ 6060 w 13842"/>
                        <a:gd name="connsiteY0" fmla="*/ 842 h 4739"/>
                        <a:gd name="connsiteX1" fmla="*/ 81 w 13842"/>
                        <a:gd name="connsiteY1" fmla="*/ 4209 h 4739"/>
                        <a:gd name="connsiteX2" fmla="*/ 6858 w 13842"/>
                        <a:gd name="connsiteY2" fmla="*/ 4011 h 4739"/>
                        <a:gd name="connsiteX3" fmla="*/ 13834 w 13842"/>
                        <a:gd name="connsiteY3" fmla="*/ 644 h 4739"/>
                        <a:gd name="connsiteX4" fmla="*/ 6060 w 13842"/>
                        <a:gd name="connsiteY4" fmla="*/ 842 h 47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42" h="4739">
                          <a:moveTo>
                            <a:pt x="6060" y="842"/>
                          </a:moveTo>
                          <a:cubicBezTo>
                            <a:pt x="2274" y="1832"/>
                            <a:pt x="-517" y="3021"/>
                            <a:pt x="81" y="4209"/>
                          </a:cubicBezTo>
                          <a:cubicBezTo>
                            <a:pt x="679" y="5200"/>
                            <a:pt x="3669" y="4606"/>
                            <a:pt x="6858" y="4011"/>
                          </a:cubicBezTo>
                          <a:cubicBezTo>
                            <a:pt x="10645" y="3219"/>
                            <a:pt x="14034" y="1832"/>
                            <a:pt x="13834" y="644"/>
                          </a:cubicBezTo>
                          <a:cubicBezTo>
                            <a:pt x="13635" y="-149"/>
                            <a:pt x="10446" y="-347"/>
                            <a:pt x="6060" y="8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16" name="Freeform 2025">
                      <a:extLst>
                        <a:ext uri="{FF2B5EF4-FFF2-40B4-BE49-F238E27FC236}">
                          <a16:creationId xmlns:a16="http://schemas.microsoft.com/office/drawing/2014/main" id="{AD367460-4CB7-6CEE-F62E-015373B2D0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1880" y="5493125"/>
                      <a:ext cx="42474" cy="22001"/>
                    </a:xfrm>
                    <a:custGeom>
                      <a:avLst/>
                      <a:gdLst>
                        <a:gd name="connsiteX0" fmla="*/ 417 w 42474"/>
                        <a:gd name="connsiteY0" fmla="*/ 20274 h 22001"/>
                        <a:gd name="connsiteX1" fmla="*/ 7991 w 42474"/>
                        <a:gd name="connsiteY1" fmla="*/ 21859 h 22001"/>
                        <a:gd name="connsiteX2" fmla="*/ 13772 w 42474"/>
                        <a:gd name="connsiteY2" fmla="*/ 18690 h 22001"/>
                        <a:gd name="connsiteX3" fmla="*/ 11380 w 42474"/>
                        <a:gd name="connsiteY3" fmla="*/ 16907 h 22001"/>
                        <a:gd name="connsiteX4" fmla="*/ 13173 w 42474"/>
                        <a:gd name="connsiteY4" fmla="*/ 14530 h 22001"/>
                        <a:gd name="connsiteX5" fmla="*/ 14170 w 42474"/>
                        <a:gd name="connsiteY5" fmla="*/ 14134 h 22001"/>
                        <a:gd name="connsiteX6" fmla="*/ 18954 w 42474"/>
                        <a:gd name="connsiteY6" fmla="*/ 10172 h 22001"/>
                        <a:gd name="connsiteX7" fmla="*/ 14170 w 42474"/>
                        <a:gd name="connsiteY7" fmla="*/ 10172 h 22001"/>
                        <a:gd name="connsiteX8" fmla="*/ 15566 w 42474"/>
                        <a:gd name="connsiteY8" fmla="*/ 9776 h 22001"/>
                        <a:gd name="connsiteX9" fmla="*/ 22143 w 42474"/>
                        <a:gd name="connsiteY9" fmla="*/ 6606 h 22001"/>
                        <a:gd name="connsiteX10" fmla="*/ 22143 w 42474"/>
                        <a:gd name="connsiteY10" fmla="*/ 6804 h 22001"/>
                        <a:gd name="connsiteX11" fmla="*/ 27924 w 42474"/>
                        <a:gd name="connsiteY11" fmla="*/ 8983 h 22001"/>
                        <a:gd name="connsiteX12" fmla="*/ 28322 w 42474"/>
                        <a:gd name="connsiteY12" fmla="*/ 8983 h 22001"/>
                        <a:gd name="connsiteX13" fmla="*/ 31312 w 42474"/>
                        <a:gd name="connsiteY13" fmla="*/ 8983 h 22001"/>
                        <a:gd name="connsiteX14" fmla="*/ 38089 w 42474"/>
                        <a:gd name="connsiteY14" fmla="*/ 5022 h 22001"/>
                        <a:gd name="connsiteX15" fmla="*/ 37292 w 42474"/>
                        <a:gd name="connsiteY15" fmla="*/ 3833 h 22001"/>
                        <a:gd name="connsiteX16" fmla="*/ 38089 w 42474"/>
                        <a:gd name="connsiteY16" fmla="*/ 3635 h 22001"/>
                        <a:gd name="connsiteX17" fmla="*/ 42474 w 42474"/>
                        <a:gd name="connsiteY17" fmla="*/ 267 h 22001"/>
                        <a:gd name="connsiteX18" fmla="*/ 34701 w 42474"/>
                        <a:gd name="connsiteY18" fmla="*/ 1456 h 22001"/>
                        <a:gd name="connsiteX19" fmla="*/ 31113 w 42474"/>
                        <a:gd name="connsiteY19" fmla="*/ 3437 h 22001"/>
                        <a:gd name="connsiteX20" fmla="*/ 26728 w 42474"/>
                        <a:gd name="connsiteY20" fmla="*/ 3437 h 22001"/>
                        <a:gd name="connsiteX21" fmla="*/ 23538 w 42474"/>
                        <a:gd name="connsiteY21" fmla="*/ 4625 h 22001"/>
                        <a:gd name="connsiteX22" fmla="*/ 16961 w 42474"/>
                        <a:gd name="connsiteY22" fmla="*/ 5616 h 22001"/>
                        <a:gd name="connsiteX23" fmla="*/ 8988 w 42474"/>
                        <a:gd name="connsiteY23" fmla="*/ 10766 h 22001"/>
                        <a:gd name="connsiteX24" fmla="*/ 13173 w 42474"/>
                        <a:gd name="connsiteY24" fmla="*/ 10568 h 22001"/>
                        <a:gd name="connsiteX25" fmla="*/ 11380 w 42474"/>
                        <a:gd name="connsiteY25" fmla="*/ 11162 h 22001"/>
                        <a:gd name="connsiteX26" fmla="*/ 5400 w 42474"/>
                        <a:gd name="connsiteY26" fmla="*/ 15124 h 22001"/>
                        <a:gd name="connsiteX27" fmla="*/ 1214 w 42474"/>
                        <a:gd name="connsiteY27" fmla="*/ 17699 h 22001"/>
                        <a:gd name="connsiteX28" fmla="*/ 217 w 42474"/>
                        <a:gd name="connsiteY28" fmla="*/ 19284 h 22001"/>
                        <a:gd name="connsiteX29" fmla="*/ 217 w 42474"/>
                        <a:gd name="connsiteY29" fmla="*/ 19482 h 22001"/>
                        <a:gd name="connsiteX30" fmla="*/ 417 w 42474"/>
                        <a:gd name="connsiteY30" fmla="*/ 20274 h 220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</a:cxnLst>
                      <a:rect l="l" t="t" r="r" b="b"/>
                      <a:pathLst>
                        <a:path w="42474" h="22001">
                          <a:moveTo>
                            <a:pt x="417" y="20274"/>
                          </a:moveTo>
                          <a:cubicBezTo>
                            <a:pt x="1413" y="21859"/>
                            <a:pt x="4403" y="22255"/>
                            <a:pt x="7991" y="21859"/>
                          </a:cubicBezTo>
                          <a:cubicBezTo>
                            <a:pt x="10981" y="21463"/>
                            <a:pt x="13373" y="20472"/>
                            <a:pt x="13772" y="18690"/>
                          </a:cubicBezTo>
                          <a:cubicBezTo>
                            <a:pt x="13373" y="17897"/>
                            <a:pt x="12575" y="17303"/>
                            <a:pt x="11380" y="16907"/>
                          </a:cubicBezTo>
                          <a:cubicBezTo>
                            <a:pt x="12575" y="16115"/>
                            <a:pt x="13173" y="15322"/>
                            <a:pt x="13173" y="14530"/>
                          </a:cubicBezTo>
                          <a:cubicBezTo>
                            <a:pt x="13572" y="14332"/>
                            <a:pt x="13772" y="14332"/>
                            <a:pt x="14170" y="14134"/>
                          </a:cubicBezTo>
                          <a:cubicBezTo>
                            <a:pt x="16761" y="13143"/>
                            <a:pt x="19353" y="11360"/>
                            <a:pt x="18954" y="10172"/>
                          </a:cubicBezTo>
                          <a:cubicBezTo>
                            <a:pt x="18755" y="9380"/>
                            <a:pt x="16761" y="9380"/>
                            <a:pt x="14170" y="10172"/>
                          </a:cubicBezTo>
                          <a:lnTo>
                            <a:pt x="15566" y="9776"/>
                          </a:lnTo>
                          <a:cubicBezTo>
                            <a:pt x="17758" y="8785"/>
                            <a:pt x="20549" y="7597"/>
                            <a:pt x="22143" y="6606"/>
                          </a:cubicBezTo>
                          <a:cubicBezTo>
                            <a:pt x="22143" y="6606"/>
                            <a:pt x="22143" y="6804"/>
                            <a:pt x="22143" y="6804"/>
                          </a:cubicBezTo>
                          <a:cubicBezTo>
                            <a:pt x="22741" y="8389"/>
                            <a:pt x="24734" y="9380"/>
                            <a:pt x="27924" y="8983"/>
                          </a:cubicBezTo>
                          <a:lnTo>
                            <a:pt x="28322" y="8983"/>
                          </a:lnTo>
                          <a:cubicBezTo>
                            <a:pt x="29319" y="8983"/>
                            <a:pt x="30116" y="9181"/>
                            <a:pt x="31312" y="8983"/>
                          </a:cubicBezTo>
                          <a:cubicBezTo>
                            <a:pt x="35498" y="8389"/>
                            <a:pt x="38289" y="7002"/>
                            <a:pt x="38089" y="5022"/>
                          </a:cubicBezTo>
                          <a:cubicBezTo>
                            <a:pt x="38089" y="4427"/>
                            <a:pt x="37691" y="4031"/>
                            <a:pt x="37292" y="3833"/>
                          </a:cubicBezTo>
                          <a:cubicBezTo>
                            <a:pt x="37491" y="3833"/>
                            <a:pt x="37691" y="3635"/>
                            <a:pt x="38089" y="3635"/>
                          </a:cubicBezTo>
                          <a:cubicBezTo>
                            <a:pt x="41278" y="2248"/>
                            <a:pt x="42275" y="1258"/>
                            <a:pt x="42474" y="267"/>
                          </a:cubicBezTo>
                          <a:cubicBezTo>
                            <a:pt x="40880" y="-327"/>
                            <a:pt x="38488" y="69"/>
                            <a:pt x="34701" y="1456"/>
                          </a:cubicBezTo>
                          <a:cubicBezTo>
                            <a:pt x="32708" y="2248"/>
                            <a:pt x="31711" y="2843"/>
                            <a:pt x="31113" y="3437"/>
                          </a:cubicBezTo>
                          <a:cubicBezTo>
                            <a:pt x="29917" y="3239"/>
                            <a:pt x="28522" y="3239"/>
                            <a:pt x="26728" y="3437"/>
                          </a:cubicBezTo>
                          <a:cubicBezTo>
                            <a:pt x="25133" y="3635"/>
                            <a:pt x="24136" y="4229"/>
                            <a:pt x="23538" y="4625"/>
                          </a:cubicBezTo>
                          <a:cubicBezTo>
                            <a:pt x="22741" y="3833"/>
                            <a:pt x="19751" y="4625"/>
                            <a:pt x="16961" y="5616"/>
                          </a:cubicBezTo>
                          <a:cubicBezTo>
                            <a:pt x="12775" y="7201"/>
                            <a:pt x="8190" y="9181"/>
                            <a:pt x="8988" y="10766"/>
                          </a:cubicBezTo>
                          <a:cubicBezTo>
                            <a:pt x="9386" y="11558"/>
                            <a:pt x="11180" y="11162"/>
                            <a:pt x="13173" y="10568"/>
                          </a:cubicBezTo>
                          <a:cubicBezTo>
                            <a:pt x="12575" y="10766"/>
                            <a:pt x="11977" y="10964"/>
                            <a:pt x="11380" y="11162"/>
                          </a:cubicBezTo>
                          <a:cubicBezTo>
                            <a:pt x="7792" y="12549"/>
                            <a:pt x="5798" y="13936"/>
                            <a:pt x="5400" y="15124"/>
                          </a:cubicBezTo>
                          <a:cubicBezTo>
                            <a:pt x="3606" y="15916"/>
                            <a:pt x="2011" y="16907"/>
                            <a:pt x="1214" y="17699"/>
                          </a:cubicBezTo>
                          <a:cubicBezTo>
                            <a:pt x="616" y="18095"/>
                            <a:pt x="18" y="18690"/>
                            <a:pt x="217" y="19284"/>
                          </a:cubicBezTo>
                          <a:cubicBezTo>
                            <a:pt x="217" y="19284"/>
                            <a:pt x="217" y="19482"/>
                            <a:pt x="217" y="19482"/>
                          </a:cubicBezTo>
                          <a:cubicBezTo>
                            <a:pt x="-181" y="19878"/>
                            <a:pt x="18" y="20076"/>
                            <a:pt x="417" y="202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17" name="Freeform 2026">
                      <a:extLst>
                        <a:ext uri="{FF2B5EF4-FFF2-40B4-BE49-F238E27FC236}">
                          <a16:creationId xmlns:a16="http://schemas.microsoft.com/office/drawing/2014/main" id="{41231F9D-F0AA-7840-10A7-63597781E7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7906" y="5425207"/>
                      <a:ext cx="13072" cy="5119"/>
                    </a:xfrm>
                    <a:custGeom>
                      <a:avLst/>
                      <a:gdLst>
                        <a:gd name="connsiteX0" fmla="*/ 7850 w 13072"/>
                        <a:gd name="connsiteY0" fmla="*/ 241 h 5119"/>
                        <a:gd name="connsiteX1" fmla="*/ 76 w 13072"/>
                        <a:gd name="connsiteY1" fmla="*/ 3807 h 5119"/>
                        <a:gd name="connsiteX2" fmla="*/ 6853 w 13072"/>
                        <a:gd name="connsiteY2" fmla="*/ 4599 h 5119"/>
                        <a:gd name="connsiteX3" fmla="*/ 13032 w 13072"/>
                        <a:gd name="connsiteY3" fmla="*/ 1034 h 5119"/>
                        <a:gd name="connsiteX4" fmla="*/ 7850 w 13072"/>
                        <a:gd name="connsiteY4" fmla="*/ 241 h 51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072" h="5119">
                          <a:moveTo>
                            <a:pt x="7850" y="241"/>
                          </a:moveTo>
                          <a:cubicBezTo>
                            <a:pt x="3863" y="1034"/>
                            <a:pt x="674" y="2420"/>
                            <a:pt x="76" y="3807"/>
                          </a:cubicBezTo>
                          <a:cubicBezTo>
                            <a:pt x="-522" y="5392"/>
                            <a:pt x="2468" y="5392"/>
                            <a:pt x="6853" y="4599"/>
                          </a:cubicBezTo>
                          <a:cubicBezTo>
                            <a:pt x="10840" y="3609"/>
                            <a:pt x="13431" y="2420"/>
                            <a:pt x="13032" y="1034"/>
                          </a:cubicBezTo>
                          <a:cubicBezTo>
                            <a:pt x="12833" y="241"/>
                            <a:pt x="11039" y="-353"/>
                            <a:pt x="7850" y="2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18" name="Freeform 2027">
                      <a:extLst>
                        <a:ext uri="{FF2B5EF4-FFF2-40B4-BE49-F238E27FC236}">
                          <a16:creationId xmlns:a16="http://schemas.microsoft.com/office/drawing/2014/main" id="{D839FB55-8AAF-BD60-E7A2-71953C625F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1726" y="5408413"/>
                      <a:ext cx="27718" cy="10874"/>
                    </a:xfrm>
                    <a:custGeom>
                      <a:avLst/>
                      <a:gdLst>
                        <a:gd name="connsiteX0" fmla="*/ 27517 w 27718"/>
                        <a:gd name="connsiteY0" fmla="*/ 6339 h 10874"/>
                        <a:gd name="connsiteX1" fmla="*/ 22334 w 27718"/>
                        <a:gd name="connsiteY1" fmla="*/ 5943 h 10874"/>
                        <a:gd name="connsiteX2" fmla="*/ 22733 w 27718"/>
                        <a:gd name="connsiteY2" fmla="*/ 5546 h 10874"/>
                        <a:gd name="connsiteX3" fmla="*/ 21337 w 27718"/>
                        <a:gd name="connsiteY3" fmla="*/ 4556 h 10874"/>
                        <a:gd name="connsiteX4" fmla="*/ 25523 w 27718"/>
                        <a:gd name="connsiteY4" fmla="*/ 2179 h 10874"/>
                        <a:gd name="connsiteX5" fmla="*/ 19145 w 27718"/>
                        <a:gd name="connsiteY5" fmla="*/ 0 h 10874"/>
                        <a:gd name="connsiteX6" fmla="*/ 12766 w 27718"/>
                        <a:gd name="connsiteY6" fmla="*/ 2179 h 10874"/>
                        <a:gd name="connsiteX7" fmla="*/ 7982 w 27718"/>
                        <a:gd name="connsiteY7" fmla="*/ 2377 h 10874"/>
                        <a:gd name="connsiteX8" fmla="*/ 9 w 27718"/>
                        <a:gd name="connsiteY8" fmla="*/ 5744 h 10874"/>
                        <a:gd name="connsiteX9" fmla="*/ 6587 w 27718"/>
                        <a:gd name="connsiteY9" fmla="*/ 6735 h 10874"/>
                        <a:gd name="connsiteX10" fmla="*/ 14361 w 27718"/>
                        <a:gd name="connsiteY10" fmla="*/ 3764 h 10874"/>
                        <a:gd name="connsiteX11" fmla="*/ 17550 w 27718"/>
                        <a:gd name="connsiteY11" fmla="*/ 4754 h 10874"/>
                        <a:gd name="connsiteX12" fmla="*/ 15956 w 27718"/>
                        <a:gd name="connsiteY12" fmla="*/ 4952 h 10874"/>
                        <a:gd name="connsiteX13" fmla="*/ 8780 w 27718"/>
                        <a:gd name="connsiteY13" fmla="*/ 8320 h 10874"/>
                        <a:gd name="connsiteX14" fmla="*/ 13962 w 27718"/>
                        <a:gd name="connsiteY14" fmla="*/ 9508 h 10874"/>
                        <a:gd name="connsiteX15" fmla="*/ 13763 w 27718"/>
                        <a:gd name="connsiteY15" fmla="*/ 9904 h 10874"/>
                        <a:gd name="connsiteX16" fmla="*/ 21537 w 27718"/>
                        <a:gd name="connsiteY16" fmla="*/ 10301 h 10874"/>
                        <a:gd name="connsiteX17" fmla="*/ 27517 w 27718"/>
                        <a:gd name="connsiteY17" fmla="*/ 6339 h 108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7718" h="10874">
                          <a:moveTo>
                            <a:pt x="27517" y="6339"/>
                          </a:moveTo>
                          <a:cubicBezTo>
                            <a:pt x="26919" y="5546"/>
                            <a:pt x="24726" y="5546"/>
                            <a:pt x="22334" y="5943"/>
                          </a:cubicBezTo>
                          <a:cubicBezTo>
                            <a:pt x="22533" y="5744"/>
                            <a:pt x="22733" y="5744"/>
                            <a:pt x="22733" y="5546"/>
                          </a:cubicBezTo>
                          <a:cubicBezTo>
                            <a:pt x="22733" y="4952"/>
                            <a:pt x="22135" y="4556"/>
                            <a:pt x="21337" y="4556"/>
                          </a:cubicBezTo>
                          <a:cubicBezTo>
                            <a:pt x="23929" y="4160"/>
                            <a:pt x="25523" y="2971"/>
                            <a:pt x="25523" y="2179"/>
                          </a:cubicBezTo>
                          <a:cubicBezTo>
                            <a:pt x="25722" y="792"/>
                            <a:pt x="23530" y="0"/>
                            <a:pt x="19145" y="0"/>
                          </a:cubicBezTo>
                          <a:cubicBezTo>
                            <a:pt x="15158" y="198"/>
                            <a:pt x="12567" y="990"/>
                            <a:pt x="12766" y="2179"/>
                          </a:cubicBezTo>
                          <a:cubicBezTo>
                            <a:pt x="11570" y="1981"/>
                            <a:pt x="9976" y="1981"/>
                            <a:pt x="7982" y="2377"/>
                          </a:cubicBezTo>
                          <a:cubicBezTo>
                            <a:pt x="3996" y="2971"/>
                            <a:pt x="1006" y="4160"/>
                            <a:pt x="9" y="5744"/>
                          </a:cubicBezTo>
                          <a:cubicBezTo>
                            <a:pt x="-190" y="7329"/>
                            <a:pt x="2800" y="7329"/>
                            <a:pt x="6587" y="6735"/>
                          </a:cubicBezTo>
                          <a:cubicBezTo>
                            <a:pt x="9976" y="6141"/>
                            <a:pt x="13962" y="5150"/>
                            <a:pt x="14361" y="3764"/>
                          </a:cubicBezTo>
                          <a:cubicBezTo>
                            <a:pt x="15158" y="4160"/>
                            <a:pt x="16354" y="4556"/>
                            <a:pt x="17550" y="4754"/>
                          </a:cubicBezTo>
                          <a:cubicBezTo>
                            <a:pt x="17151" y="4754"/>
                            <a:pt x="16554" y="4952"/>
                            <a:pt x="15956" y="4952"/>
                          </a:cubicBezTo>
                          <a:cubicBezTo>
                            <a:pt x="11770" y="5546"/>
                            <a:pt x="8979" y="6933"/>
                            <a:pt x="8780" y="8320"/>
                          </a:cubicBezTo>
                          <a:cubicBezTo>
                            <a:pt x="8580" y="9706"/>
                            <a:pt x="10374" y="10102"/>
                            <a:pt x="13962" y="9508"/>
                          </a:cubicBezTo>
                          <a:cubicBezTo>
                            <a:pt x="13962" y="9706"/>
                            <a:pt x="13763" y="9706"/>
                            <a:pt x="13763" y="9904"/>
                          </a:cubicBezTo>
                          <a:cubicBezTo>
                            <a:pt x="14760" y="10895"/>
                            <a:pt x="17351" y="11291"/>
                            <a:pt x="21537" y="10301"/>
                          </a:cubicBezTo>
                          <a:cubicBezTo>
                            <a:pt x="25722" y="8914"/>
                            <a:pt x="28513" y="7527"/>
                            <a:pt x="27517" y="63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19" name="Freeform 2028">
                      <a:extLst>
                        <a:ext uri="{FF2B5EF4-FFF2-40B4-BE49-F238E27FC236}">
                          <a16:creationId xmlns:a16="http://schemas.microsoft.com/office/drawing/2014/main" id="{247989C6-F99D-C19C-52ED-13A922712C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9411" y="5277625"/>
                      <a:ext cx="12158" cy="3735"/>
                    </a:xfrm>
                    <a:custGeom>
                      <a:avLst/>
                      <a:gdLst>
                        <a:gd name="connsiteX0" fmla="*/ 5980 w 12158"/>
                        <a:gd name="connsiteY0" fmla="*/ 49 h 3735"/>
                        <a:gd name="connsiteX1" fmla="*/ 0 w 12158"/>
                        <a:gd name="connsiteY1" fmla="*/ 2030 h 3735"/>
                        <a:gd name="connsiteX2" fmla="*/ 7375 w 12158"/>
                        <a:gd name="connsiteY2" fmla="*/ 3615 h 3735"/>
                        <a:gd name="connsiteX3" fmla="*/ 12159 w 12158"/>
                        <a:gd name="connsiteY3" fmla="*/ 1238 h 3735"/>
                        <a:gd name="connsiteX4" fmla="*/ 5980 w 12158"/>
                        <a:gd name="connsiteY4" fmla="*/ 49 h 37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58" h="3735">
                          <a:moveTo>
                            <a:pt x="5980" y="49"/>
                          </a:moveTo>
                          <a:cubicBezTo>
                            <a:pt x="2791" y="248"/>
                            <a:pt x="0" y="1040"/>
                            <a:pt x="0" y="2030"/>
                          </a:cubicBezTo>
                          <a:cubicBezTo>
                            <a:pt x="199" y="3417"/>
                            <a:pt x="2990" y="4011"/>
                            <a:pt x="7375" y="3615"/>
                          </a:cubicBezTo>
                          <a:cubicBezTo>
                            <a:pt x="10763" y="3219"/>
                            <a:pt x="12159" y="2228"/>
                            <a:pt x="12159" y="1238"/>
                          </a:cubicBezTo>
                          <a:cubicBezTo>
                            <a:pt x="11561" y="248"/>
                            <a:pt x="9169" y="-148"/>
                            <a:pt x="5980" y="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20" name="Freeform 2029">
                      <a:extLst>
                        <a:ext uri="{FF2B5EF4-FFF2-40B4-BE49-F238E27FC236}">
                          <a16:creationId xmlns:a16="http://schemas.microsoft.com/office/drawing/2014/main" id="{7FF26445-A906-E31C-1AC9-BF610F7270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4080" y="5447411"/>
                      <a:ext cx="12770" cy="5389"/>
                    </a:xfrm>
                    <a:custGeom>
                      <a:avLst/>
                      <a:gdLst>
                        <a:gd name="connsiteX0" fmla="*/ 4997 w 12770"/>
                        <a:gd name="connsiteY0" fmla="*/ 4977 h 5389"/>
                        <a:gd name="connsiteX1" fmla="*/ 12771 w 12770"/>
                        <a:gd name="connsiteY1" fmla="*/ 1016 h 5389"/>
                        <a:gd name="connsiteX2" fmla="*/ 7588 w 12770"/>
                        <a:gd name="connsiteY2" fmla="*/ 422 h 5389"/>
                        <a:gd name="connsiteX3" fmla="*/ 14 w 12770"/>
                        <a:gd name="connsiteY3" fmla="*/ 4185 h 5389"/>
                        <a:gd name="connsiteX4" fmla="*/ 4997 w 12770"/>
                        <a:gd name="connsiteY4" fmla="*/ 4977 h 53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70" h="5389">
                          <a:moveTo>
                            <a:pt x="4997" y="4977"/>
                          </a:moveTo>
                          <a:cubicBezTo>
                            <a:pt x="8984" y="3987"/>
                            <a:pt x="11774" y="2601"/>
                            <a:pt x="12771" y="1016"/>
                          </a:cubicBezTo>
                          <a:cubicBezTo>
                            <a:pt x="12571" y="25"/>
                            <a:pt x="10777" y="-371"/>
                            <a:pt x="7588" y="422"/>
                          </a:cubicBezTo>
                          <a:cubicBezTo>
                            <a:pt x="3602" y="1412"/>
                            <a:pt x="412" y="2601"/>
                            <a:pt x="14" y="4185"/>
                          </a:cubicBezTo>
                          <a:cubicBezTo>
                            <a:pt x="-186" y="5374"/>
                            <a:pt x="1808" y="5770"/>
                            <a:pt x="4997" y="49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21" name="Freeform 2030">
                      <a:extLst>
                        <a:ext uri="{FF2B5EF4-FFF2-40B4-BE49-F238E27FC236}">
                          <a16:creationId xmlns:a16="http://schemas.microsoft.com/office/drawing/2014/main" id="{3920638C-1B6F-B3CE-F410-63AC05695D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9292" y="5410189"/>
                      <a:ext cx="11684" cy="4555"/>
                    </a:xfrm>
                    <a:custGeom>
                      <a:avLst/>
                      <a:gdLst>
                        <a:gd name="connsiteX0" fmla="*/ 6265 w 11684"/>
                        <a:gd name="connsiteY0" fmla="*/ 3968 h 4555"/>
                        <a:gd name="connsiteX1" fmla="*/ 11647 w 11684"/>
                        <a:gd name="connsiteY1" fmla="*/ 997 h 4555"/>
                        <a:gd name="connsiteX2" fmla="*/ 3673 w 11684"/>
                        <a:gd name="connsiteY2" fmla="*/ 799 h 4555"/>
                        <a:gd name="connsiteX3" fmla="*/ 285 w 11684"/>
                        <a:gd name="connsiteY3" fmla="*/ 3770 h 4555"/>
                        <a:gd name="connsiteX4" fmla="*/ 6265 w 11684"/>
                        <a:gd name="connsiteY4" fmla="*/ 3968 h 45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84" h="4555">
                          <a:moveTo>
                            <a:pt x="6265" y="3968"/>
                          </a:moveTo>
                          <a:cubicBezTo>
                            <a:pt x="9255" y="2977"/>
                            <a:pt x="12045" y="1789"/>
                            <a:pt x="11647" y="997"/>
                          </a:cubicBezTo>
                          <a:cubicBezTo>
                            <a:pt x="11048" y="-192"/>
                            <a:pt x="7660" y="-390"/>
                            <a:pt x="3673" y="799"/>
                          </a:cubicBezTo>
                          <a:cubicBezTo>
                            <a:pt x="285" y="1591"/>
                            <a:pt x="-512" y="2977"/>
                            <a:pt x="285" y="3770"/>
                          </a:cubicBezTo>
                          <a:cubicBezTo>
                            <a:pt x="883" y="4562"/>
                            <a:pt x="2478" y="4958"/>
                            <a:pt x="6265" y="39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22" name="Freeform 2031">
                      <a:extLst>
                        <a:ext uri="{FF2B5EF4-FFF2-40B4-BE49-F238E27FC236}">
                          <a16:creationId xmlns:a16="http://schemas.microsoft.com/office/drawing/2014/main" id="{92866265-16D4-79AB-3E84-98C3039793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0840" y="5329009"/>
                      <a:ext cx="12963" cy="3979"/>
                    </a:xfrm>
                    <a:custGeom>
                      <a:avLst/>
                      <a:gdLst>
                        <a:gd name="connsiteX0" fmla="*/ 0 w 12963"/>
                        <a:gd name="connsiteY0" fmla="*/ 2347 h 3979"/>
                        <a:gd name="connsiteX1" fmla="*/ 6379 w 12963"/>
                        <a:gd name="connsiteY1" fmla="*/ 3931 h 3979"/>
                        <a:gd name="connsiteX2" fmla="*/ 12757 w 12963"/>
                        <a:gd name="connsiteY2" fmla="*/ 1950 h 3979"/>
                        <a:gd name="connsiteX3" fmla="*/ 5382 w 12963"/>
                        <a:gd name="connsiteY3" fmla="*/ 168 h 3979"/>
                        <a:gd name="connsiteX4" fmla="*/ 0 w 12963"/>
                        <a:gd name="connsiteY4" fmla="*/ 2347 h 39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63" h="3979">
                          <a:moveTo>
                            <a:pt x="0" y="2347"/>
                          </a:moveTo>
                          <a:cubicBezTo>
                            <a:pt x="0" y="3733"/>
                            <a:pt x="2392" y="4129"/>
                            <a:pt x="6379" y="3931"/>
                          </a:cubicBezTo>
                          <a:cubicBezTo>
                            <a:pt x="9767" y="3733"/>
                            <a:pt x="12159" y="2941"/>
                            <a:pt x="12757" y="1950"/>
                          </a:cubicBezTo>
                          <a:cubicBezTo>
                            <a:pt x="13953" y="-30"/>
                            <a:pt x="9767" y="-229"/>
                            <a:pt x="5382" y="168"/>
                          </a:cubicBezTo>
                          <a:cubicBezTo>
                            <a:pt x="2392" y="366"/>
                            <a:pt x="0" y="1158"/>
                            <a:pt x="0" y="23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23" name="Freeform 2032">
                      <a:extLst>
                        <a:ext uri="{FF2B5EF4-FFF2-40B4-BE49-F238E27FC236}">
                          <a16:creationId xmlns:a16="http://schemas.microsoft.com/office/drawing/2014/main" id="{06831598-5099-5A8F-EB48-6B1DAC7D7F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6701" y="5387015"/>
                      <a:ext cx="15305" cy="9321"/>
                    </a:xfrm>
                    <a:custGeom>
                      <a:avLst/>
                      <a:gdLst>
                        <a:gd name="connsiteX0" fmla="*/ 3109 w 15305"/>
                        <a:gd name="connsiteY0" fmla="*/ 7928 h 9321"/>
                        <a:gd name="connsiteX1" fmla="*/ 9488 w 15305"/>
                        <a:gd name="connsiteY1" fmla="*/ 8918 h 9321"/>
                        <a:gd name="connsiteX2" fmla="*/ 15268 w 15305"/>
                        <a:gd name="connsiteY2" fmla="*/ 6145 h 9321"/>
                        <a:gd name="connsiteX3" fmla="*/ 9089 w 15305"/>
                        <a:gd name="connsiteY3" fmla="*/ 5154 h 9321"/>
                        <a:gd name="connsiteX4" fmla="*/ 13673 w 15305"/>
                        <a:gd name="connsiteY4" fmla="*/ 1589 h 9321"/>
                        <a:gd name="connsiteX5" fmla="*/ 7295 w 15305"/>
                        <a:gd name="connsiteY5" fmla="*/ 202 h 9321"/>
                        <a:gd name="connsiteX6" fmla="*/ 119 w 15305"/>
                        <a:gd name="connsiteY6" fmla="*/ 4164 h 9321"/>
                        <a:gd name="connsiteX7" fmla="*/ 4504 w 15305"/>
                        <a:gd name="connsiteY7" fmla="*/ 6343 h 9321"/>
                        <a:gd name="connsiteX8" fmla="*/ 5302 w 15305"/>
                        <a:gd name="connsiteY8" fmla="*/ 6145 h 9321"/>
                        <a:gd name="connsiteX9" fmla="*/ 3109 w 15305"/>
                        <a:gd name="connsiteY9" fmla="*/ 7928 h 93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305" h="9321">
                          <a:moveTo>
                            <a:pt x="3109" y="7928"/>
                          </a:moveTo>
                          <a:cubicBezTo>
                            <a:pt x="2711" y="9314"/>
                            <a:pt x="5302" y="9710"/>
                            <a:pt x="9488" y="8918"/>
                          </a:cubicBezTo>
                          <a:cubicBezTo>
                            <a:pt x="12677" y="8324"/>
                            <a:pt x="15069" y="7333"/>
                            <a:pt x="15268" y="6145"/>
                          </a:cubicBezTo>
                          <a:cubicBezTo>
                            <a:pt x="15667" y="4758"/>
                            <a:pt x="12876" y="4560"/>
                            <a:pt x="9089" y="5154"/>
                          </a:cubicBezTo>
                          <a:cubicBezTo>
                            <a:pt x="11879" y="4164"/>
                            <a:pt x="12876" y="2777"/>
                            <a:pt x="13673" y="1589"/>
                          </a:cubicBezTo>
                          <a:cubicBezTo>
                            <a:pt x="13275" y="400"/>
                            <a:pt x="11481" y="-392"/>
                            <a:pt x="7295" y="202"/>
                          </a:cubicBezTo>
                          <a:cubicBezTo>
                            <a:pt x="1515" y="994"/>
                            <a:pt x="518" y="2777"/>
                            <a:pt x="119" y="4164"/>
                          </a:cubicBezTo>
                          <a:cubicBezTo>
                            <a:pt x="-279" y="5352"/>
                            <a:pt x="119" y="6937"/>
                            <a:pt x="4504" y="6343"/>
                          </a:cubicBezTo>
                          <a:cubicBezTo>
                            <a:pt x="4903" y="6343"/>
                            <a:pt x="4903" y="6145"/>
                            <a:pt x="5302" y="6145"/>
                          </a:cubicBezTo>
                          <a:cubicBezTo>
                            <a:pt x="4305" y="6739"/>
                            <a:pt x="3309" y="7333"/>
                            <a:pt x="3109" y="79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24" name="Freeform 2033">
                      <a:extLst>
                        <a:ext uri="{FF2B5EF4-FFF2-40B4-BE49-F238E27FC236}">
                          <a16:creationId xmlns:a16="http://schemas.microsoft.com/office/drawing/2014/main" id="{EB36511B-1974-54A3-F21C-4C4816B067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7044" y="5355247"/>
                      <a:ext cx="17924" cy="8688"/>
                    </a:xfrm>
                    <a:custGeom>
                      <a:avLst/>
                      <a:gdLst>
                        <a:gd name="connsiteX0" fmla="*/ 74 w 17924"/>
                        <a:gd name="connsiteY0" fmla="*/ 7804 h 8688"/>
                        <a:gd name="connsiteX1" fmla="*/ 6651 w 17924"/>
                        <a:gd name="connsiteY1" fmla="*/ 8200 h 8688"/>
                        <a:gd name="connsiteX2" fmla="*/ 12233 w 17924"/>
                        <a:gd name="connsiteY2" fmla="*/ 5426 h 8688"/>
                        <a:gd name="connsiteX3" fmla="*/ 9641 w 17924"/>
                        <a:gd name="connsiteY3" fmla="*/ 4436 h 8688"/>
                        <a:gd name="connsiteX4" fmla="*/ 10239 w 17924"/>
                        <a:gd name="connsiteY4" fmla="*/ 4436 h 8688"/>
                        <a:gd name="connsiteX5" fmla="*/ 17814 w 17924"/>
                        <a:gd name="connsiteY5" fmla="*/ 1267 h 8688"/>
                        <a:gd name="connsiteX6" fmla="*/ 16618 w 17924"/>
                        <a:gd name="connsiteY6" fmla="*/ 474 h 8688"/>
                        <a:gd name="connsiteX7" fmla="*/ 11236 w 17924"/>
                        <a:gd name="connsiteY7" fmla="*/ 276 h 8688"/>
                        <a:gd name="connsiteX8" fmla="*/ 9840 w 17924"/>
                        <a:gd name="connsiteY8" fmla="*/ 474 h 8688"/>
                        <a:gd name="connsiteX9" fmla="*/ 3263 w 17924"/>
                        <a:gd name="connsiteY9" fmla="*/ 3644 h 8688"/>
                        <a:gd name="connsiteX10" fmla="*/ 5854 w 17924"/>
                        <a:gd name="connsiteY10" fmla="*/ 4634 h 8688"/>
                        <a:gd name="connsiteX11" fmla="*/ 4259 w 17924"/>
                        <a:gd name="connsiteY11" fmla="*/ 4832 h 8688"/>
                        <a:gd name="connsiteX12" fmla="*/ 74 w 17924"/>
                        <a:gd name="connsiteY12" fmla="*/ 7804 h 86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7924" h="8688">
                          <a:moveTo>
                            <a:pt x="74" y="7804"/>
                          </a:moveTo>
                          <a:cubicBezTo>
                            <a:pt x="1070" y="8794"/>
                            <a:pt x="3263" y="8992"/>
                            <a:pt x="6651" y="8200"/>
                          </a:cubicBezTo>
                          <a:cubicBezTo>
                            <a:pt x="9840" y="7605"/>
                            <a:pt x="12631" y="6417"/>
                            <a:pt x="12233" y="5426"/>
                          </a:cubicBezTo>
                          <a:cubicBezTo>
                            <a:pt x="12033" y="4832"/>
                            <a:pt x="11037" y="4436"/>
                            <a:pt x="9641" y="4436"/>
                          </a:cubicBezTo>
                          <a:lnTo>
                            <a:pt x="10239" y="4436"/>
                          </a:lnTo>
                          <a:cubicBezTo>
                            <a:pt x="15023" y="3644"/>
                            <a:pt x="18611" y="2653"/>
                            <a:pt x="17814" y="1267"/>
                          </a:cubicBezTo>
                          <a:cubicBezTo>
                            <a:pt x="17614" y="870"/>
                            <a:pt x="17216" y="672"/>
                            <a:pt x="16618" y="474"/>
                          </a:cubicBezTo>
                          <a:cubicBezTo>
                            <a:pt x="15820" y="-120"/>
                            <a:pt x="14026" y="-120"/>
                            <a:pt x="11236" y="276"/>
                          </a:cubicBezTo>
                          <a:cubicBezTo>
                            <a:pt x="10837" y="276"/>
                            <a:pt x="10438" y="276"/>
                            <a:pt x="9840" y="474"/>
                          </a:cubicBezTo>
                          <a:cubicBezTo>
                            <a:pt x="5455" y="1068"/>
                            <a:pt x="3063" y="2455"/>
                            <a:pt x="3263" y="3644"/>
                          </a:cubicBezTo>
                          <a:cubicBezTo>
                            <a:pt x="3263" y="4436"/>
                            <a:pt x="4459" y="4634"/>
                            <a:pt x="5854" y="4634"/>
                          </a:cubicBezTo>
                          <a:lnTo>
                            <a:pt x="4259" y="4832"/>
                          </a:lnTo>
                          <a:cubicBezTo>
                            <a:pt x="871" y="5625"/>
                            <a:pt x="-325" y="6813"/>
                            <a:pt x="74" y="78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25" name="Freeform 2034">
                      <a:extLst>
                        <a:ext uri="{FF2B5EF4-FFF2-40B4-BE49-F238E27FC236}">
                          <a16:creationId xmlns:a16="http://schemas.microsoft.com/office/drawing/2014/main" id="{2AB1B0FD-F975-DF3C-83F7-EBB53905C7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0871" y="5364229"/>
                      <a:ext cx="13788" cy="4446"/>
                    </a:xfrm>
                    <a:custGeom>
                      <a:avLst/>
                      <a:gdLst>
                        <a:gd name="connsiteX0" fmla="*/ 0 w 13788"/>
                        <a:gd name="connsiteY0" fmla="*/ 3377 h 4446"/>
                        <a:gd name="connsiteX1" fmla="*/ 7375 w 13788"/>
                        <a:gd name="connsiteY1" fmla="*/ 3971 h 4446"/>
                        <a:gd name="connsiteX2" fmla="*/ 13753 w 13788"/>
                        <a:gd name="connsiteY2" fmla="*/ 802 h 4446"/>
                        <a:gd name="connsiteX3" fmla="*/ 7574 w 13788"/>
                        <a:gd name="connsiteY3" fmla="*/ 406 h 4446"/>
                        <a:gd name="connsiteX4" fmla="*/ 0 w 13788"/>
                        <a:gd name="connsiteY4" fmla="*/ 3377 h 44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88" h="4446">
                          <a:moveTo>
                            <a:pt x="0" y="3377"/>
                          </a:moveTo>
                          <a:cubicBezTo>
                            <a:pt x="0" y="4566"/>
                            <a:pt x="3389" y="4764"/>
                            <a:pt x="7375" y="3971"/>
                          </a:cubicBezTo>
                          <a:cubicBezTo>
                            <a:pt x="11162" y="3179"/>
                            <a:pt x="14152" y="1990"/>
                            <a:pt x="13753" y="802"/>
                          </a:cubicBezTo>
                          <a:cubicBezTo>
                            <a:pt x="13554" y="-189"/>
                            <a:pt x="10365" y="-189"/>
                            <a:pt x="7574" y="406"/>
                          </a:cubicBezTo>
                          <a:cubicBezTo>
                            <a:pt x="3787" y="802"/>
                            <a:pt x="199" y="1990"/>
                            <a:pt x="0" y="33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26" name="Freeform 2035">
                      <a:extLst>
                        <a:ext uri="{FF2B5EF4-FFF2-40B4-BE49-F238E27FC236}">
                          <a16:creationId xmlns:a16="http://schemas.microsoft.com/office/drawing/2014/main" id="{910727F3-DC5B-8213-3058-AE1864A911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3892" y="5332148"/>
                      <a:ext cx="15439" cy="7126"/>
                    </a:xfrm>
                    <a:custGeom>
                      <a:avLst/>
                      <a:gdLst>
                        <a:gd name="connsiteX0" fmla="*/ 15284 w 15439"/>
                        <a:gd name="connsiteY0" fmla="*/ 3962 h 7126"/>
                        <a:gd name="connsiteX1" fmla="*/ 14885 w 15439"/>
                        <a:gd name="connsiteY1" fmla="*/ 3566 h 7126"/>
                        <a:gd name="connsiteX2" fmla="*/ 14686 w 15439"/>
                        <a:gd name="connsiteY2" fmla="*/ 2377 h 7126"/>
                        <a:gd name="connsiteX3" fmla="*/ 5915 w 15439"/>
                        <a:gd name="connsiteY3" fmla="*/ 0 h 7126"/>
                        <a:gd name="connsiteX4" fmla="*/ 334 w 15439"/>
                        <a:gd name="connsiteY4" fmla="*/ 4754 h 7126"/>
                        <a:gd name="connsiteX5" fmla="*/ 8905 w 15439"/>
                        <a:gd name="connsiteY5" fmla="*/ 6933 h 7126"/>
                        <a:gd name="connsiteX6" fmla="*/ 12892 w 15439"/>
                        <a:gd name="connsiteY6" fmla="*/ 5745 h 7126"/>
                        <a:gd name="connsiteX7" fmla="*/ 15284 w 15439"/>
                        <a:gd name="connsiteY7" fmla="*/ 3962 h 71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5439" h="7126">
                          <a:moveTo>
                            <a:pt x="15284" y="3962"/>
                          </a:moveTo>
                          <a:cubicBezTo>
                            <a:pt x="15284" y="3764"/>
                            <a:pt x="15084" y="3764"/>
                            <a:pt x="14885" y="3566"/>
                          </a:cubicBezTo>
                          <a:cubicBezTo>
                            <a:pt x="14885" y="3169"/>
                            <a:pt x="14885" y="2773"/>
                            <a:pt x="14686" y="2377"/>
                          </a:cubicBezTo>
                          <a:cubicBezTo>
                            <a:pt x="13888" y="198"/>
                            <a:pt x="9902" y="0"/>
                            <a:pt x="5915" y="0"/>
                          </a:cubicBezTo>
                          <a:cubicBezTo>
                            <a:pt x="2128" y="991"/>
                            <a:pt x="-1061" y="2377"/>
                            <a:pt x="334" y="4754"/>
                          </a:cubicBezTo>
                          <a:cubicBezTo>
                            <a:pt x="1530" y="6735"/>
                            <a:pt x="4520" y="7527"/>
                            <a:pt x="8905" y="6933"/>
                          </a:cubicBezTo>
                          <a:cubicBezTo>
                            <a:pt x="10500" y="6735"/>
                            <a:pt x="11895" y="6339"/>
                            <a:pt x="12892" y="5745"/>
                          </a:cubicBezTo>
                          <a:cubicBezTo>
                            <a:pt x="14686" y="5348"/>
                            <a:pt x="15882" y="4754"/>
                            <a:pt x="15284" y="39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27" name="Freeform 2036">
                      <a:extLst>
                        <a:ext uri="{FF2B5EF4-FFF2-40B4-BE49-F238E27FC236}">
                          <a16:creationId xmlns:a16="http://schemas.microsoft.com/office/drawing/2014/main" id="{7C4F7972-7592-C5AC-2761-E1367A4759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9108" y="5468552"/>
                      <a:ext cx="13089" cy="6048"/>
                    </a:xfrm>
                    <a:custGeom>
                      <a:avLst/>
                      <a:gdLst>
                        <a:gd name="connsiteX0" fmla="*/ 5581 w 13089"/>
                        <a:gd name="connsiteY0" fmla="*/ 5229 h 6048"/>
                        <a:gd name="connsiteX1" fmla="*/ 12956 w 13089"/>
                        <a:gd name="connsiteY1" fmla="*/ 1070 h 6048"/>
                        <a:gd name="connsiteX2" fmla="*/ 8571 w 13089"/>
                        <a:gd name="connsiteY2" fmla="*/ 475 h 6048"/>
                        <a:gd name="connsiteX3" fmla="*/ 0 w 13089"/>
                        <a:gd name="connsiteY3" fmla="*/ 5229 h 6048"/>
                        <a:gd name="connsiteX4" fmla="*/ 5581 w 13089"/>
                        <a:gd name="connsiteY4" fmla="*/ 5229 h 60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089" h="6048">
                          <a:moveTo>
                            <a:pt x="5581" y="5229"/>
                          </a:moveTo>
                          <a:cubicBezTo>
                            <a:pt x="8970" y="4041"/>
                            <a:pt x="12358" y="2456"/>
                            <a:pt x="12956" y="1070"/>
                          </a:cubicBezTo>
                          <a:cubicBezTo>
                            <a:pt x="13554" y="-119"/>
                            <a:pt x="12159" y="-317"/>
                            <a:pt x="8571" y="475"/>
                          </a:cubicBezTo>
                          <a:cubicBezTo>
                            <a:pt x="3588" y="1862"/>
                            <a:pt x="797" y="3447"/>
                            <a:pt x="0" y="5229"/>
                          </a:cubicBezTo>
                          <a:cubicBezTo>
                            <a:pt x="598" y="6220"/>
                            <a:pt x="2591" y="6418"/>
                            <a:pt x="5581" y="52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28" name="Freeform 2037">
                      <a:extLst>
                        <a:ext uri="{FF2B5EF4-FFF2-40B4-BE49-F238E27FC236}">
                          <a16:creationId xmlns:a16="http://schemas.microsoft.com/office/drawing/2014/main" id="{C866C62F-B03B-A852-BC9A-337A7797AF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544" y="5446415"/>
                      <a:ext cx="36227" cy="18452"/>
                    </a:xfrm>
                    <a:custGeom>
                      <a:avLst/>
                      <a:gdLst>
                        <a:gd name="connsiteX0" fmla="*/ 0 w 36227"/>
                        <a:gd name="connsiteY0" fmla="*/ 14293 h 18452"/>
                        <a:gd name="connsiteX1" fmla="*/ 12557 w 36227"/>
                        <a:gd name="connsiteY1" fmla="*/ 16075 h 18452"/>
                        <a:gd name="connsiteX2" fmla="*/ 13155 w 36227"/>
                        <a:gd name="connsiteY2" fmla="*/ 16075 h 18452"/>
                        <a:gd name="connsiteX3" fmla="*/ 17939 w 36227"/>
                        <a:gd name="connsiteY3" fmla="*/ 18453 h 18452"/>
                        <a:gd name="connsiteX4" fmla="*/ 23919 w 36227"/>
                        <a:gd name="connsiteY4" fmla="*/ 15679 h 18452"/>
                        <a:gd name="connsiteX5" fmla="*/ 19135 w 36227"/>
                        <a:gd name="connsiteY5" fmla="*/ 13104 h 18452"/>
                        <a:gd name="connsiteX6" fmla="*/ 19135 w 36227"/>
                        <a:gd name="connsiteY6" fmla="*/ 13104 h 18452"/>
                        <a:gd name="connsiteX7" fmla="*/ 19933 w 36227"/>
                        <a:gd name="connsiteY7" fmla="*/ 11717 h 18452"/>
                        <a:gd name="connsiteX8" fmla="*/ 24118 w 36227"/>
                        <a:gd name="connsiteY8" fmla="*/ 11717 h 18452"/>
                        <a:gd name="connsiteX9" fmla="*/ 25514 w 36227"/>
                        <a:gd name="connsiteY9" fmla="*/ 11717 h 18452"/>
                        <a:gd name="connsiteX10" fmla="*/ 32092 w 36227"/>
                        <a:gd name="connsiteY10" fmla="*/ 8944 h 18452"/>
                        <a:gd name="connsiteX11" fmla="*/ 33885 w 36227"/>
                        <a:gd name="connsiteY11" fmla="*/ 8152 h 18452"/>
                        <a:gd name="connsiteX12" fmla="*/ 34085 w 36227"/>
                        <a:gd name="connsiteY12" fmla="*/ 5379 h 18452"/>
                        <a:gd name="connsiteX13" fmla="*/ 27906 w 36227"/>
                        <a:gd name="connsiteY13" fmla="*/ 5379 h 18452"/>
                        <a:gd name="connsiteX14" fmla="*/ 27906 w 36227"/>
                        <a:gd name="connsiteY14" fmla="*/ 5379 h 18452"/>
                        <a:gd name="connsiteX15" fmla="*/ 32291 w 36227"/>
                        <a:gd name="connsiteY15" fmla="*/ 30 h 18452"/>
                        <a:gd name="connsiteX16" fmla="*/ 24716 w 36227"/>
                        <a:gd name="connsiteY16" fmla="*/ 1813 h 18452"/>
                        <a:gd name="connsiteX17" fmla="*/ 24517 w 36227"/>
                        <a:gd name="connsiteY17" fmla="*/ 5775 h 18452"/>
                        <a:gd name="connsiteX18" fmla="*/ 23321 w 36227"/>
                        <a:gd name="connsiteY18" fmla="*/ 6369 h 18452"/>
                        <a:gd name="connsiteX19" fmla="*/ 20331 w 36227"/>
                        <a:gd name="connsiteY19" fmla="*/ 8548 h 18452"/>
                        <a:gd name="connsiteX20" fmla="*/ 19335 w 36227"/>
                        <a:gd name="connsiteY20" fmla="*/ 9737 h 18452"/>
                        <a:gd name="connsiteX21" fmla="*/ 17740 w 36227"/>
                        <a:gd name="connsiteY21" fmla="*/ 8944 h 18452"/>
                        <a:gd name="connsiteX22" fmla="*/ 4983 w 36227"/>
                        <a:gd name="connsiteY22" fmla="*/ 10925 h 18452"/>
                        <a:gd name="connsiteX23" fmla="*/ 0 w 36227"/>
                        <a:gd name="connsiteY23" fmla="*/ 14293 h 184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36227" h="18452">
                          <a:moveTo>
                            <a:pt x="0" y="14293"/>
                          </a:moveTo>
                          <a:cubicBezTo>
                            <a:pt x="3986" y="14887"/>
                            <a:pt x="7973" y="15679"/>
                            <a:pt x="12557" y="16075"/>
                          </a:cubicBezTo>
                          <a:cubicBezTo>
                            <a:pt x="12757" y="16075"/>
                            <a:pt x="12956" y="16075"/>
                            <a:pt x="13155" y="16075"/>
                          </a:cubicBezTo>
                          <a:cubicBezTo>
                            <a:pt x="13155" y="17462"/>
                            <a:pt x="14750" y="18453"/>
                            <a:pt x="17939" y="18453"/>
                          </a:cubicBezTo>
                          <a:cubicBezTo>
                            <a:pt x="20929" y="18254"/>
                            <a:pt x="23520" y="17462"/>
                            <a:pt x="23919" y="15679"/>
                          </a:cubicBezTo>
                          <a:cubicBezTo>
                            <a:pt x="23720" y="14095"/>
                            <a:pt x="22723" y="12906"/>
                            <a:pt x="19135" y="13104"/>
                          </a:cubicBezTo>
                          <a:cubicBezTo>
                            <a:pt x="19135" y="13104"/>
                            <a:pt x="19135" y="13104"/>
                            <a:pt x="19135" y="13104"/>
                          </a:cubicBezTo>
                          <a:cubicBezTo>
                            <a:pt x="19534" y="12708"/>
                            <a:pt x="19733" y="12114"/>
                            <a:pt x="19933" y="11717"/>
                          </a:cubicBezTo>
                          <a:cubicBezTo>
                            <a:pt x="20730" y="12114"/>
                            <a:pt x="22324" y="12114"/>
                            <a:pt x="24118" y="11717"/>
                          </a:cubicBezTo>
                          <a:cubicBezTo>
                            <a:pt x="24517" y="11717"/>
                            <a:pt x="25115" y="11717"/>
                            <a:pt x="25514" y="11717"/>
                          </a:cubicBezTo>
                          <a:cubicBezTo>
                            <a:pt x="29301" y="11717"/>
                            <a:pt x="31693" y="10727"/>
                            <a:pt x="32092" y="8944"/>
                          </a:cubicBezTo>
                          <a:cubicBezTo>
                            <a:pt x="32690" y="8746"/>
                            <a:pt x="33287" y="8350"/>
                            <a:pt x="33885" y="8152"/>
                          </a:cubicBezTo>
                          <a:cubicBezTo>
                            <a:pt x="37075" y="6369"/>
                            <a:pt x="36875" y="5379"/>
                            <a:pt x="34085" y="5379"/>
                          </a:cubicBezTo>
                          <a:cubicBezTo>
                            <a:pt x="32291" y="5181"/>
                            <a:pt x="30098" y="5379"/>
                            <a:pt x="27906" y="5379"/>
                          </a:cubicBezTo>
                          <a:lnTo>
                            <a:pt x="27906" y="5379"/>
                          </a:lnTo>
                          <a:cubicBezTo>
                            <a:pt x="32490" y="3002"/>
                            <a:pt x="37473" y="625"/>
                            <a:pt x="32291" y="30"/>
                          </a:cubicBezTo>
                          <a:cubicBezTo>
                            <a:pt x="30297" y="-168"/>
                            <a:pt x="27308" y="625"/>
                            <a:pt x="24716" y="1813"/>
                          </a:cubicBezTo>
                          <a:cubicBezTo>
                            <a:pt x="18936" y="4586"/>
                            <a:pt x="21328" y="5379"/>
                            <a:pt x="24517" y="5775"/>
                          </a:cubicBezTo>
                          <a:cubicBezTo>
                            <a:pt x="24118" y="5973"/>
                            <a:pt x="23720" y="6171"/>
                            <a:pt x="23321" y="6369"/>
                          </a:cubicBezTo>
                          <a:cubicBezTo>
                            <a:pt x="21726" y="6765"/>
                            <a:pt x="20531" y="7558"/>
                            <a:pt x="20331" y="8548"/>
                          </a:cubicBezTo>
                          <a:cubicBezTo>
                            <a:pt x="19933" y="8944"/>
                            <a:pt x="19534" y="9341"/>
                            <a:pt x="19335" y="9737"/>
                          </a:cubicBezTo>
                          <a:cubicBezTo>
                            <a:pt x="18936" y="9539"/>
                            <a:pt x="18338" y="9142"/>
                            <a:pt x="17740" y="8944"/>
                          </a:cubicBezTo>
                          <a:cubicBezTo>
                            <a:pt x="14949" y="7954"/>
                            <a:pt x="10365" y="9142"/>
                            <a:pt x="4983" y="10925"/>
                          </a:cubicBezTo>
                          <a:cubicBezTo>
                            <a:pt x="1993" y="11916"/>
                            <a:pt x="199" y="13104"/>
                            <a:pt x="0" y="142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29" name="Freeform 2038">
                      <a:extLst>
                        <a:ext uri="{FF2B5EF4-FFF2-40B4-BE49-F238E27FC236}">
                          <a16:creationId xmlns:a16="http://schemas.microsoft.com/office/drawing/2014/main" id="{A0097706-876E-652D-26F3-381341FA2A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5191" y="5449219"/>
                      <a:ext cx="1993" cy="2575"/>
                    </a:xfrm>
                    <a:custGeom>
                      <a:avLst/>
                      <a:gdLst>
                        <a:gd name="connsiteX0" fmla="*/ 0 w 1993"/>
                        <a:gd name="connsiteY0" fmla="*/ 0 h 2575"/>
                        <a:gd name="connsiteX1" fmla="*/ 797 w 1993"/>
                        <a:gd name="connsiteY1" fmla="*/ 2575 h 2575"/>
                        <a:gd name="connsiteX2" fmla="*/ 1993 w 1993"/>
                        <a:gd name="connsiteY2" fmla="*/ 1188 h 2575"/>
                        <a:gd name="connsiteX3" fmla="*/ 0 w 1993"/>
                        <a:gd name="connsiteY3" fmla="*/ 0 h 2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93" h="2575">
                          <a:moveTo>
                            <a:pt x="0" y="0"/>
                          </a:moveTo>
                          <a:cubicBezTo>
                            <a:pt x="199" y="792"/>
                            <a:pt x="598" y="1783"/>
                            <a:pt x="797" y="2575"/>
                          </a:cubicBezTo>
                          <a:cubicBezTo>
                            <a:pt x="1395" y="2179"/>
                            <a:pt x="1794" y="1585"/>
                            <a:pt x="1993" y="1188"/>
                          </a:cubicBezTo>
                          <a:cubicBezTo>
                            <a:pt x="1993" y="396"/>
                            <a:pt x="1395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30" name="Freeform 2039">
                      <a:extLst>
                        <a:ext uri="{FF2B5EF4-FFF2-40B4-BE49-F238E27FC236}">
                          <a16:creationId xmlns:a16="http://schemas.microsoft.com/office/drawing/2014/main" id="{67DF4BED-10F0-694C-64B6-43A9CFD75B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6222" y="5418713"/>
                      <a:ext cx="476" cy="990"/>
                    </a:xfrm>
                    <a:custGeom>
                      <a:avLst/>
                      <a:gdLst>
                        <a:gd name="connsiteX0" fmla="*/ 0 w 476"/>
                        <a:gd name="connsiteY0" fmla="*/ 0 h 990"/>
                        <a:gd name="connsiteX1" fmla="*/ 399 w 476"/>
                        <a:gd name="connsiteY1" fmla="*/ 991 h 990"/>
                        <a:gd name="connsiteX2" fmla="*/ 399 w 476"/>
                        <a:gd name="connsiteY2" fmla="*/ 991 h 990"/>
                        <a:gd name="connsiteX3" fmla="*/ 0 w 476"/>
                        <a:gd name="connsiteY3" fmla="*/ 0 h 9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6" h="990">
                          <a:moveTo>
                            <a:pt x="0" y="0"/>
                          </a:moveTo>
                          <a:cubicBezTo>
                            <a:pt x="199" y="396"/>
                            <a:pt x="199" y="792"/>
                            <a:pt x="399" y="991"/>
                          </a:cubicBezTo>
                          <a:cubicBezTo>
                            <a:pt x="399" y="991"/>
                            <a:pt x="399" y="991"/>
                            <a:pt x="399" y="991"/>
                          </a:cubicBezTo>
                          <a:cubicBezTo>
                            <a:pt x="598" y="396"/>
                            <a:pt x="399" y="198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31" name="Freeform 2040">
                      <a:extLst>
                        <a:ext uri="{FF2B5EF4-FFF2-40B4-BE49-F238E27FC236}">
                          <a16:creationId xmlns:a16="http://schemas.microsoft.com/office/drawing/2014/main" id="{A88C061D-6AE7-7BA5-B6F3-A61A353FDF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76887" y="5352353"/>
                      <a:ext cx="4309" cy="3565"/>
                    </a:xfrm>
                    <a:custGeom>
                      <a:avLst/>
                      <a:gdLst>
                        <a:gd name="connsiteX0" fmla="*/ 0 w 4309"/>
                        <a:gd name="connsiteY0" fmla="*/ 0 h 3565"/>
                        <a:gd name="connsiteX1" fmla="*/ 997 w 4309"/>
                        <a:gd name="connsiteY1" fmla="*/ 3566 h 3565"/>
                        <a:gd name="connsiteX2" fmla="*/ 3986 w 4309"/>
                        <a:gd name="connsiteY2" fmla="*/ 792 h 3565"/>
                        <a:gd name="connsiteX3" fmla="*/ 0 w 4309"/>
                        <a:gd name="connsiteY3" fmla="*/ 0 h 3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309" h="3565">
                          <a:moveTo>
                            <a:pt x="0" y="0"/>
                          </a:moveTo>
                          <a:cubicBezTo>
                            <a:pt x="399" y="1188"/>
                            <a:pt x="598" y="2377"/>
                            <a:pt x="997" y="3566"/>
                          </a:cubicBezTo>
                          <a:cubicBezTo>
                            <a:pt x="3588" y="2773"/>
                            <a:pt x="4983" y="1981"/>
                            <a:pt x="3986" y="792"/>
                          </a:cubicBezTo>
                          <a:cubicBezTo>
                            <a:pt x="3189" y="198"/>
                            <a:pt x="1794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32" name="Freeform 2041">
                      <a:extLst>
                        <a:ext uri="{FF2B5EF4-FFF2-40B4-BE49-F238E27FC236}">
                          <a16:creationId xmlns:a16="http://schemas.microsoft.com/office/drawing/2014/main" id="{337CBF35-5202-8F5A-861D-17A35ACAB1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68914" y="5326300"/>
                      <a:ext cx="5581" cy="3867"/>
                    </a:xfrm>
                    <a:custGeom>
                      <a:avLst/>
                      <a:gdLst>
                        <a:gd name="connsiteX0" fmla="*/ 5581 w 5581"/>
                        <a:gd name="connsiteY0" fmla="*/ 1491 h 3867"/>
                        <a:gd name="connsiteX1" fmla="*/ 199 w 5581"/>
                        <a:gd name="connsiteY1" fmla="*/ 104 h 3867"/>
                        <a:gd name="connsiteX2" fmla="*/ 0 w 5581"/>
                        <a:gd name="connsiteY2" fmla="*/ 104 h 3867"/>
                        <a:gd name="connsiteX3" fmla="*/ 1196 w 5581"/>
                        <a:gd name="connsiteY3" fmla="*/ 3868 h 3867"/>
                        <a:gd name="connsiteX4" fmla="*/ 5581 w 5581"/>
                        <a:gd name="connsiteY4" fmla="*/ 1491 h 38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581" h="3867">
                          <a:moveTo>
                            <a:pt x="5581" y="1491"/>
                          </a:moveTo>
                          <a:cubicBezTo>
                            <a:pt x="5182" y="500"/>
                            <a:pt x="3787" y="-292"/>
                            <a:pt x="199" y="104"/>
                          </a:cubicBezTo>
                          <a:cubicBezTo>
                            <a:pt x="199" y="104"/>
                            <a:pt x="0" y="104"/>
                            <a:pt x="0" y="104"/>
                          </a:cubicBezTo>
                          <a:cubicBezTo>
                            <a:pt x="398" y="1293"/>
                            <a:pt x="797" y="2679"/>
                            <a:pt x="1196" y="3868"/>
                          </a:cubicBezTo>
                          <a:cubicBezTo>
                            <a:pt x="3787" y="3472"/>
                            <a:pt x="5382" y="2679"/>
                            <a:pt x="5581" y="14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33" name="Freeform 2042">
                      <a:extLst>
                        <a:ext uri="{FF2B5EF4-FFF2-40B4-BE49-F238E27FC236}">
                          <a16:creationId xmlns:a16="http://schemas.microsoft.com/office/drawing/2014/main" id="{C42D5884-283A-5CA6-CB6E-AB895C278D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7367" y="5414862"/>
                      <a:ext cx="29048" cy="19386"/>
                    </a:xfrm>
                    <a:custGeom>
                      <a:avLst/>
                      <a:gdLst>
                        <a:gd name="connsiteX0" fmla="*/ 13900 w 29048"/>
                        <a:gd name="connsiteY0" fmla="*/ 1276 h 19386"/>
                        <a:gd name="connsiteX1" fmla="*/ 9515 w 29048"/>
                        <a:gd name="connsiteY1" fmla="*/ 4049 h 19386"/>
                        <a:gd name="connsiteX2" fmla="*/ 10910 w 29048"/>
                        <a:gd name="connsiteY2" fmla="*/ 4643 h 19386"/>
                        <a:gd name="connsiteX3" fmla="*/ 1143 w 29048"/>
                        <a:gd name="connsiteY3" fmla="*/ 7813 h 19386"/>
                        <a:gd name="connsiteX4" fmla="*/ 5130 w 29048"/>
                        <a:gd name="connsiteY4" fmla="*/ 9398 h 19386"/>
                        <a:gd name="connsiteX5" fmla="*/ 11508 w 29048"/>
                        <a:gd name="connsiteY5" fmla="*/ 9398 h 19386"/>
                        <a:gd name="connsiteX6" fmla="*/ 11907 w 29048"/>
                        <a:gd name="connsiteY6" fmla="*/ 9794 h 19386"/>
                        <a:gd name="connsiteX7" fmla="*/ 12704 w 29048"/>
                        <a:gd name="connsiteY7" fmla="*/ 10586 h 19386"/>
                        <a:gd name="connsiteX8" fmla="*/ 12106 w 29048"/>
                        <a:gd name="connsiteY8" fmla="*/ 10784 h 19386"/>
                        <a:gd name="connsiteX9" fmla="*/ 4133 w 29048"/>
                        <a:gd name="connsiteY9" fmla="*/ 13755 h 19386"/>
                        <a:gd name="connsiteX10" fmla="*/ 745 w 29048"/>
                        <a:gd name="connsiteY10" fmla="*/ 16133 h 19386"/>
                        <a:gd name="connsiteX11" fmla="*/ 745 w 29048"/>
                        <a:gd name="connsiteY11" fmla="*/ 16331 h 19386"/>
                        <a:gd name="connsiteX12" fmla="*/ 346 w 29048"/>
                        <a:gd name="connsiteY12" fmla="*/ 16925 h 19386"/>
                        <a:gd name="connsiteX13" fmla="*/ 1342 w 29048"/>
                        <a:gd name="connsiteY13" fmla="*/ 17915 h 19386"/>
                        <a:gd name="connsiteX14" fmla="*/ 5329 w 29048"/>
                        <a:gd name="connsiteY14" fmla="*/ 19302 h 19386"/>
                        <a:gd name="connsiteX15" fmla="*/ 15295 w 29048"/>
                        <a:gd name="connsiteY15" fmla="*/ 16331 h 19386"/>
                        <a:gd name="connsiteX16" fmla="*/ 14697 w 29048"/>
                        <a:gd name="connsiteY16" fmla="*/ 14350 h 19386"/>
                        <a:gd name="connsiteX17" fmla="*/ 19083 w 29048"/>
                        <a:gd name="connsiteY17" fmla="*/ 11576 h 19386"/>
                        <a:gd name="connsiteX18" fmla="*/ 25062 w 29048"/>
                        <a:gd name="connsiteY18" fmla="*/ 9199 h 19386"/>
                        <a:gd name="connsiteX19" fmla="*/ 28252 w 29048"/>
                        <a:gd name="connsiteY19" fmla="*/ 6822 h 19386"/>
                        <a:gd name="connsiteX20" fmla="*/ 26856 w 29048"/>
                        <a:gd name="connsiteY20" fmla="*/ 5238 h 19386"/>
                        <a:gd name="connsiteX21" fmla="*/ 29049 w 29048"/>
                        <a:gd name="connsiteY21" fmla="*/ 2266 h 19386"/>
                        <a:gd name="connsiteX22" fmla="*/ 22471 w 29048"/>
                        <a:gd name="connsiteY22" fmla="*/ 87 h 19386"/>
                        <a:gd name="connsiteX23" fmla="*/ 19481 w 29048"/>
                        <a:gd name="connsiteY23" fmla="*/ 682 h 19386"/>
                        <a:gd name="connsiteX24" fmla="*/ 13900 w 29048"/>
                        <a:gd name="connsiteY24" fmla="*/ 1276 h 19386"/>
                        <a:gd name="connsiteX25" fmla="*/ 16292 w 29048"/>
                        <a:gd name="connsiteY25" fmla="*/ 3851 h 19386"/>
                        <a:gd name="connsiteX26" fmla="*/ 16890 w 29048"/>
                        <a:gd name="connsiteY26" fmla="*/ 3653 h 19386"/>
                        <a:gd name="connsiteX27" fmla="*/ 16890 w 29048"/>
                        <a:gd name="connsiteY27" fmla="*/ 3851 h 19386"/>
                        <a:gd name="connsiteX28" fmla="*/ 16292 w 29048"/>
                        <a:gd name="connsiteY28" fmla="*/ 3851 h 193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</a:cxnLst>
                      <a:rect l="l" t="t" r="r" b="b"/>
                      <a:pathLst>
                        <a:path w="29048" h="19386">
                          <a:moveTo>
                            <a:pt x="13900" y="1276"/>
                          </a:moveTo>
                          <a:cubicBezTo>
                            <a:pt x="10312" y="2266"/>
                            <a:pt x="9116" y="3257"/>
                            <a:pt x="9515" y="4049"/>
                          </a:cubicBezTo>
                          <a:cubicBezTo>
                            <a:pt x="9714" y="4445"/>
                            <a:pt x="10312" y="4643"/>
                            <a:pt x="10910" y="4643"/>
                          </a:cubicBezTo>
                          <a:cubicBezTo>
                            <a:pt x="7123" y="5436"/>
                            <a:pt x="3336" y="6426"/>
                            <a:pt x="1143" y="7813"/>
                          </a:cubicBezTo>
                          <a:cubicBezTo>
                            <a:pt x="-2046" y="9992"/>
                            <a:pt x="2140" y="9596"/>
                            <a:pt x="5130" y="9398"/>
                          </a:cubicBezTo>
                          <a:cubicBezTo>
                            <a:pt x="7721" y="9199"/>
                            <a:pt x="9913" y="9199"/>
                            <a:pt x="11508" y="9398"/>
                          </a:cubicBezTo>
                          <a:cubicBezTo>
                            <a:pt x="11708" y="9596"/>
                            <a:pt x="11708" y="9596"/>
                            <a:pt x="11907" y="9794"/>
                          </a:cubicBezTo>
                          <a:cubicBezTo>
                            <a:pt x="12106" y="9992"/>
                            <a:pt x="12505" y="10388"/>
                            <a:pt x="12704" y="10586"/>
                          </a:cubicBezTo>
                          <a:cubicBezTo>
                            <a:pt x="12505" y="10586"/>
                            <a:pt x="12306" y="10586"/>
                            <a:pt x="12106" y="10784"/>
                          </a:cubicBezTo>
                          <a:cubicBezTo>
                            <a:pt x="8917" y="11775"/>
                            <a:pt x="6126" y="12765"/>
                            <a:pt x="4133" y="13755"/>
                          </a:cubicBezTo>
                          <a:cubicBezTo>
                            <a:pt x="2738" y="14152"/>
                            <a:pt x="1542" y="14944"/>
                            <a:pt x="745" y="16133"/>
                          </a:cubicBezTo>
                          <a:cubicBezTo>
                            <a:pt x="745" y="16133"/>
                            <a:pt x="745" y="16133"/>
                            <a:pt x="745" y="16331"/>
                          </a:cubicBezTo>
                          <a:cubicBezTo>
                            <a:pt x="545" y="16529"/>
                            <a:pt x="346" y="16727"/>
                            <a:pt x="346" y="16925"/>
                          </a:cubicBezTo>
                          <a:cubicBezTo>
                            <a:pt x="147" y="17321"/>
                            <a:pt x="545" y="17717"/>
                            <a:pt x="1342" y="17915"/>
                          </a:cubicBezTo>
                          <a:cubicBezTo>
                            <a:pt x="1940" y="18708"/>
                            <a:pt x="3336" y="19104"/>
                            <a:pt x="5329" y="19302"/>
                          </a:cubicBezTo>
                          <a:cubicBezTo>
                            <a:pt x="10312" y="19698"/>
                            <a:pt x="14099" y="18708"/>
                            <a:pt x="15295" y="16331"/>
                          </a:cubicBezTo>
                          <a:cubicBezTo>
                            <a:pt x="15694" y="15538"/>
                            <a:pt x="15495" y="14944"/>
                            <a:pt x="14697" y="14350"/>
                          </a:cubicBezTo>
                          <a:cubicBezTo>
                            <a:pt x="16691" y="13557"/>
                            <a:pt x="18485" y="12567"/>
                            <a:pt x="19083" y="11576"/>
                          </a:cubicBezTo>
                          <a:cubicBezTo>
                            <a:pt x="22272" y="11378"/>
                            <a:pt x="24265" y="10388"/>
                            <a:pt x="25062" y="9199"/>
                          </a:cubicBezTo>
                          <a:cubicBezTo>
                            <a:pt x="26856" y="8605"/>
                            <a:pt x="28052" y="7813"/>
                            <a:pt x="28252" y="6822"/>
                          </a:cubicBezTo>
                          <a:cubicBezTo>
                            <a:pt x="28252" y="6228"/>
                            <a:pt x="27853" y="5634"/>
                            <a:pt x="26856" y="5238"/>
                          </a:cubicBezTo>
                          <a:cubicBezTo>
                            <a:pt x="28451" y="4643"/>
                            <a:pt x="29049" y="3455"/>
                            <a:pt x="29049" y="2266"/>
                          </a:cubicBezTo>
                          <a:cubicBezTo>
                            <a:pt x="28252" y="682"/>
                            <a:pt x="26059" y="-309"/>
                            <a:pt x="22471" y="87"/>
                          </a:cubicBezTo>
                          <a:cubicBezTo>
                            <a:pt x="21474" y="285"/>
                            <a:pt x="20478" y="285"/>
                            <a:pt x="19481" y="682"/>
                          </a:cubicBezTo>
                          <a:cubicBezTo>
                            <a:pt x="18086" y="285"/>
                            <a:pt x="16292" y="682"/>
                            <a:pt x="13900" y="1276"/>
                          </a:cubicBezTo>
                          <a:close/>
                          <a:moveTo>
                            <a:pt x="16292" y="3851"/>
                          </a:moveTo>
                          <a:cubicBezTo>
                            <a:pt x="16491" y="3851"/>
                            <a:pt x="16691" y="3653"/>
                            <a:pt x="16890" y="3653"/>
                          </a:cubicBezTo>
                          <a:cubicBezTo>
                            <a:pt x="16890" y="3653"/>
                            <a:pt x="16890" y="3653"/>
                            <a:pt x="16890" y="3851"/>
                          </a:cubicBezTo>
                          <a:cubicBezTo>
                            <a:pt x="16890" y="3851"/>
                            <a:pt x="16691" y="3851"/>
                            <a:pt x="16292" y="38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34" name="Freeform 2043">
                      <a:extLst>
                        <a:ext uri="{FF2B5EF4-FFF2-40B4-BE49-F238E27FC236}">
                          <a16:creationId xmlns:a16="http://schemas.microsoft.com/office/drawing/2014/main" id="{583118BE-212E-763E-F7AD-6A5124A15B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2482" y="5290128"/>
                      <a:ext cx="63085" cy="38324"/>
                    </a:xfrm>
                    <a:custGeom>
                      <a:avLst/>
                      <a:gdLst>
                        <a:gd name="connsiteX0" fmla="*/ 1213 w 63085"/>
                        <a:gd name="connsiteY0" fmla="*/ 24390 h 38324"/>
                        <a:gd name="connsiteX1" fmla="*/ 5997 w 63085"/>
                        <a:gd name="connsiteY1" fmla="*/ 25183 h 38324"/>
                        <a:gd name="connsiteX2" fmla="*/ 8987 w 63085"/>
                        <a:gd name="connsiteY2" fmla="*/ 24588 h 38324"/>
                        <a:gd name="connsiteX3" fmla="*/ 11777 w 63085"/>
                        <a:gd name="connsiteY3" fmla="*/ 25777 h 38324"/>
                        <a:gd name="connsiteX4" fmla="*/ 10980 w 63085"/>
                        <a:gd name="connsiteY4" fmla="*/ 25777 h 38324"/>
                        <a:gd name="connsiteX5" fmla="*/ 5997 w 63085"/>
                        <a:gd name="connsiteY5" fmla="*/ 29540 h 38324"/>
                        <a:gd name="connsiteX6" fmla="*/ 13970 w 63085"/>
                        <a:gd name="connsiteY6" fmla="*/ 32314 h 38324"/>
                        <a:gd name="connsiteX7" fmla="*/ 17956 w 63085"/>
                        <a:gd name="connsiteY7" fmla="*/ 30729 h 38324"/>
                        <a:gd name="connsiteX8" fmla="*/ 21544 w 63085"/>
                        <a:gd name="connsiteY8" fmla="*/ 29540 h 38324"/>
                        <a:gd name="connsiteX9" fmla="*/ 20348 w 63085"/>
                        <a:gd name="connsiteY9" fmla="*/ 27956 h 38324"/>
                        <a:gd name="connsiteX10" fmla="*/ 27125 w 63085"/>
                        <a:gd name="connsiteY10" fmla="*/ 27758 h 38324"/>
                        <a:gd name="connsiteX11" fmla="*/ 31909 w 63085"/>
                        <a:gd name="connsiteY11" fmla="*/ 26371 h 38324"/>
                        <a:gd name="connsiteX12" fmla="*/ 34899 w 63085"/>
                        <a:gd name="connsiteY12" fmla="*/ 27758 h 38324"/>
                        <a:gd name="connsiteX13" fmla="*/ 30314 w 63085"/>
                        <a:gd name="connsiteY13" fmla="*/ 31719 h 38324"/>
                        <a:gd name="connsiteX14" fmla="*/ 34500 w 63085"/>
                        <a:gd name="connsiteY14" fmla="*/ 34097 h 38324"/>
                        <a:gd name="connsiteX15" fmla="*/ 34500 w 63085"/>
                        <a:gd name="connsiteY15" fmla="*/ 34097 h 38324"/>
                        <a:gd name="connsiteX16" fmla="*/ 39284 w 63085"/>
                        <a:gd name="connsiteY16" fmla="*/ 35285 h 38324"/>
                        <a:gd name="connsiteX17" fmla="*/ 46261 w 63085"/>
                        <a:gd name="connsiteY17" fmla="*/ 34097 h 38324"/>
                        <a:gd name="connsiteX18" fmla="*/ 45463 w 63085"/>
                        <a:gd name="connsiteY18" fmla="*/ 35681 h 38324"/>
                        <a:gd name="connsiteX19" fmla="*/ 50845 w 63085"/>
                        <a:gd name="connsiteY19" fmla="*/ 38256 h 38324"/>
                        <a:gd name="connsiteX20" fmla="*/ 63004 w 63085"/>
                        <a:gd name="connsiteY20" fmla="*/ 30333 h 38324"/>
                        <a:gd name="connsiteX21" fmla="*/ 58220 w 63085"/>
                        <a:gd name="connsiteY21" fmla="*/ 28550 h 38324"/>
                        <a:gd name="connsiteX22" fmla="*/ 52838 w 63085"/>
                        <a:gd name="connsiteY22" fmla="*/ 29937 h 38324"/>
                        <a:gd name="connsiteX23" fmla="*/ 47058 w 63085"/>
                        <a:gd name="connsiteY23" fmla="*/ 29739 h 38324"/>
                        <a:gd name="connsiteX24" fmla="*/ 45862 w 63085"/>
                        <a:gd name="connsiteY24" fmla="*/ 29937 h 38324"/>
                        <a:gd name="connsiteX25" fmla="*/ 49250 w 63085"/>
                        <a:gd name="connsiteY25" fmla="*/ 28154 h 38324"/>
                        <a:gd name="connsiteX26" fmla="*/ 44267 w 63085"/>
                        <a:gd name="connsiteY26" fmla="*/ 26569 h 38324"/>
                        <a:gd name="connsiteX27" fmla="*/ 46061 w 63085"/>
                        <a:gd name="connsiteY27" fmla="*/ 23796 h 38324"/>
                        <a:gd name="connsiteX28" fmla="*/ 45862 w 63085"/>
                        <a:gd name="connsiteY28" fmla="*/ 22607 h 38324"/>
                        <a:gd name="connsiteX29" fmla="*/ 49051 w 63085"/>
                        <a:gd name="connsiteY29" fmla="*/ 23598 h 38324"/>
                        <a:gd name="connsiteX30" fmla="*/ 48852 w 63085"/>
                        <a:gd name="connsiteY30" fmla="*/ 24192 h 38324"/>
                        <a:gd name="connsiteX31" fmla="*/ 55031 w 63085"/>
                        <a:gd name="connsiteY31" fmla="*/ 28154 h 38324"/>
                        <a:gd name="connsiteX32" fmla="*/ 61210 w 63085"/>
                        <a:gd name="connsiteY32" fmla="*/ 24786 h 38324"/>
                        <a:gd name="connsiteX33" fmla="*/ 58419 w 63085"/>
                        <a:gd name="connsiteY33" fmla="*/ 21221 h 38324"/>
                        <a:gd name="connsiteX34" fmla="*/ 58419 w 63085"/>
                        <a:gd name="connsiteY34" fmla="*/ 21221 h 38324"/>
                        <a:gd name="connsiteX35" fmla="*/ 50447 w 63085"/>
                        <a:gd name="connsiteY35" fmla="*/ 20428 h 38324"/>
                        <a:gd name="connsiteX36" fmla="*/ 45663 w 63085"/>
                        <a:gd name="connsiteY36" fmla="*/ 22607 h 38324"/>
                        <a:gd name="connsiteX37" fmla="*/ 45663 w 63085"/>
                        <a:gd name="connsiteY37" fmla="*/ 22607 h 38324"/>
                        <a:gd name="connsiteX38" fmla="*/ 36892 w 63085"/>
                        <a:gd name="connsiteY38" fmla="*/ 20825 h 38324"/>
                        <a:gd name="connsiteX39" fmla="*/ 31311 w 63085"/>
                        <a:gd name="connsiteY39" fmla="*/ 24192 h 38324"/>
                        <a:gd name="connsiteX40" fmla="*/ 28122 w 63085"/>
                        <a:gd name="connsiteY40" fmla="*/ 23796 h 38324"/>
                        <a:gd name="connsiteX41" fmla="*/ 23737 w 63085"/>
                        <a:gd name="connsiteY41" fmla="*/ 19636 h 38324"/>
                        <a:gd name="connsiteX42" fmla="*/ 23139 w 63085"/>
                        <a:gd name="connsiteY42" fmla="*/ 19438 h 38324"/>
                        <a:gd name="connsiteX43" fmla="*/ 23936 w 63085"/>
                        <a:gd name="connsiteY43" fmla="*/ 18448 h 38324"/>
                        <a:gd name="connsiteX44" fmla="*/ 17956 w 63085"/>
                        <a:gd name="connsiteY44" fmla="*/ 17061 h 38324"/>
                        <a:gd name="connsiteX45" fmla="*/ 14568 w 63085"/>
                        <a:gd name="connsiteY45" fmla="*/ 13693 h 38324"/>
                        <a:gd name="connsiteX46" fmla="*/ 16760 w 63085"/>
                        <a:gd name="connsiteY46" fmla="*/ 13693 h 38324"/>
                        <a:gd name="connsiteX47" fmla="*/ 25132 w 63085"/>
                        <a:gd name="connsiteY47" fmla="*/ 11514 h 38324"/>
                        <a:gd name="connsiteX48" fmla="*/ 30314 w 63085"/>
                        <a:gd name="connsiteY48" fmla="*/ 11316 h 38324"/>
                        <a:gd name="connsiteX49" fmla="*/ 36493 w 63085"/>
                        <a:gd name="connsiteY49" fmla="*/ 10128 h 38324"/>
                        <a:gd name="connsiteX50" fmla="*/ 41875 w 63085"/>
                        <a:gd name="connsiteY50" fmla="*/ 10524 h 38324"/>
                        <a:gd name="connsiteX51" fmla="*/ 47058 w 63085"/>
                        <a:gd name="connsiteY51" fmla="*/ 9534 h 38324"/>
                        <a:gd name="connsiteX52" fmla="*/ 50247 w 63085"/>
                        <a:gd name="connsiteY52" fmla="*/ 10524 h 38324"/>
                        <a:gd name="connsiteX53" fmla="*/ 60213 w 63085"/>
                        <a:gd name="connsiteY53" fmla="*/ 6760 h 38324"/>
                        <a:gd name="connsiteX54" fmla="*/ 55828 w 63085"/>
                        <a:gd name="connsiteY54" fmla="*/ 3195 h 38324"/>
                        <a:gd name="connsiteX55" fmla="*/ 45663 w 63085"/>
                        <a:gd name="connsiteY55" fmla="*/ 6760 h 38324"/>
                        <a:gd name="connsiteX56" fmla="*/ 45663 w 63085"/>
                        <a:gd name="connsiteY56" fmla="*/ 6958 h 38324"/>
                        <a:gd name="connsiteX57" fmla="*/ 41875 w 63085"/>
                        <a:gd name="connsiteY57" fmla="*/ 6958 h 38324"/>
                        <a:gd name="connsiteX58" fmla="*/ 36493 w 63085"/>
                        <a:gd name="connsiteY58" fmla="*/ 7949 h 38324"/>
                        <a:gd name="connsiteX59" fmla="*/ 29716 w 63085"/>
                        <a:gd name="connsiteY59" fmla="*/ 7553 h 38324"/>
                        <a:gd name="connsiteX60" fmla="*/ 28720 w 63085"/>
                        <a:gd name="connsiteY60" fmla="*/ 7553 h 38324"/>
                        <a:gd name="connsiteX61" fmla="*/ 29318 w 63085"/>
                        <a:gd name="connsiteY61" fmla="*/ 6364 h 38324"/>
                        <a:gd name="connsiteX62" fmla="*/ 24534 w 63085"/>
                        <a:gd name="connsiteY62" fmla="*/ 2600 h 38324"/>
                        <a:gd name="connsiteX63" fmla="*/ 23537 w 63085"/>
                        <a:gd name="connsiteY63" fmla="*/ 2600 h 38324"/>
                        <a:gd name="connsiteX64" fmla="*/ 22939 w 63085"/>
                        <a:gd name="connsiteY64" fmla="*/ 2006 h 38324"/>
                        <a:gd name="connsiteX65" fmla="*/ 22939 w 63085"/>
                        <a:gd name="connsiteY65" fmla="*/ 2006 h 38324"/>
                        <a:gd name="connsiteX66" fmla="*/ 14966 w 63085"/>
                        <a:gd name="connsiteY66" fmla="*/ 25 h 38324"/>
                        <a:gd name="connsiteX67" fmla="*/ 7392 w 63085"/>
                        <a:gd name="connsiteY67" fmla="*/ 2997 h 38324"/>
                        <a:gd name="connsiteX68" fmla="*/ 11179 w 63085"/>
                        <a:gd name="connsiteY68" fmla="*/ 5968 h 38324"/>
                        <a:gd name="connsiteX69" fmla="*/ 9385 w 63085"/>
                        <a:gd name="connsiteY69" fmla="*/ 8939 h 38324"/>
                        <a:gd name="connsiteX70" fmla="*/ 9585 w 63085"/>
                        <a:gd name="connsiteY70" fmla="*/ 9336 h 38324"/>
                        <a:gd name="connsiteX71" fmla="*/ 9186 w 63085"/>
                        <a:gd name="connsiteY71" fmla="*/ 9336 h 38324"/>
                        <a:gd name="connsiteX72" fmla="*/ 6196 w 63085"/>
                        <a:gd name="connsiteY72" fmla="*/ 9930 h 38324"/>
                        <a:gd name="connsiteX73" fmla="*/ 17 w 63085"/>
                        <a:gd name="connsiteY73" fmla="*/ 13891 h 38324"/>
                        <a:gd name="connsiteX74" fmla="*/ 4203 w 63085"/>
                        <a:gd name="connsiteY74" fmla="*/ 21221 h 38324"/>
                        <a:gd name="connsiteX75" fmla="*/ 1213 w 63085"/>
                        <a:gd name="connsiteY75" fmla="*/ 24390 h 38324"/>
                        <a:gd name="connsiteX76" fmla="*/ 41875 w 63085"/>
                        <a:gd name="connsiteY76" fmla="*/ 30729 h 38324"/>
                        <a:gd name="connsiteX77" fmla="*/ 43071 w 63085"/>
                        <a:gd name="connsiteY77" fmla="*/ 30729 h 38324"/>
                        <a:gd name="connsiteX78" fmla="*/ 41875 w 63085"/>
                        <a:gd name="connsiteY78" fmla="*/ 30729 h 38324"/>
                        <a:gd name="connsiteX79" fmla="*/ 41875 w 63085"/>
                        <a:gd name="connsiteY79" fmla="*/ 30729 h 38324"/>
                        <a:gd name="connsiteX80" fmla="*/ 18155 w 63085"/>
                        <a:gd name="connsiteY80" fmla="*/ 26965 h 38324"/>
                        <a:gd name="connsiteX81" fmla="*/ 18155 w 63085"/>
                        <a:gd name="connsiteY81" fmla="*/ 26965 h 38324"/>
                        <a:gd name="connsiteX82" fmla="*/ 19351 w 63085"/>
                        <a:gd name="connsiteY82" fmla="*/ 27956 h 38324"/>
                        <a:gd name="connsiteX83" fmla="*/ 18155 w 63085"/>
                        <a:gd name="connsiteY83" fmla="*/ 27758 h 38324"/>
                        <a:gd name="connsiteX84" fmla="*/ 17159 w 63085"/>
                        <a:gd name="connsiteY84" fmla="*/ 26767 h 38324"/>
                        <a:gd name="connsiteX85" fmla="*/ 18155 w 63085"/>
                        <a:gd name="connsiteY85" fmla="*/ 26965 h 383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</a:cxnLst>
                      <a:rect l="l" t="t" r="r" b="b"/>
                      <a:pathLst>
                        <a:path w="63085" h="38324">
                          <a:moveTo>
                            <a:pt x="1213" y="24390"/>
                          </a:moveTo>
                          <a:cubicBezTo>
                            <a:pt x="615" y="25183"/>
                            <a:pt x="3206" y="25183"/>
                            <a:pt x="5997" y="25183"/>
                          </a:cubicBezTo>
                          <a:cubicBezTo>
                            <a:pt x="6993" y="24984"/>
                            <a:pt x="7990" y="24786"/>
                            <a:pt x="8987" y="24588"/>
                          </a:cubicBezTo>
                          <a:cubicBezTo>
                            <a:pt x="9983" y="24984"/>
                            <a:pt x="10780" y="25381"/>
                            <a:pt x="11777" y="25777"/>
                          </a:cubicBezTo>
                          <a:cubicBezTo>
                            <a:pt x="11578" y="25777"/>
                            <a:pt x="11378" y="25777"/>
                            <a:pt x="10980" y="25777"/>
                          </a:cubicBezTo>
                          <a:cubicBezTo>
                            <a:pt x="7591" y="26173"/>
                            <a:pt x="6395" y="27758"/>
                            <a:pt x="5997" y="29540"/>
                          </a:cubicBezTo>
                          <a:cubicBezTo>
                            <a:pt x="7392" y="31719"/>
                            <a:pt x="9983" y="32908"/>
                            <a:pt x="13970" y="32314"/>
                          </a:cubicBezTo>
                          <a:cubicBezTo>
                            <a:pt x="15963" y="32116"/>
                            <a:pt x="17358" y="31521"/>
                            <a:pt x="17956" y="30729"/>
                          </a:cubicBezTo>
                          <a:cubicBezTo>
                            <a:pt x="19949" y="30333"/>
                            <a:pt x="21345" y="29937"/>
                            <a:pt x="21544" y="29540"/>
                          </a:cubicBezTo>
                          <a:cubicBezTo>
                            <a:pt x="21544" y="28748"/>
                            <a:pt x="21146" y="28352"/>
                            <a:pt x="20348" y="27956"/>
                          </a:cubicBezTo>
                          <a:cubicBezTo>
                            <a:pt x="21943" y="28154"/>
                            <a:pt x="24135" y="28154"/>
                            <a:pt x="27125" y="27758"/>
                          </a:cubicBezTo>
                          <a:cubicBezTo>
                            <a:pt x="28919" y="27560"/>
                            <a:pt x="30713" y="26965"/>
                            <a:pt x="31909" y="26371"/>
                          </a:cubicBezTo>
                          <a:cubicBezTo>
                            <a:pt x="32507" y="26965"/>
                            <a:pt x="33504" y="27560"/>
                            <a:pt x="34899" y="27758"/>
                          </a:cubicBezTo>
                          <a:cubicBezTo>
                            <a:pt x="32308" y="28352"/>
                            <a:pt x="29517" y="29540"/>
                            <a:pt x="30314" y="31719"/>
                          </a:cubicBezTo>
                          <a:cubicBezTo>
                            <a:pt x="30713" y="33106"/>
                            <a:pt x="32308" y="33898"/>
                            <a:pt x="34500" y="34097"/>
                          </a:cubicBezTo>
                          <a:cubicBezTo>
                            <a:pt x="34500" y="34097"/>
                            <a:pt x="34500" y="34097"/>
                            <a:pt x="34500" y="34097"/>
                          </a:cubicBezTo>
                          <a:cubicBezTo>
                            <a:pt x="33703" y="35087"/>
                            <a:pt x="35895" y="35879"/>
                            <a:pt x="39284" y="35285"/>
                          </a:cubicBezTo>
                          <a:cubicBezTo>
                            <a:pt x="41676" y="34889"/>
                            <a:pt x="44068" y="34493"/>
                            <a:pt x="46261" y="34097"/>
                          </a:cubicBezTo>
                          <a:cubicBezTo>
                            <a:pt x="45862" y="34691"/>
                            <a:pt x="45663" y="35087"/>
                            <a:pt x="45463" y="35681"/>
                          </a:cubicBezTo>
                          <a:cubicBezTo>
                            <a:pt x="45065" y="37266"/>
                            <a:pt x="47855" y="38653"/>
                            <a:pt x="50845" y="38256"/>
                          </a:cubicBezTo>
                          <a:cubicBezTo>
                            <a:pt x="57822" y="36870"/>
                            <a:pt x="61409" y="33700"/>
                            <a:pt x="63004" y="30333"/>
                          </a:cubicBezTo>
                          <a:cubicBezTo>
                            <a:pt x="63602" y="29144"/>
                            <a:pt x="60811" y="28748"/>
                            <a:pt x="58220" y="28550"/>
                          </a:cubicBezTo>
                          <a:cubicBezTo>
                            <a:pt x="56227" y="28946"/>
                            <a:pt x="54433" y="29342"/>
                            <a:pt x="52838" y="29937"/>
                          </a:cubicBezTo>
                          <a:cubicBezTo>
                            <a:pt x="51642" y="29540"/>
                            <a:pt x="49649" y="29342"/>
                            <a:pt x="47058" y="29739"/>
                          </a:cubicBezTo>
                          <a:cubicBezTo>
                            <a:pt x="46659" y="29739"/>
                            <a:pt x="46261" y="29937"/>
                            <a:pt x="45862" y="29937"/>
                          </a:cubicBezTo>
                          <a:cubicBezTo>
                            <a:pt x="47656" y="29540"/>
                            <a:pt x="49051" y="28946"/>
                            <a:pt x="49250" y="28154"/>
                          </a:cubicBezTo>
                          <a:cubicBezTo>
                            <a:pt x="49649" y="26965"/>
                            <a:pt x="47456" y="26569"/>
                            <a:pt x="44267" y="26569"/>
                          </a:cubicBezTo>
                          <a:cubicBezTo>
                            <a:pt x="45463" y="25777"/>
                            <a:pt x="46061" y="24786"/>
                            <a:pt x="46061" y="23796"/>
                          </a:cubicBezTo>
                          <a:cubicBezTo>
                            <a:pt x="46061" y="23400"/>
                            <a:pt x="45862" y="23004"/>
                            <a:pt x="45862" y="22607"/>
                          </a:cubicBezTo>
                          <a:cubicBezTo>
                            <a:pt x="46261" y="23202"/>
                            <a:pt x="47456" y="23400"/>
                            <a:pt x="49051" y="23598"/>
                          </a:cubicBezTo>
                          <a:cubicBezTo>
                            <a:pt x="49051" y="23796"/>
                            <a:pt x="48852" y="23994"/>
                            <a:pt x="48852" y="24192"/>
                          </a:cubicBezTo>
                          <a:cubicBezTo>
                            <a:pt x="48453" y="26569"/>
                            <a:pt x="50447" y="28352"/>
                            <a:pt x="55031" y="28154"/>
                          </a:cubicBezTo>
                          <a:cubicBezTo>
                            <a:pt x="58419" y="28154"/>
                            <a:pt x="60811" y="26767"/>
                            <a:pt x="61210" y="24786"/>
                          </a:cubicBezTo>
                          <a:cubicBezTo>
                            <a:pt x="61609" y="23202"/>
                            <a:pt x="60612" y="21815"/>
                            <a:pt x="58419" y="21221"/>
                          </a:cubicBezTo>
                          <a:cubicBezTo>
                            <a:pt x="58419" y="21221"/>
                            <a:pt x="58419" y="21221"/>
                            <a:pt x="58419" y="21221"/>
                          </a:cubicBezTo>
                          <a:cubicBezTo>
                            <a:pt x="57024" y="20230"/>
                            <a:pt x="54632" y="19834"/>
                            <a:pt x="50447" y="20428"/>
                          </a:cubicBezTo>
                          <a:cubicBezTo>
                            <a:pt x="46859" y="20825"/>
                            <a:pt x="45463" y="21815"/>
                            <a:pt x="45663" y="22607"/>
                          </a:cubicBezTo>
                          <a:cubicBezTo>
                            <a:pt x="45663" y="22607"/>
                            <a:pt x="45663" y="22607"/>
                            <a:pt x="45663" y="22607"/>
                          </a:cubicBezTo>
                          <a:cubicBezTo>
                            <a:pt x="44666" y="21221"/>
                            <a:pt x="41676" y="20428"/>
                            <a:pt x="36892" y="20825"/>
                          </a:cubicBezTo>
                          <a:cubicBezTo>
                            <a:pt x="34500" y="21023"/>
                            <a:pt x="31909" y="22211"/>
                            <a:pt x="31311" y="24192"/>
                          </a:cubicBezTo>
                          <a:cubicBezTo>
                            <a:pt x="30514" y="23994"/>
                            <a:pt x="29318" y="23796"/>
                            <a:pt x="28122" y="23796"/>
                          </a:cubicBezTo>
                          <a:cubicBezTo>
                            <a:pt x="30514" y="21419"/>
                            <a:pt x="26527" y="20428"/>
                            <a:pt x="23737" y="19636"/>
                          </a:cubicBezTo>
                          <a:cubicBezTo>
                            <a:pt x="23537" y="19636"/>
                            <a:pt x="23338" y="19438"/>
                            <a:pt x="23139" y="19438"/>
                          </a:cubicBezTo>
                          <a:cubicBezTo>
                            <a:pt x="23537" y="19240"/>
                            <a:pt x="23936" y="18844"/>
                            <a:pt x="23936" y="18448"/>
                          </a:cubicBezTo>
                          <a:cubicBezTo>
                            <a:pt x="24135" y="17259"/>
                            <a:pt x="21743" y="16863"/>
                            <a:pt x="17956" y="17061"/>
                          </a:cubicBezTo>
                          <a:cubicBezTo>
                            <a:pt x="16561" y="16070"/>
                            <a:pt x="15365" y="15080"/>
                            <a:pt x="14568" y="13693"/>
                          </a:cubicBezTo>
                          <a:cubicBezTo>
                            <a:pt x="15166" y="13693"/>
                            <a:pt x="15963" y="13891"/>
                            <a:pt x="16760" y="13693"/>
                          </a:cubicBezTo>
                          <a:cubicBezTo>
                            <a:pt x="20149" y="13495"/>
                            <a:pt x="22939" y="12703"/>
                            <a:pt x="25132" y="11514"/>
                          </a:cubicBezTo>
                          <a:cubicBezTo>
                            <a:pt x="26527" y="11713"/>
                            <a:pt x="28521" y="11514"/>
                            <a:pt x="30314" y="11316"/>
                          </a:cubicBezTo>
                          <a:cubicBezTo>
                            <a:pt x="32706" y="11118"/>
                            <a:pt x="35098" y="10722"/>
                            <a:pt x="36493" y="10128"/>
                          </a:cubicBezTo>
                          <a:cubicBezTo>
                            <a:pt x="37689" y="10524"/>
                            <a:pt x="39683" y="10524"/>
                            <a:pt x="41875" y="10524"/>
                          </a:cubicBezTo>
                          <a:cubicBezTo>
                            <a:pt x="44068" y="10326"/>
                            <a:pt x="45862" y="9930"/>
                            <a:pt x="47058" y="9534"/>
                          </a:cubicBezTo>
                          <a:cubicBezTo>
                            <a:pt x="47855" y="10128"/>
                            <a:pt x="48852" y="10326"/>
                            <a:pt x="50247" y="10524"/>
                          </a:cubicBezTo>
                          <a:cubicBezTo>
                            <a:pt x="55230" y="10920"/>
                            <a:pt x="59017" y="9732"/>
                            <a:pt x="60213" y="6760"/>
                          </a:cubicBezTo>
                          <a:cubicBezTo>
                            <a:pt x="61011" y="4978"/>
                            <a:pt x="59217" y="3591"/>
                            <a:pt x="55828" y="3195"/>
                          </a:cubicBezTo>
                          <a:cubicBezTo>
                            <a:pt x="50845" y="2799"/>
                            <a:pt x="47257" y="3789"/>
                            <a:pt x="45663" y="6760"/>
                          </a:cubicBezTo>
                          <a:cubicBezTo>
                            <a:pt x="45663" y="6760"/>
                            <a:pt x="45663" y="6958"/>
                            <a:pt x="45663" y="6958"/>
                          </a:cubicBezTo>
                          <a:cubicBezTo>
                            <a:pt x="44666" y="6958"/>
                            <a:pt x="43271" y="6958"/>
                            <a:pt x="41875" y="6958"/>
                          </a:cubicBezTo>
                          <a:cubicBezTo>
                            <a:pt x="39683" y="7157"/>
                            <a:pt x="37689" y="7355"/>
                            <a:pt x="36493" y="7949"/>
                          </a:cubicBezTo>
                          <a:cubicBezTo>
                            <a:pt x="35098" y="7553"/>
                            <a:pt x="32507" y="7355"/>
                            <a:pt x="29716" y="7553"/>
                          </a:cubicBezTo>
                          <a:cubicBezTo>
                            <a:pt x="29318" y="7553"/>
                            <a:pt x="29118" y="7553"/>
                            <a:pt x="28720" y="7553"/>
                          </a:cubicBezTo>
                          <a:cubicBezTo>
                            <a:pt x="28919" y="7157"/>
                            <a:pt x="29118" y="6760"/>
                            <a:pt x="29318" y="6364"/>
                          </a:cubicBezTo>
                          <a:cubicBezTo>
                            <a:pt x="30115" y="4581"/>
                            <a:pt x="27923" y="2402"/>
                            <a:pt x="24534" y="2600"/>
                          </a:cubicBezTo>
                          <a:lnTo>
                            <a:pt x="23537" y="2600"/>
                          </a:lnTo>
                          <a:cubicBezTo>
                            <a:pt x="23338" y="2402"/>
                            <a:pt x="23139" y="2204"/>
                            <a:pt x="22939" y="2006"/>
                          </a:cubicBezTo>
                          <a:lnTo>
                            <a:pt x="22939" y="2006"/>
                          </a:lnTo>
                          <a:cubicBezTo>
                            <a:pt x="22341" y="818"/>
                            <a:pt x="19949" y="-173"/>
                            <a:pt x="14966" y="25"/>
                          </a:cubicBezTo>
                          <a:cubicBezTo>
                            <a:pt x="9585" y="223"/>
                            <a:pt x="6794" y="1412"/>
                            <a:pt x="7392" y="2997"/>
                          </a:cubicBezTo>
                          <a:cubicBezTo>
                            <a:pt x="7790" y="4185"/>
                            <a:pt x="8189" y="5374"/>
                            <a:pt x="11179" y="5968"/>
                          </a:cubicBezTo>
                          <a:cubicBezTo>
                            <a:pt x="10382" y="6760"/>
                            <a:pt x="9784" y="7751"/>
                            <a:pt x="9385" y="8939"/>
                          </a:cubicBezTo>
                          <a:cubicBezTo>
                            <a:pt x="9385" y="9137"/>
                            <a:pt x="9385" y="9137"/>
                            <a:pt x="9585" y="9336"/>
                          </a:cubicBezTo>
                          <a:cubicBezTo>
                            <a:pt x="9385" y="9336"/>
                            <a:pt x="9385" y="9336"/>
                            <a:pt x="9186" y="9336"/>
                          </a:cubicBezTo>
                          <a:cubicBezTo>
                            <a:pt x="7990" y="9534"/>
                            <a:pt x="6993" y="9534"/>
                            <a:pt x="6196" y="9930"/>
                          </a:cubicBezTo>
                          <a:cubicBezTo>
                            <a:pt x="3007" y="9930"/>
                            <a:pt x="415" y="10326"/>
                            <a:pt x="17" y="13891"/>
                          </a:cubicBezTo>
                          <a:cubicBezTo>
                            <a:pt x="-183" y="16467"/>
                            <a:pt x="1412" y="19042"/>
                            <a:pt x="4203" y="21221"/>
                          </a:cubicBezTo>
                          <a:cubicBezTo>
                            <a:pt x="2807" y="22607"/>
                            <a:pt x="1811" y="23598"/>
                            <a:pt x="1213" y="24390"/>
                          </a:cubicBezTo>
                          <a:close/>
                          <a:moveTo>
                            <a:pt x="41875" y="30729"/>
                          </a:moveTo>
                          <a:cubicBezTo>
                            <a:pt x="42274" y="30729"/>
                            <a:pt x="42673" y="30729"/>
                            <a:pt x="43071" y="30729"/>
                          </a:cubicBezTo>
                          <a:cubicBezTo>
                            <a:pt x="42673" y="30729"/>
                            <a:pt x="42274" y="30729"/>
                            <a:pt x="41875" y="30729"/>
                          </a:cubicBezTo>
                          <a:cubicBezTo>
                            <a:pt x="41875" y="30729"/>
                            <a:pt x="41875" y="30729"/>
                            <a:pt x="41875" y="30729"/>
                          </a:cubicBezTo>
                          <a:close/>
                          <a:moveTo>
                            <a:pt x="18155" y="26965"/>
                          </a:moveTo>
                          <a:cubicBezTo>
                            <a:pt x="18155" y="26965"/>
                            <a:pt x="18155" y="26965"/>
                            <a:pt x="18155" y="26965"/>
                          </a:cubicBezTo>
                          <a:cubicBezTo>
                            <a:pt x="18155" y="27560"/>
                            <a:pt x="18554" y="27758"/>
                            <a:pt x="19351" y="27956"/>
                          </a:cubicBezTo>
                          <a:cubicBezTo>
                            <a:pt x="18953" y="27956"/>
                            <a:pt x="18554" y="27758"/>
                            <a:pt x="18155" y="27758"/>
                          </a:cubicBezTo>
                          <a:cubicBezTo>
                            <a:pt x="17956" y="27362"/>
                            <a:pt x="17558" y="27163"/>
                            <a:pt x="17159" y="26767"/>
                          </a:cubicBezTo>
                          <a:cubicBezTo>
                            <a:pt x="17558" y="26965"/>
                            <a:pt x="17757" y="26965"/>
                            <a:pt x="18155" y="269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35" name="Freeform 2044">
                      <a:extLst>
                        <a:ext uri="{FF2B5EF4-FFF2-40B4-BE49-F238E27FC236}">
                          <a16:creationId xmlns:a16="http://schemas.microsoft.com/office/drawing/2014/main" id="{68F3D97B-F07C-F85F-8F76-DC9198FF11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4026" y="5410889"/>
                      <a:ext cx="13392" cy="4434"/>
                    </a:xfrm>
                    <a:custGeom>
                      <a:avLst/>
                      <a:gdLst>
                        <a:gd name="connsiteX0" fmla="*/ 7973 w 13392"/>
                        <a:gd name="connsiteY0" fmla="*/ 3665 h 4434"/>
                        <a:gd name="connsiteX1" fmla="*/ 13355 w 13392"/>
                        <a:gd name="connsiteY1" fmla="*/ 891 h 4434"/>
                        <a:gd name="connsiteX2" fmla="*/ 5581 w 13392"/>
                        <a:gd name="connsiteY2" fmla="*/ 891 h 4434"/>
                        <a:gd name="connsiteX3" fmla="*/ 0 w 13392"/>
                        <a:gd name="connsiteY3" fmla="*/ 3863 h 4434"/>
                        <a:gd name="connsiteX4" fmla="*/ 7973 w 13392"/>
                        <a:gd name="connsiteY4" fmla="*/ 3665 h 44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392" h="4434">
                          <a:moveTo>
                            <a:pt x="7973" y="3665"/>
                          </a:moveTo>
                          <a:cubicBezTo>
                            <a:pt x="10963" y="2872"/>
                            <a:pt x="13754" y="1882"/>
                            <a:pt x="13355" y="891"/>
                          </a:cubicBezTo>
                          <a:cubicBezTo>
                            <a:pt x="12757" y="-297"/>
                            <a:pt x="9568" y="-297"/>
                            <a:pt x="5581" y="891"/>
                          </a:cubicBezTo>
                          <a:cubicBezTo>
                            <a:pt x="2591" y="1684"/>
                            <a:pt x="200" y="2674"/>
                            <a:pt x="0" y="3863"/>
                          </a:cubicBezTo>
                          <a:cubicBezTo>
                            <a:pt x="997" y="4655"/>
                            <a:pt x="3987" y="4655"/>
                            <a:pt x="7973" y="36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36" name="Freeform 2045">
                      <a:extLst>
                        <a:ext uri="{FF2B5EF4-FFF2-40B4-BE49-F238E27FC236}">
                          <a16:creationId xmlns:a16="http://schemas.microsoft.com/office/drawing/2014/main" id="{32CCA375-1F36-C329-10FD-46AE84447C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3685" y="5375394"/>
                      <a:ext cx="12800" cy="3998"/>
                    </a:xfrm>
                    <a:custGeom>
                      <a:avLst/>
                      <a:gdLst>
                        <a:gd name="connsiteX0" fmla="*/ 243 w 12800"/>
                        <a:gd name="connsiteY0" fmla="*/ 3306 h 3998"/>
                        <a:gd name="connsiteX1" fmla="*/ 7220 w 12800"/>
                        <a:gd name="connsiteY1" fmla="*/ 3504 h 3998"/>
                        <a:gd name="connsiteX2" fmla="*/ 12801 w 12800"/>
                        <a:gd name="connsiteY2" fmla="*/ 929 h 3998"/>
                        <a:gd name="connsiteX3" fmla="*/ 6621 w 12800"/>
                        <a:gd name="connsiteY3" fmla="*/ 334 h 3998"/>
                        <a:gd name="connsiteX4" fmla="*/ 243 w 12800"/>
                        <a:gd name="connsiteY4" fmla="*/ 3306 h 39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00" h="3998">
                          <a:moveTo>
                            <a:pt x="243" y="3306"/>
                          </a:moveTo>
                          <a:cubicBezTo>
                            <a:pt x="1040" y="4296"/>
                            <a:pt x="4030" y="4098"/>
                            <a:pt x="7220" y="3504"/>
                          </a:cubicBezTo>
                          <a:cubicBezTo>
                            <a:pt x="10409" y="2909"/>
                            <a:pt x="12801" y="2117"/>
                            <a:pt x="12801" y="929"/>
                          </a:cubicBezTo>
                          <a:cubicBezTo>
                            <a:pt x="12203" y="-62"/>
                            <a:pt x="10010" y="-260"/>
                            <a:pt x="6621" y="334"/>
                          </a:cubicBezTo>
                          <a:cubicBezTo>
                            <a:pt x="2436" y="730"/>
                            <a:pt x="-953" y="1919"/>
                            <a:pt x="243" y="33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37" name="Freeform 2046">
                      <a:extLst>
                        <a:ext uri="{FF2B5EF4-FFF2-40B4-BE49-F238E27FC236}">
                          <a16:creationId xmlns:a16="http://schemas.microsoft.com/office/drawing/2014/main" id="{4FD9BDE3-B578-45E7-910A-79E5001050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3796" y="5298473"/>
                      <a:ext cx="22922" cy="4231"/>
                    </a:xfrm>
                    <a:custGeom>
                      <a:avLst/>
                      <a:gdLst>
                        <a:gd name="connsiteX0" fmla="*/ 6378 w 22922"/>
                        <a:gd name="connsiteY0" fmla="*/ 3764 h 4231"/>
                        <a:gd name="connsiteX1" fmla="*/ 8770 w 22922"/>
                        <a:gd name="connsiteY1" fmla="*/ 3367 h 4231"/>
                        <a:gd name="connsiteX2" fmla="*/ 14750 w 22922"/>
                        <a:gd name="connsiteY2" fmla="*/ 4160 h 4231"/>
                        <a:gd name="connsiteX3" fmla="*/ 22922 w 22922"/>
                        <a:gd name="connsiteY3" fmla="*/ 1783 h 4231"/>
                        <a:gd name="connsiteX4" fmla="*/ 16145 w 22922"/>
                        <a:gd name="connsiteY4" fmla="*/ 0 h 4231"/>
                        <a:gd name="connsiteX5" fmla="*/ 10564 w 22922"/>
                        <a:gd name="connsiteY5" fmla="*/ 792 h 4231"/>
                        <a:gd name="connsiteX6" fmla="*/ 5780 w 22922"/>
                        <a:gd name="connsiteY6" fmla="*/ 396 h 4231"/>
                        <a:gd name="connsiteX7" fmla="*/ 0 w 22922"/>
                        <a:gd name="connsiteY7" fmla="*/ 2575 h 4231"/>
                        <a:gd name="connsiteX8" fmla="*/ 6378 w 22922"/>
                        <a:gd name="connsiteY8" fmla="*/ 3764 h 42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2922" h="4231">
                          <a:moveTo>
                            <a:pt x="6378" y="3764"/>
                          </a:moveTo>
                          <a:cubicBezTo>
                            <a:pt x="7176" y="3764"/>
                            <a:pt x="8172" y="3566"/>
                            <a:pt x="8770" y="3367"/>
                          </a:cubicBezTo>
                          <a:cubicBezTo>
                            <a:pt x="9368" y="4160"/>
                            <a:pt x="11561" y="4358"/>
                            <a:pt x="14750" y="4160"/>
                          </a:cubicBezTo>
                          <a:cubicBezTo>
                            <a:pt x="18736" y="3962"/>
                            <a:pt x="21926" y="3169"/>
                            <a:pt x="22922" y="1783"/>
                          </a:cubicBezTo>
                          <a:cubicBezTo>
                            <a:pt x="22922" y="396"/>
                            <a:pt x="20132" y="0"/>
                            <a:pt x="16145" y="0"/>
                          </a:cubicBezTo>
                          <a:cubicBezTo>
                            <a:pt x="13753" y="0"/>
                            <a:pt x="11959" y="396"/>
                            <a:pt x="10564" y="792"/>
                          </a:cubicBezTo>
                          <a:cubicBezTo>
                            <a:pt x="9368" y="396"/>
                            <a:pt x="7774" y="396"/>
                            <a:pt x="5780" y="396"/>
                          </a:cubicBezTo>
                          <a:cubicBezTo>
                            <a:pt x="2791" y="594"/>
                            <a:pt x="398" y="1387"/>
                            <a:pt x="0" y="2575"/>
                          </a:cubicBezTo>
                          <a:cubicBezTo>
                            <a:pt x="996" y="3566"/>
                            <a:pt x="3389" y="3962"/>
                            <a:pt x="6378" y="37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38" name="Freeform 2047">
                      <a:extLst>
                        <a:ext uri="{FF2B5EF4-FFF2-40B4-BE49-F238E27FC236}">
                          <a16:creationId xmlns:a16="http://schemas.microsoft.com/office/drawing/2014/main" id="{DEE74768-DD7E-836E-4599-ADE89D3B61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9339" y="5516489"/>
                      <a:ext cx="11442" cy="5584"/>
                    </a:xfrm>
                    <a:custGeom>
                      <a:avLst/>
                      <a:gdLst>
                        <a:gd name="connsiteX0" fmla="*/ 501 w 11442"/>
                        <a:gd name="connsiteY0" fmla="*/ 5229 h 5584"/>
                        <a:gd name="connsiteX1" fmla="*/ 7278 w 11442"/>
                        <a:gd name="connsiteY1" fmla="*/ 4041 h 5584"/>
                        <a:gd name="connsiteX2" fmla="*/ 11265 w 11442"/>
                        <a:gd name="connsiteY2" fmla="*/ 475 h 5584"/>
                        <a:gd name="connsiteX3" fmla="*/ 5086 w 11442"/>
                        <a:gd name="connsiteY3" fmla="*/ 1070 h 5584"/>
                        <a:gd name="connsiteX4" fmla="*/ 501 w 11442"/>
                        <a:gd name="connsiteY4" fmla="*/ 5229 h 5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42" h="5584">
                          <a:moveTo>
                            <a:pt x="501" y="5229"/>
                          </a:moveTo>
                          <a:cubicBezTo>
                            <a:pt x="1697" y="6022"/>
                            <a:pt x="4289" y="5428"/>
                            <a:pt x="7278" y="4041"/>
                          </a:cubicBezTo>
                          <a:cubicBezTo>
                            <a:pt x="10069" y="2853"/>
                            <a:pt x="12062" y="1466"/>
                            <a:pt x="11265" y="475"/>
                          </a:cubicBezTo>
                          <a:cubicBezTo>
                            <a:pt x="10268" y="-317"/>
                            <a:pt x="8076" y="-119"/>
                            <a:pt x="5086" y="1070"/>
                          </a:cubicBezTo>
                          <a:cubicBezTo>
                            <a:pt x="1299" y="2654"/>
                            <a:pt x="-1093" y="4239"/>
                            <a:pt x="501" y="52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39" name="Freeform 2048">
                      <a:extLst>
                        <a:ext uri="{FF2B5EF4-FFF2-40B4-BE49-F238E27FC236}">
                          <a16:creationId xmlns:a16="http://schemas.microsoft.com/office/drawing/2014/main" id="{F8CF898B-60F0-8EF7-3909-8B28DC0F7D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2202" y="5434372"/>
                      <a:ext cx="14975" cy="7319"/>
                    </a:xfrm>
                    <a:custGeom>
                      <a:avLst/>
                      <a:gdLst>
                        <a:gd name="connsiteX0" fmla="*/ 8571 w 14975"/>
                        <a:gd name="connsiteY0" fmla="*/ 4349 h 7319"/>
                        <a:gd name="connsiteX1" fmla="*/ 14750 w 14975"/>
                        <a:gd name="connsiteY1" fmla="*/ 585 h 7319"/>
                        <a:gd name="connsiteX2" fmla="*/ 5780 w 14975"/>
                        <a:gd name="connsiteY2" fmla="*/ 1575 h 7319"/>
                        <a:gd name="connsiteX3" fmla="*/ 0 w 14975"/>
                        <a:gd name="connsiteY3" fmla="*/ 4943 h 7319"/>
                        <a:gd name="connsiteX4" fmla="*/ 199 w 14975"/>
                        <a:gd name="connsiteY4" fmla="*/ 5735 h 7319"/>
                        <a:gd name="connsiteX5" fmla="*/ 598 w 14975"/>
                        <a:gd name="connsiteY5" fmla="*/ 7320 h 7319"/>
                        <a:gd name="connsiteX6" fmla="*/ 1993 w 14975"/>
                        <a:gd name="connsiteY6" fmla="*/ 5933 h 7319"/>
                        <a:gd name="connsiteX7" fmla="*/ 1993 w 14975"/>
                        <a:gd name="connsiteY7" fmla="*/ 5933 h 7319"/>
                        <a:gd name="connsiteX8" fmla="*/ 8571 w 14975"/>
                        <a:gd name="connsiteY8" fmla="*/ 4349 h 7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975" h="7319">
                          <a:moveTo>
                            <a:pt x="8571" y="4349"/>
                          </a:moveTo>
                          <a:cubicBezTo>
                            <a:pt x="12159" y="3160"/>
                            <a:pt x="15946" y="1773"/>
                            <a:pt x="14750" y="585"/>
                          </a:cubicBezTo>
                          <a:cubicBezTo>
                            <a:pt x="13554" y="-802"/>
                            <a:pt x="9169" y="585"/>
                            <a:pt x="5780" y="1575"/>
                          </a:cubicBezTo>
                          <a:cubicBezTo>
                            <a:pt x="2193" y="2566"/>
                            <a:pt x="997" y="3754"/>
                            <a:pt x="0" y="4943"/>
                          </a:cubicBezTo>
                          <a:cubicBezTo>
                            <a:pt x="0" y="5141"/>
                            <a:pt x="199" y="5339"/>
                            <a:pt x="199" y="5735"/>
                          </a:cubicBezTo>
                          <a:cubicBezTo>
                            <a:pt x="398" y="6329"/>
                            <a:pt x="598" y="6725"/>
                            <a:pt x="598" y="7320"/>
                          </a:cubicBezTo>
                          <a:cubicBezTo>
                            <a:pt x="1196" y="6924"/>
                            <a:pt x="1395" y="6329"/>
                            <a:pt x="1993" y="5933"/>
                          </a:cubicBezTo>
                          <a:lnTo>
                            <a:pt x="1993" y="5933"/>
                          </a:lnTo>
                          <a:cubicBezTo>
                            <a:pt x="4186" y="5339"/>
                            <a:pt x="6378" y="4943"/>
                            <a:pt x="8571" y="43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40" name="Freeform 2049">
                      <a:extLst>
                        <a:ext uri="{FF2B5EF4-FFF2-40B4-BE49-F238E27FC236}">
                          <a16:creationId xmlns:a16="http://schemas.microsoft.com/office/drawing/2014/main" id="{A426CA5F-3507-C0B9-5957-069A1B33E6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72303" y="5336449"/>
                      <a:ext cx="11260" cy="4096"/>
                    </a:xfrm>
                    <a:custGeom>
                      <a:avLst/>
                      <a:gdLst>
                        <a:gd name="connsiteX0" fmla="*/ 11162 w 11260"/>
                        <a:gd name="connsiteY0" fmla="*/ 1048 h 4096"/>
                        <a:gd name="connsiteX1" fmla="*/ 2591 w 11260"/>
                        <a:gd name="connsiteY1" fmla="*/ 453 h 4096"/>
                        <a:gd name="connsiteX2" fmla="*/ 0 w 11260"/>
                        <a:gd name="connsiteY2" fmla="*/ 1048 h 4096"/>
                        <a:gd name="connsiteX3" fmla="*/ 997 w 11260"/>
                        <a:gd name="connsiteY3" fmla="*/ 4019 h 4096"/>
                        <a:gd name="connsiteX4" fmla="*/ 6578 w 11260"/>
                        <a:gd name="connsiteY4" fmla="*/ 3623 h 4096"/>
                        <a:gd name="connsiteX5" fmla="*/ 11162 w 11260"/>
                        <a:gd name="connsiteY5" fmla="*/ 1048 h 40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1260" h="4096">
                          <a:moveTo>
                            <a:pt x="11162" y="1048"/>
                          </a:moveTo>
                          <a:cubicBezTo>
                            <a:pt x="10365" y="-339"/>
                            <a:pt x="6378" y="-141"/>
                            <a:pt x="2591" y="453"/>
                          </a:cubicBezTo>
                          <a:cubicBezTo>
                            <a:pt x="1595" y="651"/>
                            <a:pt x="797" y="849"/>
                            <a:pt x="0" y="1048"/>
                          </a:cubicBezTo>
                          <a:cubicBezTo>
                            <a:pt x="199" y="2038"/>
                            <a:pt x="598" y="3028"/>
                            <a:pt x="997" y="4019"/>
                          </a:cubicBezTo>
                          <a:cubicBezTo>
                            <a:pt x="2591" y="4217"/>
                            <a:pt x="4584" y="4019"/>
                            <a:pt x="6578" y="3623"/>
                          </a:cubicBezTo>
                          <a:cubicBezTo>
                            <a:pt x="9568" y="3227"/>
                            <a:pt x="11760" y="2236"/>
                            <a:pt x="11162" y="10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41" name="Freeform 2050">
                      <a:extLst>
                        <a:ext uri="{FF2B5EF4-FFF2-40B4-BE49-F238E27FC236}">
                          <a16:creationId xmlns:a16="http://schemas.microsoft.com/office/drawing/2014/main" id="{7212794F-EB2E-EB72-29FD-72E6390105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8280" y="5330836"/>
                      <a:ext cx="10782" cy="3615"/>
                    </a:xfrm>
                    <a:custGeom>
                      <a:avLst/>
                      <a:gdLst>
                        <a:gd name="connsiteX0" fmla="*/ 10763 w 10782"/>
                        <a:gd name="connsiteY0" fmla="*/ 1313 h 3615"/>
                        <a:gd name="connsiteX1" fmla="*/ 5980 w 10782"/>
                        <a:gd name="connsiteY1" fmla="*/ 124 h 3615"/>
                        <a:gd name="connsiteX2" fmla="*/ 0 w 10782"/>
                        <a:gd name="connsiteY2" fmla="*/ 2303 h 3615"/>
                        <a:gd name="connsiteX3" fmla="*/ 4784 w 10782"/>
                        <a:gd name="connsiteY3" fmla="*/ 3492 h 3615"/>
                        <a:gd name="connsiteX4" fmla="*/ 10763 w 10782"/>
                        <a:gd name="connsiteY4" fmla="*/ 1313 h 36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82" h="3615">
                          <a:moveTo>
                            <a:pt x="10763" y="1313"/>
                          </a:moveTo>
                          <a:cubicBezTo>
                            <a:pt x="10963" y="322"/>
                            <a:pt x="9568" y="-272"/>
                            <a:pt x="5980" y="124"/>
                          </a:cubicBezTo>
                          <a:cubicBezTo>
                            <a:pt x="2990" y="520"/>
                            <a:pt x="598" y="1313"/>
                            <a:pt x="0" y="2303"/>
                          </a:cubicBezTo>
                          <a:cubicBezTo>
                            <a:pt x="199" y="3294"/>
                            <a:pt x="1196" y="3888"/>
                            <a:pt x="4784" y="3492"/>
                          </a:cubicBezTo>
                          <a:cubicBezTo>
                            <a:pt x="7774" y="3294"/>
                            <a:pt x="10564" y="2501"/>
                            <a:pt x="10763" y="13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42" name="Freeform 2051">
                      <a:extLst>
                        <a:ext uri="{FF2B5EF4-FFF2-40B4-BE49-F238E27FC236}">
                          <a16:creationId xmlns:a16="http://schemas.microsoft.com/office/drawing/2014/main" id="{E188DBF1-CD6C-7D33-3FF1-95148F3B1C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2025" y="5354087"/>
                      <a:ext cx="16369" cy="5478"/>
                    </a:xfrm>
                    <a:custGeom>
                      <a:avLst/>
                      <a:gdLst>
                        <a:gd name="connsiteX0" fmla="*/ 12366 w 16369"/>
                        <a:gd name="connsiteY0" fmla="*/ 248 h 5478"/>
                        <a:gd name="connsiteX1" fmla="*/ 7184 w 16369"/>
                        <a:gd name="connsiteY1" fmla="*/ 49 h 5478"/>
                        <a:gd name="connsiteX2" fmla="*/ 8 w 16369"/>
                        <a:gd name="connsiteY2" fmla="*/ 3417 h 5478"/>
                        <a:gd name="connsiteX3" fmla="*/ 7782 w 16369"/>
                        <a:gd name="connsiteY3" fmla="*/ 5200 h 5478"/>
                        <a:gd name="connsiteX4" fmla="*/ 13562 w 16369"/>
                        <a:gd name="connsiteY4" fmla="*/ 2823 h 5478"/>
                        <a:gd name="connsiteX5" fmla="*/ 16353 w 16369"/>
                        <a:gd name="connsiteY5" fmla="*/ 1238 h 5478"/>
                        <a:gd name="connsiteX6" fmla="*/ 12366 w 16369"/>
                        <a:gd name="connsiteY6" fmla="*/ 248 h 54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6369" h="5478">
                          <a:moveTo>
                            <a:pt x="12366" y="248"/>
                          </a:moveTo>
                          <a:cubicBezTo>
                            <a:pt x="10971" y="-149"/>
                            <a:pt x="9177" y="49"/>
                            <a:pt x="7184" y="49"/>
                          </a:cubicBezTo>
                          <a:cubicBezTo>
                            <a:pt x="3396" y="446"/>
                            <a:pt x="-192" y="1634"/>
                            <a:pt x="8" y="3417"/>
                          </a:cubicBezTo>
                          <a:cubicBezTo>
                            <a:pt x="207" y="5002"/>
                            <a:pt x="3396" y="5992"/>
                            <a:pt x="7782" y="5200"/>
                          </a:cubicBezTo>
                          <a:cubicBezTo>
                            <a:pt x="10572" y="4804"/>
                            <a:pt x="12765" y="4011"/>
                            <a:pt x="13562" y="2823"/>
                          </a:cubicBezTo>
                          <a:cubicBezTo>
                            <a:pt x="15157" y="2427"/>
                            <a:pt x="16353" y="2030"/>
                            <a:pt x="16353" y="1238"/>
                          </a:cubicBezTo>
                          <a:cubicBezTo>
                            <a:pt x="16552" y="446"/>
                            <a:pt x="14957" y="49"/>
                            <a:pt x="12366" y="2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43" name="Freeform 2052">
                      <a:extLst>
                        <a:ext uri="{FF2B5EF4-FFF2-40B4-BE49-F238E27FC236}">
                          <a16:creationId xmlns:a16="http://schemas.microsoft.com/office/drawing/2014/main" id="{F7A27622-B376-EB76-EF81-6422530AC7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4879" y="5487671"/>
                      <a:ext cx="15210" cy="10172"/>
                    </a:xfrm>
                    <a:custGeom>
                      <a:avLst/>
                      <a:gdLst>
                        <a:gd name="connsiteX0" fmla="*/ 15194 w 15210"/>
                        <a:gd name="connsiteY0" fmla="*/ 1165 h 10172"/>
                        <a:gd name="connsiteX1" fmla="*/ 6424 w 15210"/>
                        <a:gd name="connsiteY1" fmla="*/ 1363 h 10172"/>
                        <a:gd name="connsiteX2" fmla="*/ 444 w 15210"/>
                        <a:gd name="connsiteY2" fmla="*/ 7900 h 10172"/>
                        <a:gd name="connsiteX3" fmla="*/ 6624 w 15210"/>
                        <a:gd name="connsiteY3" fmla="*/ 9286 h 10172"/>
                        <a:gd name="connsiteX4" fmla="*/ 15194 w 15210"/>
                        <a:gd name="connsiteY4" fmla="*/ 1165 h 101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210" h="10172">
                          <a:moveTo>
                            <a:pt x="15194" y="1165"/>
                          </a:moveTo>
                          <a:cubicBezTo>
                            <a:pt x="14995" y="-420"/>
                            <a:pt x="11009" y="-420"/>
                            <a:pt x="6424" y="1363"/>
                          </a:cubicBezTo>
                          <a:cubicBezTo>
                            <a:pt x="-1748" y="4136"/>
                            <a:pt x="46" y="5919"/>
                            <a:pt x="444" y="7900"/>
                          </a:cubicBezTo>
                          <a:cubicBezTo>
                            <a:pt x="1042" y="9088"/>
                            <a:pt x="843" y="11465"/>
                            <a:pt x="6624" y="9286"/>
                          </a:cubicBezTo>
                          <a:cubicBezTo>
                            <a:pt x="13799" y="6315"/>
                            <a:pt x="15394" y="3344"/>
                            <a:pt x="15194" y="11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44" name="Freeform 2053">
                      <a:extLst>
                        <a:ext uri="{FF2B5EF4-FFF2-40B4-BE49-F238E27FC236}">
                          <a16:creationId xmlns:a16="http://schemas.microsoft.com/office/drawing/2014/main" id="{98105B9E-D8FC-05EF-883B-278400A9E3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0107" y="5469027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198 h 198"/>
                        <a:gd name="connsiteX1" fmla="*/ 0 w 398"/>
                        <a:gd name="connsiteY1" fmla="*/ 198 h 198"/>
                        <a:gd name="connsiteX2" fmla="*/ 399 w 398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198"/>
                          </a:moveTo>
                          <a:lnTo>
                            <a:pt x="0" y="198"/>
                          </a:lnTo>
                          <a:lnTo>
                            <a:pt x="3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45" name="Freeform 2054">
                      <a:extLst>
                        <a:ext uri="{FF2B5EF4-FFF2-40B4-BE49-F238E27FC236}">
                          <a16:creationId xmlns:a16="http://schemas.microsoft.com/office/drawing/2014/main" id="{B18CAA15-B615-0D03-454F-802B963D59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2766" y="5469027"/>
                      <a:ext cx="17341" cy="10110"/>
                    </a:xfrm>
                    <a:custGeom>
                      <a:avLst/>
                      <a:gdLst>
                        <a:gd name="connsiteX0" fmla="*/ 9169 w 17341"/>
                        <a:gd name="connsiteY0" fmla="*/ 9706 h 10110"/>
                        <a:gd name="connsiteX1" fmla="*/ 16145 w 17341"/>
                        <a:gd name="connsiteY1" fmla="*/ 4556 h 10110"/>
                        <a:gd name="connsiteX2" fmla="*/ 16345 w 17341"/>
                        <a:gd name="connsiteY2" fmla="*/ 3566 h 10110"/>
                        <a:gd name="connsiteX3" fmla="*/ 15946 w 17341"/>
                        <a:gd name="connsiteY3" fmla="*/ 3169 h 10110"/>
                        <a:gd name="connsiteX4" fmla="*/ 16145 w 17341"/>
                        <a:gd name="connsiteY4" fmla="*/ 2377 h 10110"/>
                        <a:gd name="connsiteX5" fmla="*/ 17341 w 17341"/>
                        <a:gd name="connsiteY5" fmla="*/ 0 h 10110"/>
                        <a:gd name="connsiteX6" fmla="*/ 15547 w 17341"/>
                        <a:gd name="connsiteY6" fmla="*/ 396 h 10110"/>
                        <a:gd name="connsiteX7" fmla="*/ 0 w 17341"/>
                        <a:gd name="connsiteY7" fmla="*/ 5546 h 10110"/>
                        <a:gd name="connsiteX8" fmla="*/ 997 w 17341"/>
                        <a:gd name="connsiteY8" fmla="*/ 8716 h 10110"/>
                        <a:gd name="connsiteX9" fmla="*/ 9169 w 17341"/>
                        <a:gd name="connsiteY9" fmla="*/ 9706 h 101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7341" h="10110">
                          <a:moveTo>
                            <a:pt x="9169" y="9706"/>
                          </a:moveTo>
                          <a:cubicBezTo>
                            <a:pt x="16145" y="7527"/>
                            <a:pt x="16345" y="6141"/>
                            <a:pt x="16145" y="4556"/>
                          </a:cubicBezTo>
                          <a:cubicBezTo>
                            <a:pt x="16345" y="4160"/>
                            <a:pt x="16544" y="3962"/>
                            <a:pt x="16345" y="3566"/>
                          </a:cubicBezTo>
                          <a:cubicBezTo>
                            <a:pt x="16345" y="3367"/>
                            <a:pt x="16145" y="3367"/>
                            <a:pt x="15946" y="3169"/>
                          </a:cubicBezTo>
                          <a:cubicBezTo>
                            <a:pt x="15946" y="2971"/>
                            <a:pt x="15946" y="2773"/>
                            <a:pt x="16145" y="2377"/>
                          </a:cubicBezTo>
                          <a:lnTo>
                            <a:pt x="17341" y="0"/>
                          </a:lnTo>
                          <a:lnTo>
                            <a:pt x="15547" y="396"/>
                          </a:lnTo>
                          <a:cubicBezTo>
                            <a:pt x="9966" y="1783"/>
                            <a:pt x="2990" y="1981"/>
                            <a:pt x="0" y="5546"/>
                          </a:cubicBezTo>
                          <a:cubicBezTo>
                            <a:pt x="399" y="6537"/>
                            <a:pt x="598" y="7725"/>
                            <a:pt x="997" y="8716"/>
                          </a:cubicBezTo>
                          <a:cubicBezTo>
                            <a:pt x="2990" y="10103"/>
                            <a:pt x="6578" y="10499"/>
                            <a:pt x="9169" y="97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46" name="Freeform 2055">
                      <a:extLst>
                        <a:ext uri="{FF2B5EF4-FFF2-40B4-BE49-F238E27FC236}">
                          <a16:creationId xmlns:a16="http://schemas.microsoft.com/office/drawing/2014/main" id="{4CF06777-D50A-0399-4A6E-58B247644A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2092" y="5447402"/>
                      <a:ext cx="16268" cy="7032"/>
                    </a:xfrm>
                    <a:custGeom>
                      <a:avLst/>
                      <a:gdLst>
                        <a:gd name="connsiteX0" fmla="*/ 10641 w 16268"/>
                        <a:gd name="connsiteY0" fmla="*/ 6372 h 7032"/>
                        <a:gd name="connsiteX1" fmla="*/ 16222 w 16268"/>
                        <a:gd name="connsiteY1" fmla="*/ 1618 h 7032"/>
                        <a:gd name="connsiteX2" fmla="*/ 6256 w 16268"/>
                        <a:gd name="connsiteY2" fmla="*/ 1222 h 7032"/>
                        <a:gd name="connsiteX3" fmla="*/ 76 w 16268"/>
                        <a:gd name="connsiteY3" fmla="*/ 5184 h 7032"/>
                        <a:gd name="connsiteX4" fmla="*/ 10641 w 16268"/>
                        <a:gd name="connsiteY4" fmla="*/ 6372 h 70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268" h="7032">
                          <a:moveTo>
                            <a:pt x="10641" y="6372"/>
                          </a:moveTo>
                          <a:cubicBezTo>
                            <a:pt x="16222" y="4391"/>
                            <a:pt x="16421" y="2807"/>
                            <a:pt x="16222" y="1618"/>
                          </a:cubicBezTo>
                          <a:cubicBezTo>
                            <a:pt x="16023" y="-363"/>
                            <a:pt x="12235" y="-561"/>
                            <a:pt x="6256" y="1222"/>
                          </a:cubicBezTo>
                          <a:cubicBezTo>
                            <a:pt x="2468" y="2212"/>
                            <a:pt x="-522" y="3995"/>
                            <a:pt x="76" y="5184"/>
                          </a:cubicBezTo>
                          <a:cubicBezTo>
                            <a:pt x="1073" y="6769"/>
                            <a:pt x="4063" y="7759"/>
                            <a:pt x="10641" y="63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47" name="Freeform 2056">
                      <a:extLst>
                        <a:ext uri="{FF2B5EF4-FFF2-40B4-BE49-F238E27FC236}">
                          <a16:creationId xmlns:a16="http://schemas.microsoft.com/office/drawing/2014/main" id="{5C0328CB-77FD-2CA4-6E97-EDC7EA9098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7533" y="5454369"/>
                      <a:ext cx="15864" cy="14460"/>
                    </a:xfrm>
                    <a:custGeom>
                      <a:avLst/>
                      <a:gdLst>
                        <a:gd name="connsiteX0" fmla="*/ 14534 w 15864"/>
                        <a:gd name="connsiteY0" fmla="*/ 6141 h 14460"/>
                        <a:gd name="connsiteX1" fmla="*/ 13338 w 15864"/>
                        <a:gd name="connsiteY1" fmla="*/ 5943 h 14460"/>
                        <a:gd name="connsiteX2" fmla="*/ 14932 w 15864"/>
                        <a:gd name="connsiteY2" fmla="*/ 3367 h 14460"/>
                        <a:gd name="connsiteX3" fmla="*/ 7956 w 15864"/>
                        <a:gd name="connsiteY3" fmla="*/ 0 h 14460"/>
                        <a:gd name="connsiteX4" fmla="*/ 1577 w 15864"/>
                        <a:gd name="connsiteY4" fmla="*/ 3962 h 14460"/>
                        <a:gd name="connsiteX5" fmla="*/ 5365 w 15864"/>
                        <a:gd name="connsiteY5" fmla="*/ 6933 h 14460"/>
                        <a:gd name="connsiteX6" fmla="*/ 182 w 15864"/>
                        <a:gd name="connsiteY6" fmla="*/ 11093 h 14460"/>
                        <a:gd name="connsiteX7" fmla="*/ 2773 w 15864"/>
                        <a:gd name="connsiteY7" fmla="*/ 14460 h 14460"/>
                        <a:gd name="connsiteX8" fmla="*/ 13338 w 15864"/>
                        <a:gd name="connsiteY8" fmla="*/ 9508 h 14460"/>
                        <a:gd name="connsiteX9" fmla="*/ 14534 w 15864"/>
                        <a:gd name="connsiteY9" fmla="*/ 6141 h 144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864" h="14460">
                          <a:moveTo>
                            <a:pt x="14534" y="6141"/>
                          </a:moveTo>
                          <a:cubicBezTo>
                            <a:pt x="14135" y="6141"/>
                            <a:pt x="13736" y="5943"/>
                            <a:pt x="13338" y="5943"/>
                          </a:cubicBezTo>
                          <a:cubicBezTo>
                            <a:pt x="14334" y="5348"/>
                            <a:pt x="14932" y="4556"/>
                            <a:pt x="14932" y="3367"/>
                          </a:cubicBezTo>
                          <a:cubicBezTo>
                            <a:pt x="14733" y="1188"/>
                            <a:pt x="11743" y="396"/>
                            <a:pt x="7956" y="0"/>
                          </a:cubicBezTo>
                          <a:cubicBezTo>
                            <a:pt x="3770" y="396"/>
                            <a:pt x="1577" y="1783"/>
                            <a:pt x="1577" y="3962"/>
                          </a:cubicBezTo>
                          <a:cubicBezTo>
                            <a:pt x="1577" y="5744"/>
                            <a:pt x="2973" y="6735"/>
                            <a:pt x="5365" y="6933"/>
                          </a:cubicBezTo>
                          <a:cubicBezTo>
                            <a:pt x="1378" y="8320"/>
                            <a:pt x="780" y="9706"/>
                            <a:pt x="182" y="11093"/>
                          </a:cubicBezTo>
                          <a:cubicBezTo>
                            <a:pt x="-615" y="12876"/>
                            <a:pt x="1378" y="13470"/>
                            <a:pt x="2773" y="14460"/>
                          </a:cubicBezTo>
                          <a:cubicBezTo>
                            <a:pt x="6361" y="12876"/>
                            <a:pt x="10149" y="11093"/>
                            <a:pt x="13338" y="9508"/>
                          </a:cubicBezTo>
                          <a:cubicBezTo>
                            <a:pt x="16129" y="8122"/>
                            <a:pt x="16726" y="6735"/>
                            <a:pt x="14534" y="61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48" name="Freeform 2057">
                      <a:extLst>
                        <a:ext uri="{FF2B5EF4-FFF2-40B4-BE49-F238E27FC236}">
                          <a16:creationId xmlns:a16="http://schemas.microsoft.com/office/drawing/2014/main" id="{673230D2-E825-506D-DA0E-B2C59ABEE3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0107" y="5469027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198 h 198"/>
                        <a:gd name="connsiteX1" fmla="*/ 399 w 398"/>
                        <a:gd name="connsiteY1" fmla="*/ 0 h 198"/>
                        <a:gd name="connsiteX2" fmla="*/ 199 w 398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198"/>
                          </a:moveTo>
                          <a:lnTo>
                            <a:pt x="399" y="0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49" name="Freeform 2058">
                      <a:extLst>
                        <a:ext uri="{FF2B5EF4-FFF2-40B4-BE49-F238E27FC236}">
                          <a16:creationId xmlns:a16="http://schemas.microsoft.com/office/drawing/2014/main" id="{F2E81D7C-8E10-9934-80A5-B3AB7BC226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5020" y="5510288"/>
                      <a:ext cx="30297" cy="8343"/>
                    </a:xfrm>
                    <a:custGeom>
                      <a:avLst/>
                      <a:gdLst>
                        <a:gd name="connsiteX0" fmla="*/ 13953 w 30297"/>
                        <a:gd name="connsiteY0" fmla="*/ 3309 h 8343"/>
                        <a:gd name="connsiteX1" fmla="*/ 7973 w 30297"/>
                        <a:gd name="connsiteY1" fmla="*/ 1724 h 8343"/>
                        <a:gd name="connsiteX2" fmla="*/ 0 w 30297"/>
                        <a:gd name="connsiteY2" fmla="*/ 5290 h 8343"/>
                        <a:gd name="connsiteX3" fmla="*/ 6777 w 30297"/>
                        <a:gd name="connsiteY3" fmla="*/ 8261 h 8343"/>
                        <a:gd name="connsiteX4" fmla="*/ 6777 w 30297"/>
                        <a:gd name="connsiteY4" fmla="*/ 8261 h 8343"/>
                        <a:gd name="connsiteX5" fmla="*/ 8770 w 30297"/>
                        <a:gd name="connsiteY5" fmla="*/ 8063 h 8343"/>
                        <a:gd name="connsiteX6" fmla="*/ 12159 w 30297"/>
                        <a:gd name="connsiteY6" fmla="*/ 7073 h 8343"/>
                        <a:gd name="connsiteX7" fmla="*/ 16943 w 30297"/>
                        <a:gd name="connsiteY7" fmla="*/ 7667 h 8343"/>
                        <a:gd name="connsiteX8" fmla="*/ 22524 w 30297"/>
                        <a:gd name="connsiteY8" fmla="*/ 4894 h 8343"/>
                        <a:gd name="connsiteX9" fmla="*/ 28305 w 30297"/>
                        <a:gd name="connsiteY9" fmla="*/ 2517 h 8343"/>
                        <a:gd name="connsiteX10" fmla="*/ 30298 w 30297"/>
                        <a:gd name="connsiteY10" fmla="*/ 536 h 8343"/>
                        <a:gd name="connsiteX11" fmla="*/ 17940 w 30297"/>
                        <a:gd name="connsiteY11" fmla="*/ 2121 h 8343"/>
                        <a:gd name="connsiteX12" fmla="*/ 13953 w 30297"/>
                        <a:gd name="connsiteY12" fmla="*/ 3309 h 83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30297" h="8343">
                          <a:moveTo>
                            <a:pt x="13953" y="3309"/>
                          </a:moveTo>
                          <a:cubicBezTo>
                            <a:pt x="13156" y="2121"/>
                            <a:pt x="11163" y="1526"/>
                            <a:pt x="7973" y="1724"/>
                          </a:cubicBezTo>
                          <a:cubicBezTo>
                            <a:pt x="3987" y="1922"/>
                            <a:pt x="797" y="2913"/>
                            <a:pt x="0" y="5290"/>
                          </a:cubicBezTo>
                          <a:cubicBezTo>
                            <a:pt x="0" y="7469"/>
                            <a:pt x="2990" y="8261"/>
                            <a:pt x="6777" y="8261"/>
                          </a:cubicBezTo>
                          <a:cubicBezTo>
                            <a:pt x="6777" y="8261"/>
                            <a:pt x="6777" y="8261"/>
                            <a:pt x="6777" y="8261"/>
                          </a:cubicBezTo>
                          <a:cubicBezTo>
                            <a:pt x="7176" y="8459"/>
                            <a:pt x="7973" y="8261"/>
                            <a:pt x="8770" y="8063"/>
                          </a:cubicBezTo>
                          <a:cubicBezTo>
                            <a:pt x="10166" y="7865"/>
                            <a:pt x="11362" y="7667"/>
                            <a:pt x="12159" y="7073"/>
                          </a:cubicBezTo>
                          <a:cubicBezTo>
                            <a:pt x="13355" y="7667"/>
                            <a:pt x="15149" y="7865"/>
                            <a:pt x="16943" y="7667"/>
                          </a:cubicBezTo>
                          <a:cubicBezTo>
                            <a:pt x="19933" y="7469"/>
                            <a:pt x="22125" y="6478"/>
                            <a:pt x="22524" y="4894"/>
                          </a:cubicBezTo>
                          <a:cubicBezTo>
                            <a:pt x="24318" y="4497"/>
                            <a:pt x="26112" y="3705"/>
                            <a:pt x="28305" y="2517"/>
                          </a:cubicBezTo>
                          <a:cubicBezTo>
                            <a:pt x="29301" y="1922"/>
                            <a:pt x="29501" y="1328"/>
                            <a:pt x="30298" y="536"/>
                          </a:cubicBezTo>
                          <a:cubicBezTo>
                            <a:pt x="28703" y="-851"/>
                            <a:pt x="23122" y="734"/>
                            <a:pt x="17940" y="2121"/>
                          </a:cubicBezTo>
                          <a:cubicBezTo>
                            <a:pt x="16943" y="2517"/>
                            <a:pt x="15348" y="2913"/>
                            <a:pt x="13953" y="33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50" name="Freeform 2059">
                      <a:extLst>
                        <a:ext uri="{FF2B5EF4-FFF2-40B4-BE49-F238E27FC236}">
                          <a16:creationId xmlns:a16="http://schemas.microsoft.com/office/drawing/2014/main" id="{B5580752-3945-69A5-D89D-E14C91C8FE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3796" y="5343025"/>
                      <a:ext cx="25712" cy="8063"/>
                    </a:xfrm>
                    <a:custGeom>
                      <a:avLst/>
                      <a:gdLst>
                        <a:gd name="connsiteX0" fmla="*/ 19335 w 25712"/>
                        <a:gd name="connsiteY0" fmla="*/ 5168 h 8063"/>
                        <a:gd name="connsiteX1" fmla="*/ 25713 w 25712"/>
                        <a:gd name="connsiteY1" fmla="*/ 1801 h 8063"/>
                        <a:gd name="connsiteX2" fmla="*/ 18338 w 25712"/>
                        <a:gd name="connsiteY2" fmla="*/ 216 h 8063"/>
                        <a:gd name="connsiteX3" fmla="*/ 10564 w 25712"/>
                        <a:gd name="connsiteY3" fmla="*/ 3782 h 8063"/>
                        <a:gd name="connsiteX4" fmla="*/ 10963 w 25712"/>
                        <a:gd name="connsiteY4" fmla="*/ 4178 h 8063"/>
                        <a:gd name="connsiteX5" fmla="*/ 4385 w 25712"/>
                        <a:gd name="connsiteY5" fmla="*/ 4178 h 8063"/>
                        <a:gd name="connsiteX6" fmla="*/ 0 w 25712"/>
                        <a:gd name="connsiteY6" fmla="*/ 6555 h 8063"/>
                        <a:gd name="connsiteX7" fmla="*/ 6976 w 25712"/>
                        <a:gd name="connsiteY7" fmla="*/ 7941 h 8063"/>
                        <a:gd name="connsiteX8" fmla="*/ 12557 w 25712"/>
                        <a:gd name="connsiteY8" fmla="*/ 5168 h 8063"/>
                        <a:gd name="connsiteX9" fmla="*/ 19335 w 25712"/>
                        <a:gd name="connsiteY9" fmla="*/ 5168 h 80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5712" h="8063">
                          <a:moveTo>
                            <a:pt x="19335" y="5168"/>
                          </a:moveTo>
                          <a:cubicBezTo>
                            <a:pt x="24118" y="4772"/>
                            <a:pt x="24916" y="3385"/>
                            <a:pt x="25713" y="1801"/>
                          </a:cubicBezTo>
                          <a:cubicBezTo>
                            <a:pt x="24517" y="1008"/>
                            <a:pt x="24118" y="-576"/>
                            <a:pt x="18338" y="216"/>
                          </a:cubicBezTo>
                          <a:cubicBezTo>
                            <a:pt x="13155" y="810"/>
                            <a:pt x="9966" y="2197"/>
                            <a:pt x="10564" y="3782"/>
                          </a:cubicBezTo>
                          <a:cubicBezTo>
                            <a:pt x="10564" y="3980"/>
                            <a:pt x="10963" y="3980"/>
                            <a:pt x="10963" y="4178"/>
                          </a:cubicBezTo>
                          <a:cubicBezTo>
                            <a:pt x="9368" y="3782"/>
                            <a:pt x="7176" y="3782"/>
                            <a:pt x="4385" y="4178"/>
                          </a:cubicBezTo>
                          <a:cubicBezTo>
                            <a:pt x="398" y="4574"/>
                            <a:pt x="398" y="5762"/>
                            <a:pt x="0" y="6555"/>
                          </a:cubicBezTo>
                          <a:cubicBezTo>
                            <a:pt x="598" y="7743"/>
                            <a:pt x="3189" y="8337"/>
                            <a:pt x="6976" y="7941"/>
                          </a:cubicBezTo>
                          <a:cubicBezTo>
                            <a:pt x="10365" y="7545"/>
                            <a:pt x="13753" y="6357"/>
                            <a:pt x="12557" y="5168"/>
                          </a:cubicBezTo>
                          <a:cubicBezTo>
                            <a:pt x="13953" y="5366"/>
                            <a:pt x="16345" y="5564"/>
                            <a:pt x="19335" y="51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51" name="Freeform 2060">
                      <a:extLst>
                        <a:ext uri="{FF2B5EF4-FFF2-40B4-BE49-F238E27FC236}">
                          <a16:creationId xmlns:a16="http://schemas.microsoft.com/office/drawing/2014/main" id="{37D2617E-21ED-EDA1-C334-92DE6273E0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5220" y="5502731"/>
                      <a:ext cx="27740" cy="11985"/>
                    </a:xfrm>
                    <a:custGeom>
                      <a:avLst/>
                      <a:gdLst>
                        <a:gd name="connsiteX0" fmla="*/ 8007 w 27740"/>
                        <a:gd name="connsiteY0" fmla="*/ 10074 h 11985"/>
                        <a:gd name="connsiteX1" fmla="*/ 9601 w 27740"/>
                        <a:gd name="connsiteY1" fmla="*/ 9480 h 11985"/>
                        <a:gd name="connsiteX2" fmla="*/ 14385 w 27740"/>
                        <a:gd name="connsiteY2" fmla="*/ 8688 h 11985"/>
                        <a:gd name="connsiteX3" fmla="*/ 27740 w 27740"/>
                        <a:gd name="connsiteY3" fmla="*/ 764 h 11985"/>
                        <a:gd name="connsiteX4" fmla="*/ 20564 w 27740"/>
                        <a:gd name="connsiteY4" fmla="*/ 1358 h 11985"/>
                        <a:gd name="connsiteX5" fmla="*/ 12791 w 27740"/>
                        <a:gd name="connsiteY5" fmla="*/ 5320 h 11985"/>
                        <a:gd name="connsiteX6" fmla="*/ 6811 w 27740"/>
                        <a:gd name="connsiteY6" fmla="*/ 6905 h 11985"/>
                        <a:gd name="connsiteX7" fmla="*/ 34 w 27740"/>
                        <a:gd name="connsiteY7" fmla="*/ 11461 h 11985"/>
                        <a:gd name="connsiteX8" fmla="*/ 8007 w 27740"/>
                        <a:gd name="connsiteY8" fmla="*/ 10074 h 119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7740" h="11985">
                          <a:moveTo>
                            <a:pt x="8007" y="10074"/>
                          </a:moveTo>
                          <a:lnTo>
                            <a:pt x="9601" y="9480"/>
                          </a:lnTo>
                          <a:cubicBezTo>
                            <a:pt x="10199" y="9876"/>
                            <a:pt x="11993" y="9678"/>
                            <a:pt x="14385" y="8688"/>
                          </a:cubicBezTo>
                          <a:cubicBezTo>
                            <a:pt x="20166" y="6112"/>
                            <a:pt x="26943" y="3339"/>
                            <a:pt x="27740" y="764"/>
                          </a:cubicBezTo>
                          <a:cubicBezTo>
                            <a:pt x="26943" y="-424"/>
                            <a:pt x="24551" y="-226"/>
                            <a:pt x="20564" y="1358"/>
                          </a:cubicBezTo>
                          <a:cubicBezTo>
                            <a:pt x="17375" y="2745"/>
                            <a:pt x="14784" y="4131"/>
                            <a:pt x="12791" y="5320"/>
                          </a:cubicBezTo>
                          <a:cubicBezTo>
                            <a:pt x="11196" y="5518"/>
                            <a:pt x="9203" y="6112"/>
                            <a:pt x="6811" y="6905"/>
                          </a:cubicBezTo>
                          <a:cubicBezTo>
                            <a:pt x="2824" y="8489"/>
                            <a:pt x="-365" y="10470"/>
                            <a:pt x="34" y="11461"/>
                          </a:cubicBezTo>
                          <a:cubicBezTo>
                            <a:pt x="432" y="12649"/>
                            <a:pt x="4219" y="11659"/>
                            <a:pt x="8007" y="100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52" name="Freeform 2061">
                      <a:extLst>
                        <a:ext uri="{FF2B5EF4-FFF2-40B4-BE49-F238E27FC236}">
                          <a16:creationId xmlns:a16="http://schemas.microsoft.com/office/drawing/2014/main" id="{DBD19F7B-715D-6B83-9336-FA1D763CC7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2119" y="5491015"/>
                      <a:ext cx="35607" cy="20129"/>
                    </a:xfrm>
                    <a:custGeom>
                      <a:avLst/>
                      <a:gdLst>
                        <a:gd name="connsiteX0" fmla="*/ 7819 w 35607"/>
                        <a:gd name="connsiteY0" fmla="*/ 19611 h 20129"/>
                        <a:gd name="connsiteX1" fmla="*/ 12603 w 35607"/>
                        <a:gd name="connsiteY1" fmla="*/ 19215 h 20129"/>
                        <a:gd name="connsiteX2" fmla="*/ 23965 w 35607"/>
                        <a:gd name="connsiteY2" fmla="*/ 11093 h 20129"/>
                        <a:gd name="connsiteX3" fmla="*/ 23965 w 35607"/>
                        <a:gd name="connsiteY3" fmla="*/ 10697 h 20129"/>
                        <a:gd name="connsiteX4" fmla="*/ 25759 w 35607"/>
                        <a:gd name="connsiteY4" fmla="*/ 8914 h 20129"/>
                        <a:gd name="connsiteX5" fmla="*/ 25759 w 35607"/>
                        <a:gd name="connsiteY5" fmla="*/ 8716 h 20129"/>
                        <a:gd name="connsiteX6" fmla="*/ 35526 w 35607"/>
                        <a:gd name="connsiteY6" fmla="*/ 1783 h 20129"/>
                        <a:gd name="connsiteX7" fmla="*/ 30742 w 35607"/>
                        <a:gd name="connsiteY7" fmla="*/ 0 h 20129"/>
                        <a:gd name="connsiteX8" fmla="*/ 20178 w 35607"/>
                        <a:gd name="connsiteY8" fmla="*/ 3962 h 20129"/>
                        <a:gd name="connsiteX9" fmla="*/ 20178 w 35607"/>
                        <a:gd name="connsiteY9" fmla="*/ 3367 h 20129"/>
                        <a:gd name="connsiteX10" fmla="*/ 12404 w 35607"/>
                        <a:gd name="connsiteY10" fmla="*/ 4160 h 20129"/>
                        <a:gd name="connsiteX11" fmla="*/ 7221 w 35607"/>
                        <a:gd name="connsiteY11" fmla="*/ 7725 h 20129"/>
                        <a:gd name="connsiteX12" fmla="*/ 7620 w 35607"/>
                        <a:gd name="connsiteY12" fmla="*/ 7924 h 20129"/>
                        <a:gd name="connsiteX13" fmla="*/ 6026 w 35607"/>
                        <a:gd name="connsiteY13" fmla="*/ 8518 h 20129"/>
                        <a:gd name="connsiteX14" fmla="*/ 46 w 35607"/>
                        <a:gd name="connsiteY14" fmla="*/ 14658 h 20129"/>
                        <a:gd name="connsiteX15" fmla="*/ 5627 w 35607"/>
                        <a:gd name="connsiteY15" fmla="*/ 14460 h 20129"/>
                        <a:gd name="connsiteX16" fmla="*/ 13002 w 35607"/>
                        <a:gd name="connsiteY16" fmla="*/ 8122 h 20129"/>
                        <a:gd name="connsiteX17" fmla="*/ 12404 w 35607"/>
                        <a:gd name="connsiteY17" fmla="*/ 7725 h 20129"/>
                        <a:gd name="connsiteX18" fmla="*/ 14596 w 35607"/>
                        <a:gd name="connsiteY18" fmla="*/ 6933 h 20129"/>
                        <a:gd name="connsiteX19" fmla="*/ 13002 w 35607"/>
                        <a:gd name="connsiteY19" fmla="*/ 9112 h 20129"/>
                        <a:gd name="connsiteX20" fmla="*/ 17786 w 35607"/>
                        <a:gd name="connsiteY20" fmla="*/ 11885 h 20129"/>
                        <a:gd name="connsiteX21" fmla="*/ 7819 w 35607"/>
                        <a:gd name="connsiteY21" fmla="*/ 19611 h 20129"/>
                        <a:gd name="connsiteX22" fmla="*/ 16789 w 35607"/>
                        <a:gd name="connsiteY22" fmla="*/ 5745 h 20129"/>
                        <a:gd name="connsiteX23" fmla="*/ 19181 w 35607"/>
                        <a:gd name="connsiteY23" fmla="*/ 4556 h 20129"/>
                        <a:gd name="connsiteX24" fmla="*/ 18583 w 35607"/>
                        <a:gd name="connsiteY24" fmla="*/ 5348 h 20129"/>
                        <a:gd name="connsiteX25" fmla="*/ 16789 w 35607"/>
                        <a:gd name="connsiteY25" fmla="*/ 5745 h 201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35607" h="20129">
                          <a:moveTo>
                            <a:pt x="7819" y="19611"/>
                          </a:moveTo>
                          <a:cubicBezTo>
                            <a:pt x="7421" y="20601"/>
                            <a:pt x="10012" y="20007"/>
                            <a:pt x="12603" y="19215"/>
                          </a:cubicBezTo>
                          <a:cubicBezTo>
                            <a:pt x="18982" y="16441"/>
                            <a:pt x="23168" y="13668"/>
                            <a:pt x="23965" y="11093"/>
                          </a:cubicBezTo>
                          <a:cubicBezTo>
                            <a:pt x="23965" y="10895"/>
                            <a:pt x="23965" y="10895"/>
                            <a:pt x="23965" y="10697"/>
                          </a:cubicBezTo>
                          <a:cubicBezTo>
                            <a:pt x="24762" y="10301"/>
                            <a:pt x="25360" y="9508"/>
                            <a:pt x="25759" y="8914"/>
                          </a:cubicBezTo>
                          <a:cubicBezTo>
                            <a:pt x="25759" y="8716"/>
                            <a:pt x="25759" y="8716"/>
                            <a:pt x="25759" y="8716"/>
                          </a:cubicBezTo>
                          <a:cubicBezTo>
                            <a:pt x="30941" y="7131"/>
                            <a:pt x="34131" y="4556"/>
                            <a:pt x="35526" y="1783"/>
                          </a:cubicBezTo>
                          <a:cubicBezTo>
                            <a:pt x="36124" y="594"/>
                            <a:pt x="33333" y="198"/>
                            <a:pt x="30742" y="0"/>
                          </a:cubicBezTo>
                          <a:cubicBezTo>
                            <a:pt x="26157" y="594"/>
                            <a:pt x="22570" y="1981"/>
                            <a:pt x="20178" y="3962"/>
                          </a:cubicBezTo>
                          <a:cubicBezTo>
                            <a:pt x="20178" y="3764"/>
                            <a:pt x="20178" y="3566"/>
                            <a:pt x="20178" y="3367"/>
                          </a:cubicBezTo>
                          <a:cubicBezTo>
                            <a:pt x="19380" y="2377"/>
                            <a:pt x="16191" y="2773"/>
                            <a:pt x="12404" y="4160"/>
                          </a:cubicBezTo>
                          <a:cubicBezTo>
                            <a:pt x="9613" y="5150"/>
                            <a:pt x="7421" y="6537"/>
                            <a:pt x="7221" y="7725"/>
                          </a:cubicBezTo>
                          <a:cubicBezTo>
                            <a:pt x="7221" y="7725"/>
                            <a:pt x="7421" y="7725"/>
                            <a:pt x="7620" y="7924"/>
                          </a:cubicBezTo>
                          <a:cubicBezTo>
                            <a:pt x="7022" y="8122"/>
                            <a:pt x="6623" y="8320"/>
                            <a:pt x="6026" y="8518"/>
                          </a:cubicBezTo>
                          <a:cubicBezTo>
                            <a:pt x="46" y="11093"/>
                            <a:pt x="-154" y="12876"/>
                            <a:pt x="46" y="14658"/>
                          </a:cubicBezTo>
                          <a:cubicBezTo>
                            <a:pt x="245" y="15649"/>
                            <a:pt x="2637" y="15649"/>
                            <a:pt x="5627" y="14460"/>
                          </a:cubicBezTo>
                          <a:cubicBezTo>
                            <a:pt x="11607" y="12083"/>
                            <a:pt x="12603" y="10103"/>
                            <a:pt x="13002" y="8122"/>
                          </a:cubicBezTo>
                          <a:cubicBezTo>
                            <a:pt x="12803" y="7924"/>
                            <a:pt x="12603" y="7924"/>
                            <a:pt x="12404" y="7725"/>
                          </a:cubicBezTo>
                          <a:cubicBezTo>
                            <a:pt x="13002" y="7527"/>
                            <a:pt x="13799" y="7329"/>
                            <a:pt x="14596" y="6933"/>
                          </a:cubicBezTo>
                          <a:cubicBezTo>
                            <a:pt x="13600" y="7527"/>
                            <a:pt x="13002" y="8122"/>
                            <a:pt x="13002" y="9112"/>
                          </a:cubicBezTo>
                          <a:cubicBezTo>
                            <a:pt x="12803" y="10895"/>
                            <a:pt x="14796" y="11885"/>
                            <a:pt x="17786" y="11885"/>
                          </a:cubicBezTo>
                          <a:cubicBezTo>
                            <a:pt x="11607" y="14460"/>
                            <a:pt x="8816" y="17234"/>
                            <a:pt x="7819" y="19611"/>
                          </a:cubicBezTo>
                          <a:close/>
                          <a:moveTo>
                            <a:pt x="16789" y="5745"/>
                          </a:moveTo>
                          <a:cubicBezTo>
                            <a:pt x="17786" y="5348"/>
                            <a:pt x="18583" y="4952"/>
                            <a:pt x="19181" y="4556"/>
                          </a:cubicBezTo>
                          <a:cubicBezTo>
                            <a:pt x="18982" y="4754"/>
                            <a:pt x="18782" y="5150"/>
                            <a:pt x="18583" y="5348"/>
                          </a:cubicBezTo>
                          <a:cubicBezTo>
                            <a:pt x="17786" y="5546"/>
                            <a:pt x="17188" y="5745"/>
                            <a:pt x="16789" y="57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53" name="Freeform 2062">
                      <a:extLst>
                        <a:ext uri="{FF2B5EF4-FFF2-40B4-BE49-F238E27FC236}">
                          <a16:creationId xmlns:a16="http://schemas.microsoft.com/office/drawing/2014/main" id="{4A726622-60EC-3905-E4B2-139028AB68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0242" y="5398082"/>
                      <a:ext cx="5888" cy="4982"/>
                    </a:xfrm>
                    <a:custGeom>
                      <a:avLst/>
                      <a:gdLst>
                        <a:gd name="connsiteX0" fmla="*/ 5781 w 5888"/>
                        <a:gd name="connsiteY0" fmla="*/ 2011 h 4982"/>
                        <a:gd name="connsiteX1" fmla="*/ 0 w 5888"/>
                        <a:gd name="connsiteY1" fmla="*/ 30 h 4982"/>
                        <a:gd name="connsiteX2" fmla="*/ 1395 w 5888"/>
                        <a:gd name="connsiteY2" fmla="*/ 4982 h 4982"/>
                        <a:gd name="connsiteX3" fmla="*/ 2193 w 5888"/>
                        <a:gd name="connsiteY3" fmla="*/ 4784 h 4982"/>
                        <a:gd name="connsiteX4" fmla="*/ 5781 w 5888"/>
                        <a:gd name="connsiteY4" fmla="*/ 2011 h 49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888" h="4982">
                          <a:moveTo>
                            <a:pt x="5781" y="2011"/>
                          </a:moveTo>
                          <a:cubicBezTo>
                            <a:pt x="5182" y="624"/>
                            <a:pt x="3389" y="-168"/>
                            <a:pt x="0" y="30"/>
                          </a:cubicBezTo>
                          <a:cubicBezTo>
                            <a:pt x="399" y="1615"/>
                            <a:pt x="997" y="3398"/>
                            <a:pt x="1395" y="4982"/>
                          </a:cubicBezTo>
                          <a:cubicBezTo>
                            <a:pt x="1595" y="4982"/>
                            <a:pt x="1993" y="4982"/>
                            <a:pt x="2193" y="4784"/>
                          </a:cubicBezTo>
                          <a:cubicBezTo>
                            <a:pt x="5581" y="4388"/>
                            <a:pt x="6179" y="3001"/>
                            <a:pt x="5781" y="20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54" name="Freeform 2063">
                      <a:extLst>
                        <a:ext uri="{FF2B5EF4-FFF2-40B4-BE49-F238E27FC236}">
                          <a16:creationId xmlns:a16="http://schemas.microsoft.com/office/drawing/2014/main" id="{74773DD4-359A-C292-1EDB-A691718B07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581" y="5403915"/>
                      <a:ext cx="24293" cy="10433"/>
                    </a:xfrm>
                    <a:custGeom>
                      <a:avLst/>
                      <a:gdLst>
                        <a:gd name="connsiteX0" fmla="*/ 5743 w 24293"/>
                        <a:gd name="connsiteY0" fmla="*/ 6082 h 10433"/>
                        <a:gd name="connsiteX1" fmla="*/ 162 w 24293"/>
                        <a:gd name="connsiteY1" fmla="*/ 9846 h 10433"/>
                        <a:gd name="connsiteX2" fmla="*/ 8733 w 24293"/>
                        <a:gd name="connsiteY2" fmla="*/ 9647 h 10433"/>
                        <a:gd name="connsiteX3" fmla="*/ 13915 w 24293"/>
                        <a:gd name="connsiteY3" fmla="*/ 6082 h 10433"/>
                        <a:gd name="connsiteX4" fmla="*/ 13317 w 24293"/>
                        <a:gd name="connsiteY4" fmla="*/ 5686 h 10433"/>
                        <a:gd name="connsiteX5" fmla="*/ 16506 w 24293"/>
                        <a:gd name="connsiteY5" fmla="*/ 5884 h 10433"/>
                        <a:gd name="connsiteX6" fmla="*/ 24280 w 24293"/>
                        <a:gd name="connsiteY6" fmla="*/ 3507 h 10433"/>
                        <a:gd name="connsiteX7" fmla="*/ 19297 w 24293"/>
                        <a:gd name="connsiteY7" fmla="*/ 1328 h 10433"/>
                        <a:gd name="connsiteX8" fmla="*/ 19497 w 24293"/>
                        <a:gd name="connsiteY8" fmla="*/ 1130 h 10433"/>
                        <a:gd name="connsiteX9" fmla="*/ 12919 w 24293"/>
                        <a:gd name="connsiteY9" fmla="*/ 535 h 10433"/>
                        <a:gd name="connsiteX10" fmla="*/ 6740 w 24293"/>
                        <a:gd name="connsiteY10" fmla="*/ 3309 h 10433"/>
                        <a:gd name="connsiteX11" fmla="*/ 10527 w 24293"/>
                        <a:gd name="connsiteY11" fmla="*/ 4299 h 10433"/>
                        <a:gd name="connsiteX12" fmla="*/ 11922 w 24293"/>
                        <a:gd name="connsiteY12" fmla="*/ 5289 h 10433"/>
                        <a:gd name="connsiteX13" fmla="*/ 5743 w 24293"/>
                        <a:gd name="connsiteY13" fmla="*/ 6082 h 104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24293" h="10433">
                          <a:moveTo>
                            <a:pt x="5743" y="6082"/>
                          </a:moveTo>
                          <a:cubicBezTo>
                            <a:pt x="1557" y="7270"/>
                            <a:pt x="-635" y="8657"/>
                            <a:pt x="162" y="9846"/>
                          </a:cubicBezTo>
                          <a:cubicBezTo>
                            <a:pt x="959" y="10836"/>
                            <a:pt x="4946" y="10440"/>
                            <a:pt x="8733" y="9647"/>
                          </a:cubicBezTo>
                          <a:cubicBezTo>
                            <a:pt x="12520" y="8459"/>
                            <a:pt x="15311" y="7072"/>
                            <a:pt x="13915" y="6082"/>
                          </a:cubicBezTo>
                          <a:cubicBezTo>
                            <a:pt x="13716" y="5884"/>
                            <a:pt x="13517" y="5884"/>
                            <a:pt x="13317" y="5686"/>
                          </a:cubicBezTo>
                          <a:cubicBezTo>
                            <a:pt x="14314" y="5884"/>
                            <a:pt x="15311" y="5884"/>
                            <a:pt x="16506" y="5884"/>
                          </a:cubicBezTo>
                          <a:cubicBezTo>
                            <a:pt x="20493" y="5884"/>
                            <a:pt x="24280" y="5091"/>
                            <a:pt x="24280" y="3507"/>
                          </a:cubicBezTo>
                          <a:cubicBezTo>
                            <a:pt x="24480" y="2318"/>
                            <a:pt x="22287" y="1526"/>
                            <a:pt x="19297" y="1328"/>
                          </a:cubicBezTo>
                          <a:cubicBezTo>
                            <a:pt x="19297" y="1328"/>
                            <a:pt x="19297" y="1130"/>
                            <a:pt x="19497" y="1130"/>
                          </a:cubicBezTo>
                          <a:cubicBezTo>
                            <a:pt x="19895" y="-257"/>
                            <a:pt x="17105" y="-257"/>
                            <a:pt x="12919" y="535"/>
                          </a:cubicBezTo>
                          <a:cubicBezTo>
                            <a:pt x="9729" y="1130"/>
                            <a:pt x="7138" y="2120"/>
                            <a:pt x="6740" y="3309"/>
                          </a:cubicBezTo>
                          <a:cubicBezTo>
                            <a:pt x="6341" y="4497"/>
                            <a:pt x="8135" y="4695"/>
                            <a:pt x="10527" y="4299"/>
                          </a:cubicBezTo>
                          <a:cubicBezTo>
                            <a:pt x="10726" y="4695"/>
                            <a:pt x="11324" y="5091"/>
                            <a:pt x="11922" y="5289"/>
                          </a:cubicBezTo>
                          <a:cubicBezTo>
                            <a:pt x="10527" y="5091"/>
                            <a:pt x="8334" y="5488"/>
                            <a:pt x="5743" y="60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55" name="Freeform 2064">
                      <a:extLst>
                        <a:ext uri="{FF2B5EF4-FFF2-40B4-BE49-F238E27FC236}">
                          <a16:creationId xmlns:a16="http://schemas.microsoft.com/office/drawing/2014/main" id="{E57CDBA6-4BC1-C7F0-F66C-62CA412144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6152" y="5470909"/>
                      <a:ext cx="13168" cy="6128"/>
                    </a:xfrm>
                    <a:custGeom>
                      <a:avLst/>
                      <a:gdLst>
                        <a:gd name="connsiteX0" fmla="*/ 0 w 13168"/>
                        <a:gd name="connsiteY0" fmla="*/ 5249 h 6128"/>
                        <a:gd name="connsiteX1" fmla="*/ 6977 w 13168"/>
                        <a:gd name="connsiteY1" fmla="*/ 5051 h 6128"/>
                        <a:gd name="connsiteX2" fmla="*/ 13156 w 13168"/>
                        <a:gd name="connsiteY2" fmla="*/ 891 h 6128"/>
                        <a:gd name="connsiteX3" fmla="*/ 6179 w 13168"/>
                        <a:gd name="connsiteY3" fmla="*/ 891 h 6128"/>
                        <a:gd name="connsiteX4" fmla="*/ 0 w 13168"/>
                        <a:gd name="connsiteY4" fmla="*/ 5249 h 61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168" h="6128">
                          <a:moveTo>
                            <a:pt x="0" y="5249"/>
                          </a:moveTo>
                          <a:cubicBezTo>
                            <a:pt x="0" y="6636"/>
                            <a:pt x="3189" y="6240"/>
                            <a:pt x="6977" y="5051"/>
                          </a:cubicBezTo>
                          <a:cubicBezTo>
                            <a:pt x="11162" y="3665"/>
                            <a:pt x="13355" y="2278"/>
                            <a:pt x="13156" y="891"/>
                          </a:cubicBezTo>
                          <a:cubicBezTo>
                            <a:pt x="12956" y="-297"/>
                            <a:pt x="10166" y="-297"/>
                            <a:pt x="6179" y="891"/>
                          </a:cubicBezTo>
                          <a:cubicBezTo>
                            <a:pt x="2193" y="2476"/>
                            <a:pt x="0" y="4061"/>
                            <a:pt x="0" y="52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56" name="Freeform 2065">
                      <a:extLst>
                        <a:ext uri="{FF2B5EF4-FFF2-40B4-BE49-F238E27FC236}">
                          <a16:creationId xmlns:a16="http://schemas.microsoft.com/office/drawing/2014/main" id="{00E7BFC8-FEE8-08B9-58E8-90F1474BB5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1774" y="5423071"/>
                      <a:ext cx="21888" cy="8765"/>
                    </a:xfrm>
                    <a:custGeom>
                      <a:avLst/>
                      <a:gdLst>
                        <a:gd name="connsiteX0" fmla="*/ 21888 w 21888"/>
                        <a:gd name="connsiteY0" fmla="*/ 594 h 8765"/>
                        <a:gd name="connsiteX1" fmla="*/ 15310 w 21888"/>
                        <a:gd name="connsiteY1" fmla="*/ 594 h 8765"/>
                        <a:gd name="connsiteX2" fmla="*/ 9131 w 21888"/>
                        <a:gd name="connsiteY2" fmla="*/ 3962 h 8765"/>
                        <a:gd name="connsiteX3" fmla="*/ 3351 w 21888"/>
                        <a:gd name="connsiteY3" fmla="*/ 5150 h 8765"/>
                        <a:gd name="connsiteX4" fmla="*/ 759 w 21888"/>
                        <a:gd name="connsiteY4" fmla="*/ 8122 h 8765"/>
                        <a:gd name="connsiteX5" fmla="*/ 9131 w 21888"/>
                        <a:gd name="connsiteY5" fmla="*/ 7924 h 8765"/>
                        <a:gd name="connsiteX6" fmla="*/ 13118 w 21888"/>
                        <a:gd name="connsiteY6" fmla="*/ 4952 h 8765"/>
                        <a:gd name="connsiteX7" fmla="*/ 12918 w 21888"/>
                        <a:gd name="connsiteY7" fmla="*/ 4952 h 8765"/>
                        <a:gd name="connsiteX8" fmla="*/ 15510 w 21888"/>
                        <a:gd name="connsiteY8" fmla="*/ 4358 h 8765"/>
                        <a:gd name="connsiteX9" fmla="*/ 21888 w 21888"/>
                        <a:gd name="connsiteY9" fmla="*/ 594 h 87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1888" h="8765">
                          <a:moveTo>
                            <a:pt x="21888" y="594"/>
                          </a:moveTo>
                          <a:cubicBezTo>
                            <a:pt x="20891" y="-198"/>
                            <a:pt x="18499" y="-198"/>
                            <a:pt x="15310" y="594"/>
                          </a:cubicBezTo>
                          <a:cubicBezTo>
                            <a:pt x="11722" y="1585"/>
                            <a:pt x="9330" y="2773"/>
                            <a:pt x="9131" y="3962"/>
                          </a:cubicBezTo>
                          <a:cubicBezTo>
                            <a:pt x="7537" y="3962"/>
                            <a:pt x="5543" y="4358"/>
                            <a:pt x="3351" y="5150"/>
                          </a:cubicBezTo>
                          <a:cubicBezTo>
                            <a:pt x="560" y="6141"/>
                            <a:pt x="-1035" y="7329"/>
                            <a:pt x="759" y="8122"/>
                          </a:cubicBezTo>
                          <a:cubicBezTo>
                            <a:pt x="2553" y="8914"/>
                            <a:pt x="4945" y="9112"/>
                            <a:pt x="9131" y="7924"/>
                          </a:cubicBezTo>
                          <a:cubicBezTo>
                            <a:pt x="12320" y="6933"/>
                            <a:pt x="13915" y="5745"/>
                            <a:pt x="13118" y="4952"/>
                          </a:cubicBezTo>
                          <a:lnTo>
                            <a:pt x="12918" y="4952"/>
                          </a:lnTo>
                          <a:cubicBezTo>
                            <a:pt x="13716" y="4754"/>
                            <a:pt x="14513" y="4556"/>
                            <a:pt x="15510" y="4358"/>
                          </a:cubicBezTo>
                          <a:cubicBezTo>
                            <a:pt x="19297" y="3169"/>
                            <a:pt x="21888" y="1981"/>
                            <a:pt x="21888" y="5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57" name="Freeform 2066">
                      <a:extLst>
                        <a:ext uri="{FF2B5EF4-FFF2-40B4-BE49-F238E27FC236}">
                          <a16:creationId xmlns:a16="http://schemas.microsoft.com/office/drawing/2014/main" id="{541164D1-7AFE-60B0-1DE8-4305F96AFE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9831" y="5568025"/>
                      <a:ext cx="18233" cy="9100"/>
                    </a:xfrm>
                    <a:custGeom>
                      <a:avLst/>
                      <a:gdLst>
                        <a:gd name="connsiteX0" fmla="*/ 17749 w 18233"/>
                        <a:gd name="connsiteY0" fmla="*/ 244 h 9100"/>
                        <a:gd name="connsiteX1" fmla="*/ 7384 w 18233"/>
                        <a:gd name="connsiteY1" fmla="*/ 3018 h 9100"/>
                        <a:gd name="connsiteX2" fmla="*/ 7384 w 18233"/>
                        <a:gd name="connsiteY2" fmla="*/ 3018 h 9100"/>
                        <a:gd name="connsiteX3" fmla="*/ 6388 w 18233"/>
                        <a:gd name="connsiteY3" fmla="*/ 3018 h 9100"/>
                        <a:gd name="connsiteX4" fmla="*/ 9 w 18233"/>
                        <a:gd name="connsiteY4" fmla="*/ 7178 h 9100"/>
                        <a:gd name="connsiteX5" fmla="*/ 5989 w 18233"/>
                        <a:gd name="connsiteY5" fmla="*/ 8960 h 9100"/>
                        <a:gd name="connsiteX6" fmla="*/ 12966 w 18233"/>
                        <a:gd name="connsiteY6" fmla="*/ 4999 h 9100"/>
                        <a:gd name="connsiteX7" fmla="*/ 12966 w 18233"/>
                        <a:gd name="connsiteY7" fmla="*/ 4800 h 9100"/>
                        <a:gd name="connsiteX8" fmla="*/ 14560 w 18233"/>
                        <a:gd name="connsiteY8" fmla="*/ 4008 h 9100"/>
                        <a:gd name="connsiteX9" fmla="*/ 17749 w 18233"/>
                        <a:gd name="connsiteY9" fmla="*/ 244 h 91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8233" h="9100">
                          <a:moveTo>
                            <a:pt x="17749" y="244"/>
                          </a:moveTo>
                          <a:cubicBezTo>
                            <a:pt x="15756" y="-548"/>
                            <a:pt x="11570" y="641"/>
                            <a:pt x="7384" y="3018"/>
                          </a:cubicBezTo>
                          <a:cubicBezTo>
                            <a:pt x="7384" y="3018"/>
                            <a:pt x="7384" y="3018"/>
                            <a:pt x="7384" y="3018"/>
                          </a:cubicBezTo>
                          <a:cubicBezTo>
                            <a:pt x="6986" y="3018"/>
                            <a:pt x="6587" y="3018"/>
                            <a:pt x="6388" y="3018"/>
                          </a:cubicBezTo>
                          <a:cubicBezTo>
                            <a:pt x="2800" y="3612"/>
                            <a:pt x="-190" y="4999"/>
                            <a:pt x="9" y="7178"/>
                          </a:cubicBezTo>
                          <a:cubicBezTo>
                            <a:pt x="9" y="8960"/>
                            <a:pt x="2800" y="9357"/>
                            <a:pt x="5989" y="8960"/>
                          </a:cubicBezTo>
                          <a:cubicBezTo>
                            <a:pt x="9976" y="8366"/>
                            <a:pt x="13165" y="6979"/>
                            <a:pt x="12966" y="4999"/>
                          </a:cubicBezTo>
                          <a:cubicBezTo>
                            <a:pt x="12966" y="4999"/>
                            <a:pt x="12966" y="4999"/>
                            <a:pt x="12966" y="4800"/>
                          </a:cubicBezTo>
                          <a:cubicBezTo>
                            <a:pt x="13563" y="4602"/>
                            <a:pt x="13962" y="4206"/>
                            <a:pt x="14560" y="4008"/>
                          </a:cubicBezTo>
                          <a:cubicBezTo>
                            <a:pt x="17351" y="2423"/>
                            <a:pt x="19145" y="839"/>
                            <a:pt x="17749" y="2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58" name="Freeform 2067">
                      <a:extLst>
                        <a:ext uri="{FF2B5EF4-FFF2-40B4-BE49-F238E27FC236}">
                          <a16:creationId xmlns:a16="http://schemas.microsoft.com/office/drawing/2014/main" id="{61A34B10-3D29-0867-178B-2A23AA8131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6096" y="5372096"/>
                      <a:ext cx="14428" cy="4302"/>
                    </a:xfrm>
                    <a:custGeom>
                      <a:avLst/>
                      <a:gdLst>
                        <a:gd name="connsiteX0" fmla="*/ 8526 w 14428"/>
                        <a:gd name="connsiteY0" fmla="*/ 3632 h 4302"/>
                        <a:gd name="connsiteX1" fmla="*/ 14107 w 14428"/>
                        <a:gd name="connsiteY1" fmla="*/ 462 h 4302"/>
                        <a:gd name="connsiteX2" fmla="*/ 4938 w 14428"/>
                        <a:gd name="connsiteY2" fmla="*/ 1056 h 4302"/>
                        <a:gd name="connsiteX3" fmla="*/ 155 w 14428"/>
                        <a:gd name="connsiteY3" fmla="*/ 3632 h 4302"/>
                        <a:gd name="connsiteX4" fmla="*/ 8526 w 14428"/>
                        <a:gd name="connsiteY4" fmla="*/ 3632 h 43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428" h="4302">
                          <a:moveTo>
                            <a:pt x="8526" y="3632"/>
                          </a:moveTo>
                          <a:cubicBezTo>
                            <a:pt x="12114" y="2641"/>
                            <a:pt x="15502" y="1453"/>
                            <a:pt x="14107" y="462"/>
                          </a:cubicBezTo>
                          <a:cubicBezTo>
                            <a:pt x="12712" y="-528"/>
                            <a:pt x="8526" y="264"/>
                            <a:pt x="4938" y="1056"/>
                          </a:cubicBezTo>
                          <a:cubicBezTo>
                            <a:pt x="1749" y="1849"/>
                            <a:pt x="-643" y="2839"/>
                            <a:pt x="155" y="3632"/>
                          </a:cubicBezTo>
                          <a:cubicBezTo>
                            <a:pt x="952" y="4622"/>
                            <a:pt x="4141" y="4424"/>
                            <a:pt x="8526" y="36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59" name="Freeform 2068">
                      <a:extLst>
                        <a:ext uri="{FF2B5EF4-FFF2-40B4-BE49-F238E27FC236}">
                          <a16:creationId xmlns:a16="http://schemas.microsoft.com/office/drawing/2014/main" id="{7E9265AB-4DF8-AD40-BE95-88210FBD4D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3353" y="5398310"/>
                      <a:ext cx="24984" cy="12654"/>
                    </a:xfrm>
                    <a:custGeom>
                      <a:avLst/>
                      <a:gdLst>
                        <a:gd name="connsiteX0" fmla="*/ 6252 w 24984"/>
                        <a:gd name="connsiteY0" fmla="*/ 8518 h 12654"/>
                        <a:gd name="connsiteX1" fmla="*/ 73 w 24984"/>
                        <a:gd name="connsiteY1" fmla="*/ 11885 h 12654"/>
                        <a:gd name="connsiteX2" fmla="*/ 7248 w 24984"/>
                        <a:gd name="connsiteY2" fmla="*/ 12083 h 12654"/>
                        <a:gd name="connsiteX3" fmla="*/ 10039 w 24984"/>
                        <a:gd name="connsiteY3" fmla="*/ 11093 h 12654"/>
                        <a:gd name="connsiteX4" fmla="*/ 15022 w 24984"/>
                        <a:gd name="connsiteY4" fmla="*/ 12083 h 12654"/>
                        <a:gd name="connsiteX5" fmla="*/ 21002 w 24984"/>
                        <a:gd name="connsiteY5" fmla="*/ 9706 h 12654"/>
                        <a:gd name="connsiteX6" fmla="*/ 20005 w 24984"/>
                        <a:gd name="connsiteY6" fmla="*/ 8320 h 12654"/>
                        <a:gd name="connsiteX7" fmla="*/ 24590 w 24984"/>
                        <a:gd name="connsiteY7" fmla="*/ 5150 h 12654"/>
                        <a:gd name="connsiteX8" fmla="*/ 22796 w 24984"/>
                        <a:gd name="connsiteY8" fmla="*/ 0 h 12654"/>
                        <a:gd name="connsiteX9" fmla="*/ 11434 w 24984"/>
                        <a:gd name="connsiteY9" fmla="*/ 2773 h 12654"/>
                        <a:gd name="connsiteX10" fmla="*/ 9241 w 24984"/>
                        <a:gd name="connsiteY10" fmla="*/ 3962 h 12654"/>
                        <a:gd name="connsiteX11" fmla="*/ 8643 w 24984"/>
                        <a:gd name="connsiteY11" fmla="*/ 4556 h 12654"/>
                        <a:gd name="connsiteX12" fmla="*/ 8444 w 24984"/>
                        <a:gd name="connsiteY12" fmla="*/ 5348 h 12654"/>
                        <a:gd name="connsiteX13" fmla="*/ 8444 w 24984"/>
                        <a:gd name="connsiteY13" fmla="*/ 5546 h 12654"/>
                        <a:gd name="connsiteX14" fmla="*/ 8444 w 24984"/>
                        <a:gd name="connsiteY14" fmla="*/ 5546 h 12654"/>
                        <a:gd name="connsiteX15" fmla="*/ 9441 w 24984"/>
                        <a:gd name="connsiteY15" fmla="*/ 6933 h 12654"/>
                        <a:gd name="connsiteX16" fmla="*/ 11235 w 24984"/>
                        <a:gd name="connsiteY16" fmla="*/ 7924 h 12654"/>
                        <a:gd name="connsiteX17" fmla="*/ 11235 w 24984"/>
                        <a:gd name="connsiteY17" fmla="*/ 7924 h 12654"/>
                        <a:gd name="connsiteX18" fmla="*/ 6252 w 24984"/>
                        <a:gd name="connsiteY18" fmla="*/ 8518 h 126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24984" h="12654">
                          <a:moveTo>
                            <a:pt x="6252" y="8518"/>
                          </a:moveTo>
                          <a:cubicBezTo>
                            <a:pt x="2664" y="9508"/>
                            <a:pt x="-525" y="10697"/>
                            <a:pt x="73" y="11885"/>
                          </a:cubicBezTo>
                          <a:cubicBezTo>
                            <a:pt x="471" y="13074"/>
                            <a:pt x="3461" y="12678"/>
                            <a:pt x="7248" y="12083"/>
                          </a:cubicBezTo>
                          <a:cubicBezTo>
                            <a:pt x="8245" y="11687"/>
                            <a:pt x="9241" y="11489"/>
                            <a:pt x="10039" y="11093"/>
                          </a:cubicBezTo>
                          <a:cubicBezTo>
                            <a:pt x="11035" y="11687"/>
                            <a:pt x="12829" y="12083"/>
                            <a:pt x="15022" y="12083"/>
                          </a:cubicBezTo>
                          <a:cubicBezTo>
                            <a:pt x="18211" y="12083"/>
                            <a:pt x="21002" y="11093"/>
                            <a:pt x="21002" y="9706"/>
                          </a:cubicBezTo>
                          <a:cubicBezTo>
                            <a:pt x="21002" y="9112"/>
                            <a:pt x="20603" y="8716"/>
                            <a:pt x="20005" y="8320"/>
                          </a:cubicBezTo>
                          <a:cubicBezTo>
                            <a:pt x="22995" y="7725"/>
                            <a:pt x="23792" y="6339"/>
                            <a:pt x="24590" y="5150"/>
                          </a:cubicBezTo>
                          <a:cubicBezTo>
                            <a:pt x="25786" y="3169"/>
                            <a:pt x="23992" y="1585"/>
                            <a:pt x="22796" y="0"/>
                          </a:cubicBezTo>
                          <a:cubicBezTo>
                            <a:pt x="19009" y="990"/>
                            <a:pt x="14823" y="1783"/>
                            <a:pt x="11434" y="2773"/>
                          </a:cubicBezTo>
                          <a:cubicBezTo>
                            <a:pt x="10437" y="3169"/>
                            <a:pt x="9839" y="3566"/>
                            <a:pt x="9241" y="3962"/>
                          </a:cubicBezTo>
                          <a:cubicBezTo>
                            <a:pt x="9042" y="4160"/>
                            <a:pt x="8843" y="4358"/>
                            <a:pt x="8643" y="4556"/>
                          </a:cubicBezTo>
                          <a:cubicBezTo>
                            <a:pt x="8444" y="4754"/>
                            <a:pt x="8444" y="5150"/>
                            <a:pt x="8444" y="5348"/>
                          </a:cubicBezTo>
                          <a:lnTo>
                            <a:pt x="8444" y="5546"/>
                          </a:lnTo>
                          <a:lnTo>
                            <a:pt x="8444" y="5546"/>
                          </a:lnTo>
                          <a:cubicBezTo>
                            <a:pt x="8444" y="5943"/>
                            <a:pt x="8843" y="6537"/>
                            <a:pt x="9441" y="6933"/>
                          </a:cubicBezTo>
                          <a:cubicBezTo>
                            <a:pt x="10039" y="7329"/>
                            <a:pt x="10637" y="7527"/>
                            <a:pt x="11235" y="7924"/>
                          </a:cubicBezTo>
                          <a:cubicBezTo>
                            <a:pt x="11235" y="7924"/>
                            <a:pt x="11235" y="7924"/>
                            <a:pt x="11235" y="7924"/>
                          </a:cubicBezTo>
                          <a:cubicBezTo>
                            <a:pt x="9839" y="7725"/>
                            <a:pt x="8245" y="7924"/>
                            <a:pt x="6252" y="85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60" name="Freeform 2069">
                      <a:extLst>
                        <a:ext uri="{FF2B5EF4-FFF2-40B4-BE49-F238E27FC236}">
                          <a16:creationId xmlns:a16="http://schemas.microsoft.com/office/drawing/2014/main" id="{BDE8F3DA-0FA9-041D-C99E-AA45BF79CA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2429" y="5438899"/>
                      <a:ext cx="25912" cy="13809"/>
                    </a:xfrm>
                    <a:custGeom>
                      <a:avLst/>
                      <a:gdLst>
                        <a:gd name="connsiteX0" fmla="*/ 3588 w 25912"/>
                        <a:gd name="connsiteY0" fmla="*/ 13291 h 13809"/>
                        <a:gd name="connsiteX1" fmla="*/ 10166 w 25912"/>
                        <a:gd name="connsiteY1" fmla="*/ 12895 h 13809"/>
                        <a:gd name="connsiteX2" fmla="*/ 16345 w 25912"/>
                        <a:gd name="connsiteY2" fmla="*/ 9131 h 13809"/>
                        <a:gd name="connsiteX3" fmla="*/ 12757 w 25912"/>
                        <a:gd name="connsiteY3" fmla="*/ 8933 h 13809"/>
                        <a:gd name="connsiteX4" fmla="*/ 15149 w 25912"/>
                        <a:gd name="connsiteY4" fmla="*/ 5763 h 13809"/>
                        <a:gd name="connsiteX5" fmla="*/ 14750 w 25912"/>
                        <a:gd name="connsiteY5" fmla="*/ 4971 h 13809"/>
                        <a:gd name="connsiteX6" fmla="*/ 21328 w 25912"/>
                        <a:gd name="connsiteY6" fmla="*/ 6160 h 13809"/>
                        <a:gd name="connsiteX7" fmla="*/ 25912 w 25912"/>
                        <a:gd name="connsiteY7" fmla="*/ 3188 h 13809"/>
                        <a:gd name="connsiteX8" fmla="*/ 19135 w 25912"/>
                        <a:gd name="connsiteY8" fmla="*/ 19 h 13809"/>
                        <a:gd name="connsiteX9" fmla="*/ 13355 w 25912"/>
                        <a:gd name="connsiteY9" fmla="*/ 3386 h 13809"/>
                        <a:gd name="connsiteX10" fmla="*/ 6578 w 25912"/>
                        <a:gd name="connsiteY10" fmla="*/ 1604 h 13809"/>
                        <a:gd name="connsiteX11" fmla="*/ 0 w 25912"/>
                        <a:gd name="connsiteY11" fmla="*/ 5763 h 13809"/>
                        <a:gd name="connsiteX12" fmla="*/ 7176 w 25912"/>
                        <a:gd name="connsiteY12" fmla="*/ 9725 h 13809"/>
                        <a:gd name="connsiteX13" fmla="*/ 10166 w 25912"/>
                        <a:gd name="connsiteY13" fmla="*/ 9527 h 13809"/>
                        <a:gd name="connsiteX14" fmla="*/ 3588 w 25912"/>
                        <a:gd name="connsiteY14" fmla="*/ 13291 h 138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5912" h="13809">
                          <a:moveTo>
                            <a:pt x="3588" y="13291"/>
                          </a:moveTo>
                          <a:cubicBezTo>
                            <a:pt x="3787" y="14281"/>
                            <a:pt x="6777" y="13687"/>
                            <a:pt x="10166" y="12895"/>
                          </a:cubicBezTo>
                          <a:cubicBezTo>
                            <a:pt x="13554" y="11706"/>
                            <a:pt x="16544" y="10319"/>
                            <a:pt x="16345" y="9131"/>
                          </a:cubicBezTo>
                          <a:cubicBezTo>
                            <a:pt x="16345" y="8537"/>
                            <a:pt x="14750" y="8537"/>
                            <a:pt x="12757" y="8933"/>
                          </a:cubicBezTo>
                          <a:cubicBezTo>
                            <a:pt x="14551" y="8140"/>
                            <a:pt x="15348" y="7150"/>
                            <a:pt x="15149" y="5763"/>
                          </a:cubicBezTo>
                          <a:cubicBezTo>
                            <a:pt x="15149" y="5565"/>
                            <a:pt x="14949" y="5367"/>
                            <a:pt x="14750" y="4971"/>
                          </a:cubicBezTo>
                          <a:cubicBezTo>
                            <a:pt x="16145" y="5962"/>
                            <a:pt x="18537" y="6358"/>
                            <a:pt x="21328" y="6160"/>
                          </a:cubicBezTo>
                          <a:cubicBezTo>
                            <a:pt x="25315" y="5962"/>
                            <a:pt x="25514" y="4575"/>
                            <a:pt x="25912" y="3188"/>
                          </a:cubicBezTo>
                          <a:cubicBezTo>
                            <a:pt x="25514" y="1207"/>
                            <a:pt x="22922" y="-179"/>
                            <a:pt x="19135" y="19"/>
                          </a:cubicBezTo>
                          <a:cubicBezTo>
                            <a:pt x="15747" y="217"/>
                            <a:pt x="12358" y="1207"/>
                            <a:pt x="13355" y="3386"/>
                          </a:cubicBezTo>
                          <a:cubicBezTo>
                            <a:pt x="11760" y="2396"/>
                            <a:pt x="9568" y="1802"/>
                            <a:pt x="6578" y="1604"/>
                          </a:cubicBezTo>
                          <a:cubicBezTo>
                            <a:pt x="1794" y="1405"/>
                            <a:pt x="797" y="3386"/>
                            <a:pt x="0" y="5763"/>
                          </a:cubicBezTo>
                          <a:cubicBezTo>
                            <a:pt x="1196" y="7348"/>
                            <a:pt x="1395" y="9725"/>
                            <a:pt x="7176" y="9725"/>
                          </a:cubicBezTo>
                          <a:cubicBezTo>
                            <a:pt x="8172" y="9725"/>
                            <a:pt x="9169" y="9725"/>
                            <a:pt x="10166" y="9527"/>
                          </a:cubicBezTo>
                          <a:cubicBezTo>
                            <a:pt x="6179" y="10716"/>
                            <a:pt x="3389" y="12102"/>
                            <a:pt x="3588" y="132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61" name="Freeform 2070">
                      <a:extLst>
                        <a:ext uri="{FF2B5EF4-FFF2-40B4-BE49-F238E27FC236}">
                          <a16:creationId xmlns:a16="http://schemas.microsoft.com/office/drawing/2014/main" id="{17DBDBB1-EE3E-6124-7739-453F2F4301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9310" y="5529841"/>
                      <a:ext cx="3787" cy="2971"/>
                    </a:xfrm>
                    <a:custGeom>
                      <a:avLst/>
                      <a:gdLst>
                        <a:gd name="connsiteX0" fmla="*/ 1196 w 3787"/>
                        <a:gd name="connsiteY0" fmla="*/ 0 h 2971"/>
                        <a:gd name="connsiteX1" fmla="*/ 0 w 3787"/>
                        <a:gd name="connsiteY1" fmla="*/ 198 h 2971"/>
                        <a:gd name="connsiteX2" fmla="*/ 797 w 3787"/>
                        <a:gd name="connsiteY2" fmla="*/ 2971 h 2971"/>
                        <a:gd name="connsiteX3" fmla="*/ 2193 w 3787"/>
                        <a:gd name="connsiteY3" fmla="*/ 1981 h 2971"/>
                        <a:gd name="connsiteX4" fmla="*/ 3787 w 3787"/>
                        <a:gd name="connsiteY4" fmla="*/ 0 h 2971"/>
                        <a:gd name="connsiteX5" fmla="*/ 1196 w 3787"/>
                        <a:gd name="connsiteY5" fmla="*/ 0 h 29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7" h="2971">
                          <a:moveTo>
                            <a:pt x="1196" y="0"/>
                          </a:moveTo>
                          <a:cubicBezTo>
                            <a:pt x="797" y="0"/>
                            <a:pt x="398" y="198"/>
                            <a:pt x="0" y="198"/>
                          </a:cubicBezTo>
                          <a:cubicBezTo>
                            <a:pt x="199" y="1188"/>
                            <a:pt x="598" y="1981"/>
                            <a:pt x="797" y="2971"/>
                          </a:cubicBezTo>
                          <a:cubicBezTo>
                            <a:pt x="1196" y="2575"/>
                            <a:pt x="1595" y="2179"/>
                            <a:pt x="2193" y="1981"/>
                          </a:cubicBezTo>
                          <a:cubicBezTo>
                            <a:pt x="2990" y="1387"/>
                            <a:pt x="3189" y="594"/>
                            <a:pt x="3787" y="0"/>
                          </a:cubicBezTo>
                          <a:lnTo>
                            <a:pt x="1196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62" name="Freeform 2071">
                      <a:extLst>
                        <a:ext uri="{FF2B5EF4-FFF2-40B4-BE49-F238E27FC236}">
                          <a16:creationId xmlns:a16="http://schemas.microsoft.com/office/drawing/2014/main" id="{60EC2F33-8145-42C1-B628-60E652BF80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3931" y="5468412"/>
                      <a:ext cx="17080" cy="13505"/>
                    </a:xfrm>
                    <a:custGeom>
                      <a:avLst/>
                      <a:gdLst>
                        <a:gd name="connsiteX0" fmla="*/ 126 w 17080"/>
                        <a:gd name="connsiteY0" fmla="*/ 13095 h 13505"/>
                        <a:gd name="connsiteX1" fmla="*/ 6704 w 17080"/>
                        <a:gd name="connsiteY1" fmla="*/ 12105 h 13505"/>
                        <a:gd name="connsiteX2" fmla="*/ 13281 w 17080"/>
                        <a:gd name="connsiteY2" fmla="*/ 7945 h 13505"/>
                        <a:gd name="connsiteX3" fmla="*/ 12484 w 17080"/>
                        <a:gd name="connsiteY3" fmla="*/ 7351 h 13505"/>
                        <a:gd name="connsiteX4" fmla="*/ 12484 w 17080"/>
                        <a:gd name="connsiteY4" fmla="*/ 5964 h 13505"/>
                        <a:gd name="connsiteX5" fmla="*/ 12285 w 17080"/>
                        <a:gd name="connsiteY5" fmla="*/ 5766 h 13505"/>
                        <a:gd name="connsiteX6" fmla="*/ 17069 w 17080"/>
                        <a:gd name="connsiteY6" fmla="*/ 2993 h 13505"/>
                        <a:gd name="connsiteX7" fmla="*/ 9494 w 17080"/>
                        <a:gd name="connsiteY7" fmla="*/ 21 h 13505"/>
                        <a:gd name="connsiteX8" fmla="*/ 2917 w 17080"/>
                        <a:gd name="connsiteY8" fmla="*/ 3785 h 13505"/>
                        <a:gd name="connsiteX9" fmla="*/ 3913 w 17080"/>
                        <a:gd name="connsiteY9" fmla="*/ 4974 h 13505"/>
                        <a:gd name="connsiteX10" fmla="*/ 724 w 17080"/>
                        <a:gd name="connsiteY10" fmla="*/ 7549 h 13505"/>
                        <a:gd name="connsiteX11" fmla="*/ 3515 w 17080"/>
                        <a:gd name="connsiteY11" fmla="*/ 9530 h 13505"/>
                        <a:gd name="connsiteX12" fmla="*/ 126 w 17080"/>
                        <a:gd name="connsiteY12" fmla="*/ 13095 h 135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7080" h="13505">
                          <a:moveTo>
                            <a:pt x="126" y="13095"/>
                          </a:moveTo>
                          <a:cubicBezTo>
                            <a:pt x="724" y="14086"/>
                            <a:pt x="3714" y="13095"/>
                            <a:pt x="6704" y="12105"/>
                          </a:cubicBezTo>
                          <a:cubicBezTo>
                            <a:pt x="10292" y="10718"/>
                            <a:pt x="13680" y="9133"/>
                            <a:pt x="13281" y="7945"/>
                          </a:cubicBezTo>
                          <a:cubicBezTo>
                            <a:pt x="13082" y="7747"/>
                            <a:pt x="12883" y="7549"/>
                            <a:pt x="12484" y="7351"/>
                          </a:cubicBezTo>
                          <a:cubicBezTo>
                            <a:pt x="12683" y="6955"/>
                            <a:pt x="12683" y="6558"/>
                            <a:pt x="12484" y="5964"/>
                          </a:cubicBezTo>
                          <a:cubicBezTo>
                            <a:pt x="12484" y="5766"/>
                            <a:pt x="12285" y="5766"/>
                            <a:pt x="12285" y="5766"/>
                          </a:cubicBezTo>
                          <a:cubicBezTo>
                            <a:pt x="14876" y="5370"/>
                            <a:pt x="17268" y="4577"/>
                            <a:pt x="17069" y="2993"/>
                          </a:cubicBezTo>
                          <a:cubicBezTo>
                            <a:pt x="16072" y="1012"/>
                            <a:pt x="13680" y="-177"/>
                            <a:pt x="9494" y="21"/>
                          </a:cubicBezTo>
                          <a:cubicBezTo>
                            <a:pt x="5109" y="219"/>
                            <a:pt x="2319" y="1408"/>
                            <a:pt x="2917" y="3785"/>
                          </a:cubicBezTo>
                          <a:cubicBezTo>
                            <a:pt x="3116" y="4379"/>
                            <a:pt x="3515" y="4776"/>
                            <a:pt x="3913" y="4974"/>
                          </a:cubicBezTo>
                          <a:cubicBezTo>
                            <a:pt x="2119" y="5568"/>
                            <a:pt x="923" y="6360"/>
                            <a:pt x="724" y="7549"/>
                          </a:cubicBezTo>
                          <a:cubicBezTo>
                            <a:pt x="1122" y="8539"/>
                            <a:pt x="2119" y="9133"/>
                            <a:pt x="3515" y="9530"/>
                          </a:cubicBezTo>
                          <a:cubicBezTo>
                            <a:pt x="1122" y="10916"/>
                            <a:pt x="-472" y="12105"/>
                            <a:pt x="126" y="130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63" name="Freeform 2072">
                      <a:extLst>
                        <a:ext uri="{FF2B5EF4-FFF2-40B4-BE49-F238E27FC236}">
                          <a16:creationId xmlns:a16="http://schemas.microsoft.com/office/drawing/2014/main" id="{1551F9A3-4817-EFC2-C1FB-B890E1DB50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5254" y="5513406"/>
                      <a:ext cx="12878" cy="6138"/>
                    </a:xfrm>
                    <a:custGeom>
                      <a:avLst/>
                      <a:gdLst>
                        <a:gd name="connsiteX0" fmla="*/ 36 w 12878"/>
                        <a:gd name="connsiteY0" fmla="*/ 4945 h 6138"/>
                        <a:gd name="connsiteX1" fmla="*/ 7012 w 12878"/>
                        <a:gd name="connsiteY1" fmla="*/ 4945 h 6138"/>
                        <a:gd name="connsiteX2" fmla="*/ 12793 w 12878"/>
                        <a:gd name="connsiteY2" fmla="*/ 786 h 6138"/>
                        <a:gd name="connsiteX3" fmla="*/ 7411 w 12878"/>
                        <a:gd name="connsiteY3" fmla="*/ 587 h 6138"/>
                        <a:gd name="connsiteX4" fmla="*/ 36 w 12878"/>
                        <a:gd name="connsiteY4" fmla="*/ 4945 h 61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78" h="6138">
                          <a:moveTo>
                            <a:pt x="36" y="4945"/>
                          </a:moveTo>
                          <a:cubicBezTo>
                            <a:pt x="-363" y="6728"/>
                            <a:pt x="2627" y="6332"/>
                            <a:pt x="7012" y="4945"/>
                          </a:cubicBezTo>
                          <a:cubicBezTo>
                            <a:pt x="10799" y="3559"/>
                            <a:pt x="13391" y="1974"/>
                            <a:pt x="12793" y="786"/>
                          </a:cubicBezTo>
                          <a:cubicBezTo>
                            <a:pt x="12394" y="-7"/>
                            <a:pt x="10401" y="-403"/>
                            <a:pt x="7411" y="587"/>
                          </a:cubicBezTo>
                          <a:cubicBezTo>
                            <a:pt x="3624" y="1578"/>
                            <a:pt x="434" y="3361"/>
                            <a:pt x="36" y="49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64" name="Freeform 2073">
                      <a:extLst>
                        <a:ext uri="{FF2B5EF4-FFF2-40B4-BE49-F238E27FC236}">
                          <a16:creationId xmlns:a16="http://schemas.microsoft.com/office/drawing/2014/main" id="{AA656F20-AE62-5144-719B-1B33B38350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5821" y="5498041"/>
                      <a:ext cx="13554" cy="6201"/>
                    </a:xfrm>
                    <a:custGeom>
                      <a:avLst/>
                      <a:gdLst>
                        <a:gd name="connsiteX0" fmla="*/ 0 w 13554"/>
                        <a:gd name="connsiteY0" fmla="*/ 5057 h 6201"/>
                        <a:gd name="connsiteX1" fmla="*/ 6378 w 13554"/>
                        <a:gd name="connsiteY1" fmla="*/ 5255 h 6201"/>
                        <a:gd name="connsiteX2" fmla="*/ 13554 w 13554"/>
                        <a:gd name="connsiteY2" fmla="*/ 898 h 6201"/>
                        <a:gd name="connsiteX3" fmla="*/ 6578 w 13554"/>
                        <a:gd name="connsiteY3" fmla="*/ 898 h 6201"/>
                        <a:gd name="connsiteX4" fmla="*/ 0 w 13554"/>
                        <a:gd name="connsiteY4" fmla="*/ 5057 h 62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54" h="6201">
                          <a:moveTo>
                            <a:pt x="0" y="5057"/>
                          </a:moveTo>
                          <a:cubicBezTo>
                            <a:pt x="0" y="6444"/>
                            <a:pt x="2193" y="6642"/>
                            <a:pt x="6378" y="5255"/>
                          </a:cubicBezTo>
                          <a:cubicBezTo>
                            <a:pt x="10166" y="4067"/>
                            <a:pt x="13155" y="2482"/>
                            <a:pt x="13554" y="898"/>
                          </a:cubicBezTo>
                          <a:cubicBezTo>
                            <a:pt x="13155" y="-489"/>
                            <a:pt x="10365" y="-93"/>
                            <a:pt x="6578" y="898"/>
                          </a:cubicBezTo>
                          <a:cubicBezTo>
                            <a:pt x="2591" y="2086"/>
                            <a:pt x="0" y="3671"/>
                            <a:pt x="0" y="50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65" name="Freeform 2074">
                      <a:extLst>
                        <a:ext uri="{FF2B5EF4-FFF2-40B4-BE49-F238E27FC236}">
                          <a16:creationId xmlns:a16="http://schemas.microsoft.com/office/drawing/2014/main" id="{91DE3A6E-1DBE-83F0-E5F3-C53F8391F4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0972" y="5384196"/>
                      <a:ext cx="13445" cy="4546"/>
                    </a:xfrm>
                    <a:custGeom>
                      <a:avLst/>
                      <a:gdLst>
                        <a:gd name="connsiteX0" fmla="*/ 7176 w 13445"/>
                        <a:gd name="connsiteY0" fmla="*/ 247 h 4546"/>
                        <a:gd name="connsiteX1" fmla="*/ 0 w 13445"/>
                        <a:gd name="connsiteY1" fmla="*/ 3417 h 4546"/>
                        <a:gd name="connsiteX2" fmla="*/ 7375 w 13445"/>
                        <a:gd name="connsiteY2" fmla="*/ 4011 h 4546"/>
                        <a:gd name="connsiteX3" fmla="*/ 13355 w 13445"/>
                        <a:gd name="connsiteY3" fmla="*/ 842 h 4546"/>
                        <a:gd name="connsiteX4" fmla="*/ 7176 w 13445"/>
                        <a:gd name="connsiteY4" fmla="*/ 247 h 45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445" h="4546">
                          <a:moveTo>
                            <a:pt x="7176" y="247"/>
                          </a:moveTo>
                          <a:cubicBezTo>
                            <a:pt x="2990" y="842"/>
                            <a:pt x="0" y="2030"/>
                            <a:pt x="0" y="3417"/>
                          </a:cubicBezTo>
                          <a:cubicBezTo>
                            <a:pt x="0" y="4804"/>
                            <a:pt x="3389" y="4804"/>
                            <a:pt x="7375" y="4011"/>
                          </a:cubicBezTo>
                          <a:cubicBezTo>
                            <a:pt x="11561" y="3219"/>
                            <a:pt x="13953" y="2030"/>
                            <a:pt x="13355" y="842"/>
                          </a:cubicBezTo>
                          <a:cubicBezTo>
                            <a:pt x="12956" y="-149"/>
                            <a:pt x="9966" y="-149"/>
                            <a:pt x="7176" y="2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66" name="Freeform 2075">
                      <a:extLst>
                        <a:ext uri="{FF2B5EF4-FFF2-40B4-BE49-F238E27FC236}">
                          <a16:creationId xmlns:a16="http://schemas.microsoft.com/office/drawing/2014/main" id="{16EEFBE6-C28A-757F-75B3-E17C90CF15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4357" y="5436286"/>
                      <a:ext cx="20073" cy="7494"/>
                    </a:xfrm>
                    <a:custGeom>
                      <a:avLst/>
                      <a:gdLst>
                        <a:gd name="connsiteX0" fmla="*/ 19737 w 20073"/>
                        <a:gd name="connsiteY0" fmla="*/ 651 h 7494"/>
                        <a:gd name="connsiteX1" fmla="*/ 11565 w 20073"/>
                        <a:gd name="connsiteY1" fmla="*/ 849 h 7494"/>
                        <a:gd name="connsiteX2" fmla="*/ 7778 w 20073"/>
                        <a:gd name="connsiteY2" fmla="*/ 3028 h 7494"/>
                        <a:gd name="connsiteX3" fmla="*/ 4190 w 20073"/>
                        <a:gd name="connsiteY3" fmla="*/ 3821 h 7494"/>
                        <a:gd name="connsiteX4" fmla="*/ 203 w 20073"/>
                        <a:gd name="connsiteY4" fmla="*/ 6990 h 7494"/>
                        <a:gd name="connsiteX5" fmla="*/ 6781 w 20073"/>
                        <a:gd name="connsiteY5" fmla="*/ 6792 h 7494"/>
                        <a:gd name="connsiteX6" fmla="*/ 11365 w 20073"/>
                        <a:gd name="connsiteY6" fmla="*/ 4811 h 7494"/>
                        <a:gd name="connsiteX7" fmla="*/ 14555 w 20073"/>
                        <a:gd name="connsiteY7" fmla="*/ 4217 h 7494"/>
                        <a:gd name="connsiteX8" fmla="*/ 19737 w 20073"/>
                        <a:gd name="connsiteY8" fmla="*/ 651 h 74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0073" h="7494">
                          <a:moveTo>
                            <a:pt x="19737" y="651"/>
                          </a:moveTo>
                          <a:cubicBezTo>
                            <a:pt x="18541" y="-339"/>
                            <a:pt x="15352" y="-141"/>
                            <a:pt x="11565" y="849"/>
                          </a:cubicBezTo>
                          <a:cubicBezTo>
                            <a:pt x="8774" y="1444"/>
                            <a:pt x="7977" y="2236"/>
                            <a:pt x="7778" y="3028"/>
                          </a:cubicBezTo>
                          <a:cubicBezTo>
                            <a:pt x="6582" y="3226"/>
                            <a:pt x="5386" y="3424"/>
                            <a:pt x="4190" y="3821"/>
                          </a:cubicBezTo>
                          <a:cubicBezTo>
                            <a:pt x="1000" y="4811"/>
                            <a:pt x="-594" y="5801"/>
                            <a:pt x="203" y="6990"/>
                          </a:cubicBezTo>
                          <a:cubicBezTo>
                            <a:pt x="1000" y="7782"/>
                            <a:pt x="3990" y="7584"/>
                            <a:pt x="6781" y="6792"/>
                          </a:cubicBezTo>
                          <a:cubicBezTo>
                            <a:pt x="8974" y="6198"/>
                            <a:pt x="10568" y="5405"/>
                            <a:pt x="11365" y="4811"/>
                          </a:cubicBezTo>
                          <a:cubicBezTo>
                            <a:pt x="12362" y="4811"/>
                            <a:pt x="13359" y="4613"/>
                            <a:pt x="14555" y="4217"/>
                          </a:cubicBezTo>
                          <a:cubicBezTo>
                            <a:pt x="17943" y="3424"/>
                            <a:pt x="21132" y="1840"/>
                            <a:pt x="19737" y="6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67" name="Freeform 2076">
                      <a:extLst>
                        <a:ext uri="{FF2B5EF4-FFF2-40B4-BE49-F238E27FC236}">
                          <a16:creationId xmlns:a16="http://schemas.microsoft.com/office/drawing/2014/main" id="{BE1F39BB-28C6-4A0F-EEA8-0A12413387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3395" y="5530296"/>
                      <a:ext cx="17974" cy="8336"/>
                    </a:xfrm>
                    <a:custGeom>
                      <a:avLst/>
                      <a:gdLst>
                        <a:gd name="connsiteX0" fmla="*/ 5183 w 17974"/>
                        <a:gd name="connsiteY0" fmla="*/ 7468 h 8336"/>
                        <a:gd name="connsiteX1" fmla="*/ 8970 w 17974"/>
                        <a:gd name="connsiteY1" fmla="*/ 5686 h 8336"/>
                        <a:gd name="connsiteX2" fmla="*/ 14551 w 17974"/>
                        <a:gd name="connsiteY2" fmla="*/ 4101 h 8336"/>
                        <a:gd name="connsiteX3" fmla="*/ 17940 w 17974"/>
                        <a:gd name="connsiteY3" fmla="*/ 535 h 8336"/>
                        <a:gd name="connsiteX4" fmla="*/ 12159 w 17974"/>
                        <a:gd name="connsiteY4" fmla="*/ 1130 h 8336"/>
                        <a:gd name="connsiteX5" fmla="*/ 10564 w 17974"/>
                        <a:gd name="connsiteY5" fmla="*/ 1922 h 8336"/>
                        <a:gd name="connsiteX6" fmla="*/ 6977 w 17974"/>
                        <a:gd name="connsiteY6" fmla="*/ 2714 h 8336"/>
                        <a:gd name="connsiteX7" fmla="*/ 0 w 17974"/>
                        <a:gd name="connsiteY7" fmla="*/ 7270 h 8336"/>
                        <a:gd name="connsiteX8" fmla="*/ 5183 w 17974"/>
                        <a:gd name="connsiteY8" fmla="*/ 7468 h 8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7974" h="8336">
                          <a:moveTo>
                            <a:pt x="5183" y="7468"/>
                          </a:moveTo>
                          <a:cubicBezTo>
                            <a:pt x="6578" y="6874"/>
                            <a:pt x="7774" y="6280"/>
                            <a:pt x="8970" y="5686"/>
                          </a:cubicBezTo>
                          <a:cubicBezTo>
                            <a:pt x="10166" y="5884"/>
                            <a:pt x="12159" y="5289"/>
                            <a:pt x="14551" y="4101"/>
                          </a:cubicBezTo>
                          <a:cubicBezTo>
                            <a:pt x="17541" y="2516"/>
                            <a:pt x="18139" y="1526"/>
                            <a:pt x="17940" y="535"/>
                          </a:cubicBezTo>
                          <a:cubicBezTo>
                            <a:pt x="17142" y="-257"/>
                            <a:pt x="14949" y="-257"/>
                            <a:pt x="12159" y="1130"/>
                          </a:cubicBezTo>
                          <a:cubicBezTo>
                            <a:pt x="11561" y="1526"/>
                            <a:pt x="11162" y="1724"/>
                            <a:pt x="10564" y="1922"/>
                          </a:cubicBezTo>
                          <a:cubicBezTo>
                            <a:pt x="9767" y="1922"/>
                            <a:pt x="8571" y="2120"/>
                            <a:pt x="6977" y="2714"/>
                          </a:cubicBezTo>
                          <a:cubicBezTo>
                            <a:pt x="3189" y="4101"/>
                            <a:pt x="0" y="5686"/>
                            <a:pt x="0" y="7270"/>
                          </a:cubicBezTo>
                          <a:cubicBezTo>
                            <a:pt x="0" y="8657"/>
                            <a:pt x="2193" y="8657"/>
                            <a:pt x="5183" y="74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68" name="Freeform 2077">
                      <a:extLst>
                        <a:ext uri="{FF2B5EF4-FFF2-40B4-BE49-F238E27FC236}">
                          <a16:creationId xmlns:a16="http://schemas.microsoft.com/office/drawing/2014/main" id="{8BA12F3C-D74C-104E-9F53-93B48CCD94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8473" y="5498433"/>
                      <a:ext cx="17425" cy="10860"/>
                    </a:xfrm>
                    <a:custGeom>
                      <a:avLst/>
                      <a:gdLst>
                        <a:gd name="connsiteX0" fmla="*/ 4625 w 17425"/>
                        <a:gd name="connsiteY0" fmla="*/ 10410 h 10860"/>
                        <a:gd name="connsiteX1" fmla="*/ 12996 w 17425"/>
                        <a:gd name="connsiteY1" fmla="*/ 4269 h 10860"/>
                        <a:gd name="connsiteX2" fmla="*/ 12797 w 17425"/>
                        <a:gd name="connsiteY2" fmla="*/ 4071 h 10860"/>
                        <a:gd name="connsiteX3" fmla="*/ 17382 w 17425"/>
                        <a:gd name="connsiteY3" fmla="*/ 704 h 10860"/>
                        <a:gd name="connsiteX4" fmla="*/ 9408 w 17425"/>
                        <a:gd name="connsiteY4" fmla="*/ 1298 h 10860"/>
                        <a:gd name="connsiteX5" fmla="*/ 6020 w 17425"/>
                        <a:gd name="connsiteY5" fmla="*/ 4071 h 10860"/>
                        <a:gd name="connsiteX6" fmla="*/ 40 w 17425"/>
                        <a:gd name="connsiteY6" fmla="*/ 8825 h 10860"/>
                        <a:gd name="connsiteX7" fmla="*/ 4625 w 17425"/>
                        <a:gd name="connsiteY7" fmla="*/ 10410 h 108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7425" h="10860">
                          <a:moveTo>
                            <a:pt x="4625" y="10410"/>
                          </a:moveTo>
                          <a:cubicBezTo>
                            <a:pt x="10804" y="8627"/>
                            <a:pt x="12000" y="6250"/>
                            <a:pt x="12996" y="4269"/>
                          </a:cubicBezTo>
                          <a:cubicBezTo>
                            <a:pt x="12996" y="4269"/>
                            <a:pt x="12797" y="4071"/>
                            <a:pt x="12797" y="4071"/>
                          </a:cubicBezTo>
                          <a:cubicBezTo>
                            <a:pt x="15388" y="2883"/>
                            <a:pt x="17780" y="1496"/>
                            <a:pt x="17382" y="704"/>
                          </a:cubicBezTo>
                          <a:cubicBezTo>
                            <a:pt x="16783" y="-485"/>
                            <a:pt x="13395" y="-89"/>
                            <a:pt x="9408" y="1298"/>
                          </a:cubicBezTo>
                          <a:cubicBezTo>
                            <a:pt x="6817" y="2288"/>
                            <a:pt x="5821" y="3279"/>
                            <a:pt x="6020" y="4071"/>
                          </a:cubicBezTo>
                          <a:cubicBezTo>
                            <a:pt x="1037" y="5656"/>
                            <a:pt x="240" y="7439"/>
                            <a:pt x="40" y="8825"/>
                          </a:cubicBezTo>
                          <a:cubicBezTo>
                            <a:pt x="-159" y="10212"/>
                            <a:pt x="240" y="11599"/>
                            <a:pt x="4625" y="104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69" name="Freeform 2078">
                      <a:extLst>
                        <a:ext uri="{FF2B5EF4-FFF2-40B4-BE49-F238E27FC236}">
                          <a16:creationId xmlns:a16="http://schemas.microsoft.com/office/drawing/2014/main" id="{1AD28998-9727-5CD1-D31E-52AEF8B777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7617" y="5420127"/>
                      <a:ext cx="22273" cy="4873"/>
                    </a:xfrm>
                    <a:custGeom>
                      <a:avLst/>
                      <a:gdLst>
                        <a:gd name="connsiteX0" fmla="*/ 9568 w 22273"/>
                        <a:gd name="connsiteY0" fmla="*/ 3736 h 4873"/>
                        <a:gd name="connsiteX1" fmla="*/ 15946 w 22273"/>
                        <a:gd name="connsiteY1" fmla="*/ 4330 h 4873"/>
                        <a:gd name="connsiteX2" fmla="*/ 22125 w 22273"/>
                        <a:gd name="connsiteY2" fmla="*/ 1557 h 4873"/>
                        <a:gd name="connsiteX3" fmla="*/ 14551 w 22273"/>
                        <a:gd name="connsiteY3" fmla="*/ 567 h 4873"/>
                        <a:gd name="connsiteX4" fmla="*/ 12757 w 22273"/>
                        <a:gd name="connsiteY4" fmla="*/ 963 h 4873"/>
                        <a:gd name="connsiteX5" fmla="*/ 4585 w 22273"/>
                        <a:gd name="connsiteY5" fmla="*/ 963 h 4873"/>
                        <a:gd name="connsiteX6" fmla="*/ 0 w 22273"/>
                        <a:gd name="connsiteY6" fmla="*/ 3142 h 4873"/>
                        <a:gd name="connsiteX7" fmla="*/ 399 w 22273"/>
                        <a:gd name="connsiteY7" fmla="*/ 4528 h 4873"/>
                        <a:gd name="connsiteX8" fmla="*/ 8172 w 22273"/>
                        <a:gd name="connsiteY8" fmla="*/ 4132 h 4873"/>
                        <a:gd name="connsiteX9" fmla="*/ 9568 w 22273"/>
                        <a:gd name="connsiteY9" fmla="*/ 3736 h 48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2273" h="4873">
                          <a:moveTo>
                            <a:pt x="9568" y="3736"/>
                          </a:moveTo>
                          <a:cubicBezTo>
                            <a:pt x="10166" y="4726"/>
                            <a:pt x="12358" y="4925"/>
                            <a:pt x="15946" y="4330"/>
                          </a:cubicBezTo>
                          <a:cubicBezTo>
                            <a:pt x="19135" y="3736"/>
                            <a:pt x="21527" y="2746"/>
                            <a:pt x="22125" y="1557"/>
                          </a:cubicBezTo>
                          <a:cubicBezTo>
                            <a:pt x="23122" y="-424"/>
                            <a:pt x="18936" y="-226"/>
                            <a:pt x="14551" y="567"/>
                          </a:cubicBezTo>
                          <a:cubicBezTo>
                            <a:pt x="13953" y="765"/>
                            <a:pt x="13355" y="765"/>
                            <a:pt x="12757" y="963"/>
                          </a:cubicBezTo>
                          <a:cubicBezTo>
                            <a:pt x="11362" y="-28"/>
                            <a:pt x="8571" y="-226"/>
                            <a:pt x="4585" y="963"/>
                          </a:cubicBezTo>
                          <a:cubicBezTo>
                            <a:pt x="2591" y="1557"/>
                            <a:pt x="797" y="2349"/>
                            <a:pt x="0" y="3142"/>
                          </a:cubicBezTo>
                          <a:cubicBezTo>
                            <a:pt x="200" y="3538"/>
                            <a:pt x="200" y="4132"/>
                            <a:pt x="399" y="4528"/>
                          </a:cubicBezTo>
                          <a:cubicBezTo>
                            <a:pt x="1794" y="5123"/>
                            <a:pt x="4983" y="4925"/>
                            <a:pt x="8172" y="4132"/>
                          </a:cubicBezTo>
                          <a:cubicBezTo>
                            <a:pt x="8571" y="3934"/>
                            <a:pt x="8970" y="3934"/>
                            <a:pt x="9568" y="37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70" name="Freeform 2079">
                      <a:extLst>
                        <a:ext uri="{FF2B5EF4-FFF2-40B4-BE49-F238E27FC236}">
                          <a16:creationId xmlns:a16="http://schemas.microsoft.com/office/drawing/2014/main" id="{81537DF6-3669-8CAA-53E0-2702AF43C4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9792" y="5481358"/>
                      <a:ext cx="15507" cy="6569"/>
                    </a:xfrm>
                    <a:custGeom>
                      <a:avLst/>
                      <a:gdLst>
                        <a:gd name="connsiteX0" fmla="*/ 13305 w 15507"/>
                        <a:gd name="connsiteY0" fmla="*/ 3120 h 6569"/>
                        <a:gd name="connsiteX1" fmla="*/ 15497 w 15507"/>
                        <a:gd name="connsiteY1" fmla="*/ 1139 h 6569"/>
                        <a:gd name="connsiteX2" fmla="*/ 8920 w 15507"/>
                        <a:gd name="connsiteY2" fmla="*/ 941 h 6569"/>
                        <a:gd name="connsiteX3" fmla="*/ 7724 w 15507"/>
                        <a:gd name="connsiteY3" fmla="*/ 1337 h 6569"/>
                        <a:gd name="connsiteX4" fmla="*/ 3737 w 15507"/>
                        <a:gd name="connsiteY4" fmla="*/ 2526 h 6569"/>
                        <a:gd name="connsiteX5" fmla="*/ 149 w 15507"/>
                        <a:gd name="connsiteY5" fmla="*/ 6091 h 6569"/>
                        <a:gd name="connsiteX6" fmla="*/ 10714 w 15507"/>
                        <a:gd name="connsiteY6" fmla="*/ 4308 h 6569"/>
                        <a:gd name="connsiteX7" fmla="*/ 13305 w 15507"/>
                        <a:gd name="connsiteY7" fmla="*/ 3120 h 65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5507" h="6569">
                          <a:moveTo>
                            <a:pt x="13305" y="3120"/>
                          </a:moveTo>
                          <a:cubicBezTo>
                            <a:pt x="14501" y="2526"/>
                            <a:pt x="15298" y="1733"/>
                            <a:pt x="15497" y="1139"/>
                          </a:cubicBezTo>
                          <a:cubicBezTo>
                            <a:pt x="15697" y="-446"/>
                            <a:pt x="12906" y="-248"/>
                            <a:pt x="8920" y="941"/>
                          </a:cubicBezTo>
                          <a:cubicBezTo>
                            <a:pt x="8521" y="1139"/>
                            <a:pt x="8122" y="1139"/>
                            <a:pt x="7724" y="1337"/>
                          </a:cubicBezTo>
                          <a:cubicBezTo>
                            <a:pt x="6528" y="1733"/>
                            <a:pt x="5133" y="2129"/>
                            <a:pt x="3737" y="2526"/>
                          </a:cubicBezTo>
                          <a:cubicBezTo>
                            <a:pt x="747" y="3714"/>
                            <a:pt x="-448" y="4903"/>
                            <a:pt x="149" y="6091"/>
                          </a:cubicBezTo>
                          <a:cubicBezTo>
                            <a:pt x="2342" y="7280"/>
                            <a:pt x="6329" y="6091"/>
                            <a:pt x="10714" y="4308"/>
                          </a:cubicBezTo>
                          <a:cubicBezTo>
                            <a:pt x="11910" y="3912"/>
                            <a:pt x="12707" y="3516"/>
                            <a:pt x="13305" y="31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71" name="Freeform 2080">
                      <a:extLst>
                        <a:ext uri="{FF2B5EF4-FFF2-40B4-BE49-F238E27FC236}">
                          <a16:creationId xmlns:a16="http://schemas.microsoft.com/office/drawing/2014/main" id="{C143B34C-8039-88B1-BCE2-D7BAC36A82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0604" y="5448822"/>
                      <a:ext cx="22981" cy="5967"/>
                    </a:xfrm>
                    <a:custGeom>
                      <a:avLst/>
                      <a:gdLst>
                        <a:gd name="connsiteX0" fmla="*/ 0 w 22981"/>
                        <a:gd name="connsiteY0" fmla="*/ 4952 h 5967"/>
                        <a:gd name="connsiteX1" fmla="*/ 7375 w 22981"/>
                        <a:gd name="connsiteY1" fmla="*/ 4754 h 5967"/>
                        <a:gd name="connsiteX2" fmla="*/ 10963 w 22981"/>
                        <a:gd name="connsiteY2" fmla="*/ 3368 h 5967"/>
                        <a:gd name="connsiteX3" fmla="*/ 10963 w 22981"/>
                        <a:gd name="connsiteY3" fmla="*/ 3566 h 5967"/>
                        <a:gd name="connsiteX4" fmla="*/ 17142 w 22981"/>
                        <a:gd name="connsiteY4" fmla="*/ 5943 h 5967"/>
                        <a:gd name="connsiteX5" fmla="*/ 22923 w 22981"/>
                        <a:gd name="connsiteY5" fmla="*/ 2773 h 5967"/>
                        <a:gd name="connsiteX6" fmla="*/ 17142 w 22981"/>
                        <a:gd name="connsiteY6" fmla="*/ 0 h 5967"/>
                        <a:gd name="connsiteX7" fmla="*/ 13156 w 22981"/>
                        <a:gd name="connsiteY7" fmla="*/ 991 h 5967"/>
                        <a:gd name="connsiteX8" fmla="*/ 7176 w 22981"/>
                        <a:gd name="connsiteY8" fmla="*/ 1387 h 5967"/>
                        <a:gd name="connsiteX9" fmla="*/ 0 w 22981"/>
                        <a:gd name="connsiteY9" fmla="*/ 4952 h 59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2981" h="5967">
                          <a:moveTo>
                            <a:pt x="0" y="4952"/>
                          </a:moveTo>
                          <a:cubicBezTo>
                            <a:pt x="0" y="6141"/>
                            <a:pt x="3389" y="5943"/>
                            <a:pt x="7375" y="4754"/>
                          </a:cubicBezTo>
                          <a:cubicBezTo>
                            <a:pt x="8770" y="4358"/>
                            <a:pt x="9966" y="3764"/>
                            <a:pt x="10963" y="3368"/>
                          </a:cubicBezTo>
                          <a:cubicBezTo>
                            <a:pt x="10963" y="3368"/>
                            <a:pt x="10963" y="3566"/>
                            <a:pt x="10963" y="3566"/>
                          </a:cubicBezTo>
                          <a:cubicBezTo>
                            <a:pt x="11362" y="5150"/>
                            <a:pt x="13754" y="6141"/>
                            <a:pt x="17142" y="5943"/>
                          </a:cubicBezTo>
                          <a:cubicBezTo>
                            <a:pt x="20331" y="5547"/>
                            <a:pt x="22524" y="4358"/>
                            <a:pt x="22923" y="2773"/>
                          </a:cubicBezTo>
                          <a:cubicBezTo>
                            <a:pt x="23321" y="991"/>
                            <a:pt x="21726" y="0"/>
                            <a:pt x="17142" y="0"/>
                          </a:cubicBezTo>
                          <a:cubicBezTo>
                            <a:pt x="15747" y="198"/>
                            <a:pt x="14352" y="594"/>
                            <a:pt x="13156" y="991"/>
                          </a:cubicBezTo>
                          <a:cubicBezTo>
                            <a:pt x="12358" y="396"/>
                            <a:pt x="9767" y="792"/>
                            <a:pt x="7176" y="1387"/>
                          </a:cubicBezTo>
                          <a:cubicBezTo>
                            <a:pt x="3389" y="1981"/>
                            <a:pt x="0" y="3566"/>
                            <a:pt x="0" y="49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72" name="Freeform 2081">
                      <a:extLst>
                        <a:ext uri="{FF2B5EF4-FFF2-40B4-BE49-F238E27FC236}">
                          <a16:creationId xmlns:a16="http://schemas.microsoft.com/office/drawing/2014/main" id="{749F41B5-791B-7598-9FD6-AD7D441474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3043" y="5526472"/>
                      <a:ext cx="11646" cy="5710"/>
                    </a:xfrm>
                    <a:custGeom>
                      <a:avLst/>
                      <a:gdLst>
                        <a:gd name="connsiteX0" fmla="*/ 220 w 11646"/>
                        <a:gd name="connsiteY0" fmla="*/ 5350 h 5710"/>
                        <a:gd name="connsiteX1" fmla="*/ 6798 w 11646"/>
                        <a:gd name="connsiteY1" fmla="*/ 4360 h 5710"/>
                        <a:gd name="connsiteX2" fmla="*/ 10983 w 11646"/>
                        <a:gd name="connsiteY2" fmla="*/ 200 h 5710"/>
                        <a:gd name="connsiteX3" fmla="*/ 4007 w 11646"/>
                        <a:gd name="connsiteY3" fmla="*/ 1784 h 5710"/>
                        <a:gd name="connsiteX4" fmla="*/ 220 w 11646"/>
                        <a:gd name="connsiteY4" fmla="*/ 5350 h 57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46" h="5710">
                          <a:moveTo>
                            <a:pt x="220" y="5350"/>
                          </a:moveTo>
                          <a:cubicBezTo>
                            <a:pt x="1217" y="6142"/>
                            <a:pt x="4007" y="5548"/>
                            <a:pt x="6798" y="4360"/>
                          </a:cubicBezTo>
                          <a:cubicBezTo>
                            <a:pt x="10784" y="2775"/>
                            <a:pt x="12778" y="992"/>
                            <a:pt x="10983" y="200"/>
                          </a:cubicBezTo>
                          <a:cubicBezTo>
                            <a:pt x="9588" y="-395"/>
                            <a:pt x="6798" y="398"/>
                            <a:pt x="4007" y="1784"/>
                          </a:cubicBezTo>
                          <a:cubicBezTo>
                            <a:pt x="818" y="2973"/>
                            <a:pt x="-578" y="4161"/>
                            <a:pt x="220" y="53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73" name="Freeform 2082">
                      <a:extLst>
                        <a:ext uri="{FF2B5EF4-FFF2-40B4-BE49-F238E27FC236}">
                          <a16:creationId xmlns:a16="http://schemas.microsoft.com/office/drawing/2014/main" id="{4E8104C5-7EEB-160A-9FCA-098FB698D0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0770" y="5417326"/>
                      <a:ext cx="14749" cy="10355"/>
                    </a:xfrm>
                    <a:custGeom>
                      <a:avLst/>
                      <a:gdLst>
                        <a:gd name="connsiteX0" fmla="*/ 8770 w 14749"/>
                        <a:gd name="connsiteY0" fmla="*/ 9112 h 10355"/>
                        <a:gd name="connsiteX1" fmla="*/ 13953 w 14749"/>
                        <a:gd name="connsiteY1" fmla="*/ 5745 h 10355"/>
                        <a:gd name="connsiteX2" fmla="*/ 10365 w 14749"/>
                        <a:gd name="connsiteY2" fmla="*/ 5150 h 10355"/>
                        <a:gd name="connsiteX3" fmla="*/ 10564 w 14749"/>
                        <a:gd name="connsiteY3" fmla="*/ 4952 h 10355"/>
                        <a:gd name="connsiteX4" fmla="*/ 14750 w 14749"/>
                        <a:gd name="connsiteY4" fmla="*/ 2773 h 10355"/>
                        <a:gd name="connsiteX5" fmla="*/ 14750 w 14749"/>
                        <a:gd name="connsiteY5" fmla="*/ 2575 h 10355"/>
                        <a:gd name="connsiteX6" fmla="*/ 14750 w 14749"/>
                        <a:gd name="connsiteY6" fmla="*/ 2377 h 10355"/>
                        <a:gd name="connsiteX7" fmla="*/ 9568 w 14749"/>
                        <a:gd name="connsiteY7" fmla="*/ 0 h 10355"/>
                        <a:gd name="connsiteX8" fmla="*/ 3588 w 14749"/>
                        <a:gd name="connsiteY8" fmla="*/ 2377 h 10355"/>
                        <a:gd name="connsiteX9" fmla="*/ 4385 w 14749"/>
                        <a:gd name="connsiteY9" fmla="*/ 3962 h 10355"/>
                        <a:gd name="connsiteX10" fmla="*/ 3389 w 14749"/>
                        <a:gd name="connsiteY10" fmla="*/ 5348 h 10355"/>
                        <a:gd name="connsiteX11" fmla="*/ 5182 w 14749"/>
                        <a:gd name="connsiteY11" fmla="*/ 6339 h 10355"/>
                        <a:gd name="connsiteX12" fmla="*/ 0 w 14749"/>
                        <a:gd name="connsiteY12" fmla="*/ 9508 h 10355"/>
                        <a:gd name="connsiteX13" fmla="*/ 8770 w 14749"/>
                        <a:gd name="connsiteY13" fmla="*/ 9112 h 10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4749" h="10355">
                          <a:moveTo>
                            <a:pt x="8770" y="9112"/>
                          </a:moveTo>
                          <a:cubicBezTo>
                            <a:pt x="11361" y="8518"/>
                            <a:pt x="14351" y="6933"/>
                            <a:pt x="13953" y="5745"/>
                          </a:cubicBezTo>
                          <a:cubicBezTo>
                            <a:pt x="13753" y="5150"/>
                            <a:pt x="12358" y="4952"/>
                            <a:pt x="10365" y="5150"/>
                          </a:cubicBezTo>
                          <a:cubicBezTo>
                            <a:pt x="10365" y="5150"/>
                            <a:pt x="10564" y="5150"/>
                            <a:pt x="10564" y="4952"/>
                          </a:cubicBezTo>
                          <a:cubicBezTo>
                            <a:pt x="12757" y="4754"/>
                            <a:pt x="14750" y="4160"/>
                            <a:pt x="14750" y="2773"/>
                          </a:cubicBezTo>
                          <a:cubicBezTo>
                            <a:pt x="14750" y="2773"/>
                            <a:pt x="14750" y="2575"/>
                            <a:pt x="14750" y="2575"/>
                          </a:cubicBezTo>
                          <a:cubicBezTo>
                            <a:pt x="14750" y="2575"/>
                            <a:pt x="14750" y="2377"/>
                            <a:pt x="14750" y="2377"/>
                          </a:cubicBezTo>
                          <a:cubicBezTo>
                            <a:pt x="14551" y="991"/>
                            <a:pt x="12557" y="198"/>
                            <a:pt x="9568" y="0"/>
                          </a:cubicBezTo>
                          <a:cubicBezTo>
                            <a:pt x="6777" y="198"/>
                            <a:pt x="3588" y="396"/>
                            <a:pt x="3588" y="2377"/>
                          </a:cubicBezTo>
                          <a:cubicBezTo>
                            <a:pt x="3588" y="2971"/>
                            <a:pt x="3787" y="3566"/>
                            <a:pt x="4385" y="3962"/>
                          </a:cubicBezTo>
                          <a:cubicBezTo>
                            <a:pt x="3787" y="4358"/>
                            <a:pt x="3389" y="4952"/>
                            <a:pt x="3389" y="5348"/>
                          </a:cubicBezTo>
                          <a:cubicBezTo>
                            <a:pt x="3189" y="5943"/>
                            <a:pt x="3787" y="6339"/>
                            <a:pt x="5182" y="6339"/>
                          </a:cubicBezTo>
                          <a:cubicBezTo>
                            <a:pt x="1794" y="7329"/>
                            <a:pt x="0" y="8518"/>
                            <a:pt x="0" y="9508"/>
                          </a:cubicBezTo>
                          <a:cubicBezTo>
                            <a:pt x="0" y="10697"/>
                            <a:pt x="2990" y="10697"/>
                            <a:pt x="8770" y="91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74" name="Freeform 2083">
                      <a:extLst>
                        <a:ext uri="{FF2B5EF4-FFF2-40B4-BE49-F238E27FC236}">
                          <a16:creationId xmlns:a16="http://schemas.microsoft.com/office/drawing/2014/main" id="{04C23CBD-E802-8A87-F989-1D5A4EAD74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6302" y="5442880"/>
                      <a:ext cx="16613" cy="7256"/>
                    </a:xfrm>
                    <a:custGeom>
                      <a:avLst/>
                      <a:gdLst>
                        <a:gd name="connsiteX0" fmla="*/ 5596 w 16613"/>
                        <a:gd name="connsiteY0" fmla="*/ 6537 h 7256"/>
                        <a:gd name="connsiteX1" fmla="*/ 6792 w 16613"/>
                        <a:gd name="connsiteY1" fmla="*/ 6141 h 7256"/>
                        <a:gd name="connsiteX2" fmla="*/ 10181 w 16613"/>
                        <a:gd name="connsiteY2" fmla="*/ 6537 h 7256"/>
                        <a:gd name="connsiteX3" fmla="*/ 16559 w 16613"/>
                        <a:gd name="connsiteY3" fmla="*/ 3764 h 7256"/>
                        <a:gd name="connsiteX4" fmla="*/ 10579 w 16613"/>
                        <a:gd name="connsiteY4" fmla="*/ 0 h 7256"/>
                        <a:gd name="connsiteX5" fmla="*/ 4400 w 16613"/>
                        <a:gd name="connsiteY5" fmla="*/ 2773 h 7256"/>
                        <a:gd name="connsiteX6" fmla="*/ 4400 w 16613"/>
                        <a:gd name="connsiteY6" fmla="*/ 3169 h 7256"/>
                        <a:gd name="connsiteX7" fmla="*/ 15 w 16613"/>
                        <a:gd name="connsiteY7" fmla="*/ 6339 h 7256"/>
                        <a:gd name="connsiteX8" fmla="*/ 5596 w 16613"/>
                        <a:gd name="connsiteY8" fmla="*/ 6537 h 72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613" h="7256">
                          <a:moveTo>
                            <a:pt x="5596" y="6537"/>
                          </a:moveTo>
                          <a:cubicBezTo>
                            <a:pt x="5995" y="6339"/>
                            <a:pt x="6393" y="6339"/>
                            <a:pt x="6792" y="6141"/>
                          </a:cubicBezTo>
                          <a:cubicBezTo>
                            <a:pt x="7789" y="6339"/>
                            <a:pt x="8785" y="6537"/>
                            <a:pt x="10181" y="6537"/>
                          </a:cubicBezTo>
                          <a:cubicBezTo>
                            <a:pt x="13569" y="6537"/>
                            <a:pt x="16160" y="5348"/>
                            <a:pt x="16559" y="3764"/>
                          </a:cubicBezTo>
                          <a:cubicBezTo>
                            <a:pt x="16958" y="1783"/>
                            <a:pt x="15164" y="198"/>
                            <a:pt x="10579" y="0"/>
                          </a:cubicBezTo>
                          <a:cubicBezTo>
                            <a:pt x="7191" y="198"/>
                            <a:pt x="4600" y="990"/>
                            <a:pt x="4400" y="2773"/>
                          </a:cubicBezTo>
                          <a:cubicBezTo>
                            <a:pt x="4400" y="2971"/>
                            <a:pt x="4400" y="3169"/>
                            <a:pt x="4400" y="3169"/>
                          </a:cubicBezTo>
                          <a:cubicBezTo>
                            <a:pt x="1610" y="4160"/>
                            <a:pt x="-184" y="5348"/>
                            <a:pt x="15" y="6339"/>
                          </a:cubicBezTo>
                          <a:cubicBezTo>
                            <a:pt x="-184" y="7725"/>
                            <a:pt x="2606" y="7329"/>
                            <a:pt x="5596" y="65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75" name="Freeform 2084">
                      <a:extLst>
                        <a:ext uri="{FF2B5EF4-FFF2-40B4-BE49-F238E27FC236}">
                          <a16:creationId xmlns:a16="http://schemas.microsoft.com/office/drawing/2014/main" id="{FF1CB3C3-9366-2021-ABD7-099BC0F055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4127" y="5509964"/>
                      <a:ext cx="12379" cy="5339"/>
                    </a:xfrm>
                    <a:custGeom>
                      <a:avLst/>
                      <a:gdLst>
                        <a:gd name="connsiteX0" fmla="*/ 12358 w 12379"/>
                        <a:gd name="connsiteY0" fmla="*/ 463 h 5339"/>
                        <a:gd name="connsiteX1" fmla="*/ 3987 w 12379"/>
                        <a:gd name="connsiteY1" fmla="*/ 1256 h 5339"/>
                        <a:gd name="connsiteX2" fmla="*/ 0 w 12379"/>
                        <a:gd name="connsiteY2" fmla="*/ 3633 h 5339"/>
                        <a:gd name="connsiteX3" fmla="*/ 399 w 12379"/>
                        <a:gd name="connsiteY3" fmla="*/ 5218 h 5339"/>
                        <a:gd name="connsiteX4" fmla="*/ 8172 w 12379"/>
                        <a:gd name="connsiteY4" fmla="*/ 3831 h 5339"/>
                        <a:gd name="connsiteX5" fmla="*/ 12358 w 12379"/>
                        <a:gd name="connsiteY5" fmla="*/ 463 h 5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379" h="5339">
                          <a:moveTo>
                            <a:pt x="12358" y="463"/>
                          </a:moveTo>
                          <a:cubicBezTo>
                            <a:pt x="10764" y="-329"/>
                            <a:pt x="7973" y="-131"/>
                            <a:pt x="3987" y="1256"/>
                          </a:cubicBezTo>
                          <a:cubicBezTo>
                            <a:pt x="2193" y="2048"/>
                            <a:pt x="797" y="2841"/>
                            <a:pt x="0" y="3633"/>
                          </a:cubicBezTo>
                          <a:cubicBezTo>
                            <a:pt x="200" y="4227"/>
                            <a:pt x="399" y="4623"/>
                            <a:pt x="399" y="5218"/>
                          </a:cubicBezTo>
                          <a:cubicBezTo>
                            <a:pt x="1993" y="5614"/>
                            <a:pt x="4983" y="5020"/>
                            <a:pt x="8172" y="3831"/>
                          </a:cubicBezTo>
                          <a:cubicBezTo>
                            <a:pt x="11362" y="2841"/>
                            <a:pt x="12558" y="1454"/>
                            <a:pt x="12358" y="4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76" name="Freeform 2085">
                      <a:extLst>
                        <a:ext uri="{FF2B5EF4-FFF2-40B4-BE49-F238E27FC236}">
                          <a16:creationId xmlns:a16="http://schemas.microsoft.com/office/drawing/2014/main" id="{99474B98-BC2F-C801-A376-70ECD730B1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9231" y="5478140"/>
                      <a:ext cx="24958" cy="10324"/>
                    </a:xfrm>
                    <a:custGeom>
                      <a:avLst/>
                      <a:gdLst>
                        <a:gd name="connsiteX0" fmla="*/ 6587 w 24958"/>
                        <a:gd name="connsiteY0" fmla="*/ 9310 h 10324"/>
                        <a:gd name="connsiteX1" fmla="*/ 12567 w 24958"/>
                        <a:gd name="connsiteY1" fmla="*/ 5745 h 10324"/>
                        <a:gd name="connsiteX2" fmla="*/ 12567 w 24958"/>
                        <a:gd name="connsiteY2" fmla="*/ 5546 h 10324"/>
                        <a:gd name="connsiteX3" fmla="*/ 16752 w 24958"/>
                        <a:gd name="connsiteY3" fmla="*/ 6339 h 10324"/>
                        <a:gd name="connsiteX4" fmla="*/ 24925 w 24958"/>
                        <a:gd name="connsiteY4" fmla="*/ 3367 h 10324"/>
                        <a:gd name="connsiteX5" fmla="*/ 18546 w 24958"/>
                        <a:gd name="connsiteY5" fmla="*/ 0 h 10324"/>
                        <a:gd name="connsiteX6" fmla="*/ 10573 w 24958"/>
                        <a:gd name="connsiteY6" fmla="*/ 2971 h 10324"/>
                        <a:gd name="connsiteX7" fmla="*/ 11371 w 24958"/>
                        <a:gd name="connsiteY7" fmla="*/ 4952 h 10324"/>
                        <a:gd name="connsiteX8" fmla="*/ 5789 w 24958"/>
                        <a:gd name="connsiteY8" fmla="*/ 6141 h 10324"/>
                        <a:gd name="connsiteX9" fmla="*/ 9 w 24958"/>
                        <a:gd name="connsiteY9" fmla="*/ 9508 h 10324"/>
                        <a:gd name="connsiteX10" fmla="*/ 6587 w 24958"/>
                        <a:gd name="connsiteY10" fmla="*/ 9310 h 103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4958" h="10324">
                          <a:moveTo>
                            <a:pt x="6587" y="9310"/>
                          </a:moveTo>
                          <a:cubicBezTo>
                            <a:pt x="9975" y="8122"/>
                            <a:pt x="12367" y="6933"/>
                            <a:pt x="12567" y="5745"/>
                          </a:cubicBezTo>
                          <a:cubicBezTo>
                            <a:pt x="12567" y="5745"/>
                            <a:pt x="12567" y="5546"/>
                            <a:pt x="12567" y="5546"/>
                          </a:cubicBezTo>
                          <a:cubicBezTo>
                            <a:pt x="13563" y="5943"/>
                            <a:pt x="15158" y="6339"/>
                            <a:pt x="16752" y="6339"/>
                          </a:cubicBezTo>
                          <a:cubicBezTo>
                            <a:pt x="20739" y="6339"/>
                            <a:pt x="23928" y="5348"/>
                            <a:pt x="24925" y="3367"/>
                          </a:cubicBezTo>
                          <a:cubicBezTo>
                            <a:pt x="25323" y="991"/>
                            <a:pt x="22134" y="198"/>
                            <a:pt x="18546" y="0"/>
                          </a:cubicBezTo>
                          <a:cubicBezTo>
                            <a:pt x="14958" y="0"/>
                            <a:pt x="10772" y="396"/>
                            <a:pt x="10573" y="2971"/>
                          </a:cubicBezTo>
                          <a:cubicBezTo>
                            <a:pt x="10573" y="3764"/>
                            <a:pt x="10772" y="4358"/>
                            <a:pt x="11371" y="4952"/>
                          </a:cubicBezTo>
                          <a:cubicBezTo>
                            <a:pt x="10174" y="4952"/>
                            <a:pt x="8181" y="5348"/>
                            <a:pt x="5789" y="6141"/>
                          </a:cubicBezTo>
                          <a:cubicBezTo>
                            <a:pt x="2799" y="7131"/>
                            <a:pt x="208" y="8518"/>
                            <a:pt x="9" y="9508"/>
                          </a:cubicBezTo>
                          <a:cubicBezTo>
                            <a:pt x="-190" y="10895"/>
                            <a:pt x="2999" y="10301"/>
                            <a:pt x="6587" y="93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77" name="Freeform 2086">
                      <a:extLst>
                        <a:ext uri="{FF2B5EF4-FFF2-40B4-BE49-F238E27FC236}">
                          <a16:creationId xmlns:a16="http://schemas.microsoft.com/office/drawing/2014/main" id="{406E4D32-F496-72CA-BEFF-BDD0384093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0025" y="5452644"/>
                      <a:ext cx="26519" cy="15174"/>
                    </a:xfrm>
                    <a:custGeom>
                      <a:avLst/>
                      <a:gdLst>
                        <a:gd name="connsiteX0" fmla="*/ 12 w 26519"/>
                        <a:gd name="connsiteY0" fmla="*/ 14601 h 15174"/>
                        <a:gd name="connsiteX1" fmla="*/ 5792 w 26519"/>
                        <a:gd name="connsiteY1" fmla="*/ 14205 h 15174"/>
                        <a:gd name="connsiteX2" fmla="*/ 11971 w 26519"/>
                        <a:gd name="connsiteY2" fmla="*/ 10639 h 15174"/>
                        <a:gd name="connsiteX3" fmla="*/ 12170 w 26519"/>
                        <a:gd name="connsiteY3" fmla="*/ 10639 h 15174"/>
                        <a:gd name="connsiteX4" fmla="*/ 20144 w 26519"/>
                        <a:gd name="connsiteY4" fmla="*/ 7668 h 15174"/>
                        <a:gd name="connsiteX5" fmla="*/ 19745 w 26519"/>
                        <a:gd name="connsiteY5" fmla="*/ 6281 h 15174"/>
                        <a:gd name="connsiteX6" fmla="*/ 22735 w 26519"/>
                        <a:gd name="connsiteY6" fmla="*/ 6083 h 15174"/>
                        <a:gd name="connsiteX7" fmla="*/ 25924 w 26519"/>
                        <a:gd name="connsiteY7" fmla="*/ 2517 h 15174"/>
                        <a:gd name="connsiteX8" fmla="*/ 17552 w 26519"/>
                        <a:gd name="connsiteY8" fmla="*/ 140 h 15174"/>
                        <a:gd name="connsiteX9" fmla="*/ 13167 w 26519"/>
                        <a:gd name="connsiteY9" fmla="*/ 3508 h 15174"/>
                        <a:gd name="connsiteX10" fmla="*/ 14363 w 26519"/>
                        <a:gd name="connsiteY10" fmla="*/ 5093 h 15174"/>
                        <a:gd name="connsiteX11" fmla="*/ 7187 w 26519"/>
                        <a:gd name="connsiteY11" fmla="*/ 8064 h 15174"/>
                        <a:gd name="connsiteX12" fmla="*/ 8782 w 26519"/>
                        <a:gd name="connsiteY12" fmla="*/ 10243 h 15174"/>
                        <a:gd name="connsiteX13" fmla="*/ 6390 w 26519"/>
                        <a:gd name="connsiteY13" fmla="*/ 10837 h 15174"/>
                        <a:gd name="connsiteX14" fmla="*/ 12 w 26519"/>
                        <a:gd name="connsiteY14" fmla="*/ 14601 h 151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6519" h="15174">
                          <a:moveTo>
                            <a:pt x="12" y="14601"/>
                          </a:moveTo>
                          <a:cubicBezTo>
                            <a:pt x="211" y="15591"/>
                            <a:pt x="3002" y="15195"/>
                            <a:pt x="5792" y="14205"/>
                          </a:cubicBezTo>
                          <a:cubicBezTo>
                            <a:pt x="9579" y="13016"/>
                            <a:pt x="11373" y="11828"/>
                            <a:pt x="11971" y="10639"/>
                          </a:cubicBezTo>
                          <a:cubicBezTo>
                            <a:pt x="11971" y="10639"/>
                            <a:pt x="12170" y="10639"/>
                            <a:pt x="12170" y="10639"/>
                          </a:cubicBezTo>
                          <a:cubicBezTo>
                            <a:pt x="16157" y="10639"/>
                            <a:pt x="19745" y="9847"/>
                            <a:pt x="20144" y="7668"/>
                          </a:cubicBezTo>
                          <a:cubicBezTo>
                            <a:pt x="20343" y="7073"/>
                            <a:pt x="20144" y="6677"/>
                            <a:pt x="19745" y="6281"/>
                          </a:cubicBezTo>
                          <a:cubicBezTo>
                            <a:pt x="20742" y="6281"/>
                            <a:pt x="21539" y="6281"/>
                            <a:pt x="22735" y="6083"/>
                          </a:cubicBezTo>
                          <a:cubicBezTo>
                            <a:pt x="25725" y="5489"/>
                            <a:pt x="27519" y="4102"/>
                            <a:pt x="25924" y="2517"/>
                          </a:cubicBezTo>
                          <a:cubicBezTo>
                            <a:pt x="24329" y="933"/>
                            <a:pt x="22137" y="-454"/>
                            <a:pt x="17552" y="140"/>
                          </a:cubicBezTo>
                          <a:cubicBezTo>
                            <a:pt x="14164" y="735"/>
                            <a:pt x="12370" y="1923"/>
                            <a:pt x="13167" y="3508"/>
                          </a:cubicBezTo>
                          <a:cubicBezTo>
                            <a:pt x="13367" y="4102"/>
                            <a:pt x="13765" y="4498"/>
                            <a:pt x="14363" y="5093"/>
                          </a:cubicBezTo>
                          <a:cubicBezTo>
                            <a:pt x="10975" y="5291"/>
                            <a:pt x="8384" y="6281"/>
                            <a:pt x="7187" y="8064"/>
                          </a:cubicBezTo>
                          <a:cubicBezTo>
                            <a:pt x="7187" y="9054"/>
                            <a:pt x="7786" y="9649"/>
                            <a:pt x="8782" y="10243"/>
                          </a:cubicBezTo>
                          <a:cubicBezTo>
                            <a:pt x="7985" y="10441"/>
                            <a:pt x="7387" y="10639"/>
                            <a:pt x="6390" y="10837"/>
                          </a:cubicBezTo>
                          <a:cubicBezTo>
                            <a:pt x="2204" y="12026"/>
                            <a:pt x="-188" y="13412"/>
                            <a:pt x="12" y="146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78" name="Freeform 2087">
                      <a:extLst>
                        <a:ext uri="{FF2B5EF4-FFF2-40B4-BE49-F238E27FC236}">
                          <a16:creationId xmlns:a16="http://schemas.microsoft.com/office/drawing/2014/main" id="{1D3A8681-F039-C612-5297-C77CB9BCCB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2500" y="5357575"/>
                      <a:ext cx="12799" cy="4135"/>
                    </a:xfrm>
                    <a:custGeom>
                      <a:avLst/>
                      <a:gdLst>
                        <a:gd name="connsiteX0" fmla="*/ 6939 w 12799"/>
                        <a:gd name="connsiteY0" fmla="*/ 3494 h 4135"/>
                        <a:gd name="connsiteX1" fmla="*/ 12520 w 12799"/>
                        <a:gd name="connsiteY1" fmla="*/ 523 h 4135"/>
                        <a:gd name="connsiteX2" fmla="*/ 5743 w 12799"/>
                        <a:gd name="connsiteY2" fmla="*/ 523 h 4135"/>
                        <a:gd name="connsiteX3" fmla="*/ 162 w 12799"/>
                        <a:gd name="connsiteY3" fmla="*/ 3692 h 4135"/>
                        <a:gd name="connsiteX4" fmla="*/ 6939 w 12799"/>
                        <a:gd name="connsiteY4" fmla="*/ 3494 h 41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99" h="4135">
                          <a:moveTo>
                            <a:pt x="6939" y="3494"/>
                          </a:moveTo>
                          <a:cubicBezTo>
                            <a:pt x="10926" y="2503"/>
                            <a:pt x="13716" y="1513"/>
                            <a:pt x="12520" y="523"/>
                          </a:cubicBezTo>
                          <a:cubicBezTo>
                            <a:pt x="11723" y="-270"/>
                            <a:pt x="8733" y="-72"/>
                            <a:pt x="5743" y="523"/>
                          </a:cubicBezTo>
                          <a:cubicBezTo>
                            <a:pt x="1557" y="1315"/>
                            <a:pt x="-635" y="2702"/>
                            <a:pt x="162" y="3692"/>
                          </a:cubicBezTo>
                          <a:cubicBezTo>
                            <a:pt x="561" y="4484"/>
                            <a:pt x="3750" y="4088"/>
                            <a:pt x="6939" y="34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79" name="Freeform 2088">
                      <a:extLst>
                        <a:ext uri="{FF2B5EF4-FFF2-40B4-BE49-F238E27FC236}">
                          <a16:creationId xmlns:a16="http://schemas.microsoft.com/office/drawing/2014/main" id="{9FF65614-8B1E-0221-8F7C-BA52348C8B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8746" y="5495769"/>
                      <a:ext cx="2060" cy="2971"/>
                    </a:xfrm>
                    <a:custGeom>
                      <a:avLst/>
                      <a:gdLst>
                        <a:gd name="connsiteX0" fmla="*/ 0 w 2060"/>
                        <a:gd name="connsiteY0" fmla="*/ 0 h 2971"/>
                        <a:gd name="connsiteX1" fmla="*/ 797 w 2060"/>
                        <a:gd name="connsiteY1" fmla="*/ 2971 h 2971"/>
                        <a:gd name="connsiteX2" fmla="*/ 1993 w 2060"/>
                        <a:gd name="connsiteY2" fmla="*/ 792 h 2971"/>
                        <a:gd name="connsiteX3" fmla="*/ 0 w 2060"/>
                        <a:gd name="connsiteY3" fmla="*/ 0 h 29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60" h="2971">
                          <a:moveTo>
                            <a:pt x="0" y="0"/>
                          </a:moveTo>
                          <a:cubicBezTo>
                            <a:pt x="199" y="991"/>
                            <a:pt x="598" y="1981"/>
                            <a:pt x="797" y="2971"/>
                          </a:cubicBezTo>
                          <a:cubicBezTo>
                            <a:pt x="1993" y="2179"/>
                            <a:pt x="2193" y="1387"/>
                            <a:pt x="1993" y="792"/>
                          </a:cubicBezTo>
                          <a:cubicBezTo>
                            <a:pt x="1794" y="198"/>
                            <a:pt x="1196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80" name="Freeform 2089">
                      <a:extLst>
                        <a:ext uri="{FF2B5EF4-FFF2-40B4-BE49-F238E27FC236}">
                          <a16:creationId xmlns:a16="http://schemas.microsoft.com/office/drawing/2014/main" id="{9D2C11B0-D414-1425-3AE0-86F1E57DE6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3089" y="5519738"/>
                      <a:ext cx="25762" cy="14969"/>
                    </a:xfrm>
                    <a:custGeom>
                      <a:avLst/>
                      <a:gdLst>
                        <a:gd name="connsiteX0" fmla="*/ 6218 w 25762"/>
                        <a:gd name="connsiteY0" fmla="*/ 13866 h 14969"/>
                        <a:gd name="connsiteX1" fmla="*/ 10803 w 25762"/>
                        <a:gd name="connsiteY1" fmla="*/ 10301 h 14969"/>
                        <a:gd name="connsiteX2" fmla="*/ 11600 w 25762"/>
                        <a:gd name="connsiteY2" fmla="*/ 10301 h 14969"/>
                        <a:gd name="connsiteX3" fmla="*/ 19174 w 25762"/>
                        <a:gd name="connsiteY3" fmla="*/ 6339 h 14969"/>
                        <a:gd name="connsiteX4" fmla="*/ 19374 w 25762"/>
                        <a:gd name="connsiteY4" fmla="*/ 6339 h 14969"/>
                        <a:gd name="connsiteX5" fmla="*/ 25752 w 25762"/>
                        <a:gd name="connsiteY5" fmla="*/ 1783 h 14969"/>
                        <a:gd name="connsiteX6" fmla="*/ 18975 w 25762"/>
                        <a:gd name="connsiteY6" fmla="*/ 2377 h 14969"/>
                        <a:gd name="connsiteX7" fmla="*/ 17978 w 25762"/>
                        <a:gd name="connsiteY7" fmla="*/ 2773 h 14969"/>
                        <a:gd name="connsiteX8" fmla="*/ 14391 w 25762"/>
                        <a:gd name="connsiteY8" fmla="*/ 594 h 14969"/>
                        <a:gd name="connsiteX9" fmla="*/ 10404 w 25762"/>
                        <a:gd name="connsiteY9" fmla="*/ 0 h 14969"/>
                        <a:gd name="connsiteX10" fmla="*/ 2830 w 25762"/>
                        <a:gd name="connsiteY10" fmla="*/ 5150 h 14969"/>
                        <a:gd name="connsiteX11" fmla="*/ 3627 w 25762"/>
                        <a:gd name="connsiteY11" fmla="*/ 6735 h 14969"/>
                        <a:gd name="connsiteX12" fmla="*/ 3627 w 25762"/>
                        <a:gd name="connsiteY12" fmla="*/ 6735 h 14969"/>
                        <a:gd name="connsiteX13" fmla="*/ 6816 w 25762"/>
                        <a:gd name="connsiteY13" fmla="*/ 9706 h 14969"/>
                        <a:gd name="connsiteX14" fmla="*/ 5620 w 25762"/>
                        <a:gd name="connsiteY14" fmla="*/ 10103 h 14969"/>
                        <a:gd name="connsiteX15" fmla="*/ 238 w 25762"/>
                        <a:gd name="connsiteY15" fmla="*/ 14461 h 14969"/>
                        <a:gd name="connsiteX16" fmla="*/ 6218 w 25762"/>
                        <a:gd name="connsiteY16" fmla="*/ 13866 h 14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25762" h="14969">
                          <a:moveTo>
                            <a:pt x="6218" y="13866"/>
                          </a:moveTo>
                          <a:cubicBezTo>
                            <a:pt x="8810" y="12678"/>
                            <a:pt x="10803" y="11291"/>
                            <a:pt x="10803" y="10301"/>
                          </a:cubicBezTo>
                          <a:cubicBezTo>
                            <a:pt x="11002" y="10301"/>
                            <a:pt x="11401" y="10301"/>
                            <a:pt x="11600" y="10301"/>
                          </a:cubicBezTo>
                          <a:cubicBezTo>
                            <a:pt x="16384" y="9904"/>
                            <a:pt x="19174" y="8518"/>
                            <a:pt x="19174" y="6339"/>
                          </a:cubicBezTo>
                          <a:cubicBezTo>
                            <a:pt x="19174" y="6339"/>
                            <a:pt x="19374" y="6339"/>
                            <a:pt x="19374" y="6339"/>
                          </a:cubicBezTo>
                          <a:cubicBezTo>
                            <a:pt x="23360" y="4754"/>
                            <a:pt x="25952" y="2971"/>
                            <a:pt x="25752" y="1783"/>
                          </a:cubicBezTo>
                          <a:cubicBezTo>
                            <a:pt x="25553" y="594"/>
                            <a:pt x="22762" y="991"/>
                            <a:pt x="18975" y="2377"/>
                          </a:cubicBezTo>
                          <a:cubicBezTo>
                            <a:pt x="18576" y="2575"/>
                            <a:pt x="18178" y="2575"/>
                            <a:pt x="17978" y="2773"/>
                          </a:cubicBezTo>
                          <a:cubicBezTo>
                            <a:pt x="17380" y="1783"/>
                            <a:pt x="16384" y="991"/>
                            <a:pt x="14391" y="594"/>
                          </a:cubicBezTo>
                          <a:cubicBezTo>
                            <a:pt x="13394" y="198"/>
                            <a:pt x="11999" y="0"/>
                            <a:pt x="10404" y="0"/>
                          </a:cubicBezTo>
                          <a:cubicBezTo>
                            <a:pt x="5222" y="792"/>
                            <a:pt x="2631" y="2575"/>
                            <a:pt x="2830" y="5150"/>
                          </a:cubicBezTo>
                          <a:cubicBezTo>
                            <a:pt x="2830" y="5745"/>
                            <a:pt x="3228" y="6339"/>
                            <a:pt x="3627" y="6735"/>
                          </a:cubicBezTo>
                          <a:lnTo>
                            <a:pt x="3627" y="6735"/>
                          </a:lnTo>
                          <a:cubicBezTo>
                            <a:pt x="4026" y="7924"/>
                            <a:pt x="5022" y="9112"/>
                            <a:pt x="6816" y="9706"/>
                          </a:cubicBezTo>
                          <a:cubicBezTo>
                            <a:pt x="6417" y="9904"/>
                            <a:pt x="6019" y="9904"/>
                            <a:pt x="5620" y="10103"/>
                          </a:cubicBezTo>
                          <a:cubicBezTo>
                            <a:pt x="1434" y="11687"/>
                            <a:pt x="-758" y="13272"/>
                            <a:pt x="238" y="14461"/>
                          </a:cubicBezTo>
                          <a:cubicBezTo>
                            <a:pt x="637" y="15451"/>
                            <a:pt x="3228" y="14857"/>
                            <a:pt x="6218" y="138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81" name="Freeform 2090">
                      <a:extLst>
                        <a:ext uri="{FF2B5EF4-FFF2-40B4-BE49-F238E27FC236}">
                          <a16:creationId xmlns:a16="http://schemas.microsoft.com/office/drawing/2014/main" id="{170AA4E3-3F95-9D5A-DD11-BB7A7146AE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4791" y="5462144"/>
                      <a:ext cx="12424" cy="4880"/>
                    </a:xfrm>
                    <a:custGeom>
                      <a:avLst/>
                      <a:gdLst>
                        <a:gd name="connsiteX0" fmla="*/ 6246 w 12424"/>
                        <a:gd name="connsiteY0" fmla="*/ 743 h 4880"/>
                        <a:gd name="connsiteX1" fmla="*/ 266 w 12424"/>
                        <a:gd name="connsiteY1" fmla="*/ 4506 h 4880"/>
                        <a:gd name="connsiteX2" fmla="*/ 7242 w 12424"/>
                        <a:gd name="connsiteY2" fmla="*/ 3912 h 4880"/>
                        <a:gd name="connsiteX3" fmla="*/ 12425 w 12424"/>
                        <a:gd name="connsiteY3" fmla="*/ 743 h 4880"/>
                        <a:gd name="connsiteX4" fmla="*/ 6246 w 12424"/>
                        <a:gd name="connsiteY4" fmla="*/ 743 h 48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24" h="4880">
                          <a:moveTo>
                            <a:pt x="6246" y="743"/>
                          </a:moveTo>
                          <a:cubicBezTo>
                            <a:pt x="2060" y="1931"/>
                            <a:pt x="-930" y="3318"/>
                            <a:pt x="266" y="4506"/>
                          </a:cubicBezTo>
                          <a:cubicBezTo>
                            <a:pt x="1063" y="5299"/>
                            <a:pt x="4252" y="4705"/>
                            <a:pt x="7242" y="3912"/>
                          </a:cubicBezTo>
                          <a:cubicBezTo>
                            <a:pt x="10431" y="2922"/>
                            <a:pt x="12425" y="1733"/>
                            <a:pt x="12425" y="743"/>
                          </a:cubicBezTo>
                          <a:cubicBezTo>
                            <a:pt x="11627" y="-248"/>
                            <a:pt x="9435" y="-248"/>
                            <a:pt x="6246" y="7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82" name="Freeform 2091">
                      <a:extLst>
                        <a:ext uri="{FF2B5EF4-FFF2-40B4-BE49-F238E27FC236}">
                          <a16:creationId xmlns:a16="http://schemas.microsoft.com/office/drawing/2014/main" id="{478A5778-4AEB-AF68-3E72-DB58A7AABF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16553" y="5389188"/>
                      <a:ext cx="11770" cy="3722"/>
                    </a:xfrm>
                    <a:custGeom>
                      <a:avLst/>
                      <a:gdLst>
                        <a:gd name="connsiteX0" fmla="*/ 0 w 11770"/>
                        <a:gd name="connsiteY0" fmla="*/ 2981 h 3722"/>
                        <a:gd name="connsiteX1" fmla="*/ 6378 w 11770"/>
                        <a:gd name="connsiteY1" fmla="*/ 3377 h 3722"/>
                        <a:gd name="connsiteX2" fmla="*/ 11760 w 11770"/>
                        <a:gd name="connsiteY2" fmla="*/ 802 h 3722"/>
                        <a:gd name="connsiteX3" fmla="*/ 5581 w 11770"/>
                        <a:gd name="connsiteY3" fmla="*/ 406 h 3722"/>
                        <a:gd name="connsiteX4" fmla="*/ 0 w 11770"/>
                        <a:gd name="connsiteY4" fmla="*/ 2981 h 37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70" h="3722">
                          <a:moveTo>
                            <a:pt x="0" y="2981"/>
                          </a:moveTo>
                          <a:cubicBezTo>
                            <a:pt x="996" y="3773"/>
                            <a:pt x="3389" y="3971"/>
                            <a:pt x="6378" y="3377"/>
                          </a:cubicBezTo>
                          <a:cubicBezTo>
                            <a:pt x="9368" y="2783"/>
                            <a:pt x="11959" y="1792"/>
                            <a:pt x="11760" y="802"/>
                          </a:cubicBezTo>
                          <a:cubicBezTo>
                            <a:pt x="11361" y="-189"/>
                            <a:pt x="8571" y="-189"/>
                            <a:pt x="5581" y="406"/>
                          </a:cubicBezTo>
                          <a:cubicBezTo>
                            <a:pt x="2591" y="1000"/>
                            <a:pt x="398" y="1990"/>
                            <a:pt x="0" y="29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83" name="Freeform 2092">
                      <a:extLst>
                        <a:ext uri="{FF2B5EF4-FFF2-40B4-BE49-F238E27FC236}">
                          <a16:creationId xmlns:a16="http://schemas.microsoft.com/office/drawing/2014/main" id="{24D7986C-8609-4C54-79A6-D277A14774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7159" y="5599503"/>
                      <a:ext cx="10909" cy="6379"/>
                    </a:xfrm>
                    <a:custGeom>
                      <a:avLst/>
                      <a:gdLst>
                        <a:gd name="connsiteX0" fmla="*/ 553 w 10909"/>
                        <a:gd name="connsiteY0" fmla="*/ 6205 h 6379"/>
                        <a:gd name="connsiteX1" fmla="*/ 7131 w 10909"/>
                        <a:gd name="connsiteY1" fmla="*/ 4224 h 6379"/>
                        <a:gd name="connsiteX2" fmla="*/ 10719 w 10909"/>
                        <a:gd name="connsiteY2" fmla="*/ 262 h 6379"/>
                        <a:gd name="connsiteX3" fmla="*/ 4739 w 10909"/>
                        <a:gd name="connsiteY3" fmla="*/ 1649 h 6379"/>
                        <a:gd name="connsiteX4" fmla="*/ 553 w 10909"/>
                        <a:gd name="connsiteY4" fmla="*/ 6205 h 6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09" h="6379">
                          <a:moveTo>
                            <a:pt x="553" y="6205"/>
                          </a:moveTo>
                          <a:cubicBezTo>
                            <a:pt x="1749" y="6799"/>
                            <a:pt x="4340" y="5809"/>
                            <a:pt x="7131" y="4224"/>
                          </a:cubicBezTo>
                          <a:cubicBezTo>
                            <a:pt x="9722" y="2639"/>
                            <a:pt x="11516" y="1055"/>
                            <a:pt x="10719" y="262"/>
                          </a:cubicBezTo>
                          <a:cubicBezTo>
                            <a:pt x="9722" y="-332"/>
                            <a:pt x="7530" y="64"/>
                            <a:pt x="4739" y="1649"/>
                          </a:cubicBezTo>
                          <a:cubicBezTo>
                            <a:pt x="952" y="3432"/>
                            <a:pt x="-1042" y="5413"/>
                            <a:pt x="553" y="62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84" name="Freeform 2093">
                      <a:extLst>
                        <a:ext uri="{FF2B5EF4-FFF2-40B4-BE49-F238E27FC236}">
                          <a16:creationId xmlns:a16="http://schemas.microsoft.com/office/drawing/2014/main" id="{6C1CF5BB-1933-BEE7-6D83-3F0DC33792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0306" y="5520536"/>
                      <a:ext cx="16841" cy="9305"/>
                    </a:xfrm>
                    <a:custGeom>
                      <a:avLst/>
                      <a:gdLst>
                        <a:gd name="connsiteX0" fmla="*/ 8770 w 16841"/>
                        <a:gd name="connsiteY0" fmla="*/ 6928 h 9305"/>
                        <a:gd name="connsiteX1" fmla="*/ 10565 w 16841"/>
                        <a:gd name="connsiteY1" fmla="*/ 6136 h 9305"/>
                        <a:gd name="connsiteX2" fmla="*/ 11760 w 16841"/>
                        <a:gd name="connsiteY2" fmla="*/ 5938 h 9305"/>
                        <a:gd name="connsiteX3" fmla="*/ 16744 w 16841"/>
                        <a:gd name="connsiteY3" fmla="*/ 2372 h 9305"/>
                        <a:gd name="connsiteX4" fmla="*/ 8172 w 16841"/>
                        <a:gd name="connsiteY4" fmla="*/ 193 h 9305"/>
                        <a:gd name="connsiteX5" fmla="*/ 2591 w 16841"/>
                        <a:gd name="connsiteY5" fmla="*/ 4749 h 9305"/>
                        <a:gd name="connsiteX6" fmla="*/ 3389 w 16841"/>
                        <a:gd name="connsiteY6" fmla="*/ 5739 h 9305"/>
                        <a:gd name="connsiteX7" fmla="*/ 0 w 16841"/>
                        <a:gd name="connsiteY7" fmla="*/ 9305 h 9305"/>
                        <a:gd name="connsiteX8" fmla="*/ 2392 w 16841"/>
                        <a:gd name="connsiteY8" fmla="*/ 9305 h 9305"/>
                        <a:gd name="connsiteX9" fmla="*/ 8770 w 16841"/>
                        <a:gd name="connsiteY9" fmla="*/ 6928 h 93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6841" h="9305">
                          <a:moveTo>
                            <a:pt x="8770" y="6928"/>
                          </a:moveTo>
                          <a:cubicBezTo>
                            <a:pt x="9368" y="6730"/>
                            <a:pt x="9966" y="6334"/>
                            <a:pt x="10565" y="6136"/>
                          </a:cubicBezTo>
                          <a:cubicBezTo>
                            <a:pt x="10963" y="6136"/>
                            <a:pt x="11362" y="5938"/>
                            <a:pt x="11760" y="5938"/>
                          </a:cubicBezTo>
                          <a:cubicBezTo>
                            <a:pt x="15149" y="5343"/>
                            <a:pt x="17342" y="3957"/>
                            <a:pt x="16744" y="2372"/>
                          </a:cubicBezTo>
                          <a:cubicBezTo>
                            <a:pt x="15946" y="391"/>
                            <a:pt x="12558" y="-401"/>
                            <a:pt x="8172" y="193"/>
                          </a:cubicBezTo>
                          <a:cubicBezTo>
                            <a:pt x="4585" y="1183"/>
                            <a:pt x="1196" y="2570"/>
                            <a:pt x="2591" y="4749"/>
                          </a:cubicBezTo>
                          <a:cubicBezTo>
                            <a:pt x="2791" y="5145"/>
                            <a:pt x="3189" y="5343"/>
                            <a:pt x="3389" y="5739"/>
                          </a:cubicBezTo>
                          <a:cubicBezTo>
                            <a:pt x="1196" y="6928"/>
                            <a:pt x="598" y="8117"/>
                            <a:pt x="0" y="9305"/>
                          </a:cubicBezTo>
                          <a:lnTo>
                            <a:pt x="2392" y="9305"/>
                          </a:lnTo>
                          <a:cubicBezTo>
                            <a:pt x="4784" y="8513"/>
                            <a:pt x="6777" y="7918"/>
                            <a:pt x="8770" y="69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85" name="Freeform 2094">
                      <a:extLst>
                        <a:ext uri="{FF2B5EF4-FFF2-40B4-BE49-F238E27FC236}">
                          <a16:creationId xmlns:a16="http://schemas.microsoft.com/office/drawing/2014/main" id="{6E1ED767-FA7A-C7C0-80B9-5F2E06C736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8580" y="5461026"/>
                      <a:ext cx="4053" cy="3445"/>
                    </a:xfrm>
                    <a:custGeom>
                      <a:avLst/>
                      <a:gdLst>
                        <a:gd name="connsiteX0" fmla="*/ 3588 w 4053"/>
                        <a:gd name="connsiteY0" fmla="*/ 474 h 3445"/>
                        <a:gd name="connsiteX1" fmla="*/ 0 w 4053"/>
                        <a:gd name="connsiteY1" fmla="*/ 78 h 3445"/>
                        <a:gd name="connsiteX2" fmla="*/ 997 w 4053"/>
                        <a:gd name="connsiteY2" fmla="*/ 3445 h 3445"/>
                        <a:gd name="connsiteX3" fmla="*/ 3588 w 4053"/>
                        <a:gd name="connsiteY3" fmla="*/ 474 h 34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053" h="3445">
                          <a:moveTo>
                            <a:pt x="3588" y="474"/>
                          </a:moveTo>
                          <a:cubicBezTo>
                            <a:pt x="2990" y="78"/>
                            <a:pt x="1395" y="-120"/>
                            <a:pt x="0" y="78"/>
                          </a:cubicBezTo>
                          <a:cubicBezTo>
                            <a:pt x="399" y="1266"/>
                            <a:pt x="598" y="2257"/>
                            <a:pt x="997" y="3445"/>
                          </a:cubicBezTo>
                          <a:cubicBezTo>
                            <a:pt x="3588" y="2257"/>
                            <a:pt x="4784" y="1068"/>
                            <a:pt x="3588" y="4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86" name="Freeform 2095">
                      <a:extLst>
                        <a:ext uri="{FF2B5EF4-FFF2-40B4-BE49-F238E27FC236}">
                          <a16:creationId xmlns:a16="http://schemas.microsoft.com/office/drawing/2014/main" id="{6734CA93-E9F3-3BF8-9FED-85E11F3BC7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3931" y="5519150"/>
                      <a:ext cx="10990" cy="5463"/>
                    </a:xfrm>
                    <a:custGeom>
                      <a:avLst/>
                      <a:gdLst>
                        <a:gd name="connsiteX0" fmla="*/ 10991 w 10990"/>
                        <a:gd name="connsiteY0" fmla="*/ 390 h 5463"/>
                        <a:gd name="connsiteX1" fmla="*/ 5211 w 10990"/>
                        <a:gd name="connsiteY1" fmla="*/ 985 h 5463"/>
                        <a:gd name="connsiteX2" fmla="*/ 227 w 10990"/>
                        <a:gd name="connsiteY2" fmla="*/ 5145 h 5463"/>
                        <a:gd name="connsiteX3" fmla="*/ 6606 w 10990"/>
                        <a:gd name="connsiteY3" fmla="*/ 3956 h 5463"/>
                        <a:gd name="connsiteX4" fmla="*/ 10991 w 10990"/>
                        <a:gd name="connsiteY4" fmla="*/ 390 h 54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90" h="5463">
                          <a:moveTo>
                            <a:pt x="10991" y="390"/>
                          </a:moveTo>
                          <a:cubicBezTo>
                            <a:pt x="9994" y="-204"/>
                            <a:pt x="8001" y="-204"/>
                            <a:pt x="5211" y="985"/>
                          </a:cubicBezTo>
                          <a:cubicBezTo>
                            <a:pt x="1623" y="2371"/>
                            <a:pt x="-769" y="4154"/>
                            <a:pt x="227" y="5145"/>
                          </a:cubicBezTo>
                          <a:cubicBezTo>
                            <a:pt x="1025" y="5937"/>
                            <a:pt x="3815" y="5145"/>
                            <a:pt x="6606" y="3956"/>
                          </a:cubicBezTo>
                          <a:cubicBezTo>
                            <a:pt x="9396" y="2767"/>
                            <a:pt x="10991" y="1579"/>
                            <a:pt x="10991" y="3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87" name="Freeform 2096">
                      <a:extLst>
                        <a:ext uri="{FF2B5EF4-FFF2-40B4-BE49-F238E27FC236}">
                          <a16:creationId xmlns:a16="http://schemas.microsoft.com/office/drawing/2014/main" id="{680A2B0D-E469-4114-9BF0-34C6047814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5753" y="5437650"/>
                      <a:ext cx="10972" cy="4248"/>
                    </a:xfrm>
                    <a:custGeom>
                      <a:avLst/>
                      <a:gdLst>
                        <a:gd name="connsiteX0" fmla="*/ 5780 w 10972"/>
                        <a:gd name="connsiteY0" fmla="*/ 475 h 4248"/>
                        <a:gd name="connsiteX1" fmla="*/ 0 w 10972"/>
                        <a:gd name="connsiteY1" fmla="*/ 3447 h 4248"/>
                        <a:gd name="connsiteX2" fmla="*/ 5382 w 10972"/>
                        <a:gd name="connsiteY2" fmla="*/ 3843 h 4248"/>
                        <a:gd name="connsiteX3" fmla="*/ 10963 w 10972"/>
                        <a:gd name="connsiteY3" fmla="*/ 1070 h 4248"/>
                        <a:gd name="connsiteX4" fmla="*/ 5780 w 10972"/>
                        <a:gd name="connsiteY4" fmla="*/ 475 h 42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72" h="4248">
                          <a:moveTo>
                            <a:pt x="5780" y="475"/>
                          </a:moveTo>
                          <a:cubicBezTo>
                            <a:pt x="2990" y="1268"/>
                            <a:pt x="0" y="2258"/>
                            <a:pt x="0" y="3447"/>
                          </a:cubicBezTo>
                          <a:cubicBezTo>
                            <a:pt x="0" y="4437"/>
                            <a:pt x="2193" y="4437"/>
                            <a:pt x="5382" y="3843"/>
                          </a:cubicBezTo>
                          <a:cubicBezTo>
                            <a:pt x="8172" y="3051"/>
                            <a:pt x="11162" y="2060"/>
                            <a:pt x="10963" y="1070"/>
                          </a:cubicBezTo>
                          <a:cubicBezTo>
                            <a:pt x="10763" y="-119"/>
                            <a:pt x="8970" y="-317"/>
                            <a:pt x="5780" y="4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88" name="Freeform 2097">
                      <a:extLst>
                        <a:ext uri="{FF2B5EF4-FFF2-40B4-BE49-F238E27FC236}">
                          <a16:creationId xmlns:a16="http://schemas.microsoft.com/office/drawing/2014/main" id="{A9050764-8683-DC43-71B4-787F0F7AC1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94228" y="5410663"/>
                      <a:ext cx="8193" cy="3691"/>
                    </a:xfrm>
                    <a:custGeom>
                      <a:avLst/>
                      <a:gdLst>
                        <a:gd name="connsiteX0" fmla="*/ 8172 w 8193"/>
                        <a:gd name="connsiteY0" fmla="*/ 1117 h 3691"/>
                        <a:gd name="connsiteX1" fmla="*/ 3389 w 8193"/>
                        <a:gd name="connsiteY1" fmla="*/ 325 h 3691"/>
                        <a:gd name="connsiteX2" fmla="*/ 0 w 8193"/>
                        <a:gd name="connsiteY2" fmla="*/ 1513 h 3691"/>
                        <a:gd name="connsiteX3" fmla="*/ 598 w 8193"/>
                        <a:gd name="connsiteY3" fmla="*/ 3692 h 3691"/>
                        <a:gd name="connsiteX4" fmla="*/ 3588 w 8193"/>
                        <a:gd name="connsiteY4" fmla="*/ 3296 h 3691"/>
                        <a:gd name="connsiteX5" fmla="*/ 8172 w 8193"/>
                        <a:gd name="connsiteY5" fmla="*/ 1117 h 36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193" h="3691">
                          <a:moveTo>
                            <a:pt x="8172" y="1117"/>
                          </a:moveTo>
                          <a:cubicBezTo>
                            <a:pt x="7375" y="-72"/>
                            <a:pt x="5581" y="-270"/>
                            <a:pt x="3389" y="325"/>
                          </a:cubicBezTo>
                          <a:cubicBezTo>
                            <a:pt x="1993" y="721"/>
                            <a:pt x="797" y="1117"/>
                            <a:pt x="0" y="1513"/>
                          </a:cubicBezTo>
                          <a:cubicBezTo>
                            <a:pt x="200" y="2305"/>
                            <a:pt x="399" y="3098"/>
                            <a:pt x="598" y="3692"/>
                          </a:cubicBezTo>
                          <a:cubicBezTo>
                            <a:pt x="1395" y="3692"/>
                            <a:pt x="2392" y="3692"/>
                            <a:pt x="3588" y="3296"/>
                          </a:cubicBezTo>
                          <a:cubicBezTo>
                            <a:pt x="7176" y="2702"/>
                            <a:pt x="8372" y="1513"/>
                            <a:pt x="8172" y="11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89" name="Freeform 2098">
                      <a:extLst>
                        <a:ext uri="{FF2B5EF4-FFF2-40B4-BE49-F238E27FC236}">
                          <a16:creationId xmlns:a16="http://schemas.microsoft.com/office/drawing/2014/main" id="{BB7C275D-AEEF-F37F-DD80-167862B67C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0801" y="5533672"/>
                      <a:ext cx="36875" cy="20063"/>
                    </a:xfrm>
                    <a:custGeom>
                      <a:avLst/>
                      <a:gdLst>
                        <a:gd name="connsiteX0" fmla="*/ 36277 w 36875"/>
                        <a:gd name="connsiteY0" fmla="*/ 4290 h 20063"/>
                        <a:gd name="connsiteX1" fmla="*/ 35281 w 36875"/>
                        <a:gd name="connsiteY1" fmla="*/ 130 h 20063"/>
                        <a:gd name="connsiteX2" fmla="*/ 31892 w 36875"/>
                        <a:gd name="connsiteY2" fmla="*/ 328 h 20063"/>
                        <a:gd name="connsiteX3" fmla="*/ 22524 w 36875"/>
                        <a:gd name="connsiteY3" fmla="*/ 6271 h 20063"/>
                        <a:gd name="connsiteX4" fmla="*/ 20929 w 36875"/>
                        <a:gd name="connsiteY4" fmla="*/ 6865 h 20063"/>
                        <a:gd name="connsiteX5" fmla="*/ 11760 w 36875"/>
                        <a:gd name="connsiteY5" fmla="*/ 12015 h 20063"/>
                        <a:gd name="connsiteX6" fmla="*/ 10963 w 36875"/>
                        <a:gd name="connsiteY6" fmla="*/ 13006 h 20063"/>
                        <a:gd name="connsiteX7" fmla="*/ 7973 w 36875"/>
                        <a:gd name="connsiteY7" fmla="*/ 13798 h 20063"/>
                        <a:gd name="connsiteX8" fmla="*/ 0 w 36875"/>
                        <a:gd name="connsiteY8" fmla="*/ 19543 h 20063"/>
                        <a:gd name="connsiteX9" fmla="*/ 5382 w 36875"/>
                        <a:gd name="connsiteY9" fmla="*/ 18750 h 20063"/>
                        <a:gd name="connsiteX10" fmla="*/ 11361 w 36875"/>
                        <a:gd name="connsiteY10" fmla="*/ 14987 h 20063"/>
                        <a:gd name="connsiteX11" fmla="*/ 16943 w 36875"/>
                        <a:gd name="connsiteY11" fmla="*/ 16770 h 20063"/>
                        <a:gd name="connsiteX12" fmla="*/ 16544 w 36875"/>
                        <a:gd name="connsiteY12" fmla="*/ 19939 h 20063"/>
                        <a:gd name="connsiteX13" fmla="*/ 25315 w 36875"/>
                        <a:gd name="connsiteY13" fmla="*/ 16175 h 20063"/>
                        <a:gd name="connsiteX14" fmla="*/ 27308 w 36875"/>
                        <a:gd name="connsiteY14" fmla="*/ 12213 h 20063"/>
                        <a:gd name="connsiteX15" fmla="*/ 28105 w 36875"/>
                        <a:gd name="connsiteY15" fmla="*/ 11817 h 20063"/>
                        <a:gd name="connsiteX16" fmla="*/ 30696 w 36875"/>
                        <a:gd name="connsiteY16" fmla="*/ 11619 h 20063"/>
                        <a:gd name="connsiteX17" fmla="*/ 36875 w 36875"/>
                        <a:gd name="connsiteY17" fmla="*/ 9242 h 20063"/>
                        <a:gd name="connsiteX18" fmla="*/ 36477 w 36875"/>
                        <a:gd name="connsiteY18" fmla="*/ 7855 h 20063"/>
                        <a:gd name="connsiteX19" fmla="*/ 36277 w 36875"/>
                        <a:gd name="connsiteY19" fmla="*/ 4290 h 20063"/>
                        <a:gd name="connsiteX20" fmla="*/ 23720 w 36875"/>
                        <a:gd name="connsiteY20" fmla="*/ 13798 h 20063"/>
                        <a:gd name="connsiteX21" fmla="*/ 23720 w 36875"/>
                        <a:gd name="connsiteY21" fmla="*/ 13600 h 20063"/>
                        <a:gd name="connsiteX22" fmla="*/ 22125 w 36875"/>
                        <a:gd name="connsiteY22" fmla="*/ 11619 h 20063"/>
                        <a:gd name="connsiteX23" fmla="*/ 26510 w 36875"/>
                        <a:gd name="connsiteY23" fmla="*/ 12610 h 20063"/>
                        <a:gd name="connsiteX24" fmla="*/ 26510 w 36875"/>
                        <a:gd name="connsiteY24" fmla="*/ 12610 h 20063"/>
                        <a:gd name="connsiteX25" fmla="*/ 23720 w 36875"/>
                        <a:gd name="connsiteY25" fmla="*/ 13798 h 200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36875" h="20063">
                          <a:moveTo>
                            <a:pt x="36277" y="4290"/>
                          </a:moveTo>
                          <a:cubicBezTo>
                            <a:pt x="35879" y="2903"/>
                            <a:pt x="35679" y="1517"/>
                            <a:pt x="35281" y="130"/>
                          </a:cubicBezTo>
                          <a:cubicBezTo>
                            <a:pt x="34483" y="-68"/>
                            <a:pt x="33287" y="-68"/>
                            <a:pt x="31892" y="328"/>
                          </a:cubicBezTo>
                          <a:cubicBezTo>
                            <a:pt x="25912" y="1319"/>
                            <a:pt x="23321" y="3696"/>
                            <a:pt x="22524" y="6271"/>
                          </a:cubicBezTo>
                          <a:cubicBezTo>
                            <a:pt x="21926" y="6469"/>
                            <a:pt x="21527" y="6667"/>
                            <a:pt x="20929" y="6865"/>
                          </a:cubicBezTo>
                          <a:cubicBezTo>
                            <a:pt x="17341" y="8252"/>
                            <a:pt x="13754" y="10034"/>
                            <a:pt x="11760" y="12015"/>
                          </a:cubicBezTo>
                          <a:cubicBezTo>
                            <a:pt x="11361" y="12412"/>
                            <a:pt x="11162" y="12808"/>
                            <a:pt x="10963" y="13006"/>
                          </a:cubicBezTo>
                          <a:cubicBezTo>
                            <a:pt x="10166" y="13204"/>
                            <a:pt x="9368" y="13402"/>
                            <a:pt x="7973" y="13798"/>
                          </a:cubicBezTo>
                          <a:cubicBezTo>
                            <a:pt x="3189" y="15779"/>
                            <a:pt x="598" y="17760"/>
                            <a:pt x="0" y="19543"/>
                          </a:cubicBezTo>
                          <a:cubicBezTo>
                            <a:pt x="598" y="20335"/>
                            <a:pt x="2591" y="20335"/>
                            <a:pt x="5382" y="18750"/>
                          </a:cubicBezTo>
                          <a:cubicBezTo>
                            <a:pt x="7774" y="17562"/>
                            <a:pt x="9966" y="16175"/>
                            <a:pt x="11361" y="14987"/>
                          </a:cubicBezTo>
                          <a:cubicBezTo>
                            <a:pt x="11960" y="16373"/>
                            <a:pt x="14152" y="16968"/>
                            <a:pt x="16943" y="16770"/>
                          </a:cubicBezTo>
                          <a:cubicBezTo>
                            <a:pt x="13953" y="18750"/>
                            <a:pt x="13953" y="20137"/>
                            <a:pt x="16544" y="19939"/>
                          </a:cubicBezTo>
                          <a:cubicBezTo>
                            <a:pt x="19135" y="19939"/>
                            <a:pt x="22324" y="18156"/>
                            <a:pt x="25315" y="16175"/>
                          </a:cubicBezTo>
                          <a:cubicBezTo>
                            <a:pt x="28504" y="13996"/>
                            <a:pt x="28105" y="13006"/>
                            <a:pt x="27308" y="12213"/>
                          </a:cubicBezTo>
                          <a:cubicBezTo>
                            <a:pt x="27507" y="12015"/>
                            <a:pt x="27906" y="12015"/>
                            <a:pt x="28105" y="11817"/>
                          </a:cubicBezTo>
                          <a:cubicBezTo>
                            <a:pt x="28902" y="11817"/>
                            <a:pt x="29700" y="11817"/>
                            <a:pt x="30696" y="11619"/>
                          </a:cubicBezTo>
                          <a:cubicBezTo>
                            <a:pt x="34284" y="11025"/>
                            <a:pt x="36078" y="10233"/>
                            <a:pt x="36875" y="9242"/>
                          </a:cubicBezTo>
                          <a:cubicBezTo>
                            <a:pt x="36676" y="8846"/>
                            <a:pt x="36676" y="8252"/>
                            <a:pt x="36477" y="7855"/>
                          </a:cubicBezTo>
                          <a:cubicBezTo>
                            <a:pt x="36875" y="6667"/>
                            <a:pt x="36676" y="5479"/>
                            <a:pt x="36277" y="4290"/>
                          </a:cubicBezTo>
                          <a:close/>
                          <a:moveTo>
                            <a:pt x="23720" y="13798"/>
                          </a:moveTo>
                          <a:cubicBezTo>
                            <a:pt x="23720" y="13798"/>
                            <a:pt x="23720" y="13600"/>
                            <a:pt x="23720" y="13600"/>
                          </a:cubicBezTo>
                          <a:cubicBezTo>
                            <a:pt x="23520" y="12808"/>
                            <a:pt x="23122" y="12213"/>
                            <a:pt x="22125" y="11619"/>
                          </a:cubicBezTo>
                          <a:cubicBezTo>
                            <a:pt x="24318" y="11421"/>
                            <a:pt x="25912" y="11619"/>
                            <a:pt x="26510" y="12610"/>
                          </a:cubicBezTo>
                          <a:lnTo>
                            <a:pt x="26510" y="12610"/>
                          </a:lnTo>
                          <a:cubicBezTo>
                            <a:pt x="25514" y="13006"/>
                            <a:pt x="24717" y="13402"/>
                            <a:pt x="23720" y="1379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90" name="Freeform 2099">
                      <a:extLst>
                        <a:ext uri="{FF2B5EF4-FFF2-40B4-BE49-F238E27FC236}">
                          <a16:creationId xmlns:a16="http://schemas.microsoft.com/office/drawing/2014/main" id="{845A282A-8DFE-BF59-3DB1-2683FF3055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7647" y="5602143"/>
                      <a:ext cx="16676" cy="12031"/>
                    </a:xfrm>
                    <a:custGeom>
                      <a:avLst/>
                      <a:gdLst>
                        <a:gd name="connsiteX0" fmla="*/ 133 w 16676"/>
                        <a:gd name="connsiteY0" fmla="*/ 9310 h 12031"/>
                        <a:gd name="connsiteX1" fmla="*/ 10298 w 16676"/>
                        <a:gd name="connsiteY1" fmla="*/ 10895 h 12031"/>
                        <a:gd name="connsiteX2" fmla="*/ 15880 w 16676"/>
                        <a:gd name="connsiteY2" fmla="*/ 2575 h 12031"/>
                        <a:gd name="connsiteX3" fmla="*/ 16677 w 16676"/>
                        <a:gd name="connsiteY3" fmla="*/ 0 h 12031"/>
                        <a:gd name="connsiteX4" fmla="*/ 15082 w 16676"/>
                        <a:gd name="connsiteY4" fmla="*/ 792 h 12031"/>
                        <a:gd name="connsiteX5" fmla="*/ 133 w 16676"/>
                        <a:gd name="connsiteY5" fmla="*/ 9310 h 120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6676" h="12031">
                          <a:moveTo>
                            <a:pt x="133" y="9310"/>
                          </a:moveTo>
                          <a:cubicBezTo>
                            <a:pt x="-1063" y="11885"/>
                            <a:pt x="6112" y="13074"/>
                            <a:pt x="10298" y="10895"/>
                          </a:cubicBezTo>
                          <a:cubicBezTo>
                            <a:pt x="19866" y="5943"/>
                            <a:pt x="15082" y="4952"/>
                            <a:pt x="15880" y="2575"/>
                          </a:cubicBezTo>
                          <a:lnTo>
                            <a:pt x="16677" y="0"/>
                          </a:lnTo>
                          <a:lnTo>
                            <a:pt x="15082" y="792"/>
                          </a:lnTo>
                          <a:cubicBezTo>
                            <a:pt x="9302" y="3169"/>
                            <a:pt x="2126" y="4754"/>
                            <a:pt x="133" y="93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91" name="Freeform 2100">
                      <a:extLst>
                        <a:ext uri="{FF2B5EF4-FFF2-40B4-BE49-F238E27FC236}">
                          <a16:creationId xmlns:a16="http://schemas.microsoft.com/office/drawing/2014/main" id="{AB04E7CD-2ED1-D2E2-7678-5EFC137921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3449" y="5581451"/>
                      <a:ext cx="15486" cy="13865"/>
                    </a:xfrm>
                    <a:custGeom>
                      <a:avLst/>
                      <a:gdLst>
                        <a:gd name="connsiteX0" fmla="*/ 1739 w 15486"/>
                        <a:gd name="connsiteY0" fmla="*/ 12174 h 13865"/>
                        <a:gd name="connsiteX1" fmla="*/ 6523 w 15486"/>
                        <a:gd name="connsiteY1" fmla="*/ 12966 h 13865"/>
                        <a:gd name="connsiteX2" fmla="*/ 14098 w 15486"/>
                        <a:gd name="connsiteY2" fmla="*/ 6033 h 13865"/>
                        <a:gd name="connsiteX3" fmla="*/ 13101 w 15486"/>
                        <a:gd name="connsiteY3" fmla="*/ 5241 h 13865"/>
                        <a:gd name="connsiteX4" fmla="*/ 15294 w 15486"/>
                        <a:gd name="connsiteY4" fmla="*/ 1081 h 13865"/>
                        <a:gd name="connsiteX5" fmla="*/ 5527 w 15486"/>
                        <a:gd name="connsiteY5" fmla="*/ 2467 h 13865"/>
                        <a:gd name="connsiteX6" fmla="*/ 145 w 15486"/>
                        <a:gd name="connsiteY6" fmla="*/ 7420 h 13865"/>
                        <a:gd name="connsiteX7" fmla="*/ 3733 w 15486"/>
                        <a:gd name="connsiteY7" fmla="*/ 8608 h 13865"/>
                        <a:gd name="connsiteX8" fmla="*/ 1739 w 15486"/>
                        <a:gd name="connsiteY8" fmla="*/ 12174 h 138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486" h="13865">
                          <a:moveTo>
                            <a:pt x="1739" y="12174"/>
                          </a:moveTo>
                          <a:cubicBezTo>
                            <a:pt x="1739" y="13560"/>
                            <a:pt x="2338" y="14749"/>
                            <a:pt x="6523" y="12966"/>
                          </a:cubicBezTo>
                          <a:cubicBezTo>
                            <a:pt x="12503" y="10391"/>
                            <a:pt x="13300" y="8014"/>
                            <a:pt x="14098" y="6033"/>
                          </a:cubicBezTo>
                          <a:cubicBezTo>
                            <a:pt x="13898" y="5637"/>
                            <a:pt x="13500" y="5439"/>
                            <a:pt x="13101" y="5241"/>
                          </a:cubicBezTo>
                          <a:cubicBezTo>
                            <a:pt x="15692" y="3260"/>
                            <a:pt x="15692" y="2071"/>
                            <a:pt x="15294" y="1081"/>
                          </a:cubicBezTo>
                          <a:cubicBezTo>
                            <a:pt x="14696" y="-702"/>
                            <a:pt x="10908" y="-306"/>
                            <a:pt x="5527" y="2467"/>
                          </a:cubicBezTo>
                          <a:cubicBezTo>
                            <a:pt x="1939" y="4250"/>
                            <a:pt x="-653" y="6429"/>
                            <a:pt x="145" y="7420"/>
                          </a:cubicBezTo>
                          <a:cubicBezTo>
                            <a:pt x="743" y="8212"/>
                            <a:pt x="1939" y="8608"/>
                            <a:pt x="3733" y="8608"/>
                          </a:cubicBezTo>
                          <a:cubicBezTo>
                            <a:pt x="1939" y="9995"/>
                            <a:pt x="1739" y="11183"/>
                            <a:pt x="1739" y="121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92" name="Freeform 2101">
                      <a:extLst>
                        <a:ext uri="{FF2B5EF4-FFF2-40B4-BE49-F238E27FC236}">
                          <a16:creationId xmlns:a16="http://schemas.microsoft.com/office/drawing/2014/main" id="{D2C8C7C8-BFE2-8C2C-FEFA-817E6C29E8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7820" y="5605147"/>
                      <a:ext cx="13876" cy="9530"/>
                    </a:xfrm>
                    <a:custGeom>
                      <a:avLst/>
                      <a:gdLst>
                        <a:gd name="connsiteX0" fmla="*/ 322 w 13876"/>
                        <a:gd name="connsiteY0" fmla="*/ 8089 h 9530"/>
                        <a:gd name="connsiteX1" fmla="*/ 8096 w 13876"/>
                        <a:gd name="connsiteY1" fmla="*/ 7891 h 9530"/>
                        <a:gd name="connsiteX2" fmla="*/ 13877 w 13876"/>
                        <a:gd name="connsiteY2" fmla="*/ 561 h 9530"/>
                        <a:gd name="connsiteX3" fmla="*/ 5903 w 13876"/>
                        <a:gd name="connsiteY3" fmla="*/ 2146 h 9530"/>
                        <a:gd name="connsiteX4" fmla="*/ 322 w 13876"/>
                        <a:gd name="connsiteY4" fmla="*/ 8089 h 95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876" h="9530">
                          <a:moveTo>
                            <a:pt x="322" y="8089"/>
                          </a:moveTo>
                          <a:cubicBezTo>
                            <a:pt x="1319" y="9079"/>
                            <a:pt x="2515" y="10862"/>
                            <a:pt x="8096" y="7891"/>
                          </a:cubicBezTo>
                          <a:cubicBezTo>
                            <a:pt x="14275" y="4523"/>
                            <a:pt x="12880" y="2938"/>
                            <a:pt x="13877" y="561"/>
                          </a:cubicBezTo>
                          <a:cubicBezTo>
                            <a:pt x="12880" y="-429"/>
                            <a:pt x="10488" y="-231"/>
                            <a:pt x="5903" y="2146"/>
                          </a:cubicBezTo>
                          <a:cubicBezTo>
                            <a:pt x="1319" y="4721"/>
                            <a:pt x="-874" y="7098"/>
                            <a:pt x="322" y="80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93" name="Freeform 2102">
                      <a:extLst>
                        <a:ext uri="{FF2B5EF4-FFF2-40B4-BE49-F238E27FC236}">
                          <a16:creationId xmlns:a16="http://schemas.microsoft.com/office/drawing/2014/main" id="{CDFAE597-C586-4E88-092C-882783B59F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1482" y="5591417"/>
                      <a:ext cx="14614" cy="10528"/>
                    </a:xfrm>
                    <a:custGeom>
                      <a:avLst/>
                      <a:gdLst>
                        <a:gd name="connsiteX0" fmla="*/ 13008 w 14614"/>
                        <a:gd name="connsiteY0" fmla="*/ 30 h 10528"/>
                        <a:gd name="connsiteX1" fmla="*/ 4437 w 14614"/>
                        <a:gd name="connsiteY1" fmla="*/ 2605 h 10528"/>
                        <a:gd name="connsiteX2" fmla="*/ 52 w 14614"/>
                        <a:gd name="connsiteY2" fmla="*/ 7755 h 10528"/>
                        <a:gd name="connsiteX3" fmla="*/ 3241 w 14614"/>
                        <a:gd name="connsiteY3" fmla="*/ 10528 h 10528"/>
                        <a:gd name="connsiteX4" fmla="*/ 12609 w 14614"/>
                        <a:gd name="connsiteY4" fmla="*/ 3793 h 10528"/>
                        <a:gd name="connsiteX5" fmla="*/ 13008 w 14614"/>
                        <a:gd name="connsiteY5" fmla="*/ 30 h 105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614" h="10528">
                          <a:moveTo>
                            <a:pt x="13008" y="30"/>
                          </a:moveTo>
                          <a:cubicBezTo>
                            <a:pt x="10815" y="-169"/>
                            <a:pt x="7825" y="624"/>
                            <a:pt x="4437" y="2605"/>
                          </a:cubicBezTo>
                          <a:cubicBezTo>
                            <a:pt x="450" y="4784"/>
                            <a:pt x="450" y="6170"/>
                            <a:pt x="52" y="7755"/>
                          </a:cubicBezTo>
                          <a:cubicBezTo>
                            <a:pt x="-347" y="9538"/>
                            <a:pt x="1646" y="9934"/>
                            <a:pt x="3241" y="10528"/>
                          </a:cubicBezTo>
                          <a:cubicBezTo>
                            <a:pt x="6430" y="8151"/>
                            <a:pt x="10018" y="5972"/>
                            <a:pt x="12609" y="3793"/>
                          </a:cubicBezTo>
                          <a:cubicBezTo>
                            <a:pt x="15001" y="1614"/>
                            <a:pt x="15400" y="30"/>
                            <a:pt x="13008" y="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94" name="Freeform 2103">
                      <a:extLst>
                        <a:ext uri="{FF2B5EF4-FFF2-40B4-BE49-F238E27FC236}">
                          <a16:creationId xmlns:a16="http://schemas.microsoft.com/office/drawing/2014/main" id="{C0C17F4E-E7D2-D2C5-A5B5-99DB8A7341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4324" y="5601945"/>
                      <a:ext cx="398" cy="198"/>
                    </a:xfrm>
                    <a:custGeom>
                      <a:avLst/>
                      <a:gdLst>
                        <a:gd name="connsiteX0" fmla="*/ 0 w 398"/>
                        <a:gd name="connsiteY0" fmla="*/ 198 h 198"/>
                        <a:gd name="connsiteX1" fmla="*/ 0 w 398"/>
                        <a:gd name="connsiteY1" fmla="*/ 198 h 198"/>
                        <a:gd name="connsiteX2" fmla="*/ 399 w 398"/>
                        <a:gd name="connsiteY2" fmla="*/ 0 h 198"/>
                        <a:gd name="connsiteX3" fmla="*/ 199 w 398"/>
                        <a:gd name="connsiteY3" fmla="*/ 0 h 198"/>
                        <a:gd name="connsiteX4" fmla="*/ 0 w 398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" h="198">
                          <a:moveTo>
                            <a:pt x="0" y="198"/>
                          </a:moveTo>
                          <a:lnTo>
                            <a:pt x="0" y="198"/>
                          </a:lnTo>
                          <a:lnTo>
                            <a:pt x="399" y="0"/>
                          </a:lnTo>
                          <a:lnTo>
                            <a:pt x="199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95" name="Freeform 2104">
                      <a:extLst>
                        <a:ext uri="{FF2B5EF4-FFF2-40B4-BE49-F238E27FC236}">
                          <a16:creationId xmlns:a16="http://schemas.microsoft.com/office/drawing/2014/main" id="{713E08FF-24C4-0D17-429F-C16AC06A5A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2104" y="5461896"/>
                      <a:ext cx="35340" cy="27603"/>
                    </a:xfrm>
                    <a:custGeom>
                      <a:avLst/>
                      <a:gdLst>
                        <a:gd name="connsiteX0" fmla="*/ 361 w 35340"/>
                        <a:gd name="connsiteY0" fmla="*/ 27336 h 27603"/>
                        <a:gd name="connsiteX1" fmla="*/ 6939 w 35340"/>
                        <a:gd name="connsiteY1" fmla="*/ 26148 h 27603"/>
                        <a:gd name="connsiteX2" fmla="*/ 9132 w 35340"/>
                        <a:gd name="connsiteY2" fmla="*/ 23771 h 27603"/>
                        <a:gd name="connsiteX3" fmla="*/ 8733 w 35340"/>
                        <a:gd name="connsiteY3" fmla="*/ 23771 h 27603"/>
                        <a:gd name="connsiteX4" fmla="*/ 13118 w 35340"/>
                        <a:gd name="connsiteY4" fmla="*/ 22978 h 27603"/>
                        <a:gd name="connsiteX5" fmla="*/ 17703 w 35340"/>
                        <a:gd name="connsiteY5" fmla="*/ 20799 h 27603"/>
                        <a:gd name="connsiteX6" fmla="*/ 18500 w 35340"/>
                        <a:gd name="connsiteY6" fmla="*/ 21394 h 27603"/>
                        <a:gd name="connsiteX7" fmla="*/ 14115 w 35340"/>
                        <a:gd name="connsiteY7" fmla="*/ 24563 h 27603"/>
                        <a:gd name="connsiteX8" fmla="*/ 19895 w 35340"/>
                        <a:gd name="connsiteY8" fmla="*/ 24365 h 27603"/>
                        <a:gd name="connsiteX9" fmla="*/ 23882 w 35340"/>
                        <a:gd name="connsiteY9" fmla="*/ 22186 h 27603"/>
                        <a:gd name="connsiteX10" fmla="*/ 28865 w 35340"/>
                        <a:gd name="connsiteY10" fmla="*/ 18818 h 27603"/>
                        <a:gd name="connsiteX11" fmla="*/ 22885 w 35340"/>
                        <a:gd name="connsiteY11" fmla="*/ 15847 h 27603"/>
                        <a:gd name="connsiteX12" fmla="*/ 31656 w 35340"/>
                        <a:gd name="connsiteY12" fmla="*/ 10499 h 27603"/>
                        <a:gd name="connsiteX13" fmla="*/ 26672 w 35340"/>
                        <a:gd name="connsiteY13" fmla="*/ 7725 h 27603"/>
                        <a:gd name="connsiteX14" fmla="*/ 25277 w 35340"/>
                        <a:gd name="connsiteY14" fmla="*/ 7924 h 27603"/>
                        <a:gd name="connsiteX15" fmla="*/ 23882 w 35340"/>
                        <a:gd name="connsiteY15" fmla="*/ 7527 h 27603"/>
                        <a:gd name="connsiteX16" fmla="*/ 25476 w 35340"/>
                        <a:gd name="connsiteY16" fmla="*/ 6933 h 27603"/>
                        <a:gd name="connsiteX17" fmla="*/ 29264 w 35340"/>
                        <a:gd name="connsiteY17" fmla="*/ 6933 h 27603"/>
                        <a:gd name="connsiteX18" fmla="*/ 35243 w 35340"/>
                        <a:gd name="connsiteY18" fmla="*/ 2575 h 27603"/>
                        <a:gd name="connsiteX19" fmla="*/ 26672 w 35340"/>
                        <a:gd name="connsiteY19" fmla="*/ 0 h 27603"/>
                        <a:gd name="connsiteX20" fmla="*/ 20892 w 35340"/>
                        <a:gd name="connsiteY20" fmla="*/ 4358 h 27603"/>
                        <a:gd name="connsiteX21" fmla="*/ 21091 w 35340"/>
                        <a:gd name="connsiteY21" fmla="*/ 4556 h 27603"/>
                        <a:gd name="connsiteX22" fmla="*/ 20095 w 35340"/>
                        <a:gd name="connsiteY22" fmla="*/ 4754 h 27603"/>
                        <a:gd name="connsiteX23" fmla="*/ 14115 w 35340"/>
                        <a:gd name="connsiteY23" fmla="*/ 8716 h 27603"/>
                        <a:gd name="connsiteX24" fmla="*/ 15909 w 35340"/>
                        <a:gd name="connsiteY24" fmla="*/ 9310 h 27603"/>
                        <a:gd name="connsiteX25" fmla="*/ 13318 w 35340"/>
                        <a:gd name="connsiteY25" fmla="*/ 10895 h 27603"/>
                        <a:gd name="connsiteX26" fmla="*/ 11922 w 35340"/>
                        <a:gd name="connsiteY26" fmla="*/ 13074 h 27603"/>
                        <a:gd name="connsiteX27" fmla="*/ 19098 w 35340"/>
                        <a:gd name="connsiteY27" fmla="*/ 16243 h 27603"/>
                        <a:gd name="connsiteX28" fmla="*/ 20294 w 35340"/>
                        <a:gd name="connsiteY28" fmla="*/ 16045 h 27603"/>
                        <a:gd name="connsiteX29" fmla="*/ 17503 w 35340"/>
                        <a:gd name="connsiteY29" fmla="*/ 17630 h 27603"/>
                        <a:gd name="connsiteX30" fmla="*/ 11324 w 35340"/>
                        <a:gd name="connsiteY30" fmla="*/ 18026 h 27603"/>
                        <a:gd name="connsiteX31" fmla="*/ 4348 w 35340"/>
                        <a:gd name="connsiteY31" fmla="*/ 22780 h 27603"/>
                        <a:gd name="connsiteX32" fmla="*/ 6142 w 35340"/>
                        <a:gd name="connsiteY32" fmla="*/ 23573 h 27603"/>
                        <a:gd name="connsiteX33" fmla="*/ 2355 w 35340"/>
                        <a:gd name="connsiteY33" fmla="*/ 24959 h 27603"/>
                        <a:gd name="connsiteX34" fmla="*/ 361 w 35340"/>
                        <a:gd name="connsiteY34" fmla="*/ 27336 h 276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</a:cxnLst>
                      <a:rect l="l" t="t" r="r" b="b"/>
                      <a:pathLst>
                        <a:path w="35340" h="27603">
                          <a:moveTo>
                            <a:pt x="361" y="27336"/>
                          </a:moveTo>
                          <a:cubicBezTo>
                            <a:pt x="1757" y="27930"/>
                            <a:pt x="4148" y="27534"/>
                            <a:pt x="6939" y="26148"/>
                          </a:cubicBezTo>
                          <a:cubicBezTo>
                            <a:pt x="8733" y="25157"/>
                            <a:pt x="9730" y="24365"/>
                            <a:pt x="9132" y="23771"/>
                          </a:cubicBezTo>
                          <a:lnTo>
                            <a:pt x="8733" y="23771"/>
                          </a:lnTo>
                          <a:cubicBezTo>
                            <a:pt x="10128" y="23573"/>
                            <a:pt x="11524" y="23374"/>
                            <a:pt x="13118" y="22978"/>
                          </a:cubicBezTo>
                          <a:cubicBezTo>
                            <a:pt x="15510" y="22186"/>
                            <a:pt x="16905" y="21592"/>
                            <a:pt x="17703" y="20799"/>
                          </a:cubicBezTo>
                          <a:cubicBezTo>
                            <a:pt x="17902" y="20997"/>
                            <a:pt x="18301" y="21195"/>
                            <a:pt x="18500" y="21394"/>
                          </a:cubicBezTo>
                          <a:cubicBezTo>
                            <a:pt x="15909" y="22384"/>
                            <a:pt x="13915" y="23573"/>
                            <a:pt x="14115" y="24563"/>
                          </a:cubicBezTo>
                          <a:cubicBezTo>
                            <a:pt x="14314" y="25553"/>
                            <a:pt x="17105" y="25355"/>
                            <a:pt x="19895" y="24365"/>
                          </a:cubicBezTo>
                          <a:cubicBezTo>
                            <a:pt x="21689" y="23771"/>
                            <a:pt x="23084" y="22978"/>
                            <a:pt x="23882" y="22186"/>
                          </a:cubicBezTo>
                          <a:cubicBezTo>
                            <a:pt x="26672" y="21988"/>
                            <a:pt x="28865" y="20997"/>
                            <a:pt x="28865" y="18818"/>
                          </a:cubicBezTo>
                          <a:cubicBezTo>
                            <a:pt x="29264" y="16837"/>
                            <a:pt x="27071" y="15649"/>
                            <a:pt x="22885" y="15847"/>
                          </a:cubicBezTo>
                          <a:cubicBezTo>
                            <a:pt x="27270" y="14857"/>
                            <a:pt x="30460" y="13074"/>
                            <a:pt x="31656" y="10499"/>
                          </a:cubicBezTo>
                          <a:cubicBezTo>
                            <a:pt x="32453" y="9112"/>
                            <a:pt x="30260" y="7329"/>
                            <a:pt x="26672" y="7725"/>
                          </a:cubicBezTo>
                          <a:cubicBezTo>
                            <a:pt x="26274" y="7725"/>
                            <a:pt x="25676" y="7924"/>
                            <a:pt x="25277" y="7924"/>
                          </a:cubicBezTo>
                          <a:cubicBezTo>
                            <a:pt x="24879" y="7725"/>
                            <a:pt x="24480" y="7527"/>
                            <a:pt x="23882" y="7527"/>
                          </a:cubicBezTo>
                          <a:cubicBezTo>
                            <a:pt x="24480" y="7329"/>
                            <a:pt x="24879" y="7131"/>
                            <a:pt x="25476" y="6933"/>
                          </a:cubicBezTo>
                          <a:cubicBezTo>
                            <a:pt x="26672" y="7131"/>
                            <a:pt x="27868" y="7131"/>
                            <a:pt x="29264" y="6933"/>
                          </a:cubicBezTo>
                          <a:cubicBezTo>
                            <a:pt x="33649" y="6339"/>
                            <a:pt x="35842" y="4556"/>
                            <a:pt x="35243" y="2575"/>
                          </a:cubicBezTo>
                          <a:cubicBezTo>
                            <a:pt x="34446" y="594"/>
                            <a:pt x="30659" y="0"/>
                            <a:pt x="26672" y="0"/>
                          </a:cubicBezTo>
                          <a:cubicBezTo>
                            <a:pt x="22885" y="792"/>
                            <a:pt x="19696" y="1981"/>
                            <a:pt x="20892" y="4358"/>
                          </a:cubicBezTo>
                          <a:cubicBezTo>
                            <a:pt x="20892" y="4358"/>
                            <a:pt x="21091" y="4556"/>
                            <a:pt x="21091" y="4556"/>
                          </a:cubicBezTo>
                          <a:cubicBezTo>
                            <a:pt x="20693" y="4556"/>
                            <a:pt x="20493" y="4754"/>
                            <a:pt x="20095" y="4754"/>
                          </a:cubicBezTo>
                          <a:cubicBezTo>
                            <a:pt x="15909" y="6141"/>
                            <a:pt x="13716" y="7725"/>
                            <a:pt x="14115" y="8716"/>
                          </a:cubicBezTo>
                          <a:cubicBezTo>
                            <a:pt x="14314" y="9310"/>
                            <a:pt x="14912" y="9310"/>
                            <a:pt x="15909" y="9310"/>
                          </a:cubicBezTo>
                          <a:cubicBezTo>
                            <a:pt x="14713" y="9706"/>
                            <a:pt x="13915" y="10301"/>
                            <a:pt x="13318" y="10895"/>
                          </a:cubicBezTo>
                          <a:cubicBezTo>
                            <a:pt x="12720" y="11489"/>
                            <a:pt x="12122" y="12083"/>
                            <a:pt x="11922" y="13074"/>
                          </a:cubicBezTo>
                          <a:cubicBezTo>
                            <a:pt x="12520" y="15451"/>
                            <a:pt x="14713" y="16639"/>
                            <a:pt x="19098" y="16243"/>
                          </a:cubicBezTo>
                          <a:cubicBezTo>
                            <a:pt x="19497" y="16243"/>
                            <a:pt x="19895" y="16045"/>
                            <a:pt x="20294" y="16045"/>
                          </a:cubicBezTo>
                          <a:cubicBezTo>
                            <a:pt x="19098" y="16441"/>
                            <a:pt x="18101" y="16837"/>
                            <a:pt x="17503" y="17630"/>
                          </a:cubicBezTo>
                          <a:cubicBezTo>
                            <a:pt x="16507" y="17234"/>
                            <a:pt x="14912" y="16837"/>
                            <a:pt x="11324" y="18026"/>
                          </a:cubicBezTo>
                          <a:cubicBezTo>
                            <a:pt x="6341" y="19413"/>
                            <a:pt x="3351" y="21394"/>
                            <a:pt x="4348" y="22780"/>
                          </a:cubicBezTo>
                          <a:cubicBezTo>
                            <a:pt x="4547" y="23176"/>
                            <a:pt x="5344" y="23374"/>
                            <a:pt x="6142" y="23573"/>
                          </a:cubicBezTo>
                          <a:cubicBezTo>
                            <a:pt x="4946" y="23771"/>
                            <a:pt x="3750" y="24167"/>
                            <a:pt x="2355" y="24959"/>
                          </a:cubicBezTo>
                          <a:cubicBezTo>
                            <a:pt x="561" y="25950"/>
                            <a:pt x="-635" y="26940"/>
                            <a:pt x="361" y="273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96" name="Freeform 2105">
                      <a:extLst>
                        <a:ext uri="{FF2B5EF4-FFF2-40B4-BE49-F238E27FC236}">
                          <a16:creationId xmlns:a16="http://schemas.microsoft.com/office/drawing/2014/main" id="{59A99CCE-04E1-192D-1027-EBD0D6835C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75603" y="5624131"/>
                      <a:ext cx="5792" cy="6479"/>
                    </a:xfrm>
                    <a:custGeom>
                      <a:avLst/>
                      <a:gdLst>
                        <a:gd name="connsiteX0" fmla="*/ 5793 w 5792"/>
                        <a:gd name="connsiteY0" fmla="*/ 4358 h 6479"/>
                        <a:gd name="connsiteX1" fmla="*/ 4597 w 5792"/>
                        <a:gd name="connsiteY1" fmla="*/ 0 h 6479"/>
                        <a:gd name="connsiteX2" fmla="*/ 13 w 5792"/>
                        <a:gd name="connsiteY2" fmla="*/ 5745 h 6479"/>
                        <a:gd name="connsiteX3" fmla="*/ 4996 w 5792"/>
                        <a:gd name="connsiteY3" fmla="*/ 4754 h 6479"/>
                        <a:gd name="connsiteX4" fmla="*/ 5793 w 5792"/>
                        <a:gd name="connsiteY4" fmla="*/ 4358 h 64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92" h="6479">
                          <a:moveTo>
                            <a:pt x="5793" y="4358"/>
                          </a:moveTo>
                          <a:cubicBezTo>
                            <a:pt x="5394" y="2971"/>
                            <a:pt x="4996" y="1585"/>
                            <a:pt x="4597" y="0"/>
                          </a:cubicBezTo>
                          <a:cubicBezTo>
                            <a:pt x="2006" y="2179"/>
                            <a:pt x="411" y="4160"/>
                            <a:pt x="13" y="5745"/>
                          </a:cubicBezTo>
                          <a:cubicBezTo>
                            <a:pt x="-187" y="6933"/>
                            <a:pt x="2006" y="6735"/>
                            <a:pt x="4996" y="4754"/>
                          </a:cubicBezTo>
                          <a:cubicBezTo>
                            <a:pt x="5195" y="4754"/>
                            <a:pt x="5394" y="4556"/>
                            <a:pt x="5793" y="43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97" name="Freeform 2106">
                      <a:extLst>
                        <a:ext uri="{FF2B5EF4-FFF2-40B4-BE49-F238E27FC236}">
                          <a16:creationId xmlns:a16="http://schemas.microsoft.com/office/drawing/2014/main" id="{D3F578B2-E848-F012-F0BC-E6313462D4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8128" y="5615624"/>
                      <a:ext cx="20743" cy="19410"/>
                    </a:xfrm>
                    <a:custGeom>
                      <a:avLst/>
                      <a:gdLst>
                        <a:gd name="connsiteX0" fmla="*/ 3004 w 20743"/>
                        <a:gd name="connsiteY0" fmla="*/ 19005 h 19410"/>
                        <a:gd name="connsiteX1" fmla="*/ 7588 w 20743"/>
                        <a:gd name="connsiteY1" fmla="*/ 17817 h 19410"/>
                        <a:gd name="connsiteX2" fmla="*/ 17355 w 20743"/>
                        <a:gd name="connsiteY2" fmla="*/ 7714 h 19410"/>
                        <a:gd name="connsiteX3" fmla="*/ 17156 w 20743"/>
                        <a:gd name="connsiteY3" fmla="*/ 7318 h 19410"/>
                        <a:gd name="connsiteX4" fmla="*/ 20744 w 20743"/>
                        <a:gd name="connsiteY4" fmla="*/ 3950 h 19410"/>
                        <a:gd name="connsiteX5" fmla="*/ 13568 w 20743"/>
                        <a:gd name="connsiteY5" fmla="*/ 1771 h 19410"/>
                        <a:gd name="connsiteX6" fmla="*/ 10379 w 20743"/>
                        <a:gd name="connsiteY6" fmla="*/ 2762 h 19410"/>
                        <a:gd name="connsiteX7" fmla="*/ 11973 w 20743"/>
                        <a:gd name="connsiteY7" fmla="*/ 385 h 19410"/>
                        <a:gd name="connsiteX8" fmla="*/ 4399 w 20743"/>
                        <a:gd name="connsiteY8" fmla="*/ 2564 h 19410"/>
                        <a:gd name="connsiteX9" fmla="*/ 14 w 20743"/>
                        <a:gd name="connsiteY9" fmla="*/ 6922 h 19410"/>
                        <a:gd name="connsiteX10" fmla="*/ 7787 w 20743"/>
                        <a:gd name="connsiteY10" fmla="*/ 4545 h 19410"/>
                        <a:gd name="connsiteX11" fmla="*/ 8385 w 20743"/>
                        <a:gd name="connsiteY11" fmla="*/ 4149 h 19410"/>
                        <a:gd name="connsiteX12" fmla="*/ 8385 w 20743"/>
                        <a:gd name="connsiteY12" fmla="*/ 6129 h 19410"/>
                        <a:gd name="connsiteX13" fmla="*/ 13967 w 20743"/>
                        <a:gd name="connsiteY13" fmla="*/ 7714 h 19410"/>
                        <a:gd name="connsiteX14" fmla="*/ 11973 w 20743"/>
                        <a:gd name="connsiteY14" fmla="*/ 8704 h 19410"/>
                        <a:gd name="connsiteX15" fmla="*/ 3004 w 20743"/>
                        <a:gd name="connsiteY15" fmla="*/ 19005 h 194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20743" h="19410">
                          <a:moveTo>
                            <a:pt x="3004" y="19005"/>
                          </a:moveTo>
                          <a:cubicBezTo>
                            <a:pt x="2804" y="19995"/>
                            <a:pt x="5196" y="19005"/>
                            <a:pt x="7588" y="17817"/>
                          </a:cubicBezTo>
                          <a:cubicBezTo>
                            <a:pt x="13369" y="14053"/>
                            <a:pt x="17156" y="10487"/>
                            <a:pt x="17355" y="7714"/>
                          </a:cubicBezTo>
                          <a:cubicBezTo>
                            <a:pt x="17355" y="7516"/>
                            <a:pt x="17355" y="7516"/>
                            <a:pt x="17156" y="7318"/>
                          </a:cubicBezTo>
                          <a:cubicBezTo>
                            <a:pt x="20544" y="6724"/>
                            <a:pt x="20544" y="5139"/>
                            <a:pt x="20744" y="3950"/>
                          </a:cubicBezTo>
                          <a:cubicBezTo>
                            <a:pt x="20146" y="2168"/>
                            <a:pt x="17355" y="1177"/>
                            <a:pt x="13568" y="1771"/>
                          </a:cubicBezTo>
                          <a:cubicBezTo>
                            <a:pt x="12372" y="1970"/>
                            <a:pt x="11176" y="2366"/>
                            <a:pt x="10379" y="2762"/>
                          </a:cubicBezTo>
                          <a:cubicBezTo>
                            <a:pt x="11774" y="1771"/>
                            <a:pt x="12571" y="781"/>
                            <a:pt x="11973" y="385"/>
                          </a:cubicBezTo>
                          <a:cubicBezTo>
                            <a:pt x="10977" y="-606"/>
                            <a:pt x="7987" y="385"/>
                            <a:pt x="4399" y="2564"/>
                          </a:cubicBezTo>
                          <a:cubicBezTo>
                            <a:pt x="1808" y="4149"/>
                            <a:pt x="-185" y="5733"/>
                            <a:pt x="14" y="6922"/>
                          </a:cubicBezTo>
                          <a:cubicBezTo>
                            <a:pt x="1409" y="7714"/>
                            <a:pt x="4200" y="6724"/>
                            <a:pt x="7787" y="4545"/>
                          </a:cubicBezTo>
                          <a:cubicBezTo>
                            <a:pt x="7987" y="4347"/>
                            <a:pt x="8186" y="4347"/>
                            <a:pt x="8385" y="4149"/>
                          </a:cubicBezTo>
                          <a:cubicBezTo>
                            <a:pt x="7987" y="4743"/>
                            <a:pt x="7787" y="5337"/>
                            <a:pt x="8385" y="6129"/>
                          </a:cubicBezTo>
                          <a:cubicBezTo>
                            <a:pt x="9382" y="7318"/>
                            <a:pt x="11375" y="7912"/>
                            <a:pt x="13967" y="7714"/>
                          </a:cubicBezTo>
                          <a:cubicBezTo>
                            <a:pt x="13369" y="7912"/>
                            <a:pt x="12571" y="8308"/>
                            <a:pt x="11973" y="8704"/>
                          </a:cubicBezTo>
                          <a:cubicBezTo>
                            <a:pt x="5994" y="12864"/>
                            <a:pt x="3602" y="16430"/>
                            <a:pt x="3004" y="190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98" name="Freeform 2107">
                      <a:extLst>
                        <a:ext uri="{FF2B5EF4-FFF2-40B4-BE49-F238E27FC236}">
                          <a16:creationId xmlns:a16="http://schemas.microsoft.com/office/drawing/2014/main" id="{CA650007-D36C-3F40-6D18-DB162F30B4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81854" y="5698068"/>
                      <a:ext cx="11501" cy="10573"/>
                    </a:xfrm>
                    <a:custGeom>
                      <a:avLst/>
                      <a:gdLst>
                        <a:gd name="connsiteX0" fmla="*/ 4525 w 11501"/>
                        <a:gd name="connsiteY0" fmla="*/ 2525 h 10573"/>
                        <a:gd name="connsiteX1" fmla="*/ 339 w 11501"/>
                        <a:gd name="connsiteY1" fmla="*/ 10052 h 10573"/>
                        <a:gd name="connsiteX2" fmla="*/ 5920 w 11501"/>
                        <a:gd name="connsiteY2" fmla="*/ 8665 h 10573"/>
                        <a:gd name="connsiteX3" fmla="*/ 11501 w 11501"/>
                        <a:gd name="connsiteY3" fmla="*/ 544 h 10573"/>
                        <a:gd name="connsiteX4" fmla="*/ 4525 w 11501"/>
                        <a:gd name="connsiteY4" fmla="*/ 2525 h 105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501" h="10573">
                          <a:moveTo>
                            <a:pt x="4525" y="2525"/>
                          </a:moveTo>
                          <a:cubicBezTo>
                            <a:pt x="-658" y="6486"/>
                            <a:pt x="-259" y="8467"/>
                            <a:pt x="339" y="10052"/>
                          </a:cubicBezTo>
                          <a:cubicBezTo>
                            <a:pt x="738" y="11043"/>
                            <a:pt x="3130" y="10646"/>
                            <a:pt x="5920" y="8665"/>
                          </a:cubicBezTo>
                          <a:cubicBezTo>
                            <a:pt x="11302" y="4902"/>
                            <a:pt x="11501" y="2525"/>
                            <a:pt x="11501" y="544"/>
                          </a:cubicBezTo>
                          <a:cubicBezTo>
                            <a:pt x="10305" y="-447"/>
                            <a:pt x="8113" y="-249"/>
                            <a:pt x="4525" y="25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599" name="Freeform 2108">
                      <a:extLst>
                        <a:ext uri="{FF2B5EF4-FFF2-40B4-BE49-F238E27FC236}">
                          <a16:creationId xmlns:a16="http://schemas.microsoft.com/office/drawing/2014/main" id="{D1A649F8-8982-BDC0-2F8C-873E01A64A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0486" y="5712039"/>
                      <a:ext cx="11409" cy="9918"/>
                    </a:xfrm>
                    <a:custGeom>
                      <a:avLst/>
                      <a:gdLst>
                        <a:gd name="connsiteX0" fmla="*/ 11410 w 11409"/>
                        <a:gd name="connsiteY0" fmla="*/ 637 h 9918"/>
                        <a:gd name="connsiteX1" fmla="*/ 5031 w 11409"/>
                        <a:gd name="connsiteY1" fmla="*/ 1826 h 9918"/>
                        <a:gd name="connsiteX2" fmla="*/ 48 w 11409"/>
                        <a:gd name="connsiteY2" fmla="*/ 8363 h 9918"/>
                        <a:gd name="connsiteX3" fmla="*/ 4832 w 11409"/>
                        <a:gd name="connsiteY3" fmla="*/ 8561 h 9918"/>
                        <a:gd name="connsiteX4" fmla="*/ 11410 w 11409"/>
                        <a:gd name="connsiteY4" fmla="*/ 637 h 99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09" h="9918">
                          <a:moveTo>
                            <a:pt x="11410" y="637"/>
                          </a:moveTo>
                          <a:cubicBezTo>
                            <a:pt x="10613" y="-353"/>
                            <a:pt x="8619" y="-353"/>
                            <a:pt x="5031" y="1826"/>
                          </a:cubicBezTo>
                          <a:cubicBezTo>
                            <a:pt x="48" y="4995"/>
                            <a:pt x="-151" y="6778"/>
                            <a:pt x="48" y="8363"/>
                          </a:cubicBezTo>
                          <a:cubicBezTo>
                            <a:pt x="248" y="9749"/>
                            <a:pt x="1045" y="10938"/>
                            <a:pt x="4832" y="8561"/>
                          </a:cubicBezTo>
                          <a:cubicBezTo>
                            <a:pt x="10413" y="5391"/>
                            <a:pt x="10812" y="3014"/>
                            <a:pt x="11410" y="6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00" name="Freeform 2109">
                      <a:extLst>
                        <a:ext uri="{FF2B5EF4-FFF2-40B4-BE49-F238E27FC236}">
                          <a16:creationId xmlns:a16="http://schemas.microsoft.com/office/drawing/2014/main" id="{9F110BFB-5EE1-23D2-B799-B57D639EEA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32101" y="5538662"/>
                      <a:ext cx="6014" cy="5639"/>
                    </a:xfrm>
                    <a:custGeom>
                      <a:avLst/>
                      <a:gdLst>
                        <a:gd name="connsiteX0" fmla="*/ 5780 w 6014"/>
                        <a:gd name="connsiteY0" fmla="*/ 1876 h 5639"/>
                        <a:gd name="connsiteX1" fmla="*/ 4584 w 6014"/>
                        <a:gd name="connsiteY1" fmla="*/ 885 h 5639"/>
                        <a:gd name="connsiteX2" fmla="*/ 0 w 6014"/>
                        <a:gd name="connsiteY2" fmla="*/ 489 h 5639"/>
                        <a:gd name="connsiteX3" fmla="*/ 598 w 6014"/>
                        <a:gd name="connsiteY3" fmla="*/ 2470 h 5639"/>
                        <a:gd name="connsiteX4" fmla="*/ 1595 w 6014"/>
                        <a:gd name="connsiteY4" fmla="*/ 5639 h 5639"/>
                        <a:gd name="connsiteX5" fmla="*/ 2791 w 6014"/>
                        <a:gd name="connsiteY5" fmla="*/ 5243 h 5639"/>
                        <a:gd name="connsiteX6" fmla="*/ 5780 w 6014"/>
                        <a:gd name="connsiteY6" fmla="*/ 1876 h 56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6014" h="5639">
                          <a:moveTo>
                            <a:pt x="5780" y="1876"/>
                          </a:moveTo>
                          <a:cubicBezTo>
                            <a:pt x="5581" y="1479"/>
                            <a:pt x="4983" y="1083"/>
                            <a:pt x="4584" y="885"/>
                          </a:cubicBezTo>
                          <a:cubicBezTo>
                            <a:pt x="4584" y="-105"/>
                            <a:pt x="2990" y="-303"/>
                            <a:pt x="0" y="489"/>
                          </a:cubicBezTo>
                          <a:cubicBezTo>
                            <a:pt x="199" y="1281"/>
                            <a:pt x="398" y="1876"/>
                            <a:pt x="598" y="2470"/>
                          </a:cubicBezTo>
                          <a:cubicBezTo>
                            <a:pt x="997" y="3460"/>
                            <a:pt x="1196" y="4451"/>
                            <a:pt x="1595" y="5639"/>
                          </a:cubicBezTo>
                          <a:cubicBezTo>
                            <a:pt x="1993" y="5441"/>
                            <a:pt x="2392" y="5441"/>
                            <a:pt x="2791" y="5243"/>
                          </a:cubicBezTo>
                          <a:cubicBezTo>
                            <a:pt x="5980" y="4252"/>
                            <a:pt x="6378" y="2668"/>
                            <a:pt x="5780" y="18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01" name="Freeform 2110">
                      <a:extLst>
                        <a:ext uri="{FF2B5EF4-FFF2-40B4-BE49-F238E27FC236}">
                          <a16:creationId xmlns:a16="http://schemas.microsoft.com/office/drawing/2014/main" id="{F1342CA8-4FCC-356B-DB08-910C15E880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1716" y="5593808"/>
                      <a:ext cx="21459" cy="8761"/>
                    </a:xfrm>
                    <a:custGeom>
                      <a:avLst/>
                      <a:gdLst>
                        <a:gd name="connsiteX0" fmla="*/ 16027 w 21459"/>
                        <a:gd name="connsiteY0" fmla="*/ 5760 h 8761"/>
                        <a:gd name="connsiteX1" fmla="*/ 21409 w 21459"/>
                        <a:gd name="connsiteY1" fmla="*/ 610 h 8761"/>
                        <a:gd name="connsiteX2" fmla="*/ 14632 w 21459"/>
                        <a:gd name="connsiteY2" fmla="*/ 1997 h 8761"/>
                        <a:gd name="connsiteX3" fmla="*/ 11842 w 21459"/>
                        <a:gd name="connsiteY3" fmla="*/ 3779 h 8761"/>
                        <a:gd name="connsiteX4" fmla="*/ 5463 w 21459"/>
                        <a:gd name="connsiteY4" fmla="*/ 2987 h 8761"/>
                        <a:gd name="connsiteX5" fmla="*/ 81 w 21459"/>
                        <a:gd name="connsiteY5" fmla="*/ 6751 h 8761"/>
                        <a:gd name="connsiteX6" fmla="*/ 8453 w 21459"/>
                        <a:gd name="connsiteY6" fmla="*/ 8335 h 8761"/>
                        <a:gd name="connsiteX7" fmla="*/ 9848 w 21459"/>
                        <a:gd name="connsiteY7" fmla="*/ 7939 h 8761"/>
                        <a:gd name="connsiteX8" fmla="*/ 16027 w 21459"/>
                        <a:gd name="connsiteY8" fmla="*/ 5760 h 87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1459" h="8761">
                          <a:moveTo>
                            <a:pt x="16027" y="5760"/>
                          </a:moveTo>
                          <a:cubicBezTo>
                            <a:pt x="19814" y="3581"/>
                            <a:pt x="21808" y="1798"/>
                            <a:pt x="21409" y="610"/>
                          </a:cubicBezTo>
                          <a:cubicBezTo>
                            <a:pt x="21011" y="-579"/>
                            <a:pt x="18220" y="16"/>
                            <a:pt x="14632" y="1997"/>
                          </a:cubicBezTo>
                          <a:cubicBezTo>
                            <a:pt x="13436" y="2591"/>
                            <a:pt x="12639" y="3185"/>
                            <a:pt x="11842" y="3779"/>
                          </a:cubicBezTo>
                          <a:cubicBezTo>
                            <a:pt x="10646" y="2591"/>
                            <a:pt x="8652" y="2194"/>
                            <a:pt x="5463" y="2987"/>
                          </a:cubicBezTo>
                          <a:cubicBezTo>
                            <a:pt x="2274" y="3779"/>
                            <a:pt x="-517" y="5166"/>
                            <a:pt x="81" y="6751"/>
                          </a:cubicBezTo>
                          <a:cubicBezTo>
                            <a:pt x="679" y="8930"/>
                            <a:pt x="4467" y="9128"/>
                            <a:pt x="8453" y="8335"/>
                          </a:cubicBezTo>
                          <a:cubicBezTo>
                            <a:pt x="8852" y="8137"/>
                            <a:pt x="9450" y="8137"/>
                            <a:pt x="9848" y="7939"/>
                          </a:cubicBezTo>
                          <a:cubicBezTo>
                            <a:pt x="10646" y="8137"/>
                            <a:pt x="13037" y="7147"/>
                            <a:pt x="16027" y="57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02" name="Freeform 2111">
                      <a:extLst>
                        <a:ext uri="{FF2B5EF4-FFF2-40B4-BE49-F238E27FC236}">
                          <a16:creationId xmlns:a16="http://schemas.microsoft.com/office/drawing/2014/main" id="{9A1D10DC-23DD-2E48-F462-EF6263FFF6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1865" y="5552918"/>
                      <a:ext cx="11361" cy="6536"/>
                    </a:xfrm>
                    <a:custGeom>
                      <a:avLst/>
                      <a:gdLst>
                        <a:gd name="connsiteX0" fmla="*/ 0 w 11361"/>
                        <a:gd name="connsiteY0" fmla="*/ 5447 h 6536"/>
                        <a:gd name="connsiteX1" fmla="*/ 6179 w 11361"/>
                        <a:gd name="connsiteY1" fmla="*/ 5249 h 6536"/>
                        <a:gd name="connsiteX2" fmla="*/ 11361 w 11361"/>
                        <a:gd name="connsiteY2" fmla="*/ 1090 h 6536"/>
                        <a:gd name="connsiteX3" fmla="*/ 5182 w 11361"/>
                        <a:gd name="connsiteY3" fmla="*/ 1287 h 6536"/>
                        <a:gd name="connsiteX4" fmla="*/ 0 w 11361"/>
                        <a:gd name="connsiteY4" fmla="*/ 5447 h 65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361" h="6536">
                          <a:moveTo>
                            <a:pt x="0" y="5447"/>
                          </a:moveTo>
                          <a:cubicBezTo>
                            <a:pt x="0" y="6834"/>
                            <a:pt x="1993" y="7032"/>
                            <a:pt x="6179" y="5249"/>
                          </a:cubicBezTo>
                          <a:cubicBezTo>
                            <a:pt x="9368" y="3863"/>
                            <a:pt x="11361" y="2278"/>
                            <a:pt x="11361" y="1090"/>
                          </a:cubicBezTo>
                          <a:cubicBezTo>
                            <a:pt x="11361" y="-297"/>
                            <a:pt x="9368" y="-495"/>
                            <a:pt x="5182" y="1287"/>
                          </a:cubicBezTo>
                          <a:cubicBezTo>
                            <a:pt x="2193" y="2674"/>
                            <a:pt x="0" y="4259"/>
                            <a:pt x="0" y="54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03" name="Freeform 2112">
                      <a:extLst>
                        <a:ext uri="{FF2B5EF4-FFF2-40B4-BE49-F238E27FC236}">
                          <a16:creationId xmlns:a16="http://schemas.microsoft.com/office/drawing/2014/main" id="{74E70964-EA01-A4C7-BB65-E3708C322E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766" y="5560155"/>
                      <a:ext cx="12688" cy="6142"/>
                    </a:xfrm>
                    <a:custGeom>
                      <a:avLst/>
                      <a:gdLst>
                        <a:gd name="connsiteX0" fmla="*/ 3001 w 12688"/>
                        <a:gd name="connsiteY0" fmla="*/ 2568 h 6142"/>
                        <a:gd name="connsiteX1" fmla="*/ 808 w 12688"/>
                        <a:gd name="connsiteY1" fmla="*/ 5936 h 6142"/>
                        <a:gd name="connsiteX2" fmla="*/ 8981 w 12688"/>
                        <a:gd name="connsiteY2" fmla="*/ 4351 h 6142"/>
                        <a:gd name="connsiteX3" fmla="*/ 12369 w 12688"/>
                        <a:gd name="connsiteY3" fmla="*/ 587 h 6142"/>
                        <a:gd name="connsiteX4" fmla="*/ 3001 w 12688"/>
                        <a:gd name="connsiteY4" fmla="*/ 2568 h 61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88" h="6142">
                          <a:moveTo>
                            <a:pt x="3001" y="2568"/>
                          </a:moveTo>
                          <a:cubicBezTo>
                            <a:pt x="410" y="3955"/>
                            <a:pt x="-986" y="5539"/>
                            <a:pt x="808" y="5936"/>
                          </a:cubicBezTo>
                          <a:cubicBezTo>
                            <a:pt x="2602" y="6332"/>
                            <a:pt x="4994" y="6332"/>
                            <a:pt x="8981" y="4351"/>
                          </a:cubicBezTo>
                          <a:cubicBezTo>
                            <a:pt x="11971" y="2766"/>
                            <a:pt x="13366" y="1181"/>
                            <a:pt x="12369" y="587"/>
                          </a:cubicBezTo>
                          <a:cubicBezTo>
                            <a:pt x="10974" y="-601"/>
                            <a:pt x="7586" y="-7"/>
                            <a:pt x="3001" y="25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04" name="Freeform 2113">
                      <a:extLst>
                        <a:ext uri="{FF2B5EF4-FFF2-40B4-BE49-F238E27FC236}">
                          <a16:creationId xmlns:a16="http://schemas.microsoft.com/office/drawing/2014/main" id="{B343DF16-A06C-3A16-C508-DB1F2A6F6B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3426" y="5676139"/>
                      <a:ext cx="14957" cy="8628"/>
                    </a:xfrm>
                    <a:custGeom>
                      <a:avLst/>
                      <a:gdLst>
                        <a:gd name="connsiteX0" fmla="*/ 7973 w 14957"/>
                        <a:gd name="connsiteY0" fmla="*/ 2070 h 8628"/>
                        <a:gd name="connsiteX1" fmla="*/ 6976 w 14957"/>
                        <a:gd name="connsiteY1" fmla="*/ 2070 h 8628"/>
                        <a:gd name="connsiteX2" fmla="*/ 0 w 14957"/>
                        <a:gd name="connsiteY2" fmla="*/ 6428 h 8628"/>
                        <a:gd name="connsiteX3" fmla="*/ 7176 w 14957"/>
                        <a:gd name="connsiteY3" fmla="*/ 8409 h 8628"/>
                        <a:gd name="connsiteX4" fmla="*/ 12757 w 14957"/>
                        <a:gd name="connsiteY4" fmla="*/ 4843 h 8628"/>
                        <a:gd name="connsiteX5" fmla="*/ 12757 w 14957"/>
                        <a:gd name="connsiteY5" fmla="*/ 4051 h 8628"/>
                        <a:gd name="connsiteX6" fmla="*/ 14949 w 14957"/>
                        <a:gd name="connsiteY6" fmla="*/ 1080 h 8628"/>
                        <a:gd name="connsiteX7" fmla="*/ 7973 w 14957"/>
                        <a:gd name="connsiteY7" fmla="*/ 2070 h 86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4957" h="8628">
                          <a:moveTo>
                            <a:pt x="7973" y="2070"/>
                          </a:moveTo>
                          <a:cubicBezTo>
                            <a:pt x="7574" y="2070"/>
                            <a:pt x="7375" y="2070"/>
                            <a:pt x="6976" y="2070"/>
                          </a:cubicBezTo>
                          <a:cubicBezTo>
                            <a:pt x="2791" y="2863"/>
                            <a:pt x="0" y="4447"/>
                            <a:pt x="0" y="6428"/>
                          </a:cubicBezTo>
                          <a:cubicBezTo>
                            <a:pt x="0" y="8409"/>
                            <a:pt x="2990" y="9003"/>
                            <a:pt x="7176" y="8409"/>
                          </a:cubicBezTo>
                          <a:cubicBezTo>
                            <a:pt x="10564" y="7815"/>
                            <a:pt x="12358" y="6428"/>
                            <a:pt x="12757" y="4843"/>
                          </a:cubicBezTo>
                          <a:cubicBezTo>
                            <a:pt x="12757" y="4645"/>
                            <a:pt x="12757" y="4249"/>
                            <a:pt x="12757" y="4051"/>
                          </a:cubicBezTo>
                          <a:cubicBezTo>
                            <a:pt x="14152" y="2863"/>
                            <a:pt x="14949" y="1872"/>
                            <a:pt x="14949" y="1080"/>
                          </a:cubicBezTo>
                          <a:cubicBezTo>
                            <a:pt x="15149" y="-901"/>
                            <a:pt x="11760" y="89"/>
                            <a:pt x="7973" y="20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05" name="Freeform 2114">
                      <a:extLst>
                        <a:ext uri="{FF2B5EF4-FFF2-40B4-BE49-F238E27FC236}">
                          <a16:creationId xmlns:a16="http://schemas.microsoft.com/office/drawing/2014/main" id="{257B142C-E8CA-C05E-A1F6-424CA06613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9752" y="5685827"/>
                      <a:ext cx="11777" cy="8816"/>
                    </a:xfrm>
                    <a:custGeom>
                      <a:avLst/>
                      <a:gdLst>
                        <a:gd name="connsiteX0" fmla="*/ 849 w 11777"/>
                        <a:gd name="connsiteY0" fmla="*/ 8625 h 8816"/>
                        <a:gd name="connsiteX1" fmla="*/ 7028 w 11777"/>
                        <a:gd name="connsiteY1" fmla="*/ 6248 h 8816"/>
                        <a:gd name="connsiteX2" fmla="*/ 11613 w 11777"/>
                        <a:gd name="connsiteY2" fmla="*/ 504 h 8816"/>
                        <a:gd name="connsiteX3" fmla="*/ 4238 w 11777"/>
                        <a:gd name="connsiteY3" fmla="*/ 2683 h 8816"/>
                        <a:gd name="connsiteX4" fmla="*/ 849 w 11777"/>
                        <a:gd name="connsiteY4" fmla="*/ 8625 h 88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77" h="8816">
                          <a:moveTo>
                            <a:pt x="849" y="8625"/>
                          </a:moveTo>
                          <a:cubicBezTo>
                            <a:pt x="1846" y="9219"/>
                            <a:pt x="4238" y="8427"/>
                            <a:pt x="7028" y="6248"/>
                          </a:cubicBezTo>
                          <a:cubicBezTo>
                            <a:pt x="10217" y="3871"/>
                            <a:pt x="12410" y="1494"/>
                            <a:pt x="11613" y="504"/>
                          </a:cubicBezTo>
                          <a:cubicBezTo>
                            <a:pt x="10816" y="-685"/>
                            <a:pt x="8025" y="306"/>
                            <a:pt x="4238" y="2683"/>
                          </a:cubicBezTo>
                          <a:cubicBezTo>
                            <a:pt x="-347" y="5852"/>
                            <a:pt x="-745" y="7833"/>
                            <a:pt x="849" y="86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06" name="Freeform 2115">
                      <a:extLst>
                        <a:ext uri="{FF2B5EF4-FFF2-40B4-BE49-F238E27FC236}">
                          <a16:creationId xmlns:a16="http://schemas.microsoft.com/office/drawing/2014/main" id="{A7402FDB-E5E0-8260-5FDF-045F0D923D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7170" y="5694545"/>
                      <a:ext cx="22415" cy="13732"/>
                    </a:xfrm>
                    <a:custGeom>
                      <a:avLst/>
                      <a:gdLst>
                        <a:gd name="connsiteX0" fmla="*/ 21770 w 22415"/>
                        <a:gd name="connsiteY0" fmla="*/ 105 h 13732"/>
                        <a:gd name="connsiteX1" fmla="*/ 12002 w 22415"/>
                        <a:gd name="connsiteY1" fmla="*/ 4463 h 13732"/>
                        <a:gd name="connsiteX2" fmla="*/ 10408 w 22415"/>
                        <a:gd name="connsiteY2" fmla="*/ 5850 h 13732"/>
                        <a:gd name="connsiteX3" fmla="*/ 7019 w 22415"/>
                        <a:gd name="connsiteY3" fmla="*/ 5850 h 13732"/>
                        <a:gd name="connsiteX4" fmla="*/ 43 w 22415"/>
                        <a:gd name="connsiteY4" fmla="*/ 11595 h 13732"/>
                        <a:gd name="connsiteX5" fmla="*/ 5425 w 22415"/>
                        <a:gd name="connsiteY5" fmla="*/ 13575 h 13732"/>
                        <a:gd name="connsiteX6" fmla="*/ 13996 w 22415"/>
                        <a:gd name="connsiteY6" fmla="*/ 8227 h 13732"/>
                        <a:gd name="connsiteX7" fmla="*/ 13996 w 22415"/>
                        <a:gd name="connsiteY7" fmla="*/ 7633 h 13732"/>
                        <a:gd name="connsiteX8" fmla="*/ 19577 w 22415"/>
                        <a:gd name="connsiteY8" fmla="*/ 4067 h 13732"/>
                        <a:gd name="connsiteX9" fmla="*/ 21770 w 22415"/>
                        <a:gd name="connsiteY9" fmla="*/ 105 h 137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2415" h="13732">
                          <a:moveTo>
                            <a:pt x="21770" y="105"/>
                          </a:moveTo>
                          <a:cubicBezTo>
                            <a:pt x="19577" y="-489"/>
                            <a:pt x="15790" y="1492"/>
                            <a:pt x="12002" y="4463"/>
                          </a:cubicBezTo>
                          <a:cubicBezTo>
                            <a:pt x="11404" y="5058"/>
                            <a:pt x="10807" y="5454"/>
                            <a:pt x="10408" y="5850"/>
                          </a:cubicBezTo>
                          <a:cubicBezTo>
                            <a:pt x="9411" y="5850"/>
                            <a:pt x="8215" y="5850"/>
                            <a:pt x="7019" y="5850"/>
                          </a:cubicBezTo>
                          <a:cubicBezTo>
                            <a:pt x="2036" y="7237"/>
                            <a:pt x="-356" y="9217"/>
                            <a:pt x="43" y="11595"/>
                          </a:cubicBezTo>
                          <a:cubicBezTo>
                            <a:pt x="242" y="12981"/>
                            <a:pt x="1837" y="14170"/>
                            <a:pt x="5425" y="13575"/>
                          </a:cubicBezTo>
                          <a:cubicBezTo>
                            <a:pt x="10408" y="12585"/>
                            <a:pt x="13796" y="10802"/>
                            <a:pt x="13996" y="8227"/>
                          </a:cubicBezTo>
                          <a:cubicBezTo>
                            <a:pt x="13996" y="8029"/>
                            <a:pt x="13996" y="7831"/>
                            <a:pt x="13996" y="7633"/>
                          </a:cubicBezTo>
                          <a:cubicBezTo>
                            <a:pt x="15790" y="6840"/>
                            <a:pt x="17584" y="5454"/>
                            <a:pt x="19577" y="4067"/>
                          </a:cubicBezTo>
                          <a:cubicBezTo>
                            <a:pt x="21770" y="2284"/>
                            <a:pt x="23364" y="502"/>
                            <a:pt x="21770" y="1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07" name="Freeform 2116">
                      <a:extLst>
                        <a:ext uri="{FF2B5EF4-FFF2-40B4-BE49-F238E27FC236}">
                          <a16:creationId xmlns:a16="http://schemas.microsoft.com/office/drawing/2014/main" id="{90368DD7-7576-C89D-950E-01B739B4E8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5719" y="5691473"/>
                      <a:ext cx="11810" cy="8063"/>
                    </a:xfrm>
                    <a:custGeom>
                      <a:avLst/>
                      <a:gdLst>
                        <a:gd name="connsiteX0" fmla="*/ 6378 w 11810"/>
                        <a:gd name="connsiteY0" fmla="*/ 1394 h 8063"/>
                        <a:gd name="connsiteX1" fmla="*/ 0 w 11810"/>
                        <a:gd name="connsiteY1" fmla="*/ 7139 h 8063"/>
                        <a:gd name="connsiteX2" fmla="*/ 6578 w 11810"/>
                        <a:gd name="connsiteY2" fmla="*/ 5950 h 8063"/>
                        <a:gd name="connsiteX3" fmla="*/ 11760 w 11810"/>
                        <a:gd name="connsiteY3" fmla="*/ 404 h 8063"/>
                        <a:gd name="connsiteX4" fmla="*/ 6378 w 11810"/>
                        <a:gd name="connsiteY4" fmla="*/ 1394 h 80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10" h="8063">
                          <a:moveTo>
                            <a:pt x="6378" y="1394"/>
                          </a:moveTo>
                          <a:cubicBezTo>
                            <a:pt x="2990" y="3177"/>
                            <a:pt x="0" y="5356"/>
                            <a:pt x="0" y="7139"/>
                          </a:cubicBezTo>
                          <a:cubicBezTo>
                            <a:pt x="0" y="9120"/>
                            <a:pt x="3189" y="7535"/>
                            <a:pt x="6578" y="5950"/>
                          </a:cubicBezTo>
                          <a:cubicBezTo>
                            <a:pt x="10166" y="3771"/>
                            <a:pt x="12159" y="1790"/>
                            <a:pt x="11760" y="404"/>
                          </a:cubicBezTo>
                          <a:cubicBezTo>
                            <a:pt x="11361" y="-389"/>
                            <a:pt x="9169" y="8"/>
                            <a:pt x="6378" y="13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08" name="Freeform 2117">
                      <a:extLst>
                        <a:ext uri="{FF2B5EF4-FFF2-40B4-BE49-F238E27FC236}">
                          <a16:creationId xmlns:a16="http://schemas.microsoft.com/office/drawing/2014/main" id="{366052F9-E043-5870-80A2-4CC387F47C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41366" y="5487846"/>
                      <a:ext cx="7141" cy="9119"/>
                    </a:xfrm>
                    <a:custGeom>
                      <a:avLst/>
                      <a:gdLst>
                        <a:gd name="connsiteX0" fmla="*/ 6743 w 7141"/>
                        <a:gd name="connsiteY0" fmla="*/ 4358 h 9119"/>
                        <a:gd name="connsiteX1" fmla="*/ 5946 w 7141"/>
                        <a:gd name="connsiteY1" fmla="*/ 0 h 9119"/>
                        <a:gd name="connsiteX2" fmla="*/ 2956 w 7141"/>
                        <a:gd name="connsiteY2" fmla="*/ 2971 h 9119"/>
                        <a:gd name="connsiteX3" fmla="*/ 5946 w 7141"/>
                        <a:gd name="connsiteY3" fmla="*/ 4556 h 9119"/>
                        <a:gd name="connsiteX4" fmla="*/ 4550 w 7141"/>
                        <a:gd name="connsiteY4" fmla="*/ 5150 h 9119"/>
                        <a:gd name="connsiteX5" fmla="*/ 165 w 7141"/>
                        <a:gd name="connsiteY5" fmla="*/ 8716 h 9119"/>
                        <a:gd name="connsiteX6" fmla="*/ 7142 w 7141"/>
                        <a:gd name="connsiteY6" fmla="*/ 7725 h 9119"/>
                        <a:gd name="connsiteX7" fmla="*/ 6544 w 7141"/>
                        <a:gd name="connsiteY7" fmla="*/ 4556 h 9119"/>
                        <a:gd name="connsiteX8" fmla="*/ 6743 w 7141"/>
                        <a:gd name="connsiteY8" fmla="*/ 4358 h 91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141" h="9119">
                          <a:moveTo>
                            <a:pt x="6743" y="4358"/>
                          </a:moveTo>
                          <a:cubicBezTo>
                            <a:pt x="6544" y="2971"/>
                            <a:pt x="6344" y="1387"/>
                            <a:pt x="5946" y="0"/>
                          </a:cubicBezTo>
                          <a:cubicBezTo>
                            <a:pt x="3753" y="594"/>
                            <a:pt x="2358" y="1585"/>
                            <a:pt x="2956" y="2971"/>
                          </a:cubicBezTo>
                          <a:cubicBezTo>
                            <a:pt x="3354" y="3962"/>
                            <a:pt x="4550" y="4358"/>
                            <a:pt x="5946" y="4556"/>
                          </a:cubicBezTo>
                          <a:cubicBezTo>
                            <a:pt x="5348" y="4754"/>
                            <a:pt x="4949" y="4952"/>
                            <a:pt x="4550" y="5150"/>
                          </a:cubicBezTo>
                          <a:cubicBezTo>
                            <a:pt x="1560" y="6537"/>
                            <a:pt x="-632" y="7924"/>
                            <a:pt x="165" y="8716"/>
                          </a:cubicBezTo>
                          <a:cubicBezTo>
                            <a:pt x="963" y="9508"/>
                            <a:pt x="3554" y="9112"/>
                            <a:pt x="7142" y="7725"/>
                          </a:cubicBezTo>
                          <a:cubicBezTo>
                            <a:pt x="6942" y="6735"/>
                            <a:pt x="6743" y="5745"/>
                            <a:pt x="6544" y="4556"/>
                          </a:cubicBezTo>
                          <a:cubicBezTo>
                            <a:pt x="6743" y="4358"/>
                            <a:pt x="6743" y="4358"/>
                            <a:pt x="6743" y="43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09" name="Freeform 2118">
                      <a:extLst>
                        <a:ext uri="{FF2B5EF4-FFF2-40B4-BE49-F238E27FC236}">
                          <a16:creationId xmlns:a16="http://schemas.microsoft.com/office/drawing/2014/main" id="{7608B8E0-4CEB-61DD-052A-039F2F6891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0666" y="5554404"/>
                      <a:ext cx="597" cy="1386"/>
                    </a:xfrm>
                    <a:custGeom>
                      <a:avLst/>
                      <a:gdLst>
                        <a:gd name="connsiteX0" fmla="*/ 598 w 597"/>
                        <a:gd name="connsiteY0" fmla="*/ 1387 h 1386"/>
                        <a:gd name="connsiteX1" fmla="*/ 199 w 597"/>
                        <a:gd name="connsiteY1" fmla="*/ 0 h 1386"/>
                        <a:gd name="connsiteX2" fmla="*/ 0 w 597"/>
                        <a:gd name="connsiteY2" fmla="*/ 792 h 1386"/>
                        <a:gd name="connsiteX3" fmla="*/ 598 w 597"/>
                        <a:gd name="connsiteY3" fmla="*/ 1387 h 13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97" h="1386">
                          <a:moveTo>
                            <a:pt x="598" y="1387"/>
                          </a:moveTo>
                          <a:cubicBezTo>
                            <a:pt x="399" y="991"/>
                            <a:pt x="399" y="396"/>
                            <a:pt x="199" y="0"/>
                          </a:cubicBezTo>
                          <a:cubicBezTo>
                            <a:pt x="0" y="396"/>
                            <a:pt x="0" y="594"/>
                            <a:pt x="0" y="792"/>
                          </a:cubicBezTo>
                          <a:cubicBezTo>
                            <a:pt x="199" y="991"/>
                            <a:pt x="399" y="1189"/>
                            <a:pt x="598" y="13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10" name="Freeform 2119">
                      <a:extLst>
                        <a:ext uri="{FF2B5EF4-FFF2-40B4-BE49-F238E27FC236}">
                          <a16:creationId xmlns:a16="http://schemas.microsoft.com/office/drawing/2014/main" id="{3C398E71-2A65-5686-F3E2-3D6FFF928A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8670" y="5711375"/>
                      <a:ext cx="11634" cy="8280"/>
                    </a:xfrm>
                    <a:custGeom>
                      <a:avLst/>
                      <a:gdLst>
                        <a:gd name="connsiteX0" fmla="*/ 7313 w 11634"/>
                        <a:gd name="connsiteY0" fmla="*/ 5857 h 8280"/>
                        <a:gd name="connsiteX1" fmla="*/ 11299 w 11634"/>
                        <a:gd name="connsiteY1" fmla="*/ 311 h 8280"/>
                        <a:gd name="connsiteX2" fmla="*/ 5519 w 11634"/>
                        <a:gd name="connsiteY2" fmla="*/ 1896 h 8280"/>
                        <a:gd name="connsiteX3" fmla="*/ 137 w 11634"/>
                        <a:gd name="connsiteY3" fmla="*/ 7640 h 8280"/>
                        <a:gd name="connsiteX4" fmla="*/ 7313 w 11634"/>
                        <a:gd name="connsiteY4" fmla="*/ 5857 h 82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634" h="8280">
                          <a:moveTo>
                            <a:pt x="7313" y="5857"/>
                          </a:moveTo>
                          <a:cubicBezTo>
                            <a:pt x="11100" y="3282"/>
                            <a:pt x="12296" y="1499"/>
                            <a:pt x="11299" y="311"/>
                          </a:cubicBezTo>
                          <a:cubicBezTo>
                            <a:pt x="10502" y="-482"/>
                            <a:pt x="8110" y="311"/>
                            <a:pt x="5519" y="1896"/>
                          </a:cubicBezTo>
                          <a:cubicBezTo>
                            <a:pt x="2131" y="4075"/>
                            <a:pt x="-660" y="6452"/>
                            <a:pt x="137" y="7640"/>
                          </a:cubicBezTo>
                          <a:cubicBezTo>
                            <a:pt x="935" y="9027"/>
                            <a:pt x="3725" y="8036"/>
                            <a:pt x="7313" y="58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11" name="Freeform 2120">
                      <a:extLst>
                        <a:ext uri="{FF2B5EF4-FFF2-40B4-BE49-F238E27FC236}">
                          <a16:creationId xmlns:a16="http://schemas.microsoft.com/office/drawing/2014/main" id="{3AFBB3BD-92A8-276C-F583-19ADB1C680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2237" y="5593652"/>
                      <a:ext cx="21983" cy="14805"/>
                    </a:xfrm>
                    <a:custGeom>
                      <a:avLst/>
                      <a:gdLst>
                        <a:gd name="connsiteX0" fmla="*/ 19193 w 21983"/>
                        <a:gd name="connsiteY0" fmla="*/ 1162 h 14805"/>
                        <a:gd name="connsiteX1" fmla="*/ 18994 w 21983"/>
                        <a:gd name="connsiteY1" fmla="*/ 171 h 14805"/>
                        <a:gd name="connsiteX2" fmla="*/ 11818 w 21983"/>
                        <a:gd name="connsiteY2" fmla="*/ 2548 h 14805"/>
                        <a:gd name="connsiteX3" fmla="*/ 7831 w 21983"/>
                        <a:gd name="connsiteY3" fmla="*/ 5520 h 14805"/>
                        <a:gd name="connsiteX4" fmla="*/ 5639 w 21983"/>
                        <a:gd name="connsiteY4" fmla="*/ 5520 h 14805"/>
                        <a:gd name="connsiteX5" fmla="*/ 58 w 21983"/>
                        <a:gd name="connsiteY5" fmla="*/ 11462 h 14805"/>
                        <a:gd name="connsiteX6" fmla="*/ 10223 w 21983"/>
                        <a:gd name="connsiteY6" fmla="*/ 14434 h 14805"/>
                        <a:gd name="connsiteX7" fmla="*/ 13811 w 21983"/>
                        <a:gd name="connsiteY7" fmla="*/ 13443 h 14805"/>
                        <a:gd name="connsiteX8" fmla="*/ 20189 w 21983"/>
                        <a:gd name="connsiteY8" fmla="*/ 11859 h 14805"/>
                        <a:gd name="connsiteX9" fmla="*/ 21983 w 21983"/>
                        <a:gd name="connsiteY9" fmla="*/ 10670 h 14805"/>
                        <a:gd name="connsiteX10" fmla="*/ 20987 w 21983"/>
                        <a:gd name="connsiteY10" fmla="*/ 7302 h 14805"/>
                        <a:gd name="connsiteX11" fmla="*/ 18794 w 21983"/>
                        <a:gd name="connsiteY11" fmla="*/ 8491 h 14805"/>
                        <a:gd name="connsiteX12" fmla="*/ 16602 w 21983"/>
                        <a:gd name="connsiteY12" fmla="*/ 9878 h 14805"/>
                        <a:gd name="connsiteX13" fmla="*/ 12416 w 21983"/>
                        <a:gd name="connsiteY13" fmla="*/ 6312 h 14805"/>
                        <a:gd name="connsiteX14" fmla="*/ 13612 w 21983"/>
                        <a:gd name="connsiteY14" fmla="*/ 5718 h 14805"/>
                        <a:gd name="connsiteX15" fmla="*/ 19193 w 21983"/>
                        <a:gd name="connsiteY15" fmla="*/ 1162 h 148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21983" h="14805">
                          <a:moveTo>
                            <a:pt x="19193" y="1162"/>
                          </a:moveTo>
                          <a:cubicBezTo>
                            <a:pt x="19193" y="766"/>
                            <a:pt x="18994" y="568"/>
                            <a:pt x="18994" y="171"/>
                          </a:cubicBezTo>
                          <a:cubicBezTo>
                            <a:pt x="17997" y="-423"/>
                            <a:pt x="15206" y="568"/>
                            <a:pt x="11818" y="2548"/>
                          </a:cubicBezTo>
                          <a:cubicBezTo>
                            <a:pt x="10223" y="3539"/>
                            <a:pt x="8828" y="4529"/>
                            <a:pt x="7831" y="5520"/>
                          </a:cubicBezTo>
                          <a:cubicBezTo>
                            <a:pt x="7233" y="5520"/>
                            <a:pt x="6436" y="5520"/>
                            <a:pt x="5639" y="5520"/>
                          </a:cubicBezTo>
                          <a:cubicBezTo>
                            <a:pt x="-142" y="7104"/>
                            <a:pt x="-142" y="9283"/>
                            <a:pt x="58" y="11462"/>
                          </a:cubicBezTo>
                          <a:cubicBezTo>
                            <a:pt x="257" y="14434"/>
                            <a:pt x="4044" y="15424"/>
                            <a:pt x="10223" y="14434"/>
                          </a:cubicBezTo>
                          <a:cubicBezTo>
                            <a:pt x="11619" y="14236"/>
                            <a:pt x="12814" y="13839"/>
                            <a:pt x="13811" y="13443"/>
                          </a:cubicBezTo>
                          <a:cubicBezTo>
                            <a:pt x="14409" y="14434"/>
                            <a:pt x="17000" y="13443"/>
                            <a:pt x="20189" y="11859"/>
                          </a:cubicBezTo>
                          <a:cubicBezTo>
                            <a:pt x="20787" y="11462"/>
                            <a:pt x="21385" y="11066"/>
                            <a:pt x="21983" y="10670"/>
                          </a:cubicBezTo>
                          <a:cubicBezTo>
                            <a:pt x="21585" y="9481"/>
                            <a:pt x="21385" y="8491"/>
                            <a:pt x="20987" y="7302"/>
                          </a:cubicBezTo>
                          <a:cubicBezTo>
                            <a:pt x="20389" y="7699"/>
                            <a:pt x="19592" y="8095"/>
                            <a:pt x="18794" y="8491"/>
                          </a:cubicBezTo>
                          <a:cubicBezTo>
                            <a:pt x="17997" y="8887"/>
                            <a:pt x="17200" y="9283"/>
                            <a:pt x="16602" y="9878"/>
                          </a:cubicBezTo>
                          <a:cubicBezTo>
                            <a:pt x="16004" y="8293"/>
                            <a:pt x="14808" y="6906"/>
                            <a:pt x="12416" y="6312"/>
                          </a:cubicBezTo>
                          <a:cubicBezTo>
                            <a:pt x="12814" y="6114"/>
                            <a:pt x="13213" y="5916"/>
                            <a:pt x="13612" y="5718"/>
                          </a:cubicBezTo>
                          <a:cubicBezTo>
                            <a:pt x="16203" y="3935"/>
                            <a:pt x="18794" y="2350"/>
                            <a:pt x="19193" y="11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12" name="Freeform 2121">
                      <a:extLst>
                        <a:ext uri="{FF2B5EF4-FFF2-40B4-BE49-F238E27FC236}">
                          <a16:creationId xmlns:a16="http://schemas.microsoft.com/office/drawing/2014/main" id="{3ED75D6E-5676-22F2-3DC5-606893AE54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7622" y="5622161"/>
                      <a:ext cx="12705" cy="8596"/>
                    </a:xfrm>
                    <a:custGeom>
                      <a:avLst/>
                      <a:gdLst>
                        <a:gd name="connsiteX0" fmla="*/ 12612 w 12705"/>
                        <a:gd name="connsiteY0" fmla="*/ 385 h 8596"/>
                        <a:gd name="connsiteX1" fmla="*/ 5237 w 12705"/>
                        <a:gd name="connsiteY1" fmla="*/ 2564 h 8596"/>
                        <a:gd name="connsiteX2" fmla="*/ 55 w 12705"/>
                        <a:gd name="connsiteY2" fmla="*/ 8110 h 8596"/>
                        <a:gd name="connsiteX3" fmla="*/ 8625 w 12705"/>
                        <a:gd name="connsiteY3" fmla="*/ 5139 h 8596"/>
                        <a:gd name="connsiteX4" fmla="*/ 12612 w 12705"/>
                        <a:gd name="connsiteY4" fmla="*/ 385 h 85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05" h="8596">
                          <a:moveTo>
                            <a:pt x="12612" y="385"/>
                          </a:moveTo>
                          <a:cubicBezTo>
                            <a:pt x="12014" y="-606"/>
                            <a:pt x="8825" y="385"/>
                            <a:pt x="5237" y="2564"/>
                          </a:cubicBezTo>
                          <a:cubicBezTo>
                            <a:pt x="1450" y="4743"/>
                            <a:pt x="-344" y="6922"/>
                            <a:pt x="55" y="8110"/>
                          </a:cubicBezTo>
                          <a:cubicBezTo>
                            <a:pt x="652" y="9299"/>
                            <a:pt x="3443" y="8308"/>
                            <a:pt x="8625" y="5139"/>
                          </a:cubicBezTo>
                          <a:cubicBezTo>
                            <a:pt x="10818" y="3554"/>
                            <a:pt x="13210" y="1375"/>
                            <a:pt x="12612" y="3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13" name="Freeform 2122">
                      <a:extLst>
                        <a:ext uri="{FF2B5EF4-FFF2-40B4-BE49-F238E27FC236}">
                          <a16:creationId xmlns:a16="http://schemas.microsoft.com/office/drawing/2014/main" id="{F968EF9C-302B-682F-F134-47F7A0DB18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7274" y="5643008"/>
                      <a:ext cx="23125" cy="12303"/>
                    </a:xfrm>
                    <a:custGeom>
                      <a:avLst/>
                      <a:gdLst>
                        <a:gd name="connsiteX0" fmla="*/ 22962 w 23125"/>
                        <a:gd name="connsiteY0" fmla="*/ 535 h 12303"/>
                        <a:gd name="connsiteX1" fmla="*/ 17581 w 23125"/>
                        <a:gd name="connsiteY1" fmla="*/ 1130 h 12303"/>
                        <a:gd name="connsiteX2" fmla="*/ 11999 w 23125"/>
                        <a:gd name="connsiteY2" fmla="*/ 5289 h 12303"/>
                        <a:gd name="connsiteX3" fmla="*/ 5621 w 23125"/>
                        <a:gd name="connsiteY3" fmla="*/ 5488 h 12303"/>
                        <a:gd name="connsiteX4" fmla="*/ 438 w 23125"/>
                        <a:gd name="connsiteY4" fmla="*/ 10440 h 12303"/>
                        <a:gd name="connsiteX5" fmla="*/ 9010 w 23125"/>
                        <a:gd name="connsiteY5" fmla="*/ 11826 h 12303"/>
                        <a:gd name="connsiteX6" fmla="*/ 14591 w 23125"/>
                        <a:gd name="connsiteY6" fmla="*/ 7468 h 12303"/>
                        <a:gd name="connsiteX7" fmla="*/ 17979 w 23125"/>
                        <a:gd name="connsiteY7" fmla="*/ 5884 h 12303"/>
                        <a:gd name="connsiteX8" fmla="*/ 22962 w 23125"/>
                        <a:gd name="connsiteY8" fmla="*/ 535 h 12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3125" h="12303">
                          <a:moveTo>
                            <a:pt x="22962" y="535"/>
                          </a:moveTo>
                          <a:cubicBezTo>
                            <a:pt x="22364" y="-257"/>
                            <a:pt x="20371" y="-257"/>
                            <a:pt x="17581" y="1130"/>
                          </a:cubicBezTo>
                          <a:cubicBezTo>
                            <a:pt x="14989" y="2516"/>
                            <a:pt x="12996" y="3903"/>
                            <a:pt x="11999" y="5289"/>
                          </a:cubicBezTo>
                          <a:cubicBezTo>
                            <a:pt x="10206" y="4893"/>
                            <a:pt x="8013" y="5091"/>
                            <a:pt x="5621" y="5488"/>
                          </a:cubicBezTo>
                          <a:cubicBezTo>
                            <a:pt x="1834" y="6676"/>
                            <a:pt x="-1156" y="8261"/>
                            <a:pt x="438" y="10440"/>
                          </a:cubicBezTo>
                          <a:cubicBezTo>
                            <a:pt x="1834" y="12223"/>
                            <a:pt x="4824" y="12817"/>
                            <a:pt x="9010" y="11826"/>
                          </a:cubicBezTo>
                          <a:cubicBezTo>
                            <a:pt x="12797" y="10836"/>
                            <a:pt x="14989" y="9053"/>
                            <a:pt x="14591" y="7468"/>
                          </a:cubicBezTo>
                          <a:cubicBezTo>
                            <a:pt x="15587" y="7072"/>
                            <a:pt x="16783" y="6478"/>
                            <a:pt x="17979" y="5884"/>
                          </a:cubicBezTo>
                          <a:cubicBezTo>
                            <a:pt x="21567" y="3705"/>
                            <a:pt x="23760" y="1724"/>
                            <a:pt x="22962" y="5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14" name="Freeform 2123">
                      <a:extLst>
                        <a:ext uri="{FF2B5EF4-FFF2-40B4-BE49-F238E27FC236}">
                          <a16:creationId xmlns:a16="http://schemas.microsoft.com/office/drawing/2014/main" id="{1C49CF93-D6D9-181F-4A5E-21A1A23EA8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6878" y="5669024"/>
                      <a:ext cx="12638" cy="8637"/>
                    </a:xfrm>
                    <a:custGeom>
                      <a:avLst/>
                      <a:gdLst>
                        <a:gd name="connsiteX0" fmla="*/ 6778 w 12638"/>
                        <a:gd name="connsiteY0" fmla="*/ 6214 h 8637"/>
                        <a:gd name="connsiteX1" fmla="*/ 12359 w 12638"/>
                        <a:gd name="connsiteY1" fmla="*/ 271 h 8637"/>
                        <a:gd name="connsiteX2" fmla="*/ 4785 w 12638"/>
                        <a:gd name="connsiteY2" fmla="*/ 2648 h 8637"/>
                        <a:gd name="connsiteX3" fmla="*/ 200 w 12638"/>
                        <a:gd name="connsiteY3" fmla="*/ 8195 h 8637"/>
                        <a:gd name="connsiteX4" fmla="*/ 6778 w 12638"/>
                        <a:gd name="connsiteY4" fmla="*/ 6214 h 86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38" h="8637">
                          <a:moveTo>
                            <a:pt x="6778" y="6214"/>
                          </a:moveTo>
                          <a:cubicBezTo>
                            <a:pt x="10765" y="3440"/>
                            <a:pt x="13555" y="1063"/>
                            <a:pt x="12359" y="271"/>
                          </a:cubicBezTo>
                          <a:cubicBezTo>
                            <a:pt x="11363" y="-521"/>
                            <a:pt x="8373" y="469"/>
                            <a:pt x="4785" y="2648"/>
                          </a:cubicBezTo>
                          <a:cubicBezTo>
                            <a:pt x="998" y="5025"/>
                            <a:pt x="-597" y="7204"/>
                            <a:pt x="200" y="8195"/>
                          </a:cubicBezTo>
                          <a:cubicBezTo>
                            <a:pt x="798" y="9383"/>
                            <a:pt x="3987" y="7996"/>
                            <a:pt x="6778" y="62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15" name="Freeform 2124">
                      <a:extLst>
                        <a:ext uri="{FF2B5EF4-FFF2-40B4-BE49-F238E27FC236}">
                          <a16:creationId xmlns:a16="http://schemas.microsoft.com/office/drawing/2014/main" id="{60160A18-1703-DC4D-FDA9-AC684187A4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9639" y="5595923"/>
                      <a:ext cx="11760" cy="6816"/>
                    </a:xfrm>
                    <a:custGeom>
                      <a:avLst/>
                      <a:gdLst>
                        <a:gd name="connsiteX0" fmla="*/ 6578 w 11760"/>
                        <a:gd name="connsiteY0" fmla="*/ 1070 h 6816"/>
                        <a:gd name="connsiteX1" fmla="*/ 0 w 11760"/>
                        <a:gd name="connsiteY1" fmla="*/ 6220 h 6816"/>
                        <a:gd name="connsiteX2" fmla="*/ 5182 w 11760"/>
                        <a:gd name="connsiteY2" fmla="*/ 5626 h 6816"/>
                        <a:gd name="connsiteX3" fmla="*/ 11760 w 11760"/>
                        <a:gd name="connsiteY3" fmla="*/ 475 h 6816"/>
                        <a:gd name="connsiteX4" fmla="*/ 6578 w 11760"/>
                        <a:gd name="connsiteY4" fmla="*/ 1070 h 68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60" h="6816">
                          <a:moveTo>
                            <a:pt x="6578" y="1070"/>
                          </a:moveTo>
                          <a:cubicBezTo>
                            <a:pt x="2990" y="2654"/>
                            <a:pt x="0" y="4635"/>
                            <a:pt x="0" y="6220"/>
                          </a:cubicBezTo>
                          <a:cubicBezTo>
                            <a:pt x="0" y="7408"/>
                            <a:pt x="2591" y="6616"/>
                            <a:pt x="5182" y="5626"/>
                          </a:cubicBezTo>
                          <a:cubicBezTo>
                            <a:pt x="8770" y="4041"/>
                            <a:pt x="11162" y="2258"/>
                            <a:pt x="11760" y="475"/>
                          </a:cubicBezTo>
                          <a:cubicBezTo>
                            <a:pt x="11162" y="-317"/>
                            <a:pt x="9368" y="-119"/>
                            <a:pt x="6578" y="10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16" name="Freeform 2125">
                      <a:extLst>
                        <a:ext uri="{FF2B5EF4-FFF2-40B4-BE49-F238E27FC236}">
                          <a16:creationId xmlns:a16="http://schemas.microsoft.com/office/drawing/2014/main" id="{D53D46E6-9DCD-5A08-16E2-3AF48E0732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2230" y="5624065"/>
                      <a:ext cx="16344" cy="8722"/>
                    </a:xfrm>
                    <a:custGeom>
                      <a:avLst/>
                      <a:gdLst>
                        <a:gd name="connsiteX0" fmla="*/ 8770 w 16344"/>
                        <a:gd name="connsiteY0" fmla="*/ 2245 h 8722"/>
                        <a:gd name="connsiteX1" fmla="*/ 5781 w 16344"/>
                        <a:gd name="connsiteY1" fmla="*/ 2245 h 8722"/>
                        <a:gd name="connsiteX2" fmla="*/ 0 w 16344"/>
                        <a:gd name="connsiteY2" fmla="*/ 5811 h 8722"/>
                        <a:gd name="connsiteX3" fmla="*/ 6379 w 16344"/>
                        <a:gd name="connsiteY3" fmla="*/ 8584 h 8722"/>
                        <a:gd name="connsiteX4" fmla="*/ 12159 w 16344"/>
                        <a:gd name="connsiteY4" fmla="*/ 5018 h 8722"/>
                        <a:gd name="connsiteX5" fmla="*/ 12159 w 16344"/>
                        <a:gd name="connsiteY5" fmla="*/ 5018 h 8722"/>
                        <a:gd name="connsiteX6" fmla="*/ 16345 w 16344"/>
                        <a:gd name="connsiteY6" fmla="*/ 660 h 8722"/>
                        <a:gd name="connsiteX7" fmla="*/ 9568 w 16344"/>
                        <a:gd name="connsiteY7" fmla="*/ 1849 h 8722"/>
                        <a:gd name="connsiteX8" fmla="*/ 8770 w 16344"/>
                        <a:gd name="connsiteY8" fmla="*/ 2245 h 87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344" h="8722">
                          <a:moveTo>
                            <a:pt x="8770" y="2245"/>
                          </a:moveTo>
                          <a:cubicBezTo>
                            <a:pt x="7973" y="2245"/>
                            <a:pt x="6977" y="2245"/>
                            <a:pt x="5781" y="2245"/>
                          </a:cubicBezTo>
                          <a:cubicBezTo>
                            <a:pt x="2392" y="2839"/>
                            <a:pt x="0" y="4028"/>
                            <a:pt x="0" y="5811"/>
                          </a:cubicBezTo>
                          <a:cubicBezTo>
                            <a:pt x="0" y="7792"/>
                            <a:pt x="1993" y="9178"/>
                            <a:pt x="6379" y="8584"/>
                          </a:cubicBezTo>
                          <a:cubicBezTo>
                            <a:pt x="9767" y="8188"/>
                            <a:pt x="12159" y="6603"/>
                            <a:pt x="12159" y="5018"/>
                          </a:cubicBezTo>
                          <a:cubicBezTo>
                            <a:pt x="12159" y="5018"/>
                            <a:pt x="12159" y="5018"/>
                            <a:pt x="12159" y="5018"/>
                          </a:cubicBezTo>
                          <a:cubicBezTo>
                            <a:pt x="14551" y="3434"/>
                            <a:pt x="16146" y="2047"/>
                            <a:pt x="16345" y="660"/>
                          </a:cubicBezTo>
                          <a:cubicBezTo>
                            <a:pt x="15747" y="-726"/>
                            <a:pt x="12956" y="264"/>
                            <a:pt x="9568" y="1849"/>
                          </a:cubicBezTo>
                          <a:cubicBezTo>
                            <a:pt x="9368" y="1849"/>
                            <a:pt x="9169" y="2047"/>
                            <a:pt x="8770" y="22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17" name="Freeform 2126">
                      <a:extLst>
                        <a:ext uri="{FF2B5EF4-FFF2-40B4-BE49-F238E27FC236}">
                          <a16:creationId xmlns:a16="http://schemas.microsoft.com/office/drawing/2014/main" id="{C8EC7E27-6370-4C3C-63AF-CD572B657B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5419" y="5634236"/>
                      <a:ext cx="15597" cy="13443"/>
                    </a:xfrm>
                    <a:custGeom>
                      <a:avLst/>
                      <a:gdLst>
                        <a:gd name="connsiteX0" fmla="*/ 15547 w 15597"/>
                        <a:gd name="connsiteY0" fmla="*/ 195 h 13443"/>
                        <a:gd name="connsiteX1" fmla="*/ 9169 w 15597"/>
                        <a:gd name="connsiteY1" fmla="*/ 2176 h 13443"/>
                        <a:gd name="connsiteX2" fmla="*/ 4186 w 15597"/>
                        <a:gd name="connsiteY2" fmla="*/ 7722 h 13443"/>
                        <a:gd name="connsiteX3" fmla="*/ 4784 w 15597"/>
                        <a:gd name="connsiteY3" fmla="*/ 8119 h 13443"/>
                        <a:gd name="connsiteX4" fmla="*/ 0 w 15597"/>
                        <a:gd name="connsiteY4" fmla="*/ 11288 h 13443"/>
                        <a:gd name="connsiteX5" fmla="*/ 5183 w 15597"/>
                        <a:gd name="connsiteY5" fmla="*/ 13269 h 13443"/>
                        <a:gd name="connsiteX6" fmla="*/ 10764 w 15597"/>
                        <a:gd name="connsiteY6" fmla="*/ 9703 h 13443"/>
                        <a:gd name="connsiteX7" fmla="*/ 6379 w 15597"/>
                        <a:gd name="connsiteY7" fmla="*/ 7722 h 13443"/>
                        <a:gd name="connsiteX8" fmla="*/ 10365 w 15597"/>
                        <a:gd name="connsiteY8" fmla="*/ 5742 h 13443"/>
                        <a:gd name="connsiteX9" fmla="*/ 15547 w 15597"/>
                        <a:gd name="connsiteY9" fmla="*/ 195 h 134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597" h="13443">
                          <a:moveTo>
                            <a:pt x="15547" y="195"/>
                          </a:moveTo>
                          <a:cubicBezTo>
                            <a:pt x="14352" y="-399"/>
                            <a:pt x="11960" y="393"/>
                            <a:pt x="9169" y="2176"/>
                          </a:cubicBezTo>
                          <a:cubicBezTo>
                            <a:pt x="5581" y="4355"/>
                            <a:pt x="3389" y="6534"/>
                            <a:pt x="4186" y="7722"/>
                          </a:cubicBezTo>
                          <a:cubicBezTo>
                            <a:pt x="4385" y="7921"/>
                            <a:pt x="4584" y="8119"/>
                            <a:pt x="4784" y="8119"/>
                          </a:cubicBezTo>
                          <a:cubicBezTo>
                            <a:pt x="2193" y="8713"/>
                            <a:pt x="0" y="9703"/>
                            <a:pt x="0" y="11288"/>
                          </a:cubicBezTo>
                          <a:cubicBezTo>
                            <a:pt x="0" y="12873"/>
                            <a:pt x="1595" y="13863"/>
                            <a:pt x="5183" y="13269"/>
                          </a:cubicBezTo>
                          <a:cubicBezTo>
                            <a:pt x="8172" y="12675"/>
                            <a:pt x="10564" y="11486"/>
                            <a:pt x="10764" y="9703"/>
                          </a:cubicBezTo>
                          <a:cubicBezTo>
                            <a:pt x="10365" y="8317"/>
                            <a:pt x="9368" y="7326"/>
                            <a:pt x="6379" y="7722"/>
                          </a:cubicBezTo>
                          <a:cubicBezTo>
                            <a:pt x="7574" y="7326"/>
                            <a:pt x="8970" y="6534"/>
                            <a:pt x="10365" y="5742"/>
                          </a:cubicBezTo>
                          <a:cubicBezTo>
                            <a:pt x="13953" y="3563"/>
                            <a:pt x="15946" y="1582"/>
                            <a:pt x="15547" y="1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18" name="Freeform 2127">
                      <a:extLst>
                        <a:ext uri="{FF2B5EF4-FFF2-40B4-BE49-F238E27FC236}">
                          <a16:creationId xmlns:a16="http://schemas.microsoft.com/office/drawing/2014/main" id="{33371CA8-DE31-CC2C-953B-CD7039A478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0600" y="5519958"/>
                      <a:ext cx="12758" cy="6103"/>
                    </a:xfrm>
                    <a:custGeom>
                      <a:avLst/>
                      <a:gdLst>
                        <a:gd name="connsiteX0" fmla="*/ 12596 w 12758"/>
                        <a:gd name="connsiteY0" fmla="*/ 374 h 6103"/>
                        <a:gd name="connsiteX1" fmla="*/ 6416 w 12758"/>
                        <a:gd name="connsiteY1" fmla="*/ 969 h 6103"/>
                        <a:gd name="connsiteX2" fmla="*/ 38 w 12758"/>
                        <a:gd name="connsiteY2" fmla="*/ 5326 h 6103"/>
                        <a:gd name="connsiteX3" fmla="*/ 7413 w 12758"/>
                        <a:gd name="connsiteY3" fmla="*/ 4534 h 6103"/>
                        <a:gd name="connsiteX4" fmla="*/ 12596 w 12758"/>
                        <a:gd name="connsiteY4" fmla="*/ 374 h 61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58" h="6103">
                          <a:moveTo>
                            <a:pt x="12596" y="374"/>
                          </a:moveTo>
                          <a:cubicBezTo>
                            <a:pt x="11998" y="-418"/>
                            <a:pt x="9207" y="176"/>
                            <a:pt x="6416" y="969"/>
                          </a:cubicBezTo>
                          <a:cubicBezTo>
                            <a:pt x="2430" y="2355"/>
                            <a:pt x="-361" y="4138"/>
                            <a:pt x="38" y="5326"/>
                          </a:cubicBezTo>
                          <a:cubicBezTo>
                            <a:pt x="237" y="6713"/>
                            <a:pt x="3626" y="6119"/>
                            <a:pt x="7413" y="4534"/>
                          </a:cubicBezTo>
                          <a:cubicBezTo>
                            <a:pt x="11200" y="3147"/>
                            <a:pt x="13393" y="1563"/>
                            <a:pt x="12596" y="3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19" name="Freeform 2128">
                      <a:extLst>
                        <a:ext uri="{FF2B5EF4-FFF2-40B4-BE49-F238E27FC236}">
                          <a16:creationId xmlns:a16="http://schemas.microsoft.com/office/drawing/2014/main" id="{F79E63B4-9A72-246A-A480-00B913F0A1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6366" y="5505397"/>
                      <a:ext cx="11531" cy="5463"/>
                    </a:xfrm>
                    <a:custGeom>
                      <a:avLst/>
                      <a:gdLst>
                        <a:gd name="connsiteX0" fmla="*/ 87 w 11531"/>
                        <a:gd name="connsiteY0" fmla="*/ 4635 h 5463"/>
                        <a:gd name="connsiteX1" fmla="*/ 7661 w 11531"/>
                        <a:gd name="connsiteY1" fmla="*/ 4041 h 5463"/>
                        <a:gd name="connsiteX2" fmla="*/ 11448 w 11531"/>
                        <a:gd name="connsiteY2" fmla="*/ 475 h 5463"/>
                        <a:gd name="connsiteX3" fmla="*/ 5070 w 11531"/>
                        <a:gd name="connsiteY3" fmla="*/ 1070 h 5463"/>
                        <a:gd name="connsiteX4" fmla="*/ 87 w 11531"/>
                        <a:gd name="connsiteY4" fmla="*/ 4635 h 54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531" h="5463">
                          <a:moveTo>
                            <a:pt x="87" y="4635"/>
                          </a:moveTo>
                          <a:cubicBezTo>
                            <a:pt x="684" y="5824"/>
                            <a:pt x="3475" y="5824"/>
                            <a:pt x="7661" y="4041"/>
                          </a:cubicBezTo>
                          <a:cubicBezTo>
                            <a:pt x="10850" y="2852"/>
                            <a:pt x="11847" y="1466"/>
                            <a:pt x="11448" y="475"/>
                          </a:cubicBezTo>
                          <a:cubicBezTo>
                            <a:pt x="10651" y="-317"/>
                            <a:pt x="8259" y="-119"/>
                            <a:pt x="5070" y="1070"/>
                          </a:cubicBezTo>
                          <a:cubicBezTo>
                            <a:pt x="2080" y="2258"/>
                            <a:pt x="-511" y="3645"/>
                            <a:pt x="87" y="46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20" name="Freeform 2129">
                      <a:extLst>
                        <a:ext uri="{FF2B5EF4-FFF2-40B4-BE49-F238E27FC236}">
                          <a16:creationId xmlns:a16="http://schemas.microsoft.com/office/drawing/2014/main" id="{9C153CAC-EC22-0358-EDA2-B9A5330A12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9761" y="5657266"/>
                      <a:ext cx="11371" cy="8024"/>
                    </a:xfrm>
                    <a:custGeom>
                      <a:avLst/>
                      <a:gdLst>
                        <a:gd name="connsiteX0" fmla="*/ 6188 w 11371"/>
                        <a:gd name="connsiteY0" fmla="*/ 1531 h 8024"/>
                        <a:gd name="connsiteX1" fmla="*/ 9 w 11371"/>
                        <a:gd name="connsiteY1" fmla="*/ 7275 h 8024"/>
                        <a:gd name="connsiteX2" fmla="*/ 4993 w 11371"/>
                        <a:gd name="connsiteY2" fmla="*/ 6483 h 8024"/>
                        <a:gd name="connsiteX3" fmla="*/ 11371 w 11371"/>
                        <a:gd name="connsiteY3" fmla="*/ 540 h 8024"/>
                        <a:gd name="connsiteX4" fmla="*/ 6188 w 11371"/>
                        <a:gd name="connsiteY4" fmla="*/ 1531 h 80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371" h="8024">
                          <a:moveTo>
                            <a:pt x="6188" y="1531"/>
                          </a:moveTo>
                          <a:cubicBezTo>
                            <a:pt x="2800" y="3511"/>
                            <a:pt x="-190" y="5690"/>
                            <a:pt x="9" y="7275"/>
                          </a:cubicBezTo>
                          <a:cubicBezTo>
                            <a:pt x="209" y="8464"/>
                            <a:pt x="2202" y="8265"/>
                            <a:pt x="4993" y="6483"/>
                          </a:cubicBezTo>
                          <a:cubicBezTo>
                            <a:pt x="8381" y="4502"/>
                            <a:pt x="10773" y="2323"/>
                            <a:pt x="11371" y="540"/>
                          </a:cubicBezTo>
                          <a:cubicBezTo>
                            <a:pt x="10972" y="-451"/>
                            <a:pt x="9179" y="-54"/>
                            <a:pt x="6188" y="15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21" name="Freeform 2130">
                      <a:extLst>
                        <a:ext uri="{FF2B5EF4-FFF2-40B4-BE49-F238E27FC236}">
                          <a16:creationId xmlns:a16="http://schemas.microsoft.com/office/drawing/2014/main" id="{4BE6BB72-636B-0588-E066-99491847C1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9015" y="5556116"/>
                      <a:ext cx="16231" cy="9643"/>
                    </a:xfrm>
                    <a:custGeom>
                      <a:avLst/>
                      <a:gdLst>
                        <a:gd name="connsiteX0" fmla="*/ 7005 w 16231"/>
                        <a:gd name="connsiteY0" fmla="*/ 7994 h 9643"/>
                        <a:gd name="connsiteX1" fmla="*/ 11988 w 16231"/>
                        <a:gd name="connsiteY1" fmla="*/ 4429 h 9643"/>
                        <a:gd name="connsiteX2" fmla="*/ 16174 w 16231"/>
                        <a:gd name="connsiteY2" fmla="*/ 1259 h 9643"/>
                        <a:gd name="connsiteX3" fmla="*/ 8600 w 16231"/>
                        <a:gd name="connsiteY3" fmla="*/ 1655 h 9643"/>
                        <a:gd name="connsiteX4" fmla="*/ 4414 w 16231"/>
                        <a:gd name="connsiteY4" fmla="*/ 4429 h 9643"/>
                        <a:gd name="connsiteX5" fmla="*/ 627 w 16231"/>
                        <a:gd name="connsiteY5" fmla="*/ 9381 h 9643"/>
                        <a:gd name="connsiteX6" fmla="*/ 7005 w 16231"/>
                        <a:gd name="connsiteY6" fmla="*/ 7994 h 96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6231" h="9643">
                          <a:moveTo>
                            <a:pt x="7005" y="7994"/>
                          </a:moveTo>
                          <a:cubicBezTo>
                            <a:pt x="9397" y="6806"/>
                            <a:pt x="11191" y="5419"/>
                            <a:pt x="11988" y="4429"/>
                          </a:cubicBezTo>
                          <a:cubicBezTo>
                            <a:pt x="14380" y="3438"/>
                            <a:pt x="15975" y="2250"/>
                            <a:pt x="16174" y="1259"/>
                          </a:cubicBezTo>
                          <a:cubicBezTo>
                            <a:pt x="16772" y="-920"/>
                            <a:pt x="12586" y="71"/>
                            <a:pt x="8600" y="1655"/>
                          </a:cubicBezTo>
                          <a:cubicBezTo>
                            <a:pt x="6407" y="2448"/>
                            <a:pt x="4813" y="3438"/>
                            <a:pt x="4414" y="4429"/>
                          </a:cubicBezTo>
                          <a:cubicBezTo>
                            <a:pt x="29" y="6608"/>
                            <a:pt x="-769" y="8391"/>
                            <a:pt x="627" y="9381"/>
                          </a:cubicBezTo>
                          <a:cubicBezTo>
                            <a:pt x="1424" y="9975"/>
                            <a:pt x="3816" y="9579"/>
                            <a:pt x="7005" y="79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22" name="Freeform 2131">
                      <a:extLst>
                        <a:ext uri="{FF2B5EF4-FFF2-40B4-BE49-F238E27FC236}">
                          <a16:creationId xmlns:a16="http://schemas.microsoft.com/office/drawing/2014/main" id="{3111ADE4-0B11-37F2-DCB0-184A4FBA22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6695" y="5574927"/>
                      <a:ext cx="11242" cy="6476"/>
                    </a:xfrm>
                    <a:custGeom>
                      <a:avLst/>
                      <a:gdLst>
                        <a:gd name="connsiteX0" fmla="*/ 187 w 11242"/>
                        <a:gd name="connsiteY0" fmla="*/ 6219 h 6476"/>
                        <a:gd name="connsiteX1" fmla="*/ 6565 w 11242"/>
                        <a:gd name="connsiteY1" fmla="*/ 4634 h 6476"/>
                        <a:gd name="connsiteX2" fmla="*/ 11150 w 11242"/>
                        <a:gd name="connsiteY2" fmla="*/ 474 h 6476"/>
                        <a:gd name="connsiteX3" fmla="*/ 3176 w 11242"/>
                        <a:gd name="connsiteY3" fmla="*/ 2455 h 6476"/>
                        <a:gd name="connsiteX4" fmla="*/ 187 w 11242"/>
                        <a:gd name="connsiteY4" fmla="*/ 6219 h 6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42" h="6476">
                          <a:moveTo>
                            <a:pt x="187" y="6219"/>
                          </a:moveTo>
                          <a:cubicBezTo>
                            <a:pt x="1383" y="6813"/>
                            <a:pt x="3575" y="6417"/>
                            <a:pt x="6565" y="4634"/>
                          </a:cubicBezTo>
                          <a:cubicBezTo>
                            <a:pt x="9356" y="3049"/>
                            <a:pt x="11748" y="1266"/>
                            <a:pt x="11150" y="474"/>
                          </a:cubicBezTo>
                          <a:cubicBezTo>
                            <a:pt x="10352" y="-714"/>
                            <a:pt x="6765" y="474"/>
                            <a:pt x="3176" y="2455"/>
                          </a:cubicBezTo>
                          <a:cubicBezTo>
                            <a:pt x="386" y="3842"/>
                            <a:pt x="-411" y="5426"/>
                            <a:pt x="187" y="62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23" name="Freeform 2132">
                      <a:extLst>
                        <a:ext uri="{FF2B5EF4-FFF2-40B4-BE49-F238E27FC236}">
                          <a16:creationId xmlns:a16="http://schemas.microsoft.com/office/drawing/2014/main" id="{CE8DC058-EF27-2E6C-6F34-985D4C462B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0231" y="5537364"/>
                      <a:ext cx="28809" cy="17173"/>
                    </a:xfrm>
                    <a:custGeom>
                      <a:avLst/>
                      <a:gdLst>
                        <a:gd name="connsiteX0" fmla="*/ 7482 w 28809"/>
                        <a:gd name="connsiteY0" fmla="*/ 12285 h 17173"/>
                        <a:gd name="connsiteX1" fmla="*/ 8279 w 28809"/>
                        <a:gd name="connsiteY1" fmla="*/ 11889 h 17173"/>
                        <a:gd name="connsiteX2" fmla="*/ 11468 w 28809"/>
                        <a:gd name="connsiteY2" fmla="*/ 11691 h 17173"/>
                        <a:gd name="connsiteX3" fmla="*/ 11269 w 28809"/>
                        <a:gd name="connsiteY3" fmla="*/ 12682 h 17173"/>
                        <a:gd name="connsiteX4" fmla="*/ 11269 w 28809"/>
                        <a:gd name="connsiteY4" fmla="*/ 12880 h 17173"/>
                        <a:gd name="connsiteX5" fmla="*/ 7880 w 28809"/>
                        <a:gd name="connsiteY5" fmla="*/ 16643 h 17173"/>
                        <a:gd name="connsiteX6" fmla="*/ 14857 w 28809"/>
                        <a:gd name="connsiteY6" fmla="*/ 15455 h 17173"/>
                        <a:gd name="connsiteX7" fmla="*/ 15056 w 28809"/>
                        <a:gd name="connsiteY7" fmla="*/ 15257 h 17173"/>
                        <a:gd name="connsiteX8" fmla="*/ 18246 w 28809"/>
                        <a:gd name="connsiteY8" fmla="*/ 15257 h 17173"/>
                        <a:gd name="connsiteX9" fmla="*/ 25023 w 28809"/>
                        <a:gd name="connsiteY9" fmla="*/ 11097 h 17173"/>
                        <a:gd name="connsiteX10" fmla="*/ 25023 w 28809"/>
                        <a:gd name="connsiteY10" fmla="*/ 11097 h 17173"/>
                        <a:gd name="connsiteX11" fmla="*/ 28810 w 28809"/>
                        <a:gd name="connsiteY11" fmla="*/ 7928 h 17173"/>
                        <a:gd name="connsiteX12" fmla="*/ 23827 w 28809"/>
                        <a:gd name="connsiteY12" fmla="*/ 8126 h 17173"/>
                        <a:gd name="connsiteX13" fmla="*/ 22631 w 28809"/>
                        <a:gd name="connsiteY13" fmla="*/ 8720 h 17173"/>
                        <a:gd name="connsiteX14" fmla="*/ 18046 w 28809"/>
                        <a:gd name="connsiteY14" fmla="*/ 8522 h 17173"/>
                        <a:gd name="connsiteX15" fmla="*/ 17448 w 28809"/>
                        <a:gd name="connsiteY15" fmla="*/ 8720 h 17173"/>
                        <a:gd name="connsiteX16" fmla="*/ 17648 w 28809"/>
                        <a:gd name="connsiteY16" fmla="*/ 8324 h 17173"/>
                        <a:gd name="connsiteX17" fmla="*/ 10472 w 28809"/>
                        <a:gd name="connsiteY17" fmla="*/ 5749 h 17173"/>
                        <a:gd name="connsiteX18" fmla="*/ 13462 w 28809"/>
                        <a:gd name="connsiteY18" fmla="*/ 4758 h 17173"/>
                        <a:gd name="connsiteX19" fmla="*/ 18246 w 28809"/>
                        <a:gd name="connsiteY19" fmla="*/ 202 h 17173"/>
                        <a:gd name="connsiteX20" fmla="*/ 11468 w 28809"/>
                        <a:gd name="connsiteY20" fmla="*/ 1589 h 17173"/>
                        <a:gd name="connsiteX21" fmla="*/ 6685 w 28809"/>
                        <a:gd name="connsiteY21" fmla="*/ 6145 h 17173"/>
                        <a:gd name="connsiteX22" fmla="*/ 7681 w 28809"/>
                        <a:gd name="connsiteY22" fmla="*/ 6343 h 17173"/>
                        <a:gd name="connsiteX23" fmla="*/ 4093 w 28809"/>
                        <a:gd name="connsiteY23" fmla="*/ 9710 h 17173"/>
                        <a:gd name="connsiteX24" fmla="*/ 107 w 28809"/>
                        <a:gd name="connsiteY24" fmla="*/ 13276 h 17173"/>
                        <a:gd name="connsiteX25" fmla="*/ 7482 w 28809"/>
                        <a:gd name="connsiteY25" fmla="*/ 12285 h 171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28809" h="17173">
                          <a:moveTo>
                            <a:pt x="7482" y="12285"/>
                          </a:moveTo>
                          <a:cubicBezTo>
                            <a:pt x="7681" y="12087"/>
                            <a:pt x="8080" y="12087"/>
                            <a:pt x="8279" y="11889"/>
                          </a:cubicBezTo>
                          <a:cubicBezTo>
                            <a:pt x="9276" y="11889"/>
                            <a:pt x="10272" y="11889"/>
                            <a:pt x="11468" y="11691"/>
                          </a:cubicBezTo>
                          <a:cubicBezTo>
                            <a:pt x="11269" y="12087"/>
                            <a:pt x="11070" y="12285"/>
                            <a:pt x="11269" y="12682"/>
                          </a:cubicBezTo>
                          <a:cubicBezTo>
                            <a:pt x="11269" y="12682"/>
                            <a:pt x="11269" y="12880"/>
                            <a:pt x="11269" y="12880"/>
                          </a:cubicBezTo>
                          <a:cubicBezTo>
                            <a:pt x="8678" y="14266"/>
                            <a:pt x="7482" y="15653"/>
                            <a:pt x="7880" y="16643"/>
                          </a:cubicBezTo>
                          <a:cubicBezTo>
                            <a:pt x="8478" y="17832"/>
                            <a:pt x="11668" y="16841"/>
                            <a:pt x="14857" y="15455"/>
                          </a:cubicBezTo>
                          <a:cubicBezTo>
                            <a:pt x="14857" y="15455"/>
                            <a:pt x="15056" y="15455"/>
                            <a:pt x="15056" y="15257"/>
                          </a:cubicBezTo>
                          <a:cubicBezTo>
                            <a:pt x="16053" y="15257"/>
                            <a:pt x="17049" y="15257"/>
                            <a:pt x="18246" y="15257"/>
                          </a:cubicBezTo>
                          <a:cubicBezTo>
                            <a:pt x="22431" y="14861"/>
                            <a:pt x="24823" y="13078"/>
                            <a:pt x="25023" y="11097"/>
                          </a:cubicBezTo>
                          <a:cubicBezTo>
                            <a:pt x="25023" y="11097"/>
                            <a:pt x="25023" y="11097"/>
                            <a:pt x="25023" y="11097"/>
                          </a:cubicBezTo>
                          <a:cubicBezTo>
                            <a:pt x="27215" y="9908"/>
                            <a:pt x="28810" y="8720"/>
                            <a:pt x="28810" y="7928"/>
                          </a:cubicBezTo>
                          <a:cubicBezTo>
                            <a:pt x="28610" y="6937"/>
                            <a:pt x="27215" y="6739"/>
                            <a:pt x="23827" y="8126"/>
                          </a:cubicBezTo>
                          <a:cubicBezTo>
                            <a:pt x="23428" y="8324"/>
                            <a:pt x="23029" y="8522"/>
                            <a:pt x="22631" y="8720"/>
                          </a:cubicBezTo>
                          <a:cubicBezTo>
                            <a:pt x="21435" y="8522"/>
                            <a:pt x="19840" y="8324"/>
                            <a:pt x="18046" y="8522"/>
                          </a:cubicBezTo>
                          <a:lnTo>
                            <a:pt x="17448" y="8720"/>
                          </a:lnTo>
                          <a:cubicBezTo>
                            <a:pt x="17448" y="8522"/>
                            <a:pt x="17648" y="8522"/>
                            <a:pt x="17648" y="8324"/>
                          </a:cubicBezTo>
                          <a:cubicBezTo>
                            <a:pt x="17648" y="5947"/>
                            <a:pt x="14857" y="5550"/>
                            <a:pt x="10472" y="5749"/>
                          </a:cubicBezTo>
                          <a:cubicBezTo>
                            <a:pt x="11468" y="5550"/>
                            <a:pt x="12465" y="5154"/>
                            <a:pt x="13462" y="4758"/>
                          </a:cubicBezTo>
                          <a:cubicBezTo>
                            <a:pt x="17049" y="2975"/>
                            <a:pt x="19441" y="1193"/>
                            <a:pt x="18246" y="202"/>
                          </a:cubicBezTo>
                          <a:cubicBezTo>
                            <a:pt x="17249" y="-392"/>
                            <a:pt x="14259" y="400"/>
                            <a:pt x="11468" y="1589"/>
                          </a:cubicBezTo>
                          <a:cubicBezTo>
                            <a:pt x="7482" y="3372"/>
                            <a:pt x="5688" y="5154"/>
                            <a:pt x="6685" y="6145"/>
                          </a:cubicBezTo>
                          <a:cubicBezTo>
                            <a:pt x="6884" y="6343"/>
                            <a:pt x="7283" y="6343"/>
                            <a:pt x="7681" y="6343"/>
                          </a:cubicBezTo>
                          <a:cubicBezTo>
                            <a:pt x="5289" y="6937"/>
                            <a:pt x="3695" y="8126"/>
                            <a:pt x="4093" y="9710"/>
                          </a:cubicBezTo>
                          <a:cubicBezTo>
                            <a:pt x="1502" y="10899"/>
                            <a:pt x="-491" y="12285"/>
                            <a:pt x="107" y="13276"/>
                          </a:cubicBezTo>
                          <a:cubicBezTo>
                            <a:pt x="1103" y="14068"/>
                            <a:pt x="3695" y="13870"/>
                            <a:pt x="7482" y="122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24" name="Freeform 2133">
                      <a:extLst>
                        <a:ext uri="{FF2B5EF4-FFF2-40B4-BE49-F238E27FC236}">
                          <a16:creationId xmlns:a16="http://schemas.microsoft.com/office/drawing/2014/main" id="{F9519BCA-C030-96C4-E06D-AFBE72AF0F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8096" y="5654766"/>
                      <a:ext cx="10941" cy="7175"/>
                    </a:xfrm>
                    <a:custGeom>
                      <a:avLst/>
                      <a:gdLst>
                        <a:gd name="connsiteX0" fmla="*/ 6725 w 10941"/>
                        <a:gd name="connsiteY0" fmla="*/ 5020 h 7175"/>
                        <a:gd name="connsiteX1" fmla="*/ 10114 w 10941"/>
                        <a:gd name="connsiteY1" fmla="*/ 68 h 7175"/>
                        <a:gd name="connsiteX2" fmla="*/ 3337 w 10941"/>
                        <a:gd name="connsiteY2" fmla="*/ 2841 h 7175"/>
                        <a:gd name="connsiteX3" fmla="*/ 347 w 10941"/>
                        <a:gd name="connsiteY3" fmla="*/ 7001 h 7175"/>
                        <a:gd name="connsiteX4" fmla="*/ 6725 w 10941"/>
                        <a:gd name="connsiteY4" fmla="*/ 5020 h 71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941" h="7175">
                          <a:moveTo>
                            <a:pt x="6725" y="5020"/>
                          </a:moveTo>
                          <a:cubicBezTo>
                            <a:pt x="10313" y="2643"/>
                            <a:pt x="12107" y="662"/>
                            <a:pt x="10114" y="68"/>
                          </a:cubicBezTo>
                          <a:cubicBezTo>
                            <a:pt x="8719" y="-328"/>
                            <a:pt x="6127" y="1059"/>
                            <a:pt x="3337" y="2841"/>
                          </a:cubicBezTo>
                          <a:cubicBezTo>
                            <a:pt x="546" y="4822"/>
                            <a:pt x="-650" y="6209"/>
                            <a:pt x="347" y="7001"/>
                          </a:cubicBezTo>
                          <a:cubicBezTo>
                            <a:pt x="1543" y="7595"/>
                            <a:pt x="4334" y="6605"/>
                            <a:pt x="6725" y="50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25" name="Freeform 2134">
                      <a:extLst>
                        <a:ext uri="{FF2B5EF4-FFF2-40B4-BE49-F238E27FC236}">
                          <a16:creationId xmlns:a16="http://schemas.microsoft.com/office/drawing/2014/main" id="{CC17CD44-CB66-4D90-05DE-4ACBD1406C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8608" y="5542804"/>
                      <a:ext cx="11000" cy="6286"/>
                    </a:xfrm>
                    <a:custGeom>
                      <a:avLst/>
                      <a:gdLst>
                        <a:gd name="connsiteX0" fmla="*/ 4584 w 11000"/>
                        <a:gd name="connsiteY0" fmla="*/ 1497 h 6286"/>
                        <a:gd name="connsiteX1" fmla="*/ 0 w 11000"/>
                        <a:gd name="connsiteY1" fmla="*/ 5458 h 6286"/>
                        <a:gd name="connsiteX2" fmla="*/ 5780 w 11000"/>
                        <a:gd name="connsiteY2" fmla="*/ 4864 h 6286"/>
                        <a:gd name="connsiteX3" fmla="*/ 10763 w 11000"/>
                        <a:gd name="connsiteY3" fmla="*/ 308 h 6286"/>
                        <a:gd name="connsiteX4" fmla="*/ 4584 w 11000"/>
                        <a:gd name="connsiteY4" fmla="*/ 1497 h 6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00" h="6286">
                          <a:moveTo>
                            <a:pt x="4584" y="1497"/>
                          </a:moveTo>
                          <a:cubicBezTo>
                            <a:pt x="1595" y="2883"/>
                            <a:pt x="0" y="4468"/>
                            <a:pt x="0" y="5458"/>
                          </a:cubicBezTo>
                          <a:cubicBezTo>
                            <a:pt x="0" y="6647"/>
                            <a:pt x="1595" y="6647"/>
                            <a:pt x="5780" y="4864"/>
                          </a:cubicBezTo>
                          <a:cubicBezTo>
                            <a:pt x="8372" y="3279"/>
                            <a:pt x="11960" y="1497"/>
                            <a:pt x="10763" y="308"/>
                          </a:cubicBezTo>
                          <a:cubicBezTo>
                            <a:pt x="9966" y="-286"/>
                            <a:pt x="7574" y="-88"/>
                            <a:pt x="4584" y="14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26" name="Freeform 2135">
                      <a:extLst>
                        <a:ext uri="{FF2B5EF4-FFF2-40B4-BE49-F238E27FC236}">
                          <a16:creationId xmlns:a16="http://schemas.microsoft.com/office/drawing/2014/main" id="{51EC663F-23FE-E222-4B00-FDCB901FC3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0166" y="5667314"/>
                      <a:ext cx="4783" cy="5206"/>
                    </a:xfrm>
                    <a:custGeom>
                      <a:avLst/>
                      <a:gdLst>
                        <a:gd name="connsiteX0" fmla="*/ 4784 w 4783"/>
                        <a:gd name="connsiteY0" fmla="*/ 3764 h 5206"/>
                        <a:gd name="connsiteX1" fmla="*/ 3588 w 4783"/>
                        <a:gd name="connsiteY1" fmla="*/ 0 h 5206"/>
                        <a:gd name="connsiteX2" fmla="*/ 0 w 4783"/>
                        <a:gd name="connsiteY2" fmla="*/ 4754 h 5206"/>
                        <a:gd name="connsiteX3" fmla="*/ 4784 w 4783"/>
                        <a:gd name="connsiteY3" fmla="*/ 3764 h 52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83" h="5206">
                          <a:moveTo>
                            <a:pt x="4784" y="3764"/>
                          </a:moveTo>
                          <a:cubicBezTo>
                            <a:pt x="4385" y="2575"/>
                            <a:pt x="3986" y="1387"/>
                            <a:pt x="3588" y="0"/>
                          </a:cubicBezTo>
                          <a:cubicBezTo>
                            <a:pt x="1395" y="1783"/>
                            <a:pt x="200" y="3367"/>
                            <a:pt x="0" y="4754"/>
                          </a:cubicBezTo>
                          <a:cubicBezTo>
                            <a:pt x="598" y="5546"/>
                            <a:pt x="2392" y="5348"/>
                            <a:pt x="4784" y="37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27" name="Freeform 2136">
                      <a:extLst>
                        <a:ext uri="{FF2B5EF4-FFF2-40B4-BE49-F238E27FC236}">
                          <a16:creationId xmlns:a16="http://schemas.microsoft.com/office/drawing/2014/main" id="{9F390D1A-E208-2F21-BFE4-9DAEB32265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5508" y="5565679"/>
                      <a:ext cx="12409" cy="7354"/>
                    </a:xfrm>
                    <a:custGeom>
                      <a:avLst/>
                      <a:gdLst>
                        <a:gd name="connsiteX0" fmla="*/ 5624 w 12409"/>
                        <a:gd name="connsiteY0" fmla="*/ 1996 h 7354"/>
                        <a:gd name="connsiteX1" fmla="*/ 43 w 12409"/>
                        <a:gd name="connsiteY1" fmla="*/ 6949 h 7354"/>
                        <a:gd name="connsiteX2" fmla="*/ 5824 w 12409"/>
                        <a:gd name="connsiteY2" fmla="*/ 5760 h 7354"/>
                        <a:gd name="connsiteX3" fmla="*/ 12401 w 12409"/>
                        <a:gd name="connsiteY3" fmla="*/ 610 h 7354"/>
                        <a:gd name="connsiteX4" fmla="*/ 5624 w 12409"/>
                        <a:gd name="connsiteY4" fmla="*/ 1996 h 73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09" h="7354">
                          <a:moveTo>
                            <a:pt x="5624" y="1996"/>
                          </a:moveTo>
                          <a:cubicBezTo>
                            <a:pt x="2036" y="3977"/>
                            <a:pt x="-355" y="5760"/>
                            <a:pt x="43" y="6949"/>
                          </a:cubicBezTo>
                          <a:cubicBezTo>
                            <a:pt x="442" y="7939"/>
                            <a:pt x="3033" y="6949"/>
                            <a:pt x="5824" y="5760"/>
                          </a:cubicBezTo>
                          <a:cubicBezTo>
                            <a:pt x="9212" y="3977"/>
                            <a:pt x="12601" y="1996"/>
                            <a:pt x="12401" y="610"/>
                          </a:cubicBezTo>
                          <a:cubicBezTo>
                            <a:pt x="12202" y="-579"/>
                            <a:pt x="9611" y="16"/>
                            <a:pt x="5624" y="199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28" name="Freeform 2137">
                      <a:extLst>
                        <a:ext uri="{FF2B5EF4-FFF2-40B4-BE49-F238E27FC236}">
                          <a16:creationId xmlns:a16="http://schemas.microsoft.com/office/drawing/2014/main" id="{E66B2B32-270B-7FB3-4156-D4CE2FD36D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86326" y="5641448"/>
                      <a:ext cx="11836" cy="7097"/>
                    </a:xfrm>
                    <a:custGeom>
                      <a:avLst/>
                      <a:gdLst>
                        <a:gd name="connsiteX0" fmla="*/ 191 w 11836"/>
                        <a:gd name="connsiteY0" fmla="*/ 6849 h 7097"/>
                        <a:gd name="connsiteX1" fmla="*/ 8364 w 11836"/>
                        <a:gd name="connsiteY1" fmla="*/ 4472 h 7097"/>
                        <a:gd name="connsiteX2" fmla="*/ 11752 w 11836"/>
                        <a:gd name="connsiteY2" fmla="*/ 114 h 7097"/>
                        <a:gd name="connsiteX3" fmla="*/ 3779 w 11836"/>
                        <a:gd name="connsiteY3" fmla="*/ 2492 h 7097"/>
                        <a:gd name="connsiteX4" fmla="*/ 191 w 11836"/>
                        <a:gd name="connsiteY4" fmla="*/ 6849 h 70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36" h="7097">
                          <a:moveTo>
                            <a:pt x="191" y="6849"/>
                          </a:moveTo>
                          <a:cubicBezTo>
                            <a:pt x="1387" y="7642"/>
                            <a:pt x="4975" y="6453"/>
                            <a:pt x="8364" y="4472"/>
                          </a:cubicBezTo>
                          <a:cubicBezTo>
                            <a:pt x="11154" y="2888"/>
                            <a:pt x="12151" y="1303"/>
                            <a:pt x="11752" y="114"/>
                          </a:cubicBezTo>
                          <a:cubicBezTo>
                            <a:pt x="9958" y="-282"/>
                            <a:pt x="7168" y="313"/>
                            <a:pt x="3779" y="2492"/>
                          </a:cubicBezTo>
                          <a:cubicBezTo>
                            <a:pt x="1188" y="4274"/>
                            <a:pt x="-606" y="6255"/>
                            <a:pt x="191" y="68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29" name="Freeform 2138">
                      <a:extLst>
                        <a:ext uri="{FF2B5EF4-FFF2-40B4-BE49-F238E27FC236}">
                          <a16:creationId xmlns:a16="http://schemas.microsoft.com/office/drawing/2014/main" id="{CE390CF8-8C23-9A47-F20D-D7C1A5FCF0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2497" y="5670032"/>
                      <a:ext cx="11162" cy="7489"/>
                    </a:xfrm>
                    <a:custGeom>
                      <a:avLst/>
                      <a:gdLst>
                        <a:gd name="connsiteX0" fmla="*/ 6378 w 11162"/>
                        <a:gd name="connsiteY0" fmla="*/ 1243 h 7489"/>
                        <a:gd name="connsiteX1" fmla="*/ 0 w 11162"/>
                        <a:gd name="connsiteY1" fmla="*/ 6790 h 7489"/>
                        <a:gd name="connsiteX2" fmla="*/ 4983 w 11162"/>
                        <a:gd name="connsiteY2" fmla="*/ 6394 h 7489"/>
                        <a:gd name="connsiteX3" fmla="*/ 11162 w 11162"/>
                        <a:gd name="connsiteY3" fmla="*/ 847 h 7489"/>
                        <a:gd name="connsiteX4" fmla="*/ 6378 w 11162"/>
                        <a:gd name="connsiteY4" fmla="*/ 1243 h 74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62" h="7489">
                          <a:moveTo>
                            <a:pt x="6378" y="1243"/>
                          </a:moveTo>
                          <a:cubicBezTo>
                            <a:pt x="2990" y="3026"/>
                            <a:pt x="199" y="5007"/>
                            <a:pt x="0" y="6790"/>
                          </a:cubicBezTo>
                          <a:cubicBezTo>
                            <a:pt x="598" y="7780"/>
                            <a:pt x="2193" y="7780"/>
                            <a:pt x="4983" y="6394"/>
                          </a:cubicBezTo>
                          <a:cubicBezTo>
                            <a:pt x="8372" y="4611"/>
                            <a:pt x="11162" y="2432"/>
                            <a:pt x="11162" y="847"/>
                          </a:cubicBezTo>
                          <a:cubicBezTo>
                            <a:pt x="10963" y="-341"/>
                            <a:pt x="9169" y="-341"/>
                            <a:pt x="6378" y="12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30" name="Freeform 2139">
                      <a:extLst>
                        <a:ext uri="{FF2B5EF4-FFF2-40B4-BE49-F238E27FC236}">
                          <a16:creationId xmlns:a16="http://schemas.microsoft.com/office/drawing/2014/main" id="{3B5C9DCA-C391-A2E2-206B-81F8A049EA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3096" y="5643275"/>
                      <a:ext cx="11271" cy="7049"/>
                    </a:xfrm>
                    <a:custGeom>
                      <a:avLst/>
                      <a:gdLst>
                        <a:gd name="connsiteX0" fmla="*/ 66 w 11271"/>
                        <a:gd name="connsiteY0" fmla="*/ 6607 h 7049"/>
                        <a:gd name="connsiteX1" fmla="*/ 5846 w 11271"/>
                        <a:gd name="connsiteY1" fmla="*/ 5419 h 7049"/>
                        <a:gd name="connsiteX2" fmla="*/ 11228 w 11271"/>
                        <a:gd name="connsiteY2" fmla="*/ 863 h 7049"/>
                        <a:gd name="connsiteX3" fmla="*/ 6245 w 11271"/>
                        <a:gd name="connsiteY3" fmla="*/ 1259 h 7049"/>
                        <a:gd name="connsiteX4" fmla="*/ 66 w 11271"/>
                        <a:gd name="connsiteY4" fmla="*/ 6607 h 70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71" h="7049">
                          <a:moveTo>
                            <a:pt x="66" y="6607"/>
                          </a:moveTo>
                          <a:cubicBezTo>
                            <a:pt x="465" y="7598"/>
                            <a:pt x="3056" y="6805"/>
                            <a:pt x="5846" y="5419"/>
                          </a:cubicBezTo>
                          <a:cubicBezTo>
                            <a:pt x="8836" y="3834"/>
                            <a:pt x="11029" y="2249"/>
                            <a:pt x="11228" y="863"/>
                          </a:cubicBezTo>
                          <a:cubicBezTo>
                            <a:pt x="11627" y="-524"/>
                            <a:pt x="9235" y="-128"/>
                            <a:pt x="6245" y="1259"/>
                          </a:cubicBezTo>
                          <a:cubicBezTo>
                            <a:pt x="3056" y="3042"/>
                            <a:pt x="-532" y="5023"/>
                            <a:pt x="66" y="66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31" name="Freeform 2140">
                      <a:extLst>
                        <a:ext uri="{FF2B5EF4-FFF2-40B4-BE49-F238E27FC236}">
                          <a16:creationId xmlns:a16="http://schemas.microsoft.com/office/drawing/2014/main" id="{6D120776-AF19-CE99-DD5A-AB2B476583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2605" y="5581145"/>
                      <a:ext cx="6233" cy="5353"/>
                    </a:xfrm>
                    <a:custGeom>
                      <a:avLst/>
                      <a:gdLst>
                        <a:gd name="connsiteX0" fmla="*/ 55 w 6233"/>
                        <a:gd name="connsiteY0" fmla="*/ 4952 h 5353"/>
                        <a:gd name="connsiteX1" fmla="*/ 5835 w 6233"/>
                        <a:gd name="connsiteY1" fmla="*/ 3566 h 5353"/>
                        <a:gd name="connsiteX2" fmla="*/ 6234 w 6233"/>
                        <a:gd name="connsiteY2" fmla="*/ 3368 h 5353"/>
                        <a:gd name="connsiteX3" fmla="*/ 5237 w 6233"/>
                        <a:gd name="connsiteY3" fmla="*/ 0 h 5353"/>
                        <a:gd name="connsiteX4" fmla="*/ 55 w 6233"/>
                        <a:gd name="connsiteY4" fmla="*/ 4952 h 53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33" h="5353">
                          <a:moveTo>
                            <a:pt x="55" y="4952"/>
                          </a:moveTo>
                          <a:cubicBezTo>
                            <a:pt x="453" y="5943"/>
                            <a:pt x="3044" y="4952"/>
                            <a:pt x="5835" y="3566"/>
                          </a:cubicBezTo>
                          <a:cubicBezTo>
                            <a:pt x="6034" y="3566"/>
                            <a:pt x="6034" y="3368"/>
                            <a:pt x="6234" y="3368"/>
                          </a:cubicBezTo>
                          <a:cubicBezTo>
                            <a:pt x="5835" y="2179"/>
                            <a:pt x="5636" y="1189"/>
                            <a:pt x="5237" y="0"/>
                          </a:cubicBezTo>
                          <a:cubicBezTo>
                            <a:pt x="1450" y="1981"/>
                            <a:pt x="-344" y="3764"/>
                            <a:pt x="55" y="49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32" name="Freeform 2141">
                      <a:extLst>
                        <a:ext uri="{FF2B5EF4-FFF2-40B4-BE49-F238E27FC236}">
                          <a16:creationId xmlns:a16="http://schemas.microsoft.com/office/drawing/2014/main" id="{F54A11B9-FD80-D91A-40AD-02556DB5C6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5282" y="5477397"/>
                      <a:ext cx="11431" cy="5910"/>
                    </a:xfrm>
                    <a:custGeom>
                      <a:avLst/>
                      <a:gdLst>
                        <a:gd name="connsiteX0" fmla="*/ 269 w 11431"/>
                        <a:gd name="connsiteY0" fmla="*/ 5695 h 5910"/>
                        <a:gd name="connsiteX1" fmla="*/ 3857 w 11431"/>
                        <a:gd name="connsiteY1" fmla="*/ 5497 h 5910"/>
                        <a:gd name="connsiteX2" fmla="*/ 8641 w 11431"/>
                        <a:gd name="connsiteY2" fmla="*/ 5299 h 5910"/>
                        <a:gd name="connsiteX3" fmla="*/ 11431 w 11431"/>
                        <a:gd name="connsiteY3" fmla="*/ 4507 h 5910"/>
                        <a:gd name="connsiteX4" fmla="*/ 11033 w 11431"/>
                        <a:gd name="connsiteY4" fmla="*/ 2328 h 5910"/>
                        <a:gd name="connsiteX5" fmla="*/ 10834 w 11431"/>
                        <a:gd name="connsiteY5" fmla="*/ 347 h 5910"/>
                        <a:gd name="connsiteX6" fmla="*/ 10834 w 11431"/>
                        <a:gd name="connsiteY6" fmla="*/ 149 h 5910"/>
                        <a:gd name="connsiteX7" fmla="*/ 10236 w 11431"/>
                        <a:gd name="connsiteY7" fmla="*/ 149 h 5910"/>
                        <a:gd name="connsiteX8" fmla="*/ 6847 w 11431"/>
                        <a:gd name="connsiteY8" fmla="*/ 149 h 5910"/>
                        <a:gd name="connsiteX9" fmla="*/ 1465 w 11431"/>
                        <a:gd name="connsiteY9" fmla="*/ 3714 h 5910"/>
                        <a:gd name="connsiteX10" fmla="*/ 269 w 11431"/>
                        <a:gd name="connsiteY10" fmla="*/ 5695 h 59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1431" h="5910">
                          <a:moveTo>
                            <a:pt x="269" y="5695"/>
                          </a:moveTo>
                          <a:cubicBezTo>
                            <a:pt x="867" y="6091"/>
                            <a:pt x="2063" y="5893"/>
                            <a:pt x="3857" y="5497"/>
                          </a:cubicBezTo>
                          <a:cubicBezTo>
                            <a:pt x="5252" y="5695"/>
                            <a:pt x="6847" y="5695"/>
                            <a:pt x="8641" y="5299"/>
                          </a:cubicBezTo>
                          <a:cubicBezTo>
                            <a:pt x="9837" y="5101"/>
                            <a:pt x="10634" y="4903"/>
                            <a:pt x="11431" y="4507"/>
                          </a:cubicBezTo>
                          <a:cubicBezTo>
                            <a:pt x="11232" y="3714"/>
                            <a:pt x="11232" y="3120"/>
                            <a:pt x="11033" y="2328"/>
                          </a:cubicBezTo>
                          <a:cubicBezTo>
                            <a:pt x="11033" y="1733"/>
                            <a:pt x="10834" y="941"/>
                            <a:pt x="10834" y="347"/>
                          </a:cubicBezTo>
                          <a:cubicBezTo>
                            <a:pt x="10834" y="347"/>
                            <a:pt x="10834" y="149"/>
                            <a:pt x="10834" y="149"/>
                          </a:cubicBezTo>
                          <a:cubicBezTo>
                            <a:pt x="10634" y="149"/>
                            <a:pt x="10435" y="149"/>
                            <a:pt x="10236" y="149"/>
                          </a:cubicBezTo>
                          <a:cubicBezTo>
                            <a:pt x="9239" y="-50"/>
                            <a:pt x="8043" y="-50"/>
                            <a:pt x="6847" y="149"/>
                          </a:cubicBezTo>
                          <a:cubicBezTo>
                            <a:pt x="2860" y="545"/>
                            <a:pt x="468" y="1733"/>
                            <a:pt x="1465" y="3714"/>
                          </a:cubicBezTo>
                          <a:cubicBezTo>
                            <a:pt x="70" y="4507"/>
                            <a:pt x="-329" y="5101"/>
                            <a:pt x="269" y="56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33" name="Freeform 2142">
                      <a:extLst>
                        <a:ext uri="{FF2B5EF4-FFF2-40B4-BE49-F238E27FC236}">
                          <a16:creationId xmlns:a16="http://schemas.microsoft.com/office/drawing/2014/main" id="{420C1D1C-E2C0-C20F-5EF3-A67939AB48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6053" y="5583419"/>
                      <a:ext cx="9982" cy="6442"/>
                    </a:xfrm>
                    <a:custGeom>
                      <a:avLst/>
                      <a:gdLst>
                        <a:gd name="connsiteX0" fmla="*/ 9767 w 9982"/>
                        <a:gd name="connsiteY0" fmla="*/ 500 h 6442"/>
                        <a:gd name="connsiteX1" fmla="*/ 3787 w 9982"/>
                        <a:gd name="connsiteY1" fmla="*/ 1292 h 6442"/>
                        <a:gd name="connsiteX2" fmla="*/ 2791 w 9982"/>
                        <a:gd name="connsiteY2" fmla="*/ 1689 h 6442"/>
                        <a:gd name="connsiteX3" fmla="*/ 0 w 9982"/>
                        <a:gd name="connsiteY3" fmla="*/ 2085 h 6442"/>
                        <a:gd name="connsiteX4" fmla="*/ 1395 w 9982"/>
                        <a:gd name="connsiteY4" fmla="*/ 6443 h 6442"/>
                        <a:gd name="connsiteX5" fmla="*/ 5182 w 9982"/>
                        <a:gd name="connsiteY5" fmla="*/ 5056 h 6442"/>
                        <a:gd name="connsiteX6" fmla="*/ 9767 w 9982"/>
                        <a:gd name="connsiteY6" fmla="*/ 500 h 64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9982" h="6442">
                          <a:moveTo>
                            <a:pt x="9767" y="500"/>
                          </a:moveTo>
                          <a:cubicBezTo>
                            <a:pt x="9169" y="-490"/>
                            <a:pt x="6578" y="104"/>
                            <a:pt x="3787" y="1292"/>
                          </a:cubicBezTo>
                          <a:lnTo>
                            <a:pt x="2791" y="1689"/>
                          </a:lnTo>
                          <a:cubicBezTo>
                            <a:pt x="1993" y="1689"/>
                            <a:pt x="997" y="1689"/>
                            <a:pt x="0" y="2085"/>
                          </a:cubicBezTo>
                          <a:cubicBezTo>
                            <a:pt x="399" y="3471"/>
                            <a:pt x="797" y="5056"/>
                            <a:pt x="1395" y="6443"/>
                          </a:cubicBezTo>
                          <a:cubicBezTo>
                            <a:pt x="2591" y="6245"/>
                            <a:pt x="3787" y="5650"/>
                            <a:pt x="5182" y="5056"/>
                          </a:cubicBezTo>
                          <a:cubicBezTo>
                            <a:pt x="9169" y="3273"/>
                            <a:pt x="10564" y="1490"/>
                            <a:pt x="9767" y="5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34" name="Freeform 2143">
                      <a:extLst>
                        <a:ext uri="{FF2B5EF4-FFF2-40B4-BE49-F238E27FC236}">
                          <a16:creationId xmlns:a16="http://schemas.microsoft.com/office/drawing/2014/main" id="{77946BBC-F4D4-56FA-24AE-5656D750EA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5768" y="5480003"/>
                      <a:ext cx="33106" cy="13898"/>
                    </a:xfrm>
                    <a:custGeom>
                      <a:avLst/>
                      <a:gdLst>
                        <a:gd name="connsiteX0" fmla="*/ 4204 w 33106"/>
                        <a:gd name="connsiteY0" fmla="*/ 9824 h 13898"/>
                        <a:gd name="connsiteX1" fmla="*/ 19 w 33106"/>
                        <a:gd name="connsiteY1" fmla="*/ 13389 h 13898"/>
                        <a:gd name="connsiteX2" fmla="*/ 5998 w 33106"/>
                        <a:gd name="connsiteY2" fmla="*/ 12795 h 13898"/>
                        <a:gd name="connsiteX3" fmla="*/ 11380 w 33106"/>
                        <a:gd name="connsiteY3" fmla="*/ 9626 h 13898"/>
                        <a:gd name="connsiteX4" fmla="*/ 15965 w 33106"/>
                        <a:gd name="connsiteY4" fmla="*/ 10616 h 13898"/>
                        <a:gd name="connsiteX5" fmla="*/ 22742 w 33106"/>
                        <a:gd name="connsiteY5" fmla="*/ 10616 h 13898"/>
                        <a:gd name="connsiteX6" fmla="*/ 29519 w 33106"/>
                        <a:gd name="connsiteY6" fmla="*/ 5268 h 13898"/>
                        <a:gd name="connsiteX7" fmla="*/ 33107 w 33106"/>
                        <a:gd name="connsiteY7" fmla="*/ 2098 h 13898"/>
                        <a:gd name="connsiteX8" fmla="*/ 26928 w 33106"/>
                        <a:gd name="connsiteY8" fmla="*/ 117 h 13898"/>
                        <a:gd name="connsiteX9" fmla="*/ 20948 w 33106"/>
                        <a:gd name="connsiteY9" fmla="*/ 1900 h 13898"/>
                        <a:gd name="connsiteX10" fmla="*/ 22144 w 33106"/>
                        <a:gd name="connsiteY10" fmla="*/ 4475 h 13898"/>
                        <a:gd name="connsiteX11" fmla="*/ 15367 w 33106"/>
                        <a:gd name="connsiteY11" fmla="*/ 4079 h 13898"/>
                        <a:gd name="connsiteX12" fmla="*/ 9786 w 33106"/>
                        <a:gd name="connsiteY12" fmla="*/ 7843 h 13898"/>
                        <a:gd name="connsiteX13" fmla="*/ 9985 w 33106"/>
                        <a:gd name="connsiteY13" fmla="*/ 8635 h 13898"/>
                        <a:gd name="connsiteX14" fmla="*/ 4204 w 33106"/>
                        <a:gd name="connsiteY14" fmla="*/ 9824 h 138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33106" h="13898">
                          <a:moveTo>
                            <a:pt x="4204" y="9824"/>
                          </a:moveTo>
                          <a:cubicBezTo>
                            <a:pt x="1215" y="11012"/>
                            <a:pt x="-181" y="12201"/>
                            <a:pt x="19" y="13389"/>
                          </a:cubicBezTo>
                          <a:cubicBezTo>
                            <a:pt x="417" y="14380"/>
                            <a:pt x="3008" y="13785"/>
                            <a:pt x="5998" y="12795"/>
                          </a:cubicBezTo>
                          <a:cubicBezTo>
                            <a:pt x="8789" y="11805"/>
                            <a:pt x="11181" y="10616"/>
                            <a:pt x="11380" y="9626"/>
                          </a:cubicBezTo>
                          <a:cubicBezTo>
                            <a:pt x="12576" y="10220"/>
                            <a:pt x="14171" y="10418"/>
                            <a:pt x="15965" y="10616"/>
                          </a:cubicBezTo>
                          <a:cubicBezTo>
                            <a:pt x="16762" y="11606"/>
                            <a:pt x="18357" y="12201"/>
                            <a:pt x="22742" y="10616"/>
                          </a:cubicBezTo>
                          <a:cubicBezTo>
                            <a:pt x="28721" y="8635"/>
                            <a:pt x="28522" y="7050"/>
                            <a:pt x="29519" y="5268"/>
                          </a:cubicBezTo>
                          <a:cubicBezTo>
                            <a:pt x="31911" y="4673"/>
                            <a:pt x="33107" y="3683"/>
                            <a:pt x="33107" y="2098"/>
                          </a:cubicBezTo>
                          <a:cubicBezTo>
                            <a:pt x="33107" y="315"/>
                            <a:pt x="30117" y="-279"/>
                            <a:pt x="26928" y="117"/>
                          </a:cubicBezTo>
                          <a:cubicBezTo>
                            <a:pt x="24137" y="315"/>
                            <a:pt x="20948" y="910"/>
                            <a:pt x="20948" y="1900"/>
                          </a:cubicBezTo>
                          <a:cubicBezTo>
                            <a:pt x="20948" y="3089"/>
                            <a:pt x="21346" y="3881"/>
                            <a:pt x="22144" y="4475"/>
                          </a:cubicBezTo>
                          <a:cubicBezTo>
                            <a:pt x="20549" y="4079"/>
                            <a:pt x="18357" y="3881"/>
                            <a:pt x="15367" y="4079"/>
                          </a:cubicBezTo>
                          <a:cubicBezTo>
                            <a:pt x="12576" y="4277"/>
                            <a:pt x="9586" y="5862"/>
                            <a:pt x="9786" y="7843"/>
                          </a:cubicBezTo>
                          <a:cubicBezTo>
                            <a:pt x="9786" y="8041"/>
                            <a:pt x="9985" y="8437"/>
                            <a:pt x="9985" y="8635"/>
                          </a:cubicBezTo>
                          <a:cubicBezTo>
                            <a:pt x="8789" y="8437"/>
                            <a:pt x="6796" y="8833"/>
                            <a:pt x="4204" y="98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35" name="Freeform 2144">
                      <a:extLst>
                        <a:ext uri="{FF2B5EF4-FFF2-40B4-BE49-F238E27FC236}">
                          <a16:creationId xmlns:a16="http://schemas.microsoft.com/office/drawing/2014/main" id="{75D1EE86-3105-011B-D1A8-FC3B363CBD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3496" y="5658854"/>
                      <a:ext cx="11185" cy="8020"/>
                    </a:xfrm>
                    <a:custGeom>
                      <a:avLst/>
                      <a:gdLst>
                        <a:gd name="connsiteX0" fmla="*/ 393 w 11185"/>
                        <a:gd name="connsiteY0" fmla="*/ 7866 h 8020"/>
                        <a:gd name="connsiteX1" fmla="*/ 6771 w 11185"/>
                        <a:gd name="connsiteY1" fmla="*/ 5489 h 8020"/>
                        <a:gd name="connsiteX2" fmla="*/ 10757 w 11185"/>
                        <a:gd name="connsiteY2" fmla="*/ 140 h 8020"/>
                        <a:gd name="connsiteX3" fmla="*/ 4379 w 11185"/>
                        <a:gd name="connsiteY3" fmla="*/ 2518 h 8020"/>
                        <a:gd name="connsiteX4" fmla="*/ 393 w 11185"/>
                        <a:gd name="connsiteY4" fmla="*/ 7866 h 80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185" h="8020">
                          <a:moveTo>
                            <a:pt x="393" y="7866"/>
                          </a:moveTo>
                          <a:cubicBezTo>
                            <a:pt x="1389" y="8460"/>
                            <a:pt x="3980" y="7272"/>
                            <a:pt x="6771" y="5489"/>
                          </a:cubicBezTo>
                          <a:cubicBezTo>
                            <a:pt x="9960" y="3112"/>
                            <a:pt x="12153" y="933"/>
                            <a:pt x="10757" y="140"/>
                          </a:cubicBezTo>
                          <a:cubicBezTo>
                            <a:pt x="9761" y="-454"/>
                            <a:pt x="6970" y="933"/>
                            <a:pt x="4379" y="2518"/>
                          </a:cubicBezTo>
                          <a:cubicBezTo>
                            <a:pt x="791" y="5093"/>
                            <a:pt x="-803" y="7074"/>
                            <a:pt x="393" y="78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36" name="Freeform 2145">
                      <a:extLst>
                        <a:ext uri="{FF2B5EF4-FFF2-40B4-BE49-F238E27FC236}">
                          <a16:creationId xmlns:a16="http://schemas.microsoft.com/office/drawing/2014/main" id="{197C258F-E97A-2BF4-89E4-3614EA5D66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111" y="5587541"/>
                      <a:ext cx="21102" cy="9703"/>
                    </a:xfrm>
                    <a:custGeom>
                      <a:avLst/>
                      <a:gdLst>
                        <a:gd name="connsiteX0" fmla="*/ 5548 w 21102"/>
                        <a:gd name="connsiteY0" fmla="*/ 4499 h 9703"/>
                        <a:gd name="connsiteX1" fmla="*/ 365 w 21102"/>
                        <a:gd name="connsiteY1" fmla="*/ 9452 h 9703"/>
                        <a:gd name="connsiteX2" fmla="*/ 7142 w 21102"/>
                        <a:gd name="connsiteY2" fmla="*/ 7471 h 9703"/>
                        <a:gd name="connsiteX3" fmla="*/ 9534 w 21102"/>
                        <a:gd name="connsiteY3" fmla="*/ 6084 h 9703"/>
                        <a:gd name="connsiteX4" fmla="*/ 13720 w 21102"/>
                        <a:gd name="connsiteY4" fmla="*/ 6084 h 9703"/>
                        <a:gd name="connsiteX5" fmla="*/ 21095 w 21102"/>
                        <a:gd name="connsiteY5" fmla="*/ 2122 h 9703"/>
                        <a:gd name="connsiteX6" fmla="*/ 13521 w 21102"/>
                        <a:gd name="connsiteY6" fmla="*/ 340 h 9703"/>
                        <a:gd name="connsiteX7" fmla="*/ 7342 w 21102"/>
                        <a:gd name="connsiteY7" fmla="*/ 3707 h 9703"/>
                        <a:gd name="connsiteX8" fmla="*/ 5548 w 21102"/>
                        <a:gd name="connsiteY8" fmla="*/ 4499 h 9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1102" h="9703">
                          <a:moveTo>
                            <a:pt x="5548" y="4499"/>
                          </a:moveTo>
                          <a:cubicBezTo>
                            <a:pt x="1760" y="6282"/>
                            <a:pt x="-1030" y="8263"/>
                            <a:pt x="365" y="9452"/>
                          </a:cubicBezTo>
                          <a:cubicBezTo>
                            <a:pt x="1362" y="10244"/>
                            <a:pt x="4352" y="9056"/>
                            <a:pt x="7142" y="7471"/>
                          </a:cubicBezTo>
                          <a:cubicBezTo>
                            <a:pt x="7939" y="7075"/>
                            <a:pt x="8737" y="6480"/>
                            <a:pt x="9534" y="6084"/>
                          </a:cubicBezTo>
                          <a:cubicBezTo>
                            <a:pt x="10730" y="6282"/>
                            <a:pt x="12325" y="6282"/>
                            <a:pt x="13720" y="6084"/>
                          </a:cubicBezTo>
                          <a:cubicBezTo>
                            <a:pt x="17507" y="5490"/>
                            <a:pt x="21294" y="4103"/>
                            <a:pt x="21095" y="2122"/>
                          </a:cubicBezTo>
                          <a:cubicBezTo>
                            <a:pt x="21095" y="141"/>
                            <a:pt x="17507" y="-453"/>
                            <a:pt x="13521" y="340"/>
                          </a:cubicBezTo>
                          <a:cubicBezTo>
                            <a:pt x="10332" y="1132"/>
                            <a:pt x="7740" y="2320"/>
                            <a:pt x="7342" y="3707"/>
                          </a:cubicBezTo>
                          <a:cubicBezTo>
                            <a:pt x="6744" y="3905"/>
                            <a:pt x="6146" y="4103"/>
                            <a:pt x="5548" y="44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37" name="Freeform 2146">
                      <a:extLst>
                        <a:ext uri="{FF2B5EF4-FFF2-40B4-BE49-F238E27FC236}">
                          <a16:creationId xmlns:a16="http://schemas.microsoft.com/office/drawing/2014/main" id="{3803A730-D185-31B7-85B9-61A8F97517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6618" y="5524181"/>
                      <a:ext cx="11209" cy="5144"/>
                    </a:xfrm>
                    <a:custGeom>
                      <a:avLst/>
                      <a:gdLst>
                        <a:gd name="connsiteX0" fmla="*/ 6379 w 11209"/>
                        <a:gd name="connsiteY0" fmla="*/ 4075 h 5144"/>
                        <a:gd name="connsiteX1" fmla="*/ 11162 w 11209"/>
                        <a:gd name="connsiteY1" fmla="*/ 509 h 5144"/>
                        <a:gd name="connsiteX2" fmla="*/ 4983 w 11209"/>
                        <a:gd name="connsiteY2" fmla="*/ 1103 h 5144"/>
                        <a:gd name="connsiteX3" fmla="*/ 0 w 11209"/>
                        <a:gd name="connsiteY3" fmla="*/ 4669 h 5144"/>
                        <a:gd name="connsiteX4" fmla="*/ 6379 w 11209"/>
                        <a:gd name="connsiteY4" fmla="*/ 4075 h 51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09" h="5144">
                          <a:moveTo>
                            <a:pt x="6379" y="4075"/>
                          </a:moveTo>
                          <a:cubicBezTo>
                            <a:pt x="9368" y="2886"/>
                            <a:pt x="11561" y="1499"/>
                            <a:pt x="11162" y="509"/>
                          </a:cubicBezTo>
                          <a:cubicBezTo>
                            <a:pt x="10763" y="-481"/>
                            <a:pt x="7973" y="113"/>
                            <a:pt x="4983" y="1103"/>
                          </a:cubicBezTo>
                          <a:cubicBezTo>
                            <a:pt x="1993" y="2292"/>
                            <a:pt x="199" y="3480"/>
                            <a:pt x="0" y="4669"/>
                          </a:cubicBezTo>
                          <a:cubicBezTo>
                            <a:pt x="1395" y="5461"/>
                            <a:pt x="3588" y="5263"/>
                            <a:pt x="6379" y="40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38" name="Freeform 2147">
                      <a:extLst>
                        <a:ext uri="{FF2B5EF4-FFF2-40B4-BE49-F238E27FC236}">
                          <a16:creationId xmlns:a16="http://schemas.microsoft.com/office/drawing/2014/main" id="{E57EEE5B-19C4-AE0F-759D-3931093EA1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4374" y="5719197"/>
                      <a:ext cx="13096" cy="10590"/>
                    </a:xfrm>
                    <a:custGeom>
                      <a:avLst/>
                      <a:gdLst>
                        <a:gd name="connsiteX0" fmla="*/ 677 w 13096"/>
                        <a:gd name="connsiteY0" fmla="*/ 10514 h 10590"/>
                        <a:gd name="connsiteX1" fmla="*/ 7055 w 13096"/>
                        <a:gd name="connsiteY1" fmla="*/ 7741 h 10590"/>
                        <a:gd name="connsiteX2" fmla="*/ 9646 w 13096"/>
                        <a:gd name="connsiteY2" fmla="*/ 5166 h 10590"/>
                        <a:gd name="connsiteX3" fmla="*/ 13035 w 13096"/>
                        <a:gd name="connsiteY3" fmla="*/ 1996 h 10590"/>
                        <a:gd name="connsiteX4" fmla="*/ 5261 w 13096"/>
                        <a:gd name="connsiteY4" fmla="*/ 610 h 10590"/>
                        <a:gd name="connsiteX5" fmla="*/ 1275 w 13096"/>
                        <a:gd name="connsiteY5" fmla="*/ 4572 h 10590"/>
                        <a:gd name="connsiteX6" fmla="*/ 3069 w 13096"/>
                        <a:gd name="connsiteY6" fmla="*/ 5958 h 10590"/>
                        <a:gd name="connsiteX7" fmla="*/ 677 w 13096"/>
                        <a:gd name="connsiteY7" fmla="*/ 10514 h 105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3096" h="10590">
                          <a:moveTo>
                            <a:pt x="677" y="10514"/>
                          </a:moveTo>
                          <a:cubicBezTo>
                            <a:pt x="1873" y="10910"/>
                            <a:pt x="4464" y="9722"/>
                            <a:pt x="7055" y="7741"/>
                          </a:cubicBezTo>
                          <a:cubicBezTo>
                            <a:pt x="8251" y="6751"/>
                            <a:pt x="9048" y="5958"/>
                            <a:pt x="9646" y="5166"/>
                          </a:cubicBezTo>
                          <a:cubicBezTo>
                            <a:pt x="11839" y="4374"/>
                            <a:pt x="13434" y="3185"/>
                            <a:pt x="13035" y="1996"/>
                          </a:cubicBezTo>
                          <a:cubicBezTo>
                            <a:pt x="12437" y="16"/>
                            <a:pt x="9646" y="-579"/>
                            <a:pt x="5261" y="610"/>
                          </a:cubicBezTo>
                          <a:cubicBezTo>
                            <a:pt x="2072" y="1600"/>
                            <a:pt x="876" y="2987"/>
                            <a:pt x="1275" y="4572"/>
                          </a:cubicBezTo>
                          <a:cubicBezTo>
                            <a:pt x="1673" y="5166"/>
                            <a:pt x="2271" y="5562"/>
                            <a:pt x="3069" y="5958"/>
                          </a:cubicBezTo>
                          <a:cubicBezTo>
                            <a:pt x="477" y="8137"/>
                            <a:pt x="-918" y="10118"/>
                            <a:pt x="677" y="105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39" name="Freeform 2148">
                      <a:extLst>
                        <a:ext uri="{FF2B5EF4-FFF2-40B4-BE49-F238E27FC236}">
                          <a16:creationId xmlns:a16="http://schemas.microsoft.com/office/drawing/2014/main" id="{03462CB6-7901-6C42-A9B8-23768C7B36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5486" y="5652634"/>
                      <a:ext cx="13506" cy="9529"/>
                    </a:xfrm>
                    <a:custGeom>
                      <a:avLst/>
                      <a:gdLst>
                        <a:gd name="connsiteX0" fmla="*/ 13156 w 13506"/>
                        <a:gd name="connsiteY0" fmla="*/ 219 h 9529"/>
                        <a:gd name="connsiteX1" fmla="*/ 4784 w 13506"/>
                        <a:gd name="connsiteY1" fmla="*/ 3785 h 9529"/>
                        <a:gd name="connsiteX2" fmla="*/ 0 w 13506"/>
                        <a:gd name="connsiteY2" fmla="*/ 9529 h 9529"/>
                        <a:gd name="connsiteX3" fmla="*/ 2392 w 13506"/>
                        <a:gd name="connsiteY3" fmla="*/ 9133 h 9529"/>
                        <a:gd name="connsiteX4" fmla="*/ 8172 w 13506"/>
                        <a:gd name="connsiteY4" fmla="*/ 5766 h 9529"/>
                        <a:gd name="connsiteX5" fmla="*/ 13156 w 13506"/>
                        <a:gd name="connsiteY5" fmla="*/ 219 h 95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506" h="9529">
                          <a:moveTo>
                            <a:pt x="13156" y="219"/>
                          </a:moveTo>
                          <a:cubicBezTo>
                            <a:pt x="11561" y="-771"/>
                            <a:pt x="7774" y="1804"/>
                            <a:pt x="4784" y="3785"/>
                          </a:cubicBezTo>
                          <a:cubicBezTo>
                            <a:pt x="997" y="6162"/>
                            <a:pt x="598" y="7945"/>
                            <a:pt x="0" y="9529"/>
                          </a:cubicBezTo>
                          <a:lnTo>
                            <a:pt x="2392" y="9133"/>
                          </a:lnTo>
                          <a:cubicBezTo>
                            <a:pt x="4385" y="7945"/>
                            <a:pt x="6379" y="6954"/>
                            <a:pt x="8172" y="5766"/>
                          </a:cubicBezTo>
                          <a:cubicBezTo>
                            <a:pt x="11561" y="3587"/>
                            <a:pt x="14551" y="1210"/>
                            <a:pt x="13156" y="2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40" name="Freeform 2149">
                      <a:extLst>
                        <a:ext uri="{FF2B5EF4-FFF2-40B4-BE49-F238E27FC236}">
                          <a16:creationId xmlns:a16="http://schemas.microsoft.com/office/drawing/2014/main" id="{442F5C89-068F-14AA-B118-F16645E846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5422" y="5604916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0 h 198"/>
                        <a:gd name="connsiteX1" fmla="*/ 0 w 199"/>
                        <a:gd name="connsiteY1" fmla="*/ 198 h 198"/>
                        <a:gd name="connsiteX2" fmla="*/ 0 w 199"/>
                        <a:gd name="connsiteY2" fmla="*/ 198 h 198"/>
                        <a:gd name="connsiteX3" fmla="*/ 0 w 199"/>
                        <a:gd name="connsiteY3" fmla="*/ 198 h 198"/>
                        <a:gd name="connsiteX4" fmla="*/ 199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0"/>
                          </a:move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41" name="Freeform 2150">
                      <a:extLst>
                        <a:ext uri="{FF2B5EF4-FFF2-40B4-BE49-F238E27FC236}">
                          <a16:creationId xmlns:a16="http://schemas.microsoft.com/office/drawing/2014/main" id="{2B8BDB35-3013-7FF9-0412-E8680593CF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1668" y="5569010"/>
                      <a:ext cx="6570" cy="5202"/>
                    </a:xfrm>
                    <a:custGeom>
                      <a:avLst/>
                      <a:gdLst>
                        <a:gd name="connsiteX0" fmla="*/ 6379 w 6570"/>
                        <a:gd name="connsiteY0" fmla="*/ 449 h 5202"/>
                        <a:gd name="connsiteX1" fmla="*/ 0 w 6570"/>
                        <a:gd name="connsiteY1" fmla="*/ 1439 h 5202"/>
                        <a:gd name="connsiteX2" fmla="*/ 1196 w 6570"/>
                        <a:gd name="connsiteY2" fmla="*/ 5203 h 5202"/>
                        <a:gd name="connsiteX3" fmla="*/ 2990 w 6570"/>
                        <a:gd name="connsiteY3" fmla="*/ 4410 h 5202"/>
                        <a:gd name="connsiteX4" fmla="*/ 6379 w 6570"/>
                        <a:gd name="connsiteY4" fmla="*/ 449 h 52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570" h="5202">
                          <a:moveTo>
                            <a:pt x="6379" y="449"/>
                          </a:moveTo>
                          <a:cubicBezTo>
                            <a:pt x="5382" y="-542"/>
                            <a:pt x="2791" y="251"/>
                            <a:pt x="0" y="1439"/>
                          </a:cubicBezTo>
                          <a:cubicBezTo>
                            <a:pt x="399" y="2628"/>
                            <a:pt x="797" y="3816"/>
                            <a:pt x="1196" y="5203"/>
                          </a:cubicBezTo>
                          <a:cubicBezTo>
                            <a:pt x="1794" y="5005"/>
                            <a:pt x="2392" y="4608"/>
                            <a:pt x="2990" y="4410"/>
                          </a:cubicBezTo>
                          <a:cubicBezTo>
                            <a:pt x="5382" y="3024"/>
                            <a:pt x="7176" y="1241"/>
                            <a:pt x="6379" y="4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42" name="Freeform 2151">
                      <a:extLst>
                        <a:ext uri="{FF2B5EF4-FFF2-40B4-BE49-F238E27FC236}">
                          <a16:creationId xmlns:a16="http://schemas.microsoft.com/office/drawing/2014/main" id="{5521D6ED-607A-739B-AB03-D9BDDA2016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6989" y="5740056"/>
                      <a:ext cx="9714" cy="6976"/>
                    </a:xfrm>
                    <a:custGeom>
                      <a:avLst/>
                      <a:gdLst>
                        <a:gd name="connsiteX0" fmla="*/ 3413 w 9714"/>
                        <a:gd name="connsiteY0" fmla="*/ 2532 h 6976"/>
                        <a:gd name="connsiteX1" fmla="*/ 224 w 9714"/>
                        <a:gd name="connsiteY1" fmla="*/ 6890 h 6976"/>
                        <a:gd name="connsiteX2" fmla="*/ 6602 w 9714"/>
                        <a:gd name="connsiteY2" fmla="*/ 4512 h 6976"/>
                        <a:gd name="connsiteX3" fmla="*/ 9393 w 9714"/>
                        <a:gd name="connsiteY3" fmla="*/ 155 h 6976"/>
                        <a:gd name="connsiteX4" fmla="*/ 3413 w 9714"/>
                        <a:gd name="connsiteY4" fmla="*/ 2532 h 69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714" h="6976">
                          <a:moveTo>
                            <a:pt x="3413" y="2532"/>
                          </a:moveTo>
                          <a:cubicBezTo>
                            <a:pt x="822" y="4314"/>
                            <a:pt x="-573" y="6097"/>
                            <a:pt x="224" y="6890"/>
                          </a:cubicBezTo>
                          <a:cubicBezTo>
                            <a:pt x="1619" y="7286"/>
                            <a:pt x="4011" y="6295"/>
                            <a:pt x="6602" y="4512"/>
                          </a:cubicBezTo>
                          <a:cubicBezTo>
                            <a:pt x="9592" y="2532"/>
                            <a:pt x="10190" y="947"/>
                            <a:pt x="9393" y="155"/>
                          </a:cubicBezTo>
                          <a:cubicBezTo>
                            <a:pt x="8396" y="-440"/>
                            <a:pt x="6004" y="749"/>
                            <a:pt x="3413" y="25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43" name="Freeform 2152">
                      <a:extLst>
                        <a:ext uri="{FF2B5EF4-FFF2-40B4-BE49-F238E27FC236}">
                          <a16:creationId xmlns:a16="http://schemas.microsoft.com/office/drawing/2014/main" id="{81052B7A-AF92-C56D-EB25-D02F40C708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07845" y="5608633"/>
                      <a:ext cx="15148" cy="9188"/>
                    </a:xfrm>
                    <a:custGeom>
                      <a:avLst/>
                      <a:gdLst>
                        <a:gd name="connsiteX0" fmla="*/ 15149 w 15148"/>
                        <a:gd name="connsiteY0" fmla="*/ 443 h 9188"/>
                        <a:gd name="connsiteX1" fmla="*/ 9568 w 15148"/>
                        <a:gd name="connsiteY1" fmla="*/ 1631 h 9188"/>
                        <a:gd name="connsiteX2" fmla="*/ 7574 w 15148"/>
                        <a:gd name="connsiteY2" fmla="*/ 2820 h 9188"/>
                        <a:gd name="connsiteX3" fmla="*/ 0 w 15148"/>
                        <a:gd name="connsiteY3" fmla="*/ 6781 h 9188"/>
                        <a:gd name="connsiteX4" fmla="*/ 4983 w 15148"/>
                        <a:gd name="connsiteY4" fmla="*/ 9159 h 9188"/>
                        <a:gd name="connsiteX5" fmla="*/ 14551 w 15148"/>
                        <a:gd name="connsiteY5" fmla="*/ 4801 h 9188"/>
                        <a:gd name="connsiteX6" fmla="*/ 13355 w 15148"/>
                        <a:gd name="connsiteY6" fmla="*/ 2820 h 9188"/>
                        <a:gd name="connsiteX7" fmla="*/ 15149 w 15148"/>
                        <a:gd name="connsiteY7" fmla="*/ 443 h 91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5148" h="9188">
                          <a:moveTo>
                            <a:pt x="15149" y="443"/>
                          </a:moveTo>
                          <a:cubicBezTo>
                            <a:pt x="14551" y="-548"/>
                            <a:pt x="12159" y="244"/>
                            <a:pt x="9568" y="1631"/>
                          </a:cubicBezTo>
                          <a:cubicBezTo>
                            <a:pt x="8770" y="2027"/>
                            <a:pt x="8172" y="2423"/>
                            <a:pt x="7574" y="2820"/>
                          </a:cubicBezTo>
                          <a:cubicBezTo>
                            <a:pt x="3787" y="3414"/>
                            <a:pt x="996" y="4602"/>
                            <a:pt x="0" y="6781"/>
                          </a:cubicBezTo>
                          <a:cubicBezTo>
                            <a:pt x="199" y="8564"/>
                            <a:pt x="1794" y="9356"/>
                            <a:pt x="4983" y="9159"/>
                          </a:cubicBezTo>
                          <a:cubicBezTo>
                            <a:pt x="9966" y="8762"/>
                            <a:pt x="13554" y="7376"/>
                            <a:pt x="14551" y="4801"/>
                          </a:cubicBezTo>
                          <a:cubicBezTo>
                            <a:pt x="14750" y="4008"/>
                            <a:pt x="14351" y="3216"/>
                            <a:pt x="13355" y="2820"/>
                          </a:cubicBezTo>
                          <a:cubicBezTo>
                            <a:pt x="14551" y="2027"/>
                            <a:pt x="15149" y="1235"/>
                            <a:pt x="15149" y="4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44" name="Freeform 2153">
                      <a:extLst>
                        <a:ext uri="{FF2B5EF4-FFF2-40B4-BE49-F238E27FC236}">
                          <a16:creationId xmlns:a16="http://schemas.microsoft.com/office/drawing/2014/main" id="{9C1CC6A3-14A0-D84D-D633-84184991E5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430" y="5531122"/>
                      <a:ext cx="11417" cy="5694"/>
                    </a:xfrm>
                    <a:custGeom>
                      <a:avLst/>
                      <a:gdLst>
                        <a:gd name="connsiteX0" fmla="*/ 6225 w 11417"/>
                        <a:gd name="connsiteY0" fmla="*/ 4265 h 5694"/>
                        <a:gd name="connsiteX1" fmla="*/ 11408 w 11417"/>
                        <a:gd name="connsiteY1" fmla="*/ 1096 h 5694"/>
                        <a:gd name="connsiteX2" fmla="*/ 6026 w 11417"/>
                        <a:gd name="connsiteY2" fmla="*/ 699 h 5694"/>
                        <a:gd name="connsiteX3" fmla="*/ 46 w 11417"/>
                        <a:gd name="connsiteY3" fmla="*/ 5057 h 5694"/>
                        <a:gd name="connsiteX4" fmla="*/ 6225 w 11417"/>
                        <a:gd name="connsiteY4" fmla="*/ 4265 h 56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417" h="5694">
                          <a:moveTo>
                            <a:pt x="6225" y="4265"/>
                          </a:moveTo>
                          <a:cubicBezTo>
                            <a:pt x="8816" y="3077"/>
                            <a:pt x="11607" y="1690"/>
                            <a:pt x="11408" y="1096"/>
                          </a:cubicBezTo>
                          <a:cubicBezTo>
                            <a:pt x="10810" y="-291"/>
                            <a:pt x="9016" y="-291"/>
                            <a:pt x="6026" y="699"/>
                          </a:cubicBezTo>
                          <a:cubicBezTo>
                            <a:pt x="1840" y="2284"/>
                            <a:pt x="-352" y="3869"/>
                            <a:pt x="46" y="5057"/>
                          </a:cubicBezTo>
                          <a:cubicBezTo>
                            <a:pt x="644" y="6246"/>
                            <a:pt x="3435" y="5652"/>
                            <a:pt x="6225" y="42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0645" name="Freeform 2154">
                      <a:extLst>
                        <a:ext uri="{FF2B5EF4-FFF2-40B4-BE49-F238E27FC236}">
                          <a16:creationId xmlns:a16="http://schemas.microsoft.com/office/drawing/2014/main" id="{E3CE1113-EAFE-66D3-01CE-7F1733B51F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23980" y="5561114"/>
                      <a:ext cx="10385" cy="5587"/>
                    </a:xfrm>
                    <a:custGeom>
                      <a:avLst/>
                      <a:gdLst>
                        <a:gd name="connsiteX0" fmla="*/ 5392 w 10385"/>
                        <a:gd name="connsiteY0" fmla="*/ 4383 h 5587"/>
                        <a:gd name="connsiteX1" fmla="*/ 10375 w 10385"/>
                        <a:gd name="connsiteY1" fmla="*/ 619 h 5587"/>
                        <a:gd name="connsiteX2" fmla="*/ 5192 w 10385"/>
                        <a:gd name="connsiteY2" fmla="*/ 1213 h 5587"/>
                        <a:gd name="connsiteX3" fmla="*/ 10 w 10385"/>
                        <a:gd name="connsiteY3" fmla="*/ 5175 h 5587"/>
                        <a:gd name="connsiteX4" fmla="*/ 5392 w 10385"/>
                        <a:gd name="connsiteY4" fmla="*/ 4383 h 55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385" h="5587">
                          <a:moveTo>
                            <a:pt x="5392" y="4383"/>
                          </a:moveTo>
                          <a:cubicBezTo>
                            <a:pt x="7983" y="2996"/>
                            <a:pt x="10574" y="1609"/>
                            <a:pt x="10375" y="619"/>
                          </a:cubicBezTo>
                          <a:cubicBezTo>
                            <a:pt x="10176" y="-371"/>
                            <a:pt x="8182" y="-173"/>
                            <a:pt x="5192" y="1213"/>
                          </a:cubicBezTo>
                          <a:cubicBezTo>
                            <a:pt x="2601" y="2402"/>
                            <a:pt x="-189" y="3987"/>
                            <a:pt x="10" y="5175"/>
                          </a:cubicBezTo>
                          <a:cubicBezTo>
                            <a:pt x="209" y="5967"/>
                            <a:pt x="2203" y="5571"/>
                            <a:pt x="5392" y="43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9801" name="Graphic 12">
                  <a:extLst>
                    <a:ext uri="{FF2B5EF4-FFF2-40B4-BE49-F238E27FC236}">
                      <a16:creationId xmlns:a16="http://schemas.microsoft.com/office/drawing/2014/main" id="{AAC00872-2A87-FD8D-63A7-45BFB8791D99}"/>
                    </a:ext>
                  </a:extLst>
                </p:cNvPr>
                <p:cNvGrpSpPr/>
                <p:nvPr/>
              </p:nvGrpSpPr>
              <p:grpSpPr>
                <a:xfrm>
                  <a:off x="3226671" y="4991437"/>
                  <a:ext cx="428385" cy="647352"/>
                  <a:chOff x="3226671" y="4991437"/>
                  <a:chExt cx="428385" cy="647352"/>
                </a:xfrm>
              </p:grpSpPr>
              <p:sp>
                <p:nvSpPr>
                  <p:cNvPr id="9819" name="Freeform 1328">
                    <a:extLst>
                      <a:ext uri="{FF2B5EF4-FFF2-40B4-BE49-F238E27FC236}">
                        <a16:creationId xmlns:a16="http://schemas.microsoft.com/office/drawing/2014/main" id="{738DD172-87BA-D05D-3B17-D102125F7394}"/>
                      </a:ext>
                    </a:extLst>
                  </p:cNvPr>
                  <p:cNvSpPr/>
                  <p:nvPr/>
                </p:nvSpPr>
                <p:spPr>
                  <a:xfrm>
                    <a:off x="3440259" y="5597700"/>
                    <a:ext cx="214797" cy="41089"/>
                  </a:xfrm>
                  <a:custGeom>
                    <a:avLst/>
                    <a:gdLst>
                      <a:gd name="connsiteX0" fmla="*/ 32979 w 214797"/>
                      <a:gd name="connsiteY0" fmla="*/ 41089 h 41089"/>
                      <a:gd name="connsiteX1" fmla="*/ 1086 w 214797"/>
                      <a:gd name="connsiteY1" fmla="*/ 39307 h 41089"/>
                      <a:gd name="connsiteX2" fmla="*/ 2083 w 214797"/>
                      <a:gd name="connsiteY2" fmla="*/ 32175 h 41089"/>
                      <a:gd name="connsiteX3" fmla="*/ 209183 w 214797"/>
                      <a:gd name="connsiteY3" fmla="*/ 679 h 41089"/>
                      <a:gd name="connsiteX4" fmla="*/ 214166 w 214797"/>
                      <a:gd name="connsiteY4" fmla="*/ 1670 h 41089"/>
                      <a:gd name="connsiteX5" fmla="*/ 213170 w 214797"/>
                      <a:gd name="connsiteY5" fmla="*/ 6622 h 41089"/>
                      <a:gd name="connsiteX6" fmla="*/ 32979 w 214797"/>
                      <a:gd name="connsiteY6" fmla="*/ 41089 h 41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797" h="41089">
                        <a:moveTo>
                          <a:pt x="32979" y="41089"/>
                        </a:moveTo>
                        <a:cubicBezTo>
                          <a:pt x="19823" y="41089"/>
                          <a:pt x="8860" y="40495"/>
                          <a:pt x="1086" y="39307"/>
                        </a:cubicBezTo>
                        <a:cubicBezTo>
                          <a:pt x="-907" y="39109"/>
                          <a:pt x="90" y="31977"/>
                          <a:pt x="2083" y="32175"/>
                        </a:cubicBezTo>
                        <a:cubicBezTo>
                          <a:pt x="41749" y="37722"/>
                          <a:pt x="166129" y="29798"/>
                          <a:pt x="209183" y="679"/>
                        </a:cubicBezTo>
                        <a:cubicBezTo>
                          <a:pt x="210778" y="-509"/>
                          <a:pt x="213170" y="-113"/>
                          <a:pt x="214166" y="1670"/>
                        </a:cubicBezTo>
                        <a:cubicBezTo>
                          <a:pt x="215362" y="3254"/>
                          <a:pt x="214764" y="5632"/>
                          <a:pt x="213170" y="6622"/>
                        </a:cubicBezTo>
                        <a:cubicBezTo>
                          <a:pt x="177490" y="30987"/>
                          <a:pt x="87594" y="41089"/>
                          <a:pt x="32979" y="4108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820" name="Freeform 1329">
                    <a:extLst>
                      <a:ext uri="{FF2B5EF4-FFF2-40B4-BE49-F238E27FC236}">
                        <a16:creationId xmlns:a16="http://schemas.microsoft.com/office/drawing/2014/main" id="{5F4C0BEE-84B4-E1FB-E940-81F0E27699AC}"/>
                      </a:ext>
                    </a:extLst>
                  </p:cNvPr>
                  <p:cNvSpPr/>
                  <p:nvPr/>
                </p:nvSpPr>
                <p:spPr>
                  <a:xfrm>
                    <a:off x="3226671" y="5010849"/>
                    <a:ext cx="186768" cy="278314"/>
                  </a:xfrm>
                  <a:custGeom>
                    <a:avLst/>
                    <a:gdLst>
                      <a:gd name="connsiteX0" fmla="*/ 45646 w 186768"/>
                      <a:gd name="connsiteY0" fmla="*/ 166592 h 278314"/>
                      <a:gd name="connsiteX1" fmla="*/ 186769 w 186768"/>
                      <a:gd name="connsiteY1" fmla="*/ 278314 h 278314"/>
                      <a:gd name="connsiteX2" fmla="*/ 77937 w 186768"/>
                      <a:gd name="connsiteY2" fmla="*/ 0 h 278314"/>
                      <a:gd name="connsiteX3" fmla="*/ 0 w 186768"/>
                      <a:gd name="connsiteY3" fmla="*/ 45362 h 278314"/>
                      <a:gd name="connsiteX4" fmla="*/ 33686 w 186768"/>
                      <a:gd name="connsiteY4" fmla="*/ 85970 h 278314"/>
                      <a:gd name="connsiteX5" fmla="*/ 74548 w 186768"/>
                      <a:gd name="connsiteY5" fmla="*/ 89734 h 278314"/>
                      <a:gd name="connsiteX6" fmla="*/ 45646 w 186768"/>
                      <a:gd name="connsiteY6" fmla="*/ 166592 h 2783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6768" h="278314">
                        <a:moveTo>
                          <a:pt x="45646" y="166592"/>
                        </a:moveTo>
                        <a:cubicBezTo>
                          <a:pt x="45646" y="166592"/>
                          <a:pt x="143116" y="197692"/>
                          <a:pt x="186769" y="278314"/>
                        </a:cubicBezTo>
                        <a:cubicBezTo>
                          <a:pt x="172617" y="171148"/>
                          <a:pt x="139927" y="88149"/>
                          <a:pt x="77937" y="0"/>
                        </a:cubicBezTo>
                        <a:cubicBezTo>
                          <a:pt x="64183" y="23572"/>
                          <a:pt x="0" y="45362"/>
                          <a:pt x="0" y="45362"/>
                        </a:cubicBezTo>
                        <a:lnTo>
                          <a:pt x="33686" y="85970"/>
                        </a:lnTo>
                        <a:lnTo>
                          <a:pt x="74548" y="89734"/>
                        </a:lnTo>
                        <a:lnTo>
                          <a:pt x="45646" y="166592"/>
                        </a:lnTo>
                        <a:close/>
                      </a:path>
                    </a:pathLst>
                  </a:custGeom>
                  <a:solidFill>
                    <a:srgbClr val="90C0E7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821" name="Freeform 1330">
                    <a:extLst>
                      <a:ext uri="{FF2B5EF4-FFF2-40B4-BE49-F238E27FC236}">
                        <a16:creationId xmlns:a16="http://schemas.microsoft.com/office/drawing/2014/main" id="{3514A680-00B9-E877-9F5F-69337424FEC6}"/>
                      </a:ext>
                    </a:extLst>
                  </p:cNvPr>
                  <p:cNvSpPr/>
                  <p:nvPr/>
                </p:nvSpPr>
                <p:spPr>
                  <a:xfrm>
                    <a:off x="3364294" y="5094947"/>
                    <a:ext cx="159880" cy="46244"/>
                  </a:xfrm>
                  <a:custGeom>
                    <a:avLst/>
                    <a:gdLst>
                      <a:gd name="connsiteX0" fmla="*/ 77649 w 159880"/>
                      <a:gd name="connsiteY0" fmla="*/ 46244 h 46244"/>
                      <a:gd name="connsiteX1" fmla="*/ 510 w 159880"/>
                      <a:gd name="connsiteY1" fmla="*/ 26039 h 46244"/>
                      <a:gd name="connsiteX2" fmla="*/ 3700 w 159880"/>
                      <a:gd name="connsiteY2" fmla="*/ 19700 h 46244"/>
                      <a:gd name="connsiteX3" fmla="*/ 153593 w 159880"/>
                      <a:gd name="connsiteY3" fmla="*/ 486 h 46244"/>
                      <a:gd name="connsiteX4" fmla="*/ 159772 w 159880"/>
                      <a:gd name="connsiteY4" fmla="*/ 4051 h 46244"/>
                      <a:gd name="connsiteX5" fmla="*/ 77649 w 159880"/>
                      <a:gd name="connsiteY5" fmla="*/ 46244 h 462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59880" h="46244">
                        <a:moveTo>
                          <a:pt x="77649" y="46244"/>
                        </a:moveTo>
                        <a:cubicBezTo>
                          <a:pt x="55126" y="46244"/>
                          <a:pt x="29014" y="40302"/>
                          <a:pt x="510" y="26039"/>
                        </a:cubicBezTo>
                        <a:cubicBezTo>
                          <a:pt x="-1284" y="25247"/>
                          <a:pt x="2105" y="18710"/>
                          <a:pt x="3700" y="19700"/>
                        </a:cubicBezTo>
                        <a:cubicBezTo>
                          <a:pt x="77849" y="56545"/>
                          <a:pt x="133262" y="35547"/>
                          <a:pt x="153593" y="486"/>
                        </a:cubicBezTo>
                        <a:cubicBezTo>
                          <a:pt x="154589" y="-1297"/>
                          <a:pt x="160768" y="2269"/>
                          <a:pt x="159772" y="4051"/>
                        </a:cubicBezTo>
                        <a:cubicBezTo>
                          <a:pt x="146218" y="28020"/>
                          <a:pt x="117116" y="46244"/>
                          <a:pt x="77649" y="4624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822" name="Freeform 1331">
                    <a:extLst>
                      <a:ext uri="{FF2B5EF4-FFF2-40B4-BE49-F238E27FC236}">
                        <a16:creationId xmlns:a16="http://schemas.microsoft.com/office/drawing/2014/main" id="{A16DD1CF-93D2-D086-7802-90D209A21B39}"/>
                      </a:ext>
                    </a:extLst>
                  </p:cNvPr>
                  <p:cNvSpPr/>
                  <p:nvPr/>
                </p:nvSpPr>
                <p:spPr>
                  <a:xfrm>
                    <a:off x="3513701" y="4991437"/>
                    <a:ext cx="101457" cy="286633"/>
                  </a:xfrm>
                  <a:custGeom>
                    <a:avLst/>
                    <a:gdLst>
                      <a:gd name="connsiteX0" fmla="*/ 43653 w 101457"/>
                      <a:gd name="connsiteY0" fmla="*/ 286634 h 286633"/>
                      <a:gd name="connsiteX1" fmla="*/ 0 w 101457"/>
                      <a:gd name="connsiteY1" fmla="*/ 8716 h 286633"/>
                      <a:gd name="connsiteX2" fmla="*/ 67970 w 101457"/>
                      <a:gd name="connsiteY2" fmla="*/ 0 h 286633"/>
                      <a:gd name="connsiteX3" fmla="*/ 97072 w 101457"/>
                      <a:gd name="connsiteY3" fmla="*/ 59426 h 286633"/>
                      <a:gd name="connsiteX4" fmla="*/ 57605 w 101457"/>
                      <a:gd name="connsiteY4" fmla="*/ 77254 h 286633"/>
                      <a:gd name="connsiteX5" fmla="*/ 101457 w 101457"/>
                      <a:gd name="connsiteY5" fmla="*/ 132521 h 286633"/>
                      <a:gd name="connsiteX6" fmla="*/ 43653 w 101457"/>
                      <a:gd name="connsiteY6" fmla="*/ 286634 h 2866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1457" h="286633">
                        <a:moveTo>
                          <a:pt x="43653" y="286634"/>
                        </a:moveTo>
                        <a:cubicBezTo>
                          <a:pt x="3389" y="150349"/>
                          <a:pt x="2591" y="34665"/>
                          <a:pt x="0" y="8716"/>
                        </a:cubicBezTo>
                        <a:cubicBezTo>
                          <a:pt x="24118" y="14064"/>
                          <a:pt x="53818" y="5348"/>
                          <a:pt x="67970" y="0"/>
                        </a:cubicBezTo>
                        <a:cubicBezTo>
                          <a:pt x="65180" y="18620"/>
                          <a:pt x="97072" y="59426"/>
                          <a:pt x="97072" y="59426"/>
                        </a:cubicBezTo>
                        <a:lnTo>
                          <a:pt x="57605" y="77254"/>
                        </a:lnTo>
                        <a:lnTo>
                          <a:pt x="101457" y="132521"/>
                        </a:lnTo>
                        <a:cubicBezTo>
                          <a:pt x="101457" y="132521"/>
                          <a:pt x="48835" y="259100"/>
                          <a:pt x="43653" y="286634"/>
                        </a:cubicBezTo>
                        <a:close/>
                      </a:path>
                    </a:pathLst>
                  </a:custGeom>
                  <a:solidFill>
                    <a:srgbClr val="90C0E7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9802" name="Graphic 12">
                  <a:extLst>
                    <a:ext uri="{FF2B5EF4-FFF2-40B4-BE49-F238E27FC236}">
                      <a16:creationId xmlns:a16="http://schemas.microsoft.com/office/drawing/2014/main" id="{928209F3-F825-C3BF-406D-0A0528809F3F}"/>
                    </a:ext>
                  </a:extLst>
                </p:cNvPr>
                <p:cNvGrpSpPr/>
                <p:nvPr/>
              </p:nvGrpSpPr>
              <p:grpSpPr>
                <a:xfrm>
                  <a:off x="3912553" y="4575213"/>
                  <a:ext cx="1134964" cy="747030"/>
                  <a:chOff x="3912553" y="4575213"/>
                  <a:chExt cx="1134964" cy="747030"/>
                </a:xfrm>
              </p:grpSpPr>
              <p:grpSp>
                <p:nvGrpSpPr>
                  <p:cNvPr id="9808" name="Graphic 12">
                    <a:extLst>
                      <a:ext uri="{FF2B5EF4-FFF2-40B4-BE49-F238E27FC236}">
                        <a16:creationId xmlns:a16="http://schemas.microsoft.com/office/drawing/2014/main" id="{7DAE61EE-A253-A78C-DEB6-3163CA298E53}"/>
                      </a:ext>
                    </a:extLst>
                  </p:cNvPr>
                  <p:cNvGrpSpPr/>
                  <p:nvPr/>
                </p:nvGrpSpPr>
                <p:grpSpPr>
                  <a:xfrm>
                    <a:off x="3912553" y="4659639"/>
                    <a:ext cx="1134964" cy="662605"/>
                    <a:chOff x="3912553" y="4659639"/>
                    <a:chExt cx="1134964" cy="662605"/>
                  </a:xfrm>
                </p:grpSpPr>
                <p:sp>
                  <p:nvSpPr>
                    <p:cNvPr id="9814" name="Freeform 1323">
                      <a:extLst>
                        <a:ext uri="{FF2B5EF4-FFF2-40B4-BE49-F238E27FC236}">
                          <a16:creationId xmlns:a16="http://schemas.microsoft.com/office/drawing/2014/main" id="{3C2D7BBA-1C46-D37A-0C24-879A942B66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2752" y="4659639"/>
                      <a:ext cx="1134764" cy="662605"/>
                    </a:xfrm>
                    <a:custGeom>
                      <a:avLst/>
                      <a:gdLst>
                        <a:gd name="connsiteX0" fmla="*/ 1030716 w 1134764"/>
                        <a:gd name="connsiteY0" fmla="*/ 662605 h 662605"/>
                        <a:gd name="connsiteX1" fmla="*/ 104048 w 1134764"/>
                        <a:gd name="connsiteY1" fmla="*/ 662605 h 662605"/>
                        <a:gd name="connsiteX2" fmla="*/ 0 w 1134764"/>
                        <a:gd name="connsiteY2" fmla="*/ 559203 h 662605"/>
                        <a:gd name="connsiteX3" fmla="*/ 0 w 1134764"/>
                        <a:gd name="connsiteY3" fmla="*/ 103402 h 662605"/>
                        <a:gd name="connsiteX4" fmla="*/ 104048 w 1134764"/>
                        <a:gd name="connsiteY4" fmla="*/ 0 h 662605"/>
                        <a:gd name="connsiteX5" fmla="*/ 1030716 w 1134764"/>
                        <a:gd name="connsiteY5" fmla="*/ 0 h 662605"/>
                        <a:gd name="connsiteX6" fmla="*/ 1134765 w 1134764"/>
                        <a:gd name="connsiteY6" fmla="*/ 103402 h 662605"/>
                        <a:gd name="connsiteX7" fmla="*/ 1134765 w 1134764"/>
                        <a:gd name="connsiteY7" fmla="*/ 559203 h 662605"/>
                        <a:gd name="connsiteX8" fmla="*/ 1030716 w 1134764"/>
                        <a:gd name="connsiteY8" fmla="*/ 662605 h 6626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34764" h="662605">
                          <a:moveTo>
                            <a:pt x="1030716" y="662605"/>
                          </a:moveTo>
                          <a:lnTo>
                            <a:pt x="104048" y="662605"/>
                          </a:lnTo>
                          <a:cubicBezTo>
                            <a:pt x="46642" y="662605"/>
                            <a:pt x="0" y="616253"/>
                            <a:pt x="0" y="559203"/>
                          </a:cubicBezTo>
                          <a:lnTo>
                            <a:pt x="0" y="103402"/>
                          </a:lnTo>
                          <a:cubicBezTo>
                            <a:pt x="0" y="46353"/>
                            <a:pt x="46642" y="0"/>
                            <a:pt x="104048" y="0"/>
                          </a:cubicBezTo>
                          <a:lnTo>
                            <a:pt x="1030716" y="0"/>
                          </a:lnTo>
                          <a:cubicBezTo>
                            <a:pt x="1088122" y="0"/>
                            <a:pt x="1134765" y="46353"/>
                            <a:pt x="1134765" y="103402"/>
                          </a:cubicBezTo>
                          <a:lnTo>
                            <a:pt x="1134765" y="559203"/>
                          </a:lnTo>
                          <a:cubicBezTo>
                            <a:pt x="1134765" y="616451"/>
                            <a:pt x="1088122" y="662605"/>
                            <a:pt x="1030716" y="662605"/>
                          </a:cubicBezTo>
                          <a:close/>
                        </a:path>
                      </a:pathLst>
                    </a:custGeom>
                    <a:solidFill>
                      <a:srgbClr val="F498C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15" name="Freeform 1324">
                      <a:extLst>
                        <a:ext uri="{FF2B5EF4-FFF2-40B4-BE49-F238E27FC236}">
                          <a16:creationId xmlns:a16="http://schemas.microsoft.com/office/drawing/2014/main" id="{9A9DF788-E6F7-4BB9-2B77-51B23DB078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2553" y="4788000"/>
                      <a:ext cx="1134964" cy="123607"/>
                    </a:xfrm>
                    <a:custGeom>
                      <a:avLst/>
                      <a:gdLst>
                        <a:gd name="connsiteX0" fmla="*/ 0 w 1134964"/>
                        <a:gd name="connsiteY0" fmla="*/ 0 h 123607"/>
                        <a:gd name="connsiteX1" fmla="*/ 1134964 w 1134964"/>
                        <a:gd name="connsiteY1" fmla="*/ 0 h 123607"/>
                        <a:gd name="connsiteX2" fmla="*/ 1134964 w 1134964"/>
                        <a:gd name="connsiteY2" fmla="*/ 123607 h 123607"/>
                        <a:gd name="connsiteX3" fmla="*/ 0 w 1134964"/>
                        <a:gd name="connsiteY3" fmla="*/ 123607 h 1236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134964" h="123607">
                          <a:moveTo>
                            <a:pt x="0" y="0"/>
                          </a:moveTo>
                          <a:lnTo>
                            <a:pt x="1134964" y="0"/>
                          </a:lnTo>
                          <a:lnTo>
                            <a:pt x="1134964" y="123607"/>
                          </a:lnTo>
                          <a:lnTo>
                            <a:pt x="0" y="123607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grpSp>
                  <p:nvGrpSpPr>
                    <p:cNvPr id="9816" name="Graphic 12">
                      <a:extLst>
                        <a:ext uri="{FF2B5EF4-FFF2-40B4-BE49-F238E27FC236}">
                          <a16:creationId xmlns:a16="http://schemas.microsoft.com/office/drawing/2014/main" id="{0DCC28E2-7ABD-D93A-417E-4B0E68B76B1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92447" y="5018466"/>
                      <a:ext cx="628909" cy="200376"/>
                      <a:chOff x="3992447" y="5018466"/>
                      <a:chExt cx="628909" cy="200376"/>
                    </a:xfrm>
                    <a:solidFill>
                      <a:srgbClr val="000000"/>
                    </a:solidFill>
                  </p:grpSpPr>
                  <p:sp>
                    <p:nvSpPr>
                      <p:cNvPr id="9817" name="Freeform 1326">
                        <a:extLst>
                          <a:ext uri="{FF2B5EF4-FFF2-40B4-BE49-F238E27FC236}">
                            <a16:creationId xmlns:a16="http://schemas.microsoft.com/office/drawing/2014/main" id="{4B2407B2-9D57-F730-E1ED-A4688235DF0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992447" y="5018466"/>
                        <a:ext cx="628909" cy="98162"/>
                      </a:xfrm>
                      <a:custGeom>
                        <a:avLst/>
                        <a:gdLst>
                          <a:gd name="connsiteX0" fmla="*/ 624724 w 628909"/>
                          <a:gd name="connsiteY0" fmla="*/ 63695 h 98162"/>
                          <a:gd name="connsiteX1" fmla="*/ 532636 w 628909"/>
                          <a:gd name="connsiteY1" fmla="*/ 61714 h 98162"/>
                          <a:gd name="connsiteX2" fmla="*/ 511905 w 628909"/>
                          <a:gd name="connsiteY2" fmla="*/ 61120 h 98162"/>
                          <a:gd name="connsiteX3" fmla="*/ 456094 w 628909"/>
                          <a:gd name="connsiteY3" fmla="*/ 60922 h 98162"/>
                          <a:gd name="connsiteX4" fmla="*/ 446925 w 628909"/>
                          <a:gd name="connsiteY4" fmla="*/ 60130 h 98162"/>
                          <a:gd name="connsiteX5" fmla="*/ 443935 w 628909"/>
                          <a:gd name="connsiteY5" fmla="*/ 56762 h 98162"/>
                          <a:gd name="connsiteX6" fmla="*/ 436161 w 628909"/>
                          <a:gd name="connsiteY6" fmla="*/ 50225 h 98162"/>
                          <a:gd name="connsiteX7" fmla="*/ 425797 w 628909"/>
                          <a:gd name="connsiteY7" fmla="*/ 52404 h 98162"/>
                          <a:gd name="connsiteX8" fmla="*/ 421611 w 628909"/>
                          <a:gd name="connsiteY8" fmla="*/ 53791 h 98162"/>
                          <a:gd name="connsiteX9" fmla="*/ 402077 w 628909"/>
                          <a:gd name="connsiteY9" fmla="*/ 49433 h 98162"/>
                          <a:gd name="connsiteX10" fmla="*/ 400482 w 628909"/>
                          <a:gd name="connsiteY10" fmla="*/ 45669 h 98162"/>
                          <a:gd name="connsiteX11" fmla="*/ 394104 w 628909"/>
                          <a:gd name="connsiteY11" fmla="*/ 35765 h 98162"/>
                          <a:gd name="connsiteX12" fmla="*/ 364404 w 628909"/>
                          <a:gd name="connsiteY12" fmla="*/ 50027 h 98162"/>
                          <a:gd name="connsiteX13" fmla="*/ 361614 w 628909"/>
                          <a:gd name="connsiteY13" fmla="*/ 53593 h 98162"/>
                          <a:gd name="connsiteX14" fmla="*/ 338292 w 628909"/>
                          <a:gd name="connsiteY14" fmla="*/ 63101 h 98162"/>
                          <a:gd name="connsiteX15" fmla="*/ 318160 w 628909"/>
                          <a:gd name="connsiteY15" fmla="*/ 51810 h 98162"/>
                          <a:gd name="connsiteX16" fmla="*/ 317363 w 628909"/>
                          <a:gd name="connsiteY16" fmla="*/ 50423 h 98162"/>
                          <a:gd name="connsiteX17" fmla="*/ 312778 w 628909"/>
                          <a:gd name="connsiteY17" fmla="*/ 44679 h 98162"/>
                          <a:gd name="connsiteX18" fmla="*/ 286467 w 628909"/>
                          <a:gd name="connsiteY18" fmla="*/ 54781 h 98162"/>
                          <a:gd name="connsiteX19" fmla="*/ 273910 w 628909"/>
                          <a:gd name="connsiteY19" fmla="*/ 62705 h 98162"/>
                          <a:gd name="connsiteX20" fmla="*/ 273910 w 628909"/>
                          <a:gd name="connsiteY20" fmla="*/ 62705 h 98162"/>
                          <a:gd name="connsiteX21" fmla="*/ 270920 w 628909"/>
                          <a:gd name="connsiteY21" fmla="*/ 61120 h 98162"/>
                          <a:gd name="connsiteX22" fmla="*/ 269325 w 628909"/>
                          <a:gd name="connsiteY22" fmla="*/ 56960 h 98162"/>
                          <a:gd name="connsiteX23" fmla="*/ 265737 w 628909"/>
                          <a:gd name="connsiteY23" fmla="*/ 49433 h 98162"/>
                          <a:gd name="connsiteX24" fmla="*/ 257764 w 628909"/>
                          <a:gd name="connsiteY24" fmla="*/ 46462 h 98162"/>
                          <a:gd name="connsiteX25" fmla="*/ 243214 w 628909"/>
                          <a:gd name="connsiteY25" fmla="*/ 55376 h 98162"/>
                          <a:gd name="connsiteX26" fmla="*/ 230855 w 628909"/>
                          <a:gd name="connsiteY26" fmla="*/ 64092 h 98162"/>
                          <a:gd name="connsiteX27" fmla="*/ 228264 w 628909"/>
                          <a:gd name="connsiteY27" fmla="*/ 61516 h 98162"/>
                          <a:gd name="connsiteX28" fmla="*/ 228463 w 628909"/>
                          <a:gd name="connsiteY28" fmla="*/ 52801 h 98162"/>
                          <a:gd name="connsiteX29" fmla="*/ 232450 w 628909"/>
                          <a:gd name="connsiteY29" fmla="*/ 45669 h 98162"/>
                          <a:gd name="connsiteX30" fmla="*/ 237633 w 628909"/>
                          <a:gd name="connsiteY30" fmla="*/ 36161 h 98162"/>
                          <a:gd name="connsiteX31" fmla="*/ 236437 w 628909"/>
                          <a:gd name="connsiteY31" fmla="*/ 21701 h 98162"/>
                          <a:gd name="connsiteX32" fmla="*/ 228663 w 628909"/>
                          <a:gd name="connsiteY32" fmla="*/ 16154 h 98162"/>
                          <a:gd name="connsiteX33" fmla="*/ 215707 w 628909"/>
                          <a:gd name="connsiteY33" fmla="*/ 20908 h 98162"/>
                          <a:gd name="connsiteX34" fmla="*/ 188598 w 628909"/>
                          <a:gd name="connsiteY34" fmla="*/ 56564 h 98162"/>
                          <a:gd name="connsiteX35" fmla="*/ 173051 w 628909"/>
                          <a:gd name="connsiteY35" fmla="*/ 80137 h 98162"/>
                          <a:gd name="connsiteX36" fmla="*/ 159696 w 628909"/>
                          <a:gd name="connsiteY36" fmla="*/ 90635 h 98162"/>
                          <a:gd name="connsiteX37" fmla="*/ 147138 w 628909"/>
                          <a:gd name="connsiteY37" fmla="*/ 86476 h 98162"/>
                          <a:gd name="connsiteX38" fmla="*/ 148135 w 628909"/>
                          <a:gd name="connsiteY38" fmla="*/ 73402 h 98162"/>
                          <a:gd name="connsiteX39" fmla="*/ 163483 w 628909"/>
                          <a:gd name="connsiteY39" fmla="*/ 25266 h 98162"/>
                          <a:gd name="connsiteX40" fmla="*/ 163284 w 628909"/>
                          <a:gd name="connsiteY40" fmla="*/ 5656 h 98162"/>
                          <a:gd name="connsiteX41" fmla="*/ 156108 w 628909"/>
                          <a:gd name="connsiteY41" fmla="*/ 307 h 98162"/>
                          <a:gd name="connsiteX42" fmla="*/ 141358 w 628909"/>
                          <a:gd name="connsiteY42" fmla="*/ 5854 h 98162"/>
                          <a:gd name="connsiteX43" fmla="*/ 104283 w 628909"/>
                          <a:gd name="connsiteY43" fmla="*/ 51612 h 98162"/>
                          <a:gd name="connsiteX44" fmla="*/ 93121 w 628909"/>
                          <a:gd name="connsiteY44" fmla="*/ 63893 h 98162"/>
                          <a:gd name="connsiteX45" fmla="*/ 90729 w 628909"/>
                          <a:gd name="connsiteY45" fmla="*/ 63695 h 98162"/>
                          <a:gd name="connsiteX46" fmla="*/ 86144 w 628909"/>
                          <a:gd name="connsiteY46" fmla="*/ 50027 h 98162"/>
                          <a:gd name="connsiteX47" fmla="*/ 69999 w 628909"/>
                          <a:gd name="connsiteY47" fmla="*/ 25266 h 98162"/>
                          <a:gd name="connsiteX48" fmla="*/ 52857 w 628909"/>
                          <a:gd name="connsiteY48" fmla="*/ 33190 h 98162"/>
                          <a:gd name="connsiteX49" fmla="*/ 42093 w 628909"/>
                          <a:gd name="connsiteY49" fmla="*/ 47650 h 98162"/>
                          <a:gd name="connsiteX50" fmla="*/ 32127 w 628909"/>
                          <a:gd name="connsiteY50" fmla="*/ 61120 h 98162"/>
                          <a:gd name="connsiteX51" fmla="*/ 5218 w 628909"/>
                          <a:gd name="connsiteY51" fmla="*/ 69440 h 98162"/>
                          <a:gd name="connsiteX52" fmla="*/ 434 w 628909"/>
                          <a:gd name="connsiteY52" fmla="*/ 71025 h 98162"/>
                          <a:gd name="connsiteX53" fmla="*/ 2029 w 628909"/>
                          <a:gd name="connsiteY53" fmla="*/ 75779 h 98162"/>
                          <a:gd name="connsiteX54" fmla="*/ 37509 w 628909"/>
                          <a:gd name="connsiteY54" fmla="*/ 65874 h 98162"/>
                          <a:gd name="connsiteX55" fmla="*/ 48273 w 628909"/>
                          <a:gd name="connsiteY55" fmla="*/ 51612 h 98162"/>
                          <a:gd name="connsiteX56" fmla="*/ 58438 w 628909"/>
                          <a:gd name="connsiteY56" fmla="*/ 38142 h 98162"/>
                          <a:gd name="connsiteX57" fmla="*/ 69202 w 628909"/>
                          <a:gd name="connsiteY57" fmla="*/ 32595 h 98162"/>
                          <a:gd name="connsiteX58" fmla="*/ 79168 w 628909"/>
                          <a:gd name="connsiteY58" fmla="*/ 51612 h 98162"/>
                          <a:gd name="connsiteX59" fmla="*/ 86942 w 628909"/>
                          <a:gd name="connsiteY59" fmla="*/ 69836 h 98162"/>
                          <a:gd name="connsiteX60" fmla="*/ 94915 w 628909"/>
                          <a:gd name="connsiteY60" fmla="*/ 70827 h 98162"/>
                          <a:gd name="connsiteX61" fmla="*/ 110661 w 628909"/>
                          <a:gd name="connsiteY61" fmla="*/ 54979 h 98162"/>
                          <a:gd name="connsiteX62" fmla="*/ 146142 w 628909"/>
                          <a:gd name="connsiteY62" fmla="*/ 11202 h 98162"/>
                          <a:gd name="connsiteX63" fmla="*/ 154514 w 628909"/>
                          <a:gd name="connsiteY63" fmla="*/ 7240 h 98162"/>
                          <a:gd name="connsiteX64" fmla="*/ 156905 w 628909"/>
                          <a:gd name="connsiteY64" fmla="*/ 9023 h 98162"/>
                          <a:gd name="connsiteX65" fmla="*/ 156507 w 628909"/>
                          <a:gd name="connsiteY65" fmla="*/ 22889 h 98162"/>
                          <a:gd name="connsiteX66" fmla="*/ 141158 w 628909"/>
                          <a:gd name="connsiteY66" fmla="*/ 71025 h 98162"/>
                          <a:gd name="connsiteX67" fmla="*/ 140560 w 628909"/>
                          <a:gd name="connsiteY67" fmla="*/ 89447 h 98162"/>
                          <a:gd name="connsiteX68" fmla="*/ 156108 w 628909"/>
                          <a:gd name="connsiteY68" fmla="*/ 98163 h 98162"/>
                          <a:gd name="connsiteX69" fmla="*/ 161689 w 628909"/>
                          <a:gd name="connsiteY69" fmla="*/ 97370 h 98162"/>
                          <a:gd name="connsiteX70" fmla="*/ 178632 w 628909"/>
                          <a:gd name="connsiteY70" fmla="*/ 84495 h 98162"/>
                          <a:gd name="connsiteX71" fmla="*/ 194777 w 628909"/>
                          <a:gd name="connsiteY71" fmla="*/ 59932 h 98162"/>
                          <a:gd name="connsiteX72" fmla="*/ 220291 w 628909"/>
                          <a:gd name="connsiteY72" fmla="*/ 26257 h 98162"/>
                          <a:gd name="connsiteX73" fmla="*/ 227467 w 628909"/>
                          <a:gd name="connsiteY73" fmla="*/ 23087 h 98162"/>
                          <a:gd name="connsiteX74" fmla="*/ 230257 w 628909"/>
                          <a:gd name="connsiteY74" fmla="*/ 25068 h 98162"/>
                          <a:gd name="connsiteX75" fmla="*/ 230855 w 628909"/>
                          <a:gd name="connsiteY75" fmla="*/ 33388 h 98162"/>
                          <a:gd name="connsiteX76" fmla="*/ 226470 w 628909"/>
                          <a:gd name="connsiteY76" fmla="*/ 41311 h 98162"/>
                          <a:gd name="connsiteX77" fmla="*/ 221886 w 628909"/>
                          <a:gd name="connsiteY77" fmla="*/ 49433 h 98162"/>
                          <a:gd name="connsiteX78" fmla="*/ 221886 w 628909"/>
                          <a:gd name="connsiteY78" fmla="*/ 63893 h 98162"/>
                          <a:gd name="connsiteX79" fmla="*/ 228663 w 628909"/>
                          <a:gd name="connsiteY79" fmla="*/ 70232 h 98162"/>
                          <a:gd name="connsiteX80" fmla="*/ 248994 w 628909"/>
                          <a:gd name="connsiteY80" fmla="*/ 59139 h 98162"/>
                          <a:gd name="connsiteX81" fmla="*/ 258362 w 628909"/>
                          <a:gd name="connsiteY81" fmla="*/ 52999 h 98162"/>
                          <a:gd name="connsiteX82" fmla="*/ 260754 w 628909"/>
                          <a:gd name="connsiteY82" fmla="*/ 53791 h 98162"/>
                          <a:gd name="connsiteX83" fmla="*/ 262548 w 628909"/>
                          <a:gd name="connsiteY83" fmla="*/ 58149 h 98162"/>
                          <a:gd name="connsiteX84" fmla="*/ 265339 w 628909"/>
                          <a:gd name="connsiteY84" fmla="*/ 64686 h 98162"/>
                          <a:gd name="connsiteX85" fmla="*/ 274109 w 628909"/>
                          <a:gd name="connsiteY85" fmla="*/ 69044 h 98162"/>
                          <a:gd name="connsiteX86" fmla="*/ 274109 w 628909"/>
                          <a:gd name="connsiteY86" fmla="*/ 69044 h 98162"/>
                          <a:gd name="connsiteX87" fmla="*/ 292447 w 628909"/>
                          <a:gd name="connsiteY87" fmla="*/ 58347 h 98162"/>
                          <a:gd name="connsiteX88" fmla="*/ 308593 w 628909"/>
                          <a:gd name="connsiteY88" fmla="*/ 49631 h 98162"/>
                          <a:gd name="connsiteX89" fmla="*/ 311383 w 628909"/>
                          <a:gd name="connsiteY89" fmla="*/ 53395 h 98162"/>
                          <a:gd name="connsiteX90" fmla="*/ 312380 w 628909"/>
                          <a:gd name="connsiteY90" fmla="*/ 54979 h 98162"/>
                          <a:gd name="connsiteX91" fmla="*/ 338093 w 628909"/>
                          <a:gd name="connsiteY91" fmla="*/ 69638 h 98162"/>
                          <a:gd name="connsiteX92" fmla="*/ 367394 w 628909"/>
                          <a:gd name="connsiteY92" fmla="*/ 57555 h 98162"/>
                          <a:gd name="connsiteX93" fmla="*/ 370384 w 628909"/>
                          <a:gd name="connsiteY93" fmla="*/ 53989 h 98162"/>
                          <a:gd name="connsiteX94" fmla="*/ 390316 w 628909"/>
                          <a:gd name="connsiteY94" fmla="*/ 40915 h 98162"/>
                          <a:gd name="connsiteX95" fmla="*/ 394303 w 628909"/>
                          <a:gd name="connsiteY95" fmla="*/ 47650 h 98162"/>
                          <a:gd name="connsiteX96" fmla="*/ 396296 w 628909"/>
                          <a:gd name="connsiteY96" fmla="*/ 52008 h 98162"/>
                          <a:gd name="connsiteX97" fmla="*/ 423604 w 628909"/>
                          <a:gd name="connsiteY97" fmla="*/ 60130 h 98162"/>
                          <a:gd name="connsiteX98" fmla="*/ 428986 w 628909"/>
                          <a:gd name="connsiteY98" fmla="*/ 58347 h 98162"/>
                          <a:gd name="connsiteX99" fmla="*/ 435364 w 628909"/>
                          <a:gd name="connsiteY99" fmla="*/ 56564 h 98162"/>
                          <a:gd name="connsiteX100" fmla="*/ 437956 w 628909"/>
                          <a:gd name="connsiteY100" fmla="*/ 58941 h 98162"/>
                          <a:gd name="connsiteX101" fmla="*/ 444334 w 628909"/>
                          <a:gd name="connsiteY101" fmla="*/ 65874 h 98162"/>
                          <a:gd name="connsiteX102" fmla="*/ 457091 w 628909"/>
                          <a:gd name="connsiteY102" fmla="*/ 67459 h 98162"/>
                          <a:gd name="connsiteX103" fmla="*/ 512304 w 628909"/>
                          <a:gd name="connsiteY103" fmla="*/ 67657 h 98162"/>
                          <a:gd name="connsiteX104" fmla="*/ 533034 w 628909"/>
                          <a:gd name="connsiteY104" fmla="*/ 68251 h 98162"/>
                          <a:gd name="connsiteX105" fmla="*/ 625123 w 628909"/>
                          <a:gd name="connsiteY105" fmla="*/ 70232 h 98162"/>
                          <a:gd name="connsiteX106" fmla="*/ 628910 w 628909"/>
                          <a:gd name="connsiteY106" fmla="*/ 66667 h 98162"/>
                          <a:gd name="connsiteX107" fmla="*/ 624724 w 628909"/>
                          <a:gd name="connsiteY107" fmla="*/ 63695 h 9816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  <a:cxn ang="0">
                            <a:pos x="connsiteX71" y="connsiteY71"/>
                          </a:cxn>
                          <a:cxn ang="0">
                            <a:pos x="connsiteX72" y="connsiteY72"/>
                          </a:cxn>
                          <a:cxn ang="0">
                            <a:pos x="connsiteX73" y="connsiteY73"/>
                          </a:cxn>
                          <a:cxn ang="0">
                            <a:pos x="connsiteX74" y="connsiteY74"/>
                          </a:cxn>
                          <a:cxn ang="0">
                            <a:pos x="connsiteX75" y="connsiteY75"/>
                          </a:cxn>
                          <a:cxn ang="0">
                            <a:pos x="connsiteX76" y="connsiteY76"/>
                          </a:cxn>
                          <a:cxn ang="0">
                            <a:pos x="connsiteX77" y="connsiteY77"/>
                          </a:cxn>
                          <a:cxn ang="0">
                            <a:pos x="connsiteX78" y="connsiteY78"/>
                          </a:cxn>
                          <a:cxn ang="0">
                            <a:pos x="connsiteX79" y="connsiteY79"/>
                          </a:cxn>
                          <a:cxn ang="0">
                            <a:pos x="connsiteX80" y="connsiteY80"/>
                          </a:cxn>
                          <a:cxn ang="0">
                            <a:pos x="connsiteX81" y="connsiteY81"/>
                          </a:cxn>
                          <a:cxn ang="0">
                            <a:pos x="connsiteX82" y="connsiteY82"/>
                          </a:cxn>
                          <a:cxn ang="0">
                            <a:pos x="connsiteX83" y="connsiteY83"/>
                          </a:cxn>
                          <a:cxn ang="0">
                            <a:pos x="connsiteX84" y="connsiteY84"/>
                          </a:cxn>
                          <a:cxn ang="0">
                            <a:pos x="connsiteX85" y="connsiteY85"/>
                          </a:cxn>
                          <a:cxn ang="0">
                            <a:pos x="connsiteX86" y="connsiteY86"/>
                          </a:cxn>
                          <a:cxn ang="0">
                            <a:pos x="connsiteX87" y="connsiteY87"/>
                          </a:cxn>
                          <a:cxn ang="0">
                            <a:pos x="connsiteX88" y="connsiteY88"/>
                          </a:cxn>
                          <a:cxn ang="0">
                            <a:pos x="connsiteX89" y="connsiteY89"/>
                          </a:cxn>
                          <a:cxn ang="0">
                            <a:pos x="connsiteX90" y="connsiteY90"/>
                          </a:cxn>
                          <a:cxn ang="0">
                            <a:pos x="connsiteX91" y="connsiteY91"/>
                          </a:cxn>
                          <a:cxn ang="0">
                            <a:pos x="connsiteX92" y="connsiteY92"/>
                          </a:cxn>
                          <a:cxn ang="0">
                            <a:pos x="connsiteX93" y="connsiteY93"/>
                          </a:cxn>
                          <a:cxn ang="0">
                            <a:pos x="connsiteX94" y="connsiteY94"/>
                          </a:cxn>
                          <a:cxn ang="0">
                            <a:pos x="connsiteX95" y="connsiteY95"/>
                          </a:cxn>
                          <a:cxn ang="0">
                            <a:pos x="connsiteX96" y="connsiteY96"/>
                          </a:cxn>
                          <a:cxn ang="0">
                            <a:pos x="connsiteX97" y="connsiteY97"/>
                          </a:cxn>
                          <a:cxn ang="0">
                            <a:pos x="connsiteX98" y="connsiteY98"/>
                          </a:cxn>
                          <a:cxn ang="0">
                            <a:pos x="connsiteX99" y="connsiteY99"/>
                          </a:cxn>
                          <a:cxn ang="0">
                            <a:pos x="connsiteX100" y="connsiteY100"/>
                          </a:cxn>
                          <a:cxn ang="0">
                            <a:pos x="connsiteX101" y="connsiteY101"/>
                          </a:cxn>
                          <a:cxn ang="0">
                            <a:pos x="connsiteX102" y="connsiteY102"/>
                          </a:cxn>
                          <a:cxn ang="0">
                            <a:pos x="connsiteX103" y="connsiteY103"/>
                          </a:cxn>
                          <a:cxn ang="0">
                            <a:pos x="connsiteX104" y="connsiteY104"/>
                          </a:cxn>
                          <a:cxn ang="0">
                            <a:pos x="connsiteX105" y="connsiteY105"/>
                          </a:cxn>
                          <a:cxn ang="0">
                            <a:pos x="connsiteX106" y="connsiteY106"/>
                          </a:cxn>
                          <a:cxn ang="0">
                            <a:pos x="connsiteX107" y="connsiteY107"/>
                          </a:cxn>
                        </a:cxnLst>
                        <a:rect l="l" t="t" r="r" b="b"/>
                        <a:pathLst>
                          <a:path w="628909" h="98162">
                            <a:moveTo>
                              <a:pt x="624724" y="63695"/>
                            </a:moveTo>
                            <a:lnTo>
                              <a:pt x="532636" y="61714"/>
                            </a:lnTo>
                            <a:cubicBezTo>
                              <a:pt x="525659" y="61516"/>
                              <a:pt x="518683" y="61318"/>
                              <a:pt x="511905" y="61120"/>
                            </a:cubicBezTo>
                            <a:cubicBezTo>
                              <a:pt x="492970" y="60526"/>
                              <a:pt x="475030" y="59734"/>
                              <a:pt x="456094" y="60922"/>
                            </a:cubicBezTo>
                            <a:cubicBezTo>
                              <a:pt x="452905" y="61120"/>
                              <a:pt x="449516" y="61318"/>
                              <a:pt x="446925" y="60130"/>
                            </a:cubicBezTo>
                            <a:cubicBezTo>
                              <a:pt x="445131" y="59337"/>
                              <a:pt x="444733" y="58347"/>
                              <a:pt x="443935" y="56762"/>
                            </a:cubicBezTo>
                            <a:cubicBezTo>
                              <a:pt x="442939" y="54583"/>
                              <a:pt x="441344" y="51216"/>
                              <a:pt x="436161" y="50225"/>
                            </a:cubicBezTo>
                            <a:cubicBezTo>
                              <a:pt x="432972" y="49631"/>
                              <a:pt x="429384" y="51018"/>
                              <a:pt x="425797" y="52404"/>
                            </a:cubicBezTo>
                            <a:cubicBezTo>
                              <a:pt x="424202" y="52999"/>
                              <a:pt x="422807" y="53593"/>
                              <a:pt x="421611" y="53791"/>
                            </a:cubicBezTo>
                            <a:cubicBezTo>
                              <a:pt x="411844" y="55574"/>
                              <a:pt x="405665" y="56366"/>
                              <a:pt x="402077" y="49433"/>
                            </a:cubicBezTo>
                            <a:cubicBezTo>
                              <a:pt x="401479" y="48244"/>
                              <a:pt x="400881" y="47056"/>
                              <a:pt x="400482" y="45669"/>
                            </a:cubicBezTo>
                            <a:cubicBezTo>
                              <a:pt x="399087" y="42302"/>
                              <a:pt x="397492" y="38340"/>
                              <a:pt x="394104" y="35765"/>
                            </a:cubicBezTo>
                            <a:cubicBezTo>
                              <a:pt x="382742" y="27445"/>
                              <a:pt x="371978" y="40519"/>
                              <a:pt x="364404" y="50027"/>
                            </a:cubicBezTo>
                            <a:lnTo>
                              <a:pt x="361614" y="53593"/>
                            </a:lnTo>
                            <a:cubicBezTo>
                              <a:pt x="356032" y="60130"/>
                              <a:pt x="347262" y="63893"/>
                              <a:pt x="338292" y="63101"/>
                            </a:cubicBezTo>
                            <a:cubicBezTo>
                              <a:pt x="329721" y="62507"/>
                              <a:pt x="322346" y="58347"/>
                              <a:pt x="318160" y="51810"/>
                            </a:cubicBezTo>
                            <a:lnTo>
                              <a:pt x="317363" y="50423"/>
                            </a:lnTo>
                            <a:cubicBezTo>
                              <a:pt x="316167" y="48443"/>
                              <a:pt x="314971" y="46264"/>
                              <a:pt x="312778" y="44679"/>
                            </a:cubicBezTo>
                            <a:cubicBezTo>
                              <a:pt x="305603" y="39132"/>
                              <a:pt x="295836" y="43094"/>
                              <a:pt x="286467" y="54781"/>
                            </a:cubicBezTo>
                            <a:cubicBezTo>
                              <a:pt x="282879" y="59337"/>
                              <a:pt x="277498" y="62705"/>
                              <a:pt x="273910" y="62705"/>
                            </a:cubicBezTo>
                            <a:cubicBezTo>
                              <a:pt x="273910" y="62705"/>
                              <a:pt x="273910" y="62705"/>
                              <a:pt x="273910" y="62705"/>
                            </a:cubicBezTo>
                            <a:cubicBezTo>
                              <a:pt x="272515" y="62705"/>
                              <a:pt x="271717" y="62309"/>
                              <a:pt x="270920" y="61120"/>
                            </a:cubicBezTo>
                            <a:cubicBezTo>
                              <a:pt x="270123" y="60130"/>
                              <a:pt x="269724" y="58545"/>
                              <a:pt x="269325" y="56960"/>
                            </a:cubicBezTo>
                            <a:cubicBezTo>
                              <a:pt x="268727" y="54583"/>
                              <a:pt x="267930" y="51810"/>
                              <a:pt x="265737" y="49433"/>
                            </a:cubicBezTo>
                            <a:cubicBezTo>
                              <a:pt x="263545" y="47254"/>
                              <a:pt x="260954" y="46264"/>
                              <a:pt x="257764" y="46462"/>
                            </a:cubicBezTo>
                            <a:cubicBezTo>
                              <a:pt x="251785" y="46858"/>
                              <a:pt x="246203" y="51414"/>
                              <a:pt x="243214" y="55376"/>
                            </a:cubicBezTo>
                            <a:cubicBezTo>
                              <a:pt x="239028" y="60724"/>
                              <a:pt x="234642" y="65280"/>
                              <a:pt x="230855" y="64092"/>
                            </a:cubicBezTo>
                            <a:cubicBezTo>
                              <a:pt x="229659" y="63695"/>
                              <a:pt x="228862" y="62903"/>
                              <a:pt x="228264" y="61516"/>
                            </a:cubicBezTo>
                            <a:cubicBezTo>
                              <a:pt x="227068" y="59139"/>
                              <a:pt x="227268" y="55574"/>
                              <a:pt x="228463" y="52801"/>
                            </a:cubicBezTo>
                            <a:cubicBezTo>
                              <a:pt x="229460" y="50423"/>
                              <a:pt x="230855" y="48244"/>
                              <a:pt x="232450" y="45669"/>
                            </a:cubicBezTo>
                            <a:cubicBezTo>
                              <a:pt x="234443" y="42698"/>
                              <a:pt x="236237" y="39727"/>
                              <a:pt x="237633" y="36161"/>
                            </a:cubicBezTo>
                            <a:cubicBezTo>
                              <a:pt x="239227" y="31407"/>
                              <a:pt x="238828" y="25860"/>
                              <a:pt x="236437" y="21701"/>
                            </a:cubicBezTo>
                            <a:cubicBezTo>
                              <a:pt x="234642" y="18729"/>
                              <a:pt x="231852" y="16748"/>
                              <a:pt x="228663" y="16154"/>
                            </a:cubicBezTo>
                            <a:cubicBezTo>
                              <a:pt x="223281" y="15164"/>
                              <a:pt x="218697" y="18531"/>
                              <a:pt x="215707" y="20908"/>
                            </a:cubicBezTo>
                            <a:cubicBezTo>
                              <a:pt x="203946" y="30615"/>
                              <a:pt x="196173" y="43688"/>
                              <a:pt x="188598" y="56564"/>
                            </a:cubicBezTo>
                            <a:cubicBezTo>
                              <a:pt x="183815" y="64686"/>
                              <a:pt x="178831" y="73006"/>
                              <a:pt x="173051" y="80137"/>
                            </a:cubicBezTo>
                            <a:cubicBezTo>
                              <a:pt x="169861" y="84098"/>
                              <a:pt x="165476" y="88853"/>
                              <a:pt x="159696" y="90635"/>
                            </a:cubicBezTo>
                            <a:cubicBezTo>
                              <a:pt x="155311" y="92022"/>
                              <a:pt x="149132" y="90834"/>
                              <a:pt x="147138" y="86476"/>
                            </a:cubicBezTo>
                            <a:cubicBezTo>
                              <a:pt x="145344" y="82910"/>
                              <a:pt x="146740" y="78156"/>
                              <a:pt x="148135" y="73402"/>
                            </a:cubicBezTo>
                            <a:lnTo>
                              <a:pt x="163483" y="25266"/>
                            </a:lnTo>
                            <a:cubicBezTo>
                              <a:pt x="164480" y="22493"/>
                              <a:pt x="167071" y="12390"/>
                              <a:pt x="163284" y="5656"/>
                            </a:cubicBezTo>
                            <a:cubicBezTo>
                              <a:pt x="161689" y="2882"/>
                              <a:pt x="159297" y="1099"/>
                              <a:pt x="156108" y="307"/>
                            </a:cubicBezTo>
                            <a:cubicBezTo>
                              <a:pt x="150128" y="-1079"/>
                              <a:pt x="145145" y="2486"/>
                              <a:pt x="141358" y="5854"/>
                            </a:cubicBezTo>
                            <a:cubicBezTo>
                              <a:pt x="126408" y="18927"/>
                              <a:pt x="113851" y="34180"/>
                              <a:pt x="104283" y="51612"/>
                            </a:cubicBezTo>
                            <a:cubicBezTo>
                              <a:pt x="101293" y="56960"/>
                              <a:pt x="98104" y="62705"/>
                              <a:pt x="93121" y="63893"/>
                            </a:cubicBezTo>
                            <a:cubicBezTo>
                              <a:pt x="91526" y="64290"/>
                              <a:pt x="90928" y="63893"/>
                              <a:pt x="90729" y="63695"/>
                            </a:cubicBezTo>
                            <a:cubicBezTo>
                              <a:pt x="88337" y="62111"/>
                              <a:pt x="87141" y="55772"/>
                              <a:pt x="86144" y="50027"/>
                            </a:cubicBezTo>
                            <a:cubicBezTo>
                              <a:pt x="84151" y="39727"/>
                              <a:pt x="81759" y="26851"/>
                              <a:pt x="69999" y="25266"/>
                            </a:cubicBezTo>
                            <a:cubicBezTo>
                              <a:pt x="64418" y="24474"/>
                              <a:pt x="58438" y="27247"/>
                              <a:pt x="52857" y="33190"/>
                            </a:cubicBezTo>
                            <a:cubicBezTo>
                              <a:pt x="48671" y="37548"/>
                              <a:pt x="45282" y="42698"/>
                              <a:pt x="42093" y="47650"/>
                            </a:cubicBezTo>
                            <a:cubicBezTo>
                              <a:pt x="38904" y="52404"/>
                              <a:pt x="35715" y="57158"/>
                              <a:pt x="32127" y="61120"/>
                            </a:cubicBezTo>
                            <a:cubicBezTo>
                              <a:pt x="25350" y="68251"/>
                              <a:pt x="14188" y="73996"/>
                              <a:pt x="5218" y="69440"/>
                            </a:cubicBezTo>
                            <a:cubicBezTo>
                              <a:pt x="3424" y="68449"/>
                              <a:pt x="1232" y="69242"/>
                              <a:pt x="434" y="71025"/>
                            </a:cubicBezTo>
                            <a:cubicBezTo>
                              <a:pt x="-562" y="72807"/>
                              <a:pt x="235" y="74986"/>
                              <a:pt x="2029" y="75779"/>
                            </a:cubicBezTo>
                            <a:cubicBezTo>
                              <a:pt x="14188" y="82118"/>
                              <a:pt x="28938" y="75185"/>
                              <a:pt x="37509" y="65874"/>
                            </a:cubicBezTo>
                            <a:cubicBezTo>
                              <a:pt x="41695" y="61516"/>
                              <a:pt x="45083" y="56366"/>
                              <a:pt x="48273" y="51612"/>
                            </a:cubicBezTo>
                            <a:cubicBezTo>
                              <a:pt x="51462" y="46858"/>
                              <a:pt x="54651" y="42104"/>
                              <a:pt x="58438" y="38142"/>
                            </a:cubicBezTo>
                            <a:cubicBezTo>
                              <a:pt x="61029" y="35171"/>
                              <a:pt x="65016" y="32001"/>
                              <a:pt x="69202" y="32595"/>
                            </a:cubicBezTo>
                            <a:cubicBezTo>
                              <a:pt x="75181" y="33388"/>
                              <a:pt x="77175" y="40915"/>
                              <a:pt x="79168" y="51612"/>
                            </a:cubicBezTo>
                            <a:cubicBezTo>
                              <a:pt x="80763" y="59337"/>
                              <a:pt x="82158" y="66667"/>
                              <a:pt x="86942" y="69836"/>
                            </a:cubicBezTo>
                            <a:cubicBezTo>
                              <a:pt x="89134" y="71223"/>
                              <a:pt x="91925" y="71619"/>
                              <a:pt x="94915" y="70827"/>
                            </a:cubicBezTo>
                            <a:cubicBezTo>
                              <a:pt x="102888" y="68846"/>
                              <a:pt x="107273" y="61318"/>
                              <a:pt x="110661" y="54979"/>
                            </a:cubicBezTo>
                            <a:cubicBezTo>
                              <a:pt x="119831" y="38340"/>
                              <a:pt x="131790" y="23682"/>
                              <a:pt x="146142" y="11202"/>
                            </a:cubicBezTo>
                            <a:cubicBezTo>
                              <a:pt x="148733" y="9023"/>
                              <a:pt x="151922" y="6646"/>
                              <a:pt x="154514" y="7240"/>
                            </a:cubicBezTo>
                            <a:cubicBezTo>
                              <a:pt x="155709" y="7438"/>
                              <a:pt x="156307" y="8033"/>
                              <a:pt x="156905" y="9023"/>
                            </a:cubicBezTo>
                            <a:cubicBezTo>
                              <a:pt x="158500" y="11796"/>
                              <a:pt x="158300" y="17343"/>
                              <a:pt x="156507" y="22889"/>
                            </a:cubicBezTo>
                            <a:lnTo>
                              <a:pt x="141158" y="71025"/>
                            </a:lnTo>
                            <a:cubicBezTo>
                              <a:pt x="139165" y="77165"/>
                              <a:pt x="137571" y="83504"/>
                              <a:pt x="140560" y="89447"/>
                            </a:cubicBezTo>
                            <a:cubicBezTo>
                              <a:pt x="143351" y="95390"/>
                              <a:pt x="149929" y="98163"/>
                              <a:pt x="156108" y="98163"/>
                            </a:cubicBezTo>
                            <a:cubicBezTo>
                              <a:pt x="158101" y="98163"/>
                              <a:pt x="159895" y="97965"/>
                              <a:pt x="161689" y="97370"/>
                            </a:cubicBezTo>
                            <a:cubicBezTo>
                              <a:pt x="169263" y="95191"/>
                              <a:pt x="174645" y="89249"/>
                              <a:pt x="178632" y="84495"/>
                            </a:cubicBezTo>
                            <a:cubicBezTo>
                              <a:pt x="184811" y="76769"/>
                              <a:pt x="189794" y="68251"/>
                              <a:pt x="194777" y="59932"/>
                            </a:cubicBezTo>
                            <a:cubicBezTo>
                              <a:pt x="202352" y="47254"/>
                              <a:pt x="209328" y="35171"/>
                              <a:pt x="220291" y="26257"/>
                            </a:cubicBezTo>
                            <a:cubicBezTo>
                              <a:pt x="223281" y="23682"/>
                              <a:pt x="225673" y="22691"/>
                              <a:pt x="227467" y="23087"/>
                            </a:cubicBezTo>
                            <a:cubicBezTo>
                              <a:pt x="228663" y="23285"/>
                              <a:pt x="229460" y="23880"/>
                              <a:pt x="230257" y="25068"/>
                            </a:cubicBezTo>
                            <a:cubicBezTo>
                              <a:pt x="231653" y="27247"/>
                              <a:pt x="231852" y="30813"/>
                              <a:pt x="230855" y="33388"/>
                            </a:cubicBezTo>
                            <a:cubicBezTo>
                              <a:pt x="229859" y="36161"/>
                              <a:pt x="228264" y="38736"/>
                              <a:pt x="226470" y="41311"/>
                            </a:cubicBezTo>
                            <a:cubicBezTo>
                              <a:pt x="224876" y="43887"/>
                              <a:pt x="223082" y="46462"/>
                              <a:pt x="221886" y="49433"/>
                            </a:cubicBezTo>
                            <a:cubicBezTo>
                              <a:pt x="219893" y="54187"/>
                              <a:pt x="219893" y="59734"/>
                              <a:pt x="221886" y="63893"/>
                            </a:cubicBezTo>
                            <a:cubicBezTo>
                              <a:pt x="223281" y="67063"/>
                              <a:pt x="225673" y="69242"/>
                              <a:pt x="228663" y="70232"/>
                            </a:cubicBezTo>
                            <a:cubicBezTo>
                              <a:pt x="238031" y="73402"/>
                              <a:pt x="245406" y="63695"/>
                              <a:pt x="248994" y="59139"/>
                            </a:cubicBezTo>
                            <a:cubicBezTo>
                              <a:pt x="251585" y="55772"/>
                              <a:pt x="255572" y="53197"/>
                              <a:pt x="258362" y="52999"/>
                            </a:cubicBezTo>
                            <a:cubicBezTo>
                              <a:pt x="259558" y="52999"/>
                              <a:pt x="260156" y="53197"/>
                              <a:pt x="260754" y="53791"/>
                            </a:cubicBezTo>
                            <a:cubicBezTo>
                              <a:pt x="261552" y="54781"/>
                              <a:pt x="262150" y="56366"/>
                              <a:pt x="262548" y="58149"/>
                            </a:cubicBezTo>
                            <a:cubicBezTo>
                              <a:pt x="263146" y="60328"/>
                              <a:pt x="263744" y="62705"/>
                              <a:pt x="265339" y="64686"/>
                            </a:cubicBezTo>
                            <a:cubicBezTo>
                              <a:pt x="267532" y="67459"/>
                              <a:pt x="270521" y="69044"/>
                              <a:pt x="274109" y="69044"/>
                            </a:cubicBezTo>
                            <a:cubicBezTo>
                              <a:pt x="274109" y="69044"/>
                              <a:pt x="274109" y="69044"/>
                              <a:pt x="274109" y="69044"/>
                            </a:cubicBezTo>
                            <a:cubicBezTo>
                              <a:pt x="280886" y="69044"/>
                              <a:pt x="288261" y="63695"/>
                              <a:pt x="292447" y="58347"/>
                            </a:cubicBezTo>
                            <a:cubicBezTo>
                              <a:pt x="293444" y="56960"/>
                              <a:pt x="303012" y="45273"/>
                              <a:pt x="308593" y="49631"/>
                            </a:cubicBezTo>
                            <a:cubicBezTo>
                              <a:pt x="309589" y="50423"/>
                              <a:pt x="310586" y="51810"/>
                              <a:pt x="311383" y="53395"/>
                            </a:cubicBezTo>
                            <a:lnTo>
                              <a:pt x="312380" y="54979"/>
                            </a:lnTo>
                            <a:cubicBezTo>
                              <a:pt x="317961" y="63695"/>
                              <a:pt x="327329" y="69044"/>
                              <a:pt x="338093" y="69638"/>
                            </a:cubicBezTo>
                            <a:cubicBezTo>
                              <a:pt x="349654" y="70430"/>
                              <a:pt x="360417" y="65874"/>
                              <a:pt x="367394" y="57555"/>
                            </a:cubicBezTo>
                            <a:lnTo>
                              <a:pt x="370384" y="53989"/>
                            </a:lnTo>
                            <a:cubicBezTo>
                              <a:pt x="378357" y="44283"/>
                              <a:pt x="384735" y="36953"/>
                              <a:pt x="390316" y="40915"/>
                            </a:cubicBezTo>
                            <a:cubicBezTo>
                              <a:pt x="392110" y="42302"/>
                              <a:pt x="393306" y="44877"/>
                              <a:pt x="394303" y="47650"/>
                            </a:cubicBezTo>
                            <a:cubicBezTo>
                              <a:pt x="394901" y="49037"/>
                              <a:pt x="395499" y="50622"/>
                              <a:pt x="396296" y="52008"/>
                            </a:cubicBezTo>
                            <a:cubicBezTo>
                              <a:pt x="402675" y="64092"/>
                              <a:pt x="414834" y="61714"/>
                              <a:pt x="423604" y="60130"/>
                            </a:cubicBezTo>
                            <a:cubicBezTo>
                              <a:pt x="425198" y="59932"/>
                              <a:pt x="426993" y="59139"/>
                              <a:pt x="428986" y="58347"/>
                            </a:cubicBezTo>
                            <a:cubicBezTo>
                              <a:pt x="430979" y="57555"/>
                              <a:pt x="433969" y="56366"/>
                              <a:pt x="435364" y="56564"/>
                            </a:cubicBezTo>
                            <a:cubicBezTo>
                              <a:pt x="436959" y="56960"/>
                              <a:pt x="437158" y="57158"/>
                              <a:pt x="437956" y="58941"/>
                            </a:cubicBezTo>
                            <a:cubicBezTo>
                              <a:pt x="438753" y="60922"/>
                              <a:pt x="440148" y="63893"/>
                              <a:pt x="444334" y="65874"/>
                            </a:cubicBezTo>
                            <a:cubicBezTo>
                              <a:pt x="448520" y="67855"/>
                              <a:pt x="453303" y="67657"/>
                              <a:pt x="457091" y="67459"/>
                            </a:cubicBezTo>
                            <a:cubicBezTo>
                              <a:pt x="475628" y="66271"/>
                              <a:pt x="493368" y="66865"/>
                              <a:pt x="512304" y="67657"/>
                            </a:cubicBezTo>
                            <a:cubicBezTo>
                              <a:pt x="519280" y="67855"/>
                              <a:pt x="526058" y="68053"/>
                              <a:pt x="533034" y="68251"/>
                            </a:cubicBezTo>
                            <a:lnTo>
                              <a:pt x="625123" y="70232"/>
                            </a:lnTo>
                            <a:cubicBezTo>
                              <a:pt x="627316" y="70430"/>
                              <a:pt x="628711" y="68648"/>
                              <a:pt x="628910" y="66667"/>
                            </a:cubicBezTo>
                            <a:cubicBezTo>
                              <a:pt x="628113" y="65478"/>
                              <a:pt x="626717" y="63695"/>
                              <a:pt x="624724" y="63695"/>
                            </a:cubicBezTo>
                            <a:close/>
                          </a:path>
                        </a:pathLst>
                      </a:custGeom>
                      <a:solidFill>
                        <a:srgbClr val="000000"/>
                      </a:solidFill>
                      <a:ln w="19906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/>
                      </a:p>
                    </p:txBody>
                  </p:sp>
                  <p:sp>
                    <p:nvSpPr>
                      <p:cNvPr id="9818" name="Freeform 1327">
                        <a:extLst>
                          <a:ext uri="{FF2B5EF4-FFF2-40B4-BE49-F238E27FC236}">
                            <a16:creationId xmlns:a16="http://schemas.microsoft.com/office/drawing/2014/main" id="{E72EC545-864B-47BB-5B71-0D0C570FB0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09212" y="5164989"/>
                        <a:ext cx="326111" cy="53853"/>
                      </a:xfrm>
                      <a:custGeom>
                        <a:avLst/>
                        <a:gdLst>
                          <a:gd name="connsiteX0" fmla="*/ 322922 w 326111"/>
                          <a:gd name="connsiteY0" fmla="*/ 36817 h 53853"/>
                          <a:gd name="connsiteX1" fmla="*/ 245783 w 326111"/>
                          <a:gd name="connsiteY1" fmla="*/ 36619 h 53853"/>
                          <a:gd name="connsiteX2" fmla="*/ 215884 w 326111"/>
                          <a:gd name="connsiteY2" fmla="*/ 38402 h 53853"/>
                          <a:gd name="connsiteX3" fmla="*/ 158478 w 326111"/>
                          <a:gd name="connsiteY3" fmla="*/ 37412 h 53853"/>
                          <a:gd name="connsiteX4" fmla="*/ 148711 w 326111"/>
                          <a:gd name="connsiteY4" fmla="*/ 34044 h 53853"/>
                          <a:gd name="connsiteX5" fmla="*/ 121802 w 326111"/>
                          <a:gd name="connsiteY5" fmla="*/ 30479 h 53853"/>
                          <a:gd name="connsiteX6" fmla="*/ 112035 w 326111"/>
                          <a:gd name="connsiteY6" fmla="*/ 36025 h 53853"/>
                          <a:gd name="connsiteX7" fmla="*/ 110440 w 326111"/>
                          <a:gd name="connsiteY7" fmla="*/ 37214 h 53853"/>
                          <a:gd name="connsiteX8" fmla="*/ 77552 w 326111"/>
                          <a:gd name="connsiteY8" fmla="*/ 45930 h 53853"/>
                          <a:gd name="connsiteX9" fmla="*/ 63798 w 326111"/>
                          <a:gd name="connsiteY9" fmla="*/ 34242 h 53853"/>
                          <a:gd name="connsiteX10" fmla="*/ 63200 w 326111"/>
                          <a:gd name="connsiteY10" fmla="*/ 21763 h 53853"/>
                          <a:gd name="connsiteX11" fmla="*/ 64795 w 326111"/>
                          <a:gd name="connsiteY11" fmla="*/ 18791 h 53853"/>
                          <a:gd name="connsiteX12" fmla="*/ 67785 w 326111"/>
                          <a:gd name="connsiteY12" fmla="*/ 12453 h 53853"/>
                          <a:gd name="connsiteX13" fmla="*/ 66589 w 326111"/>
                          <a:gd name="connsiteY13" fmla="*/ 3737 h 53853"/>
                          <a:gd name="connsiteX14" fmla="*/ 61406 w 326111"/>
                          <a:gd name="connsiteY14" fmla="*/ 171 h 53853"/>
                          <a:gd name="connsiteX15" fmla="*/ 51240 w 326111"/>
                          <a:gd name="connsiteY15" fmla="*/ 4331 h 53853"/>
                          <a:gd name="connsiteX16" fmla="*/ 42072 w 326111"/>
                          <a:gd name="connsiteY16" fmla="*/ 14632 h 53853"/>
                          <a:gd name="connsiteX17" fmla="*/ 9780 w 326111"/>
                          <a:gd name="connsiteY17" fmla="*/ 41373 h 53853"/>
                          <a:gd name="connsiteX18" fmla="*/ 7189 w 326111"/>
                          <a:gd name="connsiteY18" fmla="*/ 37412 h 53853"/>
                          <a:gd name="connsiteX19" fmla="*/ 7588 w 326111"/>
                          <a:gd name="connsiteY19" fmla="*/ 36223 h 53853"/>
                          <a:gd name="connsiteX20" fmla="*/ 9980 w 326111"/>
                          <a:gd name="connsiteY20" fmla="*/ 31667 h 53853"/>
                          <a:gd name="connsiteX21" fmla="*/ 5396 w 326111"/>
                          <a:gd name="connsiteY21" fmla="*/ 29290 h 53853"/>
                          <a:gd name="connsiteX22" fmla="*/ 14 w 326111"/>
                          <a:gd name="connsiteY22" fmla="*/ 37610 h 53853"/>
                          <a:gd name="connsiteX23" fmla="*/ 8186 w 326111"/>
                          <a:gd name="connsiteY23" fmla="*/ 48306 h 53853"/>
                          <a:gd name="connsiteX24" fmla="*/ 47653 w 326111"/>
                          <a:gd name="connsiteY24" fmla="*/ 19188 h 53853"/>
                          <a:gd name="connsiteX25" fmla="*/ 56224 w 326111"/>
                          <a:gd name="connsiteY25" fmla="*/ 9481 h 53853"/>
                          <a:gd name="connsiteX26" fmla="*/ 60410 w 326111"/>
                          <a:gd name="connsiteY26" fmla="*/ 7500 h 53853"/>
                          <a:gd name="connsiteX27" fmla="*/ 60808 w 326111"/>
                          <a:gd name="connsiteY27" fmla="*/ 10472 h 53853"/>
                          <a:gd name="connsiteX28" fmla="*/ 58616 w 326111"/>
                          <a:gd name="connsiteY28" fmla="*/ 15028 h 53853"/>
                          <a:gd name="connsiteX29" fmla="*/ 56622 w 326111"/>
                          <a:gd name="connsiteY29" fmla="*/ 18593 h 53853"/>
                          <a:gd name="connsiteX30" fmla="*/ 57220 w 326111"/>
                          <a:gd name="connsiteY30" fmla="*/ 37214 h 53853"/>
                          <a:gd name="connsiteX31" fmla="*/ 75758 w 326111"/>
                          <a:gd name="connsiteY31" fmla="*/ 52664 h 53853"/>
                          <a:gd name="connsiteX32" fmla="*/ 84528 w 326111"/>
                          <a:gd name="connsiteY32" fmla="*/ 53853 h 53853"/>
                          <a:gd name="connsiteX33" fmla="*/ 114626 w 326111"/>
                          <a:gd name="connsiteY33" fmla="*/ 42958 h 53853"/>
                          <a:gd name="connsiteX34" fmla="*/ 116221 w 326111"/>
                          <a:gd name="connsiteY34" fmla="*/ 41770 h 53853"/>
                          <a:gd name="connsiteX35" fmla="*/ 123995 w 326111"/>
                          <a:gd name="connsiteY35" fmla="*/ 37214 h 53853"/>
                          <a:gd name="connsiteX36" fmla="*/ 145721 w 326111"/>
                          <a:gd name="connsiteY36" fmla="*/ 40581 h 53853"/>
                          <a:gd name="connsiteX37" fmla="*/ 156285 w 326111"/>
                          <a:gd name="connsiteY37" fmla="*/ 44147 h 53853"/>
                          <a:gd name="connsiteX38" fmla="*/ 216083 w 326111"/>
                          <a:gd name="connsiteY38" fmla="*/ 45335 h 53853"/>
                          <a:gd name="connsiteX39" fmla="*/ 245384 w 326111"/>
                          <a:gd name="connsiteY39" fmla="*/ 43552 h 53853"/>
                          <a:gd name="connsiteX40" fmla="*/ 322524 w 326111"/>
                          <a:gd name="connsiteY40" fmla="*/ 43751 h 53853"/>
                          <a:gd name="connsiteX41" fmla="*/ 322524 w 326111"/>
                          <a:gd name="connsiteY41" fmla="*/ 43751 h 53853"/>
                          <a:gd name="connsiteX42" fmla="*/ 326112 w 326111"/>
                          <a:gd name="connsiteY42" fmla="*/ 40185 h 53853"/>
                          <a:gd name="connsiteX43" fmla="*/ 322922 w 326111"/>
                          <a:gd name="connsiteY43" fmla="*/ 36817 h 538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</a:cxnLst>
                        <a:rect l="l" t="t" r="r" b="b"/>
                        <a:pathLst>
                          <a:path w="326111" h="53853">
                            <a:moveTo>
                              <a:pt x="322922" y="36817"/>
                            </a:moveTo>
                            <a:lnTo>
                              <a:pt x="245783" y="36619"/>
                            </a:lnTo>
                            <a:cubicBezTo>
                              <a:pt x="236415" y="36817"/>
                              <a:pt x="226448" y="37412"/>
                              <a:pt x="215884" y="38402"/>
                            </a:cubicBezTo>
                            <a:cubicBezTo>
                              <a:pt x="195951" y="40185"/>
                              <a:pt x="175421" y="41770"/>
                              <a:pt x="158478" y="37412"/>
                            </a:cubicBezTo>
                            <a:cubicBezTo>
                              <a:pt x="155289" y="36619"/>
                              <a:pt x="152100" y="35233"/>
                              <a:pt x="148711" y="34044"/>
                            </a:cubicBezTo>
                            <a:cubicBezTo>
                              <a:pt x="140140" y="30677"/>
                              <a:pt x="130971" y="27309"/>
                              <a:pt x="121802" y="30479"/>
                            </a:cubicBezTo>
                            <a:cubicBezTo>
                              <a:pt x="118015" y="31865"/>
                              <a:pt x="115025" y="34044"/>
                              <a:pt x="112035" y="36025"/>
                            </a:cubicBezTo>
                            <a:lnTo>
                              <a:pt x="110440" y="37214"/>
                            </a:lnTo>
                            <a:cubicBezTo>
                              <a:pt x="103663" y="41968"/>
                              <a:pt x="90508" y="49297"/>
                              <a:pt x="77552" y="45930"/>
                            </a:cubicBezTo>
                            <a:cubicBezTo>
                              <a:pt x="71771" y="44345"/>
                              <a:pt x="66389" y="39987"/>
                              <a:pt x="63798" y="34242"/>
                            </a:cubicBezTo>
                            <a:cubicBezTo>
                              <a:pt x="61805" y="29884"/>
                              <a:pt x="61605" y="25526"/>
                              <a:pt x="63200" y="21763"/>
                            </a:cubicBezTo>
                            <a:cubicBezTo>
                              <a:pt x="63599" y="20772"/>
                              <a:pt x="64197" y="19782"/>
                              <a:pt x="64795" y="18791"/>
                            </a:cubicBezTo>
                            <a:cubicBezTo>
                              <a:pt x="65791" y="17009"/>
                              <a:pt x="66987" y="14830"/>
                              <a:pt x="67785" y="12453"/>
                            </a:cubicBezTo>
                            <a:cubicBezTo>
                              <a:pt x="68582" y="9481"/>
                              <a:pt x="67984" y="6312"/>
                              <a:pt x="66589" y="3737"/>
                            </a:cubicBezTo>
                            <a:cubicBezTo>
                              <a:pt x="65393" y="1756"/>
                              <a:pt x="63599" y="567"/>
                              <a:pt x="61406" y="171"/>
                            </a:cubicBezTo>
                            <a:cubicBezTo>
                              <a:pt x="56622" y="-819"/>
                              <a:pt x="52835" y="2746"/>
                              <a:pt x="51240" y="4331"/>
                            </a:cubicBezTo>
                            <a:cubicBezTo>
                              <a:pt x="48849" y="6708"/>
                              <a:pt x="45659" y="10274"/>
                              <a:pt x="42072" y="14632"/>
                            </a:cubicBezTo>
                            <a:cubicBezTo>
                              <a:pt x="33102" y="25328"/>
                              <a:pt x="17754" y="43354"/>
                              <a:pt x="9780" y="41373"/>
                            </a:cubicBezTo>
                            <a:cubicBezTo>
                              <a:pt x="8385" y="40977"/>
                              <a:pt x="7189" y="38996"/>
                              <a:pt x="7189" y="37412"/>
                            </a:cubicBezTo>
                            <a:cubicBezTo>
                              <a:pt x="7189" y="36421"/>
                              <a:pt x="7588" y="36223"/>
                              <a:pt x="7588" y="36223"/>
                            </a:cubicBezTo>
                            <a:cubicBezTo>
                              <a:pt x="9382" y="35629"/>
                              <a:pt x="10578" y="33648"/>
                              <a:pt x="9980" y="31667"/>
                            </a:cubicBezTo>
                            <a:cubicBezTo>
                              <a:pt x="9382" y="29884"/>
                              <a:pt x="7389" y="28696"/>
                              <a:pt x="5396" y="29290"/>
                            </a:cubicBezTo>
                            <a:cubicBezTo>
                              <a:pt x="1808" y="30479"/>
                              <a:pt x="-186" y="33648"/>
                              <a:pt x="14" y="37610"/>
                            </a:cubicBezTo>
                            <a:cubicBezTo>
                              <a:pt x="213" y="41770"/>
                              <a:pt x="3203" y="47118"/>
                              <a:pt x="8186" y="48306"/>
                            </a:cubicBezTo>
                            <a:cubicBezTo>
                              <a:pt x="20743" y="51278"/>
                              <a:pt x="35693" y="33450"/>
                              <a:pt x="47653" y="19188"/>
                            </a:cubicBezTo>
                            <a:cubicBezTo>
                              <a:pt x="51240" y="15028"/>
                              <a:pt x="54230" y="11462"/>
                              <a:pt x="56224" y="9481"/>
                            </a:cubicBezTo>
                            <a:cubicBezTo>
                              <a:pt x="58018" y="7896"/>
                              <a:pt x="59214" y="7104"/>
                              <a:pt x="60410" y="7500"/>
                            </a:cubicBezTo>
                            <a:cubicBezTo>
                              <a:pt x="60808" y="8293"/>
                              <a:pt x="61007" y="9481"/>
                              <a:pt x="60808" y="10472"/>
                            </a:cubicBezTo>
                            <a:cubicBezTo>
                              <a:pt x="60410" y="11858"/>
                              <a:pt x="59612" y="13443"/>
                              <a:pt x="58616" y="15028"/>
                            </a:cubicBezTo>
                            <a:cubicBezTo>
                              <a:pt x="57818" y="16216"/>
                              <a:pt x="57220" y="17405"/>
                              <a:pt x="56622" y="18593"/>
                            </a:cubicBezTo>
                            <a:cubicBezTo>
                              <a:pt x="54031" y="24338"/>
                              <a:pt x="54230" y="30875"/>
                              <a:pt x="57220" y="37214"/>
                            </a:cubicBezTo>
                            <a:cubicBezTo>
                              <a:pt x="60808" y="44741"/>
                              <a:pt x="67984" y="50684"/>
                              <a:pt x="75758" y="52664"/>
                            </a:cubicBezTo>
                            <a:cubicBezTo>
                              <a:pt x="78748" y="53457"/>
                              <a:pt x="81737" y="53853"/>
                              <a:pt x="84528" y="53853"/>
                            </a:cubicBezTo>
                            <a:cubicBezTo>
                              <a:pt x="97086" y="53853"/>
                              <a:pt x="108447" y="47316"/>
                              <a:pt x="114626" y="42958"/>
                            </a:cubicBezTo>
                            <a:lnTo>
                              <a:pt x="116221" y="41770"/>
                            </a:lnTo>
                            <a:cubicBezTo>
                              <a:pt x="118812" y="39789"/>
                              <a:pt x="121403" y="38006"/>
                              <a:pt x="123995" y="37214"/>
                            </a:cubicBezTo>
                            <a:cubicBezTo>
                              <a:pt x="130772" y="34836"/>
                              <a:pt x="137947" y="37610"/>
                              <a:pt x="145721" y="40581"/>
                            </a:cubicBezTo>
                            <a:cubicBezTo>
                              <a:pt x="149110" y="41968"/>
                              <a:pt x="152698" y="43354"/>
                              <a:pt x="156285" y="44147"/>
                            </a:cubicBezTo>
                            <a:cubicBezTo>
                              <a:pt x="174424" y="48901"/>
                              <a:pt x="195553" y="47118"/>
                              <a:pt x="216083" y="45335"/>
                            </a:cubicBezTo>
                            <a:cubicBezTo>
                              <a:pt x="226448" y="44543"/>
                              <a:pt x="236016" y="43949"/>
                              <a:pt x="245384" y="43552"/>
                            </a:cubicBezTo>
                            <a:lnTo>
                              <a:pt x="322524" y="43751"/>
                            </a:lnTo>
                            <a:cubicBezTo>
                              <a:pt x="322524" y="43751"/>
                              <a:pt x="322524" y="43751"/>
                              <a:pt x="322524" y="43751"/>
                            </a:cubicBezTo>
                            <a:cubicBezTo>
                              <a:pt x="324517" y="43751"/>
                              <a:pt x="326112" y="42166"/>
                              <a:pt x="326112" y="40185"/>
                            </a:cubicBezTo>
                            <a:cubicBezTo>
                              <a:pt x="326112" y="38204"/>
                              <a:pt x="324916" y="36817"/>
                              <a:pt x="322922" y="36817"/>
                            </a:cubicBezTo>
                            <a:close/>
                          </a:path>
                        </a:pathLst>
                      </a:custGeom>
                      <a:solidFill>
                        <a:srgbClr val="000000"/>
                      </a:solidFill>
                      <a:ln w="19906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en-US"/>
                      </a:p>
                    </p:txBody>
                  </p:sp>
                </p:grpSp>
              </p:grpSp>
              <p:grpSp>
                <p:nvGrpSpPr>
                  <p:cNvPr id="9809" name="Graphic 12">
                    <a:extLst>
                      <a:ext uri="{FF2B5EF4-FFF2-40B4-BE49-F238E27FC236}">
                        <a16:creationId xmlns:a16="http://schemas.microsoft.com/office/drawing/2014/main" id="{E6862D8C-1433-1757-EA6C-7303D21764CD}"/>
                      </a:ext>
                    </a:extLst>
                  </p:cNvPr>
                  <p:cNvGrpSpPr/>
                  <p:nvPr/>
                </p:nvGrpSpPr>
                <p:grpSpPr>
                  <a:xfrm>
                    <a:off x="4123843" y="4575213"/>
                    <a:ext cx="229445" cy="170523"/>
                    <a:chOff x="4123843" y="4575213"/>
                    <a:chExt cx="229445" cy="170523"/>
                  </a:xfrm>
                </p:grpSpPr>
                <p:sp>
                  <p:nvSpPr>
                    <p:cNvPr id="9810" name="Freeform 1319">
                      <a:extLst>
                        <a:ext uri="{FF2B5EF4-FFF2-40B4-BE49-F238E27FC236}">
                          <a16:creationId xmlns:a16="http://schemas.microsoft.com/office/drawing/2014/main" id="{053A4CCD-BF7A-D953-ED76-4D0F23A94A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23843" y="4575213"/>
                      <a:ext cx="229445" cy="170523"/>
                    </a:xfrm>
                    <a:custGeom>
                      <a:avLst/>
                      <a:gdLst>
                        <a:gd name="connsiteX0" fmla="*/ 221647 w 229445"/>
                        <a:gd name="connsiteY0" fmla="*/ 38469 h 170523"/>
                        <a:gd name="connsiteX1" fmla="*/ 192745 w 229445"/>
                        <a:gd name="connsiteY1" fmla="*/ 24999 h 170523"/>
                        <a:gd name="connsiteX2" fmla="*/ 181184 w 229445"/>
                        <a:gd name="connsiteY2" fmla="*/ 38271 h 170523"/>
                        <a:gd name="connsiteX3" fmla="*/ 161251 w 229445"/>
                        <a:gd name="connsiteY3" fmla="*/ 10737 h 170523"/>
                        <a:gd name="connsiteX4" fmla="*/ 131153 w 229445"/>
                        <a:gd name="connsiteY4" fmla="*/ 26980 h 170523"/>
                        <a:gd name="connsiteX5" fmla="*/ 79328 w 229445"/>
                        <a:gd name="connsiteY5" fmla="*/ 4596 h 170523"/>
                        <a:gd name="connsiteX6" fmla="*/ 64578 w 229445"/>
                        <a:gd name="connsiteY6" fmla="*/ 27574 h 170523"/>
                        <a:gd name="connsiteX7" fmla="*/ 31888 w 229445"/>
                        <a:gd name="connsiteY7" fmla="*/ 16679 h 170523"/>
                        <a:gd name="connsiteX8" fmla="*/ 14348 w 229445"/>
                        <a:gd name="connsiteY8" fmla="*/ 45204 h 170523"/>
                        <a:gd name="connsiteX9" fmla="*/ 6175 w 229445"/>
                        <a:gd name="connsiteY9" fmla="*/ 86010 h 170523"/>
                        <a:gd name="connsiteX10" fmla="*/ 195 w 229445"/>
                        <a:gd name="connsiteY10" fmla="*/ 139494 h 170523"/>
                        <a:gd name="connsiteX11" fmla="*/ 10361 w 229445"/>
                        <a:gd name="connsiteY11" fmla="*/ 163463 h 170523"/>
                        <a:gd name="connsiteX12" fmla="*/ 50027 w 229445"/>
                        <a:gd name="connsiteY12" fmla="*/ 162868 h 170523"/>
                        <a:gd name="connsiteX13" fmla="*/ 58797 w 229445"/>
                        <a:gd name="connsiteY13" fmla="*/ 144842 h 170523"/>
                        <a:gd name="connsiteX14" fmla="*/ 82916 w 229445"/>
                        <a:gd name="connsiteY14" fmla="*/ 170396 h 170523"/>
                        <a:gd name="connsiteX15" fmla="*/ 117399 w 229445"/>
                        <a:gd name="connsiteY15" fmla="*/ 146031 h 170523"/>
                        <a:gd name="connsiteX16" fmla="*/ 141916 w 229445"/>
                        <a:gd name="connsiteY16" fmla="*/ 157520 h 170523"/>
                        <a:gd name="connsiteX17" fmla="*/ 171018 w 229445"/>
                        <a:gd name="connsiteY17" fmla="*/ 139098 h 170523"/>
                        <a:gd name="connsiteX18" fmla="*/ 178393 w 229445"/>
                        <a:gd name="connsiteY18" fmla="*/ 146823 h 170523"/>
                        <a:gd name="connsiteX19" fmla="*/ 190552 w 229445"/>
                        <a:gd name="connsiteY19" fmla="*/ 149398 h 170523"/>
                        <a:gd name="connsiteX20" fmla="*/ 197728 w 229445"/>
                        <a:gd name="connsiteY20" fmla="*/ 148804 h 170523"/>
                        <a:gd name="connsiteX21" fmla="*/ 213076 w 229445"/>
                        <a:gd name="connsiteY21" fmla="*/ 138702 h 170523"/>
                        <a:gd name="connsiteX22" fmla="*/ 228225 w 229445"/>
                        <a:gd name="connsiteY22" fmla="*/ 90170 h 170523"/>
                        <a:gd name="connsiteX23" fmla="*/ 221647 w 229445"/>
                        <a:gd name="connsiteY23" fmla="*/ 38469 h 1705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229445" h="170523">
                          <a:moveTo>
                            <a:pt x="221647" y="38469"/>
                          </a:moveTo>
                          <a:cubicBezTo>
                            <a:pt x="216664" y="28763"/>
                            <a:pt x="204106" y="20641"/>
                            <a:pt x="192745" y="24999"/>
                          </a:cubicBezTo>
                          <a:cubicBezTo>
                            <a:pt x="187163" y="27178"/>
                            <a:pt x="183775" y="32724"/>
                            <a:pt x="181184" y="38271"/>
                          </a:cubicBezTo>
                          <a:cubicBezTo>
                            <a:pt x="182379" y="25989"/>
                            <a:pt x="173410" y="13510"/>
                            <a:pt x="161251" y="10737"/>
                          </a:cubicBezTo>
                          <a:cubicBezTo>
                            <a:pt x="149092" y="7963"/>
                            <a:pt x="135538" y="15293"/>
                            <a:pt x="131153" y="26980"/>
                          </a:cubicBezTo>
                          <a:cubicBezTo>
                            <a:pt x="126568" y="5190"/>
                            <a:pt x="98463" y="-7289"/>
                            <a:pt x="79328" y="4596"/>
                          </a:cubicBezTo>
                          <a:cubicBezTo>
                            <a:pt x="71355" y="9548"/>
                            <a:pt x="65774" y="18264"/>
                            <a:pt x="64578" y="27574"/>
                          </a:cubicBezTo>
                          <a:cubicBezTo>
                            <a:pt x="59196" y="15887"/>
                            <a:pt x="43250" y="10539"/>
                            <a:pt x="31888" y="16679"/>
                          </a:cubicBezTo>
                          <a:cubicBezTo>
                            <a:pt x="21723" y="22226"/>
                            <a:pt x="16939" y="34111"/>
                            <a:pt x="14348" y="45204"/>
                          </a:cubicBezTo>
                          <a:cubicBezTo>
                            <a:pt x="10959" y="59466"/>
                            <a:pt x="8966" y="69965"/>
                            <a:pt x="6175" y="86010"/>
                          </a:cubicBezTo>
                          <a:cubicBezTo>
                            <a:pt x="3584" y="101857"/>
                            <a:pt x="-1001" y="123449"/>
                            <a:pt x="195" y="139494"/>
                          </a:cubicBezTo>
                          <a:cubicBezTo>
                            <a:pt x="993" y="149398"/>
                            <a:pt x="1790" y="158312"/>
                            <a:pt x="10361" y="163463"/>
                          </a:cubicBezTo>
                          <a:cubicBezTo>
                            <a:pt x="22520" y="170792"/>
                            <a:pt x="40459" y="172179"/>
                            <a:pt x="50027" y="162868"/>
                          </a:cubicBezTo>
                          <a:cubicBezTo>
                            <a:pt x="55608" y="157322"/>
                            <a:pt x="58797" y="144842"/>
                            <a:pt x="58797" y="144842"/>
                          </a:cubicBezTo>
                          <a:cubicBezTo>
                            <a:pt x="58797" y="144842"/>
                            <a:pt x="57402" y="168811"/>
                            <a:pt x="82916" y="170396"/>
                          </a:cubicBezTo>
                          <a:cubicBezTo>
                            <a:pt x="117200" y="172575"/>
                            <a:pt x="117399" y="146031"/>
                            <a:pt x="117399" y="146031"/>
                          </a:cubicBezTo>
                          <a:cubicBezTo>
                            <a:pt x="117399" y="146031"/>
                            <a:pt x="122582" y="157124"/>
                            <a:pt x="141916" y="157520"/>
                          </a:cubicBezTo>
                          <a:cubicBezTo>
                            <a:pt x="162048" y="158114"/>
                            <a:pt x="169822" y="141673"/>
                            <a:pt x="171018" y="139098"/>
                          </a:cubicBezTo>
                          <a:cubicBezTo>
                            <a:pt x="170819" y="140088"/>
                            <a:pt x="171018" y="142663"/>
                            <a:pt x="178393" y="146823"/>
                          </a:cubicBezTo>
                          <a:cubicBezTo>
                            <a:pt x="181981" y="148804"/>
                            <a:pt x="186366" y="149398"/>
                            <a:pt x="190552" y="149398"/>
                          </a:cubicBezTo>
                          <a:cubicBezTo>
                            <a:pt x="192944" y="149398"/>
                            <a:pt x="195336" y="149398"/>
                            <a:pt x="197728" y="148804"/>
                          </a:cubicBezTo>
                          <a:cubicBezTo>
                            <a:pt x="203907" y="147616"/>
                            <a:pt x="209289" y="143654"/>
                            <a:pt x="213076" y="138702"/>
                          </a:cubicBezTo>
                          <a:cubicBezTo>
                            <a:pt x="222843" y="126024"/>
                            <a:pt x="226032" y="105621"/>
                            <a:pt x="228225" y="90170"/>
                          </a:cubicBezTo>
                          <a:cubicBezTo>
                            <a:pt x="230616" y="72540"/>
                            <a:pt x="230018" y="54118"/>
                            <a:pt x="221647" y="38469"/>
                          </a:cubicBezTo>
                          <a:close/>
                        </a:path>
                      </a:pathLst>
                    </a:custGeom>
                    <a:solidFill>
                      <a:srgbClr val="7E9DD2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11" name="Freeform 1320">
                      <a:extLst>
                        <a:ext uri="{FF2B5EF4-FFF2-40B4-BE49-F238E27FC236}">
                          <a16:creationId xmlns:a16="http://schemas.microsoft.com/office/drawing/2014/main" id="{02854217-4432-9575-9DA2-69B229BAAF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78036" y="4594468"/>
                      <a:ext cx="13804" cy="137671"/>
                    </a:xfrm>
                    <a:custGeom>
                      <a:avLst/>
                      <a:gdLst>
                        <a:gd name="connsiteX0" fmla="*/ 3607 w 13804"/>
                        <a:gd name="connsiteY0" fmla="*/ 137671 h 137671"/>
                        <a:gd name="connsiteX1" fmla="*/ 3208 w 13804"/>
                        <a:gd name="connsiteY1" fmla="*/ 137671 h 137671"/>
                        <a:gd name="connsiteX2" fmla="*/ 19 w 13804"/>
                        <a:gd name="connsiteY2" fmla="*/ 133710 h 137671"/>
                        <a:gd name="connsiteX3" fmla="*/ 5999 w 13804"/>
                        <a:gd name="connsiteY3" fmla="*/ 3764 h 137671"/>
                        <a:gd name="connsiteX4" fmla="*/ 9587 w 13804"/>
                        <a:gd name="connsiteY4" fmla="*/ 0 h 137671"/>
                        <a:gd name="connsiteX5" fmla="*/ 13374 w 13804"/>
                        <a:gd name="connsiteY5" fmla="*/ 3566 h 137671"/>
                        <a:gd name="connsiteX6" fmla="*/ 7394 w 13804"/>
                        <a:gd name="connsiteY6" fmla="*/ 134502 h 137671"/>
                        <a:gd name="connsiteX7" fmla="*/ 3607 w 13804"/>
                        <a:gd name="connsiteY7" fmla="*/ 137671 h 1376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3804" h="137671">
                          <a:moveTo>
                            <a:pt x="3607" y="137671"/>
                          </a:moveTo>
                          <a:cubicBezTo>
                            <a:pt x="3407" y="137671"/>
                            <a:pt x="3407" y="137671"/>
                            <a:pt x="3208" y="137671"/>
                          </a:cubicBezTo>
                          <a:cubicBezTo>
                            <a:pt x="1215" y="137473"/>
                            <a:pt x="-181" y="135691"/>
                            <a:pt x="19" y="133710"/>
                          </a:cubicBezTo>
                          <a:cubicBezTo>
                            <a:pt x="5401" y="90724"/>
                            <a:pt x="7394" y="46947"/>
                            <a:pt x="5999" y="3764"/>
                          </a:cubicBezTo>
                          <a:cubicBezTo>
                            <a:pt x="5999" y="1783"/>
                            <a:pt x="7593" y="198"/>
                            <a:pt x="9587" y="0"/>
                          </a:cubicBezTo>
                          <a:cubicBezTo>
                            <a:pt x="11380" y="0"/>
                            <a:pt x="13175" y="1585"/>
                            <a:pt x="13374" y="3566"/>
                          </a:cubicBezTo>
                          <a:cubicBezTo>
                            <a:pt x="14769" y="47145"/>
                            <a:pt x="12776" y="91121"/>
                            <a:pt x="7394" y="134502"/>
                          </a:cubicBezTo>
                          <a:cubicBezTo>
                            <a:pt x="6995" y="136285"/>
                            <a:pt x="5401" y="137671"/>
                            <a:pt x="3607" y="137671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12" name="Freeform 1321">
                      <a:extLst>
                        <a:ext uri="{FF2B5EF4-FFF2-40B4-BE49-F238E27FC236}">
                          <a16:creationId xmlns:a16="http://schemas.microsoft.com/office/drawing/2014/main" id="{01357404-64C0-FFAB-FE88-7AC2DE6EA0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236835" y="4593262"/>
                      <a:ext cx="21565" cy="136103"/>
                    </a:xfrm>
                    <a:custGeom>
                      <a:avLst/>
                      <a:gdLst>
                        <a:gd name="connsiteX0" fmla="*/ 3609 w 21565"/>
                        <a:gd name="connsiteY0" fmla="*/ 136103 h 136103"/>
                        <a:gd name="connsiteX1" fmla="*/ 3011 w 21565"/>
                        <a:gd name="connsiteY1" fmla="*/ 136103 h 136103"/>
                        <a:gd name="connsiteX2" fmla="*/ 22 w 21565"/>
                        <a:gd name="connsiteY2" fmla="*/ 131944 h 136103"/>
                        <a:gd name="connsiteX3" fmla="*/ 14373 w 21565"/>
                        <a:gd name="connsiteY3" fmla="*/ 3384 h 136103"/>
                        <a:gd name="connsiteX4" fmla="*/ 18160 w 21565"/>
                        <a:gd name="connsiteY4" fmla="*/ 17 h 136103"/>
                        <a:gd name="connsiteX5" fmla="*/ 21549 w 21565"/>
                        <a:gd name="connsiteY5" fmla="*/ 3780 h 136103"/>
                        <a:gd name="connsiteX6" fmla="*/ 6998 w 21565"/>
                        <a:gd name="connsiteY6" fmla="*/ 133132 h 136103"/>
                        <a:gd name="connsiteX7" fmla="*/ 3609 w 21565"/>
                        <a:gd name="connsiteY7" fmla="*/ 136103 h 1361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21565" h="136103">
                          <a:moveTo>
                            <a:pt x="3609" y="136103"/>
                          </a:moveTo>
                          <a:cubicBezTo>
                            <a:pt x="3410" y="136103"/>
                            <a:pt x="3211" y="136103"/>
                            <a:pt x="3011" y="136103"/>
                          </a:cubicBezTo>
                          <a:cubicBezTo>
                            <a:pt x="1018" y="135707"/>
                            <a:pt x="-178" y="133924"/>
                            <a:pt x="22" y="131944"/>
                          </a:cubicBezTo>
                          <a:cubicBezTo>
                            <a:pt x="7596" y="89751"/>
                            <a:pt x="12380" y="46369"/>
                            <a:pt x="14373" y="3384"/>
                          </a:cubicBezTo>
                          <a:cubicBezTo>
                            <a:pt x="14373" y="1403"/>
                            <a:pt x="15968" y="-181"/>
                            <a:pt x="18160" y="17"/>
                          </a:cubicBezTo>
                          <a:cubicBezTo>
                            <a:pt x="20153" y="17"/>
                            <a:pt x="21748" y="1799"/>
                            <a:pt x="21549" y="3780"/>
                          </a:cubicBezTo>
                          <a:cubicBezTo>
                            <a:pt x="19555" y="47162"/>
                            <a:pt x="14772" y="90543"/>
                            <a:pt x="6998" y="133132"/>
                          </a:cubicBezTo>
                          <a:cubicBezTo>
                            <a:pt x="6799" y="134915"/>
                            <a:pt x="5403" y="136103"/>
                            <a:pt x="3609" y="136103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813" name="Freeform 1322">
                      <a:extLst>
                        <a:ext uri="{FF2B5EF4-FFF2-40B4-BE49-F238E27FC236}">
                          <a16:creationId xmlns:a16="http://schemas.microsoft.com/office/drawing/2014/main" id="{F623C435-7E6F-4F46-DE53-14C65D2914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289791" y="4601797"/>
                      <a:ext cx="21813" cy="118852"/>
                    </a:xfrm>
                    <a:custGeom>
                      <a:avLst/>
                      <a:gdLst>
                        <a:gd name="connsiteX0" fmla="*/ 3674 w 21813"/>
                        <a:gd name="connsiteY0" fmla="*/ 118853 h 118852"/>
                        <a:gd name="connsiteX1" fmla="*/ 2678 w 21813"/>
                        <a:gd name="connsiteY1" fmla="*/ 118655 h 118852"/>
                        <a:gd name="connsiteX2" fmla="*/ 87 w 21813"/>
                        <a:gd name="connsiteY2" fmla="*/ 114297 h 118852"/>
                        <a:gd name="connsiteX3" fmla="*/ 14637 w 21813"/>
                        <a:gd name="connsiteY3" fmla="*/ 3566 h 118852"/>
                        <a:gd name="connsiteX4" fmla="*/ 18225 w 21813"/>
                        <a:gd name="connsiteY4" fmla="*/ 0 h 118852"/>
                        <a:gd name="connsiteX5" fmla="*/ 18225 w 21813"/>
                        <a:gd name="connsiteY5" fmla="*/ 0 h 118852"/>
                        <a:gd name="connsiteX6" fmla="*/ 21813 w 21813"/>
                        <a:gd name="connsiteY6" fmla="*/ 3566 h 118852"/>
                        <a:gd name="connsiteX7" fmla="*/ 6864 w 21813"/>
                        <a:gd name="connsiteY7" fmla="*/ 116080 h 118852"/>
                        <a:gd name="connsiteX8" fmla="*/ 3674 w 21813"/>
                        <a:gd name="connsiteY8" fmla="*/ 118853 h 1188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1813" h="118852">
                          <a:moveTo>
                            <a:pt x="3674" y="118853"/>
                          </a:moveTo>
                          <a:cubicBezTo>
                            <a:pt x="3276" y="118853"/>
                            <a:pt x="3076" y="118853"/>
                            <a:pt x="2678" y="118655"/>
                          </a:cubicBezTo>
                          <a:cubicBezTo>
                            <a:pt x="685" y="118061"/>
                            <a:pt x="-312" y="116080"/>
                            <a:pt x="87" y="114297"/>
                          </a:cubicBezTo>
                          <a:cubicBezTo>
                            <a:pt x="9255" y="81018"/>
                            <a:pt x="14438" y="41599"/>
                            <a:pt x="14637" y="3566"/>
                          </a:cubicBezTo>
                          <a:cubicBezTo>
                            <a:pt x="14637" y="1585"/>
                            <a:pt x="16232" y="0"/>
                            <a:pt x="18225" y="0"/>
                          </a:cubicBezTo>
                          <a:cubicBezTo>
                            <a:pt x="18225" y="0"/>
                            <a:pt x="18225" y="0"/>
                            <a:pt x="18225" y="0"/>
                          </a:cubicBezTo>
                          <a:cubicBezTo>
                            <a:pt x="20219" y="0"/>
                            <a:pt x="21813" y="1585"/>
                            <a:pt x="21813" y="3566"/>
                          </a:cubicBezTo>
                          <a:cubicBezTo>
                            <a:pt x="21614" y="42193"/>
                            <a:pt x="16232" y="82009"/>
                            <a:pt x="6864" y="116080"/>
                          </a:cubicBezTo>
                          <a:cubicBezTo>
                            <a:pt x="6664" y="117665"/>
                            <a:pt x="5269" y="118853"/>
                            <a:pt x="3674" y="118853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9803" name="Graphic 12">
                  <a:extLst>
                    <a:ext uri="{FF2B5EF4-FFF2-40B4-BE49-F238E27FC236}">
                      <a16:creationId xmlns:a16="http://schemas.microsoft.com/office/drawing/2014/main" id="{39B89B3F-A0AE-354E-3F63-084301ED3904}"/>
                    </a:ext>
                  </a:extLst>
                </p:cNvPr>
                <p:cNvGrpSpPr/>
                <p:nvPr/>
              </p:nvGrpSpPr>
              <p:grpSpPr>
                <a:xfrm>
                  <a:off x="3143418" y="4988267"/>
                  <a:ext cx="702559" cy="1118208"/>
                  <a:chOff x="3143418" y="4988267"/>
                  <a:chExt cx="702559" cy="1118208"/>
                </a:xfrm>
                <a:solidFill>
                  <a:srgbClr val="000000"/>
                </a:solidFill>
              </p:grpSpPr>
              <p:sp>
                <p:nvSpPr>
                  <p:cNvPr id="9804" name="Freeform 1313">
                    <a:extLst>
                      <a:ext uri="{FF2B5EF4-FFF2-40B4-BE49-F238E27FC236}">
                        <a16:creationId xmlns:a16="http://schemas.microsoft.com/office/drawing/2014/main" id="{64AE4D05-4F63-D211-3A64-DC91E8C09BB3}"/>
                      </a:ext>
                    </a:extLst>
                  </p:cNvPr>
                  <p:cNvSpPr/>
                  <p:nvPr/>
                </p:nvSpPr>
                <p:spPr>
                  <a:xfrm>
                    <a:off x="3143418" y="5345113"/>
                    <a:ext cx="221262" cy="700351"/>
                  </a:xfrm>
                  <a:custGeom>
                    <a:avLst/>
                    <a:gdLst>
                      <a:gd name="connsiteX0" fmla="*/ 218396 w 221262"/>
                      <a:gd name="connsiteY0" fmla="*/ 431744 h 700351"/>
                      <a:gd name="connsiteX1" fmla="*/ 214011 w 221262"/>
                      <a:gd name="connsiteY1" fmla="*/ 434319 h 700351"/>
                      <a:gd name="connsiteX2" fmla="*/ 205639 w 221262"/>
                      <a:gd name="connsiteY2" fmla="*/ 464824 h 700351"/>
                      <a:gd name="connsiteX3" fmla="*/ 71094 w 221262"/>
                      <a:gd name="connsiteY3" fmla="*/ 367167 h 700351"/>
                      <a:gd name="connsiteX4" fmla="*/ 61725 w 221262"/>
                      <a:gd name="connsiteY4" fmla="*/ 357856 h 700351"/>
                      <a:gd name="connsiteX5" fmla="*/ 23255 w 221262"/>
                      <a:gd name="connsiteY5" fmla="*/ 131045 h 700351"/>
                      <a:gd name="connsiteX6" fmla="*/ 65712 w 221262"/>
                      <a:gd name="connsiteY6" fmla="*/ 63101 h 700351"/>
                      <a:gd name="connsiteX7" fmla="*/ 142452 w 221262"/>
                      <a:gd name="connsiteY7" fmla="*/ 6844 h 700351"/>
                      <a:gd name="connsiteX8" fmla="*/ 144246 w 221262"/>
                      <a:gd name="connsiteY8" fmla="*/ 2090 h 700351"/>
                      <a:gd name="connsiteX9" fmla="*/ 139463 w 221262"/>
                      <a:gd name="connsiteY9" fmla="*/ 307 h 700351"/>
                      <a:gd name="connsiteX10" fmla="*/ 16478 w 221262"/>
                      <a:gd name="connsiteY10" fmla="*/ 128470 h 700351"/>
                      <a:gd name="connsiteX11" fmla="*/ 56543 w 221262"/>
                      <a:gd name="connsiteY11" fmla="*/ 363007 h 700351"/>
                      <a:gd name="connsiteX12" fmla="*/ 203446 w 221262"/>
                      <a:gd name="connsiteY12" fmla="*/ 471955 h 700351"/>
                      <a:gd name="connsiteX13" fmla="*/ 102787 w 221262"/>
                      <a:gd name="connsiteY13" fmla="*/ 697776 h 700351"/>
                      <a:gd name="connsiteX14" fmla="*/ 109763 w 221262"/>
                      <a:gd name="connsiteY14" fmla="*/ 700351 h 700351"/>
                      <a:gd name="connsiteX15" fmla="*/ 211220 w 221262"/>
                      <a:gd name="connsiteY15" fmla="*/ 471559 h 700351"/>
                      <a:gd name="connsiteX16" fmla="*/ 211220 w 221262"/>
                      <a:gd name="connsiteY16" fmla="*/ 471559 h 700351"/>
                      <a:gd name="connsiteX17" fmla="*/ 211619 w 221262"/>
                      <a:gd name="connsiteY17" fmla="*/ 470371 h 700351"/>
                      <a:gd name="connsiteX18" fmla="*/ 221186 w 221262"/>
                      <a:gd name="connsiteY18" fmla="*/ 436101 h 700351"/>
                      <a:gd name="connsiteX19" fmla="*/ 218396 w 221262"/>
                      <a:gd name="connsiteY19" fmla="*/ 431744 h 7003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221262" h="700351">
                        <a:moveTo>
                          <a:pt x="218396" y="431744"/>
                        </a:moveTo>
                        <a:cubicBezTo>
                          <a:pt x="216403" y="431347"/>
                          <a:pt x="214409" y="432338"/>
                          <a:pt x="214011" y="434319"/>
                        </a:cubicBezTo>
                        <a:cubicBezTo>
                          <a:pt x="211419" y="444619"/>
                          <a:pt x="208629" y="454722"/>
                          <a:pt x="205639" y="464824"/>
                        </a:cubicBezTo>
                        <a:cubicBezTo>
                          <a:pt x="162385" y="444025"/>
                          <a:pt x="113151" y="408171"/>
                          <a:pt x="71094" y="367167"/>
                        </a:cubicBezTo>
                        <a:cubicBezTo>
                          <a:pt x="67904" y="363997"/>
                          <a:pt x="64715" y="361026"/>
                          <a:pt x="61725" y="357856"/>
                        </a:cubicBezTo>
                        <a:cubicBezTo>
                          <a:pt x="-26776" y="267528"/>
                          <a:pt x="17873" y="144713"/>
                          <a:pt x="23255" y="131045"/>
                        </a:cubicBezTo>
                        <a:cubicBezTo>
                          <a:pt x="33022" y="106483"/>
                          <a:pt x="47573" y="83306"/>
                          <a:pt x="65712" y="63101"/>
                        </a:cubicBezTo>
                        <a:cubicBezTo>
                          <a:pt x="87040" y="39330"/>
                          <a:pt x="113550" y="19720"/>
                          <a:pt x="142452" y="6844"/>
                        </a:cubicBezTo>
                        <a:cubicBezTo>
                          <a:pt x="144246" y="6052"/>
                          <a:pt x="145044" y="3873"/>
                          <a:pt x="144246" y="2090"/>
                        </a:cubicBezTo>
                        <a:cubicBezTo>
                          <a:pt x="143449" y="307"/>
                          <a:pt x="141256" y="-485"/>
                          <a:pt x="139463" y="307"/>
                        </a:cubicBezTo>
                        <a:cubicBezTo>
                          <a:pt x="84249" y="25068"/>
                          <a:pt x="38404" y="73006"/>
                          <a:pt x="16478" y="128470"/>
                        </a:cubicBezTo>
                        <a:cubicBezTo>
                          <a:pt x="10897" y="142535"/>
                          <a:pt x="-35147" y="269311"/>
                          <a:pt x="56543" y="363007"/>
                        </a:cubicBezTo>
                        <a:cubicBezTo>
                          <a:pt x="101391" y="408765"/>
                          <a:pt x="156007" y="449175"/>
                          <a:pt x="203446" y="471955"/>
                        </a:cubicBezTo>
                        <a:cubicBezTo>
                          <a:pt x="179527" y="551191"/>
                          <a:pt x="145841" y="626860"/>
                          <a:pt x="102787" y="697776"/>
                        </a:cubicBezTo>
                        <a:cubicBezTo>
                          <a:pt x="105178" y="698569"/>
                          <a:pt x="107371" y="699559"/>
                          <a:pt x="109763" y="700351"/>
                        </a:cubicBezTo>
                        <a:cubicBezTo>
                          <a:pt x="153216" y="628445"/>
                          <a:pt x="187301" y="551785"/>
                          <a:pt x="211220" y="471559"/>
                        </a:cubicBezTo>
                        <a:cubicBezTo>
                          <a:pt x="211220" y="471559"/>
                          <a:pt x="211220" y="471559"/>
                          <a:pt x="211220" y="471559"/>
                        </a:cubicBezTo>
                        <a:cubicBezTo>
                          <a:pt x="211419" y="471163"/>
                          <a:pt x="211419" y="470767"/>
                          <a:pt x="211619" y="470371"/>
                        </a:cubicBezTo>
                        <a:cubicBezTo>
                          <a:pt x="215007" y="459080"/>
                          <a:pt x="218196" y="447590"/>
                          <a:pt x="221186" y="436101"/>
                        </a:cubicBezTo>
                        <a:cubicBezTo>
                          <a:pt x="221585" y="434319"/>
                          <a:pt x="220389" y="432338"/>
                          <a:pt x="218396" y="43174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805" name="Freeform 1314">
                    <a:extLst>
                      <a:ext uri="{FF2B5EF4-FFF2-40B4-BE49-F238E27FC236}">
                        <a16:creationId xmlns:a16="http://schemas.microsoft.com/office/drawing/2014/main" id="{34CF915D-9239-2666-DEF4-8B2D06D9CAE6}"/>
                      </a:ext>
                    </a:extLst>
                  </p:cNvPr>
                  <p:cNvSpPr/>
                  <p:nvPr/>
                </p:nvSpPr>
                <p:spPr>
                  <a:xfrm>
                    <a:off x="3222922" y="5007284"/>
                    <a:ext cx="223321" cy="1086118"/>
                  </a:xfrm>
                  <a:custGeom>
                    <a:avLst/>
                    <a:gdLst>
                      <a:gd name="connsiteX0" fmla="*/ 194105 w 223321"/>
                      <a:gd name="connsiteY0" fmla="*/ 281484 h 1086118"/>
                      <a:gd name="connsiteX1" fmla="*/ 194105 w 223321"/>
                      <a:gd name="connsiteY1" fmla="*/ 281484 h 1086118"/>
                      <a:gd name="connsiteX2" fmla="*/ 84675 w 223321"/>
                      <a:gd name="connsiteY2" fmla="*/ 1585 h 1086118"/>
                      <a:gd name="connsiteX3" fmla="*/ 81486 w 223321"/>
                      <a:gd name="connsiteY3" fmla="*/ 0 h 1086118"/>
                      <a:gd name="connsiteX4" fmla="*/ 78496 w 223321"/>
                      <a:gd name="connsiteY4" fmla="*/ 1783 h 1086118"/>
                      <a:gd name="connsiteX5" fmla="*/ 2552 w 223321"/>
                      <a:gd name="connsiteY5" fmla="*/ 45560 h 1086118"/>
                      <a:gd name="connsiteX6" fmla="*/ 161 w 223321"/>
                      <a:gd name="connsiteY6" fmla="*/ 47937 h 1086118"/>
                      <a:gd name="connsiteX7" fmla="*/ 758 w 223321"/>
                      <a:gd name="connsiteY7" fmla="*/ 51107 h 1086118"/>
                      <a:gd name="connsiteX8" fmla="*/ 5742 w 223321"/>
                      <a:gd name="connsiteY8" fmla="*/ 57049 h 1086118"/>
                      <a:gd name="connsiteX9" fmla="*/ 34445 w 223321"/>
                      <a:gd name="connsiteY9" fmla="*/ 91715 h 1086118"/>
                      <a:gd name="connsiteX10" fmla="*/ 36836 w 223321"/>
                      <a:gd name="connsiteY10" fmla="*/ 93102 h 1086118"/>
                      <a:gd name="connsiteX11" fmla="*/ 72914 w 223321"/>
                      <a:gd name="connsiteY11" fmla="*/ 96469 h 1086118"/>
                      <a:gd name="connsiteX12" fmla="*/ 45607 w 223321"/>
                      <a:gd name="connsiteY12" fmla="*/ 168771 h 1086118"/>
                      <a:gd name="connsiteX13" fmla="*/ 45806 w 223321"/>
                      <a:gd name="connsiteY13" fmla="*/ 171544 h 1086118"/>
                      <a:gd name="connsiteX14" fmla="*/ 47999 w 223321"/>
                      <a:gd name="connsiteY14" fmla="*/ 173327 h 1086118"/>
                      <a:gd name="connsiteX15" fmla="*/ 186730 w 223321"/>
                      <a:gd name="connsiteY15" fmla="*/ 282870 h 1086118"/>
                      <a:gd name="connsiteX16" fmla="*/ 213639 w 223321"/>
                      <a:gd name="connsiteY16" fmla="*/ 564552 h 1086118"/>
                      <a:gd name="connsiteX17" fmla="*/ 209453 w 223321"/>
                      <a:gd name="connsiteY17" fmla="*/ 967067 h 1086118"/>
                      <a:gd name="connsiteX18" fmla="*/ 205467 w 223321"/>
                      <a:gd name="connsiteY18" fmla="*/ 1084732 h 1086118"/>
                      <a:gd name="connsiteX19" fmla="*/ 209652 w 223321"/>
                      <a:gd name="connsiteY19" fmla="*/ 1085524 h 1086118"/>
                      <a:gd name="connsiteX20" fmla="*/ 212642 w 223321"/>
                      <a:gd name="connsiteY20" fmla="*/ 1086118 h 1086118"/>
                      <a:gd name="connsiteX21" fmla="*/ 216629 w 223321"/>
                      <a:gd name="connsiteY21" fmla="*/ 967463 h 1086118"/>
                      <a:gd name="connsiteX22" fmla="*/ 220815 w 223321"/>
                      <a:gd name="connsiteY22" fmla="*/ 564552 h 1086118"/>
                      <a:gd name="connsiteX23" fmla="*/ 194105 w 223321"/>
                      <a:gd name="connsiteY23" fmla="*/ 281484 h 1086118"/>
                      <a:gd name="connsiteX24" fmla="*/ 54178 w 223321"/>
                      <a:gd name="connsiteY24" fmla="*/ 167979 h 1086118"/>
                      <a:gd name="connsiteX25" fmla="*/ 81685 w 223321"/>
                      <a:gd name="connsiteY25" fmla="*/ 94686 h 1086118"/>
                      <a:gd name="connsiteX26" fmla="*/ 81286 w 223321"/>
                      <a:gd name="connsiteY26" fmla="*/ 91517 h 1086118"/>
                      <a:gd name="connsiteX27" fmla="*/ 78496 w 223321"/>
                      <a:gd name="connsiteY27" fmla="*/ 89932 h 1086118"/>
                      <a:gd name="connsiteX28" fmla="*/ 39029 w 223321"/>
                      <a:gd name="connsiteY28" fmla="*/ 86168 h 1086118"/>
                      <a:gd name="connsiteX29" fmla="*/ 12319 w 223321"/>
                      <a:gd name="connsiteY29" fmla="*/ 54078 h 1086118"/>
                      <a:gd name="connsiteX30" fmla="*/ 9529 w 223321"/>
                      <a:gd name="connsiteY30" fmla="*/ 50711 h 1086118"/>
                      <a:gd name="connsiteX31" fmla="*/ 81486 w 223321"/>
                      <a:gd name="connsiteY31" fmla="*/ 9904 h 1086118"/>
                      <a:gd name="connsiteX32" fmla="*/ 84077 w 223321"/>
                      <a:gd name="connsiteY32" fmla="*/ 13668 h 1086118"/>
                      <a:gd name="connsiteX33" fmla="*/ 184139 w 223321"/>
                      <a:gd name="connsiteY33" fmla="*/ 264844 h 1086118"/>
                      <a:gd name="connsiteX34" fmla="*/ 54178 w 223321"/>
                      <a:gd name="connsiteY34" fmla="*/ 167979 h 10861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</a:cxnLst>
                    <a:rect l="l" t="t" r="r" b="b"/>
                    <a:pathLst>
                      <a:path w="223321" h="1086118">
                        <a:moveTo>
                          <a:pt x="194105" y="281484"/>
                        </a:moveTo>
                        <a:cubicBezTo>
                          <a:pt x="194105" y="281484"/>
                          <a:pt x="194105" y="281484"/>
                          <a:pt x="194105" y="281484"/>
                        </a:cubicBezTo>
                        <a:cubicBezTo>
                          <a:pt x="179953" y="174516"/>
                          <a:pt x="147263" y="90724"/>
                          <a:pt x="84675" y="1585"/>
                        </a:cubicBezTo>
                        <a:cubicBezTo>
                          <a:pt x="83878" y="594"/>
                          <a:pt x="82881" y="0"/>
                          <a:pt x="81486" y="0"/>
                        </a:cubicBezTo>
                        <a:cubicBezTo>
                          <a:pt x="80290" y="0"/>
                          <a:pt x="79094" y="792"/>
                          <a:pt x="78496" y="1783"/>
                        </a:cubicBezTo>
                        <a:cubicBezTo>
                          <a:pt x="65540" y="23969"/>
                          <a:pt x="3150" y="45362"/>
                          <a:pt x="2552" y="45560"/>
                        </a:cubicBezTo>
                        <a:cubicBezTo>
                          <a:pt x="1356" y="45956"/>
                          <a:pt x="559" y="46749"/>
                          <a:pt x="161" y="47937"/>
                        </a:cubicBezTo>
                        <a:cubicBezTo>
                          <a:pt x="-238" y="49126"/>
                          <a:pt x="161" y="50314"/>
                          <a:pt x="758" y="51107"/>
                        </a:cubicBezTo>
                        <a:lnTo>
                          <a:pt x="5742" y="57049"/>
                        </a:lnTo>
                        <a:lnTo>
                          <a:pt x="34445" y="91715"/>
                        </a:lnTo>
                        <a:cubicBezTo>
                          <a:pt x="35043" y="92507"/>
                          <a:pt x="36039" y="92903"/>
                          <a:pt x="36836" y="93102"/>
                        </a:cubicBezTo>
                        <a:lnTo>
                          <a:pt x="72914" y="96469"/>
                        </a:lnTo>
                        <a:lnTo>
                          <a:pt x="45607" y="168771"/>
                        </a:lnTo>
                        <a:cubicBezTo>
                          <a:pt x="45208" y="169762"/>
                          <a:pt x="45408" y="170752"/>
                          <a:pt x="45806" y="171544"/>
                        </a:cubicBezTo>
                        <a:cubicBezTo>
                          <a:pt x="46205" y="172337"/>
                          <a:pt x="47002" y="173129"/>
                          <a:pt x="47999" y="173327"/>
                        </a:cubicBezTo>
                        <a:cubicBezTo>
                          <a:pt x="48995" y="173723"/>
                          <a:pt x="144074" y="204823"/>
                          <a:pt x="186730" y="282870"/>
                        </a:cubicBezTo>
                        <a:cubicBezTo>
                          <a:pt x="202078" y="381914"/>
                          <a:pt x="210051" y="474620"/>
                          <a:pt x="213639" y="564552"/>
                        </a:cubicBezTo>
                        <a:cubicBezTo>
                          <a:pt x="219220" y="701827"/>
                          <a:pt x="214436" y="832169"/>
                          <a:pt x="209453" y="967067"/>
                        </a:cubicBezTo>
                        <a:cubicBezTo>
                          <a:pt x="208058" y="1005496"/>
                          <a:pt x="206663" y="1044916"/>
                          <a:pt x="205467" y="1084732"/>
                        </a:cubicBezTo>
                        <a:cubicBezTo>
                          <a:pt x="206862" y="1084930"/>
                          <a:pt x="208257" y="1085128"/>
                          <a:pt x="209652" y="1085524"/>
                        </a:cubicBezTo>
                        <a:cubicBezTo>
                          <a:pt x="210649" y="1085722"/>
                          <a:pt x="211646" y="1085920"/>
                          <a:pt x="212642" y="1086118"/>
                        </a:cubicBezTo>
                        <a:cubicBezTo>
                          <a:pt x="213838" y="1046104"/>
                          <a:pt x="215233" y="1006289"/>
                          <a:pt x="216629" y="967463"/>
                        </a:cubicBezTo>
                        <a:cubicBezTo>
                          <a:pt x="221612" y="832565"/>
                          <a:pt x="226396" y="702025"/>
                          <a:pt x="220815" y="564552"/>
                        </a:cubicBezTo>
                        <a:cubicBezTo>
                          <a:pt x="217626" y="474422"/>
                          <a:pt x="209453" y="381122"/>
                          <a:pt x="194105" y="281484"/>
                        </a:cubicBezTo>
                        <a:close/>
                        <a:moveTo>
                          <a:pt x="54178" y="167979"/>
                        </a:moveTo>
                        <a:lnTo>
                          <a:pt x="81685" y="94686"/>
                        </a:lnTo>
                        <a:cubicBezTo>
                          <a:pt x="82084" y="93696"/>
                          <a:pt x="81884" y="92507"/>
                          <a:pt x="81286" y="91517"/>
                        </a:cubicBezTo>
                        <a:cubicBezTo>
                          <a:pt x="80688" y="90526"/>
                          <a:pt x="79692" y="89932"/>
                          <a:pt x="78496" y="89932"/>
                        </a:cubicBezTo>
                        <a:lnTo>
                          <a:pt x="39029" y="86168"/>
                        </a:lnTo>
                        <a:lnTo>
                          <a:pt x="12319" y="54078"/>
                        </a:lnTo>
                        <a:lnTo>
                          <a:pt x="9529" y="50711"/>
                        </a:lnTo>
                        <a:cubicBezTo>
                          <a:pt x="23880" y="45362"/>
                          <a:pt x="65739" y="28921"/>
                          <a:pt x="81486" y="9904"/>
                        </a:cubicBezTo>
                        <a:cubicBezTo>
                          <a:pt x="82283" y="11093"/>
                          <a:pt x="83280" y="12480"/>
                          <a:pt x="84077" y="13668"/>
                        </a:cubicBezTo>
                        <a:cubicBezTo>
                          <a:pt x="138892" y="93894"/>
                          <a:pt x="169389" y="170554"/>
                          <a:pt x="184139" y="264844"/>
                        </a:cubicBezTo>
                        <a:cubicBezTo>
                          <a:pt x="142878" y="203239"/>
                          <a:pt x="70921" y="174120"/>
                          <a:pt x="54178" y="16797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806" name="Freeform 1315">
                    <a:extLst>
                      <a:ext uri="{FF2B5EF4-FFF2-40B4-BE49-F238E27FC236}">
                        <a16:creationId xmlns:a16="http://schemas.microsoft.com/office/drawing/2014/main" id="{E2C8812A-5CC0-780F-11DB-1ACCB3679147}"/>
                      </a:ext>
                    </a:extLst>
                  </p:cNvPr>
                  <p:cNvSpPr/>
                  <p:nvPr/>
                </p:nvSpPr>
                <p:spPr>
                  <a:xfrm>
                    <a:off x="3510074" y="4988267"/>
                    <a:ext cx="335903" cy="1089485"/>
                  </a:xfrm>
                  <a:custGeom>
                    <a:avLst/>
                    <a:gdLst>
                      <a:gd name="connsiteX0" fmla="*/ 205943 w 335903"/>
                      <a:gd name="connsiteY0" fmla="*/ 783439 h 1089485"/>
                      <a:gd name="connsiteX1" fmla="*/ 137374 w 335903"/>
                      <a:gd name="connsiteY1" fmla="*/ 583766 h 1089485"/>
                      <a:gd name="connsiteX2" fmla="*/ 51066 w 335903"/>
                      <a:gd name="connsiteY2" fmla="*/ 289803 h 1089485"/>
                      <a:gd name="connsiteX3" fmla="*/ 108472 w 335903"/>
                      <a:gd name="connsiteY3" fmla="*/ 137275 h 1089485"/>
                      <a:gd name="connsiteX4" fmla="*/ 107874 w 335903"/>
                      <a:gd name="connsiteY4" fmla="*/ 133710 h 1089485"/>
                      <a:gd name="connsiteX5" fmla="*/ 66813 w 335903"/>
                      <a:gd name="connsiteY5" fmla="*/ 82009 h 1089485"/>
                      <a:gd name="connsiteX6" fmla="*/ 102094 w 335903"/>
                      <a:gd name="connsiteY6" fmla="*/ 66162 h 1089485"/>
                      <a:gd name="connsiteX7" fmla="*/ 104087 w 335903"/>
                      <a:gd name="connsiteY7" fmla="*/ 63784 h 1089485"/>
                      <a:gd name="connsiteX8" fmla="*/ 103489 w 335903"/>
                      <a:gd name="connsiteY8" fmla="*/ 60813 h 1089485"/>
                      <a:gd name="connsiteX9" fmla="*/ 76580 w 335903"/>
                      <a:gd name="connsiteY9" fmla="*/ 14460 h 1089485"/>
                      <a:gd name="connsiteX10" fmla="*/ 75185 w 335903"/>
                      <a:gd name="connsiteY10" fmla="*/ 4160 h 1089485"/>
                      <a:gd name="connsiteX11" fmla="*/ 73790 w 335903"/>
                      <a:gd name="connsiteY11" fmla="*/ 792 h 1089485"/>
                      <a:gd name="connsiteX12" fmla="*/ 70202 w 335903"/>
                      <a:gd name="connsiteY12" fmla="*/ 198 h 1089485"/>
                      <a:gd name="connsiteX13" fmla="*/ 4424 w 335903"/>
                      <a:gd name="connsiteY13" fmla="*/ 8716 h 1089485"/>
                      <a:gd name="connsiteX14" fmla="*/ 1235 w 335903"/>
                      <a:gd name="connsiteY14" fmla="*/ 9508 h 1089485"/>
                      <a:gd name="connsiteX15" fmla="*/ 39 w 335903"/>
                      <a:gd name="connsiteY15" fmla="*/ 12480 h 1089485"/>
                      <a:gd name="connsiteX16" fmla="*/ 1434 w 335903"/>
                      <a:gd name="connsiteY16" fmla="*/ 31298 h 1089485"/>
                      <a:gd name="connsiteX17" fmla="*/ 43891 w 335903"/>
                      <a:gd name="connsiteY17" fmla="*/ 290992 h 1089485"/>
                      <a:gd name="connsiteX18" fmla="*/ 43891 w 335903"/>
                      <a:gd name="connsiteY18" fmla="*/ 290992 h 1089485"/>
                      <a:gd name="connsiteX19" fmla="*/ 129800 w 335903"/>
                      <a:gd name="connsiteY19" fmla="*/ 583964 h 1089485"/>
                      <a:gd name="connsiteX20" fmla="*/ 199166 w 335903"/>
                      <a:gd name="connsiteY20" fmla="*/ 786014 h 1089485"/>
                      <a:gd name="connsiteX21" fmla="*/ 226673 w 335903"/>
                      <a:gd name="connsiteY21" fmla="*/ 857921 h 1089485"/>
                      <a:gd name="connsiteX22" fmla="*/ 328728 w 335903"/>
                      <a:gd name="connsiteY22" fmla="*/ 1089486 h 1089485"/>
                      <a:gd name="connsiteX23" fmla="*/ 335904 w 335903"/>
                      <a:gd name="connsiteY23" fmla="*/ 1087703 h 1089485"/>
                      <a:gd name="connsiteX24" fmla="*/ 205943 w 335903"/>
                      <a:gd name="connsiteY24" fmla="*/ 783439 h 1089485"/>
                      <a:gd name="connsiteX25" fmla="*/ 68009 w 335903"/>
                      <a:gd name="connsiteY25" fmla="*/ 8320 h 1089485"/>
                      <a:gd name="connsiteX26" fmla="*/ 69604 w 335903"/>
                      <a:gd name="connsiteY26" fmla="*/ 15847 h 1089485"/>
                      <a:gd name="connsiteX27" fmla="*/ 95117 w 335903"/>
                      <a:gd name="connsiteY27" fmla="*/ 61209 h 1089485"/>
                      <a:gd name="connsiteX28" fmla="*/ 59836 w 335903"/>
                      <a:gd name="connsiteY28" fmla="*/ 77254 h 1089485"/>
                      <a:gd name="connsiteX29" fmla="*/ 57843 w 335903"/>
                      <a:gd name="connsiteY29" fmla="*/ 79632 h 1089485"/>
                      <a:gd name="connsiteX30" fmla="*/ 58441 w 335903"/>
                      <a:gd name="connsiteY30" fmla="*/ 82801 h 1089485"/>
                      <a:gd name="connsiteX31" fmla="*/ 101097 w 335903"/>
                      <a:gd name="connsiteY31" fmla="*/ 136285 h 1089485"/>
                      <a:gd name="connsiteX32" fmla="*/ 47279 w 335903"/>
                      <a:gd name="connsiteY32" fmla="*/ 276333 h 1089485"/>
                      <a:gd name="connsiteX33" fmla="*/ 8610 w 335903"/>
                      <a:gd name="connsiteY33" fmla="*/ 30704 h 1089485"/>
                      <a:gd name="connsiteX34" fmla="*/ 8411 w 335903"/>
                      <a:gd name="connsiteY34" fmla="*/ 26148 h 1089485"/>
                      <a:gd name="connsiteX35" fmla="*/ 7812 w 335903"/>
                      <a:gd name="connsiteY35" fmla="*/ 16243 h 1089485"/>
                      <a:gd name="connsiteX36" fmla="*/ 68009 w 335903"/>
                      <a:gd name="connsiteY36" fmla="*/ 8320 h 10894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335903" h="1089485">
                        <a:moveTo>
                          <a:pt x="205943" y="783439"/>
                        </a:moveTo>
                        <a:cubicBezTo>
                          <a:pt x="181625" y="718070"/>
                          <a:pt x="158304" y="649136"/>
                          <a:pt x="137374" y="583766"/>
                        </a:cubicBezTo>
                        <a:cubicBezTo>
                          <a:pt x="95715" y="453820"/>
                          <a:pt x="63425" y="337542"/>
                          <a:pt x="51066" y="289803"/>
                        </a:cubicBezTo>
                        <a:cubicBezTo>
                          <a:pt x="56847" y="261477"/>
                          <a:pt x="107874" y="138464"/>
                          <a:pt x="108472" y="137275"/>
                        </a:cubicBezTo>
                        <a:cubicBezTo>
                          <a:pt x="108871" y="136087"/>
                          <a:pt x="108672" y="134700"/>
                          <a:pt x="107874" y="133710"/>
                        </a:cubicBezTo>
                        <a:lnTo>
                          <a:pt x="66813" y="82009"/>
                        </a:lnTo>
                        <a:lnTo>
                          <a:pt x="102094" y="66162"/>
                        </a:lnTo>
                        <a:cubicBezTo>
                          <a:pt x="103091" y="65765"/>
                          <a:pt x="103888" y="64775"/>
                          <a:pt x="104087" y="63784"/>
                        </a:cubicBezTo>
                        <a:cubicBezTo>
                          <a:pt x="104286" y="62794"/>
                          <a:pt x="104087" y="61606"/>
                          <a:pt x="103489" y="60813"/>
                        </a:cubicBezTo>
                        <a:cubicBezTo>
                          <a:pt x="96712" y="52097"/>
                          <a:pt x="81364" y="30109"/>
                          <a:pt x="76580" y="14460"/>
                        </a:cubicBezTo>
                        <a:cubicBezTo>
                          <a:pt x="75384" y="10499"/>
                          <a:pt x="74786" y="6933"/>
                          <a:pt x="75185" y="4160"/>
                        </a:cubicBezTo>
                        <a:cubicBezTo>
                          <a:pt x="75384" y="2971"/>
                          <a:pt x="74786" y="1585"/>
                          <a:pt x="73790" y="792"/>
                        </a:cubicBezTo>
                        <a:cubicBezTo>
                          <a:pt x="72793" y="0"/>
                          <a:pt x="71397" y="-198"/>
                          <a:pt x="70202" y="198"/>
                        </a:cubicBezTo>
                        <a:cubicBezTo>
                          <a:pt x="61232" y="3566"/>
                          <a:pt x="29738" y="14262"/>
                          <a:pt x="4424" y="8716"/>
                        </a:cubicBezTo>
                        <a:cubicBezTo>
                          <a:pt x="3228" y="8518"/>
                          <a:pt x="2032" y="8716"/>
                          <a:pt x="1235" y="9508"/>
                        </a:cubicBezTo>
                        <a:cubicBezTo>
                          <a:pt x="437" y="10301"/>
                          <a:pt x="-161" y="11489"/>
                          <a:pt x="39" y="12480"/>
                        </a:cubicBezTo>
                        <a:cubicBezTo>
                          <a:pt x="437" y="16639"/>
                          <a:pt x="836" y="22978"/>
                          <a:pt x="1434" y="31298"/>
                        </a:cubicBezTo>
                        <a:cubicBezTo>
                          <a:pt x="4025" y="74679"/>
                          <a:pt x="10005" y="176101"/>
                          <a:pt x="43891" y="290992"/>
                        </a:cubicBezTo>
                        <a:cubicBezTo>
                          <a:pt x="43891" y="290992"/>
                          <a:pt x="43891" y="290992"/>
                          <a:pt x="43891" y="290992"/>
                        </a:cubicBezTo>
                        <a:cubicBezTo>
                          <a:pt x="56050" y="338137"/>
                          <a:pt x="88141" y="454019"/>
                          <a:pt x="129800" y="583964"/>
                        </a:cubicBezTo>
                        <a:cubicBezTo>
                          <a:pt x="150929" y="650126"/>
                          <a:pt x="174449" y="719853"/>
                          <a:pt x="199166" y="786014"/>
                        </a:cubicBezTo>
                        <a:cubicBezTo>
                          <a:pt x="208335" y="810775"/>
                          <a:pt x="217504" y="834744"/>
                          <a:pt x="226673" y="857921"/>
                        </a:cubicBezTo>
                        <a:cubicBezTo>
                          <a:pt x="264943" y="954984"/>
                          <a:pt x="301619" y="1036596"/>
                          <a:pt x="328728" y="1089486"/>
                        </a:cubicBezTo>
                        <a:cubicBezTo>
                          <a:pt x="331120" y="1088892"/>
                          <a:pt x="333512" y="1088297"/>
                          <a:pt x="335904" y="1087703"/>
                        </a:cubicBezTo>
                        <a:cubicBezTo>
                          <a:pt x="302417" y="1022730"/>
                          <a:pt x="253980" y="912791"/>
                          <a:pt x="205943" y="783439"/>
                        </a:cubicBezTo>
                        <a:close/>
                        <a:moveTo>
                          <a:pt x="68009" y="8320"/>
                        </a:moveTo>
                        <a:cubicBezTo>
                          <a:pt x="68208" y="10697"/>
                          <a:pt x="68806" y="13272"/>
                          <a:pt x="69604" y="15847"/>
                        </a:cubicBezTo>
                        <a:cubicBezTo>
                          <a:pt x="74587" y="32487"/>
                          <a:pt x="88739" y="52890"/>
                          <a:pt x="95117" y="61209"/>
                        </a:cubicBezTo>
                        <a:lnTo>
                          <a:pt x="59836" y="77254"/>
                        </a:lnTo>
                        <a:cubicBezTo>
                          <a:pt x="58840" y="77651"/>
                          <a:pt x="58043" y="78641"/>
                          <a:pt x="57843" y="79632"/>
                        </a:cubicBezTo>
                        <a:cubicBezTo>
                          <a:pt x="57644" y="80622"/>
                          <a:pt x="57843" y="81811"/>
                          <a:pt x="58441" y="82801"/>
                        </a:cubicBezTo>
                        <a:lnTo>
                          <a:pt x="101097" y="136285"/>
                        </a:lnTo>
                        <a:cubicBezTo>
                          <a:pt x="95117" y="150943"/>
                          <a:pt x="59239" y="237706"/>
                          <a:pt x="47279" y="276333"/>
                        </a:cubicBezTo>
                        <a:cubicBezTo>
                          <a:pt x="16782" y="167385"/>
                          <a:pt x="11201" y="72302"/>
                          <a:pt x="8610" y="30704"/>
                        </a:cubicBezTo>
                        <a:cubicBezTo>
                          <a:pt x="8610" y="29119"/>
                          <a:pt x="8411" y="27534"/>
                          <a:pt x="8411" y="26148"/>
                        </a:cubicBezTo>
                        <a:cubicBezTo>
                          <a:pt x="8211" y="22384"/>
                          <a:pt x="8012" y="19016"/>
                          <a:pt x="7812" y="16243"/>
                        </a:cubicBezTo>
                        <a:cubicBezTo>
                          <a:pt x="30336" y="19611"/>
                          <a:pt x="55651" y="12678"/>
                          <a:pt x="68009" y="832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807" name="Freeform 1316">
                    <a:extLst>
                      <a:ext uri="{FF2B5EF4-FFF2-40B4-BE49-F238E27FC236}">
                        <a16:creationId xmlns:a16="http://schemas.microsoft.com/office/drawing/2014/main" id="{4AC9AED1-8545-C107-5D09-CEA1FAF8438F}"/>
                      </a:ext>
                    </a:extLst>
                  </p:cNvPr>
                  <p:cNvSpPr/>
                  <p:nvPr/>
                </p:nvSpPr>
                <p:spPr>
                  <a:xfrm>
                    <a:off x="3572303" y="5894237"/>
                    <a:ext cx="31968" cy="212238"/>
                  </a:xfrm>
                  <a:custGeom>
                    <a:avLst/>
                    <a:gdLst>
                      <a:gd name="connsiteX0" fmla="*/ 29301 w 31968"/>
                      <a:gd name="connsiteY0" fmla="*/ 86 h 212238"/>
                      <a:gd name="connsiteX1" fmla="*/ 24916 w 31968"/>
                      <a:gd name="connsiteY1" fmla="*/ 2661 h 212238"/>
                      <a:gd name="connsiteX2" fmla="*/ 0 w 31968"/>
                      <a:gd name="connsiteY2" fmla="*/ 212041 h 212238"/>
                      <a:gd name="connsiteX3" fmla="*/ 7176 w 31968"/>
                      <a:gd name="connsiteY3" fmla="*/ 212239 h 212238"/>
                      <a:gd name="connsiteX4" fmla="*/ 31892 w 31968"/>
                      <a:gd name="connsiteY4" fmla="*/ 4444 h 212238"/>
                      <a:gd name="connsiteX5" fmla="*/ 29301 w 31968"/>
                      <a:gd name="connsiteY5" fmla="*/ 86 h 2122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1968" h="212238">
                        <a:moveTo>
                          <a:pt x="29301" y="86"/>
                        </a:moveTo>
                        <a:cubicBezTo>
                          <a:pt x="27507" y="-310"/>
                          <a:pt x="25314" y="680"/>
                          <a:pt x="24916" y="2661"/>
                        </a:cubicBezTo>
                        <a:cubicBezTo>
                          <a:pt x="11162" y="55155"/>
                          <a:pt x="1595" y="136767"/>
                          <a:pt x="0" y="212041"/>
                        </a:cubicBezTo>
                        <a:cubicBezTo>
                          <a:pt x="2392" y="212041"/>
                          <a:pt x="4784" y="212239"/>
                          <a:pt x="7176" y="212239"/>
                        </a:cubicBezTo>
                        <a:cubicBezTo>
                          <a:pt x="8770" y="137559"/>
                          <a:pt x="18338" y="56541"/>
                          <a:pt x="31892" y="4444"/>
                        </a:cubicBezTo>
                        <a:cubicBezTo>
                          <a:pt x="32291" y="2463"/>
                          <a:pt x="31095" y="482"/>
                          <a:pt x="29301" y="86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8700" name="Graphic 12">
                <a:extLst>
                  <a:ext uri="{FF2B5EF4-FFF2-40B4-BE49-F238E27FC236}">
                    <a16:creationId xmlns:a16="http://schemas.microsoft.com/office/drawing/2014/main" id="{589F570E-0B24-F525-491C-BFD5B18A5515}"/>
                  </a:ext>
                </a:extLst>
              </p:cNvPr>
              <p:cNvGrpSpPr/>
              <p:nvPr/>
            </p:nvGrpSpPr>
            <p:grpSpPr>
              <a:xfrm>
                <a:off x="1229421" y="4364601"/>
                <a:ext cx="1834763" cy="2482328"/>
                <a:chOff x="1229421" y="4364601"/>
                <a:chExt cx="1834763" cy="2482328"/>
              </a:xfrm>
            </p:grpSpPr>
            <p:sp>
              <p:nvSpPr>
                <p:cNvPr id="8709" name="Freeform 218">
                  <a:extLst>
                    <a:ext uri="{FF2B5EF4-FFF2-40B4-BE49-F238E27FC236}">
                      <a16:creationId xmlns:a16="http://schemas.microsoft.com/office/drawing/2014/main" id="{7EB7EE6E-18E0-867D-1302-625A34606206}"/>
                    </a:ext>
                  </a:extLst>
                </p:cNvPr>
                <p:cNvSpPr/>
                <p:nvPr/>
              </p:nvSpPr>
              <p:spPr>
                <a:xfrm>
                  <a:off x="1603177" y="5135447"/>
                  <a:ext cx="336045" cy="319516"/>
                </a:xfrm>
                <a:custGeom>
                  <a:avLst/>
                  <a:gdLst>
                    <a:gd name="connsiteX0" fmla="*/ 219439 w 336045"/>
                    <a:gd name="connsiteY0" fmla="*/ 319517 h 319516"/>
                    <a:gd name="connsiteX1" fmla="*/ 380 w 336045"/>
                    <a:gd name="connsiteY1" fmla="*/ 180657 h 319516"/>
                    <a:gd name="connsiteX2" fmla="*/ 68948 w 336045"/>
                    <a:gd name="connsiteY2" fmla="*/ 106373 h 319516"/>
                    <a:gd name="connsiteX3" fmla="*/ 70941 w 336045"/>
                    <a:gd name="connsiteY3" fmla="*/ 3368 h 319516"/>
                    <a:gd name="connsiteX4" fmla="*/ 210669 w 336045"/>
                    <a:gd name="connsiteY4" fmla="*/ 0 h 319516"/>
                    <a:gd name="connsiteX5" fmla="*/ 202098 w 336045"/>
                    <a:gd name="connsiteY5" fmla="*/ 63190 h 319516"/>
                    <a:gd name="connsiteX6" fmla="*/ 231000 w 336045"/>
                    <a:gd name="connsiteY6" fmla="*/ 118853 h 319516"/>
                    <a:gd name="connsiteX7" fmla="*/ 336045 w 336045"/>
                    <a:gd name="connsiteY7" fmla="*/ 119249 h 319516"/>
                    <a:gd name="connsiteX8" fmla="*/ 219439 w 336045"/>
                    <a:gd name="connsiteY8" fmla="*/ 319517 h 319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36045" h="319516">
                      <a:moveTo>
                        <a:pt x="219439" y="319517"/>
                      </a:moveTo>
                      <a:cubicBezTo>
                        <a:pt x="219439" y="319517"/>
                        <a:pt x="-10583" y="186203"/>
                        <a:pt x="380" y="180657"/>
                      </a:cubicBezTo>
                      <a:cubicBezTo>
                        <a:pt x="56590" y="151934"/>
                        <a:pt x="65360" y="126380"/>
                        <a:pt x="68948" y="106373"/>
                      </a:cubicBezTo>
                      <a:cubicBezTo>
                        <a:pt x="72536" y="86367"/>
                        <a:pt x="70941" y="3368"/>
                        <a:pt x="70941" y="3368"/>
                      </a:cubicBezTo>
                      <a:lnTo>
                        <a:pt x="210669" y="0"/>
                      </a:lnTo>
                      <a:cubicBezTo>
                        <a:pt x="210669" y="0"/>
                        <a:pt x="200503" y="41797"/>
                        <a:pt x="202098" y="63190"/>
                      </a:cubicBezTo>
                      <a:cubicBezTo>
                        <a:pt x="203693" y="84584"/>
                        <a:pt x="213858" y="105977"/>
                        <a:pt x="231000" y="118853"/>
                      </a:cubicBezTo>
                      <a:cubicBezTo>
                        <a:pt x="260501" y="140841"/>
                        <a:pt x="336045" y="119249"/>
                        <a:pt x="336045" y="119249"/>
                      </a:cubicBezTo>
                      <a:lnTo>
                        <a:pt x="219439" y="319517"/>
                      </a:ln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10" name="Freeform 219">
                  <a:extLst>
                    <a:ext uri="{FF2B5EF4-FFF2-40B4-BE49-F238E27FC236}">
                      <a16:creationId xmlns:a16="http://schemas.microsoft.com/office/drawing/2014/main" id="{80510701-310A-A4BD-1104-8D9BE186D19D}"/>
                    </a:ext>
                  </a:extLst>
                </p:cNvPr>
                <p:cNvSpPr/>
                <p:nvPr/>
              </p:nvSpPr>
              <p:spPr>
                <a:xfrm>
                  <a:off x="2439354" y="4676387"/>
                  <a:ext cx="90025" cy="167397"/>
                </a:xfrm>
                <a:custGeom>
                  <a:avLst/>
                  <a:gdLst>
                    <a:gd name="connsiteX0" fmla="*/ 36654 w 90025"/>
                    <a:gd name="connsiteY0" fmla="*/ 485 h 167397"/>
                    <a:gd name="connsiteX1" fmla="*/ 82698 w 90025"/>
                    <a:gd name="connsiteY1" fmla="*/ 24058 h 167397"/>
                    <a:gd name="connsiteX2" fmla="*/ 89077 w 90025"/>
                    <a:gd name="connsiteY2" fmla="*/ 147863 h 167397"/>
                    <a:gd name="connsiteX3" fmla="*/ 18515 w 90025"/>
                    <a:gd name="connsiteY3" fmla="*/ 163710 h 167397"/>
                    <a:gd name="connsiteX4" fmla="*/ 36654 w 90025"/>
                    <a:gd name="connsiteY4" fmla="*/ 485 h 1673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0025" h="167397">
                      <a:moveTo>
                        <a:pt x="36654" y="485"/>
                      </a:moveTo>
                      <a:cubicBezTo>
                        <a:pt x="39245" y="-1495"/>
                        <a:pt x="81303" y="1872"/>
                        <a:pt x="82698" y="24058"/>
                      </a:cubicBezTo>
                      <a:cubicBezTo>
                        <a:pt x="85090" y="59912"/>
                        <a:pt x="92665" y="142119"/>
                        <a:pt x="89077" y="147863"/>
                      </a:cubicBezTo>
                      <a:cubicBezTo>
                        <a:pt x="78712" y="164106"/>
                        <a:pt x="34860" y="172822"/>
                        <a:pt x="18515" y="163710"/>
                      </a:cubicBezTo>
                      <a:cubicBezTo>
                        <a:pt x="-31914" y="135186"/>
                        <a:pt x="36654" y="684"/>
                        <a:pt x="36654" y="48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11" name="Freeform 220">
                  <a:extLst>
                    <a:ext uri="{FF2B5EF4-FFF2-40B4-BE49-F238E27FC236}">
                      <a16:creationId xmlns:a16="http://schemas.microsoft.com/office/drawing/2014/main" id="{57369FD9-B505-0D29-7A15-7D3B004458E5}"/>
                    </a:ext>
                  </a:extLst>
                </p:cNvPr>
                <p:cNvSpPr/>
                <p:nvPr/>
              </p:nvSpPr>
              <p:spPr>
                <a:xfrm rot="-807324">
                  <a:off x="2485692" y="4418107"/>
                  <a:ext cx="524653" cy="521394"/>
                </a:xfrm>
                <a:custGeom>
                  <a:avLst/>
                  <a:gdLst>
                    <a:gd name="connsiteX0" fmla="*/ 524653 w 524653"/>
                    <a:gd name="connsiteY0" fmla="*/ 260697 h 521394"/>
                    <a:gd name="connsiteX1" fmla="*/ 262327 w 524653"/>
                    <a:gd name="connsiteY1" fmla="*/ 521395 h 521394"/>
                    <a:gd name="connsiteX2" fmla="*/ 0 w 524653"/>
                    <a:gd name="connsiteY2" fmla="*/ 260697 h 521394"/>
                    <a:gd name="connsiteX3" fmla="*/ 262327 w 524653"/>
                    <a:gd name="connsiteY3" fmla="*/ 0 h 521394"/>
                    <a:gd name="connsiteX4" fmla="*/ 524653 w 524653"/>
                    <a:gd name="connsiteY4" fmla="*/ 260697 h 5213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4653" h="521394">
                      <a:moveTo>
                        <a:pt x="524653" y="260697"/>
                      </a:moveTo>
                      <a:cubicBezTo>
                        <a:pt x="524653" y="404676"/>
                        <a:pt x="407206" y="521395"/>
                        <a:pt x="262327" y="521395"/>
                      </a:cubicBezTo>
                      <a:cubicBezTo>
                        <a:pt x="117448" y="521395"/>
                        <a:pt x="0" y="404676"/>
                        <a:pt x="0" y="260697"/>
                      </a:cubicBezTo>
                      <a:cubicBezTo>
                        <a:pt x="0" y="116718"/>
                        <a:pt x="117448" y="0"/>
                        <a:pt x="262327" y="0"/>
                      </a:cubicBezTo>
                      <a:cubicBezTo>
                        <a:pt x="407206" y="0"/>
                        <a:pt x="524653" y="116718"/>
                        <a:pt x="524653" y="260697"/>
                      </a:cubicBezTo>
                      <a:close/>
                    </a:path>
                  </a:pathLst>
                </a:custGeom>
                <a:solidFill>
                  <a:srgbClr val="00A76B"/>
                </a:solidFill>
                <a:ln w="199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12" name="Freeform 221">
                  <a:extLst>
                    <a:ext uri="{FF2B5EF4-FFF2-40B4-BE49-F238E27FC236}">
                      <a16:creationId xmlns:a16="http://schemas.microsoft.com/office/drawing/2014/main" id="{9E6F3CB0-5A54-9D39-BBD9-DC3904E283BC}"/>
                    </a:ext>
                  </a:extLst>
                </p:cNvPr>
                <p:cNvSpPr/>
                <p:nvPr/>
              </p:nvSpPr>
              <p:spPr>
                <a:xfrm>
                  <a:off x="2287990" y="4619324"/>
                  <a:ext cx="310005" cy="522604"/>
                </a:xfrm>
                <a:custGeom>
                  <a:avLst/>
                  <a:gdLst>
                    <a:gd name="connsiteX0" fmla="*/ 206556 w 310005"/>
                    <a:gd name="connsiteY0" fmla="*/ 334673 h 522604"/>
                    <a:gd name="connsiteX1" fmla="*/ 113670 w 310005"/>
                    <a:gd name="connsiteY1" fmla="*/ 496512 h 522604"/>
                    <a:gd name="connsiteX2" fmla="*/ 10020 w 310005"/>
                    <a:gd name="connsiteY2" fmla="*/ 390534 h 522604"/>
                    <a:gd name="connsiteX3" fmla="*/ 100713 w 310005"/>
                    <a:gd name="connsiteY3" fmla="*/ 176005 h 522604"/>
                    <a:gd name="connsiteX4" fmla="*/ 102308 w 310005"/>
                    <a:gd name="connsiteY4" fmla="*/ 150649 h 522604"/>
                    <a:gd name="connsiteX5" fmla="*/ 111278 w 310005"/>
                    <a:gd name="connsiteY5" fmla="*/ 131435 h 522604"/>
                    <a:gd name="connsiteX6" fmla="*/ 180843 w 310005"/>
                    <a:gd name="connsiteY6" fmla="*/ 6837 h 522604"/>
                    <a:gd name="connsiteX7" fmla="*/ 205559 w 310005"/>
                    <a:gd name="connsiteY7" fmla="*/ 11988 h 522604"/>
                    <a:gd name="connsiteX8" fmla="*/ 198383 w 310005"/>
                    <a:gd name="connsiteY8" fmla="*/ 61510 h 522604"/>
                    <a:gd name="connsiteX9" fmla="*/ 178451 w 310005"/>
                    <a:gd name="connsiteY9" fmla="*/ 206114 h 522604"/>
                    <a:gd name="connsiteX10" fmla="*/ 183234 w 310005"/>
                    <a:gd name="connsiteY10" fmla="*/ 213641 h 522604"/>
                    <a:gd name="connsiteX11" fmla="*/ 193001 w 310005"/>
                    <a:gd name="connsiteY11" fmla="*/ 211859 h 522604"/>
                    <a:gd name="connsiteX12" fmla="*/ 265556 w 310005"/>
                    <a:gd name="connsiteY12" fmla="*/ 176797 h 522604"/>
                    <a:gd name="connsiteX13" fmla="*/ 310006 w 310005"/>
                    <a:gd name="connsiteY13" fmla="*/ 189277 h 522604"/>
                    <a:gd name="connsiteX14" fmla="*/ 283894 w 310005"/>
                    <a:gd name="connsiteY14" fmla="*/ 223348 h 522604"/>
                    <a:gd name="connsiteX15" fmla="*/ 219312 w 310005"/>
                    <a:gd name="connsiteY15" fmla="*/ 312884 h 522604"/>
                    <a:gd name="connsiteX16" fmla="*/ 206556 w 310005"/>
                    <a:gd name="connsiteY16" fmla="*/ 334673 h 5226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10005" h="522604">
                      <a:moveTo>
                        <a:pt x="206556" y="334673"/>
                      </a:moveTo>
                      <a:cubicBezTo>
                        <a:pt x="200177" y="346955"/>
                        <a:pt x="139383" y="455507"/>
                        <a:pt x="113670" y="496512"/>
                      </a:cubicBezTo>
                      <a:cubicBezTo>
                        <a:pt x="62243" y="578916"/>
                        <a:pt x="-30643" y="444612"/>
                        <a:pt x="10020" y="390534"/>
                      </a:cubicBezTo>
                      <a:cubicBezTo>
                        <a:pt x="61047" y="329127"/>
                        <a:pt x="101511" y="257617"/>
                        <a:pt x="100713" y="176005"/>
                      </a:cubicBezTo>
                      <a:cubicBezTo>
                        <a:pt x="100713" y="167487"/>
                        <a:pt x="100115" y="158969"/>
                        <a:pt x="102308" y="150649"/>
                      </a:cubicBezTo>
                      <a:cubicBezTo>
                        <a:pt x="104102" y="143914"/>
                        <a:pt x="107690" y="137576"/>
                        <a:pt x="111278" y="131435"/>
                      </a:cubicBezTo>
                      <a:cubicBezTo>
                        <a:pt x="135197" y="90430"/>
                        <a:pt x="159514" y="49228"/>
                        <a:pt x="180843" y="6837"/>
                      </a:cubicBezTo>
                      <a:cubicBezTo>
                        <a:pt x="187022" y="-5642"/>
                        <a:pt x="202370" y="696"/>
                        <a:pt x="205559" y="11988"/>
                      </a:cubicBezTo>
                      <a:cubicBezTo>
                        <a:pt x="209944" y="27240"/>
                        <a:pt x="202768" y="47049"/>
                        <a:pt x="198383" y="61510"/>
                      </a:cubicBezTo>
                      <a:cubicBezTo>
                        <a:pt x="183633" y="108853"/>
                        <a:pt x="165096" y="156196"/>
                        <a:pt x="178451" y="206114"/>
                      </a:cubicBezTo>
                      <a:cubicBezTo>
                        <a:pt x="179248" y="209085"/>
                        <a:pt x="180444" y="212453"/>
                        <a:pt x="183234" y="213641"/>
                      </a:cubicBezTo>
                      <a:cubicBezTo>
                        <a:pt x="186424" y="215028"/>
                        <a:pt x="190012" y="213443"/>
                        <a:pt x="193001" y="211859"/>
                      </a:cubicBezTo>
                      <a:cubicBezTo>
                        <a:pt x="216123" y="199379"/>
                        <a:pt x="240441" y="185513"/>
                        <a:pt x="265556" y="176797"/>
                      </a:cubicBezTo>
                      <a:cubicBezTo>
                        <a:pt x="278313" y="172637"/>
                        <a:pt x="310006" y="171251"/>
                        <a:pt x="310006" y="189277"/>
                      </a:cubicBezTo>
                      <a:cubicBezTo>
                        <a:pt x="310006" y="197002"/>
                        <a:pt x="288877" y="216811"/>
                        <a:pt x="283894" y="223348"/>
                      </a:cubicBezTo>
                      <a:cubicBezTo>
                        <a:pt x="261570" y="252467"/>
                        <a:pt x="240441" y="282774"/>
                        <a:pt x="219312" y="312884"/>
                      </a:cubicBezTo>
                      <a:cubicBezTo>
                        <a:pt x="214529" y="320015"/>
                        <a:pt x="210343" y="327146"/>
                        <a:pt x="206556" y="334673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13" name="Freeform 222">
                  <a:extLst>
                    <a:ext uri="{FF2B5EF4-FFF2-40B4-BE49-F238E27FC236}">
                      <a16:creationId xmlns:a16="http://schemas.microsoft.com/office/drawing/2014/main" id="{2E682718-A0EB-3439-B71B-E85FC8DAC3BB}"/>
                    </a:ext>
                  </a:extLst>
                </p:cNvPr>
                <p:cNvSpPr/>
                <p:nvPr/>
              </p:nvSpPr>
              <p:spPr>
                <a:xfrm>
                  <a:off x="1229421" y="5554007"/>
                  <a:ext cx="417389" cy="628138"/>
                </a:xfrm>
                <a:custGeom>
                  <a:avLst/>
                  <a:gdLst>
                    <a:gd name="connsiteX0" fmla="*/ 417389 w 417389"/>
                    <a:gd name="connsiteY0" fmla="*/ 0 h 628138"/>
                    <a:gd name="connsiteX1" fmla="*/ 202914 w 417389"/>
                    <a:gd name="connsiteY1" fmla="*/ 110137 h 628138"/>
                    <a:gd name="connsiteX2" fmla="*/ 109629 w 417389"/>
                    <a:gd name="connsiteY2" fmla="*/ 478978 h 628138"/>
                    <a:gd name="connsiteX3" fmla="*/ 26112 w 417389"/>
                    <a:gd name="connsiteY3" fmla="*/ 589115 h 628138"/>
                    <a:gd name="connsiteX4" fmla="*/ 0 w 417389"/>
                    <a:gd name="connsiteY4" fmla="*/ 609914 h 628138"/>
                    <a:gd name="connsiteX5" fmla="*/ 198130 w 417389"/>
                    <a:gd name="connsiteY5" fmla="*/ 628138 h 628138"/>
                    <a:gd name="connsiteX6" fmla="*/ 247962 w 417389"/>
                    <a:gd name="connsiteY6" fmla="*/ 628138 h 628138"/>
                    <a:gd name="connsiteX7" fmla="*/ 283243 w 417389"/>
                    <a:gd name="connsiteY7" fmla="*/ 501362 h 628138"/>
                    <a:gd name="connsiteX8" fmla="*/ 417389 w 417389"/>
                    <a:gd name="connsiteY8" fmla="*/ 0 h 6281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17389" h="628138">
                      <a:moveTo>
                        <a:pt x="417389" y="0"/>
                      </a:moveTo>
                      <a:cubicBezTo>
                        <a:pt x="417389" y="0"/>
                        <a:pt x="219259" y="6537"/>
                        <a:pt x="202914" y="110137"/>
                      </a:cubicBezTo>
                      <a:cubicBezTo>
                        <a:pt x="177600" y="270787"/>
                        <a:pt x="145110" y="397563"/>
                        <a:pt x="109629" y="478978"/>
                      </a:cubicBezTo>
                      <a:cubicBezTo>
                        <a:pt x="85312" y="534839"/>
                        <a:pt x="52024" y="567127"/>
                        <a:pt x="26112" y="589115"/>
                      </a:cubicBezTo>
                      <a:cubicBezTo>
                        <a:pt x="16145" y="597632"/>
                        <a:pt x="7375" y="604566"/>
                        <a:pt x="0" y="609914"/>
                      </a:cubicBezTo>
                      <a:cubicBezTo>
                        <a:pt x="64183" y="621799"/>
                        <a:pt x="130359" y="628138"/>
                        <a:pt x="198130" y="628138"/>
                      </a:cubicBezTo>
                      <a:lnTo>
                        <a:pt x="247962" y="628138"/>
                      </a:lnTo>
                      <a:cubicBezTo>
                        <a:pt x="247962" y="628138"/>
                        <a:pt x="255935" y="578616"/>
                        <a:pt x="283243" y="501362"/>
                      </a:cubicBezTo>
                      <a:cubicBezTo>
                        <a:pt x="342841" y="333779"/>
                        <a:pt x="364369" y="83791"/>
                        <a:pt x="417389" y="0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8714" name="Graphic 12">
                  <a:extLst>
                    <a:ext uri="{FF2B5EF4-FFF2-40B4-BE49-F238E27FC236}">
                      <a16:creationId xmlns:a16="http://schemas.microsoft.com/office/drawing/2014/main" id="{053B6D4A-BB7B-A99C-4FDD-57A55D33DCAB}"/>
                    </a:ext>
                  </a:extLst>
                </p:cNvPr>
                <p:cNvGrpSpPr/>
                <p:nvPr/>
              </p:nvGrpSpPr>
              <p:grpSpPr>
                <a:xfrm>
                  <a:off x="1359195" y="4972618"/>
                  <a:ext cx="1081332" cy="1044760"/>
                  <a:chOff x="1359195" y="4972618"/>
                  <a:chExt cx="1081332" cy="1044760"/>
                </a:xfrm>
              </p:grpSpPr>
              <p:sp>
                <p:nvSpPr>
                  <p:cNvPr id="9787" name="Freeform 1296">
                    <a:extLst>
                      <a:ext uri="{FF2B5EF4-FFF2-40B4-BE49-F238E27FC236}">
                        <a16:creationId xmlns:a16="http://schemas.microsoft.com/office/drawing/2014/main" id="{087AB8B5-3964-A1F6-B4F3-92C8C524C585}"/>
                      </a:ext>
                    </a:extLst>
                  </p:cNvPr>
                  <p:cNvSpPr/>
                  <p:nvPr/>
                </p:nvSpPr>
                <p:spPr>
                  <a:xfrm>
                    <a:off x="1359195" y="4972618"/>
                    <a:ext cx="1081332" cy="1044760"/>
                  </a:xfrm>
                  <a:custGeom>
                    <a:avLst/>
                    <a:gdLst>
                      <a:gd name="connsiteX0" fmla="*/ 967518 w 1081332"/>
                      <a:gd name="connsiteY0" fmla="*/ 0 h 1044760"/>
                      <a:gd name="connsiteX1" fmla="*/ 939014 w 1081332"/>
                      <a:gd name="connsiteY1" fmla="*/ 37241 h 1044760"/>
                      <a:gd name="connsiteX2" fmla="*/ 783539 w 1081332"/>
                      <a:gd name="connsiteY2" fmla="*/ 172733 h 1044760"/>
                      <a:gd name="connsiteX3" fmla="*/ 485945 w 1081332"/>
                      <a:gd name="connsiteY3" fmla="*/ 272966 h 1044760"/>
                      <a:gd name="connsiteX4" fmla="*/ 472192 w 1081332"/>
                      <a:gd name="connsiteY4" fmla="*/ 274352 h 1044760"/>
                      <a:gd name="connsiteX5" fmla="*/ 482756 w 1081332"/>
                      <a:gd name="connsiteY5" fmla="*/ 306046 h 1044760"/>
                      <a:gd name="connsiteX6" fmla="*/ 440897 w 1081332"/>
                      <a:gd name="connsiteY6" fmla="*/ 429059 h 1044760"/>
                      <a:gd name="connsiteX7" fmla="*/ 304558 w 1081332"/>
                      <a:gd name="connsiteY7" fmla="*/ 296538 h 1044760"/>
                      <a:gd name="connsiteX8" fmla="*/ 140712 w 1081332"/>
                      <a:gd name="connsiteY8" fmla="*/ 399544 h 1044760"/>
                      <a:gd name="connsiteX9" fmla="*/ 73140 w 1081332"/>
                      <a:gd name="connsiteY9" fmla="*/ 691724 h 1044760"/>
                      <a:gd name="connsiteX10" fmla="*/ 187 w 1081332"/>
                      <a:gd name="connsiteY10" fmla="*/ 1008270 h 1044760"/>
                      <a:gd name="connsiteX11" fmla="*/ 167222 w 1081332"/>
                      <a:gd name="connsiteY11" fmla="*/ 1040756 h 1044760"/>
                      <a:gd name="connsiteX12" fmla="*/ 188152 w 1081332"/>
                      <a:gd name="connsiteY12" fmla="*/ 962511 h 1044760"/>
                      <a:gd name="connsiteX13" fmla="*/ 489732 w 1081332"/>
                      <a:gd name="connsiteY13" fmla="*/ 916753 h 1044760"/>
                      <a:gd name="connsiteX14" fmla="*/ 656768 w 1081332"/>
                      <a:gd name="connsiteY14" fmla="*/ 821869 h 1044760"/>
                      <a:gd name="connsiteX15" fmla="*/ 637433 w 1081332"/>
                      <a:gd name="connsiteY15" fmla="*/ 773931 h 1044760"/>
                      <a:gd name="connsiteX16" fmla="*/ 625474 w 1081332"/>
                      <a:gd name="connsiteY16" fmla="*/ 727975 h 1044760"/>
                      <a:gd name="connsiteX17" fmla="*/ 630257 w 1081332"/>
                      <a:gd name="connsiteY17" fmla="*/ 587728 h 1044760"/>
                      <a:gd name="connsiteX18" fmla="*/ 652981 w 1081332"/>
                      <a:gd name="connsiteY18" fmla="*/ 508889 h 1044760"/>
                      <a:gd name="connsiteX19" fmla="*/ 694640 w 1081332"/>
                      <a:gd name="connsiteY19" fmla="*/ 475016 h 1044760"/>
                      <a:gd name="connsiteX20" fmla="*/ 855695 w 1081332"/>
                      <a:gd name="connsiteY20" fmla="*/ 366463 h 1044760"/>
                      <a:gd name="connsiteX21" fmla="*/ 1042664 w 1081332"/>
                      <a:gd name="connsiteY21" fmla="*/ 143020 h 1044760"/>
                      <a:gd name="connsiteX22" fmla="*/ 1081333 w 1081332"/>
                      <a:gd name="connsiteY22" fmla="*/ 77254 h 1044760"/>
                      <a:gd name="connsiteX23" fmla="*/ 967518 w 1081332"/>
                      <a:gd name="connsiteY23" fmla="*/ 0 h 1044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1081332" h="1044760">
                        <a:moveTo>
                          <a:pt x="967518" y="0"/>
                        </a:moveTo>
                        <a:cubicBezTo>
                          <a:pt x="967518" y="0"/>
                          <a:pt x="948980" y="25157"/>
                          <a:pt x="939014" y="37241"/>
                        </a:cubicBezTo>
                        <a:cubicBezTo>
                          <a:pt x="898351" y="91121"/>
                          <a:pt x="840945" y="137275"/>
                          <a:pt x="783539" y="172733"/>
                        </a:cubicBezTo>
                        <a:cubicBezTo>
                          <a:pt x="693444" y="228594"/>
                          <a:pt x="591189" y="261477"/>
                          <a:pt x="485945" y="272966"/>
                        </a:cubicBezTo>
                        <a:cubicBezTo>
                          <a:pt x="481361" y="273560"/>
                          <a:pt x="472192" y="274352"/>
                          <a:pt x="472192" y="274352"/>
                        </a:cubicBezTo>
                        <a:cubicBezTo>
                          <a:pt x="472192" y="274352"/>
                          <a:pt x="479567" y="298123"/>
                          <a:pt x="482756" y="306046"/>
                        </a:cubicBezTo>
                        <a:cubicBezTo>
                          <a:pt x="489134" y="339523"/>
                          <a:pt x="505280" y="433813"/>
                          <a:pt x="440897" y="429059"/>
                        </a:cubicBezTo>
                        <a:cubicBezTo>
                          <a:pt x="353991" y="422522"/>
                          <a:pt x="304558" y="296538"/>
                          <a:pt x="304558" y="296538"/>
                        </a:cubicBezTo>
                        <a:cubicBezTo>
                          <a:pt x="232203" y="349230"/>
                          <a:pt x="172604" y="360917"/>
                          <a:pt x="140712" y="399544"/>
                        </a:cubicBezTo>
                        <a:cubicBezTo>
                          <a:pt x="70549" y="484326"/>
                          <a:pt x="89684" y="588124"/>
                          <a:pt x="73140" y="691724"/>
                        </a:cubicBezTo>
                        <a:cubicBezTo>
                          <a:pt x="52610" y="821274"/>
                          <a:pt x="27694" y="928836"/>
                          <a:pt x="187" y="1008270"/>
                        </a:cubicBezTo>
                        <a:cubicBezTo>
                          <a:pt x="-6391" y="1027286"/>
                          <a:pt x="162837" y="1055217"/>
                          <a:pt x="167222" y="1040756"/>
                        </a:cubicBezTo>
                        <a:cubicBezTo>
                          <a:pt x="174797" y="1015599"/>
                          <a:pt x="181574" y="989253"/>
                          <a:pt x="188152" y="962511"/>
                        </a:cubicBezTo>
                        <a:cubicBezTo>
                          <a:pt x="233598" y="956965"/>
                          <a:pt x="477374" y="920715"/>
                          <a:pt x="489732" y="916753"/>
                        </a:cubicBezTo>
                        <a:cubicBezTo>
                          <a:pt x="535777" y="901896"/>
                          <a:pt x="678096" y="877333"/>
                          <a:pt x="656768" y="821869"/>
                        </a:cubicBezTo>
                        <a:cubicBezTo>
                          <a:pt x="650190" y="805229"/>
                          <a:pt x="643413" y="789778"/>
                          <a:pt x="637433" y="773931"/>
                        </a:cubicBezTo>
                        <a:cubicBezTo>
                          <a:pt x="632251" y="759471"/>
                          <a:pt x="627666" y="744614"/>
                          <a:pt x="625474" y="727975"/>
                        </a:cubicBezTo>
                        <a:cubicBezTo>
                          <a:pt x="619095" y="681028"/>
                          <a:pt x="623480" y="634081"/>
                          <a:pt x="630257" y="587728"/>
                        </a:cubicBezTo>
                        <a:cubicBezTo>
                          <a:pt x="634244" y="559600"/>
                          <a:pt x="642815" y="532858"/>
                          <a:pt x="652981" y="508889"/>
                        </a:cubicBezTo>
                        <a:cubicBezTo>
                          <a:pt x="666136" y="496805"/>
                          <a:pt x="680089" y="485514"/>
                          <a:pt x="694640" y="475016"/>
                        </a:cubicBezTo>
                        <a:cubicBezTo>
                          <a:pt x="747063" y="436983"/>
                          <a:pt x="804867" y="406675"/>
                          <a:pt x="855695" y="366463"/>
                        </a:cubicBezTo>
                        <a:cubicBezTo>
                          <a:pt x="932436" y="305650"/>
                          <a:pt x="991038" y="225425"/>
                          <a:pt x="1042664" y="143020"/>
                        </a:cubicBezTo>
                        <a:cubicBezTo>
                          <a:pt x="1052231" y="127767"/>
                          <a:pt x="1081333" y="77254"/>
                          <a:pt x="1081333" y="77254"/>
                        </a:cubicBezTo>
                        <a:lnTo>
                          <a:pt x="967518" y="0"/>
                        </a:lnTo>
                        <a:close/>
                      </a:path>
                    </a:pathLst>
                  </a:custGeom>
                  <a:solidFill>
                    <a:srgbClr val="90C0E7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grpSp>
                <p:nvGrpSpPr>
                  <p:cNvPr id="9788" name="Graphic 12">
                    <a:extLst>
                      <a:ext uri="{FF2B5EF4-FFF2-40B4-BE49-F238E27FC236}">
                        <a16:creationId xmlns:a16="http://schemas.microsoft.com/office/drawing/2014/main" id="{6CA7F485-0162-78CB-DDCF-C6AEB7BE0E4D}"/>
                      </a:ext>
                    </a:extLst>
                  </p:cNvPr>
                  <p:cNvGrpSpPr/>
                  <p:nvPr/>
                </p:nvGrpSpPr>
                <p:grpSpPr>
                  <a:xfrm>
                    <a:off x="1364166" y="4972618"/>
                    <a:ext cx="1074767" cy="1042142"/>
                    <a:chOff x="1364166" y="4972618"/>
                    <a:chExt cx="1074767" cy="1042142"/>
                  </a:xfrm>
                  <a:solidFill>
                    <a:srgbClr val="6398D1"/>
                  </a:solidFill>
                </p:grpSpPr>
                <p:sp>
                  <p:nvSpPr>
                    <p:cNvPr id="9789" name="Freeform 1298">
                      <a:extLst>
                        <a:ext uri="{FF2B5EF4-FFF2-40B4-BE49-F238E27FC236}">
                          <a16:creationId xmlns:a16="http://schemas.microsoft.com/office/drawing/2014/main" id="{E7DF1333-78BE-6624-6AFD-8451251AA4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2726" y="4972618"/>
                      <a:ext cx="12158" cy="5546"/>
                    </a:xfrm>
                    <a:custGeom>
                      <a:avLst/>
                      <a:gdLst>
                        <a:gd name="connsiteX0" fmla="*/ 3986 w 12158"/>
                        <a:gd name="connsiteY0" fmla="*/ 0 h 5546"/>
                        <a:gd name="connsiteX1" fmla="*/ 0 w 12158"/>
                        <a:gd name="connsiteY1" fmla="*/ 5546 h 5546"/>
                        <a:gd name="connsiteX2" fmla="*/ 12159 w 12158"/>
                        <a:gd name="connsiteY2" fmla="*/ 5546 h 5546"/>
                        <a:gd name="connsiteX3" fmla="*/ 3986 w 12158"/>
                        <a:gd name="connsiteY3" fmla="*/ 0 h 55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2158" h="5546">
                          <a:moveTo>
                            <a:pt x="3986" y="0"/>
                          </a:moveTo>
                          <a:cubicBezTo>
                            <a:pt x="3986" y="0"/>
                            <a:pt x="2392" y="2179"/>
                            <a:pt x="0" y="5546"/>
                          </a:cubicBezTo>
                          <a:lnTo>
                            <a:pt x="12159" y="5546"/>
                          </a:lnTo>
                          <a:lnTo>
                            <a:pt x="3986" y="0"/>
                          </a:lnTo>
                          <a:close/>
                        </a:path>
                      </a:pathLst>
                    </a:custGeom>
                    <a:solidFill>
                      <a:srgbClr val="6398D1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90" name="Freeform 1299">
                      <a:extLst>
                        <a:ext uri="{FF2B5EF4-FFF2-40B4-BE49-F238E27FC236}">
                          <a16:creationId xmlns:a16="http://schemas.microsoft.com/office/drawing/2014/main" id="{F9E6C420-660F-F916-F974-962F107946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64166" y="4989654"/>
                      <a:ext cx="1074767" cy="1025106"/>
                    </a:xfrm>
                    <a:custGeom>
                      <a:avLst/>
                      <a:gdLst>
                        <a:gd name="connsiteX0" fmla="*/ 1021149 w 1074767"/>
                        <a:gd name="connsiteY0" fmla="*/ 59228 h 1025106"/>
                        <a:gd name="connsiteX1" fmla="*/ 1074768 w 1074767"/>
                        <a:gd name="connsiteY1" fmla="*/ 59228 h 1025106"/>
                        <a:gd name="connsiteX2" fmla="*/ 1064203 w 1074767"/>
                        <a:gd name="connsiteY2" fmla="*/ 52097 h 1025106"/>
                        <a:gd name="connsiteX3" fmla="*/ 1021149 w 1074767"/>
                        <a:gd name="connsiteY3" fmla="*/ 52097 h 1025106"/>
                        <a:gd name="connsiteX4" fmla="*/ 1021149 w 1074767"/>
                        <a:gd name="connsiteY4" fmla="*/ 22780 h 1025106"/>
                        <a:gd name="connsiteX5" fmla="*/ 1013973 w 1074767"/>
                        <a:gd name="connsiteY5" fmla="*/ 17828 h 1025106"/>
                        <a:gd name="connsiteX6" fmla="*/ 1013973 w 1074767"/>
                        <a:gd name="connsiteY6" fmla="*/ 52097 h 1025106"/>
                        <a:gd name="connsiteX7" fmla="*/ 949989 w 1074767"/>
                        <a:gd name="connsiteY7" fmla="*/ 52097 h 1025106"/>
                        <a:gd name="connsiteX8" fmla="*/ 949989 w 1074767"/>
                        <a:gd name="connsiteY8" fmla="*/ 0 h 1025106"/>
                        <a:gd name="connsiteX9" fmla="*/ 942814 w 1074767"/>
                        <a:gd name="connsiteY9" fmla="*/ 9508 h 1025106"/>
                        <a:gd name="connsiteX10" fmla="*/ 942814 w 1074767"/>
                        <a:gd name="connsiteY10" fmla="*/ 52295 h 1025106"/>
                        <a:gd name="connsiteX11" fmla="*/ 907333 w 1074767"/>
                        <a:gd name="connsiteY11" fmla="*/ 52295 h 1025106"/>
                        <a:gd name="connsiteX12" fmla="*/ 900556 w 1074767"/>
                        <a:gd name="connsiteY12" fmla="*/ 59426 h 1025106"/>
                        <a:gd name="connsiteX13" fmla="*/ 942814 w 1074767"/>
                        <a:gd name="connsiteY13" fmla="*/ 59426 h 1025106"/>
                        <a:gd name="connsiteX14" fmla="*/ 942814 w 1074767"/>
                        <a:gd name="connsiteY14" fmla="*/ 123013 h 1025106"/>
                        <a:gd name="connsiteX15" fmla="*/ 878830 w 1074767"/>
                        <a:gd name="connsiteY15" fmla="*/ 123013 h 1025106"/>
                        <a:gd name="connsiteX16" fmla="*/ 878830 w 1074767"/>
                        <a:gd name="connsiteY16" fmla="*/ 80622 h 1025106"/>
                        <a:gd name="connsiteX17" fmla="*/ 871654 w 1074767"/>
                        <a:gd name="connsiteY17" fmla="*/ 87159 h 1025106"/>
                        <a:gd name="connsiteX18" fmla="*/ 871654 w 1074767"/>
                        <a:gd name="connsiteY18" fmla="*/ 123013 h 1025106"/>
                        <a:gd name="connsiteX19" fmla="*/ 827404 w 1074767"/>
                        <a:gd name="connsiteY19" fmla="*/ 123013 h 1025106"/>
                        <a:gd name="connsiteX20" fmla="*/ 817437 w 1074767"/>
                        <a:gd name="connsiteY20" fmla="*/ 130144 h 1025106"/>
                        <a:gd name="connsiteX21" fmla="*/ 871654 w 1074767"/>
                        <a:gd name="connsiteY21" fmla="*/ 130144 h 1025106"/>
                        <a:gd name="connsiteX22" fmla="*/ 871654 w 1074767"/>
                        <a:gd name="connsiteY22" fmla="*/ 193730 h 1025106"/>
                        <a:gd name="connsiteX23" fmla="*/ 807670 w 1074767"/>
                        <a:gd name="connsiteY23" fmla="*/ 193730 h 1025106"/>
                        <a:gd name="connsiteX24" fmla="*/ 807670 w 1074767"/>
                        <a:gd name="connsiteY24" fmla="*/ 136879 h 1025106"/>
                        <a:gd name="connsiteX25" fmla="*/ 800495 w 1074767"/>
                        <a:gd name="connsiteY25" fmla="*/ 141831 h 1025106"/>
                        <a:gd name="connsiteX26" fmla="*/ 800495 w 1074767"/>
                        <a:gd name="connsiteY26" fmla="*/ 193730 h 1025106"/>
                        <a:gd name="connsiteX27" fmla="*/ 736511 w 1074767"/>
                        <a:gd name="connsiteY27" fmla="*/ 193730 h 1025106"/>
                        <a:gd name="connsiteX28" fmla="*/ 736511 w 1074767"/>
                        <a:gd name="connsiteY28" fmla="*/ 179864 h 1025106"/>
                        <a:gd name="connsiteX29" fmla="*/ 729335 w 1074767"/>
                        <a:gd name="connsiteY29" fmla="*/ 183628 h 1025106"/>
                        <a:gd name="connsiteX30" fmla="*/ 729335 w 1074767"/>
                        <a:gd name="connsiteY30" fmla="*/ 193730 h 1025106"/>
                        <a:gd name="connsiteX31" fmla="*/ 708406 w 1074767"/>
                        <a:gd name="connsiteY31" fmla="*/ 193730 h 1025106"/>
                        <a:gd name="connsiteX32" fmla="*/ 692260 w 1074767"/>
                        <a:gd name="connsiteY32" fmla="*/ 200862 h 1025106"/>
                        <a:gd name="connsiteX33" fmla="*/ 729136 w 1074767"/>
                        <a:gd name="connsiteY33" fmla="*/ 200862 h 1025106"/>
                        <a:gd name="connsiteX34" fmla="*/ 729136 w 1074767"/>
                        <a:gd name="connsiteY34" fmla="*/ 264448 h 1025106"/>
                        <a:gd name="connsiteX35" fmla="*/ 665152 w 1074767"/>
                        <a:gd name="connsiteY35" fmla="*/ 264448 h 1025106"/>
                        <a:gd name="connsiteX36" fmla="*/ 665152 w 1074767"/>
                        <a:gd name="connsiteY36" fmla="*/ 211756 h 1025106"/>
                        <a:gd name="connsiteX37" fmla="*/ 657976 w 1074767"/>
                        <a:gd name="connsiteY37" fmla="*/ 214530 h 1025106"/>
                        <a:gd name="connsiteX38" fmla="*/ 657976 w 1074767"/>
                        <a:gd name="connsiteY38" fmla="*/ 264448 h 1025106"/>
                        <a:gd name="connsiteX39" fmla="*/ 593992 w 1074767"/>
                        <a:gd name="connsiteY39" fmla="*/ 264448 h 1025106"/>
                        <a:gd name="connsiteX40" fmla="*/ 593992 w 1074767"/>
                        <a:gd name="connsiteY40" fmla="*/ 234933 h 1025106"/>
                        <a:gd name="connsiteX41" fmla="*/ 586817 w 1074767"/>
                        <a:gd name="connsiteY41" fmla="*/ 236716 h 1025106"/>
                        <a:gd name="connsiteX42" fmla="*/ 586817 w 1074767"/>
                        <a:gd name="connsiteY42" fmla="*/ 264448 h 1025106"/>
                        <a:gd name="connsiteX43" fmla="*/ 522833 w 1074767"/>
                        <a:gd name="connsiteY43" fmla="*/ 264448 h 1025106"/>
                        <a:gd name="connsiteX44" fmla="*/ 522833 w 1074767"/>
                        <a:gd name="connsiteY44" fmla="*/ 250186 h 1025106"/>
                        <a:gd name="connsiteX45" fmla="*/ 515657 w 1074767"/>
                        <a:gd name="connsiteY45" fmla="*/ 251374 h 1025106"/>
                        <a:gd name="connsiteX46" fmla="*/ 515657 w 1074767"/>
                        <a:gd name="connsiteY46" fmla="*/ 264646 h 1025106"/>
                        <a:gd name="connsiteX47" fmla="*/ 470211 w 1074767"/>
                        <a:gd name="connsiteY47" fmla="*/ 264646 h 1025106"/>
                        <a:gd name="connsiteX48" fmla="*/ 472603 w 1074767"/>
                        <a:gd name="connsiteY48" fmla="*/ 271777 h 1025106"/>
                        <a:gd name="connsiteX49" fmla="*/ 515857 w 1074767"/>
                        <a:gd name="connsiteY49" fmla="*/ 271777 h 1025106"/>
                        <a:gd name="connsiteX50" fmla="*/ 515857 w 1074767"/>
                        <a:gd name="connsiteY50" fmla="*/ 335363 h 1025106"/>
                        <a:gd name="connsiteX51" fmla="*/ 484762 w 1074767"/>
                        <a:gd name="connsiteY51" fmla="*/ 335363 h 1025106"/>
                        <a:gd name="connsiteX52" fmla="*/ 484961 w 1074767"/>
                        <a:gd name="connsiteY52" fmla="*/ 342495 h 1025106"/>
                        <a:gd name="connsiteX53" fmla="*/ 515857 w 1074767"/>
                        <a:gd name="connsiteY53" fmla="*/ 342495 h 1025106"/>
                        <a:gd name="connsiteX54" fmla="*/ 515857 w 1074767"/>
                        <a:gd name="connsiteY54" fmla="*/ 406081 h 1025106"/>
                        <a:gd name="connsiteX55" fmla="*/ 463434 w 1074767"/>
                        <a:gd name="connsiteY55" fmla="*/ 406081 h 1025106"/>
                        <a:gd name="connsiteX56" fmla="*/ 451673 w 1074767"/>
                        <a:gd name="connsiteY56" fmla="*/ 410835 h 1025106"/>
                        <a:gd name="connsiteX57" fmla="*/ 444498 w 1074767"/>
                        <a:gd name="connsiteY57" fmla="*/ 411826 h 1025106"/>
                        <a:gd name="connsiteX58" fmla="*/ 436724 w 1074767"/>
                        <a:gd name="connsiteY58" fmla="*/ 411826 h 1025106"/>
                        <a:gd name="connsiteX59" fmla="*/ 410612 w 1074767"/>
                        <a:gd name="connsiteY59" fmla="*/ 406081 h 1025106"/>
                        <a:gd name="connsiteX60" fmla="*/ 380514 w 1074767"/>
                        <a:gd name="connsiteY60" fmla="*/ 406081 h 1025106"/>
                        <a:gd name="connsiteX61" fmla="*/ 380514 w 1074767"/>
                        <a:gd name="connsiteY61" fmla="*/ 389640 h 1025106"/>
                        <a:gd name="connsiteX62" fmla="*/ 373338 w 1074767"/>
                        <a:gd name="connsiteY62" fmla="*/ 384093 h 1025106"/>
                        <a:gd name="connsiteX63" fmla="*/ 373338 w 1074767"/>
                        <a:gd name="connsiteY63" fmla="*/ 406081 h 1025106"/>
                        <a:gd name="connsiteX64" fmla="*/ 309354 w 1074767"/>
                        <a:gd name="connsiteY64" fmla="*/ 406081 h 1025106"/>
                        <a:gd name="connsiteX65" fmla="*/ 309354 w 1074767"/>
                        <a:gd name="connsiteY65" fmla="*/ 342495 h 1025106"/>
                        <a:gd name="connsiteX66" fmla="*/ 335666 w 1074767"/>
                        <a:gd name="connsiteY66" fmla="*/ 342495 h 1025106"/>
                        <a:gd name="connsiteX67" fmla="*/ 330682 w 1074767"/>
                        <a:gd name="connsiteY67" fmla="*/ 335363 h 1025106"/>
                        <a:gd name="connsiteX68" fmla="*/ 309354 w 1074767"/>
                        <a:gd name="connsiteY68" fmla="*/ 335363 h 1025106"/>
                        <a:gd name="connsiteX69" fmla="*/ 309354 w 1074767"/>
                        <a:gd name="connsiteY69" fmla="*/ 298717 h 1025106"/>
                        <a:gd name="connsiteX70" fmla="*/ 302179 w 1074767"/>
                        <a:gd name="connsiteY70" fmla="*/ 283266 h 1025106"/>
                        <a:gd name="connsiteX71" fmla="*/ 302179 w 1074767"/>
                        <a:gd name="connsiteY71" fmla="*/ 335363 h 1025106"/>
                        <a:gd name="connsiteX72" fmla="*/ 238195 w 1074767"/>
                        <a:gd name="connsiteY72" fmla="*/ 335363 h 1025106"/>
                        <a:gd name="connsiteX73" fmla="*/ 238195 w 1074767"/>
                        <a:gd name="connsiteY73" fmla="*/ 318130 h 1025106"/>
                        <a:gd name="connsiteX74" fmla="*/ 231019 w 1074767"/>
                        <a:gd name="connsiteY74" fmla="*/ 321893 h 1025106"/>
                        <a:gd name="connsiteX75" fmla="*/ 231019 w 1074767"/>
                        <a:gd name="connsiteY75" fmla="*/ 335165 h 1025106"/>
                        <a:gd name="connsiteX76" fmla="*/ 205107 w 1074767"/>
                        <a:gd name="connsiteY76" fmla="*/ 335165 h 1025106"/>
                        <a:gd name="connsiteX77" fmla="*/ 191353 w 1074767"/>
                        <a:gd name="connsiteY77" fmla="*/ 342297 h 1025106"/>
                        <a:gd name="connsiteX78" fmla="*/ 231019 w 1074767"/>
                        <a:gd name="connsiteY78" fmla="*/ 342297 h 1025106"/>
                        <a:gd name="connsiteX79" fmla="*/ 231019 w 1074767"/>
                        <a:gd name="connsiteY79" fmla="*/ 405883 h 1025106"/>
                        <a:gd name="connsiteX80" fmla="*/ 167035 w 1074767"/>
                        <a:gd name="connsiteY80" fmla="*/ 405883 h 1025106"/>
                        <a:gd name="connsiteX81" fmla="*/ 167035 w 1074767"/>
                        <a:gd name="connsiteY81" fmla="*/ 356163 h 1025106"/>
                        <a:gd name="connsiteX82" fmla="*/ 159860 w 1074767"/>
                        <a:gd name="connsiteY82" fmla="*/ 361115 h 1025106"/>
                        <a:gd name="connsiteX83" fmla="*/ 159860 w 1074767"/>
                        <a:gd name="connsiteY83" fmla="*/ 405883 h 1025106"/>
                        <a:gd name="connsiteX84" fmla="*/ 119795 w 1074767"/>
                        <a:gd name="connsiteY84" fmla="*/ 405883 h 1025106"/>
                        <a:gd name="connsiteX85" fmla="*/ 115609 w 1074767"/>
                        <a:gd name="connsiteY85" fmla="*/ 413014 h 1025106"/>
                        <a:gd name="connsiteX86" fmla="*/ 160059 w 1074767"/>
                        <a:gd name="connsiteY86" fmla="*/ 413014 h 1025106"/>
                        <a:gd name="connsiteX87" fmla="*/ 160059 w 1074767"/>
                        <a:gd name="connsiteY87" fmla="*/ 476601 h 1025106"/>
                        <a:gd name="connsiteX88" fmla="*/ 96075 w 1074767"/>
                        <a:gd name="connsiteY88" fmla="*/ 476601 h 1025106"/>
                        <a:gd name="connsiteX89" fmla="*/ 96075 w 1074767"/>
                        <a:gd name="connsiteY89" fmla="*/ 458376 h 1025106"/>
                        <a:gd name="connsiteX90" fmla="*/ 91092 w 1074767"/>
                        <a:gd name="connsiteY90" fmla="*/ 476601 h 1025106"/>
                        <a:gd name="connsiteX91" fmla="*/ 89498 w 1074767"/>
                        <a:gd name="connsiteY91" fmla="*/ 483732 h 1025106"/>
                        <a:gd name="connsiteX92" fmla="*/ 88899 w 1074767"/>
                        <a:gd name="connsiteY92" fmla="*/ 486109 h 1025106"/>
                        <a:gd name="connsiteX93" fmla="*/ 88899 w 1074767"/>
                        <a:gd name="connsiteY93" fmla="*/ 547318 h 1025106"/>
                        <a:gd name="connsiteX94" fmla="*/ 80528 w 1074767"/>
                        <a:gd name="connsiteY94" fmla="*/ 547318 h 1025106"/>
                        <a:gd name="connsiteX95" fmla="*/ 79930 w 1074767"/>
                        <a:gd name="connsiteY95" fmla="*/ 554449 h 1025106"/>
                        <a:gd name="connsiteX96" fmla="*/ 88700 w 1074767"/>
                        <a:gd name="connsiteY96" fmla="*/ 554449 h 1025106"/>
                        <a:gd name="connsiteX97" fmla="*/ 88700 w 1074767"/>
                        <a:gd name="connsiteY97" fmla="*/ 618036 h 1025106"/>
                        <a:gd name="connsiteX98" fmla="*/ 75744 w 1074767"/>
                        <a:gd name="connsiteY98" fmla="*/ 618036 h 1025106"/>
                        <a:gd name="connsiteX99" fmla="*/ 75146 w 1074767"/>
                        <a:gd name="connsiteY99" fmla="*/ 625167 h 1025106"/>
                        <a:gd name="connsiteX100" fmla="*/ 88700 w 1074767"/>
                        <a:gd name="connsiteY100" fmla="*/ 625167 h 1025106"/>
                        <a:gd name="connsiteX101" fmla="*/ 88700 w 1074767"/>
                        <a:gd name="connsiteY101" fmla="*/ 688753 h 1025106"/>
                        <a:gd name="connsiteX102" fmla="*/ 67173 w 1074767"/>
                        <a:gd name="connsiteY102" fmla="*/ 688753 h 1025106"/>
                        <a:gd name="connsiteX103" fmla="*/ 65977 w 1074767"/>
                        <a:gd name="connsiteY103" fmla="*/ 695884 h 1025106"/>
                        <a:gd name="connsiteX104" fmla="*/ 88700 w 1074767"/>
                        <a:gd name="connsiteY104" fmla="*/ 695884 h 1025106"/>
                        <a:gd name="connsiteX105" fmla="*/ 88700 w 1074767"/>
                        <a:gd name="connsiteY105" fmla="*/ 759471 h 1025106"/>
                        <a:gd name="connsiteX106" fmla="*/ 54615 w 1074767"/>
                        <a:gd name="connsiteY106" fmla="*/ 759471 h 1025106"/>
                        <a:gd name="connsiteX107" fmla="*/ 53220 w 1074767"/>
                        <a:gd name="connsiteY107" fmla="*/ 766602 h 1025106"/>
                        <a:gd name="connsiteX108" fmla="*/ 88501 w 1074767"/>
                        <a:gd name="connsiteY108" fmla="*/ 766602 h 1025106"/>
                        <a:gd name="connsiteX109" fmla="*/ 88501 w 1074767"/>
                        <a:gd name="connsiteY109" fmla="*/ 830188 h 1025106"/>
                        <a:gd name="connsiteX110" fmla="*/ 40065 w 1074767"/>
                        <a:gd name="connsiteY110" fmla="*/ 830188 h 1025106"/>
                        <a:gd name="connsiteX111" fmla="*/ 38470 w 1074767"/>
                        <a:gd name="connsiteY111" fmla="*/ 837319 h 1025106"/>
                        <a:gd name="connsiteX112" fmla="*/ 88501 w 1074767"/>
                        <a:gd name="connsiteY112" fmla="*/ 837319 h 1025106"/>
                        <a:gd name="connsiteX113" fmla="*/ 88501 w 1074767"/>
                        <a:gd name="connsiteY113" fmla="*/ 900906 h 1025106"/>
                        <a:gd name="connsiteX114" fmla="*/ 24517 w 1074767"/>
                        <a:gd name="connsiteY114" fmla="*/ 900906 h 1025106"/>
                        <a:gd name="connsiteX115" fmla="*/ 24517 w 1074767"/>
                        <a:gd name="connsiteY115" fmla="*/ 895359 h 1025106"/>
                        <a:gd name="connsiteX116" fmla="*/ 23122 w 1074767"/>
                        <a:gd name="connsiteY116" fmla="*/ 900906 h 1025106"/>
                        <a:gd name="connsiteX117" fmla="*/ 21129 w 1074767"/>
                        <a:gd name="connsiteY117" fmla="*/ 908037 h 1025106"/>
                        <a:gd name="connsiteX118" fmla="*/ 17142 w 1074767"/>
                        <a:gd name="connsiteY118" fmla="*/ 922299 h 1025106"/>
                        <a:gd name="connsiteX119" fmla="*/ 17142 w 1074767"/>
                        <a:gd name="connsiteY119" fmla="*/ 971623 h 1025106"/>
                        <a:gd name="connsiteX120" fmla="*/ 2392 w 1074767"/>
                        <a:gd name="connsiteY120" fmla="*/ 971623 h 1025106"/>
                        <a:gd name="connsiteX121" fmla="*/ 0 w 1074767"/>
                        <a:gd name="connsiteY121" fmla="*/ 978754 h 1025106"/>
                        <a:gd name="connsiteX122" fmla="*/ 17142 w 1074767"/>
                        <a:gd name="connsiteY122" fmla="*/ 978754 h 1025106"/>
                        <a:gd name="connsiteX123" fmla="*/ 17142 w 1074767"/>
                        <a:gd name="connsiteY123" fmla="*/ 999950 h 1025106"/>
                        <a:gd name="connsiteX124" fmla="*/ 24318 w 1074767"/>
                        <a:gd name="connsiteY124" fmla="*/ 1002327 h 1025106"/>
                        <a:gd name="connsiteX125" fmla="*/ 24318 w 1074767"/>
                        <a:gd name="connsiteY125" fmla="*/ 978754 h 1025106"/>
                        <a:gd name="connsiteX126" fmla="*/ 88301 w 1074767"/>
                        <a:gd name="connsiteY126" fmla="*/ 978754 h 1025106"/>
                        <a:gd name="connsiteX127" fmla="*/ 88301 w 1074767"/>
                        <a:gd name="connsiteY127" fmla="*/ 1020947 h 1025106"/>
                        <a:gd name="connsiteX128" fmla="*/ 95477 w 1074767"/>
                        <a:gd name="connsiteY128" fmla="*/ 1022136 h 1025106"/>
                        <a:gd name="connsiteX129" fmla="*/ 95477 w 1074767"/>
                        <a:gd name="connsiteY129" fmla="*/ 978953 h 1025106"/>
                        <a:gd name="connsiteX130" fmla="*/ 159461 w 1074767"/>
                        <a:gd name="connsiteY130" fmla="*/ 978953 h 1025106"/>
                        <a:gd name="connsiteX131" fmla="*/ 159461 w 1074767"/>
                        <a:gd name="connsiteY131" fmla="*/ 1025107 h 1025106"/>
                        <a:gd name="connsiteX132" fmla="*/ 163049 w 1074767"/>
                        <a:gd name="connsiteY132" fmla="*/ 1022532 h 1025106"/>
                        <a:gd name="connsiteX133" fmla="*/ 166637 w 1074767"/>
                        <a:gd name="connsiteY133" fmla="*/ 1008666 h 1025106"/>
                        <a:gd name="connsiteX134" fmla="*/ 166637 w 1074767"/>
                        <a:gd name="connsiteY134" fmla="*/ 978953 h 1025106"/>
                        <a:gd name="connsiteX135" fmla="*/ 173613 w 1074767"/>
                        <a:gd name="connsiteY135" fmla="*/ 978953 h 1025106"/>
                        <a:gd name="connsiteX136" fmla="*/ 175208 w 1074767"/>
                        <a:gd name="connsiteY136" fmla="*/ 971821 h 1025106"/>
                        <a:gd name="connsiteX137" fmla="*/ 166637 w 1074767"/>
                        <a:gd name="connsiteY137" fmla="*/ 971821 h 1025106"/>
                        <a:gd name="connsiteX138" fmla="*/ 166637 w 1074767"/>
                        <a:gd name="connsiteY138" fmla="*/ 908235 h 1025106"/>
                        <a:gd name="connsiteX139" fmla="*/ 189559 w 1074767"/>
                        <a:gd name="connsiteY139" fmla="*/ 908235 h 1025106"/>
                        <a:gd name="connsiteX140" fmla="*/ 191154 w 1074767"/>
                        <a:gd name="connsiteY140" fmla="*/ 901104 h 1025106"/>
                        <a:gd name="connsiteX141" fmla="*/ 166637 w 1074767"/>
                        <a:gd name="connsiteY141" fmla="*/ 901104 h 1025106"/>
                        <a:gd name="connsiteX142" fmla="*/ 166637 w 1074767"/>
                        <a:gd name="connsiteY142" fmla="*/ 837518 h 1025106"/>
                        <a:gd name="connsiteX143" fmla="*/ 204509 w 1074767"/>
                        <a:gd name="connsiteY143" fmla="*/ 837518 h 1025106"/>
                        <a:gd name="connsiteX144" fmla="*/ 206103 w 1074767"/>
                        <a:gd name="connsiteY144" fmla="*/ 830386 h 1025106"/>
                        <a:gd name="connsiteX145" fmla="*/ 165839 w 1074767"/>
                        <a:gd name="connsiteY145" fmla="*/ 830386 h 1025106"/>
                        <a:gd name="connsiteX146" fmla="*/ 165839 w 1074767"/>
                        <a:gd name="connsiteY146" fmla="*/ 766800 h 1025106"/>
                        <a:gd name="connsiteX147" fmla="*/ 229823 w 1074767"/>
                        <a:gd name="connsiteY147" fmla="*/ 766800 h 1025106"/>
                        <a:gd name="connsiteX148" fmla="*/ 229823 w 1074767"/>
                        <a:gd name="connsiteY148" fmla="*/ 774525 h 1025106"/>
                        <a:gd name="connsiteX149" fmla="*/ 236999 w 1074767"/>
                        <a:gd name="connsiteY149" fmla="*/ 775516 h 1025106"/>
                        <a:gd name="connsiteX150" fmla="*/ 236999 w 1074767"/>
                        <a:gd name="connsiteY150" fmla="*/ 766800 h 1025106"/>
                        <a:gd name="connsiteX151" fmla="*/ 300983 w 1074767"/>
                        <a:gd name="connsiteY151" fmla="*/ 766800 h 1025106"/>
                        <a:gd name="connsiteX152" fmla="*/ 300983 w 1074767"/>
                        <a:gd name="connsiteY152" fmla="*/ 781657 h 1025106"/>
                        <a:gd name="connsiteX153" fmla="*/ 308158 w 1074767"/>
                        <a:gd name="connsiteY153" fmla="*/ 782053 h 1025106"/>
                        <a:gd name="connsiteX154" fmla="*/ 308158 w 1074767"/>
                        <a:gd name="connsiteY154" fmla="*/ 766800 h 1025106"/>
                        <a:gd name="connsiteX155" fmla="*/ 372142 w 1074767"/>
                        <a:gd name="connsiteY155" fmla="*/ 766800 h 1025106"/>
                        <a:gd name="connsiteX156" fmla="*/ 372142 w 1074767"/>
                        <a:gd name="connsiteY156" fmla="*/ 784430 h 1025106"/>
                        <a:gd name="connsiteX157" fmla="*/ 379318 w 1074767"/>
                        <a:gd name="connsiteY157" fmla="*/ 784430 h 1025106"/>
                        <a:gd name="connsiteX158" fmla="*/ 379318 w 1074767"/>
                        <a:gd name="connsiteY158" fmla="*/ 766602 h 1025106"/>
                        <a:gd name="connsiteX159" fmla="*/ 443700 w 1074767"/>
                        <a:gd name="connsiteY159" fmla="*/ 766602 h 1025106"/>
                        <a:gd name="connsiteX160" fmla="*/ 443700 w 1074767"/>
                        <a:gd name="connsiteY160" fmla="*/ 783836 h 1025106"/>
                        <a:gd name="connsiteX161" fmla="*/ 450876 w 1074767"/>
                        <a:gd name="connsiteY161" fmla="*/ 783637 h 1025106"/>
                        <a:gd name="connsiteX162" fmla="*/ 450876 w 1074767"/>
                        <a:gd name="connsiteY162" fmla="*/ 766602 h 1025106"/>
                        <a:gd name="connsiteX163" fmla="*/ 514860 w 1074767"/>
                        <a:gd name="connsiteY163" fmla="*/ 766602 h 1025106"/>
                        <a:gd name="connsiteX164" fmla="*/ 514860 w 1074767"/>
                        <a:gd name="connsiteY164" fmla="*/ 777299 h 1025106"/>
                        <a:gd name="connsiteX165" fmla="*/ 522036 w 1074767"/>
                        <a:gd name="connsiteY165" fmla="*/ 776308 h 1025106"/>
                        <a:gd name="connsiteX166" fmla="*/ 522036 w 1074767"/>
                        <a:gd name="connsiteY166" fmla="*/ 766404 h 1025106"/>
                        <a:gd name="connsiteX167" fmla="*/ 586019 w 1074767"/>
                        <a:gd name="connsiteY167" fmla="*/ 766404 h 1025106"/>
                        <a:gd name="connsiteX168" fmla="*/ 586019 w 1074767"/>
                        <a:gd name="connsiteY168" fmla="*/ 766602 h 1025106"/>
                        <a:gd name="connsiteX169" fmla="*/ 587614 w 1074767"/>
                        <a:gd name="connsiteY169" fmla="*/ 766404 h 1025106"/>
                        <a:gd name="connsiteX170" fmla="*/ 593195 w 1074767"/>
                        <a:gd name="connsiteY170" fmla="*/ 765413 h 1025106"/>
                        <a:gd name="connsiteX171" fmla="*/ 624489 w 1074767"/>
                        <a:gd name="connsiteY171" fmla="*/ 759075 h 1025106"/>
                        <a:gd name="connsiteX172" fmla="*/ 593195 w 1074767"/>
                        <a:gd name="connsiteY172" fmla="*/ 759075 h 1025106"/>
                        <a:gd name="connsiteX173" fmla="*/ 593195 w 1074767"/>
                        <a:gd name="connsiteY173" fmla="*/ 695488 h 1025106"/>
                        <a:gd name="connsiteX174" fmla="*/ 618709 w 1074767"/>
                        <a:gd name="connsiteY174" fmla="*/ 695488 h 1025106"/>
                        <a:gd name="connsiteX175" fmla="*/ 618111 w 1074767"/>
                        <a:gd name="connsiteY175" fmla="*/ 688357 h 1025106"/>
                        <a:gd name="connsiteX176" fmla="*/ 593195 w 1074767"/>
                        <a:gd name="connsiteY176" fmla="*/ 688357 h 1025106"/>
                        <a:gd name="connsiteX177" fmla="*/ 593195 w 1074767"/>
                        <a:gd name="connsiteY177" fmla="*/ 624771 h 1025106"/>
                        <a:gd name="connsiteX178" fmla="*/ 618709 w 1074767"/>
                        <a:gd name="connsiteY178" fmla="*/ 624771 h 1025106"/>
                        <a:gd name="connsiteX179" fmla="*/ 619307 w 1074767"/>
                        <a:gd name="connsiteY179" fmla="*/ 617639 h 1025106"/>
                        <a:gd name="connsiteX180" fmla="*/ 593195 w 1074767"/>
                        <a:gd name="connsiteY180" fmla="*/ 617639 h 1025106"/>
                        <a:gd name="connsiteX181" fmla="*/ 593195 w 1074767"/>
                        <a:gd name="connsiteY181" fmla="*/ 554053 h 1025106"/>
                        <a:gd name="connsiteX182" fmla="*/ 627679 w 1074767"/>
                        <a:gd name="connsiteY182" fmla="*/ 554053 h 1025106"/>
                        <a:gd name="connsiteX183" fmla="*/ 629273 w 1074767"/>
                        <a:gd name="connsiteY183" fmla="*/ 546922 h 1025106"/>
                        <a:gd name="connsiteX184" fmla="*/ 593195 w 1074767"/>
                        <a:gd name="connsiteY184" fmla="*/ 546922 h 1025106"/>
                        <a:gd name="connsiteX185" fmla="*/ 593195 w 1074767"/>
                        <a:gd name="connsiteY185" fmla="*/ 483335 h 1025106"/>
                        <a:gd name="connsiteX186" fmla="*/ 656182 w 1074767"/>
                        <a:gd name="connsiteY186" fmla="*/ 483335 h 1025106"/>
                        <a:gd name="connsiteX187" fmla="*/ 657179 w 1074767"/>
                        <a:gd name="connsiteY187" fmla="*/ 482543 h 1025106"/>
                        <a:gd name="connsiteX188" fmla="*/ 664355 w 1074767"/>
                        <a:gd name="connsiteY188" fmla="*/ 476402 h 1025106"/>
                        <a:gd name="connsiteX189" fmla="*/ 664554 w 1074767"/>
                        <a:gd name="connsiteY189" fmla="*/ 476204 h 1025106"/>
                        <a:gd name="connsiteX190" fmla="*/ 664355 w 1074767"/>
                        <a:gd name="connsiteY190" fmla="*/ 476204 h 1025106"/>
                        <a:gd name="connsiteX191" fmla="*/ 664355 w 1074767"/>
                        <a:gd name="connsiteY191" fmla="*/ 412618 h 1025106"/>
                        <a:gd name="connsiteX192" fmla="*/ 728338 w 1074767"/>
                        <a:gd name="connsiteY192" fmla="*/ 412618 h 1025106"/>
                        <a:gd name="connsiteX193" fmla="*/ 728338 w 1074767"/>
                        <a:gd name="connsiteY193" fmla="*/ 430446 h 1025106"/>
                        <a:gd name="connsiteX194" fmla="*/ 735514 w 1074767"/>
                        <a:gd name="connsiteY194" fmla="*/ 425692 h 1025106"/>
                        <a:gd name="connsiteX195" fmla="*/ 735514 w 1074767"/>
                        <a:gd name="connsiteY195" fmla="*/ 412420 h 1025106"/>
                        <a:gd name="connsiteX196" fmla="*/ 756244 w 1074767"/>
                        <a:gd name="connsiteY196" fmla="*/ 412420 h 1025106"/>
                        <a:gd name="connsiteX197" fmla="*/ 767606 w 1074767"/>
                        <a:gd name="connsiteY197" fmla="*/ 405289 h 1025106"/>
                        <a:gd name="connsiteX198" fmla="*/ 735514 w 1074767"/>
                        <a:gd name="connsiteY198" fmla="*/ 405289 h 1025106"/>
                        <a:gd name="connsiteX199" fmla="*/ 735514 w 1074767"/>
                        <a:gd name="connsiteY199" fmla="*/ 341702 h 1025106"/>
                        <a:gd name="connsiteX200" fmla="*/ 799498 w 1074767"/>
                        <a:gd name="connsiteY200" fmla="*/ 341702 h 1025106"/>
                        <a:gd name="connsiteX201" fmla="*/ 799498 w 1074767"/>
                        <a:gd name="connsiteY201" fmla="*/ 384688 h 1025106"/>
                        <a:gd name="connsiteX202" fmla="*/ 806674 w 1074767"/>
                        <a:gd name="connsiteY202" fmla="*/ 379933 h 1025106"/>
                        <a:gd name="connsiteX203" fmla="*/ 806674 w 1074767"/>
                        <a:gd name="connsiteY203" fmla="*/ 341702 h 1025106"/>
                        <a:gd name="connsiteX204" fmla="*/ 858498 w 1074767"/>
                        <a:gd name="connsiteY204" fmla="*/ 341702 h 1025106"/>
                        <a:gd name="connsiteX205" fmla="*/ 867069 w 1074767"/>
                        <a:gd name="connsiteY205" fmla="*/ 334571 h 1025106"/>
                        <a:gd name="connsiteX206" fmla="*/ 806674 w 1074767"/>
                        <a:gd name="connsiteY206" fmla="*/ 334571 h 1025106"/>
                        <a:gd name="connsiteX207" fmla="*/ 806674 w 1074767"/>
                        <a:gd name="connsiteY207" fmla="*/ 270985 h 1025106"/>
                        <a:gd name="connsiteX208" fmla="*/ 870657 w 1074767"/>
                        <a:gd name="connsiteY208" fmla="*/ 270985 h 1025106"/>
                        <a:gd name="connsiteX209" fmla="*/ 870657 w 1074767"/>
                        <a:gd name="connsiteY209" fmla="*/ 331402 h 1025106"/>
                        <a:gd name="connsiteX210" fmla="*/ 877833 w 1074767"/>
                        <a:gd name="connsiteY210" fmla="*/ 325063 h 1025106"/>
                        <a:gd name="connsiteX211" fmla="*/ 877833 w 1074767"/>
                        <a:gd name="connsiteY211" fmla="*/ 270985 h 1025106"/>
                        <a:gd name="connsiteX212" fmla="*/ 931053 w 1074767"/>
                        <a:gd name="connsiteY212" fmla="*/ 270985 h 1025106"/>
                        <a:gd name="connsiteX213" fmla="*/ 937232 w 1074767"/>
                        <a:gd name="connsiteY213" fmla="*/ 263854 h 1025106"/>
                        <a:gd name="connsiteX214" fmla="*/ 877833 w 1074767"/>
                        <a:gd name="connsiteY214" fmla="*/ 263854 h 1025106"/>
                        <a:gd name="connsiteX215" fmla="*/ 877833 w 1074767"/>
                        <a:gd name="connsiteY215" fmla="*/ 200267 h 1025106"/>
                        <a:gd name="connsiteX216" fmla="*/ 941817 w 1074767"/>
                        <a:gd name="connsiteY216" fmla="*/ 200267 h 1025106"/>
                        <a:gd name="connsiteX217" fmla="*/ 941817 w 1074767"/>
                        <a:gd name="connsiteY217" fmla="*/ 258505 h 1025106"/>
                        <a:gd name="connsiteX218" fmla="*/ 948993 w 1074767"/>
                        <a:gd name="connsiteY218" fmla="*/ 249789 h 1025106"/>
                        <a:gd name="connsiteX219" fmla="*/ 948993 w 1074767"/>
                        <a:gd name="connsiteY219" fmla="*/ 200267 h 1025106"/>
                        <a:gd name="connsiteX220" fmla="*/ 986865 w 1074767"/>
                        <a:gd name="connsiteY220" fmla="*/ 200267 h 1025106"/>
                        <a:gd name="connsiteX221" fmla="*/ 992047 w 1074767"/>
                        <a:gd name="connsiteY221" fmla="*/ 193136 h 1025106"/>
                        <a:gd name="connsiteX222" fmla="*/ 948993 w 1074767"/>
                        <a:gd name="connsiteY222" fmla="*/ 193136 h 1025106"/>
                        <a:gd name="connsiteX223" fmla="*/ 948993 w 1074767"/>
                        <a:gd name="connsiteY223" fmla="*/ 129550 h 1025106"/>
                        <a:gd name="connsiteX224" fmla="*/ 1012976 w 1074767"/>
                        <a:gd name="connsiteY224" fmla="*/ 129550 h 1025106"/>
                        <a:gd name="connsiteX225" fmla="*/ 1012976 w 1074767"/>
                        <a:gd name="connsiteY225" fmla="*/ 162432 h 1025106"/>
                        <a:gd name="connsiteX226" fmla="*/ 1020152 w 1074767"/>
                        <a:gd name="connsiteY226" fmla="*/ 151340 h 1025106"/>
                        <a:gd name="connsiteX227" fmla="*/ 1020152 w 1074767"/>
                        <a:gd name="connsiteY227" fmla="*/ 129550 h 1025106"/>
                        <a:gd name="connsiteX228" fmla="*/ 1034105 w 1074767"/>
                        <a:gd name="connsiteY228" fmla="*/ 129550 h 1025106"/>
                        <a:gd name="connsiteX229" fmla="*/ 1036696 w 1074767"/>
                        <a:gd name="connsiteY229" fmla="*/ 125588 h 1025106"/>
                        <a:gd name="connsiteX230" fmla="*/ 1038689 w 1074767"/>
                        <a:gd name="connsiteY230" fmla="*/ 122419 h 1025106"/>
                        <a:gd name="connsiteX231" fmla="*/ 1020351 w 1074767"/>
                        <a:gd name="connsiteY231" fmla="*/ 122419 h 1025106"/>
                        <a:gd name="connsiteX232" fmla="*/ 1020351 w 1074767"/>
                        <a:gd name="connsiteY232" fmla="*/ 59228 h 1025106"/>
                        <a:gd name="connsiteX233" fmla="*/ 87305 w 1074767"/>
                        <a:gd name="connsiteY233" fmla="*/ 972812 h 1025106"/>
                        <a:gd name="connsiteX234" fmla="*/ 23321 w 1074767"/>
                        <a:gd name="connsiteY234" fmla="*/ 972812 h 1025106"/>
                        <a:gd name="connsiteX235" fmla="*/ 23321 w 1074767"/>
                        <a:gd name="connsiteY235" fmla="*/ 909225 h 1025106"/>
                        <a:gd name="connsiteX236" fmla="*/ 87305 w 1074767"/>
                        <a:gd name="connsiteY236" fmla="*/ 909225 h 1025106"/>
                        <a:gd name="connsiteX237" fmla="*/ 87305 w 1074767"/>
                        <a:gd name="connsiteY237" fmla="*/ 972812 h 1025106"/>
                        <a:gd name="connsiteX238" fmla="*/ 158664 w 1074767"/>
                        <a:gd name="connsiteY238" fmla="*/ 972812 h 1025106"/>
                        <a:gd name="connsiteX239" fmla="*/ 94680 w 1074767"/>
                        <a:gd name="connsiteY239" fmla="*/ 972812 h 1025106"/>
                        <a:gd name="connsiteX240" fmla="*/ 94680 w 1074767"/>
                        <a:gd name="connsiteY240" fmla="*/ 909225 h 1025106"/>
                        <a:gd name="connsiteX241" fmla="*/ 158664 w 1074767"/>
                        <a:gd name="connsiteY241" fmla="*/ 909225 h 1025106"/>
                        <a:gd name="connsiteX242" fmla="*/ 158664 w 1074767"/>
                        <a:gd name="connsiteY242" fmla="*/ 972812 h 1025106"/>
                        <a:gd name="connsiteX243" fmla="*/ 158664 w 1074767"/>
                        <a:gd name="connsiteY243" fmla="*/ 901896 h 1025106"/>
                        <a:gd name="connsiteX244" fmla="*/ 94680 w 1074767"/>
                        <a:gd name="connsiteY244" fmla="*/ 901896 h 1025106"/>
                        <a:gd name="connsiteX245" fmla="*/ 94680 w 1074767"/>
                        <a:gd name="connsiteY245" fmla="*/ 838310 h 1025106"/>
                        <a:gd name="connsiteX246" fmla="*/ 158664 w 1074767"/>
                        <a:gd name="connsiteY246" fmla="*/ 838310 h 1025106"/>
                        <a:gd name="connsiteX247" fmla="*/ 158664 w 1074767"/>
                        <a:gd name="connsiteY247" fmla="*/ 901896 h 1025106"/>
                        <a:gd name="connsiteX248" fmla="*/ 158664 w 1074767"/>
                        <a:gd name="connsiteY248" fmla="*/ 831179 h 1025106"/>
                        <a:gd name="connsiteX249" fmla="*/ 94680 w 1074767"/>
                        <a:gd name="connsiteY249" fmla="*/ 831179 h 1025106"/>
                        <a:gd name="connsiteX250" fmla="*/ 94680 w 1074767"/>
                        <a:gd name="connsiteY250" fmla="*/ 767592 h 1025106"/>
                        <a:gd name="connsiteX251" fmla="*/ 158664 w 1074767"/>
                        <a:gd name="connsiteY251" fmla="*/ 767592 h 1025106"/>
                        <a:gd name="connsiteX252" fmla="*/ 158664 w 1074767"/>
                        <a:gd name="connsiteY252" fmla="*/ 831179 h 1025106"/>
                        <a:gd name="connsiteX253" fmla="*/ 158664 w 1074767"/>
                        <a:gd name="connsiteY253" fmla="*/ 760263 h 1025106"/>
                        <a:gd name="connsiteX254" fmla="*/ 94680 w 1074767"/>
                        <a:gd name="connsiteY254" fmla="*/ 760263 h 1025106"/>
                        <a:gd name="connsiteX255" fmla="*/ 94680 w 1074767"/>
                        <a:gd name="connsiteY255" fmla="*/ 696677 h 1025106"/>
                        <a:gd name="connsiteX256" fmla="*/ 158664 w 1074767"/>
                        <a:gd name="connsiteY256" fmla="*/ 696677 h 1025106"/>
                        <a:gd name="connsiteX257" fmla="*/ 158664 w 1074767"/>
                        <a:gd name="connsiteY257" fmla="*/ 760263 h 1025106"/>
                        <a:gd name="connsiteX258" fmla="*/ 158664 w 1074767"/>
                        <a:gd name="connsiteY258" fmla="*/ 689546 h 1025106"/>
                        <a:gd name="connsiteX259" fmla="*/ 94680 w 1074767"/>
                        <a:gd name="connsiteY259" fmla="*/ 689546 h 1025106"/>
                        <a:gd name="connsiteX260" fmla="*/ 94680 w 1074767"/>
                        <a:gd name="connsiteY260" fmla="*/ 625959 h 1025106"/>
                        <a:gd name="connsiteX261" fmla="*/ 158664 w 1074767"/>
                        <a:gd name="connsiteY261" fmla="*/ 625959 h 1025106"/>
                        <a:gd name="connsiteX262" fmla="*/ 158664 w 1074767"/>
                        <a:gd name="connsiteY262" fmla="*/ 689546 h 1025106"/>
                        <a:gd name="connsiteX263" fmla="*/ 158664 w 1074767"/>
                        <a:gd name="connsiteY263" fmla="*/ 618630 h 1025106"/>
                        <a:gd name="connsiteX264" fmla="*/ 94680 w 1074767"/>
                        <a:gd name="connsiteY264" fmla="*/ 618630 h 1025106"/>
                        <a:gd name="connsiteX265" fmla="*/ 94680 w 1074767"/>
                        <a:gd name="connsiteY265" fmla="*/ 555044 h 1025106"/>
                        <a:gd name="connsiteX266" fmla="*/ 158664 w 1074767"/>
                        <a:gd name="connsiteY266" fmla="*/ 555044 h 1025106"/>
                        <a:gd name="connsiteX267" fmla="*/ 158664 w 1074767"/>
                        <a:gd name="connsiteY267" fmla="*/ 618630 h 1025106"/>
                        <a:gd name="connsiteX268" fmla="*/ 158664 w 1074767"/>
                        <a:gd name="connsiteY268" fmla="*/ 547912 h 1025106"/>
                        <a:gd name="connsiteX269" fmla="*/ 94680 w 1074767"/>
                        <a:gd name="connsiteY269" fmla="*/ 547912 h 1025106"/>
                        <a:gd name="connsiteX270" fmla="*/ 94680 w 1074767"/>
                        <a:gd name="connsiteY270" fmla="*/ 484326 h 1025106"/>
                        <a:gd name="connsiteX271" fmla="*/ 158664 w 1074767"/>
                        <a:gd name="connsiteY271" fmla="*/ 484326 h 1025106"/>
                        <a:gd name="connsiteX272" fmla="*/ 158664 w 1074767"/>
                        <a:gd name="connsiteY272" fmla="*/ 547912 h 1025106"/>
                        <a:gd name="connsiteX273" fmla="*/ 229823 w 1074767"/>
                        <a:gd name="connsiteY273" fmla="*/ 760263 h 1025106"/>
                        <a:gd name="connsiteX274" fmla="*/ 165839 w 1074767"/>
                        <a:gd name="connsiteY274" fmla="*/ 760263 h 1025106"/>
                        <a:gd name="connsiteX275" fmla="*/ 165839 w 1074767"/>
                        <a:gd name="connsiteY275" fmla="*/ 696677 h 1025106"/>
                        <a:gd name="connsiteX276" fmla="*/ 229823 w 1074767"/>
                        <a:gd name="connsiteY276" fmla="*/ 696677 h 1025106"/>
                        <a:gd name="connsiteX277" fmla="*/ 229823 w 1074767"/>
                        <a:gd name="connsiteY277" fmla="*/ 760263 h 1025106"/>
                        <a:gd name="connsiteX278" fmla="*/ 229823 w 1074767"/>
                        <a:gd name="connsiteY278" fmla="*/ 689546 h 1025106"/>
                        <a:gd name="connsiteX279" fmla="*/ 165839 w 1074767"/>
                        <a:gd name="connsiteY279" fmla="*/ 689546 h 1025106"/>
                        <a:gd name="connsiteX280" fmla="*/ 165839 w 1074767"/>
                        <a:gd name="connsiteY280" fmla="*/ 625959 h 1025106"/>
                        <a:gd name="connsiteX281" fmla="*/ 229823 w 1074767"/>
                        <a:gd name="connsiteY281" fmla="*/ 625959 h 1025106"/>
                        <a:gd name="connsiteX282" fmla="*/ 229823 w 1074767"/>
                        <a:gd name="connsiteY282" fmla="*/ 689546 h 1025106"/>
                        <a:gd name="connsiteX283" fmla="*/ 229823 w 1074767"/>
                        <a:gd name="connsiteY283" fmla="*/ 618630 h 1025106"/>
                        <a:gd name="connsiteX284" fmla="*/ 165839 w 1074767"/>
                        <a:gd name="connsiteY284" fmla="*/ 618630 h 1025106"/>
                        <a:gd name="connsiteX285" fmla="*/ 165839 w 1074767"/>
                        <a:gd name="connsiteY285" fmla="*/ 555044 h 1025106"/>
                        <a:gd name="connsiteX286" fmla="*/ 229823 w 1074767"/>
                        <a:gd name="connsiteY286" fmla="*/ 555044 h 1025106"/>
                        <a:gd name="connsiteX287" fmla="*/ 229823 w 1074767"/>
                        <a:gd name="connsiteY287" fmla="*/ 618630 h 1025106"/>
                        <a:gd name="connsiteX288" fmla="*/ 229823 w 1074767"/>
                        <a:gd name="connsiteY288" fmla="*/ 547912 h 1025106"/>
                        <a:gd name="connsiteX289" fmla="*/ 165839 w 1074767"/>
                        <a:gd name="connsiteY289" fmla="*/ 547912 h 1025106"/>
                        <a:gd name="connsiteX290" fmla="*/ 165839 w 1074767"/>
                        <a:gd name="connsiteY290" fmla="*/ 484326 h 1025106"/>
                        <a:gd name="connsiteX291" fmla="*/ 229823 w 1074767"/>
                        <a:gd name="connsiteY291" fmla="*/ 484326 h 1025106"/>
                        <a:gd name="connsiteX292" fmla="*/ 229823 w 1074767"/>
                        <a:gd name="connsiteY292" fmla="*/ 547912 h 1025106"/>
                        <a:gd name="connsiteX293" fmla="*/ 229823 w 1074767"/>
                        <a:gd name="connsiteY293" fmla="*/ 476997 h 1025106"/>
                        <a:gd name="connsiteX294" fmla="*/ 165839 w 1074767"/>
                        <a:gd name="connsiteY294" fmla="*/ 476997 h 1025106"/>
                        <a:gd name="connsiteX295" fmla="*/ 165839 w 1074767"/>
                        <a:gd name="connsiteY295" fmla="*/ 413410 h 1025106"/>
                        <a:gd name="connsiteX296" fmla="*/ 229823 w 1074767"/>
                        <a:gd name="connsiteY296" fmla="*/ 413410 h 1025106"/>
                        <a:gd name="connsiteX297" fmla="*/ 229823 w 1074767"/>
                        <a:gd name="connsiteY297" fmla="*/ 476997 h 1025106"/>
                        <a:gd name="connsiteX298" fmla="*/ 301182 w 1074767"/>
                        <a:gd name="connsiteY298" fmla="*/ 760263 h 1025106"/>
                        <a:gd name="connsiteX299" fmla="*/ 237198 w 1074767"/>
                        <a:gd name="connsiteY299" fmla="*/ 760263 h 1025106"/>
                        <a:gd name="connsiteX300" fmla="*/ 237198 w 1074767"/>
                        <a:gd name="connsiteY300" fmla="*/ 696677 h 1025106"/>
                        <a:gd name="connsiteX301" fmla="*/ 301182 w 1074767"/>
                        <a:gd name="connsiteY301" fmla="*/ 696677 h 1025106"/>
                        <a:gd name="connsiteX302" fmla="*/ 301182 w 1074767"/>
                        <a:gd name="connsiteY302" fmla="*/ 760263 h 1025106"/>
                        <a:gd name="connsiteX303" fmla="*/ 301182 w 1074767"/>
                        <a:gd name="connsiteY303" fmla="*/ 689546 h 1025106"/>
                        <a:gd name="connsiteX304" fmla="*/ 237198 w 1074767"/>
                        <a:gd name="connsiteY304" fmla="*/ 689546 h 1025106"/>
                        <a:gd name="connsiteX305" fmla="*/ 237198 w 1074767"/>
                        <a:gd name="connsiteY305" fmla="*/ 625959 h 1025106"/>
                        <a:gd name="connsiteX306" fmla="*/ 301182 w 1074767"/>
                        <a:gd name="connsiteY306" fmla="*/ 625959 h 1025106"/>
                        <a:gd name="connsiteX307" fmla="*/ 301182 w 1074767"/>
                        <a:gd name="connsiteY307" fmla="*/ 689546 h 1025106"/>
                        <a:gd name="connsiteX308" fmla="*/ 301182 w 1074767"/>
                        <a:gd name="connsiteY308" fmla="*/ 618630 h 1025106"/>
                        <a:gd name="connsiteX309" fmla="*/ 237198 w 1074767"/>
                        <a:gd name="connsiteY309" fmla="*/ 618630 h 1025106"/>
                        <a:gd name="connsiteX310" fmla="*/ 237198 w 1074767"/>
                        <a:gd name="connsiteY310" fmla="*/ 555044 h 1025106"/>
                        <a:gd name="connsiteX311" fmla="*/ 301182 w 1074767"/>
                        <a:gd name="connsiteY311" fmla="*/ 555044 h 1025106"/>
                        <a:gd name="connsiteX312" fmla="*/ 301182 w 1074767"/>
                        <a:gd name="connsiteY312" fmla="*/ 618630 h 1025106"/>
                        <a:gd name="connsiteX313" fmla="*/ 301182 w 1074767"/>
                        <a:gd name="connsiteY313" fmla="*/ 547912 h 1025106"/>
                        <a:gd name="connsiteX314" fmla="*/ 237198 w 1074767"/>
                        <a:gd name="connsiteY314" fmla="*/ 547912 h 1025106"/>
                        <a:gd name="connsiteX315" fmla="*/ 237198 w 1074767"/>
                        <a:gd name="connsiteY315" fmla="*/ 484326 h 1025106"/>
                        <a:gd name="connsiteX316" fmla="*/ 301182 w 1074767"/>
                        <a:gd name="connsiteY316" fmla="*/ 484326 h 1025106"/>
                        <a:gd name="connsiteX317" fmla="*/ 301182 w 1074767"/>
                        <a:gd name="connsiteY317" fmla="*/ 547912 h 1025106"/>
                        <a:gd name="connsiteX318" fmla="*/ 301182 w 1074767"/>
                        <a:gd name="connsiteY318" fmla="*/ 476997 h 1025106"/>
                        <a:gd name="connsiteX319" fmla="*/ 237198 w 1074767"/>
                        <a:gd name="connsiteY319" fmla="*/ 476997 h 1025106"/>
                        <a:gd name="connsiteX320" fmla="*/ 237198 w 1074767"/>
                        <a:gd name="connsiteY320" fmla="*/ 413410 h 1025106"/>
                        <a:gd name="connsiteX321" fmla="*/ 301182 w 1074767"/>
                        <a:gd name="connsiteY321" fmla="*/ 413410 h 1025106"/>
                        <a:gd name="connsiteX322" fmla="*/ 301182 w 1074767"/>
                        <a:gd name="connsiteY322" fmla="*/ 476997 h 1025106"/>
                        <a:gd name="connsiteX323" fmla="*/ 301182 w 1074767"/>
                        <a:gd name="connsiteY323" fmla="*/ 406279 h 1025106"/>
                        <a:gd name="connsiteX324" fmla="*/ 237198 w 1074767"/>
                        <a:gd name="connsiteY324" fmla="*/ 406279 h 1025106"/>
                        <a:gd name="connsiteX325" fmla="*/ 237198 w 1074767"/>
                        <a:gd name="connsiteY325" fmla="*/ 342693 h 1025106"/>
                        <a:gd name="connsiteX326" fmla="*/ 301182 w 1074767"/>
                        <a:gd name="connsiteY326" fmla="*/ 342693 h 1025106"/>
                        <a:gd name="connsiteX327" fmla="*/ 301182 w 1074767"/>
                        <a:gd name="connsiteY327" fmla="*/ 406279 h 1025106"/>
                        <a:gd name="connsiteX328" fmla="*/ 372541 w 1074767"/>
                        <a:gd name="connsiteY328" fmla="*/ 760263 h 1025106"/>
                        <a:gd name="connsiteX329" fmla="*/ 308557 w 1074767"/>
                        <a:gd name="connsiteY329" fmla="*/ 760263 h 1025106"/>
                        <a:gd name="connsiteX330" fmla="*/ 308557 w 1074767"/>
                        <a:gd name="connsiteY330" fmla="*/ 696677 h 1025106"/>
                        <a:gd name="connsiteX331" fmla="*/ 372541 w 1074767"/>
                        <a:gd name="connsiteY331" fmla="*/ 696677 h 1025106"/>
                        <a:gd name="connsiteX332" fmla="*/ 372541 w 1074767"/>
                        <a:gd name="connsiteY332" fmla="*/ 760263 h 1025106"/>
                        <a:gd name="connsiteX333" fmla="*/ 372541 w 1074767"/>
                        <a:gd name="connsiteY333" fmla="*/ 689546 h 1025106"/>
                        <a:gd name="connsiteX334" fmla="*/ 308557 w 1074767"/>
                        <a:gd name="connsiteY334" fmla="*/ 689546 h 1025106"/>
                        <a:gd name="connsiteX335" fmla="*/ 308557 w 1074767"/>
                        <a:gd name="connsiteY335" fmla="*/ 625959 h 1025106"/>
                        <a:gd name="connsiteX336" fmla="*/ 372541 w 1074767"/>
                        <a:gd name="connsiteY336" fmla="*/ 625959 h 1025106"/>
                        <a:gd name="connsiteX337" fmla="*/ 372541 w 1074767"/>
                        <a:gd name="connsiteY337" fmla="*/ 689546 h 1025106"/>
                        <a:gd name="connsiteX338" fmla="*/ 372541 w 1074767"/>
                        <a:gd name="connsiteY338" fmla="*/ 618630 h 1025106"/>
                        <a:gd name="connsiteX339" fmla="*/ 308557 w 1074767"/>
                        <a:gd name="connsiteY339" fmla="*/ 618630 h 1025106"/>
                        <a:gd name="connsiteX340" fmla="*/ 308557 w 1074767"/>
                        <a:gd name="connsiteY340" fmla="*/ 555044 h 1025106"/>
                        <a:gd name="connsiteX341" fmla="*/ 372541 w 1074767"/>
                        <a:gd name="connsiteY341" fmla="*/ 555044 h 1025106"/>
                        <a:gd name="connsiteX342" fmla="*/ 372541 w 1074767"/>
                        <a:gd name="connsiteY342" fmla="*/ 618630 h 1025106"/>
                        <a:gd name="connsiteX343" fmla="*/ 372541 w 1074767"/>
                        <a:gd name="connsiteY343" fmla="*/ 547912 h 1025106"/>
                        <a:gd name="connsiteX344" fmla="*/ 308557 w 1074767"/>
                        <a:gd name="connsiteY344" fmla="*/ 547912 h 1025106"/>
                        <a:gd name="connsiteX345" fmla="*/ 308557 w 1074767"/>
                        <a:gd name="connsiteY345" fmla="*/ 484326 h 1025106"/>
                        <a:gd name="connsiteX346" fmla="*/ 372541 w 1074767"/>
                        <a:gd name="connsiteY346" fmla="*/ 484326 h 1025106"/>
                        <a:gd name="connsiteX347" fmla="*/ 372541 w 1074767"/>
                        <a:gd name="connsiteY347" fmla="*/ 547912 h 1025106"/>
                        <a:gd name="connsiteX348" fmla="*/ 372541 w 1074767"/>
                        <a:gd name="connsiteY348" fmla="*/ 476997 h 1025106"/>
                        <a:gd name="connsiteX349" fmla="*/ 308557 w 1074767"/>
                        <a:gd name="connsiteY349" fmla="*/ 476997 h 1025106"/>
                        <a:gd name="connsiteX350" fmla="*/ 308557 w 1074767"/>
                        <a:gd name="connsiteY350" fmla="*/ 413410 h 1025106"/>
                        <a:gd name="connsiteX351" fmla="*/ 372541 w 1074767"/>
                        <a:gd name="connsiteY351" fmla="*/ 413410 h 1025106"/>
                        <a:gd name="connsiteX352" fmla="*/ 372541 w 1074767"/>
                        <a:gd name="connsiteY352" fmla="*/ 476997 h 1025106"/>
                        <a:gd name="connsiteX353" fmla="*/ 443700 w 1074767"/>
                        <a:gd name="connsiteY353" fmla="*/ 760263 h 1025106"/>
                        <a:gd name="connsiteX354" fmla="*/ 379717 w 1074767"/>
                        <a:gd name="connsiteY354" fmla="*/ 760263 h 1025106"/>
                        <a:gd name="connsiteX355" fmla="*/ 379717 w 1074767"/>
                        <a:gd name="connsiteY355" fmla="*/ 696677 h 1025106"/>
                        <a:gd name="connsiteX356" fmla="*/ 443700 w 1074767"/>
                        <a:gd name="connsiteY356" fmla="*/ 696677 h 1025106"/>
                        <a:gd name="connsiteX357" fmla="*/ 443700 w 1074767"/>
                        <a:gd name="connsiteY357" fmla="*/ 760263 h 1025106"/>
                        <a:gd name="connsiteX358" fmla="*/ 443700 w 1074767"/>
                        <a:gd name="connsiteY358" fmla="*/ 689546 h 1025106"/>
                        <a:gd name="connsiteX359" fmla="*/ 379717 w 1074767"/>
                        <a:gd name="connsiteY359" fmla="*/ 689546 h 1025106"/>
                        <a:gd name="connsiteX360" fmla="*/ 379717 w 1074767"/>
                        <a:gd name="connsiteY360" fmla="*/ 625959 h 1025106"/>
                        <a:gd name="connsiteX361" fmla="*/ 443700 w 1074767"/>
                        <a:gd name="connsiteY361" fmla="*/ 625959 h 1025106"/>
                        <a:gd name="connsiteX362" fmla="*/ 443700 w 1074767"/>
                        <a:gd name="connsiteY362" fmla="*/ 689546 h 1025106"/>
                        <a:gd name="connsiteX363" fmla="*/ 443700 w 1074767"/>
                        <a:gd name="connsiteY363" fmla="*/ 618630 h 1025106"/>
                        <a:gd name="connsiteX364" fmla="*/ 379717 w 1074767"/>
                        <a:gd name="connsiteY364" fmla="*/ 618630 h 1025106"/>
                        <a:gd name="connsiteX365" fmla="*/ 379717 w 1074767"/>
                        <a:gd name="connsiteY365" fmla="*/ 555044 h 1025106"/>
                        <a:gd name="connsiteX366" fmla="*/ 443700 w 1074767"/>
                        <a:gd name="connsiteY366" fmla="*/ 555044 h 1025106"/>
                        <a:gd name="connsiteX367" fmla="*/ 443700 w 1074767"/>
                        <a:gd name="connsiteY367" fmla="*/ 618630 h 1025106"/>
                        <a:gd name="connsiteX368" fmla="*/ 443700 w 1074767"/>
                        <a:gd name="connsiteY368" fmla="*/ 547912 h 1025106"/>
                        <a:gd name="connsiteX369" fmla="*/ 379717 w 1074767"/>
                        <a:gd name="connsiteY369" fmla="*/ 547912 h 1025106"/>
                        <a:gd name="connsiteX370" fmla="*/ 379717 w 1074767"/>
                        <a:gd name="connsiteY370" fmla="*/ 484326 h 1025106"/>
                        <a:gd name="connsiteX371" fmla="*/ 443700 w 1074767"/>
                        <a:gd name="connsiteY371" fmla="*/ 484326 h 1025106"/>
                        <a:gd name="connsiteX372" fmla="*/ 443700 w 1074767"/>
                        <a:gd name="connsiteY372" fmla="*/ 547912 h 1025106"/>
                        <a:gd name="connsiteX373" fmla="*/ 443700 w 1074767"/>
                        <a:gd name="connsiteY373" fmla="*/ 476997 h 1025106"/>
                        <a:gd name="connsiteX374" fmla="*/ 379717 w 1074767"/>
                        <a:gd name="connsiteY374" fmla="*/ 476997 h 1025106"/>
                        <a:gd name="connsiteX375" fmla="*/ 379717 w 1074767"/>
                        <a:gd name="connsiteY375" fmla="*/ 413410 h 1025106"/>
                        <a:gd name="connsiteX376" fmla="*/ 443700 w 1074767"/>
                        <a:gd name="connsiteY376" fmla="*/ 413410 h 1025106"/>
                        <a:gd name="connsiteX377" fmla="*/ 443700 w 1074767"/>
                        <a:gd name="connsiteY377" fmla="*/ 476997 h 1025106"/>
                        <a:gd name="connsiteX378" fmla="*/ 515059 w 1074767"/>
                        <a:gd name="connsiteY378" fmla="*/ 760263 h 1025106"/>
                        <a:gd name="connsiteX379" fmla="*/ 451076 w 1074767"/>
                        <a:gd name="connsiteY379" fmla="*/ 760263 h 1025106"/>
                        <a:gd name="connsiteX380" fmla="*/ 451076 w 1074767"/>
                        <a:gd name="connsiteY380" fmla="*/ 696677 h 1025106"/>
                        <a:gd name="connsiteX381" fmla="*/ 515059 w 1074767"/>
                        <a:gd name="connsiteY381" fmla="*/ 696677 h 1025106"/>
                        <a:gd name="connsiteX382" fmla="*/ 515059 w 1074767"/>
                        <a:gd name="connsiteY382" fmla="*/ 760263 h 1025106"/>
                        <a:gd name="connsiteX383" fmla="*/ 515059 w 1074767"/>
                        <a:gd name="connsiteY383" fmla="*/ 689546 h 1025106"/>
                        <a:gd name="connsiteX384" fmla="*/ 451076 w 1074767"/>
                        <a:gd name="connsiteY384" fmla="*/ 689546 h 1025106"/>
                        <a:gd name="connsiteX385" fmla="*/ 451076 w 1074767"/>
                        <a:gd name="connsiteY385" fmla="*/ 625959 h 1025106"/>
                        <a:gd name="connsiteX386" fmla="*/ 515059 w 1074767"/>
                        <a:gd name="connsiteY386" fmla="*/ 625959 h 1025106"/>
                        <a:gd name="connsiteX387" fmla="*/ 515059 w 1074767"/>
                        <a:gd name="connsiteY387" fmla="*/ 689546 h 1025106"/>
                        <a:gd name="connsiteX388" fmla="*/ 515059 w 1074767"/>
                        <a:gd name="connsiteY388" fmla="*/ 618630 h 1025106"/>
                        <a:gd name="connsiteX389" fmla="*/ 451076 w 1074767"/>
                        <a:gd name="connsiteY389" fmla="*/ 618630 h 1025106"/>
                        <a:gd name="connsiteX390" fmla="*/ 451076 w 1074767"/>
                        <a:gd name="connsiteY390" fmla="*/ 555044 h 1025106"/>
                        <a:gd name="connsiteX391" fmla="*/ 515059 w 1074767"/>
                        <a:gd name="connsiteY391" fmla="*/ 555044 h 1025106"/>
                        <a:gd name="connsiteX392" fmla="*/ 515059 w 1074767"/>
                        <a:gd name="connsiteY392" fmla="*/ 618630 h 1025106"/>
                        <a:gd name="connsiteX393" fmla="*/ 515059 w 1074767"/>
                        <a:gd name="connsiteY393" fmla="*/ 547912 h 1025106"/>
                        <a:gd name="connsiteX394" fmla="*/ 451076 w 1074767"/>
                        <a:gd name="connsiteY394" fmla="*/ 547912 h 1025106"/>
                        <a:gd name="connsiteX395" fmla="*/ 451076 w 1074767"/>
                        <a:gd name="connsiteY395" fmla="*/ 484326 h 1025106"/>
                        <a:gd name="connsiteX396" fmla="*/ 515059 w 1074767"/>
                        <a:gd name="connsiteY396" fmla="*/ 484326 h 1025106"/>
                        <a:gd name="connsiteX397" fmla="*/ 515059 w 1074767"/>
                        <a:gd name="connsiteY397" fmla="*/ 547912 h 1025106"/>
                        <a:gd name="connsiteX398" fmla="*/ 515059 w 1074767"/>
                        <a:gd name="connsiteY398" fmla="*/ 476997 h 1025106"/>
                        <a:gd name="connsiteX399" fmla="*/ 451076 w 1074767"/>
                        <a:gd name="connsiteY399" fmla="*/ 476997 h 1025106"/>
                        <a:gd name="connsiteX400" fmla="*/ 451076 w 1074767"/>
                        <a:gd name="connsiteY400" fmla="*/ 413410 h 1025106"/>
                        <a:gd name="connsiteX401" fmla="*/ 515059 w 1074767"/>
                        <a:gd name="connsiteY401" fmla="*/ 413410 h 1025106"/>
                        <a:gd name="connsiteX402" fmla="*/ 515059 w 1074767"/>
                        <a:gd name="connsiteY402" fmla="*/ 476997 h 1025106"/>
                        <a:gd name="connsiteX403" fmla="*/ 586219 w 1074767"/>
                        <a:gd name="connsiteY403" fmla="*/ 760263 h 1025106"/>
                        <a:gd name="connsiteX404" fmla="*/ 522235 w 1074767"/>
                        <a:gd name="connsiteY404" fmla="*/ 760263 h 1025106"/>
                        <a:gd name="connsiteX405" fmla="*/ 522235 w 1074767"/>
                        <a:gd name="connsiteY405" fmla="*/ 696677 h 1025106"/>
                        <a:gd name="connsiteX406" fmla="*/ 586219 w 1074767"/>
                        <a:gd name="connsiteY406" fmla="*/ 696677 h 1025106"/>
                        <a:gd name="connsiteX407" fmla="*/ 586219 w 1074767"/>
                        <a:gd name="connsiteY407" fmla="*/ 760263 h 1025106"/>
                        <a:gd name="connsiteX408" fmla="*/ 586219 w 1074767"/>
                        <a:gd name="connsiteY408" fmla="*/ 689546 h 1025106"/>
                        <a:gd name="connsiteX409" fmla="*/ 522235 w 1074767"/>
                        <a:gd name="connsiteY409" fmla="*/ 689546 h 1025106"/>
                        <a:gd name="connsiteX410" fmla="*/ 522235 w 1074767"/>
                        <a:gd name="connsiteY410" fmla="*/ 625959 h 1025106"/>
                        <a:gd name="connsiteX411" fmla="*/ 586219 w 1074767"/>
                        <a:gd name="connsiteY411" fmla="*/ 625959 h 1025106"/>
                        <a:gd name="connsiteX412" fmla="*/ 586219 w 1074767"/>
                        <a:gd name="connsiteY412" fmla="*/ 689546 h 1025106"/>
                        <a:gd name="connsiteX413" fmla="*/ 586219 w 1074767"/>
                        <a:gd name="connsiteY413" fmla="*/ 618630 h 1025106"/>
                        <a:gd name="connsiteX414" fmla="*/ 522235 w 1074767"/>
                        <a:gd name="connsiteY414" fmla="*/ 618630 h 1025106"/>
                        <a:gd name="connsiteX415" fmla="*/ 522235 w 1074767"/>
                        <a:gd name="connsiteY415" fmla="*/ 555044 h 1025106"/>
                        <a:gd name="connsiteX416" fmla="*/ 586219 w 1074767"/>
                        <a:gd name="connsiteY416" fmla="*/ 555044 h 1025106"/>
                        <a:gd name="connsiteX417" fmla="*/ 586219 w 1074767"/>
                        <a:gd name="connsiteY417" fmla="*/ 618630 h 1025106"/>
                        <a:gd name="connsiteX418" fmla="*/ 586219 w 1074767"/>
                        <a:gd name="connsiteY418" fmla="*/ 547912 h 1025106"/>
                        <a:gd name="connsiteX419" fmla="*/ 522235 w 1074767"/>
                        <a:gd name="connsiteY419" fmla="*/ 547912 h 1025106"/>
                        <a:gd name="connsiteX420" fmla="*/ 522235 w 1074767"/>
                        <a:gd name="connsiteY420" fmla="*/ 484326 h 1025106"/>
                        <a:gd name="connsiteX421" fmla="*/ 586219 w 1074767"/>
                        <a:gd name="connsiteY421" fmla="*/ 484326 h 1025106"/>
                        <a:gd name="connsiteX422" fmla="*/ 586219 w 1074767"/>
                        <a:gd name="connsiteY422" fmla="*/ 547912 h 1025106"/>
                        <a:gd name="connsiteX423" fmla="*/ 586219 w 1074767"/>
                        <a:gd name="connsiteY423" fmla="*/ 476997 h 1025106"/>
                        <a:gd name="connsiteX424" fmla="*/ 522235 w 1074767"/>
                        <a:gd name="connsiteY424" fmla="*/ 476997 h 1025106"/>
                        <a:gd name="connsiteX425" fmla="*/ 522235 w 1074767"/>
                        <a:gd name="connsiteY425" fmla="*/ 413410 h 1025106"/>
                        <a:gd name="connsiteX426" fmla="*/ 586219 w 1074767"/>
                        <a:gd name="connsiteY426" fmla="*/ 413410 h 1025106"/>
                        <a:gd name="connsiteX427" fmla="*/ 586219 w 1074767"/>
                        <a:gd name="connsiteY427" fmla="*/ 476997 h 1025106"/>
                        <a:gd name="connsiteX428" fmla="*/ 586219 w 1074767"/>
                        <a:gd name="connsiteY428" fmla="*/ 406279 h 1025106"/>
                        <a:gd name="connsiteX429" fmla="*/ 522235 w 1074767"/>
                        <a:gd name="connsiteY429" fmla="*/ 406279 h 1025106"/>
                        <a:gd name="connsiteX430" fmla="*/ 522235 w 1074767"/>
                        <a:gd name="connsiteY430" fmla="*/ 342693 h 1025106"/>
                        <a:gd name="connsiteX431" fmla="*/ 586219 w 1074767"/>
                        <a:gd name="connsiteY431" fmla="*/ 342693 h 1025106"/>
                        <a:gd name="connsiteX432" fmla="*/ 586219 w 1074767"/>
                        <a:gd name="connsiteY432" fmla="*/ 406279 h 1025106"/>
                        <a:gd name="connsiteX433" fmla="*/ 586219 w 1074767"/>
                        <a:gd name="connsiteY433" fmla="*/ 335363 h 1025106"/>
                        <a:gd name="connsiteX434" fmla="*/ 522235 w 1074767"/>
                        <a:gd name="connsiteY434" fmla="*/ 335363 h 1025106"/>
                        <a:gd name="connsiteX435" fmla="*/ 522235 w 1074767"/>
                        <a:gd name="connsiteY435" fmla="*/ 271777 h 1025106"/>
                        <a:gd name="connsiteX436" fmla="*/ 586219 w 1074767"/>
                        <a:gd name="connsiteY436" fmla="*/ 271777 h 1025106"/>
                        <a:gd name="connsiteX437" fmla="*/ 586219 w 1074767"/>
                        <a:gd name="connsiteY437" fmla="*/ 335363 h 1025106"/>
                        <a:gd name="connsiteX438" fmla="*/ 657578 w 1074767"/>
                        <a:gd name="connsiteY438" fmla="*/ 476997 h 1025106"/>
                        <a:gd name="connsiteX439" fmla="*/ 593594 w 1074767"/>
                        <a:gd name="connsiteY439" fmla="*/ 476997 h 1025106"/>
                        <a:gd name="connsiteX440" fmla="*/ 593594 w 1074767"/>
                        <a:gd name="connsiteY440" fmla="*/ 413410 h 1025106"/>
                        <a:gd name="connsiteX441" fmla="*/ 657578 w 1074767"/>
                        <a:gd name="connsiteY441" fmla="*/ 413410 h 1025106"/>
                        <a:gd name="connsiteX442" fmla="*/ 657578 w 1074767"/>
                        <a:gd name="connsiteY442" fmla="*/ 476997 h 1025106"/>
                        <a:gd name="connsiteX443" fmla="*/ 657578 w 1074767"/>
                        <a:gd name="connsiteY443" fmla="*/ 406279 h 1025106"/>
                        <a:gd name="connsiteX444" fmla="*/ 593594 w 1074767"/>
                        <a:gd name="connsiteY444" fmla="*/ 406279 h 1025106"/>
                        <a:gd name="connsiteX445" fmla="*/ 593594 w 1074767"/>
                        <a:gd name="connsiteY445" fmla="*/ 342693 h 1025106"/>
                        <a:gd name="connsiteX446" fmla="*/ 657578 w 1074767"/>
                        <a:gd name="connsiteY446" fmla="*/ 342693 h 1025106"/>
                        <a:gd name="connsiteX447" fmla="*/ 657578 w 1074767"/>
                        <a:gd name="connsiteY447" fmla="*/ 406279 h 1025106"/>
                        <a:gd name="connsiteX448" fmla="*/ 657578 w 1074767"/>
                        <a:gd name="connsiteY448" fmla="*/ 335363 h 1025106"/>
                        <a:gd name="connsiteX449" fmla="*/ 593594 w 1074767"/>
                        <a:gd name="connsiteY449" fmla="*/ 335363 h 1025106"/>
                        <a:gd name="connsiteX450" fmla="*/ 593594 w 1074767"/>
                        <a:gd name="connsiteY450" fmla="*/ 271777 h 1025106"/>
                        <a:gd name="connsiteX451" fmla="*/ 657578 w 1074767"/>
                        <a:gd name="connsiteY451" fmla="*/ 271777 h 1025106"/>
                        <a:gd name="connsiteX452" fmla="*/ 657578 w 1074767"/>
                        <a:gd name="connsiteY452" fmla="*/ 335363 h 1025106"/>
                        <a:gd name="connsiteX453" fmla="*/ 728737 w 1074767"/>
                        <a:gd name="connsiteY453" fmla="*/ 406279 h 1025106"/>
                        <a:gd name="connsiteX454" fmla="*/ 664753 w 1074767"/>
                        <a:gd name="connsiteY454" fmla="*/ 406279 h 1025106"/>
                        <a:gd name="connsiteX455" fmla="*/ 664753 w 1074767"/>
                        <a:gd name="connsiteY455" fmla="*/ 342693 h 1025106"/>
                        <a:gd name="connsiteX456" fmla="*/ 728737 w 1074767"/>
                        <a:gd name="connsiteY456" fmla="*/ 342693 h 1025106"/>
                        <a:gd name="connsiteX457" fmla="*/ 728737 w 1074767"/>
                        <a:gd name="connsiteY457" fmla="*/ 406279 h 1025106"/>
                        <a:gd name="connsiteX458" fmla="*/ 728737 w 1074767"/>
                        <a:gd name="connsiteY458" fmla="*/ 335363 h 1025106"/>
                        <a:gd name="connsiteX459" fmla="*/ 664753 w 1074767"/>
                        <a:gd name="connsiteY459" fmla="*/ 335363 h 1025106"/>
                        <a:gd name="connsiteX460" fmla="*/ 664753 w 1074767"/>
                        <a:gd name="connsiteY460" fmla="*/ 271777 h 1025106"/>
                        <a:gd name="connsiteX461" fmla="*/ 728737 w 1074767"/>
                        <a:gd name="connsiteY461" fmla="*/ 271777 h 1025106"/>
                        <a:gd name="connsiteX462" fmla="*/ 728737 w 1074767"/>
                        <a:gd name="connsiteY462" fmla="*/ 335363 h 1025106"/>
                        <a:gd name="connsiteX463" fmla="*/ 800096 w 1074767"/>
                        <a:gd name="connsiteY463" fmla="*/ 335363 h 1025106"/>
                        <a:gd name="connsiteX464" fmla="*/ 736112 w 1074767"/>
                        <a:gd name="connsiteY464" fmla="*/ 335363 h 1025106"/>
                        <a:gd name="connsiteX465" fmla="*/ 736112 w 1074767"/>
                        <a:gd name="connsiteY465" fmla="*/ 271777 h 1025106"/>
                        <a:gd name="connsiteX466" fmla="*/ 800096 w 1074767"/>
                        <a:gd name="connsiteY466" fmla="*/ 271777 h 1025106"/>
                        <a:gd name="connsiteX467" fmla="*/ 800096 w 1074767"/>
                        <a:gd name="connsiteY467" fmla="*/ 335363 h 1025106"/>
                        <a:gd name="connsiteX468" fmla="*/ 800096 w 1074767"/>
                        <a:gd name="connsiteY468" fmla="*/ 264646 h 1025106"/>
                        <a:gd name="connsiteX469" fmla="*/ 736112 w 1074767"/>
                        <a:gd name="connsiteY469" fmla="*/ 264646 h 1025106"/>
                        <a:gd name="connsiteX470" fmla="*/ 736112 w 1074767"/>
                        <a:gd name="connsiteY470" fmla="*/ 201060 h 1025106"/>
                        <a:gd name="connsiteX471" fmla="*/ 800096 w 1074767"/>
                        <a:gd name="connsiteY471" fmla="*/ 201060 h 1025106"/>
                        <a:gd name="connsiteX472" fmla="*/ 800096 w 1074767"/>
                        <a:gd name="connsiteY472" fmla="*/ 264646 h 1025106"/>
                        <a:gd name="connsiteX473" fmla="*/ 871255 w 1074767"/>
                        <a:gd name="connsiteY473" fmla="*/ 264646 h 1025106"/>
                        <a:gd name="connsiteX474" fmla="*/ 807272 w 1074767"/>
                        <a:gd name="connsiteY474" fmla="*/ 264646 h 1025106"/>
                        <a:gd name="connsiteX475" fmla="*/ 807272 w 1074767"/>
                        <a:gd name="connsiteY475" fmla="*/ 201060 h 1025106"/>
                        <a:gd name="connsiteX476" fmla="*/ 871255 w 1074767"/>
                        <a:gd name="connsiteY476" fmla="*/ 201060 h 1025106"/>
                        <a:gd name="connsiteX477" fmla="*/ 871255 w 1074767"/>
                        <a:gd name="connsiteY477" fmla="*/ 264646 h 1025106"/>
                        <a:gd name="connsiteX478" fmla="*/ 942614 w 1074767"/>
                        <a:gd name="connsiteY478" fmla="*/ 193730 h 1025106"/>
                        <a:gd name="connsiteX479" fmla="*/ 878630 w 1074767"/>
                        <a:gd name="connsiteY479" fmla="*/ 193730 h 1025106"/>
                        <a:gd name="connsiteX480" fmla="*/ 878630 w 1074767"/>
                        <a:gd name="connsiteY480" fmla="*/ 130144 h 1025106"/>
                        <a:gd name="connsiteX481" fmla="*/ 942614 w 1074767"/>
                        <a:gd name="connsiteY481" fmla="*/ 130144 h 1025106"/>
                        <a:gd name="connsiteX482" fmla="*/ 942614 w 1074767"/>
                        <a:gd name="connsiteY482" fmla="*/ 193730 h 1025106"/>
                        <a:gd name="connsiteX483" fmla="*/ 1013973 w 1074767"/>
                        <a:gd name="connsiteY483" fmla="*/ 123013 h 1025106"/>
                        <a:gd name="connsiteX484" fmla="*/ 949989 w 1074767"/>
                        <a:gd name="connsiteY484" fmla="*/ 123013 h 1025106"/>
                        <a:gd name="connsiteX485" fmla="*/ 949989 w 1074767"/>
                        <a:gd name="connsiteY485" fmla="*/ 59426 h 1025106"/>
                        <a:gd name="connsiteX486" fmla="*/ 1013973 w 1074767"/>
                        <a:gd name="connsiteY486" fmla="*/ 59426 h 1025106"/>
                        <a:gd name="connsiteX487" fmla="*/ 1013973 w 1074767"/>
                        <a:gd name="connsiteY487" fmla="*/ 123013 h 10251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  <a:cxn ang="0">
                          <a:pos x="connsiteX109" y="connsiteY109"/>
                        </a:cxn>
                        <a:cxn ang="0">
                          <a:pos x="connsiteX110" y="connsiteY110"/>
                        </a:cxn>
                        <a:cxn ang="0">
                          <a:pos x="connsiteX111" y="connsiteY111"/>
                        </a:cxn>
                        <a:cxn ang="0">
                          <a:pos x="connsiteX112" y="connsiteY112"/>
                        </a:cxn>
                        <a:cxn ang="0">
                          <a:pos x="connsiteX113" y="connsiteY113"/>
                        </a:cxn>
                        <a:cxn ang="0">
                          <a:pos x="connsiteX114" y="connsiteY114"/>
                        </a:cxn>
                        <a:cxn ang="0">
                          <a:pos x="connsiteX115" y="connsiteY115"/>
                        </a:cxn>
                        <a:cxn ang="0">
                          <a:pos x="connsiteX116" y="connsiteY116"/>
                        </a:cxn>
                        <a:cxn ang="0">
                          <a:pos x="connsiteX117" y="connsiteY117"/>
                        </a:cxn>
                        <a:cxn ang="0">
                          <a:pos x="connsiteX118" y="connsiteY118"/>
                        </a:cxn>
                        <a:cxn ang="0">
                          <a:pos x="connsiteX119" y="connsiteY119"/>
                        </a:cxn>
                        <a:cxn ang="0">
                          <a:pos x="connsiteX120" y="connsiteY120"/>
                        </a:cxn>
                        <a:cxn ang="0">
                          <a:pos x="connsiteX121" y="connsiteY121"/>
                        </a:cxn>
                        <a:cxn ang="0">
                          <a:pos x="connsiteX122" y="connsiteY122"/>
                        </a:cxn>
                        <a:cxn ang="0">
                          <a:pos x="connsiteX123" y="connsiteY123"/>
                        </a:cxn>
                        <a:cxn ang="0">
                          <a:pos x="connsiteX124" y="connsiteY124"/>
                        </a:cxn>
                        <a:cxn ang="0">
                          <a:pos x="connsiteX125" y="connsiteY125"/>
                        </a:cxn>
                        <a:cxn ang="0">
                          <a:pos x="connsiteX126" y="connsiteY126"/>
                        </a:cxn>
                        <a:cxn ang="0">
                          <a:pos x="connsiteX127" y="connsiteY127"/>
                        </a:cxn>
                        <a:cxn ang="0">
                          <a:pos x="connsiteX128" y="connsiteY128"/>
                        </a:cxn>
                        <a:cxn ang="0">
                          <a:pos x="connsiteX129" y="connsiteY129"/>
                        </a:cxn>
                        <a:cxn ang="0">
                          <a:pos x="connsiteX130" y="connsiteY130"/>
                        </a:cxn>
                        <a:cxn ang="0">
                          <a:pos x="connsiteX131" y="connsiteY131"/>
                        </a:cxn>
                        <a:cxn ang="0">
                          <a:pos x="connsiteX132" y="connsiteY132"/>
                        </a:cxn>
                        <a:cxn ang="0">
                          <a:pos x="connsiteX133" y="connsiteY133"/>
                        </a:cxn>
                        <a:cxn ang="0">
                          <a:pos x="connsiteX134" y="connsiteY134"/>
                        </a:cxn>
                        <a:cxn ang="0">
                          <a:pos x="connsiteX135" y="connsiteY135"/>
                        </a:cxn>
                        <a:cxn ang="0">
                          <a:pos x="connsiteX136" y="connsiteY136"/>
                        </a:cxn>
                        <a:cxn ang="0">
                          <a:pos x="connsiteX137" y="connsiteY137"/>
                        </a:cxn>
                        <a:cxn ang="0">
                          <a:pos x="connsiteX138" y="connsiteY138"/>
                        </a:cxn>
                        <a:cxn ang="0">
                          <a:pos x="connsiteX139" y="connsiteY139"/>
                        </a:cxn>
                        <a:cxn ang="0">
                          <a:pos x="connsiteX140" y="connsiteY140"/>
                        </a:cxn>
                        <a:cxn ang="0">
                          <a:pos x="connsiteX141" y="connsiteY141"/>
                        </a:cxn>
                        <a:cxn ang="0">
                          <a:pos x="connsiteX142" y="connsiteY142"/>
                        </a:cxn>
                        <a:cxn ang="0">
                          <a:pos x="connsiteX143" y="connsiteY143"/>
                        </a:cxn>
                        <a:cxn ang="0">
                          <a:pos x="connsiteX144" y="connsiteY144"/>
                        </a:cxn>
                        <a:cxn ang="0">
                          <a:pos x="connsiteX145" y="connsiteY145"/>
                        </a:cxn>
                        <a:cxn ang="0">
                          <a:pos x="connsiteX146" y="connsiteY146"/>
                        </a:cxn>
                        <a:cxn ang="0">
                          <a:pos x="connsiteX147" y="connsiteY147"/>
                        </a:cxn>
                        <a:cxn ang="0">
                          <a:pos x="connsiteX148" y="connsiteY148"/>
                        </a:cxn>
                        <a:cxn ang="0">
                          <a:pos x="connsiteX149" y="connsiteY149"/>
                        </a:cxn>
                        <a:cxn ang="0">
                          <a:pos x="connsiteX150" y="connsiteY150"/>
                        </a:cxn>
                        <a:cxn ang="0">
                          <a:pos x="connsiteX151" y="connsiteY151"/>
                        </a:cxn>
                        <a:cxn ang="0">
                          <a:pos x="connsiteX152" y="connsiteY152"/>
                        </a:cxn>
                        <a:cxn ang="0">
                          <a:pos x="connsiteX153" y="connsiteY153"/>
                        </a:cxn>
                        <a:cxn ang="0">
                          <a:pos x="connsiteX154" y="connsiteY154"/>
                        </a:cxn>
                        <a:cxn ang="0">
                          <a:pos x="connsiteX155" y="connsiteY155"/>
                        </a:cxn>
                        <a:cxn ang="0">
                          <a:pos x="connsiteX156" y="connsiteY156"/>
                        </a:cxn>
                        <a:cxn ang="0">
                          <a:pos x="connsiteX157" y="connsiteY157"/>
                        </a:cxn>
                        <a:cxn ang="0">
                          <a:pos x="connsiteX158" y="connsiteY158"/>
                        </a:cxn>
                        <a:cxn ang="0">
                          <a:pos x="connsiteX159" y="connsiteY159"/>
                        </a:cxn>
                        <a:cxn ang="0">
                          <a:pos x="connsiteX160" y="connsiteY160"/>
                        </a:cxn>
                        <a:cxn ang="0">
                          <a:pos x="connsiteX161" y="connsiteY161"/>
                        </a:cxn>
                        <a:cxn ang="0">
                          <a:pos x="connsiteX162" y="connsiteY162"/>
                        </a:cxn>
                        <a:cxn ang="0">
                          <a:pos x="connsiteX163" y="connsiteY163"/>
                        </a:cxn>
                        <a:cxn ang="0">
                          <a:pos x="connsiteX164" y="connsiteY164"/>
                        </a:cxn>
                        <a:cxn ang="0">
                          <a:pos x="connsiteX165" y="connsiteY165"/>
                        </a:cxn>
                        <a:cxn ang="0">
                          <a:pos x="connsiteX166" y="connsiteY166"/>
                        </a:cxn>
                        <a:cxn ang="0">
                          <a:pos x="connsiteX167" y="connsiteY167"/>
                        </a:cxn>
                        <a:cxn ang="0">
                          <a:pos x="connsiteX168" y="connsiteY168"/>
                        </a:cxn>
                        <a:cxn ang="0">
                          <a:pos x="connsiteX169" y="connsiteY169"/>
                        </a:cxn>
                        <a:cxn ang="0">
                          <a:pos x="connsiteX170" y="connsiteY170"/>
                        </a:cxn>
                        <a:cxn ang="0">
                          <a:pos x="connsiteX171" y="connsiteY171"/>
                        </a:cxn>
                        <a:cxn ang="0">
                          <a:pos x="connsiteX172" y="connsiteY172"/>
                        </a:cxn>
                        <a:cxn ang="0">
                          <a:pos x="connsiteX173" y="connsiteY173"/>
                        </a:cxn>
                        <a:cxn ang="0">
                          <a:pos x="connsiteX174" y="connsiteY174"/>
                        </a:cxn>
                        <a:cxn ang="0">
                          <a:pos x="connsiteX175" y="connsiteY175"/>
                        </a:cxn>
                        <a:cxn ang="0">
                          <a:pos x="connsiteX176" y="connsiteY176"/>
                        </a:cxn>
                        <a:cxn ang="0">
                          <a:pos x="connsiteX177" y="connsiteY177"/>
                        </a:cxn>
                        <a:cxn ang="0">
                          <a:pos x="connsiteX178" y="connsiteY178"/>
                        </a:cxn>
                        <a:cxn ang="0">
                          <a:pos x="connsiteX179" y="connsiteY179"/>
                        </a:cxn>
                        <a:cxn ang="0">
                          <a:pos x="connsiteX180" y="connsiteY180"/>
                        </a:cxn>
                        <a:cxn ang="0">
                          <a:pos x="connsiteX181" y="connsiteY181"/>
                        </a:cxn>
                        <a:cxn ang="0">
                          <a:pos x="connsiteX182" y="connsiteY182"/>
                        </a:cxn>
                        <a:cxn ang="0">
                          <a:pos x="connsiteX183" y="connsiteY183"/>
                        </a:cxn>
                        <a:cxn ang="0">
                          <a:pos x="connsiteX184" y="connsiteY184"/>
                        </a:cxn>
                        <a:cxn ang="0">
                          <a:pos x="connsiteX185" y="connsiteY185"/>
                        </a:cxn>
                        <a:cxn ang="0">
                          <a:pos x="connsiteX186" y="connsiteY186"/>
                        </a:cxn>
                        <a:cxn ang="0">
                          <a:pos x="connsiteX187" y="connsiteY187"/>
                        </a:cxn>
                        <a:cxn ang="0">
                          <a:pos x="connsiteX188" y="connsiteY188"/>
                        </a:cxn>
                        <a:cxn ang="0">
                          <a:pos x="connsiteX189" y="connsiteY189"/>
                        </a:cxn>
                        <a:cxn ang="0">
                          <a:pos x="connsiteX190" y="connsiteY190"/>
                        </a:cxn>
                        <a:cxn ang="0">
                          <a:pos x="connsiteX191" y="connsiteY191"/>
                        </a:cxn>
                        <a:cxn ang="0">
                          <a:pos x="connsiteX192" y="connsiteY192"/>
                        </a:cxn>
                        <a:cxn ang="0">
                          <a:pos x="connsiteX193" y="connsiteY193"/>
                        </a:cxn>
                        <a:cxn ang="0">
                          <a:pos x="connsiteX194" y="connsiteY194"/>
                        </a:cxn>
                        <a:cxn ang="0">
                          <a:pos x="connsiteX195" y="connsiteY195"/>
                        </a:cxn>
                        <a:cxn ang="0">
                          <a:pos x="connsiteX196" y="connsiteY196"/>
                        </a:cxn>
                        <a:cxn ang="0">
                          <a:pos x="connsiteX197" y="connsiteY197"/>
                        </a:cxn>
                        <a:cxn ang="0">
                          <a:pos x="connsiteX198" y="connsiteY198"/>
                        </a:cxn>
                        <a:cxn ang="0">
                          <a:pos x="connsiteX199" y="connsiteY199"/>
                        </a:cxn>
                        <a:cxn ang="0">
                          <a:pos x="connsiteX200" y="connsiteY200"/>
                        </a:cxn>
                        <a:cxn ang="0">
                          <a:pos x="connsiteX201" y="connsiteY201"/>
                        </a:cxn>
                        <a:cxn ang="0">
                          <a:pos x="connsiteX202" y="connsiteY202"/>
                        </a:cxn>
                        <a:cxn ang="0">
                          <a:pos x="connsiteX203" y="connsiteY203"/>
                        </a:cxn>
                        <a:cxn ang="0">
                          <a:pos x="connsiteX204" y="connsiteY204"/>
                        </a:cxn>
                        <a:cxn ang="0">
                          <a:pos x="connsiteX205" y="connsiteY205"/>
                        </a:cxn>
                        <a:cxn ang="0">
                          <a:pos x="connsiteX206" y="connsiteY206"/>
                        </a:cxn>
                        <a:cxn ang="0">
                          <a:pos x="connsiteX207" y="connsiteY207"/>
                        </a:cxn>
                        <a:cxn ang="0">
                          <a:pos x="connsiteX208" y="connsiteY208"/>
                        </a:cxn>
                        <a:cxn ang="0">
                          <a:pos x="connsiteX209" y="connsiteY209"/>
                        </a:cxn>
                        <a:cxn ang="0">
                          <a:pos x="connsiteX210" y="connsiteY210"/>
                        </a:cxn>
                        <a:cxn ang="0">
                          <a:pos x="connsiteX211" y="connsiteY211"/>
                        </a:cxn>
                        <a:cxn ang="0">
                          <a:pos x="connsiteX212" y="connsiteY212"/>
                        </a:cxn>
                        <a:cxn ang="0">
                          <a:pos x="connsiteX213" y="connsiteY213"/>
                        </a:cxn>
                        <a:cxn ang="0">
                          <a:pos x="connsiteX214" y="connsiteY214"/>
                        </a:cxn>
                        <a:cxn ang="0">
                          <a:pos x="connsiteX215" y="connsiteY215"/>
                        </a:cxn>
                        <a:cxn ang="0">
                          <a:pos x="connsiteX216" y="connsiteY216"/>
                        </a:cxn>
                        <a:cxn ang="0">
                          <a:pos x="connsiteX217" y="connsiteY217"/>
                        </a:cxn>
                        <a:cxn ang="0">
                          <a:pos x="connsiteX218" y="connsiteY218"/>
                        </a:cxn>
                        <a:cxn ang="0">
                          <a:pos x="connsiteX219" y="connsiteY219"/>
                        </a:cxn>
                        <a:cxn ang="0">
                          <a:pos x="connsiteX220" y="connsiteY220"/>
                        </a:cxn>
                        <a:cxn ang="0">
                          <a:pos x="connsiteX221" y="connsiteY221"/>
                        </a:cxn>
                        <a:cxn ang="0">
                          <a:pos x="connsiteX222" y="connsiteY222"/>
                        </a:cxn>
                        <a:cxn ang="0">
                          <a:pos x="connsiteX223" y="connsiteY223"/>
                        </a:cxn>
                        <a:cxn ang="0">
                          <a:pos x="connsiteX224" y="connsiteY224"/>
                        </a:cxn>
                        <a:cxn ang="0">
                          <a:pos x="connsiteX225" y="connsiteY225"/>
                        </a:cxn>
                        <a:cxn ang="0">
                          <a:pos x="connsiteX226" y="connsiteY226"/>
                        </a:cxn>
                        <a:cxn ang="0">
                          <a:pos x="connsiteX227" y="connsiteY227"/>
                        </a:cxn>
                        <a:cxn ang="0">
                          <a:pos x="connsiteX228" y="connsiteY228"/>
                        </a:cxn>
                        <a:cxn ang="0">
                          <a:pos x="connsiteX229" y="connsiteY229"/>
                        </a:cxn>
                        <a:cxn ang="0">
                          <a:pos x="connsiteX230" y="connsiteY230"/>
                        </a:cxn>
                        <a:cxn ang="0">
                          <a:pos x="connsiteX231" y="connsiteY231"/>
                        </a:cxn>
                        <a:cxn ang="0">
                          <a:pos x="connsiteX232" y="connsiteY232"/>
                        </a:cxn>
                        <a:cxn ang="0">
                          <a:pos x="connsiteX233" y="connsiteY233"/>
                        </a:cxn>
                        <a:cxn ang="0">
                          <a:pos x="connsiteX234" y="connsiteY234"/>
                        </a:cxn>
                        <a:cxn ang="0">
                          <a:pos x="connsiteX235" y="connsiteY235"/>
                        </a:cxn>
                        <a:cxn ang="0">
                          <a:pos x="connsiteX236" y="connsiteY236"/>
                        </a:cxn>
                        <a:cxn ang="0">
                          <a:pos x="connsiteX237" y="connsiteY237"/>
                        </a:cxn>
                        <a:cxn ang="0">
                          <a:pos x="connsiteX238" y="connsiteY238"/>
                        </a:cxn>
                        <a:cxn ang="0">
                          <a:pos x="connsiteX239" y="connsiteY239"/>
                        </a:cxn>
                        <a:cxn ang="0">
                          <a:pos x="connsiteX240" y="connsiteY240"/>
                        </a:cxn>
                        <a:cxn ang="0">
                          <a:pos x="connsiteX241" y="connsiteY241"/>
                        </a:cxn>
                        <a:cxn ang="0">
                          <a:pos x="connsiteX242" y="connsiteY242"/>
                        </a:cxn>
                        <a:cxn ang="0">
                          <a:pos x="connsiteX243" y="connsiteY243"/>
                        </a:cxn>
                        <a:cxn ang="0">
                          <a:pos x="connsiteX244" y="connsiteY244"/>
                        </a:cxn>
                        <a:cxn ang="0">
                          <a:pos x="connsiteX245" y="connsiteY245"/>
                        </a:cxn>
                        <a:cxn ang="0">
                          <a:pos x="connsiteX246" y="connsiteY246"/>
                        </a:cxn>
                        <a:cxn ang="0">
                          <a:pos x="connsiteX247" y="connsiteY247"/>
                        </a:cxn>
                        <a:cxn ang="0">
                          <a:pos x="connsiteX248" y="connsiteY248"/>
                        </a:cxn>
                        <a:cxn ang="0">
                          <a:pos x="connsiteX249" y="connsiteY249"/>
                        </a:cxn>
                        <a:cxn ang="0">
                          <a:pos x="connsiteX250" y="connsiteY250"/>
                        </a:cxn>
                        <a:cxn ang="0">
                          <a:pos x="connsiteX251" y="connsiteY251"/>
                        </a:cxn>
                        <a:cxn ang="0">
                          <a:pos x="connsiteX252" y="connsiteY252"/>
                        </a:cxn>
                        <a:cxn ang="0">
                          <a:pos x="connsiteX253" y="connsiteY253"/>
                        </a:cxn>
                        <a:cxn ang="0">
                          <a:pos x="connsiteX254" y="connsiteY254"/>
                        </a:cxn>
                        <a:cxn ang="0">
                          <a:pos x="connsiteX255" y="connsiteY255"/>
                        </a:cxn>
                        <a:cxn ang="0">
                          <a:pos x="connsiteX256" y="connsiteY256"/>
                        </a:cxn>
                        <a:cxn ang="0">
                          <a:pos x="connsiteX257" y="connsiteY257"/>
                        </a:cxn>
                        <a:cxn ang="0">
                          <a:pos x="connsiteX258" y="connsiteY258"/>
                        </a:cxn>
                        <a:cxn ang="0">
                          <a:pos x="connsiteX259" y="connsiteY259"/>
                        </a:cxn>
                        <a:cxn ang="0">
                          <a:pos x="connsiteX260" y="connsiteY260"/>
                        </a:cxn>
                        <a:cxn ang="0">
                          <a:pos x="connsiteX261" y="connsiteY261"/>
                        </a:cxn>
                        <a:cxn ang="0">
                          <a:pos x="connsiteX262" y="connsiteY262"/>
                        </a:cxn>
                        <a:cxn ang="0">
                          <a:pos x="connsiteX263" y="connsiteY263"/>
                        </a:cxn>
                        <a:cxn ang="0">
                          <a:pos x="connsiteX264" y="connsiteY264"/>
                        </a:cxn>
                        <a:cxn ang="0">
                          <a:pos x="connsiteX265" y="connsiteY265"/>
                        </a:cxn>
                        <a:cxn ang="0">
                          <a:pos x="connsiteX266" y="connsiteY266"/>
                        </a:cxn>
                        <a:cxn ang="0">
                          <a:pos x="connsiteX267" y="connsiteY267"/>
                        </a:cxn>
                        <a:cxn ang="0">
                          <a:pos x="connsiteX268" y="connsiteY268"/>
                        </a:cxn>
                        <a:cxn ang="0">
                          <a:pos x="connsiteX269" y="connsiteY269"/>
                        </a:cxn>
                        <a:cxn ang="0">
                          <a:pos x="connsiteX270" y="connsiteY270"/>
                        </a:cxn>
                        <a:cxn ang="0">
                          <a:pos x="connsiteX271" y="connsiteY271"/>
                        </a:cxn>
                        <a:cxn ang="0">
                          <a:pos x="connsiteX272" y="connsiteY272"/>
                        </a:cxn>
                        <a:cxn ang="0">
                          <a:pos x="connsiteX273" y="connsiteY273"/>
                        </a:cxn>
                        <a:cxn ang="0">
                          <a:pos x="connsiteX274" y="connsiteY274"/>
                        </a:cxn>
                        <a:cxn ang="0">
                          <a:pos x="connsiteX275" y="connsiteY275"/>
                        </a:cxn>
                        <a:cxn ang="0">
                          <a:pos x="connsiteX276" y="connsiteY276"/>
                        </a:cxn>
                        <a:cxn ang="0">
                          <a:pos x="connsiteX277" y="connsiteY277"/>
                        </a:cxn>
                        <a:cxn ang="0">
                          <a:pos x="connsiteX278" y="connsiteY278"/>
                        </a:cxn>
                        <a:cxn ang="0">
                          <a:pos x="connsiteX279" y="connsiteY279"/>
                        </a:cxn>
                        <a:cxn ang="0">
                          <a:pos x="connsiteX280" y="connsiteY280"/>
                        </a:cxn>
                        <a:cxn ang="0">
                          <a:pos x="connsiteX281" y="connsiteY281"/>
                        </a:cxn>
                        <a:cxn ang="0">
                          <a:pos x="connsiteX282" y="connsiteY282"/>
                        </a:cxn>
                        <a:cxn ang="0">
                          <a:pos x="connsiteX283" y="connsiteY283"/>
                        </a:cxn>
                        <a:cxn ang="0">
                          <a:pos x="connsiteX284" y="connsiteY284"/>
                        </a:cxn>
                        <a:cxn ang="0">
                          <a:pos x="connsiteX285" y="connsiteY285"/>
                        </a:cxn>
                        <a:cxn ang="0">
                          <a:pos x="connsiteX286" y="connsiteY286"/>
                        </a:cxn>
                        <a:cxn ang="0">
                          <a:pos x="connsiteX287" y="connsiteY287"/>
                        </a:cxn>
                        <a:cxn ang="0">
                          <a:pos x="connsiteX288" y="connsiteY288"/>
                        </a:cxn>
                        <a:cxn ang="0">
                          <a:pos x="connsiteX289" y="connsiteY289"/>
                        </a:cxn>
                        <a:cxn ang="0">
                          <a:pos x="connsiteX290" y="connsiteY290"/>
                        </a:cxn>
                        <a:cxn ang="0">
                          <a:pos x="connsiteX291" y="connsiteY291"/>
                        </a:cxn>
                        <a:cxn ang="0">
                          <a:pos x="connsiteX292" y="connsiteY292"/>
                        </a:cxn>
                        <a:cxn ang="0">
                          <a:pos x="connsiteX293" y="connsiteY293"/>
                        </a:cxn>
                        <a:cxn ang="0">
                          <a:pos x="connsiteX294" y="connsiteY294"/>
                        </a:cxn>
                        <a:cxn ang="0">
                          <a:pos x="connsiteX295" y="connsiteY295"/>
                        </a:cxn>
                        <a:cxn ang="0">
                          <a:pos x="connsiteX296" y="connsiteY296"/>
                        </a:cxn>
                        <a:cxn ang="0">
                          <a:pos x="connsiteX297" y="connsiteY297"/>
                        </a:cxn>
                        <a:cxn ang="0">
                          <a:pos x="connsiteX298" y="connsiteY298"/>
                        </a:cxn>
                        <a:cxn ang="0">
                          <a:pos x="connsiteX299" y="connsiteY299"/>
                        </a:cxn>
                        <a:cxn ang="0">
                          <a:pos x="connsiteX300" y="connsiteY300"/>
                        </a:cxn>
                        <a:cxn ang="0">
                          <a:pos x="connsiteX301" y="connsiteY301"/>
                        </a:cxn>
                        <a:cxn ang="0">
                          <a:pos x="connsiteX302" y="connsiteY302"/>
                        </a:cxn>
                        <a:cxn ang="0">
                          <a:pos x="connsiteX303" y="connsiteY303"/>
                        </a:cxn>
                        <a:cxn ang="0">
                          <a:pos x="connsiteX304" y="connsiteY304"/>
                        </a:cxn>
                        <a:cxn ang="0">
                          <a:pos x="connsiteX305" y="connsiteY305"/>
                        </a:cxn>
                        <a:cxn ang="0">
                          <a:pos x="connsiteX306" y="connsiteY306"/>
                        </a:cxn>
                        <a:cxn ang="0">
                          <a:pos x="connsiteX307" y="connsiteY307"/>
                        </a:cxn>
                        <a:cxn ang="0">
                          <a:pos x="connsiteX308" y="connsiteY308"/>
                        </a:cxn>
                        <a:cxn ang="0">
                          <a:pos x="connsiteX309" y="connsiteY309"/>
                        </a:cxn>
                        <a:cxn ang="0">
                          <a:pos x="connsiteX310" y="connsiteY310"/>
                        </a:cxn>
                        <a:cxn ang="0">
                          <a:pos x="connsiteX311" y="connsiteY311"/>
                        </a:cxn>
                        <a:cxn ang="0">
                          <a:pos x="connsiteX312" y="connsiteY312"/>
                        </a:cxn>
                        <a:cxn ang="0">
                          <a:pos x="connsiteX313" y="connsiteY313"/>
                        </a:cxn>
                        <a:cxn ang="0">
                          <a:pos x="connsiteX314" y="connsiteY314"/>
                        </a:cxn>
                        <a:cxn ang="0">
                          <a:pos x="connsiteX315" y="connsiteY315"/>
                        </a:cxn>
                        <a:cxn ang="0">
                          <a:pos x="connsiteX316" y="connsiteY316"/>
                        </a:cxn>
                        <a:cxn ang="0">
                          <a:pos x="connsiteX317" y="connsiteY317"/>
                        </a:cxn>
                        <a:cxn ang="0">
                          <a:pos x="connsiteX318" y="connsiteY318"/>
                        </a:cxn>
                        <a:cxn ang="0">
                          <a:pos x="connsiteX319" y="connsiteY319"/>
                        </a:cxn>
                        <a:cxn ang="0">
                          <a:pos x="connsiteX320" y="connsiteY320"/>
                        </a:cxn>
                        <a:cxn ang="0">
                          <a:pos x="connsiteX321" y="connsiteY321"/>
                        </a:cxn>
                        <a:cxn ang="0">
                          <a:pos x="connsiteX322" y="connsiteY322"/>
                        </a:cxn>
                        <a:cxn ang="0">
                          <a:pos x="connsiteX323" y="connsiteY323"/>
                        </a:cxn>
                        <a:cxn ang="0">
                          <a:pos x="connsiteX324" y="connsiteY324"/>
                        </a:cxn>
                        <a:cxn ang="0">
                          <a:pos x="connsiteX325" y="connsiteY325"/>
                        </a:cxn>
                        <a:cxn ang="0">
                          <a:pos x="connsiteX326" y="connsiteY326"/>
                        </a:cxn>
                        <a:cxn ang="0">
                          <a:pos x="connsiteX327" y="connsiteY327"/>
                        </a:cxn>
                        <a:cxn ang="0">
                          <a:pos x="connsiteX328" y="connsiteY328"/>
                        </a:cxn>
                        <a:cxn ang="0">
                          <a:pos x="connsiteX329" y="connsiteY329"/>
                        </a:cxn>
                        <a:cxn ang="0">
                          <a:pos x="connsiteX330" y="connsiteY330"/>
                        </a:cxn>
                        <a:cxn ang="0">
                          <a:pos x="connsiteX331" y="connsiteY331"/>
                        </a:cxn>
                        <a:cxn ang="0">
                          <a:pos x="connsiteX332" y="connsiteY332"/>
                        </a:cxn>
                        <a:cxn ang="0">
                          <a:pos x="connsiteX333" y="connsiteY333"/>
                        </a:cxn>
                        <a:cxn ang="0">
                          <a:pos x="connsiteX334" y="connsiteY334"/>
                        </a:cxn>
                        <a:cxn ang="0">
                          <a:pos x="connsiteX335" y="connsiteY335"/>
                        </a:cxn>
                        <a:cxn ang="0">
                          <a:pos x="connsiteX336" y="connsiteY336"/>
                        </a:cxn>
                        <a:cxn ang="0">
                          <a:pos x="connsiteX337" y="connsiteY337"/>
                        </a:cxn>
                        <a:cxn ang="0">
                          <a:pos x="connsiteX338" y="connsiteY338"/>
                        </a:cxn>
                        <a:cxn ang="0">
                          <a:pos x="connsiteX339" y="connsiteY339"/>
                        </a:cxn>
                        <a:cxn ang="0">
                          <a:pos x="connsiteX340" y="connsiteY340"/>
                        </a:cxn>
                        <a:cxn ang="0">
                          <a:pos x="connsiteX341" y="connsiteY341"/>
                        </a:cxn>
                        <a:cxn ang="0">
                          <a:pos x="connsiteX342" y="connsiteY342"/>
                        </a:cxn>
                        <a:cxn ang="0">
                          <a:pos x="connsiteX343" y="connsiteY343"/>
                        </a:cxn>
                        <a:cxn ang="0">
                          <a:pos x="connsiteX344" y="connsiteY344"/>
                        </a:cxn>
                        <a:cxn ang="0">
                          <a:pos x="connsiteX345" y="connsiteY345"/>
                        </a:cxn>
                        <a:cxn ang="0">
                          <a:pos x="connsiteX346" y="connsiteY346"/>
                        </a:cxn>
                        <a:cxn ang="0">
                          <a:pos x="connsiteX347" y="connsiteY347"/>
                        </a:cxn>
                        <a:cxn ang="0">
                          <a:pos x="connsiteX348" y="connsiteY348"/>
                        </a:cxn>
                        <a:cxn ang="0">
                          <a:pos x="connsiteX349" y="connsiteY349"/>
                        </a:cxn>
                        <a:cxn ang="0">
                          <a:pos x="connsiteX350" y="connsiteY350"/>
                        </a:cxn>
                        <a:cxn ang="0">
                          <a:pos x="connsiteX351" y="connsiteY351"/>
                        </a:cxn>
                        <a:cxn ang="0">
                          <a:pos x="connsiteX352" y="connsiteY352"/>
                        </a:cxn>
                        <a:cxn ang="0">
                          <a:pos x="connsiteX353" y="connsiteY353"/>
                        </a:cxn>
                        <a:cxn ang="0">
                          <a:pos x="connsiteX354" y="connsiteY354"/>
                        </a:cxn>
                        <a:cxn ang="0">
                          <a:pos x="connsiteX355" y="connsiteY355"/>
                        </a:cxn>
                        <a:cxn ang="0">
                          <a:pos x="connsiteX356" y="connsiteY356"/>
                        </a:cxn>
                        <a:cxn ang="0">
                          <a:pos x="connsiteX357" y="connsiteY357"/>
                        </a:cxn>
                        <a:cxn ang="0">
                          <a:pos x="connsiteX358" y="connsiteY358"/>
                        </a:cxn>
                        <a:cxn ang="0">
                          <a:pos x="connsiteX359" y="connsiteY359"/>
                        </a:cxn>
                        <a:cxn ang="0">
                          <a:pos x="connsiteX360" y="connsiteY360"/>
                        </a:cxn>
                        <a:cxn ang="0">
                          <a:pos x="connsiteX361" y="connsiteY361"/>
                        </a:cxn>
                        <a:cxn ang="0">
                          <a:pos x="connsiteX362" y="connsiteY362"/>
                        </a:cxn>
                        <a:cxn ang="0">
                          <a:pos x="connsiteX363" y="connsiteY363"/>
                        </a:cxn>
                        <a:cxn ang="0">
                          <a:pos x="connsiteX364" y="connsiteY364"/>
                        </a:cxn>
                        <a:cxn ang="0">
                          <a:pos x="connsiteX365" y="connsiteY365"/>
                        </a:cxn>
                        <a:cxn ang="0">
                          <a:pos x="connsiteX366" y="connsiteY366"/>
                        </a:cxn>
                        <a:cxn ang="0">
                          <a:pos x="connsiteX367" y="connsiteY367"/>
                        </a:cxn>
                        <a:cxn ang="0">
                          <a:pos x="connsiteX368" y="connsiteY368"/>
                        </a:cxn>
                        <a:cxn ang="0">
                          <a:pos x="connsiteX369" y="connsiteY369"/>
                        </a:cxn>
                        <a:cxn ang="0">
                          <a:pos x="connsiteX370" y="connsiteY370"/>
                        </a:cxn>
                        <a:cxn ang="0">
                          <a:pos x="connsiteX371" y="connsiteY371"/>
                        </a:cxn>
                        <a:cxn ang="0">
                          <a:pos x="connsiteX372" y="connsiteY372"/>
                        </a:cxn>
                        <a:cxn ang="0">
                          <a:pos x="connsiteX373" y="connsiteY373"/>
                        </a:cxn>
                        <a:cxn ang="0">
                          <a:pos x="connsiteX374" y="connsiteY374"/>
                        </a:cxn>
                        <a:cxn ang="0">
                          <a:pos x="connsiteX375" y="connsiteY375"/>
                        </a:cxn>
                        <a:cxn ang="0">
                          <a:pos x="connsiteX376" y="connsiteY376"/>
                        </a:cxn>
                        <a:cxn ang="0">
                          <a:pos x="connsiteX377" y="connsiteY377"/>
                        </a:cxn>
                        <a:cxn ang="0">
                          <a:pos x="connsiteX378" y="connsiteY378"/>
                        </a:cxn>
                        <a:cxn ang="0">
                          <a:pos x="connsiteX379" y="connsiteY379"/>
                        </a:cxn>
                        <a:cxn ang="0">
                          <a:pos x="connsiteX380" y="connsiteY380"/>
                        </a:cxn>
                        <a:cxn ang="0">
                          <a:pos x="connsiteX381" y="connsiteY381"/>
                        </a:cxn>
                        <a:cxn ang="0">
                          <a:pos x="connsiteX382" y="connsiteY382"/>
                        </a:cxn>
                        <a:cxn ang="0">
                          <a:pos x="connsiteX383" y="connsiteY383"/>
                        </a:cxn>
                        <a:cxn ang="0">
                          <a:pos x="connsiteX384" y="connsiteY384"/>
                        </a:cxn>
                        <a:cxn ang="0">
                          <a:pos x="connsiteX385" y="connsiteY385"/>
                        </a:cxn>
                        <a:cxn ang="0">
                          <a:pos x="connsiteX386" y="connsiteY386"/>
                        </a:cxn>
                        <a:cxn ang="0">
                          <a:pos x="connsiteX387" y="connsiteY387"/>
                        </a:cxn>
                        <a:cxn ang="0">
                          <a:pos x="connsiteX388" y="connsiteY388"/>
                        </a:cxn>
                        <a:cxn ang="0">
                          <a:pos x="connsiteX389" y="connsiteY389"/>
                        </a:cxn>
                        <a:cxn ang="0">
                          <a:pos x="connsiteX390" y="connsiteY390"/>
                        </a:cxn>
                        <a:cxn ang="0">
                          <a:pos x="connsiteX391" y="connsiteY391"/>
                        </a:cxn>
                        <a:cxn ang="0">
                          <a:pos x="connsiteX392" y="connsiteY392"/>
                        </a:cxn>
                        <a:cxn ang="0">
                          <a:pos x="connsiteX393" y="connsiteY393"/>
                        </a:cxn>
                        <a:cxn ang="0">
                          <a:pos x="connsiteX394" y="connsiteY394"/>
                        </a:cxn>
                        <a:cxn ang="0">
                          <a:pos x="connsiteX395" y="connsiteY395"/>
                        </a:cxn>
                        <a:cxn ang="0">
                          <a:pos x="connsiteX396" y="connsiteY396"/>
                        </a:cxn>
                        <a:cxn ang="0">
                          <a:pos x="connsiteX397" y="connsiteY397"/>
                        </a:cxn>
                        <a:cxn ang="0">
                          <a:pos x="connsiteX398" y="connsiteY398"/>
                        </a:cxn>
                        <a:cxn ang="0">
                          <a:pos x="connsiteX399" y="connsiteY399"/>
                        </a:cxn>
                        <a:cxn ang="0">
                          <a:pos x="connsiteX400" y="connsiteY400"/>
                        </a:cxn>
                        <a:cxn ang="0">
                          <a:pos x="connsiteX401" y="connsiteY401"/>
                        </a:cxn>
                        <a:cxn ang="0">
                          <a:pos x="connsiteX402" y="connsiteY402"/>
                        </a:cxn>
                        <a:cxn ang="0">
                          <a:pos x="connsiteX403" y="connsiteY403"/>
                        </a:cxn>
                        <a:cxn ang="0">
                          <a:pos x="connsiteX404" y="connsiteY404"/>
                        </a:cxn>
                        <a:cxn ang="0">
                          <a:pos x="connsiteX405" y="connsiteY405"/>
                        </a:cxn>
                        <a:cxn ang="0">
                          <a:pos x="connsiteX406" y="connsiteY406"/>
                        </a:cxn>
                        <a:cxn ang="0">
                          <a:pos x="connsiteX407" y="connsiteY407"/>
                        </a:cxn>
                        <a:cxn ang="0">
                          <a:pos x="connsiteX408" y="connsiteY408"/>
                        </a:cxn>
                        <a:cxn ang="0">
                          <a:pos x="connsiteX409" y="connsiteY409"/>
                        </a:cxn>
                        <a:cxn ang="0">
                          <a:pos x="connsiteX410" y="connsiteY410"/>
                        </a:cxn>
                        <a:cxn ang="0">
                          <a:pos x="connsiteX411" y="connsiteY411"/>
                        </a:cxn>
                        <a:cxn ang="0">
                          <a:pos x="connsiteX412" y="connsiteY412"/>
                        </a:cxn>
                        <a:cxn ang="0">
                          <a:pos x="connsiteX413" y="connsiteY413"/>
                        </a:cxn>
                        <a:cxn ang="0">
                          <a:pos x="connsiteX414" y="connsiteY414"/>
                        </a:cxn>
                        <a:cxn ang="0">
                          <a:pos x="connsiteX415" y="connsiteY415"/>
                        </a:cxn>
                        <a:cxn ang="0">
                          <a:pos x="connsiteX416" y="connsiteY416"/>
                        </a:cxn>
                        <a:cxn ang="0">
                          <a:pos x="connsiteX417" y="connsiteY417"/>
                        </a:cxn>
                        <a:cxn ang="0">
                          <a:pos x="connsiteX418" y="connsiteY418"/>
                        </a:cxn>
                        <a:cxn ang="0">
                          <a:pos x="connsiteX419" y="connsiteY419"/>
                        </a:cxn>
                        <a:cxn ang="0">
                          <a:pos x="connsiteX420" y="connsiteY420"/>
                        </a:cxn>
                        <a:cxn ang="0">
                          <a:pos x="connsiteX421" y="connsiteY421"/>
                        </a:cxn>
                        <a:cxn ang="0">
                          <a:pos x="connsiteX422" y="connsiteY422"/>
                        </a:cxn>
                        <a:cxn ang="0">
                          <a:pos x="connsiteX423" y="connsiteY423"/>
                        </a:cxn>
                        <a:cxn ang="0">
                          <a:pos x="connsiteX424" y="connsiteY424"/>
                        </a:cxn>
                        <a:cxn ang="0">
                          <a:pos x="connsiteX425" y="connsiteY425"/>
                        </a:cxn>
                        <a:cxn ang="0">
                          <a:pos x="connsiteX426" y="connsiteY426"/>
                        </a:cxn>
                        <a:cxn ang="0">
                          <a:pos x="connsiteX427" y="connsiteY427"/>
                        </a:cxn>
                        <a:cxn ang="0">
                          <a:pos x="connsiteX428" y="connsiteY428"/>
                        </a:cxn>
                        <a:cxn ang="0">
                          <a:pos x="connsiteX429" y="connsiteY429"/>
                        </a:cxn>
                        <a:cxn ang="0">
                          <a:pos x="connsiteX430" y="connsiteY430"/>
                        </a:cxn>
                        <a:cxn ang="0">
                          <a:pos x="connsiteX431" y="connsiteY431"/>
                        </a:cxn>
                        <a:cxn ang="0">
                          <a:pos x="connsiteX432" y="connsiteY432"/>
                        </a:cxn>
                        <a:cxn ang="0">
                          <a:pos x="connsiteX433" y="connsiteY433"/>
                        </a:cxn>
                        <a:cxn ang="0">
                          <a:pos x="connsiteX434" y="connsiteY434"/>
                        </a:cxn>
                        <a:cxn ang="0">
                          <a:pos x="connsiteX435" y="connsiteY435"/>
                        </a:cxn>
                        <a:cxn ang="0">
                          <a:pos x="connsiteX436" y="connsiteY436"/>
                        </a:cxn>
                        <a:cxn ang="0">
                          <a:pos x="connsiteX437" y="connsiteY437"/>
                        </a:cxn>
                        <a:cxn ang="0">
                          <a:pos x="connsiteX438" y="connsiteY438"/>
                        </a:cxn>
                        <a:cxn ang="0">
                          <a:pos x="connsiteX439" y="connsiteY439"/>
                        </a:cxn>
                        <a:cxn ang="0">
                          <a:pos x="connsiteX440" y="connsiteY440"/>
                        </a:cxn>
                        <a:cxn ang="0">
                          <a:pos x="connsiteX441" y="connsiteY441"/>
                        </a:cxn>
                        <a:cxn ang="0">
                          <a:pos x="connsiteX442" y="connsiteY442"/>
                        </a:cxn>
                        <a:cxn ang="0">
                          <a:pos x="connsiteX443" y="connsiteY443"/>
                        </a:cxn>
                        <a:cxn ang="0">
                          <a:pos x="connsiteX444" y="connsiteY444"/>
                        </a:cxn>
                        <a:cxn ang="0">
                          <a:pos x="connsiteX445" y="connsiteY445"/>
                        </a:cxn>
                        <a:cxn ang="0">
                          <a:pos x="connsiteX446" y="connsiteY446"/>
                        </a:cxn>
                        <a:cxn ang="0">
                          <a:pos x="connsiteX447" y="connsiteY447"/>
                        </a:cxn>
                        <a:cxn ang="0">
                          <a:pos x="connsiteX448" y="connsiteY448"/>
                        </a:cxn>
                        <a:cxn ang="0">
                          <a:pos x="connsiteX449" y="connsiteY449"/>
                        </a:cxn>
                        <a:cxn ang="0">
                          <a:pos x="connsiteX450" y="connsiteY450"/>
                        </a:cxn>
                        <a:cxn ang="0">
                          <a:pos x="connsiteX451" y="connsiteY451"/>
                        </a:cxn>
                        <a:cxn ang="0">
                          <a:pos x="connsiteX452" y="connsiteY452"/>
                        </a:cxn>
                        <a:cxn ang="0">
                          <a:pos x="connsiteX453" y="connsiteY453"/>
                        </a:cxn>
                        <a:cxn ang="0">
                          <a:pos x="connsiteX454" y="connsiteY454"/>
                        </a:cxn>
                        <a:cxn ang="0">
                          <a:pos x="connsiteX455" y="connsiteY455"/>
                        </a:cxn>
                        <a:cxn ang="0">
                          <a:pos x="connsiteX456" y="connsiteY456"/>
                        </a:cxn>
                        <a:cxn ang="0">
                          <a:pos x="connsiteX457" y="connsiteY457"/>
                        </a:cxn>
                        <a:cxn ang="0">
                          <a:pos x="connsiteX458" y="connsiteY458"/>
                        </a:cxn>
                        <a:cxn ang="0">
                          <a:pos x="connsiteX459" y="connsiteY459"/>
                        </a:cxn>
                        <a:cxn ang="0">
                          <a:pos x="connsiteX460" y="connsiteY460"/>
                        </a:cxn>
                        <a:cxn ang="0">
                          <a:pos x="connsiteX461" y="connsiteY461"/>
                        </a:cxn>
                        <a:cxn ang="0">
                          <a:pos x="connsiteX462" y="connsiteY462"/>
                        </a:cxn>
                        <a:cxn ang="0">
                          <a:pos x="connsiteX463" y="connsiteY463"/>
                        </a:cxn>
                        <a:cxn ang="0">
                          <a:pos x="connsiteX464" y="connsiteY464"/>
                        </a:cxn>
                        <a:cxn ang="0">
                          <a:pos x="connsiteX465" y="connsiteY465"/>
                        </a:cxn>
                        <a:cxn ang="0">
                          <a:pos x="connsiteX466" y="connsiteY466"/>
                        </a:cxn>
                        <a:cxn ang="0">
                          <a:pos x="connsiteX467" y="connsiteY467"/>
                        </a:cxn>
                        <a:cxn ang="0">
                          <a:pos x="connsiteX468" y="connsiteY468"/>
                        </a:cxn>
                        <a:cxn ang="0">
                          <a:pos x="connsiteX469" y="connsiteY469"/>
                        </a:cxn>
                        <a:cxn ang="0">
                          <a:pos x="connsiteX470" y="connsiteY470"/>
                        </a:cxn>
                        <a:cxn ang="0">
                          <a:pos x="connsiteX471" y="connsiteY471"/>
                        </a:cxn>
                        <a:cxn ang="0">
                          <a:pos x="connsiteX472" y="connsiteY472"/>
                        </a:cxn>
                        <a:cxn ang="0">
                          <a:pos x="connsiteX473" y="connsiteY473"/>
                        </a:cxn>
                        <a:cxn ang="0">
                          <a:pos x="connsiteX474" y="connsiteY474"/>
                        </a:cxn>
                        <a:cxn ang="0">
                          <a:pos x="connsiteX475" y="connsiteY475"/>
                        </a:cxn>
                        <a:cxn ang="0">
                          <a:pos x="connsiteX476" y="connsiteY476"/>
                        </a:cxn>
                        <a:cxn ang="0">
                          <a:pos x="connsiteX477" y="connsiteY477"/>
                        </a:cxn>
                        <a:cxn ang="0">
                          <a:pos x="connsiteX478" y="connsiteY478"/>
                        </a:cxn>
                        <a:cxn ang="0">
                          <a:pos x="connsiteX479" y="connsiteY479"/>
                        </a:cxn>
                        <a:cxn ang="0">
                          <a:pos x="connsiteX480" y="connsiteY480"/>
                        </a:cxn>
                        <a:cxn ang="0">
                          <a:pos x="connsiteX481" y="connsiteY481"/>
                        </a:cxn>
                        <a:cxn ang="0">
                          <a:pos x="connsiteX482" y="connsiteY482"/>
                        </a:cxn>
                        <a:cxn ang="0">
                          <a:pos x="connsiteX483" y="connsiteY483"/>
                        </a:cxn>
                        <a:cxn ang="0">
                          <a:pos x="connsiteX484" y="connsiteY484"/>
                        </a:cxn>
                        <a:cxn ang="0">
                          <a:pos x="connsiteX485" y="connsiteY485"/>
                        </a:cxn>
                        <a:cxn ang="0">
                          <a:pos x="connsiteX486" y="connsiteY486"/>
                        </a:cxn>
                        <a:cxn ang="0">
                          <a:pos x="connsiteX487" y="connsiteY487"/>
                        </a:cxn>
                      </a:cxnLst>
                      <a:rect l="l" t="t" r="r" b="b"/>
                      <a:pathLst>
                        <a:path w="1074767" h="1025106">
                          <a:moveTo>
                            <a:pt x="1021149" y="59228"/>
                          </a:moveTo>
                          <a:lnTo>
                            <a:pt x="1074768" y="59228"/>
                          </a:lnTo>
                          <a:lnTo>
                            <a:pt x="1064203" y="52097"/>
                          </a:lnTo>
                          <a:lnTo>
                            <a:pt x="1021149" y="52097"/>
                          </a:lnTo>
                          <a:lnTo>
                            <a:pt x="1021149" y="22780"/>
                          </a:lnTo>
                          <a:lnTo>
                            <a:pt x="1013973" y="17828"/>
                          </a:lnTo>
                          <a:lnTo>
                            <a:pt x="1013973" y="52097"/>
                          </a:lnTo>
                          <a:lnTo>
                            <a:pt x="949989" y="52097"/>
                          </a:lnTo>
                          <a:lnTo>
                            <a:pt x="949989" y="0"/>
                          </a:lnTo>
                          <a:cubicBezTo>
                            <a:pt x="947597" y="3169"/>
                            <a:pt x="945206" y="6339"/>
                            <a:pt x="942814" y="9508"/>
                          </a:cubicBezTo>
                          <a:lnTo>
                            <a:pt x="942814" y="52295"/>
                          </a:lnTo>
                          <a:lnTo>
                            <a:pt x="907333" y="52295"/>
                          </a:lnTo>
                          <a:cubicBezTo>
                            <a:pt x="905141" y="54672"/>
                            <a:pt x="902749" y="57049"/>
                            <a:pt x="900556" y="59426"/>
                          </a:cubicBezTo>
                          <a:lnTo>
                            <a:pt x="942814" y="59426"/>
                          </a:lnTo>
                          <a:lnTo>
                            <a:pt x="942814" y="123013"/>
                          </a:lnTo>
                          <a:lnTo>
                            <a:pt x="878830" y="123013"/>
                          </a:lnTo>
                          <a:lnTo>
                            <a:pt x="878830" y="80622"/>
                          </a:lnTo>
                          <a:cubicBezTo>
                            <a:pt x="876438" y="82801"/>
                            <a:pt x="874046" y="84980"/>
                            <a:pt x="871654" y="87159"/>
                          </a:cubicBezTo>
                          <a:lnTo>
                            <a:pt x="871654" y="123013"/>
                          </a:lnTo>
                          <a:lnTo>
                            <a:pt x="827404" y="123013"/>
                          </a:lnTo>
                          <a:cubicBezTo>
                            <a:pt x="824015" y="125390"/>
                            <a:pt x="820826" y="127767"/>
                            <a:pt x="817437" y="130144"/>
                          </a:cubicBezTo>
                          <a:lnTo>
                            <a:pt x="871654" y="130144"/>
                          </a:lnTo>
                          <a:lnTo>
                            <a:pt x="871654" y="193730"/>
                          </a:lnTo>
                          <a:lnTo>
                            <a:pt x="807670" y="193730"/>
                          </a:lnTo>
                          <a:lnTo>
                            <a:pt x="807670" y="136879"/>
                          </a:lnTo>
                          <a:cubicBezTo>
                            <a:pt x="805278" y="138464"/>
                            <a:pt x="802886" y="140247"/>
                            <a:pt x="800495" y="141831"/>
                          </a:cubicBezTo>
                          <a:lnTo>
                            <a:pt x="800495" y="193730"/>
                          </a:lnTo>
                          <a:lnTo>
                            <a:pt x="736511" y="193730"/>
                          </a:lnTo>
                          <a:lnTo>
                            <a:pt x="736511" y="179864"/>
                          </a:lnTo>
                          <a:cubicBezTo>
                            <a:pt x="734119" y="181053"/>
                            <a:pt x="731727" y="182439"/>
                            <a:pt x="729335" y="183628"/>
                          </a:cubicBezTo>
                          <a:lnTo>
                            <a:pt x="729335" y="193730"/>
                          </a:lnTo>
                          <a:lnTo>
                            <a:pt x="708406" y="193730"/>
                          </a:lnTo>
                          <a:cubicBezTo>
                            <a:pt x="703024" y="196107"/>
                            <a:pt x="697642" y="198683"/>
                            <a:pt x="692260" y="200862"/>
                          </a:cubicBezTo>
                          <a:lnTo>
                            <a:pt x="729136" y="200862"/>
                          </a:lnTo>
                          <a:lnTo>
                            <a:pt x="729136" y="264448"/>
                          </a:lnTo>
                          <a:lnTo>
                            <a:pt x="665152" y="264448"/>
                          </a:lnTo>
                          <a:lnTo>
                            <a:pt x="665152" y="211756"/>
                          </a:lnTo>
                          <a:cubicBezTo>
                            <a:pt x="662760" y="212747"/>
                            <a:pt x="660368" y="213539"/>
                            <a:pt x="657976" y="214530"/>
                          </a:cubicBezTo>
                          <a:lnTo>
                            <a:pt x="657976" y="264448"/>
                          </a:lnTo>
                          <a:lnTo>
                            <a:pt x="593992" y="264448"/>
                          </a:lnTo>
                          <a:lnTo>
                            <a:pt x="593992" y="234933"/>
                          </a:lnTo>
                          <a:cubicBezTo>
                            <a:pt x="591601" y="235527"/>
                            <a:pt x="589209" y="236121"/>
                            <a:pt x="586817" y="236716"/>
                          </a:cubicBezTo>
                          <a:lnTo>
                            <a:pt x="586817" y="264448"/>
                          </a:lnTo>
                          <a:lnTo>
                            <a:pt x="522833" y="264448"/>
                          </a:lnTo>
                          <a:lnTo>
                            <a:pt x="522833" y="250186"/>
                          </a:lnTo>
                          <a:cubicBezTo>
                            <a:pt x="520441" y="250582"/>
                            <a:pt x="518049" y="250978"/>
                            <a:pt x="515657" y="251374"/>
                          </a:cubicBezTo>
                          <a:lnTo>
                            <a:pt x="515657" y="264646"/>
                          </a:lnTo>
                          <a:lnTo>
                            <a:pt x="470211" y="264646"/>
                          </a:lnTo>
                          <a:cubicBezTo>
                            <a:pt x="470809" y="266825"/>
                            <a:pt x="471606" y="269202"/>
                            <a:pt x="472603" y="271777"/>
                          </a:cubicBezTo>
                          <a:lnTo>
                            <a:pt x="515857" y="271777"/>
                          </a:lnTo>
                          <a:lnTo>
                            <a:pt x="515857" y="335363"/>
                          </a:lnTo>
                          <a:lnTo>
                            <a:pt x="484762" y="335363"/>
                          </a:lnTo>
                          <a:cubicBezTo>
                            <a:pt x="484961" y="337741"/>
                            <a:pt x="484961" y="340118"/>
                            <a:pt x="484961" y="342495"/>
                          </a:cubicBezTo>
                          <a:lnTo>
                            <a:pt x="515857" y="342495"/>
                          </a:lnTo>
                          <a:lnTo>
                            <a:pt x="515857" y="406081"/>
                          </a:lnTo>
                          <a:lnTo>
                            <a:pt x="463434" y="406081"/>
                          </a:lnTo>
                          <a:cubicBezTo>
                            <a:pt x="460045" y="408260"/>
                            <a:pt x="456059" y="409845"/>
                            <a:pt x="451673" y="410835"/>
                          </a:cubicBezTo>
                          <a:cubicBezTo>
                            <a:pt x="449481" y="411429"/>
                            <a:pt x="447089" y="411628"/>
                            <a:pt x="444498" y="411826"/>
                          </a:cubicBezTo>
                          <a:cubicBezTo>
                            <a:pt x="442106" y="412024"/>
                            <a:pt x="439515" y="412024"/>
                            <a:pt x="436724" y="411826"/>
                          </a:cubicBezTo>
                          <a:cubicBezTo>
                            <a:pt x="427555" y="411231"/>
                            <a:pt x="418984" y="409250"/>
                            <a:pt x="410612" y="406081"/>
                          </a:cubicBezTo>
                          <a:lnTo>
                            <a:pt x="380514" y="406081"/>
                          </a:lnTo>
                          <a:lnTo>
                            <a:pt x="380514" y="389640"/>
                          </a:lnTo>
                          <a:cubicBezTo>
                            <a:pt x="378122" y="387857"/>
                            <a:pt x="375730" y="385876"/>
                            <a:pt x="373338" y="384093"/>
                          </a:cubicBezTo>
                          <a:lnTo>
                            <a:pt x="373338" y="406081"/>
                          </a:lnTo>
                          <a:lnTo>
                            <a:pt x="309354" y="406081"/>
                          </a:lnTo>
                          <a:lnTo>
                            <a:pt x="309354" y="342495"/>
                          </a:lnTo>
                          <a:lnTo>
                            <a:pt x="335666" y="342495"/>
                          </a:lnTo>
                          <a:cubicBezTo>
                            <a:pt x="333872" y="340118"/>
                            <a:pt x="332277" y="337741"/>
                            <a:pt x="330682" y="335363"/>
                          </a:cubicBezTo>
                          <a:lnTo>
                            <a:pt x="309354" y="335363"/>
                          </a:lnTo>
                          <a:lnTo>
                            <a:pt x="309354" y="298717"/>
                          </a:lnTo>
                          <a:cubicBezTo>
                            <a:pt x="305966" y="291982"/>
                            <a:pt x="303574" y="286634"/>
                            <a:pt x="302179" y="283266"/>
                          </a:cubicBezTo>
                          <a:lnTo>
                            <a:pt x="302179" y="335363"/>
                          </a:lnTo>
                          <a:lnTo>
                            <a:pt x="238195" y="335363"/>
                          </a:lnTo>
                          <a:lnTo>
                            <a:pt x="238195" y="318130"/>
                          </a:lnTo>
                          <a:cubicBezTo>
                            <a:pt x="235803" y="319517"/>
                            <a:pt x="233411" y="320705"/>
                            <a:pt x="231019" y="321893"/>
                          </a:cubicBezTo>
                          <a:lnTo>
                            <a:pt x="231019" y="335165"/>
                          </a:lnTo>
                          <a:lnTo>
                            <a:pt x="205107" y="335165"/>
                          </a:lnTo>
                          <a:cubicBezTo>
                            <a:pt x="200323" y="337542"/>
                            <a:pt x="195738" y="339920"/>
                            <a:pt x="191353" y="342297"/>
                          </a:cubicBezTo>
                          <a:lnTo>
                            <a:pt x="231019" y="342297"/>
                          </a:lnTo>
                          <a:lnTo>
                            <a:pt x="231019" y="405883"/>
                          </a:lnTo>
                          <a:lnTo>
                            <a:pt x="167035" y="405883"/>
                          </a:lnTo>
                          <a:lnTo>
                            <a:pt x="167035" y="356163"/>
                          </a:lnTo>
                          <a:cubicBezTo>
                            <a:pt x="164644" y="357748"/>
                            <a:pt x="162052" y="359332"/>
                            <a:pt x="159860" y="361115"/>
                          </a:cubicBezTo>
                          <a:lnTo>
                            <a:pt x="159860" y="405883"/>
                          </a:lnTo>
                          <a:lnTo>
                            <a:pt x="119795" y="405883"/>
                          </a:lnTo>
                          <a:cubicBezTo>
                            <a:pt x="118400" y="408260"/>
                            <a:pt x="116805" y="410637"/>
                            <a:pt x="115609" y="413014"/>
                          </a:cubicBezTo>
                          <a:lnTo>
                            <a:pt x="160059" y="413014"/>
                          </a:lnTo>
                          <a:lnTo>
                            <a:pt x="160059" y="476601"/>
                          </a:lnTo>
                          <a:lnTo>
                            <a:pt x="96075" y="476601"/>
                          </a:lnTo>
                          <a:lnTo>
                            <a:pt x="96075" y="458376"/>
                          </a:lnTo>
                          <a:cubicBezTo>
                            <a:pt x="94082" y="464319"/>
                            <a:pt x="92487" y="470460"/>
                            <a:pt x="91092" y="476601"/>
                          </a:cubicBezTo>
                          <a:cubicBezTo>
                            <a:pt x="90494" y="478978"/>
                            <a:pt x="89896" y="481355"/>
                            <a:pt x="89498" y="483732"/>
                          </a:cubicBezTo>
                          <a:cubicBezTo>
                            <a:pt x="89298" y="484524"/>
                            <a:pt x="89099" y="485316"/>
                            <a:pt x="88899" y="486109"/>
                          </a:cubicBezTo>
                          <a:lnTo>
                            <a:pt x="88899" y="547318"/>
                          </a:lnTo>
                          <a:lnTo>
                            <a:pt x="80528" y="547318"/>
                          </a:lnTo>
                          <a:cubicBezTo>
                            <a:pt x="80328" y="549695"/>
                            <a:pt x="80129" y="552072"/>
                            <a:pt x="79930" y="554449"/>
                          </a:cubicBezTo>
                          <a:lnTo>
                            <a:pt x="88700" y="554449"/>
                          </a:lnTo>
                          <a:lnTo>
                            <a:pt x="88700" y="618036"/>
                          </a:lnTo>
                          <a:lnTo>
                            <a:pt x="75744" y="618036"/>
                          </a:lnTo>
                          <a:cubicBezTo>
                            <a:pt x="75545" y="620413"/>
                            <a:pt x="75345" y="622790"/>
                            <a:pt x="75146" y="625167"/>
                          </a:cubicBezTo>
                          <a:lnTo>
                            <a:pt x="88700" y="625167"/>
                          </a:lnTo>
                          <a:lnTo>
                            <a:pt x="88700" y="688753"/>
                          </a:lnTo>
                          <a:lnTo>
                            <a:pt x="67173" y="688753"/>
                          </a:lnTo>
                          <a:cubicBezTo>
                            <a:pt x="66774" y="691130"/>
                            <a:pt x="66376" y="693507"/>
                            <a:pt x="65977" y="695884"/>
                          </a:cubicBezTo>
                          <a:lnTo>
                            <a:pt x="88700" y="695884"/>
                          </a:lnTo>
                          <a:lnTo>
                            <a:pt x="88700" y="759471"/>
                          </a:lnTo>
                          <a:lnTo>
                            <a:pt x="54615" y="759471"/>
                          </a:lnTo>
                          <a:cubicBezTo>
                            <a:pt x="54217" y="761848"/>
                            <a:pt x="53619" y="764225"/>
                            <a:pt x="53220" y="766602"/>
                          </a:cubicBezTo>
                          <a:lnTo>
                            <a:pt x="88501" y="766602"/>
                          </a:lnTo>
                          <a:lnTo>
                            <a:pt x="88501" y="830188"/>
                          </a:lnTo>
                          <a:lnTo>
                            <a:pt x="40065" y="830188"/>
                          </a:lnTo>
                          <a:cubicBezTo>
                            <a:pt x="39467" y="832565"/>
                            <a:pt x="39068" y="834942"/>
                            <a:pt x="38470" y="837319"/>
                          </a:cubicBezTo>
                          <a:lnTo>
                            <a:pt x="88501" y="837319"/>
                          </a:lnTo>
                          <a:lnTo>
                            <a:pt x="88501" y="900906"/>
                          </a:lnTo>
                          <a:lnTo>
                            <a:pt x="24517" y="900906"/>
                          </a:lnTo>
                          <a:lnTo>
                            <a:pt x="24517" y="895359"/>
                          </a:lnTo>
                          <a:cubicBezTo>
                            <a:pt x="24118" y="897142"/>
                            <a:pt x="23520" y="898925"/>
                            <a:pt x="23122" y="900906"/>
                          </a:cubicBezTo>
                          <a:cubicBezTo>
                            <a:pt x="22524" y="903283"/>
                            <a:pt x="21926" y="905660"/>
                            <a:pt x="21129" y="908037"/>
                          </a:cubicBezTo>
                          <a:cubicBezTo>
                            <a:pt x="19933" y="912791"/>
                            <a:pt x="18537" y="917545"/>
                            <a:pt x="17142" y="922299"/>
                          </a:cubicBezTo>
                          <a:lnTo>
                            <a:pt x="17142" y="971623"/>
                          </a:lnTo>
                          <a:lnTo>
                            <a:pt x="2392" y="971623"/>
                          </a:lnTo>
                          <a:cubicBezTo>
                            <a:pt x="1595" y="974000"/>
                            <a:pt x="797" y="976377"/>
                            <a:pt x="0" y="978754"/>
                          </a:cubicBezTo>
                          <a:lnTo>
                            <a:pt x="17142" y="978754"/>
                          </a:lnTo>
                          <a:lnTo>
                            <a:pt x="17142" y="999950"/>
                          </a:lnTo>
                          <a:cubicBezTo>
                            <a:pt x="19335" y="1000742"/>
                            <a:pt x="21926" y="1001535"/>
                            <a:pt x="24318" y="1002327"/>
                          </a:cubicBezTo>
                          <a:lnTo>
                            <a:pt x="24318" y="978754"/>
                          </a:lnTo>
                          <a:lnTo>
                            <a:pt x="88301" y="978754"/>
                          </a:lnTo>
                          <a:lnTo>
                            <a:pt x="88301" y="1020947"/>
                          </a:lnTo>
                          <a:cubicBezTo>
                            <a:pt x="90693" y="1021343"/>
                            <a:pt x="93085" y="1021740"/>
                            <a:pt x="95477" y="1022136"/>
                          </a:cubicBezTo>
                          <a:lnTo>
                            <a:pt x="95477" y="978953"/>
                          </a:lnTo>
                          <a:lnTo>
                            <a:pt x="159461" y="978953"/>
                          </a:lnTo>
                          <a:lnTo>
                            <a:pt x="159461" y="1025107"/>
                          </a:lnTo>
                          <a:cubicBezTo>
                            <a:pt x="161454" y="1024513"/>
                            <a:pt x="162650" y="1023720"/>
                            <a:pt x="163049" y="1022532"/>
                          </a:cubicBezTo>
                          <a:cubicBezTo>
                            <a:pt x="163846" y="1019759"/>
                            <a:pt x="165042" y="1015005"/>
                            <a:pt x="166637" y="1008666"/>
                          </a:cubicBezTo>
                          <a:lnTo>
                            <a:pt x="166637" y="978953"/>
                          </a:lnTo>
                          <a:lnTo>
                            <a:pt x="173613" y="978953"/>
                          </a:lnTo>
                          <a:cubicBezTo>
                            <a:pt x="174211" y="976575"/>
                            <a:pt x="174610" y="974198"/>
                            <a:pt x="175208" y="971821"/>
                          </a:cubicBezTo>
                          <a:lnTo>
                            <a:pt x="166637" y="971821"/>
                          </a:lnTo>
                          <a:lnTo>
                            <a:pt x="166637" y="908235"/>
                          </a:lnTo>
                          <a:lnTo>
                            <a:pt x="189559" y="908235"/>
                          </a:lnTo>
                          <a:cubicBezTo>
                            <a:pt x="190157" y="905858"/>
                            <a:pt x="190556" y="903481"/>
                            <a:pt x="191154" y="901104"/>
                          </a:cubicBezTo>
                          <a:lnTo>
                            <a:pt x="166637" y="901104"/>
                          </a:lnTo>
                          <a:lnTo>
                            <a:pt x="166637" y="837518"/>
                          </a:lnTo>
                          <a:lnTo>
                            <a:pt x="204509" y="837518"/>
                          </a:lnTo>
                          <a:cubicBezTo>
                            <a:pt x="205107" y="835140"/>
                            <a:pt x="205505" y="832763"/>
                            <a:pt x="206103" y="830386"/>
                          </a:cubicBezTo>
                          <a:lnTo>
                            <a:pt x="165839" y="830386"/>
                          </a:lnTo>
                          <a:lnTo>
                            <a:pt x="165839" y="766800"/>
                          </a:lnTo>
                          <a:lnTo>
                            <a:pt x="229823" y="766800"/>
                          </a:lnTo>
                          <a:lnTo>
                            <a:pt x="229823" y="774525"/>
                          </a:lnTo>
                          <a:cubicBezTo>
                            <a:pt x="232215" y="774922"/>
                            <a:pt x="234607" y="775120"/>
                            <a:pt x="236999" y="775516"/>
                          </a:cubicBezTo>
                          <a:lnTo>
                            <a:pt x="236999" y="766800"/>
                          </a:lnTo>
                          <a:lnTo>
                            <a:pt x="300983" y="766800"/>
                          </a:lnTo>
                          <a:lnTo>
                            <a:pt x="300983" y="781657"/>
                          </a:lnTo>
                          <a:cubicBezTo>
                            <a:pt x="303375" y="781855"/>
                            <a:pt x="305767" y="782053"/>
                            <a:pt x="308158" y="782053"/>
                          </a:cubicBezTo>
                          <a:lnTo>
                            <a:pt x="308158" y="766800"/>
                          </a:lnTo>
                          <a:lnTo>
                            <a:pt x="372142" y="766800"/>
                          </a:lnTo>
                          <a:lnTo>
                            <a:pt x="372142" y="784430"/>
                          </a:lnTo>
                          <a:cubicBezTo>
                            <a:pt x="374534" y="784430"/>
                            <a:pt x="376926" y="784430"/>
                            <a:pt x="379318" y="784430"/>
                          </a:cubicBezTo>
                          <a:lnTo>
                            <a:pt x="379318" y="766602"/>
                          </a:lnTo>
                          <a:lnTo>
                            <a:pt x="443700" y="766602"/>
                          </a:lnTo>
                          <a:lnTo>
                            <a:pt x="443700" y="783836"/>
                          </a:lnTo>
                          <a:cubicBezTo>
                            <a:pt x="446292" y="783836"/>
                            <a:pt x="448684" y="783637"/>
                            <a:pt x="450876" y="783637"/>
                          </a:cubicBezTo>
                          <a:lnTo>
                            <a:pt x="450876" y="766602"/>
                          </a:lnTo>
                          <a:lnTo>
                            <a:pt x="514860" y="766602"/>
                          </a:lnTo>
                          <a:lnTo>
                            <a:pt x="514860" y="777299"/>
                          </a:lnTo>
                          <a:cubicBezTo>
                            <a:pt x="517252" y="776902"/>
                            <a:pt x="519644" y="776704"/>
                            <a:pt x="522036" y="776308"/>
                          </a:cubicBezTo>
                          <a:lnTo>
                            <a:pt x="522036" y="766404"/>
                          </a:lnTo>
                          <a:lnTo>
                            <a:pt x="586019" y="766404"/>
                          </a:lnTo>
                          <a:lnTo>
                            <a:pt x="586019" y="766602"/>
                          </a:lnTo>
                          <a:cubicBezTo>
                            <a:pt x="586617" y="766602"/>
                            <a:pt x="587215" y="766404"/>
                            <a:pt x="587614" y="766404"/>
                          </a:cubicBezTo>
                          <a:cubicBezTo>
                            <a:pt x="589607" y="766008"/>
                            <a:pt x="591401" y="765809"/>
                            <a:pt x="593195" y="765413"/>
                          </a:cubicBezTo>
                          <a:cubicBezTo>
                            <a:pt x="606351" y="763036"/>
                            <a:pt x="617513" y="761055"/>
                            <a:pt x="624489" y="759075"/>
                          </a:cubicBezTo>
                          <a:lnTo>
                            <a:pt x="593195" y="759075"/>
                          </a:lnTo>
                          <a:lnTo>
                            <a:pt x="593195" y="695488"/>
                          </a:lnTo>
                          <a:lnTo>
                            <a:pt x="618709" y="695488"/>
                          </a:lnTo>
                          <a:cubicBezTo>
                            <a:pt x="618510" y="693111"/>
                            <a:pt x="618310" y="690734"/>
                            <a:pt x="618111" y="688357"/>
                          </a:cubicBezTo>
                          <a:lnTo>
                            <a:pt x="593195" y="688357"/>
                          </a:lnTo>
                          <a:lnTo>
                            <a:pt x="593195" y="624771"/>
                          </a:lnTo>
                          <a:lnTo>
                            <a:pt x="618709" y="624771"/>
                          </a:lnTo>
                          <a:cubicBezTo>
                            <a:pt x="618908" y="622394"/>
                            <a:pt x="619108" y="620016"/>
                            <a:pt x="619307" y="617639"/>
                          </a:cubicBezTo>
                          <a:lnTo>
                            <a:pt x="593195" y="617639"/>
                          </a:lnTo>
                          <a:lnTo>
                            <a:pt x="593195" y="554053"/>
                          </a:lnTo>
                          <a:lnTo>
                            <a:pt x="627679" y="554053"/>
                          </a:lnTo>
                          <a:cubicBezTo>
                            <a:pt x="628077" y="551676"/>
                            <a:pt x="628675" y="549299"/>
                            <a:pt x="629273" y="546922"/>
                          </a:cubicBezTo>
                          <a:lnTo>
                            <a:pt x="593195" y="546922"/>
                          </a:lnTo>
                          <a:lnTo>
                            <a:pt x="593195" y="483335"/>
                          </a:lnTo>
                          <a:lnTo>
                            <a:pt x="656182" y="483335"/>
                          </a:lnTo>
                          <a:cubicBezTo>
                            <a:pt x="656581" y="483137"/>
                            <a:pt x="656780" y="482741"/>
                            <a:pt x="657179" y="482543"/>
                          </a:cubicBezTo>
                          <a:cubicBezTo>
                            <a:pt x="659571" y="480562"/>
                            <a:pt x="661963" y="478383"/>
                            <a:pt x="664355" y="476402"/>
                          </a:cubicBezTo>
                          <a:cubicBezTo>
                            <a:pt x="664355" y="476402"/>
                            <a:pt x="664554" y="476204"/>
                            <a:pt x="664554" y="476204"/>
                          </a:cubicBezTo>
                          <a:lnTo>
                            <a:pt x="664355" y="476204"/>
                          </a:lnTo>
                          <a:lnTo>
                            <a:pt x="664355" y="412618"/>
                          </a:lnTo>
                          <a:lnTo>
                            <a:pt x="728338" y="412618"/>
                          </a:lnTo>
                          <a:lnTo>
                            <a:pt x="728338" y="430446"/>
                          </a:lnTo>
                          <a:cubicBezTo>
                            <a:pt x="730730" y="428861"/>
                            <a:pt x="733122" y="427277"/>
                            <a:pt x="735514" y="425692"/>
                          </a:cubicBezTo>
                          <a:lnTo>
                            <a:pt x="735514" y="412420"/>
                          </a:lnTo>
                          <a:lnTo>
                            <a:pt x="756244" y="412420"/>
                          </a:lnTo>
                          <a:cubicBezTo>
                            <a:pt x="760031" y="410043"/>
                            <a:pt x="763818" y="407666"/>
                            <a:pt x="767606" y="405289"/>
                          </a:cubicBezTo>
                          <a:lnTo>
                            <a:pt x="735514" y="405289"/>
                          </a:lnTo>
                          <a:lnTo>
                            <a:pt x="735514" y="341702"/>
                          </a:lnTo>
                          <a:lnTo>
                            <a:pt x="799498" y="341702"/>
                          </a:lnTo>
                          <a:lnTo>
                            <a:pt x="799498" y="384688"/>
                          </a:lnTo>
                          <a:cubicBezTo>
                            <a:pt x="801890" y="383103"/>
                            <a:pt x="804282" y="381518"/>
                            <a:pt x="806674" y="379933"/>
                          </a:cubicBezTo>
                          <a:lnTo>
                            <a:pt x="806674" y="341702"/>
                          </a:lnTo>
                          <a:lnTo>
                            <a:pt x="858498" y="341702"/>
                          </a:lnTo>
                          <a:cubicBezTo>
                            <a:pt x="861289" y="339325"/>
                            <a:pt x="864279" y="336948"/>
                            <a:pt x="867069" y="334571"/>
                          </a:cubicBezTo>
                          <a:lnTo>
                            <a:pt x="806674" y="334571"/>
                          </a:lnTo>
                          <a:lnTo>
                            <a:pt x="806674" y="270985"/>
                          </a:lnTo>
                          <a:lnTo>
                            <a:pt x="870657" y="270985"/>
                          </a:lnTo>
                          <a:lnTo>
                            <a:pt x="870657" y="331402"/>
                          </a:lnTo>
                          <a:cubicBezTo>
                            <a:pt x="873049" y="329223"/>
                            <a:pt x="875441" y="327242"/>
                            <a:pt x="877833" y="325063"/>
                          </a:cubicBezTo>
                          <a:lnTo>
                            <a:pt x="877833" y="270985"/>
                          </a:lnTo>
                          <a:lnTo>
                            <a:pt x="931053" y="270985"/>
                          </a:lnTo>
                          <a:cubicBezTo>
                            <a:pt x="933246" y="268608"/>
                            <a:pt x="935239" y="266231"/>
                            <a:pt x="937232" y="263854"/>
                          </a:cubicBezTo>
                          <a:lnTo>
                            <a:pt x="877833" y="263854"/>
                          </a:lnTo>
                          <a:lnTo>
                            <a:pt x="877833" y="200267"/>
                          </a:lnTo>
                          <a:lnTo>
                            <a:pt x="941817" y="200267"/>
                          </a:lnTo>
                          <a:lnTo>
                            <a:pt x="941817" y="258505"/>
                          </a:lnTo>
                          <a:cubicBezTo>
                            <a:pt x="944209" y="255534"/>
                            <a:pt x="946601" y="252761"/>
                            <a:pt x="948993" y="249789"/>
                          </a:cubicBezTo>
                          <a:lnTo>
                            <a:pt x="948993" y="200267"/>
                          </a:lnTo>
                          <a:lnTo>
                            <a:pt x="986865" y="200267"/>
                          </a:lnTo>
                          <a:cubicBezTo>
                            <a:pt x="988659" y="197890"/>
                            <a:pt x="990253" y="195513"/>
                            <a:pt x="992047" y="193136"/>
                          </a:cubicBezTo>
                          <a:lnTo>
                            <a:pt x="948993" y="193136"/>
                          </a:lnTo>
                          <a:lnTo>
                            <a:pt x="948993" y="129550"/>
                          </a:lnTo>
                          <a:lnTo>
                            <a:pt x="1012976" y="129550"/>
                          </a:lnTo>
                          <a:lnTo>
                            <a:pt x="1012976" y="162432"/>
                          </a:lnTo>
                          <a:cubicBezTo>
                            <a:pt x="1015368" y="158867"/>
                            <a:pt x="1017760" y="155103"/>
                            <a:pt x="1020152" y="151340"/>
                          </a:cubicBezTo>
                          <a:lnTo>
                            <a:pt x="1020152" y="129550"/>
                          </a:lnTo>
                          <a:lnTo>
                            <a:pt x="1034105" y="129550"/>
                          </a:lnTo>
                          <a:cubicBezTo>
                            <a:pt x="1034902" y="128163"/>
                            <a:pt x="1035700" y="126777"/>
                            <a:pt x="1036696" y="125588"/>
                          </a:cubicBezTo>
                          <a:cubicBezTo>
                            <a:pt x="1037294" y="124598"/>
                            <a:pt x="1037892" y="123607"/>
                            <a:pt x="1038689" y="122419"/>
                          </a:cubicBezTo>
                          <a:lnTo>
                            <a:pt x="1020351" y="122419"/>
                          </a:lnTo>
                          <a:lnTo>
                            <a:pt x="1020351" y="59228"/>
                          </a:lnTo>
                          <a:close/>
                          <a:moveTo>
                            <a:pt x="87305" y="972812"/>
                          </a:moveTo>
                          <a:lnTo>
                            <a:pt x="23321" y="972812"/>
                          </a:lnTo>
                          <a:lnTo>
                            <a:pt x="23321" y="909225"/>
                          </a:lnTo>
                          <a:lnTo>
                            <a:pt x="87305" y="909225"/>
                          </a:lnTo>
                          <a:lnTo>
                            <a:pt x="87305" y="972812"/>
                          </a:lnTo>
                          <a:close/>
                          <a:moveTo>
                            <a:pt x="158664" y="972812"/>
                          </a:moveTo>
                          <a:lnTo>
                            <a:pt x="94680" y="972812"/>
                          </a:lnTo>
                          <a:lnTo>
                            <a:pt x="94680" y="909225"/>
                          </a:lnTo>
                          <a:lnTo>
                            <a:pt x="158664" y="909225"/>
                          </a:lnTo>
                          <a:lnTo>
                            <a:pt x="158664" y="972812"/>
                          </a:lnTo>
                          <a:close/>
                          <a:moveTo>
                            <a:pt x="158664" y="901896"/>
                          </a:moveTo>
                          <a:lnTo>
                            <a:pt x="94680" y="901896"/>
                          </a:lnTo>
                          <a:lnTo>
                            <a:pt x="94680" y="838310"/>
                          </a:lnTo>
                          <a:lnTo>
                            <a:pt x="158664" y="838310"/>
                          </a:lnTo>
                          <a:lnTo>
                            <a:pt x="158664" y="901896"/>
                          </a:lnTo>
                          <a:close/>
                          <a:moveTo>
                            <a:pt x="158664" y="831179"/>
                          </a:moveTo>
                          <a:lnTo>
                            <a:pt x="94680" y="831179"/>
                          </a:lnTo>
                          <a:lnTo>
                            <a:pt x="94680" y="767592"/>
                          </a:lnTo>
                          <a:lnTo>
                            <a:pt x="158664" y="767592"/>
                          </a:lnTo>
                          <a:lnTo>
                            <a:pt x="158664" y="831179"/>
                          </a:lnTo>
                          <a:close/>
                          <a:moveTo>
                            <a:pt x="158664" y="760263"/>
                          </a:moveTo>
                          <a:lnTo>
                            <a:pt x="94680" y="760263"/>
                          </a:lnTo>
                          <a:lnTo>
                            <a:pt x="94680" y="696677"/>
                          </a:lnTo>
                          <a:lnTo>
                            <a:pt x="158664" y="696677"/>
                          </a:lnTo>
                          <a:lnTo>
                            <a:pt x="158664" y="760263"/>
                          </a:lnTo>
                          <a:close/>
                          <a:moveTo>
                            <a:pt x="158664" y="689546"/>
                          </a:moveTo>
                          <a:lnTo>
                            <a:pt x="94680" y="689546"/>
                          </a:lnTo>
                          <a:lnTo>
                            <a:pt x="94680" y="625959"/>
                          </a:lnTo>
                          <a:lnTo>
                            <a:pt x="158664" y="625959"/>
                          </a:lnTo>
                          <a:lnTo>
                            <a:pt x="158664" y="689546"/>
                          </a:lnTo>
                          <a:close/>
                          <a:moveTo>
                            <a:pt x="158664" y="618630"/>
                          </a:moveTo>
                          <a:lnTo>
                            <a:pt x="94680" y="618630"/>
                          </a:lnTo>
                          <a:lnTo>
                            <a:pt x="94680" y="555044"/>
                          </a:lnTo>
                          <a:lnTo>
                            <a:pt x="158664" y="555044"/>
                          </a:lnTo>
                          <a:lnTo>
                            <a:pt x="158664" y="618630"/>
                          </a:lnTo>
                          <a:close/>
                          <a:moveTo>
                            <a:pt x="158664" y="547912"/>
                          </a:moveTo>
                          <a:lnTo>
                            <a:pt x="94680" y="547912"/>
                          </a:lnTo>
                          <a:lnTo>
                            <a:pt x="94680" y="484326"/>
                          </a:lnTo>
                          <a:lnTo>
                            <a:pt x="158664" y="484326"/>
                          </a:lnTo>
                          <a:lnTo>
                            <a:pt x="158664" y="547912"/>
                          </a:lnTo>
                          <a:close/>
                          <a:moveTo>
                            <a:pt x="229823" y="760263"/>
                          </a:moveTo>
                          <a:lnTo>
                            <a:pt x="165839" y="760263"/>
                          </a:lnTo>
                          <a:lnTo>
                            <a:pt x="165839" y="696677"/>
                          </a:lnTo>
                          <a:lnTo>
                            <a:pt x="229823" y="696677"/>
                          </a:lnTo>
                          <a:lnTo>
                            <a:pt x="229823" y="760263"/>
                          </a:lnTo>
                          <a:close/>
                          <a:moveTo>
                            <a:pt x="229823" y="689546"/>
                          </a:moveTo>
                          <a:lnTo>
                            <a:pt x="165839" y="689546"/>
                          </a:lnTo>
                          <a:lnTo>
                            <a:pt x="165839" y="625959"/>
                          </a:lnTo>
                          <a:lnTo>
                            <a:pt x="229823" y="625959"/>
                          </a:lnTo>
                          <a:lnTo>
                            <a:pt x="229823" y="689546"/>
                          </a:lnTo>
                          <a:close/>
                          <a:moveTo>
                            <a:pt x="229823" y="618630"/>
                          </a:moveTo>
                          <a:lnTo>
                            <a:pt x="165839" y="618630"/>
                          </a:lnTo>
                          <a:lnTo>
                            <a:pt x="165839" y="555044"/>
                          </a:lnTo>
                          <a:lnTo>
                            <a:pt x="229823" y="555044"/>
                          </a:lnTo>
                          <a:lnTo>
                            <a:pt x="229823" y="618630"/>
                          </a:lnTo>
                          <a:close/>
                          <a:moveTo>
                            <a:pt x="229823" y="547912"/>
                          </a:moveTo>
                          <a:lnTo>
                            <a:pt x="165839" y="547912"/>
                          </a:lnTo>
                          <a:lnTo>
                            <a:pt x="165839" y="484326"/>
                          </a:lnTo>
                          <a:lnTo>
                            <a:pt x="229823" y="484326"/>
                          </a:lnTo>
                          <a:lnTo>
                            <a:pt x="229823" y="547912"/>
                          </a:lnTo>
                          <a:close/>
                          <a:moveTo>
                            <a:pt x="229823" y="476997"/>
                          </a:moveTo>
                          <a:lnTo>
                            <a:pt x="165839" y="476997"/>
                          </a:lnTo>
                          <a:lnTo>
                            <a:pt x="165839" y="413410"/>
                          </a:lnTo>
                          <a:lnTo>
                            <a:pt x="229823" y="413410"/>
                          </a:lnTo>
                          <a:lnTo>
                            <a:pt x="229823" y="476997"/>
                          </a:lnTo>
                          <a:close/>
                          <a:moveTo>
                            <a:pt x="301182" y="760263"/>
                          </a:moveTo>
                          <a:lnTo>
                            <a:pt x="237198" y="760263"/>
                          </a:lnTo>
                          <a:lnTo>
                            <a:pt x="237198" y="696677"/>
                          </a:lnTo>
                          <a:lnTo>
                            <a:pt x="301182" y="696677"/>
                          </a:lnTo>
                          <a:lnTo>
                            <a:pt x="301182" y="760263"/>
                          </a:lnTo>
                          <a:close/>
                          <a:moveTo>
                            <a:pt x="301182" y="689546"/>
                          </a:moveTo>
                          <a:lnTo>
                            <a:pt x="237198" y="689546"/>
                          </a:lnTo>
                          <a:lnTo>
                            <a:pt x="237198" y="625959"/>
                          </a:lnTo>
                          <a:lnTo>
                            <a:pt x="301182" y="625959"/>
                          </a:lnTo>
                          <a:lnTo>
                            <a:pt x="301182" y="689546"/>
                          </a:lnTo>
                          <a:close/>
                          <a:moveTo>
                            <a:pt x="301182" y="618630"/>
                          </a:moveTo>
                          <a:lnTo>
                            <a:pt x="237198" y="618630"/>
                          </a:lnTo>
                          <a:lnTo>
                            <a:pt x="237198" y="555044"/>
                          </a:lnTo>
                          <a:lnTo>
                            <a:pt x="301182" y="555044"/>
                          </a:lnTo>
                          <a:lnTo>
                            <a:pt x="301182" y="618630"/>
                          </a:lnTo>
                          <a:close/>
                          <a:moveTo>
                            <a:pt x="301182" y="547912"/>
                          </a:moveTo>
                          <a:lnTo>
                            <a:pt x="237198" y="547912"/>
                          </a:lnTo>
                          <a:lnTo>
                            <a:pt x="237198" y="484326"/>
                          </a:lnTo>
                          <a:lnTo>
                            <a:pt x="301182" y="484326"/>
                          </a:lnTo>
                          <a:lnTo>
                            <a:pt x="301182" y="547912"/>
                          </a:lnTo>
                          <a:close/>
                          <a:moveTo>
                            <a:pt x="301182" y="476997"/>
                          </a:moveTo>
                          <a:lnTo>
                            <a:pt x="237198" y="476997"/>
                          </a:lnTo>
                          <a:lnTo>
                            <a:pt x="237198" y="413410"/>
                          </a:lnTo>
                          <a:lnTo>
                            <a:pt x="301182" y="413410"/>
                          </a:lnTo>
                          <a:lnTo>
                            <a:pt x="301182" y="476997"/>
                          </a:lnTo>
                          <a:close/>
                          <a:moveTo>
                            <a:pt x="301182" y="406279"/>
                          </a:moveTo>
                          <a:lnTo>
                            <a:pt x="237198" y="406279"/>
                          </a:lnTo>
                          <a:lnTo>
                            <a:pt x="237198" y="342693"/>
                          </a:lnTo>
                          <a:lnTo>
                            <a:pt x="301182" y="342693"/>
                          </a:lnTo>
                          <a:lnTo>
                            <a:pt x="301182" y="406279"/>
                          </a:lnTo>
                          <a:close/>
                          <a:moveTo>
                            <a:pt x="372541" y="760263"/>
                          </a:moveTo>
                          <a:lnTo>
                            <a:pt x="308557" y="760263"/>
                          </a:lnTo>
                          <a:lnTo>
                            <a:pt x="308557" y="696677"/>
                          </a:lnTo>
                          <a:lnTo>
                            <a:pt x="372541" y="696677"/>
                          </a:lnTo>
                          <a:lnTo>
                            <a:pt x="372541" y="760263"/>
                          </a:lnTo>
                          <a:close/>
                          <a:moveTo>
                            <a:pt x="372541" y="689546"/>
                          </a:moveTo>
                          <a:lnTo>
                            <a:pt x="308557" y="689546"/>
                          </a:lnTo>
                          <a:lnTo>
                            <a:pt x="308557" y="625959"/>
                          </a:lnTo>
                          <a:lnTo>
                            <a:pt x="372541" y="625959"/>
                          </a:lnTo>
                          <a:lnTo>
                            <a:pt x="372541" y="689546"/>
                          </a:lnTo>
                          <a:close/>
                          <a:moveTo>
                            <a:pt x="372541" y="618630"/>
                          </a:moveTo>
                          <a:lnTo>
                            <a:pt x="308557" y="618630"/>
                          </a:lnTo>
                          <a:lnTo>
                            <a:pt x="308557" y="555044"/>
                          </a:lnTo>
                          <a:lnTo>
                            <a:pt x="372541" y="555044"/>
                          </a:lnTo>
                          <a:lnTo>
                            <a:pt x="372541" y="618630"/>
                          </a:lnTo>
                          <a:close/>
                          <a:moveTo>
                            <a:pt x="372541" y="547912"/>
                          </a:moveTo>
                          <a:lnTo>
                            <a:pt x="308557" y="547912"/>
                          </a:lnTo>
                          <a:lnTo>
                            <a:pt x="308557" y="484326"/>
                          </a:lnTo>
                          <a:lnTo>
                            <a:pt x="372541" y="484326"/>
                          </a:lnTo>
                          <a:lnTo>
                            <a:pt x="372541" y="547912"/>
                          </a:lnTo>
                          <a:close/>
                          <a:moveTo>
                            <a:pt x="372541" y="476997"/>
                          </a:moveTo>
                          <a:lnTo>
                            <a:pt x="308557" y="476997"/>
                          </a:lnTo>
                          <a:lnTo>
                            <a:pt x="308557" y="413410"/>
                          </a:lnTo>
                          <a:lnTo>
                            <a:pt x="372541" y="413410"/>
                          </a:lnTo>
                          <a:lnTo>
                            <a:pt x="372541" y="476997"/>
                          </a:lnTo>
                          <a:close/>
                          <a:moveTo>
                            <a:pt x="443700" y="760263"/>
                          </a:moveTo>
                          <a:lnTo>
                            <a:pt x="379717" y="760263"/>
                          </a:lnTo>
                          <a:lnTo>
                            <a:pt x="379717" y="696677"/>
                          </a:lnTo>
                          <a:lnTo>
                            <a:pt x="443700" y="696677"/>
                          </a:lnTo>
                          <a:lnTo>
                            <a:pt x="443700" y="760263"/>
                          </a:lnTo>
                          <a:close/>
                          <a:moveTo>
                            <a:pt x="443700" y="689546"/>
                          </a:moveTo>
                          <a:lnTo>
                            <a:pt x="379717" y="689546"/>
                          </a:lnTo>
                          <a:lnTo>
                            <a:pt x="379717" y="625959"/>
                          </a:lnTo>
                          <a:lnTo>
                            <a:pt x="443700" y="625959"/>
                          </a:lnTo>
                          <a:lnTo>
                            <a:pt x="443700" y="689546"/>
                          </a:lnTo>
                          <a:close/>
                          <a:moveTo>
                            <a:pt x="443700" y="618630"/>
                          </a:moveTo>
                          <a:lnTo>
                            <a:pt x="379717" y="618630"/>
                          </a:lnTo>
                          <a:lnTo>
                            <a:pt x="379717" y="555044"/>
                          </a:lnTo>
                          <a:lnTo>
                            <a:pt x="443700" y="555044"/>
                          </a:lnTo>
                          <a:lnTo>
                            <a:pt x="443700" y="618630"/>
                          </a:lnTo>
                          <a:close/>
                          <a:moveTo>
                            <a:pt x="443700" y="547912"/>
                          </a:moveTo>
                          <a:lnTo>
                            <a:pt x="379717" y="547912"/>
                          </a:lnTo>
                          <a:lnTo>
                            <a:pt x="379717" y="484326"/>
                          </a:lnTo>
                          <a:lnTo>
                            <a:pt x="443700" y="484326"/>
                          </a:lnTo>
                          <a:lnTo>
                            <a:pt x="443700" y="547912"/>
                          </a:lnTo>
                          <a:close/>
                          <a:moveTo>
                            <a:pt x="443700" y="476997"/>
                          </a:moveTo>
                          <a:lnTo>
                            <a:pt x="379717" y="476997"/>
                          </a:lnTo>
                          <a:lnTo>
                            <a:pt x="379717" y="413410"/>
                          </a:lnTo>
                          <a:lnTo>
                            <a:pt x="443700" y="413410"/>
                          </a:lnTo>
                          <a:lnTo>
                            <a:pt x="443700" y="476997"/>
                          </a:lnTo>
                          <a:close/>
                          <a:moveTo>
                            <a:pt x="515059" y="760263"/>
                          </a:moveTo>
                          <a:lnTo>
                            <a:pt x="451076" y="760263"/>
                          </a:lnTo>
                          <a:lnTo>
                            <a:pt x="451076" y="696677"/>
                          </a:lnTo>
                          <a:lnTo>
                            <a:pt x="515059" y="696677"/>
                          </a:lnTo>
                          <a:lnTo>
                            <a:pt x="515059" y="760263"/>
                          </a:lnTo>
                          <a:close/>
                          <a:moveTo>
                            <a:pt x="515059" y="689546"/>
                          </a:moveTo>
                          <a:lnTo>
                            <a:pt x="451076" y="689546"/>
                          </a:lnTo>
                          <a:lnTo>
                            <a:pt x="451076" y="625959"/>
                          </a:lnTo>
                          <a:lnTo>
                            <a:pt x="515059" y="625959"/>
                          </a:lnTo>
                          <a:lnTo>
                            <a:pt x="515059" y="689546"/>
                          </a:lnTo>
                          <a:close/>
                          <a:moveTo>
                            <a:pt x="515059" y="618630"/>
                          </a:moveTo>
                          <a:lnTo>
                            <a:pt x="451076" y="618630"/>
                          </a:lnTo>
                          <a:lnTo>
                            <a:pt x="451076" y="555044"/>
                          </a:lnTo>
                          <a:lnTo>
                            <a:pt x="515059" y="555044"/>
                          </a:lnTo>
                          <a:lnTo>
                            <a:pt x="515059" y="618630"/>
                          </a:lnTo>
                          <a:close/>
                          <a:moveTo>
                            <a:pt x="515059" y="547912"/>
                          </a:moveTo>
                          <a:lnTo>
                            <a:pt x="451076" y="547912"/>
                          </a:lnTo>
                          <a:lnTo>
                            <a:pt x="451076" y="484326"/>
                          </a:lnTo>
                          <a:lnTo>
                            <a:pt x="515059" y="484326"/>
                          </a:lnTo>
                          <a:lnTo>
                            <a:pt x="515059" y="547912"/>
                          </a:lnTo>
                          <a:close/>
                          <a:moveTo>
                            <a:pt x="515059" y="476997"/>
                          </a:moveTo>
                          <a:lnTo>
                            <a:pt x="451076" y="476997"/>
                          </a:lnTo>
                          <a:lnTo>
                            <a:pt x="451076" y="413410"/>
                          </a:lnTo>
                          <a:lnTo>
                            <a:pt x="515059" y="413410"/>
                          </a:lnTo>
                          <a:lnTo>
                            <a:pt x="515059" y="476997"/>
                          </a:lnTo>
                          <a:close/>
                          <a:moveTo>
                            <a:pt x="586219" y="760263"/>
                          </a:moveTo>
                          <a:lnTo>
                            <a:pt x="522235" y="760263"/>
                          </a:lnTo>
                          <a:lnTo>
                            <a:pt x="522235" y="696677"/>
                          </a:lnTo>
                          <a:lnTo>
                            <a:pt x="586219" y="696677"/>
                          </a:lnTo>
                          <a:lnTo>
                            <a:pt x="586219" y="760263"/>
                          </a:lnTo>
                          <a:close/>
                          <a:moveTo>
                            <a:pt x="586219" y="689546"/>
                          </a:moveTo>
                          <a:lnTo>
                            <a:pt x="522235" y="689546"/>
                          </a:lnTo>
                          <a:lnTo>
                            <a:pt x="522235" y="625959"/>
                          </a:lnTo>
                          <a:lnTo>
                            <a:pt x="586219" y="625959"/>
                          </a:lnTo>
                          <a:lnTo>
                            <a:pt x="586219" y="689546"/>
                          </a:lnTo>
                          <a:close/>
                          <a:moveTo>
                            <a:pt x="586219" y="618630"/>
                          </a:moveTo>
                          <a:lnTo>
                            <a:pt x="522235" y="618630"/>
                          </a:lnTo>
                          <a:lnTo>
                            <a:pt x="522235" y="555044"/>
                          </a:lnTo>
                          <a:lnTo>
                            <a:pt x="586219" y="555044"/>
                          </a:lnTo>
                          <a:lnTo>
                            <a:pt x="586219" y="618630"/>
                          </a:lnTo>
                          <a:close/>
                          <a:moveTo>
                            <a:pt x="586219" y="547912"/>
                          </a:moveTo>
                          <a:lnTo>
                            <a:pt x="522235" y="547912"/>
                          </a:lnTo>
                          <a:lnTo>
                            <a:pt x="522235" y="484326"/>
                          </a:lnTo>
                          <a:lnTo>
                            <a:pt x="586219" y="484326"/>
                          </a:lnTo>
                          <a:lnTo>
                            <a:pt x="586219" y="547912"/>
                          </a:lnTo>
                          <a:close/>
                          <a:moveTo>
                            <a:pt x="586219" y="476997"/>
                          </a:moveTo>
                          <a:lnTo>
                            <a:pt x="522235" y="476997"/>
                          </a:lnTo>
                          <a:lnTo>
                            <a:pt x="522235" y="413410"/>
                          </a:lnTo>
                          <a:lnTo>
                            <a:pt x="586219" y="413410"/>
                          </a:lnTo>
                          <a:lnTo>
                            <a:pt x="586219" y="476997"/>
                          </a:lnTo>
                          <a:close/>
                          <a:moveTo>
                            <a:pt x="586219" y="406279"/>
                          </a:moveTo>
                          <a:lnTo>
                            <a:pt x="522235" y="406279"/>
                          </a:lnTo>
                          <a:lnTo>
                            <a:pt x="522235" y="342693"/>
                          </a:lnTo>
                          <a:lnTo>
                            <a:pt x="586219" y="342693"/>
                          </a:lnTo>
                          <a:lnTo>
                            <a:pt x="586219" y="406279"/>
                          </a:lnTo>
                          <a:close/>
                          <a:moveTo>
                            <a:pt x="586219" y="335363"/>
                          </a:moveTo>
                          <a:lnTo>
                            <a:pt x="522235" y="335363"/>
                          </a:lnTo>
                          <a:lnTo>
                            <a:pt x="522235" y="271777"/>
                          </a:lnTo>
                          <a:lnTo>
                            <a:pt x="586219" y="271777"/>
                          </a:lnTo>
                          <a:lnTo>
                            <a:pt x="586219" y="335363"/>
                          </a:lnTo>
                          <a:close/>
                          <a:moveTo>
                            <a:pt x="657578" y="476997"/>
                          </a:moveTo>
                          <a:lnTo>
                            <a:pt x="593594" y="476997"/>
                          </a:lnTo>
                          <a:lnTo>
                            <a:pt x="593594" y="413410"/>
                          </a:lnTo>
                          <a:lnTo>
                            <a:pt x="657578" y="413410"/>
                          </a:lnTo>
                          <a:lnTo>
                            <a:pt x="657578" y="476997"/>
                          </a:lnTo>
                          <a:close/>
                          <a:moveTo>
                            <a:pt x="657578" y="406279"/>
                          </a:moveTo>
                          <a:lnTo>
                            <a:pt x="593594" y="406279"/>
                          </a:lnTo>
                          <a:lnTo>
                            <a:pt x="593594" y="342693"/>
                          </a:lnTo>
                          <a:lnTo>
                            <a:pt x="657578" y="342693"/>
                          </a:lnTo>
                          <a:lnTo>
                            <a:pt x="657578" y="406279"/>
                          </a:lnTo>
                          <a:close/>
                          <a:moveTo>
                            <a:pt x="657578" y="335363"/>
                          </a:moveTo>
                          <a:lnTo>
                            <a:pt x="593594" y="335363"/>
                          </a:lnTo>
                          <a:lnTo>
                            <a:pt x="593594" y="271777"/>
                          </a:lnTo>
                          <a:lnTo>
                            <a:pt x="657578" y="271777"/>
                          </a:lnTo>
                          <a:lnTo>
                            <a:pt x="657578" y="335363"/>
                          </a:lnTo>
                          <a:close/>
                          <a:moveTo>
                            <a:pt x="728737" y="406279"/>
                          </a:moveTo>
                          <a:lnTo>
                            <a:pt x="664753" y="406279"/>
                          </a:lnTo>
                          <a:lnTo>
                            <a:pt x="664753" y="342693"/>
                          </a:lnTo>
                          <a:lnTo>
                            <a:pt x="728737" y="342693"/>
                          </a:lnTo>
                          <a:lnTo>
                            <a:pt x="728737" y="406279"/>
                          </a:lnTo>
                          <a:close/>
                          <a:moveTo>
                            <a:pt x="728737" y="335363"/>
                          </a:moveTo>
                          <a:lnTo>
                            <a:pt x="664753" y="335363"/>
                          </a:lnTo>
                          <a:lnTo>
                            <a:pt x="664753" y="271777"/>
                          </a:lnTo>
                          <a:lnTo>
                            <a:pt x="728737" y="271777"/>
                          </a:lnTo>
                          <a:lnTo>
                            <a:pt x="728737" y="335363"/>
                          </a:lnTo>
                          <a:close/>
                          <a:moveTo>
                            <a:pt x="800096" y="335363"/>
                          </a:moveTo>
                          <a:lnTo>
                            <a:pt x="736112" y="335363"/>
                          </a:lnTo>
                          <a:lnTo>
                            <a:pt x="736112" y="271777"/>
                          </a:lnTo>
                          <a:lnTo>
                            <a:pt x="800096" y="271777"/>
                          </a:lnTo>
                          <a:lnTo>
                            <a:pt x="800096" y="335363"/>
                          </a:lnTo>
                          <a:close/>
                          <a:moveTo>
                            <a:pt x="800096" y="264646"/>
                          </a:moveTo>
                          <a:lnTo>
                            <a:pt x="736112" y="264646"/>
                          </a:lnTo>
                          <a:lnTo>
                            <a:pt x="736112" y="201060"/>
                          </a:lnTo>
                          <a:lnTo>
                            <a:pt x="800096" y="201060"/>
                          </a:lnTo>
                          <a:lnTo>
                            <a:pt x="800096" y="264646"/>
                          </a:lnTo>
                          <a:close/>
                          <a:moveTo>
                            <a:pt x="871255" y="264646"/>
                          </a:moveTo>
                          <a:lnTo>
                            <a:pt x="807272" y="264646"/>
                          </a:lnTo>
                          <a:lnTo>
                            <a:pt x="807272" y="201060"/>
                          </a:lnTo>
                          <a:lnTo>
                            <a:pt x="871255" y="201060"/>
                          </a:lnTo>
                          <a:lnTo>
                            <a:pt x="871255" y="264646"/>
                          </a:lnTo>
                          <a:close/>
                          <a:moveTo>
                            <a:pt x="942614" y="193730"/>
                          </a:moveTo>
                          <a:lnTo>
                            <a:pt x="878630" y="193730"/>
                          </a:lnTo>
                          <a:lnTo>
                            <a:pt x="878630" y="130144"/>
                          </a:lnTo>
                          <a:lnTo>
                            <a:pt x="942614" y="130144"/>
                          </a:lnTo>
                          <a:lnTo>
                            <a:pt x="942614" y="193730"/>
                          </a:lnTo>
                          <a:close/>
                          <a:moveTo>
                            <a:pt x="1013973" y="123013"/>
                          </a:moveTo>
                          <a:lnTo>
                            <a:pt x="949989" y="123013"/>
                          </a:lnTo>
                          <a:lnTo>
                            <a:pt x="949989" y="59426"/>
                          </a:lnTo>
                          <a:lnTo>
                            <a:pt x="1013973" y="59426"/>
                          </a:lnTo>
                          <a:lnTo>
                            <a:pt x="1013973" y="123013"/>
                          </a:lnTo>
                          <a:close/>
                        </a:path>
                      </a:pathLst>
                    </a:custGeom>
                    <a:solidFill>
                      <a:srgbClr val="6398D1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  <p:sp>
              <p:nvSpPr>
                <p:cNvPr id="8715" name="Freeform 224">
                  <a:extLst>
                    <a:ext uri="{FF2B5EF4-FFF2-40B4-BE49-F238E27FC236}">
                      <a16:creationId xmlns:a16="http://schemas.microsoft.com/office/drawing/2014/main" id="{DC01E232-1A6A-D606-A52D-24FB1426B1BA}"/>
                    </a:ext>
                  </a:extLst>
                </p:cNvPr>
                <p:cNvSpPr/>
                <p:nvPr/>
              </p:nvSpPr>
              <p:spPr>
                <a:xfrm>
                  <a:off x="1539319" y="5824348"/>
                  <a:ext cx="1441782" cy="1019214"/>
                </a:xfrm>
                <a:custGeom>
                  <a:avLst/>
                  <a:gdLst>
                    <a:gd name="connsiteX0" fmla="*/ 53674 w 1441782"/>
                    <a:gd name="connsiteY0" fmla="*/ 305304 h 1019214"/>
                    <a:gd name="connsiteX1" fmla="*/ 259379 w 1441782"/>
                    <a:gd name="connsiteY1" fmla="*/ 359779 h 1019214"/>
                    <a:gd name="connsiteX2" fmla="*/ 411066 w 1441782"/>
                    <a:gd name="connsiteY2" fmla="*/ 344526 h 1019214"/>
                    <a:gd name="connsiteX3" fmla="*/ 580892 w 1441782"/>
                    <a:gd name="connsiteY3" fmla="*/ 286684 h 1019214"/>
                    <a:gd name="connsiteX4" fmla="*/ 665207 w 1441782"/>
                    <a:gd name="connsiteY4" fmla="*/ 323330 h 1019214"/>
                    <a:gd name="connsiteX5" fmla="*/ 878685 w 1441782"/>
                    <a:gd name="connsiteY5" fmla="*/ 664637 h 1019214"/>
                    <a:gd name="connsiteX6" fmla="*/ 1040937 w 1441782"/>
                    <a:gd name="connsiteY6" fmla="*/ 1019215 h 1019214"/>
                    <a:gd name="connsiteX7" fmla="*/ 1103127 w 1441782"/>
                    <a:gd name="connsiteY7" fmla="*/ 1019215 h 1019214"/>
                    <a:gd name="connsiteX8" fmla="*/ 1066251 w 1441782"/>
                    <a:gd name="connsiteY8" fmla="*/ 871441 h 1019214"/>
                    <a:gd name="connsiteX9" fmla="*/ 1177077 w 1441782"/>
                    <a:gd name="connsiteY9" fmla="*/ 1018422 h 1019214"/>
                    <a:gd name="connsiteX10" fmla="*/ 1441782 w 1441782"/>
                    <a:gd name="connsiteY10" fmla="*/ 1019215 h 1019214"/>
                    <a:gd name="connsiteX11" fmla="*/ 1246642 w 1441782"/>
                    <a:gd name="connsiteY11" fmla="*/ 771604 h 1019214"/>
                    <a:gd name="connsiteX12" fmla="*/ 877689 w 1441782"/>
                    <a:gd name="connsiteY12" fmla="*/ 137325 h 1019214"/>
                    <a:gd name="connsiteX13" fmla="*/ 793972 w 1441782"/>
                    <a:gd name="connsiteY13" fmla="*/ 61854 h 1019214"/>
                    <a:gd name="connsiteX14" fmla="*/ 306619 w 1441782"/>
                    <a:gd name="connsiteY14" fmla="*/ 13916 h 1019214"/>
                    <a:gd name="connsiteX15" fmla="*/ 9224 w 1441782"/>
                    <a:gd name="connsiteY15" fmla="*/ 106622 h 1019214"/>
                    <a:gd name="connsiteX16" fmla="*/ 32146 w 1441782"/>
                    <a:gd name="connsiteY16" fmla="*/ 282722 h 1019214"/>
                    <a:gd name="connsiteX17" fmla="*/ 53674 w 1441782"/>
                    <a:gd name="connsiteY17" fmla="*/ 305304 h 1019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441782" h="1019214">
                      <a:moveTo>
                        <a:pt x="53674" y="305304"/>
                      </a:moveTo>
                      <a:cubicBezTo>
                        <a:pt x="104701" y="348488"/>
                        <a:pt x="183036" y="360571"/>
                        <a:pt x="259379" y="359779"/>
                      </a:cubicBezTo>
                      <a:cubicBezTo>
                        <a:pt x="314791" y="359184"/>
                        <a:pt x="369207" y="351855"/>
                        <a:pt x="411066" y="344526"/>
                      </a:cubicBezTo>
                      <a:cubicBezTo>
                        <a:pt x="468272" y="334621"/>
                        <a:pt x="527273" y="307681"/>
                        <a:pt x="580892" y="286684"/>
                      </a:cubicBezTo>
                      <a:cubicBezTo>
                        <a:pt x="630125" y="267470"/>
                        <a:pt x="633713" y="280543"/>
                        <a:pt x="665207" y="323330"/>
                      </a:cubicBezTo>
                      <a:cubicBezTo>
                        <a:pt x="744738" y="431487"/>
                        <a:pt x="812708" y="547566"/>
                        <a:pt x="878685" y="664637"/>
                      </a:cubicBezTo>
                      <a:cubicBezTo>
                        <a:pt x="923334" y="744070"/>
                        <a:pt x="1038944" y="1017234"/>
                        <a:pt x="1040937" y="1019215"/>
                      </a:cubicBezTo>
                      <a:lnTo>
                        <a:pt x="1103127" y="1019215"/>
                      </a:lnTo>
                      <a:lnTo>
                        <a:pt x="1066251" y="871441"/>
                      </a:lnTo>
                      <a:lnTo>
                        <a:pt x="1177077" y="1018422"/>
                      </a:lnTo>
                      <a:lnTo>
                        <a:pt x="1441782" y="1019215"/>
                      </a:lnTo>
                      <a:cubicBezTo>
                        <a:pt x="1441782" y="1019215"/>
                        <a:pt x="1353879" y="933443"/>
                        <a:pt x="1246642" y="771604"/>
                      </a:cubicBezTo>
                      <a:cubicBezTo>
                        <a:pt x="1111299" y="567573"/>
                        <a:pt x="1005856" y="345714"/>
                        <a:pt x="877689" y="137325"/>
                      </a:cubicBezTo>
                      <a:cubicBezTo>
                        <a:pt x="856162" y="102462"/>
                        <a:pt x="835033" y="70570"/>
                        <a:pt x="793972" y="61854"/>
                      </a:cubicBezTo>
                      <a:cubicBezTo>
                        <a:pt x="752113" y="52940"/>
                        <a:pt x="425617" y="23821"/>
                        <a:pt x="306619" y="13916"/>
                      </a:cubicBezTo>
                      <a:cubicBezTo>
                        <a:pt x="189614" y="4210"/>
                        <a:pt x="45701" y="-40360"/>
                        <a:pt x="9224" y="106622"/>
                      </a:cubicBezTo>
                      <a:cubicBezTo>
                        <a:pt x="-5526" y="166246"/>
                        <a:pt x="-5726" y="234389"/>
                        <a:pt x="32146" y="282722"/>
                      </a:cubicBezTo>
                      <a:cubicBezTo>
                        <a:pt x="38326" y="291042"/>
                        <a:pt x="45701" y="298569"/>
                        <a:pt x="53674" y="305304"/>
                      </a:cubicBezTo>
                      <a:close/>
                    </a:path>
                  </a:pathLst>
                </a:custGeom>
                <a:solidFill>
                  <a:srgbClr val="90C0E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16" name="Freeform 225">
                  <a:extLst>
                    <a:ext uri="{FF2B5EF4-FFF2-40B4-BE49-F238E27FC236}">
                      <a16:creationId xmlns:a16="http://schemas.microsoft.com/office/drawing/2014/main" id="{C8A075AA-11A2-6938-E376-71B62064C56C}"/>
                    </a:ext>
                  </a:extLst>
                </p:cNvPr>
                <p:cNvSpPr/>
                <p:nvPr/>
              </p:nvSpPr>
              <p:spPr>
                <a:xfrm>
                  <a:off x="2500017" y="6562001"/>
                  <a:ext cx="276653" cy="124873"/>
                </a:xfrm>
                <a:custGeom>
                  <a:avLst/>
                  <a:gdLst>
                    <a:gd name="connsiteX0" fmla="*/ 3698 w 276653"/>
                    <a:gd name="connsiteY0" fmla="*/ 124874 h 124873"/>
                    <a:gd name="connsiteX1" fmla="*/ 309 w 276653"/>
                    <a:gd name="connsiteY1" fmla="*/ 122695 h 124873"/>
                    <a:gd name="connsiteX2" fmla="*/ 2103 w 276653"/>
                    <a:gd name="connsiteY2" fmla="*/ 117941 h 124873"/>
                    <a:gd name="connsiteX3" fmla="*/ 91800 w 276653"/>
                    <a:gd name="connsiteY3" fmla="*/ 77927 h 124873"/>
                    <a:gd name="connsiteX4" fmla="*/ 271592 w 276653"/>
                    <a:gd name="connsiteY4" fmla="*/ 276 h 124873"/>
                    <a:gd name="connsiteX5" fmla="*/ 276376 w 276653"/>
                    <a:gd name="connsiteY5" fmla="*/ 2257 h 124873"/>
                    <a:gd name="connsiteX6" fmla="*/ 274383 w 276653"/>
                    <a:gd name="connsiteY6" fmla="*/ 7011 h 124873"/>
                    <a:gd name="connsiteX7" fmla="*/ 94989 w 276653"/>
                    <a:gd name="connsiteY7" fmla="*/ 84464 h 124873"/>
                    <a:gd name="connsiteX8" fmla="*/ 5093 w 276653"/>
                    <a:gd name="connsiteY8" fmla="*/ 124478 h 124873"/>
                    <a:gd name="connsiteX9" fmla="*/ 3698 w 276653"/>
                    <a:gd name="connsiteY9" fmla="*/ 124874 h 124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6653" h="124873">
                      <a:moveTo>
                        <a:pt x="3698" y="124874"/>
                      </a:moveTo>
                      <a:cubicBezTo>
                        <a:pt x="2302" y="124874"/>
                        <a:pt x="907" y="124081"/>
                        <a:pt x="309" y="122695"/>
                      </a:cubicBezTo>
                      <a:cubicBezTo>
                        <a:pt x="-488" y="120912"/>
                        <a:pt x="309" y="118733"/>
                        <a:pt x="2103" y="117941"/>
                      </a:cubicBezTo>
                      <a:cubicBezTo>
                        <a:pt x="32799" y="104471"/>
                        <a:pt x="62499" y="91199"/>
                        <a:pt x="91800" y="77927"/>
                      </a:cubicBezTo>
                      <a:cubicBezTo>
                        <a:pt x="151797" y="50789"/>
                        <a:pt x="208605" y="25433"/>
                        <a:pt x="271592" y="276"/>
                      </a:cubicBezTo>
                      <a:cubicBezTo>
                        <a:pt x="273386" y="-516"/>
                        <a:pt x="275579" y="474"/>
                        <a:pt x="276376" y="2257"/>
                      </a:cubicBezTo>
                      <a:cubicBezTo>
                        <a:pt x="277173" y="4040"/>
                        <a:pt x="276177" y="6219"/>
                        <a:pt x="274383" y="7011"/>
                      </a:cubicBezTo>
                      <a:cubicBezTo>
                        <a:pt x="211595" y="31970"/>
                        <a:pt x="154986" y="57524"/>
                        <a:pt x="94989" y="84464"/>
                      </a:cubicBezTo>
                      <a:cubicBezTo>
                        <a:pt x="65688" y="97735"/>
                        <a:pt x="35988" y="111008"/>
                        <a:pt x="5093" y="124478"/>
                      </a:cubicBezTo>
                      <a:cubicBezTo>
                        <a:pt x="4694" y="124874"/>
                        <a:pt x="4096" y="124874"/>
                        <a:pt x="3698" y="12487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17" name="Freeform 226">
                  <a:extLst>
                    <a:ext uri="{FF2B5EF4-FFF2-40B4-BE49-F238E27FC236}">
                      <a16:creationId xmlns:a16="http://schemas.microsoft.com/office/drawing/2014/main" id="{414BCE83-CDD5-FBE5-838E-74B92C37EB59}"/>
                    </a:ext>
                  </a:extLst>
                </p:cNvPr>
                <p:cNvSpPr/>
                <p:nvPr/>
              </p:nvSpPr>
              <p:spPr>
                <a:xfrm>
                  <a:off x="2314805" y="4969104"/>
                  <a:ext cx="134191" cy="96417"/>
                </a:xfrm>
                <a:custGeom>
                  <a:avLst/>
                  <a:gdLst>
                    <a:gd name="connsiteX0" fmla="*/ 130706 w 134191"/>
                    <a:gd name="connsiteY0" fmla="*/ 96417 h 96417"/>
                    <a:gd name="connsiteX1" fmla="*/ 127716 w 134191"/>
                    <a:gd name="connsiteY1" fmla="*/ 94832 h 96417"/>
                    <a:gd name="connsiteX2" fmla="*/ 6725 w 134191"/>
                    <a:gd name="connsiteY2" fmla="*/ 9060 h 96417"/>
                    <a:gd name="connsiteX3" fmla="*/ 1941 w 134191"/>
                    <a:gd name="connsiteY3" fmla="*/ 6683 h 96417"/>
                    <a:gd name="connsiteX4" fmla="*/ 346 w 134191"/>
                    <a:gd name="connsiteY4" fmla="*/ 1929 h 96417"/>
                    <a:gd name="connsiteX5" fmla="*/ 5130 w 134191"/>
                    <a:gd name="connsiteY5" fmla="*/ 344 h 96417"/>
                    <a:gd name="connsiteX6" fmla="*/ 9914 w 134191"/>
                    <a:gd name="connsiteY6" fmla="*/ 2721 h 96417"/>
                    <a:gd name="connsiteX7" fmla="*/ 133496 w 134191"/>
                    <a:gd name="connsiteY7" fmla="*/ 90871 h 96417"/>
                    <a:gd name="connsiteX8" fmla="*/ 132699 w 134191"/>
                    <a:gd name="connsiteY8" fmla="*/ 95823 h 96417"/>
                    <a:gd name="connsiteX9" fmla="*/ 130706 w 134191"/>
                    <a:gd name="connsiteY9" fmla="*/ 96417 h 96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34191" h="96417">
                      <a:moveTo>
                        <a:pt x="130706" y="96417"/>
                      </a:moveTo>
                      <a:cubicBezTo>
                        <a:pt x="129510" y="96417"/>
                        <a:pt x="128513" y="95823"/>
                        <a:pt x="127716" y="94832"/>
                      </a:cubicBezTo>
                      <a:cubicBezTo>
                        <a:pt x="101006" y="57394"/>
                        <a:pt x="48783" y="30652"/>
                        <a:pt x="6725" y="9060"/>
                      </a:cubicBezTo>
                      <a:lnTo>
                        <a:pt x="1941" y="6683"/>
                      </a:lnTo>
                      <a:cubicBezTo>
                        <a:pt x="147" y="5693"/>
                        <a:pt x="-451" y="3514"/>
                        <a:pt x="346" y="1929"/>
                      </a:cubicBezTo>
                      <a:cubicBezTo>
                        <a:pt x="1343" y="146"/>
                        <a:pt x="3536" y="-448"/>
                        <a:pt x="5130" y="344"/>
                      </a:cubicBezTo>
                      <a:lnTo>
                        <a:pt x="9914" y="2721"/>
                      </a:lnTo>
                      <a:cubicBezTo>
                        <a:pt x="52570" y="24709"/>
                        <a:pt x="105790" y="52045"/>
                        <a:pt x="133496" y="90871"/>
                      </a:cubicBezTo>
                      <a:cubicBezTo>
                        <a:pt x="134692" y="92455"/>
                        <a:pt x="134294" y="94634"/>
                        <a:pt x="132699" y="95823"/>
                      </a:cubicBezTo>
                      <a:cubicBezTo>
                        <a:pt x="132101" y="96021"/>
                        <a:pt x="131304" y="96417"/>
                        <a:pt x="130706" y="96417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18" name="Freeform 227">
                  <a:extLst>
                    <a:ext uri="{FF2B5EF4-FFF2-40B4-BE49-F238E27FC236}">
                      <a16:creationId xmlns:a16="http://schemas.microsoft.com/office/drawing/2014/main" id="{1642F25E-EEE7-8475-0203-A1801E0F0998}"/>
                    </a:ext>
                  </a:extLst>
                </p:cNvPr>
                <p:cNvSpPr/>
                <p:nvPr/>
              </p:nvSpPr>
              <p:spPr>
                <a:xfrm>
                  <a:off x="2576668" y="6688104"/>
                  <a:ext cx="418585" cy="158825"/>
                </a:xfrm>
                <a:custGeom>
                  <a:avLst/>
                  <a:gdLst>
                    <a:gd name="connsiteX0" fmla="*/ 414997 w 418585"/>
                    <a:gd name="connsiteY0" fmla="*/ 158826 h 158825"/>
                    <a:gd name="connsiteX1" fmla="*/ 139130 w 418585"/>
                    <a:gd name="connsiteY1" fmla="*/ 158826 h 158825"/>
                    <a:gd name="connsiteX2" fmla="*/ 136140 w 418585"/>
                    <a:gd name="connsiteY2" fmla="*/ 157439 h 158825"/>
                    <a:gd name="connsiteX3" fmla="*/ 35281 w 418585"/>
                    <a:gd name="connsiteY3" fmla="*/ 20758 h 158825"/>
                    <a:gd name="connsiteX4" fmla="*/ 70362 w 418585"/>
                    <a:gd name="connsiteY4" fmla="*/ 154269 h 158825"/>
                    <a:gd name="connsiteX5" fmla="*/ 69764 w 418585"/>
                    <a:gd name="connsiteY5" fmla="*/ 157439 h 158825"/>
                    <a:gd name="connsiteX6" fmla="*/ 66974 w 418585"/>
                    <a:gd name="connsiteY6" fmla="*/ 158826 h 158825"/>
                    <a:gd name="connsiteX7" fmla="*/ 3588 w 418585"/>
                    <a:gd name="connsiteY7" fmla="*/ 158826 h 158825"/>
                    <a:gd name="connsiteX8" fmla="*/ 0 w 418585"/>
                    <a:gd name="connsiteY8" fmla="*/ 155260 h 158825"/>
                    <a:gd name="connsiteX9" fmla="*/ 3588 w 418585"/>
                    <a:gd name="connsiteY9" fmla="*/ 151694 h 158825"/>
                    <a:gd name="connsiteX10" fmla="*/ 62190 w 418585"/>
                    <a:gd name="connsiteY10" fmla="*/ 151694 h 158825"/>
                    <a:gd name="connsiteX11" fmla="*/ 23521 w 418585"/>
                    <a:gd name="connsiteY11" fmla="*/ 4515 h 158825"/>
                    <a:gd name="connsiteX12" fmla="*/ 25514 w 418585"/>
                    <a:gd name="connsiteY12" fmla="*/ 355 h 158825"/>
                    <a:gd name="connsiteX13" fmla="*/ 29899 w 418585"/>
                    <a:gd name="connsiteY13" fmla="*/ 1543 h 158825"/>
                    <a:gd name="connsiteX14" fmla="*/ 140924 w 418585"/>
                    <a:gd name="connsiteY14" fmla="*/ 151694 h 158825"/>
                    <a:gd name="connsiteX15" fmla="*/ 414997 w 418585"/>
                    <a:gd name="connsiteY15" fmla="*/ 151694 h 158825"/>
                    <a:gd name="connsiteX16" fmla="*/ 418585 w 418585"/>
                    <a:gd name="connsiteY16" fmla="*/ 155260 h 158825"/>
                    <a:gd name="connsiteX17" fmla="*/ 414997 w 418585"/>
                    <a:gd name="connsiteY17" fmla="*/ 158826 h 158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18585" h="158825">
                      <a:moveTo>
                        <a:pt x="414997" y="158826"/>
                      </a:moveTo>
                      <a:lnTo>
                        <a:pt x="139130" y="158826"/>
                      </a:lnTo>
                      <a:cubicBezTo>
                        <a:pt x="137934" y="158826"/>
                        <a:pt x="136937" y="158231"/>
                        <a:pt x="136140" y="157439"/>
                      </a:cubicBezTo>
                      <a:lnTo>
                        <a:pt x="35281" y="20758"/>
                      </a:lnTo>
                      <a:lnTo>
                        <a:pt x="70362" y="154269"/>
                      </a:lnTo>
                      <a:cubicBezTo>
                        <a:pt x="70562" y="155260"/>
                        <a:pt x="70362" y="156448"/>
                        <a:pt x="69764" y="157439"/>
                      </a:cubicBezTo>
                      <a:cubicBezTo>
                        <a:pt x="69166" y="158231"/>
                        <a:pt x="67970" y="158826"/>
                        <a:pt x="66974" y="158826"/>
                      </a:cubicBezTo>
                      <a:lnTo>
                        <a:pt x="3588" y="158826"/>
                      </a:lnTo>
                      <a:cubicBezTo>
                        <a:pt x="1595" y="158826"/>
                        <a:pt x="0" y="157241"/>
                        <a:pt x="0" y="155260"/>
                      </a:cubicBezTo>
                      <a:cubicBezTo>
                        <a:pt x="0" y="153279"/>
                        <a:pt x="1595" y="151694"/>
                        <a:pt x="3588" y="151694"/>
                      </a:cubicBezTo>
                      <a:lnTo>
                        <a:pt x="62190" y="151694"/>
                      </a:lnTo>
                      <a:lnTo>
                        <a:pt x="23521" y="4515"/>
                      </a:lnTo>
                      <a:cubicBezTo>
                        <a:pt x="23122" y="2930"/>
                        <a:pt x="23919" y="1147"/>
                        <a:pt x="25514" y="355"/>
                      </a:cubicBezTo>
                      <a:cubicBezTo>
                        <a:pt x="27108" y="-438"/>
                        <a:pt x="28902" y="157"/>
                        <a:pt x="29899" y="1543"/>
                      </a:cubicBezTo>
                      <a:lnTo>
                        <a:pt x="140924" y="151694"/>
                      </a:lnTo>
                      <a:lnTo>
                        <a:pt x="414997" y="151694"/>
                      </a:lnTo>
                      <a:cubicBezTo>
                        <a:pt x="416991" y="151694"/>
                        <a:pt x="418585" y="153279"/>
                        <a:pt x="418585" y="155260"/>
                      </a:cubicBezTo>
                      <a:cubicBezTo>
                        <a:pt x="418585" y="157241"/>
                        <a:pt x="416991" y="158826"/>
                        <a:pt x="414997" y="15882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19" name="Freeform 228">
                  <a:extLst>
                    <a:ext uri="{FF2B5EF4-FFF2-40B4-BE49-F238E27FC236}">
                      <a16:creationId xmlns:a16="http://schemas.microsoft.com/office/drawing/2014/main" id="{637F863D-640F-4B02-C80B-12873225DCA4}"/>
                    </a:ext>
                  </a:extLst>
                </p:cNvPr>
                <p:cNvSpPr/>
                <p:nvPr/>
              </p:nvSpPr>
              <p:spPr>
                <a:xfrm>
                  <a:off x="1348471" y="5240126"/>
                  <a:ext cx="655088" cy="778992"/>
                </a:xfrm>
                <a:custGeom>
                  <a:avLst/>
                  <a:gdLst>
                    <a:gd name="connsiteX0" fmla="*/ 654934 w 655088"/>
                    <a:gd name="connsiteY0" fmla="*/ 504640 h 778992"/>
                    <a:gd name="connsiteX1" fmla="*/ 650549 w 655088"/>
                    <a:gd name="connsiteY1" fmla="*/ 502065 h 778992"/>
                    <a:gd name="connsiteX2" fmla="*/ 528561 w 655088"/>
                    <a:gd name="connsiteY2" fmla="*/ 524845 h 778992"/>
                    <a:gd name="connsiteX3" fmla="*/ 502051 w 655088"/>
                    <a:gd name="connsiteY3" fmla="*/ 389749 h 778992"/>
                    <a:gd name="connsiteX4" fmla="*/ 503247 w 655088"/>
                    <a:gd name="connsiteY4" fmla="*/ 365186 h 778992"/>
                    <a:gd name="connsiteX5" fmla="*/ 503646 w 655088"/>
                    <a:gd name="connsiteY5" fmla="*/ 316258 h 778992"/>
                    <a:gd name="connsiteX6" fmla="*/ 488297 w 655088"/>
                    <a:gd name="connsiteY6" fmla="*/ 249502 h 778992"/>
                    <a:gd name="connsiteX7" fmla="*/ 474544 w 655088"/>
                    <a:gd name="connsiteY7" fmla="*/ 206121 h 778992"/>
                    <a:gd name="connsiteX8" fmla="*/ 461588 w 655088"/>
                    <a:gd name="connsiteY8" fmla="*/ 165315 h 778992"/>
                    <a:gd name="connsiteX9" fmla="*/ 476138 w 655088"/>
                    <a:gd name="connsiteY9" fmla="*/ 161155 h 778992"/>
                    <a:gd name="connsiteX10" fmla="*/ 498463 w 655088"/>
                    <a:gd name="connsiteY10" fmla="*/ 135998 h 778992"/>
                    <a:gd name="connsiteX11" fmla="*/ 483514 w 655088"/>
                    <a:gd name="connsiteY11" fmla="*/ 2090 h 778992"/>
                    <a:gd name="connsiteX12" fmla="*/ 478730 w 655088"/>
                    <a:gd name="connsiteY12" fmla="*/ 307 h 778992"/>
                    <a:gd name="connsiteX13" fmla="*/ 476936 w 655088"/>
                    <a:gd name="connsiteY13" fmla="*/ 5061 h 778992"/>
                    <a:gd name="connsiteX14" fmla="*/ 491686 w 655088"/>
                    <a:gd name="connsiteY14" fmla="*/ 133423 h 778992"/>
                    <a:gd name="connsiteX15" fmla="*/ 473149 w 655088"/>
                    <a:gd name="connsiteY15" fmla="*/ 154618 h 778992"/>
                    <a:gd name="connsiteX16" fmla="*/ 419928 w 655088"/>
                    <a:gd name="connsiteY16" fmla="*/ 149864 h 778992"/>
                    <a:gd name="connsiteX17" fmla="*/ 317873 w 655088"/>
                    <a:gd name="connsiteY17" fmla="*/ 21899 h 778992"/>
                    <a:gd name="connsiteX18" fmla="*/ 313488 w 655088"/>
                    <a:gd name="connsiteY18" fmla="*/ 19125 h 778992"/>
                    <a:gd name="connsiteX19" fmla="*/ 310698 w 655088"/>
                    <a:gd name="connsiteY19" fmla="*/ 23483 h 778992"/>
                    <a:gd name="connsiteX20" fmla="*/ 416540 w 655088"/>
                    <a:gd name="connsiteY20" fmla="*/ 156203 h 778992"/>
                    <a:gd name="connsiteX21" fmla="*/ 453216 w 655088"/>
                    <a:gd name="connsiteY21" fmla="*/ 165909 h 778992"/>
                    <a:gd name="connsiteX22" fmla="*/ 454013 w 655088"/>
                    <a:gd name="connsiteY22" fmla="*/ 165909 h 778992"/>
                    <a:gd name="connsiteX23" fmla="*/ 467567 w 655088"/>
                    <a:gd name="connsiteY23" fmla="*/ 208300 h 778992"/>
                    <a:gd name="connsiteX24" fmla="*/ 481321 w 655088"/>
                    <a:gd name="connsiteY24" fmla="*/ 251483 h 778992"/>
                    <a:gd name="connsiteX25" fmla="*/ 496470 w 655088"/>
                    <a:gd name="connsiteY25" fmla="*/ 316852 h 778992"/>
                    <a:gd name="connsiteX26" fmla="*/ 496071 w 655088"/>
                    <a:gd name="connsiteY26" fmla="*/ 364592 h 778992"/>
                    <a:gd name="connsiteX27" fmla="*/ 494875 w 655088"/>
                    <a:gd name="connsiteY27" fmla="*/ 389353 h 778992"/>
                    <a:gd name="connsiteX28" fmla="*/ 520987 w 655088"/>
                    <a:gd name="connsiteY28" fmla="*/ 525439 h 778992"/>
                    <a:gd name="connsiteX29" fmla="*/ 238940 w 655088"/>
                    <a:gd name="connsiteY29" fmla="*/ 518704 h 778992"/>
                    <a:gd name="connsiteX30" fmla="*/ 301329 w 655088"/>
                    <a:gd name="connsiteY30" fmla="*/ 310712 h 778992"/>
                    <a:gd name="connsiteX31" fmla="*/ 300133 w 655088"/>
                    <a:gd name="connsiteY31" fmla="*/ 305759 h 778992"/>
                    <a:gd name="connsiteX32" fmla="*/ 295150 w 655088"/>
                    <a:gd name="connsiteY32" fmla="*/ 306948 h 778992"/>
                    <a:gd name="connsiteX33" fmla="*/ 218011 w 655088"/>
                    <a:gd name="connsiteY33" fmla="*/ 583677 h 778992"/>
                    <a:gd name="connsiteX34" fmla="*/ 175754 w 655088"/>
                    <a:gd name="connsiteY34" fmla="*/ 771663 h 778992"/>
                    <a:gd name="connsiteX35" fmla="*/ 5130 w 655088"/>
                    <a:gd name="connsiteY35" fmla="*/ 733630 h 778992"/>
                    <a:gd name="connsiteX36" fmla="*/ 347 w 655088"/>
                    <a:gd name="connsiteY36" fmla="*/ 735215 h 778992"/>
                    <a:gd name="connsiteX37" fmla="*/ 1941 w 655088"/>
                    <a:gd name="connsiteY37" fmla="*/ 739969 h 778992"/>
                    <a:gd name="connsiteX38" fmla="*/ 167581 w 655088"/>
                    <a:gd name="connsiteY38" fmla="*/ 778992 h 778992"/>
                    <a:gd name="connsiteX39" fmla="*/ 178943 w 655088"/>
                    <a:gd name="connsiteY39" fmla="*/ 778794 h 778992"/>
                    <a:gd name="connsiteX40" fmla="*/ 182132 w 655088"/>
                    <a:gd name="connsiteY40" fmla="*/ 776219 h 778992"/>
                    <a:gd name="connsiteX41" fmla="*/ 225187 w 655088"/>
                    <a:gd name="connsiteY41" fmla="*/ 585460 h 778992"/>
                    <a:gd name="connsiteX42" fmla="*/ 237545 w 655088"/>
                    <a:gd name="connsiteY42" fmla="*/ 526034 h 778992"/>
                    <a:gd name="connsiteX43" fmla="*/ 394016 w 655088"/>
                    <a:gd name="connsiteY43" fmla="*/ 539900 h 778992"/>
                    <a:gd name="connsiteX44" fmla="*/ 652343 w 655088"/>
                    <a:gd name="connsiteY44" fmla="*/ 508998 h 778992"/>
                    <a:gd name="connsiteX45" fmla="*/ 654934 w 655088"/>
                    <a:gd name="connsiteY45" fmla="*/ 504640 h 7789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</a:cxnLst>
                  <a:rect l="l" t="t" r="r" b="b"/>
                  <a:pathLst>
                    <a:path w="655088" h="778992">
                      <a:moveTo>
                        <a:pt x="654934" y="504640"/>
                      </a:moveTo>
                      <a:cubicBezTo>
                        <a:pt x="654336" y="502659"/>
                        <a:pt x="652542" y="501669"/>
                        <a:pt x="650549" y="502065"/>
                      </a:cubicBezTo>
                      <a:cubicBezTo>
                        <a:pt x="614272" y="511969"/>
                        <a:pt x="572413" y="519695"/>
                        <a:pt x="528561" y="524845"/>
                      </a:cubicBezTo>
                      <a:cubicBezTo>
                        <a:pt x="510622" y="482652"/>
                        <a:pt x="501254" y="434913"/>
                        <a:pt x="502051" y="389749"/>
                      </a:cubicBezTo>
                      <a:cubicBezTo>
                        <a:pt x="502250" y="381627"/>
                        <a:pt x="502649" y="373505"/>
                        <a:pt x="503247" y="365186"/>
                      </a:cubicBezTo>
                      <a:cubicBezTo>
                        <a:pt x="504243" y="349141"/>
                        <a:pt x="505240" y="332699"/>
                        <a:pt x="503646" y="316258"/>
                      </a:cubicBezTo>
                      <a:cubicBezTo>
                        <a:pt x="501652" y="293280"/>
                        <a:pt x="494875" y="271094"/>
                        <a:pt x="488297" y="249502"/>
                      </a:cubicBezTo>
                      <a:cubicBezTo>
                        <a:pt x="483912" y="235240"/>
                        <a:pt x="479328" y="220779"/>
                        <a:pt x="474544" y="206121"/>
                      </a:cubicBezTo>
                      <a:cubicBezTo>
                        <a:pt x="470159" y="192453"/>
                        <a:pt x="465773" y="178785"/>
                        <a:pt x="461588" y="165315"/>
                      </a:cubicBezTo>
                      <a:cubicBezTo>
                        <a:pt x="466571" y="164522"/>
                        <a:pt x="471554" y="163136"/>
                        <a:pt x="476138" y="161155"/>
                      </a:cubicBezTo>
                      <a:cubicBezTo>
                        <a:pt x="486105" y="156797"/>
                        <a:pt x="493679" y="148279"/>
                        <a:pt x="498463" y="135998"/>
                      </a:cubicBezTo>
                      <a:cubicBezTo>
                        <a:pt x="513014" y="98559"/>
                        <a:pt x="498463" y="35171"/>
                        <a:pt x="483514" y="2090"/>
                      </a:cubicBezTo>
                      <a:cubicBezTo>
                        <a:pt x="482716" y="307"/>
                        <a:pt x="480524" y="-485"/>
                        <a:pt x="478730" y="307"/>
                      </a:cubicBezTo>
                      <a:cubicBezTo>
                        <a:pt x="476936" y="1100"/>
                        <a:pt x="476138" y="3279"/>
                        <a:pt x="476936" y="5061"/>
                      </a:cubicBezTo>
                      <a:cubicBezTo>
                        <a:pt x="493480" y="42104"/>
                        <a:pt x="503845" y="101530"/>
                        <a:pt x="491686" y="133423"/>
                      </a:cubicBezTo>
                      <a:cubicBezTo>
                        <a:pt x="487699" y="143921"/>
                        <a:pt x="481321" y="151052"/>
                        <a:pt x="473149" y="154618"/>
                      </a:cubicBezTo>
                      <a:cubicBezTo>
                        <a:pt x="457800" y="161353"/>
                        <a:pt x="439861" y="159768"/>
                        <a:pt x="419928" y="149864"/>
                      </a:cubicBezTo>
                      <a:cubicBezTo>
                        <a:pt x="373485" y="126687"/>
                        <a:pt x="327042" y="62111"/>
                        <a:pt x="317873" y="21899"/>
                      </a:cubicBezTo>
                      <a:cubicBezTo>
                        <a:pt x="317475" y="19918"/>
                        <a:pt x="315481" y="18729"/>
                        <a:pt x="313488" y="19125"/>
                      </a:cubicBezTo>
                      <a:cubicBezTo>
                        <a:pt x="311495" y="19522"/>
                        <a:pt x="310299" y="21503"/>
                        <a:pt x="310698" y="23483"/>
                      </a:cubicBezTo>
                      <a:cubicBezTo>
                        <a:pt x="320265" y="66072"/>
                        <a:pt x="367705" y="131838"/>
                        <a:pt x="416540" y="156203"/>
                      </a:cubicBezTo>
                      <a:cubicBezTo>
                        <a:pt x="429496" y="162740"/>
                        <a:pt x="441655" y="165909"/>
                        <a:pt x="453216" y="165909"/>
                      </a:cubicBezTo>
                      <a:cubicBezTo>
                        <a:pt x="453415" y="165909"/>
                        <a:pt x="453814" y="165909"/>
                        <a:pt x="454013" y="165909"/>
                      </a:cubicBezTo>
                      <a:cubicBezTo>
                        <a:pt x="458199" y="179775"/>
                        <a:pt x="462784" y="194038"/>
                        <a:pt x="467567" y="208300"/>
                      </a:cubicBezTo>
                      <a:cubicBezTo>
                        <a:pt x="472351" y="222760"/>
                        <a:pt x="476936" y="237419"/>
                        <a:pt x="481321" y="251483"/>
                      </a:cubicBezTo>
                      <a:cubicBezTo>
                        <a:pt x="487699" y="272679"/>
                        <a:pt x="494477" y="294468"/>
                        <a:pt x="496470" y="316852"/>
                      </a:cubicBezTo>
                      <a:cubicBezTo>
                        <a:pt x="497865" y="332699"/>
                        <a:pt x="496868" y="348943"/>
                        <a:pt x="496071" y="364592"/>
                      </a:cubicBezTo>
                      <a:cubicBezTo>
                        <a:pt x="495672" y="372911"/>
                        <a:pt x="495074" y="381033"/>
                        <a:pt x="494875" y="389353"/>
                      </a:cubicBezTo>
                      <a:cubicBezTo>
                        <a:pt x="493879" y="434715"/>
                        <a:pt x="503247" y="482850"/>
                        <a:pt x="520987" y="525439"/>
                      </a:cubicBezTo>
                      <a:cubicBezTo>
                        <a:pt x="422121" y="536334"/>
                        <a:pt x="314485" y="534750"/>
                        <a:pt x="238940" y="518704"/>
                      </a:cubicBezTo>
                      <a:cubicBezTo>
                        <a:pt x="258474" y="427386"/>
                        <a:pt x="278008" y="347556"/>
                        <a:pt x="301329" y="310712"/>
                      </a:cubicBezTo>
                      <a:cubicBezTo>
                        <a:pt x="302326" y="309127"/>
                        <a:pt x="301927" y="306750"/>
                        <a:pt x="300133" y="305759"/>
                      </a:cubicBezTo>
                      <a:cubicBezTo>
                        <a:pt x="298539" y="304769"/>
                        <a:pt x="296147" y="305165"/>
                        <a:pt x="295150" y="306948"/>
                      </a:cubicBezTo>
                      <a:cubicBezTo>
                        <a:pt x="265650" y="353697"/>
                        <a:pt x="242528" y="465419"/>
                        <a:pt x="218011" y="583677"/>
                      </a:cubicBezTo>
                      <a:cubicBezTo>
                        <a:pt x="204656" y="648056"/>
                        <a:pt x="190902" y="714614"/>
                        <a:pt x="175754" y="771663"/>
                      </a:cubicBezTo>
                      <a:cubicBezTo>
                        <a:pt x="161003" y="772257"/>
                        <a:pt x="84462" y="773050"/>
                        <a:pt x="5130" y="733630"/>
                      </a:cubicBezTo>
                      <a:cubicBezTo>
                        <a:pt x="3336" y="732838"/>
                        <a:pt x="1144" y="733432"/>
                        <a:pt x="347" y="735215"/>
                      </a:cubicBezTo>
                      <a:cubicBezTo>
                        <a:pt x="-451" y="736998"/>
                        <a:pt x="147" y="739177"/>
                        <a:pt x="1941" y="739969"/>
                      </a:cubicBezTo>
                      <a:cubicBezTo>
                        <a:pt x="72702" y="775229"/>
                        <a:pt x="141270" y="778992"/>
                        <a:pt x="167581" y="778992"/>
                      </a:cubicBezTo>
                      <a:cubicBezTo>
                        <a:pt x="174757" y="778992"/>
                        <a:pt x="178744" y="778794"/>
                        <a:pt x="178943" y="778794"/>
                      </a:cubicBezTo>
                      <a:cubicBezTo>
                        <a:pt x="180538" y="778596"/>
                        <a:pt x="181733" y="777606"/>
                        <a:pt x="182132" y="776219"/>
                      </a:cubicBezTo>
                      <a:cubicBezTo>
                        <a:pt x="197680" y="718377"/>
                        <a:pt x="211632" y="650829"/>
                        <a:pt x="225187" y="585460"/>
                      </a:cubicBezTo>
                      <a:cubicBezTo>
                        <a:pt x="229372" y="565453"/>
                        <a:pt x="233558" y="545446"/>
                        <a:pt x="237545" y="526034"/>
                      </a:cubicBezTo>
                      <a:cubicBezTo>
                        <a:pt x="281596" y="535344"/>
                        <a:pt x="336411" y="539900"/>
                        <a:pt x="394016" y="539900"/>
                      </a:cubicBezTo>
                      <a:cubicBezTo>
                        <a:pt x="483115" y="539900"/>
                        <a:pt x="578791" y="529203"/>
                        <a:pt x="652343" y="508998"/>
                      </a:cubicBezTo>
                      <a:cubicBezTo>
                        <a:pt x="654336" y="508404"/>
                        <a:pt x="655532" y="506423"/>
                        <a:pt x="654934" y="50464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20" name="Freeform 229">
                  <a:extLst>
                    <a:ext uri="{FF2B5EF4-FFF2-40B4-BE49-F238E27FC236}">
                      <a16:creationId xmlns:a16="http://schemas.microsoft.com/office/drawing/2014/main" id="{443D56C4-54CE-17AF-F273-E45D6834EE99}"/>
                    </a:ext>
                  </a:extLst>
                </p:cNvPr>
                <p:cNvSpPr/>
                <p:nvPr/>
              </p:nvSpPr>
              <p:spPr>
                <a:xfrm>
                  <a:off x="1781954" y="5479916"/>
                  <a:ext cx="19135" cy="19023"/>
                </a:xfrm>
                <a:custGeom>
                  <a:avLst/>
                  <a:gdLst>
                    <a:gd name="connsiteX0" fmla="*/ 19135 w 19135"/>
                    <a:gd name="connsiteY0" fmla="*/ 9515 h 19023"/>
                    <a:gd name="connsiteX1" fmla="*/ 9568 w 19135"/>
                    <a:gd name="connsiteY1" fmla="*/ 19023 h 19023"/>
                    <a:gd name="connsiteX2" fmla="*/ 0 w 19135"/>
                    <a:gd name="connsiteY2" fmla="*/ 9515 h 19023"/>
                    <a:gd name="connsiteX3" fmla="*/ 9568 w 19135"/>
                    <a:gd name="connsiteY3" fmla="*/ 6 h 19023"/>
                    <a:gd name="connsiteX4" fmla="*/ 19135 w 19135"/>
                    <a:gd name="connsiteY4" fmla="*/ 9515 h 19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35" h="19023">
                      <a:moveTo>
                        <a:pt x="19135" y="9515"/>
                      </a:moveTo>
                      <a:cubicBezTo>
                        <a:pt x="19135" y="14863"/>
                        <a:pt x="14750" y="19023"/>
                        <a:pt x="9568" y="19023"/>
                      </a:cubicBezTo>
                      <a:cubicBezTo>
                        <a:pt x="4186" y="19023"/>
                        <a:pt x="0" y="14665"/>
                        <a:pt x="0" y="9515"/>
                      </a:cubicBezTo>
                      <a:cubicBezTo>
                        <a:pt x="0" y="4166"/>
                        <a:pt x="4385" y="6"/>
                        <a:pt x="9568" y="6"/>
                      </a:cubicBezTo>
                      <a:cubicBezTo>
                        <a:pt x="14949" y="-191"/>
                        <a:pt x="19135" y="4166"/>
                        <a:pt x="19135" y="951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21" name="Freeform 230">
                  <a:extLst>
                    <a:ext uri="{FF2B5EF4-FFF2-40B4-BE49-F238E27FC236}">
                      <a16:creationId xmlns:a16="http://schemas.microsoft.com/office/drawing/2014/main" id="{C08A0065-3828-5212-4F73-1D0DFAF2454A}"/>
                    </a:ext>
                  </a:extLst>
                </p:cNvPr>
                <p:cNvSpPr/>
                <p:nvPr/>
              </p:nvSpPr>
              <p:spPr>
                <a:xfrm>
                  <a:off x="1798896" y="5564698"/>
                  <a:ext cx="19135" cy="19022"/>
                </a:xfrm>
                <a:custGeom>
                  <a:avLst/>
                  <a:gdLst>
                    <a:gd name="connsiteX0" fmla="*/ 19135 w 19135"/>
                    <a:gd name="connsiteY0" fmla="*/ 9515 h 19022"/>
                    <a:gd name="connsiteX1" fmla="*/ 9568 w 19135"/>
                    <a:gd name="connsiteY1" fmla="*/ 19023 h 19022"/>
                    <a:gd name="connsiteX2" fmla="*/ 0 w 19135"/>
                    <a:gd name="connsiteY2" fmla="*/ 9515 h 19022"/>
                    <a:gd name="connsiteX3" fmla="*/ 9568 w 19135"/>
                    <a:gd name="connsiteY3" fmla="*/ 6 h 19022"/>
                    <a:gd name="connsiteX4" fmla="*/ 19135 w 19135"/>
                    <a:gd name="connsiteY4" fmla="*/ 9515 h 190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35" h="19022">
                      <a:moveTo>
                        <a:pt x="19135" y="9515"/>
                      </a:moveTo>
                      <a:cubicBezTo>
                        <a:pt x="19135" y="14863"/>
                        <a:pt x="14750" y="19023"/>
                        <a:pt x="9568" y="19023"/>
                      </a:cubicBezTo>
                      <a:cubicBezTo>
                        <a:pt x="4186" y="19023"/>
                        <a:pt x="0" y="14665"/>
                        <a:pt x="0" y="9515"/>
                      </a:cubicBezTo>
                      <a:cubicBezTo>
                        <a:pt x="0" y="4166"/>
                        <a:pt x="4385" y="6"/>
                        <a:pt x="9568" y="6"/>
                      </a:cubicBezTo>
                      <a:cubicBezTo>
                        <a:pt x="14750" y="-192"/>
                        <a:pt x="19135" y="4166"/>
                        <a:pt x="19135" y="951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22" name="Freeform 231">
                  <a:extLst>
                    <a:ext uri="{FF2B5EF4-FFF2-40B4-BE49-F238E27FC236}">
                      <a16:creationId xmlns:a16="http://schemas.microsoft.com/office/drawing/2014/main" id="{80BC7A29-D082-FB02-A1BC-04E20F32590A}"/>
                    </a:ext>
                  </a:extLst>
                </p:cNvPr>
                <p:cNvSpPr/>
                <p:nvPr/>
              </p:nvSpPr>
              <p:spPr>
                <a:xfrm>
                  <a:off x="1799494" y="5660770"/>
                  <a:ext cx="19135" cy="19022"/>
                </a:xfrm>
                <a:custGeom>
                  <a:avLst/>
                  <a:gdLst>
                    <a:gd name="connsiteX0" fmla="*/ 19135 w 19135"/>
                    <a:gd name="connsiteY0" fmla="*/ 9515 h 19022"/>
                    <a:gd name="connsiteX1" fmla="*/ 9568 w 19135"/>
                    <a:gd name="connsiteY1" fmla="*/ 19023 h 19022"/>
                    <a:gd name="connsiteX2" fmla="*/ 0 w 19135"/>
                    <a:gd name="connsiteY2" fmla="*/ 9515 h 19022"/>
                    <a:gd name="connsiteX3" fmla="*/ 9568 w 19135"/>
                    <a:gd name="connsiteY3" fmla="*/ 6 h 19022"/>
                    <a:gd name="connsiteX4" fmla="*/ 19135 w 19135"/>
                    <a:gd name="connsiteY4" fmla="*/ 9515 h 190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35" h="19022">
                      <a:moveTo>
                        <a:pt x="19135" y="9515"/>
                      </a:moveTo>
                      <a:cubicBezTo>
                        <a:pt x="19135" y="14863"/>
                        <a:pt x="14750" y="19023"/>
                        <a:pt x="9568" y="19023"/>
                      </a:cubicBezTo>
                      <a:cubicBezTo>
                        <a:pt x="4186" y="19023"/>
                        <a:pt x="0" y="14665"/>
                        <a:pt x="0" y="9515"/>
                      </a:cubicBezTo>
                      <a:cubicBezTo>
                        <a:pt x="0" y="4166"/>
                        <a:pt x="4385" y="6"/>
                        <a:pt x="9568" y="6"/>
                      </a:cubicBezTo>
                      <a:cubicBezTo>
                        <a:pt x="14949" y="-192"/>
                        <a:pt x="19135" y="4166"/>
                        <a:pt x="19135" y="951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23" name="Freeform 232">
                  <a:extLst>
                    <a:ext uri="{FF2B5EF4-FFF2-40B4-BE49-F238E27FC236}">
                      <a16:creationId xmlns:a16="http://schemas.microsoft.com/office/drawing/2014/main" id="{7FBA7131-7D7A-A2DA-9BE7-8D77C8D64C39}"/>
                    </a:ext>
                  </a:extLst>
                </p:cNvPr>
                <p:cNvSpPr/>
                <p:nvPr/>
              </p:nvSpPr>
              <p:spPr>
                <a:xfrm>
                  <a:off x="1305564" y="6134495"/>
                  <a:ext cx="96509" cy="42499"/>
                </a:xfrm>
                <a:custGeom>
                  <a:avLst/>
                  <a:gdLst>
                    <a:gd name="connsiteX0" fmla="*/ 96075 w 96509"/>
                    <a:gd name="connsiteY0" fmla="*/ 2090 h 42499"/>
                    <a:gd name="connsiteX1" fmla="*/ 91291 w 96509"/>
                    <a:gd name="connsiteY1" fmla="*/ 307 h 42499"/>
                    <a:gd name="connsiteX2" fmla="*/ 0 w 96509"/>
                    <a:gd name="connsiteY2" fmla="*/ 40915 h 42499"/>
                    <a:gd name="connsiteX3" fmla="*/ 14949 w 96509"/>
                    <a:gd name="connsiteY3" fmla="*/ 42500 h 42499"/>
                    <a:gd name="connsiteX4" fmla="*/ 94481 w 96509"/>
                    <a:gd name="connsiteY4" fmla="*/ 6844 h 42499"/>
                    <a:gd name="connsiteX5" fmla="*/ 96075 w 96509"/>
                    <a:gd name="connsiteY5" fmla="*/ 2090 h 424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6509" h="42499">
                      <a:moveTo>
                        <a:pt x="96075" y="2090"/>
                      </a:moveTo>
                      <a:cubicBezTo>
                        <a:pt x="95278" y="307"/>
                        <a:pt x="93085" y="-485"/>
                        <a:pt x="91291" y="307"/>
                      </a:cubicBezTo>
                      <a:lnTo>
                        <a:pt x="0" y="40915"/>
                      </a:lnTo>
                      <a:cubicBezTo>
                        <a:pt x="4983" y="41510"/>
                        <a:pt x="9966" y="41906"/>
                        <a:pt x="14949" y="42500"/>
                      </a:cubicBezTo>
                      <a:lnTo>
                        <a:pt x="94481" y="6844"/>
                      </a:lnTo>
                      <a:cubicBezTo>
                        <a:pt x="96275" y="5854"/>
                        <a:pt x="97072" y="3873"/>
                        <a:pt x="96075" y="209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24" name="Freeform 233">
                  <a:extLst>
                    <a:ext uri="{FF2B5EF4-FFF2-40B4-BE49-F238E27FC236}">
                      <a16:creationId xmlns:a16="http://schemas.microsoft.com/office/drawing/2014/main" id="{A5E719FB-87B0-3A97-8D8D-35CFA88D4781}"/>
                    </a:ext>
                  </a:extLst>
                </p:cNvPr>
                <p:cNvSpPr/>
                <p:nvPr/>
              </p:nvSpPr>
              <p:spPr>
                <a:xfrm>
                  <a:off x="1729525" y="5162387"/>
                  <a:ext cx="83922" cy="66359"/>
                </a:xfrm>
                <a:custGeom>
                  <a:avLst/>
                  <a:gdLst>
                    <a:gd name="connsiteX0" fmla="*/ 404 w 83922"/>
                    <a:gd name="connsiteY0" fmla="*/ 0 h 66359"/>
                    <a:gd name="connsiteX1" fmla="*/ 77544 w 83922"/>
                    <a:gd name="connsiteY1" fmla="*/ 16838 h 66359"/>
                    <a:gd name="connsiteX2" fmla="*/ 83922 w 83922"/>
                    <a:gd name="connsiteY2" fmla="*/ 66360 h 66359"/>
                    <a:gd name="connsiteX3" fmla="*/ 404 w 83922"/>
                    <a:gd name="connsiteY3" fmla="*/ 0 h 66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3922" h="66359">
                      <a:moveTo>
                        <a:pt x="404" y="0"/>
                      </a:moveTo>
                      <a:lnTo>
                        <a:pt x="77544" y="16838"/>
                      </a:lnTo>
                      <a:cubicBezTo>
                        <a:pt x="77544" y="16838"/>
                        <a:pt x="72959" y="40014"/>
                        <a:pt x="83922" y="66360"/>
                      </a:cubicBezTo>
                      <a:cubicBezTo>
                        <a:pt x="83922" y="66360"/>
                        <a:pt x="-6771" y="43778"/>
                        <a:pt x="404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8725" name="Graphic 12">
                  <a:extLst>
                    <a:ext uri="{FF2B5EF4-FFF2-40B4-BE49-F238E27FC236}">
                      <a16:creationId xmlns:a16="http://schemas.microsoft.com/office/drawing/2014/main" id="{3FD0D3CD-173F-5B19-7603-0C6CB2349B3A}"/>
                    </a:ext>
                  </a:extLst>
                </p:cNvPr>
                <p:cNvGrpSpPr/>
                <p:nvPr/>
              </p:nvGrpSpPr>
              <p:grpSpPr>
                <a:xfrm>
                  <a:off x="1471183" y="4835323"/>
                  <a:ext cx="414992" cy="359726"/>
                  <a:chOff x="1471183" y="4835323"/>
                  <a:chExt cx="414992" cy="359726"/>
                </a:xfrm>
              </p:grpSpPr>
              <p:sp>
                <p:nvSpPr>
                  <p:cNvPr id="9779" name="Freeform 1288">
                    <a:extLst>
                      <a:ext uri="{FF2B5EF4-FFF2-40B4-BE49-F238E27FC236}">
                        <a16:creationId xmlns:a16="http://schemas.microsoft.com/office/drawing/2014/main" id="{69075328-46E2-6E37-6D40-00237F03F9CB}"/>
                      </a:ext>
                    </a:extLst>
                  </p:cNvPr>
                  <p:cNvSpPr/>
                  <p:nvPr/>
                </p:nvSpPr>
                <p:spPr>
                  <a:xfrm>
                    <a:off x="1642608" y="4947356"/>
                    <a:ext cx="226014" cy="247693"/>
                  </a:xfrm>
                  <a:custGeom>
                    <a:avLst/>
                    <a:gdLst>
                      <a:gd name="connsiteX0" fmla="*/ 62206 w 226014"/>
                      <a:gd name="connsiteY0" fmla="*/ 227511 h 247693"/>
                      <a:gd name="connsiteX1" fmla="*/ 212099 w 226014"/>
                      <a:gd name="connsiteY1" fmla="*/ 67852 h 247693"/>
                      <a:gd name="connsiteX2" fmla="*/ 87520 w 226014"/>
                      <a:gd name="connsiteY2" fmla="*/ 3275 h 247693"/>
                      <a:gd name="connsiteX3" fmla="*/ 37290 w 226014"/>
                      <a:gd name="connsiteY3" fmla="*/ 207306 h 247693"/>
                      <a:gd name="connsiteX4" fmla="*/ 62206 w 226014"/>
                      <a:gd name="connsiteY4" fmla="*/ 227511 h 2476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6014" h="247693">
                        <a:moveTo>
                          <a:pt x="62206" y="227511"/>
                        </a:moveTo>
                        <a:cubicBezTo>
                          <a:pt x="154295" y="284164"/>
                          <a:pt x="265519" y="218597"/>
                          <a:pt x="212099" y="67852"/>
                        </a:cubicBezTo>
                        <a:cubicBezTo>
                          <a:pt x="187981" y="-93"/>
                          <a:pt x="145923" y="-5639"/>
                          <a:pt x="87520" y="3275"/>
                        </a:cubicBezTo>
                        <a:cubicBezTo>
                          <a:pt x="-12741" y="18528"/>
                          <a:pt x="-23106" y="144314"/>
                          <a:pt x="37290" y="207306"/>
                        </a:cubicBezTo>
                        <a:cubicBezTo>
                          <a:pt x="45064" y="215427"/>
                          <a:pt x="53436" y="222162"/>
                          <a:pt x="62206" y="227511"/>
                        </a:cubicBezTo>
                        <a:close/>
                      </a:path>
                    </a:pathLst>
                  </a:custGeom>
                  <a:solidFill>
                    <a:srgbClr val="90C0E7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780" name="Freeform 1289">
                    <a:extLst>
                      <a:ext uri="{FF2B5EF4-FFF2-40B4-BE49-F238E27FC236}">
                        <a16:creationId xmlns:a16="http://schemas.microsoft.com/office/drawing/2014/main" id="{AB51DF96-7EB2-DB74-3EC5-5C593795DCFF}"/>
                      </a:ext>
                    </a:extLst>
                  </p:cNvPr>
                  <p:cNvSpPr/>
                  <p:nvPr/>
                </p:nvSpPr>
                <p:spPr>
                  <a:xfrm>
                    <a:off x="1471183" y="4835323"/>
                    <a:ext cx="367768" cy="332016"/>
                  </a:xfrm>
                  <a:custGeom>
                    <a:avLst/>
                    <a:gdLst>
                      <a:gd name="connsiteX0" fmla="*/ 330902 w 367768"/>
                      <a:gd name="connsiteY0" fmla="*/ 64003 h 332016"/>
                      <a:gd name="connsiteX1" fmla="*/ 251371 w 367768"/>
                      <a:gd name="connsiteY1" fmla="*/ 67370 h 332016"/>
                      <a:gd name="connsiteX2" fmla="*/ 209712 w 367768"/>
                      <a:gd name="connsiteY2" fmla="*/ 92329 h 332016"/>
                      <a:gd name="connsiteX3" fmla="*/ 207519 w 367768"/>
                      <a:gd name="connsiteY3" fmla="*/ 79850 h 332016"/>
                      <a:gd name="connsiteX4" fmla="*/ 80349 w 367768"/>
                      <a:gd name="connsiteY4" fmla="*/ 2992 h 332016"/>
                      <a:gd name="connsiteX5" fmla="*/ 3010 w 367768"/>
                      <a:gd name="connsiteY5" fmla="*/ 129372 h 332016"/>
                      <a:gd name="connsiteX6" fmla="*/ 124001 w 367768"/>
                      <a:gd name="connsiteY6" fmla="*/ 207419 h 332016"/>
                      <a:gd name="connsiteX7" fmla="*/ 141941 w 367768"/>
                      <a:gd name="connsiteY7" fmla="*/ 258526 h 332016"/>
                      <a:gd name="connsiteX8" fmla="*/ 203732 w 367768"/>
                      <a:gd name="connsiteY8" fmla="*/ 332016 h 332016"/>
                      <a:gd name="connsiteX9" fmla="*/ 240607 w 367768"/>
                      <a:gd name="connsiteY9" fmla="*/ 230991 h 332016"/>
                      <a:gd name="connsiteX10" fmla="*/ 255357 w 367768"/>
                      <a:gd name="connsiteY10" fmla="*/ 197911 h 332016"/>
                      <a:gd name="connsiteX11" fmla="*/ 360203 w 367768"/>
                      <a:gd name="connsiteY11" fmla="*/ 145219 h 332016"/>
                      <a:gd name="connsiteX12" fmla="*/ 330902 w 367768"/>
                      <a:gd name="connsiteY12" fmla="*/ 64003 h 3320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67768" h="332016">
                        <a:moveTo>
                          <a:pt x="330902" y="64003"/>
                        </a:moveTo>
                        <a:cubicBezTo>
                          <a:pt x="306784" y="54891"/>
                          <a:pt x="274692" y="57862"/>
                          <a:pt x="251371" y="67370"/>
                        </a:cubicBezTo>
                        <a:cubicBezTo>
                          <a:pt x="235026" y="74105"/>
                          <a:pt x="220874" y="82029"/>
                          <a:pt x="209712" y="92329"/>
                        </a:cubicBezTo>
                        <a:cubicBezTo>
                          <a:pt x="209114" y="88170"/>
                          <a:pt x="208516" y="84010"/>
                          <a:pt x="207519" y="79850"/>
                        </a:cubicBezTo>
                        <a:cubicBezTo>
                          <a:pt x="193766" y="23791"/>
                          <a:pt x="136758" y="-10677"/>
                          <a:pt x="80349" y="2992"/>
                        </a:cubicBezTo>
                        <a:cubicBezTo>
                          <a:pt x="23939" y="16660"/>
                          <a:pt x="-10743" y="73313"/>
                          <a:pt x="3010" y="129372"/>
                        </a:cubicBezTo>
                        <a:cubicBezTo>
                          <a:pt x="16365" y="183450"/>
                          <a:pt x="69585" y="217323"/>
                          <a:pt x="124001" y="207419"/>
                        </a:cubicBezTo>
                        <a:cubicBezTo>
                          <a:pt x="125596" y="223662"/>
                          <a:pt x="135762" y="247433"/>
                          <a:pt x="141941" y="258526"/>
                        </a:cubicBezTo>
                        <a:cubicBezTo>
                          <a:pt x="160478" y="292201"/>
                          <a:pt x="183201" y="304680"/>
                          <a:pt x="203732" y="332016"/>
                        </a:cubicBezTo>
                        <a:cubicBezTo>
                          <a:pt x="203732" y="332016"/>
                          <a:pt x="237019" y="290814"/>
                          <a:pt x="240607" y="230991"/>
                        </a:cubicBezTo>
                        <a:cubicBezTo>
                          <a:pt x="240807" y="227624"/>
                          <a:pt x="256155" y="199099"/>
                          <a:pt x="255357" y="197911"/>
                        </a:cubicBezTo>
                        <a:cubicBezTo>
                          <a:pt x="286652" y="197911"/>
                          <a:pt x="335487" y="187412"/>
                          <a:pt x="360203" y="145219"/>
                        </a:cubicBezTo>
                        <a:cubicBezTo>
                          <a:pt x="377943" y="115308"/>
                          <a:pt x="362994" y="76284"/>
                          <a:pt x="330902" y="6400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grpSp>
                <p:nvGrpSpPr>
                  <p:cNvPr id="9781" name="Graphic 12">
                    <a:extLst>
                      <a:ext uri="{FF2B5EF4-FFF2-40B4-BE49-F238E27FC236}">
                        <a16:creationId xmlns:a16="http://schemas.microsoft.com/office/drawing/2014/main" id="{D77E6453-D287-7DB0-5040-A91609D86E0B}"/>
                      </a:ext>
                    </a:extLst>
                  </p:cNvPr>
                  <p:cNvGrpSpPr/>
                  <p:nvPr/>
                </p:nvGrpSpPr>
                <p:grpSpPr>
                  <a:xfrm>
                    <a:off x="1813276" y="5006095"/>
                    <a:ext cx="72899" cy="119292"/>
                    <a:chOff x="1813276" y="5006095"/>
                    <a:chExt cx="72899" cy="119292"/>
                  </a:xfrm>
                </p:grpSpPr>
                <p:sp>
                  <p:nvSpPr>
                    <p:cNvPr id="9783" name="Freeform 1292">
                      <a:extLst>
                        <a:ext uri="{FF2B5EF4-FFF2-40B4-BE49-F238E27FC236}">
                          <a16:creationId xmlns:a16="http://schemas.microsoft.com/office/drawing/2014/main" id="{9EAE013B-F4C1-C396-F6B9-7F3A5D3378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30762" y="5038159"/>
                      <a:ext cx="14603" cy="14513"/>
                    </a:xfrm>
                    <a:custGeom>
                      <a:avLst/>
                      <a:gdLst>
                        <a:gd name="connsiteX0" fmla="*/ 14378 w 14603"/>
                        <a:gd name="connsiteY0" fmla="*/ 5573 h 14513"/>
                        <a:gd name="connsiteX1" fmla="*/ 8996 w 14603"/>
                        <a:gd name="connsiteY1" fmla="*/ 14289 h 14513"/>
                        <a:gd name="connsiteX2" fmla="*/ 226 w 14603"/>
                        <a:gd name="connsiteY2" fmla="*/ 8940 h 14513"/>
                        <a:gd name="connsiteX3" fmla="*/ 5608 w 14603"/>
                        <a:gd name="connsiteY3" fmla="*/ 225 h 14513"/>
                        <a:gd name="connsiteX4" fmla="*/ 14378 w 14603"/>
                        <a:gd name="connsiteY4" fmla="*/ 5573 h 145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603" h="14513">
                          <a:moveTo>
                            <a:pt x="14378" y="5573"/>
                          </a:moveTo>
                          <a:cubicBezTo>
                            <a:pt x="15375" y="9535"/>
                            <a:pt x="12983" y="13496"/>
                            <a:pt x="8996" y="14289"/>
                          </a:cubicBezTo>
                          <a:cubicBezTo>
                            <a:pt x="5010" y="15279"/>
                            <a:pt x="1023" y="12902"/>
                            <a:pt x="226" y="8940"/>
                          </a:cubicBezTo>
                          <a:cubicBezTo>
                            <a:pt x="-771" y="4979"/>
                            <a:pt x="1621" y="1017"/>
                            <a:pt x="5608" y="225"/>
                          </a:cubicBezTo>
                          <a:cubicBezTo>
                            <a:pt x="9395" y="-766"/>
                            <a:pt x="13381" y="1611"/>
                            <a:pt x="14378" y="5573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84" name="Freeform 1293">
                      <a:extLst>
                        <a:ext uri="{FF2B5EF4-FFF2-40B4-BE49-F238E27FC236}">
                          <a16:creationId xmlns:a16="http://schemas.microsoft.com/office/drawing/2014/main" id="{2DB70937-654F-4F9B-7874-3DDD34F7BA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23511" y="5093452"/>
                      <a:ext cx="34585" cy="31935"/>
                    </a:xfrm>
                    <a:custGeom>
                      <a:avLst/>
                      <a:gdLst>
                        <a:gd name="connsiteX0" fmla="*/ 301 w 34585"/>
                        <a:gd name="connsiteY0" fmla="*/ 0 h 31935"/>
                        <a:gd name="connsiteX1" fmla="*/ 34585 w 34585"/>
                        <a:gd name="connsiteY1" fmla="*/ 9706 h 31935"/>
                        <a:gd name="connsiteX2" fmla="*/ 301 w 34585"/>
                        <a:gd name="connsiteY2" fmla="*/ 0 h 319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34585" h="31935">
                          <a:moveTo>
                            <a:pt x="301" y="0"/>
                          </a:moveTo>
                          <a:cubicBezTo>
                            <a:pt x="-3486" y="22978"/>
                            <a:pt x="29602" y="53484"/>
                            <a:pt x="34585" y="9706"/>
                          </a:cubicBezTo>
                          <a:lnTo>
                            <a:pt x="301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85" name="Freeform 1294">
                      <a:extLst>
                        <a:ext uri="{FF2B5EF4-FFF2-40B4-BE49-F238E27FC236}">
                          <a16:creationId xmlns:a16="http://schemas.microsoft.com/office/drawing/2014/main" id="{A5D073A9-7212-DD7B-D4BC-7413A1BFBB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43944" y="5006095"/>
                      <a:ext cx="42231" cy="86161"/>
                    </a:xfrm>
                    <a:custGeom>
                      <a:avLst/>
                      <a:gdLst>
                        <a:gd name="connsiteX0" fmla="*/ 27906 w 42231"/>
                        <a:gd name="connsiteY0" fmla="*/ 37043 h 86161"/>
                        <a:gd name="connsiteX1" fmla="*/ 0 w 42231"/>
                        <a:gd name="connsiteY1" fmla="*/ 0 h 86161"/>
                        <a:gd name="connsiteX2" fmla="*/ 21926 w 42231"/>
                        <a:gd name="connsiteY2" fmla="*/ 85772 h 86161"/>
                        <a:gd name="connsiteX3" fmla="*/ 41061 w 42231"/>
                        <a:gd name="connsiteY3" fmla="*/ 52692 h 86161"/>
                        <a:gd name="connsiteX4" fmla="*/ 27906 w 42231"/>
                        <a:gd name="connsiteY4" fmla="*/ 37043 h 861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2231" h="86161">
                          <a:moveTo>
                            <a:pt x="27906" y="37043"/>
                          </a:moveTo>
                          <a:cubicBezTo>
                            <a:pt x="18537" y="39023"/>
                            <a:pt x="12757" y="21790"/>
                            <a:pt x="0" y="0"/>
                          </a:cubicBezTo>
                          <a:cubicBezTo>
                            <a:pt x="4186" y="9706"/>
                            <a:pt x="21129" y="92507"/>
                            <a:pt x="21926" y="85772"/>
                          </a:cubicBezTo>
                          <a:cubicBezTo>
                            <a:pt x="23521" y="72104"/>
                            <a:pt x="36875" y="63190"/>
                            <a:pt x="41061" y="52692"/>
                          </a:cubicBezTo>
                          <a:cubicBezTo>
                            <a:pt x="44250" y="44570"/>
                            <a:pt x="41261" y="34269"/>
                            <a:pt x="27906" y="37043"/>
                          </a:cubicBezTo>
                          <a:close/>
                        </a:path>
                      </a:pathLst>
                    </a:custGeom>
                    <a:solidFill>
                      <a:srgbClr val="90C0E7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86" name="Freeform 1295">
                      <a:extLst>
                        <a:ext uri="{FF2B5EF4-FFF2-40B4-BE49-F238E27FC236}">
                          <a16:creationId xmlns:a16="http://schemas.microsoft.com/office/drawing/2014/main" id="{AAAC9089-94F8-0E23-D874-3E89E6AEDB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13276" y="5015845"/>
                      <a:ext cx="31022" cy="19369"/>
                    </a:xfrm>
                    <a:custGeom>
                      <a:avLst/>
                      <a:gdLst>
                        <a:gd name="connsiteX0" fmla="*/ 3559 w 31022"/>
                        <a:gd name="connsiteY0" fmla="*/ 19369 h 19369"/>
                        <a:gd name="connsiteX1" fmla="*/ 769 w 31022"/>
                        <a:gd name="connsiteY1" fmla="*/ 17983 h 19369"/>
                        <a:gd name="connsiteX2" fmla="*/ 1367 w 31022"/>
                        <a:gd name="connsiteY2" fmla="*/ 13030 h 19369"/>
                        <a:gd name="connsiteX3" fmla="*/ 26283 w 31022"/>
                        <a:gd name="connsiteY3" fmla="*/ 155 h 19369"/>
                        <a:gd name="connsiteX4" fmla="*/ 30867 w 31022"/>
                        <a:gd name="connsiteY4" fmla="*/ 2532 h 19369"/>
                        <a:gd name="connsiteX5" fmla="*/ 28475 w 31022"/>
                        <a:gd name="connsiteY5" fmla="*/ 7088 h 19369"/>
                        <a:gd name="connsiteX6" fmla="*/ 5951 w 31022"/>
                        <a:gd name="connsiteY6" fmla="*/ 18775 h 19369"/>
                        <a:gd name="connsiteX7" fmla="*/ 3559 w 31022"/>
                        <a:gd name="connsiteY7" fmla="*/ 19369 h 193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1022" h="19369">
                          <a:moveTo>
                            <a:pt x="3559" y="19369"/>
                          </a:moveTo>
                          <a:cubicBezTo>
                            <a:pt x="2563" y="19369"/>
                            <a:pt x="1367" y="18973"/>
                            <a:pt x="769" y="17983"/>
                          </a:cubicBezTo>
                          <a:cubicBezTo>
                            <a:pt x="-427" y="16398"/>
                            <a:pt x="-228" y="14219"/>
                            <a:pt x="1367" y="13030"/>
                          </a:cubicBezTo>
                          <a:cubicBezTo>
                            <a:pt x="8941" y="7286"/>
                            <a:pt x="17313" y="2928"/>
                            <a:pt x="26283" y="155"/>
                          </a:cubicBezTo>
                          <a:cubicBezTo>
                            <a:pt x="28077" y="-440"/>
                            <a:pt x="30269" y="749"/>
                            <a:pt x="30867" y="2532"/>
                          </a:cubicBezTo>
                          <a:cubicBezTo>
                            <a:pt x="31465" y="4513"/>
                            <a:pt x="30269" y="6493"/>
                            <a:pt x="28475" y="7088"/>
                          </a:cubicBezTo>
                          <a:cubicBezTo>
                            <a:pt x="20303" y="9465"/>
                            <a:pt x="12529" y="13625"/>
                            <a:pt x="5951" y="18775"/>
                          </a:cubicBezTo>
                          <a:cubicBezTo>
                            <a:pt x="5154" y="18973"/>
                            <a:pt x="4357" y="19369"/>
                            <a:pt x="3559" y="19369"/>
                          </a:cubicBez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9782" name="Freeform 1291">
                    <a:extLst>
                      <a:ext uri="{FF2B5EF4-FFF2-40B4-BE49-F238E27FC236}">
                        <a16:creationId xmlns:a16="http://schemas.microsoft.com/office/drawing/2014/main" id="{D6998945-10F6-E3F0-ABFC-397E5FF4E465}"/>
                      </a:ext>
                    </a:extLst>
                  </p:cNvPr>
                  <p:cNvSpPr/>
                  <p:nvPr/>
                </p:nvSpPr>
                <p:spPr>
                  <a:xfrm>
                    <a:off x="1693881" y="5015621"/>
                    <a:ext cx="65917" cy="65519"/>
                  </a:xfrm>
                  <a:custGeom>
                    <a:avLst/>
                    <a:gdLst>
                      <a:gd name="connsiteX0" fmla="*/ 64951 w 65917"/>
                      <a:gd name="connsiteY0" fmla="*/ 24941 h 65519"/>
                      <a:gd name="connsiteX1" fmla="*/ 40832 w 65917"/>
                      <a:gd name="connsiteY1" fmla="*/ 64559 h 65519"/>
                      <a:gd name="connsiteX2" fmla="*/ 967 w 65917"/>
                      <a:gd name="connsiteY2" fmla="*/ 40590 h 65519"/>
                      <a:gd name="connsiteX3" fmla="*/ 25085 w 65917"/>
                      <a:gd name="connsiteY3" fmla="*/ 972 h 65519"/>
                      <a:gd name="connsiteX4" fmla="*/ 64951 w 65917"/>
                      <a:gd name="connsiteY4" fmla="*/ 24941 h 655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5917" h="65519">
                        <a:moveTo>
                          <a:pt x="64951" y="24941"/>
                        </a:moveTo>
                        <a:cubicBezTo>
                          <a:pt x="69336" y="42571"/>
                          <a:pt x="58373" y="60201"/>
                          <a:pt x="40832" y="64559"/>
                        </a:cubicBezTo>
                        <a:cubicBezTo>
                          <a:pt x="23092" y="68917"/>
                          <a:pt x="5352" y="58022"/>
                          <a:pt x="967" y="40590"/>
                        </a:cubicBezTo>
                        <a:cubicBezTo>
                          <a:pt x="-3418" y="22960"/>
                          <a:pt x="7545" y="5330"/>
                          <a:pt x="25085" y="972"/>
                        </a:cubicBezTo>
                        <a:cubicBezTo>
                          <a:pt x="42825" y="-3386"/>
                          <a:pt x="60765" y="7311"/>
                          <a:pt x="64951" y="24941"/>
                        </a:cubicBezTo>
                        <a:close/>
                      </a:path>
                    </a:pathLst>
                  </a:custGeom>
                  <a:solidFill>
                    <a:srgbClr val="90C0E7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8726" name="Freeform 235">
                  <a:extLst>
                    <a:ext uri="{FF2B5EF4-FFF2-40B4-BE49-F238E27FC236}">
                      <a16:creationId xmlns:a16="http://schemas.microsoft.com/office/drawing/2014/main" id="{168BF709-0D95-8B8A-22A3-F3494187BE52}"/>
                    </a:ext>
                  </a:extLst>
                </p:cNvPr>
                <p:cNvSpPr/>
                <p:nvPr/>
              </p:nvSpPr>
              <p:spPr>
                <a:xfrm>
                  <a:off x="2457411" y="4616843"/>
                  <a:ext cx="139087" cy="220877"/>
                </a:xfrm>
                <a:custGeom>
                  <a:avLst/>
                  <a:gdLst>
                    <a:gd name="connsiteX0" fmla="*/ 17002 w 139087"/>
                    <a:gd name="connsiteY0" fmla="*/ 220877 h 220877"/>
                    <a:gd name="connsiteX1" fmla="*/ 16005 w 139087"/>
                    <a:gd name="connsiteY1" fmla="*/ 220877 h 220877"/>
                    <a:gd name="connsiteX2" fmla="*/ 3249 w 139087"/>
                    <a:gd name="connsiteY2" fmla="*/ 205624 h 220877"/>
                    <a:gd name="connsiteX3" fmla="*/ 17799 w 139087"/>
                    <a:gd name="connsiteY3" fmla="*/ 88554 h 220877"/>
                    <a:gd name="connsiteX4" fmla="*/ 32151 w 139087"/>
                    <a:gd name="connsiteY4" fmla="*/ 34872 h 220877"/>
                    <a:gd name="connsiteX5" fmla="*/ 29958 w 139087"/>
                    <a:gd name="connsiteY5" fmla="*/ 11894 h 220877"/>
                    <a:gd name="connsiteX6" fmla="*/ 19593 w 139087"/>
                    <a:gd name="connsiteY6" fmla="*/ 7140 h 220877"/>
                    <a:gd name="connsiteX7" fmla="*/ 13813 w 139087"/>
                    <a:gd name="connsiteY7" fmla="*/ 10309 h 220877"/>
                    <a:gd name="connsiteX8" fmla="*/ 8830 w 139087"/>
                    <a:gd name="connsiteY8" fmla="*/ 11696 h 220877"/>
                    <a:gd name="connsiteX9" fmla="*/ 7434 w 139087"/>
                    <a:gd name="connsiteY9" fmla="*/ 6744 h 220877"/>
                    <a:gd name="connsiteX10" fmla="*/ 19195 w 139087"/>
                    <a:gd name="connsiteY10" fmla="*/ 9 h 220877"/>
                    <a:gd name="connsiteX11" fmla="*/ 35739 w 139087"/>
                    <a:gd name="connsiteY11" fmla="*/ 7932 h 220877"/>
                    <a:gd name="connsiteX12" fmla="*/ 39127 w 139087"/>
                    <a:gd name="connsiteY12" fmla="*/ 36259 h 220877"/>
                    <a:gd name="connsiteX13" fmla="*/ 24576 w 139087"/>
                    <a:gd name="connsiteY13" fmla="*/ 90733 h 220877"/>
                    <a:gd name="connsiteX14" fmla="*/ 10225 w 139087"/>
                    <a:gd name="connsiteY14" fmla="*/ 204040 h 220877"/>
                    <a:gd name="connsiteX15" fmla="*/ 16603 w 139087"/>
                    <a:gd name="connsiteY15" fmla="*/ 213746 h 220877"/>
                    <a:gd name="connsiteX16" fmla="*/ 21587 w 139087"/>
                    <a:gd name="connsiteY16" fmla="*/ 212359 h 220877"/>
                    <a:gd name="connsiteX17" fmla="*/ 50489 w 139087"/>
                    <a:gd name="connsiteY17" fmla="*/ 197305 h 220877"/>
                    <a:gd name="connsiteX18" fmla="*/ 94939 w 139087"/>
                    <a:gd name="connsiteY18" fmla="*/ 175911 h 220877"/>
                    <a:gd name="connsiteX19" fmla="*/ 137594 w 139087"/>
                    <a:gd name="connsiteY19" fmla="*/ 178684 h 220877"/>
                    <a:gd name="connsiteX20" fmla="*/ 138392 w 139087"/>
                    <a:gd name="connsiteY20" fmla="*/ 183637 h 220877"/>
                    <a:gd name="connsiteX21" fmla="*/ 133409 w 139087"/>
                    <a:gd name="connsiteY21" fmla="*/ 184429 h 220877"/>
                    <a:gd name="connsiteX22" fmla="*/ 97530 w 139087"/>
                    <a:gd name="connsiteY22" fmla="*/ 182646 h 220877"/>
                    <a:gd name="connsiteX23" fmla="*/ 54276 w 139087"/>
                    <a:gd name="connsiteY23" fmla="*/ 203446 h 220877"/>
                    <a:gd name="connsiteX24" fmla="*/ 24776 w 139087"/>
                    <a:gd name="connsiteY24" fmla="*/ 218896 h 220877"/>
                    <a:gd name="connsiteX25" fmla="*/ 17002 w 139087"/>
                    <a:gd name="connsiteY25" fmla="*/ 220877 h 2208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139087" h="220877">
                      <a:moveTo>
                        <a:pt x="17002" y="220877"/>
                      </a:moveTo>
                      <a:cubicBezTo>
                        <a:pt x="16603" y="220877"/>
                        <a:pt x="16404" y="220877"/>
                        <a:pt x="16005" y="220877"/>
                      </a:cubicBezTo>
                      <a:cubicBezTo>
                        <a:pt x="9826" y="220283"/>
                        <a:pt x="5242" y="214935"/>
                        <a:pt x="3249" y="205624"/>
                      </a:cubicBezTo>
                      <a:cubicBezTo>
                        <a:pt x="-5920" y="164818"/>
                        <a:pt x="6039" y="125993"/>
                        <a:pt x="17799" y="88554"/>
                      </a:cubicBezTo>
                      <a:cubicBezTo>
                        <a:pt x="23181" y="71122"/>
                        <a:pt x="28762" y="52898"/>
                        <a:pt x="32151" y="34872"/>
                      </a:cubicBezTo>
                      <a:cubicBezTo>
                        <a:pt x="33546" y="27543"/>
                        <a:pt x="34543" y="18431"/>
                        <a:pt x="29958" y="11894"/>
                      </a:cubicBezTo>
                      <a:cubicBezTo>
                        <a:pt x="27965" y="8923"/>
                        <a:pt x="23580" y="6942"/>
                        <a:pt x="19593" y="7140"/>
                      </a:cubicBezTo>
                      <a:cubicBezTo>
                        <a:pt x="17799" y="7140"/>
                        <a:pt x="15208" y="7932"/>
                        <a:pt x="13813" y="10309"/>
                      </a:cubicBezTo>
                      <a:cubicBezTo>
                        <a:pt x="12816" y="12092"/>
                        <a:pt x="10624" y="12686"/>
                        <a:pt x="8830" y="11696"/>
                      </a:cubicBezTo>
                      <a:cubicBezTo>
                        <a:pt x="7036" y="10706"/>
                        <a:pt x="6438" y="8527"/>
                        <a:pt x="7434" y="6744"/>
                      </a:cubicBezTo>
                      <a:cubicBezTo>
                        <a:pt x="9627" y="2584"/>
                        <a:pt x="14012" y="207"/>
                        <a:pt x="19195" y="9"/>
                      </a:cubicBezTo>
                      <a:cubicBezTo>
                        <a:pt x="25972" y="-189"/>
                        <a:pt x="32350" y="2980"/>
                        <a:pt x="35739" y="7932"/>
                      </a:cubicBezTo>
                      <a:cubicBezTo>
                        <a:pt x="41719" y="16648"/>
                        <a:pt x="40722" y="27543"/>
                        <a:pt x="39127" y="36259"/>
                      </a:cubicBezTo>
                      <a:cubicBezTo>
                        <a:pt x="35739" y="54681"/>
                        <a:pt x="29958" y="73103"/>
                        <a:pt x="24576" y="90733"/>
                      </a:cubicBezTo>
                      <a:cubicBezTo>
                        <a:pt x="12617" y="129162"/>
                        <a:pt x="1455" y="165214"/>
                        <a:pt x="10225" y="204040"/>
                      </a:cubicBezTo>
                      <a:cubicBezTo>
                        <a:pt x="10823" y="206813"/>
                        <a:pt x="12816" y="213350"/>
                        <a:pt x="16603" y="213746"/>
                      </a:cubicBezTo>
                      <a:cubicBezTo>
                        <a:pt x="17999" y="213944"/>
                        <a:pt x="19593" y="213152"/>
                        <a:pt x="21587" y="212359"/>
                      </a:cubicBezTo>
                      <a:cubicBezTo>
                        <a:pt x="31354" y="208002"/>
                        <a:pt x="41121" y="202455"/>
                        <a:pt x="50489" y="197305"/>
                      </a:cubicBezTo>
                      <a:cubicBezTo>
                        <a:pt x="64641" y="189381"/>
                        <a:pt x="79192" y="181260"/>
                        <a:pt x="94939" y="175911"/>
                      </a:cubicBezTo>
                      <a:cubicBezTo>
                        <a:pt x="104307" y="172742"/>
                        <a:pt x="126432" y="170365"/>
                        <a:pt x="137594" y="178684"/>
                      </a:cubicBezTo>
                      <a:cubicBezTo>
                        <a:pt x="139189" y="179873"/>
                        <a:pt x="139588" y="182052"/>
                        <a:pt x="138392" y="183637"/>
                      </a:cubicBezTo>
                      <a:cubicBezTo>
                        <a:pt x="137196" y="185221"/>
                        <a:pt x="135003" y="185618"/>
                        <a:pt x="133409" y="184429"/>
                      </a:cubicBezTo>
                      <a:cubicBezTo>
                        <a:pt x="125635" y="178486"/>
                        <a:pt x="106898" y="179477"/>
                        <a:pt x="97530" y="182646"/>
                      </a:cubicBezTo>
                      <a:cubicBezTo>
                        <a:pt x="82381" y="187598"/>
                        <a:pt x="68229" y="195720"/>
                        <a:pt x="54276" y="203446"/>
                      </a:cubicBezTo>
                      <a:cubicBezTo>
                        <a:pt x="44708" y="208794"/>
                        <a:pt x="34941" y="214340"/>
                        <a:pt x="24776" y="218896"/>
                      </a:cubicBezTo>
                      <a:cubicBezTo>
                        <a:pt x="22783" y="219689"/>
                        <a:pt x="20191" y="220877"/>
                        <a:pt x="17002" y="220877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8727" name="Graphic 12">
                  <a:extLst>
                    <a:ext uri="{FF2B5EF4-FFF2-40B4-BE49-F238E27FC236}">
                      <a16:creationId xmlns:a16="http://schemas.microsoft.com/office/drawing/2014/main" id="{AAEE60EB-39EF-DD82-0C82-FF01A691DEB4}"/>
                    </a:ext>
                  </a:extLst>
                </p:cNvPr>
                <p:cNvGrpSpPr/>
                <p:nvPr/>
              </p:nvGrpSpPr>
              <p:grpSpPr>
                <a:xfrm>
                  <a:off x="1889590" y="5644077"/>
                  <a:ext cx="637895" cy="1093309"/>
                  <a:chOff x="1889590" y="5644077"/>
                  <a:chExt cx="637895" cy="1093309"/>
                </a:xfrm>
              </p:grpSpPr>
              <p:sp>
                <p:nvSpPr>
                  <p:cNvPr id="8733" name="Freeform 242">
                    <a:extLst>
                      <a:ext uri="{FF2B5EF4-FFF2-40B4-BE49-F238E27FC236}">
                        <a16:creationId xmlns:a16="http://schemas.microsoft.com/office/drawing/2014/main" id="{69DD2CB0-93E6-145A-9073-B4163F47390E}"/>
                      </a:ext>
                    </a:extLst>
                  </p:cNvPr>
                  <p:cNvSpPr/>
                  <p:nvPr/>
                </p:nvSpPr>
                <p:spPr>
                  <a:xfrm>
                    <a:off x="1889590" y="5644077"/>
                    <a:ext cx="637895" cy="1093309"/>
                  </a:xfrm>
                  <a:custGeom>
                    <a:avLst/>
                    <a:gdLst>
                      <a:gd name="connsiteX0" fmla="*/ 637844 w 637895"/>
                      <a:gd name="connsiteY0" fmla="*/ 153777 h 1093309"/>
                      <a:gd name="connsiteX1" fmla="*/ 579242 w 637895"/>
                      <a:gd name="connsiteY1" fmla="*/ 393860 h 1093309"/>
                      <a:gd name="connsiteX2" fmla="*/ 456258 w 637895"/>
                      <a:gd name="connsiteY2" fmla="*/ 840153 h 1093309"/>
                      <a:gd name="connsiteX3" fmla="*/ 457055 w 637895"/>
                      <a:gd name="connsiteY3" fmla="*/ 973466 h 1093309"/>
                      <a:gd name="connsiteX4" fmla="*/ 469812 w 637895"/>
                      <a:gd name="connsiteY4" fmla="*/ 1093310 h 1093309"/>
                      <a:gd name="connsiteX5" fmla="*/ 210289 w 637895"/>
                      <a:gd name="connsiteY5" fmla="*/ 995850 h 1093309"/>
                      <a:gd name="connsiteX6" fmla="*/ 228029 w 637895"/>
                      <a:gd name="connsiteY6" fmla="*/ 848077 h 1093309"/>
                      <a:gd name="connsiteX7" fmla="*/ 170225 w 637895"/>
                      <a:gd name="connsiteY7" fmla="*/ 981390 h 1093309"/>
                      <a:gd name="connsiteX8" fmla="*/ 114812 w 637895"/>
                      <a:gd name="connsiteY8" fmla="*/ 960591 h 1093309"/>
                      <a:gd name="connsiteX9" fmla="*/ 317327 w 637895"/>
                      <a:gd name="connsiteY9" fmla="*/ 369891 h 1093309"/>
                      <a:gd name="connsiteX10" fmla="*/ 354801 w 637895"/>
                      <a:gd name="connsiteY10" fmla="*/ 250048 h 1093309"/>
                      <a:gd name="connsiteX11" fmla="*/ 73551 w 637895"/>
                      <a:gd name="connsiteY11" fmla="*/ 212609 h 1093309"/>
                      <a:gd name="connsiteX12" fmla="*/ 0 w 637895"/>
                      <a:gd name="connsiteY12" fmla="*/ 214194 h 1093309"/>
                      <a:gd name="connsiteX13" fmla="*/ 45446 w 637895"/>
                      <a:gd name="connsiteY13" fmla="*/ 178340 h 1093309"/>
                      <a:gd name="connsiteX14" fmla="*/ 564891 w 637895"/>
                      <a:gd name="connsiteY14" fmla="*/ 26406 h 1093309"/>
                      <a:gd name="connsiteX15" fmla="*/ 637844 w 637895"/>
                      <a:gd name="connsiteY15" fmla="*/ 153777 h 10933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637895" h="1093309">
                        <a:moveTo>
                          <a:pt x="637844" y="153777"/>
                        </a:moveTo>
                        <a:cubicBezTo>
                          <a:pt x="639439" y="235191"/>
                          <a:pt x="603361" y="315219"/>
                          <a:pt x="579242" y="393860"/>
                        </a:cubicBezTo>
                        <a:cubicBezTo>
                          <a:pt x="513465" y="608588"/>
                          <a:pt x="456258" y="840153"/>
                          <a:pt x="456258" y="840153"/>
                        </a:cubicBezTo>
                        <a:cubicBezTo>
                          <a:pt x="453866" y="872045"/>
                          <a:pt x="449082" y="912059"/>
                          <a:pt x="457055" y="973466"/>
                        </a:cubicBezTo>
                        <a:cubicBezTo>
                          <a:pt x="461839" y="1010113"/>
                          <a:pt x="469812" y="1093310"/>
                          <a:pt x="469812" y="1093310"/>
                        </a:cubicBezTo>
                        <a:lnTo>
                          <a:pt x="210289" y="995850"/>
                        </a:lnTo>
                        <a:lnTo>
                          <a:pt x="228029" y="848077"/>
                        </a:lnTo>
                        <a:lnTo>
                          <a:pt x="170225" y="981390"/>
                        </a:lnTo>
                        <a:lnTo>
                          <a:pt x="114812" y="960591"/>
                        </a:lnTo>
                        <a:cubicBezTo>
                          <a:pt x="114812" y="960591"/>
                          <a:pt x="196735" y="816976"/>
                          <a:pt x="317327" y="369891"/>
                        </a:cubicBezTo>
                        <a:cubicBezTo>
                          <a:pt x="329885" y="325123"/>
                          <a:pt x="356396" y="250444"/>
                          <a:pt x="354801" y="250048"/>
                        </a:cubicBezTo>
                        <a:cubicBezTo>
                          <a:pt x="216269" y="223306"/>
                          <a:pt x="126174" y="214788"/>
                          <a:pt x="73551" y="212609"/>
                        </a:cubicBezTo>
                        <a:cubicBezTo>
                          <a:pt x="31892" y="210826"/>
                          <a:pt x="0" y="214194"/>
                          <a:pt x="0" y="214194"/>
                        </a:cubicBezTo>
                        <a:cubicBezTo>
                          <a:pt x="0" y="214194"/>
                          <a:pt x="31892" y="189037"/>
                          <a:pt x="45446" y="178340"/>
                        </a:cubicBezTo>
                        <a:cubicBezTo>
                          <a:pt x="162052" y="86031"/>
                          <a:pt x="388487" y="-60159"/>
                          <a:pt x="564891" y="26406"/>
                        </a:cubicBezTo>
                        <a:cubicBezTo>
                          <a:pt x="617912" y="52554"/>
                          <a:pt x="636648" y="99897"/>
                          <a:pt x="637844" y="153777"/>
                        </a:cubicBezTo>
                        <a:close/>
                      </a:path>
                    </a:pathLst>
                  </a:custGeom>
                  <a:solidFill>
                    <a:srgbClr val="90C0E7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grpSp>
                <p:nvGrpSpPr>
                  <p:cNvPr id="8734" name="Graphic 12">
                    <a:extLst>
                      <a:ext uri="{FF2B5EF4-FFF2-40B4-BE49-F238E27FC236}">
                        <a16:creationId xmlns:a16="http://schemas.microsoft.com/office/drawing/2014/main" id="{4AD9D0C0-221D-B237-0332-431AB65B244C}"/>
                      </a:ext>
                    </a:extLst>
                  </p:cNvPr>
                  <p:cNvGrpSpPr/>
                  <p:nvPr/>
                </p:nvGrpSpPr>
                <p:grpSpPr>
                  <a:xfrm>
                    <a:off x="1891184" y="5644138"/>
                    <a:ext cx="569674" cy="997821"/>
                    <a:chOff x="1891184" y="5644138"/>
                    <a:chExt cx="569674" cy="997821"/>
                  </a:xfrm>
                  <a:solidFill>
                    <a:srgbClr val="79ADDD"/>
                  </a:solidFill>
                </p:grpSpPr>
                <p:sp>
                  <p:nvSpPr>
                    <p:cNvPr id="8735" name="Freeform 244">
                      <a:extLst>
                        <a:ext uri="{FF2B5EF4-FFF2-40B4-BE49-F238E27FC236}">
                          <a16:creationId xmlns:a16="http://schemas.microsoft.com/office/drawing/2014/main" id="{FED8E052-CA87-D5D6-8751-F554AA6CDE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11516" y="5839849"/>
                      <a:ext cx="1196" cy="990"/>
                    </a:xfrm>
                    <a:custGeom>
                      <a:avLst/>
                      <a:gdLst>
                        <a:gd name="connsiteX0" fmla="*/ 1196 w 1196"/>
                        <a:gd name="connsiteY0" fmla="*/ 0 h 990"/>
                        <a:gd name="connsiteX1" fmla="*/ 0 w 1196"/>
                        <a:gd name="connsiteY1" fmla="*/ 990 h 990"/>
                        <a:gd name="connsiteX2" fmla="*/ 1196 w 1196"/>
                        <a:gd name="connsiteY2" fmla="*/ 0 h 9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196" h="990">
                          <a:moveTo>
                            <a:pt x="1196" y="0"/>
                          </a:moveTo>
                          <a:cubicBezTo>
                            <a:pt x="797" y="396"/>
                            <a:pt x="399" y="594"/>
                            <a:pt x="0" y="990"/>
                          </a:cubicBezTo>
                          <a:cubicBezTo>
                            <a:pt x="598" y="792"/>
                            <a:pt x="997" y="594"/>
                            <a:pt x="119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36" name="Freeform 245">
                      <a:extLst>
                        <a:ext uri="{FF2B5EF4-FFF2-40B4-BE49-F238E27FC236}">
                          <a16:creationId xmlns:a16="http://schemas.microsoft.com/office/drawing/2014/main" id="{62CD4076-D8B2-B177-F11A-1AA134490F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8256" y="5856656"/>
                      <a:ext cx="6179" cy="1813"/>
                    </a:xfrm>
                    <a:custGeom>
                      <a:avLst/>
                      <a:gdLst>
                        <a:gd name="connsiteX0" fmla="*/ 0 w 6179"/>
                        <a:gd name="connsiteY0" fmla="*/ 1417 h 1813"/>
                        <a:gd name="connsiteX1" fmla="*/ 6179 w 6179"/>
                        <a:gd name="connsiteY1" fmla="*/ 1813 h 1813"/>
                        <a:gd name="connsiteX2" fmla="*/ 5780 w 6179"/>
                        <a:gd name="connsiteY2" fmla="*/ 1615 h 1813"/>
                        <a:gd name="connsiteX3" fmla="*/ 0 w 6179"/>
                        <a:gd name="connsiteY3" fmla="*/ 1417 h 18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179" h="1813">
                          <a:moveTo>
                            <a:pt x="0" y="1417"/>
                          </a:moveTo>
                          <a:cubicBezTo>
                            <a:pt x="1993" y="1615"/>
                            <a:pt x="4186" y="1615"/>
                            <a:pt x="6179" y="1813"/>
                          </a:cubicBezTo>
                          <a:cubicBezTo>
                            <a:pt x="5980" y="1813"/>
                            <a:pt x="5980" y="1615"/>
                            <a:pt x="5780" y="1615"/>
                          </a:cubicBezTo>
                          <a:cubicBezTo>
                            <a:pt x="3389" y="625"/>
                            <a:pt x="0" y="-1356"/>
                            <a:pt x="0" y="14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37" name="Freeform 246">
                      <a:extLst>
                        <a:ext uri="{FF2B5EF4-FFF2-40B4-BE49-F238E27FC236}">
                          <a16:creationId xmlns:a16="http://schemas.microsoft.com/office/drawing/2014/main" id="{06803460-8D14-0416-ECA3-DB5B0C219E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78250" y="5829350"/>
                      <a:ext cx="11937" cy="13887"/>
                    </a:xfrm>
                    <a:custGeom>
                      <a:avLst/>
                      <a:gdLst>
                        <a:gd name="connsiteX0" fmla="*/ 2631 w 11937"/>
                        <a:gd name="connsiteY0" fmla="*/ 8914 h 13887"/>
                        <a:gd name="connsiteX1" fmla="*/ 8013 w 11937"/>
                        <a:gd name="connsiteY1" fmla="*/ 10499 h 13887"/>
                        <a:gd name="connsiteX2" fmla="*/ 8212 w 11937"/>
                        <a:gd name="connsiteY2" fmla="*/ 11093 h 13887"/>
                        <a:gd name="connsiteX3" fmla="*/ 11601 w 11937"/>
                        <a:gd name="connsiteY3" fmla="*/ 13866 h 13887"/>
                        <a:gd name="connsiteX4" fmla="*/ 11003 w 11937"/>
                        <a:gd name="connsiteY4" fmla="*/ 9508 h 13887"/>
                        <a:gd name="connsiteX5" fmla="*/ 10205 w 11937"/>
                        <a:gd name="connsiteY5" fmla="*/ 8320 h 13887"/>
                        <a:gd name="connsiteX6" fmla="*/ 9607 w 11937"/>
                        <a:gd name="connsiteY6" fmla="*/ 3566 h 13887"/>
                        <a:gd name="connsiteX7" fmla="*/ 8810 w 11937"/>
                        <a:gd name="connsiteY7" fmla="*/ 2971 h 13887"/>
                        <a:gd name="connsiteX8" fmla="*/ 5222 w 11937"/>
                        <a:gd name="connsiteY8" fmla="*/ 0 h 13887"/>
                        <a:gd name="connsiteX9" fmla="*/ 4425 w 11937"/>
                        <a:gd name="connsiteY9" fmla="*/ 1188 h 13887"/>
                        <a:gd name="connsiteX10" fmla="*/ 638 w 11937"/>
                        <a:gd name="connsiteY10" fmla="*/ 2773 h 13887"/>
                        <a:gd name="connsiteX11" fmla="*/ 2631 w 11937"/>
                        <a:gd name="connsiteY11" fmla="*/ 8914 h 138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1937" h="13887">
                          <a:moveTo>
                            <a:pt x="2631" y="8914"/>
                          </a:moveTo>
                          <a:cubicBezTo>
                            <a:pt x="5422" y="11291"/>
                            <a:pt x="6817" y="11291"/>
                            <a:pt x="8013" y="10499"/>
                          </a:cubicBezTo>
                          <a:cubicBezTo>
                            <a:pt x="8013" y="10697"/>
                            <a:pt x="8212" y="10895"/>
                            <a:pt x="8212" y="11093"/>
                          </a:cubicBezTo>
                          <a:cubicBezTo>
                            <a:pt x="9209" y="12876"/>
                            <a:pt x="10405" y="14064"/>
                            <a:pt x="11601" y="13866"/>
                          </a:cubicBezTo>
                          <a:cubicBezTo>
                            <a:pt x="12199" y="12876"/>
                            <a:pt x="11999" y="11291"/>
                            <a:pt x="11003" y="9508"/>
                          </a:cubicBezTo>
                          <a:cubicBezTo>
                            <a:pt x="10803" y="9112"/>
                            <a:pt x="10604" y="8716"/>
                            <a:pt x="10205" y="8320"/>
                          </a:cubicBezTo>
                          <a:cubicBezTo>
                            <a:pt x="11202" y="7131"/>
                            <a:pt x="12398" y="5943"/>
                            <a:pt x="9607" y="3566"/>
                          </a:cubicBezTo>
                          <a:cubicBezTo>
                            <a:pt x="9408" y="3367"/>
                            <a:pt x="9009" y="3169"/>
                            <a:pt x="8810" y="2971"/>
                          </a:cubicBezTo>
                          <a:cubicBezTo>
                            <a:pt x="7814" y="1188"/>
                            <a:pt x="6617" y="0"/>
                            <a:pt x="5222" y="0"/>
                          </a:cubicBezTo>
                          <a:cubicBezTo>
                            <a:pt x="4624" y="198"/>
                            <a:pt x="4425" y="594"/>
                            <a:pt x="4425" y="1188"/>
                          </a:cubicBezTo>
                          <a:cubicBezTo>
                            <a:pt x="2830" y="1188"/>
                            <a:pt x="1634" y="1783"/>
                            <a:pt x="638" y="2773"/>
                          </a:cubicBezTo>
                          <a:cubicBezTo>
                            <a:pt x="-758" y="3962"/>
                            <a:pt x="239" y="6735"/>
                            <a:pt x="2631" y="89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38" name="Freeform 247">
                      <a:extLst>
                        <a:ext uri="{FF2B5EF4-FFF2-40B4-BE49-F238E27FC236}">
                          <a16:creationId xmlns:a16="http://schemas.microsoft.com/office/drawing/2014/main" id="{E0493703-99BB-E961-9B74-F84945C0A2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64337" y="5794883"/>
                      <a:ext cx="13340" cy="16943"/>
                    </a:xfrm>
                    <a:custGeom>
                      <a:avLst/>
                      <a:gdLst>
                        <a:gd name="connsiteX0" fmla="*/ 6578 w 13340"/>
                        <a:gd name="connsiteY0" fmla="*/ 8122 h 16943"/>
                        <a:gd name="connsiteX1" fmla="*/ 7375 w 13340"/>
                        <a:gd name="connsiteY1" fmla="*/ 8716 h 16943"/>
                        <a:gd name="connsiteX2" fmla="*/ 8571 w 13340"/>
                        <a:gd name="connsiteY2" fmla="*/ 13074 h 16943"/>
                        <a:gd name="connsiteX3" fmla="*/ 12757 w 13340"/>
                        <a:gd name="connsiteY3" fmla="*/ 16837 h 16943"/>
                        <a:gd name="connsiteX4" fmla="*/ 11760 w 13340"/>
                        <a:gd name="connsiteY4" fmla="*/ 11291 h 16943"/>
                        <a:gd name="connsiteX5" fmla="*/ 9169 w 13340"/>
                        <a:gd name="connsiteY5" fmla="*/ 7924 h 16943"/>
                        <a:gd name="connsiteX6" fmla="*/ 8372 w 13340"/>
                        <a:gd name="connsiteY6" fmla="*/ 4358 h 16943"/>
                        <a:gd name="connsiteX7" fmla="*/ 7973 w 13340"/>
                        <a:gd name="connsiteY7" fmla="*/ 2575 h 16943"/>
                        <a:gd name="connsiteX8" fmla="*/ 6578 w 13340"/>
                        <a:gd name="connsiteY8" fmla="*/ 198 h 16943"/>
                        <a:gd name="connsiteX9" fmla="*/ 6179 w 13340"/>
                        <a:gd name="connsiteY9" fmla="*/ 0 h 16943"/>
                        <a:gd name="connsiteX10" fmla="*/ 4585 w 13340"/>
                        <a:gd name="connsiteY10" fmla="*/ 1189 h 16943"/>
                        <a:gd name="connsiteX11" fmla="*/ 3987 w 13340"/>
                        <a:gd name="connsiteY11" fmla="*/ 1783 h 16943"/>
                        <a:gd name="connsiteX12" fmla="*/ 0 w 13340"/>
                        <a:gd name="connsiteY12" fmla="*/ 4754 h 16943"/>
                        <a:gd name="connsiteX13" fmla="*/ 1196 w 13340"/>
                        <a:gd name="connsiteY13" fmla="*/ 6141 h 16943"/>
                        <a:gd name="connsiteX14" fmla="*/ 6578 w 13340"/>
                        <a:gd name="connsiteY14" fmla="*/ 8122 h 169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3340" h="16943">
                          <a:moveTo>
                            <a:pt x="6578" y="8122"/>
                          </a:moveTo>
                          <a:cubicBezTo>
                            <a:pt x="6777" y="8320"/>
                            <a:pt x="6976" y="8518"/>
                            <a:pt x="7375" y="8716"/>
                          </a:cubicBezTo>
                          <a:cubicBezTo>
                            <a:pt x="7375" y="9904"/>
                            <a:pt x="7774" y="11489"/>
                            <a:pt x="8571" y="13074"/>
                          </a:cubicBezTo>
                          <a:cubicBezTo>
                            <a:pt x="9966" y="15451"/>
                            <a:pt x="11760" y="17432"/>
                            <a:pt x="12757" y="16837"/>
                          </a:cubicBezTo>
                          <a:cubicBezTo>
                            <a:pt x="13953" y="16243"/>
                            <a:pt x="13156" y="13668"/>
                            <a:pt x="11760" y="11291"/>
                          </a:cubicBezTo>
                          <a:cubicBezTo>
                            <a:pt x="10963" y="9904"/>
                            <a:pt x="10166" y="8518"/>
                            <a:pt x="9169" y="7924"/>
                          </a:cubicBezTo>
                          <a:cubicBezTo>
                            <a:pt x="9368" y="7131"/>
                            <a:pt x="8970" y="5745"/>
                            <a:pt x="8372" y="4358"/>
                          </a:cubicBezTo>
                          <a:cubicBezTo>
                            <a:pt x="8372" y="3764"/>
                            <a:pt x="8172" y="3169"/>
                            <a:pt x="7973" y="2575"/>
                          </a:cubicBezTo>
                          <a:cubicBezTo>
                            <a:pt x="7774" y="1783"/>
                            <a:pt x="7176" y="1189"/>
                            <a:pt x="6578" y="198"/>
                          </a:cubicBezTo>
                          <a:cubicBezTo>
                            <a:pt x="6378" y="198"/>
                            <a:pt x="6378" y="0"/>
                            <a:pt x="6179" y="0"/>
                          </a:cubicBezTo>
                          <a:cubicBezTo>
                            <a:pt x="5581" y="396"/>
                            <a:pt x="5183" y="792"/>
                            <a:pt x="4585" y="1189"/>
                          </a:cubicBezTo>
                          <a:cubicBezTo>
                            <a:pt x="4385" y="1387"/>
                            <a:pt x="4186" y="1585"/>
                            <a:pt x="3987" y="1783"/>
                          </a:cubicBezTo>
                          <a:cubicBezTo>
                            <a:pt x="2591" y="2773"/>
                            <a:pt x="1395" y="3764"/>
                            <a:pt x="0" y="4754"/>
                          </a:cubicBezTo>
                          <a:cubicBezTo>
                            <a:pt x="399" y="5150"/>
                            <a:pt x="598" y="5745"/>
                            <a:pt x="1196" y="6141"/>
                          </a:cubicBezTo>
                          <a:cubicBezTo>
                            <a:pt x="3588" y="8122"/>
                            <a:pt x="5382" y="8914"/>
                            <a:pt x="6578" y="81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39" name="Freeform 248">
                      <a:extLst>
                        <a:ext uri="{FF2B5EF4-FFF2-40B4-BE49-F238E27FC236}">
                          <a16:creationId xmlns:a16="http://schemas.microsoft.com/office/drawing/2014/main" id="{E776EF5E-C130-2EC3-FC83-CCB1A247BF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45750" y="5844329"/>
                      <a:ext cx="16793" cy="12356"/>
                    </a:xfrm>
                    <a:custGeom>
                      <a:avLst/>
                      <a:gdLst>
                        <a:gd name="connsiteX0" fmla="*/ 7425 w 16793"/>
                        <a:gd name="connsiteY0" fmla="*/ 4037 h 12356"/>
                        <a:gd name="connsiteX1" fmla="*/ 5830 w 16793"/>
                        <a:gd name="connsiteY1" fmla="*/ 1660 h 12356"/>
                        <a:gd name="connsiteX2" fmla="*/ 449 w 16793"/>
                        <a:gd name="connsiteY2" fmla="*/ 868 h 12356"/>
                        <a:gd name="connsiteX3" fmla="*/ 1644 w 16793"/>
                        <a:gd name="connsiteY3" fmla="*/ 6414 h 12356"/>
                        <a:gd name="connsiteX4" fmla="*/ 3837 w 16793"/>
                        <a:gd name="connsiteY4" fmla="*/ 8197 h 12356"/>
                        <a:gd name="connsiteX5" fmla="*/ 4435 w 16793"/>
                        <a:gd name="connsiteY5" fmla="*/ 9584 h 12356"/>
                        <a:gd name="connsiteX6" fmla="*/ 6628 w 16793"/>
                        <a:gd name="connsiteY6" fmla="*/ 12357 h 12356"/>
                        <a:gd name="connsiteX7" fmla="*/ 8621 w 16793"/>
                        <a:gd name="connsiteY7" fmla="*/ 12357 h 12356"/>
                        <a:gd name="connsiteX8" fmla="*/ 8820 w 16793"/>
                        <a:gd name="connsiteY8" fmla="*/ 11168 h 12356"/>
                        <a:gd name="connsiteX9" fmla="*/ 9418 w 16793"/>
                        <a:gd name="connsiteY9" fmla="*/ 11565 h 12356"/>
                        <a:gd name="connsiteX10" fmla="*/ 10813 w 16793"/>
                        <a:gd name="connsiteY10" fmla="*/ 12357 h 12356"/>
                        <a:gd name="connsiteX11" fmla="*/ 13604 w 16793"/>
                        <a:gd name="connsiteY11" fmla="*/ 12357 h 12356"/>
                        <a:gd name="connsiteX12" fmla="*/ 14401 w 16793"/>
                        <a:gd name="connsiteY12" fmla="*/ 11961 h 12356"/>
                        <a:gd name="connsiteX13" fmla="*/ 16793 w 16793"/>
                        <a:gd name="connsiteY13" fmla="*/ 7801 h 12356"/>
                        <a:gd name="connsiteX14" fmla="*/ 9817 w 16793"/>
                        <a:gd name="connsiteY14" fmla="*/ 4235 h 12356"/>
                        <a:gd name="connsiteX15" fmla="*/ 7425 w 16793"/>
                        <a:gd name="connsiteY15" fmla="*/ 4037 h 123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6793" h="12356">
                          <a:moveTo>
                            <a:pt x="7425" y="4037"/>
                          </a:moveTo>
                          <a:cubicBezTo>
                            <a:pt x="7026" y="3245"/>
                            <a:pt x="6428" y="2452"/>
                            <a:pt x="5830" y="1660"/>
                          </a:cubicBezTo>
                          <a:cubicBezTo>
                            <a:pt x="3638" y="-717"/>
                            <a:pt x="2242" y="-123"/>
                            <a:pt x="449" y="868"/>
                          </a:cubicBezTo>
                          <a:cubicBezTo>
                            <a:pt x="249" y="2254"/>
                            <a:pt x="-947" y="3641"/>
                            <a:pt x="1644" y="6414"/>
                          </a:cubicBezTo>
                          <a:cubicBezTo>
                            <a:pt x="2442" y="7207"/>
                            <a:pt x="3239" y="7801"/>
                            <a:pt x="3837" y="8197"/>
                          </a:cubicBezTo>
                          <a:cubicBezTo>
                            <a:pt x="4036" y="8593"/>
                            <a:pt x="4236" y="8989"/>
                            <a:pt x="4435" y="9584"/>
                          </a:cubicBezTo>
                          <a:cubicBezTo>
                            <a:pt x="5232" y="10772"/>
                            <a:pt x="5830" y="11763"/>
                            <a:pt x="6628" y="12357"/>
                          </a:cubicBezTo>
                          <a:cubicBezTo>
                            <a:pt x="7226" y="12357"/>
                            <a:pt x="8023" y="12357"/>
                            <a:pt x="8621" y="12357"/>
                          </a:cubicBezTo>
                          <a:cubicBezTo>
                            <a:pt x="8820" y="11961"/>
                            <a:pt x="8820" y="11565"/>
                            <a:pt x="8820" y="11168"/>
                          </a:cubicBezTo>
                          <a:cubicBezTo>
                            <a:pt x="9020" y="11366"/>
                            <a:pt x="9219" y="11565"/>
                            <a:pt x="9418" y="11565"/>
                          </a:cubicBezTo>
                          <a:cubicBezTo>
                            <a:pt x="10016" y="11961"/>
                            <a:pt x="10415" y="12159"/>
                            <a:pt x="10813" y="12357"/>
                          </a:cubicBezTo>
                          <a:cubicBezTo>
                            <a:pt x="11810" y="12357"/>
                            <a:pt x="12807" y="12357"/>
                            <a:pt x="13604" y="12357"/>
                          </a:cubicBezTo>
                          <a:cubicBezTo>
                            <a:pt x="13803" y="12357"/>
                            <a:pt x="14202" y="12159"/>
                            <a:pt x="14401" y="11961"/>
                          </a:cubicBezTo>
                          <a:cubicBezTo>
                            <a:pt x="16195" y="11366"/>
                            <a:pt x="16395" y="9386"/>
                            <a:pt x="16793" y="7801"/>
                          </a:cubicBezTo>
                          <a:cubicBezTo>
                            <a:pt x="14401" y="6612"/>
                            <a:pt x="12009" y="5028"/>
                            <a:pt x="9817" y="4235"/>
                          </a:cubicBezTo>
                          <a:cubicBezTo>
                            <a:pt x="9020" y="3839"/>
                            <a:pt x="8023" y="3839"/>
                            <a:pt x="7425" y="40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40" name="Freeform 249">
                      <a:extLst>
                        <a:ext uri="{FF2B5EF4-FFF2-40B4-BE49-F238E27FC236}">
                          <a16:creationId xmlns:a16="http://schemas.microsoft.com/office/drawing/2014/main" id="{E9840157-E976-E944-2B45-B80C58FA6F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62743" y="5852130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199 w 199"/>
                        <a:gd name="connsiteY1" fmla="*/ 198 h 198"/>
                        <a:gd name="connsiteX2" fmla="*/ 199 w 199"/>
                        <a:gd name="connsiteY2" fmla="*/ 198 h 198"/>
                        <a:gd name="connsiteX3" fmla="*/ 199 w 199"/>
                        <a:gd name="connsiteY3" fmla="*/ 0 h 198"/>
                        <a:gd name="connsiteX4" fmla="*/ 0 w 199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41" name="Freeform 250">
                      <a:extLst>
                        <a:ext uri="{FF2B5EF4-FFF2-40B4-BE49-F238E27FC236}">
                          <a16:creationId xmlns:a16="http://schemas.microsoft.com/office/drawing/2014/main" id="{0085C69D-3A98-3A80-854D-53DACAC169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91184" y="5854705"/>
                      <a:ext cx="6378" cy="3367"/>
                    </a:xfrm>
                    <a:custGeom>
                      <a:avLst/>
                      <a:gdLst>
                        <a:gd name="connsiteX0" fmla="*/ 2591 w 6378"/>
                        <a:gd name="connsiteY0" fmla="*/ 0 h 3367"/>
                        <a:gd name="connsiteX1" fmla="*/ 0 w 6378"/>
                        <a:gd name="connsiteY1" fmla="*/ 2179 h 3367"/>
                        <a:gd name="connsiteX2" fmla="*/ 399 w 6378"/>
                        <a:gd name="connsiteY2" fmla="*/ 3367 h 3367"/>
                        <a:gd name="connsiteX3" fmla="*/ 6378 w 6378"/>
                        <a:gd name="connsiteY3" fmla="*/ 2971 h 3367"/>
                        <a:gd name="connsiteX4" fmla="*/ 4983 w 6378"/>
                        <a:gd name="connsiteY4" fmla="*/ 1387 h 3367"/>
                        <a:gd name="connsiteX5" fmla="*/ 2591 w 6378"/>
                        <a:gd name="connsiteY5" fmla="*/ 0 h 33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378" h="3367">
                          <a:moveTo>
                            <a:pt x="2591" y="0"/>
                          </a:moveTo>
                          <a:cubicBezTo>
                            <a:pt x="1595" y="792"/>
                            <a:pt x="598" y="1585"/>
                            <a:pt x="0" y="2179"/>
                          </a:cubicBezTo>
                          <a:cubicBezTo>
                            <a:pt x="0" y="2575"/>
                            <a:pt x="199" y="2971"/>
                            <a:pt x="399" y="3367"/>
                          </a:cubicBezTo>
                          <a:cubicBezTo>
                            <a:pt x="1794" y="3169"/>
                            <a:pt x="3787" y="3169"/>
                            <a:pt x="6378" y="2971"/>
                          </a:cubicBezTo>
                          <a:cubicBezTo>
                            <a:pt x="5980" y="2377"/>
                            <a:pt x="5581" y="1981"/>
                            <a:pt x="4983" y="1387"/>
                          </a:cubicBezTo>
                          <a:cubicBezTo>
                            <a:pt x="4186" y="792"/>
                            <a:pt x="3389" y="198"/>
                            <a:pt x="2591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42" name="Freeform 251">
                      <a:extLst>
                        <a:ext uri="{FF2B5EF4-FFF2-40B4-BE49-F238E27FC236}">
                          <a16:creationId xmlns:a16="http://schemas.microsoft.com/office/drawing/2014/main" id="{CF7626CE-84E2-4AB7-8786-E39EF47ABB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8146" y="5800352"/>
                      <a:ext cx="14364" cy="28403"/>
                    </a:xfrm>
                    <a:custGeom>
                      <a:avLst/>
                      <a:gdLst>
                        <a:gd name="connsiteX0" fmla="*/ 933 w 14364"/>
                        <a:gd name="connsiteY0" fmla="*/ 77 h 28403"/>
                        <a:gd name="connsiteX1" fmla="*/ 1332 w 14364"/>
                        <a:gd name="connsiteY1" fmla="*/ 4831 h 28403"/>
                        <a:gd name="connsiteX2" fmla="*/ 1332 w 14364"/>
                        <a:gd name="connsiteY2" fmla="*/ 5029 h 28403"/>
                        <a:gd name="connsiteX3" fmla="*/ 933 w 14364"/>
                        <a:gd name="connsiteY3" fmla="*/ 6020 h 28403"/>
                        <a:gd name="connsiteX4" fmla="*/ 3524 w 14364"/>
                        <a:gd name="connsiteY4" fmla="*/ 14736 h 28403"/>
                        <a:gd name="connsiteX5" fmla="*/ 3724 w 14364"/>
                        <a:gd name="connsiteY5" fmla="*/ 14934 h 28403"/>
                        <a:gd name="connsiteX6" fmla="*/ 3325 w 14364"/>
                        <a:gd name="connsiteY6" fmla="*/ 14934 h 28403"/>
                        <a:gd name="connsiteX7" fmla="*/ 2727 w 14364"/>
                        <a:gd name="connsiteY7" fmla="*/ 20084 h 28403"/>
                        <a:gd name="connsiteX8" fmla="*/ 2727 w 14364"/>
                        <a:gd name="connsiteY8" fmla="*/ 20480 h 28403"/>
                        <a:gd name="connsiteX9" fmla="*/ 3325 w 14364"/>
                        <a:gd name="connsiteY9" fmla="*/ 22263 h 28403"/>
                        <a:gd name="connsiteX10" fmla="*/ 5318 w 14364"/>
                        <a:gd name="connsiteY10" fmla="*/ 25036 h 28403"/>
                        <a:gd name="connsiteX11" fmla="*/ 7511 w 14364"/>
                        <a:gd name="connsiteY11" fmla="*/ 26225 h 28403"/>
                        <a:gd name="connsiteX12" fmla="*/ 9703 w 14364"/>
                        <a:gd name="connsiteY12" fmla="*/ 28404 h 28403"/>
                        <a:gd name="connsiteX13" fmla="*/ 10301 w 14364"/>
                        <a:gd name="connsiteY13" fmla="*/ 22065 h 28403"/>
                        <a:gd name="connsiteX14" fmla="*/ 9903 w 14364"/>
                        <a:gd name="connsiteY14" fmla="*/ 20877 h 28403"/>
                        <a:gd name="connsiteX15" fmla="*/ 10301 w 14364"/>
                        <a:gd name="connsiteY15" fmla="*/ 15924 h 28403"/>
                        <a:gd name="connsiteX16" fmla="*/ 9105 w 14364"/>
                        <a:gd name="connsiteY16" fmla="*/ 13349 h 28403"/>
                        <a:gd name="connsiteX17" fmla="*/ 13291 w 14364"/>
                        <a:gd name="connsiteY17" fmla="*/ 15132 h 28403"/>
                        <a:gd name="connsiteX18" fmla="*/ 13491 w 14364"/>
                        <a:gd name="connsiteY18" fmla="*/ 11368 h 28403"/>
                        <a:gd name="connsiteX19" fmla="*/ 8109 w 14364"/>
                        <a:gd name="connsiteY19" fmla="*/ 7803 h 28403"/>
                        <a:gd name="connsiteX20" fmla="*/ 8109 w 14364"/>
                        <a:gd name="connsiteY20" fmla="*/ 11963 h 28403"/>
                        <a:gd name="connsiteX21" fmla="*/ 5119 w 14364"/>
                        <a:gd name="connsiteY21" fmla="*/ 8595 h 28403"/>
                        <a:gd name="connsiteX22" fmla="*/ 4521 w 14364"/>
                        <a:gd name="connsiteY22" fmla="*/ 7605 h 28403"/>
                        <a:gd name="connsiteX23" fmla="*/ 5916 w 14364"/>
                        <a:gd name="connsiteY23" fmla="*/ 7407 h 28403"/>
                        <a:gd name="connsiteX24" fmla="*/ 4920 w 14364"/>
                        <a:gd name="connsiteY24" fmla="*/ 2256 h 28403"/>
                        <a:gd name="connsiteX25" fmla="*/ 933 w 14364"/>
                        <a:gd name="connsiteY25" fmla="*/ 77 h 28403"/>
                        <a:gd name="connsiteX26" fmla="*/ 7112 w 14364"/>
                        <a:gd name="connsiteY26" fmla="*/ 19886 h 28403"/>
                        <a:gd name="connsiteX27" fmla="*/ 6913 w 14364"/>
                        <a:gd name="connsiteY27" fmla="*/ 20480 h 28403"/>
                        <a:gd name="connsiteX28" fmla="*/ 6514 w 14364"/>
                        <a:gd name="connsiteY28" fmla="*/ 20282 h 28403"/>
                        <a:gd name="connsiteX29" fmla="*/ 6315 w 14364"/>
                        <a:gd name="connsiteY29" fmla="*/ 19292 h 28403"/>
                        <a:gd name="connsiteX30" fmla="*/ 6315 w 14364"/>
                        <a:gd name="connsiteY30" fmla="*/ 19292 h 28403"/>
                        <a:gd name="connsiteX31" fmla="*/ 7112 w 14364"/>
                        <a:gd name="connsiteY31" fmla="*/ 19886 h 284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</a:cxnLst>
                      <a:rect l="l" t="t" r="r" b="b"/>
                      <a:pathLst>
                        <a:path w="14364" h="28403">
                          <a:moveTo>
                            <a:pt x="933" y="77"/>
                          </a:moveTo>
                          <a:cubicBezTo>
                            <a:pt x="-462" y="672"/>
                            <a:pt x="-263" y="2652"/>
                            <a:pt x="1332" y="4831"/>
                          </a:cubicBezTo>
                          <a:cubicBezTo>
                            <a:pt x="1332" y="4831"/>
                            <a:pt x="1332" y="4831"/>
                            <a:pt x="1332" y="5029"/>
                          </a:cubicBezTo>
                          <a:cubicBezTo>
                            <a:pt x="1132" y="5228"/>
                            <a:pt x="1132" y="5624"/>
                            <a:pt x="933" y="6020"/>
                          </a:cubicBezTo>
                          <a:cubicBezTo>
                            <a:pt x="335" y="8793"/>
                            <a:pt x="1730" y="12557"/>
                            <a:pt x="3524" y="14736"/>
                          </a:cubicBezTo>
                          <a:cubicBezTo>
                            <a:pt x="3524" y="14736"/>
                            <a:pt x="3524" y="14934"/>
                            <a:pt x="3724" y="14934"/>
                          </a:cubicBezTo>
                          <a:cubicBezTo>
                            <a:pt x="3524" y="14934"/>
                            <a:pt x="3524" y="14934"/>
                            <a:pt x="3325" y="14934"/>
                          </a:cubicBezTo>
                          <a:cubicBezTo>
                            <a:pt x="2129" y="15330"/>
                            <a:pt x="2129" y="17509"/>
                            <a:pt x="2727" y="20084"/>
                          </a:cubicBezTo>
                          <a:cubicBezTo>
                            <a:pt x="2727" y="20282"/>
                            <a:pt x="2727" y="20282"/>
                            <a:pt x="2727" y="20480"/>
                          </a:cubicBezTo>
                          <a:cubicBezTo>
                            <a:pt x="2727" y="21075"/>
                            <a:pt x="2926" y="21669"/>
                            <a:pt x="3325" y="22263"/>
                          </a:cubicBezTo>
                          <a:cubicBezTo>
                            <a:pt x="3923" y="23650"/>
                            <a:pt x="4521" y="24838"/>
                            <a:pt x="5318" y="25036"/>
                          </a:cubicBezTo>
                          <a:cubicBezTo>
                            <a:pt x="6115" y="25631"/>
                            <a:pt x="6714" y="26027"/>
                            <a:pt x="7511" y="26225"/>
                          </a:cubicBezTo>
                          <a:cubicBezTo>
                            <a:pt x="8109" y="27414"/>
                            <a:pt x="8906" y="28206"/>
                            <a:pt x="9703" y="28404"/>
                          </a:cubicBezTo>
                          <a:cubicBezTo>
                            <a:pt x="11099" y="27612"/>
                            <a:pt x="10899" y="25036"/>
                            <a:pt x="10301" y="22065"/>
                          </a:cubicBezTo>
                          <a:lnTo>
                            <a:pt x="9903" y="20877"/>
                          </a:lnTo>
                          <a:cubicBezTo>
                            <a:pt x="10700" y="20282"/>
                            <a:pt x="10899" y="18896"/>
                            <a:pt x="10301" y="15924"/>
                          </a:cubicBezTo>
                          <a:cubicBezTo>
                            <a:pt x="9903" y="14736"/>
                            <a:pt x="9504" y="13943"/>
                            <a:pt x="9105" y="13349"/>
                          </a:cubicBezTo>
                          <a:cubicBezTo>
                            <a:pt x="10501" y="14736"/>
                            <a:pt x="12095" y="15528"/>
                            <a:pt x="13291" y="15132"/>
                          </a:cubicBezTo>
                          <a:cubicBezTo>
                            <a:pt x="14687" y="14736"/>
                            <a:pt x="14687" y="13151"/>
                            <a:pt x="13491" y="11368"/>
                          </a:cubicBezTo>
                          <a:cubicBezTo>
                            <a:pt x="11298" y="8397"/>
                            <a:pt x="9305" y="7407"/>
                            <a:pt x="8109" y="7803"/>
                          </a:cubicBezTo>
                          <a:cubicBezTo>
                            <a:pt x="6913" y="8199"/>
                            <a:pt x="6315" y="9586"/>
                            <a:pt x="8109" y="11963"/>
                          </a:cubicBezTo>
                          <a:cubicBezTo>
                            <a:pt x="7112" y="10972"/>
                            <a:pt x="6115" y="10378"/>
                            <a:pt x="5119" y="8595"/>
                          </a:cubicBezTo>
                          <a:cubicBezTo>
                            <a:pt x="4920" y="8199"/>
                            <a:pt x="4720" y="7803"/>
                            <a:pt x="4521" y="7605"/>
                          </a:cubicBezTo>
                          <a:cubicBezTo>
                            <a:pt x="4920" y="7803"/>
                            <a:pt x="5518" y="7605"/>
                            <a:pt x="5916" y="7407"/>
                          </a:cubicBezTo>
                          <a:cubicBezTo>
                            <a:pt x="7112" y="6416"/>
                            <a:pt x="6714" y="4633"/>
                            <a:pt x="4920" y="2256"/>
                          </a:cubicBezTo>
                          <a:cubicBezTo>
                            <a:pt x="3724" y="870"/>
                            <a:pt x="2129" y="-319"/>
                            <a:pt x="933" y="77"/>
                          </a:cubicBezTo>
                          <a:close/>
                          <a:moveTo>
                            <a:pt x="7112" y="19886"/>
                          </a:moveTo>
                          <a:cubicBezTo>
                            <a:pt x="7112" y="20084"/>
                            <a:pt x="6913" y="20282"/>
                            <a:pt x="6913" y="20480"/>
                          </a:cubicBezTo>
                          <a:cubicBezTo>
                            <a:pt x="6714" y="20282"/>
                            <a:pt x="6714" y="20282"/>
                            <a:pt x="6514" y="20282"/>
                          </a:cubicBezTo>
                          <a:cubicBezTo>
                            <a:pt x="6514" y="19886"/>
                            <a:pt x="6514" y="19688"/>
                            <a:pt x="6315" y="19292"/>
                          </a:cubicBezTo>
                          <a:lnTo>
                            <a:pt x="6315" y="19292"/>
                          </a:lnTo>
                          <a:cubicBezTo>
                            <a:pt x="6714" y="19292"/>
                            <a:pt x="6913" y="19490"/>
                            <a:pt x="7112" y="1988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43" name="Freeform 252">
                      <a:extLst>
                        <a:ext uri="{FF2B5EF4-FFF2-40B4-BE49-F238E27FC236}">
                          <a16:creationId xmlns:a16="http://schemas.microsoft.com/office/drawing/2014/main" id="{3BCDA128-C240-CF98-4793-DDB84C39B2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52561" y="5805381"/>
                      <a:ext cx="7848" cy="10435"/>
                    </a:xfrm>
                    <a:custGeom>
                      <a:avLst/>
                      <a:gdLst>
                        <a:gd name="connsiteX0" fmla="*/ 7191 w 7848"/>
                        <a:gd name="connsiteY0" fmla="*/ 9904 h 10435"/>
                        <a:gd name="connsiteX1" fmla="*/ 5796 w 7848"/>
                        <a:gd name="connsiteY1" fmla="*/ 4952 h 10435"/>
                        <a:gd name="connsiteX2" fmla="*/ 5597 w 7848"/>
                        <a:gd name="connsiteY2" fmla="*/ 4754 h 10435"/>
                        <a:gd name="connsiteX3" fmla="*/ 5796 w 7848"/>
                        <a:gd name="connsiteY3" fmla="*/ 4754 h 10435"/>
                        <a:gd name="connsiteX4" fmla="*/ 4401 w 7848"/>
                        <a:gd name="connsiteY4" fmla="*/ 0 h 10435"/>
                        <a:gd name="connsiteX5" fmla="*/ 813 w 7848"/>
                        <a:gd name="connsiteY5" fmla="*/ 2773 h 10435"/>
                        <a:gd name="connsiteX6" fmla="*/ 1411 w 7848"/>
                        <a:gd name="connsiteY6" fmla="*/ 3368 h 10435"/>
                        <a:gd name="connsiteX7" fmla="*/ 614 w 7848"/>
                        <a:gd name="connsiteY7" fmla="*/ 3764 h 10435"/>
                        <a:gd name="connsiteX8" fmla="*/ 2009 w 7848"/>
                        <a:gd name="connsiteY8" fmla="*/ 8716 h 10435"/>
                        <a:gd name="connsiteX9" fmla="*/ 7191 w 7848"/>
                        <a:gd name="connsiteY9" fmla="*/ 9904 h 104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7848" h="10435">
                          <a:moveTo>
                            <a:pt x="7191" y="9904"/>
                          </a:moveTo>
                          <a:cubicBezTo>
                            <a:pt x="8587" y="8914"/>
                            <a:pt x="7590" y="6933"/>
                            <a:pt x="5796" y="4952"/>
                          </a:cubicBezTo>
                          <a:lnTo>
                            <a:pt x="5597" y="4754"/>
                          </a:lnTo>
                          <a:cubicBezTo>
                            <a:pt x="5597" y="4754"/>
                            <a:pt x="5796" y="4754"/>
                            <a:pt x="5796" y="4754"/>
                          </a:cubicBezTo>
                          <a:cubicBezTo>
                            <a:pt x="7191" y="3764"/>
                            <a:pt x="6195" y="1981"/>
                            <a:pt x="4401" y="0"/>
                          </a:cubicBezTo>
                          <a:cubicBezTo>
                            <a:pt x="3205" y="991"/>
                            <a:pt x="2009" y="1783"/>
                            <a:pt x="813" y="2773"/>
                          </a:cubicBezTo>
                          <a:cubicBezTo>
                            <a:pt x="1012" y="2971"/>
                            <a:pt x="1212" y="3169"/>
                            <a:pt x="1411" y="3368"/>
                          </a:cubicBezTo>
                          <a:cubicBezTo>
                            <a:pt x="1212" y="3368"/>
                            <a:pt x="1012" y="3566"/>
                            <a:pt x="614" y="3764"/>
                          </a:cubicBezTo>
                          <a:cubicBezTo>
                            <a:pt x="-582" y="4952"/>
                            <a:pt x="16" y="6735"/>
                            <a:pt x="2009" y="8716"/>
                          </a:cubicBezTo>
                          <a:cubicBezTo>
                            <a:pt x="4002" y="10499"/>
                            <a:pt x="5995" y="10895"/>
                            <a:pt x="7191" y="99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44" name="Freeform 253">
                      <a:extLst>
                        <a:ext uri="{FF2B5EF4-FFF2-40B4-BE49-F238E27FC236}">
                          <a16:creationId xmlns:a16="http://schemas.microsoft.com/office/drawing/2014/main" id="{455B6E2B-6594-E74E-12BB-5EE8F6BD22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1043" y="5848688"/>
                      <a:ext cx="8383" cy="7601"/>
                    </a:xfrm>
                    <a:custGeom>
                      <a:avLst/>
                      <a:gdLst>
                        <a:gd name="connsiteX0" fmla="*/ 638 w 8383"/>
                        <a:gd name="connsiteY0" fmla="*/ 75 h 7601"/>
                        <a:gd name="connsiteX1" fmla="*/ 1037 w 8383"/>
                        <a:gd name="connsiteY1" fmla="*/ 3838 h 7601"/>
                        <a:gd name="connsiteX2" fmla="*/ 1635 w 8383"/>
                        <a:gd name="connsiteY2" fmla="*/ 5027 h 7601"/>
                        <a:gd name="connsiteX3" fmla="*/ 3429 w 8383"/>
                        <a:gd name="connsiteY3" fmla="*/ 7602 h 7601"/>
                        <a:gd name="connsiteX4" fmla="*/ 7614 w 8383"/>
                        <a:gd name="connsiteY4" fmla="*/ 7602 h 7601"/>
                        <a:gd name="connsiteX5" fmla="*/ 7415 w 8383"/>
                        <a:gd name="connsiteY5" fmla="*/ 7008 h 7601"/>
                        <a:gd name="connsiteX6" fmla="*/ 7614 w 8383"/>
                        <a:gd name="connsiteY6" fmla="*/ 7008 h 7601"/>
                        <a:gd name="connsiteX7" fmla="*/ 7017 w 8383"/>
                        <a:gd name="connsiteY7" fmla="*/ 3442 h 7601"/>
                        <a:gd name="connsiteX8" fmla="*/ 638 w 8383"/>
                        <a:gd name="connsiteY8" fmla="*/ 75 h 76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383" h="7601">
                          <a:moveTo>
                            <a:pt x="638" y="75"/>
                          </a:moveTo>
                          <a:cubicBezTo>
                            <a:pt x="-358" y="867"/>
                            <a:pt x="-159" y="2254"/>
                            <a:pt x="1037" y="3838"/>
                          </a:cubicBezTo>
                          <a:cubicBezTo>
                            <a:pt x="1236" y="4234"/>
                            <a:pt x="1236" y="4631"/>
                            <a:pt x="1635" y="5027"/>
                          </a:cubicBezTo>
                          <a:cubicBezTo>
                            <a:pt x="2233" y="6017"/>
                            <a:pt x="2831" y="7008"/>
                            <a:pt x="3429" y="7602"/>
                          </a:cubicBezTo>
                          <a:cubicBezTo>
                            <a:pt x="4824" y="7602"/>
                            <a:pt x="6219" y="7602"/>
                            <a:pt x="7614" y="7602"/>
                          </a:cubicBezTo>
                          <a:cubicBezTo>
                            <a:pt x="7614" y="7404"/>
                            <a:pt x="7415" y="7206"/>
                            <a:pt x="7415" y="7008"/>
                          </a:cubicBezTo>
                          <a:cubicBezTo>
                            <a:pt x="7415" y="7008"/>
                            <a:pt x="7614" y="7008"/>
                            <a:pt x="7614" y="7008"/>
                          </a:cubicBezTo>
                          <a:cubicBezTo>
                            <a:pt x="8811" y="6612"/>
                            <a:pt x="8611" y="5027"/>
                            <a:pt x="7017" y="3442"/>
                          </a:cubicBezTo>
                          <a:cubicBezTo>
                            <a:pt x="4824" y="867"/>
                            <a:pt x="2631" y="-321"/>
                            <a:pt x="638" y="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45" name="Freeform 254">
                      <a:extLst>
                        <a:ext uri="{FF2B5EF4-FFF2-40B4-BE49-F238E27FC236}">
                          <a16:creationId xmlns:a16="http://schemas.microsoft.com/office/drawing/2014/main" id="{45756279-7BC9-FD8E-784E-90D74092B7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32406" y="5779039"/>
                      <a:ext cx="7528" cy="8726"/>
                    </a:xfrm>
                    <a:custGeom>
                      <a:avLst/>
                      <a:gdLst>
                        <a:gd name="connsiteX0" fmla="*/ 6878 w 7528"/>
                        <a:gd name="connsiteY0" fmla="*/ 8317 h 8726"/>
                        <a:gd name="connsiteX1" fmla="*/ 5284 w 7528"/>
                        <a:gd name="connsiteY1" fmla="*/ 2176 h 8726"/>
                        <a:gd name="connsiteX2" fmla="*/ 1098 w 7528"/>
                        <a:gd name="connsiteY2" fmla="*/ 195 h 8726"/>
                        <a:gd name="connsiteX3" fmla="*/ 1895 w 7528"/>
                        <a:gd name="connsiteY3" fmla="*/ 5940 h 8726"/>
                        <a:gd name="connsiteX4" fmla="*/ 6878 w 7528"/>
                        <a:gd name="connsiteY4" fmla="*/ 8317 h 87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28" h="8726">
                          <a:moveTo>
                            <a:pt x="6878" y="8317"/>
                          </a:moveTo>
                          <a:cubicBezTo>
                            <a:pt x="8274" y="7128"/>
                            <a:pt x="7277" y="4751"/>
                            <a:pt x="5284" y="2176"/>
                          </a:cubicBezTo>
                          <a:cubicBezTo>
                            <a:pt x="3888" y="393"/>
                            <a:pt x="2294" y="-399"/>
                            <a:pt x="1098" y="195"/>
                          </a:cubicBezTo>
                          <a:cubicBezTo>
                            <a:pt x="-895" y="987"/>
                            <a:pt x="101" y="3563"/>
                            <a:pt x="1895" y="5940"/>
                          </a:cubicBezTo>
                          <a:cubicBezTo>
                            <a:pt x="3291" y="7921"/>
                            <a:pt x="5483" y="9505"/>
                            <a:pt x="6878" y="83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46" name="Freeform 255">
                      <a:extLst>
                        <a:ext uri="{FF2B5EF4-FFF2-40B4-BE49-F238E27FC236}">
                          <a16:creationId xmlns:a16="http://schemas.microsoft.com/office/drawing/2014/main" id="{F315F7DD-768B-CDBD-F979-DE33B9C521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37303" y="5763118"/>
                      <a:ext cx="49912" cy="40405"/>
                    </a:xfrm>
                    <a:custGeom>
                      <a:avLst/>
                      <a:gdLst>
                        <a:gd name="connsiteX0" fmla="*/ 4971 w 49912"/>
                        <a:gd name="connsiteY0" fmla="*/ 9975 h 40405"/>
                        <a:gd name="connsiteX1" fmla="*/ 4572 w 49912"/>
                        <a:gd name="connsiteY1" fmla="*/ 10569 h 40405"/>
                        <a:gd name="connsiteX2" fmla="*/ 1184 w 49912"/>
                        <a:gd name="connsiteY2" fmla="*/ 7202 h 40405"/>
                        <a:gd name="connsiteX3" fmla="*/ 785 w 49912"/>
                        <a:gd name="connsiteY3" fmla="*/ 12154 h 40405"/>
                        <a:gd name="connsiteX4" fmla="*/ 1583 w 49912"/>
                        <a:gd name="connsiteY4" fmla="*/ 13739 h 40405"/>
                        <a:gd name="connsiteX5" fmla="*/ 3974 w 49912"/>
                        <a:gd name="connsiteY5" fmla="*/ 17502 h 40405"/>
                        <a:gd name="connsiteX6" fmla="*/ 4572 w 49912"/>
                        <a:gd name="connsiteY6" fmla="*/ 19087 h 40405"/>
                        <a:gd name="connsiteX7" fmla="*/ 7562 w 49912"/>
                        <a:gd name="connsiteY7" fmla="*/ 22058 h 40405"/>
                        <a:gd name="connsiteX8" fmla="*/ 7762 w 49912"/>
                        <a:gd name="connsiteY8" fmla="*/ 16908 h 40405"/>
                        <a:gd name="connsiteX9" fmla="*/ 7363 w 49912"/>
                        <a:gd name="connsiteY9" fmla="*/ 16116 h 40405"/>
                        <a:gd name="connsiteX10" fmla="*/ 11748 w 49912"/>
                        <a:gd name="connsiteY10" fmla="*/ 15719 h 40405"/>
                        <a:gd name="connsiteX11" fmla="*/ 11948 w 49912"/>
                        <a:gd name="connsiteY11" fmla="*/ 14531 h 40405"/>
                        <a:gd name="connsiteX12" fmla="*/ 12546 w 49912"/>
                        <a:gd name="connsiteY12" fmla="*/ 15719 h 40405"/>
                        <a:gd name="connsiteX13" fmla="*/ 15735 w 49912"/>
                        <a:gd name="connsiteY13" fmla="*/ 18493 h 40405"/>
                        <a:gd name="connsiteX14" fmla="*/ 17329 w 49912"/>
                        <a:gd name="connsiteY14" fmla="*/ 13739 h 40405"/>
                        <a:gd name="connsiteX15" fmla="*/ 17529 w 49912"/>
                        <a:gd name="connsiteY15" fmla="*/ 14531 h 40405"/>
                        <a:gd name="connsiteX16" fmla="*/ 21914 w 49912"/>
                        <a:gd name="connsiteY16" fmla="*/ 19483 h 40405"/>
                        <a:gd name="connsiteX17" fmla="*/ 22911 w 49912"/>
                        <a:gd name="connsiteY17" fmla="*/ 14729 h 40405"/>
                        <a:gd name="connsiteX18" fmla="*/ 18326 w 49912"/>
                        <a:gd name="connsiteY18" fmla="*/ 10767 h 40405"/>
                        <a:gd name="connsiteX19" fmla="*/ 18127 w 49912"/>
                        <a:gd name="connsiteY19" fmla="*/ 10965 h 40405"/>
                        <a:gd name="connsiteX20" fmla="*/ 18525 w 49912"/>
                        <a:gd name="connsiteY20" fmla="*/ 9381 h 40405"/>
                        <a:gd name="connsiteX21" fmla="*/ 18326 w 49912"/>
                        <a:gd name="connsiteY21" fmla="*/ 7796 h 40405"/>
                        <a:gd name="connsiteX22" fmla="*/ 19921 w 49912"/>
                        <a:gd name="connsiteY22" fmla="*/ 7598 h 40405"/>
                        <a:gd name="connsiteX23" fmla="*/ 20519 w 49912"/>
                        <a:gd name="connsiteY23" fmla="*/ 10569 h 40405"/>
                        <a:gd name="connsiteX24" fmla="*/ 24505 w 49912"/>
                        <a:gd name="connsiteY24" fmla="*/ 12946 h 40405"/>
                        <a:gd name="connsiteX25" fmla="*/ 26498 w 49912"/>
                        <a:gd name="connsiteY25" fmla="*/ 11956 h 40405"/>
                        <a:gd name="connsiteX26" fmla="*/ 28890 w 49912"/>
                        <a:gd name="connsiteY26" fmla="*/ 17106 h 40405"/>
                        <a:gd name="connsiteX27" fmla="*/ 30286 w 49912"/>
                        <a:gd name="connsiteY27" fmla="*/ 18295 h 40405"/>
                        <a:gd name="connsiteX28" fmla="*/ 30684 w 49912"/>
                        <a:gd name="connsiteY28" fmla="*/ 22454 h 40405"/>
                        <a:gd name="connsiteX29" fmla="*/ 36066 w 49912"/>
                        <a:gd name="connsiteY29" fmla="*/ 26020 h 40405"/>
                        <a:gd name="connsiteX30" fmla="*/ 36863 w 49912"/>
                        <a:gd name="connsiteY30" fmla="*/ 25228 h 40405"/>
                        <a:gd name="connsiteX31" fmla="*/ 37262 w 49912"/>
                        <a:gd name="connsiteY31" fmla="*/ 27407 h 40405"/>
                        <a:gd name="connsiteX32" fmla="*/ 37461 w 49912"/>
                        <a:gd name="connsiteY32" fmla="*/ 28001 h 40405"/>
                        <a:gd name="connsiteX33" fmla="*/ 39255 w 49912"/>
                        <a:gd name="connsiteY33" fmla="*/ 33151 h 40405"/>
                        <a:gd name="connsiteX34" fmla="*/ 44438 w 49912"/>
                        <a:gd name="connsiteY34" fmla="*/ 35132 h 40405"/>
                        <a:gd name="connsiteX35" fmla="*/ 44637 w 49912"/>
                        <a:gd name="connsiteY35" fmla="*/ 34736 h 40405"/>
                        <a:gd name="connsiteX36" fmla="*/ 45434 w 49912"/>
                        <a:gd name="connsiteY36" fmla="*/ 34736 h 40405"/>
                        <a:gd name="connsiteX37" fmla="*/ 46032 w 49912"/>
                        <a:gd name="connsiteY37" fmla="*/ 37113 h 40405"/>
                        <a:gd name="connsiteX38" fmla="*/ 49421 w 49912"/>
                        <a:gd name="connsiteY38" fmla="*/ 40084 h 40405"/>
                        <a:gd name="connsiteX39" fmla="*/ 49022 w 49912"/>
                        <a:gd name="connsiteY39" fmla="*/ 35528 h 40405"/>
                        <a:gd name="connsiteX40" fmla="*/ 46032 w 49912"/>
                        <a:gd name="connsiteY40" fmla="*/ 32953 h 40405"/>
                        <a:gd name="connsiteX41" fmla="*/ 46032 w 49912"/>
                        <a:gd name="connsiteY41" fmla="*/ 32953 h 40405"/>
                        <a:gd name="connsiteX42" fmla="*/ 43441 w 49912"/>
                        <a:gd name="connsiteY42" fmla="*/ 28595 h 40405"/>
                        <a:gd name="connsiteX43" fmla="*/ 41448 w 49912"/>
                        <a:gd name="connsiteY43" fmla="*/ 27010 h 40405"/>
                        <a:gd name="connsiteX44" fmla="*/ 39853 w 49912"/>
                        <a:gd name="connsiteY44" fmla="*/ 25624 h 40405"/>
                        <a:gd name="connsiteX45" fmla="*/ 37661 w 49912"/>
                        <a:gd name="connsiteY45" fmla="*/ 23841 h 40405"/>
                        <a:gd name="connsiteX46" fmla="*/ 37063 w 49912"/>
                        <a:gd name="connsiteY46" fmla="*/ 24435 h 40405"/>
                        <a:gd name="connsiteX47" fmla="*/ 36664 w 49912"/>
                        <a:gd name="connsiteY47" fmla="*/ 22454 h 40405"/>
                        <a:gd name="connsiteX48" fmla="*/ 34073 w 49912"/>
                        <a:gd name="connsiteY48" fmla="*/ 18889 h 40405"/>
                        <a:gd name="connsiteX49" fmla="*/ 35667 w 49912"/>
                        <a:gd name="connsiteY49" fmla="*/ 18493 h 40405"/>
                        <a:gd name="connsiteX50" fmla="*/ 36066 w 49912"/>
                        <a:gd name="connsiteY50" fmla="*/ 15125 h 40405"/>
                        <a:gd name="connsiteX51" fmla="*/ 36265 w 49912"/>
                        <a:gd name="connsiteY51" fmla="*/ 15125 h 40405"/>
                        <a:gd name="connsiteX52" fmla="*/ 37661 w 49912"/>
                        <a:gd name="connsiteY52" fmla="*/ 11163 h 40405"/>
                        <a:gd name="connsiteX53" fmla="*/ 35468 w 49912"/>
                        <a:gd name="connsiteY53" fmla="*/ 7400 h 40405"/>
                        <a:gd name="connsiteX54" fmla="*/ 33674 w 49912"/>
                        <a:gd name="connsiteY54" fmla="*/ 3042 h 40405"/>
                        <a:gd name="connsiteX55" fmla="*/ 28890 w 49912"/>
                        <a:gd name="connsiteY55" fmla="*/ 1655 h 40405"/>
                        <a:gd name="connsiteX56" fmla="*/ 30086 w 49912"/>
                        <a:gd name="connsiteY56" fmla="*/ 5815 h 40405"/>
                        <a:gd name="connsiteX57" fmla="*/ 30286 w 49912"/>
                        <a:gd name="connsiteY57" fmla="*/ 6013 h 40405"/>
                        <a:gd name="connsiteX58" fmla="*/ 29090 w 49912"/>
                        <a:gd name="connsiteY58" fmla="*/ 9579 h 40405"/>
                        <a:gd name="connsiteX59" fmla="*/ 28890 w 49912"/>
                        <a:gd name="connsiteY59" fmla="*/ 9579 h 40405"/>
                        <a:gd name="connsiteX60" fmla="*/ 27694 w 49912"/>
                        <a:gd name="connsiteY60" fmla="*/ 10767 h 40405"/>
                        <a:gd name="connsiteX61" fmla="*/ 26897 w 49912"/>
                        <a:gd name="connsiteY61" fmla="*/ 11361 h 40405"/>
                        <a:gd name="connsiteX62" fmla="*/ 26897 w 49912"/>
                        <a:gd name="connsiteY62" fmla="*/ 11361 h 40405"/>
                        <a:gd name="connsiteX63" fmla="*/ 25900 w 49912"/>
                        <a:gd name="connsiteY63" fmla="*/ 10173 h 40405"/>
                        <a:gd name="connsiteX64" fmla="*/ 25900 w 49912"/>
                        <a:gd name="connsiteY64" fmla="*/ 10173 h 40405"/>
                        <a:gd name="connsiteX65" fmla="*/ 25900 w 49912"/>
                        <a:gd name="connsiteY65" fmla="*/ 4627 h 40405"/>
                        <a:gd name="connsiteX66" fmla="*/ 22312 w 49912"/>
                        <a:gd name="connsiteY66" fmla="*/ 269 h 40405"/>
                        <a:gd name="connsiteX67" fmla="*/ 22312 w 49912"/>
                        <a:gd name="connsiteY67" fmla="*/ 6013 h 40405"/>
                        <a:gd name="connsiteX68" fmla="*/ 23110 w 49912"/>
                        <a:gd name="connsiteY68" fmla="*/ 7598 h 40405"/>
                        <a:gd name="connsiteX69" fmla="*/ 20718 w 49912"/>
                        <a:gd name="connsiteY69" fmla="*/ 7202 h 40405"/>
                        <a:gd name="connsiteX70" fmla="*/ 17130 w 49912"/>
                        <a:gd name="connsiteY70" fmla="*/ 1259 h 40405"/>
                        <a:gd name="connsiteX71" fmla="*/ 13343 w 49912"/>
                        <a:gd name="connsiteY71" fmla="*/ 863 h 40405"/>
                        <a:gd name="connsiteX72" fmla="*/ 14738 w 49912"/>
                        <a:gd name="connsiteY72" fmla="*/ 5419 h 40405"/>
                        <a:gd name="connsiteX73" fmla="*/ 11748 w 49912"/>
                        <a:gd name="connsiteY73" fmla="*/ 7400 h 40405"/>
                        <a:gd name="connsiteX74" fmla="*/ 10752 w 49912"/>
                        <a:gd name="connsiteY74" fmla="*/ 6013 h 40405"/>
                        <a:gd name="connsiteX75" fmla="*/ 4971 w 49912"/>
                        <a:gd name="connsiteY75" fmla="*/ 5419 h 40405"/>
                        <a:gd name="connsiteX76" fmla="*/ 5170 w 49912"/>
                        <a:gd name="connsiteY76" fmla="*/ 10569 h 40405"/>
                        <a:gd name="connsiteX77" fmla="*/ 4971 w 49912"/>
                        <a:gd name="connsiteY77" fmla="*/ 9975 h 404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</a:cxnLst>
                      <a:rect l="l" t="t" r="r" b="b"/>
                      <a:pathLst>
                        <a:path w="49912" h="40405">
                          <a:moveTo>
                            <a:pt x="4971" y="9975"/>
                          </a:moveTo>
                          <a:cubicBezTo>
                            <a:pt x="4772" y="10173"/>
                            <a:pt x="4772" y="10371"/>
                            <a:pt x="4572" y="10569"/>
                          </a:cubicBezTo>
                          <a:cubicBezTo>
                            <a:pt x="3576" y="8588"/>
                            <a:pt x="2579" y="6806"/>
                            <a:pt x="1184" y="7202"/>
                          </a:cubicBezTo>
                          <a:cubicBezTo>
                            <a:pt x="-211" y="7598"/>
                            <a:pt x="-411" y="9381"/>
                            <a:pt x="785" y="12154"/>
                          </a:cubicBezTo>
                          <a:cubicBezTo>
                            <a:pt x="985" y="12748"/>
                            <a:pt x="1383" y="13342"/>
                            <a:pt x="1583" y="13739"/>
                          </a:cubicBezTo>
                          <a:cubicBezTo>
                            <a:pt x="2181" y="15521"/>
                            <a:pt x="2978" y="16710"/>
                            <a:pt x="3974" y="17502"/>
                          </a:cubicBezTo>
                          <a:cubicBezTo>
                            <a:pt x="4174" y="18097"/>
                            <a:pt x="4373" y="18493"/>
                            <a:pt x="4572" y="19087"/>
                          </a:cubicBezTo>
                          <a:cubicBezTo>
                            <a:pt x="5370" y="20870"/>
                            <a:pt x="6566" y="22454"/>
                            <a:pt x="7562" y="22058"/>
                          </a:cubicBezTo>
                          <a:cubicBezTo>
                            <a:pt x="8958" y="21662"/>
                            <a:pt x="8758" y="19681"/>
                            <a:pt x="7762" y="16908"/>
                          </a:cubicBezTo>
                          <a:cubicBezTo>
                            <a:pt x="7562" y="16710"/>
                            <a:pt x="7562" y="16314"/>
                            <a:pt x="7363" y="16116"/>
                          </a:cubicBezTo>
                          <a:cubicBezTo>
                            <a:pt x="9556" y="17700"/>
                            <a:pt x="11150" y="17304"/>
                            <a:pt x="11748" y="15719"/>
                          </a:cubicBezTo>
                          <a:cubicBezTo>
                            <a:pt x="11948" y="15323"/>
                            <a:pt x="11948" y="14927"/>
                            <a:pt x="11948" y="14531"/>
                          </a:cubicBezTo>
                          <a:cubicBezTo>
                            <a:pt x="12147" y="14927"/>
                            <a:pt x="12346" y="15323"/>
                            <a:pt x="12546" y="15719"/>
                          </a:cubicBezTo>
                          <a:cubicBezTo>
                            <a:pt x="13542" y="17700"/>
                            <a:pt x="14539" y="18691"/>
                            <a:pt x="15735" y="18493"/>
                          </a:cubicBezTo>
                          <a:cubicBezTo>
                            <a:pt x="16333" y="16908"/>
                            <a:pt x="16731" y="15323"/>
                            <a:pt x="17329" y="13739"/>
                          </a:cubicBezTo>
                          <a:cubicBezTo>
                            <a:pt x="17329" y="13937"/>
                            <a:pt x="17329" y="14333"/>
                            <a:pt x="17529" y="14531"/>
                          </a:cubicBezTo>
                          <a:cubicBezTo>
                            <a:pt x="18725" y="17700"/>
                            <a:pt x="20319" y="19681"/>
                            <a:pt x="21914" y="19483"/>
                          </a:cubicBezTo>
                          <a:cubicBezTo>
                            <a:pt x="23309" y="19483"/>
                            <a:pt x="23509" y="17700"/>
                            <a:pt x="22911" y="14729"/>
                          </a:cubicBezTo>
                          <a:cubicBezTo>
                            <a:pt x="21515" y="11560"/>
                            <a:pt x="19921" y="10173"/>
                            <a:pt x="18326" y="10767"/>
                          </a:cubicBezTo>
                          <a:lnTo>
                            <a:pt x="18127" y="10965"/>
                          </a:lnTo>
                          <a:cubicBezTo>
                            <a:pt x="18326" y="10371"/>
                            <a:pt x="18525" y="9975"/>
                            <a:pt x="18525" y="9381"/>
                          </a:cubicBezTo>
                          <a:cubicBezTo>
                            <a:pt x="18725" y="8984"/>
                            <a:pt x="18525" y="8390"/>
                            <a:pt x="18326" y="7796"/>
                          </a:cubicBezTo>
                          <a:cubicBezTo>
                            <a:pt x="18924" y="7994"/>
                            <a:pt x="19522" y="7796"/>
                            <a:pt x="19921" y="7598"/>
                          </a:cubicBezTo>
                          <a:cubicBezTo>
                            <a:pt x="19721" y="8390"/>
                            <a:pt x="19921" y="9579"/>
                            <a:pt x="20519" y="10569"/>
                          </a:cubicBezTo>
                          <a:cubicBezTo>
                            <a:pt x="21515" y="12550"/>
                            <a:pt x="23309" y="13144"/>
                            <a:pt x="24505" y="12946"/>
                          </a:cubicBezTo>
                          <a:cubicBezTo>
                            <a:pt x="25302" y="12748"/>
                            <a:pt x="25900" y="12352"/>
                            <a:pt x="26498" y="11956"/>
                          </a:cubicBezTo>
                          <a:cubicBezTo>
                            <a:pt x="26299" y="13342"/>
                            <a:pt x="26897" y="15125"/>
                            <a:pt x="28890" y="17106"/>
                          </a:cubicBezTo>
                          <a:cubicBezTo>
                            <a:pt x="29289" y="17502"/>
                            <a:pt x="29887" y="17898"/>
                            <a:pt x="30286" y="18295"/>
                          </a:cubicBezTo>
                          <a:cubicBezTo>
                            <a:pt x="29688" y="19087"/>
                            <a:pt x="29688" y="20474"/>
                            <a:pt x="30684" y="22454"/>
                          </a:cubicBezTo>
                          <a:cubicBezTo>
                            <a:pt x="32478" y="26416"/>
                            <a:pt x="34471" y="26416"/>
                            <a:pt x="36066" y="26020"/>
                          </a:cubicBezTo>
                          <a:cubicBezTo>
                            <a:pt x="36465" y="26020"/>
                            <a:pt x="36664" y="25624"/>
                            <a:pt x="36863" y="25228"/>
                          </a:cubicBezTo>
                          <a:cubicBezTo>
                            <a:pt x="36863" y="25822"/>
                            <a:pt x="37063" y="26614"/>
                            <a:pt x="37262" y="27407"/>
                          </a:cubicBezTo>
                          <a:cubicBezTo>
                            <a:pt x="37262" y="27605"/>
                            <a:pt x="37461" y="27803"/>
                            <a:pt x="37461" y="28001"/>
                          </a:cubicBezTo>
                          <a:cubicBezTo>
                            <a:pt x="36863" y="29189"/>
                            <a:pt x="37461" y="31170"/>
                            <a:pt x="39255" y="33151"/>
                          </a:cubicBezTo>
                          <a:cubicBezTo>
                            <a:pt x="41249" y="35132"/>
                            <a:pt x="43441" y="36123"/>
                            <a:pt x="44438" y="35132"/>
                          </a:cubicBezTo>
                          <a:cubicBezTo>
                            <a:pt x="44438" y="34934"/>
                            <a:pt x="44438" y="34934"/>
                            <a:pt x="44637" y="34736"/>
                          </a:cubicBezTo>
                          <a:cubicBezTo>
                            <a:pt x="44836" y="34736"/>
                            <a:pt x="45235" y="34736"/>
                            <a:pt x="45434" y="34736"/>
                          </a:cubicBezTo>
                          <a:cubicBezTo>
                            <a:pt x="45434" y="35528"/>
                            <a:pt x="45634" y="36321"/>
                            <a:pt x="46032" y="37113"/>
                          </a:cubicBezTo>
                          <a:cubicBezTo>
                            <a:pt x="47029" y="39688"/>
                            <a:pt x="48424" y="41075"/>
                            <a:pt x="49421" y="40084"/>
                          </a:cubicBezTo>
                          <a:cubicBezTo>
                            <a:pt x="50218" y="39292"/>
                            <a:pt x="50019" y="37311"/>
                            <a:pt x="49022" y="35528"/>
                          </a:cubicBezTo>
                          <a:cubicBezTo>
                            <a:pt x="48225" y="33745"/>
                            <a:pt x="47228" y="32359"/>
                            <a:pt x="46032" y="32953"/>
                          </a:cubicBezTo>
                          <a:cubicBezTo>
                            <a:pt x="46032" y="32953"/>
                            <a:pt x="46032" y="32953"/>
                            <a:pt x="46032" y="32953"/>
                          </a:cubicBezTo>
                          <a:cubicBezTo>
                            <a:pt x="45833" y="31567"/>
                            <a:pt x="44836" y="29982"/>
                            <a:pt x="43441" y="28595"/>
                          </a:cubicBezTo>
                          <a:cubicBezTo>
                            <a:pt x="42843" y="27803"/>
                            <a:pt x="42046" y="27209"/>
                            <a:pt x="41448" y="27010"/>
                          </a:cubicBezTo>
                          <a:cubicBezTo>
                            <a:pt x="40850" y="26218"/>
                            <a:pt x="40252" y="25624"/>
                            <a:pt x="39853" y="25624"/>
                          </a:cubicBezTo>
                          <a:cubicBezTo>
                            <a:pt x="39255" y="24435"/>
                            <a:pt x="38458" y="23841"/>
                            <a:pt x="37661" y="23841"/>
                          </a:cubicBezTo>
                          <a:cubicBezTo>
                            <a:pt x="37461" y="24039"/>
                            <a:pt x="37262" y="24237"/>
                            <a:pt x="37063" y="24435"/>
                          </a:cubicBezTo>
                          <a:cubicBezTo>
                            <a:pt x="37063" y="23841"/>
                            <a:pt x="36863" y="23247"/>
                            <a:pt x="36664" y="22454"/>
                          </a:cubicBezTo>
                          <a:cubicBezTo>
                            <a:pt x="35867" y="20474"/>
                            <a:pt x="35069" y="19483"/>
                            <a:pt x="34073" y="18889"/>
                          </a:cubicBezTo>
                          <a:cubicBezTo>
                            <a:pt x="34471" y="18889"/>
                            <a:pt x="35069" y="18889"/>
                            <a:pt x="35667" y="18493"/>
                          </a:cubicBezTo>
                          <a:cubicBezTo>
                            <a:pt x="36265" y="18295"/>
                            <a:pt x="36465" y="16710"/>
                            <a:pt x="36066" y="15125"/>
                          </a:cubicBezTo>
                          <a:cubicBezTo>
                            <a:pt x="36066" y="15125"/>
                            <a:pt x="36265" y="15125"/>
                            <a:pt x="36265" y="15125"/>
                          </a:cubicBezTo>
                          <a:cubicBezTo>
                            <a:pt x="37860" y="15323"/>
                            <a:pt x="38059" y="13540"/>
                            <a:pt x="37661" y="11163"/>
                          </a:cubicBezTo>
                          <a:cubicBezTo>
                            <a:pt x="37063" y="9381"/>
                            <a:pt x="36265" y="8192"/>
                            <a:pt x="35468" y="7400"/>
                          </a:cubicBezTo>
                          <a:cubicBezTo>
                            <a:pt x="35867" y="6211"/>
                            <a:pt x="35069" y="4627"/>
                            <a:pt x="33674" y="3042"/>
                          </a:cubicBezTo>
                          <a:cubicBezTo>
                            <a:pt x="31481" y="863"/>
                            <a:pt x="29887" y="467"/>
                            <a:pt x="28890" y="1655"/>
                          </a:cubicBezTo>
                          <a:cubicBezTo>
                            <a:pt x="28093" y="2646"/>
                            <a:pt x="28691" y="4230"/>
                            <a:pt x="30086" y="5815"/>
                          </a:cubicBezTo>
                          <a:lnTo>
                            <a:pt x="30286" y="6013"/>
                          </a:lnTo>
                          <a:cubicBezTo>
                            <a:pt x="29090" y="6409"/>
                            <a:pt x="29289" y="8192"/>
                            <a:pt x="29090" y="9579"/>
                          </a:cubicBezTo>
                          <a:cubicBezTo>
                            <a:pt x="29090" y="9579"/>
                            <a:pt x="28890" y="9579"/>
                            <a:pt x="28890" y="9579"/>
                          </a:cubicBezTo>
                          <a:cubicBezTo>
                            <a:pt x="28292" y="9777"/>
                            <a:pt x="27894" y="10173"/>
                            <a:pt x="27694" y="10767"/>
                          </a:cubicBezTo>
                          <a:cubicBezTo>
                            <a:pt x="27296" y="10965"/>
                            <a:pt x="27096" y="11163"/>
                            <a:pt x="26897" y="11361"/>
                          </a:cubicBezTo>
                          <a:lnTo>
                            <a:pt x="26897" y="11361"/>
                          </a:lnTo>
                          <a:cubicBezTo>
                            <a:pt x="26498" y="10965"/>
                            <a:pt x="26100" y="10569"/>
                            <a:pt x="25900" y="10173"/>
                          </a:cubicBezTo>
                          <a:cubicBezTo>
                            <a:pt x="25900" y="10173"/>
                            <a:pt x="25900" y="10173"/>
                            <a:pt x="25900" y="10173"/>
                          </a:cubicBezTo>
                          <a:cubicBezTo>
                            <a:pt x="27096" y="9777"/>
                            <a:pt x="26698" y="7004"/>
                            <a:pt x="25900" y="4627"/>
                          </a:cubicBezTo>
                          <a:cubicBezTo>
                            <a:pt x="24904" y="2249"/>
                            <a:pt x="23708" y="-326"/>
                            <a:pt x="22312" y="269"/>
                          </a:cubicBezTo>
                          <a:cubicBezTo>
                            <a:pt x="21117" y="863"/>
                            <a:pt x="21316" y="3438"/>
                            <a:pt x="22312" y="6013"/>
                          </a:cubicBezTo>
                          <a:cubicBezTo>
                            <a:pt x="22512" y="6607"/>
                            <a:pt x="22711" y="7202"/>
                            <a:pt x="23110" y="7598"/>
                          </a:cubicBezTo>
                          <a:cubicBezTo>
                            <a:pt x="22113" y="7004"/>
                            <a:pt x="21316" y="6806"/>
                            <a:pt x="20718" y="7202"/>
                          </a:cubicBezTo>
                          <a:cubicBezTo>
                            <a:pt x="21117" y="5221"/>
                            <a:pt x="19522" y="3042"/>
                            <a:pt x="17130" y="1259"/>
                          </a:cubicBezTo>
                          <a:cubicBezTo>
                            <a:pt x="15535" y="-128"/>
                            <a:pt x="13741" y="-524"/>
                            <a:pt x="13343" y="863"/>
                          </a:cubicBezTo>
                          <a:cubicBezTo>
                            <a:pt x="12944" y="2249"/>
                            <a:pt x="13542" y="3834"/>
                            <a:pt x="14738" y="5419"/>
                          </a:cubicBezTo>
                          <a:cubicBezTo>
                            <a:pt x="13542" y="5419"/>
                            <a:pt x="12546" y="6211"/>
                            <a:pt x="11748" y="7400"/>
                          </a:cubicBezTo>
                          <a:cubicBezTo>
                            <a:pt x="11549" y="7004"/>
                            <a:pt x="11150" y="6409"/>
                            <a:pt x="10752" y="6013"/>
                          </a:cubicBezTo>
                          <a:cubicBezTo>
                            <a:pt x="7762" y="3438"/>
                            <a:pt x="6167" y="4428"/>
                            <a:pt x="4971" y="5419"/>
                          </a:cubicBezTo>
                          <a:cubicBezTo>
                            <a:pt x="3576" y="6607"/>
                            <a:pt x="3775" y="8390"/>
                            <a:pt x="5170" y="10569"/>
                          </a:cubicBezTo>
                          <a:cubicBezTo>
                            <a:pt x="5170" y="9777"/>
                            <a:pt x="5170" y="9777"/>
                            <a:pt x="4971" y="99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47" name="Freeform 256">
                      <a:extLst>
                        <a:ext uri="{FF2B5EF4-FFF2-40B4-BE49-F238E27FC236}">
                          <a16:creationId xmlns:a16="http://schemas.microsoft.com/office/drawing/2014/main" id="{712DB1E1-8185-FA82-7FF5-7C3F5B777C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25683" y="5837602"/>
                      <a:ext cx="23729" cy="25225"/>
                    </a:xfrm>
                    <a:custGeom>
                      <a:avLst/>
                      <a:gdLst>
                        <a:gd name="connsiteX0" fmla="*/ 21375 w 23729"/>
                        <a:gd name="connsiteY0" fmla="*/ 13736 h 25225"/>
                        <a:gd name="connsiteX1" fmla="*/ 17587 w 23729"/>
                        <a:gd name="connsiteY1" fmla="*/ 8784 h 25225"/>
                        <a:gd name="connsiteX2" fmla="*/ 17986 w 23729"/>
                        <a:gd name="connsiteY2" fmla="*/ 8784 h 25225"/>
                        <a:gd name="connsiteX3" fmla="*/ 18185 w 23729"/>
                        <a:gd name="connsiteY3" fmla="*/ 5416 h 25225"/>
                        <a:gd name="connsiteX4" fmla="*/ 22969 w 23729"/>
                        <a:gd name="connsiteY4" fmla="*/ 7199 h 25225"/>
                        <a:gd name="connsiteX5" fmla="*/ 21773 w 23729"/>
                        <a:gd name="connsiteY5" fmla="*/ 2247 h 25225"/>
                        <a:gd name="connsiteX6" fmla="*/ 16591 w 23729"/>
                        <a:gd name="connsiteY6" fmla="*/ 464 h 25225"/>
                        <a:gd name="connsiteX7" fmla="*/ 16192 w 23729"/>
                        <a:gd name="connsiteY7" fmla="*/ 1653 h 25225"/>
                        <a:gd name="connsiteX8" fmla="*/ 14398 w 23729"/>
                        <a:gd name="connsiteY8" fmla="*/ 1653 h 25225"/>
                        <a:gd name="connsiteX9" fmla="*/ 15195 w 23729"/>
                        <a:gd name="connsiteY9" fmla="*/ 6209 h 25225"/>
                        <a:gd name="connsiteX10" fmla="*/ 16591 w 23729"/>
                        <a:gd name="connsiteY10" fmla="*/ 7992 h 25225"/>
                        <a:gd name="connsiteX11" fmla="*/ 13800 w 23729"/>
                        <a:gd name="connsiteY11" fmla="*/ 8982 h 25225"/>
                        <a:gd name="connsiteX12" fmla="*/ 8817 w 23729"/>
                        <a:gd name="connsiteY12" fmla="*/ 7001 h 25225"/>
                        <a:gd name="connsiteX13" fmla="*/ 8618 w 23729"/>
                        <a:gd name="connsiteY13" fmla="*/ 7397 h 25225"/>
                        <a:gd name="connsiteX14" fmla="*/ 5628 w 23729"/>
                        <a:gd name="connsiteY14" fmla="*/ 6407 h 25225"/>
                        <a:gd name="connsiteX15" fmla="*/ 4432 w 23729"/>
                        <a:gd name="connsiteY15" fmla="*/ 7992 h 25225"/>
                        <a:gd name="connsiteX16" fmla="*/ 3635 w 23729"/>
                        <a:gd name="connsiteY16" fmla="*/ 6407 h 25225"/>
                        <a:gd name="connsiteX17" fmla="*/ 445 w 23729"/>
                        <a:gd name="connsiteY17" fmla="*/ 4426 h 25225"/>
                        <a:gd name="connsiteX18" fmla="*/ 1641 w 23729"/>
                        <a:gd name="connsiteY18" fmla="*/ 10171 h 25225"/>
                        <a:gd name="connsiteX19" fmla="*/ 4830 w 23729"/>
                        <a:gd name="connsiteY19" fmla="*/ 12349 h 25225"/>
                        <a:gd name="connsiteX20" fmla="*/ 5030 w 23729"/>
                        <a:gd name="connsiteY20" fmla="*/ 10369 h 25225"/>
                        <a:gd name="connsiteX21" fmla="*/ 10611 w 23729"/>
                        <a:gd name="connsiteY21" fmla="*/ 14132 h 25225"/>
                        <a:gd name="connsiteX22" fmla="*/ 11807 w 23729"/>
                        <a:gd name="connsiteY22" fmla="*/ 14132 h 25225"/>
                        <a:gd name="connsiteX23" fmla="*/ 14199 w 23729"/>
                        <a:gd name="connsiteY23" fmla="*/ 18094 h 25225"/>
                        <a:gd name="connsiteX24" fmla="*/ 14199 w 23729"/>
                        <a:gd name="connsiteY24" fmla="*/ 18094 h 25225"/>
                        <a:gd name="connsiteX25" fmla="*/ 13800 w 23729"/>
                        <a:gd name="connsiteY25" fmla="*/ 21462 h 25225"/>
                        <a:gd name="connsiteX26" fmla="*/ 12206 w 23729"/>
                        <a:gd name="connsiteY26" fmla="*/ 21065 h 25225"/>
                        <a:gd name="connsiteX27" fmla="*/ 11807 w 23729"/>
                        <a:gd name="connsiteY27" fmla="*/ 21660 h 25225"/>
                        <a:gd name="connsiteX28" fmla="*/ 10810 w 23729"/>
                        <a:gd name="connsiteY28" fmla="*/ 19679 h 25225"/>
                        <a:gd name="connsiteX29" fmla="*/ 7820 w 23729"/>
                        <a:gd name="connsiteY29" fmla="*/ 17698 h 25225"/>
                        <a:gd name="connsiteX30" fmla="*/ 9016 w 23729"/>
                        <a:gd name="connsiteY30" fmla="*/ 23244 h 25225"/>
                        <a:gd name="connsiteX31" fmla="*/ 4232 w 23729"/>
                        <a:gd name="connsiteY31" fmla="*/ 23839 h 25225"/>
                        <a:gd name="connsiteX32" fmla="*/ 9814 w 23729"/>
                        <a:gd name="connsiteY32" fmla="*/ 24433 h 25225"/>
                        <a:gd name="connsiteX33" fmla="*/ 10412 w 23729"/>
                        <a:gd name="connsiteY33" fmla="*/ 24433 h 25225"/>
                        <a:gd name="connsiteX34" fmla="*/ 11010 w 23729"/>
                        <a:gd name="connsiteY34" fmla="*/ 24433 h 25225"/>
                        <a:gd name="connsiteX35" fmla="*/ 13800 w 23729"/>
                        <a:gd name="connsiteY35" fmla="*/ 24631 h 25225"/>
                        <a:gd name="connsiteX36" fmla="*/ 18783 w 23729"/>
                        <a:gd name="connsiteY36" fmla="*/ 25225 h 25225"/>
                        <a:gd name="connsiteX37" fmla="*/ 16989 w 23729"/>
                        <a:gd name="connsiteY37" fmla="*/ 19877 h 25225"/>
                        <a:gd name="connsiteX38" fmla="*/ 15793 w 23729"/>
                        <a:gd name="connsiteY38" fmla="*/ 18094 h 25225"/>
                        <a:gd name="connsiteX39" fmla="*/ 15793 w 23729"/>
                        <a:gd name="connsiteY39" fmla="*/ 14528 h 25225"/>
                        <a:gd name="connsiteX40" fmla="*/ 21375 w 23729"/>
                        <a:gd name="connsiteY40" fmla="*/ 13736 h 252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</a:cxnLst>
                      <a:rect l="l" t="t" r="r" b="b"/>
                      <a:pathLst>
                        <a:path w="23729" h="25225">
                          <a:moveTo>
                            <a:pt x="21375" y="13736"/>
                          </a:moveTo>
                          <a:cubicBezTo>
                            <a:pt x="21175" y="11953"/>
                            <a:pt x="19381" y="9774"/>
                            <a:pt x="17587" y="8784"/>
                          </a:cubicBezTo>
                          <a:cubicBezTo>
                            <a:pt x="17787" y="8784"/>
                            <a:pt x="17787" y="8784"/>
                            <a:pt x="17986" y="8784"/>
                          </a:cubicBezTo>
                          <a:cubicBezTo>
                            <a:pt x="18584" y="8190"/>
                            <a:pt x="18584" y="6803"/>
                            <a:pt x="18185" y="5416"/>
                          </a:cubicBezTo>
                          <a:cubicBezTo>
                            <a:pt x="19780" y="7001"/>
                            <a:pt x="21574" y="7992"/>
                            <a:pt x="22969" y="7199"/>
                          </a:cubicBezTo>
                          <a:cubicBezTo>
                            <a:pt x="24364" y="6209"/>
                            <a:pt x="23767" y="4426"/>
                            <a:pt x="21773" y="2247"/>
                          </a:cubicBezTo>
                          <a:cubicBezTo>
                            <a:pt x="19581" y="68"/>
                            <a:pt x="17787" y="-526"/>
                            <a:pt x="16591" y="464"/>
                          </a:cubicBezTo>
                          <a:cubicBezTo>
                            <a:pt x="16192" y="662"/>
                            <a:pt x="15993" y="1257"/>
                            <a:pt x="16192" y="1653"/>
                          </a:cubicBezTo>
                          <a:cubicBezTo>
                            <a:pt x="15594" y="1058"/>
                            <a:pt x="14797" y="860"/>
                            <a:pt x="14398" y="1653"/>
                          </a:cubicBezTo>
                          <a:cubicBezTo>
                            <a:pt x="13800" y="2643"/>
                            <a:pt x="14199" y="4426"/>
                            <a:pt x="15195" y="6209"/>
                          </a:cubicBezTo>
                          <a:cubicBezTo>
                            <a:pt x="15594" y="7001"/>
                            <a:pt x="16192" y="7794"/>
                            <a:pt x="16591" y="7992"/>
                          </a:cubicBezTo>
                          <a:cubicBezTo>
                            <a:pt x="14797" y="7397"/>
                            <a:pt x="14199" y="7992"/>
                            <a:pt x="13800" y="8982"/>
                          </a:cubicBezTo>
                          <a:cubicBezTo>
                            <a:pt x="12006" y="7199"/>
                            <a:pt x="10212" y="6209"/>
                            <a:pt x="8817" y="7001"/>
                          </a:cubicBezTo>
                          <a:cubicBezTo>
                            <a:pt x="8618" y="7001"/>
                            <a:pt x="8618" y="7199"/>
                            <a:pt x="8618" y="7397"/>
                          </a:cubicBezTo>
                          <a:cubicBezTo>
                            <a:pt x="7621" y="6605"/>
                            <a:pt x="6624" y="6209"/>
                            <a:pt x="5628" y="6407"/>
                          </a:cubicBezTo>
                          <a:cubicBezTo>
                            <a:pt x="4830" y="6605"/>
                            <a:pt x="4432" y="7199"/>
                            <a:pt x="4432" y="7992"/>
                          </a:cubicBezTo>
                          <a:cubicBezTo>
                            <a:pt x="4232" y="7397"/>
                            <a:pt x="4033" y="7001"/>
                            <a:pt x="3635" y="6407"/>
                          </a:cubicBezTo>
                          <a:cubicBezTo>
                            <a:pt x="2638" y="4624"/>
                            <a:pt x="1243" y="3634"/>
                            <a:pt x="445" y="4426"/>
                          </a:cubicBezTo>
                          <a:cubicBezTo>
                            <a:pt x="-551" y="5416"/>
                            <a:pt x="246" y="7794"/>
                            <a:pt x="1641" y="10171"/>
                          </a:cubicBezTo>
                          <a:cubicBezTo>
                            <a:pt x="2638" y="11953"/>
                            <a:pt x="3834" y="12746"/>
                            <a:pt x="4830" y="12349"/>
                          </a:cubicBezTo>
                          <a:cubicBezTo>
                            <a:pt x="5030" y="11755"/>
                            <a:pt x="5229" y="11161"/>
                            <a:pt x="5030" y="10369"/>
                          </a:cubicBezTo>
                          <a:cubicBezTo>
                            <a:pt x="6425" y="12746"/>
                            <a:pt x="8618" y="13934"/>
                            <a:pt x="10611" y="14132"/>
                          </a:cubicBezTo>
                          <a:cubicBezTo>
                            <a:pt x="11010" y="14132"/>
                            <a:pt x="11408" y="14132"/>
                            <a:pt x="11807" y="14132"/>
                          </a:cubicBezTo>
                          <a:cubicBezTo>
                            <a:pt x="12405" y="15717"/>
                            <a:pt x="13202" y="17302"/>
                            <a:pt x="14199" y="18094"/>
                          </a:cubicBezTo>
                          <a:lnTo>
                            <a:pt x="14199" y="18094"/>
                          </a:lnTo>
                          <a:cubicBezTo>
                            <a:pt x="13601" y="18886"/>
                            <a:pt x="13601" y="20075"/>
                            <a:pt x="13800" y="21462"/>
                          </a:cubicBezTo>
                          <a:cubicBezTo>
                            <a:pt x="13202" y="21065"/>
                            <a:pt x="12604" y="20867"/>
                            <a:pt x="12206" y="21065"/>
                          </a:cubicBezTo>
                          <a:cubicBezTo>
                            <a:pt x="12006" y="21264"/>
                            <a:pt x="11807" y="21462"/>
                            <a:pt x="11807" y="21660"/>
                          </a:cubicBezTo>
                          <a:lnTo>
                            <a:pt x="10810" y="19679"/>
                          </a:lnTo>
                          <a:cubicBezTo>
                            <a:pt x="9614" y="17500"/>
                            <a:pt x="8618" y="16906"/>
                            <a:pt x="7820" y="17698"/>
                          </a:cubicBezTo>
                          <a:cubicBezTo>
                            <a:pt x="7023" y="18886"/>
                            <a:pt x="7820" y="21065"/>
                            <a:pt x="9016" y="23244"/>
                          </a:cubicBezTo>
                          <a:cubicBezTo>
                            <a:pt x="6824" y="21660"/>
                            <a:pt x="4830" y="21858"/>
                            <a:pt x="4232" y="23839"/>
                          </a:cubicBezTo>
                          <a:cubicBezTo>
                            <a:pt x="6027" y="24037"/>
                            <a:pt x="7820" y="24235"/>
                            <a:pt x="9814" y="24433"/>
                          </a:cubicBezTo>
                          <a:cubicBezTo>
                            <a:pt x="10013" y="24433"/>
                            <a:pt x="10212" y="24433"/>
                            <a:pt x="10412" y="24433"/>
                          </a:cubicBezTo>
                          <a:cubicBezTo>
                            <a:pt x="10611" y="24433"/>
                            <a:pt x="10810" y="24433"/>
                            <a:pt x="11010" y="24433"/>
                          </a:cubicBezTo>
                          <a:cubicBezTo>
                            <a:pt x="12006" y="24433"/>
                            <a:pt x="12804" y="24631"/>
                            <a:pt x="13800" y="24631"/>
                          </a:cubicBezTo>
                          <a:cubicBezTo>
                            <a:pt x="15395" y="24829"/>
                            <a:pt x="17189" y="25027"/>
                            <a:pt x="18783" y="25225"/>
                          </a:cubicBezTo>
                          <a:cubicBezTo>
                            <a:pt x="18584" y="23641"/>
                            <a:pt x="17986" y="21858"/>
                            <a:pt x="16989" y="19877"/>
                          </a:cubicBezTo>
                          <a:cubicBezTo>
                            <a:pt x="16591" y="19085"/>
                            <a:pt x="16192" y="18490"/>
                            <a:pt x="15793" y="18094"/>
                          </a:cubicBezTo>
                          <a:cubicBezTo>
                            <a:pt x="16591" y="17698"/>
                            <a:pt x="16192" y="16113"/>
                            <a:pt x="15793" y="14528"/>
                          </a:cubicBezTo>
                          <a:cubicBezTo>
                            <a:pt x="18983" y="17500"/>
                            <a:pt x="21773" y="18490"/>
                            <a:pt x="21375" y="137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48" name="Freeform 257">
                      <a:extLst>
                        <a:ext uri="{FF2B5EF4-FFF2-40B4-BE49-F238E27FC236}">
                          <a16:creationId xmlns:a16="http://schemas.microsoft.com/office/drawing/2014/main" id="{CFE65255-5442-E032-6C71-F3F4985A99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1551" y="5851379"/>
                      <a:ext cx="12368" cy="10259"/>
                    </a:xfrm>
                    <a:custGeom>
                      <a:avLst/>
                      <a:gdLst>
                        <a:gd name="connsiteX0" fmla="*/ 9426 w 12368"/>
                        <a:gd name="connsiteY0" fmla="*/ 7882 h 10259"/>
                        <a:gd name="connsiteX1" fmla="*/ 9625 w 12368"/>
                        <a:gd name="connsiteY1" fmla="*/ 7684 h 10259"/>
                        <a:gd name="connsiteX2" fmla="*/ 11618 w 12368"/>
                        <a:gd name="connsiteY2" fmla="*/ 9071 h 10259"/>
                        <a:gd name="connsiteX3" fmla="*/ 11220 w 12368"/>
                        <a:gd name="connsiteY3" fmla="*/ 3921 h 10259"/>
                        <a:gd name="connsiteX4" fmla="*/ 8230 w 12368"/>
                        <a:gd name="connsiteY4" fmla="*/ 751 h 10259"/>
                        <a:gd name="connsiteX5" fmla="*/ 7432 w 12368"/>
                        <a:gd name="connsiteY5" fmla="*/ 2336 h 10259"/>
                        <a:gd name="connsiteX6" fmla="*/ 7233 w 12368"/>
                        <a:gd name="connsiteY6" fmla="*/ 2138 h 10259"/>
                        <a:gd name="connsiteX7" fmla="*/ 3047 w 12368"/>
                        <a:gd name="connsiteY7" fmla="*/ 157 h 10259"/>
                        <a:gd name="connsiteX8" fmla="*/ 2848 w 12368"/>
                        <a:gd name="connsiteY8" fmla="*/ 751 h 10259"/>
                        <a:gd name="connsiteX9" fmla="*/ 2449 w 12368"/>
                        <a:gd name="connsiteY9" fmla="*/ 751 h 10259"/>
                        <a:gd name="connsiteX10" fmla="*/ 1851 w 12368"/>
                        <a:gd name="connsiteY10" fmla="*/ 1147 h 10259"/>
                        <a:gd name="connsiteX11" fmla="*/ 655 w 12368"/>
                        <a:gd name="connsiteY11" fmla="*/ 949 h 10259"/>
                        <a:gd name="connsiteX12" fmla="*/ 854 w 12368"/>
                        <a:gd name="connsiteY12" fmla="*/ 6298 h 10259"/>
                        <a:gd name="connsiteX13" fmla="*/ 4442 w 12368"/>
                        <a:gd name="connsiteY13" fmla="*/ 10061 h 10259"/>
                        <a:gd name="connsiteX14" fmla="*/ 4642 w 12368"/>
                        <a:gd name="connsiteY14" fmla="*/ 9863 h 10259"/>
                        <a:gd name="connsiteX15" fmla="*/ 5439 w 12368"/>
                        <a:gd name="connsiteY15" fmla="*/ 10259 h 10259"/>
                        <a:gd name="connsiteX16" fmla="*/ 6037 w 12368"/>
                        <a:gd name="connsiteY16" fmla="*/ 7090 h 10259"/>
                        <a:gd name="connsiteX17" fmla="*/ 9426 w 12368"/>
                        <a:gd name="connsiteY17" fmla="*/ 7882 h 102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12368" h="10259">
                          <a:moveTo>
                            <a:pt x="9426" y="7882"/>
                          </a:moveTo>
                          <a:cubicBezTo>
                            <a:pt x="9426" y="7882"/>
                            <a:pt x="9625" y="7684"/>
                            <a:pt x="9625" y="7684"/>
                          </a:cubicBezTo>
                          <a:cubicBezTo>
                            <a:pt x="10422" y="8675"/>
                            <a:pt x="11020" y="9467"/>
                            <a:pt x="11618" y="9071"/>
                          </a:cubicBezTo>
                          <a:cubicBezTo>
                            <a:pt x="13013" y="8675"/>
                            <a:pt x="12216" y="6100"/>
                            <a:pt x="11220" y="3921"/>
                          </a:cubicBezTo>
                          <a:cubicBezTo>
                            <a:pt x="10223" y="1940"/>
                            <a:pt x="9027" y="355"/>
                            <a:pt x="8230" y="751"/>
                          </a:cubicBezTo>
                          <a:cubicBezTo>
                            <a:pt x="7632" y="949"/>
                            <a:pt x="7432" y="1543"/>
                            <a:pt x="7432" y="2336"/>
                          </a:cubicBezTo>
                          <a:cubicBezTo>
                            <a:pt x="7432" y="2336"/>
                            <a:pt x="7233" y="2138"/>
                            <a:pt x="7233" y="2138"/>
                          </a:cubicBezTo>
                          <a:cubicBezTo>
                            <a:pt x="5838" y="751"/>
                            <a:pt x="4442" y="-437"/>
                            <a:pt x="3047" y="157"/>
                          </a:cubicBezTo>
                          <a:cubicBezTo>
                            <a:pt x="2848" y="355"/>
                            <a:pt x="2848" y="553"/>
                            <a:pt x="2848" y="751"/>
                          </a:cubicBezTo>
                          <a:cubicBezTo>
                            <a:pt x="2649" y="751"/>
                            <a:pt x="2449" y="751"/>
                            <a:pt x="2449" y="751"/>
                          </a:cubicBezTo>
                          <a:cubicBezTo>
                            <a:pt x="2250" y="751"/>
                            <a:pt x="2051" y="949"/>
                            <a:pt x="1851" y="1147"/>
                          </a:cubicBezTo>
                          <a:cubicBezTo>
                            <a:pt x="1453" y="751"/>
                            <a:pt x="1054" y="751"/>
                            <a:pt x="655" y="949"/>
                          </a:cubicBezTo>
                          <a:cubicBezTo>
                            <a:pt x="-341" y="1543"/>
                            <a:pt x="-142" y="3722"/>
                            <a:pt x="854" y="6298"/>
                          </a:cubicBezTo>
                          <a:cubicBezTo>
                            <a:pt x="1851" y="8873"/>
                            <a:pt x="3446" y="10656"/>
                            <a:pt x="4442" y="10061"/>
                          </a:cubicBezTo>
                          <a:cubicBezTo>
                            <a:pt x="4442" y="10061"/>
                            <a:pt x="4642" y="9863"/>
                            <a:pt x="4642" y="9863"/>
                          </a:cubicBezTo>
                          <a:cubicBezTo>
                            <a:pt x="4841" y="10061"/>
                            <a:pt x="5240" y="10061"/>
                            <a:pt x="5439" y="10259"/>
                          </a:cubicBezTo>
                          <a:cubicBezTo>
                            <a:pt x="6236" y="9665"/>
                            <a:pt x="6236" y="8477"/>
                            <a:pt x="6037" y="7090"/>
                          </a:cubicBezTo>
                          <a:cubicBezTo>
                            <a:pt x="7432" y="7882"/>
                            <a:pt x="8628" y="8477"/>
                            <a:pt x="9426" y="78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49" name="Freeform 258">
                      <a:extLst>
                        <a:ext uri="{FF2B5EF4-FFF2-40B4-BE49-F238E27FC236}">
                          <a16:creationId xmlns:a16="http://schemas.microsoft.com/office/drawing/2014/main" id="{058444CE-B299-EBC1-7CFE-62990A2CFC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1471" y="5787554"/>
                      <a:ext cx="10031" cy="22994"/>
                    </a:xfrm>
                    <a:custGeom>
                      <a:avLst/>
                      <a:gdLst>
                        <a:gd name="connsiteX0" fmla="*/ 6715 w 10031"/>
                        <a:gd name="connsiteY0" fmla="*/ 5745 h 22994"/>
                        <a:gd name="connsiteX1" fmla="*/ 4124 w 10031"/>
                        <a:gd name="connsiteY1" fmla="*/ 4160 h 22994"/>
                        <a:gd name="connsiteX2" fmla="*/ 934 w 10031"/>
                        <a:gd name="connsiteY2" fmla="*/ 0 h 22994"/>
                        <a:gd name="connsiteX3" fmla="*/ 336 w 10031"/>
                        <a:gd name="connsiteY3" fmla="*/ 3764 h 22994"/>
                        <a:gd name="connsiteX4" fmla="*/ 735 w 10031"/>
                        <a:gd name="connsiteY4" fmla="*/ 5150 h 22994"/>
                        <a:gd name="connsiteX5" fmla="*/ 536 w 10031"/>
                        <a:gd name="connsiteY5" fmla="*/ 5348 h 22994"/>
                        <a:gd name="connsiteX6" fmla="*/ 1134 w 10031"/>
                        <a:gd name="connsiteY6" fmla="*/ 8716 h 22994"/>
                        <a:gd name="connsiteX7" fmla="*/ 1134 w 10031"/>
                        <a:gd name="connsiteY7" fmla="*/ 8716 h 22994"/>
                        <a:gd name="connsiteX8" fmla="*/ 1134 w 10031"/>
                        <a:gd name="connsiteY8" fmla="*/ 12281 h 22994"/>
                        <a:gd name="connsiteX9" fmla="*/ 4124 w 10031"/>
                        <a:gd name="connsiteY9" fmla="*/ 14857 h 22994"/>
                        <a:gd name="connsiteX10" fmla="*/ 3924 w 10031"/>
                        <a:gd name="connsiteY10" fmla="*/ 14857 h 22994"/>
                        <a:gd name="connsiteX11" fmla="*/ 2130 w 10031"/>
                        <a:gd name="connsiteY11" fmla="*/ 14460 h 22994"/>
                        <a:gd name="connsiteX12" fmla="*/ 2130 w 10031"/>
                        <a:gd name="connsiteY12" fmla="*/ 18818 h 22994"/>
                        <a:gd name="connsiteX13" fmla="*/ 5519 w 10031"/>
                        <a:gd name="connsiteY13" fmla="*/ 22978 h 22994"/>
                        <a:gd name="connsiteX14" fmla="*/ 6316 w 10031"/>
                        <a:gd name="connsiteY14" fmla="*/ 21592 h 22994"/>
                        <a:gd name="connsiteX15" fmla="*/ 9705 w 10031"/>
                        <a:gd name="connsiteY15" fmla="*/ 21592 h 22994"/>
                        <a:gd name="connsiteX16" fmla="*/ 9107 w 10031"/>
                        <a:gd name="connsiteY16" fmla="*/ 18224 h 22994"/>
                        <a:gd name="connsiteX17" fmla="*/ 9505 w 10031"/>
                        <a:gd name="connsiteY17" fmla="*/ 18224 h 22994"/>
                        <a:gd name="connsiteX18" fmla="*/ 9505 w 10031"/>
                        <a:gd name="connsiteY18" fmla="*/ 13866 h 22994"/>
                        <a:gd name="connsiteX19" fmla="*/ 7911 w 10031"/>
                        <a:gd name="connsiteY19" fmla="*/ 11093 h 22994"/>
                        <a:gd name="connsiteX20" fmla="*/ 8509 w 10031"/>
                        <a:gd name="connsiteY20" fmla="*/ 10697 h 22994"/>
                        <a:gd name="connsiteX21" fmla="*/ 6715 w 10031"/>
                        <a:gd name="connsiteY21" fmla="*/ 5745 h 22994"/>
                        <a:gd name="connsiteX22" fmla="*/ 6516 w 10031"/>
                        <a:gd name="connsiteY22" fmla="*/ 15451 h 22994"/>
                        <a:gd name="connsiteX23" fmla="*/ 6914 w 10031"/>
                        <a:gd name="connsiteY23" fmla="*/ 15451 h 22994"/>
                        <a:gd name="connsiteX24" fmla="*/ 7114 w 10031"/>
                        <a:gd name="connsiteY24" fmla="*/ 16045 h 22994"/>
                        <a:gd name="connsiteX25" fmla="*/ 6516 w 10031"/>
                        <a:gd name="connsiteY25" fmla="*/ 15451 h 229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0031" h="22994">
                          <a:moveTo>
                            <a:pt x="6715" y="5745"/>
                          </a:moveTo>
                          <a:cubicBezTo>
                            <a:pt x="5718" y="4952"/>
                            <a:pt x="4921" y="4358"/>
                            <a:pt x="4124" y="4160"/>
                          </a:cubicBezTo>
                          <a:cubicBezTo>
                            <a:pt x="3526" y="1783"/>
                            <a:pt x="2330" y="198"/>
                            <a:pt x="934" y="0"/>
                          </a:cubicBezTo>
                          <a:cubicBezTo>
                            <a:pt x="-62" y="396"/>
                            <a:pt x="-262" y="1783"/>
                            <a:pt x="336" y="3764"/>
                          </a:cubicBezTo>
                          <a:cubicBezTo>
                            <a:pt x="536" y="4160"/>
                            <a:pt x="735" y="4754"/>
                            <a:pt x="735" y="5150"/>
                          </a:cubicBezTo>
                          <a:cubicBezTo>
                            <a:pt x="735" y="5150"/>
                            <a:pt x="536" y="5348"/>
                            <a:pt x="536" y="5348"/>
                          </a:cubicBezTo>
                          <a:cubicBezTo>
                            <a:pt x="-262" y="6141"/>
                            <a:pt x="336" y="7329"/>
                            <a:pt x="1134" y="8716"/>
                          </a:cubicBezTo>
                          <a:lnTo>
                            <a:pt x="1134" y="8716"/>
                          </a:lnTo>
                          <a:cubicBezTo>
                            <a:pt x="336" y="9310"/>
                            <a:pt x="-262" y="10499"/>
                            <a:pt x="1134" y="12281"/>
                          </a:cubicBezTo>
                          <a:cubicBezTo>
                            <a:pt x="2130" y="13470"/>
                            <a:pt x="3127" y="14262"/>
                            <a:pt x="4124" y="14857"/>
                          </a:cubicBezTo>
                          <a:cubicBezTo>
                            <a:pt x="4124" y="14857"/>
                            <a:pt x="3924" y="14857"/>
                            <a:pt x="3924" y="14857"/>
                          </a:cubicBezTo>
                          <a:cubicBezTo>
                            <a:pt x="3326" y="14262"/>
                            <a:pt x="2728" y="14262"/>
                            <a:pt x="2130" y="14460"/>
                          </a:cubicBezTo>
                          <a:cubicBezTo>
                            <a:pt x="1134" y="15055"/>
                            <a:pt x="1532" y="17036"/>
                            <a:pt x="2130" y="18818"/>
                          </a:cubicBezTo>
                          <a:cubicBezTo>
                            <a:pt x="2928" y="21592"/>
                            <a:pt x="4323" y="23176"/>
                            <a:pt x="5519" y="22978"/>
                          </a:cubicBezTo>
                          <a:cubicBezTo>
                            <a:pt x="6117" y="22780"/>
                            <a:pt x="6316" y="22384"/>
                            <a:pt x="6316" y="21592"/>
                          </a:cubicBezTo>
                          <a:cubicBezTo>
                            <a:pt x="7911" y="22582"/>
                            <a:pt x="8907" y="22384"/>
                            <a:pt x="9705" y="21592"/>
                          </a:cubicBezTo>
                          <a:cubicBezTo>
                            <a:pt x="10103" y="20601"/>
                            <a:pt x="9904" y="19413"/>
                            <a:pt x="9107" y="18224"/>
                          </a:cubicBezTo>
                          <a:cubicBezTo>
                            <a:pt x="9306" y="18224"/>
                            <a:pt x="9306" y="18224"/>
                            <a:pt x="9505" y="18224"/>
                          </a:cubicBezTo>
                          <a:cubicBezTo>
                            <a:pt x="10103" y="17432"/>
                            <a:pt x="10303" y="15847"/>
                            <a:pt x="9505" y="13866"/>
                          </a:cubicBezTo>
                          <a:cubicBezTo>
                            <a:pt x="9107" y="12678"/>
                            <a:pt x="8509" y="11687"/>
                            <a:pt x="7911" y="11093"/>
                          </a:cubicBezTo>
                          <a:cubicBezTo>
                            <a:pt x="8110" y="11093"/>
                            <a:pt x="8309" y="10895"/>
                            <a:pt x="8509" y="10697"/>
                          </a:cubicBezTo>
                          <a:cubicBezTo>
                            <a:pt x="9705" y="9508"/>
                            <a:pt x="8907" y="7527"/>
                            <a:pt x="6715" y="5745"/>
                          </a:cubicBezTo>
                          <a:close/>
                          <a:moveTo>
                            <a:pt x="6516" y="15451"/>
                          </a:moveTo>
                          <a:cubicBezTo>
                            <a:pt x="6715" y="15451"/>
                            <a:pt x="6914" y="15451"/>
                            <a:pt x="6914" y="15451"/>
                          </a:cubicBezTo>
                          <a:cubicBezTo>
                            <a:pt x="6914" y="15649"/>
                            <a:pt x="7114" y="15847"/>
                            <a:pt x="7114" y="16045"/>
                          </a:cubicBezTo>
                          <a:cubicBezTo>
                            <a:pt x="7114" y="15847"/>
                            <a:pt x="6914" y="15649"/>
                            <a:pt x="6516" y="154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50" name="Freeform 259">
                      <a:extLst>
                        <a:ext uri="{FF2B5EF4-FFF2-40B4-BE49-F238E27FC236}">
                          <a16:creationId xmlns:a16="http://schemas.microsoft.com/office/drawing/2014/main" id="{85E06990-8595-CA18-DF03-3EFB2D8D70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92641" y="5777253"/>
                      <a:ext cx="2921" cy="2404"/>
                    </a:xfrm>
                    <a:custGeom>
                      <a:avLst/>
                      <a:gdLst>
                        <a:gd name="connsiteX0" fmla="*/ 2591 w 2921"/>
                        <a:gd name="connsiteY0" fmla="*/ 1783 h 2404"/>
                        <a:gd name="connsiteX1" fmla="*/ 2791 w 2921"/>
                        <a:gd name="connsiteY1" fmla="*/ 0 h 2404"/>
                        <a:gd name="connsiteX2" fmla="*/ 0 w 2921"/>
                        <a:gd name="connsiteY2" fmla="*/ 1981 h 2404"/>
                        <a:gd name="connsiteX3" fmla="*/ 2591 w 2921"/>
                        <a:gd name="connsiteY3" fmla="*/ 1783 h 24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921" h="2404">
                          <a:moveTo>
                            <a:pt x="2591" y="1783"/>
                          </a:moveTo>
                          <a:cubicBezTo>
                            <a:pt x="2990" y="1387"/>
                            <a:pt x="2990" y="594"/>
                            <a:pt x="2791" y="0"/>
                          </a:cubicBezTo>
                          <a:cubicBezTo>
                            <a:pt x="1794" y="594"/>
                            <a:pt x="797" y="1387"/>
                            <a:pt x="0" y="1981"/>
                          </a:cubicBezTo>
                          <a:cubicBezTo>
                            <a:pt x="997" y="2575"/>
                            <a:pt x="1794" y="2575"/>
                            <a:pt x="2591" y="17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51" name="Freeform 260">
                      <a:extLst>
                        <a:ext uri="{FF2B5EF4-FFF2-40B4-BE49-F238E27FC236}">
                          <a16:creationId xmlns:a16="http://schemas.microsoft.com/office/drawing/2014/main" id="{B8532BE0-0D15-0CDA-8BFD-28700D2976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3588" y="5815521"/>
                      <a:ext cx="14789" cy="18720"/>
                    </a:xfrm>
                    <a:custGeom>
                      <a:avLst/>
                      <a:gdLst>
                        <a:gd name="connsiteX0" fmla="*/ 8456 w 14789"/>
                        <a:gd name="connsiteY0" fmla="*/ 11849 h 18720"/>
                        <a:gd name="connsiteX1" fmla="*/ 9054 w 14789"/>
                        <a:gd name="connsiteY1" fmla="*/ 13433 h 18720"/>
                        <a:gd name="connsiteX2" fmla="*/ 9253 w 14789"/>
                        <a:gd name="connsiteY2" fmla="*/ 13631 h 18720"/>
                        <a:gd name="connsiteX3" fmla="*/ 10050 w 14789"/>
                        <a:gd name="connsiteY3" fmla="*/ 15414 h 18720"/>
                        <a:gd name="connsiteX4" fmla="*/ 14236 w 14789"/>
                        <a:gd name="connsiteY4" fmla="*/ 18584 h 18720"/>
                        <a:gd name="connsiteX5" fmla="*/ 13638 w 14789"/>
                        <a:gd name="connsiteY5" fmla="*/ 14226 h 18720"/>
                        <a:gd name="connsiteX6" fmla="*/ 13439 w 14789"/>
                        <a:gd name="connsiteY6" fmla="*/ 13830 h 18720"/>
                        <a:gd name="connsiteX7" fmla="*/ 12243 w 14789"/>
                        <a:gd name="connsiteY7" fmla="*/ 11056 h 18720"/>
                        <a:gd name="connsiteX8" fmla="*/ 9851 w 14789"/>
                        <a:gd name="connsiteY8" fmla="*/ 9075 h 18720"/>
                        <a:gd name="connsiteX9" fmla="*/ 8057 w 14789"/>
                        <a:gd name="connsiteY9" fmla="*/ 6698 h 18720"/>
                        <a:gd name="connsiteX10" fmla="*/ 7260 w 14789"/>
                        <a:gd name="connsiteY10" fmla="*/ 6302 h 18720"/>
                        <a:gd name="connsiteX11" fmla="*/ 5067 w 14789"/>
                        <a:gd name="connsiteY11" fmla="*/ 1944 h 18720"/>
                        <a:gd name="connsiteX12" fmla="*/ 284 w 14789"/>
                        <a:gd name="connsiteY12" fmla="*/ 756 h 18720"/>
                        <a:gd name="connsiteX13" fmla="*/ 1878 w 14789"/>
                        <a:gd name="connsiteY13" fmla="*/ 4916 h 18720"/>
                        <a:gd name="connsiteX14" fmla="*/ 3473 w 14789"/>
                        <a:gd name="connsiteY14" fmla="*/ 6302 h 18720"/>
                        <a:gd name="connsiteX15" fmla="*/ 5865 w 14789"/>
                        <a:gd name="connsiteY15" fmla="*/ 10660 h 18720"/>
                        <a:gd name="connsiteX16" fmla="*/ 8456 w 14789"/>
                        <a:gd name="connsiteY16" fmla="*/ 11849 h 18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4789" h="18720">
                          <a:moveTo>
                            <a:pt x="8456" y="11849"/>
                          </a:moveTo>
                          <a:cubicBezTo>
                            <a:pt x="8655" y="12443"/>
                            <a:pt x="8855" y="12839"/>
                            <a:pt x="9054" y="13433"/>
                          </a:cubicBezTo>
                          <a:lnTo>
                            <a:pt x="9253" y="13631"/>
                          </a:lnTo>
                          <a:cubicBezTo>
                            <a:pt x="9453" y="14226"/>
                            <a:pt x="9652" y="14820"/>
                            <a:pt x="10050" y="15414"/>
                          </a:cubicBezTo>
                          <a:cubicBezTo>
                            <a:pt x="11446" y="17791"/>
                            <a:pt x="13040" y="19178"/>
                            <a:pt x="14236" y="18584"/>
                          </a:cubicBezTo>
                          <a:cubicBezTo>
                            <a:pt x="15432" y="17989"/>
                            <a:pt x="14436" y="16008"/>
                            <a:pt x="13638" y="14226"/>
                          </a:cubicBezTo>
                          <a:lnTo>
                            <a:pt x="13439" y="13830"/>
                          </a:lnTo>
                          <a:cubicBezTo>
                            <a:pt x="13240" y="13037"/>
                            <a:pt x="12841" y="12047"/>
                            <a:pt x="12243" y="11056"/>
                          </a:cubicBezTo>
                          <a:cubicBezTo>
                            <a:pt x="11446" y="9670"/>
                            <a:pt x="10648" y="9274"/>
                            <a:pt x="9851" y="9075"/>
                          </a:cubicBezTo>
                          <a:cubicBezTo>
                            <a:pt x="9652" y="8283"/>
                            <a:pt x="9253" y="7491"/>
                            <a:pt x="8057" y="6698"/>
                          </a:cubicBezTo>
                          <a:lnTo>
                            <a:pt x="7260" y="6302"/>
                          </a:lnTo>
                          <a:cubicBezTo>
                            <a:pt x="7658" y="5114"/>
                            <a:pt x="6662" y="3529"/>
                            <a:pt x="5067" y="1944"/>
                          </a:cubicBezTo>
                          <a:cubicBezTo>
                            <a:pt x="2875" y="-37"/>
                            <a:pt x="1081" y="-631"/>
                            <a:pt x="284" y="756"/>
                          </a:cubicBezTo>
                          <a:cubicBezTo>
                            <a:pt x="-514" y="1746"/>
                            <a:pt x="483" y="3529"/>
                            <a:pt x="1878" y="4916"/>
                          </a:cubicBezTo>
                          <a:cubicBezTo>
                            <a:pt x="2476" y="5510"/>
                            <a:pt x="3074" y="5906"/>
                            <a:pt x="3473" y="6302"/>
                          </a:cubicBezTo>
                          <a:cubicBezTo>
                            <a:pt x="3273" y="7491"/>
                            <a:pt x="4071" y="9274"/>
                            <a:pt x="5865" y="10660"/>
                          </a:cubicBezTo>
                          <a:cubicBezTo>
                            <a:pt x="6861" y="11651"/>
                            <a:pt x="7658" y="11849"/>
                            <a:pt x="8456" y="118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52" name="Freeform 261">
                      <a:extLst>
                        <a:ext uri="{FF2B5EF4-FFF2-40B4-BE49-F238E27FC236}">
                          <a16:creationId xmlns:a16="http://schemas.microsoft.com/office/drawing/2014/main" id="{640B19F9-F594-65FA-740A-808BE59B62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73394" y="5839451"/>
                      <a:ext cx="6852" cy="6764"/>
                    </a:xfrm>
                    <a:custGeom>
                      <a:avLst/>
                      <a:gdLst>
                        <a:gd name="connsiteX0" fmla="*/ 6092 w 6852"/>
                        <a:gd name="connsiteY0" fmla="*/ 6538 h 6764"/>
                        <a:gd name="connsiteX1" fmla="*/ 4897 w 6852"/>
                        <a:gd name="connsiteY1" fmla="*/ 1784 h 6764"/>
                        <a:gd name="connsiteX2" fmla="*/ 711 w 6852"/>
                        <a:gd name="connsiteY2" fmla="*/ 200 h 6764"/>
                        <a:gd name="connsiteX3" fmla="*/ 1907 w 6852"/>
                        <a:gd name="connsiteY3" fmla="*/ 4954 h 6764"/>
                        <a:gd name="connsiteX4" fmla="*/ 6092 w 6852"/>
                        <a:gd name="connsiteY4" fmla="*/ 6538 h 67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52" h="6764">
                          <a:moveTo>
                            <a:pt x="6092" y="6538"/>
                          </a:moveTo>
                          <a:cubicBezTo>
                            <a:pt x="7488" y="5746"/>
                            <a:pt x="6890" y="3963"/>
                            <a:pt x="4897" y="1784"/>
                          </a:cubicBezTo>
                          <a:cubicBezTo>
                            <a:pt x="3302" y="398"/>
                            <a:pt x="1707" y="-395"/>
                            <a:pt x="711" y="200"/>
                          </a:cubicBezTo>
                          <a:cubicBezTo>
                            <a:pt x="-685" y="1190"/>
                            <a:pt x="113" y="2973"/>
                            <a:pt x="1907" y="4954"/>
                          </a:cubicBezTo>
                          <a:cubicBezTo>
                            <a:pt x="3501" y="6538"/>
                            <a:pt x="5096" y="7133"/>
                            <a:pt x="6092" y="653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53" name="Freeform 262">
                      <a:extLst>
                        <a:ext uri="{FF2B5EF4-FFF2-40B4-BE49-F238E27FC236}">
                          <a16:creationId xmlns:a16="http://schemas.microsoft.com/office/drawing/2014/main" id="{725E70AC-7868-EC19-2B81-061C0DD20E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35464" y="5842376"/>
                      <a:ext cx="7091" cy="12725"/>
                    </a:xfrm>
                    <a:custGeom>
                      <a:avLst/>
                      <a:gdLst>
                        <a:gd name="connsiteX0" fmla="*/ 5353 w 7091"/>
                        <a:gd name="connsiteY0" fmla="*/ 7972 h 12725"/>
                        <a:gd name="connsiteX1" fmla="*/ 5552 w 7091"/>
                        <a:gd name="connsiteY1" fmla="*/ 7972 h 12725"/>
                        <a:gd name="connsiteX2" fmla="*/ 4555 w 7091"/>
                        <a:gd name="connsiteY2" fmla="*/ 2821 h 12725"/>
                        <a:gd name="connsiteX3" fmla="*/ 369 w 7091"/>
                        <a:gd name="connsiteY3" fmla="*/ 246 h 12725"/>
                        <a:gd name="connsiteX4" fmla="*/ 1167 w 7091"/>
                        <a:gd name="connsiteY4" fmla="*/ 4406 h 12725"/>
                        <a:gd name="connsiteX5" fmla="*/ 2562 w 7091"/>
                        <a:gd name="connsiteY5" fmla="*/ 6387 h 12725"/>
                        <a:gd name="connsiteX6" fmla="*/ 569 w 7091"/>
                        <a:gd name="connsiteY6" fmla="*/ 6585 h 12725"/>
                        <a:gd name="connsiteX7" fmla="*/ 2961 w 7091"/>
                        <a:gd name="connsiteY7" fmla="*/ 11735 h 12725"/>
                        <a:gd name="connsiteX8" fmla="*/ 6947 w 7091"/>
                        <a:gd name="connsiteY8" fmla="*/ 11933 h 12725"/>
                        <a:gd name="connsiteX9" fmla="*/ 5353 w 7091"/>
                        <a:gd name="connsiteY9" fmla="*/ 7972 h 127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7091" h="12725">
                          <a:moveTo>
                            <a:pt x="5353" y="7972"/>
                          </a:moveTo>
                          <a:cubicBezTo>
                            <a:pt x="5353" y="7972"/>
                            <a:pt x="5552" y="7972"/>
                            <a:pt x="5552" y="7972"/>
                          </a:cubicBezTo>
                          <a:cubicBezTo>
                            <a:pt x="6748" y="7377"/>
                            <a:pt x="6150" y="5199"/>
                            <a:pt x="4555" y="2821"/>
                          </a:cubicBezTo>
                          <a:cubicBezTo>
                            <a:pt x="2961" y="642"/>
                            <a:pt x="1366" y="-546"/>
                            <a:pt x="369" y="246"/>
                          </a:cubicBezTo>
                          <a:cubicBezTo>
                            <a:pt x="-428" y="841"/>
                            <a:pt x="170" y="2821"/>
                            <a:pt x="1167" y="4406"/>
                          </a:cubicBezTo>
                          <a:cubicBezTo>
                            <a:pt x="1566" y="5000"/>
                            <a:pt x="2163" y="5793"/>
                            <a:pt x="2562" y="6387"/>
                          </a:cubicBezTo>
                          <a:cubicBezTo>
                            <a:pt x="1765" y="5991"/>
                            <a:pt x="967" y="5991"/>
                            <a:pt x="569" y="6585"/>
                          </a:cubicBezTo>
                          <a:cubicBezTo>
                            <a:pt x="-428" y="7972"/>
                            <a:pt x="967" y="10151"/>
                            <a:pt x="2961" y="11735"/>
                          </a:cubicBezTo>
                          <a:cubicBezTo>
                            <a:pt x="4555" y="13122"/>
                            <a:pt x="6150" y="12924"/>
                            <a:pt x="6947" y="11933"/>
                          </a:cubicBezTo>
                          <a:cubicBezTo>
                            <a:pt x="7346" y="10745"/>
                            <a:pt x="6947" y="9358"/>
                            <a:pt x="5353" y="79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54" name="Freeform 263">
                      <a:extLst>
                        <a:ext uri="{FF2B5EF4-FFF2-40B4-BE49-F238E27FC236}">
                          <a16:creationId xmlns:a16="http://schemas.microsoft.com/office/drawing/2014/main" id="{78E480C7-C745-26B5-2823-6A5BED9D38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34182" y="5835909"/>
                      <a:ext cx="7709" cy="7072"/>
                    </a:xfrm>
                    <a:custGeom>
                      <a:avLst/>
                      <a:gdLst>
                        <a:gd name="connsiteX0" fmla="*/ 7232 w 7709"/>
                        <a:gd name="connsiteY0" fmla="*/ 6713 h 7072"/>
                        <a:gd name="connsiteX1" fmla="*/ 5239 w 7709"/>
                        <a:gd name="connsiteY1" fmla="*/ 1761 h 7072"/>
                        <a:gd name="connsiteX2" fmla="*/ 256 w 7709"/>
                        <a:gd name="connsiteY2" fmla="*/ 572 h 7072"/>
                        <a:gd name="connsiteX3" fmla="*/ 2050 w 7709"/>
                        <a:gd name="connsiteY3" fmla="*/ 4732 h 7072"/>
                        <a:gd name="connsiteX4" fmla="*/ 7232 w 7709"/>
                        <a:gd name="connsiteY4" fmla="*/ 6713 h 70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09" h="7072">
                          <a:moveTo>
                            <a:pt x="7232" y="6713"/>
                          </a:moveTo>
                          <a:cubicBezTo>
                            <a:pt x="8428" y="5723"/>
                            <a:pt x="7232" y="3742"/>
                            <a:pt x="5239" y="1761"/>
                          </a:cubicBezTo>
                          <a:cubicBezTo>
                            <a:pt x="3246" y="176"/>
                            <a:pt x="1253" y="-616"/>
                            <a:pt x="256" y="572"/>
                          </a:cubicBezTo>
                          <a:cubicBezTo>
                            <a:pt x="-541" y="1563"/>
                            <a:pt x="655" y="3346"/>
                            <a:pt x="2050" y="4732"/>
                          </a:cubicBezTo>
                          <a:cubicBezTo>
                            <a:pt x="3844" y="6515"/>
                            <a:pt x="6036" y="7703"/>
                            <a:pt x="7232" y="67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55" name="Freeform 264">
                      <a:extLst>
                        <a:ext uri="{FF2B5EF4-FFF2-40B4-BE49-F238E27FC236}">
                          <a16:creationId xmlns:a16="http://schemas.microsoft.com/office/drawing/2014/main" id="{03ED77A1-DB71-2F74-7054-389044A7BD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11899" y="5792190"/>
                      <a:ext cx="12867" cy="12820"/>
                    </a:xfrm>
                    <a:custGeom>
                      <a:avLst/>
                      <a:gdLst>
                        <a:gd name="connsiteX0" fmla="*/ 2469 w 12867"/>
                        <a:gd name="connsiteY0" fmla="*/ 9824 h 12820"/>
                        <a:gd name="connsiteX1" fmla="*/ 6456 w 12867"/>
                        <a:gd name="connsiteY1" fmla="*/ 10418 h 12820"/>
                        <a:gd name="connsiteX2" fmla="*/ 9446 w 12867"/>
                        <a:gd name="connsiteY2" fmla="*/ 12795 h 12820"/>
                        <a:gd name="connsiteX3" fmla="*/ 10044 w 12867"/>
                        <a:gd name="connsiteY3" fmla="*/ 8239 h 12820"/>
                        <a:gd name="connsiteX4" fmla="*/ 9246 w 12867"/>
                        <a:gd name="connsiteY4" fmla="*/ 6654 h 12820"/>
                        <a:gd name="connsiteX5" fmla="*/ 12236 w 12867"/>
                        <a:gd name="connsiteY5" fmla="*/ 7050 h 12820"/>
                        <a:gd name="connsiteX6" fmla="*/ 11240 w 12867"/>
                        <a:gd name="connsiteY6" fmla="*/ 2098 h 12820"/>
                        <a:gd name="connsiteX7" fmla="*/ 7054 w 12867"/>
                        <a:gd name="connsiteY7" fmla="*/ 117 h 12820"/>
                        <a:gd name="connsiteX8" fmla="*/ 7851 w 12867"/>
                        <a:gd name="connsiteY8" fmla="*/ 5268 h 12820"/>
                        <a:gd name="connsiteX9" fmla="*/ 6854 w 12867"/>
                        <a:gd name="connsiteY9" fmla="*/ 5070 h 12820"/>
                        <a:gd name="connsiteX10" fmla="*/ 5459 w 12867"/>
                        <a:gd name="connsiteY10" fmla="*/ 7050 h 12820"/>
                        <a:gd name="connsiteX11" fmla="*/ 4662 w 12867"/>
                        <a:gd name="connsiteY11" fmla="*/ 6060 h 12820"/>
                        <a:gd name="connsiteX12" fmla="*/ 77 w 12867"/>
                        <a:gd name="connsiteY12" fmla="*/ 5466 h 12820"/>
                        <a:gd name="connsiteX13" fmla="*/ 2469 w 12867"/>
                        <a:gd name="connsiteY13" fmla="*/ 9824 h 128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2867" h="12820">
                          <a:moveTo>
                            <a:pt x="2469" y="9824"/>
                          </a:moveTo>
                          <a:cubicBezTo>
                            <a:pt x="4263" y="11210"/>
                            <a:pt x="5459" y="11408"/>
                            <a:pt x="6456" y="10418"/>
                          </a:cubicBezTo>
                          <a:cubicBezTo>
                            <a:pt x="7253" y="12003"/>
                            <a:pt x="8449" y="12993"/>
                            <a:pt x="9446" y="12795"/>
                          </a:cubicBezTo>
                          <a:cubicBezTo>
                            <a:pt x="10841" y="12597"/>
                            <a:pt x="11240" y="11012"/>
                            <a:pt x="10044" y="8239"/>
                          </a:cubicBezTo>
                          <a:cubicBezTo>
                            <a:pt x="9844" y="7645"/>
                            <a:pt x="9446" y="7050"/>
                            <a:pt x="9246" y="6654"/>
                          </a:cubicBezTo>
                          <a:cubicBezTo>
                            <a:pt x="10442" y="7447"/>
                            <a:pt x="11439" y="7645"/>
                            <a:pt x="12236" y="7050"/>
                          </a:cubicBezTo>
                          <a:cubicBezTo>
                            <a:pt x="13432" y="6060"/>
                            <a:pt x="12834" y="4277"/>
                            <a:pt x="11240" y="2098"/>
                          </a:cubicBezTo>
                          <a:cubicBezTo>
                            <a:pt x="9844" y="315"/>
                            <a:pt x="8250" y="-279"/>
                            <a:pt x="7054" y="117"/>
                          </a:cubicBezTo>
                          <a:cubicBezTo>
                            <a:pt x="5060" y="910"/>
                            <a:pt x="6256" y="3089"/>
                            <a:pt x="7851" y="5268"/>
                          </a:cubicBezTo>
                          <a:cubicBezTo>
                            <a:pt x="7452" y="5070"/>
                            <a:pt x="7253" y="5070"/>
                            <a:pt x="6854" y="5070"/>
                          </a:cubicBezTo>
                          <a:cubicBezTo>
                            <a:pt x="6057" y="5268"/>
                            <a:pt x="5459" y="5862"/>
                            <a:pt x="5459" y="7050"/>
                          </a:cubicBezTo>
                          <a:cubicBezTo>
                            <a:pt x="5260" y="6654"/>
                            <a:pt x="4861" y="6456"/>
                            <a:pt x="4662" y="6060"/>
                          </a:cubicBezTo>
                          <a:cubicBezTo>
                            <a:pt x="2469" y="4079"/>
                            <a:pt x="675" y="3683"/>
                            <a:pt x="77" y="5466"/>
                          </a:cubicBezTo>
                          <a:cubicBezTo>
                            <a:pt x="-321" y="7050"/>
                            <a:pt x="875" y="8437"/>
                            <a:pt x="2469" y="98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56" name="Freeform 265">
                      <a:extLst>
                        <a:ext uri="{FF2B5EF4-FFF2-40B4-BE49-F238E27FC236}">
                          <a16:creationId xmlns:a16="http://schemas.microsoft.com/office/drawing/2014/main" id="{08E80E99-2A05-F88B-1A5C-2DC7D34FD2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1216" y="5830042"/>
                      <a:ext cx="6783" cy="6902"/>
                    </a:xfrm>
                    <a:custGeom>
                      <a:avLst/>
                      <a:gdLst>
                        <a:gd name="connsiteX0" fmla="*/ 6375 w 6783"/>
                        <a:gd name="connsiteY0" fmla="*/ 6439 h 6902"/>
                        <a:gd name="connsiteX1" fmla="*/ 5179 w 6783"/>
                        <a:gd name="connsiteY1" fmla="*/ 2279 h 6902"/>
                        <a:gd name="connsiteX2" fmla="*/ 794 w 6783"/>
                        <a:gd name="connsiteY2" fmla="*/ 100 h 6902"/>
                        <a:gd name="connsiteX3" fmla="*/ 1392 w 6783"/>
                        <a:gd name="connsiteY3" fmla="*/ 3864 h 6902"/>
                        <a:gd name="connsiteX4" fmla="*/ 6375 w 6783"/>
                        <a:gd name="connsiteY4" fmla="*/ 6439 h 69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783" h="6902">
                          <a:moveTo>
                            <a:pt x="6375" y="6439"/>
                          </a:moveTo>
                          <a:cubicBezTo>
                            <a:pt x="7372" y="5647"/>
                            <a:pt x="6375" y="3864"/>
                            <a:pt x="5179" y="2279"/>
                          </a:cubicBezTo>
                          <a:cubicBezTo>
                            <a:pt x="3784" y="496"/>
                            <a:pt x="1990" y="-296"/>
                            <a:pt x="794" y="100"/>
                          </a:cubicBezTo>
                          <a:cubicBezTo>
                            <a:pt x="-601" y="496"/>
                            <a:pt x="-3" y="2081"/>
                            <a:pt x="1392" y="3864"/>
                          </a:cubicBezTo>
                          <a:cubicBezTo>
                            <a:pt x="2987" y="5845"/>
                            <a:pt x="4980" y="7826"/>
                            <a:pt x="6375" y="64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57" name="Freeform 266">
                      <a:extLst>
                        <a:ext uri="{FF2B5EF4-FFF2-40B4-BE49-F238E27FC236}">
                          <a16:creationId xmlns:a16="http://schemas.microsoft.com/office/drawing/2014/main" id="{11EB7817-4DC2-DC67-3334-6C85192760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95842" y="5838668"/>
                      <a:ext cx="7667" cy="9896"/>
                    </a:xfrm>
                    <a:custGeom>
                      <a:avLst/>
                      <a:gdLst>
                        <a:gd name="connsiteX0" fmla="*/ 6367 w 7667"/>
                        <a:gd name="connsiteY0" fmla="*/ 2369 h 9896"/>
                        <a:gd name="connsiteX1" fmla="*/ 985 w 7667"/>
                        <a:gd name="connsiteY1" fmla="*/ 389 h 9896"/>
                        <a:gd name="connsiteX2" fmla="*/ 1184 w 7667"/>
                        <a:gd name="connsiteY2" fmla="*/ 3558 h 9896"/>
                        <a:gd name="connsiteX3" fmla="*/ 1184 w 7667"/>
                        <a:gd name="connsiteY3" fmla="*/ 3756 h 9896"/>
                        <a:gd name="connsiteX4" fmla="*/ 586 w 7667"/>
                        <a:gd name="connsiteY4" fmla="*/ 3954 h 9896"/>
                        <a:gd name="connsiteX5" fmla="*/ 1384 w 7667"/>
                        <a:gd name="connsiteY5" fmla="*/ 7718 h 9896"/>
                        <a:gd name="connsiteX6" fmla="*/ 3975 w 7667"/>
                        <a:gd name="connsiteY6" fmla="*/ 9302 h 9896"/>
                        <a:gd name="connsiteX7" fmla="*/ 5569 w 7667"/>
                        <a:gd name="connsiteY7" fmla="*/ 9897 h 9896"/>
                        <a:gd name="connsiteX8" fmla="*/ 6566 w 7667"/>
                        <a:gd name="connsiteY8" fmla="*/ 8708 h 9896"/>
                        <a:gd name="connsiteX9" fmla="*/ 6566 w 7667"/>
                        <a:gd name="connsiteY9" fmla="*/ 6133 h 9896"/>
                        <a:gd name="connsiteX10" fmla="*/ 6367 w 7667"/>
                        <a:gd name="connsiteY10" fmla="*/ 2369 h 9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7667" h="9896">
                          <a:moveTo>
                            <a:pt x="6367" y="2369"/>
                          </a:moveTo>
                          <a:cubicBezTo>
                            <a:pt x="4374" y="389"/>
                            <a:pt x="2380" y="-602"/>
                            <a:pt x="985" y="389"/>
                          </a:cubicBezTo>
                          <a:cubicBezTo>
                            <a:pt x="-12" y="983"/>
                            <a:pt x="188" y="2171"/>
                            <a:pt x="1184" y="3558"/>
                          </a:cubicBezTo>
                          <a:cubicBezTo>
                            <a:pt x="1184" y="3558"/>
                            <a:pt x="1184" y="3756"/>
                            <a:pt x="1184" y="3756"/>
                          </a:cubicBezTo>
                          <a:cubicBezTo>
                            <a:pt x="985" y="3756"/>
                            <a:pt x="786" y="3954"/>
                            <a:pt x="586" y="3954"/>
                          </a:cubicBezTo>
                          <a:cubicBezTo>
                            <a:pt x="-211" y="4747"/>
                            <a:pt x="-410" y="6133"/>
                            <a:pt x="1384" y="7718"/>
                          </a:cubicBezTo>
                          <a:cubicBezTo>
                            <a:pt x="2380" y="8510"/>
                            <a:pt x="3177" y="9105"/>
                            <a:pt x="3975" y="9302"/>
                          </a:cubicBezTo>
                          <a:cubicBezTo>
                            <a:pt x="4573" y="9699"/>
                            <a:pt x="5171" y="9897"/>
                            <a:pt x="5569" y="9897"/>
                          </a:cubicBezTo>
                          <a:cubicBezTo>
                            <a:pt x="6367" y="9897"/>
                            <a:pt x="6566" y="9501"/>
                            <a:pt x="6566" y="8708"/>
                          </a:cubicBezTo>
                          <a:cubicBezTo>
                            <a:pt x="6965" y="7916"/>
                            <a:pt x="7164" y="7124"/>
                            <a:pt x="6566" y="6133"/>
                          </a:cubicBezTo>
                          <a:cubicBezTo>
                            <a:pt x="8161" y="5341"/>
                            <a:pt x="7961" y="3954"/>
                            <a:pt x="6367" y="23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58" name="Freeform 267">
                      <a:extLst>
                        <a:ext uri="{FF2B5EF4-FFF2-40B4-BE49-F238E27FC236}">
                          <a16:creationId xmlns:a16="http://schemas.microsoft.com/office/drawing/2014/main" id="{DDE01DB7-ECFC-25E1-C610-45CC426E8B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2074" y="5842554"/>
                      <a:ext cx="13712" cy="28196"/>
                    </a:xfrm>
                    <a:custGeom>
                      <a:avLst/>
                      <a:gdLst>
                        <a:gd name="connsiteX0" fmla="*/ 7805 w 13712"/>
                        <a:gd name="connsiteY0" fmla="*/ 5813 h 28196"/>
                        <a:gd name="connsiteX1" fmla="*/ 8204 w 13712"/>
                        <a:gd name="connsiteY1" fmla="*/ 7001 h 28196"/>
                        <a:gd name="connsiteX2" fmla="*/ 9201 w 13712"/>
                        <a:gd name="connsiteY2" fmla="*/ 8784 h 28196"/>
                        <a:gd name="connsiteX3" fmla="*/ 9400 w 13712"/>
                        <a:gd name="connsiteY3" fmla="*/ 9973 h 28196"/>
                        <a:gd name="connsiteX4" fmla="*/ 12589 w 13712"/>
                        <a:gd name="connsiteY4" fmla="*/ 14727 h 28196"/>
                        <a:gd name="connsiteX5" fmla="*/ 13386 w 13712"/>
                        <a:gd name="connsiteY5" fmla="*/ 10765 h 28196"/>
                        <a:gd name="connsiteX6" fmla="*/ 13187 w 13712"/>
                        <a:gd name="connsiteY6" fmla="*/ 6209 h 28196"/>
                        <a:gd name="connsiteX7" fmla="*/ 10197 w 13712"/>
                        <a:gd name="connsiteY7" fmla="*/ 1257 h 28196"/>
                        <a:gd name="connsiteX8" fmla="*/ 9400 w 13712"/>
                        <a:gd name="connsiteY8" fmla="*/ 1851 h 28196"/>
                        <a:gd name="connsiteX9" fmla="*/ 5812 w 13712"/>
                        <a:gd name="connsiteY9" fmla="*/ 1059 h 28196"/>
                        <a:gd name="connsiteX10" fmla="*/ 5214 w 13712"/>
                        <a:gd name="connsiteY10" fmla="*/ 2644 h 28196"/>
                        <a:gd name="connsiteX11" fmla="*/ 2623 w 13712"/>
                        <a:gd name="connsiteY11" fmla="*/ 68 h 28196"/>
                        <a:gd name="connsiteX12" fmla="*/ 2224 w 13712"/>
                        <a:gd name="connsiteY12" fmla="*/ 4822 h 28196"/>
                        <a:gd name="connsiteX13" fmla="*/ 1427 w 13712"/>
                        <a:gd name="connsiteY13" fmla="*/ 5219 h 28196"/>
                        <a:gd name="connsiteX14" fmla="*/ 1826 w 13712"/>
                        <a:gd name="connsiteY14" fmla="*/ 8190 h 28196"/>
                        <a:gd name="connsiteX15" fmla="*/ 1427 w 13712"/>
                        <a:gd name="connsiteY15" fmla="*/ 10963 h 28196"/>
                        <a:gd name="connsiteX16" fmla="*/ 231 w 13712"/>
                        <a:gd name="connsiteY16" fmla="*/ 11558 h 28196"/>
                        <a:gd name="connsiteX17" fmla="*/ 1626 w 13712"/>
                        <a:gd name="connsiteY17" fmla="*/ 15717 h 28196"/>
                        <a:gd name="connsiteX18" fmla="*/ 2822 w 13712"/>
                        <a:gd name="connsiteY18" fmla="*/ 16708 h 28196"/>
                        <a:gd name="connsiteX19" fmla="*/ 2623 w 13712"/>
                        <a:gd name="connsiteY19" fmla="*/ 16906 h 28196"/>
                        <a:gd name="connsiteX20" fmla="*/ 2623 w 13712"/>
                        <a:gd name="connsiteY20" fmla="*/ 20273 h 28196"/>
                        <a:gd name="connsiteX21" fmla="*/ 4218 w 13712"/>
                        <a:gd name="connsiteY21" fmla="*/ 23641 h 28196"/>
                        <a:gd name="connsiteX22" fmla="*/ 3620 w 13712"/>
                        <a:gd name="connsiteY22" fmla="*/ 24235 h 28196"/>
                        <a:gd name="connsiteX23" fmla="*/ 4018 w 13712"/>
                        <a:gd name="connsiteY23" fmla="*/ 27206 h 28196"/>
                        <a:gd name="connsiteX24" fmla="*/ 8603 w 13712"/>
                        <a:gd name="connsiteY24" fmla="*/ 27801 h 28196"/>
                        <a:gd name="connsiteX25" fmla="*/ 9201 w 13712"/>
                        <a:gd name="connsiteY25" fmla="*/ 27801 h 28196"/>
                        <a:gd name="connsiteX26" fmla="*/ 11991 w 13712"/>
                        <a:gd name="connsiteY26" fmla="*/ 28197 h 28196"/>
                        <a:gd name="connsiteX27" fmla="*/ 11592 w 13712"/>
                        <a:gd name="connsiteY27" fmla="*/ 26810 h 28196"/>
                        <a:gd name="connsiteX28" fmla="*/ 7407 w 13712"/>
                        <a:gd name="connsiteY28" fmla="*/ 23839 h 28196"/>
                        <a:gd name="connsiteX29" fmla="*/ 7805 w 13712"/>
                        <a:gd name="connsiteY29" fmla="*/ 25424 h 28196"/>
                        <a:gd name="connsiteX30" fmla="*/ 7008 w 13712"/>
                        <a:gd name="connsiteY30" fmla="*/ 24631 h 28196"/>
                        <a:gd name="connsiteX31" fmla="*/ 6609 w 13712"/>
                        <a:gd name="connsiteY31" fmla="*/ 24433 h 28196"/>
                        <a:gd name="connsiteX32" fmla="*/ 7207 w 13712"/>
                        <a:gd name="connsiteY32" fmla="*/ 23839 h 28196"/>
                        <a:gd name="connsiteX33" fmla="*/ 6211 w 13712"/>
                        <a:gd name="connsiteY33" fmla="*/ 21264 h 28196"/>
                        <a:gd name="connsiteX34" fmla="*/ 4218 w 13712"/>
                        <a:gd name="connsiteY34" fmla="*/ 17500 h 28196"/>
                        <a:gd name="connsiteX35" fmla="*/ 4616 w 13712"/>
                        <a:gd name="connsiteY35" fmla="*/ 17500 h 28196"/>
                        <a:gd name="connsiteX36" fmla="*/ 5015 w 13712"/>
                        <a:gd name="connsiteY36" fmla="*/ 17698 h 28196"/>
                        <a:gd name="connsiteX37" fmla="*/ 5214 w 13712"/>
                        <a:gd name="connsiteY37" fmla="*/ 12746 h 28196"/>
                        <a:gd name="connsiteX38" fmla="*/ 4815 w 13712"/>
                        <a:gd name="connsiteY38" fmla="*/ 11558 h 28196"/>
                        <a:gd name="connsiteX39" fmla="*/ 7606 w 13712"/>
                        <a:gd name="connsiteY39" fmla="*/ 11954 h 28196"/>
                        <a:gd name="connsiteX40" fmla="*/ 6211 w 13712"/>
                        <a:gd name="connsiteY40" fmla="*/ 7001 h 28196"/>
                        <a:gd name="connsiteX41" fmla="*/ 5613 w 13712"/>
                        <a:gd name="connsiteY41" fmla="*/ 3832 h 28196"/>
                        <a:gd name="connsiteX42" fmla="*/ 5613 w 13712"/>
                        <a:gd name="connsiteY42" fmla="*/ 3634 h 28196"/>
                        <a:gd name="connsiteX43" fmla="*/ 6609 w 13712"/>
                        <a:gd name="connsiteY43" fmla="*/ 4822 h 28196"/>
                        <a:gd name="connsiteX44" fmla="*/ 7805 w 13712"/>
                        <a:gd name="connsiteY44" fmla="*/ 5813 h 281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</a:cxnLst>
                      <a:rect l="l" t="t" r="r" b="b"/>
                      <a:pathLst>
                        <a:path w="13712" h="28196">
                          <a:moveTo>
                            <a:pt x="7805" y="5813"/>
                          </a:moveTo>
                          <a:cubicBezTo>
                            <a:pt x="8005" y="6209"/>
                            <a:pt x="8005" y="6605"/>
                            <a:pt x="8204" y="7001"/>
                          </a:cubicBezTo>
                          <a:cubicBezTo>
                            <a:pt x="8403" y="7596"/>
                            <a:pt x="8802" y="8388"/>
                            <a:pt x="9201" y="8784"/>
                          </a:cubicBezTo>
                          <a:cubicBezTo>
                            <a:pt x="9201" y="9180"/>
                            <a:pt x="9400" y="9577"/>
                            <a:pt x="9400" y="9973"/>
                          </a:cubicBezTo>
                          <a:cubicBezTo>
                            <a:pt x="10197" y="12350"/>
                            <a:pt x="11194" y="14727"/>
                            <a:pt x="12589" y="14727"/>
                          </a:cubicBezTo>
                          <a:cubicBezTo>
                            <a:pt x="13785" y="14727"/>
                            <a:pt x="13984" y="13142"/>
                            <a:pt x="13386" y="10765"/>
                          </a:cubicBezTo>
                          <a:cubicBezTo>
                            <a:pt x="13984" y="9973"/>
                            <a:pt x="13586" y="8190"/>
                            <a:pt x="13187" y="6209"/>
                          </a:cubicBezTo>
                          <a:cubicBezTo>
                            <a:pt x="12589" y="3634"/>
                            <a:pt x="11393" y="1059"/>
                            <a:pt x="10197" y="1257"/>
                          </a:cubicBezTo>
                          <a:cubicBezTo>
                            <a:pt x="9799" y="1257"/>
                            <a:pt x="9599" y="1455"/>
                            <a:pt x="9400" y="1851"/>
                          </a:cubicBezTo>
                          <a:cubicBezTo>
                            <a:pt x="8005" y="861"/>
                            <a:pt x="6609" y="267"/>
                            <a:pt x="5812" y="1059"/>
                          </a:cubicBezTo>
                          <a:cubicBezTo>
                            <a:pt x="5413" y="1455"/>
                            <a:pt x="5015" y="2049"/>
                            <a:pt x="5214" y="2644"/>
                          </a:cubicBezTo>
                          <a:cubicBezTo>
                            <a:pt x="4616" y="1059"/>
                            <a:pt x="3620" y="-328"/>
                            <a:pt x="2623" y="68"/>
                          </a:cubicBezTo>
                          <a:cubicBezTo>
                            <a:pt x="1427" y="267"/>
                            <a:pt x="1228" y="2247"/>
                            <a:pt x="2224" y="4822"/>
                          </a:cubicBezTo>
                          <a:cubicBezTo>
                            <a:pt x="1826" y="4822"/>
                            <a:pt x="1626" y="5021"/>
                            <a:pt x="1427" y="5219"/>
                          </a:cubicBezTo>
                          <a:cubicBezTo>
                            <a:pt x="829" y="5813"/>
                            <a:pt x="1028" y="7001"/>
                            <a:pt x="1826" y="8190"/>
                          </a:cubicBezTo>
                          <a:cubicBezTo>
                            <a:pt x="1228" y="8586"/>
                            <a:pt x="1228" y="9577"/>
                            <a:pt x="1427" y="10963"/>
                          </a:cubicBezTo>
                          <a:cubicBezTo>
                            <a:pt x="829" y="10963"/>
                            <a:pt x="430" y="11161"/>
                            <a:pt x="231" y="11558"/>
                          </a:cubicBezTo>
                          <a:cubicBezTo>
                            <a:pt x="-367" y="12548"/>
                            <a:pt x="231" y="14331"/>
                            <a:pt x="1626" y="15717"/>
                          </a:cubicBezTo>
                          <a:cubicBezTo>
                            <a:pt x="2025" y="16114"/>
                            <a:pt x="2423" y="16510"/>
                            <a:pt x="2822" y="16708"/>
                          </a:cubicBezTo>
                          <a:cubicBezTo>
                            <a:pt x="2822" y="16708"/>
                            <a:pt x="2623" y="16906"/>
                            <a:pt x="2623" y="16906"/>
                          </a:cubicBezTo>
                          <a:cubicBezTo>
                            <a:pt x="2224" y="17302"/>
                            <a:pt x="2423" y="19085"/>
                            <a:pt x="2623" y="20273"/>
                          </a:cubicBezTo>
                          <a:cubicBezTo>
                            <a:pt x="3022" y="21858"/>
                            <a:pt x="3620" y="22849"/>
                            <a:pt x="4218" y="23641"/>
                          </a:cubicBezTo>
                          <a:cubicBezTo>
                            <a:pt x="4018" y="23839"/>
                            <a:pt x="3819" y="24037"/>
                            <a:pt x="3620" y="24235"/>
                          </a:cubicBezTo>
                          <a:cubicBezTo>
                            <a:pt x="3022" y="25028"/>
                            <a:pt x="3420" y="26018"/>
                            <a:pt x="4018" y="27206"/>
                          </a:cubicBezTo>
                          <a:cubicBezTo>
                            <a:pt x="5613" y="27405"/>
                            <a:pt x="7207" y="27603"/>
                            <a:pt x="8603" y="27801"/>
                          </a:cubicBezTo>
                          <a:cubicBezTo>
                            <a:pt x="8802" y="27801"/>
                            <a:pt x="9001" y="27801"/>
                            <a:pt x="9201" y="27801"/>
                          </a:cubicBezTo>
                          <a:cubicBezTo>
                            <a:pt x="9998" y="27999"/>
                            <a:pt x="10995" y="27999"/>
                            <a:pt x="11991" y="28197"/>
                          </a:cubicBezTo>
                          <a:cubicBezTo>
                            <a:pt x="11991" y="27801"/>
                            <a:pt x="11792" y="27405"/>
                            <a:pt x="11592" y="26810"/>
                          </a:cubicBezTo>
                          <a:cubicBezTo>
                            <a:pt x="9799" y="22056"/>
                            <a:pt x="8603" y="23047"/>
                            <a:pt x="7407" y="23839"/>
                          </a:cubicBezTo>
                          <a:cubicBezTo>
                            <a:pt x="7606" y="24235"/>
                            <a:pt x="7606" y="24829"/>
                            <a:pt x="7805" y="25424"/>
                          </a:cubicBezTo>
                          <a:cubicBezTo>
                            <a:pt x="7606" y="25226"/>
                            <a:pt x="7407" y="24829"/>
                            <a:pt x="7008" y="24631"/>
                          </a:cubicBezTo>
                          <a:cubicBezTo>
                            <a:pt x="6809" y="24433"/>
                            <a:pt x="6809" y="24433"/>
                            <a:pt x="6609" y="24433"/>
                          </a:cubicBezTo>
                          <a:cubicBezTo>
                            <a:pt x="6809" y="24235"/>
                            <a:pt x="7008" y="24037"/>
                            <a:pt x="7207" y="23839"/>
                          </a:cubicBezTo>
                          <a:cubicBezTo>
                            <a:pt x="6809" y="23047"/>
                            <a:pt x="6609" y="22056"/>
                            <a:pt x="6211" y="21264"/>
                          </a:cubicBezTo>
                          <a:cubicBezTo>
                            <a:pt x="5613" y="19877"/>
                            <a:pt x="4815" y="18491"/>
                            <a:pt x="4218" y="17500"/>
                          </a:cubicBezTo>
                          <a:cubicBezTo>
                            <a:pt x="4417" y="17500"/>
                            <a:pt x="4616" y="17500"/>
                            <a:pt x="4616" y="17500"/>
                          </a:cubicBezTo>
                          <a:cubicBezTo>
                            <a:pt x="4815" y="17500"/>
                            <a:pt x="4815" y="17698"/>
                            <a:pt x="5015" y="17698"/>
                          </a:cubicBezTo>
                          <a:cubicBezTo>
                            <a:pt x="6211" y="17302"/>
                            <a:pt x="6011" y="15123"/>
                            <a:pt x="5214" y="12746"/>
                          </a:cubicBezTo>
                          <a:cubicBezTo>
                            <a:pt x="5015" y="12350"/>
                            <a:pt x="5015" y="11954"/>
                            <a:pt x="4815" y="11558"/>
                          </a:cubicBezTo>
                          <a:cubicBezTo>
                            <a:pt x="5812" y="12152"/>
                            <a:pt x="6809" y="12350"/>
                            <a:pt x="7606" y="11954"/>
                          </a:cubicBezTo>
                          <a:cubicBezTo>
                            <a:pt x="8603" y="10765"/>
                            <a:pt x="8204" y="9180"/>
                            <a:pt x="6211" y="7001"/>
                          </a:cubicBezTo>
                          <a:cubicBezTo>
                            <a:pt x="6211" y="6209"/>
                            <a:pt x="5812" y="5021"/>
                            <a:pt x="5613" y="3832"/>
                          </a:cubicBezTo>
                          <a:cubicBezTo>
                            <a:pt x="5613" y="3832"/>
                            <a:pt x="5613" y="3832"/>
                            <a:pt x="5613" y="3634"/>
                          </a:cubicBezTo>
                          <a:cubicBezTo>
                            <a:pt x="5812" y="4030"/>
                            <a:pt x="6211" y="4426"/>
                            <a:pt x="6609" y="4822"/>
                          </a:cubicBezTo>
                          <a:cubicBezTo>
                            <a:pt x="7207" y="5219"/>
                            <a:pt x="7407" y="5417"/>
                            <a:pt x="7805" y="58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59" name="Freeform 268">
                      <a:extLst>
                        <a:ext uri="{FF2B5EF4-FFF2-40B4-BE49-F238E27FC236}">
                          <a16:creationId xmlns:a16="http://schemas.microsoft.com/office/drawing/2014/main" id="{67E97268-6EDB-0080-A821-5CDBC771B4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7081" y="5818254"/>
                      <a:ext cx="18521" cy="30508"/>
                    </a:xfrm>
                    <a:custGeom>
                      <a:avLst/>
                      <a:gdLst>
                        <a:gd name="connsiteX0" fmla="*/ 473 w 18521"/>
                        <a:gd name="connsiteY0" fmla="*/ 17633 h 30508"/>
                        <a:gd name="connsiteX1" fmla="*/ 2068 w 18521"/>
                        <a:gd name="connsiteY1" fmla="*/ 21793 h 30508"/>
                        <a:gd name="connsiteX2" fmla="*/ 3065 w 18521"/>
                        <a:gd name="connsiteY2" fmla="*/ 22585 h 30508"/>
                        <a:gd name="connsiteX3" fmla="*/ 3065 w 18521"/>
                        <a:gd name="connsiteY3" fmla="*/ 23576 h 30508"/>
                        <a:gd name="connsiteX4" fmla="*/ 5058 w 18521"/>
                        <a:gd name="connsiteY4" fmla="*/ 28528 h 30508"/>
                        <a:gd name="connsiteX5" fmla="*/ 9244 w 18521"/>
                        <a:gd name="connsiteY5" fmla="*/ 30311 h 30508"/>
                        <a:gd name="connsiteX6" fmla="*/ 9443 w 18521"/>
                        <a:gd name="connsiteY6" fmla="*/ 27736 h 30508"/>
                        <a:gd name="connsiteX7" fmla="*/ 10240 w 18521"/>
                        <a:gd name="connsiteY7" fmla="*/ 27736 h 30508"/>
                        <a:gd name="connsiteX8" fmla="*/ 11636 w 18521"/>
                        <a:gd name="connsiteY8" fmla="*/ 24368 h 30508"/>
                        <a:gd name="connsiteX9" fmla="*/ 15423 w 18521"/>
                        <a:gd name="connsiteY9" fmla="*/ 25953 h 30508"/>
                        <a:gd name="connsiteX10" fmla="*/ 16818 w 18521"/>
                        <a:gd name="connsiteY10" fmla="*/ 24170 h 30508"/>
                        <a:gd name="connsiteX11" fmla="*/ 18014 w 18521"/>
                        <a:gd name="connsiteY11" fmla="*/ 23774 h 30508"/>
                        <a:gd name="connsiteX12" fmla="*/ 17815 w 18521"/>
                        <a:gd name="connsiteY12" fmla="*/ 19416 h 30508"/>
                        <a:gd name="connsiteX13" fmla="*/ 15024 w 18521"/>
                        <a:gd name="connsiteY13" fmla="*/ 17237 h 30508"/>
                        <a:gd name="connsiteX14" fmla="*/ 14426 w 18521"/>
                        <a:gd name="connsiteY14" fmla="*/ 20604 h 30508"/>
                        <a:gd name="connsiteX15" fmla="*/ 10240 w 18521"/>
                        <a:gd name="connsiteY15" fmla="*/ 18822 h 30508"/>
                        <a:gd name="connsiteX16" fmla="*/ 10041 w 18521"/>
                        <a:gd name="connsiteY16" fmla="*/ 18822 h 30508"/>
                        <a:gd name="connsiteX17" fmla="*/ 9642 w 18521"/>
                        <a:gd name="connsiteY17" fmla="*/ 14860 h 30508"/>
                        <a:gd name="connsiteX18" fmla="*/ 7450 w 18521"/>
                        <a:gd name="connsiteY18" fmla="*/ 12285 h 30508"/>
                        <a:gd name="connsiteX19" fmla="*/ 7051 w 18521"/>
                        <a:gd name="connsiteY19" fmla="*/ 11889 h 30508"/>
                        <a:gd name="connsiteX20" fmla="*/ 4859 w 18521"/>
                        <a:gd name="connsiteY20" fmla="*/ 10502 h 30508"/>
                        <a:gd name="connsiteX21" fmla="*/ 5058 w 18521"/>
                        <a:gd name="connsiteY21" fmla="*/ 1984 h 30508"/>
                        <a:gd name="connsiteX22" fmla="*/ 2267 w 18521"/>
                        <a:gd name="connsiteY22" fmla="*/ 201 h 30508"/>
                        <a:gd name="connsiteX23" fmla="*/ 1669 w 18521"/>
                        <a:gd name="connsiteY23" fmla="*/ 7729 h 30508"/>
                        <a:gd name="connsiteX24" fmla="*/ 3264 w 18521"/>
                        <a:gd name="connsiteY24" fmla="*/ 10304 h 30508"/>
                        <a:gd name="connsiteX25" fmla="*/ 2267 w 18521"/>
                        <a:gd name="connsiteY25" fmla="*/ 10700 h 30508"/>
                        <a:gd name="connsiteX26" fmla="*/ 1869 w 18521"/>
                        <a:gd name="connsiteY26" fmla="*/ 12483 h 30508"/>
                        <a:gd name="connsiteX27" fmla="*/ 1869 w 18521"/>
                        <a:gd name="connsiteY27" fmla="*/ 12681 h 30508"/>
                        <a:gd name="connsiteX28" fmla="*/ 75 w 18521"/>
                        <a:gd name="connsiteY28" fmla="*/ 13870 h 30508"/>
                        <a:gd name="connsiteX29" fmla="*/ 673 w 18521"/>
                        <a:gd name="connsiteY29" fmla="*/ 17633 h 30508"/>
                        <a:gd name="connsiteX30" fmla="*/ 473 w 18521"/>
                        <a:gd name="connsiteY30" fmla="*/ 17633 h 30508"/>
                        <a:gd name="connsiteX31" fmla="*/ 8446 w 18521"/>
                        <a:gd name="connsiteY31" fmla="*/ 18426 h 30508"/>
                        <a:gd name="connsiteX32" fmla="*/ 9244 w 18521"/>
                        <a:gd name="connsiteY32" fmla="*/ 19020 h 30508"/>
                        <a:gd name="connsiteX33" fmla="*/ 9244 w 18521"/>
                        <a:gd name="connsiteY33" fmla="*/ 19218 h 30508"/>
                        <a:gd name="connsiteX34" fmla="*/ 8247 w 18521"/>
                        <a:gd name="connsiteY34" fmla="*/ 18426 h 30508"/>
                        <a:gd name="connsiteX35" fmla="*/ 8446 w 18521"/>
                        <a:gd name="connsiteY35" fmla="*/ 18426 h 305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</a:cxnLst>
                      <a:rect l="l" t="t" r="r" b="b"/>
                      <a:pathLst>
                        <a:path w="18521" h="30508">
                          <a:moveTo>
                            <a:pt x="473" y="17633"/>
                          </a:moveTo>
                          <a:cubicBezTo>
                            <a:pt x="-125" y="18624"/>
                            <a:pt x="274" y="20208"/>
                            <a:pt x="2068" y="21793"/>
                          </a:cubicBezTo>
                          <a:cubicBezTo>
                            <a:pt x="2467" y="22189"/>
                            <a:pt x="2865" y="22387"/>
                            <a:pt x="3065" y="22585"/>
                          </a:cubicBezTo>
                          <a:cubicBezTo>
                            <a:pt x="3065" y="22982"/>
                            <a:pt x="3065" y="23180"/>
                            <a:pt x="3065" y="23576"/>
                          </a:cubicBezTo>
                          <a:cubicBezTo>
                            <a:pt x="2068" y="24566"/>
                            <a:pt x="3463" y="26745"/>
                            <a:pt x="5058" y="28528"/>
                          </a:cubicBezTo>
                          <a:cubicBezTo>
                            <a:pt x="6453" y="30113"/>
                            <a:pt x="8048" y="30905"/>
                            <a:pt x="9244" y="30311"/>
                          </a:cubicBezTo>
                          <a:cubicBezTo>
                            <a:pt x="10041" y="29717"/>
                            <a:pt x="10041" y="28726"/>
                            <a:pt x="9443" y="27736"/>
                          </a:cubicBezTo>
                          <a:cubicBezTo>
                            <a:pt x="9642" y="27736"/>
                            <a:pt x="9842" y="27934"/>
                            <a:pt x="10240" y="27736"/>
                          </a:cubicBezTo>
                          <a:cubicBezTo>
                            <a:pt x="11436" y="27538"/>
                            <a:pt x="12234" y="26745"/>
                            <a:pt x="11636" y="24368"/>
                          </a:cubicBezTo>
                          <a:cubicBezTo>
                            <a:pt x="12832" y="25557"/>
                            <a:pt x="14227" y="25953"/>
                            <a:pt x="15423" y="25953"/>
                          </a:cubicBezTo>
                          <a:cubicBezTo>
                            <a:pt x="16420" y="25755"/>
                            <a:pt x="17017" y="25161"/>
                            <a:pt x="16818" y="24170"/>
                          </a:cubicBezTo>
                          <a:cubicBezTo>
                            <a:pt x="17217" y="24368"/>
                            <a:pt x="17615" y="24170"/>
                            <a:pt x="18014" y="23774"/>
                          </a:cubicBezTo>
                          <a:cubicBezTo>
                            <a:pt x="18811" y="22982"/>
                            <a:pt x="18612" y="21397"/>
                            <a:pt x="17815" y="19416"/>
                          </a:cubicBezTo>
                          <a:cubicBezTo>
                            <a:pt x="16818" y="17237"/>
                            <a:pt x="15822" y="16643"/>
                            <a:pt x="15024" y="17237"/>
                          </a:cubicBezTo>
                          <a:cubicBezTo>
                            <a:pt x="14426" y="17633"/>
                            <a:pt x="14028" y="19020"/>
                            <a:pt x="14426" y="20604"/>
                          </a:cubicBezTo>
                          <a:cubicBezTo>
                            <a:pt x="13031" y="19416"/>
                            <a:pt x="11636" y="18624"/>
                            <a:pt x="10240" y="18822"/>
                          </a:cubicBezTo>
                          <a:cubicBezTo>
                            <a:pt x="10240" y="18822"/>
                            <a:pt x="10240" y="18822"/>
                            <a:pt x="10041" y="18822"/>
                          </a:cubicBezTo>
                          <a:cubicBezTo>
                            <a:pt x="10440" y="17831"/>
                            <a:pt x="10240" y="16445"/>
                            <a:pt x="9642" y="14860"/>
                          </a:cubicBezTo>
                          <a:cubicBezTo>
                            <a:pt x="9044" y="13077"/>
                            <a:pt x="8247" y="12285"/>
                            <a:pt x="7450" y="12285"/>
                          </a:cubicBezTo>
                          <a:cubicBezTo>
                            <a:pt x="7251" y="12087"/>
                            <a:pt x="7251" y="11889"/>
                            <a:pt x="7051" y="11889"/>
                          </a:cubicBezTo>
                          <a:cubicBezTo>
                            <a:pt x="6453" y="11294"/>
                            <a:pt x="5656" y="10700"/>
                            <a:pt x="4859" y="10502"/>
                          </a:cubicBezTo>
                          <a:cubicBezTo>
                            <a:pt x="6054" y="8917"/>
                            <a:pt x="6254" y="5748"/>
                            <a:pt x="5058" y="1984"/>
                          </a:cubicBezTo>
                          <a:cubicBezTo>
                            <a:pt x="4460" y="-195"/>
                            <a:pt x="3065" y="-195"/>
                            <a:pt x="2267" y="201"/>
                          </a:cubicBezTo>
                          <a:cubicBezTo>
                            <a:pt x="473" y="1192"/>
                            <a:pt x="75" y="3569"/>
                            <a:pt x="1669" y="7729"/>
                          </a:cubicBezTo>
                          <a:cubicBezTo>
                            <a:pt x="2267" y="8719"/>
                            <a:pt x="2865" y="9710"/>
                            <a:pt x="3264" y="10304"/>
                          </a:cubicBezTo>
                          <a:cubicBezTo>
                            <a:pt x="2865" y="10304"/>
                            <a:pt x="2467" y="10502"/>
                            <a:pt x="2267" y="10700"/>
                          </a:cubicBezTo>
                          <a:cubicBezTo>
                            <a:pt x="1869" y="11096"/>
                            <a:pt x="1669" y="11691"/>
                            <a:pt x="1869" y="12483"/>
                          </a:cubicBezTo>
                          <a:cubicBezTo>
                            <a:pt x="1869" y="12483"/>
                            <a:pt x="1869" y="12483"/>
                            <a:pt x="1869" y="12681"/>
                          </a:cubicBezTo>
                          <a:cubicBezTo>
                            <a:pt x="1071" y="12087"/>
                            <a:pt x="473" y="12087"/>
                            <a:pt x="75" y="13870"/>
                          </a:cubicBezTo>
                          <a:cubicBezTo>
                            <a:pt x="-125" y="15058"/>
                            <a:pt x="75" y="16445"/>
                            <a:pt x="673" y="17633"/>
                          </a:cubicBezTo>
                          <a:cubicBezTo>
                            <a:pt x="872" y="17237"/>
                            <a:pt x="673" y="17435"/>
                            <a:pt x="473" y="17633"/>
                          </a:cubicBezTo>
                          <a:close/>
                          <a:moveTo>
                            <a:pt x="8446" y="18426"/>
                          </a:moveTo>
                          <a:cubicBezTo>
                            <a:pt x="8646" y="18822"/>
                            <a:pt x="9044" y="19020"/>
                            <a:pt x="9244" y="19020"/>
                          </a:cubicBezTo>
                          <a:cubicBezTo>
                            <a:pt x="9244" y="19020"/>
                            <a:pt x="9244" y="19218"/>
                            <a:pt x="9244" y="19218"/>
                          </a:cubicBezTo>
                          <a:cubicBezTo>
                            <a:pt x="8845" y="18822"/>
                            <a:pt x="8646" y="18624"/>
                            <a:pt x="8247" y="18426"/>
                          </a:cubicBezTo>
                          <a:cubicBezTo>
                            <a:pt x="8247" y="18426"/>
                            <a:pt x="8247" y="18426"/>
                            <a:pt x="8446" y="184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60" name="Freeform 269">
                      <a:extLst>
                        <a:ext uri="{FF2B5EF4-FFF2-40B4-BE49-F238E27FC236}">
                          <a16:creationId xmlns:a16="http://schemas.microsoft.com/office/drawing/2014/main" id="{C6BA0B61-8FFC-2144-077E-831D31BCE1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8827" y="5832630"/>
                      <a:ext cx="6579" cy="7265"/>
                    </a:xfrm>
                    <a:custGeom>
                      <a:avLst/>
                      <a:gdLst>
                        <a:gd name="connsiteX0" fmla="*/ 6004 w 6579"/>
                        <a:gd name="connsiteY0" fmla="*/ 6823 h 7265"/>
                        <a:gd name="connsiteX1" fmla="*/ 4808 w 6579"/>
                        <a:gd name="connsiteY1" fmla="*/ 1673 h 7265"/>
                        <a:gd name="connsiteX2" fmla="*/ 622 w 6579"/>
                        <a:gd name="connsiteY2" fmla="*/ 484 h 7265"/>
                        <a:gd name="connsiteX3" fmla="*/ 1818 w 6579"/>
                        <a:gd name="connsiteY3" fmla="*/ 5634 h 7265"/>
                        <a:gd name="connsiteX4" fmla="*/ 6004 w 6579"/>
                        <a:gd name="connsiteY4" fmla="*/ 6823 h 72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579" h="7265">
                          <a:moveTo>
                            <a:pt x="6004" y="6823"/>
                          </a:moveTo>
                          <a:cubicBezTo>
                            <a:pt x="7200" y="5833"/>
                            <a:pt x="6403" y="3852"/>
                            <a:pt x="4808" y="1673"/>
                          </a:cubicBezTo>
                          <a:cubicBezTo>
                            <a:pt x="3014" y="88"/>
                            <a:pt x="1619" y="-506"/>
                            <a:pt x="622" y="484"/>
                          </a:cubicBezTo>
                          <a:cubicBezTo>
                            <a:pt x="-574" y="1475"/>
                            <a:pt x="24" y="3456"/>
                            <a:pt x="1818" y="5634"/>
                          </a:cubicBezTo>
                          <a:cubicBezTo>
                            <a:pt x="3612" y="7417"/>
                            <a:pt x="5207" y="7615"/>
                            <a:pt x="6004" y="682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61" name="Freeform 270">
                      <a:extLst>
                        <a:ext uri="{FF2B5EF4-FFF2-40B4-BE49-F238E27FC236}">
                          <a16:creationId xmlns:a16="http://schemas.microsoft.com/office/drawing/2014/main" id="{6F5107EA-7361-4BD5-E4DF-09D9D42504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74303" y="5790723"/>
                      <a:ext cx="7052" cy="7049"/>
                    </a:xfrm>
                    <a:custGeom>
                      <a:avLst/>
                      <a:gdLst>
                        <a:gd name="connsiteX0" fmla="*/ 2392 w 7052"/>
                        <a:gd name="connsiteY0" fmla="*/ 5348 h 7049"/>
                        <a:gd name="connsiteX1" fmla="*/ 6777 w 7052"/>
                        <a:gd name="connsiteY1" fmla="*/ 6735 h 7049"/>
                        <a:gd name="connsiteX2" fmla="*/ 4585 w 7052"/>
                        <a:gd name="connsiteY2" fmla="*/ 1585 h 7049"/>
                        <a:gd name="connsiteX3" fmla="*/ 2392 w 7052"/>
                        <a:gd name="connsiteY3" fmla="*/ 0 h 7049"/>
                        <a:gd name="connsiteX4" fmla="*/ 0 w 7052"/>
                        <a:gd name="connsiteY4" fmla="*/ 1783 h 7049"/>
                        <a:gd name="connsiteX5" fmla="*/ 2392 w 7052"/>
                        <a:gd name="connsiteY5" fmla="*/ 5348 h 70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052" h="7049">
                          <a:moveTo>
                            <a:pt x="2392" y="5348"/>
                          </a:moveTo>
                          <a:cubicBezTo>
                            <a:pt x="3987" y="6735"/>
                            <a:pt x="5581" y="7527"/>
                            <a:pt x="6777" y="6735"/>
                          </a:cubicBezTo>
                          <a:cubicBezTo>
                            <a:pt x="7574" y="5150"/>
                            <a:pt x="6578" y="3367"/>
                            <a:pt x="4585" y="1585"/>
                          </a:cubicBezTo>
                          <a:cubicBezTo>
                            <a:pt x="3787" y="991"/>
                            <a:pt x="3189" y="396"/>
                            <a:pt x="2392" y="0"/>
                          </a:cubicBezTo>
                          <a:cubicBezTo>
                            <a:pt x="1595" y="594"/>
                            <a:pt x="797" y="1188"/>
                            <a:pt x="0" y="1783"/>
                          </a:cubicBezTo>
                          <a:cubicBezTo>
                            <a:pt x="199" y="2773"/>
                            <a:pt x="997" y="4160"/>
                            <a:pt x="2392" y="53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62" name="Freeform 271">
                      <a:extLst>
                        <a:ext uri="{FF2B5EF4-FFF2-40B4-BE49-F238E27FC236}">
                          <a16:creationId xmlns:a16="http://schemas.microsoft.com/office/drawing/2014/main" id="{B511F9E8-6F91-7B2A-34A0-FA09D3A3CC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19551" y="5758435"/>
                      <a:ext cx="5560" cy="4980"/>
                    </a:xfrm>
                    <a:custGeom>
                      <a:avLst/>
                      <a:gdLst>
                        <a:gd name="connsiteX0" fmla="*/ 5382 w 5560"/>
                        <a:gd name="connsiteY0" fmla="*/ 4160 h 4980"/>
                        <a:gd name="connsiteX1" fmla="*/ 3787 w 5560"/>
                        <a:gd name="connsiteY1" fmla="*/ 0 h 4980"/>
                        <a:gd name="connsiteX2" fmla="*/ 0 w 5560"/>
                        <a:gd name="connsiteY2" fmla="*/ 2575 h 4980"/>
                        <a:gd name="connsiteX3" fmla="*/ 598 w 5560"/>
                        <a:gd name="connsiteY3" fmla="*/ 3169 h 4980"/>
                        <a:gd name="connsiteX4" fmla="*/ 5382 w 5560"/>
                        <a:gd name="connsiteY4" fmla="*/ 4160 h 4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560" h="4980">
                          <a:moveTo>
                            <a:pt x="5382" y="4160"/>
                          </a:moveTo>
                          <a:cubicBezTo>
                            <a:pt x="5980" y="3169"/>
                            <a:pt x="4983" y="1585"/>
                            <a:pt x="3787" y="0"/>
                          </a:cubicBezTo>
                          <a:cubicBezTo>
                            <a:pt x="2591" y="792"/>
                            <a:pt x="1196" y="1585"/>
                            <a:pt x="0" y="2575"/>
                          </a:cubicBezTo>
                          <a:cubicBezTo>
                            <a:pt x="199" y="2773"/>
                            <a:pt x="399" y="2971"/>
                            <a:pt x="598" y="3169"/>
                          </a:cubicBezTo>
                          <a:cubicBezTo>
                            <a:pt x="2591" y="5150"/>
                            <a:pt x="4584" y="5546"/>
                            <a:pt x="5382" y="41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63" name="Freeform 272">
                      <a:extLst>
                        <a:ext uri="{FF2B5EF4-FFF2-40B4-BE49-F238E27FC236}">
                          <a16:creationId xmlns:a16="http://schemas.microsoft.com/office/drawing/2014/main" id="{1A60EE4E-4361-DA3E-6E23-7416C2065D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1272" y="5723071"/>
                      <a:ext cx="12852" cy="12492"/>
                    </a:xfrm>
                    <a:custGeom>
                      <a:avLst/>
                      <a:gdLst>
                        <a:gd name="connsiteX0" fmla="*/ 5651 w 12852"/>
                        <a:gd name="connsiteY0" fmla="*/ 5849 h 12492"/>
                        <a:gd name="connsiteX1" fmla="*/ 6049 w 12852"/>
                        <a:gd name="connsiteY1" fmla="*/ 8622 h 12492"/>
                        <a:gd name="connsiteX2" fmla="*/ 9438 w 12852"/>
                        <a:gd name="connsiteY2" fmla="*/ 12386 h 12492"/>
                        <a:gd name="connsiteX3" fmla="*/ 10435 w 12852"/>
                        <a:gd name="connsiteY3" fmla="*/ 7433 h 12492"/>
                        <a:gd name="connsiteX4" fmla="*/ 10435 w 12852"/>
                        <a:gd name="connsiteY4" fmla="*/ 7433 h 12492"/>
                        <a:gd name="connsiteX5" fmla="*/ 12428 w 12852"/>
                        <a:gd name="connsiteY5" fmla="*/ 6641 h 12492"/>
                        <a:gd name="connsiteX6" fmla="*/ 11431 w 12852"/>
                        <a:gd name="connsiteY6" fmla="*/ 2481 h 12492"/>
                        <a:gd name="connsiteX7" fmla="*/ 7246 w 12852"/>
                        <a:gd name="connsiteY7" fmla="*/ 1095 h 12492"/>
                        <a:gd name="connsiteX8" fmla="*/ 7246 w 12852"/>
                        <a:gd name="connsiteY8" fmla="*/ 4264 h 12492"/>
                        <a:gd name="connsiteX9" fmla="*/ 7046 w 12852"/>
                        <a:gd name="connsiteY9" fmla="*/ 4264 h 12492"/>
                        <a:gd name="connsiteX10" fmla="*/ 6249 w 12852"/>
                        <a:gd name="connsiteY10" fmla="*/ 4858 h 12492"/>
                        <a:gd name="connsiteX11" fmla="*/ 4256 w 12852"/>
                        <a:gd name="connsiteY11" fmla="*/ 1491 h 12492"/>
                        <a:gd name="connsiteX12" fmla="*/ 867 w 12852"/>
                        <a:gd name="connsiteY12" fmla="*/ 104 h 12492"/>
                        <a:gd name="connsiteX13" fmla="*/ 468 w 12852"/>
                        <a:gd name="connsiteY13" fmla="*/ 302 h 12492"/>
                        <a:gd name="connsiteX14" fmla="*/ 269 w 12852"/>
                        <a:gd name="connsiteY14" fmla="*/ 500 h 12492"/>
                        <a:gd name="connsiteX15" fmla="*/ 1465 w 12852"/>
                        <a:gd name="connsiteY15" fmla="*/ 4858 h 12492"/>
                        <a:gd name="connsiteX16" fmla="*/ 5651 w 12852"/>
                        <a:gd name="connsiteY16" fmla="*/ 5849 h 124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2852" h="12492">
                          <a:moveTo>
                            <a:pt x="5651" y="5849"/>
                          </a:moveTo>
                          <a:cubicBezTo>
                            <a:pt x="5651" y="6641"/>
                            <a:pt x="5850" y="7632"/>
                            <a:pt x="6049" y="8622"/>
                          </a:cubicBezTo>
                          <a:cubicBezTo>
                            <a:pt x="6847" y="10999"/>
                            <a:pt x="8043" y="12980"/>
                            <a:pt x="9438" y="12386"/>
                          </a:cubicBezTo>
                          <a:cubicBezTo>
                            <a:pt x="10833" y="11791"/>
                            <a:pt x="10833" y="9811"/>
                            <a:pt x="10435" y="7433"/>
                          </a:cubicBezTo>
                          <a:cubicBezTo>
                            <a:pt x="10435" y="7433"/>
                            <a:pt x="10435" y="7433"/>
                            <a:pt x="10435" y="7433"/>
                          </a:cubicBezTo>
                          <a:cubicBezTo>
                            <a:pt x="11232" y="7632"/>
                            <a:pt x="12029" y="7235"/>
                            <a:pt x="12428" y="6641"/>
                          </a:cubicBezTo>
                          <a:cubicBezTo>
                            <a:pt x="13026" y="5651"/>
                            <a:pt x="13225" y="4264"/>
                            <a:pt x="11431" y="2481"/>
                          </a:cubicBezTo>
                          <a:cubicBezTo>
                            <a:pt x="9837" y="1095"/>
                            <a:pt x="8043" y="104"/>
                            <a:pt x="7246" y="1095"/>
                          </a:cubicBezTo>
                          <a:cubicBezTo>
                            <a:pt x="6648" y="1887"/>
                            <a:pt x="6648" y="2877"/>
                            <a:pt x="7246" y="4264"/>
                          </a:cubicBezTo>
                          <a:cubicBezTo>
                            <a:pt x="7246" y="4264"/>
                            <a:pt x="7246" y="4264"/>
                            <a:pt x="7046" y="4264"/>
                          </a:cubicBezTo>
                          <a:cubicBezTo>
                            <a:pt x="6648" y="4264"/>
                            <a:pt x="6448" y="4462"/>
                            <a:pt x="6249" y="4858"/>
                          </a:cubicBezTo>
                          <a:cubicBezTo>
                            <a:pt x="6049" y="3868"/>
                            <a:pt x="5452" y="2679"/>
                            <a:pt x="4256" y="1491"/>
                          </a:cubicBezTo>
                          <a:cubicBezTo>
                            <a:pt x="3060" y="500"/>
                            <a:pt x="1864" y="-292"/>
                            <a:pt x="867" y="104"/>
                          </a:cubicBezTo>
                          <a:cubicBezTo>
                            <a:pt x="668" y="104"/>
                            <a:pt x="468" y="302"/>
                            <a:pt x="468" y="302"/>
                          </a:cubicBezTo>
                          <a:cubicBezTo>
                            <a:pt x="468" y="302"/>
                            <a:pt x="269" y="500"/>
                            <a:pt x="269" y="500"/>
                          </a:cubicBezTo>
                          <a:cubicBezTo>
                            <a:pt x="-329" y="1689"/>
                            <a:pt x="70" y="3274"/>
                            <a:pt x="1465" y="4858"/>
                          </a:cubicBezTo>
                          <a:cubicBezTo>
                            <a:pt x="3060" y="6245"/>
                            <a:pt x="4854" y="7037"/>
                            <a:pt x="5651" y="58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64" name="Freeform 273">
                      <a:extLst>
                        <a:ext uri="{FF2B5EF4-FFF2-40B4-BE49-F238E27FC236}">
                          <a16:creationId xmlns:a16="http://schemas.microsoft.com/office/drawing/2014/main" id="{A895E80A-8595-44DD-5C5C-1744E43452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26059" y="5825785"/>
                      <a:ext cx="12300" cy="13051"/>
                    </a:xfrm>
                    <a:custGeom>
                      <a:avLst/>
                      <a:gdLst>
                        <a:gd name="connsiteX0" fmla="*/ 4056 w 12300"/>
                        <a:gd name="connsiteY0" fmla="*/ 6141 h 13051"/>
                        <a:gd name="connsiteX1" fmla="*/ 269 w 12300"/>
                        <a:gd name="connsiteY1" fmla="*/ 5744 h 13051"/>
                        <a:gd name="connsiteX2" fmla="*/ 1465 w 12300"/>
                        <a:gd name="connsiteY2" fmla="*/ 9904 h 13051"/>
                        <a:gd name="connsiteX3" fmla="*/ 5850 w 12300"/>
                        <a:gd name="connsiteY3" fmla="*/ 10301 h 13051"/>
                        <a:gd name="connsiteX4" fmla="*/ 6050 w 12300"/>
                        <a:gd name="connsiteY4" fmla="*/ 9508 h 13051"/>
                        <a:gd name="connsiteX5" fmla="*/ 7245 w 12300"/>
                        <a:gd name="connsiteY5" fmla="*/ 11093 h 13051"/>
                        <a:gd name="connsiteX6" fmla="*/ 11631 w 12300"/>
                        <a:gd name="connsiteY6" fmla="*/ 12876 h 13051"/>
                        <a:gd name="connsiteX7" fmla="*/ 10833 w 12300"/>
                        <a:gd name="connsiteY7" fmla="*/ 9112 h 13051"/>
                        <a:gd name="connsiteX8" fmla="*/ 9039 w 12300"/>
                        <a:gd name="connsiteY8" fmla="*/ 7725 h 13051"/>
                        <a:gd name="connsiteX9" fmla="*/ 8043 w 12300"/>
                        <a:gd name="connsiteY9" fmla="*/ 3367 h 13051"/>
                        <a:gd name="connsiteX10" fmla="*/ 5053 w 12300"/>
                        <a:gd name="connsiteY10" fmla="*/ 0 h 13051"/>
                        <a:gd name="connsiteX11" fmla="*/ 4455 w 12300"/>
                        <a:gd name="connsiteY11" fmla="*/ 5348 h 13051"/>
                        <a:gd name="connsiteX12" fmla="*/ 5850 w 12300"/>
                        <a:gd name="connsiteY12" fmla="*/ 8122 h 13051"/>
                        <a:gd name="connsiteX13" fmla="*/ 5850 w 12300"/>
                        <a:gd name="connsiteY13" fmla="*/ 8320 h 13051"/>
                        <a:gd name="connsiteX14" fmla="*/ 4056 w 12300"/>
                        <a:gd name="connsiteY14" fmla="*/ 6141 h 130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2300" h="13051">
                          <a:moveTo>
                            <a:pt x="4056" y="6141"/>
                          </a:moveTo>
                          <a:cubicBezTo>
                            <a:pt x="2262" y="4556"/>
                            <a:pt x="867" y="4754"/>
                            <a:pt x="269" y="5744"/>
                          </a:cubicBezTo>
                          <a:cubicBezTo>
                            <a:pt x="-329" y="6735"/>
                            <a:pt x="70" y="8518"/>
                            <a:pt x="1465" y="9904"/>
                          </a:cubicBezTo>
                          <a:cubicBezTo>
                            <a:pt x="3658" y="11885"/>
                            <a:pt x="5252" y="11885"/>
                            <a:pt x="5850" y="10301"/>
                          </a:cubicBezTo>
                          <a:cubicBezTo>
                            <a:pt x="6050" y="10102"/>
                            <a:pt x="6050" y="9706"/>
                            <a:pt x="6050" y="9508"/>
                          </a:cubicBezTo>
                          <a:cubicBezTo>
                            <a:pt x="6249" y="10102"/>
                            <a:pt x="6648" y="10499"/>
                            <a:pt x="7245" y="11093"/>
                          </a:cubicBezTo>
                          <a:cubicBezTo>
                            <a:pt x="8641" y="12480"/>
                            <a:pt x="10435" y="13470"/>
                            <a:pt x="11631" y="12876"/>
                          </a:cubicBezTo>
                          <a:cubicBezTo>
                            <a:pt x="12627" y="12281"/>
                            <a:pt x="12627" y="10895"/>
                            <a:pt x="10833" y="9112"/>
                          </a:cubicBezTo>
                          <a:cubicBezTo>
                            <a:pt x="10235" y="8518"/>
                            <a:pt x="9637" y="8122"/>
                            <a:pt x="9039" y="7725"/>
                          </a:cubicBezTo>
                          <a:cubicBezTo>
                            <a:pt x="9039" y="6537"/>
                            <a:pt x="8641" y="5150"/>
                            <a:pt x="8043" y="3367"/>
                          </a:cubicBezTo>
                          <a:cubicBezTo>
                            <a:pt x="7245" y="1387"/>
                            <a:pt x="6050" y="0"/>
                            <a:pt x="5053" y="0"/>
                          </a:cubicBezTo>
                          <a:cubicBezTo>
                            <a:pt x="3259" y="0"/>
                            <a:pt x="3458" y="2575"/>
                            <a:pt x="4455" y="5348"/>
                          </a:cubicBezTo>
                          <a:cubicBezTo>
                            <a:pt x="4854" y="6339"/>
                            <a:pt x="5252" y="7329"/>
                            <a:pt x="5850" y="8122"/>
                          </a:cubicBezTo>
                          <a:cubicBezTo>
                            <a:pt x="5850" y="8122"/>
                            <a:pt x="5850" y="8320"/>
                            <a:pt x="5850" y="8320"/>
                          </a:cubicBezTo>
                          <a:cubicBezTo>
                            <a:pt x="5452" y="7725"/>
                            <a:pt x="4854" y="6933"/>
                            <a:pt x="4056" y="61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65" name="Freeform 274">
                      <a:extLst>
                        <a:ext uri="{FF2B5EF4-FFF2-40B4-BE49-F238E27FC236}">
                          <a16:creationId xmlns:a16="http://schemas.microsoft.com/office/drawing/2014/main" id="{B3117E15-3A4A-B0CD-8383-0D215913D5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5203" y="5840899"/>
                      <a:ext cx="17536" cy="19946"/>
                    </a:xfrm>
                    <a:custGeom>
                      <a:avLst/>
                      <a:gdLst>
                        <a:gd name="connsiteX0" fmla="*/ 15344 w 17536"/>
                        <a:gd name="connsiteY0" fmla="*/ 16778 h 19946"/>
                        <a:gd name="connsiteX1" fmla="*/ 13351 w 17536"/>
                        <a:gd name="connsiteY1" fmla="*/ 15787 h 19946"/>
                        <a:gd name="connsiteX2" fmla="*/ 8168 w 17536"/>
                        <a:gd name="connsiteY2" fmla="*/ 8260 h 19946"/>
                        <a:gd name="connsiteX3" fmla="*/ 6374 w 17536"/>
                        <a:gd name="connsiteY3" fmla="*/ 7467 h 19946"/>
                        <a:gd name="connsiteX4" fmla="*/ 6374 w 17536"/>
                        <a:gd name="connsiteY4" fmla="*/ 7665 h 19946"/>
                        <a:gd name="connsiteX5" fmla="*/ 6374 w 17536"/>
                        <a:gd name="connsiteY5" fmla="*/ 7665 h 19946"/>
                        <a:gd name="connsiteX6" fmla="*/ 6374 w 17536"/>
                        <a:gd name="connsiteY6" fmla="*/ 7467 h 19946"/>
                        <a:gd name="connsiteX7" fmla="*/ 4381 w 17536"/>
                        <a:gd name="connsiteY7" fmla="*/ 3505 h 19946"/>
                        <a:gd name="connsiteX8" fmla="*/ 394 w 17536"/>
                        <a:gd name="connsiteY8" fmla="*/ 336 h 19946"/>
                        <a:gd name="connsiteX9" fmla="*/ 2188 w 17536"/>
                        <a:gd name="connsiteY9" fmla="*/ 6081 h 19946"/>
                        <a:gd name="connsiteX10" fmla="*/ 3185 w 17536"/>
                        <a:gd name="connsiteY10" fmla="*/ 7269 h 19946"/>
                        <a:gd name="connsiteX11" fmla="*/ 3783 w 17536"/>
                        <a:gd name="connsiteY11" fmla="*/ 8656 h 19946"/>
                        <a:gd name="connsiteX12" fmla="*/ 6773 w 17536"/>
                        <a:gd name="connsiteY12" fmla="*/ 10637 h 19946"/>
                        <a:gd name="connsiteX13" fmla="*/ 6972 w 17536"/>
                        <a:gd name="connsiteY13" fmla="*/ 10439 h 19946"/>
                        <a:gd name="connsiteX14" fmla="*/ 11955 w 17536"/>
                        <a:gd name="connsiteY14" fmla="*/ 17174 h 19946"/>
                        <a:gd name="connsiteX15" fmla="*/ 12952 w 17536"/>
                        <a:gd name="connsiteY15" fmla="*/ 19551 h 19946"/>
                        <a:gd name="connsiteX16" fmla="*/ 17536 w 17536"/>
                        <a:gd name="connsiteY16" fmla="*/ 19947 h 19946"/>
                        <a:gd name="connsiteX17" fmla="*/ 15344 w 17536"/>
                        <a:gd name="connsiteY17" fmla="*/ 16778 h 199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17536" h="19946">
                          <a:moveTo>
                            <a:pt x="15344" y="16778"/>
                          </a:moveTo>
                          <a:cubicBezTo>
                            <a:pt x="14746" y="16183"/>
                            <a:pt x="13949" y="15787"/>
                            <a:pt x="13351" y="15787"/>
                          </a:cubicBezTo>
                          <a:cubicBezTo>
                            <a:pt x="12354" y="12420"/>
                            <a:pt x="10560" y="9844"/>
                            <a:pt x="8168" y="8260"/>
                          </a:cubicBezTo>
                          <a:cubicBezTo>
                            <a:pt x="7570" y="7863"/>
                            <a:pt x="6972" y="7665"/>
                            <a:pt x="6374" y="7467"/>
                          </a:cubicBezTo>
                          <a:lnTo>
                            <a:pt x="6374" y="7665"/>
                          </a:lnTo>
                          <a:lnTo>
                            <a:pt x="6374" y="7665"/>
                          </a:lnTo>
                          <a:lnTo>
                            <a:pt x="6374" y="7467"/>
                          </a:lnTo>
                          <a:cubicBezTo>
                            <a:pt x="5776" y="6081"/>
                            <a:pt x="5178" y="4694"/>
                            <a:pt x="4381" y="3505"/>
                          </a:cubicBezTo>
                          <a:cubicBezTo>
                            <a:pt x="2986" y="1327"/>
                            <a:pt x="1391" y="-852"/>
                            <a:pt x="394" y="336"/>
                          </a:cubicBezTo>
                          <a:cubicBezTo>
                            <a:pt x="-802" y="1525"/>
                            <a:pt x="992" y="4100"/>
                            <a:pt x="2188" y="6081"/>
                          </a:cubicBezTo>
                          <a:cubicBezTo>
                            <a:pt x="2587" y="6675"/>
                            <a:pt x="2786" y="7071"/>
                            <a:pt x="3185" y="7269"/>
                          </a:cubicBezTo>
                          <a:cubicBezTo>
                            <a:pt x="3185" y="7665"/>
                            <a:pt x="3384" y="8260"/>
                            <a:pt x="3783" y="8656"/>
                          </a:cubicBezTo>
                          <a:cubicBezTo>
                            <a:pt x="4780" y="10439"/>
                            <a:pt x="5976" y="11429"/>
                            <a:pt x="6773" y="10637"/>
                          </a:cubicBezTo>
                          <a:lnTo>
                            <a:pt x="6972" y="10439"/>
                          </a:lnTo>
                          <a:cubicBezTo>
                            <a:pt x="7969" y="13806"/>
                            <a:pt x="9563" y="15985"/>
                            <a:pt x="11955" y="17174"/>
                          </a:cubicBezTo>
                          <a:cubicBezTo>
                            <a:pt x="11955" y="17966"/>
                            <a:pt x="12354" y="18758"/>
                            <a:pt x="12952" y="19551"/>
                          </a:cubicBezTo>
                          <a:cubicBezTo>
                            <a:pt x="14547" y="19749"/>
                            <a:pt x="15942" y="19749"/>
                            <a:pt x="17536" y="19947"/>
                          </a:cubicBezTo>
                          <a:cubicBezTo>
                            <a:pt x="17536" y="18956"/>
                            <a:pt x="16939" y="17966"/>
                            <a:pt x="15344" y="167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66" name="Freeform 275">
                      <a:extLst>
                        <a:ext uri="{FF2B5EF4-FFF2-40B4-BE49-F238E27FC236}">
                          <a16:creationId xmlns:a16="http://schemas.microsoft.com/office/drawing/2014/main" id="{1882CDAF-156B-CEB7-920E-62DBF2D6CF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4597" y="5838055"/>
                      <a:ext cx="25692" cy="29130"/>
                    </a:xfrm>
                    <a:custGeom>
                      <a:avLst/>
                      <a:gdLst>
                        <a:gd name="connsiteX0" fmla="*/ 9569 w 25692"/>
                        <a:gd name="connsiteY0" fmla="*/ 7539 h 29130"/>
                        <a:gd name="connsiteX1" fmla="*/ 6779 w 25692"/>
                        <a:gd name="connsiteY1" fmla="*/ 4171 h 29130"/>
                        <a:gd name="connsiteX2" fmla="*/ 5981 w 25692"/>
                        <a:gd name="connsiteY2" fmla="*/ 4765 h 29130"/>
                        <a:gd name="connsiteX3" fmla="*/ 3789 w 25692"/>
                        <a:gd name="connsiteY3" fmla="*/ 1398 h 29130"/>
                        <a:gd name="connsiteX4" fmla="*/ 201 w 25692"/>
                        <a:gd name="connsiteY4" fmla="*/ 605 h 29130"/>
                        <a:gd name="connsiteX5" fmla="*/ 1796 w 25692"/>
                        <a:gd name="connsiteY5" fmla="*/ 4765 h 29130"/>
                        <a:gd name="connsiteX6" fmla="*/ 5782 w 25692"/>
                        <a:gd name="connsiteY6" fmla="*/ 6152 h 29130"/>
                        <a:gd name="connsiteX7" fmla="*/ 5981 w 25692"/>
                        <a:gd name="connsiteY7" fmla="*/ 5954 h 29130"/>
                        <a:gd name="connsiteX8" fmla="*/ 6779 w 25692"/>
                        <a:gd name="connsiteY8" fmla="*/ 8925 h 29130"/>
                        <a:gd name="connsiteX9" fmla="*/ 9769 w 25692"/>
                        <a:gd name="connsiteY9" fmla="*/ 12689 h 29130"/>
                        <a:gd name="connsiteX10" fmla="*/ 10367 w 25692"/>
                        <a:gd name="connsiteY10" fmla="*/ 12293 h 29130"/>
                        <a:gd name="connsiteX11" fmla="*/ 10367 w 25692"/>
                        <a:gd name="connsiteY11" fmla="*/ 12293 h 29130"/>
                        <a:gd name="connsiteX12" fmla="*/ 11164 w 25692"/>
                        <a:gd name="connsiteY12" fmla="*/ 12887 h 29130"/>
                        <a:gd name="connsiteX13" fmla="*/ 14353 w 25692"/>
                        <a:gd name="connsiteY13" fmla="*/ 16452 h 29130"/>
                        <a:gd name="connsiteX14" fmla="*/ 20731 w 25692"/>
                        <a:gd name="connsiteY14" fmla="*/ 24376 h 29130"/>
                        <a:gd name="connsiteX15" fmla="*/ 23522 w 25692"/>
                        <a:gd name="connsiteY15" fmla="*/ 29130 h 29130"/>
                        <a:gd name="connsiteX16" fmla="*/ 24519 w 25692"/>
                        <a:gd name="connsiteY16" fmla="*/ 25961 h 29130"/>
                        <a:gd name="connsiteX17" fmla="*/ 25515 w 25692"/>
                        <a:gd name="connsiteY17" fmla="*/ 25366 h 29130"/>
                        <a:gd name="connsiteX18" fmla="*/ 25515 w 25692"/>
                        <a:gd name="connsiteY18" fmla="*/ 23584 h 29130"/>
                        <a:gd name="connsiteX19" fmla="*/ 23123 w 25692"/>
                        <a:gd name="connsiteY19" fmla="*/ 20810 h 29130"/>
                        <a:gd name="connsiteX20" fmla="*/ 22525 w 25692"/>
                        <a:gd name="connsiteY20" fmla="*/ 18830 h 29130"/>
                        <a:gd name="connsiteX21" fmla="*/ 18539 w 25692"/>
                        <a:gd name="connsiteY21" fmla="*/ 13481 h 29130"/>
                        <a:gd name="connsiteX22" fmla="*/ 17941 w 25692"/>
                        <a:gd name="connsiteY22" fmla="*/ 14075 h 29130"/>
                        <a:gd name="connsiteX23" fmla="*/ 16546 w 25692"/>
                        <a:gd name="connsiteY23" fmla="*/ 11500 h 29130"/>
                        <a:gd name="connsiteX24" fmla="*/ 13954 w 25692"/>
                        <a:gd name="connsiteY24" fmla="*/ 9915 h 29130"/>
                        <a:gd name="connsiteX25" fmla="*/ 13954 w 25692"/>
                        <a:gd name="connsiteY25" fmla="*/ 10312 h 29130"/>
                        <a:gd name="connsiteX26" fmla="*/ 13556 w 25692"/>
                        <a:gd name="connsiteY26" fmla="*/ 9718 h 29130"/>
                        <a:gd name="connsiteX27" fmla="*/ 13356 w 25692"/>
                        <a:gd name="connsiteY27" fmla="*/ 9519 h 29130"/>
                        <a:gd name="connsiteX28" fmla="*/ 12958 w 25692"/>
                        <a:gd name="connsiteY28" fmla="*/ 9123 h 29130"/>
                        <a:gd name="connsiteX29" fmla="*/ 9569 w 25692"/>
                        <a:gd name="connsiteY29" fmla="*/ 7539 h 291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</a:cxnLst>
                      <a:rect l="l" t="t" r="r" b="b"/>
                      <a:pathLst>
                        <a:path w="25692" h="29130">
                          <a:moveTo>
                            <a:pt x="9569" y="7539"/>
                          </a:moveTo>
                          <a:cubicBezTo>
                            <a:pt x="8772" y="5756"/>
                            <a:pt x="7775" y="3973"/>
                            <a:pt x="6779" y="4171"/>
                          </a:cubicBezTo>
                          <a:cubicBezTo>
                            <a:pt x="6380" y="4171"/>
                            <a:pt x="6181" y="4369"/>
                            <a:pt x="5981" y="4765"/>
                          </a:cubicBezTo>
                          <a:cubicBezTo>
                            <a:pt x="5782" y="3775"/>
                            <a:pt x="4985" y="2586"/>
                            <a:pt x="3789" y="1398"/>
                          </a:cubicBezTo>
                          <a:cubicBezTo>
                            <a:pt x="1995" y="-187"/>
                            <a:pt x="799" y="-385"/>
                            <a:pt x="201" y="605"/>
                          </a:cubicBezTo>
                          <a:cubicBezTo>
                            <a:pt x="-397" y="1596"/>
                            <a:pt x="400" y="3379"/>
                            <a:pt x="1796" y="4765"/>
                          </a:cubicBezTo>
                          <a:cubicBezTo>
                            <a:pt x="3191" y="6152"/>
                            <a:pt x="4985" y="7142"/>
                            <a:pt x="5782" y="6152"/>
                          </a:cubicBezTo>
                          <a:cubicBezTo>
                            <a:pt x="5782" y="6152"/>
                            <a:pt x="5981" y="5954"/>
                            <a:pt x="5981" y="5954"/>
                          </a:cubicBezTo>
                          <a:cubicBezTo>
                            <a:pt x="5981" y="6746"/>
                            <a:pt x="6380" y="7737"/>
                            <a:pt x="6779" y="8925"/>
                          </a:cubicBezTo>
                          <a:cubicBezTo>
                            <a:pt x="7576" y="10708"/>
                            <a:pt x="8573" y="12689"/>
                            <a:pt x="9769" y="12689"/>
                          </a:cubicBezTo>
                          <a:cubicBezTo>
                            <a:pt x="9968" y="12689"/>
                            <a:pt x="10167" y="12491"/>
                            <a:pt x="10367" y="12293"/>
                          </a:cubicBezTo>
                          <a:cubicBezTo>
                            <a:pt x="10367" y="12293"/>
                            <a:pt x="10367" y="12293"/>
                            <a:pt x="10367" y="12293"/>
                          </a:cubicBezTo>
                          <a:lnTo>
                            <a:pt x="11164" y="12887"/>
                          </a:lnTo>
                          <a:cubicBezTo>
                            <a:pt x="11961" y="14075"/>
                            <a:pt x="13157" y="15264"/>
                            <a:pt x="14353" y="16452"/>
                          </a:cubicBezTo>
                          <a:cubicBezTo>
                            <a:pt x="16745" y="18830"/>
                            <a:pt x="18140" y="22197"/>
                            <a:pt x="20731" y="24376"/>
                          </a:cubicBezTo>
                          <a:cubicBezTo>
                            <a:pt x="21728" y="25961"/>
                            <a:pt x="22525" y="27545"/>
                            <a:pt x="23522" y="29130"/>
                          </a:cubicBezTo>
                          <a:cubicBezTo>
                            <a:pt x="24120" y="28338"/>
                            <a:pt x="24519" y="27149"/>
                            <a:pt x="24519" y="25961"/>
                          </a:cubicBezTo>
                          <a:cubicBezTo>
                            <a:pt x="24917" y="25763"/>
                            <a:pt x="25117" y="25564"/>
                            <a:pt x="25515" y="25366"/>
                          </a:cubicBezTo>
                          <a:cubicBezTo>
                            <a:pt x="25515" y="24772"/>
                            <a:pt x="25914" y="23980"/>
                            <a:pt x="25515" y="23584"/>
                          </a:cubicBezTo>
                          <a:cubicBezTo>
                            <a:pt x="24718" y="22593"/>
                            <a:pt x="23921" y="21801"/>
                            <a:pt x="23123" y="20810"/>
                          </a:cubicBezTo>
                          <a:cubicBezTo>
                            <a:pt x="22924" y="20216"/>
                            <a:pt x="22725" y="19622"/>
                            <a:pt x="22525" y="18830"/>
                          </a:cubicBezTo>
                          <a:cubicBezTo>
                            <a:pt x="21529" y="15858"/>
                            <a:pt x="19934" y="13085"/>
                            <a:pt x="18539" y="13481"/>
                          </a:cubicBezTo>
                          <a:cubicBezTo>
                            <a:pt x="18140" y="13481"/>
                            <a:pt x="17941" y="13877"/>
                            <a:pt x="17941" y="14075"/>
                          </a:cubicBezTo>
                          <a:cubicBezTo>
                            <a:pt x="17542" y="13283"/>
                            <a:pt x="16944" y="12293"/>
                            <a:pt x="16546" y="11500"/>
                          </a:cubicBezTo>
                          <a:cubicBezTo>
                            <a:pt x="15549" y="9321"/>
                            <a:pt x="14353" y="8727"/>
                            <a:pt x="13954" y="9915"/>
                          </a:cubicBezTo>
                          <a:cubicBezTo>
                            <a:pt x="13954" y="10114"/>
                            <a:pt x="13954" y="10114"/>
                            <a:pt x="13954" y="10312"/>
                          </a:cubicBezTo>
                          <a:cubicBezTo>
                            <a:pt x="13755" y="10114"/>
                            <a:pt x="13556" y="9915"/>
                            <a:pt x="13556" y="9718"/>
                          </a:cubicBezTo>
                          <a:lnTo>
                            <a:pt x="13356" y="9519"/>
                          </a:lnTo>
                          <a:lnTo>
                            <a:pt x="12958" y="9123"/>
                          </a:lnTo>
                          <a:cubicBezTo>
                            <a:pt x="11363" y="7737"/>
                            <a:pt x="10367" y="7340"/>
                            <a:pt x="9569" y="75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67" name="Freeform 276">
                      <a:extLst>
                        <a:ext uri="{FF2B5EF4-FFF2-40B4-BE49-F238E27FC236}">
                          <a16:creationId xmlns:a16="http://schemas.microsoft.com/office/drawing/2014/main" id="{6AFD3C61-720E-0AB7-4B39-866313BE1C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67409" y="5813735"/>
                      <a:ext cx="8767" cy="10606"/>
                    </a:xfrm>
                    <a:custGeom>
                      <a:avLst/>
                      <a:gdLst>
                        <a:gd name="connsiteX0" fmla="*/ 1712 w 8767"/>
                        <a:gd name="connsiteY0" fmla="*/ 7494 h 10606"/>
                        <a:gd name="connsiteX1" fmla="*/ 3107 w 8767"/>
                        <a:gd name="connsiteY1" fmla="*/ 8484 h 10606"/>
                        <a:gd name="connsiteX2" fmla="*/ 6894 w 8767"/>
                        <a:gd name="connsiteY2" fmla="*/ 10267 h 10606"/>
                        <a:gd name="connsiteX3" fmla="*/ 8689 w 8767"/>
                        <a:gd name="connsiteY3" fmla="*/ 6107 h 10606"/>
                        <a:gd name="connsiteX4" fmla="*/ 7891 w 8767"/>
                        <a:gd name="connsiteY4" fmla="*/ 3532 h 10606"/>
                        <a:gd name="connsiteX5" fmla="*/ 2709 w 8767"/>
                        <a:gd name="connsiteY5" fmla="*/ 165 h 10606"/>
                        <a:gd name="connsiteX6" fmla="*/ 1911 w 8767"/>
                        <a:gd name="connsiteY6" fmla="*/ 1155 h 10606"/>
                        <a:gd name="connsiteX7" fmla="*/ 1911 w 8767"/>
                        <a:gd name="connsiteY7" fmla="*/ 1155 h 10606"/>
                        <a:gd name="connsiteX8" fmla="*/ 915 w 8767"/>
                        <a:gd name="connsiteY8" fmla="*/ 3334 h 10606"/>
                        <a:gd name="connsiteX9" fmla="*/ 317 w 8767"/>
                        <a:gd name="connsiteY9" fmla="*/ 3532 h 10606"/>
                        <a:gd name="connsiteX10" fmla="*/ 1712 w 8767"/>
                        <a:gd name="connsiteY10" fmla="*/ 7494 h 106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8767" h="10606">
                          <a:moveTo>
                            <a:pt x="1712" y="7494"/>
                          </a:moveTo>
                          <a:cubicBezTo>
                            <a:pt x="2111" y="7890"/>
                            <a:pt x="2509" y="8286"/>
                            <a:pt x="3107" y="8484"/>
                          </a:cubicBezTo>
                          <a:cubicBezTo>
                            <a:pt x="4503" y="10465"/>
                            <a:pt x="5898" y="11060"/>
                            <a:pt x="6894" y="10267"/>
                          </a:cubicBezTo>
                          <a:cubicBezTo>
                            <a:pt x="7891" y="9475"/>
                            <a:pt x="9087" y="8484"/>
                            <a:pt x="8689" y="6107"/>
                          </a:cubicBezTo>
                          <a:cubicBezTo>
                            <a:pt x="8489" y="5315"/>
                            <a:pt x="8290" y="4523"/>
                            <a:pt x="7891" y="3532"/>
                          </a:cubicBezTo>
                          <a:cubicBezTo>
                            <a:pt x="6097" y="561"/>
                            <a:pt x="4303" y="-430"/>
                            <a:pt x="2709" y="165"/>
                          </a:cubicBezTo>
                          <a:cubicBezTo>
                            <a:pt x="2310" y="363"/>
                            <a:pt x="2111" y="561"/>
                            <a:pt x="1911" y="1155"/>
                          </a:cubicBezTo>
                          <a:lnTo>
                            <a:pt x="1911" y="1155"/>
                          </a:lnTo>
                          <a:cubicBezTo>
                            <a:pt x="1313" y="1551"/>
                            <a:pt x="915" y="2344"/>
                            <a:pt x="915" y="3334"/>
                          </a:cubicBezTo>
                          <a:cubicBezTo>
                            <a:pt x="715" y="3334"/>
                            <a:pt x="516" y="3334"/>
                            <a:pt x="317" y="3532"/>
                          </a:cubicBezTo>
                          <a:cubicBezTo>
                            <a:pt x="-480" y="4523"/>
                            <a:pt x="317" y="6107"/>
                            <a:pt x="1712" y="74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68" name="Freeform 277">
                      <a:extLst>
                        <a:ext uri="{FF2B5EF4-FFF2-40B4-BE49-F238E27FC236}">
                          <a16:creationId xmlns:a16="http://schemas.microsoft.com/office/drawing/2014/main" id="{306E068D-FD34-5FF2-7D7C-F8B5883FCE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0814" y="5771508"/>
                      <a:ext cx="10312" cy="15252"/>
                    </a:xfrm>
                    <a:custGeom>
                      <a:avLst/>
                      <a:gdLst>
                        <a:gd name="connsiteX0" fmla="*/ 1595 w 10312"/>
                        <a:gd name="connsiteY0" fmla="*/ 11489 h 15252"/>
                        <a:gd name="connsiteX1" fmla="*/ 2193 w 10312"/>
                        <a:gd name="connsiteY1" fmla="*/ 12083 h 15252"/>
                        <a:gd name="connsiteX2" fmla="*/ 4385 w 10312"/>
                        <a:gd name="connsiteY2" fmla="*/ 15055 h 15252"/>
                        <a:gd name="connsiteX3" fmla="*/ 5183 w 10312"/>
                        <a:gd name="connsiteY3" fmla="*/ 15253 h 15252"/>
                        <a:gd name="connsiteX4" fmla="*/ 5980 w 10312"/>
                        <a:gd name="connsiteY4" fmla="*/ 12678 h 15252"/>
                        <a:gd name="connsiteX5" fmla="*/ 6179 w 10312"/>
                        <a:gd name="connsiteY5" fmla="*/ 12480 h 15252"/>
                        <a:gd name="connsiteX6" fmla="*/ 6179 w 10312"/>
                        <a:gd name="connsiteY6" fmla="*/ 12282 h 15252"/>
                        <a:gd name="connsiteX7" fmla="*/ 9966 w 10312"/>
                        <a:gd name="connsiteY7" fmla="*/ 13272 h 15252"/>
                        <a:gd name="connsiteX8" fmla="*/ 8372 w 10312"/>
                        <a:gd name="connsiteY8" fmla="*/ 7924 h 15252"/>
                        <a:gd name="connsiteX9" fmla="*/ 4983 w 10312"/>
                        <a:gd name="connsiteY9" fmla="*/ 5745 h 15252"/>
                        <a:gd name="connsiteX10" fmla="*/ 2990 w 10312"/>
                        <a:gd name="connsiteY10" fmla="*/ 0 h 15252"/>
                        <a:gd name="connsiteX11" fmla="*/ 2990 w 10312"/>
                        <a:gd name="connsiteY11" fmla="*/ 0 h 15252"/>
                        <a:gd name="connsiteX12" fmla="*/ 0 w 10312"/>
                        <a:gd name="connsiteY12" fmla="*/ 1981 h 15252"/>
                        <a:gd name="connsiteX13" fmla="*/ 797 w 10312"/>
                        <a:gd name="connsiteY13" fmla="*/ 7329 h 15252"/>
                        <a:gd name="connsiteX14" fmla="*/ 199 w 10312"/>
                        <a:gd name="connsiteY14" fmla="*/ 7527 h 15252"/>
                        <a:gd name="connsiteX15" fmla="*/ 1595 w 10312"/>
                        <a:gd name="connsiteY15" fmla="*/ 11489 h 152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0312" h="15252">
                          <a:moveTo>
                            <a:pt x="1595" y="11489"/>
                          </a:moveTo>
                          <a:cubicBezTo>
                            <a:pt x="1794" y="11687"/>
                            <a:pt x="1993" y="11885"/>
                            <a:pt x="2193" y="12083"/>
                          </a:cubicBezTo>
                          <a:cubicBezTo>
                            <a:pt x="2591" y="13272"/>
                            <a:pt x="3389" y="14262"/>
                            <a:pt x="4385" y="15055"/>
                          </a:cubicBezTo>
                          <a:cubicBezTo>
                            <a:pt x="4585" y="15253"/>
                            <a:pt x="4983" y="15253"/>
                            <a:pt x="5183" y="15253"/>
                          </a:cubicBezTo>
                          <a:cubicBezTo>
                            <a:pt x="6378" y="15253"/>
                            <a:pt x="6378" y="14064"/>
                            <a:pt x="5980" y="12678"/>
                          </a:cubicBezTo>
                          <a:cubicBezTo>
                            <a:pt x="5980" y="12678"/>
                            <a:pt x="6179" y="12480"/>
                            <a:pt x="6179" y="12480"/>
                          </a:cubicBezTo>
                          <a:cubicBezTo>
                            <a:pt x="6179" y="12480"/>
                            <a:pt x="6179" y="12282"/>
                            <a:pt x="6179" y="12282"/>
                          </a:cubicBezTo>
                          <a:cubicBezTo>
                            <a:pt x="7574" y="13470"/>
                            <a:pt x="8970" y="14064"/>
                            <a:pt x="9966" y="13272"/>
                          </a:cubicBezTo>
                          <a:cubicBezTo>
                            <a:pt x="10764" y="11885"/>
                            <a:pt x="10166" y="9904"/>
                            <a:pt x="8372" y="7924"/>
                          </a:cubicBezTo>
                          <a:cubicBezTo>
                            <a:pt x="7176" y="6735"/>
                            <a:pt x="5980" y="5943"/>
                            <a:pt x="4983" y="5745"/>
                          </a:cubicBezTo>
                          <a:cubicBezTo>
                            <a:pt x="4983" y="3962"/>
                            <a:pt x="4585" y="2179"/>
                            <a:pt x="2990" y="0"/>
                          </a:cubicBezTo>
                          <a:cubicBezTo>
                            <a:pt x="2990" y="0"/>
                            <a:pt x="2990" y="0"/>
                            <a:pt x="2990" y="0"/>
                          </a:cubicBezTo>
                          <a:cubicBezTo>
                            <a:pt x="1993" y="594"/>
                            <a:pt x="997" y="1387"/>
                            <a:pt x="0" y="1981"/>
                          </a:cubicBezTo>
                          <a:cubicBezTo>
                            <a:pt x="0" y="3566"/>
                            <a:pt x="399" y="5348"/>
                            <a:pt x="797" y="7329"/>
                          </a:cubicBezTo>
                          <a:cubicBezTo>
                            <a:pt x="598" y="7329"/>
                            <a:pt x="399" y="7527"/>
                            <a:pt x="199" y="7527"/>
                          </a:cubicBezTo>
                          <a:cubicBezTo>
                            <a:pt x="-199" y="8716"/>
                            <a:pt x="0" y="10103"/>
                            <a:pt x="1595" y="114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69" name="Freeform 278">
                      <a:extLst>
                        <a:ext uri="{FF2B5EF4-FFF2-40B4-BE49-F238E27FC236}">
                          <a16:creationId xmlns:a16="http://schemas.microsoft.com/office/drawing/2014/main" id="{9938F33F-6726-F06B-F69B-A31132F30C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0030" y="5835945"/>
                      <a:ext cx="7724" cy="9170"/>
                    </a:xfrm>
                    <a:custGeom>
                      <a:avLst/>
                      <a:gdLst>
                        <a:gd name="connsiteX0" fmla="*/ 3645 w 7724"/>
                        <a:gd name="connsiteY0" fmla="*/ 5884 h 9170"/>
                        <a:gd name="connsiteX1" fmla="*/ 3844 w 7724"/>
                        <a:gd name="connsiteY1" fmla="*/ 6281 h 9170"/>
                        <a:gd name="connsiteX2" fmla="*/ 7233 w 7724"/>
                        <a:gd name="connsiteY2" fmla="*/ 9054 h 9170"/>
                        <a:gd name="connsiteX3" fmla="*/ 6834 w 7724"/>
                        <a:gd name="connsiteY3" fmla="*/ 5092 h 9170"/>
                        <a:gd name="connsiteX4" fmla="*/ 5837 w 7724"/>
                        <a:gd name="connsiteY4" fmla="*/ 3705 h 9170"/>
                        <a:gd name="connsiteX5" fmla="*/ 4641 w 7724"/>
                        <a:gd name="connsiteY5" fmla="*/ 1923 h 9170"/>
                        <a:gd name="connsiteX6" fmla="*/ 456 w 7724"/>
                        <a:gd name="connsiteY6" fmla="*/ 338 h 9170"/>
                        <a:gd name="connsiteX7" fmla="*/ 1452 w 7724"/>
                        <a:gd name="connsiteY7" fmla="*/ 4102 h 9170"/>
                        <a:gd name="connsiteX8" fmla="*/ 3645 w 7724"/>
                        <a:gd name="connsiteY8" fmla="*/ 5884 h 91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724" h="9170">
                          <a:moveTo>
                            <a:pt x="3645" y="5884"/>
                          </a:moveTo>
                          <a:cubicBezTo>
                            <a:pt x="3645" y="6083"/>
                            <a:pt x="3844" y="6281"/>
                            <a:pt x="3844" y="6281"/>
                          </a:cubicBezTo>
                          <a:cubicBezTo>
                            <a:pt x="4841" y="7865"/>
                            <a:pt x="6236" y="9648"/>
                            <a:pt x="7233" y="9054"/>
                          </a:cubicBezTo>
                          <a:cubicBezTo>
                            <a:pt x="8030" y="8658"/>
                            <a:pt x="7831" y="7073"/>
                            <a:pt x="6834" y="5092"/>
                          </a:cubicBezTo>
                          <a:cubicBezTo>
                            <a:pt x="6435" y="4696"/>
                            <a:pt x="6236" y="4102"/>
                            <a:pt x="5837" y="3705"/>
                          </a:cubicBezTo>
                          <a:cubicBezTo>
                            <a:pt x="5638" y="3111"/>
                            <a:pt x="5239" y="2517"/>
                            <a:pt x="4641" y="1923"/>
                          </a:cubicBezTo>
                          <a:cubicBezTo>
                            <a:pt x="3246" y="734"/>
                            <a:pt x="1651" y="-653"/>
                            <a:pt x="456" y="338"/>
                          </a:cubicBezTo>
                          <a:cubicBezTo>
                            <a:pt x="-342" y="1130"/>
                            <a:pt x="-142" y="2715"/>
                            <a:pt x="1452" y="4102"/>
                          </a:cubicBezTo>
                          <a:cubicBezTo>
                            <a:pt x="2249" y="4894"/>
                            <a:pt x="3047" y="5488"/>
                            <a:pt x="3645" y="58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70" name="Freeform 279">
                      <a:extLst>
                        <a:ext uri="{FF2B5EF4-FFF2-40B4-BE49-F238E27FC236}">
                          <a16:creationId xmlns:a16="http://schemas.microsoft.com/office/drawing/2014/main" id="{340D581D-73E9-F621-4AAC-47DA21D2D9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8259" y="5733037"/>
                      <a:ext cx="11362" cy="9849"/>
                    </a:xfrm>
                    <a:custGeom>
                      <a:avLst/>
                      <a:gdLst>
                        <a:gd name="connsiteX0" fmla="*/ 9461 w 11362"/>
                        <a:gd name="connsiteY0" fmla="*/ 7966 h 9849"/>
                        <a:gd name="connsiteX1" fmla="*/ 9860 w 11362"/>
                        <a:gd name="connsiteY1" fmla="*/ 2816 h 9849"/>
                        <a:gd name="connsiteX2" fmla="*/ 890 w 11362"/>
                        <a:gd name="connsiteY2" fmla="*/ 1231 h 9849"/>
                        <a:gd name="connsiteX3" fmla="*/ 2285 w 11362"/>
                        <a:gd name="connsiteY3" fmla="*/ 7570 h 9849"/>
                        <a:gd name="connsiteX4" fmla="*/ 9461 w 11362"/>
                        <a:gd name="connsiteY4" fmla="*/ 7966 h 98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362" h="9849">
                          <a:moveTo>
                            <a:pt x="9461" y="7966"/>
                          </a:moveTo>
                          <a:cubicBezTo>
                            <a:pt x="10657" y="6777"/>
                            <a:pt x="12850" y="5787"/>
                            <a:pt x="9860" y="2816"/>
                          </a:cubicBezTo>
                          <a:cubicBezTo>
                            <a:pt x="6073" y="-948"/>
                            <a:pt x="3083" y="-354"/>
                            <a:pt x="890" y="1231"/>
                          </a:cubicBezTo>
                          <a:cubicBezTo>
                            <a:pt x="-705" y="2419"/>
                            <a:pt x="-107" y="5193"/>
                            <a:pt x="2285" y="7570"/>
                          </a:cubicBezTo>
                          <a:cubicBezTo>
                            <a:pt x="6272" y="11730"/>
                            <a:pt x="7667" y="9154"/>
                            <a:pt x="9461" y="79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71" name="Freeform 280">
                      <a:extLst>
                        <a:ext uri="{FF2B5EF4-FFF2-40B4-BE49-F238E27FC236}">
                          <a16:creationId xmlns:a16="http://schemas.microsoft.com/office/drawing/2014/main" id="{583CCEC1-DE86-085B-7AB9-3745ED464F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7713" y="5805059"/>
                      <a:ext cx="10297" cy="8158"/>
                    </a:xfrm>
                    <a:custGeom>
                      <a:avLst/>
                      <a:gdLst>
                        <a:gd name="connsiteX0" fmla="*/ 1201 w 10297"/>
                        <a:gd name="connsiteY0" fmla="*/ 917 h 8158"/>
                        <a:gd name="connsiteX1" fmla="*/ 1201 w 10297"/>
                        <a:gd name="connsiteY1" fmla="*/ 5275 h 8158"/>
                        <a:gd name="connsiteX2" fmla="*/ 9373 w 10297"/>
                        <a:gd name="connsiteY2" fmla="*/ 7454 h 8158"/>
                        <a:gd name="connsiteX3" fmla="*/ 8576 w 10297"/>
                        <a:gd name="connsiteY3" fmla="*/ 2502 h 8158"/>
                        <a:gd name="connsiteX4" fmla="*/ 1201 w 10297"/>
                        <a:gd name="connsiteY4" fmla="*/ 917 h 81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97" h="8158">
                          <a:moveTo>
                            <a:pt x="1201" y="917"/>
                          </a:moveTo>
                          <a:cubicBezTo>
                            <a:pt x="-195" y="1511"/>
                            <a:pt x="-593" y="3096"/>
                            <a:pt x="1201" y="5275"/>
                          </a:cubicBezTo>
                          <a:cubicBezTo>
                            <a:pt x="5386" y="10227"/>
                            <a:pt x="6981" y="7256"/>
                            <a:pt x="9373" y="7454"/>
                          </a:cubicBezTo>
                          <a:cubicBezTo>
                            <a:pt x="10968" y="6463"/>
                            <a:pt x="10370" y="4483"/>
                            <a:pt x="8576" y="2502"/>
                          </a:cubicBezTo>
                          <a:cubicBezTo>
                            <a:pt x="5187" y="-1262"/>
                            <a:pt x="3194" y="125"/>
                            <a:pt x="1201" y="9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72" name="Freeform 281">
                      <a:extLst>
                        <a:ext uri="{FF2B5EF4-FFF2-40B4-BE49-F238E27FC236}">
                          <a16:creationId xmlns:a16="http://schemas.microsoft.com/office/drawing/2014/main" id="{84D6D6D5-24D0-0E62-0496-CDE399AB3B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1596" y="5723039"/>
                      <a:ext cx="13406" cy="21939"/>
                    </a:xfrm>
                    <a:custGeom>
                      <a:avLst/>
                      <a:gdLst>
                        <a:gd name="connsiteX0" fmla="*/ 2635 w 13406"/>
                        <a:gd name="connsiteY0" fmla="*/ 7465 h 21939"/>
                        <a:gd name="connsiteX1" fmla="*/ 2635 w 13406"/>
                        <a:gd name="connsiteY1" fmla="*/ 7465 h 21939"/>
                        <a:gd name="connsiteX2" fmla="*/ 3632 w 13406"/>
                        <a:gd name="connsiteY2" fmla="*/ 10436 h 21939"/>
                        <a:gd name="connsiteX3" fmla="*/ 6422 w 13406"/>
                        <a:gd name="connsiteY3" fmla="*/ 12813 h 21939"/>
                        <a:gd name="connsiteX4" fmla="*/ 6422 w 13406"/>
                        <a:gd name="connsiteY4" fmla="*/ 13804 h 21939"/>
                        <a:gd name="connsiteX5" fmla="*/ 8615 w 13406"/>
                        <a:gd name="connsiteY5" fmla="*/ 21529 h 21939"/>
                        <a:gd name="connsiteX6" fmla="*/ 9412 w 13406"/>
                        <a:gd name="connsiteY6" fmla="*/ 21926 h 21939"/>
                        <a:gd name="connsiteX7" fmla="*/ 10409 w 13406"/>
                        <a:gd name="connsiteY7" fmla="*/ 18360 h 21939"/>
                        <a:gd name="connsiteX8" fmla="*/ 10409 w 13406"/>
                        <a:gd name="connsiteY8" fmla="*/ 14200 h 21939"/>
                        <a:gd name="connsiteX9" fmla="*/ 13199 w 13406"/>
                        <a:gd name="connsiteY9" fmla="*/ 13804 h 21939"/>
                        <a:gd name="connsiteX10" fmla="*/ 12801 w 13406"/>
                        <a:gd name="connsiteY10" fmla="*/ 10833 h 21939"/>
                        <a:gd name="connsiteX11" fmla="*/ 10209 w 13406"/>
                        <a:gd name="connsiteY11" fmla="*/ 8059 h 21939"/>
                        <a:gd name="connsiteX12" fmla="*/ 10608 w 13406"/>
                        <a:gd name="connsiteY12" fmla="*/ 3701 h 21939"/>
                        <a:gd name="connsiteX13" fmla="*/ 7419 w 13406"/>
                        <a:gd name="connsiteY13" fmla="*/ 136 h 21939"/>
                        <a:gd name="connsiteX14" fmla="*/ 7020 w 13406"/>
                        <a:gd name="connsiteY14" fmla="*/ 5484 h 21939"/>
                        <a:gd name="connsiteX15" fmla="*/ 7220 w 13406"/>
                        <a:gd name="connsiteY15" fmla="*/ 6078 h 21939"/>
                        <a:gd name="connsiteX16" fmla="*/ 6821 w 13406"/>
                        <a:gd name="connsiteY16" fmla="*/ 6673 h 21939"/>
                        <a:gd name="connsiteX17" fmla="*/ 6821 w 13406"/>
                        <a:gd name="connsiteY17" fmla="*/ 6673 h 21939"/>
                        <a:gd name="connsiteX18" fmla="*/ 4429 w 13406"/>
                        <a:gd name="connsiteY18" fmla="*/ 3107 h 21939"/>
                        <a:gd name="connsiteX19" fmla="*/ 443 w 13406"/>
                        <a:gd name="connsiteY19" fmla="*/ 2117 h 21939"/>
                        <a:gd name="connsiteX20" fmla="*/ 2635 w 13406"/>
                        <a:gd name="connsiteY20" fmla="*/ 7465 h 219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13406" h="21939">
                          <a:moveTo>
                            <a:pt x="2635" y="7465"/>
                          </a:moveTo>
                          <a:lnTo>
                            <a:pt x="2635" y="7465"/>
                          </a:lnTo>
                          <a:cubicBezTo>
                            <a:pt x="2436" y="8257"/>
                            <a:pt x="2436" y="9248"/>
                            <a:pt x="3632" y="10436"/>
                          </a:cubicBezTo>
                          <a:cubicBezTo>
                            <a:pt x="4628" y="11427"/>
                            <a:pt x="5426" y="12219"/>
                            <a:pt x="6422" y="12813"/>
                          </a:cubicBezTo>
                          <a:cubicBezTo>
                            <a:pt x="6422" y="13210"/>
                            <a:pt x="6422" y="13408"/>
                            <a:pt x="6422" y="13804"/>
                          </a:cubicBezTo>
                          <a:cubicBezTo>
                            <a:pt x="6622" y="16577"/>
                            <a:pt x="6622" y="19350"/>
                            <a:pt x="8615" y="21529"/>
                          </a:cubicBezTo>
                          <a:cubicBezTo>
                            <a:pt x="8814" y="21727"/>
                            <a:pt x="9014" y="21926"/>
                            <a:pt x="9412" y="21926"/>
                          </a:cubicBezTo>
                          <a:cubicBezTo>
                            <a:pt x="10807" y="22124"/>
                            <a:pt x="10608" y="20143"/>
                            <a:pt x="10409" y="18360"/>
                          </a:cubicBezTo>
                          <a:cubicBezTo>
                            <a:pt x="10010" y="16775"/>
                            <a:pt x="10209" y="15587"/>
                            <a:pt x="10409" y="14200"/>
                          </a:cubicBezTo>
                          <a:cubicBezTo>
                            <a:pt x="11405" y="14398"/>
                            <a:pt x="12402" y="14200"/>
                            <a:pt x="13199" y="13804"/>
                          </a:cubicBezTo>
                          <a:cubicBezTo>
                            <a:pt x="13598" y="13606"/>
                            <a:pt x="13399" y="11625"/>
                            <a:pt x="12801" y="10833"/>
                          </a:cubicBezTo>
                          <a:cubicBezTo>
                            <a:pt x="11804" y="9644"/>
                            <a:pt x="11007" y="8654"/>
                            <a:pt x="10209" y="8059"/>
                          </a:cubicBezTo>
                          <a:cubicBezTo>
                            <a:pt x="11007" y="7663"/>
                            <a:pt x="11206" y="6078"/>
                            <a:pt x="10608" y="3701"/>
                          </a:cubicBezTo>
                          <a:cubicBezTo>
                            <a:pt x="9811" y="928"/>
                            <a:pt x="8615" y="-459"/>
                            <a:pt x="7419" y="136"/>
                          </a:cubicBezTo>
                          <a:cubicBezTo>
                            <a:pt x="6422" y="730"/>
                            <a:pt x="6223" y="2909"/>
                            <a:pt x="7020" y="5484"/>
                          </a:cubicBezTo>
                          <a:lnTo>
                            <a:pt x="7220" y="6078"/>
                          </a:lnTo>
                          <a:cubicBezTo>
                            <a:pt x="7020" y="6277"/>
                            <a:pt x="7020" y="6475"/>
                            <a:pt x="6821" y="6673"/>
                          </a:cubicBezTo>
                          <a:cubicBezTo>
                            <a:pt x="6821" y="6673"/>
                            <a:pt x="6821" y="6673"/>
                            <a:pt x="6821" y="6673"/>
                          </a:cubicBezTo>
                          <a:cubicBezTo>
                            <a:pt x="6422" y="5484"/>
                            <a:pt x="5625" y="4296"/>
                            <a:pt x="4429" y="3107"/>
                          </a:cubicBezTo>
                          <a:cubicBezTo>
                            <a:pt x="3034" y="1720"/>
                            <a:pt x="1240" y="1126"/>
                            <a:pt x="443" y="2117"/>
                          </a:cubicBezTo>
                          <a:cubicBezTo>
                            <a:pt x="-754" y="3503"/>
                            <a:pt x="642" y="5682"/>
                            <a:pt x="2635" y="74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73" name="Freeform 282">
                      <a:extLst>
                        <a:ext uri="{FF2B5EF4-FFF2-40B4-BE49-F238E27FC236}">
                          <a16:creationId xmlns:a16="http://schemas.microsoft.com/office/drawing/2014/main" id="{6CBB232C-E923-B138-F394-6FE056516B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1668" y="5779154"/>
                      <a:ext cx="9072" cy="15945"/>
                    </a:xfrm>
                    <a:custGeom>
                      <a:avLst/>
                      <a:gdLst>
                        <a:gd name="connsiteX0" fmla="*/ 6212 w 9072"/>
                        <a:gd name="connsiteY0" fmla="*/ 3645 h 15945"/>
                        <a:gd name="connsiteX1" fmla="*/ 631 w 9072"/>
                        <a:gd name="connsiteY1" fmla="*/ 278 h 15945"/>
                        <a:gd name="connsiteX2" fmla="*/ 1628 w 9072"/>
                        <a:gd name="connsiteY2" fmla="*/ 5428 h 15945"/>
                        <a:gd name="connsiteX3" fmla="*/ 5216 w 9072"/>
                        <a:gd name="connsiteY3" fmla="*/ 9192 h 15945"/>
                        <a:gd name="connsiteX4" fmla="*/ 5216 w 9072"/>
                        <a:gd name="connsiteY4" fmla="*/ 11767 h 15945"/>
                        <a:gd name="connsiteX5" fmla="*/ 8006 w 9072"/>
                        <a:gd name="connsiteY5" fmla="*/ 15927 h 15945"/>
                        <a:gd name="connsiteX6" fmla="*/ 9003 w 9072"/>
                        <a:gd name="connsiteY6" fmla="*/ 11965 h 15945"/>
                        <a:gd name="connsiteX7" fmla="*/ 8006 w 9072"/>
                        <a:gd name="connsiteY7" fmla="*/ 8994 h 15945"/>
                        <a:gd name="connsiteX8" fmla="*/ 6212 w 9072"/>
                        <a:gd name="connsiteY8" fmla="*/ 3645 h 159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9072" h="15945">
                          <a:moveTo>
                            <a:pt x="6212" y="3645"/>
                          </a:moveTo>
                          <a:cubicBezTo>
                            <a:pt x="4419" y="1070"/>
                            <a:pt x="2226" y="-713"/>
                            <a:pt x="631" y="278"/>
                          </a:cubicBezTo>
                          <a:cubicBezTo>
                            <a:pt x="-565" y="1070"/>
                            <a:pt x="33" y="3051"/>
                            <a:pt x="1628" y="5428"/>
                          </a:cubicBezTo>
                          <a:cubicBezTo>
                            <a:pt x="2824" y="7013"/>
                            <a:pt x="4020" y="8399"/>
                            <a:pt x="5216" y="9192"/>
                          </a:cubicBezTo>
                          <a:cubicBezTo>
                            <a:pt x="5017" y="9984"/>
                            <a:pt x="5017" y="10776"/>
                            <a:pt x="5216" y="11767"/>
                          </a:cubicBezTo>
                          <a:cubicBezTo>
                            <a:pt x="5615" y="14738"/>
                            <a:pt x="6810" y="16125"/>
                            <a:pt x="8006" y="15927"/>
                          </a:cubicBezTo>
                          <a:cubicBezTo>
                            <a:pt x="9003" y="15729"/>
                            <a:pt x="9202" y="13946"/>
                            <a:pt x="9003" y="11965"/>
                          </a:cubicBezTo>
                          <a:cubicBezTo>
                            <a:pt x="8804" y="10776"/>
                            <a:pt x="8405" y="9588"/>
                            <a:pt x="8006" y="8994"/>
                          </a:cubicBezTo>
                          <a:cubicBezTo>
                            <a:pt x="8405" y="7607"/>
                            <a:pt x="7807" y="5824"/>
                            <a:pt x="6212" y="36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74" name="Freeform 283">
                      <a:extLst>
                        <a:ext uri="{FF2B5EF4-FFF2-40B4-BE49-F238E27FC236}">
                          <a16:creationId xmlns:a16="http://schemas.microsoft.com/office/drawing/2014/main" id="{0DE7A041-F869-83C8-75F0-675EFB7049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6522" y="5828312"/>
                      <a:ext cx="15767" cy="9849"/>
                    </a:xfrm>
                    <a:custGeom>
                      <a:avLst/>
                      <a:gdLst>
                        <a:gd name="connsiteX0" fmla="*/ 15415 w 15767"/>
                        <a:gd name="connsiteY0" fmla="*/ 9357 h 9849"/>
                        <a:gd name="connsiteX1" fmla="*/ 12823 w 15767"/>
                        <a:gd name="connsiteY1" fmla="*/ 3217 h 9849"/>
                        <a:gd name="connsiteX2" fmla="*/ 9036 w 15767"/>
                        <a:gd name="connsiteY2" fmla="*/ 2226 h 9849"/>
                        <a:gd name="connsiteX3" fmla="*/ 9036 w 15767"/>
                        <a:gd name="connsiteY3" fmla="*/ 4405 h 9849"/>
                        <a:gd name="connsiteX4" fmla="*/ 7442 w 15767"/>
                        <a:gd name="connsiteY4" fmla="*/ 3217 h 9849"/>
                        <a:gd name="connsiteX5" fmla="*/ 7242 w 15767"/>
                        <a:gd name="connsiteY5" fmla="*/ 3613 h 9849"/>
                        <a:gd name="connsiteX6" fmla="*/ 6445 w 15767"/>
                        <a:gd name="connsiteY6" fmla="*/ 2424 h 9849"/>
                        <a:gd name="connsiteX7" fmla="*/ 1063 w 15767"/>
                        <a:gd name="connsiteY7" fmla="*/ 245 h 9849"/>
                        <a:gd name="connsiteX8" fmla="*/ 1661 w 15767"/>
                        <a:gd name="connsiteY8" fmla="*/ 4801 h 9849"/>
                        <a:gd name="connsiteX9" fmla="*/ 6644 w 15767"/>
                        <a:gd name="connsiteY9" fmla="*/ 6782 h 9849"/>
                        <a:gd name="connsiteX10" fmla="*/ 7242 w 15767"/>
                        <a:gd name="connsiteY10" fmla="*/ 6188 h 9849"/>
                        <a:gd name="connsiteX11" fmla="*/ 7641 w 15767"/>
                        <a:gd name="connsiteY11" fmla="*/ 7575 h 9849"/>
                        <a:gd name="connsiteX12" fmla="*/ 9435 w 15767"/>
                        <a:gd name="connsiteY12" fmla="*/ 9357 h 9849"/>
                        <a:gd name="connsiteX13" fmla="*/ 9435 w 15767"/>
                        <a:gd name="connsiteY13" fmla="*/ 5396 h 9849"/>
                        <a:gd name="connsiteX14" fmla="*/ 11627 w 15767"/>
                        <a:gd name="connsiteY14" fmla="*/ 8367 h 9849"/>
                        <a:gd name="connsiteX15" fmla="*/ 15415 w 15767"/>
                        <a:gd name="connsiteY15" fmla="*/ 9357 h 98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5767" h="9849">
                          <a:moveTo>
                            <a:pt x="15415" y="9357"/>
                          </a:moveTo>
                          <a:cubicBezTo>
                            <a:pt x="16411" y="7773"/>
                            <a:pt x="15215" y="5594"/>
                            <a:pt x="12823" y="3217"/>
                          </a:cubicBezTo>
                          <a:cubicBezTo>
                            <a:pt x="11229" y="1632"/>
                            <a:pt x="9833" y="1236"/>
                            <a:pt x="9036" y="2226"/>
                          </a:cubicBezTo>
                          <a:cubicBezTo>
                            <a:pt x="8637" y="2820"/>
                            <a:pt x="8637" y="3613"/>
                            <a:pt x="9036" y="4405"/>
                          </a:cubicBezTo>
                          <a:cubicBezTo>
                            <a:pt x="8637" y="3415"/>
                            <a:pt x="8039" y="2424"/>
                            <a:pt x="7442" y="3217"/>
                          </a:cubicBezTo>
                          <a:cubicBezTo>
                            <a:pt x="7442" y="3415"/>
                            <a:pt x="7242" y="3613"/>
                            <a:pt x="7242" y="3613"/>
                          </a:cubicBezTo>
                          <a:cubicBezTo>
                            <a:pt x="7043" y="3217"/>
                            <a:pt x="6844" y="2820"/>
                            <a:pt x="6445" y="2424"/>
                          </a:cubicBezTo>
                          <a:cubicBezTo>
                            <a:pt x="4252" y="47"/>
                            <a:pt x="2458" y="-349"/>
                            <a:pt x="1063" y="245"/>
                          </a:cubicBezTo>
                          <a:cubicBezTo>
                            <a:pt x="-532" y="840"/>
                            <a:pt x="-332" y="2622"/>
                            <a:pt x="1661" y="4801"/>
                          </a:cubicBezTo>
                          <a:cubicBezTo>
                            <a:pt x="3654" y="7178"/>
                            <a:pt x="5448" y="7773"/>
                            <a:pt x="6644" y="6782"/>
                          </a:cubicBezTo>
                          <a:cubicBezTo>
                            <a:pt x="6844" y="6584"/>
                            <a:pt x="7043" y="6386"/>
                            <a:pt x="7242" y="6188"/>
                          </a:cubicBezTo>
                          <a:cubicBezTo>
                            <a:pt x="7442" y="6584"/>
                            <a:pt x="7442" y="6980"/>
                            <a:pt x="7641" y="7575"/>
                          </a:cubicBezTo>
                          <a:cubicBezTo>
                            <a:pt x="8239" y="8961"/>
                            <a:pt x="9036" y="9952"/>
                            <a:pt x="9435" y="9357"/>
                          </a:cubicBezTo>
                          <a:cubicBezTo>
                            <a:pt x="10033" y="8565"/>
                            <a:pt x="10033" y="7178"/>
                            <a:pt x="9435" y="5396"/>
                          </a:cubicBezTo>
                          <a:cubicBezTo>
                            <a:pt x="9833" y="6386"/>
                            <a:pt x="10631" y="7377"/>
                            <a:pt x="11627" y="8367"/>
                          </a:cubicBezTo>
                          <a:cubicBezTo>
                            <a:pt x="13222" y="9753"/>
                            <a:pt x="14817" y="10348"/>
                            <a:pt x="15415" y="93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75" name="Freeform 284">
                      <a:extLst>
                        <a:ext uri="{FF2B5EF4-FFF2-40B4-BE49-F238E27FC236}">
                          <a16:creationId xmlns:a16="http://schemas.microsoft.com/office/drawing/2014/main" id="{38CF63B4-5813-F37A-327A-5AB8D45333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0037" y="5782659"/>
                      <a:ext cx="9256" cy="19009"/>
                    </a:xfrm>
                    <a:custGeom>
                      <a:avLst/>
                      <a:gdLst>
                        <a:gd name="connsiteX0" fmla="*/ 771 w 9256"/>
                        <a:gd name="connsiteY0" fmla="*/ 11630 h 19009"/>
                        <a:gd name="connsiteX1" fmla="*/ 1768 w 9256"/>
                        <a:gd name="connsiteY1" fmla="*/ 16384 h 19009"/>
                        <a:gd name="connsiteX2" fmla="*/ 6751 w 9256"/>
                        <a:gd name="connsiteY2" fmla="*/ 18761 h 19009"/>
                        <a:gd name="connsiteX3" fmla="*/ 7349 w 9256"/>
                        <a:gd name="connsiteY3" fmla="*/ 16978 h 19009"/>
                        <a:gd name="connsiteX4" fmla="*/ 8943 w 9256"/>
                        <a:gd name="connsiteY4" fmla="*/ 9847 h 19009"/>
                        <a:gd name="connsiteX5" fmla="*/ 6153 w 9256"/>
                        <a:gd name="connsiteY5" fmla="*/ 6479 h 19009"/>
                        <a:gd name="connsiteX6" fmla="*/ 7349 w 9256"/>
                        <a:gd name="connsiteY6" fmla="*/ 6281 h 19009"/>
                        <a:gd name="connsiteX7" fmla="*/ 6751 w 9256"/>
                        <a:gd name="connsiteY7" fmla="*/ 2319 h 19009"/>
                        <a:gd name="connsiteX8" fmla="*/ 1170 w 9256"/>
                        <a:gd name="connsiteY8" fmla="*/ 1725 h 19009"/>
                        <a:gd name="connsiteX9" fmla="*/ 6153 w 9256"/>
                        <a:gd name="connsiteY9" fmla="*/ 6677 h 19009"/>
                        <a:gd name="connsiteX10" fmla="*/ 4957 w 9256"/>
                        <a:gd name="connsiteY10" fmla="*/ 6677 h 19009"/>
                        <a:gd name="connsiteX11" fmla="*/ 3960 w 9256"/>
                        <a:gd name="connsiteY11" fmla="*/ 7272 h 19009"/>
                        <a:gd name="connsiteX12" fmla="*/ 2166 w 9256"/>
                        <a:gd name="connsiteY12" fmla="*/ 8064 h 19009"/>
                        <a:gd name="connsiteX13" fmla="*/ 2764 w 9256"/>
                        <a:gd name="connsiteY13" fmla="*/ 11828 h 19009"/>
                        <a:gd name="connsiteX14" fmla="*/ 771 w 9256"/>
                        <a:gd name="connsiteY14" fmla="*/ 11630 h 190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9256" h="19009">
                          <a:moveTo>
                            <a:pt x="771" y="11630"/>
                          </a:moveTo>
                          <a:cubicBezTo>
                            <a:pt x="-624" y="12422"/>
                            <a:pt x="-26" y="14403"/>
                            <a:pt x="1768" y="16384"/>
                          </a:cubicBezTo>
                          <a:cubicBezTo>
                            <a:pt x="3561" y="18365"/>
                            <a:pt x="5555" y="19553"/>
                            <a:pt x="6751" y="18761"/>
                          </a:cubicBezTo>
                          <a:cubicBezTo>
                            <a:pt x="7349" y="18365"/>
                            <a:pt x="7548" y="17770"/>
                            <a:pt x="7349" y="16978"/>
                          </a:cubicBezTo>
                          <a:cubicBezTo>
                            <a:pt x="8943" y="15988"/>
                            <a:pt x="9741" y="14007"/>
                            <a:pt x="8943" y="9847"/>
                          </a:cubicBezTo>
                          <a:cubicBezTo>
                            <a:pt x="7947" y="7272"/>
                            <a:pt x="6950" y="6479"/>
                            <a:pt x="6153" y="6479"/>
                          </a:cubicBezTo>
                          <a:cubicBezTo>
                            <a:pt x="6551" y="6479"/>
                            <a:pt x="6950" y="6479"/>
                            <a:pt x="7349" y="6281"/>
                          </a:cubicBezTo>
                          <a:cubicBezTo>
                            <a:pt x="8345" y="5885"/>
                            <a:pt x="8146" y="3904"/>
                            <a:pt x="6751" y="2319"/>
                          </a:cubicBezTo>
                          <a:cubicBezTo>
                            <a:pt x="3362" y="-1444"/>
                            <a:pt x="2166" y="140"/>
                            <a:pt x="1170" y="1725"/>
                          </a:cubicBezTo>
                          <a:cubicBezTo>
                            <a:pt x="2764" y="3706"/>
                            <a:pt x="4160" y="6281"/>
                            <a:pt x="6153" y="6677"/>
                          </a:cubicBezTo>
                          <a:cubicBezTo>
                            <a:pt x="5754" y="6677"/>
                            <a:pt x="5355" y="6677"/>
                            <a:pt x="4957" y="6677"/>
                          </a:cubicBezTo>
                          <a:cubicBezTo>
                            <a:pt x="4558" y="6677"/>
                            <a:pt x="4160" y="6876"/>
                            <a:pt x="3960" y="7272"/>
                          </a:cubicBezTo>
                          <a:cubicBezTo>
                            <a:pt x="3163" y="7074"/>
                            <a:pt x="2565" y="7470"/>
                            <a:pt x="2166" y="8064"/>
                          </a:cubicBezTo>
                          <a:cubicBezTo>
                            <a:pt x="1568" y="9055"/>
                            <a:pt x="1967" y="10441"/>
                            <a:pt x="2764" y="11828"/>
                          </a:cubicBezTo>
                          <a:cubicBezTo>
                            <a:pt x="2166" y="11431"/>
                            <a:pt x="1369" y="11431"/>
                            <a:pt x="771" y="116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76" name="Freeform 285">
                      <a:extLst>
                        <a:ext uri="{FF2B5EF4-FFF2-40B4-BE49-F238E27FC236}">
                          <a16:creationId xmlns:a16="http://schemas.microsoft.com/office/drawing/2014/main" id="{71CAD766-A18F-EFD2-61F6-D8E76A0568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16162" y="5762000"/>
                      <a:ext cx="1794" cy="1188"/>
                    </a:xfrm>
                    <a:custGeom>
                      <a:avLst/>
                      <a:gdLst>
                        <a:gd name="connsiteX0" fmla="*/ 1794 w 1794"/>
                        <a:gd name="connsiteY0" fmla="*/ 0 h 1188"/>
                        <a:gd name="connsiteX1" fmla="*/ 0 w 1794"/>
                        <a:gd name="connsiteY1" fmla="*/ 1188 h 1188"/>
                        <a:gd name="connsiteX2" fmla="*/ 997 w 1794"/>
                        <a:gd name="connsiteY2" fmla="*/ 990 h 1188"/>
                        <a:gd name="connsiteX3" fmla="*/ 1794 w 1794"/>
                        <a:gd name="connsiteY3" fmla="*/ 0 h 11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794" h="1188">
                          <a:moveTo>
                            <a:pt x="1794" y="0"/>
                          </a:moveTo>
                          <a:cubicBezTo>
                            <a:pt x="1196" y="396"/>
                            <a:pt x="598" y="792"/>
                            <a:pt x="0" y="1188"/>
                          </a:cubicBezTo>
                          <a:cubicBezTo>
                            <a:pt x="399" y="1188"/>
                            <a:pt x="598" y="1188"/>
                            <a:pt x="997" y="990"/>
                          </a:cubicBezTo>
                          <a:cubicBezTo>
                            <a:pt x="1395" y="792"/>
                            <a:pt x="1595" y="396"/>
                            <a:pt x="1794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77" name="Freeform 286">
                      <a:extLst>
                        <a:ext uri="{FF2B5EF4-FFF2-40B4-BE49-F238E27FC236}">
                          <a16:creationId xmlns:a16="http://schemas.microsoft.com/office/drawing/2014/main" id="{4DAA82E1-EE8F-E2E1-CA65-16903135AC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0342" y="5690886"/>
                      <a:ext cx="5381" cy="4861"/>
                    </a:xfrm>
                    <a:custGeom>
                      <a:avLst/>
                      <a:gdLst>
                        <a:gd name="connsiteX0" fmla="*/ 4385 w 5381"/>
                        <a:gd name="connsiteY0" fmla="*/ 4556 h 4861"/>
                        <a:gd name="connsiteX1" fmla="*/ 4585 w 5381"/>
                        <a:gd name="connsiteY1" fmla="*/ 0 h 4861"/>
                        <a:gd name="connsiteX2" fmla="*/ 0 w 5381"/>
                        <a:gd name="connsiteY2" fmla="*/ 2179 h 4861"/>
                        <a:gd name="connsiteX3" fmla="*/ 4385 w 5381"/>
                        <a:gd name="connsiteY3" fmla="*/ 4556 h 48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81" h="4861">
                          <a:moveTo>
                            <a:pt x="4385" y="4556"/>
                          </a:moveTo>
                          <a:cubicBezTo>
                            <a:pt x="5780" y="3764"/>
                            <a:pt x="5581" y="1981"/>
                            <a:pt x="4585" y="0"/>
                          </a:cubicBezTo>
                          <a:cubicBezTo>
                            <a:pt x="2990" y="594"/>
                            <a:pt x="1595" y="1387"/>
                            <a:pt x="0" y="2179"/>
                          </a:cubicBezTo>
                          <a:cubicBezTo>
                            <a:pt x="1196" y="3962"/>
                            <a:pt x="2990" y="5546"/>
                            <a:pt x="4385" y="45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78" name="Freeform 287">
                      <a:extLst>
                        <a:ext uri="{FF2B5EF4-FFF2-40B4-BE49-F238E27FC236}">
                          <a16:creationId xmlns:a16="http://schemas.microsoft.com/office/drawing/2014/main" id="{DE43D4DD-D3C2-4D16-AF4F-3349118B30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5201" y="5747921"/>
                      <a:ext cx="9926" cy="16871"/>
                    </a:xfrm>
                    <a:custGeom>
                      <a:avLst/>
                      <a:gdLst>
                        <a:gd name="connsiteX0" fmla="*/ 121 w 9926"/>
                        <a:gd name="connsiteY0" fmla="*/ 2194 h 16871"/>
                        <a:gd name="connsiteX1" fmla="*/ 1716 w 9926"/>
                        <a:gd name="connsiteY1" fmla="*/ 6552 h 16871"/>
                        <a:gd name="connsiteX2" fmla="*/ 4307 w 9926"/>
                        <a:gd name="connsiteY2" fmla="*/ 7939 h 16871"/>
                        <a:gd name="connsiteX3" fmla="*/ 5902 w 9926"/>
                        <a:gd name="connsiteY3" fmla="*/ 8929 h 16871"/>
                        <a:gd name="connsiteX4" fmla="*/ 6101 w 9926"/>
                        <a:gd name="connsiteY4" fmla="*/ 9325 h 16871"/>
                        <a:gd name="connsiteX5" fmla="*/ 5902 w 9926"/>
                        <a:gd name="connsiteY5" fmla="*/ 11702 h 16871"/>
                        <a:gd name="connsiteX6" fmla="*/ 8493 w 9926"/>
                        <a:gd name="connsiteY6" fmla="*/ 16853 h 16871"/>
                        <a:gd name="connsiteX7" fmla="*/ 9888 w 9926"/>
                        <a:gd name="connsiteY7" fmla="*/ 13485 h 16871"/>
                        <a:gd name="connsiteX8" fmla="*/ 9290 w 9926"/>
                        <a:gd name="connsiteY8" fmla="*/ 10712 h 16871"/>
                        <a:gd name="connsiteX9" fmla="*/ 9290 w 9926"/>
                        <a:gd name="connsiteY9" fmla="*/ 6750 h 16871"/>
                        <a:gd name="connsiteX10" fmla="*/ 7098 w 9926"/>
                        <a:gd name="connsiteY10" fmla="*/ 4175 h 16871"/>
                        <a:gd name="connsiteX11" fmla="*/ 5304 w 9926"/>
                        <a:gd name="connsiteY11" fmla="*/ 1600 h 16871"/>
                        <a:gd name="connsiteX12" fmla="*/ 1716 w 9926"/>
                        <a:gd name="connsiteY12" fmla="*/ 213 h 16871"/>
                        <a:gd name="connsiteX13" fmla="*/ 1317 w 9926"/>
                        <a:gd name="connsiteY13" fmla="*/ 1402 h 16871"/>
                        <a:gd name="connsiteX14" fmla="*/ 121 w 9926"/>
                        <a:gd name="connsiteY14" fmla="*/ 2194 h 168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9926" h="16871">
                          <a:moveTo>
                            <a:pt x="121" y="2194"/>
                          </a:moveTo>
                          <a:cubicBezTo>
                            <a:pt x="-277" y="3383"/>
                            <a:pt x="321" y="4967"/>
                            <a:pt x="1716" y="6552"/>
                          </a:cubicBezTo>
                          <a:cubicBezTo>
                            <a:pt x="2912" y="7939"/>
                            <a:pt x="3709" y="8335"/>
                            <a:pt x="4307" y="7939"/>
                          </a:cubicBezTo>
                          <a:cubicBezTo>
                            <a:pt x="4905" y="8533"/>
                            <a:pt x="5304" y="8731"/>
                            <a:pt x="5902" y="8929"/>
                          </a:cubicBezTo>
                          <a:cubicBezTo>
                            <a:pt x="5902" y="9127"/>
                            <a:pt x="5902" y="9127"/>
                            <a:pt x="6101" y="9325"/>
                          </a:cubicBezTo>
                          <a:cubicBezTo>
                            <a:pt x="5902" y="9920"/>
                            <a:pt x="5902" y="10712"/>
                            <a:pt x="5902" y="11702"/>
                          </a:cubicBezTo>
                          <a:cubicBezTo>
                            <a:pt x="6300" y="14277"/>
                            <a:pt x="7098" y="16655"/>
                            <a:pt x="8493" y="16853"/>
                          </a:cubicBezTo>
                          <a:cubicBezTo>
                            <a:pt x="9490" y="17051"/>
                            <a:pt x="10088" y="15664"/>
                            <a:pt x="9888" y="13485"/>
                          </a:cubicBezTo>
                          <a:cubicBezTo>
                            <a:pt x="9689" y="12495"/>
                            <a:pt x="9490" y="11504"/>
                            <a:pt x="9290" y="10712"/>
                          </a:cubicBezTo>
                          <a:cubicBezTo>
                            <a:pt x="9888" y="9920"/>
                            <a:pt x="9888" y="8533"/>
                            <a:pt x="9290" y="6750"/>
                          </a:cubicBezTo>
                          <a:cubicBezTo>
                            <a:pt x="8692" y="4967"/>
                            <a:pt x="8094" y="4175"/>
                            <a:pt x="7098" y="4175"/>
                          </a:cubicBezTo>
                          <a:cubicBezTo>
                            <a:pt x="6699" y="3383"/>
                            <a:pt x="6101" y="2590"/>
                            <a:pt x="5304" y="1600"/>
                          </a:cubicBezTo>
                          <a:cubicBezTo>
                            <a:pt x="3709" y="-183"/>
                            <a:pt x="2712" y="-183"/>
                            <a:pt x="1716" y="213"/>
                          </a:cubicBezTo>
                          <a:cubicBezTo>
                            <a:pt x="1517" y="609"/>
                            <a:pt x="1317" y="1006"/>
                            <a:pt x="1317" y="1402"/>
                          </a:cubicBezTo>
                          <a:cubicBezTo>
                            <a:pt x="919" y="1402"/>
                            <a:pt x="321" y="1402"/>
                            <a:pt x="121" y="21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79" name="Freeform 288">
                      <a:extLst>
                        <a:ext uri="{FF2B5EF4-FFF2-40B4-BE49-F238E27FC236}">
                          <a16:creationId xmlns:a16="http://schemas.microsoft.com/office/drawing/2014/main" id="{3FA00529-8108-55F1-B57F-D3D5C3E4CC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3377" y="5759030"/>
                      <a:ext cx="15705" cy="18623"/>
                    </a:xfrm>
                    <a:custGeom>
                      <a:avLst/>
                      <a:gdLst>
                        <a:gd name="connsiteX0" fmla="*/ 9290 w 15705"/>
                        <a:gd name="connsiteY0" fmla="*/ 3169 h 18623"/>
                        <a:gd name="connsiteX1" fmla="*/ 7895 w 15705"/>
                        <a:gd name="connsiteY1" fmla="*/ 1980 h 18623"/>
                        <a:gd name="connsiteX2" fmla="*/ 7696 w 15705"/>
                        <a:gd name="connsiteY2" fmla="*/ 1980 h 18623"/>
                        <a:gd name="connsiteX3" fmla="*/ 3311 w 15705"/>
                        <a:gd name="connsiteY3" fmla="*/ 197 h 18623"/>
                        <a:gd name="connsiteX4" fmla="*/ 4706 w 15705"/>
                        <a:gd name="connsiteY4" fmla="*/ 5150 h 18623"/>
                        <a:gd name="connsiteX5" fmla="*/ 6300 w 15705"/>
                        <a:gd name="connsiteY5" fmla="*/ 6536 h 18623"/>
                        <a:gd name="connsiteX6" fmla="*/ 4905 w 15705"/>
                        <a:gd name="connsiteY6" fmla="*/ 6140 h 18623"/>
                        <a:gd name="connsiteX7" fmla="*/ 3709 w 15705"/>
                        <a:gd name="connsiteY7" fmla="*/ 4357 h 18623"/>
                        <a:gd name="connsiteX8" fmla="*/ 121 w 15705"/>
                        <a:gd name="connsiteY8" fmla="*/ 3169 h 18623"/>
                        <a:gd name="connsiteX9" fmla="*/ 1716 w 15705"/>
                        <a:gd name="connsiteY9" fmla="*/ 6932 h 18623"/>
                        <a:gd name="connsiteX10" fmla="*/ 1118 w 15705"/>
                        <a:gd name="connsiteY10" fmla="*/ 7526 h 18623"/>
                        <a:gd name="connsiteX11" fmla="*/ 2314 w 15705"/>
                        <a:gd name="connsiteY11" fmla="*/ 11686 h 18623"/>
                        <a:gd name="connsiteX12" fmla="*/ 4307 w 15705"/>
                        <a:gd name="connsiteY12" fmla="*/ 13271 h 18623"/>
                        <a:gd name="connsiteX13" fmla="*/ 7297 w 15705"/>
                        <a:gd name="connsiteY13" fmla="*/ 15846 h 18623"/>
                        <a:gd name="connsiteX14" fmla="*/ 8294 w 15705"/>
                        <a:gd name="connsiteY14" fmla="*/ 14460 h 18623"/>
                        <a:gd name="connsiteX15" fmla="*/ 9091 w 15705"/>
                        <a:gd name="connsiteY15" fmla="*/ 17035 h 18623"/>
                        <a:gd name="connsiteX16" fmla="*/ 11084 w 15705"/>
                        <a:gd name="connsiteY16" fmla="*/ 18421 h 18623"/>
                        <a:gd name="connsiteX17" fmla="*/ 10885 w 15705"/>
                        <a:gd name="connsiteY17" fmla="*/ 13865 h 18623"/>
                        <a:gd name="connsiteX18" fmla="*/ 8892 w 15705"/>
                        <a:gd name="connsiteY18" fmla="*/ 12479 h 18623"/>
                        <a:gd name="connsiteX19" fmla="*/ 8892 w 15705"/>
                        <a:gd name="connsiteY19" fmla="*/ 12677 h 18623"/>
                        <a:gd name="connsiteX20" fmla="*/ 8692 w 15705"/>
                        <a:gd name="connsiteY20" fmla="*/ 9705 h 18623"/>
                        <a:gd name="connsiteX21" fmla="*/ 7297 w 15705"/>
                        <a:gd name="connsiteY21" fmla="*/ 6734 h 18623"/>
                        <a:gd name="connsiteX22" fmla="*/ 8294 w 15705"/>
                        <a:gd name="connsiteY22" fmla="*/ 7130 h 18623"/>
                        <a:gd name="connsiteX23" fmla="*/ 10287 w 15705"/>
                        <a:gd name="connsiteY23" fmla="*/ 9111 h 18623"/>
                        <a:gd name="connsiteX24" fmla="*/ 10885 w 15705"/>
                        <a:gd name="connsiteY24" fmla="*/ 8715 h 18623"/>
                        <a:gd name="connsiteX25" fmla="*/ 11084 w 15705"/>
                        <a:gd name="connsiteY25" fmla="*/ 9111 h 18623"/>
                        <a:gd name="connsiteX26" fmla="*/ 14871 w 15705"/>
                        <a:gd name="connsiteY26" fmla="*/ 11488 h 18623"/>
                        <a:gd name="connsiteX27" fmla="*/ 13476 w 15705"/>
                        <a:gd name="connsiteY27" fmla="*/ 5546 h 18623"/>
                        <a:gd name="connsiteX28" fmla="*/ 9290 w 15705"/>
                        <a:gd name="connsiteY28" fmla="*/ 3169 h 186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</a:cxnLst>
                      <a:rect l="l" t="t" r="r" b="b"/>
                      <a:pathLst>
                        <a:path w="15705" h="18623">
                          <a:moveTo>
                            <a:pt x="9290" y="3169"/>
                          </a:moveTo>
                          <a:cubicBezTo>
                            <a:pt x="8892" y="2574"/>
                            <a:pt x="8294" y="2178"/>
                            <a:pt x="7895" y="1980"/>
                          </a:cubicBezTo>
                          <a:cubicBezTo>
                            <a:pt x="7895" y="1980"/>
                            <a:pt x="7696" y="1980"/>
                            <a:pt x="7696" y="1980"/>
                          </a:cubicBezTo>
                          <a:cubicBezTo>
                            <a:pt x="6300" y="395"/>
                            <a:pt x="4307" y="-397"/>
                            <a:pt x="3311" y="197"/>
                          </a:cubicBezTo>
                          <a:cubicBezTo>
                            <a:pt x="2115" y="990"/>
                            <a:pt x="2713" y="3169"/>
                            <a:pt x="4706" y="5150"/>
                          </a:cubicBezTo>
                          <a:cubicBezTo>
                            <a:pt x="5304" y="5744"/>
                            <a:pt x="5702" y="6140"/>
                            <a:pt x="6300" y="6536"/>
                          </a:cubicBezTo>
                          <a:cubicBezTo>
                            <a:pt x="5902" y="6338"/>
                            <a:pt x="5304" y="6140"/>
                            <a:pt x="4905" y="6140"/>
                          </a:cubicBezTo>
                          <a:cubicBezTo>
                            <a:pt x="4706" y="5546"/>
                            <a:pt x="4108" y="4951"/>
                            <a:pt x="3709" y="4357"/>
                          </a:cubicBezTo>
                          <a:cubicBezTo>
                            <a:pt x="2314" y="2772"/>
                            <a:pt x="919" y="2178"/>
                            <a:pt x="121" y="3169"/>
                          </a:cubicBezTo>
                          <a:cubicBezTo>
                            <a:pt x="-277" y="4357"/>
                            <a:pt x="321" y="5744"/>
                            <a:pt x="1716" y="6932"/>
                          </a:cubicBezTo>
                          <a:cubicBezTo>
                            <a:pt x="1517" y="7130"/>
                            <a:pt x="1317" y="7130"/>
                            <a:pt x="1118" y="7526"/>
                          </a:cubicBezTo>
                          <a:cubicBezTo>
                            <a:pt x="520" y="8517"/>
                            <a:pt x="719" y="10102"/>
                            <a:pt x="2314" y="11686"/>
                          </a:cubicBezTo>
                          <a:cubicBezTo>
                            <a:pt x="3111" y="12479"/>
                            <a:pt x="3709" y="13073"/>
                            <a:pt x="4307" y="13271"/>
                          </a:cubicBezTo>
                          <a:cubicBezTo>
                            <a:pt x="5104" y="15252"/>
                            <a:pt x="6101" y="16441"/>
                            <a:pt x="7297" y="15846"/>
                          </a:cubicBezTo>
                          <a:cubicBezTo>
                            <a:pt x="7696" y="15648"/>
                            <a:pt x="8094" y="15054"/>
                            <a:pt x="8294" y="14460"/>
                          </a:cubicBezTo>
                          <a:cubicBezTo>
                            <a:pt x="8294" y="15252"/>
                            <a:pt x="8493" y="16044"/>
                            <a:pt x="9091" y="17035"/>
                          </a:cubicBezTo>
                          <a:cubicBezTo>
                            <a:pt x="9689" y="18223"/>
                            <a:pt x="10486" y="19016"/>
                            <a:pt x="11084" y="18421"/>
                          </a:cubicBezTo>
                          <a:cubicBezTo>
                            <a:pt x="11882" y="17431"/>
                            <a:pt x="11882" y="15846"/>
                            <a:pt x="10885" y="13865"/>
                          </a:cubicBezTo>
                          <a:cubicBezTo>
                            <a:pt x="10287" y="12677"/>
                            <a:pt x="9490" y="12083"/>
                            <a:pt x="8892" y="12479"/>
                          </a:cubicBezTo>
                          <a:lnTo>
                            <a:pt x="8892" y="12677"/>
                          </a:lnTo>
                          <a:cubicBezTo>
                            <a:pt x="8892" y="11686"/>
                            <a:pt x="8892" y="10696"/>
                            <a:pt x="8692" y="9705"/>
                          </a:cubicBezTo>
                          <a:cubicBezTo>
                            <a:pt x="8294" y="8121"/>
                            <a:pt x="7895" y="7130"/>
                            <a:pt x="7297" y="6734"/>
                          </a:cubicBezTo>
                          <a:cubicBezTo>
                            <a:pt x="7696" y="6932"/>
                            <a:pt x="8094" y="7130"/>
                            <a:pt x="8294" y="7130"/>
                          </a:cubicBezTo>
                          <a:cubicBezTo>
                            <a:pt x="8892" y="8319"/>
                            <a:pt x="9490" y="9111"/>
                            <a:pt x="10287" y="9111"/>
                          </a:cubicBezTo>
                          <a:cubicBezTo>
                            <a:pt x="10486" y="9111"/>
                            <a:pt x="10686" y="8913"/>
                            <a:pt x="10885" y="8715"/>
                          </a:cubicBezTo>
                          <a:cubicBezTo>
                            <a:pt x="10885" y="8913"/>
                            <a:pt x="11084" y="8913"/>
                            <a:pt x="11084" y="9111"/>
                          </a:cubicBezTo>
                          <a:cubicBezTo>
                            <a:pt x="12280" y="10696"/>
                            <a:pt x="13875" y="12083"/>
                            <a:pt x="14871" y="11488"/>
                          </a:cubicBezTo>
                          <a:cubicBezTo>
                            <a:pt x="16665" y="10498"/>
                            <a:pt x="15270" y="8121"/>
                            <a:pt x="13476" y="5546"/>
                          </a:cubicBezTo>
                          <a:cubicBezTo>
                            <a:pt x="11882" y="4159"/>
                            <a:pt x="10486" y="2971"/>
                            <a:pt x="9290" y="31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80" name="Freeform 289">
                      <a:extLst>
                        <a:ext uri="{FF2B5EF4-FFF2-40B4-BE49-F238E27FC236}">
                          <a16:creationId xmlns:a16="http://schemas.microsoft.com/office/drawing/2014/main" id="{16F24B10-9E4A-FE46-B469-D219E00AD9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7879" y="5763077"/>
                      <a:ext cx="9902" cy="16241"/>
                    </a:xfrm>
                    <a:custGeom>
                      <a:avLst/>
                      <a:gdLst>
                        <a:gd name="connsiteX0" fmla="*/ 771 w 9902"/>
                        <a:gd name="connsiteY0" fmla="*/ 309 h 16241"/>
                        <a:gd name="connsiteX1" fmla="*/ 1768 w 9902"/>
                        <a:gd name="connsiteY1" fmla="*/ 5262 h 16241"/>
                        <a:gd name="connsiteX2" fmla="*/ 6153 w 9902"/>
                        <a:gd name="connsiteY2" fmla="*/ 8233 h 16241"/>
                        <a:gd name="connsiteX3" fmla="*/ 5754 w 9902"/>
                        <a:gd name="connsiteY3" fmla="*/ 9421 h 16241"/>
                        <a:gd name="connsiteX4" fmla="*/ 2565 w 9902"/>
                        <a:gd name="connsiteY4" fmla="*/ 8431 h 16241"/>
                        <a:gd name="connsiteX5" fmla="*/ 3761 w 9902"/>
                        <a:gd name="connsiteY5" fmla="*/ 13383 h 16241"/>
                        <a:gd name="connsiteX6" fmla="*/ 8943 w 9902"/>
                        <a:gd name="connsiteY6" fmla="*/ 16156 h 16241"/>
                        <a:gd name="connsiteX7" fmla="*/ 9541 w 9902"/>
                        <a:gd name="connsiteY7" fmla="*/ 14770 h 16241"/>
                        <a:gd name="connsiteX8" fmla="*/ 9342 w 9902"/>
                        <a:gd name="connsiteY8" fmla="*/ 10610 h 16241"/>
                        <a:gd name="connsiteX9" fmla="*/ 7149 w 9902"/>
                        <a:gd name="connsiteY9" fmla="*/ 7639 h 16241"/>
                        <a:gd name="connsiteX10" fmla="*/ 5156 w 9902"/>
                        <a:gd name="connsiteY10" fmla="*/ 2290 h 16241"/>
                        <a:gd name="connsiteX11" fmla="*/ 771 w 9902"/>
                        <a:gd name="connsiteY11" fmla="*/ 309 h 162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9902" h="16241">
                          <a:moveTo>
                            <a:pt x="771" y="309"/>
                          </a:moveTo>
                          <a:cubicBezTo>
                            <a:pt x="-624" y="1300"/>
                            <a:pt x="-26" y="3083"/>
                            <a:pt x="1768" y="5262"/>
                          </a:cubicBezTo>
                          <a:cubicBezTo>
                            <a:pt x="3163" y="7044"/>
                            <a:pt x="4957" y="8233"/>
                            <a:pt x="6153" y="8233"/>
                          </a:cubicBezTo>
                          <a:cubicBezTo>
                            <a:pt x="5953" y="8629"/>
                            <a:pt x="5953" y="8827"/>
                            <a:pt x="5754" y="9421"/>
                          </a:cubicBezTo>
                          <a:cubicBezTo>
                            <a:pt x="4558" y="8431"/>
                            <a:pt x="3362" y="8035"/>
                            <a:pt x="2565" y="8431"/>
                          </a:cubicBezTo>
                          <a:cubicBezTo>
                            <a:pt x="970" y="9223"/>
                            <a:pt x="2366" y="11402"/>
                            <a:pt x="3761" y="13383"/>
                          </a:cubicBezTo>
                          <a:cubicBezTo>
                            <a:pt x="5355" y="15562"/>
                            <a:pt x="7149" y="16553"/>
                            <a:pt x="8943" y="16156"/>
                          </a:cubicBezTo>
                          <a:cubicBezTo>
                            <a:pt x="9342" y="15760"/>
                            <a:pt x="9541" y="15364"/>
                            <a:pt x="9541" y="14770"/>
                          </a:cubicBezTo>
                          <a:cubicBezTo>
                            <a:pt x="10139" y="13977"/>
                            <a:pt x="9940" y="12195"/>
                            <a:pt x="9342" y="10610"/>
                          </a:cubicBezTo>
                          <a:cubicBezTo>
                            <a:pt x="8744" y="9025"/>
                            <a:pt x="8146" y="8035"/>
                            <a:pt x="7149" y="7639"/>
                          </a:cubicBezTo>
                          <a:cubicBezTo>
                            <a:pt x="7747" y="6648"/>
                            <a:pt x="6950" y="4667"/>
                            <a:pt x="5156" y="2290"/>
                          </a:cubicBezTo>
                          <a:cubicBezTo>
                            <a:pt x="4160" y="904"/>
                            <a:pt x="2366" y="-681"/>
                            <a:pt x="771" y="3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81" name="Freeform 290">
                      <a:extLst>
                        <a:ext uri="{FF2B5EF4-FFF2-40B4-BE49-F238E27FC236}">
                          <a16:creationId xmlns:a16="http://schemas.microsoft.com/office/drawing/2014/main" id="{E767B79C-FCE0-9CFE-284C-CFE1A662D0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0808" y="5717034"/>
                      <a:ext cx="9004" cy="8319"/>
                    </a:xfrm>
                    <a:custGeom>
                      <a:avLst/>
                      <a:gdLst>
                        <a:gd name="connsiteX0" fmla="*/ 7574 w 9004"/>
                        <a:gd name="connsiteY0" fmla="*/ 8320 h 8319"/>
                        <a:gd name="connsiteX1" fmla="*/ 8770 w 9004"/>
                        <a:gd name="connsiteY1" fmla="*/ 6537 h 8319"/>
                        <a:gd name="connsiteX2" fmla="*/ 1993 w 9004"/>
                        <a:gd name="connsiteY2" fmla="*/ 198 h 8319"/>
                        <a:gd name="connsiteX3" fmla="*/ 0 w 9004"/>
                        <a:gd name="connsiteY3" fmla="*/ 0 h 8319"/>
                        <a:gd name="connsiteX4" fmla="*/ 199 w 9004"/>
                        <a:gd name="connsiteY4" fmla="*/ 1783 h 8319"/>
                        <a:gd name="connsiteX5" fmla="*/ 7574 w 9004"/>
                        <a:gd name="connsiteY5" fmla="*/ 8320 h 8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004" h="8319">
                          <a:moveTo>
                            <a:pt x="7574" y="8320"/>
                          </a:moveTo>
                          <a:cubicBezTo>
                            <a:pt x="8770" y="8320"/>
                            <a:pt x="9368" y="7924"/>
                            <a:pt x="8770" y="6537"/>
                          </a:cubicBezTo>
                          <a:cubicBezTo>
                            <a:pt x="7176" y="3169"/>
                            <a:pt x="4784" y="991"/>
                            <a:pt x="1993" y="198"/>
                          </a:cubicBezTo>
                          <a:cubicBezTo>
                            <a:pt x="1196" y="0"/>
                            <a:pt x="598" y="0"/>
                            <a:pt x="0" y="0"/>
                          </a:cubicBezTo>
                          <a:lnTo>
                            <a:pt x="199" y="1783"/>
                          </a:lnTo>
                          <a:cubicBezTo>
                            <a:pt x="1595" y="5745"/>
                            <a:pt x="4186" y="8122"/>
                            <a:pt x="7574" y="83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82" name="Freeform 291">
                      <a:extLst>
                        <a:ext uri="{FF2B5EF4-FFF2-40B4-BE49-F238E27FC236}">
                          <a16:creationId xmlns:a16="http://schemas.microsoft.com/office/drawing/2014/main" id="{8E2B23B0-A34B-6184-098F-C0E2ABA38E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2819" y="5713158"/>
                      <a:ext cx="7112" cy="7791"/>
                    </a:xfrm>
                    <a:custGeom>
                      <a:avLst/>
                      <a:gdLst>
                        <a:gd name="connsiteX0" fmla="*/ 6030 w 7112"/>
                        <a:gd name="connsiteY0" fmla="*/ 7640 h 7791"/>
                        <a:gd name="connsiteX1" fmla="*/ 5432 w 7112"/>
                        <a:gd name="connsiteY1" fmla="*/ 2489 h 7791"/>
                        <a:gd name="connsiteX2" fmla="*/ 648 w 7112"/>
                        <a:gd name="connsiteY2" fmla="*/ 508 h 7791"/>
                        <a:gd name="connsiteX3" fmla="*/ 847 w 7112"/>
                        <a:gd name="connsiteY3" fmla="*/ 4668 h 7791"/>
                        <a:gd name="connsiteX4" fmla="*/ 6030 w 7112"/>
                        <a:gd name="connsiteY4" fmla="*/ 7640 h 77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12" h="7791">
                          <a:moveTo>
                            <a:pt x="6030" y="7640"/>
                          </a:moveTo>
                          <a:cubicBezTo>
                            <a:pt x="7824" y="7045"/>
                            <a:pt x="7226" y="5065"/>
                            <a:pt x="5432" y="2489"/>
                          </a:cubicBezTo>
                          <a:cubicBezTo>
                            <a:pt x="3837" y="310"/>
                            <a:pt x="1844" y="-680"/>
                            <a:pt x="648" y="508"/>
                          </a:cubicBezTo>
                          <a:cubicBezTo>
                            <a:pt x="-149" y="1301"/>
                            <a:pt x="-349" y="2886"/>
                            <a:pt x="847" y="4668"/>
                          </a:cubicBezTo>
                          <a:cubicBezTo>
                            <a:pt x="2442" y="7045"/>
                            <a:pt x="4435" y="8234"/>
                            <a:pt x="6030" y="76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83" name="Freeform 292">
                      <a:extLst>
                        <a:ext uri="{FF2B5EF4-FFF2-40B4-BE49-F238E27FC236}">
                          <a16:creationId xmlns:a16="http://schemas.microsoft.com/office/drawing/2014/main" id="{8FF4267D-7383-F566-BF09-40B38F0129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70688" y="5829245"/>
                      <a:ext cx="6475" cy="6402"/>
                    </a:xfrm>
                    <a:custGeom>
                      <a:avLst/>
                      <a:gdLst>
                        <a:gd name="connsiteX0" fmla="*/ 6008 w 6475"/>
                        <a:gd name="connsiteY0" fmla="*/ 6048 h 6402"/>
                        <a:gd name="connsiteX1" fmla="*/ 4214 w 6475"/>
                        <a:gd name="connsiteY1" fmla="*/ 1096 h 6402"/>
                        <a:gd name="connsiteX2" fmla="*/ 227 w 6475"/>
                        <a:gd name="connsiteY2" fmla="*/ 700 h 6402"/>
                        <a:gd name="connsiteX3" fmla="*/ 1822 w 6475"/>
                        <a:gd name="connsiteY3" fmla="*/ 4859 h 6402"/>
                        <a:gd name="connsiteX4" fmla="*/ 6008 w 6475"/>
                        <a:gd name="connsiteY4" fmla="*/ 6048 h 64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475" h="6402">
                          <a:moveTo>
                            <a:pt x="6008" y="6048"/>
                          </a:moveTo>
                          <a:cubicBezTo>
                            <a:pt x="7004" y="4859"/>
                            <a:pt x="6407" y="2879"/>
                            <a:pt x="4214" y="1096"/>
                          </a:cubicBezTo>
                          <a:cubicBezTo>
                            <a:pt x="2420" y="-291"/>
                            <a:pt x="1025" y="-291"/>
                            <a:pt x="227" y="700"/>
                          </a:cubicBezTo>
                          <a:cubicBezTo>
                            <a:pt x="-371" y="1888"/>
                            <a:pt x="227" y="3473"/>
                            <a:pt x="1822" y="4859"/>
                          </a:cubicBezTo>
                          <a:cubicBezTo>
                            <a:pt x="3417" y="6246"/>
                            <a:pt x="5211" y="6840"/>
                            <a:pt x="6008" y="60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84" name="Freeform 293">
                      <a:extLst>
                        <a:ext uri="{FF2B5EF4-FFF2-40B4-BE49-F238E27FC236}">
                          <a16:creationId xmlns:a16="http://schemas.microsoft.com/office/drawing/2014/main" id="{66003DFA-8B42-ED61-57AA-DD679848FD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8535" y="5741423"/>
                      <a:ext cx="10855" cy="18919"/>
                    </a:xfrm>
                    <a:custGeom>
                      <a:avLst/>
                      <a:gdLst>
                        <a:gd name="connsiteX0" fmla="*/ 847 w 10855"/>
                        <a:gd name="connsiteY0" fmla="*/ 4136 h 18919"/>
                        <a:gd name="connsiteX1" fmla="*/ 1246 w 10855"/>
                        <a:gd name="connsiteY1" fmla="*/ 9088 h 18919"/>
                        <a:gd name="connsiteX2" fmla="*/ 5432 w 10855"/>
                        <a:gd name="connsiteY2" fmla="*/ 11465 h 18919"/>
                        <a:gd name="connsiteX3" fmla="*/ 6229 w 10855"/>
                        <a:gd name="connsiteY3" fmla="*/ 15427 h 18919"/>
                        <a:gd name="connsiteX4" fmla="*/ 9817 w 10855"/>
                        <a:gd name="connsiteY4" fmla="*/ 18795 h 18919"/>
                        <a:gd name="connsiteX5" fmla="*/ 9817 w 10855"/>
                        <a:gd name="connsiteY5" fmla="*/ 14239 h 18919"/>
                        <a:gd name="connsiteX6" fmla="*/ 7824 w 10855"/>
                        <a:gd name="connsiteY6" fmla="*/ 10673 h 18919"/>
                        <a:gd name="connsiteX7" fmla="*/ 8023 w 10855"/>
                        <a:gd name="connsiteY7" fmla="*/ 6909 h 18919"/>
                        <a:gd name="connsiteX8" fmla="*/ 7624 w 10855"/>
                        <a:gd name="connsiteY8" fmla="*/ 6513 h 18919"/>
                        <a:gd name="connsiteX9" fmla="*/ 10016 w 10855"/>
                        <a:gd name="connsiteY9" fmla="*/ 6909 h 18919"/>
                        <a:gd name="connsiteX10" fmla="*/ 9219 w 10855"/>
                        <a:gd name="connsiteY10" fmla="*/ 2155 h 18919"/>
                        <a:gd name="connsiteX11" fmla="*/ 5033 w 10855"/>
                        <a:gd name="connsiteY11" fmla="*/ 174 h 18919"/>
                        <a:gd name="connsiteX12" fmla="*/ 5631 w 10855"/>
                        <a:gd name="connsiteY12" fmla="*/ 4730 h 18919"/>
                        <a:gd name="connsiteX13" fmla="*/ 847 w 10855"/>
                        <a:gd name="connsiteY13" fmla="*/ 4136 h 189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0855" h="18919">
                          <a:moveTo>
                            <a:pt x="847" y="4136"/>
                          </a:moveTo>
                          <a:cubicBezTo>
                            <a:pt x="-150" y="5325"/>
                            <a:pt x="-548" y="6909"/>
                            <a:pt x="1246" y="9088"/>
                          </a:cubicBezTo>
                          <a:cubicBezTo>
                            <a:pt x="2840" y="11069"/>
                            <a:pt x="4236" y="11465"/>
                            <a:pt x="5432" y="11465"/>
                          </a:cubicBezTo>
                          <a:cubicBezTo>
                            <a:pt x="5232" y="12456"/>
                            <a:pt x="5432" y="13842"/>
                            <a:pt x="6229" y="15427"/>
                          </a:cubicBezTo>
                          <a:cubicBezTo>
                            <a:pt x="7226" y="17804"/>
                            <a:pt x="8621" y="19389"/>
                            <a:pt x="9817" y="18795"/>
                          </a:cubicBezTo>
                          <a:cubicBezTo>
                            <a:pt x="10813" y="18200"/>
                            <a:pt x="10415" y="16219"/>
                            <a:pt x="9817" y="14239"/>
                          </a:cubicBezTo>
                          <a:cubicBezTo>
                            <a:pt x="9219" y="12654"/>
                            <a:pt x="8621" y="11267"/>
                            <a:pt x="7824" y="10673"/>
                          </a:cubicBezTo>
                          <a:cubicBezTo>
                            <a:pt x="8820" y="10079"/>
                            <a:pt x="9418" y="8890"/>
                            <a:pt x="8023" y="6909"/>
                          </a:cubicBezTo>
                          <a:cubicBezTo>
                            <a:pt x="7824" y="6711"/>
                            <a:pt x="7824" y="6711"/>
                            <a:pt x="7624" y="6513"/>
                          </a:cubicBezTo>
                          <a:cubicBezTo>
                            <a:pt x="8422" y="7107"/>
                            <a:pt x="9418" y="7306"/>
                            <a:pt x="10016" y="6909"/>
                          </a:cubicBezTo>
                          <a:cubicBezTo>
                            <a:pt x="11411" y="6117"/>
                            <a:pt x="11013" y="4334"/>
                            <a:pt x="9219" y="2155"/>
                          </a:cubicBezTo>
                          <a:cubicBezTo>
                            <a:pt x="7824" y="570"/>
                            <a:pt x="6229" y="-420"/>
                            <a:pt x="5033" y="174"/>
                          </a:cubicBezTo>
                          <a:cubicBezTo>
                            <a:pt x="3438" y="967"/>
                            <a:pt x="4036" y="2749"/>
                            <a:pt x="5631" y="4730"/>
                          </a:cubicBezTo>
                          <a:cubicBezTo>
                            <a:pt x="3837" y="3542"/>
                            <a:pt x="2242" y="3740"/>
                            <a:pt x="847" y="41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85" name="Freeform 294">
                      <a:extLst>
                        <a:ext uri="{FF2B5EF4-FFF2-40B4-BE49-F238E27FC236}">
                          <a16:creationId xmlns:a16="http://schemas.microsoft.com/office/drawing/2014/main" id="{A40E0074-A712-92DB-571B-25AC65BAAC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9240" y="5709101"/>
                      <a:ext cx="6375" cy="7266"/>
                    </a:xfrm>
                    <a:custGeom>
                      <a:avLst/>
                      <a:gdLst>
                        <a:gd name="connsiteX0" fmla="*/ 937 w 6375"/>
                        <a:gd name="connsiteY0" fmla="*/ 207 h 7266"/>
                        <a:gd name="connsiteX1" fmla="*/ 738 w 6375"/>
                        <a:gd name="connsiteY1" fmla="*/ 3971 h 7266"/>
                        <a:gd name="connsiteX2" fmla="*/ 5521 w 6375"/>
                        <a:gd name="connsiteY2" fmla="*/ 7140 h 7266"/>
                        <a:gd name="connsiteX3" fmla="*/ 5721 w 6375"/>
                        <a:gd name="connsiteY3" fmla="*/ 3179 h 7266"/>
                        <a:gd name="connsiteX4" fmla="*/ 937 w 6375"/>
                        <a:gd name="connsiteY4" fmla="*/ 207 h 7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375" h="7266">
                          <a:moveTo>
                            <a:pt x="937" y="207"/>
                          </a:moveTo>
                          <a:cubicBezTo>
                            <a:pt x="-60" y="603"/>
                            <a:pt x="-458" y="1990"/>
                            <a:pt x="738" y="3971"/>
                          </a:cubicBezTo>
                          <a:cubicBezTo>
                            <a:pt x="2133" y="6150"/>
                            <a:pt x="3727" y="7735"/>
                            <a:pt x="5521" y="7140"/>
                          </a:cubicBezTo>
                          <a:cubicBezTo>
                            <a:pt x="6518" y="6348"/>
                            <a:pt x="6717" y="4961"/>
                            <a:pt x="5721" y="3179"/>
                          </a:cubicBezTo>
                          <a:cubicBezTo>
                            <a:pt x="4325" y="1000"/>
                            <a:pt x="2531" y="-585"/>
                            <a:pt x="937" y="2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86" name="Freeform 295">
                      <a:extLst>
                        <a:ext uri="{FF2B5EF4-FFF2-40B4-BE49-F238E27FC236}">
                          <a16:creationId xmlns:a16="http://schemas.microsoft.com/office/drawing/2014/main" id="{868AD0AB-8138-36AA-EC81-04B8D14497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6372" y="5787737"/>
                      <a:ext cx="6497" cy="6675"/>
                    </a:xfrm>
                    <a:custGeom>
                      <a:avLst/>
                      <a:gdLst>
                        <a:gd name="connsiteX0" fmla="*/ 2281 w 6497"/>
                        <a:gd name="connsiteY0" fmla="*/ 5363 h 6675"/>
                        <a:gd name="connsiteX1" fmla="*/ 6267 w 6497"/>
                        <a:gd name="connsiteY1" fmla="*/ 6155 h 6675"/>
                        <a:gd name="connsiteX2" fmla="*/ 4872 w 6497"/>
                        <a:gd name="connsiteY2" fmla="*/ 1797 h 6675"/>
                        <a:gd name="connsiteX3" fmla="*/ 88 w 6497"/>
                        <a:gd name="connsiteY3" fmla="*/ 1005 h 6675"/>
                        <a:gd name="connsiteX4" fmla="*/ 2281 w 6497"/>
                        <a:gd name="connsiteY4" fmla="*/ 5363 h 66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497" h="6675">
                          <a:moveTo>
                            <a:pt x="2281" y="5363"/>
                          </a:moveTo>
                          <a:cubicBezTo>
                            <a:pt x="4074" y="6948"/>
                            <a:pt x="5270" y="6948"/>
                            <a:pt x="6267" y="6155"/>
                          </a:cubicBezTo>
                          <a:cubicBezTo>
                            <a:pt x="6865" y="4967"/>
                            <a:pt x="6267" y="3184"/>
                            <a:pt x="4872" y="1797"/>
                          </a:cubicBezTo>
                          <a:cubicBezTo>
                            <a:pt x="2878" y="14"/>
                            <a:pt x="885" y="-778"/>
                            <a:pt x="88" y="1005"/>
                          </a:cubicBezTo>
                          <a:cubicBezTo>
                            <a:pt x="-311" y="2392"/>
                            <a:pt x="686" y="3976"/>
                            <a:pt x="2281" y="53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87" name="Freeform 296">
                      <a:extLst>
                        <a:ext uri="{FF2B5EF4-FFF2-40B4-BE49-F238E27FC236}">
                          <a16:creationId xmlns:a16="http://schemas.microsoft.com/office/drawing/2014/main" id="{FBF14190-E57A-FB42-CB07-C7098A976B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4290" y="5745509"/>
                      <a:ext cx="7582" cy="6820"/>
                    </a:xfrm>
                    <a:custGeom>
                      <a:avLst/>
                      <a:gdLst>
                        <a:gd name="connsiteX0" fmla="*/ 2998 w 7582"/>
                        <a:gd name="connsiteY0" fmla="*/ 446 h 6820"/>
                        <a:gd name="connsiteX1" fmla="*/ 406 w 7582"/>
                        <a:gd name="connsiteY1" fmla="*/ 446 h 6820"/>
                        <a:gd name="connsiteX2" fmla="*/ 1403 w 7582"/>
                        <a:gd name="connsiteY2" fmla="*/ 4606 h 6820"/>
                        <a:gd name="connsiteX3" fmla="*/ 5390 w 7582"/>
                        <a:gd name="connsiteY3" fmla="*/ 6785 h 6820"/>
                        <a:gd name="connsiteX4" fmla="*/ 6984 w 7582"/>
                        <a:gd name="connsiteY4" fmla="*/ 6388 h 6820"/>
                        <a:gd name="connsiteX5" fmla="*/ 6386 w 7582"/>
                        <a:gd name="connsiteY5" fmla="*/ 2427 h 6820"/>
                        <a:gd name="connsiteX6" fmla="*/ 2998 w 7582"/>
                        <a:gd name="connsiteY6" fmla="*/ 446 h 68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582" h="6820">
                          <a:moveTo>
                            <a:pt x="2998" y="446"/>
                          </a:moveTo>
                          <a:cubicBezTo>
                            <a:pt x="2001" y="-149"/>
                            <a:pt x="1004" y="-149"/>
                            <a:pt x="406" y="446"/>
                          </a:cubicBezTo>
                          <a:cubicBezTo>
                            <a:pt x="-391" y="1238"/>
                            <a:pt x="8" y="3021"/>
                            <a:pt x="1403" y="4606"/>
                          </a:cubicBezTo>
                          <a:cubicBezTo>
                            <a:pt x="2998" y="6388"/>
                            <a:pt x="4393" y="6983"/>
                            <a:pt x="5390" y="6785"/>
                          </a:cubicBezTo>
                          <a:cubicBezTo>
                            <a:pt x="5987" y="6785"/>
                            <a:pt x="6386" y="6785"/>
                            <a:pt x="6984" y="6388"/>
                          </a:cubicBezTo>
                          <a:cubicBezTo>
                            <a:pt x="7582" y="5398"/>
                            <a:pt x="8180" y="4209"/>
                            <a:pt x="6386" y="2427"/>
                          </a:cubicBezTo>
                          <a:cubicBezTo>
                            <a:pt x="5190" y="1040"/>
                            <a:pt x="3994" y="446"/>
                            <a:pt x="2998" y="4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88" name="Freeform 297">
                      <a:extLst>
                        <a:ext uri="{FF2B5EF4-FFF2-40B4-BE49-F238E27FC236}">
                          <a16:creationId xmlns:a16="http://schemas.microsoft.com/office/drawing/2014/main" id="{030B97DE-6A2B-4B14-9281-9F668B09CF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5790" y="5715959"/>
                      <a:ext cx="7645" cy="15948"/>
                    </a:xfrm>
                    <a:custGeom>
                      <a:avLst/>
                      <a:gdLst>
                        <a:gd name="connsiteX0" fmla="*/ 3920 w 7645"/>
                        <a:gd name="connsiteY0" fmla="*/ 1670 h 15948"/>
                        <a:gd name="connsiteX1" fmla="*/ 332 w 7645"/>
                        <a:gd name="connsiteY1" fmla="*/ 679 h 15948"/>
                        <a:gd name="connsiteX2" fmla="*/ 2525 w 7645"/>
                        <a:gd name="connsiteY2" fmla="*/ 6424 h 15948"/>
                        <a:gd name="connsiteX3" fmla="*/ 4319 w 7645"/>
                        <a:gd name="connsiteY3" fmla="*/ 7811 h 15948"/>
                        <a:gd name="connsiteX4" fmla="*/ 3522 w 7645"/>
                        <a:gd name="connsiteY4" fmla="*/ 11772 h 15948"/>
                        <a:gd name="connsiteX5" fmla="*/ 6711 w 7645"/>
                        <a:gd name="connsiteY5" fmla="*/ 15932 h 15948"/>
                        <a:gd name="connsiteX6" fmla="*/ 7309 w 7645"/>
                        <a:gd name="connsiteY6" fmla="*/ 11772 h 15948"/>
                        <a:gd name="connsiteX7" fmla="*/ 5116 w 7645"/>
                        <a:gd name="connsiteY7" fmla="*/ 7811 h 15948"/>
                        <a:gd name="connsiteX8" fmla="*/ 6312 w 7645"/>
                        <a:gd name="connsiteY8" fmla="*/ 7414 h 15948"/>
                        <a:gd name="connsiteX9" fmla="*/ 3920 w 7645"/>
                        <a:gd name="connsiteY9" fmla="*/ 1670 h 159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7645" h="15948">
                          <a:moveTo>
                            <a:pt x="3920" y="1670"/>
                          </a:moveTo>
                          <a:cubicBezTo>
                            <a:pt x="2326" y="-113"/>
                            <a:pt x="930" y="-509"/>
                            <a:pt x="332" y="679"/>
                          </a:cubicBezTo>
                          <a:cubicBezTo>
                            <a:pt x="-664" y="2264"/>
                            <a:pt x="731" y="4443"/>
                            <a:pt x="2525" y="6424"/>
                          </a:cubicBezTo>
                          <a:cubicBezTo>
                            <a:pt x="3123" y="7216"/>
                            <a:pt x="3721" y="7612"/>
                            <a:pt x="4319" y="7811"/>
                          </a:cubicBezTo>
                          <a:cubicBezTo>
                            <a:pt x="3322" y="8405"/>
                            <a:pt x="3123" y="9990"/>
                            <a:pt x="3522" y="11772"/>
                          </a:cubicBezTo>
                          <a:cubicBezTo>
                            <a:pt x="4120" y="14545"/>
                            <a:pt x="5316" y="16130"/>
                            <a:pt x="6711" y="15932"/>
                          </a:cubicBezTo>
                          <a:cubicBezTo>
                            <a:pt x="7707" y="15734"/>
                            <a:pt x="7907" y="13951"/>
                            <a:pt x="7309" y="11772"/>
                          </a:cubicBezTo>
                          <a:cubicBezTo>
                            <a:pt x="6910" y="9593"/>
                            <a:pt x="6113" y="8207"/>
                            <a:pt x="5116" y="7811"/>
                          </a:cubicBezTo>
                          <a:cubicBezTo>
                            <a:pt x="5515" y="7811"/>
                            <a:pt x="5913" y="7612"/>
                            <a:pt x="6312" y="7414"/>
                          </a:cubicBezTo>
                          <a:cubicBezTo>
                            <a:pt x="6910" y="5830"/>
                            <a:pt x="5515" y="3651"/>
                            <a:pt x="3920" y="16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89" name="Freeform 298">
                      <a:extLst>
                        <a:ext uri="{FF2B5EF4-FFF2-40B4-BE49-F238E27FC236}">
                          <a16:creationId xmlns:a16="http://schemas.microsoft.com/office/drawing/2014/main" id="{4CA90629-F5DB-3A63-9633-C807CDAEF9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4176" y="5847824"/>
                      <a:ext cx="9206" cy="13433"/>
                    </a:xfrm>
                    <a:custGeom>
                      <a:avLst/>
                      <a:gdLst>
                        <a:gd name="connsiteX0" fmla="*/ 585 w 9206"/>
                        <a:gd name="connsiteY0" fmla="*/ 344 h 13433"/>
                        <a:gd name="connsiteX1" fmla="*/ 1781 w 9206"/>
                        <a:gd name="connsiteY1" fmla="*/ 5098 h 13433"/>
                        <a:gd name="connsiteX2" fmla="*/ 5568 w 9206"/>
                        <a:gd name="connsiteY2" fmla="*/ 6683 h 13433"/>
                        <a:gd name="connsiteX3" fmla="*/ 5768 w 9206"/>
                        <a:gd name="connsiteY3" fmla="*/ 6485 h 13433"/>
                        <a:gd name="connsiteX4" fmla="*/ 5967 w 9206"/>
                        <a:gd name="connsiteY4" fmla="*/ 10051 h 13433"/>
                        <a:gd name="connsiteX5" fmla="*/ 8359 w 9206"/>
                        <a:gd name="connsiteY5" fmla="*/ 13418 h 13433"/>
                        <a:gd name="connsiteX6" fmla="*/ 8558 w 9206"/>
                        <a:gd name="connsiteY6" fmla="*/ 8466 h 13433"/>
                        <a:gd name="connsiteX7" fmla="*/ 6166 w 9206"/>
                        <a:gd name="connsiteY7" fmla="*/ 5891 h 13433"/>
                        <a:gd name="connsiteX8" fmla="*/ 5768 w 9206"/>
                        <a:gd name="connsiteY8" fmla="*/ 6287 h 13433"/>
                        <a:gd name="connsiteX9" fmla="*/ 4173 w 9206"/>
                        <a:gd name="connsiteY9" fmla="*/ 1929 h 13433"/>
                        <a:gd name="connsiteX10" fmla="*/ 585 w 9206"/>
                        <a:gd name="connsiteY10" fmla="*/ 344 h 134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9206" h="13433">
                          <a:moveTo>
                            <a:pt x="585" y="344"/>
                          </a:moveTo>
                          <a:cubicBezTo>
                            <a:pt x="-411" y="1335"/>
                            <a:pt x="-212" y="3118"/>
                            <a:pt x="1781" y="5098"/>
                          </a:cubicBezTo>
                          <a:cubicBezTo>
                            <a:pt x="3376" y="6881"/>
                            <a:pt x="4572" y="7079"/>
                            <a:pt x="5568" y="6683"/>
                          </a:cubicBezTo>
                          <a:cubicBezTo>
                            <a:pt x="5568" y="6683"/>
                            <a:pt x="5768" y="6485"/>
                            <a:pt x="5768" y="6485"/>
                          </a:cubicBezTo>
                          <a:cubicBezTo>
                            <a:pt x="5369" y="7277"/>
                            <a:pt x="5568" y="8664"/>
                            <a:pt x="5967" y="10051"/>
                          </a:cubicBezTo>
                          <a:cubicBezTo>
                            <a:pt x="6565" y="11834"/>
                            <a:pt x="7362" y="13616"/>
                            <a:pt x="8359" y="13418"/>
                          </a:cubicBezTo>
                          <a:cubicBezTo>
                            <a:pt x="9555" y="13022"/>
                            <a:pt x="9356" y="11041"/>
                            <a:pt x="8558" y="8466"/>
                          </a:cubicBezTo>
                          <a:cubicBezTo>
                            <a:pt x="7761" y="6287"/>
                            <a:pt x="6964" y="5495"/>
                            <a:pt x="6166" y="5891"/>
                          </a:cubicBezTo>
                          <a:cubicBezTo>
                            <a:pt x="5967" y="5891"/>
                            <a:pt x="5967" y="6089"/>
                            <a:pt x="5768" y="6287"/>
                          </a:cubicBezTo>
                          <a:cubicBezTo>
                            <a:pt x="6166" y="5098"/>
                            <a:pt x="5768" y="3712"/>
                            <a:pt x="4173" y="1929"/>
                          </a:cubicBezTo>
                          <a:cubicBezTo>
                            <a:pt x="2977" y="146"/>
                            <a:pt x="1383" y="-448"/>
                            <a:pt x="585" y="3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90" name="Freeform 299">
                      <a:extLst>
                        <a:ext uri="{FF2B5EF4-FFF2-40B4-BE49-F238E27FC236}">
                          <a16:creationId xmlns:a16="http://schemas.microsoft.com/office/drawing/2014/main" id="{9DC20E1C-18C7-E61F-4D38-448A2D21A4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5163" y="5857083"/>
                      <a:ext cx="7034" cy="15022"/>
                    </a:xfrm>
                    <a:custGeom>
                      <a:avLst/>
                      <a:gdLst>
                        <a:gd name="connsiteX0" fmla="*/ 429 w 7034"/>
                        <a:gd name="connsiteY0" fmla="*/ 396 h 15022"/>
                        <a:gd name="connsiteX1" fmla="*/ 2223 w 7034"/>
                        <a:gd name="connsiteY1" fmla="*/ 5348 h 15022"/>
                        <a:gd name="connsiteX2" fmla="*/ 3818 w 7034"/>
                        <a:gd name="connsiteY2" fmla="*/ 6537 h 15022"/>
                        <a:gd name="connsiteX3" fmla="*/ 4216 w 7034"/>
                        <a:gd name="connsiteY3" fmla="*/ 7329 h 15022"/>
                        <a:gd name="connsiteX4" fmla="*/ 3618 w 7034"/>
                        <a:gd name="connsiteY4" fmla="*/ 7527 h 15022"/>
                        <a:gd name="connsiteX5" fmla="*/ 3419 w 7034"/>
                        <a:gd name="connsiteY5" fmla="*/ 11687 h 15022"/>
                        <a:gd name="connsiteX6" fmla="*/ 6409 w 7034"/>
                        <a:gd name="connsiteY6" fmla="*/ 14857 h 15022"/>
                        <a:gd name="connsiteX7" fmla="*/ 6608 w 7034"/>
                        <a:gd name="connsiteY7" fmla="*/ 10697 h 15022"/>
                        <a:gd name="connsiteX8" fmla="*/ 6210 w 7034"/>
                        <a:gd name="connsiteY8" fmla="*/ 9904 h 15022"/>
                        <a:gd name="connsiteX9" fmla="*/ 6210 w 7034"/>
                        <a:gd name="connsiteY9" fmla="*/ 9904 h 15022"/>
                        <a:gd name="connsiteX10" fmla="*/ 6409 w 7034"/>
                        <a:gd name="connsiteY10" fmla="*/ 5943 h 15022"/>
                        <a:gd name="connsiteX11" fmla="*/ 6409 w 7034"/>
                        <a:gd name="connsiteY11" fmla="*/ 5943 h 15022"/>
                        <a:gd name="connsiteX12" fmla="*/ 4416 w 7034"/>
                        <a:gd name="connsiteY12" fmla="*/ 1585 h 15022"/>
                        <a:gd name="connsiteX13" fmla="*/ 429 w 7034"/>
                        <a:gd name="connsiteY13" fmla="*/ 396 h 150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7034" h="15022">
                          <a:moveTo>
                            <a:pt x="429" y="396"/>
                          </a:moveTo>
                          <a:cubicBezTo>
                            <a:pt x="-568" y="1585"/>
                            <a:pt x="230" y="3566"/>
                            <a:pt x="2223" y="5348"/>
                          </a:cubicBezTo>
                          <a:cubicBezTo>
                            <a:pt x="2821" y="5943"/>
                            <a:pt x="3419" y="6339"/>
                            <a:pt x="3818" y="6537"/>
                          </a:cubicBezTo>
                          <a:cubicBezTo>
                            <a:pt x="3818" y="6735"/>
                            <a:pt x="4017" y="7131"/>
                            <a:pt x="4216" y="7329"/>
                          </a:cubicBezTo>
                          <a:cubicBezTo>
                            <a:pt x="4017" y="7329"/>
                            <a:pt x="3818" y="7329"/>
                            <a:pt x="3618" y="7527"/>
                          </a:cubicBezTo>
                          <a:cubicBezTo>
                            <a:pt x="2821" y="8122"/>
                            <a:pt x="2821" y="9508"/>
                            <a:pt x="3419" y="11687"/>
                          </a:cubicBezTo>
                          <a:cubicBezTo>
                            <a:pt x="4416" y="14460"/>
                            <a:pt x="5412" y="15451"/>
                            <a:pt x="6409" y="14857"/>
                          </a:cubicBezTo>
                          <a:cubicBezTo>
                            <a:pt x="7206" y="14262"/>
                            <a:pt x="7206" y="12876"/>
                            <a:pt x="6608" y="10697"/>
                          </a:cubicBezTo>
                          <a:cubicBezTo>
                            <a:pt x="6409" y="10499"/>
                            <a:pt x="6409" y="10301"/>
                            <a:pt x="6210" y="9904"/>
                          </a:cubicBezTo>
                          <a:lnTo>
                            <a:pt x="6210" y="9904"/>
                          </a:lnTo>
                          <a:cubicBezTo>
                            <a:pt x="7206" y="9706"/>
                            <a:pt x="7007" y="7924"/>
                            <a:pt x="6409" y="5943"/>
                          </a:cubicBezTo>
                          <a:cubicBezTo>
                            <a:pt x="6409" y="5943"/>
                            <a:pt x="6409" y="5943"/>
                            <a:pt x="6409" y="5943"/>
                          </a:cubicBezTo>
                          <a:cubicBezTo>
                            <a:pt x="6608" y="4754"/>
                            <a:pt x="6010" y="3368"/>
                            <a:pt x="4416" y="1585"/>
                          </a:cubicBezTo>
                          <a:cubicBezTo>
                            <a:pt x="2622" y="0"/>
                            <a:pt x="1226" y="-396"/>
                            <a:pt x="429" y="39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91" name="Freeform 300">
                      <a:extLst>
                        <a:ext uri="{FF2B5EF4-FFF2-40B4-BE49-F238E27FC236}">
                          <a16:creationId xmlns:a16="http://schemas.microsoft.com/office/drawing/2014/main" id="{6846FD4A-B8FC-A487-8BDC-70D2F2B22C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0604" y="5823804"/>
                      <a:ext cx="10343" cy="11142"/>
                    </a:xfrm>
                    <a:custGeom>
                      <a:avLst/>
                      <a:gdLst>
                        <a:gd name="connsiteX0" fmla="*/ 2928 w 10343"/>
                        <a:gd name="connsiteY0" fmla="*/ 2574 h 11142"/>
                        <a:gd name="connsiteX1" fmla="*/ 2928 w 10343"/>
                        <a:gd name="connsiteY1" fmla="*/ 2574 h 11142"/>
                        <a:gd name="connsiteX2" fmla="*/ 934 w 10343"/>
                        <a:gd name="connsiteY2" fmla="*/ 1386 h 11142"/>
                        <a:gd name="connsiteX3" fmla="*/ 336 w 10343"/>
                        <a:gd name="connsiteY3" fmla="*/ 6734 h 11142"/>
                        <a:gd name="connsiteX4" fmla="*/ 3526 w 10343"/>
                        <a:gd name="connsiteY4" fmla="*/ 11092 h 11142"/>
                        <a:gd name="connsiteX5" fmla="*/ 4323 w 10343"/>
                        <a:gd name="connsiteY5" fmla="*/ 7725 h 11142"/>
                        <a:gd name="connsiteX6" fmla="*/ 4921 w 10343"/>
                        <a:gd name="connsiteY6" fmla="*/ 8517 h 11142"/>
                        <a:gd name="connsiteX7" fmla="*/ 9306 w 10343"/>
                        <a:gd name="connsiteY7" fmla="*/ 9706 h 11142"/>
                        <a:gd name="connsiteX8" fmla="*/ 8110 w 10343"/>
                        <a:gd name="connsiteY8" fmla="*/ 6140 h 11142"/>
                        <a:gd name="connsiteX9" fmla="*/ 9904 w 10343"/>
                        <a:gd name="connsiteY9" fmla="*/ 6140 h 11142"/>
                        <a:gd name="connsiteX10" fmla="*/ 8509 w 10343"/>
                        <a:gd name="connsiteY10" fmla="*/ 1980 h 11142"/>
                        <a:gd name="connsiteX11" fmla="*/ 4522 w 10343"/>
                        <a:gd name="connsiteY11" fmla="*/ 197 h 11142"/>
                        <a:gd name="connsiteX12" fmla="*/ 4722 w 10343"/>
                        <a:gd name="connsiteY12" fmla="*/ 2971 h 11142"/>
                        <a:gd name="connsiteX13" fmla="*/ 2928 w 10343"/>
                        <a:gd name="connsiteY13" fmla="*/ 2574 h 111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0343" h="11142">
                          <a:moveTo>
                            <a:pt x="2928" y="2574"/>
                          </a:moveTo>
                          <a:cubicBezTo>
                            <a:pt x="2928" y="2574"/>
                            <a:pt x="2928" y="2574"/>
                            <a:pt x="2928" y="2574"/>
                          </a:cubicBezTo>
                          <a:cubicBezTo>
                            <a:pt x="2130" y="1584"/>
                            <a:pt x="1532" y="1188"/>
                            <a:pt x="934" y="1386"/>
                          </a:cubicBezTo>
                          <a:cubicBezTo>
                            <a:pt x="-62" y="1980"/>
                            <a:pt x="-262" y="3961"/>
                            <a:pt x="336" y="6734"/>
                          </a:cubicBezTo>
                          <a:cubicBezTo>
                            <a:pt x="1134" y="9507"/>
                            <a:pt x="2330" y="11488"/>
                            <a:pt x="3526" y="11092"/>
                          </a:cubicBezTo>
                          <a:cubicBezTo>
                            <a:pt x="4323" y="10894"/>
                            <a:pt x="4522" y="9507"/>
                            <a:pt x="4323" y="7725"/>
                          </a:cubicBezTo>
                          <a:cubicBezTo>
                            <a:pt x="4522" y="7923"/>
                            <a:pt x="4722" y="8121"/>
                            <a:pt x="4921" y="8517"/>
                          </a:cubicBezTo>
                          <a:cubicBezTo>
                            <a:pt x="6715" y="10300"/>
                            <a:pt x="8708" y="11290"/>
                            <a:pt x="9306" y="9706"/>
                          </a:cubicBezTo>
                          <a:cubicBezTo>
                            <a:pt x="9705" y="8715"/>
                            <a:pt x="9107" y="7527"/>
                            <a:pt x="8110" y="6140"/>
                          </a:cubicBezTo>
                          <a:cubicBezTo>
                            <a:pt x="8907" y="6338"/>
                            <a:pt x="9505" y="6536"/>
                            <a:pt x="9904" y="6140"/>
                          </a:cubicBezTo>
                          <a:cubicBezTo>
                            <a:pt x="10901" y="5546"/>
                            <a:pt x="10103" y="3565"/>
                            <a:pt x="8509" y="1980"/>
                          </a:cubicBezTo>
                          <a:cubicBezTo>
                            <a:pt x="7114" y="395"/>
                            <a:pt x="5519" y="-397"/>
                            <a:pt x="4522" y="197"/>
                          </a:cubicBezTo>
                          <a:cubicBezTo>
                            <a:pt x="4124" y="990"/>
                            <a:pt x="4323" y="1980"/>
                            <a:pt x="4722" y="2971"/>
                          </a:cubicBezTo>
                          <a:cubicBezTo>
                            <a:pt x="4323" y="2376"/>
                            <a:pt x="3526" y="1980"/>
                            <a:pt x="2928" y="25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92" name="Freeform 301">
                      <a:extLst>
                        <a:ext uri="{FF2B5EF4-FFF2-40B4-BE49-F238E27FC236}">
                          <a16:creationId xmlns:a16="http://schemas.microsoft.com/office/drawing/2014/main" id="{789B9F86-BD04-7A19-6FE8-D171443EB3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4782" y="5758831"/>
                      <a:ext cx="6126" cy="13879"/>
                    </a:xfrm>
                    <a:custGeom>
                      <a:avLst/>
                      <a:gdLst>
                        <a:gd name="connsiteX0" fmla="*/ 774 w 6126"/>
                        <a:gd name="connsiteY0" fmla="*/ 197 h 13879"/>
                        <a:gd name="connsiteX1" fmla="*/ 1173 w 6126"/>
                        <a:gd name="connsiteY1" fmla="*/ 3961 h 13879"/>
                        <a:gd name="connsiteX2" fmla="*/ 2169 w 6126"/>
                        <a:gd name="connsiteY2" fmla="*/ 5149 h 13879"/>
                        <a:gd name="connsiteX3" fmla="*/ 1571 w 6126"/>
                        <a:gd name="connsiteY3" fmla="*/ 9309 h 13879"/>
                        <a:gd name="connsiteX4" fmla="*/ 4362 w 6126"/>
                        <a:gd name="connsiteY4" fmla="*/ 13865 h 13879"/>
                        <a:gd name="connsiteX5" fmla="*/ 5358 w 6126"/>
                        <a:gd name="connsiteY5" fmla="*/ 8913 h 13879"/>
                        <a:gd name="connsiteX6" fmla="*/ 4561 w 6126"/>
                        <a:gd name="connsiteY6" fmla="*/ 6536 h 13879"/>
                        <a:gd name="connsiteX7" fmla="*/ 5757 w 6126"/>
                        <a:gd name="connsiteY7" fmla="*/ 6140 h 13879"/>
                        <a:gd name="connsiteX8" fmla="*/ 4960 w 6126"/>
                        <a:gd name="connsiteY8" fmla="*/ 1980 h 13879"/>
                        <a:gd name="connsiteX9" fmla="*/ 774 w 6126"/>
                        <a:gd name="connsiteY9" fmla="*/ 197 h 138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6126" h="13879">
                          <a:moveTo>
                            <a:pt x="774" y="197"/>
                          </a:moveTo>
                          <a:cubicBezTo>
                            <a:pt x="-223" y="792"/>
                            <a:pt x="-422" y="1980"/>
                            <a:pt x="1173" y="3961"/>
                          </a:cubicBezTo>
                          <a:cubicBezTo>
                            <a:pt x="1571" y="4357"/>
                            <a:pt x="1770" y="4753"/>
                            <a:pt x="2169" y="5149"/>
                          </a:cubicBezTo>
                          <a:cubicBezTo>
                            <a:pt x="1372" y="5546"/>
                            <a:pt x="1173" y="7527"/>
                            <a:pt x="1571" y="9309"/>
                          </a:cubicBezTo>
                          <a:cubicBezTo>
                            <a:pt x="1970" y="12083"/>
                            <a:pt x="3166" y="14063"/>
                            <a:pt x="4362" y="13865"/>
                          </a:cubicBezTo>
                          <a:cubicBezTo>
                            <a:pt x="5558" y="13865"/>
                            <a:pt x="5757" y="11488"/>
                            <a:pt x="5358" y="8913"/>
                          </a:cubicBezTo>
                          <a:cubicBezTo>
                            <a:pt x="5159" y="7923"/>
                            <a:pt x="4960" y="7130"/>
                            <a:pt x="4561" y="6536"/>
                          </a:cubicBezTo>
                          <a:cubicBezTo>
                            <a:pt x="4960" y="6536"/>
                            <a:pt x="5358" y="6338"/>
                            <a:pt x="5757" y="6140"/>
                          </a:cubicBezTo>
                          <a:cubicBezTo>
                            <a:pt x="6554" y="5348"/>
                            <a:pt x="5956" y="3763"/>
                            <a:pt x="4960" y="1980"/>
                          </a:cubicBezTo>
                          <a:cubicBezTo>
                            <a:pt x="3166" y="395"/>
                            <a:pt x="1770" y="-397"/>
                            <a:pt x="774" y="1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93" name="Freeform 302">
                      <a:extLst>
                        <a:ext uri="{FF2B5EF4-FFF2-40B4-BE49-F238E27FC236}">
                          <a16:creationId xmlns:a16="http://schemas.microsoft.com/office/drawing/2014/main" id="{CDB823D8-F592-37AB-6C20-A3A628F073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7168" y="5818096"/>
                      <a:ext cx="19071" cy="24921"/>
                    </a:xfrm>
                    <a:custGeom>
                      <a:avLst/>
                      <a:gdLst>
                        <a:gd name="connsiteX0" fmla="*/ 7065 w 19071"/>
                        <a:gd name="connsiteY0" fmla="*/ 7886 h 24921"/>
                        <a:gd name="connsiteX1" fmla="*/ 5470 w 19071"/>
                        <a:gd name="connsiteY1" fmla="*/ 4123 h 24921"/>
                        <a:gd name="connsiteX2" fmla="*/ 4474 w 19071"/>
                        <a:gd name="connsiteY2" fmla="*/ 2340 h 24921"/>
                        <a:gd name="connsiteX3" fmla="*/ 1484 w 19071"/>
                        <a:gd name="connsiteY3" fmla="*/ 359 h 24921"/>
                        <a:gd name="connsiteX4" fmla="*/ 1085 w 19071"/>
                        <a:gd name="connsiteY4" fmla="*/ 2340 h 24921"/>
                        <a:gd name="connsiteX5" fmla="*/ 288 w 19071"/>
                        <a:gd name="connsiteY5" fmla="*/ 2934 h 24921"/>
                        <a:gd name="connsiteX6" fmla="*/ 886 w 19071"/>
                        <a:gd name="connsiteY6" fmla="*/ 6104 h 24921"/>
                        <a:gd name="connsiteX7" fmla="*/ 2879 w 19071"/>
                        <a:gd name="connsiteY7" fmla="*/ 8283 h 24921"/>
                        <a:gd name="connsiteX8" fmla="*/ 3677 w 19071"/>
                        <a:gd name="connsiteY8" fmla="*/ 8679 h 24921"/>
                        <a:gd name="connsiteX9" fmla="*/ 5271 w 19071"/>
                        <a:gd name="connsiteY9" fmla="*/ 9471 h 24921"/>
                        <a:gd name="connsiteX10" fmla="*/ 5072 w 19071"/>
                        <a:gd name="connsiteY10" fmla="*/ 12442 h 24921"/>
                        <a:gd name="connsiteX11" fmla="*/ 7663 w 19071"/>
                        <a:gd name="connsiteY11" fmla="*/ 16206 h 24921"/>
                        <a:gd name="connsiteX12" fmla="*/ 9457 w 19071"/>
                        <a:gd name="connsiteY12" fmla="*/ 16008 h 24921"/>
                        <a:gd name="connsiteX13" fmla="*/ 10254 w 19071"/>
                        <a:gd name="connsiteY13" fmla="*/ 21555 h 24921"/>
                        <a:gd name="connsiteX14" fmla="*/ 13643 w 19071"/>
                        <a:gd name="connsiteY14" fmla="*/ 24328 h 24921"/>
                        <a:gd name="connsiteX15" fmla="*/ 15437 w 19071"/>
                        <a:gd name="connsiteY15" fmla="*/ 24922 h 24921"/>
                        <a:gd name="connsiteX16" fmla="*/ 16433 w 19071"/>
                        <a:gd name="connsiteY16" fmla="*/ 15612 h 24921"/>
                        <a:gd name="connsiteX17" fmla="*/ 18626 w 19071"/>
                        <a:gd name="connsiteY17" fmla="*/ 15612 h 24921"/>
                        <a:gd name="connsiteX18" fmla="*/ 17430 w 19071"/>
                        <a:gd name="connsiteY18" fmla="*/ 10858 h 24921"/>
                        <a:gd name="connsiteX19" fmla="*/ 17231 w 19071"/>
                        <a:gd name="connsiteY19" fmla="*/ 10462 h 24921"/>
                        <a:gd name="connsiteX20" fmla="*/ 13643 w 19071"/>
                        <a:gd name="connsiteY20" fmla="*/ 7292 h 24921"/>
                        <a:gd name="connsiteX21" fmla="*/ 13045 w 19071"/>
                        <a:gd name="connsiteY21" fmla="*/ 9273 h 24921"/>
                        <a:gd name="connsiteX22" fmla="*/ 12846 w 19071"/>
                        <a:gd name="connsiteY22" fmla="*/ 12046 h 24921"/>
                        <a:gd name="connsiteX23" fmla="*/ 11251 w 19071"/>
                        <a:gd name="connsiteY23" fmla="*/ 15018 h 24921"/>
                        <a:gd name="connsiteX24" fmla="*/ 9856 w 19071"/>
                        <a:gd name="connsiteY24" fmla="*/ 15018 h 24921"/>
                        <a:gd name="connsiteX25" fmla="*/ 9856 w 19071"/>
                        <a:gd name="connsiteY25" fmla="*/ 15018 h 24921"/>
                        <a:gd name="connsiteX26" fmla="*/ 7862 w 19071"/>
                        <a:gd name="connsiteY26" fmla="*/ 10660 h 24921"/>
                        <a:gd name="connsiteX27" fmla="*/ 5670 w 19071"/>
                        <a:gd name="connsiteY27" fmla="*/ 8679 h 24921"/>
                        <a:gd name="connsiteX28" fmla="*/ 5869 w 19071"/>
                        <a:gd name="connsiteY28" fmla="*/ 8283 h 24921"/>
                        <a:gd name="connsiteX29" fmla="*/ 7065 w 19071"/>
                        <a:gd name="connsiteY29" fmla="*/ 7886 h 249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</a:cxnLst>
                      <a:rect l="l" t="t" r="r" b="b"/>
                      <a:pathLst>
                        <a:path w="19071" h="24921">
                          <a:moveTo>
                            <a:pt x="7065" y="7886"/>
                          </a:moveTo>
                          <a:cubicBezTo>
                            <a:pt x="7464" y="7094"/>
                            <a:pt x="6866" y="5509"/>
                            <a:pt x="5470" y="4123"/>
                          </a:cubicBezTo>
                          <a:cubicBezTo>
                            <a:pt x="5271" y="3528"/>
                            <a:pt x="4872" y="2934"/>
                            <a:pt x="4474" y="2340"/>
                          </a:cubicBezTo>
                          <a:cubicBezTo>
                            <a:pt x="3477" y="557"/>
                            <a:pt x="2281" y="-631"/>
                            <a:pt x="1484" y="359"/>
                          </a:cubicBezTo>
                          <a:cubicBezTo>
                            <a:pt x="1085" y="953"/>
                            <a:pt x="886" y="1548"/>
                            <a:pt x="1085" y="2340"/>
                          </a:cubicBezTo>
                          <a:cubicBezTo>
                            <a:pt x="687" y="2538"/>
                            <a:pt x="487" y="2736"/>
                            <a:pt x="288" y="2934"/>
                          </a:cubicBezTo>
                          <a:cubicBezTo>
                            <a:pt x="-310" y="3727"/>
                            <a:pt x="89" y="4915"/>
                            <a:pt x="886" y="6104"/>
                          </a:cubicBezTo>
                          <a:cubicBezTo>
                            <a:pt x="1285" y="6896"/>
                            <a:pt x="1883" y="7490"/>
                            <a:pt x="2879" y="8283"/>
                          </a:cubicBezTo>
                          <a:cubicBezTo>
                            <a:pt x="3079" y="8481"/>
                            <a:pt x="3477" y="8679"/>
                            <a:pt x="3677" y="8679"/>
                          </a:cubicBezTo>
                          <a:cubicBezTo>
                            <a:pt x="4274" y="9273"/>
                            <a:pt x="4872" y="9471"/>
                            <a:pt x="5271" y="9471"/>
                          </a:cubicBezTo>
                          <a:cubicBezTo>
                            <a:pt x="4872" y="10065"/>
                            <a:pt x="4872" y="11254"/>
                            <a:pt x="5072" y="12442"/>
                          </a:cubicBezTo>
                          <a:cubicBezTo>
                            <a:pt x="5470" y="14621"/>
                            <a:pt x="6666" y="15810"/>
                            <a:pt x="7663" y="16206"/>
                          </a:cubicBezTo>
                          <a:cubicBezTo>
                            <a:pt x="8261" y="16404"/>
                            <a:pt x="8859" y="16206"/>
                            <a:pt x="9457" y="16008"/>
                          </a:cubicBezTo>
                          <a:cubicBezTo>
                            <a:pt x="8859" y="17197"/>
                            <a:pt x="9058" y="19177"/>
                            <a:pt x="10254" y="21555"/>
                          </a:cubicBezTo>
                          <a:cubicBezTo>
                            <a:pt x="11450" y="23932"/>
                            <a:pt x="12646" y="24724"/>
                            <a:pt x="13643" y="24328"/>
                          </a:cubicBezTo>
                          <a:cubicBezTo>
                            <a:pt x="14041" y="24724"/>
                            <a:pt x="14639" y="24922"/>
                            <a:pt x="15437" y="24922"/>
                          </a:cubicBezTo>
                          <a:cubicBezTo>
                            <a:pt x="16633" y="24922"/>
                            <a:pt x="17031" y="19177"/>
                            <a:pt x="16433" y="15612"/>
                          </a:cubicBezTo>
                          <a:cubicBezTo>
                            <a:pt x="17430" y="16206"/>
                            <a:pt x="18227" y="16206"/>
                            <a:pt x="18626" y="15612"/>
                          </a:cubicBezTo>
                          <a:cubicBezTo>
                            <a:pt x="19423" y="14621"/>
                            <a:pt x="19224" y="12839"/>
                            <a:pt x="17430" y="10858"/>
                          </a:cubicBezTo>
                          <a:cubicBezTo>
                            <a:pt x="17430" y="10660"/>
                            <a:pt x="17231" y="10462"/>
                            <a:pt x="17231" y="10462"/>
                          </a:cubicBezTo>
                          <a:cubicBezTo>
                            <a:pt x="16035" y="7688"/>
                            <a:pt x="14839" y="6698"/>
                            <a:pt x="13643" y="7292"/>
                          </a:cubicBezTo>
                          <a:cubicBezTo>
                            <a:pt x="13045" y="7490"/>
                            <a:pt x="12846" y="8283"/>
                            <a:pt x="13045" y="9273"/>
                          </a:cubicBezTo>
                          <a:cubicBezTo>
                            <a:pt x="12447" y="10065"/>
                            <a:pt x="12248" y="10858"/>
                            <a:pt x="12846" y="12046"/>
                          </a:cubicBezTo>
                          <a:cubicBezTo>
                            <a:pt x="12248" y="12839"/>
                            <a:pt x="12048" y="14621"/>
                            <a:pt x="11251" y="15018"/>
                          </a:cubicBezTo>
                          <a:cubicBezTo>
                            <a:pt x="10653" y="14621"/>
                            <a:pt x="10254" y="14621"/>
                            <a:pt x="9856" y="15018"/>
                          </a:cubicBezTo>
                          <a:lnTo>
                            <a:pt x="9856" y="15018"/>
                          </a:lnTo>
                          <a:cubicBezTo>
                            <a:pt x="9258" y="13433"/>
                            <a:pt x="8660" y="12046"/>
                            <a:pt x="7862" y="10660"/>
                          </a:cubicBezTo>
                          <a:cubicBezTo>
                            <a:pt x="7065" y="9471"/>
                            <a:pt x="6268" y="8679"/>
                            <a:pt x="5670" y="8679"/>
                          </a:cubicBezTo>
                          <a:cubicBezTo>
                            <a:pt x="5670" y="8481"/>
                            <a:pt x="5670" y="8481"/>
                            <a:pt x="5869" y="8283"/>
                          </a:cubicBezTo>
                          <a:cubicBezTo>
                            <a:pt x="6666" y="8481"/>
                            <a:pt x="6866" y="8283"/>
                            <a:pt x="7065" y="788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94" name="Freeform 303">
                      <a:extLst>
                        <a:ext uri="{FF2B5EF4-FFF2-40B4-BE49-F238E27FC236}">
                          <a16:creationId xmlns:a16="http://schemas.microsoft.com/office/drawing/2014/main" id="{892B2DE1-7DCA-3D7C-B0BD-BA263D651D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6322" y="5740362"/>
                      <a:ext cx="10993" cy="14506"/>
                    </a:xfrm>
                    <a:custGeom>
                      <a:avLst/>
                      <a:gdLst>
                        <a:gd name="connsiteX0" fmla="*/ 3987 w 10993"/>
                        <a:gd name="connsiteY0" fmla="*/ 7376 h 14506"/>
                        <a:gd name="connsiteX1" fmla="*/ 6379 w 10993"/>
                        <a:gd name="connsiteY1" fmla="*/ 8960 h 14506"/>
                        <a:gd name="connsiteX2" fmla="*/ 6578 w 10993"/>
                        <a:gd name="connsiteY2" fmla="*/ 10347 h 14506"/>
                        <a:gd name="connsiteX3" fmla="*/ 9767 w 10993"/>
                        <a:gd name="connsiteY3" fmla="*/ 14507 h 14506"/>
                        <a:gd name="connsiteX4" fmla="*/ 10764 w 10993"/>
                        <a:gd name="connsiteY4" fmla="*/ 9753 h 14506"/>
                        <a:gd name="connsiteX5" fmla="*/ 7973 w 10993"/>
                        <a:gd name="connsiteY5" fmla="*/ 5593 h 14506"/>
                        <a:gd name="connsiteX6" fmla="*/ 6977 w 10993"/>
                        <a:gd name="connsiteY6" fmla="*/ 3612 h 14506"/>
                        <a:gd name="connsiteX7" fmla="*/ 3987 w 10993"/>
                        <a:gd name="connsiteY7" fmla="*/ 1631 h 14506"/>
                        <a:gd name="connsiteX8" fmla="*/ 399 w 10993"/>
                        <a:gd name="connsiteY8" fmla="*/ 443 h 14506"/>
                        <a:gd name="connsiteX9" fmla="*/ 1994 w 10993"/>
                        <a:gd name="connsiteY9" fmla="*/ 5791 h 14506"/>
                        <a:gd name="connsiteX10" fmla="*/ 3987 w 10993"/>
                        <a:gd name="connsiteY10" fmla="*/ 7376 h 145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0993" h="14506">
                          <a:moveTo>
                            <a:pt x="3987" y="7376"/>
                          </a:moveTo>
                          <a:cubicBezTo>
                            <a:pt x="4784" y="8366"/>
                            <a:pt x="5582" y="8762"/>
                            <a:pt x="6379" y="8960"/>
                          </a:cubicBezTo>
                          <a:cubicBezTo>
                            <a:pt x="6379" y="9356"/>
                            <a:pt x="6578" y="9951"/>
                            <a:pt x="6578" y="10347"/>
                          </a:cubicBezTo>
                          <a:cubicBezTo>
                            <a:pt x="7176" y="13120"/>
                            <a:pt x="8372" y="14507"/>
                            <a:pt x="9767" y="14507"/>
                          </a:cubicBezTo>
                          <a:cubicBezTo>
                            <a:pt x="11163" y="14507"/>
                            <a:pt x="11163" y="12328"/>
                            <a:pt x="10764" y="9753"/>
                          </a:cubicBezTo>
                          <a:cubicBezTo>
                            <a:pt x="10166" y="7178"/>
                            <a:pt x="9169" y="5791"/>
                            <a:pt x="7973" y="5593"/>
                          </a:cubicBezTo>
                          <a:cubicBezTo>
                            <a:pt x="7774" y="4999"/>
                            <a:pt x="7375" y="4206"/>
                            <a:pt x="6977" y="3612"/>
                          </a:cubicBezTo>
                          <a:cubicBezTo>
                            <a:pt x="5980" y="2423"/>
                            <a:pt x="4984" y="1829"/>
                            <a:pt x="3987" y="1631"/>
                          </a:cubicBezTo>
                          <a:cubicBezTo>
                            <a:pt x="2592" y="244"/>
                            <a:pt x="997" y="-548"/>
                            <a:pt x="399" y="443"/>
                          </a:cubicBezTo>
                          <a:cubicBezTo>
                            <a:pt x="-598" y="1631"/>
                            <a:pt x="399" y="3810"/>
                            <a:pt x="1994" y="5791"/>
                          </a:cubicBezTo>
                          <a:cubicBezTo>
                            <a:pt x="2592" y="6583"/>
                            <a:pt x="3389" y="7178"/>
                            <a:pt x="3987" y="73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95" name="Freeform 304">
                      <a:extLst>
                        <a:ext uri="{FF2B5EF4-FFF2-40B4-BE49-F238E27FC236}">
                          <a16:creationId xmlns:a16="http://schemas.microsoft.com/office/drawing/2014/main" id="{6C2CDD16-4478-AC72-8F8F-A5CF3B28D7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1207" y="5784186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0 w 199"/>
                        <a:gd name="connsiteY1" fmla="*/ 0 h 198"/>
                        <a:gd name="connsiteX2" fmla="*/ 0 w 199"/>
                        <a:gd name="connsiteY2" fmla="*/ 198 h 198"/>
                        <a:gd name="connsiteX3" fmla="*/ 199 w 199"/>
                        <a:gd name="connsiteY3" fmla="*/ 198 h 198"/>
                        <a:gd name="connsiteX4" fmla="*/ 0 w 199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199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96" name="Freeform 305">
                      <a:extLst>
                        <a:ext uri="{FF2B5EF4-FFF2-40B4-BE49-F238E27FC236}">
                          <a16:creationId xmlns:a16="http://schemas.microsoft.com/office/drawing/2014/main" id="{7FB9F784-C981-AF4D-84CC-A2E599EF50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3593" y="5779317"/>
                      <a:ext cx="7414" cy="6836"/>
                    </a:xfrm>
                    <a:custGeom>
                      <a:avLst/>
                      <a:gdLst>
                        <a:gd name="connsiteX0" fmla="*/ 5620 w 7414"/>
                        <a:gd name="connsiteY0" fmla="*/ 2888 h 6836"/>
                        <a:gd name="connsiteX1" fmla="*/ 39 w 7414"/>
                        <a:gd name="connsiteY1" fmla="*/ 908 h 6836"/>
                        <a:gd name="connsiteX2" fmla="*/ 1036 w 7414"/>
                        <a:gd name="connsiteY2" fmla="*/ 4077 h 6836"/>
                        <a:gd name="connsiteX3" fmla="*/ 6617 w 7414"/>
                        <a:gd name="connsiteY3" fmla="*/ 6256 h 6836"/>
                        <a:gd name="connsiteX4" fmla="*/ 7414 w 7414"/>
                        <a:gd name="connsiteY4" fmla="*/ 5067 h 6836"/>
                        <a:gd name="connsiteX5" fmla="*/ 5620 w 7414"/>
                        <a:gd name="connsiteY5" fmla="*/ 2888 h 68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414" h="6836">
                          <a:moveTo>
                            <a:pt x="5620" y="2888"/>
                          </a:moveTo>
                          <a:cubicBezTo>
                            <a:pt x="3428" y="908"/>
                            <a:pt x="1036" y="-1271"/>
                            <a:pt x="39" y="908"/>
                          </a:cubicBezTo>
                          <a:cubicBezTo>
                            <a:pt x="-160" y="1502"/>
                            <a:pt x="438" y="3285"/>
                            <a:pt x="1036" y="4077"/>
                          </a:cubicBezTo>
                          <a:cubicBezTo>
                            <a:pt x="3228" y="6850"/>
                            <a:pt x="5222" y="7445"/>
                            <a:pt x="6617" y="6256"/>
                          </a:cubicBezTo>
                          <a:cubicBezTo>
                            <a:pt x="7016" y="5860"/>
                            <a:pt x="7215" y="5464"/>
                            <a:pt x="7414" y="5067"/>
                          </a:cubicBezTo>
                          <a:cubicBezTo>
                            <a:pt x="7016" y="4275"/>
                            <a:pt x="6418" y="3483"/>
                            <a:pt x="5620" y="288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97" name="Freeform 306">
                      <a:extLst>
                        <a:ext uri="{FF2B5EF4-FFF2-40B4-BE49-F238E27FC236}">
                          <a16:creationId xmlns:a16="http://schemas.microsoft.com/office/drawing/2014/main" id="{73D11D2F-FCA1-4FC6-C57E-DAD36281E6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0247" y="5739220"/>
                      <a:ext cx="6036" cy="5878"/>
                    </a:xfrm>
                    <a:custGeom>
                      <a:avLst/>
                      <a:gdLst>
                        <a:gd name="connsiteX0" fmla="*/ 5780 w 6036"/>
                        <a:gd name="connsiteY0" fmla="*/ 5150 h 5878"/>
                        <a:gd name="connsiteX1" fmla="*/ 3986 w 6036"/>
                        <a:gd name="connsiteY1" fmla="*/ 594 h 5878"/>
                        <a:gd name="connsiteX2" fmla="*/ 3389 w 6036"/>
                        <a:gd name="connsiteY2" fmla="*/ 0 h 5878"/>
                        <a:gd name="connsiteX3" fmla="*/ 0 w 6036"/>
                        <a:gd name="connsiteY3" fmla="*/ 2179 h 5878"/>
                        <a:gd name="connsiteX4" fmla="*/ 797 w 6036"/>
                        <a:gd name="connsiteY4" fmla="*/ 3367 h 5878"/>
                        <a:gd name="connsiteX5" fmla="*/ 5780 w 6036"/>
                        <a:gd name="connsiteY5" fmla="*/ 5150 h 58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036" h="5878">
                          <a:moveTo>
                            <a:pt x="5780" y="5150"/>
                          </a:moveTo>
                          <a:cubicBezTo>
                            <a:pt x="6578" y="3962"/>
                            <a:pt x="5382" y="2179"/>
                            <a:pt x="3986" y="594"/>
                          </a:cubicBezTo>
                          <a:cubicBezTo>
                            <a:pt x="3787" y="396"/>
                            <a:pt x="3588" y="198"/>
                            <a:pt x="3389" y="0"/>
                          </a:cubicBezTo>
                          <a:cubicBezTo>
                            <a:pt x="2192" y="594"/>
                            <a:pt x="1196" y="1387"/>
                            <a:pt x="0" y="2179"/>
                          </a:cubicBezTo>
                          <a:cubicBezTo>
                            <a:pt x="199" y="2575"/>
                            <a:pt x="598" y="2971"/>
                            <a:pt x="797" y="3367"/>
                          </a:cubicBezTo>
                          <a:cubicBezTo>
                            <a:pt x="2791" y="5546"/>
                            <a:pt x="4584" y="6735"/>
                            <a:pt x="5780" y="51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98" name="Freeform 307">
                      <a:extLst>
                        <a:ext uri="{FF2B5EF4-FFF2-40B4-BE49-F238E27FC236}">
                          <a16:creationId xmlns:a16="http://schemas.microsoft.com/office/drawing/2014/main" id="{8427AC2F-7936-7004-147E-2618E6672A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2299" y="5803945"/>
                      <a:ext cx="13579" cy="15104"/>
                    </a:xfrm>
                    <a:custGeom>
                      <a:avLst/>
                      <a:gdLst>
                        <a:gd name="connsiteX0" fmla="*/ 576 w 13579"/>
                        <a:gd name="connsiteY0" fmla="*/ 248 h 15104"/>
                        <a:gd name="connsiteX1" fmla="*/ 1772 w 13579"/>
                        <a:gd name="connsiteY1" fmla="*/ 5200 h 15104"/>
                        <a:gd name="connsiteX2" fmla="*/ 1772 w 13579"/>
                        <a:gd name="connsiteY2" fmla="*/ 5200 h 15104"/>
                        <a:gd name="connsiteX3" fmla="*/ 2768 w 13579"/>
                        <a:gd name="connsiteY3" fmla="*/ 7974 h 15104"/>
                        <a:gd name="connsiteX4" fmla="*/ 6157 w 13579"/>
                        <a:gd name="connsiteY4" fmla="*/ 10945 h 15104"/>
                        <a:gd name="connsiteX5" fmla="*/ 6356 w 13579"/>
                        <a:gd name="connsiteY5" fmla="*/ 10945 h 15104"/>
                        <a:gd name="connsiteX6" fmla="*/ 13133 w 13579"/>
                        <a:gd name="connsiteY6" fmla="*/ 15105 h 15104"/>
                        <a:gd name="connsiteX7" fmla="*/ 12934 w 13579"/>
                        <a:gd name="connsiteY7" fmla="*/ 11737 h 15104"/>
                        <a:gd name="connsiteX8" fmla="*/ 7951 w 13579"/>
                        <a:gd name="connsiteY8" fmla="*/ 6389 h 15104"/>
                        <a:gd name="connsiteX9" fmla="*/ 6356 w 13579"/>
                        <a:gd name="connsiteY9" fmla="*/ 2625 h 15104"/>
                        <a:gd name="connsiteX10" fmla="*/ 576 w 13579"/>
                        <a:gd name="connsiteY10" fmla="*/ 248 h 151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3579" h="15104">
                          <a:moveTo>
                            <a:pt x="576" y="248"/>
                          </a:moveTo>
                          <a:cubicBezTo>
                            <a:pt x="-620" y="1437"/>
                            <a:pt x="177" y="3220"/>
                            <a:pt x="1772" y="5200"/>
                          </a:cubicBezTo>
                          <a:cubicBezTo>
                            <a:pt x="1772" y="5200"/>
                            <a:pt x="1772" y="5200"/>
                            <a:pt x="1772" y="5200"/>
                          </a:cubicBezTo>
                          <a:cubicBezTo>
                            <a:pt x="1971" y="5993"/>
                            <a:pt x="2170" y="6983"/>
                            <a:pt x="2768" y="7974"/>
                          </a:cubicBezTo>
                          <a:cubicBezTo>
                            <a:pt x="3765" y="9954"/>
                            <a:pt x="4961" y="10945"/>
                            <a:pt x="6157" y="10945"/>
                          </a:cubicBezTo>
                          <a:cubicBezTo>
                            <a:pt x="6157" y="10945"/>
                            <a:pt x="6356" y="10945"/>
                            <a:pt x="6356" y="10945"/>
                          </a:cubicBezTo>
                          <a:cubicBezTo>
                            <a:pt x="8549" y="13718"/>
                            <a:pt x="10941" y="14907"/>
                            <a:pt x="13133" y="15105"/>
                          </a:cubicBezTo>
                          <a:cubicBezTo>
                            <a:pt x="13931" y="15105"/>
                            <a:pt x="13532" y="13322"/>
                            <a:pt x="12934" y="11737"/>
                          </a:cubicBezTo>
                          <a:cubicBezTo>
                            <a:pt x="11339" y="9162"/>
                            <a:pt x="9745" y="7379"/>
                            <a:pt x="7951" y="6389"/>
                          </a:cubicBezTo>
                          <a:cubicBezTo>
                            <a:pt x="8350" y="5399"/>
                            <a:pt x="7752" y="4210"/>
                            <a:pt x="6356" y="2625"/>
                          </a:cubicBezTo>
                          <a:cubicBezTo>
                            <a:pt x="4164" y="644"/>
                            <a:pt x="2370" y="-544"/>
                            <a:pt x="576" y="2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99" name="Freeform 308">
                      <a:extLst>
                        <a:ext uri="{FF2B5EF4-FFF2-40B4-BE49-F238E27FC236}">
                          <a16:creationId xmlns:a16="http://schemas.microsoft.com/office/drawing/2014/main" id="{BF2A183F-6319-DEBE-5548-9B9D6C9198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2492" y="5710676"/>
                      <a:ext cx="8315" cy="8057"/>
                    </a:xfrm>
                    <a:custGeom>
                      <a:avLst/>
                      <a:gdLst>
                        <a:gd name="connsiteX0" fmla="*/ 8316 w 8315"/>
                        <a:gd name="connsiteY0" fmla="*/ 7943 h 8057"/>
                        <a:gd name="connsiteX1" fmla="*/ 8117 w 8315"/>
                        <a:gd name="connsiteY1" fmla="*/ 6160 h 8057"/>
                        <a:gd name="connsiteX2" fmla="*/ 5326 w 8315"/>
                        <a:gd name="connsiteY2" fmla="*/ 2594 h 8057"/>
                        <a:gd name="connsiteX3" fmla="*/ 343 w 8315"/>
                        <a:gd name="connsiteY3" fmla="*/ 613 h 8057"/>
                        <a:gd name="connsiteX4" fmla="*/ 2934 w 8315"/>
                        <a:gd name="connsiteY4" fmla="*/ 6160 h 8057"/>
                        <a:gd name="connsiteX5" fmla="*/ 8316 w 8315"/>
                        <a:gd name="connsiteY5" fmla="*/ 7943 h 80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315" h="8057">
                          <a:moveTo>
                            <a:pt x="8316" y="7943"/>
                          </a:moveTo>
                          <a:lnTo>
                            <a:pt x="8117" y="6160"/>
                          </a:lnTo>
                          <a:cubicBezTo>
                            <a:pt x="7319" y="4971"/>
                            <a:pt x="6323" y="3783"/>
                            <a:pt x="5326" y="2594"/>
                          </a:cubicBezTo>
                          <a:cubicBezTo>
                            <a:pt x="3532" y="812"/>
                            <a:pt x="1339" y="-971"/>
                            <a:pt x="343" y="613"/>
                          </a:cubicBezTo>
                          <a:cubicBezTo>
                            <a:pt x="-853" y="2198"/>
                            <a:pt x="1339" y="4377"/>
                            <a:pt x="2934" y="6160"/>
                          </a:cubicBezTo>
                          <a:cubicBezTo>
                            <a:pt x="5127" y="8339"/>
                            <a:pt x="6921" y="8141"/>
                            <a:pt x="8316" y="79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00" name="Freeform 309">
                      <a:extLst>
                        <a:ext uri="{FF2B5EF4-FFF2-40B4-BE49-F238E27FC236}">
                          <a16:creationId xmlns:a16="http://schemas.microsoft.com/office/drawing/2014/main" id="{EC375DEA-F0C9-6730-786B-4505CC0D8B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6207" y="5668899"/>
                      <a:ext cx="11524" cy="11003"/>
                    </a:xfrm>
                    <a:custGeom>
                      <a:avLst/>
                      <a:gdLst>
                        <a:gd name="connsiteX0" fmla="*/ 6126 w 11524"/>
                        <a:gd name="connsiteY0" fmla="*/ 8518 h 11003"/>
                        <a:gd name="connsiteX1" fmla="*/ 6724 w 11524"/>
                        <a:gd name="connsiteY1" fmla="*/ 7527 h 11003"/>
                        <a:gd name="connsiteX2" fmla="*/ 7522 w 11524"/>
                        <a:gd name="connsiteY2" fmla="*/ 8914 h 11003"/>
                        <a:gd name="connsiteX3" fmla="*/ 11109 w 11524"/>
                        <a:gd name="connsiteY3" fmla="*/ 10697 h 11003"/>
                        <a:gd name="connsiteX4" fmla="*/ 10312 w 11524"/>
                        <a:gd name="connsiteY4" fmla="*/ 6141 h 11003"/>
                        <a:gd name="connsiteX5" fmla="*/ 6724 w 11524"/>
                        <a:gd name="connsiteY5" fmla="*/ 4556 h 11003"/>
                        <a:gd name="connsiteX6" fmla="*/ 6525 w 11524"/>
                        <a:gd name="connsiteY6" fmla="*/ 4952 h 11003"/>
                        <a:gd name="connsiteX7" fmla="*/ 5130 w 11524"/>
                        <a:gd name="connsiteY7" fmla="*/ 1981 h 11003"/>
                        <a:gd name="connsiteX8" fmla="*/ 3535 w 11524"/>
                        <a:gd name="connsiteY8" fmla="*/ 0 h 11003"/>
                        <a:gd name="connsiteX9" fmla="*/ 146 w 11524"/>
                        <a:gd name="connsiteY9" fmla="*/ 1189 h 11003"/>
                        <a:gd name="connsiteX10" fmla="*/ 1542 w 11524"/>
                        <a:gd name="connsiteY10" fmla="*/ 6339 h 11003"/>
                        <a:gd name="connsiteX11" fmla="*/ 6126 w 11524"/>
                        <a:gd name="connsiteY11" fmla="*/ 8518 h 110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1524" h="11003">
                          <a:moveTo>
                            <a:pt x="6126" y="8518"/>
                          </a:moveTo>
                          <a:cubicBezTo>
                            <a:pt x="6525" y="8320"/>
                            <a:pt x="6724" y="7924"/>
                            <a:pt x="6724" y="7527"/>
                          </a:cubicBezTo>
                          <a:cubicBezTo>
                            <a:pt x="6924" y="7924"/>
                            <a:pt x="7123" y="8518"/>
                            <a:pt x="7522" y="8914"/>
                          </a:cubicBezTo>
                          <a:cubicBezTo>
                            <a:pt x="8718" y="10697"/>
                            <a:pt x="10113" y="11489"/>
                            <a:pt x="11109" y="10697"/>
                          </a:cubicBezTo>
                          <a:cubicBezTo>
                            <a:pt x="11907" y="9508"/>
                            <a:pt x="11508" y="7924"/>
                            <a:pt x="10312" y="6141"/>
                          </a:cubicBezTo>
                          <a:cubicBezTo>
                            <a:pt x="9116" y="3962"/>
                            <a:pt x="7721" y="3764"/>
                            <a:pt x="6724" y="4556"/>
                          </a:cubicBezTo>
                          <a:cubicBezTo>
                            <a:pt x="6525" y="4754"/>
                            <a:pt x="6525" y="4754"/>
                            <a:pt x="6525" y="4952"/>
                          </a:cubicBezTo>
                          <a:cubicBezTo>
                            <a:pt x="6126" y="3962"/>
                            <a:pt x="5728" y="2971"/>
                            <a:pt x="5130" y="1981"/>
                          </a:cubicBezTo>
                          <a:cubicBezTo>
                            <a:pt x="4532" y="1189"/>
                            <a:pt x="3934" y="396"/>
                            <a:pt x="3535" y="0"/>
                          </a:cubicBezTo>
                          <a:cubicBezTo>
                            <a:pt x="2339" y="396"/>
                            <a:pt x="1343" y="792"/>
                            <a:pt x="146" y="1189"/>
                          </a:cubicBezTo>
                          <a:cubicBezTo>
                            <a:pt x="-252" y="2575"/>
                            <a:pt x="146" y="4358"/>
                            <a:pt x="1542" y="6339"/>
                          </a:cubicBezTo>
                          <a:cubicBezTo>
                            <a:pt x="3136" y="8914"/>
                            <a:pt x="4731" y="9310"/>
                            <a:pt x="6126" y="85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01" name="Freeform 310">
                      <a:extLst>
                        <a:ext uri="{FF2B5EF4-FFF2-40B4-BE49-F238E27FC236}">
                          <a16:creationId xmlns:a16="http://schemas.microsoft.com/office/drawing/2014/main" id="{3DEA771E-940E-DC4C-2AA8-B18CCAB47B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4172" y="5817541"/>
                      <a:ext cx="5520" cy="5947"/>
                    </a:xfrm>
                    <a:custGeom>
                      <a:avLst/>
                      <a:gdLst>
                        <a:gd name="connsiteX0" fmla="*/ 1221 w 5520"/>
                        <a:gd name="connsiteY0" fmla="*/ 3886 h 5947"/>
                        <a:gd name="connsiteX1" fmla="*/ 5207 w 5520"/>
                        <a:gd name="connsiteY1" fmla="*/ 5669 h 5947"/>
                        <a:gd name="connsiteX2" fmla="*/ 3613 w 5520"/>
                        <a:gd name="connsiteY2" fmla="*/ 1509 h 5947"/>
                        <a:gd name="connsiteX3" fmla="*/ 623 w 5520"/>
                        <a:gd name="connsiteY3" fmla="*/ 122 h 5947"/>
                        <a:gd name="connsiteX4" fmla="*/ 1221 w 5520"/>
                        <a:gd name="connsiteY4" fmla="*/ 3886 h 59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520" h="5947">
                          <a:moveTo>
                            <a:pt x="1221" y="3886"/>
                          </a:moveTo>
                          <a:cubicBezTo>
                            <a:pt x="2816" y="5471"/>
                            <a:pt x="4410" y="6461"/>
                            <a:pt x="5207" y="5669"/>
                          </a:cubicBezTo>
                          <a:cubicBezTo>
                            <a:pt x="6005" y="4876"/>
                            <a:pt x="5207" y="3094"/>
                            <a:pt x="3613" y="1509"/>
                          </a:cubicBezTo>
                          <a:cubicBezTo>
                            <a:pt x="2417" y="320"/>
                            <a:pt x="1221" y="-274"/>
                            <a:pt x="623" y="122"/>
                          </a:cubicBezTo>
                          <a:cubicBezTo>
                            <a:pt x="-374" y="716"/>
                            <a:pt x="-174" y="2103"/>
                            <a:pt x="1221" y="388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02" name="Freeform 311">
                      <a:extLst>
                        <a:ext uri="{FF2B5EF4-FFF2-40B4-BE49-F238E27FC236}">
                          <a16:creationId xmlns:a16="http://schemas.microsoft.com/office/drawing/2014/main" id="{CF289BA1-EA06-BA8F-4F98-6C8B919201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3882" y="5760351"/>
                      <a:ext cx="29849" cy="37345"/>
                    </a:xfrm>
                    <a:custGeom>
                      <a:avLst/>
                      <a:gdLst>
                        <a:gd name="connsiteX0" fmla="*/ 8721 w 29849"/>
                        <a:gd name="connsiteY0" fmla="*/ 3432 h 37345"/>
                        <a:gd name="connsiteX1" fmla="*/ 3737 w 29849"/>
                        <a:gd name="connsiteY1" fmla="*/ 262 h 37345"/>
                        <a:gd name="connsiteX2" fmla="*/ 3139 w 29849"/>
                        <a:gd name="connsiteY2" fmla="*/ 1847 h 37345"/>
                        <a:gd name="connsiteX3" fmla="*/ 1345 w 29849"/>
                        <a:gd name="connsiteY3" fmla="*/ 460 h 37345"/>
                        <a:gd name="connsiteX4" fmla="*/ 150 w 29849"/>
                        <a:gd name="connsiteY4" fmla="*/ 3828 h 37345"/>
                        <a:gd name="connsiteX5" fmla="*/ 3737 w 29849"/>
                        <a:gd name="connsiteY5" fmla="*/ 9770 h 37345"/>
                        <a:gd name="connsiteX6" fmla="*/ 4933 w 29849"/>
                        <a:gd name="connsiteY6" fmla="*/ 8384 h 37345"/>
                        <a:gd name="connsiteX7" fmla="*/ 5531 w 29849"/>
                        <a:gd name="connsiteY7" fmla="*/ 9176 h 37345"/>
                        <a:gd name="connsiteX8" fmla="*/ 10714 w 29849"/>
                        <a:gd name="connsiteY8" fmla="*/ 12148 h 37345"/>
                        <a:gd name="connsiteX9" fmla="*/ 11113 w 29849"/>
                        <a:gd name="connsiteY9" fmla="*/ 11949 h 37345"/>
                        <a:gd name="connsiteX10" fmla="*/ 11710 w 29849"/>
                        <a:gd name="connsiteY10" fmla="*/ 14128 h 37345"/>
                        <a:gd name="connsiteX11" fmla="*/ 14302 w 29849"/>
                        <a:gd name="connsiteY11" fmla="*/ 16506 h 37345"/>
                        <a:gd name="connsiteX12" fmla="*/ 20680 w 29849"/>
                        <a:gd name="connsiteY12" fmla="*/ 27797 h 37345"/>
                        <a:gd name="connsiteX13" fmla="*/ 22873 w 29849"/>
                        <a:gd name="connsiteY13" fmla="*/ 30570 h 37345"/>
                        <a:gd name="connsiteX14" fmla="*/ 23072 w 29849"/>
                        <a:gd name="connsiteY14" fmla="*/ 32749 h 37345"/>
                        <a:gd name="connsiteX15" fmla="*/ 25863 w 29849"/>
                        <a:gd name="connsiteY15" fmla="*/ 37305 h 37345"/>
                        <a:gd name="connsiteX16" fmla="*/ 26859 w 29849"/>
                        <a:gd name="connsiteY16" fmla="*/ 31362 h 37345"/>
                        <a:gd name="connsiteX17" fmla="*/ 26461 w 29849"/>
                        <a:gd name="connsiteY17" fmla="*/ 30173 h 37345"/>
                        <a:gd name="connsiteX18" fmla="*/ 25863 w 29849"/>
                        <a:gd name="connsiteY18" fmla="*/ 27995 h 37345"/>
                        <a:gd name="connsiteX19" fmla="*/ 26461 w 29849"/>
                        <a:gd name="connsiteY19" fmla="*/ 28193 h 37345"/>
                        <a:gd name="connsiteX20" fmla="*/ 29849 w 29849"/>
                        <a:gd name="connsiteY20" fmla="*/ 26212 h 37345"/>
                        <a:gd name="connsiteX21" fmla="*/ 26261 w 29849"/>
                        <a:gd name="connsiteY21" fmla="*/ 19477 h 37345"/>
                        <a:gd name="connsiteX22" fmla="*/ 26859 w 29849"/>
                        <a:gd name="connsiteY22" fmla="*/ 19081 h 37345"/>
                        <a:gd name="connsiteX23" fmla="*/ 25663 w 29849"/>
                        <a:gd name="connsiteY23" fmla="*/ 14921 h 37345"/>
                        <a:gd name="connsiteX24" fmla="*/ 21876 w 29849"/>
                        <a:gd name="connsiteY24" fmla="*/ 13534 h 37345"/>
                        <a:gd name="connsiteX25" fmla="*/ 22275 w 29849"/>
                        <a:gd name="connsiteY25" fmla="*/ 17298 h 37345"/>
                        <a:gd name="connsiteX26" fmla="*/ 23271 w 29849"/>
                        <a:gd name="connsiteY26" fmla="*/ 18288 h 37345"/>
                        <a:gd name="connsiteX27" fmla="*/ 23271 w 29849"/>
                        <a:gd name="connsiteY27" fmla="*/ 18486 h 37345"/>
                        <a:gd name="connsiteX28" fmla="*/ 23072 w 29849"/>
                        <a:gd name="connsiteY28" fmla="*/ 23637 h 37345"/>
                        <a:gd name="connsiteX29" fmla="*/ 20481 w 29849"/>
                        <a:gd name="connsiteY29" fmla="*/ 11949 h 37345"/>
                        <a:gd name="connsiteX30" fmla="*/ 19683 w 29849"/>
                        <a:gd name="connsiteY30" fmla="*/ 9176 h 37345"/>
                        <a:gd name="connsiteX31" fmla="*/ 15298 w 29849"/>
                        <a:gd name="connsiteY31" fmla="*/ 6205 h 37345"/>
                        <a:gd name="connsiteX32" fmla="*/ 13106 w 29849"/>
                        <a:gd name="connsiteY32" fmla="*/ 3828 h 37345"/>
                        <a:gd name="connsiteX33" fmla="*/ 12109 w 29849"/>
                        <a:gd name="connsiteY33" fmla="*/ 7591 h 37345"/>
                        <a:gd name="connsiteX34" fmla="*/ 12308 w 29849"/>
                        <a:gd name="connsiteY34" fmla="*/ 8384 h 37345"/>
                        <a:gd name="connsiteX35" fmla="*/ 12308 w 29849"/>
                        <a:gd name="connsiteY35" fmla="*/ 8384 h 37345"/>
                        <a:gd name="connsiteX36" fmla="*/ 11511 w 29849"/>
                        <a:gd name="connsiteY36" fmla="*/ 9176 h 37345"/>
                        <a:gd name="connsiteX37" fmla="*/ 10514 w 29849"/>
                        <a:gd name="connsiteY37" fmla="*/ 7591 h 37345"/>
                        <a:gd name="connsiteX38" fmla="*/ 8721 w 29849"/>
                        <a:gd name="connsiteY38" fmla="*/ 3432 h 373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</a:cxnLst>
                      <a:rect l="l" t="t" r="r" b="b"/>
                      <a:pathLst>
                        <a:path w="29849" h="37345">
                          <a:moveTo>
                            <a:pt x="8721" y="3432"/>
                          </a:moveTo>
                          <a:cubicBezTo>
                            <a:pt x="7325" y="1253"/>
                            <a:pt x="5133" y="-728"/>
                            <a:pt x="3737" y="262"/>
                          </a:cubicBezTo>
                          <a:cubicBezTo>
                            <a:pt x="3339" y="460"/>
                            <a:pt x="3139" y="1055"/>
                            <a:pt x="3139" y="1847"/>
                          </a:cubicBezTo>
                          <a:cubicBezTo>
                            <a:pt x="2741" y="1253"/>
                            <a:pt x="2143" y="658"/>
                            <a:pt x="1345" y="460"/>
                          </a:cubicBezTo>
                          <a:cubicBezTo>
                            <a:pt x="150" y="658"/>
                            <a:pt x="-249" y="1847"/>
                            <a:pt x="150" y="3828"/>
                          </a:cubicBezTo>
                          <a:cubicBezTo>
                            <a:pt x="747" y="6997"/>
                            <a:pt x="1943" y="9374"/>
                            <a:pt x="3737" y="9770"/>
                          </a:cubicBezTo>
                          <a:cubicBezTo>
                            <a:pt x="4335" y="9969"/>
                            <a:pt x="4933" y="9374"/>
                            <a:pt x="4933" y="8384"/>
                          </a:cubicBezTo>
                          <a:cubicBezTo>
                            <a:pt x="5133" y="8582"/>
                            <a:pt x="5332" y="8978"/>
                            <a:pt x="5531" y="9176"/>
                          </a:cubicBezTo>
                          <a:cubicBezTo>
                            <a:pt x="7126" y="11157"/>
                            <a:pt x="9119" y="12940"/>
                            <a:pt x="10714" y="12148"/>
                          </a:cubicBezTo>
                          <a:cubicBezTo>
                            <a:pt x="10913" y="12148"/>
                            <a:pt x="10913" y="11949"/>
                            <a:pt x="11113" y="11949"/>
                          </a:cubicBezTo>
                          <a:cubicBezTo>
                            <a:pt x="11312" y="12742"/>
                            <a:pt x="11312" y="13336"/>
                            <a:pt x="11710" y="14128"/>
                          </a:cubicBezTo>
                          <a:cubicBezTo>
                            <a:pt x="12308" y="16109"/>
                            <a:pt x="13504" y="16703"/>
                            <a:pt x="14302" y="16506"/>
                          </a:cubicBezTo>
                          <a:cubicBezTo>
                            <a:pt x="15896" y="20071"/>
                            <a:pt x="18488" y="24033"/>
                            <a:pt x="20680" y="27797"/>
                          </a:cubicBezTo>
                          <a:cubicBezTo>
                            <a:pt x="21278" y="28787"/>
                            <a:pt x="22075" y="29976"/>
                            <a:pt x="22873" y="30570"/>
                          </a:cubicBezTo>
                          <a:cubicBezTo>
                            <a:pt x="22873" y="31164"/>
                            <a:pt x="23072" y="31956"/>
                            <a:pt x="23072" y="32749"/>
                          </a:cubicBezTo>
                          <a:cubicBezTo>
                            <a:pt x="23471" y="35126"/>
                            <a:pt x="24467" y="37701"/>
                            <a:pt x="25863" y="37305"/>
                          </a:cubicBezTo>
                          <a:cubicBezTo>
                            <a:pt x="27457" y="36909"/>
                            <a:pt x="27457" y="34531"/>
                            <a:pt x="26859" y="31362"/>
                          </a:cubicBezTo>
                          <a:cubicBezTo>
                            <a:pt x="26859" y="30966"/>
                            <a:pt x="26660" y="30570"/>
                            <a:pt x="26461" y="30173"/>
                          </a:cubicBezTo>
                          <a:cubicBezTo>
                            <a:pt x="26461" y="29579"/>
                            <a:pt x="26261" y="28787"/>
                            <a:pt x="25863" y="27995"/>
                          </a:cubicBezTo>
                          <a:cubicBezTo>
                            <a:pt x="26062" y="27995"/>
                            <a:pt x="26261" y="28193"/>
                            <a:pt x="26461" y="28193"/>
                          </a:cubicBezTo>
                          <a:cubicBezTo>
                            <a:pt x="27856" y="28589"/>
                            <a:pt x="28853" y="27202"/>
                            <a:pt x="29849" y="26212"/>
                          </a:cubicBezTo>
                          <a:cubicBezTo>
                            <a:pt x="28653" y="23835"/>
                            <a:pt x="27657" y="21458"/>
                            <a:pt x="26261" y="19477"/>
                          </a:cubicBezTo>
                          <a:cubicBezTo>
                            <a:pt x="26461" y="19477"/>
                            <a:pt x="26660" y="19279"/>
                            <a:pt x="26859" y="19081"/>
                          </a:cubicBezTo>
                          <a:cubicBezTo>
                            <a:pt x="27657" y="18090"/>
                            <a:pt x="27059" y="16506"/>
                            <a:pt x="25663" y="14921"/>
                          </a:cubicBezTo>
                          <a:cubicBezTo>
                            <a:pt x="24268" y="13336"/>
                            <a:pt x="22673" y="12940"/>
                            <a:pt x="21876" y="13534"/>
                          </a:cubicBezTo>
                          <a:cubicBezTo>
                            <a:pt x="21079" y="14128"/>
                            <a:pt x="20680" y="15515"/>
                            <a:pt x="22275" y="17298"/>
                          </a:cubicBezTo>
                          <a:cubicBezTo>
                            <a:pt x="22673" y="17694"/>
                            <a:pt x="22873" y="17892"/>
                            <a:pt x="23271" y="18288"/>
                          </a:cubicBezTo>
                          <a:cubicBezTo>
                            <a:pt x="23271" y="18288"/>
                            <a:pt x="23271" y="18486"/>
                            <a:pt x="23271" y="18486"/>
                          </a:cubicBezTo>
                          <a:cubicBezTo>
                            <a:pt x="22673" y="19675"/>
                            <a:pt x="22474" y="21458"/>
                            <a:pt x="23072" y="23637"/>
                          </a:cubicBezTo>
                          <a:cubicBezTo>
                            <a:pt x="19484" y="19081"/>
                            <a:pt x="16893" y="14921"/>
                            <a:pt x="20481" y="11949"/>
                          </a:cubicBezTo>
                          <a:cubicBezTo>
                            <a:pt x="20879" y="11751"/>
                            <a:pt x="19883" y="9770"/>
                            <a:pt x="19683" y="9176"/>
                          </a:cubicBezTo>
                          <a:cubicBezTo>
                            <a:pt x="18089" y="7195"/>
                            <a:pt x="16494" y="6205"/>
                            <a:pt x="15298" y="6205"/>
                          </a:cubicBezTo>
                          <a:cubicBezTo>
                            <a:pt x="14700" y="4620"/>
                            <a:pt x="13903" y="3630"/>
                            <a:pt x="13106" y="3828"/>
                          </a:cubicBezTo>
                          <a:cubicBezTo>
                            <a:pt x="12109" y="4026"/>
                            <a:pt x="11710" y="5412"/>
                            <a:pt x="12109" y="7591"/>
                          </a:cubicBezTo>
                          <a:cubicBezTo>
                            <a:pt x="12308" y="7988"/>
                            <a:pt x="12308" y="8186"/>
                            <a:pt x="12308" y="8384"/>
                          </a:cubicBezTo>
                          <a:lnTo>
                            <a:pt x="12308" y="8384"/>
                          </a:lnTo>
                          <a:cubicBezTo>
                            <a:pt x="11910" y="8582"/>
                            <a:pt x="11710" y="8780"/>
                            <a:pt x="11511" y="9176"/>
                          </a:cubicBezTo>
                          <a:cubicBezTo>
                            <a:pt x="11312" y="8780"/>
                            <a:pt x="10913" y="8186"/>
                            <a:pt x="10514" y="7591"/>
                          </a:cubicBezTo>
                          <a:cubicBezTo>
                            <a:pt x="10514" y="6601"/>
                            <a:pt x="9717" y="5016"/>
                            <a:pt x="8721" y="34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03" name="Freeform 312">
                      <a:extLst>
                        <a:ext uri="{FF2B5EF4-FFF2-40B4-BE49-F238E27FC236}">
                          <a16:creationId xmlns:a16="http://schemas.microsoft.com/office/drawing/2014/main" id="{528C22E5-67B1-4A4B-EDB0-B8198AE53F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3101" y="5735207"/>
                      <a:ext cx="22393" cy="33131"/>
                    </a:xfrm>
                    <a:custGeom>
                      <a:avLst/>
                      <a:gdLst>
                        <a:gd name="connsiteX0" fmla="*/ 11725 w 22393"/>
                        <a:gd name="connsiteY0" fmla="*/ 24019 h 33131"/>
                        <a:gd name="connsiteX1" fmla="*/ 8735 w 22393"/>
                        <a:gd name="connsiteY1" fmla="*/ 22435 h 33131"/>
                        <a:gd name="connsiteX2" fmla="*/ 8735 w 22393"/>
                        <a:gd name="connsiteY2" fmla="*/ 22237 h 33131"/>
                        <a:gd name="connsiteX3" fmla="*/ 6343 w 22393"/>
                        <a:gd name="connsiteY3" fmla="*/ 18671 h 33131"/>
                        <a:gd name="connsiteX4" fmla="*/ 5745 w 22393"/>
                        <a:gd name="connsiteY4" fmla="*/ 18869 h 33131"/>
                        <a:gd name="connsiteX5" fmla="*/ 3951 w 22393"/>
                        <a:gd name="connsiteY5" fmla="*/ 15502 h 33131"/>
                        <a:gd name="connsiteX6" fmla="*/ 363 w 22393"/>
                        <a:gd name="connsiteY6" fmla="*/ 14313 h 33131"/>
                        <a:gd name="connsiteX7" fmla="*/ 1360 w 22393"/>
                        <a:gd name="connsiteY7" fmla="*/ 18473 h 33131"/>
                        <a:gd name="connsiteX8" fmla="*/ 4748 w 22393"/>
                        <a:gd name="connsiteY8" fmla="*/ 20652 h 33131"/>
                        <a:gd name="connsiteX9" fmla="*/ 5346 w 22393"/>
                        <a:gd name="connsiteY9" fmla="*/ 23623 h 33131"/>
                        <a:gd name="connsiteX10" fmla="*/ 8137 w 22393"/>
                        <a:gd name="connsiteY10" fmla="*/ 26396 h 33131"/>
                        <a:gd name="connsiteX11" fmla="*/ 8336 w 22393"/>
                        <a:gd name="connsiteY11" fmla="*/ 26198 h 33131"/>
                        <a:gd name="connsiteX12" fmla="*/ 8934 w 22393"/>
                        <a:gd name="connsiteY12" fmla="*/ 26991 h 33131"/>
                        <a:gd name="connsiteX13" fmla="*/ 12921 w 22393"/>
                        <a:gd name="connsiteY13" fmla="*/ 29170 h 33131"/>
                        <a:gd name="connsiteX14" fmla="*/ 15711 w 22393"/>
                        <a:gd name="connsiteY14" fmla="*/ 33131 h 33131"/>
                        <a:gd name="connsiteX15" fmla="*/ 17106 w 22393"/>
                        <a:gd name="connsiteY15" fmla="*/ 28774 h 33131"/>
                        <a:gd name="connsiteX16" fmla="*/ 15911 w 22393"/>
                        <a:gd name="connsiteY16" fmla="*/ 25208 h 33131"/>
                        <a:gd name="connsiteX17" fmla="*/ 16110 w 22393"/>
                        <a:gd name="connsiteY17" fmla="*/ 25010 h 33131"/>
                        <a:gd name="connsiteX18" fmla="*/ 16508 w 22393"/>
                        <a:gd name="connsiteY18" fmla="*/ 24416 h 33131"/>
                        <a:gd name="connsiteX19" fmla="*/ 16708 w 22393"/>
                        <a:gd name="connsiteY19" fmla="*/ 24614 h 33131"/>
                        <a:gd name="connsiteX20" fmla="*/ 20495 w 22393"/>
                        <a:gd name="connsiteY20" fmla="*/ 26793 h 33131"/>
                        <a:gd name="connsiteX21" fmla="*/ 20296 w 22393"/>
                        <a:gd name="connsiteY21" fmla="*/ 22237 h 33131"/>
                        <a:gd name="connsiteX22" fmla="*/ 21093 w 22393"/>
                        <a:gd name="connsiteY22" fmla="*/ 22237 h 33131"/>
                        <a:gd name="connsiteX23" fmla="*/ 22090 w 22393"/>
                        <a:gd name="connsiteY23" fmla="*/ 18473 h 33131"/>
                        <a:gd name="connsiteX24" fmla="*/ 20495 w 22393"/>
                        <a:gd name="connsiteY24" fmla="*/ 15105 h 33131"/>
                        <a:gd name="connsiteX25" fmla="*/ 21890 w 22393"/>
                        <a:gd name="connsiteY25" fmla="*/ 15105 h 33131"/>
                        <a:gd name="connsiteX26" fmla="*/ 21093 w 22393"/>
                        <a:gd name="connsiteY26" fmla="*/ 10946 h 33131"/>
                        <a:gd name="connsiteX27" fmla="*/ 19100 w 22393"/>
                        <a:gd name="connsiteY27" fmla="*/ 8767 h 33131"/>
                        <a:gd name="connsiteX28" fmla="*/ 19498 w 22393"/>
                        <a:gd name="connsiteY28" fmla="*/ 4012 h 33131"/>
                        <a:gd name="connsiteX29" fmla="*/ 16508 w 22393"/>
                        <a:gd name="connsiteY29" fmla="*/ 51 h 33131"/>
                        <a:gd name="connsiteX30" fmla="*/ 15911 w 22393"/>
                        <a:gd name="connsiteY30" fmla="*/ 5399 h 33131"/>
                        <a:gd name="connsiteX31" fmla="*/ 16708 w 22393"/>
                        <a:gd name="connsiteY31" fmla="*/ 7380 h 33131"/>
                        <a:gd name="connsiteX32" fmla="*/ 16309 w 22393"/>
                        <a:gd name="connsiteY32" fmla="*/ 7380 h 33131"/>
                        <a:gd name="connsiteX33" fmla="*/ 15911 w 22393"/>
                        <a:gd name="connsiteY33" fmla="*/ 7776 h 33131"/>
                        <a:gd name="connsiteX34" fmla="*/ 14515 w 22393"/>
                        <a:gd name="connsiteY34" fmla="*/ 5597 h 33131"/>
                        <a:gd name="connsiteX35" fmla="*/ 10529 w 22393"/>
                        <a:gd name="connsiteY35" fmla="*/ 4211 h 33131"/>
                        <a:gd name="connsiteX36" fmla="*/ 11725 w 22393"/>
                        <a:gd name="connsiteY36" fmla="*/ 9757 h 33131"/>
                        <a:gd name="connsiteX37" fmla="*/ 12721 w 22393"/>
                        <a:gd name="connsiteY37" fmla="*/ 10946 h 33131"/>
                        <a:gd name="connsiteX38" fmla="*/ 13120 w 22393"/>
                        <a:gd name="connsiteY38" fmla="*/ 13719 h 33131"/>
                        <a:gd name="connsiteX39" fmla="*/ 15711 w 22393"/>
                        <a:gd name="connsiteY39" fmla="*/ 17284 h 33131"/>
                        <a:gd name="connsiteX40" fmla="*/ 15911 w 22393"/>
                        <a:gd name="connsiteY40" fmla="*/ 17086 h 33131"/>
                        <a:gd name="connsiteX41" fmla="*/ 16110 w 22393"/>
                        <a:gd name="connsiteY41" fmla="*/ 18275 h 33131"/>
                        <a:gd name="connsiteX42" fmla="*/ 16508 w 22393"/>
                        <a:gd name="connsiteY42" fmla="*/ 19067 h 33131"/>
                        <a:gd name="connsiteX43" fmla="*/ 16110 w 22393"/>
                        <a:gd name="connsiteY43" fmla="*/ 19067 h 33131"/>
                        <a:gd name="connsiteX44" fmla="*/ 14914 w 22393"/>
                        <a:gd name="connsiteY44" fmla="*/ 20058 h 33131"/>
                        <a:gd name="connsiteX45" fmla="*/ 14714 w 22393"/>
                        <a:gd name="connsiteY45" fmla="*/ 19661 h 33131"/>
                        <a:gd name="connsiteX46" fmla="*/ 9931 w 22393"/>
                        <a:gd name="connsiteY46" fmla="*/ 16690 h 33131"/>
                        <a:gd name="connsiteX47" fmla="*/ 10728 w 22393"/>
                        <a:gd name="connsiteY47" fmla="*/ 21642 h 33131"/>
                        <a:gd name="connsiteX48" fmla="*/ 13519 w 22393"/>
                        <a:gd name="connsiteY48" fmla="*/ 24614 h 33131"/>
                        <a:gd name="connsiteX49" fmla="*/ 13120 w 22393"/>
                        <a:gd name="connsiteY49" fmla="*/ 25604 h 33131"/>
                        <a:gd name="connsiteX50" fmla="*/ 11725 w 22393"/>
                        <a:gd name="connsiteY50" fmla="*/ 24019 h 33131"/>
                        <a:gd name="connsiteX51" fmla="*/ 16508 w 22393"/>
                        <a:gd name="connsiteY51" fmla="*/ 11738 h 33131"/>
                        <a:gd name="connsiteX52" fmla="*/ 16309 w 22393"/>
                        <a:gd name="connsiteY52" fmla="*/ 10946 h 33131"/>
                        <a:gd name="connsiteX53" fmla="*/ 16309 w 22393"/>
                        <a:gd name="connsiteY53" fmla="*/ 10747 h 33131"/>
                        <a:gd name="connsiteX54" fmla="*/ 17106 w 22393"/>
                        <a:gd name="connsiteY54" fmla="*/ 12134 h 33131"/>
                        <a:gd name="connsiteX55" fmla="*/ 18302 w 22393"/>
                        <a:gd name="connsiteY55" fmla="*/ 13521 h 33131"/>
                        <a:gd name="connsiteX56" fmla="*/ 17306 w 22393"/>
                        <a:gd name="connsiteY56" fmla="*/ 13323 h 33131"/>
                        <a:gd name="connsiteX57" fmla="*/ 16708 w 22393"/>
                        <a:gd name="connsiteY57" fmla="*/ 13719 h 33131"/>
                        <a:gd name="connsiteX58" fmla="*/ 16508 w 22393"/>
                        <a:gd name="connsiteY58" fmla="*/ 11738 h 331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</a:cxnLst>
                      <a:rect l="l" t="t" r="r" b="b"/>
                      <a:pathLst>
                        <a:path w="22393" h="33131">
                          <a:moveTo>
                            <a:pt x="11725" y="24019"/>
                          </a:moveTo>
                          <a:cubicBezTo>
                            <a:pt x="10529" y="22633"/>
                            <a:pt x="9532" y="22237"/>
                            <a:pt x="8735" y="22435"/>
                          </a:cubicBezTo>
                          <a:cubicBezTo>
                            <a:pt x="8735" y="22435"/>
                            <a:pt x="8735" y="22435"/>
                            <a:pt x="8735" y="22237"/>
                          </a:cubicBezTo>
                          <a:cubicBezTo>
                            <a:pt x="8137" y="20256"/>
                            <a:pt x="7339" y="18473"/>
                            <a:pt x="6343" y="18671"/>
                          </a:cubicBezTo>
                          <a:cubicBezTo>
                            <a:pt x="6143" y="18671"/>
                            <a:pt x="5944" y="18869"/>
                            <a:pt x="5745" y="18869"/>
                          </a:cubicBezTo>
                          <a:cubicBezTo>
                            <a:pt x="5545" y="17879"/>
                            <a:pt x="4948" y="16690"/>
                            <a:pt x="3951" y="15502"/>
                          </a:cubicBezTo>
                          <a:cubicBezTo>
                            <a:pt x="2356" y="13719"/>
                            <a:pt x="1160" y="13521"/>
                            <a:pt x="363" y="14313"/>
                          </a:cubicBezTo>
                          <a:cubicBezTo>
                            <a:pt x="-434" y="15303"/>
                            <a:pt x="164" y="17086"/>
                            <a:pt x="1360" y="18473"/>
                          </a:cubicBezTo>
                          <a:cubicBezTo>
                            <a:pt x="2356" y="19860"/>
                            <a:pt x="3752" y="21048"/>
                            <a:pt x="4748" y="20652"/>
                          </a:cubicBezTo>
                          <a:cubicBezTo>
                            <a:pt x="4748" y="21444"/>
                            <a:pt x="4948" y="22435"/>
                            <a:pt x="5346" y="23623"/>
                          </a:cubicBezTo>
                          <a:cubicBezTo>
                            <a:pt x="5944" y="25604"/>
                            <a:pt x="6941" y="26595"/>
                            <a:pt x="8137" y="26396"/>
                          </a:cubicBezTo>
                          <a:cubicBezTo>
                            <a:pt x="8336" y="26396"/>
                            <a:pt x="8336" y="26396"/>
                            <a:pt x="8336" y="26198"/>
                          </a:cubicBezTo>
                          <a:cubicBezTo>
                            <a:pt x="8535" y="26396"/>
                            <a:pt x="8735" y="26793"/>
                            <a:pt x="8934" y="26991"/>
                          </a:cubicBezTo>
                          <a:cubicBezTo>
                            <a:pt x="10329" y="28575"/>
                            <a:pt x="11924" y="29764"/>
                            <a:pt x="12921" y="29170"/>
                          </a:cubicBezTo>
                          <a:cubicBezTo>
                            <a:pt x="13319" y="31547"/>
                            <a:pt x="14316" y="32933"/>
                            <a:pt x="15711" y="33131"/>
                          </a:cubicBezTo>
                          <a:cubicBezTo>
                            <a:pt x="17106" y="33131"/>
                            <a:pt x="17704" y="31547"/>
                            <a:pt x="17106" y="28774"/>
                          </a:cubicBezTo>
                          <a:cubicBezTo>
                            <a:pt x="16907" y="27387"/>
                            <a:pt x="16508" y="26000"/>
                            <a:pt x="15911" y="25208"/>
                          </a:cubicBezTo>
                          <a:cubicBezTo>
                            <a:pt x="15911" y="25208"/>
                            <a:pt x="16110" y="25208"/>
                            <a:pt x="16110" y="25010"/>
                          </a:cubicBezTo>
                          <a:cubicBezTo>
                            <a:pt x="16309" y="24812"/>
                            <a:pt x="16508" y="24614"/>
                            <a:pt x="16508" y="24416"/>
                          </a:cubicBezTo>
                          <a:lnTo>
                            <a:pt x="16708" y="24614"/>
                          </a:lnTo>
                          <a:cubicBezTo>
                            <a:pt x="17904" y="26396"/>
                            <a:pt x="19498" y="27387"/>
                            <a:pt x="20495" y="26793"/>
                          </a:cubicBezTo>
                          <a:cubicBezTo>
                            <a:pt x="21890" y="26198"/>
                            <a:pt x="21292" y="24416"/>
                            <a:pt x="20296" y="22237"/>
                          </a:cubicBezTo>
                          <a:cubicBezTo>
                            <a:pt x="20495" y="22237"/>
                            <a:pt x="20894" y="22237"/>
                            <a:pt x="21093" y="22237"/>
                          </a:cubicBezTo>
                          <a:cubicBezTo>
                            <a:pt x="22090" y="22237"/>
                            <a:pt x="22688" y="20454"/>
                            <a:pt x="22090" y="18473"/>
                          </a:cubicBezTo>
                          <a:cubicBezTo>
                            <a:pt x="21691" y="16888"/>
                            <a:pt x="21093" y="15700"/>
                            <a:pt x="20495" y="15105"/>
                          </a:cubicBezTo>
                          <a:cubicBezTo>
                            <a:pt x="21093" y="15303"/>
                            <a:pt x="21492" y="15303"/>
                            <a:pt x="21890" y="15105"/>
                          </a:cubicBezTo>
                          <a:cubicBezTo>
                            <a:pt x="22887" y="14511"/>
                            <a:pt x="22289" y="12728"/>
                            <a:pt x="21093" y="10946"/>
                          </a:cubicBezTo>
                          <a:cubicBezTo>
                            <a:pt x="20495" y="10153"/>
                            <a:pt x="19698" y="9361"/>
                            <a:pt x="19100" y="8767"/>
                          </a:cubicBezTo>
                          <a:cubicBezTo>
                            <a:pt x="19897" y="8172"/>
                            <a:pt x="19897" y="6390"/>
                            <a:pt x="19498" y="4012"/>
                          </a:cubicBezTo>
                          <a:cubicBezTo>
                            <a:pt x="18900" y="1635"/>
                            <a:pt x="17904" y="-346"/>
                            <a:pt x="16508" y="51"/>
                          </a:cubicBezTo>
                          <a:cubicBezTo>
                            <a:pt x="15312" y="447"/>
                            <a:pt x="15113" y="2824"/>
                            <a:pt x="15911" y="5399"/>
                          </a:cubicBezTo>
                          <a:cubicBezTo>
                            <a:pt x="16110" y="6191"/>
                            <a:pt x="16309" y="6786"/>
                            <a:pt x="16708" y="7380"/>
                          </a:cubicBezTo>
                          <a:cubicBezTo>
                            <a:pt x="16508" y="7380"/>
                            <a:pt x="16508" y="7380"/>
                            <a:pt x="16309" y="7380"/>
                          </a:cubicBezTo>
                          <a:cubicBezTo>
                            <a:pt x="16110" y="7380"/>
                            <a:pt x="15911" y="7578"/>
                            <a:pt x="15911" y="7776"/>
                          </a:cubicBezTo>
                          <a:cubicBezTo>
                            <a:pt x="15512" y="6984"/>
                            <a:pt x="15113" y="6390"/>
                            <a:pt x="14515" y="5597"/>
                          </a:cubicBezTo>
                          <a:cubicBezTo>
                            <a:pt x="12721" y="3814"/>
                            <a:pt x="11326" y="3022"/>
                            <a:pt x="10529" y="4211"/>
                          </a:cubicBezTo>
                          <a:cubicBezTo>
                            <a:pt x="9731" y="5399"/>
                            <a:pt x="10130" y="7578"/>
                            <a:pt x="11725" y="9757"/>
                          </a:cubicBezTo>
                          <a:cubicBezTo>
                            <a:pt x="12123" y="10153"/>
                            <a:pt x="12323" y="10549"/>
                            <a:pt x="12721" y="10946"/>
                          </a:cubicBezTo>
                          <a:cubicBezTo>
                            <a:pt x="12721" y="11738"/>
                            <a:pt x="12921" y="12728"/>
                            <a:pt x="13120" y="13719"/>
                          </a:cubicBezTo>
                          <a:cubicBezTo>
                            <a:pt x="13718" y="15700"/>
                            <a:pt x="14515" y="17284"/>
                            <a:pt x="15711" y="17284"/>
                          </a:cubicBezTo>
                          <a:lnTo>
                            <a:pt x="15911" y="17086"/>
                          </a:lnTo>
                          <a:cubicBezTo>
                            <a:pt x="15911" y="17482"/>
                            <a:pt x="15911" y="17879"/>
                            <a:pt x="16110" y="18275"/>
                          </a:cubicBezTo>
                          <a:cubicBezTo>
                            <a:pt x="16110" y="18671"/>
                            <a:pt x="16309" y="18869"/>
                            <a:pt x="16508" y="19067"/>
                          </a:cubicBezTo>
                          <a:cubicBezTo>
                            <a:pt x="16309" y="19067"/>
                            <a:pt x="16309" y="19067"/>
                            <a:pt x="16110" y="19067"/>
                          </a:cubicBezTo>
                          <a:cubicBezTo>
                            <a:pt x="15312" y="19265"/>
                            <a:pt x="15113" y="19661"/>
                            <a:pt x="14914" y="20058"/>
                          </a:cubicBezTo>
                          <a:lnTo>
                            <a:pt x="14714" y="19661"/>
                          </a:lnTo>
                          <a:cubicBezTo>
                            <a:pt x="13120" y="17681"/>
                            <a:pt x="11326" y="15898"/>
                            <a:pt x="9931" y="16690"/>
                          </a:cubicBezTo>
                          <a:cubicBezTo>
                            <a:pt x="8535" y="17482"/>
                            <a:pt x="8934" y="19265"/>
                            <a:pt x="10728" y="21642"/>
                          </a:cubicBezTo>
                          <a:cubicBezTo>
                            <a:pt x="11525" y="22831"/>
                            <a:pt x="12522" y="23821"/>
                            <a:pt x="13519" y="24614"/>
                          </a:cubicBezTo>
                          <a:cubicBezTo>
                            <a:pt x="13319" y="24812"/>
                            <a:pt x="13319" y="25208"/>
                            <a:pt x="13120" y="25604"/>
                          </a:cubicBezTo>
                          <a:cubicBezTo>
                            <a:pt x="12721" y="25010"/>
                            <a:pt x="12323" y="24614"/>
                            <a:pt x="11725" y="24019"/>
                          </a:cubicBezTo>
                          <a:close/>
                          <a:moveTo>
                            <a:pt x="16508" y="11738"/>
                          </a:moveTo>
                          <a:cubicBezTo>
                            <a:pt x="16508" y="11540"/>
                            <a:pt x="16309" y="11144"/>
                            <a:pt x="16309" y="10946"/>
                          </a:cubicBezTo>
                          <a:cubicBezTo>
                            <a:pt x="16309" y="10946"/>
                            <a:pt x="16309" y="10946"/>
                            <a:pt x="16309" y="10747"/>
                          </a:cubicBezTo>
                          <a:cubicBezTo>
                            <a:pt x="16508" y="11144"/>
                            <a:pt x="16907" y="11738"/>
                            <a:pt x="17106" y="12134"/>
                          </a:cubicBezTo>
                          <a:cubicBezTo>
                            <a:pt x="17505" y="12530"/>
                            <a:pt x="17904" y="13125"/>
                            <a:pt x="18302" y="13521"/>
                          </a:cubicBezTo>
                          <a:cubicBezTo>
                            <a:pt x="17904" y="13521"/>
                            <a:pt x="17704" y="13323"/>
                            <a:pt x="17306" y="13323"/>
                          </a:cubicBezTo>
                          <a:cubicBezTo>
                            <a:pt x="17106" y="13323"/>
                            <a:pt x="16907" y="13521"/>
                            <a:pt x="16708" y="13719"/>
                          </a:cubicBezTo>
                          <a:cubicBezTo>
                            <a:pt x="16708" y="13125"/>
                            <a:pt x="16708" y="12332"/>
                            <a:pt x="16508" y="1173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04" name="Freeform 313">
                      <a:extLst>
                        <a:ext uri="{FF2B5EF4-FFF2-40B4-BE49-F238E27FC236}">
                          <a16:creationId xmlns:a16="http://schemas.microsoft.com/office/drawing/2014/main" id="{5A9A7781-CA5E-29EA-05E7-175356EB60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9410" y="5844943"/>
                      <a:ext cx="6302" cy="6041"/>
                    </a:xfrm>
                    <a:custGeom>
                      <a:avLst/>
                      <a:gdLst>
                        <a:gd name="connsiteX0" fmla="*/ 5986 w 6302"/>
                        <a:gd name="connsiteY0" fmla="*/ 5405 h 6041"/>
                        <a:gd name="connsiteX1" fmla="*/ 4591 w 6302"/>
                        <a:gd name="connsiteY1" fmla="*/ 1443 h 6041"/>
                        <a:gd name="connsiteX2" fmla="*/ 604 w 6302"/>
                        <a:gd name="connsiteY2" fmla="*/ 453 h 6041"/>
                        <a:gd name="connsiteX3" fmla="*/ 1202 w 6302"/>
                        <a:gd name="connsiteY3" fmla="*/ 4216 h 6041"/>
                        <a:gd name="connsiteX4" fmla="*/ 5986 w 6302"/>
                        <a:gd name="connsiteY4" fmla="*/ 5405 h 60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302" h="6041">
                          <a:moveTo>
                            <a:pt x="5986" y="5405"/>
                          </a:moveTo>
                          <a:cubicBezTo>
                            <a:pt x="6783" y="4414"/>
                            <a:pt x="5986" y="2830"/>
                            <a:pt x="4591" y="1443"/>
                          </a:cubicBezTo>
                          <a:cubicBezTo>
                            <a:pt x="2996" y="-142"/>
                            <a:pt x="1402" y="-340"/>
                            <a:pt x="604" y="453"/>
                          </a:cubicBezTo>
                          <a:cubicBezTo>
                            <a:pt x="-193" y="1245"/>
                            <a:pt x="-392" y="2632"/>
                            <a:pt x="1202" y="4216"/>
                          </a:cubicBezTo>
                          <a:cubicBezTo>
                            <a:pt x="3196" y="6395"/>
                            <a:pt x="4790" y="6395"/>
                            <a:pt x="5986" y="54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05" name="Freeform 314">
                      <a:extLst>
                        <a:ext uri="{FF2B5EF4-FFF2-40B4-BE49-F238E27FC236}">
                          <a16:creationId xmlns:a16="http://schemas.microsoft.com/office/drawing/2014/main" id="{869A1B35-D888-73CD-4E61-D59D091893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9408" y="5768320"/>
                      <a:ext cx="5835" cy="10771"/>
                    </a:xfrm>
                    <a:custGeom>
                      <a:avLst/>
                      <a:gdLst>
                        <a:gd name="connsiteX0" fmla="*/ 1931 w 5835"/>
                        <a:gd name="connsiteY0" fmla="*/ 9329 h 10771"/>
                        <a:gd name="connsiteX1" fmla="*/ 5519 w 5835"/>
                        <a:gd name="connsiteY1" fmla="*/ 10319 h 10771"/>
                        <a:gd name="connsiteX2" fmla="*/ 4123 w 5835"/>
                        <a:gd name="connsiteY2" fmla="*/ 6159 h 10771"/>
                        <a:gd name="connsiteX3" fmla="*/ 3924 w 5835"/>
                        <a:gd name="connsiteY3" fmla="*/ 5961 h 10771"/>
                        <a:gd name="connsiteX4" fmla="*/ 3526 w 5835"/>
                        <a:gd name="connsiteY4" fmla="*/ 3386 h 10771"/>
                        <a:gd name="connsiteX5" fmla="*/ 934 w 5835"/>
                        <a:gd name="connsiteY5" fmla="*/ 19 h 10771"/>
                        <a:gd name="connsiteX6" fmla="*/ 336 w 5835"/>
                        <a:gd name="connsiteY6" fmla="*/ 4179 h 10771"/>
                        <a:gd name="connsiteX7" fmla="*/ 536 w 5835"/>
                        <a:gd name="connsiteY7" fmla="*/ 4971 h 10771"/>
                        <a:gd name="connsiteX8" fmla="*/ 536 w 5835"/>
                        <a:gd name="connsiteY8" fmla="*/ 4971 h 10771"/>
                        <a:gd name="connsiteX9" fmla="*/ 1931 w 5835"/>
                        <a:gd name="connsiteY9" fmla="*/ 9329 h 107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835" h="10771">
                          <a:moveTo>
                            <a:pt x="1931" y="9329"/>
                          </a:moveTo>
                          <a:cubicBezTo>
                            <a:pt x="3526" y="10914"/>
                            <a:pt x="4921" y="11112"/>
                            <a:pt x="5519" y="10319"/>
                          </a:cubicBezTo>
                          <a:cubicBezTo>
                            <a:pt x="6316" y="9527"/>
                            <a:pt x="5519" y="7744"/>
                            <a:pt x="4123" y="6159"/>
                          </a:cubicBezTo>
                          <a:cubicBezTo>
                            <a:pt x="4123" y="6159"/>
                            <a:pt x="3924" y="5961"/>
                            <a:pt x="3924" y="5961"/>
                          </a:cubicBezTo>
                          <a:cubicBezTo>
                            <a:pt x="3924" y="5169"/>
                            <a:pt x="3725" y="4377"/>
                            <a:pt x="3526" y="3386"/>
                          </a:cubicBezTo>
                          <a:cubicBezTo>
                            <a:pt x="2928" y="1207"/>
                            <a:pt x="2130" y="-179"/>
                            <a:pt x="934" y="19"/>
                          </a:cubicBezTo>
                          <a:cubicBezTo>
                            <a:pt x="-62" y="613"/>
                            <a:pt x="-262" y="2198"/>
                            <a:pt x="336" y="4179"/>
                          </a:cubicBezTo>
                          <a:cubicBezTo>
                            <a:pt x="336" y="4377"/>
                            <a:pt x="536" y="4575"/>
                            <a:pt x="536" y="4971"/>
                          </a:cubicBezTo>
                          <a:cubicBezTo>
                            <a:pt x="536" y="4971"/>
                            <a:pt x="536" y="4971"/>
                            <a:pt x="536" y="4971"/>
                          </a:cubicBezTo>
                          <a:cubicBezTo>
                            <a:pt x="-262" y="6159"/>
                            <a:pt x="536" y="7744"/>
                            <a:pt x="1931" y="93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06" name="Freeform 315">
                      <a:extLst>
                        <a:ext uri="{FF2B5EF4-FFF2-40B4-BE49-F238E27FC236}">
                          <a16:creationId xmlns:a16="http://schemas.microsoft.com/office/drawing/2014/main" id="{887A4628-FB85-F670-EBA6-48FC0B12D3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5993" y="5809789"/>
                      <a:ext cx="10223" cy="16354"/>
                    </a:xfrm>
                    <a:custGeom>
                      <a:avLst/>
                      <a:gdLst>
                        <a:gd name="connsiteX0" fmla="*/ 2258 w 10223"/>
                        <a:gd name="connsiteY0" fmla="*/ 13619 h 16354"/>
                        <a:gd name="connsiteX1" fmla="*/ 7241 w 10223"/>
                        <a:gd name="connsiteY1" fmla="*/ 15996 h 16354"/>
                        <a:gd name="connsiteX2" fmla="*/ 7241 w 10223"/>
                        <a:gd name="connsiteY2" fmla="*/ 15996 h 16354"/>
                        <a:gd name="connsiteX3" fmla="*/ 7441 w 10223"/>
                        <a:gd name="connsiteY3" fmla="*/ 15996 h 16354"/>
                        <a:gd name="connsiteX4" fmla="*/ 7640 w 10223"/>
                        <a:gd name="connsiteY4" fmla="*/ 15798 h 16354"/>
                        <a:gd name="connsiteX5" fmla="*/ 9832 w 10223"/>
                        <a:gd name="connsiteY5" fmla="*/ 15996 h 16354"/>
                        <a:gd name="connsiteX6" fmla="*/ 7839 w 10223"/>
                        <a:gd name="connsiteY6" fmla="*/ 11241 h 16354"/>
                        <a:gd name="connsiteX7" fmla="*/ 6843 w 10223"/>
                        <a:gd name="connsiteY7" fmla="*/ 10449 h 16354"/>
                        <a:gd name="connsiteX8" fmla="*/ 4451 w 10223"/>
                        <a:gd name="connsiteY8" fmla="*/ 6884 h 16354"/>
                        <a:gd name="connsiteX9" fmla="*/ 4451 w 10223"/>
                        <a:gd name="connsiteY9" fmla="*/ 6289 h 16354"/>
                        <a:gd name="connsiteX10" fmla="*/ 6444 w 10223"/>
                        <a:gd name="connsiteY10" fmla="*/ 6289 h 16354"/>
                        <a:gd name="connsiteX11" fmla="*/ 5049 w 10223"/>
                        <a:gd name="connsiteY11" fmla="*/ 2129 h 16354"/>
                        <a:gd name="connsiteX12" fmla="*/ 1660 w 10223"/>
                        <a:gd name="connsiteY12" fmla="*/ 149 h 16354"/>
                        <a:gd name="connsiteX13" fmla="*/ 663 w 10223"/>
                        <a:gd name="connsiteY13" fmla="*/ 149 h 16354"/>
                        <a:gd name="connsiteX14" fmla="*/ 1062 w 10223"/>
                        <a:gd name="connsiteY14" fmla="*/ 5893 h 16354"/>
                        <a:gd name="connsiteX15" fmla="*/ 1062 w 10223"/>
                        <a:gd name="connsiteY15" fmla="*/ 5893 h 16354"/>
                        <a:gd name="connsiteX16" fmla="*/ 863 w 10223"/>
                        <a:gd name="connsiteY16" fmla="*/ 8666 h 16354"/>
                        <a:gd name="connsiteX17" fmla="*/ 265 w 10223"/>
                        <a:gd name="connsiteY17" fmla="*/ 9063 h 16354"/>
                        <a:gd name="connsiteX18" fmla="*/ 2258 w 10223"/>
                        <a:gd name="connsiteY18" fmla="*/ 13619 h 163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10223" h="16354">
                          <a:moveTo>
                            <a:pt x="2258" y="13619"/>
                          </a:moveTo>
                          <a:cubicBezTo>
                            <a:pt x="4052" y="15996"/>
                            <a:pt x="5846" y="16590"/>
                            <a:pt x="7241" y="15996"/>
                          </a:cubicBezTo>
                          <a:cubicBezTo>
                            <a:pt x="7241" y="15996"/>
                            <a:pt x="7241" y="15996"/>
                            <a:pt x="7241" y="15996"/>
                          </a:cubicBezTo>
                          <a:cubicBezTo>
                            <a:pt x="7441" y="15996"/>
                            <a:pt x="7441" y="15996"/>
                            <a:pt x="7441" y="15996"/>
                          </a:cubicBezTo>
                          <a:cubicBezTo>
                            <a:pt x="7441" y="15996"/>
                            <a:pt x="7640" y="15996"/>
                            <a:pt x="7640" y="15798"/>
                          </a:cubicBezTo>
                          <a:cubicBezTo>
                            <a:pt x="8637" y="16392"/>
                            <a:pt x="9434" y="16590"/>
                            <a:pt x="9832" y="15996"/>
                          </a:cubicBezTo>
                          <a:cubicBezTo>
                            <a:pt x="10829" y="14807"/>
                            <a:pt x="9832" y="13024"/>
                            <a:pt x="7839" y="11241"/>
                          </a:cubicBezTo>
                          <a:cubicBezTo>
                            <a:pt x="7441" y="10845"/>
                            <a:pt x="7241" y="10647"/>
                            <a:pt x="6843" y="10449"/>
                          </a:cubicBezTo>
                          <a:cubicBezTo>
                            <a:pt x="6045" y="8865"/>
                            <a:pt x="5248" y="7676"/>
                            <a:pt x="4451" y="6884"/>
                          </a:cubicBezTo>
                          <a:cubicBezTo>
                            <a:pt x="4451" y="6686"/>
                            <a:pt x="4451" y="6487"/>
                            <a:pt x="4451" y="6289"/>
                          </a:cubicBezTo>
                          <a:cubicBezTo>
                            <a:pt x="5248" y="6686"/>
                            <a:pt x="6045" y="6686"/>
                            <a:pt x="6444" y="6289"/>
                          </a:cubicBezTo>
                          <a:cubicBezTo>
                            <a:pt x="7441" y="5497"/>
                            <a:pt x="6444" y="3714"/>
                            <a:pt x="5049" y="2129"/>
                          </a:cubicBezTo>
                          <a:cubicBezTo>
                            <a:pt x="3853" y="941"/>
                            <a:pt x="2657" y="149"/>
                            <a:pt x="1660" y="149"/>
                          </a:cubicBezTo>
                          <a:cubicBezTo>
                            <a:pt x="1261" y="-50"/>
                            <a:pt x="1062" y="-50"/>
                            <a:pt x="663" y="149"/>
                          </a:cubicBezTo>
                          <a:cubicBezTo>
                            <a:pt x="-532" y="1139"/>
                            <a:pt x="66" y="3516"/>
                            <a:pt x="1062" y="5893"/>
                          </a:cubicBezTo>
                          <a:lnTo>
                            <a:pt x="1062" y="5893"/>
                          </a:lnTo>
                          <a:cubicBezTo>
                            <a:pt x="663" y="6487"/>
                            <a:pt x="464" y="7280"/>
                            <a:pt x="863" y="8666"/>
                          </a:cubicBezTo>
                          <a:cubicBezTo>
                            <a:pt x="663" y="8666"/>
                            <a:pt x="464" y="8865"/>
                            <a:pt x="265" y="9063"/>
                          </a:cubicBezTo>
                          <a:cubicBezTo>
                            <a:pt x="-134" y="10053"/>
                            <a:pt x="1062" y="12034"/>
                            <a:pt x="2258" y="136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07" name="Freeform 316">
                      <a:extLst>
                        <a:ext uri="{FF2B5EF4-FFF2-40B4-BE49-F238E27FC236}">
                          <a16:creationId xmlns:a16="http://schemas.microsoft.com/office/drawing/2014/main" id="{24562199-B262-1562-F8D2-42AC75DE58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1313" y="5796601"/>
                      <a:ext cx="6295" cy="6741"/>
                    </a:xfrm>
                    <a:custGeom>
                      <a:avLst/>
                      <a:gdLst>
                        <a:gd name="connsiteX0" fmla="*/ 357 w 6295"/>
                        <a:gd name="connsiteY0" fmla="*/ 262 h 6741"/>
                        <a:gd name="connsiteX1" fmla="*/ 1553 w 6295"/>
                        <a:gd name="connsiteY1" fmla="*/ 4422 h 6741"/>
                        <a:gd name="connsiteX2" fmla="*/ 6138 w 6295"/>
                        <a:gd name="connsiteY2" fmla="*/ 6007 h 6741"/>
                        <a:gd name="connsiteX3" fmla="*/ 4144 w 6295"/>
                        <a:gd name="connsiteY3" fmla="*/ 1649 h 6741"/>
                        <a:gd name="connsiteX4" fmla="*/ 357 w 6295"/>
                        <a:gd name="connsiteY4" fmla="*/ 262 h 67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95" h="6741">
                          <a:moveTo>
                            <a:pt x="357" y="262"/>
                          </a:moveTo>
                          <a:cubicBezTo>
                            <a:pt x="-440" y="1055"/>
                            <a:pt x="158" y="2838"/>
                            <a:pt x="1553" y="4422"/>
                          </a:cubicBezTo>
                          <a:cubicBezTo>
                            <a:pt x="3347" y="6403"/>
                            <a:pt x="5340" y="7592"/>
                            <a:pt x="6138" y="6007"/>
                          </a:cubicBezTo>
                          <a:cubicBezTo>
                            <a:pt x="6736" y="4818"/>
                            <a:pt x="5540" y="3234"/>
                            <a:pt x="4144" y="1649"/>
                          </a:cubicBezTo>
                          <a:cubicBezTo>
                            <a:pt x="2550" y="64"/>
                            <a:pt x="1154" y="-332"/>
                            <a:pt x="357" y="2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08" name="Freeform 317">
                      <a:extLst>
                        <a:ext uri="{FF2B5EF4-FFF2-40B4-BE49-F238E27FC236}">
                          <a16:creationId xmlns:a16="http://schemas.microsoft.com/office/drawing/2014/main" id="{218ADF2F-1EE0-4178-3DD9-C50EC1DBFA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4717" y="5781871"/>
                      <a:ext cx="8935" cy="11901"/>
                    </a:xfrm>
                    <a:custGeom>
                      <a:avLst/>
                      <a:gdLst>
                        <a:gd name="connsiteX0" fmla="*/ 406 w 8935"/>
                        <a:gd name="connsiteY0" fmla="*/ 5484 h 11901"/>
                        <a:gd name="connsiteX1" fmla="*/ 1403 w 8935"/>
                        <a:gd name="connsiteY1" fmla="*/ 9644 h 11901"/>
                        <a:gd name="connsiteX2" fmla="*/ 4991 w 8935"/>
                        <a:gd name="connsiteY2" fmla="*/ 11625 h 11901"/>
                        <a:gd name="connsiteX3" fmla="*/ 5390 w 8935"/>
                        <a:gd name="connsiteY3" fmla="*/ 11031 h 11901"/>
                        <a:gd name="connsiteX4" fmla="*/ 6187 w 8935"/>
                        <a:gd name="connsiteY4" fmla="*/ 11031 h 11901"/>
                        <a:gd name="connsiteX5" fmla="*/ 7183 w 8935"/>
                        <a:gd name="connsiteY5" fmla="*/ 9644 h 11901"/>
                        <a:gd name="connsiteX6" fmla="*/ 8379 w 8935"/>
                        <a:gd name="connsiteY6" fmla="*/ 9644 h 11901"/>
                        <a:gd name="connsiteX7" fmla="*/ 7981 w 8935"/>
                        <a:gd name="connsiteY7" fmla="*/ 5484 h 11901"/>
                        <a:gd name="connsiteX8" fmla="*/ 7781 w 8935"/>
                        <a:gd name="connsiteY8" fmla="*/ 2315 h 11901"/>
                        <a:gd name="connsiteX9" fmla="*/ 5390 w 8935"/>
                        <a:gd name="connsiteY9" fmla="*/ 136 h 11901"/>
                        <a:gd name="connsiteX10" fmla="*/ 4194 w 8935"/>
                        <a:gd name="connsiteY10" fmla="*/ 928 h 11901"/>
                        <a:gd name="connsiteX11" fmla="*/ 2998 w 8935"/>
                        <a:gd name="connsiteY11" fmla="*/ 4098 h 11901"/>
                        <a:gd name="connsiteX12" fmla="*/ 3396 w 8935"/>
                        <a:gd name="connsiteY12" fmla="*/ 6475 h 11901"/>
                        <a:gd name="connsiteX13" fmla="*/ 3396 w 8935"/>
                        <a:gd name="connsiteY13" fmla="*/ 7069 h 11901"/>
                        <a:gd name="connsiteX14" fmla="*/ 406 w 8935"/>
                        <a:gd name="connsiteY14" fmla="*/ 5484 h 119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8935" h="11901">
                          <a:moveTo>
                            <a:pt x="406" y="5484"/>
                          </a:moveTo>
                          <a:cubicBezTo>
                            <a:pt x="-391" y="6277"/>
                            <a:pt x="8" y="7861"/>
                            <a:pt x="1403" y="9644"/>
                          </a:cubicBezTo>
                          <a:cubicBezTo>
                            <a:pt x="2599" y="11427"/>
                            <a:pt x="3994" y="12417"/>
                            <a:pt x="4991" y="11625"/>
                          </a:cubicBezTo>
                          <a:cubicBezTo>
                            <a:pt x="5190" y="11427"/>
                            <a:pt x="5190" y="11229"/>
                            <a:pt x="5390" y="11031"/>
                          </a:cubicBezTo>
                          <a:cubicBezTo>
                            <a:pt x="5589" y="11229"/>
                            <a:pt x="5987" y="11229"/>
                            <a:pt x="6187" y="11031"/>
                          </a:cubicBezTo>
                          <a:cubicBezTo>
                            <a:pt x="6585" y="10635"/>
                            <a:pt x="6785" y="10238"/>
                            <a:pt x="7183" y="9644"/>
                          </a:cubicBezTo>
                          <a:cubicBezTo>
                            <a:pt x="7582" y="9842"/>
                            <a:pt x="7981" y="9842"/>
                            <a:pt x="8379" y="9644"/>
                          </a:cubicBezTo>
                          <a:cubicBezTo>
                            <a:pt x="9177" y="8852"/>
                            <a:pt x="9177" y="7465"/>
                            <a:pt x="7981" y="5484"/>
                          </a:cubicBezTo>
                          <a:cubicBezTo>
                            <a:pt x="7981" y="4494"/>
                            <a:pt x="7981" y="3503"/>
                            <a:pt x="7781" y="2315"/>
                          </a:cubicBezTo>
                          <a:cubicBezTo>
                            <a:pt x="7582" y="136"/>
                            <a:pt x="6187" y="-260"/>
                            <a:pt x="5390" y="136"/>
                          </a:cubicBezTo>
                          <a:cubicBezTo>
                            <a:pt x="4991" y="334"/>
                            <a:pt x="4592" y="532"/>
                            <a:pt x="4194" y="928"/>
                          </a:cubicBezTo>
                          <a:cubicBezTo>
                            <a:pt x="3396" y="928"/>
                            <a:pt x="2798" y="1919"/>
                            <a:pt x="2998" y="4098"/>
                          </a:cubicBezTo>
                          <a:cubicBezTo>
                            <a:pt x="3197" y="4890"/>
                            <a:pt x="3197" y="5682"/>
                            <a:pt x="3396" y="6475"/>
                          </a:cubicBezTo>
                          <a:cubicBezTo>
                            <a:pt x="3396" y="6673"/>
                            <a:pt x="3396" y="6871"/>
                            <a:pt x="3396" y="7069"/>
                          </a:cubicBezTo>
                          <a:cubicBezTo>
                            <a:pt x="2400" y="5682"/>
                            <a:pt x="1204" y="4890"/>
                            <a:pt x="406" y="54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09" name="Freeform 318">
                      <a:extLst>
                        <a:ext uri="{FF2B5EF4-FFF2-40B4-BE49-F238E27FC236}">
                          <a16:creationId xmlns:a16="http://schemas.microsoft.com/office/drawing/2014/main" id="{65E89C97-C487-76A7-11E0-B79AC01013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5598" y="5768339"/>
                      <a:ext cx="3285" cy="2592"/>
                    </a:xfrm>
                    <a:custGeom>
                      <a:avLst/>
                      <a:gdLst>
                        <a:gd name="connsiteX0" fmla="*/ 2591 w 3285"/>
                        <a:gd name="connsiteY0" fmla="*/ 2377 h 2592"/>
                        <a:gd name="connsiteX1" fmla="*/ 2990 w 3285"/>
                        <a:gd name="connsiteY1" fmla="*/ 0 h 2592"/>
                        <a:gd name="connsiteX2" fmla="*/ 0 w 3285"/>
                        <a:gd name="connsiteY2" fmla="*/ 2179 h 2592"/>
                        <a:gd name="connsiteX3" fmla="*/ 2591 w 3285"/>
                        <a:gd name="connsiteY3" fmla="*/ 2377 h 25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285" h="2592">
                          <a:moveTo>
                            <a:pt x="2591" y="2377"/>
                          </a:moveTo>
                          <a:cubicBezTo>
                            <a:pt x="3189" y="1783"/>
                            <a:pt x="3588" y="990"/>
                            <a:pt x="2990" y="0"/>
                          </a:cubicBezTo>
                          <a:cubicBezTo>
                            <a:pt x="1993" y="792"/>
                            <a:pt x="997" y="1387"/>
                            <a:pt x="0" y="2179"/>
                          </a:cubicBezTo>
                          <a:cubicBezTo>
                            <a:pt x="797" y="2575"/>
                            <a:pt x="1794" y="2773"/>
                            <a:pt x="2591" y="23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10" name="Freeform 319">
                      <a:extLst>
                        <a:ext uri="{FF2B5EF4-FFF2-40B4-BE49-F238E27FC236}">
                          <a16:creationId xmlns:a16="http://schemas.microsoft.com/office/drawing/2014/main" id="{5B9FF07B-246F-70AC-8911-54AA0CD3BE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7947" y="5812296"/>
                      <a:ext cx="5308" cy="6412"/>
                    </a:xfrm>
                    <a:custGeom>
                      <a:avLst/>
                      <a:gdLst>
                        <a:gd name="connsiteX0" fmla="*/ 37 w 5308"/>
                        <a:gd name="connsiteY0" fmla="*/ 1009 h 6412"/>
                        <a:gd name="connsiteX1" fmla="*/ 2030 w 5308"/>
                        <a:gd name="connsiteY1" fmla="*/ 5169 h 6412"/>
                        <a:gd name="connsiteX2" fmla="*/ 5219 w 5308"/>
                        <a:gd name="connsiteY2" fmla="*/ 5565 h 6412"/>
                        <a:gd name="connsiteX3" fmla="*/ 3226 w 5308"/>
                        <a:gd name="connsiteY3" fmla="*/ 1405 h 6412"/>
                        <a:gd name="connsiteX4" fmla="*/ 37 w 5308"/>
                        <a:gd name="connsiteY4" fmla="*/ 1009 h 64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08" h="6412">
                          <a:moveTo>
                            <a:pt x="37" y="1009"/>
                          </a:moveTo>
                          <a:cubicBezTo>
                            <a:pt x="-162" y="2197"/>
                            <a:pt x="436" y="3782"/>
                            <a:pt x="2030" y="5169"/>
                          </a:cubicBezTo>
                          <a:cubicBezTo>
                            <a:pt x="3824" y="6753"/>
                            <a:pt x="4821" y="6753"/>
                            <a:pt x="5219" y="5565"/>
                          </a:cubicBezTo>
                          <a:cubicBezTo>
                            <a:pt x="5618" y="4376"/>
                            <a:pt x="4622" y="2792"/>
                            <a:pt x="3226" y="1405"/>
                          </a:cubicBezTo>
                          <a:cubicBezTo>
                            <a:pt x="1632" y="-180"/>
                            <a:pt x="436" y="-576"/>
                            <a:pt x="37" y="10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11" name="Freeform 320">
                      <a:extLst>
                        <a:ext uri="{FF2B5EF4-FFF2-40B4-BE49-F238E27FC236}">
                          <a16:creationId xmlns:a16="http://schemas.microsoft.com/office/drawing/2014/main" id="{D6274F9C-D1F9-855E-F883-E85A755EA4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8772" y="5730841"/>
                      <a:ext cx="4725" cy="5718"/>
                    </a:xfrm>
                    <a:custGeom>
                      <a:avLst/>
                      <a:gdLst>
                        <a:gd name="connsiteX0" fmla="*/ 2732 w 4725"/>
                        <a:gd name="connsiteY0" fmla="*/ 1247 h 5718"/>
                        <a:gd name="connsiteX1" fmla="*/ 141 w 4725"/>
                        <a:gd name="connsiteY1" fmla="*/ 455 h 5718"/>
                        <a:gd name="connsiteX2" fmla="*/ 1935 w 4725"/>
                        <a:gd name="connsiteY2" fmla="*/ 4615 h 5718"/>
                        <a:gd name="connsiteX3" fmla="*/ 4527 w 4725"/>
                        <a:gd name="connsiteY3" fmla="*/ 5209 h 5718"/>
                        <a:gd name="connsiteX4" fmla="*/ 2732 w 4725"/>
                        <a:gd name="connsiteY4" fmla="*/ 1247 h 57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725" h="5718">
                          <a:moveTo>
                            <a:pt x="2732" y="1247"/>
                          </a:moveTo>
                          <a:cubicBezTo>
                            <a:pt x="1736" y="257"/>
                            <a:pt x="540" y="-535"/>
                            <a:pt x="141" y="455"/>
                          </a:cubicBezTo>
                          <a:cubicBezTo>
                            <a:pt x="-257" y="1842"/>
                            <a:pt x="141" y="3228"/>
                            <a:pt x="1935" y="4615"/>
                          </a:cubicBezTo>
                          <a:cubicBezTo>
                            <a:pt x="2932" y="5605"/>
                            <a:pt x="4128" y="6200"/>
                            <a:pt x="4527" y="5209"/>
                          </a:cubicBezTo>
                          <a:cubicBezTo>
                            <a:pt x="5124" y="4219"/>
                            <a:pt x="4327" y="2634"/>
                            <a:pt x="2732" y="12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12" name="Freeform 321">
                      <a:extLst>
                        <a:ext uri="{FF2B5EF4-FFF2-40B4-BE49-F238E27FC236}">
                          <a16:creationId xmlns:a16="http://schemas.microsoft.com/office/drawing/2014/main" id="{29D028A3-8195-96A3-2AF2-EFA3A66F1C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0640" y="5816064"/>
                      <a:ext cx="5556" cy="16194"/>
                    </a:xfrm>
                    <a:custGeom>
                      <a:avLst/>
                      <a:gdLst>
                        <a:gd name="connsiteX0" fmla="*/ 4054 w 5556"/>
                        <a:gd name="connsiteY0" fmla="*/ 5560 h 16194"/>
                        <a:gd name="connsiteX1" fmla="*/ 3655 w 5556"/>
                        <a:gd name="connsiteY1" fmla="*/ 3777 h 16194"/>
                        <a:gd name="connsiteX2" fmla="*/ 1264 w 5556"/>
                        <a:gd name="connsiteY2" fmla="*/ 14 h 16194"/>
                        <a:gd name="connsiteX3" fmla="*/ 466 w 5556"/>
                        <a:gd name="connsiteY3" fmla="*/ 4768 h 16194"/>
                        <a:gd name="connsiteX4" fmla="*/ 1862 w 5556"/>
                        <a:gd name="connsiteY4" fmla="*/ 7937 h 16194"/>
                        <a:gd name="connsiteX5" fmla="*/ 1862 w 5556"/>
                        <a:gd name="connsiteY5" fmla="*/ 7937 h 16194"/>
                        <a:gd name="connsiteX6" fmla="*/ 2061 w 5556"/>
                        <a:gd name="connsiteY6" fmla="*/ 13880 h 16194"/>
                        <a:gd name="connsiteX7" fmla="*/ 4652 w 5556"/>
                        <a:gd name="connsiteY7" fmla="*/ 16059 h 16194"/>
                        <a:gd name="connsiteX8" fmla="*/ 4852 w 5556"/>
                        <a:gd name="connsiteY8" fmla="*/ 10512 h 16194"/>
                        <a:gd name="connsiteX9" fmla="*/ 4254 w 5556"/>
                        <a:gd name="connsiteY9" fmla="*/ 9324 h 16194"/>
                        <a:gd name="connsiteX10" fmla="*/ 5449 w 5556"/>
                        <a:gd name="connsiteY10" fmla="*/ 8532 h 16194"/>
                        <a:gd name="connsiteX11" fmla="*/ 4453 w 5556"/>
                        <a:gd name="connsiteY11" fmla="*/ 5956 h 16194"/>
                        <a:gd name="connsiteX12" fmla="*/ 4054 w 5556"/>
                        <a:gd name="connsiteY12" fmla="*/ 5560 h 161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5556" h="16194">
                          <a:moveTo>
                            <a:pt x="4054" y="5560"/>
                          </a:moveTo>
                          <a:cubicBezTo>
                            <a:pt x="4054" y="4966"/>
                            <a:pt x="3855" y="4372"/>
                            <a:pt x="3655" y="3777"/>
                          </a:cubicBezTo>
                          <a:cubicBezTo>
                            <a:pt x="3058" y="1797"/>
                            <a:pt x="2260" y="-184"/>
                            <a:pt x="1264" y="14"/>
                          </a:cubicBezTo>
                          <a:cubicBezTo>
                            <a:pt x="-132" y="14"/>
                            <a:pt x="-331" y="1797"/>
                            <a:pt x="466" y="4768"/>
                          </a:cubicBezTo>
                          <a:cubicBezTo>
                            <a:pt x="865" y="5956"/>
                            <a:pt x="1264" y="7145"/>
                            <a:pt x="1862" y="7937"/>
                          </a:cubicBezTo>
                          <a:lnTo>
                            <a:pt x="1862" y="7937"/>
                          </a:lnTo>
                          <a:cubicBezTo>
                            <a:pt x="865" y="9126"/>
                            <a:pt x="1064" y="11305"/>
                            <a:pt x="2061" y="13880"/>
                          </a:cubicBezTo>
                          <a:cubicBezTo>
                            <a:pt x="2858" y="16059"/>
                            <a:pt x="3855" y="16455"/>
                            <a:pt x="4652" y="16059"/>
                          </a:cubicBezTo>
                          <a:cubicBezTo>
                            <a:pt x="5449" y="15068"/>
                            <a:pt x="5848" y="13088"/>
                            <a:pt x="4852" y="10512"/>
                          </a:cubicBezTo>
                          <a:cubicBezTo>
                            <a:pt x="4652" y="10116"/>
                            <a:pt x="4453" y="9720"/>
                            <a:pt x="4254" y="9324"/>
                          </a:cubicBezTo>
                          <a:cubicBezTo>
                            <a:pt x="4852" y="9324"/>
                            <a:pt x="5250" y="9126"/>
                            <a:pt x="5449" y="8532"/>
                          </a:cubicBezTo>
                          <a:cubicBezTo>
                            <a:pt x="5848" y="7739"/>
                            <a:pt x="5051" y="6353"/>
                            <a:pt x="4453" y="5956"/>
                          </a:cubicBezTo>
                          <a:cubicBezTo>
                            <a:pt x="4453" y="5956"/>
                            <a:pt x="4254" y="5758"/>
                            <a:pt x="4054" y="55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13" name="Freeform 322">
                      <a:extLst>
                        <a:ext uri="{FF2B5EF4-FFF2-40B4-BE49-F238E27FC236}">
                          <a16:creationId xmlns:a16="http://schemas.microsoft.com/office/drawing/2014/main" id="{82C9A732-7FFC-39FC-462B-BB0D06E2EB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3638" y="5695146"/>
                      <a:ext cx="16384" cy="34974"/>
                    </a:xfrm>
                    <a:custGeom>
                      <a:avLst/>
                      <a:gdLst>
                        <a:gd name="connsiteX0" fmla="*/ 12249 w 16384"/>
                        <a:gd name="connsiteY0" fmla="*/ 15747 h 34974"/>
                        <a:gd name="connsiteX1" fmla="*/ 11850 w 16384"/>
                        <a:gd name="connsiteY1" fmla="*/ 12776 h 34974"/>
                        <a:gd name="connsiteX2" fmla="*/ 8262 w 16384"/>
                        <a:gd name="connsiteY2" fmla="*/ 9409 h 34974"/>
                        <a:gd name="connsiteX3" fmla="*/ 6468 w 16384"/>
                        <a:gd name="connsiteY3" fmla="*/ 4456 h 34974"/>
                        <a:gd name="connsiteX4" fmla="*/ 887 w 16384"/>
                        <a:gd name="connsiteY4" fmla="*/ 98 h 34974"/>
                        <a:gd name="connsiteX5" fmla="*/ 2083 w 16384"/>
                        <a:gd name="connsiteY5" fmla="*/ 6635 h 34974"/>
                        <a:gd name="connsiteX6" fmla="*/ 5870 w 16384"/>
                        <a:gd name="connsiteY6" fmla="*/ 10795 h 34974"/>
                        <a:gd name="connsiteX7" fmla="*/ 5472 w 16384"/>
                        <a:gd name="connsiteY7" fmla="*/ 16936 h 34974"/>
                        <a:gd name="connsiteX8" fmla="*/ 5073 w 16384"/>
                        <a:gd name="connsiteY8" fmla="*/ 20501 h 34974"/>
                        <a:gd name="connsiteX9" fmla="*/ 6468 w 16384"/>
                        <a:gd name="connsiteY9" fmla="*/ 28425 h 34974"/>
                        <a:gd name="connsiteX10" fmla="*/ 7266 w 16384"/>
                        <a:gd name="connsiteY10" fmla="*/ 28821 h 34974"/>
                        <a:gd name="connsiteX11" fmla="*/ 8860 w 16384"/>
                        <a:gd name="connsiteY11" fmla="*/ 26048 h 34974"/>
                        <a:gd name="connsiteX12" fmla="*/ 10854 w 16384"/>
                        <a:gd name="connsiteY12" fmla="*/ 30604 h 34974"/>
                        <a:gd name="connsiteX13" fmla="*/ 15239 w 16384"/>
                        <a:gd name="connsiteY13" fmla="*/ 34962 h 34974"/>
                        <a:gd name="connsiteX14" fmla="*/ 15438 w 16384"/>
                        <a:gd name="connsiteY14" fmla="*/ 30208 h 34974"/>
                        <a:gd name="connsiteX15" fmla="*/ 12249 w 16384"/>
                        <a:gd name="connsiteY15" fmla="*/ 15747 h 349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6384" h="34974">
                          <a:moveTo>
                            <a:pt x="12249" y="15747"/>
                          </a:moveTo>
                          <a:cubicBezTo>
                            <a:pt x="12647" y="15549"/>
                            <a:pt x="11850" y="13568"/>
                            <a:pt x="11850" y="12776"/>
                          </a:cubicBezTo>
                          <a:cubicBezTo>
                            <a:pt x="10654" y="10795"/>
                            <a:pt x="9458" y="9607"/>
                            <a:pt x="8262" y="9409"/>
                          </a:cubicBezTo>
                          <a:cubicBezTo>
                            <a:pt x="8262" y="8022"/>
                            <a:pt x="7465" y="6239"/>
                            <a:pt x="6468" y="4456"/>
                          </a:cubicBezTo>
                          <a:cubicBezTo>
                            <a:pt x="4874" y="1683"/>
                            <a:pt x="2681" y="-496"/>
                            <a:pt x="887" y="98"/>
                          </a:cubicBezTo>
                          <a:cubicBezTo>
                            <a:pt x="-1106" y="891"/>
                            <a:pt x="688" y="4060"/>
                            <a:pt x="2083" y="6635"/>
                          </a:cubicBezTo>
                          <a:cubicBezTo>
                            <a:pt x="3279" y="8616"/>
                            <a:pt x="4475" y="10201"/>
                            <a:pt x="5870" y="10795"/>
                          </a:cubicBezTo>
                          <a:cubicBezTo>
                            <a:pt x="5073" y="12578"/>
                            <a:pt x="5073" y="14757"/>
                            <a:pt x="5472" y="16936"/>
                          </a:cubicBezTo>
                          <a:cubicBezTo>
                            <a:pt x="5272" y="18124"/>
                            <a:pt x="5272" y="19313"/>
                            <a:pt x="5073" y="20501"/>
                          </a:cubicBezTo>
                          <a:cubicBezTo>
                            <a:pt x="4874" y="23275"/>
                            <a:pt x="4475" y="26048"/>
                            <a:pt x="6468" y="28425"/>
                          </a:cubicBezTo>
                          <a:cubicBezTo>
                            <a:pt x="6668" y="28623"/>
                            <a:pt x="6867" y="28821"/>
                            <a:pt x="7266" y="28821"/>
                          </a:cubicBezTo>
                          <a:cubicBezTo>
                            <a:pt x="8462" y="29217"/>
                            <a:pt x="8860" y="27633"/>
                            <a:pt x="8860" y="26048"/>
                          </a:cubicBezTo>
                          <a:cubicBezTo>
                            <a:pt x="9458" y="27633"/>
                            <a:pt x="10256" y="29217"/>
                            <a:pt x="10854" y="30604"/>
                          </a:cubicBezTo>
                          <a:cubicBezTo>
                            <a:pt x="11850" y="32981"/>
                            <a:pt x="13445" y="35160"/>
                            <a:pt x="15239" y="34962"/>
                          </a:cubicBezTo>
                          <a:cubicBezTo>
                            <a:pt x="16833" y="34764"/>
                            <a:pt x="16634" y="32585"/>
                            <a:pt x="15438" y="30208"/>
                          </a:cubicBezTo>
                          <a:cubicBezTo>
                            <a:pt x="11651" y="24463"/>
                            <a:pt x="7465" y="18322"/>
                            <a:pt x="12249" y="157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14" name="Freeform 323">
                      <a:extLst>
                        <a:ext uri="{FF2B5EF4-FFF2-40B4-BE49-F238E27FC236}">
                          <a16:creationId xmlns:a16="http://schemas.microsoft.com/office/drawing/2014/main" id="{E0E8B51D-FDAD-95D2-1158-CE0C321A22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9834" y="5691835"/>
                      <a:ext cx="17327" cy="19688"/>
                    </a:xfrm>
                    <a:custGeom>
                      <a:avLst/>
                      <a:gdLst>
                        <a:gd name="connsiteX0" fmla="*/ 5789 w 17327"/>
                        <a:gd name="connsiteY0" fmla="*/ 9352 h 19688"/>
                        <a:gd name="connsiteX1" fmla="*/ 5988 w 17327"/>
                        <a:gd name="connsiteY1" fmla="*/ 9550 h 19688"/>
                        <a:gd name="connsiteX2" fmla="*/ 5590 w 17327"/>
                        <a:gd name="connsiteY2" fmla="*/ 9748 h 19688"/>
                        <a:gd name="connsiteX3" fmla="*/ 6387 w 17327"/>
                        <a:gd name="connsiteY3" fmla="*/ 15097 h 19688"/>
                        <a:gd name="connsiteX4" fmla="*/ 11171 w 17327"/>
                        <a:gd name="connsiteY4" fmla="*/ 18464 h 19688"/>
                        <a:gd name="connsiteX5" fmla="*/ 11968 w 17327"/>
                        <a:gd name="connsiteY5" fmla="*/ 16285 h 19688"/>
                        <a:gd name="connsiteX6" fmla="*/ 12167 w 17327"/>
                        <a:gd name="connsiteY6" fmla="*/ 16880 h 19688"/>
                        <a:gd name="connsiteX7" fmla="*/ 16752 w 17327"/>
                        <a:gd name="connsiteY7" fmla="*/ 19653 h 19688"/>
                        <a:gd name="connsiteX8" fmla="*/ 15556 w 17327"/>
                        <a:gd name="connsiteY8" fmla="*/ 13116 h 19688"/>
                        <a:gd name="connsiteX9" fmla="*/ 14759 w 17327"/>
                        <a:gd name="connsiteY9" fmla="*/ 12126 h 19688"/>
                        <a:gd name="connsiteX10" fmla="*/ 13562 w 17327"/>
                        <a:gd name="connsiteY10" fmla="*/ 6975 h 19688"/>
                        <a:gd name="connsiteX11" fmla="*/ 5590 w 17327"/>
                        <a:gd name="connsiteY11" fmla="*/ 2617 h 19688"/>
                        <a:gd name="connsiteX12" fmla="*/ 8 w 17327"/>
                        <a:gd name="connsiteY12" fmla="*/ 2023 h 19688"/>
                        <a:gd name="connsiteX13" fmla="*/ 5789 w 17327"/>
                        <a:gd name="connsiteY13" fmla="*/ 9352 h 19688"/>
                        <a:gd name="connsiteX14" fmla="*/ 11171 w 17327"/>
                        <a:gd name="connsiteY14" fmla="*/ 12720 h 19688"/>
                        <a:gd name="connsiteX15" fmla="*/ 11171 w 17327"/>
                        <a:gd name="connsiteY15" fmla="*/ 14305 h 19688"/>
                        <a:gd name="connsiteX16" fmla="*/ 10174 w 17327"/>
                        <a:gd name="connsiteY16" fmla="*/ 12324 h 19688"/>
                        <a:gd name="connsiteX17" fmla="*/ 10174 w 17327"/>
                        <a:gd name="connsiteY17" fmla="*/ 12324 h 19688"/>
                        <a:gd name="connsiteX18" fmla="*/ 11171 w 17327"/>
                        <a:gd name="connsiteY18" fmla="*/ 12720 h 196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17327" h="19688">
                          <a:moveTo>
                            <a:pt x="5789" y="9352"/>
                          </a:moveTo>
                          <a:lnTo>
                            <a:pt x="5988" y="9550"/>
                          </a:lnTo>
                          <a:cubicBezTo>
                            <a:pt x="5789" y="9550"/>
                            <a:pt x="5590" y="9550"/>
                            <a:pt x="5590" y="9748"/>
                          </a:cubicBezTo>
                          <a:cubicBezTo>
                            <a:pt x="4393" y="10739"/>
                            <a:pt x="4792" y="12918"/>
                            <a:pt x="6387" y="15097"/>
                          </a:cubicBezTo>
                          <a:cubicBezTo>
                            <a:pt x="7782" y="17276"/>
                            <a:pt x="9775" y="19059"/>
                            <a:pt x="11171" y="18464"/>
                          </a:cubicBezTo>
                          <a:cubicBezTo>
                            <a:pt x="12167" y="18068"/>
                            <a:pt x="12167" y="17276"/>
                            <a:pt x="11968" y="16285"/>
                          </a:cubicBezTo>
                          <a:cubicBezTo>
                            <a:pt x="12167" y="16484"/>
                            <a:pt x="12167" y="16682"/>
                            <a:pt x="12167" y="16880"/>
                          </a:cubicBezTo>
                          <a:cubicBezTo>
                            <a:pt x="13562" y="19257"/>
                            <a:pt x="15356" y="19851"/>
                            <a:pt x="16752" y="19653"/>
                          </a:cubicBezTo>
                          <a:cubicBezTo>
                            <a:pt x="17948" y="18266"/>
                            <a:pt x="17150" y="15691"/>
                            <a:pt x="15556" y="13116"/>
                          </a:cubicBezTo>
                          <a:cubicBezTo>
                            <a:pt x="15356" y="12720"/>
                            <a:pt x="15157" y="12522"/>
                            <a:pt x="14759" y="12126"/>
                          </a:cubicBezTo>
                          <a:cubicBezTo>
                            <a:pt x="15556" y="11135"/>
                            <a:pt x="15356" y="9748"/>
                            <a:pt x="13562" y="6975"/>
                          </a:cubicBezTo>
                          <a:cubicBezTo>
                            <a:pt x="10971" y="3410"/>
                            <a:pt x="8380" y="4796"/>
                            <a:pt x="5590" y="2617"/>
                          </a:cubicBezTo>
                          <a:cubicBezTo>
                            <a:pt x="3198" y="835"/>
                            <a:pt x="-191" y="-1939"/>
                            <a:pt x="8" y="2023"/>
                          </a:cubicBezTo>
                          <a:cubicBezTo>
                            <a:pt x="208" y="5390"/>
                            <a:pt x="2998" y="8164"/>
                            <a:pt x="5789" y="9352"/>
                          </a:cubicBezTo>
                          <a:close/>
                          <a:moveTo>
                            <a:pt x="11171" y="12720"/>
                          </a:moveTo>
                          <a:cubicBezTo>
                            <a:pt x="11171" y="13116"/>
                            <a:pt x="11171" y="13710"/>
                            <a:pt x="11171" y="14305"/>
                          </a:cubicBezTo>
                          <a:cubicBezTo>
                            <a:pt x="10772" y="13710"/>
                            <a:pt x="10373" y="12918"/>
                            <a:pt x="10174" y="12324"/>
                          </a:cubicBezTo>
                          <a:lnTo>
                            <a:pt x="10174" y="12324"/>
                          </a:lnTo>
                          <a:cubicBezTo>
                            <a:pt x="10573" y="12324"/>
                            <a:pt x="10772" y="12522"/>
                            <a:pt x="11171" y="127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15" name="Freeform 324">
                      <a:extLst>
                        <a:ext uri="{FF2B5EF4-FFF2-40B4-BE49-F238E27FC236}">
                          <a16:creationId xmlns:a16="http://schemas.microsoft.com/office/drawing/2014/main" id="{6F875ED5-1EF5-5E45-224F-8D52C049C6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9511" y="5685340"/>
                      <a:ext cx="8240" cy="6933"/>
                    </a:xfrm>
                    <a:custGeom>
                      <a:avLst/>
                      <a:gdLst>
                        <a:gd name="connsiteX0" fmla="*/ 4983 w 8240"/>
                        <a:gd name="connsiteY0" fmla="*/ 6933 h 6933"/>
                        <a:gd name="connsiteX1" fmla="*/ 8172 w 8240"/>
                        <a:gd name="connsiteY1" fmla="*/ 0 h 6933"/>
                        <a:gd name="connsiteX2" fmla="*/ 0 w 8240"/>
                        <a:gd name="connsiteY2" fmla="*/ 3566 h 6933"/>
                        <a:gd name="connsiteX3" fmla="*/ 4983 w 8240"/>
                        <a:gd name="connsiteY3" fmla="*/ 6933 h 69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8240" h="6933">
                          <a:moveTo>
                            <a:pt x="4983" y="6933"/>
                          </a:moveTo>
                          <a:cubicBezTo>
                            <a:pt x="7176" y="6933"/>
                            <a:pt x="8571" y="2773"/>
                            <a:pt x="8172" y="0"/>
                          </a:cubicBezTo>
                          <a:cubicBezTo>
                            <a:pt x="5382" y="1188"/>
                            <a:pt x="2591" y="2377"/>
                            <a:pt x="0" y="3566"/>
                          </a:cubicBezTo>
                          <a:cubicBezTo>
                            <a:pt x="997" y="5546"/>
                            <a:pt x="2392" y="6933"/>
                            <a:pt x="4983" y="69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16" name="Freeform 325">
                      <a:extLst>
                        <a:ext uri="{FF2B5EF4-FFF2-40B4-BE49-F238E27FC236}">
                          <a16:creationId xmlns:a16="http://schemas.microsoft.com/office/drawing/2014/main" id="{57473FF9-59AA-695E-F57A-CFB25B7D40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0171" y="5776821"/>
                      <a:ext cx="14146" cy="18102"/>
                    </a:xfrm>
                    <a:custGeom>
                      <a:avLst/>
                      <a:gdLst>
                        <a:gd name="connsiteX0" fmla="*/ 337 w 14146"/>
                        <a:gd name="connsiteY0" fmla="*/ 432 h 18102"/>
                        <a:gd name="connsiteX1" fmla="*/ 3725 w 14146"/>
                        <a:gd name="connsiteY1" fmla="*/ 7959 h 18102"/>
                        <a:gd name="connsiteX2" fmla="*/ 5719 w 14146"/>
                        <a:gd name="connsiteY2" fmla="*/ 11129 h 18102"/>
                        <a:gd name="connsiteX3" fmla="*/ 5719 w 14146"/>
                        <a:gd name="connsiteY3" fmla="*/ 11129 h 18102"/>
                        <a:gd name="connsiteX4" fmla="*/ 6516 w 14146"/>
                        <a:gd name="connsiteY4" fmla="*/ 13704 h 18102"/>
                        <a:gd name="connsiteX5" fmla="*/ 9107 w 14146"/>
                        <a:gd name="connsiteY5" fmla="*/ 16081 h 18102"/>
                        <a:gd name="connsiteX6" fmla="*/ 12496 w 14146"/>
                        <a:gd name="connsiteY6" fmla="*/ 18062 h 18102"/>
                        <a:gd name="connsiteX7" fmla="*/ 13891 w 14146"/>
                        <a:gd name="connsiteY7" fmla="*/ 17666 h 18102"/>
                        <a:gd name="connsiteX8" fmla="*/ 14090 w 14146"/>
                        <a:gd name="connsiteY8" fmla="*/ 15883 h 18102"/>
                        <a:gd name="connsiteX9" fmla="*/ 8708 w 14146"/>
                        <a:gd name="connsiteY9" fmla="*/ 8554 h 18102"/>
                        <a:gd name="connsiteX10" fmla="*/ 7911 w 14146"/>
                        <a:gd name="connsiteY10" fmla="*/ 7167 h 18102"/>
                        <a:gd name="connsiteX11" fmla="*/ 6715 w 14146"/>
                        <a:gd name="connsiteY11" fmla="*/ 5780 h 18102"/>
                        <a:gd name="connsiteX12" fmla="*/ 3127 w 14146"/>
                        <a:gd name="connsiteY12" fmla="*/ 828 h 18102"/>
                        <a:gd name="connsiteX13" fmla="*/ 337 w 14146"/>
                        <a:gd name="connsiteY13" fmla="*/ 432 h 181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4146" h="18102">
                          <a:moveTo>
                            <a:pt x="337" y="432"/>
                          </a:moveTo>
                          <a:cubicBezTo>
                            <a:pt x="-859" y="2611"/>
                            <a:pt x="1333" y="5384"/>
                            <a:pt x="3725" y="7959"/>
                          </a:cubicBezTo>
                          <a:cubicBezTo>
                            <a:pt x="4523" y="8950"/>
                            <a:pt x="5121" y="9940"/>
                            <a:pt x="5719" y="11129"/>
                          </a:cubicBezTo>
                          <a:lnTo>
                            <a:pt x="5719" y="11129"/>
                          </a:lnTo>
                          <a:cubicBezTo>
                            <a:pt x="5918" y="11921"/>
                            <a:pt x="6117" y="12912"/>
                            <a:pt x="6516" y="13704"/>
                          </a:cubicBezTo>
                          <a:cubicBezTo>
                            <a:pt x="7313" y="15685"/>
                            <a:pt x="8310" y="16477"/>
                            <a:pt x="9107" y="16081"/>
                          </a:cubicBezTo>
                          <a:cubicBezTo>
                            <a:pt x="10104" y="16873"/>
                            <a:pt x="11100" y="17666"/>
                            <a:pt x="12496" y="18062"/>
                          </a:cubicBezTo>
                          <a:cubicBezTo>
                            <a:pt x="13094" y="18260"/>
                            <a:pt x="13492" y="17666"/>
                            <a:pt x="13891" y="17666"/>
                          </a:cubicBezTo>
                          <a:cubicBezTo>
                            <a:pt x="13891" y="17071"/>
                            <a:pt x="14290" y="16279"/>
                            <a:pt x="14090" y="15883"/>
                          </a:cubicBezTo>
                          <a:lnTo>
                            <a:pt x="8708" y="8554"/>
                          </a:lnTo>
                          <a:cubicBezTo>
                            <a:pt x="8509" y="7959"/>
                            <a:pt x="8310" y="7563"/>
                            <a:pt x="7911" y="7167"/>
                          </a:cubicBezTo>
                          <a:cubicBezTo>
                            <a:pt x="7513" y="6573"/>
                            <a:pt x="7114" y="5978"/>
                            <a:pt x="6715" y="5780"/>
                          </a:cubicBezTo>
                          <a:lnTo>
                            <a:pt x="3127" y="828"/>
                          </a:lnTo>
                          <a:cubicBezTo>
                            <a:pt x="2330" y="36"/>
                            <a:pt x="735" y="-360"/>
                            <a:pt x="337" y="4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17" name="Freeform 326">
                      <a:extLst>
                        <a:ext uri="{FF2B5EF4-FFF2-40B4-BE49-F238E27FC236}">
                          <a16:creationId xmlns:a16="http://schemas.microsoft.com/office/drawing/2014/main" id="{8512FF9C-A300-D447-C73E-AD60D52763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7319" y="5698517"/>
                      <a:ext cx="8776" cy="16453"/>
                    </a:xfrm>
                    <a:custGeom>
                      <a:avLst/>
                      <a:gdLst>
                        <a:gd name="connsiteX0" fmla="*/ 2990 w 8776"/>
                        <a:gd name="connsiteY0" fmla="*/ 12970 h 16453"/>
                        <a:gd name="connsiteX1" fmla="*/ 7774 w 8776"/>
                        <a:gd name="connsiteY1" fmla="*/ 16338 h 16453"/>
                        <a:gd name="connsiteX2" fmla="*/ 7973 w 8776"/>
                        <a:gd name="connsiteY2" fmla="*/ 12376 h 16453"/>
                        <a:gd name="connsiteX3" fmla="*/ 5980 w 8776"/>
                        <a:gd name="connsiteY3" fmla="*/ 887 h 16453"/>
                        <a:gd name="connsiteX4" fmla="*/ 1196 w 8776"/>
                        <a:gd name="connsiteY4" fmla="*/ 4453 h 16453"/>
                        <a:gd name="connsiteX5" fmla="*/ 0 w 8776"/>
                        <a:gd name="connsiteY5" fmla="*/ 5641 h 16453"/>
                        <a:gd name="connsiteX6" fmla="*/ 2193 w 8776"/>
                        <a:gd name="connsiteY6" fmla="*/ 9999 h 16453"/>
                        <a:gd name="connsiteX7" fmla="*/ 2990 w 8776"/>
                        <a:gd name="connsiteY7" fmla="*/ 12970 h 164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8776" h="16453">
                          <a:moveTo>
                            <a:pt x="2990" y="12970"/>
                          </a:moveTo>
                          <a:cubicBezTo>
                            <a:pt x="4385" y="15149"/>
                            <a:pt x="5980" y="16932"/>
                            <a:pt x="7774" y="16338"/>
                          </a:cubicBezTo>
                          <a:cubicBezTo>
                            <a:pt x="9368" y="15942"/>
                            <a:pt x="8770" y="14357"/>
                            <a:pt x="7973" y="12376"/>
                          </a:cubicBezTo>
                          <a:cubicBezTo>
                            <a:pt x="9169" y="10395"/>
                            <a:pt x="7774" y="2076"/>
                            <a:pt x="5980" y="887"/>
                          </a:cubicBezTo>
                          <a:cubicBezTo>
                            <a:pt x="1395" y="-2084"/>
                            <a:pt x="2791" y="3264"/>
                            <a:pt x="1196" y="4453"/>
                          </a:cubicBezTo>
                          <a:cubicBezTo>
                            <a:pt x="797" y="4849"/>
                            <a:pt x="399" y="5245"/>
                            <a:pt x="0" y="5641"/>
                          </a:cubicBezTo>
                          <a:cubicBezTo>
                            <a:pt x="797" y="7028"/>
                            <a:pt x="1395" y="8612"/>
                            <a:pt x="2193" y="9999"/>
                          </a:cubicBezTo>
                          <a:cubicBezTo>
                            <a:pt x="1993" y="10989"/>
                            <a:pt x="2392" y="11980"/>
                            <a:pt x="2990" y="129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18" name="Freeform 327">
                      <a:extLst>
                        <a:ext uri="{FF2B5EF4-FFF2-40B4-BE49-F238E27FC236}">
                          <a16:creationId xmlns:a16="http://schemas.microsoft.com/office/drawing/2014/main" id="{39635C65-C3C4-261A-13FE-1D4D97EF28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7119" y="5704158"/>
                      <a:ext cx="199" cy="197"/>
                    </a:xfrm>
                    <a:custGeom>
                      <a:avLst/>
                      <a:gdLst>
                        <a:gd name="connsiteX0" fmla="*/ 199 w 199"/>
                        <a:gd name="connsiteY0" fmla="*/ 198 h 197"/>
                        <a:gd name="connsiteX1" fmla="*/ 199 w 199"/>
                        <a:gd name="connsiteY1" fmla="*/ 198 h 197"/>
                        <a:gd name="connsiteX2" fmla="*/ 0 w 199"/>
                        <a:gd name="connsiteY2" fmla="*/ 0 h 197"/>
                        <a:gd name="connsiteX3" fmla="*/ 0 w 199"/>
                        <a:gd name="connsiteY3" fmla="*/ 0 h 197"/>
                        <a:gd name="connsiteX4" fmla="*/ 199 w 199"/>
                        <a:gd name="connsiteY4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199" y="198"/>
                          </a:moveTo>
                          <a:lnTo>
                            <a:pt x="199" y="198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19" name="Freeform 328">
                      <a:extLst>
                        <a:ext uri="{FF2B5EF4-FFF2-40B4-BE49-F238E27FC236}">
                          <a16:creationId xmlns:a16="http://schemas.microsoft.com/office/drawing/2014/main" id="{FC0553F5-E3DC-D631-FAD6-CC793BEB57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8477" y="5702861"/>
                      <a:ext cx="21247" cy="23483"/>
                    </a:xfrm>
                    <a:custGeom>
                      <a:avLst/>
                      <a:gdLst>
                        <a:gd name="connsiteX0" fmla="*/ 3758 w 21247"/>
                        <a:gd name="connsiteY0" fmla="*/ 7636 h 23483"/>
                        <a:gd name="connsiteX1" fmla="*/ 6349 w 21247"/>
                        <a:gd name="connsiteY1" fmla="*/ 11004 h 23483"/>
                        <a:gd name="connsiteX2" fmla="*/ 7346 w 21247"/>
                        <a:gd name="connsiteY2" fmla="*/ 12192 h 23483"/>
                        <a:gd name="connsiteX3" fmla="*/ 19903 w 21247"/>
                        <a:gd name="connsiteY3" fmla="*/ 23483 h 23483"/>
                        <a:gd name="connsiteX4" fmla="*/ 20501 w 21247"/>
                        <a:gd name="connsiteY4" fmla="*/ 19522 h 23483"/>
                        <a:gd name="connsiteX5" fmla="*/ 20900 w 21247"/>
                        <a:gd name="connsiteY5" fmla="*/ 14570 h 23483"/>
                        <a:gd name="connsiteX6" fmla="*/ 18309 w 21247"/>
                        <a:gd name="connsiteY6" fmla="*/ 11400 h 23483"/>
                        <a:gd name="connsiteX7" fmla="*/ 17113 w 21247"/>
                        <a:gd name="connsiteY7" fmla="*/ 14966 h 23483"/>
                        <a:gd name="connsiteX8" fmla="*/ 17113 w 21247"/>
                        <a:gd name="connsiteY8" fmla="*/ 14966 h 23483"/>
                        <a:gd name="connsiteX9" fmla="*/ 8741 w 21247"/>
                        <a:gd name="connsiteY9" fmla="*/ 7834 h 23483"/>
                        <a:gd name="connsiteX10" fmla="*/ 7744 w 21247"/>
                        <a:gd name="connsiteY10" fmla="*/ 6844 h 23483"/>
                        <a:gd name="connsiteX11" fmla="*/ 7545 w 21247"/>
                        <a:gd name="connsiteY11" fmla="*/ 5854 h 23483"/>
                        <a:gd name="connsiteX12" fmla="*/ 4555 w 21247"/>
                        <a:gd name="connsiteY12" fmla="*/ 2288 h 23483"/>
                        <a:gd name="connsiteX13" fmla="*/ 4356 w 21247"/>
                        <a:gd name="connsiteY13" fmla="*/ 2090 h 23483"/>
                        <a:gd name="connsiteX14" fmla="*/ 569 w 21247"/>
                        <a:gd name="connsiteY14" fmla="*/ 307 h 23483"/>
                        <a:gd name="connsiteX15" fmla="*/ 1964 w 21247"/>
                        <a:gd name="connsiteY15" fmla="*/ 5655 h 23483"/>
                        <a:gd name="connsiteX16" fmla="*/ 3758 w 21247"/>
                        <a:gd name="connsiteY16" fmla="*/ 7636 h 234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21247" h="23483">
                          <a:moveTo>
                            <a:pt x="3758" y="7636"/>
                          </a:moveTo>
                          <a:cubicBezTo>
                            <a:pt x="4356" y="9815"/>
                            <a:pt x="5353" y="11004"/>
                            <a:pt x="6349" y="11004"/>
                          </a:cubicBezTo>
                          <a:cubicBezTo>
                            <a:pt x="6748" y="11400"/>
                            <a:pt x="6947" y="11796"/>
                            <a:pt x="7346" y="12192"/>
                          </a:cubicBezTo>
                          <a:cubicBezTo>
                            <a:pt x="11532" y="15956"/>
                            <a:pt x="15717" y="19720"/>
                            <a:pt x="19903" y="23483"/>
                          </a:cubicBezTo>
                          <a:cubicBezTo>
                            <a:pt x="20501" y="22295"/>
                            <a:pt x="20701" y="20908"/>
                            <a:pt x="20501" y="19522"/>
                          </a:cubicBezTo>
                          <a:cubicBezTo>
                            <a:pt x="21299" y="18729"/>
                            <a:pt x="21498" y="16946"/>
                            <a:pt x="20900" y="14570"/>
                          </a:cubicBezTo>
                          <a:cubicBezTo>
                            <a:pt x="20302" y="12391"/>
                            <a:pt x="19505" y="11598"/>
                            <a:pt x="18309" y="11400"/>
                          </a:cubicBezTo>
                          <a:cubicBezTo>
                            <a:pt x="17511" y="12192"/>
                            <a:pt x="17113" y="13381"/>
                            <a:pt x="17113" y="14966"/>
                          </a:cubicBezTo>
                          <a:cubicBezTo>
                            <a:pt x="17113" y="14966"/>
                            <a:pt x="17113" y="14966"/>
                            <a:pt x="17113" y="14966"/>
                          </a:cubicBezTo>
                          <a:cubicBezTo>
                            <a:pt x="14123" y="12787"/>
                            <a:pt x="11332" y="11004"/>
                            <a:pt x="8741" y="7834"/>
                          </a:cubicBezTo>
                          <a:cubicBezTo>
                            <a:pt x="8342" y="7438"/>
                            <a:pt x="8143" y="7042"/>
                            <a:pt x="7744" y="6844"/>
                          </a:cubicBezTo>
                          <a:cubicBezTo>
                            <a:pt x="7744" y="6448"/>
                            <a:pt x="7545" y="6250"/>
                            <a:pt x="7545" y="5854"/>
                          </a:cubicBezTo>
                          <a:cubicBezTo>
                            <a:pt x="6748" y="3476"/>
                            <a:pt x="5751" y="1892"/>
                            <a:pt x="4555" y="2288"/>
                          </a:cubicBezTo>
                          <a:cubicBezTo>
                            <a:pt x="4555" y="2288"/>
                            <a:pt x="4555" y="2090"/>
                            <a:pt x="4356" y="2090"/>
                          </a:cubicBezTo>
                          <a:cubicBezTo>
                            <a:pt x="2961" y="307"/>
                            <a:pt x="1366" y="-485"/>
                            <a:pt x="569" y="307"/>
                          </a:cubicBezTo>
                          <a:cubicBezTo>
                            <a:pt x="-627" y="1298"/>
                            <a:pt x="170" y="3476"/>
                            <a:pt x="1964" y="5655"/>
                          </a:cubicBezTo>
                          <a:cubicBezTo>
                            <a:pt x="2562" y="6844"/>
                            <a:pt x="3160" y="7240"/>
                            <a:pt x="3758" y="76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20" name="Freeform 329">
                      <a:extLst>
                        <a:ext uri="{FF2B5EF4-FFF2-40B4-BE49-F238E27FC236}">
                          <a16:creationId xmlns:a16="http://schemas.microsoft.com/office/drawing/2014/main" id="{EFF688F3-B6CF-F1AB-8D27-F0ABE7F586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4994" y="5697225"/>
                      <a:ext cx="7692" cy="7717"/>
                    </a:xfrm>
                    <a:custGeom>
                      <a:avLst/>
                      <a:gdLst>
                        <a:gd name="connsiteX0" fmla="*/ 6378 w 7692"/>
                        <a:gd name="connsiteY0" fmla="*/ 7329 h 7717"/>
                        <a:gd name="connsiteX1" fmla="*/ 6578 w 7692"/>
                        <a:gd name="connsiteY1" fmla="*/ 0 h 7717"/>
                        <a:gd name="connsiteX2" fmla="*/ 0 w 7692"/>
                        <a:gd name="connsiteY2" fmla="*/ 3169 h 7717"/>
                        <a:gd name="connsiteX3" fmla="*/ 1395 w 7692"/>
                        <a:gd name="connsiteY3" fmla="*/ 5348 h 7717"/>
                        <a:gd name="connsiteX4" fmla="*/ 6378 w 7692"/>
                        <a:gd name="connsiteY4" fmla="*/ 7329 h 77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92" h="7717">
                          <a:moveTo>
                            <a:pt x="6378" y="7329"/>
                          </a:moveTo>
                          <a:cubicBezTo>
                            <a:pt x="7774" y="5745"/>
                            <a:pt x="8372" y="3368"/>
                            <a:pt x="6578" y="0"/>
                          </a:cubicBezTo>
                          <a:cubicBezTo>
                            <a:pt x="4385" y="991"/>
                            <a:pt x="2192" y="2179"/>
                            <a:pt x="0" y="3169"/>
                          </a:cubicBezTo>
                          <a:cubicBezTo>
                            <a:pt x="399" y="3764"/>
                            <a:pt x="797" y="4556"/>
                            <a:pt x="1395" y="5348"/>
                          </a:cubicBezTo>
                          <a:cubicBezTo>
                            <a:pt x="3189" y="7329"/>
                            <a:pt x="5182" y="8320"/>
                            <a:pt x="6378" y="73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21" name="Freeform 330">
                      <a:extLst>
                        <a:ext uri="{FF2B5EF4-FFF2-40B4-BE49-F238E27FC236}">
                          <a16:creationId xmlns:a16="http://schemas.microsoft.com/office/drawing/2014/main" id="{3122E5FF-B5AC-D7F2-DD93-AB3994E65B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2870" y="5741420"/>
                      <a:ext cx="11658" cy="14824"/>
                    </a:xfrm>
                    <a:custGeom>
                      <a:avLst/>
                      <a:gdLst>
                        <a:gd name="connsiteX0" fmla="*/ 3980 w 11658"/>
                        <a:gd name="connsiteY0" fmla="*/ 3940 h 14824"/>
                        <a:gd name="connsiteX1" fmla="*/ 3980 w 11658"/>
                        <a:gd name="connsiteY1" fmla="*/ 3940 h 14824"/>
                        <a:gd name="connsiteX2" fmla="*/ 990 w 11658"/>
                        <a:gd name="connsiteY2" fmla="*/ 177 h 14824"/>
                        <a:gd name="connsiteX3" fmla="*/ 193 w 11658"/>
                        <a:gd name="connsiteY3" fmla="*/ 4733 h 14824"/>
                        <a:gd name="connsiteX4" fmla="*/ 1787 w 11658"/>
                        <a:gd name="connsiteY4" fmla="*/ 8100 h 14824"/>
                        <a:gd name="connsiteX5" fmla="*/ 2784 w 11658"/>
                        <a:gd name="connsiteY5" fmla="*/ 11864 h 14824"/>
                        <a:gd name="connsiteX6" fmla="*/ 7169 w 11658"/>
                        <a:gd name="connsiteY6" fmla="*/ 14637 h 14824"/>
                        <a:gd name="connsiteX7" fmla="*/ 8166 w 11658"/>
                        <a:gd name="connsiteY7" fmla="*/ 13449 h 14824"/>
                        <a:gd name="connsiteX8" fmla="*/ 9362 w 11658"/>
                        <a:gd name="connsiteY8" fmla="*/ 11468 h 14824"/>
                        <a:gd name="connsiteX9" fmla="*/ 10557 w 11658"/>
                        <a:gd name="connsiteY9" fmla="*/ 11666 h 14824"/>
                        <a:gd name="connsiteX10" fmla="*/ 10358 w 11658"/>
                        <a:gd name="connsiteY10" fmla="*/ 6912 h 14824"/>
                        <a:gd name="connsiteX11" fmla="*/ 3980 w 11658"/>
                        <a:gd name="connsiteY11" fmla="*/ 3940 h 148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1658" h="14824">
                          <a:moveTo>
                            <a:pt x="3980" y="3940"/>
                          </a:moveTo>
                          <a:cubicBezTo>
                            <a:pt x="3980" y="3940"/>
                            <a:pt x="3980" y="3940"/>
                            <a:pt x="3980" y="3940"/>
                          </a:cubicBezTo>
                          <a:cubicBezTo>
                            <a:pt x="3382" y="1365"/>
                            <a:pt x="2385" y="-616"/>
                            <a:pt x="990" y="177"/>
                          </a:cubicBezTo>
                          <a:cubicBezTo>
                            <a:pt x="-7" y="771"/>
                            <a:pt x="-206" y="2752"/>
                            <a:pt x="193" y="4733"/>
                          </a:cubicBezTo>
                          <a:cubicBezTo>
                            <a:pt x="591" y="6516"/>
                            <a:pt x="990" y="7704"/>
                            <a:pt x="1787" y="8100"/>
                          </a:cubicBezTo>
                          <a:cubicBezTo>
                            <a:pt x="1388" y="8893"/>
                            <a:pt x="1787" y="10279"/>
                            <a:pt x="2784" y="11864"/>
                          </a:cubicBezTo>
                          <a:cubicBezTo>
                            <a:pt x="4378" y="14439"/>
                            <a:pt x="5973" y="15231"/>
                            <a:pt x="7169" y="14637"/>
                          </a:cubicBezTo>
                          <a:cubicBezTo>
                            <a:pt x="7568" y="14439"/>
                            <a:pt x="7966" y="14043"/>
                            <a:pt x="8166" y="13449"/>
                          </a:cubicBezTo>
                          <a:cubicBezTo>
                            <a:pt x="8764" y="13052"/>
                            <a:pt x="9162" y="12458"/>
                            <a:pt x="9362" y="11468"/>
                          </a:cubicBezTo>
                          <a:cubicBezTo>
                            <a:pt x="9760" y="11468"/>
                            <a:pt x="10159" y="11468"/>
                            <a:pt x="10557" y="11666"/>
                          </a:cubicBezTo>
                          <a:cubicBezTo>
                            <a:pt x="12152" y="11072"/>
                            <a:pt x="11953" y="9091"/>
                            <a:pt x="10358" y="6912"/>
                          </a:cubicBezTo>
                          <a:cubicBezTo>
                            <a:pt x="7966" y="3346"/>
                            <a:pt x="5973" y="3742"/>
                            <a:pt x="3980" y="39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22" name="Freeform 331">
                      <a:extLst>
                        <a:ext uri="{FF2B5EF4-FFF2-40B4-BE49-F238E27FC236}">
                          <a16:creationId xmlns:a16="http://schemas.microsoft.com/office/drawing/2014/main" id="{DC06E601-F38A-7FDA-86B7-82F433F70E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1735" y="5666522"/>
                      <a:ext cx="9944" cy="8152"/>
                    </a:xfrm>
                    <a:custGeom>
                      <a:avLst/>
                      <a:gdLst>
                        <a:gd name="connsiteX0" fmla="*/ 9568 w 9944"/>
                        <a:gd name="connsiteY0" fmla="*/ 7924 h 8152"/>
                        <a:gd name="connsiteX1" fmla="*/ 9568 w 9944"/>
                        <a:gd name="connsiteY1" fmla="*/ 4754 h 8152"/>
                        <a:gd name="connsiteX2" fmla="*/ 4983 w 9944"/>
                        <a:gd name="connsiteY2" fmla="*/ 0 h 8152"/>
                        <a:gd name="connsiteX3" fmla="*/ 0 w 9944"/>
                        <a:gd name="connsiteY3" fmla="*/ 1585 h 8152"/>
                        <a:gd name="connsiteX4" fmla="*/ 797 w 9944"/>
                        <a:gd name="connsiteY4" fmla="*/ 3169 h 8152"/>
                        <a:gd name="connsiteX5" fmla="*/ 9568 w 9944"/>
                        <a:gd name="connsiteY5" fmla="*/ 7924 h 81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944" h="8152">
                          <a:moveTo>
                            <a:pt x="9568" y="7924"/>
                          </a:moveTo>
                          <a:cubicBezTo>
                            <a:pt x="9966" y="7725"/>
                            <a:pt x="10166" y="5745"/>
                            <a:pt x="9568" y="4754"/>
                          </a:cubicBezTo>
                          <a:cubicBezTo>
                            <a:pt x="8172" y="2179"/>
                            <a:pt x="6578" y="792"/>
                            <a:pt x="4983" y="0"/>
                          </a:cubicBezTo>
                          <a:cubicBezTo>
                            <a:pt x="3389" y="594"/>
                            <a:pt x="1594" y="1188"/>
                            <a:pt x="0" y="1585"/>
                          </a:cubicBezTo>
                          <a:cubicBezTo>
                            <a:pt x="0" y="1981"/>
                            <a:pt x="399" y="2575"/>
                            <a:pt x="797" y="3169"/>
                          </a:cubicBezTo>
                          <a:cubicBezTo>
                            <a:pt x="3787" y="7527"/>
                            <a:pt x="6976" y="8716"/>
                            <a:pt x="9568" y="79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23" name="Freeform 332">
                      <a:extLst>
                        <a:ext uri="{FF2B5EF4-FFF2-40B4-BE49-F238E27FC236}">
                          <a16:creationId xmlns:a16="http://schemas.microsoft.com/office/drawing/2014/main" id="{09686DD7-0C27-2013-1318-73D3B30F10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4265" y="5646870"/>
                      <a:ext cx="7918" cy="16009"/>
                    </a:xfrm>
                    <a:custGeom>
                      <a:avLst/>
                      <a:gdLst>
                        <a:gd name="connsiteX0" fmla="*/ 4742 w 7918"/>
                        <a:gd name="connsiteY0" fmla="*/ 15491 h 16009"/>
                        <a:gd name="connsiteX1" fmla="*/ 4343 w 7918"/>
                        <a:gd name="connsiteY1" fmla="*/ 10539 h 16009"/>
                        <a:gd name="connsiteX2" fmla="*/ 6934 w 7918"/>
                        <a:gd name="connsiteY2" fmla="*/ 11926 h 16009"/>
                        <a:gd name="connsiteX3" fmla="*/ 6934 w 7918"/>
                        <a:gd name="connsiteY3" fmla="*/ 5191 h 16009"/>
                        <a:gd name="connsiteX4" fmla="*/ 2350 w 7918"/>
                        <a:gd name="connsiteY4" fmla="*/ 40 h 16009"/>
                        <a:gd name="connsiteX5" fmla="*/ 2350 w 7918"/>
                        <a:gd name="connsiteY5" fmla="*/ 6775 h 16009"/>
                        <a:gd name="connsiteX6" fmla="*/ 3346 w 7918"/>
                        <a:gd name="connsiteY6" fmla="*/ 9153 h 16009"/>
                        <a:gd name="connsiteX7" fmla="*/ 556 w 7918"/>
                        <a:gd name="connsiteY7" fmla="*/ 8162 h 16009"/>
                        <a:gd name="connsiteX8" fmla="*/ 954 w 7918"/>
                        <a:gd name="connsiteY8" fmla="*/ 12718 h 16009"/>
                        <a:gd name="connsiteX9" fmla="*/ 4742 w 7918"/>
                        <a:gd name="connsiteY9" fmla="*/ 15491 h 160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7918" h="16009">
                          <a:moveTo>
                            <a:pt x="4742" y="15491"/>
                          </a:moveTo>
                          <a:cubicBezTo>
                            <a:pt x="5539" y="14501"/>
                            <a:pt x="5339" y="12718"/>
                            <a:pt x="4343" y="10539"/>
                          </a:cubicBezTo>
                          <a:cubicBezTo>
                            <a:pt x="5140" y="11331"/>
                            <a:pt x="5937" y="11926"/>
                            <a:pt x="6934" y="11926"/>
                          </a:cubicBezTo>
                          <a:cubicBezTo>
                            <a:pt x="8529" y="10935"/>
                            <a:pt x="7931" y="7964"/>
                            <a:pt x="6934" y="5191"/>
                          </a:cubicBezTo>
                          <a:cubicBezTo>
                            <a:pt x="5937" y="2219"/>
                            <a:pt x="4144" y="-356"/>
                            <a:pt x="2350" y="40"/>
                          </a:cubicBezTo>
                          <a:cubicBezTo>
                            <a:pt x="356" y="635"/>
                            <a:pt x="1353" y="4002"/>
                            <a:pt x="2350" y="6775"/>
                          </a:cubicBezTo>
                          <a:cubicBezTo>
                            <a:pt x="2549" y="7568"/>
                            <a:pt x="2948" y="8360"/>
                            <a:pt x="3346" y="9153"/>
                          </a:cubicBezTo>
                          <a:cubicBezTo>
                            <a:pt x="2350" y="7964"/>
                            <a:pt x="1353" y="7370"/>
                            <a:pt x="556" y="8162"/>
                          </a:cubicBezTo>
                          <a:cubicBezTo>
                            <a:pt x="-242" y="8954"/>
                            <a:pt x="-242" y="10935"/>
                            <a:pt x="954" y="12718"/>
                          </a:cubicBezTo>
                          <a:cubicBezTo>
                            <a:pt x="2150" y="14699"/>
                            <a:pt x="3546" y="17076"/>
                            <a:pt x="4742" y="154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24" name="Freeform 333">
                      <a:extLst>
                        <a:ext uri="{FF2B5EF4-FFF2-40B4-BE49-F238E27FC236}">
                          <a16:creationId xmlns:a16="http://schemas.microsoft.com/office/drawing/2014/main" id="{A35F2FA0-5DBE-D996-33DA-B2988A4EEF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1070" y="5692796"/>
                      <a:ext cx="7197" cy="10218"/>
                    </a:xfrm>
                    <a:custGeom>
                      <a:avLst/>
                      <a:gdLst>
                        <a:gd name="connsiteX0" fmla="*/ 7176 w 7197"/>
                        <a:gd name="connsiteY0" fmla="*/ 7203 h 10218"/>
                        <a:gd name="connsiteX1" fmla="*/ 4385 w 7197"/>
                        <a:gd name="connsiteY1" fmla="*/ 1062 h 10218"/>
                        <a:gd name="connsiteX2" fmla="*/ 0 w 7197"/>
                        <a:gd name="connsiteY2" fmla="*/ 4429 h 10218"/>
                        <a:gd name="connsiteX3" fmla="*/ 0 w 7197"/>
                        <a:gd name="connsiteY3" fmla="*/ 4627 h 10218"/>
                        <a:gd name="connsiteX4" fmla="*/ 7176 w 7197"/>
                        <a:gd name="connsiteY4" fmla="*/ 7203 h 102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97" h="10218">
                          <a:moveTo>
                            <a:pt x="7176" y="7203"/>
                          </a:moveTo>
                          <a:cubicBezTo>
                            <a:pt x="7375" y="5420"/>
                            <a:pt x="6179" y="2448"/>
                            <a:pt x="4385" y="1062"/>
                          </a:cubicBezTo>
                          <a:cubicBezTo>
                            <a:pt x="399" y="-1910"/>
                            <a:pt x="598" y="2052"/>
                            <a:pt x="0" y="4429"/>
                          </a:cubicBezTo>
                          <a:lnTo>
                            <a:pt x="0" y="4627"/>
                          </a:lnTo>
                          <a:cubicBezTo>
                            <a:pt x="3189" y="9580"/>
                            <a:pt x="6378" y="12947"/>
                            <a:pt x="7176" y="720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25" name="Freeform 334">
                      <a:extLst>
                        <a:ext uri="{FF2B5EF4-FFF2-40B4-BE49-F238E27FC236}">
                          <a16:creationId xmlns:a16="http://schemas.microsoft.com/office/drawing/2014/main" id="{9BD2E2FB-549B-E5B7-192B-5AA27918EA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0772" y="5800429"/>
                      <a:ext cx="199" cy="19808"/>
                    </a:xfrm>
                    <a:custGeom>
                      <a:avLst/>
                      <a:gdLst>
                        <a:gd name="connsiteX0" fmla="*/ 199 w 199"/>
                        <a:gd name="connsiteY0" fmla="*/ 0 h 19808"/>
                        <a:gd name="connsiteX1" fmla="*/ 199 w 199"/>
                        <a:gd name="connsiteY1" fmla="*/ 0 h 19808"/>
                        <a:gd name="connsiteX2" fmla="*/ 0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199" y="0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26" name="Freeform 335">
                      <a:extLst>
                        <a:ext uri="{FF2B5EF4-FFF2-40B4-BE49-F238E27FC236}">
                          <a16:creationId xmlns:a16="http://schemas.microsoft.com/office/drawing/2014/main" id="{AA9C7DAF-AC3E-C266-445E-CAD73874BB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9632" y="5730406"/>
                      <a:ext cx="6809" cy="18581"/>
                    </a:xfrm>
                    <a:custGeom>
                      <a:avLst/>
                      <a:gdLst>
                        <a:gd name="connsiteX0" fmla="*/ 5587 w 6809"/>
                        <a:gd name="connsiteY0" fmla="*/ 4456 h 18581"/>
                        <a:gd name="connsiteX1" fmla="*/ 803 w 6809"/>
                        <a:gd name="connsiteY1" fmla="*/ 98 h 18581"/>
                        <a:gd name="connsiteX2" fmla="*/ 1003 w 6809"/>
                        <a:gd name="connsiteY2" fmla="*/ 5249 h 18581"/>
                        <a:gd name="connsiteX3" fmla="*/ 4591 w 6809"/>
                        <a:gd name="connsiteY3" fmla="*/ 10003 h 18581"/>
                        <a:gd name="connsiteX4" fmla="*/ 2996 w 6809"/>
                        <a:gd name="connsiteY4" fmla="*/ 12974 h 18581"/>
                        <a:gd name="connsiteX5" fmla="*/ 4391 w 6809"/>
                        <a:gd name="connsiteY5" fmla="*/ 18521 h 18581"/>
                        <a:gd name="connsiteX6" fmla="*/ 6584 w 6809"/>
                        <a:gd name="connsiteY6" fmla="*/ 15351 h 18581"/>
                        <a:gd name="connsiteX7" fmla="*/ 5787 w 6809"/>
                        <a:gd name="connsiteY7" fmla="*/ 10201 h 18581"/>
                        <a:gd name="connsiteX8" fmla="*/ 5787 w 6809"/>
                        <a:gd name="connsiteY8" fmla="*/ 10201 h 18581"/>
                        <a:gd name="connsiteX9" fmla="*/ 5587 w 6809"/>
                        <a:gd name="connsiteY9" fmla="*/ 4456 h 185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6809" h="18581">
                          <a:moveTo>
                            <a:pt x="5587" y="4456"/>
                          </a:moveTo>
                          <a:cubicBezTo>
                            <a:pt x="4192" y="1683"/>
                            <a:pt x="2398" y="-496"/>
                            <a:pt x="803" y="98"/>
                          </a:cubicBezTo>
                          <a:cubicBezTo>
                            <a:pt x="-392" y="693"/>
                            <a:pt x="-193" y="2872"/>
                            <a:pt x="1003" y="5249"/>
                          </a:cubicBezTo>
                          <a:cubicBezTo>
                            <a:pt x="1999" y="7428"/>
                            <a:pt x="3195" y="9409"/>
                            <a:pt x="4591" y="10003"/>
                          </a:cubicBezTo>
                          <a:cubicBezTo>
                            <a:pt x="3793" y="10399"/>
                            <a:pt x="3195" y="11389"/>
                            <a:pt x="2996" y="12974"/>
                          </a:cubicBezTo>
                          <a:cubicBezTo>
                            <a:pt x="2797" y="15549"/>
                            <a:pt x="2996" y="17926"/>
                            <a:pt x="4391" y="18521"/>
                          </a:cubicBezTo>
                          <a:cubicBezTo>
                            <a:pt x="5388" y="18917"/>
                            <a:pt x="6185" y="17332"/>
                            <a:pt x="6584" y="15351"/>
                          </a:cubicBezTo>
                          <a:cubicBezTo>
                            <a:pt x="6983" y="13172"/>
                            <a:pt x="6584" y="11389"/>
                            <a:pt x="5787" y="10201"/>
                          </a:cubicBezTo>
                          <a:cubicBezTo>
                            <a:pt x="5787" y="10201"/>
                            <a:pt x="5787" y="10201"/>
                            <a:pt x="5787" y="10201"/>
                          </a:cubicBezTo>
                          <a:cubicBezTo>
                            <a:pt x="7182" y="9607"/>
                            <a:pt x="7182" y="7428"/>
                            <a:pt x="5587" y="44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27" name="Freeform 336">
                      <a:extLst>
                        <a:ext uri="{FF2B5EF4-FFF2-40B4-BE49-F238E27FC236}">
                          <a16:creationId xmlns:a16="http://schemas.microsoft.com/office/drawing/2014/main" id="{04436356-82F9-7DBC-189B-A369EAC769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0485" y="5722977"/>
                      <a:ext cx="8263" cy="10190"/>
                    </a:xfrm>
                    <a:custGeom>
                      <a:avLst/>
                      <a:gdLst>
                        <a:gd name="connsiteX0" fmla="*/ 7729 w 8263"/>
                        <a:gd name="connsiteY0" fmla="*/ 9706 h 10190"/>
                        <a:gd name="connsiteX1" fmla="*/ 6533 w 8263"/>
                        <a:gd name="connsiteY1" fmla="*/ 3962 h 10190"/>
                        <a:gd name="connsiteX2" fmla="*/ 4141 w 8263"/>
                        <a:gd name="connsiteY2" fmla="*/ 1783 h 10190"/>
                        <a:gd name="connsiteX3" fmla="*/ 2347 w 8263"/>
                        <a:gd name="connsiteY3" fmla="*/ 0 h 10190"/>
                        <a:gd name="connsiteX4" fmla="*/ 952 w 8263"/>
                        <a:gd name="connsiteY4" fmla="*/ 1188 h 10190"/>
                        <a:gd name="connsiteX5" fmla="*/ 1151 w 8263"/>
                        <a:gd name="connsiteY5" fmla="*/ 5943 h 10190"/>
                        <a:gd name="connsiteX6" fmla="*/ 1550 w 8263"/>
                        <a:gd name="connsiteY6" fmla="*/ 6537 h 10190"/>
                        <a:gd name="connsiteX7" fmla="*/ 3344 w 8263"/>
                        <a:gd name="connsiteY7" fmla="*/ 8518 h 10190"/>
                        <a:gd name="connsiteX8" fmla="*/ 7729 w 8263"/>
                        <a:gd name="connsiteY8" fmla="*/ 9706 h 101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263" h="10190">
                          <a:moveTo>
                            <a:pt x="7729" y="9706"/>
                          </a:moveTo>
                          <a:cubicBezTo>
                            <a:pt x="8726" y="8914"/>
                            <a:pt x="8327" y="6735"/>
                            <a:pt x="6533" y="3962"/>
                          </a:cubicBezTo>
                          <a:cubicBezTo>
                            <a:pt x="5736" y="2971"/>
                            <a:pt x="4939" y="2179"/>
                            <a:pt x="4141" y="1783"/>
                          </a:cubicBezTo>
                          <a:cubicBezTo>
                            <a:pt x="3743" y="792"/>
                            <a:pt x="3145" y="198"/>
                            <a:pt x="2347" y="0"/>
                          </a:cubicBezTo>
                          <a:cubicBezTo>
                            <a:pt x="1550" y="0"/>
                            <a:pt x="1151" y="396"/>
                            <a:pt x="952" y="1188"/>
                          </a:cubicBezTo>
                          <a:cubicBezTo>
                            <a:pt x="-443" y="1783"/>
                            <a:pt x="-244" y="3962"/>
                            <a:pt x="1151" y="5943"/>
                          </a:cubicBezTo>
                          <a:cubicBezTo>
                            <a:pt x="1351" y="6141"/>
                            <a:pt x="1351" y="6339"/>
                            <a:pt x="1550" y="6537"/>
                          </a:cubicBezTo>
                          <a:cubicBezTo>
                            <a:pt x="1949" y="7527"/>
                            <a:pt x="2547" y="8320"/>
                            <a:pt x="3344" y="8518"/>
                          </a:cubicBezTo>
                          <a:cubicBezTo>
                            <a:pt x="4939" y="10103"/>
                            <a:pt x="6533" y="10697"/>
                            <a:pt x="7729" y="97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28" name="Freeform 337">
                      <a:extLst>
                        <a:ext uri="{FF2B5EF4-FFF2-40B4-BE49-F238E27FC236}">
                          <a16:creationId xmlns:a16="http://schemas.microsoft.com/office/drawing/2014/main" id="{D256CA19-32EB-186C-E589-E066DEF0DB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7533" y="5684972"/>
                      <a:ext cx="8235" cy="9391"/>
                    </a:xfrm>
                    <a:custGeom>
                      <a:avLst/>
                      <a:gdLst>
                        <a:gd name="connsiteX0" fmla="*/ 415 w 8235"/>
                        <a:gd name="connsiteY0" fmla="*/ 566 h 9391"/>
                        <a:gd name="connsiteX1" fmla="*/ 1212 w 8235"/>
                        <a:gd name="connsiteY1" fmla="*/ 5122 h 9391"/>
                        <a:gd name="connsiteX2" fmla="*/ 7790 w 8235"/>
                        <a:gd name="connsiteY2" fmla="*/ 8885 h 9391"/>
                        <a:gd name="connsiteX3" fmla="*/ 6594 w 8235"/>
                        <a:gd name="connsiteY3" fmla="*/ 4131 h 9391"/>
                        <a:gd name="connsiteX4" fmla="*/ 415 w 8235"/>
                        <a:gd name="connsiteY4" fmla="*/ 566 h 93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35" h="9391">
                          <a:moveTo>
                            <a:pt x="415" y="566"/>
                          </a:moveTo>
                          <a:cubicBezTo>
                            <a:pt x="-383" y="1358"/>
                            <a:pt x="16" y="3339"/>
                            <a:pt x="1212" y="5122"/>
                          </a:cubicBezTo>
                          <a:cubicBezTo>
                            <a:pt x="3405" y="8093"/>
                            <a:pt x="5797" y="10470"/>
                            <a:pt x="7790" y="8885"/>
                          </a:cubicBezTo>
                          <a:cubicBezTo>
                            <a:pt x="8786" y="8093"/>
                            <a:pt x="7989" y="6112"/>
                            <a:pt x="6594" y="4131"/>
                          </a:cubicBezTo>
                          <a:cubicBezTo>
                            <a:pt x="4601" y="1556"/>
                            <a:pt x="2408" y="-1217"/>
                            <a:pt x="415" y="5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29" name="Freeform 338">
                      <a:extLst>
                        <a:ext uri="{FF2B5EF4-FFF2-40B4-BE49-F238E27FC236}">
                          <a16:creationId xmlns:a16="http://schemas.microsoft.com/office/drawing/2014/main" id="{F1ED7922-326B-638F-0B61-6C3CC6FD05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0712" y="5767685"/>
                      <a:ext cx="6201" cy="8612"/>
                    </a:xfrm>
                    <a:custGeom>
                      <a:avLst/>
                      <a:gdLst>
                        <a:gd name="connsiteX0" fmla="*/ 5773 w 6201"/>
                        <a:gd name="connsiteY0" fmla="*/ 8181 h 8612"/>
                        <a:gd name="connsiteX1" fmla="*/ 3979 w 6201"/>
                        <a:gd name="connsiteY1" fmla="*/ 1842 h 8612"/>
                        <a:gd name="connsiteX2" fmla="*/ 391 w 6201"/>
                        <a:gd name="connsiteY2" fmla="*/ 258 h 8612"/>
                        <a:gd name="connsiteX3" fmla="*/ 2384 w 6201"/>
                        <a:gd name="connsiteY3" fmla="*/ 6596 h 8612"/>
                        <a:gd name="connsiteX4" fmla="*/ 5773 w 6201"/>
                        <a:gd name="connsiteY4" fmla="*/ 8181 h 86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01" h="8612">
                          <a:moveTo>
                            <a:pt x="5773" y="8181"/>
                          </a:moveTo>
                          <a:cubicBezTo>
                            <a:pt x="6769" y="6795"/>
                            <a:pt x="5972" y="4417"/>
                            <a:pt x="3979" y="1842"/>
                          </a:cubicBezTo>
                          <a:cubicBezTo>
                            <a:pt x="2583" y="60"/>
                            <a:pt x="1388" y="-337"/>
                            <a:pt x="391" y="258"/>
                          </a:cubicBezTo>
                          <a:cubicBezTo>
                            <a:pt x="-606" y="1842"/>
                            <a:pt x="391" y="4219"/>
                            <a:pt x="2384" y="6596"/>
                          </a:cubicBezTo>
                          <a:cubicBezTo>
                            <a:pt x="3580" y="8379"/>
                            <a:pt x="5175" y="9172"/>
                            <a:pt x="5773" y="81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30" name="Freeform 339">
                      <a:extLst>
                        <a:ext uri="{FF2B5EF4-FFF2-40B4-BE49-F238E27FC236}">
                          <a16:creationId xmlns:a16="http://schemas.microsoft.com/office/drawing/2014/main" id="{29237934-3D63-D519-8978-6715B7BBE0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2589" y="5690292"/>
                      <a:ext cx="4722" cy="8715"/>
                    </a:xfrm>
                    <a:custGeom>
                      <a:avLst/>
                      <a:gdLst>
                        <a:gd name="connsiteX0" fmla="*/ 1465 w 4722"/>
                        <a:gd name="connsiteY0" fmla="*/ 0 h 8715"/>
                        <a:gd name="connsiteX1" fmla="*/ 269 w 4722"/>
                        <a:gd name="connsiteY1" fmla="*/ 4358 h 8715"/>
                        <a:gd name="connsiteX2" fmla="*/ 3458 w 4722"/>
                        <a:gd name="connsiteY2" fmla="*/ 8716 h 8715"/>
                        <a:gd name="connsiteX3" fmla="*/ 4256 w 4722"/>
                        <a:gd name="connsiteY3" fmla="*/ 3764 h 8715"/>
                        <a:gd name="connsiteX4" fmla="*/ 1465 w 4722"/>
                        <a:gd name="connsiteY4" fmla="*/ 0 h 87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722" h="8715">
                          <a:moveTo>
                            <a:pt x="1465" y="0"/>
                          </a:moveTo>
                          <a:cubicBezTo>
                            <a:pt x="70" y="0"/>
                            <a:pt x="-329" y="1783"/>
                            <a:pt x="269" y="4358"/>
                          </a:cubicBezTo>
                          <a:cubicBezTo>
                            <a:pt x="867" y="7131"/>
                            <a:pt x="2063" y="8716"/>
                            <a:pt x="3458" y="8716"/>
                          </a:cubicBezTo>
                          <a:cubicBezTo>
                            <a:pt x="4854" y="8320"/>
                            <a:pt x="5053" y="6537"/>
                            <a:pt x="4256" y="3764"/>
                          </a:cubicBezTo>
                          <a:cubicBezTo>
                            <a:pt x="3658" y="1783"/>
                            <a:pt x="2661" y="0"/>
                            <a:pt x="146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31" name="Freeform 340">
                      <a:extLst>
                        <a:ext uri="{FF2B5EF4-FFF2-40B4-BE49-F238E27FC236}">
                          <a16:creationId xmlns:a16="http://schemas.microsoft.com/office/drawing/2014/main" id="{3C4FA852-2B71-1646-C7A0-A0BB7124E2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9307" y="5649486"/>
                      <a:ext cx="8426" cy="9904"/>
                    </a:xfrm>
                    <a:custGeom>
                      <a:avLst/>
                      <a:gdLst>
                        <a:gd name="connsiteX0" fmla="*/ 3189 w 8426"/>
                        <a:gd name="connsiteY0" fmla="*/ 6141 h 9904"/>
                        <a:gd name="connsiteX1" fmla="*/ 3189 w 8426"/>
                        <a:gd name="connsiteY1" fmla="*/ 6141 h 9904"/>
                        <a:gd name="connsiteX2" fmla="*/ 7375 w 8426"/>
                        <a:gd name="connsiteY2" fmla="*/ 9904 h 9904"/>
                        <a:gd name="connsiteX3" fmla="*/ 7375 w 8426"/>
                        <a:gd name="connsiteY3" fmla="*/ 3367 h 9904"/>
                        <a:gd name="connsiteX4" fmla="*/ 5183 w 8426"/>
                        <a:gd name="connsiteY4" fmla="*/ 594 h 9904"/>
                        <a:gd name="connsiteX5" fmla="*/ 4983 w 8426"/>
                        <a:gd name="connsiteY5" fmla="*/ 0 h 9904"/>
                        <a:gd name="connsiteX6" fmla="*/ 0 w 8426"/>
                        <a:gd name="connsiteY6" fmla="*/ 990 h 9904"/>
                        <a:gd name="connsiteX7" fmla="*/ 1395 w 8426"/>
                        <a:gd name="connsiteY7" fmla="*/ 4358 h 9904"/>
                        <a:gd name="connsiteX8" fmla="*/ 3189 w 8426"/>
                        <a:gd name="connsiteY8" fmla="*/ 6141 h 99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426" h="9904">
                          <a:moveTo>
                            <a:pt x="3189" y="6141"/>
                          </a:moveTo>
                          <a:lnTo>
                            <a:pt x="3189" y="6141"/>
                          </a:lnTo>
                          <a:cubicBezTo>
                            <a:pt x="4186" y="8716"/>
                            <a:pt x="5780" y="9706"/>
                            <a:pt x="7375" y="9904"/>
                          </a:cubicBezTo>
                          <a:cubicBezTo>
                            <a:pt x="8970" y="8716"/>
                            <a:pt x="8571" y="6339"/>
                            <a:pt x="7375" y="3367"/>
                          </a:cubicBezTo>
                          <a:cubicBezTo>
                            <a:pt x="6777" y="1981"/>
                            <a:pt x="5980" y="990"/>
                            <a:pt x="5183" y="594"/>
                          </a:cubicBezTo>
                          <a:cubicBezTo>
                            <a:pt x="5183" y="396"/>
                            <a:pt x="5183" y="198"/>
                            <a:pt x="4983" y="0"/>
                          </a:cubicBezTo>
                          <a:cubicBezTo>
                            <a:pt x="3389" y="198"/>
                            <a:pt x="1595" y="594"/>
                            <a:pt x="0" y="990"/>
                          </a:cubicBezTo>
                          <a:cubicBezTo>
                            <a:pt x="399" y="1981"/>
                            <a:pt x="797" y="3169"/>
                            <a:pt x="1395" y="4358"/>
                          </a:cubicBezTo>
                          <a:cubicBezTo>
                            <a:pt x="1993" y="5150"/>
                            <a:pt x="2591" y="5745"/>
                            <a:pt x="3189" y="61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32" name="Freeform 341">
                      <a:extLst>
                        <a:ext uri="{FF2B5EF4-FFF2-40B4-BE49-F238E27FC236}">
                          <a16:creationId xmlns:a16="http://schemas.microsoft.com/office/drawing/2014/main" id="{BD4864D5-1298-890C-2219-CEEAB3DFF5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6012" y="5718230"/>
                      <a:ext cx="8616" cy="12441"/>
                    </a:xfrm>
                    <a:custGeom>
                      <a:avLst/>
                      <a:gdLst>
                        <a:gd name="connsiteX0" fmla="*/ 6585 w 8616"/>
                        <a:gd name="connsiteY0" fmla="*/ 12274 h 12441"/>
                        <a:gd name="connsiteX1" fmla="*/ 6984 w 8616"/>
                        <a:gd name="connsiteY1" fmla="*/ 11482 h 12441"/>
                        <a:gd name="connsiteX2" fmla="*/ 8579 w 8616"/>
                        <a:gd name="connsiteY2" fmla="*/ 7520 h 12441"/>
                        <a:gd name="connsiteX3" fmla="*/ 5788 w 8616"/>
                        <a:gd name="connsiteY3" fmla="*/ 3558 h 12441"/>
                        <a:gd name="connsiteX4" fmla="*/ 4991 w 8616"/>
                        <a:gd name="connsiteY4" fmla="*/ 4351 h 12441"/>
                        <a:gd name="connsiteX5" fmla="*/ 4592 w 8616"/>
                        <a:gd name="connsiteY5" fmla="*/ 3558 h 12441"/>
                        <a:gd name="connsiteX6" fmla="*/ 805 w 8616"/>
                        <a:gd name="connsiteY6" fmla="*/ 191 h 12441"/>
                        <a:gd name="connsiteX7" fmla="*/ 3197 w 8616"/>
                        <a:gd name="connsiteY7" fmla="*/ 9105 h 12441"/>
                        <a:gd name="connsiteX8" fmla="*/ 6585 w 8616"/>
                        <a:gd name="connsiteY8" fmla="*/ 12274 h 124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616" h="12441">
                          <a:moveTo>
                            <a:pt x="6585" y="12274"/>
                          </a:moveTo>
                          <a:cubicBezTo>
                            <a:pt x="6785" y="12076"/>
                            <a:pt x="6984" y="11878"/>
                            <a:pt x="6984" y="11482"/>
                          </a:cubicBezTo>
                          <a:cubicBezTo>
                            <a:pt x="8180" y="11680"/>
                            <a:pt x="8778" y="10491"/>
                            <a:pt x="8579" y="7520"/>
                          </a:cubicBezTo>
                          <a:cubicBezTo>
                            <a:pt x="7980" y="5539"/>
                            <a:pt x="7582" y="2964"/>
                            <a:pt x="5788" y="3558"/>
                          </a:cubicBezTo>
                          <a:cubicBezTo>
                            <a:pt x="5389" y="3756"/>
                            <a:pt x="5190" y="3955"/>
                            <a:pt x="4991" y="4351"/>
                          </a:cubicBezTo>
                          <a:cubicBezTo>
                            <a:pt x="4791" y="3955"/>
                            <a:pt x="4791" y="3756"/>
                            <a:pt x="4592" y="3558"/>
                          </a:cubicBezTo>
                          <a:cubicBezTo>
                            <a:pt x="3197" y="1181"/>
                            <a:pt x="1801" y="-602"/>
                            <a:pt x="805" y="191"/>
                          </a:cubicBezTo>
                          <a:cubicBezTo>
                            <a:pt x="-1388" y="1974"/>
                            <a:pt x="1403" y="5935"/>
                            <a:pt x="3197" y="9105"/>
                          </a:cubicBezTo>
                          <a:cubicBezTo>
                            <a:pt x="4193" y="10888"/>
                            <a:pt x="5788" y="13067"/>
                            <a:pt x="6585" y="122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33" name="Freeform 342">
                      <a:extLst>
                        <a:ext uri="{FF2B5EF4-FFF2-40B4-BE49-F238E27FC236}">
                          <a16:creationId xmlns:a16="http://schemas.microsoft.com/office/drawing/2014/main" id="{4557B83C-7F94-3C38-9E26-BE0AED2B91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4399" y="5714914"/>
                      <a:ext cx="11757" cy="23487"/>
                    </a:xfrm>
                    <a:custGeom>
                      <a:avLst/>
                      <a:gdLst>
                        <a:gd name="connsiteX0" fmla="*/ 2353 w 11757"/>
                        <a:gd name="connsiteY0" fmla="*/ 13411 h 23487"/>
                        <a:gd name="connsiteX1" fmla="*/ 3748 w 11757"/>
                        <a:gd name="connsiteY1" fmla="*/ 19551 h 23487"/>
                        <a:gd name="connsiteX2" fmla="*/ 6938 w 11757"/>
                        <a:gd name="connsiteY2" fmla="*/ 21136 h 23487"/>
                        <a:gd name="connsiteX3" fmla="*/ 10924 w 11757"/>
                        <a:gd name="connsiteY3" fmla="*/ 23315 h 23487"/>
                        <a:gd name="connsiteX4" fmla="*/ 10326 w 11757"/>
                        <a:gd name="connsiteY4" fmla="*/ 18363 h 23487"/>
                        <a:gd name="connsiteX5" fmla="*/ 7934 w 11757"/>
                        <a:gd name="connsiteY5" fmla="*/ 15986 h 23487"/>
                        <a:gd name="connsiteX6" fmla="*/ 7735 w 11757"/>
                        <a:gd name="connsiteY6" fmla="*/ 14401 h 23487"/>
                        <a:gd name="connsiteX7" fmla="*/ 7535 w 11757"/>
                        <a:gd name="connsiteY7" fmla="*/ 13411 h 23487"/>
                        <a:gd name="connsiteX8" fmla="*/ 8134 w 11757"/>
                        <a:gd name="connsiteY8" fmla="*/ 10241 h 23487"/>
                        <a:gd name="connsiteX9" fmla="*/ 6938 w 11757"/>
                        <a:gd name="connsiteY9" fmla="*/ 5883 h 23487"/>
                        <a:gd name="connsiteX10" fmla="*/ 7137 w 11757"/>
                        <a:gd name="connsiteY10" fmla="*/ 5685 h 23487"/>
                        <a:gd name="connsiteX11" fmla="*/ 6738 w 11757"/>
                        <a:gd name="connsiteY11" fmla="*/ 5091 h 23487"/>
                        <a:gd name="connsiteX12" fmla="*/ 3350 w 11757"/>
                        <a:gd name="connsiteY12" fmla="*/ 931 h 23487"/>
                        <a:gd name="connsiteX13" fmla="*/ 3150 w 11757"/>
                        <a:gd name="connsiteY13" fmla="*/ 931 h 23487"/>
                        <a:gd name="connsiteX14" fmla="*/ 161 w 11757"/>
                        <a:gd name="connsiteY14" fmla="*/ 733 h 23487"/>
                        <a:gd name="connsiteX15" fmla="*/ 758 w 11757"/>
                        <a:gd name="connsiteY15" fmla="*/ 4101 h 23487"/>
                        <a:gd name="connsiteX16" fmla="*/ 1556 w 11757"/>
                        <a:gd name="connsiteY16" fmla="*/ 5289 h 23487"/>
                        <a:gd name="connsiteX17" fmla="*/ 1755 w 11757"/>
                        <a:gd name="connsiteY17" fmla="*/ 5883 h 23487"/>
                        <a:gd name="connsiteX18" fmla="*/ 3948 w 11757"/>
                        <a:gd name="connsiteY18" fmla="*/ 11232 h 23487"/>
                        <a:gd name="connsiteX19" fmla="*/ 3748 w 11757"/>
                        <a:gd name="connsiteY19" fmla="*/ 13609 h 23487"/>
                        <a:gd name="connsiteX20" fmla="*/ 2353 w 11757"/>
                        <a:gd name="connsiteY20" fmla="*/ 13411 h 234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11757" h="23487">
                          <a:moveTo>
                            <a:pt x="2353" y="13411"/>
                          </a:moveTo>
                          <a:cubicBezTo>
                            <a:pt x="958" y="14599"/>
                            <a:pt x="1954" y="17174"/>
                            <a:pt x="3748" y="19551"/>
                          </a:cubicBezTo>
                          <a:cubicBezTo>
                            <a:pt x="4944" y="21136"/>
                            <a:pt x="6140" y="21730"/>
                            <a:pt x="6938" y="21136"/>
                          </a:cubicBezTo>
                          <a:cubicBezTo>
                            <a:pt x="8333" y="22919"/>
                            <a:pt x="9728" y="23909"/>
                            <a:pt x="10924" y="23315"/>
                          </a:cubicBezTo>
                          <a:cubicBezTo>
                            <a:pt x="12120" y="22721"/>
                            <a:pt x="12120" y="20938"/>
                            <a:pt x="10326" y="18363"/>
                          </a:cubicBezTo>
                          <a:cubicBezTo>
                            <a:pt x="9529" y="17372"/>
                            <a:pt x="8732" y="16580"/>
                            <a:pt x="7934" y="15986"/>
                          </a:cubicBezTo>
                          <a:cubicBezTo>
                            <a:pt x="7934" y="15392"/>
                            <a:pt x="7735" y="14995"/>
                            <a:pt x="7735" y="14401"/>
                          </a:cubicBezTo>
                          <a:lnTo>
                            <a:pt x="7535" y="13411"/>
                          </a:lnTo>
                          <a:cubicBezTo>
                            <a:pt x="8134" y="13014"/>
                            <a:pt x="8532" y="11826"/>
                            <a:pt x="8134" y="10241"/>
                          </a:cubicBezTo>
                          <a:cubicBezTo>
                            <a:pt x="7735" y="8855"/>
                            <a:pt x="7535" y="7270"/>
                            <a:pt x="6938" y="5883"/>
                          </a:cubicBezTo>
                          <a:cubicBezTo>
                            <a:pt x="6938" y="5883"/>
                            <a:pt x="7137" y="5685"/>
                            <a:pt x="7137" y="5685"/>
                          </a:cubicBezTo>
                          <a:cubicBezTo>
                            <a:pt x="6938" y="5487"/>
                            <a:pt x="6938" y="5289"/>
                            <a:pt x="6738" y="5091"/>
                          </a:cubicBezTo>
                          <a:cubicBezTo>
                            <a:pt x="5941" y="2912"/>
                            <a:pt x="4944" y="1327"/>
                            <a:pt x="3350" y="931"/>
                          </a:cubicBezTo>
                          <a:cubicBezTo>
                            <a:pt x="3350" y="931"/>
                            <a:pt x="3350" y="931"/>
                            <a:pt x="3150" y="931"/>
                          </a:cubicBezTo>
                          <a:cubicBezTo>
                            <a:pt x="1954" y="-59"/>
                            <a:pt x="958" y="-456"/>
                            <a:pt x="161" y="733"/>
                          </a:cubicBezTo>
                          <a:cubicBezTo>
                            <a:pt x="-238" y="1327"/>
                            <a:pt x="161" y="3110"/>
                            <a:pt x="758" y="4101"/>
                          </a:cubicBezTo>
                          <a:cubicBezTo>
                            <a:pt x="958" y="4497"/>
                            <a:pt x="1356" y="4893"/>
                            <a:pt x="1556" y="5289"/>
                          </a:cubicBezTo>
                          <a:cubicBezTo>
                            <a:pt x="1556" y="5487"/>
                            <a:pt x="1556" y="5685"/>
                            <a:pt x="1755" y="5883"/>
                          </a:cubicBezTo>
                          <a:cubicBezTo>
                            <a:pt x="2353" y="8062"/>
                            <a:pt x="2951" y="9845"/>
                            <a:pt x="3948" y="11232"/>
                          </a:cubicBezTo>
                          <a:cubicBezTo>
                            <a:pt x="3748" y="11826"/>
                            <a:pt x="3748" y="12618"/>
                            <a:pt x="3748" y="13609"/>
                          </a:cubicBezTo>
                          <a:cubicBezTo>
                            <a:pt x="3350" y="13213"/>
                            <a:pt x="2951" y="13014"/>
                            <a:pt x="2353" y="134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34" name="Freeform 343">
                      <a:extLst>
                        <a:ext uri="{FF2B5EF4-FFF2-40B4-BE49-F238E27FC236}">
                          <a16:creationId xmlns:a16="http://schemas.microsoft.com/office/drawing/2014/main" id="{A0AD5388-677D-1298-250D-69408EEF21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0643" y="5672116"/>
                      <a:ext cx="7798" cy="15193"/>
                    </a:xfrm>
                    <a:custGeom>
                      <a:avLst/>
                      <a:gdLst>
                        <a:gd name="connsiteX0" fmla="*/ 924 w 7798"/>
                        <a:gd name="connsiteY0" fmla="*/ 151 h 15193"/>
                        <a:gd name="connsiteX1" fmla="*/ 724 w 7798"/>
                        <a:gd name="connsiteY1" fmla="*/ 4310 h 15193"/>
                        <a:gd name="connsiteX2" fmla="*/ 1721 w 7798"/>
                        <a:gd name="connsiteY2" fmla="*/ 6093 h 15193"/>
                        <a:gd name="connsiteX3" fmla="*/ 2718 w 7798"/>
                        <a:gd name="connsiteY3" fmla="*/ 12630 h 15193"/>
                        <a:gd name="connsiteX4" fmla="*/ 7103 w 7798"/>
                        <a:gd name="connsiteY4" fmla="*/ 14809 h 15193"/>
                        <a:gd name="connsiteX5" fmla="*/ 6305 w 7798"/>
                        <a:gd name="connsiteY5" fmla="*/ 9263 h 15193"/>
                        <a:gd name="connsiteX6" fmla="*/ 5309 w 7798"/>
                        <a:gd name="connsiteY6" fmla="*/ 8074 h 15193"/>
                        <a:gd name="connsiteX7" fmla="*/ 5110 w 7798"/>
                        <a:gd name="connsiteY7" fmla="*/ 3320 h 15193"/>
                        <a:gd name="connsiteX8" fmla="*/ 924 w 7798"/>
                        <a:gd name="connsiteY8" fmla="*/ 151 h 15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798" h="15193">
                          <a:moveTo>
                            <a:pt x="924" y="151"/>
                          </a:moveTo>
                          <a:cubicBezTo>
                            <a:pt x="-272" y="547"/>
                            <a:pt x="-272" y="2329"/>
                            <a:pt x="724" y="4310"/>
                          </a:cubicBezTo>
                          <a:cubicBezTo>
                            <a:pt x="1123" y="4905"/>
                            <a:pt x="1322" y="5499"/>
                            <a:pt x="1721" y="6093"/>
                          </a:cubicBezTo>
                          <a:cubicBezTo>
                            <a:pt x="-73" y="7084"/>
                            <a:pt x="1123" y="10055"/>
                            <a:pt x="2718" y="12630"/>
                          </a:cubicBezTo>
                          <a:cubicBezTo>
                            <a:pt x="4113" y="14809"/>
                            <a:pt x="5907" y="15799"/>
                            <a:pt x="7103" y="14809"/>
                          </a:cubicBezTo>
                          <a:cubicBezTo>
                            <a:pt x="8299" y="13818"/>
                            <a:pt x="7900" y="11640"/>
                            <a:pt x="6305" y="9263"/>
                          </a:cubicBezTo>
                          <a:lnTo>
                            <a:pt x="5309" y="8074"/>
                          </a:lnTo>
                          <a:cubicBezTo>
                            <a:pt x="6305" y="7480"/>
                            <a:pt x="6305" y="5697"/>
                            <a:pt x="5110" y="3320"/>
                          </a:cubicBezTo>
                          <a:cubicBezTo>
                            <a:pt x="4113" y="745"/>
                            <a:pt x="2518" y="-444"/>
                            <a:pt x="924" y="1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35" name="Freeform 344">
                      <a:extLst>
                        <a:ext uri="{FF2B5EF4-FFF2-40B4-BE49-F238E27FC236}">
                          <a16:creationId xmlns:a16="http://schemas.microsoft.com/office/drawing/2014/main" id="{618A9F57-1F44-A27F-737D-088F5DAA37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7122" y="5717628"/>
                      <a:ext cx="4741" cy="3885"/>
                    </a:xfrm>
                    <a:custGeom>
                      <a:avLst/>
                      <a:gdLst>
                        <a:gd name="connsiteX0" fmla="*/ 3787 w 4741"/>
                        <a:gd name="connsiteY0" fmla="*/ 3764 h 3885"/>
                        <a:gd name="connsiteX1" fmla="*/ 4186 w 4741"/>
                        <a:gd name="connsiteY1" fmla="*/ 0 h 3885"/>
                        <a:gd name="connsiteX2" fmla="*/ 0 w 4741"/>
                        <a:gd name="connsiteY2" fmla="*/ 2377 h 3885"/>
                        <a:gd name="connsiteX3" fmla="*/ 3787 w 4741"/>
                        <a:gd name="connsiteY3" fmla="*/ 3764 h 38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1" h="3885">
                          <a:moveTo>
                            <a:pt x="3787" y="3764"/>
                          </a:moveTo>
                          <a:cubicBezTo>
                            <a:pt x="4983" y="2971"/>
                            <a:pt x="4983" y="1585"/>
                            <a:pt x="4186" y="0"/>
                          </a:cubicBezTo>
                          <a:cubicBezTo>
                            <a:pt x="2791" y="792"/>
                            <a:pt x="1395" y="1585"/>
                            <a:pt x="0" y="2377"/>
                          </a:cubicBezTo>
                          <a:cubicBezTo>
                            <a:pt x="1196" y="3566"/>
                            <a:pt x="2591" y="4160"/>
                            <a:pt x="3787" y="37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36" name="Freeform 345">
                      <a:extLst>
                        <a:ext uri="{FF2B5EF4-FFF2-40B4-BE49-F238E27FC236}">
                          <a16:creationId xmlns:a16="http://schemas.microsoft.com/office/drawing/2014/main" id="{4AF3BB2B-E9AE-9402-A968-05B18D4D8A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5062" y="5708516"/>
                      <a:ext cx="3388" cy="2575"/>
                    </a:xfrm>
                    <a:custGeom>
                      <a:avLst/>
                      <a:gdLst>
                        <a:gd name="connsiteX0" fmla="*/ 3189 w 3388"/>
                        <a:gd name="connsiteY0" fmla="*/ 1585 h 2575"/>
                        <a:gd name="connsiteX1" fmla="*/ 3389 w 3388"/>
                        <a:gd name="connsiteY1" fmla="*/ 0 h 2575"/>
                        <a:gd name="connsiteX2" fmla="*/ 0 w 3388"/>
                        <a:gd name="connsiteY2" fmla="*/ 1783 h 2575"/>
                        <a:gd name="connsiteX3" fmla="*/ 3189 w 3388"/>
                        <a:gd name="connsiteY3" fmla="*/ 1585 h 2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388" h="2575">
                          <a:moveTo>
                            <a:pt x="3189" y="1585"/>
                          </a:moveTo>
                          <a:cubicBezTo>
                            <a:pt x="3389" y="1189"/>
                            <a:pt x="3389" y="594"/>
                            <a:pt x="3389" y="0"/>
                          </a:cubicBezTo>
                          <a:cubicBezTo>
                            <a:pt x="2192" y="594"/>
                            <a:pt x="1196" y="1189"/>
                            <a:pt x="0" y="1783"/>
                          </a:cubicBezTo>
                          <a:cubicBezTo>
                            <a:pt x="1395" y="2773"/>
                            <a:pt x="2791" y="2971"/>
                            <a:pt x="3189" y="15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37" name="Freeform 346">
                      <a:extLst>
                        <a:ext uri="{FF2B5EF4-FFF2-40B4-BE49-F238E27FC236}">
                          <a16:creationId xmlns:a16="http://schemas.microsoft.com/office/drawing/2014/main" id="{A0927274-D803-2EB3-4A5A-B2228A7960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1796" y="5721742"/>
                      <a:ext cx="7301" cy="7979"/>
                    </a:xfrm>
                    <a:custGeom>
                      <a:avLst/>
                      <a:gdLst>
                        <a:gd name="connsiteX0" fmla="*/ 540 w 7301"/>
                        <a:gd name="connsiteY0" fmla="*/ 443 h 7979"/>
                        <a:gd name="connsiteX1" fmla="*/ 1537 w 7301"/>
                        <a:gd name="connsiteY1" fmla="*/ 4801 h 7979"/>
                        <a:gd name="connsiteX2" fmla="*/ 6520 w 7301"/>
                        <a:gd name="connsiteY2" fmla="*/ 7772 h 7979"/>
                        <a:gd name="connsiteX3" fmla="*/ 5722 w 7301"/>
                        <a:gd name="connsiteY3" fmla="*/ 3018 h 7979"/>
                        <a:gd name="connsiteX4" fmla="*/ 540 w 7301"/>
                        <a:gd name="connsiteY4" fmla="*/ 443 h 79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01" h="7979">
                          <a:moveTo>
                            <a:pt x="540" y="443"/>
                          </a:moveTo>
                          <a:cubicBezTo>
                            <a:pt x="-656" y="1235"/>
                            <a:pt x="340" y="3018"/>
                            <a:pt x="1537" y="4801"/>
                          </a:cubicBezTo>
                          <a:cubicBezTo>
                            <a:pt x="3131" y="6980"/>
                            <a:pt x="5124" y="8564"/>
                            <a:pt x="6520" y="7772"/>
                          </a:cubicBezTo>
                          <a:cubicBezTo>
                            <a:pt x="7915" y="6980"/>
                            <a:pt x="7317" y="4801"/>
                            <a:pt x="5722" y="3018"/>
                          </a:cubicBezTo>
                          <a:cubicBezTo>
                            <a:pt x="3530" y="46"/>
                            <a:pt x="1736" y="-548"/>
                            <a:pt x="540" y="4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38" name="Freeform 347">
                      <a:extLst>
                        <a:ext uri="{FF2B5EF4-FFF2-40B4-BE49-F238E27FC236}">
                          <a16:creationId xmlns:a16="http://schemas.microsoft.com/office/drawing/2014/main" id="{CB16F1DA-3279-7281-E62A-D4C81CB893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3061" y="5798225"/>
                      <a:ext cx="16355" cy="19449"/>
                    </a:xfrm>
                    <a:custGeom>
                      <a:avLst/>
                      <a:gdLst>
                        <a:gd name="connsiteX0" fmla="*/ 3798 w 16355"/>
                        <a:gd name="connsiteY0" fmla="*/ 4383 h 19449"/>
                        <a:gd name="connsiteX1" fmla="*/ 7585 w 16355"/>
                        <a:gd name="connsiteY1" fmla="*/ 7355 h 19449"/>
                        <a:gd name="connsiteX2" fmla="*/ 7585 w 16355"/>
                        <a:gd name="connsiteY2" fmla="*/ 7553 h 19449"/>
                        <a:gd name="connsiteX3" fmla="*/ 7385 w 16355"/>
                        <a:gd name="connsiteY3" fmla="*/ 9534 h 19449"/>
                        <a:gd name="connsiteX4" fmla="*/ 6190 w 16355"/>
                        <a:gd name="connsiteY4" fmla="*/ 9534 h 19449"/>
                        <a:gd name="connsiteX5" fmla="*/ 5592 w 16355"/>
                        <a:gd name="connsiteY5" fmla="*/ 11911 h 19449"/>
                        <a:gd name="connsiteX6" fmla="*/ 5592 w 16355"/>
                        <a:gd name="connsiteY6" fmla="*/ 12307 h 19449"/>
                        <a:gd name="connsiteX7" fmla="*/ 3997 w 16355"/>
                        <a:gd name="connsiteY7" fmla="*/ 10722 h 19449"/>
                        <a:gd name="connsiteX8" fmla="*/ 210 w 16355"/>
                        <a:gd name="connsiteY8" fmla="*/ 10128 h 19449"/>
                        <a:gd name="connsiteX9" fmla="*/ 3000 w 16355"/>
                        <a:gd name="connsiteY9" fmla="*/ 15476 h 19449"/>
                        <a:gd name="connsiteX10" fmla="*/ 6987 w 16355"/>
                        <a:gd name="connsiteY10" fmla="*/ 16071 h 19449"/>
                        <a:gd name="connsiteX11" fmla="*/ 6987 w 16355"/>
                        <a:gd name="connsiteY11" fmla="*/ 16071 h 19449"/>
                        <a:gd name="connsiteX12" fmla="*/ 7585 w 16355"/>
                        <a:gd name="connsiteY12" fmla="*/ 16665 h 19449"/>
                        <a:gd name="connsiteX13" fmla="*/ 12967 w 16355"/>
                        <a:gd name="connsiteY13" fmla="*/ 19240 h 19449"/>
                        <a:gd name="connsiteX14" fmla="*/ 13565 w 16355"/>
                        <a:gd name="connsiteY14" fmla="*/ 18051 h 19449"/>
                        <a:gd name="connsiteX15" fmla="*/ 14960 w 16355"/>
                        <a:gd name="connsiteY15" fmla="*/ 17457 h 19449"/>
                        <a:gd name="connsiteX16" fmla="*/ 15558 w 16355"/>
                        <a:gd name="connsiteY16" fmla="*/ 17061 h 19449"/>
                        <a:gd name="connsiteX17" fmla="*/ 15558 w 16355"/>
                        <a:gd name="connsiteY17" fmla="*/ 16665 h 19449"/>
                        <a:gd name="connsiteX18" fmla="*/ 16355 w 16355"/>
                        <a:gd name="connsiteY18" fmla="*/ 15476 h 19449"/>
                        <a:gd name="connsiteX19" fmla="*/ 14163 w 16355"/>
                        <a:gd name="connsiteY19" fmla="*/ 12307 h 19449"/>
                        <a:gd name="connsiteX20" fmla="*/ 10973 w 16355"/>
                        <a:gd name="connsiteY20" fmla="*/ 7949 h 19449"/>
                        <a:gd name="connsiteX21" fmla="*/ 9179 w 16355"/>
                        <a:gd name="connsiteY21" fmla="*/ 6760 h 19449"/>
                        <a:gd name="connsiteX22" fmla="*/ 7784 w 16355"/>
                        <a:gd name="connsiteY22" fmla="*/ 2402 h 19449"/>
                        <a:gd name="connsiteX23" fmla="*/ 2801 w 16355"/>
                        <a:gd name="connsiteY23" fmla="*/ 422 h 19449"/>
                        <a:gd name="connsiteX24" fmla="*/ 3798 w 16355"/>
                        <a:gd name="connsiteY24" fmla="*/ 4383 h 194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16355" h="19449">
                          <a:moveTo>
                            <a:pt x="3798" y="4383"/>
                          </a:moveTo>
                          <a:cubicBezTo>
                            <a:pt x="4994" y="5770"/>
                            <a:pt x="6389" y="6959"/>
                            <a:pt x="7585" y="7355"/>
                          </a:cubicBezTo>
                          <a:lnTo>
                            <a:pt x="7585" y="7553"/>
                          </a:lnTo>
                          <a:cubicBezTo>
                            <a:pt x="7385" y="8147"/>
                            <a:pt x="7385" y="8939"/>
                            <a:pt x="7385" y="9534"/>
                          </a:cubicBezTo>
                          <a:cubicBezTo>
                            <a:pt x="6987" y="9336"/>
                            <a:pt x="6588" y="9336"/>
                            <a:pt x="6190" y="9534"/>
                          </a:cubicBezTo>
                          <a:cubicBezTo>
                            <a:pt x="5592" y="9930"/>
                            <a:pt x="5392" y="10920"/>
                            <a:pt x="5592" y="11911"/>
                          </a:cubicBezTo>
                          <a:cubicBezTo>
                            <a:pt x="5592" y="12109"/>
                            <a:pt x="5592" y="12109"/>
                            <a:pt x="5592" y="12307"/>
                          </a:cubicBezTo>
                          <a:cubicBezTo>
                            <a:pt x="5193" y="11713"/>
                            <a:pt x="4595" y="11317"/>
                            <a:pt x="3997" y="10722"/>
                          </a:cubicBezTo>
                          <a:cubicBezTo>
                            <a:pt x="2203" y="9138"/>
                            <a:pt x="808" y="8939"/>
                            <a:pt x="210" y="10128"/>
                          </a:cubicBezTo>
                          <a:cubicBezTo>
                            <a:pt x="-588" y="11713"/>
                            <a:pt x="1007" y="13694"/>
                            <a:pt x="3000" y="15476"/>
                          </a:cubicBezTo>
                          <a:cubicBezTo>
                            <a:pt x="4595" y="16863"/>
                            <a:pt x="5990" y="17061"/>
                            <a:pt x="6987" y="16071"/>
                          </a:cubicBezTo>
                          <a:lnTo>
                            <a:pt x="6987" y="16071"/>
                          </a:lnTo>
                          <a:lnTo>
                            <a:pt x="7585" y="16665"/>
                          </a:lnTo>
                          <a:cubicBezTo>
                            <a:pt x="9379" y="18448"/>
                            <a:pt x="11571" y="20032"/>
                            <a:pt x="12967" y="19240"/>
                          </a:cubicBezTo>
                          <a:cubicBezTo>
                            <a:pt x="13565" y="18844"/>
                            <a:pt x="13764" y="18448"/>
                            <a:pt x="13565" y="18051"/>
                          </a:cubicBezTo>
                          <a:cubicBezTo>
                            <a:pt x="14163" y="18051"/>
                            <a:pt x="14561" y="17853"/>
                            <a:pt x="14960" y="17457"/>
                          </a:cubicBezTo>
                          <a:cubicBezTo>
                            <a:pt x="15159" y="17457"/>
                            <a:pt x="15359" y="17259"/>
                            <a:pt x="15558" y="17061"/>
                          </a:cubicBezTo>
                          <a:cubicBezTo>
                            <a:pt x="15558" y="16863"/>
                            <a:pt x="15558" y="16863"/>
                            <a:pt x="15558" y="16665"/>
                          </a:cubicBezTo>
                          <a:cubicBezTo>
                            <a:pt x="15757" y="16269"/>
                            <a:pt x="16156" y="15872"/>
                            <a:pt x="16355" y="15476"/>
                          </a:cubicBezTo>
                          <a:cubicBezTo>
                            <a:pt x="15558" y="14486"/>
                            <a:pt x="14960" y="13297"/>
                            <a:pt x="14163" y="12307"/>
                          </a:cubicBezTo>
                          <a:cubicBezTo>
                            <a:pt x="13365" y="10920"/>
                            <a:pt x="12369" y="9534"/>
                            <a:pt x="10973" y="7949"/>
                          </a:cubicBezTo>
                          <a:cubicBezTo>
                            <a:pt x="10375" y="7355"/>
                            <a:pt x="9777" y="6959"/>
                            <a:pt x="9179" y="6760"/>
                          </a:cubicBezTo>
                          <a:cubicBezTo>
                            <a:pt x="9977" y="5770"/>
                            <a:pt x="8980" y="4185"/>
                            <a:pt x="7784" y="2402"/>
                          </a:cubicBezTo>
                          <a:cubicBezTo>
                            <a:pt x="5990" y="223"/>
                            <a:pt x="3997" y="-569"/>
                            <a:pt x="2801" y="422"/>
                          </a:cubicBezTo>
                          <a:cubicBezTo>
                            <a:pt x="2203" y="1016"/>
                            <a:pt x="2402" y="2601"/>
                            <a:pt x="3798" y="43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39" name="Freeform 348">
                      <a:extLst>
                        <a:ext uri="{FF2B5EF4-FFF2-40B4-BE49-F238E27FC236}">
                          <a16:creationId xmlns:a16="http://schemas.microsoft.com/office/drawing/2014/main" id="{1CF79567-3BEB-93C0-CCDB-3DC18E86BF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8331" y="5750502"/>
                      <a:ext cx="10270" cy="14660"/>
                    </a:xfrm>
                    <a:custGeom>
                      <a:avLst/>
                      <a:gdLst>
                        <a:gd name="connsiteX0" fmla="*/ 1076 w 10270"/>
                        <a:gd name="connsiteY0" fmla="*/ 4763 h 14660"/>
                        <a:gd name="connsiteX1" fmla="*/ 2272 w 10270"/>
                        <a:gd name="connsiteY1" fmla="*/ 6150 h 14660"/>
                        <a:gd name="connsiteX2" fmla="*/ 1674 w 10270"/>
                        <a:gd name="connsiteY2" fmla="*/ 12291 h 14660"/>
                        <a:gd name="connsiteX3" fmla="*/ 4066 w 10270"/>
                        <a:gd name="connsiteY3" fmla="*/ 14272 h 14660"/>
                        <a:gd name="connsiteX4" fmla="*/ 5262 w 10270"/>
                        <a:gd name="connsiteY4" fmla="*/ 8725 h 14660"/>
                        <a:gd name="connsiteX5" fmla="*/ 4863 w 10270"/>
                        <a:gd name="connsiteY5" fmla="*/ 7339 h 14660"/>
                        <a:gd name="connsiteX6" fmla="*/ 5063 w 10270"/>
                        <a:gd name="connsiteY6" fmla="*/ 7141 h 14660"/>
                        <a:gd name="connsiteX7" fmla="*/ 7455 w 10270"/>
                        <a:gd name="connsiteY7" fmla="*/ 8527 h 14660"/>
                        <a:gd name="connsiteX8" fmla="*/ 9049 w 10270"/>
                        <a:gd name="connsiteY8" fmla="*/ 8923 h 14660"/>
                        <a:gd name="connsiteX9" fmla="*/ 9647 w 10270"/>
                        <a:gd name="connsiteY9" fmla="*/ 5358 h 14660"/>
                        <a:gd name="connsiteX10" fmla="*/ 5262 w 10270"/>
                        <a:gd name="connsiteY10" fmla="*/ 1198 h 14660"/>
                        <a:gd name="connsiteX11" fmla="*/ 2870 w 10270"/>
                        <a:gd name="connsiteY11" fmla="*/ 207 h 14660"/>
                        <a:gd name="connsiteX12" fmla="*/ 2073 w 10270"/>
                        <a:gd name="connsiteY12" fmla="*/ 1594 h 14660"/>
                        <a:gd name="connsiteX13" fmla="*/ 478 w 10270"/>
                        <a:gd name="connsiteY13" fmla="*/ 1198 h 14660"/>
                        <a:gd name="connsiteX14" fmla="*/ 1076 w 10270"/>
                        <a:gd name="connsiteY14" fmla="*/ 4763 h 146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0270" h="14660">
                          <a:moveTo>
                            <a:pt x="1076" y="4763"/>
                          </a:moveTo>
                          <a:cubicBezTo>
                            <a:pt x="1475" y="5358"/>
                            <a:pt x="1874" y="5754"/>
                            <a:pt x="2272" y="6150"/>
                          </a:cubicBezTo>
                          <a:cubicBezTo>
                            <a:pt x="1276" y="7141"/>
                            <a:pt x="877" y="9320"/>
                            <a:pt x="1674" y="12291"/>
                          </a:cubicBezTo>
                          <a:cubicBezTo>
                            <a:pt x="2272" y="14272"/>
                            <a:pt x="3070" y="15262"/>
                            <a:pt x="4066" y="14272"/>
                          </a:cubicBezTo>
                          <a:cubicBezTo>
                            <a:pt x="5063" y="13083"/>
                            <a:pt x="5860" y="11696"/>
                            <a:pt x="5262" y="8725"/>
                          </a:cubicBezTo>
                          <a:cubicBezTo>
                            <a:pt x="5063" y="8131"/>
                            <a:pt x="5063" y="7735"/>
                            <a:pt x="4863" y="7339"/>
                          </a:cubicBezTo>
                          <a:cubicBezTo>
                            <a:pt x="5063" y="7339"/>
                            <a:pt x="5063" y="7141"/>
                            <a:pt x="5063" y="7141"/>
                          </a:cubicBezTo>
                          <a:cubicBezTo>
                            <a:pt x="5860" y="8131"/>
                            <a:pt x="6857" y="8527"/>
                            <a:pt x="7455" y="8527"/>
                          </a:cubicBezTo>
                          <a:cubicBezTo>
                            <a:pt x="8053" y="8725"/>
                            <a:pt x="8451" y="8923"/>
                            <a:pt x="9049" y="8923"/>
                          </a:cubicBezTo>
                          <a:cubicBezTo>
                            <a:pt x="10445" y="8725"/>
                            <a:pt x="10644" y="7339"/>
                            <a:pt x="9647" y="5358"/>
                          </a:cubicBezTo>
                          <a:cubicBezTo>
                            <a:pt x="8053" y="2584"/>
                            <a:pt x="6657" y="1198"/>
                            <a:pt x="5262" y="1198"/>
                          </a:cubicBezTo>
                          <a:cubicBezTo>
                            <a:pt x="4465" y="405"/>
                            <a:pt x="3668" y="-387"/>
                            <a:pt x="2870" y="207"/>
                          </a:cubicBezTo>
                          <a:cubicBezTo>
                            <a:pt x="2272" y="604"/>
                            <a:pt x="2272" y="1000"/>
                            <a:pt x="2073" y="1594"/>
                          </a:cubicBezTo>
                          <a:cubicBezTo>
                            <a:pt x="1475" y="1198"/>
                            <a:pt x="877" y="1000"/>
                            <a:pt x="478" y="1198"/>
                          </a:cubicBezTo>
                          <a:cubicBezTo>
                            <a:pt x="-319" y="1396"/>
                            <a:pt x="-120" y="2981"/>
                            <a:pt x="1076" y="47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40" name="Freeform 349">
                      <a:extLst>
                        <a:ext uri="{FF2B5EF4-FFF2-40B4-BE49-F238E27FC236}">
                          <a16:creationId xmlns:a16="http://schemas.microsoft.com/office/drawing/2014/main" id="{16E9C869-5713-D633-9CDF-4816310360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9540" y="5769722"/>
                      <a:ext cx="6720" cy="11323"/>
                    </a:xfrm>
                    <a:custGeom>
                      <a:avLst/>
                      <a:gdLst>
                        <a:gd name="connsiteX0" fmla="*/ 1597 w 6720"/>
                        <a:gd name="connsiteY0" fmla="*/ 9313 h 11323"/>
                        <a:gd name="connsiteX1" fmla="*/ 6181 w 6720"/>
                        <a:gd name="connsiteY1" fmla="*/ 10898 h 11323"/>
                        <a:gd name="connsiteX2" fmla="*/ 5583 w 6720"/>
                        <a:gd name="connsiteY2" fmla="*/ 6936 h 11323"/>
                        <a:gd name="connsiteX3" fmla="*/ 4587 w 6720"/>
                        <a:gd name="connsiteY3" fmla="*/ 5748 h 11323"/>
                        <a:gd name="connsiteX4" fmla="*/ 4388 w 6720"/>
                        <a:gd name="connsiteY4" fmla="*/ 3569 h 11323"/>
                        <a:gd name="connsiteX5" fmla="*/ 1398 w 6720"/>
                        <a:gd name="connsiteY5" fmla="*/ 399 h 11323"/>
                        <a:gd name="connsiteX6" fmla="*/ 999 w 6720"/>
                        <a:gd name="connsiteY6" fmla="*/ 4361 h 11323"/>
                        <a:gd name="connsiteX7" fmla="*/ 999 w 6720"/>
                        <a:gd name="connsiteY7" fmla="*/ 4361 h 11323"/>
                        <a:gd name="connsiteX8" fmla="*/ 1597 w 6720"/>
                        <a:gd name="connsiteY8" fmla="*/ 9313 h 113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6720" h="11323">
                          <a:moveTo>
                            <a:pt x="1597" y="9313"/>
                          </a:moveTo>
                          <a:cubicBezTo>
                            <a:pt x="3391" y="11492"/>
                            <a:pt x="5185" y="11690"/>
                            <a:pt x="6181" y="10898"/>
                          </a:cubicBezTo>
                          <a:cubicBezTo>
                            <a:pt x="6979" y="10304"/>
                            <a:pt x="6979" y="8917"/>
                            <a:pt x="5583" y="6936"/>
                          </a:cubicBezTo>
                          <a:cubicBezTo>
                            <a:pt x="5185" y="6540"/>
                            <a:pt x="4786" y="6144"/>
                            <a:pt x="4587" y="5748"/>
                          </a:cubicBezTo>
                          <a:cubicBezTo>
                            <a:pt x="4587" y="5153"/>
                            <a:pt x="4587" y="4361"/>
                            <a:pt x="4388" y="3569"/>
                          </a:cubicBezTo>
                          <a:cubicBezTo>
                            <a:pt x="3789" y="795"/>
                            <a:pt x="2594" y="-789"/>
                            <a:pt x="1398" y="399"/>
                          </a:cubicBezTo>
                          <a:cubicBezTo>
                            <a:pt x="600" y="1192"/>
                            <a:pt x="600" y="2578"/>
                            <a:pt x="999" y="4361"/>
                          </a:cubicBezTo>
                          <a:cubicBezTo>
                            <a:pt x="999" y="4361"/>
                            <a:pt x="999" y="4361"/>
                            <a:pt x="999" y="4361"/>
                          </a:cubicBezTo>
                          <a:cubicBezTo>
                            <a:pt x="-596" y="5351"/>
                            <a:pt x="-197" y="7134"/>
                            <a:pt x="1597" y="93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41" name="Freeform 350">
                      <a:extLst>
                        <a:ext uri="{FF2B5EF4-FFF2-40B4-BE49-F238E27FC236}">
                          <a16:creationId xmlns:a16="http://schemas.microsoft.com/office/drawing/2014/main" id="{7793E9E5-5FA1-7B90-BCFC-807492FD2C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2532" y="5685508"/>
                      <a:ext cx="8338" cy="12928"/>
                    </a:xfrm>
                    <a:custGeom>
                      <a:avLst/>
                      <a:gdLst>
                        <a:gd name="connsiteX0" fmla="*/ 1163 w 8338"/>
                        <a:gd name="connsiteY0" fmla="*/ 4190 h 12928"/>
                        <a:gd name="connsiteX1" fmla="*/ 565 w 8338"/>
                        <a:gd name="connsiteY1" fmla="*/ 6765 h 12928"/>
                        <a:gd name="connsiteX2" fmla="*/ 5149 w 8338"/>
                        <a:gd name="connsiteY2" fmla="*/ 12708 h 12928"/>
                        <a:gd name="connsiteX3" fmla="*/ 8339 w 8338"/>
                        <a:gd name="connsiteY3" fmla="*/ 12510 h 12928"/>
                        <a:gd name="connsiteX4" fmla="*/ 8339 w 8338"/>
                        <a:gd name="connsiteY4" fmla="*/ 12311 h 12928"/>
                        <a:gd name="connsiteX5" fmla="*/ 6345 w 8338"/>
                        <a:gd name="connsiteY5" fmla="*/ 8548 h 12928"/>
                        <a:gd name="connsiteX6" fmla="*/ 5548 w 8338"/>
                        <a:gd name="connsiteY6" fmla="*/ 7359 h 12928"/>
                        <a:gd name="connsiteX7" fmla="*/ 4352 w 8338"/>
                        <a:gd name="connsiteY7" fmla="*/ 2605 h 12928"/>
                        <a:gd name="connsiteX8" fmla="*/ 565 w 8338"/>
                        <a:gd name="connsiteY8" fmla="*/ 228 h 12928"/>
                        <a:gd name="connsiteX9" fmla="*/ 1163 w 8338"/>
                        <a:gd name="connsiteY9" fmla="*/ 4190 h 129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8338" h="12928">
                          <a:moveTo>
                            <a:pt x="1163" y="4190"/>
                          </a:moveTo>
                          <a:cubicBezTo>
                            <a:pt x="565" y="4586"/>
                            <a:pt x="366" y="5577"/>
                            <a:pt x="565" y="6765"/>
                          </a:cubicBezTo>
                          <a:cubicBezTo>
                            <a:pt x="963" y="9935"/>
                            <a:pt x="3156" y="11717"/>
                            <a:pt x="5149" y="12708"/>
                          </a:cubicBezTo>
                          <a:cubicBezTo>
                            <a:pt x="6345" y="13302"/>
                            <a:pt x="7342" y="12510"/>
                            <a:pt x="8339" y="12510"/>
                          </a:cubicBezTo>
                          <a:lnTo>
                            <a:pt x="8339" y="12311"/>
                          </a:lnTo>
                          <a:lnTo>
                            <a:pt x="6345" y="8548"/>
                          </a:lnTo>
                          <a:lnTo>
                            <a:pt x="5548" y="7359"/>
                          </a:lnTo>
                          <a:cubicBezTo>
                            <a:pt x="6345" y="6369"/>
                            <a:pt x="5548" y="4388"/>
                            <a:pt x="4352" y="2605"/>
                          </a:cubicBezTo>
                          <a:cubicBezTo>
                            <a:pt x="2957" y="822"/>
                            <a:pt x="1561" y="-564"/>
                            <a:pt x="565" y="228"/>
                          </a:cubicBezTo>
                          <a:cubicBezTo>
                            <a:pt x="-432" y="426"/>
                            <a:pt x="-33" y="2209"/>
                            <a:pt x="1163" y="41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42" name="Freeform 351">
                      <a:extLst>
                        <a:ext uri="{FF2B5EF4-FFF2-40B4-BE49-F238E27FC236}">
                          <a16:creationId xmlns:a16="http://schemas.microsoft.com/office/drawing/2014/main" id="{F8C2782D-FFDB-59FF-D9D6-B8BD2A9048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0451" y="5701964"/>
                      <a:ext cx="24226" cy="39906"/>
                    </a:xfrm>
                    <a:custGeom>
                      <a:avLst/>
                      <a:gdLst>
                        <a:gd name="connsiteX0" fmla="*/ 4338 w 24226"/>
                        <a:gd name="connsiteY0" fmla="*/ 2788 h 39906"/>
                        <a:gd name="connsiteX1" fmla="*/ 4737 w 24226"/>
                        <a:gd name="connsiteY1" fmla="*/ 8731 h 39906"/>
                        <a:gd name="connsiteX2" fmla="*/ 4537 w 24226"/>
                        <a:gd name="connsiteY2" fmla="*/ 11306 h 39906"/>
                        <a:gd name="connsiteX3" fmla="*/ 5135 w 24226"/>
                        <a:gd name="connsiteY3" fmla="*/ 16060 h 39906"/>
                        <a:gd name="connsiteX4" fmla="*/ 4737 w 24226"/>
                        <a:gd name="connsiteY4" fmla="*/ 15466 h 39906"/>
                        <a:gd name="connsiteX5" fmla="*/ 352 w 24226"/>
                        <a:gd name="connsiteY5" fmla="*/ 12296 h 39906"/>
                        <a:gd name="connsiteX6" fmla="*/ 1747 w 24226"/>
                        <a:gd name="connsiteY6" fmla="*/ 17843 h 39906"/>
                        <a:gd name="connsiteX7" fmla="*/ 5933 w 24226"/>
                        <a:gd name="connsiteY7" fmla="*/ 21012 h 39906"/>
                        <a:gd name="connsiteX8" fmla="*/ 6331 w 24226"/>
                        <a:gd name="connsiteY8" fmla="*/ 20220 h 39906"/>
                        <a:gd name="connsiteX9" fmla="*/ 6331 w 24226"/>
                        <a:gd name="connsiteY9" fmla="*/ 20814 h 39906"/>
                        <a:gd name="connsiteX10" fmla="*/ 6929 w 24226"/>
                        <a:gd name="connsiteY10" fmla="*/ 24380 h 39906"/>
                        <a:gd name="connsiteX11" fmla="*/ 8325 w 24226"/>
                        <a:gd name="connsiteY11" fmla="*/ 28540 h 39906"/>
                        <a:gd name="connsiteX12" fmla="*/ 11713 w 24226"/>
                        <a:gd name="connsiteY12" fmla="*/ 30323 h 39906"/>
                        <a:gd name="connsiteX13" fmla="*/ 10916 w 24226"/>
                        <a:gd name="connsiteY13" fmla="*/ 25965 h 39906"/>
                        <a:gd name="connsiteX14" fmla="*/ 10517 w 24226"/>
                        <a:gd name="connsiteY14" fmla="*/ 25568 h 39906"/>
                        <a:gd name="connsiteX15" fmla="*/ 10717 w 24226"/>
                        <a:gd name="connsiteY15" fmla="*/ 23389 h 39906"/>
                        <a:gd name="connsiteX16" fmla="*/ 8325 w 24226"/>
                        <a:gd name="connsiteY16" fmla="*/ 18041 h 39906"/>
                        <a:gd name="connsiteX17" fmla="*/ 8125 w 24226"/>
                        <a:gd name="connsiteY17" fmla="*/ 18041 h 39906"/>
                        <a:gd name="connsiteX18" fmla="*/ 8923 w 24226"/>
                        <a:gd name="connsiteY18" fmla="*/ 15664 h 39906"/>
                        <a:gd name="connsiteX19" fmla="*/ 13706 w 24226"/>
                        <a:gd name="connsiteY19" fmla="*/ 9127 h 39906"/>
                        <a:gd name="connsiteX20" fmla="*/ 13906 w 24226"/>
                        <a:gd name="connsiteY20" fmla="*/ 14674 h 39906"/>
                        <a:gd name="connsiteX21" fmla="*/ 16098 w 24226"/>
                        <a:gd name="connsiteY21" fmla="*/ 17843 h 39906"/>
                        <a:gd name="connsiteX22" fmla="*/ 15899 w 24226"/>
                        <a:gd name="connsiteY22" fmla="*/ 18041 h 39906"/>
                        <a:gd name="connsiteX23" fmla="*/ 15500 w 24226"/>
                        <a:gd name="connsiteY23" fmla="*/ 24380 h 39906"/>
                        <a:gd name="connsiteX24" fmla="*/ 16098 w 24226"/>
                        <a:gd name="connsiteY24" fmla="*/ 29530 h 39906"/>
                        <a:gd name="connsiteX25" fmla="*/ 16497 w 24226"/>
                        <a:gd name="connsiteY25" fmla="*/ 30323 h 39906"/>
                        <a:gd name="connsiteX26" fmla="*/ 14902 w 24226"/>
                        <a:gd name="connsiteY26" fmla="*/ 33294 h 39906"/>
                        <a:gd name="connsiteX27" fmla="*/ 17294 w 24226"/>
                        <a:gd name="connsiteY27" fmla="*/ 39831 h 39906"/>
                        <a:gd name="connsiteX28" fmla="*/ 19288 w 24226"/>
                        <a:gd name="connsiteY28" fmla="*/ 36859 h 39906"/>
                        <a:gd name="connsiteX29" fmla="*/ 18690 w 24226"/>
                        <a:gd name="connsiteY29" fmla="*/ 32303 h 39906"/>
                        <a:gd name="connsiteX30" fmla="*/ 20085 w 24226"/>
                        <a:gd name="connsiteY30" fmla="*/ 32303 h 39906"/>
                        <a:gd name="connsiteX31" fmla="*/ 23274 w 24226"/>
                        <a:gd name="connsiteY31" fmla="*/ 34284 h 39906"/>
                        <a:gd name="connsiteX32" fmla="*/ 23075 w 24226"/>
                        <a:gd name="connsiteY32" fmla="*/ 29332 h 39906"/>
                        <a:gd name="connsiteX33" fmla="*/ 20683 w 24226"/>
                        <a:gd name="connsiteY33" fmla="*/ 26361 h 39906"/>
                        <a:gd name="connsiteX34" fmla="*/ 19487 w 24226"/>
                        <a:gd name="connsiteY34" fmla="*/ 20616 h 39906"/>
                        <a:gd name="connsiteX35" fmla="*/ 16696 w 24226"/>
                        <a:gd name="connsiteY35" fmla="*/ 17645 h 39906"/>
                        <a:gd name="connsiteX36" fmla="*/ 17892 w 24226"/>
                        <a:gd name="connsiteY36" fmla="*/ 16654 h 39906"/>
                        <a:gd name="connsiteX37" fmla="*/ 17892 w 24226"/>
                        <a:gd name="connsiteY37" fmla="*/ 10316 h 39906"/>
                        <a:gd name="connsiteX38" fmla="*/ 14304 w 24226"/>
                        <a:gd name="connsiteY38" fmla="*/ 8137 h 39906"/>
                        <a:gd name="connsiteX39" fmla="*/ 14304 w 24226"/>
                        <a:gd name="connsiteY39" fmla="*/ 4571 h 39906"/>
                        <a:gd name="connsiteX40" fmla="*/ 14504 w 24226"/>
                        <a:gd name="connsiteY40" fmla="*/ 4967 h 39906"/>
                        <a:gd name="connsiteX41" fmla="*/ 18690 w 24226"/>
                        <a:gd name="connsiteY41" fmla="*/ 7344 h 39906"/>
                        <a:gd name="connsiteX42" fmla="*/ 17693 w 24226"/>
                        <a:gd name="connsiteY42" fmla="*/ 2590 h 39906"/>
                        <a:gd name="connsiteX43" fmla="*/ 14304 w 24226"/>
                        <a:gd name="connsiteY43" fmla="*/ 609 h 39906"/>
                        <a:gd name="connsiteX44" fmla="*/ 13906 w 24226"/>
                        <a:gd name="connsiteY44" fmla="*/ 1204 h 39906"/>
                        <a:gd name="connsiteX45" fmla="*/ 12112 w 24226"/>
                        <a:gd name="connsiteY45" fmla="*/ 15 h 39906"/>
                        <a:gd name="connsiteX46" fmla="*/ 6929 w 24226"/>
                        <a:gd name="connsiteY46" fmla="*/ 3977 h 39906"/>
                        <a:gd name="connsiteX47" fmla="*/ 4338 w 24226"/>
                        <a:gd name="connsiteY47" fmla="*/ 2788 h 39906"/>
                        <a:gd name="connsiteX48" fmla="*/ 6331 w 24226"/>
                        <a:gd name="connsiteY48" fmla="*/ 20022 h 39906"/>
                        <a:gd name="connsiteX49" fmla="*/ 5933 w 24226"/>
                        <a:gd name="connsiteY49" fmla="*/ 18041 h 39906"/>
                        <a:gd name="connsiteX50" fmla="*/ 6730 w 24226"/>
                        <a:gd name="connsiteY50" fmla="*/ 18635 h 39906"/>
                        <a:gd name="connsiteX51" fmla="*/ 6331 w 24226"/>
                        <a:gd name="connsiteY51" fmla="*/ 20022 h 399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</a:cxnLst>
                      <a:rect l="l" t="t" r="r" b="b"/>
                      <a:pathLst>
                        <a:path w="24226" h="39906">
                          <a:moveTo>
                            <a:pt x="4338" y="2788"/>
                          </a:moveTo>
                          <a:cubicBezTo>
                            <a:pt x="3142" y="3977"/>
                            <a:pt x="3342" y="5958"/>
                            <a:pt x="4737" y="8731"/>
                          </a:cubicBezTo>
                          <a:cubicBezTo>
                            <a:pt x="4537" y="9523"/>
                            <a:pt x="4537" y="10514"/>
                            <a:pt x="4537" y="11306"/>
                          </a:cubicBezTo>
                          <a:cubicBezTo>
                            <a:pt x="4537" y="12891"/>
                            <a:pt x="4737" y="14674"/>
                            <a:pt x="5135" y="16060"/>
                          </a:cubicBezTo>
                          <a:cubicBezTo>
                            <a:pt x="4936" y="15862"/>
                            <a:pt x="4936" y="15664"/>
                            <a:pt x="4737" y="15466"/>
                          </a:cubicBezTo>
                          <a:cubicBezTo>
                            <a:pt x="3342" y="13287"/>
                            <a:pt x="1946" y="11702"/>
                            <a:pt x="352" y="12296"/>
                          </a:cubicBezTo>
                          <a:cubicBezTo>
                            <a:pt x="-446" y="13683"/>
                            <a:pt x="152" y="15664"/>
                            <a:pt x="1747" y="17843"/>
                          </a:cubicBezTo>
                          <a:cubicBezTo>
                            <a:pt x="3142" y="20022"/>
                            <a:pt x="4936" y="22003"/>
                            <a:pt x="5933" y="21012"/>
                          </a:cubicBezTo>
                          <a:cubicBezTo>
                            <a:pt x="6132" y="20814"/>
                            <a:pt x="6331" y="20418"/>
                            <a:pt x="6331" y="20220"/>
                          </a:cubicBezTo>
                          <a:cubicBezTo>
                            <a:pt x="6331" y="20418"/>
                            <a:pt x="6331" y="20616"/>
                            <a:pt x="6331" y="20814"/>
                          </a:cubicBezTo>
                          <a:cubicBezTo>
                            <a:pt x="6331" y="22201"/>
                            <a:pt x="6531" y="23389"/>
                            <a:pt x="6929" y="24380"/>
                          </a:cubicBezTo>
                          <a:cubicBezTo>
                            <a:pt x="6730" y="25370"/>
                            <a:pt x="7328" y="26955"/>
                            <a:pt x="8325" y="28540"/>
                          </a:cubicBezTo>
                          <a:cubicBezTo>
                            <a:pt x="9521" y="30323"/>
                            <a:pt x="10916" y="31115"/>
                            <a:pt x="11713" y="30323"/>
                          </a:cubicBezTo>
                          <a:cubicBezTo>
                            <a:pt x="12511" y="29530"/>
                            <a:pt x="11913" y="27747"/>
                            <a:pt x="10916" y="25965"/>
                          </a:cubicBezTo>
                          <a:cubicBezTo>
                            <a:pt x="10717" y="25766"/>
                            <a:pt x="10717" y="25568"/>
                            <a:pt x="10517" y="25568"/>
                          </a:cubicBezTo>
                          <a:cubicBezTo>
                            <a:pt x="10717" y="24974"/>
                            <a:pt x="10717" y="24380"/>
                            <a:pt x="10717" y="23389"/>
                          </a:cubicBezTo>
                          <a:cubicBezTo>
                            <a:pt x="10517" y="21012"/>
                            <a:pt x="9720" y="18635"/>
                            <a:pt x="8325" y="18041"/>
                          </a:cubicBezTo>
                          <a:cubicBezTo>
                            <a:pt x="8325" y="18041"/>
                            <a:pt x="8125" y="18041"/>
                            <a:pt x="8125" y="18041"/>
                          </a:cubicBezTo>
                          <a:cubicBezTo>
                            <a:pt x="8325" y="17447"/>
                            <a:pt x="8723" y="16456"/>
                            <a:pt x="8923" y="15664"/>
                          </a:cubicBezTo>
                          <a:cubicBezTo>
                            <a:pt x="9919" y="12098"/>
                            <a:pt x="11115" y="9325"/>
                            <a:pt x="13706" y="9127"/>
                          </a:cubicBezTo>
                          <a:cubicBezTo>
                            <a:pt x="13706" y="10910"/>
                            <a:pt x="13507" y="13089"/>
                            <a:pt x="13906" y="14674"/>
                          </a:cubicBezTo>
                          <a:cubicBezTo>
                            <a:pt x="14504" y="16853"/>
                            <a:pt x="15301" y="17843"/>
                            <a:pt x="16098" y="17843"/>
                          </a:cubicBezTo>
                          <a:cubicBezTo>
                            <a:pt x="16098" y="17843"/>
                            <a:pt x="15899" y="18041"/>
                            <a:pt x="15899" y="18041"/>
                          </a:cubicBezTo>
                          <a:cubicBezTo>
                            <a:pt x="14703" y="19428"/>
                            <a:pt x="14703" y="21607"/>
                            <a:pt x="15500" y="24380"/>
                          </a:cubicBezTo>
                          <a:cubicBezTo>
                            <a:pt x="14504" y="25172"/>
                            <a:pt x="14902" y="27153"/>
                            <a:pt x="16098" y="29530"/>
                          </a:cubicBezTo>
                          <a:cubicBezTo>
                            <a:pt x="16298" y="29728"/>
                            <a:pt x="16497" y="30124"/>
                            <a:pt x="16497" y="30323"/>
                          </a:cubicBezTo>
                          <a:cubicBezTo>
                            <a:pt x="15500" y="30521"/>
                            <a:pt x="14902" y="31511"/>
                            <a:pt x="14902" y="33294"/>
                          </a:cubicBezTo>
                          <a:cubicBezTo>
                            <a:pt x="14703" y="36661"/>
                            <a:pt x="15500" y="39038"/>
                            <a:pt x="17294" y="39831"/>
                          </a:cubicBezTo>
                          <a:cubicBezTo>
                            <a:pt x="18291" y="40227"/>
                            <a:pt x="19088" y="39038"/>
                            <a:pt x="19288" y="36859"/>
                          </a:cubicBezTo>
                          <a:cubicBezTo>
                            <a:pt x="19288" y="35077"/>
                            <a:pt x="19088" y="33492"/>
                            <a:pt x="18690" y="32303"/>
                          </a:cubicBezTo>
                          <a:cubicBezTo>
                            <a:pt x="19088" y="32502"/>
                            <a:pt x="19686" y="32502"/>
                            <a:pt x="20085" y="32303"/>
                          </a:cubicBezTo>
                          <a:cubicBezTo>
                            <a:pt x="21082" y="33888"/>
                            <a:pt x="22278" y="34482"/>
                            <a:pt x="23274" y="34284"/>
                          </a:cubicBezTo>
                          <a:cubicBezTo>
                            <a:pt x="24669" y="33492"/>
                            <a:pt x="24470" y="31907"/>
                            <a:pt x="23075" y="29332"/>
                          </a:cubicBezTo>
                          <a:cubicBezTo>
                            <a:pt x="22278" y="28144"/>
                            <a:pt x="21480" y="26955"/>
                            <a:pt x="20683" y="26361"/>
                          </a:cubicBezTo>
                          <a:cubicBezTo>
                            <a:pt x="20882" y="24974"/>
                            <a:pt x="20484" y="22993"/>
                            <a:pt x="19487" y="20616"/>
                          </a:cubicBezTo>
                          <a:cubicBezTo>
                            <a:pt x="18490" y="19229"/>
                            <a:pt x="17494" y="17843"/>
                            <a:pt x="16696" y="17645"/>
                          </a:cubicBezTo>
                          <a:cubicBezTo>
                            <a:pt x="17095" y="17447"/>
                            <a:pt x="17494" y="17249"/>
                            <a:pt x="17892" y="16654"/>
                          </a:cubicBezTo>
                          <a:cubicBezTo>
                            <a:pt x="19088" y="15070"/>
                            <a:pt x="18690" y="12693"/>
                            <a:pt x="17892" y="10316"/>
                          </a:cubicBezTo>
                          <a:cubicBezTo>
                            <a:pt x="16896" y="7740"/>
                            <a:pt x="15700" y="7938"/>
                            <a:pt x="14304" y="8137"/>
                          </a:cubicBezTo>
                          <a:cubicBezTo>
                            <a:pt x="14105" y="7146"/>
                            <a:pt x="14304" y="5759"/>
                            <a:pt x="14304" y="4571"/>
                          </a:cubicBezTo>
                          <a:cubicBezTo>
                            <a:pt x="14304" y="4769"/>
                            <a:pt x="14504" y="4769"/>
                            <a:pt x="14504" y="4967"/>
                          </a:cubicBezTo>
                          <a:cubicBezTo>
                            <a:pt x="15899" y="6948"/>
                            <a:pt x="17693" y="8731"/>
                            <a:pt x="18690" y="7344"/>
                          </a:cubicBezTo>
                          <a:cubicBezTo>
                            <a:pt x="19288" y="6354"/>
                            <a:pt x="18690" y="4571"/>
                            <a:pt x="17693" y="2590"/>
                          </a:cubicBezTo>
                          <a:cubicBezTo>
                            <a:pt x="16497" y="411"/>
                            <a:pt x="15301" y="15"/>
                            <a:pt x="14304" y="609"/>
                          </a:cubicBezTo>
                          <a:cubicBezTo>
                            <a:pt x="14105" y="807"/>
                            <a:pt x="13906" y="1005"/>
                            <a:pt x="13906" y="1204"/>
                          </a:cubicBezTo>
                          <a:cubicBezTo>
                            <a:pt x="13507" y="609"/>
                            <a:pt x="13109" y="213"/>
                            <a:pt x="12112" y="15"/>
                          </a:cubicBezTo>
                          <a:cubicBezTo>
                            <a:pt x="10318" y="-183"/>
                            <a:pt x="8325" y="1600"/>
                            <a:pt x="6929" y="3977"/>
                          </a:cubicBezTo>
                          <a:cubicBezTo>
                            <a:pt x="5733" y="3184"/>
                            <a:pt x="4936" y="2788"/>
                            <a:pt x="4338" y="2788"/>
                          </a:cubicBezTo>
                          <a:close/>
                          <a:moveTo>
                            <a:pt x="6331" y="20022"/>
                          </a:moveTo>
                          <a:cubicBezTo>
                            <a:pt x="6331" y="19428"/>
                            <a:pt x="6132" y="18833"/>
                            <a:pt x="5933" y="18041"/>
                          </a:cubicBezTo>
                          <a:cubicBezTo>
                            <a:pt x="6132" y="18437"/>
                            <a:pt x="6531" y="18635"/>
                            <a:pt x="6730" y="18635"/>
                          </a:cubicBezTo>
                          <a:cubicBezTo>
                            <a:pt x="6531" y="19032"/>
                            <a:pt x="6331" y="19428"/>
                            <a:pt x="6331" y="200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43" name="Freeform 352">
                      <a:extLst>
                        <a:ext uri="{FF2B5EF4-FFF2-40B4-BE49-F238E27FC236}">
                          <a16:creationId xmlns:a16="http://schemas.microsoft.com/office/drawing/2014/main" id="{6EE8D3AC-5E81-9656-4BE9-D2A97DEFE4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9314" y="5661298"/>
                      <a:ext cx="9313" cy="15203"/>
                    </a:xfrm>
                    <a:custGeom>
                      <a:avLst/>
                      <a:gdLst>
                        <a:gd name="connsiteX0" fmla="*/ 3844 w 9313"/>
                        <a:gd name="connsiteY0" fmla="*/ 8789 h 15203"/>
                        <a:gd name="connsiteX1" fmla="*/ 4442 w 9313"/>
                        <a:gd name="connsiteY1" fmla="*/ 8195 h 15203"/>
                        <a:gd name="connsiteX2" fmla="*/ 5439 w 9313"/>
                        <a:gd name="connsiteY2" fmla="*/ 12354 h 15203"/>
                        <a:gd name="connsiteX3" fmla="*/ 8429 w 9313"/>
                        <a:gd name="connsiteY3" fmla="*/ 15128 h 15203"/>
                        <a:gd name="connsiteX4" fmla="*/ 8230 w 9313"/>
                        <a:gd name="connsiteY4" fmla="*/ 7006 h 15203"/>
                        <a:gd name="connsiteX5" fmla="*/ 5240 w 9313"/>
                        <a:gd name="connsiteY5" fmla="*/ 5421 h 15203"/>
                        <a:gd name="connsiteX6" fmla="*/ 4841 w 9313"/>
                        <a:gd name="connsiteY6" fmla="*/ 6016 h 15203"/>
                        <a:gd name="connsiteX7" fmla="*/ 4044 w 9313"/>
                        <a:gd name="connsiteY7" fmla="*/ 2648 h 15203"/>
                        <a:gd name="connsiteX8" fmla="*/ 854 w 9313"/>
                        <a:gd name="connsiteY8" fmla="*/ 271 h 15203"/>
                        <a:gd name="connsiteX9" fmla="*/ 655 w 9313"/>
                        <a:gd name="connsiteY9" fmla="*/ 6016 h 15203"/>
                        <a:gd name="connsiteX10" fmla="*/ 3844 w 9313"/>
                        <a:gd name="connsiteY10" fmla="*/ 8789 h 152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9313" h="15203">
                          <a:moveTo>
                            <a:pt x="3844" y="8789"/>
                          </a:moveTo>
                          <a:cubicBezTo>
                            <a:pt x="4243" y="8591"/>
                            <a:pt x="4243" y="8393"/>
                            <a:pt x="4442" y="8195"/>
                          </a:cubicBezTo>
                          <a:cubicBezTo>
                            <a:pt x="4442" y="9383"/>
                            <a:pt x="4841" y="10770"/>
                            <a:pt x="5439" y="12354"/>
                          </a:cubicBezTo>
                          <a:cubicBezTo>
                            <a:pt x="6236" y="14335"/>
                            <a:pt x="7233" y="15524"/>
                            <a:pt x="8429" y="15128"/>
                          </a:cubicBezTo>
                          <a:cubicBezTo>
                            <a:pt x="9824" y="13543"/>
                            <a:pt x="9426" y="10373"/>
                            <a:pt x="8230" y="7006"/>
                          </a:cubicBezTo>
                          <a:cubicBezTo>
                            <a:pt x="7432" y="4827"/>
                            <a:pt x="6037" y="4629"/>
                            <a:pt x="5240" y="5421"/>
                          </a:cubicBezTo>
                          <a:cubicBezTo>
                            <a:pt x="5040" y="5619"/>
                            <a:pt x="5040" y="5818"/>
                            <a:pt x="4841" y="6016"/>
                          </a:cubicBezTo>
                          <a:cubicBezTo>
                            <a:pt x="4841" y="5025"/>
                            <a:pt x="4442" y="3837"/>
                            <a:pt x="4044" y="2648"/>
                          </a:cubicBezTo>
                          <a:cubicBezTo>
                            <a:pt x="2848" y="469"/>
                            <a:pt x="1652" y="-521"/>
                            <a:pt x="854" y="271"/>
                          </a:cubicBezTo>
                          <a:cubicBezTo>
                            <a:pt x="-142" y="1261"/>
                            <a:pt x="-341" y="3440"/>
                            <a:pt x="655" y="6016"/>
                          </a:cubicBezTo>
                          <a:cubicBezTo>
                            <a:pt x="1453" y="7798"/>
                            <a:pt x="2848" y="9185"/>
                            <a:pt x="3844" y="87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44" name="Freeform 353">
                      <a:extLst>
                        <a:ext uri="{FF2B5EF4-FFF2-40B4-BE49-F238E27FC236}">
                          <a16:creationId xmlns:a16="http://schemas.microsoft.com/office/drawing/2014/main" id="{9CF04A4A-B5B5-31F4-20E2-C4469B78EC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9712" y="5664528"/>
                      <a:ext cx="6092" cy="9564"/>
                    </a:xfrm>
                    <a:custGeom>
                      <a:avLst/>
                      <a:gdLst>
                        <a:gd name="connsiteX0" fmla="*/ 5308 w 6092"/>
                        <a:gd name="connsiteY0" fmla="*/ 9521 h 9564"/>
                        <a:gd name="connsiteX1" fmla="*/ 4909 w 6092"/>
                        <a:gd name="connsiteY1" fmla="*/ 3380 h 9564"/>
                        <a:gd name="connsiteX2" fmla="*/ 1321 w 6092"/>
                        <a:gd name="connsiteY2" fmla="*/ 13 h 9564"/>
                        <a:gd name="connsiteX3" fmla="*/ 524 w 6092"/>
                        <a:gd name="connsiteY3" fmla="*/ 4569 h 9564"/>
                        <a:gd name="connsiteX4" fmla="*/ 5308 w 6092"/>
                        <a:gd name="connsiteY4" fmla="*/ 9521 h 95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092" h="9564">
                          <a:moveTo>
                            <a:pt x="5308" y="9521"/>
                          </a:moveTo>
                          <a:cubicBezTo>
                            <a:pt x="6503" y="9125"/>
                            <a:pt x="6304" y="6748"/>
                            <a:pt x="4909" y="3380"/>
                          </a:cubicBezTo>
                          <a:cubicBezTo>
                            <a:pt x="4111" y="1993"/>
                            <a:pt x="3115" y="-186"/>
                            <a:pt x="1321" y="13"/>
                          </a:cubicBezTo>
                          <a:cubicBezTo>
                            <a:pt x="-274" y="211"/>
                            <a:pt x="-274" y="2191"/>
                            <a:pt x="524" y="4569"/>
                          </a:cubicBezTo>
                          <a:cubicBezTo>
                            <a:pt x="1919" y="7540"/>
                            <a:pt x="3713" y="9917"/>
                            <a:pt x="5308" y="95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45" name="Freeform 354">
                      <a:extLst>
                        <a:ext uri="{FF2B5EF4-FFF2-40B4-BE49-F238E27FC236}">
                          <a16:creationId xmlns:a16="http://schemas.microsoft.com/office/drawing/2014/main" id="{D929FE8A-08FB-602C-DE9D-CC3FBB0845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9320" y="5698021"/>
                      <a:ext cx="8413" cy="11227"/>
                    </a:xfrm>
                    <a:custGeom>
                      <a:avLst/>
                      <a:gdLst>
                        <a:gd name="connsiteX0" fmla="*/ 7631 w 8413"/>
                        <a:gd name="connsiteY0" fmla="*/ 8514 h 11227"/>
                        <a:gd name="connsiteX1" fmla="*/ 6834 w 8413"/>
                        <a:gd name="connsiteY1" fmla="*/ 2770 h 11227"/>
                        <a:gd name="connsiteX2" fmla="*/ 2449 w 8413"/>
                        <a:gd name="connsiteY2" fmla="*/ 194 h 11227"/>
                        <a:gd name="connsiteX3" fmla="*/ 1452 w 8413"/>
                        <a:gd name="connsiteY3" fmla="*/ 1779 h 11227"/>
                        <a:gd name="connsiteX4" fmla="*/ 854 w 8413"/>
                        <a:gd name="connsiteY4" fmla="*/ 1977 h 11227"/>
                        <a:gd name="connsiteX5" fmla="*/ 655 w 8413"/>
                        <a:gd name="connsiteY5" fmla="*/ 8118 h 11227"/>
                        <a:gd name="connsiteX6" fmla="*/ 3246 w 8413"/>
                        <a:gd name="connsiteY6" fmla="*/ 11089 h 11227"/>
                        <a:gd name="connsiteX7" fmla="*/ 4442 w 8413"/>
                        <a:gd name="connsiteY7" fmla="*/ 7326 h 11227"/>
                        <a:gd name="connsiteX8" fmla="*/ 7631 w 8413"/>
                        <a:gd name="connsiteY8" fmla="*/ 8514 h 112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413" h="11227">
                          <a:moveTo>
                            <a:pt x="7631" y="8514"/>
                          </a:moveTo>
                          <a:cubicBezTo>
                            <a:pt x="9027" y="7920"/>
                            <a:pt x="8429" y="5741"/>
                            <a:pt x="6834" y="2770"/>
                          </a:cubicBezTo>
                          <a:cubicBezTo>
                            <a:pt x="5638" y="1185"/>
                            <a:pt x="4044" y="-598"/>
                            <a:pt x="2449" y="194"/>
                          </a:cubicBezTo>
                          <a:cubicBezTo>
                            <a:pt x="1851" y="591"/>
                            <a:pt x="1452" y="1185"/>
                            <a:pt x="1452" y="1779"/>
                          </a:cubicBezTo>
                          <a:cubicBezTo>
                            <a:pt x="1253" y="1779"/>
                            <a:pt x="1054" y="1977"/>
                            <a:pt x="854" y="1977"/>
                          </a:cubicBezTo>
                          <a:cubicBezTo>
                            <a:pt x="-541" y="2968"/>
                            <a:pt x="57" y="5741"/>
                            <a:pt x="655" y="8118"/>
                          </a:cubicBezTo>
                          <a:cubicBezTo>
                            <a:pt x="1253" y="10297"/>
                            <a:pt x="2250" y="11684"/>
                            <a:pt x="3246" y="11089"/>
                          </a:cubicBezTo>
                          <a:cubicBezTo>
                            <a:pt x="4243" y="10495"/>
                            <a:pt x="4642" y="9307"/>
                            <a:pt x="4442" y="7326"/>
                          </a:cubicBezTo>
                          <a:cubicBezTo>
                            <a:pt x="5838" y="8514"/>
                            <a:pt x="6834" y="8910"/>
                            <a:pt x="7631" y="85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46" name="Freeform 355">
                      <a:extLst>
                        <a:ext uri="{FF2B5EF4-FFF2-40B4-BE49-F238E27FC236}">
                          <a16:creationId xmlns:a16="http://schemas.microsoft.com/office/drawing/2014/main" id="{31EAEAB1-4AA6-AE63-17AF-ADD19BC557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5861" y="5774908"/>
                      <a:ext cx="30064" cy="15545"/>
                    </a:xfrm>
                    <a:custGeom>
                      <a:avLst/>
                      <a:gdLst>
                        <a:gd name="connsiteX0" fmla="*/ 12188 w 30064"/>
                        <a:gd name="connsiteY0" fmla="*/ 7298 h 15545"/>
                        <a:gd name="connsiteX1" fmla="*/ 7404 w 30064"/>
                        <a:gd name="connsiteY1" fmla="*/ 4524 h 15545"/>
                        <a:gd name="connsiteX2" fmla="*/ 6009 w 30064"/>
                        <a:gd name="connsiteY2" fmla="*/ 6505 h 15545"/>
                        <a:gd name="connsiteX3" fmla="*/ 4813 w 30064"/>
                        <a:gd name="connsiteY3" fmla="*/ 4524 h 15545"/>
                        <a:gd name="connsiteX4" fmla="*/ 627 w 30064"/>
                        <a:gd name="connsiteY4" fmla="*/ 1751 h 15545"/>
                        <a:gd name="connsiteX5" fmla="*/ 4215 w 30064"/>
                        <a:gd name="connsiteY5" fmla="*/ 10269 h 15545"/>
                        <a:gd name="connsiteX6" fmla="*/ 7603 w 30064"/>
                        <a:gd name="connsiteY6" fmla="*/ 13042 h 15545"/>
                        <a:gd name="connsiteX7" fmla="*/ 11789 w 30064"/>
                        <a:gd name="connsiteY7" fmla="*/ 14429 h 15545"/>
                        <a:gd name="connsiteX8" fmla="*/ 14181 w 30064"/>
                        <a:gd name="connsiteY8" fmla="*/ 11655 h 15545"/>
                        <a:gd name="connsiteX9" fmla="*/ 14580 w 30064"/>
                        <a:gd name="connsiteY9" fmla="*/ 12052 h 15545"/>
                        <a:gd name="connsiteX10" fmla="*/ 18168 w 30064"/>
                        <a:gd name="connsiteY10" fmla="*/ 13438 h 15545"/>
                        <a:gd name="connsiteX11" fmla="*/ 18367 w 30064"/>
                        <a:gd name="connsiteY11" fmla="*/ 12250 h 15545"/>
                        <a:gd name="connsiteX12" fmla="*/ 19164 w 30064"/>
                        <a:gd name="connsiteY12" fmla="*/ 12250 h 15545"/>
                        <a:gd name="connsiteX13" fmla="*/ 18566 w 30064"/>
                        <a:gd name="connsiteY13" fmla="*/ 7892 h 15545"/>
                        <a:gd name="connsiteX14" fmla="*/ 19563 w 30064"/>
                        <a:gd name="connsiteY14" fmla="*/ 8288 h 15545"/>
                        <a:gd name="connsiteX15" fmla="*/ 23151 w 30064"/>
                        <a:gd name="connsiteY15" fmla="*/ 12250 h 15545"/>
                        <a:gd name="connsiteX16" fmla="*/ 24745 w 30064"/>
                        <a:gd name="connsiteY16" fmla="*/ 11655 h 15545"/>
                        <a:gd name="connsiteX17" fmla="*/ 25542 w 30064"/>
                        <a:gd name="connsiteY17" fmla="*/ 11457 h 15545"/>
                        <a:gd name="connsiteX18" fmla="*/ 26140 w 30064"/>
                        <a:gd name="connsiteY18" fmla="*/ 10665 h 15545"/>
                        <a:gd name="connsiteX19" fmla="*/ 26539 w 30064"/>
                        <a:gd name="connsiteY19" fmla="*/ 12448 h 15545"/>
                        <a:gd name="connsiteX20" fmla="*/ 29130 w 30064"/>
                        <a:gd name="connsiteY20" fmla="*/ 15419 h 15545"/>
                        <a:gd name="connsiteX21" fmla="*/ 29728 w 30064"/>
                        <a:gd name="connsiteY21" fmla="*/ 9675 h 15545"/>
                        <a:gd name="connsiteX22" fmla="*/ 27137 w 30064"/>
                        <a:gd name="connsiteY22" fmla="*/ 6703 h 15545"/>
                        <a:gd name="connsiteX23" fmla="*/ 26739 w 30064"/>
                        <a:gd name="connsiteY23" fmla="*/ 7496 h 15545"/>
                        <a:gd name="connsiteX24" fmla="*/ 24745 w 30064"/>
                        <a:gd name="connsiteY24" fmla="*/ 2543 h 15545"/>
                        <a:gd name="connsiteX25" fmla="*/ 20759 w 30064"/>
                        <a:gd name="connsiteY25" fmla="*/ 364 h 15545"/>
                        <a:gd name="connsiteX26" fmla="*/ 20161 w 30064"/>
                        <a:gd name="connsiteY26" fmla="*/ 1949 h 15545"/>
                        <a:gd name="connsiteX27" fmla="*/ 18367 w 30064"/>
                        <a:gd name="connsiteY27" fmla="*/ 364 h 15545"/>
                        <a:gd name="connsiteX28" fmla="*/ 17769 w 30064"/>
                        <a:gd name="connsiteY28" fmla="*/ 5713 h 15545"/>
                        <a:gd name="connsiteX29" fmla="*/ 18168 w 30064"/>
                        <a:gd name="connsiteY29" fmla="*/ 6901 h 15545"/>
                        <a:gd name="connsiteX30" fmla="*/ 13583 w 30064"/>
                        <a:gd name="connsiteY30" fmla="*/ 4921 h 15545"/>
                        <a:gd name="connsiteX31" fmla="*/ 13384 w 30064"/>
                        <a:gd name="connsiteY31" fmla="*/ 6901 h 15545"/>
                        <a:gd name="connsiteX32" fmla="*/ 13184 w 30064"/>
                        <a:gd name="connsiteY32" fmla="*/ 6901 h 15545"/>
                        <a:gd name="connsiteX33" fmla="*/ 12188 w 30064"/>
                        <a:gd name="connsiteY33" fmla="*/ 7298 h 15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</a:cxnLst>
                      <a:rect l="l" t="t" r="r" b="b"/>
                      <a:pathLst>
                        <a:path w="30064" h="15545">
                          <a:moveTo>
                            <a:pt x="12188" y="7298"/>
                          </a:moveTo>
                          <a:cubicBezTo>
                            <a:pt x="10792" y="4722"/>
                            <a:pt x="8999" y="4326"/>
                            <a:pt x="7404" y="4524"/>
                          </a:cubicBezTo>
                          <a:cubicBezTo>
                            <a:pt x="6607" y="4722"/>
                            <a:pt x="6009" y="5515"/>
                            <a:pt x="6009" y="6505"/>
                          </a:cubicBezTo>
                          <a:cubicBezTo>
                            <a:pt x="5610" y="5911"/>
                            <a:pt x="5012" y="5119"/>
                            <a:pt x="4813" y="4524"/>
                          </a:cubicBezTo>
                          <a:cubicBezTo>
                            <a:pt x="3218" y="2345"/>
                            <a:pt x="1424" y="959"/>
                            <a:pt x="627" y="1751"/>
                          </a:cubicBezTo>
                          <a:cubicBezTo>
                            <a:pt x="-1367" y="3930"/>
                            <a:pt x="1823" y="7298"/>
                            <a:pt x="4215" y="10269"/>
                          </a:cubicBezTo>
                          <a:cubicBezTo>
                            <a:pt x="5211" y="11655"/>
                            <a:pt x="6806" y="13240"/>
                            <a:pt x="7603" y="13042"/>
                          </a:cubicBezTo>
                          <a:cubicBezTo>
                            <a:pt x="8999" y="15419"/>
                            <a:pt x="10394" y="14627"/>
                            <a:pt x="11789" y="14429"/>
                          </a:cubicBezTo>
                          <a:cubicBezTo>
                            <a:pt x="12786" y="14033"/>
                            <a:pt x="14380" y="14033"/>
                            <a:pt x="14181" y="11655"/>
                          </a:cubicBezTo>
                          <a:cubicBezTo>
                            <a:pt x="14380" y="11854"/>
                            <a:pt x="14380" y="11854"/>
                            <a:pt x="14580" y="12052"/>
                          </a:cubicBezTo>
                          <a:cubicBezTo>
                            <a:pt x="15975" y="13636"/>
                            <a:pt x="17569" y="14231"/>
                            <a:pt x="18168" y="13438"/>
                          </a:cubicBezTo>
                          <a:cubicBezTo>
                            <a:pt x="18367" y="13042"/>
                            <a:pt x="18566" y="12646"/>
                            <a:pt x="18367" y="12250"/>
                          </a:cubicBezTo>
                          <a:cubicBezTo>
                            <a:pt x="18566" y="12250"/>
                            <a:pt x="18965" y="12250"/>
                            <a:pt x="19164" y="12250"/>
                          </a:cubicBezTo>
                          <a:cubicBezTo>
                            <a:pt x="19961" y="11259"/>
                            <a:pt x="19961" y="9873"/>
                            <a:pt x="18566" y="7892"/>
                          </a:cubicBezTo>
                          <a:cubicBezTo>
                            <a:pt x="18965" y="8090"/>
                            <a:pt x="19164" y="8288"/>
                            <a:pt x="19563" y="8288"/>
                          </a:cubicBezTo>
                          <a:cubicBezTo>
                            <a:pt x="20360" y="11655"/>
                            <a:pt x="21755" y="12250"/>
                            <a:pt x="23151" y="12250"/>
                          </a:cubicBezTo>
                          <a:cubicBezTo>
                            <a:pt x="23749" y="12250"/>
                            <a:pt x="24347" y="12250"/>
                            <a:pt x="24745" y="11655"/>
                          </a:cubicBezTo>
                          <a:cubicBezTo>
                            <a:pt x="25144" y="11655"/>
                            <a:pt x="25343" y="11655"/>
                            <a:pt x="25542" y="11457"/>
                          </a:cubicBezTo>
                          <a:cubicBezTo>
                            <a:pt x="25742" y="11259"/>
                            <a:pt x="25941" y="10863"/>
                            <a:pt x="26140" y="10665"/>
                          </a:cubicBezTo>
                          <a:cubicBezTo>
                            <a:pt x="26140" y="11259"/>
                            <a:pt x="26340" y="11854"/>
                            <a:pt x="26539" y="12448"/>
                          </a:cubicBezTo>
                          <a:cubicBezTo>
                            <a:pt x="27137" y="14429"/>
                            <a:pt x="28333" y="16013"/>
                            <a:pt x="29130" y="15419"/>
                          </a:cubicBezTo>
                          <a:cubicBezTo>
                            <a:pt x="30127" y="14627"/>
                            <a:pt x="30326" y="12250"/>
                            <a:pt x="29728" y="9675"/>
                          </a:cubicBezTo>
                          <a:cubicBezTo>
                            <a:pt x="29130" y="7496"/>
                            <a:pt x="28134" y="6703"/>
                            <a:pt x="27137" y="6703"/>
                          </a:cubicBezTo>
                          <a:cubicBezTo>
                            <a:pt x="26938" y="6901"/>
                            <a:pt x="26739" y="7099"/>
                            <a:pt x="26739" y="7496"/>
                          </a:cubicBezTo>
                          <a:cubicBezTo>
                            <a:pt x="26539" y="6109"/>
                            <a:pt x="25941" y="4524"/>
                            <a:pt x="24745" y="2543"/>
                          </a:cubicBezTo>
                          <a:cubicBezTo>
                            <a:pt x="23151" y="1157"/>
                            <a:pt x="21556" y="-824"/>
                            <a:pt x="20759" y="364"/>
                          </a:cubicBezTo>
                          <a:cubicBezTo>
                            <a:pt x="20559" y="761"/>
                            <a:pt x="20360" y="1355"/>
                            <a:pt x="20161" y="1949"/>
                          </a:cubicBezTo>
                          <a:cubicBezTo>
                            <a:pt x="19563" y="761"/>
                            <a:pt x="18965" y="166"/>
                            <a:pt x="18367" y="364"/>
                          </a:cubicBezTo>
                          <a:cubicBezTo>
                            <a:pt x="17171" y="761"/>
                            <a:pt x="16971" y="3138"/>
                            <a:pt x="17769" y="5713"/>
                          </a:cubicBezTo>
                          <a:cubicBezTo>
                            <a:pt x="17968" y="6109"/>
                            <a:pt x="17968" y="6505"/>
                            <a:pt x="18168" y="6901"/>
                          </a:cubicBezTo>
                          <a:cubicBezTo>
                            <a:pt x="16374" y="4921"/>
                            <a:pt x="14580" y="4128"/>
                            <a:pt x="13583" y="4921"/>
                          </a:cubicBezTo>
                          <a:cubicBezTo>
                            <a:pt x="13184" y="5317"/>
                            <a:pt x="13184" y="6109"/>
                            <a:pt x="13384" y="6901"/>
                          </a:cubicBezTo>
                          <a:cubicBezTo>
                            <a:pt x="13384" y="6901"/>
                            <a:pt x="13184" y="6901"/>
                            <a:pt x="13184" y="6901"/>
                          </a:cubicBezTo>
                          <a:cubicBezTo>
                            <a:pt x="12188" y="7099"/>
                            <a:pt x="12188" y="7099"/>
                            <a:pt x="12188" y="729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47" name="Freeform 356">
                      <a:extLst>
                        <a:ext uri="{FF2B5EF4-FFF2-40B4-BE49-F238E27FC236}">
                          <a16:creationId xmlns:a16="http://schemas.microsoft.com/office/drawing/2014/main" id="{6C5A7EFE-E186-E0EE-9F13-861880233D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6660" y="5657455"/>
                      <a:ext cx="10463" cy="9565"/>
                    </a:xfrm>
                    <a:custGeom>
                      <a:avLst/>
                      <a:gdLst>
                        <a:gd name="connsiteX0" fmla="*/ 5470 w 10463"/>
                        <a:gd name="connsiteY0" fmla="*/ 9264 h 9565"/>
                        <a:gd name="connsiteX1" fmla="*/ 5670 w 10463"/>
                        <a:gd name="connsiteY1" fmla="*/ 4906 h 9565"/>
                        <a:gd name="connsiteX2" fmla="*/ 10055 w 10463"/>
                        <a:gd name="connsiteY2" fmla="*/ 7283 h 9565"/>
                        <a:gd name="connsiteX3" fmla="*/ 9656 w 10463"/>
                        <a:gd name="connsiteY3" fmla="*/ 2925 h 9565"/>
                        <a:gd name="connsiteX4" fmla="*/ 5271 w 10463"/>
                        <a:gd name="connsiteY4" fmla="*/ 350 h 9565"/>
                        <a:gd name="connsiteX5" fmla="*/ 5072 w 10463"/>
                        <a:gd name="connsiteY5" fmla="*/ 4114 h 9565"/>
                        <a:gd name="connsiteX6" fmla="*/ 4673 w 10463"/>
                        <a:gd name="connsiteY6" fmla="*/ 3520 h 9565"/>
                        <a:gd name="connsiteX7" fmla="*/ 487 w 10463"/>
                        <a:gd name="connsiteY7" fmla="*/ 1935 h 9565"/>
                        <a:gd name="connsiteX8" fmla="*/ 1683 w 10463"/>
                        <a:gd name="connsiteY8" fmla="*/ 7878 h 9565"/>
                        <a:gd name="connsiteX9" fmla="*/ 5470 w 10463"/>
                        <a:gd name="connsiteY9" fmla="*/ 9264 h 9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463" h="9565">
                          <a:moveTo>
                            <a:pt x="5470" y="9264"/>
                          </a:moveTo>
                          <a:cubicBezTo>
                            <a:pt x="6268" y="8076"/>
                            <a:pt x="6268" y="6689"/>
                            <a:pt x="5670" y="4906"/>
                          </a:cubicBezTo>
                          <a:cubicBezTo>
                            <a:pt x="6866" y="7283"/>
                            <a:pt x="8460" y="8670"/>
                            <a:pt x="10055" y="7283"/>
                          </a:cubicBezTo>
                          <a:cubicBezTo>
                            <a:pt x="10653" y="6689"/>
                            <a:pt x="10653" y="4708"/>
                            <a:pt x="9656" y="2925"/>
                          </a:cubicBezTo>
                          <a:cubicBezTo>
                            <a:pt x="8460" y="548"/>
                            <a:pt x="6666" y="-640"/>
                            <a:pt x="5271" y="350"/>
                          </a:cubicBezTo>
                          <a:cubicBezTo>
                            <a:pt x="4275" y="945"/>
                            <a:pt x="4474" y="2529"/>
                            <a:pt x="5072" y="4114"/>
                          </a:cubicBezTo>
                          <a:cubicBezTo>
                            <a:pt x="5072" y="3916"/>
                            <a:pt x="4872" y="3718"/>
                            <a:pt x="4673" y="3520"/>
                          </a:cubicBezTo>
                          <a:cubicBezTo>
                            <a:pt x="3278" y="1341"/>
                            <a:pt x="1484" y="152"/>
                            <a:pt x="487" y="1935"/>
                          </a:cubicBezTo>
                          <a:cubicBezTo>
                            <a:pt x="-509" y="3520"/>
                            <a:pt x="89" y="5699"/>
                            <a:pt x="1683" y="7878"/>
                          </a:cubicBezTo>
                          <a:cubicBezTo>
                            <a:pt x="3278" y="9660"/>
                            <a:pt x="4474" y="9859"/>
                            <a:pt x="5470" y="92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48" name="Freeform 357">
                      <a:extLst>
                        <a:ext uri="{FF2B5EF4-FFF2-40B4-BE49-F238E27FC236}">
                          <a16:creationId xmlns:a16="http://schemas.microsoft.com/office/drawing/2014/main" id="{7C353C5F-DED7-276D-13CB-24019065F1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3530" y="5816843"/>
                      <a:ext cx="7286" cy="9028"/>
                    </a:xfrm>
                    <a:custGeom>
                      <a:avLst/>
                      <a:gdLst>
                        <a:gd name="connsiteX0" fmla="*/ 4022 w 7286"/>
                        <a:gd name="connsiteY0" fmla="*/ 1811 h 9028"/>
                        <a:gd name="connsiteX1" fmla="*/ 1829 w 7286"/>
                        <a:gd name="connsiteY1" fmla="*/ 226 h 9028"/>
                        <a:gd name="connsiteX2" fmla="*/ 1630 w 7286"/>
                        <a:gd name="connsiteY2" fmla="*/ 622 h 9028"/>
                        <a:gd name="connsiteX3" fmla="*/ 434 w 7286"/>
                        <a:gd name="connsiteY3" fmla="*/ 1018 h 9028"/>
                        <a:gd name="connsiteX4" fmla="*/ 2029 w 7286"/>
                        <a:gd name="connsiteY4" fmla="*/ 5971 h 9028"/>
                        <a:gd name="connsiteX5" fmla="*/ 2228 w 7286"/>
                        <a:gd name="connsiteY5" fmla="*/ 6169 h 9028"/>
                        <a:gd name="connsiteX6" fmla="*/ 2228 w 7286"/>
                        <a:gd name="connsiteY6" fmla="*/ 6367 h 9028"/>
                        <a:gd name="connsiteX7" fmla="*/ 4819 w 7286"/>
                        <a:gd name="connsiteY7" fmla="*/ 8942 h 9028"/>
                        <a:gd name="connsiteX8" fmla="*/ 5218 w 7286"/>
                        <a:gd name="connsiteY8" fmla="*/ 8348 h 9028"/>
                        <a:gd name="connsiteX9" fmla="*/ 6813 w 7286"/>
                        <a:gd name="connsiteY9" fmla="*/ 8150 h 9028"/>
                        <a:gd name="connsiteX10" fmla="*/ 5218 w 7286"/>
                        <a:gd name="connsiteY10" fmla="*/ 3197 h 9028"/>
                        <a:gd name="connsiteX11" fmla="*/ 4022 w 7286"/>
                        <a:gd name="connsiteY11" fmla="*/ 1811 h 90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7286" h="9028">
                          <a:moveTo>
                            <a:pt x="4022" y="1811"/>
                          </a:moveTo>
                          <a:cubicBezTo>
                            <a:pt x="3424" y="226"/>
                            <a:pt x="2427" y="-368"/>
                            <a:pt x="1829" y="226"/>
                          </a:cubicBezTo>
                          <a:cubicBezTo>
                            <a:pt x="1630" y="226"/>
                            <a:pt x="1630" y="424"/>
                            <a:pt x="1630" y="622"/>
                          </a:cubicBezTo>
                          <a:cubicBezTo>
                            <a:pt x="1232" y="622"/>
                            <a:pt x="634" y="622"/>
                            <a:pt x="434" y="1018"/>
                          </a:cubicBezTo>
                          <a:cubicBezTo>
                            <a:pt x="-562" y="1811"/>
                            <a:pt x="235" y="3990"/>
                            <a:pt x="2029" y="5971"/>
                          </a:cubicBezTo>
                          <a:cubicBezTo>
                            <a:pt x="2029" y="5971"/>
                            <a:pt x="2029" y="5971"/>
                            <a:pt x="2228" y="6169"/>
                          </a:cubicBezTo>
                          <a:cubicBezTo>
                            <a:pt x="2228" y="6169"/>
                            <a:pt x="2228" y="6367"/>
                            <a:pt x="2228" y="6367"/>
                          </a:cubicBezTo>
                          <a:cubicBezTo>
                            <a:pt x="3025" y="8348"/>
                            <a:pt x="3823" y="9338"/>
                            <a:pt x="4819" y="8942"/>
                          </a:cubicBezTo>
                          <a:cubicBezTo>
                            <a:pt x="5019" y="8744"/>
                            <a:pt x="5019" y="8546"/>
                            <a:pt x="5218" y="8348"/>
                          </a:cubicBezTo>
                          <a:cubicBezTo>
                            <a:pt x="5816" y="8546"/>
                            <a:pt x="6414" y="8348"/>
                            <a:pt x="6813" y="8150"/>
                          </a:cubicBezTo>
                          <a:cubicBezTo>
                            <a:pt x="7809" y="7159"/>
                            <a:pt x="7211" y="5178"/>
                            <a:pt x="5218" y="3197"/>
                          </a:cubicBezTo>
                          <a:cubicBezTo>
                            <a:pt x="4819" y="2603"/>
                            <a:pt x="4421" y="2207"/>
                            <a:pt x="4022" y="18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49" name="Freeform 358">
                      <a:extLst>
                        <a:ext uri="{FF2B5EF4-FFF2-40B4-BE49-F238E27FC236}">
                          <a16:creationId xmlns:a16="http://schemas.microsoft.com/office/drawing/2014/main" id="{0D9A42FC-F66D-E3D1-1271-F45CD0D966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4342" y="5789756"/>
                      <a:ext cx="12051" cy="19399"/>
                    </a:xfrm>
                    <a:custGeom>
                      <a:avLst/>
                      <a:gdLst>
                        <a:gd name="connsiteX0" fmla="*/ 52 w 12051"/>
                        <a:gd name="connsiteY0" fmla="*/ 967 h 19399"/>
                        <a:gd name="connsiteX1" fmla="*/ 849 w 12051"/>
                        <a:gd name="connsiteY1" fmla="*/ 4533 h 19399"/>
                        <a:gd name="connsiteX2" fmla="*/ 451 w 12051"/>
                        <a:gd name="connsiteY2" fmla="*/ 10277 h 19399"/>
                        <a:gd name="connsiteX3" fmla="*/ 3042 w 12051"/>
                        <a:gd name="connsiteY3" fmla="*/ 13645 h 19399"/>
                        <a:gd name="connsiteX4" fmla="*/ 3440 w 12051"/>
                        <a:gd name="connsiteY4" fmla="*/ 14239 h 19399"/>
                        <a:gd name="connsiteX5" fmla="*/ 9021 w 12051"/>
                        <a:gd name="connsiteY5" fmla="*/ 19389 h 19399"/>
                        <a:gd name="connsiteX6" fmla="*/ 7228 w 12051"/>
                        <a:gd name="connsiteY6" fmla="*/ 11664 h 19399"/>
                        <a:gd name="connsiteX7" fmla="*/ 6430 w 12051"/>
                        <a:gd name="connsiteY7" fmla="*/ 10475 h 19399"/>
                        <a:gd name="connsiteX8" fmla="*/ 6231 w 12051"/>
                        <a:gd name="connsiteY8" fmla="*/ 10475 h 19399"/>
                        <a:gd name="connsiteX9" fmla="*/ 5035 w 12051"/>
                        <a:gd name="connsiteY9" fmla="*/ 10277 h 19399"/>
                        <a:gd name="connsiteX10" fmla="*/ 5035 w 12051"/>
                        <a:gd name="connsiteY10" fmla="*/ 10277 h 19399"/>
                        <a:gd name="connsiteX11" fmla="*/ 4836 w 12051"/>
                        <a:gd name="connsiteY11" fmla="*/ 10277 h 19399"/>
                        <a:gd name="connsiteX12" fmla="*/ 4636 w 12051"/>
                        <a:gd name="connsiteY12" fmla="*/ 8495 h 19399"/>
                        <a:gd name="connsiteX13" fmla="*/ 5832 w 12051"/>
                        <a:gd name="connsiteY13" fmla="*/ 9683 h 19399"/>
                        <a:gd name="connsiteX14" fmla="*/ 6630 w 12051"/>
                        <a:gd name="connsiteY14" fmla="*/ 10475 h 19399"/>
                        <a:gd name="connsiteX15" fmla="*/ 6630 w 12051"/>
                        <a:gd name="connsiteY15" fmla="*/ 9881 h 19399"/>
                        <a:gd name="connsiteX16" fmla="*/ 6630 w 12051"/>
                        <a:gd name="connsiteY16" fmla="*/ 9881 h 19399"/>
                        <a:gd name="connsiteX17" fmla="*/ 11214 w 12051"/>
                        <a:gd name="connsiteY17" fmla="*/ 14239 h 19399"/>
                        <a:gd name="connsiteX18" fmla="*/ 12011 w 12051"/>
                        <a:gd name="connsiteY18" fmla="*/ 11466 h 19399"/>
                        <a:gd name="connsiteX19" fmla="*/ 6829 w 12051"/>
                        <a:gd name="connsiteY19" fmla="*/ 3146 h 19399"/>
                        <a:gd name="connsiteX20" fmla="*/ 6032 w 12051"/>
                        <a:gd name="connsiteY20" fmla="*/ 3740 h 19399"/>
                        <a:gd name="connsiteX21" fmla="*/ 5633 w 12051"/>
                        <a:gd name="connsiteY21" fmla="*/ 3542 h 19399"/>
                        <a:gd name="connsiteX22" fmla="*/ 3440 w 12051"/>
                        <a:gd name="connsiteY22" fmla="*/ 967 h 19399"/>
                        <a:gd name="connsiteX23" fmla="*/ 52 w 12051"/>
                        <a:gd name="connsiteY23" fmla="*/ 967 h 193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2051" h="19399">
                          <a:moveTo>
                            <a:pt x="52" y="967"/>
                          </a:moveTo>
                          <a:cubicBezTo>
                            <a:pt x="-148" y="2156"/>
                            <a:pt x="251" y="3344"/>
                            <a:pt x="849" y="4533"/>
                          </a:cubicBezTo>
                          <a:cubicBezTo>
                            <a:pt x="-148" y="5523"/>
                            <a:pt x="-148" y="7504"/>
                            <a:pt x="451" y="10277"/>
                          </a:cubicBezTo>
                          <a:cubicBezTo>
                            <a:pt x="1049" y="12654"/>
                            <a:pt x="2045" y="13645"/>
                            <a:pt x="3042" y="13645"/>
                          </a:cubicBezTo>
                          <a:cubicBezTo>
                            <a:pt x="3042" y="13843"/>
                            <a:pt x="3241" y="14041"/>
                            <a:pt x="3440" y="14239"/>
                          </a:cubicBezTo>
                          <a:cubicBezTo>
                            <a:pt x="4836" y="16814"/>
                            <a:pt x="6829" y="19587"/>
                            <a:pt x="9021" y="19389"/>
                          </a:cubicBezTo>
                          <a:cubicBezTo>
                            <a:pt x="12609" y="18993"/>
                            <a:pt x="8822" y="14833"/>
                            <a:pt x="7228" y="11664"/>
                          </a:cubicBezTo>
                          <a:cubicBezTo>
                            <a:pt x="7028" y="11268"/>
                            <a:pt x="6630" y="10872"/>
                            <a:pt x="6430" y="10475"/>
                          </a:cubicBezTo>
                          <a:cubicBezTo>
                            <a:pt x="6430" y="10475"/>
                            <a:pt x="6231" y="10475"/>
                            <a:pt x="6231" y="10475"/>
                          </a:cubicBezTo>
                          <a:cubicBezTo>
                            <a:pt x="5832" y="10079"/>
                            <a:pt x="5434" y="10079"/>
                            <a:pt x="5035" y="10277"/>
                          </a:cubicBezTo>
                          <a:cubicBezTo>
                            <a:pt x="5035" y="10277"/>
                            <a:pt x="5035" y="10277"/>
                            <a:pt x="5035" y="10277"/>
                          </a:cubicBezTo>
                          <a:cubicBezTo>
                            <a:pt x="5035" y="10277"/>
                            <a:pt x="4836" y="10277"/>
                            <a:pt x="4836" y="10277"/>
                          </a:cubicBezTo>
                          <a:cubicBezTo>
                            <a:pt x="4836" y="9683"/>
                            <a:pt x="4636" y="9089"/>
                            <a:pt x="4636" y="8495"/>
                          </a:cubicBezTo>
                          <a:cubicBezTo>
                            <a:pt x="5035" y="8891"/>
                            <a:pt x="5434" y="9287"/>
                            <a:pt x="5832" y="9683"/>
                          </a:cubicBezTo>
                          <a:lnTo>
                            <a:pt x="6630" y="10475"/>
                          </a:lnTo>
                          <a:lnTo>
                            <a:pt x="6630" y="9881"/>
                          </a:lnTo>
                          <a:cubicBezTo>
                            <a:pt x="6630" y="9881"/>
                            <a:pt x="6630" y="9881"/>
                            <a:pt x="6630" y="9881"/>
                          </a:cubicBezTo>
                          <a:cubicBezTo>
                            <a:pt x="7826" y="12654"/>
                            <a:pt x="9620" y="14041"/>
                            <a:pt x="11214" y="14239"/>
                          </a:cubicBezTo>
                          <a:cubicBezTo>
                            <a:pt x="11613" y="14239"/>
                            <a:pt x="12211" y="12456"/>
                            <a:pt x="12011" y="11466"/>
                          </a:cubicBezTo>
                          <a:cubicBezTo>
                            <a:pt x="11015" y="6117"/>
                            <a:pt x="8822" y="4335"/>
                            <a:pt x="6829" y="3146"/>
                          </a:cubicBezTo>
                          <a:cubicBezTo>
                            <a:pt x="6430" y="3344"/>
                            <a:pt x="6231" y="3542"/>
                            <a:pt x="6032" y="3740"/>
                          </a:cubicBezTo>
                          <a:cubicBezTo>
                            <a:pt x="5832" y="3740"/>
                            <a:pt x="5832" y="3542"/>
                            <a:pt x="5633" y="3542"/>
                          </a:cubicBezTo>
                          <a:cubicBezTo>
                            <a:pt x="5035" y="2750"/>
                            <a:pt x="4437" y="1759"/>
                            <a:pt x="3440" y="967"/>
                          </a:cubicBezTo>
                          <a:cubicBezTo>
                            <a:pt x="1647" y="-420"/>
                            <a:pt x="251" y="-221"/>
                            <a:pt x="52" y="9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50" name="Freeform 359">
                      <a:extLst>
                        <a:ext uri="{FF2B5EF4-FFF2-40B4-BE49-F238E27FC236}">
                          <a16:creationId xmlns:a16="http://schemas.microsoft.com/office/drawing/2014/main" id="{CC5C49E8-8B87-6D88-CCA5-87C185FAF8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0772" y="5800231"/>
                      <a:ext cx="199" cy="197"/>
                    </a:xfrm>
                    <a:custGeom>
                      <a:avLst/>
                      <a:gdLst>
                        <a:gd name="connsiteX0" fmla="*/ 199 w 199"/>
                        <a:gd name="connsiteY0" fmla="*/ 198 h 197"/>
                        <a:gd name="connsiteX1" fmla="*/ 0 w 199"/>
                        <a:gd name="connsiteY1" fmla="*/ 0 h 197"/>
                        <a:gd name="connsiteX2" fmla="*/ 0 w 199"/>
                        <a:gd name="connsiteY2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199" y="198"/>
                          </a:move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51" name="Freeform 360">
                      <a:extLst>
                        <a:ext uri="{FF2B5EF4-FFF2-40B4-BE49-F238E27FC236}">
                          <a16:creationId xmlns:a16="http://schemas.microsoft.com/office/drawing/2014/main" id="{CEDAFD6C-D824-7825-F3FB-0F1D6C5FC4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3668" y="5738673"/>
                      <a:ext cx="6620" cy="18328"/>
                    </a:xfrm>
                    <a:custGeom>
                      <a:avLst/>
                      <a:gdLst>
                        <a:gd name="connsiteX0" fmla="*/ 4841 w 6620"/>
                        <a:gd name="connsiteY0" fmla="*/ 3320 h 18328"/>
                        <a:gd name="connsiteX1" fmla="*/ 655 w 6620"/>
                        <a:gd name="connsiteY1" fmla="*/ 151 h 18328"/>
                        <a:gd name="connsiteX2" fmla="*/ 855 w 6620"/>
                        <a:gd name="connsiteY2" fmla="*/ 4112 h 18328"/>
                        <a:gd name="connsiteX3" fmla="*/ 1453 w 6620"/>
                        <a:gd name="connsiteY3" fmla="*/ 5301 h 18328"/>
                        <a:gd name="connsiteX4" fmla="*/ 1253 w 6620"/>
                        <a:gd name="connsiteY4" fmla="*/ 9064 h 18328"/>
                        <a:gd name="connsiteX5" fmla="*/ 1453 w 6620"/>
                        <a:gd name="connsiteY5" fmla="*/ 10055 h 18328"/>
                        <a:gd name="connsiteX6" fmla="*/ 1054 w 6620"/>
                        <a:gd name="connsiteY6" fmla="*/ 10253 h 18328"/>
                        <a:gd name="connsiteX7" fmla="*/ 1851 w 6620"/>
                        <a:gd name="connsiteY7" fmla="*/ 15403 h 18328"/>
                        <a:gd name="connsiteX8" fmla="*/ 6037 w 6620"/>
                        <a:gd name="connsiteY8" fmla="*/ 18176 h 18328"/>
                        <a:gd name="connsiteX9" fmla="*/ 5040 w 6620"/>
                        <a:gd name="connsiteY9" fmla="*/ 12828 h 18328"/>
                        <a:gd name="connsiteX10" fmla="*/ 4044 w 6620"/>
                        <a:gd name="connsiteY10" fmla="*/ 11640 h 18328"/>
                        <a:gd name="connsiteX11" fmla="*/ 5040 w 6620"/>
                        <a:gd name="connsiteY11" fmla="*/ 8272 h 18328"/>
                        <a:gd name="connsiteX12" fmla="*/ 4841 w 6620"/>
                        <a:gd name="connsiteY12" fmla="*/ 3320 h 183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6620" h="18328">
                          <a:moveTo>
                            <a:pt x="4841" y="3320"/>
                          </a:moveTo>
                          <a:cubicBezTo>
                            <a:pt x="3446" y="745"/>
                            <a:pt x="1851" y="-444"/>
                            <a:pt x="655" y="151"/>
                          </a:cubicBezTo>
                          <a:cubicBezTo>
                            <a:pt x="-341" y="547"/>
                            <a:pt x="-142" y="2329"/>
                            <a:pt x="855" y="4112"/>
                          </a:cubicBezTo>
                          <a:cubicBezTo>
                            <a:pt x="1054" y="4508"/>
                            <a:pt x="1253" y="4905"/>
                            <a:pt x="1453" y="5301"/>
                          </a:cubicBezTo>
                          <a:cubicBezTo>
                            <a:pt x="1054" y="6291"/>
                            <a:pt x="1054" y="7678"/>
                            <a:pt x="1253" y="9064"/>
                          </a:cubicBezTo>
                          <a:cubicBezTo>
                            <a:pt x="1253" y="9461"/>
                            <a:pt x="1453" y="9857"/>
                            <a:pt x="1453" y="10055"/>
                          </a:cubicBezTo>
                          <a:cubicBezTo>
                            <a:pt x="1253" y="10055"/>
                            <a:pt x="1253" y="10253"/>
                            <a:pt x="1054" y="10253"/>
                          </a:cubicBezTo>
                          <a:cubicBezTo>
                            <a:pt x="57" y="11045"/>
                            <a:pt x="257" y="13026"/>
                            <a:pt x="1851" y="15403"/>
                          </a:cubicBezTo>
                          <a:cubicBezTo>
                            <a:pt x="3246" y="17582"/>
                            <a:pt x="5040" y="18771"/>
                            <a:pt x="6037" y="18176"/>
                          </a:cubicBezTo>
                          <a:cubicBezTo>
                            <a:pt x="7233" y="17582"/>
                            <a:pt x="6436" y="15403"/>
                            <a:pt x="5040" y="12828"/>
                          </a:cubicBezTo>
                          <a:cubicBezTo>
                            <a:pt x="4642" y="12432"/>
                            <a:pt x="4442" y="12036"/>
                            <a:pt x="4044" y="11640"/>
                          </a:cubicBezTo>
                          <a:cubicBezTo>
                            <a:pt x="4841" y="11045"/>
                            <a:pt x="5240" y="9857"/>
                            <a:pt x="5040" y="8272"/>
                          </a:cubicBezTo>
                          <a:cubicBezTo>
                            <a:pt x="6635" y="7678"/>
                            <a:pt x="5638" y="5301"/>
                            <a:pt x="4841" y="33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52" name="Freeform 361">
                      <a:extLst>
                        <a:ext uri="{FF2B5EF4-FFF2-40B4-BE49-F238E27FC236}">
                          <a16:creationId xmlns:a16="http://schemas.microsoft.com/office/drawing/2014/main" id="{D4FA6787-2000-9898-0FD5-0B62D3B1D1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2397" y="5655231"/>
                      <a:ext cx="3854" cy="2414"/>
                    </a:xfrm>
                    <a:custGeom>
                      <a:avLst/>
                      <a:gdLst>
                        <a:gd name="connsiteX0" fmla="*/ 2591 w 3854"/>
                        <a:gd name="connsiteY0" fmla="*/ 2377 h 2414"/>
                        <a:gd name="connsiteX1" fmla="*/ 3787 w 3854"/>
                        <a:gd name="connsiteY1" fmla="*/ 0 h 2414"/>
                        <a:gd name="connsiteX2" fmla="*/ 0 w 3854"/>
                        <a:gd name="connsiteY2" fmla="*/ 990 h 2414"/>
                        <a:gd name="connsiteX3" fmla="*/ 2591 w 3854"/>
                        <a:gd name="connsiteY3" fmla="*/ 2377 h 24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854" h="2414">
                          <a:moveTo>
                            <a:pt x="2591" y="2377"/>
                          </a:moveTo>
                          <a:cubicBezTo>
                            <a:pt x="3787" y="2179"/>
                            <a:pt x="3986" y="1387"/>
                            <a:pt x="3787" y="0"/>
                          </a:cubicBezTo>
                          <a:cubicBezTo>
                            <a:pt x="2591" y="396"/>
                            <a:pt x="1395" y="594"/>
                            <a:pt x="0" y="990"/>
                          </a:cubicBezTo>
                          <a:cubicBezTo>
                            <a:pt x="797" y="1981"/>
                            <a:pt x="1594" y="2575"/>
                            <a:pt x="2591" y="23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53" name="Freeform 362">
                      <a:extLst>
                        <a:ext uri="{FF2B5EF4-FFF2-40B4-BE49-F238E27FC236}">
                          <a16:creationId xmlns:a16="http://schemas.microsoft.com/office/drawing/2014/main" id="{A2D6B2AF-2CB0-AC80-85E0-A57C0C8807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7083" y="5663154"/>
                      <a:ext cx="996" cy="396"/>
                    </a:xfrm>
                    <a:custGeom>
                      <a:avLst/>
                      <a:gdLst>
                        <a:gd name="connsiteX0" fmla="*/ 997 w 996"/>
                        <a:gd name="connsiteY0" fmla="*/ 0 h 396"/>
                        <a:gd name="connsiteX1" fmla="*/ 0 w 996"/>
                        <a:gd name="connsiteY1" fmla="*/ 396 h 396"/>
                        <a:gd name="connsiteX2" fmla="*/ 997 w 996"/>
                        <a:gd name="connsiteY2" fmla="*/ 0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996" h="396">
                          <a:moveTo>
                            <a:pt x="997" y="0"/>
                          </a:moveTo>
                          <a:cubicBezTo>
                            <a:pt x="598" y="198"/>
                            <a:pt x="399" y="198"/>
                            <a:pt x="0" y="396"/>
                          </a:cubicBezTo>
                          <a:cubicBezTo>
                            <a:pt x="399" y="198"/>
                            <a:pt x="598" y="198"/>
                            <a:pt x="997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54" name="Freeform 363">
                      <a:extLst>
                        <a:ext uri="{FF2B5EF4-FFF2-40B4-BE49-F238E27FC236}">
                          <a16:creationId xmlns:a16="http://schemas.microsoft.com/office/drawing/2014/main" id="{D7C2EB19-E51B-3CB8-40A0-6F7AE74202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1686" y="5738860"/>
                      <a:ext cx="7068" cy="7590"/>
                    </a:xfrm>
                    <a:custGeom>
                      <a:avLst/>
                      <a:gdLst>
                        <a:gd name="connsiteX0" fmla="*/ 6500 w 7068"/>
                        <a:gd name="connsiteY0" fmla="*/ 7293 h 7590"/>
                        <a:gd name="connsiteX1" fmla="*/ 5105 w 7068"/>
                        <a:gd name="connsiteY1" fmla="*/ 2143 h 7590"/>
                        <a:gd name="connsiteX2" fmla="*/ 321 w 7068"/>
                        <a:gd name="connsiteY2" fmla="*/ 558 h 7590"/>
                        <a:gd name="connsiteX3" fmla="*/ 1517 w 7068"/>
                        <a:gd name="connsiteY3" fmla="*/ 4916 h 7590"/>
                        <a:gd name="connsiteX4" fmla="*/ 6500 w 7068"/>
                        <a:gd name="connsiteY4" fmla="*/ 7293 h 75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68" h="7590">
                          <a:moveTo>
                            <a:pt x="6500" y="7293"/>
                          </a:moveTo>
                          <a:cubicBezTo>
                            <a:pt x="7696" y="6303"/>
                            <a:pt x="6899" y="4322"/>
                            <a:pt x="5105" y="2143"/>
                          </a:cubicBezTo>
                          <a:cubicBezTo>
                            <a:pt x="3112" y="162"/>
                            <a:pt x="1318" y="-630"/>
                            <a:pt x="321" y="558"/>
                          </a:cubicBezTo>
                          <a:cubicBezTo>
                            <a:pt x="-476" y="1549"/>
                            <a:pt x="321" y="3332"/>
                            <a:pt x="1517" y="4916"/>
                          </a:cubicBezTo>
                          <a:cubicBezTo>
                            <a:pt x="3311" y="7293"/>
                            <a:pt x="5304" y="8086"/>
                            <a:pt x="6500" y="72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55" name="Freeform 364">
                      <a:extLst>
                        <a:ext uri="{FF2B5EF4-FFF2-40B4-BE49-F238E27FC236}">
                          <a16:creationId xmlns:a16="http://schemas.microsoft.com/office/drawing/2014/main" id="{E2FF4E37-BF8F-F2F6-16AB-2C4AAFE2D3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5028" y="5702970"/>
                      <a:ext cx="7207" cy="5888"/>
                    </a:xfrm>
                    <a:custGeom>
                      <a:avLst/>
                      <a:gdLst>
                        <a:gd name="connsiteX0" fmla="*/ 1395 w 7207"/>
                        <a:gd name="connsiteY0" fmla="*/ 2377 h 5888"/>
                        <a:gd name="connsiteX1" fmla="*/ 2990 w 7207"/>
                        <a:gd name="connsiteY1" fmla="*/ 4358 h 5888"/>
                        <a:gd name="connsiteX2" fmla="*/ 6976 w 7207"/>
                        <a:gd name="connsiteY2" fmla="*/ 5348 h 5888"/>
                        <a:gd name="connsiteX3" fmla="*/ 5581 w 7207"/>
                        <a:gd name="connsiteY3" fmla="*/ 991 h 5888"/>
                        <a:gd name="connsiteX4" fmla="*/ 4584 w 7207"/>
                        <a:gd name="connsiteY4" fmla="*/ 0 h 5888"/>
                        <a:gd name="connsiteX5" fmla="*/ 0 w 7207"/>
                        <a:gd name="connsiteY5" fmla="*/ 2377 h 5888"/>
                        <a:gd name="connsiteX6" fmla="*/ 1395 w 7207"/>
                        <a:gd name="connsiteY6" fmla="*/ 2377 h 58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207" h="5888">
                          <a:moveTo>
                            <a:pt x="1395" y="2377"/>
                          </a:moveTo>
                          <a:cubicBezTo>
                            <a:pt x="1794" y="2971"/>
                            <a:pt x="2192" y="3764"/>
                            <a:pt x="2990" y="4358"/>
                          </a:cubicBezTo>
                          <a:cubicBezTo>
                            <a:pt x="4584" y="5943"/>
                            <a:pt x="5980" y="6339"/>
                            <a:pt x="6976" y="5348"/>
                          </a:cubicBezTo>
                          <a:cubicBezTo>
                            <a:pt x="7574" y="4160"/>
                            <a:pt x="6976" y="2377"/>
                            <a:pt x="5581" y="991"/>
                          </a:cubicBezTo>
                          <a:cubicBezTo>
                            <a:pt x="5182" y="594"/>
                            <a:pt x="4983" y="396"/>
                            <a:pt x="4584" y="0"/>
                          </a:cubicBezTo>
                          <a:cubicBezTo>
                            <a:pt x="2990" y="792"/>
                            <a:pt x="1395" y="1585"/>
                            <a:pt x="0" y="2377"/>
                          </a:cubicBezTo>
                          <a:cubicBezTo>
                            <a:pt x="598" y="2575"/>
                            <a:pt x="997" y="2575"/>
                            <a:pt x="1395" y="23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56" name="Freeform 365">
                      <a:extLst>
                        <a:ext uri="{FF2B5EF4-FFF2-40B4-BE49-F238E27FC236}">
                          <a16:creationId xmlns:a16="http://schemas.microsoft.com/office/drawing/2014/main" id="{342473E5-0BE9-95B1-56F7-5DC5BFA7A5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7885" y="5717938"/>
                      <a:ext cx="8880" cy="13644"/>
                    </a:xfrm>
                    <a:custGeom>
                      <a:avLst/>
                      <a:gdLst>
                        <a:gd name="connsiteX0" fmla="*/ 2791 w 8880"/>
                        <a:gd name="connsiteY0" fmla="*/ 6426 h 13644"/>
                        <a:gd name="connsiteX1" fmla="*/ 4585 w 8880"/>
                        <a:gd name="connsiteY1" fmla="*/ 11972 h 13644"/>
                        <a:gd name="connsiteX2" fmla="*/ 8572 w 8880"/>
                        <a:gd name="connsiteY2" fmla="*/ 13160 h 13644"/>
                        <a:gd name="connsiteX3" fmla="*/ 6778 w 8880"/>
                        <a:gd name="connsiteY3" fmla="*/ 7614 h 13644"/>
                        <a:gd name="connsiteX4" fmla="*/ 5980 w 8880"/>
                        <a:gd name="connsiteY4" fmla="*/ 7020 h 13644"/>
                        <a:gd name="connsiteX5" fmla="*/ 5183 w 8880"/>
                        <a:gd name="connsiteY5" fmla="*/ 2464 h 13644"/>
                        <a:gd name="connsiteX6" fmla="*/ 1197 w 8880"/>
                        <a:gd name="connsiteY6" fmla="*/ 87 h 13644"/>
                        <a:gd name="connsiteX7" fmla="*/ 1794 w 8880"/>
                        <a:gd name="connsiteY7" fmla="*/ 5633 h 13644"/>
                        <a:gd name="connsiteX8" fmla="*/ 2791 w 8880"/>
                        <a:gd name="connsiteY8" fmla="*/ 6426 h 136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880" h="13644">
                          <a:moveTo>
                            <a:pt x="2791" y="6426"/>
                          </a:moveTo>
                          <a:cubicBezTo>
                            <a:pt x="2193" y="8010"/>
                            <a:pt x="2592" y="9991"/>
                            <a:pt x="4585" y="11972"/>
                          </a:cubicBezTo>
                          <a:cubicBezTo>
                            <a:pt x="5980" y="13557"/>
                            <a:pt x="7974" y="14151"/>
                            <a:pt x="8572" y="13160"/>
                          </a:cubicBezTo>
                          <a:cubicBezTo>
                            <a:pt x="9369" y="11972"/>
                            <a:pt x="8572" y="9595"/>
                            <a:pt x="6778" y="7614"/>
                          </a:cubicBezTo>
                          <a:cubicBezTo>
                            <a:pt x="6578" y="7416"/>
                            <a:pt x="6379" y="7218"/>
                            <a:pt x="5980" y="7020"/>
                          </a:cubicBezTo>
                          <a:cubicBezTo>
                            <a:pt x="6778" y="6029"/>
                            <a:pt x="6578" y="4445"/>
                            <a:pt x="5183" y="2464"/>
                          </a:cubicBezTo>
                          <a:cubicBezTo>
                            <a:pt x="3987" y="681"/>
                            <a:pt x="2392" y="-310"/>
                            <a:pt x="1197" y="87"/>
                          </a:cubicBezTo>
                          <a:cubicBezTo>
                            <a:pt x="-996" y="681"/>
                            <a:pt x="200" y="3256"/>
                            <a:pt x="1794" y="5633"/>
                          </a:cubicBezTo>
                          <a:cubicBezTo>
                            <a:pt x="2193" y="5831"/>
                            <a:pt x="2592" y="6029"/>
                            <a:pt x="2791" y="64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57" name="Freeform 366">
                      <a:extLst>
                        <a:ext uri="{FF2B5EF4-FFF2-40B4-BE49-F238E27FC236}">
                          <a16:creationId xmlns:a16="http://schemas.microsoft.com/office/drawing/2014/main" id="{C9CEF645-978D-49BC-47DA-C1A665D1BD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9377" y="5671276"/>
                      <a:ext cx="5061" cy="5197"/>
                    </a:xfrm>
                    <a:custGeom>
                      <a:avLst/>
                      <a:gdLst>
                        <a:gd name="connsiteX0" fmla="*/ 4385 w 5061"/>
                        <a:gd name="connsiteY0" fmla="*/ 4952 h 5197"/>
                        <a:gd name="connsiteX1" fmla="*/ 4186 w 5061"/>
                        <a:gd name="connsiteY1" fmla="*/ 594 h 5197"/>
                        <a:gd name="connsiteX2" fmla="*/ 3787 w 5061"/>
                        <a:gd name="connsiteY2" fmla="*/ 0 h 5197"/>
                        <a:gd name="connsiteX3" fmla="*/ 0 w 5061"/>
                        <a:gd name="connsiteY3" fmla="*/ 1387 h 5197"/>
                        <a:gd name="connsiteX4" fmla="*/ 4385 w 5061"/>
                        <a:gd name="connsiteY4" fmla="*/ 4952 h 5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61" h="5197">
                          <a:moveTo>
                            <a:pt x="4385" y="4952"/>
                          </a:moveTo>
                          <a:cubicBezTo>
                            <a:pt x="5581" y="4358"/>
                            <a:pt x="4983" y="2575"/>
                            <a:pt x="4186" y="594"/>
                          </a:cubicBezTo>
                          <a:cubicBezTo>
                            <a:pt x="3986" y="396"/>
                            <a:pt x="3986" y="198"/>
                            <a:pt x="3787" y="0"/>
                          </a:cubicBezTo>
                          <a:cubicBezTo>
                            <a:pt x="2591" y="396"/>
                            <a:pt x="1196" y="991"/>
                            <a:pt x="0" y="1387"/>
                          </a:cubicBezTo>
                          <a:cubicBezTo>
                            <a:pt x="1196" y="3764"/>
                            <a:pt x="2591" y="5943"/>
                            <a:pt x="4385" y="49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58" name="Freeform 367">
                      <a:extLst>
                        <a:ext uri="{FF2B5EF4-FFF2-40B4-BE49-F238E27FC236}">
                          <a16:creationId xmlns:a16="http://schemas.microsoft.com/office/drawing/2014/main" id="{60BC1A73-3CF1-9E62-E81B-0934AC9153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7385" y="5715906"/>
                      <a:ext cx="6099" cy="6929"/>
                    </a:xfrm>
                    <a:custGeom>
                      <a:avLst/>
                      <a:gdLst>
                        <a:gd name="connsiteX0" fmla="*/ 5782 w 6099"/>
                        <a:gd name="connsiteY0" fmla="*/ 6477 h 6929"/>
                        <a:gd name="connsiteX1" fmla="*/ 4785 w 6099"/>
                        <a:gd name="connsiteY1" fmla="*/ 2119 h 6929"/>
                        <a:gd name="connsiteX2" fmla="*/ 201 w 6099"/>
                        <a:gd name="connsiteY2" fmla="*/ 931 h 6929"/>
                        <a:gd name="connsiteX3" fmla="*/ 1796 w 6099"/>
                        <a:gd name="connsiteY3" fmla="*/ 5486 h 6929"/>
                        <a:gd name="connsiteX4" fmla="*/ 5782 w 6099"/>
                        <a:gd name="connsiteY4" fmla="*/ 6477 h 69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099" h="6929">
                          <a:moveTo>
                            <a:pt x="5782" y="6477"/>
                          </a:moveTo>
                          <a:cubicBezTo>
                            <a:pt x="6380" y="5288"/>
                            <a:pt x="6181" y="3506"/>
                            <a:pt x="4785" y="2119"/>
                          </a:cubicBezTo>
                          <a:cubicBezTo>
                            <a:pt x="2991" y="138"/>
                            <a:pt x="998" y="-852"/>
                            <a:pt x="201" y="931"/>
                          </a:cubicBezTo>
                          <a:cubicBezTo>
                            <a:pt x="-397" y="2119"/>
                            <a:pt x="400" y="3902"/>
                            <a:pt x="1796" y="5486"/>
                          </a:cubicBezTo>
                          <a:cubicBezTo>
                            <a:pt x="3390" y="7071"/>
                            <a:pt x="4586" y="7269"/>
                            <a:pt x="5782" y="64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59" name="Freeform 368">
                      <a:extLst>
                        <a:ext uri="{FF2B5EF4-FFF2-40B4-BE49-F238E27FC236}">
                          <a16:creationId xmlns:a16="http://schemas.microsoft.com/office/drawing/2014/main" id="{5C91C6A6-9C92-BD63-E54E-A79D10A6B3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4826" y="5676624"/>
                      <a:ext cx="11999" cy="9581"/>
                    </a:xfrm>
                    <a:custGeom>
                      <a:avLst/>
                      <a:gdLst>
                        <a:gd name="connsiteX0" fmla="*/ 5581 w 11999"/>
                        <a:gd name="connsiteY0" fmla="*/ 6735 h 9581"/>
                        <a:gd name="connsiteX1" fmla="*/ 5980 w 11999"/>
                        <a:gd name="connsiteY1" fmla="*/ 6141 h 9581"/>
                        <a:gd name="connsiteX2" fmla="*/ 6378 w 11999"/>
                        <a:gd name="connsiteY2" fmla="*/ 6933 h 9581"/>
                        <a:gd name="connsiteX3" fmla="*/ 11162 w 11999"/>
                        <a:gd name="connsiteY3" fmla="*/ 9310 h 9581"/>
                        <a:gd name="connsiteX4" fmla="*/ 11162 w 11999"/>
                        <a:gd name="connsiteY4" fmla="*/ 5348 h 9581"/>
                        <a:gd name="connsiteX5" fmla="*/ 6378 w 11999"/>
                        <a:gd name="connsiteY5" fmla="*/ 2971 h 9581"/>
                        <a:gd name="connsiteX6" fmla="*/ 5980 w 11999"/>
                        <a:gd name="connsiteY6" fmla="*/ 3368 h 9581"/>
                        <a:gd name="connsiteX7" fmla="*/ 4983 w 11999"/>
                        <a:gd name="connsiteY7" fmla="*/ 1387 h 9581"/>
                        <a:gd name="connsiteX8" fmla="*/ 3986 w 11999"/>
                        <a:gd name="connsiteY8" fmla="*/ 0 h 9581"/>
                        <a:gd name="connsiteX9" fmla="*/ 0 w 11999"/>
                        <a:gd name="connsiteY9" fmla="*/ 1585 h 9581"/>
                        <a:gd name="connsiteX10" fmla="*/ 997 w 11999"/>
                        <a:gd name="connsiteY10" fmla="*/ 3764 h 9581"/>
                        <a:gd name="connsiteX11" fmla="*/ 5581 w 11999"/>
                        <a:gd name="connsiteY11" fmla="*/ 6735 h 95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1999" h="9581">
                          <a:moveTo>
                            <a:pt x="5581" y="6735"/>
                          </a:moveTo>
                          <a:cubicBezTo>
                            <a:pt x="5780" y="6537"/>
                            <a:pt x="5980" y="6339"/>
                            <a:pt x="5980" y="6141"/>
                          </a:cubicBezTo>
                          <a:cubicBezTo>
                            <a:pt x="6179" y="6339"/>
                            <a:pt x="6179" y="6537"/>
                            <a:pt x="6378" y="6933"/>
                          </a:cubicBezTo>
                          <a:cubicBezTo>
                            <a:pt x="7973" y="9112"/>
                            <a:pt x="9767" y="10103"/>
                            <a:pt x="11162" y="9310"/>
                          </a:cubicBezTo>
                          <a:cubicBezTo>
                            <a:pt x="11960" y="8518"/>
                            <a:pt x="12558" y="7329"/>
                            <a:pt x="11162" y="5348"/>
                          </a:cubicBezTo>
                          <a:cubicBezTo>
                            <a:pt x="9568" y="3169"/>
                            <a:pt x="7774" y="2179"/>
                            <a:pt x="6378" y="2971"/>
                          </a:cubicBezTo>
                          <a:cubicBezTo>
                            <a:pt x="6179" y="2971"/>
                            <a:pt x="5980" y="3169"/>
                            <a:pt x="5980" y="3368"/>
                          </a:cubicBezTo>
                          <a:cubicBezTo>
                            <a:pt x="5780" y="2773"/>
                            <a:pt x="5382" y="2179"/>
                            <a:pt x="4983" y="1387"/>
                          </a:cubicBezTo>
                          <a:cubicBezTo>
                            <a:pt x="4584" y="792"/>
                            <a:pt x="4186" y="396"/>
                            <a:pt x="3986" y="0"/>
                          </a:cubicBezTo>
                          <a:cubicBezTo>
                            <a:pt x="2591" y="594"/>
                            <a:pt x="1395" y="991"/>
                            <a:pt x="0" y="1585"/>
                          </a:cubicBezTo>
                          <a:cubicBezTo>
                            <a:pt x="199" y="2179"/>
                            <a:pt x="399" y="2971"/>
                            <a:pt x="997" y="3764"/>
                          </a:cubicBezTo>
                          <a:cubicBezTo>
                            <a:pt x="2392" y="6141"/>
                            <a:pt x="4186" y="7726"/>
                            <a:pt x="5581" y="67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60" name="Freeform 369">
                      <a:extLst>
                        <a:ext uri="{FF2B5EF4-FFF2-40B4-BE49-F238E27FC236}">
                          <a16:creationId xmlns:a16="http://schemas.microsoft.com/office/drawing/2014/main" id="{DD366585-DD35-B0C5-15FD-49283C3611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5181" y="5657608"/>
                      <a:ext cx="7894" cy="10338"/>
                    </a:xfrm>
                    <a:custGeom>
                      <a:avLst/>
                      <a:gdLst>
                        <a:gd name="connsiteX0" fmla="*/ 3230 w 7894"/>
                        <a:gd name="connsiteY0" fmla="*/ 7725 h 10338"/>
                        <a:gd name="connsiteX1" fmla="*/ 3230 w 7894"/>
                        <a:gd name="connsiteY1" fmla="*/ 7725 h 10338"/>
                        <a:gd name="connsiteX2" fmla="*/ 7416 w 7894"/>
                        <a:gd name="connsiteY2" fmla="*/ 9706 h 10338"/>
                        <a:gd name="connsiteX3" fmla="*/ 6818 w 7894"/>
                        <a:gd name="connsiteY3" fmla="*/ 5150 h 10338"/>
                        <a:gd name="connsiteX4" fmla="*/ 4825 w 7894"/>
                        <a:gd name="connsiteY4" fmla="*/ 3368 h 10338"/>
                        <a:gd name="connsiteX5" fmla="*/ 4027 w 7894"/>
                        <a:gd name="connsiteY5" fmla="*/ 1981 h 10338"/>
                        <a:gd name="connsiteX6" fmla="*/ 2034 w 7894"/>
                        <a:gd name="connsiteY6" fmla="*/ 0 h 10338"/>
                        <a:gd name="connsiteX7" fmla="*/ 440 w 7894"/>
                        <a:gd name="connsiteY7" fmla="*/ 396 h 10338"/>
                        <a:gd name="connsiteX8" fmla="*/ 1835 w 7894"/>
                        <a:gd name="connsiteY8" fmla="*/ 6141 h 10338"/>
                        <a:gd name="connsiteX9" fmla="*/ 3230 w 7894"/>
                        <a:gd name="connsiteY9" fmla="*/ 7725 h 103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7894" h="10338">
                          <a:moveTo>
                            <a:pt x="3230" y="7725"/>
                          </a:moveTo>
                          <a:lnTo>
                            <a:pt x="3230" y="7725"/>
                          </a:lnTo>
                          <a:cubicBezTo>
                            <a:pt x="4825" y="10499"/>
                            <a:pt x="6419" y="10895"/>
                            <a:pt x="7416" y="9706"/>
                          </a:cubicBezTo>
                          <a:cubicBezTo>
                            <a:pt x="8213" y="8716"/>
                            <a:pt x="8014" y="7131"/>
                            <a:pt x="6818" y="5150"/>
                          </a:cubicBezTo>
                          <a:cubicBezTo>
                            <a:pt x="6021" y="4160"/>
                            <a:pt x="5423" y="3566"/>
                            <a:pt x="4825" y="3368"/>
                          </a:cubicBezTo>
                          <a:lnTo>
                            <a:pt x="4027" y="1981"/>
                          </a:lnTo>
                          <a:cubicBezTo>
                            <a:pt x="3429" y="991"/>
                            <a:pt x="2632" y="198"/>
                            <a:pt x="2034" y="0"/>
                          </a:cubicBezTo>
                          <a:cubicBezTo>
                            <a:pt x="1436" y="198"/>
                            <a:pt x="1037" y="198"/>
                            <a:pt x="440" y="396"/>
                          </a:cubicBezTo>
                          <a:cubicBezTo>
                            <a:pt x="-557" y="1783"/>
                            <a:pt x="240" y="4160"/>
                            <a:pt x="1835" y="6141"/>
                          </a:cubicBezTo>
                          <a:cubicBezTo>
                            <a:pt x="2433" y="6933"/>
                            <a:pt x="2832" y="7329"/>
                            <a:pt x="3230" y="77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61" name="Freeform 370">
                      <a:extLst>
                        <a:ext uri="{FF2B5EF4-FFF2-40B4-BE49-F238E27FC236}">
                          <a16:creationId xmlns:a16="http://schemas.microsoft.com/office/drawing/2014/main" id="{47FA38D7-5C9C-F3E0-7F0C-AB694DC9AD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3597" y="5707002"/>
                      <a:ext cx="10528" cy="14712"/>
                    </a:xfrm>
                    <a:custGeom>
                      <a:avLst/>
                      <a:gdLst>
                        <a:gd name="connsiteX0" fmla="*/ 4252 w 10528"/>
                        <a:gd name="connsiteY0" fmla="*/ 7655 h 14712"/>
                        <a:gd name="connsiteX1" fmla="*/ 4252 w 10528"/>
                        <a:gd name="connsiteY1" fmla="*/ 7655 h 14712"/>
                        <a:gd name="connsiteX2" fmla="*/ 6445 w 10528"/>
                        <a:gd name="connsiteY2" fmla="*/ 13400 h 14712"/>
                        <a:gd name="connsiteX3" fmla="*/ 10232 w 10528"/>
                        <a:gd name="connsiteY3" fmla="*/ 14192 h 14712"/>
                        <a:gd name="connsiteX4" fmla="*/ 8637 w 10528"/>
                        <a:gd name="connsiteY4" fmla="*/ 8646 h 14712"/>
                        <a:gd name="connsiteX5" fmla="*/ 6445 w 10528"/>
                        <a:gd name="connsiteY5" fmla="*/ 7061 h 14712"/>
                        <a:gd name="connsiteX6" fmla="*/ 5050 w 10528"/>
                        <a:gd name="connsiteY6" fmla="*/ 2703 h 14712"/>
                        <a:gd name="connsiteX7" fmla="*/ 1063 w 10528"/>
                        <a:gd name="connsiteY7" fmla="*/ 128 h 14712"/>
                        <a:gd name="connsiteX8" fmla="*/ 1661 w 10528"/>
                        <a:gd name="connsiteY8" fmla="*/ 5080 h 14712"/>
                        <a:gd name="connsiteX9" fmla="*/ 4252 w 10528"/>
                        <a:gd name="connsiteY9" fmla="*/ 7655 h 147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528" h="14712">
                          <a:moveTo>
                            <a:pt x="4252" y="7655"/>
                          </a:moveTo>
                          <a:lnTo>
                            <a:pt x="4252" y="7655"/>
                          </a:lnTo>
                          <a:cubicBezTo>
                            <a:pt x="3455" y="9438"/>
                            <a:pt x="4452" y="11419"/>
                            <a:pt x="6445" y="13400"/>
                          </a:cubicBezTo>
                          <a:cubicBezTo>
                            <a:pt x="8039" y="14984"/>
                            <a:pt x="9235" y="14984"/>
                            <a:pt x="10232" y="14192"/>
                          </a:cubicBezTo>
                          <a:cubicBezTo>
                            <a:pt x="10830" y="12805"/>
                            <a:pt x="10631" y="10825"/>
                            <a:pt x="8637" y="8646"/>
                          </a:cubicBezTo>
                          <a:cubicBezTo>
                            <a:pt x="7840" y="7853"/>
                            <a:pt x="7242" y="7259"/>
                            <a:pt x="6445" y="7061"/>
                          </a:cubicBezTo>
                          <a:cubicBezTo>
                            <a:pt x="6844" y="6070"/>
                            <a:pt x="6246" y="4486"/>
                            <a:pt x="5050" y="2703"/>
                          </a:cubicBezTo>
                          <a:cubicBezTo>
                            <a:pt x="3654" y="1118"/>
                            <a:pt x="2259" y="-467"/>
                            <a:pt x="1063" y="128"/>
                          </a:cubicBezTo>
                          <a:cubicBezTo>
                            <a:pt x="-532" y="920"/>
                            <a:pt x="-332" y="2703"/>
                            <a:pt x="1661" y="5080"/>
                          </a:cubicBezTo>
                          <a:cubicBezTo>
                            <a:pt x="2458" y="6269"/>
                            <a:pt x="3256" y="7259"/>
                            <a:pt x="4252" y="76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62" name="Freeform 371">
                      <a:extLst>
                        <a:ext uri="{FF2B5EF4-FFF2-40B4-BE49-F238E27FC236}">
                          <a16:creationId xmlns:a16="http://schemas.microsoft.com/office/drawing/2014/main" id="{D3F38422-ADBA-89BD-D1C8-A5832E0F73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0743" y="5762705"/>
                      <a:ext cx="5605" cy="15350"/>
                    </a:xfrm>
                    <a:custGeom>
                      <a:avLst/>
                      <a:gdLst>
                        <a:gd name="connsiteX0" fmla="*/ 327 w 5605"/>
                        <a:gd name="connsiteY0" fmla="*/ 87 h 15350"/>
                        <a:gd name="connsiteX1" fmla="*/ 1124 w 5605"/>
                        <a:gd name="connsiteY1" fmla="*/ 4445 h 15350"/>
                        <a:gd name="connsiteX2" fmla="*/ 2320 w 5605"/>
                        <a:gd name="connsiteY2" fmla="*/ 5832 h 15350"/>
                        <a:gd name="connsiteX3" fmla="*/ 1323 w 5605"/>
                        <a:gd name="connsiteY3" fmla="*/ 10586 h 15350"/>
                        <a:gd name="connsiteX4" fmla="*/ 3715 w 5605"/>
                        <a:gd name="connsiteY4" fmla="*/ 15340 h 15350"/>
                        <a:gd name="connsiteX5" fmla="*/ 5509 w 5605"/>
                        <a:gd name="connsiteY5" fmla="*/ 9596 h 15350"/>
                        <a:gd name="connsiteX6" fmla="*/ 4712 w 5605"/>
                        <a:gd name="connsiteY6" fmla="*/ 6624 h 15350"/>
                        <a:gd name="connsiteX7" fmla="*/ 5110 w 5605"/>
                        <a:gd name="connsiteY7" fmla="*/ 6426 h 15350"/>
                        <a:gd name="connsiteX8" fmla="*/ 4114 w 5605"/>
                        <a:gd name="connsiteY8" fmla="*/ 2266 h 15350"/>
                        <a:gd name="connsiteX9" fmla="*/ 327 w 5605"/>
                        <a:gd name="connsiteY9" fmla="*/ 87 h 153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605" h="15350">
                          <a:moveTo>
                            <a:pt x="327" y="87"/>
                          </a:moveTo>
                          <a:cubicBezTo>
                            <a:pt x="-271" y="1276"/>
                            <a:pt x="-72" y="2861"/>
                            <a:pt x="1124" y="4445"/>
                          </a:cubicBezTo>
                          <a:cubicBezTo>
                            <a:pt x="1523" y="5040"/>
                            <a:pt x="1921" y="5436"/>
                            <a:pt x="2320" y="5832"/>
                          </a:cubicBezTo>
                          <a:cubicBezTo>
                            <a:pt x="1323" y="6426"/>
                            <a:pt x="1124" y="8407"/>
                            <a:pt x="1323" y="10586"/>
                          </a:cubicBezTo>
                          <a:cubicBezTo>
                            <a:pt x="1523" y="12963"/>
                            <a:pt x="2120" y="15538"/>
                            <a:pt x="3715" y="15340"/>
                          </a:cubicBezTo>
                          <a:cubicBezTo>
                            <a:pt x="5310" y="15142"/>
                            <a:pt x="5708" y="12765"/>
                            <a:pt x="5509" y="9596"/>
                          </a:cubicBezTo>
                          <a:cubicBezTo>
                            <a:pt x="5310" y="8407"/>
                            <a:pt x="5110" y="7219"/>
                            <a:pt x="4712" y="6624"/>
                          </a:cubicBezTo>
                          <a:cubicBezTo>
                            <a:pt x="4911" y="6624"/>
                            <a:pt x="4911" y="6624"/>
                            <a:pt x="5110" y="6426"/>
                          </a:cubicBezTo>
                          <a:cubicBezTo>
                            <a:pt x="6107" y="5832"/>
                            <a:pt x="5509" y="4049"/>
                            <a:pt x="4114" y="2266"/>
                          </a:cubicBezTo>
                          <a:cubicBezTo>
                            <a:pt x="2718" y="682"/>
                            <a:pt x="1323" y="-309"/>
                            <a:pt x="327" y="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63" name="Freeform 372">
                      <a:extLst>
                        <a:ext uri="{FF2B5EF4-FFF2-40B4-BE49-F238E27FC236}">
                          <a16:creationId xmlns:a16="http://schemas.microsoft.com/office/drawing/2014/main" id="{F592E77C-1F08-353F-0874-B472B7D04D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0138" y="5651467"/>
                      <a:ext cx="4810" cy="4749"/>
                    </a:xfrm>
                    <a:custGeom>
                      <a:avLst/>
                      <a:gdLst>
                        <a:gd name="connsiteX0" fmla="*/ 3986 w 4810"/>
                        <a:gd name="connsiteY0" fmla="*/ 4556 h 4749"/>
                        <a:gd name="connsiteX1" fmla="*/ 3986 w 4810"/>
                        <a:gd name="connsiteY1" fmla="*/ 0 h 4749"/>
                        <a:gd name="connsiteX2" fmla="*/ 0 w 4810"/>
                        <a:gd name="connsiteY2" fmla="*/ 792 h 4749"/>
                        <a:gd name="connsiteX3" fmla="*/ 797 w 4810"/>
                        <a:gd name="connsiteY3" fmla="*/ 2377 h 4749"/>
                        <a:gd name="connsiteX4" fmla="*/ 3986 w 4810"/>
                        <a:gd name="connsiteY4" fmla="*/ 4556 h 47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10" h="4749">
                          <a:moveTo>
                            <a:pt x="3986" y="4556"/>
                          </a:moveTo>
                          <a:cubicBezTo>
                            <a:pt x="5182" y="3764"/>
                            <a:pt x="4983" y="1981"/>
                            <a:pt x="3986" y="0"/>
                          </a:cubicBezTo>
                          <a:cubicBezTo>
                            <a:pt x="2591" y="198"/>
                            <a:pt x="1196" y="594"/>
                            <a:pt x="0" y="792"/>
                          </a:cubicBezTo>
                          <a:cubicBezTo>
                            <a:pt x="199" y="1387"/>
                            <a:pt x="399" y="1783"/>
                            <a:pt x="797" y="2377"/>
                          </a:cubicBezTo>
                          <a:cubicBezTo>
                            <a:pt x="1794" y="4358"/>
                            <a:pt x="3189" y="5150"/>
                            <a:pt x="3986" y="45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64" name="Freeform 373">
                      <a:extLst>
                        <a:ext uri="{FF2B5EF4-FFF2-40B4-BE49-F238E27FC236}">
                          <a16:creationId xmlns:a16="http://schemas.microsoft.com/office/drawing/2014/main" id="{FC14DE69-24A3-1BF2-49A7-FB3369C903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9017" y="5738470"/>
                      <a:ext cx="5902" cy="7184"/>
                    </a:xfrm>
                    <a:custGeom>
                      <a:avLst/>
                      <a:gdLst>
                        <a:gd name="connsiteX0" fmla="*/ 5540 w 5902"/>
                        <a:gd name="connsiteY0" fmla="*/ 6693 h 7184"/>
                        <a:gd name="connsiteX1" fmla="*/ 4543 w 5902"/>
                        <a:gd name="connsiteY1" fmla="*/ 2335 h 7184"/>
                        <a:gd name="connsiteX2" fmla="*/ 357 w 5902"/>
                        <a:gd name="connsiteY2" fmla="*/ 552 h 7184"/>
                        <a:gd name="connsiteX3" fmla="*/ 1553 w 5902"/>
                        <a:gd name="connsiteY3" fmla="*/ 5703 h 7184"/>
                        <a:gd name="connsiteX4" fmla="*/ 5540 w 5902"/>
                        <a:gd name="connsiteY4" fmla="*/ 6693 h 71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902" h="7184">
                          <a:moveTo>
                            <a:pt x="5540" y="6693"/>
                          </a:moveTo>
                          <a:cubicBezTo>
                            <a:pt x="6337" y="5901"/>
                            <a:pt x="5739" y="4118"/>
                            <a:pt x="4543" y="2335"/>
                          </a:cubicBezTo>
                          <a:cubicBezTo>
                            <a:pt x="2749" y="-240"/>
                            <a:pt x="1354" y="-438"/>
                            <a:pt x="357" y="552"/>
                          </a:cubicBezTo>
                          <a:cubicBezTo>
                            <a:pt x="-440" y="1345"/>
                            <a:pt x="158" y="3128"/>
                            <a:pt x="1553" y="5703"/>
                          </a:cubicBezTo>
                          <a:cubicBezTo>
                            <a:pt x="3148" y="7089"/>
                            <a:pt x="4742" y="7683"/>
                            <a:pt x="5540" y="66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65" name="Freeform 374">
                      <a:extLst>
                        <a:ext uri="{FF2B5EF4-FFF2-40B4-BE49-F238E27FC236}">
                          <a16:creationId xmlns:a16="http://schemas.microsoft.com/office/drawing/2014/main" id="{08FD9660-811C-191B-1320-0EFAE9BD17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4948" y="5720761"/>
                      <a:ext cx="6811" cy="8603"/>
                    </a:xfrm>
                    <a:custGeom>
                      <a:avLst/>
                      <a:gdLst>
                        <a:gd name="connsiteX0" fmla="*/ 543 w 6811"/>
                        <a:gd name="connsiteY0" fmla="*/ 433 h 8603"/>
                        <a:gd name="connsiteX1" fmla="*/ 1540 w 6811"/>
                        <a:gd name="connsiteY1" fmla="*/ 5782 h 8603"/>
                        <a:gd name="connsiteX2" fmla="*/ 6324 w 6811"/>
                        <a:gd name="connsiteY2" fmla="*/ 8357 h 8603"/>
                        <a:gd name="connsiteX3" fmla="*/ 5128 w 6811"/>
                        <a:gd name="connsiteY3" fmla="*/ 3009 h 8603"/>
                        <a:gd name="connsiteX4" fmla="*/ 543 w 6811"/>
                        <a:gd name="connsiteY4" fmla="*/ 433 h 86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11" h="8603">
                          <a:moveTo>
                            <a:pt x="543" y="433"/>
                          </a:moveTo>
                          <a:cubicBezTo>
                            <a:pt x="-453" y="1424"/>
                            <a:pt x="-55" y="3603"/>
                            <a:pt x="1540" y="5782"/>
                          </a:cubicBezTo>
                          <a:cubicBezTo>
                            <a:pt x="3334" y="7961"/>
                            <a:pt x="5327" y="9149"/>
                            <a:pt x="6324" y="8357"/>
                          </a:cubicBezTo>
                          <a:cubicBezTo>
                            <a:pt x="7320" y="7564"/>
                            <a:pt x="6722" y="5188"/>
                            <a:pt x="5128" y="3009"/>
                          </a:cubicBezTo>
                          <a:cubicBezTo>
                            <a:pt x="3533" y="631"/>
                            <a:pt x="1739" y="-755"/>
                            <a:pt x="543" y="4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66" name="Freeform 375">
                      <a:extLst>
                        <a:ext uri="{FF2B5EF4-FFF2-40B4-BE49-F238E27FC236}">
                          <a16:creationId xmlns:a16="http://schemas.microsoft.com/office/drawing/2014/main" id="{F5EE740A-4B0A-3971-0D9B-6BC4A67A7B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6679" y="5773847"/>
                      <a:ext cx="9578" cy="13505"/>
                    </a:xfrm>
                    <a:custGeom>
                      <a:avLst/>
                      <a:gdLst>
                        <a:gd name="connsiteX0" fmla="*/ 7282 w 9578"/>
                        <a:gd name="connsiteY0" fmla="*/ 4198 h 13505"/>
                        <a:gd name="connsiteX1" fmla="*/ 3495 w 9578"/>
                        <a:gd name="connsiteY1" fmla="*/ 1227 h 13505"/>
                        <a:gd name="connsiteX2" fmla="*/ 3096 w 9578"/>
                        <a:gd name="connsiteY2" fmla="*/ 1227 h 13505"/>
                        <a:gd name="connsiteX3" fmla="*/ 1302 w 9578"/>
                        <a:gd name="connsiteY3" fmla="*/ 38 h 13505"/>
                        <a:gd name="connsiteX4" fmla="*/ 106 w 9578"/>
                        <a:gd name="connsiteY4" fmla="*/ 3604 h 13505"/>
                        <a:gd name="connsiteX5" fmla="*/ 2897 w 9578"/>
                        <a:gd name="connsiteY5" fmla="*/ 8556 h 13505"/>
                        <a:gd name="connsiteX6" fmla="*/ 4093 w 9578"/>
                        <a:gd name="connsiteY6" fmla="*/ 7962 h 13505"/>
                        <a:gd name="connsiteX7" fmla="*/ 5488 w 9578"/>
                        <a:gd name="connsiteY7" fmla="*/ 11329 h 13505"/>
                        <a:gd name="connsiteX8" fmla="*/ 9275 w 9578"/>
                        <a:gd name="connsiteY8" fmla="*/ 13310 h 13505"/>
                        <a:gd name="connsiteX9" fmla="*/ 7880 w 9578"/>
                        <a:gd name="connsiteY9" fmla="*/ 8160 h 13505"/>
                        <a:gd name="connsiteX10" fmla="*/ 7282 w 9578"/>
                        <a:gd name="connsiteY10" fmla="*/ 4198 h 13505"/>
                        <a:gd name="connsiteX11" fmla="*/ 4292 w 9578"/>
                        <a:gd name="connsiteY11" fmla="*/ 7170 h 13505"/>
                        <a:gd name="connsiteX12" fmla="*/ 4292 w 9578"/>
                        <a:gd name="connsiteY12" fmla="*/ 7170 h 13505"/>
                        <a:gd name="connsiteX13" fmla="*/ 4292 w 9578"/>
                        <a:gd name="connsiteY13" fmla="*/ 6575 h 13505"/>
                        <a:gd name="connsiteX14" fmla="*/ 4690 w 9578"/>
                        <a:gd name="connsiteY14" fmla="*/ 6971 h 13505"/>
                        <a:gd name="connsiteX15" fmla="*/ 4292 w 9578"/>
                        <a:gd name="connsiteY15" fmla="*/ 7170 h 135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9578" h="13505">
                          <a:moveTo>
                            <a:pt x="7282" y="4198"/>
                          </a:moveTo>
                          <a:cubicBezTo>
                            <a:pt x="6086" y="2217"/>
                            <a:pt x="4690" y="1029"/>
                            <a:pt x="3495" y="1227"/>
                          </a:cubicBezTo>
                          <a:cubicBezTo>
                            <a:pt x="3295" y="1227"/>
                            <a:pt x="3295" y="1227"/>
                            <a:pt x="3096" y="1227"/>
                          </a:cubicBezTo>
                          <a:cubicBezTo>
                            <a:pt x="2498" y="435"/>
                            <a:pt x="1900" y="-160"/>
                            <a:pt x="1302" y="38"/>
                          </a:cubicBezTo>
                          <a:cubicBezTo>
                            <a:pt x="505" y="237"/>
                            <a:pt x="-293" y="1623"/>
                            <a:pt x="106" y="3604"/>
                          </a:cubicBezTo>
                          <a:cubicBezTo>
                            <a:pt x="505" y="6179"/>
                            <a:pt x="1501" y="8358"/>
                            <a:pt x="2897" y="8556"/>
                          </a:cubicBezTo>
                          <a:cubicBezTo>
                            <a:pt x="3495" y="8754"/>
                            <a:pt x="3893" y="8358"/>
                            <a:pt x="4093" y="7962"/>
                          </a:cubicBezTo>
                          <a:cubicBezTo>
                            <a:pt x="4093" y="8952"/>
                            <a:pt x="4690" y="10141"/>
                            <a:pt x="5488" y="11329"/>
                          </a:cubicBezTo>
                          <a:cubicBezTo>
                            <a:pt x="6883" y="13112"/>
                            <a:pt x="8278" y="13905"/>
                            <a:pt x="9275" y="13310"/>
                          </a:cubicBezTo>
                          <a:cubicBezTo>
                            <a:pt x="9873" y="11924"/>
                            <a:pt x="9674" y="10339"/>
                            <a:pt x="7880" y="8160"/>
                          </a:cubicBezTo>
                          <a:cubicBezTo>
                            <a:pt x="8677" y="7566"/>
                            <a:pt x="7880" y="5783"/>
                            <a:pt x="7282" y="4198"/>
                          </a:cubicBezTo>
                          <a:close/>
                          <a:moveTo>
                            <a:pt x="4292" y="7170"/>
                          </a:moveTo>
                          <a:cubicBezTo>
                            <a:pt x="4292" y="7170"/>
                            <a:pt x="4292" y="7170"/>
                            <a:pt x="4292" y="7170"/>
                          </a:cubicBezTo>
                          <a:cubicBezTo>
                            <a:pt x="4292" y="7170"/>
                            <a:pt x="4292" y="6773"/>
                            <a:pt x="4292" y="6575"/>
                          </a:cubicBezTo>
                          <a:cubicBezTo>
                            <a:pt x="4491" y="6773"/>
                            <a:pt x="4491" y="6971"/>
                            <a:pt x="4690" y="6971"/>
                          </a:cubicBezTo>
                          <a:lnTo>
                            <a:pt x="4292" y="717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67" name="Freeform 376">
                      <a:extLst>
                        <a:ext uri="{FF2B5EF4-FFF2-40B4-BE49-F238E27FC236}">
                          <a16:creationId xmlns:a16="http://schemas.microsoft.com/office/drawing/2014/main" id="{8EE1D9E8-258D-170C-4F37-EC6DE722AE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9249" y="5715394"/>
                      <a:ext cx="5028" cy="7325"/>
                    </a:xfrm>
                    <a:custGeom>
                      <a:avLst/>
                      <a:gdLst>
                        <a:gd name="connsiteX0" fmla="*/ 855 w 5028"/>
                        <a:gd name="connsiteY0" fmla="*/ 4611 h 7325"/>
                        <a:gd name="connsiteX1" fmla="*/ 4243 w 5028"/>
                        <a:gd name="connsiteY1" fmla="*/ 7186 h 7325"/>
                        <a:gd name="connsiteX2" fmla="*/ 3844 w 5028"/>
                        <a:gd name="connsiteY2" fmla="*/ 2036 h 7325"/>
                        <a:gd name="connsiteX3" fmla="*/ 655 w 5028"/>
                        <a:gd name="connsiteY3" fmla="*/ 253 h 7325"/>
                        <a:gd name="connsiteX4" fmla="*/ 855 w 5028"/>
                        <a:gd name="connsiteY4" fmla="*/ 4611 h 73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28" h="7325">
                          <a:moveTo>
                            <a:pt x="855" y="4611"/>
                          </a:moveTo>
                          <a:cubicBezTo>
                            <a:pt x="1851" y="6394"/>
                            <a:pt x="3246" y="7781"/>
                            <a:pt x="4243" y="7186"/>
                          </a:cubicBezTo>
                          <a:cubicBezTo>
                            <a:pt x="5439" y="6592"/>
                            <a:pt x="5240" y="4611"/>
                            <a:pt x="3844" y="2036"/>
                          </a:cubicBezTo>
                          <a:cubicBezTo>
                            <a:pt x="2648" y="55"/>
                            <a:pt x="1453" y="-341"/>
                            <a:pt x="655" y="253"/>
                          </a:cubicBezTo>
                          <a:cubicBezTo>
                            <a:pt x="-341" y="847"/>
                            <a:pt x="-142" y="2828"/>
                            <a:pt x="855" y="46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68" name="Freeform 377">
                      <a:extLst>
                        <a:ext uri="{FF2B5EF4-FFF2-40B4-BE49-F238E27FC236}">
                          <a16:creationId xmlns:a16="http://schemas.microsoft.com/office/drawing/2014/main" id="{5A5DF1B3-F6A0-F2F1-E82C-1A5DD2C294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6503" y="5707637"/>
                      <a:ext cx="5071" cy="7064"/>
                    </a:xfrm>
                    <a:custGeom>
                      <a:avLst/>
                      <a:gdLst>
                        <a:gd name="connsiteX0" fmla="*/ 577 w 5071"/>
                        <a:gd name="connsiteY0" fmla="*/ 3850 h 7064"/>
                        <a:gd name="connsiteX1" fmla="*/ 4564 w 5071"/>
                        <a:gd name="connsiteY1" fmla="*/ 6822 h 7064"/>
                        <a:gd name="connsiteX2" fmla="*/ 4365 w 5071"/>
                        <a:gd name="connsiteY2" fmla="*/ 2464 h 7064"/>
                        <a:gd name="connsiteX3" fmla="*/ 976 w 5071"/>
                        <a:gd name="connsiteY3" fmla="*/ 87 h 7064"/>
                        <a:gd name="connsiteX4" fmla="*/ 577 w 5071"/>
                        <a:gd name="connsiteY4" fmla="*/ 3850 h 70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71" h="7064">
                          <a:moveTo>
                            <a:pt x="577" y="3850"/>
                          </a:moveTo>
                          <a:cubicBezTo>
                            <a:pt x="1773" y="6426"/>
                            <a:pt x="3368" y="7614"/>
                            <a:pt x="4564" y="6822"/>
                          </a:cubicBezTo>
                          <a:cubicBezTo>
                            <a:pt x="5361" y="6228"/>
                            <a:pt x="5162" y="4445"/>
                            <a:pt x="4365" y="2464"/>
                          </a:cubicBezTo>
                          <a:cubicBezTo>
                            <a:pt x="3169" y="681"/>
                            <a:pt x="1973" y="-309"/>
                            <a:pt x="976" y="87"/>
                          </a:cubicBezTo>
                          <a:cubicBezTo>
                            <a:pt x="-21" y="285"/>
                            <a:pt x="-419" y="1671"/>
                            <a:pt x="577" y="38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69" name="Freeform 378">
                      <a:extLst>
                        <a:ext uri="{FF2B5EF4-FFF2-40B4-BE49-F238E27FC236}">
                          <a16:creationId xmlns:a16="http://schemas.microsoft.com/office/drawing/2014/main" id="{C0421241-D344-86A0-60AE-1D957A10A0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1601" y="5765682"/>
                      <a:ext cx="5825" cy="7151"/>
                    </a:xfrm>
                    <a:custGeom>
                      <a:avLst/>
                      <a:gdLst>
                        <a:gd name="connsiteX0" fmla="*/ 5018 w 5825"/>
                        <a:gd name="connsiteY0" fmla="*/ 7015 h 7151"/>
                        <a:gd name="connsiteX1" fmla="*/ 4620 w 5825"/>
                        <a:gd name="connsiteY1" fmla="*/ 2261 h 7151"/>
                        <a:gd name="connsiteX2" fmla="*/ 235 w 5825"/>
                        <a:gd name="connsiteY2" fmla="*/ 478 h 7151"/>
                        <a:gd name="connsiteX3" fmla="*/ 1430 w 5825"/>
                        <a:gd name="connsiteY3" fmla="*/ 4836 h 7151"/>
                        <a:gd name="connsiteX4" fmla="*/ 5018 w 5825"/>
                        <a:gd name="connsiteY4" fmla="*/ 7015 h 71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825" h="7151">
                          <a:moveTo>
                            <a:pt x="5018" y="7015"/>
                          </a:moveTo>
                          <a:cubicBezTo>
                            <a:pt x="6414" y="5431"/>
                            <a:pt x="5816" y="3648"/>
                            <a:pt x="4620" y="2261"/>
                          </a:cubicBezTo>
                          <a:cubicBezTo>
                            <a:pt x="3025" y="478"/>
                            <a:pt x="1032" y="-710"/>
                            <a:pt x="235" y="478"/>
                          </a:cubicBezTo>
                          <a:cubicBezTo>
                            <a:pt x="-363" y="1469"/>
                            <a:pt x="235" y="3252"/>
                            <a:pt x="1430" y="4836"/>
                          </a:cubicBezTo>
                          <a:cubicBezTo>
                            <a:pt x="3025" y="7015"/>
                            <a:pt x="4620" y="7411"/>
                            <a:pt x="5018" y="70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70" name="Freeform 379">
                      <a:extLst>
                        <a:ext uri="{FF2B5EF4-FFF2-40B4-BE49-F238E27FC236}">
                          <a16:creationId xmlns:a16="http://schemas.microsoft.com/office/drawing/2014/main" id="{AF847577-BFB1-3358-03D7-C02B362C08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6699" y="5697794"/>
                      <a:ext cx="9743" cy="11139"/>
                    </a:xfrm>
                    <a:custGeom>
                      <a:avLst/>
                      <a:gdLst>
                        <a:gd name="connsiteX0" fmla="*/ 5631 w 9743"/>
                        <a:gd name="connsiteY0" fmla="*/ 2600 h 11139"/>
                        <a:gd name="connsiteX1" fmla="*/ 4435 w 9743"/>
                        <a:gd name="connsiteY1" fmla="*/ 3393 h 11139"/>
                        <a:gd name="connsiteX2" fmla="*/ 4036 w 9743"/>
                        <a:gd name="connsiteY2" fmla="*/ 2600 h 11139"/>
                        <a:gd name="connsiteX3" fmla="*/ 648 w 9743"/>
                        <a:gd name="connsiteY3" fmla="*/ 25 h 11139"/>
                        <a:gd name="connsiteX4" fmla="*/ 847 w 9743"/>
                        <a:gd name="connsiteY4" fmla="*/ 3987 h 11139"/>
                        <a:gd name="connsiteX5" fmla="*/ 4236 w 9743"/>
                        <a:gd name="connsiteY5" fmla="*/ 6562 h 11139"/>
                        <a:gd name="connsiteX6" fmla="*/ 4634 w 9743"/>
                        <a:gd name="connsiteY6" fmla="*/ 6166 h 11139"/>
                        <a:gd name="connsiteX7" fmla="*/ 5432 w 9743"/>
                        <a:gd name="connsiteY7" fmla="*/ 8147 h 11139"/>
                        <a:gd name="connsiteX8" fmla="*/ 8820 w 9743"/>
                        <a:gd name="connsiteY8" fmla="*/ 11118 h 11139"/>
                        <a:gd name="connsiteX9" fmla="*/ 9020 w 9743"/>
                        <a:gd name="connsiteY9" fmla="*/ 6364 h 11139"/>
                        <a:gd name="connsiteX10" fmla="*/ 5631 w 9743"/>
                        <a:gd name="connsiteY10" fmla="*/ 2600 h 111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9743" h="11139">
                          <a:moveTo>
                            <a:pt x="5631" y="2600"/>
                          </a:moveTo>
                          <a:cubicBezTo>
                            <a:pt x="4834" y="2600"/>
                            <a:pt x="4634" y="2798"/>
                            <a:pt x="4435" y="3393"/>
                          </a:cubicBezTo>
                          <a:lnTo>
                            <a:pt x="4036" y="2600"/>
                          </a:lnTo>
                          <a:cubicBezTo>
                            <a:pt x="3040" y="817"/>
                            <a:pt x="1844" y="-173"/>
                            <a:pt x="648" y="25"/>
                          </a:cubicBezTo>
                          <a:cubicBezTo>
                            <a:pt x="-149" y="817"/>
                            <a:pt x="-349" y="2204"/>
                            <a:pt x="847" y="3987"/>
                          </a:cubicBezTo>
                          <a:cubicBezTo>
                            <a:pt x="1844" y="5770"/>
                            <a:pt x="3239" y="6958"/>
                            <a:pt x="4236" y="6562"/>
                          </a:cubicBezTo>
                          <a:cubicBezTo>
                            <a:pt x="4435" y="6562"/>
                            <a:pt x="4634" y="6364"/>
                            <a:pt x="4634" y="6166"/>
                          </a:cubicBezTo>
                          <a:cubicBezTo>
                            <a:pt x="4834" y="6760"/>
                            <a:pt x="5033" y="7354"/>
                            <a:pt x="5432" y="8147"/>
                          </a:cubicBezTo>
                          <a:cubicBezTo>
                            <a:pt x="6229" y="10128"/>
                            <a:pt x="7624" y="11316"/>
                            <a:pt x="8820" y="11118"/>
                          </a:cubicBezTo>
                          <a:cubicBezTo>
                            <a:pt x="10215" y="10722"/>
                            <a:pt x="9817" y="8543"/>
                            <a:pt x="9020" y="6364"/>
                          </a:cubicBezTo>
                          <a:cubicBezTo>
                            <a:pt x="8222" y="3987"/>
                            <a:pt x="6827" y="2600"/>
                            <a:pt x="5631" y="26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71" name="Freeform 380">
                      <a:extLst>
                        <a:ext uri="{FF2B5EF4-FFF2-40B4-BE49-F238E27FC236}">
                          <a16:creationId xmlns:a16="http://schemas.microsoft.com/office/drawing/2014/main" id="{071D1447-9C69-4131-7C69-5E0FA57F9A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5152" y="5740989"/>
                      <a:ext cx="10141" cy="11319"/>
                    </a:xfrm>
                    <a:custGeom>
                      <a:avLst/>
                      <a:gdLst>
                        <a:gd name="connsiteX0" fmla="*/ 4823 w 10141"/>
                        <a:gd name="connsiteY0" fmla="*/ 806 h 11319"/>
                        <a:gd name="connsiteX1" fmla="*/ 4026 w 10141"/>
                        <a:gd name="connsiteY1" fmla="*/ 1995 h 11319"/>
                        <a:gd name="connsiteX2" fmla="*/ 1235 w 10141"/>
                        <a:gd name="connsiteY2" fmla="*/ 14 h 11319"/>
                        <a:gd name="connsiteX3" fmla="*/ 239 w 10141"/>
                        <a:gd name="connsiteY3" fmla="*/ 3777 h 11319"/>
                        <a:gd name="connsiteX4" fmla="*/ 6218 w 10141"/>
                        <a:gd name="connsiteY4" fmla="*/ 11305 h 11319"/>
                        <a:gd name="connsiteX5" fmla="*/ 7016 w 10141"/>
                        <a:gd name="connsiteY5" fmla="*/ 7937 h 11319"/>
                        <a:gd name="connsiteX6" fmla="*/ 7016 w 10141"/>
                        <a:gd name="connsiteY6" fmla="*/ 7739 h 11319"/>
                        <a:gd name="connsiteX7" fmla="*/ 9208 w 10141"/>
                        <a:gd name="connsiteY7" fmla="*/ 8334 h 11319"/>
                        <a:gd name="connsiteX8" fmla="*/ 8810 w 10141"/>
                        <a:gd name="connsiteY8" fmla="*/ 3579 h 11319"/>
                        <a:gd name="connsiteX9" fmla="*/ 4823 w 10141"/>
                        <a:gd name="connsiteY9" fmla="*/ 806 h 11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141" h="11319">
                          <a:moveTo>
                            <a:pt x="4823" y="806"/>
                          </a:moveTo>
                          <a:cubicBezTo>
                            <a:pt x="4424" y="1004"/>
                            <a:pt x="4225" y="1400"/>
                            <a:pt x="4026" y="1995"/>
                          </a:cubicBezTo>
                          <a:cubicBezTo>
                            <a:pt x="3228" y="1004"/>
                            <a:pt x="2232" y="212"/>
                            <a:pt x="1235" y="14"/>
                          </a:cubicBezTo>
                          <a:cubicBezTo>
                            <a:pt x="239" y="-184"/>
                            <a:pt x="-359" y="1797"/>
                            <a:pt x="239" y="3777"/>
                          </a:cubicBezTo>
                          <a:cubicBezTo>
                            <a:pt x="1634" y="8334"/>
                            <a:pt x="3826" y="10513"/>
                            <a:pt x="6218" y="11305"/>
                          </a:cubicBezTo>
                          <a:cubicBezTo>
                            <a:pt x="7016" y="11503"/>
                            <a:pt x="7016" y="9720"/>
                            <a:pt x="7016" y="7937"/>
                          </a:cubicBezTo>
                          <a:cubicBezTo>
                            <a:pt x="7016" y="7937"/>
                            <a:pt x="7016" y="7739"/>
                            <a:pt x="7016" y="7739"/>
                          </a:cubicBezTo>
                          <a:cubicBezTo>
                            <a:pt x="7813" y="8334"/>
                            <a:pt x="8610" y="8532"/>
                            <a:pt x="9208" y="8334"/>
                          </a:cubicBezTo>
                          <a:cubicBezTo>
                            <a:pt x="10603" y="7739"/>
                            <a:pt x="10404" y="5956"/>
                            <a:pt x="8810" y="3579"/>
                          </a:cubicBezTo>
                          <a:cubicBezTo>
                            <a:pt x="7414" y="1598"/>
                            <a:pt x="6019" y="14"/>
                            <a:pt x="4823" y="8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72" name="Freeform 381">
                      <a:extLst>
                        <a:ext uri="{FF2B5EF4-FFF2-40B4-BE49-F238E27FC236}">
                          <a16:creationId xmlns:a16="http://schemas.microsoft.com/office/drawing/2014/main" id="{BF305ECF-6CC3-5BC2-C130-13497B4CD0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2828" y="5726542"/>
                      <a:ext cx="15156" cy="17446"/>
                    </a:xfrm>
                    <a:custGeom>
                      <a:avLst/>
                      <a:gdLst>
                        <a:gd name="connsiteX0" fmla="*/ 3957 w 15156"/>
                        <a:gd name="connsiteY0" fmla="*/ 1188 h 17446"/>
                        <a:gd name="connsiteX1" fmla="*/ 3957 w 15156"/>
                        <a:gd name="connsiteY1" fmla="*/ 1188 h 17446"/>
                        <a:gd name="connsiteX2" fmla="*/ 2961 w 15156"/>
                        <a:gd name="connsiteY2" fmla="*/ 2179 h 17446"/>
                        <a:gd name="connsiteX3" fmla="*/ 369 w 15156"/>
                        <a:gd name="connsiteY3" fmla="*/ 1387 h 17446"/>
                        <a:gd name="connsiteX4" fmla="*/ 1167 w 15156"/>
                        <a:gd name="connsiteY4" fmla="*/ 5546 h 17446"/>
                        <a:gd name="connsiteX5" fmla="*/ 3559 w 15156"/>
                        <a:gd name="connsiteY5" fmla="*/ 7924 h 17446"/>
                        <a:gd name="connsiteX6" fmla="*/ 6549 w 15156"/>
                        <a:gd name="connsiteY6" fmla="*/ 11291 h 17446"/>
                        <a:gd name="connsiteX7" fmla="*/ 7346 w 15156"/>
                        <a:gd name="connsiteY7" fmla="*/ 8320 h 17446"/>
                        <a:gd name="connsiteX8" fmla="*/ 7545 w 15156"/>
                        <a:gd name="connsiteY8" fmla="*/ 9508 h 17446"/>
                        <a:gd name="connsiteX9" fmla="*/ 10136 w 15156"/>
                        <a:gd name="connsiteY9" fmla="*/ 13668 h 17446"/>
                        <a:gd name="connsiteX10" fmla="*/ 13326 w 15156"/>
                        <a:gd name="connsiteY10" fmla="*/ 17432 h 17446"/>
                        <a:gd name="connsiteX11" fmla="*/ 15120 w 15156"/>
                        <a:gd name="connsiteY11" fmla="*/ 12876 h 17446"/>
                        <a:gd name="connsiteX12" fmla="*/ 11731 w 15156"/>
                        <a:gd name="connsiteY12" fmla="*/ 8320 h 17446"/>
                        <a:gd name="connsiteX13" fmla="*/ 11532 w 15156"/>
                        <a:gd name="connsiteY13" fmla="*/ 7725 h 17446"/>
                        <a:gd name="connsiteX14" fmla="*/ 8741 w 15156"/>
                        <a:gd name="connsiteY14" fmla="*/ 4358 h 17446"/>
                        <a:gd name="connsiteX15" fmla="*/ 8542 w 15156"/>
                        <a:gd name="connsiteY15" fmla="*/ 4358 h 17446"/>
                        <a:gd name="connsiteX16" fmla="*/ 7346 w 15156"/>
                        <a:gd name="connsiteY16" fmla="*/ 2377 h 17446"/>
                        <a:gd name="connsiteX17" fmla="*/ 5751 w 15156"/>
                        <a:gd name="connsiteY17" fmla="*/ 0 h 17446"/>
                        <a:gd name="connsiteX18" fmla="*/ 4356 w 15156"/>
                        <a:gd name="connsiteY18" fmla="*/ 792 h 17446"/>
                        <a:gd name="connsiteX19" fmla="*/ 3957 w 15156"/>
                        <a:gd name="connsiteY19" fmla="*/ 1188 h 174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5156" h="17446">
                          <a:moveTo>
                            <a:pt x="3957" y="1188"/>
                          </a:moveTo>
                          <a:cubicBezTo>
                            <a:pt x="3957" y="1188"/>
                            <a:pt x="3758" y="1188"/>
                            <a:pt x="3957" y="1188"/>
                          </a:cubicBezTo>
                          <a:cubicBezTo>
                            <a:pt x="3359" y="1387"/>
                            <a:pt x="3160" y="1783"/>
                            <a:pt x="2961" y="2179"/>
                          </a:cubicBezTo>
                          <a:cubicBezTo>
                            <a:pt x="1964" y="1188"/>
                            <a:pt x="967" y="396"/>
                            <a:pt x="369" y="1387"/>
                          </a:cubicBezTo>
                          <a:cubicBezTo>
                            <a:pt x="-428" y="2377"/>
                            <a:pt x="170" y="3764"/>
                            <a:pt x="1167" y="5546"/>
                          </a:cubicBezTo>
                          <a:cubicBezTo>
                            <a:pt x="1964" y="6735"/>
                            <a:pt x="2761" y="7527"/>
                            <a:pt x="3559" y="7924"/>
                          </a:cubicBezTo>
                          <a:cubicBezTo>
                            <a:pt x="4157" y="10103"/>
                            <a:pt x="4954" y="11687"/>
                            <a:pt x="6549" y="11291"/>
                          </a:cubicBezTo>
                          <a:cubicBezTo>
                            <a:pt x="7346" y="11093"/>
                            <a:pt x="7545" y="9904"/>
                            <a:pt x="7346" y="8320"/>
                          </a:cubicBezTo>
                          <a:cubicBezTo>
                            <a:pt x="7346" y="8716"/>
                            <a:pt x="7346" y="9112"/>
                            <a:pt x="7545" y="9508"/>
                          </a:cubicBezTo>
                          <a:cubicBezTo>
                            <a:pt x="7944" y="12083"/>
                            <a:pt x="9140" y="13470"/>
                            <a:pt x="10136" y="13668"/>
                          </a:cubicBezTo>
                          <a:cubicBezTo>
                            <a:pt x="10734" y="15847"/>
                            <a:pt x="11930" y="17432"/>
                            <a:pt x="13326" y="17432"/>
                          </a:cubicBezTo>
                          <a:cubicBezTo>
                            <a:pt x="14721" y="17630"/>
                            <a:pt x="15319" y="15847"/>
                            <a:pt x="15120" y="12876"/>
                          </a:cubicBezTo>
                          <a:cubicBezTo>
                            <a:pt x="14322" y="9904"/>
                            <a:pt x="13126" y="8320"/>
                            <a:pt x="11731" y="8320"/>
                          </a:cubicBezTo>
                          <a:cubicBezTo>
                            <a:pt x="11731" y="8122"/>
                            <a:pt x="11731" y="7924"/>
                            <a:pt x="11532" y="7725"/>
                          </a:cubicBezTo>
                          <a:cubicBezTo>
                            <a:pt x="11133" y="5943"/>
                            <a:pt x="9937" y="4160"/>
                            <a:pt x="8741" y="4358"/>
                          </a:cubicBezTo>
                          <a:cubicBezTo>
                            <a:pt x="8741" y="4358"/>
                            <a:pt x="8542" y="4358"/>
                            <a:pt x="8542" y="4358"/>
                          </a:cubicBezTo>
                          <a:cubicBezTo>
                            <a:pt x="8143" y="3764"/>
                            <a:pt x="7744" y="2971"/>
                            <a:pt x="7346" y="2377"/>
                          </a:cubicBezTo>
                          <a:lnTo>
                            <a:pt x="5751" y="0"/>
                          </a:lnTo>
                          <a:cubicBezTo>
                            <a:pt x="5353" y="198"/>
                            <a:pt x="4755" y="396"/>
                            <a:pt x="4356" y="792"/>
                          </a:cubicBezTo>
                          <a:cubicBezTo>
                            <a:pt x="4157" y="990"/>
                            <a:pt x="3957" y="990"/>
                            <a:pt x="3957" y="118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73" name="Freeform 382">
                      <a:extLst>
                        <a:ext uri="{FF2B5EF4-FFF2-40B4-BE49-F238E27FC236}">
                          <a16:creationId xmlns:a16="http://schemas.microsoft.com/office/drawing/2014/main" id="{82F19904-D7F7-8E9D-CCD4-E9B1F1D65C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4180" y="5674955"/>
                      <a:ext cx="15426" cy="15649"/>
                    </a:xfrm>
                    <a:custGeom>
                      <a:avLst/>
                      <a:gdLst>
                        <a:gd name="connsiteX0" fmla="*/ 1872 w 15426"/>
                        <a:gd name="connsiteY0" fmla="*/ 6423 h 15649"/>
                        <a:gd name="connsiteX1" fmla="*/ 2072 w 15426"/>
                        <a:gd name="connsiteY1" fmla="*/ 11375 h 15649"/>
                        <a:gd name="connsiteX2" fmla="*/ 6656 w 15426"/>
                        <a:gd name="connsiteY2" fmla="*/ 15535 h 15649"/>
                        <a:gd name="connsiteX3" fmla="*/ 7453 w 15426"/>
                        <a:gd name="connsiteY3" fmla="*/ 14347 h 15649"/>
                        <a:gd name="connsiteX4" fmla="*/ 9447 w 15426"/>
                        <a:gd name="connsiteY4" fmla="*/ 14743 h 15649"/>
                        <a:gd name="connsiteX5" fmla="*/ 10443 w 15426"/>
                        <a:gd name="connsiteY5" fmla="*/ 12366 h 15649"/>
                        <a:gd name="connsiteX6" fmla="*/ 10842 w 15426"/>
                        <a:gd name="connsiteY6" fmla="*/ 13158 h 15649"/>
                        <a:gd name="connsiteX7" fmla="*/ 14430 w 15426"/>
                        <a:gd name="connsiteY7" fmla="*/ 15535 h 15649"/>
                        <a:gd name="connsiteX8" fmla="*/ 14629 w 15426"/>
                        <a:gd name="connsiteY8" fmla="*/ 10385 h 15649"/>
                        <a:gd name="connsiteX9" fmla="*/ 11041 w 15426"/>
                        <a:gd name="connsiteY9" fmla="*/ 8008 h 15649"/>
                        <a:gd name="connsiteX10" fmla="*/ 10045 w 15426"/>
                        <a:gd name="connsiteY10" fmla="*/ 10385 h 15649"/>
                        <a:gd name="connsiteX11" fmla="*/ 9845 w 15426"/>
                        <a:gd name="connsiteY11" fmla="*/ 9989 h 15649"/>
                        <a:gd name="connsiteX12" fmla="*/ 6257 w 15426"/>
                        <a:gd name="connsiteY12" fmla="*/ 7414 h 15649"/>
                        <a:gd name="connsiteX13" fmla="*/ 5659 w 15426"/>
                        <a:gd name="connsiteY13" fmla="*/ 7810 h 15649"/>
                        <a:gd name="connsiteX14" fmla="*/ 5261 w 15426"/>
                        <a:gd name="connsiteY14" fmla="*/ 7216 h 15649"/>
                        <a:gd name="connsiteX15" fmla="*/ 5061 w 15426"/>
                        <a:gd name="connsiteY15" fmla="*/ 3254 h 15649"/>
                        <a:gd name="connsiteX16" fmla="*/ 676 w 15426"/>
                        <a:gd name="connsiteY16" fmla="*/ 84 h 15649"/>
                        <a:gd name="connsiteX17" fmla="*/ 876 w 15426"/>
                        <a:gd name="connsiteY17" fmla="*/ 4244 h 15649"/>
                        <a:gd name="connsiteX18" fmla="*/ 1872 w 15426"/>
                        <a:gd name="connsiteY18" fmla="*/ 6423 h 156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15426" h="15649">
                          <a:moveTo>
                            <a:pt x="1872" y="6423"/>
                          </a:moveTo>
                          <a:cubicBezTo>
                            <a:pt x="876" y="7216"/>
                            <a:pt x="1075" y="9196"/>
                            <a:pt x="2072" y="11375"/>
                          </a:cubicBezTo>
                          <a:cubicBezTo>
                            <a:pt x="3268" y="13950"/>
                            <a:pt x="4862" y="15139"/>
                            <a:pt x="6656" y="15535"/>
                          </a:cubicBezTo>
                          <a:cubicBezTo>
                            <a:pt x="7055" y="15337"/>
                            <a:pt x="7254" y="14941"/>
                            <a:pt x="7453" y="14347"/>
                          </a:cubicBezTo>
                          <a:cubicBezTo>
                            <a:pt x="8051" y="14941"/>
                            <a:pt x="8849" y="15139"/>
                            <a:pt x="9447" y="14743"/>
                          </a:cubicBezTo>
                          <a:cubicBezTo>
                            <a:pt x="10244" y="14347"/>
                            <a:pt x="10643" y="13554"/>
                            <a:pt x="10443" y="12366"/>
                          </a:cubicBezTo>
                          <a:cubicBezTo>
                            <a:pt x="10643" y="12564"/>
                            <a:pt x="10643" y="12762"/>
                            <a:pt x="10842" y="13158"/>
                          </a:cubicBezTo>
                          <a:cubicBezTo>
                            <a:pt x="11839" y="15337"/>
                            <a:pt x="13433" y="15931"/>
                            <a:pt x="14430" y="15535"/>
                          </a:cubicBezTo>
                          <a:cubicBezTo>
                            <a:pt x="15825" y="14941"/>
                            <a:pt x="15626" y="12960"/>
                            <a:pt x="14629" y="10385"/>
                          </a:cubicBezTo>
                          <a:cubicBezTo>
                            <a:pt x="13433" y="8404"/>
                            <a:pt x="12038" y="7414"/>
                            <a:pt x="11041" y="8008"/>
                          </a:cubicBezTo>
                          <a:cubicBezTo>
                            <a:pt x="10244" y="8404"/>
                            <a:pt x="10045" y="9196"/>
                            <a:pt x="10045" y="10385"/>
                          </a:cubicBezTo>
                          <a:lnTo>
                            <a:pt x="9845" y="9989"/>
                          </a:lnTo>
                          <a:cubicBezTo>
                            <a:pt x="8649" y="8404"/>
                            <a:pt x="7453" y="7017"/>
                            <a:pt x="6257" y="7414"/>
                          </a:cubicBezTo>
                          <a:cubicBezTo>
                            <a:pt x="6058" y="7612"/>
                            <a:pt x="5859" y="7810"/>
                            <a:pt x="5659" y="7810"/>
                          </a:cubicBezTo>
                          <a:lnTo>
                            <a:pt x="5261" y="7216"/>
                          </a:lnTo>
                          <a:cubicBezTo>
                            <a:pt x="6058" y="6621"/>
                            <a:pt x="5859" y="5037"/>
                            <a:pt x="5061" y="3254"/>
                          </a:cubicBezTo>
                          <a:cubicBezTo>
                            <a:pt x="3866" y="679"/>
                            <a:pt x="2072" y="-312"/>
                            <a:pt x="676" y="84"/>
                          </a:cubicBezTo>
                          <a:cubicBezTo>
                            <a:pt x="-520" y="480"/>
                            <a:pt x="78" y="2263"/>
                            <a:pt x="876" y="4244"/>
                          </a:cubicBezTo>
                          <a:cubicBezTo>
                            <a:pt x="876" y="5037"/>
                            <a:pt x="1474" y="5829"/>
                            <a:pt x="1872" y="642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74" name="Freeform 383">
                      <a:extLst>
                        <a:ext uri="{FF2B5EF4-FFF2-40B4-BE49-F238E27FC236}">
                          <a16:creationId xmlns:a16="http://schemas.microsoft.com/office/drawing/2014/main" id="{5A586198-B7F6-3CE6-AD0B-964037138B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1735" y="5720402"/>
                      <a:ext cx="199" cy="197"/>
                    </a:xfrm>
                    <a:custGeom>
                      <a:avLst/>
                      <a:gdLst>
                        <a:gd name="connsiteX0" fmla="*/ 199 w 199"/>
                        <a:gd name="connsiteY0" fmla="*/ 198 h 197"/>
                        <a:gd name="connsiteX1" fmla="*/ 0 w 199"/>
                        <a:gd name="connsiteY1" fmla="*/ 0 h 197"/>
                        <a:gd name="connsiteX2" fmla="*/ 0 w 199"/>
                        <a:gd name="connsiteY2" fmla="*/ 0 h 197"/>
                        <a:gd name="connsiteX3" fmla="*/ 0 w 199"/>
                        <a:gd name="connsiteY3" fmla="*/ 198 h 197"/>
                        <a:gd name="connsiteX4" fmla="*/ 0 w 199"/>
                        <a:gd name="connsiteY4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199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75" name="Freeform 384">
                      <a:extLst>
                        <a:ext uri="{FF2B5EF4-FFF2-40B4-BE49-F238E27FC236}">
                          <a16:creationId xmlns:a16="http://schemas.microsoft.com/office/drawing/2014/main" id="{F2C99E5E-B2F6-FC8B-F84D-ABAB6E24A4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5637" y="5733165"/>
                      <a:ext cx="5689" cy="6450"/>
                    </a:xfrm>
                    <a:custGeom>
                      <a:avLst/>
                      <a:gdLst>
                        <a:gd name="connsiteX0" fmla="*/ 5540 w 5689"/>
                        <a:gd name="connsiteY0" fmla="*/ 6254 h 6450"/>
                        <a:gd name="connsiteX1" fmla="*/ 4344 w 5689"/>
                        <a:gd name="connsiteY1" fmla="*/ 1896 h 6450"/>
                        <a:gd name="connsiteX2" fmla="*/ 357 w 5689"/>
                        <a:gd name="connsiteY2" fmla="*/ 311 h 6450"/>
                        <a:gd name="connsiteX3" fmla="*/ 1553 w 5689"/>
                        <a:gd name="connsiteY3" fmla="*/ 4471 h 6450"/>
                        <a:gd name="connsiteX4" fmla="*/ 5540 w 5689"/>
                        <a:gd name="connsiteY4" fmla="*/ 6254 h 6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689" h="6450">
                          <a:moveTo>
                            <a:pt x="5540" y="6254"/>
                          </a:moveTo>
                          <a:cubicBezTo>
                            <a:pt x="5938" y="5065"/>
                            <a:pt x="5540" y="3480"/>
                            <a:pt x="4344" y="1896"/>
                          </a:cubicBezTo>
                          <a:cubicBezTo>
                            <a:pt x="2948" y="311"/>
                            <a:pt x="1154" y="-482"/>
                            <a:pt x="357" y="311"/>
                          </a:cubicBezTo>
                          <a:cubicBezTo>
                            <a:pt x="-440" y="1103"/>
                            <a:pt x="158" y="3084"/>
                            <a:pt x="1553" y="4471"/>
                          </a:cubicBezTo>
                          <a:cubicBezTo>
                            <a:pt x="2948" y="6055"/>
                            <a:pt x="4344" y="6848"/>
                            <a:pt x="5540" y="62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76" name="Freeform 385">
                      <a:extLst>
                        <a:ext uri="{FF2B5EF4-FFF2-40B4-BE49-F238E27FC236}">
                          <a16:creationId xmlns:a16="http://schemas.microsoft.com/office/drawing/2014/main" id="{0DC0B5B1-7A8F-B8E1-05E6-D4B2581A6A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6803" y="5792224"/>
                      <a:ext cx="13055" cy="28211"/>
                    </a:xfrm>
                    <a:custGeom>
                      <a:avLst/>
                      <a:gdLst>
                        <a:gd name="connsiteX0" fmla="*/ 4634 w 13055"/>
                        <a:gd name="connsiteY0" fmla="*/ 12959 h 28211"/>
                        <a:gd name="connsiteX1" fmla="*/ 6627 w 13055"/>
                        <a:gd name="connsiteY1" fmla="*/ 18109 h 28211"/>
                        <a:gd name="connsiteX2" fmla="*/ 8621 w 13055"/>
                        <a:gd name="connsiteY2" fmla="*/ 19496 h 28211"/>
                        <a:gd name="connsiteX3" fmla="*/ 8222 w 13055"/>
                        <a:gd name="connsiteY3" fmla="*/ 22071 h 28211"/>
                        <a:gd name="connsiteX4" fmla="*/ 12209 w 13055"/>
                        <a:gd name="connsiteY4" fmla="*/ 28212 h 28211"/>
                        <a:gd name="connsiteX5" fmla="*/ 12807 w 13055"/>
                        <a:gd name="connsiteY5" fmla="*/ 24448 h 28211"/>
                        <a:gd name="connsiteX6" fmla="*/ 10215 w 13055"/>
                        <a:gd name="connsiteY6" fmla="*/ 19298 h 28211"/>
                        <a:gd name="connsiteX7" fmla="*/ 10215 w 13055"/>
                        <a:gd name="connsiteY7" fmla="*/ 19100 h 28211"/>
                        <a:gd name="connsiteX8" fmla="*/ 8222 w 13055"/>
                        <a:gd name="connsiteY8" fmla="*/ 13949 h 28211"/>
                        <a:gd name="connsiteX9" fmla="*/ 7026 w 13055"/>
                        <a:gd name="connsiteY9" fmla="*/ 12959 h 28211"/>
                        <a:gd name="connsiteX10" fmla="*/ 7624 w 13055"/>
                        <a:gd name="connsiteY10" fmla="*/ 9591 h 28211"/>
                        <a:gd name="connsiteX11" fmla="*/ 7226 w 13055"/>
                        <a:gd name="connsiteY11" fmla="*/ 8205 h 28211"/>
                        <a:gd name="connsiteX12" fmla="*/ 10813 w 13055"/>
                        <a:gd name="connsiteY12" fmla="*/ 8403 h 28211"/>
                        <a:gd name="connsiteX13" fmla="*/ 9219 w 13055"/>
                        <a:gd name="connsiteY13" fmla="*/ 4243 h 28211"/>
                        <a:gd name="connsiteX14" fmla="*/ 4834 w 13055"/>
                        <a:gd name="connsiteY14" fmla="*/ 3055 h 28211"/>
                        <a:gd name="connsiteX15" fmla="*/ 5232 w 13055"/>
                        <a:gd name="connsiteY15" fmla="*/ 5828 h 28211"/>
                        <a:gd name="connsiteX16" fmla="*/ 4435 w 13055"/>
                        <a:gd name="connsiteY16" fmla="*/ 5630 h 28211"/>
                        <a:gd name="connsiteX17" fmla="*/ 4036 w 13055"/>
                        <a:gd name="connsiteY17" fmla="*/ 5828 h 28211"/>
                        <a:gd name="connsiteX18" fmla="*/ 3837 w 13055"/>
                        <a:gd name="connsiteY18" fmla="*/ 3649 h 28211"/>
                        <a:gd name="connsiteX19" fmla="*/ 847 w 13055"/>
                        <a:gd name="connsiteY19" fmla="*/ 83 h 28211"/>
                        <a:gd name="connsiteX20" fmla="*/ 249 w 13055"/>
                        <a:gd name="connsiteY20" fmla="*/ 4243 h 28211"/>
                        <a:gd name="connsiteX21" fmla="*/ 3239 w 13055"/>
                        <a:gd name="connsiteY21" fmla="*/ 8799 h 28211"/>
                        <a:gd name="connsiteX22" fmla="*/ 3837 w 13055"/>
                        <a:gd name="connsiteY22" fmla="*/ 8403 h 28211"/>
                        <a:gd name="connsiteX23" fmla="*/ 4036 w 13055"/>
                        <a:gd name="connsiteY23" fmla="*/ 9195 h 28211"/>
                        <a:gd name="connsiteX24" fmla="*/ 5432 w 13055"/>
                        <a:gd name="connsiteY24" fmla="*/ 12365 h 28211"/>
                        <a:gd name="connsiteX25" fmla="*/ 4634 w 13055"/>
                        <a:gd name="connsiteY25" fmla="*/ 12959 h 282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13055" h="28211">
                          <a:moveTo>
                            <a:pt x="4634" y="12959"/>
                          </a:moveTo>
                          <a:cubicBezTo>
                            <a:pt x="4036" y="14346"/>
                            <a:pt x="4634" y="16128"/>
                            <a:pt x="6627" y="18109"/>
                          </a:cubicBezTo>
                          <a:cubicBezTo>
                            <a:pt x="7226" y="18704"/>
                            <a:pt x="8023" y="19298"/>
                            <a:pt x="8621" y="19496"/>
                          </a:cubicBezTo>
                          <a:cubicBezTo>
                            <a:pt x="8222" y="19892"/>
                            <a:pt x="8023" y="20684"/>
                            <a:pt x="8222" y="22071"/>
                          </a:cubicBezTo>
                          <a:cubicBezTo>
                            <a:pt x="9019" y="26033"/>
                            <a:pt x="10415" y="28014"/>
                            <a:pt x="12209" y="28212"/>
                          </a:cubicBezTo>
                          <a:cubicBezTo>
                            <a:pt x="13205" y="28212"/>
                            <a:pt x="13205" y="26429"/>
                            <a:pt x="12807" y="24448"/>
                          </a:cubicBezTo>
                          <a:cubicBezTo>
                            <a:pt x="12209" y="21873"/>
                            <a:pt x="11411" y="19694"/>
                            <a:pt x="10215" y="19298"/>
                          </a:cubicBezTo>
                          <a:cubicBezTo>
                            <a:pt x="10215" y="19298"/>
                            <a:pt x="10215" y="19298"/>
                            <a:pt x="10215" y="19100"/>
                          </a:cubicBezTo>
                          <a:cubicBezTo>
                            <a:pt x="10415" y="17713"/>
                            <a:pt x="10215" y="16128"/>
                            <a:pt x="8222" y="13949"/>
                          </a:cubicBezTo>
                          <a:cubicBezTo>
                            <a:pt x="7824" y="13553"/>
                            <a:pt x="7425" y="13157"/>
                            <a:pt x="7026" y="12959"/>
                          </a:cubicBezTo>
                          <a:cubicBezTo>
                            <a:pt x="7624" y="12365"/>
                            <a:pt x="8222" y="11572"/>
                            <a:pt x="7624" y="9591"/>
                          </a:cubicBezTo>
                          <a:cubicBezTo>
                            <a:pt x="7425" y="8997"/>
                            <a:pt x="7226" y="8601"/>
                            <a:pt x="7226" y="8205"/>
                          </a:cubicBezTo>
                          <a:cubicBezTo>
                            <a:pt x="8621" y="9195"/>
                            <a:pt x="10215" y="9393"/>
                            <a:pt x="10813" y="8403"/>
                          </a:cubicBezTo>
                          <a:cubicBezTo>
                            <a:pt x="11411" y="7413"/>
                            <a:pt x="10813" y="5630"/>
                            <a:pt x="9219" y="4243"/>
                          </a:cubicBezTo>
                          <a:cubicBezTo>
                            <a:pt x="7226" y="2064"/>
                            <a:pt x="5631" y="1866"/>
                            <a:pt x="4834" y="3055"/>
                          </a:cubicBezTo>
                          <a:cubicBezTo>
                            <a:pt x="4435" y="3649"/>
                            <a:pt x="4634" y="4639"/>
                            <a:pt x="5232" y="5828"/>
                          </a:cubicBezTo>
                          <a:cubicBezTo>
                            <a:pt x="5033" y="5630"/>
                            <a:pt x="4634" y="5630"/>
                            <a:pt x="4435" y="5630"/>
                          </a:cubicBezTo>
                          <a:cubicBezTo>
                            <a:pt x="4236" y="5630"/>
                            <a:pt x="4036" y="5828"/>
                            <a:pt x="4036" y="5828"/>
                          </a:cubicBezTo>
                          <a:cubicBezTo>
                            <a:pt x="4036" y="5234"/>
                            <a:pt x="3837" y="4441"/>
                            <a:pt x="3837" y="3649"/>
                          </a:cubicBezTo>
                          <a:cubicBezTo>
                            <a:pt x="3040" y="678"/>
                            <a:pt x="2043" y="-313"/>
                            <a:pt x="847" y="83"/>
                          </a:cubicBezTo>
                          <a:cubicBezTo>
                            <a:pt x="-150" y="479"/>
                            <a:pt x="-150" y="2262"/>
                            <a:pt x="249" y="4243"/>
                          </a:cubicBezTo>
                          <a:cubicBezTo>
                            <a:pt x="847" y="6818"/>
                            <a:pt x="1844" y="8997"/>
                            <a:pt x="3239" y="8799"/>
                          </a:cubicBezTo>
                          <a:cubicBezTo>
                            <a:pt x="3438" y="8799"/>
                            <a:pt x="3638" y="8601"/>
                            <a:pt x="3837" y="8403"/>
                          </a:cubicBezTo>
                          <a:cubicBezTo>
                            <a:pt x="3837" y="8601"/>
                            <a:pt x="3837" y="8799"/>
                            <a:pt x="4036" y="9195"/>
                          </a:cubicBezTo>
                          <a:cubicBezTo>
                            <a:pt x="4435" y="10582"/>
                            <a:pt x="5033" y="11770"/>
                            <a:pt x="5432" y="12365"/>
                          </a:cubicBezTo>
                          <a:cubicBezTo>
                            <a:pt x="4834" y="12563"/>
                            <a:pt x="4834" y="12563"/>
                            <a:pt x="4634" y="1295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77" name="Freeform 386">
                      <a:extLst>
                        <a:ext uri="{FF2B5EF4-FFF2-40B4-BE49-F238E27FC236}">
                          <a16:creationId xmlns:a16="http://schemas.microsoft.com/office/drawing/2014/main" id="{C00B1483-C93C-B392-7552-61CC34B499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9926" y="5698700"/>
                      <a:ext cx="7193" cy="6646"/>
                    </a:xfrm>
                    <a:custGeom>
                      <a:avLst/>
                      <a:gdLst>
                        <a:gd name="connsiteX0" fmla="*/ 4204 w 7193"/>
                        <a:gd name="connsiteY0" fmla="*/ 6646 h 6646"/>
                        <a:gd name="connsiteX1" fmla="*/ 7194 w 7193"/>
                        <a:gd name="connsiteY1" fmla="*/ 5458 h 6646"/>
                        <a:gd name="connsiteX2" fmla="*/ 3805 w 7193"/>
                        <a:gd name="connsiteY2" fmla="*/ 1298 h 6646"/>
                        <a:gd name="connsiteX3" fmla="*/ 217 w 7193"/>
                        <a:gd name="connsiteY3" fmla="*/ 704 h 6646"/>
                        <a:gd name="connsiteX4" fmla="*/ 417 w 7193"/>
                        <a:gd name="connsiteY4" fmla="*/ 3873 h 6646"/>
                        <a:gd name="connsiteX5" fmla="*/ 4204 w 7193"/>
                        <a:gd name="connsiteY5" fmla="*/ 6646 h 66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193" h="6646">
                          <a:moveTo>
                            <a:pt x="4204" y="6646"/>
                          </a:moveTo>
                          <a:cubicBezTo>
                            <a:pt x="5400" y="6646"/>
                            <a:pt x="6197" y="5854"/>
                            <a:pt x="7194" y="5458"/>
                          </a:cubicBezTo>
                          <a:cubicBezTo>
                            <a:pt x="6197" y="4071"/>
                            <a:pt x="5200" y="2487"/>
                            <a:pt x="3805" y="1298"/>
                          </a:cubicBezTo>
                          <a:cubicBezTo>
                            <a:pt x="2410" y="-89"/>
                            <a:pt x="815" y="-485"/>
                            <a:pt x="217" y="704"/>
                          </a:cubicBezTo>
                          <a:cubicBezTo>
                            <a:pt x="-181" y="1496"/>
                            <a:pt x="18" y="2685"/>
                            <a:pt x="417" y="3873"/>
                          </a:cubicBezTo>
                          <a:cubicBezTo>
                            <a:pt x="1413" y="5854"/>
                            <a:pt x="3008" y="6646"/>
                            <a:pt x="4204" y="66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78" name="Freeform 387">
                      <a:extLst>
                        <a:ext uri="{FF2B5EF4-FFF2-40B4-BE49-F238E27FC236}">
                          <a16:creationId xmlns:a16="http://schemas.microsoft.com/office/drawing/2014/main" id="{89D7CEEE-68B9-7950-C350-560FE0688D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8279" y="5749520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198 h 198"/>
                        <a:gd name="connsiteX1" fmla="*/ 199 w 199"/>
                        <a:gd name="connsiteY1" fmla="*/ 198 h 198"/>
                        <a:gd name="connsiteX2" fmla="*/ 199 w 199"/>
                        <a:gd name="connsiteY2" fmla="*/ 198 h 198"/>
                        <a:gd name="connsiteX3" fmla="*/ 0 w 199"/>
                        <a:gd name="connsiteY3" fmla="*/ 0 h 198"/>
                        <a:gd name="connsiteX4" fmla="*/ 0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198"/>
                          </a:move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79" name="Freeform 388">
                      <a:extLst>
                        <a:ext uri="{FF2B5EF4-FFF2-40B4-BE49-F238E27FC236}">
                          <a16:creationId xmlns:a16="http://schemas.microsoft.com/office/drawing/2014/main" id="{B41008E4-E768-195C-D7BC-3941C52B0F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8390" y="5753090"/>
                      <a:ext cx="10885" cy="10396"/>
                    </a:xfrm>
                    <a:custGeom>
                      <a:avLst/>
                      <a:gdLst>
                        <a:gd name="connsiteX0" fmla="*/ 8465 w 10885"/>
                        <a:gd name="connsiteY0" fmla="*/ 4949 h 10396"/>
                        <a:gd name="connsiteX1" fmla="*/ 8066 w 10885"/>
                        <a:gd name="connsiteY1" fmla="*/ 3364 h 10396"/>
                        <a:gd name="connsiteX2" fmla="*/ 4877 w 10885"/>
                        <a:gd name="connsiteY2" fmla="*/ 194 h 10396"/>
                        <a:gd name="connsiteX3" fmla="*/ 3880 w 10885"/>
                        <a:gd name="connsiteY3" fmla="*/ 2770 h 10396"/>
                        <a:gd name="connsiteX4" fmla="*/ 891 w 10885"/>
                        <a:gd name="connsiteY4" fmla="*/ 194 h 10396"/>
                        <a:gd name="connsiteX5" fmla="*/ 492 w 10885"/>
                        <a:gd name="connsiteY5" fmla="*/ 4552 h 10396"/>
                        <a:gd name="connsiteX6" fmla="*/ 3482 w 10885"/>
                        <a:gd name="connsiteY6" fmla="*/ 7722 h 10396"/>
                        <a:gd name="connsiteX7" fmla="*/ 4678 w 10885"/>
                        <a:gd name="connsiteY7" fmla="*/ 6335 h 10396"/>
                        <a:gd name="connsiteX8" fmla="*/ 6671 w 10885"/>
                        <a:gd name="connsiteY8" fmla="*/ 9108 h 10396"/>
                        <a:gd name="connsiteX9" fmla="*/ 10658 w 10885"/>
                        <a:gd name="connsiteY9" fmla="*/ 9307 h 10396"/>
                        <a:gd name="connsiteX10" fmla="*/ 9063 w 10885"/>
                        <a:gd name="connsiteY10" fmla="*/ 4949 h 10396"/>
                        <a:gd name="connsiteX11" fmla="*/ 8465 w 10885"/>
                        <a:gd name="connsiteY11" fmla="*/ 4949 h 10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0885" h="10396">
                          <a:moveTo>
                            <a:pt x="8465" y="4949"/>
                          </a:moveTo>
                          <a:cubicBezTo>
                            <a:pt x="8266" y="4552"/>
                            <a:pt x="8266" y="3958"/>
                            <a:pt x="8066" y="3364"/>
                          </a:cubicBezTo>
                          <a:cubicBezTo>
                            <a:pt x="7468" y="1581"/>
                            <a:pt x="6272" y="-202"/>
                            <a:pt x="4877" y="194"/>
                          </a:cubicBezTo>
                          <a:cubicBezTo>
                            <a:pt x="4080" y="393"/>
                            <a:pt x="3880" y="1383"/>
                            <a:pt x="3880" y="2770"/>
                          </a:cubicBezTo>
                          <a:cubicBezTo>
                            <a:pt x="3083" y="1185"/>
                            <a:pt x="2286" y="-598"/>
                            <a:pt x="891" y="194"/>
                          </a:cubicBezTo>
                          <a:cubicBezTo>
                            <a:pt x="-106" y="789"/>
                            <a:pt x="-305" y="2373"/>
                            <a:pt x="492" y="4552"/>
                          </a:cubicBezTo>
                          <a:cubicBezTo>
                            <a:pt x="1289" y="6533"/>
                            <a:pt x="2286" y="7722"/>
                            <a:pt x="3482" y="7722"/>
                          </a:cubicBezTo>
                          <a:cubicBezTo>
                            <a:pt x="4080" y="7722"/>
                            <a:pt x="4479" y="7326"/>
                            <a:pt x="4678" y="6335"/>
                          </a:cubicBezTo>
                          <a:cubicBezTo>
                            <a:pt x="5276" y="7722"/>
                            <a:pt x="5874" y="8712"/>
                            <a:pt x="6671" y="9108"/>
                          </a:cubicBezTo>
                          <a:cubicBezTo>
                            <a:pt x="8465" y="10891"/>
                            <a:pt x="9860" y="10693"/>
                            <a:pt x="10658" y="9307"/>
                          </a:cubicBezTo>
                          <a:cubicBezTo>
                            <a:pt x="11256" y="8118"/>
                            <a:pt x="10658" y="6731"/>
                            <a:pt x="9063" y="4949"/>
                          </a:cubicBezTo>
                          <a:cubicBezTo>
                            <a:pt x="8664" y="5147"/>
                            <a:pt x="8465" y="5147"/>
                            <a:pt x="8465" y="49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80" name="Freeform 389">
                      <a:extLst>
                        <a:ext uri="{FF2B5EF4-FFF2-40B4-BE49-F238E27FC236}">
                          <a16:creationId xmlns:a16="http://schemas.microsoft.com/office/drawing/2014/main" id="{5B466370-E1F4-D12E-9F74-FBE9D3A0F6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7581" y="5678537"/>
                      <a:ext cx="5487" cy="6871"/>
                    </a:xfrm>
                    <a:custGeom>
                      <a:avLst/>
                      <a:gdLst>
                        <a:gd name="connsiteX0" fmla="*/ 897 w 5487"/>
                        <a:gd name="connsiteY0" fmla="*/ 4030 h 6871"/>
                        <a:gd name="connsiteX1" fmla="*/ 4485 w 5487"/>
                        <a:gd name="connsiteY1" fmla="*/ 6803 h 6871"/>
                        <a:gd name="connsiteX2" fmla="*/ 4684 w 5487"/>
                        <a:gd name="connsiteY2" fmla="*/ 2841 h 6871"/>
                        <a:gd name="connsiteX3" fmla="*/ 897 w 5487"/>
                        <a:gd name="connsiteY3" fmla="*/ 68 h 6871"/>
                        <a:gd name="connsiteX4" fmla="*/ 897 w 5487"/>
                        <a:gd name="connsiteY4" fmla="*/ 4030 h 68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87" h="6871">
                          <a:moveTo>
                            <a:pt x="897" y="4030"/>
                          </a:moveTo>
                          <a:cubicBezTo>
                            <a:pt x="1894" y="5813"/>
                            <a:pt x="3289" y="7199"/>
                            <a:pt x="4485" y="6803"/>
                          </a:cubicBezTo>
                          <a:cubicBezTo>
                            <a:pt x="5681" y="6407"/>
                            <a:pt x="5880" y="5020"/>
                            <a:pt x="4684" y="2841"/>
                          </a:cubicBezTo>
                          <a:cubicBezTo>
                            <a:pt x="3488" y="1058"/>
                            <a:pt x="2093" y="-328"/>
                            <a:pt x="897" y="68"/>
                          </a:cubicBezTo>
                          <a:cubicBezTo>
                            <a:pt x="-299" y="662"/>
                            <a:pt x="-299" y="2049"/>
                            <a:pt x="897" y="40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81" name="Freeform 390">
                      <a:extLst>
                        <a:ext uri="{FF2B5EF4-FFF2-40B4-BE49-F238E27FC236}">
                          <a16:creationId xmlns:a16="http://schemas.microsoft.com/office/drawing/2014/main" id="{4D38D467-73E2-748C-0D63-B3C7441AAA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3057" y="5776831"/>
                      <a:ext cx="41088" cy="65745"/>
                    </a:xfrm>
                    <a:custGeom>
                      <a:avLst/>
                      <a:gdLst>
                        <a:gd name="connsiteX0" fmla="*/ 477 w 41088"/>
                        <a:gd name="connsiteY0" fmla="*/ 9534 h 65745"/>
                        <a:gd name="connsiteX1" fmla="*/ 2470 w 41088"/>
                        <a:gd name="connsiteY1" fmla="*/ 14685 h 65745"/>
                        <a:gd name="connsiteX2" fmla="*/ 5062 w 41088"/>
                        <a:gd name="connsiteY2" fmla="*/ 16467 h 65745"/>
                        <a:gd name="connsiteX3" fmla="*/ 5062 w 41088"/>
                        <a:gd name="connsiteY3" fmla="*/ 16467 h 65745"/>
                        <a:gd name="connsiteX4" fmla="*/ 8450 w 41088"/>
                        <a:gd name="connsiteY4" fmla="*/ 21222 h 65745"/>
                        <a:gd name="connsiteX5" fmla="*/ 9646 w 41088"/>
                        <a:gd name="connsiteY5" fmla="*/ 20231 h 65745"/>
                        <a:gd name="connsiteX6" fmla="*/ 14430 w 41088"/>
                        <a:gd name="connsiteY6" fmla="*/ 22806 h 65745"/>
                        <a:gd name="connsiteX7" fmla="*/ 15028 w 41088"/>
                        <a:gd name="connsiteY7" fmla="*/ 26768 h 65745"/>
                        <a:gd name="connsiteX8" fmla="*/ 15427 w 41088"/>
                        <a:gd name="connsiteY8" fmla="*/ 27956 h 65745"/>
                        <a:gd name="connsiteX9" fmla="*/ 15427 w 41088"/>
                        <a:gd name="connsiteY9" fmla="*/ 27956 h 65745"/>
                        <a:gd name="connsiteX10" fmla="*/ 12237 w 41088"/>
                        <a:gd name="connsiteY10" fmla="*/ 27362 h 65745"/>
                        <a:gd name="connsiteX11" fmla="*/ 12038 w 41088"/>
                        <a:gd name="connsiteY11" fmla="*/ 29937 h 65745"/>
                        <a:gd name="connsiteX12" fmla="*/ 12038 w 41088"/>
                        <a:gd name="connsiteY12" fmla="*/ 29937 h 65745"/>
                        <a:gd name="connsiteX13" fmla="*/ 13832 w 41088"/>
                        <a:gd name="connsiteY13" fmla="*/ 35484 h 65745"/>
                        <a:gd name="connsiteX14" fmla="*/ 14430 w 41088"/>
                        <a:gd name="connsiteY14" fmla="*/ 35880 h 65745"/>
                        <a:gd name="connsiteX15" fmla="*/ 12437 w 41088"/>
                        <a:gd name="connsiteY15" fmla="*/ 35880 h 65745"/>
                        <a:gd name="connsiteX16" fmla="*/ 13035 w 41088"/>
                        <a:gd name="connsiteY16" fmla="*/ 39842 h 65745"/>
                        <a:gd name="connsiteX17" fmla="*/ 13234 w 41088"/>
                        <a:gd name="connsiteY17" fmla="*/ 41030 h 65745"/>
                        <a:gd name="connsiteX18" fmla="*/ 13633 w 41088"/>
                        <a:gd name="connsiteY18" fmla="*/ 42417 h 65745"/>
                        <a:gd name="connsiteX19" fmla="*/ 12437 w 41088"/>
                        <a:gd name="connsiteY19" fmla="*/ 42615 h 65745"/>
                        <a:gd name="connsiteX20" fmla="*/ 13633 w 41088"/>
                        <a:gd name="connsiteY20" fmla="*/ 47369 h 65745"/>
                        <a:gd name="connsiteX21" fmla="*/ 16423 w 41088"/>
                        <a:gd name="connsiteY21" fmla="*/ 49746 h 65745"/>
                        <a:gd name="connsiteX22" fmla="*/ 16025 w 41088"/>
                        <a:gd name="connsiteY22" fmla="*/ 49944 h 65745"/>
                        <a:gd name="connsiteX23" fmla="*/ 17420 w 41088"/>
                        <a:gd name="connsiteY23" fmla="*/ 56481 h 65745"/>
                        <a:gd name="connsiteX24" fmla="*/ 16822 w 41088"/>
                        <a:gd name="connsiteY24" fmla="*/ 58066 h 65745"/>
                        <a:gd name="connsiteX25" fmla="*/ 12237 w 41088"/>
                        <a:gd name="connsiteY25" fmla="*/ 57075 h 65745"/>
                        <a:gd name="connsiteX26" fmla="*/ 13832 w 41088"/>
                        <a:gd name="connsiteY26" fmla="*/ 61235 h 65745"/>
                        <a:gd name="connsiteX27" fmla="*/ 17819 w 41088"/>
                        <a:gd name="connsiteY27" fmla="*/ 63018 h 65745"/>
                        <a:gd name="connsiteX28" fmla="*/ 18018 w 41088"/>
                        <a:gd name="connsiteY28" fmla="*/ 62622 h 65745"/>
                        <a:gd name="connsiteX29" fmla="*/ 20410 w 41088"/>
                        <a:gd name="connsiteY29" fmla="*/ 64999 h 65745"/>
                        <a:gd name="connsiteX30" fmla="*/ 20609 w 41088"/>
                        <a:gd name="connsiteY30" fmla="*/ 64603 h 65745"/>
                        <a:gd name="connsiteX31" fmla="*/ 23001 w 41088"/>
                        <a:gd name="connsiteY31" fmla="*/ 65593 h 65745"/>
                        <a:gd name="connsiteX32" fmla="*/ 22802 w 41088"/>
                        <a:gd name="connsiteY32" fmla="*/ 60839 h 65745"/>
                        <a:gd name="connsiteX33" fmla="*/ 22004 w 41088"/>
                        <a:gd name="connsiteY33" fmla="*/ 59056 h 65745"/>
                        <a:gd name="connsiteX34" fmla="*/ 22004 w 41088"/>
                        <a:gd name="connsiteY34" fmla="*/ 59056 h 65745"/>
                        <a:gd name="connsiteX35" fmla="*/ 20210 w 41088"/>
                        <a:gd name="connsiteY35" fmla="*/ 52321 h 65745"/>
                        <a:gd name="connsiteX36" fmla="*/ 18616 w 41088"/>
                        <a:gd name="connsiteY36" fmla="*/ 50935 h 65745"/>
                        <a:gd name="connsiteX37" fmla="*/ 19613 w 41088"/>
                        <a:gd name="connsiteY37" fmla="*/ 50539 h 65745"/>
                        <a:gd name="connsiteX38" fmla="*/ 19812 w 41088"/>
                        <a:gd name="connsiteY38" fmla="*/ 48360 h 65745"/>
                        <a:gd name="connsiteX39" fmla="*/ 19413 w 41088"/>
                        <a:gd name="connsiteY39" fmla="*/ 45784 h 65745"/>
                        <a:gd name="connsiteX40" fmla="*/ 18217 w 41088"/>
                        <a:gd name="connsiteY40" fmla="*/ 43209 h 65745"/>
                        <a:gd name="connsiteX41" fmla="*/ 18417 w 41088"/>
                        <a:gd name="connsiteY41" fmla="*/ 43011 h 65745"/>
                        <a:gd name="connsiteX42" fmla="*/ 16423 w 41088"/>
                        <a:gd name="connsiteY42" fmla="*/ 37663 h 65745"/>
                        <a:gd name="connsiteX43" fmla="*/ 16025 w 41088"/>
                        <a:gd name="connsiteY43" fmla="*/ 37267 h 65745"/>
                        <a:gd name="connsiteX44" fmla="*/ 17819 w 41088"/>
                        <a:gd name="connsiteY44" fmla="*/ 37069 h 65745"/>
                        <a:gd name="connsiteX45" fmla="*/ 18217 w 41088"/>
                        <a:gd name="connsiteY45" fmla="*/ 36276 h 65745"/>
                        <a:gd name="connsiteX46" fmla="*/ 18018 w 41088"/>
                        <a:gd name="connsiteY46" fmla="*/ 30730 h 65745"/>
                        <a:gd name="connsiteX47" fmla="*/ 17619 w 41088"/>
                        <a:gd name="connsiteY47" fmla="*/ 29937 h 65745"/>
                        <a:gd name="connsiteX48" fmla="*/ 18417 w 41088"/>
                        <a:gd name="connsiteY48" fmla="*/ 27164 h 65745"/>
                        <a:gd name="connsiteX49" fmla="*/ 21606 w 41088"/>
                        <a:gd name="connsiteY49" fmla="*/ 28155 h 65745"/>
                        <a:gd name="connsiteX50" fmla="*/ 22204 w 41088"/>
                        <a:gd name="connsiteY50" fmla="*/ 28353 h 65745"/>
                        <a:gd name="connsiteX51" fmla="*/ 23001 w 41088"/>
                        <a:gd name="connsiteY51" fmla="*/ 23598 h 65745"/>
                        <a:gd name="connsiteX52" fmla="*/ 19812 w 41088"/>
                        <a:gd name="connsiteY52" fmla="*/ 19835 h 65745"/>
                        <a:gd name="connsiteX53" fmla="*/ 18815 w 41088"/>
                        <a:gd name="connsiteY53" fmla="*/ 21420 h 65745"/>
                        <a:gd name="connsiteX54" fmla="*/ 15427 w 41088"/>
                        <a:gd name="connsiteY54" fmla="*/ 20231 h 65745"/>
                        <a:gd name="connsiteX55" fmla="*/ 13433 w 41088"/>
                        <a:gd name="connsiteY55" fmla="*/ 17062 h 65745"/>
                        <a:gd name="connsiteX56" fmla="*/ 10842 w 41088"/>
                        <a:gd name="connsiteY56" fmla="*/ 15081 h 65745"/>
                        <a:gd name="connsiteX57" fmla="*/ 11440 w 41088"/>
                        <a:gd name="connsiteY57" fmla="*/ 11515 h 65745"/>
                        <a:gd name="connsiteX58" fmla="*/ 11839 w 41088"/>
                        <a:gd name="connsiteY58" fmla="*/ 11515 h 65745"/>
                        <a:gd name="connsiteX59" fmla="*/ 12437 w 41088"/>
                        <a:gd name="connsiteY59" fmla="*/ 6365 h 65745"/>
                        <a:gd name="connsiteX60" fmla="*/ 17819 w 41088"/>
                        <a:gd name="connsiteY60" fmla="*/ 10128 h 65745"/>
                        <a:gd name="connsiteX61" fmla="*/ 20609 w 41088"/>
                        <a:gd name="connsiteY61" fmla="*/ 13100 h 65745"/>
                        <a:gd name="connsiteX62" fmla="*/ 21606 w 41088"/>
                        <a:gd name="connsiteY62" fmla="*/ 16864 h 65745"/>
                        <a:gd name="connsiteX63" fmla="*/ 23001 w 41088"/>
                        <a:gd name="connsiteY63" fmla="*/ 18646 h 65745"/>
                        <a:gd name="connsiteX64" fmla="*/ 25393 w 41088"/>
                        <a:gd name="connsiteY64" fmla="*/ 21816 h 65745"/>
                        <a:gd name="connsiteX65" fmla="*/ 27187 w 41088"/>
                        <a:gd name="connsiteY65" fmla="*/ 22806 h 65745"/>
                        <a:gd name="connsiteX66" fmla="*/ 28383 w 41088"/>
                        <a:gd name="connsiteY66" fmla="*/ 27560 h 65745"/>
                        <a:gd name="connsiteX67" fmla="*/ 29977 w 41088"/>
                        <a:gd name="connsiteY67" fmla="*/ 30334 h 65745"/>
                        <a:gd name="connsiteX68" fmla="*/ 27984 w 41088"/>
                        <a:gd name="connsiteY68" fmla="*/ 30135 h 65745"/>
                        <a:gd name="connsiteX69" fmla="*/ 28782 w 41088"/>
                        <a:gd name="connsiteY69" fmla="*/ 35088 h 65745"/>
                        <a:gd name="connsiteX70" fmla="*/ 32768 w 41088"/>
                        <a:gd name="connsiteY70" fmla="*/ 37069 h 65745"/>
                        <a:gd name="connsiteX71" fmla="*/ 32967 w 41088"/>
                        <a:gd name="connsiteY71" fmla="*/ 37069 h 65745"/>
                        <a:gd name="connsiteX72" fmla="*/ 35957 w 41088"/>
                        <a:gd name="connsiteY72" fmla="*/ 40634 h 65745"/>
                        <a:gd name="connsiteX73" fmla="*/ 37353 w 41088"/>
                        <a:gd name="connsiteY73" fmla="*/ 39842 h 65745"/>
                        <a:gd name="connsiteX74" fmla="*/ 40143 w 41088"/>
                        <a:gd name="connsiteY74" fmla="*/ 40238 h 65745"/>
                        <a:gd name="connsiteX75" fmla="*/ 40342 w 41088"/>
                        <a:gd name="connsiteY75" fmla="*/ 40040 h 65745"/>
                        <a:gd name="connsiteX76" fmla="*/ 40342 w 41088"/>
                        <a:gd name="connsiteY76" fmla="*/ 40040 h 65745"/>
                        <a:gd name="connsiteX77" fmla="*/ 40741 w 41088"/>
                        <a:gd name="connsiteY77" fmla="*/ 35682 h 65745"/>
                        <a:gd name="connsiteX78" fmla="*/ 37552 w 41088"/>
                        <a:gd name="connsiteY78" fmla="*/ 32513 h 65745"/>
                        <a:gd name="connsiteX79" fmla="*/ 36954 w 41088"/>
                        <a:gd name="connsiteY79" fmla="*/ 34097 h 65745"/>
                        <a:gd name="connsiteX80" fmla="*/ 35359 w 41088"/>
                        <a:gd name="connsiteY80" fmla="*/ 32909 h 65745"/>
                        <a:gd name="connsiteX81" fmla="*/ 33765 w 41088"/>
                        <a:gd name="connsiteY81" fmla="*/ 30928 h 65745"/>
                        <a:gd name="connsiteX82" fmla="*/ 32170 w 41088"/>
                        <a:gd name="connsiteY82" fmla="*/ 29937 h 65745"/>
                        <a:gd name="connsiteX83" fmla="*/ 31971 w 41088"/>
                        <a:gd name="connsiteY83" fmla="*/ 31522 h 65745"/>
                        <a:gd name="connsiteX84" fmla="*/ 31971 w 41088"/>
                        <a:gd name="connsiteY84" fmla="*/ 32314 h 65745"/>
                        <a:gd name="connsiteX85" fmla="*/ 30575 w 41088"/>
                        <a:gd name="connsiteY85" fmla="*/ 30928 h 65745"/>
                        <a:gd name="connsiteX86" fmla="*/ 31971 w 41088"/>
                        <a:gd name="connsiteY86" fmla="*/ 31522 h 65745"/>
                        <a:gd name="connsiteX87" fmla="*/ 32170 w 41088"/>
                        <a:gd name="connsiteY87" fmla="*/ 29937 h 65745"/>
                        <a:gd name="connsiteX88" fmla="*/ 30974 w 41088"/>
                        <a:gd name="connsiteY88" fmla="*/ 25777 h 65745"/>
                        <a:gd name="connsiteX89" fmla="*/ 29379 w 41088"/>
                        <a:gd name="connsiteY89" fmla="*/ 22608 h 65745"/>
                        <a:gd name="connsiteX90" fmla="*/ 26788 w 41088"/>
                        <a:gd name="connsiteY90" fmla="*/ 17656 h 65745"/>
                        <a:gd name="connsiteX91" fmla="*/ 25194 w 41088"/>
                        <a:gd name="connsiteY91" fmla="*/ 15873 h 65745"/>
                        <a:gd name="connsiteX92" fmla="*/ 24994 w 41088"/>
                        <a:gd name="connsiteY92" fmla="*/ 14883 h 65745"/>
                        <a:gd name="connsiteX93" fmla="*/ 23200 w 41088"/>
                        <a:gd name="connsiteY93" fmla="*/ 9138 h 65745"/>
                        <a:gd name="connsiteX94" fmla="*/ 21008 w 41088"/>
                        <a:gd name="connsiteY94" fmla="*/ 5573 h 65745"/>
                        <a:gd name="connsiteX95" fmla="*/ 14829 w 41088"/>
                        <a:gd name="connsiteY95" fmla="*/ 2205 h 65745"/>
                        <a:gd name="connsiteX96" fmla="*/ 14231 w 41088"/>
                        <a:gd name="connsiteY96" fmla="*/ 3195 h 65745"/>
                        <a:gd name="connsiteX97" fmla="*/ 11839 w 41088"/>
                        <a:gd name="connsiteY97" fmla="*/ 1215 h 65745"/>
                        <a:gd name="connsiteX98" fmla="*/ 8251 w 41088"/>
                        <a:gd name="connsiteY98" fmla="*/ 1016 h 65745"/>
                        <a:gd name="connsiteX99" fmla="*/ 8650 w 41088"/>
                        <a:gd name="connsiteY99" fmla="*/ 2997 h 65745"/>
                        <a:gd name="connsiteX100" fmla="*/ 8450 w 41088"/>
                        <a:gd name="connsiteY100" fmla="*/ 6365 h 65745"/>
                        <a:gd name="connsiteX101" fmla="*/ 8052 w 41088"/>
                        <a:gd name="connsiteY101" fmla="*/ 6167 h 65745"/>
                        <a:gd name="connsiteX102" fmla="*/ 7055 w 41088"/>
                        <a:gd name="connsiteY102" fmla="*/ 10921 h 65745"/>
                        <a:gd name="connsiteX103" fmla="*/ 8849 w 41088"/>
                        <a:gd name="connsiteY103" fmla="*/ 14685 h 65745"/>
                        <a:gd name="connsiteX104" fmla="*/ 8251 w 41088"/>
                        <a:gd name="connsiteY104" fmla="*/ 14883 h 65745"/>
                        <a:gd name="connsiteX105" fmla="*/ 5660 w 41088"/>
                        <a:gd name="connsiteY105" fmla="*/ 12307 h 65745"/>
                        <a:gd name="connsiteX106" fmla="*/ 5062 w 41088"/>
                        <a:gd name="connsiteY106" fmla="*/ 12506 h 65745"/>
                        <a:gd name="connsiteX107" fmla="*/ 4264 w 41088"/>
                        <a:gd name="connsiteY107" fmla="*/ 11515 h 65745"/>
                        <a:gd name="connsiteX108" fmla="*/ 477 w 41088"/>
                        <a:gd name="connsiteY108" fmla="*/ 9534 h 657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  <a:cxn ang="0">
                          <a:pos x="connsiteX84" y="connsiteY84"/>
                        </a:cxn>
                        <a:cxn ang="0">
                          <a:pos x="connsiteX85" y="connsiteY85"/>
                        </a:cxn>
                        <a:cxn ang="0">
                          <a:pos x="connsiteX86" y="connsiteY86"/>
                        </a:cxn>
                        <a:cxn ang="0">
                          <a:pos x="connsiteX87" y="connsiteY87"/>
                        </a:cxn>
                        <a:cxn ang="0">
                          <a:pos x="connsiteX88" y="connsiteY88"/>
                        </a:cxn>
                        <a:cxn ang="0">
                          <a:pos x="connsiteX89" y="connsiteY89"/>
                        </a:cxn>
                        <a:cxn ang="0">
                          <a:pos x="connsiteX90" y="connsiteY90"/>
                        </a:cxn>
                        <a:cxn ang="0">
                          <a:pos x="connsiteX91" y="connsiteY91"/>
                        </a:cxn>
                        <a:cxn ang="0">
                          <a:pos x="connsiteX92" y="connsiteY92"/>
                        </a:cxn>
                        <a:cxn ang="0">
                          <a:pos x="connsiteX93" y="connsiteY93"/>
                        </a:cxn>
                        <a:cxn ang="0">
                          <a:pos x="connsiteX94" y="connsiteY94"/>
                        </a:cxn>
                        <a:cxn ang="0">
                          <a:pos x="connsiteX95" y="connsiteY95"/>
                        </a:cxn>
                        <a:cxn ang="0">
                          <a:pos x="connsiteX96" y="connsiteY96"/>
                        </a:cxn>
                        <a:cxn ang="0">
                          <a:pos x="connsiteX97" y="connsiteY97"/>
                        </a:cxn>
                        <a:cxn ang="0">
                          <a:pos x="connsiteX98" y="connsiteY98"/>
                        </a:cxn>
                        <a:cxn ang="0">
                          <a:pos x="connsiteX99" y="connsiteY99"/>
                        </a:cxn>
                        <a:cxn ang="0">
                          <a:pos x="connsiteX100" y="connsiteY100"/>
                        </a:cxn>
                        <a:cxn ang="0">
                          <a:pos x="connsiteX101" y="connsiteY101"/>
                        </a:cxn>
                        <a:cxn ang="0">
                          <a:pos x="connsiteX102" y="connsiteY102"/>
                        </a:cxn>
                        <a:cxn ang="0">
                          <a:pos x="connsiteX103" y="connsiteY103"/>
                        </a:cxn>
                        <a:cxn ang="0">
                          <a:pos x="connsiteX104" y="connsiteY104"/>
                        </a:cxn>
                        <a:cxn ang="0">
                          <a:pos x="connsiteX105" y="connsiteY105"/>
                        </a:cxn>
                        <a:cxn ang="0">
                          <a:pos x="connsiteX106" y="connsiteY106"/>
                        </a:cxn>
                        <a:cxn ang="0">
                          <a:pos x="connsiteX107" y="connsiteY107"/>
                        </a:cxn>
                        <a:cxn ang="0">
                          <a:pos x="connsiteX108" y="connsiteY108"/>
                        </a:cxn>
                      </a:cxnLst>
                      <a:rect l="l" t="t" r="r" b="b"/>
                      <a:pathLst>
                        <a:path w="41088" h="65745">
                          <a:moveTo>
                            <a:pt x="477" y="9534"/>
                          </a:moveTo>
                          <a:cubicBezTo>
                            <a:pt x="-719" y="10723"/>
                            <a:pt x="477" y="12704"/>
                            <a:pt x="2470" y="14685"/>
                          </a:cubicBezTo>
                          <a:cubicBezTo>
                            <a:pt x="3467" y="15477"/>
                            <a:pt x="4264" y="16071"/>
                            <a:pt x="5062" y="16467"/>
                          </a:cubicBezTo>
                          <a:cubicBezTo>
                            <a:pt x="5062" y="16467"/>
                            <a:pt x="5062" y="16467"/>
                            <a:pt x="5062" y="16467"/>
                          </a:cubicBezTo>
                          <a:cubicBezTo>
                            <a:pt x="5660" y="19043"/>
                            <a:pt x="6856" y="20825"/>
                            <a:pt x="8450" y="21222"/>
                          </a:cubicBezTo>
                          <a:cubicBezTo>
                            <a:pt x="9048" y="21222"/>
                            <a:pt x="9447" y="20825"/>
                            <a:pt x="9646" y="20231"/>
                          </a:cubicBezTo>
                          <a:cubicBezTo>
                            <a:pt x="11241" y="22014"/>
                            <a:pt x="13035" y="23004"/>
                            <a:pt x="14430" y="22806"/>
                          </a:cubicBezTo>
                          <a:cubicBezTo>
                            <a:pt x="14430" y="23797"/>
                            <a:pt x="14629" y="25183"/>
                            <a:pt x="15028" y="26768"/>
                          </a:cubicBezTo>
                          <a:cubicBezTo>
                            <a:pt x="15227" y="27164"/>
                            <a:pt x="15227" y="27560"/>
                            <a:pt x="15427" y="27956"/>
                          </a:cubicBezTo>
                          <a:cubicBezTo>
                            <a:pt x="15427" y="27956"/>
                            <a:pt x="15427" y="27956"/>
                            <a:pt x="15427" y="27956"/>
                          </a:cubicBezTo>
                          <a:cubicBezTo>
                            <a:pt x="14231" y="26966"/>
                            <a:pt x="12835" y="26570"/>
                            <a:pt x="12237" y="27362"/>
                          </a:cubicBezTo>
                          <a:cubicBezTo>
                            <a:pt x="11639" y="27956"/>
                            <a:pt x="11639" y="28947"/>
                            <a:pt x="12038" y="29937"/>
                          </a:cubicBezTo>
                          <a:lnTo>
                            <a:pt x="12038" y="29937"/>
                          </a:lnTo>
                          <a:cubicBezTo>
                            <a:pt x="11440" y="31324"/>
                            <a:pt x="12038" y="33305"/>
                            <a:pt x="13832" y="35484"/>
                          </a:cubicBezTo>
                          <a:lnTo>
                            <a:pt x="14430" y="35880"/>
                          </a:lnTo>
                          <a:cubicBezTo>
                            <a:pt x="13633" y="35484"/>
                            <a:pt x="13035" y="35286"/>
                            <a:pt x="12437" y="35880"/>
                          </a:cubicBezTo>
                          <a:cubicBezTo>
                            <a:pt x="11440" y="36871"/>
                            <a:pt x="12038" y="38455"/>
                            <a:pt x="13035" y="39842"/>
                          </a:cubicBezTo>
                          <a:cubicBezTo>
                            <a:pt x="13035" y="40238"/>
                            <a:pt x="13234" y="40634"/>
                            <a:pt x="13234" y="41030"/>
                          </a:cubicBezTo>
                          <a:cubicBezTo>
                            <a:pt x="13433" y="41426"/>
                            <a:pt x="13433" y="42021"/>
                            <a:pt x="13633" y="42417"/>
                          </a:cubicBezTo>
                          <a:cubicBezTo>
                            <a:pt x="13234" y="42417"/>
                            <a:pt x="12835" y="42417"/>
                            <a:pt x="12437" y="42615"/>
                          </a:cubicBezTo>
                          <a:cubicBezTo>
                            <a:pt x="11241" y="43407"/>
                            <a:pt x="11639" y="45388"/>
                            <a:pt x="13633" y="47369"/>
                          </a:cubicBezTo>
                          <a:cubicBezTo>
                            <a:pt x="14629" y="48360"/>
                            <a:pt x="15427" y="49152"/>
                            <a:pt x="16423" y="49746"/>
                          </a:cubicBezTo>
                          <a:cubicBezTo>
                            <a:pt x="16224" y="49746"/>
                            <a:pt x="16224" y="49746"/>
                            <a:pt x="16025" y="49944"/>
                          </a:cubicBezTo>
                          <a:cubicBezTo>
                            <a:pt x="14629" y="51331"/>
                            <a:pt x="15028" y="53708"/>
                            <a:pt x="17420" y="56481"/>
                          </a:cubicBezTo>
                          <a:cubicBezTo>
                            <a:pt x="17021" y="56679"/>
                            <a:pt x="16822" y="57274"/>
                            <a:pt x="16822" y="58066"/>
                          </a:cubicBezTo>
                          <a:cubicBezTo>
                            <a:pt x="15028" y="56481"/>
                            <a:pt x="13234" y="55689"/>
                            <a:pt x="12237" y="57075"/>
                          </a:cubicBezTo>
                          <a:cubicBezTo>
                            <a:pt x="11639" y="58066"/>
                            <a:pt x="12437" y="59849"/>
                            <a:pt x="13832" y="61235"/>
                          </a:cubicBezTo>
                          <a:cubicBezTo>
                            <a:pt x="15825" y="63216"/>
                            <a:pt x="17420" y="63612"/>
                            <a:pt x="17819" y="63018"/>
                          </a:cubicBezTo>
                          <a:cubicBezTo>
                            <a:pt x="17819" y="62820"/>
                            <a:pt x="18018" y="62820"/>
                            <a:pt x="18018" y="62622"/>
                          </a:cubicBezTo>
                          <a:cubicBezTo>
                            <a:pt x="18616" y="64009"/>
                            <a:pt x="19413" y="64999"/>
                            <a:pt x="20410" y="64999"/>
                          </a:cubicBezTo>
                          <a:cubicBezTo>
                            <a:pt x="20609" y="64999"/>
                            <a:pt x="20609" y="64801"/>
                            <a:pt x="20609" y="64603"/>
                          </a:cubicBezTo>
                          <a:cubicBezTo>
                            <a:pt x="21406" y="65593"/>
                            <a:pt x="22204" y="65990"/>
                            <a:pt x="23001" y="65593"/>
                          </a:cubicBezTo>
                          <a:cubicBezTo>
                            <a:pt x="23798" y="65197"/>
                            <a:pt x="23599" y="63018"/>
                            <a:pt x="22802" y="60839"/>
                          </a:cubicBezTo>
                          <a:cubicBezTo>
                            <a:pt x="22602" y="60245"/>
                            <a:pt x="22204" y="59651"/>
                            <a:pt x="22004" y="59056"/>
                          </a:cubicBezTo>
                          <a:cubicBezTo>
                            <a:pt x="22004" y="59056"/>
                            <a:pt x="22004" y="59056"/>
                            <a:pt x="22004" y="59056"/>
                          </a:cubicBezTo>
                          <a:cubicBezTo>
                            <a:pt x="24197" y="57868"/>
                            <a:pt x="22004" y="54896"/>
                            <a:pt x="20210" y="52321"/>
                          </a:cubicBezTo>
                          <a:cubicBezTo>
                            <a:pt x="19613" y="51727"/>
                            <a:pt x="19015" y="51331"/>
                            <a:pt x="18616" y="50935"/>
                          </a:cubicBezTo>
                          <a:cubicBezTo>
                            <a:pt x="19015" y="50935"/>
                            <a:pt x="19413" y="50737"/>
                            <a:pt x="19613" y="50539"/>
                          </a:cubicBezTo>
                          <a:cubicBezTo>
                            <a:pt x="20210" y="50142"/>
                            <a:pt x="20210" y="49350"/>
                            <a:pt x="19812" y="48360"/>
                          </a:cubicBezTo>
                          <a:cubicBezTo>
                            <a:pt x="19812" y="47765"/>
                            <a:pt x="19812" y="46775"/>
                            <a:pt x="19413" y="45784"/>
                          </a:cubicBezTo>
                          <a:cubicBezTo>
                            <a:pt x="19015" y="44794"/>
                            <a:pt x="18616" y="43804"/>
                            <a:pt x="18217" y="43209"/>
                          </a:cubicBezTo>
                          <a:cubicBezTo>
                            <a:pt x="18217" y="43209"/>
                            <a:pt x="18217" y="43011"/>
                            <a:pt x="18417" y="43011"/>
                          </a:cubicBezTo>
                          <a:cubicBezTo>
                            <a:pt x="19015" y="41823"/>
                            <a:pt x="18018" y="39644"/>
                            <a:pt x="16423" y="37663"/>
                          </a:cubicBezTo>
                          <a:lnTo>
                            <a:pt x="16025" y="37267"/>
                          </a:lnTo>
                          <a:cubicBezTo>
                            <a:pt x="16822" y="37465"/>
                            <a:pt x="17420" y="37465"/>
                            <a:pt x="17819" y="37069"/>
                          </a:cubicBezTo>
                          <a:cubicBezTo>
                            <a:pt x="18018" y="36871"/>
                            <a:pt x="18217" y="36672"/>
                            <a:pt x="18217" y="36276"/>
                          </a:cubicBezTo>
                          <a:cubicBezTo>
                            <a:pt x="19015" y="35286"/>
                            <a:pt x="18815" y="33107"/>
                            <a:pt x="18018" y="30730"/>
                          </a:cubicBezTo>
                          <a:cubicBezTo>
                            <a:pt x="17819" y="30334"/>
                            <a:pt x="17819" y="30135"/>
                            <a:pt x="17619" y="29937"/>
                          </a:cubicBezTo>
                          <a:cubicBezTo>
                            <a:pt x="18217" y="29541"/>
                            <a:pt x="18616" y="28551"/>
                            <a:pt x="18417" y="27164"/>
                          </a:cubicBezTo>
                          <a:cubicBezTo>
                            <a:pt x="19613" y="27956"/>
                            <a:pt x="20808" y="28551"/>
                            <a:pt x="21606" y="28155"/>
                          </a:cubicBezTo>
                          <a:cubicBezTo>
                            <a:pt x="21805" y="28353"/>
                            <a:pt x="22004" y="28353"/>
                            <a:pt x="22204" y="28353"/>
                          </a:cubicBezTo>
                          <a:cubicBezTo>
                            <a:pt x="23798" y="28551"/>
                            <a:pt x="23798" y="26570"/>
                            <a:pt x="23001" y="23598"/>
                          </a:cubicBezTo>
                          <a:cubicBezTo>
                            <a:pt x="22204" y="21023"/>
                            <a:pt x="21008" y="19439"/>
                            <a:pt x="19812" y="19835"/>
                          </a:cubicBezTo>
                          <a:cubicBezTo>
                            <a:pt x="19214" y="20033"/>
                            <a:pt x="19015" y="20627"/>
                            <a:pt x="18815" y="21420"/>
                          </a:cubicBezTo>
                          <a:cubicBezTo>
                            <a:pt x="17819" y="20627"/>
                            <a:pt x="16623" y="19835"/>
                            <a:pt x="15427" y="20231"/>
                          </a:cubicBezTo>
                          <a:cubicBezTo>
                            <a:pt x="15028" y="19241"/>
                            <a:pt x="14430" y="18250"/>
                            <a:pt x="13433" y="17062"/>
                          </a:cubicBezTo>
                          <a:cubicBezTo>
                            <a:pt x="12636" y="16071"/>
                            <a:pt x="11639" y="15477"/>
                            <a:pt x="10842" y="15081"/>
                          </a:cubicBezTo>
                          <a:cubicBezTo>
                            <a:pt x="11639" y="14685"/>
                            <a:pt x="11839" y="13496"/>
                            <a:pt x="11440" y="11515"/>
                          </a:cubicBezTo>
                          <a:cubicBezTo>
                            <a:pt x="11639" y="11515"/>
                            <a:pt x="11639" y="11515"/>
                            <a:pt x="11839" y="11515"/>
                          </a:cubicBezTo>
                          <a:cubicBezTo>
                            <a:pt x="12835" y="10723"/>
                            <a:pt x="13234" y="8940"/>
                            <a:pt x="12437" y="6365"/>
                          </a:cubicBezTo>
                          <a:cubicBezTo>
                            <a:pt x="14231" y="7752"/>
                            <a:pt x="16025" y="8940"/>
                            <a:pt x="17819" y="10128"/>
                          </a:cubicBezTo>
                          <a:cubicBezTo>
                            <a:pt x="18616" y="11911"/>
                            <a:pt x="19613" y="13100"/>
                            <a:pt x="20609" y="13100"/>
                          </a:cubicBezTo>
                          <a:cubicBezTo>
                            <a:pt x="20609" y="14090"/>
                            <a:pt x="21008" y="15477"/>
                            <a:pt x="21606" y="16864"/>
                          </a:cubicBezTo>
                          <a:cubicBezTo>
                            <a:pt x="22004" y="17656"/>
                            <a:pt x="22403" y="18448"/>
                            <a:pt x="23001" y="18646"/>
                          </a:cubicBezTo>
                          <a:cubicBezTo>
                            <a:pt x="23400" y="19637"/>
                            <a:pt x="23998" y="20627"/>
                            <a:pt x="25393" y="21816"/>
                          </a:cubicBezTo>
                          <a:cubicBezTo>
                            <a:pt x="25792" y="22212"/>
                            <a:pt x="26589" y="22608"/>
                            <a:pt x="27187" y="22806"/>
                          </a:cubicBezTo>
                          <a:cubicBezTo>
                            <a:pt x="27187" y="24193"/>
                            <a:pt x="27785" y="25976"/>
                            <a:pt x="28383" y="27560"/>
                          </a:cubicBezTo>
                          <a:cubicBezTo>
                            <a:pt x="28782" y="28947"/>
                            <a:pt x="29379" y="29739"/>
                            <a:pt x="29977" y="30334"/>
                          </a:cubicBezTo>
                          <a:cubicBezTo>
                            <a:pt x="29180" y="29739"/>
                            <a:pt x="28582" y="29739"/>
                            <a:pt x="27984" y="30135"/>
                          </a:cubicBezTo>
                          <a:cubicBezTo>
                            <a:pt x="26788" y="31126"/>
                            <a:pt x="27187" y="32909"/>
                            <a:pt x="28782" y="35088"/>
                          </a:cubicBezTo>
                          <a:cubicBezTo>
                            <a:pt x="30177" y="36871"/>
                            <a:pt x="31771" y="37663"/>
                            <a:pt x="32768" y="37069"/>
                          </a:cubicBezTo>
                          <a:cubicBezTo>
                            <a:pt x="32768" y="37069"/>
                            <a:pt x="32768" y="37069"/>
                            <a:pt x="32967" y="37069"/>
                          </a:cubicBezTo>
                          <a:cubicBezTo>
                            <a:pt x="33565" y="38653"/>
                            <a:pt x="34562" y="39842"/>
                            <a:pt x="35957" y="40634"/>
                          </a:cubicBezTo>
                          <a:cubicBezTo>
                            <a:pt x="36755" y="41228"/>
                            <a:pt x="37353" y="41030"/>
                            <a:pt x="37353" y="39842"/>
                          </a:cubicBezTo>
                          <a:cubicBezTo>
                            <a:pt x="38548" y="40634"/>
                            <a:pt x="39545" y="41030"/>
                            <a:pt x="40143" y="40238"/>
                          </a:cubicBezTo>
                          <a:cubicBezTo>
                            <a:pt x="40143" y="40238"/>
                            <a:pt x="40143" y="40040"/>
                            <a:pt x="40342" y="40040"/>
                          </a:cubicBezTo>
                          <a:cubicBezTo>
                            <a:pt x="40342" y="40040"/>
                            <a:pt x="40342" y="40040"/>
                            <a:pt x="40342" y="40040"/>
                          </a:cubicBezTo>
                          <a:cubicBezTo>
                            <a:pt x="41140" y="39247"/>
                            <a:pt x="41339" y="37663"/>
                            <a:pt x="40741" y="35682"/>
                          </a:cubicBezTo>
                          <a:cubicBezTo>
                            <a:pt x="39944" y="33107"/>
                            <a:pt x="38548" y="31522"/>
                            <a:pt x="37552" y="32513"/>
                          </a:cubicBezTo>
                          <a:cubicBezTo>
                            <a:pt x="37153" y="32909"/>
                            <a:pt x="37153" y="33503"/>
                            <a:pt x="36954" y="34097"/>
                          </a:cubicBezTo>
                          <a:cubicBezTo>
                            <a:pt x="36356" y="33503"/>
                            <a:pt x="35758" y="33107"/>
                            <a:pt x="35359" y="32909"/>
                          </a:cubicBezTo>
                          <a:cubicBezTo>
                            <a:pt x="34961" y="32116"/>
                            <a:pt x="34363" y="31522"/>
                            <a:pt x="33765" y="30928"/>
                          </a:cubicBezTo>
                          <a:cubicBezTo>
                            <a:pt x="33366" y="30334"/>
                            <a:pt x="32768" y="30135"/>
                            <a:pt x="32170" y="29937"/>
                          </a:cubicBezTo>
                          <a:lnTo>
                            <a:pt x="31971" y="31522"/>
                          </a:lnTo>
                          <a:cubicBezTo>
                            <a:pt x="31971" y="31720"/>
                            <a:pt x="31971" y="31918"/>
                            <a:pt x="31971" y="32314"/>
                          </a:cubicBezTo>
                          <a:cubicBezTo>
                            <a:pt x="31572" y="31918"/>
                            <a:pt x="30974" y="31324"/>
                            <a:pt x="30575" y="30928"/>
                          </a:cubicBezTo>
                          <a:cubicBezTo>
                            <a:pt x="30974" y="31126"/>
                            <a:pt x="31373" y="31324"/>
                            <a:pt x="31971" y="31522"/>
                          </a:cubicBezTo>
                          <a:lnTo>
                            <a:pt x="32170" y="29937"/>
                          </a:lnTo>
                          <a:cubicBezTo>
                            <a:pt x="31771" y="28551"/>
                            <a:pt x="31572" y="26966"/>
                            <a:pt x="30974" y="25777"/>
                          </a:cubicBezTo>
                          <a:cubicBezTo>
                            <a:pt x="30575" y="24589"/>
                            <a:pt x="29977" y="23401"/>
                            <a:pt x="29379" y="22608"/>
                          </a:cubicBezTo>
                          <a:cubicBezTo>
                            <a:pt x="29778" y="21420"/>
                            <a:pt x="28383" y="19439"/>
                            <a:pt x="26788" y="17656"/>
                          </a:cubicBezTo>
                          <a:lnTo>
                            <a:pt x="25194" y="15873"/>
                          </a:lnTo>
                          <a:cubicBezTo>
                            <a:pt x="25194" y="15477"/>
                            <a:pt x="25194" y="15279"/>
                            <a:pt x="24994" y="14883"/>
                          </a:cubicBezTo>
                          <a:cubicBezTo>
                            <a:pt x="25393" y="13100"/>
                            <a:pt x="25194" y="11119"/>
                            <a:pt x="23200" y="9138"/>
                          </a:cubicBezTo>
                          <a:cubicBezTo>
                            <a:pt x="22802" y="7950"/>
                            <a:pt x="21805" y="6761"/>
                            <a:pt x="21008" y="5573"/>
                          </a:cubicBezTo>
                          <a:cubicBezTo>
                            <a:pt x="19015" y="3195"/>
                            <a:pt x="16423" y="1215"/>
                            <a:pt x="14829" y="2205"/>
                          </a:cubicBezTo>
                          <a:cubicBezTo>
                            <a:pt x="14430" y="2403"/>
                            <a:pt x="14231" y="2799"/>
                            <a:pt x="14231" y="3195"/>
                          </a:cubicBezTo>
                          <a:cubicBezTo>
                            <a:pt x="13433" y="2601"/>
                            <a:pt x="12636" y="2007"/>
                            <a:pt x="11839" y="1215"/>
                          </a:cubicBezTo>
                          <a:cubicBezTo>
                            <a:pt x="10045" y="-370"/>
                            <a:pt x="8650" y="-370"/>
                            <a:pt x="8251" y="1016"/>
                          </a:cubicBezTo>
                          <a:cubicBezTo>
                            <a:pt x="8052" y="1611"/>
                            <a:pt x="8450" y="2403"/>
                            <a:pt x="8650" y="2997"/>
                          </a:cubicBezTo>
                          <a:cubicBezTo>
                            <a:pt x="8052" y="3592"/>
                            <a:pt x="8052" y="4978"/>
                            <a:pt x="8450" y="6365"/>
                          </a:cubicBezTo>
                          <a:cubicBezTo>
                            <a:pt x="8251" y="6365"/>
                            <a:pt x="8251" y="6167"/>
                            <a:pt x="8052" y="6167"/>
                          </a:cubicBezTo>
                          <a:cubicBezTo>
                            <a:pt x="6656" y="6563"/>
                            <a:pt x="6656" y="8544"/>
                            <a:pt x="7055" y="10921"/>
                          </a:cubicBezTo>
                          <a:cubicBezTo>
                            <a:pt x="7454" y="12704"/>
                            <a:pt x="8052" y="14090"/>
                            <a:pt x="8849" y="14685"/>
                          </a:cubicBezTo>
                          <a:cubicBezTo>
                            <a:pt x="8650" y="14685"/>
                            <a:pt x="8450" y="14685"/>
                            <a:pt x="8251" y="14883"/>
                          </a:cubicBezTo>
                          <a:cubicBezTo>
                            <a:pt x="7653" y="13298"/>
                            <a:pt x="6856" y="12109"/>
                            <a:pt x="5660" y="12307"/>
                          </a:cubicBezTo>
                          <a:cubicBezTo>
                            <a:pt x="5460" y="12307"/>
                            <a:pt x="5261" y="12506"/>
                            <a:pt x="5062" y="12506"/>
                          </a:cubicBezTo>
                          <a:cubicBezTo>
                            <a:pt x="4862" y="12109"/>
                            <a:pt x="4464" y="11911"/>
                            <a:pt x="4264" y="11515"/>
                          </a:cubicBezTo>
                          <a:cubicBezTo>
                            <a:pt x="3068" y="9732"/>
                            <a:pt x="1275" y="8544"/>
                            <a:pt x="477" y="95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82" name="Freeform 391">
                      <a:extLst>
                        <a:ext uri="{FF2B5EF4-FFF2-40B4-BE49-F238E27FC236}">
                          <a16:creationId xmlns:a16="http://schemas.microsoft.com/office/drawing/2014/main" id="{85067C80-87D3-1635-99EA-F6C93B9FEB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8061" y="5698014"/>
                      <a:ext cx="5180" cy="6859"/>
                    </a:xfrm>
                    <a:custGeom>
                      <a:avLst/>
                      <a:gdLst>
                        <a:gd name="connsiteX0" fmla="*/ 684 w 5180"/>
                        <a:gd name="connsiteY0" fmla="*/ 202 h 6859"/>
                        <a:gd name="connsiteX1" fmla="*/ 1680 w 5180"/>
                        <a:gd name="connsiteY1" fmla="*/ 5352 h 6859"/>
                        <a:gd name="connsiteX2" fmla="*/ 4670 w 5180"/>
                        <a:gd name="connsiteY2" fmla="*/ 6541 h 6859"/>
                        <a:gd name="connsiteX3" fmla="*/ 3674 w 5180"/>
                        <a:gd name="connsiteY3" fmla="*/ 1589 h 6859"/>
                        <a:gd name="connsiteX4" fmla="*/ 684 w 5180"/>
                        <a:gd name="connsiteY4" fmla="*/ 202 h 68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180" h="6859">
                          <a:moveTo>
                            <a:pt x="684" y="202"/>
                          </a:moveTo>
                          <a:cubicBezTo>
                            <a:pt x="-512" y="1193"/>
                            <a:pt x="-114" y="2975"/>
                            <a:pt x="1680" y="5352"/>
                          </a:cubicBezTo>
                          <a:cubicBezTo>
                            <a:pt x="2677" y="6541"/>
                            <a:pt x="3674" y="7333"/>
                            <a:pt x="4670" y="6541"/>
                          </a:cubicBezTo>
                          <a:cubicBezTo>
                            <a:pt x="5467" y="5550"/>
                            <a:pt x="5467" y="3768"/>
                            <a:pt x="3674" y="1589"/>
                          </a:cubicBezTo>
                          <a:cubicBezTo>
                            <a:pt x="2477" y="400"/>
                            <a:pt x="1481" y="-392"/>
                            <a:pt x="684" y="2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83" name="Freeform 392">
                      <a:extLst>
                        <a:ext uri="{FF2B5EF4-FFF2-40B4-BE49-F238E27FC236}">
                          <a16:creationId xmlns:a16="http://schemas.microsoft.com/office/drawing/2014/main" id="{6E54593E-06DF-F90B-FB19-2CB194B30C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6460" y="5736777"/>
                      <a:ext cx="6328" cy="7346"/>
                    </a:xfrm>
                    <a:custGeom>
                      <a:avLst/>
                      <a:gdLst>
                        <a:gd name="connsiteX0" fmla="*/ 227 w 6328"/>
                        <a:gd name="connsiteY0" fmla="*/ 660 h 7346"/>
                        <a:gd name="connsiteX1" fmla="*/ 1822 w 6328"/>
                        <a:gd name="connsiteY1" fmla="*/ 5018 h 7346"/>
                        <a:gd name="connsiteX2" fmla="*/ 6207 w 6328"/>
                        <a:gd name="connsiteY2" fmla="*/ 6603 h 7346"/>
                        <a:gd name="connsiteX3" fmla="*/ 4613 w 6328"/>
                        <a:gd name="connsiteY3" fmla="*/ 1849 h 7346"/>
                        <a:gd name="connsiteX4" fmla="*/ 227 w 6328"/>
                        <a:gd name="connsiteY4" fmla="*/ 660 h 73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328" h="7346">
                          <a:moveTo>
                            <a:pt x="227" y="660"/>
                          </a:moveTo>
                          <a:cubicBezTo>
                            <a:pt x="-371" y="1651"/>
                            <a:pt x="227" y="3434"/>
                            <a:pt x="1822" y="5018"/>
                          </a:cubicBezTo>
                          <a:cubicBezTo>
                            <a:pt x="3417" y="6603"/>
                            <a:pt x="5609" y="8386"/>
                            <a:pt x="6207" y="6603"/>
                          </a:cubicBezTo>
                          <a:cubicBezTo>
                            <a:pt x="6606" y="5415"/>
                            <a:pt x="6008" y="3830"/>
                            <a:pt x="4613" y="1849"/>
                          </a:cubicBezTo>
                          <a:cubicBezTo>
                            <a:pt x="2819" y="264"/>
                            <a:pt x="1025" y="-726"/>
                            <a:pt x="227" y="6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84" name="Freeform 393">
                      <a:extLst>
                        <a:ext uri="{FF2B5EF4-FFF2-40B4-BE49-F238E27FC236}">
                          <a16:creationId xmlns:a16="http://schemas.microsoft.com/office/drawing/2014/main" id="{0A86117E-CEBC-81CA-2B05-7F0C891FB1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0961" y="5713219"/>
                      <a:ext cx="7278" cy="12898"/>
                    </a:xfrm>
                    <a:custGeom>
                      <a:avLst/>
                      <a:gdLst>
                        <a:gd name="connsiteX0" fmla="*/ 6554 w 7278"/>
                        <a:gd name="connsiteY0" fmla="*/ 12729 h 12898"/>
                        <a:gd name="connsiteX1" fmla="*/ 6355 w 7278"/>
                        <a:gd name="connsiteY1" fmla="*/ 8767 h 12898"/>
                        <a:gd name="connsiteX2" fmla="*/ 6554 w 7278"/>
                        <a:gd name="connsiteY2" fmla="*/ 8767 h 12898"/>
                        <a:gd name="connsiteX3" fmla="*/ 5159 w 7278"/>
                        <a:gd name="connsiteY3" fmla="*/ 2825 h 12898"/>
                        <a:gd name="connsiteX4" fmla="*/ 973 w 7278"/>
                        <a:gd name="connsiteY4" fmla="*/ 52 h 12898"/>
                        <a:gd name="connsiteX5" fmla="*/ 973 w 7278"/>
                        <a:gd name="connsiteY5" fmla="*/ 4806 h 12898"/>
                        <a:gd name="connsiteX6" fmla="*/ 1970 w 7278"/>
                        <a:gd name="connsiteY6" fmla="*/ 6192 h 12898"/>
                        <a:gd name="connsiteX7" fmla="*/ 774 w 7278"/>
                        <a:gd name="connsiteY7" fmla="*/ 7381 h 12898"/>
                        <a:gd name="connsiteX8" fmla="*/ 6554 w 7278"/>
                        <a:gd name="connsiteY8" fmla="*/ 12729 h 128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278" h="12898">
                          <a:moveTo>
                            <a:pt x="6554" y="12729"/>
                          </a:moveTo>
                          <a:cubicBezTo>
                            <a:pt x="7551" y="12333"/>
                            <a:pt x="7551" y="10550"/>
                            <a:pt x="6355" y="8767"/>
                          </a:cubicBezTo>
                          <a:cubicBezTo>
                            <a:pt x="6355" y="8767"/>
                            <a:pt x="6554" y="8767"/>
                            <a:pt x="6554" y="8767"/>
                          </a:cubicBezTo>
                          <a:cubicBezTo>
                            <a:pt x="7750" y="8173"/>
                            <a:pt x="7152" y="5796"/>
                            <a:pt x="5159" y="2825"/>
                          </a:cubicBezTo>
                          <a:cubicBezTo>
                            <a:pt x="4162" y="1636"/>
                            <a:pt x="2568" y="-345"/>
                            <a:pt x="973" y="52"/>
                          </a:cubicBezTo>
                          <a:cubicBezTo>
                            <a:pt x="-422" y="646"/>
                            <a:pt x="-223" y="2627"/>
                            <a:pt x="973" y="4806"/>
                          </a:cubicBezTo>
                          <a:cubicBezTo>
                            <a:pt x="1172" y="5202"/>
                            <a:pt x="1571" y="5598"/>
                            <a:pt x="1970" y="6192"/>
                          </a:cubicBezTo>
                          <a:cubicBezTo>
                            <a:pt x="1571" y="6390"/>
                            <a:pt x="1172" y="6786"/>
                            <a:pt x="774" y="7381"/>
                          </a:cubicBezTo>
                          <a:cubicBezTo>
                            <a:pt x="2568" y="10154"/>
                            <a:pt x="3963" y="13720"/>
                            <a:pt x="6554" y="127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85" name="Freeform 394">
                      <a:extLst>
                        <a:ext uri="{FF2B5EF4-FFF2-40B4-BE49-F238E27FC236}">
                          <a16:creationId xmlns:a16="http://schemas.microsoft.com/office/drawing/2014/main" id="{60A2D7B4-12DD-96B7-AA71-0A3DF323F2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7287" y="5692528"/>
                      <a:ext cx="5073" cy="7202"/>
                    </a:xfrm>
                    <a:custGeom>
                      <a:avLst/>
                      <a:gdLst>
                        <a:gd name="connsiteX0" fmla="*/ 4279 w 5073"/>
                        <a:gd name="connsiteY0" fmla="*/ 7075 h 7202"/>
                        <a:gd name="connsiteX1" fmla="*/ 3681 w 5073"/>
                        <a:gd name="connsiteY1" fmla="*/ 2122 h 7202"/>
                        <a:gd name="connsiteX2" fmla="*/ 492 w 5073"/>
                        <a:gd name="connsiteY2" fmla="*/ 340 h 7202"/>
                        <a:gd name="connsiteX3" fmla="*/ 891 w 5073"/>
                        <a:gd name="connsiteY3" fmla="*/ 4499 h 7202"/>
                        <a:gd name="connsiteX4" fmla="*/ 4279 w 5073"/>
                        <a:gd name="connsiteY4" fmla="*/ 7075 h 72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73" h="7202">
                          <a:moveTo>
                            <a:pt x="4279" y="7075"/>
                          </a:moveTo>
                          <a:cubicBezTo>
                            <a:pt x="5675" y="6282"/>
                            <a:pt x="5077" y="4301"/>
                            <a:pt x="3681" y="2122"/>
                          </a:cubicBezTo>
                          <a:cubicBezTo>
                            <a:pt x="2485" y="142"/>
                            <a:pt x="1289" y="-453"/>
                            <a:pt x="492" y="340"/>
                          </a:cubicBezTo>
                          <a:cubicBezTo>
                            <a:pt x="-305" y="1132"/>
                            <a:pt x="-106" y="2915"/>
                            <a:pt x="891" y="4499"/>
                          </a:cubicBezTo>
                          <a:cubicBezTo>
                            <a:pt x="1887" y="6084"/>
                            <a:pt x="3283" y="7669"/>
                            <a:pt x="4279" y="70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86" name="Freeform 395">
                      <a:extLst>
                        <a:ext uri="{FF2B5EF4-FFF2-40B4-BE49-F238E27FC236}">
                          <a16:creationId xmlns:a16="http://schemas.microsoft.com/office/drawing/2014/main" id="{D28C42C0-40BC-F78C-0ACA-25CE0B4575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9571" y="5788912"/>
                      <a:ext cx="5884" cy="6083"/>
                    </a:xfrm>
                    <a:custGeom>
                      <a:avLst/>
                      <a:gdLst>
                        <a:gd name="connsiteX0" fmla="*/ 406 w 5884"/>
                        <a:gd name="connsiteY0" fmla="*/ 226 h 6083"/>
                        <a:gd name="connsiteX1" fmla="*/ 1403 w 5884"/>
                        <a:gd name="connsiteY1" fmla="*/ 4188 h 6083"/>
                        <a:gd name="connsiteX2" fmla="*/ 5390 w 5884"/>
                        <a:gd name="connsiteY2" fmla="*/ 5773 h 6083"/>
                        <a:gd name="connsiteX3" fmla="*/ 4393 w 5884"/>
                        <a:gd name="connsiteY3" fmla="*/ 1811 h 6083"/>
                        <a:gd name="connsiteX4" fmla="*/ 406 w 5884"/>
                        <a:gd name="connsiteY4" fmla="*/ 226 h 60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884" h="6083">
                          <a:moveTo>
                            <a:pt x="406" y="226"/>
                          </a:moveTo>
                          <a:cubicBezTo>
                            <a:pt x="-391" y="1217"/>
                            <a:pt x="8" y="2603"/>
                            <a:pt x="1403" y="4188"/>
                          </a:cubicBezTo>
                          <a:cubicBezTo>
                            <a:pt x="2798" y="5773"/>
                            <a:pt x="4393" y="6565"/>
                            <a:pt x="5390" y="5773"/>
                          </a:cubicBezTo>
                          <a:cubicBezTo>
                            <a:pt x="6386" y="4980"/>
                            <a:pt x="5788" y="3396"/>
                            <a:pt x="4393" y="1811"/>
                          </a:cubicBezTo>
                          <a:cubicBezTo>
                            <a:pt x="2998" y="226"/>
                            <a:pt x="1403" y="-368"/>
                            <a:pt x="406" y="2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87" name="Freeform 396">
                      <a:extLst>
                        <a:ext uri="{FF2B5EF4-FFF2-40B4-BE49-F238E27FC236}">
                          <a16:creationId xmlns:a16="http://schemas.microsoft.com/office/drawing/2014/main" id="{77AFD1DB-6FAF-D8FE-955F-033FD3DD85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5351" y="5703220"/>
                      <a:ext cx="4820" cy="6193"/>
                    </a:xfrm>
                    <a:custGeom>
                      <a:avLst/>
                      <a:gdLst>
                        <a:gd name="connsiteX0" fmla="*/ 4256 w 4820"/>
                        <a:gd name="connsiteY0" fmla="*/ 6089 h 6193"/>
                        <a:gd name="connsiteX1" fmla="*/ 3658 w 4820"/>
                        <a:gd name="connsiteY1" fmla="*/ 1929 h 6193"/>
                        <a:gd name="connsiteX2" fmla="*/ 269 w 4820"/>
                        <a:gd name="connsiteY2" fmla="*/ 344 h 6193"/>
                        <a:gd name="connsiteX3" fmla="*/ 1465 w 4820"/>
                        <a:gd name="connsiteY3" fmla="*/ 4702 h 6193"/>
                        <a:gd name="connsiteX4" fmla="*/ 4256 w 4820"/>
                        <a:gd name="connsiteY4" fmla="*/ 6089 h 6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20" h="6193">
                          <a:moveTo>
                            <a:pt x="4256" y="6089"/>
                          </a:moveTo>
                          <a:cubicBezTo>
                            <a:pt x="5252" y="5495"/>
                            <a:pt x="4854" y="3712"/>
                            <a:pt x="3658" y="1929"/>
                          </a:cubicBezTo>
                          <a:cubicBezTo>
                            <a:pt x="2462" y="146"/>
                            <a:pt x="1266" y="-448"/>
                            <a:pt x="269" y="344"/>
                          </a:cubicBezTo>
                          <a:cubicBezTo>
                            <a:pt x="-329" y="1533"/>
                            <a:pt x="70" y="3316"/>
                            <a:pt x="1465" y="4702"/>
                          </a:cubicBezTo>
                          <a:cubicBezTo>
                            <a:pt x="2462" y="5693"/>
                            <a:pt x="3857" y="6485"/>
                            <a:pt x="4256" y="60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88" name="Freeform 397">
                      <a:extLst>
                        <a:ext uri="{FF2B5EF4-FFF2-40B4-BE49-F238E27FC236}">
                          <a16:creationId xmlns:a16="http://schemas.microsoft.com/office/drawing/2014/main" id="{B1C64A43-97D4-C6EC-2310-95610E2B98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4145" y="5679865"/>
                      <a:ext cx="4538" cy="7523"/>
                    </a:xfrm>
                    <a:custGeom>
                      <a:avLst/>
                      <a:gdLst>
                        <a:gd name="connsiteX0" fmla="*/ 675 w 4538"/>
                        <a:gd name="connsiteY0" fmla="*/ 126 h 7523"/>
                        <a:gd name="connsiteX1" fmla="*/ 675 w 4538"/>
                        <a:gd name="connsiteY1" fmla="*/ 4484 h 7523"/>
                        <a:gd name="connsiteX2" fmla="*/ 3864 w 4538"/>
                        <a:gd name="connsiteY2" fmla="*/ 7456 h 7523"/>
                        <a:gd name="connsiteX3" fmla="*/ 3864 w 4538"/>
                        <a:gd name="connsiteY3" fmla="*/ 3098 h 7523"/>
                        <a:gd name="connsiteX4" fmla="*/ 675 w 4538"/>
                        <a:gd name="connsiteY4" fmla="*/ 126 h 75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538" h="7523">
                          <a:moveTo>
                            <a:pt x="675" y="126"/>
                          </a:moveTo>
                          <a:cubicBezTo>
                            <a:pt x="-322" y="523"/>
                            <a:pt x="-123" y="2503"/>
                            <a:pt x="675" y="4484"/>
                          </a:cubicBezTo>
                          <a:cubicBezTo>
                            <a:pt x="1472" y="6465"/>
                            <a:pt x="2867" y="7852"/>
                            <a:pt x="3864" y="7456"/>
                          </a:cubicBezTo>
                          <a:cubicBezTo>
                            <a:pt x="4861" y="7060"/>
                            <a:pt x="4661" y="5079"/>
                            <a:pt x="3864" y="3098"/>
                          </a:cubicBezTo>
                          <a:cubicBezTo>
                            <a:pt x="2867" y="1117"/>
                            <a:pt x="1871" y="-468"/>
                            <a:pt x="675" y="1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89" name="Freeform 398">
                      <a:extLst>
                        <a:ext uri="{FF2B5EF4-FFF2-40B4-BE49-F238E27FC236}">
                          <a16:creationId xmlns:a16="http://schemas.microsoft.com/office/drawing/2014/main" id="{9CB52C13-4E91-CC0E-A198-C1CB4D977F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9796" y="5674375"/>
                      <a:ext cx="4802" cy="7665"/>
                    </a:xfrm>
                    <a:custGeom>
                      <a:avLst/>
                      <a:gdLst>
                        <a:gd name="connsiteX0" fmla="*/ 507 w 4802"/>
                        <a:gd name="connsiteY0" fmla="*/ 269 h 7665"/>
                        <a:gd name="connsiteX1" fmla="*/ 707 w 4802"/>
                        <a:gd name="connsiteY1" fmla="*/ 4627 h 7665"/>
                        <a:gd name="connsiteX2" fmla="*/ 3896 w 4802"/>
                        <a:gd name="connsiteY2" fmla="*/ 7598 h 7665"/>
                        <a:gd name="connsiteX3" fmla="*/ 3697 w 4802"/>
                        <a:gd name="connsiteY3" fmla="*/ 2448 h 7665"/>
                        <a:gd name="connsiteX4" fmla="*/ 507 w 4802"/>
                        <a:gd name="connsiteY4" fmla="*/ 269 h 76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02" h="7665">
                          <a:moveTo>
                            <a:pt x="507" y="269"/>
                          </a:moveTo>
                          <a:cubicBezTo>
                            <a:pt x="-290" y="1061"/>
                            <a:pt x="-90" y="2646"/>
                            <a:pt x="707" y="4627"/>
                          </a:cubicBezTo>
                          <a:cubicBezTo>
                            <a:pt x="1504" y="6607"/>
                            <a:pt x="2700" y="7994"/>
                            <a:pt x="3896" y="7598"/>
                          </a:cubicBezTo>
                          <a:cubicBezTo>
                            <a:pt x="5491" y="7202"/>
                            <a:pt x="4693" y="4825"/>
                            <a:pt x="3697" y="2448"/>
                          </a:cubicBezTo>
                          <a:cubicBezTo>
                            <a:pt x="2501" y="1259"/>
                            <a:pt x="1504" y="-722"/>
                            <a:pt x="507" y="2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90" name="Freeform 399">
                      <a:extLst>
                        <a:ext uri="{FF2B5EF4-FFF2-40B4-BE49-F238E27FC236}">
                          <a16:creationId xmlns:a16="http://schemas.microsoft.com/office/drawing/2014/main" id="{55E17DC9-9DC2-B278-433C-0E2308CC0F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7409" y="5754036"/>
                      <a:ext cx="5485" cy="7012"/>
                    </a:xfrm>
                    <a:custGeom>
                      <a:avLst/>
                      <a:gdLst>
                        <a:gd name="connsiteX0" fmla="*/ 174 w 5485"/>
                        <a:gd name="connsiteY0" fmla="*/ 437 h 7012"/>
                        <a:gd name="connsiteX1" fmla="*/ 2367 w 5485"/>
                        <a:gd name="connsiteY1" fmla="*/ 5785 h 7012"/>
                        <a:gd name="connsiteX2" fmla="*/ 4958 w 5485"/>
                        <a:gd name="connsiteY2" fmla="*/ 6776 h 7012"/>
                        <a:gd name="connsiteX3" fmla="*/ 3562 w 5485"/>
                        <a:gd name="connsiteY3" fmla="*/ 1823 h 7012"/>
                        <a:gd name="connsiteX4" fmla="*/ 174 w 5485"/>
                        <a:gd name="connsiteY4" fmla="*/ 437 h 70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85" h="7012">
                          <a:moveTo>
                            <a:pt x="174" y="437"/>
                          </a:moveTo>
                          <a:cubicBezTo>
                            <a:pt x="-424" y="1823"/>
                            <a:pt x="572" y="3804"/>
                            <a:pt x="2367" y="5785"/>
                          </a:cubicBezTo>
                          <a:cubicBezTo>
                            <a:pt x="3363" y="6776"/>
                            <a:pt x="4559" y="7370"/>
                            <a:pt x="4958" y="6776"/>
                          </a:cubicBezTo>
                          <a:cubicBezTo>
                            <a:pt x="6154" y="5785"/>
                            <a:pt x="5157" y="4002"/>
                            <a:pt x="3562" y="1823"/>
                          </a:cubicBezTo>
                          <a:cubicBezTo>
                            <a:pt x="2167" y="239"/>
                            <a:pt x="772" y="-554"/>
                            <a:pt x="174" y="4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91" name="Freeform 400">
                      <a:extLst>
                        <a:ext uri="{FF2B5EF4-FFF2-40B4-BE49-F238E27FC236}">
                          <a16:creationId xmlns:a16="http://schemas.microsoft.com/office/drawing/2014/main" id="{F56DD446-C847-8066-731C-85B1706868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5664" y="5759777"/>
                      <a:ext cx="19460" cy="16287"/>
                    </a:xfrm>
                    <a:custGeom>
                      <a:avLst/>
                      <a:gdLst>
                        <a:gd name="connsiteX0" fmla="*/ 4647 w 19460"/>
                        <a:gd name="connsiteY0" fmla="*/ 7374 h 16287"/>
                        <a:gd name="connsiteX1" fmla="*/ 4249 w 19460"/>
                        <a:gd name="connsiteY1" fmla="*/ 7572 h 16287"/>
                        <a:gd name="connsiteX2" fmla="*/ 3850 w 19460"/>
                        <a:gd name="connsiteY2" fmla="*/ 12920 h 16287"/>
                        <a:gd name="connsiteX3" fmla="*/ 6641 w 19460"/>
                        <a:gd name="connsiteY3" fmla="*/ 16288 h 16287"/>
                        <a:gd name="connsiteX4" fmla="*/ 7239 w 19460"/>
                        <a:gd name="connsiteY4" fmla="*/ 12326 h 16287"/>
                        <a:gd name="connsiteX5" fmla="*/ 10428 w 19460"/>
                        <a:gd name="connsiteY5" fmla="*/ 13514 h 16287"/>
                        <a:gd name="connsiteX6" fmla="*/ 12222 w 19460"/>
                        <a:gd name="connsiteY6" fmla="*/ 14901 h 16287"/>
                        <a:gd name="connsiteX7" fmla="*/ 13019 w 19460"/>
                        <a:gd name="connsiteY7" fmla="*/ 11335 h 16287"/>
                        <a:gd name="connsiteX8" fmla="*/ 13019 w 19460"/>
                        <a:gd name="connsiteY8" fmla="*/ 11335 h 16287"/>
                        <a:gd name="connsiteX9" fmla="*/ 14215 w 19460"/>
                        <a:gd name="connsiteY9" fmla="*/ 11534 h 16287"/>
                        <a:gd name="connsiteX10" fmla="*/ 18800 w 19460"/>
                        <a:gd name="connsiteY10" fmla="*/ 14901 h 16287"/>
                        <a:gd name="connsiteX11" fmla="*/ 19198 w 19460"/>
                        <a:gd name="connsiteY11" fmla="*/ 11534 h 16287"/>
                        <a:gd name="connsiteX12" fmla="*/ 12820 w 19460"/>
                        <a:gd name="connsiteY12" fmla="*/ 4006 h 16287"/>
                        <a:gd name="connsiteX13" fmla="*/ 12820 w 19460"/>
                        <a:gd name="connsiteY13" fmla="*/ 4006 h 16287"/>
                        <a:gd name="connsiteX14" fmla="*/ 5844 w 19460"/>
                        <a:gd name="connsiteY14" fmla="*/ 2025 h 16287"/>
                        <a:gd name="connsiteX15" fmla="*/ 63 w 19460"/>
                        <a:gd name="connsiteY15" fmla="*/ 2025 h 16287"/>
                        <a:gd name="connsiteX16" fmla="*/ 4647 w 19460"/>
                        <a:gd name="connsiteY16" fmla="*/ 7374 h 16287"/>
                        <a:gd name="connsiteX17" fmla="*/ 6043 w 19460"/>
                        <a:gd name="connsiteY17" fmla="*/ 8166 h 16287"/>
                        <a:gd name="connsiteX18" fmla="*/ 6043 w 19460"/>
                        <a:gd name="connsiteY18" fmla="*/ 8166 h 16287"/>
                        <a:gd name="connsiteX19" fmla="*/ 5844 w 19460"/>
                        <a:gd name="connsiteY19" fmla="*/ 8364 h 16287"/>
                        <a:gd name="connsiteX20" fmla="*/ 5445 w 19460"/>
                        <a:gd name="connsiteY20" fmla="*/ 7968 h 16287"/>
                        <a:gd name="connsiteX21" fmla="*/ 6043 w 19460"/>
                        <a:gd name="connsiteY21" fmla="*/ 8166 h 162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19460" h="16287">
                          <a:moveTo>
                            <a:pt x="4647" y="7374"/>
                          </a:moveTo>
                          <a:cubicBezTo>
                            <a:pt x="4448" y="7374"/>
                            <a:pt x="4448" y="7374"/>
                            <a:pt x="4249" y="7572"/>
                          </a:cubicBezTo>
                          <a:cubicBezTo>
                            <a:pt x="3053" y="8166"/>
                            <a:pt x="3053" y="10345"/>
                            <a:pt x="3850" y="12920"/>
                          </a:cubicBezTo>
                          <a:cubicBezTo>
                            <a:pt x="4448" y="14901"/>
                            <a:pt x="5445" y="16288"/>
                            <a:pt x="6641" y="16288"/>
                          </a:cubicBezTo>
                          <a:cubicBezTo>
                            <a:pt x="7438" y="15495"/>
                            <a:pt x="7637" y="14109"/>
                            <a:pt x="7239" y="12326"/>
                          </a:cubicBezTo>
                          <a:cubicBezTo>
                            <a:pt x="8235" y="13514"/>
                            <a:pt x="9431" y="14109"/>
                            <a:pt x="10428" y="13514"/>
                          </a:cubicBezTo>
                          <a:cubicBezTo>
                            <a:pt x="11026" y="14307"/>
                            <a:pt x="11624" y="14901"/>
                            <a:pt x="12222" y="14901"/>
                          </a:cubicBezTo>
                          <a:cubicBezTo>
                            <a:pt x="13219" y="14505"/>
                            <a:pt x="13816" y="13713"/>
                            <a:pt x="13019" y="11335"/>
                          </a:cubicBezTo>
                          <a:cubicBezTo>
                            <a:pt x="13019" y="11335"/>
                            <a:pt x="13019" y="11335"/>
                            <a:pt x="13019" y="11335"/>
                          </a:cubicBezTo>
                          <a:cubicBezTo>
                            <a:pt x="13418" y="11534"/>
                            <a:pt x="13816" y="11534"/>
                            <a:pt x="14215" y="11534"/>
                          </a:cubicBezTo>
                          <a:cubicBezTo>
                            <a:pt x="15610" y="13316"/>
                            <a:pt x="17205" y="14505"/>
                            <a:pt x="18800" y="14901"/>
                          </a:cubicBezTo>
                          <a:cubicBezTo>
                            <a:pt x="19597" y="15099"/>
                            <a:pt x="19597" y="13316"/>
                            <a:pt x="19198" y="11534"/>
                          </a:cubicBezTo>
                          <a:cubicBezTo>
                            <a:pt x="17604" y="7176"/>
                            <a:pt x="15411" y="4402"/>
                            <a:pt x="12820" y="4006"/>
                          </a:cubicBezTo>
                          <a:cubicBezTo>
                            <a:pt x="12820" y="4006"/>
                            <a:pt x="12820" y="4006"/>
                            <a:pt x="12820" y="4006"/>
                          </a:cubicBezTo>
                          <a:cubicBezTo>
                            <a:pt x="10428" y="2620"/>
                            <a:pt x="8435" y="3412"/>
                            <a:pt x="5844" y="2025"/>
                          </a:cubicBezTo>
                          <a:cubicBezTo>
                            <a:pt x="3252" y="639"/>
                            <a:pt x="-535" y="-1738"/>
                            <a:pt x="63" y="2025"/>
                          </a:cubicBezTo>
                          <a:cubicBezTo>
                            <a:pt x="860" y="4204"/>
                            <a:pt x="2654" y="6185"/>
                            <a:pt x="4647" y="7374"/>
                          </a:cubicBezTo>
                          <a:close/>
                          <a:moveTo>
                            <a:pt x="6043" y="8166"/>
                          </a:moveTo>
                          <a:lnTo>
                            <a:pt x="6043" y="8166"/>
                          </a:lnTo>
                          <a:cubicBezTo>
                            <a:pt x="5844" y="8364"/>
                            <a:pt x="5844" y="8364"/>
                            <a:pt x="5844" y="8364"/>
                          </a:cubicBezTo>
                          <a:cubicBezTo>
                            <a:pt x="5644" y="8166"/>
                            <a:pt x="5644" y="7968"/>
                            <a:pt x="5445" y="7968"/>
                          </a:cubicBezTo>
                          <a:cubicBezTo>
                            <a:pt x="5844" y="7968"/>
                            <a:pt x="6043" y="7968"/>
                            <a:pt x="6043" y="81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92" name="Freeform 401">
                      <a:extLst>
                        <a:ext uri="{FF2B5EF4-FFF2-40B4-BE49-F238E27FC236}">
                          <a16:creationId xmlns:a16="http://schemas.microsoft.com/office/drawing/2014/main" id="{1659AEB3-00FC-4AE4-ACD7-DD9CB4725A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9183" y="5739000"/>
                      <a:ext cx="5693" cy="7312"/>
                    </a:xfrm>
                    <a:custGeom>
                      <a:avLst/>
                      <a:gdLst>
                        <a:gd name="connsiteX0" fmla="*/ 5407 w 5693"/>
                        <a:gd name="connsiteY0" fmla="*/ 6757 h 7312"/>
                        <a:gd name="connsiteX1" fmla="*/ 4012 w 5693"/>
                        <a:gd name="connsiteY1" fmla="*/ 2201 h 7312"/>
                        <a:gd name="connsiteX2" fmla="*/ 424 w 5693"/>
                        <a:gd name="connsiteY2" fmla="*/ 220 h 7312"/>
                        <a:gd name="connsiteX3" fmla="*/ 1022 w 5693"/>
                        <a:gd name="connsiteY3" fmla="*/ 4578 h 7312"/>
                        <a:gd name="connsiteX4" fmla="*/ 5407 w 5693"/>
                        <a:gd name="connsiteY4" fmla="*/ 6757 h 73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693" h="7312">
                          <a:moveTo>
                            <a:pt x="5407" y="6757"/>
                          </a:moveTo>
                          <a:cubicBezTo>
                            <a:pt x="6205" y="5766"/>
                            <a:pt x="5208" y="3984"/>
                            <a:pt x="4012" y="2201"/>
                          </a:cubicBezTo>
                          <a:cubicBezTo>
                            <a:pt x="2617" y="220"/>
                            <a:pt x="1421" y="-374"/>
                            <a:pt x="424" y="220"/>
                          </a:cubicBezTo>
                          <a:cubicBezTo>
                            <a:pt x="-373" y="814"/>
                            <a:pt x="25" y="2795"/>
                            <a:pt x="1022" y="4578"/>
                          </a:cubicBezTo>
                          <a:cubicBezTo>
                            <a:pt x="2617" y="6757"/>
                            <a:pt x="4411" y="8143"/>
                            <a:pt x="5407" y="67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93" name="Freeform 402">
                      <a:extLst>
                        <a:ext uri="{FF2B5EF4-FFF2-40B4-BE49-F238E27FC236}">
                          <a16:creationId xmlns:a16="http://schemas.microsoft.com/office/drawing/2014/main" id="{2C14EDE6-16BD-BCCE-36BA-323A0A7C39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7322" y="5766079"/>
                      <a:ext cx="11522" cy="16563"/>
                    </a:xfrm>
                    <a:custGeom>
                      <a:avLst/>
                      <a:gdLst>
                        <a:gd name="connsiteX0" fmla="*/ 7102 w 11522"/>
                        <a:gd name="connsiteY0" fmla="*/ 3250 h 16563"/>
                        <a:gd name="connsiteX1" fmla="*/ 7102 w 11522"/>
                        <a:gd name="connsiteY1" fmla="*/ 3250 h 16563"/>
                        <a:gd name="connsiteX2" fmla="*/ 5308 w 11522"/>
                        <a:gd name="connsiteY2" fmla="*/ 81 h 16563"/>
                        <a:gd name="connsiteX3" fmla="*/ 3315 w 11522"/>
                        <a:gd name="connsiteY3" fmla="*/ 5231 h 16563"/>
                        <a:gd name="connsiteX4" fmla="*/ 3714 w 11522"/>
                        <a:gd name="connsiteY4" fmla="*/ 7014 h 16563"/>
                        <a:gd name="connsiteX5" fmla="*/ 1920 w 11522"/>
                        <a:gd name="connsiteY5" fmla="*/ 7608 h 16563"/>
                        <a:gd name="connsiteX6" fmla="*/ 1123 w 11522"/>
                        <a:gd name="connsiteY6" fmla="*/ 13353 h 16563"/>
                        <a:gd name="connsiteX7" fmla="*/ 6505 w 11522"/>
                        <a:gd name="connsiteY7" fmla="*/ 16126 h 16563"/>
                        <a:gd name="connsiteX8" fmla="*/ 8099 w 11522"/>
                        <a:gd name="connsiteY8" fmla="*/ 11372 h 16563"/>
                        <a:gd name="connsiteX9" fmla="*/ 8896 w 11522"/>
                        <a:gd name="connsiteY9" fmla="*/ 9391 h 16563"/>
                        <a:gd name="connsiteX10" fmla="*/ 11288 w 11522"/>
                        <a:gd name="connsiteY10" fmla="*/ 9985 h 16563"/>
                        <a:gd name="connsiteX11" fmla="*/ 10092 w 11522"/>
                        <a:gd name="connsiteY11" fmla="*/ 5826 h 16563"/>
                        <a:gd name="connsiteX12" fmla="*/ 7102 w 11522"/>
                        <a:gd name="connsiteY12" fmla="*/ 3250 h 165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1522" h="16563">
                          <a:moveTo>
                            <a:pt x="7102" y="3250"/>
                          </a:moveTo>
                          <a:cubicBezTo>
                            <a:pt x="7102" y="3250"/>
                            <a:pt x="7102" y="3052"/>
                            <a:pt x="7102" y="3250"/>
                          </a:cubicBezTo>
                          <a:cubicBezTo>
                            <a:pt x="6903" y="1468"/>
                            <a:pt x="6106" y="279"/>
                            <a:pt x="5308" y="81"/>
                          </a:cubicBezTo>
                          <a:cubicBezTo>
                            <a:pt x="3315" y="-513"/>
                            <a:pt x="3116" y="2260"/>
                            <a:pt x="3315" y="5231"/>
                          </a:cubicBezTo>
                          <a:cubicBezTo>
                            <a:pt x="3315" y="5826"/>
                            <a:pt x="3515" y="6420"/>
                            <a:pt x="3714" y="7014"/>
                          </a:cubicBezTo>
                          <a:cubicBezTo>
                            <a:pt x="3116" y="7212"/>
                            <a:pt x="2518" y="7608"/>
                            <a:pt x="1920" y="7608"/>
                          </a:cubicBezTo>
                          <a:cubicBezTo>
                            <a:pt x="724" y="8599"/>
                            <a:pt x="-1269" y="9391"/>
                            <a:pt x="1123" y="13353"/>
                          </a:cubicBezTo>
                          <a:cubicBezTo>
                            <a:pt x="2917" y="16522"/>
                            <a:pt x="5109" y="17117"/>
                            <a:pt x="6505" y="16126"/>
                          </a:cubicBezTo>
                          <a:cubicBezTo>
                            <a:pt x="7900" y="15334"/>
                            <a:pt x="9295" y="14145"/>
                            <a:pt x="8099" y="11372"/>
                          </a:cubicBezTo>
                          <a:cubicBezTo>
                            <a:pt x="8498" y="10976"/>
                            <a:pt x="8697" y="10381"/>
                            <a:pt x="8896" y="9391"/>
                          </a:cubicBezTo>
                          <a:cubicBezTo>
                            <a:pt x="9694" y="10184"/>
                            <a:pt x="10690" y="10778"/>
                            <a:pt x="11288" y="9985"/>
                          </a:cubicBezTo>
                          <a:cubicBezTo>
                            <a:pt x="11886" y="9193"/>
                            <a:pt x="11288" y="7410"/>
                            <a:pt x="10092" y="5826"/>
                          </a:cubicBezTo>
                          <a:cubicBezTo>
                            <a:pt x="9096" y="4241"/>
                            <a:pt x="8099" y="2854"/>
                            <a:pt x="7102" y="32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94" name="Freeform 403">
                      <a:extLst>
                        <a:ext uri="{FF2B5EF4-FFF2-40B4-BE49-F238E27FC236}">
                          <a16:creationId xmlns:a16="http://schemas.microsoft.com/office/drawing/2014/main" id="{CA5F9622-A31C-3E4A-7DA3-D20F9D19BF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2936" y="5731879"/>
                      <a:ext cx="31539" cy="25939"/>
                    </a:xfrm>
                    <a:custGeom>
                      <a:avLst/>
                      <a:gdLst>
                        <a:gd name="connsiteX0" fmla="*/ 565 w 31539"/>
                        <a:gd name="connsiteY0" fmla="*/ 3577 h 25939"/>
                        <a:gd name="connsiteX1" fmla="*/ 1163 w 31539"/>
                        <a:gd name="connsiteY1" fmla="*/ 7143 h 25939"/>
                        <a:gd name="connsiteX2" fmla="*/ 3355 w 31539"/>
                        <a:gd name="connsiteY2" fmla="*/ 8529 h 25939"/>
                        <a:gd name="connsiteX3" fmla="*/ 3754 w 31539"/>
                        <a:gd name="connsiteY3" fmla="*/ 10906 h 25939"/>
                        <a:gd name="connsiteX4" fmla="*/ 6545 w 31539"/>
                        <a:gd name="connsiteY4" fmla="*/ 13482 h 25939"/>
                        <a:gd name="connsiteX5" fmla="*/ 7342 w 31539"/>
                        <a:gd name="connsiteY5" fmla="*/ 12491 h 25939"/>
                        <a:gd name="connsiteX6" fmla="*/ 10132 w 31539"/>
                        <a:gd name="connsiteY6" fmla="*/ 18830 h 25939"/>
                        <a:gd name="connsiteX7" fmla="*/ 12126 w 31539"/>
                        <a:gd name="connsiteY7" fmla="*/ 15859 h 25939"/>
                        <a:gd name="connsiteX8" fmla="*/ 13920 w 31539"/>
                        <a:gd name="connsiteY8" fmla="*/ 9322 h 25939"/>
                        <a:gd name="connsiteX9" fmla="*/ 14318 w 31539"/>
                        <a:gd name="connsiteY9" fmla="*/ 10708 h 25939"/>
                        <a:gd name="connsiteX10" fmla="*/ 19700 w 31539"/>
                        <a:gd name="connsiteY10" fmla="*/ 18038 h 25939"/>
                        <a:gd name="connsiteX11" fmla="*/ 19700 w 31539"/>
                        <a:gd name="connsiteY11" fmla="*/ 18632 h 25939"/>
                        <a:gd name="connsiteX12" fmla="*/ 21295 w 31539"/>
                        <a:gd name="connsiteY12" fmla="*/ 23980 h 25939"/>
                        <a:gd name="connsiteX13" fmla="*/ 25281 w 31539"/>
                        <a:gd name="connsiteY13" fmla="*/ 25763 h 25939"/>
                        <a:gd name="connsiteX14" fmla="*/ 25481 w 31539"/>
                        <a:gd name="connsiteY14" fmla="*/ 25169 h 25939"/>
                        <a:gd name="connsiteX15" fmla="*/ 27872 w 31539"/>
                        <a:gd name="connsiteY15" fmla="*/ 25169 h 25939"/>
                        <a:gd name="connsiteX16" fmla="*/ 28271 w 31539"/>
                        <a:gd name="connsiteY16" fmla="*/ 25169 h 25939"/>
                        <a:gd name="connsiteX17" fmla="*/ 29069 w 31539"/>
                        <a:gd name="connsiteY17" fmla="*/ 21405 h 25939"/>
                        <a:gd name="connsiteX18" fmla="*/ 28670 w 31539"/>
                        <a:gd name="connsiteY18" fmla="*/ 20019 h 25939"/>
                        <a:gd name="connsiteX19" fmla="*/ 31261 w 31539"/>
                        <a:gd name="connsiteY19" fmla="*/ 20217 h 25939"/>
                        <a:gd name="connsiteX20" fmla="*/ 29268 w 31539"/>
                        <a:gd name="connsiteY20" fmla="*/ 15661 h 25939"/>
                        <a:gd name="connsiteX21" fmla="*/ 26278 w 31539"/>
                        <a:gd name="connsiteY21" fmla="*/ 15462 h 25939"/>
                        <a:gd name="connsiteX22" fmla="*/ 26876 w 31539"/>
                        <a:gd name="connsiteY22" fmla="*/ 17840 h 25939"/>
                        <a:gd name="connsiteX23" fmla="*/ 26876 w 31539"/>
                        <a:gd name="connsiteY23" fmla="*/ 17840 h 25939"/>
                        <a:gd name="connsiteX24" fmla="*/ 25879 w 31539"/>
                        <a:gd name="connsiteY24" fmla="*/ 19424 h 25939"/>
                        <a:gd name="connsiteX25" fmla="*/ 21095 w 31539"/>
                        <a:gd name="connsiteY25" fmla="*/ 16849 h 25939"/>
                        <a:gd name="connsiteX26" fmla="*/ 20896 w 31539"/>
                        <a:gd name="connsiteY26" fmla="*/ 14472 h 25939"/>
                        <a:gd name="connsiteX27" fmla="*/ 20498 w 31539"/>
                        <a:gd name="connsiteY27" fmla="*/ 13284 h 25939"/>
                        <a:gd name="connsiteX28" fmla="*/ 19301 w 31539"/>
                        <a:gd name="connsiteY28" fmla="*/ 9718 h 25939"/>
                        <a:gd name="connsiteX29" fmla="*/ 18106 w 31539"/>
                        <a:gd name="connsiteY29" fmla="*/ 6945 h 25939"/>
                        <a:gd name="connsiteX30" fmla="*/ 14717 w 31539"/>
                        <a:gd name="connsiteY30" fmla="*/ 4568 h 25939"/>
                        <a:gd name="connsiteX31" fmla="*/ 11528 w 31539"/>
                        <a:gd name="connsiteY31" fmla="*/ 12 h 25939"/>
                        <a:gd name="connsiteX32" fmla="*/ 7143 w 31539"/>
                        <a:gd name="connsiteY32" fmla="*/ 8728 h 25939"/>
                        <a:gd name="connsiteX33" fmla="*/ 6943 w 31539"/>
                        <a:gd name="connsiteY33" fmla="*/ 8133 h 25939"/>
                        <a:gd name="connsiteX34" fmla="*/ 4352 w 31539"/>
                        <a:gd name="connsiteY34" fmla="*/ 5360 h 25939"/>
                        <a:gd name="connsiteX35" fmla="*/ 3754 w 31539"/>
                        <a:gd name="connsiteY35" fmla="*/ 4766 h 25939"/>
                        <a:gd name="connsiteX36" fmla="*/ 565 w 31539"/>
                        <a:gd name="connsiteY36" fmla="*/ 3577 h 259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</a:cxnLst>
                      <a:rect l="l" t="t" r="r" b="b"/>
                      <a:pathLst>
                        <a:path w="31539" h="25939">
                          <a:moveTo>
                            <a:pt x="565" y="3577"/>
                          </a:moveTo>
                          <a:cubicBezTo>
                            <a:pt x="-432" y="4766"/>
                            <a:pt x="-33" y="6152"/>
                            <a:pt x="1163" y="7143"/>
                          </a:cubicBezTo>
                          <a:cubicBezTo>
                            <a:pt x="1960" y="7935"/>
                            <a:pt x="2757" y="8331"/>
                            <a:pt x="3355" y="8529"/>
                          </a:cubicBezTo>
                          <a:cubicBezTo>
                            <a:pt x="3355" y="9322"/>
                            <a:pt x="3555" y="10114"/>
                            <a:pt x="3754" y="10906"/>
                          </a:cubicBezTo>
                          <a:cubicBezTo>
                            <a:pt x="4551" y="13284"/>
                            <a:pt x="5747" y="13878"/>
                            <a:pt x="6545" y="13482"/>
                          </a:cubicBezTo>
                          <a:cubicBezTo>
                            <a:pt x="6943" y="13284"/>
                            <a:pt x="7143" y="12887"/>
                            <a:pt x="7342" y="12491"/>
                          </a:cubicBezTo>
                          <a:cubicBezTo>
                            <a:pt x="7741" y="15066"/>
                            <a:pt x="8737" y="17443"/>
                            <a:pt x="10132" y="18830"/>
                          </a:cubicBezTo>
                          <a:cubicBezTo>
                            <a:pt x="12126" y="20811"/>
                            <a:pt x="12126" y="17840"/>
                            <a:pt x="12126" y="15859"/>
                          </a:cubicBezTo>
                          <a:cubicBezTo>
                            <a:pt x="12126" y="12887"/>
                            <a:pt x="12724" y="10708"/>
                            <a:pt x="13920" y="9322"/>
                          </a:cubicBezTo>
                          <a:cubicBezTo>
                            <a:pt x="13920" y="9718"/>
                            <a:pt x="14119" y="10114"/>
                            <a:pt x="14318" y="10708"/>
                          </a:cubicBezTo>
                          <a:cubicBezTo>
                            <a:pt x="15514" y="14670"/>
                            <a:pt x="17508" y="17443"/>
                            <a:pt x="19700" y="18038"/>
                          </a:cubicBezTo>
                          <a:cubicBezTo>
                            <a:pt x="19700" y="18236"/>
                            <a:pt x="19700" y="18434"/>
                            <a:pt x="19700" y="18632"/>
                          </a:cubicBezTo>
                          <a:cubicBezTo>
                            <a:pt x="18504" y="19820"/>
                            <a:pt x="19301" y="21801"/>
                            <a:pt x="21295" y="23980"/>
                          </a:cubicBezTo>
                          <a:cubicBezTo>
                            <a:pt x="22690" y="25367"/>
                            <a:pt x="24085" y="26357"/>
                            <a:pt x="25281" y="25763"/>
                          </a:cubicBezTo>
                          <a:cubicBezTo>
                            <a:pt x="25481" y="25565"/>
                            <a:pt x="25481" y="25367"/>
                            <a:pt x="25481" y="25169"/>
                          </a:cubicBezTo>
                          <a:cubicBezTo>
                            <a:pt x="26278" y="25565"/>
                            <a:pt x="27275" y="25565"/>
                            <a:pt x="27872" y="25169"/>
                          </a:cubicBezTo>
                          <a:cubicBezTo>
                            <a:pt x="28072" y="25169"/>
                            <a:pt x="28271" y="25367"/>
                            <a:pt x="28271" y="25169"/>
                          </a:cubicBezTo>
                          <a:cubicBezTo>
                            <a:pt x="29268" y="24971"/>
                            <a:pt x="29467" y="23584"/>
                            <a:pt x="29069" y="21405"/>
                          </a:cubicBezTo>
                          <a:cubicBezTo>
                            <a:pt x="28869" y="21009"/>
                            <a:pt x="28670" y="20415"/>
                            <a:pt x="28670" y="20019"/>
                          </a:cubicBezTo>
                          <a:cubicBezTo>
                            <a:pt x="29667" y="20811"/>
                            <a:pt x="30663" y="21207"/>
                            <a:pt x="31261" y="20217"/>
                          </a:cubicBezTo>
                          <a:cubicBezTo>
                            <a:pt x="32058" y="19226"/>
                            <a:pt x="31062" y="17641"/>
                            <a:pt x="29268" y="15661"/>
                          </a:cubicBezTo>
                          <a:cubicBezTo>
                            <a:pt x="28072" y="14472"/>
                            <a:pt x="26677" y="14076"/>
                            <a:pt x="26278" y="15462"/>
                          </a:cubicBezTo>
                          <a:cubicBezTo>
                            <a:pt x="26079" y="15859"/>
                            <a:pt x="26477" y="16849"/>
                            <a:pt x="26876" y="17840"/>
                          </a:cubicBezTo>
                          <a:cubicBezTo>
                            <a:pt x="26876" y="17840"/>
                            <a:pt x="26876" y="17840"/>
                            <a:pt x="26876" y="17840"/>
                          </a:cubicBezTo>
                          <a:cubicBezTo>
                            <a:pt x="26278" y="18038"/>
                            <a:pt x="25879" y="18434"/>
                            <a:pt x="25879" y="19424"/>
                          </a:cubicBezTo>
                          <a:cubicBezTo>
                            <a:pt x="24285" y="17840"/>
                            <a:pt x="22491" y="16453"/>
                            <a:pt x="21095" y="16849"/>
                          </a:cubicBezTo>
                          <a:cubicBezTo>
                            <a:pt x="21295" y="16255"/>
                            <a:pt x="21095" y="15462"/>
                            <a:pt x="20896" y="14472"/>
                          </a:cubicBezTo>
                          <a:lnTo>
                            <a:pt x="20498" y="13284"/>
                          </a:lnTo>
                          <a:cubicBezTo>
                            <a:pt x="20498" y="12095"/>
                            <a:pt x="19900" y="10906"/>
                            <a:pt x="19301" y="9718"/>
                          </a:cubicBezTo>
                          <a:cubicBezTo>
                            <a:pt x="19301" y="8926"/>
                            <a:pt x="18903" y="7935"/>
                            <a:pt x="18106" y="6945"/>
                          </a:cubicBezTo>
                          <a:cubicBezTo>
                            <a:pt x="16910" y="5360"/>
                            <a:pt x="15714" y="4568"/>
                            <a:pt x="14717" y="4568"/>
                          </a:cubicBezTo>
                          <a:cubicBezTo>
                            <a:pt x="14318" y="2191"/>
                            <a:pt x="13720" y="-186"/>
                            <a:pt x="11528" y="12"/>
                          </a:cubicBezTo>
                          <a:cubicBezTo>
                            <a:pt x="9136" y="210"/>
                            <a:pt x="7342" y="4171"/>
                            <a:pt x="7143" y="8728"/>
                          </a:cubicBezTo>
                          <a:lnTo>
                            <a:pt x="6943" y="8133"/>
                          </a:lnTo>
                          <a:cubicBezTo>
                            <a:pt x="6345" y="6152"/>
                            <a:pt x="5349" y="5360"/>
                            <a:pt x="4352" y="5360"/>
                          </a:cubicBezTo>
                          <a:cubicBezTo>
                            <a:pt x="4153" y="5162"/>
                            <a:pt x="3953" y="4964"/>
                            <a:pt x="3754" y="4766"/>
                          </a:cubicBezTo>
                          <a:cubicBezTo>
                            <a:pt x="2359" y="3379"/>
                            <a:pt x="963" y="3181"/>
                            <a:pt x="565" y="35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95" name="Freeform 404">
                      <a:extLst>
                        <a:ext uri="{FF2B5EF4-FFF2-40B4-BE49-F238E27FC236}">
                          <a16:creationId xmlns:a16="http://schemas.microsoft.com/office/drawing/2014/main" id="{43DAC9DB-1C89-A203-D1A5-B3BB36B287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4474" y="5683844"/>
                      <a:ext cx="4589" cy="6467"/>
                    </a:xfrm>
                    <a:custGeom>
                      <a:avLst/>
                      <a:gdLst>
                        <a:gd name="connsiteX0" fmla="*/ 52 w 4589"/>
                        <a:gd name="connsiteY0" fmla="*/ 704 h 6467"/>
                        <a:gd name="connsiteX1" fmla="*/ 849 w 4589"/>
                        <a:gd name="connsiteY1" fmla="*/ 4071 h 6467"/>
                        <a:gd name="connsiteX2" fmla="*/ 4238 w 4589"/>
                        <a:gd name="connsiteY2" fmla="*/ 6052 h 6467"/>
                        <a:gd name="connsiteX3" fmla="*/ 2842 w 4589"/>
                        <a:gd name="connsiteY3" fmla="*/ 1298 h 6467"/>
                        <a:gd name="connsiteX4" fmla="*/ 52 w 4589"/>
                        <a:gd name="connsiteY4" fmla="*/ 704 h 64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589" h="6467">
                          <a:moveTo>
                            <a:pt x="52" y="704"/>
                          </a:moveTo>
                          <a:cubicBezTo>
                            <a:pt x="-148" y="1298"/>
                            <a:pt x="251" y="3081"/>
                            <a:pt x="849" y="4071"/>
                          </a:cubicBezTo>
                          <a:cubicBezTo>
                            <a:pt x="1846" y="5656"/>
                            <a:pt x="3241" y="7241"/>
                            <a:pt x="4238" y="6052"/>
                          </a:cubicBezTo>
                          <a:cubicBezTo>
                            <a:pt x="5035" y="5062"/>
                            <a:pt x="4437" y="3477"/>
                            <a:pt x="2842" y="1298"/>
                          </a:cubicBezTo>
                          <a:cubicBezTo>
                            <a:pt x="1846" y="-89"/>
                            <a:pt x="650" y="-485"/>
                            <a:pt x="52" y="7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96" name="Freeform 405">
                      <a:extLst>
                        <a:ext uri="{FF2B5EF4-FFF2-40B4-BE49-F238E27FC236}">
                          <a16:creationId xmlns:a16="http://schemas.microsoft.com/office/drawing/2014/main" id="{F0AA1E10-0AE5-5846-1D23-BAD77F5FF4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6100" y="5672092"/>
                      <a:ext cx="4140" cy="6237"/>
                    </a:xfrm>
                    <a:custGeom>
                      <a:avLst/>
                      <a:gdLst>
                        <a:gd name="connsiteX0" fmla="*/ 2710 w 4140"/>
                        <a:gd name="connsiteY0" fmla="*/ 1561 h 6237"/>
                        <a:gd name="connsiteX1" fmla="*/ 318 w 4140"/>
                        <a:gd name="connsiteY1" fmla="*/ 373 h 6237"/>
                        <a:gd name="connsiteX2" fmla="*/ 1315 w 4140"/>
                        <a:gd name="connsiteY2" fmla="*/ 4731 h 6237"/>
                        <a:gd name="connsiteX3" fmla="*/ 3906 w 4140"/>
                        <a:gd name="connsiteY3" fmla="*/ 5919 h 6237"/>
                        <a:gd name="connsiteX4" fmla="*/ 2710 w 4140"/>
                        <a:gd name="connsiteY4" fmla="*/ 1561 h 62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140" h="6237">
                          <a:moveTo>
                            <a:pt x="2710" y="1561"/>
                          </a:moveTo>
                          <a:cubicBezTo>
                            <a:pt x="1912" y="571"/>
                            <a:pt x="916" y="-618"/>
                            <a:pt x="318" y="373"/>
                          </a:cubicBezTo>
                          <a:cubicBezTo>
                            <a:pt x="-280" y="1561"/>
                            <a:pt x="-81" y="3146"/>
                            <a:pt x="1315" y="4731"/>
                          </a:cubicBezTo>
                          <a:cubicBezTo>
                            <a:pt x="2311" y="5919"/>
                            <a:pt x="3308" y="6711"/>
                            <a:pt x="3906" y="5919"/>
                          </a:cubicBezTo>
                          <a:cubicBezTo>
                            <a:pt x="4504" y="4929"/>
                            <a:pt x="3906" y="3344"/>
                            <a:pt x="2710" y="156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97" name="Freeform 406">
                      <a:extLst>
                        <a:ext uri="{FF2B5EF4-FFF2-40B4-BE49-F238E27FC236}">
                          <a16:creationId xmlns:a16="http://schemas.microsoft.com/office/drawing/2014/main" id="{A782FE45-C4CE-F02B-B470-6FBE0450ED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7311" y="5760474"/>
                      <a:ext cx="4255" cy="5364"/>
                    </a:xfrm>
                    <a:custGeom>
                      <a:avLst/>
                      <a:gdLst>
                        <a:gd name="connsiteX0" fmla="*/ 336 w 4255"/>
                        <a:gd name="connsiteY0" fmla="*/ 338 h 5364"/>
                        <a:gd name="connsiteX1" fmla="*/ 934 w 4255"/>
                        <a:gd name="connsiteY1" fmla="*/ 3507 h 5364"/>
                        <a:gd name="connsiteX2" fmla="*/ 4124 w 4255"/>
                        <a:gd name="connsiteY2" fmla="*/ 4696 h 5364"/>
                        <a:gd name="connsiteX3" fmla="*/ 3526 w 4255"/>
                        <a:gd name="connsiteY3" fmla="*/ 1923 h 5364"/>
                        <a:gd name="connsiteX4" fmla="*/ 336 w 4255"/>
                        <a:gd name="connsiteY4" fmla="*/ 338 h 53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255" h="5364">
                          <a:moveTo>
                            <a:pt x="336" y="338"/>
                          </a:moveTo>
                          <a:cubicBezTo>
                            <a:pt x="-262" y="932"/>
                            <a:pt x="-62" y="2319"/>
                            <a:pt x="934" y="3507"/>
                          </a:cubicBezTo>
                          <a:cubicBezTo>
                            <a:pt x="2330" y="5488"/>
                            <a:pt x="3725" y="5884"/>
                            <a:pt x="4124" y="4696"/>
                          </a:cubicBezTo>
                          <a:cubicBezTo>
                            <a:pt x="4522" y="3903"/>
                            <a:pt x="3924" y="2517"/>
                            <a:pt x="3526" y="1923"/>
                          </a:cubicBezTo>
                          <a:cubicBezTo>
                            <a:pt x="1732" y="-256"/>
                            <a:pt x="934" y="-256"/>
                            <a:pt x="336" y="33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98" name="Freeform 407">
                      <a:extLst>
                        <a:ext uri="{FF2B5EF4-FFF2-40B4-BE49-F238E27FC236}">
                          <a16:creationId xmlns:a16="http://schemas.microsoft.com/office/drawing/2014/main" id="{3FF4E142-098C-B954-F999-91E56CADDB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0933" y="5644336"/>
                      <a:ext cx="7273" cy="21802"/>
                    </a:xfrm>
                    <a:custGeom>
                      <a:avLst/>
                      <a:gdLst>
                        <a:gd name="connsiteX0" fmla="*/ 3885 w 7273"/>
                        <a:gd name="connsiteY0" fmla="*/ 21790 h 21802"/>
                        <a:gd name="connsiteX1" fmla="*/ 5280 w 7273"/>
                        <a:gd name="connsiteY1" fmla="*/ 17234 h 21802"/>
                        <a:gd name="connsiteX2" fmla="*/ 6874 w 7273"/>
                        <a:gd name="connsiteY2" fmla="*/ 2179 h 21802"/>
                        <a:gd name="connsiteX3" fmla="*/ 7273 w 7273"/>
                        <a:gd name="connsiteY3" fmla="*/ 396 h 21802"/>
                        <a:gd name="connsiteX4" fmla="*/ 297 w 7273"/>
                        <a:gd name="connsiteY4" fmla="*/ 0 h 21802"/>
                        <a:gd name="connsiteX5" fmla="*/ 1094 w 7273"/>
                        <a:gd name="connsiteY5" fmla="*/ 16243 h 21802"/>
                        <a:gd name="connsiteX6" fmla="*/ 3885 w 7273"/>
                        <a:gd name="connsiteY6" fmla="*/ 21790 h 218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7273" h="21802">
                          <a:moveTo>
                            <a:pt x="3885" y="21790"/>
                          </a:moveTo>
                          <a:cubicBezTo>
                            <a:pt x="5479" y="21988"/>
                            <a:pt x="5878" y="19809"/>
                            <a:pt x="5280" y="17234"/>
                          </a:cubicBezTo>
                          <a:cubicBezTo>
                            <a:pt x="3685" y="10499"/>
                            <a:pt x="1692" y="2971"/>
                            <a:pt x="6874" y="2179"/>
                          </a:cubicBezTo>
                          <a:cubicBezTo>
                            <a:pt x="7074" y="2179"/>
                            <a:pt x="7273" y="1188"/>
                            <a:pt x="7273" y="396"/>
                          </a:cubicBezTo>
                          <a:cubicBezTo>
                            <a:pt x="4881" y="198"/>
                            <a:pt x="2689" y="0"/>
                            <a:pt x="297" y="0"/>
                          </a:cubicBezTo>
                          <a:cubicBezTo>
                            <a:pt x="-501" y="4556"/>
                            <a:pt x="496" y="10697"/>
                            <a:pt x="1094" y="16243"/>
                          </a:cubicBezTo>
                          <a:cubicBezTo>
                            <a:pt x="1293" y="18818"/>
                            <a:pt x="2290" y="21394"/>
                            <a:pt x="3885" y="217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99" name="Freeform 408">
                      <a:extLst>
                        <a:ext uri="{FF2B5EF4-FFF2-40B4-BE49-F238E27FC236}">
                          <a16:creationId xmlns:a16="http://schemas.microsoft.com/office/drawing/2014/main" id="{ACC6BFEA-1531-7FAC-1E4A-67C13770EA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8569" y="5690964"/>
                      <a:ext cx="10311" cy="20693"/>
                    </a:xfrm>
                    <a:custGeom>
                      <a:avLst/>
                      <a:gdLst>
                        <a:gd name="connsiteX0" fmla="*/ 8279 w 10311"/>
                        <a:gd name="connsiteY0" fmla="*/ 20524 h 20693"/>
                        <a:gd name="connsiteX1" fmla="*/ 9674 w 10311"/>
                        <a:gd name="connsiteY1" fmla="*/ 20326 h 20693"/>
                        <a:gd name="connsiteX2" fmla="*/ 10272 w 10311"/>
                        <a:gd name="connsiteY2" fmla="*/ 18543 h 20693"/>
                        <a:gd name="connsiteX3" fmla="*/ 3096 w 10311"/>
                        <a:gd name="connsiteY3" fmla="*/ 1507 h 20693"/>
                        <a:gd name="connsiteX4" fmla="*/ 704 w 10311"/>
                        <a:gd name="connsiteY4" fmla="*/ 319 h 20693"/>
                        <a:gd name="connsiteX5" fmla="*/ 2099 w 10311"/>
                        <a:gd name="connsiteY5" fmla="*/ 8639 h 20693"/>
                        <a:gd name="connsiteX6" fmla="*/ 8279 w 10311"/>
                        <a:gd name="connsiteY6" fmla="*/ 20524 h 206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0311" h="20693">
                          <a:moveTo>
                            <a:pt x="8279" y="20524"/>
                          </a:moveTo>
                          <a:cubicBezTo>
                            <a:pt x="8876" y="20920"/>
                            <a:pt x="9275" y="20524"/>
                            <a:pt x="9674" y="20326"/>
                          </a:cubicBezTo>
                          <a:cubicBezTo>
                            <a:pt x="9873" y="19732"/>
                            <a:pt x="10471" y="19137"/>
                            <a:pt x="10272" y="18543"/>
                          </a:cubicBezTo>
                          <a:lnTo>
                            <a:pt x="3096" y="1507"/>
                          </a:lnTo>
                          <a:cubicBezTo>
                            <a:pt x="2498" y="319"/>
                            <a:pt x="1302" y="-473"/>
                            <a:pt x="704" y="319"/>
                          </a:cubicBezTo>
                          <a:cubicBezTo>
                            <a:pt x="-890" y="2102"/>
                            <a:pt x="505" y="5469"/>
                            <a:pt x="2099" y="8639"/>
                          </a:cubicBezTo>
                          <a:cubicBezTo>
                            <a:pt x="4093" y="12600"/>
                            <a:pt x="3893" y="18147"/>
                            <a:pt x="8279" y="205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00" name="Freeform 409">
                      <a:extLst>
                        <a:ext uri="{FF2B5EF4-FFF2-40B4-BE49-F238E27FC236}">
                          <a16:creationId xmlns:a16="http://schemas.microsoft.com/office/drawing/2014/main" id="{857BEAF3-E872-613A-0CA1-B4AF88535E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0135" y="5644138"/>
                      <a:ext cx="9051" cy="9112"/>
                    </a:xfrm>
                    <a:custGeom>
                      <a:avLst/>
                      <a:gdLst>
                        <a:gd name="connsiteX0" fmla="*/ 3189 w 9051"/>
                        <a:gd name="connsiteY0" fmla="*/ 3368 h 9112"/>
                        <a:gd name="connsiteX1" fmla="*/ 3787 w 9051"/>
                        <a:gd name="connsiteY1" fmla="*/ 2971 h 9112"/>
                        <a:gd name="connsiteX2" fmla="*/ 7375 w 9051"/>
                        <a:gd name="connsiteY2" fmla="*/ 9112 h 9112"/>
                        <a:gd name="connsiteX3" fmla="*/ 6977 w 9051"/>
                        <a:gd name="connsiteY3" fmla="*/ 396 h 9112"/>
                        <a:gd name="connsiteX4" fmla="*/ 6777 w 9051"/>
                        <a:gd name="connsiteY4" fmla="*/ 0 h 9112"/>
                        <a:gd name="connsiteX5" fmla="*/ 0 w 9051"/>
                        <a:gd name="connsiteY5" fmla="*/ 198 h 9112"/>
                        <a:gd name="connsiteX6" fmla="*/ 3189 w 9051"/>
                        <a:gd name="connsiteY6" fmla="*/ 3368 h 91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9051" h="9112">
                          <a:moveTo>
                            <a:pt x="3189" y="3368"/>
                          </a:moveTo>
                          <a:cubicBezTo>
                            <a:pt x="3389" y="3368"/>
                            <a:pt x="3588" y="3169"/>
                            <a:pt x="3787" y="2971"/>
                          </a:cubicBezTo>
                          <a:lnTo>
                            <a:pt x="7375" y="9112"/>
                          </a:lnTo>
                          <a:cubicBezTo>
                            <a:pt x="9169" y="7131"/>
                            <a:pt x="10166" y="4556"/>
                            <a:pt x="6977" y="396"/>
                          </a:cubicBezTo>
                          <a:cubicBezTo>
                            <a:pt x="6977" y="198"/>
                            <a:pt x="6777" y="198"/>
                            <a:pt x="6777" y="0"/>
                          </a:cubicBezTo>
                          <a:cubicBezTo>
                            <a:pt x="4585" y="0"/>
                            <a:pt x="2193" y="198"/>
                            <a:pt x="0" y="198"/>
                          </a:cubicBezTo>
                          <a:cubicBezTo>
                            <a:pt x="997" y="1783"/>
                            <a:pt x="1993" y="2971"/>
                            <a:pt x="3189" y="33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01" name="Freeform 410">
                      <a:extLst>
                        <a:ext uri="{FF2B5EF4-FFF2-40B4-BE49-F238E27FC236}">
                          <a16:creationId xmlns:a16="http://schemas.microsoft.com/office/drawing/2014/main" id="{F28CC5D7-61FE-BD01-83B1-353631B39C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5730" y="5682944"/>
                      <a:ext cx="7857" cy="9526"/>
                    </a:xfrm>
                    <a:custGeom>
                      <a:avLst/>
                      <a:gdLst>
                        <a:gd name="connsiteX0" fmla="*/ 1878 w 7857"/>
                        <a:gd name="connsiteY0" fmla="*/ 19 h 9526"/>
                        <a:gd name="connsiteX1" fmla="*/ 283 w 7857"/>
                        <a:gd name="connsiteY1" fmla="*/ 3980 h 9526"/>
                        <a:gd name="connsiteX2" fmla="*/ 6263 w 7857"/>
                        <a:gd name="connsiteY2" fmla="*/ 9527 h 9526"/>
                        <a:gd name="connsiteX3" fmla="*/ 7459 w 7857"/>
                        <a:gd name="connsiteY3" fmla="*/ 4773 h 9526"/>
                        <a:gd name="connsiteX4" fmla="*/ 1878 w 7857"/>
                        <a:gd name="connsiteY4" fmla="*/ 19 h 95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57" h="9526">
                          <a:moveTo>
                            <a:pt x="1878" y="19"/>
                          </a:moveTo>
                          <a:cubicBezTo>
                            <a:pt x="483" y="-179"/>
                            <a:pt x="-514" y="1207"/>
                            <a:pt x="283" y="3980"/>
                          </a:cubicBezTo>
                          <a:cubicBezTo>
                            <a:pt x="2077" y="10319"/>
                            <a:pt x="4469" y="8140"/>
                            <a:pt x="6263" y="9527"/>
                          </a:cubicBezTo>
                          <a:cubicBezTo>
                            <a:pt x="7858" y="9329"/>
                            <a:pt x="8257" y="7348"/>
                            <a:pt x="7459" y="4773"/>
                          </a:cubicBezTo>
                          <a:cubicBezTo>
                            <a:pt x="5865" y="-179"/>
                            <a:pt x="3871" y="217"/>
                            <a:pt x="1878" y="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02" name="Freeform 411">
                      <a:extLst>
                        <a:ext uri="{FF2B5EF4-FFF2-40B4-BE49-F238E27FC236}">
                          <a16:creationId xmlns:a16="http://schemas.microsoft.com/office/drawing/2014/main" id="{6B43A33F-F407-4358-6F49-BDEA627C2A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7618" y="5722925"/>
                      <a:ext cx="6242" cy="10401"/>
                    </a:xfrm>
                    <a:custGeom>
                      <a:avLst/>
                      <a:gdLst>
                        <a:gd name="connsiteX0" fmla="*/ 357 w 6242"/>
                        <a:gd name="connsiteY0" fmla="*/ 3815 h 10401"/>
                        <a:gd name="connsiteX1" fmla="*/ 4543 w 6242"/>
                        <a:gd name="connsiteY1" fmla="*/ 10352 h 10401"/>
                        <a:gd name="connsiteX2" fmla="*/ 4543 w 6242"/>
                        <a:gd name="connsiteY2" fmla="*/ 2627 h 10401"/>
                        <a:gd name="connsiteX3" fmla="*/ 4145 w 6242"/>
                        <a:gd name="connsiteY3" fmla="*/ 1240 h 10401"/>
                        <a:gd name="connsiteX4" fmla="*/ 357 w 6242"/>
                        <a:gd name="connsiteY4" fmla="*/ 3815 h 104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42" h="10401">
                          <a:moveTo>
                            <a:pt x="357" y="3815"/>
                          </a:moveTo>
                          <a:cubicBezTo>
                            <a:pt x="956" y="6589"/>
                            <a:pt x="2351" y="9758"/>
                            <a:pt x="4543" y="10352"/>
                          </a:cubicBezTo>
                          <a:cubicBezTo>
                            <a:pt x="7932" y="10947"/>
                            <a:pt x="5341" y="5994"/>
                            <a:pt x="4543" y="2627"/>
                          </a:cubicBezTo>
                          <a:cubicBezTo>
                            <a:pt x="4344" y="2231"/>
                            <a:pt x="4145" y="1636"/>
                            <a:pt x="4145" y="1240"/>
                          </a:cubicBezTo>
                          <a:cubicBezTo>
                            <a:pt x="1952" y="250"/>
                            <a:pt x="-1038" y="-1929"/>
                            <a:pt x="357" y="38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03" name="Freeform 412">
                      <a:extLst>
                        <a:ext uri="{FF2B5EF4-FFF2-40B4-BE49-F238E27FC236}">
                          <a16:creationId xmlns:a16="http://schemas.microsoft.com/office/drawing/2014/main" id="{CEC85C14-EC2F-0754-1952-A9CB8AC3E9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19675" y="5689490"/>
                      <a:ext cx="4810" cy="11499"/>
                    </a:xfrm>
                    <a:custGeom>
                      <a:avLst/>
                      <a:gdLst>
                        <a:gd name="connsiteX0" fmla="*/ 1518 w 4810"/>
                        <a:gd name="connsiteY0" fmla="*/ 10 h 11499"/>
                        <a:gd name="connsiteX1" fmla="*/ 123 w 4810"/>
                        <a:gd name="connsiteY1" fmla="*/ 4962 h 11499"/>
                        <a:gd name="connsiteX2" fmla="*/ 2914 w 4810"/>
                        <a:gd name="connsiteY2" fmla="*/ 11499 h 11499"/>
                        <a:gd name="connsiteX3" fmla="*/ 4708 w 4810"/>
                        <a:gd name="connsiteY3" fmla="*/ 5755 h 11499"/>
                        <a:gd name="connsiteX4" fmla="*/ 1518 w 4810"/>
                        <a:gd name="connsiteY4" fmla="*/ 10 h 11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10" h="11499">
                          <a:moveTo>
                            <a:pt x="1518" y="10"/>
                          </a:moveTo>
                          <a:cubicBezTo>
                            <a:pt x="322" y="208"/>
                            <a:pt x="-276" y="2189"/>
                            <a:pt x="123" y="4962"/>
                          </a:cubicBezTo>
                          <a:cubicBezTo>
                            <a:pt x="522" y="7934"/>
                            <a:pt x="1120" y="10707"/>
                            <a:pt x="2914" y="11499"/>
                          </a:cubicBezTo>
                          <a:cubicBezTo>
                            <a:pt x="4309" y="11103"/>
                            <a:pt x="5106" y="9122"/>
                            <a:pt x="4708" y="5755"/>
                          </a:cubicBezTo>
                          <a:cubicBezTo>
                            <a:pt x="4309" y="2585"/>
                            <a:pt x="3312" y="-188"/>
                            <a:pt x="1518" y="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04" name="Freeform 413">
                      <a:extLst>
                        <a:ext uri="{FF2B5EF4-FFF2-40B4-BE49-F238E27FC236}">
                          <a16:creationId xmlns:a16="http://schemas.microsoft.com/office/drawing/2014/main" id="{2AAEB974-0B82-8639-4AB9-E5A57EAB43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2729" y="5720465"/>
                      <a:ext cx="18226" cy="27867"/>
                    </a:xfrm>
                    <a:custGeom>
                      <a:avLst/>
                      <a:gdLst>
                        <a:gd name="connsiteX0" fmla="*/ 2990 w 18226"/>
                        <a:gd name="connsiteY0" fmla="*/ 135 h 27867"/>
                        <a:gd name="connsiteX1" fmla="*/ 2193 w 18226"/>
                        <a:gd name="connsiteY1" fmla="*/ 2116 h 27867"/>
                        <a:gd name="connsiteX2" fmla="*/ 1993 w 18226"/>
                        <a:gd name="connsiteY2" fmla="*/ 2116 h 27867"/>
                        <a:gd name="connsiteX3" fmla="*/ 0 w 18226"/>
                        <a:gd name="connsiteY3" fmla="*/ 5484 h 27867"/>
                        <a:gd name="connsiteX4" fmla="*/ 1794 w 18226"/>
                        <a:gd name="connsiteY4" fmla="*/ 9643 h 27867"/>
                        <a:gd name="connsiteX5" fmla="*/ 3588 w 18226"/>
                        <a:gd name="connsiteY5" fmla="*/ 6672 h 27867"/>
                        <a:gd name="connsiteX6" fmla="*/ 6578 w 18226"/>
                        <a:gd name="connsiteY6" fmla="*/ 9445 h 27867"/>
                        <a:gd name="connsiteX7" fmla="*/ 7574 w 18226"/>
                        <a:gd name="connsiteY7" fmla="*/ 12020 h 27867"/>
                        <a:gd name="connsiteX8" fmla="*/ 9568 w 18226"/>
                        <a:gd name="connsiteY8" fmla="*/ 14397 h 27867"/>
                        <a:gd name="connsiteX9" fmla="*/ 9568 w 18226"/>
                        <a:gd name="connsiteY9" fmla="*/ 15784 h 27867"/>
                        <a:gd name="connsiteX10" fmla="*/ 11162 w 18226"/>
                        <a:gd name="connsiteY10" fmla="*/ 20736 h 27867"/>
                        <a:gd name="connsiteX11" fmla="*/ 13156 w 18226"/>
                        <a:gd name="connsiteY11" fmla="*/ 24104 h 27867"/>
                        <a:gd name="connsiteX12" fmla="*/ 13156 w 18226"/>
                        <a:gd name="connsiteY12" fmla="*/ 24302 h 27867"/>
                        <a:gd name="connsiteX13" fmla="*/ 17341 w 18226"/>
                        <a:gd name="connsiteY13" fmla="*/ 27867 h 27867"/>
                        <a:gd name="connsiteX14" fmla="*/ 17142 w 18226"/>
                        <a:gd name="connsiteY14" fmla="*/ 23312 h 27867"/>
                        <a:gd name="connsiteX15" fmla="*/ 16943 w 18226"/>
                        <a:gd name="connsiteY15" fmla="*/ 23113 h 27867"/>
                        <a:gd name="connsiteX16" fmla="*/ 17142 w 18226"/>
                        <a:gd name="connsiteY16" fmla="*/ 21529 h 27867"/>
                        <a:gd name="connsiteX17" fmla="*/ 13554 w 18226"/>
                        <a:gd name="connsiteY17" fmla="*/ 15586 h 27867"/>
                        <a:gd name="connsiteX18" fmla="*/ 11561 w 18226"/>
                        <a:gd name="connsiteY18" fmla="*/ 12020 h 27867"/>
                        <a:gd name="connsiteX19" fmla="*/ 10564 w 18226"/>
                        <a:gd name="connsiteY19" fmla="*/ 9643 h 27867"/>
                        <a:gd name="connsiteX20" fmla="*/ 8770 w 18226"/>
                        <a:gd name="connsiteY20" fmla="*/ 7861 h 27867"/>
                        <a:gd name="connsiteX21" fmla="*/ 7574 w 18226"/>
                        <a:gd name="connsiteY21" fmla="*/ 3899 h 27867"/>
                        <a:gd name="connsiteX22" fmla="*/ 2990 w 18226"/>
                        <a:gd name="connsiteY22" fmla="*/ 135 h 278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</a:cxnLst>
                      <a:rect l="l" t="t" r="r" b="b"/>
                      <a:pathLst>
                        <a:path w="18226" h="27867">
                          <a:moveTo>
                            <a:pt x="2990" y="135"/>
                          </a:moveTo>
                          <a:cubicBezTo>
                            <a:pt x="2392" y="531"/>
                            <a:pt x="2193" y="1126"/>
                            <a:pt x="2193" y="2116"/>
                          </a:cubicBezTo>
                          <a:cubicBezTo>
                            <a:pt x="2193" y="2116"/>
                            <a:pt x="2193" y="2116"/>
                            <a:pt x="1993" y="2116"/>
                          </a:cubicBezTo>
                          <a:cubicBezTo>
                            <a:pt x="797" y="2116"/>
                            <a:pt x="0" y="3305"/>
                            <a:pt x="0" y="5484"/>
                          </a:cubicBezTo>
                          <a:cubicBezTo>
                            <a:pt x="0" y="7464"/>
                            <a:pt x="399" y="9445"/>
                            <a:pt x="1794" y="9643"/>
                          </a:cubicBezTo>
                          <a:cubicBezTo>
                            <a:pt x="2791" y="9643"/>
                            <a:pt x="3389" y="8653"/>
                            <a:pt x="3588" y="6672"/>
                          </a:cubicBezTo>
                          <a:cubicBezTo>
                            <a:pt x="4585" y="8257"/>
                            <a:pt x="5581" y="9247"/>
                            <a:pt x="6578" y="9445"/>
                          </a:cubicBezTo>
                          <a:cubicBezTo>
                            <a:pt x="6777" y="10238"/>
                            <a:pt x="6976" y="11030"/>
                            <a:pt x="7574" y="12020"/>
                          </a:cubicBezTo>
                          <a:cubicBezTo>
                            <a:pt x="8172" y="13011"/>
                            <a:pt x="8770" y="13803"/>
                            <a:pt x="9568" y="14397"/>
                          </a:cubicBezTo>
                          <a:cubicBezTo>
                            <a:pt x="9568" y="14794"/>
                            <a:pt x="9568" y="15190"/>
                            <a:pt x="9568" y="15784"/>
                          </a:cubicBezTo>
                          <a:cubicBezTo>
                            <a:pt x="9568" y="17963"/>
                            <a:pt x="10166" y="20142"/>
                            <a:pt x="11162" y="20736"/>
                          </a:cubicBezTo>
                          <a:cubicBezTo>
                            <a:pt x="11561" y="22519"/>
                            <a:pt x="12358" y="23509"/>
                            <a:pt x="13156" y="24104"/>
                          </a:cubicBezTo>
                          <a:cubicBezTo>
                            <a:pt x="13156" y="24104"/>
                            <a:pt x="13156" y="24302"/>
                            <a:pt x="13156" y="24302"/>
                          </a:cubicBezTo>
                          <a:cubicBezTo>
                            <a:pt x="14352" y="26877"/>
                            <a:pt x="16145" y="27867"/>
                            <a:pt x="17341" y="27867"/>
                          </a:cubicBezTo>
                          <a:cubicBezTo>
                            <a:pt x="18737" y="27669"/>
                            <a:pt x="18338" y="25688"/>
                            <a:pt x="17142" y="23312"/>
                          </a:cubicBezTo>
                          <a:cubicBezTo>
                            <a:pt x="17142" y="23312"/>
                            <a:pt x="16943" y="23113"/>
                            <a:pt x="16943" y="23113"/>
                          </a:cubicBezTo>
                          <a:cubicBezTo>
                            <a:pt x="17142" y="22717"/>
                            <a:pt x="17142" y="22123"/>
                            <a:pt x="17142" y="21529"/>
                          </a:cubicBezTo>
                          <a:cubicBezTo>
                            <a:pt x="16943" y="17369"/>
                            <a:pt x="15348" y="16378"/>
                            <a:pt x="13554" y="15586"/>
                          </a:cubicBezTo>
                          <a:cubicBezTo>
                            <a:pt x="13156" y="13605"/>
                            <a:pt x="12558" y="12218"/>
                            <a:pt x="11561" y="12020"/>
                          </a:cubicBezTo>
                          <a:cubicBezTo>
                            <a:pt x="11362" y="11426"/>
                            <a:pt x="10963" y="10634"/>
                            <a:pt x="10564" y="9643"/>
                          </a:cubicBezTo>
                          <a:cubicBezTo>
                            <a:pt x="9966" y="8455"/>
                            <a:pt x="9169" y="8059"/>
                            <a:pt x="8770" y="7861"/>
                          </a:cubicBezTo>
                          <a:cubicBezTo>
                            <a:pt x="8571" y="6672"/>
                            <a:pt x="8172" y="5285"/>
                            <a:pt x="7574" y="3899"/>
                          </a:cubicBezTo>
                          <a:cubicBezTo>
                            <a:pt x="5780" y="927"/>
                            <a:pt x="4186" y="-459"/>
                            <a:pt x="2990" y="1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05" name="Freeform 414">
                      <a:extLst>
                        <a:ext uri="{FF2B5EF4-FFF2-40B4-BE49-F238E27FC236}">
                          <a16:creationId xmlns:a16="http://schemas.microsoft.com/office/drawing/2014/main" id="{CC0A34F0-DEAE-6869-878E-AF69C516A3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90303" y="5668148"/>
                      <a:ext cx="4918" cy="12261"/>
                    </a:xfrm>
                    <a:custGeom>
                      <a:avLst/>
                      <a:gdLst>
                        <a:gd name="connsiteX0" fmla="*/ 1988 w 4918"/>
                        <a:gd name="connsiteY0" fmla="*/ 12240 h 12261"/>
                        <a:gd name="connsiteX1" fmla="*/ 4779 w 4918"/>
                        <a:gd name="connsiteY1" fmla="*/ 3722 h 12261"/>
                        <a:gd name="connsiteX2" fmla="*/ 2387 w 4918"/>
                        <a:gd name="connsiteY2" fmla="*/ 156 h 12261"/>
                        <a:gd name="connsiteX3" fmla="*/ 194 w 4918"/>
                        <a:gd name="connsiteY3" fmla="*/ 9665 h 12261"/>
                        <a:gd name="connsiteX4" fmla="*/ 1988 w 4918"/>
                        <a:gd name="connsiteY4" fmla="*/ 12240 h 122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918" h="12261">
                          <a:moveTo>
                            <a:pt x="1988" y="12240"/>
                          </a:moveTo>
                          <a:cubicBezTo>
                            <a:pt x="3981" y="11249"/>
                            <a:pt x="5377" y="8674"/>
                            <a:pt x="4779" y="3722"/>
                          </a:cubicBezTo>
                          <a:cubicBezTo>
                            <a:pt x="4181" y="1741"/>
                            <a:pt x="3383" y="-636"/>
                            <a:pt x="2387" y="156"/>
                          </a:cubicBezTo>
                          <a:cubicBezTo>
                            <a:pt x="393" y="1543"/>
                            <a:pt x="-404" y="4910"/>
                            <a:pt x="194" y="9665"/>
                          </a:cubicBezTo>
                          <a:cubicBezTo>
                            <a:pt x="393" y="11249"/>
                            <a:pt x="1191" y="12438"/>
                            <a:pt x="1988" y="122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06" name="Freeform 415">
                      <a:extLst>
                        <a:ext uri="{FF2B5EF4-FFF2-40B4-BE49-F238E27FC236}">
                          <a16:creationId xmlns:a16="http://schemas.microsoft.com/office/drawing/2014/main" id="{A51E3917-E16B-0D9D-630A-8CC1E17FCB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0766" y="5645920"/>
                      <a:ext cx="6617" cy="10246"/>
                    </a:xfrm>
                    <a:custGeom>
                      <a:avLst/>
                      <a:gdLst>
                        <a:gd name="connsiteX0" fmla="*/ 5581 w 6617"/>
                        <a:gd name="connsiteY0" fmla="*/ 10103 h 10246"/>
                        <a:gd name="connsiteX1" fmla="*/ 5980 w 6617"/>
                        <a:gd name="connsiteY1" fmla="*/ 4358 h 10246"/>
                        <a:gd name="connsiteX2" fmla="*/ 1595 w 6617"/>
                        <a:gd name="connsiteY2" fmla="*/ 0 h 10246"/>
                        <a:gd name="connsiteX3" fmla="*/ 399 w 6617"/>
                        <a:gd name="connsiteY3" fmla="*/ 4556 h 10246"/>
                        <a:gd name="connsiteX4" fmla="*/ 5581 w 6617"/>
                        <a:gd name="connsiteY4" fmla="*/ 10103 h 102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17" h="10246">
                          <a:moveTo>
                            <a:pt x="5581" y="10103"/>
                          </a:moveTo>
                          <a:cubicBezTo>
                            <a:pt x="6777" y="9706"/>
                            <a:pt x="6976" y="7527"/>
                            <a:pt x="5980" y="4358"/>
                          </a:cubicBezTo>
                          <a:cubicBezTo>
                            <a:pt x="4983" y="1585"/>
                            <a:pt x="3389" y="0"/>
                            <a:pt x="1595" y="0"/>
                          </a:cubicBezTo>
                          <a:cubicBezTo>
                            <a:pt x="0" y="198"/>
                            <a:pt x="-399" y="2179"/>
                            <a:pt x="399" y="4556"/>
                          </a:cubicBezTo>
                          <a:cubicBezTo>
                            <a:pt x="1595" y="8320"/>
                            <a:pt x="3588" y="10895"/>
                            <a:pt x="5581" y="1010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07" name="Freeform 416">
                      <a:extLst>
                        <a:ext uri="{FF2B5EF4-FFF2-40B4-BE49-F238E27FC236}">
                          <a16:creationId xmlns:a16="http://schemas.microsoft.com/office/drawing/2014/main" id="{8A0656E8-836D-1438-D044-3C40FE0B1E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9773" y="5690115"/>
                      <a:ext cx="7517" cy="8035"/>
                    </a:xfrm>
                    <a:custGeom>
                      <a:avLst/>
                      <a:gdLst>
                        <a:gd name="connsiteX0" fmla="*/ 6780 w 7517"/>
                        <a:gd name="connsiteY0" fmla="*/ 7902 h 8035"/>
                        <a:gd name="connsiteX1" fmla="*/ 6580 w 7517"/>
                        <a:gd name="connsiteY1" fmla="*/ 3940 h 8035"/>
                        <a:gd name="connsiteX2" fmla="*/ 1198 w 7517"/>
                        <a:gd name="connsiteY2" fmla="*/ 177 h 8035"/>
                        <a:gd name="connsiteX3" fmla="*/ 600 w 7517"/>
                        <a:gd name="connsiteY3" fmla="*/ 3544 h 8035"/>
                        <a:gd name="connsiteX4" fmla="*/ 6780 w 7517"/>
                        <a:gd name="connsiteY4" fmla="*/ 7902 h 80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17" h="8035">
                          <a:moveTo>
                            <a:pt x="6780" y="7902"/>
                          </a:moveTo>
                          <a:cubicBezTo>
                            <a:pt x="7975" y="7506"/>
                            <a:pt x="7577" y="5723"/>
                            <a:pt x="6580" y="3940"/>
                          </a:cubicBezTo>
                          <a:cubicBezTo>
                            <a:pt x="4786" y="1365"/>
                            <a:pt x="2992" y="-616"/>
                            <a:pt x="1198" y="177"/>
                          </a:cubicBezTo>
                          <a:cubicBezTo>
                            <a:pt x="202" y="573"/>
                            <a:pt x="-596" y="1761"/>
                            <a:pt x="600" y="3544"/>
                          </a:cubicBezTo>
                          <a:cubicBezTo>
                            <a:pt x="2394" y="7110"/>
                            <a:pt x="4786" y="8496"/>
                            <a:pt x="6780" y="79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08" name="Freeform 417">
                      <a:extLst>
                        <a:ext uri="{FF2B5EF4-FFF2-40B4-BE49-F238E27FC236}">
                          <a16:creationId xmlns:a16="http://schemas.microsoft.com/office/drawing/2014/main" id="{66C0E994-A910-E87F-7F68-471A4249F1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6872" y="5699318"/>
                      <a:ext cx="4690" cy="9351"/>
                    </a:xfrm>
                    <a:custGeom>
                      <a:avLst/>
                      <a:gdLst>
                        <a:gd name="connsiteX0" fmla="*/ 3794 w 4690"/>
                        <a:gd name="connsiteY0" fmla="*/ 9198 h 9351"/>
                        <a:gd name="connsiteX1" fmla="*/ 3794 w 4690"/>
                        <a:gd name="connsiteY1" fmla="*/ 2661 h 9351"/>
                        <a:gd name="connsiteX2" fmla="*/ 804 w 4690"/>
                        <a:gd name="connsiteY2" fmla="*/ 86 h 9351"/>
                        <a:gd name="connsiteX3" fmla="*/ 1003 w 4690"/>
                        <a:gd name="connsiteY3" fmla="*/ 6623 h 9351"/>
                        <a:gd name="connsiteX4" fmla="*/ 3794 w 4690"/>
                        <a:gd name="connsiteY4" fmla="*/ 9198 h 93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690" h="9351">
                          <a:moveTo>
                            <a:pt x="3794" y="9198"/>
                          </a:moveTo>
                          <a:cubicBezTo>
                            <a:pt x="4989" y="8208"/>
                            <a:pt x="4989" y="5633"/>
                            <a:pt x="3794" y="2661"/>
                          </a:cubicBezTo>
                          <a:cubicBezTo>
                            <a:pt x="2996" y="680"/>
                            <a:pt x="1999" y="-310"/>
                            <a:pt x="804" y="86"/>
                          </a:cubicBezTo>
                          <a:cubicBezTo>
                            <a:pt x="-392" y="1275"/>
                            <a:pt x="-193" y="3652"/>
                            <a:pt x="1003" y="6623"/>
                          </a:cubicBezTo>
                          <a:cubicBezTo>
                            <a:pt x="1601" y="8604"/>
                            <a:pt x="2797" y="9793"/>
                            <a:pt x="3794" y="919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09" name="Freeform 418">
                      <a:extLst>
                        <a:ext uri="{FF2B5EF4-FFF2-40B4-BE49-F238E27FC236}">
                          <a16:creationId xmlns:a16="http://schemas.microsoft.com/office/drawing/2014/main" id="{A2F1D3AD-0E71-02D5-A209-7596973BDB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73835" y="5660334"/>
                      <a:ext cx="4408" cy="13405"/>
                    </a:xfrm>
                    <a:custGeom>
                      <a:avLst/>
                      <a:gdLst>
                        <a:gd name="connsiteX0" fmla="*/ 3107 w 4408"/>
                        <a:gd name="connsiteY0" fmla="*/ 13319 h 13405"/>
                        <a:gd name="connsiteX1" fmla="*/ 3904 w 4408"/>
                        <a:gd name="connsiteY1" fmla="*/ 4405 h 13405"/>
                        <a:gd name="connsiteX2" fmla="*/ 1513 w 4408"/>
                        <a:gd name="connsiteY2" fmla="*/ 47 h 13405"/>
                        <a:gd name="connsiteX3" fmla="*/ 915 w 4408"/>
                        <a:gd name="connsiteY3" fmla="*/ 9159 h 13405"/>
                        <a:gd name="connsiteX4" fmla="*/ 3107 w 4408"/>
                        <a:gd name="connsiteY4" fmla="*/ 13319 h 134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408" h="13405">
                          <a:moveTo>
                            <a:pt x="3107" y="13319"/>
                          </a:moveTo>
                          <a:cubicBezTo>
                            <a:pt x="5300" y="12130"/>
                            <a:pt x="4104" y="7574"/>
                            <a:pt x="3904" y="4405"/>
                          </a:cubicBezTo>
                          <a:cubicBezTo>
                            <a:pt x="3306" y="1830"/>
                            <a:pt x="2509" y="-349"/>
                            <a:pt x="1513" y="47"/>
                          </a:cubicBezTo>
                          <a:cubicBezTo>
                            <a:pt x="-1079" y="1037"/>
                            <a:pt x="317" y="5593"/>
                            <a:pt x="915" y="9159"/>
                          </a:cubicBezTo>
                          <a:cubicBezTo>
                            <a:pt x="1313" y="11338"/>
                            <a:pt x="2111" y="13913"/>
                            <a:pt x="3107" y="133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10" name="Freeform 419">
                      <a:extLst>
                        <a:ext uri="{FF2B5EF4-FFF2-40B4-BE49-F238E27FC236}">
                          <a16:creationId xmlns:a16="http://schemas.microsoft.com/office/drawing/2014/main" id="{B497CF9D-DC33-74DF-61C7-85748C38F2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9973" y="5725329"/>
                      <a:ext cx="8991" cy="15690"/>
                    </a:xfrm>
                    <a:custGeom>
                      <a:avLst/>
                      <a:gdLst>
                        <a:gd name="connsiteX0" fmla="*/ 1096 w 8991"/>
                        <a:gd name="connsiteY0" fmla="*/ 1808 h 15690"/>
                        <a:gd name="connsiteX1" fmla="*/ 1296 w 8991"/>
                        <a:gd name="connsiteY1" fmla="*/ 8147 h 15690"/>
                        <a:gd name="connsiteX2" fmla="*/ 100 w 8991"/>
                        <a:gd name="connsiteY2" fmla="*/ 11316 h 15690"/>
                        <a:gd name="connsiteX3" fmla="*/ 2691 w 8991"/>
                        <a:gd name="connsiteY3" fmla="*/ 15674 h 15690"/>
                        <a:gd name="connsiteX4" fmla="*/ 3688 w 8991"/>
                        <a:gd name="connsiteY4" fmla="*/ 11514 h 15690"/>
                        <a:gd name="connsiteX5" fmla="*/ 3488 w 8991"/>
                        <a:gd name="connsiteY5" fmla="*/ 10722 h 15690"/>
                        <a:gd name="connsiteX6" fmla="*/ 5083 w 8991"/>
                        <a:gd name="connsiteY6" fmla="*/ 11118 h 15690"/>
                        <a:gd name="connsiteX7" fmla="*/ 4485 w 8991"/>
                        <a:gd name="connsiteY7" fmla="*/ 4185 h 15690"/>
                        <a:gd name="connsiteX8" fmla="*/ 8671 w 8991"/>
                        <a:gd name="connsiteY8" fmla="*/ 6958 h 15690"/>
                        <a:gd name="connsiteX9" fmla="*/ 7475 w 8991"/>
                        <a:gd name="connsiteY9" fmla="*/ 2600 h 15690"/>
                        <a:gd name="connsiteX10" fmla="*/ 3688 w 8991"/>
                        <a:gd name="connsiteY10" fmla="*/ 25 h 15690"/>
                        <a:gd name="connsiteX11" fmla="*/ 4086 w 8991"/>
                        <a:gd name="connsiteY11" fmla="*/ 3987 h 15690"/>
                        <a:gd name="connsiteX12" fmla="*/ 4285 w 8991"/>
                        <a:gd name="connsiteY12" fmla="*/ 4185 h 15690"/>
                        <a:gd name="connsiteX13" fmla="*/ 1096 w 8991"/>
                        <a:gd name="connsiteY13" fmla="*/ 1808 h 156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8991" h="15690">
                          <a:moveTo>
                            <a:pt x="1096" y="1808"/>
                          </a:moveTo>
                          <a:cubicBezTo>
                            <a:pt x="-299" y="2798"/>
                            <a:pt x="-498" y="4977"/>
                            <a:pt x="1296" y="8147"/>
                          </a:cubicBezTo>
                          <a:cubicBezTo>
                            <a:pt x="299" y="8741"/>
                            <a:pt x="100" y="9731"/>
                            <a:pt x="100" y="11316"/>
                          </a:cubicBezTo>
                          <a:cubicBezTo>
                            <a:pt x="299" y="14287"/>
                            <a:pt x="1296" y="15872"/>
                            <a:pt x="2691" y="15674"/>
                          </a:cubicBezTo>
                          <a:cubicBezTo>
                            <a:pt x="3887" y="15674"/>
                            <a:pt x="4086" y="13495"/>
                            <a:pt x="3688" y="11514"/>
                          </a:cubicBezTo>
                          <a:cubicBezTo>
                            <a:pt x="3688" y="11316"/>
                            <a:pt x="3688" y="11118"/>
                            <a:pt x="3488" y="10722"/>
                          </a:cubicBezTo>
                          <a:cubicBezTo>
                            <a:pt x="4086" y="11118"/>
                            <a:pt x="4684" y="11316"/>
                            <a:pt x="5083" y="11118"/>
                          </a:cubicBezTo>
                          <a:cubicBezTo>
                            <a:pt x="7475" y="10524"/>
                            <a:pt x="5681" y="7156"/>
                            <a:pt x="4485" y="4185"/>
                          </a:cubicBezTo>
                          <a:cubicBezTo>
                            <a:pt x="5880" y="6364"/>
                            <a:pt x="7674" y="7948"/>
                            <a:pt x="8671" y="6958"/>
                          </a:cubicBezTo>
                          <a:cubicBezTo>
                            <a:pt x="9468" y="6166"/>
                            <a:pt x="8671" y="4383"/>
                            <a:pt x="7475" y="2600"/>
                          </a:cubicBezTo>
                          <a:cubicBezTo>
                            <a:pt x="6279" y="817"/>
                            <a:pt x="4883" y="-173"/>
                            <a:pt x="3688" y="25"/>
                          </a:cubicBezTo>
                          <a:cubicBezTo>
                            <a:pt x="2292" y="421"/>
                            <a:pt x="3090" y="2402"/>
                            <a:pt x="4086" y="3987"/>
                          </a:cubicBezTo>
                          <a:cubicBezTo>
                            <a:pt x="4086" y="3987"/>
                            <a:pt x="4086" y="4185"/>
                            <a:pt x="4285" y="4185"/>
                          </a:cubicBezTo>
                          <a:cubicBezTo>
                            <a:pt x="3488" y="2996"/>
                            <a:pt x="2093" y="1213"/>
                            <a:pt x="1096" y="180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11" name="Freeform 420">
                      <a:extLst>
                        <a:ext uri="{FF2B5EF4-FFF2-40B4-BE49-F238E27FC236}">
                          <a16:creationId xmlns:a16="http://schemas.microsoft.com/office/drawing/2014/main" id="{49E327A6-569B-55DF-F8A2-3D3AB6D016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6554" y="5660777"/>
                      <a:ext cx="5315" cy="9125"/>
                    </a:xfrm>
                    <a:custGeom>
                      <a:avLst/>
                      <a:gdLst>
                        <a:gd name="connsiteX0" fmla="*/ 3912 w 5315"/>
                        <a:gd name="connsiteY0" fmla="*/ 9112 h 9125"/>
                        <a:gd name="connsiteX1" fmla="*/ 4909 w 5315"/>
                        <a:gd name="connsiteY1" fmla="*/ 4160 h 9125"/>
                        <a:gd name="connsiteX2" fmla="*/ 1321 w 5315"/>
                        <a:gd name="connsiteY2" fmla="*/ 0 h 9125"/>
                        <a:gd name="connsiteX3" fmla="*/ 524 w 5315"/>
                        <a:gd name="connsiteY3" fmla="*/ 4754 h 9125"/>
                        <a:gd name="connsiteX4" fmla="*/ 3912 w 5315"/>
                        <a:gd name="connsiteY4" fmla="*/ 9112 h 91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15" h="9125">
                          <a:moveTo>
                            <a:pt x="3912" y="9112"/>
                          </a:moveTo>
                          <a:cubicBezTo>
                            <a:pt x="5308" y="8914"/>
                            <a:pt x="5706" y="7131"/>
                            <a:pt x="4909" y="4160"/>
                          </a:cubicBezTo>
                          <a:cubicBezTo>
                            <a:pt x="4112" y="1783"/>
                            <a:pt x="2716" y="0"/>
                            <a:pt x="1321" y="0"/>
                          </a:cubicBezTo>
                          <a:cubicBezTo>
                            <a:pt x="-274" y="0"/>
                            <a:pt x="-274" y="2179"/>
                            <a:pt x="524" y="4754"/>
                          </a:cubicBezTo>
                          <a:cubicBezTo>
                            <a:pt x="1122" y="7329"/>
                            <a:pt x="2517" y="9310"/>
                            <a:pt x="3912" y="91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12" name="Freeform 421">
                      <a:extLst>
                        <a:ext uri="{FF2B5EF4-FFF2-40B4-BE49-F238E27FC236}">
                          <a16:creationId xmlns:a16="http://schemas.microsoft.com/office/drawing/2014/main" id="{9328FEE9-4D6E-5486-D1DD-90F26739D9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9588" y="5692839"/>
                      <a:ext cx="5083" cy="9009"/>
                    </a:xfrm>
                    <a:custGeom>
                      <a:avLst/>
                      <a:gdLst>
                        <a:gd name="connsiteX0" fmla="*/ 3368 w 5083"/>
                        <a:gd name="connsiteY0" fmla="*/ 8942 h 9009"/>
                        <a:gd name="connsiteX1" fmla="*/ 4963 w 5083"/>
                        <a:gd name="connsiteY1" fmla="*/ 5773 h 9009"/>
                        <a:gd name="connsiteX2" fmla="*/ 1773 w 5083"/>
                        <a:gd name="connsiteY2" fmla="*/ 28 h 9009"/>
                        <a:gd name="connsiteX3" fmla="*/ 179 w 5083"/>
                        <a:gd name="connsiteY3" fmla="*/ 3792 h 9009"/>
                        <a:gd name="connsiteX4" fmla="*/ 3368 w 5083"/>
                        <a:gd name="connsiteY4" fmla="*/ 8942 h 90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83" h="9009">
                          <a:moveTo>
                            <a:pt x="3368" y="8942"/>
                          </a:moveTo>
                          <a:cubicBezTo>
                            <a:pt x="4763" y="9339"/>
                            <a:pt x="5361" y="7952"/>
                            <a:pt x="4963" y="5773"/>
                          </a:cubicBezTo>
                          <a:cubicBezTo>
                            <a:pt x="4165" y="2009"/>
                            <a:pt x="2969" y="425"/>
                            <a:pt x="1773" y="28"/>
                          </a:cubicBezTo>
                          <a:cubicBezTo>
                            <a:pt x="577" y="-170"/>
                            <a:pt x="-419" y="623"/>
                            <a:pt x="179" y="3792"/>
                          </a:cubicBezTo>
                          <a:cubicBezTo>
                            <a:pt x="976" y="6565"/>
                            <a:pt x="2172" y="8546"/>
                            <a:pt x="3368" y="89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13" name="Freeform 422">
                      <a:extLst>
                        <a:ext uri="{FF2B5EF4-FFF2-40B4-BE49-F238E27FC236}">
                          <a16:creationId xmlns:a16="http://schemas.microsoft.com/office/drawing/2014/main" id="{46108477-D688-07D3-C6E5-E4F98A9114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5130" y="5702308"/>
                      <a:ext cx="5405" cy="7608"/>
                    </a:xfrm>
                    <a:custGeom>
                      <a:avLst/>
                      <a:gdLst>
                        <a:gd name="connsiteX0" fmla="*/ 1184 w 5405"/>
                        <a:gd name="connsiteY0" fmla="*/ 67 h 7608"/>
                        <a:gd name="connsiteX1" fmla="*/ 785 w 5405"/>
                        <a:gd name="connsiteY1" fmla="*/ 4821 h 7608"/>
                        <a:gd name="connsiteX2" fmla="*/ 4572 w 5405"/>
                        <a:gd name="connsiteY2" fmla="*/ 7396 h 7608"/>
                        <a:gd name="connsiteX3" fmla="*/ 4971 w 5405"/>
                        <a:gd name="connsiteY3" fmla="*/ 3435 h 7608"/>
                        <a:gd name="connsiteX4" fmla="*/ 1184 w 5405"/>
                        <a:gd name="connsiteY4" fmla="*/ 67 h 76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05" h="7608">
                          <a:moveTo>
                            <a:pt x="1184" y="67"/>
                          </a:moveTo>
                          <a:cubicBezTo>
                            <a:pt x="-211" y="463"/>
                            <a:pt x="-411" y="2246"/>
                            <a:pt x="785" y="4821"/>
                          </a:cubicBezTo>
                          <a:cubicBezTo>
                            <a:pt x="1981" y="7396"/>
                            <a:pt x="3377" y="7991"/>
                            <a:pt x="4572" y="7396"/>
                          </a:cubicBezTo>
                          <a:cubicBezTo>
                            <a:pt x="5370" y="7000"/>
                            <a:pt x="5768" y="5614"/>
                            <a:pt x="4971" y="3435"/>
                          </a:cubicBezTo>
                          <a:cubicBezTo>
                            <a:pt x="3576" y="1058"/>
                            <a:pt x="2380" y="-329"/>
                            <a:pt x="1184" y="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14" name="Freeform 423">
                      <a:extLst>
                        <a:ext uri="{FF2B5EF4-FFF2-40B4-BE49-F238E27FC236}">
                          <a16:creationId xmlns:a16="http://schemas.microsoft.com/office/drawing/2014/main" id="{DFFAD465-5905-2C57-AA9D-9EDF920F95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29216" y="5660183"/>
                      <a:ext cx="4493" cy="9785"/>
                    </a:xfrm>
                    <a:custGeom>
                      <a:avLst/>
                      <a:gdLst>
                        <a:gd name="connsiteX0" fmla="*/ 3737 w 4493"/>
                        <a:gd name="connsiteY0" fmla="*/ 990 h 9785"/>
                        <a:gd name="connsiteX1" fmla="*/ 1345 w 4493"/>
                        <a:gd name="connsiteY1" fmla="*/ 0 h 9785"/>
                        <a:gd name="connsiteX2" fmla="*/ 149 w 4493"/>
                        <a:gd name="connsiteY2" fmla="*/ 6141 h 9785"/>
                        <a:gd name="connsiteX3" fmla="*/ 2940 w 4493"/>
                        <a:gd name="connsiteY3" fmla="*/ 9508 h 9785"/>
                        <a:gd name="connsiteX4" fmla="*/ 4136 w 4493"/>
                        <a:gd name="connsiteY4" fmla="*/ 2575 h 9785"/>
                        <a:gd name="connsiteX5" fmla="*/ 3737 w 4493"/>
                        <a:gd name="connsiteY5" fmla="*/ 990 h 97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493" h="9785">
                          <a:moveTo>
                            <a:pt x="3737" y="990"/>
                          </a:moveTo>
                          <a:cubicBezTo>
                            <a:pt x="2940" y="594"/>
                            <a:pt x="2143" y="396"/>
                            <a:pt x="1345" y="0"/>
                          </a:cubicBezTo>
                          <a:cubicBezTo>
                            <a:pt x="149" y="1188"/>
                            <a:pt x="-249" y="3169"/>
                            <a:pt x="149" y="6141"/>
                          </a:cubicBezTo>
                          <a:cubicBezTo>
                            <a:pt x="548" y="8716"/>
                            <a:pt x="1744" y="10499"/>
                            <a:pt x="2940" y="9508"/>
                          </a:cubicBezTo>
                          <a:cubicBezTo>
                            <a:pt x="4335" y="8320"/>
                            <a:pt x="4933" y="5943"/>
                            <a:pt x="4136" y="2575"/>
                          </a:cubicBezTo>
                          <a:cubicBezTo>
                            <a:pt x="4136" y="1783"/>
                            <a:pt x="3937" y="1387"/>
                            <a:pt x="3737" y="9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15" name="Freeform 424">
                      <a:extLst>
                        <a:ext uri="{FF2B5EF4-FFF2-40B4-BE49-F238E27FC236}">
                          <a16:creationId xmlns:a16="http://schemas.microsoft.com/office/drawing/2014/main" id="{92A9274A-AE9C-5710-41B9-105757AFCB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85283" y="5650476"/>
                      <a:ext cx="4033" cy="9904"/>
                    </a:xfrm>
                    <a:custGeom>
                      <a:avLst/>
                      <a:gdLst>
                        <a:gd name="connsiteX0" fmla="*/ 2423 w 4033"/>
                        <a:gd name="connsiteY0" fmla="*/ 9904 h 9904"/>
                        <a:gd name="connsiteX1" fmla="*/ 3819 w 4033"/>
                        <a:gd name="connsiteY1" fmla="*/ 3962 h 9904"/>
                        <a:gd name="connsiteX2" fmla="*/ 1626 w 4033"/>
                        <a:gd name="connsiteY2" fmla="*/ 0 h 9904"/>
                        <a:gd name="connsiteX3" fmla="*/ 231 w 4033"/>
                        <a:gd name="connsiteY3" fmla="*/ 6141 h 9904"/>
                        <a:gd name="connsiteX4" fmla="*/ 2423 w 4033"/>
                        <a:gd name="connsiteY4" fmla="*/ 9904 h 99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33" h="9904">
                          <a:moveTo>
                            <a:pt x="2423" y="9904"/>
                          </a:moveTo>
                          <a:cubicBezTo>
                            <a:pt x="4217" y="9904"/>
                            <a:pt x="4217" y="6933"/>
                            <a:pt x="3819" y="3962"/>
                          </a:cubicBezTo>
                          <a:cubicBezTo>
                            <a:pt x="3420" y="1981"/>
                            <a:pt x="2822" y="198"/>
                            <a:pt x="1626" y="0"/>
                          </a:cubicBezTo>
                          <a:cubicBezTo>
                            <a:pt x="231" y="792"/>
                            <a:pt x="-367" y="2773"/>
                            <a:pt x="231" y="6141"/>
                          </a:cubicBezTo>
                          <a:cubicBezTo>
                            <a:pt x="430" y="7924"/>
                            <a:pt x="1227" y="9904"/>
                            <a:pt x="2423" y="99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16" name="Freeform 425">
                      <a:extLst>
                        <a:ext uri="{FF2B5EF4-FFF2-40B4-BE49-F238E27FC236}">
                          <a16:creationId xmlns:a16="http://schemas.microsoft.com/office/drawing/2014/main" id="{08D4EB24-FC90-102D-1CDC-E9EC8438B8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5360" y="5673210"/>
                      <a:ext cx="5911" cy="9850"/>
                    </a:xfrm>
                    <a:custGeom>
                      <a:avLst/>
                      <a:gdLst>
                        <a:gd name="connsiteX0" fmla="*/ 5008 w 5911"/>
                        <a:gd name="connsiteY0" fmla="*/ 9753 h 9850"/>
                        <a:gd name="connsiteX1" fmla="*/ 5008 w 5911"/>
                        <a:gd name="connsiteY1" fmla="*/ 4207 h 9850"/>
                        <a:gd name="connsiteX2" fmla="*/ 1221 w 5911"/>
                        <a:gd name="connsiteY2" fmla="*/ 47 h 9850"/>
                        <a:gd name="connsiteX3" fmla="*/ 623 w 5911"/>
                        <a:gd name="connsiteY3" fmla="*/ 4999 h 9850"/>
                        <a:gd name="connsiteX4" fmla="*/ 5008 w 5911"/>
                        <a:gd name="connsiteY4" fmla="*/ 9753 h 98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911" h="9850">
                          <a:moveTo>
                            <a:pt x="5008" y="9753"/>
                          </a:moveTo>
                          <a:cubicBezTo>
                            <a:pt x="6403" y="9159"/>
                            <a:pt x="6005" y="6782"/>
                            <a:pt x="5008" y="4207"/>
                          </a:cubicBezTo>
                          <a:cubicBezTo>
                            <a:pt x="4012" y="1830"/>
                            <a:pt x="2616" y="-349"/>
                            <a:pt x="1221" y="47"/>
                          </a:cubicBezTo>
                          <a:cubicBezTo>
                            <a:pt x="-174" y="443"/>
                            <a:pt x="-374" y="2226"/>
                            <a:pt x="623" y="4999"/>
                          </a:cubicBezTo>
                          <a:cubicBezTo>
                            <a:pt x="1620" y="8169"/>
                            <a:pt x="3214" y="10348"/>
                            <a:pt x="5008" y="975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17" name="Freeform 426">
                      <a:extLst>
                        <a:ext uri="{FF2B5EF4-FFF2-40B4-BE49-F238E27FC236}">
                          <a16:creationId xmlns:a16="http://schemas.microsoft.com/office/drawing/2014/main" id="{50D01641-7F1B-9B3B-57D2-FAC3F21D5A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1406" y="5676173"/>
                      <a:ext cx="6543" cy="8969"/>
                    </a:xfrm>
                    <a:custGeom>
                      <a:avLst/>
                      <a:gdLst>
                        <a:gd name="connsiteX0" fmla="*/ 992 w 6543"/>
                        <a:gd name="connsiteY0" fmla="*/ 55 h 8969"/>
                        <a:gd name="connsiteX1" fmla="*/ 1191 w 6543"/>
                        <a:gd name="connsiteY1" fmla="*/ 5206 h 8969"/>
                        <a:gd name="connsiteX2" fmla="*/ 5576 w 6543"/>
                        <a:gd name="connsiteY2" fmla="*/ 8969 h 8969"/>
                        <a:gd name="connsiteX3" fmla="*/ 5377 w 6543"/>
                        <a:gd name="connsiteY3" fmla="*/ 3819 h 8969"/>
                        <a:gd name="connsiteX4" fmla="*/ 992 w 6543"/>
                        <a:gd name="connsiteY4" fmla="*/ 55 h 8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543" h="8969">
                          <a:moveTo>
                            <a:pt x="992" y="55"/>
                          </a:moveTo>
                          <a:cubicBezTo>
                            <a:pt x="-802" y="451"/>
                            <a:pt x="195" y="3027"/>
                            <a:pt x="1191" y="5206"/>
                          </a:cubicBezTo>
                          <a:cubicBezTo>
                            <a:pt x="2387" y="7781"/>
                            <a:pt x="3782" y="8969"/>
                            <a:pt x="5576" y="8969"/>
                          </a:cubicBezTo>
                          <a:cubicBezTo>
                            <a:pt x="7171" y="8375"/>
                            <a:pt x="6573" y="6196"/>
                            <a:pt x="5377" y="3819"/>
                          </a:cubicBezTo>
                          <a:cubicBezTo>
                            <a:pt x="4181" y="1442"/>
                            <a:pt x="2586" y="-341"/>
                            <a:pt x="992" y="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18" name="Freeform 427">
                      <a:extLst>
                        <a:ext uri="{FF2B5EF4-FFF2-40B4-BE49-F238E27FC236}">
                          <a16:creationId xmlns:a16="http://schemas.microsoft.com/office/drawing/2014/main" id="{3CB1AF59-B2C8-2BCD-888E-D288129084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8411" y="5692928"/>
                      <a:ext cx="6278" cy="8121"/>
                    </a:xfrm>
                    <a:custGeom>
                      <a:avLst/>
                      <a:gdLst>
                        <a:gd name="connsiteX0" fmla="*/ 797 w 6278"/>
                        <a:gd name="connsiteY0" fmla="*/ 4297 h 8121"/>
                        <a:gd name="connsiteX1" fmla="*/ 5183 w 6278"/>
                        <a:gd name="connsiteY1" fmla="*/ 8061 h 8121"/>
                        <a:gd name="connsiteX2" fmla="*/ 5581 w 6278"/>
                        <a:gd name="connsiteY2" fmla="*/ 3307 h 8121"/>
                        <a:gd name="connsiteX3" fmla="*/ 997 w 6278"/>
                        <a:gd name="connsiteY3" fmla="*/ 137 h 8121"/>
                        <a:gd name="connsiteX4" fmla="*/ 797 w 6278"/>
                        <a:gd name="connsiteY4" fmla="*/ 4297 h 8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78" h="8121">
                          <a:moveTo>
                            <a:pt x="797" y="4297"/>
                          </a:moveTo>
                          <a:cubicBezTo>
                            <a:pt x="1993" y="6872"/>
                            <a:pt x="3588" y="8457"/>
                            <a:pt x="5183" y="8061"/>
                          </a:cubicBezTo>
                          <a:cubicBezTo>
                            <a:pt x="6777" y="7863"/>
                            <a:pt x="6378" y="5684"/>
                            <a:pt x="5581" y="3307"/>
                          </a:cubicBezTo>
                          <a:cubicBezTo>
                            <a:pt x="3987" y="930"/>
                            <a:pt x="2392" y="-457"/>
                            <a:pt x="997" y="137"/>
                          </a:cubicBezTo>
                          <a:cubicBezTo>
                            <a:pt x="-399" y="731"/>
                            <a:pt x="-199" y="2316"/>
                            <a:pt x="797" y="42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19" name="Freeform 428">
                      <a:extLst>
                        <a:ext uri="{FF2B5EF4-FFF2-40B4-BE49-F238E27FC236}">
                          <a16:creationId xmlns:a16="http://schemas.microsoft.com/office/drawing/2014/main" id="{DAC025BD-0E05-A7BA-BFF8-46C62B00D5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8193" y="5675764"/>
                      <a:ext cx="5688" cy="8061"/>
                    </a:xfrm>
                    <a:custGeom>
                      <a:avLst/>
                      <a:gdLst>
                        <a:gd name="connsiteX0" fmla="*/ 1046 w 5688"/>
                        <a:gd name="connsiteY0" fmla="*/ 5218 h 8061"/>
                        <a:gd name="connsiteX1" fmla="*/ 5033 w 5688"/>
                        <a:gd name="connsiteY1" fmla="*/ 7793 h 8061"/>
                        <a:gd name="connsiteX2" fmla="*/ 4834 w 5688"/>
                        <a:gd name="connsiteY2" fmla="*/ 3039 h 8061"/>
                        <a:gd name="connsiteX3" fmla="*/ 1046 w 5688"/>
                        <a:gd name="connsiteY3" fmla="*/ 68 h 8061"/>
                        <a:gd name="connsiteX4" fmla="*/ 1046 w 5688"/>
                        <a:gd name="connsiteY4" fmla="*/ 5218 h 80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688" h="8061">
                          <a:moveTo>
                            <a:pt x="1046" y="5218"/>
                          </a:moveTo>
                          <a:cubicBezTo>
                            <a:pt x="2242" y="7595"/>
                            <a:pt x="3837" y="8586"/>
                            <a:pt x="5033" y="7793"/>
                          </a:cubicBezTo>
                          <a:cubicBezTo>
                            <a:pt x="6030" y="7199"/>
                            <a:pt x="5830" y="5614"/>
                            <a:pt x="4834" y="3039"/>
                          </a:cubicBezTo>
                          <a:cubicBezTo>
                            <a:pt x="3837" y="1058"/>
                            <a:pt x="2242" y="-328"/>
                            <a:pt x="1046" y="68"/>
                          </a:cubicBezTo>
                          <a:cubicBezTo>
                            <a:pt x="-349" y="464"/>
                            <a:pt x="-349" y="2643"/>
                            <a:pt x="1046" y="52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20" name="Freeform 429">
                      <a:extLst>
                        <a:ext uri="{FF2B5EF4-FFF2-40B4-BE49-F238E27FC236}">
                          <a16:creationId xmlns:a16="http://schemas.microsoft.com/office/drawing/2014/main" id="{BD2F8B06-1CD0-58EB-EBB3-F71AF18788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5142" y="5698339"/>
                      <a:ext cx="5464" cy="8394"/>
                    </a:xfrm>
                    <a:custGeom>
                      <a:avLst/>
                      <a:gdLst>
                        <a:gd name="connsiteX0" fmla="*/ 675 w 5464"/>
                        <a:gd name="connsiteY0" fmla="*/ 75 h 8394"/>
                        <a:gd name="connsiteX1" fmla="*/ 675 w 5464"/>
                        <a:gd name="connsiteY1" fmla="*/ 4235 h 8394"/>
                        <a:gd name="connsiteX2" fmla="*/ 4462 w 5464"/>
                        <a:gd name="connsiteY2" fmla="*/ 8394 h 8394"/>
                        <a:gd name="connsiteX3" fmla="*/ 4661 w 5464"/>
                        <a:gd name="connsiteY3" fmla="*/ 3442 h 8394"/>
                        <a:gd name="connsiteX4" fmla="*/ 675 w 5464"/>
                        <a:gd name="connsiteY4" fmla="*/ 75 h 83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64" h="8394">
                          <a:moveTo>
                            <a:pt x="675" y="75"/>
                          </a:moveTo>
                          <a:cubicBezTo>
                            <a:pt x="-322" y="471"/>
                            <a:pt x="-123" y="2452"/>
                            <a:pt x="675" y="4235"/>
                          </a:cubicBezTo>
                          <a:cubicBezTo>
                            <a:pt x="1671" y="6611"/>
                            <a:pt x="3067" y="8394"/>
                            <a:pt x="4462" y="8394"/>
                          </a:cubicBezTo>
                          <a:cubicBezTo>
                            <a:pt x="5658" y="7602"/>
                            <a:pt x="5857" y="6017"/>
                            <a:pt x="4661" y="3442"/>
                          </a:cubicBezTo>
                          <a:cubicBezTo>
                            <a:pt x="3465" y="867"/>
                            <a:pt x="1871" y="-322"/>
                            <a:pt x="675" y="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21" name="Freeform 430">
                      <a:extLst>
                        <a:ext uri="{FF2B5EF4-FFF2-40B4-BE49-F238E27FC236}">
                          <a16:creationId xmlns:a16="http://schemas.microsoft.com/office/drawing/2014/main" id="{11B716F3-E5CB-C8AD-4F14-DACE65C74B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44090" y="5669358"/>
                      <a:ext cx="4809" cy="8687"/>
                    </a:xfrm>
                    <a:custGeom>
                      <a:avLst/>
                      <a:gdLst>
                        <a:gd name="connsiteX0" fmla="*/ 2218 w 4809"/>
                        <a:gd name="connsiteY0" fmla="*/ 135 h 8687"/>
                        <a:gd name="connsiteX1" fmla="*/ 25 w 4809"/>
                        <a:gd name="connsiteY1" fmla="*/ 3899 h 8687"/>
                        <a:gd name="connsiteX2" fmla="*/ 2417 w 4809"/>
                        <a:gd name="connsiteY2" fmla="*/ 8653 h 8687"/>
                        <a:gd name="connsiteX3" fmla="*/ 4809 w 4809"/>
                        <a:gd name="connsiteY3" fmla="*/ 5285 h 8687"/>
                        <a:gd name="connsiteX4" fmla="*/ 2218 w 4809"/>
                        <a:gd name="connsiteY4" fmla="*/ 135 h 86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09" h="8687">
                          <a:moveTo>
                            <a:pt x="2218" y="135"/>
                          </a:moveTo>
                          <a:cubicBezTo>
                            <a:pt x="823" y="-459"/>
                            <a:pt x="-174" y="927"/>
                            <a:pt x="25" y="3899"/>
                          </a:cubicBezTo>
                          <a:cubicBezTo>
                            <a:pt x="25" y="6870"/>
                            <a:pt x="1022" y="8455"/>
                            <a:pt x="2417" y="8653"/>
                          </a:cubicBezTo>
                          <a:cubicBezTo>
                            <a:pt x="3613" y="8851"/>
                            <a:pt x="4809" y="8257"/>
                            <a:pt x="4809" y="5285"/>
                          </a:cubicBezTo>
                          <a:cubicBezTo>
                            <a:pt x="4411" y="2116"/>
                            <a:pt x="3414" y="729"/>
                            <a:pt x="2218" y="1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22" name="Freeform 431">
                      <a:extLst>
                        <a:ext uri="{FF2B5EF4-FFF2-40B4-BE49-F238E27FC236}">
                          <a16:creationId xmlns:a16="http://schemas.microsoft.com/office/drawing/2014/main" id="{094C2D89-9A86-B42D-B13E-D05A504327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9134" y="5744598"/>
                      <a:ext cx="5934" cy="7451"/>
                    </a:xfrm>
                    <a:custGeom>
                      <a:avLst/>
                      <a:gdLst>
                        <a:gd name="connsiteX0" fmla="*/ 1037 w 5934"/>
                        <a:gd name="connsiteY0" fmla="*/ 4328 h 7451"/>
                        <a:gd name="connsiteX1" fmla="*/ 5422 w 5934"/>
                        <a:gd name="connsiteY1" fmla="*/ 7300 h 7451"/>
                        <a:gd name="connsiteX2" fmla="*/ 4824 w 5934"/>
                        <a:gd name="connsiteY2" fmla="*/ 2942 h 7451"/>
                        <a:gd name="connsiteX3" fmla="*/ 638 w 5934"/>
                        <a:gd name="connsiteY3" fmla="*/ 168 h 7451"/>
                        <a:gd name="connsiteX4" fmla="*/ 1037 w 5934"/>
                        <a:gd name="connsiteY4" fmla="*/ 4328 h 74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934" h="7451">
                          <a:moveTo>
                            <a:pt x="1037" y="4328"/>
                          </a:moveTo>
                          <a:cubicBezTo>
                            <a:pt x="2432" y="6705"/>
                            <a:pt x="4226" y="7894"/>
                            <a:pt x="5422" y="7300"/>
                          </a:cubicBezTo>
                          <a:cubicBezTo>
                            <a:pt x="6419" y="6904"/>
                            <a:pt x="5821" y="5121"/>
                            <a:pt x="4824" y="2942"/>
                          </a:cubicBezTo>
                          <a:cubicBezTo>
                            <a:pt x="3429" y="565"/>
                            <a:pt x="1834" y="-426"/>
                            <a:pt x="638" y="168"/>
                          </a:cubicBezTo>
                          <a:cubicBezTo>
                            <a:pt x="-358" y="763"/>
                            <a:pt x="-159" y="2546"/>
                            <a:pt x="1037" y="43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23" name="Freeform 432">
                      <a:extLst>
                        <a:ext uri="{FF2B5EF4-FFF2-40B4-BE49-F238E27FC236}">
                          <a16:creationId xmlns:a16="http://schemas.microsoft.com/office/drawing/2014/main" id="{0F1FB353-A784-5976-DD79-4C25C5178D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1763" y="5724165"/>
                      <a:ext cx="19932" cy="198"/>
                    </a:xfrm>
                    <a:custGeom>
                      <a:avLst/>
                      <a:gdLst>
                        <a:gd name="connsiteX0" fmla="*/ 0 w 19932"/>
                        <a:gd name="connsiteY0" fmla="*/ 0 h 198"/>
                        <a:gd name="connsiteX1" fmla="*/ 0 w 19932"/>
                        <a:gd name="connsiteY1" fmla="*/ 0 h 198"/>
                        <a:gd name="connsiteX2" fmla="*/ 0 w 19932"/>
                        <a:gd name="connsiteY2" fmla="*/ 198 h 198"/>
                        <a:gd name="connsiteX3" fmla="*/ 0 w 19932"/>
                        <a:gd name="connsiteY3" fmla="*/ 0 h 198"/>
                        <a:gd name="connsiteX4" fmla="*/ 0 w 19932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32" h="198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24" name="Freeform 433">
                      <a:extLst>
                        <a:ext uri="{FF2B5EF4-FFF2-40B4-BE49-F238E27FC236}">
                          <a16:creationId xmlns:a16="http://schemas.microsoft.com/office/drawing/2014/main" id="{1F15B9B3-0C26-84F5-F9FC-B7FCC01D22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56954" y="5678209"/>
                      <a:ext cx="3905" cy="9674"/>
                    </a:xfrm>
                    <a:custGeom>
                      <a:avLst/>
                      <a:gdLst>
                        <a:gd name="connsiteX0" fmla="*/ 3905 w 3905"/>
                        <a:gd name="connsiteY0" fmla="*/ 3764 h 9674"/>
                        <a:gd name="connsiteX1" fmla="*/ 2111 w 3905"/>
                        <a:gd name="connsiteY1" fmla="*/ 0 h 9674"/>
                        <a:gd name="connsiteX2" fmla="*/ 118 w 3905"/>
                        <a:gd name="connsiteY2" fmla="*/ 5745 h 9674"/>
                        <a:gd name="connsiteX3" fmla="*/ 2510 w 3905"/>
                        <a:gd name="connsiteY3" fmla="*/ 9508 h 9674"/>
                        <a:gd name="connsiteX4" fmla="*/ 3905 w 3905"/>
                        <a:gd name="connsiteY4" fmla="*/ 3764 h 96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05" h="9674">
                          <a:moveTo>
                            <a:pt x="3905" y="3764"/>
                          </a:moveTo>
                          <a:cubicBezTo>
                            <a:pt x="3507" y="2179"/>
                            <a:pt x="3307" y="0"/>
                            <a:pt x="2111" y="0"/>
                          </a:cubicBezTo>
                          <a:cubicBezTo>
                            <a:pt x="317" y="0"/>
                            <a:pt x="-281" y="2575"/>
                            <a:pt x="118" y="5745"/>
                          </a:cubicBezTo>
                          <a:cubicBezTo>
                            <a:pt x="317" y="8122"/>
                            <a:pt x="1314" y="10301"/>
                            <a:pt x="2510" y="9508"/>
                          </a:cubicBezTo>
                          <a:cubicBezTo>
                            <a:pt x="3706" y="8914"/>
                            <a:pt x="3905" y="6537"/>
                            <a:pt x="3905" y="37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25" name="Freeform 434">
                      <a:extLst>
                        <a:ext uri="{FF2B5EF4-FFF2-40B4-BE49-F238E27FC236}">
                          <a16:creationId xmlns:a16="http://schemas.microsoft.com/office/drawing/2014/main" id="{E19D90A2-8036-76DB-E6AB-11A1806B0D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93334" y="5688906"/>
                      <a:ext cx="3949" cy="8952"/>
                    </a:xfrm>
                    <a:custGeom>
                      <a:avLst/>
                      <a:gdLst>
                        <a:gd name="connsiteX0" fmla="*/ 2744 w 3949"/>
                        <a:gd name="connsiteY0" fmla="*/ 8914 h 8952"/>
                        <a:gd name="connsiteX1" fmla="*/ 3940 w 3949"/>
                        <a:gd name="connsiteY1" fmla="*/ 4358 h 8952"/>
                        <a:gd name="connsiteX2" fmla="*/ 1149 w 3949"/>
                        <a:gd name="connsiteY2" fmla="*/ 0 h 8952"/>
                        <a:gd name="connsiteX3" fmla="*/ 153 w 3949"/>
                        <a:gd name="connsiteY3" fmla="*/ 3764 h 8952"/>
                        <a:gd name="connsiteX4" fmla="*/ 2744 w 3949"/>
                        <a:gd name="connsiteY4" fmla="*/ 8914 h 8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49" h="8952">
                          <a:moveTo>
                            <a:pt x="2744" y="8914"/>
                          </a:moveTo>
                          <a:cubicBezTo>
                            <a:pt x="4139" y="9310"/>
                            <a:pt x="3940" y="6537"/>
                            <a:pt x="3940" y="4358"/>
                          </a:cubicBezTo>
                          <a:cubicBezTo>
                            <a:pt x="3541" y="1387"/>
                            <a:pt x="2345" y="0"/>
                            <a:pt x="1149" y="0"/>
                          </a:cubicBezTo>
                          <a:cubicBezTo>
                            <a:pt x="153" y="0"/>
                            <a:pt x="-246" y="1585"/>
                            <a:pt x="153" y="3764"/>
                          </a:cubicBezTo>
                          <a:cubicBezTo>
                            <a:pt x="551" y="6141"/>
                            <a:pt x="1548" y="8518"/>
                            <a:pt x="2744" y="89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26" name="Freeform 435">
                      <a:extLst>
                        <a:ext uri="{FF2B5EF4-FFF2-40B4-BE49-F238E27FC236}">
                          <a16:creationId xmlns:a16="http://schemas.microsoft.com/office/drawing/2014/main" id="{C9071ED2-EF07-9299-D247-53D7F751B4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0502" y="5734418"/>
                      <a:ext cx="6055" cy="9908"/>
                    </a:xfrm>
                    <a:custGeom>
                      <a:avLst/>
                      <a:gdLst>
                        <a:gd name="connsiteX0" fmla="*/ 4551 w 6055"/>
                        <a:gd name="connsiteY0" fmla="*/ 3613 h 9908"/>
                        <a:gd name="connsiteX1" fmla="*/ 565 w 6055"/>
                        <a:gd name="connsiteY1" fmla="*/ 246 h 9908"/>
                        <a:gd name="connsiteX2" fmla="*/ 1163 w 6055"/>
                        <a:gd name="connsiteY2" fmla="*/ 5594 h 9908"/>
                        <a:gd name="connsiteX3" fmla="*/ 2558 w 6055"/>
                        <a:gd name="connsiteY3" fmla="*/ 7377 h 9908"/>
                        <a:gd name="connsiteX4" fmla="*/ 5548 w 6055"/>
                        <a:gd name="connsiteY4" fmla="*/ 9754 h 9908"/>
                        <a:gd name="connsiteX5" fmla="*/ 5349 w 6055"/>
                        <a:gd name="connsiteY5" fmla="*/ 6189 h 9908"/>
                        <a:gd name="connsiteX6" fmla="*/ 4551 w 6055"/>
                        <a:gd name="connsiteY6" fmla="*/ 3613 h 99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6055" h="9908">
                          <a:moveTo>
                            <a:pt x="4551" y="3613"/>
                          </a:moveTo>
                          <a:cubicBezTo>
                            <a:pt x="3156" y="1435"/>
                            <a:pt x="1761" y="-744"/>
                            <a:pt x="565" y="246"/>
                          </a:cubicBezTo>
                          <a:cubicBezTo>
                            <a:pt x="-432" y="1038"/>
                            <a:pt x="-33" y="3217"/>
                            <a:pt x="1163" y="5594"/>
                          </a:cubicBezTo>
                          <a:cubicBezTo>
                            <a:pt x="1562" y="6387"/>
                            <a:pt x="2159" y="6981"/>
                            <a:pt x="2558" y="7377"/>
                          </a:cubicBezTo>
                          <a:cubicBezTo>
                            <a:pt x="3555" y="9160"/>
                            <a:pt x="4551" y="10348"/>
                            <a:pt x="5548" y="9754"/>
                          </a:cubicBezTo>
                          <a:cubicBezTo>
                            <a:pt x="6345" y="9358"/>
                            <a:pt x="6146" y="7971"/>
                            <a:pt x="5349" y="6189"/>
                          </a:cubicBezTo>
                          <a:cubicBezTo>
                            <a:pt x="5149" y="5396"/>
                            <a:pt x="4950" y="4604"/>
                            <a:pt x="4551" y="36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27" name="Freeform 436">
                      <a:extLst>
                        <a:ext uri="{FF2B5EF4-FFF2-40B4-BE49-F238E27FC236}">
                          <a16:creationId xmlns:a16="http://schemas.microsoft.com/office/drawing/2014/main" id="{EF0B63C0-9419-C4BD-72C8-916B23B314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03005" y="5693065"/>
                      <a:ext cx="4017" cy="9323"/>
                    </a:xfrm>
                    <a:custGeom>
                      <a:avLst/>
                      <a:gdLst>
                        <a:gd name="connsiteX0" fmla="*/ 1444 w 4017"/>
                        <a:gd name="connsiteY0" fmla="*/ 0 h 9323"/>
                        <a:gd name="connsiteX1" fmla="*/ 49 w 4017"/>
                        <a:gd name="connsiteY1" fmla="*/ 4754 h 9323"/>
                        <a:gd name="connsiteX2" fmla="*/ 2640 w 4017"/>
                        <a:gd name="connsiteY2" fmla="*/ 9310 h 9323"/>
                        <a:gd name="connsiteX3" fmla="*/ 3836 w 4017"/>
                        <a:gd name="connsiteY3" fmla="*/ 4754 h 9323"/>
                        <a:gd name="connsiteX4" fmla="*/ 1444 w 4017"/>
                        <a:gd name="connsiteY4" fmla="*/ 0 h 93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17" h="9323">
                          <a:moveTo>
                            <a:pt x="1444" y="0"/>
                          </a:moveTo>
                          <a:cubicBezTo>
                            <a:pt x="248" y="396"/>
                            <a:pt x="-150" y="2179"/>
                            <a:pt x="49" y="4754"/>
                          </a:cubicBezTo>
                          <a:cubicBezTo>
                            <a:pt x="448" y="7725"/>
                            <a:pt x="1644" y="9112"/>
                            <a:pt x="2640" y="9310"/>
                          </a:cubicBezTo>
                          <a:cubicBezTo>
                            <a:pt x="4035" y="9508"/>
                            <a:pt x="4235" y="7527"/>
                            <a:pt x="3836" y="4754"/>
                          </a:cubicBezTo>
                          <a:cubicBezTo>
                            <a:pt x="3637" y="2179"/>
                            <a:pt x="2840" y="594"/>
                            <a:pt x="1444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28" name="Freeform 437">
                      <a:extLst>
                        <a:ext uri="{FF2B5EF4-FFF2-40B4-BE49-F238E27FC236}">
                          <a16:creationId xmlns:a16="http://schemas.microsoft.com/office/drawing/2014/main" id="{3E188B26-CD6A-3D82-20E9-C15639F16C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8911" y="5664739"/>
                      <a:ext cx="4335" cy="2811"/>
                    </a:xfrm>
                    <a:custGeom>
                      <a:avLst/>
                      <a:gdLst>
                        <a:gd name="connsiteX0" fmla="*/ 2990 w 4335"/>
                        <a:gd name="connsiteY0" fmla="*/ 2773 h 2811"/>
                        <a:gd name="connsiteX1" fmla="*/ 4186 w 4335"/>
                        <a:gd name="connsiteY1" fmla="*/ 0 h 2811"/>
                        <a:gd name="connsiteX2" fmla="*/ 0 w 4335"/>
                        <a:gd name="connsiteY2" fmla="*/ 1387 h 2811"/>
                        <a:gd name="connsiteX3" fmla="*/ 2990 w 4335"/>
                        <a:gd name="connsiteY3" fmla="*/ 2773 h 28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335" h="2811">
                          <a:moveTo>
                            <a:pt x="2990" y="2773"/>
                          </a:moveTo>
                          <a:cubicBezTo>
                            <a:pt x="4186" y="2377"/>
                            <a:pt x="4584" y="1387"/>
                            <a:pt x="4186" y="0"/>
                          </a:cubicBezTo>
                          <a:cubicBezTo>
                            <a:pt x="2791" y="396"/>
                            <a:pt x="1395" y="792"/>
                            <a:pt x="0" y="1387"/>
                          </a:cubicBezTo>
                          <a:cubicBezTo>
                            <a:pt x="1196" y="2377"/>
                            <a:pt x="2193" y="2971"/>
                            <a:pt x="2990" y="27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29" name="Freeform 438">
                      <a:extLst>
                        <a:ext uri="{FF2B5EF4-FFF2-40B4-BE49-F238E27FC236}">
                          <a16:creationId xmlns:a16="http://schemas.microsoft.com/office/drawing/2014/main" id="{DF4E4A09-FFBF-918F-60D0-D26503680C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1013" y="5668081"/>
                      <a:ext cx="5076" cy="7877"/>
                    </a:xfrm>
                    <a:custGeom>
                      <a:avLst/>
                      <a:gdLst>
                        <a:gd name="connsiteX0" fmla="*/ 1084 w 5076"/>
                        <a:gd name="connsiteY0" fmla="*/ 25 h 7877"/>
                        <a:gd name="connsiteX1" fmla="*/ 885 w 5076"/>
                        <a:gd name="connsiteY1" fmla="*/ 4977 h 7877"/>
                        <a:gd name="connsiteX2" fmla="*/ 4074 w 5076"/>
                        <a:gd name="connsiteY2" fmla="*/ 7751 h 7877"/>
                        <a:gd name="connsiteX3" fmla="*/ 4273 w 5076"/>
                        <a:gd name="connsiteY3" fmla="*/ 2600 h 7877"/>
                        <a:gd name="connsiteX4" fmla="*/ 1084 w 5076"/>
                        <a:gd name="connsiteY4" fmla="*/ 25 h 78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76" h="7877">
                          <a:moveTo>
                            <a:pt x="1084" y="25"/>
                          </a:moveTo>
                          <a:cubicBezTo>
                            <a:pt x="-112" y="817"/>
                            <a:pt x="-511" y="2402"/>
                            <a:pt x="885" y="4977"/>
                          </a:cubicBezTo>
                          <a:cubicBezTo>
                            <a:pt x="1881" y="6760"/>
                            <a:pt x="3077" y="8345"/>
                            <a:pt x="4074" y="7751"/>
                          </a:cubicBezTo>
                          <a:cubicBezTo>
                            <a:pt x="5270" y="6958"/>
                            <a:pt x="5469" y="5175"/>
                            <a:pt x="4273" y="2600"/>
                          </a:cubicBezTo>
                          <a:cubicBezTo>
                            <a:pt x="3476" y="817"/>
                            <a:pt x="2280" y="-173"/>
                            <a:pt x="1084" y="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30" name="Freeform 439">
                      <a:extLst>
                        <a:ext uri="{FF2B5EF4-FFF2-40B4-BE49-F238E27FC236}">
                          <a16:creationId xmlns:a16="http://schemas.microsoft.com/office/drawing/2014/main" id="{E1F361AA-E006-C34F-836B-8CC5ECC07B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8128" y="5656344"/>
                      <a:ext cx="5509" cy="8614"/>
                    </a:xfrm>
                    <a:custGeom>
                      <a:avLst/>
                      <a:gdLst>
                        <a:gd name="connsiteX0" fmla="*/ 4834 w 5509"/>
                        <a:gd name="connsiteY0" fmla="*/ 8593 h 8614"/>
                        <a:gd name="connsiteX1" fmla="*/ 4634 w 5509"/>
                        <a:gd name="connsiteY1" fmla="*/ 3047 h 8614"/>
                        <a:gd name="connsiteX2" fmla="*/ 1445 w 5509"/>
                        <a:gd name="connsiteY2" fmla="*/ 75 h 8614"/>
                        <a:gd name="connsiteX3" fmla="*/ 1246 w 5509"/>
                        <a:gd name="connsiteY3" fmla="*/ 5820 h 8614"/>
                        <a:gd name="connsiteX4" fmla="*/ 4834 w 5509"/>
                        <a:gd name="connsiteY4" fmla="*/ 8593 h 86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509" h="8614">
                          <a:moveTo>
                            <a:pt x="4834" y="8593"/>
                          </a:moveTo>
                          <a:cubicBezTo>
                            <a:pt x="6030" y="7603"/>
                            <a:pt x="5432" y="5424"/>
                            <a:pt x="4634" y="3047"/>
                          </a:cubicBezTo>
                          <a:cubicBezTo>
                            <a:pt x="3837" y="868"/>
                            <a:pt x="2641" y="-321"/>
                            <a:pt x="1445" y="75"/>
                          </a:cubicBezTo>
                          <a:cubicBezTo>
                            <a:pt x="-548" y="670"/>
                            <a:pt x="-349" y="3047"/>
                            <a:pt x="1246" y="5820"/>
                          </a:cubicBezTo>
                          <a:cubicBezTo>
                            <a:pt x="2242" y="7603"/>
                            <a:pt x="3638" y="8791"/>
                            <a:pt x="4834" y="85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31" name="Freeform 440">
                      <a:extLst>
                        <a:ext uri="{FF2B5EF4-FFF2-40B4-BE49-F238E27FC236}">
                          <a16:creationId xmlns:a16="http://schemas.microsoft.com/office/drawing/2014/main" id="{3D12B628-24AA-EC00-07CB-E2E45EAB50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0221" y="5713462"/>
                      <a:ext cx="8239" cy="8950"/>
                    </a:xfrm>
                    <a:custGeom>
                      <a:avLst/>
                      <a:gdLst>
                        <a:gd name="connsiteX0" fmla="*/ 478 w 8239"/>
                        <a:gd name="connsiteY0" fmla="*/ 6148 h 8950"/>
                        <a:gd name="connsiteX1" fmla="*/ 3269 w 8239"/>
                        <a:gd name="connsiteY1" fmla="*/ 8921 h 8950"/>
                        <a:gd name="connsiteX2" fmla="*/ 3867 w 8239"/>
                        <a:gd name="connsiteY2" fmla="*/ 8129 h 8950"/>
                        <a:gd name="connsiteX3" fmla="*/ 4465 w 8239"/>
                        <a:gd name="connsiteY3" fmla="*/ 8525 h 8950"/>
                        <a:gd name="connsiteX4" fmla="*/ 8053 w 8239"/>
                        <a:gd name="connsiteY4" fmla="*/ 4959 h 8950"/>
                        <a:gd name="connsiteX5" fmla="*/ 7056 w 8239"/>
                        <a:gd name="connsiteY5" fmla="*/ 205 h 8950"/>
                        <a:gd name="connsiteX6" fmla="*/ 3668 w 8239"/>
                        <a:gd name="connsiteY6" fmla="*/ 3572 h 8950"/>
                        <a:gd name="connsiteX7" fmla="*/ 1076 w 8239"/>
                        <a:gd name="connsiteY7" fmla="*/ 1394 h 8950"/>
                        <a:gd name="connsiteX8" fmla="*/ 478 w 8239"/>
                        <a:gd name="connsiteY8" fmla="*/ 6148 h 89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239" h="8950">
                          <a:moveTo>
                            <a:pt x="478" y="6148"/>
                          </a:moveTo>
                          <a:cubicBezTo>
                            <a:pt x="1276" y="8327"/>
                            <a:pt x="2272" y="9119"/>
                            <a:pt x="3269" y="8921"/>
                          </a:cubicBezTo>
                          <a:cubicBezTo>
                            <a:pt x="3468" y="8723"/>
                            <a:pt x="3867" y="8525"/>
                            <a:pt x="3867" y="8129"/>
                          </a:cubicBezTo>
                          <a:cubicBezTo>
                            <a:pt x="4066" y="8327"/>
                            <a:pt x="4266" y="8327"/>
                            <a:pt x="4465" y="8525"/>
                          </a:cubicBezTo>
                          <a:cubicBezTo>
                            <a:pt x="6259" y="9317"/>
                            <a:pt x="7255" y="7336"/>
                            <a:pt x="8053" y="4959"/>
                          </a:cubicBezTo>
                          <a:cubicBezTo>
                            <a:pt x="8451" y="2582"/>
                            <a:pt x="8252" y="799"/>
                            <a:pt x="7056" y="205"/>
                          </a:cubicBezTo>
                          <a:cubicBezTo>
                            <a:pt x="5262" y="-587"/>
                            <a:pt x="4266" y="997"/>
                            <a:pt x="3668" y="3572"/>
                          </a:cubicBezTo>
                          <a:cubicBezTo>
                            <a:pt x="3070" y="1790"/>
                            <a:pt x="2073" y="799"/>
                            <a:pt x="1076" y="1394"/>
                          </a:cubicBezTo>
                          <a:cubicBezTo>
                            <a:pt x="-120" y="1790"/>
                            <a:pt x="-319" y="3375"/>
                            <a:pt x="478" y="61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32" name="Freeform 441">
                      <a:extLst>
                        <a:ext uri="{FF2B5EF4-FFF2-40B4-BE49-F238E27FC236}">
                          <a16:creationId xmlns:a16="http://schemas.microsoft.com/office/drawing/2014/main" id="{4D77C1B2-6E4B-325D-531F-E4BCF0808C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9929" y="5707616"/>
                      <a:ext cx="6714" cy="19890"/>
                    </a:xfrm>
                    <a:custGeom>
                      <a:avLst/>
                      <a:gdLst>
                        <a:gd name="connsiteX0" fmla="*/ 804 w 6714"/>
                        <a:gd name="connsiteY0" fmla="*/ 11994 h 19890"/>
                        <a:gd name="connsiteX1" fmla="*/ 1003 w 6714"/>
                        <a:gd name="connsiteY1" fmla="*/ 17342 h 19890"/>
                        <a:gd name="connsiteX2" fmla="*/ 3993 w 6714"/>
                        <a:gd name="connsiteY2" fmla="*/ 19719 h 19890"/>
                        <a:gd name="connsiteX3" fmla="*/ 3993 w 6714"/>
                        <a:gd name="connsiteY3" fmla="*/ 14569 h 19890"/>
                        <a:gd name="connsiteX4" fmla="*/ 4192 w 6714"/>
                        <a:gd name="connsiteY4" fmla="*/ 14569 h 19890"/>
                        <a:gd name="connsiteX5" fmla="*/ 6584 w 6714"/>
                        <a:gd name="connsiteY5" fmla="*/ 10607 h 19890"/>
                        <a:gd name="connsiteX6" fmla="*/ 6385 w 6714"/>
                        <a:gd name="connsiteY6" fmla="*/ 6843 h 19890"/>
                        <a:gd name="connsiteX7" fmla="*/ 5388 w 6714"/>
                        <a:gd name="connsiteY7" fmla="*/ 2882 h 19890"/>
                        <a:gd name="connsiteX8" fmla="*/ 2597 w 6714"/>
                        <a:gd name="connsiteY8" fmla="*/ 108 h 19890"/>
                        <a:gd name="connsiteX9" fmla="*/ 2597 w 6714"/>
                        <a:gd name="connsiteY9" fmla="*/ 6249 h 19890"/>
                        <a:gd name="connsiteX10" fmla="*/ 2797 w 6714"/>
                        <a:gd name="connsiteY10" fmla="*/ 6843 h 19890"/>
                        <a:gd name="connsiteX11" fmla="*/ 1999 w 6714"/>
                        <a:gd name="connsiteY11" fmla="*/ 10211 h 19890"/>
                        <a:gd name="connsiteX12" fmla="*/ 2199 w 6714"/>
                        <a:gd name="connsiteY12" fmla="*/ 12390 h 19890"/>
                        <a:gd name="connsiteX13" fmla="*/ 804 w 6714"/>
                        <a:gd name="connsiteY13" fmla="*/ 11994 h 19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6714" h="19890">
                          <a:moveTo>
                            <a:pt x="804" y="11994"/>
                          </a:moveTo>
                          <a:cubicBezTo>
                            <a:pt x="-392" y="12588"/>
                            <a:pt x="-193" y="14767"/>
                            <a:pt x="1003" y="17342"/>
                          </a:cubicBezTo>
                          <a:cubicBezTo>
                            <a:pt x="1999" y="19323"/>
                            <a:pt x="3195" y="20313"/>
                            <a:pt x="3993" y="19719"/>
                          </a:cubicBezTo>
                          <a:cubicBezTo>
                            <a:pt x="4989" y="18927"/>
                            <a:pt x="4989" y="17144"/>
                            <a:pt x="3993" y="14569"/>
                          </a:cubicBezTo>
                          <a:cubicBezTo>
                            <a:pt x="3993" y="14569"/>
                            <a:pt x="4192" y="14569"/>
                            <a:pt x="4192" y="14569"/>
                          </a:cubicBezTo>
                          <a:cubicBezTo>
                            <a:pt x="5587" y="14569"/>
                            <a:pt x="6185" y="12588"/>
                            <a:pt x="6584" y="10607"/>
                          </a:cubicBezTo>
                          <a:cubicBezTo>
                            <a:pt x="6783" y="9221"/>
                            <a:pt x="6783" y="7834"/>
                            <a:pt x="6385" y="6843"/>
                          </a:cubicBezTo>
                          <a:cubicBezTo>
                            <a:pt x="6385" y="5655"/>
                            <a:pt x="5787" y="4268"/>
                            <a:pt x="5388" y="2882"/>
                          </a:cubicBezTo>
                          <a:cubicBezTo>
                            <a:pt x="4591" y="1495"/>
                            <a:pt x="3594" y="-486"/>
                            <a:pt x="2597" y="108"/>
                          </a:cubicBezTo>
                          <a:cubicBezTo>
                            <a:pt x="1003" y="703"/>
                            <a:pt x="1402" y="3476"/>
                            <a:pt x="2597" y="6249"/>
                          </a:cubicBezTo>
                          <a:cubicBezTo>
                            <a:pt x="2597" y="6447"/>
                            <a:pt x="2797" y="6645"/>
                            <a:pt x="2797" y="6843"/>
                          </a:cubicBezTo>
                          <a:cubicBezTo>
                            <a:pt x="2199" y="7636"/>
                            <a:pt x="1999" y="8824"/>
                            <a:pt x="1999" y="10211"/>
                          </a:cubicBezTo>
                          <a:cubicBezTo>
                            <a:pt x="1999" y="11003"/>
                            <a:pt x="1999" y="11796"/>
                            <a:pt x="2199" y="12390"/>
                          </a:cubicBezTo>
                          <a:cubicBezTo>
                            <a:pt x="1601" y="11796"/>
                            <a:pt x="1202" y="11796"/>
                            <a:pt x="804" y="119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33" name="Freeform 442">
                      <a:extLst>
                        <a:ext uri="{FF2B5EF4-FFF2-40B4-BE49-F238E27FC236}">
                          <a16:creationId xmlns:a16="http://schemas.microsoft.com/office/drawing/2014/main" id="{40691F59-DC6C-63FC-3A61-3CBD28616A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7493" y="5697621"/>
                      <a:ext cx="3912" cy="7546"/>
                    </a:xfrm>
                    <a:custGeom>
                      <a:avLst/>
                      <a:gdLst>
                        <a:gd name="connsiteX0" fmla="*/ 746 w 3912"/>
                        <a:gd name="connsiteY0" fmla="*/ 0 h 7546"/>
                        <a:gd name="connsiteX1" fmla="*/ 348 w 3912"/>
                        <a:gd name="connsiteY1" fmla="*/ 4358 h 7546"/>
                        <a:gd name="connsiteX2" fmla="*/ 3138 w 3912"/>
                        <a:gd name="connsiteY2" fmla="*/ 7527 h 7546"/>
                        <a:gd name="connsiteX3" fmla="*/ 3338 w 3912"/>
                        <a:gd name="connsiteY3" fmla="*/ 3367 h 7546"/>
                        <a:gd name="connsiteX4" fmla="*/ 746 w 3912"/>
                        <a:gd name="connsiteY4" fmla="*/ 0 h 75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12" h="7546">
                          <a:moveTo>
                            <a:pt x="746" y="0"/>
                          </a:moveTo>
                          <a:cubicBezTo>
                            <a:pt x="-51" y="792"/>
                            <a:pt x="-250" y="2575"/>
                            <a:pt x="348" y="4358"/>
                          </a:cubicBezTo>
                          <a:cubicBezTo>
                            <a:pt x="946" y="6339"/>
                            <a:pt x="2341" y="7725"/>
                            <a:pt x="3138" y="7527"/>
                          </a:cubicBezTo>
                          <a:cubicBezTo>
                            <a:pt x="4135" y="7329"/>
                            <a:pt x="4135" y="5348"/>
                            <a:pt x="3338" y="3367"/>
                          </a:cubicBezTo>
                          <a:cubicBezTo>
                            <a:pt x="2740" y="1387"/>
                            <a:pt x="1743" y="0"/>
                            <a:pt x="74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34" name="Freeform 443">
                      <a:extLst>
                        <a:ext uri="{FF2B5EF4-FFF2-40B4-BE49-F238E27FC236}">
                          <a16:creationId xmlns:a16="http://schemas.microsoft.com/office/drawing/2014/main" id="{27E96495-ACA9-5814-EC22-A71E65F673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80122" y="5683665"/>
                      <a:ext cx="4404" cy="7987"/>
                    </a:xfrm>
                    <a:custGeom>
                      <a:avLst/>
                      <a:gdLst>
                        <a:gd name="connsiteX0" fmla="*/ 3597 w 4404"/>
                        <a:gd name="connsiteY0" fmla="*/ 7816 h 7987"/>
                        <a:gd name="connsiteX1" fmla="*/ 3996 w 4404"/>
                        <a:gd name="connsiteY1" fmla="*/ 3260 h 7987"/>
                        <a:gd name="connsiteX2" fmla="*/ 807 w 4404"/>
                        <a:gd name="connsiteY2" fmla="*/ 288 h 7987"/>
                        <a:gd name="connsiteX3" fmla="*/ 408 w 4404"/>
                        <a:gd name="connsiteY3" fmla="*/ 5439 h 7987"/>
                        <a:gd name="connsiteX4" fmla="*/ 3597 w 4404"/>
                        <a:gd name="connsiteY4" fmla="*/ 7816 h 79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404" h="7987">
                          <a:moveTo>
                            <a:pt x="3597" y="7816"/>
                          </a:moveTo>
                          <a:cubicBezTo>
                            <a:pt x="4594" y="7420"/>
                            <a:pt x="4594" y="5439"/>
                            <a:pt x="3996" y="3260"/>
                          </a:cubicBezTo>
                          <a:cubicBezTo>
                            <a:pt x="3199" y="288"/>
                            <a:pt x="1803" y="-504"/>
                            <a:pt x="807" y="288"/>
                          </a:cubicBezTo>
                          <a:cubicBezTo>
                            <a:pt x="-190" y="883"/>
                            <a:pt x="-190" y="2666"/>
                            <a:pt x="408" y="5439"/>
                          </a:cubicBezTo>
                          <a:cubicBezTo>
                            <a:pt x="1205" y="7420"/>
                            <a:pt x="2401" y="8410"/>
                            <a:pt x="3597" y="781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35" name="Freeform 444">
                      <a:extLst>
                        <a:ext uri="{FF2B5EF4-FFF2-40B4-BE49-F238E27FC236}">
                          <a16:creationId xmlns:a16="http://schemas.microsoft.com/office/drawing/2014/main" id="{1D82DBAB-97FA-2948-DF6E-32545D6FD1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8408" y="5645722"/>
                      <a:ext cx="4185" cy="2747"/>
                    </a:xfrm>
                    <a:custGeom>
                      <a:avLst/>
                      <a:gdLst>
                        <a:gd name="connsiteX0" fmla="*/ 3189 w 4185"/>
                        <a:gd name="connsiteY0" fmla="*/ 2575 h 2747"/>
                        <a:gd name="connsiteX1" fmla="*/ 4186 w 4185"/>
                        <a:gd name="connsiteY1" fmla="*/ 0 h 2747"/>
                        <a:gd name="connsiteX2" fmla="*/ 0 w 4185"/>
                        <a:gd name="connsiteY2" fmla="*/ 396 h 2747"/>
                        <a:gd name="connsiteX3" fmla="*/ 3189 w 4185"/>
                        <a:gd name="connsiteY3" fmla="*/ 2575 h 27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185" h="2747">
                          <a:moveTo>
                            <a:pt x="3189" y="2575"/>
                          </a:moveTo>
                          <a:cubicBezTo>
                            <a:pt x="3986" y="2179"/>
                            <a:pt x="4186" y="1188"/>
                            <a:pt x="4186" y="0"/>
                          </a:cubicBezTo>
                          <a:cubicBezTo>
                            <a:pt x="2791" y="198"/>
                            <a:pt x="1395" y="198"/>
                            <a:pt x="0" y="396"/>
                          </a:cubicBezTo>
                          <a:cubicBezTo>
                            <a:pt x="997" y="2179"/>
                            <a:pt x="2193" y="3169"/>
                            <a:pt x="3189" y="25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36" name="Freeform 445">
                      <a:extLst>
                        <a:ext uri="{FF2B5EF4-FFF2-40B4-BE49-F238E27FC236}">
                          <a16:creationId xmlns:a16="http://schemas.microsoft.com/office/drawing/2014/main" id="{0F69C92C-937B-095E-3017-5B29CA6AE2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5524" y="5700156"/>
                      <a:ext cx="4369" cy="8173"/>
                    </a:xfrm>
                    <a:custGeom>
                      <a:avLst/>
                      <a:gdLst>
                        <a:gd name="connsiteX0" fmla="*/ 1223 w 4369"/>
                        <a:gd name="connsiteY0" fmla="*/ 41 h 8173"/>
                        <a:gd name="connsiteX1" fmla="*/ 425 w 4369"/>
                        <a:gd name="connsiteY1" fmla="*/ 4399 h 8173"/>
                        <a:gd name="connsiteX2" fmla="*/ 3216 w 4369"/>
                        <a:gd name="connsiteY2" fmla="*/ 8162 h 8173"/>
                        <a:gd name="connsiteX3" fmla="*/ 4013 w 4369"/>
                        <a:gd name="connsiteY3" fmla="*/ 4003 h 8173"/>
                        <a:gd name="connsiteX4" fmla="*/ 1223 w 4369"/>
                        <a:gd name="connsiteY4" fmla="*/ 41 h 81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69" h="8173">
                          <a:moveTo>
                            <a:pt x="1223" y="41"/>
                          </a:moveTo>
                          <a:cubicBezTo>
                            <a:pt x="-571" y="-355"/>
                            <a:pt x="27" y="2220"/>
                            <a:pt x="425" y="4399"/>
                          </a:cubicBezTo>
                          <a:cubicBezTo>
                            <a:pt x="824" y="6379"/>
                            <a:pt x="2020" y="7964"/>
                            <a:pt x="3216" y="8162"/>
                          </a:cubicBezTo>
                          <a:cubicBezTo>
                            <a:pt x="4810" y="8360"/>
                            <a:pt x="4412" y="5983"/>
                            <a:pt x="4013" y="4003"/>
                          </a:cubicBezTo>
                          <a:cubicBezTo>
                            <a:pt x="3415" y="1625"/>
                            <a:pt x="2418" y="239"/>
                            <a:pt x="1223" y="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37" name="Freeform 446">
                      <a:extLst>
                        <a:ext uri="{FF2B5EF4-FFF2-40B4-BE49-F238E27FC236}">
                          <a16:creationId xmlns:a16="http://schemas.microsoft.com/office/drawing/2014/main" id="{A3947551-DB61-6847-06B4-14FC224287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05493" y="5668219"/>
                      <a:ext cx="3775" cy="7627"/>
                    </a:xfrm>
                    <a:custGeom>
                      <a:avLst/>
                      <a:gdLst>
                        <a:gd name="connsiteX0" fmla="*/ 153 w 3775"/>
                        <a:gd name="connsiteY0" fmla="*/ 4047 h 7627"/>
                        <a:gd name="connsiteX1" fmla="*/ 2345 w 3775"/>
                        <a:gd name="connsiteY1" fmla="*/ 7613 h 7627"/>
                        <a:gd name="connsiteX2" fmla="*/ 3541 w 3775"/>
                        <a:gd name="connsiteY2" fmla="*/ 2859 h 7627"/>
                        <a:gd name="connsiteX3" fmla="*/ 1149 w 3775"/>
                        <a:gd name="connsiteY3" fmla="*/ 85 h 7627"/>
                        <a:gd name="connsiteX4" fmla="*/ 153 w 3775"/>
                        <a:gd name="connsiteY4" fmla="*/ 4047 h 76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775" h="7627">
                          <a:moveTo>
                            <a:pt x="153" y="4047"/>
                          </a:moveTo>
                          <a:cubicBezTo>
                            <a:pt x="352" y="6028"/>
                            <a:pt x="1349" y="7811"/>
                            <a:pt x="2345" y="7613"/>
                          </a:cubicBezTo>
                          <a:cubicBezTo>
                            <a:pt x="3541" y="7415"/>
                            <a:pt x="4139" y="5632"/>
                            <a:pt x="3541" y="2859"/>
                          </a:cubicBezTo>
                          <a:cubicBezTo>
                            <a:pt x="2943" y="680"/>
                            <a:pt x="1947" y="-311"/>
                            <a:pt x="1149" y="85"/>
                          </a:cubicBezTo>
                          <a:cubicBezTo>
                            <a:pt x="153" y="284"/>
                            <a:pt x="-246" y="2066"/>
                            <a:pt x="153" y="40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38" name="Freeform 447">
                      <a:extLst>
                        <a:ext uri="{FF2B5EF4-FFF2-40B4-BE49-F238E27FC236}">
                          <a16:creationId xmlns:a16="http://schemas.microsoft.com/office/drawing/2014/main" id="{5A3F642E-F5A8-78DB-4B2E-81CEAF51B3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14909" y="5663550"/>
                      <a:ext cx="3892" cy="7587"/>
                    </a:xfrm>
                    <a:custGeom>
                      <a:avLst/>
                      <a:gdLst>
                        <a:gd name="connsiteX0" fmla="*/ 1500 w 3892"/>
                        <a:gd name="connsiteY0" fmla="*/ 0 h 7587"/>
                        <a:gd name="connsiteX1" fmla="*/ 105 w 3892"/>
                        <a:gd name="connsiteY1" fmla="*/ 3367 h 7587"/>
                        <a:gd name="connsiteX2" fmla="*/ 2696 w 3892"/>
                        <a:gd name="connsiteY2" fmla="*/ 7527 h 7587"/>
                        <a:gd name="connsiteX3" fmla="*/ 3892 w 3892"/>
                        <a:gd name="connsiteY3" fmla="*/ 3367 h 7587"/>
                        <a:gd name="connsiteX4" fmla="*/ 1500 w 3892"/>
                        <a:gd name="connsiteY4" fmla="*/ 0 h 75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92" h="7587">
                          <a:moveTo>
                            <a:pt x="1500" y="0"/>
                          </a:moveTo>
                          <a:cubicBezTo>
                            <a:pt x="504" y="0"/>
                            <a:pt x="-294" y="991"/>
                            <a:pt x="105" y="3367"/>
                          </a:cubicBezTo>
                          <a:cubicBezTo>
                            <a:pt x="504" y="6339"/>
                            <a:pt x="1500" y="7924"/>
                            <a:pt x="2696" y="7527"/>
                          </a:cubicBezTo>
                          <a:cubicBezTo>
                            <a:pt x="3693" y="7329"/>
                            <a:pt x="3892" y="5546"/>
                            <a:pt x="3892" y="3367"/>
                          </a:cubicBezTo>
                          <a:cubicBezTo>
                            <a:pt x="3493" y="1387"/>
                            <a:pt x="2497" y="0"/>
                            <a:pt x="1500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39" name="Freeform 448">
                      <a:extLst>
                        <a:ext uri="{FF2B5EF4-FFF2-40B4-BE49-F238E27FC236}">
                          <a16:creationId xmlns:a16="http://schemas.microsoft.com/office/drawing/2014/main" id="{CE42CD65-4DCE-FF21-88C8-FF23429B8C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6859" y="5674766"/>
                      <a:ext cx="4392" cy="9781"/>
                    </a:xfrm>
                    <a:custGeom>
                      <a:avLst/>
                      <a:gdLst>
                        <a:gd name="connsiteX0" fmla="*/ 1779 w 4392"/>
                        <a:gd name="connsiteY0" fmla="*/ 8593 h 9781"/>
                        <a:gd name="connsiteX1" fmla="*/ 2178 w 4392"/>
                        <a:gd name="connsiteY1" fmla="*/ 9782 h 9781"/>
                        <a:gd name="connsiteX2" fmla="*/ 3374 w 4392"/>
                        <a:gd name="connsiteY2" fmla="*/ 2453 h 9781"/>
                        <a:gd name="connsiteX3" fmla="*/ 583 w 4392"/>
                        <a:gd name="connsiteY3" fmla="*/ 274 h 9781"/>
                        <a:gd name="connsiteX4" fmla="*/ 1779 w 4392"/>
                        <a:gd name="connsiteY4" fmla="*/ 8593 h 97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92" h="9781">
                          <a:moveTo>
                            <a:pt x="1779" y="8593"/>
                          </a:moveTo>
                          <a:lnTo>
                            <a:pt x="2178" y="9782"/>
                          </a:lnTo>
                          <a:cubicBezTo>
                            <a:pt x="3772" y="8593"/>
                            <a:pt x="5566" y="7603"/>
                            <a:pt x="3374" y="2453"/>
                          </a:cubicBezTo>
                          <a:cubicBezTo>
                            <a:pt x="2576" y="472"/>
                            <a:pt x="1380" y="-519"/>
                            <a:pt x="583" y="274"/>
                          </a:cubicBezTo>
                          <a:cubicBezTo>
                            <a:pt x="-812" y="2056"/>
                            <a:pt x="583" y="5424"/>
                            <a:pt x="1779" y="85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40" name="Freeform 449">
                      <a:extLst>
                        <a:ext uri="{FF2B5EF4-FFF2-40B4-BE49-F238E27FC236}">
                          <a16:creationId xmlns:a16="http://schemas.microsoft.com/office/drawing/2014/main" id="{8CFE9625-0C3A-27AF-D286-450A0DEE50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1199" y="5686229"/>
                      <a:ext cx="4908" cy="7856"/>
                    </a:xfrm>
                    <a:custGeom>
                      <a:avLst/>
                      <a:gdLst>
                        <a:gd name="connsiteX0" fmla="*/ 598 w 4908"/>
                        <a:gd name="connsiteY0" fmla="*/ 300 h 7856"/>
                        <a:gd name="connsiteX1" fmla="*/ 598 w 4908"/>
                        <a:gd name="connsiteY1" fmla="*/ 4658 h 7856"/>
                        <a:gd name="connsiteX2" fmla="*/ 3588 w 4908"/>
                        <a:gd name="connsiteY2" fmla="*/ 7827 h 7856"/>
                        <a:gd name="connsiteX3" fmla="*/ 4385 w 4908"/>
                        <a:gd name="connsiteY3" fmla="*/ 3271 h 7856"/>
                        <a:gd name="connsiteX4" fmla="*/ 598 w 4908"/>
                        <a:gd name="connsiteY4" fmla="*/ 300 h 78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908" h="7856">
                          <a:moveTo>
                            <a:pt x="598" y="300"/>
                          </a:moveTo>
                          <a:cubicBezTo>
                            <a:pt x="-199" y="1092"/>
                            <a:pt x="-199" y="3073"/>
                            <a:pt x="598" y="4658"/>
                          </a:cubicBezTo>
                          <a:cubicBezTo>
                            <a:pt x="1794" y="7233"/>
                            <a:pt x="3189" y="8025"/>
                            <a:pt x="3588" y="7827"/>
                          </a:cubicBezTo>
                          <a:cubicBezTo>
                            <a:pt x="5183" y="6639"/>
                            <a:pt x="5183" y="5054"/>
                            <a:pt x="4385" y="3271"/>
                          </a:cubicBezTo>
                          <a:cubicBezTo>
                            <a:pt x="3189" y="894"/>
                            <a:pt x="1794" y="-691"/>
                            <a:pt x="598" y="3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41" name="Freeform 450">
                      <a:extLst>
                        <a:ext uri="{FF2B5EF4-FFF2-40B4-BE49-F238E27FC236}">
                          <a16:creationId xmlns:a16="http://schemas.microsoft.com/office/drawing/2014/main" id="{024B483D-5CA9-1DAA-6209-AEC7C77B5C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02537" y="5652061"/>
                      <a:ext cx="4105" cy="8332"/>
                    </a:xfrm>
                    <a:custGeom>
                      <a:avLst/>
                      <a:gdLst>
                        <a:gd name="connsiteX0" fmla="*/ 2312 w 4105"/>
                        <a:gd name="connsiteY0" fmla="*/ 8320 h 8332"/>
                        <a:gd name="connsiteX1" fmla="*/ 4106 w 4105"/>
                        <a:gd name="connsiteY1" fmla="*/ 3962 h 8332"/>
                        <a:gd name="connsiteX2" fmla="*/ 3308 w 4105"/>
                        <a:gd name="connsiteY2" fmla="*/ 594 h 8332"/>
                        <a:gd name="connsiteX3" fmla="*/ 518 w 4105"/>
                        <a:gd name="connsiteY3" fmla="*/ 0 h 8332"/>
                        <a:gd name="connsiteX4" fmla="*/ 119 w 4105"/>
                        <a:gd name="connsiteY4" fmla="*/ 4556 h 8332"/>
                        <a:gd name="connsiteX5" fmla="*/ 2312 w 4105"/>
                        <a:gd name="connsiteY5" fmla="*/ 8320 h 8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105" h="8332">
                          <a:moveTo>
                            <a:pt x="2312" y="8320"/>
                          </a:moveTo>
                          <a:cubicBezTo>
                            <a:pt x="3906" y="8518"/>
                            <a:pt x="4106" y="6339"/>
                            <a:pt x="4106" y="3962"/>
                          </a:cubicBezTo>
                          <a:cubicBezTo>
                            <a:pt x="4106" y="2575"/>
                            <a:pt x="3707" y="1387"/>
                            <a:pt x="3308" y="594"/>
                          </a:cubicBezTo>
                          <a:cubicBezTo>
                            <a:pt x="2312" y="396"/>
                            <a:pt x="1515" y="198"/>
                            <a:pt x="518" y="0"/>
                          </a:cubicBezTo>
                          <a:cubicBezTo>
                            <a:pt x="-80" y="792"/>
                            <a:pt x="-80" y="2773"/>
                            <a:pt x="119" y="4556"/>
                          </a:cubicBezTo>
                          <a:cubicBezTo>
                            <a:pt x="319" y="6339"/>
                            <a:pt x="1116" y="8122"/>
                            <a:pt x="2312" y="83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42" name="Freeform 451">
                      <a:extLst>
                        <a:ext uri="{FF2B5EF4-FFF2-40B4-BE49-F238E27FC236}">
                          <a16:creationId xmlns:a16="http://schemas.microsoft.com/office/drawing/2014/main" id="{3A73C6AF-3EF4-A372-019E-92FDB32BF4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3715" y="5668055"/>
                      <a:ext cx="4649" cy="8370"/>
                    </a:xfrm>
                    <a:custGeom>
                      <a:avLst/>
                      <a:gdLst>
                        <a:gd name="connsiteX0" fmla="*/ 3197 w 4649"/>
                        <a:gd name="connsiteY0" fmla="*/ 8371 h 8370"/>
                        <a:gd name="connsiteX1" fmla="*/ 4193 w 4649"/>
                        <a:gd name="connsiteY1" fmla="*/ 3617 h 8370"/>
                        <a:gd name="connsiteX2" fmla="*/ 1403 w 4649"/>
                        <a:gd name="connsiteY2" fmla="*/ 51 h 8370"/>
                        <a:gd name="connsiteX3" fmla="*/ 406 w 4649"/>
                        <a:gd name="connsiteY3" fmla="*/ 4805 h 8370"/>
                        <a:gd name="connsiteX4" fmla="*/ 3197 w 4649"/>
                        <a:gd name="connsiteY4" fmla="*/ 8371 h 83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649" h="8370">
                          <a:moveTo>
                            <a:pt x="3197" y="8371"/>
                          </a:moveTo>
                          <a:cubicBezTo>
                            <a:pt x="4792" y="8173"/>
                            <a:pt x="4991" y="6588"/>
                            <a:pt x="4193" y="3617"/>
                          </a:cubicBezTo>
                          <a:cubicBezTo>
                            <a:pt x="3596" y="1636"/>
                            <a:pt x="2599" y="-345"/>
                            <a:pt x="1403" y="51"/>
                          </a:cubicBezTo>
                          <a:cubicBezTo>
                            <a:pt x="8" y="447"/>
                            <a:pt x="-391" y="2230"/>
                            <a:pt x="406" y="4805"/>
                          </a:cubicBezTo>
                          <a:cubicBezTo>
                            <a:pt x="805" y="7182"/>
                            <a:pt x="2001" y="8371"/>
                            <a:pt x="3197" y="83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43" name="Freeform 452">
                      <a:extLst>
                        <a:ext uri="{FF2B5EF4-FFF2-40B4-BE49-F238E27FC236}">
                          <a16:creationId xmlns:a16="http://schemas.microsoft.com/office/drawing/2014/main" id="{1119DF7C-8287-1E0E-8EE6-904A72A354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2307" y="5677751"/>
                      <a:ext cx="7387" cy="11448"/>
                    </a:xfrm>
                    <a:custGeom>
                      <a:avLst/>
                      <a:gdLst>
                        <a:gd name="connsiteX0" fmla="*/ 2348 w 7387"/>
                        <a:gd name="connsiteY0" fmla="*/ 7589 h 11448"/>
                        <a:gd name="connsiteX1" fmla="*/ 2746 w 7387"/>
                        <a:gd name="connsiteY1" fmla="*/ 8579 h 11448"/>
                        <a:gd name="connsiteX2" fmla="*/ 6733 w 7387"/>
                        <a:gd name="connsiteY2" fmla="*/ 11154 h 11448"/>
                        <a:gd name="connsiteX3" fmla="*/ 6533 w 7387"/>
                        <a:gd name="connsiteY3" fmla="*/ 6994 h 11448"/>
                        <a:gd name="connsiteX4" fmla="*/ 4939 w 7387"/>
                        <a:gd name="connsiteY4" fmla="*/ 4815 h 11448"/>
                        <a:gd name="connsiteX5" fmla="*/ 4341 w 7387"/>
                        <a:gd name="connsiteY5" fmla="*/ 3033 h 11448"/>
                        <a:gd name="connsiteX6" fmla="*/ 952 w 7387"/>
                        <a:gd name="connsiteY6" fmla="*/ 61 h 11448"/>
                        <a:gd name="connsiteX7" fmla="*/ 1351 w 7387"/>
                        <a:gd name="connsiteY7" fmla="*/ 6400 h 11448"/>
                        <a:gd name="connsiteX8" fmla="*/ 2348 w 7387"/>
                        <a:gd name="connsiteY8" fmla="*/ 7589 h 114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387" h="11448">
                          <a:moveTo>
                            <a:pt x="2348" y="7589"/>
                          </a:moveTo>
                          <a:cubicBezTo>
                            <a:pt x="2547" y="7787"/>
                            <a:pt x="2547" y="8183"/>
                            <a:pt x="2746" y="8579"/>
                          </a:cubicBezTo>
                          <a:cubicBezTo>
                            <a:pt x="4142" y="11154"/>
                            <a:pt x="5537" y="11947"/>
                            <a:pt x="6733" y="11154"/>
                          </a:cubicBezTo>
                          <a:cubicBezTo>
                            <a:pt x="7729" y="10560"/>
                            <a:pt x="7530" y="8975"/>
                            <a:pt x="6533" y="6994"/>
                          </a:cubicBezTo>
                          <a:cubicBezTo>
                            <a:pt x="5935" y="6004"/>
                            <a:pt x="5537" y="5410"/>
                            <a:pt x="4939" y="4815"/>
                          </a:cubicBezTo>
                          <a:cubicBezTo>
                            <a:pt x="4739" y="4221"/>
                            <a:pt x="4540" y="3627"/>
                            <a:pt x="4341" y="3033"/>
                          </a:cubicBezTo>
                          <a:cubicBezTo>
                            <a:pt x="3344" y="1250"/>
                            <a:pt x="2148" y="-335"/>
                            <a:pt x="952" y="61"/>
                          </a:cubicBezTo>
                          <a:cubicBezTo>
                            <a:pt x="-642" y="854"/>
                            <a:pt x="-44" y="3627"/>
                            <a:pt x="1351" y="6400"/>
                          </a:cubicBezTo>
                          <a:cubicBezTo>
                            <a:pt x="1750" y="6796"/>
                            <a:pt x="2148" y="7193"/>
                            <a:pt x="2348" y="75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44" name="Freeform 453">
                      <a:extLst>
                        <a:ext uri="{FF2B5EF4-FFF2-40B4-BE49-F238E27FC236}">
                          <a16:creationId xmlns:a16="http://schemas.microsoft.com/office/drawing/2014/main" id="{3035F941-DC44-B1F0-F621-2E052784BE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3452" y="5655200"/>
                      <a:ext cx="5128" cy="8379"/>
                    </a:xfrm>
                    <a:custGeom>
                      <a:avLst/>
                      <a:gdLst>
                        <a:gd name="connsiteX0" fmla="*/ 4391 w 5128"/>
                        <a:gd name="connsiteY0" fmla="*/ 8152 h 8379"/>
                        <a:gd name="connsiteX1" fmla="*/ 4192 w 5128"/>
                        <a:gd name="connsiteY1" fmla="*/ 2605 h 8379"/>
                        <a:gd name="connsiteX2" fmla="*/ 804 w 5128"/>
                        <a:gd name="connsiteY2" fmla="*/ 228 h 8379"/>
                        <a:gd name="connsiteX3" fmla="*/ 1003 w 5128"/>
                        <a:gd name="connsiteY3" fmla="*/ 5775 h 8379"/>
                        <a:gd name="connsiteX4" fmla="*/ 4391 w 5128"/>
                        <a:gd name="connsiteY4" fmla="*/ 8152 h 8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128" h="8379">
                          <a:moveTo>
                            <a:pt x="4391" y="8152"/>
                          </a:moveTo>
                          <a:cubicBezTo>
                            <a:pt x="5587" y="7161"/>
                            <a:pt x="5189" y="4982"/>
                            <a:pt x="4192" y="2605"/>
                          </a:cubicBezTo>
                          <a:cubicBezTo>
                            <a:pt x="3195" y="823"/>
                            <a:pt x="1800" y="-564"/>
                            <a:pt x="804" y="228"/>
                          </a:cubicBezTo>
                          <a:cubicBezTo>
                            <a:pt x="-392" y="1021"/>
                            <a:pt x="-193" y="3398"/>
                            <a:pt x="1003" y="5775"/>
                          </a:cubicBezTo>
                          <a:cubicBezTo>
                            <a:pt x="1999" y="7557"/>
                            <a:pt x="3395" y="8944"/>
                            <a:pt x="4391" y="81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45" name="Freeform 454">
                      <a:extLst>
                        <a:ext uri="{FF2B5EF4-FFF2-40B4-BE49-F238E27FC236}">
                          <a16:creationId xmlns:a16="http://schemas.microsoft.com/office/drawing/2014/main" id="{A2507784-DBD6-4164-3F06-7E6C8B7ADD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4732" y="5653448"/>
                      <a:ext cx="4870" cy="8715"/>
                    </a:xfrm>
                    <a:custGeom>
                      <a:avLst/>
                      <a:gdLst>
                        <a:gd name="connsiteX0" fmla="*/ 984 w 4870"/>
                        <a:gd name="connsiteY0" fmla="*/ 6339 h 8715"/>
                        <a:gd name="connsiteX1" fmla="*/ 3376 w 4870"/>
                        <a:gd name="connsiteY1" fmla="*/ 8716 h 8715"/>
                        <a:gd name="connsiteX2" fmla="*/ 3974 w 4870"/>
                        <a:gd name="connsiteY2" fmla="*/ 2773 h 8715"/>
                        <a:gd name="connsiteX3" fmla="*/ 3176 w 4870"/>
                        <a:gd name="connsiteY3" fmla="*/ 0 h 8715"/>
                        <a:gd name="connsiteX4" fmla="*/ 1781 w 4870"/>
                        <a:gd name="connsiteY4" fmla="*/ 396 h 8715"/>
                        <a:gd name="connsiteX5" fmla="*/ 984 w 4870"/>
                        <a:gd name="connsiteY5" fmla="*/ 6339 h 87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870" h="8715">
                          <a:moveTo>
                            <a:pt x="984" y="6339"/>
                          </a:moveTo>
                          <a:cubicBezTo>
                            <a:pt x="1582" y="7329"/>
                            <a:pt x="2778" y="8716"/>
                            <a:pt x="3376" y="8716"/>
                          </a:cubicBezTo>
                          <a:cubicBezTo>
                            <a:pt x="5568" y="8716"/>
                            <a:pt x="4970" y="5745"/>
                            <a:pt x="3974" y="2773"/>
                          </a:cubicBezTo>
                          <a:lnTo>
                            <a:pt x="3176" y="0"/>
                          </a:lnTo>
                          <a:cubicBezTo>
                            <a:pt x="2778" y="0"/>
                            <a:pt x="2180" y="198"/>
                            <a:pt x="1781" y="396"/>
                          </a:cubicBezTo>
                          <a:cubicBezTo>
                            <a:pt x="-212" y="991"/>
                            <a:pt x="-611" y="2971"/>
                            <a:pt x="984" y="63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46" name="Freeform 455">
                      <a:extLst>
                        <a:ext uri="{FF2B5EF4-FFF2-40B4-BE49-F238E27FC236}">
                          <a16:creationId xmlns:a16="http://schemas.microsoft.com/office/drawing/2014/main" id="{4A9BD8D1-9506-41EB-DF86-285F3AC5AA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7709" y="5653250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198 h 198"/>
                        <a:gd name="connsiteX1" fmla="*/ 199 w 199"/>
                        <a:gd name="connsiteY1" fmla="*/ 198 h 198"/>
                        <a:gd name="connsiteX2" fmla="*/ 199 w 199"/>
                        <a:gd name="connsiteY2" fmla="*/ 198 h 198"/>
                        <a:gd name="connsiteX3" fmla="*/ 199 w 199"/>
                        <a:gd name="connsiteY3" fmla="*/ 198 h 198"/>
                        <a:gd name="connsiteX4" fmla="*/ 0 w 199"/>
                        <a:gd name="connsiteY4" fmla="*/ 0 h 198"/>
                        <a:gd name="connsiteX5" fmla="*/ 0 w 199"/>
                        <a:gd name="connsiteY5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198"/>
                          </a:move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47" name="Freeform 456">
                      <a:extLst>
                        <a:ext uri="{FF2B5EF4-FFF2-40B4-BE49-F238E27FC236}">
                          <a16:creationId xmlns:a16="http://schemas.microsoft.com/office/drawing/2014/main" id="{8F0F5811-032F-25EA-9062-930EF899B6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2061" y="5651665"/>
                      <a:ext cx="19932" cy="197"/>
                    </a:xfrm>
                    <a:custGeom>
                      <a:avLst/>
                      <a:gdLst>
                        <a:gd name="connsiteX0" fmla="*/ 0 w 19932"/>
                        <a:gd name="connsiteY0" fmla="*/ 198 h 197"/>
                        <a:gd name="connsiteX1" fmla="*/ 0 w 19932"/>
                        <a:gd name="connsiteY1" fmla="*/ 0 h 197"/>
                        <a:gd name="connsiteX2" fmla="*/ 0 w 19932"/>
                        <a:gd name="connsiteY2" fmla="*/ 0 h 197"/>
                        <a:gd name="connsiteX3" fmla="*/ 0 w 19932"/>
                        <a:gd name="connsiteY3" fmla="*/ 198 h 197"/>
                        <a:gd name="connsiteX4" fmla="*/ 0 w 19932"/>
                        <a:gd name="connsiteY4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32" h="197">
                          <a:moveTo>
                            <a:pt x="0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48" name="Freeform 457">
                      <a:extLst>
                        <a:ext uri="{FF2B5EF4-FFF2-40B4-BE49-F238E27FC236}">
                          <a16:creationId xmlns:a16="http://schemas.microsoft.com/office/drawing/2014/main" id="{602E23D2-A963-5B97-E586-228327EBC1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6601" y="5644685"/>
                      <a:ext cx="5460" cy="8103"/>
                    </a:xfrm>
                    <a:custGeom>
                      <a:avLst/>
                      <a:gdLst>
                        <a:gd name="connsiteX0" fmla="*/ 4264 w 5460"/>
                        <a:gd name="connsiteY0" fmla="*/ 7970 h 8103"/>
                        <a:gd name="connsiteX1" fmla="*/ 5460 w 5460"/>
                        <a:gd name="connsiteY1" fmla="*/ 7178 h 8103"/>
                        <a:gd name="connsiteX2" fmla="*/ 4663 w 5460"/>
                        <a:gd name="connsiteY2" fmla="*/ 4602 h 8103"/>
                        <a:gd name="connsiteX3" fmla="*/ 477 w 5460"/>
                        <a:gd name="connsiteY3" fmla="*/ 443 h 8103"/>
                        <a:gd name="connsiteX4" fmla="*/ 78 w 5460"/>
                        <a:gd name="connsiteY4" fmla="*/ 3810 h 8103"/>
                        <a:gd name="connsiteX5" fmla="*/ 4264 w 5460"/>
                        <a:gd name="connsiteY5" fmla="*/ 7970 h 81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5460" h="8103">
                          <a:moveTo>
                            <a:pt x="4264" y="7970"/>
                          </a:moveTo>
                          <a:cubicBezTo>
                            <a:pt x="4663" y="7772"/>
                            <a:pt x="5061" y="7376"/>
                            <a:pt x="5460" y="7178"/>
                          </a:cubicBezTo>
                          <a:cubicBezTo>
                            <a:pt x="5261" y="6187"/>
                            <a:pt x="4862" y="5395"/>
                            <a:pt x="4663" y="4602"/>
                          </a:cubicBezTo>
                          <a:cubicBezTo>
                            <a:pt x="3467" y="1829"/>
                            <a:pt x="2271" y="-1142"/>
                            <a:pt x="477" y="443"/>
                          </a:cubicBezTo>
                          <a:cubicBezTo>
                            <a:pt x="78" y="839"/>
                            <a:pt x="-121" y="2622"/>
                            <a:pt x="78" y="3810"/>
                          </a:cubicBezTo>
                          <a:cubicBezTo>
                            <a:pt x="876" y="7178"/>
                            <a:pt x="2470" y="8564"/>
                            <a:pt x="4264" y="79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49" name="Freeform 458">
                      <a:extLst>
                        <a:ext uri="{FF2B5EF4-FFF2-40B4-BE49-F238E27FC236}">
                          <a16:creationId xmlns:a16="http://schemas.microsoft.com/office/drawing/2014/main" id="{4EA96C43-820F-67ED-12A3-4164C220D4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01865" y="5680146"/>
                      <a:ext cx="3620" cy="7967"/>
                    </a:xfrm>
                    <a:custGeom>
                      <a:avLst/>
                      <a:gdLst>
                        <a:gd name="connsiteX0" fmla="*/ 2385 w 3620"/>
                        <a:gd name="connsiteY0" fmla="*/ 7967 h 7967"/>
                        <a:gd name="connsiteX1" fmla="*/ 3382 w 3620"/>
                        <a:gd name="connsiteY1" fmla="*/ 2619 h 7967"/>
                        <a:gd name="connsiteX2" fmla="*/ 990 w 3620"/>
                        <a:gd name="connsiteY2" fmla="*/ 242 h 7967"/>
                        <a:gd name="connsiteX3" fmla="*/ 192 w 3620"/>
                        <a:gd name="connsiteY3" fmla="*/ 4600 h 7967"/>
                        <a:gd name="connsiteX4" fmla="*/ 2385 w 3620"/>
                        <a:gd name="connsiteY4" fmla="*/ 7967 h 79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20" h="7967">
                          <a:moveTo>
                            <a:pt x="2385" y="7967"/>
                          </a:moveTo>
                          <a:cubicBezTo>
                            <a:pt x="3382" y="6977"/>
                            <a:pt x="3980" y="5392"/>
                            <a:pt x="3382" y="2619"/>
                          </a:cubicBezTo>
                          <a:cubicBezTo>
                            <a:pt x="2784" y="44"/>
                            <a:pt x="1787" y="-352"/>
                            <a:pt x="990" y="242"/>
                          </a:cubicBezTo>
                          <a:cubicBezTo>
                            <a:pt x="-7" y="638"/>
                            <a:pt x="-206" y="2619"/>
                            <a:pt x="192" y="4600"/>
                          </a:cubicBezTo>
                          <a:cubicBezTo>
                            <a:pt x="392" y="6581"/>
                            <a:pt x="1189" y="7967"/>
                            <a:pt x="2385" y="79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50" name="Freeform 459">
                      <a:extLst>
                        <a:ext uri="{FF2B5EF4-FFF2-40B4-BE49-F238E27FC236}">
                          <a16:creationId xmlns:a16="http://schemas.microsoft.com/office/drawing/2014/main" id="{D40BC01F-0710-2DC4-8136-A5BD79EC5D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82257" y="5670470"/>
                      <a:ext cx="3904" cy="8220"/>
                    </a:xfrm>
                    <a:custGeom>
                      <a:avLst/>
                      <a:gdLst>
                        <a:gd name="connsiteX0" fmla="*/ 3058 w 3904"/>
                        <a:gd name="connsiteY0" fmla="*/ 8135 h 8220"/>
                        <a:gd name="connsiteX1" fmla="*/ 3656 w 3904"/>
                        <a:gd name="connsiteY1" fmla="*/ 3777 h 8220"/>
                        <a:gd name="connsiteX2" fmla="*/ 1264 w 3904"/>
                        <a:gd name="connsiteY2" fmla="*/ 14 h 8220"/>
                        <a:gd name="connsiteX3" fmla="*/ 466 w 3904"/>
                        <a:gd name="connsiteY3" fmla="*/ 5362 h 8220"/>
                        <a:gd name="connsiteX4" fmla="*/ 3058 w 3904"/>
                        <a:gd name="connsiteY4" fmla="*/ 8135 h 82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04" h="8220">
                          <a:moveTo>
                            <a:pt x="3058" y="8135"/>
                          </a:moveTo>
                          <a:cubicBezTo>
                            <a:pt x="4054" y="7739"/>
                            <a:pt x="4054" y="5758"/>
                            <a:pt x="3656" y="3777"/>
                          </a:cubicBezTo>
                          <a:cubicBezTo>
                            <a:pt x="3058" y="1797"/>
                            <a:pt x="2260" y="-184"/>
                            <a:pt x="1264" y="14"/>
                          </a:cubicBezTo>
                          <a:cubicBezTo>
                            <a:pt x="-132" y="410"/>
                            <a:pt x="-331" y="2589"/>
                            <a:pt x="466" y="5362"/>
                          </a:cubicBezTo>
                          <a:cubicBezTo>
                            <a:pt x="1064" y="7541"/>
                            <a:pt x="2061" y="8532"/>
                            <a:pt x="3058" y="81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51" name="Freeform 460">
                      <a:extLst>
                        <a:ext uri="{FF2B5EF4-FFF2-40B4-BE49-F238E27FC236}">
                          <a16:creationId xmlns:a16="http://schemas.microsoft.com/office/drawing/2014/main" id="{8F97F67A-40EA-3F85-C862-F781FB7721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4840" y="5681739"/>
                      <a:ext cx="4396" cy="8308"/>
                    </a:xfrm>
                    <a:custGeom>
                      <a:avLst/>
                      <a:gdLst>
                        <a:gd name="connsiteX0" fmla="*/ 11 w 4396"/>
                        <a:gd name="connsiteY0" fmla="*/ 3205 h 8308"/>
                        <a:gd name="connsiteX1" fmla="*/ 2203 w 4396"/>
                        <a:gd name="connsiteY1" fmla="*/ 7959 h 8308"/>
                        <a:gd name="connsiteX2" fmla="*/ 4396 w 4396"/>
                        <a:gd name="connsiteY2" fmla="*/ 2611 h 8308"/>
                        <a:gd name="connsiteX3" fmla="*/ 11 w 4396"/>
                        <a:gd name="connsiteY3" fmla="*/ 3205 h 83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396" h="8308">
                          <a:moveTo>
                            <a:pt x="11" y="3205"/>
                          </a:moveTo>
                          <a:cubicBezTo>
                            <a:pt x="11" y="4988"/>
                            <a:pt x="1007" y="7365"/>
                            <a:pt x="2203" y="7959"/>
                          </a:cubicBezTo>
                          <a:cubicBezTo>
                            <a:pt x="4994" y="9544"/>
                            <a:pt x="4197" y="5384"/>
                            <a:pt x="4396" y="2611"/>
                          </a:cubicBezTo>
                          <a:cubicBezTo>
                            <a:pt x="2403" y="1422"/>
                            <a:pt x="-189" y="-2936"/>
                            <a:pt x="11" y="32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52" name="Freeform 461">
                      <a:extLst>
                        <a:ext uri="{FF2B5EF4-FFF2-40B4-BE49-F238E27FC236}">
                          <a16:creationId xmlns:a16="http://schemas.microsoft.com/office/drawing/2014/main" id="{84D26DEA-007B-F46D-37E0-F4871A6DB9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9236" y="5684350"/>
                      <a:ext cx="19932" cy="197"/>
                    </a:xfrm>
                    <a:custGeom>
                      <a:avLst/>
                      <a:gdLst>
                        <a:gd name="connsiteX0" fmla="*/ 0 w 19932"/>
                        <a:gd name="connsiteY0" fmla="*/ 198 h 197"/>
                        <a:gd name="connsiteX1" fmla="*/ 0 w 19932"/>
                        <a:gd name="connsiteY1" fmla="*/ 198 h 197"/>
                        <a:gd name="connsiteX2" fmla="*/ 0 w 19932"/>
                        <a:gd name="connsiteY2" fmla="*/ 198 h 197"/>
                        <a:gd name="connsiteX3" fmla="*/ 0 w 19932"/>
                        <a:gd name="connsiteY3" fmla="*/ 0 h 197"/>
                        <a:gd name="connsiteX4" fmla="*/ 0 w 19932"/>
                        <a:gd name="connsiteY4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32" h="197">
                          <a:moveTo>
                            <a:pt x="0" y="198"/>
                          </a:move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53" name="Freeform 462">
                      <a:extLst>
                        <a:ext uri="{FF2B5EF4-FFF2-40B4-BE49-F238E27FC236}">
                          <a16:creationId xmlns:a16="http://schemas.microsoft.com/office/drawing/2014/main" id="{4D24840E-DA6B-D62C-514A-256A9691AD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1568" y="5683359"/>
                      <a:ext cx="3814" cy="7000"/>
                    </a:xfrm>
                    <a:custGeom>
                      <a:avLst/>
                      <a:gdLst>
                        <a:gd name="connsiteX0" fmla="*/ 3117 w 3814"/>
                        <a:gd name="connsiteY0" fmla="*/ 6933 h 7000"/>
                        <a:gd name="connsiteX1" fmla="*/ 3316 w 3814"/>
                        <a:gd name="connsiteY1" fmla="*/ 2575 h 7000"/>
                        <a:gd name="connsiteX2" fmla="*/ 1124 w 3814"/>
                        <a:gd name="connsiteY2" fmla="*/ 0 h 7000"/>
                        <a:gd name="connsiteX3" fmla="*/ 327 w 3814"/>
                        <a:gd name="connsiteY3" fmla="*/ 3566 h 7000"/>
                        <a:gd name="connsiteX4" fmla="*/ 3117 w 3814"/>
                        <a:gd name="connsiteY4" fmla="*/ 6933 h 7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14" h="7000">
                          <a:moveTo>
                            <a:pt x="3117" y="6933"/>
                          </a:moveTo>
                          <a:cubicBezTo>
                            <a:pt x="4114" y="6537"/>
                            <a:pt x="3914" y="4556"/>
                            <a:pt x="3316" y="2575"/>
                          </a:cubicBezTo>
                          <a:cubicBezTo>
                            <a:pt x="2719" y="991"/>
                            <a:pt x="1921" y="0"/>
                            <a:pt x="1124" y="0"/>
                          </a:cubicBezTo>
                          <a:cubicBezTo>
                            <a:pt x="-72" y="198"/>
                            <a:pt x="-271" y="1387"/>
                            <a:pt x="327" y="3566"/>
                          </a:cubicBezTo>
                          <a:cubicBezTo>
                            <a:pt x="1124" y="5943"/>
                            <a:pt x="2120" y="7329"/>
                            <a:pt x="3117" y="69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54" name="Freeform 463">
                      <a:extLst>
                        <a:ext uri="{FF2B5EF4-FFF2-40B4-BE49-F238E27FC236}">
                          <a16:creationId xmlns:a16="http://schemas.microsoft.com/office/drawing/2014/main" id="{6AE402D4-65DE-FDF8-884B-0665CCFCA2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0105" y="5663339"/>
                      <a:ext cx="4379" cy="8034"/>
                    </a:xfrm>
                    <a:custGeom>
                      <a:avLst/>
                      <a:gdLst>
                        <a:gd name="connsiteX0" fmla="*/ 3682 w 4379"/>
                        <a:gd name="connsiteY0" fmla="*/ 7936 h 8034"/>
                        <a:gd name="connsiteX1" fmla="*/ 3882 w 4379"/>
                        <a:gd name="connsiteY1" fmla="*/ 3578 h 8034"/>
                        <a:gd name="connsiteX2" fmla="*/ 1091 w 4379"/>
                        <a:gd name="connsiteY2" fmla="*/ 13 h 8034"/>
                        <a:gd name="connsiteX3" fmla="*/ 294 w 4379"/>
                        <a:gd name="connsiteY3" fmla="*/ 3776 h 8034"/>
                        <a:gd name="connsiteX4" fmla="*/ 3682 w 4379"/>
                        <a:gd name="connsiteY4" fmla="*/ 7936 h 80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79" h="8034">
                          <a:moveTo>
                            <a:pt x="3682" y="7936"/>
                          </a:moveTo>
                          <a:cubicBezTo>
                            <a:pt x="4679" y="7540"/>
                            <a:pt x="4480" y="5559"/>
                            <a:pt x="3882" y="3578"/>
                          </a:cubicBezTo>
                          <a:cubicBezTo>
                            <a:pt x="3284" y="1399"/>
                            <a:pt x="2287" y="13"/>
                            <a:pt x="1091" y="13"/>
                          </a:cubicBezTo>
                          <a:cubicBezTo>
                            <a:pt x="-304" y="-186"/>
                            <a:pt x="-105" y="1993"/>
                            <a:pt x="294" y="3776"/>
                          </a:cubicBezTo>
                          <a:cubicBezTo>
                            <a:pt x="1091" y="6351"/>
                            <a:pt x="2287" y="8530"/>
                            <a:pt x="3682" y="79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55" name="Freeform 464">
                      <a:extLst>
                        <a:ext uri="{FF2B5EF4-FFF2-40B4-BE49-F238E27FC236}">
                          <a16:creationId xmlns:a16="http://schemas.microsoft.com/office/drawing/2014/main" id="{1C6CEA1B-95CF-7481-F808-CC49B2A61C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94929" y="5650577"/>
                      <a:ext cx="4067" cy="8157"/>
                    </a:xfrm>
                    <a:custGeom>
                      <a:avLst/>
                      <a:gdLst>
                        <a:gd name="connsiteX0" fmla="*/ 3342 w 4067"/>
                        <a:gd name="connsiteY0" fmla="*/ 7823 h 8157"/>
                        <a:gd name="connsiteX1" fmla="*/ 3741 w 4067"/>
                        <a:gd name="connsiteY1" fmla="*/ 2870 h 8157"/>
                        <a:gd name="connsiteX2" fmla="*/ 1149 w 4067"/>
                        <a:gd name="connsiteY2" fmla="*/ 97 h 8157"/>
                        <a:gd name="connsiteX3" fmla="*/ 153 w 4067"/>
                        <a:gd name="connsiteY3" fmla="*/ 4455 h 8157"/>
                        <a:gd name="connsiteX4" fmla="*/ 3342 w 4067"/>
                        <a:gd name="connsiteY4" fmla="*/ 7823 h 81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67" h="8157">
                          <a:moveTo>
                            <a:pt x="3342" y="7823"/>
                          </a:moveTo>
                          <a:cubicBezTo>
                            <a:pt x="4339" y="7030"/>
                            <a:pt x="4139" y="5049"/>
                            <a:pt x="3741" y="2870"/>
                          </a:cubicBezTo>
                          <a:cubicBezTo>
                            <a:pt x="3143" y="494"/>
                            <a:pt x="2146" y="-299"/>
                            <a:pt x="1149" y="97"/>
                          </a:cubicBezTo>
                          <a:cubicBezTo>
                            <a:pt x="153" y="494"/>
                            <a:pt x="-246" y="2474"/>
                            <a:pt x="153" y="4455"/>
                          </a:cubicBezTo>
                          <a:cubicBezTo>
                            <a:pt x="950" y="6832"/>
                            <a:pt x="1947" y="9011"/>
                            <a:pt x="3342" y="782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56" name="Freeform 465">
                      <a:extLst>
                        <a:ext uri="{FF2B5EF4-FFF2-40B4-BE49-F238E27FC236}">
                          <a16:creationId xmlns:a16="http://schemas.microsoft.com/office/drawing/2014/main" id="{ED1E22D7-9BC9-C7E3-8CEC-AB05F176C0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3272" y="5684551"/>
                      <a:ext cx="6889" cy="12811"/>
                    </a:xfrm>
                    <a:custGeom>
                      <a:avLst/>
                      <a:gdLst>
                        <a:gd name="connsiteX0" fmla="*/ 2646 w 6889"/>
                        <a:gd name="connsiteY0" fmla="*/ 195 h 12811"/>
                        <a:gd name="connsiteX1" fmla="*/ 2248 w 6889"/>
                        <a:gd name="connsiteY1" fmla="*/ 3959 h 12811"/>
                        <a:gd name="connsiteX2" fmla="*/ 3244 w 6889"/>
                        <a:gd name="connsiteY2" fmla="*/ 5543 h 12811"/>
                        <a:gd name="connsiteX3" fmla="*/ 1052 w 6889"/>
                        <a:gd name="connsiteY3" fmla="*/ 4355 h 12811"/>
                        <a:gd name="connsiteX4" fmla="*/ 1052 w 6889"/>
                        <a:gd name="connsiteY4" fmla="*/ 9307 h 12811"/>
                        <a:gd name="connsiteX5" fmla="*/ 5238 w 6889"/>
                        <a:gd name="connsiteY5" fmla="*/ 12675 h 12811"/>
                        <a:gd name="connsiteX6" fmla="*/ 5238 w 6889"/>
                        <a:gd name="connsiteY6" fmla="*/ 8317 h 12811"/>
                        <a:gd name="connsiteX7" fmla="*/ 3244 w 6889"/>
                        <a:gd name="connsiteY7" fmla="*/ 5345 h 12811"/>
                        <a:gd name="connsiteX8" fmla="*/ 6234 w 6889"/>
                        <a:gd name="connsiteY8" fmla="*/ 6336 h 12811"/>
                        <a:gd name="connsiteX9" fmla="*/ 6035 w 6889"/>
                        <a:gd name="connsiteY9" fmla="*/ 2176 h 12811"/>
                        <a:gd name="connsiteX10" fmla="*/ 2646 w 6889"/>
                        <a:gd name="connsiteY10" fmla="*/ 195 h 128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6889" h="12811">
                          <a:moveTo>
                            <a:pt x="2646" y="195"/>
                          </a:moveTo>
                          <a:cubicBezTo>
                            <a:pt x="1650" y="591"/>
                            <a:pt x="1052" y="1780"/>
                            <a:pt x="2248" y="3959"/>
                          </a:cubicBezTo>
                          <a:cubicBezTo>
                            <a:pt x="2646" y="4553"/>
                            <a:pt x="2846" y="5147"/>
                            <a:pt x="3244" y="5543"/>
                          </a:cubicBezTo>
                          <a:cubicBezTo>
                            <a:pt x="2646" y="4751"/>
                            <a:pt x="1849" y="4355"/>
                            <a:pt x="1052" y="4355"/>
                          </a:cubicBezTo>
                          <a:cubicBezTo>
                            <a:pt x="-543" y="4553"/>
                            <a:pt x="-144" y="6930"/>
                            <a:pt x="1052" y="9307"/>
                          </a:cubicBezTo>
                          <a:cubicBezTo>
                            <a:pt x="2248" y="11882"/>
                            <a:pt x="3842" y="13269"/>
                            <a:pt x="5238" y="12675"/>
                          </a:cubicBezTo>
                          <a:cubicBezTo>
                            <a:pt x="6234" y="12278"/>
                            <a:pt x="5836" y="10298"/>
                            <a:pt x="5238" y="8317"/>
                          </a:cubicBezTo>
                          <a:cubicBezTo>
                            <a:pt x="4640" y="7326"/>
                            <a:pt x="4042" y="6138"/>
                            <a:pt x="3244" y="5345"/>
                          </a:cubicBezTo>
                          <a:cubicBezTo>
                            <a:pt x="4241" y="6534"/>
                            <a:pt x="5238" y="6732"/>
                            <a:pt x="6234" y="6336"/>
                          </a:cubicBezTo>
                          <a:cubicBezTo>
                            <a:pt x="7231" y="5543"/>
                            <a:pt x="7031" y="3959"/>
                            <a:pt x="6035" y="2176"/>
                          </a:cubicBezTo>
                          <a:cubicBezTo>
                            <a:pt x="5038" y="393"/>
                            <a:pt x="3643" y="-399"/>
                            <a:pt x="2646" y="1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57" name="Freeform 466">
                      <a:extLst>
                        <a:ext uri="{FF2B5EF4-FFF2-40B4-BE49-F238E27FC236}">
                          <a16:creationId xmlns:a16="http://schemas.microsoft.com/office/drawing/2014/main" id="{4AA6D42D-0F2C-80D4-8B7E-F9227589E8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2260" y="5651054"/>
                      <a:ext cx="4823" cy="7741"/>
                    </a:xfrm>
                    <a:custGeom>
                      <a:avLst/>
                      <a:gdLst>
                        <a:gd name="connsiteX0" fmla="*/ 3588 w 4823"/>
                        <a:gd name="connsiteY0" fmla="*/ 7742 h 7741"/>
                        <a:gd name="connsiteX1" fmla="*/ 4585 w 4823"/>
                        <a:gd name="connsiteY1" fmla="*/ 3780 h 7741"/>
                        <a:gd name="connsiteX2" fmla="*/ 0 w 4823"/>
                        <a:gd name="connsiteY2" fmla="*/ 809 h 7741"/>
                        <a:gd name="connsiteX3" fmla="*/ 3588 w 4823"/>
                        <a:gd name="connsiteY3" fmla="*/ 7742 h 77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823" h="7741">
                          <a:moveTo>
                            <a:pt x="3588" y="7742"/>
                          </a:moveTo>
                          <a:cubicBezTo>
                            <a:pt x="4585" y="7742"/>
                            <a:pt x="5183" y="5959"/>
                            <a:pt x="4585" y="3780"/>
                          </a:cubicBezTo>
                          <a:cubicBezTo>
                            <a:pt x="3189" y="-1172"/>
                            <a:pt x="1395" y="-182"/>
                            <a:pt x="0" y="809"/>
                          </a:cubicBezTo>
                          <a:cubicBezTo>
                            <a:pt x="598" y="3978"/>
                            <a:pt x="797" y="7742"/>
                            <a:pt x="3588" y="77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58" name="Freeform 467">
                      <a:extLst>
                        <a:ext uri="{FF2B5EF4-FFF2-40B4-BE49-F238E27FC236}">
                          <a16:creationId xmlns:a16="http://schemas.microsoft.com/office/drawing/2014/main" id="{ABEF569C-AED9-7847-33E5-B3C8F20EB6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1916" y="5650378"/>
                      <a:ext cx="3913" cy="6931"/>
                    </a:xfrm>
                    <a:custGeom>
                      <a:avLst/>
                      <a:gdLst>
                        <a:gd name="connsiteX0" fmla="*/ 3067 w 3913"/>
                        <a:gd name="connsiteY0" fmla="*/ 6833 h 6931"/>
                        <a:gd name="connsiteX1" fmla="*/ 3665 w 3913"/>
                        <a:gd name="connsiteY1" fmla="*/ 2673 h 6931"/>
                        <a:gd name="connsiteX2" fmla="*/ 874 w 3913"/>
                        <a:gd name="connsiteY2" fmla="*/ 98 h 6931"/>
                        <a:gd name="connsiteX3" fmla="*/ 476 w 3913"/>
                        <a:gd name="connsiteY3" fmla="*/ 4258 h 6931"/>
                        <a:gd name="connsiteX4" fmla="*/ 3067 w 3913"/>
                        <a:gd name="connsiteY4" fmla="*/ 6833 h 69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13" h="6931">
                          <a:moveTo>
                            <a:pt x="3067" y="6833"/>
                          </a:moveTo>
                          <a:cubicBezTo>
                            <a:pt x="4063" y="6437"/>
                            <a:pt x="4063" y="4654"/>
                            <a:pt x="3665" y="2673"/>
                          </a:cubicBezTo>
                          <a:cubicBezTo>
                            <a:pt x="2867" y="494"/>
                            <a:pt x="1871" y="-298"/>
                            <a:pt x="874" y="98"/>
                          </a:cubicBezTo>
                          <a:cubicBezTo>
                            <a:pt x="-322" y="494"/>
                            <a:pt x="-122" y="2277"/>
                            <a:pt x="476" y="4258"/>
                          </a:cubicBezTo>
                          <a:cubicBezTo>
                            <a:pt x="874" y="6437"/>
                            <a:pt x="2070" y="7229"/>
                            <a:pt x="3067" y="68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59" name="Freeform 468">
                      <a:extLst>
                        <a:ext uri="{FF2B5EF4-FFF2-40B4-BE49-F238E27FC236}">
                          <a16:creationId xmlns:a16="http://schemas.microsoft.com/office/drawing/2014/main" id="{CF06DD76-4EA9-7AB6-60D0-AA70F7C40C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78060" y="5646911"/>
                      <a:ext cx="3705" cy="6140"/>
                    </a:xfrm>
                    <a:custGeom>
                      <a:avLst/>
                      <a:gdLst>
                        <a:gd name="connsiteX0" fmla="*/ 2670 w 3705"/>
                        <a:gd name="connsiteY0" fmla="*/ 6141 h 6140"/>
                        <a:gd name="connsiteX1" fmla="*/ 3467 w 3705"/>
                        <a:gd name="connsiteY1" fmla="*/ 1981 h 6140"/>
                        <a:gd name="connsiteX2" fmla="*/ 2869 w 3705"/>
                        <a:gd name="connsiteY2" fmla="*/ 396 h 6140"/>
                        <a:gd name="connsiteX3" fmla="*/ 278 w 3705"/>
                        <a:gd name="connsiteY3" fmla="*/ 0 h 6140"/>
                        <a:gd name="connsiteX4" fmla="*/ 477 w 3705"/>
                        <a:gd name="connsiteY4" fmla="*/ 3764 h 6140"/>
                        <a:gd name="connsiteX5" fmla="*/ 2670 w 3705"/>
                        <a:gd name="connsiteY5" fmla="*/ 6141 h 6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05" h="6140">
                          <a:moveTo>
                            <a:pt x="2670" y="6141"/>
                          </a:moveTo>
                          <a:cubicBezTo>
                            <a:pt x="3866" y="5943"/>
                            <a:pt x="3866" y="3962"/>
                            <a:pt x="3467" y="1981"/>
                          </a:cubicBezTo>
                          <a:cubicBezTo>
                            <a:pt x="3268" y="1387"/>
                            <a:pt x="3068" y="792"/>
                            <a:pt x="2869" y="396"/>
                          </a:cubicBezTo>
                          <a:cubicBezTo>
                            <a:pt x="2072" y="198"/>
                            <a:pt x="1075" y="198"/>
                            <a:pt x="278" y="0"/>
                          </a:cubicBezTo>
                          <a:cubicBezTo>
                            <a:pt x="-121" y="991"/>
                            <a:pt x="-121" y="2377"/>
                            <a:pt x="477" y="3764"/>
                          </a:cubicBezTo>
                          <a:cubicBezTo>
                            <a:pt x="1075" y="4952"/>
                            <a:pt x="2072" y="6141"/>
                            <a:pt x="2670" y="61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60" name="Freeform 469">
                      <a:extLst>
                        <a:ext uri="{FF2B5EF4-FFF2-40B4-BE49-F238E27FC236}">
                          <a16:creationId xmlns:a16="http://schemas.microsoft.com/office/drawing/2014/main" id="{A2CAFB5A-575B-FD08-C9F3-FD360F0BC3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8769" y="5679437"/>
                      <a:ext cx="4162" cy="7805"/>
                    </a:xfrm>
                    <a:custGeom>
                      <a:avLst/>
                      <a:gdLst>
                        <a:gd name="connsiteX0" fmla="*/ 1167 w 4162"/>
                        <a:gd name="connsiteY0" fmla="*/ 6101 h 7805"/>
                        <a:gd name="connsiteX1" fmla="*/ 3359 w 4162"/>
                        <a:gd name="connsiteY1" fmla="*/ 7685 h 7805"/>
                        <a:gd name="connsiteX2" fmla="*/ 3160 w 4162"/>
                        <a:gd name="connsiteY2" fmla="*/ 2535 h 7805"/>
                        <a:gd name="connsiteX3" fmla="*/ 369 w 4162"/>
                        <a:gd name="connsiteY3" fmla="*/ 356 h 7805"/>
                        <a:gd name="connsiteX4" fmla="*/ 1167 w 4162"/>
                        <a:gd name="connsiteY4" fmla="*/ 6101 h 78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162" h="7805">
                          <a:moveTo>
                            <a:pt x="1167" y="6101"/>
                          </a:moveTo>
                          <a:cubicBezTo>
                            <a:pt x="1765" y="7487"/>
                            <a:pt x="2761" y="8081"/>
                            <a:pt x="3359" y="7685"/>
                          </a:cubicBezTo>
                          <a:cubicBezTo>
                            <a:pt x="4555" y="6893"/>
                            <a:pt x="4356" y="4912"/>
                            <a:pt x="3160" y="2535"/>
                          </a:cubicBezTo>
                          <a:cubicBezTo>
                            <a:pt x="2363" y="554"/>
                            <a:pt x="1167" y="-634"/>
                            <a:pt x="369" y="356"/>
                          </a:cubicBezTo>
                          <a:cubicBezTo>
                            <a:pt x="-428" y="1347"/>
                            <a:pt x="170" y="3723"/>
                            <a:pt x="1167" y="61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61" name="Freeform 470">
                      <a:extLst>
                        <a:ext uri="{FF2B5EF4-FFF2-40B4-BE49-F238E27FC236}">
                          <a16:creationId xmlns:a16="http://schemas.microsoft.com/office/drawing/2014/main" id="{251D998B-5AE6-7B01-BC75-3C70544F9D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4558" y="5667945"/>
                      <a:ext cx="4434" cy="6567"/>
                    </a:xfrm>
                    <a:custGeom>
                      <a:avLst/>
                      <a:gdLst>
                        <a:gd name="connsiteX0" fmla="*/ 3687 w 4434"/>
                        <a:gd name="connsiteY0" fmla="*/ 6500 h 6567"/>
                        <a:gd name="connsiteX1" fmla="*/ 3687 w 4434"/>
                        <a:gd name="connsiteY1" fmla="*/ 2340 h 6567"/>
                        <a:gd name="connsiteX2" fmla="*/ 299 w 4434"/>
                        <a:gd name="connsiteY2" fmla="*/ 359 h 6567"/>
                        <a:gd name="connsiteX3" fmla="*/ 299 w 4434"/>
                        <a:gd name="connsiteY3" fmla="*/ 3726 h 6567"/>
                        <a:gd name="connsiteX4" fmla="*/ 3687 w 4434"/>
                        <a:gd name="connsiteY4" fmla="*/ 6500 h 65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434" h="6567">
                          <a:moveTo>
                            <a:pt x="3687" y="6500"/>
                          </a:moveTo>
                          <a:cubicBezTo>
                            <a:pt x="4684" y="5905"/>
                            <a:pt x="4684" y="4123"/>
                            <a:pt x="3687" y="2340"/>
                          </a:cubicBezTo>
                          <a:cubicBezTo>
                            <a:pt x="2691" y="557"/>
                            <a:pt x="1096" y="-631"/>
                            <a:pt x="299" y="359"/>
                          </a:cubicBezTo>
                          <a:cubicBezTo>
                            <a:pt x="-100" y="953"/>
                            <a:pt x="-100" y="2538"/>
                            <a:pt x="299" y="3726"/>
                          </a:cubicBezTo>
                          <a:cubicBezTo>
                            <a:pt x="1096" y="5509"/>
                            <a:pt x="2292" y="6896"/>
                            <a:pt x="3687" y="65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62" name="Freeform 471">
                      <a:extLst>
                        <a:ext uri="{FF2B5EF4-FFF2-40B4-BE49-F238E27FC236}">
                          <a16:creationId xmlns:a16="http://schemas.microsoft.com/office/drawing/2014/main" id="{CE9DB290-1D28-9E2E-AF90-F966EEFD62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70826" y="5680897"/>
                      <a:ext cx="4132" cy="8000"/>
                    </a:xfrm>
                    <a:custGeom>
                      <a:avLst/>
                      <a:gdLst>
                        <a:gd name="connsiteX0" fmla="*/ 3526 w 4132"/>
                        <a:gd name="connsiteY0" fmla="*/ 7810 h 8000"/>
                        <a:gd name="connsiteX1" fmla="*/ 3526 w 4132"/>
                        <a:gd name="connsiteY1" fmla="*/ 3056 h 8000"/>
                        <a:gd name="connsiteX2" fmla="*/ 934 w 4132"/>
                        <a:gd name="connsiteY2" fmla="*/ 85 h 8000"/>
                        <a:gd name="connsiteX3" fmla="*/ 336 w 4132"/>
                        <a:gd name="connsiteY3" fmla="*/ 4245 h 8000"/>
                        <a:gd name="connsiteX4" fmla="*/ 3526 w 4132"/>
                        <a:gd name="connsiteY4" fmla="*/ 7810 h 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132" h="8000">
                          <a:moveTo>
                            <a:pt x="3526" y="7810"/>
                          </a:moveTo>
                          <a:cubicBezTo>
                            <a:pt x="4522" y="7018"/>
                            <a:pt x="4123" y="5037"/>
                            <a:pt x="3526" y="3056"/>
                          </a:cubicBezTo>
                          <a:cubicBezTo>
                            <a:pt x="2928" y="679"/>
                            <a:pt x="1931" y="-311"/>
                            <a:pt x="934" y="85"/>
                          </a:cubicBezTo>
                          <a:cubicBezTo>
                            <a:pt x="-62" y="481"/>
                            <a:pt x="-262" y="2264"/>
                            <a:pt x="336" y="4245"/>
                          </a:cubicBezTo>
                          <a:cubicBezTo>
                            <a:pt x="934" y="6820"/>
                            <a:pt x="2130" y="8603"/>
                            <a:pt x="3526" y="78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63" name="Freeform 472">
                      <a:extLst>
                        <a:ext uri="{FF2B5EF4-FFF2-40B4-BE49-F238E27FC236}">
                          <a16:creationId xmlns:a16="http://schemas.microsoft.com/office/drawing/2014/main" id="{241A6A17-F811-F0E8-48CC-A4B11C61CA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10559" y="5692852"/>
                      <a:ext cx="3128" cy="7559"/>
                    </a:xfrm>
                    <a:custGeom>
                      <a:avLst/>
                      <a:gdLst>
                        <a:gd name="connsiteX0" fmla="*/ 2063 w 3128"/>
                        <a:gd name="connsiteY0" fmla="*/ 7543 h 7559"/>
                        <a:gd name="connsiteX1" fmla="*/ 3059 w 3128"/>
                        <a:gd name="connsiteY1" fmla="*/ 3581 h 7559"/>
                        <a:gd name="connsiteX2" fmla="*/ 1066 w 3128"/>
                        <a:gd name="connsiteY2" fmla="*/ 15 h 7559"/>
                        <a:gd name="connsiteX3" fmla="*/ 69 w 3128"/>
                        <a:gd name="connsiteY3" fmla="*/ 3977 h 7559"/>
                        <a:gd name="connsiteX4" fmla="*/ 2063 w 3128"/>
                        <a:gd name="connsiteY4" fmla="*/ 7543 h 75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28" h="7559">
                          <a:moveTo>
                            <a:pt x="2063" y="7543"/>
                          </a:moveTo>
                          <a:cubicBezTo>
                            <a:pt x="3059" y="7344"/>
                            <a:pt x="3259" y="5760"/>
                            <a:pt x="3059" y="3581"/>
                          </a:cubicBezTo>
                          <a:cubicBezTo>
                            <a:pt x="2661" y="1600"/>
                            <a:pt x="2063" y="-183"/>
                            <a:pt x="1066" y="15"/>
                          </a:cubicBezTo>
                          <a:cubicBezTo>
                            <a:pt x="69" y="213"/>
                            <a:pt x="-130" y="1798"/>
                            <a:pt x="69" y="3977"/>
                          </a:cubicBezTo>
                          <a:cubicBezTo>
                            <a:pt x="468" y="6156"/>
                            <a:pt x="1066" y="7741"/>
                            <a:pt x="2063" y="75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64" name="Freeform 473">
                      <a:extLst>
                        <a:ext uri="{FF2B5EF4-FFF2-40B4-BE49-F238E27FC236}">
                          <a16:creationId xmlns:a16="http://schemas.microsoft.com/office/drawing/2014/main" id="{A2A351BB-4BDB-B7EB-83B2-BBFF4D3EC9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6651" y="5680270"/>
                      <a:ext cx="3850" cy="7228"/>
                    </a:xfrm>
                    <a:custGeom>
                      <a:avLst/>
                      <a:gdLst>
                        <a:gd name="connsiteX0" fmla="*/ 3416 w 3850"/>
                        <a:gd name="connsiteY0" fmla="*/ 6852 h 7228"/>
                        <a:gd name="connsiteX1" fmla="*/ 3018 w 3850"/>
                        <a:gd name="connsiteY1" fmla="*/ 2296 h 7228"/>
                        <a:gd name="connsiteX2" fmla="*/ 426 w 3850"/>
                        <a:gd name="connsiteY2" fmla="*/ 514 h 7228"/>
                        <a:gd name="connsiteX3" fmla="*/ 626 w 3850"/>
                        <a:gd name="connsiteY3" fmla="*/ 5070 h 7228"/>
                        <a:gd name="connsiteX4" fmla="*/ 3416 w 3850"/>
                        <a:gd name="connsiteY4" fmla="*/ 6852 h 72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50" h="7228">
                          <a:moveTo>
                            <a:pt x="3416" y="6852"/>
                          </a:moveTo>
                          <a:cubicBezTo>
                            <a:pt x="4213" y="5862"/>
                            <a:pt x="3815" y="4277"/>
                            <a:pt x="3018" y="2296"/>
                          </a:cubicBezTo>
                          <a:cubicBezTo>
                            <a:pt x="2021" y="315"/>
                            <a:pt x="1224" y="-675"/>
                            <a:pt x="426" y="514"/>
                          </a:cubicBezTo>
                          <a:cubicBezTo>
                            <a:pt x="-172" y="1504"/>
                            <a:pt x="-172" y="3089"/>
                            <a:pt x="626" y="5070"/>
                          </a:cubicBezTo>
                          <a:cubicBezTo>
                            <a:pt x="1622" y="7248"/>
                            <a:pt x="2619" y="7645"/>
                            <a:pt x="3416" y="68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65" name="Freeform 474">
                      <a:extLst>
                        <a:ext uri="{FF2B5EF4-FFF2-40B4-BE49-F238E27FC236}">
                          <a16:creationId xmlns:a16="http://schemas.microsoft.com/office/drawing/2014/main" id="{FAB9EEA0-1DFD-5E2F-BD13-2EE8752105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4012" y="5697688"/>
                      <a:ext cx="3197" cy="5780"/>
                    </a:xfrm>
                    <a:custGeom>
                      <a:avLst/>
                      <a:gdLst>
                        <a:gd name="connsiteX0" fmla="*/ 606 w 3197"/>
                        <a:gd name="connsiteY0" fmla="*/ 132 h 5780"/>
                        <a:gd name="connsiteX1" fmla="*/ 207 w 3197"/>
                        <a:gd name="connsiteY1" fmla="*/ 3301 h 5780"/>
                        <a:gd name="connsiteX2" fmla="*/ 2799 w 3197"/>
                        <a:gd name="connsiteY2" fmla="*/ 5480 h 5780"/>
                        <a:gd name="connsiteX3" fmla="*/ 2998 w 3197"/>
                        <a:gd name="connsiteY3" fmla="*/ 2707 h 5780"/>
                        <a:gd name="connsiteX4" fmla="*/ 606 w 3197"/>
                        <a:gd name="connsiteY4" fmla="*/ 132 h 57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97" h="5780">
                          <a:moveTo>
                            <a:pt x="606" y="132"/>
                          </a:moveTo>
                          <a:cubicBezTo>
                            <a:pt x="8" y="528"/>
                            <a:pt x="-191" y="1717"/>
                            <a:pt x="207" y="3301"/>
                          </a:cubicBezTo>
                          <a:cubicBezTo>
                            <a:pt x="1005" y="5480"/>
                            <a:pt x="2001" y="6273"/>
                            <a:pt x="2799" y="5480"/>
                          </a:cubicBezTo>
                          <a:cubicBezTo>
                            <a:pt x="3397" y="4886"/>
                            <a:pt x="3197" y="3301"/>
                            <a:pt x="2998" y="2707"/>
                          </a:cubicBezTo>
                          <a:cubicBezTo>
                            <a:pt x="2001" y="132"/>
                            <a:pt x="1403" y="-264"/>
                            <a:pt x="606" y="1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66" name="Freeform 475">
                      <a:extLst>
                        <a:ext uri="{FF2B5EF4-FFF2-40B4-BE49-F238E27FC236}">
                          <a16:creationId xmlns:a16="http://schemas.microsoft.com/office/drawing/2014/main" id="{6CCA6981-59FC-157F-28FE-C55C5E47AD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07330" y="5842424"/>
                      <a:ext cx="2253" cy="2233"/>
                    </a:xfrm>
                    <a:custGeom>
                      <a:avLst/>
                      <a:gdLst>
                        <a:gd name="connsiteX0" fmla="*/ 1993 w 2253"/>
                        <a:gd name="connsiteY0" fmla="*/ 0 h 2233"/>
                        <a:gd name="connsiteX1" fmla="*/ 0 w 2253"/>
                        <a:gd name="connsiteY1" fmla="*/ 1585 h 2233"/>
                        <a:gd name="connsiteX2" fmla="*/ 598 w 2253"/>
                        <a:gd name="connsiteY2" fmla="*/ 1981 h 2233"/>
                        <a:gd name="connsiteX3" fmla="*/ 1993 w 2253"/>
                        <a:gd name="connsiteY3" fmla="*/ 0 h 22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53" h="2233">
                          <a:moveTo>
                            <a:pt x="1993" y="0"/>
                          </a:moveTo>
                          <a:cubicBezTo>
                            <a:pt x="1395" y="594"/>
                            <a:pt x="598" y="991"/>
                            <a:pt x="0" y="1585"/>
                          </a:cubicBezTo>
                          <a:cubicBezTo>
                            <a:pt x="199" y="1783"/>
                            <a:pt x="399" y="1783"/>
                            <a:pt x="598" y="1981"/>
                          </a:cubicBezTo>
                          <a:cubicBezTo>
                            <a:pt x="2591" y="2773"/>
                            <a:pt x="2392" y="1585"/>
                            <a:pt x="1993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67" name="Freeform 476">
                      <a:extLst>
                        <a:ext uri="{FF2B5EF4-FFF2-40B4-BE49-F238E27FC236}">
                          <a16:creationId xmlns:a16="http://schemas.microsoft.com/office/drawing/2014/main" id="{40A5D25A-C56B-2BE0-8748-D7A6AC94D1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13509" y="5837076"/>
                      <a:ext cx="2790" cy="2797"/>
                    </a:xfrm>
                    <a:custGeom>
                      <a:avLst/>
                      <a:gdLst>
                        <a:gd name="connsiteX0" fmla="*/ 2791 w 2790"/>
                        <a:gd name="connsiteY0" fmla="*/ 990 h 2797"/>
                        <a:gd name="connsiteX1" fmla="*/ 2791 w 2790"/>
                        <a:gd name="connsiteY1" fmla="*/ 0 h 2797"/>
                        <a:gd name="connsiteX2" fmla="*/ 0 w 2790"/>
                        <a:gd name="connsiteY2" fmla="*/ 2179 h 2797"/>
                        <a:gd name="connsiteX3" fmla="*/ 2791 w 2790"/>
                        <a:gd name="connsiteY3" fmla="*/ 990 h 27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90" h="2797">
                          <a:moveTo>
                            <a:pt x="2791" y="990"/>
                          </a:moveTo>
                          <a:cubicBezTo>
                            <a:pt x="2791" y="594"/>
                            <a:pt x="2791" y="198"/>
                            <a:pt x="2791" y="0"/>
                          </a:cubicBezTo>
                          <a:cubicBezTo>
                            <a:pt x="1794" y="792"/>
                            <a:pt x="997" y="1387"/>
                            <a:pt x="0" y="2179"/>
                          </a:cubicBezTo>
                          <a:cubicBezTo>
                            <a:pt x="1594" y="3367"/>
                            <a:pt x="2791" y="2773"/>
                            <a:pt x="2791" y="9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68" name="Freeform 477">
                      <a:extLst>
                        <a:ext uri="{FF2B5EF4-FFF2-40B4-BE49-F238E27FC236}">
                          <a16:creationId xmlns:a16="http://schemas.microsoft.com/office/drawing/2014/main" id="{67135852-E8BB-81BD-5D26-9F01033655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36431" y="5815484"/>
                      <a:ext cx="10564" cy="19845"/>
                    </a:xfrm>
                    <a:custGeom>
                      <a:avLst/>
                      <a:gdLst>
                        <a:gd name="connsiteX0" fmla="*/ 9568 w 10564"/>
                        <a:gd name="connsiteY0" fmla="*/ 19809 h 19845"/>
                        <a:gd name="connsiteX1" fmla="*/ 10564 w 10564"/>
                        <a:gd name="connsiteY1" fmla="*/ 10301 h 19845"/>
                        <a:gd name="connsiteX2" fmla="*/ 8172 w 10564"/>
                        <a:gd name="connsiteY2" fmla="*/ 7131 h 19845"/>
                        <a:gd name="connsiteX3" fmla="*/ 7176 w 10564"/>
                        <a:gd name="connsiteY3" fmla="*/ 6735 h 19845"/>
                        <a:gd name="connsiteX4" fmla="*/ 6777 w 10564"/>
                        <a:gd name="connsiteY4" fmla="*/ 0 h 19845"/>
                        <a:gd name="connsiteX5" fmla="*/ 0 w 10564"/>
                        <a:gd name="connsiteY5" fmla="*/ 5348 h 19845"/>
                        <a:gd name="connsiteX6" fmla="*/ 3189 w 10564"/>
                        <a:gd name="connsiteY6" fmla="*/ 8518 h 19845"/>
                        <a:gd name="connsiteX7" fmla="*/ 3389 w 10564"/>
                        <a:gd name="connsiteY7" fmla="*/ 8716 h 19845"/>
                        <a:gd name="connsiteX8" fmla="*/ 3189 w 10564"/>
                        <a:gd name="connsiteY8" fmla="*/ 9310 h 19845"/>
                        <a:gd name="connsiteX9" fmla="*/ 5980 w 10564"/>
                        <a:gd name="connsiteY9" fmla="*/ 17630 h 19845"/>
                        <a:gd name="connsiteX10" fmla="*/ 9568 w 10564"/>
                        <a:gd name="connsiteY10" fmla="*/ 19809 h 198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0564" h="19845">
                          <a:moveTo>
                            <a:pt x="9568" y="19809"/>
                          </a:moveTo>
                          <a:cubicBezTo>
                            <a:pt x="9966" y="16837"/>
                            <a:pt x="10365" y="13668"/>
                            <a:pt x="10564" y="10301"/>
                          </a:cubicBezTo>
                          <a:cubicBezTo>
                            <a:pt x="10564" y="9310"/>
                            <a:pt x="9169" y="7725"/>
                            <a:pt x="8172" y="7131"/>
                          </a:cubicBezTo>
                          <a:cubicBezTo>
                            <a:pt x="7774" y="6933"/>
                            <a:pt x="7574" y="6933"/>
                            <a:pt x="7176" y="6735"/>
                          </a:cubicBezTo>
                          <a:cubicBezTo>
                            <a:pt x="6977" y="4556"/>
                            <a:pt x="6977" y="2377"/>
                            <a:pt x="6777" y="0"/>
                          </a:cubicBezTo>
                          <a:cubicBezTo>
                            <a:pt x="4385" y="1783"/>
                            <a:pt x="2193" y="3566"/>
                            <a:pt x="0" y="5348"/>
                          </a:cubicBezTo>
                          <a:cubicBezTo>
                            <a:pt x="797" y="6339"/>
                            <a:pt x="1794" y="7527"/>
                            <a:pt x="3189" y="8518"/>
                          </a:cubicBezTo>
                          <a:cubicBezTo>
                            <a:pt x="3189" y="8518"/>
                            <a:pt x="3389" y="8518"/>
                            <a:pt x="3389" y="8716"/>
                          </a:cubicBezTo>
                          <a:cubicBezTo>
                            <a:pt x="3389" y="8914"/>
                            <a:pt x="3189" y="9112"/>
                            <a:pt x="3189" y="9310"/>
                          </a:cubicBezTo>
                          <a:cubicBezTo>
                            <a:pt x="2392" y="11489"/>
                            <a:pt x="3787" y="14461"/>
                            <a:pt x="5980" y="17630"/>
                          </a:cubicBezTo>
                          <a:cubicBezTo>
                            <a:pt x="7176" y="19413"/>
                            <a:pt x="8372" y="20007"/>
                            <a:pt x="9568" y="198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69" name="Freeform 478">
                      <a:extLst>
                        <a:ext uri="{FF2B5EF4-FFF2-40B4-BE49-F238E27FC236}">
                          <a16:creationId xmlns:a16="http://schemas.microsoft.com/office/drawing/2014/main" id="{D301C6DE-9F03-B5FF-D13D-7F3F844989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62743" y="5848028"/>
                      <a:ext cx="20132" cy="9648"/>
                    </a:xfrm>
                    <a:custGeom>
                      <a:avLst/>
                      <a:gdLst>
                        <a:gd name="connsiteX0" fmla="*/ 12358 w 20132"/>
                        <a:gd name="connsiteY0" fmla="*/ 5093 h 9648"/>
                        <a:gd name="connsiteX1" fmla="*/ 11960 w 20132"/>
                        <a:gd name="connsiteY1" fmla="*/ 5291 h 9648"/>
                        <a:gd name="connsiteX2" fmla="*/ 10764 w 20132"/>
                        <a:gd name="connsiteY2" fmla="*/ 3310 h 9648"/>
                        <a:gd name="connsiteX3" fmla="*/ 8970 w 20132"/>
                        <a:gd name="connsiteY3" fmla="*/ 1923 h 9648"/>
                        <a:gd name="connsiteX4" fmla="*/ 5581 w 20132"/>
                        <a:gd name="connsiteY4" fmla="*/ 140 h 9648"/>
                        <a:gd name="connsiteX5" fmla="*/ 5183 w 20132"/>
                        <a:gd name="connsiteY5" fmla="*/ 1329 h 9648"/>
                        <a:gd name="connsiteX6" fmla="*/ 2591 w 20132"/>
                        <a:gd name="connsiteY6" fmla="*/ 3310 h 9648"/>
                        <a:gd name="connsiteX7" fmla="*/ 0 w 20132"/>
                        <a:gd name="connsiteY7" fmla="*/ 4102 h 9648"/>
                        <a:gd name="connsiteX8" fmla="*/ 797 w 20132"/>
                        <a:gd name="connsiteY8" fmla="*/ 5093 h 9648"/>
                        <a:gd name="connsiteX9" fmla="*/ 3588 w 20132"/>
                        <a:gd name="connsiteY9" fmla="*/ 8856 h 9648"/>
                        <a:gd name="connsiteX10" fmla="*/ 11760 w 20132"/>
                        <a:gd name="connsiteY10" fmla="*/ 9252 h 9648"/>
                        <a:gd name="connsiteX11" fmla="*/ 11960 w 20132"/>
                        <a:gd name="connsiteY11" fmla="*/ 9252 h 9648"/>
                        <a:gd name="connsiteX12" fmla="*/ 20132 w 20132"/>
                        <a:gd name="connsiteY12" fmla="*/ 9649 h 9648"/>
                        <a:gd name="connsiteX13" fmla="*/ 19534 w 20132"/>
                        <a:gd name="connsiteY13" fmla="*/ 8658 h 9648"/>
                        <a:gd name="connsiteX14" fmla="*/ 12358 w 20132"/>
                        <a:gd name="connsiteY14" fmla="*/ 5093 h 96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0132" h="9648">
                          <a:moveTo>
                            <a:pt x="12358" y="5093"/>
                          </a:moveTo>
                          <a:cubicBezTo>
                            <a:pt x="12159" y="5093"/>
                            <a:pt x="12159" y="5291"/>
                            <a:pt x="11960" y="5291"/>
                          </a:cubicBezTo>
                          <a:cubicBezTo>
                            <a:pt x="11760" y="4498"/>
                            <a:pt x="11362" y="3706"/>
                            <a:pt x="10764" y="3310"/>
                          </a:cubicBezTo>
                          <a:cubicBezTo>
                            <a:pt x="10166" y="2715"/>
                            <a:pt x="9568" y="2319"/>
                            <a:pt x="8970" y="1923"/>
                          </a:cubicBezTo>
                          <a:cubicBezTo>
                            <a:pt x="7774" y="140"/>
                            <a:pt x="6578" y="-256"/>
                            <a:pt x="5581" y="140"/>
                          </a:cubicBezTo>
                          <a:cubicBezTo>
                            <a:pt x="5382" y="536"/>
                            <a:pt x="5183" y="933"/>
                            <a:pt x="5183" y="1329"/>
                          </a:cubicBezTo>
                          <a:cubicBezTo>
                            <a:pt x="4186" y="1923"/>
                            <a:pt x="3588" y="2914"/>
                            <a:pt x="2591" y="3310"/>
                          </a:cubicBezTo>
                          <a:lnTo>
                            <a:pt x="0" y="4102"/>
                          </a:lnTo>
                          <a:lnTo>
                            <a:pt x="797" y="5093"/>
                          </a:lnTo>
                          <a:cubicBezTo>
                            <a:pt x="1794" y="6281"/>
                            <a:pt x="2791" y="7668"/>
                            <a:pt x="3588" y="8856"/>
                          </a:cubicBezTo>
                          <a:cubicBezTo>
                            <a:pt x="6179" y="9054"/>
                            <a:pt x="8970" y="9054"/>
                            <a:pt x="11760" y="9252"/>
                          </a:cubicBezTo>
                          <a:cubicBezTo>
                            <a:pt x="11760" y="9252"/>
                            <a:pt x="11760" y="9252"/>
                            <a:pt x="11960" y="9252"/>
                          </a:cubicBezTo>
                          <a:cubicBezTo>
                            <a:pt x="14551" y="9451"/>
                            <a:pt x="17341" y="9649"/>
                            <a:pt x="20132" y="9649"/>
                          </a:cubicBezTo>
                          <a:cubicBezTo>
                            <a:pt x="19933" y="9451"/>
                            <a:pt x="19733" y="9054"/>
                            <a:pt x="19534" y="8658"/>
                          </a:cubicBezTo>
                          <a:cubicBezTo>
                            <a:pt x="17142" y="4498"/>
                            <a:pt x="14352" y="4102"/>
                            <a:pt x="12358" y="50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70" name="Freeform 479">
                      <a:extLst>
                        <a:ext uri="{FF2B5EF4-FFF2-40B4-BE49-F238E27FC236}">
                          <a16:creationId xmlns:a16="http://schemas.microsoft.com/office/drawing/2014/main" id="{FC722D8B-D6BF-E0ED-FA16-287A3628D1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44006" y="5854005"/>
                      <a:ext cx="5182" cy="2284"/>
                    </a:xfrm>
                    <a:custGeom>
                      <a:avLst/>
                      <a:gdLst>
                        <a:gd name="connsiteX0" fmla="*/ 797 w 5182"/>
                        <a:gd name="connsiteY0" fmla="*/ 106 h 2284"/>
                        <a:gd name="connsiteX1" fmla="*/ 0 w 5182"/>
                        <a:gd name="connsiteY1" fmla="*/ 2285 h 2284"/>
                        <a:gd name="connsiteX2" fmla="*/ 5182 w 5182"/>
                        <a:gd name="connsiteY2" fmla="*/ 2285 h 2284"/>
                        <a:gd name="connsiteX3" fmla="*/ 797 w 5182"/>
                        <a:gd name="connsiteY3" fmla="*/ 106 h 22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182" h="2284">
                          <a:moveTo>
                            <a:pt x="797" y="106"/>
                          </a:moveTo>
                          <a:cubicBezTo>
                            <a:pt x="598" y="700"/>
                            <a:pt x="0" y="1294"/>
                            <a:pt x="0" y="2285"/>
                          </a:cubicBezTo>
                          <a:cubicBezTo>
                            <a:pt x="1794" y="2285"/>
                            <a:pt x="3389" y="2285"/>
                            <a:pt x="5182" y="2285"/>
                          </a:cubicBezTo>
                          <a:cubicBezTo>
                            <a:pt x="3787" y="-290"/>
                            <a:pt x="2392" y="-92"/>
                            <a:pt x="797" y="1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71" name="Freeform 480">
                      <a:extLst>
                        <a:ext uri="{FF2B5EF4-FFF2-40B4-BE49-F238E27FC236}">
                          <a16:creationId xmlns:a16="http://schemas.microsoft.com/office/drawing/2014/main" id="{7EB8E630-6F87-BE96-A25D-DA0C3AE944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5199" y="5855899"/>
                      <a:ext cx="10564" cy="4352"/>
                    </a:xfrm>
                    <a:custGeom>
                      <a:avLst/>
                      <a:gdLst>
                        <a:gd name="connsiteX0" fmla="*/ 0 w 10564"/>
                        <a:gd name="connsiteY0" fmla="*/ 3560 h 4352"/>
                        <a:gd name="connsiteX1" fmla="*/ 5183 w 10564"/>
                        <a:gd name="connsiteY1" fmla="*/ 3957 h 4352"/>
                        <a:gd name="connsiteX2" fmla="*/ 7774 w 10564"/>
                        <a:gd name="connsiteY2" fmla="*/ 4155 h 4352"/>
                        <a:gd name="connsiteX3" fmla="*/ 10564 w 10564"/>
                        <a:gd name="connsiteY3" fmla="*/ 4353 h 4352"/>
                        <a:gd name="connsiteX4" fmla="*/ 10564 w 10564"/>
                        <a:gd name="connsiteY4" fmla="*/ 4353 h 4352"/>
                        <a:gd name="connsiteX5" fmla="*/ 6976 w 10564"/>
                        <a:gd name="connsiteY5" fmla="*/ 2372 h 4352"/>
                        <a:gd name="connsiteX6" fmla="*/ 3588 w 10564"/>
                        <a:gd name="connsiteY6" fmla="*/ 193 h 4352"/>
                        <a:gd name="connsiteX7" fmla="*/ 3787 w 10564"/>
                        <a:gd name="connsiteY7" fmla="*/ 3759 h 4352"/>
                        <a:gd name="connsiteX8" fmla="*/ 797 w 10564"/>
                        <a:gd name="connsiteY8" fmla="*/ 2570 h 4352"/>
                        <a:gd name="connsiteX9" fmla="*/ 0 w 10564"/>
                        <a:gd name="connsiteY9" fmla="*/ 3560 h 43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564" h="4352">
                          <a:moveTo>
                            <a:pt x="0" y="3560"/>
                          </a:moveTo>
                          <a:cubicBezTo>
                            <a:pt x="1794" y="3759"/>
                            <a:pt x="3389" y="3759"/>
                            <a:pt x="5183" y="3957"/>
                          </a:cubicBezTo>
                          <a:cubicBezTo>
                            <a:pt x="5980" y="3957"/>
                            <a:pt x="6976" y="4155"/>
                            <a:pt x="7774" y="4155"/>
                          </a:cubicBezTo>
                          <a:cubicBezTo>
                            <a:pt x="8770" y="4155"/>
                            <a:pt x="9568" y="4353"/>
                            <a:pt x="10564" y="4353"/>
                          </a:cubicBezTo>
                          <a:cubicBezTo>
                            <a:pt x="10564" y="4353"/>
                            <a:pt x="10564" y="4353"/>
                            <a:pt x="10564" y="4353"/>
                          </a:cubicBezTo>
                          <a:cubicBezTo>
                            <a:pt x="9568" y="3362"/>
                            <a:pt x="8172" y="2372"/>
                            <a:pt x="6976" y="2372"/>
                          </a:cubicBezTo>
                          <a:cubicBezTo>
                            <a:pt x="5780" y="391"/>
                            <a:pt x="4584" y="-401"/>
                            <a:pt x="3588" y="193"/>
                          </a:cubicBezTo>
                          <a:cubicBezTo>
                            <a:pt x="2791" y="589"/>
                            <a:pt x="2990" y="2174"/>
                            <a:pt x="3787" y="3759"/>
                          </a:cubicBezTo>
                          <a:cubicBezTo>
                            <a:pt x="2791" y="3164"/>
                            <a:pt x="1794" y="2768"/>
                            <a:pt x="797" y="2570"/>
                          </a:cubicBezTo>
                          <a:cubicBezTo>
                            <a:pt x="399" y="2768"/>
                            <a:pt x="199" y="3164"/>
                            <a:pt x="0" y="35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72" name="Freeform 481">
                      <a:extLst>
                        <a:ext uri="{FF2B5EF4-FFF2-40B4-BE49-F238E27FC236}">
                          <a16:creationId xmlns:a16="http://schemas.microsoft.com/office/drawing/2014/main" id="{7893DA3E-92BF-DCEB-2536-ABA30C0DD5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96168" y="5850149"/>
                      <a:ext cx="4905" cy="5410"/>
                    </a:xfrm>
                    <a:custGeom>
                      <a:avLst/>
                      <a:gdLst>
                        <a:gd name="connsiteX0" fmla="*/ 0 w 4905"/>
                        <a:gd name="connsiteY0" fmla="*/ 2773 h 5410"/>
                        <a:gd name="connsiteX1" fmla="*/ 199 w 4905"/>
                        <a:gd name="connsiteY1" fmla="*/ 2971 h 5410"/>
                        <a:gd name="connsiteX2" fmla="*/ 4585 w 4905"/>
                        <a:gd name="connsiteY2" fmla="*/ 4952 h 5410"/>
                        <a:gd name="connsiteX3" fmla="*/ 3389 w 4905"/>
                        <a:gd name="connsiteY3" fmla="*/ 0 h 5410"/>
                        <a:gd name="connsiteX4" fmla="*/ 0 w 4905"/>
                        <a:gd name="connsiteY4" fmla="*/ 2773 h 54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905" h="5410">
                          <a:moveTo>
                            <a:pt x="0" y="2773"/>
                          </a:moveTo>
                          <a:cubicBezTo>
                            <a:pt x="0" y="2773"/>
                            <a:pt x="199" y="2971"/>
                            <a:pt x="199" y="2971"/>
                          </a:cubicBezTo>
                          <a:cubicBezTo>
                            <a:pt x="1993" y="5348"/>
                            <a:pt x="3787" y="5943"/>
                            <a:pt x="4585" y="4952"/>
                          </a:cubicBezTo>
                          <a:cubicBezTo>
                            <a:pt x="5382" y="3962"/>
                            <a:pt x="4585" y="1981"/>
                            <a:pt x="3389" y="0"/>
                          </a:cubicBezTo>
                          <a:cubicBezTo>
                            <a:pt x="2193" y="991"/>
                            <a:pt x="997" y="1981"/>
                            <a:pt x="0" y="27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73" name="Freeform 482">
                      <a:extLst>
                        <a:ext uri="{FF2B5EF4-FFF2-40B4-BE49-F238E27FC236}">
                          <a16:creationId xmlns:a16="http://schemas.microsoft.com/office/drawing/2014/main" id="{FF11E993-39FC-ECFB-494D-780854BC1D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50936" y="5818172"/>
                      <a:ext cx="11457" cy="14685"/>
                    </a:xfrm>
                    <a:custGeom>
                      <a:avLst/>
                      <a:gdLst>
                        <a:gd name="connsiteX0" fmla="*/ 5627 w 11457"/>
                        <a:gd name="connsiteY0" fmla="*/ 284 h 14685"/>
                        <a:gd name="connsiteX1" fmla="*/ 6425 w 11457"/>
                        <a:gd name="connsiteY1" fmla="*/ 5434 h 14685"/>
                        <a:gd name="connsiteX2" fmla="*/ 5827 w 11457"/>
                        <a:gd name="connsiteY2" fmla="*/ 5434 h 14685"/>
                        <a:gd name="connsiteX3" fmla="*/ 5029 w 11457"/>
                        <a:gd name="connsiteY3" fmla="*/ 7415 h 14685"/>
                        <a:gd name="connsiteX4" fmla="*/ 4631 w 11457"/>
                        <a:gd name="connsiteY4" fmla="*/ 7415 h 14685"/>
                        <a:gd name="connsiteX5" fmla="*/ 4431 w 11457"/>
                        <a:gd name="connsiteY5" fmla="*/ 9792 h 14685"/>
                        <a:gd name="connsiteX6" fmla="*/ 644 w 11457"/>
                        <a:gd name="connsiteY6" fmla="*/ 8802 h 14685"/>
                        <a:gd name="connsiteX7" fmla="*/ 2438 w 11457"/>
                        <a:gd name="connsiteY7" fmla="*/ 13556 h 14685"/>
                        <a:gd name="connsiteX8" fmla="*/ 6624 w 11457"/>
                        <a:gd name="connsiteY8" fmla="*/ 14150 h 14685"/>
                        <a:gd name="connsiteX9" fmla="*/ 6823 w 11457"/>
                        <a:gd name="connsiteY9" fmla="*/ 12565 h 14685"/>
                        <a:gd name="connsiteX10" fmla="*/ 10810 w 11457"/>
                        <a:gd name="connsiteY10" fmla="*/ 13754 h 14685"/>
                        <a:gd name="connsiteX11" fmla="*/ 11408 w 11457"/>
                        <a:gd name="connsiteY11" fmla="*/ 12565 h 14685"/>
                        <a:gd name="connsiteX12" fmla="*/ 10212 w 11457"/>
                        <a:gd name="connsiteY12" fmla="*/ 8405 h 14685"/>
                        <a:gd name="connsiteX13" fmla="*/ 10012 w 11457"/>
                        <a:gd name="connsiteY13" fmla="*/ 8009 h 14685"/>
                        <a:gd name="connsiteX14" fmla="*/ 10212 w 11457"/>
                        <a:gd name="connsiteY14" fmla="*/ 8009 h 14685"/>
                        <a:gd name="connsiteX15" fmla="*/ 9813 w 11457"/>
                        <a:gd name="connsiteY15" fmla="*/ 2859 h 14685"/>
                        <a:gd name="connsiteX16" fmla="*/ 5627 w 11457"/>
                        <a:gd name="connsiteY16" fmla="*/ 284 h 146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1457" h="14685">
                          <a:moveTo>
                            <a:pt x="5627" y="284"/>
                          </a:moveTo>
                          <a:cubicBezTo>
                            <a:pt x="4631" y="1076"/>
                            <a:pt x="5229" y="3255"/>
                            <a:pt x="6425" y="5434"/>
                          </a:cubicBezTo>
                          <a:cubicBezTo>
                            <a:pt x="6225" y="5434"/>
                            <a:pt x="6026" y="5434"/>
                            <a:pt x="5827" y="5434"/>
                          </a:cubicBezTo>
                          <a:cubicBezTo>
                            <a:pt x="5229" y="5830"/>
                            <a:pt x="4830" y="6424"/>
                            <a:pt x="5029" y="7415"/>
                          </a:cubicBezTo>
                          <a:cubicBezTo>
                            <a:pt x="4830" y="7415"/>
                            <a:pt x="4830" y="7415"/>
                            <a:pt x="4631" y="7415"/>
                          </a:cubicBezTo>
                          <a:cubicBezTo>
                            <a:pt x="4033" y="8009"/>
                            <a:pt x="4033" y="9000"/>
                            <a:pt x="4431" y="9792"/>
                          </a:cubicBezTo>
                          <a:cubicBezTo>
                            <a:pt x="3036" y="8603"/>
                            <a:pt x="1441" y="8009"/>
                            <a:pt x="644" y="8802"/>
                          </a:cubicBezTo>
                          <a:cubicBezTo>
                            <a:pt x="-552" y="9990"/>
                            <a:pt x="-153" y="11773"/>
                            <a:pt x="2438" y="13556"/>
                          </a:cubicBezTo>
                          <a:cubicBezTo>
                            <a:pt x="4232" y="14942"/>
                            <a:pt x="5627" y="14942"/>
                            <a:pt x="6624" y="14150"/>
                          </a:cubicBezTo>
                          <a:cubicBezTo>
                            <a:pt x="7023" y="13754"/>
                            <a:pt x="7023" y="13159"/>
                            <a:pt x="6823" y="12565"/>
                          </a:cubicBezTo>
                          <a:cubicBezTo>
                            <a:pt x="8218" y="13754"/>
                            <a:pt x="9614" y="14348"/>
                            <a:pt x="10810" y="13754"/>
                          </a:cubicBezTo>
                          <a:cubicBezTo>
                            <a:pt x="11208" y="13556"/>
                            <a:pt x="11408" y="12961"/>
                            <a:pt x="11408" y="12565"/>
                          </a:cubicBezTo>
                          <a:cubicBezTo>
                            <a:pt x="11607" y="11575"/>
                            <a:pt x="11208" y="10188"/>
                            <a:pt x="10212" y="8405"/>
                          </a:cubicBezTo>
                          <a:lnTo>
                            <a:pt x="10012" y="8009"/>
                          </a:lnTo>
                          <a:cubicBezTo>
                            <a:pt x="10012" y="8009"/>
                            <a:pt x="10212" y="8009"/>
                            <a:pt x="10212" y="8009"/>
                          </a:cubicBezTo>
                          <a:cubicBezTo>
                            <a:pt x="11607" y="7415"/>
                            <a:pt x="11009" y="5632"/>
                            <a:pt x="9813" y="2859"/>
                          </a:cubicBezTo>
                          <a:cubicBezTo>
                            <a:pt x="8418" y="1076"/>
                            <a:pt x="6823" y="-707"/>
                            <a:pt x="5627" y="2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74" name="Freeform 483">
                      <a:extLst>
                        <a:ext uri="{FF2B5EF4-FFF2-40B4-BE49-F238E27FC236}">
                          <a16:creationId xmlns:a16="http://schemas.microsoft.com/office/drawing/2014/main" id="{654CCA8A-DF04-34E9-F4FA-1E6F5E98C6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14904" y="5856208"/>
                      <a:ext cx="1793" cy="280"/>
                    </a:xfrm>
                    <a:custGeom>
                      <a:avLst/>
                      <a:gdLst>
                        <a:gd name="connsiteX0" fmla="*/ 399 w 1793"/>
                        <a:gd name="connsiteY0" fmla="*/ 82 h 280"/>
                        <a:gd name="connsiteX1" fmla="*/ 0 w 1793"/>
                        <a:gd name="connsiteY1" fmla="*/ 280 h 280"/>
                        <a:gd name="connsiteX2" fmla="*/ 1794 w 1793"/>
                        <a:gd name="connsiteY2" fmla="*/ 280 h 280"/>
                        <a:gd name="connsiteX3" fmla="*/ 399 w 1793"/>
                        <a:gd name="connsiteY3" fmla="*/ 82 h 2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793" h="280">
                          <a:moveTo>
                            <a:pt x="399" y="82"/>
                          </a:moveTo>
                          <a:cubicBezTo>
                            <a:pt x="199" y="82"/>
                            <a:pt x="0" y="280"/>
                            <a:pt x="0" y="280"/>
                          </a:cubicBezTo>
                          <a:cubicBezTo>
                            <a:pt x="598" y="280"/>
                            <a:pt x="1196" y="280"/>
                            <a:pt x="1794" y="280"/>
                          </a:cubicBezTo>
                          <a:cubicBezTo>
                            <a:pt x="1395" y="82"/>
                            <a:pt x="797" y="-116"/>
                            <a:pt x="399" y="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75" name="Freeform 484">
                      <a:extLst>
                        <a:ext uri="{FF2B5EF4-FFF2-40B4-BE49-F238E27FC236}">
                          <a16:creationId xmlns:a16="http://schemas.microsoft.com/office/drawing/2014/main" id="{F5EB1B48-96A9-0137-43C8-BC6D3A72DD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34379" y="5818837"/>
                      <a:ext cx="12002" cy="15314"/>
                    </a:xfrm>
                    <a:custGeom>
                      <a:avLst/>
                      <a:gdLst>
                        <a:gd name="connsiteX0" fmla="*/ 11283 w 12002"/>
                        <a:gd name="connsiteY0" fmla="*/ 2986 h 15314"/>
                        <a:gd name="connsiteX1" fmla="*/ 6698 w 12002"/>
                        <a:gd name="connsiteY1" fmla="*/ 213 h 15314"/>
                        <a:gd name="connsiteX2" fmla="*/ 5702 w 12002"/>
                        <a:gd name="connsiteY2" fmla="*/ 4769 h 15314"/>
                        <a:gd name="connsiteX3" fmla="*/ 5502 w 12002"/>
                        <a:gd name="connsiteY3" fmla="*/ 4769 h 15314"/>
                        <a:gd name="connsiteX4" fmla="*/ 4705 w 12002"/>
                        <a:gd name="connsiteY4" fmla="*/ 6155 h 15314"/>
                        <a:gd name="connsiteX5" fmla="*/ 918 w 12002"/>
                        <a:gd name="connsiteY5" fmla="*/ 4571 h 15314"/>
                        <a:gd name="connsiteX6" fmla="*/ 2513 w 12002"/>
                        <a:gd name="connsiteY6" fmla="*/ 10117 h 15314"/>
                        <a:gd name="connsiteX7" fmla="*/ 2712 w 12002"/>
                        <a:gd name="connsiteY7" fmla="*/ 10117 h 15314"/>
                        <a:gd name="connsiteX8" fmla="*/ 4307 w 12002"/>
                        <a:gd name="connsiteY8" fmla="*/ 12890 h 15314"/>
                        <a:gd name="connsiteX9" fmla="*/ 9290 w 12002"/>
                        <a:gd name="connsiteY9" fmla="*/ 14871 h 15314"/>
                        <a:gd name="connsiteX10" fmla="*/ 9489 w 12002"/>
                        <a:gd name="connsiteY10" fmla="*/ 12692 h 15314"/>
                        <a:gd name="connsiteX11" fmla="*/ 10087 w 12002"/>
                        <a:gd name="connsiteY11" fmla="*/ 12296 h 15314"/>
                        <a:gd name="connsiteX12" fmla="*/ 10286 w 12002"/>
                        <a:gd name="connsiteY12" fmla="*/ 10117 h 15314"/>
                        <a:gd name="connsiteX13" fmla="*/ 10286 w 12002"/>
                        <a:gd name="connsiteY13" fmla="*/ 10117 h 15314"/>
                        <a:gd name="connsiteX14" fmla="*/ 11283 w 12002"/>
                        <a:gd name="connsiteY14" fmla="*/ 2986 h 153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2002" h="15314">
                          <a:moveTo>
                            <a:pt x="11283" y="2986"/>
                          </a:moveTo>
                          <a:cubicBezTo>
                            <a:pt x="9489" y="-382"/>
                            <a:pt x="7894" y="-184"/>
                            <a:pt x="6698" y="213"/>
                          </a:cubicBezTo>
                          <a:cubicBezTo>
                            <a:pt x="5303" y="609"/>
                            <a:pt x="4904" y="2392"/>
                            <a:pt x="5702" y="4769"/>
                          </a:cubicBezTo>
                          <a:lnTo>
                            <a:pt x="5502" y="4769"/>
                          </a:lnTo>
                          <a:cubicBezTo>
                            <a:pt x="5104" y="4967"/>
                            <a:pt x="4705" y="5561"/>
                            <a:pt x="4705" y="6155"/>
                          </a:cubicBezTo>
                          <a:cubicBezTo>
                            <a:pt x="3310" y="4571"/>
                            <a:pt x="1915" y="3976"/>
                            <a:pt x="918" y="4571"/>
                          </a:cubicBezTo>
                          <a:cubicBezTo>
                            <a:pt x="-876" y="5759"/>
                            <a:pt x="121" y="7938"/>
                            <a:pt x="2513" y="10117"/>
                          </a:cubicBezTo>
                          <a:lnTo>
                            <a:pt x="2712" y="10117"/>
                          </a:lnTo>
                          <a:cubicBezTo>
                            <a:pt x="2712" y="10909"/>
                            <a:pt x="3509" y="11900"/>
                            <a:pt x="4307" y="12890"/>
                          </a:cubicBezTo>
                          <a:cubicBezTo>
                            <a:pt x="6100" y="14673"/>
                            <a:pt x="8094" y="16060"/>
                            <a:pt x="9290" y="14871"/>
                          </a:cubicBezTo>
                          <a:cubicBezTo>
                            <a:pt x="9688" y="14475"/>
                            <a:pt x="9688" y="13683"/>
                            <a:pt x="9489" y="12692"/>
                          </a:cubicBezTo>
                          <a:cubicBezTo>
                            <a:pt x="9688" y="12692"/>
                            <a:pt x="9888" y="12494"/>
                            <a:pt x="10087" y="12296"/>
                          </a:cubicBezTo>
                          <a:cubicBezTo>
                            <a:pt x="10486" y="11900"/>
                            <a:pt x="10486" y="11107"/>
                            <a:pt x="10286" y="10117"/>
                          </a:cubicBezTo>
                          <a:lnTo>
                            <a:pt x="10286" y="10117"/>
                          </a:lnTo>
                          <a:cubicBezTo>
                            <a:pt x="11881" y="9523"/>
                            <a:pt x="12678" y="7344"/>
                            <a:pt x="11283" y="298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76" name="Freeform 485">
                      <a:extLst>
                        <a:ext uri="{FF2B5EF4-FFF2-40B4-BE49-F238E27FC236}">
                          <a16:creationId xmlns:a16="http://schemas.microsoft.com/office/drawing/2014/main" id="{85C941E5-D28C-D7D8-AA67-2C54062F7C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3369" y="5860037"/>
                      <a:ext cx="12756" cy="8336"/>
                    </a:xfrm>
                    <a:custGeom>
                      <a:avLst/>
                      <a:gdLst>
                        <a:gd name="connsiteX0" fmla="*/ 1395 w 12756"/>
                        <a:gd name="connsiteY0" fmla="*/ 17 h 8336"/>
                        <a:gd name="connsiteX1" fmla="*/ 997 w 12756"/>
                        <a:gd name="connsiteY1" fmla="*/ 4573 h 8336"/>
                        <a:gd name="connsiteX2" fmla="*/ 1395 w 12756"/>
                        <a:gd name="connsiteY2" fmla="*/ 5761 h 8336"/>
                        <a:gd name="connsiteX3" fmla="*/ 399 w 12756"/>
                        <a:gd name="connsiteY3" fmla="*/ 5959 h 8336"/>
                        <a:gd name="connsiteX4" fmla="*/ 0 w 12756"/>
                        <a:gd name="connsiteY4" fmla="*/ 6752 h 8336"/>
                        <a:gd name="connsiteX5" fmla="*/ 1993 w 12756"/>
                        <a:gd name="connsiteY5" fmla="*/ 6950 h 8336"/>
                        <a:gd name="connsiteX6" fmla="*/ 4585 w 12756"/>
                        <a:gd name="connsiteY6" fmla="*/ 7346 h 8336"/>
                        <a:gd name="connsiteX7" fmla="*/ 6179 w 12756"/>
                        <a:gd name="connsiteY7" fmla="*/ 7544 h 8336"/>
                        <a:gd name="connsiteX8" fmla="*/ 6179 w 12756"/>
                        <a:gd name="connsiteY8" fmla="*/ 7148 h 8336"/>
                        <a:gd name="connsiteX9" fmla="*/ 6378 w 12756"/>
                        <a:gd name="connsiteY9" fmla="*/ 7544 h 8336"/>
                        <a:gd name="connsiteX10" fmla="*/ 12757 w 12756"/>
                        <a:gd name="connsiteY10" fmla="*/ 8336 h 8336"/>
                        <a:gd name="connsiteX11" fmla="*/ 10564 w 12756"/>
                        <a:gd name="connsiteY11" fmla="*/ 4573 h 8336"/>
                        <a:gd name="connsiteX12" fmla="*/ 6378 w 12756"/>
                        <a:gd name="connsiteY12" fmla="*/ 2988 h 8336"/>
                        <a:gd name="connsiteX13" fmla="*/ 5980 w 12756"/>
                        <a:gd name="connsiteY13" fmla="*/ 5959 h 8336"/>
                        <a:gd name="connsiteX14" fmla="*/ 5382 w 12756"/>
                        <a:gd name="connsiteY14" fmla="*/ 4375 h 8336"/>
                        <a:gd name="connsiteX15" fmla="*/ 1395 w 12756"/>
                        <a:gd name="connsiteY15" fmla="*/ 17 h 8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2756" h="8336">
                          <a:moveTo>
                            <a:pt x="1395" y="17"/>
                          </a:moveTo>
                          <a:cubicBezTo>
                            <a:pt x="199" y="215"/>
                            <a:pt x="0" y="2196"/>
                            <a:pt x="997" y="4573"/>
                          </a:cubicBezTo>
                          <a:cubicBezTo>
                            <a:pt x="1196" y="4969"/>
                            <a:pt x="1395" y="5365"/>
                            <a:pt x="1395" y="5761"/>
                          </a:cubicBezTo>
                          <a:cubicBezTo>
                            <a:pt x="997" y="5761"/>
                            <a:pt x="797" y="5761"/>
                            <a:pt x="399" y="5959"/>
                          </a:cubicBezTo>
                          <a:cubicBezTo>
                            <a:pt x="199" y="6157"/>
                            <a:pt x="0" y="6355"/>
                            <a:pt x="0" y="6752"/>
                          </a:cubicBezTo>
                          <a:cubicBezTo>
                            <a:pt x="598" y="6752"/>
                            <a:pt x="1395" y="6950"/>
                            <a:pt x="1993" y="6950"/>
                          </a:cubicBezTo>
                          <a:cubicBezTo>
                            <a:pt x="2791" y="7148"/>
                            <a:pt x="3787" y="7148"/>
                            <a:pt x="4585" y="7346"/>
                          </a:cubicBezTo>
                          <a:cubicBezTo>
                            <a:pt x="5183" y="7346"/>
                            <a:pt x="5780" y="7544"/>
                            <a:pt x="6179" y="7544"/>
                          </a:cubicBezTo>
                          <a:cubicBezTo>
                            <a:pt x="6179" y="7346"/>
                            <a:pt x="6179" y="7148"/>
                            <a:pt x="6179" y="7148"/>
                          </a:cubicBezTo>
                          <a:cubicBezTo>
                            <a:pt x="6179" y="7346"/>
                            <a:pt x="6179" y="7544"/>
                            <a:pt x="6378" y="7544"/>
                          </a:cubicBezTo>
                          <a:cubicBezTo>
                            <a:pt x="8571" y="7742"/>
                            <a:pt x="10564" y="8138"/>
                            <a:pt x="12757" y="8336"/>
                          </a:cubicBezTo>
                          <a:cubicBezTo>
                            <a:pt x="12358" y="7148"/>
                            <a:pt x="11561" y="5959"/>
                            <a:pt x="10564" y="4573"/>
                          </a:cubicBezTo>
                          <a:cubicBezTo>
                            <a:pt x="8970" y="3384"/>
                            <a:pt x="6976" y="1601"/>
                            <a:pt x="6378" y="2988"/>
                          </a:cubicBezTo>
                          <a:cubicBezTo>
                            <a:pt x="5980" y="3978"/>
                            <a:pt x="5780" y="4969"/>
                            <a:pt x="5980" y="5959"/>
                          </a:cubicBezTo>
                          <a:cubicBezTo>
                            <a:pt x="5780" y="5365"/>
                            <a:pt x="5780" y="4969"/>
                            <a:pt x="5382" y="4375"/>
                          </a:cubicBezTo>
                          <a:cubicBezTo>
                            <a:pt x="4385" y="1403"/>
                            <a:pt x="2990" y="-182"/>
                            <a:pt x="1395" y="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77" name="Freeform 486">
                      <a:extLst>
                        <a:ext uri="{FF2B5EF4-FFF2-40B4-BE49-F238E27FC236}">
                          <a16:creationId xmlns:a16="http://schemas.microsoft.com/office/drawing/2014/main" id="{664B95B2-CEBC-8001-8FF8-DFD1E3EAFF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9805" y="5848688"/>
                      <a:ext cx="11206" cy="16119"/>
                    </a:xfrm>
                    <a:custGeom>
                      <a:avLst/>
                      <a:gdLst>
                        <a:gd name="connsiteX0" fmla="*/ 7020 w 11206"/>
                        <a:gd name="connsiteY0" fmla="*/ 8394 h 16119"/>
                        <a:gd name="connsiteX1" fmla="*/ 7419 w 11206"/>
                        <a:gd name="connsiteY1" fmla="*/ 7800 h 16119"/>
                        <a:gd name="connsiteX2" fmla="*/ 7817 w 11206"/>
                        <a:gd name="connsiteY2" fmla="*/ 7998 h 16119"/>
                        <a:gd name="connsiteX3" fmla="*/ 10807 w 11206"/>
                        <a:gd name="connsiteY3" fmla="*/ 8592 h 16119"/>
                        <a:gd name="connsiteX4" fmla="*/ 9213 w 11206"/>
                        <a:gd name="connsiteY4" fmla="*/ 4630 h 16119"/>
                        <a:gd name="connsiteX5" fmla="*/ 6422 w 11206"/>
                        <a:gd name="connsiteY5" fmla="*/ 3244 h 16119"/>
                        <a:gd name="connsiteX6" fmla="*/ 6223 w 11206"/>
                        <a:gd name="connsiteY6" fmla="*/ 3046 h 16119"/>
                        <a:gd name="connsiteX7" fmla="*/ 3233 w 11206"/>
                        <a:gd name="connsiteY7" fmla="*/ 471 h 16119"/>
                        <a:gd name="connsiteX8" fmla="*/ 3033 w 11206"/>
                        <a:gd name="connsiteY8" fmla="*/ 669 h 16119"/>
                        <a:gd name="connsiteX9" fmla="*/ 1239 w 11206"/>
                        <a:gd name="connsiteY9" fmla="*/ 74 h 16119"/>
                        <a:gd name="connsiteX10" fmla="*/ 1040 w 11206"/>
                        <a:gd name="connsiteY10" fmla="*/ 3244 h 16119"/>
                        <a:gd name="connsiteX11" fmla="*/ 1040 w 11206"/>
                        <a:gd name="connsiteY11" fmla="*/ 3244 h 16119"/>
                        <a:gd name="connsiteX12" fmla="*/ 243 w 11206"/>
                        <a:gd name="connsiteY12" fmla="*/ 6413 h 16119"/>
                        <a:gd name="connsiteX13" fmla="*/ 2037 w 11206"/>
                        <a:gd name="connsiteY13" fmla="*/ 9781 h 16119"/>
                        <a:gd name="connsiteX14" fmla="*/ 841 w 11206"/>
                        <a:gd name="connsiteY14" fmla="*/ 10177 h 16119"/>
                        <a:gd name="connsiteX15" fmla="*/ 1439 w 11206"/>
                        <a:gd name="connsiteY15" fmla="*/ 14931 h 16119"/>
                        <a:gd name="connsiteX16" fmla="*/ 5425 w 11206"/>
                        <a:gd name="connsiteY16" fmla="*/ 15327 h 16119"/>
                        <a:gd name="connsiteX17" fmla="*/ 5425 w 11206"/>
                        <a:gd name="connsiteY17" fmla="*/ 15327 h 16119"/>
                        <a:gd name="connsiteX18" fmla="*/ 5625 w 11206"/>
                        <a:gd name="connsiteY18" fmla="*/ 15525 h 16119"/>
                        <a:gd name="connsiteX19" fmla="*/ 10608 w 11206"/>
                        <a:gd name="connsiteY19" fmla="*/ 16119 h 16119"/>
                        <a:gd name="connsiteX20" fmla="*/ 9013 w 11206"/>
                        <a:gd name="connsiteY20" fmla="*/ 13346 h 16119"/>
                        <a:gd name="connsiteX21" fmla="*/ 4827 w 11206"/>
                        <a:gd name="connsiteY21" fmla="*/ 12158 h 16119"/>
                        <a:gd name="connsiteX22" fmla="*/ 4628 w 11206"/>
                        <a:gd name="connsiteY22" fmla="*/ 12752 h 16119"/>
                        <a:gd name="connsiteX23" fmla="*/ 4628 w 11206"/>
                        <a:gd name="connsiteY23" fmla="*/ 12554 h 16119"/>
                        <a:gd name="connsiteX24" fmla="*/ 4030 w 11206"/>
                        <a:gd name="connsiteY24" fmla="*/ 11563 h 16119"/>
                        <a:gd name="connsiteX25" fmla="*/ 5425 w 11206"/>
                        <a:gd name="connsiteY25" fmla="*/ 11960 h 16119"/>
                        <a:gd name="connsiteX26" fmla="*/ 5425 w 11206"/>
                        <a:gd name="connsiteY26" fmla="*/ 8394 h 16119"/>
                        <a:gd name="connsiteX27" fmla="*/ 5625 w 11206"/>
                        <a:gd name="connsiteY27" fmla="*/ 8196 h 16119"/>
                        <a:gd name="connsiteX28" fmla="*/ 7020 w 11206"/>
                        <a:gd name="connsiteY28" fmla="*/ 8394 h 161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</a:cxnLst>
                      <a:rect l="l" t="t" r="r" b="b"/>
                      <a:pathLst>
                        <a:path w="11206" h="16119">
                          <a:moveTo>
                            <a:pt x="7020" y="8394"/>
                          </a:moveTo>
                          <a:cubicBezTo>
                            <a:pt x="7219" y="8196"/>
                            <a:pt x="7419" y="7998"/>
                            <a:pt x="7419" y="7800"/>
                          </a:cubicBezTo>
                          <a:cubicBezTo>
                            <a:pt x="7618" y="7800"/>
                            <a:pt x="7618" y="7998"/>
                            <a:pt x="7817" y="7998"/>
                          </a:cubicBezTo>
                          <a:cubicBezTo>
                            <a:pt x="8814" y="8592"/>
                            <a:pt x="10409" y="8988"/>
                            <a:pt x="10807" y="8592"/>
                          </a:cubicBezTo>
                          <a:cubicBezTo>
                            <a:pt x="11804" y="7800"/>
                            <a:pt x="10807" y="6017"/>
                            <a:pt x="9213" y="4630"/>
                          </a:cubicBezTo>
                          <a:cubicBezTo>
                            <a:pt x="8216" y="3640"/>
                            <a:pt x="7219" y="3244"/>
                            <a:pt x="6422" y="3244"/>
                          </a:cubicBezTo>
                          <a:cubicBezTo>
                            <a:pt x="6422" y="3244"/>
                            <a:pt x="6422" y="3046"/>
                            <a:pt x="6223" y="3046"/>
                          </a:cubicBezTo>
                          <a:cubicBezTo>
                            <a:pt x="5226" y="1065"/>
                            <a:pt x="4030" y="-124"/>
                            <a:pt x="3233" y="471"/>
                          </a:cubicBezTo>
                          <a:cubicBezTo>
                            <a:pt x="3233" y="471"/>
                            <a:pt x="3033" y="669"/>
                            <a:pt x="3033" y="669"/>
                          </a:cubicBezTo>
                          <a:cubicBezTo>
                            <a:pt x="2436" y="74"/>
                            <a:pt x="1838" y="-124"/>
                            <a:pt x="1239" y="74"/>
                          </a:cubicBezTo>
                          <a:cubicBezTo>
                            <a:pt x="442" y="471"/>
                            <a:pt x="641" y="1659"/>
                            <a:pt x="1040" y="3244"/>
                          </a:cubicBezTo>
                          <a:lnTo>
                            <a:pt x="1040" y="3244"/>
                          </a:lnTo>
                          <a:cubicBezTo>
                            <a:pt x="243" y="3442"/>
                            <a:pt x="-355" y="4432"/>
                            <a:pt x="243" y="6413"/>
                          </a:cubicBezTo>
                          <a:cubicBezTo>
                            <a:pt x="841" y="7998"/>
                            <a:pt x="1439" y="8988"/>
                            <a:pt x="2037" y="9781"/>
                          </a:cubicBezTo>
                          <a:cubicBezTo>
                            <a:pt x="1638" y="9583"/>
                            <a:pt x="1239" y="9781"/>
                            <a:pt x="841" y="10177"/>
                          </a:cubicBezTo>
                          <a:cubicBezTo>
                            <a:pt x="243" y="11365"/>
                            <a:pt x="641" y="12950"/>
                            <a:pt x="1439" y="14931"/>
                          </a:cubicBezTo>
                          <a:cubicBezTo>
                            <a:pt x="2834" y="15129"/>
                            <a:pt x="4030" y="15327"/>
                            <a:pt x="5425" y="15327"/>
                          </a:cubicBezTo>
                          <a:cubicBezTo>
                            <a:pt x="5425" y="15327"/>
                            <a:pt x="5425" y="15327"/>
                            <a:pt x="5425" y="15327"/>
                          </a:cubicBezTo>
                          <a:cubicBezTo>
                            <a:pt x="5425" y="15327"/>
                            <a:pt x="5425" y="15327"/>
                            <a:pt x="5625" y="15525"/>
                          </a:cubicBezTo>
                          <a:cubicBezTo>
                            <a:pt x="7219" y="15723"/>
                            <a:pt x="8814" y="15921"/>
                            <a:pt x="10608" y="16119"/>
                          </a:cubicBezTo>
                          <a:cubicBezTo>
                            <a:pt x="10409" y="15327"/>
                            <a:pt x="9810" y="14337"/>
                            <a:pt x="9013" y="13346"/>
                          </a:cubicBezTo>
                          <a:cubicBezTo>
                            <a:pt x="7618" y="11960"/>
                            <a:pt x="6023" y="11365"/>
                            <a:pt x="4827" y="12158"/>
                          </a:cubicBezTo>
                          <a:cubicBezTo>
                            <a:pt x="4628" y="12356"/>
                            <a:pt x="4628" y="12554"/>
                            <a:pt x="4628" y="12752"/>
                          </a:cubicBezTo>
                          <a:cubicBezTo>
                            <a:pt x="4628" y="12752"/>
                            <a:pt x="4628" y="12554"/>
                            <a:pt x="4628" y="12554"/>
                          </a:cubicBezTo>
                          <a:cubicBezTo>
                            <a:pt x="4429" y="12158"/>
                            <a:pt x="4229" y="11960"/>
                            <a:pt x="4030" y="11563"/>
                          </a:cubicBezTo>
                          <a:cubicBezTo>
                            <a:pt x="4429" y="11762"/>
                            <a:pt x="5027" y="11960"/>
                            <a:pt x="5425" y="11960"/>
                          </a:cubicBezTo>
                          <a:cubicBezTo>
                            <a:pt x="6422" y="11960"/>
                            <a:pt x="6223" y="10177"/>
                            <a:pt x="5425" y="8394"/>
                          </a:cubicBezTo>
                          <a:lnTo>
                            <a:pt x="5625" y="8196"/>
                          </a:lnTo>
                          <a:cubicBezTo>
                            <a:pt x="6422" y="8394"/>
                            <a:pt x="6821" y="8592"/>
                            <a:pt x="7020" y="83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78" name="Freeform 487">
                      <a:extLst>
                        <a:ext uri="{FF2B5EF4-FFF2-40B4-BE49-F238E27FC236}">
                          <a16:creationId xmlns:a16="http://schemas.microsoft.com/office/drawing/2014/main" id="{17CFA3B8-4A65-710E-1F90-7F58C915A8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60639" y="5801760"/>
                      <a:ext cx="6109" cy="8304"/>
                    </a:xfrm>
                    <a:custGeom>
                      <a:avLst/>
                      <a:gdLst>
                        <a:gd name="connsiteX0" fmla="*/ 5692 w 6109"/>
                        <a:gd name="connsiteY0" fmla="*/ 7979 h 8304"/>
                        <a:gd name="connsiteX1" fmla="*/ 4895 w 6109"/>
                        <a:gd name="connsiteY1" fmla="*/ 3423 h 8304"/>
                        <a:gd name="connsiteX2" fmla="*/ 908 w 6109"/>
                        <a:gd name="connsiteY2" fmla="*/ 56 h 8304"/>
                        <a:gd name="connsiteX3" fmla="*/ 310 w 6109"/>
                        <a:gd name="connsiteY3" fmla="*/ 452 h 8304"/>
                        <a:gd name="connsiteX4" fmla="*/ 1506 w 6109"/>
                        <a:gd name="connsiteY4" fmla="*/ 5404 h 8304"/>
                        <a:gd name="connsiteX5" fmla="*/ 5692 w 6109"/>
                        <a:gd name="connsiteY5" fmla="*/ 7979 h 83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109" h="8304">
                          <a:moveTo>
                            <a:pt x="5692" y="7979"/>
                          </a:moveTo>
                          <a:cubicBezTo>
                            <a:pt x="6688" y="7187"/>
                            <a:pt x="5692" y="5404"/>
                            <a:pt x="4895" y="3423"/>
                          </a:cubicBezTo>
                          <a:cubicBezTo>
                            <a:pt x="3699" y="1442"/>
                            <a:pt x="2104" y="-341"/>
                            <a:pt x="908" y="56"/>
                          </a:cubicBezTo>
                          <a:cubicBezTo>
                            <a:pt x="709" y="254"/>
                            <a:pt x="509" y="254"/>
                            <a:pt x="310" y="452"/>
                          </a:cubicBezTo>
                          <a:cubicBezTo>
                            <a:pt x="-288" y="1442"/>
                            <a:pt x="-89" y="3423"/>
                            <a:pt x="1506" y="5404"/>
                          </a:cubicBezTo>
                          <a:cubicBezTo>
                            <a:pt x="2901" y="7583"/>
                            <a:pt x="4496" y="8970"/>
                            <a:pt x="5692" y="797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79" name="Freeform 488">
                      <a:extLst>
                        <a:ext uri="{FF2B5EF4-FFF2-40B4-BE49-F238E27FC236}">
                          <a16:creationId xmlns:a16="http://schemas.microsoft.com/office/drawing/2014/main" id="{DD823DE4-C98C-4353-8024-C329EABE53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8930" y="5795252"/>
                      <a:ext cx="10826" cy="16022"/>
                    </a:xfrm>
                    <a:custGeom>
                      <a:avLst/>
                      <a:gdLst>
                        <a:gd name="connsiteX0" fmla="*/ 722 w 10826"/>
                        <a:gd name="connsiteY0" fmla="*/ 3196 h 16022"/>
                        <a:gd name="connsiteX1" fmla="*/ 1121 w 10826"/>
                        <a:gd name="connsiteY1" fmla="*/ 8544 h 16022"/>
                        <a:gd name="connsiteX2" fmla="*/ 5307 w 10826"/>
                        <a:gd name="connsiteY2" fmla="*/ 11912 h 16022"/>
                        <a:gd name="connsiteX3" fmla="*/ 5905 w 10826"/>
                        <a:gd name="connsiteY3" fmla="*/ 10723 h 16022"/>
                        <a:gd name="connsiteX4" fmla="*/ 6303 w 10826"/>
                        <a:gd name="connsiteY4" fmla="*/ 12506 h 16022"/>
                        <a:gd name="connsiteX5" fmla="*/ 10090 w 10826"/>
                        <a:gd name="connsiteY5" fmla="*/ 15873 h 16022"/>
                        <a:gd name="connsiteX6" fmla="*/ 9692 w 10826"/>
                        <a:gd name="connsiteY6" fmla="*/ 11714 h 16022"/>
                        <a:gd name="connsiteX7" fmla="*/ 7101 w 10826"/>
                        <a:gd name="connsiteY7" fmla="*/ 8544 h 16022"/>
                        <a:gd name="connsiteX8" fmla="*/ 5905 w 10826"/>
                        <a:gd name="connsiteY8" fmla="*/ 9931 h 16022"/>
                        <a:gd name="connsiteX9" fmla="*/ 4310 w 10826"/>
                        <a:gd name="connsiteY9" fmla="*/ 5771 h 16022"/>
                        <a:gd name="connsiteX10" fmla="*/ 3712 w 10826"/>
                        <a:gd name="connsiteY10" fmla="*/ 4781 h 16022"/>
                        <a:gd name="connsiteX11" fmla="*/ 3911 w 10826"/>
                        <a:gd name="connsiteY11" fmla="*/ 4781 h 16022"/>
                        <a:gd name="connsiteX12" fmla="*/ 5307 w 10826"/>
                        <a:gd name="connsiteY12" fmla="*/ 6365 h 16022"/>
                        <a:gd name="connsiteX13" fmla="*/ 10489 w 10826"/>
                        <a:gd name="connsiteY13" fmla="*/ 7752 h 16022"/>
                        <a:gd name="connsiteX14" fmla="*/ 8695 w 10826"/>
                        <a:gd name="connsiteY14" fmla="*/ 3592 h 16022"/>
                        <a:gd name="connsiteX15" fmla="*/ 8297 w 10826"/>
                        <a:gd name="connsiteY15" fmla="*/ 3394 h 16022"/>
                        <a:gd name="connsiteX16" fmla="*/ 6303 w 10826"/>
                        <a:gd name="connsiteY16" fmla="*/ 1017 h 16022"/>
                        <a:gd name="connsiteX17" fmla="*/ 2317 w 10826"/>
                        <a:gd name="connsiteY17" fmla="*/ 621 h 16022"/>
                        <a:gd name="connsiteX18" fmla="*/ 2715 w 10826"/>
                        <a:gd name="connsiteY18" fmla="*/ 3790 h 16022"/>
                        <a:gd name="connsiteX19" fmla="*/ 722 w 10826"/>
                        <a:gd name="connsiteY19" fmla="*/ 3196 h 160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0826" h="16022">
                          <a:moveTo>
                            <a:pt x="722" y="3196"/>
                          </a:moveTo>
                          <a:cubicBezTo>
                            <a:pt x="-474" y="3790"/>
                            <a:pt x="-75" y="6167"/>
                            <a:pt x="1121" y="8544"/>
                          </a:cubicBezTo>
                          <a:cubicBezTo>
                            <a:pt x="2516" y="11119"/>
                            <a:pt x="4111" y="12308"/>
                            <a:pt x="5307" y="11912"/>
                          </a:cubicBezTo>
                          <a:cubicBezTo>
                            <a:pt x="5705" y="11714"/>
                            <a:pt x="5905" y="11318"/>
                            <a:pt x="5905" y="10723"/>
                          </a:cubicBezTo>
                          <a:cubicBezTo>
                            <a:pt x="5905" y="11318"/>
                            <a:pt x="6104" y="11912"/>
                            <a:pt x="6303" y="12506"/>
                          </a:cubicBezTo>
                          <a:cubicBezTo>
                            <a:pt x="7499" y="15279"/>
                            <a:pt x="8894" y="16468"/>
                            <a:pt x="10090" y="15873"/>
                          </a:cubicBezTo>
                          <a:cubicBezTo>
                            <a:pt x="11087" y="15477"/>
                            <a:pt x="10688" y="13497"/>
                            <a:pt x="9692" y="11714"/>
                          </a:cubicBezTo>
                          <a:cubicBezTo>
                            <a:pt x="8894" y="9931"/>
                            <a:pt x="7699" y="8346"/>
                            <a:pt x="7101" y="8544"/>
                          </a:cubicBezTo>
                          <a:cubicBezTo>
                            <a:pt x="6303" y="8940"/>
                            <a:pt x="6104" y="9337"/>
                            <a:pt x="5905" y="9931"/>
                          </a:cubicBezTo>
                          <a:cubicBezTo>
                            <a:pt x="5705" y="8940"/>
                            <a:pt x="5307" y="7554"/>
                            <a:pt x="4310" y="5771"/>
                          </a:cubicBezTo>
                          <a:cubicBezTo>
                            <a:pt x="4111" y="5375"/>
                            <a:pt x="3911" y="4979"/>
                            <a:pt x="3712" y="4781"/>
                          </a:cubicBezTo>
                          <a:lnTo>
                            <a:pt x="3911" y="4781"/>
                          </a:lnTo>
                          <a:cubicBezTo>
                            <a:pt x="4310" y="5375"/>
                            <a:pt x="4709" y="5771"/>
                            <a:pt x="5307" y="6365"/>
                          </a:cubicBezTo>
                          <a:cubicBezTo>
                            <a:pt x="7300" y="8148"/>
                            <a:pt x="9293" y="8940"/>
                            <a:pt x="10489" y="7752"/>
                          </a:cubicBezTo>
                          <a:cubicBezTo>
                            <a:pt x="11486" y="6761"/>
                            <a:pt x="10090" y="4979"/>
                            <a:pt x="8695" y="3592"/>
                          </a:cubicBezTo>
                          <a:lnTo>
                            <a:pt x="8297" y="3394"/>
                          </a:lnTo>
                          <a:cubicBezTo>
                            <a:pt x="7898" y="2602"/>
                            <a:pt x="7300" y="1809"/>
                            <a:pt x="6303" y="1017"/>
                          </a:cubicBezTo>
                          <a:cubicBezTo>
                            <a:pt x="4509" y="-370"/>
                            <a:pt x="3313" y="-172"/>
                            <a:pt x="2317" y="621"/>
                          </a:cubicBezTo>
                          <a:cubicBezTo>
                            <a:pt x="1719" y="1413"/>
                            <a:pt x="1918" y="2602"/>
                            <a:pt x="2715" y="3790"/>
                          </a:cubicBezTo>
                          <a:cubicBezTo>
                            <a:pt x="2117" y="3196"/>
                            <a:pt x="1320" y="2800"/>
                            <a:pt x="722" y="319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80" name="Freeform 489">
                      <a:extLst>
                        <a:ext uri="{FF2B5EF4-FFF2-40B4-BE49-F238E27FC236}">
                          <a16:creationId xmlns:a16="http://schemas.microsoft.com/office/drawing/2014/main" id="{C6439D69-C310-CF01-14B3-9416CF9E48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50508" y="5837822"/>
                      <a:ext cx="10497" cy="9381"/>
                    </a:xfrm>
                    <a:custGeom>
                      <a:avLst/>
                      <a:gdLst>
                        <a:gd name="connsiteX0" fmla="*/ 9842 w 10497"/>
                        <a:gd name="connsiteY0" fmla="*/ 9356 h 9381"/>
                        <a:gd name="connsiteX1" fmla="*/ 9643 w 10497"/>
                        <a:gd name="connsiteY1" fmla="*/ 5593 h 9381"/>
                        <a:gd name="connsiteX2" fmla="*/ 5457 w 10497"/>
                        <a:gd name="connsiteY2" fmla="*/ 1631 h 9381"/>
                        <a:gd name="connsiteX3" fmla="*/ 5059 w 10497"/>
                        <a:gd name="connsiteY3" fmla="*/ 2225 h 9381"/>
                        <a:gd name="connsiteX4" fmla="*/ 4461 w 10497"/>
                        <a:gd name="connsiteY4" fmla="*/ 1631 h 9381"/>
                        <a:gd name="connsiteX5" fmla="*/ 275 w 10497"/>
                        <a:gd name="connsiteY5" fmla="*/ 443 h 9381"/>
                        <a:gd name="connsiteX6" fmla="*/ 1271 w 10497"/>
                        <a:gd name="connsiteY6" fmla="*/ 4206 h 9381"/>
                        <a:gd name="connsiteX7" fmla="*/ 2667 w 10497"/>
                        <a:gd name="connsiteY7" fmla="*/ 6583 h 9381"/>
                        <a:gd name="connsiteX8" fmla="*/ 6255 w 10497"/>
                        <a:gd name="connsiteY8" fmla="*/ 8366 h 9381"/>
                        <a:gd name="connsiteX9" fmla="*/ 6653 w 10497"/>
                        <a:gd name="connsiteY9" fmla="*/ 6980 h 9381"/>
                        <a:gd name="connsiteX10" fmla="*/ 9842 w 10497"/>
                        <a:gd name="connsiteY10" fmla="*/ 9356 h 93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0497" h="9381">
                          <a:moveTo>
                            <a:pt x="9842" y="9356"/>
                          </a:moveTo>
                          <a:cubicBezTo>
                            <a:pt x="10839" y="9159"/>
                            <a:pt x="10640" y="7376"/>
                            <a:pt x="9643" y="5593"/>
                          </a:cubicBezTo>
                          <a:cubicBezTo>
                            <a:pt x="8447" y="3216"/>
                            <a:pt x="7052" y="1829"/>
                            <a:pt x="5457" y="1631"/>
                          </a:cubicBezTo>
                          <a:cubicBezTo>
                            <a:pt x="5258" y="1829"/>
                            <a:pt x="5059" y="2027"/>
                            <a:pt x="5059" y="2225"/>
                          </a:cubicBezTo>
                          <a:cubicBezTo>
                            <a:pt x="4859" y="2027"/>
                            <a:pt x="4660" y="1829"/>
                            <a:pt x="4461" y="1631"/>
                          </a:cubicBezTo>
                          <a:cubicBezTo>
                            <a:pt x="2866" y="244"/>
                            <a:pt x="1271" y="-548"/>
                            <a:pt x="275" y="443"/>
                          </a:cubicBezTo>
                          <a:cubicBezTo>
                            <a:pt x="-323" y="1433"/>
                            <a:pt x="75" y="2820"/>
                            <a:pt x="1271" y="4206"/>
                          </a:cubicBezTo>
                          <a:cubicBezTo>
                            <a:pt x="1471" y="4999"/>
                            <a:pt x="1869" y="5791"/>
                            <a:pt x="2667" y="6583"/>
                          </a:cubicBezTo>
                          <a:cubicBezTo>
                            <a:pt x="3863" y="8366"/>
                            <a:pt x="5258" y="8762"/>
                            <a:pt x="6255" y="8366"/>
                          </a:cubicBezTo>
                          <a:cubicBezTo>
                            <a:pt x="6653" y="8168"/>
                            <a:pt x="6653" y="7574"/>
                            <a:pt x="6653" y="6980"/>
                          </a:cubicBezTo>
                          <a:cubicBezTo>
                            <a:pt x="7650" y="8564"/>
                            <a:pt x="8646" y="9555"/>
                            <a:pt x="9842" y="93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81" name="Freeform 490">
                      <a:extLst>
                        <a:ext uri="{FF2B5EF4-FFF2-40B4-BE49-F238E27FC236}">
                          <a16:creationId xmlns:a16="http://schemas.microsoft.com/office/drawing/2014/main" id="{4EE5D696-44BA-C29A-AEE3-89FBCE56FC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34759" y="5854330"/>
                      <a:ext cx="3666" cy="1762"/>
                    </a:xfrm>
                    <a:custGeom>
                      <a:avLst/>
                      <a:gdLst>
                        <a:gd name="connsiteX0" fmla="*/ 477 w 3666"/>
                        <a:gd name="connsiteY0" fmla="*/ 178 h 1762"/>
                        <a:gd name="connsiteX1" fmla="*/ 78 w 3666"/>
                        <a:gd name="connsiteY1" fmla="*/ 1762 h 1762"/>
                        <a:gd name="connsiteX2" fmla="*/ 3666 w 3666"/>
                        <a:gd name="connsiteY2" fmla="*/ 1762 h 1762"/>
                        <a:gd name="connsiteX3" fmla="*/ 477 w 3666"/>
                        <a:gd name="connsiteY3" fmla="*/ 178 h 17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666" h="1762">
                          <a:moveTo>
                            <a:pt x="477" y="178"/>
                          </a:moveTo>
                          <a:cubicBezTo>
                            <a:pt x="78" y="574"/>
                            <a:pt x="-121" y="1168"/>
                            <a:pt x="78" y="1762"/>
                          </a:cubicBezTo>
                          <a:cubicBezTo>
                            <a:pt x="1274" y="1762"/>
                            <a:pt x="2470" y="1762"/>
                            <a:pt x="3666" y="1762"/>
                          </a:cubicBezTo>
                          <a:cubicBezTo>
                            <a:pt x="2470" y="574"/>
                            <a:pt x="1274" y="-417"/>
                            <a:pt x="477" y="1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82" name="Freeform 491">
                      <a:extLst>
                        <a:ext uri="{FF2B5EF4-FFF2-40B4-BE49-F238E27FC236}">
                          <a16:creationId xmlns:a16="http://schemas.microsoft.com/office/drawing/2014/main" id="{41E4ECC4-5940-EFEA-93BC-CA8E8051FC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9150" y="5833476"/>
                      <a:ext cx="4900" cy="7471"/>
                    </a:xfrm>
                    <a:custGeom>
                      <a:avLst/>
                      <a:gdLst>
                        <a:gd name="connsiteX0" fmla="*/ 4620 w 4900"/>
                        <a:gd name="connsiteY0" fmla="*/ 7165 h 7471"/>
                        <a:gd name="connsiteX1" fmla="*/ 3822 w 4900"/>
                        <a:gd name="connsiteY1" fmla="*/ 2807 h 7471"/>
                        <a:gd name="connsiteX2" fmla="*/ 235 w 4900"/>
                        <a:gd name="connsiteY2" fmla="*/ 628 h 7471"/>
                        <a:gd name="connsiteX3" fmla="*/ 1430 w 4900"/>
                        <a:gd name="connsiteY3" fmla="*/ 5382 h 7471"/>
                        <a:gd name="connsiteX4" fmla="*/ 4620 w 4900"/>
                        <a:gd name="connsiteY4" fmla="*/ 7165 h 74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900" h="7471">
                          <a:moveTo>
                            <a:pt x="4620" y="7165"/>
                          </a:moveTo>
                          <a:cubicBezTo>
                            <a:pt x="5218" y="6372"/>
                            <a:pt x="4819" y="4392"/>
                            <a:pt x="3822" y="2807"/>
                          </a:cubicBezTo>
                          <a:cubicBezTo>
                            <a:pt x="2427" y="232"/>
                            <a:pt x="1032" y="-759"/>
                            <a:pt x="235" y="628"/>
                          </a:cubicBezTo>
                          <a:cubicBezTo>
                            <a:pt x="-363" y="1618"/>
                            <a:pt x="235" y="3599"/>
                            <a:pt x="1430" y="5382"/>
                          </a:cubicBezTo>
                          <a:cubicBezTo>
                            <a:pt x="2627" y="7165"/>
                            <a:pt x="3623" y="7957"/>
                            <a:pt x="4620" y="71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83" name="Freeform 492">
                      <a:extLst>
                        <a:ext uri="{FF2B5EF4-FFF2-40B4-BE49-F238E27FC236}">
                          <a16:creationId xmlns:a16="http://schemas.microsoft.com/office/drawing/2014/main" id="{98115C19-3806-BDE1-426F-B0D202E5B2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02518" y="5844999"/>
                      <a:ext cx="8088" cy="11885"/>
                    </a:xfrm>
                    <a:custGeom>
                      <a:avLst/>
                      <a:gdLst>
                        <a:gd name="connsiteX0" fmla="*/ 4015 w 8088"/>
                        <a:gd name="connsiteY0" fmla="*/ 2575 h 11885"/>
                        <a:gd name="connsiteX1" fmla="*/ 3616 w 8088"/>
                        <a:gd name="connsiteY1" fmla="*/ 0 h 11885"/>
                        <a:gd name="connsiteX2" fmla="*/ 825 w 8088"/>
                        <a:gd name="connsiteY2" fmla="*/ 2179 h 11885"/>
                        <a:gd name="connsiteX3" fmla="*/ 2420 w 8088"/>
                        <a:gd name="connsiteY3" fmla="*/ 2773 h 11885"/>
                        <a:gd name="connsiteX4" fmla="*/ 2819 w 8088"/>
                        <a:gd name="connsiteY4" fmla="*/ 2773 h 11885"/>
                        <a:gd name="connsiteX5" fmla="*/ 2819 w 8088"/>
                        <a:gd name="connsiteY5" fmla="*/ 2773 h 11885"/>
                        <a:gd name="connsiteX6" fmla="*/ 3815 w 8088"/>
                        <a:gd name="connsiteY6" fmla="*/ 7131 h 11885"/>
                        <a:gd name="connsiteX7" fmla="*/ 4613 w 8088"/>
                        <a:gd name="connsiteY7" fmla="*/ 7924 h 11885"/>
                        <a:gd name="connsiteX8" fmla="*/ 227 w 8088"/>
                        <a:gd name="connsiteY8" fmla="*/ 7131 h 11885"/>
                        <a:gd name="connsiteX9" fmla="*/ 1822 w 8088"/>
                        <a:gd name="connsiteY9" fmla="*/ 11291 h 11885"/>
                        <a:gd name="connsiteX10" fmla="*/ 2619 w 8088"/>
                        <a:gd name="connsiteY10" fmla="*/ 11885 h 11885"/>
                        <a:gd name="connsiteX11" fmla="*/ 6805 w 8088"/>
                        <a:gd name="connsiteY11" fmla="*/ 11687 h 11885"/>
                        <a:gd name="connsiteX12" fmla="*/ 5410 w 8088"/>
                        <a:gd name="connsiteY12" fmla="*/ 8716 h 11885"/>
                        <a:gd name="connsiteX13" fmla="*/ 7403 w 8088"/>
                        <a:gd name="connsiteY13" fmla="*/ 9112 h 11885"/>
                        <a:gd name="connsiteX14" fmla="*/ 6805 w 8088"/>
                        <a:gd name="connsiteY14" fmla="*/ 4952 h 11885"/>
                        <a:gd name="connsiteX15" fmla="*/ 4015 w 8088"/>
                        <a:gd name="connsiteY15" fmla="*/ 2575 h 118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8088" h="11885">
                          <a:moveTo>
                            <a:pt x="4015" y="2575"/>
                          </a:moveTo>
                          <a:cubicBezTo>
                            <a:pt x="4413" y="2179"/>
                            <a:pt x="4015" y="1189"/>
                            <a:pt x="3616" y="0"/>
                          </a:cubicBezTo>
                          <a:cubicBezTo>
                            <a:pt x="2619" y="792"/>
                            <a:pt x="1822" y="1387"/>
                            <a:pt x="825" y="2179"/>
                          </a:cubicBezTo>
                          <a:cubicBezTo>
                            <a:pt x="1423" y="2377"/>
                            <a:pt x="2021" y="2575"/>
                            <a:pt x="2420" y="2773"/>
                          </a:cubicBezTo>
                          <a:cubicBezTo>
                            <a:pt x="2619" y="2773"/>
                            <a:pt x="2619" y="2773"/>
                            <a:pt x="2819" y="2773"/>
                          </a:cubicBezTo>
                          <a:cubicBezTo>
                            <a:pt x="2819" y="2773"/>
                            <a:pt x="2819" y="2773"/>
                            <a:pt x="2819" y="2773"/>
                          </a:cubicBezTo>
                          <a:cubicBezTo>
                            <a:pt x="2221" y="3566"/>
                            <a:pt x="2420" y="5348"/>
                            <a:pt x="3815" y="7131"/>
                          </a:cubicBezTo>
                          <a:cubicBezTo>
                            <a:pt x="4015" y="7527"/>
                            <a:pt x="4413" y="7726"/>
                            <a:pt x="4613" y="7924"/>
                          </a:cubicBezTo>
                          <a:cubicBezTo>
                            <a:pt x="3018" y="6933"/>
                            <a:pt x="1025" y="5745"/>
                            <a:pt x="227" y="7131"/>
                          </a:cubicBezTo>
                          <a:cubicBezTo>
                            <a:pt x="-371" y="8122"/>
                            <a:pt x="227" y="9904"/>
                            <a:pt x="1822" y="11291"/>
                          </a:cubicBezTo>
                          <a:cubicBezTo>
                            <a:pt x="2021" y="11489"/>
                            <a:pt x="2420" y="11687"/>
                            <a:pt x="2619" y="11885"/>
                          </a:cubicBezTo>
                          <a:cubicBezTo>
                            <a:pt x="4015" y="11885"/>
                            <a:pt x="5410" y="11687"/>
                            <a:pt x="6805" y="11687"/>
                          </a:cubicBezTo>
                          <a:cubicBezTo>
                            <a:pt x="7204" y="10895"/>
                            <a:pt x="6805" y="9904"/>
                            <a:pt x="5410" y="8716"/>
                          </a:cubicBezTo>
                          <a:cubicBezTo>
                            <a:pt x="6207" y="9310"/>
                            <a:pt x="6805" y="9310"/>
                            <a:pt x="7403" y="9112"/>
                          </a:cubicBezTo>
                          <a:cubicBezTo>
                            <a:pt x="8400" y="8716"/>
                            <a:pt x="8400" y="7527"/>
                            <a:pt x="6805" y="4952"/>
                          </a:cubicBezTo>
                          <a:cubicBezTo>
                            <a:pt x="6008" y="4160"/>
                            <a:pt x="5011" y="2773"/>
                            <a:pt x="4015" y="25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84" name="Freeform 493">
                      <a:extLst>
                        <a:ext uri="{FF2B5EF4-FFF2-40B4-BE49-F238E27FC236}">
                          <a16:creationId xmlns:a16="http://schemas.microsoft.com/office/drawing/2014/main" id="{D6B562E1-3658-8326-2A55-18B1C282EC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7661" y="5825190"/>
                      <a:ext cx="7440" cy="9158"/>
                    </a:xfrm>
                    <a:custGeom>
                      <a:avLst/>
                      <a:gdLst>
                        <a:gd name="connsiteX0" fmla="*/ 6378 w 7440"/>
                        <a:gd name="connsiteY0" fmla="*/ 4952 h 9158"/>
                        <a:gd name="connsiteX1" fmla="*/ 4186 w 7440"/>
                        <a:gd name="connsiteY1" fmla="*/ 2179 h 9158"/>
                        <a:gd name="connsiteX2" fmla="*/ 3389 w 7440"/>
                        <a:gd name="connsiteY2" fmla="*/ 0 h 9158"/>
                        <a:gd name="connsiteX3" fmla="*/ 0 w 7440"/>
                        <a:gd name="connsiteY3" fmla="*/ 2575 h 9158"/>
                        <a:gd name="connsiteX4" fmla="*/ 997 w 7440"/>
                        <a:gd name="connsiteY4" fmla="*/ 3169 h 9158"/>
                        <a:gd name="connsiteX5" fmla="*/ 2392 w 7440"/>
                        <a:gd name="connsiteY5" fmla="*/ 6141 h 9158"/>
                        <a:gd name="connsiteX6" fmla="*/ 6777 w 7440"/>
                        <a:gd name="connsiteY6" fmla="*/ 8914 h 9158"/>
                        <a:gd name="connsiteX7" fmla="*/ 6378 w 7440"/>
                        <a:gd name="connsiteY7" fmla="*/ 4952 h 91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440" h="9158">
                          <a:moveTo>
                            <a:pt x="6378" y="4952"/>
                          </a:moveTo>
                          <a:cubicBezTo>
                            <a:pt x="5780" y="3962"/>
                            <a:pt x="4983" y="2971"/>
                            <a:pt x="4186" y="2179"/>
                          </a:cubicBezTo>
                          <a:cubicBezTo>
                            <a:pt x="4186" y="1585"/>
                            <a:pt x="3986" y="792"/>
                            <a:pt x="3389" y="0"/>
                          </a:cubicBezTo>
                          <a:cubicBezTo>
                            <a:pt x="2392" y="792"/>
                            <a:pt x="1196" y="1783"/>
                            <a:pt x="0" y="2575"/>
                          </a:cubicBezTo>
                          <a:cubicBezTo>
                            <a:pt x="399" y="2773"/>
                            <a:pt x="797" y="2971"/>
                            <a:pt x="997" y="3169"/>
                          </a:cubicBezTo>
                          <a:cubicBezTo>
                            <a:pt x="1196" y="3962"/>
                            <a:pt x="1594" y="4952"/>
                            <a:pt x="2392" y="6141"/>
                          </a:cubicBezTo>
                          <a:cubicBezTo>
                            <a:pt x="3986" y="8518"/>
                            <a:pt x="5581" y="9706"/>
                            <a:pt x="6777" y="8914"/>
                          </a:cubicBezTo>
                          <a:cubicBezTo>
                            <a:pt x="7973" y="8716"/>
                            <a:pt x="7375" y="6933"/>
                            <a:pt x="6378" y="49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85" name="Freeform 494">
                      <a:extLst>
                        <a:ext uri="{FF2B5EF4-FFF2-40B4-BE49-F238E27FC236}">
                          <a16:creationId xmlns:a16="http://schemas.microsoft.com/office/drawing/2014/main" id="{4518F917-9E49-B817-C374-EDCBD7101B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50185" y="5808749"/>
                      <a:ext cx="1993" cy="1733"/>
                    </a:xfrm>
                    <a:custGeom>
                      <a:avLst/>
                      <a:gdLst>
                        <a:gd name="connsiteX0" fmla="*/ 1395 w 1993"/>
                        <a:gd name="connsiteY0" fmla="*/ 1585 h 1733"/>
                        <a:gd name="connsiteX1" fmla="*/ 1993 w 1993"/>
                        <a:gd name="connsiteY1" fmla="*/ 0 h 1733"/>
                        <a:gd name="connsiteX2" fmla="*/ 0 w 1993"/>
                        <a:gd name="connsiteY2" fmla="*/ 1585 h 1733"/>
                        <a:gd name="connsiteX3" fmla="*/ 1395 w 1993"/>
                        <a:gd name="connsiteY3" fmla="*/ 1585 h 17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93" h="1733">
                          <a:moveTo>
                            <a:pt x="1395" y="1585"/>
                          </a:moveTo>
                          <a:cubicBezTo>
                            <a:pt x="1993" y="1387"/>
                            <a:pt x="1993" y="792"/>
                            <a:pt x="1993" y="0"/>
                          </a:cubicBezTo>
                          <a:cubicBezTo>
                            <a:pt x="1395" y="594"/>
                            <a:pt x="598" y="990"/>
                            <a:pt x="0" y="1585"/>
                          </a:cubicBezTo>
                          <a:cubicBezTo>
                            <a:pt x="598" y="1783"/>
                            <a:pt x="997" y="1783"/>
                            <a:pt x="1395" y="15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86" name="Freeform 495">
                      <a:extLst>
                        <a:ext uri="{FF2B5EF4-FFF2-40B4-BE49-F238E27FC236}">
                          <a16:creationId xmlns:a16="http://schemas.microsoft.com/office/drawing/2014/main" id="{15E6AF20-2546-B55E-7D6B-991EA8C6BD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0084" y="5782007"/>
                      <a:ext cx="19114" cy="11961"/>
                    </a:xfrm>
                    <a:custGeom>
                      <a:avLst/>
                      <a:gdLst>
                        <a:gd name="connsiteX0" fmla="*/ 4385 w 19114"/>
                        <a:gd name="connsiteY0" fmla="*/ 9508 h 11961"/>
                        <a:gd name="connsiteX1" fmla="*/ 4385 w 19114"/>
                        <a:gd name="connsiteY1" fmla="*/ 5547 h 11961"/>
                        <a:gd name="connsiteX2" fmla="*/ 4585 w 19114"/>
                        <a:gd name="connsiteY2" fmla="*/ 5348 h 11961"/>
                        <a:gd name="connsiteX3" fmla="*/ 8372 w 19114"/>
                        <a:gd name="connsiteY3" fmla="*/ 6933 h 11961"/>
                        <a:gd name="connsiteX4" fmla="*/ 9169 w 19114"/>
                        <a:gd name="connsiteY4" fmla="*/ 9310 h 11961"/>
                        <a:gd name="connsiteX5" fmla="*/ 12558 w 19114"/>
                        <a:gd name="connsiteY5" fmla="*/ 11885 h 11961"/>
                        <a:gd name="connsiteX6" fmla="*/ 12757 w 19114"/>
                        <a:gd name="connsiteY6" fmla="*/ 7329 h 11961"/>
                        <a:gd name="connsiteX7" fmla="*/ 18139 w 19114"/>
                        <a:gd name="connsiteY7" fmla="*/ 11489 h 11961"/>
                        <a:gd name="connsiteX8" fmla="*/ 18537 w 19114"/>
                        <a:gd name="connsiteY8" fmla="*/ 7924 h 11961"/>
                        <a:gd name="connsiteX9" fmla="*/ 11362 w 19114"/>
                        <a:gd name="connsiteY9" fmla="*/ 0 h 11961"/>
                        <a:gd name="connsiteX10" fmla="*/ 10365 w 19114"/>
                        <a:gd name="connsiteY10" fmla="*/ 2377 h 11961"/>
                        <a:gd name="connsiteX11" fmla="*/ 7375 w 19114"/>
                        <a:gd name="connsiteY11" fmla="*/ 594 h 11961"/>
                        <a:gd name="connsiteX12" fmla="*/ 3189 w 19114"/>
                        <a:gd name="connsiteY12" fmla="*/ 3566 h 11961"/>
                        <a:gd name="connsiteX13" fmla="*/ 1196 w 19114"/>
                        <a:gd name="connsiteY13" fmla="*/ 4952 h 11961"/>
                        <a:gd name="connsiteX14" fmla="*/ 0 w 19114"/>
                        <a:gd name="connsiteY14" fmla="*/ 5745 h 11961"/>
                        <a:gd name="connsiteX15" fmla="*/ 797 w 19114"/>
                        <a:gd name="connsiteY15" fmla="*/ 7329 h 11961"/>
                        <a:gd name="connsiteX16" fmla="*/ 4385 w 19114"/>
                        <a:gd name="connsiteY16" fmla="*/ 9508 h 11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9114" h="11961">
                          <a:moveTo>
                            <a:pt x="4385" y="9508"/>
                          </a:moveTo>
                          <a:cubicBezTo>
                            <a:pt x="5382" y="8914"/>
                            <a:pt x="5183" y="7329"/>
                            <a:pt x="4385" y="5547"/>
                          </a:cubicBezTo>
                          <a:lnTo>
                            <a:pt x="4585" y="5348"/>
                          </a:lnTo>
                          <a:cubicBezTo>
                            <a:pt x="5980" y="6141"/>
                            <a:pt x="7176" y="6735"/>
                            <a:pt x="8372" y="6933"/>
                          </a:cubicBezTo>
                          <a:cubicBezTo>
                            <a:pt x="8372" y="7726"/>
                            <a:pt x="8770" y="8518"/>
                            <a:pt x="9169" y="9310"/>
                          </a:cubicBezTo>
                          <a:cubicBezTo>
                            <a:pt x="9966" y="11093"/>
                            <a:pt x="11362" y="12282"/>
                            <a:pt x="12558" y="11885"/>
                          </a:cubicBezTo>
                          <a:cubicBezTo>
                            <a:pt x="13754" y="11687"/>
                            <a:pt x="13953" y="9904"/>
                            <a:pt x="12757" y="7329"/>
                          </a:cubicBezTo>
                          <a:cubicBezTo>
                            <a:pt x="14551" y="9706"/>
                            <a:pt x="16345" y="11291"/>
                            <a:pt x="18139" y="11489"/>
                          </a:cubicBezTo>
                          <a:cubicBezTo>
                            <a:pt x="19135" y="11489"/>
                            <a:pt x="19534" y="9904"/>
                            <a:pt x="18537" y="7924"/>
                          </a:cubicBezTo>
                          <a:cubicBezTo>
                            <a:pt x="16544" y="4160"/>
                            <a:pt x="14352" y="0"/>
                            <a:pt x="11362" y="0"/>
                          </a:cubicBezTo>
                          <a:cubicBezTo>
                            <a:pt x="10564" y="594"/>
                            <a:pt x="10166" y="1387"/>
                            <a:pt x="10365" y="2377"/>
                          </a:cubicBezTo>
                          <a:cubicBezTo>
                            <a:pt x="9368" y="1585"/>
                            <a:pt x="8372" y="991"/>
                            <a:pt x="7375" y="594"/>
                          </a:cubicBezTo>
                          <a:cubicBezTo>
                            <a:pt x="5980" y="1585"/>
                            <a:pt x="4585" y="2575"/>
                            <a:pt x="3189" y="3566"/>
                          </a:cubicBezTo>
                          <a:cubicBezTo>
                            <a:pt x="2591" y="3962"/>
                            <a:pt x="1993" y="4556"/>
                            <a:pt x="1196" y="4952"/>
                          </a:cubicBezTo>
                          <a:cubicBezTo>
                            <a:pt x="797" y="5150"/>
                            <a:pt x="399" y="5547"/>
                            <a:pt x="0" y="5745"/>
                          </a:cubicBezTo>
                          <a:cubicBezTo>
                            <a:pt x="199" y="6339"/>
                            <a:pt x="399" y="6735"/>
                            <a:pt x="797" y="7329"/>
                          </a:cubicBezTo>
                          <a:cubicBezTo>
                            <a:pt x="2392" y="9508"/>
                            <a:pt x="3588" y="10103"/>
                            <a:pt x="4385" y="950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87" name="Freeform 496">
                      <a:extLst>
                        <a:ext uri="{FF2B5EF4-FFF2-40B4-BE49-F238E27FC236}">
                          <a16:creationId xmlns:a16="http://schemas.microsoft.com/office/drawing/2014/main" id="{BFB2CB08-B765-0BB3-7D6A-18AE753004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78478" y="5814284"/>
                      <a:ext cx="5348" cy="8352"/>
                    </a:xfrm>
                    <a:custGeom>
                      <a:avLst/>
                      <a:gdLst>
                        <a:gd name="connsiteX0" fmla="*/ 609 w 5348"/>
                        <a:gd name="connsiteY0" fmla="*/ 210 h 8352"/>
                        <a:gd name="connsiteX1" fmla="*/ 1406 w 5348"/>
                        <a:gd name="connsiteY1" fmla="*/ 5558 h 8352"/>
                        <a:gd name="connsiteX2" fmla="*/ 4795 w 5348"/>
                        <a:gd name="connsiteY2" fmla="*/ 8331 h 8352"/>
                        <a:gd name="connsiteX3" fmla="*/ 3998 w 5348"/>
                        <a:gd name="connsiteY3" fmla="*/ 2785 h 8352"/>
                        <a:gd name="connsiteX4" fmla="*/ 609 w 5348"/>
                        <a:gd name="connsiteY4" fmla="*/ 210 h 83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348" h="8352">
                          <a:moveTo>
                            <a:pt x="609" y="210"/>
                          </a:moveTo>
                          <a:cubicBezTo>
                            <a:pt x="-387" y="1200"/>
                            <a:pt x="-188" y="3181"/>
                            <a:pt x="1406" y="5558"/>
                          </a:cubicBezTo>
                          <a:cubicBezTo>
                            <a:pt x="2403" y="7341"/>
                            <a:pt x="3599" y="8529"/>
                            <a:pt x="4795" y="8331"/>
                          </a:cubicBezTo>
                          <a:cubicBezTo>
                            <a:pt x="5792" y="7143"/>
                            <a:pt x="5393" y="5162"/>
                            <a:pt x="3998" y="2785"/>
                          </a:cubicBezTo>
                          <a:cubicBezTo>
                            <a:pt x="2802" y="1002"/>
                            <a:pt x="1606" y="-583"/>
                            <a:pt x="609" y="2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88" name="Freeform 497">
                      <a:extLst>
                        <a:ext uri="{FF2B5EF4-FFF2-40B4-BE49-F238E27FC236}">
                          <a16:creationId xmlns:a16="http://schemas.microsoft.com/office/drawing/2014/main" id="{7AC000B3-BC17-EAC0-06BC-5B62A402F7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23113" y="5799875"/>
                      <a:ext cx="9699" cy="9192"/>
                    </a:xfrm>
                    <a:custGeom>
                      <a:avLst/>
                      <a:gdLst>
                        <a:gd name="connsiteX0" fmla="*/ 424 w 9699"/>
                        <a:gd name="connsiteY0" fmla="*/ 356 h 9192"/>
                        <a:gd name="connsiteX1" fmla="*/ 1022 w 9699"/>
                        <a:gd name="connsiteY1" fmla="*/ 4912 h 9192"/>
                        <a:gd name="connsiteX2" fmla="*/ 4809 w 9699"/>
                        <a:gd name="connsiteY2" fmla="*/ 7685 h 9192"/>
                        <a:gd name="connsiteX3" fmla="*/ 5009 w 9699"/>
                        <a:gd name="connsiteY3" fmla="*/ 7487 h 9192"/>
                        <a:gd name="connsiteX4" fmla="*/ 8995 w 9699"/>
                        <a:gd name="connsiteY4" fmla="*/ 9072 h 9192"/>
                        <a:gd name="connsiteX5" fmla="*/ 8597 w 9699"/>
                        <a:gd name="connsiteY5" fmla="*/ 5308 h 9192"/>
                        <a:gd name="connsiteX6" fmla="*/ 3813 w 9699"/>
                        <a:gd name="connsiteY6" fmla="*/ 2535 h 9192"/>
                        <a:gd name="connsiteX7" fmla="*/ 424 w 9699"/>
                        <a:gd name="connsiteY7" fmla="*/ 356 h 91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9699" h="9192">
                          <a:moveTo>
                            <a:pt x="424" y="356"/>
                          </a:moveTo>
                          <a:cubicBezTo>
                            <a:pt x="-373" y="1148"/>
                            <a:pt x="26" y="3129"/>
                            <a:pt x="1022" y="4912"/>
                          </a:cubicBezTo>
                          <a:cubicBezTo>
                            <a:pt x="2218" y="7487"/>
                            <a:pt x="3813" y="8676"/>
                            <a:pt x="4809" y="7685"/>
                          </a:cubicBezTo>
                          <a:cubicBezTo>
                            <a:pt x="4809" y="7685"/>
                            <a:pt x="5009" y="7487"/>
                            <a:pt x="5009" y="7487"/>
                          </a:cubicBezTo>
                          <a:cubicBezTo>
                            <a:pt x="6404" y="8874"/>
                            <a:pt x="7799" y="9468"/>
                            <a:pt x="8995" y="9072"/>
                          </a:cubicBezTo>
                          <a:cubicBezTo>
                            <a:pt x="9992" y="8280"/>
                            <a:pt x="9992" y="6893"/>
                            <a:pt x="8597" y="5308"/>
                          </a:cubicBezTo>
                          <a:cubicBezTo>
                            <a:pt x="7201" y="3525"/>
                            <a:pt x="5407" y="2139"/>
                            <a:pt x="3813" y="2535"/>
                          </a:cubicBezTo>
                          <a:cubicBezTo>
                            <a:pt x="2617" y="554"/>
                            <a:pt x="1421" y="-634"/>
                            <a:pt x="424" y="3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89" name="Freeform 498">
                      <a:extLst>
                        <a:ext uri="{FF2B5EF4-FFF2-40B4-BE49-F238E27FC236}">
                          <a16:creationId xmlns:a16="http://schemas.microsoft.com/office/drawing/2014/main" id="{6D13ED93-45D1-4AE5-E2F7-A13C97EEAD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67547" y="5836055"/>
                      <a:ext cx="4941" cy="6445"/>
                    </a:xfrm>
                    <a:custGeom>
                      <a:avLst/>
                      <a:gdLst>
                        <a:gd name="connsiteX0" fmla="*/ 4365 w 4941"/>
                        <a:gd name="connsiteY0" fmla="*/ 6369 h 6445"/>
                        <a:gd name="connsiteX1" fmla="*/ 3966 w 4941"/>
                        <a:gd name="connsiteY1" fmla="*/ 2407 h 6445"/>
                        <a:gd name="connsiteX2" fmla="*/ 577 w 4941"/>
                        <a:gd name="connsiteY2" fmla="*/ 30 h 6445"/>
                        <a:gd name="connsiteX3" fmla="*/ 976 w 4941"/>
                        <a:gd name="connsiteY3" fmla="*/ 3991 h 6445"/>
                        <a:gd name="connsiteX4" fmla="*/ 4365 w 4941"/>
                        <a:gd name="connsiteY4" fmla="*/ 6369 h 64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941" h="6445">
                          <a:moveTo>
                            <a:pt x="4365" y="6369"/>
                          </a:moveTo>
                          <a:cubicBezTo>
                            <a:pt x="5361" y="5972"/>
                            <a:pt x="4963" y="3991"/>
                            <a:pt x="3966" y="2407"/>
                          </a:cubicBezTo>
                          <a:cubicBezTo>
                            <a:pt x="2969" y="624"/>
                            <a:pt x="1574" y="-168"/>
                            <a:pt x="577" y="30"/>
                          </a:cubicBezTo>
                          <a:cubicBezTo>
                            <a:pt x="-419" y="624"/>
                            <a:pt x="-21" y="2407"/>
                            <a:pt x="976" y="3991"/>
                          </a:cubicBezTo>
                          <a:cubicBezTo>
                            <a:pt x="2172" y="5576"/>
                            <a:pt x="3567" y="6765"/>
                            <a:pt x="4365" y="63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90" name="Freeform 499">
                      <a:extLst>
                        <a:ext uri="{FF2B5EF4-FFF2-40B4-BE49-F238E27FC236}">
                          <a16:creationId xmlns:a16="http://schemas.microsoft.com/office/drawing/2014/main" id="{7AF8849D-8B6F-7BAD-50B0-B033359CED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0475" y="5809379"/>
                      <a:ext cx="11428" cy="12797"/>
                    </a:xfrm>
                    <a:custGeom>
                      <a:avLst/>
                      <a:gdLst>
                        <a:gd name="connsiteX0" fmla="*/ 6917 w 11428"/>
                        <a:gd name="connsiteY0" fmla="*/ 4124 h 12797"/>
                        <a:gd name="connsiteX1" fmla="*/ 5522 w 11428"/>
                        <a:gd name="connsiteY1" fmla="*/ 2143 h 12797"/>
                        <a:gd name="connsiteX2" fmla="*/ 539 w 11428"/>
                        <a:gd name="connsiteY2" fmla="*/ 558 h 12797"/>
                        <a:gd name="connsiteX3" fmla="*/ 1137 w 11428"/>
                        <a:gd name="connsiteY3" fmla="*/ 4718 h 12797"/>
                        <a:gd name="connsiteX4" fmla="*/ 3329 w 11428"/>
                        <a:gd name="connsiteY4" fmla="*/ 6501 h 12797"/>
                        <a:gd name="connsiteX5" fmla="*/ 3927 w 11428"/>
                        <a:gd name="connsiteY5" fmla="*/ 8086 h 12797"/>
                        <a:gd name="connsiteX6" fmla="*/ 7714 w 11428"/>
                        <a:gd name="connsiteY6" fmla="*/ 10661 h 12797"/>
                        <a:gd name="connsiteX7" fmla="*/ 7714 w 11428"/>
                        <a:gd name="connsiteY7" fmla="*/ 10463 h 12797"/>
                        <a:gd name="connsiteX8" fmla="*/ 10704 w 11428"/>
                        <a:gd name="connsiteY8" fmla="*/ 12642 h 12797"/>
                        <a:gd name="connsiteX9" fmla="*/ 10505 w 11428"/>
                        <a:gd name="connsiteY9" fmla="*/ 7293 h 12797"/>
                        <a:gd name="connsiteX10" fmla="*/ 6917 w 11428"/>
                        <a:gd name="connsiteY10" fmla="*/ 4124 h 127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1428" h="12797">
                          <a:moveTo>
                            <a:pt x="6917" y="4124"/>
                          </a:moveTo>
                          <a:cubicBezTo>
                            <a:pt x="6518" y="3530"/>
                            <a:pt x="6120" y="2737"/>
                            <a:pt x="5522" y="2143"/>
                          </a:cubicBezTo>
                          <a:cubicBezTo>
                            <a:pt x="3728" y="162"/>
                            <a:pt x="1735" y="-630"/>
                            <a:pt x="539" y="558"/>
                          </a:cubicBezTo>
                          <a:cubicBezTo>
                            <a:pt x="-259" y="1351"/>
                            <a:pt x="-259" y="2936"/>
                            <a:pt x="1137" y="4718"/>
                          </a:cubicBezTo>
                          <a:cubicBezTo>
                            <a:pt x="1735" y="5511"/>
                            <a:pt x="2532" y="6105"/>
                            <a:pt x="3329" y="6501"/>
                          </a:cubicBezTo>
                          <a:cubicBezTo>
                            <a:pt x="3529" y="6897"/>
                            <a:pt x="3529" y="7491"/>
                            <a:pt x="3927" y="8086"/>
                          </a:cubicBezTo>
                          <a:cubicBezTo>
                            <a:pt x="5123" y="10463"/>
                            <a:pt x="6518" y="11651"/>
                            <a:pt x="7714" y="10661"/>
                          </a:cubicBezTo>
                          <a:lnTo>
                            <a:pt x="7714" y="10463"/>
                          </a:lnTo>
                          <a:cubicBezTo>
                            <a:pt x="8512" y="12048"/>
                            <a:pt x="9708" y="13236"/>
                            <a:pt x="10704" y="12642"/>
                          </a:cubicBezTo>
                          <a:cubicBezTo>
                            <a:pt x="11701" y="11651"/>
                            <a:pt x="11701" y="9869"/>
                            <a:pt x="10505" y="7293"/>
                          </a:cubicBezTo>
                          <a:cubicBezTo>
                            <a:pt x="9309" y="4916"/>
                            <a:pt x="8113" y="3530"/>
                            <a:pt x="6917" y="41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91" name="Freeform 500">
                      <a:extLst>
                        <a:ext uri="{FF2B5EF4-FFF2-40B4-BE49-F238E27FC236}">
                          <a16:creationId xmlns:a16="http://schemas.microsoft.com/office/drawing/2014/main" id="{55B15054-D9BF-44EC-A415-4A31BE3A83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6451" y="5853255"/>
                      <a:ext cx="19052" cy="19674"/>
                    </a:xfrm>
                    <a:custGeom>
                      <a:avLst/>
                      <a:gdLst>
                        <a:gd name="connsiteX0" fmla="*/ 1601 w 19052"/>
                        <a:gd name="connsiteY0" fmla="*/ 17892 h 19674"/>
                        <a:gd name="connsiteX1" fmla="*/ 3993 w 19052"/>
                        <a:gd name="connsiteY1" fmla="*/ 18288 h 19674"/>
                        <a:gd name="connsiteX2" fmla="*/ 4591 w 19052"/>
                        <a:gd name="connsiteY2" fmla="*/ 18288 h 19674"/>
                        <a:gd name="connsiteX3" fmla="*/ 7581 w 19052"/>
                        <a:gd name="connsiteY3" fmla="*/ 18684 h 19674"/>
                        <a:gd name="connsiteX4" fmla="*/ 4391 w 19052"/>
                        <a:gd name="connsiteY4" fmla="*/ 17496 h 19674"/>
                        <a:gd name="connsiteX5" fmla="*/ 5587 w 19052"/>
                        <a:gd name="connsiteY5" fmla="*/ 7988 h 19674"/>
                        <a:gd name="connsiteX6" fmla="*/ 9973 w 19052"/>
                        <a:gd name="connsiteY6" fmla="*/ 11553 h 19674"/>
                        <a:gd name="connsiteX7" fmla="*/ 9374 w 19052"/>
                        <a:gd name="connsiteY7" fmla="*/ 12544 h 19674"/>
                        <a:gd name="connsiteX8" fmla="*/ 8976 w 19052"/>
                        <a:gd name="connsiteY8" fmla="*/ 12544 h 19674"/>
                        <a:gd name="connsiteX9" fmla="*/ 6385 w 19052"/>
                        <a:gd name="connsiteY9" fmla="*/ 9969 h 19674"/>
                        <a:gd name="connsiteX10" fmla="*/ 5787 w 19052"/>
                        <a:gd name="connsiteY10" fmla="*/ 13534 h 19674"/>
                        <a:gd name="connsiteX11" fmla="*/ 8378 w 19052"/>
                        <a:gd name="connsiteY11" fmla="*/ 16902 h 19674"/>
                        <a:gd name="connsiteX12" fmla="*/ 8776 w 19052"/>
                        <a:gd name="connsiteY12" fmla="*/ 17496 h 19674"/>
                        <a:gd name="connsiteX13" fmla="*/ 7780 w 19052"/>
                        <a:gd name="connsiteY13" fmla="*/ 18090 h 19674"/>
                        <a:gd name="connsiteX14" fmla="*/ 7381 w 19052"/>
                        <a:gd name="connsiteY14" fmla="*/ 18486 h 19674"/>
                        <a:gd name="connsiteX15" fmla="*/ 15554 w 19052"/>
                        <a:gd name="connsiteY15" fmla="*/ 19675 h 19674"/>
                        <a:gd name="connsiteX16" fmla="*/ 12364 w 19052"/>
                        <a:gd name="connsiteY16" fmla="*/ 14525 h 19674"/>
                        <a:gd name="connsiteX17" fmla="*/ 12165 w 19052"/>
                        <a:gd name="connsiteY17" fmla="*/ 13930 h 19674"/>
                        <a:gd name="connsiteX18" fmla="*/ 10770 w 19052"/>
                        <a:gd name="connsiteY18" fmla="*/ 11751 h 19674"/>
                        <a:gd name="connsiteX19" fmla="*/ 10770 w 19052"/>
                        <a:gd name="connsiteY19" fmla="*/ 11553 h 19674"/>
                        <a:gd name="connsiteX20" fmla="*/ 10770 w 19052"/>
                        <a:gd name="connsiteY20" fmla="*/ 10959 h 19674"/>
                        <a:gd name="connsiteX21" fmla="*/ 12165 w 19052"/>
                        <a:gd name="connsiteY21" fmla="*/ 12940 h 19674"/>
                        <a:gd name="connsiteX22" fmla="*/ 18544 w 19052"/>
                        <a:gd name="connsiteY22" fmla="*/ 16307 h 19674"/>
                        <a:gd name="connsiteX23" fmla="*/ 16750 w 19052"/>
                        <a:gd name="connsiteY23" fmla="*/ 10365 h 19674"/>
                        <a:gd name="connsiteX24" fmla="*/ 10770 w 19052"/>
                        <a:gd name="connsiteY24" fmla="*/ 7790 h 19674"/>
                        <a:gd name="connsiteX25" fmla="*/ 10570 w 19052"/>
                        <a:gd name="connsiteY25" fmla="*/ 7988 h 19674"/>
                        <a:gd name="connsiteX26" fmla="*/ 6783 w 19052"/>
                        <a:gd name="connsiteY26" fmla="*/ 2837 h 19674"/>
                        <a:gd name="connsiteX27" fmla="*/ 4391 w 19052"/>
                        <a:gd name="connsiteY27" fmla="*/ 2045 h 19674"/>
                        <a:gd name="connsiteX28" fmla="*/ 1003 w 19052"/>
                        <a:gd name="connsiteY28" fmla="*/ 658 h 19674"/>
                        <a:gd name="connsiteX29" fmla="*/ 1601 w 19052"/>
                        <a:gd name="connsiteY29" fmla="*/ 17892 h 196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</a:cxnLst>
                      <a:rect l="l" t="t" r="r" b="b"/>
                      <a:pathLst>
                        <a:path w="19052" h="19674">
                          <a:moveTo>
                            <a:pt x="1601" y="17892"/>
                          </a:moveTo>
                          <a:cubicBezTo>
                            <a:pt x="2398" y="18090"/>
                            <a:pt x="3195" y="18090"/>
                            <a:pt x="3993" y="18288"/>
                          </a:cubicBezTo>
                          <a:cubicBezTo>
                            <a:pt x="4192" y="18288"/>
                            <a:pt x="4391" y="18288"/>
                            <a:pt x="4591" y="18288"/>
                          </a:cubicBezTo>
                          <a:cubicBezTo>
                            <a:pt x="5587" y="18486"/>
                            <a:pt x="6584" y="18486"/>
                            <a:pt x="7581" y="18684"/>
                          </a:cubicBezTo>
                          <a:cubicBezTo>
                            <a:pt x="6385" y="17694"/>
                            <a:pt x="5189" y="17100"/>
                            <a:pt x="4391" y="17496"/>
                          </a:cubicBezTo>
                          <a:cubicBezTo>
                            <a:pt x="2996" y="12742"/>
                            <a:pt x="2597" y="8780"/>
                            <a:pt x="5587" y="7988"/>
                          </a:cubicBezTo>
                          <a:cubicBezTo>
                            <a:pt x="6783" y="9176"/>
                            <a:pt x="8378" y="10365"/>
                            <a:pt x="9973" y="11553"/>
                          </a:cubicBezTo>
                          <a:cubicBezTo>
                            <a:pt x="9574" y="11751"/>
                            <a:pt x="9374" y="12148"/>
                            <a:pt x="9374" y="12544"/>
                          </a:cubicBezTo>
                          <a:cubicBezTo>
                            <a:pt x="9175" y="12544"/>
                            <a:pt x="9175" y="12544"/>
                            <a:pt x="8976" y="12544"/>
                          </a:cubicBezTo>
                          <a:cubicBezTo>
                            <a:pt x="8179" y="10761"/>
                            <a:pt x="7182" y="9770"/>
                            <a:pt x="6385" y="9969"/>
                          </a:cubicBezTo>
                          <a:cubicBezTo>
                            <a:pt x="5587" y="10167"/>
                            <a:pt x="4989" y="11157"/>
                            <a:pt x="5787" y="13534"/>
                          </a:cubicBezTo>
                          <a:cubicBezTo>
                            <a:pt x="6584" y="15713"/>
                            <a:pt x="7381" y="16902"/>
                            <a:pt x="8378" y="16902"/>
                          </a:cubicBezTo>
                          <a:lnTo>
                            <a:pt x="8776" y="17496"/>
                          </a:lnTo>
                          <a:cubicBezTo>
                            <a:pt x="8378" y="17694"/>
                            <a:pt x="8179" y="17892"/>
                            <a:pt x="7780" y="18090"/>
                          </a:cubicBezTo>
                          <a:lnTo>
                            <a:pt x="7381" y="18486"/>
                          </a:lnTo>
                          <a:cubicBezTo>
                            <a:pt x="10172" y="18883"/>
                            <a:pt x="12763" y="19279"/>
                            <a:pt x="15554" y="19675"/>
                          </a:cubicBezTo>
                          <a:cubicBezTo>
                            <a:pt x="15554" y="18288"/>
                            <a:pt x="13760" y="16307"/>
                            <a:pt x="12364" y="14525"/>
                          </a:cubicBezTo>
                          <a:cubicBezTo>
                            <a:pt x="12364" y="14327"/>
                            <a:pt x="12165" y="14128"/>
                            <a:pt x="12165" y="13930"/>
                          </a:cubicBezTo>
                          <a:cubicBezTo>
                            <a:pt x="11766" y="12742"/>
                            <a:pt x="11168" y="12148"/>
                            <a:pt x="10770" y="11751"/>
                          </a:cubicBezTo>
                          <a:cubicBezTo>
                            <a:pt x="10770" y="11751"/>
                            <a:pt x="10770" y="11553"/>
                            <a:pt x="10770" y="11553"/>
                          </a:cubicBezTo>
                          <a:lnTo>
                            <a:pt x="10770" y="10959"/>
                          </a:lnTo>
                          <a:cubicBezTo>
                            <a:pt x="11168" y="11553"/>
                            <a:pt x="11567" y="12346"/>
                            <a:pt x="12165" y="12940"/>
                          </a:cubicBezTo>
                          <a:cubicBezTo>
                            <a:pt x="14158" y="15317"/>
                            <a:pt x="16351" y="16902"/>
                            <a:pt x="18544" y="16307"/>
                          </a:cubicBezTo>
                          <a:cubicBezTo>
                            <a:pt x="19540" y="14921"/>
                            <a:pt x="19142" y="12940"/>
                            <a:pt x="16750" y="10365"/>
                          </a:cubicBezTo>
                          <a:cubicBezTo>
                            <a:pt x="14557" y="8186"/>
                            <a:pt x="12165" y="6601"/>
                            <a:pt x="10770" y="7790"/>
                          </a:cubicBezTo>
                          <a:cubicBezTo>
                            <a:pt x="10770" y="7790"/>
                            <a:pt x="10770" y="7988"/>
                            <a:pt x="10570" y="7988"/>
                          </a:cubicBezTo>
                          <a:cubicBezTo>
                            <a:pt x="10172" y="6403"/>
                            <a:pt x="9175" y="4620"/>
                            <a:pt x="6783" y="2837"/>
                          </a:cubicBezTo>
                          <a:cubicBezTo>
                            <a:pt x="5787" y="2045"/>
                            <a:pt x="4989" y="1847"/>
                            <a:pt x="4391" y="2045"/>
                          </a:cubicBezTo>
                          <a:cubicBezTo>
                            <a:pt x="3195" y="-134"/>
                            <a:pt x="1800" y="-530"/>
                            <a:pt x="1003" y="658"/>
                          </a:cubicBezTo>
                          <a:cubicBezTo>
                            <a:pt x="-990" y="4818"/>
                            <a:pt x="405" y="11355"/>
                            <a:pt x="1601" y="178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92" name="Freeform 501">
                      <a:extLst>
                        <a:ext uri="{FF2B5EF4-FFF2-40B4-BE49-F238E27FC236}">
                          <a16:creationId xmlns:a16="http://schemas.microsoft.com/office/drawing/2014/main" id="{B4F11A67-2E87-F677-2013-F4DD9B4CCB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8860" y="5765368"/>
                      <a:ext cx="26971" cy="19957"/>
                    </a:xfrm>
                    <a:custGeom>
                      <a:avLst/>
                      <a:gdLst>
                        <a:gd name="connsiteX0" fmla="*/ 924 w 26971"/>
                        <a:gd name="connsiteY0" fmla="*/ 12876 h 19957"/>
                        <a:gd name="connsiteX1" fmla="*/ 4511 w 26971"/>
                        <a:gd name="connsiteY1" fmla="*/ 18818 h 19957"/>
                        <a:gd name="connsiteX2" fmla="*/ 6106 w 26971"/>
                        <a:gd name="connsiteY2" fmla="*/ 15649 h 19957"/>
                        <a:gd name="connsiteX3" fmla="*/ 6106 w 26971"/>
                        <a:gd name="connsiteY3" fmla="*/ 14461 h 19957"/>
                        <a:gd name="connsiteX4" fmla="*/ 7103 w 26971"/>
                        <a:gd name="connsiteY4" fmla="*/ 16045 h 19957"/>
                        <a:gd name="connsiteX5" fmla="*/ 12285 w 26971"/>
                        <a:gd name="connsiteY5" fmla="*/ 18422 h 19957"/>
                        <a:gd name="connsiteX6" fmla="*/ 12883 w 26971"/>
                        <a:gd name="connsiteY6" fmla="*/ 17630 h 19957"/>
                        <a:gd name="connsiteX7" fmla="*/ 14279 w 26971"/>
                        <a:gd name="connsiteY7" fmla="*/ 19016 h 19957"/>
                        <a:gd name="connsiteX8" fmla="*/ 17667 w 26971"/>
                        <a:gd name="connsiteY8" fmla="*/ 18818 h 19957"/>
                        <a:gd name="connsiteX9" fmla="*/ 16272 w 26971"/>
                        <a:gd name="connsiteY9" fmla="*/ 14064 h 19957"/>
                        <a:gd name="connsiteX10" fmla="*/ 17468 w 26971"/>
                        <a:gd name="connsiteY10" fmla="*/ 13668 h 19957"/>
                        <a:gd name="connsiteX11" fmla="*/ 18265 w 26971"/>
                        <a:gd name="connsiteY11" fmla="*/ 9706 h 19957"/>
                        <a:gd name="connsiteX12" fmla="*/ 20258 w 26971"/>
                        <a:gd name="connsiteY12" fmla="*/ 8914 h 19957"/>
                        <a:gd name="connsiteX13" fmla="*/ 20458 w 26971"/>
                        <a:gd name="connsiteY13" fmla="*/ 8320 h 19957"/>
                        <a:gd name="connsiteX14" fmla="*/ 22650 w 26971"/>
                        <a:gd name="connsiteY14" fmla="*/ 12282 h 19957"/>
                        <a:gd name="connsiteX15" fmla="*/ 26437 w 26971"/>
                        <a:gd name="connsiteY15" fmla="*/ 13074 h 19957"/>
                        <a:gd name="connsiteX16" fmla="*/ 25241 w 26971"/>
                        <a:gd name="connsiteY16" fmla="*/ 8122 h 19957"/>
                        <a:gd name="connsiteX17" fmla="*/ 20657 w 26971"/>
                        <a:gd name="connsiteY17" fmla="*/ 6933 h 19957"/>
                        <a:gd name="connsiteX18" fmla="*/ 18664 w 26971"/>
                        <a:gd name="connsiteY18" fmla="*/ 2575 h 19957"/>
                        <a:gd name="connsiteX19" fmla="*/ 13282 w 26971"/>
                        <a:gd name="connsiteY19" fmla="*/ 1387 h 19957"/>
                        <a:gd name="connsiteX20" fmla="*/ 12883 w 26971"/>
                        <a:gd name="connsiteY20" fmla="*/ 2773 h 19957"/>
                        <a:gd name="connsiteX21" fmla="*/ 12086 w 26971"/>
                        <a:gd name="connsiteY21" fmla="*/ 4358 h 19957"/>
                        <a:gd name="connsiteX22" fmla="*/ 11687 w 26971"/>
                        <a:gd name="connsiteY22" fmla="*/ 7924 h 19957"/>
                        <a:gd name="connsiteX23" fmla="*/ 9694 w 26971"/>
                        <a:gd name="connsiteY23" fmla="*/ 6537 h 19957"/>
                        <a:gd name="connsiteX24" fmla="*/ 7302 w 26971"/>
                        <a:gd name="connsiteY24" fmla="*/ 5150 h 19957"/>
                        <a:gd name="connsiteX25" fmla="*/ 5707 w 26971"/>
                        <a:gd name="connsiteY25" fmla="*/ 1387 h 19957"/>
                        <a:gd name="connsiteX26" fmla="*/ 5508 w 26971"/>
                        <a:gd name="connsiteY26" fmla="*/ 1188 h 19957"/>
                        <a:gd name="connsiteX27" fmla="*/ 3714 w 26971"/>
                        <a:gd name="connsiteY27" fmla="*/ 0 h 19957"/>
                        <a:gd name="connsiteX28" fmla="*/ 3714 w 26971"/>
                        <a:gd name="connsiteY28" fmla="*/ 0 h 19957"/>
                        <a:gd name="connsiteX29" fmla="*/ 924 w 26971"/>
                        <a:gd name="connsiteY29" fmla="*/ 1783 h 19957"/>
                        <a:gd name="connsiteX30" fmla="*/ 724 w 26971"/>
                        <a:gd name="connsiteY30" fmla="*/ 1783 h 19957"/>
                        <a:gd name="connsiteX31" fmla="*/ 724 w 26971"/>
                        <a:gd name="connsiteY31" fmla="*/ 1981 h 19957"/>
                        <a:gd name="connsiteX32" fmla="*/ 924 w 26971"/>
                        <a:gd name="connsiteY32" fmla="*/ 12876 h 19957"/>
                        <a:gd name="connsiteX33" fmla="*/ 6505 w 26971"/>
                        <a:gd name="connsiteY33" fmla="*/ 10103 h 19957"/>
                        <a:gd name="connsiteX34" fmla="*/ 7501 w 26971"/>
                        <a:gd name="connsiteY34" fmla="*/ 11885 h 19957"/>
                        <a:gd name="connsiteX35" fmla="*/ 6305 w 26971"/>
                        <a:gd name="connsiteY35" fmla="*/ 11885 h 19957"/>
                        <a:gd name="connsiteX36" fmla="*/ 5907 w 26971"/>
                        <a:gd name="connsiteY36" fmla="*/ 12282 h 19957"/>
                        <a:gd name="connsiteX37" fmla="*/ 6505 w 26971"/>
                        <a:gd name="connsiteY37" fmla="*/ 10103 h 199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</a:cxnLst>
                      <a:rect l="l" t="t" r="r" b="b"/>
                      <a:pathLst>
                        <a:path w="26971" h="19957">
                          <a:moveTo>
                            <a:pt x="924" y="12876"/>
                          </a:moveTo>
                          <a:cubicBezTo>
                            <a:pt x="1721" y="15253"/>
                            <a:pt x="2917" y="17630"/>
                            <a:pt x="4511" y="18818"/>
                          </a:cubicBezTo>
                          <a:cubicBezTo>
                            <a:pt x="6903" y="20403"/>
                            <a:pt x="6305" y="17630"/>
                            <a:pt x="6106" y="15649"/>
                          </a:cubicBezTo>
                          <a:cubicBezTo>
                            <a:pt x="6106" y="15253"/>
                            <a:pt x="6106" y="14857"/>
                            <a:pt x="6106" y="14461"/>
                          </a:cubicBezTo>
                          <a:cubicBezTo>
                            <a:pt x="6305" y="15055"/>
                            <a:pt x="6704" y="15451"/>
                            <a:pt x="7103" y="16045"/>
                          </a:cubicBezTo>
                          <a:cubicBezTo>
                            <a:pt x="8897" y="18026"/>
                            <a:pt x="10890" y="19413"/>
                            <a:pt x="12285" y="18422"/>
                          </a:cubicBezTo>
                          <a:cubicBezTo>
                            <a:pt x="12684" y="18224"/>
                            <a:pt x="12883" y="17828"/>
                            <a:pt x="12883" y="17630"/>
                          </a:cubicBezTo>
                          <a:cubicBezTo>
                            <a:pt x="13282" y="18026"/>
                            <a:pt x="13680" y="18422"/>
                            <a:pt x="14279" y="19016"/>
                          </a:cubicBezTo>
                          <a:cubicBezTo>
                            <a:pt x="15873" y="20205"/>
                            <a:pt x="17468" y="20403"/>
                            <a:pt x="17667" y="18818"/>
                          </a:cubicBezTo>
                          <a:cubicBezTo>
                            <a:pt x="17866" y="17432"/>
                            <a:pt x="17667" y="15847"/>
                            <a:pt x="16272" y="14064"/>
                          </a:cubicBezTo>
                          <a:cubicBezTo>
                            <a:pt x="16670" y="14064"/>
                            <a:pt x="17069" y="13866"/>
                            <a:pt x="17468" y="13668"/>
                          </a:cubicBezTo>
                          <a:cubicBezTo>
                            <a:pt x="18464" y="13074"/>
                            <a:pt x="18664" y="11489"/>
                            <a:pt x="18265" y="9706"/>
                          </a:cubicBezTo>
                          <a:cubicBezTo>
                            <a:pt x="19062" y="9706"/>
                            <a:pt x="19660" y="9508"/>
                            <a:pt x="20258" y="8914"/>
                          </a:cubicBezTo>
                          <a:cubicBezTo>
                            <a:pt x="20458" y="8716"/>
                            <a:pt x="20458" y="8518"/>
                            <a:pt x="20458" y="8320"/>
                          </a:cubicBezTo>
                          <a:cubicBezTo>
                            <a:pt x="20657" y="9508"/>
                            <a:pt x="21454" y="10895"/>
                            <a:pt x="22650" y="12282"/>
                          </a:cubicBezTo>
                          <a:cubicBezTo>
                            <a:pt x="24444" y="14262"/>
                            <a:pt x="25441" y="13470"/>
                            <a:pt x="26437" y="13074"/>
                          </a:cubicBezTo>
                          <a:cubicBezTo>
                            <a:pt x="27434" y="11885"/>
                            <a:pt x="27035" y="9904"/>
                            <a:pt x="25241" y="8122"/>
                          </a:cubicBezTo>
                          <a:cubicBezTo>
                            <a:pt x="23647" y="6537"/>
                            <a:pt x="21454" y="5348"/>
                            <a:pt x="20657" y="6933"/>
                          </a:cubicBezTo>
                          <a:cubicBezTo>
                            <a:pt x="20657" y="5745"/>
                            <a:pt x="19860" y="4160"/>
                            <a:pt x="18664" y="2575"/>
                          </a:cubicBezTo>
                          <a:cubicBezTo>
                            <a:pt x="16670" y="198"/>
                            <a:pt x="15076" y="594"/>
                            <a:pt x="13282" y="1387"/>
                          </a:cubicBezTo>
                          <a:cubicBezTo>
                            <a:pt x="13082" y="1783"/>
                            <a:pt x="12883" y="2179"/>
                            <a:pt x="12883" y="2773"/>
                          </a:cubicBezTo>
                          <a:cubicBezTo>
                            <a:pt x="12484" y="2971"/>
                            <a:pt x="12285" y="3566"/>
                            <a:pt x="12086" y="4358"/>
                          </a:cubicBezTo>
                          <a:cubicBezTo>
                            <a:pt x="11887" y="5546"/>
                            <a:pt x="11887" y="6735"/>
                            <a:pt x="11687" y="7924"/>
                          </a:cubicBezTo>
                          <a:cubicBezTo>
                            <a:pt x="10890" y="7131"/>
                            <a:pt x="10292" y="6735"/>
                            <a:pt x="9694" y="6537"/>
                          </a:cubicBezTo>
                          <a:cubicBezTo>
                            <a:pt x="8897" y="5745"/>
                            <a:pt x="8099" y="5150"/>
                            <a:pt x="7302" y="5150"/>
                          </a:cubicBezTo>
                          <a:cubicBezTo>
                            <a:pt x="7501" y="4160"/>
                            <a:pt x="6704" y="2773"/>
                            <a:pt x="5707" y="1387"/>
                          </a:cubicBezTo>
                          <a:cubicBezTo>
                            <a:pt x="5707" y="1387"/>
                            <a:pt x="5707" y="1387"/>
                            <a:pt x="5508" y="1188"/>
                          </a:cubicBezTo>
                          <a:cubicBezTo>
                            <a:pt x="5109" y="594"/>
                            <a:pt x="4511" y="0"/>
                            <a:pt x="3714" y="0"/>
                          </a:cubicBezTo>
                          <a:cubicBezTo>
                            <a:pt x="3714" y="0"/>
                            <a:pt x="3714" y="0"/>
                            <a:pt x="3714" y="0"/>
                          </a:cubicBezTo>
                          <a:cubicBezTo>
                            <a:pt x="2718" y="594"/>
                            <a:pt x="1920" y="1188"/>
                            <a:pt x="924" y="1783"/>
                          </a:cubicBezTo>
                          <a:cubicBezTo>
                            <a:pt x="924" y="1783"/>
                            <a:pt x="924" y="1783"/>
                            <a:pt x="724" y="1783"/>
                          </a:cubicBezTo>
                          <a:cubicBezTo>
                            <a:pt x="724" y="1783"/>
                            <a:pt x="724" y="1783"/>
                            <a:pt x="724" y="1981"/>
                          </a:cubicBezTo>
                          <a:cubicBezTo>
                            <a:pt x="-272" y="4556"/>
                            <a:pt x="-272" y="9112"/>
                            <a:pt x="924" y="12876"/>
                          </a:cubicBezTo>
                          <a:close/>
                          <a:moveTo>
                            <a:pt x="6505" y="10103"/>
                          </a:moveTo>
                          <a:cubicBezTo>
                            <a:pt x="6704" y="10697"/>
                            <a:pt x="7103" y="11291"/>
                            <a:pt x="7501" y="11885"/>
                          </a:cubicBezTo>
                          <a:cubicBezTo>
                            <a:pt x="7103" y="11885"/>
                            <a:pt x="6704" y="11885"/>
                            <a:pt x="6305" y="11885"/>
                          </a:cubicBezTo>
                          <a:cubicBezTo>
                            <a:pt x="6106" y="12083"/>
                            <a:pt x="6106" y="12083"/>
                            <a:pt x="5907" y="12282"/>
                          </a:cubicBezTo>
                          <a:cubicBezTo>
                            <a:pt x="6106" y="11489"/>
                            <a:pt x="6305" y="10697"/>
                            <a:pt x="6505" y="1010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93" name="Freeform 502">
                      <a:extLst>
                        <a:ext uri="{FF2B5EF4-FFF2-40B4-BE49-F238E27FC236}">
                          <a16:creationId xmlns:a16="http://schemas.microsoft.com/office/drawing/2014/main" id="{79EFBEFC-C8E7-B3D6-8B0C-65DBE04F6D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7419" y="5804093"/>
                      <a:ext cx="10507" cy="16121"/>
                    </a:xfrm>
                    <a:custGeom>
                      <a:avLst/>
                      <a:gdLst>
                        <a:gd name="connsiteX0" fmla="*/ 8109 w 10507"/>
                        <a:gd name="connsiteY0" fmla="*/ 5251 h 16121"/>
                        <a:gd name="connsiteX1" fmla="*/ 1332 w 10507"/>
                        <a:gd name="connsiteY1" fmla="*/ 100 h 16121"/>
                        <a:gd name="connsiteX2" fmla="*/ 933 w 10507"/>
                        <a:gd name="connsiteY2" fmla="*/ 6241 h 16121"/>
                        <a:gd name="connsiteX3" fmla="*/ 4322 w 10507"/>
                        <a:gd name="connsiteY3" fmla="*/ 10203 h 16121"/>
                        <a:gd name="connsiteX4" fmla="*/ 5916 w 10507"/>
                        <a:gd name="connsiteY4" fmla="*/ 13967 h 16121"/>
                        <a:gd name="connsiteX5" fmla="*/ 9903 w 10507"/>
                        <a:gd name="connsiteY5" fmla="*/ 15947 h 16121"/>
                        <a:gd name="connsiteX6" fmla="*/ 8109 w 10507"/>
                        <a:gd name="connsiteY6" fmla="*/ 10995 h 16121"/>
                        <a:gd name="connsiteX7" fmla="*/ 6315 w 10507"/>
                        <a:gd name="connsiteY7" fmla="*/ 9807 h 16121"/>
                        <a:gd name="connsiteX8" fmla="*/ 6714 w 10507"/>
                        <a:gd name="connsiteY8" fmla="*/ 9807 h 16121"/>
                        <a:gd name="connsiteX9" fmla="*/ 8109 w 10507"/>
                        <a:gd name="connsiteY9" fmla="*/ 5251 h 16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507" h="16121">
                          <a:moveTo>
                            <a:pt x="8109" y="5251"/>
                          </a:moveTo>
                          <a:cubicBezTo>
                            <a:pt x="6116" y="298"/>
                            <a:pt x="3524" y="-296"/>
                            <a:pt x="1332" y="100"/>
                          </a:cubicBezTo>
                          <a:cubicBezTo>
                            <a:pt x="-263" y="497"/>
                            <a:pt x="-462" y="3072"/>
                            <a:pt x="933" y="6241"/>
                          </a:cubicBezTo>
                          <a:cubicBezTo>
                            <a:pt x="2129" y="9212"/>
                            <a:pt x="3126" y="10203"/>
                            <a:pt x="4322" y="10203"/>
                          </a:cubicBezTo>
                          <a:cubicBezTo>
                            <a:pt x="3923" y="11193"/>
                            <a:pt x="4521" y="12580"/>
                            <a:pt x="5916" y="13967"/>
                          </a:cubicBezTo>
                          <a:cubicBezTo>
                            <a:pt x="7311" y="15551"/>
                            <a:pt x="8906" y="16542"/>
                            <a:pt x="9903" y="15947"/>
                          </a:cubicBezTo>
                          <a:cubicBezTo>
                            <a:pt x="11298" y="14957"/>
                            <a:pt x="10102" y="13174"/>
                            <a:pt x="8109" y="10995"/>
                          </a:cubicBezTo>
                          <a:cubicBezTo>
                            <a:pt x="7511" y="10599"/>
                            <a:pt x="6913" y="10005"/>
                            <a:pt x="6315" y="9807"/>
                          </a:cubicBezTo>
                          <a:cubicBezTo>
                            <a:pt x="6514" y="9807"/>
                            <a:pt x="6514" y="9807"/>
                            <a:pt x="6714" y="9807"/>
                          </a:cubicBezTo>
                          <a:cubicBezTo>
                            <a:pt x="7710" y="9212"/>
                            <a:pt x="9703" y="9212"/>
                            <a:pt x="8109" y="52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94" name="Freeform 503">
                      <a:extLst>
                        <a:ext uri="{FF2B5EF4-FFF2-40B4-BE49-F238E27FC236}">
                          <a16:creationId xmlns:a16="http://schemas.microsoft.com/office/drawing/2014/main" id="{5A02A74D-F027-E99C-A0C6-FDC5CED1B8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9814" y="5813503"/>
                      <a:ext cx="19932" cy="396"/>
                    </a:xfrm>
                    <a:custGeom>
                      <a:avLst/>
                      <a:gdLst>
                        <a:gd name="connsiteX0" fmla="*/ 0 w 19932"/>
                        <a:gd name="connsiteY0" fmla="*/ 396 h 396"/>
                        <a:gd name="connsiteX1" fmla="*/ 0 w 19932"/>
                        <a:gd name="connsiteY1" fmla="*/ 0 h 396"/>
                        <a:gd name="connsiteX2" fmla="*/ 0 w 19932"/>
                        <a:gd name="connsiteY2" fmla="*/ 396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32" h="396">
                          <a:moveTo>
                            <a:pt x="0" y="396"/>
                          </a:moveTo>
                          <a:lnTo>
                            <a:pt x="0" y="0"/>
                          </a:lnTo>
                          <a:lnTo>
                            <a:pt x="0" y="396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95" name="Freeform 504">
                      <a:extLst>
                        <a:ext uri="{FF2B5EF4-FFF2-40B4-BE49-F238E27FC236}">
                          <a16:creationId xmlns:a16="http://schemas.microsoft.com/office/drawing/2014/main" id="{0AC7927B-F07F-28E5-3DFA-AF706C7C30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9615" y="5813600"/>
                      <a:ext cx="13314" cy="21693"/>
                    </a:xfrm>
                    <a:custGeom>
                      <a:avLst/>
                      <a:gdLst>
                        <a:gd name="connsiteX0" fmla="*/ 5183 w 13314"/>
                        <a:gd name="connsiteY0" fmla="*/ 11392 h 21693"/>
                        <a:gd name="connsiteX1" fmla="*/ 6977 w 13314"/>
                        <a:gd name="connsiteY1" fmla="*/ 13968 h 21693"/>
                        <a:gd name="connsiteX2" fmla="*/ 6977 w 13314"/>
                        <a:gd name="connsiteY2" fmla="*/ 17533 h 21693"/>
                        <a:gd name="connsiteX3" fmla="*/ 10166 w 13314"/>
                        <a:gd name="connsiteY3" fmla="*/ 21693 h 21693"/>
                        <a:gd name="connsiteX4" fmla="*/ 10963 w 13314"/>
                        <a:gd name="connsiteY4" fmla="*/ 18127 h 21693"/>
                        <a:gd name="connsiteX5" fmla="*/ 10365 w 13314"/>
                        <a:gd name="connsiteY5" fmla="*/ 16543 h 21693"/>
                        <a:gd name="connsiteX6" fmla="*/ 12956 w 13314"/>
                        <a:gd name="connsiteY6" fmla="*/ 15948 h 21693"/>
                        <a:gd name="connsiteX7" fmla="*/ 10764 w 13314"/>
                        <a:gd name="connsiteY7" fmla="*/ 10798 h 21693"/>
                        <a:gd name="connsiteX8" fmla="*/ 8172 w 13314"/>
                        <a:gd name="connsiteY8" fmla="*/ 9214 h 21693"/>
                        <a:gd name="connsiteX9" fmla="*/ 8571 w 13314"/>
                        <a:gd name="connsiteY9" fmla="*/ 4261 h 21693"/>
                        <a:gd name="connsiteX10" fmla="*/ 2193 w 13314"/>
                        <a:gd name="connsiteY10" fmla="*/ 498 h 21693"/>
                        <a:gd name="connsiteX11" fmla="*/ 0 w 13314"/>
                        <a:gd name="connsiteY11" fmla="*/ 101 h 21693"/>
                        <a:gd name="connsiteX12" fmla="*/ 399 w 13314"/>
                        <a:gd name="connsiteY12" fmla="*/ 1290 h 21693"/>
                        <a:gd name="connsiteX13" fmla="*/ 5183 w 13314"/>
                        <a:gd name="connsiteY13" fmla="*/ 11392 h 216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3314" h="21693">
                          <a:moveTo>
                            <a:pt x="5183" y="11392"/>
                          </a:moveTo>
                          <a:cubicBezTo>
                            <a:pt x="5581" y="12185"/>
                            <a:pt x="6179" y="13175"/>
                            <a:pt x="6977" y="13968"/>
                          </a:cubicBezTo>
                          <a:cubicBezTo>
                            <a:pt x="6378" y="14364"/>
                            <a:pt x="6378" y="15750"/>
                            <a:pt x="6977" y="17533"/>
                          </a:cubicBezTo>
                          <a:cubicBezTo>
                            <a:pt x="7973" y="20306"/>
                            <a:pt x="9169" y="21693"/>
                            <a:pt x="10166" y="21693"/>
                          </a:cubicBezTo>
                          <a:cubicBezTo>
                            <a:pt x="11561" y="21495"/>
                            <a:pt x="11760" y="20306"/>
                            <a:pt x="10963" y="18127"/>
                          </a:cubicBezTo>
                          <a:cubicBezTo>
                            <a:pt x="10764" y="17533"/>
                            <a:pt x="10564" y="17137"/>
                            <a:pt x="10365" y="16543"/>
                          </a:cubicBezTo>
                          <a:cubicBezTo>
                            <a:pt x="11561" y="16939"/>
                            <a:pt x="12558" y="16741"/>
                            <a:pt x="12956" y="15948"/>
                          </a:cubicBezTo>
                          <a:cubicBezTo>
                            <a:pt x="13953" y="14562"/>
                            <a:pt x="12757" y="12779"/>
                            <a:pt x="10764" y="10798"/>
                          </a:cubicBezTo>
                          <a:cubicBezTo>
                            <a:pt x="9966" y="10204"/>
                            <a:pt x="8970" y="9610"/>
                            <a:pt x="8172" y="9214"/>
                          </a:cubicBezTo>
                          <a:cubicBezTo>
                            <a:pt x="8770" y="7629"/>
                            <a:pt x="9169" y="5648"/>
                            <a:pt x="8571" y="4261"/>
                          </a:cubicBezTo>
                          <a:cubicBezTo>
                            <a:pt x="5980" y="-2474"/>
                            <a:pt x="4186" y="894"/>
                            <a:pt x="2193" y="498"/>
                          </a:cubicBezTo>
                          <a:lnTo>
                            <a:pt x="0" y="101"/>
                          </a:lnTo>
                          <a:lnTo>
                            <a:pt x="399" y="1290"/>
                          </a:lnTo>
                          <a:cubicBezTo>
                            <a:pt x="1595" y="5054"/>
                            <a:pt x="1993" y="10006"/>
                            <a:pt x="5183" y="113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96" name="Freeform 505">
                      <a:extLst>
                        <a:ext uri="{FF2B5EF4-FFF2-40B4-BE49-F238E27FC236}">
                          <a16:creationId xmlns:a16="http://schemas.microsoft.com/office/drawing/2014/main" id="{C500A32E-8A48-7840-0240-B5870AC4FE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9615" y="5813503"/>
                      <a:ext cx="199" cy="396"/>
                    </a:xfrm>
                    <a:custGeom>
                      <a:avLst/>
                      <a:gdLst>
                        <a:gd name="connsiteX0" fmla="*/ 199 w 199"/>
                        <a:gd name="connsiteY0" fmla="*/ 0 h 396"/>
                        <a:gd name="connsiteX1" fmla="*/ 0 w 199"/>
                        <a:gd name="connsiteY1" fmla="*/ 198 h 396"/>
                        <a:gd name="connsiteX2" fmla="*/ 199 w 199"/>
                        <a:gd name="connsiteY2" fmla="*/ 396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199" y="0"/>
                          </a:moveTo>
                          <a:lnTo>
                            <a:pt x="0" y="198"/>
                          </a:lnTo>
                          <a:lnTo>
                            <a:pt x="199" y="396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97" name="Freeform 506">
                      <a:extLst>
                        <a:ext uri="{FF2B5EF4-FFF2-40B4-BE49-F238E27FC236}">
                          <a16:creationId xmlns:a16="http://schemas.microsoft.com/office/drawing/2014/main" id="{81ABA57C-560D-F041-CC13-AF38009066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1501" y="5840199"/>
                      <a:ext cx="22900" cy="19260"/>
                    </a:xfrm>
                    <a:custGeom>
                      <a:avLst/>
                      <a:gdLst>
                        <a:gd name="connsiteX0" fmla="*/ 18515 w 22900"/>
                        <a:gd name="connsiteY0" fmla="*/ 13913 h 19260"/>
                        <a:gd name="connsiteX1" fmla="*/ 17518 w 22900"/>
                        <a:gd name="connsiteY1" fmla="*/ 15101 h 19260"/>
                        <a:gd name="connsiteX2" fmla="*/ 16123 w 22900"/>
                        <a:gd name="connsiteY2" fmla="*/ 11734 h 19260"/>
                        <a:gd name="connsiteX3" fmla="*/ 12934 w 22900"/>
                        <a:gd name="connsiteY3" fmla="*/ 9555 h 19260"/>
                        <a:gd name="connsiteX4" fmla="*/ 12535 w 22900"/>
                        <a:gd name="connsiteY4" fmla="*/ 11932 h 19260"/>
                        <a:gd name="connsiteX5" fmla="*/ 11539 w 22900"/>
                        <a:gd name="connsiteY5" fmla="*/ 10941 h 19260"/>
                        <a:gd name="connsiteX6" fmla="*/ 6954 w 22900"/>
                        <a:gd name="connsiteY6" fmla="*/ 10149 h 19260"/>
                        <a:gd name="connsiteX7" fmla="*/ 6954 w 22900"/>
                        <a:gd name="connsiteY7" fmla="*/ 10149 h 19260"/>
                        <a:gd name="connsiteX8" fmla="*/ 6157 w 22900"/>
                        <a:gd name="connsiteY8" fmla="*/ 8366 h 19260"/>
                        <a:gd name="connsiteX9" fmla="*/ 5559 w 22900"/>
                        <a:gd name="connsiteY9" fmla="*/ 7574 h 19260"/>
                        <a:gd name="connsiteX10" fmla="*/ 4363 w 22900"/>
                        <a:gd name="connsiteY10" fmla="*/ 3018 h 19260"/>
                        <a:gd name="connsiteX11" fmla="*/ 377 w 22900"/>
                        <a:gd name="connsiteY11" fmla="*/ 244 h 19260"/>
                        <a:gd name="connsiteX12" fmla="*/ 974 w 22900"/>
                        <a:gd name="connsiteY12" fmla="*/ 4602 h 19260"/>
                        <a:gd name="connsiteX13" fmla="*/ 2170 w 22900"/>
                        <a:gd name="connsiteY13" fmla="*/ 6583 h 19260"/>
                        <a:gd name="connsiteX14" fmla="*/ 3566 w 22900"/>
                        <a:gd name="connsiteY14" fmla="*/ 11337 h 19260"/>
                        <a:gd name="connsiteX15" fmla="*/ 6755 w 22900"/>
                        <a:gd name="connsiteY15" fmla="*/ 12724 h 19260"/>
                        <a:gd name="connsiteX16" fmla="*/ 6954 w 22900"/>
                        <a:gd name="connsiteY16" fmla="*/ 12526 h 19260"/>
                        <a:gd name="connsiteX17" fmla="*/ 9546 w 22900"/>
                        <a:gd name="connsiteY17" fmla="*/ 16290 h 19260"/>
                        <a:gd name="connsiteX18" fmla="*/ 14329 w 22900"/>
                        <a:gd name="connsiteY18" fmla="*/ 17082 h 19260"/>
                        <a:gd name="connsiteX19" fmla="*/ 14728 w 22900"/>
                        <a:gd name="connsiteY19" fmla="*/ 16290 h 19260"/>
                        <a:gd name="connsiteX20" fmla="*/ 17319 w 22900"/>
                        <a:gd name="connsiteY20" fmla="*/ 17478 h 19260"/>
                        <a:gd name="connsiteX21" fmla="*/ 17518 w 22900"/>
                        <a:gd name="connsiteY21" fmla="*/ 17280 h 19260"/>
                        <a:gd name="connsiteX22" fmla="*/ 17917 w 22900"/>
                        <a:gd name="connsiteY22" fmla="*/ 18865 h 19260"/>
                        <a:gd name="connsiteX23" fmla="*/ 22900 w 22900"/>
                        <a:gd name="connsiteY23" fmla="*/ 19261 h 19260"/>
                        <a:gd name="connsiteX24" fmla="*/ 21505 w 22900"/>
                        <a:gd name="connsiteY24" fmla="*/ 15299 h 19260"/>
                        <a:gd name="connsiteX25" fmla="*/ 18515 w 22900"/>
                        <a:gd name="connsiteY25" fmla="*/ 13913 h 192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22900" h="19260">
                          <a:moveTo>
                            <a:pt x="18515" y="13913"/>
                          </a:moveTo>
                          <a:cubicBezTo>
                            <a:pt x="18117" y="14309"/>
                            <a:pt x="17718" y="14705"/>
                            <a:pt x="17518" y="15101"/>
                          </a:cubicBezTo>
                          <a:cubicBezTo>
                            <a:pt x="17319" y="14111"/>
                            <a:pt x="16920" y="12922"/>
                            <a:pt x="16123" y="11734"/>
                          </a:cubicBezTo>
                          <a:cubicBezTo>
                            <a:pt x="15127" y="9753"/>
                            <a:pt x="13731" y="9357"/>
                            <a:pt x="12934" y="9555"/>
                          </a:cubicBezTo>
                          <a:cubicBezTo>
                            <a:pt x="12535" y="10149"/>
                            <a:pt x="12535" y="10941"/>
                            <a:pt x="12535" y="11932"/>
                          </a:cubicBezTo>
                          <a:cubicBezTo>
                            <a:pt x="12137" y="11536"/>
                            <a:pt x="11937" y="11337"/>
                            <a:pt x="11539" y="10941"/>
                          </a:cubicBezTo>
                          <a:cubicBezTo>
                            <a:pt x="9546" y="8960"/>
                            <a:pt x="7752" y="8762"/>
                            <a:pt x="6954" y="10149"/>
                          </a:cubicBezTo>
                          <a:cubicBezTo>
                            <a:pt x="6954" y="10149"/>
                            <a:pt x="6954" y="10149"/>
                            <a:pt x="6954" y="10149"/>
                          </a:cubicBezTo>
                          <a:cubicBezTo>
                            <a:pt x="6755" y="9555"/>
                            <a:pt x="6556" y="8960"/>
                            <a:pt x="6157" y="8366"/>
                          </a:cubicBezTo>
                          <a:lnTo>
                            <a:pt x="5559" y="7574"/>
                          </a:lnTo>
                          <a:cubicBezTo>
                            <a:pt x="5958" y="6781"/>
                            <a:pt x="5559" y="4999"/>
                            <a:pt x="4363" y="3018"/>
                          </a:cubicBezTo>
                          <a:cubicBezTo>
                            <a:pt x="2968" y="641"/>
                            <a:pt x="1572" y="-548"/>
                            <a:pt x="377" y="244"/>
                          </a:cubicBezTo>
                          <a:cubicBezTo>
                            <a:pt x="-421" y="839"/>
                            <a:pt x="177" y="2820"/>
                            <a:pt x="974" y="4602"/>
                          </a:cubicBezTo>
                          <a:cubicBezTo>
                            <a:pt x="1373" y="5395"/>
                            <a:pt x="1772" y="5989"/>
                            <a:pt x="2170" y="6583"/>
                          </a:cubicBezTo>
                          <a:cubicBezTo>
                            <a:pt x="1772" y="7574"/>
                            <a:pt x="2170" y="9357"/>
                            <a:pt x="3566" y="11337"/>
                          </a:cubicBezTo>
                          <a:cubicBezTo>
                            <a:pt x="4762" y="13318"/>
                            <a:pt x="5958" y="13516"/>
                            <a:pt x="6755" y="12724"/>
                          </a:cubicBezTo>
                          <a:cubicBezTo>
                            <a:pt x="6755" y="12724"/>
                            <a:pt x="6755" y="12526"/>
                            <a:pt x="6954" y="12526"/>
                          </a:cubicBezTo>
                          <a:cubicBezTo>
                            <a:pt x="7154" y="13714"/>
                            <a:pt x="8150" y="14903"/>
                            <a:pt x="9546" y="16290"/>
                          </a:cubicBezTo>
                          <a:cubicBezTo>
                            <a:pt x="11738" y="18072"/>
                            <a:pt x="13333" y="18072"/>
                            <a:pt x="14329" y="17082"/>
                          </a:cubicBezTo>
                          <a:cubicBezTo>
                            <a:pt x="14529" y="16884"/>
                            <a:pt x="14728" y="16488"/>
                            <a:pt x="14728" y="16290"/>
                          </a:cubicBezTo>
                          <a:cubicBezTo>
                            <a:pt x="15725" y="17478"/>
                            <a:pt x="16920" y="18072"/>
                            <a:pt x="17319" y="17478"/>
                          </a:cubicBezTo>
                          <a:lnTo>
                            <a:pt x="17518" y="17280"/>
                          </a:lnTo>
                          <a:cubicBezTo>
                            <a:pt x="17518" y="17874"/>
                            <a:pt x="17718" y="18270"/>
                            <a:pt x="17917" y="18865"/>
                          </a:cubicBezTo>
                          <a:cubicBezTo>
                            <a:pt x="19512" y="19063"/>
                            <a:pt x="21306" y="19063"/>
                            <a:pt x="22900" y="19261"/>
                          </a:cubicBezTo>
                          <a:cubicBezTo>
                            <a:pt x="22701" y="18072"/>
                            <a:pt x="22302" y="16686"/>
                            <a:pt x="21505" y="15299"/>
                          </a:cubicBezTo>
                          <a:cubicBezTo>
                            <a:pt x="20508" y="13318"/>
                            <a:pt x="19113" y="13318"/>
                            <a:pt x="18515" y="139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98" name="Freeform 507">
                      <a:extLst>
                        <a:ext uri="{FF2B5EF4-FFF2-40B4-BE49-F238E27FC236}">
                          <a16:creationId xmlns:a16="http://schemas.microsoft.com/office/drawing/2014/main" id="{73F454A4-5104-F923-0379-2B71F2A859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98995" y="5785052"/>
                      <a:ext cx="12903" cy="11767"/>
                    </a:xfrm>
                    <a:custGeom>
                      <a:avLst/>
                      <a:gdLst>
                        <a:gd name="connsiteX0" fmla="*/ 5207 w 12903"/>
                        <a:gd name="connsiteY0" fmla="*/ 8642 h 11767"/>
                        <a:gd name="connsiteX1" fmla="*/ 5805 w 12903"/>
                        <a:gd name="connsiteY1" fmla="*/ 7454 h 11767"/>
                        <a:gd name="connsiteX2" fmla="*/ 6802 w 12903"/>
                        <a:gd name="connsiteY2" fmla="*/ 9039 h 11767"/>
                        <a:gd name="connsiteX3" fmla="*/ 12184 w 12903"/>
                        <a:gd name="connsiteY3" fmla="*/ 11614 h 11767"/>
                        <a:gd name="connsiteX4" fmla="*/ 11187 w 12903"/>
                        <a:gd name="connsiteY4" fmla="*/ 6662 h 11767"/>
                        <a:gd name="connsiteX5" fmla="*/ 6005 w 12903"/>
                        <a:gd name="connsiteY5" fmla="*/ 4086 h 11767"/>
                        <a:gd name="connsiteX6" fmla="*/ 5407 w 12903"/>
                        <a:gd name="connsiteY6" fmla="*/ 5077 h 11767"/>
                        <a:gd name="connsiteX7" fmla="*/ 4609 w 12903"/>
                        <a:gd name="connsiteY7" fmla="*/ 2898 h 11767"/>
                        <a:gd name="connsiteX8" fmla="*/ 623 w 12903"/>
                        <a:gd name="connsiteY8" fmla="*/ 521 h 11767"/>
                        <a:gd name="connsiteX9" fmla="*/ 1221 w 12903"/>
                        <a:gd name="connsiteY9" fmla="*/ 6265 h 11767"/>
                        <a:gd name="connsiteX10" fmla="*/ 5207 w 12903"/>
                        <a:gd name="connsiteY10" fmla="*/ 8642 h 117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2903" h="11767">
                          <a:moveTo>
                            <a:pt x="5207" y="8642"/>
                          </a:moveTo>
                          <a:cubicBezTo>
                            <a:pt x="5606" y="8444"/>
                            <a:pt x="5606" y="7850"/>
                            <a:pt x="5805" y="7454"/>
                          </a:cubicBezTo>
                          <a:cubicBezTo>
                            <a:pt x="6005" y="8048"/>
                            <a:pt x="6403" y="8444"/>
                            <a:pt x="6802" y="9039"/>
                          </a:cubicBezTo>
                          <a:cubicBezTo>
                            <a:pt x="8397" y="11020"/>
                            <a:pt x="10390" y="12208"/>
                            <a:pt x="12184" y="11614"/>
                          </a:cubicBezTo>
                          <a:cubicBezTo>
                            <a:pt x="13579" y="10623"/>
                            <a:pt x="12782" y="8642"/>
                            <a:pt x="11187" y="6662"/>
                          </a:cubicBezTo>
                          <a:cubicBezTo>
                            <a:pt x="9593" y="4681"/>
                            <a:pt x="7599" y="2898"/>
                            <a:pt x="6005" y="4086"/>
                          </a:cubicBezTo>
                          <a:cubicBezTo>
                            <a:pt x="5606" y="4284"/>
                            <a:pt x="5407" y="4681"/>
                            <a:pt x="5407" y="5077"/>
                          </a:cubicBezTo>
                          <a:cubicBezTo>
                            <a:pt x="5207" y="4284"/>
                            <a:pt x="5008" y="3690"/>
                            <a:pt x="4609" y="2898"/>
                          </a:cubicBezTo>
                          <a:cubicBezTo>
                            <a:pt x="3214" y="719"/>
                            <a:pt x="1619" y="-866"/>
                            <a:pt x="623" y="521"/>
                          </a:cubicBezTo>
                          <a:cubicBezTo>
                            <a:pt x="-374" y="1709"/>
                            <a:pt x="-174" y="3690"/>
                            <a:pt x="1221" y="6265"/>
                          </a:cubicBezTo>
                          <a:cubicBezTo>
                            <a:pt x="2417" y="8642"/>
                            <a:pt x="4211" y="9633"/>
                            <a:pt x="5207" y="86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99" name="Freeform 508">
                      <a:extLst>
                        <a:ext uri="{FF2B5EF4-FFF2-40B4-BE49-F238E27FC236}">
                          <a16:creationId xmlns:a16="http://schemas.microsoft.com/office/drawing/2014/main" id="{9959AE28-7F75-98B4-E9E9-6D30B441C1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5171" y="5840827"/>
                      <a:ext cx="5015" cy="10053"/>
                    </a:xfrm>
                    <a:custGeom>
                      <a:avLst/>
                      <a:gdLst>
                        <a:gd name="connsiteX0" fmla="*/ 4341 w 5015"/>
                        <a:gd name="connsiteY0" fmla="*/ 4370 h 10053"/>
                        <a:gd name="connsiteX1" fmla="*/ 1151 w 5015"/>
                        <a:gd name="connsiteY1" fmla="*/ 13 h 10053"/>
                        <a:gd name="connsiteX2" fmla="*/ 952 w 5015"/>
                        <a:gd name="connsiteY2" fmla="*/ 6549 h 10053"/>
                        <a:gd name="connsiteX3" fmla="*/ 4341 w 5015"/>
                        <a:gd name="connsiteY3" fmla="*/ 9917 h 10053"/>
                        <a:gd name="connsiteX4" fmla="*/ 4341 w 5015"/>
                        <a:gd name="connsiteY4" fmla="*/ 4370 h 10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15" h="10053">
                          <a:moveTo>
                            <a:pt x="4341" y="4370"/>
                          </a:moveTo>
                          <a:cubicBezTo>
                            <a:pt x="3344" y="1994"/>
                            <a:pt x="2347" y="-185"/>
                            <a:pt x="1151" y="13"/>
                          </a:cubicBezTo>
                          <a:cubicBezTo>
                            <a:pt x="-643" y="409"/>
                            <a:pt x="-45" y="3578"/>
                            <a:pt x="952" y="6549"/>
                          </a:cubicBezTo>
                          <a:cubicBezTo>
                            <a:pt x="1749" y="9125"/>
                            <a:pt x="3145" y="10511"/>
                            <a:pt x="4341" y="9917"/>
                          </a:cubicBezTo>
                          <a:cubicBezTo>
                            <a:pt x="5337" y="9125"/>
                            <a:pt x="5138" y="6946"/>
                            <a:pt x="4341" y="43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00" name="Freeform 509">
                      <a:extLst>
                        <a:ext uri="{FF2B5EF4-FFF2-40B4-BE49-F238E27FC236}">
                          <a16:creationId xmlns:a16="http://schemas.microsoft.com/office/drawing/2014/main" id="{6ED1D034-0782-58AE-89CA-ED11665BCD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26001" y="5792110"/>
                      <a:ext cx="17226" cy="14089"/>
                    </a:xfrm>
                    <a:custGeom>
                      <a:avLst/>
                      <a:gdLst>
                        <a:gd name="connsiteX0" fmla="*/ 1124 w 17226"/>
                        <a:gd name="connsiteY0" fmla="*/ 0 h 14089"/>
                        <a:gd name="connsiteX1" fmla="*/ 327 w 17226"/>
                        <a:gd name="connsiteY1" fmla="*/ 3566 h 14089"/>
                        <a:gd name="connsiteX2" fmla="*/ 4712 w 17226"/>
                        <a:gd name="connsiteY2" fmla="*/ 8914 h 14089"/>
                        <a:gd name="connsiteX3" fmla="*/ 5708 w 17226"/>
                        <a:gd name="connsiteY3" fmla="*/ 7725 h 14089"/>
                        <a:gd name="connsiteX4" fmla="*/ 8698 w 17226"/>
                        <a:gd name="connsiteY4" fmla="*/ 11489 h 14089"/>
                        <a:gd name="connsiteX5" fmla="*/ 10093 w 17226"/>
                        <a:gd name="connsiteY5" fmla="*/ 12282 h 14089"/>
                        <a:gd name="connsiteX6" fmla="*/ 12286 w 17226"/>
                        <a:gd name="connsiteY6" fmla="*/ 13074 h 14089"/>
                        <a:gd name="connsiteX7" fmla="*/ 13083 w 17226"/>
                        <a:gd name="connsiteY7" fmla="*/ 11093 h 14089"/>
                        <a:gd name="connsiteX8" fmla="*/ 13482 w 17226"/>
                        <a:gd name="connsiteY8" fmla="*/ 12083 h 14089"/>
                        <a:gd name="connsiteX9" fmla="*/ 16671 w 17226"/>
                        <a:gd name="connsiteY9" fmla="*/ 13866 h 14089"/>
                        <a:gd name="connsiteX10" fmla="*/ 16273 w 17226"/>
                        <a:gd name="connsiteY10" fmla="*/ 9310 h 14089"/>
                        <a:gd name="connsiteX11" fmla="*/ 13083 w 17226"/>
                        <a:gd name="connsiteY11" fmla="*/ 6339 h 14089"/>
                        <a:gd name="connsiteX12" fmla="*/ 12286 w 17226"/>
                        <a:gd name="connsiteY12" fmla="*/ 8518 h 14089"/>
                        <a:gd name="connsiteX13" fmla="*/ 12087 w 17226"/>
                        <a:gd name="connsiteY13" fmla="*/ 8122 h 14089"/>
                        <a:gd name="connsiteX14" fmla="*/ 8100 w 17226"/>
                        <a:gd name="connsiteY14" fmla="*/ 4160 h 14089"/>
                        <a:gd name="connsiteX15" fmla="*/ 7502 w 17226"/>
                        <a:gd name="connsiteY15" fmla="*/ 5150 h 14089"/>
                        <a:gd name="connsiteX16" fmla="*/ 7303 w 17226"/>
                        <a:gd name="connsiteY16" fmla="*/ 5546 h 14089"/>
                        <a:gd name="connsiteX17" fmla="*/ 5708 w 17226"/>
                        <a:gd name="connsiteY17" fmla="*/ 6141 h 14089"/>
                        <a:gd name="connsiteX18" fmla="*/ 5509 w 17226"/>
                        <a:gd name="connsiteY18" fmla="*/ 6735 h 14089"/>
                        <a:gd name="connsiteX19" fmla="*/ 5110 w 17226"/>
                        <a:gd name="connsiteY19" fmla="*/ 5348 h 14089"/>
                        <a:gd name="connsiteX20" fmla="*/ 1124 w 17226"/>
                        <a:gd name="connsiteY20" fmla="*/ 0 h 140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17226" h="14089">
                          <a:moveTo>
                            <a:pt x="1124" y="0"/>
                          </a:moveTo>
                          <a:cubicBezTo>
                            <a:pt x="-72" y="396"/>
                            <a:pt x="-271" y="1585"/>
                            <a:pt x="327" y="3566"/>
                          </a:cubicBezTo>
                          <a:cubicBezTo>
                            <a:pt x="1323" y="6735"/>
                            <a:pt x="2918" y="8914"/>
                            <a:pt x="4712" y="8914"/>
                          </a:cubicBezTo>
                          <a:cubicBezTo>
                            <a:pt x="5310" y="8914"/>
                            <a:pt x="5708" y="8518"/>
                            <a:pt x="5708" y="7725"/>
                          </a:cubicBezTo>
                          <a:cubicBezTo>
                            <a:pt x="5908" y="8914"/>
                            <a:pt x="7303" y="10301"/>
                            <a:pt x="8698" y="11489"/>
                          </a:cubicBezTo>
                          <a:cubicBezTo>
                            <a:pt x="9097" y="11885"/>
                            <a:pt x="9695" y="12083"/>
                            <a:pt x="10093" y="12282"/>
                          </a:cubicBezTo>
                          <a:cubicBezTo>
                            <a:pt x="10891" y="13074"/>
                            <a:pt x="11688" y="13272"/>
                            <a:pt x="12286" y="13074"/>
                          </a:cubicBezTo>
                          <a:cubicBezTo>
                            <a:pt x="12884" y="12876"/>
                            <a:pt x="13083" y="12083"/>
                            <a:pt x="13083" y="11093"/>
                          </a:cubicBezTo>
                          <a:lnTo>
                            <a:pt x="13482" y="12083"/>
                          </a:lnTo>
                          <a:cubicBezTo>
                            <a:pt x="14479" y="13866"/>
                            <a:pt x="15675" y="14461"/>
                            <a:pt x="16671" y="13866"/>
                          </a:cubicBezTo>
                          <a:cubicBezTo>
                            <a:pt x="17469" y="12876"/>
                            <a:pt x="17469" y="11489"/>
                            <a:pt x="16273" y="9310"/>
                          </a:cubicBezTo>
                          <a:cubicBezTo>
                            <a:pt x="15276" y="7527"/>
                            <a:pt x="13881" y="5943"/>
                            <a:pt x="13083" y="6339"/>
                          </a:cubicBezTo>
                          <a:cubicBezTo>
                            <a:pt x="12485" y="6735"/>
                            <a:pt x="12286" y="7527"/>
                            <a:pt x="12286" y="8518"/>
                          </a:cubicBezTo>
                          <a:lnTo>
                            <a:pt x="12087" y="8122"/>
                          </a:lnTo>
                          <a:cubicBezTo>
                            <a:pt x="10692" y="5150"/>
                            <a:pt x="9296" y="3169"/>
                            <a:pt x="8100" y="4160"/>
                          </a:cubicBezTo>
                          <a:cubicBezTo>
                            <a:pt x="7901" y="4358"/>
                            <a:pt x="7702" y="4754"/>
                            <a:pt x="7502" y="5150"/>
                          </a:cubicBezTo>
                          <a:cubicBezTo>
                            <a:pt x="7502" y="5348"/>
                            <a:pt x="7303" y="5348"/>
                            <a:pt x="7303" y="5546"/>
                          </a:cubicBezTo>
                          <a:cubicBezTo>
                            <a:pt x="6705" y="5348"/>
                            <a:pt x="6107" y="5546"/>
                            <a:pt x="5708" y="6141"/>
                          </a:cubicBezTo>
                          <a:cubicBezTo>
                            <a:pt x="5509" y="6339"/>
                            <a:pt x="5509" y="6537"/>
                            <a:pt x="5509" y="6735"/>
                          </a:cubicBezTo>
                          <a:cubicBezTo>
                            <a:pt x="5509" y="6339"/>
                            <a:pt x="5310" y="5943"/>
                            <a:pt x="5110" y="5348"/>
                          </a:cubicBezTo>
                          <a:cubicBezTo>
                            <a:pt x="4313" y="2575"/>
                            <a:pt x="2918" y="396"/>
                            <a:pt x="1124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01" name="Freeform 510">
                      <a:extLst>
                        <a:ext uri="{FF2B5EF4-FFF2-40B4-BE49-F238E27FC236}">
                          <a16:creationId xmlns:a16="http://schemas.microsoft.com/office/drawing/2014/main" id="{700C7AD5-9C77-8569-3A53-F996E3E379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99303" y="5819973"/>
                      <a:ext cx="13856" cy="12744"/>
                    </a:xfrm>
                    <a:custGeom>
                      <a:avLst/>
                      <a:gdLst>
                        <a:gd name="connsiteX0" fmla="*/ 10480 w 13856"/>
                        <a:gd name="connsiteY0" fmla="*/ 10962 h 12744"/>
                        <a:gd name="connsiteX1" fmla="*/ 13669 w 13856"/>
                        <a:gd name="connsiteY1" fmla="*/ 11160 h 12744"/>
                        <a:gd name="connsiteX2" fmla="*/ 10679 w 13856"/>
                        <a:gd name="connsiteY2" fmla="*/ 2642 h 12744"/>
                        <a:gd name="connsiteX3" fmla="*/ 7092 w 13856"/>
                        <a:gd name="connsiteY3" fmla="*/ 2444 h 12744"/>
                        <a:gd name="connsiteX4" fmla="*/ 6494 w 13856"/>
                        <a:gd name="connsiteY4" fmla="*/ 3633 h 12744"/>
                        <a:gd name="connsiteX5" fmla="*/ 6095 w 13856"/>
                        <a:gd name="connsiteY5" fmla="*/ 3633 h 12744"/>
                        <a:gd name="connsiteX6" fmla="*/ 4102 w 13856"/>
                        <a:gd name="connsiteY6" fmla="*/ 1256 h 12744"/>
                        <a:gd name="connsiteX7" fmla="*/ 115 w 13856"/>
                        <a:gd name="connsiteY7" fmla="*/ 463 h 12744"/>
                        <a:gd name="connsiteX8" fmla="*/ 2507 w 13856"/>
                        <a:gd name="connsiteY8" fmla="*/ 5812 h 12744"/>
                        <a:gd name="connsiteX9" fmla="*/ 5298 w 13856"/>
                        <a:gd name="connsiteY9" fmla="*/ 7199 h 12744"/>
                        <a:gd name="connsiteX10" fmla="*/ 5696 w 13856"/>
                        <a:gd name="connsiteY10" fmla="*/ 8387 h 12744"/>
                        <a:gd name="connsiteX11" fmla="*/ 9683 w 13856"/>
                        <a:gd name="connsiteY11" fmla="*/ 12745 h 12744"/>
                        <a:gd name="connsiteX12" fmla="*/ 10480 w 13856"/>
                        <a:gd name="connsiteY12" fmla="*/ 10962 h 127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3856" h="12744">
                          <a:moveTo>
                            <a:pt x="10480" y="10962"/>
                          </a:moveTo>
                          <a:cubicBezTo>
                            <a:pt x="12075" y="11953"/>
                            <a:pt x="13271" y="12151"/>
                            <a:pt x="13669" y="11160"/>
                          </a:cubicBezTo>
                          <a:cubicBezTo>
                            <a:pt x="14267" y="8783"/>
                            <a:pt x="13470" y="5614"/>
                            <a:pt x="10679" y="2642"/>
                          </a:cubicBezTo>
                          <a:cubicBezTo>
                            <a:pt x="9284" y="1058"/>
                            <a:pt x="7690" y="1652"/>
                            <a:pt x="7092" y="2444"/>
                          </a:cubicBezTo>
                          <a:cubicBezTo>
                            <a:pt x="6892" y="2841"/>
                            <a:pt x="6494" y="3237"/>
                            <a:pt x="6494" y="3633"/>
                          </a:cubicBezTo>
                          <a:cubicBezTo>
                            <a:pt x="6294" y="3633"/>
                            <a:pt x="6294" y="3633"/>
                            <a:pt x="6095" y="3633"/>
                          </a:cubicBezTo>
                          <a:cubicBezTo>
                            <a:pt x="5696" y="2841"/>
                            <a:pt x="4899" y="2048"/>
                            <a:pt x="4102" y="1256"/>
                          </a:cubicBezTo>
                          <a:cubicBezTo>
                            <a:pt x="2507" y="-131"/>
                            <a:pt x="913" y="-329"/>
                            <a:pt x="115" y="463"/>
                          </a:cubicBezTo>
                          <a:cubicBezTo>
                            <a:pt x="-284" y="2048"/>
                            <a:pt x="315" y="4029"/>
                            <a:pt x="2507" y="5812"/>
                          </a:cubicBezTo>
                          <a:cubicBezTo>
                            <a:pt x="3504" y="6604"/>
                            <a:pt x="4500" y="7000"/>
                            <a:pt x="5298" y="7199"/>
                          </a:cubicBezTo>
                          <a:cubicBezTo>
                            <a:pt x="5497" y="7595"/>
                            <a:pt x="5497" y="7991"/>
                            <a:pt x="5696" y="8387"/>
                          </a:cubicBezTo>
                          <a:cubicBezTo>
                            <a:pt x="6693" y="10764"/>
                            <a:pt x="8088" y="12547"/>
                            <a:pt x="9683" y="12745"/>
                          </a:cubicBezTo>
                          <a:cubicBezTo>
                            <a:pt x="10281" y="12547"/>
                            <a:pt x="10480" y="11754"/>
                            <a:pt x="10480" y="109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02" name="Freeform 511">
                      <a:extLst>
                        <a:ext uri="{FF2B5EF4-FFF2-40B4-BE49-F238E27FC236}">
                          <a16:creationId xmlns:a16="http://schemas.microsoft.com/office/drawing/2014/main" id="{8A9DC8CE-310E-ABAE-5317-3397BEAB8F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13295" y="5817069"/>
                      <a:ext cx="11893" cy="14219"/>
                    </a:xfrm>
                    <a:custGeom>
                      <a:avLst/>
                      <a:gdLst>
                        <a:gd name="connsiteX0" fmla="*/ 11438 w 11893"/>
                        <a:gd name="connsiteY0" fmla="*/ 10301 h 14219"/>
                        <a:gd name="connsiteX1" fmla="*/ 10840 w 11893"/>
                        <a:gd name="connsiteY1" fmla="*/ 4556 h 14219"/>
                        <a:gd name="connsiteX2" fmla="*/ 7651 w 11893"/>
                        <a:gd name="connsiteY2" fmla="*/ 2575 h 14219"/>
                        <a:gd name="connsiteX3" fmla="*/ 7053 w 11893"/>
                        <a:gd name="connsiteY3" fmla="*/ 3764 h 14219"/>
                        <a:gd name="connsiteX4" fmla="*/ 3465 w 11893"/>
                        <a:gd name="connsiteY4" fmla="*/ 0 h 14219"/>
                        <a:gd name="connsiteX5" fmla="*/ 3066 w 11893"/>
                        <a:gd name="connsiteY5" fmla="*/ 3764 h 14219"/>
                        <a:gd name="connsiteX6" fmla="*/ 3066 w 11893"/>
                        <a:gd name="connsiteY6" fmla="*/ 3764 h 14219"/>
                        <a:gd name="connsiteX7" fmla="*/ 4262 w 11893"/>
                        <a:gd name="connsiteY7" fmla="*/ 6933 h 14219"/>
                        <a:gd name="connsiteX8" fmla="*/ 674 w 11893"/>
                        <a:gd name="connsiteY8" fmla="*/ 7131 h 14219"/>
                        <a:gd name="connsiteX9" fmla="*/ 1272 w 11893"/>
                        <a:gd name="connsiteY9" fmla="*/ 11093 h 14219"/>
                        <a:gd name="connsiteX10" fmla="*/ 10840 w 11893"/>
                        <a:gd name="connsiteY10" fmla="*/ 13470 h 14219"/>
                        <a:gd name="connsiteX11" fmla="*/ 10242 w 11893"/>
                        <a:gd name="connsiteY11" fmla="*/ 10697 h 14219"/>
                        <a:gd name="connsiteX12" fmla="*/ 11438 w 11893"/>
                        <a:gd name="connsiteY12" fmla="*/ 10301 h 142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1893" h="14219">
                          <a:moveTo>
                            <a:pt x="11438" y="10301"/>
                          </a:moveTo>
                          <a:cubicBezTo>
                            <a:pt x="12036" y="8914"/>
                            <a:pt x="12235" y="7131"/>
                            <a:pt x="10840" y="4556"/>
                          </a:cubicBezTo>
                          <a:cubicBezTo>
                            <a:pt x="9644" y="2575"/>
                            <a:pt x="8448" y="1783"/>
                            <a:pt x="7651" y="2575"/>
                          </a:cubicBezTo>
                          <a:cubicBezTo>
                            <a:pt x="7451" y="2971"/>
                            <a:pt x="7252" y="3169"/>
                            <a:pt x="7053" y="3764"/>
                          </a:cubicBezTo>
                          <a:cubicBezTo>
                            <a:pt x="6056" y="1783"/>
                            <a:pt x="4860" y="396"/>
                            <a:pt x="3465" y="0"/>
                          </a:cubicBezTo>
                          <a:cubicBezTo>
                            <a:pt x="2468" y="396"/>
                            <a:pt x="2269" y="1783"/>
                            <a:pt x="3066" y="3764"/>
                          </a:cubicBezTo>
                          <a:cubicBezTo>
                            <a:pt x="3066" y="3764"/>
                            <a:pt x="3066" y="3764"/>
                            <a:pt x="3066" y="3764"/>
                          </a:cubicBezTo>
                          <a:cubicBezTo>
                            <a:pt x="2667" y="4556"/>
                            <a:pt x="3265" y="5745"/>
                            <a:pt x="4262" y="6933"/>
                          </a:cubicBezTo>
                          <a:cubicBezTo>
                            <a:pt x="3066" y="6735"/>
                            <a:pt x="1671" y="6933"/>
                            <a:pt x="674" y="7131"/>
                          </a:cubicBezTo>
                          <a:cubicBezTo>
                            <a:pt x="-123" y="8320"/>
                            <a:pt x="-522" y="9508"/>
                            <a:pt x="1272" y="11093"/>
                          </a:cubicBezTo>
                          <a:cubicBezTo>
                            <a:pt x="5259" y="14460"/>
                            <a:pt x="8448" y="14857"/>
                            <a:pt x="10840" y="13470"/>
                          </a:cubicBezTo>
                          <a:cubicBezTo>
                            <a:pt x="11239" y="13272"/>
                            <a:pt x="10840" y="11489"/>
                            <a:pt x="10242" y="10697"/>
                          </a:cubicBezTo>
                          <a:cubicBezTo>
                            <a:pt x="10840" y="11093"/>
                            <a:pt x="11239" y="10895"/>
                            <a:pt x="11438" y="103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03" name="Freeform 512">
                      <a:extLst>
                        <a:ext uri="{FF2B5EF4-FFF2-40B4-BE49-F238E27FC236}">
                          <a16:creationId xmlns:a16="http://schemas.microsoft.com/office/drawing/2014/main" id="{3180E848-2707-7527-33B7-2CEB165E3A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2783" y="5869958"/>
                      <a:ext cx="5581" cy="9900"/>
                    </a:xfrm>
                    <a:custGeom>
                      <a:avLst/>
                      <a:gdLst>
                        <a:gd name="connsiteX0" fmla="*/ 2242 w 5581"/>
                        <a:gd name="connsiteY0" fmla="*/ 0 h 9900"/>
                        <a:gd name="connsiteX1" fmla="*/ 1644 w 5581"/>
                        <a:gd name="connsiteY1" fmla="*/ 991 h 9900"/>
                        <a:gd name="connsiteX2" fmla="*/ 448 w 5581"/>
                        <a:gd name="connsiteY2" fmla="*/ 991 h 9900"/>
                        <a:gd name="connsiteX3" fmla="*/ 448 w 5581"/>
                        <a:gd name="connsiteY3" fmla="*/ 5546 h 9900"/>
                        <a:gd name="connsiteX4" fmla="*/ 2242 w 5581"/>
                        <a:gd name="connsiteY4" fmla="*/ 7725 h 9900"/>
                        <a:gd name="connsiteX5" fmla="*/ 4834 w 5581"/>
                        <a:gd name="connsiteY5" fmla="*/ 9508 h 9900"/>
                        <a:gd name="connsiteX6" fmla="*/ 4834 w 5581"/>
                        <a:gd name="connsiteY6" fmla="*/ 2575 h 9900"/>
                        <a:gd name="connsiteX7" fmla="*/ 2242 w 5581"/>
                        <a:gd name="connsiteY7" fmla="*/ 0 h 99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5581" h="9900">
                          <a:moveTo>
                            <a:pt x="2242" y="0"/>
                          </a:moveTo>
                          <a:cubicBezTo>
                            <a:pt x="2043" y="198"/>
                            <a:pt x="1844" y="594"/>
                            <a:pt x="1644" y="991"/>
                          </a:cubicBezTo>
                          <a:cubicBezTo>
                            <a:pt x="1246" y="594"/>
                            <a:pt x="847" y="396"/>
                            <a:pt x="448" y="991"/>
                          </a:cubicBezTo>
                          <a:cubicBezTo>
                            <a:pt x="-149" y="1981"/>
                            <a:pt x="-149" y="3566"/>
                            <a:pt x="448" y="5546"/>
                          </a:cubicBezTo>
                          <a:cubicBezTo>
                            <a:pt x="1046" y="7131"/>
                            <a:pt x="1644" y="7924"/>
                            <a:pt x="2242" y="7725"/>
                          </a:cubicBezTo>
                          <a:cubicBezTo>
                            <a:pt x="3040" y="9508"/>
                            <a:pt x="4036" y="10499"/>
                            <a:pt x="4834" y="9508"/>
                          </a:cubicBezTo>
                          <a:cubicBezTo>
                            <a:pt x="5830" y="8320"/>
                            <a:pt x="5830" y="5745"/>
                            <a:pt x="4834" y="2575"/>
                          </a:cubicBezTo>
                          <a:cubicBezTo>
                            <a:pt x="4036" y="594"/>
                            <a:pt x="3040" y="0"/>
                            <a:pt x="2242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04" name="Freeform 513">
                      <a:extLst>
                        <a:ext uri="{FF2B5EF4-FFF2-40B4-BE49-F238E27FC236}">
                          <a16:creationId xmlns:a16="http://schemas.microsoft.com/office/drawing/2014/main" id="{ABFA3933-4DBF-02FD-9109-2949FFDBA1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714" y="5859246"/>
                      <a:ext cx="7531" cy="14673"/>
                    </a:xfrm>
                    <a:custGeom>
                      <a:avLst/>
                      <a:gdLst>
                        <a:gd name="connsiteX0" fmla="*/ 855 w 7531"/>
                        <a:gd name="connsiteY0" fmla="*/ 15 h 14673"/>
                        <a:gd name="connsiteX1" fmla="*/ 655 w 7531"/>
                        <a:gd name="connsiteY1" fmla="*/ 4967 h 14673"/>
                        <a:gd name="connsiteX2" fmla="*/ 3645 w 7531"/>
                        <a:gd name="connsiteY2" fmla="*/ 8137 h 14673"/>
                        <a:gd name="connsiteX3" fmla="*/ 4044 w 7531"/>
                        <a:gd name="connsiteY3" fmla="*/ 10910 h 14673"/>
                        <a:gd name="connsiteX4" fmla="*/ 6436 w 7531"/>
                        <a:gd name="connsiteY4" fmla="*/ 14674 h 14673"/>
                        <a:gd name="connsiteX5" fmla="*/ 6834 w 7531"/>
                        <a:gd name="connsiteY5" fmla="*/ 8929 h 14673"/>
                        <a:gd name="connsiteX6" fmla="*/ 4442 w 7531"/>
                        <a:gd name="connsiteY6" fmla="*/ 4967 h 14673"/>
                        <a:gd name="connsiteX7" fmla="*/ 4044 w 7531"/>
                        <a:gd name="connsiteY7" fmla="*/ 5364 h 14673"/>
                        <a:gd name="connsiteX8" fmla="*/ 3645 w 7531"/>
                        <a:gd name="connsiteY8" fmla="*/ 3581 h 14673"/>
                        <a:gd name="connsiteX9" fmla="*/ 855 w 7531"/>
                        <a:gd name="connsiteY9" fmla="*/ 15 h 146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7531" h="14673">
                          <a:moveTo>
                            <a:pt x="855" y="15"/>
                          </a:moveTo>
                          <a:cubicBezTo>
                            <a:pt x="-142" y="213"/>
                            <a:pt x="-341" y="2392"/>
                            <a:pt x="655" y="4967"/>
                          </a:cubicBezTo>
                          <a:cubicBezTo>
                            <a:pt x="1453" y="7344"/>
                            <a:pt x="2648" y="8731"/>
                            <a:pt x="3645" y="8137"/>
                          </a:cubicBezTo>
                          <a:cubicBezTo>
                            <a:pt x="3645" y="8929"/>
                            <a:pt x="3844" y="9722"/>
                            <a:pt x="4044" y="10910"/>
                          </a:cubicBezTo>
                          <a:cubicBezTo>
                            <a:pt x="4642" y="12891"/>
                            <a:pt x="5439" y="14674"/>
                            <a:pt x="6436" y="14674"/>
                          </a:cubicBezTo>
                          <a:cubicBezTo>
                            <a:pt x="8030" y="14674"/>
                            <a:pt x="7632" y="11900"/>
                            <a:pt x="6834" y="8929"/>
                          </a:cubicBezTo>
                          <a:cubicBezTo>
                            <a:pt x="6436" y="6948"/>
                            <a:pt x="5638" y="5364"/>
                            <a:pt x="4442" y="4967"/>
                          </a:cubicBezTo>
                          <a:cubicBezTo>
                            <a:pt x="4243" y="5165"/>
                            <a:pt x="4243" y="5165"/>
                            <a:pt x="4044" y="5364"/>
                          </a:cubicBezTo>
                          <a:cubicBezTo>
                            <a:pt x="3844" y="4769"/>
                            <a:pt x="3844" y="4175"/>
                            <a:pt x="3645" y="3581"/>
                          </a:cubicBezTo>
                          <a:cubicBezTo>
                            <a:pt x="3047" y="1600"/>
                            <a:pt x="1851" y="-183"/>
                            <a:pt x="855" y="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05" name="Freeform 514">
                      <a:extLst>
                        <a:ext uri="{FF2B5EF4-FFF2-40B4-BE49-F238E27FC236}">
                          <a16:creationId xmlns:a16="http://schemas.microsoft.com/office/drawing/2014/main" id="{53E33850-8E5D-2C59-E780-BDE55BFC97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7990" y="5843197"/>
                      <a:ext cx="3970" cy="10142"/>
                    </a:xfrm>
                    <a:custGeom>
                      <a:avLst/>
                      <a:gdLst>
                        <a:gd name="connsiteX0" fmla="*/ 954 w 3970"/>
                        <a:gd name="connsiteY0" fmla="*/ 217 h 10142"/>
                        <a:gd name="connsiteX1" fmla="*/ 556 w 3970"/>
                        <a:gd name="connsiteY1" fmla="*/ 6952 h 10142"/>
                        <a:gd name="connsiteX2" fmla="*/ 2948 w 3970"/>
                        <a:gd name="connsiteY2" fmla="*/ 10121 h 10142"/>
                        <a:gd name="connsiteX3" fmla="*/ 3346 w 3970"/>
                        <a:gd name="connsiteY3" fmla="*/ 2396 h 10142"/>
                        <a:gd name="connsiteX4" fmla="*/ 954 w 3970"/>
                        <a:gd name="connsiteY4" fmla="*/ 217 h 101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70" h="10142">
                          <a:moveTo>
                            <a:pt x="954" y="217"/>
                          </a:moveTo>
                          <a:cubicBezTo>
                            <a:pt x="-242" y="1207"/>
                            <a:pt x="-242" y="3783"/>
                            <a:pt x="556" y="6952"/>
                          </a:cubicBezTo>
                          <a:cubicBezTo>
                            <a:pt x="1154" y="9131"/>
                            <a:pt x="1951" y="10319"/>
                            <a:pt x="2948" y="10121"/>
                          </a:cubicBezTo>
                          <a:cubicBezTo>
                            <a:pt x="4343" y="8933"/>
                            <a:pt x="4144" y="5962"/>
                            <a:pt x="3346" y="2396"/>
                          </a:cubicBezTo>
                          <a:cubicBezTo>
                            <a:pt x="2748" y="217"/>
                            <a:pt x="1552" y="-377"/>
                            <a:pt x="954" y="2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06" name="Freeform 515">
                      <a:extLst>
                        <a:ext uri="{FF2B5EF4-FFF2-40B4-BE49-F238E27FC236}">
                          <a16:creationId xmlns:a16="http://schemas.microsoft.com/office/drawing/2014/main" id="{25482B5F-D84C-F25A-CDB4-A3C5E5620D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9972" y="5848716"/>
                      <a:ext cx="7874" cy="14506"/>
                    </a:xfrm>
                    <a:custGeom>
                      <a:avLst/>
                      <a:gdLst>
                        <a:gd name="connsiteX0" fmla="*/ 4522 w 7874"/>
                        <a:gd name="connsiteY0" fmla="*/ 5395 h 14506"/>
                        <a:gd name="connsiteX1" fmla="*/ 3924 w 7874"/>
                        <a:gd name="connsiteY1" fmla="*/ 5593 h 14506"/>
                        <a:gd name="connsiteX2" fmla="*/ 3525 w 7874"/>
                        <a:gd name="connsiteY2" fmla="*/ 3018 h 14506"/>
                        <a:gd name="connsiteX3" fmla="*/ 934 w 7874"/>
                        <a:gd name="connsiteY3" fmla="*/ 244 h 14506"/>
                        <a:gd name="connsiteX4" fmla="*/ 336 w 7874"/>
                        <a:gd name="connsiteY4" fmla="*/ 5791 h 14506"/>
                        <a:gd name="connsiteX5" fmla="*/ 2928 w 7874"/>
                        <a:gd name="connsiteY5" fmla="*/ 9158 h 14506"/>
                        <a:gd name="connsiteX6" fmla="*/ 3725 w 7874"/>
                        <a:gd name="connsiteY6" fmla="*/ 8564 h 14506"/>
                        <a:gd name="connsiteX7" fmla="*/ 4124 w 7874"/>
                        <a:gd name="connsiteY7" fmla="*/ 10149 h 14506"/>
                        <a:gd name="connsiteX8" fmla="*/ 7113 w 7874"/>
                        <a:gd name="connsiteY8" fmla="*/ 14507 h 14506"/>
                        <a:gd name="connsiteX9" fmla="*/ 7711 w 7874"/>
                        <a:gd name="connsiteY9" fmla="*/ 10347 h 14506"/>
                        <a:gd name="connsiteX10" fmla="*/ 4522 w 7874"/>
                        <a:gd name="connsiteY10" fmla="*/ 5395 h 145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7874" h="14506">
                          <a:moveTo>
                            <a:pt x="4522" y="5395"/>
                          </a:moveTo>
                          <a:cubicBezTo>
                            <a:pt x="4323" y="5395"/>
                            <a:pt x="4124" y="5593"/>
                            <a:pt x="3924" y="5593"/>
                          </a:cubicBezTo>
                          <a:cubicBezTo>
                            <a:pt x="3924" y="4800"/>
                            <a:pt x="3725" y="4008"/>
                            <a:pt x="3525" y="3018"/>
                          </a:cubicBezTo>
                          <a:cubicBezTo>
                            <a:pt x="2728" y="641"/>
                            <a:pt x="1732" y="-548"/>
                            <a:pt x="934" y="244"/>
                          </a:cubicBezTo>
                          <a:cubicBezTo>
                            <a:pt x="-62" y="1037"/>
                            <a:pt x="-262" y="3216"/>
                            <a:pt x="336" y="5791"/>
                          </a:cubicBezTo>
                          <a:cubicBezTo>
                            <a:pt x="934" y="7970"/>
                            <a:pt x="1931" y="9357"/>
                            <a:pt x="2928" y="9158"/>
                          </a:cubicBezTo>
                          <a:cubicBezTo>
                            <a:pt x="3326" y="9158"/>
                            <a:pt x="3525" y="8762"/>
                            <a:pt x="3725" y="8564"/>
                          </a:cubicBezTo>
                          <a:cubicBezTo>
                            <a:pt x="3924" y="9158"/>
                            <a:pt x="3924" y="9555"/>
                            <a:pt x="4124" y="10149"/>
                          </a:cubicBezTo>
                          <a:cubicBezTo>
                            <a:pt x="4722" y="12922"/>
                            <a:pt x="5917" y="14507"/>
                            <a:pt x="7113" y="14507"/>
                          </a:cubicBezTo>
                          <a:cubicBezTo>
                            <a:pt x="8110" y="14507"/>
                            <a:pt x="7911" y="12526"/>
                            <a:pt x="7711" y="10347"/>
                          </a:cubicBezTo>
                          <a:cubicBezTo>
                            <a:pt x="6715" y="8168"/>
                            <a:pt x="5917" y="5593"/>
                            <a:pt x="4522" y="53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07" name="Freeform 516">
                      <a:extLst>
                        <a:ext uri="{FF2B5EF4-FFF2-40B4-BE49-F238E27FC236}">
                          <a16:creationId xmlns:a16="http://schemas.microsoft.com/office/drawing/2014/main" id="{AC661CC9-CC7A-797A-02BF-3BEA78F9E7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25929" y="5754869"/>
                      <a:ext cx="5170" cy="7160"/>
                    </a:xfrm>
                    <a:custGeom>
                      <a:avLst/>
                      <a:gdLst>
                        <a:gd name="connsiteX0" fmla="*/ 3986 w 5170"/>
                        <a:gd name="connsiteY0" fmla="*/ 7131 h 7160"/>
                        <a:gd name="connsiteX1" fmla="*/ 4385 w 5170"/>
                        <a:gd name="connsiteY1" fmla="*/ 2377 h 7160"/>
                        <a:gd name="connsiteX2" fmla="*/ 2990 w 5170"/>
                        <a:gd name="connsiteY2" fmla="*/ 0 h 7160"/>
                        <a:gd name="connsiteX3" fmla="*/ 0 w 5170"/>
                        <a:gd name="connsiteY3" fmla="*/ 1981 h 7160"/>
                        <a:gd name="connsiteX4" fmla="*/ 797 w 5170"/>
                        <a:gd name="connsiteY4" fmla="*/ 4754 h 7160"/>
                        <a:gd name="connsiteX5" fmla="*/ 3986 w 5170"/>
                        <a:gd name="connsiteY5" fmla="*/ 7131 h 71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5170" h="7160">
                          <a:moveTo>
                            <a:pt x="3986" y="7131"/>
                          </a:moveTo>
                          <a:cubicBezTo>
                            <a:pt x="5382" y="6735"/>
                            <a:pt x="5581" y="5150"/>
                            <a:pt x="4385" y="2377"/>
                          </a:cubicBezTo>
                          <a:cubicBezTo>
                            <a:pt x="3986" y="1387"/>
                            <a:pt x="3389" y="594"/>
                            <a:pt x="2990" y="0"/>
                          </a:cubicBezTo>
                          <a:cubicBezTo>
                            <a:pt x="1993" y="594"/>
                            <a:pt x="997" y="1387"/>
                            <a:pt x="0" y="1981"/>
                          </a:cubicBezTo>
                          <a:cubicBezTo>
                            <a:pt x="199" y="2773"/>
                            <a:pt x="399" y="3764"/>
                            <a:pt x="797" y="4754"/>
                          </a:cubicBezTo>
                          <a:cubicBezTo>
                            <a:pt x="1594" y="6537"/>
                            <a:pt x="2990" y="7329"/>
                            <a:pt x="3986" y="71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08" name="Freeform 517">
                      <a:extLst>
                        <a:ext uri="{FF2B5EF4-FFF2-40B4-BE49-F238E27FC236}">
                          <a16:creationId xmlns:a16="http://schemas.microsoft.com/office/drawing/2014/main" id="{A615D1EF-0521-BC4F-1549-4B6FEA9746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3891" y="5748277"/>
                      <a:ext cx="44938" cy="34267"/>
                    </a:xfrm>
                    <a:custGeom>
                      <a:avLst/>
                      <a:gdLst>
                        <a:gd name="connsiteX0" fmla="*/ 3565 w 44938"/>
                        <a:gd name="connsiteY0" fmla="*/ 8375 h 34267"/>
                        <a:gd name="connsiteX1" fmla="*/ 4163 w 44938"/>
                        <a:gd name="connsiteY1" fmla="*/ 6394 h 34267"/>
                        <a:gd name="connsiteX2" fmla="*/ 5558 w 44938"/>
                        <a:gd name="connsiteY2" fmla="*/ 8177 h 34267"/>
                        <a:gd name="connsiteX3" fmla="*/ 9744 w 44938"/>
                        <a:gd name="connsiteY3" fmla="*/ 9762 h 34267"/>
                        <a:gd name="connsiteX4" fmla="*/ 10342 w 44938"/>
                        <a:gd name="connsiteY4" fmla="*/ 8375 h 34267"/>
                        <a:gd name="connsiteX5" fmla="*/ 14528 w 44938"/>
                        <a:gd name="connsiteY5" fmla="*/ 8771 h 34267"/>
                        <a:gd name="connsiteX6" fmla="*/ 16521 w 44938"/>
                        <a:gd name="connsiteY6" fmla="*/ 6592 h 34267"/>
                        <a:gd name="connsiteX7" fmla="*/ 19910 w 44938"/>
                        <a:gd name="connsiteY7" fmla="*/ 9762 h 34267"/>
                        <a:gd name="connsiteX8" fmla="*/ 20508 w 44938"/>
                        <a:gd name="connsiteY8" fmla="*/ 9366 h 34267"/>
                        <a:gd name="connsiteX9" fmla="*/ 26886 w 44938"/>
                        <a:gd name="connsiteY9" fmla="*/ 13525 h 34267"/>
                        <a:gd name="connsiteX10" fmla="*/ 28082 w 44938"/>
                        <a:gd name="connsiteY10" fmla="*/ 12931 h 34267"/>
                        <a:gd name="connsiteX11" fmla="*/ 28680 w 44938"/>
                        <a:gd name="connsiteY11" fmla="*/ 15308 h 34267"/>
                        <a:gd name="connsiteX12" fmla="*/ 29079 w 44938"/>
                        <a:gd name="connsiteY12" fmla="*/ 16299 h 34267"/>
                        <a:gd name="connsiteX13" fmla="*/ 30075 w 44938"/>
                        <a:gd name="connsiteY13" fmla="*/ 18478 h 34267"/>
                        <a:gd name="connsiteX14" fmla="*/ 32069 w 44938"/>
                        <a:gd name="connsiteY14" fmla="*/ 20459 h 34267"/>
                        <a:gd name="connsiteX15" fmla="*/ 35258 w 44938"/>
                        <a:gd name="connsiteY15" fmla="*/ 21251 h 34267"/>
                        <a:gd name="connsiteX16" fmla="*/ 35457 w 44938"/>
                        <a:gd name="connsiteY16" fmla="*/ 21053 h 34267"/>
                        <a:gd name="connsiteX17" fmla="*/ 35856 w 44938"/>
                        <a:gd name="connsiteY17" fmla="*/ 23034 h 34267"/>
                        <a:gd name="connsiteX18" fmla="*/ 38447 w 44938"/>
                        <a:gd name="connsiteY18" fmla="*/ 27194 h 34267"/>
                        <a:gd name="connsiteX19" fmla="*/ 39842 w 44938"/>
                        <a:gd name="connsiteY19" fmla="*/ 31948 h 34267"/>
                        <a:gd name="connsiteX20" fmla="*/ 44228 w 44938"/>
                        <a:gd name="connsiteY20" fmla="*/ 34127 h 34267"/>
                        <a:gd name="connsiteX21" fmla="*/ 43032 w 44938"/>
                        <a:gd name="connsiteY21" fmla="*/ 29174 h 34267"/>
                        <a:gd name="connsiteX22" fmla="*/ 40241 w 44938"/>
                        <a:gd name="connsiteY22" fmla="*/ 26995 h 34267"/>
                        <a:gd name="connsiteX23" fmla="*/ 40440 w 44938"/>
                        <a:gd name="connsiteY23" fmla="*/ 26995 h 34267"/>
                        <a:gd name="connsiteX24" fmla="*/ 41636 w 44938"/>
                        <a:gd name="connsiteY24" fmla="*/ 27194 h 34267"/>
                        <a:gd name="connsiteX25" fmla="*/ 42434 w 44938"/>
                        <a:gd name="connsiteY25" fmla="*/ 24816 h 34267"/>
                        <a:gd name="connsiteX26" fmla="*/ 42234 w 44938"/>
                        <a:gd name="connsiteY26" fmla="*/ 21647 h 34267"/>
                        <a:gd name="connsiteX27" fmla="*/ 36853 w 44938"/>
                        <a:gd name="connsiteY27" fmla="*/ 17289 h 34267"/>
                        <a:gd name="connsiteX28" fmla="*/ 35856 w 44938"/>
                        <a:gd name="connsiteY28" fmla="*/ 18280 h 34267"/>
                        <a:gd name="connsiteX29" fmla="*/ 35059 w 44938"/>
                        <a:gd name="connsiteY29" fmla="*/ 17289 h 34267"/>
                        <a:gd name="connsiteX30" fmla="*/ 32667 w 44938"/>
                        <a:gd name="connsiteY30" fmla="*/ 15110 h 34267"/>
                        <a:gd name="connsiteX31" fmla="*/ 29278 w 44938"/>
                        <a:gd name="connsiteY31" fmla="*/ 10554 h 34267"/>
                        <a:gd name="connsiteX32" fmla="*/ 28481 w 44938"/>
                        <a:gd name="connsiteY32" fmla="*/ 4810 h 34267"/>
                        <a:gd name="connsiteX33" fmla="*/ 20308 w 44938"/>
                        <a:gd name="connsiteY33" fmla="*/ 4215 h 34267"/>
                        <a:gd name="connsiteX34" fmla="*/ 20109 w 44938"/>
                        <a:gd name="connsiteY34" fmla="*/ 4215 h 34267"/>
                        <a:gd name="connsiteX35" fmla="*/ 17119 w 44938"/>
                        <a:gd name="connsiteY35" fmla="*/ 1838 h 34267"/>
                        <a:gd name="connsiteX36" fmla="*/ 16322 w 44938"/>
                        <a:gd name="connsiteY36" fmla="*/ 4017 h 34267"/>
                        <a:gd name="connsiteX37" fmla="*/ 10940 w 44938"/>
                        <a:gd name="connsiteY37" fmla="*/ 650 h 34267"/>
                        <a:gd name="connsiteX38" fmla="*/ 9146 w 44938"/>
                        <a:gd name="connsiteY38" fmla="*/ 254 h 34267"/>
                        <a:gd name="connsiteX39" fmla="*/ 8548 w 44938"/>
                        <a:gd name="connsiteY39" fmla="*/ 254 h 34267"/>
                        <a:gd name="connsiteX40" fmla="*/ 7950 w 44938"/>
                        <a:gd name="connsiteY40" fmla="*/ 650 h 34267"/>
                        <a:gd name="connsiteX41" fmla="*/ 7751 w 44938"/>
                        <a:gd name="connsiteY41" fmla="*/ 650 h 34267"/>
                        <a:gd name="connsiteX42" fmla="*/ 7751 w 44938"/>
                        <a:gd name="connsiteY42" fmla="*/ 650 h 34267"/>
                        <a:gd name="connsiteX43" fmla="*/ 7153 w 44938"/>
                        <a:gd name="connsiteY43" fmla="*/ 2036 h 34267"/>
                        <a:gd name="connsiteX44" fmla="*/ 7352 w 44938"/>
                        <a:gd name="connsiteY44" fmla="*/ 3621 h 34267"/>
                        <a:gd name="connsiteX45" fmla="*/ 4761 w 44938"/>
                        <a:gd name="connsiteY45" fmla="*/ 3819 h 34267"/>
                        <a:gd name="connsiteX46" fmla="*/ 4562 w 44938"/>
                        <a:gd name="connsiteY46" fmla="*/ 4413 h 34267"/>
                        <a:gd name="connsiteX47" fmla="*/ 4362 w 44938"/>
                        <a:gd name="connsiteY47" fmla="*/ 3621 h 34267"/>
                        <a:gd name="connsiteX48" fmla="*/ 774 w 44938"/>
                        <a:gd name="connsiteY48" fmla="*/ 55 h 34267"/>
                        <a:gd name="connsiteX49" fmla="*/ 575 w 44938"/>
                        <a:gd name="connsiteY49" fmla="*/ 4215 h 34267"/>
                        <a:gd name="connsiteX50" fmla="*/ 3565 w 44938"/>
                        <a:gd name="connsiteY50" fmla="*/ 8375 h 342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</a:cxnLst>
                      <a:rect l="l" t="t" r="r" b="b"/>
                      <a:pathLst>
                        <a:path w="44938" h="34267">
                          <a:moveTo>
                            <a:pt x="3565" y="8375"/>
                          </a:moveTo>
                          <a:cubicBezTo>
                            <a:pt x="4163" y="8177"/>
                            <a:pt x="4362" y="7385"/>
                            <a:pt x="4163" y="6394"/>
                          </a:cubicBezTo>
                          <a:cubicBezTo>
                            <a:pt x="4362" y="6988"/>
                            <a:pt x="4960" y="7583"/>
                            <a:pt x="5558" y="8177"/>
                          </a:cubicBezTo>
                          <a:cubicBezTo>
                            <a:pt x="7153" y="9762"/>
                            <a:pt x="8747" y="10554"/>
                            <a:pt x="9744" y="9762"/>
                          </a:cubicBezTo>
                          <a:cubicBezTo>
                            <a:pt x="10143" y="9366"/>
                            <a:pt x="10143" y="8969"/>
                            <a:pt x="10342" y="8375"/>
                          </a:cubicBezTo>
                          <a:cubicBezTo>
                            <a:pt x="12136" y="9564"/>
                            <a:pt x="13332" y="9167"/>
                            <a:pt x="14528" y="8771"/>
                          </a:cubicBezTo>
                          <a:cubicBezTo>
                            <a:pt x="15724" y="8375"/>
                            <a:pt x="16123" y="7583"/>
                            <a:pt x="16521" y="6592"/>
                          </a:cubicBezTo>
                          <a:cubicBezTo>
                            <a:pt x="17319" y="8969"/>
                            <a:pt x="18714" y="9960"/>
                            <a:pt x="19910" y="9762"/>
                          </a:cubicBezTo>
                          <a:cubicBezTo>
                            <a:pt x="20109" y="9762"/>
                            <a:pt x="20308" y="9564"/>
                            <a:pt x="20508" y="9366"/>
                          </a:cubicBezTo>
                          <a:cubicBezTo>
                            <a:pt x="22102" y="11743"/>
                            <a:pt x="23896" y="13724"/>
                            <a:pt x="26886" y="13525"/>
                          </a:cubicBezTo>
                          <a:cubicBezTo>
                            <a:pt x="27285" y="13525"/>
                            <a:pt x="27684" y="13327"/>
                            <a:pt x="28082" y="12931"/>
                          </a:cubicBezTo>
                          <a:cubicBezTo>
                            <a:pt x="28082" y="13724"/>
                            <a:pt x="28481" y="14516"/>
                            <a:pt x="28680" y="15308"/>
                          </a:cubicBezTo>
                          <a:cubicBezTo>
                            <a:pt x="28879" y="15704"/>
                            <a:pt x="28879" y="15903"/>
                            <a:pt x="29079" y="16299"/>
                          </a:cubicBezTo>
                          <a:cubicBezTo>
                            <a:pt x="29079" y="16893"/>
                            <a:pt x="29477" y="17685"/>
                            <a:pt x="30075" y="18478"/>
                          </a:cubicBezTo>
                          <a:cubicBezTo>
                            <a:pt x="30673" y="19468"/>
                            <a:pt x="31271" y="20261"/>
                            <a:pt x="32069" y="20459"/>
                          </a:cubicBezTo>
                          <a:cubicBezTo>
                            <a:pt x="33265" y="21449"/>
                            <a:pt x="34461" y="21647"/>
                            <a:pt x="35258" y="21251"/>
                          </a:cubicBezTo>
                          <a:cubicBezTo>
                            <a:pt x="35258" y="21251"/>
                            <a:pt x="35457" y="21053"/>
                            <a:pt x="35457" y="21053"/>
                          </a:cubicBezTo>
                          <a:cubicBezTo>
                            <a:pt x="35457" y="21647"/>
                            <a:pt x="35656" y="22439"/>
                            <a:pt x="35856" y="23034"/>
                          </a:cubicBezTo>
                          <a:cubicBezTo>
                            <a:pt x="36454" y="25411"/>
                            <a:pt x="37451" y="26797"/>
                            <a:pt x="38447" y="27194"/>
                          </a:cubicBezTo>
                          <a:cubicBezTo>
                            <a:pt x="37251" y="28184"/>
                            <a:pt x="37650" y="29769"/>
                            <a:pt x="39842" y="31948"/>
                          </a:cubicBezTo>
                          <a:cubicBezTo>
                            <a:pt x="41238" y="33334"/>
                            <a:pt x="43032" y="34721"/>
                            <a:pt x="44228" y="34127"/>
                          </a:cubicBezTo>
                          <a:cubicBezTo>
                            <a:pt x="45623" y="33334"/>
                            <a:pt x="44825" y="31353"/>
                            <a:pt x="43032" y="29174"/>
                          </a:cubicBezTo>
                          <a:cubicBezTo>
                            <a:pt x="42035" y="28382"/>
                            <a:pt x="41038" y="27392"/>
                            <a:pt x="40241" y="26995"/>
                          </a:cubicBezTo>
                          <a:lnTo>
                            <a:pt x="40440" y="26995"/>
                          </a:lnTo>
                          <a:cubicBezTo>
                            <a:pt x="40839" y="27194"/>
                            <a:pt x="41238" y="27392"/>
                            <a:pt x="41636" y="27194"/>
                          </a:cubicBezTo>
                          <a:cubicBezTo>
                            <a:pt x="42434" y="26995"/>
                            <a:pt x="42434" y="26005"/>
                            <a:pt x="42434" y="24816"/>
                          </a:cubicBezTo>
                          <a:cubicBezTo>
                            <a:pt x="42633" y="24024"/>
                            <a:pt x="42832" y="23034"/>
                            <a:pt x="42234" y="21647"/>
                          </a:cubicBezTo>
                          <a:cubicBezTo>
                            <a:pt x="41038" y="17091"/>
                            <a:pt x="38846" y="18082"/>
                            <a:pt x="36853" y="17289"/>
                          </a:cubicBezTo>
                          <a:cubicBezTo>
                            <a:pt x="36454" y="17487"/>
                            <a:pt x="36255" y="17883"/>
                            <a:pt x="35856" y="18280"/>
                          </a:cubicBezTo>
                          <a:cubicBezTo>
                            <a:pt x="35656" y="17883"/>
                            <a:pt x="35457" y="17685"/>
                            <a:pt x="35059" y="17289"/>
                          </a:cubicBezTo>
                          <a:cubicBezTo>
                            <a:pt x="34261" y="16299"/>
                            <a:pt x="33464" y="15704"/>
                            <a:pt x="32667" y="15110"/>
                          </a:cubicBezTo>
                          <a:cubicBezTo>
                            <a:pt x="31670" y="12931"/>
                            <a:pt x="30873" y="10356"/>
                            <a:pt x="29278" y="10554"/>
                          </a:cubicBezTo>
                          <a:cubicBezTo>
                            <a:pt x="29677" y="8573"/>
                            <a:pt x="29477" y="6196"/>
                            <a:pt x="28481" y="4810"/>
                          </a:cubicBezTo>
                          <a:cubicBezTo>
                            <a:pt x="23697" y="-539"/>
                            <a:pt x="22700" y="3621"/>
                            <a:pt x="20308" y="4215"/>
                          </a:cubicBezTo>
                          <a:lnTo>
                            <a:pt x="20109" y="4215"/>
                          </a:lnTo>
                          <a:cubicBezTo>
                            <a:pt x="19312" y="2433"/>
                            <a:pt x="18315" y="1838"/>
                            <a:pt x="17119" y="1838"/>
                          </a:cubicBezTo>
                          <a:cubicBezTo>
                            <a:pt x="16521" y="2234"/>
                            <a:pt x="16123" y="3027"/>
                            <a:pt x="16322" y="4017"/>
                          </a:cubicBezTo>
                          <a:cubicBezTo>
                            <a:pt x="14528" y="2829"/>
                            <a:pt x="12734" y="1640"/>
                            <a:pt x="10940" y="650"/>
                          </a:cubicBezTo>
                          <a:cubicBezTo>
                            <a:pt x="10342" y="452"/>
                            <a:pt x="9744" y="254"/>
                            <a:pt x="9146" y="254"/>
                          </a:cubicBezTo>
                          <a:cubicBezTo>
                            <a:pt x="8947" y="254"/>
                            <a:pt x="8747" y="254"/>
                            <a:pt x="8548" y="254"/>
                          </a:cubicBezTo>
                          <a:cubicBezTo>
                            <a:pt x="8349" y="254"/>
                            <a:pt x="8150" y="452"/>
                            <a:pt x="7950" y="650"/>
                          </a:cubicBezTo>
                          <a:lnTo>
                            <a:pt x="7751" y="650"/>
                          </a:lnTo>
                          <a:lnTo>
                            <a:pt x="7751" y="650"/>
                          </a:lnTo>
                          <a:cubicBezTo>
                            <a:pt x="7352" y="1046"/>
                            <a:pt x="7153" y="1442"/>
                            <a:pt x="7153" y="2036"/>
                          </a:cubicBezTo>
                          <a:cubicBezTo>
                            <a:pt x="7153" y="2433"/>
                            <a:pt x="7153" y="3027"/>
                            <a:pt x="7352" y="3621"/>
                          </a:cubicBezTo>
                          <a:cubicBezTo>
                            <a:pt x="6356" y="3027"/>
                            <a:pt x="5359" y="3225"/>
                            <a:pt x="4761" y="3819"/>
                          </a:cubicBezTo>
                          <a:cubicBezTo>
                            <a:pt x="4562" y="4017"/>
                            <a:pt x="4562" y="4215"/>
                            <a:pt x="4562" y="4413"/>
                          </a:cubicBezTo>
                          <a:cubicBezTo>
                            <a:pt x="4562" y="4215"/>
                            <a:pt x="4362" y="3819"/>
                            <a:pt x="4362" y="3621"/>
                          </a:cubicBezTo>
                          <a:cubicBezTo>
                            <a:pt x="3366" y="1442"/>
                            <a:pt x="2170" y="-341"/>
                            <a:pt x="774" y="55"/>
                          </a:cubicBezTo>
                          <a:cubicBezTo>
                            <a:pt x="-222" y="452"/>
                            <a:pt x="-222" y="2234"/>
                            <a:pt x="575" y="4215"/>
                          </a:cubicBezTo>
                          <a:cubicBezTo>
                            <a:pt x="774" y="6988"/>
                            <a:pt x="2170" y="8771"/>
                            <a:pt x="3565" y="83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09" name="Freeform 518">
                      <a:extLst>
                        <a:ext uri="{FF2B5EF4-FFF2-40B4-BE49-F238E27FC236}">
                          <a16:creationId xmlns:a16="http://schemas.microsoft.com/office/drawing/2014/main" id="{5C907F83-1D0F-A080-4E4A-37CBDE7935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4841" y="5776659"/>
                      <a:ext cx="4292" cy="8517"/>
                    </a:xfrm>
                    <a:custGeom>
                      <a:avLst/>
                      <a:gdLst>
                        <a:gd name="connsiteX0" fmla="*/ 3143 w 4292"/>
                        <a:gd name="connsiteY0" fmla="*/ 8518 h 8517"/>
                        <a:gd name="connsiteX1" fmla="*/ 4139 w 4292"/>
                        <a:gd name="connsiteY1" fmla="*/ 4952 h 8517"/>
                        <a:gd name="connsiteX2" fmla="*/ 1149 w 4292"/>
                        <a:gd name="connsiteY2" fmla="*/ 0 h 8517"/>
                        <a:gd name="connsiteX3" fmla="*/ 153 w 4292"/>
                        <a:gd name="connsiteY3" fmla="*/ 3566 h 8517"/>
                        <a:gd name="connsiteX4" fmla="*/ 3143 w 4292"/>
                        <a:gd name="connsiteY4" fmla="*/ 8518 h 85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292" h="8517">
                          <a:moveTo>
                            <a:pt x="3143" y="8518"/>
                          </a:moveTo>
                          <a:cubicBezTo>
                            <a:pt x="4139" y="8518"/>
                            <a:pt x="4538" y="7131"/>
                            <a:pt x="4139" y="4952"/>
                          </a:cubicBezTo>
                          <a:cubicBezTo>
                            <a:pt x="3541" y="2377"/>
                            <a:pt x="2545" y="594"/>
                            <a:pt x="1149" y="0"/>
                          </a:cubicBezTo>
                          <a:cubicBezTo>
                            <a:pt x="153" y="198"/>
                            <a:pt x="-246" y="1585"/>
                            <a:pt x="153" y="3566"/>
                          </a:cubicBezTo>
                          <a:cubicBezTo>
                            <a:pt x="751" y="6141"/>
                            <a:pt x="1747" y="8320"/>
                            <a:pt x="3143" y="85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10" name="Freeform 519">
                      <a:extLst>
                        <a:ext uri="{FF2B5EF4-FFF2-40B4-BE49-F238E27FC236}">
                          <a16:creationId xmlns:a16="http://schemas.microsoft.com/office/drawing/2014/main" id="{5C0FE1EE-6818-54BB-CE10-5CD1111ADD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7993" y="5798987"/>
                      <a:ext cx="4305" cy="7563"/>
                    </a:xfrm>
                    <a:custGeom>
                      <a:avLst/>
                      <a:gdLst>
                        <a:gd name="connsiteX0" fmla="*/ 924 w 4305"/>
                        <a:gd name="connsiteY0" fmla="*/ 56 h 7563"/>
                        <a:gd name="connsiteX1" fmla="*/ 724 w 4305"/>
                        <a:gd name="connsiteY1" fmla="*/ 5404 h 7563"/>
                        <a:gd name="connsiteX2" fmla="*/ 3515 w 4305"/>
                        <a:gd name="connsiteY2" fmla="*/ 7187 h 7563"/>
                        <a:gd name="connsiteX3" fmla="*/ 3714 w 4305"/>
                        <a:gd name="connsiteY3" fmla="*/ 3027 h 7563"/>
                        <a:gd name="connsiteX4" fmla="*/ 924 w 4305"/>
                        <a:gd name="connsiteY4" fmla="*/ 56 h 75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05" h="7563">
                          <a:moveTo>
                            <a:pt x="924" y="56"/>
                          </a:moveTo>
                          <a:cubicBezTo>
                            <a:pt x="-272" y="650"/>
                            <a:pt x="-272" y="2829"/>
                            <a:pt x="724" y="5404"/>
                          </a:cubicBezTo>
                          <a:cubicBezTo>
                            <a:pt x="1522" y="7583"/>
                            <a:pt x="2718" y="7980"/>
                            <a:pt x="3515" y="7187"/>
                          </a:cubicBezTo>
                          <a:cubicBezTo>
                            <a:pt x="4312" y="6593"/>
                            <a:pt x="4711" y="5404"/>
                            <a:pt x="3714" y="3027"/>
                          </a:cubicBezTo>
                          <a:cubicBezTo>
                            <a:pt x="2917" y="1443"/>
                            <a:pt x="1920" y="-340"/>
                            <a:pt x="924" y="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11" name="Freeform 520">
                      <a:extLst>
                        <a:ext uri="{FF2B5EF4-FFF2-40B4-BE49-F238E27FC236}">
                          <a16:creationId xmlns:a16="http://schemas.microsoft.com/office/drawing/2014/main" id="{C7849426-6605-7658-58A5-45F91F78A6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14930" y="5831727"/>
                      <a:ext cx="4945" cy="8009"/>
                    </a:xfrm>
                    <a:custGeom>
                      <a:avLst/>
                      <a:gdLst>
                        <a:gd name="connsiteX0" fmla="*/ 1232 w 4945"/>
                        <a:gd name="connsiteY0" fmla="*/ 0 h 8009"/>
                        <a:gd name="connsiteX1" fmla="*/ 1033 w 4945"/>
                        <a:gd name="connsiteY1" fmla="*/ 5348 h 8009"/>
                        <a:gd name="connsiteX2" fmla="*/ 4022 w 4945"/>
                        <a:gd name="connsiteY2" fmla="*/ 7924 h 8009"/>
                        <a:gd name="connsiteX3" fmla="*/ 4222 w 4945"/>
                        <a:gd name="connsiteY3" fmla="*/ 3169 h 8009"/>
                        <a:gd name="connsiteX4" fmla="*/ 1232 w 4945"/>
                        <a:gd name="connsiteY4" fmla="*/ 0 h 80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945" h="8009">
                          <a:moveTo>
                            <a:pt x="1232" y="0"/>
                          </a:moveTo>
                          <a:cubicBezTo>
                            <a:pt x="-761" y="0"/>
                            <a:pt x="36" y="2773"/>
                            <a:pt x="1033" y="5348"/>
                          </a:cubicBezTo>
                          <a:cubicBezTo>
                            <a:pt x="1830" y="7329"/>
                            <a:pt x="3225" y="8320"/>
                            <a:pt x="4022" y="7924"/>
                          </a:cubicBezTo>
                          <a:cubicBezTo>
                            <a:pt x="5218" y="7527"/>
                            <a:pt x="5218" y="5745"/>
                            <a:pt x="4222" y="3169"/>
                          </a:cubicBezTo>
                          <a:cubicBezTo>
                            <a:pt x="3424" y="1387"/>
                            <a:pt x="2228" y="0"/>
                            <a:pt x="1232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12" name="Freeform 521">
                      <a:extLst>
                        <a:ext uri="{FF2B5EF4-FFF2-40B4-BE49-F238E27FC236}">
                          <a16:creationId xmlns:a16="http://schemas.microsoft.com/office/drawing/2014/main" id="{25B82B94-91B5-E038-609D-39519EC585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6886" y="5808353"/>
                      <a:ext cx="9014" cy="10300"/>
                    </a:xfrm>
                    <a:custGeom>
                      <a:avLst/>
                      <a:gdLst>
                        <a:gd name="connsiteX0" fmla="*/ 5686 w 9014"/>
                        <a:gd name="connsiteY0" fmla="*/ 0 h 10300"/>
                        <a:gd name="connsiteX1" fmla="*/ 4689 w 9014"/>
                        <a:gd name="connsiteY1" fmla="*/ 3169 h 10300"/>
                        <a:gd name="connsiteX2" fmla="*/ 1898 w 9014"/>
                        <a:gd name="connsiteY2" fmla="*/ 1981 h 10300"/>
                        <a:gd name="connsiteX3" fmla="*/ 1300 w 9014"/>
                        <a:gd name="connsiteY3" fmla="*/ 1783 h 10300"/>
                        <a:gd name="connsiteX4" fmla="*/ 503 w 9014"/>
                        <a:gd name="connsiteY4" fmla="*/ 6339 h 10300"/>
                        <a:gd name="connsiteX5" fmla="*/ 4689 w 9014"/>
                        <a:gd name="connsiteY5" fmla="*/ 10301 h 10300"/>
                        <a:gd name="connsiteX6" fmla="*/ 6483 w 9014"/>
                        <a:gd name="connsiteY6" fmla="*/ 9112 h 10300"/>
                        <a:gd name="connsiteX7" fmla="*/ 7280 w 9014"/>
                        <a:gd name="connsiteY7" fmla="*/ 8518 h 10300"/>
                        <a:gd name="connsiteX8" fmla="*/ 7480 w 9014"/>
                        <a:gd name="connsiteY8" fmla="*/ 7527 h 10300"/>
                        <a:gd name="connsiteX9" fmla="*/ 7878 w 9014"/>
                        <a:gd name="connsiteY9" fmla="*/ 7527 h 10300"/>
                        <a:gd name="connsiteX10" fmla="*/ 8476 w 9014"/>
                        <a:gd name="connsiteY10" fmla="*/ 2971 h 10300"/>
                        <a:gd name="connsiteX11" fmla="*/ 5686 w 9014"/>
                        <a:gd name="connsiteY11" fmla="*/ 0 h 103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9014" h="10300">
                          <a:moveTo>
                            <a:pt x="5686" y="0"/>
                          </a:moveTo>
                          <a:cubicBezTo>
                            <a:pt x="4490" y="0"/>
                            <a:pt x="4290" y="1387"/>
                            <a:pt x="4689" y="3169"/>
                          </a:cubicBezTo>
                          <a:cubicBezTo>
                            <a:pt x="3692" y="2377"/>
                            <a:pt x="2497" y="1981"/>
                            <a:pt x="1898" y="1981"/>
                          </a:cubicBezTo>
                          <a:cubicBezTo>
                            <a:pt x="1699" y="1981"/>
                            <a:pt x="1500" y="1783"/>
                            <a:pt x="1300" y="1783"/>
                          </a:cubicBezTo>
                          <a:cubicBezTo>
                            <a:pt x="105" y="2377"/>
                            <a:pt x="-493" y="3764"/>
                            <a:pt x="503" y="6339"/>
                          </a:cubicBezTo>
                          <a:cubicBezTo>
                            <a:pt x="1699" y="10103"/>
                            <a:pt x="3294" y="10301"/>
                            <a:pt x="4689" y="10301"/>
                          </a:cubicBezTo>
                          <a:cubicBezTo>
                            <a:pt x="5486" y="10301"/>
                            <a:pt x="6284" y="10103"/>
                            <a:pt x="6483" y="9112"/>
                          </a:cubicBezTo>
                          <a:cubicBezTo>
                            <a:pt x="6882" y="9112"/>
                            <a:pt x="7081" y="8914"/>
                            <a:pt x="7280" y="8518"/>
                          </a:cubicBezTo>
                          <a:cubicBezTo>
                            <a:pt x="7480" y="8320"/>
                            <a:pt x="7480" y="7924"/>
                            <a:pt x="7480" y="7527"/>
                          </a:cubicBezTo>
                          <a:cubicBezTo>
                            <a:pt x="7679" y="7527"/>
                            <a:pt x="7679" y="7527"/>
                            <a:pt x="7878" y="7527"/>
                          </a:cubicBezTo>
                          <a:cubicBezTo>
                            <a:pt x="9274" y="7527"/>
                            <a:pt x="9274" y="5745"/>
                            <a:pt x="8476" y="2971"/>
                          </a:cubicBezTo>
                          <a:cubicBezTo>
                            <a:pt x="7679" y="1387"/>
                            <a:pt x="6682" y="0"/>
                            <a:pt x="568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13" name="Freeform 522">
                      <a:extLst>
                        <a:ext uri="{FF2B5EF4-FFF2-40B4-BE49-F238E27FC236}">
                          <a16:creationId xmlns:a16="http://schemas.microsoft.com/office/drawing/2014/main" id="{80E3020D-456C-89C3-A5F9-7BF5749214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1069" y="5786834"/>
                      <a:ext cx="5218" cy="8689"/>
                    </a:xfrm>
                    <a:custGeom>
                      <a:avLst/>
                      <a:gdLst>
                        <a:gd name="connsiteX0" fmla="*/ 607 w 5218"/>
                        <a:gd name="connsiteY0" fmla="*/ 125 h 8689"/>
                        <a:gd name="connsiteX1" fmla="*/ 607 w 5218"/>
                        <a:gd name="connsiteY1" fmla="*/ 4483 h 8689"/>
                        <a:gd name="connsiteX2" fmla="*/ 4394 w 5218"/>
                        <a:gd name="connsiteY2" fmla="*/ 8643 h 8689"/>
                        <a:gd name="connsiteX3" fmla="*/ 4394 w 5218"/>
                        <a:gd name="connsiteY3" fmla="*/ 3493 h 8689"/>
                        <a:gd name="connsiteX4" fmla="*/ 607 w 5218"/>
                        <a:gd name="connsiteY4" fmla="*/ 125 h 86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218" h="8689">
                          <a:moveTo>
                            <a:pt x="607" y="125"/>
                          </a:moveTo>
                          <a:cubicBezTo>
                            <a:pt x="-390" y="522"/>
                            <a:pt x="9" y="2701"/>
                            <a:pt x="607" y="4483"/>
                          </a:cubicBezTo>
                          <a:cubicBezTo>
                            <a:pt x="1604" y="6860"/>
                            <a:pt x="3198" y="9039"/>
                            <a:pt x="4394" y="8643"/>
                          </a:cubicBezTo>
                          <a:cubicBezTo>
                            <a:pt x="5590" y="8247"/>
                            <a:pt x="5391" y="6068"/>
                            <a:pt x="4394" y="3493"/>
                          </a:cubicBezTo>
                          <a:cubicBezTo>
                            <a:pt x="3198" y="1116"/>
                            <a:pt x="1803" y="-469"/>
                            <a:pt x="607" y="1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14" name="Freeform 523">
                      <a:extLst>
                        <a:ext uri="{FF2B5EF4-FFF2-40B4-BE49-F238E27FC236}">
                          <a16:creationId xmlns:a16="http://schemas.microsoft.com/office/drawing/2014/main" id="{857D2AB7-4700-DA0C-D6C5-AA85AC9B5E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9607" y="5786923"/>
                      <a:ext cx="5165" cy="7389"/>
                    </a:xfrm>
                    <a:custGeom>
                      <a:avLst/>
                      <a:gdLst>
                        <a:gd name="connsiteX0" fmla="*/ 4163 w 5165"/>
                        <a:gd name="connsiteY0" fmla="*/ 7365 h 7389"/>
                        <a:gd name="connsiteX1" fmla="*/ 4362 w 5165"/>
                        <a:gd name="connsiteY1" fmla="*/ 3205 h 7389"/>
                        <a:gd name="connsiteX2" fmla="*/ 575 w 5165"/>
                        <a:gd name="connsiteY2" fmla="*/ 234 h 7389"/>
                        <a:gd name="connsiteX3" fmla="*/ 775 w 5165"/>
                        <a:gd name="connsiteY3" fmla="*/ 4592 h 7389"/>
                        <a:gd name="connsiteX4" fmla="*/ 4163 w 5165"/>
                        <a:gd name="connsiteY4" fmla="*/ 7365 h 73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165" h="7389">
                          <a:moveTo>
                            <a:pt x="4163" y="7365"/>
                          </a:moveTo>
                          <a:cubicBezTo>
                            <a:pt x="5359" y="7167"/>
                            <a:pt x="5558" y="5978"/>
                            <a:pt x="4362" y="3205"/>
                          </a:cubicBezTo>
                          <a:cubicBezTo>
                            <a:pt x="3166" y="1621"/>
                            <a:pt x="1970" y="-756"/>
                            <a:pt x="575" y="234"/>
                          </a:cubicBezTo>
                          <a:cubicBezTo>
                            <a:pt x="-222" y="1026"/>
                            <a:pt x="-222" y="2611"/>
                            <a:pt x="775" y="4592"/>
                          </a:cubicBezTo>
                          <a:cubicBezTo>
                            <a:pt x="1771" y="6573"/>
                            <a:pt x="2967" y="7563"/>
                            <a:pt x="4163" y="73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15" name="Freeform 524">
                      <a:extLst>
                        <a:ext uri="{FF2B5EF4-FFF2-40B4-BE49-F238E27FC236}">
                          <a16:creationId xmlns:a16="http://schemas.microsoft.com/office/drawing/2014/main" id="{E49840CD-D23F-91BD-E50C-0BDF90B1B3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2177" y="5737154"/>
                      <a:ext cx="4790" cy="8800"/>
                    </a:xfrm>
                    <a:custGeom>
                      <a:avLst/>
                      <a:gdLst>
                        <a:gd name="connsiteX0" fmla="*/ 1321 w 4790"/>
                        <a:gd name="connsiteY0" fmla="*/ 85 h 8800"/>
                        <a:gd name="connsiteX1" fmla="*/ 125 w 4790"/>
                        <a:gd name="connsiteY1" fmla="*/ 3056 h 8800"/>
                        <a:gd name="connsiteX2" fmla="*/ 3713 w 4790"/>
                        <a:gd name="connsiteY2" fmla="*/ 8801 h 8800"/>
                        <a:gd name="connsiteX3" fmla="*/ 4510 w 4790"/>
                        <a:gd name="connsiteY3" fmla="*/ 5037 h 8800"/>
                        <a:gd name="connsiteX4" fmla="*/ 1321 w 4790"/>
                        <a:gd name="connsiteY4" fmla="*/ 85 h 88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790" h="8800">
                          <a:moveTo>
                            <a:pt x="1321" y="85"/>
                          </a:moveTo>
                          <a:cubicBezTo>
                            <a:pt x="324" y="-311"/>
                            <a:pt x="-274" y="679"/>
                            <a:pt x="125" y="3056"/>
                          </a:cubicBezTo>
                          <a:cubicBezTo>
                            <a:pt x="723" y="6424"/>
                            <a:pt x="1919" y="8206"/>
                            <a:pt x="3713" y="8801"/>
                          </a:cubicBezTo>
                          <a:cubicBezTo>
                            <a:pt x="4709" y="8405"/>
                            <a:pt x="5108" y="7018"/>
                            <a:pt x="4510" y="5037"/>
                          </a:cubicBezTo>
                          <a:cubicBezTo>
                            <a:pt x="3912" y="2660"/>
                            <a:pt x="2716" y="481"/>
                            <a:pt x="1321" y="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16" name="Freeform 525">
                      <a:extLst>
                        <a:ext uri="{FF2B5EF4-FFF2-40B4-BE49-F238E27FC236}">
                          <a16:creationId xmlns:a16="http://schemas.microsoft.com/office/drawing/2014/main" id="{4A17599F-D190-0227-2530-A91AAB6DDA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4786" y="5729313"/>
                      <a:ext cx="26589" cy="39619"/>
                    </a:xfrm>
                    <a:custGeom>
                      <a:avLst/>
                      <a:gdLst>
                        <a:gd name="connsiteX0" fmla="*/ 11770 w 26589"/>
                        <a:gd name="connsiteY0" fmla="*/ 1587 h 39619"/>
                        <a:gd name="connsiteX1" fmla="*/ 10773 w 26589"/>
                        <a:gd name="connsiteY1" fmla="*/ 5747 h 39619"/>
                        <a:gd name="connsiteX2" fmla="*/ 10773 w 26589"/>
                        <a:gd name="connsiteY2" fmla="*/ 5747 h 39619"/>
                        <a:gd name="connsiteX3" fmla="*/ 5790 w 26589"/>
                        <a:gd name="connsiteY3" fmla="*/ 2974 h 39619"/>
                        <a:gd name="connsiteX4" fmla="*/ 5590 w 26589"/>
                        <a:gd name="connsiteY4" fmla="*/ 3964 h 39619"/>
                        <a:gd name="connsiteX5" fmla="*/ 5192 w 26589"/>
                        <a:gd name="connsiteY5" fmla="*/ 4558 h 39619"/>
                        <a:gd name="connsiteX6" fmla="*/ 6986 w 26589"/>
                        <a:gd name="connsiteY6" fmla="*/ 11689 h 39619"/>
                        <a:gd name="connsiteX7" fmla="*/ 7982 w 26589"/>
                        <a:gd name="connsiteY7" fmla="*/ 14661 h 39619"/>
                        <a:gd name="connsiteX8" fmla="*/ 12168 w 26589"/>
                        <a:gd name="connsiteY8" fmla="*/ 16840 h 39619"/>
                        <a:gd name="connsiteX9" fmla="*/ 12367 w 26589"/>
                        <a:gd name="connsiteY9" fmla="*/ 16642 h 39619"/>
                        <a:gd name="connsiteX10" fmla="*/ 13364 w 26589"/>
                        <a:gd name="connsiteY10" fmla="*/ 21198 h 39619"/>
                        <a:gd name="connsiteX11" fmla="*/ 15557 w 26589"/>
                        <a:gd name="connsiteY11" fmla="*/ 24367 h 39619"/>
                        <a:gd name="connsiteX12" fmla="*/ 12567 w 26589"/>
                        <a:gd name="connsiteY12" fmla="*/ 28725 h 39619"/>
                        <a:gd name="connsiteX13" fmla="*/ 12567 w 26589"/>
                        <a:gd name="connsiteY13" fmla="*/ 28923 h 39619"/>
                        <a:gd name="connsiteX14" fmla="*/ 12567 w 26589"/>
                        <a:gd name="connsiteY14" fmla="*/ 28923 h 39619"/>
                        <a:gd name="connsiteX15" fmla="*/ 12567 w 26589"/>
                        <a:gd name="connsiteY15" fmla="*/ 28725 h 39619"/>
                        <a:gd name="connsiteX16" fmla="*/ 9976 w 26589"/>
                        <a:gd name="connsiteY16" fmla="*/ 25159 h 39619"/>
                        <a:gd name="connsiteX17" fmla="*/ 5989 w 26589"/>
                        <a:gd name="connsiteY17" fmla="*/ 21594 h 39619"/>
                        <a:gd name="connsiteX18" fmla="*/ 5391 w 26589"/>
                        <a:gd name="connsiteY18" fmla="*/ 20802 h 39619"/>
                        <a:gd name="connsiteX19" fmla="*/ 408 w 26589"/>
                        <a:gd name="connsiteY19" fmla="*/ 19217 h 39619"/>
                        <a:gd name="connsiteX20" fmla="*/ 1604 w 26589"/>
                        <a:gd name="connsiteY20" fmla="*/ 23377 h 39619"/>
                        <a:gd name="connsiteX21" fmla="*/ 3996 w 26589"/>
                        <a:gd name="connsiteY21" fmla="*/ 25159 h 39619"/>
                        <a:gd name="connsiteX22" fmla="*/ 8979 w 26589"/>
                        <a:gd name="connsiteY22" fmla="*/ 29319 h 39619"/>
                        <a:gd name="connsiteX23" fmla="*/ 12168 w 26589"/>
                        <a:gd name="connsiteY23" fmla="*/ 28725 h 39619"/>
                        <a:gd name="connsiteX24" fmla="*/ 13763 w 26589"/>
                        <a:gd name="connsiteY24" fmla="*/ 31696 h 39619"/>
                        <a:gd name="connsiteX25" fmla="*/ 17749 w 26589"/>
                        <a:gd name="connsiteY25" fmla="*/ 33479 h 39619"/>
                        <a:gd name="connsiteX26" fmla="*/ 18148 w 26589"/>
                        <a:gd name="connsiteY26" fmla="*/ 32885 h 39619"/>
                        <a:gd name="connsiteX27" fmla="*/ 19344 w 26589"/>
                        <a:gd name="connsiteY27" fmla="*/ 32291 h 39619"/>
                        <a:gd name="connsiteX28" fmla="*/ 19743 w 26589"/>
                        <a:gd name="connsiteY28" fmla="*/ 34866 h 39619"/>
                        <a:gd name="connsiteX29" fmla="*/ 22932 w 26589"/>
                        <a:gd name="connsiteY29" fmla="*/ 38828 h 39619"/>
                        <a:gd name="connsiteX30" fmla="*/ 23729 w 26589"/>
                        <a:gd name="connsiteY30" fmla="*/ 37639 h 39619"/>
                        <a:gd name="connsiteX31" fmla="*/ 25523 w 26589"/>
                        <a:gd name="connsiteY31" fmla="*/ 39620 h 39619"/>
                        <a:gd name="connsiteX32" fmla="*/ 26520 w 26589"/>
                        <a:gd name="connsiteY32" fmla="*/ 36054 h 39619"/>
                        <a:gd name="connsiteX33" fmla="*/ 23729 w 26589"/>
                        <a:gd name="connsiteY33" fmla="*/ 31102 h 39619"/>
                        <a:gd name="connsiteX34" fmla="*/ 22733 w 26589"/>
                        <a:gd name="connsiteY34" fmla="*/ 32291 h 39619"/>
                        <a:gd name="connsiteX35" fmla="*/ 20141 w 26589"/>
                        <a:gd name="connsiteY35" fmla="*/ 29716 h 39619"/>
                        <a:gd name="connsiteX36" fmla="*/ 19743 w 26589"/>
                        <a:gd name="connsiteY36" fmla="*/ 30112 h 39619"/>
                        <a:gd name="connsiteX37" fmla="*/ 19743 w 26589"/>
                        <a:gd name="connsiteY37" fmla="*/ 30112 h 39619"/>
                        <a:gd name="connsiteX38" fmla="*/ 16155 w 26589"/>
                        <a:gd name="connsiteY38" fmla="*/ 24565 h 39619"/>
                        <a:gd name="connsiteX39" fmla="*/ 15357 w 26589"/>
                        <a:gd name="connsiteY39" fmla="*/ 24169 h 39619"/>
                        <a:gd name="connsiteX40" fmla="*/ 15756 w 26589"/>
                        <a:gd name="connsiteY40" fmla="*/ 24169 h 39619"/>
                        <a:gd name="connsiteX41" fmla="*/ 19344 w 26589"/>
                        <a:gd name="connsiteY41" fmla="*/ 15453 h 39619"/>
                        <a:gd name="connsiteX42" fmla="*/ 18547 w 26589"/>
                        <a:gd name="connsiteY42" fmla="*/ 12482 h 39619"/>
                        <a:gd name="connsiteX43" fmla="*/ 17749 w 26589"/>
                        <a:gd name="connsiteY43" fmla="*/ 8718 h 39619"/>
                        <a:gd name="connsiteX44" fmla="*/ 16553 w 26589"/>
                        <a:gd name="connsiteY44" fmla="*/ 7332 h 39619"/>
                        <a:gd name="connsiteX45" fmla="*/ 16354 w 26589"/>
                        <a:gd name="connsiteY45" fmla="*/ 6143 h 39619"/>
                        <a:gd name="connsiteX46" fmla="*/ 14361 w 26589"/>
                        <a:gd name="connsiteY46" fmla="*/ 993 h 39619"/>
                        <a:gd name="connsiteX47" fmla="*/ 11770 w 26589"/>
                        <a:gd name="connsiteY47" fmla="*/ 1587 h 39619"/>
                        <a:gd name="connsiteX48" fmla="*/ 13962 w 26589"/>
                        <a:gd name="connsiteY48" fmla="*/ 11491 h 39619"/>
                        <a:gd name="connsiteX49" fmla="*/ 12966 w 26589"/>
                        <a:gd name="connsiteY49" fmla="*/ 12680 h 39619"/>
                        <a:gd name="connsiteX50" fmla="*/ 12367 w 26589"/>
                        <a:gd name="connsiteY50" fmla="*/ 14265 h 39619"/>
                        <a:gd name="connsiteX51" fmla="*/ 12367 w 26589"/>
                        <a:gd name="connsiteY51" fmla="*/ 14265 h 39619"/>
                        <a:gd name="connsiteX52" fmla="*/ 10574 w 26589"/>
                        <a:gd name="connsiteY52" fmla="*/ 8322 h 39619"/>
                        <a:gd name="connsiteX53" fmla="*/ 10574 w 26589"/>
                        <a:gd name="connsiteY53" fmla="*/ 8322 h 39619"/>
                        <a:gd name="connsiteX54" fmla="*/ 13962 w 26589"/>
                        <a:gd name="connsiteY54" fmla="*/ 11491 h 396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</a:cxnLst>
                      <a:rect l="l" t="t" r="r" b="b"/>
                      <a:pathLst>
                        <a:path w="26589" h="39619">
                          <a:moveTo>
                            <a:pt x="11770" y="1587"/>
                          </a:moveTo>
                          <a:cubicBezTo>
                            <a:pt x="11371" y="2776"/>
                            <a:pt x="11172" y="4360"/>
                            <a:pt x="10773" y="5747"/>
                          </a:cubicBezTo>
                          <a:lnTo>
                            <a:pt x="10773" y="5747"/>
                          </a:lnTo>
                          <a:cubicBezTo>
                            <a:pt x="8979" y="2776"/>
                            <a:pt x="6986" y="-592"/>
                            <a:pt x="5790" y="2974"/>
                          </a:cubicBezTo>
                          <a:cubicBezTo>
                            <a:pt x="5590" y="3172"/>
                            <a:pt x="5590" y="3568"/>
                            <a:pt x="5590" y="3964"/>
                          </a:cubicBezTo>
                          <a:cubicBezTo>
                            <a:pt x="5391" y="4162"/>
                            <a:pt x="5192" y="4360"/>
                            <a:pt x="5192" y="4558"/>
                          </a:cubicBezTo>
                          <a:cubicBezTo>
                            <a:pt x="4195" y="6539"/>
                            <a:pt x="4992" y="9114"/>
                            <a:pt x="6986" y="11689"/>
                          </a:cubicBezTo>
                          <a:cubicBezTo>
                            <a:pt x="6786" y="12482"/>
                            <a:pt x="6986" y="13472"/>
                            <a:pt x="7982" y="14661"/>
                          </a:cubicBezTo>
                          <a:cubicBezTo>
                            <a:pt x="9378" y="16246"/>
                            <a:pt x="10972" y="17434"/>
                            <a:pt x="12168" y="16840"/>
                          </a:cubicBezTo>
                          <a:cubicBezTo>
                            <a:pt x="12168" y="16840"/>
                            <a:pt x="12367" y="16840"/>
                            <a:pt x="12367" y="16642"/>
                          </a:cubicBezTo>
                          <a:cubicBezTo>
                            <a:pt x="12567" y="18028"/>
                            <a:pt x="12966" y="19613"/>
                            <a:pt x="13364" y="21198"/>
                          </a:cubicBezTo>
                          <a:cubicBezTo>
                            <a:pt x="13962" y="22980"/>
                            <a:pt x="14759" y="23971"/>
                            <a:pt x="15557" y="24367"/>
                          </a:cubicBezTo>
                          <a:cubicBezTo>
                            <a:pt x="12168" y="22980"/>
                            <a:pt x="12766" y="26546"/>
                            <a:pt x="12567" y="28725"/>
                          </a:cubicBezTo>
                          <a:lnTo>
                            <a:pt x="12567" y="28923"/>
                          </a:lnTo>
                          <a:lnTo>
                            <a:pt x="12567" y="28923"/>
                          </a:lnTo>
                          <a:lnTo>
                            <a:pt x="12567" y="28725"/>
                          </a:lnTo>
                          <a:lnTo>
                            <a:pt x="9976" y="25159"/>
                          </a:lnTo>
                          <a:cubicBezTo>
                            <a:pt x="8780" y="23377"/>
                            <a:pt x="7384" y="21990"/>
                            <a:pt x="5989" y="21594"/>
                          </a:cubicBezTo>
                          <a:lnTo>
                            <a:pt x="5391" y="20802"/>
                          </a:lnTo>
                          <a:cubicBezTo>
                            <a:pt x="3597" y="18821"/>
                            <a:pt x="1604" y="18028"/>
                            <a:pt x="408" y="19217"/>
                          </a:cubicBezTo>
                          <a:cubicBezTo>
                            <a:pt x="-589" y="20207"/>
                            <a:pt x="408" y="21990"/>
                            <a:pt x="1604" y="23377"/>
                          </a:cubicBezTo>
                          <a:cubicBezTo>
                            <a:pt x="2401" y="24169"/>
                            <a:pt x="3198" y="24961"/>
                            <a:pt x="3996" y="25159"/>
                          </a:cubicBezTo>
                          <a:cubicBezTo>
                            <a:pt x="5192" y="27537"/>
                            <a:pt x="7185" y="28725"/>
                            <a:pt x="8979" y="29319"/>
                          </a:cubicBezTo>
                          <a:cubicBezTo>
                            <a:pt x="10175" y="29716"/>
                            <a:pt x="11172" y="28923"/>
                            <a:pt x="12168" y="28725"/>
                          </a:cubicBezTo>
                          <a:cubicBezTo>
                            <a:pt x="12168" y="29517"/>
                            <a:pt x="12766" y="30508"/>
                            <a:pt x="13763" y="31696"/>
                          </a:cubicBezTo>
                          <a:cubicBezTo>
                            <a:pt x="15158" y="33281"/>
                            <a:pt x="16753" y="34470"/>
                            <a:pt x="17749" y="33479"/>
                          </a:cubicBezTo>
                          <a:cubicBezTo>
                            <a:pt x="17949" y="33281"/>
                            <a:pt x="17949" y="33083"/>
                            <a:pt x="18148" y="32885"/>
                          </a:cubicBezTo>
                          <a:cubicBezTo>
                            <a:pt x="18746" y="32885"/>
                            <a:pt x="19145" y="32885"/>
                            <a:pt x="19344" y="32291"/>
                          </a:cubicBezTo>
                          <a:cubicBezTo>
                            <a:pt x="19344" y="33083"/>
                            <a:pt x="19543" y="33875"/>
                            <a:pt x="19743" y="34866"/>
                          </a:cubicBezTo>
                          <a:cubicBezTo>
                            <a:pt x="20540" y="37639"/>
                            <a:pt x="21736" y="39026"/>
                            <a:pt x="22932" y="38828"/>
                          </a:cubicBezTo>
                          <a:cubicBezTo>
                            <a:pt x="23530" y="38629"/>
                            <a:pt x="23729" y="38233"/>
                            <a:pt x="23729" y="37639"/>
                          </a:cubicBezTo>
                          <a:cubicBezTo>
                            <a:pt x="24128" y="38629"/>
                            <a:pt x="24925" y="39422"/>
                            <a:pt x="25523" y="39620"/>
                          </a:cubicBezTo>
                          <a:cubicBezTo>
                            <a:pt x="26520" y="39620"/>
                            <a:pt x="26719" y="37837"/>
                            <a:pt x="26520" y="36054"/>
                          </a:cubicBezTo>
                          <a:cubicBezTo>
                            <a:pt x="26121" y="33479"/>
                            <a:pt x="25124" y="31696"/>
                            <a:pt x="23729" y="31102"/>
                          </a:cubicBezTo>
                          <a:cubicBezTo>
                            <a:pt x="23330" y="31300"/>
                            <a:pt x="22932" y="31696"/>
                            <a:pt x="22733" y="32291"/>
                          </a:cubicBezTo>
                          <a:cubicBezTo>
                            <a:pt x="21935" y="30310"/>
                            <a:pt x="21138" y="29121"/>
                            <a:pt x="20141" y="29716"/>
                          </a:cubicBezTo>
                          <a:cubicBezTo>
                            <a:pt x="19942" y="29914"/>
                            <a:pt x="19743" y="29914"/>
                            <a:pt x="19743" y="30112"/>
                          </a:cubicBezTo>
                          <a:cubicBezTo>
                            <a:pt x="19743" y="30112"/>
                            <a:pt x="19743" y="30112"/>
                            <a:pt x="19743" y="30112"/>
                          </a:cubicBezTo>
                          <a:cubicBezTo>
                            <a:pt x="19743" y="28329"/>
                            <a:pt x="17949" y="25556"/>
                            <a:pt x="16155" y="24565"/>
                          </a:cubicBezTo>
                          <a:cubicBezTo>
                            <a:pt x="15756" y="24367"/>
                            <a:pt x="15557" y="24367"/>
                            <a:pt x="15357" y="24169"/>
                          </a:cubicBezTo>
                          <a:cubicBezTo>
                            <a:pt x="15557" y="24169"/>
                            <a:pt x="15557" y="24169"/>
                            <a:pt x="15756" y="24169"/>
                          </a:cubicBezTo>
                          <a:cubicBezTo>
                            <a:pt x="16952" y="21396"/>
                            <a:pt x="18148" y="18623"/>
                            <a:pt x="19344" y="15453"/>
                          </a:cubicBezTo>
                          <a:cubicBezTo>
                            <a:pt x="19543" y="14661"/>
                            <a:pt x="19145" y="13472"/>
                            <a:pt x="18547" y="12482"/>
                          </a:cubicBezTo>
                          <a:cubicBezTo>
                            <a:pt x="19145" y="11689"/>
                            <a:pt x="18746" y="10105"/>
                            <a:pt x="17749" y="8718"/>
                          </a:cubicBezTo>
                          <a:cubicBezTo>
                            <a:pt x="17351" y="8124"/>
                            <a:pt x="16952" y="7728"/>
                            <a:pt x="16553" y="7332"/>
                          </a:cubicBezTo>
                          <a:cubicBezTo>
                            <a:pt x="16553" y="6935"/>
                            <a:pt x="16553" y="6539"/>
                            <a:pt x="16354" y="6143"/>
                          </a:cubicBezTo>
                          <a:cubicBezTo>
                            <a:pt x="15955" y="4360"/>
                            <a:pt x="15158" y="2379"/>
                            <a:pt x="14361" y="993"/>
                          </a:cubicBezTo>
                          <a:cubicBezTo>
                            <a:pt x="13364" y="-592"/>
                            <a:pt x="12367" y="-196"/>
                            <a:pt x="11770" y="1587"/>
                          </a:cubicBezTo>
                          <a:close/>
                          <a:moveTo>
                            <a:pt x="13962" y="11491"/>
                          </a:moveTo>
                          <a:cubicBezTo>
                            <a:pt x="13564" y="11689"/>
                            <a:pt x="13165" y="12086"/>
                            <a:pt x="12966" y="12680"/>
                          </a:cubicBezTo>
                          <a:cubicBezTo>
                            <a:pt x="12567" y="13076"/>
                            <a:pt x="12367" y="13670"/>
                            <a:pt x="12367" y="14265"/>
                          </a:cubicBezTo>
                          <a:cubicBezTo>
                            <a:pt x="12367" y="14265"/>
                            <a:pt x="12367" y="14265"/>
                            <a:pt x="12367" y="14265"/>
                          </a:cubicBezTo>
                          <a:cubicBezTo>
                            <a:pt x="12168" y="12482"/>
                            <a:pt x="11770" y="10501"/>
                            <a:pt x="10574" y="8322"/>
                          </a:cubicBezTo>
                          <a:cubicBezTo>
                            <a:pt x="10574" y="8322"/>
                            <a:pt x="10574" y="8322"/>
                            <a:pt x="10574" y="8322"/>
                          </a:cubicBezTo>
                          <a:cubicBezTo>
                            <a:pt x="11770" y="10105"/>
                            <a:pt x="12966" y="11095"/>
                            <a:pt x="13962" y="114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17" name="Freeform 526">
                      <a:extLst>
                        <a:ext uri="{FF2B5EF4-FFF2-40B4-BE49-F238E27FC236}">
                          <a16:creationId xmlns:a16="http://schemas.microsoft.com/office/drawing/2014/main" id="{E8F69A84-6CCC-3725-28F8-49A6A35EBD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3958" y="5803797"/>
                      <a:ext cx="4075" cy="8121"/>
                    </a:xfrm>
                    <a:custGeom>
                      <a:avLst/>
                      <a:gdLst>
                        <a:gd name="connsiteX0" fmla="*/ 2830 w 4075"/>
                        <a:gd name="connsiteY0" fmla="*/ 8122 h 8121"/>
                        <a:gd name="connsiteX1" fmla="*/ 4026 w 4075"/>
                        <a:gd name="connsiteY1" fmla="*/ 4754 h 8121"/>
                        <a:gd name="connsiteX2" fmla="*/ 1235 w 4075"/>
                        <a:gd name="connsiteY2" fmla="*/ 0 h 8121"/>
                        <a:gd name="connsiteX3" fmla="*/ 239 w 4075"/>
                        <a:gd name="connsiteY3" fmla="*/ 3169 h 8121"/>
                        <a:gd name="connsiteX4" fmla="*/ 2830 w 4075"/>
                        <a:gd name="connsiteY4" fmla="*/ 8122 h 8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75" h="8121">
                          <a:moveTo>
                            <a:pt x="2830" y="8122"/>
                          </a:moveTo>
                          <a:cubicBezTo>
                            <a:pt x="3827" y="7923"/>
                            <a:pt x="4225" y="6735"/>
                            <a:pt x="4026" y="4754"/>
                          </a:cubicBezTo>
                          <a:cubicBezTo>
                            <a:pt x="3627" y="2179"/>
                            <a:pt x="2630" y="0"/>
                            <a:pt x="1235" y="0"/>
                          </a:cubicBezTo>
                          <a:cubicBezTo>
                            <a:pt x="239" y="0"/>
                            <a:pt x="-359" y="990"/>
                            <a:pt x="239" y="3169"/>
                          </a:cubicBezTo>
                          <a:cubicBezTo>
                            <a:pt x="637" y="5546"/>
                            <a:pt x="1435" y="7725"/>
                            <a:pt x="2830" y="81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18" name="Freeform 527">
                      <a:extLst>
                        <a:ext uri="{FF2B5EF4-FFF2-40B4-BE49-F238E27FC236}">
                          <a16:creationId xmlns:a16="http://schemas.microsoft.com/office/drawing/2014/main" id="{617D7F19-D619-1B08-FBA4-E5F39CA9D5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2680" y="5746375"/>
                      <a:ext cx="16004" cy="16417"/>
                    </a:xfrm>
                    <a:custGeom>
                      <a:avLst/>
                      <a:gdLst>
                        <a:gd name="connsiteX0" fmla="*/ 3047 w 16004"/>
                        <a:gd name="connsiteY0" fmla="*/ 9287 h 16417"/>
                        <a:gd name="connsiteX1" fmla="*/ 3844 w 16004"/>
                        <a:gd name="connsiteY1" fmla="*/ 9089 h 16417"/>
                        <a:gd name="connsiteX2" fmla="*/ 6635 w 16004"/>
                        <a:gd name="connsiteY2" fmla="*/ 10475 h 16417"/>
                        <a:gd name="connsiteX3" fmla="*/ 9824 w 16004"/>
                        <a:gd name="connsiteY3" fmla="*/ 12456 h 16417"/>
                        <a:gd name="connsiteX4" fmla="*/ 10223 w 16004"/>
                        <a:gd name="connsiteY4" fmla="*/ 12060 h 16417"/>
                        <a:gd name="connsiteX5" fmla="*/ 12016 w 16004"/>
                        <a:gd name="connsiteY5" fmla="*/ 14833 h 16417"/>
                        <a:gd name="connsiteX6" fmla="*/ 15804 w 16004"/>
                        <a:gd name="connsiteY6" fmla="*/ 16022 h 16417"/>
                        <a:gd name="connsiteX7" fmla="*/ 14209 w 16004"/>
                        <a:gd name="connsiteY7" fmla="*/ 11664 h 16417"/>
                        <a:gd name="connsiteX8" fmla="*/ 10621 w 16004"/>
                        <a:gd name="connsiteY8" fmla="*/ 10673 h 16417"/>
                        <a:gd name="connsiteX9" fmla="*/ 10023 w 16004"/>
                        <a:gd name="connsiteY9" fmla="*/ 6514 h 16417"/>
                        <a:gd name="connsiteX10" fmla="*/ 6635 w 16004"/>
                        <a:gd name="connsiteY10" fmla="*/ 3344 h 16417"/>
                        <a:gd name="connsiteX11" fmla="*/ 5239 w 16004"/>
                        <a:gd name="connsiteY11" fmla="*/ 1165 h 16417"/>
                        <a:gd name="connsiteX12" fmla="*/ 1652 w 16004"/>
                        <a:gd name="connsiteY12" fmla="*/ 769 h 16417"/>
                        <a:gd name="connsiteX13" fmla="*/ 1452 w 16004"/>
                        <a:gd name="connsiteY13" fmla="*/ 769 h 16417"/>
                        <a:gd name="connsiteX14" fmla="*/ 456 w 16004"/>
                        <a:gd name="connsiteY14" fmla="*/ 5523 h 16417"/>
                        <a:gd name="connsiteX15" fmla="*/ 3047 w 16004"/>
                        <a:gd name="connsiteY15" fmla="*/ 9287 h 164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6004" h="16417">
                          <a:moveTo>
                            <a:pt x="3047" y="9287"/>
                          </a:moveTo>
                          <a:cubicBezTo>
                            <a:pt x="3445" y="9287"/>
                            <a:pt x="3645" y="9287"/>
                            <a:pt x="3844" y="9089"/>
                          </a:cubicBezTo>
                          <a:cubicBezTo>
                            <a:pt x="4841" y="9881"/>
                            <a:pt x="5837" y="10475"/>
                            <a:pt x="6635" y="10475"/>
                          </a:cubicBezTo>
                          <a:cubicBezTo>
                            <a:pt x="7631" y="12456"/>
                            <a:pt x="8827" y="13249"/>
                            <a:pt x="9824" y="12456"/>
                          </a:cubicBezTo>
                          <a:cubicBezTo>
                            <a:pt x="10023" y="12456"/>
                            <a:pt x="10023" y="12258"/>
                            <a:pt x="10223" y="12060"/>
                          </a:cubicBezTo>
                          <a:cubicBezTo>
                            <a:pt x="10422" y="12852"/>
                            <a:pt x="11020" y="13843"/>
                            <a:pt x="12016" y="14833"/>
                          </a:cubicBezTo>
                          <a:cubicBezTo>
                            <a:pt x="13611" y="16418"/>
                            <a:pt x="15006" y="16814"/>
                            <a:pt x="15804" y="16022"/>
                          </a:cubicBezTo>
                          <a:cubicBezTo>
                            <a:pt x="16402" y="14635"/>
                            <a:pt x="15604" y="13249"/>
                            <a:pt x="14209" y="11664"/>
                          </a:cubicBezTo>
                          <a:cubicBezTo>
                            <a:pt x="12614" y="9881"/>
                            <a:pt x="11419" y="9881"/>
                            <a:pt x="10621" y="10673"/>
                          </a:cubicBezTo>
                          <a:cubicBezTo>
                            <a:pt x="10621" y="9485"/>
                            <a:pt x="10422" y="8098"/>
                            <a:pt x="10023" y="6514"/>
                          </a:cubicBezTo>
                          <a:cubicBezTo>
                            <a:pt x="9027" y="4335"/>
                            <a:pt x="7831" y="2552"/>
                            <a:pt x="6635" y="3344"/>
                          </a:cubicBezTo>
                          <a:cubicBezTo>
                            <a:pt x="6236" y="2552"/>
                            <a:pt x="5837" y="1958"/>
                            <a:pt x="5239" y="1165"/>
                          </a:cubicBezTo>
                          <a:cubicBezTo>
                            <a:pt x="3844" y="-618"/>
                            <a:pt x="2449" y="-23"/>
                            <a:pt x="1652" y="769"/>
                          </a:cubicBezTo>
                          <a:cubicBezTo>
                            <a:pt x="1652" y="769"/>
                            <a:pt x="1452" y="769"/>
                            <a:pt x="1452" y="769"/>
                          </a:cubicBezTo>
                          <a:cubicBezTo>
                            <a:pt x="-142" y="769"/>
                            <a:pt x="-342" y="2750"/>
                            <a:pt x="456" y="5523"/>
                          </a:cubicBezTo>
                          <a:cubicBezTo>
                            <a:pt x="1053" y="7504"/>
                            <a:pt x="1851" y="9287"/>
                            <a:pt x="3047" y="92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19" name="Freeform 528">
                      <a:extLst>
                        <a:ext uri="{FF2B5EF4-FFF2-40B4-BE49-F238E27FC236}">
                          <a16:creationId xmlns:a16="http://schemas.microsoft.com/office/drawing/2014/main" id="{4AF9ED19-4F44-6D87-ADD8-B26730BF6B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13771" y="5841334"/>
                      <a:ext cx="16429" cy="20024"/>
                    </a:xfrm>
                    <a:custGeom>
                      <a:avLst/>
                      <a:gdLst>
                        <a:gd name="connsiteX0" fmla="*/ 5780 w 16429"/>
                        <a:gd name="connsiteY0" fmla="*/ 13965 h 20024"/>
                        <a:gd name="connsiteX1" fmla="*/ 9766 w 16429"/>
                        <a:gd name="connsiteY1" fmla="*/ 17531 h 20024"/>
                        <a:gd name="connsiteX2" fmla="*/ 10364 w 16429"/>
                        <a:gd name="connsiteY2" fmla="*/ 16342 h 20024"/>
                        <a:gd name="connsiteX3" fmla="*/ 11759 w 16429"/>
                        <a:gd name="connsiteY3" fmla="*/ 18323 h 20024"/>
                        <a:gd name="connsiteX4" fmla="*/ 15746 w 16429"/>
                        <a:gd name="connsiteY4" fmla="*/ 19710 h 20024"/>
                        <a:gd name="connsiteX5" fmla="*/ 14749 w 16429"/>
                        <a:gd name="connsiteY5" fmla="*/ 14956 h 20024"/>
                        <a:gd name="connsiteX6" fmla="*/ 10564 w 16429"/>
                        <a:gd name="connsiteY6" fmla="*/ 13569 h 20024"/>
                        <a:gd name="connsiteX7" fmla="*/ 9966 w 16429"/>
                        <a:gd name="connsiteY7" fmla="*/ 14560 h 20024"/>
                        <a:gd name="connsiteX8" fmla="*/ 9567 w 16429"/>
                        <a:gd name="connsiteY8" fmla="*/ 13767 h 20024"/>
                        <a:gd name="connsiteX9" fmla="*/ 7574 w 16429"/>
                        <a:gd name="connsiteY9" fmla="*/ 10796 h 20024"/>
                        <a:gd name="connsiteX10" fmla="*/ 9168 w 16429"/>
                        <a:gd name="connsiteY10" fmla="*/ 10202 h 20024"/>
                        <a:gd name="connsiteX11" fmla="*/ 10165 w 16429"/>
                        <a:gd name="connsiteY11" fmla="*/ 10598 h 20024"/>
                        <a:gd name="connsiteX12" fmla="*/ 10564 w 16429"/>
                        <a:gd name="connsiteY12" fmla="*/ 7032 h 20024"/>
                        <a:gd name="connsiteX13" fmla="*/ 9966 w 16429"/>
                        <a:gd name="connsiteY13" fmla="*/ 5646 h 20024"/>
                        <a:gd name="connsiteX14" fmla="*/ 11759 w 16429"/>
                        <a:gd name="connsiteY14" fmla="*/ 5249 h 20024"/>
                        <a:gd name="connsiteX15" fmla="*/ 9368 w 16429"/>
                        <a:gd name="connsiteY15" fmla="*/ 891 h 20024"/>
                        <a:gd name="connsiteX16" fmla="*/ 6378 w 16429"/>
                        <a:gd name="connsiteY16" fmla="*/ 891 h 20024"/>
                        <a:gd name="connsiteX17" fmla="*/ 6976 w 16429"/>
                        <a:gd name="connsiteY17" fmla="*/ 2674 h 20024"/>
                        <a:gd name="connsiteX18" fmla="*/ 6976 w 16429"/>
                        <a:gd name="connsiteY18" fmla="*/ 2674 h 20024"/>
                        <a:gd name="connsiteX19" fmla="*/ 6178 w 16429"/>
                        <a:gd name="connsiteY19" fmla="*/ 3268 h 20024"/>
                        <a:gd name="connsiteX20" fmla="*/ 5381 w 16429"/>
                        <a:gd name="connsiteY20" fmla="*/ 2476 h 20024"/>
                        <a:gd name="connsiteX21" fmla="*/ 1594 w 16429"/>
                        <a:gd name="connsiteY21" fmla="*/ 1486 h 20024"/>
                        <a:gd name="connsiteX22" fmla="*/ 1594 w 16429"/>
                        <a:gd name="connsiteY22" fmla="*/ 2674 h 20024"/>
                        <a:gd name="connsiteX23" fmla="*/ 199 w 16429"/>
                        <a:gd name="connsiteY23" fmla="*/ 3665 h 20024"/>
                        <a:gd name="connsiteX24" fmla="*/ 1993 w 16429"/>
                        <a:gd name="connsiteY24" fmla="*/ 7825 h 20024"/>
                        <a:gd name="connsiteX25" fmla="*/ 5580 w 16429"/>
                        <a:gd name="connsiteY25" fmla="*/ 10400 h 20024"/>
                        <a:gd name="connsiteX26" fmla="*/ 5580 w 16429"/>
                        <a:gd name="connsiteY26" fmla="*/ 10400 h 20024"/>
                        <a:gd name="connsiteX27" fmla="*/ 5780 w 16429"/>
                        <a:gd name="connsiteY27" fmla="*/ 13965 h 200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</a:cxnLst>
                      <a:rect l="l" t="t" r="r" b="b"/>
                      <a:pathLst>
                        <a:path w="16429" h="20024">
                          <a:moveTo>
                            <a:pt x="5780" y="13965"/>
                          </a:moveTo>
                          <a:cubicBezTo>
                            <a:pt x="6976" y="16342"/>
                            <a:pt x="8371" y="18125"/>
                            <a:pt x="9766" y="17531"/>
                          </a:cubicBezTo>
                          <a:cubicBezTo>
                            <a:pt x="10165" y="17333"/>
                            <a:pt x="10364" y="16937"/>
                            <a:pt x="10364" y="16342"/>
                          </a:cubicBezTo>
                          <a:cubicBezTo>
                            <a:pt x="10763" y="16937"/>
                            <a:pt x="11162" y="17729"/>
                            <a:pt x="11759" y="18323"/>
                          </a:cubicBezTo>
                          <a:cubicBezTo>
                            <a:pt x="13155" y="19710"/>
                            <a:pt x="14749" y="20502"/>
                            <a:pt x="15746" y="19710"/>
                          </a:cubicBezTo>
                          <a:cubicBezTo>
                            <a:pt x="16942" y="18719"/>
                            <a:pt x="16543" y="17135"/>
                            <a:pt x="14749" y="14956"/>
                          </a:cubicBezTo>
                          <a:cubicBezTo>
                            <a:pt x="13155" y="13767"/>
                            <a:pt x="11560" y="12777"/>
                            <a:pt x="10564" y="13569"/>
                          </a:cubicBezTo>
                          <a:cubicBezTo>
                            <a:pt x="10165" y="13767"/>
                            <a:pt x="9966" y="14163"/>
                            <a:pt x="9966" y="14560"/>
                          </a:cubicBezTo>
                          <a:cubicBezTo>
                            <a:pt x="9966" y="14361"/>
                            <a:pt x="9766" y="13965"/>
                            <a:pt x="9567" y="13767"/>
                          </a:cubicBezTo>
                          <a:cubicBezTo>
                            <a:pt x="8969" y="12381"/>
                            <a:pt x="8172" y="11390"/>
                            <a:pt x="7574" y="10796"/>
                          </a:cubicBezTo>
                          <a:cubicBezTo>
                            <a:pt x="8172" y="10796"/>
                            <a:pt x="8770" y="10598"/>
                            <a:pt x="9168" y="10202"/>
                          </a:cubicBezTo>
                          <a:cubicBezTo>
                            <a:pt x="9567" y="10400"/>
                            <a:pt x="9766" y="10400"/>
                            <a:pt x="10165" y="10598"/>
                          </a:cubicBezTo>
                          <a:cubicBezTo>
                            <a:pt x="11162" y="10202"/>
                            <a:pt x="11361" y="9013"/>
                            <a:pt x="10564" y="7032"/>
                          </a:cubicBezTo>
                          <a:cubicBezTo>
                            <a:pt x="10364" y="6636"/>
                            <a:pt x="10165" y="6042"/>
                            <a:pt x="9966" y="5646"/>
                          </a:cubicBezTo>
                          <a:cubicBezTo>
                            <a:pt x="10763" y="6042"/>
                            <a:pt x="11361" y="6042"/>
                            <a:pt x="11759" y="5249"/>
                          </a:cubicBezTo>
                          <a:cubicBezTo>
                            <a:pt x="12357" y="4061"/>
                            <a:pt x="11361" y="2674"/>
                            <a:pt x="9368" y="891"/>
                          </a:cubicBezTo>
                          <a:cubicBezTo>
                            <a:pt x="7972" y="-297"/>
                            <a:pt x="6577" y="-297"/>
                            <a:pt x="6378" y="891"/>
                          </a:cubicBezTo>
                          <a:cubicBezTo>
                            <a:pt x="6378" y="1288"/>
                            <a:pt x="6577" y="2080"/>
                            <a:pt x="6976" y="2674"/>
                          </a:cubicBezTo>
                          <a:cubicBezTo>
                            <a:pt x="6976" y="2674"/>
                            <a:pt x="6976" y="2674"/>
                            <a:pt x="6976" y="2674"/>
                          </a:cubicBezTo>
                          <a:cubicBezTo>
                            <a:pt x="6577" y="2674"/>
                            <a:pt x="6378" y="2872"/>
                            <a:pt x="6178" y="3268"/>
                          </a:cubicBezTo>
                          <a:cubicBezTo>
                            <a:pt x="5979" y="3070"/>
                            <a:pt x="5780" y="2674"/>
                            <a:pt x="5381" y="2476"/>
                          </a:cubicBezTo>
                          <a:cubicBezTo>
                            <a:pt x="3986" y="1089"/>
                            <a:pt x="1993" y="297"/>
                            <a:pt x="1594" y="1486"/>
                          </a:cubicBezTo>
                          <a:cubicBezTo>
                            <a:pt x="1395" y="1684"/>
                            <a:pt x="1594" y="2080"/>
                            <a:pt x="1594" y="2674"/>
                          </a:cubicBezTo>
                          <a:cubicBezTo>
                            <a:pt x="996" y="2674"/>
                            <a:pt x="597" y="3070"/>
                            <a:pt x="199" y="3665"/>
                          </a:cubicBezTo>
                          <a:cubicBezTo>
                            <a:pt x="-399" y="4655"/>
                            <a:pt x="398" y="6636"/>
                            <a:pt x="1993" y="7825"/>
                          </a:cubicBezTo>
                          <a:cubicBezTo>
                            <a:pt x="3188" y="8815"/>
                            <a:pt x="4584" y="9805"/>
                            <a:pt x="5580" y="10400"/>
                          </a:cubicBezTo>
                          <a:cubicBezTo>
                            <a:pt x="5580" y="10400"/>
                            <a:pt x="5580" y="10400"/>
                            <a:pt x="5580" y="10400"/>
                          </a:cubicBezTo>
                          <a:cubicBezTo>
                            <a:pt x="4982" y="10598"/>
                            <a:pt x="4584" y="11786"/>
                            <a:pt x="5780" y="139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20" name="Freeform 529">
                      <a:extLst>
                        <a:ext uri="{FF2B5EF4-FFF2-40B4-BE49-F238E27FC236}">
                          <a16:creationId xmlns:a16="http://schemas.microsoft.com/office/drawing/2014/main" id="{6A3F202A-CE35-F6FE-6B09-963950909A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7344" y="5821077"/>
                      <a:ext cx="5336" cy="8075"/>
                    </a:xfrm>
                    <a:custGeom>
                      <a:avLst/>
                      <a:gdLst>
                        <a:gd name="connsiteX0" fmla="*/ 575 w 5336"/>
                        <a:gd name="connsiteY0" fmla="*/ 4113 h 8075"/>
                        <a:gd name="connsiteX1" fmla="*/ 3166 w 5336"/>
                        <a:gd name="connsiteY1" fmla="*/ 7679 h 8075"/>
                        <a:gd name="connsiteX2" fmla="*/ 4362 w 5336"/>
                        <a:gd name="connsiteY2" fmla="*/ 8075 h 8075"/>
                        <a:gd name="connsiteX3" fmla="*/ 4960 w 5336"/>
                        <a:gd name="connsiteY3" fmla="*/ 4312 h 8075"/>
                        <a:gd name="connsiteX4" fmla="*/ 2768 w 5336"/>
                        <a:gd name="connsiteY4" fmla="*/ 1142 h 8075"/>
                        <a:gd name="connsiteX5" fmla="*/ 774 w 5336"/>
                        <a:gd name="connsiteY5" fmla="*/ 152 h 8075"/>
                        <a:gd name="connsiteX6" fmla="*/ 575 w 5336"/>
                        <a:gd name="connsiteY6" fmla="*/ 4113 h 80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336" h="8075">
                          <a:moveTo>
                            <a:pt x="575" y="4113"/>
                          </a:moveTo>
                          <a:cubicBezTo>
                            <a:pt x="1372" y="6292"/>
                            <a:pt x="2369" y="7481"/>
                            <a:pt x="3166" y="7679"/>
                          </a:cubicBezTo>
                          <a:cubicBezTo>
                            <a:pt x="3565" y="7877"/>
                            <a:pt x="3964" y="8075"/>
                            <a:pt x="4362" y="8075"/>
                          </a:cubicBezTo>
                          <a:cubicBezTo>
                            <a:pt x="5160" y="7481"/>
                            <a:pt x="5758" y="6689"/>
                            <a:pt x="4960" y="4312"/>
                          </a:cubicBezTo>
                          <a:cubicBezTo>
                            <a:pt x="4362" y="2727"/>
                            <a:pt x="3565" y="1538"/>
                            <a:pt x="2768" y="1142"/>
                          </a:cubicBezTo>
                          <a:cubicBezTo>
                            <a:pt x="2170" y="152"/>
                            <a:pt x="1372" y="-244"/>
                            <a:pt x="774" y="152"/>
                          </a:cubicBezTo>
                          <a:cubicBezTo>
                            <a:pt x="-222" y="548"/>
                            <a:pt x="-222" y="2133"/>
                            <a:pt x="575" y="41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21" name="Freeform 530">
                      <a:extLst>
                        <a:ext uri="{FF2B5EF4-FFF2-40B4-BE49-F238E27FC236}">
                          <a16:creationId xmlns:a16="http://schemas.microsoft.com/office/drawing/2014/main" id="{21D67325-9D96-4FAB-6C82-FC2A123C16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1826" y="5875288"/>
                      <a:ext cx="3830" cy="4772"/>
                    </a:xfrm>
                    <a:custGeom>
                      <a:avLst/>
                      <a:gdLst>
                        <a:gd name="connsiteX0" fmla="*/ 1040 w 3830"/>
                        <a:gd name="connsiteY0" fmla="*/ 19 h 4772"/>
                        <a:gd name="connsiteX1" fmla="*/ 243 w 3830"/>
                        <a:gd name="connsiteY1" fmla="*/ 3584 h 4772"/>
                        <a:gd name="connsiteX2" fmla="*/ 442 w 3830"/>
                        <a:gd name="connsiteY2" fmla="*/ 4179 h 4772"/>
                        <a:gd name="connsiteX3" fmla="*/ 3831 w 3830"/>
                        <a:gd name="connsiteY3" fmla="*/ 4773 h 4772"/>
                        <a:gd name="connsiteX4" fmla="*/ 3632 w 3830"/>
                        <a:gd name="connsiteY4" fmla="*/ 3188 h 4772"/>
                        <a:gd name="connsiteX5" fmla="*/ 1040 w 3830"/>
                        <a:gd name="connsiteY5" fmla="*/ 19 h 47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30" h="4772">
                          <a:moveTo>
                            <a:pt x="1040" y="19"/>
                          </a:moveTo>
                          <a:cubicBezTo>
                            <a:pt x="243" y="217"/>
                            <a:pt x="-355" y="1207"/>
                            <a:pt x="243" y="3584"/>
                          </a:cubicBezTo>
                          <a:cubicBezTo>
                            <a:pt x="243" y="3782"/>
                            <a:pt x="442" y="3981"/>
                            <a:pt x="442" y="4179"/>
                          </a:cubicBezTo>
                          <a:cubicBezTo>
                            <a:pt x="1638" y="4377"/>
                            <a:pt x="2834" y="4575"/>
                            <a:pt x="3831" y="4773"/>
                          </a:cubicBezTo>
                          <a:cubicBezTo>
                            <a:pt x="3831" y="4179"/>
                            <a:pt x="3632" y="3782"/>
                            <a:pt x="3632" y="3188"/>
                          </a:cubicBezTo>
                          <a:cubicBezTo>
                            <a:pt x="3034" y="1207"/>
                            <a:pt x="2037" y="-179"/>
                            <a:pt x="1040" y="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22" name="Freeform 531">
                      <a:extLst>
                        <a:ext uri="{FF2B5EF4-FFF2-40B4-BE49-F238E27FC236}">
                          <a16:creationId xmlns:a16="http://schemas.microsoft.com/office/drawing/2014/main" id="{9C7661CC-91A5-8BD4-E62A-7DC82168F0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5796" y="5859856"/>
                      <a:ext cx="7731" cy="13668"/>
                    </a:xfrm>
                    <a:custGeom>
                      <a:avLst/>
                      <a:gdLst>
                        <a:gd name="connsiteX0" fmla="*/ 5310 w 7731"/>
                        <a:gd name="connsiteY0" fmla="*/ 4754 h 13668"/>
                        <a:gd name="connsiteX1" fmla="*/ 4114 w 7731"/>
                        <a:gd name="connsiteY1" fmla="*/ 5150 h 13668"/>
                        <a:gd name="connsiteX2" fmla="*/ 4114 w 7731"/>
                        <a:gd name="connsiteY2" fmla="*/ 4754 h 13668"/>
                        <a:gd name="connsiteX3" fmla="*/ 1124 w 7731"/>
                        <a:gd name="connsiteY3" fmla="*/ 0 h 13668"/>
                        <a:gd name="connsiteX4" fmla="*/ 327 w 7731"/>
                        <a:gd name="connsiteY4" fmla="*/ 4754 h 13668"/>
                        <a:gd name="connsiteX5" fmla="*/ 3715 w 7731"/>
                        <a:gd name="connsiteY5" fmla="*/ 10103 h 13668"/>
                        <a:gd name="connsiteX6" fmla="*/ 4114 w 7731"/>
                        <a:gd name="connsiteY6" fmla="*/ 9706 h 13668"/>
                        <a:gd name="connsiteX7" fmla="*/ 4114 w 7731"/>
                        <a:gd name="connsiteY7" fmla="*/ 10103 h 13668"/>
                        <a:gd name="connsiteX8" fmla="*/ 6506 w 7731"/>
                        <a:gd name="connsiteY8" fmla="*/ 13668 h 13668"/>
                        <a:gd name="connsiteX9" fmla="*/ 7502 w 7731"/>
                        <a:gd name="connsiteY9" fmla="*/ 9112 h 13668"/>
                        <a:gd name="connsiteX10" fmla="*/ 5310 w 7731"/>
                        <a:gd name="connsiteY10" fmla="*/ 4754 h 136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7731" h="13668">
                          <a:moveTo>
                            <a:pt x="5310" y="4754"/>
                          </a:moveTo>
                          <a:cubicBezTo>
                            <a:pt x="4712" y="4556"/>
                            <a:pt x="4313" y="4754"/>
                            <a:pt x="4114" y="5150"/>
                          </a:cubicBezTo>
                          <a:lnTo>
                            <a:pt x="4114" y="4754"/>
                          </a:lnTo>
                          <a:cubicBezTo>
                            <a:pt x="3316" y="2377"/>
                            <a:pt x="2320" y="0"/>
                            <a:pt x="1124" y="0"/>
                          </a:cubicBezTo>
                          <a:cubicBezTo>
                            <a:pt x="-72" y="0"/>
                            <a:pt x="-271" y="1783"/>
                            <a:pt x="327" y="4754"/>
                          </a:cubicBezTo>
                          <a:cubicBezTo>
                            <a:pt x="1124" y="7924"/>
                            <a:pt x="2320" y="10499"/>
                            <a:pt x="3715" y="10103"/>
                          </a:cubicBezTo>
                          <a:cubicBezTo>
                            <a:pt x="3914" y="10103"/>
                            <a:pt x="4114" y="9904"/>
                            <a:pt x="4114" y="9706"/>
                          </a:cubicBezTo>
                          <a:lnTo>
                            <a:pt x="4114" y="10103"/>
                          </a:lnTo>
                          <a:cubicBezTo>
                            <a:pt x="4512" y="12083"/>
                            <a:pt x="5509" y="13668"/>
                            <a:pt x="6506" y="13668"/>
                          </a:cubicBezTo>
                          <a:cubicBezTo>
                            <a:pt x="7901" y="13668"/>
                            <a:pt x="7901" y="11489"/>
                            <a:pt x="7502" y="9112"/>
                          </a:cubicBezTo>
                          <a:cubicBezTo>
                            <a:pt x="7303" y="6735"/>
                            <a:pt x="6306" y="5150"/>
                            <a:pt x="5310" y="47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23" name="Freeform 532">
                      <a:extLst>
                        <a:ext uri="{FF2B5EF4-FFF2-40B4-BE49-F238E27FC236}">
                          <a16:creationId xmlns:a16="http://schemas.microsoft.com/office/drawing/2014/main" id="{EF9EB812-DDB0-C56E-CEA2-55FD9FB0FE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6325" y="5867383"/>
                      <a:ext cx="2192" cy="990"/>
                    </a:xfrm>
                    <a:custGeom>
                      <a:avLst/>
                      <a:gdLst>
                        <a:gd name="connsiteX0" fmla="*/ 0 w 2192"/>
                        <a:gd name="connsiteY0" fmla="*/ 792 h 990"/>
                        <a:gd name="connsiteX1" fmla="*/ 2193 w 2192"/>
                        <a:gd name="connsiteY1" fmla="*/ 990 h 990"/>
                        <a:gd name="connsiteX2" fmla="*/ 1794 w 2192"/>
                        <a:gd name="connsiteY2" fmla="*/ 0 h 990"/>
                        <a:gd name="connsiteX3" fmla="*/ 598 w 2192"/>
                        <a:gd name="connsiteY3" fmla="*/ 198 h 990"/>
                        <a:gd name="connsiteX4" fmla="*/ 0 w 2192"/>
                        <a:gd name="connsiteY4" fmla="*/ 792 h 9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192" h="990">
                          <a:moveTo>
                            <a:pt x="0" y="792"/>
                          </a:moveTo>
                          <a:cubicBezTo>
                            <a:pt x="797" y="792"/>
                            <a:pt x="1395" y="990"/>
                            <a:pt x="2193" y="990"/>
                          </a:cubicBezTo>
                          <a:lnTo>
                            <a:pt x="1794" y="0"/>
                          </a:lnTo>
                          <a:cubicBezTo>
                            <a:pt x="1395" y="0"/>
                            <a:pt x="997" y="198"/>
                            <a:pt x="598" y="198"/>
                          </a:cubicBezTo>
                          <a:cubicBezTo>
                            <a:pt x="399" y="396"/>
                            <a:pt x="199" y="594"/>
                            <a:pt x="0" y="7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24" name="Freeform 533">
                      <a:extLst>
                        <a:ext uri="{FF2B5EF4-FFF2-40B4-BE49-F238E27FC236}">
                          <a16:creationId xmlns:a16="http://schemas.microsoft.com/office/drawing/2014/main" id="{E06FFE9E-214D-7390-8320-69FA70854C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9680" y="5865997"/>
                      <a:ext cx="19932" cy="197"/>
                    </a:xfrm>
                    <a:custGeom>
                      <a:avLst/>
                      <a:gdLst>
                        <a:gd name="connsiteX0" fmla="*/ 0 w 19932"/>
                        <a:gd name="connsiteY0" fmla="*/ 198 h 197"/>
                        <a:gd name="connsiteX1" fmla="*/ 0 w 19932"/>
                        <a:gd name="connsiteY1" fmla="*/ 0 h 197"/>
                        <a:gd name="connsiteX2" fmla="*/ 0 w 19932"/>
                        <a:gd name="connsiteY2" fmla="*/ 0 h 197"/>
                        <a:gd name="connsiteX3" fmla="*/ 0 w 19932"/>
                        <a:gd name="connsiteY3" fmla="*/ 198 h 197"/>
                        <a:gd name="connsiteX4" fmla="*/ 0 w 19932"/>
                        <a:gd name="connsiteY4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32" h="197">
                          <a:moveTo>
                            <a:pt x="0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25" name="Freeform 534">
                      <a:extLst>
                        <a:ext uri="{FF2B5EF4-FFF2-40B4-BE49-F238E27FC236}">
                          <a16:creationId xmlns:a16="http://schemas.microsoft.com/office/drawing/2014/main" id="{82003D83-F3D0-E8CC-4D2E-1262624FF4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4136" y="5761128"/>
                      <a:ext cx="4163" cy="8422"/>
                    </a:xfrm>
                    <a:custGeom>
                      <a:avLst/>
                      <a:gdLst>
                        <a:gd name="connsiteX0" fmla="*/ 3616 w 4163"/>
                        <a:gd name="connsiteY0" fmla="*/ 8201 h 8422"/>
                        <a:gd name="connsiteX1" fmla="*/ 3815 w 4163"/>
                        <a:gd name="connsiteY1" fmla="*/ 3645 h 8422"/>
                        <a:gd name="connsiteX2" fmla="*/ 626 w 4163"/>
                        <a:gd name="connsiteY2" fmla="*/ 278 h 8422"/>
                        <a:gd name="connsiteX3" fmla="*/ 426 w 4163"/>
                        <a:gd name="connsiteY3" fmla="*/ 4834 h 8422"/>
                        <a:gd name="connsiteX4" fmla="*/ 3616 w 4163"/>
                        <a:gd name="connsiteY4" fmla="*/ 8201 h 84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163" h="8422">
                          <a:moveTo>
                            <a:pt x="3616" y="8201"/>
                          </a:moveTo>
                          <a:cubicBezTo>
                            <a:pt x="4413" y="7607"/>
                            <a:pt x="4213" y="5626"/>
                            <a:pt x="3815" y="3645"/>
                          </a:cubicBezTo>
                          <a:cubicBezTo>
                            <a:pt x="2818" y="1070"/>
                            <a:pt x="1822" y="-713"/>
                            <a:pt x="626" y="278"/>
                          </a:cubicBezTo>
                          <a:cubicBezTo>
                            <a:pt x="-172" y="872"/>
                            <a:pt x="-172" y="3051"/>
                            <a:pt x="426" y="4834"/>
                          </a:cubicBezTo>
                          <a:cubicBezTo>
                            <a:pt x="1423" y="7607"/>
                            <a:pt x="2619" y="8994"/>
                            <a:pt x="3616" y="82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26" name="Freeform 535">
                      <a:extLst>
                        <a:ext uri="{FF2B5EF4-FFF2-40B4-BE49-F238E27FC236}">
                          <a16:creationId xmlns:a16="http://schemas.microsoft.com/office/drawing/2014/main" id="{1E9B9F22-7072-F8FC-74D4-7F5E1FA50E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3658" y="5796202"/>
                      <a:ext cx="4597" cy="8054"/>
                    </a:xfrm>
                    <a:custGeom>
                      <a:avLst/>
                      <a:gdLst>
                        <a:gd name="connsiteX0" fmla="*/ 4163 w 4597"/>
                        <a:gd name="connsiteY0" fmla="*/ 7793 h 8054"/>
                        <a:gd name="connsiteX1" fmla="*/ 3764 w 4597"/>
                        <a:gd name="connsiteY1" fmla="*/ 3039 h 8054"/>
                        <a:gd name="connsiteX2" fmla="*/ 775 w 4597"/>
                        <a:gd name="connsiteY2" fmla="*/ 68 h 8054"/>
                        <a:gd name="connsiteX3" fmla="*/ 575 w 4597"/>
                        <a:gd name="connsiteY3" fmla="*/ 4426 h 8054"/>
                        <a:gd name="connsiteX4" fmla="*/ 4163 w 4597"/>
                        <a:gd name="connsiteY4" fmla="*/ 7793 h 80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597" h="8054">
                          <a:moveTo>
                            <a:pt x="4163" y="7793"/>
                          </a:moveTo>
                          <a:cubicBezTo>
                            <a:pt x="4960" y="7001"/>
                            <a:pt x="4562" y="5020"/>
                            <a:pt x="3764" y="3039"/>
                          </a:cubicBezTo>
                          <a:cubicBezTo>
                            <a:pt x="2967" y="1058"/>
                            <a:pt x="1970" y="-328"/>
                            <a:pt x="775" y="68"/>
                          </a:cubicBezTo>
                          <a:cubicBezTo>
                            <a:pt x="-222" y="860"/>
                            <a:pt x="-222" y="2247"/>
                            <a:pt x="575" y="4426"/>
                          </a:cubicBezTo>
                          <a:cubicBezTo>
                            <a:pt x="1572" y="6803"/>
                            <a:pt x="2768" y="8784"/>
                            <a:pt x="4163" y="77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27" name="Freeform 536">
                      <a:extLst>
                        <a:ext uri="{FF2B5EF4-FFF2-40B4-BE49-F238E27FC236}">
                          <a16:creationId xmlns:a16="http://schemas.microsoft.com/office/drawing/2014/main" id="{8D7E2C91-B02F-7145-252E-3720DADB0E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8615" y="5765490"/>
                      <a:ext cx="7647" cy="9241"/>
                    </a:xfrm>
                    <a:custGeom>
                      <a:avLst/>
                      <a:gdLst>
                        <a:gd name="connsiteX0" fmla="*/ 4549 w 7647"/>
                        <a:gd name="connsiteY0" fmla="*/ 76 h 9241"/>
                        <a:gd name="connsiteX1" fmla="*/ 3752 w 7647"/>
                        <a:gd name="connsiteY1" fmla="*/ 3641 h 9241"/>
                        <a:gd name="connsiteX2" fmla="*/ 363 w 7647"/>
                        <a:gd name="connsiteY2" fmla="*/ 2651 h 9241"/>
                        <a:gd name="connsiteX3" fmla="*/ 1360 w 7647"/>
                        <a:gd name="connsiteY3" fmla="*/ 7009 h 9241"/>
                        <a:gd name="connsiteX4" fmla="*/ 5147 w 7647"/>
                        <a:gd name="connsiteY4" fmla="*/ 8989 h 9241"/>
                        <a:gd name="connsiteX5" fmla="*/ 5745 w 7647"/>
                        <a:gd name="connsiteY5" fmla="*/ 7801 h 9241"/>
                        <a:gd name="connsiteX6" fmla="*/ 6941 w 7647"/>
                        <a:gd name="connsiteY6" fmla="*/ 7603 h 9241"/>
                        <a:gd name="connsiteX7" fmla="*/ 7140 w 7647"/>
                        <a:gd name="connsiteY7" fmla="*/ 3047 h 9241"/>
                        <a:gd name="connsiteX8" fmla="*/ 4549 w 7647"/>
                        <a:gd name="connsiteY8" fmla="*/ 76 h 92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647" h="9241">
                          <a:moveTo>
                            <a:pt x="4549" y="76"/>
                          </a:moveTo>
                          <a:cubicBezTo>
                            <a:pt x="3752" y="670"/>
                            <a:pt x="3353" y="1858"/>
                            <a:pt x="3752" y="3641"/>
                          </a:cubicBezTo>
                          <a:cubicBezTo>
                            <a:pt x="2356" y="2254"/>
                            <a:pt x="961" y="1858"/>
                            <a:pt x="363" y="2651"/>
                          </a:cubicBezTo>
                          <a:cubicBezTo>
                            <a:pt x="-434" y="3443"/>
                            <a:pt x="164" y="5226"/>
                            <a:pt x="1360" y="7009"/>
                          </a:cubicBezTo>
                          <a:cubicBezTo>
                            <a:pt x="2556" y="8593"/>
                            <a:pt x="4150" y="9782"/>
                            <a:pt x="5147" y="8989"/>
                          </a:cubicBezTo>
                          <a:cubicBezTo>
                            <a:pt x="5545" y="8593"/>
                            <a:pt x="5745" y="8395"/>
                            <a:pt x="5745" y="7801"/>
                          </a:cubicBezTo>
                          <a:cubicBezTo>
                            <a:pt x="6144" y="7999"/>
                            <a:pt x="6542" y="7999"/>
                            <a:pt x="6941" y="7603"/>
                          </a:cubicBezTo>
                          <a:cubicBezTo>
                            <a:pt x="7738" y="6810"/>
                            <a:pt x="7937" y="5028"/>
                            <a:pt x="7140" y="3047"/>
                          </a:cubicBezTo>
                          <a:cubicBezTo>
                            <a:pt x="6343" y="868"/>
                            <a:pt x="5545" y="-321"/>
                            <a:pt x="4549" y="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28" name="Freeform 537">
                      <a:extLst>
                        <a:ext uri="{FF2B5EF4-FFF2-40B4-BE49-F238E27FC236}">
                          <a16:creationId xmlns:a16="http://schemas.microsoft.com/office/drawing/2014/main" id="{BC9741D0-03A2-92A5-B39F-5CFE4AEE5C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7462" y="5825091"/>
                      <a:ext cx="4536" cy="14361"/>
                    </a:xfrm>
                    <a:custGeom>
                      <a:avLst/>
                      <a:gdLst>
                        <a:gd name="connsiteX0" fmla="*/ 3546 w 4536"/>
                        <a:gd name="connsiteY0" fmla="*/ 2674 h 14361"/>
                        <a:gd name="connsiteX1" fmla="*/ 954 w 4536"/>
                        <a:gd name="connsiteY1" fmla="*/ 297 h 14361"/>
                        <a:gd name="connsiteX2" fmla="*/ 556 w 4536"/>
                        <a:gd name="connsiteY2" fmla="*/ 7428 h 14361"/>
                        <a:gd name="connsiteX3" fmla="*/ 556 w 4536"/>
                        <a:gd name="connsiteY3" fmla="*/ 10598 h 14361"/>
                        <a:gd name="connsiteX4" fmla="*/ 3147 w 4536"/>
                        <a:gd name="connsiteY4" fmla="*/ 14361 h 14361"/>
                        <a:gd name="connsiteX5" fmla="*/ 4144 w 4536"/>
                        <a:gd name="connsiteY5" fmla="*/ 11984 h 14361"/>
                        <a:gd name="connsiteX6" fmla="*/ 3546 w 4536"/>
                        <a:gd name="connsiteY6" fmla="*/ 2674 h 143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536" h="14361">
                          <a:moveTo>
                            <a:pt x="3546" y="2674"/>
                          </a:moveTo>
                          <a:cubicBezTo>
                            <a:pt x="2748" y="297"/>
                            <a:pt x="1752" y="-495"/>
                            <a:pt x="954" y="297"/>
                          </a:cubicBezTo>
                          <a:cubicBezTo>
                            <a:pt x="-242" y="1684"/>
                            <a:pt x="-242" y="4259"/>
                            <a:pt x="556" y="7428"/>
                          </a:cubicBezTo>
                          <a:cubicBezTo>
                            <a:pt x="157" y="8023"/>
                            <a:pt x="157" y="9013"/>
                            <a:pt x="556" y="10598"/>
                          </a:cubicBezTo>
                          <a:cubicBezTo>
                            <a:pt x="1154" y="12579"/>
                            <a:pt x="2150" y="14361"/>
                            <a:pt x="3147" y="14361"/>
                          </a:cubicBezTo>
                          <a:cubicBezTo>
                            <a:pt x="3944" y="14361"/>
                            <a:pt x="4343" y="13569"/>
                            <a:pt x="4144" y="11984"/>
                          </a:cubicBezTo>
                          <a:cubicBezTo>
                            <a:pt x="4742" y="9409"/>
                            <a:pt x="4742" y="6438"/>
                            <a:pt x="3546" y="26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29" name="Freeform 538">
                      <a:extLst>
                        <a:ext uri="{FF2B5EF4-FFF2-40B4-BE49-F238E27FC236}">
                          <a16:creationId xmlns:a16="http://schemas.microsoft.com/office/drawing/2014/main" id="{AF228C2B-4EB7-581B-214A-96125097DC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3350" y="5830884"/>
                      <a:ext cx="14154" cy="18300"/>
                    </a:xfrm>
                    <a:custGeom>
                      <a:avLst/>
                      <a:gdLst>
                        <a:gd name="connsiteX0" fmla="*/ 249 w 14154"/>
                        <a:gd name="connsiteY0" fmla="*/ 3617 h 18300"/>
                        <a:gd name="connsiteX1" fmla="*/ 2242 w 14154"/>
                        <a:gd name="connsiteY1" fmla="*/ 7578 h 18300"/>
                        <a:gd name="connsiteX2" fmla="*/ 2043 w 14154"/>
                        <a:gd name="connsiteY2" fmla="*/ 7776 h 18300"/>
                        <a:gd name="connsiteX3" fmla="*/ 3239 w 14154"/>
                        <a:gd name="connsiteY3" fmla="*/ 12531 h 18300"/>
                        <a:gd name="connsiteX4" fmla="*/ 6428 w 14154"/>
                        <a:gd name="connsiteY4" fmla="*/ 14115 h 18300"/>
                        <a:gd name="connsiteX5" fmla="*/ 7226 w 14154"/>
                        <a:gd name="connsiteY5" fmla="*/ 15502 h 18300"/>
                        <a:gd name="connsiteX6" fmla="*/ 9617 w 14154"/>
                        <a:gd name="connsiteY6" fmla="*/ 18275 h 18300"/>
                        <a:gd name="connsiteX7" fmla="*/ 10415 w 14154"/>
                        <a:gd name="connsiteY7" fmla="*/ 13521 h 18300"/>
                        <a:gd name="connsiteX8" fmla="*/ 9817 w 14154"/>
                        <a:gd name="connsiteY8" fmla="*/ 11936 h 18300"/>
                        <a:gd name="connsiteX9" fmla="*/ 13803 w 14154"/>
                        <a:gd name="connsiteY9" fmla="*/ 12927 h 18300"/>
                        <a:gd name="connsiteX10" fmla="*/ 12408 w 14154"/>
                        <a:gd name="connsiteY10" fmla="*/ 8767 h 18300"/>
                        <a:gd name="connsiteX11" fmla="*/ 7624 w 14154"/>
                        <a:gd name="connsiteY11" fmla="*/ 6984 h 18300"/>
                        <a:gd name="connsiteX12" fmla="*/ 7226 w 14154"/>
                        <a:gd name="connsiteY12" fmla="*/ 8173 h 18300"/>
                        <a:gd name="connsiteX13" fmla="*/ 6229 w 14154"/>
                        <a:gd name="connsiteY13" fmla="*/ 7975 h 18300"/>
                        <a:gd name="connsiteX14" fmla="*/ 5631 w 14154"/>
                        <a:gd name="connsiteY14" fmla="*/ 8569 h 18300"/>
                        <a:gd name="connsiteX15" fmla="*/ 3638 w 14154"/>
                        <a:gd name="connsiteY15" fmla="*/ 7578 h 18300"/>
                        <a:gd name="connsiteX16" fmla="*/ 3638 w 14154"/>
                        <a:gd name="connsiteY16" fmla="*/ 4211 h 18300"/>
                        <a:gd name="connsiteX17" fmla="*/ 648 w 14154"/>
                        <a:gd name="connsiteY17" fmla="*/ 51 h 18300"/>
                        <a:gd name="connsiteX18" fmla="*/ 249 w 14154"/>
                        <a:gd name="connsiteY18" fmla="*/ 3617 h 183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14154" h="18300">
                          <a:moveTo>
                            <a:pt x="249" y="3617"/>
                          </a:moveTo>
                          <a:cubicBezTo>
                            <a:pt x="847" y="5399"/>
                            <a:pt x="1445" y="6984"/>
                            <a:pt x="2242" y="7578"/>
                          </a:cubicBezTo>
                          <a:cubicBezTo>
                            <a:pt x="2242" y="7578"/>
                            <a:pt x="2043" y="7578"/>
                            <a:pt x="2043" y="7776"/>
                          </a:cubicBezTo>
                          <a:cubicBezTo>
                            <a:pt x="847" y="8767"/>
                            <a:pt x="1246" y="10550"/>
                            <a:pt x="3239" y="12531"/>
                          </a:cubicBezTo>
                          <a:cubicBezTo>
                            <a:pt x="4435" y="13719"/>
                            <a:pt x="5631" y="14115"/>
                            <a:pt x="6428" y="14115"/>
                          </a:cubicBezTo>
                          <a:cubicBezTo>
                            <a:pt x="6628" y="14710"/>
                            <a:pt x="7026" y="15304"/>
                            <a:pt x="7226" y="15502"/>
                          </a:cubicBezTo>
                          <a:cubicBezTo>
                            <a:pt x="7824" y="17483"/>
                            <a:pt x="8820" y="18473"/>
                            <a:pt x="9617" y="18275"/>
                          </a:cubicBezTo>
                          <a:cubicBezTo>
                            <a:pt x="10814" y="18077"/>
                            <a:pt x="11013" y="16096"/>
                            <a:pt x="10415" y="13521"/>
                          </a:cubicBezTo>
                          <a:cubicBezTo>
                            <a:pt x="10215" y="12927"/>
                            <a:pt x="10016" y="12531"/>
                            <a:pt x="9817" y="11936"/>
                          </a:cubicBezTo>
                          <a:cubicBezTo>
                            <a:pt x="11411" y="13323"/>
                            <a:pt x="12807" y="13719"/>
                            <a:pt x="13803" y="12927"/>
                          </a:cubicBezTo>
                          <a:cubicBezTo>
                            <a:pt x="14601" y="12134"/>
                            <a:pt x="14003" y="10550"/>
                            <a:pt x="12408" y="8767"/>
                          </a:cubicBezTo>
                          <a:cubicBezTo>
                            <a:pt x="10614" y="6786"/>
                            <a:pt x="8820" y="6192"/>
                            <a:pt x="7624" y="6984"/>
                          </a:cubicBezTo>
                          <a:cubicBezTo>
                            <a:pt x="7226" y="7182"/>
                            <a:pt x="7226" y="7578"/>
                            <a:pt x="7226" y="8173"/>
                          </a:cubicBezTo>
                          <a:cubicBezTo>
                            <a:pt x="6827" y="7776"/>
                            <a:pt x="6428" y="7776"/>
                            <a:pt x="6229" y="7975"/>
                          </a:cubicBezTo>
                          <a:cubicBezTo>
                            <a:pt x="6030" y="8173"/>
                            <a:pt x="5830" y="8371"/>
                            <a:pt x="5631" y="8569"/>
                          </a:cubicBezTo>
                          <a:cubicBezTo>
                            <a:pt x="4834" y="7975"/>
                            <a:pt x="4236" y="7776"/>
                            <a:pt x="3638" y="7578"/>
                          </a:cubicBezTo>
                          <a:cubicBezTo>
                            <a:pt x="4036" y="6984"/>
                            <a:pt x="4036" y="5597"/>
                            <a:pt x="3638" y="4211"/>
                          </a:cubicBezTo>
                          <a:cubicBezTo>
                            <a:pt x="3040" y="1438"/>
                            <a:pt x="1844" y="51"/>
                            <a:pt x="648" y="51"/>
                          </a:cubicBezTo>
                          <a:cubicBezTo>
                            <a:pt x="-349" y="-345"/>
                            <a:pt x="50" y="1636"/>
                            <a:pt x="249" y="36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30" name="Freeform 539">
                      <a:extLst>
                        <a:ext uri="{FF2B5EF4-FFF2-40B4-BE49-F238E27FC236}">
                          <a16:creationId xmlns:a16="http://schemas.microsoft.com/office/drawing/2014/main" id="{28988837-4A8D-3C8E-BDAE-71A7CF2F4E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3223" y="5864315"/>
                      <a:ext cx="3858" cy="7959"/>
                    </a:xfrm>
                    <a:custGeom>
                      <a:avLst/>
                      <a:gdLst>
                        <a:gd name="connsiteX0" fmla="*/ 707 w 3858"/>
                        <a:gd name="connsiteY0" fmla="*/ 97 h 7959"/>
                        <a:gd name="connsiteX1" fmla="*/ 508 w 3858"/>
                        <a:gd name="connsiteY1" fmla="*/ 4257 h 7959"/>
                        <a:gd name="connsiteX2" fmla="*/ 3497 w 3858"/>
                        <a:gd name="connsiteY2" fmla="*/ 7625 h 7959"/>
                        <a:gd name="connsiteX3" fmla="*/ 3298 w 3858"/>
                        <a:gd name="connsiteY3" fmla="*/ 2870 h 7959"/>
                        <a:gd name="connsiteX4" fmla="*/ 707 w 3858"/>
                        <a:gd name="connsiteY4" fmla="*/ 97 h 79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58" h="7959">
                          <a:moveTo>
                            <a:pt x="707" y="97"/>
                          </a:moveTo>
                          <a:cubicBezTo>
                            <a:pt x="-90" y="493"/>
                            <a:pt x="-290" y="2474"/>
                            <a:pt x="508" y="4257"/>
                          </a:cubicBezTo>
                          <a:cubicBezTo>
                            <a:pt x="1305" y="6634"/>
                            <a:pt x="2501" y="8813"/>
                            <a:pt x="3497" y="7625"/>
                          </a:cubicBezTo>
                          <a:cubicBezTo>
                            <a:pt x="4095" y="6832"/>
                            <a:pt x="3896" y="4851"/>
                            <a:pt x="3298" y="2870"/>
                          </a:cubicBezTo>
                          <a:cubicBezTo>
                            <a:pt x="2501" y="493"/>
                            <a:pt x="1504" y="-299"/>
                            <a:pt x="707" y="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31" name="Freeform 540">
                      <a:extLst>
                        <a:ext uri="{FF2B5EF4-FFF2-40B4-BE49-F238E27FC236}">
                          <a16:creationId xmlns:a16="http://schemas.microsoft.com/office/drawing/2014/main" id="{2447C0F9-4803-7154-604E-FF839F30CC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0397" y="5852313"/>
                      <a:ext cx="3525" cy="7757"/>
                    </a:xfrm>
                    <a:custGeom>
                      <a:avLst/>
                      <a:gdLst>
                        <a:gd name="connsiteX0" fmla="*/ 807 w 3525"/>
                        <a:gd name="connsiteY0" fmla="*/ 15 h 7757"/>
                        <a:gd name="connsiteX1" fmla="*/ 408 w 3525"/>
                        <a:gd name="connsiteY1" fmla="*/ 4175 h 7757"/>
                        <a:gd name="connsiteX2" fmla="*/ 2800 w 3525"/>
                        <a:gd name="connsiteY2" fmla="*/ 7741 h 7757"/>
                        <a:gd name="connsiteX3" fmla="*/ 3199 w 3525"/>
                        <a:gd name="connsiteY3" fmla="*/ 3581 h 7757"/>
                        <a:gd name="connsiteX4" fmla="*/ 807 w 3525"/>
                        <a:gd name="connsiteY4" fmla="*/ 15 h 77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25" h="7757">
                          <a:moveTo>
                            <a:pt x="807" y="15"/>
                          </a:moveTo>
                          <a:cubicBezTo>
                            <a:pt x="-190" y="213"/>
                            <a:pt x="-190" y="2194"/>
                            <a:pt x="408" y="4175"/>
                          </a:cubicBezTo>
                          <a:cubicBezTo>
                            <a:pt x="1006" y="6354"/>
                            <a:pt x="1803" y="7939"/>
                            <a:pt x="2800" y="7741"/>
                          </a:cubicBezTo>
                          <a:cubicBezTo>
                            <a:pt x="3797" y="7542"/>
                            <a:pt x="3597" y="5562"/>
                            <a:pt x="3199" y="3581"/>
                          </a:cubicBezTo>
                          <a:cubicBezTo>
                            <a:pt x="2601" y="1600"/>
                            <a:pt x="1803" y="-183"/>
                            <a:pt x="807" y="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32" name="Freeform 541">
                      <a:extLst>
                        <a:ext uri="{FF2B5EF4-FFF2-40B4-BE49-F238E27FC236}">
                          <a16:creationId xmlns:a16="http://schemas.microsoft.com/office/drawing/2014/main" id="{A4EF9750-2E59-3160-3F4B-8B2715BC7C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8210" y="5801946"/>
                      <a:ext cx="25637" cy="23552"/>
                    </a:xfrm>
                    <a:custGeom>
                      <a:avLst/>
                      <a:gdLst>
                        <a:gd name="connsiteX0" fmla="*/ 976 w 25637"/>
                        <a:gd name="connsiteY0" fmla="*/ 68 h 23552"/>
                        <a:gd name="connsiteX1" fmla="*/ 577 w 25637"/>
                        <a:gd name="connsiteY1" fmla="*/ 3634 h 23552"/>
                        <a:gd name="connsiteX2" fmla="*/ 1375 w 25637"/>
                        <a:gd name="connsiteY2" fmla="*/ 5218 h 23552"/>
                        <a:gd name="connsiteX3" fmla="*/ 4763 w 25637"/>
                        <a:gd name="connsiteY3" fmla="*/ 9972 h 23552"/>
                        <a:gd name="connsiteX4" fmla="*/ 6158 w 25637"/>
                        <a:gd name="connsiteY4" fmla="*/ 10765 h 23552"/>
                        <a:gd name="connsiteX5" fmla="*/ 7155 w 25637"/>
                        <a:gd name="connsiteY5" fmla="*/ 11953 h 23552"/>
                        <a:gd name="connsiteX6" fmla="*/ 10942 w 25637"/>
                        <a:gd name="connsiteY6" fmla="*/ 12548 h 23552"/>
                        <a:gd name="connsiteX7" fmla="*/ 10942 w 25637"/>
                        <a:gd name="connsiteY7" fmla="*/ 12350 h 23552"/>
                        <a:gd name="connsiteX8" fmla="*/ 17719 w 25637"/>
                        <a:gd name="connsiteY8" fmla="*/ 16906 h 23552"/>
                        <a:gd name="connsiteX9" fmla="*/ 20311 w 25637"/>
                        <a:gd name="connsiteY9" fmla="*/ 17500 h 23552"/>
                        <a:gd name="connsiteX10" fmla="*/ 20709 w 25637"/>
                        <a:gd name="connsiteY10" fmla="*/ 17104 h 23552"/>
                        <a:gd name="connsiteX11" fmla="*/ 21706 w 25637"/>
                        <a:gd name="connsiteY11" fmla="*/ 21462 h 23552"/>
                        <a:gd name="connsiteX12" fmla="*/ 24696 w 25637"/>
                        <a:gd name="connsiteY12" fmla="*/ 23442 h 23552"/>
                        <a:gd name="connsiteX13" fmla="*/ 24895 w 25637"/>
                        <a:gd name="connsiteY13" fmla="*/ 18490 h 23552"/>
                        <a:gd name="connsiteX14" fmla="*/ 21307 w 25637"/>
                        <a:gd name="connsiteY14" fmla="*/ 15717 h 23552"/>
                        <a:gd name="connsiteX15" fmla="*/ 21307 w 25637"/>
                        <a:gd name="connsiteY15" fmla="*/ 13934 h 23552"/>
                        <a:gd name="connsiteX16" fmla="*/ 25094 w 25637"/>
                        <a:gd name="connsiteY16" fmla="*/ 14529 h 23552"/>
                        <a:gd name="connsiteX17" fmla="*/ 24098 w 25637"/>
                        <a:gd name="connsiteY17" fmla="*/ 10567 h 23552"/>
                        <a:gd name="connsiteX18" fmla="*/ 19115 w 25637"/>
                        <a:gd name="connsiteY18" fmla="*/ 8784 h 23552"/>
                        <a:gd name="connsiteX19" fmla="*/ 16523 w 25637"/>
                        <a:gd name="connsiteY19" fmla="*/ 8190 h 23552"/>
                        <a:gd name="connsiteX20" fmla="*/ 15327 w 25637"/>
                        <a:gd name="connsiteY20" fmla="*/ 10567 h 23552"/>
                        <a:gd name="connsiteX21" fmla="*/ 11939 w 25637"/>
                        <a:gd name="connsiteY21" fmla="*/ 9180 h 23552"/>
                        <a:gd name="connsiteX22" fmla="*/ 10743 w 25637"/>
                        <a:gd name="connsiteY22" fmla="*/ 9180 h 23552"/>
                        <a:gd name="connsiteX23" fmla="*/ 10145 w 25637"/>
                        <a:gd name="connsiteY23" fmla="*/ 5417 h 23552"/>
                        <a:gd name="connsiteX24" fmla="*/ 6956 w 25637"/>
                        <a:gd name="connsiteY24" fmla="*/ 2643 h 23552"/>
                        <a:gd name="connsiteX25" fmla="*/ 6158 w 25637"/>
                        <a:gd name="connsiteY25" fmla="*/ 5417 h 23552"/>
                        <a:gd name="connsiteX26" fmla="*/ 4763 w 25637"/>
                        <a:gd name="connsiteY26" fmla="*/ 4426 h 23552"/>
                        <a:gd name="connsiteX27" fmla="*/ 4165 w 25637"/>
                        <a:gd name="connsiteY27" fmla="*/ 2841 h 23552"/>
                        <a:gd name="connsiteX28" fmla="*/ 976 w 25637"/>
                        <a:gd name="connsiteY28" fmla="*/ 68 h 235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</a:cxnLst>
                      <a:rect l="l" t="t" r="r" b="b"/>
                      <a:pathLst>
                        <a:path w="25637" h="23552">
                          <a:moveTo>
                            <a:pt x="976" y="68"/>
                          </a:moveTo>
                          <a:cubicBezTo>
                            <a:pt x="-21" y="266"/>
                            <a:pt x="-419" y="1455"/>
                            <a:pt x="577" y="3634"/>
                          </a:cubicBezTo>
                          <a:cubicBezTo>
                            <a:pt x="777" y="4228"/>
                            <a:pt x="1175" y="4822"/>
                            <a:pt x="1375" y="5218"/>
                          </a:cubicBezTo>
                          <a:cubicBezTo>
                            <a:pt x="976" y="6803"/>
                            <a:pt x="3169" y="8586"/>
                            <a:pt x="4763" y="9972"/>
                          </a:cubicBezTo>
                          <a:cubicBezTo>
                            <a:pt x="5162" y="10369"/>
                            <a:pt x="5560" y="10567"/>
                            <a:pt x="6158" y="10765"/>
                          </a:cubicBezTo>
                          <a:cubicBezTo>
                            <a:pt x="6358" y="11161"/>
                            <a:pt x="6557" y="11557"/>
                            <a:pt x="7155" y="11953"/>
                          </a:cubicBezTo>
                          <a:cubicBezTo>
                            <a:pt x="8750" y="13340"/>
                            <a:pt x="10344" y="13736"/>
                            <a:pt x="10942" y="12548"/>
                          </a:cubicBezTo>
                          <a:lnTo>
                            <a:pt x="10942" y="12350"/>
                          </a:lnTo>
                          <a:cubicBezTo>
                            <a:pt x="12736" y="15321"/>
                            <a:pt x="14929" y="16906"/>
                            <a:pt x="17719" y="16906"/>
                          </a:cubicBezTo>
                          <a:cubicBezTo>
                            <a:pt x="18517" y="17896"/>
                            <a:pt x="19513" y="18094"/>
                            <a:pt x="20311" y="17500"/>
                          </a:cubicBezTo>
                          <a:cubicBezTo>
                            <a:pt x="20510" y="17302"/>
                            <a:pt x="20510" y="17302"/>
                            <a:pt x="20709" y="17104"/>
                          </a:cubicBezTo>
                          <a:cubicBezTo>
                            <a:pt x="20510" y="18292"/>
                            <a:pt x="20909" y="19679"/>
                            <a:pt x="21706" y="21462"/>
                          </a:cubicBezTo>
                          <a:cubicBezTo>
                            <a:pt x="22703" y="23839"/>
                            <a:pt x="23699" y="23641"/>
                            <a:pt x="24696" y="23442"/>
                          </a:cubicBezTo>
                          <a:cubicBezTo>
                            <a:pt x="25692" y="22650"/>
                            <a:pt x="25892" y="20867"/>
                            <a:pt x="24895" y="18490"/>
                          </a:cubicBezTo>
                          <a:cubicBezTo>
                            <a:pt x="23898" y="16509"/>
                            <a:pt x="22503" y="14529"/>
                            <a:pt x="21307" y="15717"/>
                          </a:cubicBezTo>
                          <a:cubicBezTo>
                            <a:pt x="21307" y="15123"/>
                            <a:pt x="21506" y="14529"/>
                            <a:pt x="21307" y="13934"/>
                          </a:cubicBezTo>
                          <a:cubicBezTo>
                            <a:pt x="22703" y="14925"/>
                            <a:pt x="24098" y="15321"/>
                            <a:pt x="25094" y="14529"/>
                          </a:cubicBezTo>
                          <a:cubicBezTo>
                            <a:pt x="26091" y="13736"/>
                            <a:pt x="25692" y="12151"/>
                            <a:pt x="24098" y="10567"/>
                          </a:cubicBezTo>
                          <a:cubicBezTo>
                            <a:pt x="22304" y="8586"/>
                            <a:pt x="20510" y="7992"/>
                            <a:pt x="19115" y="8784"/>
                          </a:cubicBezTo>
                          <a:cubicBezTo>
                            <a:pt x="18317" y="8190"/>
                            <a:pt x="17520" y="8190"/>
                            <a:pt x="16523" y="8190"/>
                          </a:cubicBezTo>
                          <a:cubicBezTo>
                            <a:pt x="16125" y="8784"/>
                            <a:pt x="15527" y="9378"/>
                            <a:pt x="15327" y="10567"/>
                          </a:cubicBezTo>
                          <a:cubicBezTo>
                            <a:pt x="14331" y="9972"/>
                            <a:pt x="13135" y="9576"/>
                            <a:pt x="11939" y="9180"/>
                          </a:cubicBezTo>
                          <a:cubicBezTo>
                            <a:pt x="11540" y="9180"/>
                            <a:pt x="11142" y="9180"/>
                            <a:pt x="10743" y="9180"/>
                          </a:cubicBezTo>
                          <a:cubicBezTo>
                            <a:pt x="10942" y="8388"/>
                            <a:pt x="10743" y="7001"/>
                            <a:pt x="10145" y="5417"/>
                          </a:cubicBezTo>
                          <a:cubicBezTo>
                            <a:pt x="9148" y="3634"/>
                            <a:pt x="7952" y="2247"/>
                            <a:pt x="6956" y="2643"/>
                          </a:cubicBezTo>
                          <a:cubicBezTo>
                            <a:pt x="6158" y="3039"/>
                            <a:pt x="5959" y="4030"/>
                            <a:pt x="6158" y="5417"/>
                          </a:cubicBezTo>
                          <a:cubicBezTo>
                            <a:pt x="5760" y="5020"/>
                            <a:pt x="5162" y="4624"/>
                            <a:pt x="4763" y="4426"/>
                          </a:cubicBezTo>
                          <a:cubicBezTo>
                            <a:pt x="4763" y="4030"/>
                            <a:pt x="4564" y="3436"/>
                            <a:pt x="4165" y="2841"/>
                          </a:cubicBezTo>
                          <a:cubicBezTo>
                            <a:pt x="3368" y="1059"/>
                            <a:pt x="2172" y="-328"/>
                            <a:pt x="976" y="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33" name="Freeform 542">
                      <a:extLst>
                        <a:ext uri="{FF2B5EF4-FFF2-40B4-BE49-F238E27FC236}">
                          <a16:creationId xmlns:a16="http://schemas.microsoft.com/office/drawing/2014/main" id="{ECD6804F-F7A6-D60B-2149-67EEFCB3C1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29623" y="5780767"/>
                      <a:ext cx="4288" cy="7197"/>
                    </a:xfrm>
                    <a:custGeom>
                      <a:avLst/>
                      <a:gdLst>
                        <a:gd name="connsiteX0" fmla="*/ 891 w 4288"/>
                        <a:gd name="connsiteY0" fmla="*/ 51 h 7197"/>
                        <a:gd name="connsiteX1" fmla="*/ 492 w 4288"/>
                        <a:gd name="connsiteY1" fmla="*/ 3815 h 7197"/>
                        <a:gd name="connsiteX2" fmla="*/ 3482 w 4288"/>
                        <a:gd name="connsiteY2" fmla="*/ 7182 h 7197"/>
                        <a:gd name="connsiteX3" fmla="*/ 3880 w 4288"/>
                        <a:gd name="connsiteY3" fmla="*/ 3221 h 7197"/>
                        <a:gd name="connsiteX4" fmla="*/ 891 w 4288"/>
                        <a:gd name="connsiteY4" fmla="*/ 51 h 7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288" h="7197">
                          <a:moveTo>
                            <a:pt x="891" y="51"/>
                          </a:moveTo>
                          <a:cubicBezTo>
                            <a:pt x="-106" y="448"/>
                            <a:pt x="-305" y="1834"/>
                            <a:pt x="492" y="3815"/>
                          </a:cubicBezTo>
                          <a:cubicBezTo>
                            <a:pt x="1289" y="5598"/>
                            <a:pt x="2286" y="7381"/>
                            <a:pt x="3482" y="7182"/>
                          </a:cubicBezTo>
                          <a:cubicBezTo>
                            <a:pt x="4478" y="6786"/>
                            <a:pt x="4478" y="5400"/>
                            <a:pt x="3880" y="3221"/>
                          </a:cubicBezTo>
                          <a:cubicBezTo>
                            <a:pt x="2884" y="1636"/>
                            <a:pt x="2087" y="-345"/>
                            <a:pt x="891" y="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34" name="Freeform 543">
                      <a:extLst>
                        <a:ext uri="{FF2B5EF4-FFF2-40B4-BE49-F238E27FC236}">
                          <a16:creationId xmlns:a16="http://schemas.microsoft.com/office/drawing/2014/main" id="{3874FEF6-FBA0-661A-4A41-FEA3F60666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6439" y="5830360"/>
                      <a:ext cx="20390" cy="26739"/>
                    </a:xfrm>
                    <a:custGeom>
                      <a:avLst/>
                      <a:gdLst>
                        <a:gd name="connsiteX0" fmla="*/ 3008 w 20390"/>
                        <a:gd name="connsiteY0" fmla="*/ 9291 h 26739"/>
                        <a:gd name="connsiteX1" fmla="*/ 3008 w 20390"/>
                        <a:gd name="connsiteY1" fmla="*/ 5330 h 26739"/>
                        <a:gd name="connsiteX2" fmla="*/ 4403 w 20390"/>
                        <a:gd name="connsiteY2" fmla="*/ 6914 h 26739"/>
                        <a:gd name="connsiteX3" fmla="*/ 4403 w 20390"/>
                        <a:gd name="connsiteY3" fmla="*/ 6914 h 26739"/>
                        <a:gd name="connsiteX4" fmla="*/ 4802 w 20390"/>
                        <a:gd name="connsiteY4" fmla="*/ 10876 h 26739"/>
                        <a:gd name="connsiteX5" fmla="*/ 6197 w 20390"/>
                        <a:gd name="connsiteY5" fmla="*/ 13451 h 26739"/>
                        <a:gd name="connsiteX6" fmla="*/ 8988 w 20390"/>
                        <a:gd name="connsiteY6" fmla="*/ 19196 h 26739"/>
                        <a:gd name="connsiteX7" fmla="*/ 11579 w 20390"/>
                        <a:gd name="connsiteY7" fmla="*/ 19988 h 26739"/>
                        <a:gd name="connsiteX8" fmla="*/ 11978 w 20390"/>
                        <a:gd name="connsiteY8" fmla="*/ 23355 h 26739"/>
                        <a:gd name="connsiteX9" fmla="*/ 14569 w 20390"/>
                        <a:gd name="connsiteY9" fmla="*/ 26723 h 26739"/>
                        <a:gd name="connsiteX10" fmla="*/ 14967 w 20390"/>
                        <a:gd name="connsiteY10" fmla="*/ 26327 h 26739"/>
                        <a:gd name="connsiteX11" fmla="*/ 17160 w 20390"/>
                        <a:gd name="connsiteY11" fmla="*/ 24346 h 26739"/>
                        <a:gd name="connsiteX12" fmla="*/ 17160 w 20390"/>
                        <a:gd name="connsiteY12" fmla="*/ 21573 h 26739"/>
                        <a:gd name="connsiteX13" fmla="*/ 19951 w 20390"/>
                        <a:gd name="connsiteY13" fmla="*/ 21969 h 26739"/>
                        <a:gd name="connsiteX14" fmla="*/ 18555 w 20390"/>
                        <a:gd name="connsiteY14" fmla="*/ 18007 h 26739"/>
                        <a:gd name="connsiteX15" fmla="*/ 14569 w 20390"/>
                        <a:gd name="connsiteY15" fmla="*/ 16422 h 26739"/>
                        <a:gd name="connsiteX16" fmla="*/ 14569 w 20390"/>
                        <a:gd name="connsiteY16" fmla="*/ 16621 h 26739"/>
                        <a:gd name="connsiteX17" fmla="*/ 14170 w 20390"/>
                        <a:gd name="connsiteY17" fmla="*/ 16422 h 26739"/>
                        <a:gd name="connsiteX18" fmla="*/ 12775 w 20390"/>
                        <a:gd name="connsiteY18" fmla="*/ 12857 h 26739"/>
                        <a:gd name="connsiteX19" fmla="*/ 8589 w 20390"/>
                        <a:gd name="connsiteY19" fmla="*/ 10282 h 26739"/>
                        <a:gd name="connsiteX20" fmla="*/ 8390 w 20390"/>
                        <a:gd name="connsiteY20" fmla="*/ 10282 h 26739"/>
                        <a:gd name="connsiteX21" fmla="*/ 8390 w 20390"/>
                        <a:gd name="connsiteY21" fmla="*/ 9885 h 26739"/>
                        <a:gd name="connsiteX22" fmla="*/ 7792 w 20390"/>
                        <a:gd name="connsiteY22" fmla="*/ 8499 h 26739"/>
                        <a:gd name="connsiteX23" fmla="*/ 8988 w 20390"/>
                        <a:gd name="connsiteY23" fmla="*/ 7509 h 26739"/>
                        <a:gd name="connsiteX24" fmla="*/ 5798 w 20390"/>
                        <a:gd name="connsiteY24" fmla="*/ 1170 h 26739"/>
                        <a:gd name="connsiteX25" fmla="*/ 2011 w 20390"/>
                        <a:gd name="connsiteY25" fmla="*/ 377 h 26739"/>
                        <a:gd name="connsiteX26" fmla="*/ 1812 w 20390"/>
                        <a:gd name="connsiteY26" fmla="*/ 2952 h 26739"/>
                        <a:gd name="connsiteX27" fmla="*/ 217 w 20390"/>
                        <a:gd name="connsiteY27" fmla="*/ 2754 h 26739"/>
                        <a:gd name="connsiteX28" fmla="*/ 417 w 20390"/>
                        <a:gd name="connsiteY28" fmla="*/ 6320 h 26739"/>
                        <a:gd name="connsiteX29" fmla="*/ 3008 w 20390"/>
                        <a:gd name="connsiteY29" fmla="*/ 9291 h 26739"/>
                        <a:gd name="connsiteX30" fmla="*/ 12775 w 20390"/>
                        <a:gd name="connsiteY30" fmla="*/ 17215 h 26739"/>
                        <a:gd name="connsiteX31" fmla="*/ 11778 w 20390"/>
                        <a:gd name="connsiteY31" fmla="*/ 19790 h 26739"/>
                        <a:gd name="connsiteX32" fmla="*/ 11778 w 20390"/>
                        <a:gd name="connsiteY32" fmla="*/ 19790 h 26739"/>
                        <a:gd name="connsiteX33" fmla="*/ 10981 w 20390"/>
                        <a:gd name="connsiteY33" fmla="*/ 16422 h 26739"/>
                        <a:gd name="connsiteX34" fmla="*/ 12775 w 20390"/>
                        <a:gd name="connsiteY34" fmla="*/ 17215 h 267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</a:cxnLst>
                      <a:rect l="l" t="t" r="r" b="b"/>
                      <a:pathLst>
                        <a:path w="20390" h="26739">
                          <a:moveTo>
                            <a:pt x="3008" y="9291"/>
                          </a:moveTo>
                          <a:cubicBezTo>
                            <a:pt x="3805" y="8697"/>
                            <a:pt x="3606" y="7310"/>
                            <a:pt x="3008" y="5330"/>
                          </a:cubicBezTo>
                          <a:cubicBezTo>
                            <a:pt x="3407" y="5924"/>
                            <a:pt x="3805" y="6518"/>
                            <a:pt x="4403" y="6914"/>
                          </a:cubicBezTo>
                          <a:cubicBezTo>
                            <a:pt x="4403" y="6914"/>
                            <a:pt x="4403" y="6914"/>
                            <a:pt x="4403" y="6914"/>
                          </a:cubicBezTo>
                          <a:cubicBezTo>
                            <a:pt x="4004" y="7706"/>
                            <a:pt x="4204" y="9291"/>
                            <a:pt x="4802" y="10876"/>
                          </a:cubicBezTo>
                          <a:cubicBezTo>
                            <a:pt x="5200" y="12064"/>
                            <a:pt x="5599" y="12857"/>
                            <a:pt x="6197" y="13451"/>
                          </a:cubicBezTo>
                          <a:cubicBezTo>
                            <a:pt x="6396" y="16026"/>
                            <a:pt x="7792" y="18007"/>
                            <a:pt x="8988" y="19196"/>
                          </a:cubicBezTo>
                          <a:cubicBezTo>
                            <a:pt x="9785" y="19988"/>
                            <a:pt x="10782" y="19790"/>
                            <a:pt x="11579" y="19988"/>
                          </a:cubicBezTo>
                          <a:cubicBezTo>
                            <a:pt x="11380" y="20780"/>
                            <a:pt x="11579" y="21969"/>
                            <a:pt x="11978" y="23355"/>
                          </a:cubicBezTo>
                          <a:cubicBezTo>
                            <a:pt x="12576" y="25336"/>
                            <a:pt x="13572" y="26921"/>
                            <a:pt x="14569" y="26723"/>
                          </a:cubicBezTo>
                          <a:cubicBezTo>
                            <a:pt x="14768" y="26723"/>
                            <a:pt x="14768" y="26525"/>
                            <a:pt x="14967" y="26327"/>
                          </a:cubicBezTo>
                          <a:cubicBezTo>
                            <a:pt x="15765" y="26921"/>
                            <a:pt x="16562" y="26525"/>
                            <a:pt x="17160" y="24346"/>
                          </a:cubicBezTo>
                          <a:cubicBezTo>
                            <a:pt x="17359" y="23554"/>
                            <a:pt x="17359" y="22563"/>
                            <a:pt x="17160" y="21573"/>
                          </a:cubicBezTo>
                          <a:cubicBezTo>
                            <a:pt x="18157" y="22167"/>
                            <a:pt x="19353" y="22365"/>
                            <a:pt x="19951" y="21969"/>
                          </a:cubicBezTo>
                          <a:cubicBezTo>
                            <a:pt x="20947" y="21176"/>
                            <a:pt x="20150" y="19592"/>
                            <a:pt x="18555" y="18007"/>
                          </a:cubicBezTo>
                          <a:cubicBezTo>
                            <a:pt x="17160" y="16621"/>
                            <a:pt x="15565" y="15630"/>
                            <a:pt x="14569" y="16422"/>
                          </a:cubicBezTo>
                          <a:cubicBezTo>
                            <a:pt x="14569" y="16422"/>
                            <a:pt x="14569" y="16621"/>
                            <a:pt x="14569" y="16621"/>
                          </a:cubicBezTo>
                          <a:cubicBezTo>
                            <a:pt x="14369" y="16422"/>
                            <a:pt x="14170" y="16422"/>
                            <a:pt x="14170" y="16422"/>
                          </a:cubicBezTo>
                          <a:cubicBezTo>
                            <a:pt x="14369" y="15630"/>
                            <a:pt x="13572" y="14243"/>
                            <a:pt x="12775" y="12857"/>
                          </a:cubicBezTo>
                          <a:cubicBezTo>
                            <a:pt x="11380" y="11074"/>
                            <a:pt x="9785" y="10084"/>
                            <a:pt x="8589" y="10282"/>
                          </a:cubicBezTo>
                          <a:cubicBezTo>
                            <a:pt x="8589" y="10282"/>
                            <a:pt x="8390" y="10282"/>
                            <a:pt x="8390" y="10282"/>
                          </a:cubicBezTo>
                          <a:lnTo>
                            <a:pt x="8390" y="9885"/>
                          </a:lnTo>
                          <a:cubicBezTo>
                            <a:pt x="8190" y="9489"/>
                            <a:pt x="7991" y="8895"/>
                            <a:pt x="7792" y="8499"/>
                          </a:cubicBezTo>
                          <a:cubicBezTo>
                            <a:pt x="8390" y="8499"/>
                            <a:pt x="8788" y="8103"/>
                            <a:pt x="8988" y="7509"/>
                          </a:cubicBezTo>
                          <a:cubicBezTo>
                            <a:pt x="9586" y="5726"/>
                            <a:pt x="8589" y="3349"/>
                            <a:pt x="5798" y="1170"/>
                          </a:cubicBezTo>
                          <a:cubicBezTo>
                            <a:pt x="4004" y="-217"/>
                            <a:pt x="2809" y="-217"/>
                            <a:pt x="2011" y="377"/>
                          </a:cubicBezTo>
                          <a:cubicBezTo>
                            <a:pt x="1613" y="1170"/>
                            <a:pt x="1613" y="1962"/>
                            <a:pt x="1812" y="2952"/>
                          </a:cubicBezTo>
                          <a:cubicBezTo>
                            <a:pt x="1214" y="2358"/>
                            <a:pt x="616" y="2160"/>
                            <a:pt x="217" y="2754"/>
                          </a:cubicBezTo>
                          <a:cubicBezTo>
                            <a:pt x="-181" y="3349"/>
                            <a:pt x="18" y="5131"/>
                            <a:pt x="417" y="6320"/>
                          </a:cubicBezTo>
                          <a:cubicBezTo>
                            <a:pt x="1015" y="8103"/>
                            <a:pt x="2011" y="10084"/>
                            <a:pt x="3008" y="9291"/>
                          </a:cubicBezTo>
                          <a:close/>
                          <a:moveTo>
                            <a:pt x="12775" y="17215"/>
                          </a:moveTo>
                          <a:cubicBezTo>
                            <a:pt x="12376" y="18007"/>
                            <a:pt x="12177" y="18998"/>
                            <a:pt x="11778" y="19790"/>
                          </a:cubicBezTo>
                          <a:lnTo>
                            <a:pt x="11778" y="19790"/>
                          </a:lnTo>
                          <a:lnTo>
                            <a:pt x="10981" y="16422"/>
                          </a:lnTo>
                          <a:cubicBezTo>
                            <a:pt x="11579" y="16819"/>
                            <a:pt x="12177" y="17215"/>
                            <a:pt x="12775" y="172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35" name="Freeform 544">
                      <a:extLst>
                        <a:ext uri="{FF2B5EF4-FFF2-40B4-BE49-F238E27FC236}">
                          <a16:creationId xmlns:a16="http://schemas.microsoft.com/office/drawing/2014/main" id="{690C2491-0214-63EF-76AE-FBC4959328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4467" y="5820823"/>
                      <a:ext cx="6753" cy="37296"/>
                    </a:xfrm>
                    <a:custGeom>
                      <a:avLst/>
                      <a:gdLst>
                        <a:gd name="connsiteX0" fmla="*/ 1123 w 6753"/>
                        <a:gd name="connsiteY0" fmla="*/ 9 h 37296"/>
                        <a:gd name="connsiteX1" fmla="*/ 525 w 6753"/>
                        <a:gd name="connsiteY1" fmla="*/ 6348 h 37296"/>
                        <a:gd name="connsiteX2" fmla="*/ 2518 w 6753"/>
                        <a:gd name="connsiteY2" fmla="*/ 11498 h 37296"/>
                        <a:gd name="connsiteX3" fmla="*/ 1721 w 6753"/>
                        <a:gd name="connsiteY3" fmla="*/ 31703 h 37296"/>
                        <a:gd name="connsiteX4" fmla="*/ 4113 w 6753"/>
                        <a:gd name="connsiteY4" fmla="*/ 37250 h 37296"/>
                        <a:gd name="connsiteX5" fmla="*/ 5309 w 6753"/>
                        <a:gd name="connsiteY5" fmla="*/ 32892 h 37296"/>
                        <a:gd name="connsiteX6" fmla="*/ 6505 w 6753"/>
                        <a:gd name="connsiteY6" fmla="*/ 18233 h 37296"/>
                        <a:gd name="connsiteX7" fmla="*/ 6704 w 6753"/>
                        <a:gd name="connsiteY7" fmla="*/ 15460 h 37296"/>
                        <a:gd name="connsiteX8" fmla="*/ 4711 w 6753"/>
                        <a:gd name="connsiteY8" fmla="*/ 10904 h 37296"/>
                        <a:gd name="connsiteX9" fmla="*/ 4511 w 6753"/>
                        <a:gd name="connsiteY9" fmla="*/ 5556 h 37296"/>
                        <a:gd name="connsiteX10" fmla="*/ 1123 w 6753"/>
                        <a:gd name="connsiteY10" fmla="*/ 9 h 372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6753" h="37296">
                          <a:moveTo>
                            <a:pt x="1123" y="9"/>
                          </a:moveTo>
                          <a:cubicBezTo>
                            <a:pt x="-671" y="9"/>
                            <a:pt x="126" y="3575"/>
                            <a:pt x="525" y="6348"/>
                          </a:cubicBezTo>
                          <a:cubicBezTo>
                            <a:pt x="924" y="8527"/>
                            <a:pt x="1522" y="10508"/>
                            <a:pt x="2518" y="11498"/>
                          </a:cubicBezTo>
                          <a:cubicBezTo>
                            <a:pt x="-472" y="15658"/>
                            <a:pt x="1123" y="24176"/>
                            <a:pt x="1721" y="31703"/>
                          </a:cubicBezTo>
                          <a:cubicBezTo>
                            <a:pt x="1920" y="34080"/>
                            <a:pt x="2717" y="36854"/>
                            <a:pt x="4113" y="37250"/>
                          </a:cubicBezTo>
                          <a:cubicBezTo>
                            <a:pt x="5508" y="37646"/>
                            <a:pt x="5907" y="35467"/>
                            <a:pt x="5309" y="32892"/>
                          </a:cubicBezTo>
                          <a:cubicBezTo>
                            <a:pt x="3913" y="25959"/>
                            <a:pt x="2120" y="18828"/>
                            <a:pt x="6505" y="18233"/>
                          </a:cubicBezTo>
                          <a:cubicBezTo>
                            <a:pt x="6903" y="18233"/>
                            <a:pt x="6704" y="16055"/>
                            <a:pt x="6704" y="15460"/>
                          </a:cubicBezTo>
                          <a:cubicBezTo>
                            <a:pt x="6305" y="13083"/>
                            <a:pt x="5508" y="11697"/>
                            <a:pt x="4711" y="10904"/>
                          </a:cubicBezTo>
                          <a:cubicBezTo>
                            <a:pt x="5109" y="9518"/>
                            <a:pt x="4910" y="7537"/>
                            <a:pt x="4511" y="5556"/>
                          </a:cubicBezTo>
                          <a:cubicBezTo>
                            <a:pt x="3913" y="2783"/>
                            <a:pt x="2717" y="-189"/>
                            <a:pt x="1123" y="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36" name="Freeform 545">
                      <a:extLst>
                        <a:ext uri="{FF2B5EF4-FFF2-40B4-BE49-F238E27FC236}">
                          <a16:creationId xmlns:a16="http://schemas.microsoft.com/office/drawing/2014/main" id="{0B0CF6FD-D18A-9D48-8D29-DD71B418B1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3653" y="5785721"/>
                      <a:ext cx="11891" cy="17724"/>
                    </a:xfrm>
                    <a:custGeom>
                      <a:avLst/>
                      <a:gdLst>
                        <a:gd name="connsiteX0" fmla="*/ 78 w 11891"/>
                        <a:gd name="connsiteY0" fmla="*/ 842 h 17724"/>
                        <a:gd name="connsiteX1" fmla="*/ 477 w 11891"/>
                        <a:gd name="connsiteY1" fmla="*/ 2427 h 17724"/>
                        <a:gd name="connsiteX2" fmla="*/ 4264 w 11891"/>
                        <a:gd name="connsiteY2" fmla="*/ 12727 h 17724"/>
                        <a:gd name="connsiteX3" fmla="*/ 4264 w 11891"/>
                        <a:gd name="connsiteY3" fmla="*/ 12727 h 17724"/>
                        <a:gd name="connsiteX4" fmla="*/ 5460 w 11891"/>
                        <a:gd name="connsiteY4" fmla="*/ 14510 h 17724"/>
                        <a:gd name="connsiteX5" fmla="*/ 11440 w 11891"/>
                        <a:gd name="connsiteY5" fmla="*/ 17481 h 17724"/>
                        <a:gd name="connsiteX6" fmla="*/ 10443 w 11891"/>
                        <a:gd name="connsiteY6" fmla="*/ 13520 h 17724"/>
                        <a:gd name="connsiteX7" fmla="*/ 7453 w 11891"/>
                        <a:gd name="connsiteY7" fmla="*/ 10350 h 17724"/>
                        <a:gd name="connsiteX8" fmla="*/ 8051 w 11891"/>
                        <a:gd name="connsiteY8" fmla="*/ 5992 h 17724"/>
                        <a:gd name="connsiteX9" fmla="*/ 4065 w 11891"/>
                        <a:gd name="connsiteY9" fmla="*/ 1436 h 17724"/>
                        <a:gd name="connsiteX10" fmla="*/ 3865 w 11891"/>
                        <a:gd name="connsiteY10" fmla="*/ 1238 h 17724"/>
                        <a:gd name="connsiteX11" fmla="*/ 676 w 11891"/>
                        <a:gd name="connsiteY11" fmla="*/ 50 h 17724"/>
                        <a:gd name="connsiteX12" fmla="*/ 78 w 11891"/>
                        <a:gd name="connsiteY12" fmla="*/ 842 h 17724"/>
                        <a:gd name="connsiteX13" fmla="*/ 78 w 11891"/>
                        <a:gd name="connsiteY13" fmla="*/ 644 h 17724"/>
                        <a:gd name="connsiteX14" fmla="*/ 78 w 11891"/>
                        <a:gd name="connsiteY14" fmla="*/ 842 h 17724"/>
                        <a:gd name="connsiteX15" fmla="*/ 78 w 11891"/>
                        <a:gd name="connsiteY15" fmla="*/ 842 h 177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1891" h="17724">
                          <a:moveTo>
                            <a:pt x="78" y="842"/>
                          </a:moveTo>
                          <a:cubicBezTo>
                            <a:pt x="-121" y="1238"/>
                            <a:pt x="78" y="1832"/>
                            <a:pt x="477" y="2427"/>
                          </a:cubicBezTo>
                          <a:cubicBezTo>
                            <a:pt x="1075" y="6388"/>
                            <a:pt x="876" y="11142"/>
                            <a:pt x="4264" y="12727"/>
                          </a:cubicBezTo>
                          <a:cubicBezTo>
                            <a:pt x="4264" y="12727"/>
                            <a:pt x="4264" y="12727"/>
                            <a:pt x="4264" y="12727"/>
                          </a:cubicBezTo>
                          <a:cubicBezTo>
                            <a:pt x="4463" y="13321"/>
                            <a:pt x="4862" y="13916"/>
                            <a:pt x="5460" y="14510"/>
                          </a:cubicBezTo>
                          <a:cubicBezTo>
                            <a:pt x="7653" y="17085"/>
                            <a:pt x="9845" y="18274"/>
                            <a:pt x="11440" y="17481"/>
                          </a:cubicBezTo>
                          <a:cubicBezTo>
                            <a:pt x="12437" y="16887"/>
                            <a:pt x="11639" y="15104"/>
                            <a:pt x="10443" y="13520"/>
                          </a:cubicBezTo>
                          <a:cubicBezTo>
                            <a:pt x="9447" y="12133"/>
                            <a:pt x="8450" y="11142"/>
                            <a:pt x="7453" y="10350"/>
                          </a:cubicBezTo>
                          <a:cubicBezTo>
                            <a:pt x="8051" y="8964"/>
                            <a:pt x="8450" y="7379"/>
                            <a:pt x="8051" y="5992"/>
                          </a:cubicBezTo>
                          <a:cubicBezTo>
                            <a:pt x="6855" y="1238"/>
                            <a:pt x="5460" y="1238"/>
                            <a:pt x="4065" y="1436"/>
                          </a:cubicBezTo>
                          <a:cubicBezTo>
                            <a:pt x="4065" y="1436"/>
                            <a:pt x="3865" y="1436"/>
                            <a:pt x="3865" y="1238"/>
                          </a:cubicBezTo>
                          <a:cubicBezTo>
                            <a:pt x="2670" y="248"/>
                            <a:pt x="1673" y="-149"/>
                            <a:pt x="676" y="50"/>
                          </a:cubicBezTo>
                          <a:cubicBezTo>
                            <a:pt x="278" y="446"/>
                            <a:pt x="278" y="644"/>
                            <a:pt x="78" y="842"/>
                          </a:cubicBezTo>
                          <a:lnTo>
                            <a:pt x="78" y="644"/>
                          </a:lnTo>
                          <a:lnTo>
                            <a:pt x="78" y="842"/>
                          </a:lnTo>
                          <a:lnTo>
                            <a:pt x="78" y="842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37" name="Freeform 546">
                      <a:extLst>
                        <a:ext uri="{FF2B5EF4-FFF2-40B4-BE49-F238E27FC236}">
                          <a16:creationId xmlns:a16="http://schemas.microsoft.com/office/drawing/2014/main" id="{6515C649-0DBC-2064-C4BF-F94316277E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3200" y="5872580"/>
                      <a:ext cx="1993" cy="1142"/>
                    </a:xfrm>
                    <a:custGeom>
                      <a:avLst/>
                      <a:gdLst>
                        <a:gd name="connsiteX0" fmla="*/ 399 w 1993"/>
                        <a:gd name="connsiteY0" fmla="*/ 152 h 1142"/>
                        <a:gd name="connsiteX1" fmla="*/ 0 w 1993"/>
                        <a:gd name="connsiteY1" fmla="*/ 746 h 1142"/>
                        <a:gd name="connsiteX2" fmla="*/ 1993 w 1993"/>
                        <a:gd name="connsiteY2" fmla="*/ 1142 h 1142"/>
                        <a:gd name="connsiteX3" fmla="*/ 399 w 1993"/>
                        <a:gd name="connsiteY3" fmla="*/ 152 h 11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93" h="1142">
                          <a:moveTo>
                            <a:pt x="399" y="152"/>
                          </a:moveTo>
                          <a:cubicBezTo>
                            <a:pt x="199" y="350"/>
                            <a:pt x="0" y="548"/>
                            <a:pt x="0" y="746"/>
                          </a:cubicBezTo>
                          <a:cubicBezTo>
                            <a:pt x="598" y="944"/>
                            <a:pt x="1395" y="944"/>
                            <a:pt x="1993" y="1142"/>
                          </a:cubicBezTo>
                          <a:cubicBezTo>
                            <a:pt x="1595" y="152"/>
                            <a:pt x="797" y="-244"/>
                            <a:pt x="399" y="1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38" name="Freeform 547">
                      <a:extLst>
                        <a:ext uri="{FF2B5EF4-FFF2-40B4-BE49-F238E27FC236}">
                          <a16:creationId xmlns:a16="http://schemas.microsoft.com/office/drawing/2014/main" id="{9DDD4367-8A51-FE51-96D9-C50032B97D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4562" y="5798965"/>
                      <a:ext cx="15575" cy="20298"/>
                    </a:xfrm>
                    <a:custGeom>
                      <a:avLst/>
                      <a:gdLst>
                        <a:gd name="connsiteX0" fmla="*/ 10564 w 15575"/>
                        <a:gd name="connsiteY0" fmla="*/ 5625 h 20298"/>
                        <a:gd name="connsiteX1" fmla="*/ 6578 w 15575"/>
                        <a:gd name="connsiteY1" fmla="*/ 6417 h 20298"/>
                        <a:gd name="connsiteX2" fmla="*/ 4983 w 15575"/>
                        <a:gd name="connsiteY2" fmla="*/ 4634 h 20298"/>
                        <a:gd name="connsiteX3" fmla="*/ 3787 w 15575"/>
                        <a:gd name="connsiteY3" fmla="*/ 3842 h 20298"/>
                        <a:gd name="connsiteX4" fmla="*/ 3189 w 15575"/>
                        <a:gd name="connsiteY4" fmla="*/ 2257 h 20298"/>
                        <a:gd name="connsiteX5" fmla="*/ 598 w 15575"/>
                        <a:gd name="connsiteY5" fmla="*/ 276 h 20298"/>
                        <a:gd name="connsiteX6" fmla="*/ 0 w 15575"/>
                        <a:gd name="connsiteY6" fmla="*/ 3247 h 20298"/>
                        <a:gd name="connsiteX7" fmla="*/ 1794 w 15575"/>
                        <a:gd name="connsiteY7" fmla="*/ 7011 h 20298"/>
                        <a:gd name="connsiteX8" fmla="*/ 5183 w 15575"/>
                        <a:gd name="connsiteY8" fmla="*/ 10775 h 20298"/>
                        <a:gd name="connsiteX9" fmla="*/ 5382 w 15575"/>
                        <a:gd name="connsiteY9" fmla="*/ 11765 h 20298"/>
                        <a:gd name="connsiteX10" fmla="*/ 2591 w 15575"/>
                        <a:gd name="connsiteY10" fmla="*/ 14539 h 20298"/>
                        <a:gd name="connsiteX11" fmla="*/ 6179 w 15575"/>
                        <a:gd name="connsiteY11" fmla="*/ 17906 h 20298"/>
                        <a:gd name="connsiteX12" fmla="*/ 8172 w 15575"/>
                        <a:gd name="connsiteY12" fmla="*/ 20283 h 20298"/>
                        <a:gd name="connsiteX13" fmla="*/ 9169 w 15575"/>
                        <a:gd name="connsiteY13" fmla="*/ 16718 h 20298"/>
                        <a:gd name="connsiteX14" fmla="*/ 9568 w 15575"/>
                        <a:gd name="connsiteY14" fmla="*/ 15925 h 20298"/>
                        <a:gd name="connsiteX15" fmla="*/ 10166 w 15575"/>
                        <a:gd name="connsiteY15" fmla="*/ 16718 h 20298"/>
                        <a:gd name="connsiteX16" fmla="*/ 14949 w 15575"/>
                        <a:gd name="connsiteY16" fmla="*/ 18698 h 20298"/>
                        <a:gd name="connsiteX17" fmla="*/ 13355 w 15575"/>
                        <a:gd name="connsiteY17" fmla="*/ 12756 h 20298"/>
                        <a:gd name="connsiteX18" fmla="*/ 10564 w 15575"/>
                        <a:gd name="connsiteY18" fmla="*/ 10577 h 20298"/>
                        <a:gd name="connsiteX19" fmla="*/ 10564 w 15575"/>
                        <a:gd name="connsiteY19" fmla="*/ 5625 h 202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5575" h="20298">
                          <a:moveTo>
                            <a:pt x="10564" y="5625"/>
                          </a:moveTo>
                          <a:cubicBezTo>
                            <a:pt x="8172" y="1861"/>
                            <a:pt x="7774" y="5030"/>
                            <a:pt x="6578" y="6417"/>
                          </a:cubicBezTo>
                          <a:cubicBezTo>
                            <a:pt x="6179" y="5823"/>
                            <a:pt x="5581" y="5228"/>
                            <a:pt x="4983" y="4634"/>
                          </a:cubicBezTo>
                          <a:cubicBezTo>
                            <a:pt x="4585" y="4238"/>
                            <a:pt x="4186" y="4040"/>
                            <a:pt x="3787" y="3842"/>
                          </a:cubicBezTo>
                          <a:cubicBezTo>
                            <a:pt x="3588" y="3247"/>
                            <a:pt x="3389" y="2851"/>
                            <a:pt x="3189" y="2257"/>
                          </a:cubicBezTo>
                          <a:cubicBezTo>
                            <a:pt x="2392" y="474"/>
                            <a:pt x="1395" y="-516"/>
                            <a:pt x="598" y="276"/>
                          </a:cubicBezTo>
                          <a:cubicBezTo>
                            <a:pt x="199" y="870"/>
                            <a:pt x="0" y="2059"/>
                            <a:pt x="0" y="3247"/>
                          </a:cubicBezTo>
                          <a:cubicBezTo>
                            <a:pt x="0" y="5030"/>
                            <a:pt x="797" y="6417"/>
                            <a:pt x="1794" y="7011"/>
                          </a:cubicBezTo>
                          <a:cubicBezTo>
                            <a:pt x="2591" y="8200"/>
                            <a:pt x="3787" y="9586"/>
                            <a:pt x="5183" y="10775"/>
                          </a:cubicBezTo>
                          <a:cubicBezTo>
                            <a:pt x="5183" y="11171"/>
                            <a:pt x="5183" y="11567"/>
                            <a:pt x="5382" y="11765"/>
                          </a:cubicBezTo>
                          <a:cubicBezTo>
                            <a:pt x="2990" y="10973"/>
                            <a:pt x="399" y="9784"/>
                            <a:pt x="2591" y="14539"/>
                          </a:cubicBezTo>
                          <a:cubicBezTo>
                            <a:pt x="3189" y="15925"/>
                            <a:pt x="4784" y="17510"/>
                            <a:pt x="6179" y="17906"/>
                          </a:cubicBezTo>
                          <a:cubicBezTo>
                            <a:pt x="6578" y="19095"/>
                            <a:pt x="7375" y="20085"/>
                            <a:pt x="8172" y="20283"/>
                          </a:cubicBezTo>
                          <a:cubicBezTo>
                            <a:pt x="9368" y="20481"/>
                            <a:pt x="9368" y="18698"/>
                            <a:pt x="9169" y="16718"/>
                          </a:cubicBezTo>
                          <a:cubicBezTo>
                            <a:pt x="9368" y="16519"/>
                            <a:pt x="9568" y="16321"/>
                            <a:pt x="9568" y="15925"/>
                          </a:cubicBezTo>
                          <a:cubicBezTo>
                            <a:pt x="9767" y="16123"/>
                            <a:pt x="9966" y="16519"/>
                            <a:pt x="10166" y="16718"/>
                          </a:cubicBezTo>
                          <a:cubicBezTo>
                            <a:pt x="11960" y="18896"/>
                            <a:pt x="13953" y="19491"/>
                            <a:pt x="14949" y="18698"/>
                          </a:cubicBezTo>
                          <a:cubicBezTo>
                            <a:pt x="16544" y="17510"/>
                            <a:pt x="14750" y="14935"/>
                            <a:pt x="13355" y="12756"/>
                          </a:cubicBezTo>
                          <a:cubicBezTo>
                            <a:pt x="12358" y="11765"/>
                            <a:pt x="11561" y="10973"/>
                            <a:pt x="10564" y="10577"/>
                          </a:cubicBezTo>
                          <a:cubicBezTo>
                            <a:pt x="11162" y="8596"/>
                            <a:pt x="10963" y="6417"/>
                            <a:pt x="10564" y="56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39" name="Freeform 548">
                      <a:extLst>
                        <a:ext uri="{FF2B5EF4-FFF2-40B4-BE49-F238E27FC236}">
                          <a16:creationId xmlns:a16="http://schemas.microsoft.com/office/drawing/2014/main" id="{075E81A3-8A6E-F620-C118-E012AFB776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5441" y="5814426"/>
                      <a:ext cx="11625" cy="28789"/>
                    </a:xfrm>
                    <a:custGeom>
                      <a:avLst/>
                      <a:gdLst>
                        <a:gd name="connsiteX0" fmla="*/ 847 w 11625"/>
                        <a:gd name="connsiteY0" fmla="*/ 67 h 28789"/>
                        <a:gd name="connsiteX1" fmla="*/ 648 w 11625"/>
                        <a:gd name="connsiteY1" fmla="*/ 5416 h 28789"/>
                        <a:gd name="connsiteX2" fmla="*/ 2641 w 11625"/>
                        <a:gd name="connsiteY2" fmla="*/ 8387 h 28789"/>
                        <a:gd name="connsiteX3" fmla="*/ 3239 w 11625"/>
                        <a:gd name="connsiteY3" fmla="*/ 13339 h 28789"/>
                        <a:gd name="connsiteX4" fmla="*/ 3837 w 11625"/>
                        <a:gd name="connsiteY4" fmla="*/ 14528 h 28789"/>
                        <a:gd name="connsiteX5" fmla="*/ 4834 w 11625"/>
                        <a:gd name="connsiteY5" fmla="*/ 18291 h 28789"/>
                        <a:gd name="connsiteX6" fmla="*/ 6030 w 11625"/>
                        <a:gd name="connsiteY6" fmla="*/ 19678 h 28789"/>
                        <a:gd name="connsiteX7" fmla="*/ 10215 w 11625"/>
                        <a:gd name="connsiteY7" fmla="*/ 28790 h 28789"/>
                        <a:gd name="connsiteX8" fmla="*/ 10016 w 11625"/>
                        <a:gd name="connsiteY8" fmla="*/ 20074 h 28789"/>
                        <a:gd name="connsiteX9" fmla="*/ 5232 w 11625"/>
                        <a:gd name="connsiteY9" fmla="*/ 10170 h 28789"/>
                        <a:gd name="connsiteX10" fmla="*/ 3638 w 11625"/>
                        <a:gd name="connsiteY10" fmla="*/ 7991 h 28789"/>
                        <a:gd name="connsiteX11" fmla="*/ 3239 w 11625"/>
                        <a:gd name="connsiteY11" fmla="*/ 3435 h 28789"/>
                        <a:gd name="connsiteX12" fmla="*/ 847 w 11625"/>
                        <a:gd name="connsiteY12" fmla="*/ 67 h 287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1625" h="28789">
                          <a:moveTo>
                            <a:pt x="847" y="67"/>
                          </a:moveTo>
                          <a:cubicBezTo>
                            <a:pt x="-349" y="661"/>
                            <a:pt x="-149" y="2840"/>
                            <a:pt x="648" y="5416"/>
                          </a:cubicBezTo>
                          <a:cubicBezTo>
                            <a:pt x="1246" y="7396"/>
                            <a:pt x="2043" y="8387"/>
                            <a:pt x="2641" y="8387"/>
                          </a:cubicBezTo>
                          <a:cubicBezTo>
                            <a:pt x="2242" y="9575"/>
                            <a:pt x="2641" y="11556"/>
                            <a:pt x="3239" y="13339"/>
                          </a:cubicBezTo>
                          <a:cubicBezTo>
                            <a:pt x="3438" y="13735"/>
                            <a:pt x="3638" y="14131"/>
                            <a:pt x="3837" y="14528"/>
                          </a:cubicBezTo>
                          <a:cubicBezTo>
                            <a:pt x="3239" y="15320"/>
                            <a:pt x="3837" y="16707"/>
                            <a:pt x="4834" y="18291"/>
                          </a:cubicBezTo>
                          <a:cubicBezTo>
                            <a:pt x="5232" y="18687"/>
                            <a:pt x="5631" y="19282"/>
                            <a:pt x="6030" y="19678"/>
                          </a:cubicBezTo>
                          <a:cubicBezTo>
                            <a:pt x="7425" y="22649"/>
                            <a:pt x="8820" y="25620"/>
                            <a:pt x="10215" y="28790"/>
                          </a:cubicBezTo>
                          <a:cubicBezTo>
                            <a:pt x="11611" y="27007"/>
                            <a:pt x="12607" y="24630"/>
                            <a:pt x="10016" y="20074"/>
                          </a:cubicBezTo>
                          <a:cubicBezTo>
                            <a:pt x="8222" y="16905"/>
                            <a:pt x="6428" y="14131"/>
                            <a:pt x="5232" y="10170"/>
                          </a:cubicBezTo>
                          <a:cubicBezTo>
                            <a:pt x="4834" y="8783"/>
                            <a:pt x="4236" y="7991"/>
                            <a:pt x="3638" y="7991"/>
                          </a:cubicBezTo>
                          <a:cubicBezTo>
                            <a:pt x="4036" y="7000"/>
                            <a:pt x="3837" y="5416"/>
                            <a:pt x="3239" y="3435"/>
                          </a:cubicBezTo>
                          <a:cubicBezTo>
                            <a:pt x="2641" y="1058"/>
                            <a:pt x="1644" y="-329"/>
                            <a:pt x="847" y="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40" name="Freeform 549">
                      <a:extLst>
                        <a:ext uri="{FF2B5EF4-FFF2-40B4-BE49-F238E27FC236}">
                          <a16:creationId xmlns:a16="http://schemas.microsoft.com/office/drawing/2014/main" id="{A5923732-69B2-1FD1-4DC2-61CFA058DE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8298" y="5874886"/>
                      <a:ext cx="8062" cy="9929"/>
                    </a:xfrm>
                    <a:custGeom>
                      <a:avLst/>
                      <a:gdLst>
                        <a:gd name="connsiteX0" fmla="*/ 281 w 8062"/>
                        <a:gd name="connsiteY0" fmla="*/ 7354 h 9929"/>
                        <a:gd name="connsiteX1" fmla="*/ 879 w 8062"/>
                        <a:gd name="connsiteY1" fmla="*/ 9137 h 9929"/>
                        <a:gd name="connsiteX2" fmla="*/ 4666 w 8062"/>
                        <a:gd name="connsiteY2" fmla="*/ 9731 h 9929"/>
                        <a:gd name="connsiteX3" fmla="*/ 4666 w 8062"/>
                        <a:gd name="connsiteY3" fmla="*/ 9137 h 9929"/>
                        <a:gd name="connsiteX4" fmla="*/ 6659 w 8062"/>
                        <a:gd name="connsiteY4" fmla="*/ 9929 h 9929"/>
                        <a:gd name="connsiteX5" fmla="*/ 7656 w 8062"/>
                        <a:gd name="connsiteY5" fmla="*/ 5373 h 9929"/>
                        <a:gd name="connsiteX6" fmla="*/ 2673 w 8062"/>
                        <a:gd name="connsiteY6" fmla="*/ 25 h 9929"/>
                        <a:gd name="connsiteX7" fmla="*/ 1078 w 8062"/>
                        <a:gd name="connsiteY7" fmla="*/ 2996 h 9929"/>
                        <a:gd name="connsiteX8" fmla="*/ 281 w 8062"/>
                        <a:gd name="connsiteY8" fmla="*/ 7354 h 99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8062" h="9929">
                          <a:moveTo>
                            <a:pt x="281" y="7354"/>
                          </a:moveTo>
                          <a:cubicBezTo>
                            <a:pt x="480" y="8146"/>
                            <a:pt x="680" y="8741"/>
                            <a:pt x="879" y="9137"/>
                          </a:cubicBezTo>
                          <a:cubicBezTo>
                            <a:pt x="2075" y="9335"/>
                            <a:pt x="3470" y="9533"/>
                            <a:pt x="4666" y="9731"/>
                          </a:cubicBezTo>
                          <a:cubicBezTo>
                            <a:pt x="4666" y="9533"/>
                            <a:pt x="4666" y="9335"/>
                            <a:pt x="4666" y="9137"/>
                          </a:cubicBezTo>
                          <a:cubicBezTo>
                            <a:pt x="5463" y="9335"/>
                            <a:pt x="6061" y="9533"/>
                            <a:pt x="6659" y="9929"/>
                          </a:cubicBezTo>
                          <a:cubicBezTo>
                            <a:pt x="8055" y="9929"/>
                            <a:pt x="8453" y="7948"/>
                            <a:pt x="7656" y="5373"/>
                          </a:cubicBezTo>
                          <a:cubicBezTo>
                            <a:pt x="6261" y="421"/>
                            <a:pt x="4467" y="421"/>
                            <a:pt x="2673" y="25"/>
                          </a:cubicBezTo>
                          <a:cubicBezTo>
                            <a:pt x="1477" y="-173"/>
                            <a:pt x="879" y="817"/>
                            <a:pt x="1078" y="2996"/>
                          </a:cubicBezTo>
                          <a:cubicBezTo>
                            <a:pt x="82" y="2996"/>
                            <a:pt x="-317" y="4581"/>
                            <a:pt x="281" y="73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41" name="Freeform 550">
                      <a:extLst>
                        <a:ext uri="{FF2B5EF4-FFF2-40B4-BE49-F238E27FC236}">
                          <a16:creationId xmlns:a16="http://schemas.microsoft.com/office/drawing/2014/main" id="{3C4A1C97-E856-8E5D-CDD0-AA0E163104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3531" y="5786365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0 h 198"/>
                        <a:gd name="connsiteX1" fmla="*/ 0 w 199"/>
                        <a:gd name="connsiteY1" fmla="*/ 198 h 198"/>
                        <a:gd name="connsiteX2" fmla="*/ 199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0"/>
                          </a:moveTo>
                          <a:lnTo>
                            <a:pt x="0" y="198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42" name="Freeform 551">
                      <a:extLst>
                        <a:ext uri="{FF2B5EF4-FFF2-40B4-BE49-F238E27FC236}">
                          <a16:creationId xmlns:a16="http://schemas.microsoft.com/office/drawing/2014/main" id="{25E77BDA-4703-1128-5AB2-1332AB6C5B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2373" y="5807354"/>
                      <a:ext cx="6335" cy="15665"/>
                    </a:xfrm>
                    <a:custGeom>
                      <a:avLst/>
                      <a:gdLst>
                        <a:gd name="connsiteX0" fmla="*/ 954 w 6335"/>
                        <a:gd name="connsiteY0" fmla="*/ 7139 h 15665"/>
                        <a:gd name="connsiteX1" fmla="*/ 156 w 6335"/>
                        <a:gd name="connsiteY1" fmla="*/ 11497 h 15665"/>
                        <a:gd name="connsiteX2" fmla="*/ 2349 w 6335"/>
                        <a:gd name="connsiteY2" fmla="*/ 15459 h 15665"/>
                        <a:gd name="connsiteX3" fmla="*/ 3146 w 6335"/>
                        <a:gd name="connsiteY3" fmla="*/ 10705 h 15665"/>
                        <a:gd name="connsiteX4" fmla="*/ 4741 w 6335"/>
                        <a:gd name="connsiteY4" fmla="*/ 12884 h 15665"/>
                        <a:gd name="connsiteX5" fmla="*/ 6336 w 6335"/>
                        <a:gd name="connsiteY5" fmla="*/ 6545 h 15665"/>
                        <a:gd name="connsiteX6" fmla="*/ 4143 w 6335"/>
                        <a:gd name="connsiteY6" fmla="*/ 8 h 15665"/>
                        <a:gd name="connsiteX7" fmla="*/ 2548 w 6335"/>
                        <a:gd name="connsiteY7" fmla="*/ 6149 h 15665"/>
                        <a:gd name="connsiteX8" fmla="*/ 2748 w 6335"/>
                        <a:gd name="connsiteY8" fmla="*/ 8724 h 15665"/>
                        <a:gd name="connsiteX9" fmla="*/ 954 w 6335"/>
                        <a:gd name="connsiteY9" fmla="*/ 7139 h 156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6335" h="15665">
                          <a:moveTo>
                            <a:pt x="954" y="7139"/>
                          </a:moveTo>
                          <a:cubicBezTo>
                            <a:pt x="156" y="7733"/>
                            <a:pt x="-242" y="9318"/>
                            <a:pt x="156" y="11497"/>
                          </a:cubicBezTo>
                          <a:cubicBezTo>
                            <a:pt x="555" y="13676"/>
                            <a:pt x="1153" y="16449"/>
                            <a:pt x="2349" y="15459"/>
                          </a:cubicBezTo>
                          <a:cubicBezTo>
                            <a:pt x="3146" y="14865"/>
                            <a:pt x="3346" y="13082"/>
                            <a:pt x="3146" y="10705"/>
                          </a:cubicBezTo>
                          <a:cubicBezTo>
                            <a:pt x="3545" y="11695"/>
                            <a:pt x="3944" y="12487"/>
                            <a:pt x="4741" y="12884"/>
                          </a:cubicBezTo>
                          <a:cubicBezTo>
                            <a:pt x="6136" y="12487"/>
                            <a:pt x="6336" y="9516"/>
                            <a:pt x="6336" y="6545"/>
                          </a:cubicBezTo>
                          <a:cubicBezTo>
                            <a:pt x="6336" y="3375"/>
                            <a:pt x="5737" y="404"/>
                            <a:pt x="4143" y="8"/>
                          </a:cubicBezTo>
                          <a:cubicBezTo>
                            <a:pt x="2548" y="-190"/>
                            <a:pt x="2548" y="3375"/>
                            <a:pt x="2548" y="6149"/>
                          </a:cubicBezTo>
                          <a:cubicBezTo>
                            <a:pt x="2548" y="7139"/>
                            <a:pt x="2548" y="7931"/>
                            <a:pt x="2748" y="8724"/>
                          </a:cubicBezTo>
                          <a:cubicBezTo>
                            <a:pt x="2548" y="7535"/>
                            <a:pt x="1950" y="6545"/>
                            <a:pt x="954" y="71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43" name="Freeform 552">
                      <a:extLst>
                        <a:ext uri="{FF2B5EF4-FFF2-40B4-BE49-F238E27FC236}">
                          <a16:creationId xmlns:a16="http://schemas.microsoft.com/office/drawing/2014/main" id="{32AE9438-9C87-5BF2-D15E-C8D7C5617E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7948" y="5825293"/>
                      <a:ext cx="5264" cy="10584"/>
                    </a:xfrm>
                    <a:custGeom>
                      <a:avLst/>
                      <a:gdLst>
                        <a:gd name="connsiteX0" fmla="*/ 4983 w 5264"/>
                        <a:gd name="connsiteY0" fmla="*/ 8415 h 10584"/>
                        <a:gd name="connsiteX1" fmla="*/ 4186 w 5264"/>
                        <a:gd name="connsiteY1" fmla="*/ 1878 h 10584"/>
                        <a:gd name="connsiteX2" fmla="*/ 0 w 5264"/>
                        <a:gd name="connsiteY2" fmla="*/ 3463 h 10584"/>
                        <a:gd name="connsiteX3" fmla="*/ 0 w 5264"/>
                        <a:gd name="connsiteY3" fmla="*/ 3661 h 10584"/>
                        <a:gd name="connsiteX4" fmla="*/ 4983 w 5264"/>
                        <a:gd name="connsiteY4" fmla="*/ 8415 h 10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264" h="10584">
                          <a:moveTo>
                            <a:pt x="4983" y="8415"/>
                          </a:moveTo>
                          <a:cubicBezTo>
                            <a:pt x="5581" y="6831"/>
                            <a:pt x="5183" y="3661"/>
                            <a:pt x="4186" y="1878"/>
                          </a:cubicBezTo>
                          <a:cubicBezTo>
                            <a:pt x="1794" y="-2281"/>
                            <a:pt x="997" y="1482"/>
                            <a:pt x="0" y="3463"/>
                          </a:cubicBezTo>
                          <a:lnTo>
                            <a:pt x="0" y="3661"/>
                          </a:lnTo>
                          <a:cubicBezTo>
                            <a:pt x="1595" y="9010"/>
                            <a:pt x="3189" y="13368"/>
                            <a:pt x="4983" y="84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44" name="Freeform 553">
                      <a:extLst>
                        <a:ext uri="{FF2B5EF4-FFF2-40B4-BE49-F238E27FC236}">
                          <a16:creationId xmlns:a16="http://schemas.microsoft.com/office/drawing/2014/main" id="{1E66415A-67E0-A740-FF06-B32184470B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2926" y="5883617"/>
                      <a:ext cx="3932" cy="11498"/>
                    </a:xfrm>
                    <a:custGeom>
                      <a:avLst/>
                      <a:gdLst>
                        <a:gd name="connsiteX0" fmla="*/ 2661 w 3932"/>
                        <a:gd name="connsiteY0" fmla="*/ 11499 h 11498"/>
                        <a:gd name="connsiteX1" fmla="*/ 3657 w 3932"/>
                        <a:gd name="connsiteY1" fmla="*/ 5754 h 11498"/>
                        <a:gd name="connsiteX2" fmla="*/ 1066 w 3932"/>
                        <a:gd name="connsiteY2" fmla="*/ 9 h 11498"/>
                        <a:gd name="connsiteX3" fmla="*/ 69 w 3932"/>
                        <a:gd name="connsiteY3" fmla="*/ 4962 h 11498"/>
                        <a:gd name="connsiteX4" fmla="*/ 2661 w 3932"/>
                        <a:gd name="connsiteY4" fmla="*/ 11499 h 114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32" h="11498">
                          <a:moveTo>
                            <a:pt x="2661" y="11499"/>
                          </a:moveTo>
                          <a:cubicBezTo>
                            <a:pt x="3857" y="11102"/>
                            <a:pt x="4255" y="9121"/>
                            <a:pt x="3657" y="5754"/>
                          </a:cubicBezTo>
                          <a:cubicBezTo>
                            <a:pt x="3259" y="2783"/>
                            <a:pt x="2262" y="-189"/>
                            <a:pt x="1066" y="9"/>
                          </a:cubicBezTo>
                          <a:cubicBezTo>
                            <a:pt x="69" y="208"/>
                            <a:pt x="-130" y="2188"/>
                            <a:pt x="69" y="4962"/>
                          </a:cubicBezTo>
                          <a:cubicBezTo>
                            <a:pt x="667" y="8131"/>
                            <a:pt x="1265" y="10904"/>
                            <a:pt x="2661" y="114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45" name="Freeform 554">
                      <a:extLst>
                        <a:ext uri="{FF2B5EF4-FFF2-40B4-BE49-F238E27FC236}">
                          <a16:creationId xmlns:a16="http://schemas.microsoft.com/office/drawing/2014/main" id="{89FF4023-1DCF-DCD6-0D62-92BAF0F78B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7133" y="5834302"/>
                      <a:ext cx="9691" cy="11003"/>
                    </a:xfrm>
                    <a:custGeom>
                      <a:avLst/>
                      <a:gdLst>
                        <a:gd name="connsiteX0" fmla="*/ 5966 w 9691"/>
                        <a:gd name="connsiteY0" fmla="*/ 0 h 11003"/>
                        <a:gd name="connsiteX1" fmla="*/ 4969 w 9691"/>
                        <a:gd name="connsiteY1" fmla="*/ 4358 h 11003"/>
                        <a:gd name="connsiteX2" fmla="*/ 5368 w 9691"/>
                        <a:gd name="connsiteY2" fmla="*/ 5943 h 11003"/>
                        <a:gd name="connsiteX3" fmla="*/ 4969 w 9691"/>
                        <a:gd name="connsiteY3" fmla="*/ 5546 h 11003"/>
                        <a:gd name="connsiteX4" fmla="*/ 385 w 9691"/>
                        <a:gd name="connsiteY4" fmla="*/ 3962 h 11003"/>
                        <a:gd name="connsiteX5" fmla="*/ 1980 w 9691"/>
                        <a:gd name="connsiteY5" fmla="*/ 8914 h 11003"/>
                        <a:gd name="connsiteX6" fmla="*/ 6763 w 9691"/>
                        <a:gd name="connsiteY6" fmla="*/ 10697 h 11003"/>
                        <a:gd name="connsiteX7" fmla="*/ 7162 w 9691"/>
                        <a:gd name="connsiteY7" fmla="*/ 9904 h 11003"/>
                        <a:gd name="connsiteX8" fmla="*/ 8757 w 9691"/>
                        <a:gd name="connsiteY8" fmla="*/ 10301 h 11003"/>
                        <a:gd name="connsiteX9" fmla="*/ 9355 w 9691"/>
                        <a:gd name="connsiteY9" fmla="*/ 4754 h 11003"/>
                        <a:gd name="connsiteX10" fmla="*/ 5966 w 9691"/>
                        <a:gd name="connsiteY10" fmla="*/ 0 h 110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9691" h="11003">
                          <a:moveTo>
                            <a:pt x="5966" y="0"/>
                          </a:moveTo>
                          <a:cubicBezTo>
                            <a:pt x="4571" y="0"/>
                            <a:pt x="4371" y="1981"/>
                            <a:pt x="4969" y="4358"/>
                          </a:cubicBezTo>
                          <a:cubicBezTo>
                            <a:pt x="5169" y="4952"/>
                            <a:pt x="5169" y="5348"/>
                            <a:pt x="5368" y="5943"/>
                          </a:cubicBezTo>
                          <a:cubicBezTo>
                            <a:pt x="5169" y="5744"/>
                            <a:pt x="5169" y="5744"/>
                            <a:pt x="4969" y="5546"/>
                          </a:cubicBezTo>
                          <a:cubicBezTo>
                            <a:pt x="3375" y="4358"/>
                            <a:pt x="1382" y="2773"/>
                            <a:pt x="385" y="3962"/>
                          </a:cubicBezTo>
                          <a:cubicBezTo>
                            <a:pt x="-412" y="4952"/>
                            <a:pt x="-14" y="6933"/>
                            <a:pt x="1980" y="8914"/>
                          </a:cubicBezTo>
                          <a:cubicBezTo>
                            <a:pt x="3973" y="10697"/>
                            <a:pt x="5767" y="11489"/>
                            <a:pt x="6763" y="10697"/>
                          </a:cubicBezTo>
                          <a:cubicBezTo>
                            <a:pt x="6963" y="10499"/>
                            <a:pt x="7162" y="10301"/>
                            <a:pt x="7162" y="9904"/>
                          </a:cubicBezTo>
                          <a:cubicBezTo>
                            <a:pt x="7760" y="10301"/>
                            <a:pt x="8159" y="10499"/>
                            <a:pt x="8757" y="10301"/>
                          </a:cubicBezTo>
                          <a:cubicBezTo>
                            <a:pt x="9753" y="9904"/>
                            <a:pt x="9953" y="7725"/>
                            <a:pt x="9355" y="4754"/>
                          </a:cubicBezTo>
                          <a:cubicBezTo>
                            <a:pt x="8757" y="1783"/>
                            <a:pt x="7561" y="0"/>
                            <a:pt x="596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46" name="Freeform 555">
                      <a:extLst>
                        <a:ext uri="{FF2B5EF4-FFF2-40B4-BE49-F238E27FC236}">
                          <a16:creationId xmlns:a16="http://schemas.microsoft.com/office/drawing/2014/main" id="{A30ADA97-029C-9161-F048-573EF88AFB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2053" y="5809220"/>
                      <a:ext cx="5231" cy="10693"/>
                    </a:xfrm>
                    <a:custGeom>
                      <a:avLst/>
                      <a:gdLst>
                        <a:gd name="connsiteX0" fmla="*/ 746 w 5231"/>
                        <a:gd name="connsiteY0" fmla="*/ 123 h 10693"/>
                        <a:gd name="connsiteX1" fmla="*/ 348 w 5231"/>
                        <a:gd name="connsiteY1" fmla="*/ 4679 h 10693"/>
                        <a:gd name="connsiteX2" fmla="*/ 4534 w 5231"/>
                        <a:gd name="connsiteY2" fmla="*/ 10622 h 10693"/>
                        <a:gd name="connsiteX3" fmla="*/ 4733 w 5231"/>
                        <a:gd name="connsiteY3" fmla="*/ 5868 h 10693"/>
                        <a:gd name="connsiteX4" fmla="*/ 746 w 5231"/>
                        <a:gd name="connsiteY4" fmla="*/ 123 h 106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231" h="10693">
                          <a:moveTo>
                            <a:pt x="746" y="123"/>
                          </a:moveTo>
                          <a:cubicBezTo>
                            <a:pt x="-51" y="519"/>
                            <a:pt x="-250" y="2500"/>
                            <a:pt x="348" y="4679"/>
                          </a:cubicBezTo>
                          <a:cubicBezTo>
                            <a:pt x="1344" y="8046"/>
                            <a:pt x="2740" y="11216"/>
                            <a:pt x="4534" y="10622"/>
                          </a:cubicBezTo>
                          <a:cubicBezTo>
                            <a:pt x="5530" y="10225"/>
                            <a:pt x="5331" y="8244"/>
                            <a:pt x="4733" y="5868"/>
                          </a:cubicBezTo>
                          <a:cubicBezTo>
                            <a:pt x="3736" y="2500"/>
                            <a:pt x="2740" y="-669"/>
                            <a:pt x="746" y="12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47" name="Freeform 556">
                      <a:extLst>
                        <a:ext uri="{FF2B5EF4-FFF2-40B4-BE49-F238E27FC236}">
                          <a16:creationId xmlns:a16="http://schemas.microsoft.com/office/drawing/2014/main" id="{CEC284D4-0078-B6B2-65CA-CBE0A4E0BC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6996" y="5863891"/>
                      <a:ext cx="2713" cy="9053"/>
                    </a:xfrm>
                    <a:custGeom>
                      <a:avLst/>
                      <a:gdLst>
                        <a:gd name="connsiteX0" fmla="*/ 1845 w 2713"/>
                        <a:gd name="connsiteY0" fmla="*/ 124 h 9053"/>
                        <a:gd name="connsiteX1" fmla="*/ 51 w 2713"/>
                        <a:gd name="connsiteY1" fmla="*/ 3888 h 9053"/>
                        <a:gd name="connsiteX2" fmla="*/ 1047 w 2713"/>
                        <a:gd name="connsiteY2" fmla="*/ 9038 h 9053"/>
                        <a:gd name="connsiteX3" fmla="*/ 2642 w 2713"/>
                        <a:gd name="connsiteY3" fmla="*/ 4680 h 9053"/>
                        <a:gd name="connsiteX4" fmla="*/ 1845 w 2713"/>
                        <a:gd name="connsiteY4" fmla="*/ 124 h 9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713" h="9053">
                          <a:moveTo>
                            <a:pt x="1845" y="124"/>
                          </a:moveTo>
                          <a:cubicBezTo>
                            <a:pt x="1047" y="-470"/>
                            <a:pt x="250" y="1115"/>
                            <a:pt x="51" y="3888"/>
                          </a:cubicBezTo>
                          <a:cubicBezTo>
                            <a:pt x="-149" y="6661"/>
                            <a:pt x="250" y="8642"/>
                            <a:pt x="1047" y="9038"/>
                          </a:cubicBezTo>
                          <a:cubicBezTo>
                            <a:pt x="2044" y="9236"/>
                            <a:pt x="2642" y="7453"/>
                            <a:pt x="2642" y="4680"/>
                          </a:cubicBezTo>
                          <a:cubicBezTo>
                            <a:pt x="2841" y="2501"/>
                            <a:pt x="2642" y="520"/>
                            <a:pt x="1845" y="1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48" name="Freeform 557">
                      <a:extLst>
                        <a:ext uri="{FF2B5EF4-FFF2-40B4-BE49-F238E27FC236}">
                          <a16:creationId xmlns:a16="http://schemas.microsoft.com/office/drawing/2014/main" id="{F044EEF4-5B41-7623-CC66-A56E9011AE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5594" y="5796025"/>
                      <a:ext cx="4842" cy="16685"/>
                    </a:xfrm>
                    <a:custGeom>
                      <a:avLst/>
                      <a:gdLst>
                        <a:gd name="connsiteX0" fmla="*/ 3780 w 4842"/>
                        <a:gd name="connsiteY0" fmla="*/ 3018 h 16685"/>
                        <a:gd name="connsiteX1" fmla="*/ 1787 w 4842"/>
                        <a:gd name="connsiteY1" fmla="*/ 244 h 16685"/>
                        <a:gd name="connsiteX2" fmla="*/ 392 w 4842"/>
                        <a:gd name="connsiteY2" fmla="*/ 9555 h 16685"/>
                        <a:gd name="connsiteX3" fmla="*/ 1189 w 4842"/>
                        <a:gd name="connsiteY3" fmla="*/ 11932 h 16685"/>
                        <a:gd name="connsiteX4" fmla="*/ 1189 w 4842"/>
                        <a:gd name="connsiteY4" fmla="*/ 11932 h 16685"/>
                        <a:gd name="connsiteX5" fmla="*/ 3381 w 4842"/>
                        <a:gd name="connsiteY5" fmla="*/ 16686 h 16685"/>
                        <a:gd name="connsiteX6" fmla="*/ 4777 w 4842"/>
                        <a:gd name="connsiteY6" fmla="*/ 10545 h 16685"/>
                        <a:gd name="connsiteX7" fmla="*/ 3780 w 4842"/>
                        <a:gd name="connsiteY7" fmla="*/ 7178 h 16685"/>
                        <a:gd name="connsiteX8" fmla="*/ 3780 w 4842"/>
                        <a:gd name="connsiteY8" fmla="*/ 3018 h 166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42" h="16685">
                          <a:moveTo>
                            <a:pt x="3780" y="3018"/>
                          </a:moveTo>
                          <a:cubicBezTo>
                            <a:pt x="3581" y="641"/>
                            <a:pt x="2584" y="-548"/>
                            <a:pt x="1787" y="244"/>
                          </a:cubicBezTo>
                          <a:cubicBezTo>
                            <a:pt x="-7" y="1631"/>
                            <a:pt x="-406" y="4999"/>
                            <a:pt x="392" y="9555"/>
                          </a:cubicBezTo>
                          <a:cubicBezTo>
                            <a:pt x="591" y="10545"/>
                            <a:pt x="790" y="11338"/>
                            <a:pt x="1189" y="11932"/>
                          </a:cubicBezTo>
                          <a:lnTo>
                            <a:pt x="1189" y="11932"/>
                          </a:lnTo>
                          <a:cubicBezTo>
                            <a:pt x="1388" y="14705"/>
                            <a:pt x="2385" y="16092"/>
                            <a:pt x="3381" y="16686"/>
                          </a:cubicBezTo>
                          <a:cubicBezTo>
                            <a:pt x="4777" y="16092"/>
                            <a:pt x="4976" y="13516"/>
                            <a:pt x="4777" y="10545"/>
                          </a:cubicBezTo>
                          <a:cubicBezTo>
                            <a:pt x="4777" y="9159"/>
                            <a:pt x="4378" y="7970"/>
                            <a:pt x="3780" y="7178"/>
                          </a:cubicBezTo>
                          <a:cubicBezTo>
                            <a:pt x="3780" y="5989"/>
                            <a:pt x="3780" y="4602"/>
                            <a:pt x="3780" y="30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49" name="Freeform 558">
                      <a:extLst>
                        <a:ext uri="{FF2B5EF4-FFF2-40B4-BE49-F238E27FC236}">
                          <a16:creationId xmlns:a16="http://schemas.microsoft.com/office/drawing/2014/main" id="{FDF008F4-0E72-819C-53C0-0E84E253AF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4532" y="5853668"/>
                      <a:ext cx="4019" cy="13359"/>
                    </a:xfrm>
                    <a:custGeom>
                      <a:avLst/>
                      <a:gdLst>
                        <a:gd name="connsiteX0" fmla="*/ 1190 w 4019"/>
                        <a:gd name="connsiteY0" fmla="*/ 47 h 13359"/>
                        <a:gd name="connsiteX1" fmla="*/ 990 w 4019"/>
                        <a:gd name="connsiteY1" fmla="*/ 9159 h 13359"/>
                        <a:gd name="connsiteX2" fmla="*/ 2984 w 4019"/>
                        <a:gd name="connsiteY2" fmla="*/ 13319 h 13359"/>
                        <a:gd name="connsiteX3" fmla="*/ 3382 w 4019"/>
                        <a:gd name="connsiteY3" fmla="*/ 4603 h 13359"/>
                        <a:gd name="connsiteX4" fmla="*/ 1190 w 4019"/>
                        <a:gd name="connsiteY4" fmla="*/ 47 h 133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19" h="13359">
                          <a:moveTo>
                            <a:pt x="1190" y="47"/>
                          </a:moveTo>
                          <a:cubicBezTo>
                            <a:pt x="-1003" y="839"/>
                            <a:pt x="393" y="5395"/>
                            <a:pt x="990" y="9159"/>
                          </a:cubicBezTo>
                          <a:cubicBezTo>
                            <a:pt x="1389" y="11140"/>
                            <a:pt x="1987" y="13715"/>
                            <a:pt x="2984" y="13319"/>
                          </a:cubicBezTo>
                          <a:cubicBezTo>
                            <a:pt x="4778" y="12328"/>
                            <a:pt x="3781" y="7772"/>
                            <a:pt x="3382" y="4603"/>
                          </a:cubicBezTo>
                          <a:cubicBezTo>
                            <a:pt x="2784" y="1830"/>
                            <a:pt x="1987" y="-349"/>
                            <a:pt x="1190" y="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50" name="Freeform 559">
                      <a:extLst>
                        <a:ext uri="{FF2B5EF4-FFF2-40B4-BE49-F238E27FC236}">
                          <a16:creationId xmlns:a16="http://schemas.microsoft.com/office/drawing/2014/main" id="{10FA9320-6BC9-C439-9B36-70CBAF3091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0813" y="5847955"/>
                      <a:ext cx="6532" cy="12494"/>
                    </a:xfrm>
                    <a:custGeom>
                      <a:avLst/>
                      <a:gdLst>
                        <a:gd name="connsiteX0" fmla="*/ 1023 w 6532"/>
                        <a:gd name="connsiteY0" fmla="*/ 15 h 12494"/>
                        <a:gd name="connsiteX1" fmla="*/ 625 w 6532"/>
                        <a:gd name="connsiteY1" fmla="*/ 6156 h 12494"/>
                        <a:gd name="connsiteX2" fmla="*/ 2817 w 6532"/>
                        <a:gd name="connsiteY2" fmla="*/ 8929 h 12494"/>
                        <a:gd name="connsiteX3" fmla="*/ 5409 w 6532"/>
                        <a:gd name="connsiteY3" fmla="*/ 12495 h 12494"/>
                        <a:gd name="connsiteX4" fmla="*/ 6206 w 6532"/>
                        <a:gd name="connsiteY4" fmla="*/ 7741 h 12494"/>
                        <a:gd name="connsiteX5" fmla="*/ 3415 w 6532"/>
                        <a:gd name="connsiteY5" fmla="*/ 3383 h 12494"/>
                        <a:gd name="connsiteX6" fmla="*/ 1023 w 6532"/>
                        <a:gd name="connsiteY6" fmla="*/ 15 h 124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6532" h="12494">
                          <a:moveTo>
                            <a:pt x="1023" y="15"/>
                          </a:moveTo>
                          <a:cubicBezTo>
                            <a:pt x="-372" y="411"/>
                            <a:pt x="-173" y="3185"/>
                            <a:pt x="625" y="6156"/>
                          </a:cubicBezTo>
                          <a:cubicBezTo>
                            <a:pt x="1223" y="7939"/>
                            <a:pt x="2020" y="8929"/>
                            <a:pt x="2817" y="8929"/>
                          </a:cubicBezTo>
                          <a:cubicBezTo>
                            <a:pt x="3415" y="11108"/>
                            <a:pt x="4412" y="12495"/>
                            <a:pt x="5409" y="12495"/>
                          </a:cubicBezTo>
                          <a:cubicBezTo>
                            <a:pt x="6604" y="12495"/>
                            <a:pt x="6804" y="10712"/>
                            <a:pt x="6206" y="7741"/>
                          </a:cubicBezTo>
                          <a:cubicBezTo>
                            <a:pt x="5608" y="5562"/>
                            <a:pt x="4611" y="3581"/>
                            <a:pt x="3415" y="3383"/>
                          </a:cubicBezTo>
                          <a:cubicBezTo>
                            <a:pt x="2817" y="1600"/>
                            <a:pt x="2020" y="-183"/>
                            <a:pt x="1023" y="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51" name="Freeform 560">
                      <a:extLst>
                        <a:ext uri="{FF2B5EF4-FFF2-40B4-BE49-F238E27FC236}">
                          <a16:creationId xmlns:a16="http://schemas.microsoft.com/office/drawing/2014/main" id="{1A8592ED-6E90-0001-0396-22B273DA29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4631" y="5764559"/>
                      <a:ext cx="4647" cy="7940"/>
                    </a:xfrm>
                    <a:custGeom>
                      <a:avLst/>
                      <a:gdLst>
                        <a:gd name="connsiteX0" fmla="*/ 1626 w 4647"/>
                        <a:gd name="connsiteY0" fmla="*/ 17 h 7940"/>
                        <a:gd name="connsiteX1" fmla="*/ 231 w 4647"/>
                        <a:gd name="connsiteY1" fmla="*/ 4375 h 7940"/>
                        <a:gd name="connsiteX2" fmla="*/ 3021 w 4647"/>
                        <a:gd name="connsiteY2" fmla="*/ 7940 h 7940"/>
                        <a:gd name="connsiteX3" fmla="*/ 4417 w 4647"/>
                        <a:gd name="connsiteY3" fmla="*/ 3582 h 7940"/>
                        <a:gd name="connsiteX4" fmla="*/ 1626 w 4647"/>
                        <a:gd name="connsiteY4" fmla="*/ 17 h 79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647" h="7940">
                          <a:moveTo>
                            <a:pt x="1626" y="17"/>
                          </a:moveTo>
                          <a:cubicBezTo>
                            <a:pt x="231" y="17"/>
                            <a:pt x="-367" y="1403"/>
                            <a:pt x="231" y="4375"/>
                          </a:cubicBezTo>
                          <a:cubicBezTo>
                            <a:pt x="829" y="6554"/>
                            <a:pt x="1826" y="7940"/>
                            <a:pt x="3021" y="7940"/>
                          </a:cubicBezTo>
                          <a:cubicBezTo>
                            <a:pt x="4417" y="7940"/>
                            <a:pt x="5015" y="6554"/>
                            <a:pt x="4417" y="3582"/>
                          </a:cubicBezTo>
                          <a:cubicBezTo>
                            <a:pt x="3819" y="1403"/>
                            <a:pt x="2822" y="-181"/>
                            <a:pt x="1626" y="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52" name="Freeform 561">
                      <a:extLst>
                        <a:ext uri="{FF2B5EF4-FFF2-40B4-BE49-F238E27FC236}">
                          <a16:creationId xmlns:a16="http://schemas.microsoft.com/office/drawing/2014/main" id="{64B38F55-46E6-FDFB-903E-8E4CD666FA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2229" y="5765952"/>
                      <a:ext cx="4136" cy="10142"/>
                    </a:xfrm>
                    <a:custGeom>
                      <a:avLst/>
                      <a:gdLst>
                        <a:gd name="connsiteX0" fmla="*/ 2959 w 4136"/>
                        <a:gd name="connsiteY0" fmla="*/ 10113 h 10142"/>
                        <a:gd name="connsiteX1" fmla="*/ 3757 w 4136"/>
                        <a:gd name="connsiteY1" fmla="*/ 2982 h 10142"/>
                        <a:gd name="connsiteX2" fmla="*/ 1365 w 4136"/>
                        <a:gd name="connsiteY2" fmla="*/ 208 h 10142"/>
                        <a:gd name="connsiteX3" fmla="*/ 368 w 4136"/>
                        <a:gd name="connsiteY3" fmla="*/ 7340 h 10142"/>
                        <a:gd name="connsiteX4" fmla="*/ 2959 w 4136"/>
                        <a:gd name="connsiteY4" fmla="*/ 10113 h 101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136" h="10142">
                          <a:moveTo>
                            <a:pt x="2959" y="10113"/>
                          </a:moveTo>
                          <a:cubicBezTo>
                            <a:pt x="4355" y="8924"/>
                            <a:pt x="4355" y="5953"/>
                            <a:pt x="3757" y="2982"/>
                          </a:cubicBezTo>
                          <a:cubicBezTo>
                            <a:pt x="3358" y="1001"/>
                            <a:pt x="2361" y="-584"/>
                            <a:pt x="1365" y="208"/>
                          </a:cubicBezTo>
                          <a:cubicBezTo>
                            <a:pt x="-230" y="1397"/>
                            <a:pt x="-230" y="4170"/>
                            <a:pt x="368" y="7340"/>
                          </a:cubicBezTo>
                          <a:cubicBezTo>
                            <a:pt x="966" y="9519"/>
                            <a:pt x="1963" y="10311"/>
                            <a:pt x="2959" y="101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53" name="Freeform 562">
                      <a:extLst>
                        <a:ext uri="{FF2B5EF4-FFF2-40B4-BE49-F238E27FC236}">
                          <a16:creationId xmlns:a16="http://schemas.microsoft.com/office/drawing/2014/main" id="{F8F75CCE-9B95-036E-4DB5-E6E3878904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0448" y="5820370"/>
                      <a:ext cx="4392" cy="8979"/>
                    </a:xfrm>
                    <a:custGeom>
                      <a:avLst/>
                      <a:gdLst>
                        <a:gd name="connsiteX0" fmla="*/ 725 w 4392"/>
                        <a:gd name="connsiteY0" fmla="*/ 66 h 8979"/>
                        <a:gd name="connsiteX1" fmla="*/ 327 w 4392"/>
                        <a:gd name="connsiteY1" fmla="*/ 4226 h 8979"/>
                        <a:gd name="connsiteX2" fmla="*/ 3317 w 4392"/>
                        <a:gd name="connsiteY2" fmla="*/ 8980 h 8979"/>
                        <a:gd name="connsiteX3" fmla="*/ 3914 w 4392"/>
                        <a:gd name="connsiteY3" fmla="*/ 4424 h 8979"/>
                        <a:gd name="connsiteX4" fmla="*/ 725 w 4392"/>
                        <a:gd name="connsiteY4" fmla="*/ 66 h 89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92" h="8979">
                          <a:moveTo>
                            <a:pt x="725" y="66"/>
                          </a:moveTo>
                          <a:cubicBezTo>
                            <a:pt x="-271" y="264"/>
                            <a:pt x="-72" y="2245"/>
                            <a:pt x="327" y="4226"/>
                          </a:cubicBezTo>
                          <a:cubicBezTo>
                            <a:pt x="925" y="6801"/>
                            <a:pt x="2121" y="8980"/>
                            <a:pt x="3317" y="8980"/>
                          </a:cubicBezTo>
                          <a:cubicBezTo>
                            <a:pt x="4513" y="8782"/>
                            <a:pt x="4712" y="6801"/>
                            <a:pt x="3914" y="4424"/>
                          </a:cubicBezTo>
                          <a:cubicBezTo>
                            <a:pt x="3117" y="1056"/>
                            <a:pt x="1921" y="-330"/>
                            <a:pt x="725" y="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54" name="Freeform 563">
                      <a:extLst>
                        <a:ext uri="{FF2B5EF4-FFF2-40B4-BE49-F238E27FC236}">
                          <a16:creationId xmlns:a16="http://schemas.microsoft.com/office/drawing/2014/main" id="{9C2EE378-ED99-E17B-B0A7-80A6DC84AA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8944" y="5884419"/>
                      <a:ext cx="4783" cy="1980"/>
                    </a:xfrm>
                    <a:custGeom>
                      <a:avLst/>
                      <a:gdLst>
                        <a:gd name="connsiteX0" fmla="*/ 2990 w 4783"/>
                        <a:gd name="connsiteY0" fmla="*/ 0 h 1980"/>
                        <a:gd name="connsiteX1" fmla="*/ 1993 w 4783"/>
                        <a:gd name="connsiteY1" fmla="*/ 990 h 1980"/>
                        <a:gd name="connsiteX2" fmla="*/ 797 w 4783"/>
                        <a:gd name="connsiteY2" fmla="*/ 0 h 1980"/>
                        <a:gd name="connsiteX3" fmla="*/ 0 w 4783"/>
                        <a:gd name="connsiteY3" fmla="*/ 1188 h 1980"/>
                        <a:gd name="connsiteX4" fmla="*/ 4784 w 4783"/>
                        <a:gd name="connsiteY4" fmla="*/ 1981 h 1980"/>
                        <a:gd name="connsiteX5" fmla="*/ 4385 w 4783"/>
                        <a:gd name="connsiteY5" fmla="*/ 1585 h 1980"/>
                        <a:gd name="connsiteX6" fmla="*/ 2990 w 4783"/>
                        <a:gd name="connsiteY6" fmla="*/ 0 h 1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783" h="1980">
                          <a:moveTo>
                            <a:pt x="2990" y="0"/>
                          </a:moveTo>
                          <a:cubicBezTo>
                            <a:pt x="2591" y="198"/>
                            <a:pt x="2193" y="594"/>
                            <a:pt x="1993" y="990"/>
                          </a:cubicBezTo>
                          <a:cubicBezTo>
                            <a:pt x="1594" y="396"/>
                            <a:pt x="1196" y="0"/>
                            <a:pt x="797" y="0"/>
                          </a:cubicBezTo>
                          <a:cubicBezTo>
                            <a:pt x="399" y="198"/>
                            <a:pt x="199" y="594"/>
                            <a:pt x="0" y="1188"/>
                          </a:cubicBezTo>
                          <a:cubicBezTo>
                            <a:pt x="1594" y="1387"/>
                            <a:pt x="3189" y="1783"/>
                            <a:pt x="4784" y="1981"/>
                          </a:cubicBezTo>
                          <a:cubicBezTo>
                            <a:pt x="4584" y="1783"/>
                            <a:pt x="4584" y="1783"/>
                            <a:pt x="4385" y="1585"/>
                          </a:cubicBezTo>
                          <a:cubicBezTo>
                            <a:pt x="4186" y="792"/>
                            <a:pt x="3588" y="0"/>
                            <a:pt x="2990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55" name="Freeform 564">
                      <a:extLst>
                        <a:ext uri="{FF2B5EF4-FFF2-40B4-BE49-F238E27FC236}">
                          <a16:creationId xmlns:a16="http://schemas.microsoft.com/office/drawing/2014/main" id="{52AC0839-784E-A184-951A-E09AFD97F1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9025" y="5854507"/>
                      <a:ext cx="3427" cy="10182"/>
                    </a:xfrm>
                    <a:custGeom>
                      <a:avLst/>
                      <a:gdLst>
                        <a:gd name="connsiteX0" fmla="*/ 3139 w 3427"/>
                        <a:gd name="connsiteY0" fmla="*/ 2971 h 10182"/>
                        <a:gd name="connsiteX1" fmla="*/ 1345 w 3427"/>
                        <a:gd name="connsiteY1" fmla="*/ 0 h 10182"/>
                        <a:gd name="connsiteX2" fmla="*/ 149 w 3427"/>
                        <a:gd name="connsiteY2" fmla="*/ 6537 h 10182"/>
                        <a:gd name="connsiteX3" fmla="*/ 2541 w 3427"/>
                        <a:gd name="connsiteY3" fmla="*/ 9904 h 10182"/>
                        <a:gd name="connsiteX4" fmla="*/ 3139 w 3427"/>
                        <a:gd name="connsiteY4" fmla="*/ 2971 h 101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427" h="10182">
                          <a:moveTo>
                            <a:pt x="3139" y="2971"/>
                          </a:moveTo>
                          <a:cubicBezTo>
                            <a:pt x="2741" y="792"/>
                            <a:pt x="1943" y="0"/>
                            <a:pt x="1345" y="0"/>
                          </a:cubicBezTo>
                          <a:cubicBezTo>
                            <a:pt x="149" y="991"/>
                            <a:pt x="-249" y="3169"/>
                            <a:pt x="149" y="6537"/>
                          </a:cubicBezTo>
                          <a:cubicBezTo>
                            <a:pt x="548" y="9112"/>
                            <a:pt x="1545" y="10895"/>
                            <a:pt x="2541" y="9904"/>
                          </a:cubicBezTo>
                          <a:cubicBezTo>
                            <a:pt x="3339" y="8716"/>
                            <a:pt x="3737" y="6339"/>
                            <a:pt x="3139" y="29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56" name="Freeform 565">
                      <a:extLst>
                        <a:ext uri="{FF2B5EF4-FFF2-40B4-BE49-F238E27FC236}">
                          <a16:creationId xmlns:a16="http://schemas.microsoft.com/office/drawing/2014/main" id="{DC4F78C6-1937-306C-EE99-2CACA0D2B1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2895" y="5814479"/>
                      <a:ext cx="5052" cy="14475"/>
                    </a:xfrm>
                    <a:custGeom>
                      <a:avLst/>
                      <a:gdLst>
                        <a:gd name="connsiteX0" fmla="*/ 69 w 5052"/>
                        <a:gd name="connsiteY0" fmla="*/ 6354 h 14475"/>
                        <a:gd name="connsiteX1" fmla="*/ 2461 w 5052"/>
                        <a:gd name="connsiteY1" fmla="*/ 13485 h 14475"/>
                        <a:gd name="connsiteX2" fmla="*/ 5052 w 5052"/>
                        <a:gd name="connsiteY2" fmla="*/ 14475 h 14475"/>
                        <a:gd name="connsiteX3" fmla="*/ 5052 w 5052"/>
                        <a:gd name="connsiteY3" fmla="*/ 14277 h 14475"/>
                        <a:gd name="connsiteX4" fmla="*/ 4454 w 5052"/>
                        <a:gd name="connsiteY4" fmla="*/ 9919 h 14475"/>
                        <a:gd name="connsiteX5" fmla="*/ 4255 w 5052"/>
                        <a:gd name="connsiteY5" fmla="*/ 8533 h 14475"/>
                        <a:gd name="connsiteX6" fmla="*/ 4454 w 5052"/>
                        <a:gd name="connsiteY6" fmla="*/ 3779 h 14475"/>
                        <a:gd name="connsiteX7" fmla="*/ 2062 w 5052"/>
                        <a:gd name="connsiteY7" fmla="*/ 15 h 14475"/>
                        <a:gd name="connsiteX8" fmla="*/ 1464 w 5052"/>
                        <a:gd name="connsiteY8" fmla="*/ 4373 h 14475"/>
                        <a:gd name="connsiteX9" fmla="*/ 69 w 5052"/>
                        <a:gd name="connsiteY9" fmla="*/ 6354 h 144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052" h="14475">
                          <a:moveTo>
                            <a:pt x="69" y="6354"/>
                          </a:moveTo>
                          <a:cubicBezTo>
                            <a:pt x="-329" y="9523"/>
                            <a:pt x="1066" y="11900"/>
                            <a:pt x="2461" y="13485"/>
                          </a:cubicBezTo>
                          <a:cubicBezTo>
                            <a:pt x="3258" y="14475"/>
                            <a:pt x="4255" y="14079"/>
                            <a:pt x="5052" y="14475"/>
                          </a:cubicBezTo>
                          <a:lnTo>
                            <a:pt x="5052" y="14277"/>
                          </a:lnTo>
                          <a:lnTo>
                            <a:pt x="4454" y="9919"/>
                          </a:lnTo>
                          <a:lnTo>
                            <a:pt x="4255" y="8533"/>
                          </a:lnTo>
                          <a:cubicBezTo>
                            <a:pt x="5052" y="7938"/>
                            <a:pt x="4853" y="5759"/>
                            <a:pt x="4454" y="3779"/>
                          </a:cubicBezTo>
                          <a:cubicBezTo>
                            <a:pt x="3856" y="1600"/>
                            <a:pt x="3059" y="-183"/>
                            <a:pt x="2062" y="15"/>
                          </a:cubicBezTo>
                          <a:cubicBezTo>
                            <a:pt x="866" y="213"/>
                            <a:pt x="866" y="2194"/>
                            <a:pt x="1464" y="4373"/>
                          </a:cubicBezTo>
                          <a:cubicBezTo>
                            <a:pt x="667" y="4571"/>
                            <a:pt x="268" y="5165"/>
                            <a:pt x="69" y="63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57" name="Freeform 566">
                      <a:extLst>
                        <a:ext uri="{FF2B5EF4-FFF2-40B4-BE49-F238E27FC236}">
                          <a16:creationId xmlns:a16="http://schemas.microsoft.com/office/drawing/2014/main" id="{828E419C-5ADD-520D-A9A2-ADF25ED317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3420" y="5844207"/>
                      <a:ext cx="3703" cy="9904"/>
                    </a:xfrm>
                    <a:custGeom>
                      <a:avLst/>
                      <a:gdLst>
                        <a:gd name="connsiteX0" fmla="*/ 2467 w 3703"/>
                        <a:gd name="connsiteY0" fmla="*/ 9904 h 9904"/>
                        <a:gd name="connsiteX1" fmla="*/ 3265 w 3703"/>
                        <a:gd name="connsiteY1" fmla="*/ 4160 h 9904"/>
                        <a:gd name="connsiteX2" fmla="*/ 1271 w 3703"/>
                        <a:gd name="connsiteY2" fmla="*/ 0 h 9904"/>
                        <a:gd name="connsiteX3" fmla="*/ 275 w 3703"/>
                        <a:gd name="connsiteY3" fmla="*/ 5943 h 9904"/>
                        <a:gd name="connsiteX4" fmla="*/ 2467 w 3703"/>
                        <a:gd name="connsiteY4" fmla="*/ 9904 h 99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703" h="9904">
                          <a:moveTo>
                            <a:pt x="2467" y="9904"/>
                          </a:moveTo>
                          <a:cubicBezTo>
                            <a:pt x="4062" y="9904"/>
                            <a:pt x="3863" y="7131"/>
                            <a:pt x="3265" y="4160"/>
                          </a:cubicBezTo>
                          <a:cubicBezTo>
                            <a:pt x="2866" y="2179"/>
                            <a:pt x="2467" y="396"/>
                            <a:pt x="1271" y="0"/>
                          </a:cubicBezTo>
                          <a:cubicBezTo>
                            <a:pt x="75" y="792"/>
                            <a:pt x="-323" y="2575"/>
                            <a:pt x="275" y="5943"/>
                          </a:cubicBezTo>
                          <a:cubicBezTo>
                            <a:pt x="873" y="7923"/>
                            <a:pt x="1471" y="9904"/>
                            <a:pt x="2467" y="99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58" name="Freeform 567">
                      <a:extLst>
                        <a:ext uri="{FF2B5EF4-FFF2-40B4-BE49-F238E27FC236}">
                          <a16:creationId xmlns:a16="http://schemas.microsoft.com/office/drawing/2014/main" id="{3F1B8761-9E20-F437-D594-A2A5712D32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1499" y="5825648"/>
                      <a:ext cx="5381" cy="16775"/>
                    </a:xfrm>
                    <a:custGeom>
                      <a:avLst/>
                      <a:gdLst>
                        <a:gd name="connsiteX0" fmla="*/ 3389 w 5381"/>
                        <a:gd name="connsiteY0" fmla="*/ 3504 h 16775"/>
                        <a:gd name="connsiteX1" fmla="*/ 1594 w 5381"/>
                        <a:gd name="connsiteY1" fmla="*/ 137 h 16775"/>
                        <a:gd name="connsiteX2" fmla="*/ 0 w 5381"/>
                        <a:gd name="connsiteY2" fmla="*/ 5485 h 16775"/>
                        <a:gd name="connsiteX3" fmla="*/ 1594 w 5381"/>
                        <a:gd name="connsiteY3" fmla="*/ 9249 h 16775"/>
                        <a:gd name="connsiteX4" fmla="*/ 2193 w 5381"/>
                        <a:gd name="connsiteY4" fmla="*/ 8852 h 16775"/>
                        <a:gd name="connsiteX5" fmla="*/ 1993 w 5381"/>
                        <a:gd name="connsiteY5" fmla="*/ 13210 h 16775"/>
                        <a:gd name="connsiteX6" fmla="*/ 3588 w 5381"/>
                        <a:gd name="connsiteY6" fmla="*/ 16776 h 16775"/>
                        <a:gd name="connsiteX7" fmla="*/ 5382 w 5381"/>
                        <a:gd name="connsiteY7" fmla="*/ 9249 h 16775"/>
                        <a:gd name="connsiteX8" fmla="*/ 3588 w 5381"/>
                        <a:gd name="connsiteY8" fmla="*/ 6673 h 16775"/>
                        <a:gd name="connsiteX9" fmla="*/ 3189 w 5381"/>
                        <a:gd name="connsiteY9" fmla="*/ 7070 h 16775"/>
                        <a:gd name="connsiteX10" fmla="*/ 3389 w 5381"/>
                        <a:gd name="connsiteY10" fmla="*/ 3504 h 16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5381" h="16775">
                          <a:moveTo>
                            <a:pt x="3389" y="3504"/>
                          </a:moveTo>
                          <a:cubicBezTo>
                            <a:pt x="3189" y="929"/>
                            <a:pt x="2392" y="-458"/>
                            <a:pt x="1594" y="137"/>
                          </a:cubicBezTo>
                          <a:cubicBezTo>
                            <a:pt x="598" y="731"/>
                            <a:pt x="0" y="2712"/>
                            <a:pt x="0" y="5485"/>
                          </a:cubicBezTo>
                          <a:cubicBezTo>
                            <a:pt x="0" y="7664"/>
                            <a:pt x="598" y="9249"/>
                            <a:pt x="1594" y="9249"/>
                          </a:cubicBezTo>
                          <a:cubicBezTo>
                            <a:pt x="1794" y="9249"/>
                            <a:pt x="1993" y="9050"/>
                            <a:pt x="2193" y="8852"/>
                          </a:cubicBezTo>
                          <a:cubicBezTo>
                            <a:pt x="1993" y="10041"/>
                            <a:pt x="1794" y="11428"/>
                            <a:pt x="1993" y="13210"/>
                          </a:cubicBezTo>
                          <a:cubicBezTo>
                            <a:pt x="1993" y="15389"/>
                            <a:pt x="2591" y="16776"/>
                            <a:pt x="3588" y="16776"/>
                          </a:cubicBezTo>
                          <a:cubicBezTo>
                            <a:pt x="4983" y="15785"/>
                            <a:pt x="5382" y="12814"/>
                            <a:pt x="5382" y="9249"/>
                          </a:cubicBezTo>
                          <a:cubicBezTo>
                            <a:pt x="5382" y="6871"/>
                            <a:pt x="4385" y="6277"/>
                            <a:pt x="3588" y="6673"/>
                          </a:cubicBezTo>
                          <a:cubicBezTo>
                            <a:pt x="3389" y="6673"/>
                            <a:pt x="3389" y="6871"/>
                            <a:pt x="3189" y="7070"/>
                          </a:cubicBezTo>
                          <a:cubicBezTo>
                            <a:pt x="3389" y="6079"/>
                            <a:pt x="3389" y="4891"/>
                            <a:pt x="3389" y="35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59" name="Freeform 568">
                      <a:extLst>
                        <a:ext uri="{FF2B5EF4-FFF2-40B4-BE49-F238E27FC236}">
                          <a16:creationId xmlns:a16="http://schemas.microsoft.com/office/drawing/2014/main" id="{DEF69F75-A4A7-F6D0-2366-5FFA521E52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6948" y="5822204"/>
                      <a:ext cx="3438" cy="10315"/>
                    </a:xfrm>
                    <a:custGeom>
                      <a:avLst/>
                      <a:gdLst>
                        <a:gd name="connsiteX0" fmla="*/ 0 w 3438"/>
                        <a:gd name="connsiteY0" fmla="*/ 4175 h 10315"/>
                        <a:gd name="connsiteX1" fmla="*/ 2193 w 3438"/>
                        <a:gd name="connsiteY1" fmla="*/ 10316 h 10315"/>
                        <a:gd name="connsiteX2" fmla="*/ 3389 w 3438"/>
                        <a:gd name="connsiteY2" fmla="*/ 4373 h 10315"/>
                        <a:gd name="connsiteX3" fmla="*/ 1595 w 3438"/>
                        <a:gd name="connsiteY3" fmla="*/ 15 h 10315"/>
                        <a:gd name="connsiteX4" fmla="*/ 0 w 3438"/>
                        <a:gd name="connsiteY4" fmla="*/ 4175 h 103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438" h="10315">
                          <a:moveTo>
                            <a:pt x="0" y="4175"/>
                          </a:moveTo>
                          <a:cubicBezTo>
                            <a:pt x="199" y="7344"/>
                            <a:pt x="997" y="10117"/>
                            <a:pt x="2193" y="10316"/>
                          </a:cubicBezTo>
                          <a:cubicBezTo>
                            <a:pt x="3189" y="10316"/>
                            <a:pt x="3588" y="8137"/>
                            <a:pt x="3389" y="4373"/>
                          </a:cubicBezTo>
                          <a:cubicBezTo>
                            <a:pt x="3189" y="2788"/>
                            <a:pt x="2791" y="411"/>
                            <a:pt x="1595" y="15"/>
                          </a:cubicBezTo>
                          <a:cubicBezTo>
                            <a:pt x="399" y="-183"/>
                            <a:pt x="0" y="1600"/>
                            <a:pt x="0" y="41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60" name="Freeform 569">
                      <a:extLst>
                        <a:ext uri="{FF2B5EF4-FFF2-40B4-BE49-F238E27FC236}">
                          <a16:creationId xmlns:a16="http://schemas.microsoft.com/office/drawing/2014/main" id="{109DA37C-B6B9-D7C1-4923-5562D6191F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9913" y="5866173"/>
                      <a:ext cx="3986" cy="3190"/>
                    </a:xfrm>
                    <a:custGeom>
                      <a:avLst/>
                      <a:gdLst>
                        <a:gd name="connsiteX0" fmla="*/ 797 w 3986"/>
                        <a:gd name="connsiteY0" fmla="*/ 21 h 3190"/>
                        <a:gd name="connsiteX1" fmla="*/ 199 w 3986"/>
                        <a:gd name="connsiteY1" fmla="*/ 2597 h 3190"/>
                        <a:gd name="connsiteX2" fmla="*/ 3986 w 3986"/>
                        <a:gd name="connsiteY2" fmla="*/ 3191 h 3190"/>
                        <a:gd name="connsiteX3" fmla="*/ 797 w 3986"/>
                        <a:gd name="connsiteY3" fmla="*/ 21 h 31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986" h="3190">
                          <a:moveTo>
                            <a:pt x="797" y="21"/>
                          </a:moveTo>
                          <a:cubicBezTo>
                            <a:pt x="0" y="219"/>
                            <a:pt x="-199" y="1210"/>
                            <a:pt x="199" y="2597"/>
                          </a:cubicBezTo>
                          <a:cubicBezTo>
                            <a:pt x="1395" y="2795"/>
                            <a:pt x="2791" y="2993"/>
                            <a:pt x="3986" y="3191"/>
                          </a:cubicBezTo>
                          <a:cubicBezTo>
                            <a:pt x="2990" y="1012"/>
                            <a:pt x="1993" y="-177"/>
                            <a:pt x="797" y="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61" name="Freeform 570">
                      <a:extLst>
                        <a:ext uri="{FF2B5EF4-FFF2-40B4-BE49-F238E27FC236}">
                          <a16:creationId xmlns:a16="http://schemas.microsoft.com/office/drawing/2014/main" id="{A9E00E5E-0FAF-6F86-43C7-BEA18AA23E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4152" y="5819037"/>
                      <a:ext cx="4300" cy="9532"/>
                    </a:xfrm>
                    <a:custGeom>
                      <a:avLst/>
                      <a:gdLst>
                        <a:gd name="connsiteX0" fmla="*/ 1271 w 4300"/>
                        <a:gd name="connsiteY0" fmla="*/ 13 h 9532"/>
                        <a:gd name="connsiteX1" fmla="*/ 275 w 4300"/>
                        <a:gd name="connsiteY1" fmla="*/ 4767 h 9532"/>
                        <a:gd name="connsiteX2" fmla="*/ 3265 w 4300"/>
                        <a:gd name="connsiteY2" fmla="*/ 9521 h 9532"/>
                        <a:gd name="connsiteX3" fmla="*/ 4062 w 4300"/>
                        <a:gd name="connsiteY3" fmla="*/ 3974 h 9532"/>
                        <a:gd name="connsiteX4" fmla="*/ 1271 w 4300"/>
                        <a:gd name="connsiteY4" fmla="*/ 13 h 9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00" h="9532">
                          <a:moveTo>
                            <a:pt x="1271" y="13"/>
                          </a:moveTo>
                          <a:cubicBezTo>
                            <a:pt x="75" y="211"/>
                            <a:pt x="-323" y="1993"/>
                            <a:pt x="275" y="4767"/>
                          </a:cubicBezTo>
                          <a:cubicBezTo>
                            <a:pt x="873" y="7342"/>
                            <a:pt x="1869" y="9719"/>
                            <a:pt x="3265" y="9521"/>
                          </a:cubicBezTo>
                          <a:cubicBezTo>
                            <a:pt x="4461" y="9521"/>
                            <a:pt x="4461" y="7144"/>
                            <a:pt x="4062" y="3974"/>
                          </a:cubicBezTo>
                          <a:cubicBezTo>
                            <a:pt x="3464" y="1993"/>
                            <a:pt x="2467" y="-186"/>
                            <a:pt x="1271" y="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62" name="Freeform 571">
                      <a:extLst>
                        <a:ext uri="{FF2B5EF4-FFF2-40B4-BE49-F238E27FC236}">
                          <a16:creationId xmlns:a16="http://schemas.microsoft.com/office/drawing/2014/main" id="{7A324E90-2EE4-3C1B-2622-0E42FF9CB8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3418" y="5805574"/>
                      <a:ext cx="7345" cy="8955"/>
                    </a:xfrm>
                    <a:custGeom>
                      <a:avLst/>
                      <a:gdLst>
                        <a:gd name="connsiteX0" fmla="*/ 807 w 7345"/>
                        <a:gd name="connsiteY0" fmla="*/ 402 h 8955"/>
                        <a:gd name="connsiteX1" fmla="*/ 408 w 7345"/>
                        <a:gd name="connsiteY1" fmla="*/ 6344 h 8955"/>
                        <a:gd name="connsiteX2" fmla="*/ 2800 w 7345"/>
                        <a:gd name="connsiteY2" fmla="*/ 8920 h 8955"/>
                        <a:gd name="connsiteX3" fmla="*/ 3797 w 7345"/>
                        <a:gd name="connsiteY3" fmla="*/ 4760 h 8955"/>
                        <a:gd name="connsiteX4" fmla="*/ 3797 w 7345"/>
                        <a:gd name="connsiteY4" fmla="*/ 4958 h 8955"/>
                        <a:gd name="connsiteX5" fmla="*/ 6587 w 7345"/>
                        <a:gd name="connsiteY5" fmla="*/ 8721 h 8955"/>
                        <a:gd name="connsiteX6" fmla="*/ 7185 w 7345"/>
                        <a:gd name="connsiteY6" fmla="*/ 4562 h 8955"/>
                        <a:gd name="connsiteX7" fmla="*/ 4395 w 7345"/>
                        <a:gd name="connsiteY7" fmla="*/ 600 h 8955"/>
                        <a:gd name="connsiteX8" fmla="*/ 3398 w 7345"/>
                        <a:gd name="connsiteY8" fmla="*/ 3967 h 8955"/>
                        <a:gd name="connsiteX9" fmla="*/ 3199 w 7345"/>
                        <a:gd name="connsiteY9" fmla="*/ 3373 h 8955"/>
                        <a:gd name="connsiteX10" fmla="*/ 807 w 7345"/>
                        <a:gd name="connsiteY10" fmla="*/ 402 h 89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7345" h="8955">
                          <a:moveTo>
                            <a:pt x="807" y="402"/>
                          </a:moveTo>
                          <a:cubicBezTo>
                            <a:pt x="-190" y="1392"/>
                            <a:pt x="-190" y="3769"/>
                            <a:pt x="408" y="6344"/>
                          </a:cubicBezTo>
                          <a:cubicBezTo>
                            <a:pt x="1006" y="8523"/>
                            <a:pt x="1803" y="9118"/>
                            <a:pt x="2800" y="8920"/>
                          </a:cubicBezTo>
                          <a:cubicBezTo>
                            <a:pt x="3597" y="8127"/>
                            <a:pt x="3996" y="6741"/>
                            <a:pt x="3797" y="4760"/>
                          </a:cubicBezTo>
                          <a:cubicBezTo>
                            <a:pt x="3797" y="4760"/>
                            <a:pt x="3797" y="4760"/>
                            <a:pt x="3797" y="4958"/>
                          </a:cubicBezTo>
                          <a:cubicBezTo>
                            <a:pt x="4195" y="7533"/>
                            <a:pt x="5192" y="9514"/>
                            <a:pt x="6587" y="8721"/>
                          </a:cubicBezTo>
                          <a:cubicBezTo>
                            <a:pt x="7185" y="8325"/>
                            <a:pt x="7584" y="6542"/>
                            <a:pt x="7185" y="4562"/>
                          </a:cubicBezTo>
                          <a:cubicBezTo>
                            <a:pt x="6787" y="1986"/>
                            <a:pt x="5790" y="204"/>
                            <a:pt x="4395" y="600"/>
                          </a:cubicBezTo>
                          <a:cubicBezTo>
                            <a:pt x="3398" y="798"/>
                            <a:pt x="3199" y="2383"/>
                            <a:pt x="3398" y="3967"/>
                          </a:cubicBezTo>
                          <a:cubicBezTo>
                            <a:pt x="3398" y="3769"/>
                            <a:pt x="3398" y="3571"/>
                            <a:pt x="3199" y="3373"/>
                          </a:cubicBezTo>
                          <a:cubicBezTo>
                            <a:pt x="2999" y="798"/>
                            <a:pt x="2003" y="-787"/>
                            <a:pt x="807" y="4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63" name="Freeform 572">
                      <a:extLst>
                        <a:ext uri="{FF2B5EF4-FFF2-40B4-BE49-F238E27FC236}">
                          <a16:creationId xmlns:a16="http://schemas.microsoft.com/office/drawing/2014/main" id="{0FFF7C1B-97CE-330E-4AFF-38E8D89013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0498" y="5864475"/>
                      <a:ext cx="3426" cy="8687"/>
                    </a:xfrm>
                    <a:custGeom>
                      <a:avLst/>
                      <a:gdLst>
                        <a:gd name="connsiteX0" fmla="*/ 1832 w 3426"/>
                        <a:gd name="connsiteY0" fmla="*/ 8653 h 8687"/>
                        <a:gd name="connsiteX1" fmla="*/ 3427 w 3426"/>
                        <a:gd name="connsiteY1" fmla="*/ 5285 h 8687"/>
                        <a:gd name="connsiteX2" fmla="*/ 1433 w 3426"/>
                        <a:gd name="connsiteY2" fmla="*/ 135 h 8687"/>
                        <a:gd name="connsiteX3" fmla="*/ 38 w 3426"/>
                        <a:gd name="connsiteY3" fmla="*/ 3899 h 8687"/>
                        <a:gd name="connsiteX4" fmla="*/ 1832 w 3426"/>
                        <a:gd name="connsiteY4" fmla="*/ 8653 h 86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426" h="8687">
                          <a:moveTo>
                            <a:pt x="1832" y="8653"/>
                          </a:moveTo>
                          <a:cubicBezTo>
                            <a:pt x="2829" y="8851"/>
                            <a:pt x="3427" y="8257"/>
                            <a:pt x="3427" y="5285"/>
                          </a:cubicBezTo>
                          <a:cubicBezTo>
                            <a:pt x="3227" y="1918"/>
                            <a:pt x="2231" y="729"/>
                            <a:pt x="1433" y="135"/>
                          </a:cubicBezTo>
                          <a:cubicBezTo>
                            <a:pt x="437" y="-459"/>
                            <a:pt x="-161" y="927"/>
                            <a:pt x="38" y="3899"/>
                          </a:cubicBezTo>
                          <a:cubicBezTo>
                            <a:pt x="38" y="7068"/>
                            <a:pt x="836" y="8653"/>
                            <a:pt x="1832" y="865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64" name="Freeform 573">
                      <a:extLst>
                        <a:ext uri="{FF2B5EF4-FFF2-40B4-BE49-F238E27FC236}">
                          <a16:creationId xmlns:a16="http://schemas.microsoft.com/office/drawing/2014/main" id="{C32F50EE-7C7D-61E1-F894-739A464DB3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9755" y="5873128"/>
                      <a:ext cx="2812" cy="9673"/>
                    </a:xfrm>
                    <a:custGeom>
                      <a:avLst/>
                      <a:gdLst>
                        <a:gd name="connsiteX0" fmla="*/ 1345 w 2812"/>
                        <a:gd name="connsiteY0" fmla="*/ 0 h 9673"/>
                        <a:gd name="connsiteX1" fmla="*/ 149 w 2812"/>
                        <a:gd name="connsiteY1" fmla="*/ 5745 h 9673"/>
                        <a:gd name="connsiteX2" fmla="*/ 1943 w 2812"/>
                        <a:gd name="connsiteY2" fmla="*/ 9508 h 9673"/>
                        <a:gd name="connsiteX3" fmla="*/ 2741 w 2812"/>
                        <a:gd name="connsiteY3" fmla="*/ 3764 h 9673"/>
                        <a:gd name="connsiteX4" fmla="*/ 1345 w 2812"/>
                        <a:gd name="connsiteY4" fmla="*/ 0 h 96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812" h="9673">
                          <a:moveTo>
                            <a:pt x="1345" y="0"/>
                          </a:moveTo>
                          <a:cubicBezTo>
                            <a:pt x="149" y="0"/>
                            <a:pt x="-249" y="2575"/>
                            <a:pt x="149" y="5745"/>
                          </a:cubicBezTo>
                          <a:cubicBezTo>
                            <a:pt x="349" y="8122"/>
                            <a:pt x="947" y="10301"/>
                            <a:pt x="1943" y="9508"/>
                          </a:cubicBezTo>
                          <a:cubicBezTo>
                            <a:pt x="2741" y="8914"/>
                            <a:pt x="2940" y="6339"/>
                            <a:pt x="2741" y="3764"/>
                          </a:cubicBezTo>
                          <a:cubicBezTo>
                            <a:pt x="2541" y="2179"/>
                            <a:pt x="2143" y="0"/>
                            <a:pt x="134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65" name="Freeform 574">
                      <a:extLst>
                        <a:ext uri="{FF2B5EF4-FFF2-40B4-BE49-F238E27FC236}">
                          <a16:creationId xmlns:a16="http://schemas.microsoft.com/office/drawing/2014/main" id="{48B8DB61-75FF-5489-A674-CBE670DF81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1795" y="5882636"/>
                      <a:ext cx="3261" cy="7725"/>
                    </a:xfrm>
                    <a:custGeom>
                      <a:avLst/>
                      <a:gdLst>
                        <a:gd name="connsiteX0" fmla="*/ 869 w 3261"/>
                        <a:gd name="connsiteY0" fmla="*/ 0 h 7725"/>
                        <a:gd name="connsiteX1" fmla="*/ 72 w 3261"/>
                        <a:gd name="connsiteY1" fmla="*/ 3566 h 7725"/>
                        <a:gd name="connsiteX2" fmla="*/ 1069 w 3261"/>
                        <a:gd name="connsiteY2" fmla="*/ 7329 h 7725"/>
                        <a:gd name="connsiteX3" fmla="*/ 3261 w 3261"/>
                        <a:gd name="connsiteY3" fmla="*/ 7725 h 7725"/>
                        <a:gd name="connsiteX4" fmla="*/ 3261 w 3261"/>
                        <a:gd name="connsiteY4" fmla="*/ 4358 h 7725"/>
                        <a:gd name="connsiteX5" fmla="*/ 869 w 3261"/>
                        <a:gd name="connsiteY5" fmla="*/ 0 h 77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261" h="7725">
                          <a:moveTo>
                            <a:pt x="869" y="0"/>
                          </a:moveTo>
                          <a:cubicBezTo>
                            <a:pt x="72" y="0"/>
                            <a:pt x="-127" y="1585"/>
                            <a:pt x="72" y="3566"/>
                          </a:cubicBezTo>
                          <a:cubicBezTo>
                            <a:pt x="271" y="4952"/>
                            <a:pt x="670" y="6339"/>
                            <a:pt x="1069" y="7329"/>
                          </a:cubicBezTo>
                          <a:cubicBezTo>
                            <a:pt x="1866" y="7527"/>
                            <a:pt x="2464" y="7527"/>
                            <a:pt x="3261" y="7725"/>
                          </a:cubicBezTo>
                          <a:cubicBezTo>
                            <a:pt x="3261" y="6735"/>
                            <a:pt x="3261" y="5546"/>
                            <a:pt x="3261" y="4358"/>
                          </a:cubicBezTo>
                          <a:cubicBezTo>
                            <a:pt x="2863" y="1585"/>
                            <a:pt x="1866" y="198"/>
                            <a:pt x="869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66" name="Freeform 575">
                      <a:extLst>
                        <a:ext uri="{FF2B5EF4-FFF2-40B4-BE49-F238E27FC236}">
                          <a16:creationId xmlns:a16="http://schemas.microsoft.com/office/drawing/2014/main" id="{76F4F8DC-3ED8-BD3D-DCEA-6C4108DC62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9970" y="5887588"/>
                      <a:ext cx="3258" cy="4556"/>
                    </a:xfrm>
                    <a:custGeom>
                      <a:avLst/>
                      <a:gdLst>
                        <a:gd name="connsiteX0" fmla="*/ 1066 w 3258"/>
                        <a:gd name="connsiteY0" fmla="*/ 0 h 4556"/>
                        <a:gd name="connsiteX1" fmla="*/ 69 w 3258"/>
                        <a:gd name="connsiteY1" fmla="*/ 3962 h 4556"/>
                        <a:gd name="connsiteX2" fmla="*/ 3259 w 3258"/>
                        <a:gd name="connsiteY2" fmla="*/ 4556 h 4556"/>
                        <a:gd name="connsiteX3" fmla="*/ 1066 w 3258"/>
                        <a:gd name="connsiteY3" fmla="*/ 0 h 45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258" h="4556">
                          <a:moveTo>
                            <a:pt x="1066" y="0"/>
                          </a:moveTo>
                          <a:cubicBezTo>
                            <a:pt x="69" y="198"/>
                            <a:pt x="-130" y="1783"/>
                            <a:pt x="69" y="3962"/>
                          </a:cubicBezTo>
                          <a:cubicBezTo>
                            <a:pt x="1066" y="4160"/>
                            <a:pt x="2262" y="4358"/>
                            <a:pt x="3259" y="4556"/>
                          </a:cubicBezTo>
                          <a:cubicBezTo>
                            <a:pt x="2860" y="1981"/>
                            <a:pt x="2063" y="396"/>
                            <a:pt x="106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67" name="Freeform 576">
                      <a:extLst>
                        <a:ext uri="{FF2B5EF4-FFF2-40B4-BE49-F238E27FC236}">
                          <a16:creationId xmlns:a16="http://schemas.microsoft.com/office/drawing/2014/main" id="{28BAEE9E-9E8C-368E-B6F7-AC160A79CF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3024" y="5791317"/>
                      <a:ext cx="3626" cy="8957"/>
                    </a:xfrm>
                    <a:custGeom>
                      <a:avLst/>
                      <a:gdLst>
                        <a:gd name="connsiteX0" fmla="*/ 2231 w 3626"/>
                        <a:gd name="connsiteY0" fmla="*/ 8914 h 8957"/>
                        <a:gd name="connsiteX1" fmla="*/ 3627 w 3626"/>
                        <a:gd name="connsiteY1" fmla="*/ 4556 h 8957"/>
                        <a:gd name="connsiteX2" fmla="*/ 1235 w 3626"/>
                        <a:gd name="connsiteY2" fmla="*/ 0 h 8957"/>
                        <a:gd name="connsiteX3" fmla="*/ 39 w 3626"/>
                        <a:gd name="connsiteY3" fmla="*/ 3566 h 8957"/>
                        <a:gd name="connsiteX4" fmla="*/ 2231 w 3626"/>
                        <a:gd name="connsiteY4" fmla="*/ 8914 h 89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26" h="8957">
                          <a:moveTo>
                            <a:pt x="2231" y="8914"/>
                          </a:moveTo>
                          <a:cubicBezTo>
                            <a:pt x="3627" y="9310"/>
                            <a:pt x="3627" y="6933"/>
                            <a:pt x="3627" y="4556"/>
                          </a:cubicBezTo>
                          <a:cubicBezTo>
                            <a:pt x="3427" y="1783"/>
                            <a:pt x="2430" y="0"/>
                            <a:pt x="1235" y="0"/>
                          </a:cubicBezTo>
                          <a:cubicBezTo>
                            <a:pt x="437" y="0"/>
                            <a:pt x="-161" y="1585"/>
                            <a:pt x="39" y="3566"/>
                          </a:cubicBezTo>
                          <a:cubicBezTo>
                            <a:pt x="39" y="6141"/>
                            <a:pt x="836" y="8518"/>
                            <a:pt x="2231" y="89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68" name="Freeform 577">
                      <a:extLst>
                        <a:ext uri="{FF2B5EF4-FFF2-40B4-BE49-F238E27FC236}">
                          <a16:creationId xmlns:a16="http://schemas.microsoft.com/office/drawing/2014/main" id="{ED0AF9EC-F9B5-44D3-A69C-FAA200DD31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6659" y="5741597"/>
                      <a:ext cx="4810" cy="7357"/>
                    </a:xfrm>
                    <a:custGeom>
                      <a:avLst/>
                      <a:gdLst>
                        <a:gd name="connsiteX0" fmla="*/ 3986 w 4810"/>
                        <a:gd name="connsiteY0" fmla="*/ 7131 h 7357"/>
                        <a:gd name="connsiteX1" fmla="*/ 3986 w 4810"/>
                        <a:gd name="connsiteY1" fmla="*/ 1387 h 7357"/>
                        <a:gd name="connsiteX2" fmla="*/ 3189 w 4810"/>
                        <a:gd name="connsiteY2" fmla="*/ 0 h 7357"/>
                        <a:gd name="connsiteX3" fmla="*/ 0 w 4810"/>
                        <a:gd name="connsiteY3" fmla="*/ 1981 h 7357"/>
                        <a:gd name="connsiteX4" fmla="*/ 997 w 4810"/>
                        <a:gd name="connsiteY4" fmla="*/ 4556 h 7357"/>
                        <a:gd name="connsiteX5" fmla="*/ 3986 w 4810"/>
                        <a:gd name="connsiteY5" fmla="*/ 7131 h 73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810" h="7357">
                          <a:moveTo>
                            <a:pt x="3986" y="7131"/>
                          </a:moveTo>
                          <a:cubicBezTo>
                            <a:pt x="5182" y="6339"/>
                            <a:pt x="4983" y="3962"/>
                            <a:pt x="3986" y="1387"/>
                          </a:cubicBezTo>
                          <a:cubicBezTo>
                            <a:pt x="3787" y="990"/>
                            <a:pt x="3389" y="594"/>
                            <a:pt x="3189" y="0"/>
                          </a:cubicBezTo>
                          <a:cubicBezTo>
                            <a:pt x="1993" y="594"/>
                            <a:pt x="997" y="1387"/>
                            <a:pt x="0" y="1981"/>
                          </a:cubicBezTo>
                          <a:cubicBezTo>
                            <a:pt x="199" y="2773"/>
                            <a:pt x="598" y="3566"/>
                            <a:pt x="997" y="4556"/>
                          </a:cubicBezTo>
                          <a:cubicBezTo>
                            <a:pt x="1794" y="6537"/>
                            <a:pt x="3189" y="7923"/>
                            <a:pt x="3986" y="71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69" name="Freeform 578">
                      <a:extLst>
                        <a:ext uri="{FF2B5EF4-FFF2-40B4-BE49-F238E27FC236}">
                          <a16:creationId xmlns:a16="http://schemas.microsoft.com/office/drawing/2014/main" id="{B74FA10D-90C3-E28D-F9D3-F66BE1BA23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4113" y="5720190"/>
                      <a:ext cx="3999" cy="8545"/>
                    </a:xfrm>
                    <a:custGeom>
                      <a:avLst/>
                      <a:gdLst>
                        <a:gd name="connsiteX0" fmla="*/ 847 w 3999"/>
                        <a:gd name="connsiteY0" fmla="*/ 14 h 8545"/>
                        <a:gd name="connsiteX1" fmla="*/ 249 w 3999"/>
                        <a:gd name="connsiteY1" fmla="*/ 4174 h 8545"/>
                        <a:gd name="connsiteX2" fmla="*/ 3239 w 3999"/>
                        <a:gd name="connsiteY2" fmla="*/ 8532 h 8545"/>
                        <a:gd name="connsiteX3" fmla="*/ 3837 w 3999"/>
                        <a:gd name="connsiteY3" fmla="*/ 3975 h 8545"/>
                        <a:gd name="connsiteX4" fmla="*/ 847 w 3999"/>
                        <a:gd name="connsiteY4" fmla="*/ 14 h 8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99" h="8545">
                          <a:moveTo>
                            <a:pt x="847" y="14"/>
                          </a:moveTo>
                          <a:cubicBezTo>
                            <a:pt x="-150" y="212"/>
                            <a:pt x="-150" y="1995"/>
                            <a:pt x="249" y="4174"/>
                          </a:cubicBezTo>
                          <a:cubicBezTo>
                            <a:pt x="847" y="6749"/>
                            <a:pt x="2043" y="8730"/>
                            <a:pt x="3239" y="8532"/>
                          </a:cubicBezTo>
                          <a:cubicBezTo>
                            <a:pt x="4236" y="8333"/>
                            <a:pt x="4036" y="6353"/>
                            <a:pt x="3837" y="3975"/>
                          </a:cubicBezTo>
                          <a:cubicBezTo>
                            <a:pt x="3239" y="1796"/>
                            <a:pt x="2043" y="-184"/>
                            <a:pt x="847" y="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70" name="Freeform 579">
                      <a:extLst>
                        <a:ext uri="{FF2B5EF4-FFF2-40B4-BE49-F238E27FC236}">
                          <a16:creationId xmlns:a16="http://schemas.microsoft.com/office/drawing/2014/main" id="{664D0D54-3F31-1136-92C2-55203B74AE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2301" y="5726297"/>
                      <a:ext cx="10367" cy="25127"/>
                    </a:xfrm>
                    <a:custGeom>
                      <a:avLst/>
                      <a:gdLst>
                        <a:gd name="connsiteX0" fmla="*/ 2757 w 10367"/>
                        <a:gd name="connsiteY0" fmla="*/ 8961 h 25127"/>
                        <a:gd name="connsiteX1" fmla="*/ 5349 w 10367"/>
                        <a:gd name="connsiteY1" fmla="*/ 13913 h 25127"/>
                        <a:gd name="connsiteX2" fmla="*/ 6744 w 10367"/>
                        <a:gd name="connsiteY2" fmla="*/ 15300 h 25127"/>
                        <a:gd name="connsiteX3" fmla="*/ 5349 w 10367"/>
                        <a:gd name="connsiteY3" fmla="*/ 14903 h 25127"/>
                        <a:gd name="connsiteX4" fmla="*/ 3953 w 10367"/>
                        <a:gd name="connsiteY4" fmla="*/ 20450 h 25127"/>
                        <a:gd name="connsiteX5" fmla="*/ 7541 w 10367"/>
                        <a:gd name="connsiteY5" fmla="*/ 25006 h 25127"/>
                        <a:gd name="connsiteX6" fmla="*/ 10133 w 10367"/>
                        <a:gd name="connsiteY6" fmla="*/ 19657 h 25127"/>
                        <a:gd name="connsiteX7" fmla="*/ 8339 w 10367"/>
                        <a:gd name="connsiteY7" fmla="*/ 16092 h 25127"/>
                        <a:gd name="connsiteX8" fmla="*/ 9933 w 10367"/>
                        <a:gd name="connsiteY8" fmla="*/ 15498 h 25127"/>
                        <a:gd name="connsiteX9" fmla="*/ 8339 w 10367"/>
                        <a:gd name="connsiteY9" fmla="*/ 10149 h 25127"/>
                        <a:gd name="connsiteX10" fmla="*/ 4551 w 10367"/>
                        <a:gd name="connsiteY10" fmla="*/ 7376 h 25127"/>
                        <a:gd name="connsiteX11" fmla="*/ 4153 w 10367"/>
                        <a:gd name="connsiteY11" fmla="*/ 4405 h 25127"/>
                        <a:gd name="connsiteX12" fmla="*/ 1163 w 10367"/>
                        <a:gd name="connsiteY12" fmla="*/ 47 h 25127"/>
                        <a:gd name="connsiteX13" fmla="*/ 565 w 10367"/>
                        <a:gd name="connsiteY13" fmla="*/ 5395 h 25127"/>
                        <a:gd name="connsiteX14" fmla="*/ 2757 w 10367"/>
                        <a:gd name="connsiteY14" fmla="*/ 8961 h 251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0367" h="25127">
                          <a:moveTo>
                            <a:pt x="2757" y="8961"/>
                          </a:moveTo>
                          <a:cubicBezTo>
                            <a:pt x="2757" y="10347"/>
                            <a:pt x="3953" y="12328"/>
                            <a:pt x="5349" y="13913"/>
                          </a:cubicBezTo>
                          <a:cubicBezTo>
                            <a:pt x="5747" y="14507"/>
                            <a:pt x="6345" y="14903"/>
                            <a:pt x="6744" y="15300"/>
                          </a:cubicBezTo>
                          <a:cubicBezTo>
                            <a:pt x="6345" y="15101"/>
                            <a:pt x="5947" y="15101"/>
                            <a:pt x="5349" y="14903"/>
                          </a:cubicBezTo>
                          <a:cubicBezTo>
                            <a:pt x="4153" y="15498"/>
                            <a:pt x="3355" y="17280"/>
                            <a:pt x="3953" y="20450"/>
                          </a:cubicBezTo>
                          <a:cubicBezTo>
                            <a:pt x="4551" y="24015"/>
                            <a:pt x="6146" y="25600"/>
                            <a:pt x="7541" y="25006"/>
                          </a:cubicBezTo>
                          <a:cubicBezTo>
                            <a:pt x="8937" y="24412"/>
                            <a:pt x="10930" y="23817"/>
                            <a:pt x="10133" y="19657"/>
                          </a:cubicBezTo>
                          <a:cubicBezTo>
                            <a:pt x="9734" y="17677"/>
                            <a:pt x="9136" y="16686"/>
                            <a:pt x="8339" y="16092"/>
                          </a:cubicBezTo>
                          <a:cubicBezTo>
                            <a:pt x="8937" y="16092"/>
                            <a:pt x="9535" y="16092"/>
                            <a:pt x="9933" y="15498"/>
                          </a:cubicBezTo>
                          <a:cubicBezTo>
                            <a:pt x="10930" y="14309"/>
                            <a:pt x="10133" y="12328"/>
                            <a:pt x="8339" y="10149"/>
                          </a:cubicBezTo>
                          <a:cubicBezTo>
                            <a:pt x="7143" y="8763"/>
                            <a:pt x="5747" y="7574"/>
                            <a:pt x="4551" y="7376"/>
                          </a:cubicBezTo>
                          <a:cubicBezTo>
                            <a:pt x="4551" y="6584"/>
                            <a:pt x="4352" y="5593"/>
                            <a:pt x="4153" y="4405"/>
                          </a:cubicBezTo>
                          <a:cubicBezTo>
                            <a:pt x="3555" y="1830"/>
                            <a:pt x="2359" y="-349"/>
                            <a:pt x="1163" y="47"/>
                          </a:cubicBezTo>
                          <a:cubicBezTo>
                            <a:pt x="-33" y="443"/>
                            <a:pt x="-432" y="2622"/>
                            <a:pt x="565" y="5395"/>
                          </a:cubicBezTo>
                          <a:cubicBezTo>
                            <a:pt x="1362" y="7178"/>
                            <a:pt x="1960" y="8366"/>
                            <a:pt x="2757" y="896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71" name="Freeform 580">
                      <a:extLst>
                        <a:ext uri="{FF2B5EF4-FFF2-40B4-BE49-F238E27FC236}">
                          <a16:creationId xmlns:a16="http://schemas.microsoft.com/office/drawing/2014/main" id="{1B24AA2F-EA7E-1526-4A47-2B68FE3BD4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6238" y="5758814"/>
                      <a:ext cx="4411" cy="8549"/>
                    </a:xfrm>
                    <a:custGeom>
                      <a:avLst/>
                      <a:gdLst>
                        <a:gd name="connsiteX0" fmla="*/ 348 w 4411"/>
                        <a:gd name="connsiteY0" fmla="*/ 4375 h 8549"/>
                        <a:gd name="connsiteX1" fmla="*/ 3537 w 4411"/>
                        <a:gd name="connsiteY1" fmla="*/ 8534 h 8549"/>
                        <a:gd name="connsiteX2" fmla="*/ 3936 w 4411"/>
                        <a:gd name="connsiteY2" fmla="*/ 4176 h 8549"/>
                        <a:gd name="connsiteX3" fmla="*/ 746 w 4411"/>
                        <a:gd name="connsiteY3" fmla="*/ 17 h 8549"/>
                        <a:gd name="connsiteX4" fmla="*/ 348 w 4411"/>
                        <a:gd name="connsiteY4" fmla="*/ 4375 h 85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411" h="8549">
                          <a:moveTo>
                            <a:pt x="348" y="4375"/>
                          </a:moveTo>
                          <a:cubicBezTo>
                            <a:pt x="1145" y="6950"/>
                            <a:pt x="2142" y="8733"/>
                            <a:pt x="3537" y="8534"/>
                          </a:cubicBezTo>
                          <a:cubicBezTo>
                            <a:pt x="4733" y="8336"/>
                            <a:pt x="4534" y="6157"/>
                            <a:pt x="3936" y="4176"/>
                          </a:cubicBezTo>
                          <a:cubicBezTo>
                            <a:pt x="3338" y="1403"/>
                            <a:pt x="2142" y="-181"/>
                            <a:pt x="746" y="17"/>
                          </a:cubicBezTo>
                          <a:cubicBezTo>
                            <a:pt x="-51" y="611"/>
                            <a:pt x="-250" y="2394"/>
                            <a:pt x="348" y="43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72" name="Freeform 581">
                      <a:extLst>
                        <a:ext uri="{FF2B5EF4-FFF2-40B4-BE49-F238E27FC236}">
                          <a16:creationId xmlns:a16="http://schemas.microsoft.com/office/drawing/2014/main" id="{665CBA0F-4E43-0172-7DB0-10DCD3FD32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0477" y="5786227"/>
                      <a:ext cx="8964" cy="13204"/>
                    </a:xfrm>
                    <a:custGeom>
                      <a:avLst/>
                      <a:gdLst>
                        <a:gd name="connsiteX0" fmla="*/ 6943 w 8964"/>
                        <a:gd name="connsiteY0" fmla="*/ 5684 h 13204"/>
                        <a:gd name="connsiteX1" fmla="*/ 6545 w 8964"/>
                        <a:gd name="connsiteY1" fmla="*/ 3506 h 13204"/>
                        <a:gd name="connsiteX2" fmla="*/ 3355 w 8964"/>
                        <a:gd name="connsiteY2" fmla="*/ 336 h 13204"/>
                        <a:gd name="connsiteX3" fmla="*/ 2558 w 8964"/>
                        <a:gd name="connsiteY3" fmla="*/ 2911 h 13204"/>
                        <a:gd name="connsiteX4" fmla="*/ 565 w 8964"/>
                        <a:gd name="connsiteY4" fmla="*/ 3109 h 13204"/>
                        <a:gd name="connsiteX5" fmla="*/ 1163 w 8964"/>
                        <a:gd name="connsiteY5" fmla="*/ 7071 h 13204"/>
                        <a:gd name="connsiteX6" fmla="*/ 5349 w 8964"/>
                        <a:gd name="connsiteY6" fmla="*/ 10042 h 13204"/>
                        <a:gd name="connsiteX7" fmla="*/ 5548 w 8964"/>
                        <a:gd name="connsiteY7" fmla="*/ 10637 h 13204"/>
                        <a:gd name="connsiteX8" fmla="*/ 8339 w 8964"/>
                        <a:gd name="connsiteY8" fmla="*/ 13014 h 13204"/>
                        <a:gd name="connsiteX9" fmla="*/ 8538 w 8964"/>
                        <a:gd name="connsiteY9" fmla="*/ 8458 h 13204"/>
                        <a:gd name="connsiteX10" fmla="*/ 6943 w 8964"/>
                        <a:gd name="connsiteY10" fmla="*/ 5684 h 13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8964" h="13204">
                          <a:moveTo>
                            <a:pt x="6943" y="5684"/>
                          </a:moveTo>
                          <a:cubicBezTo>
                            <a:pt x="6943" y="5090"/>
                            <a:pt x="6943" y="4298"/>
                            <a:pt x="6545" y="3506"/>
                          </a:cubicBezTo>
                          <a:cubicBezTo>
                            <a:pt x="5947" y="1327"/>
                            <a:pt x="4551" y="-852"/>
                            <a:pt x="3355" y="336"/>
                          </a:cubicBezTo>
                          <a:cubicBezTo>
                            <a:pt x="2757" y="930"/>
                            <a:pt x="2558" y="1723"/>
                            <a:pt x="2558" y="2911"/>
                          </a:cubicBezTo>
                          <a:cubicBezTo>
                            <a:pt x="1761" y="2713"/>
                            <a:pt x="1163" y="2713"/>
                            <a:pt x="565" y="3109"/>
                          </a:cubicBezTo>
                          <a:cubicBezTo>
                            <a:pt x="-432" y="3902"/>
                            <a:pt x="-33" y="5288"/>
                            <a:pt x="1163" y="7071"/>
                          </a:cubicBezTo>
                          <a:cubicBezTo>
                            <a:pt x="2558" y="8854"/>
                            <a:pt x="3953" y="10042"/>
                            <a:pt x="5349" y="10042"/>
                          </a:cubicBezTo>
                          <a:cubicBezTo>
                            <a:pt x="5349" y="10241"/>
                            <a:pt x="5548" y="10439"/>
                            <a:pt x="5548" y="10637"/>
                          </a:cubicBezTo>
                          <a:cubicBezTo>
                            <a:pt x="6345" y="12816"/>
                            <a:pt x="7342" y="13608"/>
                            <a:pt x="8339" y="13014"/>
                          </a:cubicBezTo>
                          <a:cubicBezTo>
                            <a:pt x="9136" y="12419"/>
                            <a:pt x="9136" y="10439"/>
                            <a:pt x="8538" y="8458"/>
                          </a:cubicBezTo>
                          <a:cubicBezTo>
                            <a:pt x="8139" y="7071"/>
                            <a:pt x="7541" y="6081"/>
                            <a:pt x="6943" y="56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73" name="Freeform 582">
                      <a:extLst>
                        <a:ext uri="{FF2B5EF4-FFF2-40B4-BE49-F238E27FC236}">
                          <a16:creationId xmlns:a16="http://schemas.microsoft.com/office/drawing/2014/main" id="{7681BF90-C7BB-C88B-137C-15D1640A5B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8654" y="5757785"/>
                      <a:ext cx="4470" cy="8980"/>
                    </a:xfrm>
                    <a:custGeom>
                      <a:avLst/>
                      <a:gdLst>
                        <a:gd name="connsiteX0" fmla="*/ 3516 w 4470"/>
                        <a:gd name="connsiteY0" fmla="*/ 8969 h 8980"/>
                        <a:gd name="connsiteX1" fmla="*/ 3915 w 4470"/>
                        <a:gd name="connsiteY1" fmla="*/ 3819 h 8980"/>
                        <a:gd name="connsiteX2" fmla="*/ 725 w 4470"/>
                        <a:gd name="connsiteY2" fmla="*/ 55 h 8980"/>
                        <a:gd name="connsiteX3" fmla="*/ 327 w 4470"/>
                        <a:gd name="connsiteY3" fmla="*/ 4413 h 8980"/>
                        <a:gd name="connsiteX4" fmla="*/ 3516 w 4470"/>
                        <a:gd name="connsiteY4" fmla="*/ 8969 h 8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470" h="8980">
                          <a:moveTo>
                            <a:pt x="3516" y="8969"/>
                          </a:moveTo>
                          <a:cubicBezTo>
                            <a:pt x="4712" y="8771"/>
                            <a:pt x="4712" y="6592"/>
                            <a:pt x="3915" y="3819"/>
                          </a:cubicBezTo>
                          <a:cubicBezTo>
                            <a:pt x="3117" y="1442"/>
                            <a:pt x="1921" y="-341"/>
                            <a:pt x="725" y="55"/>
                          </a:cubicBezTo>
                          <a:cubicBezTo>
                            <a:pt x="-271" y="451"/>
                            <a:pt x="-72" y="2432"/>
                            <a:pt x="327" y="4413"/>
                          </a:cubicBezTo>
                          <a:cubicBezTo>
                            <a:pt x="1124" y="6790"/>
                            <a:pt x="2320" y="9167"/>
                            <a:pt x="3516" y="89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74" name="Freeform 583">
                      <a:extLst>
                        <a:ext uri="{FF2B5EF4-FFF2-40B4-BE49-F238E27FC236}">
                          <a16:creationId xmlns:a16="http://schemas.microsoft.com/office/drawing/2014/main" id="{EFD0543D-4D24-C9B1-0215-43413FC428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6920" y="5740607"/>
                      <a:ext cx="4502" cy="8930"/>
                    </a:xfrm>
                    <a:custGeom>
                      <a:avLst/>
                      <a:gdLst>
                        <a:gd name="connsiteX0" fmla="*/ 3656 w 4502"/>
                        <a:gd name="connsiteY0" fmla="*/ 8914 h 8930"/>
                        <a:gd name="connsiteX1" fmla="*/ 4254 w 4502"/>
                        <a:gd name="connsiteY1" fmla="*/ 4754 h 8930"/>
                        <a:gd name="connsiteX2" fmla="*/ 1264 w 4502"/>
                        <a:gd name="connsiteY2" fmla="*/ 0 h 8930"/>
                        <a:gd name="connsiteX3" fmla="*/ 466 w 4502"/>
                        <a:gd name="connsiteY3" fmla="*/ 4754 h 8930"/>
                        <a:gd name="connsiteX4" fmla="*/ 3656 w 4502"/>
                        <a:gd name="connsiteY4" fmla="*/ 8914 h 89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502" h="8930">
                          <a:moveTo>
                            <a:pt x="3656" y="8914"/>
                          </a:moveTo>
                          <a:cubicBezTo>
                            <a:pt x="4652" y="8716"/>
                            <a:pt x="4652" y="6933"/>
                            <a:pt x="4254" y="4754"/>
                          </a:cubicBezTo>
                          <a:cubicBezTo>
                            <a:pt x="3656" y="2377"/>
                            <a:pt x="2858" y="0"/>
                            <a:pt x="1264" y="0"/>
                          </a:cubicBezTo>
                          <a:cubicBezTo>
                            <a:pt x="-132" y="198"/>
                            <a:pt x="-331" y="1981"/>
                            <a:pt x="466" y="4754"/>
                          </a:cubicBezTo>
                          <a:cubicBezTo>
                            <a:pt x="1264" y="7527"/>
                            <a:pt x="2460" y="9112"/>
                            <a:pt x="3656" y="89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75" name="Freeform 584">
                      <a:extLst>
                        <a:ext uri="{FF2B5EF4-FFF2-40B4-BE49-F238E27FC236}">
                          <a16:creationId xmlns:a16="http://schemas.microsoft.com/office/drawing/2014/main" id="{822B74B8-20AF-8DBF-675E-81A5308442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7984" y="5749719"/>
                      <a:ext cx="4658" cy="7595"/>
                    </a:xfrm>
                    <a:custGeom>
                      <a:avLst/>
                      <a:gdLst>
                        <a:gd name="connsiteX0" fmla="*/ 1365 w 4658"/>
                        <a:gd name="connsiteY0" fmla="*/ 0 h 7595"/>
                        <a:gd name="connsiteX1" fmla="*/ 368 w 4658"/>
                        <a:gd name="connsiteY1" fmla="*/ 4556 h 7595"/>
                        <a:gd name="connsiteX2" fmla="*/ 3358 w 4658"/>
                        <a:gd name="connsiteY2" fmla="*/ 7527 h 7595"/>
                        <a:gd name="connsiteX3" fmla="*/ 4155 w 4658"/>
                        <a:gd name="connsiteY3" fmla="*/ 3169 h 7595"/>
                        <a:gd name="connsiteX4" fmla="*/ 1365 w 4658"/>
                        <a:gd name="connsiteY4" fmla="*/ 0 h 75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658" h="7595">
                          <a:moveTo>
                            <a:pt x="1365" y="0"/>
                          </a:moveTo>
                          <a:cubicBezTo>
                            <a:pt x="-230" y="198"/>
                            <a:pt x="-230" y="2179"/>
                            <a:pt x="368" y="4556"/>
                          </a:cubicBezTo>
                          <a:cubicBezTo>
                            <a:pt x="966" y="6537"/>
                            <a:pt x="1963" y="7924"/>
                            <a:pt x="3358" y="7527"/>
                          </a:cubicBezTo>
                          <a:cubicBezTo>
                            <a:pt x="4554" y="7527"/>
                            <a:pt x="5152" y="5745"/>
                            <a:pt x="4155" y="3169"/>
                          </a:cubicBezTo>
                          <a:cubicBezTo>
                            <a:pt x="3756" y="1585"/>
                            <a:pt x="2561" y="0"/>
                            <a:pt x="136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76" name="Freeform 585">
                      <a:extLst>
                        <a:ext uri="{FF2B5EF4-FFF2-40B4-BE49-F238E27FC236}">
                          <a16:creationId xmlns:a16="http://schemas.microsoft.com/office/drawing/2014/main" id="{C621CAC0-2B59-6B8D-D89E-A1CDD77FD7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8944" y="5791058"/>
                      <a:ext cx="3560" cy="8391"/>
                    </a:xfrm>
                    <a:custGeom>
                      <a:avLst/>
                      <a:gdLst>
                        <a:gd name="connsiteX0" fmla="*/ 1263 w 3560"/>
                        <a:gd name="connsiteY0" fmla="*/ 61 h 8391"/>
                        <a:gd name="connsiteX1" fmla="*/ 67 w 3560"/>
                        <a:gd name="connsiteY1" fmla="*/ 3428 h 8391"/>
                        <a:gd name="connsiteX2" fmla="*/ 2659 w 3560"/>
                        <a:gd name="connsiteY2" fmla="*/ 8381 h 8391"/>
                        <a:gd name="connsiteX3" fmla="*/ 3456 w 3560"/>
                        <a:gd name="connsiteY3" fmla="*/ 4419 h 8391"/>
                        <a:gd name="connsiteX4" fmla="*/ 1263 w 3560"/>
                        <a:gd name="connsiteY4" fmla="*/ 61 h 83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60" h="8391">
                          <a:moveTo>
                            <a:pt x="1263" y="61"/>
                          </a:moveTo>
                          <a:cubicBezTo>
                            <a:pt x="67" y="-335"/>
                            <a:pt x="-132" y="1249"/>
                            <a:pt x="67" y="3428"/>
                          </a:cubicBezTo>
                          <a:cubicBezTo>
                            <a:pt x="466" y="6003"/>
                            <a:pt x="1064" y="8579"/>
                            <a:pt x="2659" y="8381"/>
                          </a:cubicBezTo>
                          <a:cubicBezTo>
                            <a:pt x="3655" y="8182"/>
                            <a:pt x="3655" y="6400"/>
                            <a:pt x="3456" y="4419"/>
                          </a:cubicBezTo>
                          <a:cubicBezTo>
                            <a:pt x="3256" y="2042"/>
                            <a:pt x="2459" y="457"/>
                            <a:pt x="1263" y="6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77" name="Freeform 586">
                      <a:extLst>
                        <a:ext uri="{FF2B5EF4-FFF2-40B4-BE49-F238E27FC236}">
                          <a16:creationId xmlns:a16="http://schemas.microsoft.com/office/drawing/2014/main" id="{3BCD4C03-CE8A-A3AA-7DC1-23A514D66D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30713" y="5749124"/>
                      <a:ext cx="10026" cy="7156"/>
                    </a:xfrm>
                    <a:custGeom>
                      <a:avLst/>
                      <a:gdLst>
                        <a:gd name="connsiteX0" fmla="*/ 3389 w 10026"/>
                        <a:gd name="connsiteY0" fmla="*/ 6735 h 7156"/>
                        <a:gd name="connsiteX1" fmla="*/ 3389 w 10026"/>
                        <a:gd name="connsiteY1" fmla="*/ 6735 h 7156"/>
                        <a:gd name="connsiteX2" fmla="*/ 4784 w 10026"/>
                        <a:gd name="connsiteY2" fmla="*/ 6141 h 7156"/>
                        <a:gd name="connsiteX3" fmla="*/ 4983 w 10026"/>
                        <a:gd name="connsiteY3" fmla="*/ 3764 h 7156"/>
                        <a:gd name="connsiteX4" fmla="*/ 5780 w 10026"/>
                        <a:gd name="connsiteY4" fmla="*/ 4556 h 7156"/>
                        <a:gd name="connsiteX5" fmla="*/ 9767 w 10026"/>
                        <a:gd name="connsiteY5" fmla="*/ 4952 h 7156"/>
                        <a:gd name="connsiteX6" fmla="*/ 8172 w 10026"/>
                        <a:gd name="connsiteY6" fmla="*/ 594 h 7156"/>
                        <a:gd name="connsiteX7" fmla="*/ 7375 w 10026"/>
                        <a:gd name="connsiteY7" fmla="*/ 0 h 7156"/>
                        <a:gd name="connsiteX8" fmla="*/ 3389 w 10026"/>
                        <a:gd name="connsiteY8" fmla="*/ 2575 h 7156"/>
                        <a:gd name="connsiteX9" fmla="*/ 0 w 10026"/>
                        <a:gd name="connsiteY9" fmla="*/ 4754 h 7156"/>
                        <a:gd name="connsiteX10" fmla="*/ 0 w 10026"/>
                        <a:gd name="connsiteY10" fmla="*/ 4754 h 7156"/>
                        <a:gd name="connsiteX11" fmla="*/ 0 w 10026"/>
                        <a:gd name="connsiteY11" fmla="*/ 4754 h 7156"/>
                        <a:gd name="connsiteX12" fmla="*/ 3389 w 10026"/>
                        <a:gd name="connsiteY12" fmla="*/ 6735 h 71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0026" h="7156">
                          <a:moveTo>
                            <a:pt x="3389" y="6735"/>
                          </a:moveTo>
                          <a:cubicBezTo>
                            <a:pt x="3389" y="6735"/>
                            <a:pt x="3389" y="6735"/>
                            <a:pt x="3389" y="6735"/>
                          </a:cubicBezTo>
                          <a:cubicBezTo>
                            <a:pt x="3986" y="6537"/>
                            <a:pt x="4385" y="6339"/>
                            <a:pt x="4784" y="6141"/>
                          </a:cubicBezTo>
                          <a:cubicBezTo>
                            <a:pt x="5382" y="5546"/>
                            <a:pt x="5382" y="4754"/>
                            <a:pt x="4983" y="3764"/>
                          </a:cubicBezTo>
                          <a:lnTo>
                            <a:pt x="5780" y="4556"/>
                          </a:lnTo>
                          <a:cubicBezTo>
                            <a:pt x="7375" y="5943"/>
                            <a:pt x="8770" y="5745"/>
                            <a:pt x="9767" y="4952"/>
                          </a:cubicBezTo>
                          <a:cubicBezTo>
                            <a:pt x="10365" y="3764"/>
                            <a:pt x="9966" y="2179"/>
                            <a:pt x="8172" y="594"/>
                          </a:cubicBezTo>
                          <a:cubicBezTo>
                            <a:pt x="7973" y="396"/>
                            <a:pt x="7574" y="198"/>
                            <a:pt x="7375" y="0"/>
                          </a:cubicBezTo>
                          <a:cubicBezTo>
                            <a:pt x="5980" y="792"/>
                            <a:pt x="4784" y="1783"/>
                            <a:pt x="3389" y="2575"/>
                          </a:cubicBezTo>
                          <a:cubicBezTo>
                            <a:pt x="2193" y="3367"/>
                            <a:pt x="1196" y="3962"/>
                            <a:pt x="0" y="4754"/>
                          </a:cubicBezTo>
                          <a:cubicBezTo>
                            <a:pt x="0" y="4754"/>
                            <a:pt x="0" y="4754"/>
                            <a:pt x="0" y="4754"/>
                          </a:cubicBezTo>
                          <a:cubicBezTo>
                            <a:pt x="0" y="4754"/>
                            <a:pt x="0" y="4754"/>
                            <a:pt x="0" y="4754"/>
                          </a:cubicBezTo>
                          <a:cubicBezTo>
                            <a:pt x="997" y="6933"/>
                            <a:pt x="2392" y="7725"/>
                            <a:pt x="3389" y="67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78" name="Freeform 587">
                      <a:extLst>
                        <a:ext uri="{FF2B5EF4-FFF2-40B4-BE49-F238E27FC236}">
                          <a16:creationId xmlns:a16="http://schemas.microsoft.com/office/drawing/2014/main" id="{6BFFD26C-3943-4D7A-CE08-09A8E04CD1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7205" y="5797091"/>
                      <a:ext cx="4860" cy="11434"/>
                    </a:xfrm>
                    <a:custGeom>
                      <a:avLst/>
                      <a:gdLst>
                        <a:gd name="connsiteX0" fmla="*/ 3266 w 4860"/>
                        <a:gd name="connsiteY0" fmla="*/ 2942 h 11434"/>
                        <a:gd name="connsiteX1" fmla="*/ 874 w 4860"/>
                        <a:gd name="connsiteY1" fmla="*/ 168 h 11434"/>
                        <a:gd name="connsiteX2" fmla="*/ 475 w 4860"/>
                        <a:gd name="connsiteY2" fmla="*/ 6111 h 11434"/>
                        <a:gd name="connsiteX3" fmla="*/ 1273 w 4860"/>
                        <a:gd name="connsiteY3" fmla="*/ 7894 h 11434"/>
                        <a:gd name="connsiteX4" fmla="*/ 1273 w 4860"/>
                        <a:gd name="connsiteY4" fmla="*/ 8092 h 11434"/>
                        <a:gd name="connsiteX5" fmla="*/ 4063 w 4860"/>
                        <a:gd name="connsiteY5" fmla="*/ 11063 h 11434"/>
                        <a:gd name="connsiteX6" fmla="*/ 4661 w 4860"/>
                        <a:gd name="connsiteY6" fmla="*/ 6705 h 11434"/>
                        <a:gd name="connsiteX7" fmla="*/ 3465 w 4860"/>
                        <a:gd name="connsiteY7" fmla="*/ 4328 h 11434"/>
                        <a:gd name="connsiteX8" fmla="*/ 3266 w 4860"/>
                        <a:gd name="connsiteY8" fmla="*/ 2942 h 114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60" h="11434">
                          <a:moveTo>
                            <a:pt x="3266" y="2942"/>
                          </a:moveTo>
                          <a:cubicBezTo>
                            <a:pt x="2867" y="565"/>
                            <a:pt x="1871" y="-426"/>
                            <a:pt x="874" y="168"/>
                          </a:cubicBezTo>
                          <a:cubicBezTo>
                            <a:pt x="-322" y="961"/>
                            <a:pt x="-122" y="3536"/>
                            <a:pt x="475" y="6111"/>
                          </a:cubicBezTo>
                          <a:cubicBezTo>
                            <a:pt x="675" y="6903"/>
                            <a:pt x="874" y="7498"/>
                            <a:pt x="1273" y="7894"/>
                          </a:cubicBezTo>
                          <a:lnTo>
                            <a:pt x="1273" y="8092"/>
                          </a:lnTo>
                          <a:cubicBezTo>
                            <a:pt x="1871" y="11063"/>
                            <a:pt x="2867" y="12054"/>
                            <a:pt x="4063" y="11063"/>
                          </a:cubicBezTo>
                          <a:cubicBezTo>
                            <a:pt x="4861" y="10469"/>
                            <a:pt x="5060" y="8884"/>
                            <a:pt x="4661" y="6705"/>
                          </a:cubicBezTo>
                          <a:cubicBezTo>
                            <a:pt x="4263" y="5517"/>
                            <a:pt x="3864" y="4724"/>
                            <a:pt x="3465" y="4328"/>
                          </a:cubicBezTo>
                          <a:lnTo>
                            <a:pt x="3266" y="2942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79" name="Freeform 588">
                      <a:extLst>
                        <a:ext uri="{FF2B5EF4-FFF2-40B4-BE49-F238E27FC236}">
                          <a16:creationId xmlns:a16="http://schemas.microsoft.com/office/drawing/2014/main" id="{82773C5A-4E0C-1273-9CDB-32015AA387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8025" y="5796995"/>
                      <a:ext cx="3363" cy="8609"/>
                    </a:xfrm>
                    <a:custGeom>
                      <a:avLst/>
                      <a:gdLst>
                        <a:gd name="connsiteX0" fmla="*/ 1183 w 3363"/>
                        <a:gd name="connsiteY0" fmla="*/ 67 h 8609"/>
                        <a:gd name="connsiteX1" fmla="*/ 187 w 3363"/>
                        <a:gd name="connsiteY1" fmla="*/ 5416 h 8609"/>
                        <a:gd name="connsiteX2" fmla="*/ 2180 w 3363"/>
                        <a:gd name="connsiteY2" fmla="*/ 8585 h 8609"/>
                        <a:gd name="connsiteX3" fmla="*/ 3176 w 3363"/>
                        <a:gd name="connsiteY3" fmla="*/ 3435 h 8609"/>
                        <a:gd name="connsiteX4" fmla="*/ 1183 w 3363"/>
                        <a:gd name="connsiteY4" fmla="*/ 67 h 86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63" h="8609">
                          <a:moveTo>
                            <a:pt x="1183" y="67"/>
                          </a:moveTo>
                          <a:cubicBezTo>
                            <a:pt x="-13" y="463"/>
                            <a:pt x="-212" y="2642"/>
                            <a:pt x="187" y="5416"/>
                          </a:cubicBezTo>
                          <a:cubicBezTo>
                            <a:pt x="585" y="7793"/>
                            <a:pt x="1383" y="8783"/>
                            <a:pt x="2180" y="8585"/>
                          </a:cubicBezTo>
                          <a:cubicBezTo>
                            <a:pt x="3376" y="8189"/>
                            <a:pt x="3575" y="6208"/>
                            <a:pt x="3176" y="3435"/>
                          </a:cubicBezTo>
                          <a:cubicBezTo>
                            <a:pt x="2778" y="1058"/>
                            <a:pt x="1981" y="-329"/>
                            <a:pt x="1183" y="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80" name="Freeform 589">
                      <a:extLst>
                        <a:ext uri="{FF2B5EF4-FFF2-40B4-BE49-F238E27FC236}">
                          <a16:creationId xmlns:a16="http://schemas.microsoft.com/office/drawing/2014/main" id="{B413A8CA-B114-122F-4408-ADD76AD720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0278" y="5877104"/>
                      <a:ext cx="3842" cy="7882"/>
                    </a:xfrm>
                    <a:custGeom>
                      <a:avLst/>
                      <a:gdLst>
                        <a:gd name="connsiteX0" fmla="*/ 626 w 3842"/>
                        <a:gd name="connsiteY0" fmla="*/ 184 h 7882"/>
                        <a:gd name="connsiteX1" fmla="*/ 426 w 3842"/>
                        <a:gd name="connsiteY1" fmla="*/ 5334 h 7882"/>
                        <a:gd name="connsiteX2" fmla="*/ 3217 w 3842"/>
                        <a:gd name="connsiteY2" fmla="*/ 7711 h 7882"/>
                        <a:gd name="connsiteX3" fmla="*/ 3416 w 3842"/>
                        <a:gd name="connsiteY3" fmla="*/ 3353 h 7882"/>
                        <a:gd name="connsiteX4" fmla="*/ 626 w 3842"/>
                        <a:gd name="connsiteY4" fmla="*/ 184 h 78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42" h="7882">
                          <a:moveTo>
                            <a:pt x="626" y="184"/>
                          </a:moveTo>
                          <a:cubicBezTo>
                            <a:pt x="-172" y="580"/>
                            <a:pt x="-172" y="2561"/>
                            <a:pt x="426" y="5334"/>
                          </a:cubicBezTo>
                          <a:cubicBezTo>
                            <a:pt x="1224" y="7315"/>
                            <a:pt x="2220" y="8305"/>
                            <a:pt x="3217" y="7711"/>
                          </a:cubicBezTo>
                          <a:cubicBezTo>
                            <a:pt x="4014" y="7315"/>
                            <a:pt x="4014" y="5334"/>
                            <a:pt x="3416" y="3353"/>
                          </a:cubicBezTo>
                          <a:cubicBezTo>
                            <a:pt x="2818" y="382"/>
                            <a:pt x="1622" y="-410"/>
                            <a:pt x="626" y="1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81" name="Freeform 590">
                      <a:extLst>
                        <a:ext uri="{FF2B5EF4-FFF2-40B4-BE49-F238E27FC236}">
                          <a16:creationId xmlns:a16="http://schemas.microsoft.com/office/drawing/2014/main" id="{9E148778-C437-1572-5BAD-99ED04DD6F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8085" y="5857875"/>
                      <a:ext cx="3188" cy="7587"/>
                    </a:xfrm>
                    <a:custGeom>
                      <a:avLst/>
                      <a:gdLst>
                        <a:gd name="connsiteX0" fmla="*/ 2319 w 3188"/>
                        <a:gd name="connsiteY0" fmla="*/ 7527 h 7587"/>
                        <a:gd name="connsiteX1" fmla="*/ 3117 w 3188"/>
                        <a:gd name="connsiteY1" fmla="*/ 3367 h 7587"/>
                        <a:gd name="connsiteX2" fmla="*/ 1124 w 3188"/>
                        <a:gd name="connsiteY2" fmla="*/ 0 h 7587"/>
                        <a:gd name="connsiteX3" fmla="*/ 127 w 3188"/>
                        <a:gd name="connsiteY3" fmla="*/ 3367 h 7587"/>
                        <a:gd name="connsiteX4" fmla="*/ 2319 w 3188"/>
                        <a:gd name="connsiteY4" fmla="*/ 7527 h 75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88" h="7587">
                          <a:moveTo>
                            <a:pt x="2319" y="7527"/>
                          </a:moveTo>
                          <a:cubicBezTo>
                            <a:pt x="3117" y="7131"/>
                            <a:pt x="3316" y="5546"/>
                            <a:pt x="3117" y="3367"/>
                          </a:cubicBezTo>
                          <a:cubicBezTo>
                            <a:pt x="2718" y="1387"/>
                            <a:pt x="1921" y="0"/>
                            <a:pt x="1124" y="0"/>
                          </a:cubicBezTo>
                          <a:cubicBezTo>
                            <a:pt x="326" y="0"/>
                            <a:pt x="-272" y="991"/>
                            <a:pt x="127" y="3367"/>
                          </a:cubicBezTo>
                          <a:cubicBezTo>
                            <a:pt x="326" y="6339"/>
                            <a:pt x="1124" y="7924"/>
                            <a:pt x="2319" y="75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82" name="Freeform 591">
                      <a:extLst>
                        <a:ext uri="{FF2B5EF4-FFF2-40B4-BE49-F238E27FC236}">
                          <a16:creationId xmlns:a16="http://schemas.microsoft.com/office/drawing/2014/main" id="{5B7B578C-C1ED-C912-E9F1-EEF39FD240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1720" y="5865924"/>
                      <a:ext cx="3870" cy="9779"/>
                    </a:xfrm>
                    <a:custGeom>
                      <a:avLst/>
                      <a:gdLst>
                        <a:gd name="connsiteX0" fmla="*/ 680 w 3870"/>
                        <a:gd name="connsiteY0" fmla="*/ 271 h 9779"/>
                        <a:gd name="connsiteX1" fmla="*/ 1477 w 3870"/>
                        <a:gd name="connsiteY1" fmla="*/ 8591 h 9779"/>
                        <a:gd name="connsiteX2" fmla="*/ 1876 w 3870"/>
                        <a:gd name="connsiteY2" fmla="*/ 9779 h 9779"/>
                        <a:gd name="connsiteX3" fmla="*/ 3072 w 3870"/>
                        <a:gd name="connsiteY3" fmla="*/ 2648 h 9779"/>
                        <a:gd name="connsiteX4" fmla="*/ 680 w 3870"/>
                        <a:gd name="connsiteY4" fmla="*/ 271 h 97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70" h="9779">
                          <a:moveTo>
                            <a:pt x="680" y="271"/>
                          </a:moveTo>
                          <a:cubicBezTo>
                            <a:pt x="-715" y="2054"/>
                            <a:pt x="281" y="5421"/>
                            <a:pt x="1477" y="8591"/>
                          </a:cubicBezTo>
                          <a:lnTo>
                            <a:pt x="1876" y="9779"/>
                          </a:lnTo>
                          <a:cubicBezTo>
                            <a:pt x="3271" y="8789"/>
                            <a:pt x="4866" y="7997"/>
                            <a:pt x="3072" y="2648"/>
                          </a:cubicBezTo>
                          <a:cubicBezTo>
                            <a:pt x="2474" y="469"/>
                            <a:pt x="1477" y="-521"/>
                            <a:pt x="680" y="2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83" name="Freeform 592">
                      <a:extLst>
                        <a:ext uri="{FF2B5EF4-FFF2-40B4-BE49-F238E27FC236}">
                          <a16:creationId xmlns:a16="http://schemas.microsoft.com/office/drawing/2014/main" id="{A2530B40-A3BB-E230-160B-D335DC8473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1710" y="5871749"/>
                      <a:ext cx="3814" cy="5142"/>
                    </a:xfrm>
                    <a:custGeom>
                      <a:avLst/>
                      <a:gdLst>
                        <a:gd name="connsiteX0" fmla="*/ 626 w 3814"/>
                        <a:gd name="connsiteY0" fmla="*/ 190 h 5142"/>
                        <a:gd name="connsiteX1" fmla="*/ 426 w 3814"/>
                        <a:gd name="connsiteY1" fmla="*/ 4548 h 5142"/>
                        <a:gd name="connsiteX2" fmla="*/ 426 w 3814"/>
                        <a:gd name="connsiteY2" fmla="*/ 4548 h 5142"/>
                        <a:gd name="connsiteX3" fmla="*/ 3815 w 3814"/>
                        <a:gd name="connsiteY3" fmla="*/ 5142 h 5142"/>
                        <a:gd name="connsiteX4" fmla="*/ 3416 w 3814"/>
                        <a:gd name="connsiteY4" fmla="*/ 3756 h 5142"/>
                        <a:gd name="connsiteX5" fmla="*/ 626 w 3814"/>
                        <a:gd name="connsiteY5" fmla="*/ 190 h 51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14" h="5142">
                          <a:moveTo>
                            <a:pt x="626" y="190"/>
                          </a:moveTo>
                          <a:cubicBezTo>
                            <a:pt x="-172" y="784"/>
                            <a:pt x="-172" y="2765"/>
                            <a:pt x="426" y="4548"/>
                          </a:cubicBezTo>
                          <a:cubicBezTo>
                            <a:pt x="426" y="4548"/>
                            <a:pt x="426" y="4548"/>
                            <a:pt x="426" y="4548"/>
                          </a:cubicBezTo>
                          <a:cubicBezTo>
                            <a:pt x="1622" y="4746"/>
                            <a:pt x="2818" y="4944"/>
                            <a:pt x="3815" y="5142"/>
                          </a:cubicBezTo>
                          <a:cubicBezTo>
                            <a:pt x="3815" y="4746"/>
                            <a:pt x="3616" y="4152"/>
                            <a:pt x="3416" y="3756"/>
                          </a:cubicBezTo>
                          <a:cubicBezTo>
                            <a:pt x="2818" y="1180"/>
                            <a:pt x="1622" y="-602"/>
                            <a:pt x="626" y="1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84" name="Freeform 593">
                      <a:extLst>
                        <a:ext uri="{FF2B5EF4-FFF2-40B4-BE49-F238E27FC236}">
                          <a16:creationId xmlns:a16="http://schemas.microsoft.com/office/drawing/2014/main" id="{72C753C0-1874-6F99-74E2-DEA1D6F0D7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5099" y="5841632"/>
                      <a:ext cx="6004" cy="13086"/>
                    </a:xfrm>
                    <a:custGeom>
                      <a:avLst/>
                      <a:gdLst>
                        <a:gd name="connsiteX0" fmla="*/ 3146 w 6004"/>
                        <a:gd name="connsiteY0" fmla="*/ 4556 h 13086"/>
                        <a:gd name="connsiteX1" fmla="*/ 2947 w 6004"/>
                        <a:gd name="connsiteY1" fmla="*/ 3566 h 13086"/>
                        <a:gd name="connsiteX2" fmla="*/ 954 w 6004"/>
                        <a:gd name="connsiteY2" fmla="*/ 0 h 13086"/>
                        <a:gd name="connsiteX3" fmla="*/ 156 w 6004"/>
                        <a:gd name="connsiteY3" fmla="*/ 3764 h 13086"/>
                        <a:gd name="connsiteX4" fmla="*/ 2150 w 6004"/>
                        <a:gd name="connsiteY4" fmla="*/ 7329 h 13086"/>
                        <a:gd name="connsiteX5" fmla="*/ 2548 w 6004"/>
                        <a:gd name="connsiteY5" fmla="*/ 7131 h 13086"/>
                        <a:gd name="connsiteX6" fmla="*/ 2748 w 6004"/>
                        <a:gd name="connsiteY6" fmla="*/ 9112 h 13086"/>
                        <a:gd name="connsiteX7" fmla="*/ 4741 w 6004"/>
                        <a:gd name="connsiteY7" fmla="*/ 13074 h 13086"/>
                        <a:gd name="connsiteX8" fmla="*/ 5937 w 6004"/>
                        <a:gd name="connsiteY8" fmla="*/ 8716 h 13086"/>
                        <a:gd name="connsiteX9" fmla="*/ 4143 w 6004"/>
                        <a:gd name="connsiteY9" fmla="*/ 4160 h 13086"/>
                        <a:gd name="connsiteX10" fmla="*/ 3146 w 6004"/>
                        <a:gd name="connsiteY10" fmla="*/ 4556 h 130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6004" h="13086">
                          <a:moveTo>
                            <a:pt x="3146" y="4556"/>
                          </a:moveTo>
                          <a:lnTo>
                            <a:pt x="2947" y="3566"/>
                          </a:lnTo>
                          <a:cubicBezTo>
                            <a:pt x="2548" y="1585"/>
                            <a:pt x="1751" y="198"/>
                            <a:pt x="954" y="0"/>
                          </a:cubicBezTo>
                          <a:cubicBezTo>
                            <a:pt x="156" y="396"/>
                            <a:pt x="-242" y="1783"/>
                            <a:pt x="156" y="3764"/>
                          </a:cubicBezTo>
                          <a:cubicBezTo>
                            <a:pt x="555" y="5745"/>
                            <a:pt x="1352" y="7329"/>
                            <a:pt x="2150" y="7329"/>
                          </a:cubicBezTo>
                          <a:cubicBezTo>
                            <a:pt x="2349" y="7329"/>
                            <a:pt x="2349" y="7131"/>
                            <a:pt x="2548" y="7131"/>
                          </a:cubicBezTo>
                          <a:cubicBezTo>
                            <a:pt x="2548" y="7725"/>
                            <a:pt x="2748" y="8518"/>
                            <a:pt x="2748" y="9112"/>
                          </a:cubicBezTo>
                          <a:cubicBezTo>
                            <a:pt x="2947" y="11093"/>
                            <a:pt x="3744" y="12876"/>
                            <a:pt x="4741" y="13074"/>
                          </a:cubicBezTo>
                          <a:cubicBezTo>
                            <a:pt x="5937" y="13272"/>
                            <a:pt x="6136" y="11093"/>
                            <a:pt x="5937" y="8716"/>
                          </a:cubicBezTo>
                          <a:cubicBezTo>
                            <a:pt x="5738" y="6537"/>
                            <a:pt x="4940" y="4754"/>
                            <a:pt x="4143" y="4160"/>
                          </a:cubicBezTo>
                          <a:cubicBezTo>
                            <a:pt x="3545" y="4160"/>
                            <a:pt x="3346" y="4358"/>
                            <a:pt x="3146" y="45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85" name="Freeform 594">
                      <a:extLst>
                        <a:ext uri="{FF2B5EF4-FFF2-40B4-BE49-F238E27FC236}">
                          <a16:creationId xmlns:a16="http://schemas.microsoft.com/office/drawing/2014/main" id="{8150CD67-7620-4C02-50F2-05A6C7F34F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1794" y="5857465"/>
                      <a:ext cx="3981" cy="8531"/>
                    </a:xfrm>
                    <a:custGeom>
                      <a:avLst/>
                      <a:gdLst>
                        <a:gd name="connsiteX0" fmla="*/ 1271 w 3981"/>
                        <a:gd name="connsiteY0" fmla="*/ 14 h 8531"/>
                        <a:gd name="connsiteX1" fmla="*/ 275 w 3981"/>
                        <a:gd name="connsiteY1" fmla="*/ 4768 h 8531"/>
                        <a:gd name="connsiteX2" fmla="*/ 2667 w 3981"/>
                        <a:gd name="connsiteY2" fmla="*/ 8532 h 8531"/>
                        <a:gd name="connsiteX3" fmla="*/ 3663 w 3981"/>
                        <a:gd name="connsiteY3" fmla="*/ 3975 h 8531"/>
                        <a:gd name="connsiteX4" fmla="*/ 1271 w 3981"/>
                        <a:gd name="connsiteY4" fmla="*/ 14 h 85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81" h="8531">
                          <a:moveTo>
                            <a:pt x="1271" y="14"/>
                          </a:moveTo>
                          <a:cubicBezTo>
                            <a:pt x="75" y="212"/>
                            <a:pt x="-323" y="1995"/>
                            <a:pt x="275" y="4768"/>
                          </a:cubicBezTo>
                          <a:cubicBezTo>
                            <a:pt x="673" y="7145"/>
                            <a:pt x="1670" y="8532"/>
                            <a:pt x="2667" y="8532"/>
                          </a:cubicBezTo>
                          <a:cubicBezTo>
                            <a:pt x="4062" y="8532"/>
                            <a:pt x="4261" y="6749"/>
                            <a:pt x="3663" y="3975"/>
                          </a:cubicBezTo>
                          <a:cubicBezTo>
                            <a:pt x="3065" y="1796"/>
                            <a:pt x="2268" y="-184"/>
                            <a:pt x="1271" y="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86" name="Freeform 595">
                      <a:extLst>
                        <a:ext uri="{FF2B5EF4-FFF2-40B4-BE49-F238E27FC236}">
                          <a16:creationId xmlns:a16="http://schemas.microsoft.com/office/drawing/2014/main" id="{E411C57D-3ADC-048D-3261-21C8CB2217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0611" y="5841959"/>
                      <a:ext cx="6391" cy="9784"/>
                    </a:xfrm>
                    <a:custGeom>
                      <a:avLst/>
                      <a:gdLst>
                        <a:gd name="connsiteX0" fmla="*/ 2853 w 6391"/>
                        <a:gd name="connsiteY0" fmla="*/ 2446 h 9784"/>
                        <a:gd name="connsiteX1" fmla="*/ 661 w 6391"/>
                        <a:gd name="connsiteY1" fmla="*/ 69 h 9784"/>
                        <a:gd name="connsiteX2" fmla="*/ 262 w 6391"/>
                        <a:gd name="connsiteY2" fmla="*/ 4229 h 9784"/>
                        <a:gd name="connsiteX3" fmla="*/ 2454 w 6391"/>
                        <a:gd name="connsiteY3" fmla="*/ 7992 h 9784"/>
                        <a:gd name="connsiteX4" fmla="*/ 3252 w 6391"/>
                        <a:gd name="connsiteY4" fmla="*/ 7398 h 9784"/>
                        <a:gd name="connsiteX5" fmla="*/ 5046 w 6391"/>
                        <a:gd name="connsiteY5" fmla="*/ 9775 h 9784"/>
                        <a:gd name="connsiteX6" fmla="*/ 5644 w 6391"/>
                        <a:gd name="connsiteY6" fmla="*/ 3832 h 9784"/>
                        <a:gd name="connsiteX7" fmla="*/ 4846 w 6391"/>
                        <a:gd name="connsiteY7" fmla="*/ 1059 h 9784"/>
                        <a:gd name="connsiteX8" fmla="*/ 3650 w 6391"/>
                        <a:gd name="connsiteY8" fmla="*/ 1257 h 9784"/>
                        <a:gd name="connsiteX9" fmla="*/ 2853 w 6391"/>
                        <a:gd name="connsiteY9" fmla="*/ 2446 h 97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6391" h="9784">
                          <a:moveTo>
                            <a:pt x="2853" y="2446"/>
                          </a:moveTo>
                          <a:cubicBezTo>
                            <a:pt x="2255" y="1059"/>
                            <a:pt x="1657" y="-328"/>
                            <a:pt x="661" y="69"/>
                          </a:cubicBezTo>
                          <a:cubicBezTo>
                            <a:pt x="-137" y="663"/>
                            <a:pt x="-137" y="2248"/>
                            <a:pt x="262" y="4229"/>
                          </a:cubicBezTo>
                          <a:cubicBezTo>
                            <a:pt x="661" y="6209"/>
                            <a:pt x="1458" y="7992"/>
                            <a:pt x="2454" y="7992"/>
                          </a:cubicBezTo>
                          <a:cubicBezTo>
                            <a:pt x="2853" y="7992"/>
                            <a:pt x="3052" y="7794"/>
                            <a:pt x="3252" y="7398"/>
                          </a:cubicBezTo>
                          <a:cubicBezTo>
                            <a:pt x="3650" y="8388"/>
                            <a:pt x="4647" y="9775"/>
                            <a:pt x="5046" y="9775"/>
                          </a:cubicBezTo>
                          <a:cubicBezTo>
                            <a:pt x="7039" y="9973"/>
                            <a:pt x="6441" y="7002"/>
                            <a:pt x="5644" y="3832"/>
                          </a:cubicBezTo>
                          <a:lnTo>
                            <a:pt x="4846" y="1059"/>
                          </a:lnTo>
                          <a:cubicBezTo>
                            <a:pt x="4448" y="1059"/>
                            <a:pt x="4049" y="1059"/>
                            <a:pt x="3650" y="1257"/>
                          </a:cubicBezTo>
                          <a:cubicBezTo>
                            <a:pt x="3451" y="1455"/>
                            <a:pt x="3052" y="1851"/>
                            <a:pt x="2853" y="24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87" name="Freeform 596">
                      <a:extLst>
                        <a:ext uri="{FF2B5EF4-FFF2-40B4-BE49-F238E27FC236}">
                          <a16:creationId xmlns:a16="http://schemas.microsoft.com/office/drawing/2014/main" id="{B934A47F-C0B6-5F94-6939-4D342AF2FC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4475" y="5809330"/>
                      <a:ext cx="9568" cy="19447"/>
                    </a:xfrm>
                    <a:custGeom>
                      <a:avLst/>
                      <a:gdLst>
                        <a:gd name="connsiteX0" fmla="*/ 51 w 9568"/>
                        <a:gd name="connsiteY0" fmla="*/ 11107 h 19447"/>
                        <a:gd name="connsiteX1" fmla="*/ 2642 w 9568"/>
                        <a:gd name="connsiteY1" fmla="*/ 16653 h 19447"/>
                        <a:gd name="connsiteX2" fmla="*/ 3439 w 9568"/>
                        <a:gd name="connsiteY2" fmla="*/ 15861 h 19447"/>
                        <a:gd name="connsiteX3" fmla="*/ 4835 w 9568"/>
                        <a:gd name="connsiteY3" fmla="*/ 17049 h 19447"/>
                        <a:gd name="connsiteX4" fmla="*/ 6031 w 9568"/>
                        <a:gd name="connsiteY4" fmla="*/ 15266 h 19447"/>
                        <a:gd name="connsiteX5" fmla="*/ 6031 w 9568"/>
                        <a:gd name="connsiteY5" fmla="*/ 16059 h 19447"/>
                        <a:gd name="connsiteX6" fmla="*/ 8223 w 9568"/>
                        <a:gd name="connsiteY6" fmla="*/ 19426 h 19447"/>
                        <a:gd name="connsiteX7" fmla="*/ 9419 w 9568"/>
                        <a:gd name="connsiteY7" fmla="*/ 14672 h 19447"/>
                        <a:gd name="connsiteX8" fmla="*/ 7227 w 9568"/>
                        <a:gd name="connsiteY8" fmla="*/ 11305 h 19447"/>
                        <a:gd name="connsiteX9" fmla="*/ 6031 w 9568"/>
                        <a:gd name="connsiteY9" fmla="*/ 13087 h 19447"/>
                        <a:gd name="connsiteX10" fmla="*/ 6031 w 9568"/>
                        <a:gd name="connsiteY10" fmla="*/ 12691 h 19447"/>
                        <a:gd name="connsiteX11" fmla="*/ 3838 w 9568"/>
                        <a:gd name="connsiteY11" fmla="*/ 8928 h 19447"/>
                        <a:gd name="connsiteX12" fmla="*/ 3240 w 9568"/>
                        <a:gd name="connsiteY12" fmla="*/ 9126 h 19447"/>
                        <a:gd name="connsiteX13" fmla="*/ 3041 w 9568"/>
                        <a:gd name="connsiteY13" fmla="*/ 8333 h 19447"/>
                        <a:gd name="connsiteX14" fmla="*/ 3838 w 9568"/>
                        <a:gd name="connsiteY14" fmla="*/ 4570 h 19447"/>
                        <a:gd name="connsiteX15" fmla="*/ 1247 w 9568"/>
                        <a:gd name="connsiteY15" fmla="*/ 14 h 19447"/>
                        <a:gd name="connsiteX16" fmla="*/ 449 w 9568"/>
                        <a:gd name="connsiteY16" fmla="*/ 3777 h 19447"/>
                        <a:gd name="connsiteX17" fmla="*/ 1047 w 9568"/>
                        <a:gd name="connsiteY17" fmla="*/ 6154 h 19447"/>
                        <a:gd name="connsiteX18" fmla="*/ 51 w 9568"/>
                        <a:gd name="connsiteY18" fmla="*/ 11107 h 194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9568" h="19447">
                          <a:moveTo>
                            <a:pt x="51" y="11107"/>
                          </a:moveTo>
                          <a:cubicBezTo>
                            <a:pt x="250" y="13880"/>
                            <a:pt x="1446" y="15663"/>
                            <a:pt x="2642" y="16653"/>
                          </a:cubicBezTo>
                          <a:cubicBezTo>
                            <a:pt x="3041" y="16653"/>
                            <a:pt x="3240" y="16257"/>
                            <a:pt x="3439" y="15861"/>
                          </a:cubicBezTo>
                          <a:cubicBezTo>
                            <a:pt x="3838" y="16653"/>
                            <a:pt x="4237" y="17049"/>
                            <a:pt x="4835" y="17049"/>
                          </a:cubicBezTo>
                          <a:cubicBezTo>
                            <a:pt x="5632" y="17049"/>
                            <a:pt x="6031" y="16455"/>
                            <a:pt x="6031" y="15266"/>
                          </a:cubicBezTo>
                          <a:cubicBezTo>
                            <a:pt x="6031" y="15465"/>
                            <a:pt x="6031" y="15861"/>
                            <a:pt x="6031" y="16059"/>
                          </a:cubicBezTo>
                          <a:cubicBezTo>
                            <a:pt x="6429" y="18436"/>
                            <a:pt x="7426" y="19624"/>
                            <a:pt x="8223" y="19426"/>
                          </a:cubicBezTo>
                          <a:cubicBezTo>
                            <a:pt x="9419" y="19228"/>
                            <a:pt x="9818" y="17445"/>
                            <a:pt x="9419" y="14672"/>
                          </a:cubicBezTo>
                          <a:cubicBezTo>
                            <a:pt x="8821" y="12493"/>
                            <a:pt x="8024" y="11107"/>
                            <a:pt x="7227" y="11305"/>
                          </a:cubicBezTo>
                          <a:cubicBezTo>
                            <a:pt x="6629" y="11305"/>
                            <a:pt x="6230" y="12097"/>
                            <a:pt x="6031" y="13087"/>
                          </a:cubicBezTo>
                          <a:lnTo>
                            <a:pt x="6031" y="12691"/>
                          </a:lnTo>
                          <a:cubicBezTo>
                            <a:pt x="5433" y="10908"/>
                            <a:pt x="4835" y="9126"/>
                            <a:pt x="3838" y="8928"/>
                          </a:cubicBezTo>
                          <a:cubicBezTo>
                            <a:pt x="3639" y="8928"/>
                            <a:pt x="3439" y="9126"/>
                            <a:pt x="3240" y="9126"/>
                          </a:cubicBezTo>
                          <a:lnTo>
                            <a:pt x="3041" y="8333"/>
                          </a:lnTo>
                          <a:cubicBezTo>
                            <a:pt x="3838" y="8135"/>
                            <a:pt x="4037" y="6551"/>
                            <a:pt x="3838" y="4570"/>
                          </a:cubicBezTo>
                          <a:cubicBezTo>
                            <a:pt x="3439" y="1598"/>
                            <a:pt x="2443" y="212"/>
                            <a:pt x="1247" y="14"/>
                          </a:cubicBezTo>
                          <a:cubicBezTo>
                            <a:pt x="250" y="-184"/>
                            <a:pt x="250" y="1796"/>
                            <a:pt x="449" y="3777"/>
                          </a:cubicBezTo>
                          <a:cubicBezTo>
                            <a:pt x="649" y="4570"/>
                            <a:pt x="848" y="5362"/>
                            <a:pt x="1047" y="6154"/>
                          </a:cubicBezTo>
                          <a:cubicBezTo>
                            <a:pt x="250" y="6947"/>
                            <a:pt x="-149" y="8730"/>
                            <a:pt x="51" y="111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88" name="Freeform 597">
                      <a:extLst>
                        <a:ext uri="{FF2B5EF4-FFF2-40B4-BE49-F238E27FC236}">
                          <a16:creationId xmlns:a16="http://schemas.microsoft.com/office/drawing/2014/main" id="{8945B5F1-F470-11CB-B527-1129975D10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7616" y="5842820"/>
                      <a:ext cx="199" cy="197"/>
                    </a:xfrm>
                    <a:custGeom>
                      <a:avLst/>
                      <a:gdLst>
                        <a:gd name="connsiteX0" fmla="*/ 199 w 199"/>
                        <a:gd name="connsiteY0" fmla="*/ 198 h 197"/>
                        <a:gd name="connsiteX1" fmla="*/ 199 w 199"/>
                        <a:gd name="connsiteY1" fmla="*/ 0 h 197"/>
                        <a:gd name="connsiteX2" fmla="*/ 199 w 199"/>
                        <a:gd name="connsiteY2" fmla="*/ 0 h 197"/>
                        <a:gd name="connsiteX3" fmla="*/ 0 w 199"/>
                        <a:gd name="connsiteY3" fmla="*/ 198 h 197"/>
                        <a:gd name="connsiteX4" fmla="*/ 199 w 199"/>
                        <a:gd name="connsiteY4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199" y="198"/>
                          </a:moveTo>
                          <a:lnTo>
                            <a:pt x="199" y="0"/>
                          </a:lnTo>
                          <a:lnTo>
                            <a:pt x="199" y="0"/>
                          </a:lnTo>
                          <a:lnTo>
                            <a:pt x="0" y="198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89" name="Freeform 598">
                      <a:extLst>
                        <a:ext uri="{FF2B5EF4-FFF2-40B4-BE49-F238E27FC236}">
                          <a16:creationId xmlns:a16="http://schemas.microsoft.com/office/drawing/2014/main" id="{B2CDDD1F-56D1-6CE2-944B-1620198E21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2815" y="5835222"/>
                      <a:ext cx="4801" cy="8455"/>
                    </a:xfrm>
                    <a:custGeom>
                      <a:avLst/>
                      <a:gdLst>
                        <a:gd name="connsiteX0" fmla="*/ 3805 w 4801"/>
                        <a:gd name="connsiteY0" fmla="*/ 8391 h 8455"/>
                        <a:gd name="connsiteX1" fmla="*/ 4802 w 4801"/>
                        <a:gd name="connsiteY1" fmla="*/ 7598 h 8455"/>
                        <a:gd name="connsiteX2" fmla="*/ 4005 w 4801"/>
                        <a:gd name="connsiteY2" fmla="*/ 4825 h 8455"/>
                        <a:gd name="connsiteX3" fmla="*/ 417 w 4801"/>
                        <a:gd name="connsiteY3" fmla="*/ 269 h 8455"/>
                        <a:gd name="connsiteX4" fmla="*/ 217 w 4801"/>
                        <a:gd name="connsiteY4" fmla="*/ 3637 h 8455"/>
                        <a:gd name="connsiteX5" fmla="*/ 3805 w 4801"/>
                        <a:gd name="connsiteY5" fmla="*/ 8391 h 84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801" h="8455">
                          <a:moveTo>
                            <a:pt x="3805" y="8391"/>
                          </a:moveTo>
                          <a:cubicBezTo>
                            <a:pt x="4204" y="8193"/>
                            <a:pt x="4403" y="7994"/>
                            <a:pt x="4802" y="7598"/>
                          </a:cubicBezTo>
                          <a:cubicBezTo>
                            <a:pt x="4602" y="6608"/>
                            <a:pt x="4403" y="5816"/>
                            <a:pt x="4005" y="4825"/>
                          </a:cubicBezTo>
                          <a:cubicBezTo>
                            <a:pt x="3008" y="2052"/>
                            <a:pt x="2011" y="-919"/>
                            <a:pt x="417" y="269"/>
                          </a:cubicBezTo>
                          <a:cubicBezTo>
                            <a:pt x="18" y="665"/>
                            <a:pt x="-181" y="2448"/>
                            <a:pt x="217" y="3637"/>
                          </a:cubicBezTo>
                          <a:cubicBezTo>
                            <a:pt x="1015" y="7400"/>
                            <a:pt x="2410" y="8787"/>
                            <a:pt x="3805" y="83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90" name="Freeform 599">
                      <a:extLst>
                        <a:ext uri="{FF2B5EF4-FFF2-40B4-BE49-F238E27FC236}">
                          <a16:creationId xmlns:a16="http://schemas.microsoft.com/office/drawing/2014/main" id="{857A4C61-5AFF-ABA1-B734-38E48A55E0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3046" y="5740076"/>
                      <a:ext cx="6560" cy="15449"/>
                    </a:xfrm>
                    <a:custGeom>
                      <a:avLst/>
                      <a:gdLst>
                        <a:gd name="connsiteX0" fmla="*/ 51 w 6560"/>
                        <a:gd name="connsiteY0" fmla="*/ 7266 h 15449"/>
                        <a:gd name="connsiteX1" fmla="*/ 649 w 6560"/>
                        <a:gd name="connsiteY1" fmla="*/ 9841 h 15449"/>
                        <a:gd name="connsiteX2" fmla="*/ 1047 w 6560"/>
                        <a:gd name="connsiteY2" fmla="*/ 11426 h 15449"/>
                        <a:gd name="connsiteX3" fmla="*/ 4635 w 6560"/>
                        <a:gd name="connsiteY3" fmla="*/ 15387 h 15449"/>
                        <a:gd name="connsiteX4" fmla="*/ 5233 w 6560"/>
                        <a:gd name="connsiteY4" fmla="*/ 9445 h 15449"/>
                        <a:gd name="connsiteX5" fmla="*/ 3838 w 6560"/>
                        <a:gd name="connsiteY5" fmla="*/ 8850 h 15449"/>
                        <a:gd name="connsiteX6" fmla="*/ 3838 w 6560"/>
                        <a:gd name="connsiteY6" fmla="*/ 7662 h 15449"/>
                        <a:gd name="connsiteX7" fmla="*/ 4436 w 6560"/>
                        <a:gd name="connsiteY7" fmla="*/ 8256 h 15449"/>
                        <a:gd name="connsiteX8" fmla="*/ 5233 w 6560"/>
                        <a:gd name="connsiteY8" fmla="*/ 9247 h 15449"/>
                        <a:gd name="connsiteX9" fmla="*/ 4436 w 6560"/>
                        <a:gd name="connsiteY9" fmla="*/ 1719 h 15449"/>
                        <a:gd name="connsiteX10" fmla="*/ 1047 w 6560"/>
                        <a:gd name="connsiteY10" fmla="*/ 531 h 15449"/>
                        <a:gd name="connsiteX11" fmla="*/ 1047 w 6560"/>
                        <a:gd name="connsiteY11" fmla="*/ 3502 h 15449"/>
                        <a:gd name="connsiteX12" fmla="*/ 51 w 6560"/>
                        <a:gd name="connsiteY12" fmla="*/ 7266 h 154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6560" h="15449">
                          <a:moveTo>
                            <a:pt x="51" y="7266"/>
                          </a:moveTo>
                          <a:cubicBezTo>
                            <a:pt x="250" y="8256"/>
                            <a:pt x="449" y="9247"/>
                            <a:pt x="649" y="9841"/>
                          </a:cubicBezTo>
                          <a:cubicBezTo>
                            <a:pt x="649" y="10237"/>
                            <a:pt x="848" y="10831"/>
                            <a:pt x="1047" y="11426"/>
                          </a:cubicBezTo>
                          <a:cubicBezTo>
                            <a:pt x="1645" y="13010"/>
                            <a:pt x="3240" y="15189"/>
                            <a:pt x="4635" y="15387"/>
                          </a:cubicBezTo>
                          <a:cubicBezTo>
                            <a:pt x="7825" y="15981"/>
                            <a:pt x="6031" y="12218"/>
                            <a:pt x="5233" y="9445"/>
                          </a:cubicBezTo>
                          <a:cubicBezTo>
                            <a:pt x="4835" y="9247"/>
                            <a:pt x="4436" y="9048"/>
                            <a:pt x="3838" y="8850"/>
                          </a:cubicBezTo>
                          <a:cubicBezTo>
                            <a:pt x="3838" y="8454"/>
                            <a:pt x="3838" y="8058"/>
                            <a:pt x="3838" y="7662"/>
                          </a:cubicBezTo>
                          <a:cubicBezTo>
                            <a:pt x="4037" y="7860"/>
                            <a:pt x="4237" y="8058"/>
                            <a:pt x="4436" y="8256"/>
                          </a:cubicBezTo>
                          <a:lnTo>
                            <a:pt x="5233" y="9247"/>
                          </a:lnTo>
                          <a:cubicBezTo>
                            <a:pt x="6429" y="7662"/>
                            <a:pt x="7825" y="6077"/>
                            <a:pt x="4436" y="1719"/>
                          </a:cubicBezTo>
                          <a:cubicBezTo>
                            <a:pt x="3041" y="-64"/>
                            <a:pt x="1645" y="-460"/>
                            <a:pt x="1047" y="531"/>
                          </a:cubicBezTo>
                          <a:cubicBezTo>
                            <a:pt x="649" y="1521"/>
                            <a:pt x="649" y="2511"/>
                            <a:pt x="1047" y="3502"/>
                          </a:cubicBezTo>
                          <a:cubicBezTo>
                            <a:pt x="250" y="4096"/>
                            <a:pt x="-149" y="5483"/>
                            <a:pt x="51" y="72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91" name="Freeform 600">
                      <a:extLst>
                        <a:ext uri="{FF2B5EF4-FFF2-40B4-BE49-F238E27FC236}">
                          <a16:creationId xmlns:a16="http://schemas.microsoft.com/office/drawing/2014/main" id="{F5F8F085-457C-06E2-46B4-6499A2CA8E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3857" y="5754852"/>
                      <a:ext cx="3825" cy="8054"/>
                    </a:xfrm>
                    <a:custGeom>
                      <a:avLst/>
                      <a:gdLst>
                        <a:gd name="connsiteX0" fmla="*/ 2392 w 3825"/>
                        <a:gd name="connsiteY0" fmla="*/ 7940 h 8054"/>
                        <a:gd name="connsiteX1" fmla="*/ 3787 w 3825"/>
                        <a:gd name="connsiteY1" fmla="*/ 3384 h 8054"/>
                        <a:gd name="connsiteX2" fmla="*/ 1794 w 3825"/>
                        <a:gd name="connsiteY2" fmla="*/ 17 h 8054"/>
                        <a:gd name="connsiteX3" fmla="*/ 0 w 3825"/>
                        <a:gd name="connsiteY3" fmla="*/ 3978 h 8054"/>
                        <a:gd name="connsiteX4" fmla="*/ 2392 w 3825"/>
                        <a:gd name="connsiteY4" fmla="*/ 7940 h 80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25" h="8054">
                          <a:moveTo>
                            <a:pt x="2392" y="7940"/>
                          </a:moveTo>
                          <a:cubicBezTo>
                            <a:pt x="3389" y="7346"/>
                            <a:pt x="3987" y="5563"/>
                            <a:pt x="3787" y="3384"/>
                          </a:cubicBezTo>
                          <a:cubicBezTo>
                            <a:pt x="3588" y="1403"/>
                            <a:pt x="2990" y="-181"/>
                            <a:pt x="1794" y="17"/>
                          </a:cubicBezTo>
                          <a:cubicBezTo>
                            <a:pt x="598" y="413"/>
                            <a:pt x="0" y="1998"/>
                            <a:pt x="0" y="3978"/>
                          </a:cubicBezTo>
                          <a:cubicBezTo>
                            <a:pt x="0" y="6752"/>
                            <a:pt x="797" y="8535"/>
                            <a:pt x="2392" y="79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92" name="Freeform 601">
                      <a:extLst>
                        <a:ext uri="{FF2B5EF4-FFF2-40B4-BE49-F238E27FC236}">
                          <a16:creationId xmlns:a16="http://schemas.microsoft.com/office/drawing/2014/main" id="{5DA37B2D-45E1-DA5B-9C3F-07D409458A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4793" y="5776116"/>
                      <a:ext cx="10184" cy="23672"/>
                    </a:xfrm>
                    <a:custGeom>
                      <a:avLst/>
                      <a:gdLst>
                        <a:gd name="connsiteX0" fmla="*/ 3752 w 10184"/>
                        <a:gd name="connsiteY0" fmla="*/ 4306 h 23672"/>
                        <a:gd name="connsiteX1" fmla="*/ 762 w 10184"/>
                        <a:gd name="connsiteY1" fmla="*/ 146 h 23672"/>
                        <a:gd name="connsiteX2" fmla="*/ 962 w 10184"/>
                        <a:gd name="connsiteY2" fmla="*/ 6287 h 23672"/>
                        <a:gd name="connsiteX3" fmla="*/ 4151 w 10184"/>
                        <a:gd name="connsiteY3" fmla="*/ 10249 h 23672"/>
                        <a:gd name="connsiteX4" fmla="*/ 4549 w 10184"/>
                        <a:gd name="connsiteY4" fmla="*/ 15399 h 23672"/>
                        <a:gd name="connsiteX5" fmla="*/ 3752 w 10184"/>
                        <a:gd name="connsiteY5" fmla="*/ 15399 h 23672"/>
                        <a:gd name="connsiteX6" fmla="*/ 3553 w 10184"/>
                        <a:gd name="connsiteY6" fmla="*/ 15795 h 23672"/>
                        <a:gd name="connsiteX7" fmla="*/ 1360 w 10184"/>
                        <a:gd name="connsiteY7" fmla="*/ 13616 h 23672"/>
                        <a:gd name="connsiteX8" fmla="*/ 164 w 10184"/>
                        <a:gd name="connsiteY8" fmla="*/ 17182 h 23672"/>
                        <a:gd name="connsiteX9" fmla="*/ 2756 w 10184"/>
                        <a:gd name="connsiteY9" fmla="*/ 21738 h 23672"/>
                        <a:gd name="connsiteX10" fmla="*/ 4350 w 10184"/>
                        <a:gd name="connsiteY10" fmla="*/ 19955 h 23672"/>
                        <a:gd name="connsiteX11" fmla="*/ 5745 w 10184"/>
                        <a:gd name="connsiteY11" fmla="*/ 21936 h 23672"/>
                        <a:gd name="connsiteX12" fmla="*/ 9333 w 10184"/>
                        <a:gd name="connsiteY12" fmla="*/ 23323 h 23672"/>
                        <a:gd name="connsiteX13" fmla="*/ 9533 w 10184"/>
                        <a:gd name="connsiteY13" fmla="*/ 22926 h 23672"/>
                        <a:gd name="connsiteX14" fmla="*/ 8935 w 10184"/>
                        <a:gd name="connsiteY14" fmla="*/ 18766 h 23672"/>
                        <a:gd name="connsiteX15" fmla="*/ 8935 w 10184"/>
                        <a:gd name="connsiteY15" fmla="*/ 18766 h 23672"/>
                        <a:gd name="connsiteX16" fmla="*/ 6144 w 10184"/>
                        <a:gd name="connsiteY16" fmla="*/ 9853 h 23672"/>
                        <a:gd name="connsiteX17" fmla="*/ 4749 w 10184"/>
                        <a:gd name="connsiteY17" fmla="*/ 8664 h 23672"/>
                        <a:gd name="connsiteX18" fmla="*/ 3752 w 10184"/>
                        <a:gd name="connsiteY18" fmla="*/ 4306 h 236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10184" h="23672">
                          <a:moveTo>
                            <a:pt x="3752" y="4306"/>
                          </a:moveTo>
                          <a:cubicBezTo>
                            <a:pt x="3154" y="1929"/>
                            <a:pt x="1958" y="-646"/>
                            <a:pt x="762" y="146"/>
                          </a:cubicBezTo>
                          <a:cubicBezTo>
                            <a:pt x="-633" y="938"/>
                            <a:pt x="164" y="3910"/>
                            <a:pt x="962" y="6287"/>
                          </a:cubicBezTo>
                          <a:cubicBezTo>
                            <a:pt x="1759" y="9060"/>
                            <a:pt x="2955" y="9654"/>
                            <a:pt x="4151" y="10249"/>
                          </a:cubicBezTo>
                          <a:cubicBezTo>
                            <a:pt x="3952" y="12230"/>
                            <a:pt x="4151" y="13814"/>
                            <a:pt x="4549" y="15399"/>
                          </a:cubicBezTo>
                          <a:cubicBezTo>
                            <a:pt x="4350" y="15399"/>
                            <a:pt x="3952" y="15399"/>
                            <a:pt x="3752" y="15399"/>
                          </a:cubicBezTo>
                          <a:cubicBezTo>
                            <a:pt x="3553" y="15399"/>
                            <a:pt x="3553" y="15597"/>
                            <a:pt x="3553" y="15795"/>
                          </a:cubicBezTo>
                          <a:cubicBezTo>
                            <a:pt x="2955" y="14607"/>
                            <a:pt x="2357" y="13616"/>
                            <a:pt x="1360" y="13616"/>
                          </a:cubicBezTo>
                          <a:cubicBezTo>
                            <a:pt x="364" y="13418"/>
                            <a:pt x="-35" y="15003"/>
                            <a:pt x="164" y="17182"/>
                          </a:cubicBezTo>
                          <a:cubicBezTo>
                            <a:pt x="563" y="19955"/>
                            <a:pt x="1560" y="21540"/>
                            <a:pt x="2756" y="21738"/>
                          </a:cubicBezTo>
                          <a:cubicBezTo>
                            <a:pt x="3752" y="21738"/>
                            <a:pt x="4350" y="21144"/>
                            <a:pt x="4350" y="19955"/>
                          </a:cubicBezTo>
                          <a:cubicBezTo>
                            <a:pt x="4749" y="20549"/>
                            <a:pt x="5147" y="21342"/>
                            <a:pt x="5745" y="21936"/>
                          </a:cubicBezTo>
                          <a:cubicBezTo>
                            <a:pt x="7141" y="23521"/>
                            <a:pt x="8735" y="24115"/>
                            <a:pt x="9333" y="23323"/>
                          </a:cubicBezTo>
                          <a:cubicBezTo>
                            <a:pt x="9333" y="23124"/>
                            <a:pt x="9533" y="23124"/>
                            <a:pt x="9533" y="22926"/>
                          </a:cubicBezTo>
                          <a:cubicBezTo>
                            <a:pt x="10729" y="22332"/>
                            <a:pt x="10131" y="20747"/>
                            <a:pt x="8935" y="18766"/>
                          </a:cubicBezTo>
                          <a:cubicBezTo>
                            <a:pt x="8935" y="18766"/>
                            <a:pt x="8935" y="18766"/>
                            <a:pt x="8935" y="18766"/>
                          </a:cubicBezTo>
                          <a:cubicBezTo>
                            <a:pt x="8935" y="15201"/>
                            <a:pt x="7938" y="12032"/>
                            <a:pt x="6144" y="9853"/>
                          </a:cubicBezTo>
                          <a:cubicBezTo>
                            <a:pt x="5745" y="9258"/>
                            <a:pt x="5147" y="9060"/>
                            <a:pt x="4749" y="8664"/>
                          </a:cubicBezTo>
                          <a:cubicBezTo>
                            <a:pt x="4350" y="7277"/>
                            <a:pt x="4151" y="5693"/>
                            <a:pt x="3752" y="43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93" name="Freeform 602">
                      <a:extLst>
                        <a:ext uri="{FF2B5EF4-FFF2-40B4-BE49-F238E27FC236}">
                          <a16:creationId xmlns:a16="http://schemas.microsoft.com/office/drawing/2014/main" id="{5AFFB2AB-13AB-82EC-31DF-CA74950322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9808" y="5862086"/>
                      <a:ext cx="13640" cy="17975"/>
                    </a:xfrm>
                    <a:custGeom>
                      <a:avLst/>
                      <a:gdLst>
                        <a:gd name="connsiteX0" fmla="*/ 2890 w 13640"/>
                        <a:gd name="connsiteY0" fmla="*/ 1930 h 17975"/>
                        <a:gd name="connsiteX1" fmla="*/ 2292 w 13640"/>
                        <a:gd name="connsiteY1" fmla="*/ 7080 h 17975"/>
                        <a:gd name="connsiteX2" fmla="*/ 2491 w 13640"/>
                        <a:gd name="connsiteY2" fmla="*/ 7476 h 17975"/>
                        <a:gd name="connsiteX3" fmla="*/ 99 w 13640"/>
                        <a:gd name="connsiteY3" fmla="*/ 9457 h 17975"/>
                        <a:gd name="connsiteX4" fmla="*/ 4484 w 13640"/>
                        <a:gd name="connsiteY4" fmla="*/ 13023 h 17975"/>
                        <a:gd name="connsiteX5" fmla="*/ 8471 w 13640"/>
                        <a:gd name="connsiteY5" fmla="*/ 12429 h 17975"/>
                        <a:gd name="connsiteX6" fmla="*/ 10464 w 13640"/>
                        <a:gd name="connsiteY6" fmla="*/ 15004 h 17975"/>
                        <a:gd name="connsiteX7" fmla="*/ 12457 w 13640"/>
                        <a:gd name="connsiteY7" fmla="*/ 17975 h 17975"/>
                        <a:gd name="connsiteX8" fmla="*/ 13454 w 13640"/>
                        <a:gd name="connsiteY8" fmla="*/ 13221 h 17975"/>
                        <a:gd name="connsiteX9" fmla="*/ 12258 w 13640"/>
                        <a:gd name="connsiteY9" fmla="*/ 9655 h 17975"/>
                        <a:gd name="connsiteX10" fmla="*/ 12457 w 13640"/>
                        <a:gd name="connsiteY10" fmla="*/ 3911 h 17975"/>
                        <a:gd name="connsiteX11" fmla="*/ 10265 w 13640"/>
                        <a:gd name="connsiteY11" fmla="*/ 147 h 17975"/>
                        <a:gd name="connsiteX12" fmla="*/ 8471 w 13640"/>
                        <a:gd name="connsiteY12" fmla="*/ 5694 h 17975"/>
                        <a:gd name="connsiteX13" fmla="*/ 7673 w 13640"/>
                        <a:gd name="connsiteY13" fmla="*/ 8467 h 17975"/>
                        <a:gd name="connsiteX14" fmla="*/ 5082 w 13640"/>
                        <a:gd name="connsiteY14" fmla="*/ 7674 h 17975"/>
                        <a:gd name="connsiteX15" fmla="*/ 4883 w 13640"/>
                        <a:gd name="connsiteY15" fmla="*/ 5892 h 17975"/>
                        <a:gd name="connsiteX16" fmla="*/ 2890 w 13640"/>
                        <a:gd name="connsiteY16" fmla="*/ 1930 h 179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3640" h="17975">
                          <a:moveTo>
                            <a:pt x="2890" y="1930"/>
                          </a:moveTo>
                          <a:cubicBezTo>
                            <a:pt x="1893" y="2326"/>
                            <a:pt x="1694" y="4505"/>
                            <a:pt x="2292" y="7080"/>
                          </a:cubicBezTo>
                          <a:cubicBezTo>
                            <a:pt x="2292" y="7278"/>
                            <a:pt x="2292" y="7278"/>
                            <a:pt x="2491" y="7476"/>
                          </a:cubicBezTo>
                          <a:cubicBezTo>
                            <a:pt x="1295" y="7674"/>
                            <a:pt x="298" y="8467"/>
                            <a:pt x="99" y="9457"/>
                          </a:cubicBezTo>
                          <a:cubicBezTo>
                            <a:pt x="-499" y="11240"/>
                            <a:pt x="1694" y="12230"/>
                            <a:pt x="4484" y="13023"/>
                          </a:cubicBezTo>
                          <a:cubicBezTo>
                            <a:pt x="5879" y="13023"/>
                            <a:pt x="7474" y="13023"/>
                            <a:pt x="8471" y="12429"/>
                          </a:cubicBezTo>
                          <a:cubicBezTo>
                            <a:pt x="9069" y="14211"/>
                            <a:pt x="9866" y="15004"/>
                            <a:pt x="10464" y="15004"/>
                          </a:cubicBezTo>
                          <a:cubicBezTo>
                            <a:pt x="10863" y="16787"/>
                            <a:pt x="11660" y="17777"/>
                            <a:pt x="12457" y="17975"/>
                          </a:cubicBezTo>
                          <a:cubicBezTo>
                            <a:pt x="13653" y="17777"/>
                            <a:pt x="13853" y="16192"/>
                            <a:pt x="13454" y="13221"/>
                          </a:cubicBezTo>
                          <a:cubicBezTo>
                            <a:pt x="13255" y="11834"/>
                            <a:pt x="12657" y="10448"/>
                            <a:pt x="12258" y="9655"/>
                          </a:cubicBezTo>
                          <a:cubicBezTo>
                            <a:pt x="12657" y="8269"/>
                            <a:pt x="12856" y="6486"/>
                            <a:pt x="12457" y="3911"/>
                          </a:cubicBezTo>
                          <a:cubicBezTo>
                            <a:pt x="11859" y="1930"/>
                            <a:pt x="11261" y="-645"/>
                            <a:pt x="10265" y="147"/>
                          </a:cubicBezTo>
                          <a:cubicBezTo>
                            <a:pt x="9069" y="1138"/>
                            <a:pt x="8471" y="2920"/>
                            <a:pt x="8471" y="5694"/>
                          </a:cubicBezTo>
                          <a:cubicBezTo>
                            <a:pt x="7873" y="5892"/>
                            <a:pt x="7474" y="6882"/>
                            <a:pt x="7673" y="8467"/>
                          </a:cubicBezTo>
                          <a:cubicBezTo>
                            <a:pt x="7075" y="8071"/>
                            <a:pt x="6278" y="7674"/>
                            <a:pt x="5082" y="7674"/>
                          </a:cubicBezTo>
                          <a:cubicBezTo>
                            <a:pt x="5082" y="7080"/>
                            <a:pt x="4883" y="6486"/>
                            <a:pt x="4883" y="5892"/>
                          </a:cubicBezTo>
                          <a:cubicBezTo>
                            <a:pt x="4484" y="3713"/>
                            <a:pt x="3886" y="1732"/>
                            <a:pt x="2890" y="19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94" name="Freeform 603">
                      <a:extLst>
                        <a:ext uri="{FF2B5EF4-FFF2-40B4-BE49-F238E27FC236}">
                          <a16:creationId xmlns:a16="http://schemas.microsoft.com/office/drawing/2014/main" id="{2848DEB1-4261-E29F-FD49-5E1B74E8B0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9809" y="5872784"/>
                      <a:ext cx="3787" cy="8499"/>
                    </a:xfrm>
                    <a:custGeom>
                      <a:avLst/>
                      <a:gdLst>
                        <a:gd name="connsiteX0" fmla="*/ 0 w 3787"/>
                        <a:gd name="connsiteY0" fmla="*/ 3117 h 8499"/>
                        <a:gd name="connsiteX1" fmla="*/ 1794 w 3787"/>
                        <a:gd name="connsiteY1" fmla="*/ 8069 h 8499"/>
                        <a:gd name="connsiteX2" fmla="*/ 3787 w 3787"/>
                        <a:gd name="connsiteY2" fmla="*/ 3117 h 8499"/>
                        <a:gd name="connsiteX3" fmla="*/ 0 w 3787"/>
                        <a:gd name="connsiteY3" fmla="*/ 3117 h 8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787" h="8499">
                          <a:moveTo>
                            <a:pt x="0" y="3117"/>
                          </a:moveTo>
                          <a:cubicBezTo>
                            <a:pt x="0" y="4899"/>
                            <a:pt x="797" y="7277"/>
                            <a:pt x="1794" y="8069"/>
                          </a:cubicBezTo>
                          <a:cubicBezTo>
                            <a:pt x="4186" y="9852"/>
                            <a:pt x="3588" y="5692"/>
                            <a:pt x="3787" y="3117"/>
                          </a:cubicBezTo>
                          <a:cubicBezTo>
                            <a:pt x="2192" y="1532"/>
                            <a:pt x="0" y="-3024"/>
                            <a:pt x="0" y="31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95" name="Freeform 604">
                      <a:extLst>
                        <a:ext uri="{FF2B5EF4-FFF2-40B4-BE49-F238E27FC236}">
                          <a16:creationId xmlns:a16="http://schemas.microsoft.com/office/drawing/2014/main" id="{0A78D94E-20A0-4849-3C17-9ED4F86039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3596" y="5875703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198 h 198"/>
                        <a:gd name="connsiteX1" fmla="*/ 199 w 199"/>
                        <a:gd name="connsiteY1" fmla="*/ 198 h 198"/>
                        <a:gd name="connsiteX2" fmla="*/ 199 w 199"/>
                        <a:gd name="connsiteY2" fmla="*/ 198 h 198"/>
                        <a:gd name="connsiteX3" fmla="*/ 0 w 199"/>
                        <a:gd name="connsiteY3" fmla="*/ 0 h 198"/>
                        <a:gd name="connsiteX4" fmla="*/ 0 w 199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198"/>
                          </a:move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96" name="Freeform 605">
                      <a:extLst>
                        <a:ext uri="{FF2B5EF4-FFF2-40B4-BE49-F238E27FC236}">
                          <a16:creationId xmlns:a16="http://schemas.microsoft.com/office/drawing/2014/main" id="{E465AAB7-12A9-752D-8505-663EE7065F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1224" y="5779219"/>
                      <a:ext cx="6930" cy="16276"/>
                    </a:xfrm>
                    <a:custGeom>
                      <a:avLst/>
                      <a:gdLst>
                        <a:gd name="connsiteX0" fmla="*/ 1670 w 6930"/>
                        <a:gd name="connsiteY0" fmla="*/ 12692 h 16276"/>
                        <a:gd name="connsiteX1" fmla="*/ 1670 w 6930"/>
                        <a:gd name="connsiteY1" fmla="*/ 12891 h 16276"/>
                        <a:gd name="connsiteX2" fmla="*/ 3464 w 6930"/>
                        <a:gd name="connsiteY2" fmla="*/ 16258 h 16276"/>
                        <a:gd name="connsiteX3" fmla="*/ 4860 w 6930"/>
                        <a:gd name="connsiteY3" fmla="*/ 11900 h 16276"/>
                        <a:gd name="connsiteX4" fmla="*/ 4660 w 6930"/>
                        <a:gd name="connsiteY4" fmla="*/ 10117 h 16276"/>
                        <a:gd name="connsiteX5" fmla="*/ 6853 w 6930"/>
                        <a:gd name="connsiteY5" fmla="*/ 2194 h 16276"/>
                        <a:gd name="connsiteX6" fmla="*/ 2069 w 6930"/>
                        <a:gd name="connsiteY6" fmla="*/ 2392 h 16276"/>
                        <a:gd name="connsiteX7" fmla="*/ 873 w 6930"/>
                        <a:gd name="connsiteY7" fmla="*/ 2788 h 16276"/>
                        <a:gd name="connsiteX8" fmla="*/ 1670 w 6930"/>
                        <a:gd name="connsiteY8" fmla="*/ 12692 h 162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6930" h="16276">
                          <a:moveTo>
                            <a:pt x="1670" y="12692"/>
                          </a:moveTo>
                          <a:lnTo>
                            <a:pt x="1670" y="12891"/>
                          </a:lnTo>
                          <a:cubicBezTo>
                            <a:pt x="1870" y="15069"/>
                            <a:pt x="2468" y="16456"/>
                            <a:pt x="3464" y="16258"/>
                          </a:cubicBezTo>
                          <a:cubicBezTo>
                            <a:pt x="4461" y="15664"/>
                            <a:pt x="4860" y="14079"/>
                            <a:pt x="4860" y="11900"/>
                          </a:cubicBezTo>
                          <a:cubicBezTo>
                            <a:pt x="4860" y="11108"/>
                            <a:pt x="4660" y="10514"/>
                            <a:pt x="4660" y="10117"/>
                          </a:cubicBezTo>
                          <a:cubicBezTo>
                            <a:pt x="6056" y="7344"/>
                            <a:pt x="7252" y="3580"/>
                            <a:pt x="6853" y="2194"/>
                          </a:cubicBezTo>
                          <a:cubicBezTo>
                            <a:pt x="5258" y="-2758"/>
                            <a:pt x="3664" y="2194"/>
                            <a:pt x="2069" y="2392"/>
                          </a:cubicBezTo>
                          <a:cubicBezTo>
                            <a:pt x="1670" y="2392"/>
                            <a:pt x="1272" y="2590"/>
                            <a:pt x="873" y="2788"/>
                          </a:cubicBezTo>
                          <a:cubicBezTo>
                            <a:pt x="76" y="6552"/>
                            <a:pt x="-921" y="11108"/>
                            <a:pt x="1670" y="126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97" name="Freeform 606">
                      <a:extLst>
                        <a:ext uri="{FF2B5EF4-FFF2-40B4-BE49-F238E27FC236}">
                          <a16:creationId xmlns:a16="http://schemas.microsoft.com/office/drawing/2014/main" id="{C4C35599-8B1F-C1E3-FBD5-27F998BE9A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8255" y="5873326"/>
                      <a:ext cx="3282" cy="7147"/>
                    </a:xfrm>
                    <a:custGeom>
                      <a:avLst/>
                      <a:gdLst>
                        <a:gd name="connsiteX0" fmla="*/ 990 w 3282"/>
                        <a:gd name="connsiteY0" fmla="*/ 0 h 7147"/>
                        <a:gd name="connsiteX1" fmla="*/ 192 w 3282"/>
                        <a:gd name="connsiteY1" fmla="*/ 3566 h 7147"/>
                        <a:gd name="connsiteX2" fmla="*/ 2584 w 3282"/>
                        <a:gd name="connsiteY2" fmla="*/ 7131 h 7147"/>
                        <a:gd name="connsiteX3" fmla="*/ 2784 w 3282"/>
                        <a:gd name="connsiteY3" fmla="*/ 2773 h 7147"/>
                        <a:gd name="connsiteX4" fmla="*/ 990 w 3282"/>
                        <a:gd name="connsiteY4" fmla="*/ 0 h 71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82" h="7147">
                          <a:moveTo>
                            <a:pt x="990" y="0"/>
                          </a:moveTo>
                          <a:cubicBezTo>
                            <a:pt x="-7" y="0"/>
                            <a:pt x="-206" y="1387"/>
                            <a:pt x="192" y="3566"/>
                          </a:cubicBezTo>
                          <a:cubicBezTo>
                            <a:pt x="791" y="5745"/>
                            <a:pt x="1588" y="7329"/>
                            <a:pt x="2584" y="7131"/>
                          </a:cubicBezTo>
                          <a:cubicBezTo>
                            <a:pt x="3581" y="6933"/>
                            <a:pt x="3382" y="4952"/>
                            <a:pt x="2784" y="2773"/>
                          </a:cubicBezTo>
                          <a:cubicBezTo>
                            <a:pt x="2385" y="1189"/>
                            <a:pt x="1787" y="0"/>
                            <a:pt x="990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98" name="Freeform 607">
                      <a:extLst>
                        <a:ext uri="{FF2B5EF4-FFF2-40B4-BE49-F238E27FC236}">
                          <a16:creationId xmlns:a16="http://schemas.microsoft.com/office/drawing/2014/main" id="{2AC5B99F-0B40-388D-C3A7-2757D7EB3D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9190" y="5810513"/>
                      <a:ext cx="3494" cy="7546"/>
                    </a:xfrm>
                    <a:custGeom>
                      <a:avLst/>
                      <a:gdLst>
                        <a:gd name="connsiteX0" fmla="*/ 2345 w 3494"/>
                        <a:gd name="connsiteY0" fmla="*/ 7546 h 7546"/>
                        <a:gd name="connsiteX1" fmla="*/ 3342 w 3494"/>
                        <a:gd name="connsiteY1" fmla="*/ 3981 h 7546"/>
                        <a:gd name="connsiteX2" fmla="*/ 1149 w 3494"/>
                        <a:gd name="connsiteY2" fmla="*/ 19 h 7546"/>
                        <a:gd name="connsiteX3" fmla="*/ 153 w 3494"/>
                        <a:gd name="connsiteY3" fmla="*/ 3584 h 7546"/>
                        <a:gd name="connsiteX4" fmla="*/ 2345 w 3494"/>
                        <a:gd name="connsiteY4" fmla="*/ 7546 h 75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494" h="7546">
                          <a:moveTo>
                            <a:pt x="2345" y="7546"/>
                          </a:moveTo>
                          <a:cubicBezTo>
                            <a:pt x="3342" y="7546"/>
                            <a:pt x="3741" y="6556"/>
                            <a:pt x="3342" y="3981"/>
                          </a:cubicBezTo>
                          <a:cubicBezTo>
                            <a:pt x="2744" y="2000"/>
                            <a:pt x="2146" y="217"/>
                            <a:pt x="1149" y="19"/>
                          </a:cubicBezTo>
                          <a:cubicBezTo>
                            <a:pt x="153" y="-179"/>
                            <a:pt x="-246" y="1207"/>
                            <a:pt x="153" y="3584"/>
                          </a:cubicBezTo>
                          <a:cubicBezTo>
                            <a:pt x="551" y="5763"/>
                            <a:pt x="1349" y="7546"/>
                            <a:pt x="2345" y="75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099" name="Freeform 608">
                      <a:extLst>
                        <a:ext uri="{FF2B5EF4-FFF2-40B4-BE49-F238E27FC236}">
                          <a16:creationId xmlns:a16="http://schemas.microsoft.com/office/drawing/2014/main" id="{7348632C-CC44-27B5-DBD7-4C04EEC1B2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9630" y="5821350"/>
                      <a:ext cx="3403" cy="7483"/>
                    </a:xfrm>
                    <a:custGeom>
                      <a:avLst/>
                      <a:gdLst>
                        <a:gd name="connsiteX0" fmla="*/ 976 w 3403"/>
                        <a:gd name="connsiteY0" fmla="*/ 77 h 7483"/>
                        <a:gd name="connsiteX1" fmla="*/ 577 w 3403"/>
                        <a:gd name="connsiteY1" fmla="*/ 5227 h 7483"/>
                        <a:gd name="connsiteX2" fmla="*/ 2571 w 3403"/>
                        <a:gd name="connsiteY2" fmla="*/ 7406 h 7483"/>
                        <a:gd name="connsiteX3" fmla="*/ 2969 w 3403"/>
                        <a:gd name="connsiteY3" fmla="*/ 2454 h 7483"/>
                        <a:gd name="connsiteX4" fmla="*/ 976 w 3403"/>
                        <a:gd name="connsiteY4" fmla="*/ 77 h 74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403" h="7483">
                          <a:moveTo>
                            <a:pt x="976" y="77"/>
                          </a:moveTo>
                          <a:cubicBezTo>
                            <a:pt x="-21" y="671"/>
                            <a:pt x="-419" y="2454"/>
                            <a:pt x="577" y="5227"/>
                          </a:cubicBezTo>
                          <a:cubicBezTo>
                            <a:pt x="976" y="6614"/>
                            <a:pt x="1574" y="7802"/>
                            <a:pt x="2571" y="7406"/>
                          </a:cubicBezTo>
                          <a:cubicBezTo>
                            <a:pt x="3368" y="6812"/>
                            <a:pt x="3766" y="5227"/>
                            <a:pt x="2969" y="2454"/>
                          </a:cubicBezTo>
                          <a:cubicBezTo>
                            <a:pt x="2371" y="869"/>
                            <a:pt x="1574" y="-319"/>
                            <a:pt x="976" y="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00" name="Freeform 609">
                      <a:extLst>
                        <a:ext uri="{FF2B5EF4-FFF2-40B4-BE49-F238E27FC236}">
                          <a16:creationId xmlns:a16="http://schemas.microsoft.com/office/drawing/2014/main" id="{2D8A0C7E-944A-08EC-CEA0-B93ED8136A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7774" y="5839945"/>
                      <a:ext cx="4013" cy="8418"/>
                    </a:xfrm>
                    <a:custGeom>
                      <a:avLst/>
                      <a:gdLst>
                        <a:gd name="connsiteX0" fmla="*/ 3565 w 4013"/>
                        <a:gd name="connsiteY0" fmla="*/ 8025 h 8418"/>
                        <a:gd name="connsiteX1" fmla="*/ 3565 w 4013"/>
                        <a:gd name="connsiteY1" fmla="*/ 3271 h 8418"/>
                        <a:gd name="connsiteX2" fmla="*/ 575 w 4013"/>
                        <a:gd name="connsiteY2" fmla="*/ 300 h 8418"/>
                        <a:gd name="connsiteX3" fmla="*/ 774 w 4013"/>
                        <a:gd name="connsiteY3" fmla="*/ 4856 h 8418"/>
                        <a:gd name="connsiteX4" fmla="*/ 3565 w 4013"/>
                        <a:gd name="connsiteY4" fmla="*/ 8025 h 84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13" h="8418">
                          <a:moveTo>
                            <a:pt x="3565" y="8025"/>
                          </a:moveTo>
                          <a:cubicBezTo>
                            <a:pt x="4163" y="7233"/>
                            <a:pt x="4163" y="5450"/>
                            <a:pt x="3565" y="3271"/>
                          </a:cubicBezTo>
                          <a:cubicBezTo>
                            <a:pt x="2568" y="894"/>
                            <a:pt x="1572" y="-691"/>
                            <a:pt x="575" y="300"/>
                          </a:cubicBezTo>
                          <a:cubicBezTo>
                            <a:pt x="-222" y="1092"/>
                            <a:pt x="-222" y="2875"/>
                            <a:pt x="774" y="4856"/>
                          </a:cubicBezTo>
                          <a:cubicBezTo>
                            <a:pt x="1372" y="6837"/>
                            <a:pt x="2369" y="9412"/>
                            <a:pt x="3565" y="80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01" name="Freeform 610">
                      <a:extLst>
                        <a:ext uri="{FF2B5EF4-FFF2-40B4-BE49-F238E27FC236}">
                          <a16:creationId xmlns:a16="http://schemas.microsoft.com/office/drawing/2014/main" id="{21DC80A8-9735-6F10-1272-E5294A54B5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1579" y="5845101"/>
                      <a:ext cx="3427" cy="8066"/>
                    </a:xfrm>
                    <a:custGeom>
                      <a:avLst/>
                      <a:gdLst>
                        <a:gd name="connsiteX0" fmla="*/ 886 w 3427"/>
                        <a:gd name="connsiteY0" fmla="*/ 96 h 8066"/>
                        <a:gd name="connsiteX1" fmla="*/ 288 w 3427"/>
                        <a:gd name="connsiteY1" fmla="*/ 4256 h 8066"/>
                        <a:gd name="connsiteX2" fmla="*/ 2879 w 3427"/>
                        <a:gd name="connsiteY2" fmla="*/ 7822 h 8066"/>
                        <a:gd name="connsiteX3" fmla="*/ 3079 w 3427"/>
                        <a:gd name="connsiteY3" fmla="*/ 3068 h 8066"/>
                        <a:gd name="connsiteX4" fmla="*/ 886 w 3427"/>
                        <a:gd name="connsiteY4" fmla="*/ 96 h 80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427" h="8066">
                          <a:moveTo>
                            <a:pt x="886" y="96"/>
                          </a:moveTo>
                          <a:cubicBezTo>
                            <a:pt x="89" y="493"/>
                            <a:pt x="-310" y="2275"/>
                            <a:pt x="288" y="4256"/>
                          </a:cubicBezTo>
                          <a:cubicBezTo>
                            <a:pt x="886" y="6633"/>
                            <a:pt x="1883" y="8812"/>
                            <a:pt x="2879" y="7822"/>
                          </a:cubicBezTo>
                          <a:cubicBezTo>
                            <a:pt x="3677" y="7029"/>
                            <a:pt x="3477" y="5049"/>
                            <a:pt x="3079" y="3068"/>
                          </a:cubicBezTo>
                          <a:cubicBezTo>
                            <a:pt x="2480" y="493"/>
                            <a:pt x="1683" y="-300"/>
                            <a:pt x="886" y="9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02" name="Freeform 611">
                      <a:extLst>
                        <a:ext uri="{FF2B5EF4-FFF2-40B4-BE49-F238E27FC236}">
                          <a16:creationId xmlns:a16="http://schemas.microsoft.com/office/drawing/2014/main" id="{E9566190-6E96-E397-2870-536ED7A5FB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8015" y="5836679"/>
                      <a:ext cx="4877" cy="13470"/>
                    </a:xfrm>
                    <a:custGeom>
                      <a:avLst/>
                      <a:gdLst>
                        <a:gd name="connsiteX0" fmla="*/ 2990 w 4877"/>
                        <a:gd name="connsiteY0" fmla="*/ 13470 h 13470"/>
                        <a:gd name="connsiteX1" fmla="*/ 3787 w 4877"/>
                        <a:gd name="connsiteY1" fmla="*/ 9904 h 13470"/>
                        <a:gd name="connsiteX2" fmla="*/ 3986 w 4877"/>
                        <a:gd name="connsiteY2" fmla="*/ 9904 h 13470"/>
                        <a:gd name="connsiteX3" fmla="*/ 4385 w 4877"/>
                        <a:gd name="connsiteY3" fmla="*/ 3962 h 13470"/>
                        <a:gd name="connsiteX4" fmla="*/ 1794 w 4877"/>
                        <a:gd name="connsiteY4" fmla="*/ 0 h 13470"/>
                        <a:gd name="connsiteX5" fmla="*/ 797 w 4877"/>
                        <a:gd name="connsiteY5" fmla="*/ 4358 h 13470"/>
                        <a:gd name="connsiteX6" fmla="*/ 1196 w 4877"/>
                        <a:gd name="connsiteY6" fmla="*/ 5943 h 13470"/>
                        <a:gd name="connsiteX7" fmla="*/ 0 w 4877"/>
                        <a:gd name="connsiteY7" fmla="*/ 6537 h 13470"/>
                        <a:gd name="connsiteX8" fmla="*/ 2990 w 4877"/>
                        <a:gd name="connsiteY8" fmla="*/ 13470 h 134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877" h="13470">
                          <a:moveTo>
                            <a:pt x="2990" y="13470"/>
                          </a:moveTo>
                          <a:cubicBezTo>
                            <a:pt x="3787" y="13470"/>
                            <a:pt x="4186" y="11885"/>
                            <a:pt x="3787" y="9904"/>
                          </a:cubicBezTo>
                          <a:lnTo>
                            <a:pt x="3986" y="9904"/>
                          </a:lnTo>
                          <a:cubicBezTo>
                            <a:pt x="4983" y="9904"/>
                            <a:pt x="5183" y="7329"/>
                            <a:pt x="4385" y="3962"/>
                          </a:cubicBezTo>
                          <a:cubicBezTo>
                            <a:pt x="3986" y="2575"/>
                            <a:pt x="3189" y="0"/>
                            <a:pt x="1794" y="0"/>
                          </a:cubicBezTo>
                          <a:cubicBezTo>
                            <a:pt x="399" y="0"/>
                            <a:pt x="199" y="1981"/>
                            <a:pt x="797" y="4358"/>
                          </a:cubicBezTo>
                          <a:lnTo>
                            <a:pt x="1196" y="5943"/>
                          </a:lnTo>
                          <a:cubicBezTo>
                            <a:pt x="797" y="5943"/>
                            <a:pt x="399" y="6141"/>
                            <a:pt x="0" y="6537"/>
                          </a:cubicBezTo>
                          <a:cubicBezTo>
                            <a:pt x="399" y="9508"/>
                            <a:pt x="598" y="13272"/>
                            <a:pt x="2990" y="134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03" name="Freeform 612">
                      <a:extLst>
                        <a:ext uri="{FF2B5EF4-FFF2-40B4-BE49-F238E27FC236}">
                          <a16:creationId xmlns:a16="http://schemas.microsoft.com/office/drawing/2014/main" id="{6C7C02A3-71AB-9D99-156B-3E317A0713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8877" y="5834007"/>
                      <a:ext cx="3228" cy="7836"/>
                    </a:xfrm>
                    <a:custGeom>
                      <a:avLst/>
                      <a:gdLst>
                        <a:gd name="connsiteX0" fmla="*/ 797 w 3228"/>
                        <a:gd name="connsiteY0" fmla="*/ 97 h 7836"/>
                        <a:gd name="connsiteX1" fmla="*/ 199 w 3228"/>
                        <a:gd name="connsiteY1" fmla="*/ 4257 h 7836"/>
                        <a:gd name="connsiteX2" fmla="*/ 2193 w 3228"/>
                        <a:gd name="connsiteY2" fmla="*/ 7823 h 7836"/>
                        <a:gd name="connsiteX3" fmla="*/ 2990 w 3228"/>
                        <a:gd name="connsiteY3" fmla="*/ 2871 h 7836"/>
                        <a:gd name="connsiteX4" fmla="*/ 797 w 3228"/>
                        <a:gd name="connsiteY4" fmla="*/ 97 h 78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28" h="7836">
                          <a:moveTo>
                            <a:pt x="797" y="97"/>
                          </a:moveTo>
                          <a:cubicBezTo>
                            <a:pt x="0" y="493"/>
                            <a:pt x="-199" y="2276"/>
                            <a:pt x="199" y="4257"/>
                          </a:cubicBezTo>
                          <a:cubicBezTo>
                            <a:pt x="598" y="6040"/>
                            <a:pt x="1196" y="8021"/>
                            <a:pt x="2193" y="7823"/>
                          </a:cubicBezTo>
                          <a:cubicBezTo>
                            <a:pt x="3389" y="7625"/>
                            <a:pt x="3389" y="5446"/>
                            <a:pt x="2990" y="2871"/>
                          </a:cubicBezTo>
                          <a:cubicBezTo>
                            <a:pt x="2392" y="493"/>
                            <a:pt x="1595" y="-299"/>
                            <a:pt x="797" y="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04" name="Freeform 613">
                      <a:extLst>
                        <a:ext uri="{FF2B5EF4-FFF2-40B4-BE49-F238E27FC236}">
                          <a16:creationId xmlns:a16="http://schemas.microsoft.com/office/drawing/2014/main" id="{39E06D90-9929-8F02-7038-F704765B2F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4260" y="5843131"/>
                      <a:ext cx="3550" cy="7047"/>
                    </a:xfrm>
                    <a:custGeom>
                      <a:avLst/>
                      <a:gdLst>
                        <a:gd name="connsiteX0" fmla="*/ 698 w 3550"/>
                        <a:gd name="connsiteY0" fmla="*/ 85 h 7047"/>
                        <a:gd name="connsiteX1" fmla="*/ 498 w 3550"/>
                        <a:gd name="connsiteY1" fmla="*/ 4245 h 7047"/>
                        <a:gd name="connsiteX2" fmla="*/ 2890 w 3550"/>
                        <a:gd name="connsiteY2" fmla="*/ 7019 h 7047"/>
                        <a:gd name="connsiteX3" fmla="*/ 3289 w 3550"/>
                        <a:gd name="connsiteY3" fmla="*/ 2859 h 7047"/>
                        <a:gd name="connsiteX4" fmla="*/ 698 w 3550"/>
                        <a:gd name="connsiteY4" fmla="*/ 85 h 70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50" h="7047">
                          <a:moveTo>
                            <a:pt x="698" y="85"/>
                          </a:moveTo>
                          <a:cubicBezTo>
                            <a:pt x="-299" y="482"/>
                            <a:pt x="-100" y="2264"/>
                            <a:pt x="498" y="4245"/>
                          </a:cubicBezTo>
                          <a:cubicBezTo>
                            <a:pt x="1096" y="6424"/>
                            <a:pt x="2093" y="7217"/>
                            <a:pt x="2890" y="7019"/>
                          </a:cubicBezTo>
                          <a:cubicBezTo>
                            <a:pt x="3688" y="6622"/>
                            <a:pt x="3688" y="4840"/>
                            <a:pt x="3289" y="2859"/>
                          </a:cubicBezTo>
                          <a:cubicBezTo>
                            <a:pt x="2492" y="680"/>
                            <a:pt x="1495" y="-311"/>
                            <a:pt x="698" y="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05" name="Freeform 614">
                      <a:extLst>
                        <a:ext uri="{FF2B5EF4-FFF2-40B4-BE49-F238E27FC236}">
                          <a16:creationId xmlns:a16="http://schemas.microsoft.com/office/drawing/2014/main" id="{9A4A6AFD-A3D6-CC1E-0A3A-3FB14F66CB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7515" y="5839763"/>
                      <a:ext cx="3198" cy="6839"/>
                    </a:xfrm>
                    <a:custGeom>
                      <a:avLst/>
                      <a:gdLst>
                        <a:gd name="connsiteX0" fmla="*/ 598 w 3198"/>
                        <a:gd name="connsiteY0" fmla="*/ 86 h 6839"/>
                        <a:gd name="connsiteX1" fmla="*/ 598 w 3198"/>
                        <a:gd name="connsiteY1" fmla="*/ 4641 h 6839"/>
                        <a:gd name="connsiteX2" fmla="*/ 2392 w 3198"/>
                        <a:gd name="connsiteY2" fmla="*/ 6820 h 6839"/>
                        <a:gd name="connsiteX3" fmla="*/ 2791 w 3198"/>
                        <a:gd name="connsiteY3" fmla="*/ 2859 h 6839"/>
                        <a:gd name="connsiteX4" fmla="*/ 598 w 3198"/>
                        <a:gd name="connsiteY4" fmla="*/ 86 h 68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98" h="6839">
                          <a:moveTo>
                            <a:pt x="598" y="86"/>
                          </a:moveTo>
                          <a:cubicBezTo>
                            <a:pt x="-199" y="878"/>
                            <a:pt x="-199" y="2661"/>
                            <a:pt x="598" y="4641"/>
                          </a:cubicBezTo>
                          <a:cubicBezTo>
                            <a:pt x="997" y="5632"/>
                            <a:pt x="1993" y="7019"/>
                            <a:pt x="2392" y="6820"/>
                          </a:cubicBezTo>
                          <a:cubicBezTo>
                            <a:pt x="3389" y="6820"/>
                            <a:pt x="3389" y="4840"/>
                            <a:pt x="2791" y="2859"/>
                          </a:cubicBezTo>
                          <a:cubicBezTo>
                            <a:pt x="2392" y="680"/>
                            <a:pt x="1595" y="-311"/>
                            <a:pt x="598" y="8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06" name="Freeform 615">
                      <a:extLst>
                        <a:ext uri="{FF2B5EF4-FFF2-40B4-BE49-F238E27FC236}">
                          <a16:creationId xmlns:a16="http://schemas.microsoft.com/office/drawing/2014/main" id="{E7EBA1BE-F190-D0AD-3533-6DBFF305E2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9734" y="5824892"/>
                      <a:ext cx="2961" cy="8035"/>
                    </a:xfrm>
                    <a:custGeom>
                      <a:avLst/>
                      <a:gdLst>
                        <a:gd name="connsiteX0" fmla="*/ 869 w 2961"/>
                        <a:gd name="connsiteY0" fmla="*/ 100 h 8035"/>
                        <a:gd name="connsiteX1" fmla="*/ 72 w 2961"/>
                        <a:gd name="connsiteY1" fmla="*/ 4062 h 8035"/>
                        <a:gd name="connsiteX2" fmla="*/ 1866 w 2961"/>
                        <a:gd name="connsiteY2" fmla="*/ 8024 h 8035"/>
                        <a:gd name="connsiteX3" fmla="*/ 2862 w 2961"/>
                        <a:gd name="connsiteY3" fmla="*/ 3072 h 8035"/>
                        <a:gd name="connsiteX4" fmla="*/ 869 w 2961"/>
                        <a:gd name="connsiteY4" fmla="*/ 100 h 80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61" h="8035">
                          <a:moveTo>
                            <a:pt x="869" y="100"/>
                          </a:moveTo>
                          <a:cubicBezTo>
                            <a:pt x="72" y="497"/>
                            <a:pt x="-127" y="2081"/>
                            <a:pt x="72" y="4062"/>
                          </a:cubicBezTo>
                          <a:cubicBezTo>
                            <a:pt x="271" y="6043"/>
                            <a:pt x="869" y="7826"/>
                            <a:pt x="1866" y="8024"/>
                          </a:cubicBezTo>
                          <a:cubicBezTo>
                            <a:pt x="3062" y="8222"/>
                            <a:pt x="3062" y="5845"/>
                            <a:pt x="2862" y="3072"/>
                          </a:cubicBezTo>
                          <a:cubicBezTo>
                            <a:pt x="2264" y="1685"/>
                            <a:pt x="1866" y="-494"/>
                            <a:pt x="869" y="1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07" name="Freeform 616">
                      <a:extLst>
                        <a:ext uri="{FF2B5EF4-FFF2-40B4-BE49-F238E27FC236}">
                          <a16:creationId xmlns:a16="http://schemas.microsoft.com/office/drawing/2014/main" id="{E67B5A94-89AB-0A4A-1909-7B601EF198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7093" y="5867929"/>
                      <a:ext cx="3431" cy="8001"/>
                    </a:xfrm>
                    <a:custGeom>
                      <a:avLst/>
                      <a:gdLst>
                        <a:gd name="connsiteX0" fmla="*/ 591 w 3431"/>
                        <a:gd name="connsiteY0" fmla="*/ 246 h 8001"/>
                        <a:gd name="connsiteX1" fmla="*/ 790 w 3431"/>
                        <a:gd name="connsiteY1" fmla="*/ 5991 h 8001"/>
                        <a:gd name="connsiteX2" fmla="*/ 2585 w 3431"/>
                        <a:gd name="connsiteY2" fmla="*/ 7972 h 8001"/>
                        <a:gd name="connsiteX3" fmla="*/ 2784 w 3431"/>
                        <a:gd name="connsiteY3" fmla="*/ 2821 h 8001"/>
                        <a:gd name="connsiteX4" fmla="*/ 591 w 3431"/>
                        <a:gd name="connsiteY4" fmla="*/ 246 h 80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431" h="8001">
                          <a:moveTo>
                            <a:pt x="591" y="246"/>
                          </a:moveTo>
                          <a:cubicBezTo>
                            <a:pt x="-405" y="1237"/>
                            <a:pt x="-7" y="3614"/>
                            <a:pt x="790" y="5991"/>
                          </a:cubicBezTo>
                          <a:cubicBezTo>
                            <a:pt x="1388" y="7377"/>
                            <a:pt x="1987" y="8170"/>
                            <a:pt x="2585" y="7972"/>
                          </a:cubicBezTo>
                          <a:cubicBezTo>
                            <a:pt x="3780" y="7377"/>
                            <a:pt x="3581" y="5396"/>
                            <a:pt x="2784" y="2821"/>
                          </a:cubicBezTo>
                          <a:cubicBezTo>
                            <a:pt x="2186" y="642"/>
                            <a:pt x="1388" y="-546"/>
                            <a:pt x="591" y="2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08" name="Freeform 617">
                      <a:extLst>
                        <a:ext uri="{FF2B5EF4-FFF2-40B4-BE49-F238E27FC236}">
                          <a16:creationId xmlns:a16="http://schemas.microsoft.com/office/drawing/2014/main" id="{D4A2E228-DB3F-C295-AE0E-8F86253C21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2384" y="5873895"/>
                      <a:ext cx="3598" cy="8010"/>
                    </a:xfrm>
                    <a:custGeom>
                      <a:avLst/>
                      <a:gdLst>
                        <a:gd name="connsiteX0" fmla="*/ 746 w 3598"/>
                        <a:gd name="connsiteY0" fmla="*/ 25 h 8010"/>
                        <a:gd name="connsiteX1" fmla="*/ 348 w 3598"/>
                        <a:gd name="connsiteY1" fmla="*/ 4185 h 8010"/>
                        <a:gd name="connsiteX2" fmla="*/ 3138 w 3598"/>
                        <a:gd name="connsiteY2" fmla="*/ 7750 h 8010"/>
                        <a:gd name="connsiteX3" fmla="*/ 3138 w 3598"/>
                        <a:gd name="connsiteY3" fmla="*/ 2996 h 8010"/>
                        <a:gd name="connsiteX4" fmla="*/ 746 w 3598"/>
                        <a:gd name="connsiteY4" fmla="*/ 25 h 80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98" h="8010">
                          <a:moveTo>
                            <a:pt x="746" y="25"/>
                          </a:moveTo>
                          <a:cubicBezTo>
                            <a:pt x="-51" y="421"/>
                            <a:pt x="-250" y="2204"/>
                            <a:pt x="348" y="4185"/>
                          </a:cubicBezTo>
                          <a:cubicBezTo>
                            <a:pt x="946" y="6760"/>
                            <a:pt x="2142" y="8741"/>
                            <a:pt x="3138" y="7750"/>
                          </a:cubicBezTo>
                          <a:cubicBezTo>
                            <a:pt x="3936" y="7156"/>
                            <a:pt x="3537" y="4977"/>
                            <a:pt x="3138" y="2996"/>
                          </a:cubicBezTo>
                          <a:cubicBezTo>
                            <a:pt x="2540" y="817"/>
                            <a:pt x="1544" y="-173"/>
                            <a:pt x="746" y="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09" name="Freeform 618">
                      <a:extLst>
                        <a:ext uri="{FF2B5EF4-FFF2-40B4-BE49-F238E27FC236}">
                          <a16:creationId xmlns:a16="http://schemas.microsoft.com/office/drawing/2014/main" id="{766D9077-3286-6D6F-30F0-1F4A0C77D1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0412" y="5749124"/>
                      <a:ext cx="5871" cy="11145"/>
                    </a:xfrm>
                    <a:custGeom>
                      <a:avLst/>
                      <a:gdLst>
                        <a:gd name="connsiteX0" fmla="*/ 3516 w 5871"/>
                        <a:gd name="connsiteY0" fmla="*/ 3169 h 11145"/>
                        <a:gd name="connsiteX1" fmla="*/ 1124 w 5871"/>
                        <a:gd name="connsiteY1" fmla="*/ 0 h 11145"/>
                        <a:gd name="connsiteX2" fmla="*/ 127 w 5871"/>
                        <a:gd name="connsiteY2" fmla="*/ 3962 h 11145"/>
                        <a:gd name="connsiteX3" fmla="*/ 725 w 5871"/>
                        <a:gd name="connsiteY3" fmla="*/ 5943 h 11145"/>
                        <a:gd name="connsiteX4" fmla="*/ 1722 w 5871"/>
                        <a:gd name="connsiteY4" fmla="*/ 8716 h 11145"/>
                        <a:gd name="connsiteX5" fmla="*/ 5509 w 5871"/>
                        <a:gd name="connsiteY5" fmla="*/ 10895 h 11145"/>
                        <a:gd name="connsiteX6" fmla="*/ 4512 w 5871"/>
                        <a:gd name="connsiteY6" fmla="*/ 6537 h 11145"/>
                        <a:gd name="connsiteX7" fmla="*/ 4113 w 5871"/>
                        <a:gd name="connsiteY7" fmla="*/ 5943 h 11145"/>
                        <a:gd name="connsiteX8" fmla="*/ 3516 w 5871"/>
                        <a:gd name="connsiteY8" fmla="*/ 3169 h 111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871" h="11145">
                          <a:moveTo>
                            <a:pt x="3516" y="3169"/>
                          </a:moveTo>
                          <a:cubicBezTo>
                            <a:pt x="3117" y="1188"/>
                            <a:pt x="2120" y="0"/>
                            <a:pt x="1124" y="0"/>
                          </a:cubicBezTo>
                          <a:cubicBezTo>
                            <a:pt x="326" y="594"/>
                            <a:pt x="-272" y="1981"/>
                            <a:pt x="127" y="3962"/>
                          </a:cubicBezTo>
                          <a:cubicBezTo>
                            <a:pt x="326" y="4754"/>
                            <a:pt x="526" y="5348"/>
                            <a:pt x="725" y="5943"/>
                          </a:cubicBezTo>
                          <a:cubicBezTo>
                            <a:pt x="526" y="6537"/>
                            <a:pt x="924" y="7527"/>
                            <a:pt x="1722" y="8716"/>
                          </a:cubicBezTo>
                          <a:cubicBezTo>
                            <a:pt x="3117" y="10499"/>
                            <a:pt x="4512" y="11687"/>
                            <a:pt x="5509" y="10895"/>
                          </a:cubicBezTo>
                          <a:cubicBezTo>
                            <a:pt x="6306" y="10103"/>
                            <a:pt x="5708" y="8320"/>
                            <a:pt x="4512" y="6537"/>
                          </a:cubicBezTo>
                          <a:cubicBezTo>
                            <a:pt x="4313" y="6339"/>
                            <a:pt x="4113" y="6141"/>
                            <a:pt x="4113" y="5943"/>
                          </a:cubicBezTo>
                          <a:cubicBezTo>
                            <a:pt x="3914" y="5348"/>
                            <a:pt x="3715" y="4358"/>
                            <a:pt x="3516" y="31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10" name="Freeform 619">
                      <a:extLst>
                        <a:ext uri="{FF2B5EF4-FFF2-40B4-BE49-F238E27FC236}">
                          <a16:creationId xmlns:a16="http://schemas.microsoft.com/office/drawing/2014/main" id="{2082AB35-F9C3-BED4-318D-5437E07B12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8738" y="5755343"/>
                      <a:ext cx="4501" cy="10223"/>
                    </a:xfrm>
                    <a:custGeom>
                      <a:avLst/>
                      <a:gdLst>
                        <a:gd name="connsiteX0" fmla="*/ 38 w 4501"/>
                        <a:gd name="connsiteY0" fmla="*/ 7252 h 10223"/>
                        <a:gd name="connsiteX1" fmla="*/ 2230 w 4501"/>
                        <a:gd name="connsiteY1" fmla="*/ 10223 h 10223"/>
                        <a:gd name="connsiteX2" fmla="*/ 4024 w 4501"/>
                        <a:gd name="connsiteY2" fmla="*/ 5667 h 10223"/>
                        <a:gd name="connsiteX3" fmla="*/ 4224 w 4501"/>
                        <a:gd name="connsiteY3" fmla="*/ 1705 h 10223"/>
                        <a:gd name="connsiteX4" fmla="*/ 2430 w 4501"/>
                        <a:gd name="connsiteY4" fmla="*/ 120 h 10223"/>
                        <a:gd name="connsiteX5" fmla="*/ 1632 w 4501"/>
                        <a:gd name="connsiteY5" fmla="*/ 1903 h 10223"/>
                        <a:gd name="connsiteX6" fmla="*/ 1632 w 4501"/>
                        <a:gd name="connsiteY6" fmla="*/ 1903 h 10223"/>
                        <a:gd name="connsiteX7" fmla="*/ 38 w 4501"/>
                        <a:gd name="connsiteY7" fmla="*/ 7252 h 102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4501" h="10223">
                          <a:moveTo>
                            <a:pt x="38" y="7252"/>
                          </a:moveTo>
                          <a:cubicBezTo>
                            <a:pt x="237" y="9827"/>
                            <a:pt x="1234" y="10025"/>
                            <a:pt x="2230" y="10223"/>
                          </a:cubicBezTo>
                          <a:cubicBezTo>
                            <a:pt x="3426" y="9827"/>
                            <a:pt x="4224" y="8044"/>
                            <a:pt x="4024" y="5667"/>
                          </a:cubicBezTo>
                          <a:cubicBezTo>
                            <a:pt x="4622" y="4677"/>
                            <a:pt x="4622" y="3488"/>
                            <a:pt x="4224" y="1705"/>
                          </a:cubicBezTo>
                          <a:cubicBezTo>
                            <a:pt x="3825" y="319"/>
                            <a:pt x="3227" y="-276"/>
                            <a:pt x="2430" y="120"/>
                          </a:cubicBezTo>
                          <a:cubicBezTo>
                            <a:pt x="2031" y="715"/>
                            <a:pt x="1832" y="1309"/>
                            <a:pt x="1632" y="1903"/>
                          </a:cubicBezTo>
                          <a:lnTo>
                            <a:pt x="1632" y="1903"/>
                          </a:lnTo>
                          <a:cubicBezTo>
                            <a:pt x="436" y="2498"/>
                            <a:pt x="-162" y="4677"/>
                            <a:pt x="38" y="72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11" name="Freeform 620">
                      <a:extLst>
                        <a:ext uri="{FF2B5EF4-FFF2-40B4-BE49-F238E27FC236}">
                          <a16:creationId xmlns:a16="http://schemas.microsoft.com/office/drawing/2014/main" id="{A3DD3C3C-2411-5B43-E64D-BF087AFBCF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9066" y="5811486"/>
                      <a:ext cx="3488" cy="5951"/>
                    </a:xfrm>
                    <a:custGeom>
                      <a:avLst/>
                      <a:gdLst>
                        <a:gd name="connsiteX0" fmla="*/ 847 w 3488"/>
                        <a:gd name="connsiteY0" fmla="*/ 36 h 5951"/>
                        <a:gd name="connsiteX1" fmla="*/ 249 w 3488"/>
                        <a:gd name="connsiteY1" fmla="*/ 3403 h 5951"/>
                        <a:gd name="connsiteX2" fmla="*/ 3040 w 3488"/>
                        <a:gd name="connsiteY2" fmla="*/ 5780 h 5951"/>
                        <a:gd name="connsiteX3" fmla="*/ 3040 w 3488"/>
                        <a:gd name="connsiteY3" fmla="*/ 2611 h 5951"/>
                        <a:gd name="connsiteX4" fmla="*/ 847 w 3488"/>
                        <a:gd name="connsiteY4" fmla="*/ 36 h 59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488" h="5951">
                          <a:moveTo>
                            <a:pt x="847" y="36"/>
                          </a:moveTo>
                          <a:cubicBezTo>
                            <a:pt x="-150" y="828"/>
                            <a:pt x="-150" y="2017"/>
                            <a:pt x="249" y="3403"/>
                          </a:cubicBezTo>
                          <a:cubicBezTo>
                            <a:pt x="1046" y="5384"/>
                            <a:pt x="2043" y="6375"/>
                            <a:pt x="3040" y="5780"/>
                          </a:cubicBezTo>
                          <a:cubicBezTo>
                            <a:pt x="3638" y="5384"/>
                            <a:pt x="3638" y="3997"/>
                            <a:pt x="3040" y="2611"/>
                          </a:cubicBezTo>
                          <a:cubicBezTo>
                            <a:pt x="2242" y="432"/>
                            <a:pt x="1246" y="-162"/>
                            <a:pt x="847" y="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12" name="Freeform 621">
                      <a:extLst>
                        <a:ext uri="{FF2B5EF4-FFF2-40B4-BE49-F238E27FC236}">
                          <a16:creationId xmlns:a16="http://schemas.microsoft.com/office/drawing/2014/main" id="{BDC8F3CE-0972-952D-EB5B-8D09E4EE03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7651" y="5810531"/>
                      <a:ext cx="3120" cy="7041"/>
                    </a:xfrm>
                    <a:custGeom>
                      <a:avLst/>
                      <a:gdLst>
                        <a:gd name="connsiteX0" fmla="*/ 2523 w 3120"/>
                        <a:gd name="connsiteY0" fmla="*/ 6933 h 7041"/>
                        <a:gd name="connsiteX1" fmla="*/ 2523 w 3120"/>
                        <a:gd name="connsiteY1" fmla="*/ 1981 h 7041"/>
                        <a:gd name="connsiteX2" fmla="*/ 330 w 3120"/>
                        <a:gd name="connsiteY2" fmla="*/ 397 h 7041"/>
                        <a:gd name="connsiteX3" fmla="*/ 131 w 3120"/>
                        <a:gd name="connsiteY3" fmla="*/ 3962 h 7041"/>
                        <a:gd name="connsiteX4" fmla="*/ 2523 w 3120"/>
                        <a:gd name="connsiteY4" fmla="*/ 6933 h 70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20" h="7041">
                          <a:moveTo>
                            <a:pt x="2523" y="6933"/>
                          </a:moveTo>
                          <a:cubicBezTo>
                            <a:pt x="3320" y="6339"/>
                            <a:pt x="3320" y="4556"/>
                            <a:pt x="2523" y="1981"/>
                          </a:cubicBezTo>
                          <a:cubicBezTo>
                            <a:pt x="1925" y="397"/>
                            <a:pt x="1128" y="-594"/>
                            <a:pt x="330" y="397"/>
                          </a:cubicBezTo>
                          <a:cubicBezTo>
                            <a:pt x="-68" y="793"/>
                            <a:pt x="-68" y="2774"/>
                            <a:pt x="131" y="3962"/>
                          </a:cubicBezTo>
                          <a:cubicBezTo>
                            <a:pt x="729" y="5547"/>
                            <a:pt x="1526" y="7528"/>
                            <a:pt x="2523" y="69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13" name="Freeform 622">
                      <a:extLst>
                        <a:ext uri="{FF2B5EF4-FFF2-40B4-BE49-F238E27FC236}">
                          <a16:creationId xmlns:a16="http://schemas.microsoft.com/office/drawing/2014/main" id="{1C63FADE-9E33-BEDD-061C-5F9FFD6D68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4729" y="5811093"/>
                      <a:ext cx="2780" cy="6925"/>
                    </a:xfrm>
                    <a:custGeom>
                      <a:avLst/>
                      <a:gdLst>
                        <a:gd name="connsiteX0" fmla="*/ 560 w 2780"/>
                        <a:gd name="connsiteY0" fmla="*/ 231 h 6925"/>
                        <a:gd name="connsiteX1" fmla="*/ 361 w 2780"/>
                        <a:gd name="connsiteY1" fmla="*/ 4788 h 6925"/>
                        <a:gd name="connsiteX2" fmla="*/ 2155 w 2780"/>
                        <a:gd name="connsiteY2" fmla="*/ 6768 h 6925"/>
                        <a:gd name="connsiteX3" fmla="*/ 2354 w 2780"/>
                        <a:gd name="connsiteY3" fmla="*/ 2212 h 6925"/>
                        <a:gd name="connsiteX4" fmla="*/ 560 w 2780"/>
                        <a:gd name="connsiteY4" fmla="*/ 231 h 69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780" h="6925">
                          <a:moveTo>
                            <a:pt x="560" y="231"/>
                          </a:moveTo>
                          <a:cubicBezTo>
                            <a:pt x="-38" y="1222"/>
                            <a:pt x="-237" y="2609"/>
                            <a:pt x="361" y="4788"/>
                          </a:cubicBezTo>
                          <a:cubicBezTo>
                            <a:pt x="760" y="6174"/>
                            <a:pt x="1557" y="7363"/>
                            <a:pt x="2155" y="6768"/>
                          </a:cubicBezTo>
                          <a:cubicBezTo>
                            <a:pt x="2952" y="5976"/>
                            <a:pt x="2952" y="4193"/>
                            <a:pt x="2354" y="2212"/>
                          </a:cubicBezTo>
                          <a:cubicBezTo>
                            <a:pt x="1756" y="826"/>
                            <a:pt x="1158" y="-561"/>
                            <a:pt x="560" y="2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14" name="Freeform 623">
                      <a:extLst>
                        <a:ext uri="{FF2B5EF4-FFF2-40B4-BE49-F238E27FC236}">
                          <a16:creationId xmlns:a16="http://schemas.microsoft.com/office/drawing/2014/main" id="{47C48ED2-0763-30A6-0AE3-FAED6A84EA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1298" y="5819536"/>
                      <a:ext cx="17057" cy="25837"/>
                    </a:xfrm>
                    <a:custGeom>
                      <a:avLst/>
                      <a:gdLst>
                        <a:gd name="connsiteX0" fmla="*/ 698 w 17057"/>
                        <a:gd name="connsiteY0" fmla="*/ 25661 h 25837"/>
                        <a:gd name="connsiteX1" fmla="*/ 2890 w 17057"/>
                        <a:gd name="connsiteY1" fmla="*/ 21897 h 25837"/>
                        <a:gd name="connsiteX2" fmla="*/ 6677 w 17057"/>
                        <a:gd name="connsiteY2" fmla="*/ 8824 h 25837"/>
                        <a:gd name="connsiteX3" fmla="*/ 11860 w 17057"/>
                        <a:gd name="connsiteY3" fmla="*/ 11597 h 25837"/>
                        <a:gd name="connsiteX4" fmla="*/ 17042 w 17057"/>
                        <a:gd name="connsiteY4" fmla="*/ 9616 h 25837"/>
                        <a:gd name="connsiteX5" fmla="*/ 12657 w 17057"/>
                        <a:gd name="connsiteY5" fmla="*/ 5852 h 25837"/>
                        <a:gd name="connsiteX6" fmla="*/ 9667 w 17057"/>
                        <a:gd name="connsiteY6" fmla="*/ 5654 h 25837"/>
                        <a:gd name="connsiteX7" fmla="*/ 7674 w 17057"/>
                        <a:gd name="connsiteY7" fmla="*/ 306 h 25837"/>
                        <a:gd name="connsiteX8" fmla="*/ 498 w 17057"/>
                        <a:gd name="connsiteY8" fmla="*/ 19322 h 25837"/>
                        <a:gd name="connsiteX9" fmla="*/ 698 w 17057"/>
                        <a:gd name="connsiteY9" fmla="*/ 25661 h 258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7057" h="25837">
                          <a:moveTo>
                            <a:pt x="698" y="25661"/>
                          </a:moveTo>
                          <a:cubicBezTo>
                            <a:pt x="1495" y="26454"/>
                            <a:pt x="2492" y="24473"/>
                            <a:pt x="2890" y="21897"/>
                          </a:cubicBezTo>
                          <a:cubicBezTo>
                            <a:pt x="3688" y="16351"/>
                            <a:pt x="4286" y="10408"/>
                            <a:pt x="6677" y="8824"/>
                          </a:cubicBezTo>
                          <a:cubicBezTo>
                            <a:pt x="7275" y="10210"/>
                            <a:pt x="9867" y="10805"/>
                            <a:pt x="11860" y="11597"/>
                          </a:cubicBezTo>
                          <a:cubicBezTo>
                            <a:pt x="14850" y="12191"/>
                            <a:pt x="16843" y="11399"/>
                            <a:pt x="17042" y="9616"/>
                          </a:cubicBezTo>
                          <a:cubicBezTo>
                            <a:pt x="17242" y="7833"/>
                            <a:pt x="15448" y="6447"/>
                            <a:pt x="12657" y="5852"/>
                          </a:cubicBezTo>
                          <a:cubicBezTo>
                            <a:pt x="11661" y="5654"/>
                            <a:pt x="10664" y="5654"/>
                            <a:pt x="9667" y="5654"/>
                          </a:cubicBezTo>
                          <a:cubicBezTo>
                            <a:pt x="10465" y="1494"/>
                            <a:pt x="9269" y="-883"/>
                            <a:pt x="7674" y="306"/>
                          </a:cubicBezTo>
                          <a:cubicBezTo>
                            <a:pt x="3688" y="3079"/>
                            <a:pt x="2292" y="11795"/>
                            <a:pt x="498" y="19322"/>
                          </a:cubicBezTo>
                          <a:cubicBezTo>
                            <a:pt x="-100" y="21897"/>
                            <a:pt x="-299" y="24869"/>
                            <a:pt x="698" y="2566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15" name="Freeform 624">
                      <a:extLst>
                        <a:ext uri="{FF2B5EF4-FFF2-40B4-BE49-F238E27FC236}">
                          <a16:creationId xmlns:a16="http://schemas.microsoft.com/office/drawing/2014/main" id="{7A38B41D-DC90-DA52-3CB5-A13B274F8B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0459" y="5785739"/>
                      <a:ext cx="6964" cy="18345"/>
                    </a:xfrm>
                    <a:custGeom>
                      <a:avLst/>
                      <a:gdLst>
                        <a:gd name="connsiteX0" fmla="*/ 973 w 6964"/>
                        <a:gd name="connsiteY0" fmla="*/ 1220 h 18345"/>
                        <a:gd name="connsiteX1" fmla="*/ 973 w 6964"/>
                        <a:gd name="connsiteY1" fmla="*/ 10332 h 18345"/>
                        <a:gd name="connsiteX2" fmla="*/ 4162 w 6964"/>
                        <a:gd name="connsiteY2" fmla="*/ 18256 h 18345"/>
                        <a:gd name="connsiteX3" fmla="*/ 6953 w 6964"/>
                        <a:gd name="connsiteY3" fmla="*/ 13502 h 18345"/>
                        <a:gd name="connsiteX4" fmla="*/ 4162 w 6964"/>
                        <a:gd name="connsiteY4" fmla="*/ 5182 h 18345"/>
                        <a:gd name="connsiteX5" fmla="*/ 973 w 6964"/>
                        <a:gd name="connsiteY5" fmla="*/ 1220 h 183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964" h="18345">
                          <a:moveTo>
                            <a:pt x="973" y="1220"/>
                          </a:moveTo>
                          <a:cubicBezTo>
                            <a:pt x="-422" y="3795"/>
                            <a:pt x="-223" y="7757"/>
                            <a:pt x="973" y="10332"/>
                          </a:cubicBezTo>
                          <a:cubicBezTo>
                            <a:pt x="2169" y="12908"/>
                            <a:pt x="2169" y="17662"/>
                            <a:pt x="4162" y="18256"/>
                          </a:cubicBezTo>
                          <a:cubicBezTo>
                            <a:pt x="5558" y="18652"/>
                            <a:pt x="6754" y="17860"/>
                            <a:pt x="6953" y="13502"/>
                          </a:cubicBezTo>
                          <a:cubicBezTo>
                            <a:pt x="7152" y="9144"/>
                            <a:pt x="4760" y="8550"/>
                            <a:pt x="4162" y="5182"/>
                          </a:cubicBezTo>
                          <a:cubicBezTo>
                            <a:pt x="3764" y="2211"/>
                            <a:pt x="2966" y="-2147"/>
                            <a:pt x="973" y="12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16" name="Freeform 625">
                      <a:extLst>
                        <a:ext uri="{FF2B5EF4-FFF2-40B4-BE49-F238E27FC236}">
                          <a16:creationId xmlns:a16="http://schemas.microsoft.com/office/drawing/2014/main" id="{1ADD4D74-4425-156E-8FD3-386EBCBD8E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5851" y="5716608"/>
                      <a:ext cx="11243" cy="14688"/>
                    </a:xfrm>
                    <a:custGeom>
                      <a:avLst/>
                      <a:gdLst>
                        <a:gd name="connsiteX0" fmla="*/ 1794 w 11243"/>
                        <a:gd name="connsiteY0" fmla="*/ 30 h 14688"/>
                        <a:gd name="connsiteX1" fmla="*/ 0 w 11243"/>
                        <a:gd name="connsiteY1" fmla="*/ 4388 h 14688"/>
                        <a:gd name="connsiteX2" fmla="*/ 199 w 11243"/>
                        <a:gd name="connsiteY2" fmla="*/ 7359 h 14688"/>
                        <a:gd name="connsiteX3" fmla="*/ 0 w 11243"/>
                        <a:gd name="connsiteY3" fmla="*/ 10925 h 14688"/>
                        <a:gd name="connsiteX4" fmla="*/ 2192 w 11243"/>
                        <a:gd name="connsiteY4" fmla="*/ 14688 h 14688"/>
                        <a:gd name="connsiteX5" fmla="*/ 6777 w 11243"/>
                        <a:gd name="connsiteY5" fmla="*/ 10132 h 14688"/>
                        <a:gd name="connsiteX6" fmla="*/ 7774 w 11243"/>
                        <a:gd name="connsiteY6" fmla="*/ 12509 h 14688"/>
                        <a:gd name="connsiteX7" fmla="*/ 10963 w 11243"/>
                        <a:gd name="connsiteY7" fmla="*/ 14292 h 14688"/>
                        <a:gd name="connsiteX8" fmla="*/ 9966 w 11243"/>
                        <a:gd name="connsiteY8" fmla="*/ 8944 h 14688"/>
                        <a:gd name="connsiteX9" fmla="*/ 9169 w 11243"/>
                        <a:gd name="connsiteY9" fmla="*/ 7755 h 14688"/>
                        <a:gd name="connsiteX10" fmla="*/ 8770 w 11243"/>
                        <a:gd name="connsiteY10" fmla="*/ 3992 h 14688"/>
                        <a:gd name="connsiteX11" fmla="*/ 3787 w 11243"/>
                        <a:gd name="connsiteY11" fmla="*/ 2209 h 14688"/>
                        <a:gd name="connsiteX12" fmla="*/ 1794 w 11243"/>
                        <a:gd name="connsiteY12" fmla="*/ 30 h 146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1243" h="14688">
                          <a:moveTo>
                            <a:pt x="1794" y="30"/>
                          </a:moveTo>
                          <a:cubicBezTo>
                            <a:pt x="399" y="228"/>
                            <a:pt x="0" y="2407"/>
                            <a:pt x="0" y="4388"/>
                          </a:cubicBezTo>
                          <a:cubicBezTo>
                            <a:pt x="0" y="5378"/>
                            <a:pt x="0" y="6369"/>
                            <a:pt x="199" y="7359"/>
                          </a:cubicBezTo>
                          <a:cubicBezTo>
                            <a:pt x="0" y="8548"/>
                            <a:pt x="0" y="9736"/>
                            <a:pt x="0" y="10925"/>
                          </a:cubicBezTo>
                          <a:cubicBezTo>
                            <a:pt x="199" y="13104"/>
                            <a:pt x="797" y="14292"/>
                            <a:pt x="2192" y="14688"/>
                          </a:cubicBezTo>
                          <a:cubicBezTo>
                            <a:pt x="3588" y="13104"/>
                            <a:pt x="5182" y="11717"/>
                            <a:pt x="6777" y="10132"/>
                          </a:cubicBezTo>
                          <a:cubicBezTo>
                            <a:pt x="6976" y="10925"/>
                            <a:pt x="7375" y="11519"/>
                            <a:pt x="7774" y="12509"/>
                          </a:cubicBezTo>
                          <a:cubicBezTo>
                            <a:pt x="8970" y="14292"/>
                            <a:pt x="9966" y="15283"/>
                            <a:pt x="10963" y="14292"/>
                          </a:cubicBezTo>
                          <a:cubicBezTo>
                            <a:pt x="11362" y="13104"/>
                            <a:pt x="11561" y="11321"/>
                            <a:pt x="9966" y="8944"/>
                          </a:cubicBezTo>
                          <a:cubicBezTo>
                            <a:pt x="9767" y="8548"/>
                            <a:pt x="9368" y="8151"/>
                            <a:pt x="9169" y="7755"/>
                          </a:cubicBezTo>
                          <a:cubicBezTo>
                            <a:pt x="9767" y="6963"/>
                            <a:pt x="9568" y="4784"/>
                            <a:pt x="8770" y="3992"/>
                          </a:cubicBezTo>
                          <a:cubicBezTo>
                            <a:pt x="7176" y="1813"/>
                            <a:pt x="5581" y="1417"/>
                            <a:pt x="3787" y="2209"/>
                          </a:cubicBezTo>
                          <a:cubicBezTo>
                            <a:pt x="3588" y="624"/>
                            <a:pt x="3189" y="-168"/>
                            <a:pt x="1794" y="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17" name="Freeform 626">
                      <a:extLst>
                        <a:ext uri="{FF2B5EF4-FFF2-40B4-BE49-F238E27FC236}">
                          <a16:creationId xmlns:a16="http://schemas.microsoft.com/office/drawing/2014/main" id="{DACF6462-8EAD-4CEB-7BF3-475E87C28C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0787" y="5762311"/>
                      <a:ext cx="7599" cy="11040"/>
                    </a:xfrm>
                    <a:custGeom>
                      <a:avLst/>
                      <a:gdLst>
                        <a:gd name="connsiteX0" fmla="*/ 13 w 7599"/>
                        <a:gd name="connsiteY0" fmla="*/ 5434 h 11040"/>
                        <a:gd name="connsiteX1" fmla="*/ 3999 w 7599"/>
                        <a:gd name="connsiteY1" fmla="*/ 10981 h 11040"/>
                        <a:gd name="connsiteX2" fmla="*/ 7587 w 7599"/>
                        <a:gd name="connsiteY2" fmla="*/ 7613 h 11040"/>
                        <a:gd name="connsiteX3" fmla="*/ 3202 w 7599"/>
                        <a:gd name="connsiteY3" fmla="*/ 86 h 11040"/>
                        <a:gd name="connsiteX4" fmla="*/ 13 w 7599"/>
                        <a:gd name="connsiteY4" fmla="*/ 5434 h 110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99" h="11040">
                          <a:moveTo>
                            <a:pt x="13" y="5434"/>
                          </a:moveTo>
                          <a:cubicBezTo>
                            <a:pt x="-187" y="11179"/>
                            <a:pt x="2006" y="10584"/>
                            <a:pt x="3999" y="10981"/>
                          </a:cubicBezTo>
                          <a:cubicBezTo>
                            <a:pt x="5394" y="10981"/>
                            <a:pt x="7388" y="11773"/>
                            <a:pt x="7587" y="7613"/>
                          </a:cubicBezTo>
                          <a:cubicBezTo>
                            <a:pt x="7786" y="2265"/>
                            <a:pt x="5594" y="482"/>
                            <a:pt x="3202" y="86"/>
                          </a:cubicBezTo>
                          <a:cubicBezTo>
                            <a:pt x="1408" y="-509"/>
                            <a:pt x="212" y="2066"/>
                            <a:pt x="13" y="54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18" name="Freeform 627">
                      <a:extLst>
                        <a:ext uri="{FF2B5EF4-FFF2-40B4-BE49-F238E27FC236}">
                          <a16:creationId xmlns:a16="http://schemas.microsoft.com/office/drawing/2014/main" id="{ACEA7B8F-D1E1-CB65-3375-C3FF1319E2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1266" y="5763387"/>
                      <a:ext cx="199" cy="396"/>
                    </a:xfrm>
                    <a:custGeom>
                      <a:avLst/>
                      <a:gdLst>
                        <a:gd name="connsiteX0" fmla="*/ 199 w 199"/>
                        <a:gd name="connsiteY0" fmla="*/ 396 h 396"/>
                        <a:gd name="connsiteX1" fmla="*/ 199 w 199"/>
                        <a:gd name="connsiteY1" fmla="*/ 0 h 396"/>
                        <a:gd name="connsiteX2" fmla="*/ 0 w 199"/>
                        <a:gd name="connsiteY2" fmla="*/ 198 h 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396">
                          <a:moveTo>
                            <a:pt x="199" y="396"/>
                          </a:moveTo>
                          <a:lnTo>
                            <a:pt x="199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19" name="Freeform 628">
                      <a:extLst>
                        <a:ext uri="{FF2B5EF4-FFF2-40B4-BE49-F238E27FC236}">
                          <a16:creationId xmlns:a16="http://schemas.microsoft.com/office/drawing/2014/main" id="{764A9BB9-D906-B285-99C4-32AD03CBF0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0484" y="5763585"/>
                      <a:ext cx="7767" cy="12962"/>
                    </a:xfrm>
                    <a:custGeom>
                      <a:avLst/>
                      <a:gdLst>
                        <a:gd name="connsiteX0" fmla="*/ 1778 w 7767"/>
                        <a:gd name="connsiteY0" fmla="*/ 12678 h 12962"/>
                        <a:gd name="connsiteX1" fmla="*/ 7758 w 7767"/>
                        <a:gd name="connsiteY1" fmla="*/ 7131 h 12962"/>
                        <a:gd name="connsiteX2" fmla="*/ 2974 w 7767"/>
                        <a:gd name="connsiteY2" fmla="*/ 1188 h 12962"/>
                        <a:gd name="connsiteX3" fmla="*/ 981 w 7767"/>
                        <a:gd name="connsiteY3" fmla="*/ 0 h 12962"/>
                        <a:gd name="connsiteX4" fmla="*/ 782 w 7767"/>
                        <a:gd name="connsiteY4" fmla="*/ 1188 h 12962"/>
                        <a:gd name="connsiteX5" fmla="*/ 1778 w 7767"/>
                        <a:gd name="connsiteY5" fmla="*/ 12678 h 129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767" h="12962">
                          <a:moveTo>
                            <a:pt x="1778" y="12678"/>
                          </a:moveTo>
                          <a:cubicBezTo>
                            <a:pt x="3572" y="14064"/>
                            <a:pt x="7559" y="10102"/>
                            <a:pt x="7758" y="7131"/>
                          </a:cubicBezTo>
                          <a:cubicBezTo>
                            <a:pt x="7958" y="0"/>
                            <a:pt x="4768" y="2377"/>
                            <a:pt x="2974" y="1188"/>
                          </a:cubicBezTo>
                          <a:lnTo>
                            <a:pt x="981" y="0"/>
                          </a:lnTo>
                          <a:lnTo>
                            <a:pt x="782" y="1188"/>
                          </a:lnTo>
                          <a:cubicBezTo>
                            <a:pt x="383" y="5348"/>
                            <a:pt x="-1211" y="10102"/>
                            <a:pt x="1778" y="126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20" name="Freeform 629">
                      <a:extLst>
                        <a:ext uri="{FF2B5EF4-FFF2-40B4-BE49-F238E27FC236}">
                          <a16:creationId xmlns:a16="http://schemas.microsoft.com/office/drawing/2014/main" id="{71CE855B-3FA8-9CBF-0B42-E2ABB8CDED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2670" y="5843535"/>
                      <a:ext cx="4312" cy="21867"/>
                    </a:xfrm>
                    <a:custGeom>
                      <a:avLst/>
                      <a:gdLst>
                        <a:gd name="connsiteX0" fmla="*/ 1123 w 4312"/>
                        <a:gd name="connsiteY0" fmla="*/ 78 h 21867"/>
                        <a:gd name="connsiteX1" fmla="*/ 525 w 4312"/>
                        <a:gd name="connsiteY1" fmla="*/ 8199 h 21867"/>
                        <a:gd name="connsiteX2" fmla="*/ 2518 w 4312"/>
                        <a:gd name="connsiteY2" fmla="*/ 21471 h 21867"/>
                        <a:gd name="connsiteX3" fmla="*/ 3515 w 4312"/>
                        <a:gd name="connsiteY3" fmla="*/ 21868 h 21867"/>
                        <a:gd name="connsiteX4" fmla="*/ 4312 w 4312"/>
                        <a:gd name="connsiteY4" fmla="*/ 20481 h 21867"/>
                        <a:gd name="connsiteX5" fmla="*/ 2717 w 4312"/>
                        <a:gd name="connsiteY5" fmla="*/ 2059 h 21867"/>
                        <a:gd name="connsiteX6" fmla="*/ 1123 w 4312"/>
                        <a:gd name="connsiteY6" fmla="*/ 78 h 218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312" h="21867">
                          <a:moveTo>
                            <a:pt x="1123" y="78"/>
                          </a:moveTo>
                          <a:cubicBezTo>
                            <a:pt x="-472" y="1266"/>
                            <a:pt x="-73" y="4634"/>
                            <a:pt x="525" y="8199"/>
                          </a:cubicBezTo>
                          <a:cubicBezTo>
                            <a:pt x="1123" y="12557"/>
                            <a:pt x="-73" y="17510"/>
                            <a:pt x="2518" y="21471"/>
                          </a:cubicBezTo>
                          <a:cubicBezTo>
                            <a:pt x="2917" y="21868"/>
                            <a:pt x="3316" y="21669"/>
                            <a:pt x="3515" y="21868"/>
                          </a:cubicBezTo>
                          <a:cubicBezTo>
                            <a:pt x="3714" y="21471"/>
                            <a:pt x="4312" y="21075"/>
                            <a:pt x="4312" y="20481"/>
                          </a:cubicBezTo>
                          <a:lnTo>
                            <a:pt x="2717" y="2059"/>
                          </a:lnTo>
                          <a:cubicBezTo>
                            <a:pt x="2518" y="870"/>
                            <a:pt x="1721" y="-318"/>
                            <a:pt x="1123" y="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21" name="Freeform 630">
                      <a:extLst>
                        <a:ext uri="{FF2B5EF4-FFF2-40B4-BE49-F238E27FC236}">
                          <a16:creationId xmlns:a16="http://schemas.microsoft.com/office/drawing/2014/main" id="{77D57578-AE72-932D-D1FE-19CD15C777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1698" y="5781809"/>
                      <a:ext cx="199" cy="197"/>
                    </a:xfrm>
                    <a:custGeom>
                      <a:avLst/>
                      <a:gdLst>
                        <a:gd name="connsiteX0" fmla="*/ 0 w 199"/>
                        <a:gd name="connsiteY0" fmla="*/ 198 h 197"/>
                        <a:gd name="connsiteX1" fmla="*/ 199 w 199"/>
                        <a:gd name="connsiteY1" fmla="*/ 198 h 197"/>
                        <a:gd name="connsiteX2" fmla="*/ 199 w 199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0" y="198"/>
                          </a:moveTo>
                          <a:lnTo>
                            <a:pt x="199" y="198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22" name="Freeform 631">
                      <a:extLst>
                        <a:ext uri="{FF2B5EF4-FFF2-40B4-BE49-F238E27FC236}">
                          <a16:creationId xmlns:a16="http://schemas.microsoft.com/office/drawing/2014/main" id="{91427551-A4FA-1449-EC3A-62CA8D600B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4729" y="5801745"/>
                      <a:ext cx="5326" cy="21860"/>
                    </a:xfrm>
                    <a:custGeom>
                      <a:avLst/>
                      <a:gdLst>
                        <a:gd name="connsiteX0" fmla="*/ 3115 w 5326"/>
                        <a:gd name="connsiteY0" fmla="*/ 2844 h 21860"/>
                        <a:gd name="connsiteX1" fmla="*/ 1321 w 5326"/>
                        <a:gd name="connsiteY1" fmla="*/ 269 h 21860"/>
                        <a:gd name="connsiteX2" fmla="*/ 523 w 5326"/>
                        <a:gd name="connsiteY2" fmla="*/ 5419 h 21860"/>
                        <a:gd name="connsiteX3" fmla="*/ 723 w 5326"/>
                        <a:gd name="connsiteY3" fmla="*/ 6409 h 21860"/>
                        <a:gd name="connsiteX4" fmla="*/ 125 w 5326"/>
                        <a:gd name="connsiteY4" fmla="*/ 9183 h 21860"/>
                        <a:gd name="connsiteX5" fmla="*/ 1321 w 5326"/>
                        <a:gd name="connsiteY5" fmla="*/ 15125 h 21860"/>
                        <a:gd name="connsiteX6" fmla="*/ 1919 w 5326"/>
                        <a:gd name="connsiteY6" fmla="*/ 14927 h 21860"/>
                        <a:gd name="connsiteX7" fmla="*/ 2915 w 5326"/>
                        <a:gd name="connsiteY7" fmla="*/ 21860 h 21860"/>
                        <a:gd name="connsiteX8" fmla="*/ 4909 w 5326"/>
                        <a:gd name="connsiteY8" fmla="*/ 13541 h 21860"/>
                        <a:gd name="connsiteX9" fmla="*/ 3115 w 5326"/>
                        <a:gd name="connsiteY9" fmla="*/ 2844 h 218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326" h="21860">
                          <a:moveTo>
                            <a:pt x="3115" y="2844"/>
                          </a:moveTo>
                          <a:cubicBezTo>
                            <a:pt x="3115" y="467"/>
                            <a:pt x="2118" y="-524"/>
                            <a:pt x="1321" y="269"/>
                          </a:cubicBezTo>
                          <a:cubicBezTo>
                            <a:pt x="523" y="1061"/>
                            <a:pt x="125" y="3438"/>
                            <a:pt x="523" y="5419"/>
                          </a:cubicBezTo>
                          <a:lnTo>
                            <a:pt x="723" y="6409"/>
                          </a:lnTo>
                          <a:cubicBezTo>
                            <a:pt x="324" y="7202"/>
                            <a:pt x="125" y="8192"/>
                            <a:pt x="125" y="9183"/>
                          </a:cubicBezTo>
                          <a:cubicBezTo>
                            <a:pt x="-274" y="11956"/>
                            <a:pt x="324" y="13937"/>
                            <a:pt x="1321" y="15125"/>
                          </a:cubicBezTo>
                          <a:cubicBezTo>
                            <a:pt x="1520" y="15125"/>
                            <a:pt x="1719" y="14927"/>
                            <a:pt x="1919" y="14927"/>
                          </a:cubicBezTo>
                          <a:lnTo>
                            <a:pt x="2915" y="21860"/>
                          </a:lnTo>
                          <a:cubicBezTo>
                            <a:pt x="4510" y="20672"/>
                            <a:pt x="6105" y="18493"/>
                            <a:pt x="4909" y="13541"/>
                          </a:cubicBezTo>
                          <a:cubicBezTo>
                            <a:pt x="4111" y="10173"/>
                            <a:pt x="3314" y="6806"/>
                            <a:pt x="3115" y="28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23" name="Freeform 632">
                      <a:extLst>
                        <a:ext uri="{FF2B5EF4-FFF2-40B4-BE49-F238E27FC236}">
                          <a16:creationId xmlns:a16="http://schemas.microsoft.com/office/drawing/2014/main" id="{EB864802-4324-BC85-E5B6-CDBFAF0526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8456" y="5762000"/>
                      <a:ext cx="10068" cy="11047"/>
                    </a:xfrm>
                    <a:custGeom>
                      <a:avLst/>
                      <a:gdLst>
                        <a:gd name="connsiteX0" fmla="*/ 2678 w 10068"/>
                        <a:gd name="connsiteY0" fmla="*/ 0 h 11047"/>
                        <a:gd name="connsiteX1" fmla="*/ 87 w 10068"/>
                        <a:gd name="connsiteY1" fmla="*/ 6339 h 11047"/>
                        <a:gd name="connsiteX2" fmla="*/ 2678 w 10068"/>
                        <a:gd name="connsiteY2" fmla="*/ 10895 h 11047"/>
                        <a:gd name="connsiteX3" fmla="*/ 5070 w 10068"/>
                        <a:gd name="connsiteY3" fmla="*/ 8914 h 11047"/>
                        <a:gd name="connsiteX4" fmla="*/ 7462 w 10068"/>
                        <a:gd name="connsiteY4" fmla="*/ 10895 h 11047"/>
                        <a:gd name="connsiteX5" fmla="*/ 10053 w 10068"/>
                        <a:gd name="connsiteY5" fmla="*/ 8122 h 11047"/>
                        <a:gd name="connsiteX6" fmla="*/ 6864 w 10068"/>
                        <a:gd name="connsiteY6" fmla="*/ 1783 h 11047"/>
                        <a:gd name="connsiteX7" fmla="*/ 5867 w 10068"/>
                        <a:gd name="connsiteY7" fmla="*/ 2179 h 11047"/>
                        <a:gd name="connsiteX8" fmla="*/ 2678 w 10068"/>
                        <a:gd name="connsiteY8" fmla="*/ 0 h 110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068" h="11047">
                          <a:moveTo>
                            <a:pt x="2678" y="0"/>
                          </a:moveTo>
                          <a:cubicBezTo>
                            <a:pt x="685" y="0"/>
                            <a:pt x="-312" y="2377"/>
                            <a:pt x="87" y="6339"/>
                          </a:cubicBezTo>
                          <a:cubicBezTo>
                            <a:pt x="286" y="8914"/>
                            <a:pt x="1283" y="11093"/>
                            <a:pt x="2678" y="10895"/>
                          </a:cubicBezTo>
                          <a:cubicBezTo>
                            <a:pt x="3675" y="10697"/>
                            <a:pt x="4472" y="10102"/>
                            <a:pt x="5070" y="8914"/>
                          </a:cubicBezTo>
                          <a:cubicBezTo>
                            <a:pt x="5668" y="10102"/>
                            <a:pt x="6465" y="10697"/>
                            <a:pt x="7462" y="10895"/>
                          </a:cubicBezTo>
                          <a:cubicBezTo>
                            <a:pt x="8658" y="11291"/>
                            <a:pt x="10053" y="11093"/>
                            <a:pt x="10053" y="8122"/>
                          </a:cubicBezTo>
                          <a:cubicBezTo>
                            <a:pt x="10252" y="3764"/>
                            <a:pt x="8458" y="2773"/>
                            <a:pt x="6864" y="1783"/>
                          </a:cubicBezTo>
                          <a:cubicBezTo>
                            <a:pt x="6465" y="1783"/>
                            <a:pt x="6067" y="1981"/>
                            <a:pt x="5867" y="2179"/>
                          </a:cubicBezTo>
                          <a:cubicBezTo>
                            <a:pt x="4870" y="396"/>
                            <a:pt x="3675" y="0"/>
                            <a:pt x="2678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24" name="Freeform 633">
                      <a:extLst>
                        <a:ext uri="{FF2B5EF4-FFF2-40B4-BE49-F238E27FC236}">
                          <a16:creationId xmlns:a16="http://schemas.microsoft.com/office/drawing/2014/main" id="{606B7E87-8C29-B093-3F89-C43FE94B1E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9564" y="5728127"/>
                      <a:ext cx="7756" cy="10114"/>
                    </a:xfrm>
                    <a:custGeom>
                      <a:avLst/>
                      <a:gdLst>
                        <a:gd name="connsiteX0" fmla="*/ 2564 w 7756"/>
                        <a:gd name="connsiteY0" fmla="*/ 10102 h 10114"/>
                        <a:gd name="connsiteX1" fmla="*/ 7547 w 7756"/>
                        <a:gd name="connsiteY1" fmla="*/ 6339 h 10114"/>
                        <a:gd name="connsiteX2" fmla="*/ 3960 w 7756"/>
                        <a:gd name="connsiteY2" fmla="*/ 0 h 10114"/>
                        <a:gd name="connsiteX3" fmla="*/ 172 w 7756"/>
                        <a:gd name="connsiteY3" fmla="*/ 4754 h 10114"/>
                        <a:gd name="connsiteX4" fmla="*/ 2564 w 7756"/>
                        <a:gd name="connsiteY4" fmla="*/ 10102 h 101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56" h="10114">
                          <a:moveTo>
                            <a:pt x="2564" y="10102"/>
                          </a:moveTo>
                          <a:cubicBezTo>
                            <a:pt x="4358" y="10102"/>
                            <a:pt x="6750" y="10499"/>
                            <a:pt x="7547" y="6339"/>
                          </a:cubicBezTo>
                          <a:cubicBezTo>
                            <a:pt x="8544" y="1783"/>
                            <a:pt x="5753" y="1585"/>
                            <a:pt x="3960" y="0"/>
                          </a:cubicBezTo>
                          <a:cubicBezTo>
                            <a:pt x="2166" y="0"/>
                            <a:pt x="770" y="1387"/>
                            <a:pt x="172" y="4754"/>
                          </a:cubicBezTo>
                          <a:cubicBezTo>
                            <a:pt x="-426" y="8122"/>
                            <a:pt x="571" y="10301"/>
                            <a:pt x="2564" y="101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25" name="Freeform 634">
                      <a:extLst>
                        <a:ext uri="{FF2B5EF4-FFF2-40B4-BE49-F238E27FC236}">
                          <a16:creationId xmlns:a16="http://schemas.microsoft.com/office/drawing/2014/main" id="{8E7CE390-2519-3377-D31C-DD73274063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6893" y="5861671"/>
                      <a:ext cx="4184" cy="10719"/>
                    </a:xfrm>
                    <a:custGeom>
                      <a:avLst/>
                      <a:gdLst>
                        <a:gd name="connsiteX0" fmla="*/ 2113 w 4184"/>
                        <a:gd name="connsiteY0" fmla="*/ 166 h 10719"/>
                        <a:gd name="connsiteX1" fmla="*/ 120 w 4184"/>
                        <a:gd name="connsiteY1" fmla="*/ 3335 h 10719"/>
                        <a:gd name="connsiteX2" fmla="*/ 2113 w 4184"/>
                        <a:gd name="connsiteY2" fmla="*/ 10665 h 10719"/>
                        <a:gd name="connsiteX3" fmla="*/ 4106 w 4184"/>
                        <a:gd name="connsiteY3" fmla="*/ 6703 h 10719"/>
                        <a:gd name="connsiteX4" fmla="*/ 2113 w 4184"/>
                        <a:gd name="connsiteY4" fmla="*/ 166 h 107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184" h="10719">
                          <a:moveTo>
                            <a:pt x="2113" y="166"/>
                          </a:moveTo>
                          <a:cubicBezTo>
                            <a:pt x="1316" y="-428"/>
                            <a:pt x="319" y="562"/>
                            <a:pt x="120" y="3335"/>
                          </a:cubicBezTo>
                          <a:cubicBezTo>
                            <a:pt x="-478" y="9872"/>
                            <a:pt x="1316" y="8882"/>
                            <a:pt x="2113" y="10665"/>
                          </a:cubicBezTo>
                          <a:cubicBezTo>
                            <a:pt x="3110" y="11061"/>
                            <a:pt x="3708" y="9278"/>
                            <a:pt x="4106" y="6703"/>
                          </a:cubicBezTo>
                          <a:cubicBezTo>
                            <a:pt x="4505" y="1553"/>
                            <a:pt x="3309" y="1156"/>
                            <a:pt x="2113" y="1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26" name="Freeform 635">
                      <a:extLst>
                        <a:ext uri="{FF2B5EF4-FFF2-40B4-BE49-F238E27FC236}">
                          <a16:creationId xmlns:a16="http://schemas.microsoft.com/office/drawing/2014/main" id="{141C8909-AB75-6864-013D-FC6D60BD36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4451" y="5753934"/>
                      <a:ext cx="6615" cy="11103"/>
                    </a:xfrm>
                    <a:custGeom>
                      <a:avLst/>
                      <a:gdLst>
                        <a:gd name="connsiteX0" fmla="*/ 1632 w 6615"/>
                        <a:gd name="connsiteY0" fmla="*/ 737 h 11103"/>
                        <a:gd name="connsiteX1" fmla="*/ 38 w 6615"/>
                        <a:gd name="connsiteY1" fmla="*/ 6679 h 11103"/>
                        <a:gd name="connsiteX2" fmla="*/ 2629 w 6615"/>
                        <a:gd name="connsiteY2" fmla="*/ 10839 h 11103"/>
                        <a:gd name="connsiteX3" fmla="*/ 6615 w 6615"/>
                        <a:gd name="connsiteY3" fmla="*/ 9849 h 11103"/>
                        <a:gd name="connsiteX4" fmla="*/ 4622 w 6615"/>
                        <a:gd name="connsiteY4" fmla="*/ 2321 h 11103"/>
                        <a:gd name="connsiteX5" fmla="*/ 1632 w 6615"/>
                        <a:gd name="connsiteY5" fmla="*/ 737 h 111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615" h="11103">
                          <a:moveTo>
                            <a:pt x="1632" y="737"/>
                          </a:moveTo>
                          <a:cubicBezTo>
                            <a:pt x="436" y="1925"/>
                            <a:pt x="-162" y="3906"/>
                            <a:pt x="38" y="6679"/>
                          </a:cubicBezTo>
                          <a:cubicBezTo>
                            <a:pt x="237" y="9651"/>
                            <a:pt x="1632" y="10245"/>
                            <a:pt x="2629" y="10839"/>
                          </a:cubicBezTo>
                          <a:cubicBezTo>
                            <a:pt x="4024" y="11632"/>
                            <a:pt x="5420" y="10443"/>
                            <a:pt x="6615" y="9849"/>
                          </a:cubicBezTo>
                          <a:cubicBezTo>
                            <a:pt x="6017" y="7274"/>
                            <a:pt x="5619" y="4500"/>
                            <a:pt x="4622" y="2321"/>
                          </a:cubicBezTo>
                          <a:cubicBezTo>
                            <a:pt x="4224" y="-56"/>
                            <a:pt x="3028" y="-650"/>
                            <a:pt x="1632" y="7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27" name="Freeform 636">
                      <a:extLst>
                        <a:ext uri="{FF2B5EF4-FFF2-40B4-BE49-F238E27FC236}">
                          <a16:creationId xmlns:a16="http://schemas.microsoft.com/office/drawing/2014/main" id="{718AC52C-4347-D1B0-F544-9CBF52C67B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1266" y="5763387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0 h 198"/>
                        <a:gd name="connsiteX1" fmla="*/ 0 w 199"/>
                        <a:gd name="connsiteY1" fmla="*/ 198 h 198"/>
                        <a:gd name="connsiteX2" fmla="*/ 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0"/>
                          </a:moveTo>
                          <a:lnTo>
                            <a:pt x="0" y="198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28" name="Freeform 637">
                      <a:extLst>
                        <a:ext uri="{FF2B5EF4-FFF2-40B4-BE49-F238E27FC236}">
                          <a16:creationId xmlns:a16="http://schemas.microsoft.com/office/drawing/2014/main" id="{9E8F68DA-9BDE-93D1-C53F-BEFF5B5A8E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78220" y="5718585"/>
                      <a:ext cx="10881" cy="14683"/>
                    </a:xfrm>
                    <a:custGeom>
                      <a:avLst/>
                      <a:gdLst>
                        <a:gd name="connsiteX0" fmla="*/ 716 w 10881"/>
                        <a:gd name="connsiteY0" fmla="*/ 14296 h 14683"/>
                        <a:gd name="connsiteX1" fmla="*/ 4104 w 10881"/>
                        <a:gd name="connsiteY1" fmla="*/ 12117 h 14683"/>
                        <a:gd name="connsiteX2" fmla="*/ 10881 w 10881"/>
                        <a:gd name="connsiteY2" fmla="*/ 2213 h 14683"/>
                        <a:gd name="connsiteX3" fmla="*/ 10084 w 10881"/>
                        <a:gd name="connsiteY3" fmla="*/ 34 h 14683"/>
                        <a:gd name="connsiteX4" fmla="*/ 2908 w 10881"/>
                        <a:gd name="connsiteY4" fmla="*/ 5778 h 14683"/>
                        <a:gd name="connsiteX5" fmla="*/ 118 w 10881"/>
                        <a:gd name="connsiteY5" fmla="*/ 13306 h 14683"/>
                        <a:gd name="connsiteX6" fmla="*/ 716 w 10881"/>
                        <a:gd name="connsiteY6" fmla="*/ 14296 h 146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0881" h="14683">
                          <a:moveTo>
                            <a:pt x="716" y="14296"/>
                          </a:moveTo>
                          <a:cubicBezTo>
                            <a:pt x="1912" y="15485"/>
                            <a:pt x="3307" y="13702"/>
                            <a:pt x="4104" y="12117"/>
                          </a:cubicBezTo>
                          <a:cubicBezTo>
                            <a:pt x="5898" y="8155"/>
                            <a:pt x="10283" y="7957"/>
                            <a:pt x="10881" y="2213"/>
                          </a:cubicBezTo>
                          <a:cubicBezTo>
                            <a:pt x="10881" y="1420"/>
                            <a:pt x="10283" y="826"/>
                            <a:pt x="10084" y="34"/>
                          </a:cubicBezTo>
                          <a:cubicBezTo>
                            <a:pt x="7294" y="-362"/>
                            <a:pt x="5101" y="2807"/>
                            <a:pt x="2908" y="5778"/>
                          </a:cubicBezTo>
                          <a:cubicBezTo>
                            <a:pt x="1314" y="8155"/>
                            <a:pt x="-480" y="10334"/>
                            <a:pt x="118" y="13306"/>
                          </a:cubicBezTo>
                          <a:cubicBezTo>
                            <a:pt x="317" y="13702"/>
                            <a:pt x="516" y="14098"/>
                            <a:pt x="716" y="1429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29" name="Freeform 638">
                      <a:extLst>
                        <a:ext uri="{FF2B5EF4-FFF2-40B4-BE49-F238E27FC236}">
                          <a16:creationId xmlns:a16="http://schemas.microsoft.com/office/drawing/2014/main" id="{D8ACF19D-2F39-B902-BFFE-7F6C0FC63E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4598" y="5718743"/>
                      <a:ext cx="6379" cy="13445"/>
                    </a:xfrm>
                    <a:custGeom>
                      <a:avLst/>
                      <a:gdLst>
                        <a:gd name="connsiteX0" fmla="*/ 1980 w 6379"/>
                        <a:gd name="connsiteY0" fmla="*/ 13148 h 13445"/>
                        <a:gd name="connsiteX1" fmla="*/ 5169 w 6379"/>
                        <a:gd name="connsiteY1" fmla="*/ 10771 h 13445"/>
                        <a:gd name="connsiteX2" fmla="*/ 4571 w 6379"/>
                        <a:gd name="connsiteY2" fmla="*/ 74 h 13445"/>
                        <a:gd name="connsiteX3" fmla="*/ 385 w 6379"/>
                        <a:gd name="connsiteY3" fmla="*/ 3640 h 13445"/>
                        <a:gd name="connsiteX4" fmla="*/ 1980 w 6379"/>
                        <a:gd name="connsiteY4" fmla="*/ 13148 h 134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379" h="13445">
                          <a:moveTo>
                            <a:pt x="1980" y="13148"/>
                          </a:moveTo>
                          <a:cubicBezTo>
                            <a:pt x="2976" y="13940"/>
                            <a:pt x="4571" y="13148"/>
                            <a:pt x="5169" y="10771"/>
                          </a:cubicBezTo>
                          <a:cubicBezTo>
                            <a:pt x="6165" y="6611"/>
                            <a:pt x="7561" y="2055"/>
                            <a:pt x="4571" y="74"/>
                          </a:cubicBezTo>
                          <a:cubicBezTo>
                            <a:pt x="2578" y="-322"/>
                            <a:pt x="1182" y="867"/>
                            <a:pt x="385" y="3640"/>
                          </a:cubicBezTo>
                          <a:cubicBezTo>
                            <a:pt x="-412" y="7800"/>
                            <a:pt x="-14" y="11365"/>
                            <a:pt x="1980" y="131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30" name="Freeform 639">
                      <a:extLst>
                        <a:ext uri="{FF2B5EF4-FFF2-40B4-BE49-F238E27FC236}">
                          <a16:creationId xmlns:a16="http://schemas.microsoft.com/office/drawing/2014/main" id="{3CD3A6B7-F00C-FA22-BE8C-D7D40D36CB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4148" y="5784978"/>
                      <a:ext cx="4931" cy="11902"/>
                    </a:xfrm>
                    <a:custGeom>
                      <a:avLst/>
                      <a:gdLst>
                        <a:gd name="connsiteX0" fmla="*/ 172 w 4931"/>
                        <a:gd name="connsiteY0" fmla="*/ 2971 h 11902"/>
                        <a:gd name="connsiteX1" fmla="*/ 2564 w 4931"/>
                        <a:gd name="connsiteY1" fmla="*/ 11885 h 11902"/>
                        <a:gd name="connsiteX2" fmla="*/ 4358 w 4931"/>
                        <a:gd name="connsiteY2" fmla="*/ 9508 h 11902"/>
                        <a:gd name="connsiteX3" fmla="*/ 2764 w 4931"/>
                        <a:gd name="connsiteY3" fmla="*/ 0 h 11902"/>
                        <a:gd name="connsiteX4" fmla="*/ 172 w 4931"/>
                        <a:gd name="connsiteY4" fmla="*/ 2971 h 119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931" h="11902">
                          <a:moveTo>
                            <a:pt x="172" y="2971"/>
                          </a:moveTo>
                          <a:cubicBezTo>
                            <a:pt x="-426" y="7924"/>
                            <a:pt x="571" y="10895"/>
                            <a:pt x="2564" y="11885"/>
                          </a:cubicBezTo>
                          <a:cubicBezTo>
                            <a:pt x="2963" y="12083"/>
                            <a:pt x="4159" y="10499"/>
                            <a:pt x="4358" y="9508"/>
                          </a:cubicBezTo>
                          <a:cubicBezTo>
                            <a:pt x="5754" y="4160"/>
                            <a:pt x="4358" y="1783"/>
                            <a:pt x="2764" y="0"/>
                          </a:cubicBezTo>
                          <a:cubicBezTo>
                            <a:pt x="1568" y="198"/>
                            <a:pt x="372" y="594"/>
                            <a:pt x="172" y="29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31" name="Freeform 640">
                      <a:extLst>
                        <a:ext uri="{FF2B5EF4-FFF2-40B4-BE49-F238E27FC236}">
                          <a16:creationId xmlns:a16="http://schemas.microsoft.com/office/drawing/2014/main" id="{0DE92BDB-C38F-FCB6-98C5-B36EC3572E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84581" y="5832343"/>
                      <a:ext cx="6291" cy="12270"/>
                    </a:xfrm>
                    <a:custGeom>
                      <a:avLst/>
                      <a:gdLst>
                        <a:gd name="connsiteX0" fmla="*/ 5318 w 6291"/>
                        <a:gd name="connsiteY0" fmla="*/ 177 h 12270"/>
                        <a:gd name="connsiteX1" fmla="*/ 1132 w 6291"/>
                        <a:gd name="connsiteY1" fmla="*/ 5327 h 12270"/>
                        <a:gd name="connsiteX2" fmla="*/ 1132 w 6291"/>
                        <a:gd name="connsiteY2" fmla="*/ 12260 h 12270"/>
                        <a:gd name="connsiteX3" fmla="*/ 5318 w 6291"/>
                        <a:gd name="connsiteY3" fmla="*/ 7110 h 12270"/>
                        <a:gd name="connsiteX4" fmla="*/ 5318 w 6291"/>
                        <a:gd name="connsiteY4" fmla="*/ 177 h 122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91" h="12270">
                          <a:moveTo>
                            <a:pt x="5318" y="177"/>
                          </a:moveTo>
                          <a:cubicBezTo>
                            <a:pt x="3724" y="-814"/>
                            <a:pt x="2328" y="2554"/>
                            <a:pt x="1132" y="5327"/>
                          </a:cubicBezTo>
                          <a:cubicBezTo>
                            <a:pt x="-64" y="8299"/>
                            <a:pt x="-662" y="10874"/>
                            <a:pt x="1132" y="12260"/>
                          </a:cubicBezTo>
                          <a:cubicBezTo>
                            <a:pt x="2926" y="12458"/>
                            <a:pt x="4321" y="9685"/>
                            <a:pt x="5318" y="7110"/>
                          </a:cubicBezTo>
                          <a:cubicBezTo>
                            <a:pt x="6514" y="4139"/>
                            <a:pt x="6713" y="969"/>
                            <a:pt x="5318" y="1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32" name="Freeform 641">
                      <a:extLst>
                        <a:ext uri="{FF2B5EF4-FFF2-40B4-BE49-F238E27FC236}">
                          <a16:creationId xmlns:a16="http://schemas.microsoft.com/office/drawing/2014/main" id="{F273B143-6A4E-2283-F20F-51819B7611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1394" y="5735516"/>
                      <a:ext cx="5466" cy="12548"/>
                    </a:xfrm>
                    <a:custGeom>
                      <a:avLst/>
                      <a:gdLst>
                        <a:gd name="connsiteX0" fmla="*/ 3058 w 5466"/>
                        <a:gd name="connsiteY0" fmla="*/ 12420 h 12548"/>
                        <a:gd name="connsiteX1" fmla="*/ 5251 w 5466"/>
                        <a:gd name="connsiteY1" fmla="*/ 9845 h 12548"/>
                        <a:gd name="connsiteX2" fmla="*/ 2859 w 5466"/>
                        <a:gd name="connsiteY2" fmla="*/ 139 h 12548"/>
                        <a:gd name="connsiteX3" fmla="*/ 68 w 5466"/>
                        <a:gd name="connsiteY3" fmla="*/ 2912 h 12548"/>
                        <a:gd name="connsiteX4" fmla="*/ 3058 w 5466"/>
                        <a:gd name="connsiteY4" fmla="*/ 12420 h 125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66" h="12548">
                          <a:moveTo>
                            <a:pt x="3058" y="12420"/>
                          </a:moveTo>
                          <a:cubicBezTo>
                            <a:pt x="3855" y="13015"/>
                            <a:pt x="4653" y="11430"/>
                            <a:pt x="5251" y="9845"/>
                          </a:cubicBezTo>
                          <a:cubicBezTo>
                            <a:pt x="5849" y="5289"/>
                            <a:pt x="5251" y="1724"/>
                            <a:pt x="2859" y="139"/>
                          </a:cubicBezTo>
                          <a:cubicBezTo>
                            <a:pt x="1862" y="-455"/>
                            <a:pt x="268" y="931"/>
                            <a:pt x="68" y="2912"/>
                          </a:cubicBezTo>
                          <a:cubicBezTo>
                            <a:pt x="-330" y="7666"/>
                            <a:pt x="1065" y="10637"/>
                            <a:pt x="3058" y="124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33" name="Freeform 642">
                      <a:extLst>
                        <a:ext uri="{FF2B5EF4-FFF2-40B4-BE49-F238E27FC236}">
                          <a16:creationId xmlns:a16="http://schemas.microsoft.com/office/drawing/2014/main" id="{D471DB37-4680-F14D-12F3-B4BB3F90E7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15235" y="5765962"/>
                      <a:ext cx="3015" cy="9575"/>
                    </a:xfrm>
                    <a:custGeom>
                      <a:avLst/>
                      <a:gdLst>
                        <a:gd name="connsiteX0" fmla="*/ 2569 w 3015"/>
                        <a:gd name="connsiteY0" fmla="*/ 6339 h 9575"/>
                        <a:gd name="connsiteX1" fmla="*/ 2370 w 3015"/>
                        <a:gd name="connsiteY1" fmla="*/ 0 h 9575"/>
                        <a:gd name="connsiteX2" fmla="*/ 376 w 3015"/>
                        <a:gd name="connsiteY2" fmla="*/ 4160 h 9575"/>
                        <a:gd name="connsiteX3" fmla="*/ 974 w 3015"/>
                        <a:gd name="connsiteY3" fmla="*/ 9508 h 9575"/>
                        <a:gd name="connsiteX4" fmla="*/ 2569 w 3015"/>
                        <a:gd name="connsiteY4" fmla="*/ 6339 h 9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015" h="9575">
                          <a:moveTo>
                            <a:pt x="2569" y="6339"/>
                          </a:moveTo>
                          <a:cubicBezTo>
                            <a:pt x="3366" y="2179"/>
                            <a:pt x="2968" y="991"/>
                            <a:pt x="2370" y="0"/>
                          </a:cubicBezTo>
                          <a:cubicBezTo>
                            <a:pt x="1772" y="0"/>
                            <a:pt x="974" y="1188"/>
                            <a:pt x="376" y="4160"/>
                          </a:cubicBezTo>
                          <a:cubicBezTo>
                            <a:pt x="-421" y="8320"/>
                            <a:pt x="177" y="9112"/>
                            <a:pt x="974" y="9508"/>
                          </a:cubicBezTo>
                          <a:cubicBezTo>
                            <a:pt x="1573" y="9904"/>
                            <a:pt x="2171" y="8518"/>
                            <a:pt x="2569" y="63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34" name="Freeform 643">
                      <a:extLst>
                        <a:ext uri="{FF2B5EF4-FFF2-40B4-BE49-F238E27FC236}">
                          <a16:creationId xmlns:a16="http://schemas.microsoft.com/office/drawing/2014/main" id="{01B216E2-5AF0-F417-181B-09477863FC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0337" y="5885211"/>
                      <a:ext cx="199" cy="19808"/>
                    </a:xfrm>
                    <a:custGeom>
                      <a:avLst/>
                      <a:gdLst>
                        <a:gd name="connsiteX0" fmla="*/ 0 w 199"/>
                        <a:gd name="connsiteY0" fmla="*/ 0 h 19808"/>
                        <a:gd name="connsiteX1" fmla="*/ 199 w 199"/>
                        <a:gd name="connsiteY1" fmla="*/ 0 h 19808"/>
                        <a:gd name="connsiteX2" fmla="*/ 0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0" y="0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35" name="Freeform 644">
                      <a:extLst>
                        <a:ext uri="{FF2B5EF4-FFF2-40B4-BE49-F238E27FC236}">
                          <a16:creationId xmlns:a16="http://schemas.microsoft.com/office/drawing/2014/main" id="{88B99E91-7B2F-F13C-672B-63EC1EB2E1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7347" y="5882936"/>
                      <a:ext cx="3189" cy="11137"/>
                    </a:xfrm>
                    <a:custGeom>
                      <a:avLst/>
                      <a:gdLst>
                        <a:gd name="connsiteX0" fmla="*/ 0 w 3189"/>
                        <a:gd name="connsiteY0" fmla="*/ 3463 h 11137"/>
                        <a:gd name="connsiteX1" fmla="*/ 1594 w 3189"/>
                        <a:gd name="connsiteY1" fmla="*/ 10793 h 11137"/>
                        <a:gd name="connsiteX2" fmla="*/ 3189 w 3189"/>
                        <a:gd name="connsiteY2" fmla="*/ 3661 h 11137"/>
                        <a:gd name="connsiteX3" fmla="*/ 3189 w 3189"/>
                        <a:gd name="connsiteY3" fmla="*/ 2275 h 11137"/>
                        <a:gd name="connsiteX4" fmla="*/ 0 w 3189"/>
                        <a:gd name="connsiteY4" fmla="*/ 3463 h 111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89" h="11137">
                          <a:moveTo>
                            <a:pt x="0" y="3463"/>
                          </a:moveTo>
                          <a:cubicBezTo>
                            <a:pt x="0" y="6236"/>
                            <a:pt x="199" y="9802"/>
                            <a:pt x="1594" y="10793"/>
                          </a:cubicBezTo>
                          <a:cubicBezTo>
                            <a:pt x="3787" y="12575"/>
                            <a:pt x="2990" y="7029"/>
                            <a:pt x="3189" y="3661"/>
                          </a:cubicBezTo>
                          <a:cubicBezTo>
                            <a:pt x="3189" y="3265"/>
                            <a:pt x="3189" y="2671"/>
                            <a:pt x="3189" y="2275"/>
                          </a:cubicBezTo>
                          <a:cubicBezTo>
                            <a:pt x="1794" y="690"/>
                            <a:pt x="199" y="-2479"/>
                            <a:pt x="0" y="34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36" name="Freeform 645">
                      <a:extLst>
                        <a:ext uri="{FF2B5EF4-FFF2-40B4-BE49-F238E27FC236}">
                          <a16:creationId xmlns:a16="http://schemas.microsoft.com/office/drawing/2014/main" id="{36860704-04BB-1930-C45E-674803E258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5196" y="5888325"/>
                      <a:ext cx="5018" cy="10751"/>
                    </a:xfrm>
                    <a:custGeom>
                      <a:avLst/>
                      <a:gdLst>
                        <a:gd name="connsiteX0" fmla="*/ 4507 w 5018"/>
                        <a:gd name="connsiteY0" fmla="*/ 55 h 10751"/>
                        <a:gd name="connsiteX1" fmla="*/ 1517 w 5018"/>
                        <a:gd name="connsiteY1" fmla="*/ 4017 h 10751"/>
                        <a:gd name="connsiteX2" fmla="*/ 321 w 5018"/>
                        <a:gd name="connsiteY2" fmla="*/ 10752 h 10751"/>
                        <a:gd name="connsiteX3" fmla="*/ 3909 w 5018"/>
                        <a:gd name="connsiteY3" fmla="*/ 6196 h 10751"/>
                        <a:gd name="connsiteX4" fmla="*/ 4507 w 5018"/>
                        <a:gd name="connsiteY4" fmla="*/ 55 h 107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18" h="10751">
                          <a:moveTo>
                            <a:pt x="4507" y="55"/>
                          </a:moveTo>
                          <a:cubicBezTo>
                            <a:pt x="3709" y="-341"/>
                            <a:pt x="2514" y="1442"/>
                            <a:pt x="1517" y="4017"/>
                          </a:cubicBezTo>
                          <a:cubicBezTo>
                            <a:pt x="321" y="6790"/>
                            <a:pt x="-476" y="9563"/>
                            <a:pt x="321" y="10752"/>
                          </a:cubicBezTo>
                          <a:cubicBezTo>
                            <a:pt x="1317" y="10752"/>
                            <a:pt x="2713" y="9365"/>
                            <a:pt x="3909" y="6196"/>
                          </a:cubicBezTo>
                          <a:cubicBezTo>
                            <a:pt x="4905" y="3423"/>
                            <a:pt x="5503" y="451"/>
                            <a:pt x="4507" y="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37" name="Freeform 646">
                      <a:extLst>
                        <a:ext uri="{FF2B5EF4-FFF2-40B4-BE49-F238E27FC236}">
                          <a16:creationId xmlns:a16="http://schemas.microsoft.com/office/drawing/2014/main" id="{99BA9DD4-ACDF-1D6E-0450-B0EA046A4E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6265" y="5866181"/>
                      <a:ext cx="5059" cy="16257"/>
                    </a:xfrm>
                    <a:custGeom>
                      <a:avLst/>
                      <a:gdLst>
                        <a:gd name="connsiteX0" fmla="*/ 3774 w 5059"/>
                        <a:gd name="connsiteY0" fmla="*/ 4570 h 16257"/>
                        <a:gd name="connsiteX1" fmla="*/ 1183 w 5059"/>
                        <a:gd name="connsiteY1" fmla="*/ 14 h 16257"/>
                        <a:gd name="connsiteX2" fmla="*/ 187 w 5059"/>
                        <a:gd name="connsiteY2" fmla="*/ 5956 h 16257"/>
                        <a:gd name="connsiteX3" fmla="*/ 1980 w 5059"/>
                        <a:gd name="connsiteY3" fmla="*/ 9918 h 16257"/>
                        <a:gd name="connsiteX4" fmla="*/ 2180 w 5059"/>
                        <a:gd name="connsiteY4" fmla="*/ 12691 h 16257"/>
                        <a:gd name="connsiteX5" fmla="*/ 4173 w 5059"/>
                        <a:gd name="connsiteY5" fmla="*/ 16257 h 16257"/>
                        <a:gd name="connsiteX6" fmla="*/ 4771 w 5059"/>
                        <a:gd name="connsiteY6" fmla="*/ 10909 h 16257"/>
                        <a:gd name="connsiteX7" fmla="*/ 3774 w 5059"/>
                        <a:gd name="connsiteY7" fmla="*/ 8531 h 16257"/>
                        <a:gd name="connsiteX8" fmla="*/ 3774 w 5059"/>
                        <a:gd name="connsiteY8" fmla="*/ 4570 h 162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059" h="16257">
                          <a:moveTo>
                            <a:pt x="3774" y="4570"/>
                          </a:moveTo>
                          <a:cubicBezTo>
                            <a:pt x="3176" y="1796"/>
                            <a:pt x="2379" y="-184"/>
                            <a:pt x="1183" y="14"/>
                          </a:cubicBezTo>
                          <a:cubicBezTo>
                            <a:pt x="-13" y="410"/>
                            <a:pt x="-212" y="2985"/>
                            <a:pt x="187" y="5956"/>
                          </a:cubicBezTo>
                          <a:cubicBezTo>
                            <a:pt x="585" y="7937"/>
                            <a:pt x="1183" y="9324"/>
                            <a:pt x="1980" y="9918"/>
                          </a:cubicBezTo>
                          <a:cubicBezTo>
                            <a:pt x="1980" y="10710"/>
                            <a:pt x="1980" y="11701"/>
                            <a:pt x="2180" y="12691"/>
                          </a:cubicBezTo>
                          <a:cubicBezTo>
                            <a:pt x="2579" y="14870"/>
                            <a:pt x="3376" y="16257"/>
                            <a:pt x="4173" y="16257"/>
                          </a:cubicBezTo>
                          <a:cubicBezTo>
                            <a:pt x="4970" y="15465"/>
                            <a:pt x="5369" y="13880"/>
                            <a:pt x="4771" y="10909"/>
                          </a:cubicBezTo>
                          <a:cubicBezTo>
                            <a:pt x="4572" y="9522"/>
                            <a:pt x="4173" y="8928"/>
                            <a:pt x="3774" y="8531"/>
                          </a:cubicBezTo>
                          <a:cubicBezTo>
                            <a:pt x="3974" y="7541"/>
                            <a:pt x="3974" y="5956"/>
                            <a:pt x="3774" y="45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38" name="Freeform 647">
                      <a:extLst>
                        <a:ext uri="{FF2B5EF4-FFF2-40B4-BE49-F238E27FC236}">
                          <a16:creationId xmlns:a16="http://schemas.microsoft.com/office/drawing/2014/main" id="{E4D4A843-9D63-6DAC-C27C-E37813632B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6283" y="5812066"/>
                      <a:ext cx="4185" cy="10756"/>
                    </a:xfrm>
                    <a:custGeom>
                      <a:avLst/>
                      <a:gdLst>
                        <a:gd name="connsiteX0" fmla="*/ 1993 w 4185"/>
                        <a:gd name="connsiteY0" fmla="*/ 51 h 10756"/>
                        <a:gd name="connsiteX1" fmla="*/ 0 w 4185"/>
                        <a:gd name="connsiteY1" fmla="*/ 4012 h 10756"/>
                        <a:gd name="connsiteX2" fmla="*/ 2392 w 4185"/>
                        <a:gd name="connsiteY2" fmla="*/ 10748 h 10756"/>
                        <a:gd name="connsiteX3" fmla="*/ 4186 w 4185"/>
                        <a:gd name="connsiteY3" fmla="*/ 5399 h 10756"/>
                        <a:gd name="connsiteX4" fmla="*/ 1993 w 4185"/>
                        <a:gd name="connsiteY4" fmla="*/ 51 h 107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185" h="10756">
                          <a:moveTo>
                            <a:pt x="1993" y="51"/>
                          </a:moveTo>
                          <a:cubicBezTo>
                            <a:pt x="797" y="-346"/>
                            <a:pt x="0" y="1635"/>
                            <a:pt x="0" y="4012"/>
                          </a:cubicBezTo>
                          <a:cubicBezTo>
                            <a:pt x="0" y="7776"/>
                            <a:pt x="598" y="10946"/>
                            <a:pt x="2392" y="10748"/>
                          </a:cubicBezTo>
                          <a:cubicBezTo>
                            <a:pt x="3389" y="10748"/>
                            <a:pt x="3986" y="8569"/>
                            <a:pt x="4186" y="5399"/>
                          </a:cubicBezTo>
                          <a:cubicBezTo>
                            <a:pt x="4186" y="2626"/>
                            <a:pt x="3389" y="447"/>
                            <a:pt x="1993" y="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39" name="Freeform 648">
                      <a:extLst>
                        <a:ext uri="{FF2B5EF4-FFF2-40B4-BE49-F238E27FC236}">
                          <a16:creationId xmlns:a16="http://schemas.microsoft.com/office/drawing/2014/main" id="{5C371B78-B2C6-75D9-8340-9CEF6B3411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00112" y="5791288"/>
                      <a:ext cx="4788" cy="9173"/>
                    </a:xfrm>
                    <a:custGeom>
                      <a:avLst/>
                      <a:gdLst>
                        <a:gd name="connsiteX0" fmla="*/ 3740 w 4788"/>
                        <a:gd name="connsiteY0" fmla="*/ 29 h 9173"/>
                        <a:gd name="connsiteX1" fmla="*/ 750 w 4788"/>
                        <a:gd name="connsiteY1" fmla="*/ 3198 h 9173"/>
                        <a:gd name="connsiteX2" fmla="*/ 1149 w 4788"/>
                        <a:gd name="connsiteY2" fmla="*/ 8745 h 9173"/>
                        <a:gd name="connsiteX3" fmla="*/ 3940 w 4788"/>
                        <a:gd name="connsiteY3" fmla="*/ 6962 h 9173"/>
                        <a:gd name="connsiteX4" fmla="*/ 3740 w 4788"/>
                        <a:gd name="connsiteY4" fmla="*/ 29 h 91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788" h="9173">
                          <a:moveTo>
                            <a:pt x="3740" y="29"/>
                          </a:moveTo>
                          <a:cubicBezTo>
                            <a:pt x="2744" y="-169"/>
                            <a:pt x="1747" y="623"/>
                            <a:pt x="750" y="3198"/>
                          </a:cubicBezTo>
                          <a:cubicBezTo>
                            <a:pt x="-645" y="6764"/>
                            <a:pt x="152" y="7953"/>
                            <a:pt x="1149" y="8745"/>
                          </a:cubicBezTo>
                          <a:cubicBezTo>
                            <a:pt x="1946" y="9339"/>
                            <a:pt x="2943" y="9735"/>
                            <a:pt x="3940" y="6962"/>
                          </a:cubicBezTo>
                          <a:cubicBezTo>
                            <a:pt x="5534" y="2802"/>
                            <a:pt x="4538" y="1416"/>
                            <a:pt x="3740" y="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40" name="Freeform 649">
                      <a:extLst>
                        <a:ext uri="{FF2B5EF4-FFF2-40B4-BE49-F238E27FC236}">
                          <a16:creationId xmlns:a16="http://schemas.microsoft.com/office/drawing/2014/main" id="{EAF77004-6232-4F89-9DEB-7C5B77B578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0903" y="5797252"/>
                      <a:ext cx="3858" cy="11100"/>
                    </a:xfrm>
                    <a:custGeom>
                      <a:avLst/>
                      <a:gdLst>
                        <a:gd name="connsiteX0" fmla="*/ 2055 w 3858"/>
                        <a:gd name="connsiteY0" fmla="*/ 8 h 11100"/>
                        <a:gd name="connsiteX1" fmla="*/ 62 w 3858"/>
                        <a:gd name="connsiteY1" fmla="*/ 4168 h 11100"/>
                        <a:gd name="connsiteX2" fmla="*/ 1856 w 3858"/>
                        <a:gd name="connsiteY2" fmla="*/ 11101 h 11100"/>
                        <a:gd name="connsiteX3" fmla="*/ 3650 w 3858"/>
                        <a:gd name="connsiteY3" fmla="*/ 6743 h 11100"/>
                        <a:gd name="connsiteX4" fmla="*/ 2055 w 3858"/>
                        <a:gd name="connsiteY4" fmla="*/ 8 h 111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58" h="11100">
                          <a:moveTo>
                            <a:pt x="2055" y="8"/>
                          </a:moveTo>
                          <a:cubicBezTo>
                            <a:pt x="1059" y="206"/>
                            <a:pt x="262" y="1989"/>
                            <a:pt x="62" y="4168"/>
                          </a:cubicBezTo>
                          <a:cubicBezTo>
                            <a:pt x="-137" y="7733"/>
                            <a:pt x="62" y="11101"/>
                            <a:pt x="1856" y="11101"/>
                          </a:cubicBezTo>
                          <a:cubicBezTo>
                            <a:pt x="2853" y="11101"/>
                            <a:pt x="3451" y="9120"/>
                            <a:pt x="3650" y="6743"/>
                          </a:cubicBezTo>
                          <a:cubicBezTo>
                            <a:pt x="4049" y="3375"/>
                            <a:pt x="4049" y="-190"/>
                            <a:pt x="2055" y="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41" name="Freeform 650">
                      <a:extLst>
                        <a:ext uri="{FF2B5EF4-FFF2-40B4-BE49-F238E27FC236}">
                          <a16:creationId xmlns:a16="http://schemas.microsoft.com/office/drawing/2014/main" id="{9AE7C2F3-24D3-694B-79B1-355D9C3885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1465" y="5870552"/>
                      <a:ext cx="2591" cy="9575"/>
                    </a:xfrm>
                    <a:custGeom>
                      <a:avLst/>
                      <a:gdLst>
                        <a:gd name="connsiteX0" fmla="*/ 2591 w 2591"/>
                        <a:gd name="connsiteY0" fmla="*/ 3368 h 9575"/>
                        <a:gd name="connsiteX1" fmla="*/ 1395 w 2591"/>
                        <a:gd name="connsiteY1" fmla="*/ 0 h 9575"/>
                        <a:gd name="connsiteX2" fmla="*/ 0 w 2591"/>
                        <a:gd name="connsiteY2" fmla="*/ 6339 h 9575"/>
                        <a:gd name="connsiteX3" fmla="*/ 1196 w 2591"/>
                        <a:gd name="connsiteY3" fmla="*/ 9508 h 9575"/>
                        <a:gd name="connsiteX4" fmla="*/ 2591 w 2591"/>
                        <a:gd name="connsiteY4" fmla="*/ 3368 h 9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591" h="9575">
                          <a:moveTo>
                            <a:pt x="2591" y="3368"/>
                          </a:moveTo>
                          <a:cubicBezTo>
                            <a:pt x="2591" y="1189"/>
                            <a:pt x="2193" y="0"/>
                            <a:pt x="1395" y="0"/>
                          </a:cubicBezTo>
                          <a:cubicBezTo>
                            <a:pt x="399" y="792"/>
                            <a:pt x="0" y="3169"/>
                            <a:pt x="0" y="6339"/>
                          </a:cubicBezTo>
                          <a:cubicBezTo>
                            <a:pt x="0" y="8518"/>
                            <a:pt x="598" y="9904"/>
                            <a:pt x="1196" y="9508"/>
                          </a:cubicBezTo>
                          <a:cubicBezTo>
                            <a:pt x="2193" y="9112"/>
                            <a:pt x="2591" y="6735"/>
                            <a:pt x="2591" y="33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42" name="Freeform 651">
                      <a:extLst>
                        <a:ext uri="{FF2B5EF4-FFF2-40B4-BE49-F238E27FC236}">
                          <a16:creationId xmlns:a16="http://schemas.microsoft.com/office/drawing/2014/main" id="{91238237-077F-68CD-248C-1117F002A0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02058" y="5894782"/>
                      <a:ext cx="15464" cy="10670"/>
                    </a:xfrm>
                    <a:custGeom>
                      <a:avLst/>
                      <a:gdLst>
                        <a:gd name="connsiteX0" fmla="*/ 13156 w 15464"/>
                        <a:gd name="connsiteY0" fmla="*/ 136 h 10670"/>
                        <a:gd name="connsiteX1" fmla="*/ 8172 w 15464"/>
                        <a:gd name="connsiteY1" fmla="*/ 3701 h 10670"/>
                        <a:gd name="connsiteX2" fmla="*/ 7973 w 15464"/>
                        <a:gd name="connsiteY2" fmla="*/ 6475 h 10670"/>
                        <a:gd name="connsiteX3" fmla="*/ 4585 w 15464"/>
                        <a:gd name="connsiteY3" fmla="*/ 5088 h 10670"/>
                        <a:gd name="connsiteX4" fmla="*/ 0 w 15464"/>
                        <a:gd name="connsiteY4" fmla="*/ 7861 h 10670"/>
                        <a:gd name="connsiteX5" fmla="*/ 3987 w 15464"/>
                        <a:gd name="connsiteY5" fmla="*/ 10634 h 10670"/>
                        <a:gd name="connsiteX6" fmla="*/ 8571 w 15464"/>
                        <a:gd name="connsiteY6" fmla="*/ 8059 h 10670"/>
                        <a:gd name="connsiteX7" fmla="*/ 8571 w 15464"/>
                        <a:gd name="connsiteY7" fmla="*/ 7861 h 10670"/>
                        <a:gd name="connsiteX8" fmla="*/ 10764 w 15464"/>
                        <a:gd name="connsiteY8" fmla="*/ 9050 h 10670"/>
                        <a:gd name="connsiteX9" fmla="*/ 15348 w 15464"/>
                        <a:gd name="connsiteY9" fmla="*/ 4890 h 10670"/>
                        <a:gd name="connsiteX10" fmla="*/ 13156 w 15464"/>
                        <a:gd name="connsiteY10" fmla="*/ 136 h 106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5464" h="10670">
                          <a:moveTo>
                            <a:pt x="13156" y="136"/>
                          </a:moveTo>
                          <a:cubicBezTo>
                            <a:pt x="10764" y="-458"/>
                            <a:pt x="8970" y="928"/>
                            <a:pt x="8172" y="3701"/>
                          </a:cubicBezTo>
                          <a:cubicBezTo>
                            <a:pt x="7973" y="4692"/>
                            <a:pt x="7774" y="5682"/>
                            <a:pt x="7973" y="6475"/>
                          </a:cubicBezTo>
                          <a:cubicBezTo>
                            <a:pt x="7176" y="5682"/>
                            <a:pt x="5980" y="5088"/>
                            <a:pt x="4585" y="5088"/>
                          </a:cubicBezTo>
                          <a:cubicBezTo>
                            <a:pt x="1794" y="4692"/>
                            <a:pt x="0" y="5880"/>
                            <a:pt x="0" y="7861"/>
                          </a:cubicBezTo>
                          <a:cubicBezTo>
                            <a:pt x="0" y="9446"/>
                            <a:pt x="1993" y="10238"/>
                            <a:pt x="3987" y="10634"/>
                          </a:cubicBezTo>
                          <a:cubicBezTo>
                            <a:pt x="6777" y="10833"/>
                            <a:pt x="8770" y="10238"/>
                            <a:pt x="8571" y="8059"/>
                          </a:cubicBezTo>
                          <a:cubicBezTo>
                            <a:pt x="8571" y="8059"/>
                            <a:pt x="8571" y="8059"/>
                            <a:pt x="8571" y="7861"/>
                          </a:cubicBezTo>
                          <a:cubicBezTo>
                            <a:pt x="9169" y="8455"/>
                            <a:pt x="9767" y="8852"/>
                            <a:pt x="10764" y="9050"/>
                          </a:cubicBezTo>
                          <a:cubicBezTo>
                            <a:pt x="13754" y="9248"/>
                            <a:pt x="15149" y="7663"/>
                            <a:pt x="15348" y="4890"/>
                          </a:cubicBezTo>
                          <a:cubicBezTo>
                            <a:pt x="15747" y="2711"/>
                            <a:pt x="15149" y="532"/>
                            <a:pt x="13156" y="1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43" name="Freeform 652">
                      <a:extLst>
                        <a:ext uri="{FF2B5EF4-FFF2-40B4-BE49-F238E27FC236}">
                          <a16:creationId xmlns:a16="http://schemas.microsoft.com/office/drawing/2014/main" id="{04810853-0A96-CBE5-ACE0-C640F5D232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8920" y="5819891"/>
                      <a:ext cx="5823" cy="9074"/>
                    </a:xfrm>
                    <a:custGeom>
                      <a:avLst/>
                      <a:gdLst>
                        <a:gd name="connsiteX0" fmla="*/ 5033 w 5823"/>
                        <a:gd name="connsiteY0" fmla="*/ 4308 h 9074"/>
                        <a:gd name="connsiteX1" fmla="*/ 5232 w 5823"/>
                        <a:gd name="connsiteY1" fmla="*/ 149 h 9074"/>
                        <a:gd name="connsiteX2" fmla="*/ 847 w 5823"/>
                        <a:gd name="connsiteY2" fmla="*/ 3714 h 9074"/>
                        <a:gd name="connsiteX3" fmla="*/ 648 w 5823"/>
                        <a:gd name="connsiteY3" fmla="*/ 9062 h 9074"/>
                        <a:gd name="connsiteX4" fmla="*/ 5033 w 5823"/>
                        <a:gd name="connsiteY4" fmla="*/ 4308 h 90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823" h="9074">
                          <a:moveTo>
                            <a:pt x="5033" y="4308"/>
                          </a:moveTo>
                          <a:cubicBezTo>
                            <a:pt x="5830" y="2526"/>
                            <a:pt x="6229" y="545"/>
                            <a:pt x="5232" y="149"/>
                          </a:cubicBezTo>
                          <a:cubicBezTo>
                            <a:pt x="4036" y="-446"/>
                            <a:pt x="2442" y="743"/>
                            <a:pt x="847" y="3714"/>
                          </a:cubicBezTo>
                          <a:cubicBezTo>
                            <a:pt x="-349" y="6289"/>
                            <a:pt x="-149" y="7874"/>
                            <a:pt x="648" y="9062"/>
                          </a:cubicBezTo>
                          <a:cubicBezTo>
                            <a:pt x="2242" y="9261"/>
                            <a:pt x="3837" y="7082"/>
                            <a:pt x="5033" y="430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44" name="Freeform 653">
                      <a:extLst>
                        <a:ext uri="{FF2B5EF4-FFF2-40B4-BE49-F238E27FC236}">
                          <a16:creationId xmlns:a16="http://schemas.microsoft.com/office/drawing/2014/main" id="{82CA5547-26DD-AE9C-43C8-A50596A3B4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4499" y="5857082"/>
                      <a:ext cx="3784" cy="10314"/>
                    </a:xfrm>
                    <a:custGeom>
                      <a:avLst/>
                      <a:gdLst>
                        <a:gd name="connsiteX0" fmla="*/ 1321 w 3784"/>
                        <a:gd name="connsiteY0" fmla="*/ 0 h 10314"/>
                        <a:gd name="connsiteX1" fmla="*/ 125 w 3784"/>
                        <a:gd name="connsiteY1" fmla="*/ 4556 h 10314"/>
                        <a:gd name="connsiteX2" fmla="*/ 2915 w 3784"/>
                        <a:gd name="connsiteY2" fmla="*/ 10301 h 10314"/>
                        <a:gd name="connsiteX3" fmla="*/ 3713 w 3784"/>
                        <a:gd name="connsiteY3" fmla="*/ 6537 h 10314"/>
                        <a:gd name="connsiteX4" fmla="*/ 1321 w 3784"/>
                        <a:gd name="connsiteY4" fmla="*/ 0 h 103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784" h="10314">
                          <a:moveTo>
                            <a:pt x="1321" y="0"/>
                          </a:moveTo>
                          <a:cubicBezTo>
                            <a:pt x="324" y="198"/>
                            <a:pt x="-274" y="1783"/>
                            <a:pt x="125" y="4556"/>
                          </a:cubicBezTo>
                          <a:cubicBezTo>
                            <a:pt x="524" y="7924"/>
                            <a:pt x="1520" y="10103"/>
                            <a:pt x="2915" y="10301"/>
                          </a:cubicBezTo>
                          <a:cubicBezTo>
                            <a:pt x="3713" y="10499"/>
                            <a:pt x="3912" y="8518"/>
                            <a:pt x="3713" y="6537"/>
                          </a:cubicBezTo>
                          <a:cubicBezTo>
                            <a:pt x="3314" y="3368"/>
                            <a:pt x="2716" y="792"/>
                            <a:pt x="1321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45" name="Freeform 654">
                      <a:extLst>
                        <a:ext uri="{FF2B5EF4-FFF2-40B4-BE49-F238E27FC236}">
                          <a16:creationId xmlns:a16="http://schemas.microsoft.com/office/drawing/2014/main" id="{6282E1A9-ECA6-422E-7AD9-F366E48D66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9729" y="5856243"/>
                      <a:ext cx="7172" cy="10553"/>
                    </a:xfrm>
                    <a:custGeom>
                      <a:avLst/>
                      <a:gdLst>
                        <a:gd name="connsiteX0" fmla="*/ 1641 w 7172"/>
                        <a:gd name="connsiteY0" fmla="*/ 47 h 10553"/>
                        <a:gd name="connsiteX1" fmla="*/ 445 w 7172"/>
                        <a:gd name="connsiteY1" fmla="*/ 6584 h 10553"/>
                        <a:gd name="connsiteX2" fmla="*/ 2638 w 7172"/>
                        <a:gd name="connsiteY2" fmla="*/ 10546 h 10553"/>
                        <a:gd name="connsiteX3" fmla="*/ 3834 w 7172"/>
                        <a:gd name="connsiteY3" fmla="*/ 4009 h 10553"/>
                        <a:gd name="connsiteX4" fmla="*/ 6624 w 7172"/>
                        <a:gd name="connsiteY4" fmla="*/ 8169 h 10553"/>
                        <a:gd name="connsiteX5" fmla="*/ 6824 w 7172"/>
                        <a:gd name="connsiteY5" fmla="*/ 3811 h 10553"/>
                        <a:gd name="connsiteX6" fmla="*/ 4432 w 7172"/>
                        <a:gd name="connsiteY6" fmla="*/ 47 h 10553"/>
                        <a:gd name="connsiteX7" fmla="*/ 3834 w 7172"/>
                        <a:gd name="connsiteY7" fmla="*/ 3811 h 10553"/>
                        <a:gd name="connsiteX8" fmla="*/ 3834 w 7172"/>
                        <a:gd name="connsiteY8" fmla="*/ 4009 h 10553"/>
                        <a:gd name="connsiteX9" fmla="*/ 1641 w 7172"/>
                        <a:gd name="connsiteY9" fmla="*/ 47 h 105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7172" h="10553">
                          <a:moveTo>
                            <a:pt x="1641" y="47"/>
                          </a:moveTo>
                          <a:cubicBezTo>
                            <a:pt x="246" y="443"/>
                            <a:pt x="-551" y="2622"/>
                            <a:pt x="445" y="6584"/>
                          </a:cubicBezTo>
                          <a:cubicBezTo>
                            <a:pt x="844" y="8565"/>
                            <a:pt x="1641" y="10348"/>
                            <a:pt x="2638" y="10546"/>
                          </a:cubicBezTo>
                          <a:cubicBezTo>
                            <a:pt x="4631" y="10744"/>
                            <a:pt x="4033" y="7178"/>
                            <a:pt x="3834" y="4009"/>
                          </a:cubicBezTo>
                          <a:cubicBezTo>
                            <a:pt x="4432" y="6584"/>
                            <a:pt x="5428" y="8565"/>
                            <a:pt x="6624" y="8169"/>
                          </a:cubicBezTo>
                          <a:cubicBezTo>
                            <a:pt x="7422" y="7773"/>
                            <a:pt x="7222" y="5792"/>
                            <a:pt x="6824" y="3811"/>
                          </a:cubicBezTo>
                          <a:cubicBezTo>
                            <a:pt x="6226" y="1632"/>
                            <a:pt x="5428" y="245"/>
                            <a:pt x="4432" y="47"/>
                          </a:cubicBezTo>
                          <a:cubicBezTo>
                            <a:pt x="3236" y="-151"/>
                            <a:pt x="3435" y="2028"/>
                            <a:pt x="3834" y="3811"/>
                          </a:cubicBezTo>
                          <a:cubicBezTo>
                            <a:pt x="3834" y="3811"/>
                            <a:pt x="3834" y="4009"/>
                            <a:pt x="3834" y="4009"/>
                          </a:cubicBezTo>
                          <a:cubicBezTo>
                            <a:pt x="3236" y="1830"/>
                            <a:pt x="2439" y="-349"/>
                            <a:pt x="1641" y="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46" name="Freeform 655">
                      <a:extLst>
                        <a:ext uri="{FF2B5EF4-FFF2-40B4-BE49-F238E27FC236}">
                          <a16:creationId xmlns:a16="http://schemas.microsoft.com/office/drawing/2014/main" id="{EA18F9FC-8FBE-EDCF-40B7-6BAB1C3C19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0585" y="5834049"/>
                      <a:ext cx="3039" cy="9622"/>
                    </a:xfrm>
                    <a:custGeom>
                      <a:avLst/>
                      <a:gdLst>
                        <a:gd name="connsiteX0" fmla="*/ 1246 w 3039"/>
                        <a:gd name="connsiteY0" fmla="*/ 9563 h 9622"/>
                        <a:gd name="connsiteX1" fmla="*/ 3040 w 3039"/>
                        <a:gd name="connsiteY1" fmla="*/ 5205 h 9622"/>
                        <a:gd name="connsiteX2" fmla="*/ 1844 w 3039"/>
                        <a:gd name="connsiteY2" fmla="*/ 55 h 9622"/>
                        <a:gd name="connsiteX3" fmla="*/ 50 w 3039"/>
                        <a:gd name="connsiteY3" fmla="*/ 4215 h 9622"/>
                        <a:gd name="connsiteX4" fmla="*/ 1246 w 3039"/>
                        <a:gd name="connsiteY4" fmla="*/ 9563 h 9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039" h="9622">
                          <a:moveTo>
                            <a:pt x="1246" y="9563"/>
                          </a:moveTo>
                          <a:cubicBezTo>
                            <a:pt x="2242" y="9959"/>
                            <a:pt x="2840" y="8375"/>
                            <a:pt x="3040" y="5205"/>
                          </a:cubicBezTo>
                          <a:cubicBezTo>
                            <a:pt x="3040" y="2828"/>
                            <a:pt x="2840" y="451"/>
                            <a:pt x="1844" y="55"/>
                          </a:cubicBezTo>
                          <a:cubicBezTo>
                            <a:pt x="847" y="-341"/>
                            <a:pt x="50" y="1442"/>
                            <a:pt x="50" y="4215"/>
                          </a:cubicBezTo>
                          <a:cubicBezTo>
                            <a:pt x="-150" y="6988"/>
                            <a:pt x="249" y="9167"/>
                            <a:pt x="1246" y="95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47" name="Freeform 656">
                      <a:extLst>
                        <a:ext uri="{FF2B5EF4-FFF2-40B4-BE49-F238E27FC236}">
                          <a16:creationId xmlns:a16="http://schemas.microsoft.com/office/drawing/2014/main" id="{688A25CC-9C59-D899-0899-F6BDA7B47A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1437" y="5825949"/>
                      <a:ext cx="4619" cy="9938"/>
                    </a:xfrm>
                    <a:custGeom>
                      <a:avLst/>
                      <a:gdLst>
                        <a:gd name="connsiteX0" fmla="*/ 424 w 4619"/>
                        <a:gd name="connsiteY0" fmla="*/ 5580 h 9938"/>
                        <a:gd name="connsiteX1" fmla="*/ 1022 w 4619"/>
                        <a:gd name="connsiteY1" fmla="*/ 9938 h 9938"/>
                        <a:gd name="connsiteX2" fmla="*/ 4012 w 4619"/>
                        <a:gd name="connsiteY2" fmla="*/ 5382 h 9938"/>
                        <a:gd name="connsiteX3" fmla="*/ 4012 w 4619"/>
                        <a:gd name="connsiteY3" fmla="*/ 34 h 9938"/>
                        <a:gd name="connsiteX4" fmla="*/ 424 w 4619"/>
                        <a:gd name="connsiteY4" fmla="*/ 5580 h 99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619" h="9938">
                          <a:moveTo>
                            <a:pt x="424" y="5580"/>
                          </a:moveTo>
                          <a:cubicBezTo>
                            <a:pt x="-373" y="8155"/>
                            <a:pt x="25" y="9938"/>
                            <a:pt x="1022" y="9938"/>
                          </a:cubicBezTo>
                          <a:cubicBezTo>
                            <a:pt x="2019" y="9938"/>
                            <a:pt x="3215" y="8155"/>
                            <a:pt x="4012" y="5382"/>
                          </a:cubicBezTo>
                          <a:cubicBezTo>
                            <a:pt x="4610" y="2807"/>
                            <a:pt x="5009" y="430"/>
                            <a:pt x="4012" y="34"/>
                          </a:cubicBezTo>
                          <a:cubicBezTo>
                            <a:pt x="2617" y="-362"/>
                            <a:pt x="1421" y="2807"/>
                            <a:pt x="424" y="55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48" name="Freeform 657">
                      <a:extLst>
                        <a:ext uri="{FF2B5EF4-FFF2-40B4-BE49-F238E27FC236}">
                          <a16:creationId xmlns:a16="http://schemas.microsoft.com/office/drawing/2014/main" id="{F65CF158-0531-2D19-6365-092FB130D2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2763" y="5727676"/>
                      <a:ext cx="5050" cy="9217"/>
                    </a:xfrm>
                    <a:custGeom>
                      <a:avLst/>
                      <a:gdLst>
                        <a:gd name="connsiteX0" fmla="*/ 30 w 5050"/>
                        <a:gd name="connsiteY0" fmla="*/ 4215 h 9217"/>
                        <a:gd name="connsiteX1" fmla="*/ 2024 w 5050"/>
                        <a:gd name="connsiteY1" fmla="*/ 9167 h 9217"/>
                        <a:gd name="connsiteX2" fmla="*/ 5013 w 5050"/>
                        <a:gd name="connsiteY2" fmla="*/ 5007 h 9217"/>
                        <a:gd name="connsiteX3" fmla="*/ 3020 w 5050"/>
                        <a:gd name="connsiteY3" fmla="*/ 55 h 9217"/>
                        <a:gd name="connsiteX4" fmla="*/ 30 w 5050"/>
                        <a:gd name="connsiteY4" fmla="*/ 4215 h 92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50" h="9217">
                          <a:moveTo>
                            <a:pt x="30" y="4215"/>
                          </a:moveTo>
                          <a:cubicBezTo>
                            <a:pt x="-169" y="6988"/>
                            <a:pt x="628" y="8771"/>
                            <a:pt x="2024" y="9167"/>
                          </a:cubicBezTo>
                          <a:cubicBezTo>
                            <a:pt x="3618" y="9563"/>
                            <a:pt x="4416" y="7582"/>
                            <a:pt x="5013" y="5007"/>
                          </a:cubicBezTo>
                          <a:cubicBezTo>
                            <a:pt x="5213" y="2234"/>
                            <a:pt x="4615" y="253"/>
                            <a:pt x="3020" y="55"/>
                          </a:cubicBezTo>
                          <a:cubicBezTo>
                            <a:pt x="1426" y="-341"/>
                            <a:pt x="429" y="1442"/>
                            <a:pt x="30" y="42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49" name="Freeform 658">
                      <a:extLst>
                        <a:ext uri="{FF2B5EF4-FFF2-40B4-BE49-F238E27FC236}">
                          <a16:creationId xmlns:a16="http://schemas.microsoft.com/office/drawing/2014/main" id="{B209E7B5-42D4-3FDB-0079-CA6B9690B8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4369" y="5734049"/>
                      <a:ext cx="4606" cy="8361"/>
                    </a:xfrm>
                    <a:custGeom>
                      <a:avLst/>
                      <a:gdLst>
                        <a:gd name="connsiteX0" fmla="*/ 2414 w 4606"/>
                        <a:gd name="connsiteY0" fmla="*/ 21 h 8361"/>
                        <a:gd name="connsiteX1" fmla="*/ 22 w 4606"/>
                        <a:gd name="connsiteY1" fmla="*/ 4181 h 8361"/>
                        <a:gd name="connsiteX2" fmla="*/ 2214 w 4606"/>
                        <a:gd name="connsiteY2" fmla="*/ 8341 h 8361"/>
                        <a:gd name="connsiteX3" fmla="*/ 4606 w 4606"/>
                        <a:gd name="connsiteY3" fmla="*/ 4181 h 8361"/>
                        <a:gd name="connsiteX4" fmla="*/ 2414 w 4606"/>
                        <a:gd name="connsiteY4" fmla="*/ 21 h 83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606" h="8361">
                          <a:moveTo>
                            <a:pt x="2414" y="21"/>
                          </a:moveTo>
                          <a:cubicBezTo>
                            <a:pt x="1018" y="-177"/>
                            <a:pt x="-178" y="1011"/>
                            <a:pt x="22" y="4181"/>
                          </a:cubicBezTo>
                          <a:cubicBezTo>
                            <a:pt x="221" y="6360"/>
                            <a:pt x="1018" y="8143"/>
                            <a:pt x="2214" y="8341"/>
                          </a:cubicBezTo>
                          <a:cubicBezTo>
                            <a:pt x="3610" y="8539"/>
                            <a:pt x="4606" y="7350"/>
                            <a:pt x="4606" y="4181"/>
                          </a:cubicBezTo>
                          <a:cubicBezTo>
                            <a:pt x="4407" y="1804"/>
                            <a:pt x="3610" y="219"/>
                            <a:pt x="2414" y="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50" name="Freeform 659">
                      <a:extLst>
                        <a:ext uri="{FF2B5EF4-FFF2-40B4-BE49-F238E27FC236}">
                          <a16:creationId xmlns:a16="http://schemas.microsoft.com/office/drawing/2014/main" id="{4C777AAB-8D53-BCC7-A0D1-D11D38BD6A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2664" y="5754869"/>
                      <a:ext cx="4233" cy="9706"/>
                    </a:xfrm>
                    <a:custGeom>
                      <a:avLst/>
                      <a:gdLst>
                        <a:gd name="connsiteX0" fmla="*/ 1993 w 4233"/>
                        <a:gd name="connsiteY0" fmla="*/ 0 h 9706"/>
                        <a:gd name="connsiteX1" fmla="*/ 0 w 4233"/>
                        <a:gd name="connsiteY1" fmla="*/ 4358 h 9706"/>
                        <a:gd name="connsiteX2" fmla="*/ 2392 w 4233"/>
                        <a:gd name="connsiteY2" fmla="*/ 9706 h 9706"/>
                        <a:gd name="connsiteX3" fmla="*/ 4186 w 4233"/>
                        <a:gd name="connsiteY3" fmla="*/ 5348 h 9706"/>
                        <a:gd name="connsiteX4" fmla="*/ 1993 w 4233"/>
                        <a:gd name="connsiteY4" fmla="*/ 0 h 97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233" h="9706">
                          <a:moveTo>
                            <a:pt x="1993" y="0"/>
                          </a:moveTo>
                          <a:cubicBezTo>
                            <a:pt x="598" y="0"/>
                            <a:pt x="0" y="1585"/>
                            <a:pt x="0" y="4358"/>
                          </a:cubicBezTo>
                          <a:cubicBezTo>
                            <a:pt x="199" y="6933"/>
                            <a:pt x="997" y="9112"/>
                            <a:pt x="2392" y="9706"/>
                          </a:cubicBezTo>
                          <a:cubicBezTo>
                            <a:pt x="3987" y="9706"/>
                            <a:pt x="4385" y="7725"/>
                            <a:pt x="4186" y="5348"/>
                          </a:cubicBezTo>
                          <a:cubicBezTo>
                            <a:pt x="4186" y="2773"/>
                            <a:pt x="3588" y="198"/>
                            <a:pt x="1993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51" name="Freeform 660">
                      <a:extLst>
                        <a:ext uri="{FF2B5EF4-FFF2-40B4-BE49-F238E27FC236}">
                          <a16:creationId xmlns:a16="http://schemas.microsoft.com/office/drawing/2014/main" id="{6CEDA904-3150-7CF3-4539-A34019BB0B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4361" y="5777692"/>
                      <a:ext cx="5981" cy="9183"/>
                    </a:xfrm>
                    <a:custGeom>
                      <a:avLst/>
                      <a:gdLst>
                        <a:gd name="connsiteX0" fmla="*/ 1021 w 5981"/>
                        <a:gd name="connsiteY0" fmla="*/ 3721 h 9183"/>
                        <a:gd name="connsiteX1" fmla="*/ 821 w 5981"/>
                        <a:gd name="connsiteY1" fmla="*/ 9069 h 9183"/>
                        <a:gd name="connsiteX2" fmla="*/ 5207 w 5981"/>
                        <a:gd name="connsiteY2" fmla="*/ 4910 h 9183"/>
                        <a:gd name="connsiteX3" fmla="*/ 5406 w 5981"/>
                        <a:gd name="connsiteY3" fmla="*/ 354 h 9183"/>
                        <a:gd name="connsiteX4" fmla="*/ 1021 w 5981"/>
                        <a:gd name="connsiteY4" fmla="*/ 3721 h 91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981" h="9183">
                          <a:moveTo>
                            <a:pt x="1021" y="3721"/>
                          </a:moveTo>
                          <a:cubicBezTo>
                            <a:pt x="24" y="5900"/>
                            <a:pt x="-574" y="8475"/>
                            <a:pt x="821" y="9069"/>
                          </a:cubicBezTo>
                          <a:cubicBezTo>
                            <a:pt x="2217" y="9664"/>
                            <a:pt x="3811" y="7881"/>
                            <a:pt x="5207" y="4910"/>
                          </a:cubicBezTo>
                          <a:cubicBezTo>
                            <a:pt x="6203" y="2929"/>
                            <a:pt x="6203" y="1146"/>
                            <a:pt x="5406" y="354"/>
                          </a:cubicBezTo>
                          <a:cubicBezTo>
                            <a:pt x="4011" y="-835"/>
                            <a:pt x="2217" y="1146"/>
                            <a:pt x="1021" y="37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52" name="Freeform 661">
                      <a:extLst>
                        <a:ext uri="{FF2B5EF4-FFF2-40B4-BE49-F238E27FC236}">
                          <a16:creationId xmlns:a16="http://schemas.microsoft.com/office/drawing/2014/main" id="{99702C75-017A-0CFE-32C0-7362209911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73377" y="5782931"/>
                      <a:ext cx="4938" cy="8782"/>
                    </a:xfrm>
                    <a:custGeom>
                      <a:avLst/>
                      <a:gdLst>
                        <a:gd name="connsiteX0" fmla="*/ 4363 w 4938"/>
                        <a:gd name="connsiteY0" fmla="*/ 5217 h 8782"/>
                        <a:gd name="connsiteX1" fmla="*/ 4164 w 4938"/>
                        <a:gd name="connsiteY1" fmla="*/ 67 h 8782"/>
                        <a:gd name="connsiteX2" fmla="*/ 576 w 4938"/>
                        <a:gd name="connsiteY2" fmla="*/ 3830 h 8782"/>
                        <a:gd name="connsiteX3" fmla="*/ 1772 w 4938"/>
                        <a:gd name="connsiteY3" fmla="*/ 8782 h 8782"/>
                        <a:gd name="connsiteX4" fmla="*/ 4363 w 4938"/>
                        <a:gd name="connsiteY4" fmla="*/ 5217 h 87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938" h="8782">
                          <a:moveTo>
                            <a:pt x="4363" y="5217"/>
                          </a:moveTo>
                          <a:cubicBezTo>
                            <a:pt x="5160" y="2642"/>
                            <a:pt x="5160" y="463"/>
                            <a:pt x="4164" y="67"/>
                          </a:cubicBezTo>
                          <a:cubicBezTo>
                            <a:pt x="2968" y="-330"/>
                            <a:pt x="1572" y="1057"/>
                            <a:pt x="576" y="3830"/>
                          </a:cubicBezTo>
                          <a:cubicBezTo>
                            <a:pt x="-620" y="7396"/>
                            <a:pt x="177" y="8782"/>
                            <a:pt x="1772" y="8782"/>
                          </a:cubicBezTo>
                          <a:cubicBezTo>
                            <a:pt x="2569" y="8782"/>
                            <a:pt x="3765" y="7396"/>
                            <a:pt x="4363" y="52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53" name="Freeform 662">
                      <a:extLst>
                        <a:ext uri="{FF2B5EF4-FFF2-40B4-BE49-F238E27FC236}">
                          <a16:creationId xmlns:a16="http://schemas.microsoft.com/office/drawing/2014/main" id="{7594F8A2-3121-4B6A-807C-3A405BCBC1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82897" y="5785715"/>
                      <a:ext cx="5401" cy="9365"/>
                    </a:xfrm>
                    <a:custGeom>
                      <a:avLst/>
                      <a:gdLst>
                        <a:gd name="connsiteX0" fmla="*/ 1022 w 5401"/>
                        <a:gd name="connsiteY0" fmla="*/ 9366 h 9365"/>
                        <a:gd name="connsiteX1" fmla="*/ 5009 w 5401"/>
                        <a:gd name="connsiteY1" fmla="*/ 3423 h 9365"/>
                        <a:gd name="connsiteX2" fmla="*/ 4411 w 5401"/>
                        <a:gd name="connsiteY2" fmla="*/ 56 h 9365"/>
                        <a:gd name="connsiteX3" fmla="*/ 424 w 5401"/>
                        <a:gd name="connsiteY3" fmla="*/ 5998 h 9365"/>
                        <a:gd name="connsiteX4" fmla="*/ 1022 w 5401"/>
                        <a:gd name="connsiteY4" fmla="*/ 9366 h 93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01" h="9365">
                          <a:moveTo>
                            <a:pt x="1022" y="9366"/>
                          </a:moveTo>
                          <a:cubicBezTo>
                            <a:pt x="2816" y="8970"/>
                            <a:pt x="4012" y="6394"/>
                            <a:pt x="5009" y="3423"/>
                          </a:cubicBezTo>
                          <a:cubicBezTo>
                            <a:pt x="5607" y="1442"/>
                            <a:pt x="5607" y="-341"/>
                            <a:pt x="4411" y="56"/>
                          </a:cubicBezTo>
                          <a:cubicBezTo>
                            <a:pt x="2617" y="452"/>
                            <a:pt x="1221" y="2829"/>
                            <a:pt x="424" y="5998"/>
                          </a:cubicBezTo>
                          <a:cubicBezTo>
                            <a:pt x="-373" y="7781"/>
                            <a:pt x="25" y="8970"/>
                            <a:pt x="1022" y="93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54" name="Freeform 663">
                      <a:extLst>
                        <a:ext uri="{FF2B5EF4-FFF2-40B4-BE49-F238E27FC236}">
                          <a16:creationId xmlns:a16="http://schemas.microsoft.com/office/drawing/2014/main" id="{32A6A054-8FFE-C8D6-DFEA-F15AC1416C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9290" y="5793694"/>
                      <a:ext cx="3675" cy="9125"/>
                    </a:xfrm>
                    <a:custGeom>
                      <a:avLst/>
                      <a:gdLst>
                        <a:gd name="connsiteX0" fmla="*/ 1246 w 3675"/>
                        <a:gd name="connsiteY0" fmla="*/ 0 h 9125"/>
                        <a:gd name="connsiteX1" fmla="*/ 50 w 3675"/>
                        <a:gd name="connsiteY1" fmla="*/ 3962 h 9125"/>
                        <a:gd name="connsiteX2" fmla="*/ 2043 w 3675"/>
                        <a:gd name="connsiteY2" fmla="*/ 9112 h 9125"/>
                        <a:gd name="connsiteX3" fmla="*/ 3638 w 3675"/>
                        <a:gd name="connsiteY3" fmla="*/ 4952 h 9125"/>
                        <a:gd name="connsiteX4" fmla="*/ 1246 w 3675"/>
                        <a:gd name="connsiteY4" fmla="*/ 0 h 91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75" h="9125">
                          <a:moveTo>
                            <a:pt x="1246" y="0"/>
                          </a:moveTo>
                          <a:cubicBezTo>
                            <a:pt x="249" y="0"/>
                            <a:pt x="-150" y="1981"/>
                            <a:pt x="50" y="3962"/>
                          </a:cubicBezTo>
                          <a:cubicBezTo>
                            <a:pt x="249" y="6537"/>
                            <a:pt x="847" y="9112"/>
                            <a:pt x="2043" y="9112"/>
                          </a:cubicBezTo>
                          <a:cubicBezTo>
                            <a:pt x="3239" y="9310"/>
                            <a:pt x="3837" y="7329"/>
                            <a:pt x="3638" y="4952"/>
                          </a:cubicBezTo>
                          <a:cubicBezTo>
                            <a:pt x="3438" y="1387"/>
                            <a:pt x="2442" y="0"/>
                            <a:pt x="124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55" name="Freeform 664">
                      <a:extLst>
                        <a:ext uri="{FF2B5EF4-FFF2-40B4-BE49-F238E27FC236}">
                          <a16:creationId xmlns:a16="http://schemas.microsoft.com/office/drawing/2014/main" id="{19526BF5-CE2E-3EE9-30DB-48E68DC51A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2187" y="5875696"/>
                      <a:ext cx="2449" cy="9191"/>
                    </a:xfrm>
                    <a:custGeom>
                      <a:avLst/>
                      <a:gdLst>
                        <a:gd name="connsiteX0" fmla="*/ 2001 w 2449"/>
                        <a:gd name="connsiteY0" fmla="*/ 6544 h 9191"/>
                        <a:gd name="connsiteX1" fmla="*/ 2001 w 2449"/>
                        <a:gd name="connsiteY1" fmla="*/ 205 h 9191"/>
                        <a:gd name="connsiteX2" fmla="*/ 207 w 2449"/>
                        <a:gd name="connsiteY2" fmla="*/ 3374 h 9191"/>
                        <a:gd name="connsiteX3" fmla="*/ 606 w 2449"/>
                        <a:gd name="connsiteY3" fmla="*/ 8921 h 9191"/>
                        <a:gd name="connsiteX4" fmla="*/ 2001 w 2449"/>
                        <a:gd name="connsiteY4" fmla="*/ 6544 h 91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449" h="9191">
                          <a:moveTo>
                            <a:pt x="2001" y="6544"/>
                          </a:moveTo>
                          <a:cubicBezTo>
                            <a:pt x="2599" y="2780"/>
                            <a:pt x="2599" y="799"/>
                            <a:pt x="2001" y="205"/>
                          </a:cubicBezTo>
                          <a:cubicBezTo>
                            <a:pt x="1403" y="-389"/>
                            <a:pt x="606" y="205"/>
                            <a:pt x="207" y="3374"/>
                          </a:cubicBezTo>
                          <a:cubicBezTo>
                            <a:pt x="-191" y="6147"/>
                            <a:pt x="8" y="8128"/>
                            <a:pt x="606" y="8921"/>
                          </a:cubicBezTo>
                          <a:cubicBezTo>
                            <a:pt x="1005" y="9713"/>
                            <a:pt x="1603" y="8723"/>
                            <a:pt x="2001" y="65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56" name="Freeform 665">
                      <a:extLst>
                        <a:ext uri="{FF2B5EF4-FFF2-40B4-BE49-F238E27FC236}">
                          <a16:creationId xmlns:a16="http://schemas.microsoft.com/office/drawing/2014/main" id="{2F868527-EC26-568E-2391-C48C4BDF8A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3442" y="5869744"/>
                      <a:ext cx="2879" cy="8159"/>
                    </a:xfrm>
                    <a:custGeom>
                      <a:avLst/>
                      <a:gdLst>
                        <a:gd name="connsiteX0" fmla="*/ 50 w 2879"/>
                        <a:gd name="connsiteY0" fmla="*/ 4375 h 8159"/>
                        <a:gd name="connsiteX1" fmla="*/ 1844 w 2879"/>
                        <a:gd name="connsiteY1" fmla="*/ 8138 h 8159"/>
                        <a:gd name="connsiteX2" fmla="*/ 2840 w 2879"/>
                        <a:gd name="connsiteY2" fmla="*/ 4573 h 8159"/>
                        <a:gd name="connsiteX3" fmla="*/ 1246 w 2879"/>
                        <a:gd name="connsiteY3" fmla="*/ 17 h 8159"/>
                        <a:gd name="connsiteX4" fmla="*/ 50 w 2879"/>
                        <a:gd name="connsiteY4" fmla="*/ 4375 h 81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879" h="8159">
                          <a:moveTo>
                            <a:pt x="50" y="4375"/>
                          </a:moveTo>
                          <a:cubicBezTo>
                            <a:pt x="249" y="7148"/>
                            <a:pt x="1047" y="8336"/>
                            <a:pt x="1844" y="8138"/>
                          </a:cubicBezTo>
                          <a:cubicBezTo>
                            <a:pt x="2442" y="7940"/>
                            <a:pt x="3040" y="6950"/>
                            <a:pt x="2840" y="4573"/>
                          </a:cubicBezTo>
                          <a:cubicBezTo>
                            <a:pt x="2641" y="1799"/>
                            <a:pt x="2043" y="215"/>
                            <a:pt x="1246" y="17"/>
                          </a:cubicBezTo>
                          <a:cubicBezTo>
                            <a:pt x="249" y="-181"/>
                            <a:pt x="-150" y="1403"/>
                            <a:pt x="50" y="43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57" name="Freeform 666">
                      <a:extLst>
                        <a:ext uri="{FF2B5EF4-FFF2-40B4-BE49-F238E27FC236}">
                          <a16:creationId xmlns:a16="http://schemas.microsoft.com/office/drawing/2014/main" id="{D5E93F62-BC86-3F4D-B1E7-4FE6ECB039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5162" y="5866194"/>
                      <a:ext cx="5765" cy="9159"/>
                    </a:xfrm>
                    <a:custGeom>
                      <a:avLst/>
                      <a:gdLst>
                        <a:gd name="connsiteX0" fmla="*/ 1284 w 5765"/>
                        <a:gd name="connsiteY0" fmla="*/ 9112 h 9159"/>
                        <a:gd name="connsiteX1" fmla="*/ 5470 w 5765"/>
                        <a:gd name="connsiteY1" fmla="*/ 3566 h 9159"/>
                        <a:gd name="connsiteX2" fmla="*/ 5071 w 5765"/>
                        <a:gd name="connsiteY2" fmla="*/ 0 h 9159"/>
                        <a:gd name="connsiteX3" fmla="*/ 686 w 5765"/>
                        <a:gd name="connsiteY3" fmla="*/ 4952 h 9159"/>
                        <a:gd name="connsiteX4" fmla="*/ 1284 w 5765"/>
                        <a:gd name="connsiteY4" fmla="*/ 9112 h 91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65" h="9159">
                          <a:moveTo>
                            <a:pt x="1284" y="9112"/>
                          </a:moveTo>
                          <a:cubicBezTo>
                            <a:pt x="2878" y="8716"/>
                            <a:pt x="4473" y="6735"/>
                            <a:pt x="5470" y="3566"/>
                          </a:cubicBezTo>
                          <a:cubicBezTo>
                            <a:pt x="6068" y="1387"/>
                            <a:pt x="5669" y="396"/>
                            <a:pt x="5071" y="0"/>
                          </a:cubicBezTo>
                          <a:cubicBezTo>
                            <a:pt x="3277" y="198"/>
                            <a:pt x="1682" y="1783"/>
                            <a:pt x="686" y="4952"/>
                          </a:cubicBezTo>
                          <a:cubicBezTo>
                            <a:pt x="-311" y="7329"/>
                            <a:pt x="-311" y="9508"/>
                            <a:pt x="1284" y="91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58" name="Freeform 667">
                      <a:extLst>
                        <a:ext uri="{FF2B5EF4-FFF2-40B4-BE49-F238E27FC236}">
                          <a16:creationId xmlns:a16="http://schemas.microsoft.com/office/drawing/2014/main" id="{8C94F3D3-2C10-151C-AC73-0C79B574A5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8766" y="5853870"/>
                      <a:ext cx="4200" cy="9371"/>
                    </a:xfrm>
                    <a:custGeom>
                      <a:avLst/>
                      <a:gdLst>
                        <a:gd name="connsiteX0" fmla="*/ 3965 w 4200"/>
                        <a:gd name="connsiteY0" fmla="*/ 5194 h 9371"/>
                        <a:gd name="connsiteX1" fmla="*/ 577 w 4200"/>
                        <a:gd name="connsiteY1" fmla="*/ 43 h 9371"/>
                        <a:gd name="connsiteX2" fmla="*/ 178 w 4200"/>
                        <a:gd name="connsiteY2" fmla="*/ 4599 h 9371"/>
                        <a:gd name="connsiteX3" fmla="*/ 2770 w 4200"/>
                        <a:gd name="connsiteY3" fmla="*/ 9353 h 9371"/>
                        <a:gd name="connsiteX4" fmla="*/ 3965 w 4200"/>
                        <a:gd name="connsiteY4" fmla="*/ 5194 h 93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200" h="9371">
                          <a:moveTo>
                            <a:pt x="3965" y="5194"/>
                          </a:moveTo>
                          <a:cubicBezTo>
                            <a:pt x="3168" y="2024"/>
                            <a:pt x="1972" y="-353"/>
                            <a:pt x="577" y="43"/>
                          </a:cubicBezTo>
                          <a:cubicBezTo>
                            <a:pt x="-220" y="241"/>
                            <a:pt x="-21" y="2618"/>
                            <a:pt x="178" y="4599"/>
                          </a:cubicBezTo>
                          <a:cubicBezTo>
                            <a:pt x="577" y="7571"/>
                            <a:pt x="1574" y="9155"/>
                            <a:pt x="2770" y="9353"/>
                          </a:cubicBezTo>
                          <a:cubicBezTo>
                            <a:pt x="3965" y="9551"/>
                            <a:pt x="4563" y="8165"/>
                            <a:pt x="3965" y="51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59" name="Freeform 668">
                      <a:extLst>
                        <a:ext uri="{FF2B5EF4-FFF2-40B4-BE49-F238E27FC236}">
                          <a16:creationId xmlns:a16="http://schemas.microsoft.com/office/drawing/2014/main" id="{41C2595C-3888-714C-286A-827631A2CC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7694" y="5858050"/>
                      <a:ext cx="4428" cy="9372"/>
                    </a:xfrm>
                    <a:custGeom>
                      <a:avLst/>
                      <a:gdLst>
                        <a:gd name="connsiteX0" fmla="*/ 1716 w 4428"/>
                        <a:gd name="connsiteY0" fmla="*/ 221 h 9372"/>
                        <a:gd name="connsiteX1" fmla="*/ 121 w 4428"/>
                        <a:gd name="connsiteY1" fmla="*/ 3589 h 9372"/>
                        <a:gd name="connsiteX2" fmla="*/ 2713 w 4428"/>
                        <a:gd name="connsiteY2" fmla="*/ 9135 h 9372"/>
                        <a:gd name="connsiteX3" fmla="*/ 4307 w 4428"/>
                        <a:gd name="connsiteY3" fmla="*/ 5569 h 9372"/>
                        <a:gd name="connsiteX4" fmla="*/ 1716 w 4428"/>
                        <a:gd name="connsiteY4" fmla="*/ 221 h 93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428" h="9372">
                          <a:moveTo>
                            <a:pt x="1716" y="221"/>
                          </a:moveTo>
                          <a:cubicBezTo>
                            <a:pt x="321" y="-571"/>
                            <a:pt x="-277" y="815"/>
                            <a:pt x="121" y="3589"/>
                          </a:cubicBezTo>
                          <a:cubicBezTo>
                            <a:pt x="520" y="6362"/>
                            <a:pt x="1516" y="8343"/>
                            <a:pt x="2713" y="9135"/>
                          </a:cubicBezTo>
                          <a:cubicBezTo>
                            <a:pt x="4108" y="9927"/>
                            <a:pt x="4706" y="8739"/>
                            <a:pt x="4307" y="5569"/>
                          </a:cubicBezTo>
                          <a:cubicBezTo>
                            <a:pt x="4108" y="2994"/>
                            <a:pt x="3111" y="1013"/>
                            <a:pt x="1716" y="2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60" name="Freeform 669">
                      <a:extLst>
                        <a:ext uri="{FF2B5EF4-FFF2-40B4-BE49-F238E27FC236}">
                          <a16:creationId xmlns:a16="http://schemas.microsoft.com/office/drawing/2014/main" id="{D6806519-F0EC-41A5-BB65-0217A0C75C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6888" y="5810190"/>
                      <a:ext cx="6461" cy="18476"/>
                    </a:xfrm>
                    <a:custGeom>
                      <a:avLst/>
                      <a:gdLst>
                        <a:gd name="connsiteX0" fmla="*/ 1054 w 6461"/>
                        <a:gd name="connsiteY0" fmla="*/ 1530 h 18476"/>
                        <a:gd name="connsiteX1" fmla="*/ 456 w 6461"/>
                        <a:gd name="connsiteY1" fmla="*/ 9058 h 18476"/>
                        <a:gd name="connsiteX2" fmla="*/ 2250 w 6461"/>
                        <a:gd name="connsiteY2" fmla="*/ 10841 h 18476"/>
                        <a:gd name="connsiteX3" fmla="*/ 4642 w 6461"/>
                        <a:gd name="connsiteY3" fmla="*/ 16981 h 18476"/>
                        <a:gd name="connsiteX4" fmla="*/ 6436 w 6461"/>
                        <a:gd name="connsiteY4" fmla="*/ 10643 h 18476"/>
                        <a:gd name="connsiteX5" fmla="*/ 2449 w 6461"/>
                        <a:gd name="connsiteY5" fmla="*/ 10643 h 18476"/>
                        <a:gd name="connsiteX6" fmla="*/ 2449 w 6461"/>
                        <a:gd name="connsiteY6" fmla="*/ 10643 h 18476"/>
                        <a:gd name="connsiteX7" fmla="*/ 3446 w 6461"/>
                        <a:gd name="connsiteY7" fmla="*/ 6483 h 18476"/>
                        <a:gd name="connsiteX8" fmla="*/ 3446 w 6461"/>
                        <a:gd name="connsiteY8" fmla="*/ 540 h 18476"/>
                        <a:gd name="connsiteX9" fmla="*/ 1054 w 6461"/>
                        <a:gd name="connsiteY9" fmla="*/ 1530 h 18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6461" h="18476">
                          <a:moveTo>
                            <a:pt x="1054" y="1530"/>
                          </a:moveTo>
                          <a:cubicBezTo>
                            <a:pt x="-341" y="4304"/>
                            <a:pt x="-142" y="7077"/>
                            <a:pt x="456" y="9058"/>
                          </a:cubicBezTo>
                          <a:cubicBezTo>
                            <a:pt x="855" y="10246"/>
                            <a:pt x="1652" y="10246"/>
                            <a:pt x="2250" y="10841"/>
                          </a:cubicBezTo>
                          <a:cubicBezTo>
                            <a:pt x="1652" y="16387"/>
                            <a:pt x="1253" y="20943"/>
                            <a:pt x="4642" y="16981"/>
                          </a:cubicBezTo>
                          <a:cubicBezTo>
                            <a:pt x="5639" y="15793"/>
                            <a:pt x="6635" y="12822"/>
                            <a:pt x="6436" y="10643"/>
                          </a:cubicBezTo>
                          <a:cubicBezTo>
                            <a:pt x="6037" y="5888"/>
                            <a:pt x="3845" y="9256"/>
                            <a:pt x="2449" y="10643"/>
                          </a:cubicBezTo>
                          <a:lnTo>
                            <a:pt x="2449" y="10643"/>
                          </a:lnTo>
                          <a:lnTo>
                            <a:pt x="3446" y="6483"/>
                          </a:lnTo>
                          <a:cubicBezTo>
                            <a:pt x="4044" y="3907"/>
                            <a:pt x="4443" y="1530"/>
                            <a:pt x="3446" y="540"/>
                          </a:cubicBezTo>
                          <a:cubicBezTo>
                            <a:pt x="2848" y="-450"/>
                            <a:pt x="1851" y="-54"/>
                            <a:pt x="1054" y="15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61" name="Freeform 670">
                      <a:extLst>
                        <a:ext uri="{FF2B5EF4-FFF2-40B4-BE49-F238E27FC236}">
                          <a16:creationId xmlns:a16="http://schemas.microsoft.com/office/drawing/2014/main" id="{811A065A-934C-09C4-40DA-25D5D752C8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3262" y="5841235"/>
                      <a:ext cx="4010" cy="9594"/>
                    </a:xfrm>
                    <a:custGeom>
                      <a:avLst/>
                      <a:gdLst>
                        <a:gd name="connsiteX0" fmla="*/ 460 w 4010"/>
                        <a:gd name="connsiteY0" fmla="*/ 5150 h 9594"/>
                        <a:gd name="connsiteX1" fmla="*/ 460 w 4010"/>
                        <a:gd name="connsiteY1" fmla="*/ 9508 h 9594"/>
                        <a:gd name="connsiteX2" fmla="*/ 3450 w 4010"/>
                        <a:gd name="connsiteY2" fmla="*/ 4556 h 9594"/>
                        <a:gd name="connsiteX3" fmla="*/ 3650 w 4010"/>
                        <a:gd name="connsiteY3" fmla="*/ 0 h 9594"/>
                        <a:gd name="connsiteX4" fmla="*/ 460 w 4010"/>
                        <a:gd name="connsiteY4" fmla="*/ 5150 h 95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10" h="9594">
                          <a:moveTo>
                            <a:pt x="460" y="5150"/>
                          </a:moveTo>
                          <a:cubicBezTo>
                            <a:pt x="62" y="7131"/>
                            <a:pt x="-337" y="9112"/>
                            <a:pt x="460" y="9508"/>
                          </a:cubicBezTo>
                          <a:cubicBezTo>
                            <a:pt x="1457" y="10102"/>
                            <a:pt x="2653" y="7527"/>
                            <a:pt x="3450" y="4556"/>
                          </a:cubicBezTo>
                          <a:cubicBezTo>
                            <a:pt x="4048" y="2773"/>
                            <a:pt x="4248" y="792"/>
                            <a:pt x="3650" y="0"/>
                          </a:cubicBezTo>
                          <a:cubicBezTo>
                            <a:pt x="2254" y="396"/>
                            <a:pt x="1258" y="1981"/>
                            <a:pt x="460" y="51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62" name="Freeform 671">
                      <a:extLst>
                        <a:ext uri="{FF2B5EF4-FFF2-40B4-BE49-F238E27FC236}">
                          <a16:creationId xmlns:a16="http://schemas.microsoft.com/office/drawing/2014/main" id="{E6AB77DC-0A36-13C1-01C7-085510F602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09867" y="5837223"/>
                      <a:ext cx="4916" cy="10364"/>
                    </a:xfrm>
                    <a:custGeom>
                      <a:avLst/>
                      <a:gdLst>
                        <a:gd name="connsiteX0" fmla="*/ 363 w 4916"/>
                        <a:gd name="connsiteY0" fmla="*/ 4210 h 10364"/>
                        <a:gd name="connsiteX1" fmla="*/ 1360 w 4916"/>
                        <a:gd name="connsiteY1" fmla="*/ 10351 h 10364"/>
                        <a:gd name="connsiteX2" fmla="*/ 4549 w 4916"/>
                        <a:gd name="connsiteY2" fmla="*/ 5993 h 10364"/>
                        <a:gd name="connsiteX3" fmla="*/ 3552 w 4916"/>
                        <a:gd name="connsiteY3" fmla="*/ 51 h 10364"/>
                        <a:gd name="connsiteX4" fmla="*/ 363 w 4916"/>
                        <a:gd name="connsiteY4" fmla="*/ 4210 h 103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916" h="10364">
                          <a:moveTo>
                            <a:pt x="363" y="4210"/>
                          </a:moveTo>
                          <a:cubicBezTo>
                            <a:pt x="-434" y="6984"/>
                            <a:pt x="164" y="8965"/>
                            <a:pt x="1360" y="10351"/>
                          </a:cubicBezTo>
                          <a:cubicBezTo>
                            <a:pt x="3154" y="10549"/>
                            <a:pt x="3951" y="8568"/>
                            <a:pt x="4549" y="5993"/>
                          </a:cubicBezTo>
                          <a:cubicBezTo>
                            <a:pt x="5147" y="3418"/>
                            <a:pt x="5147" y="645"/>
                            <a:pt x="3552" y="51"/>
                          </a:cubicBezTo>
                          <a:cubicBezTo>
                            <a:pt x="2356" y="-346"/>
                            <a:pt x="961" y="1635"/>
                            <a:pt x="363" y="42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63" name="Freeform 672">
                      <a:extLst>
                        <a:ext uri="{FF2B5EF4-FFF2-40B4-BE49-F238E27FC236}">
                          <a16:creationId xmlns:a16="http://schemas.microsoft.com/office/drawing/2014/main" id="{843E9AEC-4732-8B67-4B88-BAF71D6827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6117" y="5835674"/>
                      <a:ext cx="3239" cy="10315"/>
                    </a:xfrm>
                    <a:custGeom>
                      <a:avLst/>
                      <a:gdLst>
                        <a:gd name="connsiteX0" fmla="*/ 1595 w 3239"/>
                        <a:gd name="connsiteY0" fmla="*/ 15 h 10315"/>
                        <a:gd name="connsiteX1" fmla="*/ 0 w 3239"/>
                        <a:gd name="connsiteY1" fmla="*/ 4373 h 10315"/>
                        <a:gd name="connsiteX2" fmla="*/ 1993 w 3239"/>
                        <a:gd name="connsiteY2" fmla="*/ 10316 h 10315"/>
                        <a:gd name="connsiteX3" fmla="*/ 3189 w 3239"/>
                        <a:gd name="connsiteY3" fmla="*/ 5165 h 10315"/>
                        <a:gd name="connsiteX4" fmla="*/ 1595 w 3239"/>
                        <a:gd name="connsiteY4" fmla="*/ 15 h 103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39" h="10315">
                          <a:moveTo>
                            <a:pt x="1595" y="15"/>
                          </a:moveTo>
                          <a:cubicBezTo>
                            <a:pt x="598" y="-183"/>
                            <a:pt x="0" y="1600"/>
                            <a:pt x="0" y="4373"/>
                          </a:cubicBezTo>
                          <a:cubicBezTo>
                            <a:pt x="199" y="7740"/>
                            <a:pt x="598" y="10316"/>
                            <a:pt x="1993" y="10316"/>
                          </a:cubicBezTo>
                          <a:cubicBezTo>
                            <a:pt x="2990" y="10316"/>
                            <a:pt x="3389" y="7938"/>
                            <a:pt x="3189" y="5165"/>
                          </a:cubicBezTo>
                          <a:cubicBezTo>
                            <a:pt x="2990" y="2590"/>
                            <a:pt x="2591" y="213"/>
                            <a:pt x="1595" y="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64" name="Freeform 673">
                      <a:extLst>
                        <a:ext uri="{FF2B5EF4-FFF2-40B4-BE49-F238E27FC236}">
                          <a16:creationId xmlns:a16="http://schemas.microsoft.com/office/drawing/2014/main" id="{F48BE9F4-68F3-0822-749F-8AE180B920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87437" y="5859261"/>
                      <a:ext cx="6607" cy="9706"/>
                    </a:xfrm>
                    <a:custGeom>
                      <a:avLst/>
                      <a:gdLst>
                        <a:gd name="connsiteX0" fmla="*/ 4654 w 6607"/>
                        <a:gd name="connsiteY0" fmla="*/ 0 h 9706"/>
                        <a:gd name="connsiteX1" fmla="*/ 269 w 6607"/>
                        <a:gd name="connsiteY1" fmla="*/ 5546 h 9706"/>
                        <a:gd name="connsiteX2" fmla="*/ 1465 w 6607"/>
                        <a:gd name="connsiteY2" fmla="*/ 9706 h 9706"/>
                        <a:gd name="connsiteX3" fmla="*/ 6448 w 6607"/>
                        <a:gd name="connsiteY3" fmla="*/ 3169 h 9706"/>
                        <a:gd name="connsiteX4" fmla="*/ 4654 w 6607"/>
                        <a:gd name="connsiteY4" fmla="*/ 0 h 97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07" h="9706">
                          <a:moveTo>
                            <a:pt x="4654" y="0"/>
                          </a:moveTo>
                          <a:cubicBezTo>
                            <a:pt x="2462" y="198"/>
                            <a:pt x="1066" y="2377"/>
                            <a:pt x="269" y="5546"/>
                          </a:cubicBezTo>
                          <a:cubicBezTo>
                            <a:pt x="-329" y="7725"/>
                            <a:pt x="70" y="9112"/>
                            <a:pt x="1465" y="9706"/>
                          </a:cubicBezTo>
                          <a:cubicBezTo>
                            <a:pt x="4056" y="9508"/>
                            <a:pt x="5651" y="6735"/>
                            <a:pt x="6448" y="3169"/>
                          </a:cubicBezTo>
                          <a:cubicBezTo>
                            <a:pt x="7046" y="991"/>
                            <a:pt x="5850" y="0"/>
                            <a:pt x="4654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65" name="Freeform 674">
                      <a:extLst>
                        <a:ext uri="{FF2B5EF4-FFF2-40B4-BE49-F238E27FC236}">
                          <a16:creationId xmlns:a16="http://schemas.microsoft.com/office/drawing/2014/main" id="{EB6B60E5-6804-EA99-CF85-FBA5F11B9D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70229" y="5842199"/>
                      <a:ext cx="5551" cy="9648"/>
                    </a:xfrm>
                    <a:custGeom>
                      <a:avLst/>
                      <a:gdLst>
                        <a:gd name="connsiteX0" fmla="*/ 933 w 5551"/>
                        <a:gd name="connsiteY0" fmla="*/ 9535 h 9648"/>
                        <a:gd name="connsiteX1" fmla="*/ 4920 w 5551"/>
                        <a:gd name="connsiteY1" fmla="*/ 4979 h 9648"/>
                        <a:gd name="connsiteX2" fmla="*/ 4920 w 5551"/>
                        <a:gd name="connsiteY2" fmla="*/ 225 h 9648"/>
                        <a:gd name="connsiteX3" fmla="*/ 1332 w 5551"/>
                        <a:gd name="connsiteY3" fmla="*/ 2998 h 9648"/>
                        <a:gd name="connsiteX4" fmla="*/ 933 w 5551"/>
                        <a:gd name="connsiteY4" fmla="*/ 9535 h 96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551" h="9648">
                          <a:moveTo>
                            <a:pt x="933" y="9535"/>
                          </a:moveTo>
                          <a:cubicBezTo>
                            <a:pt x="2129" y="10130"/>
                            <a:pt x="3524" y="8347"/>
                            <a:pt x="4920" y="4979"/>
                          </a:cubicBezTo>
                          <a:cubicBezTo>
                            <a:pt x="5318" y="3593"/>
                            <a:pt x="6115" y="1018"/>
                            <a:pt x="4920" y="225"/>
                          </a:cubicBezTo>
                          <a:cubicBezTo>
                            <a:pt x="3724" y="-567"/>
                            <a:pt x="2328" y="820"/>
                            <a:pt x="1332" y="2998"/>
                          </a:cubicBezTo>
                          <a:cubicBezTo>
                            <a:pt x="-263" y="5772"/>
                            <a:pt x="-462" y="8743"/>
                            <a:pt x="933" y="95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66" name="Freeform 675">
                      <a:extLst>
                        <a:ext uri="{FF2B5EF4-FFF2-40B4-BE49-F238E27FC236}">
                          <a16:creationId xmlns:a16="http://schemas.microsoft.com/office/drawing/2014/main" id="{ED89A427-4148-BA2E-1551-1B6DFD7D15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2030" y="5831727"/>
                      <a:ext cx="3951" cy="8762"/>
                    </a:xfrm>
                    <a:custGeom>
                      <a:avLst/>
                      <a:gdLst>
                        <a:gd name="connsiteX0" fmla="*/ 1066 w 3951"/>
                        <a:gd name="connsiteY0" fmla="*/ 0 h 8762"/>
                        <a:gd name="connsiteX1" fmla="*/ 69 w 3951"/>
                        <a:gd name="connsiteY1" fmla="*/ 3566 h 8762"/>
                        <a:gd name="connsiteX2" fmla="*/ 2661 w 3951"/>
                        <a:gd name="connsiteY2" fmla="*/ 8716 h 8762"/>
                        <a:gd name="connsiteX3" fmla="*/ 3857 w 3951"/>
                        <a:gd name="connsiteY3" fmla="*/ 4358 h 8762"/>
                        <a:gd name="connsiteX4" fmla="*/ 1066 w 3951"/>
                        <a:gd name="connsiteY4" fmla="*/ 0 h 87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51" h="8762">
                          <a:moveTo>
                            <a:pt x="1066" y="0"/>
                          </a:moveTo>
                          <a:cubicBezTo>
                            <a:pt x="69" y="0"/>
                            <a:pt x="-130" y="1387"/>
                            <a:pt x="69" y="3566"/>
                          </a:cubicBezTo>
                          <a:cubicBezTo>
                            <a:pt x="468" y="6339"/>
                            <a:pt x="1265" y="8320"/>
                            <a:pt x="2661" y="8716"/>
                          </a:cubicBezTo>
                          <a:cubicBezTo>
                            <a:pt x="4056" y="9112"/>
                            <a:pt x="4056" y="6933"/>
                            <a:pt x="3857" y="4358"/>
                          </a:cubicBezTo>
                          <a:cubicBezTo>
                            <a:pt x="3259" y="1783"/>
                            <a:pt x="2262" y="0"/>
                            <a:pt x="106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67" name="Freeform 676">
                      <a:extLst>
                        <a:ext uri="{FF2B5EF4-FFF2-40B4-BE49-F238E27FC236}">
                          <a16:creationId xmlns:a16="http://schemas.microsoft.com/office/drawing/2014/main" id="{05DE796B-90A7-4B93-B6E8-948578E088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3407" y="5832123"/>
                      <a:ext cx="3214" cy="8776"/>
                    </a:xfrm>
                    <a:custGeom>
                      <a:avLst/>
                      <a:gdLst>
                        <a:gd name="connsiteX0" fmla="*/ 1149 w 3214"/>
                        <a:gd name="connsiteY0" fmla="*/ 0 h 8776"/>
                        <a:gd name="connsiteX1" fmla="*/ 153 w 3214"/>
                        <a:gd name="connsiteY1" fmla="*/ 4952 h 8776"/>
                        <a:gd name="connsiteX2" fmla="*/ 2345 w 3214"/>
                        <a:gd name="connsiteY2" fmla="*/ 8716 h 8776"/>
                        <a:gd name="connsiteX3" fmla="*/ 3143 w 3214"/>
                        <a:gd name="connsiteY3" fmla="*/ 4160 h 8776"/>
                        <a:gd name="connsiteX4" fmla="*/ 1149 w 3214"/>
                        <a:gd name="connsiteY4" fmla="*/ 0 h 87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14" h="8776">
                          <a:moveTo>
                            <a:pt x="1149" y="0"/>
                          </a:moveTo>
                          <a:cubicBezTo>
                            <a:pt x="153" y="0"/>
                            <a:pt x="-246" y="2179"/>
                            <a:pt x="153" y="4952"/>
                          </a:cubicBezTo>
                          <a:cubicBezTo>
                            <a:pt x="551" y="7527"/>
                            <a:pt x="1349" y="9112"/>
                            <a:pt x="2345" y="8716"/>
                          </a:cubicBezTo>
                          <a:cubicBezTo>
                            <a:pt x="3143" y="8320"/>
                            <a:pt x="3342" y="6933"/>
                            <a:pt x="3143" y="4160"/>
                          </a:cubicBezTo>
                          <a:cubicBezTo>
                            <a:pt x="2943" y="1783"/>
                            <a:pt x="2146" y="0"/>
                            <a:pt x="1149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68" name="Freeform 677">
                      <a:extLst>
                        <a:ext uri="{FF2B5EF4-FFF2-40B4-BE49-F238E27FC236}">
                          <a16:creationId xmlns:a16="http://schemas.microsoft.com/office/drawing/2014/main" id="{4D542929-E7BF-4AE8-BF79-B973B5FF37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0373" y="5841256"/>
                      <a:ext cx="4210" cy="9019"/>
                    </a:xfrm>
                    <a:custGeom>
                      <a:avLst/>
                      <a:gdLst>
                        <a:gd name="connsiteX0" fmla="*/ 3083 w 4210"/>
                        <a:gd name="connsiteY0" fmla="*/ 5922 h 9019"/>
                        <a:gd name="connsiteX1" fmla="*/ 3881 w 4210"/>
                        <a:gd name="connsiteY1" fmla="*/ 177 h 9019"/>
                        <a:gd name="connsiteX2" fmla="*/ 891 w 4210"/>
                        <a:gd name="connsiteY2" fmla="*/ 3743 h 9019"/>
                        <a:gd name="connsiteX3" fmla="*/ 492 w 4210"/>
                        <a:gd name="connsiteY3" fmla="*/ 8893 h 9019"/>
                        <a:gd name="connsiteX4" fmla="*/ 3083 w 4210"/>
                        <a:gd name="connsiteY4" fmla="*/ 5922 h 90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210" h="9019">
                          <a:moveTo>
                            <a:pt x="3083" y="5922"/>
                          </a:moveTo>
                          <a:cubicBezTo>
                            <a:pt x="3881" y="3743"/>
                            <a:pt x="4678" y="970"/>
                            <a:pt x="3881" y="177"/>
                          </a:cubicBezTo>
                          <a:cubicBezTo>
                            <a:pt x="3083" y="-615"/>
                            <a:pt x="1887" y="1366"/>
                            <a:pt x="891" y="3743"/>
                          </a:cubicBezTo>
                          <a:cubicBezTo>
                            <a:pt x="-106" y="6318"/>
                            <a:pt x="-305" y="8497"/>
                            <a:pt x="492" y="8893"/>
                          </a:cubicBezTo>
                          <a:cubicBezTo>
                            <a:pt x="1090" y="9488"/>
                            <a:pt x="2286" y="7903"/>
                            <a:pt x="3083" y="59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69" name="Freeform 678">
                      <a:extLst>
                        <a:ext uri="{FF2B5EF4-FFF2-40B4-BE49-F238E27FC236}">
                          <a16:creationId xmlns:a16="http://schemas.microsoft.com/office/drawing/2014/main" id="{FDB64CA0-9514-49E6-EF5D-05F64C8E51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8811" y="5851338"/>
                      <a:ext cx="3787" cy="10143"/>
                    </a:xfrm>
                    <a:custGeom>
                      <a:avLst/>
                      <a:gdLst>
                        <a:gd name="connsiteX0" fmla="*/ 698 w 3787"/>
                        <a:gd name="connsiteY0" fmla="*/ 0 h 10143"/>
                        <a:gd name="connsiteX1" fmla="*/ 498 w 3787"/>
                        <a:gd name="connsiteY1" fmla="*/ 5547 h 10143"/>
                        <a:gd name="connsiteX2" fmla="*/ 3089 w 3787"/>
                        <a:gd name="connsiteY2" fmla="*/ 10103 h 10143"/>
                        <a:gd name="connsiteX3" fmla="*/ 3289 w 3787"/>
                        <a:gd name="connsiteY3" fmla="*/ 4556 h 10143"/>
                        <a:gd name="connsiteX4" fmla="*/ 698 w 3787"/>
                        <a:gd name="connsiteY4" fmla="*/ 0 h 101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787" h="10143">
                          <a:moveTo>
                            <a:pt x="698" y="0"/>
                          </a:moveTo>
                          <a:cubicBezTo>
                            <a:pt x="-299" y="991"/>
                            <a:pt x="-100" y="2971"/>
                            <a:pt x="498" y="5547"/>
                          </a:cubicBezTo>
                          <a:cubicBezTo>
                            <a:pt x="1096" y="7924"/>
                            <a:pt x="2093" y="10499"/>
                            <a:pt x="3089" y="10103"/>
                          </a:cubicBezTo>
                          <a:cubicBezTo>
                            <a:pt x="4086" y="9706"/>
                            <a:pt x="3887" y="7131"/>
                            <a:pt x="3289" y="4556"/>
                          </a:cubicBezTo>
                          <a:cubicBezTo>
                            <a:pt x="2890" y="2179"/>
                            <a:pt x="2093" y="0"/>
                            <a:pt x="698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70" name="Freeform 679">
                      <a:extLst>
                        <a:ext uri="{FF2B5EF4-FFF2-40B4-BE49-F238E27FC236}">
                          <a16:creationId xmlns:a16="http://schemas.microsoft.com/office/drawing/2014/main" id="{9C2914B3-7124-676F-0F5D-A7D7DD4779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0352" y="5803742"/>
                      <a:ext cx="3705" cy="9807"/>
                    </a:xfrm>
                    <a:custGeom>
                      <a:avLst/>
                      <a:gdLst>
                        <a:gd name="connsiteX0" fmla="*/ 1246 w 3705"/>
                        <a:gd name="connsiteY0" fmla="*/ 9761 h 9807"/>
                        <a:gd name="connsiteX1" fmla="*/ 3638 w 3705"/>
                        <a:gd name="connsiteY1" fmla="*/ 4611 h 9807"/>
                        <a:gd name="connsiteX2" fmla="*/ 2442 w 3705"/>
                        <a:gd name="connsiteY2" fmla="*/ 55 h 9807"/>
                        <a:gd name="connsiteX3" fmla="*/ 50 w 3705"/>
                        <a:gd name="connsiteY3" fmla="*/ 4215 h 9807"/>
                        <a:gd name="connsiteX4" fmla="*/ 1246 w 3705"/>
                        <a:gd name="connsiteY4" fmla="*/ 9761 h 98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705" h="9807">
                          <a:moveTo>
                            <a:pt x="1246" y="9761"/>
                          </a:moveTo>
                          <a:cubicBezTo>
                            <a:pt x="2242" y="10157"/>
                            <a:pt x="3040" y="7978"/>
                            <a:pt x="3638" y="4611"/>
                          </a:cubicBezTo>
                          <a:cubicBezTo>
                            <a:pt x="3837" y="2630"/>
                            <a:pt x="3638" y="253"/>
                            <a:pt x="2442" y="55"/>
                          </a:cubicBezTo>
                          <a:cubicBezTo>
                            <a:pt x="1246" y="-341"/>
                            <a:pt x="449" y="1442"/>
                            <a:pt x="50" y="4215"/>
                          </a:cubicBezTo>
                          <a:cubicBezTo>
                            <a:pt x="-150" y="6790"/>
                            <a:pt x="249" y="9365"/>
                            <a:pt x="1246" y="976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71" name="Freeform 680">
                      <a:extLst>
                        <a:ext uri="{FF2B5EF4-FFF2-40B4-BE49-F238E27FC236}">
                          <a16:creationId xmlns:a16="http://schemas.microsoft.com/office/drawing/2014/main" id="{29D30AC8-2A4C-971B-1EB9-1CFBBF55C6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6162" y="5815972"/>
                      <a:ext cx="4891" cy="8425"/>
                    </a:xfrm>
                    <a:custGeom>
                      <a:avLst/>
                      <a:gdLst>
                        <a:gd name="connsiteX0" fmla="*/ 1047 w 4891"/>
                        <a:gd name="connsiteY0" fmla="*/ 8426 h 8425"/>
                        <a:gd name="connsiteX1" fmla="*/ 4436 w 4891"/>
                        <a:gd name="connsiteY1" fmla="*/ 4068 h 8425"/>
                        <a:gd name="connsiteX2" fmla="*/ 3439 w 4891"/>
                        <a:gd name="connsiteY2" fmla="*/ 106 h 8425"/>
                        <a:gd name="connsiteX3" fmla="*/ 51 w 4891"/>
                        <a:gd name="connsiteY3" fmla="*/ 5058 h 8425"/>
                        <a:gd name="connsiteX4" fmla="*/ 1047 w 4891"/>
                        <a:gd name="connsiteY4" fmla="*/ 8426 h 84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91" h="8425">
                          <a:moveTo>
                            <a:pt x="1047" y="8426"/>
                          </a:moveTo>
                          <a:cubicBezTo>
                            <a:pt x="2443" y="8030"/>
                            <a:pt x="3639" y="6643"/>
                            <a:pt x="4436" y="4068"/>
                          </a:cubicBezTo>
                          <a:cubicBezTo>
                            <a:pt x="5233" y="1493"/>
                            <a:pt x="5034" y="-488"/>
                            <a:pt x="3439" y="106"/>
                          </a:cubicBezTo>
                          <a:cubicBezTo>
                            <a:pt x="2044" y="502"/>
                            <a:pt x="848" y="2483"/>
                            <a:pt x="51" y="5058"/>
                          </a:cubicBezTo>
                          <a:cubicBezTo>
                            <a:pt x="-149" y="7237"/>
                            <a:pt x="250" y="8228"/>
                            <a:pt x="1047" y="84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72" name="Freeform 681">
                      <a:extLst>
                        <a:ext uri="{FF2B5EF4-FFF2-40B4-BE49-F238E27FC236}">
                          <a16:creationId xmlns:a16="http://schemas.microsoft.com/office/drawing/2014/main" id="{9EE1D524-98A1-4EA4-A60C-15B45488F5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4630" y="5881349"/>
                      <a:ext cx="5833" cy="8829"/>
                    </a:xfrm>
                    <a:custGeom>
                      <a:avLst/>
                      <a:gdLst>
                        <a:gd name="connsiteX0" fmla="*/ 785 w 5833"/>
                        <a:gd name="connsiteY0" fmla="*/ 3070 h 8829"/>
                        <a:gd name="connsiteX1" fmla="*/ 1184 w 5833"/>
                        <a:gd name="connsiteY1" fmla="*/ 8418 h 8829"/>
                        <a:gd name="connsiteX2" fmla="*/ 5170 w 5833"/>
                        <a:gd name="connsiteY2" fmla="*/ 6437 h 8829"/>
                        <a:gd name="connsiteX3" fmla="*/ 4772 w 5833"/>
                        <a:gd name="connsiteY3" fmla="*/ 495 h 8829"/>
                        <a:gd name="connsiteX4" fmla="*/ 785 w 5833"/>
                        <a:gd name="connsiteY4" fmla="*/ 3070 h 88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833" h="8829">
                          <a:moveTo>
                            <a:pt x="785" y="3070"/>
                          </a:moveTo>
                          <a:cubicBezTo>
                            <a:pt x="-411" y="5843"/>
                            <a:pt x="-211" y="7626"/>
                            <a:pt x="1184" y="8418"/>
                          </a:cubicBezTo>
                          <a:cubicBezTo>
                            <a:pt x="2579" y="9210"/>
                            <a:pt x="3974" y="9012"/>
                            <a:pt x="5170" y="6437"/>
                          </a:cubicBezTo>
                          <a:cubicBezTo>
                            <a:pt x="6366" y="3268"/>
                            <a:pt x="5768" y="1683"/>
                            <a:pt x="4772" y="495"/>
                          </a:cubicBezTo>
                          <a:cubicBezTo>
                            <a:pt x="3576" y="-694"/>
                            <a:pt x="1981" y="297"/>
                            <a:pt x="785" y="30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73" name="Freeform 682">
                      <a:extLst>
                        <a:ext uri="{FF2B5EF4-FFF2-40B4-BE49-F238E27FC236}">
                          <a16:creationId xmlns:a16="http://schemas.microsoft.com/office/drawing/2014/main" id="{B68CD8DE-D115-5C19-4CB7-EC8914DFDE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8911" y="5882636"/>
                      <a:ext cx="3587" cy="5546"/>
                    </a:xfrm>
                    <a:custGeom>
                      <a:avLst/>
                      <a:gdLst>
                        <a:gd name="connsiteX0" fmla="*/ 199 w 3587"/>
                        <a:gd name="connsiteY0" fmla="*/ 3962 h 5546"/>
                        <a:gd name="connsiteX1" fmla="*/ 399 w 3587"/>
                        <a:gd name="connsiteY1" fmla="*/ 4952 h 5546"/>
                        <a:gd name="connsiteX2" fmla="*/ 3588 w 3587"/>
                        <a:gd name="connsiteY2" fmla="*/ 5546 h 5546"/>
                        <a:gd name="connsiteX3" fmla="*/ 3389 w 3587"/>
                        <a:gd name="connsiteY3" fmla="*/ 4160 h 5546"/>
                        <a:gd name="connsiteX4" fmla="*/ 797 w 3587"/>
                        <a:gd name="connsiteY4" fmla="*/ 0 h 5546"/>
                        <a:gd name="connsiteX5" fmla="*/ 199 w 3587"/>
                        <a:gd name="connsiteY5" fmla="*/ 3962 h 55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587" h="5546">
                          <a:moveTo>
                            <a:pt x="199" y="3962"/>
                          </a:moveTo>
                          <a:cubicBezTo>
                            <a:pt x="199" y="4358"/>
                            <a:pt x="399" y="4556"/>
                            <a:pt x="399" y="4952"/>
                          </a:cubicBezTo>
                          <a:cubicBezTo>
                            <a:pt x="1395" y="5150"/>
                            <a:pt x="2392" y="5348"/>
                            <a:pt x="3588" y="5546"/>
                          </a:cubicBezTo>
                          <a:cubicBezTo>
                            <a:pt x="3588" y="5150"/>
                            <a:pt x="3588" y="4754"/>
                            <a:pt x="3389" y="4160"/>
                          </a:cubicBezTo>
                          <a:cubicBezTo>
                            <a:pt x="2791" y="1387"/>
                            <a:pt x="1794" y="0"/>
                            <a:pt x="797" y="0"/>
                          </a:cubicBezTo>
                          <a:cubicBezTo>
                            <a:pt x="0" y="198"/>
                            <a:pt x="-199" y="1981"/>
                            <a:pt x="199" y="39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74" name="Freeform 683">
                      <a:extLst>
                        <a:ext uri="{FF2B5EF4-FFF2-40B4-BE49-F238E27FC236}">
                          <a16:creationId xmlns:a16="http://schemas.microsoft.com/office/drawing/2014/main" id="{E35C1A2C-1ED4-30B4-4F74-968AD5DAA3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0337" y="5885013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198 h 198"/>
                        <a:gd name="connsiteX1" fmla="*/ 199 w 199"/>
                        <a:gd name="connsiteY1" fmla="*/ 0 h 198"/>
                        <a:gd name="connsiteX2" fmla="*/ 0 w 199"/>
                        <a:gd name="connsiteY2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198"/>
                          </a:moveTo>
                          <a:lnTo>
                            <a:pt x="199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75" name="Freeform 684">
                      <a:extLst>
                        <a:ext uri="{FF2B5EF4-FFF2-40B4-BE49-F238E27FC236}">
                          <a16:creationId xmlns:a16="http://schemas.microsoft.com/office/drawing/2014/main" id="{65B2DDC1-9574-741B-2DCF-344842B742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4592" y="5879250"/>
                      <a:ext cx="2978" cy="9079"/>
                    </a:xfrm>
                    <a:custGeom>
                      <a:avLst/>
                      <a:gdLst>
                        <a:gd name="connsiteX0" fmla="*/ 758 w 2978"/>
                        <a:gd name="connsiteY0" fmla="*/ 3188 h 9079"/>
                        <a:gd name="connsiteX1" fmla="*/ 160 w 2978"/>
                        <a:gd name="connsiteY1" fmla="*/ 8933 h 9079"/>
                        <a:gd name="connsiteX2" fmla="*/ 2353 w 2978"/>
                        <a:gd name="connsiteY2" fmla="*/ 4971 h 9079"/>
                        <a:gd name="connsiteX3" fmla="*/ 2552 w 2978"/>
                        <a:gd name="connsiteY3" fmla="*/ 19 h 9079"/>
                        <a:gd name="connsiteX4" fmla="*/ 758 w 2978"/>
                        <a:gd name="connsiteY4" fmla="*/ 3188 h 90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78" h="9079">
                          <a:moveTo>
                            <a:pt x="758" y="3188"/>
                          </a:moveTo>
                          <a:cubicBezTo>
                            <a:pt x="160" y="5565"/>
                            <a:pt x="-238" y="8141"/>
                            <a:pt x="160" y="8933"/>
                          </a:cubicBezTo>
                          <a:cubicBezTo>
                            <a:pt x="758" y="9725"/>
                            <a:pt x="1556" y="7150"/>
                            <a:pt x="2353" y="4971"/>
                          </a:cubicBezTo>
                          <a:cubicBezTo>
                            <a:pt x="3150" y="2000"/>
                            <a:pt x="3150" y="415"/>
                            <a:pt x="2552" y="19"/>
                          </a:cubicBezTo>
                          <a:cubicBezTo>
                            <a:pt x="2154" y="-179"/>
                            <a:pt x="1356" y="1207"/>
                            <a:pt x="758" y="318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76" name="Freeform 685">
                      <a:extLst>
                        <a:ext uri="{FF2B5EF4-FFF2-40B4-BE49-F238E27FC236}">
                          <a16:creationId xmlns:a16="http://schemas.microsoft.com/office/drawing/2014/main" id="{CED803C6-97FA-518E-82C4-12F0695218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4305" y="5798164"/>
                      <a:ext cx="4797" cy="8741"/>
                    </a:xfrm>
                    <a:custGeom>
                      <a:avLst/>
                      <a:gdLst>
                        <a:gd name="connsiteX0" fmla="*/ 3901 w 4797"/>
                        <a:gd name="connsiteY0" fmla="*/ 86 h 8741"/>
                        <a:gd name="connsiteX1" fmla="*/ 1110 w 4797"/>
                        <a:gd name="connsiteY1" fmla="*/ 2661 h 8741"/>
                        <a:gd name="connsiteX2" fmla="*/ 512 w 4797"/>
                        <a:gd name="connsiteY2" fmla="*/ 8406 h 8741"/>
                        <a:gd name="connsiteX3" fmla="*/ 3901 w 4797"/>
                        <a:gd name="connsiteY3" fmla="*/ 5236 h 8741"/>
                        <a:gd name="connsiteX4" fmla="*/ 3901 w 4797"/>
                        <a:gd name="connsiteY4" fmla="*/ 86 h 87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797" h="8741">
                          <a:moveTo>
                            <a:pt x="3901" y="86"/>
                          </a:moveTo>
                          <a:cubicBezTo>
                            <a:pt x="3103" y="-310"/>
                            <a:pt x="1908" y="680"/>
                            <a:pt x="1110" y="2661"/>
                          </a:cubicBezTo>
                          <a:cubicBezTo>
                            <a:pt x="113" y="5038"/>
                            <a:pt x="-484" y="7415"/>
                            <a:pt x="512" y="8406"/>
                          </a:cubicBezTo>
                          <a:cubicBezTo>
                            <a:pt x="1509" y="9594"/>
                            <a:pt x="2705" y="7415"/>
                            <a:pt x="3901" y="5236"/>
                          </a:cubicBezTo>
                          <a:cubicBezTo>
                            <a:pt x="5097" y="2463"/>
                            <a:pt x="5097" y="482"/>
                            <a:pt x="3901" y="8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77" name="Freeform 686">
                      <a:extLst>
                        <a:ext uri="{FF2B5EF4-FFF2-40B4-BE49-F238E27FC236}">
                          <a16:creationId xmlns:a16="http://schemas.microsoft.com/office/drawing/2014/main" id="{F553008E-2D87-C5FF-66C9-BB49865F13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3725" y="5693858"/>
                      <a:ext cx="5284" cy="8926"/>
                    </a:xfrm>
                    <a:custGeom>
                      <a:avLst/>
                      <a:gdLst>
                        <a:gd name="connsiteX0" fmla="*/ 2095 w 5284"/>
                        <a:gd name="connsiteY0" fmla="*/ 0 h 8926"/>
                        <a:gd name="connsiteX1" fmla="*/ 102 w 5284"/>
                        <a:gd name="connsiteY1" fmla="*/ 4556 h 8926"/>
                        <a:gd name="connsiteX2" fmla="*/ 3091 w 5284"/>
                        <a:gd name="connsiteY2" fmla="*/ 8914 h 8926"/>
                        <a:gd name="connsiteX3" fmla="*/ 5284 w 5284"/>
                        <a:gd name="connsiteY3" fmla="*/ 4160 h 8926"/>
                        <a:gd name="connsiteX4" fmla="*/ 2095 w 5284"/>
                        <a:gd name="connsiteY4" fmla="*/ 0 h 89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284" h="8926">
                          <a:moveTo>
                            <a:pt x="2095" y="0"/>
                          </a:moveTo>
                          <a:cubicBezTo>
                            <a:pt x="500" y="0"/>
                            <a:pt x="-297" y="1981"/>
                            <a:pt x="102" y="4556"/>
                          </a:cubicBezTo>
                          <a:cubicBezTo>
                            <a:pt x="500" y="6933"/>
                            <a:pt x="1298" y="9112"/>
                            <a:pt x="3091" y="8914"/>
                          </a:cubicBezTo>
                          <a:cubicBezTo>
                            <a:pt x="4686" y="8716"/>
                            <a:pt x="5085" y="6537"/>
                            <a:pt x="5284" y="4160"/>
                          </a:cubicBezTo>
                          <a:cubicBezTo>
                            <a:pt x="4686" y="1387"/>
                            <a:pt x="3690" y="0"/>
                            <a:pt x="209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78" name="Freeform 687">
                      <a:extLst>
                        <a:ext uri="{FF2B5EF4-FFF2-40B4-BE49-F238E27FC236}">
                          <a16:creationId xmlns:a16="http://schemas.microsoft.com/office/drawing/2014/main" id="{7C9959C3-5E19-D41B-258A-6AD9224FA9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9276" y="5696022"/>
                      <a:ext cx="4839" cy="8549"/>
                    </a:xfrm>
                    <a:custGeom>
                      <a:avLst/>
                      <a:gdLst>
                        <a:gd name="connsiteX0" fmla="*/ 30 w 4839"/>
                        <a:gd name="connsiteY0" fmla="*/ 5165 h 8549"/>
                        <a:gd name="connsiteX1" fmla="*/ 2422 w 4839"/>
                        <a:gd name="connsiteY1" fmla="*/ 8533 h 8549"/>
                        <a:gd name="connsiteX2" fmla="*/ 4814 w 4839"/>
                        <a:gd name="connsiteY2" fmla="*/ 4373 h 8549"/>
                        <a:gd name="connsiteX3" fmla="*/ 2024 w 4839"/>
                        <a:gd name="connsiteY3" fmla="*/ 15 h 8549"/>
                        <a:gd name="connsiteX4" fmla="*/ 30 w 4839"/>
                        <a:gd name="connsiteY4" fmla="*/ 5165 h 85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39" h="8549">
                          <a:moveTo>
                            <a:pt x="30" y="5165"/>
                          </a:moveTo>
                          <a:cubicBezTo>
                            <a:pt x="230" y="7146"/>
                            <a:pt x="1226" y="8533"/>
                            <a:pt x="2422" y="8533"/>
                          </a:cubicBezTo>
                          <a:cubicBezTo>
                            <a:pt x="4017" y="8731"/>
                            <a:pt x="5013" y="7146"/>
                            <a:pt x="4814" y="4373"/>
                          </a:cubicBezTo>
                          <a:cubicBezTo>
                            <a:pt x="4615" y="1600"/>
                            <a:pt x="3618" y="-183"/>
                            <a:pt x="2024" y="15"/>
                          </a:cubicBezTo>
                          <a:cubicBezTo>
                            <a:pt x="628" y="411"/>
                            <a:pt x="-169" y="2590"/>
                            <a:pt x="30" y="51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79" name="Freeform 688">
                      <a:extLst>
                        <a:ext uri="{FF2B5EF4-FFF2-40B4-BE49-F238E27FC236}">
                          <a16:creationId xmlns:a16="http://schemas.microsoft.com/office/drawing/2014/main" id="{4E64EA17-361B-F5B0-1F61-8FC63F4E04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9184" y="5697423"/>
                      <a:ext cx="5636" cy="11133"/>
                    </a:xfrm>
                    <a:custGeom>
                      <a:avLst/>
                      <a:gdLst>
                        <a:gd name="connsiteX0" fmla="*/ 3444 w 5636"/>
                        <a:gd name="connsiteY0" fmla="*/ 0 h 11133"/>
                        <a:gd name="connsiteX1" fmla="*/ 1650 w 5636"/>
                        <a:gd name="connsiteY1" fmla="*/ 1585 h 11133"/>
                        <a:gd name="connsiteX2" fmla="*/ 853 w 5636"/>
                        <a:gd name="connsiteY2" fmla="*/ 1585 h 11133"/>
                        <a:gd name="connsiteX3" fmla="*/ 1251 w 5636"/>
                        <a:gd name="connsiteY3" fmla="*/ 8320 h 11133"/>
                        <a:gd name="connsiteX4" fmla="*/ 5038 w 5636"/>
                        <a:gd name="connsiteY4" fmla="*/ 10697 h 11133"/>
                        <a:gd name="connsiteX5" fmla="*/ 5238 w 5636"/>
                        <a:gd name="connsiteY5" fmla="*/ 6735 h 11133"/>
                        <a:gd name="connsiteX6" fmla="*/ 5636 w 5636"/>
                        <a:gd name="connsiteY6" fmla="*/ 4952 h 11133"/>
                        <a:gd name="connsiteX7" fmla="*/ 3444 w 5636"/>
                        <a:gd name="connsiteY7" fmla="*/ 0 h 111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5636" h="11133">
                          <a:moveTo>
                            <a:pt x="3444" y="0"/>
                          </a:moveTo>
                          <a:cubicBezTo>
                            <a:pt x="2646" y="0"/>
                            <a:pt x="2048" y="594"/>
                            <a:pt x="1650" y="1585"/>
                          </a:cubicBezTo>
                          <a:cubicBezTo>
                            <a:pt x="1451" y="1585"/>
                            <a:pt x="1052" y="1585"/>
                            <a:pt x="853" y="1585"/>
                          </a:cubicBezTo>
                          <a:cubicBezTo>
                            <a:pt x="-343" y="2971"/>
                            <a:pt x="-343" y="5348"/>
                            <a:pt x="1251" y="8320"/>
                          </a:cubicBezTo>
                          <a:cubicBezTo>
                            <a:pt x="2447" y="10499"/>
                            <a:pt x="4241" y="11885"/>
                            <a:pt x="5038" y="10697"/>
                          </a:cubicBezTo>
                          <a:cubicBezTo>
                            <a:pt x="5636" y="9706"/>
                            <a:pt x="5836" y="8320"/>
                            <a:pt x="5238" y="6735"/>
                          </a:cubicBezTo>
                          <a:cubicBezTo>
                            <a:pt x="5437" y="6141"/>
                            <a:pt x="5437" y="5546"/>
                            <a:pt x="5636" y="4952"/>
                          </a:cubicBezTo>
                          <a:cubicBezTo>
                            <a:pt x="5636" y="2377"/>
                            <a:pt x="5038" y="198"/>
                            <a:pt x="3444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80" name="Freeform 689">
                      <a:extLst>
                        <a:ext uri="{FF2B5EF4-FFF2-40B4-BE49-F238E27FC236}">
                          <a16:creationId xmlns:a16="http://schemas.microsoft.com/office/drawing/2014/main" id="{372FFCF5-A30D-E6F0-DB05-8EB8F57D5B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5267" y="5771894"/>
                      <a:ext cx="4423" cy="21133"/>
                    </a:xfrm>
                    <a:custGeom>
                      <a:avLst/>
                      <a:gdLst>
                        <a:gd name="connsiteX0" fmla="*/ 814 w 4423"/>
                        <a:gd name="connsiteY0" fmla="*/ 20414 h 21133"/>
                        <a:gd name="connsiteX1" fmla="*/ 2608 w 4423"/>
                        <a:gd name="connsiteY1" fmla="*/ 20216 h 21133"/>
                        <a:gd name="connsiteX2" fmla="*/ 3804 w 4423"/>
                        <a:gd name="connsiteY2" fmla="*/ 10906 h 21133"/>
                        <a:gd name="connsiteX3" fmla="*/ 3007 w 4423"/>
                        <a:gd name="connsiteY3" fmla="*/ 9321 h 21133"/>
                        <a:gd name="connsiteX4" fmla="*/ 4202 w 4423"/>
                        <a:gd name="connsiteY4" fmla="*/ 4963 h 21133"/>
                        <a:gd name="connsiteX5" fmla="*/ 3007 w 4423"/>
                        <a:gd name="connsiteY5" fmla="*/ 11 h 21133"/>
                        <a:gd name="connsiteX6" fmla="*/ 615 w 4423"/>
                        <a:gd name="connsiteY6" fmla="*/ 5557 h 21133"/>
                        <a:gd name="connsiteX7" fmla="*/ 2010 w 4423"/>
                        <a:gd name="connsiteY7" fmla="*/ 10708 h 21133"/>
                        <a:gd name="connsiteX8" fmla="*/ 814 w 4423"/>
                        <a:gd name="connsiteY8" fmla="*/ 20414 h 211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423" h="21133">
                          <a:moveTo>
                            <a:pt x="814" y="20414"/>
                          </a:moveTo>
                          <a:cubicBezTo>
                            <a:pt x="1213" y="21206"/>
                            <a:pt x="2010" y="21602"/>
                            <a:pt x="2608" y="20216"/>
                          </a:cubicBezTo>
                          <a:cubicBezTo>
                            <a:pt x="4202" y="16848"/>
                            <a:pt x="4601" y="13679"/>
                            <a:pt x="3804" y="10906"/>
                          </a:cubicBezTo>
                          <a:cubicBezTo>
                            <a:pt x="3604" y="10311"/>
                            <a:pt x="3206" y="9717"/>
                            <a:pt x="3007" y="9321"/>
                          </a:cubicBezTo>
                          <a:cubicBezTo>
                            <a:pt x="3405" y="7934"/>
                            <a:pt x="3804" y="6548"/>
                            <a:pt x="4202" y="4963"/>
                          </a:cubicBezTo>
                          <a:cubicBezTo>
                            <a:pt x="4601" y="2388"/>
                            <a:pt x="4601" y="-187"/>
                            <a:pt x="3007" y="11"/>
                          </a:cubicBezTo>
                          <a:cubicBezTo>
                            <a:pt x="1213" y="209"/>
                            <a:pt x="814" y="3180"/>
                            <a:pt x="615" y="5557"/>
                          </a:cubicBezTo>
                          <a:cubicBezTo>
                            <a:pt x="216" y="8529"/>
                            <a:pt x="1013" y="9519"/>
                            <a:pt x="2010" y="10708"/>
                          </a:cubicBezTo>
                          <a:cubicBezTo>
                            <a:pt x="-183" y="14471"/>
                            <a:pt x="-581" y="17641"/>
                            <a:pt x="814" y="204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81" name="Freeform 690">
                      <a:extLst>
                        <a:ext uri="{FF2B5EF4-FFF2-40B4-BE49-F238E27FC236}">
                          <a16:creationId xmlns:a16="http://schemas.microsoft.com/office/drawing/2014/main" id="{D2FF8E94-B06F-5994-2567-9C143131A8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86644" y="5799024"/>
                      <a:ext cx="4855" cy="8399"/>
                    </a:xfrm>
                    <a:custGeom>
                      <a:avLst/>
                      <a:gdLst>
                        <a:gd name="connsiteX0" fmla="*/ 3853 w 4855"/>
                        <a:gd name="connsiteY0" fmla="*/ 19 h 8399"/>
                        <a:gd name="connsiteX1" fmla="*/ 1062 w 4855"/>
                        <a:gd name="connsiteY1" fmla="*/ 2990 h 8399"/>
                        <a:gd name="connsiteX2" fmla="*/ 663 w 4855"/>
                        <a:gd name="connsiteY2" fmla="*/ 8339 h 8399"/>
                        <a:gd name="connsiteX3" fmla="*/ 4052 w 4855"/>
                        <a:gd name="connsiteY3" fmla="*/ 4575 h 8399"/>
                        <a:gd name="connsiteX4" fmla="*/ 3853 w 4855"/>
                        <a:gd name="connsiteY4" fmla="*/ 19 h 83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55" h="8399">
                          <a:moveTo>
                            <a:pt x="3853" y="19"/>
                          </a:moveTo>
                          <a:cubicBezTo>
                            <a:pt x="2856" y="-179"/>
                            <a:pt x="1859" y="1207"/>
                            <a:pt x="1062" y="2990"/>
                          </a:cubicBezTo>
                          <a:cubicBezTo>
                            <a:pt x="66" y="5565"/>
                            <a:pt x="-532" y="7744"/>
                            <a:pt x="663" y="8339"/>
                          </a:cubicBezTo>
                          <a:cubicBezTo>
                            <a:pt x="1660" y="8735"/>
                            <a:pt x="3055" y="7150"/>
                            <a:pt x="4052" y="4575"/>
                          </a:cubicBezTo>
                          <a:cubicBezTo>
                            <a:pt x="5248" y="1802"/>
                            <a:pt x="5049" y="217"/>
                            <a:pt x="3853" y="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82" name="Freeform 691">
                      <a:extLst>
                        <a:ext uri="{FF2B5EF4-FFF2-40B4-BE49-F238E27FC236}">
                          <a16:creationId xmlns:a16="http://schemas.microsoft.com/office/drawing/2014/main" id="{BF16E403-4D4D-F315-A7B8-2FD2C75FFB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22025" y="5747730"/>
                      <a:ext cx="1216" cy="10308"/>
                    </a:xfrm>
                    <a:custGeom>
                      <a:avLst/>
                      <a:gdLst>
                        <a:gd name="connsiteX0" fmla="*/ 1162 w 1216"/>
                        <a:gd name="connsiteY0" fmla="*/ 8 h 10308"/>
                        <a:gd name="connsiteX1" fmla="*/ 564 w 1216"/>
                        <a:gd name="connsiteY1" fmla="*/ 4167 h 10308"/>
                        <a:gd name="connsiteX2" fmla="*/ 165 w 1216"/>
                        <a:gd name="connsiteY2" fmla="*/ 10308 h 10308"/>
                        <a:gd name="connsiteX3" fmla="*/ 763 w 1216"/>
                        <a:gd name="connsiteY3" fmla="*/ 5950 h 10308"/>
                        <a:gd name="connsiteX4" fmla="*/ 1162 w 1216"/>
                        <a:gd name="connsiteY4" fmla="*/ 8 h 103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6" h="10308">
                          <a:moveTo>
                            <a:pt x="1162" y="8"/>
                          </a:moveTo>
                          <a:cubicBezTo>
                            <a:pt x="1162" y="206"/>
                            <a:pt x="763" y="2385"/>
                            <a:pt x="564" y="4167"/>
                          </a:cubicBezTo>
                          <a:cubicBezTo>
                            <a:pt x="165" y="7139"/>
                            <a:pt x="-233" y="10308"/>
                            <a:pt x="165" y="10308"/>
                          </a:cubicBezTo>
                          <a:cubicBezTo>
                            <a:pt x="364" y="10308"/>
                            <a:pt x="564" y="8129"/>
                            <a:pt x="763" y="5950"/>
                          </a:cubicBezTo>
                          <a:cubicBezTo>
                            <a:pt x="962" y="3573"/>
                            <a:pt x="1361" y="-191"/>
                            <a:pt x="1162" y="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83" name="Freeform 692">
                      <a:extLst>
                        <a:ext uri="{FF2B5EF4-FFF2-40B4-BE49-F238E27FC236}">
                          <a16:creationId xmlns:a16="http://schemas.microsoft.com/office/drawing/2014/main" id="{AC826135-60A5-6673-650E-9793361EE2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0714" y="5728906"/>
                      <a:ext cx="5643" cy="9580"/>
                    </a:xfrm>
                    <a:custGeom>
                      <a:avLst/>
                      <a:gdLst>
                        <a:gd name="connsiteX0" fmla="*/ 317 w 5643"/>
                        <a:gd name="connsiteY0" fmla="*/ 4371 h 9580"/>
                        <a:gd name="connsiteX1" fmla="*/ 1712 w 5643"/>
                        <a:gd name="connsiteY1" fmla="*/ 9522 h 9580"/>
                        <a:gd name="connsiteX2" fmla="*/ 5499 w 5643"/>
                        <a:gd name="connsiteY2" fmla="*/ 4371 h 9580"/>
                        <a:gd name="connsiteX3" fmla="*/ 3905 w 5643"/>
                        <a:gd name="connsiteY3" fmla="*/ 14 h 9580"/>
                        <a:gd name="connsiteX4" fmla="*/ 317 w 5643"/>
                        <a:gd name="connsiteY4" fmla="*/ 4371 h 95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643" h="9580">
                          <a:moveTo>
                            <a:pt x="317" y="4371"/>
                          </a:moveTo>
                          <a:cubicBezTo>
                            <a:pt x="-481" y="7145"/>
                            <a:pt x="317" y="9126"/>
                            <a:pt x="1712" y="9522"/>
                          </a:cubicBezTo>
                          <a:cubicBezTo>
                            <a:pt x="3307" y="9918"/>
                            <a:pt x="4503" y="8333"/>
                            <a:pt x="5499" y="4371"/>
                          </a:cubicBezTo>
                          <a:cubicBezTo>
                            <a:pt x="5898" y="2589"/>
                            <a:pt x="5499" y="410"/>
                            <a:pt x="3905" y="14"/>
                          </a:cubicBezTo>
                          <a:cubicBezTo>
                            <a:pt x="2509" y="-184"/>
                            <a:pt x="915" y="1796"/>
                            <a:pt x="317" y="43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84" name="Freeform 693">
                      <a:extLst>
                        <a:ext uri="{FF2B5EF4-FFF2-40B4-BE49-F238E27FC236}">
                          <a16:creationId xmlns:a16="http://schemas.microsoft.com/office/drawing/2014/main" id="{5B878934-7AC8-ABDE-990B-0FF6BB9234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8379" y="5766333"/>
                      <a:ext cx="4623" cy="8731"/>
                    </a:xfrm>
                    <a:custGeom>
                      <a:avLst/>
                      <a:gdLst>
                        <a:gd name="connsiteX0" fmla="*/ 1124 w 4623"/>
                        <a:gd name="connsiteY0" fmla="*/ 8543 h 8731"/>
                        <a:gd name="connsiteX1" fmla="*/ 4313 w 4623"/>
                        <a:gd name="connsiteY1" fmla="*/ 4779 h 8731"/>
                        <a:gd name="connsiteX2" fmla="*/ 3117 w 4623"/>
                        <a:gd name="connsiteY2" fmla="*/ 25 h 8731"/>
                        <a:gd name="connsiteX3" fmla="*/ 327 w 4623"/>
                        <a:gd name="connsiteY3" fmla="*/ 2996 h 8731"/>
                        <a:gd name="connsiteX4" fmla="*/ 1124 w 4623"/>
                        <a:gd name="connsiteY4" fmla="*/ 8543 h 87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623" h="8731">
                          <a:moveTo>
                            <a:pt x="1124" y="8543"/>
                          </a:moveTo>
                          <a:cubicBezTo>
                            <a:pt x="2519" y="9335"/>
                            <a:pt x="3516" y="7552"/>
                            <a:pt x="4313" y="4779"/>
                          </a:cubicBezTo>
                          <a:cubicBezTo>
                            <a:pt x="4911" y="2204"/>
                            <a:pt x="4712" y="25"/>
                            <a:pt x="3117" y="25"/>
                          </a:cubicBezTo>
                          <a:cubicBezTo>
                            <a:pt x="2121" y="-173"/>
                            <a:pt x="925" y="817"/>
                            <a:pt x="327" y="2996"/>
                          </a:cubicBezTo>
                          <a:cubicBezTo>
                            <a:pt x="-271" y="5373"/>
                            <a:pt x="-72" y="7750"/>
                            <a:pt x="1124" y="85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85" name="Freeform 694">
                      <a:extLst>
                        <a:ext uri="{FF2B5EF4-FFF2-40B4-BE49-F238E27FC236}">
                          <a16:creationId xmlns:a16="http://schemas.microsoft.com/office/drawing/2014/main" id="{50DD600D-A466-A2F3-A70B-8C91CC2781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88497" y="5759805"/>
                      <a:ext cx="5294" cy="8986"/>
                    </a:xfrm>
                    <a:custGeom>
                      <a:avLst/>
                      <a:gdLst>
                        <a:gd name="connsiteX0" fmla="*/ 4391 w 5294"/>
                        <a:gd name="connsiteY0" fmla="*/ 17 h 8986"/>
                        <a:gd name="connsiteX1" fmla="*/ 803 w 5294"/>
                        <a:gd name="connsiteY1" fmla="*/ 3978 h 8986"/>
                        <a:gd name="connsiteX2" fmla="*/ 1003 w 5294"/>
                        <a:gd name="connsiteY2" fmla="*/ 8931 h 8986"/>
                        <a:gd name="connsiteX3" fmla="*/ 4391 w 5294"/>
                        <a:gd name="connsiteY3" fmla="*/ 5365 h 8986"/>
                        <a:gd name="connsiteX4" fmla="*/ 4391 w 5294"/>
                        <a:gd name="connsiteY4" fmla="*/ 17 h 89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294" h="8986">
                          <a:moveTo>
                            <a:pt x="4391" y="17"/>
                          </a:moveTo>
                          <a:cubicBezTo>
                            <a:pt x="3195" y="-181"/>
                            <a:pt x="1800" y="1403"/>
                            <a:pt x="803" y="3978"/>
                          </a:cubicBezTo>
                          <a:cubicBezTo>
                            <a:pt x="-392" y="6752"/>
                            <a:pt x="-193" y="8534"/>
                            <a:pt x="1003" y="8931"/>
                          </a:cubicBezTo>
                          <a:cubicBezTo>
                            <a:pt x="2199" y="9327"/>
                            <a:pt x="3395" y="7544"/>
                            <a:pt x="4391" y="5365"/>
                          </a:cubicBezTo>
                          <a:cubicBezTo>
                            <a:pt x="5388" y="2592"/>
                            <a:pt x="5787" y="215"/>
                            <a:pt x="4391" y="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86" name="Freeform 695">
                      <a:extLst>
                        <a:ext uri="{FF2B5EF4-FFF2-40B4-BE49-F238E27FC236}">
                          <a16:creationId xmlns:a16="http://schemas.microsoft.com/office/drawing/2014/main" id="{5F195DF2-6C5C-61B4-C80A-FDDE29825E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3125" y="5748277"/>
                      <a:ext cx="5013" cy="9316"/>
                    </a:xfrm>
                    <a:custGeom>
                      <a:avLst/>
                      <a:gdLst>
                        <a:gd name="connsiteX0" fmla="*/ 3787 w 5013"/>
                        <a:gd name="connsiteY0" fmla="*/ 55 h 9316"/>
                        <a:gd name="connsiteX1" fmla="*/ 399 w 5013"/>
                        <a:gd name="connsiteY1" fmla="*/ 3819 h 9316"/>
                        <a:gd name="connsiteX2" fmla="*/ 1595 w 5013"/>
                        <a:gd name="connsiteY2" fmla="*/ 9167 h 9316"/>
                        <a:gd name="connsiteX3" fmla="*/ 4784 w 5013"/>
                        <a:gd name="connsiteY3" fmla="*/ 5800 h 9316"/>
                        <a:gd name="connsiteX4" fmla="*/ 3787 w 5013"/>
                        <a:gd name="connsiteY4" fmla="*/ 55 h 93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13" h="9316">
                          <a:moveTo>
                            <a:pt x="3787" y="55"/>
                          </a:moveTo>
                          <a:cubicBezTo>
                            <a:pt x="2193" y="-341"/>
                            <a:pt x="1196" y="1442"/>
                            <a:pt x="399" y="3819"/>
                          </a:cubicBezTo>
                          <a:cubicBezTo>
                            <a:pt x="-399" y="6592"/>
                            <a:pt x="0" y="8573"/>
                            <a:pt x="1595" y="9167"/>
                          </a:cubicBezTo>
                          <a:cubicBezTo>
                            <a:pt x="2990" y="9762"/>
                            <a:pt x="4186" y="8573"/>
                            <a:pt x="4784" y="5800"/>
                          </a:cubicBezTo>
                          <a:cubicBezTo>
                            <a:pt x="5182" y="3225"/>
                            <a:pt x="5182" y="1046"/>
                            <a:pt x="3787" y="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87" name="Freeform 696">
                      <a:extLst>
                        <a:ext uri="{FF2B5EF4-FFF2-40B4-BE49-F238E27FC236}">
                          <a16:creationId xmlns:a16="http://schemas.microsoft.com/office/drawing/2014/main" id="{17CF1832-A101-1B54-D753-EB8AF4E753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4738" y="5752096"/>
                      <a:ext cx="4080" cy="8960"/>
                    </a:xfrm>
                    <a:custGeom>
                      <a:avLst/>
                      <a:gdLst>
                        <a:gd name="connsiteX0" fmla="*/ 2538 w 4080"/>
                        <a:gd name="connsiteY0" fmla="*/ 0 h 8960"/>
                        <a:gd name="connsiteX1" fmla="*/ 147 w 4080"/>
                        <a:gd name="connsiteY1" fmla="*/ 3764 h 8960"/>
                        <a:gd name="connsiteX2" fmla="*/ 1542 w 4080"/>
                        <a:gd name="connsiteY2" fmla="*/ 8914 h 8960"/>
                        <a:gd name="connsiteX3" fmla="*/ 3934 w 4080"/>
                        <a:gd name="connsiteY3" fmla="*/ 5150 h 8960"/>
                        <a:gd name="connsiteX4" fmla="*/ 2538 w 4080"/>
                        <a:gd name="connsiteY4" fmla="*/ 0 h 89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80" h="8960">
                          <a:moveTo>
                            <a:pt x="2538" y="0"/>
                          </a:moveTo>
                          <a:cubicBezTo>
                            <a:pt x="1143" y="198"/>
                            <a:pt x="346" y="1783"/>
                            <a:pt x="147" y="3764"/>
                          </a:cubicBezTo>
                          <a:cubicBezTo>
                            <a:pt x="-252" y="6537"/>
                            <a:pt x="147" y="8518"/>
                            <a:pt x="1542" y="8914"/>
                          </a:cubicBezTo>
                          <a:cubicBezTo>
                            <a:pt x="2937" y="9310"/>
                            <a:pt x="3535" y="7131"/>
                            <a:pt x="3934" y="5150"/>
                          </a:cubicBezTo>
                          <a:cubicBezTo>
                            <a:pt x="4332" y="2575"/>
                            <a:pt x="3934" y="594"/>
                            <a:pt x="2538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88" name="Freeform 697">
                      <a:extLst>
                        <a:ext uri="{FF2B5EF4-FFF2-40B4-BE49-F238E27FC236}">
                          <a16:creationId xmlns:a16="http://schemas.microsoft.com/office/drawing/2014/main" id="{60C51937-ECF2-DFCD-AD10-417BC0C8F4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1067" y="5766923"/>
                      <a:ext cx="3940" cy="7969"/>
                    </a:xfrm>
                    <a:custGeom>
                      <a:avLst/>
                      <a:gdLst>
                        <a:gd name="connsiteX0" fmla="*/ 2728 w 3940"/>
                        <a:gd name="connsiteY0" fmla="*/ 7953 h 7969"/>
                        <a:gd name="connsiteX1" fmla="*/ 3526 w 3940"/>
                        <a:gd name="connsiteY1" fmla="*/ 2803 h 7969"/>
                        <a:gd name="connsiteX2" fmla="*/ 934 w 3940"/>
                        <a:gd name="connsiteY2" fmla="*/ 29 h 7969"/>
                        <a:gd name="connsiteX3" fmla="*/ 336 w 3940"/>
                        <a:gd name="connsiteY3" fmla="*/ 4387 h 7969"/>
                        <a:gd name="connsiteX4" fmla="*/ 2728 w 3940"/>
                        <a:gd name="connsiteY4" fmla="*/ 7953 h 7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40" h="7969">
                          <a:moveTo>
                            <a:pt x="2728" y="7953"/>
                          </a:moveTo>
                          <a:cubicBezTo>
                            <a:pt x="3924" y="7557"/>
                            <a:pt x="4323" y="5774"/>
                            <a:pt x="3526" y="2803"/>
                          </a:cubicBezTo>
                          <a:cubicBezTo>
                            <a:pt x="2928" y="624"/>
                            <a:pt x="1931" y="-169"/>
                            <a:pt x="934" y="29"/>
                          </a:cubicBezTo>
                          <a:cubicBezTo>
                            <a:pt x="-62" y="624"/>
                            <a:pt x="-262" y="2208"/>
                            <a:pt x="336" y="4387"/>
                          </a:cubicBezTo>
                          <a:cubicBezTo>
                            <a:pt x="735" y="6566"/>
                            <a:pt x="1732" y="8151"/>
                            <a:pt x="2728" y="795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89" name="Freeform 698">
                      <a:extLst>
                        <a:ext uri="{FF2B5EF4-FFF2-40B4-BE49-F238E27FC236}">
                          <a16:creationId xmlns:a16="http://schemas.microsoft.com/office/drawing/2014/main" id="{D6B3A897-B28D-CCF8-38A6-FC848DBE44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0492" y="5761506"/>
                      <a:ext cx="4640" cy="8608"/>
                    </a:xfrm>
                    <a:custGeom>
                      <a:avLst/>
                      <a:gdLst>
                        <a:gd name="connsiteX0" fmla="*/ 903 w 4640"/>
                        <a:gd name="connsiteY0" fmla="*/ 2673 h 8608"/>
                        <a:gd name="connsiteX1" fmla="*/ 903 w 4640"/>
                        <a:gd name="connsiteY1" fmla="*/ 8418 h 8608"/>
                        <a:gd name="connsiteX2" fmla="*/ 3893 w 4640"/>
                        <a:gd name="connsiteY2" fmla="*/ 6041 h 8608"/>
                        <a:gd name="connsiteX3" fmla="*/ 3893 w 4640"/>
                        <a:gd name="connsiteY3" fmla="*/ 98 h 8608"/>
                        <a:gd name="connsiteX4" fmla="*/ 903 w 4640"/>
                        <a:gd name="connsiteY4" fmla="*/ 2673 h 86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640" h="8608">
                          <a:moveTo>
                            <a:pt x="903" y="2673"/>
                          </a:moveTo>
                          <a:cubicBezTo>
                            <a:pt x="-93" y="5050"/>
                            <a:pt x="-492" y="7626"/>
                            <a:pt x="903" y="8418"/>
                          </a:cubicBezTo>
                          <a:cubicBezTo>
                            <a:pt x="1900" y="9012"/>
                            <a:pt x="3096" y="8220"/>
                            <a:pt x="3893" y="6041"/>
                          </a:cubicBezTo>
                          <a:cubicBezTo>
                            <a:pt x="4890" y="3664"/>
                            <a:pt x="4890" y="1485"/>
                            <a:pt x="3893" y="98"/>
                          </a:cubicBezTo>
                          <a:cubicBezTo>
                            <a:pt x="2896" y="-298"/>
                            <a:pt x="1700" y="494"/>
                            <a:pt x="903" y="26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90" name="Freeform 699">
                      <a:extLst>
                        <a:ext uri="{FF2B5EF4-FFF2-40B4-BE49-F238E27FC236}">
                          <a16:creationId xmlns:a16="http://schemas.microsoft.com/office/drawing/2014/main" id="{CEC69B32-4CEE-88EB-7B82-54F433D9FC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3531" y="5761789"/>
                      <a:ext cx="4012" cy="7835"/>
                    </a:xfrm>
                    <a:custGeom>
                      <a:avLst/>
                      <a:gdLst>
                        <a:gd name="connsiteX0" fmla="*/ 26 w 4012"/>
                        <a:gd name="connsiteY0" fmla="*/ 4965 h 7835"/>
                        <a:gd name="connsiteX1" fmla="*/ 1820 w 4012"/>
                        <a:gd name="connsiteY1" fmla="*/ 7738 h 7835"/>
                        <a:gd name="connsiteX2" fmla="*/ 4012 w 4012"/>
                        <a:gd name="connsiteY2" fmla="*/ 3974 h 7835"/>
                        <a:gd name="connsiteX3" fmla="*/ 2617 w 4012"/>
                        <a:gd name="connsiteY3" fmla="*/ 13 h 7835"/>
                        <a:gd name="connsiteX4" fmla="*/ 26 w 4012"/>
                        <a:gd name="connsiteY4" fmla="*/ 4965 h 78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12" h="7835">
                          <a:moveTo>
                            <a:pt x="26" y="4965"/>
                          </a:moveTo>
                          <a:cubicBezTo>
                            <a:pt x="-174" y="7342"/>
                            <a:pt x="823" y="8134"/>
                            <a:pt x="1820" y="7738"/>
                          </a:cubicBezTo>
                          <a:cubicBezTo>
                            <a:pt x="2816" y="7540"/>
                            <a:pt x="3813" y="6748"/>
                            <a:pt x="4012" y="3974"/>
                          </a:cubicBezTo>
                          <a:cubicBezTo>
                            <a:pt x="4012" y="1993"/>
                            <a:pt x="3614" y="-186"/>
                            <a:pt x="2617" y="13"/>
                          </a:cubicBezTo>
                          <a:cubicBezTo>
                            <a:pt x="1222" y="211"/>
                            <a:pt x="225" y="2192"/>
                            <a:pt x="26" y="49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91" name="Freeform 700">
                      <a:extLst>
                        <a:ext uri="{FF2B5EF4-FFF2-40B4-BE49-F238E27FC236}">
                          <a16:creationId xmlns:a16="http://schemas.microsoft.com/office/drawing/2014/main" id="{2439D316-5F39-FE11-73D6-22B93ADC1C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3586" y="5763471"/>
                      <a:ext cx="3825" cy="8296"/>
                    </a:xfrm>
                    <a:custGeom>
                      <a:avLst/>
                      <a:gdLst>
                        <a:gd name="connsiteX0" fmla="*/ 2430 w 3825"/>
                        <a:gd name="connsiteY0" fmla="*/ 114 h 8296"/>
                        <a:gd name="connsiteX1" fmla="*/ 38 w 3825"/>
                        <a:gd name="connsiteY1" fmla="*/ 4076 h 8296"/>
                        <a:gd name="connsiteX2" fmla="*/ 1433 w 3825"/>
                        <a:gd name="connsiteY2" fmla="*/ 8236 h 8296"/>
                        <a:gd name="connsiteX3" fmla="*/ 3825 w 3825"/>
                        <a:gd name="connsiteY3" fmla="*/ 4274 h 8296"/>
                        <a:gd name="connsiteX4" fmla="*/ 2430 w 3825"/>
                        <a:gd name="connsiteY4" fmla="*/ 114 h 82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25" h="8296">
                          <a:moveTo>
                            <a:pt x="2430" y="114"/>
                          </a:moveTo>
                          <a:cubicBezTo>
                            <a:pt x="1035" y="-480"/>
                            <a:pt x="237" y="1303"/>
                            <a:pt x="38" y="4076"/>
                          </a:cubicBezTo>
                          <a:cubicBezTo>
                            <a:pt x="-161" y="6255"/>
                            <a:pt x="437" y="7840"/>
                            <a:pt x="1433" y="8236"/>
                          </a:cubicBezTo>
                          <a:cubicBezTo>
                            <a:pt x="2829" y="8632"/>
                            <a:pt x="3626" y="7047"/>
                            <a:pt x="3825" y="4274"/>
                          </a:cubicBezTo>
                          <a:cubicBezTo>
                            <a:pt x="3825" y="2095"/>
                            <a:pt x="3626" y="510"/>
                            <a:pt x="2430" y="1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92" name="Freeform 701">
                      <a:extLst>
                        <a:ext uri="{FF2B5EF4-FFF2-40B4-BE49-F238E27FC236}">
                          <a16:creationId xmlns:a16="http://schemas.microsoft.com/office/drawing/2014/main" id="{4A7C7E90-87D5-FF98-2B9C-D063E90C62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3509" y="5768621"/>
                      <a:ext cx="4392" cy="8037"/>
                    </a:xfrm>
                    <a:custGeom>
                      <a:avLst/>
                      <a:gdLst>
                        <a:gd name="connsiteX0" fmla="*/ 2538 w 4392"/>
                        <a:gd name="connsiteY0" fmla="*/ 114 h 8037"/>
                        <a:gd name="connsiteX1" fmla="*/ 146 w 4392"/>
                        <a:gd name="connsiteY1" fmla="*/ 4472 h 8037"/>
                        <a:gd name="connsiteX2" fmla="*/ 1542 w 4392"/>
                        <a:gd name="connsiteY2" fmla="*/ 8037 h 8037"/>
                        <a:gd name="connsiteX3" fmla="*/ 4133 w 4392"/>
                        <a:gd name="connsiteY3" fmla="*/ 4274 h 8037"/>
                        <a:gd name="connsiteX4" fmla="*/ 2538 w 4392"/>
                        <a:gd name="connsiteY4" fmla="*/ 114 h 80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92" h="8037">
                          <a:moveTo>
                            <a:pt x="2538" y="114"/>
                          </a:moveTo>
                          <a:cubicBezTo>
                            <a:pt x="1143" y="510"/>
                            <a:pt x="545" y="2293"/>
                            <a:pt x="146" y="4472"/>
                          </a:cubicBezTo>
                          <a:cubicBezTo>
                            <a:pt x="-252" y="6651"/>
                            <a:pt x="146" y="7839"/>
                            <a:pt x="1542" y="8037"/>
                          </a:cubicBezTo>
                          <a:cubicBezTo>
                            <a:pt x="2738" y="7839"/>
                            <a:pt x="3535" y="6255"/>
                            <a:pt x="4133" y="4274"/>
                          </a:cubicBezTo>
                          <a:cubicBezTo>
                            <a:pt x="4731" y="1302"/>
                            <a:pt x="4332" y="-480"/>
                            <a:pt x="2538" y="1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93" name="Freeform 702">
                      <a:extLst>
                        <a:ext uri="{FF2B5EF4-FFF2-40B4-BE49-F238E27FC236}">
                          <a16:creationId xmlns:a16="http://schemas.microsoft.com/office/drawing/2014/main" id="{125520B0-D273-B720-9E2D-32B48990E8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07183" y="5745422"/>
                      <a:ext cx="3887" cy="8877"/>
                    </a:xfrm>
                    <a:custGeom>
                      <a:avLst/>
                      <a:gdLst>
                        <a:gd name="connsiteX0" fmla="*/ 455 w 3887"/>
                        <a:gd name="connsiteY0" fmla="*/ 8853 h 8877"/>
                        <a:gd name="connsiteX1" fmla="*/ 2847 w 3887"/>
                        <a:gd name="connsiteY1" fmla="*/ 6080 h 8877"/>
                        <a:gd name="connsiteX2" fmla="*/ 3645 w 3887"/>
                        <a:gd name="connsiteY2" fmla="*/ 335 h 8877"/>
                        <a:gd name="connsiteX3" fmla="*/ 1452 w 3887"/>
                        <a:gd name="connsiteY3" fmla="*/ 2316 h 8877"/>
                        <a:gd name="connsiteX4" fmla="*/ 455 w 3887"/>
                        <a:gd name="connsiteY4" fmla="*/ 8853 h 88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87" h="8877">
                          <a:moveTo>
                            <a:pt x="455" y="8853"/>
                          </a:moveTo>
                          <a:cubicBezTo>
                            <a:pt x="1253" y="9051"/>
                            <a:pt x="2050" y="8061"/>
                            <a:pt x="2847" y="6080"/>
                          </a:cubicBezTo>
                          <a:cubicBezTo>
                            <a:pt x="3645" y="3703"/>
                            <a:pt x="4243" y="1325"/>
                            <a:pt x="3645" y="335"/>
                          </a:cubicBezTo>
                          <a:cubicBezTo>
                            <a:pt x="3246" y="-457"/>
                            <a:pt x="2449" y="137"/>
                            <a:pt x="1452" y="2316"/>
                          </a:cubicBezTo>
                          <a:cubicBezTo>
                            <a:pt x="-143" y="5485"/>
                            <a:pt x="-342" y="7664"/>
                            <a:pt x="455" y="885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94" name="Freeform 703">
                      <a:extLst>
                        <a:ext uri="{FF2B5EF4-FFF2-40B4-BE49-F238E27FC236}">
                          <a16:creationId xmlns:a16="http://schemas.microsoft.com/office/drawing/2014/main" id="{D7C75A81-77AA-AE4C-9A04-AF771C3C97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2290" y="5708318"/>
                      <a:ext cx="7580" cy="16243"/>
                    </a:xfrm>
                    <a:custGeom>
                      <a:avLst/>
                      <a:gdLst>
                        <a:gd name="connsiteX0" fmla="*/ 2996 w 7580"/>
                        <a:gd name="connsiteY0" fmla="*/ 11489 h 16243"/>
                        <a:gd name="connsiteX1" fmla="*/ 5587 w 7580"/>
                        <a:gd name="connsiteY1" fmla="*/ 16243 h 16243"/>
                        <a:gd name="connsiteX2" fmla="*/ 7581 w 7580"/>
                        <a:gd name="connsiteY2" fmla="*/ 12480 h 16243"/>
                        <a:gd name="connsiteX3" fmla="*/ 6584 w 7580"/>
                        <a:gd name="connsiteY3" fmla="*/ 7725 h 16243"/>
                        <a:gd name="connsiteX4" fmla="*/ 5787 w 7580"/>
                        <a:gd name="connsiteY4" fmla="*/ 5348 h 16243"/>
                        <a:gd name="connsiteX5" fmla="*/ 1003 w 7580"/>
                        <a:gd name="connsiteY5" fmla="*/ 0 h 16243"/>
                        <a:gd name="connsiteX6" fmla="*/ 803 w 7580"/>
                        <a:gd name="connsiteY6" fmla="*/ 4952 h 16243"/>
                        <a:gd name="connsiteX7" fmla="*/ 3395 w 7580"/>
                        <a:gd name="connsiteY7" fmla="*/ 8518 h 16243"/>
                        <a:gd name="connsiteX8" fmla="*/ 2996 w 7580"/>
                        <a:gd name="connsiteY8" fmla="*/ 11489 h 162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0" h="16243">
                          <a:moveTo>
                            <a:pt x="2996" y="11489"/>
                          </a:moveTo>
                          <a:cubicBezTo>
                            <a:pt x="3195" y="14262"/>
                            <a:pt x="3993" y="16045"/>
                            <a:pt x="5587" y="16243"/>
                          </a:cubicBezTo>
                          <a:cubicBezTo>
                            <a:pt x="6983" y="16243"/>
                            <a:pt x="7381" y="14460"/>
                            <a:pt x="7581" y="12480"/>
                          </a:cubicBezTo>
                          <a:cubicBezTo>
                            <a:pt x="7581" y="10499"/>
                            <a:pt x="7381" y="8518"/>
                            <a:pt x="6584" y="7725"/>
                          </a:cubicBezTo>
                          <a:cubicBezTo>
                            <a:pt x="6584" y="6933"/>
                            <a:pt x="6185" y="6141"/>
                            <a:pt x="5787" y="5348"/>
                          </a:cubicBezTo>
                          <a:cubicBezTo>
                            <a:pt x="4591" y="2377"/>
                            <a:pt x="2996" y="198"/>
                            <a:pt x="1003" y="0"/>
                          </a:cubicBezTo>
                          <a:cubicBezTo>
                            <a:pt x="-193" y="792"/>
                            <a:pt x="-392" y="2377"/>
                            <a:pt x="803" y="4952"/>
                          </a:cubicBezTo>
                          <a:cubicBezTo>
                            <a:pt x="1601" y="6537"/>
                            <a:pt x="2398" y="7725"/>
                            <a:pt x="3395" y="8518"/>
                          </a:cubicBezTo>
                          <a:cubicBezTo>
                            <a:pt x="2996" y="9112"/>
                            <a:pt x="2797" y="10301"/>
                            <a:pt x="2996" y="114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95" name="Freeform 704">
                      <a:extLst>
                        <a:ext uri="{FF2B5EF4-FFF2-40B4-BE49-F238E27FC236}">
                          <a16:creationId xmlns:a16="http://schemas.microsoft.com/office/drawing/2014/main" id="{26FA2D65-6DAB-F1BB-B081-D8355BE2F3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9674" y="5704502"/>
                      <a:ext cx="16300" cy="25085"/>
                    </a:xfrm>
                    <a:custGeom>
                      <a:avLst/>
                      <a:gdLst>
                        <a:gd name="connsiteX0" fmla="*/ 0 w 16300"/>
                        <a:gd name="connsiteY0" fmla="*/ 14711 h 25085"/>
                        <a:gd name="connsiteX1" fmla="*/ 2591 w 16300"/>
                        <a:gd name="connsiteY1" fmla="*/ 18276 h 25085"/>
                        <a:gd name="connsiteX2" fmla="*/ 4385 w 16300"/>
                        <a:gd name="connsiteY2" fmla="*/ 14314 h 25085"/>
                        <a:gd name="connsiteX3" fmla="*/ 4784 w 16300"/>
                        <a:gd name="connsiteY3" fmla="*/ 14513 h 25085"/>
                        <a:gd name="connsiteX4" fmla="*/ 8172 w 16300"/>
                        <a:gd name="connsiteY4" fmla="*/ 14116 h 25085"/>
                        <a:gd name="connsiteX5" fmla="*/ 10166 w 16300"/>
                        <a:gd name="connsiteY5" fmla="*/ 15899 h 25085"/>
                        <a:gd name="connsiteX6" fmla="*/ 10564 w 16300"/>
                        <a:gd name="connsiteY6" fmla="*/ 16295 h 25085"/>
                        <a:gd name="connsiteX7" fmla="*/ 10564 w 16300"/>
                        <a:gd name="connsiteY7" fmla="*/ 16890 h 25085"/>
                        <a:gd name="connsiteX8" fmla="*/ 9966 w 16300"/>
                        <a:gd name="connsiteY8" fmla="*/ 17088 h 25085"/>
                        <a:gd name="connsiteX9" fmla="*/ 10763 w 16300"/>
                        <a:gd name="connsiteY9" fmla="*/ 21644 h 25085"/>
                        <a:gd name="connsiteX10" fmla="*/ 15149 w 16300"/>
                        <a:gd name="connsiteY10" fmla="*/ 25011 h 25085"/>
                        <a:gd name="connsiteX11" fmla="*/ 15348 w 16300"/>
                        <a:gd name="connsiteY11" fmla="*/ 20455 h 25085"/>
                        <a:gd name="connsiteX12" fmla="*/ 15149 w 16300"/>
                        <a:gd name="connsiteY12" fmla="*/ 20059 h 25085"/>
                        <a:gd name="connsiteX13" fmla="*/ 15348 w 16300"/>
                        <a:gd name="connsiteY13" fmla="*/ 15701 h 25085"/>
                        <a:gd name="connsiteX14" fmla="*/ 15348 w 16300"/>
                        <a:gd name="connsiteY14" fmla="*/ 15503 h 25085"/>
                        <a:gd name="connsiteX15" fmla="*/ 15747 w 16300"/>
                        <a:gd name="connsiteY15" fmla="*/ 12532 h 25085"/>
                        <a:gd name="connsiteX16" fmla="*/ 14551 w 16300"/>
                        <a:gd name="connsiteY16" fmla="*/ 7381 h 25085"/>
                        <a:gd name="connsiteX17" fmla="*/ 11162 w 16300"/>
                        <a:gd name="connsiteY17" fmla="*/ 6985 h 25085"/>
                        <a:gd name="connsiteX18" fmla="*/ 10365 w 16300"/>
                        <a:gd name="connsiteY18" fmla="*/ 8570 h 25085"/>
                        <a:gd name="connsiteX19" fmla="*/ 9966 w 16300"/>
                        <a:gd name="connsiteY19" fmla="*/ 7976 h 25085"/>
                        <a:gd name="connsiteX20" fmla="*/ 6777 w 16300"/>
                        <a:gd name="connsiteY20" fmla="*/ 6787 h 25085"/>
                        <a:gd name="connsiteX21" fmla="*/ 6578 w 16300"/>
                        <a:gd name="connsiteY21" fmla="*/ 6589 h 25085"/>
                        <a:gd name="connsiteX22" fmla="*/ 5581 w 16300"/>
                        <a:gd name="connsiteY22" fmla="*/ 2429 h 25085"/>
                        <a:gd name="connsiteX23" fmla="*/ 1993 w 16300"/>
                        <a:gd name="connsiteY23" fmla="*/ 250 h 25085"/>
                        <a:gd name="connsiteX24" fmla="*/ 2990 w 16300"/>
                        <a:gd name="connsiteY24" fmla="*/ 5400 h 25085"/>
                        <a:gd name="connsiteX25" fmla="*/ 4983 w 16300"/>
                        <a:gd name="connsiteY25" fmla="*/ 6985 h 25085"/>
                        <a:gd name="connsiteX26" fmla="*/ 4186 w 16300"/>
                        <a:gd name="connsiteY26" fmla="*/ 7976 h 25085"/>
                        <a:gd name="connsiteX27" fmla="*/ 3986 w 16300"/>
                        <a:gd name="connsiteY27" fmla="*/ 8570 h 25085"/>
                        <a:gd name="connsiteX28" fmla="*/ 2192 w 16300"/>
                        <a:gd name="connsiteY28" fmla="*/ 8570 h 25085"/>
                        <a:gd name="connsiteX29" fmla="*/ 1794 w 16300"/>
                        <a:gd name="connsiteY29" fmla="*/ 10551 h 25085"/>
                        <a:gd name="connsiteX30" fmla="*/ 0 w 16300"/>
                        <a:gd name="connsiteY30" fmla="*/ 14711 h 250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</a:cxnLst>
                      <a:rect l="l" t="t" r="r" b="b"/>
                      <a:pathLst>
                        <a:path w="16300" h="25085">
                          <a:moveTo>
                            <a:pt x="0" y="14711"/>
                          </a:moveTo>
                          <a:cubicBezTo>
                            <a:pt x="199" y="16691"/>
                            <a:pt x="997" y="18276"/>
                            <a:pt x="2591" y="18276"/>
                          </a:cubicBezTo>
                          <a:cubicBezTo>
                            <a:pt x="3986" y="18474"/>
                            <a:pt x="4584" y="16890"/>
                            <a:pt x="4385" y="14314"/>
                          </a:cubicBezTo>
                          <a:cubicBezTo>
                            <a:pt x="4584" y="14314"/>
                            <a:pt x="4584" y="14513"/>
                            <a:pt x="4784" y="14513"/>
                          </a:cubicBezTo>
                          <a:cubicBezTo>
                            <a:pt x="5980" y="16295"/>
                            <a:pt x="7176" y="15503"/>
                            <a:pt x="8172" y="14116"/>
                          </a:cubicBezTo>
                          <a:cubicBezTo>
                            <a:pt x="8770" y="15107"/>
                            <a:pt x="9568" y="15701"/>
                            <a:pt x="10166" y="15899"/>
                          </a:cubicBezTo>
                          <a:cubicBezTo>
                            <a:pt x="10365" y="16097"/>
                            <a:pt x="10365" y="16097"/>
                            <a:pt x="10564" y="16295"/>
                          </a:cubicBezTo>
                          <a:cubicBezTo>
                            <a:pt x="10564" y="16493"/>
                            <a:pt x="10564" y="16691"/>
                            <a:pt x="10564" y="16890"/>
                          </a:cubicBezTo>
                          <a:cubicBezTo>
                            <a:pt x="10365" y="16890"/>
                            <a:pt x="10166" y="17088"/>
                            <a:pt x="9966" y="17088"/>
                          </a:cubicBezTo>
                          <a:cubicBezTo>
                            <a:pt x="9169" y="17682"/>
                            <a:pt x="9966" y="19861"/>
                            <a:pt x="10763" y="21644"/>
                          </a:cubicBezTo>
                          <a:cubicBezTo>
                            <a:pt x="12159" y="24219"/>
                            <a:pt x="13753" y="25407"/>
                            <a:pt x="15149" y="25011"/>
                          </a:cubicBezTo>
                          <a:cubicBezTo>
                            <a:pt x="16544" y="24615"/>
                            <a:pt x="16743" y="23228"/>
                            <a:pt x="15348" y="20455"/>
                          </a:cubicBezTo>
                          <a:cubicBezTo>
                            <a:pt x="15348" y="20257"/>
                            <a:pt x="15149" y="20257"/>
                            <a:pt x="15149" y="20059"/>
                          </a:cubicBezTo>
                          <a:cubicBezTo>
                            <a:pt x="15547" y="18870"/>
                            <a:pt x="15547" y="17286"/>
                            <a:pt x="15348" y="15701"/>
                          </a:cubicBezTo>
                          <a:lnTo>
                            <a:pt x="15348" y="15503"/>
                          </a:lnTo>
                          <a:cubicBezTo>
                            <a:pt x="15547" y="14711"/>
                            <a:pt x="15747" y="13720"/>
                            <a:pt x="15747" y="12532"/>
                          </a:cubicBezTo>
                          <a:cubicBezTo>
                            <a:pt x="15547" y="10749"/>
                            <a:pt x="15149" y="8768"/>
                            <a:pt x="14551" y="7381"/>
                          </a:cubicBezTo>
                          <a:cubicBezTo>
                            <a:pt x="13554" y="5004"/>
                            <a:pt x="12159" y="5202"/>
                            <a:pt x="11162" y="6985"/>
                          </a:cubicBezTo>
                          <a:cubicBezTo>
                            <a:pt x="10963" y="7579"/>
                            <a:pt x="10564" y="7976"/>
                            <a:pt x="10365" y="8570"/>
                          </a:cubicBezTo>
                          <a:cubicBezTo>
                            <a:pt x="10166" y="8372"/>
                            <a:pt x="10166" y="8174"/>
                            <a:pt x="9966" y="7976"/>
                          </a:cubicBezTo>
                          <a:cubicBezTo>
                            <a:pt x="8770" y="6193"/>
                            <a:pt x="7375" y="5995"/>
                            <a:pt x="6777" y="6787"/>
                          </a:cubicBezTo>
                          <a:cubicBezTo>
                            <a:pt x="6777" y="6787"/>
                            <a:pt x="6578" y="6589"/>
                            <a:pt x="6578" y="6589"/>
                          </a:cubicBezTo>
                          <a:cubicBezTo>
                            <a:pt x="7375" y="5598"/>
                            <a:pt x="6578" y="4014"/>
                            <a:pt x="5581" y="2429"/>
                          </a:cubicBezTo>
                          <a:cubicBezTo>
                            <a:pt x="4385" y="646"/>
                            <a:pt x="2791" y="-542"/>
                            <a:pt x="1993" y="250"/>
                          </a:cubicBezTo>
                          <a:cubicBezTo>
                            <a:pt x="797" y="1043"/>
                            <a:pt x="997" y="3023"/>
                            <a:pt x="2990" y="5400"/>
                          </a:cubicBezTo>
                          <a:cubicBezTo>
                            <a:pt x="3787" y="6193"/>
                            <a:pt x="4385" y="6787"/>
                            <a:pt x="4983" y="6985"/>
                          </a:cubicBezTo>
                          <a:cubicBezTo>
                            <a:pt x="4784" y="7183"/>
                            <a:pt x="4584" y="7579"/>
                            <a:pt x="4186" y="7976"/>
                          </a:cubicBezTo>
                          <a:cubicBezTo>
                            <a:pt x="3986" y="8174"/>
                            <a:pt x="3986" y="8372"/>
                            <a:pt x="3986" y="8570"/>
                          </a:cubicBezTo>
                          <a:cubicBezTo>
                            <a:pt x="3389" y="8174"/>
                            <a:pt x="2791" y="8174"/>
                            <a:pt x="2192" y="8570"/>
                          </a:cubicBezTo>
                          <a:cubicBezTo>
                            <a:pt x="1594" y="8966"/>
                            <a:pt x="1594" y="9758"/>
                            <a:pt x="1794" y="10551"/>
                          </a:cubicBezTo>
                          <a:cubicBezTo>
                            <a:pt x="399" y="10749"/>
                            <a:pt x="0" y="12532"/>
                            <a:pt x="0" y="147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96" name="Freeform 705">
                      <a:extLst>
                        <a:ext uri="{FF2B5EF4-FFF2-40B4-BE49-F238E27FC236}">
                          <a16:creationId xmlns:a16="http://schemas.microsoft.com/office/drawing/2014/main" id="{47A859A5-0BBD-8EF9-90A8-98299F65C7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94766" y="5728672"/>
                      <a:ext cx="10506" cy="13342"/>
                    </a:xfrm>
                    <a:custGeom>
                      <a:avLst/>
                      <a:gdLst>
                        <a:gd name="connsiteX0" fmla="*/ 3505 w 10506"/>
                        <a:gd name="connsiteY0" fmla="*/ 7775 h 13342"/>
                        <a:gd name="connsiteX1" fmla="*/ 5299 w 10506"/>
                        <a:gd name="connsiteY1" fmla="*/ 13321 h 13342"/>
                        <a:gd name="connsiteX2" fmla="*/ 8887 w 10506"/>
                        <a:gd name="connsiteY2" fmla="*/ 9954 h 13342"/>
                        <a:gd name="connsiteX3" fmla="*/ 10481 w 10506"/>
                        <a:gd name="connsiteY3" fmla="*/ 4804 h 13342"/>
                        <a:gd name="connsiteX4" fmla="*/ 8289 w 10506"/>
                        <a:gd name="connsiteY4" fmla="*/ 3021 h 13342"/>
                        <a:gd name="connsiteX5" fmla="*/ 5100 w 10506"/>
                        <a:gd name="connsiteY5" fmla="*/ 5794 h 13342"/>
                        <a:gd name="connsiteX6" fmla="*/ 5100 w 10506"/>
                        <a:gd name="connsiteY6" fmla="*/ 5794 h 13342"/>
                        <a:gd name="connsiteX7" fmla="*/ 2508 w 10506"/>
                        <a:gd name="connsiteY7" fmla="*/ 644 h 13342"/>
                        <a:gd name="connsiteX8" fmla="*/ 116 w 10506"/>
                        <a:gd name="connsiteY8" fmla="*/ 5200 h 13342"/>
                        <a:gd name="connsiteX9" fmla="*/ 3505 w 10506"/>
                        <a:gd name="connsiteY9" fmla="*/ 7775 h 133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506" h="13342">
                          <a:moveTo>
                            <a:pt x="3505" y="7775"/>
                          </a:moveTo>
                          <a:cubicBezTo>
                            <a:pt x="3306" y="10944"/>
                            <a:pt x="3704" y="13123"/>
                            <a:pt x="5299" y="13321"/>
                          </a:cubicBezTo>
                          <a:cubicBezTo>
                            <a:pt x="6495" y="13520"/>
                            <a:pt x="7890" y="12331"/>
                            <a:pt x="8887" y="9954"/>
                          </a:cubicBezTo>
                          <a:cubicBezTo>
                            <a:pt x="9684" y="8369"/>
                            <a:pt x="10282" y="6388"/>
                            <a:pt x="10481" y="4804"/>
                          </a:cubicBezTo>
                          <a:cubicBezTo>
                            <a:pt x="10681" y="2228"/>
                            <a:pt x="9684" y="1832"/>
                            <a:pt x="8289" y="3021"/>
                          </a:cubicBezTo>
                          <a:cubicBezTo>
                            <a:pt x="7292" y="3813"/>
                            <a:pt x="6096" y="4804"/>
                            <a:pt x="5100" y="5794"/>
                          </a:cubicBezTo>
                          <a:lnTo>
                            <a:pt x="5100" y="5794"/>
                          </a:lnTo>
                          <a:cubicBezTo>
                            <a:pt x="5498" y="2228"/>
                            <a:pt x="5897" y="-1535"/>
                            <a:pt x="2508" y="644"/>
                          </a:cubicBezTo>
                          <a:cubicBezTo>
                            <a:pt x="1312" y="1436"/>
                            <a:pt x="316" y="3219"/>
                            <a:pt x="116" y="5200"/>
                          </a:cubicBezTo>
                          <a:cubicBezTo>
                            <a:pt x="-482" y="9558"/>
                            <a:pt x="1312" y="8963"/>
                            <a:pt x="3505" y="77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97" name="Freeform 706">
                      <a:extLst>
                        <a:ext uri="{FF2B5EF4-FFF2-40B4-BE49-F238E27FC236}">
                          <a16:creationId xmlns:a16="http://schemas.microsoft.com/office/drawing/2014/main" id="{C185CBAD-FDB9-A5F3-AC67-375ADAADE9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0096" y="5771112"/>
                      <a:ext cx="4328" cy="8927"/>
                    </a:xfrm>
                    <a:custGeom>
                      <a:avLst/>
                      <a:gdLst>
                        <a:gd name="connsiteX0" fmla="*/ 1433 w 4328"/>
                        <a:gd name="connsiteY0" fmla="*/ 8914 h 8927"/>
                        <a:gd name="connsiteX1" fmla="*/ 4224 w 4328"/>
                        <a:gd name="connsiteY1" fmla="*/ 3764 h 8927"/>
                        <a:gd name="connsiteX2" fmla="*/ 2829 w 4328"/>
                        <a:gd name="connsiteY2" fmla="*/ 0 h 8927"/>
                        <a:gd name="connsiteX3" fmla="*/ 38 w 4328"/>
                        <a:gd name="connsiteY3" fmla="*/ 4952 h 8927"/>
                        <a:gd name="connsiteX4" fmla="*/ 1433 w 4328"/>
                        <a:gd name="connsiteY4" fmla="*/ 8914 h 89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28" h="8927">
                          <a:moveTo>
                            <a:pt x="1433" y="8914"/>
                          </a:moveTo>
                          <a:cubicBezTo>
                            <a:pt x="2629" y="8716"/>
                            <a:pt x="3825" y="6537"/>
                            <a:pt x="4224" y="3764"/>
                          </a:cubicBezTo>
                          <a:cubicBezTo>
                            <a:pt x="4623" y="1585"/>
                            <a:pt x="3825" y="396"/>
                            <a:pt x="2829" y="0"/>
                          </a:cubicBezTo>
                          <a:cubicBezTo>
                            <a:pt x="1433" y="594"/>
                            <a:pt x="437" y="2179"/>
                            <a:pt x="38" y="4952"/>
                          </a:cubicBezTo>
                          <a:cubicBezTo>
                            <a:pt x="-161" y="7131"/>
                            <a:pt x="437" y="9112"/>
                            <a:pt x="1433" y="89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98" name="Freeform 707">
                      <a:extLst>
                        <a:ext uri="{FF2B5EF4-FFF2-40B4-BE49-F238E27FC236}">
                          <a16:creationId xmlns:a16="http://schemas.microsoft.com/office/drawing/2014/main" id="{10D2E2C6-C52E-D139-B2E3-70D87CA93E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4659" y="5783375"/>
                      <a:ext cx="4384" cy="8240"/>
                    </a:xfrm>
                    <a:custGeom>
                      <a:avLst/>
                      <a:gdLst>
                        <a:gd name="connsiteX0" fmla="*/ 3581 w 4384"/>
                        <a:gd name="connsiteY0" fmla="*/ 217 h 8240"/>
                        <a:gd name="connsiteX1" fmla="*/ 791 w 4384"/>
                        <a:gd name="connsiteY1" fmla="*/ 2396 h 8240"/>
                        <a:gd name="connsiteX2" fmla="*/ 591 w 4384"/>
                        <a:gd name="connsiteY2" fmla="*/ 8141 h 8240"/>
                        <a:gd name="connsiteX3" fmla="*/ 3382 w 4384"/>
                        <a:gd name="connsiteY3" fmla="*/ 5962 h 8240"/>
                        <a:gd name="connsiteX4" fmla="*/ 3581 w 4384"/>
                        <a:gd name="connsiteY4" fmla="*/ 217 h 82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84" h="8240">
                          <a:moveTo>
                            <a:pt x="3581" y="217"/>
                          </a:moveTo>
                          <a:cubicBezTo>
                            <a:pt x="2784" y="-377"/>
                            <a:pt x="1588" y="217"/>
                            <a:pt x="791" y="2396"/>
                          </a:cubicBezTo>
                          <a:cubicBezTo>
                            <a:pt x="-7" y="4773"/>
                            <a:pt x="-405" y="6952"/>
                            <a:pt x="591" y="8141"/>
                          </a:cubicBezTo>
                          <a:cubicBezTo>
                            <a:pt x="1588" y="8537"/>
                            <a:pt x="2584" y="7744"/>
                            <a:pt x="3382" y="5962"/>
                          </a:cubicBezTo>
                          <a:cubicBezTo>
                            <a:pt x="4578" y="3584"/>
                            <a:pt x="4777" y="1208"/>
                            <a:pt x="3581" y="2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199" name="Freeform 708">
                      <a:extLst>
                        <a:ext uri="{FF2B5EF4-FFF2-40B4-BE49-F238E27FC236}">
                          <a16:creationId xmlns:a16="http://schemas.microsoft.com/office/drawing/2014/main" id="{2AFB5254-D77A-D037-433B-40A10CDDE6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4228" y="5778908"/>
                      <a:ext cx="3564" cy="8463"/>
                    </a:xfrm>
                    <a:custGeom>
                      <a:avLst/>
                      <a:gdLst>
                        <a:gd name="connsiteX0" fmla="*/ 525 w 3564"/>
                        <a:gd name="connsiteY0" fmla="*/ 2901 h 8463"/>
                        <a:gd name="connsiteX1" fmla="*/ 1123 w 3564"/>
                        <a:gd name="connsiteY1" fmla="*/ 8447 h 8463"/>
                        <a:gd name="connsiteX2" fmla="*/ 3316 w 3564"/>
                        <a:gd name="connsiteY2" fmla="*/ 5080 h 8463"/>
                        <a:gd name="connsiteX3" fmla="*/ 2718 w 3564"/>
                        <a:gd name="connsiteY3" fmla="*/ 326 h 8463"/>
                        <a:gd name="connsiteX4" fmla="*/ 525 w 3564"/>
                        <a:gd name="connsiteY4" fmla="*/ 2901 h 84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64" h="8463">
                          <a:moveTo>
                            <a:pt x="525" y="2901"/>
                          </a:moveTo>
                          <a:cubicBezTo>
                            <a:pt x="-73" y="5476"/>
                            <a:pt x="-472" y="8051"/>
                            <a:pt x="1123" y="8447"/>
                          </a:cubicBezTo>
                          <a:cubicBezTo>
                            <a:pt x="2120" y="8645"/>
                            <a:pt x="2917" y="7061"/>
                            <a:pt x="3316" y="5080"/>
                          </a:cubicBezTo>
                          <a:cubicBezTo>
                            <a:pt x="3714" y="2901"/>
                            <a:pt x="3714" y="1118"/>
                            <a:pt x="2718" y="326"/>
                          </a:cubicBezTo>
                          <a:cubicBezTo>
                            <a:pt x="1920" y="-665"/>
                            <a:pt x="1123" y="722"/>
                            <a:pt x="525" y="29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00" name="Freeform 709">
                      <a:extLst>
                        <a:ext uri="{FF2B5EF4-FFF2-40B4-BE49-F238E27FC236}">
                          <a16:creationId xmlns:a16="http://schemas.microsoft.com/office/drawing/2014/main" id="{BCF98CF1-28B9-1E46-98B1-D6526B786C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6569" y="5703762"/>
                      <a:ext cx="6343" cy="20205"/>
                    </a:xfrm>
                    <a:custGeom>
                      <a:avLst/>
                      <a:gdLst>
                        <a:gd name="connsiteX0" fmla="*/ 5194 w 6343"/>
                        <a:gd name="connsiteY0" fmla="*/ 7725 h 20205"/>
                        <a:gd name="connsiteX1" fmla="*/ 5393 w 6343"/>
                        <a:gd name="connsiteY1" fmla="*/ 4160 h 20205"/>
                        <a:gd name="connsiteX2" fmla="*/ 5194 w 6343"/>
                        <a:gd name="connsiteY2" fmla="*/ 3566 h 20205"/>
                        <a:gd name="connsiteX3" fmla="*/ 4795 w 6343"/>
                        <a:gd name="connsiteY3" fmla="*/ 2575 h 20205"/>
                        <a:gd name="connsiteX4" fmla="*/ 1406 w 6343"/>
                        <a:gd name="connsiteY4" fmla="*/ 0 h 20205"/>
                        <a:gd name="connsiteX5" fmla="*/ 609 w 6343"/>
                        <a:gd name="connsiteY5" fmla="*/ 4358 h 20205"/>
                        <a:gd name="connsiteX6" fmla="*/ 1008 w 6343"/>
                        <a:gd name="connsiteY6" fmla="*/ 5150 h 20205"/>
                        <a:gd name="connsiteX7" fmla="*/ 1008 w 6343"/>
                        <a:gd name="connsiteY7" fmla="*/ 5348 h 20205"/>
                        <a:gd name="connsiteX8" fmla="*/ 1805 w 6343"/>
                        <a:gd name="connsiteY8" fmla="*/ 9310 h 20205"/>
                        <a:gd name="connsiteX9" fmla="*/ 1606 w 6343"/>
                        <a:gd name="connsiteY9" fmla="*/ 9508 h 20205"/>
                        <a:gd name="connsiteX10" fmla="*/ 4795 w 6343"/>
                        <a:gd name="connsiteY10" fmla="*/ 19215 h 20205"/>
                        <a:gd name="connsiteX11" fmla="*/ 5393 w 6343"/>
                        <a:gd name="connsiteY11" fmla="*/ 20205 h 20205"/>
                        <a:gd name="connsiteX12" fmla="*/ 5592 w 6343"/>
                        <a:gd name="connsiteY12" fmla="*/ 19413 h 20205"/>
                        <a:gd name="connsiteX13" fmla="*/ 4396 w 6343"/>
                        <a:gd name="connsiteY13" fmla="*/ 10301 h 20205"/>
                        <a:gd name="connsiteX14" fmla="*/ 3998 w 6343"/>
                        <a:gd name="connsiteY14" fmla="*/ 9904 h 20205"/>
                        <a:gd name="connsiteX15" fmla="*/ 5194 w 6343"/>
                        <a:gd name="connsiteY15" fmla="*/ 7725 h 202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6343" h="20205">
                          <a:moveTo>
                            <a:pt x="5194" y="7725"/>
                          </a:moveTo>
                          <a:cubicBezTo>
                            <a:pt x="5792" y="7131"/>
                            <a:pt x="6190" y="6141"/>
                            <a:pt x="5393" y="4160"/>
                          </a:cubicBezTo>
                          <a:cubicBezTo>
                            <a:pt x="5393" y="3962"/>
                            <a:pt x="5194" y="3764"/>
                            <a:pt x="5194" y="3566"/>
                          </a:cubicBezTo>
                          <a:cubicBezTo>
                            <a:pt x="4994" y="3169"/>
                            <a:pt x="4994" y="2971"/>
                            <a:pt x="4795" y="2575"/>
                          </a:cubicBezTo>
                          <a:cubicBezTo>
                            <a:pt x="3599" y="594"/>
                            <a:pt x="2403" y="0"/>
                            <a:pt x="1406" y="0"/>
                          </a:cubicBezTo>
                          <a:cubicBezTo>
                            <a:pt x="-188" y="0"/>
                            <a:pt x="-387" y="1585"/>
                            <a:pt x="609" y="4358"/>
                          </a:cubicBezTo>
                          <a:cubicBezTo>
                            <a:pt x="808" y="4556"/>
                            <a:pt x="808" y="4952"/>
                            <a:pt x="1008" y="5150"/>
                          </a:cubicBezTo>
                          <a:cubicBezTo>
                            <a:pt x="1008" y="5150"/>
                            <a:pt x="1008" y="5150"/>
                            <a:pt x="1008" y="5348"/>
                          </a:cubicBezTo>
                          <a:cubicBezTo>
                            <a:pt x="808" y="7131"/>
                            <a:pt x="1008" y="8518"/>
                            <a:pt x="1805" y="9310"/>
                          </a:cubicBezTo>
                          <a:cubicBezTo>
                            <a:pt x="1805" y="9310"/>
                            <a:pt x="1606" y="9508"/>
                            <a:pt x="1606" y="9508"/>
                          </a:cubicBezTo>
                          <a:cubicBezTo>
                            <a:pt x="210" y="12480"/>
                            <a:pt x="3001" y="15847"/>
                            <a:pt x="4795" y="19215"/>
                          </a:cubicBezTo>
                          <a:lnTo>
                            <a:pt x="5393" y="20205"/>
                          </a:lnTo>
                          <a:lnTo>
                            <a:pt x="5592" y="19413"/>
                          </a:lnTo>
                          <a:cubicBezTo>
                            <a:pt x="6390" y="17036"/>
                            <a:pt x="7187" y="14658"/>
                            <a:pt x="4396" y="10301"/>
                          </a:cubicBezTo>
                          <a:cubicBezTo>
                            <a:pt x="4197" y="10103"/>
                            <a:pt x="4197" y="9904"/>
                            <a:pt x="3998" y="9904"/>
                          </a:cubicBezTo>
                          <a:cubicBezTo>
                            <a:pt x="4396" y="9508"/>
                            <a:pt x="4795" y="8716"/>
                            <a:pt x="5194" y="77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01" name="Freeform 710">
                      <a:extLst>
                        <a:ext uri="{FF2B5EF4-FFF2-40B4-BE49-F238E27FC236}">
                          <a16:creationId xmlns:a16="http://schemas.microsoft.com/office/drawing/2014/main" id="{08564B53-5CB9-A182-A930-186EF7A65F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1758" y="5776439"/>
                      <a:ext cx="4393" cy="12104"/>
                    </a:xfrm>
                    <a:custGeom>
                      <a:avLst/>
                      <a:gdLst>
                        <a:gd name="connsiteX0" fmla="*/ 2001 w 4393"/>
                        <a:gd name="connsiteY0" fmla="*/ 21 h 12104"/>
                        <a:gd name="connsiteX1" fmla="*/ 606 w 4393"/>
                        <a:gd name="connsiteY1" fmla="*/ 3983 h 12104"/>
                        <a:gd name="connsiteX2" fmla="*/ 606 w 4393"/>
                        <a:gd name="connsiteY2" fmla="*/ 4775 h 12104"/>
                        <a:gd name="connsiteX3" fmla="*/ 207 w 4393"/>
                        <a:gd name="connsiteY3" fmla="*/ 8935 h 12104"/>
                        <a:gd name="connsiteX4" fmla="*/ 2400 w 4393"/>
                        <a:gd name="connsiteY4" fmla="*/ 12104 h 12104"/>
                        <a:gd name="connsiteX5" fmla="*/ 3596 w 4393"/>
                        <a:gd name="connsiteY5" fmla="*/ 8341 h 12104"/>
                        <a:gd name="connsiteX6" fmla="*/ 4393 w 4393"/>
                        <a:gd name="connsiteY6" fmla="*/ 3983 h 12104"/>
                        <a:gd name="connsiteX7" fmla="*/ 2001 w 4393"/>
                        <a:gd name="connsiteY7" fmla="*/ 21 h 121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4393" h="12104">
                          <a:moveTo>
                            <a:pt x="2001" y="21"/>
                          </a:moveTo>
                          <a:cubicBezTo>
                            <a:pt x="1005" y="219"/>
                            <a:pt x="606" y="2002"/>
                            <a:pt x="606" y="3983"/>
                          </a:cubicBezTo>
                          <a:lnTo>
                            <a:pt x="606" y="4775"/>
                          </a:lnTo>
                          <a:cubicBezTo>
                            <a:pt x="8" y="5568"/>
                            <a:pt x="-191" y="7152"/>
                            <a:pt x="207" y="8935"/>
                          </a:cubicBezTo>
                          <a:cubicBezTo>
                            <a:pt x="606" y="11114"/>
                            <a:pt x="1403" y="12104"/>
                            <a:pt x="2400" y="12104"/>
                          </a:cubicBezTo>
                          <a:cubicBezTo>
                            <a:pt x="3197" y="11510"/>
                            <a:pt x="3795" y="10124"/>
                            <a:pt x="3596" y="8341"/>
                          </a:cubicBezTo>
                          <a:cubicBezTo>
                            <a:pt x="4194" y="7549"/>
                            <a:pt x="4393" y="5964"/>
                            <a:pt x="4393" y="3983"/>
                          </a:cubicBezTo>
                          <a:cubicBezTo>
                            <a:pt x="4194" y="1012"/>
                            <a:pt x="3197" y="-177"/>
                            <a:pt x="2001" y="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02" name="Freeform 711">
                      <a:extLst>
                        <a:ext uri="{FF2B5EF4-FFF2-40B4-BE49-F238E27FC236}">
                          <a16:creationId xmlns:a16="http://schemas.microsoft.com/office/drawing/2014/main" id="{32A817EF-DE47-CF2F-CC08-B2D14E7214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8120" y="5785573"/>
                      <a:ext cx="3961" cy="8138"/>
                    </a:xfrm>
                    <a:custGeom>
                      <a:avLst/>
                      <a:gdLst>
                        <a:gd name="connsiteX0" fmla="*/ 3912 w 3961"/>
                        <a:gd name="connsiteY0" fmla="*/ 4556 h 8138"/>
                        <a:gd name="connsiteX1" fmla="*/ 1321 w 3961"/>
                        <a:gd name="connsiteY1" fmla="*/ 0 h 8138"/>
                        <a:gd name="connsiteX2" fmla="*/ 125 w 3961"/>
                        <a:gd name="connsiteY2" fmla="*/ 3566 h 8138"/>
                        <a:gd name="connsiteX3" fmla="*/ 2716 w 3961"/>
                        <a:gd name="connsiteY3" fmla="*/ 8122 h 8138"/>
                        <a:gd name="connsiteX4" fmla="*/ 3912 w 3961"/>
                        <a:gd name="connsiteY4" fmla="*/ 4556 h 81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961" h="8138">
                          <a:moveTo>
                            <a:pt x="3912" y="4556"/>
                          </a:moveTo>
                          <a:cubicBezTo>
                            <a:pt x="3514" y="1783"/>
                            <a:pt x="2716" y="198"/>
                            <a:pt x="1321" y="0"/>
                          </a:cubicBezTo>
                          <a:cubicBezTo>
                            <a:pt x="324" y="396"/>
                            <a:pt x="-274" y="1387"/>
                            <a:pt x="125" y="3566"/>
                          </a:cubicBezTo>
                          <a:cubicBezTo>
                            <a:pt x="524" y="6141"/>
                            <a:pt x="1321" y="8320"/>
                            <a:pt x="2716" y="8122"/>
                          </a:cubicBezTo>
                          <a:cubicBezTo>
                            <a:pt x="3713" y="8320"/>
                            <a:pt x="4111" y="6735"/>
                            <a:pt x="3912" y="45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03" name="Freeform 712">
                      <a:extLst>
                        <a:ext uri="{FF2B5EF4-FFF2-40B4-BE49-F238E27FC236}">
                          <a16:creationId xmlns:a16="http://schemas.microsoft.com/office/drawing/2014/main" id="{9A7DAD7E-EA37-8D4B-3F59-49FB72BC36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3951" y="5782374"/>
                      <a:ext cx="3862" cy="7952"/>
                    </a:xfrm>
                    <a:custGeom>
                      <a:avLst/>
                      <a:gdLst>
                        <a:gd name="connsiteX0" fmla="*/ 1632 w 3862"/>
                        <a:gd name="connsiteY0" fmla="*/ 7953 h 7952"/>
                        <a:gd name="connsiteX1" fmla="*/ 3825 w 3862"/>
                        <a:gd name="connsiteY1" fmla="*/ 4783 h 7952"/>
                        <a:gd name="connsiteX2" fmla="*/ 2031 w 3862"/>
                        <a:gd name="connsiteY2" fmla="*/ 29 h 7952"/>
                        <a:gd name="connsiteX3" fmla="*/ 38 w 3862"/>
                        <a:gd name="connsiteY3" fmla="*/ 3198 h 7952"/>
                        <a:gd name="connsiteX4" fmla="*/ 1632 w 3862"/>
                        <a:gd name="connsiteY4" fmla="*/ 7953 h 7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62" h="7952">
                          <a:moveTo>
                            <a:pt x="1632" y="7953"/>
                          </a:moveTo>
                          <a:cubicBezTo>
                            <a:pt x="2629" y="7754"/>
                            <a:pt x="3626" y="7160"/>
                            <a:pt x="3825" y="4783"/>
                          </a:cubicBezTo>
                          <a:cubicBezTo>
                            <a:pt x="4024" y="2010"/>
                            <a:pt x="3426" y="227"/>
                            <a:pt x="2031" y="29"/>
                          </a:cubicBezTo>
                          <a:cubicBezTo>
                            <a:pt x="1034" y="-169"/>
                            <a:pt x="38" y="623"/>
                            <a:pt x="38" y="3198"/>
                          </a:cubicBezTo>
                          <a:cubicBezTo>
                            <a:pt x="-162" y="5972"/>
                            <a:pt x="437" y="7556"/>
                            <a:pt x="1632" y="795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04" name="Freeform 713">
                      <a:extLst>
                        <a:ext uri="{FF2B5EF4-FFF2-40B4-BE49-F238E27FC236}">
                          <a16:creationId xmlns:a16="http://schemas.microsoft.com/office/drawing/2014/main" id="{E911116C-0C54-E3AA-25E8-C4BF1EE67D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2073" y="5819644"/>
                      <a:ext cx="3352" cy="8333"/>
                    </a:xfrm>
                    <a:custGeom>
                      <a:avLst/>
                      <a:gdLst>
                        <a:gd name="connsiteX0" fmla="*/ 125 w 3352"/>
                        <a:gd name="connsiteY0" fmla="*/ 4556 h 8333"/>
                        <a:gd name="connsiteX1" fmla="*/ 1919 w 3352"/>
                        <a:gd name="connsiteY1" fmla="*/ 8320 h 8333"/>
                        <a:gd name="connsiteX2" fmla="*/ 3314 w 3352"/>
                        <a:gd name="connsiteY2" fmla="*/ 3566 h 8333"/>
                        <a:gd name="connsiteX3" fmla="*/ 1321 w 3352"/>
                        <a:gd name="connsiteY3" fmla="*/ 0 h 8333"/>
                        <a:gd name="connsiteX4" fmla="*/ 125 w 3352"/>
                        <a:gd name="connsiteY4" fmla="*/ 4556 h 83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52" h="8333">
                          <a:moveTo>
                            <a:pt x="125" y="4556"/>
                          </a:moveTo>
                          <a:cubicBezTo>
                            <a:pt x="324" y="6537"/>
                            <a:pt x="1121" y="8518"/>
                            <a:pt x="1919" y="8320"/>
                          </a:cubicBezTo>
                          <a:cubicBezTo>
                            <a:pt x="2915" y="8122"/>
                            <a:pt x="3513" y="6537"/>
                            <a:pt x="3314" y="3566"/>
                          </a:cubicBezTo>
                          <a:cubicBezTo>
                            <a:pt x="3115" y="1387"/>
                            <a:pt x="2318" y="198"/>
                            <a:pt x="1321" y="0"/>
                          </a:cubicBezTo>
                          <a:cubicBezTo>
                            <a:pt x="324" y="198"/>
                            <a:pt x="-274" y="1585"/>
                            <a:pt x="125" y="45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05" name="Freeform 714">
                      <a:extLst>
                        <a:ext uri="{FF2B5EF4-FFF2-40B4-BE49-F238E27FC236}">
                          <a16:creationId xmlns:a16="http://schemas.microsoft.com/office/drawing/2014/main" id="{2746809B-B252-180C-D534-A25D37CC0D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6763" y="5800609"/>
                      <a:ext cx="4349" cy="8734"/>
                    </a:xfrm>
                    <a:custGeom>
                      <a:avLst/>
                      <a:gdLst>
                        <a:gd name="connsiteX0" fmla="*/ 3271 w 4349"/>
                        <a:gd name="connsiteY0" fmla="*/ 19 h 8734"/>
                        <a:gd name="connsiteX1" fmla="*/ 281 w 4349"/>
                        <a:gd name="connsiteY1" fmla="*/ 5169 h 8734"/>
                        <a:gd name="connsiteX2" fmla="*/ 1078 w 4349"/>
                        <a:gd name="connsiteY2" fmla="*/ 8735 h 8734"/>
                        <a:gd name="connsiteX3" fmla="*/ 4068 w 4349"/>
                        <a:gd name="connsiteY3" fmla="*/ 3386 h 8734"/>
                        <a:gd name="connsiteX4" fmla="*/ 3271 w 4349"/>
                        <a:gd name="connsiteY4" fmla="*/ 19 h 87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49" h="8734">
                          <a:moveTo>
                            <a:pt x="3271" y="19"/>
                          </a:moveTo>
                          <a:cubicBezTo>
                            <a:pt x="1876" y="217"/>
                            <a:pt x="879" y="2594"/>
                            <a:pt x="281" y="5169"/>
                          </a:cubicBezTo>
                          <a:cubicBezTo>
                            <a:pt x="-317" y="7348"/>
                            <a:pt x="82" y="8537"/>
                            <a:pt x="1078" y="8735"/>
                          </a:cubicBezTo>
                          <a:cubicBezTo>
                            <a:pt x="2474" y="8140"/>
                            <a:pt x="3470" y="5763"/>
                            <a:pt x="4068" y="3386"/>
                          </a:cubicBezTo>
                          <a:cubicBezTo>
                            <a:pt x="4666" y="1207"/>
                            <a:pt x="4267" y="-179"/>
                            <a:pt x="3271" y="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06" name="Freeform 715">
                      <a:extLst>
                        <a:ext uri="{FF2B5EF4-FFF2-40B4-BE49-F238E27FC236}">
                          <a16:creationId xmlns:a16="http://schemas.microsoft.com/office/drawing/2014/main" id="{2AA4635A-7301-9FE5-EA5B-94CEA07E07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7344" y="5800584"/>
                      <a:ext cx="3591" cy="9155"/>
                    </a:xfrm>
                    <a:custGeom>
                      <a:avLst/>
                      <a:gdLst>
                        <a:gd name="connsiteX0" fmla="*/ 303 w 3591"/>
                        <a:gd name="connsiteY0" fmla="*/ 5392 h 9155"/>
                        <a:gd name="connsiteX1" fmla="*/ 2496 w 3591"/>
                        <a:gd name="connsiteY1" fmla="*/ 9155 h 9155"/>
                        <a:gd name="connsiteX2" fmla="*/ 3492 w 3591"/>
                        <a:gd name="connsiteY2" fmla="*/ 4005 h 9155"/>
                        <a:gd name="connsiteX3" fmla="*/ 1698 w 3591"/>
                        <a:gd name="connsiteY3" fmla="*/ 43 h 9155"/>
                        <a:gd name="connsiteX4" fmla="*/ 303 w 3591"/>
                        <a:gd name="connsiteY4" fmla="*/ 5392 h 91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91" h="9155">
                          <a:moveTo>
                            <a:pt x="303" y="5392"/>
                          </a:moveTo>
                          <a:cubicBezTo>
                            <a:pt x="702" y="7372"/>
                            <a:pt x="1300" y="8957"/>
                            <a:pt x="2496" y="9155"/>
                          </a:cubicBezTo>
                          <a:cubicBezTo>
                            <a:pt x="3692" y="8561"/>
                            <a:pt x="3692" y="6382"/>
                            <a:pt x="3492" y="4005"/>
                          </a:cubicBezTo>
                          <a:cubicBezTo>
                            <a:pt x="3293" y="1826"/>
                            <a:pt x="2695" y="241"/>
                            <a:pt x="1698" y="43"/>
                          </a:cubicBezTo>
                          <a:cubicBezTo>
                            <a:pt x="-96" y="-353"/>
                            <a:pt x="-295" y="2024"/>
                            <a:pt x="303" y="53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07" name="Freeform 716">
                      <a:extLst>
                        <a:ext uri="{FF2B5EF4-FFF2-40B4-BE49-F238E27FC236}">
                          <a16:creationId xmlns:a16="http://schemas.microsoft.com/office/drawing/2014/main" id="{83EDD7A9-2D14-2E4D-CA37-9C21A2B43A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4090" y="5883015"/>
                      <a:ext cx="2391" cy="8138"/>
                    </a:xfrm>
                    <a:custGeom>
                      <a:avLst/>
                      <a:gdLst>
                        <a:gd name="connsiteX0" fmla="*/ 1395 w 2391"/>
                        <a:gd name="connsiteY0" fmla="*/ 17 h 8138"/>
                        <a:gd name="connsiteX1" fmla="*/ 0 w 2391"/>
                        <a:gd name="connsiteY1" fmla="*/ 4375 h 8138"/>
                        <a:gd name="connsiteX2" fmla="*/ 1196 w 2391"/>
                        <a:gd name="connsiteY2" fmla="*/ 8138 h 8138"/>
                        <a:gd name="connsiteX3" fmla="*/ 2392 w 2391"/>
                        <a:gd name="connsiteY3" fmla="*/ 3780 h 8138"/>
                        <a:gd name="connsiteX4" fmla="*/ 1395 w 2391"/>
                        <a:gd name="connsiteY4" fmla="*/ 17 h 81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391" h="8138">
                          <a:moveTo>
                            <a:pt x="1395" y="17"/>
                          </a:moveTo>
                          <a:cubicBezTo>
                            <a:pt x="598" y="215"/>
                            <a:pt x="0" y="1601"/>
                            <a:pt x="0" y="4375"/>
                          </a:cubicBezTo>
                          <a:cubicBezTo>
                            <a:pt x="0" y="6752"/>
                            <a:pt x="598" y="7742"/>
                            <a:pt x="1196" y="8138"/>
                          </a:cubicBezTo>
                          <a:cubicBezTo>
                            <a:pt x="1993" y="7940"/>
                            <a:pt x="2392" y="6356"/>
                            <a:pt x="2392" y="3780"/>
                          </a:cubicBezTo>
                          <a:cubicBezTo>
                            <a:pt x="2392" y="1403"/>
                            <a:pt x="1993" y="-181"/>
                            <a:pt x="1395" y="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08" name="Freeform 717">
                      <a:extLst>
                        <a:ext uri="{FF2B5EF4-FFF2-40B4-BE49-F238E27FC236}">
                          <a16:creationId xmlns:a16="http://schemas.microsoft.com/office/drawing/2014/main" id="{12295EFC-4053-09EA-E9E5-4A66BAB1D8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6559" y="5883824"/>
                      <a:ext cx="10674" cy="12223"/>
                    </a:xfrm>
                    <a:custGeom>
                      <a:avLst/>
                      <a:gdLst>
                        <a:gd name="connsiteX0" fmla="*/ 156 w 10674"/>
                        <a:gd name="connsiteY0" fmla="*/ 4952 h 12223"/>
                        <a:gd name="connsiteX1" fmla="*/ 1552 w 10674"/>
                        <a:gd name="connsiteY1" fmla="*/ 8320 h 12223"/>
                        <a:gd name="connsiteX2" fmla="*/ 4940 w 10674"/>
                        <a:gd name="connsiteY2" fmla="*/ 12083 h 12223"/>
                        <a:gd name="connsiteX3" fmla="*/ 10521 w 10674"/>
                        <a:gd name="connsiteY3" fmla="*/ 10301 h 12223"/>
                        <a:gd name="connsiteX4" fmla="*/ 7731 w 10674"/>
                        <a:gd name="connsiteY4" fmla="*/ 6933 h 12223"/>
                        <a:gd name="connsiteX5" fmla="*/ 2349 w 10674"/>
                        <a:gd name="connsiteY5" fmla="*/ 7131 h 12223"/>
                        <a:gd name="connsiteX6" fmla="*/ 2548 w 10674"/>
                        <a:gd name="connsiteY6" fmla="*/ 3566 h 12223"/>
                        <a:gd name="connsiteX7" fmla="*/ 954 w 10674"/>
                        <a:gd name="connsiteY7" fmla="*/ 0 h 12223"/>
                        <a:gd name="connsiteX8" fmla="*/ 156 w 10674"/>
                        <a:gd name="connsiteY8" fmla="*/ 4952 h 122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674" h="12223">
                          <a:moveTo>
                            <a:pt x="156" y="4952"/>
                          </a:moveTo>
                          <a:cubicBezTo>
                            <a:pt x="356" y="6933"/>
                            <a:pt x="954" y="8518"/>
                            <a:pt x="1552" y="8320"/>
                          </a:cubicBezTo>
                          <a:cubicBezTo>
                            <a:pt x="1153" y="9904"/>
                            <a:pt x="2947" y="11093"/>
                            <a:pt x="4940" y="12083"/>
                          </a:cubicBezTo>
                          <a:cubicBezTo>
                            <a:pt x="7731" y="12480"/>
                            <a:pt x="9724" y="12083"/>
                            <a:pt x="10521" y="10301"/>
                          </a:cubicBezTo>
                          <a:cubicBezTo>
                            <a:pt x="11119" y="8914"/>
                            <a:pt x="9923" y="7725"/>
                            <a:pt x="7731" y="6933"/>
                          </a:cubicBezTo>
                          <a:cubicBezTo>
                            <a:pt x="5538" y="6141"/>
                            <a:pt x="3545" y="6141"/>
                            <a:pt x="2349" y="7131"/>
                          </a:cubicBezTo>
                          <a:cubicBezTo>
                            <a:pt x="2548" y="6339"/>
                            <a:pt x="2548" y="5150"/>
                            <a:pt x="2548" y="3566"/>
                          </a:cubicBezTo>
                          <a:cubicBezTo>
                            <a:pt x="2150" y="1387"/>
                            <a:pt x="1751" y="0"/>
                            <a:pt x="954" y="0"/>
                          </a:cubicBezTo>
                          <a:cubicBezTo>
                            <a:pt x="156" y="198"/>
                            <a:pt x="-242" y="2179"/>
                            <a:pt x="156" y="49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09" name="Freeform 718">
                      <a:extLst>
                        <a:ext uri="{FF2B5EF4-FFF2-40B4-BE49-F238E27FC236}">
                          <a16:creationId xmlns:a16="http://schemas.microsoft.com/office/drawing/2014/main" id="{7B42C727-EB62-ACA1-A5DB-A427B291FF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9671" y="5794272"/>
                      <a:ext cx="3388" cy="8945"/>
                    </a:xfrm>
                    <a:custGeom>
                      <a:avLst/>
                      <a:gdLst>
                        <a:gd name="connsiteX0" fmla="*/ 1993 w 3388"/>
                        <a:gd name="connsiteY0" fmla="*/ 17 h 8945"/>
                        <a:gd name="connsiteX1" fmla="*/ 0 w 3388"/>
                        <a:gd name="connsiteY1" fmla="*/ 4375 h 8945"/>
                        <a:gd name="connsiteX2" fmla="*/ 1395 w 3388"/>
                        <a:gd name="connsiteY2" fmla="*/ 8931 h 8945"/>
                        <a:gd name="connsiteX3" fmla="*/ 3389 w 3388"/>
                        <a:gd name="connsiteY3" fmla="*/ 4375 h 8945"/>
                        <a:gd name="connsiteX4" fmla="*/ 1993 w 3388"/>
                        <a:gd name="connsiteY4" fmla="*/ 17 h 89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88" h="8945">
                          <a:moveTo>
                            <a:pt x="1993" y="17"/>
                          </a:moveTo>
                          <a:cubicBezTo>
                            <a:pt x="598" y="-182"/>
                            <a:pt x="0" y="1403"/>
                            <a:pt x="0" y="4375"/>
                          </a:cubicBezTo>
                          <a:cubicBezTo>
                            <a:pt x="0" y="6355"/>
                            <a:pt x="399" y="8534"/>
                            <a:pt x="1395" y="8931"/>
                          </a:cubicBezTo>
                          <a:cubicBezTo>
                            <a:pt x="2591" y="9129"/>
                            <a:pt x="3189" y="7346"/>
                            <a:pt x="3389" y="4375"/>
                          </a:cubicBezTo>
                          <a:cubicBezTo>
                            <a:pt x="3189" y="2196"/>
                            <a:pt x="3189" y="215"/>
                            <a:pt x="1993" y="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10" name="Freeform 719">
                      <a:extLst>
                        <a:ext uri="{FF2B5EF4-FFF2-40B4-BE49-F238E27FC236}">
                          <a16:creationId xmlns:a16="http://schemas.microsoft.com/office/drawing/2014/main" id="{967CF769-DC3A-5697-D94A-51FBCBD188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8442" y="5872137"/>
                      <a:ext cx="2192" cy="8135"/>
                    </a:xfrm>
                    <a:custGeom>
                      <a:avLst/>
                      <a:gdLst>
                        <a:gd name="connsiteX0" fmla="*/ 0 w 2192"/>
                        <a:gd name="connsiteY0" fmla="*/ 4160 h 8135"/>
                        <a:gd name="connsiteX1" fmla="*/ 997 w 2192"/>
                        <a:gd name="connsiteY1" fmla="*/ 8122 h 8135"/>
                        <a:gd name="connsiteX2" fmla="*/ 2193 w 2192"/>
                        <a:gd name="connsiteY2" fmla="*/ 4160 h 8135"/>
                        <a:gd name="connsiteX3" fmla="*/ 1395 w 2192"/>
                        <a:gd name="connsiteY3" fmla="*/ 0 h 8135"/>
                        <a:gd name="connsiteX4" fmla="*/ 0 w 2192"/>
                        <a:gd name="connsiteY4" fmla="*/ 4160 h 81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192" h="8135">
                          <a:moveTo>
                            <a:pt x="0" y="4160"/>
                          </a:moveTo>
                          <a:cubicBezTo>
                            <a:pt x="0" y="6141"/>
                            <a:pt x="399" y="8122"/>
                            <a:pt x="997" y="8122"/>
                          </a:cubicBezTo>
                          <a:cubicBezTo>
                            <a:pt x="1595" y="8320"/>
                            <a:pt x="1993" y="6339"/>
                            <a:pt x="2193" y="4160"/>
                          </a:cubicBezTo>
                          <a:cubicBezTo>
                            <a:pt x="2193" y="1981"/>
                            <a:pt x="1993" y="594"/>
                            <a:pt x="1395" y="0"/>
                          </a:cubicBezTo>
                          <a:cubicBezTo>
                            <a:pt x="598" y="792"/>
                            <a:pt x="0" y="2179"/>
                            <a:pt x="0" y="41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11" name="Freeform 720">
                      <a:extLst>
                        <a:ext uri="{FF2B5EF4-FFF2-40B4-BE49-F238E27FC236}">
                          <a16:creationId xmlns:a16="http://schemas.microsoft.com/office/drawing/2014/main" id="{54DE514D-52DE-9CEB-948D-077C0491C1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4675" y="5810517"/>
                      <a:ext cx="4521" cy="7955"/>
                    </a:xfrm>
                    <a:custGeom>
                      <a:avLst/>
                      <a:gdLst>
                        <a:gd name="connsiteX0" fmla="*/ 3896 w 4521"/>
                        <a:gd name="connsiteY0" fmla="*/ 15 h 7955"/>
                        <a:gd name="connsiteX1" fmla="*/ 508 w 4521"/>
                        <a:gd name="connsiteY1" fmla="*/ 4175 h 7955"/>
                        <a:gd name="connsiteX2" fmla="*/ 707 w 4521"/>
                        <a:gd name="connsiteY2" fmla="*/ 7939 h 7955"/>
                        <a:gd name="connsiteX3" fmla="*/ 4095 w 4521"/>
                        <a:gd name="connsiteY3" fmla="*/ 3977 h 7955"/>
                        <a:gd name="connsiteX4" fmla="*/ 3896 w 4521"/>
                        <a:gd name="connsiteY4" fmla="*/ 15 h 79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521" h="7955">
                          <a:moveTo>
                            <a:pt x="3896" y="15"/>
                          </a:moveTo>
                          <a:cubicBezTo>
                            <a:pt x="2700" y="-183"/>
                            <a:pt x="1504" y="1600"/>
                            <a:pt x="508" y="4175"/>
                          </a:cubicBezTo>
                          <a:cubicBezTo>
                            <a:pt x="-290" y="6354"/>
                            <a:pt x="-90" y="7740"/>
                            <a:pt x="707" y="7939"/>
                          </a:cubicBezTo>
                          <a:cubicBezTo>
                            <a:pt x="1903" y="8137"/>
                            <a:pt x="3099" y="6552"/>
                            <a:pt x="4095" y="3977"/>
                          </a:cubicBezTo>
                          <a:cubicBezTo>
                            <a:pt x="4693" y="1798"/>
                            <a:pt x="4693" y="213"/>
                            <a:pt x="3896" y="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12" name="Freeform 721">
                      <a:extLst>
                        <a:ext uri="{FF2B5EF4-FFF2-40B4-BE49-F238E27FC236}">
                          <a16:creationId xmlns:a16="http://schemas.microsoft.com/office/drawing/2014/main" id="{201C40DD-ED9B-A61A-397E-5F70A840C3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9969" y="5870479"/>
                      <a:ext cx="2834" cy="7818"/>
                    </a:xfrm>
                    <a:custGeom>
                      <a:avLst/>
                      <a:gdLst>
                        <a:gd name="connsiteX0" fmla="*/ 997 w 2834"/>
                        <a:gd name="connsiteY0" fmla="*/ 7799 h 7818"/>
                        <a:gd name="connsiteX1" fmla="*/ 2591 w 2834"/>
                        <a:gd name="connsiteY1" fmla="*/ 3838 h 7818"/>
                        <a:gd name="connsiteX2" fmla="*/ 1794 w 2834"/>
                        <a:gd name="connsiteY2" fmla="*/ 74 h 7818"/>
                        <a:gd name="connsiteX3" fmla="*/ 0 w 2834"/>
                        <a:gd name="connsiteY3" fmla="*/ 4828 h 7818"/>
                        <a:gd name="connsiteX4" fmla="*/ 997 w 2834"/>
                        <a:gd name="connsiteY4" fmla="*/ 7799 h 78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834" h="7818">
                          <a:moveTo>
                            <a:pt x="997" y="7799"/>
                          </a:moveTo>
                          <a:cubicBezTo>
                            <a:pt x="1594" y="7601"/>
                            <a:pt x="2193" y="5818"/>
                            <a:pt x="2591" y="3838"/>
                          </a:cubicBezTo>
                          <a:cubicBezTo>
                            <a:pt x="3189" y="866"/>
                            <a:pt x="2591" y="-322"/>
                            <a:pt x="1794" y="74"/>
                          </a:cubicBezTo>
                          <a:cubicBezTo>
                            <a:pt x="1196" y="272"/>
                            <a:pt x="598" y="2055"/>
                            <a:pt x="0" y="4828"/>
                          </a:cubicBezTo>
                          <a:cubicBezTo>
                            <a:pt x="0" y="6611"/>
                            <a:pt x="399" y="7997"/>
                            <a:pt x="997" y="77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13" name="Freeform 722">
                      <a:extLst>
                        <a:ext uri="{FF2B5EF4-FFF2-40B4-BE49-F238E27FC236}">
                          <a16:creationId xmlns:a16="http://schemas.microsoft.com/office/drawing/2014/main" id="{7F362590-260F-B541-3950-1F6188C50D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7880" y="5800581"/>
                      <a:ext cx="3618" cy="9963"/>
                    </a:xfrm>
                    <a:custGeom>
                      <a:avLst/>
                      <a:gdLst>
                        <a:gd name="connsiteX0" fmla="*/ 1625 w 3618"/>
                        <a:gd name="connsiteY0" fmla="*/ 47 h 9963"/>
                        <a:gd name="connsiteX1" fmla="*/ 31 w 3618"/>
                        <a:gd name="connsiteY1" fmla="*/ 5197 h 9963"/>
                        <a:gd name="connsiteX2" fmla="*/ 2024 w 3618"/>
                        <a:gd name="connsiteY2" fmla="*/ 9951 h 9963"/>
                        <a:gd name="connsiteX3" fmla="*/ 3619 w 3618"/>
                        <a:gd name="connsiteY3" fmla="*/ 4801 h 9963"/>
                        <a:gd name="connsiteX4" fmla="*/ 1625 w 3618"/>
                        <a:gd name="connsiteY4" fmla="*/ 47 h 99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18" h="9963">
                          <a:moveTo>
                            <a:pt x="1625" y="47"/>
                          </a:moveTo>
                          <a:cubicBezTo>
                            <a:pt x="629" y="245"/>
                            <a:pt x="-169" y="2226"/>
                            <a:pt x="31" y="5197"/>
                          </a:cubicBezTo>
                          <a:cubicBezTo>
                            <a:pt x="230" y="7970"/>
                            <a:pt x="1027" y="10149"/>
                            <a:pt x="2024" y="9951"/>
                          </a:cubicBezTo>
                          <a:cubicBezTo>
                            <a:pt x="3021" y="9753"/>
                            <a:pt x="3619" y="7574"/>
                            <a:pt x="3619" y="4801"/>
                          </a:cubicBezTo>
                          <a:cubicBezTo>
                            <a:pt x="3619" y="1829"/>
                            <a:pt x="3021" y="-350"/>
                            <a:pt x="1625" y="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14" name="Freeform 723">
                      <a:extLst>
                        <a:ext uri="{FF2B5EF4-FFF2-40B4-BE49-F238E27FC236}">
                          <a16:creationId xmlns:a16="http://schemas.microsoft.com/office/drawing/2014/main" id="{44958FD8-D947-CF5E-A50B-3E022C4721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7313" y="5864058"/>
                      <a:ext cx="2391" cy="8632"/>
                    </a:xfrm>
                    <a:custGeom>
                      <a:avLst/>
                      <a:gdLst>
                        <a:gd name="connsiteX0" fmla="*/ 0 w 2391"/>
                        <a:gd name="connsiteY0" fmla="*/ 3920 h 8632"/>
                        <a:gd name="connsiteX1" fmla="*/ 997 w 2391"/>
                        <a:gd name="connsiteY1" fmla="*/ 8476 h 8632"/>
                        <a:gd name="connsiteX2" fmla="*/ 2392 w 2391"/>
                        <a:gd name="connsiteY2" fmla="*/ 4910 h 8632"/>
                        <a:gd name="connsiteX3" fmla="*/ 1395 w 2391"/>
                        <a:gd name="connsiteY3" fmla="*/ 156 h 8632"/>
                        <a:gd name="connsiteX4" fmla="*/ 0 w 2391"/>
                        <a:gd name="connsiteY4" fmla="*/ 3920 h 86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391" h="8632">
                          <a:moveTo>
                            <a:pt x="0" y="3920"/>
                          </a:moveTo>
                          <a:cubicBezTo>
                            <a:pt x="0" y="5900"/>
                            <a:pt x="399" y="7881"/>
                            <a:pt x="997" y="8476"/>
                          </a:cubicBezTo>
                          <a:cubicBezTo>
                            <a:pt x="1993" y="9268"/>
                            <a:pt x="2193" y="6891"/>
                            <a:pt x="2392" y="4910"/>
                          </a:cubicBezTo>
                          <a:cubicBezTo>
                            <a:pt x="2392" y="2533"/>
                            <a:pt x="1993" y="750"/>
                            <a:pt x="1395" y="156"/>
                          </a:cubicBezTo>
                          <a:cubicBezTo>
                            <a:pt x="399" y="-636"/>
                            <a:pt x="199" y="1741"/>
                            <a:pt x="0" y="39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15" name="Freeform 724">
                      <a:extLst>
                        <a:ext uri="{FF2B5EF4-FFF2-40B4-BE49-F238E27FC236}">
                          <a16:creationId xmlns:a16="http://schemas.microsoft.com/office/drawing/2014/main" id="{6547724A-E8CB-EE49-66EA-3A05F2D120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7946" y="5864412"/>
                      <a:ext cx="3378" cy="7543"/>
                    </a:xfrm>
                    <a:custGeom>
                      <a:avLst/>
                      <a:gdLst>
                        <a:gd name="connsiteX0" fmla="*/ 361 w 3378"/>
                        <a:gd name="connsiteY0" fmla="*/ 7527 h 7543"/>
                        <a:gd name="connsiteX1" fmla="*/ 2952 w 3378"/>
                        <a:gd name="connsiteY1" fmla="*/ 3367 h 7543"/>
                        <a:gd name="connsiteX2" fmla="*/ 2753 w 3378"/>
                        <a:gd name="connsiteY2" fmla="*/ 0 h 7543"/>
                        <a:gd name="connsiteX3" fmla="*/ 560 w 3378"/>
                        <a:gd name="connsiteY3" fmla="*/ 3367 h 7543"/>
                        <a:gd name="connsiteX4" fmla="*/ 361 w 3378"/>
                        <a:gd name="connsiteY4" fmla="*/ 7527 h 75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78" h="7543">
                          <a:moveTo>
                            <a:pt x="361" y="7527"/>
                          </a:moveTo>
                          <a:cubicBezTo>
                            <a:pt x="1158" y="7725"/>
                            <a:pt x="1956" y="6141"/>
                            <a:pt x="2952" y="3367"/>
                          </a:cubicBezTo>
                          <a:cubicBezTo>
                            <a:pt x="3550" y="1188"/>
                            <a:pt x="3550" y="0"/>
                            <a:pt x="2753" y="0"/>
                          </a:cubicBezTo>
                          <a:cubicBezTo>
                            <a:pt x="2155" y="0"/>
                            <a:pt x="1158" y="1585"/>
                            <a:pt x="560" y="3367"/>
                          </a:cubicBezTo>
                          <a:cubicBezTo>
                            <a:pt x="-38" y="5546"/>
                            <a:pt x="-237" y="7527"/>
                            <a:pt x="361" y="75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16" name="Freeform 725">
                      <a:extLst>
                        <a:ext uri="{FF2B5EF4-FFF2-40B4-BE49-F238E27FC236}">
                          <a16:creationId xmlns:a16="http://schemas.microsoft.com/office/drawing/2014/main" id="{2B275250-0727-4753-5474-21D8A256C8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4958" y="5863506"/>
                      <a:ext cx="3841" cy="7261"/>
                    </a:xfrm>
                    <a:custGeom>
                      <a:avLst/>
                      <a:gdLst>
                        <a:gd name="connsiteX0" fmla="*/ 724 w 3841"/>
                        <a:gd name="connsiteY0" fmla="*/ 7244 h 7261"/>
                        <a:gd name="connsiteX1" fmla="*/ 3316 w 3841"/>
                        <a:gd name="connsiteY1" fmla="*/ 4075 h 7261"/>
                        <a:gd name="connsiteX2" fmla="*/ 3316 w 3841"/>
                        <a:gd name="connsiteY2" fmla="*/ 113 h 7261"/>
                        <a:gd name="connsiteX3" fmla="*/ 924 w 3841"/>
                        <a:gd name="connsiteY3" fmla="*/ 2688 h 7261"/>
                        <a:gd name="connsiteX4" fmla="*/ 724 w 3841"/>
                        <a:gd name="connsiteY4" fmla="*/ 7244 h 72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41" h="7261">
                          <a:moveTo>
                            <a:pt x="724" y="7244"/>
                          </a:moveTo>
                          <a:cubicBezTo>
                            <a:pt x="1521" y="7442"/>
                            <a:pt x="2319" y="5858"/>
                            <a:pt x="3316" y="4075"/>
                          </a:cubicBezTo>
                          <a:cubicBezTo>
                            <a:pt x="3913" y="2094"/>
                            <a:pt x="4113" y="509"/>
                            <a:pt x="3316" y="113"/>
                          </a:cubicBezTo>
                          <a:cubicBezTo>
                            <a:pt x="2718" y="-283"/>
                            <a:pt x="1721" y="311"/>
                            <a:pt x="924" y="2688"/>
                          </a:cubicBezTo>
                          <a:cubicBezTo>
                            <a:pt x="-272" y="5263"/>
                            <a:pt x="-272" y="7046"/>
                            <a:pt x="724" y="72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17" name="Freeform 726">
                      <a:extLst>
                        <a:ext uri="{FF2B5EF4-FFF2-40B4-BE49-F238E27FC236}">
                          <a16:creationId xmlns:a16="http://schemas.microsoft.com/office/drawing/2014/main" id="{1DC1D87A-E849-C01B-2F50-9B19C7ED9E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3624" y="5850606"/>
                      <a:ext cx="2790" cy="9646"/>
                    </a:xfrm>
                    <a:custGeom>
                      <a:avLst/>
                      <a:gdLst>
                        <a:gd name="connsiteX0" fmla="*/ 2791 w 2790"/>
                        <a:gd name="connsiteY0" fmla="*/ 3109 h 9646"/>
                        <a:gd name="connsiteX1" fmla="*/ 1594 w 2790"/>
                        <a:gd name="connsiteY1" fmla="*/ 138 h 9646"/>
                        <a:gd name="connsiteX2" fmla="*/ 0 w 2790"/>
                        <a:gd name="connsiteY2" fmla="*/ 8458 h 9646"/>
                        <a:gd name="connsiteX3" fmla="*/ 0 w 2790"/>
                        <a:gd name="connsiteY3" fmla="*/ 9646 h 9646"/>
                        <a:gd name="connsiteX4" fmla="*/ 2791 w 2790"/>
                        <a:gd name="connsiteY4" fmla="*/ 3109 h 96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790" h="9646">
                          <a:moveTo>
                            <a:pt x="2791" y="3109"/>
                          </a:moveTo>
                          <a:cubicBezTo>
                            <a:pt x="2791" y="930"/>
                            <a:pt x="2392" y="-456"/>
                            <a:pt x="1594" y="138"/>
                          </a:cubicBezTo>
                          <a:cubicBezTo>
                            <a:pt x="0" y="1327"/>
                            <a:pt x="0" y="4892"/>
                            <a:pt x="0" y="8458"/>
                          </a:cubicBezTo>
                          <a:lnTo>
                            <a:pt x="0" y="9646"/>
                          </a:lnTo>
                          <a:cubicBezTo>
                            <a:pt x="1196" y="9052"/>
                            <a:pt x="2591" y="8656"/>
                            <a:pt x="2791" y="31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18" name="Freeform 727">
                      <a:extLst>
                        <a:ext uri="{FF2B5EF4-FFF2-40B4-BE49-F238E27FC236}">
                          <a16:creationId xmlns:a16="http://schemas.microsoft.com/office/drawing/2014/main" id="{46080E0A-0AD8-2A8A-5645-D7E8FA24F7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3624" y="5860252"/>
                      <a:ext cx="19932" cy="198"/>
                    </a:xfrm>
                    <a:custGeom>
                      <a:avLst/>
                      <a:gdLst>
                        <a:gd name="connsiteX0" fmla="*/ 0 w 19932"/>
                        <a:gd name="connsiteY0" fmla="*/ 198 h 198"/>
                        <a:gd name="connsiteX1" fmla="*/ 0 w 19932"/>
                        <a:gd name="connsiteY1" fmla="*/ 0 h 198"/>
                        <a:gd name="connsiteX2" fmla="*/ 0 w 19932"/>
                        <a:gd name="connsiteY2" fmla="*/ 0 h 198"/>
                        <a:gd name="connsiteX3" fmla="*/ 0 w 19932"/>
                        <a:gd name="connsiteY3" fmla="*/ 0 h 198"/>
                        <a:gd name="connsiteX4" fmla="*/ 0 w 19932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32" h="198">
                          <a:moveTo>
                            <a:pt x="0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19" name="Freeform 728">
                      <a:extLst>
                        <a:ext uri="{FF2B5EF4-FFF2-40B4-BE49-F238E27FC236}">
                          <a16:creationId xmlns:a16="http://schemas.microsoft.com/office/drawing/2014/main" id="{8F58B5DA-000D-B399-E138-FA2D3AED87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2743" y="5848376"/>
                      <a:ext cx="4091" cy="8624"/>
                    </a:xfrm>
                    <a:custGeom>
                      <a:avLst/>
                      <a:gdLst>
                        <a:gd name="connsiteX0" fmla="*/ 3936 w 4091"/>
                        <a:gd name="connsiteY0" fmla="*/ 387 h 8624"/>
                        <a:gd name="connsiteX1" fmla="*/ 746 w 4091"/>
                        <a:gd name="connsiteY1" fmla="*/ 4349 h 8624"/>
                        <a:gd name="connsiteX2" fmla="*/ 348 w 4091"/>
                        <a:gd name="connsiteY2" fmla="*/ 8509 h 8624"/>
                        <a:gd name="connsiteX3" fmla="*/ 3138 w 4091"/>
                        <a:gd name="connsiteY3" fmla="*/ 4943 h 8624"/>
                        <a:gd name="connsiteX4" fmla="*/ 3936 w 4091"/>
                        <a:gd name="connsiteY4" fmla="*/ 387 h 86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91" h="8624">
                          <a:moveTo>
                            <a:pt x="3936" y="387"/>
                          </a:moveTo>
                          <a:cubicBezTo>
                            <a:pt x="3138" y="-999"/>
                            <a:pt x="1743" y="1576"/>
                            <a:pt x="746" y="4349"/>
                          </a:cubicBezTo>
                          <a:cubicBezTo>
                            <a:pt x="-51" y="6330"/>
                            <a:pt x="-250" y="8113"/>
                            <a:pt x="348" y="8509"/>
                          </a:cubicBezTo>
                          <a:cubicBezTo>
                            <a:pt x="1145" y="9103"/>
                            <a:pt x="2142" y="7320"/>
                            <a:pt x="3138" y="4943"/>
                          </a:cubicBezTo>
                          <a:cubicBezTo>
                            <a:pt x="3936" y="2962"/>
                            <a:pt x="4334" y="1180"/>
                            <a:pt x="3936" y="3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20" name="Freeform 729">
                      <a:extLst>
                        <a:ext uri="{FF2B5EF4-FFF2-40B4-BE49-F238E27FC236}">
                          <a16:creationId xmlns:a16="http://schemas.microsoft.com/office/drawing/2014/main" id="{38686D03-DF0A-D8FD-39C5-9A8D471FD8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0031" y="5837076"/>
                      <a:ext cx="2829" cy="8534"/>
                    </a:xfrm>
                    <a:custGeom>
                      <a:avLst/>
                      <a:gdLst>
                        <a:gd name="connsiteX0" fmla="*/ 2829 w 2829"/>
                        <a:gd name="connsiteY0" fmla="*/ 4160 h 8534"/>
                        <a:gd name="connsiteX1" fmla="*/ 1833 w 2829"/>
                        <a:gd name="connsiteY1" fmla="*/ 0 h 8534"/>
                        <a:gd name="connsiteX2" fmla="*/ 39 w 2829"/>
                        <a:gd name="connsiteY2" fmla="*/ 4358 h 8534"/>
                        <a:gd name="connsiteX3" fmla="*/ 1235 w 2829"/>
                        <a:gd name="connsiteY3" fmla="*/ 8518 h 8534"/>
                        <a:gd name="connsiteX4" fmla="*/ 2829 w 2829"/>
                        <a:gd name="connsiteY4" fmla="*/ 4160 h 85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829" h="8534">
                          <a:moveTo>
                            <a:pt x="2829" y="4160"/>
                          </a:moveTo>
                          <a:cubicBezTo>
                            <a:pt x="2829" y="2179"/>
                            <a:pt x="2829" y="0"/>
                            <a:pt x="1833" y="0"/>
                          </a:cubicBezTo>
                          <a:cubicBezTo>
                            <a:pt x="836" y="0"/>
                            <a:pt x="39" y="1585"/>
                            <a:pt x="39" y="4358"/>
                          </a:cubicBezTo>
                          <a:cubicBezTo>
                            <a:pt x="-161" y="6735"/>
                            <a:pt x="437" y="8320"/>
                            <a:pt x="1235" y="8518"/>
                          </a:cubicBezTo>
                          <a:cubicBezTo>
                            <a:pt x="2032" y="8716"/>
                            <a:pt x="2630" y="7131"/>
                            <a:pt x="2829" y="41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21" name="Freeform 730">
                      <a:extLst>
                        <a:ext uri="{FF2B5EF4-FFF2-40B4-BE49-F238E27FC236}">
                          <a16:creationId xmlns:a16="http://schemas.microsoft.com/office/drawing/2014/main" id="{C9063A0E-7330-EFA0-D448-54CEA5ED95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8657" y="5832110"/>
                      <a:ext cx="3977" cy="12369"/>
                    </a:xfrm>
                    <a:custGeom>
                      <a:avLst/>
                      <a:gdLst>
                        <a:gd name="connsiteX0" fmla="*/ 3108 w 3977"/>
                        <a:gd name="connsiteY0" fmla="*/ 5560 h 12369"/>
                        <a:gd name="connsiteX1" fmla="*/ 3108 w 3977"/>
                        <a:gd name="connsiteY1" fmla="*/ 3777 h 12369"/>
                        <a:gd name="connsiteX2" fmla="*/ 1315 w 3977"/>
                        <a:gd name="connsiteY2" fmla="*/ 14 h 12369"/>
                        <a:gd name="connsiteX3" fmla="*/ 318 w 3977"/>
                        <a:gd name="connsiteY3" fmla="*/ 6154 h 12369"/>
                        <a:gd name="connsiteX4" fmla="*/ 717 w 3977"/>
                        <a:gd name="connsiteY4" fmla="*/ 7739 h 12369"/>
                        <a:gd name="connsiteX5" fmla="*/ 717 w 3977"/>
                        <a:gd name="connsiteY5" fmla="*/ 8730 h 12369"/>
                        <a:gd name="connsiteX6" fmla="*/ 3108 w 3977"/>
                        <a:gd name="connsiteY6" fmla="*/ 12295 h 12369"/>
                        <a:gd name="connsiteX7" fmla="*/ 3906 w 3977"/>
                        <a:gd name="connsiteY7" fmla="*/ 8135 h 12369"/>
                        <a:gd name="connsiteX8" fmla="*/ 3108 w 3977"/>
                        <a:gd name="connsiteY8" fmla="*/ 5560 h 123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977" h="12369">
                          <a:moveTo>
                            <a:pt x="3108" y="5560"/>
                          </a:moveTo>
                          <a:cubicBezTo>
                            <a:pt x="3108" y="4966"/>
                            <a:pt x="3108" y="4372"/>
                            <a:pt x="3108" y="3777"/>
                          </a:cubicBezTo>
                          <a:cubicBezTo>
                            <a:pt x="2710" y="1796"/>
                            <a:pt x="2112" y="-184"/>
                            <a:pt x="1315" y="14"/>
                          </a:cubicBezTo>
                          <a:cubicBezTo>
                            <a:pt x="-81" y="212"/>
                            <a:pt x="-280" y="2985"/>
                            <a:pt x="318" y="6154"/>
                          </a:cubicBezTo>
                          <a:cubicBezTo>
                            <a:pt x="318" y="6749"/>
                            <a:pt x="517" y="7145"/>
                            <a:pt x="717" y="7739"/>
                          </a:cubicBezTo>
                          <a:cubicBezTo>
                            <a:pt x="717" y="8135"/>
                            <a:pt x="717" y="8333"/>
                            <a:pt x="717" y="8730"/>
                          </a:cubicBezTo>
                          <a:cubicBezTo>
                            <a:pt x="1115" y="11503"/>
                            <a:pt x="2112" y="12691"/>
                            <a:pt x="3108" y="12295"/>
                          </a:cubicBezTo>
                          <a:cubicBezTo>
                            <a:pt x="3906" y="11899"/>
                            <a:pt x="4105" y="10512"/>
                            <a:pt x="3906" y="8135"/>
                          </a:cubicBezTo>
                          <a:cubicBezTo>
                            <a:pt x="3706" y="7145"/>
                            <a:pt x="3308" y="6353"/>
                            <a:pt x="3108" y="55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22" name="Freeform 731">
                      <a:extLst>
                        <a:ext uri="{FF2B5EF4-FFF2-40B4-BE49-F238E27FC236}">
                          <a16:creationId xmlns:a16="http://schemas.microsoft.com/office/drawing/2014/main" id="{DDD352A4-13D5-96F9-F3EE-E556B3DB8F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4370" y="5811268"/>
                      <a:ext cx="3243" cy="8827"/>
                    </a:xfrm>
                    <a:custGeom>
                      <a:avLst/>
                      <a:gdLst>
                        <a:gd name="connsiteX0" fmla="*/ 1183 w 3243"/>
                        <a:gd name="connsiteY0" fmla="*/ 56 h 8827"/>
                        <a:gd name="connsiteX1" fmla="*/ 187 w 3243"/>
                        <a:gd name="connsiteY1" fmla="*/ 5404 h 8827"/>
                        <a:gd name="connsiteX2" fmla="*/ 1980 w 3243"/>
                        <a:gd name="connsiteY2" fmla="*/ 8772 h 8827"/>
                        <a:gd name="connsiteX3" fmla="*/ 3176 w 3243"/>
                        <a:gd name="connsiteY3" fmla="*/ 3423 h 8827"/>
                        <a:gd name="connsiteX4" fmla="*/ 1183 w 3243"/>
                        <a:gd name="connsiteY4" fmla="*/ 56 h 88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43" h="8827">
                          <a:moveTo>
                            <a:pt x="1183" y="56"/>
                          </a:moveTo>
                          <a:cubicBezTo>
                            <a:pt x="-13" y="452"/>
                            <a:pt x="-212" y="2829"/>
                            <a:pt x="187" y="5404"/>
                          </a:cubicBezTo>
                          <a:cubicBezTo>
                            <a:pt x="386" y="7385"/>
                            <a:pt x="1183" y="9168"/>
                            <a:pt x="1980" y="8772"/>
                          </a:cubicBezTo>
                          <a:cubicBezTo>
                            <a:pt x="3176" y="8177"/>
                            <a:pt x="3376" y="5998"/>
                            <a:pt x="3176" y="3423"/>
                          </a:cubicBezTo>
                          <a:cubicBezTo>
                            <a:pt x="2778" y="1442"/>
                            <a:pt x="1980" y="-341"/>
                            <a:pt x="1183" y="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23" name="Freeform 732">
                      <a:extLst>
                        <a:ext uri="{FF2B5EF4-FFF2-40B4-BE49-F238E27FC236}">
                          <a16:creationId xmlns:a16="http://schemas.microsoft.com/office/drawing/2014/main" id="{AEB6E1F9-E24C-A645-417A-48BC037418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4367" y="5823606"/>
                      <a:ext cx="3078" cy="8640"/>
                    </a:xfrm>
                    <a:custGeom>
                      <a:avLst/>
                      <a:gdLst>
                        <a:gd name="connsiteX0" fmla="*/ 89 w 3078"/>
                        <a:gd name="connsiteY0" fmla="*/ 5546 h 8640"/>
                        <a:gd name="connsiteX1" fmla="*/ 1085 w 3078"/>
                        <a:gd name="connsiteY1" fmla="*/ 8518 h 8640"/>
                        <a:gd name="connsiteX2" fmla="*/ 3078 w 3078"/>
                        <a:gd name="connsiteY2" fmla="*/ 2971 h 8640"/>
                        <a:gd name="connsiteX3" fmla="*/ 3078 w 3078"/>
                        <a:gd name="connsiteY3" fmla="*/ 198 h 8640"/>
                        <a:gd name="connsiteX4" fmla="*/ 2082 w 3078"/>
                        <a:gd name="connsiteY4" fmla="*/ 0 h 8640"/>
                        <a:gd name="connsiteX5" fmla="*/ 89 w 3078"/>
                        <a:gd name="connsiteY5" fmla="*/ 5546 h 86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78" h="8640">
                          <a:moveTo>
                            <a:pt x="89" y="5546"/>
                          </a:moveTo>
                          <a:cubicBezTo>
                            <a:pt x="89" y="6735"/>
                            <a:pt x="687" y="8320"/>
                            <a:pt x="1085" y="8518"/>
                          </a:cubicBezTo>
                          <a:cubicBezTo>
                            <a:pt x="2680" y="9310"/>
                            <a:pt x="2879" y="6141"/>
                            <a:pt x="3078" y="2971"/>
                          </a:cubicBezTo>
                          <a:lnTo>
                            <a:pt x="3078" y="198"/>
                          </a:lnTo>
                          <a:cubicBezTo>
                            <a:pt x="2680" y="198"/>
                            <a:pt x="2281" y="0"/>
                            <a:pt x="2082" y="0"/>
                          </a:cubicBezTo>
                          <a:cubicBezTo>
                            <a:pt x="687" y="198"/>
                            <a:pt x="-310" y="1981"/>
                            <a:pt x="89" y="55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24" name="Freeform 733">
                      <a:extLst>
                        <a:ext uri="{FF2B5EF4-FFF2-40B4-BE49-F238E27FC236}">
                          <a16:creationId xmlns:a16="http://schemas.microsoft.com/office/drawing/2014/main" id="{C2A5EEBD-3169-68CB-51BA-16DF725746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7445" y="5823606"/>
                      <a:ext cx="19932" cy="197"/>
                    </a:xfrm>
                    <a:custGeom>
                      <a:avLst/>
                      <a:gdLst>
                        <a:gd name="connsiteX0" fmla="*/ 0 w 19932"/>
                        <a:gd name="connsiteY0" fmla="*/ 198 h 197"/>
                        <a:gd name="connsiteX1" fmla="*/ 0 w 19932"/>
                        <a:gd name="connsiteY1" fmla="*/ 198 h 197"/>
                        <a:gd name="connsiteX2" fmla="*/ 0 w 19932"/>
                        <a:gd name="connsiteY2" fmla="*/ 198 h 197"/>
                        <a:gd name="connsiteX3" fmla="*/ 0 w 19932"/>
                        <a:gd name="connsiteY3" fmla="*/ 0 h 197"/>
                        <a:gd name="connsiteX4" fmla="*/ 0 w 19932"/>
                        <a:gd name="connsiteY4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32" h="197">
                          <a:moveTo>
                            <a:pt x="0" y="198"/>
                          </a:moveTo>
                          <a:lnTo>
                            <a:pt x="0" y="198"/>
                          </a:lnTo>
                          <a:lnTo>
                            <a:pt x="0" y="198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25" name="Freeform 734">
                      <a:extLst>
                        <a:ext uri="{FF2B5EF4-FFF2-40B4-BE49-F238E27FC236}">
                          <a16:creationId xmlns:a16="http://schemas.microsoft.com/office/drawing/2014/main" id="{09096E4E-EBF5-75A9-5009-18977743BE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0750" y="5818791"/>
                      <a:ext cx="4083" cy="8044"/>
                    </a:xfrm>
                    <a:custGeom>
                      <a:avLst/>
                      <a:gdLst>
                        <a:gd name="connsiteX0" fmla="*/ 3338 w 4083"/>
                        <a:gd name="connsiteY0" fmla="*/ 60 h 8044"/>
                        <a:gd name="connsiteX1" fmla="*/ 348 w 4083"/>
                        <a:gd name="connsiteY1" fmla="*/ 4022 h 8044"/>
                        <a:gd name="connsiteX2" fmla="*/ 746 w 4083"/>
                        <a:gd name="connsiteY2" fmla="*/ 7984 h 8044"/>
                        <a:gd name="connsiteX3" fmla="*/ 3736 w 4083"/>
                        <a:gd name="connsiteY3" fmla="*/ 4220 h 8044"/>
                        <a:gd name="connsiteX4" fmla="*/ 3338 w 4083"/>
                        <a:gd name="connsiteY4" fmla="*/ 60 h 80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083" h="8044">
                          <a:moveTo>
                            <a:pt x="3338" y="60"/>
                          </a:moveTo>
                          <a:cubicBezTo>
                            <a:pt x="2142" y="-336"/>
                            <a:pt x="1145" y="1249"/>
                            <a:pt x="348" y="4022"/>
                          </a:cubicBezTo>
                          <a:cubicBezTo>
                            <a:pt x="-250" y="6201"/>
                            <a:pt x="-51" y="7786"/>
                            <a:pt x="746" y="7984"/>
                          </a:cubicBezTo>
                          <a:cubicBezTo>
                            <a:pt x="1743" y="8380"/>
                            <a:pt x="2740" y="6795"/>
                            <a:pt x="3736" y="4220"/>
                          </a:cubicBezTo>
                          <a:cubicBezTo>
                            <a:pt x="4334" y="1843"/>
                            <a:pt x="4135" y="258"/>
                            <a:pt x="3338" y="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26" name="Freeform 735">
                      <a:extLst>
                        <a:ext uri="{FF2B5EF4-FFF2-40B4-BE49-F238E27FC236}">
                          <a16:creationId xmlns:a16="http://schemas.microsoft.com/office/drawing/2014/main" id="{9D41E919-2BEE-B86E-C339-5579A27193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7611" y="5827171"/>
                      <a:ext cx="199" cy="197"/>
                    </a:xfrm>
                    <a:custGeom>
                      <a:avLst/>
                      <a:gdLst>
                        <a:gd name="connsiteX0" fmla="*/ 199 w 199"/>
                        <a:gd name="connsiteY0" fmla="*/ 198 h 197"/>
                        <a:gd name="connsiteX1" fmla="*/ 199 w 199"/>
                        <a:gd name="connsiteY1" fmla="*/ 0 h 197"/>
                        <a:gd name="connsiteX2" fmla="*/ 199 w 199"/>
                        <a:gd name="connsiteY2" fmla="*/ 0 h 197"/>
                        <a:gd name="connsiteX3" fmla="*/ 0 w 199"/>
                        <a:gd name="connsiteY3" fmla="*/ 0 h 197"/>
                        <a:gd name="connsiteX4" fmla="*/ 0 w 199"/>
                        <a:gd name="connsiteY4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199" y="198"/>
                          </a:moveTo>
                          <a:lnTo>
                            <a:pt x="199" y="0"/>
                          </a:lnTo>
                          <a:lnTo>
                            <a:pt x="199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27" name="Freeform 736">
                      <a:extLst>
                        <a:ext uri="{FF2B5EF4-FFF2-40B4-BE49-F238E27FC236}">
                          <a16:creationId xmlns:a16="http://schemas.microsoft.com/office/drawing/2014/main" id="{CAF18485-66DA-2B8C-6E49-080EF49DF0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4916" y="5818926"/>
                      <a:ext cx="2894" cy="8443"/>
                    </a:xfrm>
                    <a:custGeom>
                      <a:avLst/>
                      <a:gdLst>
                        <a:gd name="connsiteX0" fmla="*/ 1300 w 2894"/>
                        <a:gd name="connsiteY0" fmla="*/ 124 h 8443"/>
                        <a:gd name="connsiteX1" fmla="*/ 104 w 2894"/>
                        <a:gd name="connsiteY1" fmla="*/ 3095 h 8443"/>
                        <a:gd name="connsiteX2" fmla="*/ 1698 w 2894"/>
                        <a:gd name="connsiteY2" fmla="*/ 8443 h 8443"/>
                        <a:gd name="connsiteX3" fmla="*/ 2695 w 2894"/>
                        <a:gd name="connsiteY3" fmla="*/ 8047 h 8443"/>
                        <a:gd name="connsiteX4" fmla="*/ 2894 w 2894"/>
                        <a:gd name="connsiteY4" fmla="*/ 5274 h 8443"/>
                        <a:gd name="connsiteX5" fmla="*/ 1300 w 2894"/>
                        <a:gd name="connsiteY5" fmla="*/ 124 h 84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94" h="8443">
                          <a:moveTo>
                            <a:pt x="1300" y="124"/>
                          </a:moveTo>
                          <a:cubicBezTo>
                            <a:pt x="901" y="322"/>
                            <a:pt x="303" y="2104"/>
                            <a:pt x="104" y="3095"/>
                          </a:cubicBezTo>
                          <a:cubicBezTo>
                            <a:pt x="-295" y="6661"/>
                            <a:pt x="502" y="8443"/>
                            <a:pt x="1698" y="8443"/>
                          </a:cubicBezTo>
                          <a:cubicBezTo>
                            <a:pt x="2097" y="8443"/>
                            <a:pt x="2496" y="8245"/>
                            <a:pt x="2695" y="8047"/>
                          </a:cubicBezTo>
                          <a:cubicBezTo>
                            <a:pt x="2695" y="7057"/>
                            <a:pt x="2894" y="6066"/>
                            <a:pt x="2894" y="5274"/>
                          </a:cubicBezTo>
                          <a:cubicBezTo>
                            <a:pt x="2894" y="2501"/>
                            <a:pt x="2894" y="-669"/>
                            <a:pt x="1300" y="1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28" name="Freeform 737">
                      <a:extLst>
                        <a:ext uri="{FF2B5EF4-FFF2-40B4-BE49-F238E27FC236}">
                          <a16:creationId xmlns:a16="http://schemas.microsoft.com/office/drawing/2014/main" id="{DB3A395A-D9B9-14F2-4EA2-2A0B8C2183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3531" y="5708105"/>
                      <a:ext cx="7791" cy="12313"/>
                    </a:xfrm>
                    <a:custGeom>
                      <a:avLst/>
                      <a:gdLst>
                        <a:gd name="connsiteX0" fmla="*/ 1486 w 7791"/>
                        <a:gd name="connsiteY0" fmla="*/ 12297 h 12313"/>
                        <a:gd name="connsiteX1" fmla="*/ 5074 w 7791"/>
                        <a:gd name="connsiteY1" fmla="*/ 8137 h 12313"/>
                        <a:gd name="connsiteX2" fmla="*/ 5273 w 7791"/>
                        <a:gd name="connsiteY2" fmla="*/ 6552 h 12313"/>
                        <a:gd name="connsiteX3" fmla="*/ 7266 w 7791"/>
                        <a:gd name="connsiteY3" fmla="*/ 7741 h 12313"/>
                        <a:gd name="connsiteX4" fmla="*/ 7266 w 7791"/>
                        <a:gd name="connsiteY4" fmla="*/ 3383 h 12313"/>
                        <a:gd name="connsiteX5" fmla="*/ 4874 w 7791"/>
                        <a:gd name="connsiteY5" fmla="*/ 15 h 12313"/>
                        <a:gd name="connsiteX6" fmla="*/ 4276 w 7791"/>
                        <a:gd name="connsiteY6" fmla="*/ 3779 h 12313"/>
                        <a:gd name="connsiteX7" fmla="*/ 4675 w 7791"/>
                        <a:gd name="connsiteY7" fmla="*/ 4769 h 12313"/>
                        <a:gd name="connsiteX8" fmla="*/ 3878 w 7791"/>
                        <a:gd name="connsiteY8" fmla="*/ 4175 h 12313"/>
                        <a:gd name="connsiteX9" fmla="*/ 290 w 7791"/>
                        <a:gd name="connsiteY9" fmla="*/ 8533 h 12313"/>
                        <a:gd name="connsiteX10" fmla="*/ 1486 w 7791"/>
                        <a:gd name="connsiteY10" fmla="*/ 12297 h 123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7791" h="12313">
                          <a:moveTo>
                            <a:pt x="1486" y="12297"/>
                          </a:moveTo>
                          <a:cubicBezTo>
                            <a:pt x="3080" y="12495"/>
                            <a:pt x="4476" y="10910"/>
                            <a:pt x="5074" y="8137"/>
                          </a:cubicBezTo>
                          <a:cubicBezTo>
                            <a:pt x="5273" y="7542"/>
                            <a:pt x="5273" y="6948"/>
                            <a:pt x="5273" y="6552"/>
                          </a:cubicBezTo>
                          <a:cubicBezTo>
                            <a:pt x="5871" y="7542"/>
                            <a:pt x="6469" y="8137"/>
                            <a:pt x="7266" y="7741"/>
                          </a:cubicBezTo>
                          <a:cubicBezTo>
                            <a:pt x="8063" y="7146"/>
                            <a:pt x="7864" y="5363"/>
                            <a:pt x="7266" y="3383"/>
                          </a:cubicBezTo>
                          <a:cubicBezTo>
                            <a:pt x="6668" y="1600"/>
                            <a:pt x="5871" y="-183"/>
                            <a:pt x="4874" y="15"/>
                          </a:cubicBezTo>
                          <a:cubicBezTo>
                            <a:pt x="3878" y="213"/>
                            <a:pt x="3878" y="1996"/>
                            <a:pt x="4276" y="3779"/>
                          </a:cubicBezTo>
                          <a:cubicBezTo>
                            <a:pt x="4476" y="4175"/>
                            <a:pt x="4476" y="4571"/>
                            <a:pt x="4675" y="4769"/>
                          </a:cubicBezTo>
                          <a:cubicBezTo>
                            <a:pt x="4476" y="4571"/>
                            <a:pt x="4077" y="4175"/>
                            <a:pt x="3878" y="4175"/>
                          </a:cubicBezTo>
                          <a:cubicBezTo>
                            <a:pt x="2084" y="4571"/>
                            <a:pt x="888" y="5958"/>
                            <a:pt x="290" y="8533"/>
                          </a:cubicBezTo>
                          <a:cubicBezTo>
                            <a:pt x="-508" y="10910"/>
                            <a:pt x="489" y="12099"/>
                            <a:pt x="1486" y="122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29" name="Freeform 738">
                      <a:extLst>
                        <a:ext uri="{FF2B5EF4-FFF2-40B4-BE49-F238E27FC236}">
                          <a16:creationId xmlns:a16="http://schemas.microsoft.com/office/drawing/2014/main" id="{73238D53-D893-46C9-09DD-43EFB886E9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6761" y="5727590"/>
                      <a:ext cx="6878" cy="14997"/>
                    </a:xfrm>
                    <a:custGeom>
                      <a:avLst/>
                      <a:gdLst>
                        <a:gd name="connsiteX0" fmla="*/ 1950 w 6878"/>
                        <a:gd name="connsiteY0" fmla="*/ 7073 h 14997"/>
                        <a:gd name="connsiteX1" fmla="*/ 1551 w 6878"/>
                        <a:gd name="connsiteY1" fmla="*/ 7073 h 14997"/>
                        <a:gd name="connsiteX2" fmla="*/ 754 w 6878"/>
                        <a:gd name="connsiteY2" fmla="*/ 11035 h 14997"/>
                        <a:gd name="connsiteX3" fmla="*/ 5338 w 6878"/>
                        <a:gd name="connsiteY3" fmla="*/ 14997 h 14997"/>
                        <a:gd name="connsiteX4" fmla="*/ 6335 w 6878"/>
                        <a:gd name="connsiteY4" fmla="*/ 11035 h 14997"/>
                        <a:gd name="connsiteX5" fmla="*/ 6335 w 6878"/>
                        <a:gd name="connsiteY5" fmla="*/ 9847 h 14997"/>
                        <a:gd name="connsiteX6" fmla="*/ 5538 w 6878"/>
                        <a:gd name="connsiteY6" fmla="*/ 7073 h 14997"/>
                        <a:gd name="connsiteX7" fmla="*/ 6136 w 6878"/>
                        <a:gd name="connsiteY7" fmla="*/ 6876 h 14997"/>
                        <a:gd name="connsiteX8" fmla="*/ 5338 w 6878"/>
                        <a:gd name="connsiteY8" fmla="*/ 2518 h 14997"/>
                        <a:gd name="connsiteX9" fmla="*/ 1551 w 6878"/>
                        <a:gd name="connsiteY9" fmla="*/ 140 h 14997"/>
                        <a:gd name="connsiteX10" fmla="*/ 2348 w 6878"/>
                        <a:gd name="connsiteY10" fmla="*/ 4498 h 14997"/>
                        <a:gd name="connsiteX11" fmla="*/ 2946 w 6878"/>
                        <a:gd name="connsiteY11" fmla="*/ 5291 h 14997"/>
                        <a:gd name="connsiteX12" fmla="*/ 1950 w 6878"/>
                        <a:gd name="connsiteY12" fmla="*/ 7073 h 149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6878" h="14997">
                          <a:moveTo>
                            <a:pt x="1950" y="7073"/>
                          </a:moveTo>
                          <a:cubicBezTo>
                            <a:pt x="1750" y="7073"/>
                            <a:pt x="1551" y="7073"/>
                            <a:pt x="1551" y="7073"/>
                          </a:cubicBezTo>
                          <a:cubicBezTo>
                            <a:pt x="-243" y="6876"/>
                            <a:pt x="-442" y="8658"/>
                            <a:pt x="754" y="11035"/>
                          </a:cubicBezTo>
                          <a:cubicBezTo>
                            <a:pt x="1950" y="13610"/>
                            <a:pt x="3744" y="14997"/>
                            <a:pt x="5338" y="14997"/>
                          </a:cubicBezTo>
                          <a:cubicBezTo>
                            <a:pt x="6933" y="14997"/>
                            <a:pt x="7332" y="13809"/>
                            <a:pt x="6335" y="11035"/>
                          </a:cubicBezTo>
                          <a:cubicBezTo>
                            <a:pt x="6335" y="10639"/>
                            <a:pt x="6335" y="10243"/>
                            <a:pt x="6335" y="9847"/>
                          </a:cubicBezTo>
                          <a:cubicBezTo>
                            <a:pt x="6136" y="8658"/>
                            <a:pt x="5936" y="7866"/>
                            <a:pt x="5538" y="7073"/>
                          </a:cubicBezTo>
                          <a:cubicBezTo>
                            <a:pt x="5737" y="7073"/>
                            <a:pt x="5936" y="7073"/>
                            <a:pt x="6136" y="6876"/>
                          </a:cubicBezTo>
                          <a:cubicBezTo>
                            <a:pt x="7132" y="6281"/>
                            <a:pt x="6335" y="4300"/>
                            <a:pt x="5338" y="2518"/>
                          </a:cubicBezTo>
                          <a:cubicBezTo>
                            <a:pt x="4142" y="933"/>
                            <a:pt x="2548" y="-454"/>
                            <a:pt x="1551" y="140"/>
                          </a:cubicBezTo>
                          <a:cubicBezTo>
                            <a:pt x="555" y="933"/>
                            <a:pt x="1152" y="2716"/>
                            <a:pt x="2348" y="4498"/>
                          </a:cubicBezTo>
                          <a:cubicBezTo>
                            <a:pt x="2548" y="4697"/>
                            <a:pt x="2747" y="4895"/>
                            <a:pt x="2946" y="5291"/>
                          </a:cubicBezTo>
                          <a:cubicBezTo>
                            <a:pt x="2548" y="5687"/>
                            <a:pt x="2149" y="6281"/>
                            <a:pt x="1950" y="70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30" name="Freeform 739">
                      <a:extLst>
                        <a:ext uri="{FF2B5EF4-FFF2-40B4-BE49-F238E27FC236}">
                          <a16:creationId xmlns:a16="http://schemas.microsoft.com/office/drawing/2014/main" id="{197FEC69-2E8C-6A55-9002-A08743A593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9834" y="5734070"/>
                      <a:ext cx="4482" cy="8715"/>
                    </a:xfrm>
                    <a:custGeom>
                      <a:avLst/>
                      <a:gdLst>
                        <a:gd name="connsiteX0" fmla="*/ 3256 w 4482"/>
                        <a:gd name="connsiteY0" fmla="*/ 0 h 8715"/>
                        <a:gd name="connsiteX1" fmla="*/ 67 w 4482"/>
                        <a:gd name="connsiteY1" fmla="*/ 4556 h 8715"/>
                        <a:gd name="connsiteX2" fmla="*/ 1263 w 4482"/>
                        <a:gd name="connsiteY2" fmla="*/ 8716 h 8715"/>
                        <a:gd name="connsiteX3" fmla="*/ 4253 w 4482"/>
                        <a:gd name="connsiteY3" fmla="*/ 3962 h 8715"/>
                        <a:gd name="connsiteX4" fmla="*/ 3256 w 4482"/>
                        <a:gd name="connsiteY4" fmla="*/ 0 h 87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482" h="8715">
                          <a:moveTo>
                            <a:pt x="3256" y="0"/>
                          </a:moveTo>
                          <a:cubicBezTo>
                            <a:pt x="1662" y="0"/>
                            <a:pt x="466" y="1783"/>
                            <a:pt x="67" y="4556"/>
                          </a:cubicBezTo>
                          <a:cubicBezTo>
                            <a:pt x="-132" y="6537"/>
                            <a:pt x="67" y="8320"/>
                            <a:pt x="1263" y="8716"/>
                          </a:cubicBezTo>
                          <a:cubicBezTo>
                            <a:pt x="2858" y="8320"/>
                            <a:pt x="3854" y="6537"/>
                            <a:pt x="4253" y="3962"/>
                          </a:cubicBezTo>
                          <a:cubicBezTo>
                            <a:pt x="4652" y="2179"/>
                            <a:pt x="4652" y="0"/>
                            <a:pt x="325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31" name="Freeform 740">
                      <a:extLst>
                        <a:ext uri="{FF2B5EF4-FFF2-40B4-BE49-F238E27FC236}">
                          <a16:creationId xmlns:a16="http://schemas.microsoft.com/office/drawing/2014/main" id="{C038746F-6E5C-7C58-12A5-B87F70AD30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8872" y="5751600"/>
                      <a:ext cx="5074" cy="7496"/>
                    </a:xfrm>
                    <a:custGeom>
                      <a:avLst/>
                      <a:gdLst>
                        <a:gd name="connsiteX0" fmla="*/ 4682 w 5074"/>
                        <a:gd name="connsiteY0" fmla="*/ 4457 h 7496"/>
                        <a:gd name="connsiteX1" fmla="*/ 4084 w 5074"/>
                        <a:gd name="connsiteY1" fmla="*/ 99 h 7496"/>
                        <a:gd name="connsiteX2" fmla="*/ 695 w 5074"/>
                        <a:gd name="connsiteY2" fmla="*/ 2476 h 7496"/>
                        <a:gd name="connsiteX3" fmla="*/ 1493 w 5074"/>
                        <a:gd name="connsiteY3" fmla="*/ 7428 h 7496"/>
                        <a:gd name="connsiteX4" fmla="*/ 4682 w 5074"/>
                        <a:gd name="connsiteY4" fmla="*/ 4457 h 74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74" h="7496">
                          <a:moveTo>
                            <a:pt x="4682" y="4457"/>
                          </a:moveTo>
                          <a:cubicBezTo>
                            <a:pt x="5280" y="2476"/>
                            <a:pt x="5280" y="693"/>
                            <a:pt x="4084" y="99"/>
                          </a:cubicBezTo>
                          <a:cubicBezTo>
                            <a:pt x="3087" y="-297"/>
                            <a:pt x="1493" y="495"/>
                            <a:pt x="695" y="2476"/>
                          </a:cubicBezTo>
                          <a:cubicBezTo>
                            <a:pt x="-501" y="5249"/>
                            <a:pt x="-102" y="7032"/>
                            <a:pt x="1493" y="7428"/>
                          </a:cubicBezTo>
                          <a:cubicBezTo>
                            <a:pt x="2689" y="7824"/>
                            <a:pt x="3685" y="6438"/>
                            <a:pt x="4682" y="44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32" name="Freeform 741">
                      <a:extLst>
                        <a:ext uri="{FF2B5EF4-FFF2-40B4-BE49-F238E27FC236}">
                          <a16:creationId xmlns:a16="http://schemas.microsoft.com/office/drawing/2014/main" id="{539D664B-4A68-1B59-E22D-971A0A14FE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79379" y="5754869"/>
                      <a:ext cx="4780" cy="8319"/>
                    </a:xfrm>
                    <a:custGeom>
                      <a:avLst/>
                      <a:gdLst>
                        <a:gd name="connsiteX0" fmla="*/ 3543 w 4780"/>
                        <a:gd name="connsiteY0" fmla="*/ 0 h 8319"/>
                        <a:gd name="connsiteX1" fmla="*/ 554 w 4780"/>
                        <a:gd name="connsiteY1" fmla="*/ 3566 h 8319"/>
                        <a:gd name="connsiteX2" fmla="*/ 1351 w 4780"/>
                        <a:gd name="connsiteY2" fmla="*/ 8320 h 8319"/>
                        <a:gd name="connsiteX3" fmla="*/ 4341 w 4780"/>
                        <a:gd name="connsiteY3" fmla="*/ 4754 h 8319"/>
                        <a:gd name="connsiteX4" fmla="*/ 3543 w 4780"/>
                        <a:gd name="connsiteY4" fmla="*/ 0 h 8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780" h="8319">
                          <a:moveTo>
                            <a:pt x="3543" y="0"/>
                          </a:moveTo>
                          <a:cubicBezTo>
                            <a:pt x="2547" y="0"/>
                            <a:pt x="1152" y="1585"/>
                            <a:pt x="554" y="3566"/>
                          </a:cubicBezTo>
                          <a:cubicBezTo>
                            <a:pt x="-443" y="6339"/>
                            <a:pt x="-44" y="8122"/>
                            <a:pt x="1351" y="8320"/>
                          </a:cubicBezTo>
                          <a:cubicBezTo>
                            <a:pt x="2348" y="8320"/>
                            <a:pt x="3543" y="6735"/>
                            <a:pt x="4341" y="4754"/>
                          </a:cubicBezTo>
                          <a:cubicBezTo>
                            <a:pt x="4939" y="2179"/>
                            <a:pt x="5138" y="198"/>
                            <a:pt x="3543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33" name="Freeform 742">
                      <a:extLst>
                        <a:ext uri="{FF2B5EF4-FFF2-40B4-BE49-F238E27FC236}">
                          <a16:creationId xmlns:a16="http://schemas.microsoft.com/office/drawing/2014/main" id="{2AD7CF37-C586-1EB4-B6D3-56906FB17E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1266" y="5745163"/>
                      <a:ext cx="3787" cy="8609"/>
                    </a:xfrm>
                    <a:custGeom>
                      <a:avLst/>
                      <a:gdLst>
                        <a:gd name="connsiteX0" fmla="*/ 1794 w 3787"/>
                        <a:gd name="connsiteY0" fmla="*/ 0 h 8609"/>
                        <a:gd name="connsiteX1" fmla="*/ 0 w 3787"/>
                        <a:gd name="connsiteY1" fmla="*/ 3962 h 8609"/>
                        <a:gd name="connsiteX2" fmla="*/ 2193 w 3787"/>
                        <a:gd name="connsiteY2" fmla="*/ 8518 h 8609"/>
                        <a:gd name="connsiteX3" fmla="*/ 3787 w 3787"/>
                        <a:gd name="connsiteY3" fmla="*/ 3962 h 8609"/>
                        <a:gd name="connsiteX4" fmla="*/ 1794 w 3787"/>
                        <a:gd name="connsiteY4" fmla="*/ 0 h 86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787" h="8609">
                          <a:moveTo>
                            <a:pt x="1794" y="0"/>
                          </a:moveTo>
                          <a:cubicBezTo>
                            <a:pt x="598" y="396"/>
                            <a:pt x="0" y="1783"/>
                            <a:pt x="0" y="3962"/>
                          </a:cubicBezTo>
                          <a:cubicBezTo>
                            <a:pt x="0" y="6735"/>
                            <a:pt x="399" y="9112"/>
                            <a:pt x="2193" y="8518"/>
                          </a:cubicBezTo>
                          <a:cubicBezTo>
                            <a:pt x="3389" y="8122"/>
                            <a:pt x="3787" y="6141"/>
                            <a:pt x="3787" y="3962"/>
                          </a:cubicBezTo>
                          <a:cubicBezTo>
                            <a:pt x="3588" y="1783"/>
                            <a:pt x="2990" y="198"/>
                            <a:pt x="1794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34" name="Freeform 743">
                      <a:extLst>
                        <a:ext uri="{FF2B5EF4-FFF2-40B4-BE49-F238E27FC236}">
                          <a16:creationId xmlns:a16="http://schemas.microsoft.com/office/drawing/2014/main" id="{0BC599F0-03E6-4726-FA96-FADDA0FCCA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1343" y="5760954"/>
                      <a:ext cx="3538" cy="7781"/>
                    </a:xfrm>
                    <a:custGeom>
                      <a:avLst/>
                      <a:gdLst>
                        <a:gd name="connsiteX0" fmla="*/ 990 w 3538"/>
                        <a:gd name="connsiteY0" fmla="*/ 56 h 7781"/>
                        <a:gd name="connsiteX1" fmla="*/ 192 w 3538"/>
                        <a:gd name="connsiteY1" fmla="*/ 4215 h 7781"/>
                        <a:gd name="connsiteX2" fmla="*/ 2584 w 3538"/>
                        <a:gd name="connsiteY2" fmla="*/ 7781 h 7781"/>
                        <a:gd name="connsiteX3" fmla="*/ 3382 w 3538"/>
                        <a:gd name="connsiteY3" fmla="*/ 3423 h 7781"/>
                        <a:gd name="connsiteX4" fmla="*/ 990 w 3538"/>
                        <a:gd name="connsiteY4" fmla="*/ 56 h 77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38" h="7781">
                          <a:moveTo>
                            <a:pt x="990" y="56"/>
                          </a:moveTo>
                          <a:cubicBezTo>
                            <a:pt x="-7" y="254"/>
                            <a:pt x="-206" y="2235"/>
                            <a:pt x="192" y="4215"/>
                          </a:cubicBezTo>
                          <a:cubicBezTo>
                            <a:pt x="591" y="6196"/>
                            <a:pt x="1388" y="7583"/>
                            <a:pt x="2584" y="7781"/>
                          </a:cubicBezTo>
                          <a:cubicBezTo>
                            <a:pt x="3382" y="6989"/>
                            <a:pt x="3780" y="5404"/>
                            <a:pt x="3382" y="3423"/>
                          </a:cubicBezTo>
                          <a:cubicBezTo>
                            <a:pt x="2784" y="1442"/>
                            <a:pt x="1986" y="-341"/>
                            <a:pt x="990" y="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35" name="Freeform 744">
                      <a:extLst>
                        <a:ext uri="{FF2B5EF4-FFF2-40B4-BE49-F238E27FC236}">
                          <a16:creationId xmlns:a16="http://schemas.microsoft.com/office/drawing/2014/main" id="{DAAF803C-B0A3-8260-51A1-38AC0274B0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6295" y="5877953"/>
                      <a:ext cx="2975" cy="8401"/>
                    </a:xfrm>
                    <a:custGeom>
                      <a:avLst/>
                      <a:gdLst>
                        <a:gd name="connsiteX0" fmla="*/ 886 w 2975"/>
                        <a:gd name="connsiteY0" fmla="*/ 127 h 8401"/>
                        <a:gd name="connsiteX1" fmla="*/ 288 w 2975"/>
                        <a:gd name="connsiteY1" fmla="*/ 5475 h 8401"/>
                        <a:gd name="connsiteX2" fmla="*/ 2281 w 2975"/>
                        <a:gd name="connsiteY2" fmla="*/ 8249 h 8401"/>
                        <a:gd name="connsiteX3" fmla="*/ 2680 w 2975"/>
                        <a:gd name="connsiteY3" fmla="*/ 2900 h 8401"/>
                        <a:gd name="connsiteX4" fmla="*/ 886 w 2975"/>
                        <a:gd name="connsiteY4" fmla="*/ 127 h 84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75" h="8401">
                          <a:moveTo>
                            <a:pt x="886" y="127"/>
                          </a:moveTo>
                          <a:cubicBezTo>
                            <a:pt x="89" y="919"/>
                            <a:pt x="-310" y="2702"/>
                            <a:pt x="288" y="5475"/>
                          </a:cubicBezTo>
                          <a:cubicBezTo>
                            <a:pt x="687" y="7654"/>
                            <a:pt x="1284" y="8843"/>
                            <a:pt x="2281" y="8249"/>
                          </a:cubicBezTo>
                          <a:cubicBezTo>
                            <a:pt x="2879" y="7258"/>
                            <a:pt x="3278" y="5872"/>
                            <a:pt x="2680" y="2900"/>
                          </a:cubicBezTo>
                          <a:cubicBezTo>
                            <a:pt x="2281" y="1117"/>
                            <a:pt x="1683" y="-467"/>
                            <a:pt x="886" y="1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36" name="Freeform 745">
                      <a:extLst>
                        <a:ext uri="{FF2B5EF4-FFF2-40B4-BE49-F238E27FC236}">
                          <a16:creationId xmlns:a16="http://schemas.microsoft.com/office/drawing/2014/main" id="{4371A320-0403-F767-1D72-3C574F8DF7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16416" y="5785754"/>
                      <a:ext cx="2260" cy="7856"/>
                    </a:xfrm>
                    <a:custGeom>
                      <a:avLst/>
                      <a:gdLst>
                        <a:gd name="connsiteX0" fmla="*/ 1588 w 2260"/>
                        <a:gd name="connsiteY0" fmla="*/ 17 h 7856"/>
                        <a:gd name="connsiteX1" fmla="*/ 193 w 2260"/>
                        <a:gd name="connsiteY1" fmla="*/ 3780 h 7856"/>
                        <a:gd name="connsiteX2" fmla="*/ 990 w 2260"/>
                        <a:gd name="connsiteY2" fmla="*/ 7742 h 7856"/>
                        <a:gd name="connsiteX3" fmla="*/ 2186 w 2260"/>
                        <a:gd name="connsiteY3" fmla="*/ 3384 h 7856"/>
                        <a:gd name="connsiteX4" fmla="*/ 1588 w 2260"/>
                        <a:gd name="connsiteY4" fmla="*/ 17 h 78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260" h="7856">
                          <a:moveTo>
                            <a:pt x="1588" y="17"/>
                          </a:moveTo>
                          <a:cubicBezTo>
                            <a:pt x="990" y="413"/>
                            <a:pt x="392" y="1800"/>
                            <a:pt x="193" y="3780"/>
                          </a:cubicBezTo>
                          <a:cubicBezTo>
                            <a:pt x="-206" y="6554"/>
                            <a:pt x="-7" y="8336"/>
                            <a:pt x="990" y="7742"/>
                          </a:cubicBezTo>
                          <a:cubicBezTo>
                            <a:pt x="1588" y="7346"/>
                            <a:pt x="2186" y="5563"/>
                            <a:pt x="2186" y="3384"/>
                          </a:cubicBezTo>
                          <a:cubicBezTo>
                            <a:pt x="2385" y="1403"/>
                            <a:pt x="2186" y="-181"/>
                            <a:pt x="1588" y="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37" name="Freeform 746">
                      <a:extLst>
                        <a:ext uri="{FF2B5EF4-FFF2-40B4-BE49-F238E27FC236}">
                          <a16:creationId xmlns:a16="http://schemas.microsoft.com/office/drawing/2014/main" id="{8013FAC7-A922-DC6B-87E2-2E6B25306F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5343" y="5858655"/>
                      <a:ext cx="2777" cy="8134"/>
                    </a:xfrm>
                    <a:custGeom>
                      <a:avLst/>
                      <a:gdLst>
                        <a:gd name="connsiteX0" fmla="*/ 2400 w 2777"/>
                        <a:gd name="connsiteY0" fmla="*/ 13 h 8134"/>
                        <a:gd name="connsiteX1" fmla="*/ 207 w 2777"/>
                        <a:gd name="connsiteY1" fmla="*/ 4569 h 8134"/>
                        <a:gd name="connsiteX2" fmla="*/ 606 w 2777"/>
                        <a:gd name="connsiteY2" fmla="*/ 8134 h 8134"/>
                        <a:gd name="connsiteX3" fmla="*/ 2400 w 2777"/>
                        <a:gd name="connsiteY3" fmla="*/ 4371 h 8134"/>
                        <a:gd name="connsiteX4" fmla="*/ 2400 w 2777"/>
                        <a:gd name="connsiteY4" fmla="*/ 13 h 81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777" h="8134">
                          <a:moveTo>
                            <a:pt x="2400" y="13"/>
                          </a:moveTo>
                          <a:cubicBezTo>
                            <a:pt x="1603" y="-186"/>
                            <a:pt x="805" y="1993"/>
                            <a:pt x="207" y="4569"/>
                          </a:cubicBezTo>
                          <a:cubicBezTo>
                            <a:pt x="-191" y="6748"/>
                            <a:pt x="8" y="8134"/>
                            <a:pt x="606" y="8134"/>
                          </a:cubicBezTo>
                          <a:cubicBezTo>
                            <a:pt x="1204" y="8134"/>
                            <a:pt x="1802" y="6351"/>
                            <a:pt x="2400" y="4371"/>
                          </a:cubicBezTo>
                          <a:cubicBezTo>
                            <a:pt x="2799" y="2390"/>
                            <a:pt x="2998" y="211"/>
                            <a:pt x="2400" y="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38" name="Freeform 747">
                      <a:extLst>
                        <a:ext uri="{FF2B5EF4-FFF2-40B4-BE49-F238E27FC236}">
                          <a16:creationId xmlns:a16="http://schemas.microsoft.com/office/drawing/2014/main" id="{443D7376-9326-6EAB-F884-1049022AA1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1698" y="5781809"/>
                      <a:ext cx="199" cy="197"/>
                    </a:xfrm>
                    <a:custGeom>
                      <a:avLst/>
                      <a:gdLst>
                        <a:gd name="connsiteX0" fmla="*/ 0 w 199"/>
                        <a:gd name="connsiteY0" fmla="*/ 198 h 197"/>
                        <a:gd name="connsiteX1" fmla="*/ 199 w 199"/>
                        <a:gd name="connsiteY1" fmla="*/ 0 h 197"/>
                        <a:gd name="connsiteX2" fmla="*/ 0 w 199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0" y="198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39" name="Freeform 748">
                      <a:extLst>
                        <a:ext uri="{FF2B5EF4-FFF2-40B4-BE49-F238E27FC236}">
                          <a16:creationId xmlns:a16="http://schemas.microsoft.com/office/drawing/2014/main" id="{C1F6BE80-2D35-0693-AE0D-3FED3B2B3A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7805" y="5773835"/>
                      <a:ext cx="3693" cy="7973"/>
                    </a:xfrm>
                    <a:custGeom>
                      <a:avLst/>
                      <a:gdLst>
                        <a:gd name="connsiteX0" fmla="*/ 1501 w 3693"/>
                        <a:gd name="connsiteY0" fmla="*/ 248 h 7973"/>
                        <a:gd name="connsiteX1" fmla="*/ 106 w 3693"/>
                        <a:gd name="connsiteY1" fmla="*/ 3021 h 7973"/>
                        <a:gd name="connsiteX2" fmla="*/ 1302 w 3693"/>
                        <a:gd name="connsiteY2" fmla="*/ 7379 h 7973"/>
                        <a:gd name="connsiteX3" fmla="*/ 3694 w 3693"/>
                        <a:gd name="connsiteY3" fmla="*/ 7974 h 7973"/>
                        <a:gd name="connsiteX4" fmla="*/ 3495 w 3693"/>
                        <a:gd name="connsiteY4" fmla="*/ 2625 h 7973"/>
                        <a:gd name="connsiteX5" fmla="*/ 1501 w 3693"/>
                        <a:gd name="connsiteY5" fmla="*/ 248 h 79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693" h="7973">
                          <a:moveTo>
                            <a:pt x="1501" y="248"/>
                          </a:moveTo>
                          <a:cubicBezTo>
                            <a:pt x="903" y="644"/>
                            <a:pt x="505" y="1833"/>
                            <a:pt x="106" y="3021"/>
                          </a:cubicBezTo>
                          <a:cubicBezTo>
                            <a:pt x="-293" y="5200"/>
                            <a:pt x="505" y="6785"/>
                            <a:pt x="1302" y="7379"/>
                          </a:cubicBezTo>
                          <a:cubicBezTo>
                            <a:pt x="2099" y="7974"/>
                            <a:pt x="2897" y="7776"/>
                            <a:pt x="3694" y="7974"/>
                          </a:cubicBezTo>
                          <a:cubicBezTo>
                            <a:pt x="3694" y="6191"/>
                            <a:pt x="3694" y="4210"/>
                            <a:pt x="3495" y="2625"/>
                          </a:cubicBezTo>
                          <a:cubicBezTo>
                            <a:pt x="3295" y="644"/>
                            <a:pt x="2498" y="-544"/>
                            <a:pt x="1501" y="2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40" name="Freeform 749">
                      <a:extLst>
                        <a:ext uri="{FF2B5EF4-FFF2-40B4-BE49-F238E27FC236}">
                          <a16:creationId xmlns:a16="http://schemas.microsoft.com/office/drawing/2014/main" id="{5FFAAA07-7A25-C97D-A92A-A657C9B0B5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7519" y="5778968"/>
                      <a:ext cx="3619" cy="8981"/>
                    </a:xfrm>
                    <a:custGeom>
                      <a:avLst/>
                      <a:gdLst>
                        <a:gd name="connsiteX0" fmla="*/ 1091 w 3619"/>
                        <a:gd name="connsiteY0" fmla="*/ 68 h 8981"/>
                        <a:gd name="connsiteX1" fmla="*/ 294 w 3619"/>
                        <a:gd name="connsiteY1" fmla="*/ 5812 h 8981"/>
                        <a:gd name="connsiteX2" fmla="*/ 2686 w 3619"/>
                        <a:gd name="connsiteY2" fmla="*/ 8982 h 8981"/>
                        <a:gd name="connsiteX3" fmla="*/ 3284 w 3619"/>
                        <a:gd name="connsiteY3" fmla="*/ 3039 h 8981"/>
                        <a:gd name="connsiteX4" fmla="*/ 1091 w 3619"/>
                        <a:gd name="connsiteY4" fmla="*/ 68 h 89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19" h="8981">
                          <a:moveTo>
                            <a:pt x="1091" y="68"/>
                          </a:moveTo>
                          <a:cubicBezTo>
                            <a:pt x="-304" y="662"/>
                            <a:pt x="-105" y="3237"/>
                            <a:pt x="294" y="5812"/>
                          </a:cubicBezTo>
                          <a:cubicBezTo>
                            <a:pt x="692" y="7793"/>
                            <a:pt x="1689" y="8982"/>
                            <a:pt x="2686" y="8982"/>
                          </a:cubicBezTo>
                          <a:cubicBezTo>
                            <a:pt x="3682" y="7793"/>
                            <a:pt x="3882" y="5614"/>
                            <a:pt x="3284" y="3039"/>
                          </a:cubicBezTo>
                          <a:cubicBezTo>
                            <a:pt x="2885" y="1058"/>
                            <a:pt x="1888" y="-328"/>
                            <a:pt x="1091" y="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41" name="Freeform 750">
                      <a:extLst>
                        <a:ext uri="{FF2B5EF4-FFF2-40B4-BE49-F238E27FC236}">
                          <a16:creationId xmlns:a16="http://schemas.microsoft.com/office/drawing/2014/main" id="{25C16711-3B9B-A138-FD59-1F64C214DD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0357" y="5856566"/>
                      <a:ext cx="3068" cy="8751"/>
                    </a:xfrm>
                    <a:custGeom>
                      <a:avLst/>
                      <a:gdLst>
                        <a:gd name="connsiteX0" fmla="*/ 477 w 3068"/>
                        <a:gd name="connsiteY0" fmla="*/ 8044 h 8751"/>
                        <a:gd name="connsiteX1" fmla="*/ 3068 w 3068"/>
                        <a:gd name="connsiteY1" fmla="*/ 3686 h 8751"/>
                        <a:gd name="connsiteX2" fmla="*/ 278 w 3068"/>
                        <a:gd name="connsiteY2" fmla="*/ 2696 h 8751"/>
                        <a:gd name="connsiteX3" fmla="*/ 477 w 3068"/>
                        <a:gd name="connsiteY3" fmla="*/ 8044 h 87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068" h="8751">
                          <a:moveTo>
                            <a:pt x="477" y="8044"/>
                          </a:moveTo>
                          <a:cubicBezTo>
                            <a:pt x="1873" y="10421"/>
                            <a:pt x="2271" y="6261"/>
                            <a:pt x="3068" y="3686"/>
                          </a:cubicBezTo>
                          <a:cubicBezTo>
                            <a:pt x="2271" y="1903"/>
                            <a:pt x="1673" y="-3049"/>
                            <a:pt x="278" y="2696"/>
                          </a:cubicBezTo>
                          <a:cubicBezTo>
                            <a:pt x="-121" y="4478"/>
                            <a:pt x="-121" y="7053"/>
                            <a:pt x="477" y="80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42" name="Freeform 751">
                      <a:extLst>
                        <a:ext uri="{FF2B5EF4-FFF2-40B4-BE49-F238E27FC236}">
                          <a16:creationId xmlns:a16="http://schemas.microsoft.com/office/drawing/2014/main" id="{7A078A8A-D382-06DE-BF10-51A2EF3221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01068" y="5816656"/>
                      <a:ext cx="3624" cy="7147"/>
                    </a:xfrm>
                    <a:custGeom>
                      <a:avLst/>
                      <a:gdLst>
                        <a:gd name="connsiteX0" fmla="*/ 192 w 3624"/>
                        <a:gd name="connsiteY0" fmla="*/ 3384 h 7147"/>
                        <a:gd name="connsiteX1" fmla="*/ 990 w 3624"/>
                        <a:gd name="connsiteY1" fmla="*/ 7148 h 7147"/>
                        <a:gd name="connsiteX2" fmla="*/ 3382 w 3624"/>
                        <a:gd name="connsiteY2" fmla="*/ 3384 h 7147"/>
                        <a:gd name="connsiteX3" fmla="*/ 2584 w 3624"/>
                        <a:gd name="connsiteY3" fmla="*/ 17 h 7147"/>
                        <a:gd name="connsiteX4" fmla="*/ 192 w 3624"/>
                        <a:gd name="connsiteY4" fmla="*/ 3384 h 71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24" h="7147">
                          <a:moveTo>
                            <a:pt x="192" y="3384"/>
                          </a:moveTo>
                          <a:cubicBezTo>
                            <a:pt x="-206" y="5365"/>
                            <a:pt x="-7" y="6950"/>
                            <a:pt x="990" y="7148"/>
                          </a:cubicBezTo>
                          <a:cubicBezTo>
                            <a:pt x="2186" y="6752"/>
                            <a:pt x="2983" y="5365"/>
                            <a:pt x="3382" y="3384"/>
                          </a:cubicBezTo>
                          <a:cubicBezTo>
                            <a:pt x="3980" y="1007"/>
                            <a:pt x="3382" y="17"/>
                            <a:pt x="2584" y="17"/>
                          </a:cubicBezTo>
                          <a:cubicBezTo>
                            <a:pt x="1588" y="-181"/>
                            <a:pt x="791" y="1403"/>
                            <a:pt x="192" y="33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43" name="Freeform 752">
                      <a:extLst>
                        <a:ext uri="{FF2B5EF4-FFF2-40B4-BE49-F238E27FC236}">
                          <a16:creationId xmlns:a16="http://schemas.microsoft.com/office/drawing/2014/main" id="{1A922E35-7FB9-AC72-F2D4-EAFE4B9E4D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1864" y="5854090"/>
                      <a:ext cx="2391" cy="7152"/>
                    </a:xfrm>
                    <a:custGeom>
                      <a:avLst/>
                      <a:gdLst>
                        <a:gd name="connsiteX0" fmla="*/ 1395 w 2391"/>
                        <a:gd name="connsiteY0" fmla="*/ 21 h 7152"/>
                        <a:gd name="connsiteX1" fmla="*/ 0 w 2391"/>
                        <a:gd name="connsiteY1" fmla="*/ 3191 h 7152"/>
                        <a:gd name="connsiteX2" fmla="*/ 1196 w 2391"/>
                        <a:gd name="connsiteY2" fmla="*/ 7152 h 7152"/>
                        <a:gd name="connsiteX3" fmla="*/ 2392 w 2391"/>
                        <a:gd name="connsiteY3" fmla="*/ 2993 h 7152"/>
                        <a:gd name="connsiteX4" fmla="*/ 1395 w 2391"/>
                        <a:gd name="connsiteY4" fmla="*/ 21 h 71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391" h="7152">
                          <a:moveTo>
                            <a:pt x="1395" y="21"/>
                          </a:moveTo>
                          <a:cubicBezTo>
                            <a:pt x="598" y="-177"/>
                            <a:pt x="199" y="1012"/>
                            <a:pt x="0" y="3191"/>
                          </a:cubicBezTo>
                          <a:cubicBezTo>
                            <a:pt x="0" y="5370"/>
                            <a:pt x="399" y="7152"/>
                            <a:pt x="1196" y="7152"/>
                          </a:cubicBezTo>
                          <a:cubicBezTo>
                            <a:pt x="1993" y="7152"/>
                            <a:pt x="2193" y="5172"/>
                            <a:pt x="2392" y="2993"/>
                          </a:cubicBezTo>
                          <a:cubicBezTo>
                            <a:pt x="2392" y="1210"/>
                            <a:pt x="1993" y="21"/>
                            <a:pt x="1395" y="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44" name="Freeform 753">
                      <a:extLst>
                        <a:ext uri="{FF2B5EF4-FFF2-40B4-BE49-F238E27FC236}">
                          <a16:creationId xmlns:a16="http://schemas.microsoft.com/office/drawing/2014/main" id="{F4CBAE74-EB14-0475-3BD0-D3647B9064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4712" y="5844701"/>
                      <a:ext cx="12360" cy="14956"/>
                    </a:xfrm>
                    <a:custGeom>
                      <a:avLst/>
                      <a:gdLst>
                        <a:gd name="connsiteX0" fmla="*/ 2068 w 12360"/>
                        <a:gd name="connsiteY0" fmla="*/ 100 h 14956"/>
                        <a:gd name="connsiteX1" fmla="*/ 473 w 12360"/>
                        <a:gd name="connsiteY1" fmla="*/ 3467 h 14956"/>
                        <a:gd name="connsiteX2" fmla="*/ 274 w 12360"/>
                        <a:gd name="connsiteY2" fmla="*/ 5646 h 14956"/>
                        <a:gd name="connsiteX3" fmla="*/ 75 w 12360"/>
                        <a:gd name="connsiteY3" fmla="*/ 6241 h 14956"/>
                        <a:gd name="connsiteX4" fmla="*/ 673 w 12360"/>
                        <a:gd name="connsiteY4" fmla="*/ 8023 h 14956"/>
                        <a:gd name="connsiteX5" fmla="*/ 1271 w 12360"/>
                        <a:gd name="connsiteY5" fmla="*/ 8618 h 14956"/>
                        <a:gd name="connsiteX6" fmla="*/ 1271 w 12360"/>
                        <a:gd name="connsiteY6" fmla="*/ 8618 h 14956"/>
                        <a:gd name="connsiteX7" fmla="*/ 3065 w 12360"/>
                        <a:gd name="connsiteY7" fmla="*/ 9410 h 14956"/>
                        <a:gd name="connsiteX8" fmla="*/ 8646 w 12360"/>
                        <a:gd name="connsiteY8" fmla="*/ 9014 h 14956"/>
                        <a:gd name="connsiteX9" fmla="*/ 8446 w 12360"/>
                        <a:gd name="connsiteY9" fmla="*/ 10400 h 14956"/>
                        <a:gd name="connsiteX10" fmla="*/ 8446 w 12360"/>
                        <a:gd name="connsiteY10" fmla="*/ 14956 h 14956"/>
                        <a:gd name="connsiteX11" fmla="*/ 11835 w 12360"/>
                        <a:gd name="connsiteY11" fmla="*/ 6835 h 14956"/>
                        <a:gd name="connsiteX12" fmla="*/ 11835 w 12360"/>
                        <a:gd name="connsiteY12" fmla="*/ 1883 h 14956"/>
                        <a:gd name="connsiteX13" fmla="*/ 9642 w 12360"/>
                        <a:gd name="connsiteY13" fmla="*/ 5250 h 14956"/>
                        <a:gd name="connsiteX14" fmla="*/ 7848 w 12360"/>
                        <a:gd name="connsiteY14" fmla="*/ 4062 h 14956"/>
                        <a:gd name="connsiteX15" fmla="*/ 3065 w 12360"/>
                        <a:gd name="connsiteY15" fmla="*/ 3863 h 14956"/>
                        <a:gd name="connsiteX16" fmla="*/ 2068 w 12360"/>
                        <a:gd name="connsiteY16" fmla="*/ 100 h 149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2360" h="14956">
                          <a:moveTo>
                            <a:pt x="2068" y="100"/>
                          </a:moveTo>
                          <a:cubicBezTo>
                            <a:pt x="1271" y="-494"/>
                            <a:pt x="673" y="1684"/>
                            <a:pt x="473" y="3467"/>
                          </a:cubicBezTo>
                          <a:cubicBezTo>
                            <a:pt x="274" y="4260"/>
                            <a:pt x="274" y="5052"/>
                            <a:pt x="274" y="5646"/>
                          </a:cubicBezTo>
                          <a:cubicBezTo>
                            <a:pt x="75" y="5844"/>
                            <a:pt x="75" y="6042"/>
                            <a:pt x="75" y="6241"/>
                          </a:cubicBezTo>
                          <a:cubicBezTo>
                            <a:pt x="-125" y="6835"/>
                            <a:pt x="75" y="7429"/>
                            <a:pt x="673" y="8023"/>
                          </a:cubicBezTo>
                          <a:cubicBezTo>
                            <a:pt x="872" y="8419"/>
                            <a:pt x="1071" y="8618"/>
                            <a:pt x="1271" y="8618"/>
                          </a:cubicBezTo>
                          <a:cubicBezTo>
                            <a:pt x="1271" y="8618"/>
                            <a:pt x="1271" y="8618"/>
                            <a:pt x="1271" y="8618"/>
                          </a:cubicBezTo>
                          <a:cubicBezTo>
                            <a:pt x="1869" y="9014"/>
                            <a:pt x="2467" y="9212"/>
                            <a:pt x="3065" y="9410"/>
                          </a:cubicBezTo>
                          <a:cubicBezTo>
                            <a:pt x="5257" y="9806"/>
                            <a:pt x="7251" y="10004"/>
                            <a:pt x="8646" y="9014"/>
                          </a:cubicBezTo>
                          <a:cubicBezTo>
                            <a:pt x="8646" y="9608"/>
                            <a:pt x="8446" y="10004"/>
                            <a:pt x="8446" y="10400"/>
                          </a:cubicBezTo>
                          <a:cubicBezTo>
                            <a:pt x="8048" y="12381"/>
                            <a:pt x="7649" y="14956"/>
                            <a:pt x="8446" y="14956"/>
                          </a:cubicBezTo>
                          <a:cubicBezTo>
                            <a:pt x="10041" y="14560"/>
                            <a:pt x="10838" y="10004"/>
                            <a:pt x="11835" y="6835"/>
                          </a:cubicBezTo>
                          <a:cubicBezTo>
                            <a:pt x="12433" y="4260"/>
                            <a:pt x="12632" y="1883"/>
                            <a:pt x="11835" y="1883"/>
                          </a:cubicBezTo>
                          <a:cubicBezTo>
                            <a:pt x="10838" y="1883"/>
                            <a:pt x="10240" y="3269"/>
                            <a:pt x="9642" y="5250"/>
                          </a:cubicBezTo>
                          <a:cubicBezTo>
                            <a:pt x="9244" y="4656"/>
                            <a:pt x="8845" y="4260"/>
                            <a:pt x="7848" y="4062"/>
                          </a:cubicBezTo>
                          <a:cubicBezTo>
                            <a:pt x="5855" y="3467"/>
                            <a:pt x="4261" y="3467"/>
                            <a:pt x="3065" y="3863"/>
                          </a:cubicBezTo>
                          <a:cubicBezTo>
                            <a:pt x="2865" y="1883"/>
                            <a:pt x="2865" y="496"/>
                            <a:pt x="2068" y="1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45" name="Freeform 754">
                      <a:extLst>
                        <a:ext uri="{FF2B5EF4-FFF2-40B4-BE49-F238E27FC236}">
                          <a16:creationId xmlns:a16="http://schemas.microsoft.com/office/drawing/2014/main" id="{0F1971D3-CE82-E052-68A8-0CF14A8D3D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5853" y="5804833"/>
                      <a:ext cx="3114" cy="7579"/>
                    </a:xfrm>
                    <a:custGeom>
                      <a:avLst/>
                      <a:gdLst>
                        <a:gd name="connsiteX0" fmla="*/ 2454 w 3114"/>
                        <a:gd name="connsiteY0" fmla="*/ 152 h 7579"/>
                        <a:gd name="connsiteX1" fmla="*/ 262 w 3114"/>
                        <a:gd name="connsiteY1" fmla="*/ 2926 h 7579"/>
                        <a:gd name="connsiteX2" fmla="*/ 660 w 3114"/>
                        <a:gd name="connsiteY2" fmla="*/ 7482 h 7579"/>
                        <a:gd name="connsiteX3" fmla="*/ 2853 w 3114"/>
                        <a:gd name="connsiteY3" fmla="*/ 4709 h 7579"/>
                        <a:gd name="connsiteX4" fmla="*/ 2454 w 3114"/>
                        <a:gd name="connsiteY4" fmla="*/ 152 h 7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14" h="7579">
                          <a:moveTo>
                            <a:pt x="2454" y="152"/>
                          </a:moveTo>
                          <a:cubicBezTo>
                            <a:pt x="1657" y="-442"/>
                            <a:pt x="660" y="747"/>
                            <a:pt x="262" y="2926"/>
                          </a:cubicBezTo>
                          <a:cubicBezTo>
                            <a:pt x="-137" y="4907"/>
                            <a:pt x="-137" y="6887"/>
                            <a:pt x="660" y="7482"/>
                          </a:cubicBezTo>
                          <a:cubicBezTo>
                            <a:pt x="1458" y="7878"/>
                            <a:pt x="2255" y="7086"/>
                            <a:pt x="2853" y="4709"/>
                          </a:cubicBezTo>
                          <a:cubicBezTo>
                            <a:pt x="3252" y="2530"/>
                            <a:pt x="3252" y="747"/>
                            <a:pt x="2454" y="1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46" name="Freeform 755">
                      <a:extLst>
                        <a:ext uri="{FF2B5EF4-FFF2-40B4-BE49-F238E27FC236}">
                          <a16:creationId xmlns:a16="http://schemas.microsoft.com/office/drawing/2014/main" id="{011FB64D-621E-2F21-B3EC-95A996671B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0722" y="5806058"/>
                      <a:ext cx="3658" cy="8454"/>
                    </a:xfrm>
                    <a:custGeom>
                      <a:avLst/>
                      <a:gdLst>
                        <a:gd name="connsiteX0" fmla="*/ 774 w 3658"/>
                        <a:gd name="connsiteY0" fmla="*/ 8436 h 8454"/>
                        <a:gd name="connsiteX1" fmla="*/ 3166 w 3658"/>
                        <a:gd name="connsiteY1" fmla="*/ 5266 h 8454"/>
                        <a:gd name="connsiteX2" fmla="*/ 2768 w 3658"/>
                        <a:gd name="connsiteY2" fmla="*/ 116 h 8454"/>
                        <a:gd name="connsiteX3" fmla="*/ 575 w 3658"/>
                        <a:gd name="connsiteY3" fmla="*/ 3286 h 8454"/>
                        <a:gd name="connsiteX4" fmla="*/ 774 w 3658"/>
                        <a:gd name="connsiteY4" fmla="*/ 8436 h 84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58" h="8454">
                          <a:moveTo>
                            <a:pt x="774" y="8436"/>
                          </a:moveTo>
                          <a:cubicBezTo>
                            <a:pt x="1572" y="8634"/>
                            <a:pt x="2568" y="7247"/>
                            <a:pt x="3166" y="5266"/>
                          </a:cubicBezTo>
                          <a:cubicBezTo>
                            <a:pt x="3964" y="2493"/>
                            <a:pt x="3764" y="710"/>
                            <a:pt x="2768" y="116"/>
                          </a:cubicBezTo>
                          <a:cubicBezTo>
                            <a:pt x="1970" y="-478"/>
                            <a:pt x="1173" y="1305"/>
                            <a:pt x="575" y="3286"/>
                          </a:cubicBezTo>
                          <a:cubicBezTo>
                            <a:pt x="-23" y="5861"/>
                            <a:pt x="-422" y="8238"/>
                            <a:pt x="774" y="84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47" name="Freeform 756">
                      <a:extLst>
                        <a:ext uri="{FF2B5EF4-FFF2-40B4-BE49-F238E27FC236}">
                          <a16:creationId xmlns:a16="http://schemas.microsoft.com/office/drawing/2014/main" id="{3AED577C-1EA8-C9F0-7303-CC3FECB567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4882" y="5807560"/>
                      <a:ext cx="2894" cy="7546"/>
                    </a:xfrm>
                    <a:custGeom>
                      <a:avLst/>
                      <a:gdLst>
                        <a:gd name="connsiteX0" fmla="*/ 902 w 2894"/>
                        <a:gd name="connsiteY0" fmla="*/ 7527 h 7546"/>
                        <a:gd name="connsiteX1" fmla="*/ 2895 w 2894"/>
                        <a:gd name="connsiteY1" fmla="*/ 2773 h 7546"/>
                        <a:gd name="connsiteX2" fmla="*/ 2097 w 2894"/>
                        <a:gd name="connsiteY2" fmla="*/ 0 h 7546"/>
                        <a:gd name="connsiteX3" fmla="*/ 104 w 2894"/>
                        <a:gd name="connsiteY3" fmla="*/ 4754 h 7546"/>
                        <a:gd name="connsiteX4" fmla="*/ 902 w 2894"/>
                        <a:gd name="connsiteY4" fmla="*/ 7527 h 75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894" h="7546">
                          <a:moveTo>
                            <a:pt x="902" y="7527"/>
                          </a:moveTo>
                          <a:cubicBezTo>
                            <a:pt x="1898" y="7131"/>
                            <a:pt x="2695" y="5745"/>
                            <a:pt x="2895" y="2773"/>
                          </a:cubicBezTo>
                          <a:cubicBezTo>
                            <a:pt x="2895" y="1189"/>
                            <a:pt x="2695" y="0"/>
                            <a:pt x="2097" y="0"/>
                          </a:cubicBezTo>
                          <a:cubicBezTo>
                            <a:pt x="902" y="198"/>
                            <a:pt x="104" y="1783"/>
                            <a:pt x="104" y="4754"/>
                          </a:cubicBezTo>
                          <a:cubicBezTo>
                            <a:pt x="-95" y="6339"/>
                            <a:pt x="-95" y="7725"/>
                            <a:pt x="902" y="75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48" name="Freeform 757">
                      <a:extLst>
                        <a:ext uri="{FF2B5EF4-FFF2-40B4-BE49-F238E27FC236}">
                          <a16:creationId xmlns:a16="http://schemas.microsoft.com/office/drawing/2014/main" id="{DF89008B-05B4-3ED3-9F41-5092171470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9227" y="5845379"/>
                      <a:ext cx="3414" cy="7785"/>
                    </a:xfrm>
                    <a:custGeom>
                      <a:avLst/>
                      <a:gdLst>
                        <a:gd name="connsiteX0" fmla="*/ 476 w 3414"/>
                        <a:gd name="connsiteY0" fmla="*/ 3384 h 7785"/>
                        <a:gd name="connsiteX1" fmla="*/ 874 w 3414"/>
                        <a:gd name="connsiteY1" fmla="*/ 7742 h 7785"/>
                        <a:gd name="connsiteX2" fmla="*/ 3067 w 3414"/>
                        <a:gd name="connsiteY2" fmla="*/ 3582 h 7785"/>
                        <a:gd name="connsiteX3" fmla="*/ 2668 w 3414"/>
                        <a:gd name="connsiteY3" fmla="*/ 17 h 7785"/>
                        <a:gd name="connsiteX4" fmla="*/ 476 w 3414"/>
                        <a:gd name="connsiteY4" fmla="*/ 3384 h 77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414" h="7785">
                          <a:moveTo>
                            <a:pt x="476" y="3384"/>
                          </a:moveTo>
                          <a:cubicBezTo>
                            <a:pt x="-122" y="5761"/>
                            <a:pt x="-322" y="8138"/>
                            <a:pt x="874" y="7742"/>
                          </a:cubicBezTo>
                          <a:cubicBezTo>
                            <a:pt x="1671" y="7346"/>
                            <a:pt x="2469" y="5563"/>
                            <a:pt x="3067" y="3582"/>
                          </a:cubicBezTo>
                          <a:cubicBezTo>
                            <a:pt x="3665" y="1205"/>
                            <a:pt x="3465" y="215"/>
                            <a:pt x="2668" y="17"/>
                          </a:cubicBezTo>
                          <a:cubicBezTo>
                            <a:pt x="2070" y="-181"/>
                            <a:pt x="1073" y="1403"/>
                            <a:pt x="476" y="33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49" name="Freeform 758">
                      <a:extLst>
                        <a:ext uri="{FF2B5EF4-FFF2-40B4-BE49-F238E27FC236}">
                          <a16:creationId xmlns:a16="http://schemas.microsoft.com/office/drawing/2014/main" id="{94817FFF-78D2-9816-EF91-5B44803C80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5516" y="5835435"/>
                      <a:ext cx="3755" cy="7810"/>
                    </a:xfrm>
                    <a:custGeom>
                      <a:avLst/>
                      <a:gdLst>
                        <a:gd name="connsiteX0" fmla="*/ 1037 w 3755"/>
                        <a:gd name="connsiteY0" fmla="*/ 56 h 7810"/>
                        <a:gd name="connsiteX1" fmla="*/ 638 w 3755"/>
                        <a:gd name="connsiteY1" fmla="*/ 5206 h 7810"/>
                        <a:gd name="connsiteX2" fmla="*/ 3030 w 3755"/>
                        <a:gd name="connsiteY2" fmla="*/ 7781 h 7810"/>
                        <a:gd name="connsiteX3" fmla="*/ 3429 w 3755"/>
                        <a:gd name="connsiteY3" fmla="*/ 3423 h 7810"/>
                        <a:gd name="connsiteX4" fmla="*/ 1037 w 3755"/>
                        <a:gd name="connsiteY4" fmla="*/ 56 h 78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755" h="7810">
                          <a:moveTo>
                            <a:pt x="1037" y="56"/>
                          </a:moveTo>
                          <a:cubicBezTo>
                            <a:pt x="-159" y="452"/>
                            <a:pt x="-359" y="2235"/>
                            <a:pt x="638" y="5206"/>
                          </a:cubicBezTo>
                          <a:cubicBezTo>
                            <a:pt x="1236" y="7187"/>
                            <a:pt x="2233" y="7979"/>
                            <a:pt x="3030" y="7781"/>
                          </a:cubicBezTo>
                          <a:cubicBezTo>
                            <a:pt x="4027" y="7385"/>
                            <a:pt x="3827" y="5404"/>
                            <a:pt x="3429" y="3423"/>
                          </a:cubicBezTo>
                          <a:cubicBezTo>
                            <a:pt x="3030" y="1442"/>
                            <a:pt x="2033" y="-341"/>
                            <a:pt x="1037" y="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50" name="Freeform 759">
                      <a:extLst>
                        <a:ext uri="{FF2B5EF4-FFF2-40B4-BE49-F238E27FC236}">
                          <a16:creationId xmlns:a16="http://schemas.microsoft.com/office/drawing/2014/main" id="{31774BF2-08A5-77F6-253C-B6F70AA901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7306" y="5827271"/>
                      <a:ext cx="2965" cy="7884"/>
                    </a:xfrm>
                    <a:custGeom>
                      <a:avLst/>
                      <a:gdLst>
                        <a:gd name="connsiteX0" fmla="*/ 1102 w 2965"/>
                        <a:gd name="connsiteY0" fmla="*/ 7824 h 7884"/>
                        <a:gd name="connsiteX1" fmla="*/ 2896 w 2965"/>
                        <a:gd name="connsiteY1" fmla="*/ 4654 h 7884"/>
                        <a:gd name="connsiteX2" fmla="*/ 704 w 2965"/>
                        <a:gd name="connsiteY2" fmla="*/ 98 h 7884"/>
                        <a:gd name="connsiteX3" fmla="*/ 1102 w 2965"/>
                        <a:gd name="connsiteY3" fmla="*/ 7824 h 78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965" h="7884">
                          <a:moveTo>
                            <a:pt x="1102" y="7824"/>
                          </a:moveTo>
                          <a:cubicBezTo>
                            <a:pt x="1700" y="8220"/>
                            <a:pt x="2697" y="6635"/>
                            <a:pt x="2896" y="4654"/>
                          </a:cubicBezTo>
                          <a:cubicBezTo>
                            <a:pt x="3295" y="-496"/>
                            <a:pt x="1900" y="-100"/>
                            <a:pt x="704" y="98"/>
                          </a:cubicBezTo>
                          <a:cubicBezTo>
                            <a:pt x="106" y="3268"/>
                            <a:pt x="-692" y="6833"/>
                            <a:pt x="1102" y="78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51" name="Freeform 760">
                      <a:extLst>
                        <a:ext uri="{FF2B5EF4-FFF2-40B4-BE49-F238E27FC236}">
                          <a16:creationId xmlns:a16="http://schemas.microsoft.com/office/drawing/2014/main" id="{BE577D73-BF33-6956-763F-37A3404CC2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1967" y="5834104"/>
                      <a:ext cx="3464" cy="7344"/>
                    </a:xfrm>
                    <a:custGeom>
                      <a:avLst/>
                      <a:gdLst>
                        <a:gd name="connsiteX0" fmla="*/ 2718 w 3464"/>
                        <a:gd name="connsiteY0" fmla="*/ 0 h 7344"/>
                        <a:gd name="connsiteX1" fmla="*/ 526 w 3464"/>
                        <a:gd name="connsiteY1" fmla="*/ 3367 h 7344"/>
                        <a:gd name="connsiteX2" fmla="*/ 526 w 3464"/>
                        <a:gd name="connsiteY2" fmla="*/ 7329 h 7344"/>
                        <a:gd name="connsiteX3" fmla="*/ 3117 w 3464"/>
                        <a:gd name="connsiteY3" fmla="*/ 3169 h 7344"/>
                        <a:gd name="connsiteX4" fmla="*/ 2718 w 3464"/>
                        <a:gd name="connsiteY4" fmla="*/ 0 h 73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464" h="7344">
                          <a:moveTo>
                            <a:pt x="2718" y="0"/>
                          </a:moveTo>
                          <a:cubicBezTo>
                            <a:pt x="1921" y="0"/>
                            <a:pt x="1124" y="1585"/>
                            <a:pt x="526" y="3367"/>
                          </a:cubicBezTo>
                          <a:cubicBezTo>
                            <a:pt x="-72" y="5150"/>
                            <a:pt x="-271" y="7131"/>
                            <a:pt x="526" y="7329"/>
                          </a:cubicBezTo>
                          <a:cubicBezTo>
                            <a:pt x="1523" y="7527"/>
                            <a:pt x="2320" y="5745"/>
                            <a:pt x="3117" y="3169"/>
                          </a:cubicBezTo>
                          <a:cubicBezTo>
                            <a:pt x="3715" y="1188"/>
                            <a:pt x="3516" y="0"/>
                            <a:pt x="2718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52" name="Freeform 761">
                      <a:extLst>
                        <a:ext uri="{FF2B5EF4-FFF2-40B4-BE49-F238E27FC236}">
                          <a16:creationId xmlns:a16="http://schemas.microsoft.com/office/drawing/2014/main" id="{6D85DE45-6382-A98B-F703-77019C47B1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0118" y="5833114"/>
                      <a:ext cx="2692" cy="7131"/>
                    </a:xfrm>
                    <a:custGeom>
                      <a:avLst/>
                      <a:gdLst>
                        <a:gd name="connsiteX0" fmla="*/ 2642 w 2692"/>
                        <a:gd name="connsiteY0" fmla="*/ 3367 h 7131"/>
                        <a:gd name="connsiteX1" fmla="*/ 1645 w 2692"/>
                        <a:gd name="connsiteY1" fmla="*/ 0 h 7131"/>
                        <a:gd name="connsiteX2" fmla="*/ 51 w 2692"/>
                        <a:gd name="connsiteY2" fmla="*/ 3764 h 7131"/>
                        <a:gd name="connsiteX3" fmla="*/ 1047 w 2692"/>
                        <a:gd name="connsiteY3" fmla="*/ 7131 h 7131"/>
                        <a:gd name="connsiteX4" fmla="*/ 2642 w 2692"/>
                        <a:gd name="connsiteY4" fmla="*/ 3367 h 71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692" h="7131">
                          <a:moveTo>
                            <a:pt x="2642" y="3367"/>
                          </a:moveTo>
                          <a:cubicBezTo>
                            <a:pt x="2841" y="1189"/>
                            <a:pt x="2443" y="0"/>
                            <a:pt x="1645" y="0"/>
                          </a:cubicBezTo>
                          <a:cubicBezTo>
                            <a:pt x="848" y="0"/>
                            <a:pt x="250" y="1783"/>
                            <a:pt x="51" y="3764"/>
                          </a:cubicBezTo>
                          <a:cubicBezTo>
                            <a:pt x="-148" y="5943"/>
                            <a:pt x="250" y="7131"/>
                            <a:pt x="1047" y="7131"/>
                          </a:cubicBezTo>
                          <a:cubicBezTo>
                            <a:pt x="1645" y="7131"/>
                            <a:pt x="2243" y="5348"/>
                            <a:pt x="2642" y="33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53" name="Freeform 762">
                      <a:extLst>
                        <a:ext uri="{FF2B5EF4-FFF2-40B4-BE49-F238E27FC236}">
                          <a16:creationId xmlns:a16="http://schemas.microsoft.com/office/drawing/2014/main" id="{6E594CF0-39F1-5BB2-FE37-B27AA49233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1530" y="5834699"/>
                      <a:ext cx="2679" cy="6988"/>
                    </a:xfrm>
                    <a:custGeom>
                      <a:avLst/>
                      <a:gdLst>
                        <a:gd name="connsiteX0" fmla="*/ 1794 w 2679"/>
                        <a:gd name="connsiteY0" fmla="*/ 0 h 6988"/>
                        <a:gd name="connsiteX1" fmla="*/ 0 w 2679"/>
                        <a:gd name="connsiteY1" fmla="*/ 4160 h 6988"/>
                        <a:gd name="connsiteX2" fmla="*/ 399 w 2679"/>
                        <a:gd name="connsiteY2" fmla="*/ 6933 h 6988"/>
                        <a:gd name="connsiteX3" fmla="*/ 2392 w 2679"/>
                        <a:gd name="connsiteY3" fmla="*/ 3367 h 6988"/>
                        <a:gd name="connsiteX4" fmla="*/ 1794 w 2679"/>
                        <a:gd name="connsiteY4" fmla="*/ 0 h 69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679" h="6988">
                          <a:moveTo>
                            <a:pt x="1794" y="0"/>
                          </a:moveTo>
                          <a:cubicBezTo>
                            <a:pt x="797" y="594"/>
                            <a:pt x="199" y="1981"/>
                            <a:pt x="0" y="4160"/>
                          </a:cubicBezTo>
                          <a:cubicBezTo>
                            <a:pt x="0" y="5348"/>
                            <a:pt x="199" y="6735"/>
                            <a:pt x="399" y="6933"/>
                          </a:cubicBezTo>
                          <a:cubicBezTo>
                            <a:pt x="1196" y="7329"/>
                            <a:pt x="1993" y="5546"/>
                            <a:pt x="2392" y="3367"/>
                          </a:cubicBezTo>
                          <a:cubicBezTo>
                            <a:pt x="2990" y="1188"/>
                            <a:pt x="2591" y="0"/>
                            <a:pt x="1794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54" name="Freeform 763">
                      <a:extLst>
                        <a:ext uri="{FF2B5EF4-FFF2-40B4-BE49-F238E27FC236}">
                          <a16:creationId xmlns:a16="http://schemas.microsoft.com/office/drawing/2014/main" id="{53C97246-A797-BB0E-12F9-3A06EEC37C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3112" y="5855635"/>
                      <a:ext cx="4439" cy="7649"/>
                    </a:xfrm>
                    <a:custGeom>
                      <a:avLst/>
                      <a:gdLst>
                        <a:gd name="connsiteX0" fmla="*/ 675 w 4439"/>
                        <a:gd name="connsiteY0" fmla="*/ 7589 h 7649"/>
                        <a:gd name="connsiteX1" fmla="*/ 3864 w 4439"/>
                        <a:gd name="connsiteY1" fmla="*/ 4419 h 7649"/>
                        <a:gd name="connsiteX2" fmla="*/ 3665 w 4439"/>
                        <a:gd name="connsiteY2" fmla="*/ 61 h 7649"/>
                        <a:gd name="connsiteX3" fmla="*/ 675 w 4439"/>
                        <a:gd name="connsiteY3" fmla="*/ 3231 h 7649"/>
                        <a:gd name="connsiteX4" fmla="*/ 675 w 4439"/>
                        <a:gd name="connsiteY4" fmla="*/ 7589 h 76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439" h="7649">
                          <a:moveTo>
                            <a:pt x="675" y="7589"/>
                          </a:moveTo>
                          <a:cubicBezTo>
                            <a:pt x="1871" y="7985"/>
                            <a:pt x="2867" y="6400"/>
                            <a:pt x="3864" y="4419"/>
                          </a:cubicBezTo>
                          <a:cubicBezTo>
                            <a:pt x="4462" y="2438"/>
                            <a:pt x="4861" y="457"/>
                            <a:pt x="3665" y="61"/>
                          </a:cubicBezTo>
                          <a:cubicBezTo>
                            <a:pt x="2668" y="-335"/>
                            <a:pt x="1472" y="1250"/>
                            <a:pt x="675" y="3231"/>
                          </a:cubicBezTo>
                          <a:cubicBezTo>
                            <a:pt x="-123" y="5211"/>
                            <a:pt x="-322" y="7192"/>
                            <a:pt x="675" y="75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55" name="Freeform 764">
                      <a:extLst>
                        <a:ext uri="{FF2B5EF4-FFF2-40B4-BE49-F238E27FC236}">
                          <a16:creationId xmlns:a16="http://schemas.microsoft.com/office/drawing/2014/main" id="{527789AF-AA77-C78E-9309-C4638EF673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2390" y="5835689"/>
                      <a:ext cx="4330" cy="7435"/>
                    </a:xfrm>
                    <a:custGeom>
                      <a:avLst/>
                      <a:gdLst>
                        <a:gd name="connsiteX0" fmla="*/ 3823 w 4330"/>
                        <a:gd name="connsiteY0" fmla="*/ 3566 h 7435"/>
                        <a:gd name="connsiteX1" fmla="*/ 3624 w 4330"/>
                        <a:gd name="connsiteY1" fmla="*/ 0 h 7435"/>
                        <a:gd name="connsiteX2" fmla="*/ 833 w 4330"/>
                        <a:gd name="connsiteY2" fmla="*/ 3169 h 7435"/>
                        <a:gd name="connsiteX3" fmla="*/ 435 w 4330"/>
                        <a:gd name="connsiteY3" fmla="*/ 7329 h 7435"/>
                        <a:gd name="connsiteX4" fmla="*/ 3823 w 4330"/>
                        <a:gd name="connsiteY4" fmla="*/ 3566 h 74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30" h="7435">
                          <a:moveTo>
                            <a:pt x="3823" y="3566"/>
                          </a:moveTo>
                          <a:cubicBezTo>
                            <a:pt x="4222" y="1981"/>
                            <a:pt x="4820" y="0"/>
                            <a:pt x="3624" y="0"/>
                          </a:cubicBezTo>
                          <a:cubicBezTo>
                            <a:pt x="2627" y="0"/>
                            <a:pt x="1830" y="1188"/>
                            <a:pt x="833" y="3169"/>
                          </a:cubicBezTo>
                          <a:cubicBezTo>
                            <a:pt x="36" y="5150"/>
                            <a:pt x="-363" y="6933"/>
                            <a:pt x="435" y="7329"/>
                          </a:cubicBezTo>
                          <a:cubicBezTo>
                            <a:pt x="1431" y="7923"/>
                            <a:pt x="2627" y="5943"/>
                            <a:pt x="3823" y="35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56" name="Freeform 765">
                      <a:extLst>
                        <a:ext uri="{FF2B5EF4-FFF2-40B4-BE49-F238E27FC236}">
                          <a16:creationId xmlns:a16="http://schemas.microsoft.com/office/drawing/2014/main" id="{27303014-08CF-0C18-6115-EDA0B60150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4296" y="5845922"/>
                      <a:ext cx="2454" cy="7990"/>
                    </a:xfrm>
                    <a:custGeom>
                      <a:avLst/>
                      <a:gdLst>
                        <a:gd name="connsiteX0" fmla="*/ 990 w 2454"/>
                        <a:gd name="connsiteY0" fmla="*/ 67 h 7990"/>
                        <a:gd name="connsiteX1" fmla="*/ 193 w 2454"/>
                        <a:gd name="connsiteY1" fmla="*/ 5614 h 7990"/>
                        <a:gd name="connsiteX2" fmla="*/ 1388 w 2454"/>
                        <a:gd name="connsiteY2" fmla="*/ 7991 h 7990"/>
                        <a:gd name="connsiteX3" fmla="*/ 2385 w 2454"/>
                        <a:gd name="connsiteY3" fmla="*/ 3237 h 7990"/>
                        <a:gd name="connsiteX4" fmla="*/ 990 w 2454"/>
                        <a:gd name="connsiteY4" fmla="*/ 67 h 79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454" h="7990">
                          <a:moveTo>
                            <a:pt x="990" y="67"/>
                          </a:moveTo>
                          <a:cubicBezTo>
                            <a:pt x="-7" y="860"/>
                            <a:pt x="-206" y="3237"/>
                            <a:pt x="193" y="5614"/>
                          </a:cubicBezTo>
                          <a:cubicBezTo>
                            <a:pt x="392" y="7000"/>
                            <a:pt x="791" y="7991"/>
                            <a:pt x="1388" y="7991"/>
                          </a:cubicBezTo>
                          <a:cubicBezTo>
                            <a:pt x="2385" y="7793"/>
                            <a:pt x="2584" y="5812"/>
                            <a:pt x="2385" y="3237"/>
                          </a:cubicBezTo>
                          <a:cubicBezTo>
                            <a:pt x="2186" y="1058"/>
                            <a:pt x="1588" y="-329"/>
                            <a:pt x="990" y="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57" name="Freeform 766">
                      <a:extLst>
                        <a:ext uri="{FF2B5EF4-FFF2-40B4-BE49-F238E27FC236}">
                          <a16:creationId xmlns:a16="http://schemas.microsoft.com/office/drawing/2014/main" id="{5B659096-614C-10C3-507B-9A8B0477CB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6665" y="5803284"/>
                      <a:ext cx="3036" cy="7049"/>
                    </a:xfrm>
                    <a:custGeom>
                      <a:avLst/>
                      <a:gdLst>
                        <a:gd name="connsiteX0" fmla="*/ 651 w 3036"/>
                        <a:gd name="connsiteY0" fmla="*/ 117 h 7049"/>
                        <a:gd name="connsiteX1" fmla="*/ 53 w 3036"/>
                        <a:gd name="connsiteY1" fmla="*/ 3088 h 7049"/>
                        <a:gd name="connsiteX2" fmla="*/ 2046 w 3036"/>
                        <a:gd name="connsiteY2" fmla="*/ 7050 h 7049"/>
                        <a:gd name="connsiteX3" fmla="*/ 2844 w 3036"/>
                        <a:gd name="connsiteY3" fmla="*/ 3088 h 7049"/>
                        <a:gd name="connsiteX4" fmla="*/ 651 w 3036"/>
                        <a:gd name="connsiteY4" fmla="*/ 117 h 70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036" h="7049">
                          <a:moveTo>
                            <a:pt x="651" y="117"/>
                          </a:moveTo>
                          <a:cubicBezTo>
                            <a:pt x="252" y="513"/>
                            <a:pt x="-146" y="1899"/>
                            <a:pt x="53" y="3088"/>
                          </a:cubicBezTo>
                          <a:cubicBezTo>
                            <a:pt x="252" y="5069"/>
                            <a:pt x="850" y="6852"/>
                            <a:pt x="2046" y="7050"/>
                          </a:cubicBezTo>
                          <a:cubicBezTo>
                            <a:pt x="3043" y="6654"/>
                            <a:pt x="3242" y="5267"/>
                            <a:pt x="2844" y="3088"/>
                          </a:cubicBezTo>
                          <a:cubicBezTo>
                            <a:pt x="2445" y="1305"/>
                            <a:pt x="1648" y="-478"/>
                            <a:pt x="651" y="1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58" name="Freeform 767">
                      <a:extLst>
                        <a:ext uri="{FF2B5EF4-FFF2-40B4-BE49-F238E27FC236}">
                          <a16:creationId xmlns:a16="http://schemas.microsoft.com/office/drawing/2014/main" id="{A3A63962-ED3B-1916-591C-468595D1D9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5989" y="5864610"/>
                      <a:ext cx="2545" cy="8172"/>
                    </a:xfrm>
                    <a:custGeom>
                      <a:avLst/>
                      <a:gdLst>
                        <a:gd name="connsiteX0" fmla="*/ 990 w 2545"/>
                        <a:gd name="connsiteY0" fmla="*/ 8122 h 8172"/>
                        <a:gd name="connsiteX1" fmla="*/ 2385 w 2545"/>
                        <a:gd name="connsiteY1" fmla="*/ 3764 h 8172"/>
                        <a:gd name="connsiteX2" fmla="*/ 1787 w 2545"/>
                        <a:gd name="connsiteY2" fmla="*/ 0 h 8172"/>
                        <a:gd name="connsiteX3" fmla="*/ 192 w 2545"/>
                        <a:gd name="connsiteY3" fmla="*/ 3764 h 8172"/>
                        <a:gd name="connsiteX4" fmla="*/ 990 w 2545"/>
                        <a:gd name="connsiteY4" fmla="*/ 8122 h 81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545" h="8172">
                          <a:moveTo>
                            <a:pt x="990" y="8122"/>
                          </a:moveTo>
                          <a:cubicBezTo>
                            <a:pt x="1787" y="7725"/>
                            <a:pt x="2186" y="5745"/>
                            <a:pt x="2385" y="3764"/>
                          </a:cubicBezTo>
                          <a:cubicBezTo>
                            <a:pt x="2784" y="1387"/>
                            <a:pt x="2385" y="198"/>
                            <a:pt x="1787" y="0"/>
                          </a:cubicBezTo>
                          <a:cubicBezTo>
                            <a:pt x="1189" y="0"/>
                            <a:pt x="392" y="1783"/>
                            <a:pt x="192" y="3764"/>
                          </a:cubicBezTo>
                          <a:cubicBezTo>
                            <a:pt x="-206" y="6537"/>
                            <a:pt x="-7" y="8518"/>
                            <a:pt x="990" y="81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59" name="Freeform 768">
                      <a:extLst>
                        <a:ext uri="{FF2B5EF4-FFF2-40B4-BE49-F238E27FC236}">
                          <a16:creationId xmlns:a16="http://schemas.microsoft.com/office/drawing/2014/main" id="{D69E4D5B-5386-0B99-F215-AAC55A4343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5009" y="5886598"/>
                      <a:ext cx="8663" cy="9112"/>
                    </a:xfrm>
                    <a:custGeom>
                      <a:avLst/>
                      <a:gdLst>
                        <a:gd name="connsiteX0" fmla="*/ 8315 w 8663"/>
                        <a:gd name="connsiteY0" fmla="*/ 1981 h 9112"/>
                        <a:gd name="connsiteX1" fmla="*/ 7717 w 8663"/>
                        <a:gd name="connsiteY1" fmla="*/ 2377 h 9112"/>
                        <a:gd name="connsiteX2" fmla="*/ 5923 w 8663"/>
                        <a:gd name="connsiteY2" fmla="*/ 1585 h 9112"/>
                        <a:gd name="connsiteX3" fmla="*/ 5325 w 8663"/>
                        <a:gd name="connsiteY3" fmla="*/ 1387 h 9112"/>
                        <a:gd name="connsiteX4" fmla="*/ 5126 w 8663"/>
                        <a:gd name="connsiteY4" fmla="*/ 0 h 9112"/>
                        <a:gd name="connsiteX5" fmla="*/ 3930 w 8663"/>
                        <a:gd name="connsiteY5" fmla="*/ 1188 h 9112"/>
                        <a:gd name="connsiteX6" fmla="*/ 342 w 8663"/>
                        <a:gd name="connsiteY6" fmla="*/ 2575 h 9112"/>
                        <a:gd name="connsiteX7" fmla="*/ 2136 w 8663"/>
                        <a:gd name="connsiteY7" fmla="*/ 6141 h 9112"/>
                        <a:gd name="connsiteX8" fmla="*/ 2136 w 8663"/>
                        <a:gd name="connsiteY8" fmla="*/ 8914 h 9112"/>
                        <a:gd name="connsiteX9" fmla="*/ 3930 w 8663"/>
                        <a:gd name="connsiteY9" fmla="*/ 6537 h 9112"/>
                        <a:gd name="connsiteX10" fmla="*/ 5923 w 8663"/>
                        <a:gd name="connsiteY10" fmla="*/ 6537 h 9112"/>
                        <a:gd name="connsiteX11" fmla="*/ 5724 w 8663"/>
                        <a:gd name="connsiteY11" fmla="*/ 9112 h 9112"/>
                        <a:gd name="connsiteX12" fmla="*/ 7717 w 8663"/>
                        <a:gd name="connsiteY12" fmla="*/ 5745 h 9112"/>
                        <a:gd name="connsiteX13" fmla="*/ 8514 w 8663"/>
                        <a:gd name="connsiteY13" fmla="*/ 4754 h 9112"/>
                        <a:gd name="connsiteX14" fmla="*/ 8514 w 8663"/>
                        <a:gd name="connsiteY14" fmla="*/ 3169 h 9112"/>
                        <a:gd name="connsiteX15" fmla="*/ 8315 w 8663"/>
                        <a:gd name="connsiteY15" fmla="*/ 1981 h 91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8663" h="9112">
                          <a:moveTo>
                            <a:pt x="8315" y="1981"/>
                          </a:moveTo>
                          <a:cubicBezTo>
                            <a:pt x="8115" y="1981"/>
                            <a:pt x="7916" y="2179"/>
                            <a:pt x="7717" y="2377"/>
                          </a:cubicBezTo>
                          <a:cubicBezTo>
                            <a:pt x="7318" y="1981"/>
                            <a:pt x="6720" y="1783"/>
                            <a:pt x="5923" y="1585"/>
                          </a:cubicBezTo>
                          <a:cubicBezTo>
                            <a:pt x="5724" y="1585"/>
                            <a:pt x="5524" y="1387"/>
                            <a:pt x="5325" y="1387"/>
                          </a:cubicBezTo>
                          <a:cubicBezTo>
                            <a:pt x="5325" y="792"/>
                            <a:pt x="5325" y="396"/>
                            <a:pt x="5126" y="0"/>
                          </a:cubicBezTo>
                          <a:cubicBezTo>
                            <a:pt x="4727" y="0"/>
                            <a:pt x="4328" y="396"/>
                            <a:pt x="3930" y="1188"/>
                          </a:cubicBezTo>
                          <a:cubicBezTo>
                            <a:pt x="2136" y="990"/>
                            <a:pt x="940" y="1585"/>
                            <a:pt x="342" y="2575"/>
                          </a:cubicBezTo>
                          <a:cubicBezTo>
                            <a:pt x="-456" y="4358"/>
                            <a:pt x="142" y="5546"/>
                            <a:pt x="2136" y="6141"/>
                          </a:cubicBezTo>
                          <a:cubicBezTo>
                            <a:pt x="1936" y="7527"/>
                            <a:pt x="1936" y="8518"/>
                            <a:pt x="2136" y="8914"/>
                          </a:cubicBezTo>
                          <a:cubicBezTo>
                            <a:pt x="2534" y="9508"/>
                            <a:pt x="3132" y="8320"/>
                            <a:pt x="3930" y="6537"/>
                          </a:cubicBezTo>
                          <a:cubicBezTo>
                            <a:pt x="4528" y="6537"/>
                            <a:pt x="5325" y="6537"/>
                            <a:pt x="5923" y="6537"/>
                          </a:cubicBezTo>
                          <a:cubicBezTo>
                            <a:pt x="5524" y="7923"/>
                            <a:pt x="5325" y="8914"/>
                            <a:pt x="5724" y="9112"/>
                          </a:cubicBezTo>
                          <a:cubicBezTo>
                            <a:pt x="6122" y="9112"/>
                            <a:pt x="6920" y="7923"/>
                            <a:pt x="7717" y="5745"/>
                          </a:cubicBezTo>
                          <a:cubicBezTo>
                            <a:pt x="8115" y="5546"/>
                            <a:pt x="8315" y="5150"/>
                            <a:pt x="8514" y="4754"/>
                          </a:cubicBezTo>
                          <a:cubicBezTo>
                            <a:pt x="8713" y="4160"/>
                            <a:pt x="8713" y="3566"/>
                            <a:pt x="8514" y="3169"/>
                          </a:cubicBezTo>
                          <a:cubicBezTo>
                            <a:pt x="8713" y="2575"/>
                            <a:pt x="8514" y="2179"/>
                            <a:pt x="8315" y="19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60" name="Freeform 769">
                      <a:extLst>
                        <a:ext uri="{FF2B5EF4-FFF2-40B4-BE49-F238E27FC236}">
                          <a16:creationId xmlns:a16="http://schemas.microsoft.com/office/drawing/2014/main" id="{E15BE19B-D385-4B10-E295-B30CD1BBA4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1720" y="5885394"/>
                      <a:ext cx="1967" cy="7979"/>
                    </a:xfrm>
                    <a:custGeom>
                      <a:avLst/>
                      <a:gdLst>
                        <a:gd name="connsiteX0" fmla="*/ 1307 w 1967"/>
                        <a:gd name="connsiteY0" fmla="*/ 15 h 7979"/>
                        <a:gd name="connsiteX1" fmla="*/ 111 w 1967"/>
                        <a:gd name="connsiteY1" fmla="*/ 3383 h 7979"/>
                        <a:gd name="connsiteX2" fmla="*/ 709 w 1967"/>
                        <a:gd name="connsiteY2" fmla="*/ 7939 h 7979"/>
                        <a:gd name="connsiteX3" fmla="*/ 1705 w 1967"/>
                        <a:gd name="connsiteY3" fmla="*/ 3779 h 7979"/>
                        <a:gd name="connsiteX4" fmla="*/ 1307 w 1967"/>
                        <a:gd name="connsiteY4" fmla="*/ 15 h 79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67" h="7979">
                          <a:moveTo>
                            <a:pt x="1307" y="15"/>
                          </a:moveTo>
                          <a:cubicBezTo>
                            <a:pt x="709" y="-183"/>
                            <a:pt x="310" y="1600"/>
                            <a:pt x="111" y="3383"/>
                          </a:cubicBezTo>
                          <a:cubicBezTo>
                            <a:pt x="-89" y="5760"/>
                            <a:pt x="-89" y="8335"/>
                            <a:pt x="709" y="7939"/>
                          </a:cubicBezTo>
                          <a:cubicBezTo>
                            <a:pt x="1307" y="7741"/>
                            <a:pt x="1705" y="5958"/>
                            <a:pt x="1705" y="3779"/>
                          </a:cubicBezTo>
                          <a:cubicBezTo>
                            <a:pt x="2104" y="1996"/>
                            <a:pt x="2104" y="213"/>
                            <a:pt x="1307" y="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61" name="Freeform 770">
                      <a:extLst>
                        <a:ext uri="{FF2B5EF4-FFF2-40B4-BE49-F238E27FC236}">
                          <a16:creationId xmlns:a16="http://schemas.microsoft.com/office/drawing/2014/main" id="{55A38BFF-CABF-9007-CB87-349872DD19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6144" y="5744370"/>
                      <a:ext cx="3664" cy="7542"/>
                    </a:xfrm>
                    <a:custGeom>
                      <a:avLst/>
                      <a:gdLst>
                        <a:gd name="connsiteX0" fmla="*/ 2231 w 3664"/>
                        <a:gd name="connsiteY0" fmla="*/ 0 h 7542"/>
                        <a:gd name="connsiteX1" fmla="*/ 38 w 3664"/>
                        <a:gd name="connsiteY1" fmla="*/ 3566 h 7542"/>
                        <a:gd name="connsiteX2" fmla="*/ 1433 w 3664"/>
                        <a:gd name="connsiteY2" fmla="*/ 7527 h 7542"/>
                        <a:gd name="connsiteX3" fmla="*/ 3626 w 3664"/>
                        <a:gd name="connsiteY3" fmla="*/ 3962 h 7542"/>
                        <a:gd name="connsiteX4" fmla="*/ 2231 w 3664"/>
                        <a:gd name="connsiteY4" fmla="*/ 0 h 75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64" h="7542">
                          <a:moveTo>
                            <a:pt x="2231" y="0"/>
                          </a:moveTo>
                          <a:cubicBezTo>
                            <a:pt x="836" y="0"/>
                            <a:pt x="238" y="1585"/>
                            <a:pt x="38" y="3566"/>
                          </a:cubicBezTo>
                          <a:cubicBezTo>
                            <a:pt x="-161" y="5546"/>
                            <a:pt x="437" y="7329"/>
                            <a:pt x="1433" y="7527"/>
                          </a:cubicBezTo>
                          <a:cubicBezTo>
                            <a:pt x="2629" y="7725"/>
                            <a:pt x="3427" y="5943"/>
                            <a:pt x="3626" y="3962"/>
                          </a:cubicBezTo>
                          <a:cubicBezTo>
                            <a:pt x="3825" y="1981"/>
                            <a:pt x="3228" y="396"/>
                            <a:pt x="2231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62" name="Freeform 771">
                      <a:extLst>
                        <a:ext uri="{FF2B5EF4-FFF2-40B4-BE49-F238E27FC236}">
                          <a16:creationId xmlns:a16="http://schemas.microsoft.com/office/drawing/2014/main" id="{22972CAF-3B30-D7A5-ADA3-377B28909B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3518" y="5750115"/>
                      <a:ext cx="4442" cy="7527"/>
                    </a:xfrm>
                    <a:custGeom>
                      <a:avLst/>
                      <a:gdLst>
                        <a:gd name="connsiteX0" fmla="*/ 3293 w 4442"/>
                        <a:gd name="connsiteY0" fmla="*/ 0 h 7527"/>
                        <a:gd name="connsiteX1" fmla="*/ 303 w 4442"/>
                        <a:gd name="connsiteY1" fmla="*/ 2971 h 7527"/>
                        <a:gd name="connsiteX2" fmla="*/ 1698 w 4442"/>
                        <a:gd name="connsiteY2" fmla="*/ 7527 h 7527"/>
                        <a:gd name="connsiteX3" fmla="*/ 4289 w 4442"/>
                        <a:gd name="connsiteY3" fmla="*/ 3962 h 7527"/>
                        <a:gd name="connsiteX4" fmla="*/ 3293 w 4442"/>
                        <a:gd name="connsiteY4" fmla="*/ 0 h 7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442" h="7527">
                          <a:moveTo>
                            <a:pt x="3293" y="0"/>
                          </a:moveTo>
                          <a:cubicBezTo>
                            <a:pt x="2097" y="198"/>
                            <a:pt x="901" y="1188"/>
                            <a:pt x="303" y="2971"/>
                          </a:cubicBezTo>
                          <a:cubicBezTo>
                            <a:pt x="-295" y="5546"/>
                            <a:pt x="-96" y="7527"/>
                            <a:pt x="1698" y="7527"/>
                          </a:cubicBezTo>
                          <a:cubicBezTo>
                            <a:pt x="3094" y="7527"/>
                            <a:pt x="3692" y="5744"/>
                            <a:pt x="4289" y="3962"/>
                          </a:cubicBezTo>
                          <a:cubicBezTo>
                            <a:pt x="4688" y="1981"/>
                            <a:pt x="4289" y="594"/>
                            <a:pt x="3293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63" name="Freeform 772">
                      <a:extLst>
                        <a:ext uri="{FF2B5EF4-FFF2-40B4-BE49-F238E27FC236}">
                          <a16:creationId xmlns:a16="http://schemas.microsoft.com/office/drawing/2014/main" id="{665A53DB-0210-0F25-FBC2-D997999A6A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4153" y="5735654"/>
                      <a:ext cx="4323" cy="15054"/>
                    </a:xfrm>
                    <a:custGeom>
                      <a:avLst/>
                      <a:gdLst>
                        <a:gd name="connsiteX0" fmla="*/ 72 w 4323"/>
                        <a:gd name="connsiteY0" fmla="*/ 10697 h 15054"/>
                        <a:gd name="connsiteX1" fmla="*/ 2862 w 4323"/>
                        <a:gd name="connsiteY1" fmla="*/ 15055 h 15054"/>
                        <a:gd name="connsiteX2" fmla="*/ 4258 w 4323"/>
                        <a:gd name="connsiteY2" fmla="*/ 10301 h 15054"/>
                        <a:gd name="connsiteX3" fmla="*/ 3261 w 4323"/>
                        <a:gd name="connsiteY3" fmla="*/ 6537 h 15054"/>
                        <a:gd name="connsiteX4" fmla="*/ 3660 w 4323"/>
                        <a:gd name="connsiteY4" fmla="*/ 3764 h 15054"/>
                        <a:gd name="connsiteX5" fmla="*/ 1667 w 4323"/>
                        <a:gd name="connsiteY5" fmla="*/ 0 h 15054"/>
                        <a:gd name="connsiteX6" fmla="*/ 72 w 4323"/>
                        <a:gd name="connsiteY6" fmla="*/ 3367 h 15054"/>
                        <a:gd name="connsiteX7" fmla="*/ 869 w 4323"/>
                        <a:gd name="connsiteY7" fmla="*/ 5943 h 15054"/>
                        <a:gd name="connsiteX8" fmla="*/ 72 w 4323"/>
                        <a:gd name="connsiteY8" fmla="*/ 10697 h 150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323" h="15054">
                          <a:moveTo>
                            <a:pt x="72" y="10697"/>
                          </a:moveTo>
                          <a:cubicBezTo>
                            <a:pt x="471" y="13668"/>
                            <a:pt x="1667" y="15055"/>
                            <a:pt x="2862" y="15055"/>
                          </a:cubicBezTo>
                          <a:cubicBezTo>
                            <a:pt x="4258" y="14857"/>
                            <a:pt x="4457" y="12480"/>
                            <a:pt x="4258" y="10301"/>
                          </a:cubicBezTo>
                          <a:cubicBezTo>
                            <a:pt x="4058" y="8716"/>
                            <a:pt x="3660" y="7527"/>
                            <a:pt x="3261" y="6537"/>
                          </a:cubicBezTo>
                          <a:cubicBezTo>
                            <a:pt x="3660" y="6141"/>
                            <a:pt x="3859" y="5150"/>
                            <a:pt x="3660" y="3764"/>
                          </a:cubicBezTo>
                          <a:cubicBezTo>
                            <a:pt x="3460" y="1783"/>
                            <a:pt x="2862" y="0"/>
                            <a:pt x="1667" y="0"/>
                          </a:cubicBezTo>
                          <a:cubicBezTo>
                            <a:pt x="471" y="0"/>
                            <a:pt x="-127" y="991"/>
                            <a:pt x="72" y="3367"/>
                          </a:cubicBezTo>
                          <a:cubicBezTo>
                            <a:pt x="271" y="4358"/>
                            <a:pt x="471" y="5348"/>
                            <a:pt x="869" y="5943"/>
                          </a:cubicBezTo>
                          <a:cubicBezTo>
                            <a:pt x="72" y="6735"/>
                            <a:pt x="-127" y="8518"/>
                            <a:pt x="72" y="106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64" name="Freeform 773">
                      <a:extLst>
                        <a:ext uri="{FF2B5EF4-FFF2-40B4-BE49-F238E27FC236}">
                          <a16:creationId xmlns:a16="http://schemas.microsoft.com/office/drawing/2014/main" id="{F7D3E18D-819B-6EF7-A04D-9CAE98EE02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95170" y="5778838"/>
                      <a:ext cx="3108" cy="6165"/>
                    </a:xfrm>
                    <a:custGeom>
                      <a:avLst/>
                      <a:gdLst>
                        <a:gd name="connsiteX0" fmla="*/ 2503 w 3108"/>
                        <a:gd name="connsiteY0" fmla="*/ 0 h 6165"/>
                        <a:gd name="connsiteX1" fmla="*/ 111 w 3108"/>
                        <a:gd name="connsiteY1" fmla="*/ 3962 h 6165"/>
                        <a:gd name="connsiteX2" fmla="*/ 709 w 3108"/>
                        <a:gd name="connsiteY2" fmla="*/ 6141 h 6165"/>
                        <a:gd name="connsiteX3" fmla="*/ 2901 w 3108"/>
                        <a:gd name="connsiteY3" fmla="*/ 2377 h 6165"/>
                        <a:gd name="connsiteX4" fmla="*/ 2503 w 3108"/>
                        <a:gd name="connsiteY4" fmla="*/ 0 h 61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108" h="6165">
                          <a:moveTo>
                            <a:pt x="2503" y="0"/>
                          </a:moveTo>
                          <a:cubicBezTo>
                            <a:pt x="1506" y="594"/>
                            <a:pt x="709" y="1783"/>
                            <a:pt x="111" y="3962"/>
                          </a:cubicBezTo>
                          <a:cubicBezTo>
                            <a:pt x="-89" y="5348"/>
                            <a:pt x="-89" y="6339"/>
                            <a:pt x="709" y="6141"/>
                          </a:cubicBezTo>
                          <a:cubicBezTo>
                            <a:pt x="1705" y="5745"/>
                            <a:pt x="2503" y="4358"/>
                            <a:pt x="2901" y="2377"/>
                          </a:cubicBezTo>
                          <a:cubicBezTo>
                            <a:pt x="3300" y="792"/>
                            <a:pt x="3101" y="0"/>
                            <a:pt x="2503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65" name="Freeform 774">
                      <a:extLst>
                        <a:ext uri="{FF2B5EF4-FFF2-40B4-BE49-F238E27FC236}">
                          <a16:creationId xmlns:a16="http://schemas.microsoft.com/office/drawing/2014/main" id="{CF316989-5BA1-5592-E5C7-395A61CC9E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0006" y="5777624"/>
                      <a:ext cx="3217" cy="6240"/>
                    </a:xfrm>
                    <a:custGeom>
                      <a:avLst/>
                      <a:gdLst>
                        <a:gd name="connsiteX0" fmla="*/ 67 w 3217"/>
                        <a:gd name="connsiteY0" fmla="*/ 3194 h 6240"/>
                        <a:gd name="connsiteX1" fmla="*/ 2459 w 3217"/>
                        <a:gd name="connsiteY1" fmla="*/ 6165 h 6240"/>
                        <a:gd name="connsiteX2" fmla="*/ 3057 w 3217"/>
                        <a:gd name="connsiteY2" fmla="*/ 2996 h 6240"/>
                        <a:gd name="connsiteX3" fmla="*/ 1263 w 3217"/>
                        <a:gd name="connsiteY3" fmla="*/ 25 h 6240"/>
                        <a:gd name="connsiteX4" fmla="*/ 67 w 3217"/>
                        <a:gd name="connsiteY4" fmla="*/ 3194 h 62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217" h="6240">
                          <a:moveTo>
                            <a:pt x="67" y="3194"/>
                          </a:moveTo>
                          <a:cubicBezTo>
                            <a:pt x="466" y="5373"/>
                            <a:pt x="1463" y="6562"/>
                            <a:pt x="2459" y="6165"/>
                          </a:cubicBezTo>
                          <a:cubicBezTo>
                            <a:pt x="3057" y="5769"/>
                            <a:pt x="3456" y="4581"/>
                            <a:pt x="3057" y="2996"/>
                          </a:cubicBezTo>
                          <a:cubicBezTo>
                            <a:pt x="2659" y="817"/>
                            <a:pt x="1861" y="-173"/>
                            <a:pt x="1263" y="25"/>
                          </a:cubicBezTo>
                          <a:cubicBezTo>
                            <a:pt x="67" y="421"/>
                            <a:pt x="-132" y="1609"/>
                            <a:pt x="67" y="31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66" name="Freeform 775">
                      <a:extLst>
                        <a:ext uri="{FF2B5EF4-FFF2-40B4-BE49-F238E27FC236}">
                          <a16:creationId xmlns:a16="http://schemas.microsoft.com/office/drawing/2014/main" id="{6B32C193-63F4-1674-B702-2F25CFF843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5851" y="5852478"/>
                      <a:ext cx="2192" cy="7292"/>
                    </a:xfrm>
                    <a:custGeom>
                      <a:avLst/>
                      <a:gdLst>
                        <a:gd name="connsiteX0" fmla="*/ 997 w 2192"/>
                        <a:gd name="connsiteY0" fmla="*/ 246 h 7292"/>
                        <a:gd name="connsiteX1" fmla="*/ 0 w 2192"/>
                        <a:gd name="connsiteY1" fmla="*/ 4604 h 7292"/>
                        <a:gd name="connsiteX2" fmla="*/ 1196 w 2192"/>
                        <a:gd name="connsiteY2" fmla="*/ 7179 h 7292"/>
                        <a:gd name="connsiteX3" fmla="*/ 2192 w 2192"/>
                        <a:gd name="connsiteY3" fmla="*/ 2821 h 7292"/>
                        <a:gd name="connsiteX4" fmla="*/ 997 w 2192"/>
                        <a:gd name="connsiteY4" fmla="*/ 246 h 72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192" h="7292">
                          <a:moveTo>
                            <a:pt x="997" y="246"/>
                          </a:moveTo>
                          <a:cubicBezTo>
                            <a:pt x="399" y="1039"/>
                            <a:pt x="0" y="2623"/>
                            <a:pt x="0" y="4604"/>
                          </a:cubicBezTo>
                          <a:cubicBezTo>
                            <a:pt x="0" y="6981"/>
                            <a:pt x="598" y="7575"/>
                            <a:pt x="1196" y="7179"/>
                          </a:cubicBezTo>
                          <a:cubicBezTo>
                            <a:pt x="1993" y="6585"/>
                            <a:pt x="2192" y="4802"/>
                            <a:pt x="2192" y="2821"/>
                          </a:cubicBezTo>
                          <a:cubicBezTo>
                            <a:pt x="2192" y="642"/>
                            <a:pt x="1794" y="-546"/>
                            <a:pt x="997" y="2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67" name="Freeform 776">
                      <a:extLst>
                        <a:ext uri="{FF2B5EF4-FFF2-40B4-BE49-F238E27FC236}">
                          <a16:creationId xmlns:a16="http://schemas.microsoft.com/office/drawing/2014/main" id="{367F32DF-8E26-9625-A799-56F259282A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5845" y="5800275"/>
                      <a:ext cx="2745" cy="7100"/>
                    </a:xfrm>
                    <a:custGeom>
                      <a:avLst/>
                      <a:gdLst>
                        <a:gd name="connsiteX0" fmla="*/ 1499 w 2745"/>
                        <a:gd name="connsiteY0" fmla="*/ 155 h 7100"/>
                        <a:gd name="connsiteX1" fmla="*/ 104 w 2745"/>
                        <a:gd name="connsiteY1" fmla="*/ 3324 h 7100"/>
                        <a:gd name="connsiteX2" fmla="*/ 901 w 2745"/>
                        <a:gd name="connsiteY2" fmla="*/ 7088 h 7100"/>
                        <a:gd name="connsiteX3" fmla="*/ 2695 w 2745"/>
                        <a:gd name="connsiteY3" fmla="*/ 2532 h 7100"/>
                        <a:gd name="connsiteX4" fmla="*/ 1499 w 2745"/>
                        <a:gd name="connsiteY4" fmla="*/ 155 h 71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745" h="7100">
                          <a:moveTo>
                            <a:pt x="1499" y="155"/>
                          </a:moveTo>
                          <a:cubicBezTo>
                            <a:pt x="1101" y="551"/>
                            <a:pt x="303" y="2136"/>
                            <a:pt x="104" y="3324"/>
                          </a:cubicBezTo>
                          <a:cubicBezTo>
                            <a:pt x="-95" y="5107"/>
                            <a:pt x="-95" y="7286"/>
                            <a:pt x="901" y="7088"/>
                          </a:cubicBezTo>
                          <a:cubicBezTo>
                            <a:pt x="1898" y="6890"/>
                            <a:pt x="2496" y="5107"/>
                            <a:pt x="2695" y="2532"/>
                          </a:cubicBezTo>
                          <a:cubicBezTo>
                            <a:pt x="2895" y="749"/>
                            <a:pt x="2496" y="-440"/>
                            <a:pt x="1499" y="1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68" name="Freeform 777">
                      <a:extLst>
                        <a:ext uri="{FF2B5EF4-FFF2-40B4-BE49-F238E27FC236}">
                          <a16:creationId xmlns:a16="http://schemas.microsoft.com/office/drawing/2014/main" id="{FC554D33-5D09-516F-8EA6-F5AD2756AB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8761" y="5811658"/>
                      <a:ext cx="3028" cy="6469"/>
                    </a:xfrm>
                    <a:custGeom>
                      <a:avLst/>
                      <a:gdLst>
                        <a:gd name="connsiteX0" fmla="*/ 2303 w 3028"/>
                        <a:gd name="connsiteY0" fmla="*/ 62 h 6469"/>
                        <a:gd name="connsiteX1" fmla="*/ 111 w 3028"/>
                        <a:gd name="connsiteY1" fmla="*/ 4024 h 6469"/>
                        <a:gd name="connsiteX2" fmla="*/ 709 w 3028"/>
                        <a:gd name="connsiteY2" fmla="*/ 6401 h 6469"/>
                        <a:gd name="connsiteX3" fmla="*/ 2702 w 3028"/>
                        <a:gd name="connsiteY3" fmla="*/ 2439 h 6469"/>
                        <a:gd name="connsiteX4" fmla="*/ 2303 w 3028"/>
                        <a:gd name="connsiteY4" fmla="*/ 62 h 64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028" h="6469">
                          <a:moveTo>
                            <a:pt x="2303" y="62"/>
                          </a:moveTo>
                          <a:cubicBezTo>
                            <a:pt x="1307" y="656"/>
                            <a:pt x="510" y="1845"/>
                            <a:pt x="111" y="4024"/>
                          </a:cubicBezTo>
                          <a:cubicBezTo>
                            <a:pt x="-89" y="5410"/>
                            <a:pt x="-89" y="6797"/>
                            <a:pt x="709" y="6401"/>
                          </a:cubicBezTo>
                          <a:cubicBezTo>
                            <a:pt x="1705" y="6005"/>
                            <a:pt x="2503" y="4420"/>
                            <a:pt x="2702" y="2439"/>
                          </a:cubicBezTo>
                          <a:cubicBezTo>
                            <a:pt x="3101" y="1251"/>
                            <a:pt x="3300" y="-334"/>
                            <a:pt x="2303" y="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69" name="Freeform 778">
                      <a:extLst>
                        <a:ext uri="{FF2B5EF4-FFF2-40B4-BE49-F238E27FC236}">
                          <a16:creationId xmlns:a16="http://schemas.microsoft.com/office/drawing/2014/main" id="{9DAFA9C6-5FDC-F816-2594-C05E7AA3F9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9465" y="6030086"/>
                      <a:ext cx="30179" cy="23818"/>
                    </a:xfrm>
                    <a:custGeom>
                      <a:avLst/>
                      <a:gdLst>
                        <a:gd name="connsiteX0" fmla="*/ 44 w 30179"/>
                        <a:gd name="connsiteY0" fmla="*/ 1512 h 23818"/>
                        <a:gd name="connsiteX1" fmla="*/ 4429 w 30179"/>
                        <a:gd name="connsiteY1" fmla="*/ 5276 h 23818"/>
                        <a:gd name="connsiteX2" fmla="*/ 8017 w 30179"/>
                        <a:gd name="connsiteY2" fmla="*/ 5672 h 23818"/>
                        <a:gd name="connsiteX3" fmla="*/ 10807 w 30179"/>
                        <a:gd name="connsiteY3" fmla="*/ 8049 h 23818"/>
                        <a:gd name="connsiteX4" fmla="*/ 22169 w 30179"/>
                        <a:gd name="connsiteY4" fmla="*/ 18151 h 23818"/>
                        <a:gd name="connsiteX5" fmla="*/ 21571 w 30179"/>
                        <a:gd name="connsiteY5" fmla="*/ 17755 h 23818"/>
                        <a:gd name="connsiteX6" fmla="*/ 15591 w 30179"/>
                        <a:gd name="connsiteY6" fmla="*/ 18151 h 23818"/>
                        <a:gd name="connsiteX7" fmla="*/ 15591 w 30179"/>
                        <a:gd name="connsiteY7" fmla="*/ 20528 h 23818"/>
                        <a:gd name="connsiteX8" fmla="*/ 12801 w 30179"/>
                        <a:gd name="connsiteY8" fmla="*/ 18944 h 23818"/>
                        <a:gd name="connsiteX9" fmla="*/ 9013 w 30179"/>
                        <a:gd name="connsiteY9" fmla="*/ 20528 h 23818"/>
                        <a:gd name="connsiteX10" fmla="*/ 12203 w 30179"/>
                        <a:gd name="connsiteY10" fmla="*/ 23698 h 23818"/>
                        <a:gd name="connsiteX11" fmla="*/ 15990 w 30179"/>
                        <a:gd name="connsiteY11" fmla="*/ 22113 h 23818"/>
                        <a:gd name="connsiteX12" fmla="*/ 15591 w 30179"/>
                        <a:gd name="connsiteY12" fmla="*/ 20727 h 23818"/>
                        <a:gd name="connsiteX13" fmla="*/ 18182 w 30179"/>
                        <a:gd name="connsiteY13" fmla="*/ 22707 h 23818"/>
                        <a:gd name="connsiteX14" fmla="*/ 23764 w 30179"/>
                        <a:gd name="connsiteY14" fmla="*/ 21321 h 23818"/>
                        <a:gd name="connsiteX15" fmla="*/ 23764 w 30179"/>
                        <a:gd name="connsiteY15" fmla="*/ 21321 h 23818"/>
                        <a:gd name="connsiteX16" fmla="*/ 23764 w 30179"/>
                        <a:gd name="connsiteY16" fmla="*/ 21321 h 23818"/>
                        <a:gd name="connsiteX17" fmla="*/ 30142 w 30179"/>
                        <a:gd name="connsiteY17" fmla="*/ 18349 h 23818"/>
                        <a:gd name="connsiteX18" fmla="*/ 14196 w 30179"/>
                        <a:gd name="connsiteY18" fmla="*/ 3691 h 23818"/>
                        <a:gd name="connsiteX19" fmla="*/ 9213 w 30179"/>
                        <a:gd name="connsiteY19" fmla="*/ 2502 h 23818"/>
                        <a:gd name="connsiteX20" fmla="*/ 5426 w 30179"/>
                        <a:gd name="connsiteY20" fmla="*/ 125 h 23818"/>
                        <a:gd name="connsiteX21" fmla="*/ 44 w 30179"/>
                        <a:gd name="connsiteY21" fmla="*/ 1512 h 238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30179" h="23818">
                          <a:moveTo>
                            <a:pt x="44" y="1512"/>
                          </a:moveTo>
                          <a:cubicBezTo>
                            <a:pt x="-355" y="3295"/>
                            <a:pt x="2037" y="4681"/>
                            <a:pt x="4429" y="5276"/>
                          </a:cubicBezTo>
                          <a:cubicBezTo>
                            <a:pt x="5824" y="5672"/>
                            <a:pt x="7020" y="5870"/>
                            <a:pt x="8017" y="5672"/>
                          </a:cubicBezTo>
                          <a:cubicBezTo>
                            <a:pt x="8415" y="6662"/>
                            <a:pt x="9412" y="7454"/>
                            <a:pt x="10807" y="8049"/>
                          </a:cubicBezTo>
                          <a:cubicBezTo>
                            <a:pt x="16987" y="10426"/>
                            <a:pt x="23564" y="12605"/>
                            <a:pt x="22169" y="18151"/>
                          </a:cubicBezTo>
                          <a:lnTo>
                            <a:pt x="21571" y="17755"/>
                          </a:lnTo>
                          <a:cubicBezTo>
                            <a:pt x="18980" y="16567"/>
                            <a:pt x="16588" y="16567"/>
                            <a:pt x="15591" y="18151"/>
                          </a:cubicBezTo>
                          <a:cubicBezTo>
                            <a:pt x="14993" y="18944"/>
                            <a:pt x="15193" y="19736"/>
                            <a:pt x="15591" y="20528"/>
                          </a:cubicBezTo>
                          <a:cubicBezTo>
                            <a:pt x="14993" y="19736"/>
                            <a:pt x="13997" y="19340"/>
                            <a:pt x="12801" y="18944"/>
                          </a:cubicBezTo>
                          <a:cubicBezTo>
                            <a:pt x="10608" y="18349"/>
                            <a:pt x="9213" y="19142"/>
                            <a:pt x="9013" y="20528"/>
                          </a:cubicBezTo>
                          <a:cubicBezTo>
                            <a:pt x="8615" y="22113"/>
                            <a:pt x="10409" y="22905"/>
                            <a:pt x="12203" y="23698"/>
                          </a:cubicBezTo>
                          <a:cubicBezTo>
                            <a:pt x="14395" y="24094"/>
                            <a:pt x="15791" y="23500"/>
                            <a:pt x="15990" y="22113"/>
                          </a:cubicBezTo>
                          <a:cubicBezTo>
                            <a:pt x="16189" y="21519"/>
                            <a:pt x="15990" y="21123"/>
                            <a:pt x="15591" y="20727"/>
                          </a:cubicBezTo>
                          <a:cubicBezTo>
                            <a:pt x="16189" y="21519"/>
                            <a:pt x="17186" y="22113"/>
                            <a:pt x="18182" y="22707"/>
                          </a:cubicBezTo>
                          <a:cubicBezTo>
                            <a:pt x="20973" y="23302"/>
                            <a:pt x="22966" y="23103"/>
                            <a:pt x="23764" y="21321"/>
                          </a:cubicBezTo>
                          <a:lnTo>
                            <a:pt x="23764" y="21321"/>
                          </a:lnTo>
                          <a:lnTo>
                            <a:pt x="23764" y="21321"/>
                          </a:lnTo>
                          <a:cubicBezTo>
                            <a:pt x="27750" y="23103"/>
                            <a:pt x="30541" y="21321"/>
                            <a:pt x="30142" y="18349"/>
                          </a:cubicBezTo>
                          <a:cubicBezTo>
                            <a:pt x="29145" y="11416"/>
                            <a:pt x="20774" y="7851"/>
                            <a:pt x="14196" y="3691"/>
                          </a:cubicBezTo>
                          <a:cubicBezTo>
                            <a:pt x="12601" y="2700"/>
                            <a:pt x="10608" y="2106"/>
                            <a:pt x="9213" y="2502"/>
                          </a:cubicBezTo>
                          <a:cubicBezTo>
                            <a:pt x="8415" y="1512"/>
                            <a:pt x="7220" y="720"/>
                            <a:pt x="5426" y="125"/>
                          </a:cubicBezTo>
                          <a:cubicBezTo>
                            <a:pt x="3233" y="-73"/>
                            <a:pt x="442" y="-271"/>
                            <a:pt x="44" y="15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70" name="Freeform 779">
                      <a:extLst>
                        <a:ext uri="{FF2B5EF4-FFF2-40B4-BE49-F238E27FC236}">
                          <a16:creationId xmlns:a16="http://schemas.microsoft.com/office/drawing/2014/main" id="{8FC53946-D7AA-0AB7-F4A5-14533F3388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8555" y="5989293"/>
                      <a:ext cx="18909" cy="17392"/>
                    </a:xfrm>
                    <a:custGeom>
                      <a:avLst/>
                      <a:gdLst>
                        <a:gd name="connsiteX0" fmla="*/ 11013 w 18909"/>
                        <a:gd name="connsiteY0" fmla="*/ 1103 h 17392"/>
                        <a:gd name="connsiteX1" fmla="*/ 4036 w 18909"/>
                        <a:gd name="connsiteY1" fmla="*/ 509 h 17392"/>
                        <a:gd name="connsiteX2" fmla="*/ 5232 w 18909"/>
                        <a:gd name="connsiteY2" fmla="*/ 4867 h 17392"/>
                        <a:gd name="connsiteX3" fmla="*/ 9418 w 18909"/>
                        <a:gd name="connsiteY3" fmla="*/ 12989 h 17392"/>
                        <a:gd name="connsiteX4" fmla="*/ 9418 w 18909"/>
                        <a:gd name="connsiteY4" fmla="*/ 12989 h 17392"/>
                        <a:gd name="connsiteX5" fmla="*/ 4036 w 18909"/>
                        <a:gd name="connsiteY5" fmla="*/ 11206 h 17392"/>
                        <a:gd name="connsiteX6" fmla="*/ 449 w 18909"/>
                        <a:gd name="connsiteY6" fmla="*/ 15168 h 17392"/>
                        <a:gd name="connsiteX7" fmla="*/ 6428 w 18909"/>
                        <a:gd name="connsiteY7" fmla="*/ 17347 h 17392"/>
                        <a:gd name="connsiteX8" fmla="*/ 9817 w 18909"/>
                        <a:gd name="connsiteY8" fmla="*/ 13781 h 17392"/>
                        <a:gd name="connsiteX9" fmla="*/ 18388 w 18909"/>
                        <a:gd name="connsiteY9" fmla="*/ 13781 h 17392"/>
                        <a:gd name="connsiteX10" fmla="*/ 11013 w 18909"/>
                        <a:gd name="connsiteY10" fmla="*/ 1103 h 173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8909" h="17392">
                          <a:moveTo>
                            <a:pt x="11013" y="1103"/>
                          </a:moveTo>
                          <a:cubicBezTo>
                            <a:pt x="8621" y="113"/>
                            <a:pt x="6030" y="-481"/>
                            <a:pt x="4036" y="509"/>
                          </a:cubicBezTo>
                          <a:cubicBezTo>
                            <a:pt x="1246" y="1896"/>
                            <a:pt x="3638" y="3480"/>
                            <a:pt x="5232" y="4867"/>
                          </a:cubicBezTo>
                          <a:cubicBezTo>
                            <a:pt x="8222" y="7442"/>
                            <a:pt x="10016" y="10017"/>
                            <a:pt x="9418" y="12989"/>
                          </a:cubicBezTo>
                          <a:lnTo>
                            <a:pt x="9418" y="12989"/>
                          </a:lnTo>
                          <a:cubicBezTo>
                            <a:pt x="7624" y="12394"/>
                            <a:pt x="5830" y="11206"/>
                            <a:pt x="4036" y="11206"/>
                          </a:cubicBezTo>
                          <a:cubicBezTo>
                            <a:pt x="449" y="11008"/>
                            <a:pt x="-748" y="12790"/>
                            <a:pt x="449" y="15168"/>
                          </a:cubicBezTo>
                          <a:cubicBezTo>
                            <a:pt x="1445" y="17148"/>
                            <a:pt x="4036" y="17545"/>
                            <a:pt x="6428" y="17347"/>
                          </a:cubicBezTo>
                          <a:cubicBezTo>
                            <a:pt x="9219" y="17148"/>
                            <a:pt x="9618" y="15564"/>
                            <a:pt x="9817" y="13781"/>
                          </a:cubicBezTo>
                          <a:cubicBezTo>
                            <a:pt x="12807" y="14375"/>
                            <a:pt x="16793" y="17545"/>
                            <a:pt x="18388" y="13781"/>
                          </a:cubicBezTo>
                          <a:cubicBezTo>
                            <a:pt x="20381" y="10017"/>
                            <a:pt x="16395" y="3480"/>
                            <a:pt x="11013" y="110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71" name="Freeform 780">
                      <a:extLst>
                        <a:ext uri="{FF2B5EF4-FFF2-40B4-BE49-F238E27FC236}">
                          <a16:creationId xmlns:a16="http://schemas.microsoft.com/office/drawing/2014/main" id="{678B52A0-00E7-88D8-AA9E-D179937E31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1674" y="6025163"/>
                      <a:ext cx="19064" cy="9263"/>
                    </a:xfrm>
                    <a:custGeom>
                      <a:avLst/>
                      <a:gdLst>
                        <a:gd name="connsiteX0" fmla="*/ 18396 w 19064"/>
                        <a:gd name="connsiteY0" fmla="*/ 2671 h 9263"/>
                        <a:gd name="connsiteX1" fmla="*/ 9426 w 19064"/>
                        <a:gd name="connsiteY1" fmla="*/ 492 h 9263"/>
                        <a:gd name="connsiteX2" fmla="*/ 457 w 19064"/>
                        <a:gd name="connsiteY2" fmla="*/ 3662 h 9263"/>
                        <a:gd name="connsiteX3" fmla="*/ 4045 w 19064"/>
                        <a:gd name="connsiteY3" fmla="*/ 9010 h 9263"/>
                        <a:gd name="connsiteX4" fmla="*/ 13413 w 19064"/>
                        <a:gd name="connsiteY4" fmla="*/ 6633 h 9263"/>
                        <a:gd name="connsiteX5" fmla="*/ 18396 w 19064"/>
                        <a:gd name="connsiteY5" fmla="*/ 2671 h 92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9064" h="9263">
                          <a:moveTo>
                            <a:pt x="18396" y="2671"/>
                          </a:moveTo>
                          <a:cubicBezTo>
                            <a:pt x="16602" y="-102"/>
                            <a:pt x="12416" y="-498"/>
                            <a:pt x="9426" y="492"/>
                          </a:cubicBezTo>
                          <a:cubicBezTo>
                            <a:pt x="6436" y="1483"/>
                            <a:pt x="1653" y="691"/>
                            <a:pt x="457" y="3662"/>
                          </a:cubicBezTo>
                          <a:cubicBezTo>
                            <a:pt x="-540" y="5643"/>
                            <a:pt x="-141" y="7624"/>
                            <a:pt x="4045" y="9010"/>
                          </a:cubicBezTo>
                          <a:cubicBezTo>
                            <a:pt x="8231" y="10199"/>
                            <a:pt x="9825" y="6831"/>
                            <a:pt x="13413" y="6633"/>
                          </a:cubicBezTo>
                          <a:cubicBezTo>
                            <a:pt x="16204" y="6237"/>
                            <a:pt x="20788" y="6237"/>
                            <a:pt x="18396" y="26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72" name="Freeform 781">
                      <a:extLst>
                        <a:ext uri="{FF2B5EF4-FFF2-40B4-BE49-F238E27FC236}">
                          <a16:creationId xmlns:a16="http://schemas.microsoft.com/office/drawing/2014/main" id="{1876FA05-6FBB-BD39-BCDD-A8D4060A7F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5084" y="6035813"/>
                      <a:ext cx="12271" cy="12956"/>
                    </a:xfrm>
                    <a:custGeom>
                      <a:avLst/>
                      <a:gdLst>
                        <a:gd name="connsiteX0" fmla="*/ 11960 w 12271"/>
                        <a:gd name="connsiteY0" fmla="*/ 5491 h 12956"/>
                        <a:gd name="connsiteX1" fmla="*/ 4585 w 12271"/>
                        <a:gd name="connsiteY1" fmla="*/ 143 h 12956"/>
                        <a:gd name="connsiteX2" fmla="*/ 0 w 12271"/>
                        <a:gd name="connsiteY2" fmla="*/ 1728 h 12956"/>
                        <a:gd name="connsiteX3" fmla="*/ 4784 w 12271"/>
                        <a:gd name="connsiteY3" fmla="*/ 12028 h 12956"/>
                        <a:gd name="connsiteX4" fmla="*/ 8571 w 12271"/>
                        <a:gd name="connsiteY4" fmla="*/ 12622 h 12956"/>
                        <a:gd name="connsiteX5" fmla="*/ 11960 w 12271"/>
                        <a:gd name="connsiteY5" fmla="*/ 5491 h 129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271" h="12956">
                          <a:moveTo>
                            <a:pt x="11960" y="5491"/>
                          </a:moveTo>
                          <a:cubicBezTo>
                            <a:pt x="11362" y="2520"/>
                            <a:pt x="8372" y="935"/>
                            <a:pt x="4585" y="143"/>
                          </a:cubicBezTo>
                          <a:cubicBezTo>
                            <a:pt x="2392" y="-253"/>
                            <a:pt x="997" y="143"/>
                            <a:pt x="0" y="1728"/>
                          </a:cubicBezTo>
                          <a:cubicBezTo>
                            <a:pt x="1595" y="5095"/>
                            <a:pt x="2990" y="8661"/>
                            <a:pt x="4784" y="12028"/>
                          </a:cubicBezTo>
                          <a:cubicBezTo>
                            <a:pt x="5382" y="13019"/>
                            <a:pt x="7574" y="13217"/>
                            <a:pt x="8571" y="12622"/>
                          </a:cubicBezTo>
                          <a:cubicBezTo>
                            <a:pt x="12159" y="11038"/>
                            <a:pt x="12757" y="8463"/>
                            <a:pt x="11960" y="54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73" name="Freeform 782">
                      <a:extLst>
                        <a:ext uri="{FF2B5EF4-FFF2-40B4-BE49-F238E27FC236}">
                          <a16:creationId xmlns:a16="http://schemas.microsoft.com/office/drawing/2014/main" id="{81FD45D0-2AB1-919C-9BFD-F3A02A1118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8011" y="6044744"/>
                      <a:ext cx="11781" cy="10326"/>
                    </a:xfrm>
                    <a:custGeom>
                      <a:avLst/>
                      <a:gdLst>
                        <a:gd name="connsiteX0" fmla="*/ 631 w 11781"/>
                        <a:gd name="connsiteY0" fmla="*/ 4682 h 10326"/>
                        <a:gd name="connsiteX1" fmla="*/ 2823 w 11781"/>
                        <a:gd name="connsiteY1" fmla="*/ 10030 h 10326"/>
                        <a:gd name="connsiteX2" fmla="*/ 11593 w 11781"/>
                        <a:gd name="connsiteY2" fmla="*/ 5672 h 10326"/>
                        <a:gd name="connsiteX3" fmla="*/ 7208 w 11781"/>
                        <a:gd name="connsiteY3" fmla="*/ 324 h 10326"/>
                        <a:gd name="connsiteX4" fmla="*/ 631 w 11781"/>
                        <a:gd name="connsiteY4" fmla="*/ 4682 h 103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81" h="10326">
                          <a:moveTo>
                            <a:pt x="631" y="4682"/>
                          </a:moveTo>
                          <a:cubicBezTo>
                            <a:pt x="232" y="6663"/>
                            <a:pt x="-1363" y="9040"/>
                            <a:pt x="2823" y="10030"/>
                          </a:cubicBezTo>
                          <a:cubicBezTo>
                            <a:pt x="8006" y="11219"/>
                            <a:pt x="10597" y="8644"/>
                            <a:pt x="11593" y="5672"/>
                          </a:cubicBezTo>
                          <a:cubicBezTo>
                            <a:pt x="12391" y="3493"/>
                            <a:pt x="10597" y="1314"/>
                            <a:pt x="7208" y="324"/>
                          </a:cubicBezTo>
                          <a:cubicBezTo>
                            <a:pt x="1826" y="-1063"/>
                            <a:pt x="1627" y="2305"/>
                            <a:pt x="631" y="46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74" name="Freeform 783">
                      <a:extLst>
                        <a:ext uri="{FF2B5EF4-FFF2-40B4-BE49-F238E27FC236}">
                          <a16:creationId xmlns:a16="http://schemas.microsoft.com/office/drawing/2014/main" id="{62627B52-660F-26DA-CD30-4803FDEA77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6580" y="6019911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199 w 199"/>
                        <a:gd name="connsiteY1" fmla="*/ 198 h 198"/>
                        <a:gd name="connsiteX2" fmla="*/ 0 w 199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199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75" name="Freeform 784">
                      <a:extLst>
                        <a:ext uri="{FF2B5EF4-FFF2-40B4-BE49-F238E27FC236}">
                          <a16:creationId xmlns:a16="http://schemas.microsoft.com/office/drawing/2014/main" id="{7DC885DD-57C4-960F-04D2-19C9AE975E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3129" y="6016171"/>
                      <a:ext cx="13252" cy="11541"/>
                    </a:xfrm>
                    <a:custGeom>
                      <a:avLst/>
                      <a:gdLst>
                        <a:gd name="connsiteX0" fmla="*/ 894 w 13252"/>
                        <a:gd name="connsiteY0" fmla="*/ 1363 h 11541"/>
                        <a:gd name="connsiteX1" fmla="*/ 3684 w 13252"/>
                        <a:gd name="connsiteY1" fmla="*/ 11069 h 11541"/>
                        <a:gd name="connsiteX2" fmla="*/ 11259 w 13252"/>
                        <a:gd name="connsiteY2" fmla="*/ 6117 h 11541"/>
                        <a:gd name="connsiteX3" fmla="*/ 13252 w 13252"/>
                        <a:gd name="connsiteY3" fmla="*/ 3740 h 11541"/>
                        <a:gd name="connsiteX4" fmla="*/ 12056 w 13252"/>
                        <a:gd name="connsiteY4" fmla="*/ 3145 h 11541"/>
                        <a:gd name="connsiteX5" fmla="*/ 894 w 13252"/>
                        <a:gd name="connsiteY5" fmla="*/ 1363 h 115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252" h="11541">
                          <a:moveTo>
                            <a:pt x="894" y="1363"/>
                          </a:moveTo>
                          <a:cubicBezTo>
                            <a:pt x="-1299" y="3344"/>
                            <a:pt x="894" y="10078"/>
                            <a:pt x="3684" y="11069"/>
                          </a:cubicBezTo>
                          <a:cubicBezTo>
                            <a:pt x="10661" y="13050"/>
                            <a:pt x="9465" y="8296"/>
                            <a:pt x="11259" y="6117"/>
                          </a:cubicBezTo>
                          <a:lnTo>
                            <a:pt x="13252" y="3740"/>
                          </a:lnTo>
                          <a:lnTo>
                            <a:pt x="12056" y="3145"/>
                          </a:lnTo>
                          <a:cubicBezTo>
                            <a:pt x="8468" y="1759"/>
                            <a:pt x="4681" y="-2005"/>
                            <a:pt x="894" y="13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76" name="Freeform 785">
                      <a:extLst>
                        <a:ext uri="{FF2B5EF4-FFF2-40B4-BE49-F238E27FC236}">
                          <a16:creationId xmlns:a16="http://schemas.microsoft.com/office/drawing/2014/main" id="{E4169F90-419F-93CD-A7CB-AA24E6ED54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2830" y="5926215"/>
                      <a:ext cx="17142" cy="10007"/>
                    </a:xfrm>
                    <a:custGeom>
                      <a:avLst/>
                      <a:gdLst>
                        <a:gd name="connsiteX0" fmla="*/ 1794 w 17142"/>
                        <a:gd name="connsiteY0" fmla="*/ 0 h 10007"/>
                        <a:gd name="connsiteX1" fmla="*/ 0 w 17142"/>
                        <a:gd name="connsiteY1" fmla="*/ 5150 h 10007"/>
                        <a:gd name="connsiteX2" fmla="*/ 14352 w 17142"/>
                        <a:gd name="connsiteY2" fmla="*/ 9904 h 10007"/>
                        <a:gd name="connsiteX3" fmla="*/ 17142 w 17142"/>
                        <a:gd name="connsiteY3" fmla="*/ 8320 h 10007"/>
                        <a:gd name="connsiteX4" fmla="*/ 10166 w 17142"/>
                        <a:gd name="connsiteY4" fmla="*/ 3367 h 10007"/>
                        <a:gd name="connsiteX5" fmla="*/ 1794 w 17142"/>
                        <a:gd name="connsiteY5" fmla="*/ 0 h 100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7142" h="10007">
                          <a:moveTo>
                            <a:pt x="1794" y="0"/>
                          </a:moveTo>
                          <a:cubicBezTo>
                            <a:pt x="1196" y="1585"/>
                            <a:pt x="598" y="3367"/>
                            <a:pt x="0" y="5150"/>
                          </a:cubicBezTo>
                          <a:cubicBezTo>
                            <a:pt x="4784" y="6735"/>
                            <a:pt x="9568" y="8518"/>
                            <a:pt x="14352" y="9904"/>
                          </a:cubicBezTo>
                          <a:cubicBezTo>
                            <a:pt x="15547" y="10301"/>
                            <a:pt x="17142" y="9508"/>
                            <a:pt x="17142" y="8320"/>
                          </a:cubicBezTo>
                          <a:cubicBezTo>
                            <a:pt x="16943" y="5348"/>
                            <a:pt x="13554" y="4358"/>
                            <a:pt x="10166" y="3367"/>
                          </a:cubicBezTo>
                          <a:cubicBezTo>
                            <a:pt x="7176" y="2773"/>
                            <a:pt x="4585" y="594"/>
                            <a:pt x="1794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77" name="Freeform 786">
                      <a:extLst>
                        <a:ext uri="{FF2B5EF4-FFF2-40B4-BE49-F238E27FC236}">
                          <a16:creationId xmlns:a16="http://schemas.microsoft.com/office/drawing/2014/main" id="{1C9E14A4-2193-A576-2803-DFC102E70A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2724" y="5998172"/>
                      <a:ext cx="11251" cy="12036"/>
                    </a:xfrm>
                    <a:custGeom>
                      <a:avLst/>
                      <a:gdLst>
                        <a:gd name="connsiteX0" fmla="*/ 10502 w 11251"/>
                        <a:gd name="connsiteY0" fmla="*/ 3119 h 12036"/>
                        <a:gd name="connsiteX1" fmla="*/ 137 w 11251"/>
                        <a:gd name="connsiteY1" fmla="*/ 2128 h 12036"/>
                        <a:gd name="connsiteX2" fmla="*/ 8309 w 11251"/>
                        <a:gd name="connsiteY2" fmla="*/ 12033 h 12036"/>
                        <a:gd name="connsiteX3" fmla="*/ 10302 w 11251"/>
                        <a:gd name="connsiteY3" fmla="*/ 5100 h 12036"/>
                        <a:gd name="connsiteX4" fmla="*/ 10502 w 11251"/>
                        <a:gd name="connsiteY4" fmla="*/ 3119 h 120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251" h="12036">
                          <a:moveTo>
                            <a:pt x="10502" y="3119"/>
                          </a:moveTo>
                          <a:cubicBezTo>
                            <a:pt x="6914" y="1138"/>
                            <a:pt x="2728" y="-2230"/>
                            <a:pt x="137" y="2128"/>
                          </a:cubicBezTo>
                          <a:cubicBezTo>
                            <a:pt x="-1059" y="4109"/>
                            <a:pt x="5917" y="12231"/>
                            <a:pt x="8309" y="12033"/>
                          </a:cubicBezTo>
                          <a:cubicBezTo>
                            <a:pt x="13890" y="11240"/>
                            <a:pt x="9704" y="7476"/>
                            <a:pt x="10302" y="5100"/>
                          </a:cubicBezTo>
                          <a:cubicBezTo>
                            <a:pt x="10302" y="4307"/>
                            <a:pt x="10302" y="3713"/>
                            <a:pt x="10502" y="31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78" name="Freeform 787">
                      <a:extLst>
                        <a:ext uri="{FF2B5EF4-FFF2-40B4-BE49-F238E27FC236}">
                          <a16:creationId xmlns:a16="http://schemas.microsoft.com/office/drawing/2014/main" id="{414CCE4C-4275-3F26-9AB2-0C09A8D36E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3226" y="6001093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0 h 198"/>
                        <a:gd name="connsiteX1" fmla="*/ 0 w 199"/>
                        <a:gd name="connsiteY1" fmla="*/ 0 h 198"/>
                        <a:gd name="connsiteX2" fmla="*/ 0 w 199"/>
                        <a:gd name="connsiteY2" fmla="*/ 0 h 198"/>
                        <a:gd name="connsiteX3" fmla="*/ 0 w 199"/>
                        <a:gd name="connsiteY3" fmla="*/ 198 h 198"/>
                        <a:gd name="connsiteX4" fmla="*/ 199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0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79" name="Freeform 788">
                      <a:extLst>
                        <a:ext uri="{FF2B5EF4-FFF2-40B4-BE49-F238E27FC236}">
                          <a16:creationId xmlns:a16="http://schemas.microsoft.com/office/drawing/2014/main" id="{BA87F1D3-7F45-A311-FA97-4E86783853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5786" y="6012582"/>
                      <a:ext cx="21864" cy="5633"/>
                    </a:xfrm>
                    <a:custGeom>
                      <a:avLst/>
                      <a:gdLst>
                        <a:gd name="connsiteX0" fmla="*/ 21726 w 21864"/>
                        <a:gd name="connsiteY0" fmla="*/ 3367 h 5633"/>
                        <a:gd name="connsiteX1" fmla="*/ 17142 w 21864"/>
                        <a:gd name="connsiteY1" fmla="*/ 594 h 5633"/>
                        <a:gd name="connsiteX2" fmla="*/ 0 w 21864"/>
                        <a:gd name="connsiteY2" fmla="*/ 0 h 5633"/>
                        <a:gd name="connsiteX3" fmla="*/ 7176 w 21864"/>
                        <a:gd name="connsiteY3" fmla="*/ 5546 h 5633"/>
                        <a:gd name="connsiteX4" fmla="*/ 18537 w 21864"/>
                        <a:gd name="connsiteY4" fmla="*/ 5546 h 5633"/>
                        <a:gd name="connsiteX5" fmla="*/ 21726 w 21864"/>
                        <a:gd name="connsiteY5" fmla="*/ 3367 h 56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1864" h="5633">
                          <a:moveTo>
                            <a:pt x="21726" y="3367"/>
                          </a:moveTo>
                          <a:cubicBezTo>
                            <a:pt x="21328" y="1783"/>
                            <a:pt x="19135" y="792"/>
                            <a:pt x="17142" y="594"/>
                          </a:cubicBezTo>
                          <a:cubicBezTo>
                            <a:pt x="11362" y="396"/>
                            <a:pt x="5780" y="198"/>
                            <a:pt x="0" y="0"/>
                          </a:cubicBezTo>
                          <a:cubicBezTo>
                            <a:pt x="399" y="3169"/>
                            <a:pt x="1794" y="5943"/>
                            <a:pt x="7176" y="5546"/>
                          </a:cubicBezTo>
                          <a:cubicBezTo>
                            <a:pt x="10963" y="5348"/>
                            <a:pt x="14352" y="4754"/>
                            <a:pt x="18537" y="5546"/>
                          </a:cubicBezTo>
                          <a:cubicBezTo>
                            <a:pt x="20929" y="5943"/>
                            <a:pt x="22324" y="4952"/>
                            <a:pt x="21726" y="33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80" name="Freeform 789">
                      <a:extLst>
                        <a:ext uri="{FF2B5EF4-FFF2-40B4-BE49-F238E27FC236}">
                          <a16:creationId xmlns:a16="http://schemas.microsoft.com/office/drawing/2014/main" id="{2AE59B3F-EE58-780E-B228-5DA62AC92A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5587" y="6012582"/>
                      <a:ext cx="199" cy="19808"/>
                    </a:xfrm>
                    <a:custGeom>
                      <a:avLst/>
                      <a:gdLst>
                        <a:gd name="connsiteX0" fmla="*/ 0 w 199"/>
                        <a:gd name="connsiteY0" fmla="*/ 0 h 19808"/>
                        <a:gd name="connsiteX1" fmla="*/ 199 w 199"/>
                        <a:gd name="connsiteY1" fmla="*/ 0 h 19808"/>
                        <a:gd name="connsiteX2" fmla="*/ 199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0" y="0"/>
                          </a:moveTo>
                          <a:lnTo>
                            <a:pt x="199" y="0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81" name="Freeform 790">
                      <a:extLst>
                        <a:ext uri="{FF2B5EF4-FFF2-40B4-BE49-F238E27FC236}">
                          <a16:creationId xmlns:a16="http://schemas.microsoft.com/office/drawing/2014/main" id="{A1F6316B-8DE1-5F67-36D8-2BC9F85C43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6357" y="5987004"/>
                      <a:ext cx="10574" cy="9640"/>
                    </a:xfrm>
                    <a:custGeom>
                      <a:avLst/>
                      <a:gdLst>
                        <a:gd name="connsiteX0" fmla="*/ 5007 w 10574"/>
                        <a:gd name="connsiteY0" fmla="*/ 9533 h 9640"/>
                        <a:gd name="connsiteX1" fmla="*/ 10389 w 10574"/>
                        <a:gd name="connsiteY1" fmla="*/ 6166 h 9640"/>
                        <a:gd name="connsiteX2" fmla="*/ 5406 w 10574"/>
                        <a:gd name="connsiteY2" fmla="*/ 223 h 9640"/>
                        <a:gd name="connsiteX3" fmla="*/ 24 w 10574"/>
                        <a:gd name="connsiteY3" fmla="*/ 2006 h 9640"/>
                        <a:gd name="connsiteX4" fmla="*/ 5007 w 10574"/>
                        <a:gd name="connsiteY4" fmla="*/ 9533 h 96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74" h="9640">
                          <a:moveTo>
                            <a:pt x="5007" y="9533"/>
                          </a:moveTo>
                          <a:cubicBezTo>
                            <a:pt x="8994" y="10127"/>
                            <a:pt x="9791" y="8146"/>
                            <a:pt x="10389" y="6166"/>
                          </a:cubicBezTo>
                          <a:cubicBezTo>
                            <a:pt x="11186" y="3590"/>
                            <a:pt x="9392" y="1411"/>
                            <a:pt x="5406" y="223"/>
                          </a:cubicBezTo>
                          <a:cubicBezTo>
                            <a:pt x="2814" y="-371"/>
                            <a:pt x="422" y="223"/>
                            <a:pt x="24" y="2006"/>
                          </a:cubicBezTo>
                          <a:cubicBezTo>
                            <a:pt x="-175" y="4977"/>
                            <a:pt x="821" y="7750"/>
                            <a:pt x="5007" y="95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82" name="Freeform 791">
                      <a:extLst>
                        <a:ext uri="{FF2B5EF4-FFF2-40B4-BE49-F238E27FC236}">
                          <a16:creationId xmlns:a16="http://schemas.microsoft.com/office/drawing/2014/main" id="{C88D6E13-81F0-8A3B-69BA-F53AB7BA84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7602" y="6074892"/>
                      <a:ext cx="10455" cy="10142"/>
                    </a:xfrm>
                    <a:custGeom>
                      <a:avLst/>
                      <a:gdLst>
                        <a:gd name="connsiteX0" fmla="*/ 10306 w 10455"/>
                        <a:gd name="connsiteY0" fmla="*/ 7615 h 10142"/>
                        <a:gd name="connsiteX1" fmla="*/ 10306 w 10455"/>
                        <a:gd name="connsiteY1" fmla="*/ 6031 h 10142"/>
                        <a:gd name="connsiteX2" fmla="*/ 10306 w 10455"/>
                        <a:gd name="connsiteY2" fmla="*/ 6031 h 10142"/>
                        <a:gd name="connsiteX3" fmla="*/ 6519 w 10455"/>
                        <a:gd name="connsiteY3" fmla="*/ 682 h 10142"/>
                        <a:gd name="connsiteX4" fmla="*/ 340 w 10455"/>
                        <a:gd name="connsiteY4" fmla="*/ 2465 h 10142"/>
                        <a:gd name="connsiteX5" fmla="*/ 1337 w 10455"/>
                        <a:gd name="connsiteY5" fmla="*/ 8012 h 10142"/>
                        <a:gd name="connsiteX6" fmla="*/ 3529 w 10455"/>
                        <a:gd name="connsiteY6" fmla="*/ 9596 h 10142"/>
                        <a:gd name="connsiteX7" fmla="*/ 10306 w 10455"/>
                        <a:gd name="connsiteY7" fmla="*/ 7615 h 101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0455" h="10142">
                          <a:moveTo>
                            <a:pt x="10306" y="7615"/>
                          </a:moveTo>
                          <a:cubicBezTo>
                            <a:pt x="10506" y="7021"/>
                            <a:pt x="10506" y="6625"/>
                            <a:pt x="10306" y="6031"/>
                          </a:cubicBezTo>
                          <a:lnTo>
                            <a:pt x="10306" y="6031"/>
                          </a:lnTo>
                          <a:cubicBezTo>
                            <a:pt x="10705" y="4050"/>
                            <a:pt x="9708" y="2069"/>
                            <a:pt x="6519" y="682"/>
                          </a:cubicBezTo>
                          <a:cubicBezTo>
                            <a:pt x="3131" y="-704"/>
                            <a:pt x="739" y="88"/>
                            <a:pt x="340" y="2465"/>
                          </a:cubicBezTo>
                          <a:cubicBezTo>
                            <a:pt x="-59" y="4248"/>
                            <a:pt x="-457" y="6427"/>
                            <a:pt x="1337" y="8012"/>
                          </a:cubicBezTo>
                          <a:cubicBezTo>
                            <a:pt x="1935" y="8606"/>
                            <a:pt x="2532" y="9200"/>
                            <a:pt x="3529" y="9596"/>
                          </a:cubicBezTo>
                          <a:cubicBezTo>
                            <a:pt x="7316" y="10785"/>
                            <a:pt x="9509" y="9992"/>
                            <a:pt x="10306" y="761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83" name="Freeform 792">
                      <a:extLst>
                        <a:ext uri="{FF2B5EF4-FFF2-40B4-BE49-F238E27FC236}">
                          <a16:creationId xmlns:a16="http://schemas.microsoft.com/office/drawing/2014/main" id="{82C23C62-FD36-7D4C-2A8D-E663D7ACA3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8138" y="5810801"/>
                      <a:ext cx="11970" cy="21050"/>
                    </a:xfrm>
                    <a:custGeom>
                      <a:avLst/>
                      <a:gdLst>
                        <a:gd name="connsiteX0" fmla="*/ 1337 w 11970"/>
                        <a:gd name="connsiteY0" fmla="*/ 3098 h 21050"/>
                        <a:gd name="connsiteX1" fmla="*/ 1138 w 11970"/>
                        <a:gd name="connsiteY1" fmla="*/ 5871 h 21050"/>
                        <a:gd name="connsiteX2" fmla="*/ 1138 w 11970"/>
                        <a:gd name="connsiteY2" fmla="*/ 5871 h 21050"/>
                        <a:gd name="connsiteX3" fmla="*/ 141 w 11970"/>
                        <a:gd name="connsiteY3" fmla="*/ 10823 h 21050"/>
                        <a:gd name="connsiteX4" fmla="*/ 2732 w 11970"/>
                        <a:gd name="connsiteY4" fmla="*/ 15775 h 21050"/>
                        <a:gd name="connsiteX5" fmla="*/ 3729 w 11970"/>
                        <a:gd name="connsiteY5" fmla="*/ 10823 h 21050"/>
                        <a:gd name="connsiteX6" fmla="*/ 3330 w 11970"/>
                        <a:gd name="connsiteY6" fmla="*/ 8644 h 21050"/>
                        <a:gd name="connsiteX7" fmla="*/ 5722 w 11970"/>
                        <a:gd name="connsiteY7" fmla="*/ 9437 h 21050"/>
                        <a:gd name="connsiteX8" fmla="*/ 8313 w 11970"/>
                        <a:gd name="connsiteY8" fmla="*/ 9635 h 21050"/>
                        <a:gd name="connsiteX9" fmla="*/ 8513 w 11970"/>
                        <a:gd name="connsiteY9" fmla="*/ 11021 h 21050"/>
                        <a:gd name="connsiteX10" fmla="*/ 7915 w 11970"/>
                        <a:gd name="connsiteY10" fmla="*/ 17360 h 21050"/>
                        <a:gd name="connsiteX11" fmla="*/ 10705 w 11970"/>
                        <a:gd name="connsiteY11" fmla="*/ 20926 h 21050"/>
                        <a:gd name="connsiteX12" fmla="*/ 11303 w 11970"/>
                        <a:gd name="connsiteY12" fmla="*/ 15379 h 21050"/>
                        <a:gd name="connsiteX13" fmla="*/ 10905 w 11970"/>
                        <a:gd name="connsiteY13" fmla="*/ 13993 h 21050"/>
                        <a:gd name="connsiteX14" fmla="*/ 11901 w 11970"/>
                        <a:gd name="connsiteY14" fmla="*/ 9635 h 21050"/>
                        <a:gd name="connsiteX15" fmla="*/ 10705 w 11970"/>
                        <a:gd name="connsiteY15" fmla="*/ 6069 h 21050"/>
                        <a:gd name="connsiteX16" fmla="*/ 10705 w 11970"/>
                        <a:gd name="connsiteY16" fmla="*/ 5871 h 21050"/>
                        <a:gd name="connsiteX17" fmla="*/ 7516 w 11970"/>
                        <a:gd name="connsiteY17" fmla="*/ 127 h 21050"/>
                        <a:gd name="connsiteX18" fmla="*/ 1337 w 11970"/>
                        <a:gd name="connsiteY18" fmla="*/ 3098 h 21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11970" h="21050">
                          <a:moveTo>
                            <a:pt x="1337" y="3098"/>
                          </a:moveTo>
                          <a:cubicBezTo>
                            <a:pt x="1138" y="4088"/>
                            <a:pt x="938" y="4881"/>
                            <a:pt x="1138" y="5871"/>
                          </a:cubicBezTo>
                          <a:cubicBezTo>
                            <a:pt x="1138" y="5871"/>
                            <a:pt x="1138" y="5871"/>
                            <a:pt x="1138" y="5871"/>
                          </a:cubicBezTo>
                          <a:cubicBezTo>
                            <a:pt x="-258" y="5673"/>
                            <a:pt x="-58" y="8248"/>
                            <a:pt x="141" y="10823"/>
                          </a:cubicBezTo>
                          <a:cubicBezTo>
                            <a:pt x="540" y="13597"/>
                            <a:pt x="1337" y="15181"/>
                            <a:pt x="2732" y="15775"/>
                          </a:cubicBezTo>
                          <a:cubicBezTo>
                            <a:pt x="4127" y="15577"/>
                            <a:pt x="4127" y="13398"/>
                            <a:pt x="3729" y="10823"/>
                          </a:cubicBezTo>
                          <a:cubicBezTo>
                            <a:pt x="3530" y="10031"/>
                            <a:pt x="3530" y="9239"/>
                            <a:pt x="3330" y="8644"/>
                          </a:cubicBezTo>
                          <a:cubicBezTo>
                            <a:pt x="3928" y="9040"/>
                            <a:pt x="4725" y="9239"/>
                            <a:pt x="5722" y="9437"/>
                          </a:cubicBezTo>
                          <a:cubicBezTo>
                            <a:pt x="6918" y="9635"/>
                            <a:pt x="7715" y="9635"/>
                            <a:pt x="8313" y="9635"/>
                          </a:cubicBezTo>
                          <a:cubicBezTo>
                            <a:pt x="8313" y="10229"/>
                            <a:pt x="8513" y="10625"/>
                            <a:pt x="8513" y="11021"/>
                          </a:cubicBezTo>
                          <a:cubicBezTo>
                            <a:pt x="6918" y="11418"/>
                            <a:pt x="7117" y="14587"/>
                            <a:pt x="7915" y="17360"/>
                          </a:cubicBezTo>
                          <a:cubicBezTo>
                            <a:pt x="8513" y="19935"/>
                            <a:pt x="9709" y="21520"/>
                            <a:pt x="10705" y="20926"/>
                          </a:cubicBezTo>
                          <a:cubicBezTo>
                            <a:pt x="11901" y="20331"/>
                            <a:pt x="11901" y="18351"/>
                            <a:pt x="11303" y="15379"/>
                          </a:cubicBezTo>
                          <a:lnTo>
                            <a:pt x="10905" y="13993"/>
                          </a:lnTo>
                          <a:cubicBezTo>
                            <a:pt x="11901" y="13795"/>
                            <a:pt x="12101" y="12210"/>
                            <a:pt x="11901" y="9635"/>
                          </a:cubicBezTo>
                          <a:cubicBezTo>
                            <a:pt x="11702" y="8050"/>
                            <a:pt x="11303" y="6861"/>
                            <a:pt x="10705" y="6069"/>
                          </a:cubicBezTo>
                          <a:cubicBezTo>
                            <a:pt x="10705" y="6069"/>
                            <a:pt x="10705" y="6069"/>
                            <a:pt x="10705" y="5871"/>
                          </a:cubicBezTo>
                          <a:cubicBezTo>
                            <a:pt x="10905" y="3890"/>
                            <a:pt x="11901" y="1315"/>
                            <a:pt x="7516" y="127"/>
                          </a:cubicBezTo>
                          <a:cubicBezTo>
                            <a:pt x="3928" y="-468"/>
                            <a:pt x="1736" y="1117"/>
                            <a:pt x="1337" y="309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84" name="Freeform 793">
                      <a:extLst>
                        <a:ext uri="{FF2B5EF4-FFF2-40B4-BE49-F238E27FC236}">
                          <a16:creationId xmlns:a16="http://schemas.microsoft.com/office/drawing/2014/main" id="{F5A6C9A6-DEB6-6600-06E2-7825B632B9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6680" y="6011661"/>
                      <a:ext cx="18637" cy="8662"/>
                    </a:xfrm>
                    <a:custGeom>
                      <a:avLst/>
                      <a:gdLst>
                        <a:gd name="connsiteX0" fmla="*/ 10664 w 18637"/>
                        <a:gd name="connsiteY0" fmla="*/ 6665 h 8662"/>
                        <a:gd name="connsiteX1" fmla="*/ 13255 w 18637"/>
                        <a:gd name="connsiteY1" fmla="*/ 8250 h 8662"/>
                        <a:gd name="connsiteX2" fmla="*/ 18637 w 18637"/>
                        <a:gd name="connsiteY2" fmla="*/ 6071 h 8662"/>
                        <a:gd name="connsiteX3" fmla="*/ 15248 w 18637"/>
                        <a:gd name="connsiteY3" fmla="*/ 921 h 8662"/>
                        <a:gd name="connsiteX4" fmla="*/ 9468 w 18637"/>
                        <a:gd name="connsiteY4" fmla="*/ 1911 h 8662"/>
                        <a:gd name="connsiteX5" fmla="*/ 5880 w 18637"/>
                        <a:gd name="connsiteY5" fmla="*/ 128 h 8662"/>
                        <a:gd name="connsiteX6" fmla="*/ 897 w 18637"/>
                        <a:gd name="connsiteY6" fmla="*/ 2505 h 8662"/>
                        <a:gd name="connsiteX7" fmla="*/ 299 w 18637"/>
                        <a:gd name="connsiteY7" fmla="*/ 8250 h 8662"/>
                        <a:gd name="connsiteX8" fmla="*/ 8471 w 18637"/>
                        <a:gd name="connsiteY8" fmla="*/ 7854 h 8662"/>
                        <a:gd name="connsiteX9" fmla="*/ 10664 w 18637"/>
                        <a:gd name="connsiteY9" fmla="*/ 6665 h 86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8637" h="8662">
                          <a:moveTo>
                            <a:pt x="10664" y="6665"/>
                          </a:moveTo>
                          <a:cubicBezTo>
                            <a:pt x="11262" y="7260"/>
                            <a:pt x="12259" y="7854"/>
                            <a:pt x="13255" y="8250"/>
                          </a:cubicBezTo>
                          <a:cubicBezTo>
                            <a:pt x="16245" y="9439"/>
                            <a:pt x="17441" y="7854"/>
                            <a:pt x="18637" y="6071"/>
                          </a:cubicBezTo>
                          <a:cubicBezTo>
                            <a:pt x="18238" y="4486"/>
                            <a:pt x="18836" y="2307"/>
                            <a:pt x="15248" y="921"/>
                          </a:cubicBezTo>
                          <a:cubicBezTo>
                            <a:pt x="12458" y="-70"/>
                            <a:pt x="10265" y="326"/>
                            <a:pt x="9468" y="1911"/>
                          </a:cubicBezTo>
                          <a:cubicBezTo>
                            <a:pt x="8671" y="1119"/>
                            <a:pt x="7475" y="524"/>
                            <a:pt x="5880" y="128"/>
                          </a:cubicBezTo>
                          <a:cubicBezTo>
                            <a:pt x="2890" y="-466"/>
                            <a:pt x="1894" y="1119"/>
                            <a:pt x="897" y="2505"/>
                          </a:cubicBezTo>
                          <a:cubicBezTo>
                            <a:pt x="-498" y="4288"/>
                            <a:pt x="100" y="6269"/>
                            <a:pt x="299" y="8250"/>
                          </a:cubicBezTo>
                          <a:cubicBezTo>
                            <a:pt x="3090" y="8250"/>
                            <a:pt x="5880" y="8448"/>
                            <a:pt x="8471" y="7854"/>
                          </a:cubicBezTo>
                          <a:cubicBezTo>
                            <a:pt x="9269" y="7854"/>
                            <a:pt x="10066" y="7260"/>
                            <a:pt x="10664" y="66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85" name="Freeform 794">
                      <a:extLst>
                        <a:ext uri="{FF2B5EF4-FFF2-40B4-BE49-F238E27FC236}">
                          <a16:creationId xmlns:a16="http://schemas.microsoft.com/office/drawing/2014/main" id="{61EB8465-4667-46AE-4675-BC1E558743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6580" y="6019911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198 h 198"/>
                        <a:gd name="connsiteX1" fmla="*/ 199 w 199"/>
                        <a:gd name="connsiteY1" fmla="*/ 0 h 198"/>
                        <a:gd name="connsiteX2" fmla="*/ 0 w 199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198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86" name="Freeform 795">
                      <a:extLst>
                        <a:ext uri="{FF2B5EF4-FFF2-40B4-BE49-F238E27FC236}">
                          <a16:creationId xmlns:a16="http://schemas.microsoft.com/office/drawing/2014/main" id="{469C8363-ED7B-CD4B-051D-B1A8849072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9472" y="5954621"/>
                      <a:ext cx="11978" cy="8130"/>
                    </a:xfrm>
                    <a:custGeom>
                      <a:avLst/>
                      <a:gdLst>
                        <a:gd name="connsiteX0" fmla="*/ 11960 w 11978"/>
                        <a:gd name="connsiteY0" fmla="*/ 6062 h 8130"/>
                        <a:gd name="connsiteX1" fmla="*/ 4186 w 11978"/>
                        <a:gd name="connsiteY1" fmla="*/ 119 h 8130"/>
                        <a:gd name="connsiteX2" fmla="*/ 0 w 11978"/>
                        <a:gd name="connsiteY2" fmla="*/ 1902 h 8130"/>
                        <a:gd name="connsiteX3" fmla="*/ 8372 w 11978"/>
                        <a:gd name="connsiteY3" fmla="*/ 8042 h 8130"/>
                        <a:gd name="connsiteX4" fmla="*/ 11960 w 11978"/>
                        <a:gd name="connsiteY4" fmla="*/ 6062 h 81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78" h="8130">
                          <a:moveTo>
                            <a:pt x="11960" y="6062"/>
                          </a:moveTo>
                          <a:cubicBezTo>
                            <a:pt x="11561" y="2892"/>
                            <a:pt x="8571" y="911"/>
                            <a:pt x="4186" y="119"/>
                          </a:cubicBezTo>
                          <a:cubicBezTo>
                            <a:pt x="1993" y="-277"/>
                            <a:pt x="598" y="317"/>
                            <a:pt x="0" y="1902"/>
                          </a:cubicBezTo>
                          <a:cubicBezTo>
                            <a:pt x="1594" y="4477"/>
                            <a:pt x="4186" y="6854"/>
                            <a:pt x="8372" y="8042"/>
                          </a:cubicBezTo>
                          <a:cubicBezTo>
                            <a:pt x="10763" y="8439"/>
                            <a:pt x="12159" y="7448"/>
                            <a:pt x="11960" y="60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87" name="Freeform 796">
                      <a:extLst>
                        <a:ext uri="{FF2B5EF4-FFF2-40B4-BE49-F238E27FC236}">
                          <a16:creationId xmlns:a16="http://schemas.microsoft.com/office/drawing/2014/main" id="{E530237C-643B-4494-539F-77218896CC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4936" y="6142929"/>
                      <a:ext cx="14600" cy="11682"/>
                    </a:xfrm>
                    <a:custGeom>
                      <a:avLst/>
                      <a:gdLst>
                        <a:gd name="connsiteX0" fmla="*/ 8786 w 14600"/>
                        <a:gd name="connsiteY0" fmla="*/ 2967 h 11682"/>
                        <a:gd name="connsiteX1" fmla="*/ 1212 w 14600"/>
                        <a:gd name="connsiteY1" fmla="*/ 194 h 11682"/>
                        <a:gd name="connsiteX2" fmla="*/ 415 w 14600"/>
                        <a:gd name="connsiteY2" fmla="*/ 788 h 11682"/>
                        <a:gd name="connsiteX3" fmla="*/ 2607 w 14600"/>
                        <a:gd name="connsiteY3" fmla="*/ 4551 h 11682"/>
                        <a:gd name="connsiteX4" fmla="*/ 12374 w 14600"/>
                        <a:gd name="connsiteY4" fmla="*/ 11683 h 11682"/>
                        <a:gd name="connsiteX5" fmla="*/ 14567 w 14600"/>
                        <a:gd name="connsiteY5" fmla="*/ 10692 h 11682"/>
                        <a:gd name="connsiteX6" fmla="*/ 8786 w 14600"/>
                        <a:gd name="connsiteY6" fmla="*/ 2967 h 116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600" h="11682">
                          <a:moveTo>
                            <a:pt x="8786" y="2967"/>
                          </a:moveTo>
                          <a:cubicBezTo>
                            <a:pt x="6594" y="1184"/>
                            <a:pt x="4401" y="-599"/>
                            <a:pt x="1212" y="194"/>
                          </a:cubicBezTo>
                          <a:cubicBezTo>
                            <a:pt x="813" y="392"/>
                            <a:pt x="614" y="590"/>
                            <a:pt x="415" y="788"/>
                          </a:cubicBezTo>
                          <a:cubicBezTo>
                            <a:pt x="-781" y="2372"/>
                            <a:pt x="813" y="3759"/>
                            <a:pt x="2607" y="4551"/>
                          </a:cubicBezTo>
                          <a:cubicBezTo>
                            <a:pt x="6594" y="6334"/>
                            <a:pt x="6793" y="11286"/>
                            <a:pt x="12374" y="11683"/>
                          </a:cubicBezTo>
                          <a:cubicBezTo>
                            <a:pt x="13172" y="11683"/>
                            <a:pt x="13770" y="11088"/>
                            <a:pt x="14567" y="10692"/>
                          </a:cubicBezTo>
                          <a:cubicBezTo>
                            <a:pt x="14966" y="7523"/>
                            <a:pt x="11776" y="5344"/>
                            <a:pt x="8786" y="29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88" name="Freeform 797">
                      <a:extLst>
                        <a:ext uri="{FF2B5EF4-FFF2-40B4-BE49-F238E27FC236}">
                          <a16:creationId xmlns:a16="http://schemas.microsoft.com/office/drawing/2014/main" id="{98D84484-6EE2-66AA-BF4F-2A84751744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4818" y="5846117"/>
                      <a:ext cx="9966" cy="8786"/>
                    </a:xfrm>
                    <a:custGeom>
                      <a:avLst/>
                      <a:gdLst>
                        <a:gd name="connsiteX0" fmla="*/ 9966 w 9966"/>
                        <a:gd name="connsiteY0" fmla="*/ 5023 h 8786"/>
                        <a:gd name="connsiteX1" fmla="*/ 5980 w 9966"/>
                        <a:gd name="connsiteY1" fmla="*/ 269 h 8786"/>
                        <a:gd name="connsiteX2" fmla="*/ 0 w 9966"/>
                        <a:gd name="connsiteY2" fmla="*/ 2844 h 8786"/>
                        <a:gd name="connsiteX3" fmla="*/ 1794 w 9966"/>
                        <a:gd name="connsiteY3" fmla="*/ 6409 h 8786"/>
                        <a:gd name="connsiteX4" fmla="*/ 2591 w 9966"/>
                        <a:gd name="connsiteY4" fmla="*/ 8786 h 8786"/>
                        <a:gd name="connsiteX5" fmla="*/ 4385 w 9966"/>
                        <a:gd name="connsiteY5" fmla="*/ 7598 h 8786"/>
                        <a:gd name="connsiteX6" fmla="*/ 4784 w 9966"/>
                        <a:gd name="connsiteY6" fmla="*/ 7796 h 8786"/>
                        <a:gd name="connsiteX7" fmla="*/ 9966 w 9966"/>
                        <a:gd name="connsiteY7" fmla="*/ 5023 h 87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9966" h="8786">
                          <a:moveTo>
                            <a:pt x="9966" y="5023"/>
                          </a:moveTo>
                          <a:cubicBezTo>
                            <a:pt x="9568" y="3438"/>
                            <a:pt x="9767" y="1061"/>
                            <a:pt x="5980" y="269"/>
                          </a:cubicBezTo>
                          <a:cubicBezTo>
                            <a:pt x="2591" y="-524"/>
                            <a:pt x="199" y="467"/>
                            <a:pt x="0" y="2844"/>
                          </a:cubicBezTo>
                          <a:cubicBezTo>
                            <a:pt x="0" y="4230"/>
                            <a:pt x="598" y="5419"/>
                            <a:pt x="1794" y="6409"/>
                          </a:cubicBezTo>
                          <a:cubicBezTo>
                            <a:pt x="1395" y="7796"/>
                            <a:pt x="1794" y="8786"/>
                            <a:pt x="2591" y="8786"/>
                          </a:cubicBezTo>
                          <a:cubicBezTo>
                            <a:pt x="3189" y="8786"/>
                            <a:pt x="3787" y="8390"/>
                            <a:pt x="4385" y="7598"/>
                          </a:cubicBezTo>
                          <a:cubicBezTo>
                            <a:pt x="4584" y="7598"/>
                            <a:pt x="4584" y="7598"/>
                            <a:pt x="4784" y="7796"/>
                          </a:cubicBezTo>
                          <a:cubicBezTo>
                            <a:pt x="7973" y="8786"/>
                            <a:pt x="8770" y="7004"/>
                            <a:pt x="9966" y="502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89" name="Freeform 798">
                      <a:extLst>
                        <a:ext uri="{FF2B5EF4-FFF2-40B4-BE49-F238E27FC236}">
                          <a16:creationId xmlns:a16="http://schemas.microsoft.com/office/drawing/2014/main" id="{8D17219F-FCB6-740E-14FB-EA936EB3CD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7277" y="6074552"/>
                      <a:ext cx="12354" cy="11711"/>
                    </a:xfrm>
                    <a:custGeom>
                      <a:avLst/>
                      <a:gdLst>
                        <a:gd name="connsiteX0" fmla="*/ 10036 w 12354"/>
                        <a:gd name="connsiteY0" fmla="*/ 427 h 11711"/>
                        <a:gd name="connsiteX1" fmla="*/ 70 w 12354"/>
                        <a:gd name="connsiteY1" fmla="*/ 3399 h 11711"/>
                        <a:gd name="connsiteX2" fmla="*/ 1864 w 12354"/>
                        <a:gd name="connsiteY2" fmla="*/ 6172 h 11711"/>
                        <a:gd name="connsiteX3" fmla="*/ 3658 w 12354"/>
                        <a:gd name="connsiteY3" fmla="*/ 6766 h 11711"/>
                        <a:gd name="connsiteX4" fmla="*/ 3060 w 12354"/>
                        <a:gd name="connsiteY4" fmla="*/ 7757 h 11711"/>
                        <a:gd name="connsiteX5" fmla="*/ 5851 w 12354"/>
                        <a:gd name="connsiteY5" fmla="*/ 11322 h 11711"/>
                        <a:gd name="connsiteX6" fmla="*/ 11033 w 12354"/>
                        <a:gd name="connsiteY6" fmla="*/ 9936 h 11711"/>
                        <a:gd name="connsiteX7" fmla="*/ 8641 w 12354"/>
                        <a:gd name="connsiteY7" fmla="*/ 6766 h 11711"/>
                        <a:gd name="connsiteX8" fmla="*/ 12030 w 12354"/>
                        <a:gd name="connsiteY8" fmla="*/ 4587 h 11711"/>
                        <a:gd name="connsiteX9" fmla="*/ 10036 w 12354"/>
                        <a:gd name="connsiteY9" fmla="*/ 427 h 117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2354" h="11711">
                          <a:moveTo>
                            <a:pt x="10036" y="427"/>
                          </a:moveTo>
                          <a:cubicBezTo>
                            <a:pt x="5053" y="-761"/>
                            <a:pt x="1864" y="625"/>
                            <a:pt x="70" y="3399"/>
                          </a:cubicBezTo>
                          <a:cubicBezTo>
                            <a:pt x="-329" y="3993"/>
                            <a:pt x="1067" y="5776"/>
                            <a:pt x="1864" y="6172"/>
                          </a:cubicBezTo>
                          <a:cubicBezTo>
                            <a:pt x="2462" y="6370"/>
                            <a:pt x="3060" y="6568"/>
                            <a:pt x="3658" y="6766"/>
                          </a:cubicBezTo>
                          <a:cubicBezTo>
                            <a:pt x="3459" y="6964"/>
                            <a:pt x="3259" y="7361"/>
                            <a:pt x="3060" y="7757"/>
                          </a:cubicBezTo>
                          <a:cubicBezTo>
                            <a:pt x="2661" y="9143"/>
                            <a:pt x="4057" y="10332"/>
                            <a:pt x="5851" y="11322"/>
                          </a:cubicBezTo>
                          <a:cubicBezTo>
                            <a:pt x="8641" y="12115"/>
                            <a:pt x="10435" y="11718"/>
                            <a:pt x="11033" y="9936"/>
                          </a:cubicBezTo>
                          <a:cubicBezTo>
                            <a:pt x="11432" y="8549"/>
                            <a:pt x="10236" y="7361"/>
                            <a:pt x="8641" y="6766"/>
                          </a:cubicBezTo>
                          <a:cubicBezTo>
                            <a:pt x="9837" y="6172"/>
                            <a:pt x="11033" y="5380"/>
                            <a:pt x="12030" y="4587"/>
                          </a:cubicBezTo>
                          <a:cubicBezTo>
                            <a:pt x="12628" y="2606"/>
                            <a:pt x="12628" y="824"/>
                            <a:pt x="10036" y="4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90" name="Freeform 799">
                      <a:extLst>
                        <a:ext uri="{FF2B5EF4-FFF2-40B4-BE49-F238E27FC236}">
                          <a16:creationId xmlns:a16="http://schemas.microsoft.com/office/drawing/2014/main" id="{8343D5D1-8A96-F3BF-B0E6-D93CD15101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3943" y="5912126"/>
                      <a:ext cx="9725" cy="7043"/>
                    </a:xfrm>
                    <a:custGeom>
                      <a:avLst/>
                      <a:gdLst>
                        <a:gd name="connsiteX0" fmla="*/ 9611 w 9725"/>
                        <a:gd name="connsiteY0" fmla="*/ 3987 h 7043"/>
                        <a:gd name="connsiteX1" fmla="*/ 7219 w 9725"/>
                        <a:gd name="connsiteY1" fmla="*/ 422 h 7043"/>
                        <a:gd name="connsiteX2" fmla="*/ 242 w 9725"/>
                        <a:gd name="connsiteY2" fmla="*/ 2402 h 7043"/>
                        <a:gd name="connsiteX3" fmla="*/ 3432 w 9725"/>
                        <a:gd name="connsiteY3" fmla="*/ 6959 h 7043"/>
                        <a:gd name="connsiteX4" fmla="*/ 9611 w 9725"/>
                        <a:gd name="connsiteY4" fmla="*/ 3987 h 70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725" h="7043">
                          <a:moveTo>
                            <a:pt x="9611" y="3987"/>
                          </a:moveTo>
                          <a:cubicBezTo>
                            <a:pt x="10009" y="2601"/>
                            <a:pt x="9411" y="1016"/>
                            <a:pt x="7219" y="422"/>
                          </a:cubicBezTo>
                          <a:cubicBezTo>
                            <a:pt x="3830" y="-569"/>
                            <a:pt x="1239" y="223"/>
                            <a:pt x="242" y="2402"/>
                          </a:cubicBezTo>
                          <a:cubicBezTo>
                            <a:pt x="-555" y="4185"/>
                            <a:pt x="641" y="5770"/>
                            <a:pt x="3432" y="6959"/>
                          </a:cubicBezTo>
                          <a:cubicBezTo>
                            <a:pt x="7020" y="7355"/>
                            <a:pt x="9013" y="6364"/>
                            <a:pt x="9611" y="39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91" name="Freeform 800">
                      <a:extLst>
                        <a:ext uri="{FF2B5EF4-FFF2-40B4-BE49-F238E27FC236}">
                          <a16:creationId xmlns:a16="http://schemas.microsoft.com/office/drawing/2014/main" id="{10B42F6B-A83C-2E51-A5CB-545DCDA854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9377" y="6072206"/>
                      <a:ext cx="2989" cy="5446"/>
                    </a:xfrm>
                    <a:custGeom>
                      <a:avLst/>
                      <a:gdLst>
                        <a:gd name="connsiteX0" fmla="*/ 0 w 2989"/>
                        <a:gd name="connsiteY0" fmla="*/ 5348 h 5446"/>
                        <a:gd name="connsiteX1" fmla="*/ 2990 w 2989"/>
                        <a:gd name="connsiteY1" fmla="*/ 4358 h 5446"/>
                        <a:gd name="connsiteX2" fmla="*/ 1395 w 2989"/>
                        <a:gd name="connsiteY2" fmla="*/ 0 h 5446"/>
                        <a:gd name="connsiteX3" fmla="*/ 0 w 2989"/>
                        <a:gd name="connsiteY3" fmla="*/ 5348 h 54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989" h="5446">
                          <a:moveTo>
                            <a:pt x="0" y="5348"/>
                          </a:moveTo>
                          <a:cubicBezTo>
                            <a:pt x="1595" y="5546"/>
                            <a:pt x="2990" y="5546"/>
                            <a:pt x="2990" y="4358"/>
                          </a:cubicBezTo>
                          <a:cubicBezTo>
                            <a:pt x="2990" y="2773"/>
                            <a:pt x="2591" y="1387"/>
                            <a:pt x="1395" y="0"/>
                          </a:cubicBezTo>
                          <a:cubicBezTo>
                            <a:pt x="997" y="1783"/>
                            <a:pt x="399" y="3566"/>
                            <a:pt x="0" y="53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92" name="Freeform 801">
                      <a:extLst>
                        <a:ext uri="{FF2B5EF4-FFF2-40B4-BE49-F238E27FC236}">
                          <a16:creationId xmlns:a16="http://schemas.microsoft.com/office/drawing/2014/main" id="{84BFB9CF-FB17-237C-7EE0-032D799BC2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0709" y="5996243"/>
                      <a:ext cx="10727" cy="7206"/>
                    </a:xfrm>
                    <a:custGeom>
                      <a:avLst/>
                      <a:gdLst>
                        <a:gd name="connsiteX0" fmla="*/ 60 w 10727"/>
                        <a:gd name="connsiteY0" fmla="*/ 2472 h 7206"/>
                        <a:gd name="connsiteX1" fmla="*/ 4246 w 10727"/>
                        <a:gd name="connsiteY1" fmla="*/ 6830 h 7206"/>
                        <a:gd name="connsiteX2" fmla="*/ 10425 w 10727"/>
                        <a:gd name="connsiteY2" fmla="*/ 5048 h 7206"/>
                        <a:gd name="connsiteX3" fmla="*/ 7435 w 10727"/>
                        <a:gd name="connsiteY3" fmla="*/ 690 h 7206"/>
                        <a:gd name="connsiteX4" fmla="*/ 60 w 10727"/>
                        <a:gd name="connsiteY4" fmla="*/ 2472 h 72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27" h="7206">
                          <a:moveTo>
                            <a:pt x="60" y="2472"/>
                          </a:moveTo>
                          <a:cubicBezTo>
                            <a:pt x="-338" y="4057"/>
                            <a:pt x="1256" y="5642"/>
                            <a:pt x="4246" y="6830"/>
                          </a:cubicBezTo>
                          <a:cubicBezTo>
                            <a:pt x="7037" y="7623"/>
                            <a:pt x="9429" y="7226"/>
                            <a:pt x="10425" y="5048"/>
                          </a:cubicBezTo>
                          <a:cubicBezTo>
                            <a:pt x="11422" y="3265"/>
                            <a:pt x="9827" y="1482"/>
                            <a:pt x="7435" y="690"/>
                          </a:cubicBezTo>
                          <a:cubicBezTo>
                            <a:pt x="4246" y="-499"/>
                            <a:pt x="858" y="-301"/>
                            <a:pt x="60" y="24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93" name="Freeform 802">
                      <a:extLst>
                        <a:ext uri="{FF2B5EF4-FFF2-40B4-BE49-F238E27FC236}">
                          <a16:creationId xmlns:a16="http://schemas.microsoft.com/office/drawing/2014/main" id="{6AED980C-FD63-75D7-6F3B-C1CF4A0136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2908" y="5908548"/>
                      <a:ext cx="10076" cy="8485"/>
                    </a:xfrm>
                    <a:custGeom>
                      <a:avLst/>
                      <a:gdLst>
                        <a:gd name="connsiteX0" fmla="*/ 6828 w 10076"/>
                        <a:gd name="connsiteY0" fmla="*/ 8357 h 8485"/>
                        <a:gd name="connsiteX1" fmla="*/ 10017 w 10076"/>
                        <a:gd name="connsiteY1" fmla="*/ 6178 h 8485"/>
                        <a:gd name="connsiteX2" fmla="*/ 4237 w 10076"/>
                        <a:gd name="connsiteY2" fmla="*/ 37 h 8485"/>
                        <a:gd name="connsiteX3" fmla="*/ 51 w 10076"/>
                        <a:gd name="connsiteY3" fmla="*/ 1820 h 8485"/>
                        <a:gd name="connsiteX4" fmla="*/ 6828 w 10076"/>
                        <a:gd name="connsiteY4" fmla="*/ 8357 h 84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76" h="8485">
                          <a:moveTo>
                            <a:pt x="6828" y="8357"/>
                          </a:moveTo>
                          <a:cubicBezTo>
                            <a:pt x="8821" y="8951"/>
                            <a:pt x="10017" y="7366"/>
                            <a:pt x="10017" y="6178"/>
                          </a:cubicBezTo>
                          <a:cubicBezTo>
                            <a:pt x="10416" y="3206"/>
                            <a:pt x="8821" y="829"/>
                            <a:pt x="4237" y="37"/>
                          </a:cubicBezTo>
                          <a:cubicBezTo>
                            <a:pt x="1646" y="-161"/>
                            <a:pt x="-348" y="433"/>
                            <a:pt x="51" y="1820"/>
                          </a:cubicBezTo>
                          <a:cubicBezTo>
                            <a:pt x="450" y="4395"/>
                            <a:pt x="2842" y="6970"/>
                            <a:pt x="6828" y="83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94" name="Freeform 803">
                      <a:extLst>
                        <a:ext uri="{FF2B5EF4-FFF2-40B4-BE49-F238E27FC236}">
                          <a16:creationId xmlns:a16="http://schemas.microsoft.com/office/drawing/2014/main" id="{4C511E26-0F62-D13D-6219-DFF9F4F352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5340" y="5860013"/>
                      <a:ext cx="10055" cy="22424"/>
                    </a:xfrm>
                    <a:custGeom>
                      <a:avLst/>
                      <a:gdLst>
                        <a:gd name="connsiteX0" fmla="*/ 11 w 10055"/>
                        <a:gd name="connsiteY0" fmla="*/ 12718 h 22424"/>
                        <a:gd name="connsiteX1" fmla="*/ 5393 w 10055"/>
                        <a:gd name="connsiteY1" fmla="*/ 17076 h 22424"/>
                        <a:gd name="connsiteX2" fmla="*/ 6987 w 10055"/>
                        <a:gd name="connsiteY2" fmla="*/ 17274 h 22424"/>
                        <a:gd name="connsiteX3" fmla="*/ 6788 w 10055"/>
                        <a:gd name="connsiteY3" fmla="*/ 18265 h 22424"/>
                        <a:gd name="connsiteX4" fmla="*/ 6589 w 10055"/>
                        <a:gd name="connsiteY4" fmla="*/ 22425 h 22424"/>
                        <a:gd name="connsiteX5" fmla="*/ 9180 w 10055"/>
                        <a:gd name="connsiteY5" fmla="*/ 17869 h 22424"/>
                        <a:gd name="connsiteX6" fmla="*/ 9579 w 10055"/>
                        <a:gd name="connsiteY6" fmla="*/ 16482 h 22424"/>
                        <a:gd name="connsiteX7" fmla="*/ 9977 w 10055"/>
                        <a:gd name="connsiteY7" fmla="*/ 14897 h 22424"/>
                        <a:gd name="connsiteX8" fmla="*/ 4795 w 10055"/>
                        <a:gd name="connsiteY8" fmla="*/ 10539 h 22424"/>
                        <a:gd name="connsiteX9" fmla="*/ 4795 w 10055"/>
                        <a:gd name="connsiteY9" fmla="*/ 10539 h 22424"/>
                        <a:gd name="connsiteX10" fmla="*/ 8183 w 10055"/>
                        <a:gd name="connsiteY10" fmla="*/ 4201 h 22424"/>
                        <a:gd name="connsiteX11" fmla="*/ 8183 w 10055"/>
                        <a:gd name="connsiteY11" fmla="*/ 41 h 22424"/>
                        <a:gd name="connsiteX12" fmla="*/ 3599 w 10055"/>
                        <a:gd name="connsiteY12" fmla="*/ 8162 h 22424"/>
                        <a:gd name="connsiteX13" fmla="*/ 3200 w 10055"/>
                        <a:gd name="connsiteY13" fmla="*/ 10539 h 22424"/>
                        <a:gd name="connsiteX14" fmla="*/ 11 w 10055"/>
                        <a:gd name="connsiteY14" fmla="*/ 12718 h 224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0055" h="22424">
                          <a:moveTo>
                            <a:pt x="11" y="12718"/>
                          </a:moveTo>
                          <a:cubicBezTo>
                            <a:pt x="-189" y="15294"/>
                            <a:pt x="2403" y="16482"/>
                            <a:pt x="5393" y="17076"/>
                          </a:cubicBezTo>
                          <a:cubicBezTo>
                            <a:pt x="5991" y="17274"/>
                            <a:pt x="6589" y="17274"/>
                            <a:pt x="6987" y="17274"/>
                          </a:cubicBezTo>
                          <a:cubicBezTo>
                            <a:pt x="6788" y="17473"/>
                            <a:pt x="6788" y="17869"/>
                            <a:pt x="6788" y="18265"/>
                          </a:cubicBezTo>
                          <a:cubicBezTo>
                            <a:pt x="6190" y="20246"/>
                            <a:pt x="5991" y="21830"/>
                            <a:pt x="6589" y="22425"/>
                          </a:cubicBezTo>
                          <a:cubicBezTo>
                            <a:pt x="7386" y="22029"/>
                            <a:pt x="8382" y="20642"/>
                            <a:pt x="9180" y="17869"/>
                          </a:cubicBezTo>
                          <a:cubicBezTo>
                            <a:pt x="9379" y="17274"/>
                            <a:pt x="9379" y="16878"/>
                            <a:pt x="9579" y="16482"/>
                          </a:cubicBezTo>
                          <a:cubicBezTo>
                            <a:pt x="9977" y="16086"/>
                            <a:pt x="10176" y="15492"/>
                            <a:pt x="9977" y="14897"/>
                          </a:cubicBezTo>
                          <a:cubicBezTo>
                            <a:pt x="9977" y="12520"/>
                            <a:pt x="8183" y="10936"/>
                            <a:pt x="4795" y="10539"/>
                          </a:cubicBezTo>
                          <a:cubicBezTo>
                            <a:pt x="4795" y="10539"/>
                            <a:pt x="4795" y="10539"/>
                            <a:pt x="4795" y="10539"/>
                          </a:cubicBezTo>
                          <a:cubicBezTo>
                            <a:pt x="5991" y="9747"/>
                            <a:pt x="6987" y="7766"/>
                            <a:pt x="8183" y="4201"/>
                          </a:cubicBezTo>
                          <a:cubicBezTo>
                            <a:pt x="8582" y="2220"/>
                            <a:pt x="9180" y="-355"/>
                            <a:pt x="8183" y="41"/>
                          </a:cubicBezTo>
                          <a:cubicBezTo>
                            <a:pt x="6589" y="635"/>
                            <a:pt x="4994" y="3408"/>
                            <a:pt x="3599" y="8162"/>
                          </a:cubicBezTo>
                          <a:cubicBezTo>
                            <a:pt x="3399" y="9153"/>
                            <a:pt x="3200" y="9945"/>
                            <a:pt x="3200" y="10539"/>
                          </a:cubicBezTo>
                          <a:cubicBezTo>
                            <a:pt x="1406" y="10143"/>
                            <a:pt x="410" y="11134"/>
                            <a:pt x="11" y="127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95" name="Freeform 804">
                      <a:extLst>
                        <a:ext uri="{FF2B5EF4-FFF2-40B4-BE49-F238E27FC236}">
                          <a16:creationId xmlns:a16="http://schemas.microsoft.com/office/drawing/2014/main" id="{CF33A77E-C356-9CED-3CA0-F004DCED74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2591" y="5968651"/>
                      <a:ext cx="9579" cy="6933"/>
                    </a:xfrm>
                    <a:custGeom>
                      <a:avLst/>
                      <a:gdLst>
                        <a:gd name="connsiteX0" fmla="*/ 4784 w 9579"/>
                        <a:gd name="connsiteY0" fmla="*/ 6889 h 6933"/>
                        <a:gd name="connsiteX1" fmla="*/ 9568 w 9579"/>
                        <a:gd name="connsiteY1" fmla="*/ 4313 h 6933"/>
                        <a:gd name="connsiteX2" fmla="*/ 4983 w 9579"/>
                        <a:gd name="connsiteY2" fmla="*/ 153 h 6933"/>
                        <a:gd name="connsiteX3" fmla="*/ 0 w 9579"/>
                        <a:gd name="connsiteY3" fmla="*/ 2729 h 6933"/>
                        <a:gd name="connsiteX4" fmla="*/ 4784 w 9579"/>
                        <a:gd name="connsiteY4" fmla="*/ 6889 h 69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79" h="6933">
                          <a:moveTo>
                            <a:pt x="4784" y="6889"/>
                          </a:moveTo>
                          <a:cubicBezTo>
                            <a:pt x="7375" y="7087"/>
                            <a:pt x="9767" y="6690"/>
                            <a:pt x="9568" y="4313"/>
                          </a:cubicBezTo>
                          <a:cubicBezTo>
                            <a:pt x="9368" y="2332"/>
                            <a:pt x="7774" y="748"/>
                            <a:pt x="4983" y="153"/>
                          </a:cubicBezTo>
                          <a:cubicBezTo>
                            <a:pt x="1993" y="-441"/>
                            <a:pt x="199" y="748"/>
                            <a:pt x="0" y="2729"/>
                          </a:cubicBezTo>
                          <a:cubicBezTo>
                            <a:pt x="0" y="4710"/>
                            <a:pt x="2193" y="6096"/>
                            <a:pt x="4784" y="68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96" name="Freeform 805">
                      <a:extLst>
                        <a:ext uri="{FF2B5EF4-FFF2-40B4-BE49-F238E27FC236}">
                          <a16:creationId xmlns:a16="http://schemas.microsoft.com/office/drawing/2014/main" id="{5BB27DEB-6CE7-7DD9-97DB-0A7FD5010C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4640" y="6144312"/>
                      <a:ext cx="10482" cy="8655"/>
                    </a:xfrm>
                    <a:custGeom>
                      <a:avLst/>
                      <a:gdLst>
                        <a:gd name="connsiteX0" fmla="*/ 10416 w 10482"/>
                        <a:gd name="connsiteY0" fmla="*/ 5149 h 8655"/>
                        <a:gd name="connsiteX1" fmla="*/ 6628 w 10482"/>
                        <a:gd name="connsiteY1" fmla="*/ 593 h 8655"/>
                        <a:gd name="connsiteX2" fmla="*/ 1047 w 10482"/>
                        <a:gd name="connsiteY2" fmla="*/ 1583 h 8655"/>
                        <a:gd name="connsiteX3" fmla="*/ 1047 w 10482"/>
                        <a:gd name="connsiteY3" fmla="*/ 2178 h 8655"/>
                        <a:gd name="connsiteX4" fmla="*/ 51 w 10482"/>
                        <a:gd name="connsiteY4" fmla="*/ 2970 h 8655"/>
                        <a:gd name="connsiteX5" fmla="*/ 4436 w 10482"/>
                        <a:gd name="connsiteY5" fmla="*/ 8120 h 8655"/>
                        <a:gd name="connsiteX6" fmla="*/ 8821 w 10482"/>
                        <a:gd name="connsiteY6" fmla="*/ 7526 h 8655"/>
                        <a:gd name="connsiteX7" fmla="*/ 9020 w 10482"/>
                        <a:gd name="connsiteY7" fmla="*/ 6536 h 8655"/>
                        <a:gd name="connsiteX8" fmla="*/ 10416 w 10482"/>
                        <a:gd name="connsiteY8" fmla="*/ 5149 h 86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482" h="8655">
                          <a:moveTo>
                            <a:pt x="10416" y="5149"/>
                          </a:moveTo>
                          <a:cubicBezTo>
                            <a:pt x="10814" y="3366"/>
                            <a:pt x="9419" y="1583"/>
                            <a:pt x="6628" y="593"/>
                          </a:cubicBezTo>
                          <a:cubicBezTo>
                            <a:pt x="4037" y="-397"/>
                            <a:pt x="1446" y="-199"/>
                            <a:pt x="1047" y="1583"/>
                          </a:cubicBezTo>
                          <a:cubicBezTo>
                            <a:pt x="1047" y="1782"/>
                            <a:pt x="1047" y="1980"/>
                            <a:pt x="1047" y="2178"/>
                          </a:cubicBezTo>
                          <a:cubicBezTo>
                            <a:pt x="649" y="2376"/>
                            <a:pt x="449" y="2772"/>
                            <a:pt x="51" y="2970"/>
                          </a:cubicBezTo>
                          <a:cubicBezTo>
                            <a:pt x="-348" y="5347"/>
                            <a:pt x="1645" y="6932"/>
                            <a:pt x="4436" y="8120"/>
                          </a:cubicBezTo>
                          <a:cubicBezTo>
                            <a:pt x="6230" y="8913"/>
                            <a:pt x="8422" y="8913"/>
                            <a:pt x="8821" y="7526"/>
                          </a:cubicBezTo>
                          <a:cubicBezTo>
                            <a:pt x="9020" y="7130"/>
                            <a:pt x="9020" y="6932"/>
                            <a:pt x="9020" y="6536"/>
                          </a:cubicBezTo>
                          <a:cubicBezTo>
                            <a:pt x="9818" y="6139"/>
                            <a:pt x="10416" y="5743"/>
                            <a:pt x="10416" y="51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97" name="Freeform 806">
                      <a:extLst>
                        <a:ext uri="{FF2B5EF4-FFF2-40B4-BE49-F238E27FC236}">
                          <a16:creationId xmlns:a16="http://schemas.microsoft.com/office/drawing/2014/main" id="{6D09B0AF-87FB-4E0E-DD00-D2F7EC981E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7813" y="5911557"/>
                      <a:ext cx="4410" cy="5215"/>
                    </a:xfrm>
                    <a:custGeom>
                      <a:avLst/>
                      <a:gdLst>
                        <a:gd name="connsiteX0" fmla="*/ 1595 w 4410"/>
                        <a:gd name="connsiteY0" fmla="*/ 0 h 5215"/>
                        <a:gd name="connsiteX1" fmla="*/ 0 w 4410"/>
                        <a:gd name="connsiteY1" fmla="*/ 5150 h 5215"/>
                        <a:gd name="connsiteX2" fmla="*/ 4385 w 4410"/>
                        <a:gd name="connsiteY2" fmla="*/ 3764 h 5215"/>
                        <a:gd name="connsiteX3" fmla="*/ 1595 w 4410"/>
                        <a:gd name="connsiteY3" fmla="*/ 0 h 52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410" h="5215">
                          <a:moveTo>
                            <a:pt x="1595" y="0"/>
                          </a:moveTo>
                          <a:cubicBezTo>
                            <a:pt x="997" y="1585"/>
                            <a:pt x="598" y="3368"/>
                            <a:pt x="0" y="5150"/>
                          </a:cubicBezTo>
                          <a:cubicBezTo>
                            <a:pt x="1794" y="5348"/>
                            <a:pt x="3389" y="5150"/>
                            <a:pt x="4385" y="3764"/>
                          </a:cubicBezTo>
                          <a:cubicBezTo>
                            <a:pt x="4585" y="1981"/>
                            <a:pt x="3588" y="792"/>
                            <a:pt x="159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98" name="Freeform 807">
                      <a:extLst>
                        <a:ext uri="{FF2B5EF4-FFF2-40B4-BE49-F238E27FC236}">
                          <a16:creationId xmlns:a16="http://schemas.microsoft.com/office/drawing/2014/main" id="{BF324A4E-E3D3-87C5-3B62-A689C1B69E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7325" y="6053727"/>
                      <a:ext cx="12274" cy="7782"/>
                    </a:xfrm>
                    <a:custGeom>
                      <a:avLst/>
                      <a:gdLst>
                        <a:gd name="connsiteX0" fmla="*/ 24 w 12274"/>
                        <a:gd name="connsiteY0" fmla="*/ 849 h 7782"/>
                        <a:gd name="connsiteX1" fmla="*/ 7001 w 12274"/>
                        <a:gd name="connsiteY1" fmla="*/ 6990 h 7782"/>
                        <a:gd name="connsiteX2" fmla="*/ 12183 w 12274"/>
                        <a:gd name="connsiteY2" fmla="*/ 6792 h 7782"/>
                        <a:gd name="connsiteX3" fmla="*/ 4808 w 12274"/>
                        <a:gd name="connsiteY3" fmla="*/ 651 h 7782"/>
                        <a:gd name="connsiteX4" fmla="*/ 24 w 12274"/>
                        <a:gd name="connsiteY4" fmla="*/ 849 h 77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74" h="7782">
                          <a:moveTo>
                            <a:pt x="24" y="849"/>
                          </a:moveTo>
                          <a:cubicBezTo>
                            <a:pt x="-374" y="4217"/>
                            <a:pt x="4210" y="5603"/>
                            <a:pt x="7001" y="6990"/>
                          </a:cubicBezTo>
                          <a:cubicBezTo>
                            <a:pt x="9592" y="7980"/>
                            <a:pt x="11785" y="8178"/>
                            <a:pt x="12183" y="6792"/>
                          </a:cubicBezTo>
                          <a:cubicBezTo>
                            <a:pt x="12981" y="3226"/>
                            <a:pt x="8396" y="2038"/>
                            <a:pt x="4808" y="651"/>
                          </a:cubicBezTo>
                          <a:cubicBezTo>
                            <a:pt x="3014" y="57"/>
                            <a:pt x="224" y="-538"/>
                            <a:pt x="24" y="8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299" name="Freeform 808">
                      <a:extLst>
                        <a:ext uri="{FF2B5EF4-FFF2-40B4-BE49-F238E27FC236}">
                          <a16:creationId xmlns:a16="http://schemas.microsoft.com/office/drawing/2014/main" id="{8481D0E0-9787-53DC-3D95-8C4E9BE510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6304" y="5837670"/>
                      <a:ext cx="10271" cy="16657"/>
                    </a:xfrm>
                    <a:custGeom>
                      <a:avLst/>
                      <a:gdLst>
                        <a:gd name="connsiteX0" fmla="*/ 246 w 10271"/>
                        <a:gd name="connsiteY0" fmla="*/ 7131 h 16657"/>
                        <a:gd name="connsiteX1" fmla="*/ 4033 w 10271"/>
                        <a:gd name="connsiteY1" fmla="*/ 11687 h 16657"/>
                        <a:gd name="connsiteX2" fmla="*/ 4033 w 10271"/>
                        <a:gd name="connsiteY2" fmla="*/ 12678 h 16657"/>
                        <a:gd name="connsiteX3" fmla="*/ 5428 w 10271"/>
                        <a:gd name="connsiteY3" fmla="*/ 16639 h 16657"/>
                        <a:gd name="connsiteX4" fmla="*/ 7023 w 10271"/>
                        <a:gd name="connsiteY4" fmla="*/ 12480 h 16657"/>
                        <a:gd name="connsiteX5" fmla="*/ 10212 w 10271"/>
                        <a:gd name="connsiteY5" fmla="*/ 11291 h 16657"/>
                        <a:gd name="connsiteX6" fmla="*/ 5029 w 10271"/>
                        <a:gd name="connsiteY6" fmla="*/ 5943 h 16657"/>
                        <a:gd name="connsiteX7" fmla="*/ 3235 w 10271"/>
                        <a:gd name="connsiteY7" fmla="*/ 5745 h 16657"/>
                        <a:gd name="connsiteX8" fmla="*/ 3235 w 10271"/>
                        <a:gd name="connsiteY8" fmla="*/ 3962 h 16657"/>
                        <a:gd name="connsiteX9" fmla="*/ 1641 w 10271"/>
                        <a:gd name="connsiteY9" fmla="*/ 0 h 16657"/>
                        <a:gd name="connsiteX10" fmla="*/ 644 w 10271"/>
                        <a:gd name="connsiteY10" fmla="*/ 4160 h 16657"/>
                        <a:gd name="connsiteX11" fmla="*/ 1043 w 10271"/>
                        <a:gd name="connsiteY11" fmla="*/ 6339 h 16657"/>
                        <a:gd name="connsiteX12" fmla="*/ 246 w 10271"/>
                        <a:gd name="connsiteY12" fmla="*/ 7131 h 166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0271" h="16657">
                          <a:moveTo>
                            <a:pt x="246" y="7131"/>
                          </a:moveTo>
                          <a:cubicBezTo>
                            <a:pt x="-751" y="9508"/>
                            <a:pt x="1441" y="10697"/>
                            <a:pt x="4033" y="11687"/>
                          </a:cubicBezTo>
                          <a:cubicBezTo>
                            <a:pt x="4033" y="12083"/>
                            <a:pt x="4033" y="12480"/>
                            <a:pt x="4033" y="12678"/>
                          </a:cubicBezTo>
                          <a:cubicBezTo>
                            <a:pt x="4232" y="15451"/>
                            <a:pt x="5029" y="16837"/>
                            <a:pt x="5428" y="16639"/>
                          </a:cubicBezTo>
                          <a:cubicBezTo>
                            <a:pt x="6823" y="16243"/>
                            <a:pt x="7222" y="14460"/>
                            <a:pt x="7023" y="12480"/>
                          </a:cubicBezTo>
                          <a:cubicBezTo>
                            <a:pt x="8617" y="12678"/>
                            <a:pt x="10012" y="12480"/>
                            <a:pt x="10212" y="11291"/>
                          </a:cubicBezTo>
                          <a:cubicBezTo>
                            <a:pt x="10610" y="8914"/>
                            <a:pt x="9016" y="6735"/>
                            <a:pt x="5029" y="5943"/>
                          </a:cubicBezTo>
                          <a:cubicBezTo>
                            <a:pt x="4431" y="5745"/>
                            <a:pt x="3833" y="5745"/>
                            <a:pt x="3235" y="5745"/>
                          </a:cubicBezTo>
                          <a:cubicBezTo>
                            <a:pt x="3235" y="5150"/>
                            <a:pt x="3235" y="4556"/>
                            <a:pt x="3235" y="3962"/>
                          </a:cubicBezTo>
                          <a:cubicBezTo>
                            <a:pt x="3036" y="1783"/>
                            <a:pt x="2438" y="0"/>
                            <a:pt x="1641" y="0"/>
                          </a:cubicBezTo>
                          <a:cubicBezTo>
                            <a:pt x="843" y="198"/>
                            <a:pt x="445" y="1981"/>
                            <a:pt x="644" y="4160"/>
                          </a:cubicBezTo>
                          <a:cubicBezTo>
                            <a:pt x="644" y="4952"/>
                            <a:pt x="843" y="5745"/>
                            <a:pt x="1043" y="6339"/>
                          </a:cubicBezTo>
                          <a:cubicBezTo>
                            <a:pt x="644" y="6735"/>
                            <a:pt x="445" y="6933"/>
                            <a:pt x="246" y="71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00" name="Freeform 809">
                      <a:extLst>
                        <a:ext uri="{FF2B5EF4-FFF2-40B4-BE49-F238E27FC236}">
                          <a16:creationId xmlns:a16="http://schemas.microsoft.com/office/drawing/2014/main" id="{4A5C03F5-D8F0-6B05-2D76-FD5C38DE88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4018" y="6013724"/>
                      <a:ext cx="9510" cy="6099"/>
                    </a:xfrm>
                    <a:custGeom>
                      <a:avLst/>
                      <a:gdLst>
                        <a:gd name="connsiteX0" fmla="*/ 241 w 9510"/>
                        <a:gd name="connsiteY0" fmla="*/ 1632 h 6099"/>
                        <a:gd name="connsiteX1" fmla="*/ 3629 w 9510"/>
                        <a:gd name="connsiteY1" fmla="*/ 5791 h 6099"/>
                        <a:gd name="connsiteX2" fmla="*/ 9210 w 9510"/>
                        <a:gd name="connsiteY2" fmla="*/ 4603 h 6099"/>
                        <a:gd name="connsiteX3" fmla="*/ 6021 w 9510"/>
                        <a:gd name="connsiteY3" fmla="*/ 443 h 6099"/>
                        <a:gd name="connsiteX4" fmla="*/ 241 w 9510"/>
                        <a:gd name="connsiteY4" fmla="*/ 1632 h 6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10" h="6099">
                          <a:moveTo>
                            <a:pt x="241" y="1632"/>
                          </a:moveTo>
                          <a:cubicBezTo>
                            <a:pt x="-557" y="3216"/>
                            <a:pt x="640" y="4801"/>
                            <a:pt x="3629" y="5791"/>
                          </a:cubicBezTo>
                          <a:cubicBezTo>
                            <a:pt x="6021" y="6386"/>
                            <a:pt x="8413" y="6188"/>
                            <a:pt x="9210" y="4603"/>
                          </a:cubicBezTo>
                          <a:cubicBezTo>
                            <a:pt x="10207" y="3018"/>
                            <a:pt x="8612" y="1433"/>
                            <a:pt x="6021" y="443"/>
                          </a:cubicBezTo>
                          <a:cubicBezTo>
                            <a:pt x="3430" y="-349"/>
                            <a:pt x="1038" y="-151"/>
                            <a:pt x="241" y="16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01" name="Freeform 810">
                      <a:extLst>
                        <a:ext uri="{FF2B5EF4-FFF2-40B4-BE49-F238E27FC236}">
                          <a16:creationId xmlns:a16="http://schemas.microsoft.com/office/drawing/2014/main" id="{96CBD6A5-7E65-236A-D4C8-C33A42E906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1646" y="6104894"/>
                      <a:ext cx="10217" cy="6691"/>
                    </a:xfrm>
                    <a:custGeom>
                      <a:avLst/>
                      <a:gdLst>
                        <a:gd name="connsiteX0" fmla="*/ 55 w 10217"/>
                        <a:gd name="connsiteY0" fmla="*/ 2176 h 6691"/>
                        <a:gd name="connsiteX1" fmla="*/ 4241 w 10217"/>
                        <a:gd name="connsiteY1" fmla="*/ 6336 h 6691"/>
                        <a:gd name="connsiteX2" fmla="*/ 10022 w 10217"/>
                        <a:gd name="connsiteY2" fmla="*/ 5147 h 6691"/>
                        <a:gd name="connsiteX3" fmla="*/ 5038 w 10217"/>
                        <a:gd name="connsiteY3" fmla="*/ 195 h 6691"/>
                        <a:gd name="connsiteX4" fmla="*/ 55 w 10217"/>
                        <a:gd name="connsiteY4" fmla="*/ 2176 h 66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17" h="6691">
                          <a:moveTo>
                            <a:pt x="55" y="2176"/>
                          </a:moveTo>
                          <a:cubicBezTo>
                            <a:pt x="-343" y="4157"/>
                            <a:pt x="1451" y="5543"/>
                            <a:pt x="4241" y="6336"/>
                          </a:cubicBezTo>
                          <a:cubicBezTo>
                            <a:pt x="6832" y="6930"/>
                            <a:pt x="9224" y="6930"/>
                            <a:pt x="10022" y="5147"/>
                          </a:cubicBezTo>
                          <a:cubicBezTo>
                            <a:pt x="11018" y="2572"/>
                            <a:pt x="8028" y="987"/>
                            <a:pt x="5038" y="195"/>
                          </a:cubicBezTo>
                          <a:cubicBezTo>
                            <a:pt x="2447" y="-399"/>
                            <a:pt x="255" y="393"/>
                            <a:pt x="55" y="21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02" name="Freeform 811">
                      <a:extLst>
                        <a:ext uri="{FF2B5EF4-FFF2-40B4-BE49-F238E27FC236}">
                          <a16:creationId xmlns:a16="http://schemas.microsoft.com/office/drawing/2014/main" id="{A5000974-7221-52CB-EC56-989C311B46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4314" y="6054932"/>
                      <a:ext cx="12420" cy="11374"/>
                    </a:xfrm>
                    <a:custGeom>
                      <a:avLst/>
                      <a:gdLst>
                        <a:gd name="connsiteX0" fmla="*/ 12365 w 12420"/>
                        <a:gd name="connsiteY0" fmla="*/ 9549 h 11374"/>
                        <a:gd name="connsiteX1" fmla="*/ 8578 w 12420"/>
                        <a:gd name="connsiteY1" fmla="*/ 5587 h 11374"/>
                        <a:gd name="connsiteX2" fmla="*/ 9176 w 12420"/>
                        <a:gd name="connsiteY2" fmla="*/ 4795 h 11374"/>
                        <a:gd name="connsiteX3" fmla="*/ 5787 w 12420"/>
                        <a:gd name="connsiteY3" fmla="*/ 437 h 11374"/>
                        <a:gd name="connsiteX4" fmla="*/ 206 w 12420"/>
                        <a:gd name="connsiteY4" fmla="*/ 1823 h 11374"/>
                        <a:gd name="connsiteX5" fmla="*/ 3595 w 12420"/>
                        <a:gd name="connsiteY5" fmla="*/ 6181 h 11374"/>
                        <a:gd name="connsiteX6" fmla="*/ 3994 w 12420"/>
                        <a:gd name="connsiteY6" fmla="*/ 6181 h 11374"/>
                        <a:gd name="connsiteX7" fmla="*/ 3794 w 12420"/>
                        <a:gd name="connsiteY7" fmla="*/ 6380 h 11374"/>
                        <a:gd name="connsiteX8" fmla="*/ 7382 w 12420"/>
                        <a:gd name="connsiteY8" fmla="*/ 10738 h 11374"/>
                        <a:gd name="connsiteX9" fmla="*/ 12365 w 12420"/>
                        <a:gd name="connsiteY9" fmla="*/ 9549 h 113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2420" h="11374">
                          <a:moveTo>
                            <a:pt x="12365" y="9549"/>
                          </a:moveTo>
                          <a:cubicBezTo>
                            <a:pt x="12764" y="7766"/>
                            <a:pt x="10970" y="6380"/>
                            <a:pt x="8578" y="5587"/>
                          </a:cubicBezTo>
                          <a:cubicBezTo>
                            <a:pt x="8777" y="5389"/>
                            <a:pt x="8977" y="5191"/>
                            <a:pt x="9176" y="4795"/>
                          </a:cubicBezTo>
                          <a:cubicBezTo>
                            <a:pt x="9973" y="3012"/>
                            <a:pt x="8578" y="1229"/>
                            <a:pt x="5787" y="437"/>
                          </a:cubicBezTo>
                          <a:cubicBezTo>
                            <a:pt x="2997" y="-554"/>
                            <a:pt x="1004" y="239"/>
                            <a:pt x="206" y="1823"/>
                          </a:cubicBezTo>
                          <a:cubicBezTo>
                            <a:pt x="-591" y="3804"/>
                            <a:pt x="1004" y="5191"/>
                            <a:pt x="3595" y="6181"/>
                          </a:cubicBezTo>
                          <a:lnTo>
                            <a:pt x="3994" y="6181"/>
                          </a:lnTo>
                          <a:lnTo>
                            <a:pt x="3794" y="6380"/>
                          </a:lnTo>
                          <a:cubicBezTo>
                            <a:pt x="2997" y="8360"/>
                            <a:pt x="4592" y="9549"/>
                            <a:pt x="7382" y="10738"/>
                          </a:cubicBezTo>
                          <a:cubicBezTo>
                            <a:pt x="9575" y="11728"/>
                            <a:pt x="11967" y="11728"/>
                            <a:pt x="12365" y="95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03" name="Freeform 812">
                      <a:extLst>
                        <a:ext uri="{FF2B5EF4-FFF2-40B4-BE49-F238E27FC236}">
                          <a16:creationId xmlns:a16="http://schemas.microsoft.com/office/drawing/2014/main" id="{98C29009-9726-5391-4A94-99554A8E62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1454" y="5980137"/>
                      <a:ext cx="8302" cy="6407"/>
                    </a:xfrm>
                    <a:custGeom>
                      <a:avLst/>
                      <a:gdLst>
                        <a:gd name="connsiteX0" fmla="*/ 3198 w 8302"/>
                        <a:gd name="connsiteY0" fmla="*/ 6099 h 6407"/>
                        <a:gd name="connsiteX1" fmla="*/ 7981 w 8302"/>
                        <a:gd name="connsiteY1" fmla="*/ 4911 h 6407"/>
                        <a:gd name="connsiteX2" fmla="*/ 5191 w 8302"/>
                        <a:gd name="connsiteY2" fmla="*/ 355 h 6407"/>
                        <a:gd name="connsiteX3" fmla="*/ 407 w 8302"/>
                        <a:gd name="connsiteY3" fmla="*/ 1543 h 6407"/>
                        <a:gd name="connsiteX4" fmla="*/ 3198 w 8302"/>
                        <a:gd name="connsiteY4" fmla="*/ 6099 h 64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02" h="6407">
                          <a:moveTo>
                            <a:pt x="3198" y="6099"/>
                          </a:moveTo>
                          <a:cubicBezTo>
                            <a:pt x="5390" y="6694"/>
                            <a:pt x="7184" y="6496"/>
                            <a:pt x="7981" y="4911"/>
                          </a:cubicBezTo>
                          <a:cubicBezTo>
                            <a:pt x="8779" y="3128"/>
                            <a:pt x="8181" y="1345"/>
                            <a:pt x="5191" y="355"/>
                          </a:cubicBezTo>
                          <a:cubicBezTo>
                            <a:pt x="2998" y="-437"/>
                            <a:pt x="1204" y="157"/>
                            <a:pt x="407" y="1543"/>
                          </a:cubicBezTo>
                          <a:cubicBezTo>
                            <a:pt x="-590" y="3326"/>
                            <a:pt x="208" y="4911"/>
                            <a:pt x="3198" y="60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04" name="Freeform 813">
                      <a:extLst>
                        <a:ext uri="{FF2B5EF4-FFF2-40B4-BE49-F238E27FC236}">
                          <a16:creationId xmlns:a16="http://schemas.microsoft.com/office/drawing/2014/main" id="{529FF249-B2C7-25CC-F503-5F0B2BF65F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7171" y="5994174"/>
                      <a:ext cx="9892" cy="6130"/>
                    </a:xfrm>
                    <a:custGeom>
                      <a:avLst/>
                      <a:gdLst>
                        <a:gd name="connsiteX0" fmla="*/ 9674 w 9892"/>
                        <a:gd name="connsiteY0" fmla="*/ 4739 h 6130"/>
                        <a:gd name="connsiteX1" fmla="*/ 7481 w 9892"/>
                        <a:gd name="connsiteY1" fmla="*/ 976 h 6130"/>
                        <a:gd name="connsiteX2" fmla="*/ 306 w 9892"/>
                        <a:gd name="connsiteY2" fmla="*/ 1570 h 6130"/>
                        <a:gd name="connsiteX3" fmla="*/ 2299 w 9892"/>
                        <a:gd name="connsiteY3" fmla="*/ 5135 h 6130"/>
                        <a:gd name="connsiteX4" fmla="*/ 9674 w 9892"/>
                        <a:gd name="connsiteY4" fmla="*/ 4739 h 61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92" h="6130">
                          <a:moveTo>
                            <a:pt x="9674" y="4739"/>
                          </a:moveTo>
                          <a:cubicBezTo>
                            <a:pt x="10272" y="3155"/>
                            <a:pt x="9674" y="1966"/>
                            <a:pt x="7481" y="976"/>
                          </a:cubicBezTo>
                          <a:cubicBezTo>
                            <a:pt x="4491" y="-411"/>
                            <a:pt x="1701" y="-411"/>
                            <a:pt x="306" y="1570"/>
                          </a:cubicBezTo>
                          <a:cubicBezTo>
                            <a:pt x="-492" y="2758"/>
                            <a:pt x="306" y="4145"/>
                            <a:pt x="2299" y="5135"/>
                          </a:cubicBezTo>
                          <a:cubicBezTo>
                            <a:pt x="5488" y="6522"/>
                            <a:pt x="7880" y="6522"/>
                            <a:pt x="9674" y="47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05" name="Freeform 814">
                      <a:extLst>
                        <a:ext uri="{FF2B5EF4-FFF2-40B4-BE49-F238E27FC236}">
                          <a16:creationId xmlns:a16="http://schemas.microsoft.com/office/drawing/2014/main" id="{1B3F6EF5-9183-450A-3979-E6670F55F1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1289" y="5942460"/>
                      <a:ext cx="9329" cy="6660"/>
                    </a:xfrm>
                    <a:custGeom>
                      <a:avLst/>
                      <a:gdLst>
                        <a:gd name="connsiteX0" fmla="*/ 9177 w 9329"/>
                        <a:gd name="connsiteY0" fmla="*/ 5149 h 6660"/>
                        <a:gd name="connsiteX1" fmla="*/ 6187 w 9329"/>
                        <a:gd name="connsiteY1" fmla="*/ 593 h 6660"/>
                        <a:gd name="connsiteX2" fmla="*/ 207 w 9329"/>
                        <a:gd name="connsiteY2" fmla="*/ 1583 h 6660"/>
                        <a:gd name="connsiteX3" fmla="*/ 3397 w 9329"/>
                        <a:gd name="connsiteY3" fmla="*/ 5941 h 6660"/>
                        <a:gd name="connsiteX4" fmla="*/ 9177 w 9329"/>
                        <a:gd name="connsiteY4" fmla="*/ 5149 h 66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29" h="6660">
                          <a:moveTo>
                            <a:pt x="9177" y="5149"/>
                          </a:moveTo>
                          <a:cubicBezTo>
                            <a:pt x="9775" y="3366"/>
                            <a:pt x="8579" y="1583"/>
                            <a:pt x="6187" y="593"/>
                          </a:cubicBezTo>
                          <a:cubicBezTo>
                            <a:pt x="3596" y="-397"/>
                            <a:pt x="1403" y="-199"/>
                            <a:pt x="207" y="1583"/>
                          </a:cubicBezTo>
                          <a:cubicBezTo>
                            <a:pt x="-590" y="3564"/>
                            <a:pt x="1005" y="5149"/>
                            <a:pt x="3397" y="5941"/>
                          </a:cubicBezTo>
                          <a:cubicBezTo>
                            <a:pt x="5589" y="6734"/>
                            <a:pt x="8380" y="7328"/>
                            <a:pt x="9177" y="51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06" name="Freeform 815">
                      <a:extLst>
                        <a:ext uri="{FF2B5EF4-FFF2-40B4-BE49-F238E27FC236}">
                          <a16:creationId xmlns:a16="http://schemas.microsoft.com/office/drawing/2014/main" id="{86499CCA-42FC-1B18-3519-144309D24D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2997" y="5964619"/>
                      <a:ext cx="8498" cy="6561"/>
                    </a:xfrm>
                    <a:custGeom>
                      <a:avLst/>
                      <a:gdLst>
                        <a:gd name="connsiteX0" fmla="*/ 8499 w 8498"/>
                        <a:gd name="connsiteY0" fmla="*/ 4383 h 6561"/>
                        <a:gd name="connsiteX1" fmla="*/ 3117 w 8498"/>
                        <a:gd name="connsiteY1" fmla="*/ 25 h 6561"/>
                        <a:gd name="connsiteX2" fmla="*/ 127 w 8498"/>
                        <a:gd name="connsiteY2" fmla="*/ 2600 h 6561"/>
                        <a:gd name="connsiteX3" fmla="*/ 4712 w 8498"/>
                        <a:gd name="connsiteY3" fmla="*/ 6562 h 6561"/>
                        <a:gd name="connsiteX4" fmla="*/ 8499 w 8498"/>
                        <a:gd name="connsiteY4" fmla="*/ 4383 h 65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98" h="6561">
                          <a:moveTo>
                            <a:pt x="8499" y="4383"/>
                          </a:moveTo>
                          <a:cubicBezTo>
                            <a:pt x="8499" y="2006"/>
                            <a:pt x="6705" y="223"/>
                            <a:pt x="3117" y="25"/>
                          </a:cubicBezTo>
                          <a:cubicBezTo>
                            <a:pt x="1124" y="-173"/>
                            <a:pt x="-471" y="817"/>
                            <a:pt x="127" y="2600"/>
                          </a:cubicBezTo>
                          <a:cubicBezTo>
                            <a:pt x="725" y="4383"/>
                            <a:pt x="1722" y="5968"/>
                            <a:pt x="4712" y="6562"/>
                          </a:cubicBezTo>
                          <a:cubicBezTo>
                            <a:pt x="6904" y="6562"/>
                            <a:pt x="8499" y="5968"/>
                            <a:pt x="8499" y="43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07" name="Freeform 816">
                      <a:extLst>
                        <a:ext uri="{FF2B5EF4-FFF2-40B4-BE49-F238E27FC236}">
                          <a16:creationId xmlns:a16="http://schemas.microsoft.com/office/drawing/2014/main" id="{CB6F48CA-4BBB-2D82-ECD2-A44EB2F16A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0147" y="6130444"/>
                      <a:ext cx="9359" cy="7287"/>
                    </a:xfrm>
                    <a:custGeom>
                      <a:avLst/>
                      <a:gdLst>
                        <a:gd name="connsiteX0" fmla="*/ 8761 w 9359"/>
                        <a:gd name="connsiteY0" fmla="*/ 6339 h 7287"/>
                        <a:gd name="connsiteX1" fmla="*/ 5771 w 9359"/>
                        <a:gd name="connsiteY1" fmla="*/ 991 h 7287"/>
                        <a:gd name="connsiteX2" fmla="*/ 190 w 9359"/>
                        <a:gd name="connsiteY2" fmla="*/ 1387 h 7287"/>
                        <a:gd name="connsiteX3" fmla="*/ 3977 w 9359"/>
                        <a:gd name="connsiteY3" fmla="*/ 6735 h 7287"/>
                        <a:gd name="connsiteX4" fmla="*/ 8761 w 9359"/>
                        <a:gd name="connsiteY4" fmla="*/ 6339 h 72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59" h="7287">
                          <a:moveTo>
                            <a:pt x="8761" y="6339"/>
                          </a:moveTo>
                          <a:cubicBezTo>
                            <a:pt x="10356" y="4358"/>
                            <a:pt x="8562" y="2377"/>
                            <a:pt x="5771" y="991"/>
                          </a:cubicBezTo>
                          <a:cubicBezTo>
                            <a:pt x="3579" y="-198"/>
                            <a:pt x="988" y="-594"/>
                            <a:pt x="190" y="1387"/>
                          </a:cubicBezTo>
                          <a:cubicBezTo>
                            <a:pt x="-607" y="3566"/>
                            <a:pt x="1187" y="5348"/>
                            <a:pt x="3977" y="6735"/>
                          </a:cubicBezTo>
                          <a:cubicBezTo>
                            <a:pt x="5971" y="7527"/>
                            <a:pt x="7765" y="7527"/>
                            <a:pt x="8761" y="63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08" name="Freeform 817">
                      <a:extLst>
                        <a:ext uri="{FF2B5EF4-FFF2-40B4-BE49-F238E27FC236}">
                          <a16:creationId xmlns:a16="http://schemas.microsoft.com/office/drawing/2014/main" id="{A9E568F7-A8CB-77D0-2A06-4D77F6C14E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4158" y="6143787"/>
                      <a:ext cx="11265" cy="12998"/>
                    </a:xfrm>
                    <a:custGeom>
                      <a:avLst/>
                      <a:gdLst>
                        <a:gd name="connsiteX0" fmla="*/ 10963 w 11265"/>
                        <a:gd name="connsiteY0" fmla="*/ 10032 h 12998"/>
                        <a:gd name="connsiteX1" fmla="*/ 8770 w 11265"/>
                        <a:gd name="connsiteY1" fmla="*/ 4882 h 12998"/>
                        <a:gd name="connsiteX2" fmla="*/ 8970 w 11265"/>
                        <a:gd name="connsiteY2" fmla="*/ 4683 h 12998"/>
                        <a:gd name="connsiteX3" fmla="*/ 5382 w 11265"/>
                        <a:gd name="connsiteY3" fmla="*/ 326 h 12998"/>
                        <a:gd name="connsiteX4" fmla="*/ 0 w 11265"/>
                        <a:gd name="connsiteY4" fmla="*/ 2901 h 12998"/>
                        <a:gd name="connsiteX5" fmla="*/ 1196 w 11265"/>
                        <a:gd name="connsiteY5" fmla="*/ 5080 h 12998"/>
                        <a:gd name="connsiteX6" fmla="*/ 1196 w 11265"/>
                        <a:gd name="connsiteY6" fmla="*/ 5080 h 12998"/>
                        <a:gd name="connsiteX7" fmla="*/ 5382 w 11265"/>
                        <a:gd name="connsiteY7" fmla="*/ 12805 h 12998"/>
                        <a:gd name="connsiteX8" fmla="*/ 10963 w 11265"/>
                        <a:gd name="connsiteY8" fmla="*/ 10032 h 129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265" h="12998">
                          <a:moveTo>
                            <a:pt x="10963" y="10032"/>
                          </a:moveTo>
                          <a:cubicBezTo>
                            <a:pt x="11760" y="8051"/>
                            <a:pt x="10963" y="6268"/>
                            <a:pt x="8770" y="4882"/>
                          </a:cubicBezTo>
                          <a:lnTo>
                            <a:pt x="8970" y="4683"/>
                          </a:lnTo>
                          <a:cubicBezTo>
                            <a:pt x="9568" y="2901"/>
                            <a:pt x="8172" y="1118"/>
                            <a:pt x="5382" y="326"/>
                          </a:cubicBezTo>
                          <a:cubicBezTo>
                            <a:pt x="1595" y="-665"/>
                            <a:pt x="199" y="722"/>
                            <a:pt x="0" y="2901"/>
                          </a:cubicBezTo>
                          <a:cubicBezTo>
                            <a:pt x="0" y="3693"/>
                            <a:pt x="399" y="4485"/>
                            <a:pt x="1196" y="5080"/>
                          </a:cubicBezTo>
                          <a:lnTo>
                            <a:pt x="1196" y="5080"/>
                          </a:lnTo>
                          <a:cubicBezTo>
                            <a:pt x="598" y="7853"/>
                            <a:pt x="1395" y="10626"/>
                            <a:pt x="5382" y="12805"/>
                          </a:cubicBezTo>
                          <a:cubicBezTo>
                            <a:pt x="9169" y="13597"/>
                            <a:pt x="10166" y="11815"/>
                            <a:pt x="10963" y="1003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09" name="Freeform 818">
                      <a:extLst>
                        <a:ext uri="{FF2B5EF4-FFF2-40B4-BE49-F238E27FC236}">
                          <a16:creationId xmlns:a16="http://schemas.microsoft.com/office/drawing/2014/main" id="{2667F1E4-ADB0-40C7-D197-4C3F88EE1F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0610" y="6154895"/>
                      <a:ext cx="28531" cy="18807"/>
                    </a:xfrm>
                    <a:custGeom>
                      <a:avLst/>
                      <a:gdLst>
                        <a:gd name="connsiteX0" fmla="*/ 18964 w 28531"/>
                        <a:gd name="connsiteY0" fmla="*/ 6055 h 18807"/>
                        <a:gd name="connsiteX1" fmla="*/ 24744 w 28531"/>
                        <a:gd name="connsiteY1" fmla="*/ 10215 h 18807"/>
                        <a:gd name="connsiteX2" fmla="*/ 28531 w 28531"/>
                        <a:gd name="connsiteY2" fmla="*/ 8432 h 18807"/>
                        <a:gd name="connsiteX3" fmla="*/ 22751 w 28531"/>
                        <a:gd name="connsiteY3" fmla="*/ 3678 h 18807"/>
                        <a:gd name="connsiteX4" fmla="*/ 19163 w 28531"/>
                        <a:gd name="connsiteY4" fmla="*/ 4867 h 18807"/>
                        <a:gd name="connsiteX5" fmla="*/ 17369 w 28531"/>
                        <a:gd name="connsiteY5" fmla="*/ 2094 h 18807"/>
                        <a:gd name="connsiteX6" fmla="*/ 12585 w 28531"/>
                        <a:gd name="connsiteY6" fmla="*/ 1896 h 18807"/>
                        <a:gd name="connsiteX7" fmla="*/ 11190 w 28531"/>
                        <a:gd name="connsiteY7" fmla="*/ 4075 h 18807"/>
                        <a:gd name="connsiteX8" fmla="*/ 6805 w 28531"/>
                        <a:gd name="connsiteY8" fmla="*/ 311 h 18807"/>
                        <a:gd name="connsiteX9" fmla="*/ 2021 w 28531"/>
                        <a:gd name="connsiteY9" fmla="*/ 1896 h 18807"/>
                        <a:gd name="connsiteX10" fmla="*/ 227 w 28531"/>
                        <a:gd name="connsiteY10" fmla="*/ 3480 h 18807"/>
                        <a:gd name="connsiteX11" fmla="*/ 5609 w 28531"/>
                        <a:gd name="connsiteY11" fmla="*/ 12790 h 18807"/>
                        <a:gd name="connsiteX12" fmla="*/ 4811 w 28531"/>
                        <a:gd name="connsiteY12" fmla="*/ 13781 h 18807"/>
                        <a:gd name="connsiteX13" fmla="*/ 8200 w 28531"/>
                        <a:gd name="connsiteY13" fmla="*/ 18337 h 18807"/>
                        <a:gd name="connsiteX14" fmla="*/ 13382 w 28531"/>
                        <a:gd name="connsiteY14" fmla="*/ 16752 h 18807"/>
                        <a:gd name="connsiteX15" fmla="*/ 10592 w 28531"/>
                        <a:gd name="connsiteY15" fmla="*/ 13187 h 18807"/>
                        <a:gd name="connsiteX16" fmla="*/ 10393 w 28531"/>
                        <a:gd name="connsiteY16" fmla="*/ 13187 h 18807"/>
                        <a:gd name="connsiteX17" fmla="*/ 10193 w 28531"/>
                        <a:gd name="connsiteY17" fmla="*/ 7442 h 18807"/>
                        <a:gd name="connsiteX18" fmla="*/ 11389 w 28531"/>
                        <a:gd name="connsiteY18" fmla="*/ 5659 h 18807"/>
                        <a:gd name="connsiteX19" fmla="*/ 11389 w 28531"/>
                        <a:gd name="connsiteY19" fmla="*/ 5659 h 18807"/>
                        <a:gd name="connsiteX20" fmla="*/ 15974 w 28531"/>
                        <a:gd name="connsiteY20" fmla="*/ 7244 h 18807"/>
                        <a:gd name="connsiteX21" fmla="*/ 18964 w 28531"/>
                        <a:gd name="connsiteY21" fmla="*/ 6055 h 188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28531" h="18807">
                          <a:moveTo>
                            <a:pt x="18964" y="6055"/>
                          </a:moveTo>
                          <a:cubicBezTo>
                            <a:pt x="19362" y="8432"/>
                            <a:pt x="21754" y="9621"/>
                            <a:pt x="24744" y="10215"/>
                          </a:cubicBezTo>
                          <a:cubicBezTo>
                            <a:pt x="26937" y="10611"/>
                            <a:pt x="28531" y="10215"/>
                            <a:pt x="28531" y="8432"/>
                          </a:cubicBezTo>
                          <a:cubicBezTo>
                            <a:pt x="28332" y="5857"/>
                            <a:pt x="25940" y="4273"/>
                            <a:pt x="22751" y="3678"/>
                          </a:cubicBezTo>
                          <a:cubicBezTo>
                            <a:pt x="20957" y="3282"/>
                            <a:pt x="19761" y="3876"/>
                            <a:pt x="19163" y="4867"/>
                          </a:cubicBezTo>
                          <a:cubicBezTo>
                            <a:pt x="18964" y="4075"/>
                            <a:pt x="18366" y="2886"/>
                            <a:pt x="17369" y="2094"/>
                          </a:cubicBezTo>
                          <a:cubicBezTo>
                            <a:pt x="15575" y="707"/>
                            <a:pt x="13781" y="1103"/>
                            <a:pt x="12585" y="1896"/>
                          </a:cubicBezTo>
                          <a:cubicBezTo>
                            <a:pt x="11987" y="2490"/>
                            <a:pt x="11588" y="3282"/>
                            <a:pt x="11190" y="4075"/>
                          </a:cubicBezTo>
                          <a:cubicBezTo>
                            <a:pt x="10791" y="2490"/>
                            <a:pt x="9396" y="1103"/>
                            <a:pt x="6805" y="311"/>
                          </a:cubicBezTo>
                          <a:cubicBezTo>
                            <a:pt x="4213" y="-482"/>
                            <a:pt x="2619" y="311"/>
                            <a:pt x="2021" y="1896"/>
                          </a:cubicBezTo>
                          <a:cubicBezTo>
                            <a:pt x="1423" y="2094"/>
                            <a:pt x="825" y="2688"/>
                            <a:pt x="227" y="3480"/>
                          </a:cubicBezTo>
                          <a:cubicBezTo>
                            <a:pt x="-969" y="5065"/>
                            <a:pt x="2818" y="10413"/>
                            <a:pt x="5609" y="12790"/>
                          </a:cubicBezTo>
                          <a:cubicBezTo>
                            <a:pt x="5210" y="12988"/>
                            <a:pt x="5011" y="13385"/>
                            <a:pt x="4811" y="13781"/>
                          </a:cubicBezTo>
                          <a:cubicBezTo>
                            <a:pt x="4213" y="15564"/>
                            <a:pt x="5609" y="17148"/>
                            <a:pt x="8200" y="18337"/>
                          </a:cubicBezTo>
                          <a:cubicBezTo>
                            <a:pt x="11190" y="19327"/>
                            <a:pt x="12784" y="18733"/>
                            <a:pt x="13382" y="16752"/>
                          </a:cubicBezTo>
                          <a:cubicBezTo>
                            <a:pt x="13781" y="15366"/>
                            <a:pt x="12585" y="13979"/>
                            <a:pt x="10592" y="13187"/>
                          </a:cubicBezTo>
                          <a:lnTo>
                            <a:pt x="10393" y="13187"/>
                          </a:lnTo>
                          <a:cubicBezTo>
                            <a:pt x="11788" y="11800"/>
                            <a:pt x="9794" y="9027"/>
                            <a:pt x="10193" y="7442"/>
                          </a:cubicBezTo>
                          <a:cubicBezTo>
                            <a:pt x="10791" y="7046"/>
                            <a:pt x="11190" y="6650"/>
                            <a:pt x="11389" y="5659"/>
                          </a:cubicBezTo>
                          <a:lnTo>
                            <a:pt x="11389" y="5659"/>
                          </a:lnTo>
                          <a:cubicBezTo>
                            <a:pt x="12984" y="6254"/>
                            <a:pt x="14379" y="6848"/>
                            <a:pt x="15974" y="7244"/>
                          </a:cubicBezTo>
                          <a:cubicBezTo>
                            <a:pt x="17170" y="7046"/>
                            <a:pt x="18366" y="6848"/>
                            <a:pt x="18964" y="60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10" name="Freeform 819">
                      <a:extLst>
                        <a:ext uri="{FF2B5EF4-FFF2-40B4-BE49-F238E27FC236}">
                          <a16:creationId xmlns:a16="http://schemas.microsoft.com/office/drawing/2014/main" id="{77F20AD6-0419-82BC-4D4F-DD1646323D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8149" y="5977013"/>
                      <a:ext cx="9157" cy="5929"/>
                    </a:xfrm>
                    <a:custGeom>
                      <a:avLst/>
                      <a:gdLst>
                        <a:gd name="connsiteX0" fmla="*/ 9096 w 9157"/>
                        <a:gd name="connsiteY0" fmla="*/ 3875 h 5929"/>
                        <a:gd name="connsiteX1" fmla="*/ 5907 w 9157"/>
                        <a:gd name="connsiteY1" fmla="*/ 507 h 5929"/>
                        <a:gd name="connsiteX2" fmla="*/ 127 w 9157"/>
                        <a:gd name="connsiteY2" fmla="*/ 1498 h 5929"/>
                        <a:gd name="connsiteX3" fmla="*/ 3316 w 9157"/>
                        <a:gd name="connsiteY3" fmla="*/ 5459 h 5929"/>
                        <a:gd name="connsiteX4" fmla="*/ 9096 w 9157"/>
                        <a:gd name="connsiteY4" fmla="*/ 3875 h 59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57" h="5929">
                          <a:moveTo>
                            <a:pt x="9096" y="3875"/>
                          </a:moveTo>
                          <a:cubicBezTo>
                            <a:pt x="9495" y="2290"/>
                            <a:pt x="7900" y="1299"/>
                            <a:pt x="5907" y="507"/>
                          </a:cubicBezTo>
                          <a:cubicBezTo>
                            <a:pt x="3316" y="-285"/>
                            <a:pt x="725" y="-285"/>
                            <a:pt x="127" y="1498"/>
                          </a:cubicBezTo>
                          <a:cubicBezTo>
                            <a:pt x="-471" y="3280"/>
                            <a:pt x="1123" y="4667"/>
                            <a:pt x="3316" y="5459"/>
                          </a:cubicBezTo>
                          <a:cubicBezTo>
                            <a:pt x="6704" y="6450"/>
                            <a:pt x="8698" y="5856"/>
                            <a:pt x="9096" y="387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11" name="Freeform 820">
                      <a:extLst>
                        <a:ext uri="{FF2B5EF4-FFF2-40B4-BE49-F238E27FC236}">
                          <a16:creationId xmlns:a16="http://schemas.microsoft.com/office/drawing/2014/main" id="{8274EF1B-7474-251D-05CE-05D2859C7E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4826" y="6123907"/>
                      <a:ext cx="2591" cy="4952"/>
                    </a:xfrm>
                    <a:custGeom>
                      <a:avLst/>
                      <a:gdLst>
                        <a:gd name="connsiteX0" fmla="*/ 0 w 2591"/>
                        <a:gd name="connsiteY0" fmla="*/ 4952 h 4952"/>
                        <a:gd name="connsiteX1" fmla="*/ 2591 w 2591"/>
                        <a:gd name="connsiteY1" fmla="*/ 3367 h 4952"/>
                        <a:gd name="connsiteX2" fmla="*/ 1395 w 2591"/>
                        <a:gd name="connsiteY2" fmla="*/ 0 h 4952"/>
                        <a:gd name="connsiteX3" fmla="*/ 0 w 2591"/>
                        <a:gd name="connsiteY3" fmla="*/ 4952 h 4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591" h="4952">
                          <a:moveTo>
                            <a:pt x="0" y="4952"/>
                          </a:moveTo>
                          <a:cubicBezTo>
                            <a:pt x="1395" y="4952"/>
                            <a:pt x="2192" y="4358"/>
                            <a:pt x="2591" y="3367"/>
                          </a:cubicBezTo>
                          <a:cubicBezTo>
                            <a:pt x="2591" y="2179"/>
                            <a:pt x="2192" y="991"/>
                            <a:pt x="1395" y="0"/>
                          </a:cubicBezTo>
                          <a:cubicBezTo>
                            <a:pt x="797" y="1783"/>
                            <a:pt x="399" y="3367"/>
                            <a:pt x="0" y="49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12" name="Freeform 821">
                      <a:extLst>
                        <a:ext uri="{FF2B5EF4-FFF2-40B4-BE49-F238E27FC236}">
                          <a16:creationId xmlns:a16="http://schemas.microsoft.com/office/drawing/2014/main" id="{115D1E23-4DA6-8DE6-A2C9-C5C382E004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3360" y="5855696"/>
                      <a:ext cx="11176" cy="9112"/>
                    </a:xfrm>
                    <a:custGeom>
                      <a:avLst/>
                      <a:gdLst>
                        <a:gd name="connsiteX0" fmla="*/ 11162 w 11176"/>
                        <a:gd name="connsiteY0" fmla="*/ 6141 h 9112"/>
                        <a:gd name="connsiteX1" fmla="*/ 7375 w 11176"/>
                        <a:gd name="connsiteY1" fmla="*/ 3169 h 9112"/>
                        <a:gd name="connsiteX2" fmla="*/ 2990 w 11176"/>
                        <a:gd name="connsiteY2" fmla="*/ 3169 h 9112"/>
                        <a:gd name="connsiteX3" fmla="*/ 997 w 11176"/>
                        <a:gd name="connsiteY3" fmla="*/ 0 h 9112"/>
                        <a:gd name="connsiteX4" fmla="*/ 0 w 11176"/>
                        <a:gd name="connsiteY4" fmla="*/ 3962 h 9112"/>
                        <a:gd name="connsiteX5" fmla="*/ 1794 w 11176"/>
                        <a:gd name="connsiteY5" fmla="*/ 9112 h 9112"/>
                        <a:gd name="connsiteX6" fmla="*/ 2791 w 11176"/>
                        <a:gd name="connsiteY6" fmla="*/ 7725 h 9112"/>
                        <a:gd name="connsiteX7" fmla="*/ 4385 w 11176"/>
                        <a:gd name="connsiteY7" fmla="*/ 8320 h 9112"/>
                        <a:gd name="connsiteX8" fmla="*/ 11162 w 11176"/>
                        <a:gd name="connsiteY8" fmla="*/ 6141 h 91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176" h="9112">
                          <a:moveTo>
                            <a:pt x="11162" y="6141"/>
                          </a:moveTo>
                          <a:cubicBezTo>
                            <a:pt x="11362" y="4952"/>
                            <a:pt x="9368" y="3764"/>
                            <a:pt x="7375" y="3169"/>
                          </a:cubicBezTo>
                          <a:cubicBezTo>
                            <a:pt x="5581" y="2575"/>
                            <a:pt x="4186" y="2575"/>
                            <a:pt x="2990" y="3169"/>
                          </a:cubicBezTo>
                          <a:cubicBezTo>
                            <a:pt x="2591" y="1189"/>
                            <a:pt x="1993" y="0"/>
                            <a:pt x="997" y="0"/>
                          </a:cubicBezTo>
                          <a:cubicBezTo>
                            <a:pt x="199" y="0"/>
                            <a:pt x="0" y="1981"/>
                            <a:pt x="0" y="3962"/>
                          </a:cubicBezTo>
                          <a:cubicBezTo>
                            <a:pt x="199" y="6537"/>
                            <a:pt x="797" y="8716"/>
                            <a:pt x="1794" y="9112"/>
                          </a:cubicBezTo>
                          <a:cubicBezTo>
                            <a:pt x="2392" y="8914"/>
                            <a:pt x="2591" y="8518"/>
                            <a:pt x="2791" y="7725"/>
                          </a:cubicBezTo>
                          <a:cubicBezTo>
                            <a:pt x="3189" y="7924"/>
                            <a:pt x="3787" y="8122"/>
                            <a:pt x="4385" y="8320"/>
                          </a:cubicBezTo>
                          <a:cubicBezTo>
                            <a:pt x="7973" y="8716"/>
                            <a:pt x="10764" y="8320"/>
                            <a:pt x="11162" y="61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13" name="Freeform 822">
                      <a:extLst>
                        <a:ext uri="{FF2B5EF4-FFF2-40B4-BE49-F238E27FC236}">
                          <a16:creationId xmlns:a16="http://schemas.microsoft.com/office/drawing/2014/main" id="{A93B51E9-103E-0BA5-F51A-3851088796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1857" y="5826225"/>
                      <a:ext cx="9676" cy="5906"/>
                    </a:xfrm>
                    <a:custGeom>
                      <a:avLst/>
                      <a:gdLst>
                        <a:gd name="connsiteX0" fmla="*/ 6852 w 9676"/>
                        <a:gd name="connsiteY0" fmla="*/ 550 h 5906"/>
                        <a:gd name="connsiteX1" fmla="*/ 672 w 9676"/>
                        <a:gd name="connsiteY1" fmla="*/ 1343 h 5906"/>
                        <a:gd name="connsiteX2" fmla="*/ 2865 w 9676"/>
                        <a:gd name="connsiteY2" fmla="*/ 5502 h 5906"/>
                        <a:gd name="connsiteX3" fmla="*/ 9044 w 9676"/>
                        <a:gd name="connsiteY3" fmla="*/ 4512 h 5906"/>
                        <a:gd name="connsiteX4" fmla="*/ 6852 w 9676"/>
                        <a:gd name="connsiteY4" fmla="*/ 550 h 59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76" h="5906">
                          <a:moveTo>
                            <a:pt x="6852" y="550"/>
                          </a:moveTo>
                          <a:cubicBezTo>
                            <a:pt x="4260" y="-440"/>
                            <a:pt x="1869" y="-44"/>
                            <a:pt x="672" y="1343"/>
                          </a:cubicBezTo>
                          <a:cubicBezTo>
                            <a:pt x="-723" y="2729"/>
                            <a:pt x="75" y="4314"/>
                            <a:pt x="2865" y="5502"/>
                          </a:cubicBezTo>
                          <a:cubicBezTo>
                            <a:pt x="5257" y="6295"/>
                            <a:pt x="7649" y="5899"/>
                            <a:pt x="9044" y="4512"/>
                          </a:cubicBezTo>
                          <a:cubicBezTo>
                            <a:pt x="10440" y="3125"/>
                            <a:pt x="9443" y="1541"/>
                            <a:pt x="6852" y="5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14" name="Freeform 823">
                      <a:extLst>
                        <a:ext uri="{FF2B5EF4-FFF2-40B4-BE49-F238E27FC236}">
                          <a16:creationId xmlns:a16="http://schemas.microsoft.com/office/drawing/2014/main" id="{B2A14F9B-E472-38F2-BC1A-BDFE0D05F0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6749" y="6061961"/>
                      <a:ext cx="19276" cy="10504"/>
                    </a:xfrm>
                    <a:custGeom>
                      <a:avLst/>
                      <a:gdLst>
                        <a:gd name="connsiteX0" fmla="*/ 15449 w 19276"/>
                        <a:gd name="connsiteY0" fmla="*/ 7076 h 10504"/>
                        <a:gd name="connsiteX1" fmla="*/ 15449 w 19276"/>
                        <a:gd name="connsiteY1" fmla="*/ 6482 h 10504"/>
                        <a:gd name="connsiteX2" fmla="*/ 18639 w 19276"/>
                        <a:gd name="connsiteY2" fmla="*/ 5689 h 10504"/>
                        <a:gd name="connsiteX3" fmla="*/ 18240 w 19276"/>
                        <a:gd name="connsiteY3" fmla="*/ 1925 h 10504"/>
                        <a:gd name="connsiteX4" fmla="*/ 10865 w 19276"/>
                        <a:gd name="connsiteY4" fmla="*/ 539 h 10504"/>
                        <a:gd name="connsiteX5" fmla="*/ 9270 w 19276"/>
                        <a:gd name="connsiteY5" fmla="*/ 2124 h 10504"/>
                        <a:gd name="connsiteX6" fmla="*/ 6280 w 19276"/>
                        <a:gd name="connsiteY6" fmla="*/ 3114 h 10504"/>
                        <a:gd name="connsiteX7" fmla="*/ 898 w 19276"/>
                        <a:gd name="connsiteY7" fmla="*/ 7472 h 10504"/>
                        <a:gd name="connsiteX8" fmla="*/ 6878 w 19276"/>
                        <a:gd name="connsiteY8" fmla="*/ 10443 h 10504"/>
                        <a:gd name="connsiteX9" fmla="*/ 9868 w 19276"/>
                        <a:gd name="connsiteY9" fmla="*/ 7670 h 10504"/>
                        <a:gd name="connsiteX10" fmla="*/ 15449 w 19276"/>
                        <a:gd name="connsiteY10" fmla="*/ 7076 h 105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9276" h="10504">
                          <a:moveTo>
                            <a:pt x="15449" y="7076"/>
                          </a:moveTo>
                          <a:cubicBezTo>
                            <a:pt x="15649" y="6878"/>
                            <a:pt x="15449" y="6680"/>
                            <a:pt x="15449" y="6482"/>
                          </a:cubicBezTo>
                          <a:cubicBezTo>
                            <a:pt x="16645" y="6680"/>
                            <a:pt x="17841" y="6680"/>
                            <a:pt x="18639" y="5689"/>
                          </a:cubicBezTo>
                          <a:cubicBezTo>
                            <a:pt x="19635" y="4699"/>
                            <a:pt x="19436" y="3114"/>
                            <a:pt x="18240" y="1925"/>
                          </a:cubicBezTo>
                          <a:cubicBezTo>
                            <a:pt x="15848" y="-452"/>
                            <a:pt x="13057" y="-254"/>
                            <a:pt x="10865" y="539"/>
                          </a:cubicBezTo>
                          <a:cubicBezTo>
                            <a:pt x="10067" y="935"/>
                            <a:pt x="9669" y="1529"/>
                            <a:pt x="9270" y="2124"/>
                          </a:cubicBezTo>
                          <a:cubicBezTo>
                            <a:pt x="8074" y="2124"/>
                            <a:pt x="7078" y="2322"/>
                            <a:pt x="6280" y="3114"/>
                          </a:cubicBezTo>
                          <a:cubicBezTo>
                            <a:pt x="1696" y="2322"/>
                            <a:pt x="-1693" y="2520"/>
                            <a:pt x="898" y="7472"/>
                          </a:cubicBezTo>
                          <a:cubicBezTo>
                            <a:pt x="1696" y="9255"/>
                            <a:pt x="4686" y="10839"/>
                            <a:pt x="6878" y="10443"/>
                          </a:cubicBezTo>
                          <a:cubicBezTo>
                            <a:pt x="9470" y="10047"/>
                            <a:pt x="10067" y="9057"/>
                            <a:pt x="9868" y="7670"/>
                          </a:cubicBezTo>
                          <a:cubicBezTo>
                            <a:pt x="12459" y="8661"/>
                            <a:pt x="14652" y="8661"/>
                            <a:pt x="15449" y="70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15" name="Freeform 824">
                      <a:extLst>
                        <a:ext uri="{FF2B5EF4-FFF2-40B4-BE49-F238E27FC236}">
                          <a16:creationId xmlns:a16="http://schemas.microsoft.com/office/drawing/2014/main" id="{02034C6C-E92B-EDE8-4968-E9C4DAD712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1834" y="6074130"/>
                      <a:ext cx="9287" cy="6620"/>
                    </a:xfrm>
                    <a:custGeom>
                      <a:avLst/>
                      <a:gdLst>
                        <a:gd name="connsiteX0" fmla="*/ 299 w 9287"/>
                        <a:gd name="connsiteY0" fmla="*/ 1048 h 6620"/>
                        <a:gd name="connsiteX1" fmla="*/ 4485 w 9287"/>
                        <a:gd name="connsiteY1" fmla="*/ 6000 h 6620"/>
                        <a:gd name="connsiteX2" fmla="*/ 9269 w 9287"/>
                        <a:gd name="connsiteY2" fmla="*/ 5604 h 6620"/>
                        <a:gd name="connsiteX3" fmla="*/ 4884 w 9287"/>
                        <a:gd name="connsiteY3" fmla="*/ 453 h 6620"/>
                        <a:gd name="connsiteX4" fmla="*/ 299 w 9287"/>
                        <a:gd name="connsiteY4" fmla="*/ 1048 h 66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87" h="6620">
                          <a:moveTo>
                            <a:pt x="299" y="1048"/>
                          </a:moveTo>
                          <a:cubicBezTo>
                            <a:pt x="-897" y="3227"/>
                            <a:pt x="1695" y="4811"/>
                            <a:pt x="4485" y="6000"/>
                          </a:cubicBezTo>
                          <a:cubicBezTo>
                            <a:pt x="6279" y="6792"/>
                            <a:pt x="8272" y="6990"/>
                            <a:pt x="9269" y="5604"/>
                          </a:cubicBezTo>
                          <a:cubicBezTo>
                            <a:pt x="9468" y="3425"/>
                            <a:pt x="8073" y="1642"/>
                            <a:pt x="4884" y="453"/>
                          </a:cubicBezTo>
                          <a:cubicBezTo>
                            <a:pt x="3090" y="-141"/>
                            <a:pt x="897" y="-339"/>
                            <a:pt x="299" y="10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16" name="Freeform 825">
                      <a:extLst>
                        <a:ext uri="{FF2B5EF4-FFF2-40B4-BE49-F238E27FC236}">
                          <a16:creationId xmlns:a16="http://schemas.microsoft.com/office/drawing/2014/main" id="{5D3DACB6-11E8-6DBA-8F6F-51CD5673AB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4524" y="5971475"/>
                      <a:ext cx="10288" cy="6268"/>
                    </a:xfrm>
                    <a:custGeom>
                      <a:avLst/>
                      <a:gdLst>
                        <a:gd name="connsiteX0" fmla="*/ 6677 w 10288"/>
                        <a:gd name="connsiteY0" fmla="*/ 697 h 6268"/>
                        <a:gd name="connsiteX1" fmla="*/ 99 w 10288"/>
                        <a:gd name="connsiteY1" fmla="*/ 1885 h 6268"/>
                        <a:gd name="connsiteX2" fmla="*/ 4285 w 10288"/>
                        <a:gd name="connsiteY2" fmla="*/ 5847 h 6268"/>
                        <a:gd name="connsiteX3" fmla="*/ 10066 w 10288"/>
                        <a:gd name="connsiteY3" fmla="*/ 4857 h 6268"/>
                        <a:gd name="connsiteX4" fmla="*/ 6677 w 10288"/>
                        <a:gd name="connsiteY4" fmla="*/ 697 h 62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88" h="6268">
                          <a:moveTo>
                            <a:pt x="6677" y="697"/>
                          </a:moveTo>
                          <a:cubicBezTo>
                            <a:pt x="3488" y="-294"/>
                            <a:pt x="697" y="-492"/>
                            <a:pt x="99" y="1885"/>
                          </a:cubicBezTo>
                          <a:cubicBezTo>
                            <a:pt x="-499" y="3668"/>
                            <a:pt x="1694" y="5055"/>
                            <a:pt x="4285" y="5847"/>
                          </a:cubicBezTo>
                          <a:cubicBezTo>
                            <a:pt x="6876" y="6441"/>
                            <a:pt x="9268" y="6639"/>
                            <a:pt x="10066" y="4857"/>
                          </a:cubicBezTo>
                          <a:cubicBezTo>
                            <a:pt x="10863" y="3074"/>
                            <a:pt x="9468" y="1489"/>
                            <a:pt x="6677" y="6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17" name="Freeform 826">
                      <a:extLst>
                        <a:ext uri="{FF2B5EF4-FFF2-40B4-BE49-F238E27FC236}">
                          <a16:creationId xmlns:a16="http://schemas.microsoft.com/office/drawing/2014/main" id="{00D573DA-E87C-FCCD-9D23-EA701F1FFF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7372" y="5906120"/>
                      <a:ext cx="9906" cy="5879"/>
                    </a:xfrm>
                    <a:custGeom>
                      <a:avLst/>
                      <a:gdLst>
                        <a:gd name="connsiteX0" fmla="*/ 5888 w 9906"/>
                        <a:gd name="connsiteY0" fmla="*/ 484 h 5879"/>
                        <a:gd name="connsiteX1" fmla="*/ 107 w 9906"/>
                        <a:gd name="connsiteY1" fmla="*/ 1673 h 5879"/>
                        <a:gd name="connsiteX2" fmla="*/ 3894 w 9906"/>
                        <a:gd name="connsiteY2" fmla="*/ 5436 h 5879"/>
                        <a:gd name="connsiteX3" fmla="*/ 9675 w 9906"/>
                        <a:gd name="connsiteY3" fmla="*/ 4248 h 5879"/>
                        <a:gd name="connsiteX4" fmla="*/ 5888 w 9906"/>
                        <a:gd name="connsiteY4" fmla="*/ 484 h 58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906" h="5879">
                          <a:moveTo>
                            <a:pt x="5888" y="484"/>
                          </a:moveTo>
                          <a:cubicBezTo>
                            <a:pt x="3296" y="-506"/>
                            <a:pt x="1303" y="88"/>
                            <a:pt x="107" y="1673"/>
                          </a:cubicBezTo>
                          <a:cubicBezTo>
                            <a:pt x="-491" y="3654"/>
                            <a:pt x="1502" y="4842"/>
                            <a:pt x="3894" y="5436"/>
                          </a:cubicBezTo>
                          <a:cubicBezTo>
                            <a:pt x="6486" y="6229"/>
                            <a:pt x="8878" y="6031"/>
                            <a:pt x="9675" y="4248"/>
                          </a:cubicBezTo>
                          <a:cubicBezTo>
                            <a:pt x="10671" y="2465"/>
                            <a:pt x="8280" y="1277"/>
                            <a:pt x="5888" y="4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18" name="Freeform 827">
                      <a:extLst>
                        <a:ext uri="{FF2B5EF4-FFF2-40B4-BE49-F238E27FC236}">
                          <a16:creationId xmlns:a16="http://schemas.microsoft.com/office/drawing/2014/main" id="{BB51EA1E-4485-7F8F-76E5-5F193F4024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2283" y="5984186"/>
                      <a:ext cx="8685" cy="6328"/>
                    </a:xfrm>
                    <a:custGeom>
                      <a:avLst/>
                      <a:gdLst>
                        <a:gd name="connsiteX0" fmla="*/ 4499 w 8685"/>
                        <a:gd name="connsiteY0" fmla="*/ 267 h 6328"/>
                        <a:gd name="connsiteX1" fmla="*/ 114 w 8685"/>
                        <a:gd name="connsiteY1" fmla="*/ 1456 h 6328"/>
                        <a:gd name="connsiteX2" fmla="*/ 4499 w 8685"/>
                        <a:gd name="connsiteY2" fmla="*/ 6210 h 6328"/>
                        <a:gd name="connsiteX3" fmla="*/ 8685 w 8685"/>
                        <a:gd name="connsiteY3" fmla="*/ 4427 h 6328"/>
                        <a:gd name="connsiteX4" fmla="*/ 4499 w 8685"/>
                        <a:gd name="connsiteY4" fmla="*/ 267 h 63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85" h="6328">
                          <a:moveTo>
                            <a:pt x="4499" y="267"/>
                          </a:moveTo>
                          <a:cubicBezTo>
                            <a:pt x="2506" y="-327"/>
                            <a:pt x="513" y="69"/>
                            <a:pt x="114" y="1456"/>
                          </a:cubicBezTo>
                          <a:cubicBezTo>
                            <a:pt x="-484" y="3833"/>
                            <a:pt x="1310" y="5418"/>
                            <a:pt x="4499" y="6210"/>
                          </a:cubicBezTo>
                          <a:cubicBezTo>
                            <a:pt x="7091" y="6606"/>
                            <a:pt x="8685" y="6012"/>
                            <a:pt x="8685" y="4427"/>
                          </a:cubicBezTo>
                          <a:cubicBezTo>
                            <a:pt x="8685" y="2843"/>
                            <a:pt x="7091" y="1060"/>
                            <a:pt x="4499" y="2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19" name="Freeform 828">
                      <a:extLst>
                        <a:ext uri="{FF2B5EF4-FFF2-40B4-BE49-F238E27FC236}">
                          <a16:creationId xmlns:a16="http://schemas.microsoft.com/office/drawing/2014/main" id="{17B4F2EA-7059-94F0-B2C2-87012E5CFD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0385" y="6151655"/>
                      <a:ext cx="19276" cy="8430"/>
                    </a:xfrm>
                    <a:custGeom>
                      <a:avLst/>
                      <a:gdLst>
                        <a:gd name="connsiteX0" fmla="*/ 9158 w 19276"/>
                        <a:gd name="connsiteY0" fmla="*/ 2362 h 8430"/>
                        <a:gd name="connsiteX1" fmla="*/ 7164 w 19276"/>
                        <a:gd name="connsiteY1" fmla="*/ 976 h 8430"/>
                        <a:gd name="connsiteX2" fmla="*/ 188 w 19276"/>
                        <a:gd name="connsiteY2" fmla="*/ 1570 h 8430"/>
                        <a:gd name="connsiteX3" fmla="*/ 4573 w 19276"/>
                        <a:gd name="connsiteY3" fmla="*/ 6126 h 8430"/>
                        <a:gd name="connsiteX4" fmla="*/ 9357 w 19276"/>
                        <a:gd name="connsiteY4" fmla="*/ 5730 h 8430"/>
                        <a:gd name="connsiteX5" fmla="*/ 12546 w 19276"/>
                        <a:gd name="connsiteY5" fmla="*/ 7909 h 8430"/>
                        <a:gd name="connsiteX6" fmla="*/ 18924 w 19276"/>
                        <a:gd name="connsiteY6" fmla="*/ 6522 h 8430"/>
                        <a:gd name="connsiteX7" fmla="*/ 16333 w 19276"/>
                        <a:gd name="connsiteY7" fmla="*/ 1966 h 8430"/>
                        <a:gd name="connsiteX8" fmla="*/ 9158 w 19276"/>
                        <a:gd name="connsiteY8" fmla="*/ 2362 h 84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276" h="8430">
                          <a:moveTo>
                            <a:pt x="9158" y="2362"/>
                          </a:moveTo>
                          <a:cubicBezTo>
                            <a:pt x="8560" y="1768"/>
                            <a:pt x="7961" y="1372"/>
                            <a:pt x="7164" y="976"/>
                          </a:cubicBezTo>
                          <a:cubicBezTo>
                            <a:pt x="4374" y="-411"/>
                            <a:pt x="1184" y="-411"/>
                            <a:pt x="188" y="1570"/>
                          </a:cubicBezTo>
                          <a:cubicBezTo>
                            <a:pt x="-609" y="3155"/>
                            <a:pt x="1184" y="4739"/>
                            <a:pt x="4573" y="6126"/>
                          </a:cubicBezTo>
                          <a:cubicBezTo>
                            <a:pt x="5968" y="6522"/>
                            <a:pt x="8161" y="7116"/>
                            <a:pt x="9357" y="5730"/>
                          </a:cubicBezTo>
                          <a:cubicBezTo>
                            <a:pt x="9955" y="6522"/>
                            <a:pt x="11151" y="7314"/>
                            <a:pt x="12546" y="7909"/>
                          </a:cubicBezTo>
                          <a:cubicBezTo>
                            <a:pt x="15337" y="8899"/>
                            <a:pt x="17729" y="8503"/>
                            <a:pt x="18924" y="6522"/>
                          </a:cubicBezTo>
                          <a:cubicBezTo>
                            <a:pt x="19921" y="4739"/>
                            <a:pt x="18725" y="2956"/>
                            <a:pt x="16333" y="1966"/>
                          </a:cubicBezTo>
                          <a:cubicBezTo>
                            <a:pt x="13144" y="381"/>
                            <a:pt x="10353" y="381"/>
                            <a:pt x="9158" y="23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20" name="Freeform 829">
                      <a:extLst>
                        <a:ext uri="{FF2B5EF4-FFF2-40B4-BE49-F238E27FC236}">
                          <a16:creationId xmlns:a16="http://schemas.microsoft.com/office/drawing/2014/main" id="{55962010-CBEC-09B1-557B-60BD8B880E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4466" y="5918319"/>
                      <a:ext cx="9268" cy="6024"/>
                    </a:xfrm>
                    <a:custGeom>
                      <a:avLst/>
                      <a:gdLst>
                        <a:gd name="connsiteX0" fmla="*/ 9192 w 9268"/>
                        <a:gd name="connsiteY0" fmla="*/ 3934 h 6024"/>
                        <a:gd name="connsiteX1" fmla="*/ 6202 w 9268"/>
                        <a:gd name="connsiteY1" fmla="*/ 567 h 6024"/>
                        <a:gd name="connsiteX2" fmla="*/ 223 w 9268"/>
                        <a:gd name="connsiteY2" fmla="*/ 1557 h 6024"/>
                        <a:gd name="connsiteX3" fmla="*/ 3611 w 9268"/>
                        <a:gd name="connsiteY3" fmla="*/ 5717 h 6024"/>
                        <a:gd name="connsiteX4" fmla="*/ 9192 w 9268"/>
                        <a:gd name="connsiteY4" fmla="*/ 3934 h 60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6024">
                          <a:moveTo>
                            <a:pt x="9192" y="3934"/>
                          </a:moveTo>
                          <a:cubicBezTo>
                            <a:pt x="9591" y="2547"/>
                            <a:pt x="8395" y="1161"/>
                            <a:pt x="6202" y="567"/>
                          </a:cubicBezTo>
                          <a:cubicBezTo>
                            <a:pt x="3611" y="-226"/>
                            <a:pt x="1020" y="-424"/>
                            <a:pt x="223" y="1557"/>
                          </a:cubicBezTo>
                          <a:cubicBezTo>
                            <a:pt x="-575" y="3340"/>
                            <a:pt x="820" y="4726"/>
                            <a:pt x="3611" y="5717"/>
                          </a:cubicBezTo>
                          <a:cubicBezTo>
                            <a:pt x="6601" y="6509"/>
                            <a:pt x="8594" y="5717"/>
                            <a:pt x="9192" y="39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21" name="Freeform 830">
                      <a:extLst>
                        <a:ext uri="{FF2B5EF4-FFF2-40B4-BE49-F238E27FC236}">
                          <a16:creationId xmlns:a16="http://schemas.microsoft.com/office/drawing/2014/main" id="{F020910D-A313-6A57-F027-24DA121B3F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5967" y="5952737"/>
                      <a:ext cx="8704" cy="5767"/>
                    </a:xfrm>
                    <a:custGeom>
                      <a:avLst/>
                      <a:gdLst>
                        <a:gd name="connsiteX0" fmla="*/ 19 w 8704"/>
                        <a:gd name="connsiteY0" fmla="*/ 2201 h 5767"/>
                        <a:gd name="connsiteX1" fmla="*/ 3806 w 8704"/>
                        <a:gd name="connsiteY1" fmla="*/ 5568 h 5767"/>
                        <a:gd name="connsiteX2" fmla="*/ 8590 w 8704"/>
                        <a:gd name="connsiteY2" fmla="*/ 3984 h 5767"/>
                        <a:gd name="connsiteX3" fmla="*/ 4603 w 8704"/>
                        <a:gd name="connsiteY3" fmla="*/ 220 h 5767"/>
                        <a:gd name="connsiteX4" fmla="*/ 19 w 8704"/>
                        <a:gd name="connsiteY4" fmla="*/ 2201 h 57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04" h="5767">
                          <a:moveTo>
                            <a:pt x="19" y="2201"/>
                          </a:moveTo>
                          <a:cubicBezTo>
                            <a:pt x="-181" y="3587"/>
                            <a:pt x="1215" y="4776"/>
                            <a:pt x="3806" y="5568"/>
                          </a:cubicBezTo>
                          <a:cubicBezTo>
                            <a:pt x="5998" y="6162"/>
                            <a:pt x="8191" y="5370"/>
                            <a:pt x="8590" y="3984"/>
                          </a:cubicBezTo>
                          <a:cubicBezTo>
                            <a:pt x="9188" y="2399"/>
                            <a:pt x="7394" y="814"/>
                            <a:pt x="4603" y="220"/>
                          </a:cubicBezTo>
                          <a:cubicBezTo>
                            <a:pt x="1813" y="-374"/>
                            <a:pt x="19" y="220"/>
                            <a:pt x="19" y="22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22" name="Freeform 831">
                      <a:extLst>
                        <a:ext uri="{FF2B5EF4-FFF2-40B4-BE49-F238E27FC236}">
                          <a16:creationId xmlns:a16="http://schemas.microsoft.com/office/drawing/2014/main" id="{88BB3187-3631-2BF3-6119-F2CD0B4986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1156" y="5873382"/>
                      <a:ext cx="11188" cy="11828"/>
                    </a:xfrm>
                    <a:custGeom>
                      <a:avLst/>
                      <a:gdLst>
                        <a:gd name="connsiteX0" fmla="*/ 12 w 11188"/>
                        <a:gd name="connsiteY0" fmla="*/ 3113 h 11828"/>
                        <a:gd name="connsiteX1" fmla="*/ 4796 w 11188"/>
                        <a:gd name="connsiteY1" fmla="*/ 6480 h 11828"/>
                        <a:gd name="connsiteX2" fmla="*/ 8383 w 11188"/>
                        <a:gd name="connsiteY2" fmla="*/ 6678 h 11828"/>
                        <a:gd name="connsiteX3" fmla="*/ 9181 w 11188"/>
                        <a:gd name="connsiteY3" fmla="*/ 10640 h 11828"/>
                        <a:gd name="connsiteX4" fmla="*/ 9380 w 11188"/>
                        <a:gd name="connsiteY4" fmla="*/ 11829 h 11828"/>
                        <a:gd name="connsiteX5" fmla="*/ 9779 w 11188"/>
                        <a:gd name="connsiteY5" fmla="*/ 11036 h 11828"/>
                        <a:gd name="connsiteX6" fmla="*/ 10775 w 11188"/>
                        <a:gd name="connsiteY6" fmla="*/ 2122 h 11828"/>
                        <a:gd name="connsiteX7" fmla="*/ 8981 w 11188"/>
                        <a:gd name="connsiteY7" fmla="*/ 340 h 11828"/>
                        <a:gd name="connsiteX8" fmla="*/ 8184 w 11188"/>
                        <a:gd name="connsiteY8" fmla="*/ 2519 h 11828"/>
                        <a:gd name="connsiteX9" fmla="*/ 5394 w 11188"/>
                        <a:gd name="connsiteY9" fmla="*/ 1726 h 11828"/>
                        <a:gd name="connsiteX10" fmla="*/ 12 w 11188"/>
                        <a:gd name="connsiteY10" fmla="*/ 3113 h 118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1188" h="11828">
                          <a:moveTo>
                            <a:pt x="12" y="3113"/>
                          </a:moveTo>
                          <a:cubicBezTo>
                            <a:pt x="-188" y="4896"/>
                            <a:pt x="2204" y="6084"/>
                            <a:pt x="4796" y="6480"/>
                          </a:cubicBezTo>
                          <a:cubicBezTo>
                            <a:pt x="6191" y="6678"/>
                            <a:pt x="7387" y="6877"/>
                            <a:pt x="8383" y="6678"/>
                          </a:cubicBezTo>
                          <a:cubicBezTo>
                            <a:pt x="8583" y="8065"/>
                            <a:pt x="8981" y="9254"/>
                            <a:pt x="9181" y="10640"/>
                          </a:cubicBezTo>
                          <a:lnTo>
                            <a:pt x="9380" y="11829"/>
                          </a:lnTo>
                          <a:lnTo>
                            <a:pt x="9779" y="11036"/>
                          </a:lnTo>
                          <a:cubicBezTo>
                            <a:pt x="10775" y="9056"/>
                            <a:pt x="11772" y="7075"/>
                            <a:pt x="10775" y="2122"/>
                          </a:cubicBezTo>
                          <a:cubicBezTo>
                            <a:pt x="10377" y="141"/>
                            <a:pt x="9579" y="-453"/>
                            <a:pt x="8981" y="340"/>
                          </a:cubicBezTo>
                          <a:cubicBezTo>
                            <a:pt x="8583" y="934"/>
                            <a:pt x="8383" y="1726"/>
                            <a:pt x="8184" y="2519"/>
                          </a:cubicBezTo>
                          <a:cubicBezTo>
                            <a:pt x="7387" y="2122"/>
                            <a:pt x="6589" y="1924"/>
                            <a:pt x="5394" y="1726"/>
                          </a:cubicBezTo>
                          <a:cubicBezTo>
                            <a:pt x="2802" y="1132"/>
                            <a:pt x="211" y="1132"/>
                            <a:pt x="12" y="31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23" name="Freeform 832">
                      <a:extLst>
                        <a:ext uri="{FF2B5EF4-FFF2-40B4-BE49-F238E27FC236}">
                          <a16:creationId xmlns:a16="http://schemas.microsoft.com/office/drawing/2014/main" id="{FD44FA33-24AA-C741-DE1B-5D4AD9C5D9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9584" y="6032210"/>
                      <a:ext cx="10859" cy="10493"/>
                    </a:xfrm>
                    <a:custGeom>
                      <a:avLst/>
                      <a:gdLst>
                        <a:gd name="connsiteX0" fmla="*/ 189 w 10859"/>
                        <a:gd name="connsiteY0" fmla="*/ 5529 h 10493"/>
                        <a:gd name="connsiteX1" fmla="*/ 4374 w 10859"/>
                        <a:gd name="connsiteY1" fmla="*/ 10085 h 10493"/>
                        <a:gd name="connsiteX2" fmla="*/ 9358 w 10859"/>
                        <a:gd name="connsiteY2" fmla="*/ 8896 h 10493"/>
                        <a:gd name="connsiteX3" fmla="*/ 7962 w 10859"/>
                        <a:gd name="connsiteY3" fmla="*/ 5529 h 10493"/>
                        <a:gd name="connsiteX4" fmla="*/ 10753 w 10859"/>
                        <a:gd name="connsiteY4" fmla="*/ 4142 h 10493"/>
                        <a:gd name="connsiteX5" fmla="*/ 6567 w 10859"/>
                        <a:gd name="connsiteY5" fmla="*/ 180 h 10493"/>
                        <a:gd name="connsiteX6" fmla="*/ 1983 w 10859"/>
                        <a:gd name="connsiteY6" fmla="*/ 1369 h 10493"/>
                        <a:gd name="connsiteX7" fmla="*/ 3179 w 10859"/>
                        <a:gd name="connsiteY7" fmla="*/ 3944 h 10493"/>
                        <a:gd name="connsiteX8" fmla="*/ 189 w 10859"/>
                        <a:gd name="connsiteY8" fmla="*/ 5529 h 104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859" h="10493">
                          <a:moveTo>
                            <a:pt x="189" y="5529"/>
                          </a:moveTo>
                          <a:cubicBezTo>
                            <a:pt x="-609" y="7113"/>
                            <a:pt x="1185" y="8698"/>
                            <a:pt x="4374" y="10085"/>
                          </a:cubicBezTo>
                          <a:cubicBezTo>
                            <a:pt x="6368" y="10679"/>
                            <a:pt x="8760" y="10877"/>
                            <a:pt x="9358" y="8896"/>
                          </a:cubicBezTo>
                          <a:cubicBezTo>
                            <a:pt x="9956" y="7509"/>
                            <a:pt x="9358" y="6321"/>
                            <a:pt x="7962" y="5529"/>
                          </a:cubicBezTo>
                          <a:cubicBezTo>
                            <a:pt x="9358" y="5529"/>
                            <a:pt x="10354" y="5330"/>
                            <a:pt x="10753" y="4142"/>
                          </a:cubicBezTo>
                          <a:cubicBezTo>
                            <a:pt x="11351" y="2161"/>
                            <a:pt x="9358" y="775"/>
                            <a:pt x="6567" y="180"/>
                          </a:cubicBezTo>
                          <a:cubicBezTo>
                            <a:pt x="4574" y="-216"/>
                            <a:pt x="2581" y="-18"/>
                            <a:pt x="1983" y="1369"/>
                          </a:cubicBezTo>
                          <a:cubicBezTo>
                            <a:pt x="1584" y="2557"/>
                            <a:pt x="2182" y="3350"/>
                            <a:pt x="3179" y="3944"/>
                          </a:cubicBezTo>
                          <a:cubicBezTo>
                            <a:pt x="1983" y="4142"/>
                            <a:pt x="787" y="4340"/>
                            <a:pt x="189" y="55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24" name="Freeform 833">
                      <a:extLst>
                        <a:ext uri="{FF2B5EF4-FFF2-40B4-BE49-F238E27FC236}">
                          <a16:creationId xmlns:a16="http://schemas.microsoft.com/office/drawing/2014/main" id="{0D3CA935-3F41-F434-9705-52D0833CB2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7448" y="5942657"/>
                      <a:ext cx="5443" cy="5494"/>
                    </a:xfrm>
                    <a:custGeom>
                      <a:avLst/>
                      <a:gdLst>
                        <a:gd name="connsiteX0" fmla="*/ 5382 w 5443"/>
                        <a:gd name="connsiteY0" fmla="*/ 3566 h 5494"/>
                        <a:gd name="connsiteX1" fmla="*/ 2193 w 5443"/>
                        <a:gd name="connsiteY1" fmla="*/ 198 h 5494"/>
                        <a:gd name="connsiteX2" fmla="*/ 1594 w 5443"/>
                        <a:gd name="connsiteY2" fmla="*/ 0 h 5494"/>
                        <a:gd name="connsiteX3" fmla="*/ 0 w 5443"/>
                        <a:gd name="connsiteY3" fmla="*/ 5150 h 5494"/>
                        <a:gd name="connsiteX4" fmla="*/ 199 w 5443"/>
                        <a:gd name="connsiteY4" fmla="*/ 5150 h 5494"/>
                        <a:gd name="connsiteX5" fmla="*/ 5382 w 5443"/>
                        <a:gd name="connsiteY5" fmla="*/ 3566 h 54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5443" h="5494">
                          <a:moveTo>
                            <a:pt x="5382" y="3566"/>
                          </a:moveTo>
                          <a:cubicBezTo>
                            <a:pt x="5780" y="2179"/>
                            <a:pt x="4186" y="991"/>
                            <a:pt x="2193" y="198"/>
                          </a:cubicBezTo>
                          <a:cubicBezTo>
                            <a:pt x="1993" y="198"/>
                            <a:pt x="1794" y="0"/>
                            <a:pt x="1594" y="0"/>
                          </a:cubicBezTo>
                          <a:cubicBezTo>
                            <a:pt x="997" y="1585"/>
                            <a:pt x="399" y="3368"/>
                            <a:pt x="0" y="5150"/>
                          </a:cubicBezTo>
                          <a:cubicBezTo>
                            <a:pt x="0" y="5150"/>
                            <a:pt x="0" y="5150"/>
                            <a:pt x="199" y="5150"/>
                          </a:cubicBezTo>
                          <a:cubicBezTo>
                            <a:pt x="2791" y="5943"/>
                            <a:pt x="4983" y="5348"/>
                            <a:pt x="5382" y="35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25" name="Freeform 834">
                      <a:extLst>
                        <a:ext uri="{FF2B5EF4-FFF2-40B4-BE49-F238E27FC236}">
                          <a16:creationId xmlns:a16="http://schemas.microsoft.com/office/drawing/2014/main" id="{0DD660DC-4FAD-5E5F-7F7F-E9B5F3FE86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1269" y="6125985"/>
                      <a:ext cx="15506" cy="17007"/>
                    </a:xfrm>
                    <a:custGeom>
                      <a:avLst/>
                      <a:gdLst>
                        <a:gd name="connsiteX0" fmla="*/ 15348 w 15506"/>
                        <a:gd name="connsiteY0" fmla="*/ 13373 h 17007"/>
                        <a:gd name="connsiteX1" fmla="*/ 13355 w 15506"/>
                        <a:gd name="connsiteY1" fmla="*/ 10402 h 17007"/>
                        <a:gd name="connsiteX2" fmla="*/ 13355 w 15506"/>
                        <a:gd name="connsiteY2" fmla="*/ 10402 h 17007"/>
                        <a:gd name="connsiteX3" fmla="*/ 11960 w 15506"/>
                        <a:gd name="connsiteY3" fmla="*/ 6638 h 17007"/>
                        <a:gd name="connsiteX4" fmla="*/ 8172 w 15506"/>
                        <a:gd name="connsiteY4" fmla="*/ 5647 h 17007"/>
                        <a:gd name="connsiteX5" fmla="*/ 8770 w 15506"/>
                        <a:gd name="connsiteY5" fmla="*/ 3865 h 17007"/>
                        <a:gd name="connsiteX6" fmla="*/ 3787 w 15506"/>
                        <a:gd name="connsiteY6" fmla="*/ 101 h 17007"/>
                        <a:gd name="connsiteX7" fmla="*/ 0 w 15506"/>
                        <a:gd name="connsiteY7" fmla="*/ 2082 h 17007"/>
                        <a:gd name="connsiteX8" fmla="*/ 4186 w 15506"/>
                        <a:gd name="connsiteY8" fmla="*/ 6242 h 17007"/>
                        <a:gd name="connsiteX9" fmla="*/ 5382 w 15506"/>
                        <a:gd name="connsiteY9" fmla="*/ 6440 h 17007"/>
                        <a:gd name="connsiteX10" fmla="*/ 3987 w 15506"/>
                        <a:gd name="connsiteY10" fmla="*/ 7826 h 17007"/>
                        <a:gd name="connsiteX11" fmla="*/ 6378 w 15506"/>
                        <a:gd name="connsiteY11" fmla="*/ 11194 h 17007"/>
                        <a:gd name="connsiteX12" fmla="*/ 6378 w 15506"/>
                        <a:gd name="connsiteY12" fmla="*/ 11590 h 17007"/>
                        <a:gd name="connsiteX13" fmla="*/ 5382 w 15506"/>
                        <a:gd name="connsiteY13" fmla="*/ 12779 h 17007"/>
                        <a:gd name="connsiteX14" fmla="*/ 9169 w 15506"/>
                        <a:gd name="connsiteY14" fmla="*/ 16740 h 17007"/>
                        <a:gd name="connsiteX15" fmla="*/ 13355 w 15506"/>
                        <a:gd name="connsiteY15" fmla="*/ 15552 h 17007"/>
                        <a:gd name="connsiteX16" fmla="*/ 13355 w 15506"/>
                        <a:gd name="connsiteY16" fmla="*/ 15156 h 17007"/>
                        <a:gd name="connsiteX17" fmla="*/ 15348 w 15506"/>
                        <a:gd name="connsiteY17" fmla="*/ 13373 h 170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15506" h="17007">
                          <a:moveTo>
                            <a:pt x="15348" y="13373"/>
                          </a:moveTo>
                          <a:cubicBezTo>
                            <a:pt x="15946" y="12184"/>
                            <a:pt x="14750" y="10996"/>
                            <a:pt x="13355" y="10402"/>
                          </a:cubicBezTo>
                          <a:lnTo>
                            <a:pt x="13355" y="10402"/>
                          </a:lnTo>
                          <a:cubicBezTo>
                            <a:pt x="13953" y="9213"/>
                            <a:pt x="13953" y="7628"/>
                            <a:pt x="11960" y="6638"/>
                          </a:cubicBezTo>
                          <a:cubicBezTo>
                            <a:pt x="10564" y="6044"/>
                            <a:pt x="9169" y="5647"/>
                            <a:pt x="8172" y="5647"/>
                          </a:cubicBezTo>
                          <a:cubicBezTo>
                            <a:pt x="8571" y="5251"/>
                            <a:pt x="8970" y="4657"/>
                            <a:pt x="8770" y="3865"/>
                          </a:cubicBezTo>
                          <a:cubicBezTo>
                            <a:pt x="8571" y="1884"/>
                            <a:pt x="6578" y="497"/>
                            <a:pt x="3787" y="101"/>
                          </a:cubicBezTo>
                          <a:cubicBezTo>
                            <a:pt x="1595" y="-295"/>
                            <a:pt x="399" y="497"/>
                            <a:pt x="0" y="2082"/>
                          </a:cubicBezTo>
                          <a:cubicBezTo>
                            <a:pt x="199" y="4063"/>
                            <a:pt x="1395" y="5647"/>
                            <a:pt x="4186" y="6242"/>
                          </a:cubicBezTo>
                          <a:cubicBezTo>
                            <a:pt x="4585" y="6242"/>
                            <a:pt x="4983" y="6440"/>
                            <a:pt x="5382" y="6440"/>
                          </a:cubicBezTo>
                          <a:cubicBezTo>
                            <a:pt x="4784" y="6836"/>
                            <a:pt x="4385" y="7232"/>
                            <a:pt x="3987" y="7826"/>
                          </a:cubicBezTo>
                          <a:cubicBezTo>
                            <a:pt x="3189" y="9015"/>
                            <a:pt x="4585" y="10203"/>
                            <a:pt x="6378" y="11194"/>
                          </a:cubicBezTo>
                          <a:cubicBezTo>
                            <a:pt x="6378" y="11392"/>
                            <a:pt x="6378" y="11392"/>
                            <a:pt x="6378" y="11590"/>
                          </a:cubicBezTo>
                          <a:cubicBezTo>
                            <a:pt x="5780" y="11788"/>
                            <a:pt x="5581" y="12184"/>
                            <a:pt x="5382" y="12779"/>
                          </a:cubicBezTo>
                          <a:cubicBezTo>
                            <a:pt x="4983" y="14561"/>
                            <a:pt x="6578" y="15948"/>
                            <a:pt x="9169" y="16740"/>
                          </a:cubicBezTo>
                          <a:cubicBezTo>
                            <a:pt x="11362" y="17335"/>
                            <a:pt x="13156" y="16938"/>
                            <a:pt x="13355" y="15552"/>
                          </a:cubicBezTo>
                          <a:cubicBezTo>
                            <a:pt x="13355" y="15354"/>
                            <a:pt x="13355" y="15156"/>
                            <a:pt x="13355" y="15156"/>
                          </a:cubicBezTo>
                          <a:cubicBezTo>
                            <a:pt x="14352" y="14958"/>
                            <a:pt x="14949" y="14363"/>
                            <a:pt x="15348" y="133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26" name="Freeform 835">
                      <a:extLst>
                        <a:ext uri="{FF2B5EF4-FFF2-40B4-BE49-F238E27FC236}">
                          <a16:creationId xmlns:a16="http://schemas.microsoft.com/office/drawing/2014/main" id="{14861188-FC58-BE09-DC7C-B1F08A913B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2563" y="5878958"/>
                      <a:ext cx="9491" cy="13978"/>
                    </a:xfrm>
                    <a:custGeom>
                      <a:avLst/>
                      <a:gdLst>
                        <a:gd name="connsiteX0" fmla="*/ 68 w 9491"/>
                        <a:gd name="connsiteY0" fmla="*/ 1896 h 13978"/>
                        <a:gd name="connsiteX1" fmla="*/ 3257 w 9491"/>
                        <a:gd name="connsiteY1" fmla="*/ 5461 h 13978"/>
                        <a:gd name="connsiteX2" fmla="*/ 2858 w 9491"/>
                        <a:gd name="connsiteY2" fmla="*/ 10413 h 13978"/>
                        <a:gd name="connsiteX3" fmla="*/ 3457 w 9491"/>
                        <a:gd name="connsiteY3" fmla="*/ 12592 h 13978"/>
                        <a:gd name="connsiteX4" fmla="*/ 3656 w 9491"/>
                        <a:gd name="connsiteY4" fmla="*/ 13583 h 13978"/>
                        <a:gd name="connsiteX5" fmla="*/ 5848 w 9491"/>
                        <a:gd name="connsiteY5" fmla="*/ 13979 h 13978"/>
                        <a:gd name="connsiteX6" fmla="*/ 5848 w 9491"/>
                        <a:gd name="connsiteY6" fmla="*/ 12592 h 13978"/>
                        <a:gd name="connsiteX7" fmla="*/ 5848 w 9491"/>
                        <a:gd name="connsiteY7" fmla="*/ 9819 h 13978"/>
                        <a:gd name="connsiteX8" fmla="*/ 4652 w 9491"/>
                        <a:gd name="connsiteY8" fmla="*/ 5857 h 13978"/>
                        <a:gd name="connsiteX9" fmla="*/ 9436 w 9491"/>
                        <a:gd name="connsiteY9" fmla="*/ 4075 h 13978"/>
                        <a:gd name="connsiteX10" fmla="*/ 5450 w 9491"/>
                        <a:gd name="connsiteY10" fmla="*/ 311 h 13978"/>
                        <a:gd name="connsiteX11" fmla="*/ 68 w 9491"/>
                        <a:gd name="connsiteY11" fmla="*/ 1896 h 139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9491" h="13978">
                          <a:moveTo>
                            <a:pt x="68" y="1896"/>
                          </a:moveTo>
                          <a:cubicBezTo>
                            <a:pt x="-331" y="3282"/>
                            <a:pt x="1065" y="4669"/>
                            <a:pt x="3257" y="5461"/>
                          </a:cubicBezTo>
                          <a:cubicBezTo>
                            <a:pt x="2659" y="6055"/>
                            <a:pt x="2460" y="8234"/>
                            <a:pt x="2858" y="10413"/>
                          </a:cubicBezTo>
                          <a:cubicBezTo>
                            <a:pt x="3058" y="11404"/>
                            <a:pt x="3257" y="11998"/>
                            <a:pt x="3457" y="12592"/>
                          </a:cubicBezTo>
                          <a:cubicBezTo>
                            <a:pt x="3457" y="12988"/>
                            <a:pt x="3656" y="13187"/>
                            <a:pt x="3656" y="13583"/>
                          </a:cubicBezTo>
                          <a:cubicBezTo>
                            <a:pt x="4453" y="13781"/>
                            <a:pt x="5051" y="13781"/>
                            <a:pt x="5848" y="13979"/>
                          </a:cubicBezTo>
                          <a:cubicBezTo>
                            <a:pt x="5848" y="13583"/>
                            <a:pt x="5848" y="12988"/>
                            <a:pt x="5848" y="12592"/>
                          </a:cubicBezTo>
                          <a:cubicBezTo>
                            <a:pt x="5848" y="11800"/>
                            <a:pt x="5848" y="11008"/>
                            <a:pt x="5848" y="9819"/>
                          </a:cubicBezTo>
                          <a:cubicBezTo>
                            <a:pt x="5450" y="8234"/>
                            <a:pt x="5051" y="6650"/>
                            <a:pt x="4652" y="5857"/>
                          </a:cubicBezTo>
                          <a:cubicBezTo>
                            <a:pt x="7244" y="6254"/>
                            <a:pt x="9038" y="5659"/>
                            <a:pt x="9436" y="4075"/>
                          </a:cubicBezTo>
                          <a:cubicBezTo>
                            <a:pt x="9835" y="2490"/>
                            <a:pt x="8041" y="1103"/>
                            <a:pt x="5450" y="311"/>
                          </a:cubicBezTo>
                          <a:cubicBezTo>
                            <a:pt x="2460" y="-482"/>
                            <a:pt x="467" y="311"/>
                            <a:pt x="68" y="189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27" name="Freeform 836">
                      <a:extLst>
                        <a:ext uri="{FF2B5EF4-FFF2-40B4-BE49-F238E27FC236}">
                          <a16:creationId xmlns:a16="http://schemas.microsoft.com/office/drawing/2014/main" id="{1F6E72C6-702B-CAFC-4895-FA9BE9439E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4995" y="5858441"/>
                      <a:ext cx="8824" cy="11928"/>
                    </a:xfrm>
                    <a:custGeom>
                      <a:avLst/>
                      <a:gdLst>
                        <a:gd name="connsiteX0" fmla="*/ 3450 w 8824"/>
                        <a:gd name="connsiteY0" fmla="*/ 4782 h 11928"/>
                        <a:gd name="connsiteX1" fmla="*/ 6041 w 8824"/>
                        <a:gd name="connsiteY1" fmla="*/ 4980 h 11928"/>
                        <a:gd name="connsiteX2" fmla="*/ 5842 w 8824"/>
                        <a:gd name="connsiteY2" fmla="*/ 8348 h 11928"/>
                        <a:gd name="connsiteX3" fmla="*/ 7835 w 8824"/>
                        <a:gd name="connsiteY3" fmla="*/ 11913 h 11928"/>
                        <a:gd name="connsiteX4" fmla="*/ 8632 w 8824"/>
                        <a:gd name="connsiteY4" fmla="*/ 7159 h 11928"/>
                        <a:gd name="connsiteX5" fmla="*/ 7436 w 8824"/>
                        <a:gd name="connsiteY5" fmla="*/ 4584 h 11928"/>
                        <a:gd name="connsiteX6" fmla="*/ 8433 w 8824"/>
                        <a:gd name="connsiteY6" fmla="*/ 3197 h 11928"/>
                        <a:gd name="connsiteX7" fmla="*/ 5244 w 8824"/>
                        <a:gd name="connsiteY7" fmla="*/ 226 h 11928"/>
                        <a:gd name="connsiteX8" fmla="*/ 61 w 8824"/>
                        <a:gd name="connsiteY8" fmla="*/ 1811 h 11928"/>
                        <a:gd name="connsiteX9" fmla="*/ 3450 w 8824"/>
                        <a:gd name="connsiteY9" fmla="*/ 4782 h 119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8824" h="11928">
                          <a:moveTo>
                            <a:pt x="3450" y="4782"/>
                          </a:moveTo>
                          <a:cubicBezTo>
                            <a:pt x="4446" y="4980"/>
                            <a:pt x="5443" y="4980"/>
                            <a:pt x="6041" y="4980"/>
                          </a:cubicBezTo>
                          <a:cubicBezTo>
                            <a:pt x="5642" y="5772"/>
                            <a:pt x="5642" y="6961"/>
                            <a:pt x="5842" y="8348"/>
                          </a:cubicBezTo>
                          <a:cubicBezTo>
                            <a:pt x="6240" y="10329"/>
                            <a:pt x="7038" y="12111"/>
                            <a:pt x="7835" y="11913"/>
                          </a:cubicBezTo>
                          <a:cubicBezTo>
                            <a:pt x="8832" y="11715"/>
                            <a:pt x="9031" y="9932"/>
                            <a:pt x="8632" y="7159"/>
                          </a:cubicBezTo>
                          <a:cubicBezTo>
                            <a:pt x="8234" y="5772"/>
                            <a:pt x="7835" y="4782"/>
                            <a:pt x="7436" y="4584"/>
                          </a:cubicBezTo>
                          <a:cubicBezTo>
                            <a:pt x="7835" y="4188"/>
                            <a:pt x="8234" y="3792"/>
                            <a:pt x="8433" y="3197"/>
                          </a:cubicBezTo>
                          <a:cubicBezTo>
                            <a:pt x="8832" y="2009"/>
                            <a:pt x="7436" y="622"/>
                            <a:pt x="5244" y="226"/>
                          </a:cubicBezTo>
                          <a:cubicBezTo>
                            <a:pt x="2652" y="-368"/>
                            <a:pt x="460" y="226"/>
                            <a:pt x="61" y="1811"/>
                          </a:cubicBezTo>
                          <a:cubicBezTo>
                            <a:pt x="-337" y="2999"/>
                            <a:pt x="1257" y="3990"/>
                            <a:pt x="3450" y="47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28" name="Freeform 837">
                      <a:extLst>
                        <a:ext uri="{FF2B5EF4-FFF2-40B4-BE49-F238E27FC236}">
                          <a16:creationId xmlns:a16="http://schemas.microsoft.com/office/drawing/2014/main" id="{A0EDD939-55B9-2FE8-EB6D-C2D1853A7F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97274" y="5925124"/>
                      <a:ext cx="9579" cy="6043"/>
                    </a:xfrm>
                    <a:custGeom>
                      <a:avLst/>
                      <a:gdLst>
                        <a:gd name="connsiteX0" fmla="*/ 3986 w 9579"/>
                        <a:gd name="connsiteY0" fmla="*/ 101 h 6043"/>
                        <a:gd name="connsiteX1" fmla="*/ 0 w 9579"/>
                        <a:gd name="connsiteY1" fmla="*/ 2082 h 6043"/>
                        <a:gd name="connsiteX2" fmla="*/ 4784 w 9579"/>
                        <a:gd name="connsiteY2" fmla="*/ 6044 h 6043"/>
                        <a:gd name="connsiteX3" fmla="*/ 9568 w 9579"/>
                        <a:gd name="connsiteY3" fmla="*/ 3270 h 6043"/>
                        <a:gd name="connsiteX4" fmla="*/ 3986 w 9579"/>
                        <a:gd name="connsiteY4" fmla="*/ 101 h 60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79" h="6043">
                          <a:moveTo>
                            <a:pt x="3986" y="101"/>
                          </a:moveTo>
                          <a:cubicBezTo>
                            <a:pt x="1794" y="-295"/>
                            <a:pt x="0" y="497"/>
                            <a:pt x="0" y="2082"/>
                          </a:cubicBezTo>
                          <a:cubicBezTo>
                            <a:pt x="0" y="4063"/>
                            <a:pt x="1794" y="5449"/>
                            <a:pt x="4784" y="6044"/>
                          </a:cubicBezTo>
                          <a:cubicBezTo>
                            <a:pt x="7375" y="6044"/>
                            <a:pt x="9767" y="5647"/>
                            <a:pt x="9568" y="3270"/>
                          </a:cubicBezTo>
                          <a:cubicBezTo>
                            <a:pt x="9368" y="893"/>
                            <a:pt x="6578" y="497"/>
                            <a:pt x="3986" y="1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29" name="Freeform 838">
                      <a:extLst>
                        <a:ext uri="{FF2B5EF4-FFF2-40B4-BE49-F238E27FC236}">
                          <a16:creationId xmlns:a16="http://schemas.microsoft.com/office/drawing/2014/main" id="{6D29361F-A766-2DB9-2EF5-19ADE81EE8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82861" y="5982580"/>
                      <a:ext cx="8898" cy="6622"/>
                    </a:xfrm>
                    <a:custGeom>
                      <a:avLst/>
                      <a:gdLst>
                        <a:gd name="connsiteX0" fmla="*/ 5244 w 8898"/>
                        <a:gd name="connsiteY0" fmla="*/ 289 h 6622"/>
                        <a:gd name="connsiteX1" fmla="*/ 61 w 8898"/>
                        <a:gd name="connsiteY1" fmla="*/ 2072 h 6622"/>
                        <a:gd name="connsiteX2" fmla="*/ 3649 w 8898"/>
                        <a:gd name="connsiteY2" fmla="*/ 6430 h 6622"/>
                        <a:gd name="connsiteX3" fmla="*/ 8831 w 8898"/>
                        <a:gd name="connsiteY3" fmla="*/ 4251 h 6622"/>
                        <a:gd name="connsiteX4" fmla="*/ 5244 w 8898"/>
                        <a:gd name="connsiteY4" fmla="*/ 289 h 6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98" h="6622">
                          <a:moveTo>
                            <a:pt x="5244" y="289"/>
                          </a:moveTo>
                          <a:cubicBezTo>
                            <a:pt x="2852" y="-305"/>
                            <a:pt x="460" y="-107"/>
                            <a:pt x="61" y="2072"/>
                          </a:cubicBezTo>
                          <a:cubicBezTo>
                            <a:pt x="-338" y="4053"/>
                            <a:pt x="1257" y="5439"/>
                            <a:pt x="3649" y="6430"/>
                          </a:cubicBezTo>
                          <a:cubicBezTo>
                            <a:pt x="6439" y="7024"/>
                            <a:pt x="8233" y="6232"/>
                            <a:pt x="8831" y="4251"/>
                          </a:cubicBezTo>
                          <a:cubicBezTo>
                            <a:pt x="9230" y="2468"/>
                            <a:pt x="7835" y="883"/>
                            <a:pt x="5244" y="2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30" name="Freeform 839">
                      <a:extLst>
                        <a:ext uri="{FF2B5EF4-FFF2-40B4-BE49-F238E27FC236}">
                          <a16:creationId xmlns:a16="http://schemas.microsoft.com/office/drawing/2014/main" id="{C6DAB921-9FB8-9A7F-B384-E3A1D43B74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6734" y="6023969"/>
                      <a:ext cx="8470" cy="6267"/>
                    </a:xfrm>
                    <a:custGeom>
                      <a:avLst/>
                      <a:gdLst>
                        <a:gd name="connsiteX0" fmla="*/ 4428 w 8470"/>
                        <a:gd name="connsiteY0" fmla="*/ 102 h 6267"/>
                        <a:gd name="connsiteX1" fmla="*/ 242 w 8470"/>
                        <a:gd name="connsiteY1" fmla="*/ 1885 h 6267"/>
                        <a:gd name="connsiteX2" fmla="*/ 3432 w 8470"/>
                        <a:gd name="connsiteY2" fmla="*/ 6045 h 6267"/>
                        <a:gd name="connsiteX3" fmla="*/ 8415 w 8470"/>
                        <a:gd name="connsiteY3" fmla="*/ 4262 h 6267"/>
                        <a:gd name="connsiteX4" fmla="*/ 4428 w 8470"/>
                        <a:gd name="connsiteY4" fmla="*/ 102 h 62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70" h="6267">
                          <a:moveTo>
                            <a:pt x="4428" y="102"/>
                          </a:moveTo>
                          <a:cubicBezTo>
                            <a:pt x="2435" y="-294"/>
                            <a:pt x="840" y="498"/>
                            <a:pt x="242" y="1885"/>
                          </a:cubicBezTo>
                          <a:cubicBezTo>
                            <a:pt x="-555" y="3668"/>
                            <a:pt x="641" y="5252"/>
                            <a:pt x="3432" y="6045"/>
                          </a:cubicBezTo>
                          <a:cubicBezTo>
                            <a:pt x="6222" y="6639"/>
                            <a:pt x="8215" y="6045"/>
                            <a:pt x="8415" y="4262"/>
                          </a:cubicBezTo>
                          <a:cubicBezTo>
                            <a:pt x="8814" y="2281"/>
                            <a:pt x="7020" y="696"/>
                            <a:pt x="4428" y="1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31" name="Freeform 840">
                      <a:extLst>
                        <a:ext uri="{FF2B5EF4-FFF2-40B4-BE49-F238E27FC236}">
                          <a16:creationId xmlns:a16="http://schemas.microsoft.com/office/drawing/2014/main" id="{3BD56550-F549-D370-E9E6-1419957F31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8289" y="6047795"/>
                      <a:ext cx="8905" cy="5498"/>
                    </a:xfrm>
                    <a:custGeom>
                      <a:avLst/>
                      <a:gdLst>
                        <a:gd name="connsiteX0" fmla="*/ 5698 w 8905"/>
                        <a:gd name="connsiteY0" fmla="*/ 443 h 5498"/>
                        <a:gd name="connsiteX1" fmla="*/ 116 w 8905"/>
                        <a:gd name="connsiteY1" fmla="*/ 1631 h 5498"/>
                        <a:gd name="connsiteX2" fmla="*/ 3505 w 8905"/>
                        <a:gd name="connsiteY2" fmla="*/ 5197 h 5498"/>
                        <a:gd name="connsiteX3" fmla="*/ 8887 w 8905"/>
                        <a:gd name="connsiteY3" fmla="*/ 3810 h 5498"/>
                        <a:gd name="connsiteX4" fmla="*/ 5698 w 8905"/>
                        <a:gd name="connsiteY4" fmla="*/ 443 h 54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905" h="5498">
                          <a:moveTo>
                            <a:pt x="5698" y="443"/>
                          </a:moveTo>
                          <a:cubicBezTo>
                            <a:pt x="3106" y="-349"/>
                            <a:pt x="714" y="-151"/>
                            <a:pt x="116" y="1631"/>
                          </a:cubicBezTo>
                          <a:cubicBezTo>
                            <a:pt x="-482" y="3018"/>
                            <a:pt x="1312" y="4207"/>
                            <a:pt x="3505" y="5197"/>
                          </a:cubicBezTo>
                          <a:cubicBezTo>
                            <a:pt x="5897" y="5791"/>
                            <a:pt x="8089" y="5593"/>
                            <a:pt x="8887" y="3810"/>
                          </a:cubicBezTo>
                          <a:cubicBezTo>
                            <a:pt x="9086" y="2424"/>
                            <a:pt x="7691" y="1037"/>
                            <a:pt x="5698" y="4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32" name="Freeform 841">
                      <a:extLst>
                        <a:ext uri="{FF2B5EF4-FFF2-40B4-BE49-F238E27FC236}">
                          <a16:creationId xmlns:a16="http://schemas.microsoft.com/office/drawing/2014/main" id="{D4F2C2B8-320D-0C87-52A6-9887A9E2C9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3638" y="6080471"/>
                      <a:ext cx="9280" cy="5898"/>
                    </a:xfrm>
                    <a:custGeom>
                      <a:avLst/>
                      <a:gdLst>
                        <a:gd name="connsiteX0" fmla="*/ 5234 w 9280"/>
                        <a:gd name="connsiteY0" fmla="*/ 253 h 5898"/>
                        <a:gd name="connsiteX1" fmla="*/ 51 w 9280"/>
                        <a:gd name="connsiteY1" fmla="*/ 2036 h 5898"/>
                        <a:gd name="connsiteX2" fmla="*/ 3639 w 9280"/>
                        <a:gd name="connsiteY2" fmla="*/ 5404 h 5898"/>
                        <a:gd name="connsiteX3" fmla="*/ 9220 w 9280"/>
                        <a:gd name="connsiteY3" fmla="*/ 4215 h 5898"/>
                        <a:gd name="connsiteX4" fmla="*/ 5234 w 9280"/>
                        <a:gd name="connsiteY4" fmla="*/ 253 h 58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80" h="5898">
                          <a:moveTo>
                            <a:pt x="5234" y="253"/>
                          </a:moveTo>
                          <a:cubicBezTo>
                            <a:pt x="2643" y="-341"/>
                            <a:pt x="450" y="55"/>
                            <a:pt x="51" y="2036"/>
                          </a:cubicBezTo>
                          <a:cubicBezTo>
                            <a:pt x="-347" y="3819"/>
                            <a:pt x="1646" y="4611"/>
                            <a:pt x="3639" y="5404"/>
                          </a:cubicBezTo>
                          <a:cubicBezTo>
                            <a:pt x="6031" y="6196"/>
                            <a:pt x="8622" y="6196"/>
                            <a:pt x="9220" y="4215"/>
                          </a:cubicBezTo>
                          <a:cubicBezTo>
                            <a:pt x="9619" y="2630"/>
                            <a:pt x="8024" y="649"/>
                            <a:pt x="5234" y="25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33" name="Freeform 842">
                      <a:extLst>
                        <a:ext uri="{FF2B5EF4-FFF2-40B4-BE49-F238E27FC236}">
                          <a16:creationId xmlns:a16="http://schemas.microsoft.com/office/drawing/2014/main" id="{125A1D2E-3C57-F201-A027-5A463869F4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9723" y="5924088"/>
                      <a:ext cx="10421" cy="6089"/>
                    </a:xfrm>
                    <a:custGeom>
                      <a:avLst/>
                      <a:gdLst>
                        <a:gd name="connsiteX0" fmla="*/ 5824 w 10421"/>
                        <a:gd name="connsiteY0" fmla="*/ 344 h 6089"/>
                        <a:gd name="connsiteX1" fmla="*/ 44 w 10421"/>
                        <a:gd name="connsiteY1" fmla="*/ 1929 h 6089"/>
                        <a:gd name="connsiteX2" fmla="*/ 4628 w 10421"/>
                        <a:gd name="connsiteY2" fmla="*/ 5693 h 6089"/>
                        <a:gd name="connsiteX3" fmla="*/ 10409 w 10421"/>
                        <a:gd name="connsiteY3" fmla="*/ 4306 h 6089"/>
                        <a:gd name="connsiteX4" fmla="*/ 5824 w 10421"/>
                        <a:gd name="connsiteY4" fmla="*/ 344 h 60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421" h="6089">
                          <a:moveTo>
                            <a:pt x="5824" y="344"/>
                          </a:moveTo>
                          <a:cubicBezTo>
                            <a:pt x="3033" y="-448"/>
                            <a:pt x="442" y="146"/>
                            <a:pt x="44" y="1929"/>
                          </a:cubicBezTo>
                          <a:cubicBezTo>
                            <a:pt x="-355" y="3712"/>
                            <a:pt x="2037" y="5098"/>
                            <a:pt x="4628" y="5693"/>
                          </a:cubicBezTo>
                          <a:cubicBezTo>
                            <a:pt x="7219" y="6287"/>
                            <a:pt x="10010" y="6485"/>
                            <a:pt x="10409" y="4306"/>
                          </a:cubicBezTo>
                          <a:cubicBezTo>
                            <a:pt x="10608" y="2523"/>
                            <a:pt x="8415" y="1137"/>
                            <a:pt x="5824" y="3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34" name="Freeform 843">
                      <a:extLst>
                        <a:ext uri="{FF2B5EF4-FFF2-40B4-BE49-F238E27FC236}">
                          <a16:creationId xmlns:a16="http://schemas.microsoft.com/office/drawing/2014/main" id="{0389A0A2-750C-EE01-B5D6-BE6D698BB8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1790" y="6232830"/>
                      <a:ext cx="10329" cy="6330"/>
                    </a:xfrm>
                    <a:custGeom>
                      <a:avLst/>
                      <a:gdLst>
                        <a:gd name="connsiteX0" fmla="*/ 10274 w 10329"/>
                        <a:gd name="connsiteY0" fmla="*/ 4582 h 6330"/>
                        <a:gd name="connsiteX1" fmla="*/ 7084 w 10329"/>
                        <a:gd name="connsiteY1" fmla="*/ 1016 h 6330"/>
                        <a:gd name="connsiteX2" fmla="*/ 108 w 10329"/>
                        <a:gd name="connsiteY2" fmla="*/ 1809 h 6330"/>
                        <a:gd name="connsiteX3" fmla="*/ 3496 w 10329"/>
                        <a:gd name="connsiteY3" fmla="*/ 5374 h 6330"/>
                        <a:gd name="connsiteX4" fmla="*/ 10274 w 10329"/>
                        <a:gd name="connsiteY4" fmla="*/ 4582 h 63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329" h="6330">
                          <a:moveTo>
                            <a:pt x="10274" y="4582"/>
                          </a:moveTo>
                          <a:cubicBezTo>
                            <a:pt x="10672" y="2997"/>
                            <a:pt x="8878" y="1610"/>
                            <a:pt x="7084" y="1016"/>
                          </a:cubicBezTo>
                          <a:cubicBezTo>
                            <a:pt x="4294" y="26"/>
                            <a:pt x="1105" y="-965"/>
                            <a:pt x="108" y="1809"/>
                          </a:cubicBezTo>
                          <a:cubicBezTo>
                            <a:pt x="-490" y="3393"/>
                            <a:pt x="1503" y="4384"/>
                            <a:pt x="3496" y="5374"/>
                          </a:cubicBezTo>
                          <a:cubicBezTo>
                            <a:pt x="6088" y="5968"/>
                            <a:pt x="9476" y="7553"/>
                            <a:pt x="10274" y="45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35" name="Freeform 844">
                      <a:extLst>
                        <a:ext uri="{FF2B5EF4-FFF2-40B4-BE49-F238E27FC236}">
                          <a16:creationId xmlns:a16="http://schemas.microsoft.com/office/drawing/2014/main" id="{0F755091-3D92-0144-A836-AF5545AF72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5068" y="6111783"/>
                      <a:ext cx="16378" cy="7378"/>
                    </a:xfrm>
                    <a:custGeom>
                      <a:avLst/>
                      <a:gdLst>
                        <a:gd name="connsiteX0" fmla="*/ 16263 w 16378"/>
                        <a:gd name="connsiteY0" fmla="*/ 4993 h 7378"/>
                        <a:gd name="connsiteX1" fmla="*/ 12476 w 16378"/>
                        <a:gd name="connsiteY1" fmla="*/ 437 h 7378"/>
                        <a:gd name="connsiteX2" fmla="*/ 6894 w 16378"/>
                        <a:gd name="connsiteY2" fmla="*/ 1823 h 7378"/>
                        <a:gd name="connsiteX3" fmla="*/ 7094 w 16378"/>
                        <a:gd name="connsiteY3" fmla="*/ 3606 h 7378"/>
                        <a:gd name="connsiteX4" fmla="*/ 5499 w 16378"/>
                        <a:gd name="connsiteY4" fmla="*/ 2418 h 7378"/>
                        <a:gd name="connsiteX5" fmla="*/ 117 w 16378"/>
                        <a:gd name="connsiteY5" fmla="*/ 3408 h 7378"/>
                        <a:gd name="connsiteX6" fmla="*/ 3107 w 16378"/>
                        <a:gd name="connsiteY6" fmla="*/ 6776 h 7378"/>
                        <a:gd name="connsiteX7" fmla="*/ 7293 w 16378"/>
                        <a:gd name="connsiteY7" fmla="*/ 6776 h 7378"/>
                        <a:gd name="connsiteX8" fmla="*/ 7492 w 16378"/>
                        <a:gd name="connsiteY8" fmla="*/ 4200 h 7378"/>
                        <a:gd name="connsiteX9" fmla="*/ 11479 w 16378"/>
                        <a:gd name="connsiteY9" fmla="*/ 6379 h 7378"/>
                        <a:gd name="connsiteX10" fmla="*/ 16263 w 16378"/>
                        <a:gd name="connsiteY10" fmla="*/ 4993 h 7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6378" h="7378">
                          <a:moveTo>
                            <a:pt x="16263" y="4993"/>
                          </a:moveTo>
                          <a:cubicBezTo>
                            <a:pt x="16861" y="3210"/>
                            <a:pt x="15067" y="1427"/>
                            <a:pt x="12476" y="437"/>
                          </a:cubicBezTo>
                          <a:cubicBezTo>
                            <a:pt x="9685" y="-554"/>
                            <a:pt x="7492" y="239"/>
                            <a:pt x="6894" y="1823"/>
                          </a:cubicBezTo>
                          <a:cubicBezTo>
                            <a:pt x="6695" y="2418"/>
                            <a:pt x="6695" y="3012"/>
                            <a:pt x="7094" y="3606"/>
                          </a:cubicBezTo>
                          <a:cubicBezTo>
                            <a:pt x="6695" y="3210"/>
                            <a:pt x="6297" y="2616"/>
                            <a:pt x="5499" y="2418"/>
                          </a:cubicBezTo>
                          <a:cubicBezTo>
                            <a:pt x="2908" y="1031"/>
                            <a:pt x="715" y="1625"/>
                            <a:pt x="117" y="3408"/>
                          </a:cubicBezTo>
                          <a:cubicBezTo>
                            <a:pt x="-481" y="4993"/>
                            <a:pt x="1313" y="6181"/>
                            <a:pt x="3107" y="6776"/>
                          </a:cubicBezTo>
                          <a:cubicBezTo>
                            <a:pt x="4901" y="7370"/>
                            <a:pt x="6894" y="7766"/>
                            <a:pt x="7293" y="6776"/>
                          </a:cubicBezTo>
                          <a:cubicBezTo>
                            <a:pt x="7692" y="5785"/>
                            <a:pt x="7692" y="4993"/>
                            <a:pt x="7492" y="4200"/>
                          </a:cubicBezTo>
                          <a:cubicBezTo>
                            <a:pt x="8290" y="4993"/>
                            <a:pt x="9685" y="5785"/>
                            <a:pt x="11479" y="6379"/>
                          </a:cubicBezTo>
                          <a:cubicBezTo>
                            <a:pt x="13273" y="7172"/>
                            <a:pt x="15665" y="6776"/>
                            <a:pt x="16263" y="49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36" name="Freeform 845">
                      <a:extLst>
                        <a:ext uri="{FF2B5EF4-FFF2-40B4-BE49-F238E27FC236}">
                          <a16:creationId xmlns:a16="http://schemas.microsoft.com/office/drawing/2014/main" id="{20E4B814-C441-C307-26C9-76E7B12490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5924" y="5893467"/>
                      <a:ext cx="14852" cy="11354"/>
                    </a:xfrm>
                    <a:custGeom>
                      <a:avLst/>
                      <a:gdLst>
                        <a:gd name="connsiteX0" fmla="*/ 10420 w 14852"/>
                        <a:gd name="connsiteY0" fmla="*/ 63 h 11354"/>
                        <a:gd name="connsiteX1" fmla="*/ 6035 w 14852"/>
                        <a:gd name="connsiteY1" fmla="*/ 1648 h 11354"/>
                        <a:gd name="connsiteX2" fmla="*/ 5836 w 14852"/>
                        <a:gd name="connsiteY2" fmla="*/ 2638 h 11354"/>
                        <a:gd name="connsiteX3" fmla="*/ 5039 w 14852"/>
                        <a:gd name="connsiteY3" fmla="*/ 2242 h 11354"/>
                        <a:gd name="connsiteX4" fmla="*/ 255 w 14852"/>
                        <a:gd name="connsiteY4" fmla="*/ 6600 h 11354"/>
                        <a:gd name="connsiteX5" fmla="*/ 2049 w 14852"/>
                        <a:gd name="connsiteY5" fmla="*/ 11354 h 11354"/>
                        <a:gd name="connsiteX6" fmla="*/ 6234 w 14852"/>
                        <a:gd name="connsiteY6" fmla="*/ 6600 h 11354"/>
                        <a:gd name="connsiteX7" fmla="*/ 6234 w 14852"/>
                        <a:gd name="connsiteY7" fmla="*/ 3827 h 11354"/>
                        <a:gd name="connsiteX8" fmla="*/ 9822 w 14852"/>
                        <a:gd name="connsiteY8" fmla="*/ 5610 h 11354"/>
                        <a:gd name="connsiteX9" fmla="*/ 14806 w 14852"/>
                        <a:gd name="connsiteY9" fmla="*/ 3827 h 11354"/>
                        <a:gd name="connsiteX10" fmla="*/ 10420 w 14852"/>
                        <a:gd name="connsiteY10" fmla="*/ 63 h 113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852" h="11354">
                          <a:moveTo>
                            <a:pt x="10420" y="63"/>
                          </a:moveTo>
                          <a:cubicBezTo>
                            <a:pt x="8427" y="-135"/>
                            <a:pt x="6633" y="63"/>
                            <a:pt x="6035" y="1648"/>
                          </a:cubicBezTo>
                          <a:cubicBezTo>
                            <a:pt x="5836" y="2044"/>
                            <a:pt x="5836" y="2440"/>
                            <a:pt x="5836" y="2638"/>
                          </a:cubicBezTo>
                          <a:cubicBezTo>
                            <a:pt x="5637" y="2440"/>
                            <a:pt x="5437" y="2242"/>
                            <a:pt x="5039" y="2242"/>
                          </a:cubicBezTo>
                          <a:cubicBezTo>
                            <a:pt x="2846" y="1450"/>
                            <a:pt x="1052" y="3629"/>
                            <a:pt x="255" y="6600"/>
                          </a:cubicBezTo>
                          <a:cubicBezTo>
                            <a:pt x="-343" y="8977"/>
                            <a:pt x="55" y="11354"/>
                            <a:pt x="2049" y="11354"/>
                          </a:cubicBezTo>
                          <a:cubicBezTo>
                            <a:pt x="4241" y="11354"/>
                            <a:pt x="5238" y="9175"/>
                            <a:pt x="6234" y="6600"/>
                          </a:cubicBezTo>
                          <a:cubicBezTo>
                            <a:pt x="6234" y="5808"/>
                            <a:pt x="6434" y="4817"/>
                            <a:pt x="6234" y="3827"/>
                          </a:cubicBezTo>
                          <a:cubicBezTo>
                            <a:pt x="6832" y="4619"/>
                            <a:pt x="8029" y="5214"/>
                            <a:pt x="9822" y="5610"/>
                          </a:cubicBezTo>
                          <a:cubicBezTo>
                            <a:pt x="12214" y="6006"/>
                            <a:pt x="14606" y="5808"/>
                            <a:pt x="14806" y="3827"/>
                          </a:cubicBezTo>
                          <a:cubicBezTo>
                            <a:pt x="15204" y="1846"/>
                            <a:pt x="13012" y="460"/>
                            <a:pt x="10420" y="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37" name="Freeform 846">
                      <a:extLst>
                        <a:ext uri="{FF2B5EF4-FFF2-40B4-BE49-F238E27FC236}">
                          <a16:creationId xmlns:a16="http://schemas.microsoft.com/office/drawing/2014/main" id="{631D513C-4C90-6570-7288-16F4978B41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9042" y="6081743"/>
                      <a:ext cx="8718" cy="6357"/>
                    </a:xfrm>
                    <a:custGeom>
                      <a:avLst/>
                      <a:gdLst>
                        <a:gd name="connsiteX0" fmla="*/ 8602 w 8718"/>
                        <a:gd name="connsiteY0" fmla="*/ 4726 h 6357"/>
                        <a:gd name="connsiteX1" fmla="*/ 6410 w 8718"/>
                        <a:gd name="connsiteY1" fmla="*/ 764 h 6357"/>
                        <a:gd name="connsiteX2" fmla="*/ 430 w 8718"/>
                        <a:gd name="connsiteY2" fmla="*/ 1358 h 6357"/>
                        <a:gd name="connsiteX3" fmla="*/ 3420 w 8718"/>
                        <a:gd name="connsiteY3" fmla="*/ 5914 h 6357"/>
                        <a:gd name="connsiteX4" fmla="*/ 8602 w 8718"/>
                        <a:gd name="connsiteY4" fmla="*/ 4726 h 63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18" h="6357">
                          <a:moveTo>
                            <a:pt x="8602" y="4726"/>
                          </a:moveTo>
                          <a:cubicBezTo>
                            <a:pt x="9001" y="3339"/>
                            <a:pt x="8403" y="1754"/>
                            <a:pt x="6410" y="764"/>
                          </a:cubicBezTo>
                          <a:cubicBezTo>
                            <a:pt x="4018" y="-425"/>
                            <a:pt x="1427" y="-226"/>
                            <a:pt x="430" y="1358"/>
                          </a:cubicBezTo>
                          <a:cubicBezTo>
                            <a:pt x="-766" y="3141"/>
                            <a:pt x="629" y="4528"/>
                            <a:pt x="3420" y="5914"/>
                          </a:cubicBezTo>
                          <a:cubicBezTo>
                            <a:pt x="5812" y="6707"/>
                            <a:pt x="8004" y="6509"/>
                            <a:pt x="8602" y="47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38" name="Freeform 847">
                      <a:extLst>
                        <a:ext uri="{FF2B5EF4-FFF2-40B4-BE49-F238E27FC236}">
                          <a16:creationId xmlns:a16="http://schemas.microsoft.com/office/drawing/2014/main" id="{E9525D30-409C-902E-56DD-2D84F85EE7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5719" y="6035459"/>
                      <a:ext cx="11740" cy="9399"/>
                    </a:xfrm>
                    <a:custGeom>
                      <a:avLst/>
                      <a:gdLst>
                        <a:gd name="connsiteX0" fmla="*/ 11591 w 11740"/>
                        <a:gd name="connsiteY0" fmla="*/ 4261 h 9399"/>
                        <a:gd name="connsiteX1" fmla="*/ 8003 w 11740"/>
                        <a:gd name="connsiteY1" fmla="*/ 101 h 9399"/>
                        <a:gd name="connsiteX2" fmla="*/ 3818 w 11740"/>
                        <a:gd name="connsiteY2" fmla="*/ 2082 h 9399"/>
                        <a:gd name="connsiteX3" fmla="*/ 4415 w 11740"/>
                        <a:gd name="connsiteY3" fmla="*/ 3865 h 9399"/>
                        <a:gd name="connsiteX4" fmla="*/ 230 w 11740"/>
                        <a:gd name="connsiteY4" fmla="*/ 5053 h 9399"/>
                        <a:gd name="connsiteX5" fmla="*/ 2622 w 11740"/>
                        <a:gd name="connsiteY5" fmla="*/ 8619 h 9399"/>
                        <a:gd name="connsiteX6" fmla="*/ 8601 w 11740"/>
                        <a:gd name="connsiteY6" fmla="*/ 8223 h 9399"/>
                        <a:gd name="connsiteX7" fmla="*/ 7804 w 11740"/>
                        <a:gd name="connsiteY7" fmla="*/ 5647 h 9399"/>
                        <a:gd name="connsiteX8" fmla="*/ 11591 w 11740"/>
                        <a:gd name="connsiteY8" fmla="*/ 4261 h 93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740" h="9399">
                          <a:moveTo>
                            <a:pt x="11591" y="4261"/>
                          </a:moveTo>
                          <a:cubicBezTo>
                            <a:pt x="12189" y="2280"/>
                            <a:pt x="10993" y="695"/>
                            <a:pt x="8003" y="101"/>
                          </a:cubicBezTo>
                          <a:cubicBezTo>
                            <a:pt x="5811" y="-295"/>
                            <a:pt x="4415" y="497"/>
                            <a:pt x="3818" y="2082"/>
                          </a:cubicBezTo>
                          <a:cubicBezTo>
                            <a:pt x="3618" y="2676"/>
                            <a:pt x="3818" y="3270"/>
                            <a:pt x="4415" y="3865"/>
                          </a:cubicBezTo>
                          <a:cubicBezTo>
                            <a:pt x="2622" y="3468"/>
                            <a:pt x="1027" y="3667"/>
                            <a:pt x="230" y="5053"/>
                          </a:cubicBezTo>
                          <a:cubicBezTo>
                            <a:pt x="-568" y="6440"/>
                            <a:pt x="828" y="7826"/>
                            <a:pt x="2622" y="8619"/>
                          </a:cubicBezTo>
                          <a:cubicBezTo>
                            <a:pt x="5014" y="9807"/>
                            <a:pt x="7206" y="9609"/>
                            <a:pt x="8601" y="8223"/>
                          </a:cubicBezTo>
                          <a:cubicBezTo>
                            <a:pt x="8801" y="7232"/>
                            <a:pt x="8601" y="6242"/>
                            <a:pt x="7804" y="5647"/>
                          </a:cubicBezTo>
                          <a:cubicBezTo>
                            <a:pt x="9399" y="5846"/>
                            <a:pt x="11193" y="5846"/>
                            <a:pt x="11591" y="426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39" name="Freeform 848">
                      <a:extLst>
                        <a:ext uri="{FF2B5EF4-FFF2-40B4-BE49-F238E27FC236}">
                          <a16:creationId xmlns:a16="http://schemas.microsoft.com/office/drawing/2014/main" id="{E5A23789-447C-E9FC-20AB-524D022B56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1722" y="6090840"/>
                      <a:ext cx="10497" cy="6751"/>
                    </a:xfrm>
                    <a:custGeom>
                      <a:avLst/>
                      <a:gdLst>
                        <a:gd name="connsiteX0" fmla="*/ 10473 w 10497"/>
                        <a:gd name="connsiteY0" fmla="*/ 4740 h 6751"/>
                        <a:gd name="connsiteX1" fmla="*/ 7682 w 10497"/>
                        <a:gd name="connsiteY1" fmla="*/ 1175 h 6751"/>
                        <a:gd name="connsiteX2" fmla="*/ 7483 w 10497"/>
                        <a:gd name="connsiteY2" fmla="*/ 1175 h 6751"/>
                        <a:gd name="connsiteX3" fmla="*/ 5689 w 10497"/>
                        <a:gd name="connsiteY3" fmla="*/ 383 h 6751"/>
                        <a:gd name="connsiteX4" fmla="*/ 108 w 10497"/>
                        <a:gd name="connsiteY4" fmla="*/ 1967 h 6751"/>
                        <a:gd name="connsiteX5" fmla="*/ 3496 w 10497"/>
                        <a:gd name="connsiteY5" fmla="*/ 5335 h 6751"/>
                        <a:gd name="connsiteX6" fmla="*/ 3895 w 10497"/>
                        <a:gd name="connsiteY6" fmla="*/ 5335 h 6751"/>
                        <a:gd name="connsiteX7" fmla="*/ 6686 w 10497"/>
                        <a:gd name="connsiteY7" fmla="*/ 6721 h 6751"/>
                        <a:gd name="connsiteX8" fmla="*/ 10473 w 10497"/>
                        <a:gd name="connsiteY8" fmla="*/ 4740 h 67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497" h="6751">
                          <a:moveTo>
                            <a:pt x="10473" y="4740"/>
                          </a:moveTo>
                          <a:cubicBezTo>
                            <a:pt x="10672" y="3156"/>
                            <a:pt x="9676" y="1769"/>
                            <a:pt x="7682" y="1175"/>
                          </a:cubicBezTo>
                          <a:lnTo>
                            <a:pt x="7483" y="1175"/>
                          </a:lnTo>
                          <a:cubicBezTo>
                            <a:pt x="6885" y="779"/>
                            <a:pt x="6287" y="581"/>
                            <a:pt x="5689" y="383"/>
                          </a:cubicBezTo>
                          <a:cubicBezTo>
                            <a:pt x="3098" y="-410"/>
                            <a:pt x="905" y="-14"/>
                            <a:pt x="108" y="1967"/>
                          </a:cubicBezTo>
                          <a:cubicBezTo>
                            <a:pt x="-490" y="3750"/>
                            <a:pt x="1503" y="4740"/>
                            <a:pt x="3496" y="5335"/>
                          </a:cubicBezTo>
                          <a:lnTo>
                            <a:pt x="3895" y="5335"/>
                          </a:lnTo>
                          <a:cubicBezTo>
                            <a:pt x="4493" y="5929"/>
                            <a:pt x="5490" y="6523"/>
                            <a:pt x="6686" y="6721"/>
                          </a:cubicBezTo>
                          <a:cubicBezTo>
                            <a:pt x="8878" y="6919"/>
                            <a:pt x="9875" y="6127"/>
                            <a:pt x="10473" y="47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40" name="Freeform 849">
                      <a:extLst>
                        <a:ext uri="{FF2B5EF4-FFF2-40B4-BE49-F238E27FC236}">
                          <a16:creationId xmlns:a16="http://schemas.microsoft.com/office/drawing/2014/main" id="{8693FF93-4F2E-8A50-C550-2BFBE0B7A1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6971" y="5902293"/>
                      <a:ext cx="9091" cy="5719"/>
                    </a:xfrm>
                    <a:custGeom>
                      <a:avLst/>
                      <a:gdLst>
                        <a:gd name="connsiteX0" fmla="*/ 4093 w 9091"/>
                        <a:gd name="connsiteY0" fmla="*/ 5500 h 5719"/>
                        <a:gd name="connsiteX1" fmla="*/ 9076 w 9091"/>
                        <a:gd name="connsiteY1" fmla="*/ 3519 h 5719"/>
                        <a:gd name="connsiteX2" fmla="*/ 5688 w 9091"/>
                        <a:gd name="connsiteY2" fmla="*/ 349 h 5719"/>
                        <a:gd name="connsiteX3" fmla="*/ 107 w 9091"/>
                        <a:gd name="connsiteY3" fmla="*/ 1736 h 5719"/>
                        <a:gd name="connsiteX4" fmla="*/ 4093 w 9091"/>
                        <a:gd name="connsiteY4" fmla="*/ 5500 h 57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91" h="5719">
                          <a:moveTo>
                            <a:pt x="4093" y="5500"/>
                          </a:moveTo>
                          <a:cubicBezTo>
                            <a:pt x="6884" y="6094"/>
                            <a:pt x="8877" y="5500"/>
                            <a:pt x="9076" y="3519"/>
                          </a:cubicBezTo>
                          <a:cubicBezTo>
                            <a:pt x="9276" y="1934"/>
                            <a:pt x="7482" y="944"/>
                            <a:pt x="5688" y="349"/>
                          </a:cubicBezTo>
                          <a:cubicBezTo>
                            <a:pt x="2897" y="-443"/>
                            <a:pt x="705" y="151"/>
                            <a:pt x="107" y="1736"/>
                          </a:cubicBezTo>
                          <a:cubicBezTo>
                            <a:pt x="-491" y="3519"/>
                            <a:pt x="1502" y="4906"/>
                            <a:pt x="4093" y="55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41" name="Freeform 850">
                      <a:extLst>
                        <a:ext uri="{FF2B5EF4-FFF2-40B4-BE49-F238E27FC236}">
                          <a16:creationId xmlns:a16="http://schemas.microsoft.com/office/drawing/2014/main" id="{AA4B9A10-FF65-C185-CB5B-1FF95A8D7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2997" y="5880314"/>
                      <a:ext cx="8033" cy="5578"/>
                    </a:xfrm>
                    <a:custGeom>
                      <a:avLst/>
                      <a:gdLst>
                        <a:gd name="connsiteX0" fmla="*/ 8033 w 8033"/>
                        <a:gd name="connsiteY0" fmla="*/ 3312 h 5578"/>
                        <a:gd name="connsiteX1" fmla="*/ 4446 w 8033"/>
                        <a:gd name="connsiteY1" fmla="*/ 143 h 5578"/>
                        <a:gd name="connsiteX2" fmla="*/ 60 w 8033"/>
                        <a:gd name="connsiteY2" fmla="*/ 1728 h 5578"/>
                        <a:gd name="connsiteX3" fmla="*/ 4246 w 8033"/>
                        <a:gd name="connsiteY3" fmla="*/ 5491 h 5578"/>
                        <a:gd name="connsiteX4" fmla="*/ 8033 w 8033"/>
                        <a:gd name="connsiteY4" fmla="*/ 3312 h 55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33" h="5578">
                          <a:moveTo>
                            <a:pt x="8033" y="3312"/>
                          </a:moveTo>
                          <a:cubicBezTo>
                            <a:pt x="8033" y="1728"/>
                            <a:pt x="6638" y="539"/>
                            <a:pt x="4446" y="143"/>
                          </a:cubicBezTo>
                          <a:cubicBezTo>
                            <a:pt x="2253" y="-253"/>
                            <a:pt x="260" y="143"/>
                            <a:pt x="60" y="1728"/>
                          </a:cubicBezTo>
                          <a:cubicBezTo>
                            <a:pt x="-338" y="3708"/>
                            <a:pt x="1256" y="5293"/>
                            <a:pt x="4246" y="5491"/>
                          </a:cubicBezTo>
                          <a:cubicBezTo>
                            <a:pt x="6439" y="5887"/>
                            <a:pt x="7635" y="4897"/>
                            <a:pt x="8033" y="33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42" name="Freeform 851">
                      <a:extLst>
                        <a:ext uri="{FF2B5EF4-FFF2-40B4-BE49-F238E27FC236}">
                          <a16:creationId xmlns:a16="http://schemas.microsoft.com/office/drawing/2014/main" id="{1BE541EF-55D7-D31A-E16F-44079BD909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8120" y="5976297"/>
                      <a:ext cx="8005" cy="6459"/>
                    </a:xfrm>
                    <a:custGeom>
                      <a:avLst/>
                      <a:gdLst>
                        <a:gd name="connsiteX0" fmla="*/ 3410 w 8005"/>
                        <a:gd name="connsiteY0" fmla="*/ 6176 h 6459"/>
                        <a:gd name="connsiteX1" fmla="*/ 7995 w 8005"/>
                        <a:gd name="connsiteY1" fmla="*/ 4195 h 6459"/>
                        <a:gd name="connsiteX2" fmla="*/ 3609 w 8005"/>
                        <a:gd name="connsiteY2" fmla="*/ 233 h 6459"/>
                        <a:gd name="connsiteX3" fmla="*/ 21 w 8005"/>
                        <a:gd name="connsiteY3" fmla="*/ 2016 h 6459"/>
                        <a:gd name="connsiteX4" fmla="*/ 3410 w 8005"/>
                        <a:gd name="connsiteY4" fmla="*/ 6176 h 64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05" h="6459">
                          <a:moveTo>
                            <a:pt x="3410" y="6176"/>
                          </a:moveTo>
                          <a:cubicBezTo>
                            <a:pt x="5603" y="6770"/>
                            <a:pt x="8194" y="6572"/>
                            <a:pt x="7995" y="4195"/>
                          </a:cubicBezTo>
                          <a:cubicBezTo>
                            <a:pt x="7795" y="2412"/>
                            <a:pt x="6201" y="1025"/>
                            <a:pt x="3609" y="233"/>
                          </a:cubicBezTo>
                          <a:cubicBezTo>
                            <a:pt x="1018" y="-559"/>
                            <a:pt x="619" y="827"/>
                            <a:pt x="21" y="2016"/>
                          </a:cubicBezTo>
                          <a:cubicBezTo>
                            <a:pt x="-178" y="3799"/>
                            <a:pt x="1018" y="5581"/>
                            <a:pt x="3410" y="61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43" name="Freeform 852">
                      <a:extLst>
                        <a:ext uri="{FF2B5EF4-FFF2-40B4-BE49-F238E27FC236}">
                          <a16:creationId xmlns:a16="http://schemas.microsoft.com/office/drawing/2014/main" id="{B7A8B6CD-DF06-B24E-D838-4FDFA5F5A9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8442" y="6062146"/>
                      <a:ext cx="12812" cy="9452"/>
                    </a:xfrm>
                    <a:custGeom>
                      <a:avLst/>
                      <a:gdLst>
                        <a:gd name="connsiteX0" fmla="*/ 7774 w 12812"/>
                        <a:gd name="connsiteY0" fmla="*/ 9070 h 9452"/>
                        <a:gd name="connsiteX1" fmla="*/ 12757 w 12812"/>
                        <a:gd name="connsiteY1" fmla="*/ 7485 h 9452"/>
                        <a:gd name="connsiteX2" fmla="*/ 9568 w 12812"/>
                        <a:gd name="connsiteY2" fmla="*/ 3919 h 9452"/>
                        <a:gd name="connsiteX3" fmla="*/ 7375 w 12812"/>
                        <a:gd name="connsiteY3" fmla="*/ 3325 h 9452"/>
                        <a:gd name="connsiteX4" fmla="*/ 3389 w 12812"/>
                        <a:gd name="connsiteY4" fmla="*/ 156 h 9452"/>
                        <a:gd name="connsiteX5" fmla="*/ 0 w 12812"/>
                        <a:gd name="connsiteY5" fmla="*/ 2335 h 9452"/>
                        <a:gd name="connsiteX6" fmla="*/ 2990 w 12812"/>
                        <a:gd name="connsiteY6" fmla="*/ 5702 h 9452"/>
                        <a:gd name="connsiteX7" fmla="*/ 3986 w 12812"/>
                        <a:gd name="connsiteY7" fmla="*/ 5702 h 9452"/>
                        <a:gd name="connsiteX8" fmla="*/ 7774 w 12812"/>
                        <a:gd name="connsiteY8" fmla="*/ 9070 h 94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812" h="9452">
                          <a:moveTo>
                            <a:pt x="7774" y="9070"/>
                          </a:moveTo>
                          <a:cubicBezTo>
                            <a:pt x="10564" y="9862"/>
                            <a:pt x="12358" y="9466"/>
                            <a:pt x="12757" y="7485"/>
                          </a:cubicBezTo>
                          <a:cubicBezTo>
                            <a:pt x="13155" y="5900"/>
                            <a:pt x="11362" y="4712"/>
                            <a:pt x="9568" y="3919"/>
                          </a:cubicBezTo>
                          <a:cubicBezTo>
                            <a:pt x="8770" y="3523"/>
                            <a:pt x="8172" y="3523"/>
                            <a:pt x="7375" y="3325"/>
                          </a:cubicBezTo>
                          <a:cubicBezTo>
                            <a:pt x="7176" y="1939"/>
                            <a:pt x="5581" y="552"/>
                            <a:pt x="3389" y="156"/>
                          </a:cubicBezTo>
                          <a:cubicBezTo>
                            <a:pt x="997" y="-439"/>
                            <a:pt x="0" y="750"/>
                            <a:pt x="0" y="2335"/>
                          </a:cubicBezTo>
                          <a:cubicBezTo>
                            <a:pt x="0" y="3721"/>
                            <a:pt x="399" y="5108"/>
                            <a:pt x="2990" y="5702"/>
                          </a:cubicBezTo>
                          <a:lnTo>
                            <a:pt x="3986" y="5702"/>
                          </a:lnTo>
                          <a:cubicBezTo>
                            <a:pt x="4186" y="7287"/>
                            <a:pt x="5780" y="8476"/>
                            <a:pt x="7774" y="90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44" name="Freeform 853">
                      <a:extLst>
                        <a:ext uri="{FF2B5EF4-FFF2-40B4-BE49-F238E27FC236}">
                          <a16:creationId xmlns:a16="http://schemas.microsoft.com/office/drawing/2014/main" id="{04A46163-AD50-DCDE-B996-81D38711A0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8389" y="5948244"/>
                      <a:ext cx="8636" cy="6124"/>
                    </a:xfrm>
                    <a:custGeom>
                      <a:avLst/>
                      <a:gdLst>
                        <a:gd name="connsiteX0" fmla="*/ 151 w 8636"/>
                        <a:gd name="connsiteY0" fmla="*/ 1543 h 6124"/>
                        <a:gd name="connsiteX1" fmla="*/ 3341 w 8636"/>
                        <a:gd name="connsiteY1" fmla="*/ 5703 h 6124"/>
                        <a:gd name="connsiteX2" fmla="*/ 8124 w 8636"/>
                        <a:gd name="connsiteY2" fmla="*/ 5109 h 6124"/>
                        <a:gd name="connsiteX3" fmla="*/ 4536 w 8636"/>
                        <a:gd name="connsiteY3" fmla="*/ 355 h 6124"/>
                        <a:gd name="connsiteX4" fmla="*/ 151 w 8636"/>
                        <a:gd name="connsiteY4" fmla="*/ 1543 h 61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36" h="6124">
                          <a:moveTo>
                            <a:pt x="151" y="1543"/>
                          </a:moveTo>
                          <a:cubicBezTo>
                            <a:pt x="-447" y="3326"/>
                            <a:pt x="749" y="4713"/>
                            <a:pt x="3341" y="5703"/>
                          </a:cubicBezTo>
                          <a:cubicBezTo>
                            <a:pt x="5334" y="6496"/>
                            <a:pt x="7327" y="6099"/>
                            <a:pt x="8124" y="5109"/>
                          </a:cubicBezTo>
                          <a:cubicBezTo>
                            <a:pt x="9719" y="2930"/>
                            <a:pt x="7327" y="1345"/>
                            <a:pt x="4536" y="355"/>
                          </a:cubicBezTo>
                          <a:cubicBezTo>
                            <a:pt x="2344" y="-437"/>
                            <a:pt x="550" y="157"/>
                            <a:pt x="151" y="15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45" name="Freeform 854">
                      <a:extLst>
                        <a:ext uri="{FF2B5EF4-FFF2-40B4-BE49-F238E27FC236}">
                          <a16:creationId xmlns:a16="http://schemas.microsoft.com/office/drawing/2014/main" id="{74C9C47D-D9C0-5FC6-03A0-217B7B6E15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3301" y="6035148"/>
                      <a:ext cx="8220" cy="5741"/>
                    </a:xfrm>
                    <a:custGeom>
                      <a:avLst/>
                      <a:gdLst>
                        <a:gd name="connsiteX0" fmla="*/ 7898 w 8220"/>
                        <a:gd name="connsiteY0" fmla="*/ 4572 h 5741"/>
                        <a:gd name="connsiteX1" fmla="*/ 4908 w 8220"/>
                        <a:gd name="connsiteY1" fmla="*/ 412 h 5741"/>
                        <a:gd name="connsiteX2" fmla="*/ 323 w 8220"/>
                        <a:gd name="connsiteY2" fmla="*/ 1205 h 5741"/>
                        <a:gd name="connsiteX3" fmla="*/ 3313 w 8220"/>
                        <a:gd name="connsiteY3" fmla="*/ 5364 h 5741"/>
                        <a:gd name="connsiteX4" fmla="*/ 7898 w 8220"/>
                        <a:gd name="connsiteY4" fmla="*/ 4572 h 57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20" h="5741">
                          <a:moveTo>
                            <a:pt x="7898" y="4572"/>
                          </a:moveTo>
                          <a:cubicBezTo>
                            <a:pt x="8894" y="2789"/>
                            <a:pt x="7499" y="1205"/>
                            <a:pt x="4908" y="412"/>
                          </a:cubicBezTo>
                          <a:cubicBezTo>
                            <a:pt x="2914" y="-380"/>
                            <a:pt x="1121" y="16"/>
                            <a:pt x="323" y="1205"/>
                          </a:cubicBezTo>
                          <a:cubicBezTo>
                            <a:pt x="-673" y="2987"/>
                            <a:pt x="722" y="4374"/>
                            <a:pt x="3313" y="5364"/>
                          </a:cubicBezTo>
                          <a:cubicBezTo>
                            <a:pt x="5306" y="5959"/>
                            <a:pt x="7100" y="5959"/>
                            <a:pt x="7898" y="45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46" name="Freeform 855">
                      <a:extLst>
                        <a:ext uri="{FF2B5EF4-FFF2-40B4-BE49-F238E27FC236}">
                          <a16:creationId xmlns:a16="http://schemas.microsoft.com/office/drawing/2014/main" id="{78750E1D-0EBF-AAF6-3759-AF9AAB9F57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5118" y="6003392"/>
                      <a:ext cx="8223" cy="5571"/>
                    </a:xfrm>
                    <a:custGeom>
                      <a:avLst/>
                      <a:gdLst>
                        <a:gd name="connsiteX0" fmla="*/ 8172 w 8223"/>
                        <a:gd name="connsiteY0" fmla="*/ 4039 h 5571"/>
                        <a:gd name="connsiteX1" fmla="*/ 3787 w 8223"/>
                        <a:gd name="connsiteY1" fmla="*/ 77 h 5571"/>
                        <a:gd name="connsiteX2" fmla="*/ 0 w 8223"/>
                        <a:gd name="connsiteY2" fmla="*/ 2256 h 5571"/>
                        <a:gd name="connsiteX3" fmla="*/ 3588 w 8223"/>
                        <a:gd name="connsiteY3" fmla="*/ 5426 h 5571"/>
                        <a:gd name="connsiteX4" fmla="*/ 8172 w 8223"/>
                        <a:gd name="connsiteY4" fmla="*/ 4039 h 55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23" h="5571">
                          <a:moveTo>
                            <a:pt x="8172" y="4039"/>
                          </a:moveTo>
                          <a:cubicBezTo>
                            <a:pt x="8571" y="2058"/>
                            <a:pt x="6578" y="473"/>
                            <a:pt x="3787" y="77"/>
                          </a:cubicBezTo>
                          <a:cubicBezTo>
                            <a:pt x="1595" y="-319"/>
                            <a:pt x="399" y="870"/>
                            <a:pt x="0" y="2256"/>
                          </a:cubicBezTo>
                          <a:cubicBezTo>
                            <a:pt x="0" y="3841"/>
                            <a:pt x="1196" y="5029"/>
                            <a:pt x="3588" y="5426"/>
                          </a:cubicBezTo>
                          <a:cubicBezTo>
                            <a:pt x="5780" y="5822"/>
                            <a:pt x="7774" y="5426"/>
                            <a:pt x="8172" y="40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47" name="Freeform 856">
                      <a:extLst>
                        <a:ext uri="{FF2B5EF4-FFF2-40B4-BE49-F238E27FC236}">
                          <a16:creationId xmlns:a16="http://schemas.microsoft.com/office/drawing/2014/main" id="{086A428C-6417-A3D2-8267-A14A88F2F6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7077" y="5953933"/>
                      <a:ext cx="9180" cy="6297"/>
                    </a:xfrm>
                    <a:custGeom>
                      <a:avLst/>
                      <a:gdLst>
                        <a:gd name="connsiteX0" fmla="*/ 3986 w 9180"/>
                        <a:gd name="connsiteY0" fmla="*/ 5958 h 6297"/>
                        <a:gd name="connsiteX1" fmla="*/ 9169 w 9180"/>
                        <a:gd name="connsiteY1" fmla="*/ 4175 h 6297"/>
                        <a:gd name="connsiteX2" fmla="*/ 4385 w 9180"/>
                        <a:gd name="connsiteY2" fmla="*/ 213 h 6297"/>
                        <a:gd name="connsiteX3" fmla="*/ 0 w 9180"/>
                        <a:gd name="connsiteY3" fmla="*/ 1600 h 6297"/>
                        <a:gd name="connsiteX4" fmla="*/ 3986 w 9180"/>
                        <a:gd name="connsiteY4" fmla="*/ 5958 h 62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80" h="6297">
                          <a:moveTo>
                            <a:pt x="3986" y="5958"/>
                          </a:moveTo>
                          <a:cubicBezTo>
                            <a:pt x="6777" y="6750"/>
                            <a:pt x="8970" y="6156"/>
                            <a:pt x="9169" y="4175"/>
                          </a:cubicBezTo>
                          <a:cubicBezTo>
                            <a:pt x="9368" y="1996"/>
                            <a:pt x="6976" y="807"/>
                            <a:pt x="4385" y="213"/>
                          </a:cubicBezTo>
                          <a:cubicBezTo>
                            <a:pt x="2392" y="-183"/>
                            <a:pt x="399" y="-183"/>
                            <a:pt x="0" y="1600"/>
                          </a:cubicBezTo>
                          <a:cubicBezTo>
                            <a:pt x="0" y="3581"/>
                            <a:pt x="1196" y="5165"/>
                            <a:pt x="3986" y="59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48" name="Freeform 857">
                      <a:extLst>
                        <a:ext uri="{FF2B5EF4-FFF2-40B4-BE49-F238E27FC236}">
                          <a16:creationId xmlns:a16="http://schemas.microsoft.com/office/drawing/2014/main" id="{3C3BF8B9-E0A7-A3E7-1539-C7D1CC537A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0783" y="6015893"/>
                      <a:ext cx="9141" cy="5662"/>
                    </a:xfrm>
                    <a:custGeom>
                      <a:avLst/>
                      <a:gdLst>
                        <a:gd name="connsiteX0" fmla="*/ 9085 w 9141"/>
                        <a:gd name="connsiteY0" fmla="*/ 3820 h 5662"/>
                        <a:gd name="connsiteX1" fmla="*/ 5896 w 9141"/>
                        <a:gd name="connsiteY1" fmla="*/ 453 h 5662"/>
                        <a:gd name="connsiteX2" fmla="*/ 115 w 9141"/>
                        <a:gd name="connsiteY2" fmla="*/ 1443 h 5662"/>
                        <a:gd name="connsiteX3" fmla="*/ 3903 w 9141"/>
                        <a:gd name="connsiteY3" fmla="*/ 5405 h 5662"/>
                        <a:gd name="connsiteX4" fmla="*/ 9085 w 9141"/>
                        <a:gd name="connsiteY4" fmla="*/ 3820 h 56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41" h="5662">
                          <a:moveTo>
                            <a:pt x="9085" y="3820"/>
                          </a:moveTo>
                          <a:cubicBezTo>
                            <a:pt x="9484" y="2434"/>
                            <a:pt x="7690" y="1047"/>
                            <a:pt x="5896" y="453"/>
                          </a:cubicBezTo>
                          <a:cubicBezTo>
                            <a:pt x="3504" y="-340"/>
                            <a:pt x="713" y="-142"/>
                            <a:pt x="115" y="1443"/>
                          </a:cubicBezTo>
                          <a:cubicBezTo>
                            <a:pt x="-483" y="3028"/>
                            <a:pt x="1311" y="4613"/>
                            <a:pt x="3903" y="5405"/>
                          </a:cubicBezTo>
                          <a:cubicBezTo>
                            <a:pt x="6295" y="5999"/>
                            <a:pt x="8487" y="5603"/>
                            <a:pt x="9085" y="382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49" name="Freeform 858">
                      <a:extLst>
                        <a:ext uri="{FF2B5EF4-FFF2-40B4-BE49-F238E27FC236}">
                          <a16:creationId xmlns:a16="http://schemas.microsoft.com/office/drawing/2014/main" id="{AF20C547-B9C8-1D06-C80F-C3021BA399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4090" y="6102175"/>
                      <a:ext cx="7986" cy="5621"/>
                    </a:xfrm>
                    <a:custGeom>
                      <a:avLst/>
                      <a:gdLst>
                        <a:gd name="connsiteX0" fmla="*/ 7973 w 7986"/>
                        <a:gd name="connsiteY0" fmla="*/ 3112 h 5621"/>
                        <a:gd name="connsiteX1" fmla="*/ 3986 w 7986"/>
                        <a:gd name="connsiteY1" fmla="*/ 140 h 5621"/>
                        <a:gd name="connsiteX2" fmla="*/ 0 w 7986"/>
                        <a:gd name="connsiteY2" fmla="*/ 1923 h 5621"/>
                        <a:gd name="connsiteX3" fmla="*/ 3389 w 7986"/>
                        <a:gd name="connsiteY3" fmla="*/ 5291 h 5621"/>
                        <a:gd name="connsiteX4" fmla="*/ 7973 w 7986"/>
                        <a:gd name="connsiteY4" fmla="*/ 3112 h 5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86" h="5621">
                          <a:moveTo>
                            <a:pt x="7973" y="3112"/>
                          </a:moveTo>
                          <a:cubicBezTo>
                            <a:pt x="7774" y="1329"/>
                            <a:pt x="5980" y="537"/>
                            <a:pt x="3986" y="140"/>
                          </a:cubicBezTo>
                          <a:cubicBezTo>
                            <a:pt x="1794" y="-256"/>
                            <a:pt x="399" y="140"/>
                            <a:pt x="0" y="1923"/>
                          </a:cubicBezTo>
                          <a:cubicBezTo>
                            <a:pt x="0" y="3508"/>
                            <a:pt x="1595" y="4696"/>
                            <a:pt x="3389" y="5291"/>
                          </a:cubicBezTo>
                          <a:cubicBezTo>
                            <a:pt x="6179" y="6083"/>
                            <a:pt x="8172" y="5489"/>
                            <a:pt x="7973" y="31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50" name="Freeform 859">
                      <a:extLst>
                        <a:ext uri="{FF2B5EF4-FFF2-40B4-BE49-F238E27FC236}">
                          <a16:creationId xmlns:a16="http://schemas.microsoft.com/office/drawing/2014/main" id="{71E8D8EA-3B59-2322-F010-ED7C9CE1B4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4895" y="5979975"/>
                      <a:ext cx="8116" cy="5578"/>
                    </a:xfrm>
                    <a:custGeom>
                      <a:avLst/>
                      <a:gdLst>
                        <a:gd name="connsiteX0" fmla="*/ 3112 w 8116"/>
                        <a:gd name="connsiteY0" fmla="*/ 5469 h 5578"/>
                        <a:gd name="connsiteX1" fmla="*/ 8095 w 8116"/>
                        <a:gd name="connsiteY1" fmla="*/ 3488 h 5578"/>
                        <a:gd name="connsiteX2" fmla="*/ 4707 w 8116"/>
                        <a:gd name="connsiteY2" fmla="*/ 120 h 5578"/>
                        <a:gd name="connsiteX3" fmla="*/ 321 w 8116"/>
                        <a:gd name="connsiteY3" fmla="*/ 1705 h 5578"/>
                        <a:gd name="connsiteX4" fmla="*/ 3112 w 8116"/>
                        <a:gd name="connsiteY4" fmla="*/ 5469 h 55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16" h="5578">
                          <a:moveTo>
                            <a:pt x="3112" y="5469"/>
                          </a:moveTo>
                          <a:cubicBezTo>
                            <a:pt x="5105" y="5667"/>
                            <a:pt x="7896" y="5865"/>
                            <a:pt x="8095" y="3488"/>
                          </a:cubicBezTo>
                          <a:cubicBezTo>
                            <a:pt x="8295" y="1903"/>
                            <a:pt x="7099" y="517"/>
                            <a:pt x="4707" y="120"/>
                          </a:cubicBezTo>
                          <a:cubicBezTo>
                            <a:pt x="2514" y="-276"/>
                            <a:pt x="919" y="319"/>
                            <a:pt x="321" y="1705"/>
                          </a:cubicBezTo>
                          <a:cubicBezTo>
                            <a:pt x="-476" y="3290"/>
                            <a:pt x="122" y="4478"/>
                            <a:pt x="3112" y="54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51" name="Freeform 860">
                      <a:extLst>
                        <a:ext uri="{FF2B5EF4-FFF2-40B4-BE49-F238E27FC236}">
                          <a16:creationId xmlns:a16="http://schemas.microsoft.com/office/drawing/2014/main" id="{51E6977A-55C7-94D0-4E38-5B49D5D732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4554" y="6185928"/>
                      <a:ext cx="16078" cy="7485"/>
                    </a:xfrm>
                    <a:custGeom>
                      <a:avLst/>
                      <a:gdLst>
                        <a:gd name="connsiteX0" fmla="*/ 12658 w 16078"/>
                        <a:gd name="connsiteY0" fmla="*/ 1764 h 7485"/>
                        <a:gd name="connsiteX1" fmla="*/ 10864 w 16078"/>
                        <a:gd name="connsiteY1" fmla="*/ 1368 h 7485"/>
                        <a:gd name="connsiteX2" fmla="*/ 6479 w 16078"/>
                        <a:gd name="connsiteY2" fmla="*/ 971 h 7485"/>
                        <a:gd name="connsiteX3" fmla="*/ 4885 w 16078"/>
                        <a:gd name="connsiteY3" fmla="*/ 377 h 7485"/>
                        <a:gd name="connsiteX4" fmla="*/ 300 w 16078"/>
                        <a:gd name="connsiteY4" fmla="*/ 1170 h 7485"/>
                        <a:gd name="connsiteX5" fmla="*/ 3489 w 16078"/>
                        <a:gd name="connsiteY5" fmla="*/ 5726 h 7485"/>
                        <a:gd name="connsiteX6" fmla="*/ 7276 w 16078"/>
                        <a:gd name="connsiteY6" fmla="*/ 5924 h 7485"/>
                        <a:gd name="connsiteX7" fmla="*/ 8871 w 16078"/>
                        <a:gd name="connsiteY7" fmla="*/ 6320 h 7485"/>
                        <a:gd name="connsiteX8" fmla="*/ 9668 w 16078"/>
                        <a:gd name="connsiteY8" fmla="*/ 6716 h 7485"/>
                        <a:gd name="connsiteX9" fmla="*/ 15648 w 16078"/>
                        <a:gd name="connsiteY9" fmla="*/ 6320 h 7485"/>
                        <a:gd name="connsiteX10" fmla="*/ 12658 w 16078"/>
                        <a:gd name="connsiteY10" fmla="*/ 1764 h 74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6078" h="7485">
                          <a:moveTo>
                            <a:pt x="12658" y="1764"/>
                          </a:moveTo>
                          <a:cubicBezTo>
                            <a:pt x="12060" y="1566"/>
                            <a:pt x="11462" y="1368"/>
                            <a:pt x="10864" y="1368"/>
                          </a:cubicBezTo>
                          <a:cubicBezTo>
                            <a:pt x="9070" y="575"/>
                            <a:pt x="7675" y="575"/>
                            <a:pt x="6479" y="971"/>
                          </a:cubicBezTo>
                          <a:cubicBezTo>
                            <a:pt x="6080" y="773"/>
                            <a:pt x="5483" y="575"/>
                            <a:pt x="4885" y="377"/>
                          </a:cubicBezTo>
                          <a:cubicBezTo>
                            <a:pt x="2891" y="-217"/>
                            <a:pt x="1097" y="-217"/>
                            <a:pt x="300" y="1170"/>
                          </a:cubicBezTo>
                          <a:cubicBezTo>
                            <a:pt x="-697" y="2952"/>
                            <a:pt x="898" y="4339"/>
                            <a:pt x="3489" y="5726"/>
                          </a:cubicBezTo>
                          <a:cubicBezTo>
                            <a:pt x="4885" y="6122"/>
                            <a:pt x="6280" y="6320"/>
                            <a:pt x="7276" y="5924"/>
                          </a:cubicBezTo>
                          <a:cubicBezTo>
                            <a:pt x="7874" y="6122"/>
                            <a:pt x="8273" y="6122"/>
                            <a:pt x="8871" y="6320"/>
                          </a:cubicBezTo>
                          <a:lnTo>
                            <a:pt x="9668" y="6716"/>
                          </a:lnTo>
                          <a:cubicBezTo>
                            <a:pt x="12060" y="7508"/>
                            <a:pt x="14652" y="8103"/>
                            <a:pt x="15648" y="6320"/>
                          </a:cubicBezTo>
                          <a:cubicBezTo>
                            <a:pt x="16844" y="4339"/>
                            <a:pt x="15449" y="2754"/>
                            <a:pt x="12658" y="17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52" name="Freeform 861">
                      <a:extLst>
                        <a:ext uri="{FF2B5EF4-FFF2-40B4-BE49-F238E27FC236}">
                          <a16:creationId xmlns:a16="http://schemas.microsoft.com/office/drawing/2014/main" id="{DB52C30E-C6D2-82BC-3B25-80BF56B0F6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5531" y="6024717"/>
                      <a:ext cx="9309" cy="6044"/>
                    </a:xfrm>
                    <a:custGeom>
                      <a:avLst/>
                      <a:gdLst>
                        <a:gd name="connsiteX0" fmla="*/ 3107 w 9309"/>
                        <a:gd name="connsiteY0" fmla="*/ 5495 h 6044"/>
                        <a:gd name="connsiteX1" fmla="*/ 9087 w 9309"/>
                        <a:gd name="connsiteY1" fmla="*/ 4504 h 6044"/>
                        <a:gd name="connsiteX2" fmla="*/ 5698 w 9309"/>
                        <a:gd name="connsiteY2" fmla="*/ 344 h 6044"/>
                        <a:gd name="connsiteX3" fmla="*/ 117 w 9309"/>
                        <a:gd name="connsiteY3" fmla="*/ 1929 h 6044"/>
                        <a:gd name="connsiteX4" fmla="*/ 3107 w 9309"/>
                        <a:gd name="connsiteY4" fmla="*/ 5495 h 60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09" h="6044">
                          <a:moveTo>
                            <a:pt x="3107" y="5495"/>
                          </a:moveTo>
                          <a:cubicBezTo>
                            <a:pt x="5499" y="6089"/>
                            <a:pt x="8090" y="6683"/>
                            <a:pt x="9087" y="4504"/>
                          </a:cubicBezTo>
                          <a:cubicBezTo>
                            <a:pt x="9884" y="2721"/>
                            <a:pt x="8489" y="1137"/>
                            <a:pt x="5698" y="344"/>
                          </a:cubicBezTo>
                          <a:cubicBezTo>
                            <a:pt x="3107" y="-448"/>
                            <a:pt x="915" y="146"/>
                            <a:pt x="117" y="1929"/>
                          </a:cubicBezTo>
                          <a:cubicBezTo>
                            <a:pt x="-481" y="3514"/>
                            <a:pt x="1313" y="4702"/>
                            <a:pt x="3107" y="54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53" name="Freeform 862">
                      <a:extLst>
                        <a:ext uri="{FF2B5EF4-FFF2-40B4-BE49-F238E27FC236}">
                          <a16:creationId xmlns:a16="http://schemas.microsoft.com/office/drawing/2014/main" id="{3EA764CE-CC2E-21EA-BE16-6C5BF42273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70918" y="5956661"/>
                      <a:ext cx="8011" cy="6066"/>
                    </a:xfrm>
                    <a:custGeom>
                      <a:avLst/>
                      <a:gdLst>
                        <a:gd name="connsiteX0" fmla="*/ 4629 w 8011"/>
                        <a:gd name="connsiteY0" fmla="*/ 258 h 6066"/>
                        <a:gd name="connsiteX1" fmla="*/ 244 w 8011"/>
                        <a:gd name="connsiteY1" fmla="*/ 1842 h 6066"/>
                        <a:gd name="connsiteX2" fmla="*/ 3234 w 8011"/>
                        <a:gd name="connsiteY2" fmla="*/ 5804 h 6066"/>
                        <a:gd name="connsiteX3" fmla="*/ 7819 w 8011"/>
                        <a:gd name="connsiteY3" fmla="*/ 4417 h 6066"/>
                        <a:gd name="connsiteX4" fmla="*/ 4629 w 8011"/>
                        <a:gd name="connsiteY4" fmla="*/ 258 h 60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11" h="6066">
                          <a:moveTo>
                            <a:pt x="4629" y="258"/>
                          </a:moveTo>
                          <a:cubicBezTo>
                            <a:pt x="2636" y="-337"/>
                            <a:pt x="842" y="60"/>
                            <a:pt x="244" y="1842"/>
                          </a:cubicBezTo>
                          <a:cubicBezTo>
                            <a:pt x="-553" y="3427"/>
                            <a:pt x="643" y="5012"/>
                            <a:pt x="3234" y="5804"/>
                          </a:cubicBezTo>
                          <a:cubicBezTo>
                            <a:pt x="5028" y="6398"/>
                            <a:pt x="7021" y="6002"/>
                            <a:pt x="7819" y="4417"/>
                          </a:cubicBezTo>
                          <a:cubicBezTo>
                            <a:pt x="8616" y="2635"/>
                            <a:pt x="6822" y="1050"/>
                            <a:pt x="4629" y="2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54" name="Freeform 863">
                      <a:extLst>
                        <a:ext uri="{FF2B5EF4-FFF2-40B4-BE49-F238E27FC236}">
                          <a16:creationId xmlns:a16="http://schemas.microsoft.com/office/drawing/2014/main" id="{D33CE3F9-0984-4892-F352-169D7AB559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8518" y="6104148"/>
                      <a:ext cx="8177" cy="5820"/>
                    </a:xfrm>
                    <a:custGeom>
                      <a:avLst/>
                      <a:gdLst>
                        <a:gd name="connsiteX0" fmla="*/ 7799 w 8177"/>
                        <a:gd name="connsiteY0" fmla="*/ 4507 h 5820"/>
                        <a:gd name="connsiteX1" fmla="*/ 6005 w 8177"/>
                        <a:gd name="connsiteY1" fmla="*/ 941 h 5820"/>
                        <a:gd name="connsiteX2" fmla="*/ 224 w 8177"/>
                        <a:gd name="connsiteY2" fmla="*/ 1139 h 5820"/>
                        <a:gd name="connsiteX3" fmla="*/ 2018 w 8177"/>
                        <a:gd name="connsiteY3" fmla="*/ 4903 h 5820"/>
                        <a:gd name="connsiteX4" fmla="*/ 7799 w 8177"/>
                        <a:gd name="connsiteY4" fmla="*/ 4507 h 58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77" h="5820">
                          <a:moveTo>
                            <a:pt x="7799" y="4507"/>
                          </a:moveTo>
                          <a:cubicBezTo>
                            <a:pt x="8596" y="3318"/>
                            <a:pt x="8197" y="1931"/>
                            <a:pt x="6005" y="941"/>
                          </a:cubicBezTo>
                          <a:cubicBezTo>
                            <a:pt x="3613" y="-248"/>
                            <a:pt x="1420" y="-446"/>
                            <a:pt x="224" y="1139"/>
                          </a:cubicBezTo>
                          <a:cubicBezTo>
                            <a:pt x="-374" y="2526"/>
                            <a:pt x="224" y="3912"/>
                            <a:pt x="2018" y="4903"/>
                          </a:cubicBezTo>
                          <a:cubicBezTo>
                            <a:pt x="4211" y="6091"/>
                            <a:pt x="6603" y="6289"/>
                            <a:pt x="7799" y="45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55" name="Freeform 864">
                      <a:extLst>
                        <a:ext uri="{FF2B5EF4-FFF2-40B4-BE49-F238E27FC236}">
                          <a16:creationId xmlns:a16="http://schemas.microsoft.com/office/drawing/2014/main" id="{65696E5F-D9A7-5AB1-AC90-E0834B9298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0574" y="6060930"/>
                      <a:ext cx="8378" cy="5656"/>
                    </a:xfrm>
                    <a:custGeom>
                      <a:avLst/>
                      <a:gdLst>
                        <a:gd name="connsiteX0" fmla="*/ 128 w 8378"/>
                        <a:gd name="connsiteY0" fmla="*/ 1371 h 5656"/>
                        <a:gd name="connsiteX1" fmla="*/ 2918 w 8378"/>
                        <a:gd name="connsiteY1" fmla="*/ 4937 h 5656"/>
                        <a:gd name="connsiteX2" fmla="*/ 7902 w 8378"/>
                        <a:gd name="connsiteY2" fmla="*/ 4739 h 5656"/>
                        <a:gd name="connsiteX3" fmla="*/ 5908 w 8378"/>
                        <a:gd name="connsiteY3" fmla="*/ 1173 h 5656"/>
                        <a:gd name="connsiteX4" fmla="*/ 128 w 8378"/>
                        <a:gd name="connsiteY4" fmla="*/ 1371 h 56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78" h="5656">
                          <a:moveTo>
                            <a:pt x="128" y="1371"/>
                          </a:moveTo>
                          <a:cubicBezTo>
                            <a:pt x="-470" y="2758"/>
                            <a:pt x="1124" y="3947"/>
                            <a:pt x="2918" y="4937"/>
                          </a:cubicBezTo>
                          <a:cubicBezTo>
                            <a:pt x="4912" y="5928"/>
                            <a:pt x="6905" y="5928"/>
                            <a:pt x="7902" y="4739"/>
                          </a:cubicBezTo>
                          <a:cubicBezTo>
                            <a:pt x="9098" y="3550"/>
                            <a:pt x="7902" y="2164"/>
                            <a:pt x="5908" y="1173"/>
                          </a:cubicBezTo>
                          <a:cubicBezTo>
                            <a:pt x="3716" y="-15"/>
                            <a:pt x="1124" y="-808"/>
                            <a:pt x="128" y="13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56" name="Freeform 865">
                      <a:extLst>
                        <a:ext uri="{FF2B5EF4-FFF2-40B4-BE49-F238E27FC236}">
                          <a16:creationId xmlns:a16="http://schemas.microsoft.com/office/drawing/2014/main" id="{1811909F-A928-E9EB-C8A8-1AE353203E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3158" y="6090287"/>
                      <a:ext cx="16940" cy="9196"/>
                    </a:xfrm>
                    <a:custGeom>
                      <a:avLst/>
                      <a:gdLst>
                        <a:gd name="connsiteX0" fmla="*/ 4351 w 16940"/>
                        <a:gd name="connsiteY0" fmla="*/ 5690 h 9196"/>
                        <a:gd name="connsiteX1" fmla="*/ 8537 w 16940"/>
                        <a:gd name="connsiteY1" fmla="*/ 6285 h 9196"/>
                        <a:gd name="connsiteX2" fmla="*/ 11527 w 16940"/>
                        <a:gd name="connsiteY2" fmla="*/ 8662 h 9196"/>
                        <a:gd name="connsiteX3" fmla="*/ 16510 w 16940"/>
                        <a:gd name="connsiteY3" fmla="*/ 8067 h 9196"/>
                        <a:gd name="connsiteX4" fmla="*/ 13520 w 16940"/>
                        <a:gd name="connsiteY4" fmla="*/ 3709 h 9196"/>
                        <a:gd name="connsiteX5" fmla="*/ 9933 w 16940"/>
                        <a:gd name="connsiteY5" fmla="*/ 3313 h 9196"/>
                        <a:gd name="connsiteX6" fmla="*/ 6145 w 16940"/>
                        <a:gd name="connsiteY6" fmla="*/ 540 h 9196"/>
                        <a:gd name="connsiteX7" fmla="*/ 166 w 16940"/>
                        <a:gd name="connsiteY7" fmla="*/ 1531 h 9196"/>
                        <a:gd name="connsiteX8" fmla="*/ 4351 w 16940"/>
                        <a:gd name="connsiteY8" fmla="*/ 5690 h 91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6940" h="9196">
                          <a:moveTo>
                            <a:pt x="4351" y="5690"/>
                          </a:moveTo>
                          <a:cubicBezTo>
                            <a:pt x="5946" y="6086"/>
                            <a:pt x="7341" y="6483"/>
                            <a:pt x="8537" y="6285"/>
                          </a:cubicBezTo>
                          <a:cubicBezTo>
                            <a:pt x="8936" y="7275"/>
                            <a:pt x="10132" y="8067"/>
                            <a:pt x="11527" y="8662"/>
                          </a:cubicBezTo>
                          <a:cubicBezTo>
                            <a:pt x="13720" y="9454"/>
                            <a:pt x="15713" y="9454"/>
                            <a:pt x="16510" y="8067"/>
                          </a:cubicBezTo>
                          <a:cubicBezTo>
                            <a:pt x="17706" y="6086"/>
                            <a:pt x="16311" y="4700"/>
                            <a:pt x="13520" y="3709"/>
                          </a:cubicBezTo>
                          <a:cubicBezTo>
                            <a:pt x="12125" y="3115"/>
                            <a:pt x="10929" y="3115"/>
                            <a:pt x="9933" y="3313"/>
                          </a:cubicBezTo>
                          <a:cubicBezTo>
                            <a:pt x="9335" y="2125"/>
                            <a:pt x="7740" y="1134"/>
                            <a:pt x="6145" y="540"/>
                          </a:cubicBezTo>
                          <a:cubicBezTo>
                            <a:pt x="3554" y="-451"/>
                            <a:pt x="764" y="-54"/>
                            <a:pt x="166" y="1531"/>
                          </a:cubicBezTo>
                          <a:cubicBezTo>
                            <a:pt x="-632" y="3313"/>
                            <a:pt x="1561" y="4898"/>
                            <a:pt x="4351" y="56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57" name="Freeform 866">
                      <a:extLst>
                        <a:ext uri="{FF2B5EF4-FFF2-40B4-BE49-F238E27FC236}">
                          <a16:creationId xmlns:a16="http://schemas.microsoft.com/office/drawing/2014/main" id="{82B92008-603D-F405-B704-B80BDD04A3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5720" y="6065192"/>
                      <a:ext cx="8321" cy="5866"/>
                    </a:xfrm>
                    <a:custGeom>
                      <a:avLst/>
                      <a:gdLst>
                        <a:gd name="connsiteX0" fmla="*/ 8300 w 8321"/>
                        <a:gd name="connsiteY0" fmla="*/ 4043 h 5866"/>
                        <a:gd name="connsiteX1" fmla="*/ 5509 w 8321"/>
                        <a:gd name="connsiteY1" fmla="*/ 477 h 5866"/>
                        <a:gd name="connsiteX2" fmla="*/ 127 w 8321"/>
                        <a:gd name="connsiteY2" fmla="*/ 1864 h 5866"/>
                        <a:gd name="connsiteX3" fmla="*/ 3117 w 8321"/>
                        <a:gd name="connsiteY3" fmla="*/ 5429 h 5866"/>
                        <a:gd name="connsiteX4" fmla="*/ 8300 w 8321"/>
                        <a:gd name="connsiteY4" fmla="*/ 4043 h 5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21" h="5866">
                          <a:moveTo>
                            <a:pt x="8300" y="4043"/>
                          </a:moveTo>
                          <a:cubicBezTo>
                            <a:pt x="8499" y="2260"/>
                            <a:pt x="7303" y="1071"/>
                            <a:pt x="5509" y="477"/>
                          </a:cubicBezTo>
                          <a:cubicBezTo>
                            <a:pt x="2918" y="-513"/>
                            <a:pt x="725" y="81"/>
                            <a:pt x="127" y="1864"/>
                          </a:cubicBezTo>
                          <a:cubicBezTo>
                            <a:pt x="-471" y="3250"/>
                            <a:pt x="1124" y="4637"/>
                            <a:pt x="3117" y="5429"/>
                          </a:cubicBezTo>
                          <a:cubicBezTo>
                            <a:pt x="5708" y="6420"/>
                            <a:pt x="7303" y="5627"/>
                            <a:pt x="8300" y="40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58" name="Freeform 867">
                      <a:extLst>
                        <a:ext uri="{FF2B5EF4-FFF2-40B4-BE49-F238E27FC236}">
                          <a16:creationId xmlns:a16="http://schemas.microsoft.com/office/drawing/2014/main" id="{0BAA3F71-2D4A-C7AE-60EE-2B8DC8D455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5020" y="5971872"/>
                      <a:ext cx="7985" cy="5469"/>
                    </a:xfrm>
                    <a:custGeom>
                      <a:avLst/>
                      <a:gdLst>
                        <a:gd name="connsiteX0" fmla="*/ 7973 w 7985"/>
                        <a:gd name="connsiteY0" fmla="*/ 3073 h 5469"/>
                        <a:gd name="connsiteX1" fmla="*/ 3986 w 7985"/>
                        <a:gd name="connsiteY1" fmla="*/ 102 h 5469"/>
                        <a:gd name="connsiteX2" fmla="*/ 0 w 7985"/>
                        <a:gd name="connsiteY2" fmla="*/ 1885 h 5469"/>
                        <a:gd name="connsiteX3" fmla="*/ 3389 w 7985"/>
                        <a:gd name="connsiteY3" fmla="*/ 5252 h 5469"/>
                        <a:gd name="connsiteX4" fmla="*/ 7973 w 7985"/>
                        <a:gd name="connsiteY4" fmla="*/ 3073 h 54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85" h="5469">
                          <a:moveTo>
                            <a:pt x="7973" y="3073"/>
                          </a:moveTo>
                          <a:cubicBezTo>
                            <a:pt x="7774" y="1489"/>
                            <a:pt x="6179" y="498"/>
                            <a:pt x="3986" y="102"/>
                          </a:cubicBezTo>
                          <a:cubicBezTo>
                            <a:pt x="1794" y="-294"/>
                            <a:pt x="598" y="498"/>
                            <a:pt x="0" y="1885"/>
                          </a:cubicBezTo>
                          <a:cubicBezTo>
                            <a:pt x="0" y="3469"/>
                            <a:pt x="1395" y="4856"/>
                            <a:pt x="3389" y="5252"/>
                          </a:cubicBezTo>
                          <a:cubicBezTo>
                            <a:pt x="5980" y="5847"/>
                            <a:pt x="8172" y="5252"/>
                            <a:pt x="7973" y="30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59" name="Freeform 868">
                      <a:extLst>
                        <a:ext uri="{FF2B5EF4-FFF2-40B4-BE49-F238E27FC236}">
                          <a16:creationId xmlns:a16="http://schemas.microsoft.com/office/drawing/2014/main" id="{6CC33F16-5A51-8005-7C47-4A2849D3EA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1910" y="5936419"/>
                      <a:ext cx="8293" cy="5591"/>
                    </a:xfrm>
                    <a:custGeom>
                      <a:avLst/>
                      <a:gdLst>
                        <a:gd name="connsiteX0" fmla="*/ 86 w 8293"/>
                        <a:gd name="connsiteY0" fmla="*/ 1880 h 5591"/>
                        <a:gd name="connsiteX1" fmla="*/ 2877 w 8293"/>
                        <a:gd name="connsiteY1" fmla="*/ 5247 h 5591"/>
                        <a:gd name="connsiteX2" fmla="*/ 8258 w 8293"/>
                        <a:gd name="connsiteY2" fmla="*/ 3662 h 5591"/>
                        <a:gd name="connsiteX3" fmla="*/ 5468 w 8293"/>
                        <a:gd name="connsiteY3" fmla="*/ 295 h 5591"/>
                        <a:gd name="connsiteX4" fmla="*/ 86 w 8293"/>
                        <a:gd name="connsiteY4" fmla="*/ 1880 h 55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93" h="5591">
                          <a:moveTo>
                            <a:pt x="86" y="1880"/>
                          </a:moveTo>
                          <a:cubicBezTo>
                            <a:pt x="-313" y="3266"/>
                            <a:pt x="684" y="4653"/>
                            <a:pt x="2877" y="5247"/>
                          </a:cubicBezTo>
                          <a:cubicBezTo>
                            <a:pt x="5667" y="6039"/>
                            <a:pt x="7461" y="5445"/>
                            <a:pt x="8258" y="3662"/>
                          </a:cubicBezTo>
                          <a:cubicBezTo>
                            <a:pt x="8458" y="2276"/>
                            <a:pt x="7860" y="889"/>
                            <a:pt x="5468" y="295"/>
                          </a:cubicBezTo>
                          <a:cubicBezTo>
                            <a:pt x="2877" y="-299"/>
                            <a:pt x="684" y="-101"/>
                            <a:pt x="86" y="18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60" name="Freeform 869">
                      <a:extLst>
                        <a:ext uri="{FF2B5EF4-FFF2-40B4-BE49-F238E27FC236}">
                          <a16:creationId xmlns:a16="http://schemas.microsoft.com/office/drawing/2014/main" id="{D24C0163-5E10-D6D9-D33F-B8E98348F7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1230" y="6045714"/>
                      <a:ext cx="9351" cy="9455"/>
                    </a:xfrm>
                    <a:custGeom>
                      <a:avLst/>
                      <a:gdLst>
                        <a:gd name="connsiteX0" fmla="*/ 5451 w 9351"/>
                        <a:gd name="connsiteY0" fmla="*/ 344 h 9455"/>
                        <a:gd name="connsiteX1" fmla="*/ 69 w 9351"/>
                        <a:gd name="connsiteY1" fmla="*/ 1929 h 9455"/>
                        <a:gd name="connsiteX2" fmla="*/ 1066 w 9351"/>
                        <a:gd name="connsiteY2" fmla="*/ 4900 h 9455"/>
                        <a:gd name="connsiteX3" fmla="*/ 3059 w 9351"/>
                        <a:gd name="connsiteY3" fmla="*/ 8862 h 9455"/>
                        <a:gd name="connsiteX4" fmla="*/ 9039 w 9351"/>
                        <a:gd name="connsiteY4" fmla="*/ 7872 h 9455"/>
                        <a:gd name="connsiteX5" fmla="*/ 7445 w 9351"/>
                        <a:gd name="connsiteY5" fmla="*/ 4504 h 9455"/>
                        <a:gd name="connsiteX6" fmla="*/ 8043 w 9351"/>
                        <a:gd name="connsiteY6" fmla="*/ 3712 h 9455"/>
                        <a:gd name="connsiteX7" fmla="*/ 5451 w 9351"/>
                        <a:gd name="connsiteY7" fmla="*/ 344 h 94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9351" h="9455">
                          <a:moveTo>
                            <a:pt x="5451" y="344"/>
                          </a:moveTo>
                          <a:cubicBezTo>
                            <a:pt x="2661" y="-448"/>
                            <a:pt x="867" y="146"/>
                            <a:pt x="69" y="1929"/>
                          </a:cubicBezTo>
                          <a:cubicBezTo>
                            <a:pt x="-130" y="2920"/>
                            <a:pt x="69" y="4108"/>
                            <a:pt x="1066" y="4900"/>
                          </a:cubicBezTo>
                          <a:cubicBezTo>
                            <a:pt x="69" y="6683"/>
                            <a:pt x="867" y="8070"/>
                            <a:pt x="3059" y="8862"/>
                          </a:cubicBezTo>
                          <a:cubicBezTo>
                            <a:pt x="5651" y="9853"/>
                            <a:pt x="7843" y="9655"/>
                            <a:pt x="9039" y="7872"/>
                          </a:cubicBezTo>
                          <a:cubicBezTo>
                            <a:pt x="9836" y="6683"/>
                            <a:pt x="9039" y="5495"/>
                            <a:pt x="7445" y="4504"/>
                          </a:cubicBezTo>
                          <a:cubicBezTo>
                            <a:pt x="7644" y="4306"/>
                            <a:pt x="7843" y="4108"/>
                            <a:pt x="8043" y="3712"/>
                          </a:cubicBezTo>
                          <a:cubicBezTo>
                            <a:pt x="8441" y="2523"/>
                            <a:pt x="7843" y="939"/>
                            <a:pt x="5451" y="3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61" name="Freeform 870">
                      <a:extLst>
                        <a:ext uri="{FF2B5EF4-FFF2-40B4-BE49-F238E27FC236}">
                          <a16:creationId xmlns:a16="http://schemas.microsoft.com/office/drawing/2014/main" id="{6172C57B-6244-4E8E-7E0F-3F93143ADE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3850" y="5940817"/>
                      <a:ext cx="8132" cy="5836"/>
                    </a:xfrm>
                    <a:custGeom>
                      <a:avLst/>
                      <a:gdLst>
                        <a:gd name="connsiteX0" fmla="*/ 75 w 8132"/>
                        <a:gd name="connsiteY0" fmla="*/ 1443 h 5836"/>
                        <a:gd name="connsiteX1" fmla="*/ 3663 w 8132"/>
                        <a:gd name="connsiteY1" fmla="*/ 5603 h 5836"/>
                        <a:gd name="connsiteX2" fmla="*/ 8048 w 8132"/>
                        <a:gd name="connsiteY2" fmla="*/ 4415 h 5836"/>
                        <a:gd name="connsiteX3" fmla="*/ 4659 w 8132"/>
                        <a:gd name="connsiteY3" fmla="*/ 453 h 5836"/>
                        <a:gd name="connsiteX4" fmla="*/ 75 w 8132"/>
                        <a:gd name="connsiteY4" fmla="*/ 1443 h 58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32" h="5836">
                          <a:moveTo>
                            <a:pt x="75" y="1443"/>
                          </a:moveTo>
                          <a:cubicBezTo>
                            <a:pt x="-324" y="3028"/>
                            <a:pt x="872" y="4811"/>
                            <a:pt x="3663" y="5603"/>
                          </a:cubicBezTo>
                          <a:cubicBezTo>
                            <a:pt x="5855" y="6197"/>
                            <a:pt x="7250" y="5603"/>
                            <a:pt x="8048" y="4415"/>
                          </a:cubicBezTo>
                          <a:cubicBezTo>
                            <a:pt x="8447" y="2632"/>
                            <a:pt x="7450" y="1047"/>
                            <a:pt x="4659" y="453"/>
                          </a:cubicBezTo>
                          <a:cubicBezTo>
                            <a:pt x="2467" y="-340"/>
                            <a:pt x="473" y="-142"/>
                            <a:pt x="75" y="14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62" name="Freeform 871">
                      <a:extLst>
                        <a:ext uri="{FF2B5EF4-FFF2-40B4-BE49-F238E27FC236}">
                          <a16:creationId xmlns:a16="http://schemas.microsoft.com/office/drawing/2014/main" id="{1CB217B3-AE2A-EE4A-B44D-A0F28F2A12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8242" y="5927853"/>
                      <a:ext cx="8829" cy="5957"/>
                    </a:xfrm>
                    <a:custGeom>
                      <a:avLst/>
                      <a:gdLst>
                        <a:gd name="connsiteX0" fmla="*/ 8571 w 8829"/>
                        <a:gd name="connsiteY0" fmla="*/ 4702 h 5957"/>
                        <a:gd name="connsiteX1" fmla="*/ 4385 w 8829"/>
                        <a:gd name="connsiteY1" fmla="*/ 146 h 5957"/>
                        <a:gd name="connsiteX2" fmla="*/ 0 w 8829"/>
                        <a:gd name="connsiteY2" fmla="*/ 1532 h 5957"/>
                        <a:gd name="connsiteX3" fmla="*/ 4186 w 8829"/>
                        <a:gd name="connsiteY3" fmla="*/ 5494 h 5957"/>
                        <a:gd name="connsiteX4" fmla="*/ 8571 w 8829"/>
                        <a:gd name="connsiteY4" fmla="*/ 4702 h 59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29" h="5957">
                          <a:moveTo>
                            <a:pt x="8571" y="4702"/>
                          </a:moveTo>
                          <a:cubicBezTo>
                            <a:pt x="9568" y="2325"/>
                            <a:pt x="7574" y="938"/>
                            <a:pt x="4385" y="146"/>
                          </a:cubicBezTo>
                          <a:cubicBezTo>
                            <a:pt x="2392" y="-251"/>
                            <a:pt x="598" y="146"/>
                            <a:pt x="0" y="1532"/>
                          </a:cubicBezTo>
                          <a:cubicBezTo>
                            <a:pt x="0" y="3513"/>
                            <a:pt x="1993" y="4504"/>
                            <a:pt x="4186" y="5494"/>
                          </a:cubicBezTo>
                          <a:cubicBezTo>
                            <a:pt x="6179" y="6286"/>
                            <a:pt x="7973" y="6088"/>
                            <a:pt x="8571" y="47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63" name="Freeform 872">
                      <a:extLst>
                        <a:ext uri="{FF2B5EF4-FFF2-40B4-BE49-F238E27FC236}">
                          <a16:creationId xmlns:a16="http://schemas.microsoft.com/office/drawing/2014/main" id="{E8BE5B8E-8D8C-7D0F-E0E4-BA22B033F5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0407" y="6105089"/>
                      <a:ext cx="2130" cy="3961"/>
                    </a:xfrm>
                    <a:custGeom>
                      <a:avLst/>
                      <a:gdLst>
                        <a:gd name="connsiteX0" fmla="*/ 1196 w 2130"/>
                        <a:gd name="connsiteY0" fmla="*/ 0 h 3961"/>
                        <a:gd name="connsiteX1" fmla="*/ 0 w 2130"/>
                        <a:gd name="connsiteY1" fmla="*/ 3962 h 3961"/>
                        <a:gd name="connsiteX2" fmla="*/ 1794 w 2130"/>
                        <a:gd name="connsiteY2" fmla="*/ 2773 h 3961"/>
                        <a:gd name="connsiteX3" fmla="*/ 1196 w 2130"/>
                        <a:gd name="connsiteY3" fmla="*/ 0 h 3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130" h="3961">
                          <a:moveTo>
                            <a:pt x="1196" y="0"/>
                          </a:moveTo>
                          <a:cubicBezTo>
                            <a:pt x="797" y="1387"/>
                            <a:pt x="399" y="2575"/>
                            <a:pt x="0" y="3962"/>
                          </a:cubicBezTo>
                          <a:cubicBezTo>
                            <a:pt x="797" y="3764"/>
                            <a:pt x="1594" y="3367"/>
                            <a:pt x="1794" y="2773"/>
                          </a:cubicBezTo>
                          <a:cubicBezTo>
                            <a:pt x="2392" y="1783"/>
                            <a:pt x="2193" y="792"/>
                            <a:pt x="119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64" name="Freeform 873">
                      <a:extLst>
                        <a:ext uri="{FF2B5EF4-FFF2-40B4-BE49-F238E27FC236}">
                          <a16:creationId xmlns:a16="http://schemas.microsoft.com/office/drawing/2014/main" id="{E6B52309-462A-F302-30CC-0347D518BF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6823" y="6015355"/>
                      <a:ext cx="8682" cy="6457"/>
                    </a:xfrm>
                    <a:custGeom>
                      <a:avLst/>
                      <a:gdLst>
                        <a:gd name="connsiteX0" fmla="*/ 5078 w 8682"/>
                        <a:gd name="connsiteY0" fmla="*/ 6339 h 6457"/>
                        <a:gd name="connsiteX1" fmla="*/ 8666 w 8682"/>
                        <a:gd name="connsiteY1" fmla="*/ 4556 h 6457"/>
                        <a:gd name="connsiteX2" fmla="*/ 1291 w 8682"/>
                        <a:gd name="connsiteY2" fmla="*/ 198 h 6457"/>
                        <a:gd name="connsiteX3" fmla="*/ 95 w 8682"/>
                        <a:gd name="connsiteY3" fmla="*/ 0 h 6457"/>
                        <a:gd name="connsiteX4" fmla="*/ 5078 w 8682"/>
                        <a:gd name="connsiteY4" fmla="*/ 6339 h 64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82" h="6457">
                          <a:moveTo>
                            <a:pt x="5078" y="6339"/>
                          </a:moveTo>
                          <a:cubicBezTo>
                            <a:pt x="7271" y="6735"/>
                            <a:pt x="8865" y="6141"/>
                            <a:pt x="8666" y="4556"/>
                          </a:cubicBezTo>
                          <a:cubicBezTo>
                            <a:pt x="8267" y="1387"/>
                            <a:pt x="4679" y="792"/>
                            <a:pt x="1291" y="198"/>
                          </a:cubicBezTo>
                          <a:lnTo>
                            <a:pt x="95" y="0"/>
                          </a:lnTo>
                          <a:cubicBezTo>
                            <a:pt x="-104" y="2575"/>
                            <a:pt x="-503" y="5348"/>
                            <a:pt x="5078" y="63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65" name="Freeform 874">
                      <a:extLst>
                        <a:ext uri="{FF2B5EF4-FFF2-40B4-BE49-F238E27FC236}">
                          <a16:creationId xmlns:a16="http://schemas.microsoft.com/office/drawing/2014/main" id="{BE57F93E-3849-91E6-B668-228B8C4784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6718" y="6015355"/>
                      <a:ext cx="199" cy="19808"/>
                    </a:xfrm>
                    <a:custGeom>
                      <a:avLst/>
                      <a:gdLst>
                        <a:gd name="connsiteX0" fmla="*/ 199 w 199"/>
                        <a:gd name="connsiteY0" fmla="*/ 0 h 19808"/>
                        <a:gd name="connsiteX1" fmla="*/ 199 w 199"/>
                        <a:gd name="connsiteY1" fmla="*/ 0 h 19808"/>
                        <a:gd name="connsiteX2" fmla="*/ 0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199" y="0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66" name="Freeform 875">
                      <a:extLst>
                        <a:ext uri="{FF2B5EF4-FFF2-40B4-BE49-F238E27FC236}">
                          <a16:creationId xmlns:a16="http://schemas.microsoft.com/office/drawing/2014/main" id="{05E98A6C-76B3-6687-B2A4-0DA96FF456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8475" y="5939645"/>
                      <a:ext cx="8388" cy="5779"/>
                    </a:xfrm>
                    <a:custGeom>
                      <a:avLst/>
                      <a:gdLst>
                        <a:gd name="connsiteX0" fmla="*/ 3389 w 8388"/>
                        <a:gd name="connsiteY0" fmla="*/ 5587 h 5779"/>
                        <a:gd name="connsiteX1" fmla="*/ 8372 w 8388"/>
                        <a:gd name="connsiteY1" fmla="*/ 3408 h 5779"/>
                        <a:gd name="connsiteX2" fmla="*/ 4983 w 8388"/>
                        <a:gd name="connsiteY2" fmla="*/ 238 h 5779"/>
                        <a:gd name="connsiteX3" fmla="*/ 0 w 8388"/>
                        <a:gd name="connsiteY3" fmla="*/ 2814 h 5779"/>
                        <a:gd name="connsiteX4" fmla="*/ 3389 w 8388"/>
                        <a:gd name="connsiteY4" fmla="*/ 5587 h 57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88" h="5779">
                          <a:moveTo>
                            <a:pt x="3389" y="5587"/>
                          </a:moveTo>
                          <a:cubicBezTo>
                            <a:pt x="5980" y="6181"/>
                            <a:pt x="7973" y="5389"/>
                            <a:pt x="8372" y="3408"/>
                          </a:cubicBezTo>
                          <a:cubicBezTo>
                            <a:pt x="8571" y="1823"/>
                            <a:pt x="6976" y="635"/>
                            <a:pt x="4983" y="238"/>
                          </a:cubicBezTo>
                          <a:cubicBezTo>
                            <a:pt x="2392" y="-356"/>
                            <a:pt x="199" y="40"/>
                            <a:pt x="0" y="2814"/>
                          </a:cubicBezTo>
                          <a:cubicBezTo>
                            <a:pt x="0" y="4002"/>
                            <a:pt x="1595" y="5191"/>
                            <a:pt x="3389" y="55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67" name="Freeform 876">
                      <a:extLst>
                        <a:ext uri="{FF2B5EF4-FFF2-40B4-BE49-F238E27FC236}">
                          <a16:creationId xmlns:a16="http://schemas.microsoft.com/office/drawing/2014/main" id="{86919B6F-C760-6A43-742A-38C7678EB9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9971" y="5958209"/>
                      <a:ext cx="7841" cy="5500"/>
                    </a:xfrm>
                    <a:custGeom>
                      <a:avLst/>
                      <a:gdLst>
                        <a:gd name="connsiteX0" fmla="*/ 3058 w 7841"/>
                        <a:gd name="connsiteY0" fmla="*/ 5247 h 5500"/>
                        <a:gd name="connsiteX1" fmla="*/ 7842 w 7841"/>
                        <a:gd name="connsiteY1" fmla="*/ 3464 h 5500"/>
                        <a:gd name="connsiteX2" fmla="*/ 4453 w 7841"/>
                        <a:gd name="connsiteY2" fmla="*/ 295 h 5500"/>
                        <a:gd name="connsiteX3" fmla="*/ 68 w 7841"/>
                        <a:gd name="connsiteY3" fmla="*/ 1087 h 5500"/>
                        <a:gd name="connsiteX4" fmla="*/ 3058 w 7841"/>
                        <a:gd name="connsiteY4" fmla="*/ 5247 h 5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41" h="5500">
                          <a:moveTo>
                            <a:pt x="3058" y="5247"/>
                          </a:moveTo>
                          <a:cubicBezTo>
                            <a:pt x="5450" y="5841"/>
                            <a:pt x="7842" y="5445"/>
                            <a:pt x="7842" y="3464"/>
                          </a:cubicBezTo>
                          <a:cubicBezTo>
                            <a:pt x="7842" y="2078"/>
                            <a:pt x="6247" y="691"/>
                            <a:pt x="4453" y="295"/>
                          </a:cubicBezTo>
                          <a:cubicBezTo>
                            <a:pt x="1663" y="-497"/>
                            <a:pt x="68" y="493"/>
                            <a:pt x="68" y="1087"/>
                          </a:cubicBezTo>
                          <a:cubicBezTo>
                            <a:pt x="-330" y="3662"/>
                            <a:pt x="1065" y="4851"/>
                            <a:pt x="3058" y="52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68" name="Freeform 877">
                      <a:extLst>
                        <a:ext uri="{FF2B5EF4-FFF2-40B4-BE49-F238E27FC236}">
                          <a16:creationId xmlns:a16="http://schemas.microsoft.com/office/drawing/2014/main" id="{4B16CCA9-01A2-2455-F481-9A2D769B71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1285" y="6094253"/>
                      <a:ext cx="13464" cy="11539"/>
                    </a:xfrm>
                    <a:custGeom>
                      <a:avLst/>
                      <a:gdLst>
                        <a:gd name="connsiteX0" fmla="*/ 4869 w 13464"/>
                        <a:gd name="connsiteY0" fmla="*/ 535 h 11539"/>
                        <a:gd name="connsiteX1" fmla="*/ 284 w 13464"/>
                        <a:gd name="connsiteY1" fmla="*/ 1130 h 11539"/>
                        <a:gd name="connsiteX2" fmla="*/ 3075 w 13464"/>
                        <a:gd name="connsiteY2" fmla="*/ 5686 h 11539"/>
                        <a:gd name="connsiteX3" fmla="*/ 6264 w 13464"/>
                        <a:gd name="connsiteY3" fmla="*/ 6478 h 11539"/>
                        <a:gd name="connsiteX4" fmla="*/ 5666 w 13464"/>
                        <a:gd name="connsiteY4" fmla="*/ 7865 h 11539"/>
                        <a:gd name="connsiteX5" fmla="*/ 8656 w 13464"/>
                        <a:gd name="connsiteY5" fmla="*/ 11232 h 11539"/>
                        <a:gd name="connsiteX6" fmla="*/ 13440 w 13464"/>
                        <a:gd name="connsiteY6" fmla="*/ 9449 h 11539"/>
                        <a:gd name="connsiteX7" fmla="*/ 10450 w 13464"/>
                        <a:gd name="connsiteY7" fmla="*/ 6082 h 11539"/>
                        <a:gd name="connsiteX8" fmla="*/ 8058 w 13464"/>
                        <a:gd name="connsiteY8" fmla="*/ 5884 h 11539"/>
                        <a:gd name="connsiteX9" fmla="*/ 4869 w 13464"/>
                        <a:gd name="connsiteY9" fmla="*/ 535 h 115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464" h="11539">
                          <a:moveTo>
                            <a:pt x="4869" y="535"/>
                          </a:moveTo>
                          <a:cubicBezTo>
                            <a:pt x="3075" y="-257"/>
                            <a:pt x="1081" y="-257"/>
                            <a:pt x="284" y="1130"/>
                          </a:cubicBezTo>
                          <a:cubicBezTo>
                            <a:pt x="-713" y="2912"/>
                            <a:pt x="1081" y="4299"/>
                            <a:pt x="3075" y="5686"/>
                          </a:cubicBezTo>
                          <a:cubicBezTo>
                            <a:pt x="4270" y="6280"/>
                            <a:pt x="5267" y="6478"/>
                            <a:pt x="6264" y="6478"/>
                          </a:cubicBezTo>
                          <a:cubicBezTo>
                            <a:pt x="5865" y="6874"/>
                            <a:pt x="5666" y="7270"/>
                            <a:pt x="5666" y="7865"/>
                          </a:cubicBezTo>
                          <a:cubicBezTo>
                            <a:pt x="5466" y="9251"/>
                            <a:pt x="6463" y="10440"/>
                            <a:pt x="8656" y="11232"/>
                          </a:cubicBezTo>
                          <a:cubicBezTo>
                            <a:pt x="11446" y="12025"/>
                            <a:pt x="13240" y="11232"/>
                            <a:pt x="13440" y="9449"/>
                          </a:cubicBezTo>
                          <a:cubicBezTo>
                            <a:pt x="13639" y="8063"/>
                            <a:pt x="12642" y="6676"/>
                            <a:pt x="10450" y="6082"/>
                          </a:cubicBezTo>
                          <a:cubicBezTo>
                            <a:pt x="9453" y="5884"/>
                            <a:pt x="8855" y="5884"/>
                            <a:pt x="8058" y="5884"/>
                          </a:cubicBezTo>
                          <a:cubicBezTo>
                            <a:pt x="10051" y="3507"/>
                            <a:pt x="7659" y="1724"/>
                            <a:pt x="4869" y="5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69" name="Freeform 878">
                      <a:extLst>
                        <a:ext uri="{FF2B5EF4-FFF2-40B4-BE49-F238E27FC236}">
                          <a16:creationId xmlns:a16="http://schemas.microsoft.com/office/drawing/2014/main" id="{B46CDE93-ABAD-99A1-C0B3-7191A9E5BA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7602" y="5994402"/>
                      <a:ext cx="8169" cy="6222"/>
                    </a:xfrm>
                    <a:custGeom>
                      <a:avLst/>
                      <a:gdLst>
                        <a:gd name="connsiteX0" fmla="*/ 8018 w 8169"/>
                        <a:gd name="connsiteY0" fmla="*/ 5106 h 6222"/>
                        <a:gd name="connsiteX1" fmla="*/ 4829 w 8169"/>
                        <a:gd name="connsiteY1" fmla="*/ 550 h 6222"/>
                        <a:gd name="connsiteX2" fmla="*/ 244 w 8169"/>
                        <a:gd name="connsiteY2" fmla="*/ 1343 h 6222"/>
                        <a:gd name="connsiteX3" fmla="*/ 3234 w 8169"/>
                        <a:gd name="connsiteY3" fmla="*/ 5700 h 6222"/>
                        <a:gd name="connsiteX4" fmla="*/ 8018 w 8169"/>
                        <a:gd name="connsiteY4" fmla="*/ 5106 h 62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69" h="6222">
                          <a:moveTo>
                            <a:pt x="8018" y="5106"/>
                          </a:moveTo>
                          <a:cubicBezTo>
                            <a:pt x="8616" y="3324"/>
                            <a:pt x="7420" y="1739"/>
                            <a:pt x="4829" y="550"/>
                          </a:cubicBezTo>
                          <a:cubicBezTo>
                            <a:pt x="2636" y="-440"/>
                            <a:pt x="842" y="-44"/>
                            <a:pt x="244" y="1343"/>
                          </a:cubicBezTo>
                          <a:cubicBezTo>
                            <a:pt x="-553" y="3125"/>
                            <a:pt x="643" y="4512"/>
                            <a:pt x="3234" y="5700"/>
                          </a:cubicBezTo>
                          <a:cubicBezTo>
                            <a:pt x="5427" y="6295"/>
                            <a:pt x="7619" y="6691"/>
                            <a:pt x="8018" y="51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70" name="Freeform 879">
                      <a:extLst>
                        <a:ext uri="{FF2B5EF4-FFF2-40B4-BE49-F238E27FC236}">
                          <a16:creationId xmlns:a16="http://schemas.microsoft.com/office/drawing/2014/main" id="{402E77CF-17FA-2161-98E7-6DBF1745D4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4768" y="5944267"/>
                      <a:ext cx="7994" cy="5636"/>
                    </a:xfrm>
                    <a:custGeom>
                      <a:avLst/>
                      <a:gdLst>
                        <a:gd name="connsiteX0" fmla="*/ 4606 w 7994"/>
                        <a:gd name="connsiteY0" fmla="*/ 173 h 5636"/>
                        <a:gd name="connsiteX1" fmla="*/ 21 w 7994"/>
                        <a:gd name="connsiteY1" fmla="*/ 2352 h 5636"/>
                        <a:gd name="connsiteX2" fmla="*/ 3410 w 7994"/>
                        <a:gd name="connsiteY2" fmla="*/ 5521 h 5636"/>
                        <a:gd name="connsiteX3" fmla="*/ 7994 w 7994"/>
                        <a:gd name="connsiteY3" fmla="*/ 3342 h 5636"/>
                        <a:gd name="connsiteX4" fmla="*/ 4606 w 7994"/>
                        <a:gd name="connsiteY4" fmla="*/ 173 h 56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94" h="5636">
                          <a:moveTo>
                            <a:pt x="4606" y="173"/>
                          </a:moveTo>
                          <a:cubicBezTo>
                            <a:pt x="1815" y="-421"/>
                            <a:pt x="221" y="569"/>
                            <a:pt x="21" y="2352"/>
                          </a:cubicBezTo>
                          <a:cubicBezTo>
                            <a:pt x="-178" y="3738"/>
                            <a:pt x="1018" y="4927"/>
                            <a:pt x="3410" y="5521"/>
                          </a:cubicBezTo>
                          <a:cubicBezTo>
                            <a:pt x="6201" y="5917"/>
                            <a:pt x="7994" y="5323"/>
                            <a:pt x="7994" y="3342"/>
                          </a:cubicBezTo>
                          <a:cubicBezTo>
                            <a:pt x="7994" y="1955"/>
                            <a:pt x="6998" y="569"/>
                            <a:pt x="4606" y="1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71" name="Freeform 880">
                      <a:extLst>
                        <a:ext uri="{FF2B5EF4-FFF2-40B4-BE49-F238E27FC236}">
                          <a16:creationId xmlns:a16="http://schemas.microsoft.com/office/drawing/2014/main" id="{FD3A339F-E79F-A8D4-4BE2-2EA72514FE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8579" y="6133582"/>
                      <a:ext cx="12115" cy="15291"/>
                    </a:xfrm>
                    <a:custGeom>
                      <a:avLst/>
                      <a:gdLst>
                        <a:gd name="connsiteX0" fmla="*/ 0 w 12115"/>
                        <a:gd name="connsiteY0" fmla="*/ 1616 h 15291"/>
                        <a:gd name="connsiteX1" fmla="*/ 3987 w 12115"/>
                        <a:gd name="connsiteY1" fmla="*/ 5974 h 15291"/>
                        <a:gd name="connsiteX2" fmla="*/ 4585 w 12115"/>
                        <a:gd name="connsiteY2" fmla="*/ 6172 h 15291"/>
                        <a:gd name="connsiteX3" fmla="*/ 2791 w 12115"/>
                        <a:gd name="connsiteY3" fmla="*/ 7559 h 15291"/>
                        <a:gd name="connsiteX4" fmla="*/ 4385 w 12115"/>
                        <a:gd name="connsiteY4" fmla="*/ 11323 h 15291"/>
                        <a:gd name="connsiteX5" fmla="*/ 4186 w 12115"/>
                        <a:gd name="connsiteY5" fmla="*/ 11520 h 15291"/>
                        <a:gd name="connsiteX6" fmla="*/ 7375 w 12115"/>
                        <a:gd name="connsiteY6" fmla="*/ 14888 h 15291"/>
                        <a:gd name="connsiteX7" fmla="*/ 11960 w 12115"/>
                        <a:gd name="connsiteY7" fmla="*/ 13898 h 15291"/>
                        <a:gd name="connsiteX8" fmla="*/ 11162 w 12115"/>
                        <a:gd name="connsiteY8" fmla="*/ 11124 h 15291"/>
                        <a:gd name="connsiteX9" fmla="*/ 11162 w 12115"/>
                        <a:gd name="connsiteY9" fmla="*/ 11124 h 15291"/>
                        <a:gd name="connsiteX10" fmla="*/ 7375 w 12115"/>
                        <a:gd name="connsiteY10" fmla="*/ 6568 h 15291"/>
                        <a:gd name="connsiteX11" fmla="*/ 6777 w 12115"/>
                        <a:gd name="connsiteY11" fmla="*/ 6370 h 15291"/>
                        <a:gd name="connsiteX12" fmla="*/ 8571 w 12115"/>
                        <a:gd name="connsiteY12" fmla="*/ 5182 h 15291"/>
                        <a:gd name="connsiteX13" fmla="*/ 3987 w 12115"/>
                        <a:gd name="connsiteY13" fmla="*/ 229 h 15291"/>
                        <a:gd name="connsiteX14" fmla="*/ 0 w 12115"/>
                        <a:gd name="connsiteY14" fmla="*/ 1616 h 152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2115" h="15291">
                          <a:moveTo>
                            <a:pt x="0" y="1616"/>
                          </a:moveTo>
                          <a:cubicBezTo>
                            <a:pt x="0" y="3399"/>
                            <a:pt x="1595" y="4984"/>
                            <a:pt x="3987" y="5974"/>
                          </a:cubicBezTo>
                          <a:lnTo>
                            <a:pt x="4585" y="6172"/>
                          </a:lnTo>
                          <a:cubicBezTo>
                            <a:pt x="3787" y="6370"/>
                            <a:pt x="3189" y="6766"/>
                            <a:pt x="2791" y="7559"/>
                          </a:cubicBezTo>
                          <a:cubicBezTo>
                            <a:pt x="2193" y="9144"/>
                            <a:pt x="2990" y="10332"/>
                            <a:pt x="4385" y="11323"/>
                          </a:cubicBezTo>
                          <a:lnTo>
                            <a:pt x="4186" y="11520"/>
                          </a:lnTo>
                          <a:cubicBezTo>
                            <a:pt x="3787" y="13303"/>
                            <a:pt x="5581" y="14294"/>
                            <a:pt x="7375" y="14888"/>
                          </a:cubicBezTo>
                          <a:cubicBezTo>
                            <a:pt x="9368" y="15680"/>
                            <a:pt x="11362" y="15284"/>
                            <a:pt x="11960" y="13898"/>
                          </a:cubicBezTo>
                          <a:cubicBezTo>
                            <a:pt x="12358" y="12907"/>
                            <a:pt x="11960" y="11917"/>
                            <a:pt x="11162" y="11124"/>
                          </a:cubicBezTo>
                          <a:lnTo>
                            <a:pt x="11162" y="11124"/>
                          </a:lnTo>
                          <a:cubicBezTo>
                            <a:pt x="11362" y="9341"/>
                            <a:pt x="9966" y="7559"/>
                            <a:pt x="7375" y="6568"/>
                          </a:cubicBezTo>
                          <a:lnTo>
                            <a:pt x="6777" y="6370"/>
                          </a:lnTo>
                          <a:cubicBezTo>
                            <a:pt x="7774" y="6370"/>
                            <a:pt x="8372" y="5974"/>
                            <a:pt x="8571" y="5182"/>
                          </a:cubicBezTo>
                          <a:cubicBezTo>
                            <a:pt x="9368" y="2805"/>
                            <a:pt x="6976" y="1220"/>
                            <a:pt x="3987" y="229"/>
                          </a:cubicBezTo>
                          <a:cubicBezTo>
                            <a:pt x="1794" y="-365"/>
                            <a:pt x="0" y="229"/>
                            <a:pt x="0" y="161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72" name="Freeform 881">
                      <a:extLst>
                        <a:ext uri="{FF2B5EF4-FFF2-40B4-BE49-F238E27FC236}">
                          <a16:creationId xmlns:a16="http://schemas.microsoft.com/office/drawing/2014/main" id="{FA81C183-BC24-E4A4-9665-2F253053C3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3507" y="5889591"/>
                      <a:ext cx="7917" cy="5613"/>
                    </a:xfrm>
                    <a:custGeom>
                      <a:avLst/>
                      <a:gdLst>
                        <a:gd name="connsiteX0" fmla="*/ 151 w 7917"/>
                        <a:gd name="connsiteY0" fmla="*/ 1562 h 5613"/>
                        <a:gd name="connsiteX1" fmla="*/ 3341 w 7917"/>
                        <a:gd name="connsiteY1" fmla="*/ 5524 h 5613"/>
                        <a:gd name="connsiteX2" fmla="*/ 7726 w 7917"/>
                        <a:gd name="connsiteY2" fmla="*/ 4137 h 5613"/>
                        <a:gd name="connsiteX3" fmla="*/ 4337 w 7917"/>
                        <a:gd name="connsiteY3" fmla="*/ 176 h 5613"/>
                        <a:gd name="connsiteX4" fmla="*/ 151 w 7917"/>
                        <a:gd name="connsiteY4" fmla="*/ 1562 h 56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17" h="5613">
                          <a:moveTo>
                            <a:pt x="151" y="1562"/>
                          </a:moveTo>
                          <a:cubicBezTo>
                            <a:pt x="-447" y="3345"/>
                            <a:pt x="749" y="4732"/>
                            <a:pt x="3341" y="5524"/>
                          </a:cubicBezTo>
                          <a:cubicBezTo>
                            <a:pt x="5334" y="5722"/>
                            <a:pt x="7327" y="5722"/>
                            <a:pt x="7726" y="4137"/>
                          </a:cubicBezTo>
                          <a:cubicBezTo>
                            <a:pt x="8523" y="2355"/>
                            <a:pt x="6729" y="968"/>
                            <a:pt x="4337" y="176"/>
                          </a:cubicBezTo>
                          <a:cubicBezTo>
                            <a:pt x="2543" y="-221"/>
                            <a:pt x="749" y="-23"/>
                            <a:pt x="151" y="15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73" name="Freeform 882">
                      <a:extLst>
                        <a:ext uri="{FF2B5EF4-FFF2-40B4-BE49-F238E27FC236}">
                          <a16:creationId xmlns:a16="http://schemas.microsoft.com/office/drawing/2014/main" id="{F3C5F47C-F00D-364F-A396-7F5892BE86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4722" y="5962686"/>
                      <a:ext cx="8385" cy="5571"/>
                    </a:xfrm>
                    <a:custGeom>
                      <a:avLst/>
                      <a:gdLst>
                        <a:gd name="connsiteX0" fmla="*/ 4385 w 8385"/>
                        <a:gd name="connsiteY0" fmla="*/ 5524 h 5571"/>
                        <a:gd name="connsiteX1" fmla="*/ 8372 w 8385"/>
                        <a:gd name="connsiteY1" fmla="*/ 3939 h 5571"/>
                        <a:gd name="connsiteX2" fmla="*/ 3987 w 8385"/>
                        <a:gd name="connsiteY2" fmla="*/ 176 h 5571"/>
                        <a:gd name="connsiteX3" fmla="*/ 0 w 8385"/>
                        <a:gd name="connsiteY3" fmla="*/ 1562 h 5571"/>
                        <a:gd name="connsiteX4" fmla="*/ 4385 w 8385"/>
                        <a:gd name="connsiteY4" fmla="*/ 5524 h 55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85" h="5571">
                          <a:moveTo>
                            <a:pt x="4385" y="5524"/>
                          </a:moveTo>
                          <a:cubicBezTo>
                            <a:pt x="6378" y="5722"/>
                            <a:pt x="8372" y="5326"/>
                            <a:pt x="8372" y="3939"/>
                          </a:cubicBezTo>
                          <a:cubicBezTo>
                            <a:pt x="8571" y="1958"/>
                            <a:pt x="6578" y="770"/>
                            <a:pt x="3987" y="176"/>
                          </a:cubicBezTo>
                          <a:cubicBezTo>
                            <a:pt x="1993" y="-221"/>
                            <a:pt x="0" y="-22"/>
                            <a:pt x="0" y="1562"/>
                          </a:cubicBezTo>
                          <a:cubicBezTo>
                            <a:pt x="0" y="3543"/>
                            <a:pt x="1993" y="4732"/>
                            <a:pt x="4385" y="55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74" name="Freeform 883">
                      <a:extLst>
                        <a:ext uri="{FF2B5EF4-FFF2-40B4-BE49-F238E27FC236}">
                          <a16:creationId xmlns:a16="http://schemas.microsoft.com/office/drawing/2014/main" id="{DF87B904-92DD-2C26-B6DA-3D26D9626A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8240" y="6005994"/>
                      <a:ext cx="8289" cy="6587"/>
                    </a:xfrm>
                    <a:custGeom>
                      <a:avLst/>
                      <a:gdLst>
                        <a:gd name="connsiteX0" fmla="*/ 3758 w 8289"/>
                        <a:gd name="connsiteY0" fmla="*/ 50 h 6587"/>
                        <a:gd name="connsiteX1" fmla="*/ 370 w 8289"/>
                        <a:gd name="connsiteY1" fmla="*/ 1041 h 6587"/>
                        <a:gd name="connsiteX2" fmla="*/ 4755 w 8289"/>
                        <a:gd name="connsiteY2" fmla="*/ 5795 h 6587"/>
                        <a:gd name="connsiteX3" fmla="*/ 7546 w 8289"/>
                        <a:gd name="connsiteY3" fmla="*/ 6587 h 6587"/>
                        <a:gd name="connsiteX4" fmla="*/ 8144 w 8289"/>
                        <a:gd name="connsiteY4" fmla="*/ 4805 h 6587"/>
                        <a:gd name="connsiteX5" fmla="*/ 3758 w 8289"/>
                        <a:gd name="connsiteY5" fmla="*/ 50 h 65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289" h="6587">
                          <a:moveTo>
                            <a:pt x="3758" y="50"/>
                          </a:moveTo>
                          <a:cubicBezTo>
                            <a:pt x="2563" y="-148"/>
                            <a:pt x="768" y="249"/>
                            <a:pt x="370" y="1041"/>
                          </a:cubicBezTo>
                          <a:cubicBezTo>
                            <a:pt x="-1025" y="3418"/>
                            <a:pt x="1765" y="4805"/>
                            <a:pt x="4755" y="5795"/>
                          </a:cubicBezTo>
                          <a:lnTo>
                            <a:pt x="7546" y="6587"/>
                          </a:lnTo>
                          <a:cubicBezTo>
                            <a:pt x="7745" y="5993"/>
                            <a:pt x="8144" y="5399"/>
                            <a:pt x="8144" y="4805"/>
                          </a:cubicBezTo>
                          <a:cubicBezTo>
                            <a:pt x="8742" y="2427"/>
                            <a:pt x="7546" y="645"/>
                            <a:pt x="3758" y="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75" name="Freeform 884">
                      <a:extLst>
                        <a:ext uri="{FF2B5EF4-FFF2-40B4-BE49-F238E27FC236}">
                          <a16:creationId xmlns:a16="http://schemas.microsoft.com/office/drawing/2014/main" id="{3473994A-7F11-2D9B-F805-D6FD895AD1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5587" y="6012384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198 h 198"/>
                        <a:gd name="connsiteX1" fmla="*/ 199 w 199"/>
                        <a:gd name="connsiteY1" fmla="*/ 198 h 198"/>
                        <a:gd name="connsiteX2" fmla="*/ 0 w 199"/>
                        <a:gd name="connsiteY2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198"/>
                          </a:moveTo>
                          <a:lnTo>
                            <a:pt x="199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76" name="Freeform 885">
                      <a:extLst>
                        <a:ext uri="{FF2B5EF4-FFF2-40B4-BE49-F238E27FC236}">
                          <a16:creationId xmlns:a16="http://schemas.microsoft.com/office/drawing/2014/main" id="{68725CE0-D244-B6F9-5D69-DF5027B752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4832" y="6084961"/>
                      <a:ext cx="7949" cy="6371"/>
                    </a:xfrm>
                    <a:custGeom>
                      <a:avLst/>
                      <a:gdLst>
                        <a:gd name="connsiteX0" fmla="*/ 224 w 7949"/>
                        <a:gd name="connsiteY0" fmla="*/ 1507 h 6371"/>
                        <a:gd name="connsiteX1" fmla="*/ 3413 w 7949"/>
                        <a:gd name="connsiteY1" fmla="*/ 6064 h 6371"/>
                        <a:gd name="connsiteX2" fmla="*/ 7798 w 7949"/>
                        <a:gd name="connsiteY2" fmla="*/ 4875 h 6371"/>
                        <a:gd name="connsiteX3" fmla="*/ 4609 w 7949"/>
                        <a:gd name="connsiteY3" fmla="*/ 319 h 6371"/>
                        <a:gd name="connsiteX4" fmla="*/ 224 w 7949"/>
                        <a:gd name="connsiteY4" fmla="*/ 1507 h 63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49" h="6371">
                          <a:moveTo>
                            <a:pt x="224" y="1507"/>
                          </a:moveTo>
                          <a:cubicBezTo>
                            <a:pt x="-573" y="3290"/>
                            <a:pt x="822" y="4875"/>
                            <a:pt x="3413" y="6064"/>
                          </a:cubicBezTo>
                          <a:cubicBezTo>
                            <a:pt x="5606" y="6658"/>
                            <a:pt x="7400" y="6460"/>
                            <a:pt x="7798" y="4875"/>
                          </a:cubicBezTo>
                          <a:cubicBezTo>
                            <a:pt x="8396" y="3092"/>
                            <a:pt x="7200" y="1309"/>
                            <a:pt x="4609" y="319"/>
                          </a:cubicBezTo>
                          <a:cubicBezTo>
                            <a:pt x="2416" y="-473"/>
                            <a:pt x="822" y="319"/>
                            <a:pt x="224" y="15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77" name="Freeform 886">
                      <a:extLst>
                        <a:ext uri="{FF2B5EF4-FFF2-40B4-BE49-F238E27FC236}">
                          <a16:creationId xmlns:a16="http://schemas.microsoft.com/office/drawing/2014/main" id="{7F1E1B58-9BBF-872C-972B-50E6F3C8DA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7614" y="6028825"/>
                      <a:ext cx="199" cy="197"/>
                    </a:xfrm>
                    <a:custGeom>
                      <a:avLst/>
                      <a:gdLst>
                        <a:gd name="connsiteX0" fmla="*/ 0 w 199"/>
                        <a:gd name="connsiteY0" fmla="*/ 0 h 197"/>
                        <a:gd name="connsiteX1" fmla="*/ 199 w 199"/>
                        <a:gd name="connsiteY1" fmla="*/ 198 h 197"/>
                        <a:gd name="connsiteX2" fmla="*/ 199 w 199"/>
                        <a:gd name="connsiteY2" fmla="*/ 198 h 197"/>
                        <a:gd name="connsiteX3" fmla="*/ 199 w 199"/>
                        <a:gd name="connsiteY3" fmla="*/ 0 h 197"/>
                        <a:gd name="connsiteX4" fmla="*/ 0 w 199"/>
                        <a:gd name="connsiteY4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0" y="0"/>
                          </a:move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78" name="Freeform 887">
                      <a:extLst>
                        <a:ext uri="{FF2B5EF4-FFF2-40B4-BE49-F238E27FC236}">
                          <a16:creationId xmlns:a16="http://schemas.microsoft.com/office/drawing/2014/main" id="{D9046D45-97E0-7CCA-7027-C3AF7C73A2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3612" y="6022186"/>
                      <a:ext cx="12971" cy="7773"/>
                    </a:xfrm>
                    <a:custGeom>
                      <a:avLst/>
                      <a:gdLst>
                        <a:gd name="connsiteX0" fmla="*/ 12971 w 12971"/>
                        <a:gd name="connsiteY0" fmla="*/ 5648 h 7773"/>
                        <a:gd name="connsiteX1" fmla="*/ 10380 w 12971"/>
                        <a:gd name="connsiteY1" fmla="*/ 3073 h 7773"/>
                        <a:gd name="connsiteX2" fmla="*/ 7789 w 12971"/>
                        <a:gd name="connsiteY2" fmla="*/ 2479 h 7773"/>
                        <a:gd name="connsiteX3" fmla="*/ 3802 w 12971"/>
                        <a:gd name="connsiteY3" fmla="*/ 102 h 7773"/>
                        <a:gd name="connsiteX4" fmla="*/ 15 w 12971"/>
                        <a:gd name="connsiteY4" fmla="*/ 1885 h 7773"/>
                        <a:gd name="connsiteX5" fmla="*/ 3404 w 12971"/>
                        <a:gd name="connsiteY5" fmla="*/ 5054 h 7773"/>
                        <a:gd name="connsiteX6" fmla="*/ 4201 w 12971"/>
                        <a:gd name="connsiteY6" fmla="*/ 5252 h 7773"/>
                        <a:gd name="connsiteX7" fmla="*/ 4201 w 12971"/>
                        <a:gd name="connsiteY7" fmla="*/ 6639 h 7773"/>
                        <a:gd name="connsiteX8" fmla="*/ 6992 w 12971"/>
                        <a:gd name="connsiteY8" fmla="*/ 7431 h 7773"/>
                        <a:gd name="connsiteX9" fmla="*/ 12971 w 12971"/>
                        <a:gd name="connsiteY9" fmla="*/ 5648 h 77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2971" h="7773">
                          <a:moveTo>
                            <a:pt x="12971" y="5648"/>
                          </a:moveTo>
                          <a:cubicBezTo>
                            <a:pt x="12971" y="4856"/>
                            <a:pt x="11576" y="3469"/>
                            <a:pt x="10380" y="3073"/>
                          </a:cubicBezTo>
                          <a:cubicBezTo>
                            <a:pt x="9384" y="2677"/>
                            <a:pt x="8586" y="2479"/>
                            <a:pt x="7789" y="2479"/>
                          </a:cubicBezTo>
                          <a:cubicBezTo>
                            <a:pt x="7390" y="1291"/>
                            <a:pt x="5995" y="300"/>
                            <a:pt x="3802" y="102"/>
                          </a:cubicBezTo>
                          <a:cubicBezTo>
                            <a:pt x="1610" y="-294"/>
                            <a:pt x="414" y="498"/>
                            <a:pt x="15" y="1885"/>
                          </a:cubicBezTo>
                          <a:cubicBezTo>
                            <a:pt x="-184" y="3668"/>
                            <a:pt x="1610" y="4460"/>
                            <a:pt x="3404" y="5054"/>
                          </a:cubicBezTo>
                          <a:lnTo>
                            <a:pt x="4201" y="5252"/>
                          </a:lnTo>
                          <a:cubicBezTo>
                            <a:pt x="4201" y="5648"/>
                            <a:pt x="4201" y="6243"/>
                            <a:pt x="4201" y="6639"/>
                          </a:cubicBezTo>
                          <a:cubicBezTo>
                            <a:pt x="4998" y="6837"/>
                            <a:pt x="5995" y="7233"/>
                            <a:pt x="6992" y="7431"/>
                          </a:cubicBezTo>
                          <a:cubicBezTo>
                            <a:pt x="9782" y="7827"/>
                            <a:pt x="12971" y="8422"/>
                            <a:pt x="12971" y="56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79" name="Freeform 888">
                      <a:extLst>
                        <a:ext uri="{FF2B5EF4-FFF2-40B4-BE49-F238E27FC236}">
                          <a16:creationId xmlns:a16="http://schemas.microsoft.com/office/drawing/2014/main" id="{E5DD5F62-6B68-A634-4A8D-BC873E7CA4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0040" y="6115897"/>
                      <a:ext cx="8033" cy="6033"/>
                    </a:xfrm>
                    <a:custGeom>
                      <a:avLst/>
                      <a:gdLst>
                        <a:gd name="connsiteX0" fmla="*/ 8034 w 8033"/>
                        <a:gd name="connsiteY0" fmla="*/ 4445 h 6033"/>
                        <a:gd name="connsiteX1" fmla="*/ 4047 w 8033"/>
                        <a:gd name="connsiteY1" fmla="*/ 285 h 6033"/>
                        <a:gd name="connsiteX2" fmla="*/ 61 w 8033"/>
                        <a:gd name="connsiteY2" fmla="*/ 1671 h 6033"/>
                        <a:gd name="connsiteX3" fmla="*/ 3848 w 8033"/>
                        <a:gd name="connsiteY3" fmla="*/ 5831 h 6033"/>
                        <a:gd name="connsiteX4" fmla="*/ 8034 w 8033"/>
                        <a:gd name="connsiteY4" fmla="*/ 4445 h 60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33" h="6033">
                          <a:moveTo>
                            <a:pt x="8034" y="4445"/>
                          </a:moveTo>
                          <a:cubicBezTo>
                            <a:pt x="7835" y="2464"/>
                            <a:pt x="6639" y="1077"/>
                            <a:pt x="4047" y="285"/>
                          </a:cubicBezTo>
                          <a:cubicBezTo>
                            <a:pt x="1655" y="-508"/>
                            <a:pt x="460" y="483"/>
                            <a:pt x="61" y="1671"/>
                          </a:cubicBezTo>
                          <a:cubicBezTo>
                            <a:pt x="-338" y="3454"/>
                            <a:pt x="1257" y="5039"/>
                            <a:pt x="3848" y="5831"/>
                          </a:cubicBezTo>
                          <a:cubicBezTo>
                            <a:pt x="6041" y="6425"/>
                            <a:pt x="7237" y="5633"/>
                            <a:pt x="8034" y="44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80" name="Freeform 889">
                      <a:extLst>
                        <a:ext uri="{FF2B5EF4-FFF2-40B4-BE49-F238E27FC236}">
                          <a16:creationId xmlns:a16="http://schemas.microsoft.com/office/drawing/2014/main" id="{20A15551-396F-19AC-E0CB-FDBC591A77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8819" y="5934302"/>
                      <a:ext cx="8747" cy="6129"/>
                    </a:xfrm>
                    <a:custGeom>
                      <a:avLst/>
                      <a:gdLst>
                        <a:gd name="connsiteX0" fmla="*/ 8556 w 8747"/>
                        <a:gd name="connsiteY0" fmla="*/ 4393 h 6129"/>
                        <a:gd name="connsiteX1" fmla="*/ 4968 w 8747"/>
                        <a:gd name="connsiteY1" fmla="*/ 233 h 6129"/>
                        <a:gd name="connsiteX2" fmla="*/ 384 w 8747"/>
                        <a:gd name="connsiteY2" fmla="*/ 1422 h 6129"/>
                        <a:gd name="connsiteX3" fmla="*/ 2775 w 8747"/>
                        <a:gd name="connsiteY3" fmla="*/ 5780 h 6129"/>
                        <a:gd name="connsiteX4" fmla="*/ 8556 w 8747"/>
                        <a:gd name="connsiteY4" fmla="*/ 4393 h 61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47" h="6129">
                          <a:moveTo>
                            <a:pt x="8556" y="4393"/>
                          </a:moveTo>
                          <a:cubicBezTo>
                            <a:pt x="9353" y="2610"/>
                            <a:pt x="7559" y="1025"/>
                            <a:pt x="4968" y="233"/>
                          </a:cubicBezTo>
                          <a:cubicBezTo>
                            <a:pt x="2775" y="-361"/>
                            <a:pt x="1181" y="233"/>
                            <a:pt x="384" y="1422"/>
                          </a:cubicBezTo>
                          <a:cubicBezTo>
                            <a:pt x="-613" y="3204"/>
                            <a:pt x="384" y="4591"/>
                            <a:pt x="2775" y="5780"/>
                          </a:cubicBezTo>
                          <a:cubicBezTo>
                            <a:pt x="5765" y="6572"/>
                            <a:pt x="7958" y="5978"/>
                            <a:pt x="8556" y="43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81" name="Freeform 890">
                      <a:extLst>
                        <a:ext uri="{FF2B5EF4-FFF2-40B4-BE49-F238E27FC236}">
                          <a16:creationId xmlns:a16="http://schemas.microsoft.com/office/drawing/2014/main" id="{D4E54C33-1F21-0060-6384-A1B19C68EE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1364" y="6086747"/>
                      <a:ext cx="8631" cy="5831"/>
                    </a:xfrm>
                    <a:custGeom>
                      <a:avLst/>
                      <a:gdLst>
                        <a:gd name="connsiteX0" fmla="*/ 4186 w 8631"/>
                        <a:gd name="connsiteY0" fmla="*/ 5466 h 5831"/>
                        <a:gd name="connsiteX1" fmla="*/ 8571 w 8631"/>
                        <a:gd name="connsiteY1" fmla="*/ 4476 h 5831"/>
                        <a:gd name="connsiteX2" fmla="*/ 4584 w 8631"/>
                        <a:gd name="connsiteY2" fmla="*/ 316 h 5831"/>
                        <a:gd name="connsiteX3" fmla="*/ 0 w 8631"/>
                        <a:gd name="connsiteY3" fmla="*/ 1306 h 5831"/>
                        <a:gd name="connsiteX4" fmla="*/ 4186 w 8631"/>
                        <a:gd name="connsiteY4" fmla="*/ 5466 h 58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31" h="5831">
                          <a:moveTo>
                            <a:pt x="4186" y="5466"/>
                          </a:moveTo>
                          <a:cubicBezTo>
                            <a:pt x="6179" y="6060"/>
                            <a:pt x="8172" y="6060"/>
                            <a:pt x="8571" y="4476"/>
                          </a:cubicBezTo>
                          <a:cubicBezTo>
                            <a:pt x="8970" y="2495"/>
                            <a:pt x="7375" y="910"/>
                            <a:pt x="4584" y="316"/>
                          </a:cubicBezTo>
                          <a:cubicBezTo>
                            <a:pt x="2591" y="-278"/>
                            <a:pt x="797" y="-80"/>
                            <a:pt x="0" y="1306"/>
                          </a:cubicBezTo>
                          <a:cubicBezTo>
                            <a:pt x="0" y="3287"/>
                            <a:pt x="1395" y="4674"/>
                            <a:pt x="4186" y="54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82" name="Freeform 891">
                      <a:extLst>
                        <a:ext uri="{FF2B5EF4-FFF2-40B4-BE49-F238E27FC236}">
                          <a16:creationId xmlns:a16="http://schemas.microsoft.com/office/drawing/2014/main" id="{73C52269-0402-5006-F91D-2CE5781B8C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0980" y="5869339"/>
                      <a:ext cx="8063" cy="5516"/>
                    </a:xfrm>
                    <a:custGeom>
                      <a:avLst/>
                      <a:gdLst>
                        <a:gd name="connsiteX0" fmla="*/ 7990 w 8063"/>
                        <a:gd name="connsiteY0" fmla="*/ 3789 h 5516"/>
                        <a:gd name="connsiteX1" fmla="*/ 4003 w 8063"/>
                        <a:gd name="connsiteY1" fmla="*/ 25 h 5516"/>
                        <a:gd name="connsiteX2" fmla="*/ 17 w 8063"/>
                        <a:gd name="connsiteY2" fmla="*/ 2402 h 5516"/>
                        <a:gd name="connsiteX3" fmla="*/ 3605 w 8063"/>
                        <a:gd name="connsiteY3" fmla="*/ 5373 h 5516"/>
                        <a:gd name="connsiteX4" fmla="*/ 7990 w 8063"/>
                        <a:gd name="connsiteY4" fmla="*/ 3789 h 5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63" h="5516">
                          <a:moveTo>
                            <a:pt x="7990" y="3789"/>
                          </a:moveTo>
                          <a:cubicBezTo>
                            <a:pt x="8388" y="1808"/>
                            <a:pt x="7193" y="223"/>
                            <a:pt x="4003" y="25"/>
                          </a:cubicBezTo>
                          <a:cubicBezTo>
                            <a:pt x="1811" y="-173"/>
                            <a:pt x="615" y="817"/>
                            <a:pt x="17" y="2402"/>
                          </a:cubicBezTo>
                          <a:cubicBezTo>
                            <a:pt x="-183" y="3987"/>
                            <a:pt x="1412" y="4977"/>
                            <a:pt x="3605" y="5373"/>
                          </a:cubicBezTo>
                          <a:cubicBezTo>
                            <a:pt x="5797" y="5770"/>
                            <a:pt x="7791" y="5373"/>
                            <a:pt x="7990" y="37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83" name="Freeform 892">
                      <a:extLst>
                        <a:ext uri="{FF2B5EF4-FFF2-40B4-BE49-F238E27FC236}">
                          <a16:creationId xmlns:a16="http://schemas.microsoft.com/office/drawing/2014/main" id="{D7007740-FAFE-9024-FD15-37B74F1E08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8579" y="6133400"/>
                      <a:ext cx="7630" cy="5782"/>
                    </a:xfrm>
                    <a:custGeom>
                      <a:avLst/>
                      <a:gdLst>
                        <a:gd name="connsiteX0" fmla="*/ 5244 w 7630"/>
                        <a:gd name="connsiteY0" fmla="*/ 610 h 5782"/>
                        <a:gd name="connsiteX1" fmla="*/ 62 w 7630"/>
                        <a:gd name="connsiteY1" fmla="*/ 1996 h 5782"/>
                        <a:gd name="connsiteX2" fmla="*/ 3052 w 7630"/>
                        <a:gd name="connsiteY2" fmla="*/ 5562 h 5782"/>
                        <a:gd name="connsiteX3" fmla="*/ 7437 w 7630"/>
                        <a:gd name="connsiteY3" fmla="*/ 4374 h 5782"/>
                        <a:gd name="connsiteX4" fmla="*/ 5244 w 7630"/>
                        <a:gd name="connsiteY4" fmla="*/ 610 h 57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30" h="5782">
                          <a:moveTo>
                            <a:pt x="5244" y="610"/>
                          </a:moveTo>
                          <a:cubicBezTo>
                            <a:pt x="2653" y="-579"/>
                            <a:pt x="460" y="16"/>
                            <a:pt x="62" y="1996"/>
                          </a:cubicBezTo>
                          <a:cubicBezTo>
                            <a:pt x="-337" y="3383"/>
                            <a:pt x="1258" y="4770"/>
                            <a:pt x="3052" y="5562"/>
                          </a:cubicBezTo>
                          <a:cubicBezTo>
                            <a:pt x="5045" y="5958"/>
                            <a:pt x="7038" y="5958"/>
                            <a:pt x="7437" y="4374"/>
                          </a:cubicBezTo>
                          <a:cubicBezTo>
                            <a:pt x="8035" y="3185"/>
                            <a:pt x="7238" y="1600"/>
                            <a:pt x="5244" y="6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84" name="Freeform 893">
                      <a:extLst>
                        <a:ext uri="{FF2B5EF4-FFF2-40B4-BE49-F238E27FC236}">
                          <a16:creationId xmlns:a16="http://schemas.microsoft.com/office/drawing/2014/main" id="{636D597B-D41A-A10C-F03D-AB74B66CFC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3643" y="6146942"/>
                      <a:ext cx="8601" cy="5778"/>
                    </a:xfrm>
                    <a:custGeom>
                      <a:avLst/>
                      <a:gdLst>
                        <a:gd name="connsiteX0" fmla="*/ 8586 w 8601"/>
                        <a:gd name="connsiteY0" fmla="*/ 3707 h 5778"/>
                        <a:gd name="connsiteX1" fmla="*/ 4998 w 8601"/>
                        <a:gd name="connsiteY1" fmla="*/ 340 h 5778"/>
                        <a:gd name="connsiteX2" fmla="*/ 15 w 8601"/>
                        <a:gd name="connsiteY2" fmla="*/ 2122 h 5778"/>
                        <a:gd name="connsiteX3" fmla="*/ 3404 w 8601"/>
                        <a:gd name="connsiteY3" fmla="*/ 5490 h 5778"/>
                        <a:gd name="connsiteX4" fmla="*/ 8586 w 8601"/>
                        <a:gd name="connsiteY4" fmla="*/ 3707 h 57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01" h="5778">
                          <a:moveTo>
                            <a:pt x="8586" y="3707"/>
                          </a:moveTo>
                          <a:cubicBezTo>
                            <a:pt x="8785" y="2320"/>
                            <a:pt x="6992" y="934"/>
                            <a:pt x="4998" y="340"/>
                          </a:cubicBezTo>
                          <a:cubicBezTo>
                            <a:pt x="2208" y="-453"/>
                            <a:pt x="214" y="141"/>
                            <a:pt x="15" y="2122"/>
                          </a:cubicBezTo>
                          <a:cubicBezTo>
                            <a:pt x="-184" y="3707"/>
                            <a:pt x="1610" y="4698"/>
                            <a:pt x="3404" y="5490"/>
                          </a:cubicBezTo>
                          <a:cubicBezTo>
                            <a:pt x="6194" y="6084"/>
                            <a:pt x="8387" y="5886"/>
                            <a:pt x="8586" y="37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85" name="Freeform 894">
                      <a:extLst>
                        <a:ext uri="{FF2B5EF4-FFF2-40B4-BE49-F238E27FC236}">
                          <a16:creationId xmlns:a16="http://schemas.microsoft.com/office/drawing/2014/main" id="{912FC707-0CD1-15B4-9EEB-E794DD3EA3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5351" y="6023337"/>
                      <a:ext cx="8194" cy="5400"/>
                    </a:xfrm>
                    <a:custGeom>
                      <a:avLst/>
                      <a:gdLst>
                        <a:gd name="connsiteX0" fmla="*/ 0 w 8194"/>
                        <a:gd name="connsiteY0" fmla="*/ 1923 h 5400"/>
                        <a:gd name="connsiteX1" fmla="*/ 3787 w 8194"/>
                        <a:gd name="connsiteY1" fmla="*/ 5092 h 5400"/>
                        <a:gd name="connsiteX2" fmla="*/ 8172 w 8194"/>
                        <a:gd name="connsiteY2" fmla="*/ 3903 h 5400"/>
                        <a:gd name="connsiteX3" fmla="*/ 5183 w 8194"/>
                        <a:gd name="connsiteY3" fmla="*/ 338 h 5400"/>
                        <a:gd name="connsiteX4" fmla="*/ 0 w 8194"/>
                        <a:gd name="connsiteY4" fmla="*/ 1923 h 5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94" h="5400">
                          <a:moveTo>
                            <a:pt x="0" y="1923"/>
                          </a:moveTo>
                          <a:cubicBezTo>
                            <a:pt x="0" y="3507"/>
                            <a:pt x="1794" y="4498"/>
                            <a:pt x="3787" y="5092"/>
                          </a:cubicBezTo>
                          <a:cubicBezTo>
                            <a:pt x="5980" y="5686"/>
                            <a:pt x="7574" y="5488"/>
                            <a:pt x="8172" y="3903"/>
                          </a:cubicBezTo>
                          <a:cubicBezTo>
                            <a:pt x="8372" y="2319"/>
                            <a:pt x="7176" y="1130"/>
                            <a:pt x="5183" y="338"/>
                          </a:cubicBezTo>
                          <a:cubicBezTo>
                            <a:pt x="2591" y="-256"/>
                            <a:pt x="199" y="-256"/>
                            <a:pt x="0" y="192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86" name="Freeform 895">
                      <a:extLst>
                        <a:ext uri="{FF2B5EF4-FFF2-40B4-BE49-F238E27FC236}">
                          <a16:creationId xmlns:a16="http://schemas.microsoft.com/office/drawing/2014/main" id="{8864B0DC-EABE-A03C-74D5-C7C830685E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1662" y="5928318"/>
                      <a:ext cx="7375" cy="5647"/>
                    </a:xfrm>
                    <a:custGeom>
                      <a:avLst/>
                      <a:gdLst>
                        <a:gd name="connsiteX0" fmla="*/ 3787 w 7375"/>
                        <a:gd name="connsiteY0" fmla="*/ 5622 h 5647"/>
                        <a:gd name="connsiteX1" fmla="*/ 7375 w 7375"/>
                        <a:gd name="connsiteY1" fmla="*/ 3443 h 5647"/>
                        <a:gd name="connsiteX2" fmla="*/ 4385 w 7375"/>
                        <a:gd name="connsiteY2" fmla="*/ 76 h 5647"/>
                        <a:gd name="connsiteX3" fmla="*/ 0 w 7375"/>
                        <a:gd name="connsiteY3" fmla="*/ 2849 h 5647"/>
                        <a:gd name="connsiteX4" fmla="*/ 3787 w 7375"/>
                        <a:gd name="connsiteY4" fmla="*/ 5622 h 56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75" h="5647">
                          <a:moveTo>
                            <a:pt x="3787" y="5622"/>
                          </a:moveTo>
                          <a:cubicBezTo>
                            <a:pt x="6179" y="5820"/>
                            <a:pt x="6976" y="4830"/>
                            <a:pt x="7375" y="3443"/>
                          </a:cubicBezTo>
                          <a:cubicBezTo>
                            <a:pt x="7375" y="1859"/>
                            <a:pt x="6378" y="472"/>
                            <a:pt x="4385" y="76"/>
                          </a:cubicBezTo>
                          <a:cubicBezTo>
                            <a:pt x="1595" y="-320"/>
                            <a:pt x="0" y="868"/>
                            <a:pt x="0" y="2849"/>
                          </a:cubicBezTo>
                          <a:cubicBezTo>
                            <a:pt x="199" y="4434"/>
                            <a:pt x="1595" y="5424"/>
                            <a:pt x="3787" y="56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87" name="Freeform 896">
                      <a:extLst>
                        <a:ext uri="{FF2B5EF4-FFF2-40B4-BE49-F238E27FC236}">
                          <a16:creationId xmlns:a16="http://schemas.microsoft.com/office/drawing/2014/main" id="{0C6309CD-B69F-521C-DE92-7F0BC752E1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8074" y="5911129"/>
                      <a:ext cx="7790" cy="5047"/>
                    </a:xfrm>
                    <a:custGeom>
                      <a:avLst/>
                      <a:gdLst>
                        <a:gd name="connsiteX0" fmla="*/ 3588 w 7790"/>
                        <a:gd name="connsiteY0" fmla="*/ 4785 h 5047"/>
                        <a:gd name="connsiteX1" fmla="*/ 7774 w 7790"/>
                        <a:gd name="connsiteY1" fmla="*/ 3399 h 5047"/>
                        <a:gd name="connsiteX2" fmla="*/ 4385 w 7790"/>
                        <a:gd name="connsiteY2" fmla="*/ 230 h 5047"/>
                        <a:gd name="connsiteX3" fmla="*/ 0 w 7790"/>
                        <a:gd name="connsiteY3" fmla="*/ 1616 h 5047"/>
                        <a:gd name="connsiteX4" fmla="*/ 3588 w 7790"/>
                        <a:gd name="connsiteY4" fmla="*/ 4785 h 50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0" h="5047">
                          <a:moveTo>
                            <a:pt x="3588" y="4785"/>
                          </a:moveTo>
                          <a:cubicBezTo>
                            <a:pt x="5581" y="5380"/>
                            <a:pt x="7574" y="4984"/>
                            <a:pt x="7774" y="3399"/>
                          </a:cubicBezTo>
                          <a:cubicBezTo>
                            <a:pt x="7973" y="2012"/>
                            <a:pt x="6378" y="626"/>
                            <a:pt x="4385" y="230"/>
                          </a:cubicBezTo>
                          <a:cubicBezTo>
                            <a:pt x="2392" y="-365"/>
                            <a:pt x="598" y="230"/>
                            <a:pt x="0" y="1616"/>
                          </a:cubicBezTo>
                          <a:cubicBezTo>
                            <a:pt x="399" y="3003"/>
                            <a:pt x="1595" y="4191"/>
                            <a:pt x="3588" y="47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88" name="Freeform 897">
                      <a:extLst>
                        <a:ext uri="{FF2B5EF4-FFF2-40B4-BE49-F238E27FC236}">
                          <a16:creationId xmlns:a16="http://schemas.microsoft.com/office/drawing/2014/main" id="{97C323F1-3205-3935-C6A2-11D6F5D9AD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9208" y="6217821"/>
                      <a:ext cx="7795" cy="5504"/>
                    </a:xfrm>
                    <a:custGeom>
                      <a:avLst/>
                      <a:gdLst>
                        <a:gd name="connsiteX0" fmla="*/ 0 w 7795"/>
                        <a:gd name="connsiteY0" fmla="*/ 2159 h 5504"/>
                        <a:gd name="connsiteX1" fmla="*/ 3588 w 7795"/>
                        <a:gd name="connsiteY1" fmla="*/ 5329 h 5504"/>
                        <a:gd name="connsiteX2" fmla="*/ 7774 w 7795"/>
                        <a:gd name="connsiteY2" fmla="*/ 3942 h 5504"/>
                        <a:gd name="connsiteX3" fmla="*/ 4784 w 7795"/>
                        <a:gd name="connsiteY3" fmla="*/ 377 h 5504"/>
                        <a:gd name="connsiteX4" fmla="*/ 0 w 7795"/>
                        <a:gd name="connsiteY4" fmla="*/ 2159 h 55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5" h="5504">
                          <a:moveTo>
                            <a:pt x="0" y="2159"/>
                          </a:moveTo>
                          <a:cubicBezTo>
                            <a:pt x="0" y="3744"/>
                            <a:pt x="1395" y="4933"/>
                            <a:pt x="3588" y="5329"/>
                          </a:cubicBezTo>
                          <a:cubicBezTo>
                            <a:pt x="5581" y="5725"/>
                            <a:pt x="7375" y="5527"/>
                            <a:pt x="7774" y="3942"/>
                          </a:cubicBezTo>
                          <a:cubicBezTo>
                            <a:pt x="7973" y="2357"/>
                            <a:pt x="6777" y="971"/>
                            <a:pt x="4784" y="377"/>
                          </a:cubicBezTo>
                          <a:cubicBezTo>
                            <a:pt x="2193" y="-416"/>
                            <a:pt x="0" y="-20"/>
                            <a:pt x="0" y="215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89" name="Freeform 898">
                      <a:extLst>
                        <a:ext uri="{FF2B5EF4-FFF2-40B4-BE49-F238E27FC236}">
                          <a16:creationId xmlns:a16="http://schemas.microsoft.com/office/drawing/2014/main" id="{27B49D32-903C-FD15-61E1-5761AB2BBE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8603" y="6090205"/>
                      <a:ext cx="21875" cy="6565"/>
                    </a:xfrm>
                    <a:custGeom>
                      <a:avLst/>
                      <a:gdLst>
                        <a:gd name="connsiteX0" fmla="*/ 16484 w 21875"/>
                        <a:gd name="connsiteY0" fmla="*/ 6169 h 6565"/>
                        <a:gd name="connsiteX1" fmla="*/ 21866 w 21875"/>
                        <a:gd name="connsiteY1" fmla="*/ 4782 h 6565"/>
                        <a:gd name="connsiteX2" fmla="*/ 16684 w 21875"/>
                        <a:gd name="connsiteY2" fmla="*/ 1216 h 6565"/>
                        <a:gd name="connsiteX3" fmla="*/ 15089 w 21875"/>
                        <a:gd name="connsiteY3" fmla="*/ 1018 h 6565"/>
                        <a:gd name="connsiteX4" fmla="*/ 13694 w 21875"/>
                        <a:gd name="connsiteY4" fmla="*/ 226 h 6565"/>
                        <a:gd name="connsiteX5" fmla="*/ 9707 w 21875"/>
                        <a:gd name="connsiteY5" fmla="*/ 1811 h 6565"/>
                        <a:gd name="connsiteX6" fmla="*/ 9707 w 21875"/>
                        <a:gd name="connsiteY6" fmla="*/ 2207 h 6565"/>
                        <a:gd name="connsiteX7" fmla="*/ 937 w 21875"/>
                        <a:gd name="connsiteY7" fmla="*/ 1613 h 6565"/>
                        <a:gd name="connsiteX8" fmla="*/ 738 w 21875"/>
                        <a:gd name="connsiteY8" fmla="*/ 4188 h 6565"/>
                        <a:gd name="connsiteX9" fmla="*/ 10106 w 21875"/>
                        <a:gd name="connsiteY9" fmla="*/ 5773 h 6565"/>
                        <a:gd name="connsiteX10" fmla="*/ 12099 w 21875"/>
                        <a:gd name="connsiteY10" fmla="*/ 4584 h 6565"/>
                        <a:gd name="connsiteX11" fmla="*/ 11900 w 21875"/>
                        <a:gd name="connsiteY11" fmla="*/ 4386 h 6565"/>
                        <a:gd name="connsiteX12" fmla="*/ 12099 w 21875"/>
                        <a:gd name="connsiteY12" fmla="*/ 4584 h 6565"/>
                        <a:gd name="connsiteX13" fmla="*/ 16484 w 21875"/>
                        <a:gd name="connsiteY13" fmla="*/ 6169 h 6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21875" h="6565">
                          <a:moveTo>
                            <a:pt x="16484" y="6169"/>
                          </a:moveTo>
                          <a:cubicBezTo>
                            <a:pt x="19076" y="6763"/>
                            <a:pt x="21667" y="6961"/>
                            <a:pt x="21866" y="4782"/>
                          </a:cubicBezTo>
                          <a:cubicBezTo>
                            <a:pt x="22066" y="2405"/>
                            <a:pt x="19076" y="1811"/>
                            <a:pt x="16684" y="1216"/>
                          </a:cubicBezTo>
                          <a:cubicBezTo>
                            <a:pt x="16086" y="1018"/>
                            <a:pt x="15687" y="1018"/>
                            <a:pt x="15089" y="1018"/>
                          </a:cubicBezTo>
                          <a:cubicBezTo>
                            <a:pt x="14690" y="622"/>
                            <a:pt x="14292" y="424"/>
                            <a:pt x="13694" y="226"/>
                          </a:cubicBezTo>
                          <a:cubicBezTo>
                            <a:pt x="11700" y="-368"/>
                            <a:pt x="10106" y="226"/>
                            <a:pt x="9707" y="1811"/>
                          </a:cubicBezTo>
                          <a:cubicBezTo>
                            <a:pt x="9707" y="2009"/>
                            <a:pt x="9707" y="2009"/>
                            <a:pt x="9707" y="2207"/>
                          </a:cubicBezTo>
                          <a:cubicBezTo>
                            <a:pt x="6717" y="28"/>
                            <a:pt x="3728" y="-170"/>
                            <a:pt x="937" y="1613"/>
                          </a:cubicBezTo>
                          <a:cubicBezTo>
                            <a:pt x="-60" y="2207"/>
                            <a:pt x="-458" y="3395"/>
                            <a:pt x="738" y="4188"/>
                          </a:cubicBezTo>
                          <a:cubicBezTo>
                            <a:pt x="3728" y="6367"/>
                            <a:pt x="6917" y="6763"/>
                            <a:pt x="10106" y="5773"/>
                          </a:cubicBezTo>
                          <a:cubicBezTo>
                            <a:pt x="10903" y="5574"/>
                            <a:pt x="11302" y="4980"/>
                            <a:pt x="12099" y="4584"/>
                          </a:cubicBezTo>
                          <a:lnTo>
                            <a:pt x="11900" y="4386"/>
                          </a:lnTo>
                          <a:lnTo>
                            <a:pt x="12099" y="4584"/>
                          </a:lnTo>
                          <a:cubicBezTo>
                            <a:pt x="13694" y="5178"/>
                            <a:pt x="15089" y="5971"/>
                            <a:pt x="16484" y="61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90" name="Freeform 899">
                      <a:extLst>
                        <a:ext uri="{FF2B5EF4-FFF2-40B4-BE49-F238E27FC236}">
                          <a16:creationId xmlns:a16="http://schemas.microsoft.com/office/drawing/2014/main" id="{A5D73112-0260-B723-A168-29B9432FD3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2765" y="6060915"/>
                      <a:ext cx="3277" cy="4456"/>
                    </a:xfrm>
                    <a:custGeom>
                      <a:avLst/>
                      <a:gdLst>
                        <a:gd name="connsiteX0" fmla="*/ 3189 w 3277"/>
                        <a:gd name="connsiteY0" fmla="*/ 3367 h 4456"/>
                        <a:gd name="connsiteX1" fmla="*/ 1196 w 3277"/>
                        <a:gd name="connsiteY1" fmla="*/ 0 h 4456"/>
                        <a:gd name="connsiteX2" fmla="*/ 0 w 3277"/>
                        <a:gd name="connsiteY2" fmla="*/ 4358 h 4456"/>
                        <a:gd name="connsiteX3" fmla="*/ 3189 w 3277"/>
                        <a:gd name="connsiteY3" fmla="*/ 3367 h 44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277" h="4456">
                          <a:moveTo>
                            <a:pt x="3189" y="3367"/>
                          </a:moveTo>
                          <a:cubicBezTo>
                            <a:pt x="3588" y="1981"/>
                            <a:pt x="2591" y="792"/>
                            <a:pt x="1196" y="0"/>
                          </a:cubicBezTo>
                          <a:cubicBezTo>
                            <a:pt x="797" y="1387"/>
                            <a:pt x="399" y="2971"/>
                            <a:pt x="0" y="4358"/>
                          </a:cubicBezTo>
                          <a:cubicBezTo>
                            <a:pt x="1595" y="4556"/>
                            <a:pt x="2990" y="4556"/>
                            <a:pt x="3189" y="33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91" name="Freeform 900">
                      <a:extLst>
                        <a:ext uri="{FF2B5EF4-FFF2-40B4-BE49-F238E27FC236}">
                          <a16:creationId xmlns:a16="http://schemas.microsoft.com/office/drawing/2014/main" id="{97C2F846-5A00-C70E-BE8D-1CADAA1E07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3425" y="5996992"/>
                      <a:ext cx="8587" cy="5710"/>
                    </a:xfrm>
                    <a:custGeom>
                      <a:avLst/>
                      <a:gdLst>
                        <a:gd name="connsiteX0" fmla="*/ 8571 w 8587"/>
                        <a:gd name="connsiteY0" fmla="*/ 3506 h 5710"/>
                        <a:gd name="connsiteX1" fmla="*/ 6578 w 8587"/>
                        <a:gd name="connsiteY1" fmla="*/ 733 h 5710"/>
                        <a:gd name="connsiteX2" fmla="*/ 1794 w 8587"/>
                        <a:gd name="connsiteY2" fmla="*/ 931 h 5710"/>
                        <a:gd name="connsiteX3" fmla="*/ 0 w 8587"/>
                        <a:gd name="connsiteY3" fmla="*/ 4299 h 5710"/>
                        <a:gd name="connsiteX4" fmla="*/ 5183 w 8587"/>
                        <a:gd name="connsiteY4" fmla="*/ 5685 h 5710"/>
                        <a:gd name="connsiteX5" fmla="*/ 8571 w 8587"/>
                        <a:gd name="connsiteY5" fmla="*/ 3506 h 57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587" h="5710">
                          <a:moveTo>
                            <a:pt x="8571" y="3506"/>
                          </a:moveTo>
                          <a:cubicBezTo>
                            <a:pt x="8372" y="2714"/>
                            <a:pt x="7574" y="1525"/>
                            <a:pt x="6578" y="733"/>
                          </a:cubicBezTo>
                          <a:cubicBezTo>
                            <a:pt x="4784" y="-456"/>
                            <a:pt x="2791" y="-59"/>
                            <a:pt x="1794" y="931"/>
                          </a:cubicBezTo>
                          <a:cubicBezTo>
                            <a:pt x="797" y="1723"/>
                            <a:pt x="598" y="3110"/>
                            <a:pt x="0" y="4299"/>
                          </a:cubicBezTo>
                          <a:cubicBezTo>
                            <a:pt x="1794" y="4893"/>
                            <a:pt x="3588" y="5487"/>
                            <a:pt x="5183" y="5685"/>
                          </a:cubicBezTo>
                          <a:cubicBezTo>
                            <a:pt x="7176" y="5883"/>
                            <a:pt x="8770" y="4893"/>
                            <a:pt x="8571" y="35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92" name="Freeform 901">
                      <a:extLst>
                        <a:ext uri="{FF2B5EF4-FFF2-40B4-BE49-F238E27FC236}">
                          <a16:creationId xmlns:a16="http://schemas.microsoft.com/office/drawing/2014/main" id="{F1FEE2C9-A976-6474-3D98-7ADE7AD527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2594" y="5952128"/>
                      <a:ext cx="8969" cy="5620"/>
                    </a:xfrm>
                    <a:custGeom>
                      <a:avLst/>
                      <a:gdLst>
                        <a:gd name="connsiteX0" fmla="*/ 4983 w 8969"/>
                        <a:gd name="connsiteY0" fmla="*/ 5583 h 5620"/>
                        <a:gd name="connsiteX1" fmla="*/ 8970 w 8969"/>
                        <a:gd name="connsiteY1" fmla="*/ 3602 h 5620"/>
                        <a:gd name="connsiteX2" fmla="*/ 3986 w 8969"/>
                        <a:gd name="connsiteY2" fmla="*/ 37 h 5620"/>
                        <a:gd name="connsiteX3" fmla="*/ 0 w 8969"/>
                        <a:gd name="connsiteY3" fmla="*/ 2018 h 5620"/>
                        <a:gd name="connsiteX4" fmla="*/ 4983 w 8969"/>
                        <a:gd name="connsiteY4" fmla="*/ 5583 h 56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969" h="5620">
                          <a:moveTo>
                            <a:pt x="4983" y="5583"/>
                          </a:moveTo>
                          <a:cubicBezTo>
                            <a:pt x="6976" y="5781"/>
                            <a:pt x="8770" y="5187"/>
                            <a:pt x="8970" y="3602"/>
                          </a:cubicBezTo>
                          <a:cubicBezTo>
                            <a:pt x="8970" y="1423"/>
                            <a:pt x="6578" y="433"/>
                            <a:pt x="3986" y="37"/>
                          </a:cubicBezTo>
                          <a:cubicBezTo>
                            <a:pt x="1794" y="-161"/>
                            <a:pt x="399" y="433"/>
                            <a:pt x="0" y="2018"/>
                          </a:cubicBezTo>
                          <a:cubicBezTo>
                            <a:pt x="399" y="3998"/>
                            <a:pt x="2392" y="5187"/>
                            <a:pt x="4983" y="55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93" name="Freeform 902">
                      <a:extLst>
                        <a:ext uri="{FF2B5EF4-FFF2-40B4-BE49-F238E27FC236}">
                          <a16:creationId xmlns:a16="http://schemas.microsoft.com/office/drawing/2014/main" id="{AA107245-A804-7D79-EEE7-40533A3D6F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6519" y="5919796"/>
                      <a:ext cx="8252" cy="5570"/>
                    </a:xfrm>
                    <a:custGeom>
                      <a:avLst/>
                      <a:gdLst>
                        <a:gd name="connsiteX0" fmla="*/ 8234 w 8252"/>
                        <a:gd name="connsiteY0" fmla="*/ 3448 h 5570"/>
                        <a:gd name="connsiteX1" fmla="*/ 5045 w 8252"/>
                        <a:gd name="connsiteY1" fmla="*/ 279 h 5570"/>
                        <a:gd name="connsiteX2" fmla="*/ 61 w 8252"/>
                        <a:gd name="connsiteY2" fmla="*/ 2062 h 5570"/>
                        <a:gd name="connsiteX3" fmla="*/ 3251 w 8252"/>
                        <a:gd name="connsiteY3" fmla="*/ 5231 h 5570"/>
                        <a:gd name="connsiteX4" fmla="*/ 8234 w 8252"/>
                        <a:gd name="connsiteY4" fmla="*/ 3448 h 55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52" h="5570">
                          <a:moveTo>
                            <a:pt x="8234" y="3448"/>
                          </a:moveTo>
                          <a:cubicBezTo>
                            <a:pt x="8433" y="2062"/>
                            <a:pt x="7038" y="873"/>
                            <a:pt x="5045" y="279"/>
                          </a:cubicBezTo>
                          <a:cubicBezTo>
                            <a:pt x="2254" y="-514"/>
                            <a:pt x="460" y="477"/>
                            <a:pt x="61" y="2062"/>
                          </a:cubicBezTo>
                          <a:cubicBezTo>
                            <a:pt x="-337" y="3448"/>
                            <a:pt x="1258" y="4637"/>
                            <a:pt x="3251" y="5231"/>
                          </a:cubicBezTo>
                          <a:cubicBezTo>
                            <a:pt x="6041" y="6023"/>
                            <a:pt x="8035" y="5429"/>
                            <a:pt x="8234" y="34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94" name="Freeform 903">
                      <a:extLst>
                        <a:ext uri="{FF2B5EF4-FFF2-40B4-BE49-F238E27FC236}">
                          <a16:creationId xmlns:a16="http://schemas.microsoft.com/office/drawing/2014/main" id="{48E3E045-7C4B-A0E7-40E7-4D5A1FA780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6519" y="6009214"/>
                      <a:ext cx="4886" cy="5942"/>
                    </a:xfrm>
                    <a:custGeom>
                      <a:avLst/>
                      <a:gdLst>
                        <a:gd name="connsiteX0" fmla="*/ 2791 w 4886"/>
                        <a:gd name="connsiteY0" fmla="*/ 792 h 5942"/>
                        <a:gd name="connsiteX1" fmla="*/ 1595 w 4886"/>
                        <a:gd name="connsiteY1" fmla="*/ 0 h 5942"/>
                        <a:gd name="connsiteX2" fmla="*/ 199 w 4886"/>
                        <a:gd name="connsiteY2" fmla="*/ 4556 h 5942"/>
                        <a:gd name="connsiteX3" fmla="*/ 0 w 4886"/>
                        <a:gd name="connsiteY3" fmla="*/ 5546 h 5942"/>
                        <a:gd name="connsiteX4" fmla="*/ 399 w 4886"/>
                        <a:gd name="connsiteY4" fmla="*/ 5943 h 5942"/>
                        <a:gd name="connsiteX5" fmla="*/ 2791 w 4886"/>
                        <a:gd name="connsiteY5" fmla="*/ 792 h 59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886" h="5942">
                          <a:moveTo>
                            <a:pt x="2791" y="792"/>
                          </a:moveTo>
                          <a:cubicBezTo>
                            <a:pt x="2392" y="594"/>
                            <a:pt x="1993" y="198"/>
                            <a:pt x="1595" y="0"/>
                          </a:cubicBezTo>
                          <a:cubicBezTo>
                            <a:pt x="1196" y="1585"/>
                            <a:pt x="598" y="3169"/>
                            <a:pt x="199" y="4556"/>
                          </a:cubicBezTo>
                          <a:cubicBezTo>
                            <a:pt x="199" y="4952"/>
                            <a:pt x="0" y="5348"/>
                            <a:pt x="0" y="5546"/>
                          </a:cubicBezTo>
                          <a:cubicBezTo>
                            <a:pt x="199" y="5745"/>
                            <a:pt x="199" y="5745"/>
                            <a:pt x="399" y="5943"/>
                          </a:cubicBezTo>
                          <a:cubicBezTo>
                            <a:pt x="2591" y="4754"/>
                            <a:pt x="7774" y="4556"/>
                            <a:pt x="2791" y="7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95" name="Freeform 904">
                      <a:extLst>
                        <a:ext uri="{FF2B5EF4-FFF2-40B4-BE49-F238E27FC236}">
                          <a16:creationId xmlns:a16="http://schemas.microsoft.com/office/drawing/2014/main" id="{688237DB-6F2A-FCAC-5D23-2623951B1D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6718" y="6015355"/>
                      <a:ext cx="199" cy="19808"/>
                    </a:xfrm>
                    <a:custGeom>
                      <a:avLst/>
                      <a:gdLst>
                        <a:gd name="connsiteX0" fmla="*/ 199 w 199"/>
                        <a:gd name="connsiteY0" fmla="*/ 0 h 19808"/>
                        <a:gd name="connsiteX1" fmla="*/ 199 w 199"/>
                        <a:gd name="connsiteY1" fmla="*/ 0 h 19808"/>
                        <a:gd name="connsiteX2" fmla="*/ 0 w 199"/>
                        <a:gd name="connsiteY2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199" y="0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96" name="Freeform 905">
                      <a:extLst>
                        <a:ext uri="{FF2B5EF4-FFF2-40B4-BE49-F238E27FC236}">
                          <a16:creationId xmlns:a16="http://schemas.microsoft.com/office/drawing/2014/main" id="{25C72B84-D1AC-99F4-5BF3-7F53DF13F6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4492" y="6190879"/>
                      <a:ext cx="7443" cy="5283"/>
                    </a:xfrm>
                    <a:custGeom>
                      <a:avLst/>
                      <a:gdLst>
                        <a:gd name="connsiteX0" fmla="*/ 0 w 7443"/>
                        <a:gd name="connsiteY0" fmla="*/ 1369 h 5283"/>
                        <a:gd name="connsiteX1" fmla="*/ 3389 w 7443"/>
                        <a:gd name="connsiteY1" fmla="*/ 4934 h 5283"/>
                        <a:gd name="connsiteX2" fmla="*/ 7375 w 7443"/>
                        <a:gd name="connsiteY2" fmla="*/ 3548 h 5283"/>
                        <a:gd name="connsiteX3" fmla="*/ 4385 w 7443"/>
                        <a:gd name="connsiteY3" fmla="*/ 180 h 5283"/>
                        <a:gd name="connsiteX4" fmla="*/ 0 w 7443"/>
                        <a:gd name="connsiteY4" fmla="*/ 1369 h 52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443" h="5283">
                          <a:moveTo>
                            <a:pt x="0" y="1369"/>
                          </a:moveTo>
                          <a:cubicBezTo>
                            <a:pt x="0" y="2953"/>
                            <a:pt x="1395" y="4142"/>
                            <a:pt x="3389" y="4934"/>
                          </a:cubicBezTo>
                          <a:cubicBezTo>
                            <a:pt x="5780" y="5727"/>
                            <a:pt x="6976" y="5132"/>
                            <a:pt x="7375" y="3548"/>
                          </a:cubicBezTo>
                          <a:cubicBezTo>
                            <a:pt x="7774" y="1963"/>
                            <a:pt x="6378" y="774"/>
                            <a:pt x="4385" y="180"/>
                          </a:cubicBezTo>
                          <a:cubicBezTo>
                            <a:pt x="1993" y="-216"/>
                            <a:pt x="399" y="-18"/>
                            <a:pt x="0" y="13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97" name="Freeform 906">
                      <a:extLst>
                        <a:ext uri="{FF2B5EF4-FFF2-40B4-BE49-F238E27FC236}">
                          <a16:creationId xmlns:a16="http://schemas.microsoft.com/office/drawing/2014/main" id="{87E22297-57C2-A952-E068-9B9B5BFB86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2100" y="5993633"/>
                      <a:ext cx="6572" cy="4569"/>
                    </a:xfrm>
                    <a:custGeom>
                      <a:avLst/>
                      <a:gdLst>
                        <a:gd name="connsiteX0" fmla="*/ 4186 w 6572"/>
                        <a:gd name="connsiteY0" fmla="*/ 328 h 4569"/>
                        <a:gd name="connsiteX1" fmla="*/ 797 w 6572"/>
                        <a:gd name="connsiteY1" fmla="*/ 130 h 4569"/>
                        <a:gd name="connsiteX2" fmla="*/ 0 w 6572"/>
                        <a:gd name="connsiteY2" fmla="*/ 2507 h 4569"/>
                        <a:gd name="connsiteX3" fmla="*/ 2990 w 6572"/>
                        <a:gd name="connsiteY3" fmla="*/ 4290 h 4569"/>
                        <a:gd name="connsiteX4" fmla="*/ 6378 w 6572"/>
                        <a:gd name="connsiteY4" fmla="*/ 3498 h 4569"/>
                        <a:gd name="connsiteX5" fmla="*/ 4186 w 6572"/>
                        <a:gd name="connsiteY5" fmla="*/ 328 h 45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572" h="4569">
                          <a:moveTo>
                            <a:pt x="4186" y="328"/>
                          </a:moveTo>
                          <a:cubicBezTo>
                            <a:pt x="2791" y="-68"/>
                            <a:pt x="1595" y="-68"/>
                            <a:pt x="797" y="130"/>
                          </a:cubicBezTo>
                          <a:cubicBezTo>
                            <a:pt x="598" y="923"/>
                            <a:pt x="199" y="1715"/>
                            <a:pt x="0" y="2507"/>
                          </a:cubicBezTo>
                          <a:cubicBezTo>
                            <a:pt x="598" y="3300"/>
                            <a:pt x="1794" y="3894"/>
                            <a:pt x="2990" y="4290"/>
                          </a:cubicBezTo>
                          <a:cubicBezTo>
                            <a:pt x="4585" y="4884"/>
                            <a:pt x="5980" y="4488"/>
                            <a:pt x="6378" y="3498"/>
                          </a:cubicBezTo>
                          <a:cubicBezTo>
                            <a:pt x="6976" y="2309"/>
                            <a:pt x="6179" y="1121"/>
                            <a:pt x="4186" y="3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98" name="Freeform 907">
                      <a:extLst>
                        <a:ext uri="{FF2B5EF4-FFF2-40B4-BE49-F238E27FC236}">
                          <a16:creationId xmlns:a16="http://schemas.microsoft.com/office/drawing/2014/main" id="{4C898D1C-5484-CFF4-A968-69818A6803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3606" y="5915072"/>
                      <a:ext cx="7393" cy="5626"/>
                    </a:xfrm>
                    <a:custGeom>
                      <a:avLst/>
                      <a:gdLst>
                        <a:gd name="connsiteX0" fmla="*/ 19 w 7393"/>
                        <a:gd name="connsiteY0" fmla="*/ 2625 h 5626"/>
                        <a:gd name="connsiteX1" fmla="*/ 3806 w 7393"/>
                        <a:gd name="connsiteY1" fmla="*/ 5597 h 5626"/>
                        <a:gd name="connsiteX2" fmla="*/ 7394 w 7393"/>
                        <a:gd name="connsiteY2" fmla="*/ 3616 h 5626"/>
                        <a:gd name="connsiteX3" fmla="*/ 4205 w 7393"/>
                        <a:gd name="connsiteY3" fmla="*/ 248 h 5626"/>
                        <a:gd name="connsiteX4" fmla="*/ 19 w 7393"/>
                        <a:gd name="connsiteY4" fmla="*/ 2625 h 56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93" h="5626">
                          <a:moveTo>
                            <a:pt x="19" y="2625"/>
                          </a:moveTo>
                          <a:cubicBezTo>
                            <a:pt x="218" y="4210"/>
                            <a:pt x="1613" y="5200"/>
                            <a:pt x="3806" y="5597"/>
                          </a:cubicBezTo>
                          <a:cubicBezTo>
                            <a:pt x="6198" y="5795"/>
                            <a:pt x="7394" y="5002"/>
                            <a:pt x="7394" y="3616"/>
                          </a:cubicBezTo>
                          <a:cubicBezTo>
                            <a:pt x="7394" y="2229"/>
                            <a:pt x="6198" y="644"/>
                            <a:pt x="4205" y="248"/>
                          </a:cubicBezTo>
                          <a:cubicBezTo>
                            <a:pt x="1215" y="-544"/>
                            <a:pt x="-181" y="644"/>
                            <a:pt x="19" y="26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399" name="Freeform 908">
                      <a:extLst>
                        <a:ext uri="{FF2B5EF4-FFF2-40B4-BE49-F238E27FC236}">
                          <a16:creationId xmlns:a16="http://schemas.microsoft.com/office/drawing/2014/main" id="{E905E9AC-6CCA-BAD3-AEC4-DCE3C434C7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7460" y="6038909"/>
                      <a:ext cx="8495" cy="5097"/>
                    </a:xfrm>
                    <a:custGeom>
                      <a:avLst/>
                      <a:gdLst>
                        <a:gd name="connsiteX0" fmla="*/ 56 w 8495"/>
                        <a:gd name="connsiteY0" fmla="*/ 1603 h 5097"/>
                        <a:gd name="connsiteX1" fmla="*/ 3644 w 8495"/>
                        <a:gd name="connsiteY1" fmla="*/ 4773 h 5097"/>
                        <a:gd name="connsiteX2" fmla="*/ 8228 w 8495"/>
                        <a:gd name="connsiteY2" fmla="*/ 3981 h 5097"/>
                        <a:gd name="connsiteX3" fmla="*/ 5637 w 8495"/>
                        <a:gd name="connsiteY3" fmla="*/ 811 h 5097"/>
                        <a:gd name="connsiteX4" fmla="*/ 56 w 8495"/>
                        <a:gd name="connsiteY4" fmla="*/ 1603 h 50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95" h="5097">
                          <a:moveTo>
                            <a:pt x="56" y="1603"/>
                          </a:moveTo>
                          <a:cubicBezTo>
                            <a:pt x="-343" y="2990"/>
                            <a:pt x="1451" y="4179"/>
                            <a:pt x="3644" y="4773"/>
                          </a:cubicBezTo>
                          <a:cubicBezTo>
                            <a:pt x="5836" y="5367"/>
                            <a:pt x="7431" y="5169"/>
                            <a:pt x="8228" y="3981"/>
                          </a:cubicBezTo>
                          <a:cubicBezTo>
                            <a:pt x="9225" y="2396"/>
                            <a:pt x="7232" y="1405"/>
                            <a:pt x="5637" y="811"/>
                          </a:cubicBezTo>
                          <a:cubicBezTo>
                            <a:pt x="3046" y="-377"/>
                            <a:pt x="454" y="-377"/>
                            <a:pt x="56" y="160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00" name="Freeform 909">
                      <a:extLst>
                        <a:ext uri="{FF2B5EF4-FFF2-40B4-BE49-F238E27FC236}">
                          <a16:creationId xmlns:a16="http://schemas.microsoft.com/office/drawing/2014/main" id="{30107822-757E-8641-8918-82A76FA50B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1298" y="6074426"/>
                      <a:ext cx="13878" cy="7085"/>
                    </a:xfrm>
                    <a:custGeom>
                      <a:avLst/>
                      <a:gdLst>
                        <a:gd name="connsiteX0" fmla="*/ 13856 w 13878"/>
                        <a:gd name="connsiteY0" fmla="*/ 3922 h 7085"/>
                        <a:gd name="connsiteX1" fmla="*/ 11066 w 13878"/>
                        <a:gd name="connsiteY1" fmla="*/ 356 h 7085"/>
                        <a:gd name="connsiteX2" fmla="*/ 6681 w 13878"/>
                        <a:gd name="connsiteY2" fmla="*/ 2535 h 7085"/>
                        <a:gd name="connsiteX3" fmla="*/ 6880 w 13878"/>
                        <a:gd name="connsiteY3" fmla="*/ 3525 h 7085"/>
                        <a:gd name="connsiteX4" fmla="*/ 5086 w 13878"/>
                        <a:gd name="connsiteY4" fmla="*/ 2535 h 7085"/>
                        <a:gd name="connsiteX5" fmla="*/ 302 w 13878"/>
                        <a:gd name="connsiteY5" fmla="*/ 3129 h 7085"/>
                        <a:gd name="connsiteX6" fmla="*/ 2495 w 13878"/>
                        <a:gd name="connsiteY6" fmla="*/ 6695 h 7085"/>
                        <a:gd name="connsiteX7" fmla="*/ 7279 w 13878"/>
                        <a:gd name="connsiteY7" fmla="*/ 6101 h 7085"/>
                        <a:gd name="connsiteX8" fmla="*/ 7478 w 13878"/>
                        <a:gd name="connsiteY8" fmla="*/ 4516 h 7085"/>
                        <a:gd name="connsiteX9" fmla="*/ 10069 w 13878"/>
                        <a:gd name="connsiteY9" fmla="*/ 5704 h 7085"/>
                        <a:gd name="connsiteX10" fmla="*/ 13856 w 13878"/>
                        <a:gd name="connsiteY10" fmla="*/ 3922 h 70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3878" h="7085">
                          <a:moveTo>
                            <a:pt x="13856" y="3922"/>
                          </a:moveTo>
                          <a:cubicBezTo>
                            <a:pt x="14056" y="2535"/>
                            <a:pt x="12860" y="950"/>
                            <a:pt x="11066" y="356"/>
                          </a:cubicBezTo>
                          <a:cubicBezTo>
                            <a:pt x="8275" y="-634"/>
                            <a:pt x="6681" y="554"/>
                            <a:pt x="6681" y="2535"/>
                          </a:cubicBezTo>
                          <a:cubicBezTo>
                            <a:pt x="6681" y="2931"/>
                            <a:pt x="6681" y="3129"/>
                            <a:pt x="6880" y="3525"/>
                          </a:cubicBezTo>
                          <a:cubicBezTo>
                            <a:pt x="6481" y="3129"/>
                            <a:pt x="5883" y="2733"/>
                            <a:pt x="5086" y="2535"/>
                          </a:cubicBezTo>
                          <a:cubicBezTo>
                            <a:pt x="3093" y="1941"/>
                            <a:pt x="1100" y="1743"/>
                            <a:pt x="302" y="3129"/>
                          </a:cubicBezTo>
                          <a:cubicBezTo>
                            <a:pt x="-495" y="4318"/>
                            <a:pt x="302" y="5704"/>
                            <a:pt x="2495" y="6695"/>
                          </a:cubicBezTo>
                          <a:cubicBezTo>
                            <a:pt x="4488" y="7289"/>
                            <a:pt x="6481" y="7289"/>
                            <a:pt x="7279" y="6101"/>
                          </a:cubicBezTo>
                          <a:cubicBezTo>
                            <a:pt x="7677" y="5506"/>
                            <a:pt x="7478" y="5110"/>
                            <a:pt x="7478" y="4516"/>
                          </a:cubicBezTo>
                          <a:cubicBezTo>
                            <a:pt x="8076" y="5110"/>
                            <a:pt x="8873" y="5506"/>
                            <a:pt x="10069" y="5704"/>
                          </a:cubicBezTo>
                          <a:cubicBezTo>
                            <a:pt x="12461" y="6101"/>
                            <a:pt x="13657" y="5308"/>
                            <a:pt x="13856" y="39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01" name="Freeform 910">
                      <a:extLst>
                        <a:ext uri="{FF2B5EF4-FFF2-40B4-BE49-F238E27FC236}">
                          <a16:creationId xmlns:a16="http://schemas.microsoft.com/office/drawing/2014/main" id="{5C5EB63B-7530-F00A-352E-EF711D94FC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2389" y="5872985"/>
                      <a:ext cx="9853" cy="7821"/>
                    </a:xfrm>
                    <a:custGeom>
                      <a:avLst/>
                      <a:gdLst>
                        <a:gd name="connsiteX0" fmla="*/ 836 w 9853"/>
                        <a:gd name="connsiteY0" fmla="*/ 1728 h 7821"/>
                        <a:gd name="connsiteX1" fmla="*/ 836 w 9853"/>
                        <a:gd name="connsiteY1" fmla="*/ 2124 h 7821"/>
                        <a:gd name="connsiteX2" fmla="*/ 39 w 9853"/>
                        <a:gd name="connsiteY2" fmla="*/ 4699 h 7821"/>
                        <a:gd name="connsiteX3" fmla="*/ 1036 w 9853"/>
                        <a:gd name="connsiteY3" fmla="*/ 7670 h 7821"/>
                        <a:gd name="connsiteX4" fmla="*/ 1833 w 9853"/>
                        <a:gd name="connsiteY4" fmla="*/ 5095 h 7821"/>
                        <a:gd name="connsiteX5" fmla="*/ 1833 w 9853"/>
                        <a:gd name="connsiteY5" fmla="*/ 4105 h 7821"/>
                        <a:gd name="connsiteX6" fmla="*/ 5222 w 9853"/>
                        <a:gd name="connsiteY6" fmla="*/ 5293 h 7821"/>
                        <a:gd name="connsiteX7" fmla="*/ 9806 w 9853"/>
                        <a:gd name="connsiteY7" fmla="*/ 3709 h 7821"/>
                        <a:gd name="connsiteX8" fmla="*/ 5222 w 9853"/>
                        <a:gd name="connsiteY8" fmla="*/ 143 h 7821"/>
                        <a:gd name="connsiteX9" fmla="*/ 836 w 9853"/>
                        <a:gd name="connsiteY9" fmla="*/ 1728 h 78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9853" h="7821">
                          <a:moveTo>
                            <a:pt x="836" y="1728"/>
                          </a:moveTo>
                          <a:cubicBezTo>
                            <a:pt x="836" y="1926"/>
                            <a:pt x="836" y="1926"/>
                            <a:pt x="836" y="2124"/>
                          </a:cubicBezTo>
                          <a:cubicBezTo>
                            <a:pt x="438" y="2520"/>
                            <a:pt x="238" y="3510"/>
                            <a:pt x="39" y="4699"/>
                          </a:cubicBezTo>
                          <a:cubicBezTo>
                            <a:pt x="-160" y="7076"/>
                            <a:pt x="438" y="8264"/>
                            <a:pt x="1036" y="7670"/>
                          </a:cubicBezTo>
                          <a:cubicBezTo>
                            <a:pt x="1434" y="7274"/>
                            <a:pt x="1833" y="5689"/>
                            <a:pt x="1833" y="5095"/>
                          </a:cubicBezTo>
                          <a:cubicBezTo>
                            <a:pt x="1833" y="4699"/>
                            <a:pt x="1833" y="4303"/>
                            <a:pt x="1833" y="4105"/>
                          </a:cubicBezTo>
                          <a:cubicBezTo>
                            <a:pt x="2630" y="4699"/>
                            <a:pt x="4026" y="5095"/>
                            <a:pt x="5222" y="5293"/>
                          </a:cubicBezTo>
                          <a:cubicBezTo>
                            <a:pt x="7414" y="5491"/>
                            <a:pt x="9407" y="5293"/>
                            <a:pt x="9806" y="3709"/>
                          </a:cubicBezTo>
                          <a:cubicBezTo>
                            <a:pt x="10205" y="1728"/>
                            <a:pt x="8012" y="539"/>
                            <a:pt x="5222" y="143"/>
                          </a:cubicBezTo>
                          <a:cubicBezTo>
                            <a:pt x="3029" y="-253"/>
                            <a:pt x="1235" y="143"/>
                            <a:pt x="836" y="17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02" name="Freeform 911">
                      <a:extLst>
                        <a:ext uri="{FF2B5EF4-FFF2-40B4-BE49-F238E27FC236}">
                          <a16:creationId xmlns:a16="http://schemas.microsoft.com/office/drawing/2014/main" id="{169B1064-D1E9-EECA-0244-6F464D3BA8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6384" y="6042796"/>
                      <a:ext cx="6997" cy="5114"/>
                    </a:xfrm>
                    <a:custGeom>
                      <a:avLst/>
                      <a:gdLst>
                        <a:gd name="connsiteX0" fmla="*/ 6976 w 6997"/>
                        <a:gd name="connsiteY0" fmla="*/ 4055 h 5114"/>
                        <a:gd name="connsiteX1" fmla="*/ 3189 w 6997"/>
                        <a:gd name="connsiteY1" fmla="*/ 94 h 5114"/>
                        <a:gd name="connsiteX2" fmla="*/ 0 w 6997"/>
                        <a:gd name="connsiteY2" fmla="*/ 1282 h 5114"/>
                        <a:gd name="connsiteX3" fmla="*/ 3986 w 6997"/>
                        <a:gd name="connsiteY3" fmla="*/ 5046 h 5114"/>
                        <a:gd name="connsiteX4" fmla="*/ 6976 w 6997"/>
                        <a:gd name="connsiteY4" fmla="*/ 4055 h 51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97" h="5114">
                          <a:moveTo>
                            <a:pt x="6976" y="4055"/>
                          </a:moveTo>
                          <a:cubicBezTo>
                            <a:pt x="7176" y="2273"/>
                            <a:pt x="5980" y="688"/>
                            <a:pt x="3189" y="94"/>
                          </a:cubicBezTo>
                          <a:cubicBezTo>
                            <a:pt x="1794" y="-104"/>
                            <a:pt x="399" y="-104"/>
                            <a:pt x="0" y="1282"/>
                          </a:cubicBezTo>
                          <a:cubicBezTo>
                            <a:pt x="0" y="2867"/>
                            <a:pt x="997" y="4254"/>
                            <a:pt x="3986" y="5046"/>
                          </a:cubicBezTo>
                          <a:cubicBezTo>
                            <a:pt x="5382" y="5244"/>
                            <a:pt x="6777" y="5046"/>
                            <a:pt x="6976" y="40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03" name="Freeform 912">
                      <a:extLst>
                        <a:ext uri="{FF2B5EF4-FFF2-40B4-BE49-F238E27FC236}">
                          <a16:creationId xmlns:a16="http://schemas.microsoft.com/office/drawing/2014/main" id="{2601322F-263E-CD2C-7128-D9F82FBBF3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7907" y="5974435"/>
                      <a:ext cx="8423" cy="5202"/>
                    </a:xfrm>
                    <a:custGeom>
                      <a:avLst/>
                      <a:gdLst>
                        <a:gd name="connsiteX0" fmla="*/ 38 w 8423"/>
                        <a:gd name="connsiteY0" fmla="*/ 1897 h 5202"/>
                        <a:gd name="connsiteX1" fmla="*/ 4025 w 8423"/>
                        <a:gd name="connsiteY1" fmla="*/ 5067 h 5202"/>
                        <a:gd name="connsiteX2" fmla="*/ 8410 w 8423"/>
                        <a:gd name="connsiteY2" fmla="*/ 2888 h 5202"/>
                        <a:gd name="connsiteX3" fmla="*/ 4623 w 8423"/>
                        <a:gd name="connsiteY3" fmla="*/ 114 h 5202"/>
                        <a:gd name="connsiteX4" fmla="*/ 38 w 8423"/>
                        <a:gd name="connsiteY4" fmla="*/ 1897 h 52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23" h="5202">
                          <a:moveTo>
                            <a:pt x="38" y="1897"/>
                          </a:moveTo>
                          <a:cubicBezTo>
                            <a:pt x="238" y="3284"/>
                            <a:pt x="1832" y="4472"/>
                            <a:pt x="4025" y="5067"/>
                          </a:cubicBezTo>
                          <a:cubicBezTo>
                            <a:pt x="6616" y="5463"/>
                            <a:pt x="8609" y="5067"/>
                            <a:pt x="8410" y="2888"/>
                          </a:cubicBezTo>
                          <a:cubicBezTo>
                            <a:pt x="8410" y="1501"/>
                            <a:pt x="6815" y="114"/>
                            <a:pt x="4623" y="114"/>
                          </a:cubicBezTo>
                          <a:cubicBezTo>
                            <a:pt x="2430" y="-84"/>
                            <a:pt x="-360" y="-282"/>
                            <a:pt x="38" y="18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04" name="Freeform 913">
                      <a:extLst>
                        <a:ext uri="{FF2B5EF4-FFF2-40B4-BE49-F238E27FC236}">
                          <a16:creationId xmlns:a16="http://schemas.microsoft.com/office/drawing/2014/main" id="{43E2F95E-296B-017A-14A2-BBAF6A9B6C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6785" y="6080328"/>
                      <a:ext cx="18206" cy="11520"/>
                    </a:xfrm>
                    <a:custGeom>
                      <a:avLst/>
                      <a:gdLst>
                        <a:gd name="connsiteX0" fmla="*/ 13355 w 18206"/>
                        <a:gd name="connsiteY0" fmla="*/ 11093 h 11520"/>
                        <a:gd name="connsiteX1" fmla="*/ 13554 w 18206"/>
                        <a:gd name="connsiteY1" fmla="*/ 11093 h 11520"/>
                        <a:gd name="connsiteX2" fmla="*/ 14152 w 18206"/>
                        <a:gd name="connsiteY2" fmla="*/ 11291 h 11520"/>
                        <a:gd name="connsiteX3" fmla="*/ 18139 w 18206"/>
                        <a:gd name="connsiteY3" fmla="*/ 9904 h 11520"/>
                        <a:gd name="connsiteX4" fmla="*/ 15149 w 18206"/>
                        <a:gd name="connsiteY4" fmla="*/ 6339 h 11520"/>
                        <a:gd name="connsiteX5" fmla="*/ 13953 w 18206"/>
                        <a:gd name="connsiteY5" fmla="*/ 6141 h 11520"/>
                        <a:gd name="connsiteX6" fmla="*/ 9368 w 18206"/>
                        <a:gd name="connsiteY6" fmla="*/ 4160 h 11520"/>
                        <a:gd name="connsiteX7" fmla="*/ 1594 w 18206"/>
                        <a:gd name="connsiteY7" fmla="*/ 0 h 11520"/>
                        <a:gd name="connsiteX8" fmla="*/ 0 w 18206"/>
                        <a:gd name="connsiteY8" fmla="*/ 5348 h 11520"/>
                        <a:gd name="connsiteX9" fmla="*/ 13355 w 18206"/>
                        <a:gd name="connsiteY9" fmla="*/ 11093 h 115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8206" h="11520">
                          <a:moveTo>
                            <a:pt x="13355" y="11093"/>
                          </a:moveTo>
                          <a:lnTo>
                            <a:pt x="13554" y="11093"/>
                          </a:lnTo>
                          <a:lnTo>
                            <a:pt x="14152" y="11291"/>
                          </a:lnTo>
                          <a:cubicBezTo>
                            <a:pt x="16544" y="11885"/>
                            <a:pt x="17740" y="11291"/>
                            <a:pt x="18139" y="9904"/>
                          </a:cubicBezTo>
                          <a:cubicBezTo>
                            <a:pt x="18537" y="8518"/>
                            <a:pt x="17142" y="6933"/>
                            <a:pt x="15149" y="6339"/>
                          </a:cubicBezTo>
                          <a:lnTo>
                            <a:pt x="13953" y="6141"/>
                          </a:lnTo>
                          <a:cubicBezTo>
                            <a:pt x="12757" y="5348"/>
                            <a:pt x="11162" y="4754"/>
                            <a:pt x="9368" y="4160"/>
                          </a:cubicBezTo>
                          <a:cubicBezTo>
                            <a:pt x="6578" y="3169"/>
                            <a:pt x="4186" y="990"/>
                            <a:pt x="1594" y="0"/>
                          </a:cubicBezTo>
                          <a:cubicBezTo>
                            <a:pt x="997" y="1783"/>
                            <a:pt x="598" y="3566"/>
                            <a:pt x="0" y="5348"/>
                          </a:cubicBezTo>
                          <a:cubicBezTo>
                            <a:pt x="4584" y="7527"/>
                            <a:pt x="8970" y="9310"/>
                            <a:pt x="13355" y="110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05" name="Freeform 914">
                      <a:extLst>
                        <a:ext uri="{FF2B5EF4-FFF2-40B4-BE49-F238E27FC236}">
                          <a16:creationId xmlns:a16="http://schemas.microsoft.com/office/drawing/2014/main" id="{7EFD972B-871C-17E5-50E7-2DAF84900C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4489" y="5864585"/>
                      <a:ext cx="7989" cy="5097"/>
                    </a:xfrm>
                    <a:custGeom>
                      <a:avLst/>
                      <a:gdLst>
                        <a:gd name="connsiteX0" fmla="*/ 0 w 7989"/>
                        <a:gd name="connsiteY0" fmla="*/ 2204 h 5097"/>
                        <a:gd name="connsiteX1" fmla="*/ 3787 w 7989"/>
                        <a:gd name="connsiteY1" fmla="*/ 4977 h 5097"/>
                        <a:gd name="connsiteX2" fmla="*/ 7973 w 7989"/>
                        <a:gd name="connsiteY2" fmla="*/ 3393 h 5097"/>
                        <a:gd name="connsiteX3" fmla="*/ 3588 w 7989"/>
                        <a:gd name="connsiteY3" fmla="*/ 25 h 5097"/>
                        <a:gd name="connsiteX4" fmla="*/ 0 w 7989"/>
                        <a:gd name="connsiteY4" fmla="*/ 2204 h 50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89" h="5097">
                          <a:moveTo>
                            <a:pt x="0" y="2204"/>
                          </a:moveTo>
                          <a:cubicBezTo>
                            <a:pt x="0" y="3987"/>
                            <a:pt x="1794" y="4581"/>
                            <a:pt x="3787" y="4977"/>
                          </a:cubicBezTo>
                          <a:cubicBezTo>
                            <a:pt x="5980" y="5374"/>
                            <a:pt x="7774" y="4779"/>
                            <a:pt x="7973" y="3393"/>
                          </a:cubicBezTo>
                          <a:cubicBezTo>
                            <a:pt x="8172" y="1610"/>
                            <a:pt x="6578" y="223"/>
                            <a:pt x="3588" y="25"/>
                          </a:cubicBezTo>
                          <a:cubicBezTo>
                            <a:pt x="1395" y="-173"/>
                            <a:pt x="199" y="818"/>
                            <a:pt x="0" y="22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06" name="Freeform 915">
                      <a:extLst>
                        <a:ext uri="{FF2B5EF4-FFF2-40B4-BE49-F238E27FC236}">
                          <a16:creationId xmlns:a16="http://schemas.microsoft.com/office/drawing/2014/main" id="{23A06211-A954-747B-EA0D-81C4BAF740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7129" y="5922968"/>
                      <a:ext cx="7309" cy="5348"/>
                    </a:xfrm>
                    <a:custGeom>
                      <a:avLst/>
                      <a:gdLst>
                        <a:gd name="connsiteX0" fmla="*/ 19 w 7309"/>
                        <a:gd name="connsiteY0" fmla="*/ 2257 h 5348"/>
                        <a:gd name="connsiteX1" fmla="*/ 3208 w 7309"/>
                        <a:gd name="connsiteY1" fmla="*/ 5228 h 5348"/>
                        <a:gd name="connsiteX2" fmla="*/ 7195 w 7309"/>
                        <a:gd name="connsiteY2" fmla="*/ 3644 h 5348"/>
                        <a:gd name="connsiteX3" fmla="*/ 4803 w 7309"/>
                        <a:gd name="connsiteY3" fmla="*/ 276 h 5348"/>
                        <a:gd name="connsiteX4" fmla="*/ 19 w 7309"/>
                        <a:gd name="connsiteY4" fmla="*/ 2257 h 53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09" h="5348">
                          <a:moveTo>
                            <a:pt x="19" y="2257"/>
                          </a:moveTo>
                          <a:cubicBezTo>
                            <a:pt x="-180" y="3842"/>
                            <a:pt x="1215" y="4832"/>
                            <a:pt x="3208" y="5228"/>
                          </a:cubicBezTo>
                          <a:cubicBezTo>
                            <a:pt x="5401" y="5624"/>
                            <a:pt x="6995" y="5030"/>
                            <a:pt x="7195" y="3644"/>
                          </a:cubicBezTo>
                          <a:cubicBezTo>
                            <a:pt x="7593" y="2455"/>
                            <a:pt x="6995" y="870"/>
                            <a:pt x="4803" y="276"/>
                          </a:cubicBezTo>
                          <a:cubicBezTo>
                            <a:pt x="2012" y="-516"/>
                            <a:pt x="418" y="474"/>
                            <a:pt x="19" y="22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07" name="Freeform 916">
                      <a:extLst>
                        <a:ext uri="{FF2B5EF4-FFF2-40B4-BE49-F238E27FC236}">
                          <a16:creationId xmlns:a16="http://schemas.microsoft.com/office/drawing/2014/main" id="{A6BD667C-2466-3C2C-1EB0-5ACBE8D8CA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9486" y="6026935"/>
                      <a:ext cx="8127" cy="5572"/>
                    </a:xfrm>
                    <a:custGeom>
                      <a:avLst/>
                      <a:gdLst>
                        <a:gd name="connsiteX0" fmla="*/ 155 w 8127"/>
                        <a:gd name="connsiteY0" fmla="*/ 1494 h 5572"/>
                        <a:gd name="connsiteX1" fmla="*/ 2746 w 8127"/>
                        <a:gd name="connsiteY1" fmla="*/ 5060 h 5572"/>
                        <a:gd name="connsiteX2" fmla="*/ 8127 w 8127"/>
                        <a:gd name="connsiteY2" fmla="*/ 1890 h 5572"/>
                        <a:gd name="connsiteX3" fmla="*/ 155 w 8127"/>
                        <a:gd name="connsiteY3" fmla="*/ 1494 h 55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8127" h="5572">
                          <a:moveTo>
                            <a:pt x="155" y="1494"/>
                          </a:moveTo>
                          <a:cubicBezTo>
                            <a:pt x="-444" y="2682"/>
                            <a:pt x="752" y="4465"/>
                            <a:pt x="2746" y="5060"/>
                          </a:cubicBezTo>
                          <a:cubicBezTo>
                            <a:pt x="7529" y="6644"/>
                            <a:pt x="7928" y="4267"/>
                            <a:pt x="8127" y="1890"/>
                          </a:cubicBezTo>
                          <a:cubicBezTo>
                            <a:pt x="5138" y="702"/>
                            <a:pt x="1948" y="-1477"/>
                            <a:pt x="155" y="14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08" name="Freeform 917">
                      <a:extLst>
                        <a:ext uri="{FF2B5EF4-FFF2-40B4-BE49-F238E27FC236}">
                          <a16:creationId xmlns:a16="http://schemas.microsoft.com/office/drawing/2014/main" id="{0A771957-418A-7B1F-BF80-4D9668E72C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8595" y="6089346"/>
                      <a:ext cx="7509" cy="5275"/>
                    </a:xfrm>
                    <a:custGeom>
                      <a:avLst/>
                      <a:gdLst>
                        <a:gd name="connsiteX0" fmla="*/ 116 w 7509"/>
                        <a:gd name="connsiteY0" fmla="*/ 1084 h 5275"/>
                        <a:gd name="connsiteX1" fmla="*/ 3704 w 7509"/>
                        <a:gd name="connsiteY1" fmla="*/ 5046 h 5275"/>
                        <a:gd name="connsiteX2" fmla="*/ 7491 w 7509"/>
                        <a:gd name="connsiteY2" fmla="*/ 3659 h 5275"/>
                        <a:gd name="connsiteX3" fmla="*/ 4501 w 7509"/>
                        <a:gd name="connsiteY3" fmla="*/ 292 h 5275"/>
                        <a:gd name="connsiteX4" fmla="*/ 116 w 7509"/>
                        <a:gd name="connsiteY4" fmla="*/ 1084 h 52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09" h="5275">
                          <a:moveTo>
                            <a:pt x="116" y="1084"/>
                          </a:moveTo>
                          <a:cubicBezTo>
                            <a:pt x="-482" y="2867"/>
                            <a:pt x="1312" y="4254"/>
                            <a:pt x="3704" y="5046"/>
                          </a:cubicBezTo>
                          <a:cubicBezTo>
                            <a:pt x="5896" y="5640"/>
                            <a:pt x="7292" y="5046"/>
                            <a:pt x="7491" y="3659"/>
                          </a:cubicBezTo>
                          <a:cubicBezTo>
                            <a:pt x="7690" y="2273"/>
                            <a:pt x="6295" y="886"/>
                            <a:pt x="4501" y="292"/>
                          </a:cubicBezTo>
                          <a:cubicBezTo>
                            <a:pt x="2707" y="-104"/>
                            <a:pt x="514" y="-302"/>
                            <a:pt x="116" y="10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09" name="Freeform 918">
                      <a:extLst>
                        <a:ext uri="{FF2B5EF4-FFF2-40B4-BE49-F238E27FC236}">
                          <a16:creationId xmlns:a16="http://schemas.microsoft.com/office/drawing/2014/main" id="{A7007389-B5C4-536C-E45B-B1196E6A1E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3691" y="5904676"/>
                      <a:ext cx="7442" cy="4847"/>
                    </a:xfrm>
                    <a:custGeom>
                      <a:avLst/>
                      <a:gdLst>
                        <a:gd name="connsiteX0" fmla="*/ 4254 w 7442"/>
                        <a:gd name="connsiteY0" fmla="*/ 146 h 4847"/>
                        <a:gd name="connsiteX1" fmla="*/ 68 w 7442"/>
                        <a:gd name="connsiteY1" fmla="*/ 1532 h 4847"/>
                        <a:gd name="connsiteX2" fmla="*/ 3257 w 7442"/>
                        <a:gd name="connsiteY2" fmla="*/ 4702 h 4847"/>
                        <a:gd name="connsiteX3" fmla="*/ 7443 w 7442"/>
                        <a:gd name="connsiteY3" fmla="*/ 3315 h 4847"/>
                        <a:gd name="connsiteX4" fmla="*/ 4254 w 7442"/>
                        <a:gd name="connsiteY4" fmla="*/ 146 h 48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442" h="4847">
                          <a:moveTo>
                            <a:pt x="4254" y="146"/>
                          </a:moveTo>
                          <a:cubicBezTo>
                            <a:pt x="2261" y="-251"/>
                            <a:pt x="267" y="146"/>
                            <a:pt x="68" y="1532"/>
                          </a:cubicBezTo>
                          <a:cubicBezTo>
                            <a:pt x="-331" y="2919"/>
                            <a:pt x="1064" y="4107"/>
                            <a:pt x="3257" y="4702"/>
                          </a:cubicBezTo>
                          <a:cubicBezTo>
                            <a:pt x="5250" y="5098"/>
                            <a:pt x="6845" y="4702"/>
                            <a:pt x="7443" y="3315"/>
                          </a:cubicBezTo>
                          <a:cubicBezTo>
                            <a:pt x="7443" y="1730"/>
                            <a:pt x="6446" y="542"/>
                            <a:pt x="4254" y="1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10" name="Freeform 919">
                      <a:extLst>
                        <a:ext uri="{FF2B5EF4-FFF2-40B4-BE49-F238E27FC236}">
                          <a16:creationId xmlns:a16="http://schemas.microsoft.com/office/drawing/2014/main" id="{17F8EBDC-BBDC-BE73-8791-C67B894C47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2172" y="6070226"/>
                      <a:ext cx="7103" cy="4422"/>
                    </a:xfrm>
                    <a:custGeom>
                      <a:avLst/>
                      <a:gdLst>
                        <a:gd name="connsiteX0" fmla="*/ 7104 w 7103"/>
                        <a:gd name="connsiteY0" fmla="*/ 2773 h 4422"/>
                        <a:gd name="connsiteX1" fmla="*/ 3316 w 7103"/>
                        <a:gd name="connsiteY1" fmla="*/ 0 h 4422"/>
                        <a:gd name="connsiteX2" fmla="*/ 127 w 7103"/>
                        <a:gd name="connsiteY2" fmla="*/ 991 h 4422"/>
                        <a:gd name="connsiteX3" fmla="*/ 3117 w 7103"/>
                        <a:gd name="connsiteY3" fmla="*/ 4160 h 4422"/>
                        <a:gd name="connsiteX4" fmla="*/ 7104 w 7103"/>
                        <a:gd name="connsiteY4" fmla="*/ 2773 h 44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03" h="4422">
                          <a:moveTo>
                            <a:pt x="7104" y="2773"/>
                          </a:moveTo>
                          <a:cubicBezTo>
                            <a:pt x="6904" y="1188"/>
                            <a:pt x="5509" y="0"/>
                            <a:pt x="3316" y="0"/>
                          </a:cubicBezTo>
                          <a:cubicBezTo>
                            <a:pt x="2121" y="0"/>
                            <a:pt x="526" y="396"/>
                            <a:pt x="127" y="991"/>
                          </a:cubicBezTo>
                          <a:cubicBezTo>
                            <a:pt x="-471" y="2377"/>
                            <a:pt x="1124" y="3566"/>
                            <a:pt x="3117" y="4160"/>
                          </a:cubicBezTo>
                          <a:cubicBezTo>
                            <a:pt x="5509" y="4754"/>
                            <a:pt x="6904" y="4358"/>
                            <a:pt x="7104" y="27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11" name="Freeform 920">
                      <a:extLst>
                        <a:ext uri="{FF2B5EF4-FFF2-40B4-BE49-F238E27FC236}">
                          <a16:creationId xmlns:a16="http://schemas.microsoft.com/office/drawing/2014/main" id="{CE735702-6806-3A0E-E902-24B1C84D0A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8950" y="6144045"/>
                      <a:ext cx="7763" cy="5258"/>
                    </a:xfrm>
                    <a:custGeom>
                      <a:avLst/>
                      <a:gdLst>
                        <a:gd name="connsiteX0" fmla="*/ 3052 w 7763"/>
                        <a:gd name="connsiteY0" fmla="*/ 4821 h 5258"/>
                        <a:gd name="connsiteX1" fmla="*/ 7636 w 7763"/>
                        <a:gd name="connsiteY1" fmla="*/ 4029 h 5258"/>
                        <a:gd name="connsiteX2" fmla="*/ 4646 w 7763"/>
                        <a:gd name="connsiteY2" fmla="*/ 463 h 5258"/>
                        <a:gd name="connsiteX3" fmla="*/ 62 w 7763"/>
                        <a:gd name="connsiteY3" fmla="*/ 1256 h 5258"/>
                        <a:gd name="connsiteX4" fmla="*/ 3052 w 7763"/>
                        <a:gd name="connsiteY4" fmla="*/ 4821 h 52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63" h="5258">
                          <a:moveTo>
                            <a:pt x="3052" y="4821"/>
                          </a:moveTo>
                          <a:cubicBezTo>
                            <a:pt x="5045" y="5416"/>
                            <a:pt x="7038" y="5614"/>
                            <a:pt x="7636" y="4029"/>
                          </a:cubicBezTo>
                          <a:cubicBezTo>
                            <a:pt x="8234" y="2642"/>
                            <a:pt x="6639" y="1256"/>
                            <a:pt x="4646" y="463"/>
                          </a:cubicBezTo>
                          <a:cubicBezTo>
                            <a:pt x="2653" y="-329"/>
                            <a:pt x="660" y="-131"/>
                            <a:pt x="62" y="1256"/>
                          </a:cubicBezTo>
                          <a:cubicBezTo>
                            <a:pt x="-337" y="2642"/>
                            <a:pt x="1258" y="3831"/>
                            <a:pt x="3052" y="48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12" name="Freeform 921">
                      <a:extLst>
                        <a:ext uri="{FF2B5EF4-FFF2-40B4-BE49-F238E27FC236}">
                          <a16:creationId xmlns:a16="http://schemas.microsoft.com/office/drawing/2014/main" id="{7FECCA71-9002-FFF4-77BE-55BDDB94E9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1673" y="6124871"/>
                      <a:ext cx="7854" cy="5370"/>
                    </a:xfrm>
                    <a:custGeom>
                      <a:avLst/>
                      <a:gdLst>
                        <a:gd name="connsiteX0" fmla="*/ 4846 w 7854"/>
                        <a:gd name="connsiteY0" fmla="*/ 621 h 5370"/>
                        <a:gd name="connsiteX1" fmla="*/ 261 w 7854"/>
                        <a:gd name="connsiteY1" fmla="*/ 1017 h 5370"/>
                        <a:gd name="connsiteX2" fmla="*/ 3849 w 7854"/>
                        <a:gd name="connsiteY2" fmla="*/ 5177 h 5370"/>
                        <a:gd name="connsiteX3" fmla="*/ 7836 w 7854"/>
                        <a:gd name="connsiteY3" fmla="*/ 4186 h 5370"/>
                        <a:gd name="connsiteX4" fmla="*/ 4846 w 7854"/>
                        <a:gd name="connsiteY4" fmla="*/ 621 h 53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54" h="5370">
                          <a:moveTo>
                            <a:pt x="4846" y="621"/>
                          </a:moveTo>
                          <a:cubicBezTo>
                            <a:pt x="2853" y="-172"/>
                            <a:pt x="1059" y="-370"/>
                            <a:pt x="261" y="1017"/>
                          </a:cubicBezTo>
                          <a:cubicBezTo>
                            <a:pt x="-735" y="2800"/>
                            <a:pt x="1258" y="3988"/>
                            <a:pt x="3849" y="5177"/>
                          </a:cubicBezTo>
                          <a:cubicBezTo>
                            <a:pt x="5444" y="5375"/>
                            <a:pt x="7637" y="5771"/>
                            <a:pt x="7836" y="4186"/>
                          </a:cubicBezTo>
                          <a:cubicBezTo>
                            <a:pt x="8035" y="2403"/>
                            <a:pt x="6640" y="1413"/>
                            <a:pt x="4846" y="6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13" name="Freeform 922">
                      <a:extLst>
                        <a:ext uri="{FF2B5EF4-FFF2-40B4-BE49-F238E27FC236}">
                          <a16:creationId xmlns:a16="http://schemas.microsoft.com/office/drawing/2014/main" id="{C48AD9F7-F862-07C9-7D7A-8512E90B90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8387" y="5897177"/>
                      <a:ext cx="6997" cy="4701"/>
                    </a:xfrm>
                    <a:custGeom>
                      <a:avLst/>
                      <a:gdLst>
                        <a:gd name="connsiteX0" fmla="*/ 22 w 6997"/>
                        <a:gd name="connsiteY0" fmla="*/ 1306 h 4701"/>
                        <a:gd name="connsiteX1" fmla="*/ 3012 w 6997"/>
                        <a:gd name="connsiteY1" fmla="*/ 4476 h 4701"/>
                        <a:gd name="connsiteX2" fmla="*/ 6998 w 6997"/>
                        <a:gd name="connsiteY2" fmla="*/ 2891 h 4701"/>
                        <a:gd name="connsiteX3" fmla="*/ 4606 w 6997"/>
                        <a:gd name="connsiteY3" fmla="*/ 316 h 4701"/>
                        <a:gd name="connsiteX4" fmla="*/ 22 w 6997"/>
                        <a:gd name="connsiteY4" fmla="*/ 1306 h 47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97" h="4701">
                          <a:moveTo>
                            <a:pt x="22" y="1306"/>
                          </a:moveTo>
                          <a:cubicBezTo>
                            <a:pt x="-178" y="2891"/>
                            <a:pt x="1018" y="4080"/>
                            <a:pt x="3012" y="4476"/>
                          </a:cubicBezTo>
                          <a:cubicBezTo>
                            <a:pt x="5005" y="5070"/>
                            <a:pt x="6998" y="4476"/>
                            <a:pt x="6998" y="2891"/>
                          </a:cubicBezTo>
                          <a:cubicBezTo>
                            <a:pt x="6998" y="2099"/>
                            <a:pt x="5802" y="910"/>
                            <a:pt x="4606" y="316"/>
                          </a:cubicBezTo>
                          <a:cubicBezTo>
                            <a:pt x="2613" y="-278"/>
                            <a:pt x="620" y="-80"/>
                            <a:pt x="22" y="13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14" name="Freeform 923">
                      <a:extLst>
                        <a:ext uri="{FF2B5EF4-FFF2-40B4-BE49-F238E27FC236}">
                          <a16:creationId xmlns:a16="http://schemas.microsoft.com/office/drawing/2014/main" id="{CB03E0E4-2904-DD64-59BB-5E471DF0AF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9181" y="5832696"/>
                      <a:ext cx="8337" cy="14429"/>
                    </a:xfrm>
                    <a:custGeom>
                      <a:avLst/>
                      <a:gdLst>
                        <a:gd name="connsiteX0" fmla="*/ 61 w 8337"/>
                        <a:gd name="connsiteY0" fmla="*/ 11511 h 14429"/>
                        <a:gd name="connsiteX1" fmla="*/ 3450 w 8337"/>
                        <a:gd name="connsiteY1" fmla="*/ 14284 h 14429"/>
                        <a:gd name="connsiteX2" fmla="*/ 7636 w 8337"/>
                        <a:gd name="connsiteY2" fmla="*/ 12897 h 14429"/>
                        <a:gd name="connsiteX3" fmla="*/ 6240 w 8337"/>
                        <a:gd name="connsiteY3" fmla="*/ 10520 h 14429"/>
                        <a:gd name="connsiteX4" fmla="*/ 6240 w 8337"/>
                        <a:gd name="connsiteY4" fmla="*/ 8539 h 14429"/>
                        <a:gd name="connsiteX5" fmla="*/ 5443 w 8337"/>
                        <a:gd name="connsiteY5" fmla="*/ 5172 h 14429"/>
                        <a:gd name="connsiteX6" fmla="*/ 7436 w 8337"/>
                        <a:gd name="connsiteY6" fmla="*/ 7153 h 14429"/>
                        <a:gd name="connsiteX7" fmla="*/ 8234 w 8337"/>
                        <a:gd name="connsiteY7" fmla="*/ 3191 h 14429"/>
                        <a:gd name="connsiteX8" fmla="*/ 6240 w 8337"/>
                        <a:gd name="connsiteY8" fmla="*/ 21 h 14429"/>
                        <a:gd name="connsiteX9" fmla="*/ 5044 w 8337"/>
                        <a:gd name="connsiteY9" fmla="*/ 3389 h 14429"/>
                        <a:gd name="connsiteX10" fmla="*/ 5443 w 8337"/>
                        <a:gd name="connsiteY10" fmla="*/ 5172 h 14429"/>
                        <a:gd name="connsiteX11" fmla="*/ 4048 w 8337"/>
                        <a:gd name="connsiteY11" fmla="*/ 3389 h 14429"/>
                        <a:gd name="connsiteX12" fmla="*/ 3051 w 8337"/>
                        <a:gd name="connsiteY12" fmla="*/ 7945 h 14429"/>
                        <a:gd name="connsiteX13" fmla="*/ 3450 w 8337"/>
                        <a:gd name="connsiteY13" fmla="*/ 9728 h 14429"/>
                        <a:gd name="connsiteX14" fmla="*/ 61 w 8337"/>
                        <a:gd name="connsiteY14" fmla="*/ 11511 h 144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8337" h="14429">
                          <a:moveTo>
                            <a:pt x="61" y="11511"/>
                          </a:moveTo>
                          <a:cubicBezTo>
                            <a:pt x="-337" y="12897"/>
                            <a:pt x="1257" y="13888"/>
                            <a:pt x="3450" y="14284"/>
                          </a:cubicBezTo>
                          <a:cubicBezTo>
                            <a:pt x="5443" y="14680"/>
                            <a:pt x="7237" y="14284"/>
                            <a:pt x="7636" y="12897"/>
                          </a:cubicBezTo>
                          <a:cubicBezTo>
                            <a:pt x="7636" y="11907"/>
                            <a:pt x="7038" y="11114"/>
                            <a:pt x="6240" y="10520"/>
                          </a:cubicBezTo>
                          <a:cubicBezTo>
                            <a:pt x="6240" y="9926"/>
                            <a:pt x="6240" y="9332"/>
                            <a:pt x="6240" y="8539"/>
                          </a:cubicBezTo>
                          <a:cubicBezTo>
                            <a:pt x="6041" y="7351"/>
                            <a:pt x="5842" y="6162"/>
                            <a:pt x="5443" y="5172"/>
                          </a:cubicBezTo>
                          <a:cubicBezTo>
                            <a:pt x="6041" y="6558"/>
                            <a:pt x="6639" y="7153"/>
                            <a:pt x="7436" y="7153"/>
                          </a:cubicBezTo>
                          <a:cubicBezTo>
                            <a:pt x="8433" y="6756"/>
                            <a:pt x="8433" y="5172"/>
                            <a:pt x="8234" y="3191"/>
                          </a:cubicBezTo>
                          <a:cubicBezTo>
                            <a:pt x="7835" y="1012"/>
                            <a:pt x="7038" y="-177"/>
                            <a:pt x="6240" y="21"/>
                          </a:cubicBezTo>
                          <a:cubicBezTo>
                            <a:pt x="5443" y="220"/>
                            <a:pt x="4646" y="1012"/>
                            <a:pt x="5044" y="3389"/>
                          </a:cubicBezTo>
                          <a:cubicBezTo>
                            <a:pt x="5244" y="4181"/>
                            <a:pt x="5244" y="4577"/>
                            <a:pt x="5443" y="5172"/>
                          </a:cubicBezTo>
                          <a:cubicBezTo>
                            <a:pt x="5044" y="4181"/>
                            <a:pt x="4646" y="3587"/>
                            <a:pt x="4048" y="3389"/>
                          </a:cubicBezTo>
                          <a:cubicBezTo>
                            <a:pt x="2852" y="3191"/>
                            <a:pt x="2652" y="5370"/>
                            <a:pt x="3051" y="7945"/>
                          </a:cubicBezTo>
                          <a:cubicBezTo>
                            <a:pt x="3251" y="8539"/>
                            <a:pt x="3251" y="9133"/>
                            <a:pt x="3450" y="9728"/>
                          </a:cubicBezTo>
                          <a:cubicBezTo>
                            <a:pt x="1855" y="9728"/>
                            <a:pt x="460" y="10520"/>
                            <a:pt x="61" y="115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15" name="Freeform 924">
                      <a:extLst>
                        <a:ext uri="{FF2B5EF4-FFF2-40B4-BE49-F238E27FC236}">
                          <a16:creationId xmlns:a16="http://schemas.microsoft.com/office/drawing/2014/main" id="{81F92696-D40B-2BC9-B4C1-2016DB9383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8833" y="6055894"/>
                      <a:ext cx="7383" cy="5056"/>
                    </a:xfrm>
                    <a:custGeom>
                      <a:avLst/>
                      <a:gdLst>
                        <a:gd name="connsiteX0" fmla="*/ 2930 w 7383"/>
                        <a:gd name="connsiteY0" fmla="*/ 4824 h 5056"/>
                        <a:gd name="connsiteX1" fmla="*/ 7315 w 7383"/>
                        <a:gd name="connsiteY1" fmla="*/ 3635 h 5056"/>
                        <a:gd name="connsiteX2" fmla="*/ 4525 w 7383"/>
                        <a:gd name="connsiteY2" fmla="*/ 267 h 5056"/>
                        <a:gd name="connsiteX3" fmla="*/ 140 w 7383"/>
                        <a:gd name="connsiteY3" fmla="*/ 1456 h 5056"/>
                        <a:gd name="connsiteX4" fmla="*/ 2930 w 7383"/>
                        <a:gd name="connsiteY4" fmla="*/ 4824 h 50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83" h="5056">
                          <a:moveTo>
                            <a:pt x="2930" y="4824"/>
                          </a:moveTo>
                          <a:cubicBezTo>
                            <a:pt x="4923" y="5418"/>
                            <a:pt x="6518" y="4824"/>
                            <a:pt x="7315" y="3635"/>
                          </a:cubicBezTo>
                          <a:cubicBezTo>
                            <a:pt x="7714" y="2050"/>
                            <a:pt x="6319" y="862"/>
                            <a:pt x="4525" y="267"/>
                          </a:cubicBezTo>
                          <a:cubicBezTo>
                            <a:pt x="2532" y="-327"/>
                            <a:pt x="738" y="69"/>
                            <a:pt x="140" y="1456"/>
                          </a:cubicBezTo>
                          <a:cubicBezTo>
                            <a:pt x="-458" y="3041"/>
                            <a:pt x="937" y="4229"/>
                            <a:pt x="2930" y="48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16" name="Freeform 925">
                      <a:extLst>
                        <a:ext uri="{FF2B5EF4-FFF2-40B4-BE49-F238E27FC236}">
                          <a16:creationId xmlns:a16="http://schemas.microsoft.com/office/drawing/2014/main" id="{CC5D437E-11CB-5F23-BA48-BBFD700AD4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7822" y="6114809"/>
                      <a:ext cx="11781" cy="8481"/>
                    </a:xfrm>
                    <a:custGeom>
                      <a:avLst/>
                      <a:gdLst>
                        <a:gd name="connsiteX0" fmla="*/ 11782 w 11781"/>
                        <a:gd name="connsiteY0" fmla="*/ 3948 h 8481"/>
                        <a:gd name="connsiteX1" fmla="*/ 8991 w 11781"/>
                        <a:gd name="connsiteY1" fmla="*/ 383 h 8481"/>
                        <a:gd name="connsiteX2" fmla="*/ 4008 w 11781"/>
                        <a:gd name="connsiteY2" fmla="*/ 1967 h 8481"/>
                        <a:gd name="connsiteX3" fmla="*/ 4008 w 11781"/>
                        <a:gd name="connsiteY3" fmla="*/ 2165 h 8481"/>
                        <a:gd name="connsiteX4" fmla="*/ 21 w 11781"/>
                        <a:gd name="connsiteY4" fmla="*/ 3354 h 8481"/>
                        <a:gd name="connsiteX5" fmla="*/ 3609 w 11781"/>
                        <a:gd name="connsiteY5" fmla="*/ 7910 h 8481"/>
                        <a:gd name="connsiteX6" fmla="*/ 8792 w 11781"/>
                        <a:gd name="connsiteY6" fmla="*/ 6523 h 8481"/>
                        <a:gd name="connsiteX7" fmla="*/ 8592 w 11781"/>
                        <a:gd name="connsiteY7" fmla="*/ 5137 h 8481"/>
                        <a:gd name="connsiteX8" fmla="*/ 11782 w 11781"/>
                        <a:gd name="connsiteY8" fmla="*/ 3948 h 84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781" h="8481">
                          <a:moveTo>
                            <a:pt x="11782" y="3948"/>
                          </a:moveTo>
                          <a:cubicBezTo>
                            <a:pt x="11782" y="2561"/>
                            <a:pt x="10984" y="977"/>
                            <a:pt x="8991" y="383"/>
                          </a:cubicBezTo>
                          <a:cubicBezTo>
                            <a:pt x="6400" y="-410"/>
                            <a:pt x="4407" y="-14"/>
                            <a:pt x="4008" y="1967"/>
                          </a:cubicBezTo>
                          <a:cubicBezTo>
                            <a:pt x="4008" y="1967"/>
                            <a:pt x="4008" y="2165"/>
                            <a:pt x="4008" y="2165"/>
                          </a:cubicBezTo>
                          <a:cubicBezTo>
                            <a:pt x="2214" y="1769"/>
                            <a:pt x="619" y="1769"/>
                            <a:pt x="21" y="3354"/>
                          </a:cubicBezTo>
                          <a:cubicBezTo>
                            <a:pt x="-178" y="5335"/>
                            <a:pt x="1018" y="6919"/>
                            <a:pt x="3609" y="7910"/>
                          </a:cubicBezTo>
                          <a:cubicBezTo>
                            <a:pt x="6400" y="8900"/>
                            <a:pt x="8592" y="8702"/>
                            <a:pt x="8792" y="6523"/>
                          </a:cubicBezTo>
                          <a:cubicBezTo>
                            <a:pt x="8792" y="6127"/>
                            <a:pt x="8792" y="5533"/>
                            <a:pt x="8592" y="5137"/>
                          </a:cubicBezTo>
                          <a:cubicBezTo>
                            <a:pt x="10386" y="5335"/>
                            <a:pt x="11184" y="4740"/>
                            <a:pt x="11782" y="39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17" name="Freeform 926">
                      <a:extLst>
                        <a:ext uri="{FF2B5EF4-FFF2-40B4-BE49-F238E27FC236}">
                          <a16:creationId xmlns:a16="http://schemas.microsoft.com/office/drawing/2014/main" id="{C8D190D4-7B5B-A05B-89EB-77C0B92B80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5912" y="5966754"/>
                      <a:ext cx="7130" cy="5131"/>
                    </a:xfrm>
                    <a:custGeom>
                      <a:avLst/>
                      <a:gdLst>
                        <a:gd name="connsiteX0" fmla="*/ 6912 w 7130"/>
                        <a:gd name="connsiteY0" fmla="*/ 3635 h 5131"/>
                        <a:gd name="connsiteX1" fmla="*/ 4719 w 7130"/>
                        <a:gd name="connsiteY1" fmla="*/ 267 h 5131"/>
                        <a:gd name="connsiteX2" fmla="*/ 135 w 7130"/>
                        <a:gd name="connsiteY2" fmla="*/ 1456 h 5131"/>
                        <a:gd name="connsiteX3" fmla="*/ 2527 w 7130"/>
                        <a:gd name="connsiteY3" fmla="*/ 4824 h 5131"/>
                        <a:gd name="connsiteX4" fmla="*/ 6912 w 7130"/>
                        <a:gd name="connsiteY4" fmla="*/ 3635 h 51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30" h="5131">
                          <a:moveTo>
                            <a:pt x="6912" y="3635"/>
                          </a:moveTo>
                          <a:cubicBezTo>
                            <a:pt x="7510" y="2248"/>
                            <a:pt x="6912" y="862"/>
                            <a:pt x="4719" y="267"/>
                          </a:cubicBezTo>
                          <a:cubicBezTo>
                            <a:pt x="2726" y="-327"/>
                            <a:pt x="932" y="69"/>
                            <a:pt x="135" y="1456"/>
                          </a:cubicBezTo>
                          <a:cubicBezTo>
                            <a:pt x="-264" y="2843"/>
                            <a:pt x="135" y="4229"/>
                            <a:pt x="2527" y="4824"/>
                          </a:cubicBezTo>
                          <a:cubicBezTo>
                            <a:pt x="4520" y="5418"/>
                            <a:pt x="6314" y="5220"/>
                            <a:pt x="6912" y="36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18" name="Freeform 927">
                      <a:extLst>
                        <a:ext uri="{FF2B5EF4-FFF2-40B4-BE49-F238E27FC236}">
                          <a16:creationId xmlns:a16="http://schemas.microsoft.com/office/drawing/2014/main" id="{C394D09F-758A-566F-B90F-A584E78135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3903" y="5949311"/>
                      <a:ext cx="7966" cy="5379"/>
                    </a:xfrm>
                    <a:custGeom>
                      <a:avLst/>
                      <a:gdLst>
                        <a:gd name="connsiteX0" fmla="*/ 3306 w 7966"/>
                        <a:gd name="connsiteY0" fmla="*/ 5033 h 5379"/>
                        <a:gd name="connsiteX1" fmla="*/ 7691 w 7966"/>
                        <a:gd name="connsiteY1" fmla="*/ 4835 h 5379"/>
                        <a:gd name="connsiteX2" fmla="*/ 5499 w 7966"/>
                        <a:gd name="connsiteY2" fmla="*/ 477 h 5379"/>
                        <a:gd name="connsiteX3" fmla="*/ 117 w 7966"/>
                        <a:gd name="connsiteY3" fmla="*/ 1864 h 5379"/>
                        <a:gd name="connsiteX4" fmla="*/ 3306 w 7966"/>
                        <a:gd name="connsiteY4" fmla="*/ 5033 h 5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66" h="5379">
                          <a:moveTo>
                            <a:pt x="3306" y="5033"/>
                          </a:moveTo>
                          <a:cubicBezTo>
                            <a:pt x="5100" y="5429"/>
                            <a:pt x="7293" y="5627"/>
                            <a:pt x="7691" y="4835"/>
                          </a:cubicBezTo>
                          <a:cubicBezTo>
                            <a:pt x="8488" y="2656"/>
                            <a:pt x="7492" y="1269"/>
                            <a:pt x="5499" y="477"/>
                          </a:cubicBezTo>
                          <a:cubicBezTo>
                            <a:pt x="2708" y="-513"/>
                            <a:pt x="715" y="81"/>
                            <a:pt x="117" y="1864"/>
                          </a:cubicBezTo>
                          <a:cubicBezTo>
                            <a:pt x="-481" y="3448"/>
                            <a:pt x="1313" y="4637"/>
                            <a:pt x="3306" y="50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19" name="Freeform 928">
                      <a:extLst>
                        <a:ext uri="{FF2B5EF4-FFF2-40B4-BE49-F238E27FC236}">
                          <a16:creationId xmlns:a16="http://schemas.microsoft.com/office/drawing/2014/main" id="{FBE965DD-7795-CC28-8C0B-17E243BF52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5675" y="6007589"/>
                      <a:ext cx="7321" cy="5148"/>
                    </a:xfrm>
                    <a:custGeom>
                      <a:avLst/>
                      <a:gdLst>
                        <a:gd name="connsiteX0" fmla="*/ 2564 w 7321"/>
                        <a:gd name="connsiteY0" fmla="*/ 4795 h 5148"/>
                        <a:gd name="connsiteX1" fmla="*/ 7149 w 7321"/>
                        <a:gd name="connsiteY1" fmla="*/ 4002 h 5148"/>
                        <a:gd name="connsiteX2" fmla="*/ 4757 w 7321"/>
                        <a:gd name="connsiteY2" fmla="*/ 437 h 5148"/>
                        <a:gd name="connsiteX3" fmla="*/ 172 w 7321"/>
                        <a:gd name="connsiteY3" fmla="*/ 1229 h 5148"/>
                        <a:gd name="connsiteX4" fmla="*/ 2564 w 7321"/>
                        <a:gd name="connsiteY4" fmla="*/ 4795 h 51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21" h="5148">
                          <a:moveTo>
                            <a:pt x="2564" y="4795"/>
                          </a:moveTo>
                          <a:cubicBezTo>
                            <a:pt x="4358" y="5191"/>
                            <a:pt x="6352" y="5587"/>
                            <a:pt x="7149" y="4002"/>
                          </a:cubicBezTo>
                          <a:cubicBezTo>
                            <a:pt x="7747" y="2616"/>
                            <a:pt x="6750" y="1229"/>
                            <a:pt x="4757" y="437"/>
                          </a:cubicBezTo>
                          <a:cubicBezTo>
                            <a:pt x="2963" y="-158"/>
                            <a:pt x="770" y="-356"/>
                            <a:pt x="172" y="1229"/>
                          </a:cubicBezTo>
                          <a:cubicBezTo>
                            <a:pt x="-426" y="2616"/>
                            <a:pt x="571" y="4002"/>
                            <a:pt x="2564" y="47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20" name="Freeform 929">
                      <a:extLst>
                        <a:ext uri="{FF2B5EF4-FFF2-40B4-BE49-F238E27FC236}">
                          <a16:creationId xmlns:a16="http://schemas.microsoft.com/office/drawing/2014/main" id="{C2DAFBC4-798A-D043-0935-4AC0FF6065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5351" y="5929266"/>
                      <a:ext cx="6204" cy="4384"/>
                    </a:xfrm>
                    <a:custGeom>
                      <a:avLst/>
                      <a:gdLst>
                        <a:gd name="connsiteX0" fmla="*/ 6179 w 6204"/>
                        <a:gd name="connsiteY0" fmla="*/ 3090 h 4384"/>
                        <a:gd name="connsiteX1" fmla="*/ 3787 w 6204"/>
                        <a:gd name="connsiteY1" fmla="*/ 119 h 4384"/>
                        <a:gd name="connsiteX2" fmla="*/ 0 w 6204"/>
                        <a:gd name="connsiteY2" fmla="*/ 1902 h 4384"/>
                        <a:gd name="connsiteX3" fmla="*/ 2591 w 6204"/>
                        <a:gd name="connsiteY3" fmla="*/ 4279 h 4384"/>
                        <a:gd name="connsiteX4" fmla="*/ 6179 w 6204"/>
                        <a:gd name="connsiteY4" fmla="*/ 3090 h 43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204" h="4384">
                          <a:moveTo>
                            <a:pt x="6179" y="3090"/>
                          </a:moveTo>
                          <a:cubicBezTo>
                            <a:pt x="6378" y="1307"/>
                            <a:pt x="5382" y="317"/>
                            <a:pt x="3787" y="119"/>
                          </a:cubicBezTo>
                          <a:cubicBezTo>
                            <a:pt x="1595" y="-277"/>
                            <a:pt x="199" y="317"/>
                            <a:pt x="0" y="1902"/>
                          </a:cubicBezTo>
                          <a:cubicBezTo>
                            <a:pt x="0" y="3090"/>
                            <a:pt x="997" y="3883"/>
                            <a:pt x="2591" y="4279"/>
                          </a:cubicBezTo>
                          <a:cubicBezTo>
                            <a:pt x="4784" y="4675"/>
                            <a:pt x="5980" y="3883"/>
                            <a:pt x="6179" y="30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21" name="Freeform 930">
                      <a:extLst>
                        <a:ext uri="{FF2B5EF4-FFF2-40B4-BE49-F238E27FC236}">
                          <a16:creationId xmlns:a16="http://schemas.microsoft.com/office/drawing/2014/main" id="{EF67DA5B-0500-D332-EE13-EE1E4744CF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1074" y="6000991"/>
                      <a:ext cx="6874" cy="4974"/>
                    </a:xfrm>
                    <a:custGeom>
                      <a:avLst/>
                      <a:gdLst>
                        <a:gd name="connsiteX0" fmla="*/ 3617 w 6874"/>
                        <a:gd name="connsiteY0" fmla="*/ 4856 h 4974"/>
                        <a:gd name="connsiteX1" fmla="*/ 6806 w 6874"/>
                        <a:gd name="connsiteY1" fmla="*/ 3073 h 4974"/>
                        <a:gd name="connsiteX2" fmla="*/ 3019 w 6874"/>
                        <a:gd name="connsiteY2" fmla="*/ 102 h 4974"/>
                        <a:gd name="connsiteX3" fmla="*/ 29 w 6874"/>
                        <a:gd name="connsiteY3" fmla="*/ 1885 h 4974"/>
                        <a:gd name="connsiteX4" fmla="*/ 3617 w 6874"/>
                        <a:gd name="connsiteY4" fmla="*/ 4856 h 49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74" h="4974">
                          <a:moveTo>
                            <a:pt x="3617" y="4856"/>
                          </a:moveTo>
                          <a:cubicBezTo>
                            <a:pt x="5810" y="5252"/>
                            <a:pt x="7205" y="4658"/>
                            <a:pt x="6806" y="3073"/>
                          </a:cubicBezTo>
                          <a:cubicBezTo>
                            <a:pt x="6408" y="1687"/>
                            <a:pt x="5012" y="498"/>
                            <a:pt x="3019" y="102"/>
                          </a:cubicBezTo>
                          <a:cubicBezTo>
                            <a:pt x="627" y="-294"/>
                            <a:pt x="-170" y="498"/>
                            <a:pt x="29" y="1885"/>
                          </a:cubicBezTo>
                          <a:cubicBezTo>
                            <a:pt x="29" y="3668"/>
                            <a:pt x="1624" y="4460"/>
                            <a:pt x="3617" y="48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22" name="Freeform 931">
                      <a:extLst>
                        <a:ext uri="{FF2B5EF4-FFF2-40B4-BE49-F238E27FC236}">
                          <a16:creationId xmlns:a16="http://schemas.microsoft.com/office/drawing/2014/main" id="{6448023E-A3B2-05E6-1C2E-6859D964F0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0154" y="6060890"/>
                      <a:ext cx="6815" cy="4683"/>
                    </a:xfrm>
                    <a:custGeom>
                      <a:avLst/>
                      <a:gdLst>
                        <a:gd name="connsiteX0" fmla="*/ 4003 w 6815"/>
                        <a:gd name="connsiteY0" fmla="*/ 4582 h 4683"/>
                        <a:gd name="connsiteX1" fmla="*/ 6794 w 6815"/>
                        <a:gd name="connsiteY1" fmla="*/ 2799 h 4683"/>
                        <a:gd name="connsiteX2" fmla="*/ 4003 w 6815"/>
                        <a:gd name="connsiteY2" fmla="*/ 422 h 4683"/>
                        <a:gd name="connsiteX3" fmla="*/ 17 w 6815"/>
                        <a:gd name="connsiteY3" fmla="*/ 1412 h 4683"/>
                        <a:gd name="connsiteX4" fmla="*/ 4003 w 6815"/>
                        <a:gd name="connsiteY4" fmla="*/ 4582 h 46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15" h="4683">
                          <a:moveTo>
                            <a:pt x="4003" y="4582"/>
                          </a:moveTo>
                          <a:cubicBezTo>
                            <a:pt x="5797" y="4978"/>
                            <a:pt x="6993" y="4186"/>
                            <a:pt x="6794" y="2799"/>
                          </a:cubicBezTo>
                          <a:cubicBezTo>
                            <a:pt x="6594" y="2007"/>
                            <a:pt x="5199" y="818"/>
                            <a:pt x="4003" y="422"/>
                          </a:cubicBezTo>
                          <a:cubicBezTo>
                            <a:pt x="2209" y="-172"/>
                            <a:pt x="17" y="-370"/>
                            <a:pt x="17" y="1412"/>
                          </a:cubicBezTo>
                          <a:cubicBezTo>
                            <a:pt x="-183" y="2997"/>
                            <a:pt x="1412" y="3988"/>
                            <a:pt x="4003" y="45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23" name="Freeform 932">
                      <a:extLst>
                        <a:ext uri="{FF2B5EF4-FFF2-40B4-BE49-F238E27FC236}">
                          <a16:creationId xmlns:a16="http://schemas.microsoft.com/office/drawing/2014/main" id="{9D1D1BD1-C229-8AE3-8648-CC578F424D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3108" y="6187137"/>
                      <a:ext cx="22092" cy="20846"/>
                    </a:xfrm>
                    <a:custGeom>
                      <a:avLst/>
                      <a:gdLst>
                        <a:gd name="connsiteX0" fmla="*/ 555 w 22092"/>
                        <a:gd name="connsiteY0" fmla="*/ 951 h 20846"/>
                        <a:gd name="connsiteX1" fmla="*/ 2947 w 22092"/>
                        <a:gd name="connsiteY1" fmla="*/ 5705 h 20846"/>
                        <a:gd name="connsiteX2" fmla="*/ 13512 w 22092"/>
                        <a:gd name="connsiteY2" fmla="*/ 17590 h 20846"/>
                        <a:gd name="connsiteX3" fmla="*/ 15505 w 22092"/>
                        <a:gd name="connsiteY3" fmla="*/ 19967 h 20846"/>
                        <a:gd name="connsiteX4" fmla="*/ 22083 w 22092"/>
                        <a:gd name="connsiteY4" fmla="*/ 17392 h 20846"/>
                        <a:gd name="connsiteX5" fmla="*/ 6934 w 22092"/>
                        <a:gd name="connsiteY5" fmla="*/ 1743 h 20846"/>
                        <a:gd name="connsiteX6" fmla="*/ 555 w 22092"/>
                        <a:gd name="connsiteY6" fmla="*/ 951 h 208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2092" h="20846">
                          <a:moveTo>
                            <a:pt x="555" y="951"/>
                          </a:moveTo>
                          <a:cubicBezTo>
                            <a:pt x="-840" y="2535"/>
                            <a:pt x="555" y="4516"/>
                            <a:pt x="2947" y="5705"/>
                          </a:cubicBezTo>
                          <a:cubicBezTo>
                            <a:pt x="9326" y="8676"/>
                            <a:pt x="16302" y="11251"/>
                            <a:pt x="13512" y="17590"/>
                          </a:cubicBezTo>
                          <a:cubicBezTo>
                            <a:pt x="13312" y="18184"/>
                            <a:pt x="15106" y="19373"/>
                            <a:pt x="15505" y="19967"/>
                          </a:cubicBezTo>
                          <a:cubicBezTo>
                            <a:pt x="19491" y="21948"/>
                            <a:pt x="22282" y="20363"/>
                            <a:pt x="22083" y="17392"/>
                          </a:cubicBezTo>
                          <a:cubicBezTo>
                            <a:pt x="21485" y="10261"/>
                            <a:pt x="13312" y="6497"/>
                            <a:pt x="6934" y="1743"/>
                          </a:cubicBezTo>
                          <a:cubicBezTo>
                            <a:pt x="4741" y="158"/>
                            <a:pt x="1951" y="-832"/>
                            <a:pt x="555" y="9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24" name="Freeform 933">
                      <a:extLst>
                        <a:ext uri="{FF2B5EF4-FFF2-40B4-BE49-F238E27FC236}">
                          <a16:creationId xmlns:a16="http://schemas.microsoft.com/office/drawing/2014/main" id="{49E73F84-858B-C020-3229-F2D2264B2C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3914" y="6153500"/>
                      <a:ext cx="21242" cy="24139"/>
                    </a:xfrm>
                    <a:custGeom>
                      <a:avLst/>
                      <a:gdLst>
                        <a:gd name="connsiteX0" fmla="*/ 14028 w 21242"/>
                        <a:gd name="connsiteY0" fmla="*/ 1507 h 24139"/>
                        <a:gd name="connsiteX1" fmla="*/ 7052 w 21242"/>
                        <a:gd name="connsiteY1" fmla="*/ 319 h 24139"/>
                        <a:gd name="connsiteX2" fmla="*/ 7849 w 21242"/>
                        <a:gd name="connsiteY2" fmla="*/ 4875 h 24139"/>
                        <a:gd name="connsiteX3" fmla="*/ 11238 w 21242"/>
                        <a:gd name="connsiteY3" fmla="*/ 9827 h 24139"/>
                        <a:gd name="connsiteX4" fmla="*/ 9245 w 21242"/>
                        <a:gd name="connsiteY4" fmla="*/ 9431 h 24139"/>
                        <a:gd name="connsiteX5" fmla="*/ 5657 w 21242"/>
                        <a:gd name="connsiteY5" fmla="*/ 11016 h 24139"/>
                        <a:gd name="connsiteX6" fmla="*/ 2467 w 21242"/>
                        <a:gd name="connsiteY6" fmla="*/ 14581 h 24139"/>
                        <a:gd name="connsiteX7" fmla="*/ 3065 w 21242"/>
                        <a:gd name="connsiteY7" fmla="*/ 15374 h 24139"/>
                        <a:gd name="connsiteX8" fmla="*/ 76 w 21242"/>
                        <a:gd name="connsiteY8" fmla="*/ 18543 h 24139"/>
                        <a:gd name="connsiteX9" fmla="*/ 3265 w 21242"/>
                        <a:gd name="connsiteY9" fmla="*/ 23099 h 24139"/>
                        <a:gd name="connsiteX10" fmla="*/ 8647 w 21242"/>
                        <a:gd name="connsiteY10" fmla="*/ 24089 h 24139"/>
                        <a:gd name="connsiteX11" fmla="*/ 10839 w 21242"/>
                        <a:gd name="connsiteY11" fmla="*/ 20326 h 24139"/>
                        <a:gd name="connsiteX12" fmla="*/ 8647 w 21242"/>
                        <a:gd name="connsiteY12" fmla="*/ 16958 h 24139"/>
                        <a:gd name="connsiteX13" fmla="*/ 11039 w 21242"/>
                        <a:gd name="connsiteY13" fmla="*/ 15968 h 24139"/>
                        <a:gd name="connsiteX14" fmla="*/ 14028 w 21242"/>
                        <a:gd name="connsiteY14" fmla="*/ 14581 h 24139"/>
                        <a:gd name="connsiteX15" fmla="*/ 20606 w 21242"/>
                        <a:gd name="connsiteY15" fmla="*/ 14581 h 24139"/>
                        <a:gd name="connsiteX16" fmla="*/ 14028 w 21242"/>
                        <a:gd name="connsiteY16" fmla="*/ 1507 h 241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21242" h="24139">
                          <a:moveTo>
                            <a:pt x="14028" y="1507"/>
                          </a:moveTo>
                          <a:cubicBezTo>
                            <a:pt x="11836" y="319"/>
                            <a:pt x="9045" y="-473"/>
                            <a:pt x="7052" y="319"/>
                          </a:cubicBezTo>
                          <a:cubicBezTo>
                            <a:pt x="4062" y="1309"/>
                            <a:pt x="6255" y="3290"/>
                            <a:pt x="7849" y="4875"/>
                          </a:cubicBezTo>
                          <a:cubicBezTo>
                            <a:pt x="9444" y="6460"/>
                            <a:pt x="10640" y="8044"/>
                            <a:pt x="11238" y="9827"/>
                          </a:cubicBezTo>
                          <a:cubicBezTo>
                            <a:pt x="10640" y="9629"/>
                            <a:pt x="10042" y="9431"/>
                            <a:pt x="9245" y="9431"/>
                          </a:cubicBezTo>
                          <a:cubicBezTo>
                            <a:pt x="7052" y="9431"/>
                            <a:pt x="6055" y="10025"/>
                            <a:pt x="5657" y="11016"/>
                          </a:cubicBezTo>
                          <a:cubicBezTo>
                            <a:pt x="2667" y="10818"/>
                            <a:pt x="1471" y="12402"/>
                            <a:pt x="2467" y="14581"/>
                          </a:cubicBezTo>
                          <a:cubicBezTo>
                            <a:pt x="2667" y="14977"/>
                            <a:pt x="2866" y="15176"/>
                            <a:pt x="3065" y="15374"/>
                          </a:cubicBezTo>
                          <a:cubicBezTo>
                            <a:pt x="1471" y="15968"/>
                            <a:pt x="474" y="16958"/>
                            <a:pt x="76" y="18543"/>
                          </a:cubicBezTo>
                          <a:cubicBezTo>
                            <a:pt x="-323" y="20326"/>
                            <a:pt x="873" y="22109"/>
                            <a:pt x="3265" y="23099"/>
                          </a:cubicBezTo>
                          <a:cubicBezTo>
                            <a:pt x="4859" y="23892"/>
                            <a:pt x="7052" y="24288"/>
                            <a:pt x="8647" y="24089"/>
                          </a:cubicBezTo>
                          <a:cubicBezTo>
                            <a:pt x="11238" y="23892"/>
                            <a:pt x="11836" y="22307"/>
                            <a:pt x="10839" y="20326"/>
                          </a:cubicBezTo>
                          <a:cubicBezTo>
                            <a:pt x="10241" y="19137"/>
                            <a:pt x="9444" y="18147"/>
                            <a:pt x="8647" y="16958"/>
                          </a:cubicBezTo>
                          <a:cubicBezTo>
                            <a:pt x="9842" y="16958"/>
                            <a:pt x="10640" y="16562"/>
                            <a:pt x="11039" y="15968"/>
                          </a:cubicBezTo>
                          <a:cubicBezTo>
                            <a:pt x="12434" y="15770"/>
                            <a:pt x="13430" y="15374"/>
                            <a:pt x="14028" y="14581"/>
                          </a:cubicBezTo>
                          <a:cubicBezTo>
                            <a:pt x="16620" y="15770"/>
                            <a:pt x="19211" y="17355"/>
                            <a:pt x="20606" y="14581"/>
                          </a:cubicBezTo>
                          <a:cubicBezTo>
                            <a:pt x="22799" y="11016"/>
                            <a:pt x="19011" y="4281"/>
                            <a:pt x="14028" y="15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25" name="Freeform 934">
                      <a:extLst>
                        <a:ext uri="{FF2B5EF4-FFF2-40B4-BE49-F238E27FC236}">
                          <a16:creationId xmlns:a16="http://schemas.microsoft.com/office/drawing/2014/main" id="{134B641E-010D-4B01-B203-627C462AC3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4507" y="6197329"/>
                      <a:ext cx="17901" cy="12970"/>
                    </a:xfrm>
                    <a:custGeom>
                      <a:avLst/>
                      <a:gdLst>
                        <a:gd name="connsiteX0" fmla="*/ 17722 w 17901"/>
                        <a:gd name="connsiteY0" fmla="*/ 6012 h 12970"/>
                        <a:gd name="connsiteX1" fmla="*/ 10745 w 17901"/>
                        <a:gd name="connsiteY1" fmla="*/ 267 h 12970"/>
                        <a:gd name="connsiteX2" fmla="*/ 6161 w 17901"/>
                        <a:gd name="connsiteY2" fmla="*/ 1456 h 12970"/>
                        <a:gd name="connsiteX3" fmla="*/ 8353 w 17901"/>
                        <a:gd name="connsiteY3" fmla="*/ 7002 h 12970"/>
                        <a:gd name="connsiteX4" fmla="*/ 7556 w 17901"/>
                        <a:gd name="connsiteY4" fmla="*/ 6606 h 12970"/>
                        <a:gd name="connsiteX5" fmla="*/ 380 w 17901"/>
                        <a:gd name="connsiteY5" fmla="*/ 7597 h 12970"/>
                        <a:gd name="connsiteX6" fmla="*/ 2971 w 17901"/>
                        <a:gd name="connsiteY6" fmla="*/ 12549 h 12970"/>
                        <a:gd name="connsiteX7" fmla="*/ 9350 w 17901"/>
                        <a:gd name="connsiteY7" fmla="*/ 10568 h 12970"/>
                        <a:gd name="connsiteX8" fmla="*/ 9350 w 17901"/>
                        <a:gd name="connsiteY8" fmla="*/ 10172 h 12970"/>
                        <a:gd name="connsiteX9" fmla="*/ 10147 w 17901"/>
                        <a:gd name="connsiteY9" fmla="*/ 11955 h 12970"/>
                        <a:gd name="connsiteX10" fmla="*/ 13934 w 17901"/>
                        <a:gd name="connsiteY10" fmla="*/ 12747 h 12970"/>
                        <a:gd name="connsiteX11" fmla="*/ 17722 w 17901"/>
                        <a:gd name="connsiteY11" fmla="*/ 6012 h 129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7901" h="12970">
                          <a:moveTo>
                            <a:pt x="17722" y="6012"/>
                          </a:moveTo>
                          <a:cubicBezTo>
                            <a:pt x="17124" y="3041"/>
                            <a:pt x="14333" y="1258"/>
                            <a:pt x="10745" y="267"/>
                          </a:cubicBezTo>
                          <a:cubicBezTo>
                            <a:pt x="8553" y="-327"/>
                            <a:pt x="7157" y="69"/>
                            <a:pt x="6161" y="1456"/>
                          </a:cubicBezTo>
                          <a:cubicBezTo>
                            <a:pt x="6759" y="3239"/>
                            <a:pt x="7556" y="5220"/>
                            <a:pt x="8353" y="7002"/>
                          </a:cubicBezTo>
                          <a:cubicBezTo>
                            <a:pt x="8154" y="6804"/>
                            <a:pt x="7955" y="6606"/>
                            <a:pt x="7556" y="6606"/>
                          </a:cubicBezTo>
                          <a:cubicBezTo>
                            <a:pt x="4367" y="5220"/>
                            <a:pt x="1776" y="5418"/>
                            <a:pt x="380" y="7597"/>
                          </a:cubicBezTo>
                          <a:cubicBezTo>
                            <a:pt x="-616" y="9379"/>
                            <a:pt x="380" y="10964"/>
                            <a:pt x="2971" y="12549"/>
                          </a:cubicBezTo>
                          <a:cubicBezTo>
                            <a:pt x="6360" y="13539"/>
                            <a:pt x="8553" y="12747"/>
                            <a:pt x="9350" y="10568"/>
                          </a:cubicBezTo>
                          <a:lnTo>
                            <a:pt x="9350" y="10172"/>
                          </a:lnTo>
                          <a:cubicBezTo>
                            <a:pt x="9549" y="10766"/>
                            <a:pt x="9749" y="11360"/>
                            <a:pt x="10147" y="11955"/>
                          </a:cubicBezTo>
                          <a:cubicBezTo>
                            <a:pt x="10745" y="12945"/>
                            <a:pt x="12739" y="13143"/>
                            <a:pt x="13934" y="12747"/>
                          </a:cubicBezTo>
                          <a:cubicBezTo>
                            <a:pt x="17522" y="11558"/>
                            <a:pt x="18320" y="8983"/>
                            <a:pt x="17722" y="60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26" name="Freeform 935">
                      <a:extLst>
                        <a:ext uri="{FF2B5EF4-FFF2-40B4-BE49-F238E27FC236}">
                          <a16:creationId xmlns:a16="http://schemas.microsoft.com/office/drawing/2014/main" id="{5DFEF66A-8D78-3D1B-95D1-670B9937DE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2605" y="6203414"/>
                      <a:ext cx="11959" cy="10316"/>
                    </a:xfrm>
                    <a:custGeom>
                      <a:avLst/>
                      <a:gdLst>
                        <a:gd name="connsiteX0" fmla="*/ 7799 w 11959"/>
                        <a:gd name="connsiteY0" fmla="*/ 522 h 10316"/>
                        <a:gd name="connsiteX1" fmla="*/ 823 w 11959"/>
                        <a:gd name="connsiteY1" fmla="*/ 4285 h 10316"/>
                        <a:gd name="connsiteX2" fmla="*/ 2617 w 11959"/>
                        <a:gd name="connsiteY2" fmla="*/ 9832 h 10316"/>
                        <a:gd name="connsiteX3" fmla="*/ 11587 w 11959"/>
                        <a:gd name="connsiteY3" fmla="*/ 6068 h 10316"/>
                        <a:gd name="connsiteX4" fmla="*/ 7799 w 11959"/>
                        <a:gd name="connsiteY4" fmla="*/ 522 h 103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959" h="10316">
                          <a:moveTo>
                            <a:pt x="7799" y="522"/>
                          </a:moveTo>
                          <a:cubicBezTo>
                            <a:pt x="2218" y="-1261"/>
                            <a:pt x="2019" y="1908"/>
                            <a:pt x="823" y="4285"/>
                          </a:cubicBezTo>
                          <a:cubicBezTo>
                            <a:pt x="225" y="6068"/>
                            <a:pt x="-1370" y="8643"/>
                            <a:pt x="2617" y="9832"/>
                          </a:cubicBezTo>
                          <a:cubicBezTo>
                            <a:pt x="7600" y="11416"/>
                            <a:pt x="10391" y="8841"/>
                            <a:pt x="11587" y="6068"/>
                          </a:cubicBezTo>
                          <a:cubicBezTo>
                            <a:pt x="12783" y="3889"/>
                            <a:pt x="10989" y="1512"/>
                            <a:pt x="7799" y="5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27" name="Freeform 936">
                      <a:extLst>
                        <a:ext uri="{FF2B5EF4-FFF2-40B4-BE49-F238E27FC236}">
                          <a16:creationId xmlns:a16="http://schemas.microsoft.com/office/drawing/2014/main" id="{0F93619D-E0A4-96A0-34EC-52A5074AE4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3161" y="6179570"/>
                      <a:ext cx="199" cy="197"/>
                    </a:xfrm>
                    <a:custGeom>
                      <a:avLst/>
                      <a:gdLst>
                        <a:gd name="connsiteX0" fmla="*/ 0 w 199"/>
                        <a:gd name="connsiteY0" fmla="*/ 0 h 197"/>
                        <a:gd name="connsiteX1" fmla="*/ 199 w 199"/>
                        <a:gd name="connsiteY1" fmla="*/ 198 h 197"/>
                        <a:gd name="connsiteX2" fmla="*/ 0 w 199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0" y="0"/>
                          </a:moveTo>
                          <a:lnTo>
                            <a:pt x="199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28" name="Freeform 937">
                      <a:extLst>
                        <a:ext uri="{FF2B5EF4-FFF2-40B4-BE49-F238E27FC236}">
                          <a16:creationId xmlns:a16="http://schemas.microsoft.com/office/drawing/2014/main" id="{930A7F73-F2AF-31EE-F120-3C9D465107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9776" y="6175214"/>
                      <a:ext cx="13384" cy="11742"/>
                    </a:xfrm>
                    <a:custGeom>
                      <a:avLst/>
                      <a:gdLst>
                        <a:gd name="connsiteX0" fmla="*/ 1027 w 13384"/>
                        <a:gd name="connsiteY0" fmla="*/ 1187 h 11742"/>
                        <a:gd name="connsiteX1" fmla="*/ 3219 w 13384"/>
                        <a:gd name="connsiteY1" fmla="*/ 11091 h 11742"/>
                        <a:gd name="connsiteX2" fmla="*/ 11192 w 13384"/>
                        <a:gd name="connsiteY2" fmla="*/ 6734 h 11742"/>
                        <a:gd name="connsiteX3" fmla="*/ 13385 w 13384"/>
                        <a:gd name="connsiteY3" fmla="*/ 4555 h 11742"/>
                        <a:gd name="connsiteX4" fmla="*/ 12388 w 13384"/>
                        <a:gd name="connsiteY4" fmla="*/ 3960 h 11742"/>
                        <a:gd name="connsiteX5" fmla="*/ 1027 w 13384"/>
                        <a:gd name="connsiteY5" fmla="*/ 1187 h 117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384" h="11742">
                          <a:moveTo>
                            <a:pt x="1027" y="1187"/>
                          </a:moveTo>
                          <a:cubicBezTo>
                            <a:pt x="-1166" y="2970"/>
                            <a:pt x="429" y="9903"/>
                            <a:pt x="3219" y="11091"/>
                          </a:cubicBezTo>
                          <a:cubicBezTo>
                            <a:pt x="9996" y="13469"/>
                            <a:pt x="9000" y="8714"/>
                            <a:pt x="11192" y="6734"/>
                          </a:cubicBezTo>
                          <a:lnTo>
                            <a:pt x="13385" y="4555"/>
                          </a:lnTo>
                          <a:lnTo>
                            <a:pt x="12388" y="3960"/>
                          </a:lnTo>
                          <a:cubicBezTo>
                            <a:pt x="8601" y="1979"/>
                            <a:pt x="5013" y="-1982"/>
                            <a:pt x="1027" y="11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29" name="Freeform 938">
                      <a:extLst>
                        <a:ext uri="{FF2B5EF4-FFF2-40B4-BE49-F238E27FC236}">
                          <a16:creationId xmlns:a16="http://schemas.microsoft.com/office/drawing/2014/main" id="{4883931A-803C-6D65-2B65-62C2D51941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3164" y="6168279"/>
                      <a:ext cx="21594" cy="8989"/>
                    </a:xfrm>
                    <a:custGeom>
                      <a:avLst/>
                      <a:gdLst>
                        <a:gd name="connsiteX0" fmla="*/ 4186 w 21594"/>
                        <a:gd name="connsiteY0" fmla="*/ 5745 h 8989"/>
                        <a:gd name="connsiteX1" fmla="*/ 7774 w 21594"/>
                        <a:gd name="connsiteY1" fmla="*/ 7924 h 8989"/>
                        <a:gd name="connsiteX2" fmla="*/ 14949 w 21594"/>
                        <a:gd name="connsiteY2" fmla="*/ 7527 h 8989"/>
                        <a:gd name="connsiteX3" fmla="*/ 15149 w 21594"/>
                        <a:gd name="connsiteY3" fmla="*/ 6141 h 8989"/>
                        <a:gd name="connsiteX4" fmla="*/ 18139 w 21594"/>
                        <a:gd name="connsiteY4" fmla="*/ 6735 h 8989"/>
                        <a:gd name="connsiteX5" fmla="*/ 21527 w 21594"/>
                        <a:gd name="connsiteY5" fmla="*/ 4754 h 8989"/>
                        <a:gd name="connsiteX6" fmla="*/ 17142 w 21594"/>
                        <a:gd name="connsiteY6" fmla="*/ 1783 h 8989"/>
                        <a:gd name="connsiteX7" fmla="*/ 0 w 21594"/>
                        <a:gd name="connsiteY7" fmla="*/ 0 h 8989"/>
                        <a:gd name="connsiteX8" fmla="*/ 4186 w 21594"/>
                        <a:gd name="connsiteY8" fmla="*/ 5745 h 89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1594" h="8989">
                          <a:moveTo>
                            <a:pt x="4186" y="5745"/>
                          </a:moveTo>
                          <a:cubicBezTo>
                            <a:pt x="5182" y="6537"/>
                            <a:pt x="6378" y="7329"/>
                            <a:pt x="7774" y="7924"/>
                          </a:cubicBezTo>
                          <a:cubicBezTo>
                            <a:pt x="10564" y="9310"/>
                            <a:pt x="13953" y="9508"/>
                            <a:pt x="14949" y="7527"/>
                          </a:cubicBezTo>
                          <a:cubicBezTo>
                            <a:pt x="15149" y="6933"/>
                            <a:pt x="15149" y="6537"/>
                            <a:pt x="15149" y="6141"/>
                          </a:cubicBezTo>
                          <a:cubicBezTo>
                            <a:pt x="16145" y="6339"/>
                            <a:pt x="17142" y="6537"/>
                            <a:pt x="18139" y="6735"/>
                          </a:cubicBezTo>
                          <a:cubicBezTo>
                            <a:pt x="20531" y="7329"/>
                            <a:pt x="21926" y="6339"/>
                            <a:pt x="21527" y="4754"/>
                          </a:cubicBezTo>
                          <a:cubicBezTo>
                            <a:pt x="21129" y="3169"/>
                            <a:pt x="19135" y="1981"/>
                            <a:pt x="17142" y="1783"/>
                          </a:cubicBezTo>
                          <a:cubicBezTo>
                            <a:pt x="11362" y="1189"/>
                            <a:pt x="5780" y="594"/>
                            <a:pt x="0" y="0"/>
                          </a:cubicBezTo>
                          <a:cubicBezTo>
                            <a:pt x="0" y="2575"/>
                            <a:pt x="997" y="4952"/>
                            <a:pt x="4186" y="57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30" name="Freeform 939">
                      <a:extLst>
                        <a:ext uri="{FF2B5EF4-FFF2-40B4-BE49-F238E27FC236}">
                          <a16:creationId xmlns:a16="http://schemas.microsoft.com/office/drawing/2014/main" id="{7414FF9E-D4E2-6091-684B-CD1E29FD3B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2765" y="6168279"/>
                      <a:ext cx="199" cy="19808"/>
                    </a:xfrm>
                    <a:custGeom>
                      <a:avLst/>
                      <a:gdLst>
                        <a:gd name="connsiteX0" fmla="*/ 0 w 199"/>
                        <a:gd name="connsiteY0" fmla="*/ 0 h 19808"/>
                        <a:gd name="connsiteX1" fmla="*/ 199 w 199"/>
                        <a:gd name="connsiteY1" fmla="*/ 0 h 19808"/>
                        <a:gd name="connsiteX2" fmla="*/ 199 w 199"/>
                        <a:gd name="connsiteY2" fmla="*/ 0 h 19808"/>
                        <a:gd name="connsiteX3" fmla="*/ 0 w 199"/>
                        <a:gd name="connsiteY3" fmla="*/ 0 h 19808"/>
                        <a:gd name="connsiteX4" fmla="*/ 0 w 199"/>
                        <a:gd name="connsiteY4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0" y="0"/>
                          </a:moveTo>
                          <a:lnTo>
                            <a:pt x="199" y="0"/>
                          </a:lnTo>
                          <a:lnTo>
                            <a:pt x="199" y="0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31" name="Freeform 940">
                      <a:extLst>
                        <a:ext uri="{FF2B5EF4-FFF2-40B4-BE49-F238E27FC236}">
                          <a16:creationId xmlns:a16="http://schemas.microsoft.com/office/drawing/2014/main" id="{B4540219-91AF-052C-60E1-330541F7B0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0013" y="6235081"/>
                      <a:ext cx="11183" cy="9499"/>
                    </a:xfrm>
                    <a:custGeom>
                      <a:avLst/>
                      <a:gdLst>
                        <a:gd name="connsiteX0" fmla="*/ 11088 w 11183"/>
                        <a:gd name="connsiteY0" fmla="*/ 6094 h 9499"/>
                        <a:gd name="connsiteX1" fmla="*/ 7699 w 11183"/>
                        <a:gd name="connsiteY1" fmla="*/ 746 h 9499"/>
                        <a:gd name="connsiteX2" fmla="*/ 1520 w 11183"/>
                        <a:gd name="connsiteY2" fmla="*/ 2133 h 9499"/>
                        <a:gd name="connsiteX3" fmla="*/ 1321 w 11183"/>
                        <a:gd name="connsiteY3" fmla="*/ 2727 h 9499"/>
                        <a:gd name="connsiteX4" fmla="*/ 125 w 11183"/>
                        <a:gd name="connsiteY4" fmla="*/ 3915 h 9499"/>
                        <a:gd name="connsiteX5" fmla="*/ 1321 w 11183"/>
                        <a:gd name="connsiteY5" fmla="*/ 6491 h 9499"/>
                        <a:gd name="connsiteX6" fmla="*/ 3713 w 11183"/>
                        <a:gd name="connsiteY6" fmla="*/ 8868 h 9499"/>
                        <a:gd name="connsiteX7" fmla="*/ 11088 w 11183"/>
                        <a:gd name="connsiteY7" fmla="*/ 6094 h 9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1183" h="9499">
                          <a:moveTo>
                            <a:pt x="11088" y="6094"/>
                          </a:moveTo>
                          <a:cubicBezTo>
                            <a:pt x="11487" y="4113"/>
                            <a:pt x="10689" y="2133"/>
                            <a:pt x="7699" y="746"/>
                          </a:cubicBezTo>
                          <a:cubicBezTo>
                            <a:pt x="4510" y="-641"/>
                            <a:pt x="2118" y="-46"/>
                            <a:pt x="1520" y="2133"/>
                          </a:cubicBezTo>
                          <a:lnTo>
                            <a:pt x="1321" y="2727"/>
                          </a:lnTo>
                          <a:cubicBezTo>
                            <a:pt x="922" y="2925"/>
                            <a:pt x="524" y="3321"/>
                            <a:pt x="125" y="3915"/>
                          </a:cubicBezTo>
                          <a:cubicBezTo>
                            <a:pt x="-274" y="4906"/>
                            <a:pt x="324" y="5698"/>
                            <a:pt x="1321" y="6491"/>
                          </a:cubicBezTo>
                          <a:cubicBezTo>
                            <a:pt x="1719" y="7283"/>
                            <a:pt x="2318" y="8075"/>
                            <a:pt x="3713" y="8868"/>
                          </a:cubicBezTo>
                          <a:cubicBezTo>
                            <a:pt x="8098" y="10848"/>
                            <a:pt x="8895" y="7679"/>
                            <a:pt x="11088" y="60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32" name="Freeform 941">
                      <a:extLst>
                        <a:ext uri="{FF2B5EF4-FFF2-40B4-BE49-F238E27FC236}">
                          <a16:creationId xmlns:a16="http://schemas.microsoft.com/office/drawing/2014/main" id="{D86947B8-2245-32BA-7A75-436D819AA1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3108" y="6168806"/>
                      <a:ext cx="12831" cy="11036"/>
                    </a:xfrm>
                    <a:custGeom>
                      <a:avLst/>
                      <a:gdLst>
                        <a:gd name="connsiteX0" fmla="*/ 8425 w 12831"/>
                        <a:gd name="connsiteY0" fmla="*/ 10962 h 11036"/>
                        <a:gd name="connsiteX1" fmla="*/ 10218 w 12831"/>
                        <a:gd name="connsiteY1" fmla="*/ 10368 h 11036"/>
                        <a:gd name="connsiteX2" fmla="*/ 10816 w 12831"/>
                        <a:gd name="connsiteY2" fmla="*/ 9972 h 11036"/>
                        <a:gd name="connsiteX3" fmla="*/ 11215 w 12831"/>
                        <a:gd name="connsiteY3" fmla="*/ 9179 h 11036"/>
                        <a:gd name="connsiteX4" fmla="*/ 11215 w 12831"/>
                        <a:gd name="connsiteY4" fmla="*/ 8981 h 11036"/>
                        <a:gd name="connsiteX5" fmla="*/ 11215 w 12831"/>
                        <a:gd name="connsiteY5" fmla="*/ 8981 h 11036"/>
                        <a:gd name="connsiteX6" fmla="*/ 11215 w 12831"/>
                        <a:gd name="connsiteY6" fmla="*/ 7199 h 11036"/>
                        <a:gd name="connsiteX7" fmla="*/ 10418 w 12831"/>
                        <a:gd name="connsiteY7" fmla="*/ 5812 h 11036"/>
                        <a:gd name="connsiteX8" fmla="*/ 12810 w 12831"/>
                        <a:gd name="connsiteY8" fmla="*/ 4029 h 11036"/>
                        <a:gd name="connsiteX9" fmla="*/ 9820 w 12831"/>
                        <a:gd name="connsiteY9" fmla="*/ 463 h 11036"/>
                        <a:gd name="connsiteX10" fmla="*/ 5235 w 12831"/>
                        <a:gd name="connsiteY10" fmla="*/ 1256 h 11036"/>
                        <a:gd name="connsiteX11" fmla="*/ 5235 w 12831"/>
                        <a:gd name="connsiteY11" fmla="*/ 2841 h 11036"/>
                        <a:gd name="connsiteX12" fmla="*/ 1049 w 12831"/>
                        <a:gd name="connsiteY12" fmla="*/ 4821 h 11036"/>
                        <a:gd name="connsiteX13" fmla="*/ 53 w 12831"/>
                        <a:gd name="connsiteY13" fmla="*/ 10368 h 11036"/>
                        <a:gd name="connsiteX14" fmla="*/ 8425 w 12831"/>
                        <a:gd name="connsiteY14" fmla="*/ 10962 h 110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2831" h="11036">
                          <a:moveTo>
                            <a:pt x="8425" y="10962"/>
                          </a:moveTo>
                          <a:cubicBezTo>
                            <a:pt x="9222" y="10962"/>
                            <a:pt x="9820" y="10764"/>
                            <a:pt x="10218" y="10368"/>
                          </a:cubicBezTo>
                          <a:cubicBezTo>
                            <a:pt x="10418" y="10368"/>
                            <a:pt x="10617" y="10170"/>
                            <a:pt x="10816" y="9972"/>
                          </a:cubicBezTo>
                          <a:cubicBezTo>
                            <a:pt x="11016" y="9774"/>
                            <a:pt x="11215" y="9575"/>
                            <a:pt x="11215" y="9179"/>
                          </a:cubicBezTo>
                          <a:lnTo>
                            <a:pt x="11215" y="8981"/>
                          </a:lnTo>
                          <a:lnTo>
                            <a:pt x="11215" y="8981"/>
                          </a:lnTo>
                          <a:cubicBezTo>
                            <a:pt x="11414" y="8387"/>
                            <a:pt x="11414" y="7991"/>
                            <a:pt x="11215" y="7199"/>
                          </a:cubicBezTo>
                          <a:cubicBezTo>
                            <a:pt x="11016" y="6604"/>
                            <a:pt x="10816" y="6208"/>
                            <a:pt x="10418" y="5812"/>
                          </a:cubicBezTo>
                          <a:cubicBezTo>
                            <a:pt x="11614" y="5812"/>
                            <a:pt x="12411" y="5020"/>
                            <a:pt x="12810" y="4029"/>
                          </a:cubicBezTo>
                          <a:cubicBezTo>
                            <a:pt x="13009" y="2444"/>
                            <a:pt x="11813" y="1058"/>
                            <a:pt x="9820" y="463"/>
                          </a:cubicBezTo>
                          <a:cubicBezTo>
                            <a:pt x="7827" y="-329"/>
                            <a:pt x="5833" y="-131"/>
                            <a:pt x="5235" y="1256"/>
                          </a:cubicBezTo>
                          <a:cubicBezTo>
                            <a:pt x="5036" y="1850"/>
                            <a:pt x="5036" y="2444"/>
                            <a:pt x="5235" y="2841"/>
                          </a:cubicBezTo>
                          <a:cubicBezTo>
                            <a:pt x="3242" y="2642"/>
                            <a:pt x="2245" y="3831"/>
                            <a:pt x="1049" y="4821"/>
                          </a:cubicBezTo>
                          <a:cubicBezTo>
                            <a:pt x="-346" y="6406"/>
                            <a:pt x="53" y="8387"/>
                            <a:pt x="53" y="10368"/>
                          </a:cubicBezTo>
                          <a:cubicBezTo>
                            <a:pt x="3043" y="10962"/>
                            <a:pt x="5833" y="11160"/>
                            <a:pt x="8425" y="109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33" name="Freeform 942">
                      <a:extLst>
                        <a:ext uri="{FF2B5EF4-FFF2-40B4-BE49-F238E27FC236}">
                          <a16:creationId xmlns:a16="http://schemas.microsoft.com/office/drawing/2014/main" id="{F6004891-FEB1-E2C9-4C5A-519CF34F3E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3161" y="6179570"/>
                      <a:ext cx="199" cy="197"/>
                    </a:xfrm>
                    <a:custGeom>
                      <a:avLst/>
                      <a:gdLst>
                        <a:gd name="connsiteX0" fmla="*/ 199 w 199"/>
                        <a:gd name="connsiteY0" fmla="*/ 198 h 197"/>
                        <a:gd name="connsiteX1" fmla="*/ 199 w 199"/>
                        <a:gd name="connsiteY1" fmla="*/ 0 h 197"/>
                        <a:gd name="connsiteX2" fmla="*/ 0 w 199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199" y="198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34" name="Freeform 943">
                      <a:extLst>
                        <a:ext uri="{FF2B5EF4-FFF2-40B4-BE49-F238E27FC236}">
                          <a16:creationId xmlns:a16="http://schemas.microsoft.com/office/drawing/2014/main" id="{383D8B21-A5F3-15B0-2D04-4A9A09D7B1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5335" y="6301809"/>
                      <a:ext cx="18611" cy="15963"/>
                    </a:xfrm>
                    <a:custGeom>
                      <a:avLst/>
                      <a:gdLst>
                        <a:gd name="connsiteX0" fmla="*/ 14769 w 18611"/>
                        <a:gd name="connsiteY0" fmla="*/ 9886 h 15963"/>
                        <a:gd name="connsiteX1" fmla="*/ 14171 w 18611"/>
                        <a:gd name="connsiteY1" fmla="*/ 9688 h 15963"/>
                        <a:gd name="connsiteX2" fmla="*/ 8789 w 18611"/>
                        <a:gd name="connsiteY2" fmla="*/ 3151 h 15963"/>
                        <a:gd name="connsiteX3" fmla="*/ 1215 w 18611"/>
                        <a:gd name="connsiteY3" fmla="*/ 180 h 15963"/>
                        <a:gd name="connsiteX4" fmla="*/ 418 w 18611"/>
                        <a:gd name="connsiteY4" fmla="*/ 774 h 15963"/>
                        <a:gd name="connsiteX5" fmla="*/ 2411 w 18611"/>
                        <a:gd name="connsiteY5" fmla="*/ 4538 h 15963"/>
                        <a:gd name="connsiteX6" fmla="*/ 10384 w 18611"/>
                        <a:gd name="connsiteY6" fmla="*/ 11669 h 15963"/>
                        <a:gd name="connsiteX7" fmla="*/ 13374 w 18611"/>
                        <a:gd name="connsiteY7" fmla="*/ 15432 h 15963"/>
                        <a:gd name="connsiteX8" fmla="*/ 18556 w 18611"/>
                        <a:gd name="connsiteY8" fmla="*/ 14244 h 15963"/>
                        <a:gd name="connsiteX9" fmla="*/ 14769 w 18611"/>
                        <a:gd name="connsiteY9" fmla="*/ 9886 h 159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8611" h="15963">
                          <a:moveTo>
                            <a:pt x="14769" y="9886"/>
                          </a:moveTo>
                          <a:lnTo>
                            <a:pt x="14171" y="9688"/>
                          </a:lnTo>
                          <a:cubicBezTo>
                            <a:pt x="13772" y="7311"/>
                            <a:pt x="11380" y="5330"/>
                            <a:pt x="8789" y="3151"/>
                          </a:cubicBezTo>
                          <a:cubicBezTo>
                            <a:pt x="6597" y="1368"/>
                            <a:pt x="4603" y="-613"/>
                            <a:pt x="1215" y="180"/>
                          </a:cubicBezTo>
                          <a:cubicBezTo>
                            <a:pt x="816" y="180"/>
                            <a:pt x="617" y="576"/>
                            <a:pt x="418" y="774"/>
                          </a:cubicBezTo>
                          <a:cubicBezTo>
                            <a:pt x="-778" y="2161"/>
                            <a:pt x="816" y="3745"/>
                            <a:pt x="2411" y="4538"/>
                          </a:cubicBezTo>
                          <a:cubicBezTo>
                            <a:pt x="5999" y="6320"/>
                            <a:pt x="6198" y="10282"/>
                            <a:pt x="10384" y="11669"/>
                          </a:cubicBezTo>
                          <a:cubicBezTo>
                            <a:pt x="9985" y="13055"/>
                            <a:pt x="10982" y="14442"/>
                            <a:pt x="13374" y="15432"/>
                          </a:cubicBezTo>
                          <a:cubicBezTo>
                            <a:pt x="15965" y="16423"/>
                            <a:pt x="18158" y="16027"/>
                            <a:pt x="18556" y="14244"/>
                          </a:cubicBezTo>
                          <a:cubicBezTo>
                            <a:pt x="18955" y="12263"/>
                            <a:pt x="17161" y="10678"/>
                            <a:pt x="14769" y="988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35" name="Freeform 944">
                      <a:extLst>
                        <a:ext uri="{FF2B5EF4-FFF2-40B4-BE49-F238E27FC236}">
                          <a16:creationId xmlns:a16="http://schemas.microsoft.com/office/drawing/2014/main" id="{2E7226B3-62C7-A944-308D-C77C4B34F8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0539" y="6231483"/>
                      <a:ext cx="17185" cy="8647"/>
                    </a:xfrm>
                    <a:custGeom>
                      <a:avLst/>
                      <a:gdLst>
                        <a:gd name="connsiteX0" fmla="*/ 1993 w 17185"/>
                        <a:gd name="connsiteY0" fmla="*/ 5731 h 8647"/>
                        <a:gd name="connsiteX1" fmla="*/ 9368 w 17185"/>
                        <a:gd name="connsiteY1" fmla="*/ 6326 h 8647"/>
                        <a:gd name="connsiteX2" fmla="*/ 13156 w 17185"/>
                        <a:gd name="connsiteY2" fmla="*/ 8505 h 8647"/>
                        <a:gd name="connsiteX3" fmla="*/ 17142 w 17185"/>
                        <a:gd name="connsiteY3" fmla="*/ 6920 h 8647"/>
                        <a:gd name="connsiteX4" fmla="*/ 12558 w 17185"/>
                        <a:gd name="connsiteY4" fmla="*/ 2958 h 8647"/>
                        <a:gd name="connsiteX5" fmla="*/ 12358 w 17185"/>
                        <a:gd name="connsiteY5" fmla="*/ 2958 h 8647"/>
                        <a:gd name="connsiteX6" fmla="*/ 10166 w 17185"/>
                        <a:gd name="connsiteY6" fmla="*/ 581 h 8647"/>
                        <a:gd name="connsiteX7" fmla="*/ 0 w 17185"/>
                        <a:gd name="connsiteY7" fmla="*/ 3156 h 8647"/>
                        <a:gd name="connsiteX8" fmla="*/ 1993 w 17185"/>
                        <a:gd name="connsiteY8" fmla="*/ 5731 h 86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7185" h="8647">
                          <a:moveTo>
                            <a:pt x="1993" y="5731"/>
                          </a:moveTo>
                          <a:cubicBezTo>
                            <a:pt x="5183" y="7118"/>
                            <a:pt x="7375" y="7118"/>
                            <a:pt x="9368" y="6326"/>
                          </a:cubicBezTo>
                          <a:cubicBezTo>
                            <a:pt x="10166" y="7316"/>
                            <a:pt x="11561" y="8108"/>
                            <a:pt x="13156" y="8505"/>
                          </a:cubicBezTo>
                          <a:cubicBezTo>
                            <a:pt x="15149" y="8901"/>
                            <a:pt x="16943" y="8505"/>
                            <a:pt x="17142" y="6920"/>
                          </a:cubicBezTo>
                          <a:cubicBezTo>
                            <a:pt x="17541" y="4741"/>
                            <a:pt x="15149" y="3552"/>
                            <a:pt x="12558" y="2958"/>
                          </a:cubicBezTo>
                          <a:lnTo>
                            <a:pt x="12358" y="2958"/>
                          </a:lnTo>
                          <a:cubicBezTo>
                            <a:pt x="12358" y="1968"/>
                            <a:pt x="11960" y="977"/>
                            <a:pt x="10166" y="581"/>
                          </a:cubicBezTo>
                          <a:cubicBezTo>
                            <a:pt x="5183" y="-806"/>
                            <a:pt x="1993" y="383"/>
                            <a:pt x="0" y="3156"/>
                          </a:cubicBezTo>
                          <a:cubicBezTo>
                            <a:pt x="0" y="3354"/>
                            <a:pt x="997" y="5335"/>
                            <a:pt x="1993" y="57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36" name="Freeform 945">
                      <a:extLst>
                        <a:ext uri="{FF2B5EF4-FFF2-40B4-BE49-F238E27FC236}">
                          <a16:creationId xmlns:a16="http://schemas.microsoft.com/office/drawing/2014/main" id="{B6D6DE52-48C4-49F0-8BAA-BB659CAB18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1198" y="6217690"/>
                      <a:ext cx="23622" cy="10426"/>
                    </a:xfrm>
                    <a:custGeom>
                      <a:avLst/>
                      <a:gdLst>
                        <a:gd name="connsiteX0" fmla="*/ 10804 w 23622"/>
                        <a:gd name="connsiteY0" fmla="*/ 507 h 10426"/>
                        <a:gd name="connsiteX1" fmla="*/ 8213 w 23622"/>
                        <a:gd name="connsiteY1" fmla="*/ 3280 h 10426"/>
                        <a:gd name="connsiteX2" fmla="*/ 5422 w 23622"/>
                        <a:gd name="connsiteY2" fmla="*/ 1101 h 10426"/>
                        <a:gd name="connsiteX3" fmla="*/ 1037 w 23622"/>
                        <a:gd name="connsiteY3" fmla="*/ 1894 h 10426"/>
                        <a:gd name="connsiteX4" fmla="*/ 1037 w 23622"/>
                        <a:gd name="connsiteY4" fmla="*/ 2686 h 10426"/>
                        <a:gd name="connsiteX5" fmla="*/ 638 w 23622"/>
                        <a:gd name="connsiteY5" fmla="*/ 7044 h 10426"/>
                        <a:gd name="connsiteX6" fmla="*/ 6419 w 23622"/>
                        <a:gd name="connsiteY6" fmla="*/ 10412 h 10426"/>
                        <a:gd name="connsiteX7" fmla="*/ 8412 w 23622"/>
                        <a:gd name="connsiteY7" fmla="*/ 3676 h 10426"/>
                        <a:gd name="connsiteX8" fmla="*/ 8412 w 23622"/>
                        <a:gd name="connsiteY8" fmla="*/ 3676 h 10426"/>
                        <a:gd name="connsiteX9" fmla="*/ 8412 w 23622"/>
                        <a:gd name="connsiteY9" fmla="*/ 3676 h 10426"/>
                        <a:gd name="connsiteX10" fmla="*/ 12398 w 23622"/>
                        <a:gd name="connsiteY10" fmla="*/ 5657 h 10426"/>
                        <a:gd name="connsiteX11" fmla="*/ 17581 w 23622"/>
                        <a:gd name="connsiteY11" fmla="*/ 6648 h 10426"/>
                        <a:gd name="connsiteX12" fmla="*/ 18378 w 23622"/>
                        <a:gd name="connsiteY12" fmla="*/ 7044 h 10426"/>
                        <a:gd name="connsiteX13" fmla="*/ 23561 w 23622"/>
                        <a:gd name="connsiteY13" fmla="*/ 5459 h 10426"/>
                        <a:gd name="connsiteX14" fmla="*/ 20571 w 23622"/>
                        <a:gd name="connsiteY14" fmla="*/ 1894 h 10426"/>
                        <a:gd name="connsiteX15" fmla="*/ 17581 w 23622"/>
                        <a:gd name="connsiteY15" fmla="*/ 1498 h 10426"/>
                        <a:gd name="connsiteX16" fmla="*/ 10804 w 23622"/>
                        <a:gd name="connsiteY16" fmla="*/ 507 h 104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23622" h="10426">
                          <a:moveTo>
                            <a:pt x="10804" y="507"/>
                          </a:moveTo>
                          <a:cubicBezTo>
                            <a:pt x="9408" y="903"/>
                            <a:pt x="9010" y="2290"/>
                            <a:pt x="8213" y="3280"/>
                          </a:cubicBezTo>
                          <a:cubicBezTo>
                            <a:pt x="7814" y="2488"/>
                            <a:pt x="6817" y="1696"/>
                            <a:pt x="5422" y="1101"/>
                          </a:cubicBezTo>
                          <a:cubicBezTo>
                            <a:pt x="3429" y="309"/>
                            <a:pt x="1435" y="309"/>
                            <a:pt x="1037" y="1894"/>
                          </a:cubicBezTo>
                          <a:cubicBezTo>
                            <a:pt x="1037" y="2092"/>
                            <a:pt x="1037" y="2290"/>
                            <a:pt x="1037" y="2686"/>
                          </a:cubicBezTo>
                          <a:cubicBezTo>
                            <a:pt x="-159" y="3280"/>
                            <a:pt x="-359" y="4469"/>
                            <a:pt x="638" y="7044"/>
                          </a:cubicBezTo>
                          <a:cubicBezTo>
                            <a:pt x="1435" y="8827"/>
                            <a:pt x="4226" y="10610"/>
                            <a:pt x="6419" y="10412"/>
                          </a:cubicBezTo>
                          <a:cubicBezTo>
                            <a:pt x="11601" y="10015"/>
                            <a:pt x="9010" y="6450"/>
                            <a:pt x="8412" y="3676"/>
                          </a:cubicBezTo>
                          <a:lnTo>
                            <a:pt x="8412" y="3676"/>
                          </a:lnTo>
                          <a:lnTo>
                            <a:pt x="8412" y="3676"/>
                          </a:lnTo>
                          <a:lnTo>
                            <a:pt x="12398" y="5657"/>
                          </a:lnTo>
                          <a:cubicBezTo>
                            <a:pt x="14192" y="6648"/>
                            <a:pt x="16186" y="7242"/>
                            <a:pt x="17581" y="6648"/>
                          </a:cubicBezTo>
                          <a:cubicBezTo>
                            <a:pt x="17780" y="6846"/>
                            <a:pt x="18179" y="7044"/>
                            <a:pt x="18378" y="7044"/>
                          </a:cubicBezTo>
                          <a:cubicBezTo>
                            <a:pt x="20969" y="7836"/>
                            <a:pt x="22963" y="7440"/>
                            <a:pt x="23561" y="5459"/>
                          </a:cubicBezTo>
                          <a:cubicBezTo>
                            <a:pt x="23959" y="3875"/>
                            <a:pt x="22365" y="2488"/>
                            <a:pt x="20571" y="1894"/>
                          </a:cubicBezTo>
                          <a:cubicBezTo>
                            <a:pt x="19375" y="1498"/>
                            <a:pt x="18378" y="1299"/>
                            <a:pt x="17581" y="1498"/>
                          </a:cubicBezTo>
                          <a:cubicBezTo>
                            <a:pt x="15189" y="-285"/>
                            <a:pt x="12797" y="-285"/>
                            <a:pt x="10804" y="5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37" name="Freeform 946">
                      <a:extLst>
                        <a:ext uri="{FF2B5EF4-FFF2-40B4-BE49-F238E27FC236}">
                          <a16:creationId xmlns:a16="http://schemas.microsoft.com/office/drawing/2014/main" id="{2B7B4BF8-2D84-7D4F-E074-947E6296E9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5555" y="6259363"/>
                      <a:ext cx="12841" cy="6756"/>
                    </a:xfrm>
                    <a:custGeom>
                      <a:avLst/>
                      <a:gdLst>
                        <a:gd name="connsiteX0" fmla="*/ 12589 w 12841"/>
                        <a:gd name="connsiteY0" fmla="*/ 4197 h 6756"/>
                        <a:gd name="connsiteX1" fmla="*/ 10397 w 12841"/>
                        <a:gd name="connsiteY1" fmla="*/ 433 h 6756"/>
                        <a:gd name="connsiteX2" fmla="*/ 231 w 12841"/>
                        <a:gd name="connsiteY2" fmla="*/ 3008 h 6756"/>
                        <a:gd name="connsiteX3" fmla="*/ 2424 w 12841"/>
                        <a:gd name="connsiteY3" fmla="*/ 5980 h 6756"/>
                        <a:gd name="connsiteX4" fmla="*/ 12589 w 12841"/>
                        <a:gd name="connsiteY4" fmla="*/ 4197 h 67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41" h="6756">
                          <a:moveTo>
                            <a:pt x="12589" y="4197"/>
                          </a:moveTo>
                          <a:cubicBezTo>
                            <a:pt x="13387" y="3008"/>
                            <a:pt x="12191" y="1028"/>
                            <a:pt x="10397" y="433"/>
                          </a:cubicBezTo>
                          <a:cubicBezTo>
                            <a:pt x="5812" y="-755"/>
                            <a:pt x="2424" y="631"/>
                            <a:pt x="231" y="3008"/>
                          </a:cubicBezTo>
                          <a:cubicBezTo>
                            <a:pt x="-566" y="3801"/>
                            <a:pt x="829" y="4989"/>
                            <a:pt x="2424" y="5980"/>
                          </a:cubicBezTo>
                          <a:cubicBezTo>
                            <a:pt x="6610" y="7366"/>
                            <a:pt x="10397" y="6970"/>
                            <a:pt x="12589" y="41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38" name="Freeform 947">
                      <a:extLst>
                        <a:ext uri="{FF2B5EF4-FFF2-40B4-BE49-F238E27FC236}">
                          <a16:creationId xmlns:a16="http://schemas.microsoft.com/office/drawing/2014/main" id="{E75F38A5-00DB-8CCF-F1DA-74C5023D02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7699" y="6069684"/>
                      <a:ext cx="17154" cy="8894"/>
                    </a:xfrm>
                    <a:custGeom>
                      <a:avLst/>
                      <a:gdLst>
                        <a:gd name="connsiteX0" fmla="*/ 17155 w 17154"/>
                        <a:gd name="connsiteY0" fmla="*/ 4702 h 8894"/>
                        <a:gd name="connsiteX1" fmla="*/ 12769 w 17154"/>
                        <a:gd name="connsiteY1" fmla="*/ 542 h 8894"/>
                        <a:gd name="connsiteX2" fmla="*/ 8584 w 17154"/>
                        <a:gd name="connsiteY2" fmla="*/ 2126 h 8894"/>
                        <a:gd name="connsiteX3" fmla="*/ 8584 w 17154"/>
                        <a:gd name="connsiteY3" fmla="*/ 2523 h 8894"/>
                        <a:gd name="connsiteX4" fmla="*/ 4398 w 17154"/>
                        <a:gd name="connsiteY4" fmla="*/ 146 h 8894"/>
                        <a:gd name="connsiteX5" fmla="*/ 13 w 17154"/>
                        <a:gd name="connsiteY5" fmla="*/ 1532 h 8894"/>
                        <a:gd name="connsiteX6" fmla="*/ 6192 w 17154"/>
                        <a:gd name="connsiteY6" fmla="*/ 8663 h 8894"/>
                        <a:gd name="connsiteX7" fmla="*/ 9580 w 17154"/>
                        <a:gd name="connsiteY7" fmla="*/ 6682 h 8894"/>
                        <a:gd name="connsiteX8" fmla="*/ 9580 w 17154"/>
                        <a:gd name="connsiteY8" fmla="*/ 4503 h 8894"/>
                        <a:gd name="connsiteX9" fmla="*/ 12769 w 17154"/>
                        <a:gd name="connsiteY9" fmla="*/ 6286 h 8894"/>
                        <a:gd name="connsiteX10" fmla="*/ 17155 w 17154"/>
                        <a:gd name="connsiteY10" fmla="*/ 4702 h 88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7154" h="8894">
                          <a:moveTo>
                            <a:pt x="17155" y="4702"/>
                          </a:moveTo>
                          <a:cubicBezTo>
                            <a:pt x="16955" y="2721"/>
                            <a:pt x="15560" y="1136"/>
                            <a:pt x="12769" y="542"/>
                          </a:cubicBezTo>
                          <a:cubicBezTo>
                            <a:pt x="10776" y="146"/>
                            <a:pt x="8584" y="740"/>
                            <a:pt x="8584" y="2126"/>
                          </a:cubicBezTo>
                          <a:cubicBezTo>
                            <a:pt x="8584" y="2325"/>
                            <a:pt x="8584" y="2325"/>
                            <a:pt x="8584" y="2523"/>
                          </a:cubicBezTo>
                          <a:cubicBezTo>
                            <a:pt x="7786" y="1532"/>
                            <a:pt x="6391" y="740"/>
                            <a:pt x="4398" y="146"/>
                          </a:cubicBezTo>
                          <a:cubicBezTo>
                            <a:pt x="2006" y="-251"/>
                            <a:pt x="-187" y="146"/>
                            <a:pt x="13" y="1532"/>
                          </a:cubicBezTo>
                          <a:cubicBezTo>
                            <a:pt x="212" y="4305"/>
                            <a:pt x="2405" y="7079"/>
                            <a:pt x="6192" y="8663"/>
                          </a:cubicBezTo>
                          <a:cubicBezTo>
                            <a:pt x="8185" y="9456"/>
                            <a:pt x="9381" y="8069"/>
                            <a:pt x="9580" y="6682"/>
                          </a:cubicBezTo>
                          <a:cubicBezTo>
                            <a:pt x="9780" y="5890"/>
                            <a:pt x="9780" y="5296"/>
                            <a:pt x="9580" y="4503"/>
                          </a:cubicBezTo>
                          <a:cubicBezTo>
                            <a:pt x="10378" y="5296"/>
                            <a:pt x="11374" y="5890"/>
                            <a:pt x="12769" y="6286"/>
                          </a:cubicBezTo>
                          <a:cubicBezTo>
                            <a:pt x="15161" y="6881"/>
                            <a:pt x="16557" y="6088"/>
                            <a:pt x="17155" y="47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39" name="Freeform 948">
                      <a:extLst>
                        <a:ext uri="{FF2B5EF4-FFF2-40B4-BE49-F238E27FC236}">
                          <a16:creationId xmlns:a16="http://schemas.microsoft.com/office/drawing/2014/main" id="{A8BABF6F-7E9D-F7FF-451D-15B33D5476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3804" y="6031799"/>
                      <a:ext cx="9515" cy="7233"/>
                    </a:xfrm>
                    <a:custGeom>
                      <a:avLst/>
                      <a:gdLst>
                        <a:gd name="connsiteX0" fmla="*/ 4871 w 9515"/>
                        <a:gd name="connsiteY0" fmla="*/ 195 h 7233"/>
                        <a:gd name="connsiteX1" fmla="*/ 87 w 9515"/>
                        <a:gd name="connsiteY1" fmla="*/ 2176 h 7233"/>
                        <a:gd name="connsiteX2" fmla="*/ 4871 w 9515"/>
                        <a:gd name="connsiteY2" fmla="*/ 6930 h 7233"/>
                        <a:gd name="connsiteX3" fmla="*/ 9455 w 9515"/>
                        <a:gd name="connsiteY3" fmla="*/ 4949 h 7233"/>
                        <a:gd name="connsiteX4" fmla="*/ 4871 w 9515"/>
                        <a:gd name="connsiteY4" fmla="*/ 195 h 72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15" h="7233">
                          <a:moveTo>
                            <a:pt x="4871" y="195"/>
                          </a:moveTo>
                          <a:cubicBezTo>
                            <a:pt x="2080" y="-399"/>
                            <a:pt x="485" y="393"/>
                            <a:pt x="87" y="2176"/>
                          </a:cubicBezTo>
                          <a:cubicBezTo>
                            <a:pt x="-511" y="4751"/>
                            <a:pt x="2080" y="6138"/>
                            <a:pt x="4871" y="6930"/>
                          </a:cubicBezTo>
                          <a:cubicBezTo>
                            <a:pt x="7462" y="7722"/>
                            <a:pt x="9455" y="6930"/>
                            <a:pt x="9455" y="4949"/>
                          </a:cubicBezTo>
                          <a:cubicBezTo>
                            <a:pt x="9854" y="2770"/>
                            <a:pt x="8259" y="987"/>
                            <a:pt x="4871" y="1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40" name="Freeform 949">
                      <a:extLst>
                        <a:ext uri="{FF2B5EF4-FFF2-40B4-BE49-F238E27FC236}">
                          <a16:creationId xmlns:a16="http://schemas.microsoft.com/office/drawing/2014/main" id="{4C2DBD75-CA49-6C0C-CEFF-53BE25A52C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2348" y="6133536"/>
                      <a:ext cx="9380" cy="6779"/>
                    </a:xfrm>
                    <a:custGeom>
                      <a:avLst/>
                      <a:gdLst>
                        <a:gd name="connsiteX0" fmla="*/ 13 w 9380"/>
                        <a:gd name="connsiteY0" fmla="*/ 2257 h 6779"/>
                        <a:gd name="connsiteX1" fmla="*/ 4398 w 9380"/>
                        <a:gd name="connsiteY1" fmla="*/ 6615 h 6779"/>
                        <a:gd name="connsiteX2" fmla="*/ 9381 w 9380"/>
                        <a:gd name="connsiteY2" fmla="*/ 4634 h 6779"/>
                        <a:gd name="connsiteX3" fmla="*/ 5195 w 9380"/>
                        <a:gd name="connsiteY3" fmla="*/ 276 h 6779"/>
                        <a:gd name="connsiteX4" fmla="*/ 13 w 9380"/>
                        <a:gd name="connsiteY4" fmla="*/ 2257 h 67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80" h="6779">
                          <a:moveTo>
                            <a:pt x="13" y="2257"/>
                          </a:moveTo>
                          <a:cubicBezTo>
                            <a:pt x="-187" y="4238"/>
                            <a:pt x="2006" y="5625"/>
                            <a:pt x="4398" y="6615"/>
                          </a:cubicBezTo>
                          <a:cubicBezTo>
                            <a:pt x="6989" y="7011"/>
                            <a:pt x="9381" y="6813"/>
                            <a:pt x="9381" y="4634"/>
                          </a:cubicBezTo>
                          <a:cubicBezTo>
                            <a:pt x="9381" y="2653"/>
                            <a:pt x="7986" y="870"/>
                            <a:pt x="5195" y="276"/>
                          </a:cubicBezTo>
                          <a:cubicBezTo>
                            <a:pt x="2205" y="-516"/>
                            <a:pt x="212" y="474"/>
                            <a:pt x="13" y="22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41" name="Freeform 950">
                      <a:extLst>
                        <a:ext uri="{FF2B5EF4-FFF2-40B4-BE49-F238E27FC236}">
                          <a16:creationId xmlns:a16="http://schemas.microsoft.com/office/drawing/2014/main" id="{2ACFF04F-A22A-9CAD-A2B0-8B324B67C1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5310" y="6007077"/>
                      <a:ext cx="12011" cy="8099"/>
                    </a:xfrm>
                    <a:custGeom>
                      <a:avLst/>
                      <a:gdLst>
                        <a:gd name="connsiteX0" fmla="*/ 9777 w 12011"/>
                        <a:gd name="connsiteY0" fmla="*/ 6297 h 8099"/>
                        <a:gd name="connsiteX1" fmla="*/ 9977 w 12011"/>
                        <a:gd name="connsiteY1" fmla="*/ 5703 h 8099"/>
                        <a:gd name="connsiteX2" fmla="*/ 11771 w 12011"/>
                        <a:gd name="connsiteY2" fmla="*/ 4514 h 8099"/>
                        <a:gd name="connsiteX3" fmla="*/ 8382 w 12011"/>
                        <a:gd name="connsiteY3" fmla="*/ 354 h 8099"/>
                        <a:gd name="connsiteX4" fmla="*/ 3399 w 12011"/>
                        <a:gd name="connsiteY4" fmla="*/ 1147 h 8099"/>
                        <a:gd name="connsiteX5" fmla="*/ 3200 w 12011"/>
                        <a:gd name="connsiteY5" fmla="*/ 1939 h 8099"/>
                        <a:gd name="connsiteX6" fmla="*/ 210 w 12011"/>
                        <a:gd name="connsiteY6" fmla="*/ 4118 h 8099"/>
                        <a:gd name="connsiteX7" fmla="*/ 3000 w 12011"/>
                        <a:gd name="connsiteY7" fmla="*/ 7486 h 8099"/>
                        <a:gd name="connsiteX8" fmla="*/ 9777 w 12011"/>
                        <a:gd name="connsiteY8" fmla="*/ 6297 h 80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011" h="8099">
                          <a:moveTo>
                            <a:pt x="9777" y="6297"/>
                          </a:moveTo>
                          <a:lnTo>
                            <a:pt x="9977" y="5703"/>
                          </a:lnTo>
                          <a:cubicBezTo>
                            <a:pt x="10774" y="5703"/>
                            <a:pt x="11571" y="5307"/>
                            <a:pt x="11771" y="4514"/>
                          </a:cubicBezTo>
                          <a:cubicBezTo>
                            <a:pt x="12568" y="2731"/>
                            <a:pt x="11372" y="1147"/>
                            <a:pt x="8382" y="354"/>
                          </a:cubicBezTo>
                          <a:cubicBezTo>
                            <a:pt x="6389" y="-42"/>
                            <a:pt x="4196" y="-438"/>
                            <a:pt x="3399" y="1147"/>
                          </a:cubicBezTo>
                          <a:cubicBezTo>
                            <a:pt x="3200" y="1345"/>
                            <a:pt x="3200" y="1741"/>
                            <a:pt x="3200" y="1939"/>
                          </a:cubicBezTo>
                          <a:cubicBezTo>
                            <a:pt x="1804" y="2137"/>
                            <a:pt x="808" y="2929"/>
                            <a:pt x="210" y="4118"/>
                          </a:cubicBezTo>
                          <a:cubicBezTo>
                            <a:pt x="-588" y="5307"/>
                            <a:pt x="1007" y="6693"/>
                            <a:pt x="3000" y="7486"/>
                          </a:cubicBezTo>
                          <a:cubicBezTo>
                            <a:pt x="5990" y="8278"/>
                            <a:pt x="8781" y="8674"/>
                            <a:pt x="9777" y="62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42" name="Freeform 951">
                      <a:extLst>
                        <a:ext uri="{FF2B5EF4-FFF2-40B4-BE49-F238E27FC236}">
                          <a16:creationId xmlns:a16="http://schemas.microsoft.com/office/drawing/2014/main" id="{E3A5A192-7025-171C-9151-1D8C7FB894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0971" y="6065273"/>
                      <a:ext cx="5947" cy="5883"/>
                    </a:xfrm>
                    <a:custGeom>
                      <a:avLst/>
                      <a:gdLst>
                        <a:gd name="connsiteX0" fmla="*/ 5780 w 5947"/>
                        <a:gd name="connsiteY0" fmla="*/ 4754 h 5883"/>
                        <a:gd name="connsiteX1" fmla="*/ 2591 w 5947"/>
                        <a:gd name="connsiteY1" fmla="*/ 396 h 5883"/>
                        <a:gd name="connsiteX2" fmla="*/ 1595 w 5947"/>
                        <a:gd name="connsiteY2" fmla="*/ 0 h 5883"/>
                        <a:gd name="connsiteX3" fmla="*/ 0 w 5947"/>
                        <a:gd name="connsiteY3" fmla="*/ 5348 h 5883"/>
                        <a:gd name="connsiteX4" fmla="*/ 5780 w 5947"/>
                        <a:gd name="connsiteY4" fmla="*/ 4754 h 58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947" h="5883">
                          <a:moveTo>
                            <a:pt x="5780" y="4754"/>
                          </a:moveTo>
                          <a:cubicBezTo>
                            <a:pt x="6378" y="2971"/>
                            <a:pt x="5382" y="1387"/>
                            <a:pt x="2591" y="396"/>
                          </a:cubicBezTo>
                          <a:cubicBezTo>
                            <a:pt x="2193" y="198"/>
                            <a:pt x="1993" y="198"/>
                            <a:pt x="1595" y="0"/>
                          </a:cubicBezTo>
                          <a:cubicBezTo>
                            <a:pt x="997" y="1783"/>
                            <a:pt x="598" y="3566"/>
                            <a:pt x="0" y="5348"/>
                          </a:cubicBezTo>
                          <a:cubicBezTo>
                            <a:pt x="2591" y="6141"/>
                            <a:pt x="4385" y="6141"/>
                            <a:pt x="5780" y="47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43" name="Freeform 952">
                      <a:extLst>
                        <a:ext uri="{FF2B5EF4-FFF2-40B4-BE49-F238E27FC236}">
                          <a16:creationId xmlns:a16="http://schemas.microsoft.com/office/drawing/2014/main" id="{6AAE9B3E-6599-7098-45D9-7F037554B2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9312" y="6209878"/>
                      <a:ext cx="4711" cy="5744"/>
                    </a:xfrm>
                    <a:custGeom>
                      <a:avLst/>
                      <a:gdLst>
                        <a:gd name="connsiteX0" fmla="*/ 4585 w 4711"/>
                        <a:gd name="connsiteY0" fmla="*/ 4754 h 5744"/>
                        <a:gd name="connsiteX1" fmla="*/ 1595 w 4711"/>
                        <a:gd name="connsiteY1" fmla="*/ 0 h 5744"/>
                        <a:gd name="connsiteX2" fmla="*/ 0 w 4711"/>
                        <a:gd name="connsiteY2" fmla="*/ 4952 h 5744"/>
                        <a:gd name="connsiteX3" fmla="*/ 4585 w 4711"/>
                        <a:gd name="connsiteY3" fmla="*/ 4754 h 57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11" h="5744">
                          <a:moveTo>
                            <a:pt x="4585" y="4754"/>
                          </a:moveTo>
                          <a:cubicBezTo>
                            <a:pt x="5183" y="2575"/>
                            <a:pt x="3588" y="1188"/>
                            <a:pt x="1595" y="0"/>
                          </a:cubicBezTo>
                          <a:cubicBezTo>
                            <a:pt x="997" y="1585"/>
                            <a:pt x="598" y="3367"/>
                            <a:pt x="0" y="4952"/>
                          </a:cubicBezTo>
                          <a:cubicBezTo>
                            <a:pt x="2193" y="5943"/>
                            <a:pt x="4186" y="6141"/>
                            <a:pt x="4585" y="47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44" name="Freeform 953">
                      <a:extLst>
                        <a:ext uri="{FF2B5EF4-FFF2-40B4-BE49-F238E27FC236}">
                          <a16:creationId xmlns:a16="http://schemas.microsoft.com/office/drawing/2014/main" id="{90C677C9-B4FE-F6C4-9EEE-421DA221F9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7954" y="5999216"/>
                      <a:ext cx="10025" cy="7282"/>
                    </a:xfrm>
                    <a:custGeom>
                      <a:avLst/>
                      <a:gdLst>
                        <a:gd name="connsiteX0" fmla="*/ 324 w 10025"/>
                        <a:gd name="connsiteY0" fmla="*/ 1084 h 7282"/>
                        <a:gd name="connsiteX1" fmla="*/ 5108 w 10025"/>
                        <a:gd name="connsiteY1" fmla="*/ 6829 h 7282"/>
                        <a:gd name="connsiteX2" fmla="*/ 9892 w 10025"/>
                        <a:gd name="connsiteY2" fmla="*/ 6235 h 7282"/>
                        <a:gd name="connsiteX3" fmla="*/ 5308 w 10025"/>
                        <a:gd name="connsiteY3" fmla="*/ 292 h 7282"/>
                        <a:gd name="connsiteX4" fmla="*/ 324 w 10025"/>
                        <a:gd name="connsiteY4" fmla="*/ 1084 h 72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25" h="7282">
                          <a:moveTo>
                            <a:pt x="324" y="1084"/>
                          </a:moveTo>
                          <a:cubicBezTo>
                            <a:pt x="-1071" y="3857"/>
                            <a:pt x="2318" y="5244"/>
                            <a:pt x="5108" y="6829"/>
                          </a:cubicBezTo>
                          <a:cubicBezTo>
                            <a:pt x="7102" y="7423"/>
                            <a:pt x="9494" y="7621"/>
                            <a:pt x="9892" y="6235"/>
                          </a:cubicBezTo>
                          <a:cubicBezTo>
                            <a:pt x="10490" y="3857"/>
                            <a:pt x="9095" y="1678"/>
                            <a:pt x="5308" y="292"/>
                          </a:cubicBezTo>
                          <a:cubicBezTo>
                            <a:pt x="3314" y="-104"/>
                            <a:pt x="1122" y="-302"/>
                            <a:pt x="324" y="10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45" name="Freeform 954">
                      <a:extLst>
                        <a:ext uri="{FF2B5EF4-FFF2-40B4-BE49-F238E27FC236}">
                          <a16:creationId xmlns:a16="http://schemas.microsoft.com/office/drawing/2014/main" id="{B9038C60-A72B-88A4-5ABF-7AC7F96C8E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0839" y="6168588"/>
                      <a:ext cx="9492" cy="11830"/>
                    </a:xfrm>
                    <a:custGeom>
                      <a:avLst/>
                      <a:gdLst>
                        <a:gd name="connsiteX0" fmla="*/ 0 w 9492"/>
                        <a:gd name="connsiteY0" fmla="*/ 5634 h 11830"/>
                        <a:gd name="connsiteX1" fmla="*/ 5780 w 9492"/>
                        <a:gd name="connsiteY1" fmla="*/ 11576 h 11830"/>
                        <a:gd name="connsiteX2" fmla="*/ 9368 w 9492"/>
                        <a:gd name="connsiteY2" fmla="*/ 9794 h 11830"/>
                        <a:gd name="connsiteX3" fmla="*/ 7176 w 9492"/>
                        <a:gd name="connsiteY3" fmla="*/ 6228 h 11830"/>
                        <a:gd name="connsiteX4" fmla="*/ 9169 w 9492"/>
                        <a:gd name="connsiteY4" fmla="*/ 5040 h 11830"/>
                        <a:gd name="connsiteX5" fmla="*/ 6179 w 9492"/>
                        <a:gd name="connsiteY5" fmla="*/ 682 h 11830"/>
                        <a:gd name="connsiteX6" fmla="*/ 399 w 9492"/>
                        <a:gd name="connsiteY6" fmla="*/ 1276 h 11830"/>
                        <a:gd name="connsiteX7" fmla="*/ 1395 w 9492"/>
                        <a:gd name="connsiteY7" fmla="*/ 4445 h 11830"/>
                        <a:gd name="connsiteX8" fmla="*/ 0 w 9492"/>
                        <a:gd name="connsiteY8" fmla="*/ 5634 h 118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9492" h="11830">
                          <a:moveTo>
                            <a:pt x="0" y="5634"/>
                          </a:moveTo>
                          <a:cubicBezTo>
                            <a:pt x="0" y="8407"/>
                            <a:pt x="2392" y="10388"/>
                            <a:pt x="5780" y="11576"/>
                          </a:cubicBezTo>
                          <a:cubicBezTo>
                            <a:pt x="7973" y="12369"/>
                            <a:pt x="9169" y="11180"/>
                            <a:pt x="9368" y="9794"/>
                          </a:cubicBezTo>
                          <a:cubicBezTo>
                            <a:pt x="9568" y="8209"/>
                            <a:pt x="8571" y="7219"/>
                            <a:pt x="7176" y="6228"/>
                          </a:cubicBezTo>
                          <a:cubicBezTo>
                            <a:pt x="7973" y="6030"/>
                            <a:pt x="8770" y="5832"/>
                            <a:pt x="9169" y="5040"/>
                          </a:cubicBezTo>
                          <a:cubicBezTo>
                            <a:pt x="10166" y="3455"/>
                            <a:pt x="8770" y="1672"/>
                            <a:pt x="6179" y="682"/>
                          </a:cubicBezTo>
                          <a:cubicBezTo>
                            <a:pt x="3588" y="-309"/>
                            <a:pt x="1196" y="-309"/>
                            <a:pt x="399" y="1276"/>
                          </a:cubicBezTo>
                          <a:cubicBezTo>
                            <a:pt x="-199" y="2266"/>
                            <a:pt x="199" y="3455"/>
                            <a:pt x="1395" y="4445"/>
                          </a:cubicBezTo>
                          <a:cubicBezTo>
                            <a:pt x="797" y="4445"/>
                            <a:pt x="199" y="4841"/>
                            <a:pt x="0" y="56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46" name="Freeform 955">
                      <a:extLst>
                        <a:ext uri="{FF2B5EF4-FFF2-40B4-BE49-F238E27FC236}">
                          <a16:creationId xmlns:a16="http://schemas.microsoft.com/office/drawing/2014/main" id="{1CA1FC2B-551B-C032-D116-E314BC8B63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3637" y="6259489"/>
                      <a:ext cx="10033" cy="6869"/>
                    </a:xfrm>
                    <a:custGeom>
                      <a:avLst/>
                      <a:gdLst>
                        <a:gd name="connsiteX0" fmla="*/ 4047 w 10033"/>
                        <a:gd name="connsiteY0" fmla="*/ 6448 h 6869"/>
                        <a:gd name="connsiteX1" fmla="*/ 9828 w 10033"/>
                        <a:gd name="connsiteY1" fmla="*/ 5457 h 6869"/>
                        <a:gd name="connsiteX2" fmla="*/ 5243 w 10033"/>
                        <a:gd name="connsiteY2" fmla="*/ 307 h 6869"/>
                        <a:gd name="connsiteX3" fmla="*/ 61 w 10033"/>
                        <a:gd name="connsiteY3" fmla="*/ 2090 h 6869"/>
                        <a:gd name="connsiteX4" fmla="*/ 4047 w 10033"/>
                        <a:gd name="connsiteY4" fmla="*/ 6448 h 68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33" h="6869">
                          <a:moveTo>
                            <a:pt x="4047" y="6448"/>
                          </a:moveTo>
                          <a:cubicBezTo>
                            <a:pt x="6638" y="7042"/>
                            <a:pt x="9030" y="7240"/>
                            <a:pt x="9828" y="5457"/>
                          </a:cubicBezTo>
                          <a:cubicBezTo>
                            <a:pt x="10824" y="2882"/>
                            <a:pt x="8034" y="1298"/>
                            <a:pt x="5243" y="307"/>
                          </a:cubicBezTo>
                          <a:cubicBezTo>
                            <a:pt x="2652" y="-485"/>
                            <a:pt x="459" y="307"/>
                            <a:pt x="61" y="2090"/>
                          </a:cubicBezTo>
                          <a:cubicBezTo>
                            <a:pt x="-338" y="4071"/>
                            <a:pt x="1257" y="5656"/>
                            <a:pt x="4047" y="64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47" name="Freeform 956">
                      <a:extLst>
                        <a:ext uri="{FF2B5EF4-FFF2-40B4-BE49-F238E27FC236}">
                          <a16:creationId xmlns:a16="http://schemas.microsoft.com/office/drawing/2014/main" id="{D0029221-1E0E-41E6-9D8C-264FA9D64A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0750" y="6212207"/>
                      <a:ext cx="26773" cy="10149"/>
                    </a:xfrm>
                    <a:custGeom>
                      <a:avLst/>
                      <a:gdLst>
                        <a:gd name="connsiteX0" fmla="*/ 26529 w 26773"/>
                        <a:gd name="connsiteY0" fmla="*/ 8566 h 10149"/>
                        <a:gd name="connsiteX1" fmla="*/ 23539 w 26773"/>
                        <a:gd name="connsiteY1" fmla="*/ 4010 h 10149"/>
                        <a:gd name="connsiteX2" fmla="*/ 18756 w 26773"/>
                        <a:gd name="connsiteY2" fmla="*/ 4208 h 10149"/>
                        <a:gd name="connsiteX3" fmla="*/ 15566 w 26773"/>
                        <a:gd name="connsiteY3" fmla="*/ 246 h 10149"/>
                        <a:gd name="connsiteX4" fmla="*/ 8789 w 26773"/>
                        <a:gd name="connsiteY4" fmla="*/ 3613 h 10149"/>
                        <a:gd name="connsiteX5" fmla="*/ 8789 w 26773"/>
                        <a:gd name="connsiteY5" fmla="*/ 5198 h 10149"/>
                        <a:gd name="connsiteX6" fmla="*/ 6796 w 26773"/>
                        <a:gd name="connsiteY6" fmla="*/ 4010 h 10149"/>
                        <a:gd name="connsiteX7" fmla="*/ 3607 w 26773"/>
                        <a:gd name="connsiteY7" fmla="*/ 3812 h 10149"/>
                        <a:gd name="connsiteX8" fmla="*/ 19 w 26773"/>
                        <a:gd name="connsiteY8" fmla="*/ 5991 h 10149"/>
                        <a:gd name="connsiteX9" fmla="*/ 3407 w 26773"/>
                        <a:gd name="connsiteY9" fmla="*/ 9160 h 10149"/>
                        <a:gd name="connsiteX10" fmla="*/ 6597 w 26773"/>
                        <a:gd name="connsiteY10" fmla="*/ 8566 h 10149"/>
                        <a:gd name="connsiteX11" fmla="*/ 9586 w 26773"/>
                        <a:gd name="connsiteY11" fmla="*/ 7377 h 10149"/>
                        <a:gd name="connsiteX12" fmla="*/ 9586 w 26773"/>
                        <a:gd name="connsiteY12" fmla="*/ 6189 h 10149"/>
                        <a:gd name="connsiteX13" fmla="*/ 11181 w 26773"/>
                        <a:gd name="connsiteY13" fmla="*/ 7179 h 10149"/>
                        <a:gd name="connsiteX14" fmla="*/ 17759 w 26773"/>
                        <a:gd name="connsiteY14" fmla="*/ 5594 h 10149"/>
                        <a:gd name="connsiteX15" fmla="*/ 20948 w 26773"/>
                        <a:gd name="connsiteY15" fmla="*/ 9556 h 10149"/>
                        <a:gd name="connsiteX16" fmla="*/ 26529 w 26773"/>
                        <a:gd name="connsiteY16" fmla="*/ 8566 h 101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26773" h="10149">
                          <a:moveTo>
                            <a:pt x="26529" y="8566"/>
                          </a:moveTo>
                          <a:cubicBezTo>
                            <a:pt x="27327" y="6783"/>
                            <a:pt x="26131" y="5000"/>
                            <a:pt x="23539" y="4010"/>
                          </a:cubicBezTo>
                          <a:cubicBezTo>
                            <a:pt x="21546" y="3217"/>
                            <a:pt x="19752" y="3415"/>
                            <a:pt x="18756" y="4208"/>
                          </a:cubicBezTo>
                          <a:cubicBezTo>
                            <a:pt x="18955" y="2623"/>
                            <a:pt x="18357" y="840"/>
                            <a:pt x="15566" y="246"/>
                          </a:cubicBezTo>
                          <a:cubicBezTo>
                            <a:pt x="11380" y="-745"/>
                            <a:pt x="9786" y="1434"/>
                            <a:pt x="8789" y="3613"/>
                          </a:cubicBezTo>
                          <a:cubicBezTo>
                            <a:pt x="8590" y="4010"/>
                            <a:pt x="8590" y="4604"/>
                            <a:pt x="8789" y="5198"/>
                          </a:cubicBezTo>
                          <a:cubicBezTo>
                            <a:pt x="8391" y="4802"/>
                            <a:pt x="7593" y="4406"/>
                            <a:pt x="6796" y="4010"/>
                          </a:cubicBezTo>
                          <a:cubicBezTo>
                            <a:pt x="5600" y="3613"/>
                            <a:pt x="4404" y="3613"/>
                            <a:pt x="3607" y="3812"/>
                          </a:cubicBezTo>
                          <a:cubicBezTo>
                            <a:pt x="1414" y="3415"/>
                            <a:pt x="218" y="4406"/>
                            <a:pt x="19" y="5991"/>
                          </a:cubicBezTo>
                          <a:cubicBezTo>
                            <a:pt x="-180" y="7575"/>
                            <a:pt x="1215" y="8764"/>
                            <a:pt x="3407" y="9160"/>
                          </a:cubicBezTo>
                          <a:cubicBezTo>
                            <a:pt x="5002" y="9556"/>
                            <a:pt x="5999" y="9160"/>
                            <a:pt x="6597" y="8566"/>
                          </a:cubicBezTo>
                          <a:cubicBezTo>
                            <a:pt x="7992" y="8764"/>
                            <a:pt x="8989" y="8170"/>
                            <a:pt x="9586" y="7377"/>
                          </a:cubicBezTo>
                          <a:cubicBezTo>
                            <a:pt x="9786" y="6981"/>
                            <a:pt x="9786" y="6585"/>
                            <a:pt x="9586" y="6189"/>
                          </a:cubicBezTo>
                          <a:cubicBezTo>
                            <a:pt x="9985" y="6585"/>
                            <a:pt x="10583" y="6981"/>
                            <a:pt x="11181" y="7179"/>
                          </a:cubicBezTo>
                          <a:cubicBezTo>
                            <a:pt x="14570" y="8368"/>
                            <a:pt x="16364" y="7179"/>
                            <a:pt x="17759" y="5594"/>
                          </a:cubicBezTo>
                          <a:cubicBezTo>
                            <a:pt x="17360" y="7179"/>
                            <a:pt x="18756" y="8368"/>
                            <a:pt x="20948" y="9556"/>
                          </a:cubicBezTo>
                          <a:cubicBezTo>
                            <a:pt x="23739" y="10546"/>
                            <a:pt x="25732" y="10348"/>
                            <a:pt x="26529" y="85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48" name="Freeform 957">
                      <a:extLst>
                        <a:ext uri="{FF2B5EF4-FFF2-40B4-BE49-F238E27FC236}">
                          <a16:creationId xmlns:a16="http://schemas.microsoft.com/office/drawing/2014/main" id="{A102D250-3974-764B-9A55-82C65FA36B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0383" y="6143055"/>
                      <a:ext cx="8076" cy="6473"/>
                    </a:xfrm>
                    <a:custGeom>
                      <a:avLst/>
                      <a:gdLst>
                        <a:gd name="connsiteX0" fmla="*/ 5234 w 8076"/>
                        <a:gd name="connsiteY0" fmla="*/ 463 h 6473"/>
                        <a:gd name="connsiteX1" fmla="*/ 450 w 8076"/>
                        <a:gd name="connsiteY1" fmla="*/ 1256 h 6473"/>
                        <a:gd name="connsiteX2" fmla="*/ 2842 w 8076"/>
                        <a:gd name="connsiteY2" fmla="*/ 6010 h 6473"/>
                        <a:gd name="connsiteX3" fmla="*/ 7626 w 8076"/>
                        <a:gd name="connsiteY3" fmla="*/ 5218 h 6473"/>
                        <a:gd name="connsiteX4" fmla="*/ 5234 w 8076"/>
                        <a:gd name="connsiteY4" fmla="*/ 463 h 64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76" h="6473">
                          <a:moveTo>
                            <a:pt x="5234" y="463"/>
                          </a:moveTo>
                          <a:cubicBezTo>
                            <a:pt x="3241" y="-329"/>
                            <a:pt x="1248" y="-131"/>
                            <a:pt x="450" y="1256"/>
                          </a:cubicBezTo>
                          <a:cubicBezTo>
                            <a:pt x="-546" y="2840"/>
                            <a:pt x="52" y="4623"/>
                            <a:pt x="2842" y="6010"/>
                          </a:cubicBezTo>
                          <a:cubicBezTo>
                            <a:pt x="5035" y="6802"/>
                            <a:pt x="6829" y="6604"/>
                            <a:pt x="7626" y="5218"/>
                          </a:cubicBezTo>
                          <a:cubicBezTo>
                            <a:pt x="8623" y="3435"/>
                            <a:pt x="8025" y="1652"/>
                            <a:pt x="5234" y="4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49" name="Freeform 958">
                      <a:extLst>
                        <a:ext uri="{FF2B5EF4-FFF2-40B4-BE49-F238E27FC236}">
                          <a16:creationId xmlns:a16="http://schemas.microsoft.com/office/drawing/2014/main" id="{315A5709-D653-EA19-B995-172FB438D0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5222" y="6156543"/>
                      <a:ext cx="9653" cy="6265"/>
                    </a:xfrm>
                    <a:custGeom>
                      <a:avLst/>
                      <a:gdLst>
                        <a:gd name="connsiteX0" fmla="*/ 9399 w 9653"/>
                        <a:gd name="connsiteY0" fmla="*/ 5002 h 6265"/>
                        <a:gd name="connsiteX1" fmla="*/ 7605 w 9653"/>
                        <a:gd name="connsiteY1" fmla="*/ 1238 h 6265"/>
                        <a:gd name="connsiteX2" fmla="*/ 429 w 9653"/>
                        <a:gd name="connsiteY2" fmla="*/ 1436 h 6265"/>
                        <a:gd name="connsiteX3" fmla="*/ 2223 w 9653"/>
                        <a:gd name="connsiteY3" fmla="*/ 5002 h 6265"/>
                        <a:gd name="connsiteX4" fmla="*/ 9399 w 9653"/>
                        <a:gd name="connsiteY4" fmla="*/ 5002 h 62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53" h="6265">
                          <a:moveTo>
                            <a:pt x="9399" y="5002"/>
                          </a:moveTo>
                          <a:cubicBezTo>
                            <a:pt x="9997" y="3417"/>
                            <a:pt x="9598" y="2228"/>
                            <a:pt x="7605" y="1238"/>
                          </a:cubicBezTo>
                          <a:cubicBezTo>
                            <a:pt x="4615" y="-347"/>
                            <a:pt x="2024" y="-545"/>
                            <a:pt x="429" y="1436"/>
                          </a:cubicBezTo>
                          <a:cubicBezTo>
                            <a:pt x="-568" y="2625"/>
                            <a:pt x="230" y="4011"/>
                            <a:pt x="2223" y="5002"/>
                          </a:cubicBezTo>
                          <a:cubicBezTo>
                            <a:pt x="5014" y="6586"/>
                            <a:pt x="7605" y="6784"/>
                            <a:pt x="9399" y="50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50" name="Freeform 959">
                      <a:extLst>
                        <a:ext uri="{FF2B5EF4-FFF2-40B4-BE49-F238E27FC236}">
                          <a16:creationId xmlns:a16="http://schemas.microsoft.com/office/drawing/2014/main" id="{D7F3E5D5-EDB0-2249-B565-FEA31C8921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3155" y="6104836"/>
                      <a:ext cx="9144" cy="6992"/>
                    </a:xfrm>
                    <a:custGeom>
                      <a:avLst/>
                      <a:gdLst>
                        <a:gd name="connsiteX0" fmla="*/ 8875 w 9144"/>
                        <a:gd name="connsiteY0" fmla="*/ 5601 h 6992"/>
                        <a:gd name="connsiteX1" fmla="*/ 6283 w 9144"/>
                        <a:gd name="connsiteY1" fmla="*/ 847 h 6992"/>
                        <a:gd name="connsiteX2" fmla="*/ 304 w 9144"/>
                        <a:gd name="connsiteY2" fmla="*/ 1243 h 6992"/>
                        <a:gd name="connsiteX3" fmla="*/ 3094 w 9144"/>
                        <a:gd name="connsiteY3" fmla="*/ 5998 h 6992"/>
                        <a:gd name="connsiteX4" fmla="*/ 8875 w 9144"/>
                        <a:gd name="connsiteY4" fmla="*/ 5601 h 69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44" h="6992">
                          <a:moveTo>
                            <a:pt x="8875" y="5601"/>
                          </a:moveTo>
                          <a:cubicBezTo>
                            <a:pt x="9672" y="3819"/>
                            <a:pt x="8675" y="2036"/>
                            <a:pt x="6283" y="847"/>
                          </a:cubicBezTo>
                          <a:cubicBezTo>
                            <a:pt x="3891" y="-341"/>
                            <a:pt x="1699" y="-341"/>
                            <a:pt x="304" y="1243"/>
                          </a:cubicBezTo>
                          <a:cubicBezTo>
                            <a:pt x="-693" y="3224"/>
                            <a:pt x="902" y="4809"/>
                            <a:pt x="3094" y="5998"/>
                          </a:cubicBezTo>
                          <a:cubicBezTo>
                            <a:pt x="5287" y="6988"/>
                            <a:pt x="8077" y="7780"/>
                            <a:pt x="8875" y="56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51" name="Freeform 960">
                      <a:extLst>
                        <a:ext uri="{FF2B5EF4-FFF2-40B4-BE49-F238E27FC236}">
                          <a16:creationId xmlns:a16="http://schemas.microsoft.com/office/drawing/2014/main" id="{890C7C07-1E5F-EAB9-28E4-92E3096B6A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3431" y="6124056"/>
                      <a:ext cx="13438" cy="8488"/>
                    </a:xfrm>
                    <a:custGeom>
                      <a:avLst/>
                      <a:gdLst>
                        <a:gd name="connsiteX0" fmla="*/ 11224 w 13438"/>
                        <a:gd name="connsiteY0" fmla="*/ 842 h 8488"/>
                        <a:gd name="connsiteX1" fmla="*/ 5244 w 13438"/>
                        <a:gd name="connsiteY1" fmla="*/ 1238 h 8488"/>
                        <a:gd name="connsiteX2" fmla="*/ 5045 w 13438"/>
                        <a:gd name="connsiteY2" fmla="*/ 2427 h 8488"/>
                        <a:gd name="connsiteX3" fmla="*/ 3251 w 13438"/>
                        <a:gd name="connsiteY3" fmla="*/ 1832 h 8488"/>
                        <a:gd name="connsiteX4" fmla="*/ 62 w 13438"/>
                        <a:gd name="connsiteY4" fmla="*/ 4011 h 8488"/>
                        <a:gd name="connsiteX5" fmla="*/ 4247 w 13438"/>
                        <a:gd name="connsiteY5" fmla="*/ 8369 h 8488"/>
                        <a:gd name="connsiteX6" fmla="*/ 8035 w 13438"/>
                        <a:gd name="connsiteY6" fmla="*/ 6586 h 8488"/>
                        <a:gd name="connsiteX7" fmla="*/ 7835 w 13438"/>
                        <a:gd name="connsiteY7" fmla="*/ 5002 h 8488"/>
                        <a:gd name="connsiteX8" fmla="*/ 13217 w 13438"/>
                        <a:gd name="connsiteY8" fmla="*/ 4408 h 8488"/>
                        <a:gd name="connsiteX9" fmla="*/ 11224 w 13438"/>
                        <a:gd name="connsiteY9" fmla="*/ 842 h 8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438" h="8488">
                          <a:moveTo>
                            <a:pt x="11224" y="842"/>
                          </a:moveTo>
                          <a:cubicBezTo>
                            <a:pt x="8832" y="-149"/>
                            <a:pt x="6241" y="-545"/>
                            <a:pt x="5244" y="1238"/>
                          </a:cubicBezTo>
                          <a:cubicBezTo>
                            <a:pt x="5045" y="1634"/>
                            <a:pt x="5045" y="2030"/>
                            <a:pt x="5045" y="2427"/>
                          </a:cubicBezTo>
                          <a:cubicBezTo>
                            <a:pt x="4447" y="2229"/>
                            <a:pt x="3849" y="2030"/>
                            <a:pt x="3251" y="1832"/>
                          </a:cubicBezTo>
                          <a:cubicBezTo>
                            <a:pt x="1257" y="1634"/>
                            <a:pt x="-337" y="2229"/>
                            <a:pt x="62" y="4011"/>
                          </a:cubicBezTo>
                          <a:cubicBezTo>
                            <a:pt x="460" y="5794"/>
                            <a:pt x="1457" y="7577"/>
                            <a:pt x="4247" y="8369"/>
                          </a:cubicBezTo>
                          <a:cubicBezTo>
                            <a:pt x="6440" y="8765"/>
                            <a:pt x="8035" y="8171"/>
                            <a:pt x="8035" y="6586"/>
                          </a:cubicBezTo>
                          <a:cubicBezTo>
                            <a:pt x="8035" y="5992"/>
                            <a:pt x="8035" y="5398"/>
                            <a:pt x="7835" y="5002"/>
                          </a:cubicBezTo>
                          <a:cubicBezTo>
                            <a:pt x="10028" y="5794"/>
                            <a:pt x="12021" y="5596"/>
                            <a:pt x="13217" y="4408"/>
                          </a:cubicBezTo>
                          <a:cubicBezTo>
                            <a:pt x="13815" y="3021"/>
                            <a:pt x="13217" y="1634"/>
                            <a:pt x="11224" y="8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52" name="Freeform 961">
                      <a:extLst>
                        <a:ext uri="{FF2B5EF4-FFF2-40B4-BE49-F238E27FC236}">
                          <a16:creationId xmlns:a16="http://schemas.microsoft.com/office/drawing/2014/main" id="{24A885DF-C549-1CB9-6746-84D837CFA9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1058" y="6286831"/>
                      <a:ext cx="9252" cy="7558"/>
                    </a:xfrm>
                    <a:custGeom>
                      <a:avLst/>
                      <a:gdLst>
                        <a:gd name="connsiteX0" fmla="*/ 3866 w 9252"/>
                        <a:gd name="connsiteY0" fmla="*/ 6839 h 7558"/>
                        <a:gd name="connsiteX1" fmla="*/ 8650 w 9252"/>
                        <a:gd name="connsiteY1" fmla="*/ 6641 h 7558"/>
                        <a:gd name="connsiteX2" fmla="*/ 5859 w 9252"/>
                        <a:gd name="connsiteY2" fmla="*/ 1094 h 7558"/>
                        <a:gd name="connsiteX3" fmla="*/ 278 w 9252"/>
                        <a:gd name="connsiteY3" fmla="*/ 1292 h 7558"/>
                        <a:gd name="connsiteX4" fmla="*/ 3866 w 9252"/>
                        <a:gd name="connsiteY4" fmla="*/ 6839 h 75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52" h="7558">
                          <a:moveTo>
                            <a:pt x="3866" y="6839"/>
                          </a:moveTo>
                          <a:cubicBezTo>
                            <a:pt x="5859" y="7829"/>
                            <a:pt x="7653" y="7829"/>
                            <a:pt x="8650" y="6641"/>
                          </a:cubicBezTo>
                          <a:cubicBezTo>
                            <a:pt x="10244" y="4660"/>
                            <a:pt x="8451" y="2679"/>
                            <a:pt x="5859" y="1094"/>
                          </a:cubicBezTo>
                          <a:cubicBezTo>
                            <a:pt x="3667" y="-94"/>
                            <a:pt x="1075" y="-689"/>
                            <a:pt x="278" y="1292"/>
                          </a:cubicBezTo>
                          <a:cubicBezTo>
                            <a:pt x="-718" y="3471"/>
                            <a:pt x="1075" y="5452"/>
                            <a:pt x="3866" y="68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53" name="Freeform 962">
                      <a:extLst>
                        <a:ext uri="{FF2B5EF4-FFF2-40B4-BE49-F238E27FC236}">
                          <a16:creationId xmlns:a16="http://schemas.microsoft.com/office/drawing/2014/main" id="{F6AEB8C4-ECAC-1417-BC5A-8F65D77A11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7063" y="5986377"/>
                      <a:ext cx="14457" cy="7267"/>
                    </a:xfrm>
                    <a:custGeom>
                      <a:avLst/>
                      <a:gdLst>
                        <a:gd name="connsiteX0" fmla="*/ 14402 w 14457"/>
                        <a:gd name="connsiteY0" fmla="*/ 4613 h 7267"/>
                        <a:gd name="connsiteX1" fmla="*/ 10416 w 14457"/>
                        <a:gd name="connsiteY1" fmla="*/ 453 h 7267"/>
                        <a:gd name="connsiteX2" fmla="*/ 4635 w 14457"/>
                        <a:gd name="connsiteY2" fmla="*/ 1048 h 7267"/>
                        <a:gd name="connsiteX3" fmla="*/ 51 w 14457"/>
                        <a:gd name="connsiteY3" fmla="*/ 2632 h 7267"/>
                        <a:gd name="connsiteX4" fmla="*/ 4237 w 14457"/>
                        <a:gd name="connsiteY4" fmla="*/ 6792 h 7267"/>
                        <a:gd name="connsiteX5" fmla="*/ 9220 w 14457"/>
                        <a:gd name="connsiteY5" fmla="*/ 6198 h 7267"/>
                        <a:gd name="connsiteX6" fmla="*/ 14402 w 14457"/>
                        <a:gd name="connsiteY6" fmla="*/ 4613 h 72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457" h="7267">
                          <a:moveTo>
                            <a:pt x="14402" y="4613"/>
                          </a:moveTo>
                          <a:cubicBezTo>
                            <a:pt x="14801" y="2830"/>
                            <a:pt x="13007" y="1246"/>
                            <a:pt x="10416" y="453"/>
                          </a:cubicBezTo>
                          <a:cubicBezTo>
                            <a:pt x="8024" y="-141"/>
                            <a:pt x="5632" y="-339"/>
                            <a:pt x="4635" y="1048"/>
                          </a:cubicBezTo>
                          <a:cubicBezTo>
                            <a:pt x="2443" y="651"/>
                            <a:pt x="450" y="1048"/>
                            <a:pt x="51" y="2632"/>
                          </a:cubicBezTo>
                          <a:cubicBezTo>
                            <a:pt x="-348" y="4217"/>
                            <a:pt x="1646" y="5802"/>
                            <a:pt x="4237" y="6792"/>
                          </a:cubicBezTo>
                          <a:cubicBezTo>
                            <a:pt x="6629" y="7584"/>
                            <a:pt x="8423" y="7386"/>
                            <a:pt x="9220" y="6198"/>
                          </a:cubicBezTo>
                          <a:cubicBezTo>
                            <a:pt x="11811" y="6792"/>
                            <a:pt x="14004" y="6396"/>
                            <a:pt x="14402" y="46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54" name="Freeform 963">
                      <a:extLst>
                        <a:ext uri="{FF2B5EF4-FFF2-40B4-BE49-F238E27FC236}">
                          <a16:creationId xmlns:a16="http://schemas.microsoft.com/office/drawing/2014/main" id="{70886BAC-90D1-3F26-70EC-3485C6DCE9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4839" y="6014070"/>
                      <a:ext cx="9471" cy="6069"/>
                    </a:xfrm>
                    <a:custGeom>
                      <a:avLst/>
                      <a:gdLst>
                        <a:gd name="connsiteX0" fmla="*/ 2842 w 9471"/>
                        <a:gd name="connsiteY0" fmla="*/ 5643 h 6069"/>
                        <a:gd name="connsiteX1" fmla="*/ 9420 w 9471"/>
                        <a:gd name="connsiteY1" fmla="*/ 4059 h 6069"/>
                        <a:gd name="connsiteX2" fmla="*/ 6032 w 9471"/>
                        <a:gd name="connsiteY2" fmla="*/ 691 h 6069"/>
                        <a:gd name="connsiteX3" fmla="*/ 450 w 9471"/>
                        <a:gd name="connsiteY3" fmla="*/ 1483 h 6069"/>
                        <a:gd name="connsiteX4" fmla="*/ 2842 w 9471"/>
                        <a:gd name="connsiteY4" fmla="*/ 5643 h 60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1" h="6069">
                          <a:moveTo>
                            <a:pt x="2842" y="5643"/>
                          </a:moveTo>
                          <a:cubicBezTo>
                            <a:pt x="6032" y="6436"/>
                            <a:pt x="8822" y="6238"/>
                            <a:pt x="9420" y="4059"/>
                          </a:cubicBezTo>
                          <a:cubicBezTo>
                            <a:pt x="9819" y="2870"/>
                            <a:pt x="7825" y="1483"/>
                            <a:pt x="6032" y="691"/>
                          </a:cubicBezTo>
                          <a:cubicBezTo>
                            <a:pt x="3440" y="-497"/>
                            <a:pt x="1447" y="-101"/>
                            <a:pt x="450" y="1483"/>
                          </a:cubicBezTo>
                          <a:cubicBezTo>
                            <a:pt x="-546" y="3068"/>
                            <a:pt x="52" y="4455"/>
                            <a:pt x="2842" y="56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55" name="Freeform 964">
                      <a:extLst>
                        <a:ext uri="{FF2B5EF4-FFF2-40B4-BE49-F238E27FC236}">
                          <a16:creationId xmlns:a16="http://schemas.microsoft.com/office/drawing/2014/main" id="{F2DE5A7C-B23F-C035-C175-76C14D1263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2795" y="5981840"/>
                      <a:ext cx="12060" cy="7076"/>
                    </a:xfrm>
                    <a:custGeom>
                      <a:avLst/>
                      <a:gdLst>
                        <a:gd name="connsiteX0" fmla="*/ 68 w 12060"/>
                        <a:gd name="connsiteY0" fmla="*/ 1425 h 7076"/>
                        <a:gd name="connsiteX1" fmla="*/ 3058 w 12060"/>
                        <a:gd name="connsiteY1" fmla="*/ 4792 h 7076"/>
                        <a:gd name="connsiteX2" fmla="*/ 5051 w 12060"/>
                        <a:gd name="connsiteY2" fmla="*/ 6377 h 7076"/>
                        <a:gd name="connsiteX3" fmla="*/ 11230 w 12060"/>
                        <a:gd name="connsiteY3" fmla="*/ 5981 h 7076"/>
                        <a:gd name="connsiteX4" fmla="*/ 9636 w 12060"/>
                        <a:gd name="connsiteY4" fmla="*/ 1623 h 7076"/>
                        <a:gd name="connsiteX5" fmla="*/ 5251 w 12060"/>
                        <a:gd name="connsiteY5" fmla="*/ 830 h 7076"/>
                        <a:gd name="connsiteX6" fmla="*/ 2859 w 12060"/>
                        <a:gd name="connsiteY6" fmla="*/ 38 h 7076"/>
                        <a:gd name="connsiteX7" fmla="*/ 68 w 12060"/>
                        <a:gd name="connsiteY7" fmla="*/ 1425 h 70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060" h="7076">
                          <a:moveTo>
                            <a:pt x="68" y="1425"/>
                          </a:moveTo>
                          <a:cubicBezTo>
                            <a:pt x="-330" y="3009"/>
                            <a:pt x="1065" y="4000"/>
                            <a:pt x="3058" y="4792"/>
                          </a:cubicBezTo>
                          <a:cubicBezTo>
                            <a:pt x="3457" y="5386"/>
                            <a:pt x="4055" y="5981"/>
                            <a:pt x="5051" y="6377"/>
                          </a:cubicBezTo>
                          <a:cubicBezTo>
                            <a:pt x="7443" y="7367"/>
                            <a:pt x="9636" y="7367"/>
                            <a:pt x="11230" y="5981"/>
                          </a:cubicBezTo>
                          <a:cubicBezTo>
                            <a:pt x="12825" y="4594"/>
                            <a:pt x="12028" y="3009"/>
                            <a:pt x="9636" y="1623"/>
                          </a:cubicBezTo>
                          <a:cubicBezTo>
                            <a:pt x="8041" y="830"/>
                            <a:pt x="6646" y="632"/>
                            <a:pt x="5251" y="830"/>
                          </a:cubicBezTo>
                          <a:cubicBezTo>
                            <a:pt x="4453" y="434"/>
                            <a:pt x="3656" y="236"/>
                            <a:pt x="2859" y="38"/>
                          </a:cubicBezTo>
                          <a:cubicBezTo>
                            <a:pt x="1463" y="-160"/>
                            <a:pt x="268" y="434"/>
                            <a:pt x="68" y="14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56" name="Freeform 965">
                      <a:extLst>
                        <a:ext uri="{FF2B5EF4-FFF2-40B4-BE49-F238E27FC236}">
                          <a16:creationId xmlns:a16="http://schemas.microsoft.com/office/drawing/2014/main" id="{EA96CB5B-3171-DAD1-C78C-28DF144C72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5192" y="6228102"/>
                      <a:ext cx="15885" cy="6890"/>
                    </a:xfrm>
                    <a:custGeom>
                      <a:avLst/>
                      <a:gdLst>
                        <a:gd name="connsiteX0" fmla="*/ 333 w 15885"/>
                        <a:gd name="connsiteY0" fmla="*/ 991 h 6890"/>
                        <a:gd name="connsiteX1" fmla="*/ 4319 w 15885"/>
                        <a:gd name="connsiteY1" fmla="*/ 6141 h 6890"/>
                        <a:gd name="connsiteX2" fmla="*/ 9103 w 15885"/>
                        <a:gd name="connsiteY2" fmla="*/ 6141 h 6890"/>
                        <a:gd name="connsiteX3" fmla="*/ 9103 w 15885"/>
                        <a:gd name="connsiteY3" fmla="*/ 5348 h 6890"/>
                        <a:gd name="connsiteX4" fmla="*/ 10697 w 15885"/>
                        <a:gd name="connsiteY4" fmla="*/ 6339 h 6890"/>
                        <a:gd name="connsiteX5" fmla="*/ 15681 w 15885"/>
                        <a:gd name="connsiteY5" fmla="*/ 5150 h 6890"/>
                        <a:gd name="connsiteX6" fmla="*/ 12093 w 15885"/>
                        <a:gd name="connsiteY6" fmla="*/ 991 h 6890"/>
                        <a:gd name="connsiteX7" fmla="*/ 7309 w 15885"/>
                        <a:gd name="connsiteY7" fmla="*/ 2377 h 6890"/>
                        <a:gd name="connsiteX8" fmla="*/ 4917 w 15885"/>
                        <a:gd name="connsiteY8" fmla="*/ 792 h 6890"/>
                        <a:gd name="connsiteX9" fmla="*/ 333 w 15885"/>
                        <a:gd name="connsiteY9" fmla="*/ 991 h 6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885" h="6890">
                          <a:moveTo>
                            <a:pt x="333" y="991"/>
                          </a:moveTo>
                          <a:cubicBezTo>
                            <a:pt x="-864" y="3169"/>
                            <a:pt x="1329" y="4754"/>
                            <a:pt x="4319" y="6141"/>
                          </a:cubicBezTo>
                          <a:cubicBezTo>
                            <a:pt x="6113" y="6933"/>
                            <a:pt x="7907" y="7329"/>
                            <a:pt x="9103" y="6141"/>
                          </a:cubicBezTo>
                          <a:cubicBezTo>
                            <a:pt x="9103" y="5943"/>
                            <a:pt x="9103" y="5546"/>
                            <a:pt x="9103" y="5348"/>
                          </a:cubicBezTo>
                          <a:cubicBezTo>
                            <a:pt x="9502" y="5745"/>
                            <a:pt x="10099" y="5943"/>
                            <a:pt x="10697" y="6339"/>
                          </a:cubicBezTo>
                          <a:cubicBezTo>
                            <a:pt x="12890" y="7131"/>
                            <a:pt x="15083" y="6735"/>
                            <a:pt x="15681" y="5150"/>
                          </a:cubicBezTo>
                          <a:cubicBezTo>
                            <a:pt x="16478" y="3566"/>
                            <a:pt x="14883" y="1783"/>
                            <a:pt x="12093" y="991"/>
                          </a:cubicBezTo>
                          <a:cubicBezTo>
                            <a:pt x="9502" y="198"/>
                            <a:pt x="7708" y="792"/>
                            <a:pt x="7309" y="2377"/>
                          </a:cubicBezTo>
                          <a:cubicBezTo>
                            <a:pt x="6711" y="1783"/>
                            <a:pt x="5914" y="1387"/>
                            <a:pt x="4917" y="792"/>
                          </a:cubicBezTo>
                          <a:cubicBezTo>
                            <a:pt x="3123" y="-198"/>
                            <a:pt x="1130" y="-396"/>
                            <a:pt x="333" y="9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57" name="Freeform 966">
                      <a:extLst>
                        <a:ext uri="{FF2B5EF4-FFF2-40B4-BE49-F238E27FC236}">
                          <a16:creationId xmlns:a16="http://schemas.microsoft.com/office/drawing/2014/main" id="{8EA158BA-8443-8C63-F6FF-8C60EC8CAE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8186" y="6119473"/>
                      <a:ext cx="16218" cy="13622"/>
                    </a:xfrm>
                    <a:custGeom>
                      <a:avLst/>
                      <a:gdLst>
                        <a:gd name="connsiteX0" fmla="*/ 6207 w 16218"/>
                        <a:gd name="connsiteY0" fmla="*/ 8594 h 13622"/>
                        <a:gd name="connsiteX1" fmla="*/ 9994 w 16218"/>
                        <a:gd name="connsiteY1" fmla="*/ 12952 h 13622"/>
                        <a:gd name="connsiteX2" fmla="*/ 15974 w 16218"/>
                        <a:gd name="connsiteY2" fmla="*/ 12358 h 13622"/>
                        <a:gd name="connsiteX3" fmla="*/ 12984 w 16218"/>
                        <a:gd name="connsiteY3" fmla="*/ 8000 h 13622"/>
                        <a:gd name="connsiteX4" fmla="*/ 9396 w 16218"/>
                        <a:gd name="connsiteY4" fmla="*/ 7009 h 13622"/>
                        <a:gd name="connsiteX5" fmla="*/ 9596 w 16218"/>
                        <a:gd name="connsiteY5" fmla="*/ 6613 h 13622"/>
                        <a:gd name="connsiteX6" fmla="*/ 5210 w 16218"/>
                        <a:gd name="connsiteY6" fmla="*/ 473 h 13622"/>
                        <a:gd name="connsiteX7" fmla="*/ 427 w 16218"/>
                        <a:gd name="connsiteY7" fmla="*/ 869 h 13622"/>
                        <a:gd name="connsiteX8" fmla="*/ 4812 w 16218"/>
                        <a:gd name="connsiteY8" fmla="*/ 7009 h 13622"/>
                        <a:gd name="connsiteX9" fmla="*/ 7004 w 16218"/>
                        <a:gd name="connsiteY9" fmla="*/ 7604 h 13622"/>
                        <a:gd name="connsiteX10" fmla="*/ 6207 w 16218"/>
                        <a:gd name="connsiteY10" fmla="*/ 8594 h 13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6218" h="13622">
                          <a:moveTo>
                            <a:pt x="6207" y="8594"/>
                          </a:moveTo>
                          <a:cubicBezTo>
                            <a:pt x="5609" y="10377"/>
                            <a:pt x="7602" y="11764"/>
                            <a:pt x="9994" y="12952"/>
                          </a:cubicBezTo>
                          <a:cubicBezTo>
                            <a:pt x="12386" y="13744"/>
                            <a:pt x="14978" y="14141"/>
                            <a:pt x="15974" y="12358"/>
                          </a:cubicBezTo>
                          <a:cubicBezTo>
                            <a:pt x="16771" y="10773"/>
                            <a:pt x="15575" y="8990"/>
                            <a:pt x="12984" y="8000"/>
                          </a:cubicBezTo>
                          <a:cubicBezTo>
                            <a:pt x="11788" y="7406"/>
                            <a:pt x="10393" y="7207"/>
                            <a:pt x="9396" y="7009"/>
                          </a:cubicBezTo>
                          <a:cubicBezTo>
                            <a:pt x="9396" y="6811"/>
                            <a:pt x="9596" y="6811"/>
                            <a:pt x="9596" y="6613"/>
                          </a:cubicBezTo>
                          <a:cubicBezTo>
                            <a:pt x="10393" y="4236"/>
                            <a:pt x="8998" y="1859"/>
                            <a:pt x="5210" y="473"/>
                          </a:cubicBezTo>
                          <a:cubicBezTo>
                            <a:pt x="3417" y="-122"/>
                            <a:pt x="1224" y="-320"/>
                            <a:pt x="427" y="869"/>
                          </a:cubicBezTo>
                          <a:cubicBezTo>
                            <a:pt x="-1168" y="3444"/>
                            <a:pt x="2021" y="5227"/>
                            <a:pt x="4812" y="7009"/>
                          </a:cubicBezTo>
                          <a:cubicBezTo>
                            <a:pt x="5609" y="7207"/>
                            <a:pt x="6207" y="7406"/>
                            <a:pt x="7004" y="7604"/>
                          </a:cubicBezTo>
                          <a:cubicBezTo>
                            <a:pt x="6805" y="7802"/>
                            <a:pt x="6407" y="8000"/>
                            <a:pt x="6207" y="85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58" name="Freeform 967">
                      <a:extLst>
                        <a:ext uri="{FF2B5EF4-FFF2-40B4-BE49-F238E27FC236}">
                          <a16:creationId xmlns:a16="http://schemas.microsoft.com/office/drawing/2014/main" id="{9EB7F39B-BC31-D318-0CE1-E6658DFB91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2237" y="6326750"/>
                      <a:ext cx="7587" cy="7608"/>
                    </a:xfrm>
                    <a:custGeom>
                      <a:avLst/>
                      <a:gdLst>
                        <a:gd name="connsiteX0" fmla="*/ 1595 w 7587"/>
                        <a:gd name="connsiteY0" fmla="*/ 0 h 7608"/>
                        <a:gd name="connsiteX1" fmla="*/ 0 w 7587"/>
                        <a:gd name="connsiteY1" fmla="*/ 5150 h 7608"/>
                        <a:gd name="connsiteX2" fmla="*/ 3987 w 7587"/>
                        <a:gd name="connsiteY2" fmla="*/ 7329 h 7608"/>
                        <a:gd name="connsiteX3" fmla="*/ 7574 w 7587"/>
                        <a:gd name="connsiteY3" fmla="*/ 5547 h 7608"/>
                        <a:gd name="connsiteX4" fmla="*/ 2591 w 7587"/>
                        <a:gd name="connsiteY4" fmla="*/ 198 h 7608"/>
                        <a:gd name="connsiteX5" fmla="*/ 1595 w 7587"/>
                        <a:gd name="connsiteY5" fmla="*/ 0 h 76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587" h="7608">
                          <a:moveTo>
                            <a:pt x="1595" y="0"/>
                          </a:moveTo>
                          <a:cubicBezTo>
                            <a:pt x="997" y="1783"/>
                            <a:pt x="399" y="3368"/>
                            <a:pt x="0" y="5150"/>
                          </a:cubicBezTo>
                          <a:cubicBezTo>
                            <a:pt x="997" y="6141"/>
                            <a:pt x="2392" y="6735"/>
                            <a:pt x="3987" y="7329"/>
                          </a:cubicBezTo>
                          <a:cubicBezTo>
                            <a:pt x="6179" y="8122"/>
                            <a:pt x="7375" y="7131"/>
                            <a:pt x="7574" y="5547"/>
                          </a:cubicBezTo>
                          <a:cubicBezTo>
                            <a:pt x="7774" y="3169"/>
                            <a:pt x="5581" y="1387"/>
                            <a:pt x="2591" y="198"/>
                          </a:cubicBezTo>
                          <a:cubicBezTo>
                            <a:pt x="2193" y="198"/>
                            <a:pt x="1993" y="198"/>
                            <a:pt x="159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59" name="Freeform 968">
                      <a:extLst>
                        <a:ext uri="{FF2B5EF4-FFF2-40B4-BE49-F238E27FC236}">
                          <a16:creationId xmlns:a16="http://schemas.microsoft.com/office/drawing/2014/main" id="{72E53857-2929-0E58-CDEA-7E96576E3B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8695" y="6076142"/>
                      <a:ext cx="9072" cy="6254"/>
                    </a:xfrm>
                    <a:custGeom>
                      <a:avLst/>
                      <a:gdLst>
                        <a:gd name="connsiteX0" fmla="*/ 3337 w 9072"/>
                        <a:gd name="connsiteY0" fmla="*/ 5771 h 6254"/>
                        <a:gd name="connsiteX1" fmla="*/ 8918 w 9072"/>
                        <a:gd name="connsiteY1" fmla="*/ 4582 h 6254"/>
                        <a:gd name="connsiteX2" fmla="*/ 6327 w 9072"/>
                        <a:gd name="connsiteY2" fmla="*/ 818 h 6254"/>
                        <a:gd name="connsiteX3" fmla="*/ 347 w 9072"/>
                        <a:gd name="connsiteY3" fmla="*/ 1413 h 6254"/>
                        <a:gd name="connsiteX4" fmla="*/ 3337 w 9072"/>
                        <a:gd name="connsiteY4" fmla="*/ 5771 h 62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72" h="6254">
                          <a:moveTo>
                            <a:pt x="3337" y="5771"/>
                          </a:moveTo>
                          <a:cubicBezTo>
                            <a:pt x="6128" y="6761"/>
                            <a:pt x="8121" y="6167"/>
                            <a:pt x="8918" y="4582"/>
                          </a:cubicBezTo>
                          <a:cubicBezTo>
                            <a:pt x="9516" y="3195"/>
                            <a:pt x="8320" y="1809"/>
                            <a:pt x="6327" y="818"/>
                          </a:cubicBezTo>
                          <a:cubicBezTo>
                            <a:pt x="3935" y="-172"/>
                            <a:pt x="1344" y="-568"/>
                            <a:pt x="347" y="1413"/>
                          </a:cubicBezTo>
                          <a:cubicBezTo>
                            <a:pt x="-649" y="2997"/>
                            <a:pt x="546" y="4582"/>
                            <a:pt x="3337" y="57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60" name="Freeform 969">
                      <a:extLst>
                        <a:ext uri="{FF2B5EF4-FFF2-40B4-BE49-F238E27FC236}">
                          <a16:creationId xmlns:a16="http://schemas.microsoft.com/office/drawing/2014/main" id="{A4F32CE1-1F7A-97ED-B7B8-61460BF3A3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6029" y="6106675"/>
                      <a:ext cx="9770" cy="7590"/>
                    </a:xfrm>
                    <a:custGeom>
                      <a:avLst/>
                      <a:gdLst>
                        <a:gd name="connsiteX0" fmla="*/ 1321 w 9770"/>
                        <a:gd name="connsiteY0" fmla="*/ 4159 h 7590"/>
                        <a:gd name="connsiteX1" fmla="*/ 4709 w 9770"/>
                        <a:gd name="connsiteY1" fmla="*/ 7328 h 7590"/>
                        <a:gd name="connsiteX2" fmla="*/ 9692 w 9770"/>
                        <a:gd name="connsiteY2" fmla="*/ 5941 h 7590"/>
                        <a:gd name="connsiteX3" fmla="*/ 9294 w 9770"/>
                        <a:gd name="connsiteY3" fmla="*/ 3762 h 7590"/>
                        <a:gd name="connsiteX4" fmla="*/ 5706 w 9770"/>
                        <a:gd name="connsiteY4" fmla="*/ 593 h 7590"/>
                        <a:gd name="connsiteX5" fmla="*/ 125 w 9770"/>
                        <a:gd name="connsiteY5" fmla="*/ 1583 h 7590"/>
                        <a:gd name="connsiteX6" fmla="*/ 1321 w 9770"/>
                        <a:gd name="connsiteY6" fmla="*/ 4159 h 75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9770" h="7590">
                          <a:moveTo>
                            <a:pt x="1321" y="4159"/>
                          </a:moveTo>
                          <a:cubicBezTo>
                            <a:pt x="1321" y="5347"/>
                            <a:pt x="2517" y="6338"/>
                            <a:pt x="4709" y="7328"/>
                          </a:cubicBezTo>
                          <a:cubicBezTo>
                            <a:pt x="6902" y="7922"/>
                            <a:pt x="9095" y="7526"/>
                            <a:pt x="9692" y="5941"/>
                          </a:cubicBezTo>
                          <a:cubicBezTo>
                            <a:pt x="9892" y="5149"/>
                            <a:pt x="9692" y="4555"/>
                            <a:pt x="9294" y="3762"/>
                          </a:cubicBezTo>
                          <a:cubicBezTo>
                            <a:pt x="9294" y="2574"/>
                            <a:pt x="7699" y="1385"/>
                            <a:pt x="5706" y="593"/>
                          </a:cubicBezTo>
                          <a:cubicBezTo>
                            <a:pt x="3115" y="-397"/>
                            <a:pt x="922" y="-199"/>
                            <a:pt x="125" y="1583"/>
                          </a:cubicBezTo>
                          <a:cubicBezTo>
                            <a:pt x="-274" y="2376"/>
                            <a:pt x="324" y="3366"/>
                            <a:pt x="1321" y="415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61" name="Freeform 970">
                      <a:extLst>
                        <a:ext uri="{FF2B5EF4-FFF2-40B4-BE49-F238E27FC236}">
                          <a16:creationId xmlns:a16="http://schemas.microsoft.com/office/drawing/2014/main" id="{F5D4BFE8-D97A-AEC8-A123-0CFB877D2D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8009" y="6259531"/>
                      <a:ext cx="15706" cy="7204"/>
                    </a:xfrm>
                    <a:custGeom>
                      <a:avLst/>
                      <a:gdLst>
                        <a:gd name="connsiteX0" fmla="*/ 2732 w 15706"/>
                        <a:gd name="connsiteY0" fmla="*/ 6406 h 7204"/>
                        <a:gd name="connsiteX1" fmla="*/ 8911 w 15706"/>
                        <a:gd name="connsiteY1" fmla="*/ 6208 h 7204"/>
                        <a:gd name="connsiteX2" fmla="*/ 9110 w 15706"/>
                        <a:gd name="connsiteY2" fmla="*/ 5416 h 7204"/>
                        <a:gd name="connsiteX3" fmla="*/ 11303 w 15706"/>
                        <a:gd name="connsiteY3" fmla="*/ 6604 h 7204"/>
                        <a:gd name="connsiteX4" fmla="*/ 15688 w 15706"/>
                        <a:gd name="connsiteY4" fmla="*/ 5218 h 7204"/>
                        <a:gd name="connsiteX5" fmla="*/ 11901 w 15706"/>
                        <a:gd name="connsiteY5" fmla="*/ 463 h 7204"/>
                        <a:gd name="connsiteX6" fmla="*/ 7316 w 15706"/>
                        <a:gd name="connsiteY6" fmla="*/ 1256 h 7204"/>
                        <a:gd name="connsiteX7" fmla="*/ 7117 w 15706"/>
                        <a:gd name="connsiteY7" fmla="*/ 2642 h 7204"/>
                        <a:gd name="connsiteX8" fmla="*/ 5722 w 15706"/>
                        <a:gd name="connsiteY8" fmla="*/ 1850 h 7204"/>
                        <a:gd name="connsiteX9" fmla="*/ 140 w 15706"/>
                        <a:gd name="connsiteY9" fmla="*/ 2642 h 7204"/>
                        <a:gd name="connsiteX10" fmla="*/ 2732 w 15706"/>
                        <a:gd name="connsiteY10" fmla="*/ 6406 h 7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5706" h="7204">
                          <a:moveTo>
                            <a:pt x="2732" y="6406"/>
                          </a:moveTo>
                          <a:cubicBezTo>
                            <a:pt x="5124" y="7198"/>
                            <a:pt x="7715" y="7793"/>
                            <a:pt x="8911" y="6208"/>
                          </a:cubicBezTo>
                          <a:cubicBezTo>
                            <a:pt x="9110" y="6010"/>
                            <a:pt x="9110" y="5614"/>
                            <a:pt x="9110" y="5416"/>
                          </a:cubicBezTo>
                          <a:cubicBezTo>
                            <a:pt x="9708" y="5812"/>
                            <a:pt x="10505" y="6208"/>
                            <a:pt x="11303" y="6604"/>
                          </a:cubicBezTo>
                          <a:cubicBezTo>
                            <a:pt x="13695" y="7198"/>
                            <a:pt x="15489" y="6802"/>
                            <a:pt x="15688" y="5218"/>
                          </a:cubicBezTo>
                          <a:cubicBezTo>
                            <a:pt x="15887" y="3435"/>
                            <a:pt x="14492" y="1454"/>
                            <a:pt x="11901" y="463"/>
                          </a:cubicBezTo>
                          <a:cubicBezTo>
                            <a:pt x="9907" y="-329"/>
                            <a:pt x="7914" y="-131"/>
                            <a:pt x="7316" y="1256"/>
                          </a:cubicBezTo>
                          <a:cubicBezTo>
                            <a:pt x="7117" y="1652"/>
                            <a:pt x="7117" y="2048"/>
                            <a:pt x="7117" y="2642"/>
                          </a:cubicBezTo>
                          <a:cubicBezTo>
                            <a:pt x="6718" y="2444"/>
                            <a:pt x="6120" y="2048"/>
                            <a:pt x="5722" y="1850"/>
                          </a:cubicBezTo>
                          <a:cubicBezTo>
                            <a:pt x="3130" y="860"/>
                            <a:pt x="938" y="1058"/>
                            <a:pt x="140" y="2642"/>
                          </a:cubicBezTo>
                          <a:cubicBezTo>
                            <a:pt x="-457" y="4029"/>
                            <a:pt x="938" y="5416"/>
                            <a:pt x="2732" y="640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62" name="Freeform 971">
                      <a:extLst>
                        <a:ext uri="{FF2B5EF4-FFF2-40B4-BE49-F238E27FC236}">
                          <a16:creationId xmlns:a16="http://schemas.microsoft.com/office/drawing/2014/main" id="{D5CAC4EA-0525-8EC6-30E9-39DD07186B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5152" y="6192469"/>
                      <a:ext cx="9418" cy="6618"/>
                    </a:xfrm>
                    <a:custGeom>
                      <a:avLst/>
                      <a:gdLst>
                        <a:gd name="connsiteX0" fmla="*/ 3991 w 9418"/>
                        <a:gd name="connsiteY0" fmla="*/ 6117 h 6618"/>
                        <a:gd name="connsiteX1" fmla="*/ 9174 w 9418"/>
                        <a:gd name="connsiteY1" fmla="*/ 5325 h 6618"/>
                        <a:gd name="connsiteX2" fmla="*/ 6184 w 9418"/>
                        <a:gd name="connsiteY2" fmla="*/ 769 h 6618"/>
                        <a:gd name="connsiteX3" fmla="*/ 204 w 9418"/>
                        <a:gd name="connsiteY3" fmla="*/ 1165 h 6618"/>
                        <a:gd name="connsiteX4" fmla="*/ 3991 w 9418"/>
                        <a:gd name="connsiteY4" fmla="*/ 6117 h 6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18" h="6618">
                          <a:moveTo>
                            <a:pt x="3991" y="6117"/>
                          </a:moveTo>
                          <a:cubicBezTo>
                            <a:pt x="5785" y="6712"/>
                            <a:pt x="8177" y="7108"/>
                            <a:pt x="9174" y="5325"/>
                          </a:cubicBezTo>
                          <a:cubicBezTo>
                            <a:pt x="9971" y="3542"/>
                            <a:pt x="8775" y="1958"/>
                            <a:pt x="6184" y="769"/>
                          </a:cubicBezTo>
                          <a:cubicBezTo>
                            <a:pt x="3792" y="-221"/>
                            <a:pt x="1002" y="-420"/>
                            <a:pt x="204" y="1165"/>
                          </a:cubicBezTo>
                          <a:cubicBezTo>
                            <a:pt x="-593" y="2948"/>
                            <a:pt x="1002" y="4533"/>
                            <a:pt x="3991" y="61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63" name="Freeform 972">
                      <a:extLst>
                        <a:ext uri="{FF2B5EF4-FFF2-40B4-BE49-F238E27FC236}">
                          <a16:creationId xmlns:a16="http://schemas.microsoft.com/office/drawing/2014/main" id="{77AD5AB5-CC3E-64AB-DC64-FF623C5F49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2400" y="6097760"/>
                      <a:ext cx="2714" cy="4395"/>
                    </a:xfrm>
                    <a:custGeom>
                      <a:avLst/>
                      <a:gdLst>
                        <a:gd name="connsiteX0" fmla="*/ 2591 w 2714"/>
                        <a:gd name="connsiteY0" fmla="*/ 2773 h 4395"/>
                        <a:gd name="connsiteX1" fmla="*/ 1196 w 2714"/>
                        <a:gd name="connsiteY1" fmla="*/ 0 h 4395"/>
                        <a:gd name="connsiteX2" fmla="*/ 0 w 2714"/>
                        <a:gd name="connsiteY2" fmla="*/ 4358 h 4395"/>
                        <a:gd name="connsiteX3" fmla="*/ 2591 w 2714"/>
                        <a:gd name="connsiteY3" fmla="*/ 2773 h 43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14" h="4395">
                          <a:moveTo>
                            <a:pt x="2591" y="2773"/>
                          </a:moveTo>
                          <a:cubicBezTo>
                            <a:pt x="2990" y="1783"/>
                            <a:pt x="2392" y="792"/>
                            <a:pt x="1196" y="0"/>
                          </a:cubicBezTo>
                          <a:cubicBezTo>
                            <a:pt x="797" y="1387"/>
                            <a:pt x="399" y="2971"/>
                            <a:pt x="0" y="4358"/>
                          </a:cubicBezTo>
                          <a:cubicBezTo>
                            <a:pt x="1196" y="4556"/>
                            <a:pt x="2193" y="3962"/>
                            <a:pt x="2591" y="27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64" name="Freeform 973">
                      <a:extLst>
                        <a:ext uri="{FF2B5EF4-FFF2-40B4-BE49-F238E27FC236}">
                          <a16:creationId xmlns:a16="http://schemas.microsoft.com/office/drawing/2014/main" id="{DCF9B6B2-0B07-6BD0-A55F-AFC1BAF63B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0417" y="6093770"/>
                      <a:ext cx="9383" cy="6247"/>
                    </a:xfrm>
                    <a:custGeom>
                      <a:avLst/>
                      <a:gdLst>
                        <a:gd name="connsiteX0" fmla="*/ 4201 w 9383"/>
                        <a:gd name="connsiteY0" fmla="*/ 226 h 6247"/>
                        <a:gd name="connsiteX1" fmla="*/ 15 w 9383"/>
                        <a:gd name="connsiteY1" fmla="*/ 1811 h 6247"/>
                        <a:gd name="connsiteX2" fmla="*/ 4400 w 9383"/>
                        <a:gd name="connsiteY2" fmla="*/ 6169 h 6247"/>
                        <a:gd name="connsiteX3" fmla="*/ 9383 w 9383"/>
                        <a:gd name="connsiteY3" fmla="*/ 3990 h 6247"/>
                        <a:gd name="connsiteX4" fmla="*/ 4201 w 9383"/>
                        <a:gd name="connsiteY4" fmla="*/ 226 h 62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83" h="6247">
                          <a:moveTo>
                            <a:pt x="4201" y="226"/>
                          </a:moveTo>
                          <a:cubicBezTo>
                            <a:pt x="2008" y="-368"/>
                            <a:pt x="214" y="226"/>
                            <a:pt x="15" y="1811"/>
                          </a:cubicBezTo>
                          <a:cubicBezTo>
                            <a:pt x="-184" y="3792"/>
                            <a:pt x="1610" y="5376"/>
                            <a:pt x="4400" y="6169"/>
                          </a:cubicBezTo>
                          <a:cubicBezTo>
                            <a:pt x="6991" y="6367"/>
                            <a:pt x="9383" y="6367"/>
                            <a:pt x="9383" y="3990"/>
                          </a:cubicBezTo>
                          <a:cubicBezTo>
                            <a:pt x="9383" y="1613"/>
                            <a:pt x="6593" y="820"/>
                            <a:pt x="4201" y="2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65" name="Freeform 974">
                      <a:extLst>
                        <a:ext uri="{FF2B5EF4-FFF2-40B4-BE49-F238E27FC236}">
                          <a16:creationId xmlns:a16="http://schemas.microsoft.com/office/drawing/2014/main" id="{8049338E-B2C7-A3DA-7BD7-C4DB5636CF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1370" y="6148779"/>
                      <a:ext cx="8821" cy="6771"/>
                    </a:xfrm>
                    <a:custGeom>
                      <a:avLst/>
                      <a:gdLst>
                        <a:gd name="connsiteX0" fmla="*/ 5509 w 8821"/>
                        <a:gd name="connsiteY0" fmla="*/ 484 h 6771"/>
                        <a:gd name="connsiteX1" fmla="*/ 127 w 8821"/>
                        <a:gd name="connsiteY1" fmla="*/ 1871 h 6771"/>
                        <a:gd name="connsiteX2" fmla="*/ 3316 w 8821"/>
                        <a:gd name="connsiteY2" fmla="*/ 6427 h 6771"/>
                        <a:gd name="connsiteX3" fmla="*/ 8499 w 8821"/>
                        <a:gd name="connsiteY3" fmla="*/ 4842 h 6771"/>
                        <a:gd name="connsiteX4" fmla="*/ 5509 w 8821"/>
                        <a:gd name="connsiteY4" fmla="*/ 484 h 67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21" h="6771">
                          <a:moveTo>
                            <a:pt x="5509" y="484"/>
                          </a:moveTo>
                          <a:cubicBezTo>
                            <a:pt x="3117" y="-308"/>
                            <a:pt x="725" y="-308"/>
                            <a:pt x="127" y="1871"/>
                          </a:cubicBezTo>
                          <a:cubicBezTo>
                            <a:pt x="-471" y="3852"/>
                            <a:pt x="1123" y="5238"/>
                            <a:pt x="3316" y="6427"/>
                          </a:cubicBezTo>
                          <a:cubicBezTo>
                            <a:pt x="6107" y="7219"/>
                            <a:pt x="7901" y="6625"/>
                            <a:pt x="8499" y="4842"/>
                          </a:cubicBezTo>
                          <a:cubicBezTo>
                            <a:pt x="9495" y="2861"/>
                            <a:pt x="8100" y="1276"/>
                            <a:pt x="5509" y="4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66" name="Freeform 975">
                      <a:extLst>
                        <a:ext uri="{FF2B5EF4-FFF2-40B4-BE49-F238E27FC236}">
                          <a16:creationId xmlns:a16="http://schemas.microsoft.com/office/drawing/2014/main" id="{0632EC87-F88A-8CE8-92D3-0019F41EA9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2892" y="6188057"/>
                      <a:ext cx="8294" cy="6231"/>
                    </a:xfrm>
                    <a:custGeom>
                      <a:avLst/>
                      <a:gdLst>
                        <a:gd name="connsiteX0" fmla="*/ 8239 w 8294"/>
                        <a:gd name="connsiteY0" fmla="*/ 4389 h 6231"/>
                        <a:gd name="connsiteX1" fmla="*/ 4452 w 8294"/>
                        <a:gd name="connsiteY1" fmla="*/ 229 h 6231"/>
                        <a:gd name="connsiteX2" fmla="*/ 266 w 8294"/>
                        <a:gd name="connsiteY2" fmla="*/ 1616 h 6231"/>
                        <a:gd name="connsiteX3" fmla="*/ 3256 w 8294"/>
                        <a:gd name="connsiteY3" fmla="*/ 5974 h 6231"/>
                        <a:gd name="connsiteX4" fmla="*/ 8239 w 8294"/>
                        <a:gd name="connsiteY4" fmla="*/ 4389 h 62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94" h="6231">
                          <a:moveTo>
                            <a:pt x="8239" y="4389"/>
                          </a:moveTo>
                          <a:cubicBezTo>
                            <a:pt x="8637" y="2607"/>
                            <a:pt x="6844" y="824"/>
                            <a:pt x="4452" y="229"/>
                          </a:cubicBezTo>
                          <a:cubicBezTo>
                            <a:pt x="2458" y="-365"/>
                            <a:pt x="864" y="229"/>
                            <a:pt x="266" y="1616"/>
                          </a:cubicBezTo>
                          <a:cubicBezTo>
                            <a:pt x="-532" y="3399"/>
                            <a:pt x="465" y="4984"/>
                            <a:pt x="3256" y="5974"/>
                          </a:cubicBezTo>
                          <a:cubicBezTo>
                            <a:pt x="5648" y="6568"/>
                            <a:pt x="7840" y="6172"/>
                            <a:pt x="8239" y="43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67" name="Freeform 976">
                      <a:extLst>
                        <a:ext uri="{FF2B5EF4-FFF2-40B4-BE49-F238E27FC236}">
                          <a16:creationId xmlns:a16="http://schemas.microsoft.com/office/drawing/2014/main" id="{2E9E18F1-7151-2688-188E-0C3BA1D1FB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2865" y="6210599"/>
                      <a:ext cx="8638" cy="5728"/>
                    </a:xfrm>
                    <a:custGeom>
                      <a:avLst/>
                      <a:gdLst>
                        <a:gd name="connsiteX0" fmla="*/ 8499 w 8638"/>
                        <a:gd name="connsiteY0" fmla="*/ 4231 h 5728"/>
                        <a:gd name="connsiteX1" fmla="*/ 5709 w 8638"/>
                        <a:gd name="connsiteY1" fmla="*/ 665 h 5728"/>
                        <a:gd name="connsiteX2" fmla="*/ 127 w 8638"/>
                        <a:gd name="connsiteY2" fmla="*/ 1458 h 5728"/>
                        <a:gd name="connsiteX3" fmla="*/ 3117 w 8638"/>
                        <a:gd name="connsiteY3" fmla="*/ 5221 h 5728"/>
                        <a:gd name="connsiteX4" fmla="*/ 8499 w 8638"/>
                        <a:gd name="connsiteY4" fmla="*/ 4231 h 57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38" h="5728">
                          <a:moveTo>
                            <a:pt x="8499" y="4231"/>
                          </a:moveTo>
                          <a:cubicBezTo>
                            <a:pt x="9097" y="2844"/>
                            <a:pt x="7702" y="1458"/>
                            <a:pt x="5709" y="665"/>
                          </a:cubicBezTo>
                          <a:cubicBezTo>
                            <a:pt x="3317" y="-325"/>
                            <a:pt x="925" y="-325"/>
                            <a:pt x="127" y="1458"/>
                          </a:cubicBezTo>
                          <a:cubicBezTo>
                            <a:pt x="-471" y="2844"/>
                            <a:pt x="1124" y="4033"/>
                            <a:pt x="3117" y="5221"/>
                          </a:cubicBezTo>
                          <a:cubicBezTo>
                            <a:pt x="5509" y="6014"/>
                            <a:pt x="7702" y="6014"/>
                            <a:pt x="8499" y="42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68" name="Freeform 977">
                      <a:extLst>
                        <a:ext uri="{FF2B5EF4-FFF2-40B4-BE49-F238E27FC236}">
                          <a16:creationId xmlns:a16="http://schemas.microsoft.com/office/drawing/2014/main" id="{FC1B8DD0-F3BD-1BF1-8DF6-2CEFEEB423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1511" y="6247415"/>
                      <a:ext cx="11983" cy="6016"/>
                    </a:xfrm>
                    <a:custGeom>
                      <a:avLst/>
                      <a:gdLst>
                        <a:gd name="connsiteX0" fmla="*/ 1021 w 11983"/>
                        <a:gd name="connsiteY0" fmla="*/ 1090 h 6016"/>
                        <a:gd name="connsiteX1" fmla="*/ 821 w 11983"/>
                        <a:gd name="connsiteY1" fmla="*/ 3665 h 6016"/>
                        <a:gd name="connsiteX2" fmla="*/ 9990 w 11983"/>
                        <a:gd name="connsiteY2" fmla="*/ 5646 h 6016"/>
                        <a:gd name="connsiteX3" fmla="*/ 11984 w 11983"/>
                        <a:gd name="connsiteY3" fmla="*/ 4457 h 6016"/>
                        <a:gd name="connsiteX4" fmla="*/ 10987 w 11983"/>
                        <a:gd name="connsiteY4" fmla="*/ 2873 h 6016"/>
                        <a:gd name="connsiteX5" fmla="*/ 1021 w 11983"/>
                        <a:gd name="connsiteY5" fmla="*/ 1090 h 60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1983" h="6016">
                          <a:moveTo>
                            <a:pt x="1021" y="1090"/>
                          </a:moveTo>
                          <a:cubicBezTo>
                            <a:pt x="24" y="1684"/>
                            <a:pt x="-574" y="2675"/>
                            <a:pt x="821" y="3665"/>
                          </a:cubicBezTo>
                          <a:cubicBezTo>
                            <a:pt x="3811" y="6042"/>
                            <a:pt x="7000" y="6438"/>
                            <a:pt x="9990" y="5646"/>
                          </a:cubicBezTo>
                          <a:cubicBezTo>
                            <a:pt x="10788" y="5448"/>
                            <a:pt x="11386" y="4854"/>
                            <a:pt x="11984" y="4457"/>
                          </a:cubicBezTo>
                          <a:lnTo>
                            <a:pt x="10987" y="2873"/>
                          </a:lnTo>
                          <a:cubicBezTo>
                            <a:pt x="7598" y="-99"/>
                            <a:pt x="4210" y="-891"/>
                            <a:pt x="1021" y="10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69" name="Freeform 978">
                      <a:extLst>
                        <a:ext uri="{FF2B5EF4-FFF2-40B4-BE49-F238E27FC236}">
                          <a16:creationId xmlns:a16="http://schemas.microsoft.com/office/drawing/2014/main" id="{DE5856DA-933A-4EE7-7DC1-CB0B08E245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6626" y="6241277"/>
                      <a:ext cx="9150" cy="6027"/>
                    </a:xfrm>
                    <a:custGeom>
                      <a:avLst/>
                      <a:gdLst>
                        <a:gd name="connsiteX0" fmla="*/ 5238 w 9150"/>
                        <a:gd name="connsiteY0" fmla="*/ 295 h 6027"/>
                        <a:gd name="connsiteX1" fmla="*/ 56 w 9150"/>
                        <a:gd name="connsiteY1" fmla="*/ 1880 h 6027"/>
                        <a:gd name="connsiteX2" fmla="*/ 3445 w 9150"/>
                        <a:gd name="connsiteY2" fmla="*/ 5445 h 6027"/>
                        <a:gd name="connsiteX3" fmla="*/ 9026 w 9150"/>
                        <a:gd name="connsiteY3" fmla="*/ 4653 h 6027"/>
                        <a:gd name="connsiteX4" fmla="*/ 5238 w 9150"/>
                        <a:gd name="connsiteY4" fmla="*/ 295 h 60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50" h="6027">
                          <a:moveTo>
                            <a:pt x="5238" y="295"/>
                          </a:moveTo>
                          <a:cubicBezTo>
                            <a:pt x="2647" y="-299"/>
                            <a:pt x="455" y="-101"/>
                            <a:pt x="56" y="1880"/>
                          </a:cubicBezTo>
                          <a:cubicBezTo>
                            <a:pt x="-343" y="3464"/>
                            <a:pt x="1451" y="4455"/>
                            <a:pt x="3445" y="5445"/>
                          </a:cubicBezTo>
                          <a:cubicBezTo>
                            <a:pt x="5836" y="6237"/>
                            <a:pt x="8428" y="6435"/>
                            <a:pt x="9026" y="4653"/>
                          </a:cubicBezTo>
                          <a:cubicBezTo>
                            <a:pt x="9624" y="2870"/>
                            <a:pt x="8029" y="1087"/>
                            <a:pt x="5238" y="2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70" name="Freeform 979">
                      <a:extLst>
                        <a:ext uri="{FF2B5EF4-FFF2-40B4-BE49-F238E27FC236}">
                          <a16:creationId xmlns:a16="http://schemas.microsoft.com/office/drawing/2014/main" id="{A6BEE70B-AA57-3D2F-00C4-277EA8C147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9874" y="6389094"/>
                      <a:ext cx="20454" cy="11036"/>
                    </a:xfrm>
                    <a:custGeom>
                      <a:avLst/>
                      <a:gdLst>
                        <a:gd name="connsiteX0" fmla="*/ 20398 w 20454"/>
                        <a:gd name="connsiteY0" fmla="*/ 4610 h 11036"/>
                        <a:gd name="connsiteX1" fmla="*/ 17209 w 20454"/>
                        <a:gd name="connsiteY1" fmla="*/ 1044 h 11036"/>
                        <a:gd name="connsiteX2" fmla="*/ 10232 w 20454"/>
                        <a:gd name="connsiteY2" fmla="*/ 1638 h 11036"/>
                        <a:gd name="connsiteX3" fmla="*/ 12026 w 20454"/>
                        <a:gd name="connsiteY3" fmla="*/ 4411 h 11036"/>
                        <a:gd name="connsiteX4" fmla="*/ 10830 w 20454"/>
                        <a:gd name="connsiteY4" fmla="*/ 3817 h 11036"/>
                        <a:gd name="connsiteX5" fmla="*/ 5648 w 20454"/>
                        <a:gd name="connsiteY5" fmla="*/ 4213 h 11036"/>
                        <a:gd name="connsiteX6" fmla="*/ 465 w 20454"/>
                        <a:gd name="connsiteY6" fmla="*/ 5600 h 11036"/>
                        <a:gd name="connsiteX7" fmla="*/ 3057 w 20454"/>
                        <a:gd name="connsiteY7" fmla="*/ 10552 h 11036"/>
                        <a:gd name="connsiteX8" fmla="*/ 9236 w 20454"/>
                        <a:gd name="connsiteY8" fmla="*/ 9364 h 11036"/>
                        <a:gd name="connsiteX9" fmla="*/ 9834 w 20454"/>
                        <a:gd name="connsiteY9" fmla="*/ 9562 h 11036"/>
                        <a:gd name="connsiteX10" fmla="*/ 14618 w 20454"/>
                        <a:gd name="connsiteY10" fmla="*/ 8373 h 11036"/>
                        <a:gd name="connsiteX11" fmla="*/ 12824 w 20454"/>
                        <a:gd name="connsiteY11" fmla="*/ 4808 h 11036"/>
                        <a:gd name="connsiteX12" fmla="*/ 13621 w 20454"/>
                        <a:gd name="connsiteY12" fmla="*/ 5204 h 11036"/>
                        <a:gd name="connsiteX13" fmla="*/ 20398 w 20454"/>
                        <a:gd name="connsiteY13" fmla="*/ 4610 h 110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20454" h="11036">
                          <a:moveTo>
                            <a:pt x="20398" y="4610"/>
                          </a:moveTo>
                          <a:cubicBezTo>
                            <a:pt x="20797" y="3025"/>
                            <a:pt x="19003" y="1638"/>
                            <a:pt x="17209" y="1044"/>
                          </a:cubicBezTo>
                          <a:cubicBezTo>
                            <a:pt x="14418" y="54"/>
                            <a:pt x="11229" y="-937"/>
                            <a:pt x="10232" y="1638"/>
                          </a:cubicBezTo>
                          <a:cubicBezTo>
                            <a:pt x="9834" y="2827"/>
                            <a:pt x="10830" y="3619"/>
                            <a:pt x="12026" y="4411"/>
                          </a:cubicBezTo>
                          <a:cubicBezTo>
                            <a:pt x="11628" y="4213"/>
                            <a:pt x="11229" y="4015"/>
                            <a:pt x="10830" y="3817"/>
                          </a:cubicBezTo>
                          <a:cubicBezTo>
                            <a:pt x="8438" y="2827"/>
                            <a:pt x="6645" y="3223"/>
                            <a:pt x="5648" y="4213"/>
                          </a:cubicBezTo>
                          <a:cubicBezTo>
                            <a:pt x="3256" y="3619"/>
                            <a:pt x="1462" y="4015"/>
                            <a:pt x="465" y="5600"/>
                          </a:cubicBezTo>
                          <a:cubicBezTo>
                            <a:pt x="-731" y="7185"/>
                            <a:pt x="465" y="8968"/>
                            <a:pt x="3057" y="10552"/>
                          </a:cubicBezTo>
                          <a:cubicBezTo>
                            <a:pt x="6047" y="11543"/>
                            <a:pt x="8040" y="10948"/>
                            <a:pt x="9236" y="9364"/>
                          </a:cubicBezTo>
                          <a:cubicBezTo>
                            <a:pt x="9435" y="9562"/>
                            <a:pt x="9634" y="9562"/>
                            <a:pt x="9834" y="9562"/>
                          </a:cubicBezTo>
                          <a:cubicBezTo>
                            <a:pt x="11628" y="10354"/>
                            <a:pt x="13820" y="9958"/>
                            <a:pt x="14618" y="8373"/>
                          </a:cubicBezTo>
                          <a:cubicBezTo>
                            <a:pt x="15016" y="7185"/>
                            <a:pt x="14418" y="5798"/>
                            <a:pt x="12824" y="4808"/>
                          </a:cubicBezTo>
                          <a:lnTo>
                            <a:pt x="13621" y="5204"/>
                          </a:lnTo>
                          <a:cubicBezTo>
                            <a:pt x="16212" y="5798"/>
                            <a:pt x="19601" y="7383"/>
                            <a:pt x="20398" y="46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71" name="Freeform 980">
                      <a:extLst>
                        <a:ext uri="{FF2B5EF4-FFF2-40B4-BE49-F238E27FC236}">
                          <a16:creationId xmlns:a16="http://schemas.microsoft.com/office/drawing/2014/main" id="{1CF7A1A7-85DB-2255-9308-9246618A7D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1748" y="6239536"/>
                      <a:ext cx="8807" cy="6449"/>
                    </a:xfrm>
                    <a:custGeom>
                      <a:avLst/>
                      <a:gdLst>
                        <a:gd name="connsiteX0" fmla="*/ 8689 w 8807"/>
                        <a:gd name="connsiteY0" fmla="*/ 4809 h 6449"/>
                        <a:gd name="connsiteX1" fmla="*/ 6696 w 8807"/>
                        <a:gd name="connsiteY1" fmla="*/ 847 h 6449"/>
                        <a:gd name="connsiteX2" fmla="*/ 517 w 8807"/>
                        <a:gd name="connsiteY2" fmla="*/ 1243 h 6449"/>
                        <a:gd name="connsiteX3" fmla="*/ 3308 w 8807"/>
                        <a:gd name="connsiteY3" fmla="*/ 5799 h 6449"/>
                        <a:gd name="connsiteX4" fmla="*/ 8689 w 8807"/>
                        <a:gd name="connsiteY4" fmla="*/ 4809 h 64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07" h="6449">
                          <a:moveTo>
                            <a:pt x="8689" y="4809"/>
                          </a:moveTo>
                          <a:cubicBezTo>
                            <a:pt x="9088" y="3621"/>
                            <a:pt x="8490" y="1838"/>
                            <a:pt x="6696" y="847"/>
                          </a:cubicBezTo>
                          <a:cubicBezTo>
                            <a:pt x="4304" y="-341"/>
                            <a:pt x="1912" y="-341"/>
                            <a:pt x="517" y="1243"/>
                          </a:cubicBezTo>
                          <a:cubicBezTo>
                            <a:pt x="-878" y="3026"/>
                            <a:pt x="717" y="4413"/>
                            <a:pt x="3308" y="5799"/>
                          </a:cubicBezTo>
                          <a:cubicBezTo>
                            <a:pt x="5899" y="6790"/>
                            <a:pt x="8092" y="6790"/>
                            <a:pt x="8689" y="48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72" name="Freeform 981">
                      <a:extLst>
                        <a:ext uri="{FF2B5EF4-FFF2-40B4-BE49-F238E27FC236}">
                          <a16:creationId xmlns:a16="http://schemas.microsoft.com/office/drawing/2014/main" id="{EBCA5227-F9A5-DC01-269A-796F0C976C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3640" y="6317748"/>
                      <a:ext cx="12081" cy="9447"/>
                    </a:xfrm>
                    <a:custGeom>
                      <a:avLst/>
                      <a:gdLst>
                        <a:gd name="connsiteX0" fmla="*/ 12014 w 12081"/>
                        <a:gd name="connsiteY0" fmla="*/ 5040 h 9447"/>
                        <a:gd name="connsiteX1" fmla="*/ 8426 w 12081"/>
                        <a:gd name="connsiteY1" fmla="*/ 484 h 9447"/>
                        <a:gd name="connsiteX2" fmla="*/ 3044 w 12081"/>
                        <a:gd name="connsiteY2" fmla="*/ 1673 h 9447"/>
                        <a:gd name="connsiteX3" fmla="*/ 3244 w 12081"/>
                        <a:gd name="connsiteY3" fmla="*/ 3654 h 9447"/>
                        <a:gd name="connsiteX4" fmla="*/ 254 w 12081"/>
                        <a:gd name="connsiteY4" fmla="*/ 4644 h 9447"/>
                        <a:gd name="connsiteX5" fmla="*/ 2247 w 12081"/>
                        <a:gd name="connsiteY5" fmla="*/ 8408 h 9447"/>
                        <a:gd name="connsiteX6" fmla="*/ 8227 w 12081"/>
                        <a:gd name="connsiteY6" fmla="*/ 8408 h 9447"/>
                        <a:gd name="connsiteX7" fmla="*/ 8028 w 12081"/>
                        <a:gd name="connsiteY7" fmla="*/ 6427 h 9447"/>
                        <a:gd name="connsiteX8" fmla="*/ 12014 w 12081"/>
                        <a:gd name="connsiteY8" fmla="*/ 5040 h 94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081" h="9447">
                          <a:moveTo>
                            <a:pt x="12014" y="5040"/>
                          </a:moveTo>
                          <a:cubicBezTo>
                            <a:pt x="12413" y="3455"/>
                            <a:pt x="11017" y="1475"/>
                            <a:pt x="8426" y="484"/>
                          </a:cubicBezTo>
                          <a:cubicBezTo>
                            <a:pt x="5636" y="-506"/>
                            <a:pt x="3642" y="88"/>
                            <a:pt x="3044" y="1673"/>
                          </a:cubicBezTo>
                          <a:cubicBezTo>
                            <a:pt x="2845" y="2465"/>
                            <a:pt x="3044" y="3059"/>
                            <a:pt x="3244" y="3654"/>
                          </a:cubicBezTo>
                          <a:cubicBezTo>
                            <a:pt x="2048" y="3455"/>
                            <a:pt x="1051" y="3654"/>
                            <a:pt x="254" y="4644"/>
                          </a:cubicBezTo>
                          <a:cubicBezTo>
                            <a:pt x="-544" y="5833"/>
                            <a:pt x="652" y="7417"/>
                            <a:pt x="2247" y="8408"/>
                          </a:cubicBezTo>
                          <a:cubicBezTo>
                            <a:pt x="4639" y="9794"/>
                            <a:pt x="6632" y="9794"/>
                            <a:pt x="8227" y="8408"/>
                          </a:cubicBezTo>
                          <a:cubicBezTo>
                            <a:pt x="8426" y="7615"/>
                            <a:pt x="8426" y="7021"/>
                            <a:pt x="8028" y="6427"/>
                          </a:cubicBezTo>
                          <a:cubicBezTo>
                            <a:pt x="10220" y="6823"/>
                            <a:pt x="11815" y="6625"/>
                            <a:pt x="12014" y="50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73" name="Freeform 982">
                      <a:extLst>
                        <a:ext uri="{FF2B5EF4-FFF2-40B4-BE49-F238E27FC236}">
                          <a16:creationId xmlns:a16="http://schemas.microsoft.com/office/drawing/2014/main" id="{15743852-B5DB-E24C-F9F8-8714D71BBD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0903" y="6199551"/>
                      <a:ext cx="8520" cy="5820"/>
                    </a:xfrm>
                    <a:custGeom>
                      <a:avLst/>
                      <a:gdLst>
                        <a:gd name="connsiteX0" fmla="*/ 2424 w 8520"/>
                        <a:gd name="connsiteY0" fmla="*/ 4780 h 5820"/>
                        <a:gd name="connsiteX1" fmla="*/ 8404 w 8520"/>
                        <a:gd name="connsiteY1" fmla="*/ 4780 h 5820"/>
                        <a:gd name="connsiteX2" fmla="*/ 6211 w 8520"/>
                        <a:gd name="connsiteY2" fmla="*/ 1016 h 5820"/>
                        <a:gd name="connsiteX3" fmla="*/ 231 w 8520"/>
                        <a:gd name="connsiteY3" fmla="*/ 1215 h 5820"/>
                        <a:gd name="connsiteX4" fmla="*/ 2424 w 8520"/>
                        <a:gd name="connsiteY4" fmla="*/ 4780 h 58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20" h="5820">
                          <a:moveTo>
                            <a:pt x="2424" y="4780"/>
                          </a:moveTo>
                          <a:cubicBezTo>
                            <a:pt x="4816" y="6167"/>
                            <a:pt x="6809" y="6167"/>
                            <a:pt x="8404" y="4780"/>
                          </a:cubicBezTo>
                          <a:cubicBezTo>
                            <a:pt x="8802" y="3393"/>
                            <a:pt x="8204" y="2007"/>
                            <a:pt x="6211" y="1016"/>
                          </a:cubicBezTo>
                          <a:cubicBezTo>
                            <a:pt x="3819" y="-172"/>
                            <a:pt x="1427" y="-568"/>
                            <a:pt x="231" y="1215"/>
                          </a:cubicBezTo>
                          <a:cubicBezTo>
                            <a:pt x="-566" y="2205"/>
                            <a:pt x="829" y="3790"/>
                            <a:pt x="2424" y="47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74" name="Freeform 983">
                      <a:extLst>
                        <a:ext uri="{FF2B5EF4-FFF2-40B4-BE49-F238E27FC236}">
                          <a16:creationId xmlns:a16="http://schemas.microsoft.com/office/drawing/2014/main" id="{969D8EB5-E019-1186-32FD-3E52A73209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0772" y="6235494"/>
                      <a:ext cx="10819" cy="11302"/>
                    </a:xfrm>
                    <a:custGeom>
                      <a:avLst/>
                      <a:gdLst>
                        <a:gd name="connsiteX0" fmla="*/ 5612 w 10819"/>
                        <a:gd name="connsiteY0" fmla="*/ 10634 h 11302"/>
                        <a:gd name="connsiteX1" fmla="*/ 10794 w 10819"/>
                        <a:gd name="connsiteY1" fmla="*/ 9445 h 11302"/>
                        <a:gd name="connsiteX2" fmla="*/ 8601 w 10819"/>
                        <a:gd name="connsiteY2" fmla="*/ 6078 h 11302"/>
                        <a:gd name="connsiteX3" fmla="*/ 9000 w 10819"/>
                        <a:gd name="connsiteY3" fmla="*/ 5681 h 11302"/>
                        <a:gd name="connsiteX4" fmla="*/ 6209 w 10819"/>
                        <a:gd name="connsiteY4" fmla="*/ 927 h 11302"/>
                        <a:gd name="connsiteX5" fmla="*/ 429 w 10819"/>
                        <a:gd name="connsiteY5" fmla="*/ 1324 h 11302"/>
                        <a:gd name="connsiteX6" fmla="*/ 2223 w 10819"/>
                        <a:gd name="connsiteY6" fmla="*/ 5483 h 11302"/>
                        <a:gd name="connsiteX7" fmla="*/ 2024 w 10819"/>
                        <a:gd name="connsiteY7" fmla="*/ 5879 h 11302"/>
                        <a:gd name="connsiteX8" fmla="*/ 5612 w 10819"/>
                        <a:gd name="connsiteY8" fmla="*/ 10634 h 113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819" h="11302">
                          <a:moveTo>
                            <a:pt x="5612" y="10634"/>
                          </a:moveTo>
                          <a:cubicBezTo>
                            <a:pt x="8402" y="11822"/>
                            <a:pt x="10395" y="11426"/>
                            <a:pt x="10794" y="9445"/>
                          </a:cubicBezTo>
                          <a:cubicBezTo>
                            <a:pt x="10993" y="8058"/>
                            <a:pt x="9997" y="6870"/>
                            <a:pt x="8601" y="6078"/>
                          </a:cubicBezTo>
                          <a:cubicBezTo>
                            <a:pt x="8801" y="5879"/>
                            <a:pt x="9000" y="5879"/>
                            <a:pt x="9000" y="5681"/>
                          </a:cubicBezTo>
                          <a:cubicBezTo>
                            <a:pt x="9797" y="3899"/>
                            <a:pt x="8402" y="2314"/>
                            <a:pt x="6209" y="927"/>
                          </a:cubicBezTo>
                          <a:cubicBezTo>
                            <a:pt x="3618" y="-459"/>
                            <a:pt x="1625" y="-261"/>
                            <a:pt x="429" y="1324"/>
                          </a:cubicBezTo>
                          <a:cubicBezTo>
                            <a:pt x="-568" y="2908"/>
                            <a:pt x="230" y="4295"/>
                            <a:pt x="2223" y="5483"/>
                          </a:cubicBezTo>
                          <a:cubicBezTo>
                            <a:pt x="2223" y="5681"/>
                            <a:pt x="2024" y="5681"/>
                            <a:pt x="2024" y="5879"/>
                          </a:cubicBezTo>
                          <a:cubicBezTo>
                            <a:pt x="2024" y="7860"/>
                            <a:pt x="3020" y="9445"/>
                            <a:pt x="5612" y="106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75" name="Freeform 984">
                      <a:extLst>
                        <a:ext uri="{FF2B5EF4-FFF2-40B4-BE49-F238E27FC236}">
                          <a16:creationId xmlns:a16="http://schemas.microsoft.com/office/drawing/2014/main" id="{F6512EC9-035B-2653-7870-4B281A777E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0465" y="6044562"/>
                      <a:ext cx="7931" cy="5758"/>
                    </a:xfrm>
                    <a:custGeom>
                      <a:avLst/>
                      <a:gdLst>
                        <a:gd name="connsiteX0" fmla="*/ 3923 w 7931"/>
                        <a:gd name="connsiteY0" fmla="*/ 5656 h 5758"/>
                        <a:gd name="connsiteX1" fmla="*/ 7910 w 7931"/>
                        <a:gd name="connsiteY1" fmla="*/ 3874 h 5758"/>
                        <a:gd name="connsiteX2" fmla="*/ 4720 w 7931"/>
                        <a:gd name="connsiteY2" fmla="*/ 308 h 5758"/>
                        <a:gd name="connsiteX3" fmla="*/ 136 w 7931"/>
                        <a:gd name="connsiteY3" fmla="*/ 1497 h 5758"/>
                        <a:gd name="connsiteX4" fmla="*/ 3923 w 7931"/>
                        <a:gd name="connsiteY4" fmla="*/ 5656 h 57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31" h="5758">
                          <a:moveTo>
                            <a:pt x="3923" y="5656"/>
                          </a:moveTo>
                          <a:cubicBezTo>
                            <a:pt x="6116" y="6053"/>
                            <a:pt x="7312" y="5260"/>
                            <a:pt x="7910" y="3874"/>
                          </a:cubicBezTo>
                          <a:cubicBezTo>
                            <a:pt x="8109" y="2289"/>
                            <a:pt x="6913" y="1101"/>
                            <a:pt x="4720" y="308"/>
                          </a:cubicBezTo>
                          <a:cubicBezTo>
                            <a:pt x="2727" y="-286"/>
                            <a:pt x="534" y="-88"/>
                            <a:pt x="136" y="1497"/>
                          </a:cubicBezTo>
                          <a:cubicBezTo>
                            <a:pt x="-462" y="3280"/>
                            <a:pt x="933" y="4864"/>
                            <a:pt x="3923" y="56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76" name="Freeform 985">
                      <a:extLst>
                        <a:ext uri="{FF2B5EF4-FFF2-40B4-BE49-F238E27FC236}">
                          <a16:creationId xmlns:a16="http://schemas.microsoft.com/office/drawing/2014/main" id="{2DB1A962-4AA5-7104-2A28-F0CF8A3776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9532" y="6281362"/>
                      <a:ext cx="8535" cy="5846"/>
                    </a:xfrm>
                    <a:custGeom>
                      <a:avLst/>
                      <a:gdLst>
                        <a:gd name="connsiteX0" fmla="*/ 8315 w 8535"/>
                        <a:gd name="connsiteY0" fmla="*/ 4780 h 5846"/>
                        <a:gd name="connsiteX1" fmla="*/ 6322 w 8535"/>
                        <a:gd name="connsiteY1" fmla="*/ 1016 h 5846"/>
                        <a:gd name="connsiteX2" fmla="*/ 342 w 8535"/>
                        <a:gd name="connsiteY2" fmla="*/ 1215 h 5846"/>
                        <a:gd name="connsiteX3" fmla="*/ 2136 w 8535"/>
                        <a:gd name="connsiteY3" fmla="*/ 4978 h 5846"/>
                        <a:gd name="connsiteX4" fmla="*/ 8315 w 8535"/>
                        <a:gd name="connsiteY4" fmla="*/ 4780 h 58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35" h="5846">
                          <a:moveTo>
                            <a:pt x="8315" y="4780"/>
                          </a:moveTo>
                          <a:cubicBezTo>
                            <a:pt x="8913" y="3394"/>
                            <a:pt x="8315" y="2007"/>
                            <a:pt x="6322" y="1016"/>
                          </a:cubicBezTo>
                          <a:cubicBezTo>
                            <a:pt x="3930" y="-172"/>
                            <a:pt x="1538" y="-568"/>
                            <a:pt x="342" y="1215"/>
                          </a:cubicBezTo>
                          <a:cubicBezTo>
                            <a:pt x="-456" y="2403"/>
                            <a:pt x="142" y="3988"/>
                            <a:pt x="2136" y="4978"/>
                          </a:cubicBezTo>
                          <a:cubicBezTo>
                            <a:pt x="4528" y="6167"/>
                            <a:pt x="6720" y="6167"/>
                            <a:pt x="8315" y="47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77" name="Freeform 986">
                      <a:extLst>
                        <a:ext uri="{FF2B5EF4-FFF2-40B4-BE49-F238E27FC236}">
                          <a16:creationId xmlns:a16="http://schemas.microsoft.com/office/drawing/2014/main" id="{1D36BADA-AA7A-8912-21B9-F577CC5284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2586" y="6220796"/>
                      <a:ext cx="7534" cy="5750"/>
                    </a:xfrm>
                    <a:custGeom>
                      <a:avLst/>
                      <a:gdLst>
                        <a:gd name="connsiteX0" fmla="*/ 2835 w 7534"/>
                        <a:gd name="connsiteY0" fmla="*/ 5523 h 5750"/>
                        <a:gd name="connsiteX1" fmla="*/ 7419 w 7534"/>
                        <a:gd name="connsiteY1" fmla="*/ 4532 h 5750"/>
                        <a:gd name="connsiteX2" fmla="*/ 3632 w 7534"/>
                        <a:gd name="connsiteY2" fmla="*/ 174 h 5750"/>
                        <a:gd name="connsiteX3" fmla="*/ 44 w 7534"/>
                        <a:gd name="connsiteY3" fmla="*/ 2155 h 5750"/>
                        <a:gd name="connsiteX4" fmla="*/ 2835 w 7534"/>
                        <a:gd name="connsiteY4" fmla="*/ 5523 h 57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34" h="5750">
                          <a:moveTo>
                            <a:pt x="2835" y="5523"/>
                          </a:moveTo>
                          <a:cubicBezTo>
                            <a:pt x="4828" y="5919"/>
                            <a:pt x="7021" y="5919"/>
                            <a:pt x="7419" y="4532"/>
                          </a:cubicBezTo>
                          <a:cubicBezTo>
                            <a:pt x="8017" y="2749"/>
                            <a:pt x="6223" y="967"/>
                            <a:pt x="3632" y="174"/>
                          </a:cubicBezTo>
                          <a:cubicBezTo>
                            <a:pt x="1439" y="-420"/>
                            <a:pt x="244" y="570"/>
                            <a:pt x="44" y="2155"/>
                          </a:cubicBezTo>
                          <a:cubicBezTo>
                            <a:pt x="-155" y="3344"/>
                            <a:pt x="244" y="4928"/>
                            <a:pt x="2835" y="552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78" name="Freeform 987">
                      <a:extLst>
                        <a:ext uri="{FF2B5EF4-FFF2-40B4-BE49-F238E27FC236}">
                          <a16:creationId xmlns:a16="http://schemas.microsoft.com/office/drawing/2014/main" id="{5CCBBF54-D1FF-694E-E078-0D48315706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9858" y="6109439"/>
                      <a:ext cx="8443" cy="6471"/>
                    </a:xfrm>
                    <a:custGeom>
                      <a:avLst/>
                      <a:gdLst>
                        <a:gd name="connsiteX0" fmla="*/ 7820 w 8443"/>
                        <a:gd name="connsiteY0" fmla="*/ 5554 h 6471"/>
                        <a:gd name="connsiteX1" fmla="*/ 4631 w 8443"/>
                        <a:gd name="connsiteY1" fmla="*/ 404 h 6471"/>
                        <a:gd name="connsiteX2" fmla="*/ 246 w 8443"/>
                        <a:gd name="connsiteY2" fmla="*/ 1394 h 6471"/>
                        <a:gd name="connsiteX3" fmla="*/ 3037 w 8443"/>
                        <a:gd name="connsiteY3" fmla="*/ 5752 h 6471"/>
                        <a:gd name="connsiteX4" fmla="*/ 7820 w 8443"/>
                        <a:gd name="connsiteY4" fmla="*/ 5554 h 64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43" h="6471">
                          <a:moveTo>
                            <a:pt x="7820" y="5554"/>
                          </a:moveTo>
                          <a:cubicBezTo>
                            <a:pt x="9614" y="3375"/>
                            <a:pt x="7222" y="1592"/>
                            <a:pt x="4631" y="404"/>
                          </a:cubicBezTo>
                          <a:cubicBezTo>
                            <a:pt x="2837" y="-389"/>
                            <a:pt x="844" y="8"/>
                            <a:pt x="246" y="1394"/>
                          </a:cubicBezTo>
                          <a:cubicBezTo>
                            <a:pt x="-551" y="3177"/>
                            <a:pt x="645" y="4564"/>
                            <a:pt x="3037" y="5752"/>
                          </a:cubicBezTo>
                          <a:cubicBezTo>
                            <a:pt x="5030" y="6743"/>
                            <a:pt x="7023" y="6743"/>
                            <a:pt x="7820" y="55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79" name="Freeform 988">
                      <a:extLst>
                        <a:ext uri="{FF2B5EF4-FFF2-40B4-BE49-F238E27FC236}">
                          <a16:creationId xmlns:a16="http://schemas.microsoft.com/office/drawing/2014/main" id="{2E8FE4AD-16B6-7B5B-E837-E10546B9AD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8659" y="6186842"/>
                      <a:ext cx="10173" cy="13072"/>
                    </a:xfrm>
                    <a:custGeom>
                      <a:avLst/>
                      <a:gdLst>
                        <a:gd name="connsiteX0" fmla="*/ 7525 w 10173"/>
                        <a:gd name="connsiteY0" fmla="*/ 651 h 13072"/>
                        <a:gd name="connsiteX1" fmla="*/ 1346 w 10173"/>
                        <a:gd name="connsiteY1" fmla="*/ 2434 h 13072"/>
                        <a:gd name="connsiteX2" fmla="*/ 2343 w 10173"/>
                        <a:gd name="connsiteY2" fmla="*/ 6990 h 13072"/>
                        <a:gd name="connsiteX3" fmla="*/ 2742 w 10173"/>
                        <a:gd name="connsiteY3" fmla="*/ 7188 h 13072"/>
                        <a:gd name="connsiteX4" fmla="*/ 350 w 10173"/>
                        <a:gd name="connsiteY4" fmla="*/ 8179 h 13072"/>
                        <a:gd name="connsiteX5" fmla="*/ 3140 w 10173"/>
                        <a:gd name="connsiteY5" fmla="*/ 12537 h 13072"/>
                        <a:gd name="connsiteX6" fmla="*/ 7725 w 10173"/>
                        <a:gd name="connsiteY6" fmla="*/ 11943 h 13072"/>
                        <a:gd name="connsiteX7" fmla="*/ 5134 w 10173"/>
                        <a:gd name="connsiteY7" fmla="*/ 7783 h 13072"/>
                        <a:gd name="connsiteX8" fmla="*/ 9718 w 10173"/>
                        <a:gd name="connsiteY8" fmla="*/ 5406 h 13072"/>
                        <a:gd name="connsiteX9" fmla="*/ 7525 w 10173"/>
                        <a:gd name="connsiteY9" fmla="*/ 651 h 130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173" h="13072">
                          <a:moveTo>
                            <a:pt x="7525" y="651"/>
                          </a:moveTo>
                          <a:cubicBezTo>
                            <a:pt x="3938" y="-933"/>
                            <a:pt x="2542" y="651"/>
                            <a:pt x="1346" y="2434"/>
                          </a:cubicBezTo>
                          <a:cubicBezTo>
                            <a:pt x="350" y="3821"/>
                            <a:pt x="-248" y="5604"/>
                            <a:pt x="2343" y="6990"/>
                          </a:cubicBezTo>
                          <a:cubicBezTo>
                            <a:pt x="2542" y="6990"/>
                            <a:pt x="2742" y="6990"/>
                            <a:pt x="2742" y="7188"/>
                          </a:cubicBezTo>
                          <a:cubicBezTo>
                            <a:pt x="1745" y="7188"/>
                            <a:pt x="948" y="7585"/>
                            <a:pt x="350" y="8179"/>
                          </a:cubicBezTo>
                          <a:cubicBezTo>
                            <a:pt x="-647" y="9764"/>
                            <a:pt x="549" y="11348"/>
                            <a:pt x="3140" y="12537"/>
                          </a:cubicBezTo>
                          <a:cubicBezTo>
                            <a:pt x="5134" y="13329"/>
                            <a:pt x="6928" y="13329"/>
                            <a:pt x="7725" y="11943"/>
                          </a:cubicBezTo>
                          <a:cubicBezTo>
                            <a:pt x="8722" y="10358"/>
                            <a:pt x="7525" y="8773"/>
                            <a:pt x="5134" y="7783"/>
                          </a:cubicBezTo>
                          <a:cubicBezTo>
                            <a:pt x="7127" y="7783"/>
                            <a:pt x="8522" y="6594"/>
                            <a:pt x="9718" y="5406"/>
                          </a:cubicBezTo>
                          <a:cubicBezTo>
                            <a:pt x="10715" y="3623"/>
                            <a:pt x="10117" y="1840"/>
                            <a:pt x="7525" y="6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80" name="Freeform 989">
                      <a:extLst>
                        <a:ext uri="{FF2B5EF4-FFF2-40B4-BE49-F238E27FC236}">
                          <a16:creationId xmlns:a16="http://schemas.microsoft.com/office/drawing/2014/main" id="{9872BAAD-BC76-7A6F-41F5-77534EFCC1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2695" y="6160711"/>
                      <a:ext cx="13155" cy="9666"/>
                    </a:xfrm>
                    <a:custGeom>
                      <a:avLst/>
                      <a:gdLst>
                        <a:gd name="connsiteX0" fmla="*/ 13156 w 13155"/>
                        <a:gd name="connsiteY0" fmla="*/ 4993 h 9666"/>
                        <a:gd name="connsiteX1" fmla="*/ 12956 w 13155"/>
                        <a:gd name="connsiteY1" fmla="*/ 3408 h 9666"/>
                        <a:gd name="connsiteX2" fmla="*/ 10166 w 13155"/>
                        <a:gd name="connsiteY2" fmla="*/ 833 h 9666"/>
                        <a:gd name="connsiteX3" fmla="*/ 9368 w 13155"/>
                        <a:gd name="connsiteY3" fmla="*/ 437 h 9666"/>
                        <a:gd name="connsiteX4" fmla="*/ 3986 w 13155"/>
                        <a:gd name="connsiteY4" fmla="*/ 1823 h 9666"/>
                        <a:gd name="connsiteX5" fmla="*/ 4784 w 13155"/>
                        <a:gd name="connsiteY5" fmla="*/ 4399 h 9666"/>
                        <a:gd name="connsiteX6" fmla="*/ 3787 w 13155"/>
                        <a:gd name="connsiteY6" fmla="*/ 4002 h 9666"/>
                        <a:gd name="connsiteX7" fmla="*/ 0 w 13155"/>
                        <a:gd name="connsiteY7" fmla="*/ 5983 h 9666"/>
                        <a:gd name="connsiteX8" fmla="*/ 3389 w 13155"/>
                        <a:gd name="connsiteY8" fmla="*/ 9351 h 9666"/>
                        <a:gd name="connsiteX9" fmla="*/ 7973 w 13155"/>
                        <a:gd name="connsiteY9" fmla="*/ 8360 h 9666"/>
                        <a:gd name="connsiteX10" fmla="*/ 7176 w 13155"/>
                        <a:gd name="connsiteY10" fmla="*/ 5785 h 9666"/>
                        <a:gd name="connsiteX11" fmla="*/ 7574 w 13155"/>
                        <a:gd name="connsiteY11" fmla="*/ 5983 h 9666"/>
                        <a:gd name="connsiteX12" fmla="*/ 13156 w 13155"/>
                        <a:gd name="connsiteY12" fmla="*/ 4993 h 96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3155" h="9666">
                          <a:moveTo>
                            <a:pt x="13156" y="4993"/>
                          </a:moveTo>
                          <a:cubicBezTo>
                            <a:pt x="13156" y="4399"/>
                            <a:pt x="13156" y="4002"/>
                            <a:pt x="12956" y="3408"/>
                          </a:cubicBezTo>
                          <a:cubicBezTo>
                            <a:pt x="12757" y="2220"/>
                            <a:pt x="11960" y="1427"/>
                            <a:pt x="10166" y="833"/>
                          </a:cubicBezTo>
                          <a:lnTo>
                            <a:pt x="9368" y="437"/>
                          </a:lnTo>
                          <a:cubicBezTo>
                            <a:pt x="6578" y="-554"/>
                            <a:pt x="4585" y="239"/>
                            <a:pt x="3986" y="1823"/>
                          </a:cubicBezTo>
                          <a:cubicBezTo>
                            <a:pt x="3588" y="2814"/>
                            <a:pt x="3986" y="3606"/>
                            <a:pt x="4784" y="4399"/>
                          </a:cubicBezTo>
                          <a:cubicBezTo>
                            <a:pt x="4385" y="4200"/>
                            <a:pt x="4186" y="4200"/>
                            <a:pt x="3787" y="4002"/>
                          </a:cubicBezTo>
                          <a:cubicBezTo>
                            <a:pt x="1794" y="3408"/>
                            <a:pt x="399" y="4399"/>
                            <a:pt x="0" y="5983"/>
                          </a:cubicBezTo>
                          <a:cubicBezTo>
                            <a:pt x="0" y="7568"/>
                            <a:pt x="997" y="8955"/>
                            <a:pt x="3389" y="9351"/>
                          </a:cubicBezTo>
                          <a:cubicBezTo>
                            <a:pt x="5382" y="9945"/>
                            <a:pt x="7574" y="9747"/>
                            <a:pt x="7973" y="8360"/>
                          </a:cubicBezTo>
                          <a:cubicBezTo>
                            <a:pt x="8172" y="7370"/>
                            <a:pt x="7774" y="6578"/>
                            <a:pt x="7176" y="5785"/>
                          </a:cubicBezTo>
                          <a:lnTo>
                            <a:pt x="7574" y="5983"/>
                          </a:lnTo>
                          <a:cubicBezTo>
                            <a:pt x="10365" y="6974"/>
                            <a:pt x="12956" y="6974"/>
                            <a:pt x="13156" y="49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81" name="Freeform 990">
                      <a:extLst>
                        <a:ext uri="{FF2B5EF4-FFF2-40B4-BE49-F238E27FC236}">
                          <a16:creationId xmlns:a16="http://schemas.microsoft.com/office/drawing/2014/main" id="{9A621460-D28C-6017-6A68-1776ED5DC7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7288" y="6177304"/>
                      <a:ext cx="9023" cy="5878"/>
                    </a:xfrm>
                    <a:custGeom>
                      <a:avLst/>
                      <a:gdLst>
                        <a:gd name="connsiteX0" fmla="*/ 8962 w 9023"/>
                        <a:gd name="connsiteY0" fmla="*/ 4247 h 5878"/>
                        <a:gd name="connsiteX1" fmla="*/ 5972 w 9023"/>
                        <a:gd name="connsiteY1" fmla="*/ 682 h 5878"/>
                        <a:gd name="connsiteX2" fmla="*/ 191 w 9023"/>
                        <a:gd name="connsiteY2" fmla="*/ 1276 h 5878"/>
                        <a:gd name="connsiteX3" fmla="*/ 3779 w 9023"/>
                        <a:gd name="connsiteY3" fmla="*/ 5436 h 5878"/>
                        <a:gd name="connsiteX4" fmla="*/ 8962 w 9023"/>
                        <a:gd name="connsiteY4" fmla="*/ 4247 h 58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23" h="5878">
                          <a:moveTo>
                            <a:pt x="8962" y="4247"/>
                          </a:moveTo>
                          <a:cubicBezTo>
                            <a:pt x="9360" y="2861"/>
                            <a:pt x="7766" y="1474"/>
                            <a:pt x="5972" y="682"/>
                          </a:cubicBezTo>
                          <a:cubicBezTo>
                            <a:pt x="3580" y="-309"/>
                            <a:pt x="789" y="-309"/>
                            <a:pt x="191" y="1276"/>
                          </a:cubicBezTo>
                          <a:cubicBezTo>
                            <a:pt x="-606" y="2861"/>
                            <a:pt x="1188" y="4643"/>
                            <a:pt x="3779" y="5436"/>
                          </a:cubicBezTo>
                          <a:cubicBezTo>
                            <a:pt x="6171" y="6228"/>
                            <a:pt x="8364" y="6030"/>
                            <a:pt x="8962" y="42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82" name="Freeform 991">
                      <a:extLst>
                        <a:ext uri="{FF2B5EF4-FFF2-40B4-BE49-F238E27FC236}">
                          <a16:creationId xmlns:a16="http://schemas.microsoft.com/office/drawing/2014/main" id="{2082F341-E2E7-DECD-6D2D-37B85DBE90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3664" y="6143879"/>
                      <a:ext cx="7924" cy="5596"/>
                    </a:xfrm>
                    <a:custGeom>
                      <a:avLst/>
                      <a:gdLst>
                        <a:gd name="connsiteX0" fmla="*/ 2916 w 7924"/>
                        <a:gd name="connsiteY0" fmla="*/ 5383 h 5596"/>
                        <a:gd name="connsiteX1" fmla="*/ 7899 w 7924"/>
                        <a:gd name="connsiteY1" fmla="*/ 3799 h 5596"/>
                        <a:gd name="connsiteX2" fmla="*/ 4910 w 7924"/>
                        <a:gd name="connsiteY2" fmla="*/ 233 h 5596"/>
                        <a:gd name="connsiteX3" fmla="*/ 325 w 7924"/>
                        <a:gd name="connsiteY3" fmla="*/ 1422 h 5596"/>
                        <a:gd name="connsiteX4" fmla="*/ 2916 w 7924"/>
                        <a:gd name="connsiteY4" fmla="*/ 5383 h 55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24" h="5596">
                          <a:moveTo>
                            <a:pt x="2916" y="5383"/>
                          </a:moveTo>
                          <a:cubicBezTo>
                            <a:pt x="4910" y="5582"/>
                            <a:pt x="7700" y="6176"/>
                            <a:pt x="7899" y="3799"/>
                          </a:cubicBezTo>
                          <a:cubicBezTo>
                            <a:pt x="8099" y="2412"/>
                            <a:pt x="7102" y="827"/>
                            <a:pt x="4910" y="233"/>
                          </a:cubicBezTo>
                          <a:cubicBezTo>
                            <a:pt x="2717" y="-361"/>
                            <a:pt x="1122" y="233"/>
                            <a:pt x="325" y="1422"/>
                          </a:cubicBezTo>
                          <a:cubicBezTo>
                            <a:pt x="-472" y="2808"/>
                            <a:pt x="126" y="4195"/>
                            <a:pt x="2916" y="53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83" name="Freeform 992">
                      <a:extLst>
                        <a:ext uri="{FF2B5EF4-FFF2-40B4-BE49-F238E27FC236}">
                          <a16:creationId xmlns:a16="http://schemas.microsoft.com/office/drawing/2014/main" id="{36AB3DEB-F89C-17C4-21ED-8F37EF8A23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7931" y="6343682"/>
                      <a:ext cx="9260" cy="5551"/>
                    </a:xfrm>
                    <a:custGeom>
                      <a:avLst/>
                      <a:gdLst>
                        <a:gd name="connsiteX0" fmla="*/ 7291 w 9260"/>
                        <a:gd name="connsiteY0" fmla="*/ 1094 h 5551"/>
                        <a:gd name="connsiteX1" fmla="*/ 115 w 9260"/>
                        <a:gd name="connsiteY1" fmla="*/ 1292 h 5551"/>
                        <a:gd name="connsiteX2" fmla="*/ 2507 w 9260"/>
                        <a:gd name="connsiteY2" fmla="*/ 4858 h 5551"/>
                        <a:gd name="connsiteX3" fmla="*/ 8686 w 9260"/>
                        <a:gd name="connsiteY3" fmla="*/ 4462 h 5551"/>
                        <a:gd name="connsiteX4" fmla="*/ 7291 w 9260"/>
                        <a:gd name="connsiteY4" fmla="*/ 1094 h 55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0" h="5551">
                          <a:moveTo>
                            <a:pt x="7291" y="1094"/>
                          </a:moveTo>
                          <a:cubicBezTo>
                            <a:pt x="4301" y="-491"/>
                            <a:pt x="1909" y="-292"/>
                            <a:pt x="115" y="1292"/>
                          </a:cubicBezTo>
                          <a:cubicBezTo>
                            <a:pt x="-283" y="2679"/>
                            <a:pt x="314" y="4264"/>
                            <a:pt x="2507" y="4858"/>
                          </a:cubicBezTo>
                          <a:cubicBezTo>
                            <a:pt x="4899" y="5650"/>
                            <a:pt x="7291" y="6046"/>
                            <a:pt x="8686" y="4462"/>
                          </a:cubicBezTo>
                          <a:cubicBezTo>
                            <a:pt x="9683" y="3669"/>
                            <a:pt x="9484" y="2283"/>
                            <a:pt x="7291" y="10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84" name="Freeform 993">
                      <a:extLst>
                        <a:ext uri="{FF2B5EF4-FFF2-40B4-BE49-F238E27FC236}">
                          <a16:creationId xmlns:a16="http://schemas.microsoft.com/office/drawing/2014/main" id="{9B776B8A-F997-B4E5-D010-C0C223AC8B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6721" y="6122276"/>
                      <a:ext cx="13547" cy="12720"/>
                    </a:xfrm>
                    <a:custGeom>
                      <a:avLst/>
                      <a:gdLst>
                        <a:gd name="connsiteX0" fmla="*/ 10191 w 13547"/>
                        <a:gd name="connsiteY0" fmla="*/ 6385 h 12720"/>
                        <a:gd name="connsiteX1" fmla="*/ 9394 w 13547"/>
                        <a:gd name="connsiteY1" fmla="*/ 6188 h 12720"/>
                        <a:gd name="connsiteX2" fmla="*/ 12384 w 13547"/>
                        <a:gd name="connsiteY2" fmla="*/ 4999 h 12720"/>
                        <a:gd name="connsiteX3" fmla="*/ 9593 w 13547"/>
                        <a:gd name="connsiteY3" fmla="*/ 443 h 12720"/>
                        <a:gd name="connsiteX4" fmla="*/ 5009 w 13547"/>
                        <a:gd name="connsiteY4" fmla="*/ 1631 h 12720"/>
                        <a:gd name="connsiteX5" fmla="*/ 7600 w 13547"/>
                        <a:gd name="connsiteY5" fmla="*/ 5791 h 12720"/>
                        <a:gd name="connsiteX6" fmla="*/ 424 w 13547"/>
                        <a:gd name="connsiteY6" fmla="*/ 7772 h 12720"/>
                        <a:gd name="connsiteX7" fmla="*/ 2417 w 13547"/>
                        <a:gd name="connsiteY7" fmla="*/ 11338 h 12720"/>
                        <a:gd name="connsiteX8" fmla="*/ 13380 w 13547"/>
                        <a:gd name="connsiteY8" fmla="*/ 10942 h 12720"/>
                        <a:gd name="connsiteX9" fmla="*/ 10191 w 13547"/>
                        <a:gd name="connsiteY9" fmla="*/ 6385 h 12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547" h="12720">
                          <a:moveTo>
                            <a:pt x="10191" y="6385"/>
                          </a:moveTo>
                          <a:lnTo>
                            <a:pt x="9394" y="6188"/>
                          </a:lnTo>
                          <a:cubicBezTo>
                            <a:pt x="10590" y="6188"/>
                            <a:pt x="11786" y="5989"/>
                            <a:pt x="12384" y="4999"/>
                          </a:cubicBezTo>
                          <a:cubicBezTo>
                            <a:pt x="13380" y="3216"/>
                            <a:pt x="11786" y="1433"/>
                            <a:pt x="9593" y="443"/>
                          </a:cubicBezTo>
                          <a:cubicBezTo>
                            <a:pt x="7799" y="-349"/>
                            <a:pt x="6005" y="-151"/>
                            <a:pt x="5009" y="1631"/>
                          </a:cubicBezTo>
                          <a:cubicBezTo>
                            <a:pt x="4211" y="3216"/>
                            <a:pt x="5009" y="4801"/>
                            <a:pt x="7600" y="5791"/>
                          </a:cubicBezTo>
                          <a:cubicBezTo>
                            <a:pt x="4610" y="5395"/>
                            <a:pt x="2019" y="5989"/>
                            <a:pt x="424" y="7772"/>
                          </a:cubicBezTo>
                          <a:cubicBezTo>
                            <a:pt x="-572" y="8763"/>
                            <a:pt x="225" y="10743"/>
                            <a:pt x="2417" y="11338"/>
                          </a:cubicBezTo>
                          <a:cubicBezTo>
                            <a:pt x="6603" y="12526"/>
                            <a:pt x="10989" y="13913"/>
                            <a:pt x="13380" y="10942"/>
                          </a:cubicBezTo>
                          <a:cubicBezTo>
                            <a:pt x="13978" y="8763"/>
                            <a:pt x="12982" y="7178"/>
                            <a:pt x="10191" y="63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85" name="Freeform 994">
                      <a:extLst>
                        <a:ext uri="{FF2B5EF4-FFF2-40B4-BE49-F238E27FC236}">
                          <a16:creationId xmlns:a16="http://schemas.microsoft.com/office/drawing/2014/main" id="{CDE2778E-B574-519E-40DF-CA804352CA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3428" y="6320301"/>
                      <a:ext cx="24691" cy="16155"/>
                    </a:xfrm>
                    <a:custGeom>
                      <a:avLst/>
                      <a:gdLst>
                        <a:gd name="connsiteX0" fmla="*/ 18338 w 24691"/>
                        <a:gd name="connsiteY0" fmla="*/ 7836 h 16155"/>
                        <a:gd name="connsiteX1" fmla="*/ 18338 w 24691"/>
                        <a:gd name="connsiteY1" fmla="*/ 7836 h 16155"/>
                        <a:gd name="connsiteX2" fmla="*/ 24318 w 24691"/>
                        <a:gd name="connsiteY2" fmla="*/ 3676 h 16155"/>
                        <a:gd name="connsiteX3" fmla="*/ 19733 w 24691"/>
                        <a:gd name="connsiteY3" fmla="*/ 1100 h 16155"/>
                        <a:gd name="connsiteX4" fmla="*/ 16544 w 24691"/>
                        <a:gd name="connsiteY4" fmla="*/ 6251 h 16155"/>
                        <a:gd name="connsiteX5" fmla="*/ 11362 w 24691"/>
                        <a:gd name="connsiteY5" fmla="*/ 8034 h 16155"/>
                        <a:gd name="connsiteX6" fmla="*/ 11362 w 24691"/>
                        <a:gd name="connsiteY6" fmla="*/ 6053 h 16155"/>
                        <a:gd name="connsiteX7" fmla="*/ 4585 w 24691"/>
                        <a:gd name="connsiteY7" fmla="*/ 308 h 16155"/>
                        <a:gd name="connsiteX8" fmla="*/ 0 w 24691"/>
                        <a:gd name="connsiteY8" fmla="*/ 1497 h 16155"/>
                        <a:gd name="connsiteX9" fmla="*/ 3987 w 24691"/>
                        <a:gd name="connsiteY9" fmla="*/ 11995 h 16155"/>
                        <a:gd name="connsiteX10" fmla="*/ 7774 w 24691"/>
                        <a:gd name="connsiteY10" fmla="*/ 12986 h 16155"/>
                        <a:gd name="connsiteX11" fmla="*/ 10365 w 24691"/>
                        <a:gd name="connsiteY11" fmla="*/ 11203 h 16155"/>
                        <a:gd name="connsiteX12" fmla="*/ 13355 w 24691"/>
                        <a:gd name="connsiteY12" fmla="*/ 14967 h 16155"/>
                        <a:gd name="connsiteX13" fmla="*/ 18737 w 24691"/>
                        <a:gd name="connsiteY13" fmla="*/ 16155 h 16155"/>
                        <a:gd name="connsiteX14" fmla="*/ 20929 w 24691"/>
                        <a:gd name="connsiteY14" fmla="*/ 12590 h 16155"/>
                        <a:gd name="connsiteX15" fmla="*/ 18338 w 24691"/>
                        <a:gd name="connsiteY15" fmla="*/ 7836 h 161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24691" h="16155">
                          <a:moveTo>
                            <a:pt x="18338" y="7836"/>
                          </a:moveTo>
                          <a:lnTo>
                            <a:pt x="18338" y="7836"/>
                          </a:lnTo>
                          <a:cubicBezTo>
                            <a:pt x="22125" y="7836"/>
                            <a:pt x="25912" y="7836"/>
                            <a:pt x="24318" y="3676"/>
                          </a:cubicBezTo>
                          <a:cubicBezTo>
                            <a:pt x="23720" y="2091"/>
                            <a:pt x="21727" y="1100"/>
                            <a:pt x="19733" y="1100"/>
                          </a:cubicBezTo>
                          <a:cubicBezTo>
                            <a:pt x="15348" y="1100"/>
                            <a:pt x="15547" y="3478"/>
                            <a:pt x="16544" y="6251"/>
                          </a:cubicBezTo>
                          <a:cubicBezTo>
                            <a:pt x="14352" y="6251"/>
                            <a:pt x="12558" y="6845"/>
                            <a:pt x="11362" y="8034"/>
                          </a:cubicBezTo>
                          <a:cubicBezTo>
                            <a:pt x="11362" y="7439"/>
                            <a:pt x="11362" y="6647"/>
                            <a:pt x="11362" y="6053"/>
                          </a:cubicBezTo>
                          <a:cubicBezTo>
                            <a:pt x="10963" y="3081"/>
                            <a:pt x="8172" y="1299"/>
                            <a:pt x="4585" y="308"/>
                          </a:cubicBezTo>
                          <a:cubicBezTo>
                            <a:pt x="2392" y="-286"/>
                            <a:pt x="997" y="-88"/>
                            <a:pt x="0" y="1497"/>
                          </a:cubicBezTo>
                          <a:cubicBezTo>
                            <a:pt x="1196" y="4864"/>
                            <a:pt x="2392" y="8430"/>
                            <a:pt x="3987" y="11995"/>
                          </a:cubicBezTo>
                          <a:cubicBezTo>
                            <a:pt x="4385" y="13184"/>
                            <a:pt x="6578" y="13382"/>
                            <a:pt x="7774" y="12986"/>
                          </a:cubicBezTo>
                          <a:cubicBezTo>
                            <a:pt x="8970" y="12590"/>
                            <a:pt x="9767" y="11995"/>
                            <a:pt x="10365" y="11203"/>
                          </a:cubicBezTo>
                          <a:cubicBezTo>
                            <a:pt x="10365" y="12590"/>
                            <a:pt x="11561" y="13976"/>
                            <a:pt x="13355" y="14967"/>
                          </a:cubicBezTo>
                          <a:cubicBezTo>
                            <a:pt x="14949" y="15759"/>
                            <a:pt x="17142" y="16155"/>
                            <a:pt x="18737" y="16155"/>
                          </a:cubicBezTo>
                          <a:cubicBezTo>
                            <a:pt x="21328" y="16155"/>
                            <a:pt x="21926" y="14570"/>
                            <a:pt x="20929" y="12590"/>
                          </a:cubicBezTo>
                          <a:cubicBezTo>
                            <a:pt x="20132" y="10411"/>
                            <a:pt x="19335" y="9222"/>
                            <a:pt x="18338" y="78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86" name="Freeform 995">
                      <a:extLst>
                        <a:ext uri="{FF2B5EF4-FFF2-40B4-BE49-F238E27FC236}">
                          <a16:creationId xmlns:a16="http://schemas.microsoft.com/office/drawing/2014/main" id="{47E5002F-194E-91A7-D86B-DB853D6717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0479" y="6260700"/>
                      <a:ext cx="8019" cy="5956"/>
                    </a:xfrm>
                    <a:custGeom>
                      <a:avLst/>
                      <a:gdLst>
                        <a:gd name="connsiteX0" fmla="*/ 1854 w 8019"/>
                        <a:gd name="connsiteY0" fmla="*/ 4841 h 5956"/>
                        <a:gd name="connsiteX1" fmla="*/ 7634 w 8019"/>
                        <a:gd name="connsiteY1" fmla="*/ 4841 h 5956"/>
                        <a:gd name="connsiteX2" fmla="*/ 6040 w 8019"/>
                        <a:gd name="connsiteY2" fmla="*/ 1077 h 5956"/>
                        <a:gd name="connsiteX3" fmla="*/ 259 w 8019"/>
                        <a:gd name="connsiteY3" fmla="*/ 879 h 5956"/>
                        <a:gd name="connsiteX4" fmla="*/ 1854 w 8019"/>
                        <a:gd name="connsiteY4" fmla="*/ 4841 h 59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19" h="5956">
                          <a:moveTo>
                            <a:pt x="1854" y="4841"/>
                          </a:moveTo>
                          <a:cubicBezTo>
                            <a:pt x="4046" y="6228"/>
                            <a:pt x="6438" y="6426"/>
                            <a:pt x="7634" y="4841"/>
                          </a:cubicBezTo>
                          <a:cubicBezTo>
                            <a:pt x="8432" y="3653"/>
                            <a:pt x="8033" y="2266"/>
                            <a:pt x="6040" y="1077"/>
                          </a:cubicBezTo>
                          <a:cubicBezTo>
                            <a:pt x="3847" y="-111"/>
                            <a:pt x="1654" y="-507"/>
                            <a:pt x="259" y="879"/>
                          </a:cubicBezTo>
                          <a:cubicBezTo>
                            <a:pt x="-339" y="2464"/>
                            <a:pt x="60" y="3851"/>
                            <a:pt x="1854" y="48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87" name="Freeform 996">
                      <a:extLst>
                        <a:ext uri="{FF2B5EF4-FFF2-40B4-BE49-F238E27FC236}">
                          <a16:creationId xmlns:a16="http://schemas.microsoft.com/office/drawing/2014/main" id="{170685FD-D1D6-97D3-0DE9-3CF135E1A1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9735" y="6218393"/>
                      <a:ext cx="13246" cy="5984"/>
                    </a:xfrm>
                    <a:custGeom>
                      <a:avLst/>
                      <a:gdLst>
                        <a:gd name="connsiteX0" fmla="*/ 12730 w 13246"/>
                        <a:gd name="connsiteY0" fmla="*/ 4955 h 5984"/>
                        <a:gd name="connsiteX1" fmla="*/ 10936 w 13246"/>
                        <a:gd name="connsiteY1" fmla="*/ 1191 h 5984"/>
                        <a:gd name="connsiteX2" fmla="*/ 5554 w 13246"/>
                        <a:gd name="connsiteY2" fmla="*/ 597 h 5984"/>
                        <a:gd name="connsiteX3" fmla="*/ 172 w 13246"/>
                        <a:gd name="connsiteY3" fmla="*/ 1587 h 5984"/>
                        <a:gd name="connsiteX4" fmla="*/ 2564 w 13246"/>
                        <a:gd name="connsiteY4" fmla="*/ 5351 h 5984"/>
                        <a:gd name="connsiteX5" fmla="*/ 7747 w 13246"/>
                        <a:gd name="connsiteY5" fmla="*/ 4955 h 5984"/>
                        <a:gd name="connsiteX6" fmla="*/ 12730 w 13246"/>
                        <a:gd name="connsiteY6" fmla="*/ 4955 h 59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3246" h="5984">
                          <a:moveTo>
                            <a:pt x="12730" y="4955"/>
                          </a:moveTo>
                          <a:cubicBezTo>
                            <a:pt x="13926" y="3766"/>
                            <a:pt x="12929" y="2379"/>
                            <a:pt x="10936" y="1191"/>
                          </a:cubicBezTo>
                          <a:cubicBezTo>
                            <a:pt x="8943" y="200"/>
                            <a:pt x="6950" y="-592"/>
                            <a:pt x="5554" y="597"/>
                          </a:cubicBezTo>
                          <a:cubicBezTo>
                            <a:pt x="3162" y="-196"/>
                            <a:pt x="970" y="-196"/>
                            <a:pt x="172" y="1587"/>
                          </a:cubicBezTo>
                          <a:cubicBezTo>
                            <a:pt x="-426" y="2974"/>
                            <a:pt x="571" y="4360"/>
                            <a:pt x="2564" y="5351"/>
                          </a:cubicBezTo>
                          <a:cubicBezTo>
                            <a:pt x="4757" y="6341"/>
                            <a:pt x="6551" y="6143"/>
                            <a:pt x="7747" y="4955"/>
                          </a:cubicBezTo>
                          <a:cubicBezTo>
                            <a:pt x="9740" y="5945"/>
                            <a:pt x="11733" y="5945"/>
                            <a:pt x="12730" y="49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88" name="Freeform 997">
                      <a:extLst>
                        <a:ext uri="{FF2B5EF4-FFF2-40B4-BE49-F238E27FC236}">
                          <a16:creationId xmlns:a16="http://schemas.microsoft.com/office/drawing/2014/main" id="{0D395E59-FC1D-36E5-2BD8-374F4C1806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3880" y="6253827"/>
                      <a:ext cx="8416" cy="6193"/>
                    </a:xfrm>
                    <a:custGeom>
                      <a:avLst/>
                      <a:gdLst>
                        <a:gd name="connsiteX0" fmla="*/ 5193 w 8416"/>
                        <a:gd name="connsiteY0" fmla="*/ 621 h 6193"/>
                        <a:gd name="connsiteX1" fmla="*/ 409 w 8416"/>
                        <a:gd name="connsiteY1" fmla="*/ 1017 h 6193"/>
                        <a:gd name="connsiteX2" fmla="*/ 3001 w 8416"/>
                        <a:gd name="connsiteY2" fmla="*/ 5573 h 6193"/>
                        <a:gd name="connsiteX3" fmla="*/ 7984 w 8416"/>
                        <a:gd name="connsiteY3" fmla="*/ 5177 h 6193"/>
                        <a:gd name="connsiteX4" fmla="*/ 5193 w 8416"/>
                        <a:gd name="connsiteY4" fmla="*/ 621 h 6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16" h="6193">
                          <a:moveTo>
                            <a:pt x="5193" y="621"/>
                          </a:moveTo>
                          <a:cubicBezTo>
                            <a:pt x="3200" y="-172"/>
                            <a:pt x="1207" y="-370"/>
                            <a:pt x="409" y="1017"/>
                          </a:cubicBezTo>
                          <a:cubicBezTo>
                            <a:pt x="-787" y="2800"/>
                            <a:pt x="808" y="4384"/>
                            <a:pt x="3001" y="5573"/>
                          </a:cubicBezTo>
                          <a:cubicBezTo>
                            <a:pt x="5193" y="6365"/>
                            <a:pt x="7186" y="6563"/>
                            <a:pt x="7984" y="5177"/>
                          </a:cubicBezTo>
                          <a:cubicBezTo>
                            <a:pt x="9180" y="3394"/>
                            <a:pt x="7784" y="1809"/>
                            <a:pt x="5193" y="6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89" name="Freeform 998">
                      <a:extLst>
                        <a:ext uri="{FF2B5EF4-FFF2-40B4-BE49-F238E27FC236}">
                          <a16:creationId xmlns:a16="http://schemas.microsoft.com/office/drawing/2014/main" id="{9A85440F-611E-58AB-314B-7826B45B11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9299" y="6226880"/>
                      <a:ext cx="8337" cy="5820"/>
                    </a:xfrm>
                    <a:custGeom>
                      <a:avLst/>
                      <a:gdLst>
                        <a:gd name="connsiteX0" fmla="*/ 5521 w 8337"/>
                        <a:gd name="connsiteY0" fmla="*/ 628 h 5820"/>
                        <a:gd name="connsiteX1" fmla="*/ 140 w 8337"/>
                        <a:gd name="connsiteY1" fmla="*/ 1618 h 5820"/>
                        <a:gd name="connsiteX2" fmla="*/ 2930 w 8337"/>
                        <a:gd name="connsiteY2" fmla="*/ 5183 h 5820"/>
                        <a:gd name="connsiteX3" fmla="*/ 8312 w 8337"/>
                        <a:gd name="connsiteY3" fmla="*/ 4391 h 5820"/>
                        <a:gd name="connsiteX4" fmla="*/ 5521 w 8337"/>
                        <a:gd name="connsiteY4" fmla="*/ 628 h 58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37" h="5820">
                          <a:moveTo>
                            <a:pt x="5521" y="628"/>
                          </a:moveTo>
                          <a:cubicBezTo>
                            <a:pt x="2930" y="-561"/>
                            <a:pt x="738" y="33"/>
                            <a:pt x="140" y="1618"/>
                          </a:cubicBezTo>
                          <a:cubicBezTo>
                            <a:pt x="-458" y="3004"/>
                            <a:pt x="937" y="4391"/>
                            <a:pt x="2930" y="5183"/>
                          </a:cubicBezTo>
                          <a:cubicBezTo>
                            <a:pt x="5521" y="6372"/>
                            <a:pt x="7315" y="5778"/>
                            <a:pt x="8312" y="4391"/>
                          </a:cubicBezTo>
                          <a:cubicBezTo>
                            <a:pt x="8511" y="2806"/>
                            <a:pt x="7515" y="1420"/>
                            <a:pt x="5521" y="6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90" name="Freeform 999">
                      <a:extLst>
                        <a:ext uri="{FF2B5EF4-FFF2-40B4-BE49-F238E27FC236}">
                          <a16:creationId xmlns:a16="http://schemas.microsoft.com/office/drawing/2014/main" id="{12BED90A-4FE3-34D0-D0FB-93D8F59F96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7395" y="6069459"/>
                      <a:ext cx="8584" cy="5656"/>
                    </a:xfrm>
                    <a:custGeom>
                      <a:avLst/>
                      <a:gdLst>
                        <a:gd name="connsiteX0" fmla="*/ 4798 w 8584"/>
                        <a:gd name="connsiteY0" fmla="*/ 173 h 5656"/>
                        <a:gd name="connsiteX1" fmla="*/ 14 w 8584"/>
                        <a:gd name="connsiteY1" fmla="*/ 2352 h 5656"/>
                        <a:gd name="connsiteX2" fmla="*/ 3801 w 8584"/>
                        <a:gd name="connsiteY2" fmla="*/ 5521 h 5656"/>
                        <a:gd name="connsiteX3" fmla="*/ 8585 w 8584"/>
                        <a:gd name="connsiteY3" fmla="*/ 3342 h 5656"/>
                        <a:gd name="connsiteX4" fmla="*/ 4798 w 8584"/>
                        <a:gd name="connsiteY4" fmla="*/ 173 h 56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84" h="5656">
                          <a:moveTo>
                            <a:pt x="4798" y="173"/>
                          </a:moveTo>
                          <a:cubicBezTo>
                            <a:pt x="2007" y="-421"/>
                            <a:pt x="213" y="569"/>
                            <a:pt x="14" y="2352"/>
                          </a:cubicBezTo>
                          <a:cubicBezTo>
                            <a:pt x="-186" y="3936"/>
                            <a:pt x="1808" y="4927"/>
                            <a:pt x="3801" y="5521"/>
                          </a:cubicBezTo>
                          <a:cubicBezTo>
                            <a:pt x="6592" y="5917"/>
                            <a:pt x="8585" y="5521"/>
                            <a:pt x="8585" y="3342"/>
                          </a:cubicBezTo>
                          <a:cubicBezTo>
                            <a:pt x="8585" y="1758"/>
                            <a:pt x="6791" y="569"/>
                            <a:pt x="4798" y="17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91" name="Freeform 1000">
                      <a:extLst>
                        <a:ext uri="{FF2B5EF4-FFF2-40B4-BE49-F238E27FC236}">
                          <a16:creationId xmlns:a16="http://schemas.microsoft.com/office/drawing/2014/main" id="{D8E68EBF-4B54-A3DB-B754-8EE73D9A75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4789" y="6131037"/>
                      <a:ext cx="7973" cy="5720"/>
                    </a:xfrm>
                    <a:custGeom>
                      <a:avLst/>
                      <a:gdLst>
                        <a:gd name="connsiteX0" fmla="*/ 3189 w 7973"/>
                        <a:gd name="connsiteY0" fmla="*/ 5350 h 5720"/>
                        <a:gd name="connsiteX1" fmla="*/ 7973 w 7973"/>
                        <a:gd name="connsiteY1" fmla="*/ 3369 h 5720"/>
                        <a:gd name="connsiteX2" fmla="*/ 4186 w 7973"/>
                        <a:gd name="connsiteY2" fmla="*/ 200 h 5720"/>
                        <a:gd name="connsiteX3" fmla="*/ 0 w 7973"/>
                        <a:gd name="connsiteY3" fmla="*/ 1784 h 5720"/>
                        <a:gd name="connsiteX4" fmla="*/ 3189 w 7973"/>
                        <a:gd name="connsiteY4" fmla="*/ 5350 h 5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73" h="5720">
                          <a:moveTo>
                            <a:pt x="3189" y="5350"/>
                          </a:moveTo>
                          <a:cubicBezTo>
                            <a:pt x="5780" y="6142"/>
                            <a:pt x="7973" y="5746"/>
                            <a:pt x="7973" y="3369"/>
                          </a:cubicBezTo>
                          <a:cubicBezTo>
                            <a:pt x="7973" y="1784"/>
                            <a:pt x="6378" y="596"/>
                            <a:pt x="4186" y="200"/>
                          </a:cubicBezTo>
                          <a:cubicBezTo>
                            <a:pt x="1993" y="-395"/>
                            <a:pt x="598" y="398"/>
                            <a:pt x="0" y="1784"/>
                          </a:cubicBezTo>
                          <a:cubicBezTo>
                            <a:pt x="0" y="3369"/>
                            <a:pt x="1196" y="4756"/>
                            <a:pt x="3189" y="53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92" name="Freeform 1001">
                      <a:extLst>
                        <a:ext uri="{FF2B5EF4-FFF2-40B4-BE49-F238E27FC236}">
                          <a16:creationId xmlns:a16="http://schemas.microsoft.com/office/drawing/2014/main" id="{23F9DF54-55CA-1B35-74D2-F946A0F56D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4385" y="6096472"/>
                      <a:ext cx="8343" cy="5779"/>
                    </a:xfrm>
                    <a:custGeom>
                      <a:avLst/>
                      <a:gdLst>
                        <a:gd name="connsiteX0" fmla="*/ 5752 w 8343"/>
                        <a:gd name="connsiteY0" fmla="*/ 495 h 5779"/>
                        <a:gd name="connsiteX1" fmla="*/ 171 w 8343"/>
                        <a:gd name="connsiteY1" fmla="*/ 1684 h 5779"/>
                        <a:gd name="connsiteX2" fmla="*/ 2762 w 8343"/>
                        <a:gd name="connsiteY2" fmla="*/ 5249 h 5779"/>
                        <a:gd name="connsiteX3" fmla="*/ 8343 w 8343"/>
                        <a:gd name="connsiteY3" fmla="*/ 4061 h 5779"/>
                        <a:gd name="connsiteX4" fmla="*/ 5752 w 8343"/>
                        <a:gd name="connsiteY4" fmla="*/ 495 h 57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43" h="5779">
                          <a:moveTo>
                            <a:pt x="5752" y="495"/>
                          </a:moveTo>
                          <a:cubicBezTo>
                            <a:pt x="3161" y="-297"/>
                            <a:pt x="769" y="-297"/>
                            <a:pt x="171" y="1684"/>
                          </a:cubicBezTo>
                          <a:cubicBezTo>
                            <a:pt x="-427" y="3070"/>
                            <a:pt x="570" y="4457"/>
                            <a:pt x="2762" y="5249"/>
                          </a:cubicBezTo>
                          <a:cubicBezTo>
                            <a:pt x="5353" y="6240"/>
                            <a:pt x="7347" y="5844"/>
                            <a:pt x="8343" y="4061"/>
                          </a:cubicBezTo>
                          <a:cubicBezTo>
                            <a:pt x="8343" y="2476"/>
                            <a:pt x="7945" y="1089"/>
                            <a:pt x="5752" y="4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93" name="Freeform 1002">
                      <a:extLst>
                        <a:ext uri="{FF2B5EF4-FFF2-40B4-BE49-F238E27FC236}">
                          <a16:creationId xmlns:a16="http://schemas.microsoft.com/office/drawing/2014/main" id="{E123E393-A881-3861-0AA9-464AFE1F52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6206" y="6202767"/>
                      <a:ext cx="8926" cy="6297"/>
                    </a:xfrm>
                    <a:custGeom>
                      <a:avLst/>
                      <a:gdLst>
                        <a:gd name="connsiteX0" fmla="*/ 8850 w 8926"/>
                        <a:gd name="connsiteY0" fmla="*/ 4139 h 6297"/>
                        <a:gd name="connsiteX1" fmla="*/ 6059 w 8926"/>
                        <a:gd name="connsiteY1" fmla="*/ 574 h 6297"/>
                        <a:gd name="connsiteX2" fmla="*/ 1475 w 8926"/>
                        <a:gd name="connsiteY2" fmla="*/ 970 h 6297"/>
                        <a:gd name="connsiteX3" fmla="*/ 79 w 8926"/>
                        <a:gd name="connsiteY3" fmla="*/ 2158 h 6297"/>
                        <a:gd name="connsiteX4" fmla="*/ 2272 w 8926"/>
                        <a:gd name="connsiteY4" fmla="*/ 5922 h 6297"/>
                        <a:gd name="connsiteX5" fmla="*/ 6458 w 8926"/>
                        <a:gd name="connsiteY5" fmla="*/ 5922 h 6297"/>
                        <a:gd name="connsiteX6" fmla="*/ 8850 w 8926"/>
                        <a:gd name="connsiteY6" fmla="*/ 4139 h 62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926" h="6297">
                          <a:moveTo>
                            <a:pt x="8850" y="4139"/>
                          </a:moveTo>
                          <a:cubicBezTo>
                            <a:pt x="9248" y="2753"/>
                            <a:pt x="8052" y="1366"/>
                            <a:pt x="6059" y="574"/>
                          </a:cubicBezTo>
                          <a:cubicBezTo>
                            <a:pt x="3866" y="-417"/>
                            <a:pt x="2272" y="-21"/>
                            <a:pt x="1475" y="970"/>
                          </a:cubicBezTo>
                          <a:cubicBezTo>
                            <a:pt x="877" y="1168"/>
                            <a:pt x="478" y="1564"/>
                            <a:pt x="79" y="2158"/>
                          </a:cubicBezTo>
                          <a:cubicBezTo>
                            <a:pt x="-120" y="3545"/>
                            <a:pt x="-120" y="5130"/>
                            <a:pt x="2272" y="5922"/>
                          </a:cubicBezTo>
                          <a:cubicBezTo>
                            <a:pt x="3866" y="6516"/>
                            <a:pt x="5262" y="6318"/>
                            <a:pt x="6458" y="5922"/>
                          </a:cubicBezTo>
                          <a:cubicBezTo>
                            <a:pt x="7454" y="5724"/>
                            <a:pt x="8451" y="5130"/>
                            <a:pt x="8850" y="41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94" name="Freeform 1003">
                      <a:extLst>
                        <a:ext uri="{FF2B5EF4-FFF2-40B4-BE49-F238E27FC236}">
                          <a16:creationId xmlns:a16="http://schemas.microsoft.com/office/drawing/2014/main" id="{B66063C2-E92C-DF98-BD27-995D7C68C5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6389" y="6097779"/>
                      <a:ext cx="7766" cy="5931"/>
                    </a:xfrm>
                    <a:custGeom>
                      <a:avLst/>
                      <a:gdLst>
                        <a:gd name="connsiteX0" fmla="*/ 4481 w 7766"/>
                        <a:gd name="connsiteY0" fmla="*/ 377 h 5931"/>
                        <a:gd name="connsiteX1" fmla="*/ 96 w 7766"/>
                        <a:gd name="connsiteY1" fmla="*/ 1170 h 5931"/>
                        <a:gd name="connsiteX2" fmla="*/ 3286 w 7766"/>
                        <a:gd name="connsiteY2" fmla="*/ 5527 h 5931"/>
                        <a:gd name="connsiteX3" fmla="*/ 7671 w 7766"/>
                        <a:gd name="connsiteY3" fmla="*/ 4537 h 5931"/>
                        <a:gd name="connsiteX4" fmla="*/ 4481 w 7766"/>
                        <a:gd name="connsiteY4" fmla="*/ 377 h 59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66" h="5931">
                          <a:moveTo>
                            <a:pt x="4481" y="377"/>
                          </a:moveTo>
                          <a:cubicBezTo>
                            <a:pt x="2488" y="-217"/>
                            <a:pt x="495" y="-217"/>
                            <a:pt x="96" y="1170"/>
                          </a:cubicBezTo>
                          <a:cubicBezTo>
                            <a:pt x="-302" y="2754"/>
                            <a:pt x="495" y="4537"/>
                            <a:pt x="3286" y="5527"/>
                          </a:cubicBezTo>
                          <a:cubicBezTo>
                            <a:pt x="5279" y="6320"/>
                            <a:pt x="6873" y="5924"/>
                            <a:pt x="7671" y="4537"/>
                          </a:cubicBezTo>
                          <a:cubicBezTo>
                            <a:pt x="8069" y="2754"/>
                            <a:pt x="7272" y="1170"/>
                            <a:pt x="4481" y="3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95" name="Freeform 1004">
                      <a:extLst>
                        <a:ext uri="{FF2B5EF4-FFF2-40B4-BE49-F238E27FC236}">
                          <a16:creationId xmlns:a16="http://schemas.microsoft.com/office/drawing/2014/main" id="{6335EF23-EB75-10E2-A18E-E821709343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1005" y="6264123"/>
                      <a:ext cx="8782" cy="6125"/>
                    </a:xfrm>
                    <a:custGeom>
                      <a:avLst/>
                      <a:gdLst>
                        <a:gd name="connsiteX0" fmla="*/ 4983 w 8782"/>
                        <a:gd name="connsiteY0" fmla="*/ 5776 h 6125"/>
                        <a:gd name="connsiteX1" fmla="*/ 8770 w 8782"/>
                        <a:gd name="connsiteY1" fmla="*/ 4389 h 6125"/>
                        <a:gd name="connsiteX2" fmla="*/ 4186 w 8782"/>
                        <a:gd name="connsiteY2" fmla="*/ 229 h 6125"/>
                        <a:gd name="connsiteX3" fmla="*/ 0 w 8782"/>
                        <a:gd name="connsiteY3" fmla="*/ 1616 h 6125"/>
                        <a:gd name="connsiteX4" fmla="*/ 4983 w 8782"/>
                        <a:gd name="connsiteY4" fmla="*/ 5776 h 61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82" h="6125">
                          <a:moveTo>
                            <a:pt x="4983" y="5776"/>
                          </a:moveTo>
                          <a:cubicBezTo>
                            <a:pt x="7176" y="6568"/>
                            <a:pt x="8770" y="5974"/>
                            <a:pt x="8770" y="4389"/>
                          </a:cubicBezTo>
                          <a:cubicBezTo>
                            <a:pt x="8970" y="2210"/>
                            <a:pt x="6578" y="1022"/>
                            <a:pt x="4186" y="229"/>
                          </a:cubicBezTo>
                          <a:cubicBezTo>
                            <a:pt x="1993" y="-365"/>
                            <a:pt x="598" y="229"/>
                            <a:pt x="0" y="1616"/>
                          </a:cubicBezTo>
                          <a:cubicBezTo>
                            <a:pt x="399" y="3993"/>
                            <a:pt x="2591" y="4984"/>
                            <a:pt x="4983" y="57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96" name="Freeform 1005">
                      <a:extLst>
                        <a:ext uri="{FF2B5EF4-FFF2-40B4-BE49-F238E27FC236}">
                          <a16:creationId xmlns:a16="http://schemas.microsoft.com/office/drawing/2014/main" id="{373E2662-5750-86C0-3234-AE733C5B52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7736" y="6084037"/>
                      <a:ext cx="12608" cy="8876"/>
                    </a:xfrm>
                    <a:custGeom>
                      <a:avLst/>
                      <a:gdLst>
                        <a:gd name="connsiteX0" fmla="*/ 4263 w 12608"/>
                        <a:gd name="connsiteY0" fmla="*/ 5601 h 8876"/>
                        <a:gd name="connsiteX1" fmla="*/ 7651 w 12608"/>
                        <a:gd name="connsiteY1" fmla="*/ 8177 h 8876"/>
                        <a:gd name="connsiteX2" fmla="*/ 12236 w 12608"/>
                        <a:gd name="connsiteY2" fmla="*/ 7780 h 8876"/>
                        <a:gd name="connsiteX3" fmla="*/ 8448 w 12608"/>
                        <a:gd name="connsiteY3" fmla="*/ 2828 h 8876"/>
                        <a:gd name="connsiteX4" fmla="*/ 8249 w 12608"/>
                        <a:gd name="connsiteY4" fmla="*/ 2828 h 8876"/>
                        <a:gd name="connsiteX5" fmla="*/ 5658 w 12608"/>
                        <a:gd name="connsiteY5" fmla="*/ 649 h 8876"/>
                        <a:gd name="connsiteX6" fmla="*/ 77 w 12608"/>
                        <a:gd name="connsiteY6" fmla="*/ 1442 h 8876"/>
                        <a:gd name="connsiteX7" fmla="*/ 2668 w 12608"/>
                        <a:gd name="connsiteY7" fmla="*/ 5007 h 8876"/>
                        <a:gd name="connsiteX8" fmla="*/ 4263 w 12608"/>
                        <a:gd name="connsiteY8" fmla="*/ 5601 h 88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608" h="8876">
                          <a:moveTo>
                            <a:pt x="4263" y="5601"/>
                          </a:moveTo>
                          <a:cubicBezTo>
                            <a:pt x="4861" y="6592"/>
                            <a:pt x="6256" y="7384"/>
                            <a:pt x="7651" y="8177"/>
                          </a:cubicBezTo>
                          <a:cubicBezTo>
                            <a:pt x="9645" y="9167"/>
                            <a:pt x="11438" y="9167"/>
                            <a:pt x="12236" y="7780"/>
                          </a:cubicBezTo>
                          <a:cubicBezTo>
                            <a:pt x="13432" y="5601"/>
                            <a:pt x="11638" y="3819"/>
                            <a:pt x="8448" y="2828"/>
                          </a:cubicBezTo>
                          <a:lnTo>
                            <a:pt x="8249" y="2828"/>
                          </a:lnTo>
                          <a:cubicBezTo>
                            <a:pt x="7851" y="2036"/>
                            <a:pt x="6854" y="1243"/>
                            <a:pt x="5658" y="649"/>
                          </a:cubicBezTo>
                          <a:cubicBezTo>
                            <a:pt x="3266" y="-143"/>
                            <a:pt x="874" y="-539"/>
                            <a:pt x="77" y="1442"/>
                          </a:cubicBezTo>
                          <a:cubicBezTo>
                            <a:pt x="-322" y="2828"/>
                            <a:pt x="874" y="4215"/>
                            <a:pt x="2668" y="5007"/>
                          </a:cubicBezTo>
                          <a:cubicBezTo>
                            <a:pt x="3266" y="5403"/>
                            <a:pt x="3864" y="5403"/>
                            <a:pt x="4263" y="56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97" name="Freeform 1006">
                      <a:extLst>
                        <a:ext uri="{FF2B5EF4-FFF2-40B4-BE49-F238E27FC236}">
                          <a16:creationId xmlns:a16="http://schemas.microsoft.com/office/drawing/2014/main" id="{BDA1C181-FB4B-C636-CE2A-FD222C09DA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5788" y="6164565"/>
                      <a:ext cx="8815" cy="5843"/>
                    </a:xfrm>
                    <a:custGeom>
                      <a:avLst/>
                      <a:gdLst>
                        <a:gd name="connsiteX0" fmla="*/ 3687 w 8815"/>
                        <a:gd name="connsiteY0" fmla="*/ 5299 h 5843"/>
                        <a:gd name="connsiteX1" fmla="*/ 8471 w 8815"/>
                        <a:gd name="connsiteY1" fmla="*/ 4903 h 5843"/>
                        <a:gd name="connsiteX2" fmla="*/ 5281 w 8815"/>
                        <a:gd name="connsiteY2" fmla="*/ 545 h 5843"/>
                        <a:gd name="connsiteX3" fmla="*/ 298 w 8815"/>
                        <a:gd name="connsiteY3" fmla="*/ 941 h 5843"/>
                        <a:gd name="connsiteX4" fmla="*/ 3687 w 8815"/>
                        <a:gd name="connsiteY4" fmla="*/ 5299 h 58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15" h="5843">
                          <a:moveTo>
                            <a:pt x="3687" y="5299"/>
                          </a:moveTo>
                          <a:cubicBezTo>
                            <a:pt x="5680" y="5893"/>
                            <a:pt x="7673" y="6289"/>
                            <a:pt x="8471" y="4903"/>
                          </a:cubicBezTo>
                          <a:cubicBezTo>
                            <a:pt x="9467" y="3120"/>
                            <a:pt x="8271" y="1535"/>
                            <a:pt x="5281" y="545"/>
                          </a:cubicBezTo>
                          <a:cubicBezTo>
                            <a:pt x="3288" y="-49"/>
                            <a:pt x="1095" y="-446"/>
                            <a:pt x="298" y="941"/>
                          </a:cubicBezTo>
                          <a:cubicBezTo>
                            <a:pt x="-698" y="2724"/>
                            <a:pt x="896" y="4110"/>
                            <a:pt x="3687" y="52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98" name="Freeform 1007">
                      <a:extLst>
                        <a:ext uri="{FF2B5EF4-FFF2-40B4-BE49-F238E27FC236}">
                          <a16:creationId xmlns:a16="http://schemas.microsoft.com/office/drawing/2014/main" id="{19AB2C96-5C39-8EC9-29AF-C4A7F16956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1272" y="6173033"/>
                      <a:ext cx="996" cy="2575"/>
                    </a:xfrm>
                    <a:custGeom>
                      <a:avLst/>
                      <a:gdLst>
                        <a:gd name="connsiteX0" fmla="*/ 997 w 996"/>
                        <a:gd name="connsiteY0" fmla="*/ 990 h 2575"/>
                        <a:gd name="connsiteX1" fmla="*/ 797 w 996"/>
                        <a:gd name="connsiteY1" fmla="*/ 0 h 2575"/>
                        <a:gd name="connsiteX2" fmla="*/ 0 w 996"/>
                        <a:gd name="connsiteY2" fmla="*/ 2575 h 2575"/>
                        <a:gd name="connsiteX3" fmla="*/ 997 w 996"/>
                        <a:gd name="connsiteY3" fmla="*/ 990 h 2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996" h="2575">
                          <a:moveTo>
                            <a:pt x="997" y="990"/>
                          </a:moveTo>
                          <a:cubicBezTo>
                            <a:pt x="997" y="594"/>
                            <a:pt x="797" y="198"/>
                            <a:pt x="797" y="0"/>
                          </a:cubicBezTo>
                          <a:cubicBezTo>
                            <a:pt x="598" y="792"/>
                            <a:pt x="199" y="1783"/>
                            <a:pt x="0" y="2575"/>
                          </a:cubicBezTo>
                          <a:cubicBezTo>
                            <a:pt x="598" y="2377"/>
                            <a:pt x="997" y="1783"/>
                            <a:pt x="997" y="9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499" name="Freeform 1008">
                      <a:extLst>
                        <a:ext uri="{FF2B5EF4-FFF2-40B4-BE49-F238E27FC236}">
                          <a16:creationId xmlns:a16="http://schemas.microsoft.com/office/drawing/2014/main" id="{A1292B75-EBA1-9AAC-185D-033F7962A3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0968" y="6097292"/>
                      <a:ext cx="8329" cy="6353"/>
                    </a:xfrm>
                    <a:custGeom>
                      <a:avLst/>
                      <a:gdLst>
                        <a:gd name="connsiteX0" fmla="*/ 3058 w 8329"/>
                        <a:gd name="connsiteY0" fmla="*/ 6014 h 6353"/>
                        <a:gd name="connsiteX1" fmla="*/ 8241 w 8329"/>
                        <a:gd name="connsiteY1" fmla="*/ 4231 h 6353"/>
                        <a:gd name="connsiteX2" fmla="*/ 6447 w 8329"/>
                        <a:gd name="connsiteY2" fmla="*/ 1260 h 6353"/>
                        <a:gd name="connsiteX3" fmla="*/ 3855 w 8329"/>
                        <a:gd name="connsiteY3" fmla="*/ 71 h 6353"/>
                        <a:gd name="connsiteX4" fmla="*/ 1264 w 8329"/>
                        <a:gd name="connsiteY4" fmla="*/ 864 h 6353"/>
                        <a:gd name="connsiteX5" fmla="*/ 68 w 8329"/>
                        <a:gd name="connsiteY5" fmla="*/ 2845 h 6353"/>
                        <a:gd name="connsiteX6" fmla="*/ 3058 w 8329"/>
                        <a:gd name="connsiteY6" fmla="*/ 6014 h 63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329" h="6353">
                          <a:moveTo>
                            <a:pt x="3058" y="6014"/>
                          </a:moveTo>
                          <a:cubicBezTo>
                            <a:pt x="5649" y="6806"/>
                            <a:pt x="7643" y="6212"/>
                            <a:pt x="8241" y="4231"/>
                          </a:cubicBezTo>
                          <a:cubicBezTo>
                            <a:pt x="8639" y="3043"/>
                            <a:pt x="7643" y="2052"/>
                            <a:pt x="6447" y="1260"/>
                          </a:cubicBezTo>
                          <a:cubicBezTo>
                            <a:pt x="5849" y="666"/>
                            <a:pt x="5051" y="269"/>
                            <a:pt x="3855" y="71"/>
                          </a:cubicBezTo>
                          <a:cubicBezTo>
                            <a:pt x="2659" y="-127"/>
                            <a:pt x="1463" y="71"/>
                            <a:pt x="1264" y="864"/>
                          </a:cubicBezTo>
                          <a:cubicBezTo>
                            <a:pt x="666" y="1260"/>
                            <a:pt x="267" y="1854"/>
                            <a:pt x="68" y="2845"/>
                          </a:cubicBezTo>
                          <a:cubicBezTo>
                            <a:pt x="-331" y="4231"/>
                            <a:pt x="1065" y="5618"/>
                            <a:pt x="3058" y="601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00" name="Freeform 1009">
                      <a:extLst>
                        <a:ext uri="{FF2B5EF4-FFF2-40B4-BE49-F238E27FC236}">
                          <a16:creationId xmlns:a16="http://schemas.microsoft.com/office/drawing/2014/main" id="{5308D144-DF34-BF5E-017B-4C89FD5AD4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0864" y="6112550"/>
                      <a:ext cx="7731" cy="5950"/>
                    </a:xfrm>
                    <a:custGeom>
                      <a:avLst/>
                      <a:gdLst>
                        <a:gd name="connsiteX0" fmla="*/ 140 w 7731"/>
                        <a:gd name="connsiteY0" fmla="*/ 1056 h 5950"/>
                        <a:gd name="connsiteX1" fmla="*/ 2732 w 7731"/>
                        <a:gd name="connsiteY1" fmla="*/ 5612 h 5950"/>
                        <a:gd name="connsiteX2" fmla="*/ 7715 w 7731"/>
                        <a:gd name="connsiteY2" fmla="*/ 4028 h 5950"/>
                        <a:gd name="connsiteX3" fmla="*/ 4725 w 7731"/>
                        <a:gd name="connsiteY3" fmla="*/ 462 h 5950"/>
                        <a:gd name="connsiteX4" fmla="*/ 140 w 7731"/>
                        <a:gd name="connsiteY4" fmla="*/ 1056 h 59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31" h="5950">
                          <a:moveTo>
                            <a:pt x="140" y="1056"/>
                          </a:moveTo>
                          <a:cubicBezTo>
                            <a:pt x="-457" y="3632"/>
                            <a:pt x="938" y="5018"/>
                            <a:pt x="2732" y="5612"/>
                          </a:cubicBezTo>
                          <a:cubicBezTo>
                            <a:pt x="5124" y="6207"/>
                            <a:pt x="7515" y="6207"/>
                            <a:pt x="7715" y="4028"/>
                          </a:cubicBezTo>
                          <a:cubicBezTo>
                            <a:pt x="7914" y="2641"/>
                            <a:pt x="6320" y="1056"/>
                            <a:pt x="4725" y="462"/>
                          </a:cubicBezTo>
                          <a:cubicBezTo>
                            <a:pt x="1934" y="-528"/>
                            <a:pt x="340" y="264"/>
                            <a:pt x="140" y="10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01" name="Freeform 1010">
                      <a:extLst>
                        <a:ext uri="{FF2B5EF4-FFF2-40B4-BE49-F238E27FC236}">
                          <a16:creationId xmlns:a16="http://schemas.microsoft.com/office/drawing/2014/main" id="{7CD58103-3A2E-17B8-7F2F-5CFFD2E511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7352" y="6246271"/>
                      <a:ext cx="11711" cy="8351"/>
                    </a:xfrm>
                    <a:custGeom>
                      <a:avLst/>
                      <a:gdLst>
                        <a:gd name="connsiteX0" fmla="*/ 4385 w 11711"/>
                        <a:gd name="connsiteY0" fmla="*/ 7582 h 8351"/>
                        <a:gd name="connsiteX1" fmla="*/ 4983 w 11711"/>
                        <a:gd name="connsiteY1" fmla="*/ 5799 h 8351"/>
                        <a:gd name="connsiteX2" fmla="*/ 5382 w 11711"/>
                        <a:gd name="connsiteY2" fmla="*/ 5997 h 8351"/>
                        <a:gd name="connsiteX3" fmla="*/ 11362 w 11711"/>
                        <a:gd name="connsiteY3" fmla="*/ 5601 h 8351"/>
                        <a:gd name="connsiteX4" fmla="*/ 8571 w 11711"/>
                        <a:gd name="connsiteY4" fmla="*/ 1045 h 8351"/>
                        <a:gd name="connsiteX5" fmla="*/ 1993 w 11711"/>
                        <a:gd name="connsiteY5" fmla="*/ 1045 h 8351"/>
                        <a:gd name="connsiteX6" fmla="*/ 1595 w 11711"/>
                        <a:gd name="connsiteY6" fmla="*/ 2432 h 8351"/>
                        <a:gd name="connsiteX7" fmla="*/ 1595 w 11711"/>
                        <a:gd name="connsiteY7" fmla="*/ 2630 h 8351"/>
                        <a:gd name="connsiteX8" fmla="*/ 1595 w 11711"/>
                        <a:gd name="connsiteY8" fmla="*/ 2630 h 8351"/>
                        <a:gd name="connsiteX9" fmla="*/ 0 w 11711"/>
                        <a:gd name="connsiteY9" fmla="*/ 7780 h 8351"/>
                        <a:gd name="connsiteX10" fmla="*/ 4385 w 11711"/>
                        <a:gd name="connsiteY10" fmla="*/ 7582 h 83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1711" h="8351">
                          <a:moveTo>
                            <a:pt x="4385" y="7582"/>
                          </a:moveTo>
                          <a:cubicBezTo>
                            <a:pt x="4983" y="6988"/>
                            <a:pt x="5183" y="6394"/>
                            <a:pt x="4983" y="5799"/>
                          </a:cubicBezTo>
                          <a:lnTo>
                            <a:pt x="5382" y="5997"/>
                          </a:lnTo>
                          <a:cubicBezTo>
                            <a:pt x="7774" y="6790"/>
                            <a:pt x="10365" y="7384"/>
                            <a:pt x="11362" y="5601"/>
                          </a:cubicBezTo>
                          <a:cubicBezTo>
                            <a:pt x="12358" y="4017"/>
                            <a:pt x="11162" y="2234"/>
                            <a:pt x="8571" y="1045"/>
                          </a:cubicBezTo>
                          <a:cubicBezTo>
                            <a:pt x="5780" y="-143"/>
                            <a:pt x="3189" y="-539"/>
                            <a:pt x="1993" y="1045"/>
                          </a:cubicBezTo>
                          <a:cubicBezTo>
                            <a:pt x="1794" y="1441"/>
                            <a:pt x="1794" y="1838"/>
                            <a:pt x="1595" y="2432"/>
                          </a:cubicBezTo>
                          <a:cubicBezTo>
                            <a:pt x="1595" y="2432"/>
                            <a:pt x="1595" y="2630"/>
                            <a:pt x="1595" y="2630"/>
                          </a:cubicBezTo>
                          <a:lnTo>
                            <a:pt x="1595" y="2630"/>
                          </a:lnTo>
                          <a:cubicBezTo>
                            <a:pt x="997" y="4413"/>
                            <a:pt x="598" y="6195"/>
                            <a:pt x="0" y="7780"/>
                          </a:cubicBezTo>
                          <a:cubicBezTo>
                            <a:pt x="1794" y="8573"/>
                            <a:pt x="3389" y="8573"/>
                            <a:pt x="4385" y="75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02" name="Freeform 1011">
                      <a:extLst>
                        <a:ext uri="{FF2B5EF4-FFF2-40B4-BE49-F238E27FC236}">
                          <a16:creationId xmlns:a16="http://schemas.microsoft.com/office/drawing/2014/main" id="{1C9C7F88-2781-9609-7C89-0117FEA6C1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0335" y="6047972"/>
                      <a:ext cx="7868" cy="5905"/>
                    </a:xfrm>
                    <a:custGeom>
                      <a:avLst/>
                      <a:gdLst>
                        <a:gd name="connsiteX0" fmla="*/ 7643 w 7868"/>
                        <a:gd name="connsiteY0" fmla="*/ 4821 h 5905"/>
                        <a:gd name="connsiteX1" fmla="*/ 4653 w 7868"/>
                        <a:gd name="connsiteY1" fmla="*/ 463 h 5905"/>
                        <a:gd name="connsiteX2" fmla="*/ 268 w 7868"/>
                        <a:gd name="connsiteY2" fmla="*/ 1256 h 5905"/>
                        <a:gd name="connsiteX3" fmla="*/ 3059 w 7868"/>
                        <a:gd name="connsiteY3" fmla="*/ 5614 h 5905"/>
                        <a:gd name="connsiteX4" fmla="*/ 7643 w 7868"/>
                        <a:gd name="connsiteY4" fmla="*/ 4821 h 59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68" h="5905">
                          <a:moveTo>
                            <a:pt x="7643" y="4821"/>
                          </a:moveTo>
                          <a:cubicBezTo>
                            <a:pt x="8440" y="3039"/>
                            <a:pt x="7045" y="1454"/>
                            <a:pt x="4653" y="463"/>
                          </a:cubicBezTo>
                          <a:cubicBezTo>
                            <a:pt x="2859" y="-329"/>
                            <a:pt x="866" y="-131"/>
                            <a:pt x="268" y="1256"/>
                          </a:cubicBezTo>
                          <a:cubicBezTo>
                            <a:pt x="-529" y="3039"/>
                            <a:pt x="467" y="4425"/>
                            <a:pt x="3059" y="5614"/>
                          </a:cubicBezTo>
                          <a:cubicBezTo>
                            <a:pt x="4853" y="6010"/>
                            <a:pt x="6846" y="6208"/>
                            <a:pt x="7643" y="48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03" name="Freeform 1012">
                      <a:extLst>
                        <a:ext uri="{FF2B5EF4-FFF2-40B4-BE49-F238E27FC236}">
                          <a16:creationId xmlns:a16="http://schemas.microsoft.com/office/drawing/2014/main" id="{0A37DF44-E296-DCA0-52A9-ECF48DBE38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5274" y="6119638"/>
                      <a:ext cx="8437" cy="5923"/>
                    </a:xfrm>
                    <a:custGeom>
                      <a:avLst/>
                      <a:gdLst>
                        <a:gd name="connsiteX0" fmla="*/ 8387 w 8437"/>
                        <a:gd name="connsiteY0" fmla="*/ 4468 h 5923"/>
                        <a:gd name="connsiteX1" fmla="*/ 4201 w 8437"/>
                        <a:gd name="connsiteY1" fmla="*/ 308 h 5923"/>
                        <a:gd name="connsiteX2" fmla="*/ 15 w 8437"/>
                        <a:gd name="connsiteY2" fmla="*/ 1497 h 5923"/>
                        <a:gd name="connsiteX3" fmla="*/ 4002 w 8437"/>
                        <a:gd name="connsiteY3" fmla="*/ 5656 h 5923"/>
                        <a:gd name="connsiteX4" fmla="*/ 8387 w 8437"/>
                        <a:gd name="connsiteY4" fmla="*/ 4468 h 59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37" h="5923">
                          <a:moveTo>
                            <a:pt x="8387" y="4468"/>
                          </a:moveTo>
                          <a:cubicBezTo>
                            <a:pt x="8785" y="2685"/>
                            <a:pt x="6792" y="1101"/>
                            <a:pt x="4201" y="308"/>
                          </a:cubicBezTo>
                          <a:cubicBezTo>
                            <a:pt x="2208" y="-286"/>
                            <a:pt x="414" y="-88"/>
                            <a:pt x="15" y="1497"/>
                          </a:cubicBezTo>
                          <a:cubicBezTo>
                            <a:pt x="-184" y="3477"/>
                            <a:pt x="1610" y="4666"/>
                            <a:pt x="4002" y="5656"/>
                          </a:cubicBezTo>
                          <a:cubicBezTo>
                            <a:pt x="6194" y="6251"/>
                            <a:pt x="8187" y="5855"/>
                            <a:pt x="8387" y="44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04" name="Freeform 1013">
                      <a:extLst>
                        <a:ext uri="{FF2B5EF4-FFF2-40B4-BE49-F238E27FC236}">
                          <a16:creationId xmlns:a16="http://schemas.microsoft.com/office/drawing/2014/main" id="{937A489D-0F19-4634-A85C-6BE3489DC8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5723" y="6161473"/>
                      <a:ext cx="8199" cy="6806"/>
                    </a:xfrm>
                    <a:custGeom>
                      <a:avLst/>
                      <a:gdLst>
                        <a:gd name="connsiteX0" fmla="*/ 3853 w 8199"/>
                        <a:gd name="connsiteY0" fmla="*/ 71 h 6806"/>
                        <a:gd name="connsiteX1" fmla="*/ 464 w 8199"/>
                        <a:gd name="connsiteY1" fmla="*/ 864 h 6806"/>
                        <a:gd name="connsiteX2" fmla="*/ 4650 w 8199"/>
                        <a:gd name="connsiteY2" fmla="*/ 5816 h 6806"/>
                        <a:gd name="connsiteX3" fmla="*/ 7241 w 8199"/>
                        <a:gd name="connsiteY3" fmla="*/ 6806 h 6806"/>
                        <a:gd name="connsiteX4" fmla="*/ 8038 w 8199"/>
                        <a:gd name="connsiteY4" fmla="*/ 5024 h 6806"/>
                        <a:gd name="connsiteX5" fmla="*/ 3853 w 8199"/>
                        <a:gd name="connsiteY5" fmla="*/ 71 h 68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199" h="6806">
                          <a:moveTo>
                            <a:pt x="3853" y="71"/>
                          </a:moveTo>
                          <a:cubicBezTo>
                            <a:pt x="2657" y="-127"/>
                            <a:pt x="863" y="71"/>
                            <a:pt x="464" y="864"/>
                          </a:cubicBezTo>
                          <a:cubicBezTo>
                            <a:pt x="-1131" y="3241"/>
                            <a:pt x="1660" y="4628"/>
                            <a:pt x="4650" y="5816"/>
                          </a:cubicBezTo>
                          <a:lnTo>
                            <a:pt x="7241" y="6806"/>
                          </a:lnTo>
                          <a:cubicBezTo>
                            <a:pt x="7440" y="6212"/>
                            <a:pt x="7839" y="5618"/>
                            <a:pt x="8038" y="5024"/>
                          </a:cubicBezTo>
                          <a:cubicBezTo>
                            <a:pt x="8636" y="2845"/>
                            <a:pt x="7640" y="864"/>
                            <a:pt x="3853" y="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05" name="Freeform 1014">
                      <a:extLst>
                        <a:ext uri="{FF2B5EF4-FFF2-40B4-BE49-F238E27FC236}">
                          <a16:creationId xmlns:a16="http://schemas.microsoft.com/office/drawing/2014/main" id="{0374F98E-0662-28B0-7921-7270EA506E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7823" y="6240023"/>
                      <a:ext cx="10844" cy="6579"/>
                    </a:xfrm>
                    <a:custGeom>
                      <a:avLst/>
                      <a:gdLst>
                        <a:gd name="connsiteX0" fmla="*/ 6803 w 10844"/>
                        <a:gd name="connsiteY0" fmla="*/ 6303 h 6579"/>
                        <a:gd name="connsiteX1" fmla="*/ 10790 w 10844"/>
                        <a:gd name="connsiteY1" fmla="*/ 5115 h 6579"/>
                        <a:gd name="connsiteX2" fmla="*/ 6803 w 10844"/>
                        <a:gd name="connsiteY2" fmla="*/ 757 h 6579"/>
                        <a:gd name="connsiteX3" fmla="*/ 4212 w 10844"/>
                        <a:gd name="connsiteY3" fmla="*/ 361 h 6579"/>
                        <a:gd name="connsiteX4" fmla="*/ 225 w 10844"/>
                        <a:gd name="connsiteY4" fmla="*/ 1351 h 6579"/>
                        <a:gd name="connsiteX5" fmla="*/ 3215 w 10844"/>
                        <a:gd name="connsiteY5" fmla="*/ 6105 h 6579"/>
                        <a:gd name="connsiteX6" fmla="*/ 6803 w 10844"/>
                        <a:gd name="connsiteY6" fmla="*/ 6303 h 6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0844" h="6579">
                          <a:moveTo>
                            <a:pt x="6803" y="6303"/>
                          </a:moveTo>
                          <a:cubicBezTo>
                            <a:pt x="8796" y="6700"/>
                            <a:pt x="10391" y="6501"/>
                            <a:pt x="10790" y="5115"/>
                          </a:cubicBezTo>
                          <a:cubicBezTo>
                            <a:pt x="11188" y="3332"/>
                            <a:pt x="9394" y="1747"/>
                            <a:pt x="6803" y="757"/>
                          </a:cubicBezTo>
                          <a:cubicBezTo>
                            <a:pt x="5806" y="361"/>
                            <a:pt x="5009" y="361"/>
                            <a:pt x="4212" y="361"/>
                          </a:cubicBezTo>
                          <a:cubicBezTo>
                            <a:pt x="2218" y="-432"/>
                            <a:pt x="823" y="163"/>
                            <a:pt x="225" y="1351"/>
                          </a:cubicBezTo>
                          <a:cubicBezTo>
                            <a:pt x="-572" y="3134"/>
                            <a:pt x="823" y="4719"/>
                            <a:pt x="3215" y="6105"/>
                          </a:cubicBezTo>
                          <a:cubicBezTo>
                            <a:pt x="4610" y="6700"/>
                            <a:pt x="5806" y="6700"/>
                            <a:pt x="6803" y="630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06" name="Freeform 1015">
                      <a:extLst>
                        <a:ext uri="{FF2B5EF4-FFF2-40B4-BE49-F238E27FC236}">
                          <a16:creationId xmlns:a16="http://schemas.microsoft.com/office/drawing/2014/main" id="{916DCE41-B2D8-0673-D5A0-ABE8579D84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3795" y="6184126"/>
                      <a:ext cx="19932" cy="198"/>
                    </a:xfrm>
                    <a:custGeom>
                      <a:avLst/>
                      <a:gdLst>
                        <a:gd name="connsiteX0" fmla="*/ 0 w 19932"/>
                        <a:gd name="connsiteY0" fmla="*/ 198 h 198"/>
                        <a:gd name="connsiteX1" fmla="*/ 0 w 19932"/>
                        <a:gd name="connsiteY1" fmla="*/ 0 h 198"/>
                        <a:gd name="connsiteX2" fmla="*/ 0 w 19932"/>
                        <a:gd name="connsiteY2" fmla="*/ 0 h 198"/>
                        <a:gd name="connsiteX3" fmla="*/ 0 w 19932"/>
                        <a:gd name="connsiteY3" fmla="*/ 0 h 198"/>
                        <a:gd name="connsiteX4" fmla="*/ 0 w 19932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32" h="198">
                          <a:moveTo>
                            <a:pt x="0" y="198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07" name="Freeform 1016">
                      <a:extLst>
                        <a:ext uri="{FF2B5EF4-FFF2-40B4-BE49-F238E27FC236}">
                          <a16:creationId xmlns:a16="http://schemas.microsoft.com/office/drawing/2014/main" id="{91BB917E-7427-B2F9-B878-A9E381909B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3995" y="6179925"/>
                      <a:ext cx="8770" cy="5720"/>
                    </a:xfrm>
                    <a:custGeom>
                      <a:avLst/>
                      <a:gdLst>
                        <a:gd name="connsiteX0" fmla="*/ 8770 w 8770"/>
                        <a:gd name="connsiteY0" fmla="*/ 3607 h 5720"/>
                        <a:gd name="connsiteX1" fmla="*/ 6378 w 8770"/>
                        <a:gd name="connsiteY1" fmla="*/ 834 h 5720"/>
                        <a:gd name="connsiteX2" fmla="*/ 199 w 8770"/>
                        <a:gd name="connsiteY2" fmla="*/ 2220 h 5720"/>
                        <a:gd name="connsiteX3" fmla="*/ 0 w 8770"/>
                        <a:gd name="connsiteY3" fmla="*/ 4003 h 5720"/>
                        <a:gd name="connsiteX4" fmla="*/ 2591 w 8770"/>
                        <a:gd name="connsiteY4" fmla="*/ 4993 h 5720"/>
                        <a:gd name="connsiteX5" fmla="*/ 8770 w 8770"/>
                        <a:gd name="connsiteY5" fmla="*/ 3607 h 5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770" h="5720">
                          <a:moveTo>
                            <a:pt x="8770" y="3607"/>
                          </a:moveTo>
                          <a:cubicBezTo>
                            <a:pt x="8770" y="2814"/>
                            <a:pt x="7574" y="1428"/>
                            <a:pt x="6378" y="834"/>
                          </a:cubicBezTo>
                          <a:cubicBezTo>
                            <a:pt x="2990" y="-751"/>
                            <a:pt x="997" y="41"/>
                            <a:pt x="199" y="2220"/>
                          </a:cubicBezTo>
                          <a:cubicBezTo>
                            <a:pt x="0" y="2814"/>
                            <a:pt x="0" y="3409"/>
                            <a:pt x="0" y="4003"/>
                          </a:cubicBezTo>
                          <a:cubicBezTo>
                            <a:pt x="797" y="4399"/>
                            <a:pt x="1794" y="4795"/>
                            <a:pt x="2591" y="4993"/>
                          </a:cubicBezTo>
                          <a:cubicBezTo>
                            <a:pt x="5382" y="5786"/>
                            <a:pt x="8571" y="6578"/>
                            <a:pt x="8770" y="36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08" name="Freeform 1017">
                      <a:extLst>
                        <a:ext uri="{FF2B5EF4-FFF2-40B4-BE49-F238E27FC236}">
                          <a16:creationId xmlns:a16="http://schemas.microsoft.com/office/drawing/2014/main" id="{91BEFE2B-DC78-D0DA-4B55-4945B97126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7919" y="6275918"/>
                      <a:ext cx="21353" cy="18210"/>
                    </a:xfrm>
                    <a:custGeom>
                      <a:avLst/>
                      <a:gdLst>
                        <a:gd name="connsiteX0" fmla="*/ 17566 w 21353"/>
                        <a:gd name="connsiteY0" fmla="*/ 319 h 18210"/>
                        <a:gd name="connsiteX1" fmla="*/ 13580 w 21353"/>
                        <a:gd name="connsiteY1" fmla="*/ 1507 h 18210"/>
                        <a:gd name="connsiteX2" fmla="*/ 13779 w 21353"/>
                        <a:gd name="connsiteY2" fmla="*/ 3092 h 18210"/>
                        <a:gd name="connsiteX3" fmla="*/ 7002 w 21353"/>
                        <a:gd name="connsiteY3" fmla="*/ 1706 h 18210"/>
                        <a:gd name="connsiteX4" fmla="*/ 7799 w 21353"/>
                        <a:gd name="connsiteY4" fmla="*/ 6064 h 18210"/>
                        <a:gd name="connsiteX5" fmla="*/ 11387 w 21353"/>
                        <a:gd name="connsiteY5" fmla="*/ 12600 h 18210"/>
                        <a:gd name="connsiteX6" fmla="*/ 10191 w 21353"/>
                        <a:gd name="connsiteY6" fmla="*/ 12006 h 18210"/>
                        <a:gd name="connsiteX7" fmla="*/ 424 w 21353"/>
                        <a:gd name="connsiteY7" fmla="*/ 12997 h 18210"/>
                        <a:gd name="connsiteX8" fmla="*/ 2417 w 21353"/>
                        <a:gd name="connsiteY8" fmla="*/ 16562 h 18210"/>
                        <a:gd name="connsiteX9" fmla="*/ 3613 w 21353"/>
                        <a:gd name="connsiteY9" fmla="*/ 16958 h 18210"/>
                        <a:gd name="connsiteX10" fmla="*/ 7999 w 21353"/>
                        <a:gd name="connsiteY10" fmla="*/ 18147 h 18210"/>
                        <a:gd name="connsiteX11" fmla="*/ 8198 w 21353"/>
                        <a:gd name="connsiteY11" fmla="*/ 18147 h 18210"/>
                        <a:gd name="connsiteX12" fmla="*/ 13181 w 21353"/>
                        <a:gd name="connsiteY12" fmla="*/ 16562 h 18210"/>
                        <a:gd name="connsiteX13" fmla="*/ 13181 w 21353"/>
                        <a:gd name="connsiteY13" fmla="*/ 15770 h 18210"/>
                        <a:gd name="connsiteX14" fmla="*/ 20157 w 21353"/>
                        <a:gd name="connsiteY14" fmla="*/ 16166 h 18210"/>
                        <a:gd name="connsiteX15" fmla="*/ 16769 w 21353"/>
                        <a:gd name="connsiteY15" fmla="*/ 5271 h 18210"/>
                        <a:gd name="connsiteX16" fmla="*/ 17168 w 21353"/>
                        <a:gd name="connsiteY16" fmla="*/ 5469 h 18210"/>
                        <a:gd name="connsiteX17" fmla="*/ 21354 w 21353"/>
                        <a:gd name="connsiteY17" fmla="*/ 4479 h 18210"/>
                        <a:gd name="connsiteX18" fmla="*/ 17566 w 21353"/>
                        <a:gd name="connsiteY18" fmla="*/ 319 h 182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21353" h="18210">
                          <a:moveTo>
                            <a:pt x="17566" y="319"/>
                          </a:moveTo>
                          <a:cubicBezTo>
                            <a:pt x="15174" y="-473"/>
                            <a:pt x="13978" y="319"/>
                            <a:pt x="13580" y="1507"/>
                          </a:cubicBezTo>
                          <a:cubicBezTo>
                            <a:pt x="13380" y="2102"/>
                            <a:pt x="13580" y="2696"/>
                            <a:pt x="13779" y="3092"/>
                          </a:cubicBezTo>
                          <a:cubicBezTo>
                            <a:pt x="11587" y="1904"/>
                            <a:pt x="8995" y="913"/>
                            <a:pt x="7002" y="1706"/>
                          </a:cubicBezTo>
                          <a:cubicBezTo>
                            <a:pt x="4012" y="2696"/>
                            <a:pt x="6205" y="4677"/>
                            <a:pt x="7799" y="6064"/>
                          </a:cubicBezTo>
                          <a:cubicBezTo>
                            <a:pt x="9992" y="8243"/>
                            <a:pt x="11387" y="10422"/>
                            <a:pt x="11387" y="12600"/>
                          </a:cubicBezTo>
                          <a:cubicBezTo>
                            <a:pt x="10988" y="12402"/>
                            <a:pt x="10590" y="12204"/>
                            <a:pt x="10191" y="12006"/>
                          </a:cubicBezTo>
                          <a:cubicBezTo>
                            <a:pt x="6205" y="10619"/>
                            <a:pt x="2617" y="10818"/>
                            <a:pt x="424" y="12997"/>
                          </a:cubicBezTo>
                          <a:cubicBezTo>
                            <a:pt x="-572" y="13987"/>
                            <a:pt x="225" y="15968"/>
                            <a:pt x="2417" y="16562"/>
                          </a:cubicBezTo>
                          <a:lnTo>
                            <a:pt x="3613" y="16958"/>
                          </a:lnTo>
                          <a:cubicBezTo>
                            <a:pt x="4809" y="17751"/>
                            <a:pt x="6404" y="18147"/>
                            <a:pt x="7999" y="18147"/>
                          </a:cubicBezTo>
                          <a:lnTo>
                            <a:pt x="8198" y="18147"/>
                          </a:lnTo>
                          <a:cubicBezTo>
                            <a:pt x="10191" y="18345"/>
                            <a:pt x="11985" y="18147"/>
                            <a:pt x="13181" y="16562"/>
                          </a:cubicBezTo>
                          <a:cubicBezTo>
                            <a:pt x="13181" y="16364"/>
                            <a:pt x="13181" y="15968"/>
                            <a:pt x="13181" y="15770"/>
                          </a:cubicBezTo>
                          <a:cubicBezTo>
                            <a:pt x="15772" y="16958"/>
                            <a:pt x="18563" y="18939"/>
                            <a:pt x="20157" y="16166"/>
                          </a:cubicBezTo>
                          <a:cubicBezTo>
                            <a:pt x="21752" y="13393"/>
                            <a:pt x="19958" y="8639"/>
                            <a:pt x="16769" y="5271"/>
                          </a:cubicBezTo>
                          <a:lnTo>
                            <a:pt x="17168" y="5469"/>
                          </a:lnTo>
                          <a:cubicBezTo>
                            <a:pt x="19360" y="6262"/>
                            <a:pt x="20556" y="5469"/>
                            <a:pt x="21354" y="4479"/>
                          </a:cubicBezTo>
                          <a:cubicBezTo>
                            <a:pt x="21354" y="2696"/>
                            <a:pt x="20157" y="1111"/>
                            <a:pt x="17566" y="3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09" name="Freeform 1018">
                      <a:extLst>
                        <a:ext uri="{FF2B5EF4-FFF2-40B4-BE49-F238E27FC236}">
                          <a16:creationId xmlns:a16="http://schemas.microsoft.com/office/drawing/2014/main" id="{F596C8C1-A635-45C0-C691-7F5C5739A8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3379" y="6099328"/>
                      <a:ext cx="16581" cy="7734"/>
                    </a:xfrm>
                    <a:custGeom>
                      <a:avLst/>
                      <a:gdLst>
                        <a:gd name="connsiteX0" fmla="*/ 2604 w 16581"/>
                        <a:gd name="connsiteY0" fmla="*/ 7345 h 7734"/>
                        <a:gd name="connsiteX1" fmla="*/ 11773 w 16581"/>
                        <a:gd name="connsiteY1" fmla="*/ 5959 h 7734"/>
                        <a:gd name="connsiteX2" fmla="*/ 16357 w 16581"/>
                        <a:gd name="connsiteY2" fmla="*/ 4770 h 7734"/>
                        <a:gd name="connsiteX3" fmla="*/ 13168 w 16581"/>
                        <a:gd name="connsiteY3" fmla="*/ 412 h 7734"/>
                        <a:gd name="connsiteX4" fmla="*/ 8584 w 16581"/>
                        <a:gd name="connsiteY4" fmla="*/ 1205 h 7734"/>
                        <a:gd name="connsiteX5" fmla="*/ 8384 w 16581"/>
                        <a:gd name="connsiteY5" fmla="*/ 1403 h 7734"/>
                        <a:gd name="connsiteX6" fmla="*/ 212 w 16581"/>
                        <a:gd name="connsiteY6" fmla="*/ 4572 h 7734"/>
                        <a:gd name="connsiteX7" fmla="*/ 2604 w 16581"/>
                        <a:gd name="connsiteY7" fmla="*/ 7345 h 77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581" h="7734">
                          <a:moveTo>
                            <a:pt x="2604" y="7345"/>
                          </a:moveTo>
                          <a:cubicBezTo>
                            <a:pt x="6391" y="8138"/>
                            <a:pt x="9780" y="7742"/>
                            <a:pt x="11773" y="5959"/>
                          </a:cubicBezTo>
                          <a:cubicBezTo>
                            <a:pt x="13965" y="6355"/>
                            <a:pt x="15560" y="6157"/>
                            <a:pt x="16357" y="4770"/>
                          </a:cubicBezTo>
                          <a:cubicBezTo>
                            <a:pt x="17155" y="2987"/>
                            <a:pt x="15760" y="1403"/>
                            <a:pt x="13168" y="412"/>
                          </a:cubicBezTo>
                          <a:cubicBezTo>
                            <a:pt x="10976" y="-380"/>
                            <a:pt x="9381" y="16"/>
                            <a:pt x="8584" y="1205"/>
                          </a:cubicBezTo>
                          <a:cubicBezTo>
                            <a:pt x="8584" y="1403"/>
                            <a:pt x="8584" y="1403"/>
                            <a:pt x="8384" y="1403"/>
                          </a:cubicBezTo>
                          <a:cubicBezTo>
                            <a:pt x="4597" y="1205"/>
                            <a:pt x="2006" y="2591"/>
                            <a:pt x="212" y="4572"/>
                          </a:cubicBezTo>
                          <a:cubicBezTo>
                            <a:pt x="-585" y="5364"/>
                            <a:pt x="1009" y="6553"/>
                            <a:pt x="2604" y="73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10" name="Freeform 1019">
                      <a:extLst>
                        <a:ext uri="{FF2B5EF4-FFF2-40B4-BE49-F238E27FC236}">
                          <a16:creationId xmlns:a16="http://schemas.microsoft.com/office/drawing/2014/main" id="{7FA38DB1-4956-3F47-5698-51B4FE751F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4141" y="6246147"/>
                      <a:ext cx="8449" cy="5964"/>
                    </a:xfrm>
                    <a:custGeom>
                      <a:avLst/>
                      <a:gdLst>
                        <a:gd name="connsiteX0" fmla="*/ 8388 w 8449"/>
                        <a:gd name="connsiteY0" fmla="*/ 4735 h 5964"/>
                        <a:gd name="connsiteX1" fmla="*/ 4601 w 8449"/>
                        <a:gd name="connsiteY1" fmla="*/ 377 h 5964"/>
                        <a:gd name="connsiteX2" fmla="*/ 17 w 8449"/>
                        <a:gd name="connsiteY2" fmla="*/ 1170 h 5964"/>
                        <a:gd name="connsiteX3" fmla="*/ 4003 w 8449"/>
                        <a:gd name="connsiteY3" fmla="*/ 5528 h 5964"/>
                        <a:gd name="connsiteX4" fmla="*/ 8388 w 8449"/>
                        <a:gd name="connsiteY4" fmla="*/ 4735 h 59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49" h="5964">
                          <a:moveTo>
                            <a:pt x="8388" y="4735"/>
                          </a:moveTo>
                          <a:cubicBezTo>
                            <a:pt x="8787" y="2754"/>
                            <a:pt x="7193" y="1170"/>
                            <a:pt x="4601" y="377"/>
                          </a:cubicBezTo>
                          <a:cubicBezTo>
                            <a:pt x="2608" y="-217"/>
                            <a:pt x="814" y="-217"/>
                            <a:pt x="17" y="1170"/>
                          </a:cubicBezTo>
                          <a:cubicBezTo>
                            <a:pt x="-183" y="3150"/>
                            <a:pt x="1412" y="4735"/>
                            <a:pt x="4003" y="5528"/>
                          </a:cubicBezTo>
                          <a:cubicBezTo>
                            <a:pt x="5797" y="6122"/>
                            <a:pt x="7990" y="6320"/>
                            <a:pt x="8388" y="47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11" name="Freeform 1020">
                      <a:extLst>
                        <a:ext uri="{FF2B5EF4-FFF2-40B4-BE49-F238E27FC236}">
                          <a16:creationId xmlns:a16="http://schemas.microsoft.com/office/drawing/2014/main" id="{DE4E1DB1-9E28-821D-90AE-0054CFF90A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4043" y="6304292"/>
                      <a:ext cx="8587" cy="5915"/>
                    </a:xfrm>
                    <a:custGeom>
                      <a:avLst/>
                      <a:gdLst>
                        <a:gd name="connsiteX0" fmla="*/ 5000 w 8587"/>
                        <a:gd name="connsiteY0" fmla="*/ 471 h 5915"/>
                        <a:gd name="connsiteX1" fmla="*/ 17 w 8587"/>
                        <a:gd name="connsiteY1" fmla="*/ 2055 h 5915"/>
                        <a:gd name="connsiteX2" fmla="*/ 3406 w 8587"/>
                        <a:gd name="connsiteY2" fmla="*/ 5621 h 5915"/>
                        <a:gd name="connsiteX3" fmla="*/ 8588 w 8587"/>
                        <a:gd name="connsiteY3" fmla="*/ 4036 h 5915"/>
                        <a:gd name="connsiteX4" fmla="*/ 5000 w 8587"/>
                        <a:gd name="connsiteY4" fmla="*/ 471 h 59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87" h="5915">
                          <a:moveTo>
                            <a:pt x="5000" y="471"/>
                          </a:moveTo>
                          <a:cubicBezTo>
                            <a:pt x="2209" y="-520"/>
                            <a:pt x="216" y="74"/>
                            <a:pt x="17" y="2055"/>
                          </a:cubicBezTo>
                          <a:cubicBezTo>
                            <a:pt x="-182" y="3442"/>
                            <a:pt x="1412" y="4630"/>
                            <a:pt x="3406" y="5621"/>
                          </a:cubicBezTo>
                          <a:cubicBezTo>
                            <a:pt x="5997" y="6215"/>
                            <a:pt x="8189" y="6017"/>
                            <a:pt x="8588" y="4036"/>
                          </a:cubicBezTo>
                          <a:cubicBezTo>
                            <a:pt x="8588" y="2649"/>
                            <a:pt x="6993" y="1263"/>
                            <a:pt x="5000" y="4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12" name="Freeform 1021">
                      <a:extLst>
                        <a:ext uri="{FF2B5EF4-FFF2-40B4-BE49-F238E27FC236}">
                          <a16:creationId xmlns:a16="http://schemas.microsoft.com/office/drawing/2014/main" id="{A9148EFC-5DB9-0C05-CE30-F367FE5362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1518" y="6183628"/>
                      <a:ext cx="8273" cy="5716"/>
                    </a:xfrm>
                    <a:custGeom>
                      <a:avLst/>
                      <a:gdLst>
                        <a:gd name="connsiteX0" fmla="*/ 5397 w 8273"/>
                        <a:gd name="connsiteY0" fmla="*/ 697 h 5716"/>
                        <a:gd name="connsiteX1" fmla="*/ 15 w 8273"/>
                        <a:gd name="connsiteY1" fmla="*/ 1885 h 5716"/>
                        <a:gd name="connsiteX2" fmla="*/ 3603 w 8273"/>
                        <a:gd name="connsiteY2" fmla="*/ 5253 h 5716"/>
                        <a:gd name="connsiteX3" fmla="*/ 8187 w 8273"/>
                        <a:gd name="connsiteY3" fmla="*/ 4460 h 5716"/>
                        <a:gd name="connsiteX4" fmla="*/ 5397 w 8273"/>
                        <a:gd name="connsiteY4" fmla="*/ 697 h 57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73" h="5716">
                          <a:moveTo>
                            <a:pt x="5397" y="697"/>
                          </a:moveTo>
                          <a:cubicBezTo>
                            <a:pt x="2806" y="-294"/>
                            <a:pt x="414" y="-492"/>
                            <a:pt x="15" y="1885"/>
                          </a:cubicBezTo>
                          <a:cubicBezTo>
                            <a:pt x="-184" y="3470"/>
                            <a:pt x="1610" y="4658"/>
                            <a:pt x="3603" y="5253"/>
                          </a:cubicBezTo>
                          <a:cubicBezTo>
                            <a:pt x="5596" y="6045"/>
                            <a:pt x="7390" y="5847"/>
                            <a:pt x="8187" y="4460"/>
                          </a:cubicBezTo>
                          <a:cubicBezTo>
                            <a:pt x="8586" y="2876"/>
                            <a:pt x="7590" y="1687"/>
                            <a:pt x="5397" y="6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13" name="Freeform 1022">
                      <a:extLst>
                        <a:ext uri="{FF2B5EF4-FFF2-40B4-BE49-F238E27FC236}">
                          <a16:creationId xmlns:a16="http://schemas.microsoft.com/office/drawing/2014/main" id="{2D3E4B4F-A6A7-6DE8-C1D2-CE469FF061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3026" y="6074664"/>
                      <a:ext cx="13962" cy="8759"/>
                    </a:xfrm>
                    <a:custGeom>
                      <a:avLst/>
                      <a:gdLst>
                        <a:gd name="connsiteX0" fmla="*/ 13754 w 13962"/>
                        <a:gd name="connsiteY0" fmla="*/ 7447 h 8759"/>
                        <a:gd name="connsiteX1" fmla="*/ 10764 w 13962"/>
                        <a:gd name="connsiteY1" fmla="*/ 2891 h 8759"/>
                        <a:gd name="connsiteX2" fmla="*/ 7176 w 13962"/>
                        <a:gd name="connsiteY2" fmla="*/ 2297 h 8759"/>
                        <a:gd name="connsiteX3" fmla="*/ 4585 w 13962"/>
                        <a:gd name="connsiteY3" fmla="*/ 316 h 8759"/>
                        <a:gd name="connsiteX4" fmla="*/ 0 w 13962"/>
                        <a:gd name="connsiteY4" fmla="*/ 1306 h 8759"/>
                        <a:gd name="connsiteX5" fmla="*/ 3189 w 13962"/>
                        <a:gd name="connsiteY5" fmla="*/ 4872 h 8759"/>
                        <a:gd name="connsiteX6" fmla="*/ 4784 w 13962"/>
                        <a:gd name="connsiteY6" fmla="*/ 5268 h 8759"/>
                        <a:gd name="connsiteX7" fmla="*/ 7774 w 13962"/>
                        <a:gd name="connsiteY7" fmla="*/ 8239 h 8759"/>
                        <a:gd name="connsiteX8" fmla="*/ 13754 w 13962"/>
                        <a:gd name="connsiteY8" fmla="*/ 7447 h 87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962" h="8759">
                          <a:moveTo>
                            <a:pt x="13754" y="7447"/>
                          </a:moveTo>
                          <a:cubicBezTo>
                            <a:pt x="14551" y="5466"/>
                            <a:pt x="12956" y="4080"/>
                            <a:pt x="10764" y="2891"/>
                          </a:cubicBezTo>
                          <a:cubicBezTo>
                            <a:pt x="9368" y="2297"/>
                            <a:pt x="8172" y="2099"/>
                            <a:pt x="7176" y="2297"/>
                          </a:cubicBezTo>
                          <a:cubicBezTo>
                            <a:pt x="6578" y="1504"/>
                            <a:pt x="5780" y="712"/>
                            <a:pt x="4585" y="316"/>
                          </a:cubicBezTo>
                          <a:cubicBezTo>
                            <a:pt x="2591" y="-278"/>
                            <a:pt x="997" y="-80"/>
                            <a:pt x="0" y="1306"/>
                          </a:cubicBezTo>
                          <a:cubicBezTo>
                            <a:pt x="199" y="2891"/>
                            <a:pt x="1196" y="4080"/>
                            <a:pt x="3189" y="4872"/>
                          </a:cubicBezTo>
                          <a:cubicBezTo>
                            <a:pt x="3787" y="5070"/>
                            <a:pt x="4385" y="5268"/>
                            <a:pt x="4784" y="5268"/>
                          </a:cubicBezTo>
                          <a:cubicBezTo>
                            <a:pt x="4784" y="6457"/>
                            <a:pt x="5780" y="7645"/>
                            <a:pt x="7774" y="8239"/>
                          </a:cubicBezTo>
                          <a:cubicBezTo>
                            <a:pt x="10166" y="9032"/>
                            <a:pt x="12558" y="9032"/>
                            <a:pt x="13754" y="74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14" name="Freeform 1023">
                      <a:extLst>
                        <a:ext uri="{FF2B5EF4-FFF2-40B4-BE49-F238E27FC236}">
                          <a16:creationId xmlns:a16="http://schemas.microsoft.com/office/drawing/2014/main" id="{F2ED9EF6-DDB2-8C52-6315-439806A6FD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7816" y="6373183"/>
                      <a:ext cx="7599" cy="5641"/>
                    </a:xfrm>
                    <a:custGeom>
                      <a:avLst/>
                      <a:gdLst>
                        <a:gd name="connsiteX0" fmla="*/ 7574 w 7599"/>
                        <a:gd name="connsiteY0" fmla="*/ 4079 h 5641"/>
                        <a:gd name="connsiteX1" fmla="*/ 4784 w 7599"/>
                        <a:gd name="connsiteY1" fmla="*/ 514 h 5641"/>
                        <a:gd name="connsiteX2" fmla="*/ 0 w 7599"/>
                        <a:gd name="connsiteY2" fmla="*/ 2098 h 5641"/>
                        <a:gd name="connsiteX3" fmla="*/ 3588 w 7599"/>
                        <a:gd name="connsiteY3" fmla="*/ 5466 h 5641"/>
                        <a:gd name="connsiteX4" fmla="*/ 7574 w 7599"/>
                        <a:gd name="connsiteY4" fmla="*/ 4079 h 56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99" h="5641">
                          <a:moveTo>
                            <a:pt x="7574" y="4079"/>
                          </a:moveTo>
                          <a:cubicBezTo>
                            <a:pt x="7774" y="2495"/>
                            <a:pt x="6777" y="1108"/>
                            <a:pt x="4784" y="514"/>
                          </a:cubicBezTo>
                          <a:cubicBezTo>
                            <a:pt x="2193" y="-477"/>
                            <a:pt x="0" y="-80"/>
                            <a:pt x="0" y="2098"/>
                          </a:cubicBezTo>
                          <a:cubicBezTo>
                            <a:pt x="0" y="3683"/>
                            <a:pt x="1395" y="4872"/>
                            <a:pt x="3588" y="5466"/>
                          </a:cubicBezTo>
                          <a:cubicBezTo>
                            <a:pt x="5382" y="5862"/>
                            <a:pt x="7176" y="5664"/>
                            <a:pt x="7574" y="407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15" name="Freeform 1024">
                      <a:extLst>
                        <a:ext uri="{FF2B5EF4-FFF2-40B4-BE49-F238E27FC236}">
                          <a16:creationId xmlns:a16="http://schemas.microsoft.com/office/drawing/2014/main" id="{0BC6086A-77FC-C643-F0F4-3040996182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2299" y="6248447"/>
                      <a:ext cx="10600" cy="5676"/>
                    </a:xfrm>
                    <a:custGeom>
                      <a:avLst/>
                      <a:gdLst>
                        <a:gd name="connsiteX0" fmla="*/ 5183 w 10600"/>
                        <a:gd name="connsiteY0" fmla="*/ 5209 h 5676"/>
                        <a:gd name="connsiteX1" fmla="*/ 10564 w 10600"/>
                        <a:gd name="connsiteY1" fmla="*/ 4020 h 5676"/>
                        <a:gd name="connsiteX2" fmla="*/ 5581 w 10600"/>
                        <a:gd name="connsiteY2" fmla="*/ 257 h 5676"/>
                        <a:gd name="connsiteX3" fmla="*/ 0 w 10600"/>
                        <a:gd name="connsiteY3" fmla="*/ 1841 h 5676"/>
                        <a:gd name="connsiteX4" fmla="*/ 997 w 10600"/>
                        <a:gd name="connsiteY4" fmla="*/ 3426 h 5676"/>
                        <a:gd name="connsiteX5" fmla="*/ 5183 w 10600"/>
                        <a:gd name="connsiteY5" fmla="*/ 5209 h 56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0600" h="5676">
                          <a:moveTo>
                            <a:pt x="5183" y="5209"/>
                          </a:moveTo>
                          <a:cubicBezTo>
                            <a:pt x="7574" y="5803"/>
                            <a:pt x="10365" y="6199"/>
                            <a:pt x="10564" y="4020"/>
                          </a:cubicBezTo>
                          <a:cubicBezTo>
                            <a:pt x="10963" y="1841"/>
                            <a:pt x="7973" y="1049"/>
                            <a:pt x="5581" y="257"/>
                          </a:cubicBezTo>
                          <a:cubicBezTo>
                            <a:pt x="2791" y="-536"/>
                            <a:pt x="1395" y="653"/>
                            <a:pt x="0" y="1841"/>
                          </a:cubicBezTo>
                          <a:lnTo>
                            <a:pt x="997" y="3426"/>
                          </a:lnTo>
                          <a:cubicBezTo>
                            <a:pt x="2392" y="4020"/>
                            <a:pt x="3787" y="4813"/>
                            <a:pt x="5183" y="52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16" name="Freeform 1025">
                      <a:extLst>
                        <a:ext uri="{FF2B5EF4-FFF2-40B4-BE49-F238E27FC236}">
                          <a16:creationId xmlns:a16="http://schemas.microsoft.com/office/drawing/2014/main" id="{896EC1A9-1D3C-BF1E-B454-6D71C2760A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3759" y="6112100"/>
                      <a:ext cx="8782" cy="5785"/>
                    </a:xfrm>
                    <a:custGeom>
                      <a:avLst/>
                      <a:gdLst>
                        <a:gd name="connsiteX0" fmla="*/ 0 w 8782"/>
                        <a:gd name="connsiteY0" fmla="*/ 1705 h 5785"/>
                        <a:gd name="connsiteX1" fmla="*/ 4784 w 8782"/>
                        <a:gd name="connsiteY1" fmla="*/ 5667 h 5785"/>
                        <a:gd name="connsiteX2" fmla="*/ 8770 w 8782"/>
                        <a:gd name="connsiteY2" fmla="*/ 3884 h 5785"/>
                        <a:gd name="connsiteX3" fmla="*/ 4186 w 8782"/>
                        <a:gd name="connsiteY3" fmla="*/ 121 h 5785"/>
                        <a:gd name="connsiteX4" fmla="*/ 0 w 8782"/>
                        <a:gd name="connsiteY4" fmla="*/ 1705 h 57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82" h="5785">
                          <a:moveTo>
                            <a:pt x="0" y="1705"/>
                          </a:moveTo>
                          <a:cubicBezTo>
                            <a:pt x="399" y="3686"/>
                            <a:pt x="2193" y="5073"/>
                            <a:pt x="4784" y="5667"/>
                          </a:cubicBezTo>
                          <a:cubicBezTo>
                            <a:pt x="6777" y="6063"/>
                            <a:pt x="8571" y="5469"/>
                            <a:pt x="8770" y="3884"/>
                          </a:cubicBezTo>
                          <a:cubicBezTo>
                            <a:pt x="8970" y="1705"/>
                            <a:pt x="6777" y="517"/>
                            <a:pt x="4186" y="121"/>
                          </a:cubicBezTo>
                          <a:cubicBezTo>
                            <a:pt x="2193" y="-276"/>
                            <a:pt x="598" y="319"/>
                            <a:pt x="0" y="17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17" name="Freeform 1026">
                      <a:extLst>
                        <a:ext uri="{FF2B5EF4-FFF2-40B4-BE49-F238E27FC236}">
                          <a16:creationId xmlns:a16="http://schemas.microsoft.com/office/drawing/2014/main" id="{5FC2CB2B-8BFF-E3A9-0A9B-0A9CE0BF60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3498" y="6343354"/>
                      <a:ext cx="15015" cy="7807"/>
                    </a:xfrm>
                    <a:custGeom>
                      <a:avLst/>
                      <a:gdLst>
                        <a:gd name="connsiteX0" fmla="*/ 14949 w 15015"/>
                        <a:gd name="connsiteY0" fmla="*/ 5780 h 7807"/>
                        <a:gd name="connsiteX1" fmla="*/ 10764 w 15015"/>
                        <a:gd name="connsiteY1" fmla="*/ 431 h 7807"/>
                        <a:gd name="connsiteX2" fmla="*/ 5780 w 15015"/>
                        <a:gd name="connsiteY2" fmla="*/ 2016 h 7807"/>
                        <a:gd name="connsiteX3" fmla="*/ 5780 w 15015"/>
                        <a:gd name="connsiteY3" fmla="*/ 3403 h 7807"/>
                        <a:gd name="connsiteX4" fmla="*/ 4186 w 15015"/>
                        <a:gd name="connsiteY4" fmla="*/ 2809 h 7807"/>
                        <a:gd name="connsiteX5" fmla="*/ 0 w 15015"/>
                        <a:gd name="connsiteY5" fmla="*/ 3799 h 7807"/>
                        <a:gd name="connsiteX6" fmla="*/ 3189 w 15015"/>
                        <a:gd name="connsiteY6" fmla="*/ 7365 h 7807"/>
                        <a:gd name="connsiteX7" fmla="*/ 7176 w 15015"/>
                        <a:gd name="connsiteY7" fmla="*/ 6176 h 7807"/>
                        <a:gd name="connsiteX8" fmla="*/ 7176 w 15015"/>
                        <a:gd name="connsiteY8" fmla="*/ 5582 h 7807"/>
                        <a:gd name="connsiteX9" fmla="*/ 10166 w 15015"/>
                        <a:gd name="connsiteY9" fmla="*/ 7166 h 7807"/>
                        <a:gd name="connsiteX10" fmla="*/ 14949 w 15015"/>
                        <a:gd name="connsiteY10" fmla="*/ 5780 h 78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5015" h="7807">
                          <a:moveTo>
                            <a:pt x="14949" y="5780"/>
                          </a:moveTo>
                          <a:cubicBezTo>
                            <a:pt x="15348" y="3601"/>
                            <a:pt x="13953" y="1620"/>
                            <a:pt x="10764" y="431"/>
                          </a:cubicBezTo>
                          <a:cubicBezTo>
                            <a:pt x="8172" y="-559"/>
                            <a:pt x="6379" y="233"/>
                            <a:pt x="5780" y="2016"/>
                          </a:cubicBezTo>
                          <a:cubicBezTo>
                            <a:pt x="5581" y="2610"/>
                            <a:pt x="5581" y="3007"/>
                            <a:pt x="5780" y="3403"/>
                          </a:cubicBezTo>
                          <a:cubicBezTo>
                            <a:pt x="5382" y="3205"/>
                            <a:pt x="4784" y="3007"/>
                            <a:pt x="4186" y="2809"/>
                          </a:cubicBezTo>
                          <a:cubicBezTo>
                            <a:pt x="2193" y="2214"/>
                            <a:pt x="598" y="2412"/>
                            <a:pt x="0" y="3799"/>
                          </a:cubicBezTo>
                          <a:cubicBezTo>
                            <a:pt x="0" y="5384"/>
                            <a:pt x="1196" y="6572"/>
                            <a:pt x="3189" y="7365"/>
                          </a:cubicBezTo>
                          <a:cubicBezTo>
                            <a:pt x="5382" y="8355"/>
                            <a:pt x="6777" y="7563"/>
                            <a:pt x="7176" y="6176"/>
                          </a:cubicBezTo>
                          <a:cubicBezTo>
                            <a:pt x="7176" y="5978"/>
                            <a:pt x="7176" y="5780"/>
                            <a:pt x="7176" y="5582"/>
                          </a:cubicBezTo>
                          <a:cubicBezTo>
                            <a:pt x="7973" y="6176"/>
                            <a:pt x="8970" y="6770"/>
                            <a:pt x="10166" y="7166"/>
                          </a:cubicBezTo>
                          <a:cubicBezTo>
                            <a:pt x="12757" y="8355"/>
                            <a:pt x="14750" y="7761"/>
                            <a:pt x="14949" y="57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18" name="Freeform 1027">
                      <a:extLst>
                        <a:ext uri="{FF2B5EF4-FFF2-40B4-BE49-F238E27FC236}">
                          <a16:creationId xmlns:a16="http://schemas.microsoft.com/office/drawing/2014/main" id="{FDEF73D1-0E30-9C84-76A5-559D5D9172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4694" y="6192842"/>
                      <a:ext cx="6741" cy="5144"/>
                    </a:xfrm>
                    <a:custGeom>
                      <a:avLst/>
                      <a:gdLst>
                        <a:gd name="connsiteX0" fmla="*/ 3787 w 6741"/>
                        <a:gd name="connsiteY0" fmla="*/ 792 h 5144"/>
                        <a:gd name="connsiteX1" fmla="*/ 1196 w 6741"/>
                        <a:gd name="connsiteY1" fmla="*/ 0 h 5144"/>
                        <a:gd name="connsiteX2" fmla="*/ 0 w 6741"/>
                        <a:gd name="connsiteY2" fmla="*/ 4160 h 5144"/>
                        <a:gd name="connsiteX3" fmla="*/ 1595 w 6741"/>
                        <a:gd name="connsiteY3" fmla="*/ 4754 h 5144"/>
                        <a:gd name="connsiteX4" fmla="*/ 6378 w 6741"/>
                        <a:gd name="connsiteY4" fmla="*/ 4160 h 5144"/>
                        <a:gd name="connsiteX5" fmla="*/ 3787 w 6741"/>
                        <a:gd name="connsiteY5" fmla="*/ 792 h 51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741" h="5144">
                          <a:moveTo>
                            <a:pt x="3787" y="792"/>
                          </a:moveTo>
                          <a:cubicBezTo>
                            <a:pt x="2990" y="396"/>
                            <a:pt x="1993" y="198"/>
                            <a:pt x="1196" y="0"/>
                          </a:cubicBezTo>
                          <a:cubicBezTo>
                            <a:pt x="797" y="1387"/>
                            <a:pt x="399" y="2773"/>
                            <a:pt x="0" y="4160"/>
                          </a:cubicBezTo>
                          <a:cubicBezTo>
                            <a:pt x="399" y="4358"/>
                            <a:pt x="997" y="4556"/>
                            <a:pt x="1595" y="4754"/>
                          </a:cubicBezTo>
                          <a:cubicBezTo>
                            <a:pt x="3588" y="5348"/>
                            <a:pt x="5382" y="5348"/>
                            <a:pt x="6378" y="4160"/>
                          </a:cubicBezTo>
                          <a:cubicBezTo>
                            <a:pt x="7574" y="2575"/>
                            <a:pt x="5581" y="1387"/>
                            <a:pt x="3787" y="7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19" name="Freeform 1028">
                      <a:extLst>
                        <a:ext uri="{FF2B5EF4-FFF2-40B4-BE49-F238E27FC236}">
                          <a16:creationId xmlns:a16="http://schemas.microsoft.com/office/drawing/2014/main" id="{3548C609-A8B2-5F30-6E90-26DB5F6B18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4873" y="6232037"/>
                      <a:ext cx="12277" cy="10763"/>
                    </a:xfrm>
                    <a:custGeom>
                      <a:avLst/>
                      <a:gdLst>
                        <a:gd name="connsiteX0" fmla="*/ 12277 w 12277"/>
                        <a:gd name="connsiteY0" fmla="*/ 8940 h 10763"/>
                        <a:gd name="connsiteX1" fmla="*/ 7494 w 12277"/>
                        <a:gd name="connsiteY1" fmla="*/ 2998 h 10763"/>
                        <a:gd name="connsiteX2" fmla="*/ 5102 w 12277"/>
                        <a:gd name="connsiteY2" fmla="*/ 621 h 10763"/>
                        <a:gd name="connsiteX3" fmla="*/ 318 w 12277"/>
                        <a:gd name="connsiteY3" fmla="*/ 1017 h 10763"/>
                        <a:gd name="connsiteX4" fmla="*/ 1315 w 12277"/>
                        <a:gd name="connsiteY4" fmla="*/ 3988 h 10763"/>
                        <a:gd name="connsiteX5" fmla="*/ 8490 w 12277"/>
                        <a:gd name="connsiteY5" fmla="*/ 10327 h 10763"/>
                        <a:gd name="connsiteX6" fmla="*/ 12277 w 12277"/>
                        <a:gd name="connsiteY6" fmla="*/ 8940 h 107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277" h="10763">
                          <a:moveTo>
                            <a:pt x="12277" y="8940"/>
                          </a:moveTo>
                          <a:cubicBezTo>
                            <a:pt x="12277" y="6365"/>
                            <a:pt x="10483" y="4384"/>
                            <a:pt x="7494" y="2998"/>
                          </a:cubicBezTo>
                          <a:cubicBezTo>
                            <a:pt x="7294" y="2205"/>
                            <a:pt x="6696" y="1215"/>
                            <a:pt x="5102" y="621"/>
                          </a:cubicBezTo>
                          <a:cubicBezTo>
                            <a:pt x="3108" y="-172"/>
                            <a:pt x="1115" y="-370"/>
                            <a:pt x="318" y="1017"/>
                          </a:cubicBezTo>
                          <a:cubicBezTo>
                            <a:pt x="-280" y="2007"/>
                            <a:pt x="-81" y="2998"/>
                            <a:pt x="1315" y="3988"/>
                          </a:cubicBezTo>
                          <a:cubicBezTo>
                            <a:pt x="2710" y="6563"/>
                            <a:pt x="4902" y="8940"/>
                            <a:pt x="8490" y="10327"/>
                          </a:cubicBezTo>
                          <a:cubicBezTo>
                            <a:pt x="10882" y="11317"/>
                            <a:pt x="12277" y="10525"/>
                            <a:pt x="12277" y="89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20" name="Freeform 1029">
                      <a:extLst>
                        <a:ext uri="{FF2B5EF4-FFF2-40B4-BE49-F238E27FC236}">
                          <a16:creationId xmlns:a16="http://schemas.microsoft.com/office/drawing/2014/main" id="{2AFBAEB3-F306-533F-F27D-1539AF3580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0650" y="6239839"/>
                      <a:ext cx="8340" cy="5691"/>
                    </a:xfrm>
                    <a:custGeom>
                      <a:avLst/>
                      <a:gdLst>
                        <a:gd name="connsiteX0" fmla="*/ 156 w 8340"/>
                        <a:gd name="connsiteY0" fmla="*/ 1337 h 5691"/>
                        <a:gd name="connsiteX1" fmla="*/ 2548 w 8340"/>
                        <a:gd name="connsiteY1" fmla="*/ 4903 h 5691"/>
                        <a:gd name="connsiteX2" fmla="*/ 8129 w 8340"/>
                        <a:gd name="connsiteY2" fmla="*/ 4308 h 5691"/>
                        <a:gd name="connsiteX3" fmla="*/ 5737 w 8340"/>
                        <a:gd name="connsiteY3" fmla="*/ 743 h 5691"/>
                        <a:gd name="connsiteX4" fmla="*/ 156 w 8340"/>
                        <a:gd name="connsiteY4" fmla="*/ 1337 h 56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40" h="5691">
                          <a:moveTo>
                            <a:pt x="156" y="1337"/>
                          </a:moveTo>
                          <a:cubicBezTo>
                            <a:pt x="-442" y="2724"/>
                            <a:pt x="753" y="4110"/>
                            <a:pt x="2548" y="4903"/>
                          </a:cubicBezTo>
                          <a:cubicBezTo>
                            <a:pt x="5139" y="6289"/>
                            <a:pt x="7132" y="5695"/>
                            <a:pt x="8129" y="4308"/>
                          </a:cubicBezTo>
                          <a:cubicBezTo>
                            <a:pt x="8926" y="2922"/>
                            <a:pt x="7331" y="1733"/>
                            <a:pt x="5737" y="743"/>
                          </a:cubicBezTo>
                          <a:cubicBezTo>
                            <a:pt x="3345" y="-50"/>
                            <a:pt x="953" y="-644"/>
                            <a:pt x="156" y="13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21" name="Freeform 1030">
                      <a:extLst>
                        <a:ext uri="{FF2B5EF4-FFF2-40B4-BE49-F238E27FC236}">
                          <a16:creationId xmlns:a16="http://schemas.microsoft.com/office/drawing/2014/main" id="{730DB06E-63D3-236F-8876-9541BC8211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5202" y="6197046"/>
                      <a:ext cx="13218" cy="10175"/>
                    </a:xfrm>
                    <a:custGeom>
                      <a:avLst/>
                      <a:gdLst>
                        <a:gd name="connsiteX0" fmla="*/ 2580 w 13218"/>
                        <a:gd name="connsiteY0" fmla="*/ 5502 h 10175"/>
                        <a:gd name="connsiteX1" fmla="*/ 5769 w 13218"/>
                        <a:gd name="connsiteY1" fmla="*/ 8870 h 10175"/>
                        <a:gd name="connsiteX2" fmla="*/ 11948 w 13218"/>
                        <a:gd name="connsiteY2" fmla="*/ 9068 h 10175"/>
                        <a:gd name="connsiteX3" fmla="*/ 11749 w 13218"/>
                        <a:gd name="connsiteY3" fmla="*/ 6889 h 10175"/>
                        <a:gd name="connsiteX4" fmla="*/ 13144 w 13218"/>
                        <a:gd name="connsiteY4" fmla="*/ 5898 h 10175"/>
                        <a:gd name="connsiteX5" fmla="*/ 9556 w 13218"/>
                        <a:gd name="connsiteY5" fmla="*/ 1738 h 10175"/>
                        <a:gd name="connsiteX6" fmla="*/ 7563 w 13218"/>
                        <a:gd name="connsiteY6" fmla="*/ 1540 h 10175"/>
                        <a:gd name="connsiteX7" fmla="*/ 6566 w 13218"/>
                        <a:gd name="connsiteY7" fmla="*/ 946 h 10175"/>
                        <a:gd name="connsiteX8" fmla="*/ 387 w 13218"/>
                        <a:gd name="connsiteY8" fmla="*/ 1144 h 10175"/>
                        <a:gd name="connsiteX9" fmla="*/ 2580 w 13218"/>
                        <a:gd name="connsiteY9" fmla="*/ 5502 h 101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218" h="10175">
                          <a:moveTo>
                            <a:pt x="2580" y="5502"/>
                          </a:moveTo>
                          <a:cubicBezTo>
                            <a:pt x="2779" y="6889"/>
                            <a:pt x="4174" y="8077"/>
                            <a:pt x="5769" y="8870"/>
                          </a:cubicBezTo>
                          <a:cubicBezTo>
                            <a:pt x="8161" y="10256"/>
                            <a:pt x="10752" y="10850"/>
                            <a:pt x="11948" y="9068"/>
                          </a:cubicBezTo>
                          <a:cubicBezTo>
                            <a:pt x="12347" y="8474"/>
                            <a:pt x="12148" y="7681"/>
                            <a:pt x="11749" y="6889"/>
                          </a:cubicBezTo>
                          <a:cubicBezTo>
                            <a:pt x="12546" y="6889"/>
                            <a:pt x="12945" y="6493"/>
                            <a:pt x="13144" y="5898"/>
                          </a:cubicBezTo>
                          <a:cubicBezTo>
                            <a:pt x="13543" y="4116"/>
                            <a:pt x="12347" y="2531"/>
                            <a:pt x="9556" y="1738"/>
                          </a:cubicBezTo>
                          <a:cubicBezTo>
                            <a:pt x="8759" y="1540"/>
                            <a:pt x="8161" y="1540"/>
                            <a:pt x="7563" y="1540"/>
                          </a:cubicBezTo>
                          <a:cubicBezTo>
                            <a:pt x="7164" y="1342"/>
                            <a:pt x="6965" y="1144"/>
                            <a:pt x="6566" y="946"/>
                          </a:cubicBezTo>
                          <a:cubicBezTo>
                            <a:pt x="4174" y="-44"/>
                            <a:pt x="1583" y="-639"/>
                            <a:pt x="387" y="1144"/>
                          </a:cubicBezTo>
                          <a:cubicBezTo>
                            <a:pt x="-609" y="2927"/>
                            <a:pt x="387" y="4314"/>
                            <a:pt x="2580" y="55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22" name="Freeform 1031">
                      <a:extLst>
                        <a:ext uri="{FF2B5EF4-FFF2-40B4-BE49-F238E27FC236}">
                          <a16:creationId xmlns:a16="http://schemas.microsoft.com/office/drawing/2014/main" id="{721EF2DE-BE1A-DFFA-E434-41D8BA251D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7704" y="6130937"/>
                      <a:ext cx="8381" cy="5419"/>
                    </a:xfrm>
                    <a:custGeom>
                      <a:avLst/>
                      <a:gdLst>
                        <a:gd name="connsiteX0" fmla="*/ 8382 w 8381"/>
                        <a:gd name="connsiteY0" fmla="*/ 3469 h 5419"/>
                        <a:gd name="connsiteX1" fmla="*/ 4794 w 8381"/>
                        <a:gd name="connsiteY1" fmla="*/ 300 h 5419"/>
                        <a:gd name="connsiteX2" fmla="*/ 10 w 8381"/>
                        <a:gd name="connsiteY2" fmla="*/ 1884 h 5419"/>
                        <a:gd name="connsiteX3" fmla="*/ 3797 w 8381"/>
                        <a:gd name="connsiteY3" fmla="*/ 5252 h 5419"/>
                        <a:gd name="connsiteX4" fmla="*/ 8382 w 8381"/>
                        <a:gd name="connsiteY4" fmla="*/ 3469 h 54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81" h="5419">
                          <a:moveTo>
                            <a:pt x="8382" y="3469"/>
                          </a:moveTo>
                          <a:cubicBezTo>
                            <a:pt x="8382" y="1884"/>
                            <a:pt x="6987" y="696"/>
                            <a:pt x="4794" y="300"/>
                          </a:cubicBezTo>
                          <a:cubicBezTo>
                            <a:pt x="2601" y="-97"/>
                            <a:pt x="-189" y="-493"/>
                            <a:pt x="10" y="1884"/>
                          </a:cubicBezTo>
                          <a:cubicBezTo>
                            <a:pt x="209" y="3271"/>
                            <a:pt x="1605" y="4459"/>
                            <a:pt x="3797" y="5252"/>
                          </a:cubicBezTo>
                          <a:cubicBezTo>
                            <a:pt x="6189" y="5648"/>
                            <a:pt x="8382" y="5450"/>
                            <a:pt x="8382" y="34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23" name="Freeform 1032">
                      <a:extLst>
                        <a:ext uri="{FF2B5EF4-FFF2-40B4-BE49-F238E27FC236}">
                          <a16:creationId xmlns:a16="http://schemas.microsoft.com/office/drawing/2014/main" id="{07650EB2-2A41-3E27-686B-AC5FAB2605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0542" y="6240306"/>
                      <a:ext cx="7252" cy="5740"/>
                    </a:xfrm>
                    <a:custGeom>
                      <a:avLst/>
                      <a:gdLst>
                        <a:gd name="connsiteX0" fmla="*/ 0 w 7252"/>
                        <a:gd name="connsiteY0" fmla="*/ 3445 h 5740"/>
                        <a:gd name="connsiteX1" fmla="*/ 3189 w 7252"/>
                        <a:gd name="connsiteY1" fmla="*/ 5426 h 5740"/>
                        <a:gd name="connsiteX2" fmla="*/ 7176 w 7252"/>
                        <a:gd name="connsiteY2" fmla="*/ 4039 h 5740"/>
                        <a:gd name="connsiteX3" fmla="*/ 4385 w 7252"/>
                        <a:gd name="connsiteY3" fmla="*/ 474 h 5740"/>
                        <a:gd name="connsiteX4" fmla="*/ 997 w 7252"/>
                        <a:gd name="connsiteY4" fmla="*/ 78 h 5740"/>
                        <a:gd name="connsiteX5" fmla="*/ 0 w 7252"/>
                        <a:gd name="connsiteY5" fmla="*/ 3445 h 5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252" h="5740">
                          <a:moveTo>
                            <a:pt x="0" y="3445"/>
                          </a:moveTo>
                          <a:cubicBezTo>
                            <a:pt x="598" y="4238"/>
                            <a:pt x="1794" y="4832"/>
                            <a:pt x="3189" y="5426"/>
                          </a:cubicBezTo>
                          <a:cubicBezTo>
                            <a:pt x="5581" y="6218"/>
                            <a:pt x="6777" y="5426"/>
                            <a:pt x="7176" y="4039"/>
                          </a:cubicBezTo>
                          <a:cubicBezTo>
                            <a:pt x="7574" y="2653"/>
                            <a:pt x="6378" y="1068"/>
                            <a:pt x="4385" y="474"/>
                          </a:cubicBezTo>
                          <a:cubicBezTo>
                            <a:pt x="3189" y="78"/>
                            <a:pt x="1993" y="-120"/>
                            <a:pt x="997" y="78"/>
                          </a:cubicBezTo>
                          <a:cubicBezTo>
                            <a:pt x="598" y="1266"/>
                            <a:pt x="199" y="2455"/>
                            <a:pt x="0" y="34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24" name="Freeform 1033">
                      <a:extLst>
                        <a:ext uri="{FF2B5EF4-FFF2-40B4-BE49-F238E27FC236}">
                          <a16:creationId xmlns:a16="http://schemas.microsoft.com/office/drawing/2014/main" id="{8A2E3C45-A477-F4C4-A8EA-4BB4204DA4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0836" y="6079302"/>
                      <a:ext cx="7380" cy="5613"/>
                    </a:xfrm>
                    <a:custGeom>
                      <a:avLst/>
                      <a:gdLst>
                        <a:gd name="connsiteX0" fmla="*/ 68 w 7380"/>
                        <a:gd name="connsiteY0" fmla="*/ 2016 h 5613"/>
                        <a:gd name="connsiteX1" fmla="*/ 3058 w 7380"/>
                        <a:gd name="connsiteY1" fmla="*/ 5384 h 5613"/>
                        <a:gd name="connsiteX2" fmla="*/ 7244 w 7380"/>
                        <a:gd name="connsiteY2" fmla="*/ 3997 h 5613"/>
                        <a:gd name="connsiteX3" fmla="*/ 5051 w 7380"/>
                        <a:gd name="connsiteY3" fmla="*/ 432 h 5613"/>
                        <a:gd name="connsiteX4" fmla="*/ 68 w 7380"/>
                        <a:gd name="connsiteY4" fmla="*/ 2016 h 56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80" h="5613">
                          <a:moveTo>
                            <a:pt x="68" y="2016"/>
                          </a:moveTo>
                          <a:cubicBezTo>
                            <a:pt x="-331" y="3601"/>
                            <a:pt x="1065" y="4789"/>
                            <a:pt x="3058" y="5384"/>
                          </a:cubicBezTo>
                          <a:cubicBezTo>
                            <a:pt x="5251" y="5978"/>
                            <a:pt x="6845" y="5384"/>
                            <a:pt x="7244" y="3997"/>
                          </a:cubicBezTo>
                          <a:cubicBezTo>
                            <a:pt x="7643" y="2808"/>
                            <a:pt x="7244" y="1224"/>
                            <a:pt x="5051" y="432"/>
                          </a:cubicBezTo>
                          <a:cubicBezTo>
                            <a:pt x="2261" y="-559"/>
                            <a:pt x="666" y="233"/>
                            <a:pt x="68" y="201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25" name="Freeform 1034">
                      <a:extLst>
                        <a:ext uri="{FF2B5EF4-FFF2-40B4-BE49-F238E27FC236}">
                          <a16:creationId xmlns:a16="http://schemas.microsoft.com/office/drawing/2014/main" id="{11478D79-F394-D3DB-67EB-1069A9B05B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5451" y="6182106"/>
                      <a:ext cx="8145" cy="5617"/>
                    </a:xfrm>
                    <a:custGeom>
                      <a:avLst/>
                      <a:gdLst>
                        <a:gd name="connsiteX0" fmla="*/ 2564 w 8145"/>
                        <a:gd name="connsiteY0" fmla="*/ 4992 h 5617"/>
                        <a:gd name="connsiteX1" fmla="*/ 8145 w 8145"/>
                        <a:gd name="connsiteY1" fmla="*/ 2219 h 5617"/>
                        <a:gd name="connsiteX2" fmla="*/ 172 w 8145"/>
                        <a:gd name="connsiteY2" fmla="*/ 1426 h 5617"/>
                        <a:gd name="connsiteX3" fmla="*/ 2564 w 8145"/>
                        <a:gd name="connsiteY3" fmla="*/ 4992 h 56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8145" h="5617">
                          <a:moveTo>
                            <a:pt x="2564" y="4992"/>
                          </a:moveTo>
                          <a:cubicBezTo>
                            <a:pt x="7348" y="6774"/>
                            <a:pt x="7747" y="4398"/>
                            <a:pt x="8145" y="2219"/>
                          </a:cubicBezTo>
                          <a:cubicBezTo>
                            <a:pt x="5355" y="832"/>
                            <a:pt x="2166" y="-1545"/>
                            <a:pt x="172" y="1426"/>
                          </a:cubicBezTo>
                          <a:cubicBezTo>
                            <a:pt x="-426" y="2417"/>
                            <a:pt x="571" y="4199"/>
                            <a:pt x="2564" y="49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26" name="Freeform 1035">
                      <a:extLst>
                        <a:ext uri="{FF2B5EF4-FFF2-40B4-BE49-F238E27FC236}">
                          <a16:creationId xmlns:a16="http://schemas.microsoft.com/office/drawing/2014/main" id="{05373A74-B9AF-B44A-024F-891A17BA4B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1313" y="6243625"/>
                      <a:ext cx="7436" cy="5630"/>
                    </a:xfrm>
                    <a:custGeom>
                      <a:avLst/>
                      <a:gdLst>
                        <a:gd name="connsiteX0" fmla="*/ 3581 w 7436"/>
                        <a:gd name="connsiteY0" fmla="*/ 5276 h 5630"/>
                        <a:gd name="connsiteX1" fmla="*/ 7368 w 7436"/>
                        <a:gd name="connsiteY1" fmla="*/ 4087 h 5630"/>
                        <a:gd name="connsiteX2" fmla="*/ 4577 w 7436"/>
                        <a:gd name="connsiteY2" fmla="*/ 522 h 5630"/>
                        <a:gd name="connsiteX3" fmla="*/ 192 w 7436"/>
                        <a:gd name="connsiteY3" fmla="*/ 1116 h 5630"/>
                        <a:gd name="connsiteX4" fmla="*/ 3581 w 7436"/>
                        <a:gd name="connsiteY4" fmla="*/ 5276 h 56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436" h="5630">
                          <a:moveTo>
                            <a:pt x="3581" y="5276"/>
                          </a:moveTo>
                          <a:cubicBezTo>
                            <a:pt x="5773" y="6068"/>
                            <a:pt x="7168" y="5474"/>
                            <a:pt x="7368" y="4087"/>
                          </a:cubicBezTo>
                          <a:cubicBezTo>
                            <a:pt x="7766" y="2701"/>
                            <a:pt x="6371" y="1314"/>
                            <a:pt x="4577" y="522"/>
                          </a:cubicBezTo>
                          <a:cubicBezTo>
                            <a:pt x="2783" y="-73"/>
                            <a:pt x="790" y="-469"/>
                            <a:pt x="192" y="1116"/>
                          </a:cubicBezTo>
                          <a:cubicBezTo>
                            <a:pt x="-605" y="3097"/>
                            <a:pt x="1189" y="4285"/>
                            <a:pt x="3581" y="52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27" name="Freeform 1036">
                      <a:extLst>
                        <a:ext uri="{FF2B5EF4-FFF2-40B4-BE49-F238E27FC236}">
                          <a16:creationId xmlns:a16="http://schemas.microsoft.com/office/drawing/2014/main" id="{9F486643-2AE4-3AFD-1324-35EBDB2A09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3402" y="6203535"/>
                      <a:ext cx="7106" cy="5185"/>
                    </a:xfrm>
                    <a:custGeom>
                      <a:avLst/>
                      <a:gdLst>
                        <a:gd name="connsiteX0" fmla="*/ 62 w 7106"/>
                        <a:gd name="connsiteY0" fmla="*/ 1589 h 5185"/>
                        <a:gd name="connsiteX1" fmla="*/ 3052 w 7106"/>
                        <a:gd name="connsiteY1" fmla="*/ 4956 h 5185"/>
                        <a:gd name="connsiteX2" fmla="*/ 7038 w 7106"/>
                        <a:gd name="connsiteY2" fmla="*/ 3570 h 5185"/>
                        <a:gd name="connsiteX3" fmla="*/ 4048 w 7106"/>
                        <a:gd name="connsiteY3" fmla="*/ 202 h 5185"/>
                        <a:gd name="connsiteX4" fmla="*/ 62 w 7106"/>
                        <a:gd name="connsiteY4" fmla="*/ 1589 h 51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06" h="5185">
                          <a:moveTo>
                            <a:pt x="62" y="1589"/>
                          </a:moveTo>
                          <a:cubicBezTo>
                            <a:pt x="-337" y="3173"/>
                            <a:pt x="1258" y="4164"/>
                            <a:pt x="3052" y="4956"/>
                          </a:cubicBezTo>
                          <a:cubicBezTo>
                            <a:pt x="5244" y="5551"/>
                            <a:pt x="6640" y="4956"/>
                            <a:pt x="7038" y="3570"/>
                          </a:cubicBezTo>
                          <a:cubicBezTo>
                            <a:pt x="7437" y="1985"/>
                            <a:pt x="6042" y="796"/>
                            <a:pt x="4048" y="202"/>
                          </a:cubicBezTo>
                          <a:cubicBezTo>
                            <a:pt x="1856" y="-392"/>
                            <a:pt x="460" y="400"/>
                            <a:pt x="62" y="158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28" name="Freeform 1037">
                      <a:extLst>
                        <a:ext uri="{FF2B5EF4-FFF2-40B4-BE49-F238E27FC236}">
                          <a16:creationId xmlns:a16="http://schemas.microsoft.com/office/drawing/2014/main" id="{2FB5A32D-9DED-F84F-11B8-05A227D0F5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9170" y="6060600"/>
                      <a:ext cx="7344" cy="4946"/>
                    </a:xfrm>
                    <a:custGeom>
                      <a:avLst/>
                      <a:gdLst>
                        <a:gd name="connsiteX0" fmla="*/ 2930 w 7344"/>
                        <a:gd name="connsiteY0" fmla="*/ 4674 h 4946"/>
                        <a:gd name="connsiteX1" fmla="*/ 7315 w 7344"/>
                        <a:gd name="connsiteY1" fmla="*/ 3683 h 4946"/>
                        <a:gd name="connsiteX2" fmla="*/ 4525 w 7344"/>
                        <a:gd name="connsiteY2" fmla="*/ 316 h 4946"/>
                        <a:gd name="connsiteX3" fmla="*/ 140 w 7344"/>
                        <a:gd name="connsiteY3" fmla="*/ 1306 h 4946"/>
                        <a:gd name="connsiteX4" fmla="*/ 2930 w 7344"/>
                        <a:gd name="connsiteY4" fmla="*/ 4674 h 49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44" h="4946">
                          <a:moveTo>
                            <a:pt x="2930" y="4674"/>
                          </a:moveTo>
                          <a:cubicBezTo>
                            <a:pt x="4923" y="5268"/>
                            <a:pt x="6518" y="4872"/>
                            <a:pt x="7315" y="3683"/>
                          </a:cubicBezTo>
                          <a:cubicBezTo>
                            <a:pt x="7515" y="2297"/>
                            <a:pt x="6717" y="910"/>
                            <a:pt x="4525" y="316"/>
                          </a:cubicBezTo>
                          <a:cubicBezTo>
                            <a:pt x="2532" y="-278"/>
                            <a:pt x="738" y="-80"/>
                            <a:pt x="140" y="1306"/>
                          </a:cubicBezTo>
                          <a:cubicBezTo>
                            <a:pt x="-458" y="2495"/>
                            <a:pt x="937" y="3881"/>
                            <a:pt x="2930" y="46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29" name="Freeform 1038">
                      <a:extLst>
                        <a:ext uri="{FF2B5EF4-FFF2-40B4-BE49-F238E27FC236}">
                          <a16:creationId xmlns:a16="http://schemas.microsoft.com/office/drawing/2014/main" id="{DAB1133B-5B24-B1F5-A06F-CE0EADF53B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1805" y="6298027"/>
                      <a:ext cx="5310" cy="5207"/>
                    </a:xfrm>
                    <a:custGeom>
                      <a:avLst/>
                      <a:gdLst>
                        <a:gd name="connsiteX0" fmla="*/ 598 w 5310"/>
                        <a:gd name="connsiteY0" fmla="*/ 4754 h 5207"/>
                        <a:gd name="connsiteX1" fmla="*/ 5183 w 5310"/>
                        <a:gd name="connsiteY1" fmla="*/ 4160 h 5207"/>
                        <a:gd name="connsiteX2" fmla="*/ 2392 w 5310"/>
                        <a:gd name="connsiteY2" fmla="*/ 396 h 5207"/>
                        <a:gd name="connsiteX3" fmla="*/ 1395 w 5310"/>
                        <a:gd name="connsiteY3" fmla="*/ 0 h 5207"/>
                        <a:gd name="connsiteX4" fmla="*/ 0 w 5310"/>
                        <a:gd name="connsiteY4" fmla="*/ 4358 h 5207"/>
                        <a:gd name="connsiteX5" fmla="*/ 598 w 5310"/>
                        <a:gd name="connsiteY5" fmla="*/ 4754 h 52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5310" h="5207">
                          <a:moveTo>
                            <a:pt x="598" y="4754"/>
                          </a:moveTo>
                          <a:cubicBezTo>
                            <a:pt x="2591" y="5348"/>
                            <a:pt x="4585" y="5546"/>
                            <a:pt x="5183" y="4160"/>
                          </a:cubicBezTo>
                          <a:cubicBezTo>
                            <a:pt x="5780" y="2773"/>
                            <a:pt x="4186" y="1387"/>
                            <a:pt x="2392" y="396"/>
                          </a:cubicBezTo>
                          <a:cubicBezTo>
                            <a:pt x="1993" y="198"/>
                            <a:pt x="1794" y="198"/>
                            <a:pt x="1395" y="0"/>
                          </a:cubicBezTo>
                          <a:cubicBezTo>
                            <a:pt x="997" y="1387"/>
                            <a:pt x="399" y="2971"/>
                            <a:pt x="0" y="4358"/>
                          </a:cubicBezTo>
                          <a:cubicBezTo>
                            <a:pt x="199" y="4556"/>
                            <a:pt x="399" y="4556"/>
                            <a:pt x="598" y="47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30" name="Freeform 1039">
                      <a:extLst>
                        <a:ext uri="{FF2B5EF4-FFF2-40B4-BE49-F238E27FC236}">
                          <a16:creationId xmlns:a16="http://schemas.microsoft.com/office/drawing/2014/main" id="{9FA17FD3-C487-E0FC-C700-D082634CF1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2035" y="6134351"/>
                      <a:ext cx="11816" cy="7124"/>
                    </a:xfrm>
                    <a:custGeom>
                      <a:avLst/>
                      <a:gdLst>
                        <a:gd name="connsiteX0" fmla="*/ 0 w 11816"/>
                        <a:gd name="connsiteY0" fmla="*/ 4017 h 7124"/>
                        <a:gd name="connsiteX1" fmla="*/ 3787 w 11816"/>
                        <a:gd name="connsiteY1" fmla="*/ 6790 h 7124"/>
                        <a:gd name="connsiteX2" fmla="*/ 7375 w 11816"/>
                        <a:gd name="connsiteY2" fmla="*/ 6196 h 7124"/>
                        <a:gd name="connsiteX3" fmla="*/ 11760 w 11816"/>
                        <a:gd name="connsiteY3" fmla="*/ 4413 h 7124"/>
                        <a:gd name="connsiteX4" fmla="*/ 8571 w 11816"/>
                        <a:gd name="connsiteY4" fmla="*/ 848 h 7124"/>
                        <a:gd name="connsiteX5" fmla="*/ 2791 w 11816"/>
                        <a:gd name="connsiteY5" fmla="*/ 1442 h 7124"/>
                        <a:gd name="connsiteX6" fmla="*/ 2591 w 11816"/>
                        <a:gd name="connsiteY6" fmla="*/ 2036 h 7124"/>
                        <a:gd name="connsiteX7" fmla="*/ 598 w 11816"/>
                        <a:gd name="connsiteY7" fmla="*/ 2432 h 7124"/>
                        <a:gd name="connsiteX8" fmla="*/ 0 w 11816"/>
                        <a:gd name="connsiteY8" fmla="*/ 4017 h 71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816" h="7124">
                          <a:moveTo>
                            <a:pt x="0" y="4017"/>
                          </a:moveTo>
                          <a:cubicBezTo>
                            <a:pt x="199" y="5206"/>
                            <a:pt x="1794" y="6196"/>
                            <a:pt x="3787" y="6790"/>
                          </a:cubicBezTo>
                          <a:cubicBezTo>
                            <a:pt x="5581" y="7385"/>
                            <a:pt x="6977" y="7187"/>
                            <a:pt x="7375" y="6196"/>
                          </a:cubicBezTo>
                          <a:cubicBezTo>
                            <a:pt x="9368" y="6394"/>
                            <a:pt x="11162" y="5998"/>
                            <a:pt x="11760" y="4413"/>
                          </a:cubicBezTo>
                          <a:cubicBezTo>
                            <a:pt x="12159" y="3225"/>
                            <a:pt x="10365" y="1838"/>
                            <a:pt x="8571" y="848"/>
                          </a:cubicBezTo>
                          <a:cubicBezTo>
                            <a:pt x="5980" y="-539"/>
                            <a:pt x="3987" y="-143"/>
                            <a:pt x="2791" y="1442"/>
                          </a:cubicBezTo>
                          <a:cubicBezTo>
                            <a:pt x="2591" y="1640"/>
                            <a:pt x="2591" y="1838"/>
                            <a:pt x="2591" y="2036"/>
                          </a:cubicBezTo>
                          <a:cubicBezTo>
                            <a:pt x="1794" y="2036"/>
                            <a:pt x="997" y="2036"/>
                            <a:pt x="598" y="2432"/>
                          </a:cubicBezTo>
                          <a:cubicBezTo>
                            <a:pt x="399" y="2829"/>
                            <a:pt x="199" y="3423"/>
                            <a:pt x="0" y="40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31" name="Freeform 1040">
                      <a:extLst>
                        <a:ext uri="{FF2B5EF4-FFF2-40B4-BE49-F238E27FC236}">
                          <a16:creationId xmlns:a16="http://schemas.microsoft.com/office/drawing/2014/main" id="{B006D695-E5F2-B5A1-35CE-7F1B9300E4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0519" y="6053477"/>
                      <a:ext cx="11230" cy="8340"/>
                    </a:xfrm>
                    <a:custGeom>
                      <a:avLst/>
                      <a:gdLst>
                        <a:gd name="connsiteX0" fmla="*/ 11213 w 11230"/>
                        <a:gd name="connsiteY0" fmla="*/ 3872 h 8340"/>
                        <a:gd name="connsiteX1" fmla="*/ 7825 w 11230"/>
                        <a:gd name="connsiteY1" fmla="*/ 505 h 8340"/>
                        <a:gd name="connsiteX2" fmla="*/ 51 w 11230"/>
                        <a:gd name="connsiteY2" fmla="*/ 2486 h 8340"/>
                        <a:gd name="connsiteX3" fmla="*/ 3838 w 11230"/>
                        <a:gd name="connsiteY3" fmla="*/ 5853 h 8340"/>
                        <a:gd name="connsiteX4" fmla="*/ 4038 w 11230"/>
                        <a:gd name="connsiteY4" fmla="*/ 5853 h 8340"/>
                        <a:gd name="connsiteX5" fmla="*/ 6629 w 11230"/>
                        <a:gd name="connsiteY5" fmla="*/ 8032 h 8340"/>
                        <a:gd name="connsiteX6" fmla="*/ 10615 w 11230"/>
                        <a:gd name="connsiteY6" fmla="*/ 6844 h 8340"/>
                        <a:gd name="connsiteX7" fmla="*/ 10017 w 11230"/>
                        <a:gd name="connsiteY7" fmla="*/ 5655 h 8340"/>
                        <a:gd name="connsiteX8" fmla="*/ 11213 w 11230"/>
                        <a:gd name="connsiteY8" fmla="*/ 3872 h 83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230" h="8340">
                          <a:moveTo>
                            <a:pt x="11213" y="3872"/>
                          </a:moveTo>
                          <a:cubicBezTo>
                            <a:pt x="11413" y="2486"/>
                            <a:pt x="9818" y="1099"/>
                            <a:pt x="7825" y="505"/>
                          </a:cubicBezTo>
                          <a:cubicBezTo>
                            <a:pt x="4237" y="-287"/>
                            <a:pt x="848" y="-485"/>
                            <a:pt x="51" y="2486"/>
                          </a:cubicBezTo>
                          <a:cubicBezTo>
                            <a:pt x="-347" y="3872"/>
                            <a:pt x="1646" y="5061"/>
                            <a:pt x="3838" y="5853"/>
                          </a:cubicBezTo>
                          <a:lnTo>
                            <a:pt x="4038" y="5853"/>
                          </a:lnTo>
                          <a:cubicBezTo>
                            <a:pt x="4436" y="6844"/>
                            <a:pt x="5234" y="7636"/>
                            <a:pt x="6629" y="8032"/>
                          </a:cubicBezTo>
                          <a:cubicBezTo>
                            <a:pt x="8622" y="8627"/>
                            <a:pt x="10615" y="8429"/>
                            <a:pt x="10615" y="6844"/>
                          </a:cubicBezTo>
                          <a:cubicBezTo>
                            <a:pt x="10615" y="6448"/>
                            <a:pt x="10416" y="6051"/>
                            <a:pt x="10017" y="5655"/>
                          </a:cubicBezTo>
                          <a:cubicBezTo>
                            <a:pt x="10615" y="5259"/>
                            <a:pt x="11014" y="4863"/>
                            <a:pt x="11213" y="38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32" name="Freeform 1041">
                      <a:extLst>
                        <a:ext uri="{FF2B5EF4-FFF2-40B4-BE49-F238E27FC236}">
                          <a16:creationId xmlns:a16="http://schemas.microsoft.com/office/drawing/2014/main" id="{262A9A62-DADD-1999-312A-3C9913C82E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3372" y="6272942"/>
                      <a:ext cx="7630" cy="5350"/>
                    </a:xfrm>
                    <a:custGeom>
                      <a:avLst/>
                      <a:gdLst>
                        <a:gd name="connsiteX0" fmla="*/ 7631 w 7630"/>
                        <a:gd name="connsiteY0" fmla="*/ 4088 h 5350"/>
                        <a:gd name="connsiteX1" fmla="*/ 5039 w 7630"/>
                        <a:gd name="connsiteY1" fmla="*/ 522 h 5350"/>
                        <a:gd name="connsiteX2" fmla="*/ 56 w 7630"/>
                        <a:gd name="connsiteY2" fmla="*/ 1909 h 5350"/>
                        <a:gd name="connsiteX3" fmla="*/ 3245 w 7630"/>
                        <a:gd name="connsiteY3" fmla="*/ 5078 h 5350"/>
                        <a:gd name="connsiteX4" fmla="*/ 7631 w 7630"/>
                        <a:gd name="connsiteY4" fmla="*/ 4088 h 53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30" h="5350">
                          <a:moveTo>
                            <a:pt x="7631" y="4088"/>
                          </a:moveTo>
                          <a:cubicBezTo>
                            <a:pt x="7631" y="2701"/>
                            <a:pt x="6833" y="1116"/>
                            <a:pt x="5039" y="522"/>
                          </a:cubicBezTo>
                          <a:cubicBezTo>
                            <a:pt x="2647" y="-469"/>
                            <a:pt x="455" y="-72"/>
                            <a:pt x="56" y="1909"/>
                          </a:cubicBezTo>
                          <a:cubicBezTo>
                            <a:pt x="-342" y="3493"/>
                            <a:pt x="1451" y="4484"/>
                            <a:pt x="3245" y="5078"/>
                          </a:cubicBezTo>
                          <a:cubicBezTo>
                            <a:pt x="5438" y="5672"/>
                            <a:pt x="6833" y="5276"/>
                            <a:pt x="7631" y="408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33" name="Freeform 1042">
                      <a:extLst>
                        <a:ext uri="{FF2B5EF4-FFF2-40B4-BE49-F238E27FC236}">
                          <a16:creationId xmlns:a16="http://schemas.microsoft.com/office/drawing/2014/main" id="{EFCEAB8E-9A8F-2989-8927-F5B1EC6B44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6054" y="6129981"/>
                      <a:ext cx="7075" cy="5341"/>
                    </a:xfrm>
                    <a:custGeom>
                      <a:avLst/>
                      <a:gdLst>
                        <a:gd name="connsiteX0" fmla="*/ 4747 w 7075"/>
                        <a:gd name="connsiteY0" fmla="*/ 463 h 5341"/>
                        <a:gd name="connsiteX1" fmla="*/ 162 w 7075"/>
                        <a:gd name="connsiteY1" fmla="*/ 1256 h 5341"/>
                        <a:gd name="connsiteX2" fmla="*/ 2355 w 7075"/>
                        <a:gd name="connsiteY2" fmla="*/ 4821 h 5341"/>
                        <a:gd name="connsiteX3" fmla="*/ 6939 w 7075"/>
                        <a:gd name="connsiteY3" fmla="*/ 4029 h 5341"/>
                        <a:gd name="connsiteX4" fmla="*/ 4747 w 7075"/>
                        <a:gd name="connsiteY4" fmla="*/ 463 h 53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75" h="5341">
                          <a:moveTo>
                            <a:pt x="4747" y="463"/>
                          </a:moveTo>
                          <a:cubicBezTo>
                            <a:pt x="2753" y="-329"/>
                            <a:pt x="959" y="-131"/>
                            <a:pt x="162" y="1256"/>
                          </a:cubicBezTo>
                          <a:cubicBezTo>
                            <a:pt x="-237" y="2642"/>
                            <a:pt x="-37" y="4029"/>
                            <a:pt x="2355" y="4821"/>
                          </a:cubicBezTo>
                          <a:cubicBezTo>
                            <a:pt x="4348" y="5614"/>
                            <a:pt x="6142" y="5614"/>
                            <a:pt x="6939" y="4029"/>
                          </a:cubicBezTo>
                          <a:cubicBezTo>
                            <a:pt x="7338" y="2841"/>
                            <a:pt x="6939" y="1454"/>
                            <a:pt x="4747" y="4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34" name="Freeform 1043">
                      <a:extLst>
                        <a:ext uri="{FF2B5EF4-FFF2-40B4-BE49-F238E27FC236}">
                          <a16:creationId xmlns:a16="http://schemas.microsoft.com/office/drawing/2014/main" id="{D74FF547-5648-87C2-CA6A-1961274FF7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2653" y="6170359"/>
                      <a:ext cx="7145" cy="5275"/>
                    </a:xfrm>
                    <a:custGeom>
                      <a:avLst/>
                      <a:gdLst>
                        <a:gd name="connsiteX0" fmla="*/ 2366 w 7145"/>
                        <a:gd name="connsiteY0" fmla="*/ 4655 h 5275"/>
                        <a:gd name="connsiteX1" fmla="*/ 6951 w 7145"/>
                        <a:gd name="connsiteY1" fmla="*/ 4259 h 5275"/>
                        <a:gd name="connsiteX2" fmla="*/ 4758 w 7145"/>
                        <a:gd name="connsiteY2" fmla="*/ 693 h 5275"/>
                        <a:gd name="connsiteX3" fmla="*/ 174 w 7145"/>
                        <a:gd name="connsiteY3" fmla="*/ 1089 h 5275"/>
                        <a:gd name="connsiteX4" fmla="*/ 2366 w 7145"/>
                        <a:gd name="connsiteY4" fmla="*/ 4655 h 52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45" h="5275">
                          <a:moveTo>
                            <a:pt x="2366" y="4655"/>
                          </a:moveTo>
                          <a:cubicBezTo>
                            <a:pt x="4160" y="5249"/>
                            <a:pt x="6154" y="5844"/>
                            <a:pt x="6951" y="4259"/>
                          </a:cubicBezTo>
                          <a:cubicBezTo>
                            <a:pt x="7549" y="2872"/>
                            <a:pt x="6752" y="1486"/>
                            <a:pt x="4758" y="693"/>
                          </a:cubicBezTo>
                          <a:cubicBezTo>
                            <a:pt x="2964" y="-99"/>
                            <a:pt x="772" y="-495"/>
                            <a:pt x="174" y="1089"/>
                          </a:cubicBezTo>
                          <a:cubicBezTo>
                            <a:pt x="-424" y="2278"/>
                            <a:pt x="572" y="3665"/>
                            <a:pt x="2366" y="46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35" name="Freeform 1044">
                      <a:extLst>
                        <a:ext uri="{FF2B5EF4-FFF2-40B4-BE49-F238E27FC236}">
                          <a16:creationId xmlns:a16="http://schemas.microsoft.com/office/drawing/2014/main" id="{5C464A42-B128-119F-1110-1F9F33DBB3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4142" y="6217102"/>
                      <a:ext cx="6814" cy="4887"/>
                    </a:xfrm>
                    <a:custGeom>
                      <a:avLst/>
                      <a:gdLst>
                        <a:gd name="connsiteX0" fmla="*/ 6796 w 6814"/>
                        <a:gd name="connsiteY0" fmla="*/ 3077 h 4887"/>
                        <a:gd name="connsiteX1" fmla="*/ 4205 w 6814"/>
                        <a:gd name="connsiteY1" fmla="*/ 502 h 4887"/>
                        <a:gd name="connsiteX2" fmla="*/ 19 w 6814"/>
                        <a:gd name="connsiteY2" fmla="*/ 1294 h 4887"/>
                        <a:gd name="connsiteX3" fmla="*/ 3806 w 6814"/>
                        <a:gd name="connsiteY3" fmla="*/ 4661 h 4887"/>
                        <a:gd name="connsiteX4" fmla="*/ 6796 w 6814"/>
                        <a:gd name="connsiteY4" fmla="*/ 3077 h 48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14" h="4887">
                          <a:moveTo>
                            <a:pt x="6796" y="3077"/>
                          </a:moveTo>
                          <a:cubicBezTo>
                            <a:pt x="6597" y="2284"/>
                            <a:pt x="5201" y="898"/>
                            <a:pt x="4205" y="502"/>
                          </a:cubicBezTo>
                          <a:cubicBezTo>
                            <a:pt x="2411" y="-93"/>
                            <a:pt x="418" y="-489"/>
                            <a:pt x="19" y="1294"/>
                          </a:cubicBezTo>
                          <a:cubicBezTo>
                            <a:pt x="-180" y="2879"/>
                            <a:pt x="1215" y="3869"/>
                            <a:pt x="3806" y="4661"/>
                          </a:cubicBezTo>
                          <a:cubicBezTo>
                            <a:pt x="5600" y="5256"/>
                            <a:pt x="6995" y="4661"/>
                            <a:pt x="6796" y="30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36" name="Freeform 1045">
                      <a:extLst>
                        <a:ext uri="{FF2B5EF4-FFF2-40B4-BE49-F238E27FC236}">
                          <a16:creationId xmlns:a16="http://schemas.microsoft.com/office/drawing/2014/main" id="{9D8104D2-ABD7-AECB-EE42-A14F352548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4228" y="6252796"/>
                      <a:ext cx="6378" cy="4505"/>
                    </a:xfrm>
                    <a:custGeom>
                      <a:avLst/>
                      <a:gdLst>
                        <a:gd name="connsiteX0" fmla="*/ 6378 w 6378"/>
                        <a:gd name="connsiteY0" fmla="*/ 3236 h 4505"/>
                        <a:gd name="connsiteX1" fmla="*/ 2791 w 6378"/>
                        <a:gd name="connsiteY1" fmla="*/ 67 h 4505"/>
                        <a:gd name="connsiteX2" fmla="*/ 0 w 6378"/>
                        <a:gd name="connsiteY2" fmla="*/ 1255 h 4505"/>
                        <a:gd name="connsiteX3" fmla="*/ 3588 w 6378"/>
                        <a:gd name="connsiteY3" fmla="*/ 4227 h 4505"/>
                        <a:gd name="connsiteX4" fmla="*/ 6378 w 6378"/>
                        <a:gd name="connsiteY4" fmla="*/ 3236 h 45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378" h="4505">
                          <a:moveTo>
                            <a:pt x="6378" y="3236"/>
                          </a:moveTo>
                          <a:cubicBezTo>
                            <a:pt x="6179" y="1652"/>
                            <a:pt x="4983" y="463"/>
                            <a:pt x="2791" y="67"/>
                          </a:cubicBezTo>
                          <a:cubicBezTo>
                            <a:pt x="1395" y="-131"/>
                            <a:pt x="0" y="67"/>
                            <a:pt x="0" y="1255"/>
                          </a:cubicBezTo>
                          <a:cubicBezTo>
                            <a:pt x="0" y="2840"/>
                            <a:pt x="1595" y="3831"/>
                            <a:pt x="3588" y="4227"/>
                          </a:cubicBezTo>
                          <a:cubicBezTo>
                            <a:pt x="4983" y="4623"/>
                            <a:pt x="6378" y="4821"/>
                            <a:pt x="6378" y="32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37" name="Freeform 1046">
                      <a:extLst>
                        <a:ext uri="{FF2B5EF4-FFF2-40B4-BE49-F238E27FC236}">
                          <a16:creationId xmlns:a16="http://schemas.microsoft.com/office/drawing/2014/main" id="{B0DB216B-825B-2A00-9FB3-8E31EE7148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8616" y="6307337"/>
                      <a:ext cx="29360" cy="24539"/>
                    </a:xfrm>
                    <a:custGeom>
                      <a:avLst/>
                      <a:gdLst>
                        <a:gd name="connsiteX0" fmla="*/ 0 w 29360"/>
                        <a:gd name="connsiteY0" fmla="*/ 5150 h 24539"/>
                        <a:gd name="connsiteX1" fmla="*/ 0 w 29360"/>
                        <a:gd name="connsiteY1" fmla="*/ 5150 h 24539"/>
                        <a:gd name="connsiteX2" fmla="*/ 10564 w 29360"/>
                        <a:gd name="connsiteY2" fmla="*/ 17234 h 24539"/>
                        <a:gd name="connsiteX3" fmla="*/ 12558 w 29360"/>
                        <a:gd name="connsiteY3" fmla="*/ 19611 h 24539"/>
                        <a:gd name="connsiteX4" fmla="*/ 17541 w 29360"/>
                        <a:gd name="connsiteY4" fmla="*/ 20007 h 24539"/>
                        <a:gd name="connsiteX5" fmla="*/ 21926 w 29360"/>
                        <a:gd name="connsiteY5" fmla="*/ 23374 h 24539"/>
                        <a:gd name="connsiteX6" fmla="*/ 29102 w 29360"/>
                        <a:gd name="connsiteY6" fmla="*/ 23176 h 24539"/>
                        <a:gd name="connsiteX7" fmla="*/ 24517 w 29360"/>
                        <a:gd name="connsiteY7" fmla="*/ 18026 h 24539"/>
                        <a:gd name="connsiteX8" fmla="*/ 18936 w 29360"/>
                        <a:gd name="connsiteY8" fmla="*/ 17036 h 24539"/>
                        <a:gd name="connsiteX9" fmla="*/ 3987 w 29360"/>
                        <a:gd name="connsiteY9" fmla="*/ 1387 h 24539"/>
                        <a:gd name="connsiteX10" fmla="*/ 1595 w 29360"/>
                        <a:gd name="connsiteY10" fmla="*/ 0 h 24539"/>
                        <a:gd name="connsiteX11" fmla="*/ 0 w 29360"/>
                        <a:gd name="connsiteY11" fmla="*/ 5150 h 245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9360" h="24539">
                          <a:moveTo>
                            <a:pt x="0" y="5150"/>
                          </a:moveTo>
                          <a:cubicBezTo>
                            <a:pt x="0" y="5150"/>
                            <a:pt x="0" y="5150"/>
                            <a:pt x="0" y="5150"/>
                          </a:cubicBezTo>
                          <a:cubicBezTo>
                            <a:pt x="6578" y="8320"/>
                            <a:pt x="13355" y="10895"/>
                            <a:pt x="10564" y="17234"/>
                          </a:cubicBezTo>
                          <a:cubicBezTo>
                            <a:pt x="10365" y="17828"/>
                            <a:pt x="12159" y="19016"/>
                            <a:pt x="12558" y="19611"/>
                          </a:cubicBezTo>
                          <a:cubicBezTo>
                            <a:pt x="14750" y="20601"/>
                            <a:pt x="16345" y="20601"/>
                            <a:pt x="17541" y="20007"/>
                          </a:cubicBezTo>
                          <a:cubicBezTo>
                            <a:pt x="18338" y="21394"/>
                            <a:pt x="19933" y="22582"/>
                            <a:pt x="21926" y="23374"/>
                          </a:cubicBezTo>
                          <a:cubicBezTo>
                            <a:pt x="24717" y="24761"/>
                            <a:pt x="27906" y="25157"/>
                            <a:pt x="29102" y="23176"/>
                          </a:cubicBezTo>
                          <a:cubicBezTo>
                            <a:pt x="30298" y="20799"/>
                            <a:pt x="27108" y="19215"/>
                            <a:pt x="24517" y="18026"/>
                          </a:cubicBezTo>
                          <a:cubicBezTo>
                            <a:pt x="22524" y="17036"/>
                            <a:pt x="20531" y="16441"/>
                            <a:pt x="18936" y="17036"/>
                          </a:cubicBezTo>
                          <a:cubicBezTo>
                            <a:pt x="18139" y="10103"/>
                            <a:pt x="10365" y="5943"/>
                            <a:pt x="3987" y="1387"/>
                          </a:cubicBezTo>
                          <a:cubicBezTo>
                            <a:pt x="3189" y="792"/>
                            <a:pt x="2392" y="396"/>
                            <a:pt x="1595" y="0"/>
                          </a:cubicBezTo>
                          <a:cubicBezTo>
                            <a:pt x="1196" y="1783"/>
                            <a:pt x="598" y="3367"/>
                            <a:pt x="0" y="515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38" name="Freeform 1047">
                      <a:extLst>
                        <a:ext uri="{FF2B5EF4-FFF2-40B4-BE49-F238E27FC236}">
                          <a16:creationId xmlns:a16="http://schemas.microsoft.com/office/drawing/2014/main" id="{0DD89816-76FB-6C54-0FEA-B580592DEB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5042" y="6297951"/>
                      <a:ext cx="24743" cy="14187"/>
                    </a:xfrm>
                    <a:custGeom>
                      <a:avLst/>
                      <a:gdLst>
                        <a:gd name="connsiteX0" fmla="*/ 18788 w 24743"/>
                        <a:gd name="connsiteY0" fmla="*/ 12159 h 14187"/>
                        <a:gd name="connsiteX1" fmla="*/ 24169 w 24743"/>
                        <a:gd name="connsiteY1" fmla="*/ 8792 h 14187"/>
                        <a:gd name="connsiteX2" fmla="*/ 15399 w 24743"/>
                        <a:gd name="connsiteY2" fmla="*/ 5820 h 14187"/>
                        <a:gd name="connsiteX3" fmla="*/ 15200 w 24743"/>
                        <a:gd name="connsiteY3" fmla="*/ 5820 h 14187"/>
                        <a:gd name="connsiteX4" fmla="*/ 15598 w 24743"/>
                        <a:gd name="connsiteY4" fmla="*/ 5424 h 14187"/>
                        <a:gd name="connsiteX5" fmla="*/ 12010 w 24743"/>
                        <a:gd name="connsiteY5" fmla="*/ 868 h 14187"/>
                        <a:gd name="connsiteX6" fmla="*/ 5831 w 24743"/>
                        <a:gd name="connsiteY6" fmla="*/ 1066 h 14187"/>
                        <a:gd name="connsiteX7" fmla="*/ 6230 w 24743"/>
                        <a:gd name="connsiteY7" fmla="*/ 3839 h 14187"/>
                        <a:gd name="connsiteX8" fmla="*/ 5632 w 24743"/>
                        <a:gd name="connsiteY8" fmla="*/ 3443 h 14187"/>
                        <a:gd name="connsiteX9" fmla="*/ 51 w 24743"/>
                        <a:gd name="connsiteY9" fmla="*/ 4037 h 14187"/>
                        <a:gd name="connsiteX10" fmla="*/ 4436 w 24743"/>
                        <a:gd name="connsiteY10" fmla="*/ 9386 h 14187"/>
                        <a:gd name="connsiteX11" fmla="*/ 5632 w 24743"/>
                        <a:gd name="connsiteY11" fmla="*/ 9782 h 14187"/>
                        <a:gd name="connsiteX12" fmla="*/ 9220 w 24743"/>
                        <a:gd name="connsiteY12" fmla="*/ 13744 h 14187"/>
                        <a:gd name="connsiteX13" fmla="*/ 18788 w 24743"/>
                        <a:gd name="connsiteY13" fmla="*/ 12159 h 14187"/>
                        <a:gd name="connsiteX14" fmla="*/ 8223 w 24743"/>
                        <a:gd name="connsiteY14" fmla="*/ 5028 h 14187"/>
                        <a:gd name="connsiteX15" fmla="*/ 10216 w 24743"/>
                        <a:gd name="connsiteY15" fmla="*/ 6216 h 14187"/>
                        <a:gd name="connsiteX16" fmla="*/ 10216 w 24743"/>
                        <a:gd name="connsiteY16" fmla="*/ 6216 h 14187"/>
                        <a:gd name="connsiteX17" fmla="*/ 9021 w 24743"/>
                        <a:gd name="connsiteY17" fmla="*/ 6415 h 14187"/>
                        <a:gd name="connsiteX18" fmla="*/ 8223 w 24743"/>
                        <a:gd name="connsiteY18" fmla="*/ 5028 h 141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24743" h="14187">
                          <a:moveTo>
                            <a:pt x="18788" y="12159"/>
                          </a:moveTo>
                          <a:cubicBezTo>
                            <a:pt x="21777" y="12159"/>
                            <a:pt x="26362" y="12357"/>
                            <a:pt x="24169" y="8792"/>
                          </a:cubicBezTo>
                          <a:cubicBezTo>
                            <a:pt x="22575" y="5820"/>
                            <a:pt x="18588" y="5028"/>
                            <a:pt x="15399" y="5820"/>
                          </a:cubicBezTo>
                          <a:lnTo>
                            <a:pt x="15200" y="5820"/>
                          </a:lnTo>
                          <a:cubicBezTo>
                            <a:pt x="15399" y="5622"/>
                            <a:pt x="15399" y="5622"/>
                            <a:pt x="15598" y="5424"/>
                          </a:cubicBezTo>
                          <a:cubicBezTo>
                            <a:pt x="16196" y="3641"/>
                            <a:pt x="14602" y="1859"/>
                            <a:pt x="12010" y="868"/>
                          </a:cubicBezTo>
                          <a:cubicBezTo>
                            <a:pt x="9619" y="-122"/>
                            <a:pt x="7027" y="-519"/>
                            <a:pt x="5831" y="1066"/>
                          </a:cubicBezTo>
                          <a:cubicBezTo>
                            <a:pt x="5034" y="2057"/>
                            <a:pt x="5433" y="3047"/>
                            <a:pt x="6230" y="3839"/>
                          </a:cubicBezTo>
                          <a:cubicBezTo>
                            <a:pt x="6031" y="3641"/>
                            <a:pt x="5831" y="3641"/>
                            <a:pt x="5632" y="3443"/>
                          </a:cubicBezTo>
                          <a:cubicBezTo>
                            <a:pt x="3041" y="2255"/>
                            <a:pt x="1247" y="2849"/>
                            <a:pt x="51" y="4037"/>
                          </a:cubicBezTo>
                          <a:cubicBezTo>
                            <a:pt x="-348" y="6415"/>
                            <a:pt x="1645" y="7999"/>
                            <a:pt x="4436" y="9386"/>
                          </a:cubicBezTo>
                          <a:cubicBezTo>
                            <a:pt x="4835" y="9584"/>
                            <a:pt x="5233" y="9782"/>
                            <a:pt x="5632" y="9782"/>
                          </a:cubicBezTo>
                          <a:cubicBezTo>
                            <a:pt x="5433" y="11169"/>
                            <a:pt x="6230" y="12555"/>
                            <a:pt x="9220" y="13744"/>
                          </a:cubicBezTo>
                          <a:cubicBezTo>
                            <a:pt x="13406" y="15329"/>
                            <a:pt x="15200" y="12159"/>
                            <a:pt x="18788" y="12159"/>
                          </a:cubicBezTo>
                          <a:close/>
                          <a:moveTo>
                            <a:pt x="8223" y="5028"/>
                          </a:moveTo>
                          <a:lnTo>
                            <a:pt x="10216" y="6216"/>
                          </a:lnTo>
                          <a:lnTo>
                            <a:pt x="10216" y="6216"/>
                          </a:lnTo>
                          <a:cubicBezTo>
                            <a:pt x="9818" y="6216"/>
                            <a:pt x="9419" y="6415"/>
                            <a:pt x="9021" y="6415"/>
                          </a:cubicBezTo>
                          <a:cubicBezTo>
                            <a:pt x="8821" y="6018"/>
                            <a:pt x="8622" y="5622"/>
                            <a:pt x="8223" y="50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39" name="Freeform 1048">
                      <a:extLst>
                        <a:ext uri="{FF2B5EF4-FFF2-40B4-BE49-F238E27FC236}">
                          <a16:creationId xmlns:a16="http://schemas.microsoft.com/office/drawing/2014/main" id="{68FDF19C-8E94-4672-C0CA-22FE7F23CA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5364" y="6324564"/>
                      <a:ext cx="11863" cy="10221"/>
                    </a:xfrm>
                    <a:custGeom>
                      <a:avLst/>
                      <a:gdLst>
                        <a:gd name="connsiteX0" fmla="*/ 11587 w 11863"/>
                        <a:gd name="connsiteY0" fmla="*/ 6147 h 10221"/>
                        <a:gd name="connsiteX1" fmla="*/ 7799 w 11863"/>
                        <a:gd name="connsiteY1" fmla="*/ 601 h 10221"/>
                        <a:gd name="connsiteX2" fmla="*/ 823 w 11863"/>
                        <a:gd name="connsiteY2" fmla="*/ 4167 h 10221"/>
                        <a:gd name="connsiteX3" fmla="*/ 2617 w 11863"/>
                        <a:gd name="connsiteY3" fmla="*/ 9713 h 10221"/>
                        <a:gd name="connsiteX4" fmla="*/ 11587 w 11863"/>
                        <a:gd name="connsiteY4" fmla="*/ 6147 h 102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63" h="10221">
                          <a:moveTo>
                            <a:pt x="11587" y="6147"/>
                          </a:moveTo>
                          <a:cubicBezTo>
                            <a:pt x="12583" y="3968"/>
                            <a:pt x="10789" y="1789"/>
                            <a:pt x="7799" y="601"/>
                          </a:cubicBezTo>
                          <a:cubicBezTo>
                            <a:pt x="2218" y="-1380"/>
                            <a:pt x="2019" y="1988"/>
                            <a:pt x="823" y="4167"/>
                          </a:cubicBezTo>
                          <a:cubicBezTo>
                            <a:pt x="225" y="5949"/>
                            <a:pt x="-1369" y="8326"/>
                            <a:pt x="2617" y="9713"/>
                          </a:cubicBezTo>
                          <a:cubicBezTo>
                            <a:pt x="7401" y="11298"/>
                            <a:pt x="10191" y="8921"/>
                            <a:pt x="11587" y="61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40" name="Freeform 1049">
                      <a:extLst>
                        <a:ext uri="{FF2B5EF4-FFF2-40B4-BE49-F238E27FC236}">
                          <a16:creationId xmlns:a16="http://schemas.microsoft.com/office/drawing/2014/main" id="{FCED3A74-DBA8-152F-589E-C562C05D9B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6319" y="6301197"/>
                      <a:ext cx="199" cy="197"/>
                    </a:xfrm>
                    <a:custGeom>
                      <a:avLst/>
                      <a:gdLst>
                        <a:gd name="connsiteX0" fmla="*/ 0 w 199"/>
                        <a:gd name="connsiteY0" fmla="*/ 198 h 197"/>
                        <a:gd name="connsiteX1" fmla="*/ 199 w 199"/>
                        <a:gd name="connsiteY1" fmla="*/ 198 h 197"/>
                        <a:gd name="connsiteX2" fmla="*/ 0 w 199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0" y="198"/>
                          </a:moveTo>
                          <a:lnTo>
                            <a:pt x="199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41" name="Freeform 1050">
                      <a:extLst>
                        <a:ext uri="{FF2B5EF4-FFF2-40B4-BE49-F238E27FC236}">
                          <a16:creationId xmlns:a16="http://schemas.microsoft.com/office/drawing/2014/main" id="{D3BB448E-7BF1-707D-9181-898F9654D4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2994" y="6296676"/>
                      <a:ext cx="13325" cy="11833"/>
                    </a:xfrm>
                    <a:custGeom>
                      <a:avLst/>
                      <a:gdLst>
                        <a:gd name="connsiteX0" fmla="*/ 1167 w 13325"/>
                        <a:gd name="connsiteY0" fmla="*/ 1153 h 11833"/>
                        <a:gd name="connsiteX1" fmla="*/ 3160 w 13325"/>
                        <a:gd name="connsiteY1" fmla="*/ 11057 h 11833"/>
                        <a:gd name="connsiteX2" fmla="*/ 9738 w 13325"/>
                        <a:gd name="connsiteY2" fmla="*/ 9275 h 11833"/>
                        <a:gd name="connsiteX3" fmla="*/ 10535 w 13325"/>
                        <a:gd name="connsiteY3" fmla="*/ 8284 h 11833"/>
                        <a:gd name="connsiteX4" fmla="*/ 10535 w 13325"/>
                        <a:gd name="connsiteY4" fmla="*/ 7690 h 11833"/>
                        <a:gd name="connsiteX5" fmla="*/ 11133 w 13325"/>
                        <a:gd name="connsiteY5" fmla="*/ 6897 h 11833"/>
                        <a:gd name="connsiteX6" fmla="*/ 13326 w 13325"/>
                        <a:gd name="connsiteY6" fmla="*/ 4718 h 11833"/>
                        <a:gd name="connsiteX7" fmla="*/ 12329 w 13325"/>
                        <a:gd name="connsiteY7" fmla="*/ 4124 h 11833"/>
                        <a:gd name="connsiteX8" fmla="*/ 1167 w 13325"/>
                        <a:gd name="connsiteY8" fmla="*/ 1153 h 118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25" h="11833">
                          <a:moveTo>
                            <a:pt x="1167" y="1153"/>
                          </a:moveTo>
                          <a:cubicBezTo>
                            <a:pt x="-1225" y="2936"/>
                            <a:pt x="370" y="9869"/>
                            <a:pt x="3160" y="11057"/>
                          </a:cubicBezTo>
                          <a:cubicBezTo>
                            <a:pt x="7745" y="12840"/>
                            <a:pt x="8741" y="11255"/>
                            <a:pt x="9738" y="9275"/>
                          </a:cubicBezTo>
                          <a:cubicBezTo>
                            <a:pt x="10137" y="9076"/>
                            <a:pt x="10336" y="8680"/>
                            <a:pt x="10535" y="8284"/>
                          </a:cubicBezTo>
                          <a:cubicBezTo>
                            <a:pt x="10535" y="8086"/>
                            <a:pt x="10535" y="7888"/>
                            <a:pt x="10535" y="7690"/>
                          </a:cubicBezTo>
                          <a:cubicBezTo>
                            <a:pt x="10735" y="7492"/>
                            <a:pt x="10934" y="7096"/>
                            <a:pt x="11133" y="6897"/>
                          </a:cubicBezTo>
                          <a:lnTo>
                            <a:pt x="13326" y="4718"/>
                          </a:lnTo>
                          <a:lnTo>
                            <a:pt x="12329" y="4124"/>
                          </a:lnTo>
                          <a:cubicBezTo>
                            <a:pt x="8741" y="2143"/>
                            <a:pt x="5153" y="-2016"/>
                            <a:pt x="1167" y="115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42" name="Freeform 1051">
                      <a:extLst>
                        <a:ext uri="{FF2B5EF4-FFF2-40B4-BE49-F238E27FC236}">
                          <a16:creationId xmlns:a16="http://schemas.microsoft.com/office/drawing/2014/main" id="{3A4944AA-77DD-D130-6D62-F260C0FBD6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1106" y="6204529"/>
                      <a:ext cx="7782" cy="7166"/>
                    </a:xfrm>
                    <a:custGeom>
                      <a:avLst/>
                      <a:gdLst>
                        <a:gd name="connsiteX0" fmla="*/ 1395 w 7782"/>
                        <a:gd name="connsiteY0" fmla="*/ 0 h 7166"/>
                        <a:gd name="connsiteX1" fmla="*/ 0 w 7782"/>
                        <a:gd name="connsiteY1" fmla="*/ 4754 h 7166"/>
                        <a:gd name="connsiteX2" fmla="*/ 4983 w 7782"/>
                        <a:gd name="connsiteY2" fmla="*/ 6933 h 7166"/>
                        <a:gd name="connsiteX3" fmla="*/ 7774 w 7782"/>
                        <a:gd name="connsiteY3" fmla="*/ 5745 h 7166"/>
                        <a:gd name="connsiteX4" fmla="*/ 1395 w 7782"/>
                        <a:gd name="connsiteY4" fmla="*/ 0 h 71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82" h="7166">
                          <a:moveTo>
                            <a:pt x="1395" y="0"/>
                          </a:moveTo>
                          <a:cubicBezTo>
                            <a:pt x="997" y="1585"/>
                            <a:pt x="399" y="3169"/>
                            <a:pt x="0" y="4754"/>
                          </a:cubicBezTo>
                          <a:cubicBezTo>
                            <a:pt x="1595" y="5546"/>
                            <a:pt x="3189" y="6339"/>
                            <a:pt x="4983" y="6933"/>
                          </a:cubicBezTo>
                          <a:cubicBezTo>
                            <a:pt x="6179" y="7527"/>
                            <a:pt x="7774" y="6933"/>
                            <a:pt x="7774" y="5745"/>
                          </a:cubicBezTo>
                          <a:cubicBezTo>
                            <a:pt x="7973" y="2575"/>
                            <a:pt x="4784" y="1189"/>
                            <a:pt x="139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43" name="Freeform 1052">
                      <a:extLst>
                        <a:ext uri="{FF2B5EF4-FFF2-40B4-BE49-F238E27FC236}">
                          <a16:creationId xmlns:a16="http://schemas.microsoft.com/office/drawing/2014/main" id="{D72CF184-DD54-8D8E-7E3A-9B66424B82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1751" y="6275276"/>
                      <a:ext cx="12807" cy="14827"/>
                    </a:xfrm>
                    <a:custGeom>
                      <a:avLst/>
                      <a:gdLst>
                        <a:gd name="connsiteX0" fmla="*/ 12808 w 12807"/>
                        <a:gd name="connsiteY0" fmla="*/ 6112 h 14827"/>
                        <a:gd name="connsiteX1" fmla="*/ 8622 w 12807"/>
                        <a:gd name="connsiteY1" fmla="*/ 3339 h 14827"/>
                        <a:gd name="connsiteX2" fmla="*/ 6429 w 12807"/>
                        <a:gd name="connsiteY2" fmla="*/ 1160 h 14827"/>
                        <a:gd name="connsiteX3" fmla="*/ 449 w 12807"/>
                        <a:gd name="connsiteY3" fmla="*/ 962 h 14827"/>
                        <a:gd name="connsiteX4" fmla="*/ 2243 w 12807"/>
                        <a:gd name="connsiteY4" fmla="*/ 4923 h 14827"/>
                        <a:gd name="connsiteX5" fmla="*/ 9618 w 12807"/>
                        <a:gd name="connsiteY5" fmla="*/ 14828 h 14827"/>
                        <a:gd name="connsiteX6" fmla="*/ 12210 w 12807"/>
                        <a:gd name="connsiteY6" fmla="*/ 8093 h 14827"/>
                        <a:gd name="connsiteX7" fmla="*/ 12808 w 12807"/>
                        <a:gd name="connsiteY7" fmla="*/ 6112 h 148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807" h="14827">
                          <a:moveTo>
                            <a:pt x="12808" y="6112"/>
                          </a:moveTo>
                          <a:cubicBezTo>
                            <a:pt x="11412" y="5121"/>
                            <a:pt x="10017" y="4131"/>
                            <a:pt x="8622" y="3339"/>
                          </a:cubicBezTo>
                          <a:cubicBezTo>
                            <a:pt x="8223" y="2546"/>
                            <a:pt x="7625" y="1754"/>
                            <a:pt x="6429" y="1160"/>
                          </a:cubicBezTo>
                          <a:cubicBezTo>
                            <a:pt x="4237" y="-29"/>
                            <a:pt x="1845" y="-623"/>
                            <a:pt x="449" y="962"/>
                          </a:cubicBezTo>
                          <a:cubicBezTo>
                            <a:pt x="-747" y="2348"/>
                            <a:pt x="649" y="3735"/>
                            <a:pt x="2243" y="4923"/>
                          </a:cubicBezTo>
                          <a:cubicBezTo>
                            <a:pt x="2044" y="7697"/>
                            <a:pt x="7625" y="14828"/>
                            <a:pt x="9618" y="14828"/>
                          </a:cubicBezTo>
                          <a:cubicBezTo>
                            <a:pt x="15200" y="14630"/>
                            <a:pt x="11412" y="10470"/>
                            <a:pt x="12210" y="8093"/>
                          </a:cubicBezTo>
                          <a:cubicBezTo>
                            <a:pt x="12608" y="7499"/>
                            <a:pt x="12808" y="6904"/>
                            <a:pt x="12808" y="61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44" name="Freeform 1053">
                      <a:extLst>
                        <a:ext uri="{FF2B5EF4-FFF2-40B4-BE49-F238E27FC236}">
                          <a16:creationId xmlns:a16="http://schemas.microsoft.com/office/drawing/2014/main" id="{619276DF-1087-01AB-B347-8BCA670D37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6721" y="6288519"/>
                      <a:ext cx="28763" cy="9824"/>
                    </a:xfrm>
                    <a:custGeom>
                      <a:avLst/>
                      <a:gdLst>
                        <a:gd name="connsiteX0" fmla="*/ 17740 w 28763"/>
                        <a:gd name="connsiteY0" fmla="*/ 7131 h 9824"/>
                        <a:gd name="connsiteX1" fmla="*/ 20730 w 28763"/>
                        <a:gd name="connsiteY1" fmla="*/ 6735 h 9824"/>
                        <a:gd name="connsiteX2" fmla="*/ 24517 w 28763"/>
                        <a:gd name="connsiteY2" fmla="*/ 9508 h 9824"/>
                        <a:gd name="connsiteX3" fmla="*/ 28703 w 28763"/>
                        <a:gd name="connsiteY3" fmla="*/ 8518 h 9824"/>
                        <a:gd name="connsiteX4" fmla="*/ 24916 w 28763"/>
                        <a:gd name="connsiteY4" fmla="*/ 4358 h 9824"/>
                        <a:gd name="connsiteX5" fmla="*/ 21129 w 28763"/>
                        <a:gd name="connsiteY5" fmla="*/ 4952 h 9824"/>
                        <a:gd name="connsiteX6" fmla="*/ 16943 w 28763"/>
                        <a:gd name="connsiteY6" fmla="*/ 2179 h 9824"/>
                        <a:gd name="connsiteX7" fmla="*/ 0 w 28763"/>
                        <a:gd name="connsiteY7" fmla="*/ 0 h 9824"/>
                        <a:gd name="connsiteX8" fmla="*/ 6777 w 28763"/>
                        <a:gd name="connsiteY8" fmla="*/ 6141 h 9824"/>
                        <a:gd name="connsiteX9" fmla="*/ 17740 w 28763"/>
                        <a:gd name="connsiteY9" fmla="*/ 7131 h 98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8763" h="9824">
                          <a:moveTo>
                            <a:pt x="17740" y="7131"/>
                          </a:moveTo>
                          <a:cubicBezTo>
                            <a:pt x="19135" y="7527"/>
                            <a:pt x="20132" y="7329"/>
                            <a:pt x="20730" y="6735"/>
                          </a:cubicBezTo>
                          <a:cubicBezTo>
                            <a:pt x="21129" y="7923"/>
                            <a:pt x="22524" y="8914"/>
                            <a:pt x="24517" y="9508"/>
                          </a:cubicBezTo>
                          <a:cubicBezTo>
                            <a:pt x="26710" y="10102"/>
                            <a:pt x="28504" y="9904"/>
                            <a:pt x="28703" y="8518"/>
                          </a:cubicBezTo>
                          <a:cubicBezTo>
                            <a:pt x="29102" y="6735"/>
                            <a:pt x="27507" y="5150"/>
                            <a:pt x="24916" y="4358"/>
                          </a:cubicBezTo>
                          <a:cubicBezTo>
                            <a:pt x="23122" y="3764"/>
                            <a:pt x="21726" y="3962"/>
                            <a:pt x="21129" y="4952"/>
                          </a:cubicBezTo>
                          <a:cubicBezTo>
                            <a:pt x="20531" y="3565"/>
                            <a:pt x="18737" y="2575"/>
                            <a:pt x="16943" y="2179"/>
                          </a:cubicBezTo>
                          <a:cubicBezTo>
                            <a:pt x="11162" y="1387"/>
                            <a:pt x="5581" y="792"/>
                            <a:pt x="0" y="0"/>
                          </a:cubicBezTo>
                          <a:cubicBezTo>
                            <a:pt x="199" y="3169"/>
                            <a:pt x="1395" y="6141"/>
                            <a:pt x="6777" y="6141"/>
                          </a:cubicBezTo>
                          <a:cubicBezTo>
                            <a:pt x="10166" y="6141"/>
                            <a:pt x="13754" y="5943"/>
                            <a:pt x="17740" y="71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45" name="Freeform 1054">
                      <a:extLst>
                        <a:ext uri="{FF2B5EF4-FFF2-40B4-BE49-F238E27FC236}">
                          <a16:creationId xmlns:a16="http://schemas.microsoft.com/office/drawing/2014/main" id="{2D0DAB8E-A280-6EC9-B7FE-B5153DD42A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8931" y="6269170"/>
                      <a:ext cx="10336" cy="9728"/>
                    </a:xfrm>
                    <a:custGeom>
                      <a:avLst/>
                      <a:gdLst>
                        <a:gd name="connsiteX0" fmla="*/ 4165 w 10336"/>
                        <a:gd name="connsiteY0" fmla="*/ 9445 h 9728"/>
                        <a:gd name="connsiteX1" fmla="*/ 9946 w 10336"/>
                        <a:gd name="connsiteY1" fmla="*/ 6869 h 9728"/>
                        <a:gd name="connsiteX2" fmla="*/ 5760 w 10336"/>
                        <a:gd name="connsiteY2" fmla="*/ 531 h 9728"/>
                        <a:gd name="connsiteX3" fmla="*/ 179 w 10336"/>
                        <a:gd name="connsiteY3" fmla="*/ 1719 h 9728"/>
                        <a:gd name="connsiteX4" fmla="*/ 4165 w 10336"/>
                        <a:gd name="connsiteY4" fmla="*/ 9445 h 97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336" h="9728">
                          <a:moveTo>
                            <a:pt x="4165" y="9445"/>
                          </a:moveTo>
                          <a:cubicBezTo>
                            <a:pt x="7953" y="10435"/>
                            <a:pt x="9149" y="8652"/>
                            <a:pt x="9946" y="6869"/>
                          </a:cubicBezTo>
                          <a:cubicBezTo>
                            <a:pt x="11142" y="4294"/>
                            <a:pt x="9547" y="2115"/>
                            <a:pt x="5760" y="531"/>
                          </a:cubicBezTo>
                          <a:cubicBezTo>
                            <a:pt x="3169" y="-460"/>
                            <a:pt x="777" y="-64"/>
                            <a:pt x="179" y="1719"/>
                          </a:cubicBezTo>
                          <a:cubicBezTo>
                            <a:pt x="-419" y="4492"/>
                            <a:pt x="378" y="7266"/>
                            <a:pt x="4165" y="94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46" name="Freeform 1055">
                      <a:extLst>
                        <a:ext uri="{FF2B5EF4-FFF2-40B4-BE49-F238E27FC236}">
                          <a16:creationId xmlns:a16="http://schemas.microsoft.com/office/drawing/2014/main" id="{5619B616-1E78-9381-657F-56F75FE4C6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2914" y="6356569"/>
                      <a:ext cx="10243" cy="9637"/>
                    </a:xfrm>
                    <a:custGeom>
                      <a:avLst/>
                      <a:gdLst>
                        <a:gd name="connsiteX0" fmla="*/ 10148 w 10243"/>
                        <a:gd name="connsiteY0" fmla="*/ 6233 h 9637"/>
                        <a:gd name="connsiteX1" fmla="*/ 6760 w 10243"/>
                        <a:gd name="connsiteY1" fmla="*/ 884 h 9637"/>
                        <a:gd name="connsiteX2" fmla="*/ 581 w 10243"/>
                        <a:gd name="connsiteY2" fmla="*/ 2271 h 9637"/>
                        <a:gd name="connsiteX3" fmla="*/ 2773 w 10243"/>
                        <a:gd name="connsiteY3" fmla="*/ 9006 h 9637"/>
                        <a:gd name="connsiteX4" fmla="*/ 10148 w 10243"/>
                        <a:gd name="connsiteY4" fmla="*/ 6233 h 96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43" h="9637">
                          <a:moveTo>
                            <a:pt x="10148" y="6233"/>
                          </a:moveTo>
                          <a:cubicBezTo>
                            <a:pt x="10547" y="4252"/>
                            <a:pt x="9750" y="2271"/>
                            <a:pt x="6760" y="884"/>
                          </a:cubicBezTo>
                          <a:cubicBezTo>
                            <a:pt x="3571" y="-700"/>
                            <a:pt x="1179" y="-106"/>
                            <a:pt x="581" y="2271"/>
                          </a:cubicBezTo>
                          <a:cubicBezTo>
                            <a:pt x="-17" y="4450"/>
                            <a:pt x="-1014" y="7025"/>
                            <a:pt x="2773" y="9006"/>
                          </a:cubicBezTo>
                          <a:cubicBezTo>
                            <a:pt x="6959" y="10987"/>
                            <a:pt x="7956" y="7818"/>
                            <a:pt x="10148" y="62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47" name="Freeform 1056">
                      <a:extLst>
                        <a:ext uri="{FF2B5EF4-FFF2-40B4-BE49-F238E27FC236}">
                          <a16:creationId xmlns:a16="http://schemas.microsoft.com/office/drawing/2014/main" id="{04F6F048-94C6-7092-3DA2-10977835DE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6519" y="6293634"/>
                      <a:ext cx="11115" cy="8196"/>
                    </a:xfrm>
                    <a:custGeom>
                      <a:avLst/>
                      <a:gdLst>
                        <a:gd name="connsiteX0" fmla="*/ 7973 w 11115"/>
                        <a:gd name="connsiteY0" fmla="*/ 8157 h 8196"/>
                        <a:gd name="connsiteX1" fmla="*/ 10963 w 11115"/>
                        <a:gd name="connsiteY1" fmla="*/ 4591 h 8196"/>
                        <a:gd name="connsiteX2" fmla="*/ 6378 w 11115"/>
                        <a:gd name="connsiteY2" fmla="*/ 233 h 8196"/>
                        <a:gd name="connsiteX3" fmla="*/ 1196 w 11115"/>
                        <a:gd name="connsiteY3" fmla="*/ 2016 h 8196"/>
                        <a:gd name="connsiteX4" fmla="*/ 0 w 11115"/>
                        <a:gd name="connsiteY4" fmla="*/ 7562 h 8196"/>
                        <a:gd name="connsiteX5" fmla="*/ 7973 w 11115"/>
                        <a:gd name="connsiteY5" fmla="*/ 8157 h 81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1115" h="8196">
                          <a:moveTo>
                            <a:pt x="7973" y="8157"/>
                          </a:moveTo>
                          <a:cubicBezTo>
                            <a:pt x="10365" y="7959"/>
                            <a:pt x="11561" y="6770"/>
                            <a:pt x="10963" y="4591"/>
                          </a:cubicBezTo>
                          <a:cubicBezTo>
                            <a:pt x="10365" y="2808"/>
                            <a:pt x="8970" y="1025"/>
                            <a:pt x="6378" y="233"/>
                          </a:cubicBezTo>
                          <a:cubicBezTo>
                            <a:pt x="3588" y="-559"/>
                            <a:pt x="2392" y="827"/>
                            <a:pt x="1196" y="2016"/>
                          </a:cubicBezTo>
                          <a:cubicBezTo>
                            <a:pt x="-399" y="3601"/>
                            <a:pt x="199" y="5581"/>
                            <a:pt x="0" y="7562"/>
                          </a:cubicBezTo>
                          <a:cubicBezTo>
                            <a:pt x="2791" y="7760"/>
                            <a:pt x="5581" y="8355"/>
                            <a:pt x="7973" y="81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48" name="Freeform 1057">
                      <a:extLst>
                        <a:ext uri="{FF2B5EF4-FFF2-40B4-BE49-F238E27FC236}">
                          <a16:creationId xmlns:a16="http://schemas.microsoft.com/office/drawing/2014/main" id="{E867B01B-5BB8-48EE-3B19-670E0F1274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6319" y="6301197"/>
                      <a:ext cx="199" cy="197"/>
                    </a:xfrm>
                    <a:custGeom>
                      <a:avLst/>
                      <a:gdLst>
                        <a:gd name="connsiteX0" fmla="*/ 199 w 199"/>
                        <a:gd name="connsiteY0" fmla="*/ 198 h 197"/>
                        <a:gd name="connsiteX1" fmla="*/ 199 w 199"/>
                        <a:gd name="connsiteY1" fmla="*/ 0 h 197"/>
                        <a:gd name="connsiteX2" fmla="*/ 0 w 199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199" y="198"/>
                          </a:moveTo>
                          <a:lnTo>
                            <a:pt x="199" y="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49" name="Freeform 1058">
                      <a:extLst>
                        <a:ext uri="{FF2B5EF4-FFF2-40B4-BE49-F238E27FC236}">
                          <a16:creationId xmlns:a16="http://schemas.microsoft.com/office/drawing/2014/main" id="{71B9E76A-80CF-8958-7469-E93D868EC2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6898" y="6422841"/>
                      <a:ext cx="14404" cy="11866"/>
                    </a:xfrm>
                    <a:custGeom>
                      <a:avLst/>
                      <a:gdLst>
                        <a:gd name="connsiteX0" fmla="*/ 8789 w 14404"/>
                        <a:gd name="connsiteY0" fmla="*/ 3151 h 11866"/>
                        <a:gd name="connsiteX1" fmla="*/ 1215 w 14404"/>
                        <a:gd name="connsiteY1" fmla="*/ 180 h 11866"/>
                        <a:gd name="connsiteX2" fmla="*/ 418 w 14404"/>
                        <a:gd name="connsiteY2" fmla="*/ 774 h 11866"/>
                        <a:gd name="connsiteX3" fmla="*/ 2411 w 14404"/>
                        <a:gd name="connsiteY3" fmla="*/ 4538 h 11866"/>
                        <a:gd name="connsiteX4" fmla="*/ 11979 w 14404"/>
                        <a:gd name="connsiteY4" fmla="*/ 11867 h 11866"/>
                        <a:gd name="connsiteX5" fmla="*/ 14370 w 14404"/>
                        <a:gd name="connsiteY5" fmla="*/ 10877 h 11866"/>
                        <a:gd name="connsiteX6" fmla="*/ 8789 w 14404"/>
                        <a:gd name="connsiteY6" fmla="*/ 3151 h 11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404" h="11866">
                          <a:moveTo>
                            <a:pt x="8789" y="3151"/>
                          </a:moveTo>
                          <a:cubicBezTo>
                            <a:pt x="6597" y="1368"/>
                            <a:pt x="4603" y="-613"/>
                            <a:pt x="1215" y="180"/>
                          </a:cubicBezTo>
                          <a:cubicBezTo>
                            <a:pt x="816" y="180"/>
                            <a:pt x="617" y="576"/>
                            <a:pt x="418" y="774"/>
                          </a:cubicBezTo>
                          <a:cubicBezTo>
                            <a:pt x="-778" y="2161"/>
                            <a:pt x="816" y="3745"/>
                            <a:pt x="2411" y="4538"/>
                          </a:cubicBezTo>
                          <a:cubicBezTo>
                            <a:pt x="6397" y="6519"/>
                            <a:pt x="6198" y="11272"/>
                            <a:pt x="11979" y="11867"/>
                          </a:cubicBezTo>
                          <a:cubicBezTo>
                            <a:pt x="12776" y="11867"/>
                            <a:pt x="13374" y="11272"/>
                            <a:pt x="14370" y="10877"/>
                          </a:cubicBezTo>
                          <a:cubicBezTo>
                            <a:pt x="14769" y="7707"/>
                            <a:pt x="11580" y="5528"/>
                            <a:pt x="8789" y="315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50" name="Freeform 1059">
                      <a:extLst>
                        <a:ext uri="{FF2B5EF4-FFF2-40B4-BE49-F238E27FC236}">
                          <a16:creationId xmlns:a16="http://schemas.microsoft.com/office/drawing/2014/main" id="{7D0C365F-BE70-6797-6CC1-55C8EE954C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7437" y="6137405"/>
                      <a:ext cx="17018" cy="8820"/>
                    </a:xfrm>
                    <a:custGeom>
                      <a:avLst/>
                      <a:gdLst>
                        <a:gd name="connsiteX0" fmla="*/ 3863 w 17018"/>
                        <a:gd name="connsiteY0" fmla="*/ 369 h 8820"/>
                        <a:gd name="connsiteX1" fmla="*/ 76 w 17018"/>
                        <a:gd name="connsiteY1" fmla="*/ 1756 h 8820"/>
                        <a:gd name="connsiteX2" fmla="*/ 3265 w 17018"/>
                        <a:gd name="connsiteY2" fmla="*/ 6312 h 8820"/>
                        <a:gd name="connsiteX3" fmla="*/ 8049 w 17018"/>
                        <a:gd name="connsiteY3" fmla="*/ 4925 h 8820"/>
                        <a:gd name="connsiteX4" fmla="*/ 11636 w 17018"/>
                        <a:gd name="connsiteY4" fmla="*/ 8292 h 8820"/>
                        <a:gd name="connsiteX5" fmla="*/ 17018 w 17018"/>
                        <a:gd name="connsiteY5" fmla="*/ 6312 h 8820"/>
                        <a:gd name="connsiteX6" fmla="*/ 13829 w 17018"/>
                        <a:gd name="connsiteY6" fmla="*/ 1161 h 8820"/>
                        <a:gd name="connsiteX7" fmla="*/ 7451 w 17018"/>
                        <a:gd name="connsiteY7" fmla="*/ 2746 h 8820"/>
                        <a:gd name="connsiteX8" fmla="*/ 7451 w 17018"/>
                        <a:gd name="connsiteY8" fmla="*/ 3538 h 8820"/>
                        <a:gd name="connsiteX9" fmla="*/ 3863 w 17018"/>
                        <a:gd name="connsiteY9" fmla="*/ 369 h 88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7018" h="8820">
                          <a:moveTo>
                            <a:pt x="3863" y="369"/>
                          </a:moveTo>
                          <a:cubicBezTo>
                            <a:pt x="1471" y="-622"/>
                            <a:pt x="673" y="567"/>
                            <a:pt x="76" y="1756"/>
                          </a:cubicBezTo>
                          <a:cubicBezTo>
                            <a:pt x="-323" y="3538"/>
                            <a:pt x="873" y="5321"/>
                            <a:pt x="3265" y="6312"/>
                          </a:cubicBezTo>
                          <a:cubicBezTo>
                            <a:pt x="5457" y="7104"/>
                            <a:pt x="7849" y="6906"/>
                            <a:pt x="8049" y="4925"/>
                          </a:cubicBezTo>
                          <a:cubicBezTo>
                            <a:pt x="8647" y="6113"/>
                            <a:pt x="9843" y="7302"/>
                            <a:pt x="11636" y="8292"/>
                          </a:cubicBezTo>
                          <a:cubicBezTo>
                            <a:pt x="14626" y="9679"/>
                            <a:pt x="15822" y="8094"/>
                            <a:pt x="17018" y="6312"/>
                          </a:cubicBezTo>
                          <a:cubicBezTo>
                            <a:pt x="16819" y="4727"/>
                            <a:pt x="17417" y="2548"/>
                            <a:pt x="13829" y="1161"/>
                          </a:cubicBezTo>
                          <a:cubicBezTo>
                            <a:pt x="10640" y="-27"/>
                            <a:pt x="8049" y="369"/>
                            <a:pt x="7451" y="2746"/>
                          </a:cubicBezTo>
                          <a:cubicBezTo>
                            <a:pt x="7451" y="2944"/>
                            <a:pt x="7451" y="3142"/>
                            <a:pt x="7451" y="3538"/>
                          </a:cubicBezTo>
                          <a:cubicBezTo>
                            <a:pt x="7052" y="1954"/>
                            <a:pt x="5657" y="963"/>
                            <a:pt x="3863" y="3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51" name="Freeform 1060">
                      <a:extLst>
                        <a:ext uri="{FF2B5EF4-FFF2-40B4-BE49-F238E27FC236}">
                          <a16:creationId xmlns:a16="http://schemas.microsoft.com/office/drawing/2014/main" id="{73691B9A-EF22-DE84-B05C-1F0A1F924E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4160" y="6405007"/>
                      <a:ext cx="18589" cy="10231"/>
                    </a:xfrm>
                    <a:custGeom>
                      <a:avLst/>
                      <a:gdLst>
                        <a:gd name="connsiteX0" fmla="*/ 15315 w 18589"/>
                        <a:gd name="connsiteY0" fmla="*/ 4148 h 10231"/>
                        <a:gd name="connsiteX1" fmla="*/ 9535 w 18589"/>
                        <a:gd name="connsiteY1" fmla="*/ 3356 h 10231"/>
                        <a:gd name="connsiteX2" fmla="*/ 6146 w 18589"/>
                        <a:gd name="connsiteY2" fmla="*/ 780 h 10231"/>
                        <a:gd name="connsiteX3" fmla="*/ 166 w 18589"/>
                        <a:gd name="connsiteY3" fmla="*/ 1177 h 10231"/>
                        <a:gd name="connsiteX4" fmla="*/ 4153 w 18589"/>
                        <a:gd name="connsiteY4" fmla="*/ 5535 h 10231"/>
                        <a:gd name="connsiteX5" fmla="*/ 5149 w 18589"/>
                        <a:gd name="connsiteY5" fmla="*/ 5931 h 10231"/>
                        <a:gd name="connsiteX6" fmla="*/ 7541 w 18589"/>
                        <a:gd name="connsiteY6" fmla="*/ 8506 h 10231"/>
                        <a:gd name="connsiteX7" fmla="*/ 18504 w 18589"/>
                        <a:gd name="connsiteY7" fmla="*/ 8704 h 10231"/>
                        <a:gd name="connsiteX8" fmla="*/ 15315 w 18589"/>
                        <a:gd name="connsiteY8" fmla="*/ 4148 h 102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589" h="10231">
                          <a:moveTo>
                            <a:pt x="15315" y="4148"/>
                          </a:moveTo>
                          <a:cubicBezTo>
                            <a:pt x="13122" y="3356"/>
                            <a:pt x="11129" y="3157"/>
                            <a:pt x="9535" y="3356"/>
                          </a:cubicBezTo>
                          <a:cubicBezTo>
                            <a:pt x="8937" y="2365"/>
                            <a:pt x="7541" y="1573"/>
                            <a:pt x="6146" y="780"/>
                          </a:cubicBezTo>
                          <a:cubicBezTo>
                            <a:pt x="3555" y="-408"/>
                            <a:pt x="964" y="-210"/>
                            <a:pt x="166" y="1177"/>
                          </a:cubicBezTo>
                          <a:cubicBezTo>
                            <a:pt x="-631" y="2761"/>
                            <a:pt x="1561" y="4544"/>
                            <a:pt x="4153" y="5535"/>
                          </a:cubicBezTo>
                          <a:lnTo>
                            <a:pt x="5149" y="5931"/>
                          </a:lnTo>
                          <a:cubicBezTo>
                            <a:pt x="5149" y="6921"/>
                            <a:pt x="5947" y="7912"/>
                            <a:pt x="7541" y="8506"/>
                          </a:cubicBezTo>
                          <a:cubicBezTo>
                            <a:pt x="11528" y="9892"/>
                            <a:pt x="16112" y="11477"/>
                            <a:pt x="18504" y="8704"/>
                          </a:cubicBezTo>
                          <a:cubicBezTo>
                            <a:pt x="18903" y="6723"/>
                            <a:pt x="17906" y="5138"/>
                            <a:pt x="15315" y="41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52" name="Freeform 1061">
                      <a:extLst>
                        <a:ext uri="{FF2B5EF4-FFF2-40B4-BE49-F238E27FC236}">
                          <a16:creationId xmlns:a16="http://schemas.microsoft.com/office/drawing/2014/main" id="{3D4C2696-F437-937A-3794-D8FB15B927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2821" y="6351792"/>
                      <a:ext cx="12371" cy="7053"/>
                    </a:xfrm>
                    <a:custGeom>
                      <a:avLst/>
                      <a:gdLst>
                        <a:gd name="connsiteX0" fmla="*/ 10245 w 12371"/>
                        <a:gd name="connsiteY0" fmla="*/ 710 h 7053"/>
                        <a:gd name="connsiteX1" fmla="*/ 79 w 12371"/>
                        <a:gd name="connsiteY1" fmla="*/ 3087 h 7053"/>
                        <a:gd name="connsiteX2" fmla="*/ 1674 w 12371"/>
                        <a:gd name="connsiteY2" fmla="*/ 5860 h 7053"/>
                        <a:gd name="connsiteX3" fmla="*/ 12039 w 12371"/>
                        <a:gd name="connsiteY3" fmla="*/ 4671 h 7053"/>
                        <a:gd name="connsiteX4" fmla="*/ 10245 w 12371"/>
                        <a:gd name="connsiteY4" fmla="*/ 710 h 7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371" h="7053">
                          <a:moveTo>
                            <a:pt x="10245" y="710"/>
                          </a:moveTo>
                          <a:cubicBezTo>
                            <a:pt x="5461" y="-875"/>
                            <a:pt x="2073" y="314"/>
                            <a:pt x="79" y="3087"/>
                          </a:cubicBezTo>
                          <a:cubicBezTo>
                            <a:pt x="-319" y="3681"/>
                            <a:pt x="876" y="5464"/>
                            <a:pt x="1674" y="5860"/>
                          </a:cubicBezTo>
                          <a:cubicBezTo>
                            <a:pt x="6657" y="8237"/>
                            <a:pt x="9647" y="6653"/>
                            <a:pt x="12039" y="4671"/>
                          </a:cubicBezTo>
                          <a:cubicBezTo>
                            <a:pt x="12637" y="3087"/>
                            <a:pt x="12637" y="1502"/>
                            <a:pt x="10245" y="7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53" name="Freeform 1062">
                      <a:extLst>
                        <a:ext uri="{FF2B5EF4-FFF2-40B4-BE49-F238E27FC236}">
                          <a16:creationId xmlns:a16="http://schemas.microsoft.com/office/drawing/2014/main" id="{C5482B42-8CDF-C43F-4804-17B8A4EA62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6923" y="6439093"/>
                      <a:ext cx="12617" cy="13221"/>
                    </a:xfrm>
                    <a:custGeom>
                      <a:avLst/>
                      <a:gdLst>
                        <a:gd name="connsiteX0" fmla="*/ 12358 w 12617"/>
                        <a:gd name="connsiteY0" fmla="*/ 11858 h 13221"/>
                        <a:gd name="connsiteX1" fmla="*/ 7774 w 12617"/>
                        <a:gd name="connsiteY1" fmla="*/ 6708 h 13221"/>
                        <a:gd name="connsiteX2" fmla="*/ 5382 w 12617"/>
                        <a:gd name="connsiteY2" fmla="*/ 5718 h 13221"/>
                        <a:gd name="connsiteX3" fmla="*/ 8372 w 12617"/>
                        <a:gd name="connsiteY3" fmla="*/ 3737 h 13221"/>
                        <a:gd name="connsiteX4" fmla="*/ 4983 w 12617"/>
                        <a:gd name="connsiteY4" fmla="*/ 369 h 13221"/>
                        <a:gd name="connsiteX5" fmla="*/ 0 w 12617"/>
                        <a:gd name="connsiteY5" fmla="*/ 1756 h 13221"/>
                        <a:gd name="connsiteX6" fmla="*/ 3588 w 12617"/>
                        <a:gd name="connsiteY6" fmla="*/ 5321 h 13221"/>
                        <a:gd name="connsiteX7" fmla="*/ 598 w 12617"/>
                        <a:gd name="connsiteY7" fmla="*/ 6708 h 13221"/>
                        <a:gd name="connsiteX8" fmla="*/ 5183 w 12617"/>
                        <a:gd name="connsiteY8" fmla="*/ 12056 h 13221"/>
                        <a:gd name="connsiteX9" fmla="*/ 12358 w 12617"/>
                        <a:gd name="connsiteY9" fmla="*/ 11858 h 132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2617" h="13221">
                          <a:moveTo>
                            <a:pt x="12358" y="11858"/>
                          </a:moveTo>
                          <a:cubicBezTo>
                            <a:pt x="13554" y="9481"/>
                            <a:pt x="10365" y="7897"/>
                            <a:pt x="7774" y="6708"/>
                          </a:cubicBezTo>
                          <a:cubicBezTo>
                            <a:pt x="6976" y="6312"/>
                            <a:pt x="6179" y="5916"/>
                            <a:pt x="5382" y="5718"/>
                          </a:cubicBezTo>
                          <a:cubicBezTo>
                            <a:pt x="6976" y="5718"/>
                            <a:pt x="8172" y="5321"/>
                            <a:pt x="8372" y="3737"/>
                          </a:cubicBezTo>
                          <a:cubicBezTo>
                            <a:pt x="8372" y="2152"/>
                            <a:pt x="7176" y="963"/>
                            <a:pt x="4983" y="369"/>
                          </a:cubicBezTo>
                          <a:cubicBezTo>
                            <a:pt x="2791" y="-27"/>
                            <a:pt x="0" y="-621"/>
                            <a:pt x="0" y="1756"/>
                          </a:cubicBezTo>
                          <a:cubicBezTo>
                            <a:pt x="0" y="3142"/>
                            <a:pt x="1395" y="4529"/>
                            <a:pt x="3588" y="5321"/>
                          </a:cubicBezTo>
                          <a:cubicBezTo>
                            <a:pt x="2392" y="5321"/>
                            <a:pt x="1395" y="5718"/>
                            <a:pt x="598" y="6708"/>
                          </a:cubicBezTo>
                          <a:cubicBezTo>
                            <a:pt x="0" y="9085"/>
                            <a:pt x="2591" y="10670"/>
                            <a:pt x="5183" y="12056"/>
                          </a:cubicBezTo>
                          <a:cubicBezTo>
                            <a:pt x="7973" y="13443"/>
                            <a:pt x="11362" y="13839"/>
                            <a:pt x="12358" y="118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54" name="Freeform 1063">
                      <a:extLst>
                        <a:ext uri="{FF2B5EF4-FFF2-40B4-BE49-F238E27FC236}">
                          <a16:creationId xmlns:a16="http://schemas.microsoft.com/office/drawing/2014/main" id="{D85C350D-312E-FCEF-449E-A485DC396D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3347" y="6340069"/>
                      <a:ext cx="9672" cy="8089"/>
                    </a:xfrm>
                    <a:custGeom>
                      <a:avLst/>
                      <a:gdLst>
                        <a:gd name="connsiteX0" fmla="*/ 650 w 9672"/>
                        <a:gd name="connsiteY0" fmla="*/ 4707 h 8089"/>
                        <a:gd name="connsiteX1" fmla="*/ 6431 w 9672"/>
                        <a:gd name="connsiteY1" fmla="*/ 8074 h 8089"/>
                        <a:gd name="connsiteX2" fmla="*/ 8424 w 9672"/>
                        <a:gd name="connsiteY2" fmla="*/ 1339 h 8089"/>
                        <a:gd name="connsiteX3" fmla="*/ 8225 w 9672"/>
                        <a:gd name="connsiteY3" fmla="*/ 1141 h 8089"/>
                        <a:gd name="connsiteX4" fmla="*/ 650 w 9672"/>
                        <a:gd name="connsiteY4" fmla="*/ 4707 h 80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72" h="8089">
                          <a:moveTo>
                            <a:pt x="650" y="4707"/>
                          </a:moveTo>
                          <a:cubicBezTo>
                            <a:pt x="1448" y="6489"/>
                            <a:pt x="4238" y="8272"/>
                            <a:pt x="6431" y="8074"/>
                          </a:cubicBezTo>
                          <a:cubicBezTo>
                            <a:pt x="11613" y="7678"/>
                            <a:pt x="9221" y="4112"/>
                            <a:pt x="8424" y="1339"/>
                          </a:cubicBezTo>
                          <a:lnTo>
                            <a:pt x="8225" y="1141"/>
                          </a:lnTo>
                          <a:cubicBezTo>
                            <a:pt x="2843" y="-444"/>
                            <a:pt x="-1742" y="-1236"/>
                            <a:pt x="650" y="47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55" name="Freeform 1064">
                      <a:extLst>
                        <a:ext uri="{FF2B5EF4-FFF2-40B4-BE49-F238E27FC236}">
                          <a16:creationId xmlns:a16="http://schemas.microsoft.com/office/drawing/2014/main" id="{2D5F6CE7-87C3-13C7-C012-7D69F63A06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7238" y="6380788"/>
                      <a:ext cx="12944" cy="6571"/>
                    </a:xfrm>
                    <a:custGeom>
                      <a:avLst/>
                      <a:gdLst>
                        <a:gd name="connsiteX0" fmla="*/ 2305 w 12944"/>
                        <a:gd name="connsiteY0" fmla="*/ 5785 h 6571"/>
                        <a:gd name="connsiteX1" fmla="*/ 12669 w 12944"/>
                        <a:gd name="connsiteY1" fmla="*/ 4200 h 6571"/>
                        <a:gd name="connsiteX2" fmla="*/ 10477 w 12944"/>
                        <a:gd name="connsiteY2" fmla="*/ 436 h 6571"/>
                        <a:gd name="connsiteX3" fmla="*/ 311 w 12944"/>
                        <a:gd name="connsiteY3" fmla="*/ 2814 h 6571"/>
                        <a:gd name="connsiteX4" fmla="*/ 2305 w 12944"/>
                        <a:gd name="connsiteY4" fmla="*/ 5785 h 65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944" h="6571">
                          <a:moveTo>
                            <a:pt x="2305" y="5785"/>
                          </a:moveTo>
                          <a:cubicBezTo>
                            <a:pt x="6690" y="7172"/>
                            <a:pt x="10477" y="6775"/>
                            <a:pt x="12669" y="4200"/>
                          </a:cubicBezTo>
                          <a:cubicBezTo>
                            <a:pt x="13467" y="3210"/>
                            <a:pt x="12470" y="1031"/>
                            <a:pt x="10477" y="436"/>
                          </a:cubicBezTo>
                          <a:cubicBezTo>
                            <a:pt x="5892" y="-752"/>
                            <a:pt x="2504" y="635"/>
                            <a:pt x="311" y="2814"/>
                          </a:cubicBezTo>
                          <a:cubicBezTo>
                            <a:pt x="-685" y="3606"/>
                            <a:pt x="909" y="4794"/>
                            <a:pt x="2305" y="57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56" name="Freeform 1065">
                      <a:extLst>
                        <a:ext uri="{FF2B5EF4-FFF2-40B4-BE49-F238E27FC236}">
                          <a16:creationId xmlns:a16="http://schemas.microsoft.com/office/drawing/2014/main" id="{87995C07-50A0-860A-7995-DEA8F66E3C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9917" y="6487449"/>
                      <a:ext cx="14206" cy="8322"/>
                    </a:xfrm>
                    <a:custGeom>
                      <a:avLst/>
                      <a:gdLst>
                        <a:gd name="connsiteX0" fmla="*/ 9760 w 14206"/>
                        <a:gd name="connsiteY0" fmla="*/ 5695 h 8322"/>
                        <a:gd name="connsiteX1" fmla="*/ 14145 w 14206"/>
                        <a:gd name="connsiteY1" fmla="*/ 4308 h 8322"/>
                        <a:gd name="connsiteX2" fmla="*/ 11155 w 14206"/>
                        <a:gd name="connsiteY2" fmla="*/ 743 h 8322"/>
                        <a:gd name="connsiteX3" fmla="*/ 5773 w 14206"/>
                        <a:gd name="connsiteY3" fmla="*/ 743 h 8322"/>
                        <a:gd name="connsiteX4" fmla="*/ 192 w 14206"/>
                        <a:gd name="connsiteY4" fmla="*/ 3912 h 8322"/>
                        <a:gd name="connsiteX5" fmla="*/ 2584 w 14206"/>
                        <a:gd name="connsiteY5" fmla="*/ 7676 h 8322"/>
                        <a:gd name="connsiteX6" fmla="*/ 9760 w 14206"/>
                        <a:gd name="connsiteY6" fmla="*/ 5695 h 83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206" h="8322">
                          <a:moveTo>
                            <a:pt x="9760" y="5695"/>
                          </a:moveTo>
                          <a:cubicBezTo>
                            <a:pt x="11953" y="6091"/>
                            <a:pt x="13746" y="5893"/>
                            <a:pt x="14145" y="4308"/>
                          </a:cubicBezTo>
                          <a:cubicBezTo>
                            <a:pt x="14544" y="2922"/>
                            <a:pt x="12949" y="1535"/>
                            <a:pt x="11155" y="743"/>
                          </a:cubicBezTo>
                          <a:cubicBezTo>
                            <a:pt x="9162" y="-248"/>
                            <a:pt x="6770" y="-248"/>
                            <a:pt x="5773" y="743"/>
                          </a:cubicBezTo>
                          <a:cubicBezTo>
                            <a:pt x="2584" y="347"/>
                            <a:pt x="1189" y="2129"/>
                            <a:pt x="192" y="3912"/>
                          </a:cubicBezTo>
                          <a:cubicBezTo>
                            <a:pt x="-406" y="5101"/>
                            <a:pt x="392" y="6884"/>
                            <a:pt x="2584" y="7676"/>
                          </a:cubicBezTo>
                          <a:cubicBezTo>
                            <a:pt x="6371" y="9261"/>
                            <a:pt x="8365" y="7676"/>
                            <a:pt x="9760" y="56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57" name="Freeform 1066">
                      <a:extLst>
                        <a:ext uri="{FF2B5EF4-FFF2-40B4-BE49-F238E27FC236}">
                          <a16:creationId xmlns:a16="http://schemas.microsoft.com/office/drawing/2014/main" id="{4DDCEB7B-508F-1C47-A101-629C61824A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2576" y="6272906"/>
                      <a:ext cx="10643" cy="7478"/>
                    </a:xfrm>
                    <a:custGeom>
                      <a:avLst/>
                      <a:gdLst>
                        <a:gd name="connsiteX0" fmla="*/ 125 w 10643"/>
                        <a:gd name="connsiteY0" fmla="*/ 2143 h 7478"/>
                        <a:gd name="connsiteX1" fmla="*/ 3912 w 10643"/>
                        <a:gd name="connsiteY1" fmla="*/ 6897 h 7478"/>
                        <a:gd name="connsiteX2" fmla="*/ 10291 w 10643"/>
                        <a:gd name="connsiteY2" fmla="*/ 5709 h 7478"/>
                        <a:gd name="connsiteX3" fmla="*/ 7699 w 10643"/>
                        <a:gd name="connsiteY3" fmla="*/ 1153 h 7478"/>
                        <a:gd name="connsiteX4" fmla="*/ 125 w 10643"/>
                        <a:gd name="connsiteY4" fmla="*/ 2143 h 74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643" h="7478">
                          <a:moveTo>
                            <a:pt x="125" y="2143"/>
                          </a:moveTo>
                          <a:cubicBezTo>
                            <a:pt x="-473" y="3728"/>
                            <a:pt x="1122" y="5511"/>
                            <a:pt x="3912" y="6897"/>
                          </a:cubicBezTo>
                          <a:cubicBezTo>
                            <a:pt x="6703" y="7888"/>
                            <a:pt x="9095" y="7690"/>
                            <a:pt x="10291" y="5709"/>
                          </a:cubicBezTo>
                          <a:cubicBezTo>
                            <a:pt x="11287" y="4124"/>
                            <a:pt x="10091" y="2143"/>
                            <a:pt x="7699" y="1153"/>
                          </a:cubicBezTo>
                          <a:cubicBezTo>
                            <a:pt x="4510" y="-432"/>
                            <a:pt x="1122" y="-630"/>
                            <a:pt x="125" y="21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58" name="Freeform 1067">
                      <a:extLst>
                        <a:ext uri="{FF2B5EF4-FFF2-40B4-BE49-F238E27FC236}">
                          <a16:creationId xmlns:a16="http://schemas.microsoft.com/office/drawing/2014/main" id="{B5622064-414B-81AC-E5D9-14968F952F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4645" y="6192179"/>
                      <a:ext cx="9609" cy="9294"/>
                    </a:xfrm>
                    <a:custGeom>
                      <a:avLst/>
                      <a:gdLst>
                        <a:gd name="connsiteX0" fmla="*/ 9381 w 9609"/>
                        <a:gd name="connsiteY0" fmla="*/ 7201 h 9294"/>
                        <a:gd name="connsiteX1" fmla="*/ 4398 w 9609"/>
                        <a:gd name="connsiteY1" fmla="*/ 267 h 9294"/>
                        <a:gd name="connsiteX2" fmla="*/ 13 w 9609"/>
                        <a:gd name="connsiteY2" fmla="*/ 1456 h 9294"/>
                        <a:gd name="connsiteX3" fmla="*/ 5793 w 9609"/>
                        <a:gd name="connsiteY3" fmla="*/ 8983 h 9294"/>
                        <a:gd name="connsiteX4" fmla="*/ 9381 w 9609"/>
                        <a:gd name="connsiteY4" fmla="*/ 7201 h 92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09" h="9294">
                          <a:moveTo>
                            <a:pt x="9381" y="7201"/>
                          </a:moveTo>
                          <a:cubicBezTo>
                            <a:pt x="10178" y="4229"/>
                            <a:pt x="8982" y="1852"/>
                            <a:pt x="4398" y="267"/>
                          </a:cubicBezTo>
                          <a:cubicBezTo>
                            <a:pt x="2006" y="-327"/>
                            <a:pt x="-187" y="69"/>
                            <a:pt x="13" y="1456"/>
                          </a:cubicBezTo>
                          <a:cubicBezTo>
                            <a:pt x="212" y="4229"/>
                            <a:pt x="2205" y="7201"/>
                            <a:pt x="5793" y="8983"/>
                          </a:cubicBezTo>
                          <a:cubicBezTo>
                            <a:pt x="7986" y="9974"/>
                            <a:pt x="9182" y="8389"/>
                            <a:pt x="9381" y="72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59" name="Freeform 1068">
                      <a:extLst>
                        <a:ext uri="{FF2B5EF4-FFF2-40B4-BE49-F238E27FC236}">
                          <a16:creationId xmlns:a16="http://schemas.microsoft.com/office/drawing/2014/main" id="{68A9E77C-E2FE-E5F2-F472-1E2DC91672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6503" y="6257706"/>
                      <a:ext cx="9380" cy="6847"/>
                    </a:xfrm>
                    <a:custGeom>
                      <a:avLst/>
                      <a:gdLst>
                        <a:gd name="connsiteX0" fmla="*/ 4398 w 9380"/>
                        <a:gd name="connsiteY0" fmla="*/ 6646 h 6847"/>
                        <a:gd name="connsiteX1" fmla="*/ 9381 w 9380"/>
                        <a:gd name="connsiteY1" fmla="*/ 4863 h 6847"/>
                        <a:gd name="connsiteX2" fmla="*/ 5195 w 9380"/>
                        <a:gd name="connsiteY2" fmla="*/ 307 h 6847"/>
                        <a:gd name="connsiteX3" fmla="*/ 13 w 9380"/>
                        <a:gd name="connsiteY3" fmla="*/ 2090 h 6847"/>
                        <a:gd name="connsiteX4" fmla="*/ 4398 w 9380"/>
                        <a:gd name="connsiteY4" fmla="*/ 6646 h 68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80" h="6847">
                          <a:moveTo>
                            <a:pt x="4398" y="6646"/>
                          </a:moveTo>
                          <a:cubicBezTo>
                            <a:pt x="6989" y="7042"/>
                            <a:pt x="9381" y="7042"/>
                            <a:pt x="9381" y="4863"/>
                          </a:cubicBezTo>
                          <a:cubicBezTo>
                            <a:pt x="9381" y="2882"/>
                            <a:pt x="7986" y="1100"/>
                            <a:pt x="5195" y="307"/>
                          </a:cubicBezTo>
                          <a:cubicBezTo>
                            <a:pt x="2404" y="-485"/>
                            <a:pt x="411" y="307"/>
                            <a:pt x="13" y="2090"/>
                          </a:cubicBezTo>
                          <a:cubicBezTo>
                            <a:pt x="-187" y="4071"/>
                            <a:pt x="2006" y="5655"/>
                            <a:pt x="4398" y="66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60" name="Freeform 1069">
                      <a:extLst>
                        <a:ext uri="{FF2B5EF4-FFF2-40B4-BE49-F238E27FC236}">
                          <a16:creationId xmlns:a16="http://schemas.microsoft.com/office/drawing/2014/main" id="{62FFBFBC-2E54-44BE-795A-9FFC6406D5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7462" y="6330417"/>
                      <a:ext cx="11080" cy="6568"/>
                    </a:xfrm>
                    <a:custGeom>
                      <a:avLst/>
                      <a:gdLst>
                        <a:gd name="connsiteX0" fmla="*/ 11019 w 11080"/>
                        <a:gd name="connsiteY0" fmla="*/ 4455 h 6568"/>
                        <a:gd name="connsiteX1" fmla="*/ 7830 w 11080"/>
                        <a:gd name="connsiteY1" fmla="*/ 889 h 6568"/>
                        <a:gd name="connsiteX2" fmla="*/ 56 w 11080"/>
                        <a:gd name="connsiteY2" fmla="*/ 2276 h 6568"/>
                        <a:gd name="connsiteX3" fmla="*/ 3644 w 11080"/>
                        <a:gd name="connsiteY3" fmla="*/ 5842 h 6568"/>
                        <a:gd name="connsiteX4" fmla="*/ 11019 w 11080"/>
                        <a:gd name="connsiteY4" fmla="*/ 4455 h 65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80" h="6568">
                          <a:moveTo>
                            <a:pt x="11019" y="4455"/>
                          </a:moveTo>
                          <a:cubicBezTo>
                            <a:pt x="11417" y="3068"/>
                            <a:pt x="9823" y="1484"/>
                            <a:pt x="7830" y="889"/>
                          </a:cubicBezTo>
                          <a:cubicBezTo>
                            <a:pt x="4441" y="-299"/>
                            <a:pt x="853" y="-695"/>
                            <a:pt x="56" y="2276"/>
                          </a:cubicBezTo>
                          <a:cubicBezTo>
                            <a:pt x="-343" y="3663"/>
                            <a:pt x="1451" y="5049"/>
                            <a:pt x="3644" y="5842"/>
                          </a:cubicBezTo>
                          <a:cubicBezTo>
                            <a:pt x="6833" y="6634"/>
                            <a:pt x="10421" y="7426"/>
                            <a:pt x="11019" y="44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61" name="Freeform 1070">
                      <a:extLst>
                        <a:ext uri="{FF2B5EF4-FFF2-40B4-BE49-F238E27FC236}">
                          <a16:creationId xmlns:a16="http://schemas.microsoft.com/office/drawing/2014/main" id="{E21DCEB3-0BE5-B5F3-DFF2-48EDC5272A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7004" y="6420986"/>
                      <a:ext cx="15199" cy="9602"/>
                    </a:xfrm>
                    <a:custGeom>
                      <a:avLst/>
                      <a:gdLst>
                        <a:gd name="connsiteX0" fmla="*/ 15200 w 15199"/>
                        <a:gd name="connsiteY0" fmla="*/ 7779 h 9602"/>
                        <a:gd name="connsiteX1" fmla="*/ 8223 w 15199"/>
                        <a:gd name="connsiteY1" fmla="*/ 846 h 9602"/>
                        <a:gd name="connsiteX2" fmla="*/ 5632 w 15199"/>
                        <a:gd name="connsiteY2" fmla="*/ 648 h 9602"/>
                        <a:gd name="connsiteX3" fmla="*/ 5632 w 15199"/>
                        <a:gd name="connsiteY3" fmla="*/ 648 h 9602"/>
                        <a:gd name="connsiteX4" fmla="*/ 51 w 15199"/>
                        <a:gd name="connsiteY4" fmla="*/ 1242 h 9602"/>
                        <a:gd name="connsiteX5" fmla="*/ 4436 w 15199"/>
                        <a:gd name="connsiteY5" fmla="*/ 6590 h 9602"/>
                        <a:gd name="connsiteX6" fmla="*/ 8024 w 15199"/>
                        <a:gd name="connsiteY6" fmla="*/ 6986 h 9602"/>
                        <a:gd name="connsiteX7" fmla="*/ 11612 w 15199"/>
                        <a:gd name="connsiteY7" fmla="*/ 9165 h 9602"/>
                        <a:gd name="connsiteX8" fmla="*/ 15200 w 15199"/>
                        <a:gd name="connsiteY8" fmla="*/ 7779 h 96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199" h="9602">
                          <a:moveTo>
                            <a:pt x="15200" y="7779"/>
                          </a:moveTo>
                          <a:cubicBezTo>
                            <a:pt x="15200" y="4610"/>
                            <a:pt x="12608" y="2233"/>
                            <a:pt x="8223" y="846"/>
                          </a:cubicBezTo>
                          <a:cubicBezTo>
                            <a:pt x="7227" y="450"/>
                            <a:pt x="6429" y="450"/>
                            <a:pt x="5632" y="648"/>
                          </a:cubicBezTo>
                          <a:lnTo>
                            <a:pt x="5632" y="648"/>
                          </a:lnTo>
                          <a:cubicBezTo>
                            <a:pt x="3041" y="-541"/>
                            <a:pt x="1247" y="54"/>
                            <a:pt x="51" y="1242"/>
                          </a:cubicBezTo>
                          <a:cubicBezTo>
                            <a:pt x="-348" y="3619"/>
                            <a:pt x="1645" y="5204"/>
                            <a:pt x="4436" y="6590"/>
                          </a:cubicBezTo>
                          <a:cubicBezTo>
                            <a:pt x="5632" y="7185"/>
                            <a:pt x="7027" y="7383"/>
                            <a:pt x="8024" y="6986"/>
                          </a:cubicBezTo>
                          <a:cubicBezTo>
                            <a:pt x="9020" y="7779"/>
                            <a:pt x="10216" y="8571"/>
                            <a:pt x="11612" y="9165"/>
                          </a:cubicBezTo>
                          <a:cubicBezTo>
                            <a:pt x="13605" y="10156"/>
                            <a:pt x="15200" y="9364"/>
                            <a:pt x="15200" y="777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62" name="Freeform 1071">
                      <a:extLst>
                        <a:ext uri="{FF2B5EF4-FFF2-40B4-BE49-F238E27FC236}">
                          <a16:creationId xmlns:a16="http://schemas.microsoft.com/office/drawing/2014/main" id="{2F5DAB82-2D5F-C408-D607-B4368F328C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5393" y="6287843"/>
                      <a:ext cx="12722" cy="6774"/>
                    </a:xfrm>
                    <a:custGeom>
                      <a:avLst/>
                      <a:gdLst>
                        <a:gd name="connsiteX0" fmla="*/ 2392 w 12722"/>
                        <a:gd name="connsiteY0" fmla="*/ 6222 h 6774"/>
                        <a:gd name="connsiteX1" fmla="*/ 7973 w 12722"/>
                        <a:gd name="connsiteY1" fmla="*/ 5826 h 6774"/>
                        <a:gd name="connsiteX2" fmla="*/ 12558 w 12722"/>
                        <a:gd name="connsiteY2" fmla="*/ 5231 h 6774"/>
                        <a:gd name="connsiteX3" fmla="*/ 8172 w 12722"/>
                        <a:gd name="connsiteY3" fmla="*/ 279 h 6774"/>
                        <a:gd name="connsiteX4" fmla="*/ 4385 w 12722"/>
                        <a:gd name="connsiteY4" fmla="*/ 1072 h 6774"/>
                        <a:gd name="connsiteX5" fmla="*/ 1196 w 12722"/>
                        <a:gd name="connsiteY5" fmla="*/ 675 h 6774"/>
                        <a:gd name="connsiteX6" fmla="*/ 0 w 12722"/>
                        <a:gd name="connsiteY6" fmla="*/ 4637 h 6774"/>
                        <a:gd name="connsiteX7" fmla="*/ 2392 w 12722"/>
                        <a:gd name="connsiteY7" fmla="*/ 6222 h 67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722" h="6774">
                          <a:moveTo>
                            <a:pt x="2392" y="6222"/>
                          </a:moveTo>
                          <a:cubicBezTo>
                            <a:pt x="4585" y="7014"/>
                            <a:pt x="6777" y="7014"/>
                            <a:pt x="7973" y="5826"/>
                          </a:cubicBezTo>
                          <a:cubicBezTo>
                            <a:pt x="9966" y="6420"/>
                            <a:pt x="11960" y="6618"/>
                            <a:pt x="12558" y="5231"/>
                          </a:cubicBezTo>
                          <a:cubicBezTo>
                            <a:pt x="13355" y="2854"/>
                            <a:pt x="11162" y="1270"/>
                            <a:pt x="8172" y="279"/>
                          </a:cubicBezTo>
                          <a:cubicBezTo>
                            <a:pt x="6378" y="-315"/>
                            <a:pt x="4784" y="81"/>
                            <a:pt x="4385" y="1072"/>
                          </a:cubicBezTo>
                          <a:cubicBezTo>
                            <a:pt x="3189" y="675"/>
                            <a:pt x="2193" y="477"/>
                            <a:pt x="1196" y="675"/>
                          </a:cubicBezTo>
                          <a:cubicBezTo>
                            <a:pt x="797" y="2062"/>
                            <a:pt x="399" y="3251"/>
                            <a:pt x="0" y="4637"/>
                          </a:cubicBezTo>
                          <a:cubicBezTo>
                            <a:pt x="199" y="5231"/>
                            <a:pt x="1196" y="5826"/>
                            <a:pt x="2392" y="62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63" name="Freeform 1072">
                      <a:extLst>
                        <a:ext uri="{FF2B5EF4-FFF2-40B4-BE49-F238E27FC236}">
                          <a16:creationId xmlns:a16="http://schemas.microsoft.com/office/drawing/2014/main" id="{FD8309B6-A6DB-167C-DD77-C479A4E8DC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5400" y="6379642"/>
                      <a:ext cx="14584" cy="11373"/>
                    </a:xfrm>
                    <a:custGeom>
                      <a:avLst/>
                      <a:gdLst>
                        <a:gd name="connsiteX0" fmla="*/ 61 w 14584"/>
                        <a:gd name="connsiteY0" fmla="*/ 2176 h 11373"/>
                        <a:gd name="connsiteX1" fmla="*/ 4047 w 14584"/>
                        <a:gd name="connsiteY1" fmla="*/ 6534 h 11373"/>
                        <a:gd name="connsiteX2" fmla="*/ 5642 w 14584"/>
                        <a:gd name="connsiteY2" fmla="*/ 6732 h 11373"/>
                        <a:gd name="connsiteX3" fmla="*/ 8632 w 14584"/>
                        <a:gd name="connsiteY3" fmla="*/ 10694 h 11373"/>
                        <a:gd name="connsiteX4" fmla="*/ 14412 w 14584"/>
                        <a:gd name="connsiteY4" fmla="*/ 9703 h 11373"/>
                        <a:gd name="connsiteX5" fmla="*/ 12020 w 14584"/>
                        <a:gd name="connsiteY5" fmla="*/ 5940 h 11373"/>
                        <a:gd name="connsiteX6" fmla="*/ 10027 w 14584"/>
                        <a:gd name="connsiteY6" fmla="*/ 5147 h 11373"/>
                        <a:gd name="connsiteX7" fmla="*/ 5442 w 14584"/>
                        <a:gd name="connsiteY7" fmla="*/ 195 h 11373"/>
                        <a:gd name="connsiteX8" fmla="*/ 61 w 14584"/>
                        <a:gd name="connsiteY8" fmla="*/ 2176 h 113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584" h="11373">
                          <a:moveTo>
                            <a:pt x="61" y="2176"/>
                          </a:moveTo>
                          <a:cubicBezTo>
                            <a:pt x="-338" y="4157"/>
                            <a:pt x="1257" y="5544"/>
                            <a:pt x="4047" y="6534"/>
                          </a:cubicBezTo>
                          <a:lnTo>
                            <a:pt x="5642" y="6732"/>
                          </a:lnTo>
                          <a:cubicBezTo>
                            <a:pt x="5044" y="8317"/>
                            <a:pt x="6240" y="9703"/>
                            <a:pt x="8632" y="10694"/>
                          </a:cubicBezTo>
                          <a:cubicBezTo>
                            <a:pt x="11422" y="11882"/>
                            <a:pt x="13415" y="11486"/>
                            <a:pt x="14412" y="9703"/>
                          </a:cubicBezTo>
                          <a:cubicBezTo>
                            <a:pt x="15010" y="8317"/>
                            <a:pt x="14013" y="6732"/>
                            <a:pt x="12020" y="5940"/>
                          </a:cubicBezTo>
                          <a:cubicBezTo>
                            <a:pt x="11422" y="5544"/>
                            <a:pt x="10625" y="5345"/>
                            <a:pt x="10027" y="5147"/>
                          </a:cubicBezTo>
                          <a:cubicBezTo>
                            <a:pt x="10824" y="2770"/>
                            <a:pt x="8233" y="1186"/>
                            <a:pt x="5442" y="195"/>
                          </a:cubicBezTo>
                          <a:cubicBezTo>
                            <a:pt x="2652" y="-399"/>
                            <a:pt x="459" y="393"/>
                            <a:pt x="61" y="21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64" name="Freeform 1073">
                      <a:extLst>
                        <a:ext uri="{FF2B5EF4-FFF2-40B4-BE49-F238E27FC236}">
                          <a16:creationId xmlns:a16="http://schemas.microsoft.com/office/drawing/2014/main" id="{C4E4220F-4E95-DB03-AF3F-3FE355E77F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0768" y="6337612"/>
                      <a:ext cx="9116" cy="6713"/>
                    </a:xfrm>
                    <a:custGeom>
                      <a:avLst/>
                      <a:gdLst>
                        <a:gd name="connsiteX0" fmla="*/ 8873 w 9116"/>
                        <a:gd name="connsiteY0" fmla="*/ 5184 h 6713"/>
                        <a:gd name="connsiteX1" fmla="*/ 5883 w 9116"/>
                        <a:gd name="connsiteY1" fmla="*/ 627 h 6713"/>
                        <a:gd name="connsiteX2" fmla="*/ 302 w 9116"/>
                        <a:gd name="connsiteY2" fmla="*/ 1618 h 6713"/>
                        <a:gd name="connsiteX3" fmla="*/ 3292 w 9116"/>
                        <a:gd name="connsiteY3" fmla="*/ 6174 h 6713"/>
                        <a:gd name="connsiteX4" fmla="*/ 8873 w 9116"/>
                        <a:gd name="connsiteY4" fmla="*/ 5184 h 67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16" h="6713">
                          <a:moveTo>
                            <a:pt x="8873" y="5184"/>
                          </a:moveTo>
                          <a:cubicBezTo>
                            <a:pt x="9670" y="3401"/>
                            <a:pt x="8474" y="1816"/>
                            <a:pt x="5883" y="627"/>
                          </a:cubicBezTo>
                          <a:cubicBezTo>
                            <a:pt x="3292" y="-561"/>
                            <a:pt x="1298" y="33"/>
                            <a:pt x="302" y="1618"/>
                          </a:cubicBezTo>
                          <a:cubicBezTo>
                            <a:pt x="-695" y="3401"/>
                            <a:pt x="900" y="4985"/>
                            <a:pt x="3292" y="6174"/>
                          </a:cubicBezTo>
                          <a:cubicBezTo>
                            <a:pt x="5883" y="7164"/>
                            <a:pt x="8075" y="6768"/>
                            <a:pt x="8873" y="51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65" name="Freeform 1074">
                      <a:extLst>
                        <a:ext uri="{FF2B5EF4-FFF2-40B4-BE49-F238E27FC236}">
                          <a16:creationId xmlns:a16="http://schemas.microsoft.com/office/drawing/2014/main" id="{6EEEB043-65DF-20EC-2430-21BC66B7FE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4493" y="6266168"/>
                      <a:ext cx="7927" cy="6445"/>
                    </a:xfrm>
                    <a:custGeom>
                      <a:avLst/>
                      <a:gdLst>
                        <a:gd name="connsiteX0" fmla="*/ 2688 w 7927"/>
                        <a:gd name="connsiteY0" fmla="*/ 5910 h 6445"/>
                        <a:gd name="connsiteX1" fmla="*/ 7472 w 7927"/>
                        <a:gd name="connsiteY1" fmla="*/ 5316 h 6445"/>
                        <a:gd name="connsiteX2" fmla="*/ 5279 w 7927"/>
                        <a:gd name="connsiteY2" fmla="*/ 561 h 6445"/>
                        <a:gd name="connsiteX3" fmla="*/ 496 w 7927"/>
                        <a:gd name="connsiteY3" fmla="*/ 1156 h 6445"/>
                        <a:gd name="connsiteX4" fmla="*/ 2688 w 7927"/>
                        <a:gd name="connsiteY4" fmla="*/ 5910 h 64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27" h="6445">
                          <a:moveTo>
                            <a:pt x="2688" y="5910"/>
                          </a:moveTo>
                          <a:cubicBezTo>
                            <a:pt x="4881" y="6702"/>
                            <a:pt x="6675" y="6702"/>
                            <a:pt x="7472" y="5316"/>
                          </a:cubicBezTo>
                          <a:cubicBezTo>
                            <a:pt x="8469" y="3731"/>
                            <a:pt x="7871" y="1750"/>
                            <a:pt x="5279" y="561"/>
                          </a:cubicBezTo>
                          <a:cubicBezTo>
                            <a:pt x="3286" y="-429"/>
                            <a:pt x="1293" y="-33"/>
                            <a:pt x="496" y="1156"/>
                          </a:cubicBezTo>
                          <a:cubicBezTo>
                            <a:pt x="-501" y="2938"/>
                            <a:pt x="-102" y="4523"/>
                            <a:pt x="2688" y="59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66" name="Freeform 1075">
                      <a:extLst>
                        <a:ext uri="{FF2B5EF4-FFF2-40B4-BE49-F238E27FC236}">
                          <a16:creationId xmlns:a16="http://schemas.microsoft.com/office/drawing/2014/main" id="{36020FCE-E2CB-E02C-401F-38FD1334E6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8934" y="6279620"/>
                      <a:ext cx="9590" cy="6062"/>
                    </a:xfrm>
                    <a:custGeom>
                      <a:avLst/>
                      <a:gdLst>
                        <a:gd name="connsiteX0" fmla="*/ 2068 w 9590"/>
                        <a:gd name="connsiteY0" fmla="*/ 4739 h 6062"/>
                        <a:gd name="connsiteX1" fmla="*/ 9244 w 9590"/>
                        <a:gd name="connsiteY1" fmla="*/ 5135 h 6062"/>
                        <a:gd name="connsiteX2" fmla="*/ 7649 w 9590"/>
                        <a:gd name="connsiteY2" fmla="*/ 1372 h 6062"/>
                        <a:gd name="connsiteX3" fmla="*/ 473 w 9590"/>
                        <a:gd name="connsiteY3" fmla="*/ 1173 h 6062"/>
                        <a:gd name="connsiteX4" fmla="*/ 2068 w 9590"/>
                        <a:gd name="connsiteY4" fmla="*/ 4739 h 60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90" h="6062">
                          <a:moveTo>
                            <a:pt x="2068" y="4739"/>
                          </a:moveTo>
                          <a:cubicBezTo>
                            <a:pt x="4859" y="6324"/>
                            <a:pt x="7450" y="6522"/>
                            <a:pt x="9244" y="5135"/>
                          </a:cubicBezTo>
                          <a:cubicBezTo>
                            <a:pt x="10041" y="3749"/>
                            <a:pt x="9443" y="2362"/>
                            <a:pt x="7649" y="1372"/>
                          </a:cubicBezTo>
                          <a:cubicBezTo>
                            <a:pt x="4859" y="-213"/>
                            <a:pt x="2068" y="-609"/>
                            <a:pt x="473" y="1173"/>
                          </a:cubicBezTo>
                          <a:cubicBezTo>
                            <a:pt x="-523" y="2164"/>
                            <a:pt x="75" y="3749"/>
                            <a:pt x="2068" y="47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67" name="Freeform 1076">
                      <a:extLst>
                        <a:ext uri="{FF2B5EF4-FFF2-40B4-BE49-F238E27FC236}">
                          <a16:creationId xmlns:a16="http://schemas.microsoft.com/office/drawing/2014/main" id="{851D45F6-846A-E939-2091-990092D3F4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8374" y="6228151"/>
                      <a:ext cx="9306" cy="6901"/>
                    </a:xfrm>
                    <a:custGeom>
                      <a:avLst/>
                      <a:gdLst>
                        <a:gd name="connsiteX0" fmla="*/ 3027 w 9306"/>
                        <a:gd name="connsiteY0" fmla="*/ 5695 h 6901"/>
                        <a:gd name="connsiteX1" fmla="*/ 9007 w 9306"/>
                        <a:gd name="connsiteY1" fmla="*/ 5695 h 6901"/>
                        <a:gd name="connsiteX2" fmla="*/ 6615 w 9306"/>
                        <a:gd name="connsiteY2" fmla="*/ 941 h 6901"/>
                        <a:gd name="connsiteX3" fmla="*/ 436 w 9306"/>
                        <a:gd name="connsiteY3" fmla="*/ 1139 h 6901"/>
                        <a:gd name="connsiteX4" fmla="*/ 3027 w 9306"/>
                        <a:gd name="connsiteY4" fmla="*/ 5695 h 69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06" h="6901">
                          <a:moveTo>
                            <a:pt x="3027" y="5695"/>
                          </a:moveTo>
                          <a:cubicBezTo>
                            <a:pt x="5220" y="6884"/>
                            <a:pt x="7811" y="7676"/>
                            <a:pt x="9007" y="5695"/>
                          </a:cubicBezTo>
                          <a:cubicBezTo>
                            <a:pt x="9804" y="4110"/>
                            <a:pt x="9007" y="2130"/>
                            <a:pt x="6615" y="941"/>
                          </a:cubicBezTo>
                          <a:cubicBezTo>
                            <a:pt x="4223" y="-248"/>
                            <a:pt x="2031" y="-446"/>
                            <a:pt x="436" y="1139"/>
                          </a:cubicBezTo>
                          <a:cubicBezTo>
                            <a:pt x="-760" y="2922"/>
                            <a:pt x="635" y="4506"/>
                            <a:pt x="3027" y="56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68" name="Freeform 1077">
                      <a:extLst>
                        <a:ext uri="{FF2B5EF4-FFF2-40B4-BE49-F238E27FC236}">
                          <a16:creationId xmlns:a16="http://schemas.microsoft.com/office/drawing/2014/main" id="{AC5E7191-2020-33DB-B97C-8C18323773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7984" y="6248801"/>
                      <a:ext cx="15210" cy="6977"/>
                    </a:xfrm>
                    <a:custGeom>
                      <a:avLst/>
                      <a:gdLst>
                        <a:gd name="connsiteX0" fmla="*/ 15210 w 15210"/>
                        <a:gd name="connsiteY0" fmla="*/ 4458 h 6977"/>
                        <a:gd name="connsiteX1" fmla="*/ 12021 w 15210"/>
                        <a:gd name="connsiteY1" fmla="*/ 892 h 6977"/>
                        <a:gd name="connsiteX2" fmla="*/ 6839 w 15210"/>
                        <a:gd name="connsiteY2" fmla="*/ 1685 h 6977"/>
                        <a:gd name="connsiteX3" fmla="*/ 3251 w 15210"/>
                        <a:gd name="connsiteY3" fmla="*/ 100 h 6977"/>
                        <a:gd name="connsiteX4" fmla="*/ 62 w 15210"/>
                        <a:gd name="connsiteY4" fmla="*/ 2279 h 6977"/>
                        <a:gd name="connsiteX5" fmla="*/ 4247 w 15210"/>
                        <a:gd name="connsiteY5" fmla="*/ 6835 h 6977"/>
                        <a:gd name="connsiteX6" fmla="*/ 8234 w 15210"/>
                        <a:gd name="connsiteY6" fmla="*/ 5250 h 6977"/>
                        <a:gd name="connsiteX7" fmla="*/ 8234 w 15210"/>
                        <a:gd name="connsiteY7" fmla="*/ 5052 h 6977"/>
                        <a:gd name="connsiteX8" fmla="*/ 9828 w 15210"/>
                        <a:gd name="connsiteY8" fmla="*/ 5844 h 6977"/>
                        <a:gd name="connsiteX9" fmla="*/ 15210 w 15210"/>
                        <a:gd name="connsiteY9" fmla="*/ 4458 h 69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10" h="6977">
                          <a:moveTo>
                            <a:pt x="15210" y="4458"/>
                          </a:moveTo>
                          <a:cubicBezTo>
                            <a:pt x="15210" y="2873"/>
                            <a:pt x="14014" y="1487"/>
                            <a:pt x="12021" y="892"/>
                          </a:cubicBezTo>
                          <a:cubicBezTo>
                            <a:pt x="9629" y="100"/>
                            <a:pt x="7636" y="298"/>
                            <a:pt x="6839" y="1685"/>
                          </a:cubicBezTo>
                          <a:cubicBezTo>
                            <a:pt x="6041" y="892"/>
                            <a:pt x="4845" y="298"/>
                            <a:pt x="3251" y="100"/>
                          </a:cubicBezTo>
                          <a:cubicBezTo>
                            <a:pt x="1257" y="-296"/>
                            <a:pt x="-337" y="496"/>
                            <a:pt x="62" y="2279"/>
                          </a:cubicBezTo>
                          <a:cubicBezTo>
                            <a:pt x="460" y="4062"/>
                            <a:pt x="1257" y="5844"/>
                            <a:pt x="4247" y="6835"/>
                          </a:cubicBezTo>
                          <a:cubicBezTo>
                            <a:pt x="6440" y="7231"/>
                            <a:pt x="8035" y="6835"/>
                            <a:pt x="8234" y="5250"/>
                          </a:cubicBezTo>
                          <a:lnTo>
                            <a:pt x="8234" y="5052"/>
                          </a:lnTo>
                          <a:cubicBezTo>
                            <a:pt x="8633" y="5250"/>
                            <a:pt x="9231" y="5646"/>
                            <a:pt x="9828" y="5844"/>
                          </a:cubicBezTo>
                          <a:cubicBezTo>
                            <a:pt x="12220" y="6439"/>
                            <a:pt x="14214" y="6241"/>
                            <a:pt x="15210" y="44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69" name="Freeform 1078">
                      <a:extLst>
                        <a:ext uri="{FF2B5EF4-FFF2-40B4-BE49-F238E27FC236}">
                          <a16:creationId xmlns:a16="http://schemas.microsoft.com/office/drawing/2014/main" id="{5CC0BDD3-0201-C998-A4A5-71B92BCD4E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2821" y="6407466"/>
                      <a:ext cx="9167" cy="7558"/>
                    </a:xfrm>
                    <a:custGeom>
                      <a:avLst/>
                      <a:gdLst>
                        <a:gd name="connsiteX0" fmla="*/ 5859 w 9167"/>
                        <a:gd name="connsiteY0" fmla="*/ 1094 h 7558"/>
                        <a:gd name="connsiteX1" fmla="*/ 278 w 9167"/>
                        <a:gd name="connsiteY1" fmla="*/ 1292 h 7558"/>
                        <a:gd name="connsiteX2" fmla="*/ 3866 w 9167"/>
                        <a:gd name="connsiteY2" fmla="*/ 6838 h 7558"/>
                        <a:gd name="connsiteX3" fmla="*/ 8650 w 9167"/>
                        <a:gd name="connsiteY3" fmla="*/ 6640 h 7558"/>
                        <a:gd name="connsiteX4" fmla="*/ 5859 w 9167"/>
                        <a:gd name="connsiteY4" fmla="*/ 1094 h 75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67" h="7558">
                          <a:moveTo>
                            <a:pt x="5859" y="1094"/>
                          </a:moveTo>
                          <a:cubicBezTo>
                            <a:pt x="3667" y="-94"/>
                            <a:pt x="1076" y="-689"/>
                            <a:pt x="278" y="1292"/>
                          </a:cubicBezTo>
                          <a:cubicBezTo>
                            <a:pt x="-719" y="3471"/>
                            <a:pt x="1076" y="5254"/>
                            <a:pt x="3866" y="6838"/>
                          </a:cubicBezTo>
                          <a:cubicBezTo>
                            <a:pt x="5859" y="7829"/>
                            <a:pt x="7653" y="7829"/>
                            <a:pt x="8650" y="6640"/>
                          </a:cubicBezTo>
                          <a:cubicBezTo>
                            <a:pt x="10045" y="4659"/>
                            <a:pt x="8451" y="2679"/>
                            <a:pt x="5859" y="10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70" name="Freeform 1079">
                      <a:extLst>
                        <a:ext uri="{FF2B5EF4-FFF2-40B4-BE49-F238E27FC236}">
                          <a16:creationId xmlns:a16="http://schemas.microsoft.com/office/drawing/2014/main" id="{FB96FCE4-3C33-CBB7-390A-2B8B770627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0940" y="6434787"/>
                      <a:ext cx="9567" cy="6913"/>
                    </a:xfrm>
                    <a:custGeom>
                      <a:avLst/>
                      <a:gdLst>
                        <a:gd name="connsiteX0" fmla="*/ 5780 w 9567"/>
                        <a:gd name="connsiteY0" fmla="*/ 6656 h 6913"/>
                        <a:gd name="connsiteX1" fmla="*/ 9568 w 9567"/>
                        <a:gd name="connsiteY1" fmla="*/ 5071 h 6913"/>
                        <a:gd name="connsiteX2" fmla="*/ 3987 w 9567"/>
                        <a:gd name="connsiteY2" fmla="*/ 119 h 6913"/>
                        <a:gd name="connsiteX3" fmla="*/ 0 w 9567"/>
                        <a:gd name="connsiteY3" fmla="*/ 1902 h 6913"/>
                        <a:gd name="connsiteX4" fmla="*/ 5780 w 9567"/>
                        <a:gd name="connsiteY4" fmla="*/ 6656 h 69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67" h="6913">
                          <a:moveTo>
                            <a:pt x="5780" y="6656"/>
                          </a:moveTo>
                          <a:cubicBezTo>
                            <a:pt x="7774" y="7250"/>
                            <a:pt x="9568" y="6854"/>
                            <a:pt x="9568" y="5071"/>
                          </a:cubicBezTo>
                          <a:cubicBezTo>
                            <a:pt x="9368" y="2496"/>
                            <a:pt x="6976" y="911"/>
                            <a:pt x="3987" y="119"/>
                          </a:cubicBezTo>
                          <a:cubicBezTo>
                            <a:pt x="1993" y="-277"/>
                            <a:pt x="598" y="317"/>
                            <a:pt x="0" y="1902"/>
                          </a:cubicBezTo>
                          <a:cubicBezTo>
                            <a:pt x="199" y="4477"/>
                            <a:pt x="2591" y="5863"/>
                            <a:pt x="5780" y="66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71" name="Freeform 1080">
                      <a:extLst>
                        <a:ext uri="{FF2B5EF4-FFF2-40B4-BE49-F238E27FC236}">
                          <a16:creationId xmlns:a16="http://schemas.microsoft.com/office/drawing/2014/main" id="{A765B3F1-B87F-2893-7D0E-9019265985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1974" y="6256379"/>
                      <a:ext cx="9124" cy="6077"/>
                    </a:xfrm>
                    <a:custGeom>
                      <a:avLst/>
                      <a:gdLst>
                        <a:gd name="connsiteX0" fmla="*/ 8997 w 9124"/>
                        <a:gd name="connsiteY0" fmla="*/ 4408 h 6077"/>
                        <a:gd name="connsiteX1" fmla="*/ 6207 w 9124"/>
                        <a:gd name="connsiteY1" fmla="*/ 842 h 6077"/>
                        <a:gd name="connsiteX2" fmla="*/ 227 w 9124"/>
                        <a:gd name="connsiteY2" fmla="*/ 1238 h 6077"/>
                        <a:gd name="connsiteX3" fmla="*/ 3017 w 9124"/>
                        <a:gd name="connsiteY3" fmla="*/ 5398 h 6077"/>
                        <a:gd name="connsiteX4" fmla="*/ 8997 w 9124"/>
                        <a:gd name="connsiteY4" fmla="*/ 4408 h 60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24" h="6077">
                          <a:moveTo>
                            <a:pt x="8997" y="4408"/>
                          </a:moveTo>
                          <a:cubicBezTo>
                            <a:pt x="9595" y="2823"/>
                            <a:pt x="8000" y="1634"/>
                            <a:pt x="6207" y="842"/>
                          </a:cubicBezTo>
                          <a:cubicBezTo>
                            <a:pt x="3815" y="-149"/>
                            <a:pt x="1223" y="-545"/>
                            <a:pt x="227" y="1238"/>
                          </a:cubicBezTo>
                          <a:cubicBezTo>
                            <a:pt x="-571" y="3021"/>
                            <a:pt x="825" y="4605"/>
                            <a:pt x="3017" y="5398"/>
                          </a:cubicBezTo>
                          <a:cubicBezTo>
                            <a:pt x="6207" y="6586"/>
                            <a:pt x="8200" y="6190"/>
                            <a:pt x="8997" y="440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72" name="Freeform 1081">
                      <a:extLst>
                        <a:ext uri="{FF2B5EF4-FFF2-40B4-BE49-F238E27FC236}">
                          <a16:creationId xmlns:a16="http://schemas.microsoft.com/office/drawing/2014/main" id="{EBD611EE-8840-5177-BBAC-F33BE257AD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0239" y="6108455"/>
                      <a:ext cx="19108" cy="17133"/>
                    </a:xfrm>
                    <a:custGeom>
                      <a:avLst/>
                      <a:gdLst>
                        <a:gd name="connsiteX0" fmla="*/ 13554 w 19108"/>
                        <a:gd name="connsiteY0" fmla="*/ 16443 h 17133"/>
                        <a:gd name="connsiteX1" fmla="*/ 18936 w 19108"/>
                        <a:gd name="connsiteY1" fmla="*/ 15650 h 17133"/>
                        <a:gd name="connsiteX2" fmla="*/ 16544 w 19108"/>
                        <a:gd name="connsiteY2" fmla="*/ 11887 h 17133"/>
                        <a:gd name="connsiteX3" fmla="*/ 11760 w 19108"/>
                        <a:gd name="connsiteY3" fmla="*/ 11094 h 17133"/>
                        <a:gd name="connsiteX4" fmla="*/ 11760 w 19108"/>
                        <a:gd name="connsiteY4" fmla="*/ 10896 h 17133"/>
                        <a:gd name="connsiteX5" fmla="*/ 9966 w 19108"/>
                        <a:gd name="connsiteY5" fmla="*/ 7331 h 17133"/>
                        <a:gd name="connsiteX6" fmla="*/ 11561 w 19108"/>
                        <a:gd name="connsiteY6" fmla="*/ 5944 h 17133"/>
                        <a:gd name="connsiteX7" fmla="*/ 11561 w 19108"/>
                        <a:gd name="connsiteY7" fmla="*/ 4954 h 17133"/>
                        <a:gd name="connsiteX8" fmla="*/ 13753 w 19108"/>
                        <a:gd name="connsiteY8" fmla="*/ 5746 h 17133"/>
                        <a:gd name="connsiteX9" fmla="*/ 17541 w 19108"/>
                        <a:gd name="connsiteY9" fmla="*/ 4161 h 17133"/>
                        <a:gd name="connsiteX10" fmla="*/ 12757 w 19108"/>
                        <a:gd name="connsiteY10" fmla="*/ 200 h 17133"/>
                        <a:gd name="connsiteX11" fmla="*/ 8770 w 19108"/>
                        <a:gd name="connsiteY11" fmla="*/ 1784 h 17133"/>
                        <a:gd name="connsiteX12" fmla="*/ 8770 w 19108"/>
                        <a:gd name="connsiteY12" fmla="*/ 1784 h 17133"/>
                        <a:gd name="connsiteX13" fmla="*/ 7973 w 19108"/>
                        <a:gd name="connsiteY13" fmla="*/ 1388 h 17133"/>
                        <a:gd name="connsiteX14" fmla="*/ 1794 w 19108"/>
                        <a:gd name="connsiteY14" fmla="*/ 1784 h 17133"/>
                        <a:gd name="connsiteX15" fmla="*/ 1993 w 19108"/>
                        <a:gd name="connsiteY15" fmla="*/ 4161 h 17133"/>
                        <a:gd name="connsiteX16" fmla="*/ 0 w 19108"/>
                        <a:gd name="connsiteY16" fmla="*/ 5746 h 17133"/>
                        <a:gd name="connsiteX17" fmla="*/ 7774 w 19108"/>
                        <a:gd name="connsiteY17" fmla="*/ 12481 h 17133"/>
                        <a:gd name="connsiteX18" fmla="*/ 9966 w 19108"/>
                        <a:gd name="connsiteY18" fmla="*/ 12679 h 17133"/>
                        <a:gd name="connsiteX19" fmla="*/ 13554 w 19108"/>
                        <a:gd name="connsiteY19" fmla="*/ 16443 h 171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9108" h="17133">
                          <a:moveTo>
                            <a:pt x="13554" y="16443"/>
                          </a:moveTo>
                          <a:cubicBezTo>
                            <a:pt x="16145" y="17631"/>
                            <a:pt x="18139" y="17235"/>
                            <a:pt x="18936" y="15650"/>
                          </a:cubicBezTo>
                          <a:cubicBezTo>
                            <a:pt x="19534" y="14462"/>
                            <a:pt x="18537" y="12877"/>
                            <a:pt x="16544" y="11887"/>
                          </a:cubicBezTo>
                          <a:cubicBezTo>
                            <a:pt x="14949" y="11094"/>
                            <a:pt x="13155" y="10698"/>
                            <a:pt x="11760" y="11094"/>
                          </a:cubicBezTo>
                          <a:cubicBezTo>
                            <a:pt x="11760" y="11094"/>
                            <a:pt x="11760" y="11094"/>
                            <a:pt x="11760" y="10896"/>
                          </a:cubicBezTo>
                          <a:cubicBezTo>
                            <a:pt x="11760" y="9510"/>
                            <a:pt x="10963" y="8321"/>
                            <a:pt x="9966" y="7331"/>
                          </a:cubicBezTo>
                          <a:cubicBezTo>
                            <a:pt x="10764" y="7133"/>
                            <a:pt x="11362" y="6538"/>
                            <a:pt x="11561" y="5944"/>
                          </a:cubicBezTo>
                          <a:cubicBezTo>
                            <a:pt x="11760" y="5548"/>
                            <a:pt x="11561" y="5350"/>
                            <a:pt x="11561" y="4954"/>
                          </a:cubicBezTo>
                          <a:cubicBezTo>
                            <a:pt x="12159" y="5152"/>
                            <a:pt x="12956" y="5548"/>
                            <a:pt x="13753" y="5746"/>
                          </a:cubicBezTo>
                          <a:cubicBezTo>
                            <a:pt x="16145" y="6340"/>
                            <a:pt x="17541" y="5746"/>
                            <a:pt x="17541" y="4161"/>
                          </a:cubicBezTo>
                          <a:cubicBezTo>
                            <a:pt x="17541" y="1982"/>
                            <a:pt x="15348" y="794"/>
                            <a:pt x="12757" y="200"/>
                          </a:cubicBezTo>
                          <a:cubicBezTo>
                            <a:pt x="10564" y="-395"/>
                            <a:pt x="9169" y="398"/>
                            <a:pt x="8770" y="1784"/>
                          </a:cubicBezTo>
                          <a:lnTo>
                            <a:pt x="8770" y="1784"/>
                          </a:lnTo>
                          <a:lnTo>
                            <a:pt x="7973" y="1388"/>
                          </a:lnTo>
                          <a:cubicBezTo>
                            <a:pt x="5581" y="596"/>
                            <a:pt x="2791" y="200"/>
                            <a:pt x="1794" y="1784"/>
                          </a:cubicBezTo>
                          <a:cubicBezTo>
                            <a:pt x="1196" y="2775"/>
                            <a:pt x="1594" y="3369"/>
                            <a:pt x="1993" y="4161"/>
                          </a:cubicBezTo>
                          <a:cubicBezTo>
                            <a:pt x="1196" y="4359"/>
                            <a:pt x="399" y="4756"/>
                            <a:pt x="0" y="5746"/>
                          </a:cubicBezTo>
                          <a:cubicBezTo>
                            <a:pt x="1395" y="8519"/>
                            <a:pt x="3787" y="11094"/>
                            <a:pt x="7774" y="12481"/>
                          </a:cubicBezTo>
                          <a:cubicBezTo>
                            <a:pt x="8571" y="12877"/>
                            <a:pt x="9368" y="12877"/>
                            <a:pt x="9966" y="12679"/>
                          </a:cubicBezTo>
                          <a:cubicBezTo>
                            <a:pt x="9966" y="14264"/>
                            <a:pt x="11760" y="15452"/>
                            <a:pt x="13554" y="164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73" name="Freeform 1082">
                      <a:extLst>
                        <a:ext uri="{FF2B5EF4-FFF2-40B4-BE49-F238E27FC236}">
                          <a16:creationId xmlns:a16="http://schemas.microsoft.com/office/drawing/2014/main" id="{936FA001-C197-AC23-BBA4-C9E06064BC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6451" y="6102834"/>
                      <a:ext cx="9683" cy="6513"/>
                    </a:xfrm>
                    <a:custGeom>
                      <a:avLst/>
                      <a:gdLst>
                        <a:gd name="connsiteX0" fmla="*/ 2527 w 9683"/>
                        <a:gd name="connsiteY0" fmla="*/ 5622 h 6513"/>
                        <a:gd name="connsiteX1" fmla="*/ 8706 w 9683"/>
                        <a:gd name="connsiteY1" fmla="*/ 5622 h 6513"/>
                        <a:gd name="connsiteX2" fmla="*/ 7311 w 9683"/>
                        <a:gd name="connsiteY2" fmla="*/ 1066 h 6513"/>
                        <a:gd name="connsiteX3" fmla="*/ 933 w 9683"/>
                        <a:gd name="connsiteY3" fmla="*/ 868 h 6513"/>
                        <a:gd name="connsiteX4" fmla="*/ 2527 w 9683"/>
                        <a:gd name="connsiteY4" fmla="*/ 5622 h 65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683" h="6513">
                          <a:moveTo>
                            <a:pt x="2527" y="5622"/>
                          </a:moveTo>
                          <a:cubicBezTo>
                            <a:pt x="4919" y="6811"/>
                            <a:pt x="7112" y="6811"/>
                            <a:pt x="8706" y="5622"/>
                          </a:cubicBezTo>
                          <a:cubicBezTo>
                            <a:pt x="10500" y="4236"/>
                            <a:pt x="9703" y="2651"/>
                            <a:pt x="7311" y="1066"/>
                          </a:cubicBezTo>
                          <a:cubicBezTo>
                            <a:pt x="4919" y="-320"/>
                            <a:pt x="2527" y="-320"/>
                            <a:pt x="933" y="868"/>
                          </a:cubicBezTo>
                          <a:cubicBezTo>
                            <a:pt x="-662" y="2255"/>
                            <a:pt x="-263" y="4037"/>
                            <a:pt x="2527" y="56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74" name="Freeform 1083">
                      <a:extLst>
                        <a:ext uri="{FF2B5EF4-FFF2-40B4-BE49-F238E27FC236}">
                          <a16:creationId xmlns:a16="http://schemas.microsoft.com/office/drawing/2014/main" id="{AFE9E231-946C-88AE-A6DA-24D7C27C83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572" y="6337973"/>
                      <a:ext cx="13893" cy="10013"/>
                    </a:xfrm>
                    <a:custGeom>
                      <a:avLst/>
                      <a:gdLst>
                        <a:gd name="connsiteX0" fmla="*/ 10166 w 13893"/>
                        <a:gd name="connsiteY0" fmla="*/ 2247 h 10013"/>
                        <a:gd name="connsiteX1" fmla="*/ 2791 w 13893"/>
                        <a:gd name="connsiteY1" fmla="*/ 465 h 10013"/>
                        <a:gd name="connsiteX2" fmla="*/ 0 w 13893"/>
                        <a:gd name="connsiteY2" fmla="*/ 3238 h 10013"/>
                        <a:gd name="connsiteX3" fmla="*/ 199 w 13893"/>
                        <a:gd name="connsiteY3" fmla="*/ 3436 h 10013"/>
                        <a:gd name="connsiteX4" fmla="*/ 3987 w 13893"/>
                        <a:gd name="connsiteY4" fmla="*/ 5417 h 10013"/>
                        <a:gd name="connsiteX5" fmla="*/ 5382 w 13893"/>
                        <a:gd name="connsiteY5" fmla="*/ 6011 h 10013"/>
                        <a:gd name="connsiteX6" fmla="*/ 8970 w 13893"/>
                        <a:gd name="connsiteY6" fmla="*/ 9577 h 10013"/>
                        <a:gd name="connsiteX7" fmla="*/ 13754 w 13893"/>
                        <a:gd name="connsiteY7" fmla="*/ 8784 h 10013"/>
                        <a:gd name="connsiteX8" fmla="*/ 10963 w 13893"/>
                        <a:gd name="connsiteY8" fmla="*/ 4823 h 10013"/>
                        <a:gd name="connsiteX9" fmla="*/ 10166 w 13893"/>
                        <a:gd name="connsiteY9" fmla="*/ 2247 h 100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893" h="10013">
                          <a:moveTo>
                            <a:pt x="10166" y="2247"/>
                          </a:moveTo>
                          <a:cubicBezTo>
                            <a:pt x="7973" y="-328"/>
                            <a:pt x="5183" y="-328"/>
                            <a:pt x="2791" y="465"/>
                          </a:cubicBezTo>
                          <a:cubicBezTo>
                            <a:pt x="1395" y="861"/>
                            <a:pt x="997" y="2247"/>
                            <a:pt x="0" y="3238"/>
                          </a:cubicBezTo>
                          <a:lnTo>
                            <a:pt x="199" y="3436"/>
                          </a:lnTo>
                          <a:lnTo>
                            <a:pt x="3987" y="5417"/>
                          </a:lnTo>
                          <a:lnTo>
                            <a:pt x="5382" y="6011"/>
                          </a:lnTo>
                          <a:cubicBezTo>
                            <a:pt x="5183" y="7596"/>
                            <a:pt x="7176" y="8784"/>
                            <a:pt x="8970" y="9577"/>
                          </a:cubicBezTo>
                          <a:cubicBezTo>
                            <a:pt x="11162" y="10171"/>
                            <a:pt x="13156" y="10369"/>
                            <a:pt x="13754" y="8784"/>
                          </a:cubicBezTo>
                          <a:cubicBezTo>
                            <a:pt x="14352" y="7002"/>
                            <a:pt x="12956" y="5813"/>
                            <a:pt x="10963" y="4823"/>
                          </a:cubicBezTo>
                          <a:cubicBezTo>
                            <a:pt x="11162" y="4228"/>
                            <a:pt x="10963" y="3238"/>
                            <a:pt x="10166" y="22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75" name="Freeform 1084">
                      <a:extLst>
                        <a:ext uri="{FF2B5EF4-FFF2-40B4-BE49-F238E27FC236}">
                          <a16:creationId xmlns:a16="http://schemas.microsoft.com/office/drawing/2014/main" id="{4521AAB3-4FF6-2642-4525-44D7A95264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4464" y="6351115"/>
                      <a:ext cx="2065" cy="3763"/>
                    </a:xfrm>
                    <a:custGeom>
                      <a:avLst/>
                      <a:gdLst>
                        <a:gd name="connsiteX0" fmla="*/ 1196 w 2065"/>
                        <a:gd name="connsiteY0" fmla="*/ 0 h 3763"/>
                        <a:gd name="connsiteX1" fmla="*/ 0 w 2065"/>
                        <a:gd name="connsiteY1" fmla="*/ 3764 h 3763"/>
                        <a:gd name="connsiteX2" fmla="*/ 1993 w 2065"/>
                        <a:gd name="connsiteY2" fmla="*/ 2971 h 3763"/>
                        <a:gd name="connsiteX3" fmla="*/ 1196 w 2065"/>
                        <a:gd name="connsiteY3" fmla="*/ 0 h 37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65" h="3763">
                          <a:moveTo>
                            <a:pt x="1196" y="0"/>
                          </a:moveTo>
                          <a:cubicBezTo>
                            <a:pt x="797" y="1188"/>
                            <a:pt x="399" y="2575"/>
                            <a:pt x="0" y="3764"/>
                          </a:cubicBezTo>
                          <a:cubicBezTo>
                            <a:pt x="797" y="3764"/>
                            <a:pt x="1395" y="3566"/>
                            <a:pt x="1993" y="2971"/>
                          </a:cubicBezTo>
                          <a:cubicBezTo>
                            <a:pt x="2193" y="1981"/>
                            <a:pt x="1993" y="792"/>
                            <a:pt x="1196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76" name="Freeform 1085">
                      <a:extLst>
                        <a:ext uri="{FF2B5EF4-FFF2-40B4-BE49-F238E27FC236}">
                          <a16:creationId xmlns:a16="http://schemas.microsoft.com/office/drawing/2014/main" id="{D27F06F4-7A70-2B7E-7D2C-FEAB590B7A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8784" y="6447465"/>
                      <a:ext cx="9785" cy="7473"/>
                    </a:xfrm>
                    <a:custGeom>
                      <a:avLst/>
                      <a:gdLst>
                        <a:gd name="connsiteX0" fmla="*/ 9767 w 9785"/>
                        <a:gd name="connsiteY0" fmla="*/ 5269 h 7473"/>
                        <a:gd name="connsiteX1" fmla="*/ 5980 w 9785"/>
                        <a:gd name="connsiteY1" fmla="*/ 515 h 7473"/>
                        <a:gd name="connsiteX2" fmla="*/ 2791 w 9785"/>
                        <a:gd name="connsiteY2" fmla="*/ 119 h 7473"/>
                        <a:gd name="connsiteX3" fmla="*/ 0 w 9785"/>
                        <a:gd name="connsiteY3" fmla="*/ 7448 h 7473"/>
                        <a:gd name="connsiteX4" fmla="*/ 2591 w 9785"/>
                        <a:gd name="connsiteY4" fmla="*/ 5467 h 7473"/>
                        <a:gd name="connsiteX5" fmla="*/ 2392 w 9785"/>
                        <a:gd name="connsiteY5" fmla="*/ 4675 h 7473"/>
                        <a:gd name="connsiteX6" fmla="*/ 5382 w 9785"/>
                        <a:gd name="connsiteY6" fmla="*/ 6457 h 7473"/>
                        <a:gd name="connsiteX7" fmla="*/ 9767 w 9785"/>
                        <a:gd name="connsiteY7" fmla="*/ 5269 h 74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9785" h="7473">
                          <a:moveTo>
                            <a:pt x="9767" y="5269"/>
                          </a:moveTo>
                          <a:cubicBezTo>
                            <a:pt x="9966" y="3486"/>
                            <a:pt x="8571" y="1505"/>
                            <a:pt x="5980" y="515"/>
                          </a:cubicBezTo>
                          <a:cubicBezTo>
                            <a:pt x="4784" y="-80"/>
                            <a:pt x="3588" y="-80"/>
                            <a:pt x="2791" y="119"/>
                          </a:cubicBezTo>
                          <a:cubicBezTo>
                            <a:pt x="1794" y="2694"/>
                            <a:pt x="997" y="5071"/>
                            <a:pt x="0" y="7448"/>
                          </a:cubicBezTo>
                          <a:cubicBezTo>
                            <a:pt x="1595" y="7646"/>
                            <a:pt x="2392" y="6656"/>
                            <a:pt x="2591" y="5467"/>
                          </a:cubicBezTo>
                          <a:cubicBezTo>
                            <a:pt x="2591" y="5269"/>
                            <a:pt x="2591" y="5071"/>
                            <a:pt x="2392" y="4675"/>
                          </a:cubicBezTo>
                          <a:cubicBezTo>
                            <a:pt x="3189" y="5467"/>
                            <a:pt x="4186" y="6061"/>
                            <a:pt x="5382" y="6457"/>
                          </a:cubicBezTo>
                          <a:cubicBezTo>
                            <a:pt x="7973" y="7250"/>
                            <a:pt x="9568" y="6854"/>
                            <a:pt x="9767" y="52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77" name="Freeform 1086">
                      <a:extLst>
                        <a:ext uri="{FF2B5EF4-FFF2-40B4-BE49-F238E27FC236}">
                          <a16:creationId xmlns:a16="http://schemas.microsoft.com/office/drawing/2014/main" id="{7DE30881-6471-4AE6-08D7-DA7043BA14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9783" y="6185327"/>
                      <a:ext cx="9897" cy="6381"/>
                    </a:xfrm>
                    <a:custGeom>
                      <a:avLst/>
                      <a:gdLst>
                        <a:gd name="connsiteX0" fmla="*/ 3580 w 9897"/>
                        <a:gd name="connsiteY0" fmla="*/ 5535 h 6381"/>
                        <a:gd name="connsiteX1" fmla="*/ 9560 w 9897"/>
                        <a:gd name="connsiteY1" fmla="*/ 5138 h 6381"/>
                        <a:gd name="connsiteX2" fmla="*/ 6172 w 9897"/>
                        <a:gd name="connsiteY2" fmla="*/ 780 h 6381"/>
                        <a:gd name="connsiteX3" fmla="*/ 192 w 9897"/>
                        <a:gd name="connsiteY3" fmla="*/ 1177 h 6381"/>
                        <a:gd name="connsiteX4" fmla="*/ 3580 w 9897"/>
                        <a:gd name="connsiteY4" fmla="*/ 5535 h 63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97" h="6381">
                          <a:moveTo>
                            <a:pt x="3580" y="5535"/>
                          </a:moveTo>
                          <a:cubicBezTo>
                            <a:pt x="5972" y="6723"/>
                            <a:pt x="8364" y="6723"/>
                            <a:pt x="9560" y="5138"/>
                          </a:cubicBezTo>
                          <a:cubicBezTo>
                            <a:pt x="10756" y="3356"/>
                            <a:pt x="8564" y="1969"/>
                            <a:pt x="6172" y="780"/>
                          </a:cubicBezTo>
                          <a:cubicBezTo>
                            <a:pt x="3580" y="-408"/>
                            <a:pt x="1587" y="-210"/>
                            <a:pt x="192" y="1177"/>
                          </a:cubicBezTo>
                          <a:cubicBezTo>
                            <a:pt x="-605" y="3157"/>
                            <a:pt x="1189" y="4544"/>
                            <a:pt x="3580" y="55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78" name="Freeform 1087">
                      <a:extLst>
                        <a:ext uri="{FF2B5EF4-FFF2-40B4-BE49-F238E27FC236}">
                          <a16:creationId xmlns:a16="http://schemas.microsoft.com/office/drawing/2014/main" id="{0AEEFE5A-6CFB-2A6A-9E33-3BC3EB6F45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2151" y="6426115"/>
                      <a:ext cx="9995" cy="6737"/>
                    </a:xfrm>
                    <a:custGeom>
                      <a:avLst/>
                      <a:gdLst>
                        <a:gd name="connsiteX0" fmla="*/ 9556 w 9995"/>
                        <a:gd name="connsiteY0" fmla="*/ 5622 h 6737"/>
                        <a:gd name="connsiteX1" fmla="*/ 7164 w 9995"/>
                        <a:gd name="connsiteY1" fmla="*/ 1066 h 6737"/>
                        <a:gd name="connsiteX2" fmla="*/ 188 w 9995"/>
                        <a:gd name="connsiteY2" fmla="*/ 1462 h 6737"/>
                        <a:gd name="connsiteX3" fmla="*/ 4573 w 9995"/>
                        <a:gd name="connsiteY3" fmla="*/ 6216 h 6737"/>
                        <a:gd name="connsiteX4" fmla="*/ 9556 w 9995"/>
                        <a:gd name="connsiteY4" fmla="*/ 5622 h 67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995" h="6737">
                          <a:moveTo>
                            <a:pt x="9556" y="5622"/>
                          </a:moveTo>
                          <a:cubicBezTo>
                            <a:pt x="10752" y="4037"/>
                            <a:pt x="9357" y="2254"/>
                            <a:pt x="7164" y="1066"/>
                          </a:cubicBezTo>
                          <a:cubicBezTo>
                            <a:pt x="4374" y="-321"/>
                            <a:pt x="1184" y="-519"/>
                            <a:pt x="188" y="1462"/>
                          </a:cubicBezTo>
                          <a:cubicBezTo>
                            <a:pt x="-609" y="3047"/>
                            <a:pt x="1184" y="4830"/>
                            <a:pt x="4573" y="6216"/>
                          </a:cubicBezTo>
                          <a:cubicBezTo>
                            <a:pt x="5968" y="6612"/>
                            <a:pt x="8360" y="7405"/>
                            <a:pt x="9556" y="56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79" name="Freeform 1088">
                      <a:extLst>
                        <a:ext uri="{FF2B5EF4-FFF2-40B4-BE49-F238E27FC236}">
                          <a16:creationId xmlns:a16="http://schemas.microsoft.com/office/drawing/2014/main" id="{D16DC25B-9F56-6FC8-ECFB-13F33E3B10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2506" y="6168026"/>
                      <a:ext cx="9139" cy="6242"/>
                    </a:xfrm>
                    <a:custGeom>
                      <a:avLst/>
                      <a:gdLst>
                        <a:gd name="connsiteX0" fmla="*/ 492 w 9139"/>
                        <a:gd name="connsiteY0" fmla="*/ 1243 h 6242"/>
                        <a:gd name="connsiteX1" fmla="*/ 3083 w 9139"/>
                        <a:gd name="connsiteY1" fmla="*/ 5799 h 6242"/>
                        <a:gd name="connsiteX2" fmla="*/ 8864 w 9139"/>
                        <a:gd name="connsiteY2" fmla="*/ 4611 h 6242"/>
                        <a:gd name="connsiteX3" fmla="*/ 6671 w 9139"/>
                        <a:gd name="connsiteY3" fmla="*/ 847 h 6242"/>
                        <a:gd name="connsiteX4" fmla="*/ 492 w 9139"/>
                        <a:gd name="connsiteY4" fmla="*/ 1243 h 62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39" h="6242">
                          <a:moveTo>
                            <a:pt x="492" y="1243"/>
                          </a:moveTo>
                          <a:cubicBezTo>
                            <a:pt x="-903" y="2828"/>
                            <a:pt x="891" y="4413"/>
                            <a:pt x="3083" y="5799"/>
                          </a:cubicBezTo>
                          <a:cubicBezTo>
                            <a:pt x="5874" y="6592"/>
                            <a:pt x="7867" y="6394"/>
                            <a:pt x="8864" y="4611"/>
                          </a:cubicBezTo>
                          <a:cubicBezTo>
                            <a:pt x="9661" y="3224"/>
                            <a:pt x="8665" y="1838"/>
                            <a:pt x="6671" y="847"/>
                          </a:cubicBezTo>
                          <a:cubicBezTo>
                            <a:pt x="4080" y="-341"/>
                            <a:pt x="1688" y="-341"/>
                            <a:pt x="492" y="12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80" name="Freeform 1089">
                      <a:extLst>
                        <a:ext uri="{FF2B5EF4-FFF2-40B4-BE49-F238E27FC236}">
                          <a16:creationId xmlns:a16="http://schemas.microsoft.com/office/drawing/2014/main" id="{B24A9C29-612A-578C-9631-1DD1E3607A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8049" y="6149025"/>
                      <a:ext cx="15992" cy="7225"/>
                    </a:xfrm>
                    <a:custGeom>
                      <a:avLst/>
                      <a:gdLst>
                        <a:gd name="connsiteX0" fmla="*/ 4385 w 15992"/>
                        <a:gd name="connsiteY0" fmla="*/ 6577 h 7225"/>
                        <a:gd name="connsiteX1" fmla="*/ 9966 w 15992"/>
                        <a:gd name="connsiteY1" fmla="*/ 5785 h 7225"/>
                        <a:gd name="connsiteX2" fmla="*/ 9767 w 15992"/>
                        <a:gd name="connsiteY2" fmla="*/ 4992 h 7225"/>
                        <a:gd name="connsiteX3" fmla="*/ 11162 w 15992"/>
                        <a:gd name="connsiteY3" fmla="*/ 5785 h 7225"/>
                        <a:gd name="connsiteX4" fmla="*/ 15747 w 15992"/>
                        <a:gd name="connsiteY4" fmla="*/ 5388 h 7225"/>
                        <a:gd name="connsiteX5" fmla="*/ 12956 w 15992"/>
                        <a:gd name="connsiteY5" fmla="*/ 634 h 7225"/>
                        <a:gd name="connsiteX6" fmla="*/ 8372 w 15992"/>
                        <a:gd name="connsiteY6" fmla="*/ 1030 h 7225"/>
                        <a:gd name="connsiteX7" fmla="*/ 8172 w 15992"/>
                        <a:gd name="connsiteY7" fmla="*/ 2615 h 7225"/>
                        <a:gd name="connsiteX8" fmla="*/ 5780 w 15992"/>
                        <a:gd name="connsiteY8" fmla="*/ 1427 h 7225"/>
                        <a:gd name="connsiteX9" fmla="*/ 399 w 15992"/>
                        <a:gd name="connsiteY9" fmla="*/ 1625 h 7225"/>
                        <a:gd name="connsiteX10" fmla="*/ 0 w 15992"/>
                        <a:gd name="connsiteY10" fmla="*/ 2813 h 7225"/>
                        <a:gd name="connsiteX11" fmla="*/ 4385 w 15992"/>
                        <a:gd name="connsiteY11" fmla="*/ 6577 h 72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5992" h="7225">
                          <a:moveTo>
                            <a:pt x="4385" y="6577"/>
                          </a:moveTo>
                          <a:cubicBezTo>
                            <a:pt x="6777" y="7369"/>
                            <a:pt x="8970" y="7765"/>
                            <a:pt x="9966" y="5785"/>
                          </a:cubicBezTo>
                          <a:cubicBezTo>
                            <a:pt x="9966" y="5586"/>
                            <a:pt x="9767" y="5190"/>
                            <a:pt x="9767" y="4992"/>
                          </a:cubicBezTo>
                          <a:cubicBezTo>
                            <a:pt x="10166" y="5190"/>
                            <a:pt x="10564" y="5586"/>
                            <a:pt x="11162" y="5785"/>
                          </a:cubicBezTo>
                          <a:cubicBezTo>
                            <a:pt x="13156" y="6577"/>
                            <a:pt x="15149" y="6973"/>
                            <a:pt x="15747" y="5388"/>
                          </a:cubicBezTo>
                          <a:cubicBezTo>
                            <a:pt x="16544" y="3606"/>
                            <a:pt x="15348" y="2021"/>
                            <a:pt x="12956" y="634"/>
                          </a:cubicBezTo>
                          <a:cubicBezTo>
                            <a:pt x="10963" y="-356"/>
                            <a:pt x="9169" y="-158"/>
                            <a:pt x="8372" y="1030"/>
                          </a:cubicBezTo>
                          <a:cubicBezTo>
                            <a:pt x="7973" y="1625"/>
                            <a:pt x="7973" y="2219"/>
                            <a:pt x="8172" y="2615"/>
                          </a:cubicBezTo>
                          <a:cubicBezTo>
                            <a:pt x="7574" y="2219"/>
                            <a:pt x="6777" y="1823"/>
                            <a:pt x="5780" y="1427"/>
                          </a:cubicBezTo>
                          <a:cubicBezTo>
                            <a:pt x="3588" y="832"/>
                            <a:pt x="1395" y="436"/>
                            <a:pt x="399" y="1625"/>
                          </a:cubicBezTo>
                          <a:cubicBezTo>
                            <a:pt x="199" y="2021"/>
                            <a:pt x="199" y="2417"/>
                            <a:pt x="0" y="2813"/>
                          </a:cubicBezTo>
                          <a:cubicBezTo>
                            <a:pt x="0" y="4596"/>
                            <a:pt x="2193" y="5785"/>
                            <a:pt x="4385" y="65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81" name="Freeform 1090">
                      <a:extLst>
                        <a:ext uri="{FF2B5EF4-FFF2-40B4-BE49-F238E27FC236}">
                          <a16:creationId xmlns:a16="http://schemas.microsoft.com/office/drawing/2014/main" id="{7DE82F95-F16E-03B3-09B9-A4326AE235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7839" y="6312907"/>
                      <a:ext cx="9571" cy="6766"/>
                    </a:xfrm>
                    <a:custGeom>
                      <a:avLst/>
                      <a:gdLst>
                        <a:gd name="connsiteX0" fmla="*/ 277 w 9571"/>
                        <a:gd name="connsiteY0" fmla="*/ 1165 h 6766"/>
                        <a:gd name="connsiteX1" fmla="*/ 4064 w 9571"/>
                        <a:gd name="connsiteY1" fmla="*/ 6117 h 6766"/>
                        <a:gd name="connsiteX2" fmla="*/ 9246 w 9571"/>
                        <a:gd name="connsiteY2" fmla="*/ 5325 h 6766"/>
                        <a:gd name="connsiteX3" fmla="*/ 6456 w 9571"/>
                        <a:gd name="connsiteY3" fmla="*/ 769 h 6766"/>
                        <a:gd name="connsiteX4" fmla="*/ 277 w 9571"/>
                        <a:gd name="connsiteY4" fmla="*/ 1165 h 67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71" h="6766">
                          <a:moveTo>
                            <a:pt x="277" y="1165"/>
                          </a:moveTo>
                          <a:cubicBezTo>
                            <a:pt x="-720" y="2750"/>
                            <a:pt x="1074" y="4533"/>
                            <a:pt x="4064" y="6117"/>
                          </a:cubicBezTo>
                          <a:cubicBezTo>
                            <a:pt x="5858" y="6910"/>
                            <a:pt x="8250" y="7306"/>
                            <a:pt x="9246" y="5325"/>
                          </a:cubicBezTo>
                          <a:cubicBezTo>
                            <a:pt x="10243" y="3542"/>
                            <a:pt x="8848" y="1958"/>
                            <a:pt x="6456" y="769"/>
                          </a:cubicBezTo>
                          <a:cubicBezTo>
                            <a:pt x="3865" y="-221"/>
                            <a:pt x="1274" y="-419"/>
                            <a:pt x="277" y="116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82" name="Freeform 1091">
                      <a:extLst>
                        <a:ext uri="{FF2B5EF4-FFF2-40B4-BE49-F238E27FC236}">
                          <a16:creationId xmlns:a16="http://schemas.microsoft.com/office/drawing/2014/main" id="{96A165F4-D9CA-5553-6376-D0430B2A96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1620" y="6401525"/>
                      <a:ext cx="11193" cy="10983"/>
                    </a:xfrm>
                    <a:custGeom>
                      <a:avLst/>
                      <a:gdLst>
                        <a:gd name="connsiteX0" fmla="*/ 11181 w 11193"/>
                        <a:gd name="connsiteY0" fmla="*/ 4064 h 10983"/>
                        <a:gd name="connsiteX1" fmla="*/ 6397 w 11193"/>
                        <a:gd name="connsiteY1" fmla="*/ 102 h 10983"/>
                        <a:gd name="connsiteX2" fmla="*/ 2610 w 11193"/>
                        <a:gd name="connsiteY2" fmla="*/ 1885 h 10983"/>
                        <a:gd name="connsiteX3" fmla="*/ 5201 w 11193"/>
                        <a:gd name="connsiteY3" fmla="*/ 5648 h 10983"/>
                        <a:gd name="connsiteX4" fmla="*/ 19 w 11193"/>
                        <a:gd name="connsiteY4" fmla="*/ 7431 h 10983"/>
                        <a:gd name="connsiteX5" fmla="*/ 3009 w 11193"/>
                        <a:gd name="connsiteY5" fmla="*/ 10601 h 10983"/>
                        <a:gd name="connsiteX6" fmla="*/ 8191 w 11193"/>
                        <a:gd name="connsiteY6" fmla="*/ 9016 h 10983"/>
                        <a:gd name="connsiteX7" fmla="*/ 5999 w 11193"/>
                        <a:gd name="connsiteY7" fmla="*/ 5847 h 10983"/>
                        <a:gd name="connsiteX8" fmla="*/ 6597 w 11193"/>
                        <a:gd name="connsiteY8" fmla="*/ 6045 h 10983"/>
                        <a:gd name="connsiteX9" fmla="*/ 11181 w 11193"/>
                        <a:gd name="connsiteY9" fmla="*/ 4064 h 109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1193" h="10983">
                          <a:moveTo>
                            <a:pt x="11181" y="4064"/>
                          </a:moveTo>
                          <a:cubicBezTo>
                            <a:pt x="10982" y="2083"/>
                            <a:pt x="9188" y="696"/>
                            <a:pt x="6397" y="102"/>
                          </a:cubicBezTo>
                          <a:cubicBezTo>
                            <a:pt x="4205" y="-294"/>
                            <a:pt x="3009" y="498"/>
                            <a:pt x="2610" y="1885"/>
                          </a:cubicBezTo>
                          <a:cubicBezTo>
                            <a:pt x="2610" y="3469"/>
                            <a:pt x="3408" y="4856"/>
                            <a:pt x="5201" y="5648"/>
                          </a:cubicBezTo>
                          <a:cubicBezTo>
                            <a:pt x="2610" y="4856"/>
                            <a:pt x="418" y="4856"/>
                            <a:pt x="19" y="7431"/>
                          </a:cubicBezTo>
                          <a:cubicBezTo>
                            <a:pt x="-180" y="8620"/>
                            <a:pt x="1215" y="10006"/>
                            <a:pt x="3009" y="10601"/>
                          </a:cubicBezTo>
                          <a:cubicBezTo>
                            <a:pt x="5600" y="11393"/>
                            <a:pt x="7593" y="10997"/>
                            <a:pt x="8191" y="9016"/>
                          </a:cubicBezTo>
                          <a:cubicBezTo>
                            <a:pt x="8590" y="7629"/>
                            <a:pt x="7593" y="6441"/>
                            <a:pt x="5999" y="5847"/>
                          </a:cubicBezTo>
                          <a:cubicBezTo>
                            <a:pt x="6198" y="5847"/>
                            <a:pt x="6397" y="6045"/>
                            <a:pt x="6597" y="6045"/>
                          </a:cubicBezTo>
                          <a:cubicBezTo>
                            <a:pt x="9188" y="6837"/>
                            <a:pt x="11381" y="6243"/>
                            <a:pt x="11181" y="40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83" name="Freeform 1092">
                      <a:extLst>
                        <a:ext uri="{FF2B5EF4-FFF2-40B4-BE49-F238E27FC236}">
                          <a16:creationId xmlns:a16="http://schemas.microsoft.com/office/drawing/2014/main" id="{390E86FE-E453-3CF7-9FFC-828F4C856A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3603" y="6395713"/>
                      <a:ext cx="8727" cy="6281"/>
                    </a:xfrm>
                    <a:custGeom>
                      <a:avLst/>
                      <a:gdLst>
                        <a:gd name="connsiteX0" fmla="*/ 3152 w 8727"/>
                        <a:gd name="connsiteY0" fmla="*/ 5518 h 6281"/>
                        <a:gd name="connsiteX1" fmla="*/ 8533 w 8727"/>
                        <a:gd name="connsiteY1" fmla="*/ 4924 h 6281"/>
                        <a:gd name="connsiteX2" fmla="*/ 6341 w 8727"/>
                        <a:gd name="connsiteY2" fmla="*/ 1160 h 6281"/>
                        <a:gd name="connsiteX3" fmla="*/ 361 w 8727"/>
                        <a:gd name="connsiteY3" fmla="*/ 962 h 6281"/>
                        <a:gd name="connsiteX4" fmla="*/ 3152 w 8727"/>
                        <a:gd name="connsiteY4" fmla="*/ 5518 h 62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27" h="6281">
                          <a:moveTo>
                            <a:pt x="3152" y="5518"/>
                          </a:moveTo>
                          <a:cubicBezTo>
                            <a:pt x="5743" y="6706"/>
                            <a:pt x="7736" y="6508"/>
                            <a:pt x="8533" y="4924"/>
                          </a:cubicBezTo>
                          <a:cubicBezTo>
                            <a:pt x="9131" y="3735"/>
                            <a:pt x="8334" y="2150"/>
                            <a:pt x="6341" y="1160"/>
                          </a:cubicBezTo>
                          <a:cubicBezTo>
                            <a:pt x="4148" y="-29"/>
                            <a:pt x="1756" y="-623"/>
                            <a:pt x="361" y="962"/>
                          </a:cubicBezTo>
                          <a:cubicBezTo>
                            <a:pt x="-835" y="2546"/>
                            <a:pt x="1158" y="4131"/>
                            <a:pt x="3152" y="55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84" name="Freeform 1093">
                      <a:extLst>
                        <a:ext uri="{FF2B5EF4-FFF2-40B4-BE49-F238E27FC236}">
                          <a16:creationId xmlns:a16="http://schemas.microsoft.com/office/drawing/2014/main" id="{35141BBF-D349-2122-FFB9-EF5E0F9023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6165" y="6220114"/>
                      <a:ext cx="9185" cy="6314"/>
                    </a:xfrm>
                    <a:custGeom>
                      <a:avLst/>
                      <a:gdLst>
                        <a:gd name="connsiteX0" fmla="*/ 4203 w 9185"/>
                        <a:gd name="connsiteY0" fmla="*/ 262 h 6314"/>
                        <a:gd name="connsiteX1" fmla="*/ 17 w 9185"/>
                        <a:gd name="connsiteY1" fmla="*/ 1649 h 6314"/>
                        <a:gd name="connsiteX2" fmla="*/ 4203 w 9185"/>
                        <a:gd name="connsiteY2" fmla="*/ 6205 h 6314"/>
                        <a:gd name="connsiteX3" fmla="*/ 9186 w 9185"/>
                        <a:gd name="connsiteY3" fmla="*/ 4224 h 6314"/>
                        <a:gd name="connsiteX4" fmla="*/ 4203 w 9185"/>
                        <a:gd name="connsiteY4" fmla="*/ 262 h 63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85" h="6314">
                          <a:moveTo>
                            <a:pt x="4203" y="262"/>
                          </a:moveTo>
                          <a:cubicBezTo>
                            <a:pt x="2010" y="-332"/>
                            <a:pt x="216" y="64"/>
                            <a:pt x="17" y="1649"/>
                          </a:cubicBezTo>
                          <a:cubicBezTo>
                            <a:pt x="-183" y="3630"/>
                            <a:pt x="1412" y="5215"/>
                            <a:pt x="4203" y="6205"/>
                          </a:cubicBezTo>
                          <a:cubicBezTo>
                            <a:pt x="6595" y="6403"/>
                            <a:pt x="9186" y="6601"/>
                            <a:pt x="9186" y="4224"/>
                          </a:cubicBezTo>
                          <a:cubicBezTo>
                            <a:pt x="9186" y="1847"/>
                            <a:pt x="6595" y="1055"/>
                            <a:pt x="4203" y="2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85" name="Freeform 1094">
                      <a:extLst>
                        <a:ext uri="{FF2B5EF4-FFF2-40B4-BE49-F238E27FC236}">
                          <a16:creationId xmlns:a16="http://schemas.microsoft.com/office/drawing/2014/main" id="{7217325D-E909-F4D3-4F2F-D286EEFC41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5125" y="6273506"/>
                      <a:ext cx="8732" cy="6883"/>
                    </a:xfrm>
                    <a:custGeom>
                      <a:avLst/>
                      <a:gdLst>
                        <a:gd name="connsiteX0" fmla="*/ 5509 w 8732"/>
                        <a:gd name="connsiteY0" fmla="*/ 552 h 6883"/>
                        <a:gd name="connsiteX1" fmla="*/ 127 w 8732"/>
                        <a:gd name="connsiteY1" fmla="*/ 1741 h 6883"/>
                        <a:gd name="connsiteX2" fmla="*/ 3117 w 8732"/>
                        <a:gd name="connsiteY2" fmla="*/ 6495 h 6883"/>
                        <a:gd name="connsiteX3" fmla="*/ 8300 w 8732"/>
                        <a:gd name="connsiteY3" fmla="*/ 5108 h 6883"/>
                        <a:gd name="connsiteX4" fmla="*/ 5509 w 8732"/>
                        <a:gd name="connsiteY4" fmla="*/ 552 h 68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32" h="6883">
                          <a:moveTo>
                            <a:pt x="5509" y="552"/>
                          </a:moveTo>
                          <a:cubicBezTo>
                            <a:pt x="3117" y="-240"/>
                            <a:pt x="725" y="-438"/>
                            <a:pt x="127" y="1741"/>
                          </a:cubicBezTo>
                          <a:cubicBezTo>
                            <a:pt x="-471" y="3523"/>
                            <a:pt x="1124" y="5108"/>
                            <a:pt x="3117" y="6495"/>
                          </a:cubicBezTo>
                          <a:cubicBezTo>
                            <a:pt x="5908" y="7287"/>
                            <a:pt x="7502" y="6891"/>
                            <a:pt x="8300" y="5108"/>
                          </a:cubicBezTo>
                          <a:cubicBezTo>
                            <a:pt x="9496" y="3127"/>
                            <a:pt x="8100" y="1344"/>
                            <a:pt x="5509" y="5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86" name="Freeform 1095">
                      <a:extLst>
                        <a:ext uri="{FF2B5EF4-FFF2-40B4-BE49-F238E27FC236}">
                          <a16:creationId xmlns:a16="http://schemas.microsoft.com/office/drawing/2014/main" id="{32460FDC-EE8B-F168-8427-CADAEBEBC7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5226" y="6333596"/>
                      <a:ext cx="8638" cy="5560"/>
                    </a:xfrm>
                    <a:custGeom>
                      <a:avLst/>
                      <a:gdLst>
                        <a:gd name="connsiteX0" fmla="*/ 5709 w 8638"/>
                        <a:gd name="connsiteY0" fmla="*/ 682 h 5560"/>
                        <a:gd name="connsiteX1" fmla="*/ 127 w 8638"/>
                        <a:gd name="connsiteY1" fmla="*/ 1276 h 5560"/>
                        <a:gd name="connsiteX2" fmla="*/ 3117 w 8638"/>
                        <a:gd name="connsiteY2" fmla="*/ 5040 h 5560"/>
                        <a:gd name="connsiteX3" fmla="*/ 8499 w 8638"/>
                        <a:gd name="connsiteY3" fmla="*/ 4247 h 5560"/>
                        <a:gd name="connsiteX4" fmla="*/ 5709 w 8638"/>
                        <a:gd name="connsiteY4" fmla="*/ 682 h 55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38" h="5560">
                          <a:moveTo>
                            <a:pt x="5709" y="682"/>
                          </a:moveTo>
                          <a:cubicBezTo>
                            <a:pt x="3317" y="-309"/>
                            <a:pt x="925" y="-309"/>
                            <a:pt x="127" y="1276"/>
                          </a:cubicBezTo>
                          <a:cubicBezTo>
                            <a:pt x="-471" y="2662"/>
                            <a:pt x="1124" y="3851"/>
                            <a:pt x="3117" y="5040"/>
                          </a:cubicBezTo>
                          <a:cubicBezTo>
                            <a:pt x="5310" y="5832"/>
                            <a:pt x="7702" y="5832"/>
                            <a:pt x="8499" y="4247"/>
                          </a:cubicBezTo>
                          <a:cubicBezTo>
                            <a:pt x="9097" y="2861"/>
                            <a:pt x="7702" y="1474"/>
                            <a:pt x="5709" y="6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87" name="Freeform 1096">
                      <a:extLst>
                        <a:ext uri="{FF2B5EF4-FFF2-40B4-BE49-F238E27FC236}">
                          <a16:creationId xmlns:a16="http://schemas.microsoft.com/office/drawing/2014/main" id="{2FB4C341-B0CE-41BE-9D53-3AE40EFCF3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3233" y="6368061"/>
                      <a:ext cx="12025" cy="6094"/>
                    </a:xfrm>
                    <a:custGeom>
                      <a:avLst/>
                      <a:gdLst>
                        <a:gd name="connsiteX0" fmla="*/ 12025 w 12025"/>
                        <a:gd name="connsiteY0" fmla="*/ 4646 h 6094"/>
                        <a:gd name="connsiteX1" fmla="*/ 11028 w 12025"/>
                        <a:gd name="connsiteY1" fmla="*/ 3061 h 6094"/>
                        <a:gd name="connsiteX2" fmla="*/ 1062 w 12025"/>
                        <a:gd name="connsiteY2" fmla="*/ 1080 h 6094"/>
                        <a:gd name="connsiteX3" fmla="*/ 663 w 12025"/>
                        <a:gd name="connsiteY3" fmla="*/ 3655 h 6094"/>
                        <a:gd name="connsiteX4" fmla="*/ 9832 w 12025"/>
                        <a:gd name="connsiteY4" fmla="*/ 5636 h 6094"/>
                        <a:gd name="connsiteX5" fmla="*/ 12025 w 12025"/>
                        <a:gd name="connsiteY5" fmla="*/ 4646 h 60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025" h="6094">
                          <a:moveTo>
                            <a:pt x="12025" y="4646"/>
                          </a:moveTo>
                          <a:lnTo>
                            <a:pt x="11028" y="3061"/>
                          </a:lnTo>
                          <a:cubicBezTo>
                            <a:pt x="7839" y="-109"/>
                            <a:pt x="4451" y="-901"/>
                            <a:pt x="1062" y="1080"/>
                          </a:cubicBezTo>
                          <a:cubicBezTo>
                            <a:pt x="66" y="1674"/>
                            <a:pt x="-532" y="2665"/>
                            <a:pt x="663" y="3655"/>
                          </a:cubicBezTo>
                          <a:cubicBezTo>
                            <a:pt x="3653" y="6032"/>
                            <a:pt x="6843" y="6626"/>
                            <a:pt x="9832" y="5636"/>
                          </a:cubicBezTo>
                          <a:cubicBezTo>
                            <a:pt x="10829" y="5438"/>
                            <a:pt x="11427" y="5042"/>
                            <a:pt x="12025" y="46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88" name="Freeform 1097">
                      <a:extLst>
                        <a:ext uri="{FF2B5EF4-FFF2-40B4-BE49-F238E27FC236}">
                          <a16:creationId xmlns:a16="http://schemas.microsoft.com/office/drawing/2014/main" id="{56E65670-6274-3E5F-6926-2C2C5BC713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8588" y="6363050"/>
                      <a:ext cx="9161" cy="6046"/>
                    </a:xfrm>
                    <a:custGeom>
                      <a:avLst/>
                      <a:gdLst>
                        <a:gd name="connsiteX0" fmla="*/ 9026 w 9161"/>
                        <a:gd name="connsiteY0" fmla="*/ 4704 h 6046"/>
                        <a:gd name="connsiteX1" fmla="*/ 5239 w 9161"/>
                        <a:gd name="connsiteY1" fmla="*/ 346 h 6046"/>
                        <a:gd name="connsiteX2" fmla="*/ 56 w 9161"/>
                        <a:gd name="connsiteY2" fmla="*/ 1733 h 6046"/>
                        <a:gd name="connsiteX3" fmla="*/ 3444 w 9161"/>
                        <a:gd name="connsiteY3" fmla="*/ 5298 h 6046"/>
                        <a:gd name="connsiteX4" fmla="*/ 9026 w 9161"/>
                        <a:gd name="connsiteY4" fmla="*/ 4704 h 60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61" h="6046">
                          <a:moveTo>
                            <a:pt x="9026" y="4704"/>
                          </a:moveTo>
                          <a:cubicBezTo>
                            <a:pt x="9624" y="3119"/>
                            <a:pt x="8228" y="1139"/>
                            <a:pt x="5239" y="346"/>
                          </a:cubicBezTo>
                          <a:cubicBezTo>
                            <a:pt x="2647" y="-248"/>
                            <a:pt x="455" y="-248"/>
                            <a:pt x="56" y="1733"/>
                          </a:cubicBezTo>
                          <a:cubicBezTo>
                            <a:pt x="-343" y="3317"/>
                            <a:pt x="1451" y="4308"/>
                            <a:pt x="3444" y="5298"/>
                          </a:cubicBezTo>
                          <a:cubicBezTo>
                            <a:pt x="5836" y="6289"/>
                            <a:pt x="8228" y="6487"/>
                            <a:pt x="9026" y="47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89" name="Freeform 1098">
                      <a:extLst>
                        <a:ext uri="{FF2B5EF4-FFF2-40B4-BE49-F238E27FC236}">
                          <a16:creationId xmlns:a16="http://schemas.microsoft.com/office/drawing/2014/main" id="{85BA1ED3-57FA-3E59-B192-C054B758D1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8775" y="6215337"/>
                      <a:ext cx="10172" cy="6624"/>
                    </a:xfrm>
                    <a:custGeom>
                      <a:avLst/>
                      <a:gdLst>
                        <a:gd name="connsiteX0" fmla="*/ 10066 w 10172"/>
                        <a:gd name="connsiteY0" fmla="*/ 5238 h 6624"/>
                        <a:gd name="connsiteX1" fmla="*/ 6079 w 10172"/>
                        <a:gd name="connsiteY1" fmla="*/ 682 h 6624"/>
                        <a:gd name="connsiteX2" fmla="*/ 99 w 10172"/>
                        <a:gd name="connsiteY2" fmla="*/ 1276 h 6624"/>
                        <a:gd name="connsiteX3" fmla="*/ 4285 w 10172"/>
                        <a:gd name="connsiteY3" fmla="*/ 5634 h 6624"/>
                        <a:gd name="connsiteX4" fmla="*/ 10066 w 10172"/>
                        <a:gd name="connsiteY4" fmla="*/ 5238 h 66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72" h="6624">
                          <a:moveTo>
                            <a:pt x="10066" y="5238"/>
                          </a:moveTo>
                          <a:cubicBezTo>
                            <a:pt x="10664" y="3455"/>
                            <a:pt x="8670" y="1672"/>
                            <a:pt x="6079" y="682"/>
                          </a:cubicBezTo>
                          <a:cubicBezTo>
                            <a:pt x="3488" y="-309"/>
                            <a:pt x="697" y="-309"/>
                            <a:pt x="99" y="1276"/>
                          </a:cubicBezTo>
                          <a:cubicBezTo>
                            <a:pt x="-499" y="3059"/>
                            <a:pt x="1694" y="4643"/>
                            <a:pt x="4285" y="5634"/>
                          </a:cubicBezTo>
                          <a:cubicBezTo>
                            <a:pt x="6876" y="6822"/>
                            <a:pt x="9468" y="7219"/>
                            <a:pt x="10066" y="523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90" name="Freeform 1099">
                      <a:extLst>
                        <a:ext uri="{FF2B5EF4-FFF2-40B4-BE49-F238E27FC236}">
                          <a16:creationId xmlns:a16="http://schemas.microsoft.com/office/drawing/2014/main" id="{882294A9-7734-AD90-02CC-8B75EF0FC4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3880" y="6360276"/>
                      <a:ext cx="8858" cy="6543"/>
                    </a:xfrm>
                    <a:custGeom>
                      <a:avLst/>
                      <a:gdLst>
                        <a:gd name="connsiteX0" fmla="*/ 3338 w 8858"/>
                        <a:gd name="connsiteY0" fmla="*/ 5893 h 6543"/>
                        <a:gd name="connsiteX1" fmla="*/ 8720 w 8858"/>
                        <a:gd name="connsiteY1" fmla="*/ 4903 h 6543"/>
                        <a:gd name="connsiteX2" fmla="*/ 6726 w 8858"/>
                        <a:gd name="connsiteY2" fmla="*/ 941 h 6543"/>
                        <a:gd name="connsiteX3" fmla="*/ 547 w 8858"/>
                        <a:gd name="connsiteY3" fmla="*/ 1139 h 6543"/>
                        <a:gd name="connsiteX4" fmla="*/ 3338 w 8858"/>
                        <a:gd name="connsiteY4" fmla="*/ 5893 h 65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58" h="6543">
                          <a:moveTo>
                            <a:pt x="3338" y="5893"/>
                          </a:moveTo>
                          <a:cubicBezTo>
                            <a:pt x="5730" y="6884"/>
                            <a:pt x="7923" y="6884"/>
                            <a:pt x="8720" y="4903"/>
                          </a:cubicBezTo>
                          <a:cubicBezTo>
                            <a:pt x="9118" y="3714"/>
                            <a:pt x="8720" y="1931"/>
                            <a:pt x="6726" y="941"/>
                          </a:cubicBezTo>
                          <a:cubicBezTo>
                            <a:pt x="4335" y="-248"/>
                            <a:pt x="1943" y="-446"/>
                            <a:pt x="547" y="1139"/>
                          </a:cubicBezTo>
                          <a:cubicBezTo>
                            <a:pt x="-848" y="2922"/>
                            <a:pt x="547" y="4507"/>
                            <a:pt x="3338" y="58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91" name="Freeform 1100">
                      <a:extLst>
                        <a:ext uri="{FF2B5EF4-FFF2-40B4-BE49-F238E27FC236}">
                          <a16:creationId xmlns:a16="http://schemas.microsoft.com/office/drawing/2014/main" id="{586B2BFF-1D08-9D6A-2041-D017BAF205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2861" y="6356657"/>
                      <a:ext cx="9299" cy="6888"/>
                    </a:xfrm>
                    <a:custGeom>
                      <a:avLst/>
                      <a:gdLst>
                        <a:gd name="connsiteX0" fmla="*/ 9073 w 9299"/>
                        <a:gd name="connsiteY0" fmla="*/ 5749 h 6888"/>
                        <a:gd name="connsiteX1" fmla="*/ 6283 w 9299"/>
                        <a:gd name="connsiteY1" fmla="*/ 995 h 6888"/>
                        <a:gd name="connsiteX2" fmla="*/ 502 w 9299"/>
                        <a:gd name="connsiteY2" fmla="*/ 1391 h 6888"/>
                        <a:gd name="connsiteX3" fmla="*/ 2894 w 9299"/>
                        <a:gd name="connsiteY3" fmla="*/ 5947 h 6888"/>
                        <a:gd name="connsiteX4" fmla="*/ 9073 w 9299"/>
                        <a:gd name="connsiteY4" fmla="*/ 5749 h 68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99" h="6888">
                          <a:moveTo>
                            <a:pt x="9073" y="5749"/>
                          </a:moveTo>
                          <a:cubicBezTo>
                            <a:pt x="9870" y="3966"/>
                            <a:pt x="8475" y="2382"/>
                            <a:pt x="6283" y="995"/>
                          </a:cubicBezTo>
                          <a:cubicBezTo>
                            <a:pt x="3891" y="-392"/>
                            <a:pt x="1698" y="-392"/>
                            <a:pt x="502" y="1391"/>
                          </a:cubicBezTo>
                          <a:cubicBezTo>
                            <a:pt x="-694" y="2976"/>
                            <a:pt x="303" y="4759"/>
                            <a:pt x="2894" y="5947"/>
                          </a:cubicBezTo>
                          <a:cubicBezTo>
                            <a:pt x="5485" y="7136"/>
                            <a:pt x="7678" y="7334"/>
                            <a:pt x="9073" y="57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92" name="Freeform 1101">
                      <a:extLst>
                        <a:ext uri="{FF2B5EF4-FFF2-40B4-BE49-F238E27FC236}">
                          <a16:creationId xmlns:a16="http://schemas.microsoft.com/office/drawing/2014/main" id="{50916CE2-DC86-B59E-FF2B-577499E5DE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6270" y="6370283"/>
                      <a:ext cx="8887" cy="5591"/>
                    </a:xfrm>
                    <a:custGeom>
                      <a:avLst/>
                      <a:gdLst>
                        <a:gd name="connsiteX0" fmla="*/ 8887 w 8887"/>
                        <a:gd name="connsiteY0" fmla="*/ 4009 h 5591"/>
                        <a:gd name="connsiteX1" fmla="*/ 5698 w 8887"/>
                        <a:gd name="connsiteY1" fmla="*/ 443 h 5591"/>
                        <a:gd name="connsiteX2" fmla="*/ 117 w 8887"/>
                        <a:gd name="connsiteY2" fmla="*/ 1632 h 5591"/>
                        <a:gd name="connsiteX3" fmla="*/ 3306 w 8887"/>
                        <a:gd name="connsiteY3" fmla="*/ 4999 h 5591"/>
                        <a:gd name="connsiteX4" fmla="*/ 8887 w 8887"/>
                        <a:gd name="connsiteY4" fmla="*/ 4009 h 55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87" h="5591">
                          <a:moveTo>
                            <a:pt x="8887" y="4009"/>
                          </a:moveTo>
                          <a:cubicBezTo>
                            <a:pt x="8887" y="2424"/>
                            <a:pt x="7691" y="1037"/>
                            <a:pt x="5698" y="443"/>
                          </a:cubicBezTo>
                          <a:cubicBezTo>
                            <a:pt x="3107" y="-349"/>
                            <a:pt x="914" y="-151"/>
                            <a:pt x="117" y="1632"/>
                          </a:cubicBezTo>
                          <a:cubicBezTo>
                            <a:pt x="-481" y="3216"/>
                            <a:pt x="1313" y="4405"/>
                            <a:pt x="3306" y="4999"/>
                          </a:cubicBezTo>
                          <a:cubicBezTo>
                            <a:pt x="5698" y="5989"/>
                            <a:pt x="7891" y="5791"/>
                            <a:pt x="8887" y="40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93" name="Freeform 1102">
                      <a:extLst>
                        <a:ext uri="{FF2B5EF4-FFF2-40B4-BE49-F238E27FC236}">
                          <a16:creationId xmlns:a16="http://schemas.microsoft.com/office/drawing/2014/main" id="{5C129960-6C2D-D895-FB92-7A1BD8533C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9382" y="6189503"/>
                      <a:ext cx="8823" cy="6238"/>
                    </a:xfrm>
                    <a:custGeom>
                      <a:avLst/>
                      <a:gdLst>
                        <a:gd name="connsiteX0" fmla="*/ 8762 w 8823"/>
                        <a:gd name="connsiteY0" fmla="*/ 4330 h 6238"/>
                        <a:gd name="connsiteX1" fmla="*/ 5772 w 8823"/>
                        <a:gd name="connsiteY1" fmla="*/ 764 h 6238"/>
                        <a:gd name="connsiteX2" fmla="*/ 191 w 8823"/>
                        <a:gd name="connsiteY2" fmla="*/ 1358 h 6238"/>
                        <a:gd name="connsiteX3" fmla="*/ 3779 w 8823"/>
                        <a:gd name="connsiteY3" fmla="*/ 5716 h 6238"/>
                        <a:gd name="connsiteX4" fmla="*/ 8762 w 8823"/>
                        <a:gd name="connsiteY4" fmla="*/ 4330 h 62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23" h="6238">
                          <a:moveTo>
                            <a:pt x="8762" y="4330"/>
                          </a:moveTo>
                          <a:cubicBezTo>
                            <a:pt x="9161" y="2745"/>
                            <a:pt x="7566" y="1556"/>
                            <a:pt x="5772" y="764"/>
                          </a:cubicBezTo>
                          <a:cubicBezTo>
                            <a:pt x="3181" y="-424"/>
                            <a:pt x="789" y="-226"/>
                            <a:pt x="191" y="1358"/>
                          </a:cubicBezTo>
                          <a:cubicBezTo>
                            <a:pt x="-606" y="3141"/>
                            <a:pt x="1188" y="4726"/>
                            <a:pt x="3779" y="5716"/>
                          </a:cubicBezTo>
                          <a:cubicBezTo>
                            <a:pt x="6370" y="6707"/>
                            <a:pt x="8164" y="6311"/>
                            <a:pt x="8762" y="433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94" name="Freeform 1103">
                      <a:extLst>
                        <a:ext uri="{FF2B5EF4-FFF2-40B4-BE49-F238E27FC236}">
                          <a16:creationId xmlns:a16="http://schemas.microsoft.com/office/drawing/2014/main" id="{93060A65-DCB7-7251-DDC1-E4EBB9C619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6269" y="6259538"/>
                      <a:ext cx="13371" cy="7080"/>
                    </a:xfrm>
                    <a:custGeom>
                      <a:avLst/>
                      <a:gdLst>
                        <a:gd name="connsiteX0" fmla="*/ 6794 w 13371"/>
                        <a:gd name="connsiteY0" fmla="*/ 5408 h 7080"/>
                        <a:gd name="connsiteX1" fmla="*/ 8588 w 13371"/>
                        <a:gd name="connsiteY1" fmla="*/ 6596 h 7080"/>
                        <a:gd name="connsiteX2" fmla="*/ 13372 w 13371"/>
                        <a:gd name="connsiteY2" fmla="*/ 5210 h 7080"/>
                        <a:gd name="connsiteX3" fmla="*/ 9385 w 13371"/>
                        <a:gd name="connsiteY3" fmla="*/ 852 h 7080"/>
                        <a:gd name="connsiteX4" fmla="*/ 6196 w 13371"/>
                        <a:gd name="connsiteY4" fmla="*/ 1248 h 7080"/>
                        <a:gd name="connsiteX5" fmla="*/ 4003 w 13371"/>
                        <a:gd name="connsiteY5" fmla="*/ 258 h 7080"/>
                        <a:gd name="connsiteX6" fmla="*/ 17 w 13371"/>
                        <a:gd name="connsiteY6" fmla="*/ 1842 h 7080"/>
                        <a:gd name="connsiteX7" fmla="*/ 3206 w 13371"/>
                        <a:gd name="connsiteY7" fmla="*/ 5210 h 7080"/>
                        <a:gd name="connsiteX8" fmla="*/ 6794 w 13371"/>
                        <a:gd name="connsiteY8" fmla="*/ 5408 h 70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371" h="7080">
                          <a:moveTo>
                            <a:pt x="6794" y="5408"/>
                          </a:moveTo>
                          <a:cubicBezTo>
                            <a:pt x="7193" y="5804"/>
                            <a:pt x="7791" y="6200"/>
                            <a:pt x="8588" y="6596"/>
                          </a:cubicBezTo>
                          <a:cubicBezTo>
                            <a:pt x="10781" y="7389"/>
                            <a:pt x="13372" y="7389"/>
                            <a:pt x="13372" y="5210"/>
                          </a:cubicBezTo>
                          <a:cubicBezTo>
                            <a:pt x="13372" y="3427"/>
                            <a:pt x="11777" y="1842"/>
                            <a:pt x="9385" y="852"/>
                          </a:cubicBezTo>
                          <a:cubicBezTo>
                            <a:pt x="7591" y="59"/>
                            <a:pt x="6794" y="456"/>
                            <a:pt x="6196" y="1248"/>
                          </a:cubicBezTo>
                          <a:cubicBezTo>
                            <a:pt x="5598" y="852"/>
                            <a:pt x="4801" y="456"/>
                            <a:pt x="4003" y="258"/>
                          </a:cubicBezTo>
                          <a:cubicBezTo>
                            <a:pt x="1811" y="-337"/>
                            <a:pt x="416" y="59"/>
                            <a:pt x="17" y="1842"/>
                          </a:cubicBezTo>
                          <a:cubicBezTo>
                            <a:pt x="-182" y="3229"/>
                            <a:pt x="1412" y="4616"/>
                            <a:pt x="3206" y="5210"/>
                          </a:cubicBezTo>
                          <a:cubicBezTo>
                            <a:pt x="4601" y="5606"/>
                            <a:pt x="5797" y="5606"/>
                            <a:pt x="6794" y="540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95" name="Freeform 1104">
                      <a:extLst>
                        <a:ext uri="{FF2B5EF4-FFF2-40B4-BE49-F238E27FC236}">
                          <a16:creationId xmlns:a16="http://schemas.microsoft.com/office/drawing/2014/main" id="{9C36B372-F7EF-D62D-AF2E-83D475D550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1096" y="6402196"/>
                      <a:ext cx="12188" cy="8127"/>
                    </a:xfrm>
                    <a:custGeom>
                      <a:avLst/>
                      <a:gdLst>
                        <a:gd name="connsiteX0" fmla="*/ 4926 w 12188"/>
                        <a:gd name="connsiteY0" fmla="*/ 5572 h 8127"/>
                        <a:gd name="connsiteX1" fmla="*/ 8115 w 12188"/>
                        <a:gd name="connsiteY1" fmla="*/ 7950 h 8127"/>
                        <a:gd name="connsiteX2" fmla="*/ 12102 w 12188"/>
                        <a:gd name="connsiteY2" fmla="*/ 6365 h 8127"/>
                        <a:gd name="connsiteX3" fmla="*/ 9511 w 12188"/>
                        <a:gd name="connsiteY3" fmla="*/ 2799 h 8127"/>
                        <a:gd name="connsiteX4" fmla="*/ 8315 w 12188"/>
                        <a:gd name="connsiteY4" fmla="*/ 2601 h 8127"/>
                        <a:gd name="connsiteX5" fmla="*/ 6322 w 12188"/>
                        <a:gd name="connsiteY5" fmla="*/ 1016 h 8127"/>
                        <a:gd name="connsiteX6" fmla="*/ 342 w 12188"/>
                        <a:gd name="connsiteY6" fmla="*/ 1215 h 8127"/>
                        <a:gd name="connsiteX7" fmla="*/ 2136 w 12188"/>
                        <a:gd name="connsiteY7" fmla="*/ 4978 h 8127"/>
                        <a:gd name="connsiteX8" fmla="*/ 4926 w 12188"/>
                        <a:gd name="connsiteY8" fmla="*/ 5572 h 81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188" h="8127">
                          <a:moveTo>
                            <a:pt x="4926" y="5572"/>
                          </a:moveTo>
                          <a:cubicBezTo>
                            <a:pt x="5325" y="6761"/>
                            <a:pt x="6322" y="7553"/>
                            <a:pt x="8115" y="7950"/>
                          </a:cubicBezTo>
                          <a:cubicBezTo>
                            <a:pt x="10308" y="8544"/>
                            <a:pt x="11504" y="7553"/>
                            <a:pt x="12102" y="6365"/>
                          </a:cubicBezTo>
                          <a:cubicBezTo>
                            <a:pt x="12501" y="4978"/>
                            <a:pt x="11504" y="3394"/>
                            <a:pt x="9511" y="2799"/>
                          </a:cubicBezTo>
                          <a:cubicBezTo>
                            <a:pt x="9112" y="2601"/>
                            <a:pt x="8714" y="2601"/>
                            <a:pt x="8315" y="2601"/>
                          </a:cubicBezTo>
                          <a:cubicBezTo>
                            <a:pt x="7916" y="2007"/>
                            <a:pt x="7318" y="1413"/>
                            <a:pt x="6322" y="1016"/>
                          </a:cubicBezTo>
                          <a:cubicBezTo>
                            <a:pt x="3930" y="-172"/>
                            <a:pt x="1538" y="-568"/>
                            <a:pt x="342" y="1215"/>
                          </a:cubicBezTo>
                          <a:cubicBezTo>
                            <a:pt x="-456" y="2403"/>
                            <a:pt x="142" y="3988"/>
                            <a:pt x="2136" y="4978"/>
                          </a:cubicBezTo>
                          <a:cubicBezTo>
                            <a:pt x="3132" y="5176"/>
                            <a:pt x="4129" y="5374"/>
                            <a:pt x="4926" y="557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96" name="Freeform 1105">
                      <a:extLst>
                        <a:ext uri="{FF2B5EF4-FFF2-40B4-BE49-F238E27FC236}">
                          <a16:creationId xmlns:a16="http://schemas.microsoft.com/office/drawing/2014/main" id="{073B1744-3B78-570B-930E-A01E1C451C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8264" y="6341766"/>
                      <a:ext cx="13908" cy="8243"/>
                    </a:xfrm>
                    <a:custGeom>
                      <a:avLst/>
                      <a:gdLst>
                        <a:gd name="connsiteX0" fmla="*/ 10116 w 13908"/>
                        <a:gd name="connsiteY0" fmla="*/ 237 h 8243"/>
                        <a:gd name="connsiteX1" fmla="*/ 6727 w 13908"/>
                        <a:gd name="connsiteY1" fmla="*/ 1228 h 8243"/>
                        <a:gd name="connsiteX2" fmla="*/ 947 w 13908"/>
                        <a:gd name="connsiteY2" fmla="*/ 2812 h 8243"/>
                        <a:gd name="connsiteX3" fmla="*/ 1744 w 13908"/>
                        <a:gd name="connsiteY3" fmla="*/ 7368 h 8243"/>
                        <a:gd name="connsiteX4" fmla="*/ 9518 w 13908"/>
                        <a:gd name="connsiteY4" fmla="*/ 5982 h 8243"/>
                        <a:gd name="connsiteX5" fmla="*/ 9518 w 13908"/>
                        <a:gd name="connsiteY5" fmla="*/ 5585 h 8243"/>
                        <a:gd name="connsiteX6" fmla="*/ 13704 w 13908"/>
                        <a:gd name="connsiteY6" fmla="*/ 4595 h 8243"/>
                        <a:gd name="connsiteX7" fmla="*/ 10116 w 13908"/>
                        <a:gd name="connsiteY7" fmla="*/ 237 h 82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3908" h="8243">
                          <a:moveTo>
                            <a:pt x="10116" y="237"/>
                          </a:moveTo>
                          <a:cubicBezTo>
                            <a:pt x="8322" y="-357"/>
                            <a:pt x="7325" y="237"/>
                            <a:pt x="6727" y="1228"/>
                          </a:cubicBezTo>
                          <a:cubicBezTo>
                            <a:pt x="3538" y="-159"/>
                            <a:pt x="1943" y="1228"/>
                            <a:pt x="947" y="2812"/>
                          </a:cubicBezTo>
                          <a:cubicBezTo>
                            <a:pt x="-50" y="4199"/>
                            <a:pt x="-847" y="5982"/>
                            <a:pt x="1744" y="7368"/>
                          </a:cubicBezTo>
                          <a:cubicBezTo>
                            <a:pt x="5531" y="9349"/>
                            <a:pt x="7525" y="7566"/>
                            <a:pt x="9518" y="5982"/>
                          </a:cubicBezTo>
                          <a:lnTo>
                            <a:pt x="9518" y="5585"/>
                          </a:lnTo>
                          <a:cubicBezTo>
                            <a:pt x="11511" y="5982"/>
                            <a:pt x="13305" y="5982"/>
                            <a:pt x="13704" y="4595"/>
                          </a:cubicBezTo>
                          <a:cubicBezTo>
                            <a:pt x="14501" y="3010"/>
                            <a:pt x="12906" y="1029"/>
                            <a:pt x="10116" y="2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97" name="Freeform 1106">
                      <a:extLst>
                        <a:ext uri="{FF2B5EF4-FFF2-40B4-BE49-F238E27FC236}">
                          <a16:creationId xmlns:a16="http://schemas.microsoft.com/office/drawing/2014/main" id="{0FCB7EA6-D3A9-A4DE-D29C-ECB17AC314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0058" y="6227674"/>
                      <a:ext cx="13223" cy="11019"/>
                    </a:xfrm>
                    <a:custGeom>
                      <a:avLst/>
                      <a:gdLst>
                        <a:gd name="connsiteX0" fmla="*/ 12573 w 13223"/>
                        <a:gd name="connsiteY0" fmla="*/ 10134 h 11019"/>
                        <a:gd name="connsiteX1" fmla="*/ 9383 w 13223"/>
                        <a:gd name="connsiteY1" fmla="*/ 4984 h 11019"/>
                        <a:gd name="connsiteX2" fmla="*/ 8187 w 13223"/>
                        <a:gd name="connsiteY2" fmla="*/ 4587 h 11019"/>
                        <a:gd name="connsiteX3" fmla="*/ 4201 w 13223"/>
                        <a:gd name="connsiteY3" fmla="*/ 229 h 11019"/>
                        <a:gd name="connsiteX4" fmla="*/ 15 w 13223"/>
                        <a:gd name="connsiteY4" fmla="*/ 1616 h 11019"/>
                        <a:gd name="connsiteX5" fmla="*/ 4201 w 13223"/>
                        <a:gd name="connsiteY5" fmla="*/ 6172 h 11019"/>
                        <a:gd name="connsiteX6" fmla="*/ 5198 w 13223"/>
                        <a:gd name="connsiteY6" fmla="*/ 6370 h 11019"/>
                        <a:gd name="connsiteX7" fmla="*/ 7988 w 13223"/>
                        <a:gd name="connsiteY7" fmla="*/ 10530 h 11019"/>
                        <a:gd name="connsiteX8" fmla="*/ 12573 w 13223"/>
                        <a:gd name="connsiteY8" fmla="*/ 10134 h 110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3223" h="11019">
                          <a:moveTo>
                            <a:pt x="12573" y="10134"/>
                          </a:moveTo>
                          <a:cubicBezTo>
                            <a:pt x="14367" y="8153"/>
                            <a:pt x="12174" y="6172"/>
                            <a:pt x="9383" y="4984"/>
                          </a:cubicBezTo>
                          <a:cubicBezTo>
                            <a:pt x="8985" y="4786"/>
                            <a:pt x="8586" y="4587"/>
                            <a:pt x="8187" y="4587"/>
                          </a:cubicBezTo>
                          <a:cubicBezTo>
                            <a:pt x="7988" y="2607"/>
                            <a:pt x="6792" y="1022"/>
                            <a:pt x="4201" y="229"/>
                          </a:cubicBezTo>
                          <a:cubicBezTo>
                            <a:pt x="2208" y="-365"/>
                            <a:pt x="15" y="229"/>
                            <a:pt x="15" y="1616"/>
                          </a:cubicBezTo>
                          <a:cubicBezTo>
                            <a:pt x="-184" y="3399"/>
                            <a:pt x="1610" y="5182"/>
                            <a:pt x="4201" y="6172"/>
                          </a:cubicBezTo>
                          <a:cubicBezTo>
                            <a:pt x="4600" y="6370"/>
                            <a:pt x="4799" y="6370"/>
                            <a:pt x="5198" y="6370"/>
                          </a:cubicBezTo>
                          <a:cubicBezTo>
                            <a:pt x="4799" y="7955"/>
                            <a:pt x="5796" y="9341"/>
                            <a:pt x="7988" y="10530"/>
                          </a:cubicBezTo>
                          <a:cubicBezTo>
                            <a:pt x="9782" y="11323"/>
                            <a:pt x="11775" y="11124"/>
                            <a:pt x="12573" y="101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98" name="Freeform 1107">
                      <a:extLst>
                        <a:ext uri="{FF2B5EF4-FFF2-40B4-BE49-F238E27FC236}">
                          <a16:creationId xmlns:a16="http://schemas.microsoft.com/office/drawing/2014/main" id="{E32161C4-5168-CE13-4E9E-2599A33313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9377" y="6314548"/>
                      <a:ext cx="10402" cy="6853"/>
                    </a:xfrm>
                    <a:custGeom>
                      <a:avLst/>
                      <a:gdLst>
                        <a:gd name="connsiteX0" fmla="*/ 7375 w 10402"/>
                        <a:gd name="connsiteY0" fmla="*/ 1307 h 6853"/>
                        <a:gd name="connsiteX1" fmla="*/ 6578 w 10402"/>
                        <a:gd name="connsiteY1" fmla="*/ 1109 h 6853"/>
                        <a:gd name="connsiteX2" fmla="*/ 3986 w 10402"/>
                        <a:gd name="connsiteY2" fmla="*/ 119 h 6853"/>
                        <a:gd name="connsiteX3" fmla="*/ 0 w 10402"/>
                        <a:gd name="connsiteY3" fmla="*/ 1902 h 6853"/>
                        <a:gd name="connsiteX4" fmla="*/ 5780 w 10402"/>
                        <a:gd name="connsiteY4" fmla="*/ 6656 h 6853"/>
                        <a:gd name="connsiteX5" fmla="*/ 7774 w 10402"/>
                        <a:gd name="connsiteY5" fmla="*/ 6854 h 6853"/>
                        <a:gd name="connsiteX6" fmla="*/ 9966 w 10402"/>
                        <a:gd name="connsiteY6" fmla="*/ 5863 h 6853"/>
                        <a:gd name="connsiteX7" fmla="*/ 7375 w 10402"/>
                        <a:gd name="connsiteY7" fmla="*/ 1307 h 68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0402" h="6853">
                          <a:moveTo>
                            <a:pt x="7375" y="1307"/>
                          </a:moveTo>
                          <a:lnTo>
                            <a:pt x="6578" y="1109"/>
                          </a:lnTo>
                          <a:cubicBezTo>
                            <a:pt x="5780" y="713"/>
                            <a:pt x="4983" y="317"/>
                            <a:pt x="3986" y="119"/>
                          </a:cubicBezTo>
                          <a:cubicBezTo>
                            <a:pt x="1993" y="-277"/>
                            <a:pt x="598" y="317"/>
                            <a:pt x="0" y="1902"/>
                          </a:cubicBezTo>
                          <a:cubicBezTo>
                            <a:pt x="199" y="4477"/>
                            <a:pt x="2591" y="5863"/>
                            <a:pt x="5780" y="6656"/>
                          </a:cubicBezTo>
                          <a:cubicBezTo>
                            <a:pt x="6578" y="6854"/>
                            <a:pt x="7176" y="6854"/>
                            <a:pt x="7774" y="6854"/>
                          </a:cubicBezTo>
                          <a:cubicBezTo>
                            <a:pt x="8770" y="6854"/>
                            <a:pt x="9568" y="6656"/>
                            <a:pt x="9966" y="5863"/>
                          </a:cubicBezTo>
                          <a:cubicBezTo>
                            <a:pt x="11162" y="4081"/>
                            <a:pt x="9767" y="2496"/>
                            <a:pt x="7375" y="130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599" name="Freeform 1108">
                      <a:extLst>
                        <a:ext uri="{FF2B5EF4-FFF2-40B4-BE49-F238E27FC236}">
                          <a16:creationId xmlns:a16="http://schemas.microsoft.com/office/drawing/2014/main" id="{86A076C6-525E-65CA-8468-3A46EF93B3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5853" y="6286956"/>
                      <a:ext cx="11157" cy="10248"/>
                    </a:xfrm>
                    <a:custGeom>
                      <a:avLst/>
                      <a:gdLst>
                        <a:gd name="connsiteX0" fmla="*/ 6378 w 11157"/>
                        <a:gd name="connsiteY0" fmla="*/ 9882 h 10248"/>
                        <a:gd name="connsiteX1" fmla="*/ 10963 w 11157"/>
                        <a:gd name="connsiteY1" fmla="*/ 8892 h 10248"/>
                        <a:gd name="connsiteX2" fmla="*/ 8770 w 11157"/>
                        <a:gd name="connsiteY2" fmla="*/ 4930 h 10248"/>
                        <a:gd name="connsiteX3" fmla="*/ 7973 w 11157"/>
                        <a:gd name="connsiteY3" fmla="*/ 4534 h 10248"/>
                        <a:gd name="connsiteX4" fmla="*/ 7973 w 11157"/>
                        <a:gd name="connsiteY4" fmla="*/ 4534 h 10248"/>
                        <a:gd name="connsiteX5" fmla="*/ 3986 w 11157"/>
                        <a:gd name="connsiteY5" fmla="*/ 176 h 10248"/>
                        <a:gd name="connsiteX6" fmla="*/ 0 w 11157"/>
                        <a:gd name="connsiteY6" fmla="*/ 1959 h 10248"/>
                        <a:gd name="connsiteX7" fmla="*/ 3189 w 11157"/>
                        <a:gd name="connsiteY7" fmla="*/ 5524 h 10248"/>
                        <a:gd name="connsiteX8" fmla="*/ 3588 w 11157"/>
                        <a:gd name="connsiteY8" fmla="*/ 5524 h 10248"/>
                        <a:gd name="connsiteX9" fmla="*/ 3389 w 11157"/>
                        <a:gd name="connsiteY9" fmla="*/ 5920 h 10248"/>
                        <a:gd name="connsiteX10" fmla="*/ 6378 w 11157"/>
                        <a:gd name="connsiteY10" fmla="*/ 9882 h 102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1157" h="10248">
                          <a:moveTo>
                            <a:pt x="6378" y="9882"/>
                          </a:moveTo>
                          <a:cubicBezTo>
                            <a:pt x="8372" y="10477"/>
                            <a:pt x="10365" y="10477"/>
                            <a:pt x="10963" y="8892"/>
                          </a:cubicBezTo>
                          <a:cubicBezTo>
                            <a:pt x="11561" y="7505"/>
                            <a:pt x="10764" y="5920"/>
                            <a:pt x="8770" y="4930"/>
                          </a:cubicBezTo>
                          <a:cubicBezTo>
                            <a:pt x="8372" y="4732"/>
                            <a:pt x="8172" y="4732"/>
                            <a:pt x="7973" y="4534"/>
                          </a:cubicBezTo>
                          <a:lnTo>
                            <a:pt x="7973" y="4534"/>
                          </a:lnTo>
                          <a:cubicBezTo>
                            <a:pt x="8571" y="2553"/>
                            <a:pt x="6578" y="968"/>
                            <a:pt x="3986" y="176"/>
                          </a:cubicBezTo>
                          <a:cubicBezTo>
                            <a:pt x="1993" y="-418"/>
                            <a:pt x="598" y="572"/>
                            <a:pt x="0" y="1959"/>
                          </a:cubicBezTo>
                          <a:cubicBezTo>
                            <a:pt x="0" y="3544"/>
                            <a:pt x="997" y="4930"/>
                            <a:pt x="3189" y="5524"/>
                          </a:cubicBezTo>
                          <a:lnTo>
                            <a:pt x="3588" y="5524"/>
                          </a:lnTo>
                          <a:cubicBezTo>
                            <a:pt x="3588" y="5723"/>
                            <a:pt x="3389" y="5723"/>
                            <a:pt x="3389" y="5920"/>
                          </a:cubicBezTo>
                          <a:cubicBezTo>
                            <a:pt x="3189" y="7505"/>
                            <a:pt x="4584" y="8892"/>
                            <a:pt x="6378" y="98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00" name="Freeform 1109">
                      <a:extLst>
                        <a:ext uri="{FF2B5EF4-FFF2-40B4-BE49-F238E27FC236}">
                          <a16:creationId xmlns:a16="http://schemas.microsoft.com/office/drawing/2014/main" id="{BCD9CE1B-C668-A4D2-2313-B9F9A8EABB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0432" y="6299833"/>
                      <a:ext cx="9037" cy="5966"/>
                    </a:xfrm>
                    <a:custGeom>
                      <a:avLst/>
                      <a:gdLst>
                        <a:gd name="connsiteX0" fmla="*/ 8976 w 9037"/>
                        <a:gd name="connsiteY0" fmla="*/ 4335 h 5966"/>
                        <a:gd name="connsiteX1" fmla="*/ 5986 w 9037"/>
                        <a:gd name="connsiteY1" fmla="*/ 769 h 5966"/>
                        <a:gd name="connsiteX2" fmla="*/ 205 w 9037"/>
                        <a:gd name="connsiteY2" fmla="*/ 1165 h 5966"/>
                        <a:gd name="connsiteX3" fmla="*/ 3793 w 9037"/>
                        <a:gd name="connsiteY3" fmla="*/ 5523 h 5966"/>
                        <a:gd name="connsiteX4" fmla="*/ 8976 w 9037"/>
                        <a:gd name="connsiteY4" fmla="*/ 4335 h 59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37" h="5966">
                          <a:moveTo>
                            <a:pt x="8976" y="4335"/>
                          </a:moveTo>
                          <a:cubicBezTo>
                            <a:pt x="9374" y="2948"/>
                            <a:pt x="7780" y="1561"/>
                            <a:pt x="5986" y="769"/>
                          </a:cubicBezTo>
                          <a:cubicBezTo>
                            <a:pt x="3594" y="-221"/>
                            <a:pt x="1003" y="-420"/>
                            <a:pt x="205" y="1165"/>
                          </a:cubicBezTo>
                          <a:cubicBezTo>
                            <a:pt x="-592" y="2750"/>
                            <a:pt x="1003" y="4533"/>
                            <a:pt x="3793" y="5523"/>
                          </a:cubicBezTo>
                          <a:cubicBezTo>
                            <a:pt x="6185" y="6316"/>
                            <a:pt x="8378" y="6117"/>
                            <a:pt x="8976" y="43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01" name="Freeform 1110">
                      <a:extLst>
                        <a:ext uri="{FF2B5EF4-FFF2-40B4-BE49-F238E27FC236}">
                          <a16:creationId xmlns:a16="http://schemas.microsoft.com/office/drawing/2014/main" id="{477ECE03-4451-B543-9F4D-DFA685700C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8032" y="6380174"/>
                      <a:ext cx="7804" cy="5716"/>
                    </a:xfrm>
                    <a:custGeom>
                      <a:avLst/>
                      <a:gdLst>
                        <a:gd name="connsiteX0" fmla="*/ 4003 w 7804"/>
                        <a:gd name="connsiteY0" fmla="*/ 258 h 5716"/>
                        <a:gd name="connsiteX1" fmla="*/ 17 w 7804"/>
                        <a:gd name="connsiteY1" fmla="*/ 1842 h 5716"/>
                        <a:gd name="connsiteX2" fmla="*/ 3206 w 7804"/>
                        <a:gd name="connsiteY2" fmla="*/ 5210 h 5716"/>
                        <a:gd name="connsiteX3" fmla="*/ 7791 w 7804"/>
                        <a:gd name="connsiteY3" fmla="*/ 3427 h 5716"/>
                        <a:gd name="connsiteX4" fmla="*/ 4003 w 7804"/>
                        <a:gd name="connsiteY4" fmla="*/ 258 h 57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04" h="5716">
                          <a:moveTo>
                            <a:pt x="4003" y="258"/>
                          </a:moveTo>
                          <a:cubicBezTo>
                            <a:pt x="1811" y="-337"/>
                            <a:pt x="415" y="60"/>
                            <a:pt x="17" y="1842"/>
                          </a:cubicBezTo>
                          <a:cubicBezTo>
                            <a:pt x="-182" y="3229"/>
                            <a:pt x="1412" y="4615"/>
                            <a:pt x="3206" y="5210"/>
                          </a:cubicBezTo>
                          <a:cubicBezTo>
                            <a:pt x="5997" y="6200"/>
                            <a:pt x="7990" y="5804"/>
                            <a:pt x="7791" y="3427"/>
                          </a:cubicBezTo>
                          <a:cubicBezTo>
                            <a:pt x="7791" y="1842"/>
                            <a:pt x="6196" y="852"/>
                            <a:pt x="4003" y="2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02" name="Freeform 1111">
                      <a:extLst>
                        <a:ext uri="{FF2B5EF4-FFF2-40B4-BE49-F238E27FC236}">
                          <a16:creationId xmlns:a16="http://schemas.microsoft.com/office/drawing/2014/main" id="{9FC5C275-366B-5D72-387F-5B8107FEAB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3543" y="6267650"/>
                      <a:ext cx="12200" cy="10076"/>
                    </a:xfrm>
                    <a:custGeom>
                      <a:avLst/>
                      <a:gdLst>
                        <a:gd name="connsiteX0" fmla="*/ 12176 w 12200"/>
                        <a:gd name="connsiteY0" fmla="*/ 4031 h 10076"/>
                        <a:gd name="connsiteX1" fmla="*/ 9186 w 12200"/>
                        <a:gd name="connsiteY1" fmla="*/ 267 h 10076"/>
                        <a:gd name="connsiteX2" fmla="*/ 4601 w 12200"/>
                        <a:gd name="connsiteY2" fmla="*/ 1456 h 10076"/>
                        <a:gd name="connsiteX3" fmla="*/ 4801 w 12200"/>
                        <a:gd name="connsiteY3" fmla="*/ 3635 h 10076"/>
                        <a:gd name="connsiteX4" fmla="*/ 216 w 12200"/>
                        <a:gd name="connsiteY4" fmla="*/ 5022 h 10076"/>
                        <a:gd name="connsiteX5" fmla="*/ 4601 w 12200"/>
                        <a:gd name="connsiteY5" fmla="*/ 9776 h 10076"/>
                        <a:gd name="connsiteX6" fmla="*/ 9385 w 12200"/>
                        <a:gd name="connsiteY6" fmla="*/ 8389 h 10076"/>
                        <a:gd name="connsiteX7" fmla="*/ 8189 w 12200"/>
                        <a:gd name="connsiteY7" fmla="*/ 5418 h 10076"/>
                        <a:gd name="connsiteX8" fmla="*/ 12176 w 12200"/>
                        <a:gd name="connsiteY8" fmla="*/ 4031 h 100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200" h="10076">
                          <a:moveTo>
                            <a:pt x="12176" y="4031"/>
                          </a:moveTo>
                          <a:cubicBezTo>
                            <a:pt x="12375" y="2644"/>
                            <a:pt x="11378" y="1060"/>
                            <a:pt x="9186" y="267"/>
                          </a:cubicBezTo>
                          <a:cubicBezTo>
                            <a:pt x="7193" y="-327"/>
                            <a:pt x="5399" y="69"/>
                            <a:pt x="4601" y="1456"/>
                          </a:cubicBezTo>
                          <a:cubicBezTo>
                            <a:pt x="4003" y="2248"/>
                            <a:pt x="4203" y="3041"/>
                            <a:pt x="4801" y="3635"/>
                          </a:cubicBezTo>
                          <a:cubicBezTo>
                            <a:pt x="2608" y="3041"/>
                            <a:pt x="814" y="3635"/>
                            <a:pt x="216" y="5022"/>
                          </a:cubicBezTo>
                          <a:cubicBezTo>
                            <a:pt x="-581" y="6804"/>
                            <a:pt x="814" y="8389"/>
                            <a:pt x="4601" y="9776"/>
                          </a:cubicBezTo>
                          <a:cubicBezTo>
                            <a:pt x="6395" y="10370"/>
                            <a:pt x="8588" y="10172"/>
                            <a:pt x="9385" y="8389"/>
                          </a:cubicBezTo>
                          <a:cubicBezTo>
                            <a:pt x="9784" y="7399"/>
                            <a:pt x="9186" y="6210"/>
                            <a:pt x="8189" y="5418"/>
                          </a:cubicBezTo>
                          <a:cubicBezTo>
                            <a:pt x="9784" y="5814"/>
                            <a:pt x="11777" y="5814"/>
                            <a:pt x="12176" y="40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03" name="Freeform 1112">
                      <a:extLst>
                        <a:ext uri="{FF2B5EF4-FFF2-40B4-BE49-F238E27FC236}">
                          <a16:creationId xmlns:a16="http://schemas.microsoft.com/office/drawing/2014/main" id="{BFF3A388-53F9-CA0D-8B80-70099869A7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4450" y="6310112"/>
                      <a:ext cx="9058" cy="6194"/>
                    </a:xfrm>
                    <a:custGeom>
                      <a:avLst/>
                      <a:gdLst>
                        <a:gd name="connsiteX0" fmla="*/ 2732 w 9058"/>
                        <a:gd name="connsiteY0" fmla="*/ 5347 h 6194"/>
                        <a:gd name="connsiteX1" fmla="*/ 8711 w 9058"/>
                        <a:gd name="connsiteY1" fmla="*/ 4951 h 6194"/>
                        <a:gd name="connsiteX2" fmla="*/ 5722 w 9058"/>
                        <a:gd name="connsiteY2" fmla="*/ 593 h 6194"/>
                        <a:gd name="connsiteX3" fmla="*/ 141 w 9058"/>
                        <a:gd name="connsiteY3" fmla="*/ 1583 h 6194"/>
                        <a:gd name="connsiteX4" fmla="*/ 2732 w 9058"/>
                        <a:gd name="connsiteY4" fmla="*/ 5347 h 61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8" h="6194">
                          <a:moveTo>
                            <a:pt x="2732" y="5347"/>
                          </a:moveTo>
                          <a:cubicBezTo>
                            <a:pt x="5124" y="6139"/>
                            <a:pt x="7715" y="6932"/>
                            <a:pt x="8711" y="4951"/>
                          </a:cubicBezTo>
                          <a:cubicBezTo>
                            <a:pt x="9708" y="3168"/>
                            <a:pt x="8512" y="1583"/>
                            <a:pt x="5722" y="593"/>
                          </a:cubicBezTo>
                          <a:cubicBezTo>
                            <a:pt x="3130" y="-397"/>
                            <a:pt x="938" y="-199"/>
                            <a:pt x="141" y="1583"/>
                          </a:cubicBezTo>
                          <a:cubicBezTo>
                            <a:pt x="-458" y="2970"/>
                            <a:pt x="938" y="4159"/>
                            <a:pt x="2732" y="53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04" name="Freeform 1113">
                      <a:extLst>
                        <a:ext uri="{FF2B5EF4-FFF2-40B4-BE49-F238E27FC236}">
                          <a16:creationId xmlns:a16="http://schemas.microsoft.com/office/drawing/2014/main" id="{7F4E6BF9-88A1-EA58-420B-2BAEFA5C20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75903" y="6246777"/>
                      <a:ext cx="7883" cy="6153"/>
                    </a:xfrm>
                    <a:custGeom>
                      <a:avLst/>
                      <a:gdLst>
                        <a:gd name="connsiteX0" fmla="*/ 4965 w 7883"/>
                        <a:gd name="connsiteY0" fmla="*/ 540 h 6153"/>
                        <a:gd name="connsiteX1" fmla="*/ 380 w 7883"/>
                        <a:gd name="connsiteY1" fmla="*/ 1530 h 6153"/>
                        <a:gd name="connsiteX2" fmla="*/ 2971 w 7883"/>
                        <a:gd name="connsiteY2" fmla="*/ 5690 h 6153"/>
                        <a:gd name="connsiteX3" fmla="*/ 7556 w 7883"/>
                        <a:gd name="connsiteY3" fmla="*/ 4898 h 6153"/>
                        <a:gd name="connsiteX4" fmla="*/ 4965 w 7883"/>
                        <a:gd name="connsiteY4" fmla="*/ 540 h 61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83" h="6153">
                          <a:moveTo>
                            <a:pt x="4965" y="540"/>
                          </a:moveTo>
                          <a:cubicBezTo>
                            <a:pt x="3171" y="-450"/>
                            <a:pt x="1377" y="-54"/>
                            <a:pt x="380" y="1530"/>
                          </a:cubicBezTo>
                          <a:cubicBezTo>
                            <a:pt x="-616" y="2917"/>
                            <a:pt x="380" y="4700"/>
                            <a:pt x="2971" y="5690"/>
                          </a:cubicBezTo>
                          <a:cubicBezTo>
                            <a:pt x="4765" y="6483"/>
                            <a:pt x="6759" y="6285"/>
                            <a:pt x="7556" y="4898"/>
                          </a:cubicBezTo>
                          <a:cubicBezTo>
                            <a:pt x="8553" y="3313"/>
                            <a:pt x="7157" y="1728"/>
                            <a:pt x="4965" y="5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05" name="Freeform 1114">
                      <a:extLst>
                        <a:ext uri="{FF2B5EF4-FFF2-40B4-BE49-F238E27FC236}">
                          <a16:creationId xmlns:a16="http://schemas.microsoft.com/office/drawing/2014/main" id="{3A2BD95C-5ACC-3370-056C-63548A065E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2219" y="6348470"/>
                      <a:ext cx="8386" cy="6330"/>
                    </a:xfrm>
                    <a:custGeom>
                      <a:avLst/>
                      <a:gdLst>
                        <a:gd name="connsiteX0" fmla="*/ 4201 w 8386"/>
                        <a:gd name="connsiteY0" fmla="*/ 6012 h 6330"/>
                        <a:gd name="connsiteX1" fmla="*/ 8387 w 8386"/>
                        <a:gd name="connsiteY1" fmla="*/ 4823 h 6330"/>
                        <a:gd name="connsiteX2" fmla="*/ 4400 w 8386"/>
                        <a:gd name="connsiteY2" fmla="*/ 267 h 6330"/>
                        <a:gd name="connsiteX3" fmla="*/ 15 w 8386"/>
                        <a:gd name="connsiteY3" fmla="*/ 1456 h 6330"/>
                        <a:gd name="connsiteX4" fmla="*/ 4201 w 8386"/>
                        <a:gd name="connsiteY4" fmla="*/ 6012 h 63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86" h="6330">
                          <a:moveTo>
                            <a:pt x="4201" y="6012"/>
                          </a:moveTo>
                          <a:cubicBezTo>
                            <a:pt x="6194" y="6804"/>
                            <a:pt x="7789" y="6012"/>
                            <a:pt x="8387" y="4823"/>
                          </a:cubicBezTo>
                          <a:cubicBezTo>
                            <a:pt x="8188" y="2843"/>
                            <a:pt x="6991" y="1060"/>
                            <a:pt x="4400" y="267"/>
                          </a:cubicBezTo>
                          <a:cubicBezTo>
                            <a:pt x="2407" y="-327"/>
                            <a:pt x="214" y="69"/>
                            <a:pt x="15" y="1456"/>
                          </a:cubicBezTo>
                          <a:cubicBezTo>
                            <a:pt x="-184" y="3239"/>
                            <a:pt x="1610" y="5220"/>
                            <a:pt x="4201" y="60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06" name="Freeform 1115">
                      <a:extLst>
                        <a:ext uri="{FF2B5EF4-FFF2-40B4-BE49-F238E27FC236}">
                          <a16:creationId xmlns:a16="http://schemas.microsoft.com/office/drawing/2014/main" id="{54B37820-33C0-D500-421E-635618CE91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7111" y="6339006"/>
                      <a:ext cx="8231" cy="5974"/>
                    </a:xfrm>
                    <a:custGeom>
                      <a:avLst/>
                      <a:gdLst>
                        <a:gd name="connsiteX0" fmla="*/ 7715 w 8231"/>
                        <a:gd name="connsiteY0" fmla="*/ 5176 h 5974"/>
                        <a:gd name="connsiteX1" fmla="*/ 5921 w 8231"/>
                        <a:gd name="connsiteY1" fmla="*/ 1412 h 5974"/>
                        <a:gd name="connsiteX2" fmla="*/ 140 w 8231"/>
                        <a:gd name="connsiteY2" fmla="*/ 1214 h 5974"/>
                        <a:gd name="connsiteX3" fmla="*/ 2732 w 8231"/>
                        <a:gd name="connsiteY3" fmla="*/ 4978 h 5974"/>
                        <a:gd name="connsiteX4" fmla="*/ 7715 w 8231"/>
                        <a:gd name="connsiteY4" fmla="*/ 5176 h 59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31" h="5974">
                          <a:moveTo>
                            <a:pt x="7715" y="5176"/>
                          </a:moveTo>
                          <a:cubicBezTo>
                            <a:pt x="8911" y="3987"/>
                            <a:pt x="7914" y="2601"/>
                            <a:pt x="5921" y="1412"/>
                          </a:cubicBezTo>
                          <a:cubicBezTo>
                            <a:pt x="3728" y="224"/>
                            <a:pt x="1137" y="-965"/>
                            <a:pt x="140" y="1214"/>
                          </a:cubicBezTo>
                          <a:cubicBezTo>
                            <a:pt x="-457" y="2601"/>
                            <a:pt x="938" y="3987"/>
                            <a:pt x="2732" y="4978"/>
                          </a:cubicBezTo>
                          <a:cubicBezTo>
                            <a:pt x="4725" y="6166"/>
                            <a:pt x="6519" y="6364"/>
                            <a:pt x="7715" y="51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07" name="Freeform 1116">
                      <a:extLst>
                        <a:ext uri="{FF2B5EF4-FFF2-40B4-BE49-F238E27FC236}">
                          <a16:creationId xmlns:a16="http://schemas.microsoft.com/office/drawing/2014/main" id="{6766CA81-9039-25C8-F52D-165BEC14C5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5560" y="6375552"/>
                      <a:ext cx="8499" cy="6193"/>
                    </a:xfrm>
                    <a:custGeom>
                      <a:avLst/>
                      <a:gdLst>
                        <a:gd name="connsiteX0" fmla="*/ 3083 w 8499"/>
                        <a:gd name="connsiteY0" fmla="*/ 5474 h 6193"/>
                        <a:gd name="connsiteX1" fmla="*/ 8067 w 8499"/>
                        <a:gd name="connsiteY1" fmla="*/ 5276 h 6193"/>
                        <a:gd name="connsiteX2" fmla="*/ 5276 w 8499"/>
                        <a:gd name="connsiteY2" fmla="*/ 720 h 6193"/>
                        <a:gd name="connsiteX3" fmla="*/ 492 w 8499"/>
                        <a:gd name="connsiteY3" fmla="*/ 918 h 6193"/>
                        <a:gd name="connsiteX4" fmla="*/ 3083 w 8499"/>
                        <a:gd name="connsiteY4" fmla="*/ 5474 h 6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99" h="6193">
                          <a:moveTo>
                            <a:pt x="3083" y="5474"/>
                          </a:moveTo>
                          <a:cubicBezTo>
                            <a:pt x="5276" y="6464"/>
                            <a:pt x="7269" y="6464"/>
                            <a:pt x="8067" y="5276"/>
                          </a:cubicBezTo>
                          <a:cubicBezTo>
                            <a:pt x="9263" y="3493"/>
                            <a:pt x="7867" y="1908"/>
                            <a:pt x="5276" y="720"/>
                          </a:cubicBezTo>
                          <a:cubicBezTo>
                            <a:pt x="3283" y="-73"/>
                            <a:pt x="1289" y="-469"/>
                            <a:pt x="492" y="918"/>
                          </a:cubicBezTo>
                          <a:cubicBezTo>
                            <a:pt x="-903" y="2701"/>
                            <a:pt x="891" y="4087"/>
                            <a:pt x="3083" y="54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08" name="Freeform 1117">
                      <a:extLst>
                        <a:ext uri="{FF2B5EF4-FFF2-40B4-BE49-F238E27FC236}">
                          <a16:creationId xmlns:a16="http://schemas.microsoft.com/office/drawing/2014/main" id="{DE514BB6-3689-4ABF-7CDB-2C93B67495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1260" y="6349235"/>
                      <a:ext cx="8285" cy="5740"/>
                    </a:xfrm>
                    <a:custGeom>
                      <a:avLst/>
                      <a:gdLst>
                        <a:gd name="connsiteX0" fmla="*/ 5722 w 8285"/>
                        <a:gd name="connsiteY0" fmla="*/ 691 h 5740"/>
                        <a:gd name="connsiteX1" fmla="*/ 140 w 8285"/>
                        <a:gd name="connsiteY1" fmla="*/ 1483 h 5740"/>
                        <a:gd name="connsiteX2" fmla="*/ 2732 w 8285"/>
                        <a:gd name="connsiteY2" fmla="*/ 5049 h 5740"/>
                        <a:gd name="connsiteX3" fmla="*/ 8114 w 8285"/>
                        <a:gd name="connsiteY3" fmla="*/ 4257 h 5740"/>
                        <a:gd name="connsiteX4" fmla="*/ 5722 w 8285"/>
                        <a:gd name="connsiteY4" fmla="*/ 691 h 5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85" h="5740">
                          <a:moveTo>
                            <a:pt x="5722" y="691"/>
                          </a:moveTo>
                          <a:cubicBezTo>
                            <a:pt x="3130" y="-498"/>
                            <a:pt x="1137" y="-101"/>
                            <a:pt x="140" y="1483"/>
                          </a:cubicBezTo>
                          <a:cubicBezTo>
                            <a:pt x="-457" y="2870"/>
                            <a:pt x="938" y="4257"/>
                            <a:pt x="2732" y="5049"/>
                          </a:cubicBezTo>
                          <a:cubicBezTo>
                            <a:pt x="5323" y="6238"/>
                            <a:pt x="7117" y="5841"/>
                            <a:pt x="8114" y="4257"/>
                          </a:cubicBezTo>
                          <a:cubicBezTo>
                            <a:pt x="8712" y="2870"/>
                            <a:pt x="7715" y="1483"/>
                            <a:pt x="5722" y="6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09" name="Freeform 1118">
                      <a:extLst>
                        <a:ext uri="{FF2B5EF4-FFF2-40B4-BE49-F238E27FC236}">
                          <a16:creationId xmlns:a16="http://schemas.microsoft.com/office/drawing/2014/main" id="{E22C66EE-64B8-74B4-5C07-5B07F9D81A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3940" y="6196500"/>
                      <a:ext cx="8403" cy="5940"/>
                    </a:xfrm>
                    <a:custGeom>
                      <a:avLst/>
                      <a:gdLst>
                        <a:gd name="connsiteX0" fmla="*/ 4998 w 8403"/>
                        <a:gd name="connsiteY0" fmla="*/ 304 h 5940"/>
                        <a:gd name="connsiteX1" fmla="*/ 15 w 8403"/>
                        <a:gd name="connsiteY1" fmla="*/ 2284 h 5940"/>
                        <a:gd name="connsiteX2" fmla="*/ 3603 w 8403"/>
                        <a:gd name="connsiteY2" fmla="*/ 5652 h 5940"/>
                        <a:gd name="connsiteX3" fmla="*/ 8387 w 8403"/>
                        <a:gd name="connsiteY3" fmla="*/ 3869 h 5940"/>
                        <a:gd name="connsiteX4" fmla="*/ 4998 w 8403"/>
                        <a:gd name="connsiteY4" fmla="*/ 304 h 59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03" h="5940">
                          <a:moveTo>
                            <a:pt x="4998" y="304"/>
                          </a:moveTo>
                          <a:cubicBezTo>
                            <a:pt x="2208" y="-489"/>
                            <a:pt x="215" y="304"/>
                            <a:pt x="15" y="2284"/>
                          </a:cubicBezTo>
                          <a:cubicBezTo>
                            <a:pt x="-184" y="3869"/>
                            <a:pt x="1610" y="4860"/>
                            <a:pt x="3603" y="5652"/>
                          </a:cubicBezTo>
                          <a:cubicBezTo>
                            <a:pt x="6394" y="6246"/>
                            <a:pt x="8387" y="6048"/>
                            <a:pt x="8387" y="3869"/>
                          </a:cubicBezTo>
                          <a:cubicBezTo>
                            <a:pt x="8586" y="2087"/>
                            <a:pt x="6992" y="700"/>
                            <a:pt x="4998" y="3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10" name="Freeform 1119">
                      <a:extLst>
                        <a:ext uri="{FF2B5EF4-FFF2-40B4-BE49-F238E27FC236}">
                          <a16:creationId xmlns:a16="http://schemas.microsoft.com/office/drawing/2014/main" id="{295E0019-F3C2-1CE6-8DDC-C3B31A82C7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9566" y="6172253"/>
                      <a:ext cx="8353" cy="5819"/>
                    </a:xfrm>
                    <a:custGeom>
                      <a:avLst/>
                      <a:gdLst>
                        <a:gd name="connsiteX0" fmla="*/ 2068 w 8353"/>
                        <a:gd name="connsiteY0" fmla="*/ 5138 h 5819"/>
                        <a:gd name="connsiteX1" fmla="*/ 8048 w 8353"/>
                        <a:gd name="connsiteY1" fmla="*/ 4544 h 5819"/>
                        <a:gd name="connsiteX2" fmla="*/ 6055 w 8353"/>
                        <a:gd name="connsiteY2" fmla="*/ 780 h 5819"/>
                        <a:gd name="connsiteX3" fmla="*/ 473 w 8353"/>
                        <a:gd name="connsiteY3" fmla="*/ 1177 h 5819"/>
                        <a:gd name="connsiteX4" fmla="*/ 2068 w 8353"/>
                        <a:gd name="connsiteY4" fmla="*/ 5138 h 58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53" h="5819">
                          <a:moveTo>
                            <a:pt x="2068" y="5138"/>
                          </a:moveTo>
                          <a:cubicBezTo>
                            <a:pt x="4659" y="6129"/>
                            <a:pt x="6852" y="6129"/>
                            <a:pt x="8048" y="4544"/>
                          </a:cubicBezTo>
                          <a:cubicBezTo>
                            <a:pt x="8845" y="3157"/>
                            <a:pt x="8048" y="1771"/>
                            <a:pt x="6055" y="780"/>
                          </a:cubicBezTo>
                          <a:cubicBezTo>
                            <a:pt x="3463" y="-408"/>
                            <a:pt x="1470" y="-210"/>
                            <a:pt x="473" y="1177"/>
                          </a:cubicBezTo>
                          <a:cubicBezTo>
                            <a:pt x="-523" y="2959"/>
                            <a:pt x="75" y="4148"/>
                            <a:pt x="2068" y="513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11" name="Freeform 1120">
                      <a:extLst>
                        <a:ext uri="{FF2B5EF4-FFF2-40B4-BE49-F238E27FC236}">
                          <a16:creationId xmlns:a16="http://schemas.microsoft.com/office/drawing/2014/main" id="{CC0AEC9E-E54E-C064-91E0-A9F0129BBD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9343" y="6252832"/>
                      <a:ext cx="7773" cy="5797"/>
                    </a:xfrm>
                    <a:custGeom>
                      <a:avLst/>
                      <a:gdLst>
                        <a:gd name="connsiteX0" fmla="*/ 2990 w 7773"/>
                        <a:gd name="connsiteY0" fmla="*/ 5380 h 5797"/>
                        <a:gd name="connsiteX1" fmla="*/ 7774 w 7773"/>
                        <a:gd name="connsiteY1" fmla="*/ 3597 h 5797"/>
                        <a:gd name="connsiteX2" fmla="*/ 4186 w 7773"/>
                        <a:gd name="connsiteY2" fmla="*/ 230 h 5797"/>
                        <a:gd name="connsiteX3" fmla="*/ 0 w 7773"/>
                        <a:gd name="connsiteY3" fmla="*/ 1616 h 5797"/>
                        <a:gd name="connsiteX4" fmla="*/ 2990 w 7773"/>
                        <a:gd name="connsiteY4" fmla="*/ 5380 h 57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73" h="5797">
                          <a:moveTo>
                            <a:pt x="2990" y="5380"/>
                          </a:moveTo>
                          <a:cubicBezTo>
                            <a:pt x="5581" y="6172"/>
                            <a:pt x="7774" y="5974"/>
                            <a:pt x="7774" y="3597"/>
                          </a:cubicBezTo>
                          <a:cubicBezTo>
                            <a:pt x="7774" y="2012"/>
                            <a:pt x="6179" y="824"/>
                            <a:pt x="4186" y="230"/>
                          </a:cubicBezTo>
                          <a:cubicBezTo>
                            <a:pt x="1993" y="-365"/>
                            <a:pt x="598" y="230"/>
                            <a:pt x="0" y="1616"/>
                          </a:cubicBezTo>
                          <a:cubicBezTo>
                            <a:pt x="0" y="3201"/>
                            <a:pt x="997" y="4785"/>
                            <a:pt x="2990" y="53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12" name="Freeform 1121">
                      <a:extLst>
                        <a:ext uri="{FF2B5EF4-FFF2-40B4-BE49-F238E27FC236}">
                          <a16:creationId xmlns:a16="http://schemas.microsoft.com/office/drawing/2014/main" id="{1A2A0553-FD1C-DB8A-521E-E6A073A1D2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8647" y="6322465"/>
                      <a:ext cx="15026" cy="7344"/>
                    </a:xfrm>
                    <a:custGeom>
                      <a:avLst/>
                      <a:gdLst>
                        <a:gd name="connsiteX0" fmla="*/ 2193 w 15026"/>
                        <a:gd name="connsiteY0" fmla="*/ 6860 h 7344"/>
                        <a:gd name="connsiteX1" fmla="*/ 7774 w 15026"/>
                        <a:gd name="connsiteY1" fmla="*/ 5672 h 7344"/>
                        <a:gd name="connsiteX2" fmla="*/ 7973 w 15026"/>
                        <a:gd name="connsiteY2" fmla="*/ 4879 h 7344"/>
                        <a:gd name="connsiteX3" fmla="*/ 9767 w 15026"/>
                        <a:gd name="connsiteY3" fmla="*/ 6068 h 7344"/>
                        <a:gd name="connsiteX4" fmla="*/ 14949 w 15026"/>
                        <a:gd name="connsiteY4" fmla="*/ 4681 h 7344"/>
                        <a:gd name="connsiteX5" fmla="*/ 12358 w 15026"/>
                        <a:gd name="connsiteY5" fmla="*/ 917 h 7344"/>
                        <a:gd name="connsiteX6" fmla="*/ 6578 w 15026"/>
                        <a:gd name="connsiteY6" fmla="*/ 1314 h 7344"/>
                        <a:gd name="connsiteX7" fmla="*/ 6378 w 15026"/>
                        <a:gd name="connsiteY7" fmla="*/ 2304 h 7344"/>
                        <a:gd name="connsiteX8" fmla="*/ 5581 w 15026"/>
                        <a:gd name="connsiteY8" fmla="*/ 1908 h 7344"/>
                        <a:gd name="connsiteX9" fmla="*/ 0 w 15026"/>
                        <a:gd name="connsiteY9" fmla="*/ 3096 h 7344"/>
                        <a:gd name="connsiteX10" fmla="*/ 2193 w 15026"/>
                        <a:gd name="connsiteY10" fmla="*/ 6860 h 73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5026" h="7344">
                          <a:moveTo>
                            <a:pt x="2193" y="6860"/>
                          </a:moveTo>
                          <a:cubicBezTo>
                            <a:pt x="4784" y="7850"/>
                            <a:pt x="6777" y="7256"/>
                            <a:pt x="7774" y="5672"/>
                          </a:cubicBezTo>
                          <a:cubicBezTo>
                            <a:pt x="7973" y="5473"/>
                            <a:pt x="7973" y="5275"/>
                            <a:pt x="7973" y="4879"/>
                          </a:cubicBezTo>
                          <a:cubicBezTo>
                            <a:pt x="8571" y="5275"/>
                            <a:pt x="9169" y="5672"/>
                            <a:pt x="9767" y="6068"/>
                          </a:cubicBezTo>
                          <a:cubicBezTo>
                            <a:pt x="12558" y="7256"/>
                            <a:pt x="14352" y="6464"/>
                            <a:pt x="14949" y="4681"/>
                          </a:cubicBezTo>
                          <a:cubicBezTo>
                            <a:pt x="15348" y="3294"/>
                            <a:pt x="14152" y="1908"/>
                            <a:pt x="12358" y="917"/>
                          </a:cubicBezTo>
                          <a:cubicBezTo>
                            <a:pt x="9966" y="-271"/>
                            <a:pt x="7375" y="-469"/>
                            <a:pt x="6578" y="1314"/>
                          </a:cubicBezTo>
                          <a:cubicBezTo>
                            <a:pt x="6378" y="1710"/>
                            <a:pt x="6378" y="1908"/>
                            <a:pt x="6378" y="2304"/>
                          </a:cubicBezTo>
                          <a:cubicBezTo>
                            <a:pt x="6179" y="2106"/>
                            <a:pt x="5980" y="2106"/>
                            <a:pt x="5581" y="1908"/>
                          </a:cubicBezTo>
                          <a:cubicBezTo>
                            <a:pt x="2990" y="917"/>
                            <a:pt x="997" y="1314"/>
                            <a:pt x="0" y="3096"/>
                          </a:cubicBezTo>
                          <a:cubicBezTo>
                            <a:pt x="0" y="4483"/>
                            <a:pt x="0" y="6068"/>
                            <a:pt x="2193" y="68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13" name="Freeform 1122">
                      <a:extLst>
                        <a:ext uri="{FF2B5EF4-FFF2-40B4-BE49-F238E27FC236}">
                          <a16:creationId xmlns:a16="http://schemas.microsoft.com/office/drawing/2014/main" id="{C2EB5960-5772-9F1D-0301-CF9F2FE273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0158" y="6384165"/>
                      <a:ext cx="11393" cy="6520"/>
                    </a:xfrm>
                    <a:custGeom>
                      <a:avLst/>
                      <a:gdLst>
                        <a:gd name="connsiteX0" fmla="*/ 6198 w 11393"/>
                        <a:gd name="connsiteY0" fmla="*/ 5577 h 6520"/>
                        <a:gd name="connsiteX1" fmla="*/ 7593 w 11393"/>
                        <a:gd name="connsiteY1" fmla="*/ 6171 h 6520"/>
                        <a:gd name="connsiteX2" fmla="*/ 11381 w 11393"/>
                        <a:gd name="connsiteY2" fmla="*/ 4784 h 6520"/>
                        <a:gd name="connsiteX3" fmla="*/ 6796 w 11393"/>
                        <a:gd name="connsiteY3" fmla="*/ 624 h 6520"/>
                        <a:gd name="connsiteX4" fmla="*/ 4803 w 11393"/>
                        <a:gd name="connsiteY4" fmla="*/ 426 h 6520"/>
                        <a:gd name="connsiteX5" fmla="*/ 4603 w 11393"/>
                        <a:gd name="connsiteY5" fmla="*/ 426 h 6520"/>
                        <a:gd name="connsiteX6" fmla="*/ 19 w 11393"/>
                        <a:gd name="connsiteY6" fmla="*/ 2209 h 6520"/>
                        <a:gd name="connsiteX7" fmla="*/ 3208 w 11393"/>
                        <a:gd name="connsiteY7" fmla="*/ 5577 h 6520"/>
                        <a:gd name="connsiteX8" fmla="*/ 6198 w 11393"/>
                        <a:gd name="connsiteY8" fmla="*/ 5577 h 65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1393" h="6520">
                          <a:moveTo>
                            <a:pt x="6198" y="5577"/>
                          </a:moveTo>
                          <a:lnTo>
                            <a:pt x="7593" y="6171"/>
                          </a:lnTo>
                          <a:cubicBezTo>
                            <a:pt x="9786" y="6963"/>
                            <a:pt x="11381" y="6369"/>
                            <a:pt x="11381" y="4784"/>
                          </a:cubicBezTo>
                          <a:cubicBezTo>
                            <a:pt x="11580" y="2605"/>
                            <a:pt x="9387" y="1417"/>
                            <a:pt x="6796" y="624"/>
                          </a:cubicBezTo>
                          <a:cubicBezTo>
                            <a:pt x="5999" y="426"/>
                            <a:pt x="5401" y="426"/>
                            <a:pt x="4803" y="426"/>
                          </a:cubicBezTo>
                          <a:lnTo>
                            <a:pt x="4603" y="426"/>
                          </a:lnTo>
                          <a:cubicBezTo>
                            <a:pt x="1813" y="-564"/>
                            <a:pt x="218" y="228"/>
                            <a:pt x="19" y="2209"/>
                          </a:cubicBezTo>
                          <a:cubicBezTo>
                            <a:pt x="-180" y="3794"/>
                            <a:pt x="1215" y="4982"/>
                            <a:pt x="3208" y="5577"/>
                          </a:cubicBezTo>
                          <a:cubicBezTo>
                            <a:pt x="4603" y="5973"/>
                            <a:pt x="5600" y="5973"/>
                            <a:pt x="6198" y="55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14" name="Freeform 1123">
                      <a:extLst>
                        <a:ext uri="{FF2B5EF4-FFF2-40B4-BE49-F238E27FC236}">
                          <a16:creationId xmlns:a16="http://schemas.microsoft.com/office/drawing/2014/main" id="{1B9B5AEE-9094-854E-0AA8-DA8F15EAD7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5101" y="6208114"/>
                      <a:ext cx="11023" cy="8217"/>
                    </a:xfrm>
                    <a:custGeom>
                      <a:avLst/>
                      <a:gdLst>
                        <a:gd name="connsiteX0" fmla="*/ 56 w 11023"/>
                        <a:gd name="connsiteY0" fmla="*/ 3943 h 8217"/>
                        <a:gd name="connsiteX1" fmla="*/ 3644 w 11023"/>
                        <a:gd name="connsiteY1" fmla="*/ 7508 h 8217"/>
                        <a:gd name="connsiteX2" fmla="*/ 11019 w 11023"/>
                        <a:gd name="connsiteY2" fmla="*/ 5924 h 8217"/>
                        <a:gd name="connsiteX3" fmla="*/ 10819 w 11023"/>
                        <a:gd name="connsiteY3" fmla="*/ 4735 h 8217"/>
                        <a:gd name="connsiteX4" fmla="*/ 7032 w 11023"/>
                        <a:gd name="connsiteY4" fmla="*/ 377 h 8217"/>
                        <a:gd name="connsiteX5" fmla="*/ 2448 w 11023"/>
                        <a:gd name="connsiteY5" fmla="*/ 1170 h 8217"/>
                        <a:gd name="connsiteX6" fmla="*/ 2448 w 11023"/>
                        <a:gd name="connsiteY6" fmla="*/ 1764 h 8217"/>
                        <a:gd name="connsiteX7" fmla="*/ 56 w 11023"/>
                        <a:gd name="connsiteY7" fmla="*/ 3943 h 82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1023" h="8217">
                          <a:moveTo>
                            <a:pt x="56" y="3943"/>
                          </a:moveTo>
                          <a:cubicBezTo>
                            <a:pt x="-343" y="5330"/>
                            <a:pt x="1451" y="6518"/>
                            <a:pt x="3644" y="7508"/>
                          </a:cubicBezTo>
                          <a:cubicBezTo>
                            <a:pt x="6833" y="8301"/>
                            <a:pt x="10221" y="9093"/>
                            <a:pt x="11019" y="5924"/>
                          </a:cubicBezTo>
                          <a:cubicBezTo>
                            <a:pt x="11019" y="5527"/>
                            <a:pt x="11019" y="5131"/>
                            <a:pt x="10819" y="4735"/>
                          </a:cubicBezTo>
                          <a:cubicBezTo>
                            <a:pt x="11617" y="2754"/>
                            <a:pt x="10022" y="1368"/>
                            <a:pt x="7032" y="377"/>
                          </a:cubicBezTo>
                          <a:cubicBezTo>
                            <a:pt x="5238" y="-217"/>
                            <a:pt x="3245" y="-217"/>
                            <a:pt x="2448" y="1170"/>
                          </a:cubicBezTo>
                          <a:cubicBezTo>
                            <a:pt x="2448" y="1368"/>
                            <a:pt x="2448" y="1566"/>
                            <a:pt x="2448" y="1764"/>
                          </a:cubicBezTo>
                          <a:cubicBezTo>
                            <a:pt x="1451" y="2160"/>
                            <a:pt x="454" y="2754"/>
                            <a:pt x="56" y="39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15" name="Freeform 1124">
                      <a:extLst>
                        <a:ext uri="{FF2B5EF4-FFF2-40B4-BE49-F238E27FC236}">
                          <a16:creationId xmlns:a16="http://schemas.microsoft.com/office/drawing/2014/main" id="{57F8F62C-145A-9EF9-C289-25FE38AD43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2468" y="6281286"/>
                      <a:ext cx="15522" cy="10055"/>
                    </a:xfrm>
                    <a:custGeom>
                      <a:avLst/>
                      <a:gdLst>
                        <a:gd name="connsiteX0" fmla="*/ 15149 w 15522"/>
                        <a:gd name="connsiteY0" fmla="*/ 9016 h 10055"/>
                        <a:gd name="connsiteX1" fmla="*/ 12159 w 15522"/>
                        <a:gd name="connsiteY1" fmla="*/ 4658 h 10055"/>
                        <a:gd name="connsiteX2" fmla="*/ 8571 w 15522"/>
                        <a:gd name="connsiteY2" fmla="*/ 4064 h 10055"/>
                        <a:gd name="connsiteX3" fmla="*/ 8571 w 15522"/>
                        <a:gd name="connsiteY3" fmla="*/ 4064 h 10055"/>
                        <a:gd name="connsiteX4" fmla="*/ 3787 w 15522"/>
                        <a:gd name="connsiteY4" fmla="*/ 102 h 10055"/>
                        <a:gd name="connsiteX5" fmla="*/ 0 w 15522"/>
                        <a:gd name="connsiteY5" fmla="*/ 1885 h 10055"/>
                        <a:gd name="connsiteX6" fmla="*/ 4186 w 15522"/>
                        <a:gd name="connsiteY6" fmla="*/ 6243 h 10055"/>
                        <a:gd name="connsiteX7" fmla="*/ 6976 w 15522"/>
                        <a:gd name="connsiteY7" fmla="*/ 6441 h 10055"/>
                        <a:gd name="connsiteX8" fmla="*/ 10365 w 15522"/>
                        <a:gd name="connsiteY8" fmla="*/ 9610 h 10055"/>
                        <a:gd name="connsiteX9" fmla="*/ 15149 w 15522"/>
                        <a:gd name="connsiteY9" fmla="*/ 9016 h 100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522" h="10055">
                          <a:moveTo>
                            <a:pt x="15149" y="9016"/>
                          </a:moveTo>
                          <a:cubicBezTo>
                            <a:pt x="16145" y="7233"/>
                            <a:pt x="15149" y="5648"/>
                            <a:pt x="12159" y="4658"/>
                          </a:cubicBezTo>
                          <a:cubicBezTo>
                            <a:pt x="10963" y="4262"/>
                            <a:pt x="9568" y="3866"/>
                            <a:pt x="8571" y="4064"/>
                          </a:cubicBezTo>
                          <a:lnTo>
                            <a:pt x="8571" y="4064"/>
                          </a:lnTo>
                          <a:cubicBezTo>
                            <a:pt x="8372" y="2083"/>
                            <a:pt x="6578" y="696"/>
                            <a:pt x="3787" y="102"/>
                          </a:cubicBezTo>
                          <a:cubicBezTo>
                            <a:pt x="1595" y="-294"/>
                            <a:pt x="399" y="498"/>
                            <a:pt x="0" y="1885"/>
                          </a:cubicBezTo>
                          <a:cubicBezTo>
                            <a:pt x="0" y="3866"/>
                            <a:pt x="1395" y="5450"/>
                            <a:pt x="4186" y="6243"/>
                          </a:cubicBezTo>
                          <a:cubicBezTo>
                            <a:pt x="5183" y="6441"/>
                            <a:pt x="6179" y="6441"/>
                            <a:pt x="6976" y="6441"/>
                          </a:cubicBezTo>
                          <a:cubicBezTo>
                            <a:pt x="7176" y="7629"/>
                            <a:pt x="8372" y="8818"/>
                            <a:pt x="10365" y="9610"/>
                          </a:cubicBezTo>
                          <a:cubicBezTo>
                            <a:pt x="12358" y="10006"/>
                            <a:pt x="14352" y="10601"/>
                            <a:pt x="15149" y="901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16" name="Freeform 1125">
                      <a:extLst>
                        <a:ext uri="{FF2B5EF4-FFF2-40B4-BE49-F238E27FC236}">
                          <a16:creationId xmlns:a16="http://schemas.microsoft.com/office/drawing/2014/main" id="{3D0CF57A-8E29-4AD7-6021-5FE38882C7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8889" y="6412756"/>
                      <a:ext cx="8213" cy="5914"/>
                    </a:xfrm>
                    <a:custGeom>
                      <a:avLst/>
                      <a:gdLst>
                        <a:gd name="connsiteX0" fmla="*/ 8098 w 8213"/>
                        <a:gd name="connsiteY0" fmla="*/ 4521 h 5914"/>
                        <a:gd name="connsiteX1" fmla="*/ 4311 w 8213"/>
                        <a:gd name="connsiteY1" fmla="*/ 361 h 5914"/>
                        <a:gd name="connsiteX2" fmla="*/ 125 w 8213"/>
                        <a:gd name="connsiteY2" fmla="*/ 1351 h 5914"/>
                        <a:gd name="connsiteX3" fmla="*/ 3912 w 8213"/>
                        <a:gd name="connsiteY3" fmla="*/ 5511 h 5914"/>
                        <a:gd name="connsiteX4" fmla="*/ 8098 w 8213"/>
                        <a:gd name="connsiteY4" fmla="*/ 4521 h 59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13" h="5914">
                          <a:moveTo>
                            <a:pt x="8098" y="4521"/>
                          </a:moveTo>
                          <a:cubicBezTo>
                            <a:pt x="8696" y="2738"/>
                            <a:pt x="6902" y="1153"/>
                            <a:pt x="4311" y="361"/>
                          </a:cubicBezTo>
                          <a:cubicBezTo>
                            <a:pt x="2118" y="-432"/>
                            <a:pt x="524" y="163"/>
                            <a:pt x="125" y="1351"/>
                          </a:cubicBezTo>
                          <a:cubicBezTo>
                            <a:pt x="-473" y="3134"/>
                            <a:pt x="1122" y="4719"/>
                            <a:pt x="3912" y="5511"/>
                          </a:cubicBezTo>
                          <a:cubicBezTo>
                            <a:pt x="5905" y="6303"/>
                            <a:pt x="7699" y="5907"/>
                            <a:pt x="8098" y="45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17" name="Freeform 1126">
                      <a:extLst>
                        <a:ext uri="{FF2B5EF4-FFF2-40B4-BE49-F238E27FC236}">
                          <a16:creationId xmlns:a16="http://schemas.microsoft.com/office/drawing/2014/main" id="{1967A156-5D24-B793-A14C-C01223FC06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9727" y="6265331"/>
                      <a:ext cx="9351" cy="6619"/>
                    </a:xfrm>
                    <a:custGeom>
                      <a:avLst/>
                      <a:gdLst>
                        <a:gd name="connsiteX0" fmla="*/ 9284 w 9351"/>
                        <a:gd name="connsiteY0" fmla="*/ 5161 h 6619"/>
                        <a:gd name="connsiteX1" fmla="*/ 5697 w 9351"/>
                        <a:gd name="connsiteY1" fmla="*/ 605 h 6619"/>
                        <a:gd name="connsiteX2" fmla="*/ 115 w 9351"/>
                        <a:gd name="connsiteY2" fmla="*/ 1398 h 6619"/>
                        <a:gd name="connsiteX3" fmla="*/ 3903 w 9351"/>
                        <a:gd name="connsiteY3" fmla="*/ 5954 h 6619"/>
                        <a:gd name="connsiteX4" fmla="*/ 9284 w 9351"/>
                        <a:gd name="connsiteY4" fmla="*/ 5161 h 66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51" h="6619">
                          <a:moveTo>
                            <a:pt x="9284" y="5161"/>
                          </a:moveTo>
                          <a:cubicBezTo>
                            <a:pt x="9683" y="3577"/>
                            <a:pt x="8288" y="1596"/>
                            <a:pt x="5697" y="605"/>
                          </a:cubicBezTo>
                          <a:cubicBezTo>
                            <a:pt x="3105" y="-385"/>
                            <a:pt x="514" y="-187"/>
                            <a:pt x="115" y="1398"/>
                          </a:cubicBezTo>
                          <a:cubicBezTo>
                            <a:pt x="-483" y="2982"/>
                            <a:pt x="1311" y="4765"/>
                            <a:pt x="3903" y="5954"/>
                          </a:cubicBezTo>
                          <a:cubicBezTo>
                            <a:pt x="6494" y="6944"/>
                            <a:pt x="8686" y="6944"/>
                            <a:pt x="9284" y="516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18" name="Freeform 1127">
                      <a:extLst>
                        <a:ext uri="{FF2B5EF4-FFF2-40B4-BE49-F238E27FC236}">
                          <a16:creationId xmlns:a16="http://schemas.microsoft.com/office/drawing/2014/main" id="{C9E54ED2-D39B-3237-D287-46BD56B37D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2336" y="6234837"/>
                      <a:ext cx="1395" cy="3367"/>
                    </a:xfrm>
                    <a:custGeom>
                      <a:avLst/>
                      <a:gdLst>
                        <a:gd name="connsiteX0" fmla="*/ 1395 w 1395"/>
                        <a:gd name="connsiteY0" fmla="*/ 1585 h 3367"/>
                        <a:gd name="connsiteX1" fmla="*/ 997 w 1395"/>
                        <a:gd name="connsiteY1" fmla="*/ 0 h 3367"/>
                        <a:gd name="connsiteX2" fmla="*/ 0 w 1395"/>
                        <a:gd name="connsiteY2" fmla="*/ 3368 h 3367"/>
                        <a:gd name="connsiteX3" fmla="*/ 1395 w 1395"/>
                        <a:gd name="connsiteY3" fmla="*/ 1585 h 33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395" h="3367">
                          <a:moveTo>
                            <a:pt x="1395" y="1585"/>
                          </a:moveTo>
                          <a:cubicBezTo>
                            <a:pt x="1395" y="991"/>
                            <a:pt x="1395" y="396"/>
                            <a:pt x="997" y="0"/>
                          </a:cubicBezTo>
                          <a:cubicBezTo>
                            <a:pt x="598" y="1189"/>
                            <a:pt x="399" y="2179"/>
                            <a:pt x="0" y="3368"/>
                          </a:cubicBezTo>
                          <a:cubicBezTo>
                            <a:pt x="598" y="2971"/>
                            <a:pt x="1196" y="2575"/>
                            <a:pt x="1395" y="15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19" name="Freeform 1128">
                      <a:extLst>
                        <a:ext uri="{FF2B5EF4-FFF2-40B4-BE49-F238E27FC236}">
                          <a16:creationId xmlns:a16="http://schemas.microsoft.com/office/drawing/2014/main" id="{2A15AAC8-5442-4528-9B09-89E227E2BE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8284" y="6369933"/>
                      <a:ext cx="1278" cy="2773"/>
                    </a:xfrm>
                    <a:custGeom>
                      <a:avLst/>
                      <a:gdLst>
                        <a:gd name="connsiteX0" fmla="*/ 1196 w 1278"/>
                        <a:gd name="connsiteY0" fmla="*/ 1783 h 2773"/>
                        <a:gd name="connsiteX1" fmla="*/ 997 w 1278"/>
                        <a:gd name="connsiteY1" fmla="*/ 0 h 2773"/>
                        <a:gd name="connsiteX2" fmla="*/ 0 w 1278"/>
                        <a:gd name="connsiteY2" fmla="*/ 2773 h 2773"/>
                        <a:gd name="connsiteX3" fmla="*/ 1196 w 1278"/>
                        <a:gd name="connsiteY3" fmla="*/ 1783 h 27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278" h="2773">
                          <a:moveTo>
                            <a:pt x="1196" y="1783"/>
                          </a:moveTo>
                          <a:cubicBezTo>
                            <a:pt x="1395" y="1189"/>
                            <a:pt x="1196" y="594"/>
                            <a:pt x="997" y="0"/>
                          </a:cubicBezTo>
                          <a:cubicBezTo>
                            <a:pt x="598" y="991"/>
                            <a:pt x="399" y="1783"/>
                            <a:pt x="0" y="2773"/>
                          </a:cubicBezTo>
                          <a:cubicBezTo>
                            <a:pt x="598" y="2575"/>
                            <a:pt x="997" y="2377"/>
                            <a:pt x="1196" y="17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20" name="Freeform 1129">
                      <a:extLst>
                        <a:ext uri="{FF2B5EF4-FFF2-40B4-BE49-F238E27FC236}">
                          <a16:creationId xmlns:a16="http://schemas.microsoft.com/office/drawing/2014/main" id="{E8D5D197-1C29-01B4-C498-1D9F57F013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173" y="6268908"/>
                      <a:ext cx="6747" cy="6542"/>
                    </a:xfrm>
                    <a:custGeom>
                      <a:avLst/>
                      <a:gdLst>
                        <a:gd name="connsiteX0" fmla="*/ 3787 w 6747"/>
                        <a:gd name="connsiteY0" fmla="*/ 792 h 6542"/>
                        <a:gd name="connsiteX1" fmla="*/ 1395 w 6747"/>
                        <a:gd name="connsiteY1" fmla="*/ 0 h 6542"/>
                        <a:gd name="connsiteX2" fmla="*/ 0 w 6747"/>
                        <a:gd name="connsiteY2" fmla="*/ 4556 h 6542"/>
                        <a:gd name="connsiteX3" fmla="*/ 1794 w 6747"/>
                        <a:gd name="connsiteY3" fmla="*/ 5745 h 6542"/>
                        <a:gd name="connsiteX4" fmla="*/ 6578 w 6747"/>
                        <a:gd name="connsiteY4" fmla="*/ 5546 h 6542"/>
                        <a:gd name="connsiteX5" fmla="*/ 3787 w 6747"/>
                        <a:gd name="connsiteY5" fmla="*/ 792 h 65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747" h="6542">
                          <a:moveTo>
                            <a:pt x="3787" y="792"/>
                          </a:moveTo>
                          <a:cubicBezTo>
                            <a:pt x="2990" y="396"/>
                            <a:pt x="2193" y="0"/>
                            <a:pt x="1395" y="0"/>
                          </a:cubicBezTo>
                          <a:cubicBezTo>
                            <a:pt x="997" y="1585"/>
                            <a:pt x="399" y="3169"/>
                            <a:pt x="0" y="4556"/>
                          </a:cubicBezTo>
                          <a:cubicBezTo>
                            <a:pt x="399" y="4952"/>
                            <a:pt x="997" y="5348"/>
                            <a:pt x="1794" y="5745"/>
                          </a:cubicBezTo>
                          <a:cubicBezTo>
                            <a:pt x="3787" y="6537"/>
                            <a:pt x="5780" y="7131"/>
                            <a:pt x="6578" y="5546"/>
                          </a:cubicBezTo>
                          <a:cubicBezTo>
                            <a:pt x="7176" y="3962"/>
                            <a:pt x="6179" y="2179"/>
                            <a:pt x="3787" y="79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21" name="Freeform 1130">
                      <a:extLst>
                        <a:ext uri="{FF2B5EF4-FFF2-40B4-BE49-F238E27FC236}">
                          <a16:creationId xmlns:a16="http://schemas.microsoft.com/office/drawing/2014/main" id="{2D3867B1-8FEB-6D09-A5E4-4DEC430CF5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2476" y="6219839"/>
                      <a:ext cx="10589" cy="9603"/>
                    </a:xfrm>
                    <a:custGeom>
                      <a:avLst/>
                      <a:gdLst>
                        <a:gd name="connsiteX0" fmla="*/ 4809 w 10589"/>
                        <a:gd name="connsiteY0" fmla="*/ 340 h 9603"/>
                        <a:gd name="connsiteX1" fmla="*/ 25 w 10589"/>
                        <a:gd name="connsiteY1" fmla="*/ 2122 h 9603"/>
                        <a:gd name="connsiteX2" fmla="*/ 3015 w 10589"/>
                        <a:gd name="connsiteY2" fmla="*/ 5688 h 9603"/>
                        <a:gd name="connsiteX3" fmla="*/ 3812 w 10589"/>
                        <a:gd name="connsiteY3" fmla="*/ 5886 h 9603"/>
                        <a:gd name="connsiteX4" fmla="*/ 3812 w 10589"/>
                        <a:gd name="connsiteY4" fmla="*/ 5886 h 9603"/>
                        <a:gd name="connsiteX5" fmla="*/ 6603 w 10589"/>
                        <a:gd name="connsiteY5" fmla="*/ 9254 h 9603"/>
                        <a:gd name="connsiteX6" fmla="*/ 10589 w 10589"/>
                        <a:gd name="connsiteY6" fmla="*/ 7867 h 9603"/>
                        <a:gd name="connsiteX7" fmla="*/ 7400 w 10589"/>
                        <a:gd name="connsiteY7" fmla="*/ 4896 h 9603"/>
                        <a:gd name="connsiteX8" fmla="*/ 7799 w 10589"/>
                        <a:gd name="connsiteY8" fmla="*/ 3905 h 9603"/>
                        <a:gd name="connsiteX9" fmla="*/ 4809 w 10589"/>
                        <a:gd name="connsiteY9" fmla="*/ 340 h 96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0589" h="9603">
                          <a:moveTo>
                            <a:pt x="4809" y="340"/>
                          </a:moveTo>
                          <a:cubicBezTo>
                            <a:pt x="2018" y="-453"/>
                            <a:pt x="424" y="141"/>
                            <a:pt x="25" y="2122"/>
                          </a:cubicBezTo>
                          <a:cubicBezTo>
                            <a:pt x="-174" y="3509"/>
                            <a:pt x="822" y="4896"/>
                            <a:pt x="3015" y="5688"/>
                          </a:cubicBezTo>
                          <a:cubicBezTo>
                            <a:pt x="3413" y="5688"/>
                            <a:pt x="3613" y="5688"/>
                            <a:pt x="3812" y="5886"/>
                          </a:cubicBezTo>
                          <a:lnTo>
                            <a:pt x="3812" y="5886"/>
                          </a:lnTo>
                          <a:cubicBezTo>
                            <a:pt x="3214" y="7273"/>
                            <a:pt x="4609" y="8659"/>
                            <a:pt x="6603" y="9254"/>
                          </a:cubicBezTo>
                          <a:cubicBezTo>
                            <a:pt x="8596" y="10046"/>
                            <a:pt x="10191" y="9452"/>
                            <a:pt x="10589" y="7867"/>
                          </a:cubicBezTo>
                          <a:cubicBezTo>
                            <a:pt x="10390" y="6282"/>
                            <a:pt x="9393" y="5292"/>
                            <a:pt x="7400" y="4896"/>
                          </a:cubicBezTo>
                          <a:cubicBezTo>
                            <a:pt x="7599" y="4698"/>
                            <a:pt x="7799" y="4301"/>
                            <a:pt x="7799" y="3905"/>
                          </a:cubicBezTo>
                          <a:cubicBezTo>
                            <a:pt x="7998" y="2519"/>
                            <a:pt x="7001" y="934"/>
                            <a:pt x="4809" y="3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22" name="Freeform 1131">
                      <a:extLst>
                        <a:ext uri="{FF2B5EF4-FFF2-40B4-BE49-F238E27FC236}">
                          <a16:creationId xmlns:a16="http://schemas.microsoft.com/office/drawing/2014/main" id="{0C0E6A3B-BF44-00AA-0F35-4B7DD78F48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9002" y="6279159"/>
                      <a:ext cx="11528" cy="8963"/>
                    </a:xfrm>
                    <a:custGeom>
                      <a:avLst/>
                      <a:gdLst>
                        <a:gd name="connsiteX0" fmla="*/ 8118 w 11528"/>
                        <a:gd name="connsiteY0" fmla="*/ 5200 h 8963"/>
                        <a:gd name="connsiteX1" fmla="*/ 11506 w 11528"/>
                        <a:gd name="connsiteY1" fmla="*/ 4209 h 8963"/>
                        <a:gd name="connsiteX2" fmla="*/ 8716 w 11528"/>
                        <a:gd name="connsiteY2" fmla="*/ 644 h 8963"/>
                        <a:gd name="connsiteX3" fmla="*/ 4131 w 11528"/>
                        <a:gd name="connsiteY3" fmla="*/ 842 h 8963"/>
                        <a:gd name="connsiteX4" fmla="*/ 3932 w 11528"/>
                        <a:gd name="connsiteY4" fmla="*/ 2229 h 8963"/>
                        <a:gd name="connsiteX5" fmla="*/ 543 w 11528"/>
                        <a:gd name="connsiteY5" fmla="*/ 2823 h 8963"/>
                        <a:gd name="connsiteX6" fmla="*/ 4530 w 11528"/>
                        <a:gd name="connsiteY6" fmla="*/ 7973 h 8963"/>
                        <a:gd name="connsiteX7" fmla="*/ 7121 w 11528"/>
                        <a:gd name="connsiteY7" fmla="*/ 8963 h 8963"/>
                        <a:gd name="connsiteX8" fmla="*/ 7919 w 11528"/>
                        <a:gd name="connsiteY8" fmla="*/ 7181 h 8963"/>
                        <a:gd name="connsiteX9" fmla="*/ 8118 w 11528"/>
                        <a:gd name="connsiteY9" fmla="*/ 5200 h 89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1528" h="8963">
                          <a:moveTo>
                            <a:pt x="8118" y="5200"/>
                          </a:moveTo>
                          <a:cubicBezTo>
                            <a:pt x="9712" y="5398"/>
                            <a:pt x="11307" y="5794"/>
                            <a:pt x="11506" y="4209"/>
                          </a:cubicBezTo>
                          <a:cubicBezTo>
                            <a:pt x="11706" y="2823"/>
                            <a:pt x="10510" y="1634"/>
                            <a:pt x="8716" y="644"/>
                          </a:cubicBezTo>
                          <a:cubicBezTo>
                            <a:pt x="6722" y="-149"/>
                            <a:pt x="4929" y="-347"/>
                            <a:pt x="4131" y="842"/>
                          </a:cubicBezTo>
                          <a:cubicBezTo>
                            <a:pt x="3733" y="1436"/>
                            <a:pt x="3733" y="1832"/>
                            <a:pt x="3932" y="2229"/>
                          </a:cubicBezTo>
                          <a:cubicBezTo>
                            <a:pt x="2736" y="2030"/>
                            <a:pt x="942" y="2229"/>
                            <a:pt x="543" y="2823"/>
                          </a:cubicBezTo>
                          <a:cubicBezTo>
                            <a:pt x="-1250" y="5200"/>
                            <a:pt x="1739" y="6586"/>
                            <a:pt x="4530" y="7973"/>
                          </a:cubicBezTo>
                          <a:lnTo>
                            <a:pt x="7121" y="8963"/>
                          </a:lnTo>
                          <a:cubicBezTo>
                            <a:pt x="7321" y="8369"/>
                            <a:pt x="7719" y="7775"/>
                            <a:pt x="7919" y="7181"/>
                          </a:cubicBezTo>
                          <a:cubicBezTo>
                            <a:pt x="8516" y="6785"/>
                            <a:pt x="8516" y="5992"/>
                            <a:pt x="8118" y="520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23" name="Freeform 1132">
                      <a:extLst>
                        <a:ext uri="{FF2B5EF4-FFF2-40B4-BE49-F238E27FC236}">
                          <a16:creationId xmlns:a16="http://schemas.microsoft.com/office/drawing/2014/main" id="{71F494FC-6C55-D50A-C9CD-E7F087CBF6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6322" y="6288519"/>
                      <a:ext cx="199" cy="19808"/>
                    </a:xfrm>
                    <a:custGeom>
                      <a:avLst/>
                      <a:gdLst>
                        <a:gd name="connsiteX0" fmla="*/ 0 w 199"/>
                        <a:gd name="connsiteY0" fmla="*/ 0 h 19808"/>
                        <a:gd name="connsiteX1" fmla="*/ 0 w 199"/>
                        <a:gd name="connsiteY1" fmla="*/ 0 h 19808"/>
                        <a:gd name="connsiteX2" fmla="*/ 0 w 199"/>
                        <a:gd name="connsiteY2" fmla="*/ 0 h 19808"/>
                        <a:gd name="connsiteX3" fmla="*/ 199 w 199"/>
                        <a:gd name="connsiteY3" fmla="*/ 0 h 19808"/>
                        <a:gd name="connsiteX4" fmla="*/ 199 w 199"/>
                        <a:gd name="connsiteY4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199" y="0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24" name="Freeform 1133">
                      <a:extLst>
                        <a:ext uri="{FF2B5EF4-FFF2-40B4-BE49-F238E27FC236}">
                          <a16:creationId xmlns:a16="http://schemas.microsoft.com/office/drawing/2014/main" id="{49F3919A-84AB-4FBA-41FB-BC3EB71E91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0164" y="6354803"/>
                      <a:ext cx="21083" cy="11942"/>
                    </a:xfrm>
                    <a:custGeom>
                      <a:avLst/>
                      <a:gdLst>
                        <a:gd name="connsiteX0" fmla="*/ 15195 w 21083"/>
                        <a:gd name="connsiteY0" fmla="*/ 10376 h 11942"/>
                        <a:gd name="connsiteX1" fmla="*/ 20777 w 21083"/>
                        <a:gd name="connsiteY1" fmla="*/ 9782 h 11942"/>
                        <a:gd name="connsiteX2" fmla="*/ 18385 w 21083"/>
                        <a:gd name="connsiteY2" fmla="*/ 6216 h 11942"/>
                        <a:gd name="connsiteX3" fmla="*/ 15993 w 21083"/>
                        <a:gd name="connsiteY3" fmla="*/ 5622 h 11942"/>
                        <a:gd name="connsiteX4" fmla="*/ 13202 w 21083"/>
                        <a:gd name="connsiteY4" fmla="*/ 1066 h 11942"/>
                        <a:gd name="connsiteX5" fmla="*/ 6824 w 21083"/>
                        <a:gd name="connsiteY5" fmla="*/ 868 h 11942"/>
                        <a:gd name="connsiteX6" fmla="*/ 6824 w 21083"/>
                        <a:gd name="connsiteY6" fmla="*/ 2453 h 11942"/>
                        <a:gd name="connsiteX7" fmla="*/ 4831 w 21083"/>
                        <a:gd name="connsiteY7" fmla="*/ 3641 h 11942"/>
                        <a:gd name="connsiteX8" fmla="*/ 5229 w 21083"/>
                        <a:gd name="connsiteY8" fmla="*/ 6415 h 11942"/>
                        <a:gd name="connsiteX9" fmla="*/ 4631 w 21083"/>
                        <a:gd name="connsiteY9" fmla="*/ 6018 h 11942"/>
                        <a:gd name="connsiteX10" fmla="*/ 246 w 21083"/>
                        <a:gd name="connsiteY10" fmla="*/ 6811 h 11942"/>
                        <a:gd name="connsiteX11" fmla="*/ 3037 w 21083"/>
                        <a:gd name="connsiteY11" fmla="*/ 11565 h 11942"/>
                        <a:gd name="connsiteX12" fmla="*/ 7621 w 21083"/>
                        <a:gd name="connsiteY12" fmla="*/ 10773 h 11942"/>
                        <a:gd name="connsiteX13" fmla="*/ 7023 w 21083"/>
                        <a:gd name="connsiteY13" fmla="*/ 7801 h 11942"/>
                        <a:gd name="connsiteX14" fmla="*/ 7422 w 21083"/>
                        <a:gd name="connsiteY14" fmla="*/ 7999 h 11942"/>
                        <a:gd name="connsiteX15" fmla="*/ 12006 w 21083"/>
                        <a:gd name="connsiteY15" fmla="*/ 7405 h 11942"/>
                        <a:gd name="connsiteX16" fmla="*/ 12206 w 21083"/>
                        <a:gd name="connsiteY16" fmla="*/ 6613 h 11942"/>
                        <a:gd name="connsiteX17" fmla="*/ 13003 w 21083"/>
                        <a:gd name="connsiteY17" fmla="*/ 6811 h 11942"/>
                        <a:gd name="connsiteX18" fmla="*/ 15195 w 21083"/>
                        <a:gd name="connsiteY18" fmla="*/ 10376 h 119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21083" h="11942">
                          <a:moveTo>
                            <a:pt x="15195" y="10376"/>
                          </a:moveTo>
                          <a:cubicBezTo>
                            <a:pt x="17787" y="11763"/>
                            <a:pt x="19780" y="11169"/>
                            <a:pt x="20777" y="9782"/>
                          </a:cubicBezTo>
                          <a:cubicBezTo>
                            <a:pt x="21773" y="8395"/>
                            <a:pt x="20179" y="7207"/>
                            <a:pt x="18385" y="6216"/>
                          </a:cubicBezTo>
                          <a:cubicBezTo>
                            <a:pt x="17587" y="5820"/>
                            <a:pt x="16790" y="5622"/>
                            <a:pt x="15993" y="5622"/>
                          </a:cubicBezTo>
                          <a:cubicBezTo>
                            <a:pt x="16391" y="4236"/>
                            <a:pt x="15195" y="2453"/>
                            <a:pt x="13202" y="1066"/>
                          </a:cubicBezTo>
                          <a:cubicBezTo>
                            <a:pt x="10810" y="-320"/>
                            <a:pt x="8618" y="-320"/>
                            <a:pt x="6824" y="868"/>
                          </a:cubicBezTo>
                          <a:cubicBezTo>
                            <a:pt x="6624" y="1462"/>
                            <a:pt x="6624" y="2057"/>
                            <a:pt x="6824" y="2453"/>
                          </a:cubicBezTo>
                          <a:cubicBezTo>
                            <a:pt x="6026" y="2453"/>
                            <a:pt x="5229" y="2849"/>
                            <a:pt x="4831" y="3641"/>
                          </a:cubicBezTo>
                          <a:cubicBezTo>
                            <a:pt x="4232" y="4632"/>
                            <a:pt x="4432" y="5622"/>
                            <a:pt x="5229" y="6415"/>
                          </a:cubicBezTo>
                          <a:lnTo>
                            <a:pt x="4631" y="6018"/>
                          </a:lnTo>
                          <a:cubicBezTo>
                            <a:pt x="2439" y="5028"/>
                            <a:pt x="844" y="5622"/>
                            <a:pt x="246" y="6811"/>
                          </a:cubicBezTo>
                          <a:cubicBezTo>
                            <a:pt x="-551" y="8594"/>
                            <a:pt x="645" y="10178"/>
                            <a:pt x="3037" y="11565"/>
                          </a:cubicBezTo>
                          <a:cubicBezTo>
                            <a:pt x="5229" y="12159"/>
                            <a:pt x="6824" y="12159"/>
                            <a:pt x="7621" y="10773"/>
                          </a:cubicBezTo>
                          <a:cubicBezTo>
                            <a:pt x="8020" y="9782"/>
                            <a:pt x="7820" y="8792"/>
                            <a:pt x="7023" y="7801"/>
                          </a:cubicBezTo>
                          <a:lnTo>
                            <a:pt x="7422" y="7999"/>
                          </a:lnTo>
                          <a:cubicBezTo>
                            <a:pt x="9216" y="8395"/>
                            <a:pt x="11209" y="8792"/>
                            <a:pt x="12006" y="7405"/>
                          </a:cubicBezTo>
                          <a:cubicBezTo>
                            <a:pt x="12206" y="7009"/>
                            <a:pt x="12206" y="6811"/>
                            <a:pt x="12206" y="6613"/>
                          </a:cubicBezTo>
                          <a:lnTo>
                            <a:pt x="13003" y="6811"/>
                          </a:lnTo>
                          <a:cubicBezTo>
                            <a:pt x="12405" y="8197"/>
                            <a:pt x="13401" y="9386"/>
                            <a:pt x="15195" y="103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25" name="Freeform 1134">
                      <a:extLst>
                        <a:ext uri="{FF2B5EF4-FFF2-40B4-BE49-F238E27FC236}">
                          <a16:creationId xmlns:a16="http://schemas.microsoft.com/office/drawing/2014/main" id="{D8A0E2C5-B063-D7D2-600C-DDA146C6C1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6754" y="6304168"/>
                      <a:ext cx="199" cy="198"/>
                    </a:xfrm>
                    <a:custGeom>
                      <a:avLst/>
                      <a:gdLst>
                        <a:gd name="connsiteX0" fmla="*/ 199 w 199"/>
                        <a:gd name="connsiteY0" fmla="*/ 198 h 198"/>
                        <a:gd name="connsiteX1" fmla="*/ 199 w 199"/>
                        <a:gd name="connsiteY1" fmla="*/ 198 h 198"/>
                        <a:gd name="connsiteX2" fmla="*/ 0 w 199"/>
                        <a:gd name="connsiteY2" fmla="*/ 0 h 198"/>
                        <a:gd name="connsiteX3" fmla="*/ 0 w 199"/>
                        <a:gd name="connsiteY3" fmla="*/ 198 h 198"/>
                        <a:gd name="connsiteX4" fmla="*/ 199 w 199"/>
                        <a:gd name="connsiteY4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199" y="198"/>
                          </a:moveTo>
                          <a:lnTo>
                            <a:pt x="199" y="198"/>
                          </a:lnTo>
                          <a:lnTo>
                            <a:pt x="0" y="0"/>
                          </a:lnTo>
                          <a:lnTo>
                            <a:pt x="0" y="198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26" name="Freeform 1135">
                      <a:extLst>
                        <a:ext uri="{FF2B5EF4-FFF2-40B4-BE49-F238E27FC236}">
                          <a16:creationId xmlns:a16="http://schemas.microsoft.com/office/drawing/2014/main" id="{4194729F-B563-5B8A-14BC-A3E003A08E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6954" y="6300301"/>
                      <a:ext cx="8770" cy="5604"/>
                    </a:xfrm>
                    <a:custGeom>
                      <a:avLst/>
                      <a:gdLst>
                        <a:gd name="connsiteX0" fmla="*/ 8770 w 8770"/>
                        <a:gd name="connsiteY0" fmla="*/ 3669 h 5604"/>
                        <a:gd name="connsiteX1" fmla="*/ 6578 w 8770"/>
                        <a:gd name="connsiteY1" fmla="*/ 895 h 5604"/>
                        <a:gd name="connsiteX2" fmla="*/ 199 w 8770"/>
                        <a:gd name="connsiteY2" fmla="*/ 2084 h 5604"/>
                        <a:gd name="connsiteX3" fmla="*/ 0 w 8770"/>
                        <a:gd name="connsiteY3" fmla="*/ 3867 h 5604"/>
                        <a:gd name="connsiteX4" fmla="*/ 2591 w 8770"/>
                        <a:gd name="connsiteY4" fmla="*/ 4857 h 5604"/>
                        <a:gd name="connsiteX5" fmla="*/ 8770 w 8770"/>
                        <a:gd name="connsiteY5" fmla="*/ 3669 h 56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770" h="5604">
                          <a:moveTo>
                            <a:pt x="8770" y="3669"/>
                          </a:moveTo>
                          <a:cubicBezTo>
                            <a:pt x="8770" y="2876"/>
                            <a:pt x="7574" y="1490"/>
                            <a:pt x="6578" y="895"/>
                          </a:cubicBezTo>
                          <a:cubicBezTo>
                            <a:pt x="3389" y="-689"/>
                            <a:pt x="1196" y="-95"/>
                            <a:pt x="199" y="2084"/>
                          </a:cubicBezTo>
                          <a:cubicBezTo>
                            <a:pt x="0" y="2678"/>
                            <a:pt x="0" y="3272"/>
                            <a:pt x="0" y="3867"/>
                          </a:cubicBezTo>
                          <a:cubicBezTo>
                            <a:pt x="797" y="4263"/>
                            <a:pt x="1794" y="4659"/>
                            <a:pt x="2591" y="4857"/>
                          </a:cubicBezTo>
                          <a:cubicBezTo>
                            <a:pt x="5581" y="5649"/>
                            <a:pt x="8571" y="6442"/>
                            <a:pt x="8770" y="36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27" name="Freeform 1136">
                      <a:extLst>
                        <a:ext uri="{FF2B5EF4-FFF2-40B4-BE49-F238E27FC236}">
                          <a16:creationId xmlns:a16="http://schemas.microsoft.com/office/drawing/2014/main" id="{A0B5D257-7641-216F-0115-CD819008A9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2937" y="6397260"/>
                      <a:ext cx="7899" cy="6114"/>
                    </a:xfrm>
                    <a:custGeom>
                      <a:avLst/>
                      <a:gdLst>
                        <a:gd name="connsiteX0" fmla="*/ 4112 w 7899"/>
                        <a:gd name="connsiteY0" fmla="*/ 405 h 6114"/>
                        <a:gd name="connsiteX1" fmla="*/ 126 w 7899"/>
                        <a:gd name="connsiteY1" fmla="*/ 1594 h 6114"/>
                        <a:gd name="connsiteX2" fmla="*/ 3713 w 7899"/>
                        <a:gd name="connsiteY2" fmla="*/ 5754 h 6114"/>
                        <a:gd name="connsiteX3" fmla="*/ 7899 w 7899"/>
                        <a:gd name="connsiteY3" fmla="*/ 4763 h 6114"/>
                        <a:gd name="connsiteX4" fmla="*/ 4112 w 7899"/>
                        <a:gd name="connsiteY4" fmla="*/ 405 h 61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99" h="6114">
                          <a:moveTo>
                            <a:pt x="4112" y="405"/>
                          </a:moveTo>
                          <a:cubicBezTo>
                            <a:pt x="1919" y="-585"/>
                            <a:pt x="524" y="405"/>
                            <a:pt x="126" y="1594"/>
                          </a:cubicBezTo>
                          <a:cubicBezTo>
                            <a:pt x="-472" y="3377"/>
                            <a:pt x="1122" y="4961"/>
                            <a:pt x="3713" y="5754"/>
                          </a:cubicBezTo>
                          <a:cubicBezTo>
                            <a:pt x="5906" y="6546"/>
                            <a:pt x="7102" y="5952"/>
                            <a:pt x="7899" y="4763"/>
                          </a:cubicBezTo>
                          <a:cubicBezTo>
                            <a:pt x="7899" y="2782"/>
                            <a:pt x="6703" y="1396"/>
                            <a:pt x="4112" y="40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28" name="Freeform 1137">
                      <a:extLst>
                        <a:ext uri="{FF2B5EF4-FFF2-40B4-BE49-F238E27FC236}">
                          <a16:creationId xmlns:a16="http://schemas.microsoft.com/office/drawing/2014/main" id="{8C9EAD6A-1E4D-CFA8-5214-9F9C7D218E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6957" y="6223777"/>
                      <a:ext cx="8453" cy="6317"/>
                    </a:xfrm>
                    <a:custGeom>
                      <a:avLst/>
                      <a:gdLst>
                        <a:gd name="connsiteX0" fmla="*/ 5140 w 8453"/>
                        <a:gd name="connsiteY0" fmla="*/ 561 h 6317"/>
                        <a:gd name="connsiteX1" fmla="*/ 555 w 8453"/>
                        <a:gd name="connsiteY1" fmla="*/ 1156 h 6317"/>
                        <a:gd name="connsiteX2" fmla="*/ 2350 w 8453"/>
                        <a:gd name="connsiteY2" fmla="*/ 5712 h 6317"/>
                        <a:gd name="connsiteX3" fmla="*/ 8130 w 8453"/>
                        <a:gd name="connsiteY3" fmla="*/ 4919 h 6317"/>
                        <a:gd name="connsiteX4" fmla="*/ 5140 w 8453"/>
                        <a:gd name="connsiteY4" fmla="*/ 561 h 63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53" h="6317">
                          <a:moveTo>
                            <a:pt x="5140" y="561"/>
                          </a:moveTo>
                          <a:cubicBezTo>
                            <a:pt x="3147" y="-429"/>
                            <a:pt x="1552" y="-33"/>
                            <a:pt x="555" y="1156"/>
                          </a:cubicBezTo>
                          <a:cubicBezTo>
                            <a:pt x="-640" y="2740"/>
                            <a:pt x="157" y="4325"/>
                            <a:pt x="2350" y="5712"/>
                          </a:cubicBezTo>
                          <a:cubicBezTo>
                            <a:pt x="4941" y="6702"/>
                            <a:pt x="7333" y="6504"/>
                            <a:pt x="8130" y="4919"/>
                          </a:cubicBezTo>
                          <a:cubicBezTo>
                            <a:pt x="9127" y="3335"/>
                            <a:pt x="7731" y="1552"/>
                            <a:pt x="5140" y="56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29" name="Freeform 1138">
                      <a:extLst>
                        <a:ext uri="{FF2B5EF4-FFF2-40B4-BE49-F238E27FC236}">
                          <a16:creationId xmlns:a16="http://schemas.microsoft.com/office/drawing/2014/main" id="{DA18D869-3038-549C-D483-0EBAAA5F13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8071" y="6367377"/>
                      <a:ext cx="16481" cy="8396"/>
                    </a:xfrm>
                    <a:custGeom>
                      <a:avLst/>
                      <a:gdLst>
                        <a:gd name="connsiteX0" fmla="*/ 12633 w 16481"/>
                        <a:gd name="connsiteY0" fmla="*/ 377 h 8396"/>
                        <a:gd name="connsiteX1" fmla="*/ 8049 w 16481"/>
                        <a:gd name="connsiteY1" fmla="*/ 1170 h 8396"/>
                        <a:gd name="connsiteX2" fmla="*/ 8049 w 16481"/>
                        <a:gd name="connsiteY2" fmla="*/ 1566 h 8396"/>
                        <a:gd name="connsiteX3" fmla="*/ 7052 w 16481"/>
                        <a:gd name="connsiteY3" fmla="*/ 1170 h 8396"/>
                        <a:gd name="connsiteX4" fmla="*/ 275 w 16481"/>
                        <a:gd name="connsiteY4" fmla="*/ 4141 h 8396"/>
                        <a:gd name="connsiteX5" fmla="*/ 2468 w 16481"/>
                        <a:gd name="connsiteY5" fmla="*/ 7905 h 8396"/>
                        <a:gd name="connsiteX6" fmla="*/ 10042 w 16481"/>
                        <a:gd name="connsiteY6" fmla="*/ 5527 h 8396"/>
                        <a:gd name="connsiteX7" fmla="*/ 10241 w 16481"/>
                        <a:gd name="connsiteY7" fmla="*/ 4735 h 8396"/>
                        <a:gd name="connsiteX8" fmla="*/ 12036 w 16481"/>
                        <a:gd name="connsiteY8" fmla="*/ 5527 h 8396"/>
                        <a:gd name="connsiteX9" fmla="*/ 16421 w 16481"/>
                        <a:gd name="connsiteY9" fmla="*/ 4933 h 8396"/>
                        <a:gd name="connsiteX10" fmla="*/ 12633 w 16481"/>
                        <a:gd name="connsiteY10" fmla="*/ 377 h 83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6481" h="8396">
                          <a:moveTo>
                            <a:pt x="12633" y="377"/>
                          </a:moveTo>
                          <a:cubicBezTo>
                            <a:pt x="10640" y="-217"/>
                            <a:pt x="8846" y="-217"/>
                            <a:pt x="8049" y="1170"/>
                          </a:cubicBezTo>
                          <a:lnTo>
                            <a:pt x="8049" y="1566"/>
                          </a:lnTo>
                          <a:cubicBezTo>
                            <a:pt x="7650" y="1368"/>
                            <a:pt x="7451" y="1170"/>
                            <a:pt x="7052" y="1170"/>
                          </a:cubicBezTo>
                          <a:cubicBezTo>
                            <a:pt x="2867" y="-19"/>
                            <a:pt x="1272" y="2160"/>
                            <a:pt x="275" y="4141"/>
                          </a:cubicBezTo>
                          <a:cubicBezTo>
                            <a:pt x="-522" y="5330"/>
                            <a:pt x="475" y="7112"/>
                            <a:pt x="2468" y="7905"/>
                          </a:cubicBezTo>
                          <a:cubicBezTo>
                            <a:pt x="6654" y="9291"/>
                            <a:pt x="8448" y="7508"/>
                            <a:pt x="10042" y="5527"/>
                          </a:cubicBezTo>
                          <a:cubicBezTo>
                            <a:pt x="10042" y="5330"/>
                            <a:pt x="10042" y="4933"/>
                            <a:pt x="10241" y="4735"/>
                          </a:cubicBezTo>
                          <a:cubicBezTo>
                            <a:pt x="10840" y="5131"/>
                            <a:pt x="11438" y="5330"/>
                            <a:pt x="12036" y="5527"/>
                          </a:cubicBezTo>
                          <a:cubicBezTo>
                            <a:pt x="14029" y="6320"/>
                            <a:pt x="16022" y="6518"/>
                            <a:pt x="16421" y="4933"/>
                          </a:cubicBezTo>
                          <a:cubicBezTo>
                            <a:pt x="16819" y="2952"/>
                            <a:pt x="15225" y="1368"/>
                            <a:pt x="12633" y="3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30" name="Freeform 1139">
                      <a:extLst>
                        <a:ext uri="{FF2B5EF4-FFF2-40B4-BE49-F238E27FC236}">
                          <a16:creationId xmlns:a16="http://schemas.microsoft.com/office/drawing/2014/main" id="{0BB3BEE6-381C-A634-9E44-8A014CE7AB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1175" y="6411985"/>
                      <a:ext cx="7600" cy="5866"/>
                    </a:xfrm>
                    <a:custGeom>
                      <a:avLst/>
                      <a:gdLst>
                        <a:gd name="connsiteX0" fmla="*/ 2819 w 7600"/>
                        <a:gd name="connsiteY0" fmla="*/ 5490 h 5866"/>
                        <a:gd name="connsiteX1" fmla="*/ 7404 w 7600"/>
                        <a:gd name="connsiteY1" fmla="*/ 4697 h 5866"/>
                        <a:gd name="connsiteX2" fmla="*/ 5411 w 7600"/>
                        <a:gd name="connsiteY2" fmla="*/ 735 h 5866"/>
                        <a:gd name="connsiteX3" fmla="*/ 228 w 7600"/>
                        <a:gd name="connsiteY3" fmla="*/ 1726 h 5866"/>
                        <a:gd name="connsiteX4" fmla="*/ 2819 w 7600"/>
                        <a:gd name="connsiteY4" fmla="*/ 5490 h 5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00" h="5866">
                          <a:moveTo>
                            <a:pt x="2819" y="5490"/>
                          </a:moveTo>
                          <a:cubicBezTo>
                            <a:pt x="4813" y="6084"/>
                            <a:pt x="6806" y="6084"/>
                            <a:pt x="7404" y="4697"/>
                          </a:cubicBezTo>
                          <a:cubicBezTo>
                            <a:pt x="8002" y="3311"/>
                            <a:pt x="7205" y="1726"/>
                            <a:pt x="5411" y="735"/>
                          </a:cubicBezTo>
                          <a:cubicBezTo>
                            <a:pt x="2819" y="-453"/>
                            <a:pt x="627" y="-255"/>
                            <a:pt x="228" y="1726"/>
                          </a:cubicBezTo>
                          <a:cubicBezTo>
                            <a:pt x="-569" y="3113"/>
                            <a:pt x="826" y="4499"/>
                            <a:pt x="2819" y="549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31" name="Freeform 1140">
                      <a:extLst>
                        <a:ext uri="{FF2B5EF4-FFF2-40B4-BE49-F238E27FC236}">
                          <a16:creationId xmlns:a16="http://schemas.microsoft.com/office/drawing/2014/main" id="{881BB24F-6196-A23C-5099-14BBA97BA8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5606" y="6424927"/>
                      <a:ext cx="8405" cy="5915"/>
                    </a:xfrm>
                    <a:custGeom>
                      <a:avLst/>
                      <a:gdLst>
                        <a:gd name="connsiteX0" fmla="*/ 8389 w 8405"/>
                        <a:gd name="connsiteY0" fmla="*/ 4036 h 5915"/>
                        <a:gd name="connsiteX1" fmla="*/ 5000 w 8405"/>
                        <a:gd name="connsiteY1" fmla="*/ 471 h 5915"/>
                        <a:gd name="connsiteX2" fmla="*/ 17 w 8405"/>
                        <a:gd name="connsiteY2" fmla="*/ 2055 h 5915"/>
                        <a:gd name="connsiteX3" fmla="*/ 3406 w 8405"/>
                        <a:gd name="connsiteY3" fmla="*/ 5621 h 5915"/>
                        <a:gd name="connsiteX4" fmla="*/ 8389 w 8405"/>
                        <a:gd name="connsiteY4" fmla="*/ 4036 h 59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05" h="5915">
                          <a:moveTo>
                            <a:pt x="8389" y="4036"/>
                          </a:moveTo>
                          <a:cubicBezTo>
                            <a:pt x="8588" y="2649"/>
                            <a:pt x="6993" y="1263"/>
                            <a:pt x="5000" y="471"/>
                          </a:cubicBezTo>
                          <a:cubicBezTo>
                            <a:pt x="2209" y="-520"/>
                            <a:pt x="216" y="74"/>
                            <a:pt x="17" y="2055"/>
                          </a:cubicBezTo>
                          <a:cubicBezTo>
                            <a:pt x="-182" y="3442"/>
                            <a:pt x="1412" y="4630"/>
                            <a:pt x="3406" y="5621"/>
                          </a:cubicBezTo>
                          <a:cubicBezTo>
                            <a:pt x="5997" y="6215"/>
                            <a:pt x="8189" y="6017"/>
                            <a:pt x="8389" y="403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32" name="Freeform 1141">
                      <a:extLst>
                        <a:ext uri="{FF2B5EF4-FFF2-40B4-BE49-F238E27FC236}">
                          <a16:creationId xmlns:a16="http://schemas.microsoft.com/office/drawing/2014/main" id="{8F0F79BB-C97B-4DFD-6560-AAB913458C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4477" y="6305686"/>
                      <a:ext cx="8273" cy="5935"/>
                    </a:xfrm>
                    <a:custGeom>
                      <a:avLst/>
                      <a:gdLst>
                        <a:gd name="connsiteX0" fmla="*/ 5397 w 8273"/>
                        <a:gd name="connsiteY0" fmla="*/ 859 h 5935"/>
                        <a:gd name="connsiteX1" fmla="*/ 15 w 8273"/>
                        <a:gd name="connsiteY1" fmla="*/ 1849 h 5935"/>
                        <a:gd name="connsiteX2" fmla="*/ 3603 w 8273"/>
                        <a:gd name="connsiteY2" fmla="*/ 5415 h 5935"/>
                        <a:gd name="connsiteX3" fmla="*/ 8187 w 8273"/>
                        <a:gd name="connsiteY3" fmla="*/ 4622 h 5935"/>
                        <a:gd name="connsiteX4" fmla="*/ 5397 w 8273"/>
                        <a:gd name="connsiteY4" fmla="*/ 859 h 59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73" h="5935">
                          <a:moveTo>
                            <a:pt x="5397" y="859"/>
                          </a:moveTo>
                          <a:cubicBezTo>
                            <a:pt x="2806" y="-330"/>
                            <a:pt x="414" y="-528"/>
                            <a:pt x="15" y="1849"/>
                          </a:cubicBezTo>
                          <a:cubicBezTo>
                            <a:pt x="-184" y="3434"/>
                            <a:pt x="1610" y="4622"/>
                            <a:pt x="3603" y="5415"/>
                          </a:cubicBezTo>
                          <a:cubicBezTo>
                            <a:pt x="5596" y="6207"/>
                            <a:pt x="7390" y="6207"/>
                            <a:pt x="8187" y="4622"/>
                          </a:cubicBezTo>
                          <a:cubicBezTo>
                            <a:pt x="8586" y="3038"/>
                            <a:pt x="7590" y="1651"/>
                            <a:pt x="5397" y="85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33" name="Freeform 1142">
                      <a:extLst>
                        <a:ext uri="{FF2B5EF4-FFF2-40B4-BE49-F238E27FC236}">
                          <a16:creationId xmlns:a16="http://schemas.microsoft.com/office/drawing/2014/main" id="{861BB942-3280-FB83-3612-9CB8D33C97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9573" y="6198262"/>
                      <a:ext cx="7443" cy="5145"/>
                    </a:xfrm>
                    <a:custGeom>
                      <a:avLst/>
                      <a:gdLst>
                        <a:gd name="connsiteX0" fmla="*/ 0 w 7443"/>
                        <a:gd name="connsiteY0" fmla="*/ 1117 h 5145"/>
                        <a:gd name="connsiteX1" fmla="*/ 2990 w 7443"/>
                        <a:gd name="connsiteY1" fmla="*/ 4682 h 5145"/>
                        <a:gd name="connsiteX2" fmla="*/ 7375 w 7443"/>
                        <a:gd name="connsiteY2" fmla="*/ 3890 h 5145"/>
                        <a:gd name="connsiteX3" fmla="*/ 4584 w 7443"/>
                        <a:gd name="connsiteY3" fmla="*/ 325 h 5145"/>
                        <a:gd name="connsiteX4" fmla="*/ 0 w 7443"/>
                        <a:gd name="connsiteY4" fmla="*/ 1117 h 51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443" h="5145">
                          <a:moveTo>
                            <a:pt x="0" y="1117"/>
                          </a:moveTo>
                          <a:cubicBezTo>
                            <a:pt x="0" y="2702"/>
                            <a:pt x="1196" y="3890"/>
                            <a:pt x="2990" y="4682"/>
                          </a:cubicBezTo>
                          <a:cubicBezTo>
                            <a:pt x="4983" y="5475"/>
                            <a:pt x="6976" y="5277"/>
                            <a:pt x="7375" y="3890"/>
                          </a:cubicBezTo>
                          <a:cubicBezTo>
                            <a:pt x="7774" y="2504"/>
                            <a:pt x="6378" y="1117"/>
                            <a:pt x="4584" y="325"/>
                          </a:cubicBezTo>
                          <a:cubicBezTo>
                            <a:pt x="2591" y="-270"/>
                            <a:pt x="797" y="-72"/>
                            <a:pt x="0" y="11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34" name="Freeform 1143">
                      <a:extLst>
                        <a:ext uri="{FF2B5EF4-FFF2-40B4-BE49-F238E27FC236}">
                          <a16:creationId xmlns:a16="http://schemas.microsoft.com/office/drawing/2014/main" id="{37873E8F-E901-0908-9E28-8DED3313CE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9778" y="6493225"/>
                      <a:ext cx="7795" cy="5641"/>
                    </a:xfrm>
                    <a:custGeom>
                      <a:avLst/>
                      <a:gdLst>
                        <a:gd name="connsiteX0" fmla="*/ 3588 w 7795"/>
                        <a:gd name="connsiteY0" fmla="*/ 5466 h 5641"/>
                        <a:gd name="connsiteX1" fmla="*/ 7774 w 7795"/>
                        <a:gd name="connsiteY1" fmla="*/ 4079 h 5641"/>
                        <a:gd name="connsiteX2" fmla="*/ 4784 w 7795"/>
                        <a:gd name="connsiteY2" fmla="*/ 514 h 5641"/>
                        <a:gd name="connsiteX3" fmla="*/ 0 w 7795"/>
                        <a:gd name="connsiteY3" fmla="*/ 2099 h 5641"/>
                        <a:gd name="connsiteX4" fmla="*/ 3588 w 7795"/>
                        <a:gd name="connsiteY4" fmla="*/ 5466 h 56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5" h="5641">
                          <a:moveTo>
                            <a:pt x="3588" y="5466"/>
                          </a:moveTo>
                          <a:cubicBezTo>
                            <a:pt x="5581" y="5862"/>
                            <a:pt x="7375" y="5664"/>
                            <a:pt x="7774" y="4079"/>
                          </a:cubicBezTo>
                          <a:cubicBezTo>
                            <a:pt x="7973" y="2495"/>
                            <a:pt x="6777" y="1108"/>
                            <a:pt x="4784" y="514"/>
                          </a:cubicBezTo>
                          <a:cubicBezTo>
                            <a:pt x="2193" y="-477"/>
                            <a:pt x="0" y="-80"/>
                            <a:pt x="0" y="2099"/>
                          </a:cubicBezTo>
                          <a:cubicBezTo>
                            <a:pt x="0" y="3683"/>
                            <a:pt x="1395" y="5070"/>
                            <a:pt x="3588" y="54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35" name="Freeform 1144">
                      <a:extLst>
                        <a:ext uri="{FF2B5EF4-FFF2-40B4-BE49-F238E27FC236}">
                          <a16:creationId xmlns:a16="http://schemas.microsoft.com/office/drawing/2014/main" id="{156CDC87-4BA4-140D-B158-8B8C03967E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4261" y="6369479"/>
                      <a:ext cx="10600" cy="5577"/>
                    </a:xfrm>
                    <a:custGeom>
                      <a:avLst/>
                      <a:gdLst>
                        <a:gd name="connsiteX0" fmla="*/ 5183 w 10600"/>
                        <a:gd name="connsiteY0" fmla="*/ 5011 h 5577"/>
                        <a:gd name="connsiteX1" fmla="*/ 10564 w 10600"/>
                        <a:gd name="connsiteY1" fmla="*/ 4020 h 5577"/>
                        <a:gd name="connsiteX2" fmla="*/ 5581 w 10600"/>
                        <a:gd name="connsiteY2" fmla="*/ 257 h 5577"/>
                        <a:gd name="connsiteX3" fmla="*/ 0 w 10600"/>
                        <a:gd name="connsiteY3" fmla="*/ 1841 h 5577"/>
                        <a:gd name="connsiteX4" fmla="*/ 997 w 10600"/>
                        <a:gd name="connsiteY4" fmla="*/ 3426 h 5577"/>
                        <a:gd name="connsiteX5" fmla="*/ 5183 w 10600"/>
                        <a:gd name="connsiteY5" fmla="*/ 5011 h 55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0600" h="5577">
                          <a:moveTo>
                            <a:pt x="5183" y="5011"/>
                          </a:moveTo>
                          <a:cubicBezTo>
                            <a:pt x="7574" y="5803"/>
                            <a:pt x="10365" y="6001"/>
                            <a:pt x="10564" y="4020"/>
                          </a:cubicBezTo>
                          <a:cubicBezTo>
                            <a:pt x="10963" y="1841"/>
                            <a:pt x="7973" y="851"/>
                            <a:pt x="5581" y="257"/>
                          </a:cubicBezTo>
                          <a:cubicBezTo>
                            <a:pt x="2791" y="-536"/>
                            <a:pt x="1395" y="653"/>
                            <a:pt x="0" y="1841"/>
                          </a:cubicBezTo>
                          <a:lnTo>
                            <a:pt x="997" y="3426"/>
                          </a:lnTo>
                          <a:cubicBezTo>
                            <a:pt x="2392" y="3822"/>
                            <a:pt x="3787" y="4615"/>
                            <a:pt x="5183" y="50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36" name="Freeform 1145">
                      <a:extLst>
                        <a:ext uri="{FF2B5EF4-FFF2-40B4-BE49-F238E27FC236}">
                          <a16:creationId xmlns:a16="http://schemas.microsoft.com/office/drawing/2014/main" id="{A0446BF9-6CA4-F2C2-2B3C-4C3FEFBD6EE4}"/>
                        </a:ext>
                      </a:extLst>
                    </p:cNvPr>
                    <p:cNvSpPr/>
                    <p:nvPr/>
                  </p:nvSpPr>
                  <p:spPr>
                    <a:xfrm rot="-4015172">
                      <a:off x="2194518" y="6281269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0 h 198"/>
                        <a:gd name="connsiteX1" fmla="*/ 199 w 199"/>
                        <a:gd name="connsiteY1" fmla="*/ 0 h 198"/>
                        <a:gd name="connsiteX2" fmla="*/ 199 w 199"/>
                        <a:gd name="connsiteY2" fmla="*/ 198 h 198"/>
                        <a:gd name="connsiteX3" fmla="*/ 0 w 199"/>
                        <a:gd name="connsiteY3" fmla="*/ 198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0"/>
                          </a:moveTo>
                          <a:lnTo>
                            <a:pt x="199" y="0"/>
                          </a:lnTo>
                          <a:lnTo>
                            <a:pt x="199" y="198"/>
                          </a:lnTo>
                          <a:lnTo>
                            <a:pt x="0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37" name="Freeform 1146">
                      <a:extLst>
                        <a:ext uri="{FF2B5EF4-FFF2-40B4-BE49-F238E27FC236}">
                          <a16:creationId xmlns:a16="http://schemas.microsoft.com/office/drawing/2014/main" id="{D0F30D36-689E-D6B2-7CA8-8A41BF8254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4758" y="6277624"/>
                      <a:ext cx="8587" cy="5972"/>
                    </a:xfrm>
                    <a:custGeom>
                      <a:avLst/>
                      <a:gdLst>
                        <a:gd name="connsiteX0" fmla="*/ 8571 w 8587"/>
                        <a:gd name="connsiteY0" fmla="*/ 3962 h 5972"/>
                        <a:gd name="connsiteX1" fmla="*/ 6777 w 8587"/>
                        <a:gd name="connsiteY1" fmla="*/ 991 h 5972"/>
                        <a:gd name="connsiteX2" fmla="*/ 1993 w 8587"/>
                        <a:gd name="connsiteY2" fmla="*/ 792 h 5972"/>
                        <a:gd name="connsiteX3" fmla="*/ 0 w 8587"/>
                        <a:gd name="connsiteY3" fmla="*/ 3962 h 5972"/>
                        <a:gd name="connsiteX4" fmla="*/ 4983 w 8587"/>
                        <a:gd name="connsiteY4" fmla="*/ 5943 h 5972"/>
                        <a:gd name="connsiteX5" fmla="*/ 8571 w 8587"/>
                        <a:gd name="connsiteY5" fmla="*/ 3962 h 5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587" h="5972">
                          <a:moveTo>
                            <a:pt x="8571" y="3962"/>
                          </a:moveTo>
                          <a:cubicBezTo>
                            <a:pt x="8571" y="2971"/>
                            <a:pt x="7774" y="1783"/>
                            <a:pt x="6777" y="991"/>
                          </a:cubicBezTo>
                          <a:cubicBezTo>
                            <a:pt x="4983" y="-396"/>
                            <a:pt x="3189" y="-198"/>
                            <a:pt x="1993" y="792"/>
                          </a:cubicBezTo>
                          <a:cubicBezTo>
                            <a:pt x="997" y="1585"/>
                            <a:pt x="598" y="2773"/>
                            <a:pt x="0" y="3962"/>
                          </a:cubicBezTo>
                          <a:cubicBezTo>
                            <a:pt x="1594" y="4556"/>
                            <a:pt x="3389" y="5546"/>
                            <a:pt x="4983" y="5943"/>
                          </a:cubicBezTo>
                          <a:cubicBezTo>
                            <a:pt x="7176" y="6141"/>
                            <a:pt x="8770" y="5348"/>
                            <a:pt x="8571" y="39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38" name="Freeform 1147">
                      <a:extLst>
                        <a:ext uri="{FF2B5EF4-FFF2-40B4-BE49-F238E27FC236}">
                          <a16:creationId xmlns:a16="http://schemas.microsoft.com/office/drawing/2014/main" id="{918615BA-7131-09B6-136B-E7DBAE41BD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5261" y="6465430"/>
                      <a:ext cx="14277" cy="12263"/>
                    </a:xfrm>
                    <a:custGeom>
                      <a:avLst/>
                      <a:gdLst>
                        <a:gd name="connsiteX0" fmla="*/ 4983 w 14277"/>
                        <a:gd name="connsiteY0" fmla="*/ 6122 h 12263"/>
                        <a:gd name="connsiteX1" fmla="*/ 11162 w 14277"/>
                        <a:gd name="connsiteY1" fmla="*/ 12263 h 12263"/>
                        <a:gd name="connsiteX2" fmla="*/ 13754 w 14277"/>
                        <a:gd name="connsiteY2" fmla="*/ 5528 h 12263"/>
                        <a:gd name="connsiteX3" fmla="*/ 14152 w 14277"/>
                        <a:gd name="connsiteY3" fmla="*/ 3745 h 12263"/>
                        <a:gd name="connsiteX4" fmla="*/ 4385 w 14277"/>
                        <a:gd name="connsiteY4" fmla="*/ 1170 h 12263"/>
                        <a:gd name="connsiteX5" fmla="*/ 4186 w 14277"/>
                        <a:gd name="connsiteY5" fmla="*/ 1170 h 12263"/>
                        <a:gd name="connsiteX6" fmla="*/ 0 w 14277"/>
                        <a:gd name="connsiteY6" fmla="*/ 2161 h 12263"/>
                        <a:gd name="connsiteX7" fmla="*/ 3189 w 14277"/>
                        <a:gd name="connsiteY7" fmla="*/ 5726 h 12263"/>
                        <a:gd name="connsiteX8" fmla="*/ 4983 w 14277"/>
                        <a:gd name="connsiteY8" fmla="*/ 6122 h 122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277" h="12263">
                          <a:moveTo>
                            <a:pt x="4983" y="6122"/>
                          </a:moveTo>
                          <a:cubicBezTo>
                            <a:pt x="6777" y="9094"/>
                            <a:pt x="9767" y="12263"/>
                            <a:pt x="11162" y="12263"/>
                          </a:cubicBezTo>
                          <a:cubicBezTo>
                            <a:pt x="16743" y="12065"/>
                            <a:pt x="12956" y="7905"/>
                            <a:pt x="13754" y="5528"/>
                          </a:cubicBezTo>
                          <a:cubicBezTo>
                            <a:pt x="13953" y="4934"/>
                            <a:pt x="13953" y="4340"/>
                            <a:pt x="14152" y="3745"/>
                          </a:cubicBezTo>
                          <a:cubicBezTo>
                            <a:pt x="10963" y="1566"/>
                            <a:pt x="7375" y="-1801"/>
                            <a:pt x="4385" y="1170"/>
                          </a:cubicBezTo>
                          <a:lnTo>
                            <a:pt x="4186" y="1170"/>
                          </a:lnTo>
                          <a:cubicBezTo>
                            <a:pt x="2193" y="576"/>
                            <a:pt x="598" y="774"/>
                            <a:pt x="0" y="2161"/>
                          </a:cubicBezTo>
                          <a:cubicBezTo>
                            <a:pt x="0" y="3745"/>
                            <a:pt x="1196" y="4934"/>
                            <a:pt x="3189" y="5726"/>
                          </a:cubicBezTo>
                          <a:cubicBezTo>
                            <a:pt x="3987" y="6122"/>
                            <a:pt x="4585" y="6122"/>
                            <a:pt x="4983" y="61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39" name="Freeform 1148">
                      <a:extLst>
                        <a:ext uri="{FF2B5EF4-FFF2-40B4-BE49-F238E27FC236}">
                          <a16:creationId xmlns:a16="http://schemas.microsoft.com/office/drawing/2014/main" id="{E2E7EDA6-89E2-55BC-2105-8F64E6E83F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4725" y="6196217"/>
                      <a:ext cx="7001" cy="5936"/>
                    </a:xfrm>
                    <a:custGeom>
                      <a:avLst/>
                      <a:gdLst>
                        <a:gd name="connsiteX0" fmla="*/ 6976 w 7001"/>
                        <a:gd name="connsiteY0" fmla="*/ 4152 h 5936"/>
                        <a:gd name="connsiteX1" fmla="*/ 4385 w 7001"/>
                        <a:gd name="connsiteY1" fmla="*/ 389 h 5936"/>
                        <a:gd name="connsiteX2" fmla="*/ 0 w 7001"/>
                        <a:gd name="connsiteY2" fmla="*/ 2370 h 5936"/>
                        <a:gd name="connsiteX3" fmla="*/ 3389 w 7001"/>
                        <a:gd name="connsiteY3" fmla="*/ 5737 h 5936"/>
                        <a:gd name="connsiteX4" fmla="*/ 6976 w 7001"/>
                        <a:gd name="connsiteY4" fmla="*/ 4152 h 5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01" h="5936">
                          <a:moveTo>
                            <a:pt x="6976" y="4152"/>
                          </a:moveTo>
                          <a:cubicBezTo>
                            <a:pt x="7176" y="2766"/>
                            <a:pt x="6179" y="1181"/>
                            <a:pt x="4385" y="389"/>
                          </a:cubicBezTo>
                          <a:cubicBezTo>
                            <a:pt x="1594" y="-602"/>
                            <a:pt x="0" y="389"/>
                            <a:pt x="0" y="2370"/>
                          </a:cubicBezTo>
                          <a:cubicBezTo>
                            <a:pt x="0" y="3954"/>
                            <a:pt x="1196" y="5143"/>
                            <a:pt x="3389" y="5737"/>
                          </a:cubicBezTo>
                          <a:cubicBezTo>
                            <a:pt x="5581" y="6331"/>
                            <a:pt x="6777" y="5539"/>
                            <a:pt x="6976" y="41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40" name="Freeform 1149">
                      <a:extLst>
                        <a:ext uri="{FF2B5EF4-FFF2-40B4-BE49-F238E27FC236}">
                          <a16:creationId xmlns:a16="http://schemas.microsoft.com/office/drawing/2014/main" id="{BCE0202E-D881-F05A-D60D-BCE538C3B0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7015" y="6352475"/>
                      <a:ext cx="7451" cy="5055"/>
                    </a:xfrm>
                    <a:custGeom>
                      <a:avLst/>
                      <a:gdLst>
                        <a:gd name="connsiteX0" fmla="*/ 337 w 7451"/>
                        <a:gd name="connsiteY0" fmla="*/ 1017 h 5055"/>
                        <a:gd name="connsiteX1" fmla="*/ 2330 w 7451"/>
                        <a:gd name="connsiteY1" fmla="*/ 4583 h 5055"/>
                        <a:gd name="connsiteX2" fmla="*/ 7114 w 7451"/>
                        <a:gd name="connsiteY2" fmla="*/ 4186 h 5055"/>
                        <a:gd name="connsiteX3" fmla="*/ 5121 w 7451"/>
                        <a:gd name="connsiteY3" fmla="*/ 621 h 5055"/>
                        <a:gd name="connsiteX4" fmla="*/ 337 w 7451"/>
                        <a:gd name="connsiteY4" fmla="*/ 1017 h 50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451" h="5055">
                          <a:moveTo>
                            <a:pt x="337" y="1017"/>
                          </a:moveTo>
                          <a:cubicBezTo>
                            <a:pt x="-460" y="2205"/>
                            <a:pt x="138" y="3592"/>
                            <a:pt x="2330" y="4583"/>
                          </a:cubicBezTo>
                          <a:cubicBezTo>
                            <a:pt x="4324" y="5177"/>
                            <a:pt x="6317" y="5375"/>
                            <a:pt x="7114" y="4186"/>
                          </a:cubicBezTo>
                          <a:cubicBezTo>
                            <a:pt x="7912" y="2998"/>
                            <a:pt x="7314" y="1413"/>
                            <a:pt x="5121" y="621"/>
                          </a:cubicBezTo>
                          <a:cubicBezTo>
                            <a:pt x="3327" y="-172"/>
                            <a:pt x="1135" y="-370"/>
                            <a:pt x="337" y="10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41" name="Freeform 1150">
                      <a:extLst>
                        <a:ext uri="{FF2B5EF4-FFF2-40B4-BE49-F238E27FC236}">
                          <a16:creationId xmlns:a16="http://schemas.microsoft.com/office/drawing/2014/main" id="{BB832A35-8306-0DC0-59FD-9C3FD5C09C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0073" y="6154295"/>
                      <a:ext cx="8719" cy="5645"/>
                    </a:xfrm>
                    <a:custGeom>
                      <a:avLst/>
                      <a:gdLst>
                        <a:gd name="connsiteX0" fmla="*/ 3821 w 8719"/>
                        <a:gd name="connsiteY0" fmla="*/ 5268 h 5645"/>
                        <a:gd name="connsiteX1" fmla="*/ 8605 w 8719"/>
                        <a:gd name="connsiteY1" fmla="*/ 4476 h 5645"/>
                        <a:gd name="connsiteX2" fmla="*/ 4817 w 8719"/>
                        <a:gd name="connsiteY2" fmla="*/ 316 h 5645"/>
                        <a:gd name="connsiteX3" fmla="*/ 233 w 8719"/>
                        <a:gd name="connsiteY3" fmla="*/ 1306 h 5645"/>
                        <a:gd name="connsiteX4" fmla="*/ 3821 w 8719"/>
                        <a:gd name="connsiteY4" fmla="*/ 5268 h 56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19" h="5645">
                          <a:moveTo>
                            <a:pt x="3821" y="5268"/>
                          </a:moveTo>
                          <a:cubicBezTo>
                            <a:pt x="6013" y="5862"/>
                            <a:pt x="8007" y="5862"/>
                            <a:pt x="8605" y="4476"/>
                          </a:cubicBezTo>
                          <a:cubicBezTo>
                            <a:pt x="9202" y="2495"/>
                            <a:pt x="7409" y="1108"/>
                            <a:pt x="4817" y="316"/>
                          </a:cubicBezTo>
                          <a:cubicBezTo>
                            <a:pt x="2824" y="-278"/>
                            <a:pt x="831" y="-80"/>
                            <a:pt x="233" y="1306"/>
                          </a:cubicBezTo>
                          <a:cubicBezTo>
                            <a:pt x="-764" y="3287"/>
                            <a:pt x="1628" y="4476"/>
                            <a:pt x="3821" y="52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42" name="Freeform 1151">
                      <a:extLst>
                        <a:ext uri="{FF2B5EF4-FFF2-40B4-BE49-F238E27FC236}">
                          <a16:creationId xmlns:a16="http://schemas.microsoft.com/office/drawing/2014/main" id="{16E87F4D-2B1A-6C58-B38E-AD0DC28F54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4304" y="6319193"/>
                      <a:ext cx="6876" cy="5417"/>
                    </a:xfrm>
                    <a:custGeom>
                      <a:avLst/>
                      <a:gdLst>
                        <a:gd name="connsiteX0" fmla="*/ 3612 w 6876"/>
                        <a:gd name="connsiteY0" fmla="*/ 5180 h 5417"/>
                        <a:gd name="connsiteX1" fmla="*/ 6802 w 6876"/>
                        <a:gd name="connsiteY1" fmla="*/ 4388 h 5417"/>
                        <a:gd name="connsiteX2" fmla="*/ 3214 w 6876"/>
                        <a:gd name="connsiteY2" fmla="*/ 228 h 5417"/>
                        <a:gd name="connsiteX3" fmla="*/ 25 w 6876"/>
                        <a:gd name="connsiteY3" fmla="*/ 1218 h 5417"/>
                        <a:gd name="connsiteX4" fmla="*/ 3612 w 6876"/>
                        <a:gd name="connsiteY4" fmla="*/ 5180 h 54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76" h="5417">
                          <a:moveTo>
                            <a:pt x="3612" y="5180"/>
                          </a:moveTo>
                          <a:cubicBezTo>
                            <a:pt x="5008" y="5576"/>
                            <a:pt x="6403" y="5576"/>
                            <a:pt x="6802" y="4388"/>
                          </a:cubicBezTo>
                          <a:cubicBezTo>
                            <a:pt x="7200" y="2605"/>
                            <a:pt x="6004" y="1020"/>
                            <a:pt x="3214" y="228"/>
                          </a:cubicBezTo>
                          <a:cubicBezTo>
                            <a:pt x="1819" y="-168"/>
                            <a:pt x="423" y="-168"/>
                            <a:pt x="25" y="1218"/>
                          </a:cubicBezTo>
                          <a:cubicBezTo>
                            <a:pt x="-175" y="2803"/>
                            <a:pt x="822" y="4190"/>
                            <a:pt x="3612" y="51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43" name="Freeform 1152">
                      <a:extLst>
                        <a:ext uri="{FF2B5EF4-FFF2-40B4-BE49-F238E27FC236}">
                          <a16:creationId xmlns:a16="http://schemas.microsoft.com/office/drawing/2014/main" id="{723C1F16-F341-B021-C9DE-B3FBA36D5E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2069" y="6251503"/>
                      <a:ext cx="8371" cy="5610"/>
                    </a:xfrm>
                    <a:custGeom>
                      <a:avLst/>
                      <a:gdLst>
                        <a:gd name="connsiteX0" fmla="*/ 0 w 8371"/>
                        <a:gd name="connsiteY0" fmla="*/ 1756 h 5610"/>
                        <a:gd name="connsiteX1" fmla="*/ 3588 w 8371"/>
                        <a:gd name="connsiteY1" fmla="*/ 5321 h 5610"/>
                        <a:gd name="connsiteX2" fmla="*/ 8372 w 8371"/>
                        <a:gd name="connsiteY2" fmla="*/ 3539 h 5610"/>
                        <a:gd name="connsiteX3" fmla="*/ 4983 w 8371"/>
                        <a:gd name="connsiteY3" fmla="*/ 369 h 5610"/>
                        <a:gd name="connsiteX4" fmla="*/ 0 w 8371"/>
                        <a:gd name="connsiteY4" fmla="*/ 1756 h 56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71" h="5610">
                          <a:moveTo>
                            <a:pt x="0" y="1756"/>
                          </a:moveTo>
                          <a:cubicBezTo>
                            <a:pt x="0" y="3142"/>
                            <a:pt x="1395" y="4529"/>
                            <a:pt x="3588" y="5321"/>
                          </a:cubicBezTo>
                          <a:cubicBezTo>
                            <a:pt x="5980" y="5916"/>
                            <a:pt x="8172" y="5718"/>
                            <a:pt x="8372" y="3539"/>
                          </a:cubicBezTo>
                          <a:cubicBezTo>
                            <a:pt x="8372" y="1954"/>
                            <a:pt x="7176" y="765"/>
                            <a:pt x="4983" y="369"/>
                          </a:cubicBezTo>
                          <a:cubicBezTo>
                            <a:pt x="2791" y="-27"/>
                            <a:pt x="0" y="-621"/>
                            <a:pt x="0" y="17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44" name="Freeform 1153">
                      <a:extLst>
                        <a:ext uri="{FF2B5EF4-FFF2-40B4-BE49-F238E27FC236}">
                          <a16:creationId xmlns:a16="http://schemas.microsoft.com/office/drawing/2014/main" id="{109BCF18-F997-5915-9717-8FD658603F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7175" y="6199694"/>
                      <a:ext cx="7343" cy="5586"/>
                    </a:xfrm>
                    <a:custGeom>
                      <a:avLst/>
                      <a:gdLst>
                        <a:gd name="connsiteX0" fmla="*/ 5259 w 7343"/>
                        <a:gd name="connsiteY0" fmla="*/ 477 h 5586"/>
                        <a:gd name="connsiteX1" fmla="*/ 76 w 7343"/>
                        <a:gd name="connsiteY1" fmla="*/ 1864 h 5586"/>
                        <a:gd name="connsiteX2" fmla="*/ 2867 w 7343"/>
                        <a:gd name="connsiteY2" fmla="*/ 5231 h 5586"/>
                        <a:gd name="connsiteX3" fmla="*/ 7053 w 7343"/>
                        <a:gd name="connsiteY3" fmla="*/ 4043 h 5586"/>
                        <a:gd name="connsiteX4" fmla="*/ 5259 w 7343"/>
                        <a:gd name="connsiteY4" fmla="*/ 477 h 55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43" h="5586">
                          <a:moveTo>
                            <a:pt x="5259" y="477"/>
                          </a:moveTo>
                          <a:cubicBezTo>
                            <a:pt x="2468" y="-513"/>
                            <a:pt x="874" y="81"/>
                            <a:pt x="76" y="1864"/>
                          </a:cubicBezTo>
                          <a:cubicBezTo>
                            <a:pt x="-322" y="3448"/>
                            <a:pt x="874" y="4637"/>
                            <a:pt x="2867" y="5231"/>
                          </a:cubicBezTo>
                          <a:cubicBezTo>
                            <a:pt x="4860" y="6024"/>
                            <a:pt x="6654" y="5429"/>
                            <a:pt x="7053" y="4043"/>
                          </a:cubicBezTo>
                          <a:cubicBezTo>
                            <a:pt x="7651" y="2854"/>
                            <a:pt x="7451" y="1269"/>
                            <a:pt x="5259" y="4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45" name="Freeform 1154">
                      <a:extLst>
                        <a:ext uri="{FF2B5EF4-FFF2-40B4-BE49-F238E27FC236}">
                          <a16:creationId xmlns:a16="http://schemas.microsoft.com/office/drawing/2014/main" id="{F91E0DBD-490F-765A-EBBC-047E122B49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8506" y="6301958"/>
                      <a:ext cx="12076" cy="10655"/>
                    </a:xfrm>
                    <a:custGeom>
                      <a:avLst/>
                      <a:gdLst>
                        <a:gd name="connsiteX0" fmla="*/ 275 w 12076"/>
                        <a:gd name="connsiteY0" fmla="*/ 1418 h 10655"/>
                        <a:gd name="connsiteX1" fmla="*/ 2468 w 12076"/>
                        <a:gd name="connsiteY1" fmla="*/ 5181 h 10655"/>
                        <a:gd name="connsiteX2" fmla="*/ 2268 w 12076"/>
                        <a:gd name="connsiteY2" fmla="*/ 5379 h 10655"/>
                        <a:gd name="connsiteX3" fmla="*/ 6654 w 12076"/>
                        <a:gd name="connsiteY3" fmla="*/ 10134 h 10655"/>
                        <a:gd name="connsiteX4" fmla="*/ 11637 w 12076"/>
                        <a:gd name="connsiteY4" fmla="*/ 9539 h 10655"/>
                        <a:gd name="connsiteX5" fmla="*/ 9245 w 12076"/>
                        <a:gd name="connsiteY5" fmla="*/ 4983 h 10655"/>
                        <a:gd name="connsiteX6" fmla="*/ 7850 w 12076"/>
                        <a:gd name="connsiteY6" fmla="*/ 4389 h 10655"/>
                        <a:gd name="connsiteX7" fmla="*/ 8448 w 12076"/>
                        <a:gd name="connsiteY7" fmla="*/ 2408 h 10655"/>
                        <a:gd name="connsiteX8" fmla="*/ 275 w 12076"/>
                        <a:gd name="connsiteY8" fmla="*/ 1418 h 106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076" h="10655">
                          <a:moveTo>
                            <a:pt x="275" y="1418"/>
                          </a:moveTo>
                          <a:cubicBezTo>
                            <a:pt x="-522" y="2408"/>
                            <a:pt x="475" y="4191"/>
                            <a:pt x="2468" y="5181"/>
                          </a:cubicBezTo>
                          <a:lnTo>
                            <a:pt x="2268" y="5379"/>
                          </a:lnTo>
                          <a:cubicBezTo>
                            <a:pt x="1471" y="6964"/>
                            <a:pt x="3265" y="8747"/>
                            <a:pt x="6654" y="10134"/>
                          </a:cubicBezTo>
                          <a:cubicBezTo>
                            <a:pt x="8248" y="10530"/>
                            <a:pt x="10640" y="11322"/>
                            <a:pt x="11637" y="9539"/>
                          </a:cubicBezTo>
                          <a:cubicBezTo>
                            <a:pt x="12833" y="7955"/>
                            <a:pt x="11438" y="6172"/>
                            <a:pt x="9245" y="4983"/>
                          </a:cubicBezTo>
                          <a:cubicBezTo>
                            <a:pt x="8846" y="4785"/>
                            <a:pt x="8248" y="4587"/>
                            <a:pt x="7850" y="4389"/>
                          </a:cubicBezTo>
                          <a:cubicBezTo>
                            <a:pt x="8049" y="3795"/>
                            <a:pt x="8248" y="3201"/>
                            <a:pt x="8448" y="2408"/>
                          </a:cubicBezTo>
                          <a:cubicBezTo>
                            <a:pt x="5458" y="823"/>
                            <a:pt x="2268" y="-1554"/>
                            <a:pt x="275" y="14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46" name="Freeform 1155">
                      <a:extLst>
                        <a:ext uri="{FF2B5EF4-FFF2-40B4-BE49-F238E27FC236}">
                          <a16:creationId xmlns:a16="http://schemas.microsoft.com/office/drawing/2014/main" id="{F263555A-A8A6-F7F4-0B8D-DC84224AE6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3341" y="6363786"/>
                      <a:ext cx="7370" cy="5622"/>
                    </a:xfrm>
                    <a:custGeom>
                      <a:avLst/>
                      <a:gdLst>
                        <a:gd name="connsiteX0" fmla="*/ 7302 w 7370"/>
                        <a:gd name="connsiteY0" fmla="*/ 4166 h 5622"/>
                        <a:gd name="connsiteX1" fmla="*/ 4511 w 7370"/>
                        <a:gd name="connsiteY1" fmla="*/ 601 h 5622"/>
                        <a:gd name="connsiteX2" fmla="*/ 126 w 7370"/>
                        <a:gd name="connsiteY2" fmla="*/ 1195 h 5622"/>
                        <a:gd name="connsiteX3" fmla="*/ 3515 w 7370"/>
                        <a:gd name="connsiteY3" fmla="*/ 5355 h 5622"/>
                        <a:gd name="connsiteX4" fmla="*/ 7302 w 7370"/>
                        <a:gd name="connsiteY4" fmla="*/ 4166 h 5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70" h="5622">
                          <a:moveTo>
                            <a:pt x="7302" y="4166"/>
                          </a:moveTo>
                          <a:cubicBezTo>
                            <a:pt x="7700" y="2780"/>
                            <a:pt x="6305" y="1393"/>
                            <a:pt x="4511" y="601"/>
                          </a:cubicBezTo>
                          <a:cubicBezTo>
                            <a:pt x="2717" y="-192"/>
                            <a:pt x="724" y="-390"/>
                            <a:pt x="126" y="1195"/>
                          </a:cubicBezTo>
                          <a:cubicBezTo>
                            <a:pt x="-472" y="2978"/>
                            <a:pt x="1123" y="4364"/>
                            <a:pt x="3515" y="5355"/>
                          </a:cubicBezTo>
                          <a:cubicBezTo>
                            <a:pt x="5707" y="5949"/>
                            <a:pt x="6903" y="5553"/>
                            <a:pt x="7302" y="41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47" name="Freeform 1156">
                      <a:extLst>
                        <a:ext uri="{FF2B5EF4-FFF2-40B4-BE49-F238E27FC236}">
                          <a16:creationId xmlns:a16="http://schemas.microsoft.com/office/drawing/2014/main" id="{C457482B-6877-E056-DF17-9AB9C1E61A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5963" y="6323549"/>
                      <a:ext cx="7106" cy="5212"/>
                    </a:xfrm>
                    <a:custGeom>
                      <a:avLst/>
                      <a:gdLst>
                        <a:gd name="connsiteX0" fmla="*/ 62 w 7106"/>
                        <a:gd name="connsiteY0" fmla="*/ 1616 h 5212"/>
                        <a:gd name="connsiteX1" fmla="*/ 3052 w 7106"/>
                        <a:gd name="connsiteY1" fmla="*/ 4984 h 5212"/>
                        <a:gd name="connsiteX2" fmla="*/ 7038 w 7106"/>
                        <a:gd name="connsiteY2" fmla="*/ 3597 h 5212"/>
                        <a:gd name="connsiteX3" fmla="*/ 4048 w 7106"/>
                        <a:gd name="connsiteY3" fmla="*/ 229 h 5212"/>
                        <a:gd name="connsiteX4" fmla="*/ 62 w 7106"/>
                        <a:gd name="connsiteY4" fmla="*/ 1616 h 5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06" h="5212">
                          <a:moveTo>
                            <a:pt x="62" y="1616"/>
                          </a:moveTo>
                          <a:cubicBezTo>
                            <a:pt x="-337" y="3201"/>
                            <a:pt x="1258" y="4191"/>
                            <a:pt x="3052" y="4984"/>
                          </a:cubicBezTo>
                          <a:cubicBezTo>
                            <a:pt x="5244" y="5578"/>
                            <a:pt x="6640" y="4984"/>
                            <a:pt x="7038" y="3597"/>
                          </a:cubicBezTo>
                          <a:cubicBezTo>
                            <a:pt x="7437" y="2012"/>
                            <a:pt x="6042" y="824"/>
                            <a:pt x="4048" y="229"/>
                          </a:cubicBezTo>
                          <a:cubicBezTo>
                            <a:pt x="1856" y="-365"/>
                            <a:pt x="460" y="229"/>
                            <a:pt x="62" y="161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48" name="Freeform 1157">
                      <a:extLst>
                        <a:ext uri="{FF2B5EF4-FFF2-40B4-BE49-F238E27FC236}">
                          <a16:creationId xmlns:a16="http://schemas.microsoft.com/office/drawing/2014/main" id="{B6F71FD3-3A6B-FAD5-30C3-FAFA5D6FF6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6300" y="6180692"/>
                      <a:ext cx="7160" cy="5233"/>
                    </a:xfrm>
                    <a:custGeom>
                      <a:avLst/>
                      <a:gdLst>
                        <a:gd name="connsiteX0" fmla="*/ 154 w 7160"/>
                        <a:gd name="connsiteY0" fmla="*/ 1256 h 5233"/>
                        <a:gd name="connsiteX1" fmla="*/ 2746 w 7160"/>
                        <a:gd name="connsiteY1" fmla="*/ 4821 h 5233"/>
                        <a:gd name="connsiteX2" fmla="*/ 7131 w 7160"/>
                        <a:gd name="connsiteY2" fmla="*/ 4029 h 5233"/>
                        <a:gd name="connsiteX3" fmla="*/ 4540 w 7160"/>
                        <a:gd name="connsiteY3" fmla="*/ 463 h 5233"/>
                        <a:gd name="connsiteX4" fmla="*/ 154 w 7160"/>
                        <a:gd name="connsiteY4" fmla="*/ 1256 h 52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60" h="5233">
                          <a:moveTo>
                            <a:pt x="154" y="1256"/>
                          </a:moveTo>
                          <a:cubicBezTo>
                            <a:pt x="-443" y="2642"/>
                            <a:pt x="752" y="4029"/>
                            <a:pt x="2746" y="4821"/>
                          </a:cubicBezTo>
                          <a:cubicBezTo>
                            <a:pt x="4739" y="5614"/>
                            <a:pt x="6334" y="5218"/>
                            <a:pt x="7131" y="4029"/>
                          </a:cubicBezTo>
                          <a:cubicBezTo>
                            <a:pt x="7330" y="2642"/>
                            <a:pt x="6533" y="1256"/>
                            <a:pt x="4540" y="463"/>
                          </a:cubicBezTo>
                          <a:cubicBezTo>
                            <a:pt x="2746" y="-329"/>
                            <a:pt x="752" y="-131"/>
                            <a:pt x="154" y="12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49" name="Freeform 1158">
                      <a:extLst>
                        <a:ext uri="{FF2B5EF4-FFF2-40B4-BE49-F238E27FC236}">
                          <a16:creationId xmlns:a16="http://schemas.microsoft.com/office/drawing/2014/main" id="{08C23109-A633-313F-6A50-7B855510DF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8311" y="6344527"/>
                      <a:ext cx="6916" cy="4763"/>
                    </a:xfrm>
                    <a:custGeom>
                      <a:avLst/>
                      <a:gdLst>
                        <a:gd name="connsiteX0" fmla="*/ 2930 w 6916"/>
                        <a:gd name="connsiteY0" fmla="*/ 4408 h 4763"/>
                        <a:gd name="connsiteX1" fmla="*/ 6917 w 6916"/>
                        <a:gd name="connsiteY1" fmla="*/ 3220 h 4763"/>
                        <a:gd name="connsiteX2" fmla="*/ 3329 w 6916"/>
                        <a:gd name="connsiteY2" fmla="*/ 50 h 4763"/>
                        <a:gd name="connsiteX3" fmla="*/ 140 w 6916"/>
                        <a:gd name="connsiteY3" fmla="*/ 1041 h 4763"/>
                        <a:gd name="connsiteX4" fmla="*/ 2930 w 6916"/>
                        <a:gd name="connsiteY4" fmla="*/ 4408 h 47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16" h="4763">
                          <a:moveTo>
                            <a:pt x="2930" y="4408"/>
                          </a:moveTo>
                          <a:cubicBezTo>
                            <a:pt x="4923" y="5201"/>
                            <a:pt x="6518" y="4607"/>
                            <a:pt x="6917" y="3220"/>
                          </a:cubicBezTo>
                          <a:cubicBezTo>
                            <a:pt x="6917" y="1635"/>
                            <a:pt x="5521" y="447"/>
                            <a:pt x="3329" y="50"/>
                          </a:cubicBezTo>
                          <a:cubicBezTo>
                            <a:pt x="2133" y="-148"/>
                            <a:pt x="538" y="249"/>
                            <a:pt x="140" y="1041"/>
                          </a:cubicBezTo>
                          <a:cubicBezTo>
                            <a:pt x="-458" y="2428"/>
                            <a:pt x="937" y="3814"/>
                            <a:pt x="2930" y="440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50" name="Freeform 1159">
                      <a:extLst>
                        <a:ext uri="{FF2B5EF4-FFF2-40B4-BE49-F238E27FC236}">
                          <a16:creationId xmlns:a16="http://schemas.microsoft.com/office/drawing/2014/main" id="{E57B56F7-8E50-32DD-1B61-E74A181CA2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4616" y="6399399"/>
                      <a:ext cx="7676" cy="5424"/>
                    </a:xfrm>
                    <a:custGeom>
                      <a:avLst/>
                      <a:gdLst>
                        <a:gd name="connsiteX0" fmla="*/ 7655 w 7676"/>
                        <a:gd name="connsiteY0" fmla="*/ 4209 h 5424"/>
                        <a:gd name="connsiteX1" fmla="*/ 4864 w 7676"/>
                        <a:gd name="connsiteY1" fmla="*/ 644 h 5424"/>
                        <a:gd name="connsiteX2" fmla="*/ 280 w 7676"/>
                        <a:gd name="connsiteY2" fmla="*/ 842 h 5424"/>
                        <a:gd name="connsiteX3" fmla="*/ 3668 w 7676"/>
                        <a:gd name="connsiteY3" fmla="*/ 5002 h 5424"/>
                        <a:gd name="connsiteX4" fmla="*/ 7655 w 7676"/>
                        <a:gd name="connsiteY4" fmla="*/ 4209 h 54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76" h="5424">
                          <a:moveTo>
                            <a:pt x="7655" y="4209"/>
                          </a:moveTo>
                          <a:cubicBezTo>
                            <a:pt x="7854" y="2823"/>
                            <a:pt x="6658" y="1634"/>
                            <a:pt x="4864" y="644"/>
                          </a:cubicBezTo>
                          <a:cubicBezTo>
                            <a:pt x="2871" y="-149"/>
                            <a:pt x="1077" y="-347"/>
                            <a:pt x="280" y="842"/>
                          </a:cubicBezTo>
                          <a:cubicBezTo>
                            <a:pt x="-717" y="2625"/>
                            <a:pt x="1077" y="4011"/>
                            <a:pt x="3668" y="5002"/>
                          </a:cubicBezTo>
                          <a:cubicBezTo>
                            <a:pt x="5263" y="5398"/>
                            <a:pt x="7256" y="5992"/>
                            <a:pt x="7655" y="42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51" name="Freeform 1160">
                      <a:extLst>
                        <a:ext uri="{FF2B5EF4-FFF2-40B4-BE49-F238E27FC236}">
                          <a16:creationId xmlns:a16="http://schemas.microsoft.com/office/drawing/2014/main" id="{831FDB83-8707-D1DE-4970-94B0200FD2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7766" y="6179174"/>
                      <a:ext cx="19061" cy="12434"/>
                    </a:xfrm>
                    <a:custGeom>
                      <a:avLst/>
                      <a:gdLst>
                        <a:gd name="connsiteX0" fmla="*/ 18486 w 19061"/>
                        <a:gd name="connsiteY0" fmla="*/ 6537 h 12434"/>
                        <a:gd name="connsiteX1" fmla="*/ 10712 w 19061"/>
                        <a:gd name="connsiteY1" fmla="*/ 3764 h 12434"/>
                        <a:gd name="connsiteX2" fmla="*/ 10712 w 19061"/>
                        <a:gd name="connsiteY2" fmla="*/ 3566 h 12434"/>
                        <a:gd name="connsiteX3" fmla="*/ 8719 w 19061"/>
                        <a:gd name="connsiteY3" fmla="*/ 792 h 12434"/>
                        <a:gd name="connsiteX4" fmla="*/ 4134 w 19061"/>
                        <a:gd name="connsiteY4" fmla="*/ 990 h 12434"/>
                        <a:gd name="connsiteX5" fmla="*/ 6128 w 19061"/>
                        <a:gd name="connsiteY5" fmla="*/ 4358 h 12434"/>
                        <a:gd name="connsiteX6" fmla="*/ 546 w 19061"/>
                        <a:gd name="connsiteY6" fmla="*/ 6537 h 12434"/>
                        <a:gd name="connsiteX7" fmla="*/ 3736 w 19061"/>
                        <a:gd name="connsiteY7" fmla="*/ 12083 h 12434"/>
                        <a:gd name="connsiteX8" fmla="*/ 13303 w 19061"/>
                        <a:gd name="connsiteY8" fmla="*/ 10301 h 12434"/>
                        <a:gd name="connsiteX9" fmla="*/ 18486 w 19061"/>
                        <a:gd name="connsiteY9" fmla="*/ 6537 h 124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9061" h="12434">
                          <a:moveTo>
                            <a:pt x="18486" y="6537"/>
                          </a:moveTo>
                          <a:cubicBezTo>
                            <a:pt x="16891" y="3962"/>
                            <a:pt x="13702" y="3169"/>
                            <a:pt x="10712" y="3764"/>
                          </a:cubicBezTo>
                          <a:lnTo>
                            <a:pt x="10712" y="3566"/>
                          </a:lnTo>
                          <a:cubicBezTo>
                            <a:pt x="10712" y="2773"/>
                            <a:pt x="9716" y="1387"/>
                            <a:pt x="8719" y="792"/>
                          </a:cubicBezTo>
                          <a:cubicBezTo>
                            <a:pt x="6925" y="-198"/>
                            <a:pt x="5131" y="-396"/>
                            <a:pt x="4134" y="990"/>
                          </a:cubicBezTo>
                          <a:cubicBezTo>
                            <a:pt x="3736" y="2377"/>
                            <a:pt x="4533" y="3566"/>
                            <a:pt x="6128" y="4358"/>
                          </a:cubicBezTo>
                          <a:cubicBezTo>
                            <a:pt x="3736" y="4556"/>
                            <a:pt x="1543" y="4556"/>
                            <a:pt x="546" y="6537"/>
                          </a:cubicBezTo>
                          <a:cubicBezTo>
                            <a:pt x="-450" y="8518"/>
                            <a:pt x="-450" y="10301"/>
                            <a:pt x="3736" y="12083"/>
                          </a:cubicBezTo>
                          <a:cubicBezTo>
                            <a:pt x="7922" y="13470"/>
                            <a:pt x="9516" y="10301"/>
                            <a:pt x="13303" y="10301"/>
                          </a:cubicBezTo>
                          <a:cubicBezTo>
                            <a:pt x="16094" y="10103"/>
                            <a:pt x="20678" y="10103"/>
                            <a:pt x="18486" y="65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52" name="Freeform 1161">
                      <a:extLst>
                        <a:ext uri="{FF2B5EF4-FFF2-40B4-BE49-F238E27FC236}">
                          <a16:creationId xmlns:a16="http://schemas.microsoft.com/office/drawing/2014/main" id="{3ADCEDA3-5650-0975-261D-E433160325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5368" y="6337181"/>
                      <a:ext cx="7285" cy="5233"/>
                    </a:xfrm>
                    <a:custGeom>
                      <a:avLst/>
                      <a:gdLst>
                        <a:gd name="connsiteX0" fmla="*/ 4540 w 7285"/>
                        <a:gd name="connsiteY0" fmla="*/ 463 h 5233"/>
                        <a:gd name="connsiteX1" fmla="*/ 154 w 7285"/>
                        <a:gd name="connsiteY1" fmla="*/ 1256 h 5233"/>
                        <a:gd name="connsiteX2" fmla="*/ 2746 w 7285"/>
                        <a:gd name="connsiteY2" fmla="*/ 4821 h 5233"/>
                        <a:gd name="connsiteX3" fmla="*/ 7131 w 7285"/>
                        <a:gd name="connsiteY3" fmla="*/ 4029 h 5233"/>
                        <a:gd name="connsiteX4" fmla="*/ 4540 w 7285"/>
                        <a:gd name="connsiteY4" fmla="*/ 463 h 52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285" h="5233">
                          <a:moveTo>
                            <a:pt x="4540" y="463"/>
                          </a:moveTo>
                          <a:cubicBezTo>
                            <a:pt x="2546" y="-329"/>
                            <a:pt x="753" y="-131"/>
                            <a:pt x="154" y="1256"/>
                          </a:cubicBezTo>
                          <a:cubicBezTo>
                            <a:pt x="-444" y="2642"/>
                            <a:pt x="753" y="4029"/>
                            <a:pt x="2746" y="4821"/>
                          </a:cubicBezTo>
                          <a:cubicBezTo>
                            <a:pt x="4540" y="5614"/>
                            <a:pt x="6334" y="5218"/>
                            <a:pt x="7131" y="4029"/>
                          </a:cubicBezTo>
                          <a:cubicBezTo>
                            <a:pt x="7729" y="2444"/>
                            <a:pt x="6533" y="1058"/>
                            <a:pt x="4540" y="4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53" name="Freeform 1162">
                      <a:extLst>
                        <a:ext uri="{FF2B5EF4-FFF2-40B4-BE49-F238E27FC236}">
                          <a16:creationId xmlns:a16="http://schemas.microsoft.com/office/drawing/2014/main" id="{6197A6BA-A5C3-093F-C290-2B4F9480F6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5135" y="6393776"/>
                      <a:ext cx="7630" cy="5350"/>
                    </a:xfrm>
                    <a:custGeom>
                      <a:avLst/>
                      <a:gdLst>
                        <a:gd name="connsiteX0" fmla="*/ 7630 w 7630"/>
                        <a:gd name="connsiteY0" fmla="*/ 4087 h 5350"/>
                        <a:gd name="connsiteX1" fmla="*/ 5039 w 7630"/>
                        <a:gd name="connsiteY1" fmla="*/ 522 h 5350"/>
                        <a:gd name="connsiteX2" fmla="*/ 56 w 7630"/>
                        <a:gd name="connsiteY2" fmla="*/ 1909 h 5350"/>
                        <a:gd name="connsiteX3" fmla="*/ 3245 w 7630"/>
                        <a:gd name="connsiteY3" fmla="*/ 5078 h 5350"/>
                        <a:gd name="connsiteX4" fmla="*/ 7630 w 7630"/>
                        <a:gd name="connsiteY4" fmla="*/ 4087 h 53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30" h="5350">
                          <a:moveTo>
                            <a:pt x="7630" y="4087"/>
                          </a:moveTo>
                          <a:cubicBezTo>
                            <a:pt x="7630" y="2701"/>
                            <a:pt x="6833" y="1116"/>
                            <a:pt x="5039" y="522"/>
                          </a:cubicBezTo>
                          <a:cubicBezTo>
                            <a:pt x="2647" y="-469"/>
                            <a:pt x="455" y="-72"/>
                            <a:pt x="56" y="1909"/>
                          </a:cubicBezTo>
                          <a:cubicBezTo>
                            <a:pt x="-342" y="3493"/>
                            <a:pt x="1451" y="4484"/>
                            <a:pt x="3245" y="5078"/>
                          </a:cubicBezTo>
                          <a:cubicBezTo>
                            <a:pt x="5239" y="5672"/>
                            <a:pt x="6833" y="5276"/>
                            <a:pt x="7630" y="408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54" name="Freeform 1163">
                      <a:extLst>
                        <a:ext uri="{FF2B5EF4-FFF2-40B4-BE49-F238E27FC236}">
                          <a16:creationId xmlns:a16="http://schemas.microsoft.com/office/drawing/2014/main" id="{2FB525B4-0576-0A4C-F4C9-4F0BDCDA15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0372" y="6253661"/>
                      <a:ext cx="7112" cy="5085"/>
                    </a:xfrm>
                    <a:custGeom>
                      <a:avLst/>
                      <a:gdLst>
                        <a:gd name="connsiteX0" fmla="*/ 198 w 7112"/>
                        <a:gd name="connsiteY0" fmla="*/ 985 h 5085"/>
                        <a:gd name="connsiteX1" fmla="*/ 2191 w 7112"/>
                        <a:gd name="connsiteY1" fmla="*/ 4550 h 5085"/>
                        <a:gd name="connsiteX2" fmla="*/ 6775 w 7112"/>
                        <a:gd name="connsiteY2" fmla="*/ 3956 h 5085"/>
                        <a:gd name="connsiteX3" fmla="*/ 4782 w 7112"/>
                        <a:gd name="connsiteY3" fmla="*/ 390 h 5085"/>
                        <a:gd name="connsiteX4" fmla="*/ 198 w 7112"/>
                        <a:gd name="connsiteY4" fmla="*/ 985 h 50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12" h="5085">
                          <a:moveTo>
                            <a:pt x="198" y="985"/>
                          </a:moveTo>
                          <a:cubicBezTo>
                            <a:pt x="-201" y="2371"/>
                            <a:pt x="-201" y="3758"/>
                            <a:pt x="2191" y="4550"/>
                          </a:cubicBezTo>
                          <a:cubicBezTo>
                            <a:pt x="4184" y="5343"/>
                            <a:pt x="5978" y="5343"/>
                            <a:pt x="6775" y="3956"/>
                          </a:cubicBezTo>
                          <a:cubicBezTo>
                            <a:pt x="7573" y="2569"/>
                            <a:pt x="6975" y="1183"/>
                            <a:pt x="4782" y="390"/>
                          </a:cubicBezTo>
                          <a:cubicBezTo>
                            <a:pt x="2789" y="-204"/>
                            <a:pt x="1194" y="-204"/>
                            <a:pt x="198" y="98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55" name="Freeform 1164">
                      <a:extLst>
                        <a:ext uri="{FF2B5EF4-FFF2-40B4-BE49-F238E27FC236}">
                          <a16:creationId xmlns:a16="http://schemas.microsoft.com/office/drawing/2014/main" id="{9CEFA3B0-4C53-E3A9-766A-F6F16DA03F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45791" y="6293267"/>
                      <a:ext cx="7165" cy="5380"/>
                    </a:xfrm>
                    <a:custGeom>
                      <a:avLst/>
                      <a:gdLst>
                        <a:gd name="connsiteX0" fmla="*/ 194 w 7165"/>
                        <a:gd name="connsiteY0" fmla="*/ 996 h 5380"/>
                        <a:gd name="connsiteX1" fmla="*/ 2387 w 7165"/>
                        <a:gd name="connsiteY1" fmla="*/ 4760 h 5380"/>
                        <a:gd name="connsiteX2" fmla="*/ 6971 w 7165"/>
                        <a:gd name="connsiteY2" fmla="*/ 4364 h 5380"/>
                        <a:gd name="connsiteX3" fmla="*/ 4779 w 7165"/>
                        <a:gd name="connsiteY3" fmla="*/ 798 h 5380"/>
                        <a:gd name="connsiteX4" fmla="*/ 194 w 7165"/>
                        <a:gd name="connsiteY4" fmla="*/ 996 h 5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65" h="5380">
                          <a:moveTo>
                            <a:pt x="194" y="996"/>
                          </a:moveTo>
                          <a:cubicBezTo>
                            <a:pt x="-404" y="2185"/>
                            <a:pt x="393" y="3572"/>
                            <a:pt x="2387" y="4760"/>
                          </a:cubicBezTo>
                          <a:cubicBezTo>
                            <a:pt x="4181" y="5354"/>
                            <a:pt x="6174" y="5949"/>
                            <a:pt x="6971" y="4364"/>
                          </a:cubicBezTo>
                          <a:cubicBezTo>
                            <a:pt x="7569" y="2977"/>
                            <a:pt x="6772" y="1591"/>
                            <a:pt x="4779" y="798"/>
                          </a:cubicBezTo>
                          <a:cubicBezTo>
                            <a:pt x="2985" y="6"/>
                            <a:pt x="991" y="-588"/>
                            <a:pt x="194" y="99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56" name="Freeform 1165">
                      <a:extLst>
                        <a:ext uri="{FF2B5EF4-FFF2-40B4-BE49-F238E27FC236}">
                          <a16:creationId xmlns:a16="http://schemas.microsoft.com/office/drawing/2014/main" id="{E4DCE0F2-ED79-0032-2909-E43D354C18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6445" y="6448003"/>
                      <a:ext cx="9045" cy="7937"/>
                    </a:xfrm>
                    <a:custGeom>
                      <a:avLst/>
                      <a:gdLst>
                        <a:gd name="connsiteX0" fmla="*/ 3066 w 9045"/>
                        <a:gd name="connsiteY0" fmla="*/ 5919 h 7937"/>
                        <a:gd name="connsiteX1" fmla="*/ 6454 w 9045"/>
                        <a:gd name="connsiteY1" fmla="*/ 7900 h 7937"/>
                        <a:gd name="connsiteX2" fmla="*/ 9046 w 9045"/>
                        <a:gd name="connsiteY2" fmla="*/ 6513 h 7937"/>
                        <a:gd name="connsiteX3" fmla="*/ 7850 w 9045"/>
                        <a:gd name="connsiteY3" fmla="*/ 4731 h 7937"/>
                        <a:gd name="connsiteX4" fmla="*/ 7850 w 9045"/>
                        <a:gd name="connsiteY4" fmla="*/ 4731 h 7937"/>
                        <a:gd name="connsiteX5" fmla="*/ 3863 w 9045"/>
                        <a:gd name="connsiteY5" fmla="*/ 373 h 7937"/>
                        <a:gd name="connsiteX6" fmla="*/ 76 w 9045"/>
                        <a:gd name="connsiteY6" fmla="*/ 1561 h 7937"/>
                        <a:gd name="connsiteX7" fmla="*/ 3066 w 9045"/>
                        <a:gd name="connsiteY7" fmla="*/ 5919 h 79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9045" h="7937">
                          <a:moveTo>
                            <a:pt x="3066" y="5919"/>
                          </a:moveTo>
                          <a:cubicBezTo>
                            <a:pt x="3465" y="6910"/>
                            <a:pt x="4661" y="7702"/>
                            <a:pt x="6454" y="7900"/>
                          </a:cubicBezTo>
                          <a:cubicBezTo>
                            <a:pt x="7850" y="8098"/>
                            <a:pt x="8846" y="7504"/>
                            <a:pt x="9046" y="6513"/>
                          </a:cubicBezTo>
                          <a:cubicBezTo>
                            <a:pt x="8846" y="5721"/>
                            <a:pt x="8448" y="5127"/>
                            <a:pt x="7850" y="4731"/>
                          </a:cubicBezTo>
                          <a:lnTo>
                            <a:pt x="7850" y="4731"/>
                          </a:lnTo>
                          <a:cubicBezTo>
                            <a:pt x="7850" y="2948"/>
                            <a:pt x="6454" y="1363"/>
                            <a:pt x="3863" y="373"/>
                          </a:cubicBezTo>
                          <a:cubicBezTo>
                            <a:pt x="1471" y="-618"/>
                            <a:pt x="674" y="571"/>
                            <a:pt x="76" y="1561"/>
                          </a:cubicBezTo>
                          <a:cubicBezTo>
                            <a:pt x="-323" y="3344"/>
                            <a:pt x="873" y="5127"/>
                            <a:pt x="3066" y="59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57" name="Freeform 1166">
                      <a:extLst>
                        <a:ext uri="{FF2B5EF4-FFF2-40B4-BE49-F238E27FC236}">
                          <a16:creationId xmlns:a16="http://schemas.microsoft.com/office/drawing/2014/main" id="{134E7F38-DC4F-CCFB-8467-5E5A13235A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4428" y="6213181"/>
                      <a:ext cx="6111" cy="4598"/>
                    </a:xfrm>
                    <a:custGeom>
                      <a:avLst/>
                      <a:gdLst>
                        <a:gd name="connsiteX0" fmla="*/ 2223 w 6111"/>
                        <a:gd name="connsiteY0" fmla="*/ 4224 h 4598"/>
                        <a:gd name="connsiteX1" fmla="*/ 6010 w 6111"/>
                        <a:gd name="connsiteY1" fmla="*/ 3630 h 4598"/>
                        <a:gd name="connsiteX2" fmla="*/ 4017 w 6111"/>
                        <a:gd name="connsiteY2" fmla="*/ 262 h 4598"/>
                        <a:gd name="connsiteX3" fmla="*/ 30 w 6111"/>
                        <a:gd name="connsiteY3" fmla="*/ 1649 h 4598"/>
                        <a:gd name="connsiteX4" fmla="*/ 2223 w 6111"/>
                        <a:gd name="connsiteY4" fmla="*/ 4224 h 45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111" h="4598">
                          <a:moveTo>
                            <a:pt x="2223" y="4224"/>
                          </a:moveTo>
                          <a:cubicBezTo>
                            <a:pt x="4415" y="5016"/>
                            <a:pt x="5611" y="4422"/>
                            <a:pt x="6010" y="3630"/>
                          </a:cubicBezTo>
                          <a:cubicBezTo>
                            <a:pt x="6409" y="1847"/>
                            <a:pt x="5611" y="857"/>
                            <a:pt x="4017" y="262"/>
                          </a:cubicBezTo>
                          <a:cubicBezTo>
                            <a:pt x="2023" y="-332"/>
                            <a:pt x="429" y="64"/>
                            <a:pt x="30" y="1649"/>
                          </a:cubicBezTo>
                          <a:cubicBezTo>
                            <a:pt x="-169" y="2639"/>
                            <a:pt x="628" y="3630"/>
                            <a:pt x="2223" y="42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58" name="Freeform 1167">
                      <a:extLst>
                        <a:ext uri="{FF2B5EF4-FFF2-40B4-BE49-F238E27FC236}">
                          <a16:creationId xmlns:a16="http://schemas.microsoft.com/office/drawing/2014/main" id="{52596902-97D9-D120-E350-5D6725559A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6503" y="6337458"/>
                      <a:ext cx="6814" cy="4968"/>
                    </a:xfrm>
                    <a:custGeom>
                      <a:avLst/>
                      <a:gdLst>
                        <a:gd name="connsiteX0" fmla="*/ 6796 w 6814"/>
                        <a:gd name="connsiteY0" fmla="*/ 3158 h 4968"/>
                        <a:gd name="connsiteX1" fmla="*/ 4205 w 6814"/>
                        <a:gd name="connsiteY1" fmla="*/ 583 h 4968"/>
                        <a:gd name="connsiteX2" fmla="*/ 19 w 6814"/>
                        <a:gd name="connsiteY2" fmla="*/ 1375 h 4968"/>
                        <a:gd name="connsiteX3" fmla="*/ 3806 w 6814"/>
                        <a:gd name="connsiteY3" fmla="*/ 4743 h 4968"/>
                        <a:gd name="connsiteX4" fmla="*/ 6796 w 6814"/>
                        <a:gd name="connsiteY4" fmla="*/ 3158 h 49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14" h="4968">
                          <a:moveTo>
                            <a:pt x="6796" y="3158"/>
                          </a:moveTo>
                          <a:cubicBezTo>
                            <a:pt x="6796" y="2365"/>
                            <a:pt x="5201" y="979"/>
                            <a:pt x="4205" y="583"/>
                          </a:cubicBezTo>
                          <a:cubicBezTo>
                            <a:pt x="2411" y="-210"/>
                            <a:pt x="418" y="-408"/>
                            <a:pt x="19" y="1375"/>
                          </a:cubicBezTo>
                          <a:cubicBezTo>
                            <a:pt x="-180" y="2960"/>
                            <a:pt x="1215" y="3950"/>
                            <a:pt x="3806" y="4743"/>
                          </a:cubicBezTo>
                          <a:cubicBezTo>
                            <a:pt x="5600" y="5337"/>
                            <a:pt x="6995" y="4743"/>
                            <a:pt x="6796" y="315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59" name="Freeform 1168">
                      <a:extLst>
                        <a:ext uri="{FF2B5EF4-FFF2-40B4-BE49-F238E27FC236}">
                          <a16:creationId xmlns:a16="http://schemas.microsoft.com/office/drawing/2014/main" id="{2394E175-3E51-E644-1E92-E893E10339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6190" y="6373207"/>
                      <a:ext cx="6378" cy="4393"/>
                    </a:xfrm>
                    <a:custGeom>
                      <a:avLst/>
                      <a:gdLst>
                        <a:gd name="connsiteX0" fmla="*/ 2791 w 6378"/>
                        <a:gd name="connsiteY0" fmla="*/ 94 h 4393"/>
                        <a:gd name="connsiteX1" fmla="*/ 0 w 6378"/>
                        <a:gd name="connsiteY1" fmla="*/ 1282 h 4393"/>
                        <a:gd name="connsiteX2" fmla="*/ 3588 w 6378"/>
                        <a:gd name="connsiteY2" fmla="*/ 4254 h 4393"/>
                        <a:gd name="connsiteX3" fmla="*/ 6378 w 6378"/>
                        <a:gd name="connsiteY3" fmla="*/ 3263 h 4393"/>
                        <a:gd name="connsiteX4" fmla="*/ 2791 w 6378"/>
                        <a:gd name="connsiteY4" fmla="*/ 94 h 43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378" h="4393">
                          <a:moveTo>
                            <a:pt x="2791" y="94"/>
                          </a:moveTo>
                          <a:cubicBezTo>
                            <a:pt x="1395" y="-104"/>
                            <a:pt x="0" y="-104"/>
                            <a:pt x="0" y="1282"/>
                          </a:cubicBezTo>
                          <a:cubicBezTo>
                            <a:pt x="0" y="2867"/>
                            <a:pt x="1395" y="3857"/>
                            <a:pt x="3588" y="4254"/>
                          </a:cubicBezTo>
                          <a:cubicBezTo>
                            <a:pt x="4983" y="4452"/>
                            <a:pt x="6378" y="4650"/>
                            <a:pt x="6378" y="3263"/>
                          </a:cubicBezTo>
                          <a:cubicBezTo>
                            <a:pt x="5980" y="1678"/>
                            <a:pt x="4983" y="490"/>
                            <a:pt x="2791" y="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60" name="Freeform 1169">
                      <a:extLst>
                        <a:ext uri="{FF2B5EF4-FFF2-40B4-BE49-F238E27FC236}">
                          <a16:creationId xmlns:a16="http://schemas.microsoft.com/office/drawing/2014/main" id="{12EAF2B3-F23F-08BC-314E-1B9BC4C912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9649" y="6499681"/>
                      <a:ext cx="13165" cy="16528"/>
                    </a:xfrm>
                    <a:custGeom>
                      <a:avLst/>
                      <a:gdLst>
                        <a:gd name="connsiteX0" fmla="*/ 6578 w 13165"/>
                        <a:gd name="connsiteY0" fmla="*/ 15649 h 16528"/>
                        <a:gd name="connsiteX1" fmla="*/ 13156 w 13165"/>
                        <a:gd name="connsiteY1" fmla="*/ 13074 h 16528"/>
                        <a:gd name="connsiteX2" fmla="*/ 1794 w 13165"/>
                        <a:gd name="connsiteY2" fmla="*/ 0 h 16528"/>
                        <a:gd name="connsiteX3" fmla="*/ 0 w 13165"/>
                        <a:gd name="connsiteY3" fmla="*/ 4358 h 16528"/>
                        <a:gd name="connsiteX4" fmla="*/ 4585 w 13165"/>
                        <a:gd name="connsiteY4" fmla="*/ 13272 h 16528"/>
                        <a:gd name="connsiteX5" fmla="*/ 6578 w 13165"/>
                        <a:gd name="connsiteY5" fmla="*/ 15649 h 165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165" h="16528">
                          <a:moveTo>
                            <a:pt x="6578" y="15649"/>
                          </a:moveTo>
                          <a:cubicBezTo>
                            <a:pt x="10564" y="17630"/>
                            <a:pt x="13355" y="16045"/>
                            <a:pt x="13156" y="13074"/>
                          </a:cubicBezTo>
                          <a:cubicBezTo>
                            <a:pt x="12558" y="7329"/>
                            <a:pt x="7375" y="3565"/>
                            <a:pt x="1794" y="0"/>
                          </a:cubicBezTo>
                          <a:cubicBezTo>
                            <a:pt x="1196" y="1386"/>
                            <a:pt x="598" y="2971"/>
                            <a:pt x="0" y="4358"/>
                          </a:cubicBezTo>
                          <a:cubicBezTo>
                            <a:pt x="3787" y="6537"/>
                            <a:pt x="6378" y="9112"/>
                            <a:pt x="4585" y="13272"/>
                          </a:cubicBezTo>
                          <a:cubicBezTo>
                            <a:pt x="4385" y="13866"/>
                            <a:pt x="6179" y="15253"/>
                            <a:pt x="6578" y="156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61" name="Freeform 1170">
                      <a:extLst>
                        <a:ext uri="{FF2B5EF4-FFF2-40B4-BE49-F238E27FC236}">
                          <a16:creationId xmlns:a16="http://schemas.microsoft.com/office/drawing/2014/main" id="{FA9A6719-AE35-D982-026A-2CA9FBDC27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9494" y="6463723"/>
                      <a:ext cx="23922" cy="18327"/>
                    </a:xfrm>
                    <a:custGeom>
                      <a:avLst/>
                      <a:gdLst>
                        <a:gd name="connsiteX0" fmla="*/ 16859 w 23922"/>
                        <a:gd name="connsiteY0" fmla="*/ 3669 h 18327"/>
                        <a:gd name="connsiteX1" fmla="*/ 9882 w 23922"/>
                        <a:gd name="connsiteY1" fmla="*/ 2085 h 18327"/>
                        <a:gd name="connsiteX2" fmla="*/ 8885 w 23922"/>
                        <a:gd name="connsiteY2" fmla="*/ 2481 h 18327"/>
                        <a:gd name="connsiteX3" fmla="*/ 7291 w 23922"/>
                        <a:gd name="connsiteY3" fmla="*/ 1094 h 18327"/>
                        <a:gd name="connsiteX4" fmla="*/ 115 w 23922"/>
                        <a:gd name="connsiteY4" fmla="*/ 1292 h 18327"/>
                        <a:gd name="connsiteX5" fmla="*/ 2507 w 23922"/>
                        <a:gd name="connsiteY5" fmla="*/ 4858 h 18327"/>
                        <a:gd name="connsiteX6" fmla="*/ 8686 w 23922"/>
                        <a:gd name="connsiteY6" fmla="*/ 4462 h 18327"/>
                        <a:gd name="connsiteX7" fmla="*/ 8885 w 23922"/>
                        <a:gd name="connsiteY7" fmla="*/ 4264 h 18327"/>
                        <a:gd name="connsiteX8" fmla="*/ 10679 w 23922"/>
                        <a:gd name="connsiteY8" fmla="*/ 6245 h 18327"/>
                        <a:gd name="connsiteX9" fmla="*/ 14068 w 23922"/>
                        <a:gd name="connsiteY9" fmla="*/ 14564 h 18327"/>
                        <a:gd name="connsiteX10" fmla="*/ 14068 w 23922"/>
                        <a:gd name="connsiteY10" fmla="*/ 14564 h 18327"/>
                        <a:gd name="connsiteX11" fmla="*/ 9085 w 23922"/>
                        <a:gd name="connsiteY11" fmla="*/ 12187 h 18327"/>
                        <a:gd name="connsiteX12" fmla="*/ 5298 w 23922"/>
                        <a:gd name="connsiteY12" fmla="*/ 15554 h 18327"/>
                        <a:gd name="connsiteX13" fmla="*/ 11078 w 23922"/>
                        <a:gd name="connsiteY13" fmla="*/ 18328 h 18327"/>
                        <a:gd name="connsiteX14" fmla="*/ 14865 w 23922"/>
                        <a:gd name="connsiteY14" fmla="*/ 15356 h 18327"/>
                        <a:gd name="connsiteX15" fmla="*/ 23436 w 23922"/>
                        <a:gd name="connsiteY15" fmla="*/ 16545 h 18327"/>
                        <a:gd name="connsiteX16" fmla="*/ 16859 w 23922"/>
                        <a:gd name="connsiteY16" fmla="*/ 3669 h 183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23922" h="18327">
                          <a:moveTo>
                            <a:pt x="16859" y="3669"/>
                          </a:moveTo>
                          <a:cubicBezTo>
                            <a:pt x="14666" y="2283"/>
                            <a:pt x="12075" y="1490"/>
                            <a:pt x="9882" y="2085"/>
                          </a:cubicBezTo>
                          <a:cubicBezTo>
                            <a:pt x="9484" y="2283"/>
                            <a:pt x="9085" y="2481"/>
                            <a:pt x="8885" y="2481"/>
                          </a:cubicBezTo>
                          <a:cubicBezTo>
                            <a:pt x="8487" y="2085"/>
                            <a:pt x="8088" y="1490"/>
                            <a:pt x="7291" y="1094"/>
                          </a:cubicBezTo>
                          <a:cubicBezTo>
                            <a:pt x="4301" y="-491"/>
                            <a:pt x="1909" y="-292"/>
                            <a:pt x="115" y="1292"/>
                          </a:cubicBezTo>
                          <a:cubicBezTo>
                            <a:pt x="-284" y="2679"/>
                            <a:pt x="315" y="4066"/>
                            <a:pt x="2507" y="4858"/>
                          </a:cubicBezTo>
                          <a:cubicBezTo>
                            <a:pt x="4899" y="5650"/>
                            <a:pt x="7291" y="6046"/>
                            <a:pt x="8686" y="4462"/>
                          </a:cubicBezTo>
                          <a:cubicBezTo>
                            <a:pt x="8686" y="4462"/>
                            <a:pt x="8885" y="4264"/>
                            <a:pt x="8885" y="4264"/>
                          </a:cubicBezTo>
                          <a:cubicBezTo>
                            <a:pt x="9284" y="4858"/>
                            <a:pt x="10082" y="5650"/>
                            <a:pt x="10679" y="6245"/>
                          </a:cubicBezTo>
                          <a:cubicBezTo>
                            <a:pt x="13470" y="9018"/>
                            <a:pt x="15065" y="11791"/>
                            <a:pt x="14068" y="14564"/>
                          </a:cubicBezTo>
                          <a:lnTo>
                            <a:pt x="14068" y="14564"/>
                          </a:lnTo>
                          <a:cubicBezTo>
                            <a:pt x="12473" y="13772"/>
                            <a:pt x="10679" y="12385"/>
                            <a:pt x="9085" y="12187"/>
                          </a:cubicBezTo>
                          <a:cubicBezTo>
                            <a:pt x="5497" y="11593"/>
                            <a:pt x="4301" y="13177"/>
                            <a:pt x="5298" y="15554"/>
                          </a:cubicBezTo>
                          <a:cubicBezTo>
                            <a:pt x="6095" y="17535"/>
                            <a:pt x="8487" y="18328"/>
                            <a:pt x="11078" y="18328"/>
                          </a:cubicBezTo>
                          <a:cubicBezTo>
                            <a:pt x="13869" y="18328"/>
                            <a:pt x="14467" y="16941"/>
                            <a:pt x="14865" y="15356"/>
                          </a:cubicBezTo>
                          <a:cubicBezTo>
                            <a:pt x="17855" y="16347"/>
                            <a:pt x="21443" y="19714"/>
                            <a:pt x="23436" y="16545"/>
                          </a:cubicBezTo>
                          <a:cubicBezTo>
                            <a:pt x="25230" y="13375"/>
                            <a:pt x="21842" y="6641"/>
                            <a:pt x="16859" y="36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62" name="Freeform 1171">
                      <a:extLst>
                        <a:ext uri="{FF2B5EF4-FFF2-40B4-BE49-F238E27FC236}">
                          <a16:creationId xmlns:a16="http://schemas.microsoft.com/office/drawing/2014/main" id="{CE1AE1AF-BE08-7E0D-7BE3-16FAD25222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5683" y="6491466"/>
                      <a:ext cx="19083" cy="8565"/>
                    </a:xfrm>
                    <a:custGeom>
                      <a:avLst/>
                      <a:gdLst>
                        <a:gd name="connsiteX0" fmla="*/ 18582 w 19083"/>
                        <a:gd name="connsiteY0" fmla="*/ 3064 h 8565"/>
                        <a:gd name="connsiteX1" fmla="*/ 9811 w 19083"/>
                        <a:gd name="connsiteY1" fmla="*/ 291 h 8565"/>
                        <a:gd name="connsiteX2" fmla="*/ 642 w 19083"/>
                        <a:gd name="connsiteY2" fmla="*/ 2668 h 8565"/>
                        <a:gd name="connsiteX3" fmla="*/ 3632 w 19083"/>
                        <a:gd name="connsiteY3" fmla="*/ 8215 h 8565"/>
                        <a:gd name="connsiteX4" fmla="*/ 13200 w 19083"/>
                        <a:gd name="connsiteY4" fmla="*/ 6432 h 8565"/>
                        <a:gd name="connsiteX5" fmla="*/ 18582 w 19083"/>
                        <a:gd name="connsiteY5" fmla="*/ 3064 h 8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9083" h="8565">
                          <a:moveTo>
                            <a:pt x="18582" y="3064"/>
                          </a:moveTo>
                          <a:cubicBezTo>
                            <a:pt x="16987" y="291"/>
                            <a:pt x="13000" y="-501"/>
                            <a:pt x="9811" y="291"/>
                          </a:cubicBezTo>
                          <a:cubicBezTo>
                            <a:pt x="6821" y="1084"/>
                            <a:pt x="2038" y="-105"/>
                            <a:pt x="642" y="2668"/>
                          </a:cubicBezTo>
                          <a:cubicBezTo>
                            <a:pt x="-554" y="4649"/>
                            <a:pt x="-354" y="6432"/>
                            <a:pt x="3632" y="8215"/>
                          </a:cubicBezTo>
                          <a:cubicBezTo>
                            <a:pt x="7818" y="9601"/>
                            <a:pt x="9413" y="6432"/>
                            <a:pt x="13200" y="6432"/>
                          </a:cubicBezTo>
                          <a:cubicBezTo>
                            <a:pt x="16190" y="6432"/>
                            <a:pt x="20575" y="6630"/>
                            <a:pt x="18582" y="30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63" name="Freeform 1172">
                      <a:extLst>
                        <a:ext uri="{FF2B5EF4-FFF2-40B4-BE49-F238E27FC236}">
                          <a16:creationId xmlns:a16="http://schemas.microsoft.com/office/drawing/2014/main" id="{69059512-4DAA-92C4-08F4-0C3C577C38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8481" y="6507296"/>
                      <a:ext cx="14208" cy="12939"/>
                    </a:xfrm>
                    <a:custGeom>
                      <a:avLst/>
                      <a:gdLst>
                        <a:gd name="connsiteX0" fmla="*/ 11561 w 14208"/>
                        <a:gd name="connsiteY0" fmla="*/ 7637 h 12939"/>
                        <a:gd name="connsiteX1" fmla="*/ 14152 w 14208"/>
                        <a:gd name="connsiteY1" fmla="*/ 6053 h 12939"/>
                        <a:gd name="connsiteX2" fmla="*/ 10963 w 14208"/>
                        <a:gd name="connsiteY2" fmla="*/ 2487 h 12939"/>
                        <a:gd name="connsiteX3" fmla="*/ 7973 w 14208"/>
                        <a:gd name="connsiteY3" fmla="*/ 1695 h 12939"/>
                        <a:gd name="connsiteX4" fmla="*/ 4585 w 14208"/>
                        <a:gd name="connsiteY4" fmla="*/ 308 h 12939"/>
                        <a:gd name="connsiteX5" fmla="*/ 0 w 14208"/>
                        <a:gd name="connsiteY5" fmla="*/ 1497 h 12939"/>
                        <a:gd name="connsiteX6" fmla="*/ 3987 w 14208"/>
                        <a:gd name="connsiteY6" fmla="*/ 11797 h 12939"/>
                        <a:gd name="connsiteX7" fmla="*/ 7774 w 14208"/>
                        <a:gd name="connsiteY7" fmla="*/ 12788 h 12939"/>
                        <a:gd name="connsiteX8" fmla="*/ 11561 w 14208"/>
                        <a:gd name="connsiteY8" fmla="*/ 7637 h 129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208" h="12939">
                          <a:moveTo>
                            <a:pt x="11561" y="7637"/>
                          </a:moveTo>
                          <a:cubicBezTo>
                            <a:pt x="12757" y="7637"/>
                            <a:pt x="13754" y="7439"/>
                            <a:pt x="14152" y="6053"/>
                          </a:cubicBezTo>
                          <a:cubicBezTo>
                            <a:pt x="14551" y="4468"/>
                            <a:pt x="12757" y="3279"/>
                            <a:pt x="10963" y="2487"/>
                          </a:cubicBezTo>
                          <a:cubicBezTo>
                            <a:pt x="9966" y="2091"/>
                            <a:pt x="8970" y="1893"/>
                            <a:pt x="7973" y="1695"/>
                          </a:cubicBezTo>
                          <a:cubicBezTo>
                            <a:pt x="6977" y="1100"/>
                            <a:pt x="5980" y="704"/>
                            <a:pt x="4585" y="308"/>
                          </a:cubicBezTo>
                          <a:cubicBezTo>
                            <a:pt x="2392" y="-286"/>
                            <a:pt x="997" y="-88"/>
                            <a:pt x="0" y="1497"/>
                          </a:cubicBezTo>
                          <a:cubicBezTo>
                            <a:pt x="1196" y="4864"/>
                            <a:pt x="2392" y="8430"/>
                            <a:pt x="3987" y="11797"/>
                          </a:cubicBezTo>
                          <a:cubicBezTo>
                            <a:pt x="4585" y="12788"/>
                            <a:pt x="6578" y="13184"/>
                            <a:pt x="7774" y="12788"/>
                          </a:cubicBezTo>
                          <a:cubicBezTo>
                            <a:pt x="10564" y="11599"/>
                            <a:pt x="11561" y="9816"/>
                            <a:pt x="11561" y="76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64" name="Freeform 1173">
                      <a:extLst>
                        <a:ext uri="{FF2B5EF4-FFF2-40B4-BE49-F238E27FC236}">
                          <a16:creationId xmlns:a16="http://schemas.microsoft.com/office/drawing/2014/main" id="{8B07A3DD-991A-F3EC-E757-C6AB8FCD27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4031" y="6512161"/>
                      <a:ext cx="8447" cy="10148"/>
                    </a:xfrm>
                    <a:custGeom>
                      <a:avLst/>
                      <a:gdLst>
                        <a:gd name="connsiteX0" fmla="*/ 8172 w 8447"/>
                        <a:gd name="connsiteY0" fmla="*/ 6141 h 10148"/>
                        <a:gd name="connsiteX1" fmla="*/ 4186 w 8447"/>
                        <a:gd name="connsiteY1" fmla="*/ 594 h 10148"/>
                        <a:gd name="connsiteX2" fmla="*/ 1196 w 8447"/>
                        <a:gd name="connsiteY2" fmla="*/ 0 h 10148"/>
                        <a:gd name="connsiteX3" fmla="*/ 0 w 8447"/>
                        <a:gd name="connsiteY3" fmla="*/ 9904 h 10148"/>
                        <a:gd name="connsiteX4" fmla="*/ 8172 w 8447"/>
                        <a:gd name="connsiteY4" fmla="*/ 6141 h 101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47" h="10148">
                          <a:moveTo>
                            <a:pt x="8172" y="6141"/>
                          </a:moveTo>
                          <a:cubicBezTo>
                            <a:pt x="9169" y="3962"/>
                            <a:pt x="7375" y="1783"/>
                            <a:pt x="4186" y="594"/>
                          </a:cubicBezTo>
                          <a:cubicBezTo>
                            <a:pt x="2990" y="198"/>
                            <a:pt x="1993" y="0"/>
                            <a:pt x="1196" y="0"/>
                          </a:cubicBezTo>
                          <a:lnTo>
                            <a:pt x="0" y="9904"/>
                          </a:lnTo>
                          <a:cubicBezTo>
                            <a:pt x="4385" y="10895"/>
                            <a:pt x="6777" y="8716"/>
                            <a:pt x="8172" y="614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65" name="Freeform 1174">
                      <a:extLst>
                        <a:ext uri="{FF2B5EF4-FFF2-40B4-BE49-F238E27FC236}">
                          <a16:creationId xmlns:a16="http://schemas.microsoft.com/office/drawing/2014/main" id="{A362457C-9A9F-27B0-7DDF-283DE2D85D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173" y="6488984"/>
                      <a:ext cx="199" cy="197"/>
                    </a:xfrm>
                    <a:custGeom>
                      <a:avLst/>
                      <a:gdLst>
                        <a:gd name="connsiteX0" fmla="*/ 0 w 199"/>
                        <a:gd name="connsiteY0" fmla="*/ 0 h 197"/>
                        <a:gd name="connsiteX1" fmla="*/ 0 w 199"/>
                        <a:gd name="connsiteY1" fmla="*/ 0 h 197"/>
                        <a:gd name="connsiteX2" fmla="*/ 199 w 199"/>
                        <a:gd name="connsiteY2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66" name="Freeform 1175">
                      <a:extLst>
                        <a:ext uri="{FF2B5EF4-FFF2-40B4-BE49-F238E27FC236}">
                          <a16:creationId xmlns:a16="http://schemas.microsoft.com/office/drawing/2014/main" id="{A551EF3F-87C8-0706-2483-850CD40BB3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7944" y="6484350"/>
                      <a:ext cx="13229" cy="11621"/>
                    </a:xfrm>
                    <a:custGeom>
                      <a:avLst/>
                      <a:gdLst>
                        <a:gd name="connsiteX0" fmla="*/ 11037 w 13229"/>
                        <a:gd name="connsiteY0" fmla="*/ 6813 h 11621"/>
                        <a:gd name="connsiteX1" fmla="*/ 13230 w 13229"/>
                        <a:gd name="connsiteY1" fmla="*/ 4634 h 11621"/>
                        <a:gd name="connsiteX2" fmla="*/ 12233 w 13229"/>
                        <a:gd name="connsiteY2" fmla="*/ 4040 h 11621"/>
                        <a:gd name="connsiteX3" fmla="*/ 1071 w 13229"/>
                        <a:gd name="connsiteY3" fmla="*/ 1069 h 11621"/>
                        <a:gd name="connsiteX4" fmla="*/ 3263 w 13229"/>
                        <a:gd name="connsiteY4" fmla="*/ 10775 h 11621"/>
                        <a:gd name="connsiteX5" fmla="*/ 11037 w 13229"/>
                        <a:gd name="connsiteY5" fmla="*/ 6813 h 11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229" h="11621">
                          <a:moveTo>
                            <a:pt x="11037" y="6813"/>
                          </a:moveTo>
                          <a:lnTo>
                            <a:pt x="13230" y="4634"/>
                          </a:lnTo>
                          <a:lnTo>
                            <a:pt x="12233" y="4040"/>
                          </a:lnTo>
                          <a:cubicBezTo>
                            <a:pt x="8645" y="2059"/>
                            <a:pt x="5057" y="-1903"/>
                            <a:pt x="1071" y="1069"/>
                          </a:cubicBezTo>
                          <a:cubicBezTo>
                            <a:pt x="-1122" y="2851"/>
                            <a:pt x="273" y="9784"/>
                            <a:pt x="3263" y="10775"/>
                          </a:cubicBezTo>
                          <a:cubicBezTo>
                            <a:pt x="9841" y="13548"/>
                            <a:pt x="9044" y="8794"/>
                            <a:pt x="11037" y="68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67" name="Freeform 1176">
                      <a:extLst>
                        <a:ext uri="{FF2B5EF4-FFF2-40B4-BE49-F238E27FC236}">
                          <a16:creationId xmlns:a16="http://schemas.microsoft.com/office/drawing/2014/main" id="{CA4E26B1-E4B2-F980-2FAD-27B0980CF8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9413" y="6469175"/>
                      <a:ext cx="199" cy="197"/>
                    </a:xfrm>
                    <a:custGeom>
                      <a:avLst/>
                      <a:gdLst>
                        <a:gd name="connsiteX0" fmla="*/ 0 w 199"/>
                        <a:gd name="connsiteY0" fmla="*/ 0 h 197"/>
                        <a:gd name="connsiteX1" fmla="*/ 0 w 199"/>
                        <a:gd name="connsiteY1" fmla="*/ 0 h 197"/>
                        <a:gd name="connsiteX2" fmla="*/ 199 w 199"/>
                        <a:gd name="connsiteY2" fmla="*/ 198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199" y="198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68" name="Freeform 1177">
                      <a:extLst>
                        <a:ext uri="{FF2B5EF4-FFF2-40B4-BE49-F238E27FC236}">
                          <a16:creationId xmlns:a16="http://schemas.microsoft.com/office/drawing/2014/main" id="{B778FEBA-6382-5C14-29E7-91413E3B6D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1176" y="6475538"/>
                      <a:ext cx="21594" cy="8272"/>
                    </a:xfrm>
                    <a:custGeom>
                      <a:avLst/>
                      <a:gdLst>
                        <a:gd name="connsiteX0" fmla="*/ 21527 w 21594"/>
                        <a:gd name="connsiteY0" fmla="*/ 6118 h 8272"/>
                        <a:gd name="connsiteX1" fmla="*/ 17142 w 21594"/>
                        <a:gd name="connsiteY1" fmla="*/ 3146 h 8272"/>
                        <a:gd name="connsiteX2" fmla="*/ 15946 w 21594"/>
                        <a:gd name="connsiteY2" fmla="*/ 2948 h 8272"/>
                        <a:gd name="connsiteX3" fmla="*/ 13754 w 21594"/>
                        <a:gd name="connsiteY3" fmla="*/ 967 h 8272"/>
                        <a:gd name="connsiteX4" fmla="*/ 7375 w 21594"/>
                        <a:gd name="connsiteY4" fmla="*/ 967 h 8272"/>
                        <a:gd name="connsiteX5" fmla="*/ 7176 w 21594"/>
                        <a:gd name="connsiteY5" fmla="*/ 1958 h 8272"/>
                        <a:gd name="connsiteX6" fmla="*/ 0 w 21594"/>
                        <a:gd name="connsiteY6" fmla="*/ 1165 h 8272"/>
                        <a:gd name="connsiteX7" fmla="*/ 6777 w 21594"/>
                        <a:gd name="connsiteY7" fmla="*/ 7306 h 8272"/>
                        <a:gd name="connsiteX8" fmla="*/ 17939 w 21594"/>
                        <a:gd name="connsiteY8" fmla="*/ 8098 h 8272"/>
                        <a:gd name="connsiteX9" fmla="*/ 21527 w 21594"/>
                        <a:gd name="connsiteY9" fmla="*/ 6118 h 82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1594" h="8272">
                          <a:moveTo>
                            <a:pt x="21527" y="6118"/>
                          </a:moveTo>
                          <a:cubicBezTo>
                            <a:pt x="21129" y="4533"/>
                            <a:pt x="19135" y="3344"/>
                            <a:pt x="17142" y="3146"/>
                          </a:cubicBezTo>
                          <a:lnTo>
                            <a:pt x="15946" y="2948"/>
                          </a:lnTo>
                          <a:cubicBezTo>
                            <a:pt x="15348" y="2156"/>
                            <a:pt x="14750" y="1561"/>
                            <a:pt x="13754" y="967"/>
                          </a:cubicBezTo>
                          <a:cubicBezTo>
                            <a:pt x="11362" y="-419"/>
                            <a:pt x="9169" y="-221"/>
                            <a:pt x="7375" y="967"/>
                          </a:cubicBezTo>
                          <a:cubicBezTo>
                            <a:pt x="7176" y="1363"/>
                            <a:pt x="7176" y="1760"/>
                            <a:pt x="7176" y="1958"/>
                          </a:cubicBezTo>
                          <a:lnTo>
                            <a:pt x="0" y="1165"/>
                          </a:lnTo>
                          <a:cubicBezTo>
                            <a:pt x="199" y="4335"/>
                            <a:pt x="1395" y="7306"/>
                            <a:pt x="6777" y="7306"/>
                          </a:cubicBezTo>
                          <a:cubicBezTo>
                            <a:pt x="10564" y="7306"/>
                            <a:pt x="13953" y="7108"/>
                            <a:pt x="17939" y="8098"/>
                          </a:cubicBezTo>
                          <a:cubicBezTo>
                            <a:pt x="20531" y="8692"/>
                            <a:pt x="21926" y="7702"/>
                            <a:pt x="21527" y="61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69" name="Freeform 1178">
                      <a:extLst>
                        <a:ext uri="{FF2B5EF4-FFF2-40B4-BE49-F238E27FC236}">
                          <a16:creationId xmlns:a16="http://schemas.microsoft.com/office/drawing/2014/main" id="{8321F923-B83F-1F1E-DE65-2CF6340C75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0051" y="6456958"/>
                      <a:ext cx="14070" cy="13489"/>
                    </a:xfrm>
                    <a:custGeom>
                      <a:avLst/>
                      <a:gdLst>
                        <a:gd name="connsiteX0" fmla="*/ 13680 w 14070"/>
                        <a:gd name="connsiteY0" fmla="*/ 6869 h 13489"/>
                        <a:gd name="connsiteX1" fmla="*/ 9494 w 14070"/>
                        <a:gd name="connsiteY1" fmla="*/ 531 h 13489"/>
                        <a:gd name="connsiteX2" fmla="*/ 3913 w 14070"/>
                        <a:gd name="connsiteY2" fmla="*/ 1719 h 13489"/>
                        <a:gd name="connsiteX3" fmla="*/ 4112 w 14070"/>
                        <a:gd name="connsiteY3" fmla="*/ 5879 h 13489"/>
                        <a:gd name="connsiteX4" fmla="*/ 923 w 14070"/>
                        <a:gd name="connsiteY4" fmla="*/ 8058 h 13489"/>
                        <a:gd name="connsiteX5" fmla="*/ 1919 w 14070"/>
                        <a:gd name="connsiteY5" fmla="*/ 12614 h 13489"/>
                        <a:gd name="connsiteX6" fmla="*/ 9693 w 14070"/>
                        <a:gd name="connsiteY6" fmla="*/ 11227 h 13489"/>
                        <a:gd name="connsiteX7" fmla="*/ 9893 w 14070"/>
                        <a:gd name="connsiteY7" fmla="*/ 9643 h 13489"/>
                        <a:gd name="connsiteX8" fmla="*/ 13680 w 14070"/>
                        <a:gd name="connsiteY8" fmla="*/ 6869 h 134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070" h="13489">
                          <a:moveTo>
                            <a:pt x="13680" y="6869"/>
                          </a:moveTo>
                          <a:cubicBezTo>
                            <a:pt x="14876" y="4294"/>
                            <a:pt x="13281" y="2115"/>
                            <a:pt x="9494" y="531"/>
                          </a:cubicBezTo>
                          <a:cubicBezTo>
                            <a:pt x="6903" y="-460"/>
                            <a:pt x="4511" y="-64"/>
                            <a:pt x="3913" y="1719"/>
                          </a:cubicBezTo>
                          <a:cubicBezTo>
                            <a:pt x="3514" y="3106"/>
                            <a:pt x="3514" y="4492"/>
                            <a:pt x="4112" y="5879"/>
                          </a:cubicBezTo>
                          <a:cubicBezTo>
                            <a:pt x="2717" y="6077"/>
                            <a:pt x="1720" y="7068"/>
                            <a:pt x="923" y="8058"/>
                          </a:cubicBezTo>
                          <a:cubicBezTo>
                            <a:pt x="-74" y="9445"/>
                            <a:pt x="-871" y="11227"/>
                            <a:pt x="1919" y="12614"/>
                          </a:cubicBezTo>
                          <a:cubicBezTo>
                            <a:pt x="5707" y="14595"/>
                            <a:pt x="7700" y="12812"/>
                            <a:pt x="9693" y="11227"/>
                          </a:cubicBezTo>
                          <a:cubicBezTo>
                            <a:pt x="9893" y="10633"/>
                            <a:pt x="9893" y="10237"/>
                            <a:pt x="9893" y="9643"/>
                          </a:cubicBezTo>
                          <a:cubicBezTo>
                            <a:pt x="12085" y="9643"/>
                            <a:pt x="13082" y="8256"/>
                            <a:pt x="13680" y="68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70" name="Freeform 1179">
                      <a:extLst>
                        <a:ext uri="{FF2B5EF4-FFF2-40B4-BE49-F238E27FC236}">
                          <a16:creationId xmlns:a16="http://schemas.microsoft.com/office/drawing/2014/main" id="{577C6985-0A39-EC11-D068-B556B63D6A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8665" y="6543651"/>
                      <a:ext cx="10144" cy="9379"/>
                    </a:xfrm>
                    <a:custGeom>
                      <a:avLst/>
                      <a:gdLst>
                        <a:gd name="connsiteX0" fmla="*/ 10049 w 10144"/>
                        <a:gd name="connsiteY0" fmla="*/ 6146 h 9379"/>
                        <a:gd name="connsiteX1" fmla="*/ 6660 w 10144"/>
                        <a:gd name="connsiteY1" fmla="*/ 798 h 9379"/>
                        <a:gd name="connsiteX2" fmla="*/ 481 w 10144"/>
                        <a:gd name="connsiteY2" fmla="*/ 2184 h 9379"/>
                        <a:gd name="connsiteX3" fmla="*/ 2873 w 10144"/>
                        <a:gd name="connsiteY3" fmla="*/ 8721 h 9379"/>
                        <a:gd name="connsiteX4" fmla="*/ 10049 w 10144"/>
                        <a:gd name="connsiteY4" fmla="*/ 6146 h 93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144" h="9379">
                          <a:moveTo>
                            <a:pt x="10049" y="6146"/>
                          </a:moveTo>
                          <a:cubicBezTo>
                            <a:pt x="10448" y="4165"/>
                            <a:pt x="9650" y="2184"/>
                            <a:pt x="6660" y="798"/>
                          </a:cubicBezTo>
                          <a:cubicBezTo>
                            <a:pt x="3471" y="-589"/>
                            <a:pt x="1079" y="-193"/>
                            <a:pt x="481" y="2184"/>
                          </a:cubicBezTo>
                          <a:cubicBezTo>
                            <a:pt x="83" y="4363"/>
                            <a:pt x="-1113" y="6938"/>
                            <a:pt x="2873" y="8721"/>
                          </a:cubicBezTo>
                          <a:cubicBezTo>
                            <a:pt x="7059" y="10702"/>
                            <a:pt x="8056" y="7731"/>
                            <a:pt x="10049" y="614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71" name="Freeform 1180">
                      <a:extLst>
                        <a:ext uri="{FF2B5EF4-FFF2-40B4-BE49-F238E27FC236}">
                          <a16:creationId xmlns:a16="http://schemas.microsoft.com/office/drawing/2014/main" id="{0A03A96B-CE8F-515B-BB0F-7FB3724FE5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320" y="6481422"/>
                      <a:ext cx="11062" cy="8012"/>
                    </a:xfrm>
                    <a:custGeom>
                      <a:avLst/>
                      <a:gdLst>
                        <a:gd name="connsiteX0" fmla="*/ 8026 w 11062"/>
                        <a:gd name="connsiteY0" fmla="*/ 7959 h 8012"/>
                        <a:gd name="connsiteX1" fmla="*/ 10816 w 11062"/>
                        <a:gd name="connsiteY1" fmla="*/ 4393 h 8012"/>
                        <a:gd name="connsiteX2" fmla="*/ 6232 w 11062"/>
                        <a:gd name="connsiteY2" fmla="*/ 233 h 8012"/>
                        <a:gd name="connsiteX3" fmla="*/ 1049 w 11062"/>
                        <a:gd name="connsiteY3" fmla="*/ 2016 h 8012"/>
                        <a:gd name="connsiteX4" fmla="*/ 53 w 11062"/>
                        <a:gd name="connsiteY4" fmla="*/ 7562 h 8012"/>
                        <a:gd name="connsiteX5" fmla="*/ 8026 w 11062"/>
                        <a:gd name="connsiteY5" fmla="*/ 7959 h 80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1062" h="8012">
                          <a:moveTo>
                            <a:pt x="8026" y="7959"/>
                          </a:moveTo>
                          <a:cubicBezTo>
                            <a:pt x="10418" y="7760"/>
                            <a:pt x="11614" y="6572"/>
                            <a:pt x="10816" y="4393"/>
                          </a:cubicBezTo>
                          <a:cubicBezTo>
                            <a:pt x="10218" y="2610"/>
                            <a:pt x="8624" y="827"/>
                            <a:pt x="6232" y="233"/>
                          </a:cubicBezTo>
                          <a:cubicBezTo>
                            <a:pt x="3441" y="-559"/>
                            <a:pt x="2245" y="827"/>
                            <a:pt x="1049" y="2016"/>
                          </a:cubicBezTo>
                          <a:cubicBezTo>
                            <a:pt x="-346" y="3601"/>
                            <a:pt x="53" y="5581"/>
                            <a:pt x="53" y="7562"/>
                          </a:cubicBezTo>
                          <a:cubicBezTo>
                            <a:pt x="2843" y="7760"/>
                            <a:pt x="5634" y="8157"/>
                            <a:pt x="8026" y="795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72" name="Freeform 1181">
                      <a:extLst>
                        <a:ext uri="{FF2B5EF4-FFF2-40B4-BE49-F238E27FC236}">
                          <a16:creationId xmlns:a16="http://schemas.microsoft.com/office/drawing/2014/main" id="{C88F9CA6-BB71-B979-4CA4-AE717DB30E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173" y="6488984"/>
                      <a:ext cx="199" cy="197"/>
                    </a:xfrm>
                    <a:custGeom>
                      <a:avLst/>
                      <a:gdLst>
                        <a:gd name="connsiteX0" fmla="*/ 0 w 199"/>
                        <a:gd name="connsiteY0" fmla="*/ 0 h 197"/>
                        <a:gd name="connsiteX1" fmla="*/ 199 w 199"/>
                        <a:gd name="connsiteY1" fmla="*/ 198 h 197"/>
                        <a:gd name="connsiteX2" fmla="*/ 199 w 199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0" y="0"/>
                          </a:moveTo>
                          <a:lnTo>
                            <a:pt x="199" y="198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73" name="Freeform 1182">
                      <a:extLst>
                        <a:ext uri="{FF2B5EF4-FFF2-40B4-BE49-F238E27FC236}">
                          <a16:creationId xmlns:a16="http://schemas.microsoft.com/office/drawing/2014/main" id="{23BCE3B2-2300-CD69-F51B-E291C6CA19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4546" y="6608832"/>
                      <a:ext cx="14636" cy="11286"/>
                    </a:xfrm>
                    <a:custGeom>
                      <a:avLst/>
                      <a:gdLst>
                        <a:gd name="connsiteX0" fmla="*/ 8786 w 14636"/>
                        <a:gd name="connsiteY0" fmla="*/ 2967 h 11286"/>
                        <a:gd name="connsiteX1" fmla="*/ 1212 w 14636"/>
                        <a:gd name="connsiteY1" fmla="*/ 193 h 11286"/>
                        <a:gd name="connsiteX2" fmla="*/ 415 w 14636"/>
                        <a:gd name="connsiteY2" fmla="*/ 788 h 11286"/>
                        <a:gd name="connsiteX3" fmla="*/ 2607 w 14636"/>
                        <a:gd name="connsiteY3" fmla="*/ 4353 h 11286"/>
                        <a:gd name="connsiteX4" fmla="*/ 12374 w 14636"/>
                        <a:gd name="connsiteY4" fmla="*/ 11286 h 11286"/>
                        <a:gd name="connsiteX5" fmla="*/ 14567 w 14636"/>
                        <a:gd name="connsiteY5" fmla="*/ 10296 h 11286"/>
                        <a:gd name="connsiteX6" fmla="*/ 8786 w 14636"/>
                        <a:gd name="connsiteY6" fmla="*/ 2967 h 11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4636" h="11286">
                          <a:moveTo>
                            <a:pt x="8786" y="2967"/>
                          </a:moveTo>
                          <a:cubicBezTo>
                            <a:pt x="6594" y="1184"/>
                            <a:pt x="4401" y="-599"/>
                            <a:pt x="1212" y="193"/>
                          </a:cubicBezTo>
                          <a:cubicBezTo>
                            <a:pt x="813" y="193"/>
                            <a:pt x="614" y="590"/>
                            <a:pt x="415" y="788"/>
                          </a:cubicBezTo>
                          <a:cubicBezTo>
                            <a:pt x="-781" y="2174"/>
                            <a:pt x="813" y="3561"/>
                            <a:pt x="2607" y="4353"/>
                          </a:cubicBezTo>
                          <a:cubicBezTo>
                            <a:pt x="6594" y="6334"/>
                            <a:pt x="6793" y="10890"/>
                            <a:pt x="12374" y="11286"/>
                          </a:cubicBezTo>
                          <a:cubicBezTo>
                            <a:pt x="13172" y="11286"/>
                            <a:pt x="13770" y="10692"/>
                            <a:pt x="14567" y="10296"/>
                          </a:cubicBezTo>
                          <a:cubicBezTo>
                            <a:pt x="15165" y="7523"/>
                            <a:pt x="11776" y="5344"/>
                            <a:pt x="8786" y="29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74" name="Freeform 1183">
                      <a:extLst>
                        <a:ext uri="{FF2B5EF4-FFF2-40B4-BE49-F238E27FC236}">
                          <a16:creationId xmlns:a16="http://schemas.microsoft.com/office/drawing/2014/main" id="{648B988E-0557-FF82-9EFA-07B57B91CA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7726" y="6328261"/>
                      <a:ext cx="13974" cy="8368"/>
                    </a:xfrm>
                    <a:custGeom>
                      <a:avLst/>
                      <a:gdLst>
                        <a:gd name="connsiteX0" fmla="*/ 22 w 13974"/>
                        <a:gd name="connsiteY0" fmla="*/ 4629 h 8368"/>
                        <a:gd name="connsiteX1" fmla="*/ 3610 w 13974"/>
                        <a:gd name="connsiteY1" fmla="*/ 7402 h 8368"/>
                        <a:gd name="connsiteX2" fmla="*/ 6201 w 13974"/>
                        <a:gd name="connsiteY2" fmla="*/ 6016 h 8368"/>
                        <a:gd name="connsiteX3" fmla="*/ 6002 w 13974"/>
                        <a:gd name="connsiteY3" fmla="*/ 5818 h 8368"/>
                        <a:gd name="connsiteX4" fmla="*/ 8394 w 13974"/>
                        <a:gd name="connsiteY4" fmla="*/ 7799 h 8368"/>
                        <a:gd name="connsiteX5" fmla="*/ 13975 w 13974"/>
                        <a:gd name="connsiteY5" fmla="*/ 6214 h 8368"/>
                        <a:gd name="connsiteX6" fmla="*/ 10985 w 13974"/>
                        <a:gd name="connsiteY6" fmla="*/ 865 h 8368"/>
                        <a:gd name="connsiteX7" fmla="*/ 4606 w 13974"/>
                        <a:gd name="connsiteY7" fmla="*/ 2054 h 8368"/>
                        <a:gd name="connsiteX8" fmla="*/ 4806 w 13974"/>
                        <a:gd name="connsiteY8" fmla="*/ 4233 h 8368"/>
                        <a:gd name="connsiteX9" fmla="*/ 2214 w 13974"/>
                        <a:gd name="connsiteY9" fmla="*/ 3243 h 8368"/>
                        <a:gd name="connsiteX10" fmla="*/ 22 w 13974"/>
                        <a:gd name="connsiteY10" fmla="*/ 4629 h 83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3974" h="8368">
                          <a:moveTo>
                            <a:pt x="22" y="4629"/>
                          </a:moveTo>
                          <a:cubicBezTo>
                            <a:pt x="221" y="6214"/>
                            <a:pt x="1417" y="7204"/>
                            <a:pt x="3610" y="7402"/>
                          </a:cubicBezTo>
                          <a:cubicBezTo>
                            <a:pt x="5005" y="7601"/>
                            <a:pt x="6002" y="7006"/>
                            <a:pt x="6201" y="6016"/>
                          </a:cubicBezTo>
                          <a:lnTo>
                            <a:pt x="6002" y="5818"/>
                          </a:lnTo>
                          <a:cubicBezTo>
                            <a:pt x="6600" y="6610"/>
                            <a:pt x="7397" y="7204"/>
                            <a:pt x="8394" y="7799"/>
                          </a:cubicBezTo>
                          <a:cubicBezTo>
                            <a:pt x="11184" y="9185"/>
                            <a:pt x="12580" y="7799"/>
                            <a:pt x="13975" y="6214"/>
                          </a:cubicBezTo>
                          <a:cubicBezTo>
                            <a:pt x="13775" y="4629"/>
                            <a:pt x="14573" y="2450"/>
                            <a:pt x="10985" y="865"/>
                          </a:cubicBezTo>
                          <a:cubicBezTo>
                            <a:pt x="7796" y="-521"/>
                            <a:pt x="5204" y="-323"/>
                            <a:pt x="4606" y="2054"/>
                          </a:cubicBezTo>
                          <a:cubicBezTo>
                            <a:pt x="4407" y="2846"/>
                            <a:pt x="4606" y="3441"/>
                            <a:pt x="4806" y="4233"/>
                          </a:cubicBezTo>
                          <a:cubicBezTo>
                            <a:pt x="4208" y="3639"/>
                            <a:pt x="3411" y="3441"/>
                            <a:pt x="2214" y="3243"/>
                          </a:cubicBezTo>
                          <a:cubicBezTo>
                            <a:pt x="1019" y="3044"/>
                            <a:pt x="-177" y="3441"/>
                            <a:pt x="22" y="46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75" name="Freeform 1184">
                      <a:extLst>
                        <a:ext uri="{FF2B5EF4-FFF2-40B4-BE49-F238E27FC236}">
                          <a16:creationId xmlns:a16="http://schemas.microsoft.com/office/drawing/2014/main" id="{5A848751-2888-E332-C32A-260704BD73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6330" y="6594549"/>
                      <a:ext cx="13547" cy="7103"/>
                    </a:xfrm>
                    <a:custGeom>
                      <a:avLst/>
                      <a:gdLst>
                        <a:gd name="connsiteX0" fmla="*/ 10191 w 13547"/>
                        <a:gd name="connsiteY0" fmla="*/ 809 h 7103"/>
                        <a:gd name="connsiteX1" fmla="*/ 424 w 13547"/>
                        <a:gd name="connsiteY1" fmla="*/ 1997 h 7103"/>
                        <a:gd name="connsiteX2" fmla="*/ 2417 w 13547"/>
                        <a:gd name="connsiteY2" fmla="*/ 5563 h 7103"/>
                        <a:gd name="connsiteX3" fmla="*/ 13381 w 13547"/>
                        <a:gd name="connsiteY3" fmla="*/ 5563 h 7103"/>
                        <a:gd name="connsiteX4" fmla="*/ 10191 w 13547"/>
                        <a:gd name="connsiteY4" fmla="*/ 809 h 71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547" h="7103">
                          <a:moveTo>
                            <a:pt x="10191" y="809"/>
                          </a:moveTo>
                          <a:cubicBezTo>
                            <a:pt x="6005" y="-578"/>
                            <a:pt x="2617" y="-181"/>
                            <a:pt x="424" y="1997"/>
                          </a:cubicBezTo>
                          <a:cubicBezTo>
                            <a:pt x="-572" y="2988"/>
                            <a:pt x="225" y="4771"/>
                            <a:pt x="2417" y="5563"/>
                          </a:cubicBezTo>
                          <a:cubicBezTo>
                            <a:pt x="6404" y="6751"/>
                            <a:pt x="10989" y="8336"/>
                            <a:pt x="13381" y="5563"/>
                          </a:cubicBezTo>
                          <a:cubicBezTo>
                            <a:pt x="13978" y="3384"/>
                            <a:pt x="12982" y="1799"/>
                            <a:pt x="10191" y="80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76" name="Freeform 1185">
                      <a:extLst>
                        <a:ext uri="{FF2B5EF4-FFF2-40B4-BE49-F238E27FC236}">
                          <a16:creationId xmlns:a16="http://schemas.microsoft.com/office/drawing/2014/main" id="{A739BCC7-F6E8-5204-4793-EBEBE4CEFD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8473" y="6539906"/>
                      <a:ext cx="12435" cy="6978"/>
                    </a:xfrm>
                    <a:custGeom>
                      <a:avLst/>
                      <a:gdLst>
                        <a:gd name="connsiteX0" fmla="*/ 10244 w 12435"/>
                        <a:gd name="connsiteY0" fmla="*/ 581 h 6978"/>
                        <a:gd name="connsiteX1" fmla="*/ 79 w 12435"/>
                        <a:gd name="connsiteY1" fmla="*/ 3156 h 6978"/>
                        <a:gd name="connsiteX2" fmla="*/ 1873 w 12435"/>
                        <a:gd name="connsiteY2" fmla="*/ 5929 h 6978"/>
                        <a:gd name="connsiteX3" fmla="*/ 12238 w 12435"/>
                        <a:gd name="connsiteY3" fmla="*/ 4543 h 6978"/>
                        <a:gd name="connsiteX4" fmla="*/ 10244 w 12435"/>
                        <a:gd name="connsiteY4" fmla="*/ 581 h 69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35" h="6978">
                          <a:moveTo>
                            <a:pt x="10244" y="581"/>
                          </a:moveTo>
                          <a:cubicBezTo>
                            <a:pt x="5261" y="-806"/>
                            <a:pt x="2072" y="383"/>
                            <a:pt x="79" y="3156"/>
                          </a:cubicBezTo>
                          <a:cubicBezTo>
                            <a:pt x="-320" y="3750"/>
                            <a:pt x="876" y="5533"/>
                            <a:pt x="1873" y="5929"/>
                          </a:cubicBezTo>
                          <a:cubicBezTo>
                            <a:pt x="6856" y="8108"/>
                            <a:pt x="9846" y="6523"/>
                            <a:pt x="12238" y="4543"/>
                          </a:cubicBezTo>
                          <a:cubicBezTo>
                            <a:pt x="12636" y="2958"/>
                            <a:pt x="12636" y="1175"/>
                            <a:pt x="10244" y="5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77" name="Freeform 1186">
                      <a:extLst>
                        <a:ext uri="{FF2B5EF4-FFF2-40B4-BE49-F238E27FC236}">
                          <a16:creationId xmlns:a16="http://schemas.microsoft.com/office/drawing/2014/main" id="{E3AADDEB-21E6-A6BA-3EAB-BD0BF42687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8725" y="6528717"/>
                      <a:ext cx="9853" cy="8062"/>
                    </a:xfrm>
                    <a:custGeom>
                      <a:avLst/>
                      <a:gdLst>
                        <a:gd name="connsiteX0" fmla="*/ 725 w 9853"/>
                        <a:gd name="connsiteY0" fmla="*/ 4837 h 8062"/>
                        <a:gd name="connsiteX1" fmla="*/ 6705 w 9853"/>
                        <a:gd name="connsiteY1" fmla="*/ 8007 h 8062"/>
                        <a:gd name="connsiteX2" fmla="*/ 8499 w 9853"/>
                        <a:gd name="connsiteY2" fmla="*/ 1272 h 8062"/>
                        <a:gd name="connsiteX3" fmla="*/ 8299 w 9853"/>
                        <a:gd name="connsiteY3" fmla="*/ 1073 h 8062"/>
                        <a:gd name="connsiteX4" fmla="*/ 725 w 9853"/>
                        <a:gd name="connsiteY4" fmla="*/ 4837 h 80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853" h="8062">
                          <a:moveTo>
                            <a:pt x="725" y="4837"/>
                          </a:moveTo>
                          <a:cubicBezTo>
                            <a:pt x="1522" y="6620"/>
                            <a:pt x="4313" y="8403"/>
                            <a:pt x="6705" y="8007"/>
                          </a:cubicBezTo>
                          <a:cubicBezTo>
                            <a:pt x="11887" y="7412"/>
                            <a:pt x="9296" y="4045"/>
                            <a:pt x="8499" y="1272"/>
                          </a:cubicBezTo>
                          <a:lnTo>
                            <a:pt x="8299" y="1073"/>
                          </a:lnTo>
                          <a:cubicBezTo>
                            <a:pt x="2918" y="-511"/>
                            <a:pt x="-1866" y="-1106"/>
                            <a:pt x="725" y="48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78" name="Freeform 1187">
                      <a:extLst>
                        <a:ext uri="{FF2B5EF4-FFF2-40B4-BE49-F238E27FC236}">
                          <a16:creationId xmlns:a16="http://schemas.microsoft.com/office/drawing/2014/main" id="{A960C91D-EA38-FA29-AA39-5B7B2F1420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3585" y="6567588"/>
                      <a:ext cx="13020" cy="6421"/>
                    </a:xfrm>
                    <a:custGeom>
                      <a:avLst/>
                      <a:gdLst>
                        <a:gd name="connsiteX0" fmla="*/ 2406 w 13020"/>
                        <a:gd name="connsiteY0" fmla="*/ 5781 h 6421"/>
                        <a:gd name="connsiteX1" fmla="*/ 12771 w 13020"/>
                        <a:gd name="connsiteY1" fmla="*/ 3999 h 6421"/>
                        <a:gd name="connsiteX2" fmla="*/ 10379 w 13020"/>
                        <a:gd name="connsiteY2" fmla="*/ 433 h 6421"/>
                        <a:gd name="connsiteX3" fmla="*/ 213 w 13020"/>
                        <a:gd name="connsiteY3" fmla="*/ 3008 h 6421"/>
                        <a:gd name="connsiteX4" fmla="*/ 2406 w 13020"/>
                        <a:gd name="connsiteY4" fmla="*/ 5781 h 64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020" h="6421">
                          <a:moveTo>
                            <a:pt x="2406" y="5781"/>
                          </a:moveTo>
                          <a:cubicBezTo>
                            <a:pt x="6791" y="6970"/>
                            <a:pt x="10578" y="6574"/>
                            <a:pt x="12771" y="3999"/>
                          </a:cubicBezTo>
                          <a:cubicBezTo>
                            <a:pt x="13568" y="3008"/>
                            <a:pt x="12372" y="829"/>
                            <a:pt x="10379" y="433"/>
                          </a:cubicBezTo>
                          <a:cubicBezTo>
                            <a:pt x="5794" y="-755"/>
                            <a:pt x="2406" y="631"/>
                            <a:pt x="213" y="3008"/>
                          </a:cubicBezTo>
                          <a:cubicBezTo>
                            <a:pt x="-584" y="3801"/>
                            <a:pt x="1011" y="4989"/>
                            <a:pt x="2406" y="578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79" name="Freeform 1188">
                      <a:extLst>
                        <a:ext uri="{FF2B5EF4-FFF2-40B4-BE49-F238E27FC236}">
                          <a16:creationId xmlns:a16="http://schemas.microsoft.com/office/drawing/2014/main" id="{5E912B59-3034-7088-CF1C-D18C53B49F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7295" y="6460694"/>
                      <a:ext cx="10778" cy="7478"/>
                    </a:xfrm>
                    <a:custGeom>
                      <a:avLst/>
                      <a:gdLst>
                        <a:gd name="connsiteX0" fmla="*/ 4047 w 10778"/>
                        <a:gd name="connsiteY0" fmla="*/ 6897 h 7478"/>
                        <a:gd name="connsiteX1" fmla="*/ 10426 w 10778"/>
                        <a:gd name="connsiteY1" fmla="*/ 5709 h 7478"/>
                        <a:gd name="connsiteX2" fmla="*/ 7834 w 10778"/>
                        <a:gd name="connsiteY2" fmla="*/ 1153 h 7478"/>
                        <a:gd name="connsiteX3" fmla="*/ 61 w 10778"/>
                        <a:gd name="connsiteY3" fmla="*/ 2143 h 7478"/>
                        <a:gd name="connsiteX4" fmla="*/ 4047 w 10778"/>
                        <a:gd name="connsiteY4" fmla="*/ 6897 h 74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78" h="7478">
                          <a:moveTo>
                            <a:pt x="4047" y="6897"/>
                          </a:moveTo>
                          <a:cubicBezTo>
                            <a:pt x="6838" y="7888"/>
                            <a:pt x="9230" y="7690"/>
                            <a:pt x="10426" y="5709"/>
                          </a:cubicBezTo>
                          <a:cubicBezTo>
                            <a:pt x="11422" y="4124"/>
                            <a:pt x="10226" y="2143"/>
                            <a:pt x="7834" y="1153"/>
                          </a:cubicBezTo>
                          <a:cubicBezTo>
                            <a:pt x="4446" y="-432"/>
                            <a:pt x="1057" y="-630"/>
                            <a:pt x="61" y="2143"/>
                          </a:cubicBezTo>
                          <a:cubicBezTo>
                            <a:pt x="-338" y="3728"/>
                            <a:pt x="1257" y="5511"/>
                            <a:pt x="4047" y="68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80" name="Freeform 1189">
                      <a:extLst>
                        <a:ext uri="{FF2B5EF4-FFF2-40B4-BE49-F238E27FC236}">
                          <a16:creationId xmlns:a16="http://schemas.microsoft.com/office/drawing/2014/main" id="{E2C601B3-7F3B-E468-16A4-C0D8F5E244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0309" y="6380753"/>
                      <a:ext cx="9893" cy="9126"/>
                    </a:xfrm>
                    <a:custGeom>
                      <a:avLst/>
                      <a:gdLst>
                        <a:gd name="connsiteX0" fmla="*/ 7973 w 9893"/>
                        <a:gd name="connsiteY0" fmla="*/ 1660 h 9126"/>
                        <a:gd name="connsiteX1" fmla="*/ 5780 w 9893"/>
                        <a:gd name="connsiteY1" fmla="*/ 867 h 9126"/>
                        <a:gd name="connsiteX2" fmla="*/ 4585 w 9893"/>
                        <a:gd name="connsiteY2" fmla="*/ 273 h 9126"/>
                        <a:gd name="connsiteX3" fmla="*/ 0 w 9893"/>
                        <a:gd name="connsiteY3" fmla="*/ 1263 h 9126"/>
                        <a:gd name="connsiteX4" fmla="*/ 5581 w 9893"/>
                        <a:gd name="connsiteY4" fmla="*/ 8791 h 9126"/>
                        <a:gd name="connsiteX5" fmla="*/ 9169 w 9893"/>
                        <a:gd name="connsiteY5" fmla="*/ 7008 h 9126"/>
                        <a:gd name="connsiteX6" fmla="*/ 9368 w 9893"/>
                        <a:gd name="connsiteY6" fmla="*/ 5027 h 9126"/>
                        <a:gd name="connsiteX7" fmla="*/ 7973 w 9893"/>
                        <a:gd name="connsiteY7" fmla="*/ 1660 h 91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9893" h="9126">
                          <a:moveTo>
                            <a:pt x="7973" y="1660"/>
                          </a:moveTo>
                          <a:cubicBezTo>
                            <a:pt x="7176" y="1263"/>
                            <a:pt x="6578" y="1065"/>
                            <a:pt x="5780" y="867"/>
                          </a:cubicBezTo>
                          <a:cubicBezTo>
                            <a:pt x="5382" y="669"/>
                            <a:pt x="5183" y="471"/>
                            <a:pt x="4585" y="273"/>
                          </a:cubicBezTo>
                          <a:cubicBezTo>
                            <a:pt x="2193" y="-321"/>
                            <a:pt x="0" y="75"/>
                            <a:pt x="0" y="1263"/>
                          </a:cubicBezTo>
                          <a:cubicBezTo>
                            <a:pt x="199" y="4037"/>
                            <a:pt x="1993" y="7008"/>
                            <a:pt x="5581" y="8791"/>
                          </a:cubicBezTo>
                          <a:cubicBezTo>
                            <a:pt x="7574" y="9781"/>
                            <a:pt x="8770" y="8395"/>
                            <a:pt x="9169" y="7008"/>
                          </a:cubicBezTo>
                          <a:cubicBezTo>
                            <a:pt x="9368" y="6414"/>
                            <a:pt x="9368" y="5621"/>
                            <a:pt x="9368" y="5027"/>
                          </a:cubicBezTo>
                          <a:cubicBezTo>
                            <a:pt x="10365" y="4037"/>
                            <a:pt x="9966" y="2650"/>
                            <a:pt x="7973" y="166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81" name="Freeform 1190">
                      <a:extLst>
                        <a:ext uri="{FF2B5EF4-FFF2-40B4-BE49-F238E27FC236}">
                          <a16:creationId xmlns:a16="http://schemas.microsoft.com/office/drawing/2014/main" id="{ADB4566C-07E4-6241-D3F1-7B318F2418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3069" y="6320195"/>
                      <a:ext cx="9556" cy="6455"/>
                    </a:xfrm>
                    <a:custGeom>
                      <a:avLst/>
                      <a:gdLst>
                        <a:gd name="connsiteX0" fmla="*/ 9199 w 9556"/>
                        <a:gd name="connsiteY0" fmla="*/ 4970 h 6455"/>
                        <a:gd name="connsiteX1" fmla="*/ 8003 w 9556"/>
                        <a:gd name="connsiteY1" fmla="*/ 1207 h 6455"/>
                        <a:gd name="connsiteX2" fmla="*/ 230 w 9556"/>
                        <a:gd name="connsiteY2" fmla="*/ 1999 h 6455"/>
                        <a:gd name="connsiteX3" fmla="*/ 2621 w 9556"/>
                        <a:gd name="connsiteY3" fmla="*/ 5564 h 6455"/>
                        <a:gd name="connsiteX4" fmla="*/ 9199 w 9556"/>
                        <a:gd name="connsiteY4" fmla="*/ 4970 h 64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56" h="6455">
                          <a:moveTo>
                            <a:pt x="9199" y="4970"/>
                          </a:moveTo>
                          <a:cubicBezTo>
                            <a:pt x="9797" y="3782"/>
                            <a:pt x="9797" y="2197"/>
                            <a:pt x="8003" y="1207"/>
                          </a:cubicBezTo>
                          <a:cubicBezTo>
                            <a:pt x="4415" y="-774"/>
                            <a:pt x="1625" y="-180"/>
                            <a:pt x="230" y="1999"/>
                          </a:cubicBezTo>
                          <a:cubicBezTo>
                            <a:pt x="-568" y="3187"/>
                            <a:pt x="828" y="4574"/>
                            <a:pt x="2621" y="5564"/>
                          </a:cubicBezTo>
                          <a:cubicBezTo>
                            <a:pt x="5412" y="6555"/>
                            <a:pt x="8003" y="7149"/>
                            <a:pt x="9199" y="49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82" name="Freeform 1191">
                      <a:extLst>
                        <a:ext uri="{FF2B5EF4-FFF2-40B4-BE49-F238E27FC236}">
                          <a16:creationId xmlns:a16="http://schemas.microsoft.com/office/drawing/2014/main" id="{61021461-D33B-3C36-BBE8-B1E4BF0653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2715" y="6518425"/>
                      <a:ext cx="11080" cy="6527"/>
                    </a:xfrm>
                    <a:custGeom>
                      <a:avLst/>
                      <a:gdLst>
                        <a:gd name="connsiteX0" fmla="*/ 56 w 11080"/>
                        <a:gd name="connsiteY0" fmla="*/ 2254 h 6527"/>
                        <a:gd name="connsiteX1" fmla="*/ 3644 w 11080"/>
                        <a:gd name="connsiteY1" fmla="*/ 5819 h 6527"/>
                        <a:gd name="connsiteX2" fmla="*/ 11019 w 11080"/>
                        <a:gd name="connsiteY2" fmla="*/ 4234 h 6527"/>
                        <a:gd name="connsiteX3" fmla="*/ 7830 w 11080"/>
                        <a:gd name="connsiteY3" fmla="*/ 669 h 6527"/>
                        <a:gd name="connsiteX4" fmla="*/ 56 w 11080"/>
                        <a:gd name="connsiteY4" fmla="*/ 2254 h 6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080" h="6527">
                          <a:moveTo>
                            <a:pt x="56" y="2254"/>
                          </a:moveTo>
                          <a:cubicBezTo>
                            <a:pt x="-343" y="3640"/>
                            <a:pt x="1451" y="4828"/>
                            <a:pt x="3644" y="5819"/>
                          </a:cubicBezTo>
                          <a:cubicBezTo>
                            <a:pt x="6833" y="6611"/>
                            <a:pt x="10221" y="7404"/>
                            <a:pt x="11019" y="4234"/>
                          </a:cubicBezTo>
                          <a:cubicBezTo>
                            <a:pt x="11417" y="2848"/>
                            <a:pt x="9823" y="1263"/>
                            <a:pt x="7830" y="669"/>
                          </a:cubicBezTo>
                          <a:cubicBezTo>
                            <a:pt x="4441" y="-322"/>
                            <a:pt x="853" y="-520"/>
                            <a:pt x="56" y="22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83" name="Freeform 1192">
                      <a:extLst>
                        <a:ext uri="{FF2B5EF4-FFF2-40B4-BE49-F238E27FC236}">
                          <a16:creationId xmlns:a16="http://schemas.microsoft.com/office/drawing/2014/main" id="{FFF70FAB-5418-7852-1CF5-D7225447A7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34652" y="6610577"/>
                      <a:ext cx="9278" cy="7303"/>
                    </a:xfrm>
                    <a:custGeom>
                      <a:avLst/>
                      <a:gdLst>
                        <a:gd name="connsiteX0" fmla="*/ 5628 w 9278"/>
                        <a:gd name="connsiteY0" fmla="*/ 627 h 7303"/>
                        <a:gd name="connsiteX1" fmla="*/ 47 w 9278"/>
                        <a:gd name="connsiteY1" fmla="*/ 1618 h 7303"/>
                        <a:gd name="connsiteX2" fmla="*/ 4632 w 9278"/>
                        <a:gd name="connsiteY2" fmla="*/ 6768 h 7303"/>
                        <a:gd name="connsiteX3" fmla="*/ 9017 w 9278"/>
                        <a:gd name="connsiteY3" fmla="*/ 6174 h 7303"/>
                        <a:gd name="connsiteX4" fmla="*/ 5628 w 9278"/>
                        <a:gd name="connsiteY4" fmla="*/ 627 h 7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78" h="7303">
                          <a:moveTo>
                            <a:pt x="5628" y="627"/>
                          </a:moveTo>
                          <a:cubicBezTo>
                            <a:pt x="3037" y="-561"/>
                            <a:pt x="1243" y="33"/>
                            <a:pt x="47" y="1618"/>
                          </a:cubicBezTo>
                          <a:cubicBezTo>
                            <a:pt x="-352" y="3995"/>
                            <a:pt x="1841" y="5580"/>
                            <a:pt x="4632" y="6768"/>
                          </a:cubicBezTo>
                          <a:cubicBezTo>
                            <a:pt x="6425" y="7561"/>
                            <a:pt x="8618" y="7561"/>
                            <a:pt x="9017" y="6174"/>
                          </a:cubicBezTo>
                          <a:cubicBezTo>
                            <a:pt x="9814" y="3995"/>
                            <a:pt x="8817" y="2014"/>
                            <a:pt x="5628" y="6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84" name="Freeform 1193">
                      <a:extLst>
                        <a:ext uri="{FF2B5EF4-FFF2-40B4-BE49-F238E27FC236}">
                          <a16:creationId xmlns:a16="http://schemas.microsoft.com/office/drawing/2014/main" id="{C4940BC2-BD73-179F-9008-B9601E8511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31853" y="6569132"/>
                      <a:ext cx="10018" cy="6825"/>
                    </a:xfrm>
                    <a:custGeom>
                      <a:avLst/>
                      <a:gdLst>
                        <a:gd name="connsiteX0" fmla="*/ 9822 w 10018"/>
                        <a:gd name="connsiteY0" fmla="*/ 5228 h 6825"/>
                        <a:gd name="connsiteX1" fmla="*/ 5038 w 10018"/>
                        <a:gd name="connsiteY1" fmla="*/ 276 h 6825"/>
                        <a:gd name="connsiteX2" fmla="*/ 55 w 10018"/>
                        <a:gd name="connsiteY2" fmla="*/ 2257 h 6825"/>
                        <a:gd name="connsiteX3" fmla="*/ 4241 w 10018"/>
                        <a:gd name="connsiteY3" fmla="*/ 6417 h 6825"/>
                        <a:gd name="connsiteX4" fmla="*/ 9822 w 10018"/>
                        <a:gd name="connsiteY4" fmla="*/ 5228 h 68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18" h="6825">
                          <a:moveTo>
                            <a:pt x="9822" y="5228"/>
                          </a:moveTo>
                          <a:cubicBezTo>
                            <a:pt x="10819" y="2653"/>
                            <a:pt x="7829" y="1069"/>
                            <a:pt x="5038" y="276"/>
                          </a:cubicBezTo>
                          <a:cubicBezTo>
                            <a:pt x="2447" y="-516"/>
                            <a:pt x="255" y="474"/>
                            <a:pt x="55" y="2257"/>
                          </a:cubicBezTo>
                          <a:cubicBezTo>
                            <a:pt x="-343" y="4238"/>
                            <a:pt x="1451" y="5625"/>
                            <a:pt x="4241" y="6417"/>
                          </a:cubicBezTo>
                          <a:cubicBezTo>
                            <a:pt x="6633" y="7011"/>
                            <a:pt x="9224" y="7209"/>
                            <a:pt x="9822" y="522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85" name="Freeform 1194">
                      <a:extLst>
                        <a:ext uri="{FF2B5EF4-FFF2-40B4-BE49-F238E27FC236}">
                          <a16:creationId xmlns:a16="http://schemas.microsoft.com/office/drawing/2014/main" id="{4B8B974C-0157-9639-A88B-B5640CB6F4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6020" y="6524607"/>
                      <a:ext cx="9116" cy="6766"/>
                    </a:xfrm>
                    <a:custGeom>
                      <a:avLst/>
                      <a:gdLst>
                        <a:gd name="connsiteX0" fmla="*/ 8873 w 9116"/>
                        <a:gd name="connsiteY0" fmla="*/ 5183 h 6766"/>
                        <a:gd name="connsiteX1" fmla="*/ 5883 w 9116"/>
                        <a:gd name="connsiteY1" fmla="*/ 627 h 6766"/>
                        <a:gd name="connsiteX2" fmla="*/ 302 w 9116"/>
                        <a:gd name="connsiteY2" fmla="*/ 1618 h 6766"/>
                        <a:gd name="connsiteX3" fmla="*/ 3292 w 9116"/>
                        <a:gd name="connsiteY3" fmla="*/ 6174 h 6766"/>
                        <a:gd name="connsiteX4" fmla="*/ 8873 w 9116"/>
                        <a:gd name="connsiteY4" fmla="*/ 5183 h 67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16" h="6766">
                          <a:moveTo>
                            <a:pt x="8873" y="5183"/>
                          </a:moveTo>
                          <a:cubicBezTo>
                            <a:pt x="9670" y="3401"/>
                            <a:pt x="8474" y="1816"/>
                            <a:pt x="5883" y="627"/>
                          </a:cubicBezTo>
                          <a:cubicBezTo>
                            <a:pt x="3292" y="-561"/>
                            <a:pt x="1298" y="33"/>
                            <a:pt x="302" y="1618"/>
                          </a:cubicBezTo>
                          <a:cubicBezTo>
                            <a:pt x="-695" y="3401"/>
                            <a:pt x="900" y="4787"/>
                            <a:pt x="3292" y="6174"/>
                          </a:cubicBezTo>
                          <a:cubicBezTo>
                            <a:pt x="6082" y="7164"/>
                            <a:pt x="8075" y="6966"/>
                            <a:pt x="8873" y="51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86" name="Freeform 1195">
                      <a:extLst>
                        <a:ext uri="{FF2B5EF4-FFF2-40B4-BE49-F238E27FC236}">
                          <a16:creationId xmlns:a16="http://schemas.microsoft.com/office/drawing/2014/main" id="{3535C387-0975-D701-D39B-679C0AE1E9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9387" y="6454492"/>
                      <a:ext cx="7887" cy="6502"/>
                    </a:xfrm>
                    <a:custGeom>
                      <a:avLst/>
                      <a:gdLst>
                        <a:gd name="connsiteX0" fmla="*/ 5240 w 7887"/>
                        <a:gd name="connsiteY0" fmla="*/ 619 h 6502"/>
                        <a:gd name="connsiteX1" fmla="*/ 456 w 7887"/>
                        <a:gd name="connsiteY1" fmla="*/ 1213 h 6502"/>
                        <a:gd name="connsiteX2" fmla="*/ 2648 w 7887"/>
                        <a:gd name="connsiteY2" fmla="*/ 5967 h 6502"/>
                        <a:gd name="connsiteX3" fmla="*/ 7432 w 7887"/>
                        <a:gd name="connsiteY3" fmla="*/ 5373 h 6502"/>
                        <a:gd name="connsiteX4" fmla="*/ 5240 w 7887"/>
                        <a:gd name="connsiteY4" fmla="*/ 619 h 65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87" h="6502">
                          <a:moveTo>
                            <a:pt x="5240" y="619"/>
                          </a:moveTo>
                          <a:cubicBezTo>
                            <a:pt x="3246" y="-371"/>
                            <a:pt x="1253" y="-173"/>
                            <a:pt x="456" y="1213"/>
                          </a:cubicBezTo>
                          <a:cubicBezTo>
                            <a:pt x="-541" y="2798"/>
                            <a:pt x="57" y="4581"/>
                            <a:pt x="2648" y="5967"/>
                          </a:cubicBezTo>
                          <a:cubicBezTo>
                            <a:pt x="4841" y="6760"/>
                            <a:pt x="6635" y="6760"/>
                            <a:pt x="7432" y="5373"/>
                          </a:cubicBezTo>
                          <a:cubicBezTo>
                            <a:pt x="8429" y="3788"/>
                            <a:pt x="7831" y="1808"/>
                            <a:pt x="5240" y="6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87" name="Freeform 1196">
                      <a:extLst>
                        <a:ext uri="{FF2B5EF4-FFF2-40B4-BE49-F238E27FC236}">
                          <a16:creationId xmlns:a16="http://schemas.microsoft.com/office/drawing/2014/main" id="{53A9F714-1B76-6D0C-AC46-3FD33CF95A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3589" y="6467537"/>
                      <a:ext cx="9585" cy="6212"/>
                    </a:xfrm>
                    <a:custGeom>
                      <a:avLst/>
                      <a:gdLst>
                        <a:gd name="connsiteX0" fmla="*/ 473 w 9585"/>
                        <a:gd name="connsiteY0" fmla="*/ 1242 h 6212"/>
                        <a:gd name="connsiteX1" fmla="*/ 2068 w 9585"/>
                        <a:gd name="connsiteY1" fmla="*/ 4808 h 6212"/>
                        <a:gd name="connsiteX2" fmla="*/ 9244 w 9585"/>
                        <a:gd name="connsiteY2" fmla="*/ 5204 h 6212"/>
                        <a:gd name="connsiteX3" fmla="*/ 7450 w 9585"/>
                        <a:gd name="connsiteY3" fmla="*/ 1440 h 6212"/>
                        <a:gd name="connsiteX4" fmla="*/ 473 w 9585"/>
                        <a:gd name="connsiteY4" fmla="*/ 1242 h 6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585" h="6212">
                          <a:moveTo>
                            <a:pt x="473" y="1242"/>
                          </a:moveTo>
                          <a:cubicBezTo>
                            <a:pt x="-523" y="2233"/>
                            <a:pt x="75" y="3817"/>
                            <a:pt x="2068" y="4808"/>
                          </a:cubicBezTo>
                          <a:cubicBezTo>
                            <a:pt x="4859" y="6393"/>
                            <a:pt x="7450" y="6789"/>
                            <a:pt x="9244" y="5204"/>
                          </a:cubicBezTo>
                          <a:cubicBezTo>
                            <a:pt x="10041" y="3817"/>
                            <a:pt x="9443" y="2431"/>
                            <a:pt x="7450" y="1440"/>
                          </a:cubicBezTo>
                          <a:cubicBezTo>
                            <a:pt x="4659" y="-343"/>
                            <a:pt x="2068" y="-541"/>
                            <a:pt x="473" y="124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88" name="Freeform 1197">
                      <a:extLst>
                        <a:ext uri="{FF2B5EF4-FFF2-40B4-BE49-F238E27FC236}">
                          <a16:creationId xmlns:a16="http://schemas.microsoft.com/office/drawing/2014/main" id="{EFB4B78A-F1DC-4242-B1AA-5096BB2837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3336" y="6416632"/>
                      <a:ext cx="9197" cy="7000"/>
                    </a:xfrm>
                    <a:custGeom>
                      <a:avLst/>
                      <a:gdLst>
                        <a:gd name="connsiteX0" fmla="*/ 2919 w 9197"/>
                        <a:gd name="connsiteY0" fmla="*/ 5794 h 7000"/>
                        <a:gd name="connsiteX1" fmla="*/ 8899 w 9197"/>
                        <a:gd name="connsiteY1" fmla="*/ 5794 h 7000"/>
                        <a:gd name="connsiteX2" fmla="*/ 6507 w 9197"/>
                        <a:gd name="connsiteY2" fmla="*/ 1040 h 7000"/>
                        <a:gd name="connsiteX3" fmla="*/ 328 w 9197"/>
                        <a:gd name="connsiteY3" fmla="*/ 1040 h 7000"/>
                        <a:gd name="connsiteX4" fmla="*/ 2919 w 9197"/>
                        <a:gd name="connsiteY4" fmla="*/ 5794 h 7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97" h="7000">
                          <a:moveTo>
                            <a:pt x="2919" y="5794"/>
                          </a:moveTo>
                          <a:cubicBezTo>
                            <a:pt x="5111" y="6983"/>
                            <a:pt x="7703" y="7775"/>
                            <a:pt x="8899" y="5794"/>
                          </a:cubicBezTo>
                          <a:cubicBezTo>
                            <a:pt x="9696" y="4209"/>
                            <a:pt x="8899" y="2229"/>
                            <a:pt x="6507" y="1040"/>
                          </a:cubicBezTo>
                          <a:cubicBezTo>
                            <a:pt x="4115" y="-347"/>
                            <a:pt x="1922" y="-347"/>
                            <a:pt x="328" y="1040"/>
                          </a:cubicBezTo>
                          <a:cubicBezTo>
                            <a:pt x="-669" y="2823"/>
                            <a:pt x="726" y="4408"/>
                            <a:pt x="2919" y="57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89" name="Freeform 1198">
                      <a:extLst>
                        <a:ext uri="{FF2B5EF4-FFF2-40B4-BE49-F238E27FC236}">
                          <a16:creationId xmlns:a16="http://schemas.microsoft.com/office/drawing/2014/main" id="{2ED09590-88D9-E773-6EC1-1CB9E37398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2838" y="6436968"/>
                      <a:ext cx="8051" cy="6774"/>
                    </a:xfrm>
                    <a:custGeom>
                      <a:avLst/>
                      <a:gdLst>
                        <a:gd name="connsiteX0" fmla="*/ 8035 w 8051"/>
                        <a:gd name="connsiteY0" fmla="*/ 5070 h 6774"/>
                        <a:gd name="connsiteX1" fmla="*/ 3251 w 8051"/>
                        <a:gd name="connsiteY1" fmla="*/ 117 h 6774"/>
                        <a:gd name="connsiteX2" fmla="*/ 61 w 8051"/>
                        <a:gd name="connsiteY2" fmla="*/ 2098 h 6774"/>
                        <a:gd name="connsiteX3" fmla="*/ 4247 w 8051"/>
                        <a:gd name="connsiteY3" fmla="*/ 6654 h 6774"/>
                        <a:gd name="connsiteX4" fmla="*/ 8035 w 8051"/>
                        <a:gd name="connsiteY4" fmla="*/ 5070 h 67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51" h="6774">
                          <a:moveTo>
                            <a:pt x="8035" y="5070"/>
                          </a:moveTo>
                          <a:cubicBezTo>
                            <a:pt x="8234" y="2692"/>
                            <a:pt x="6639" y="712"/>
                            <a:pt x="3251" y="117"/>
                          </a:cubicBezTo>
                          <a:cubicBezTo>
                            <a:pt x="1258" y="-279"/>
                            <a:pt x="-337" y="315"/>
                            <a:pt x="61" y="2098"/>
                          </a:cubicBezTo>
                          <a:cubicBezTo>
                            <a:pt x="460" y="3881"/>
                            <a:pt x="1258" y="5664"/>
                            <a:pt x="4247" y="6654"/>
                          </a:cubicBezTo>
                          <a:cubicBezTo>
                            <a:pt x="6241" y="7050"/>
                            <a:pt x="7835" y="6456"/>
                            <a:pt x="8035" y="50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90" name="Freeform 1199">
                      <a:extLst>
                        <a:ext uri="{FF2B5EF4-FFF2-40B4-BE49-F238E27FC236}">
                          <a16:creationId xmlns:a16="http://schemas.microsoft.com/office/drawing/2014/main" id="{2D93FEFA-F906-BBC5-D3FF-BBD0B2106D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6828" y="6444117"/>
                      <a:ext cx="9124" cy="6324"/>
                    </a:xfrm>
                    <a:custGeom>
                      <a:avLst/>
                      <a:gdLst>
                        <a:gd name="connsiteX0" fmla="*/ 227 w 9124"/>
                        <a:gd name="connsiteY0" fmla="*/ 1288 h 6324"/>
                        <a:gd name="connsiteX1" fmla="*/ 3017 w 9124"/>
                        <a:gd name="connsiteY1" fmla="*/ 5646 h 6324"/>
                        <a:gd name="connsiteX2" fmla="*/ 8997 w 9124"/>
                        <a:gd name="connsiteY2" fmla="*/ 4655 h 6324"/>
                        <a:gd name="connsiteX3" fmla="*/ 6206 w 9124"/>
                        <a:gd name="connsiteY3" fmla="*/ 1090 h 6324"/>
                        <a:gd name="connsiteX4" fmla="*/ 227 w 9124"/>
                        <a:gd name="connsiteY4" fmla="*/ 1288 h 63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24" h="6324">
                          <a:moveTo>
                            <a:pt x="227" y="1288"/>
                          </a:moveTo>
                          <a:cubicBezTo>
                            <a:pt x="-571" y="3070"/>
                            <a:pt x="825" y="4655"/>
                            <a:pt x="3017" y="5646"/>
                          </a:cubicBezTo>
                          <a:cubicBezTo>
                            <a:pt x="6206" y="6834"/>
                            <a:pt x="8200" y="6438"/>
                            <a:pt x="8997" y="4655"/>
                          </a:cubicBezTo>
                          <a:cubicBezTo>
                            <a:pt x="9595" y="3070"/>
                            <a:pt x="8000" y="1882"/>
                            <a:pt x="6206" y="1090"/>
                          </a:cubicBezTo>
                          <a:cubicBezTo>
                            <a:pt x="3615" y="-297"/>
                            <a:pt x="1223" y="-495"/>
                            <a:pt x="227" y="128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91" name="Freeform 1200">
                      <a:extLst>
                        <a:ext uri="{FF2B5EF4-FFF2-40B4-BE49-F238E27FC236}">
                          <a16:creationId xmlns:a16="http://schemas.microsoft.com/office/drawing/2014/main" id="{2CF46E0E-EF8C-783B-DA8A-56C286A4F9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4197" y="6293273"/>
                      <a:ext cx="672" cy="1980"/>
                    </a:xfrm>
                    <a:custGeom>
                      <a:avLst/>
                      <a:gdLst>
                        <a:gd name="connsiteX0" fmla="*/ 598 w 672"/>
                        <a:gd name="connsiteY0" fmla="*/ 0 h 1980"/>
                        <a:gd name="connsiteX1" fmla="*/ 0 w 672"/>
                        <a:gd name="connsiteY1" fmla="*/ 1981 h 1980"/>
                        <a:gd name="connsiteX2" fmla="*/ 598 w 672"/>
                        <a:gd name="connsiteY2" fmla="*/ 0 h 19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672" h="1980">
                          <a:moveTo>
                            <a:pt x="598" y="0"/>
                          </a:moveTo>
                          <a:cubicBezTo>
                            <a:pt x="399" y="594"/>
                            <a:pt x="199" y="1387"/>
                            <a:pt x="0" y="1981"/>
                          </a:cubicBezTo>
                          <a:cubicBezTo>
                            <a:pt x="598" y="1387"/>
                            <a:pt x="797" y="792"/>
                            <a:pt x="598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92" name="Freeform 1201">
                      <a:extLst>
                        <a:ext uri="{FF2B5EF4-FFF2-40B4-BE49-F238E27FC236}">
                          <a16:creationId xmlns:a16="http://schemas.microsoft.com/office/drawing/2014/main" id="{54991C7C-F1A5-3E9A-7908-6FE2289E8C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7024" y="6526206"/>
                      <a:ext cx="11089" cy="7047"/>
                    </a:xfrm>
                    <a:custGeom>
                      <a:avLst/>
                      <a:gdLst>
                        <a:gd name="connsiteX0" fmla="*/ 4186 w 11089"/>
                        <a:gd name="connsiteY0" fmla="*/ 5763 h 7047"/>
                        <a:gd name="connsiteX1" fmla="*/ 10365 w 11089"/>
                        <a:gd name="connsiteY1" fmla="*/ 6160 h 7047"/>
                        <a:gd name="connsiteX2" fmla="*/ 10166 w 11089"/>
                        <a:gd name="connsiteY2" fmla="*/ 2198 h 7047"/>
                        <a:gd name="connsiteX3" fmla="*/ 2791 w 11089"/>
                        <a:gd name="connsiteY3" fmla="*/ 613 h 7047"/>
                        <a:gd name="connsiteX4" fmla="*/ 0 w 11089"/>
                        <a:gd name="connsiteY4" fmla="*/ 3584 h 7047"/>
                        <a:gd name="connsiteX5" fmla="*/ 199 w 11089"/>
                        <a:gd name="connsiteY5" fmla="*/ 3783 h 7047"/>
                        <a:gd name="connsiteX6" fmla="*/ 4186 w 11089"/>
                        <a:gd name="connsiteY6" fmla="*/ 5763 h 70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1089" h="7047">
                          <a:moveTo>
                            <a:pt x="4186" y="5763"/>
                          </a:moveTo>
                          <a:cubicBezTo>
                            <a:pt x="6578" y="6952"/>
                            <a:pt x="8770" y="7744"/>
                            <a:pt x="10365" y="6160"/>
                          </a:cubicBezTo>
                          <a:cubicBezTo>
                            <a:pt x="11362" y="5169"/>
                            <a:pt x="11362" y="3783"/>
                            <a:pt x="10166" y="2198"/>
                          </a:cubicBezTo>
                          <a:cubicBezTo>
                            <a:pt x="7973" y="-377"/>
                            <a:pt x="4983" y="-377"/>
                            <a:pt x="2791" y="613"/>
                          </a:cubicBezTo>
                          <a:cubicBezTo>
                            <a:pt x="1395" y="1207"/>
                            <a:pt x="997" y="2594"/>
                            <a:pt x="0" y="3584"/>
                          </a:cubicBezTo>
                          <a:lnTo>
                            <a:pt x="199" y="3783"/>
                          </a:lnTo>
                          <a:lnTo>
                            <a:pt x="4186" y="5763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93" name="Freeform 1202">
                      <a:extLst>
                        <a:ext uri="{FF2B5EF4-FFF2-40B4-BE49-F238E27FC236}">
                          <a16:creationId xmlns:a16="http://schemas.microsoft.com/office/drawing/2014/main" id="{05EF14B8-90A6-C109-C8FD-6ABED78305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5561" y="6372949"/>
                      <a:ext cx="9771" cy="6518"/>
                    </a:xfrm>
                    <a:custGeom>
                      <a:avLst/>
                      <a:gdLst>
                        <a:gd name="connsiteX0" fmla="*/ 9433 w 9771"/>
                        <a:gd name="connsiteY0" fmla="*/ 5304 h 6518"/>
                        <a:gd name="connsiteX1" fmla="*/ 6244 w 9771"/>
                        <a:gd name="connsiteY1" fmla="*/ 946 h 6518"/>
                        <a:gd name="connsiteX2" fmla="*/ 264 w 9771"/>
                        <a:gd name="connsiteY2" fmla="*/ 1144 h 6518"/>
                        <a:gd name="connsiteX3" fmla="*/ 3453 w 9771"/>
                        <a:gd name="connsiteY3" fmla="*/ 5502 h 6518"/>
                        <a:gd name="connsiteX4" fmla="*/ 9433 w 9771"/>
                        <a:gd name="connsiteY4" fmla="*/ 5304 h 65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771" h="6518">
                          <a:moveTo>
                            <a:pt x="9433" y="5304"/>
                          </a:moveTo>
                          <a:cubicBezTo>
                            <a:pt x="10629" y="3521"/>
                            <a:pt x="8436" y="1937"/>
                            <a:pt x="6244" y="946"/>
                          </a:cubicBezTo>
                          <a:cubicBezTo>
                            <a:pt x="3852" y="-440"/>
                            <a:pt x="1659" y="-242"/>
                            <a:pt x="264" y="1144"/>
                          </a:cubicBezTo>
                          <a:cubicBezTo>
                            <a:pt x="-733" y="3125"/>
                            <a:pt x="1261" y="4512"/>
                            <a:pt x="3453" y="5502"/>
                          </a:cubicBezTo>
                          <a:cubicBezTo>
                            <a:pt x="6044" y="6691"/>
                            <a:pt x="8436" y="7087"/>
                            <a:pt x="9433" y="530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94" name="Freeform 1203">
                      <a:extLst>
                        <a:ext uri="{FF2B5EF4-FFF2-40B4-BE49-F238E27FC236}">
                          <a16:creationId xmlns:a16="http://schemas.microsoft.com/office/drawing/2014/main" id="{C3DD3A3E-D31C-DE79-8B47-1BEC789CDA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9037" y="6355423"/>
                      <a:ext cx="9057" cy="6301"/>
                    </a:xfrm>
                    <a:custGeom>
                      <a:avLst/>
                      <a:gdLst>
                        <a:gd name="connsiteX0" fmla="*/ 3001 w 9057"/>
                        <a:gd name="connsiteY0" fmla="*/ 5794 h 6301"/>
                        <a:gd name="connsiteX1" fmla="*/ 8782 w 9057"/>
                        <a:gd name="connsiteY1" fmla="*/ 4804 h 6301"/>
                        <a:gd name="connsiteX2" fmla="*/ 6589 w 9057"/>
                        <a:gd name="connsiteY2" fmla="*/ 1040 h 6301"/>
                        <a:gd name="connsiteX3" fmla="*/ 610 w 9057"/>
                        <a:gd name="connsiteY3" fmla="*/ 1040 h 6301"/>
                        <a:gd name="connsiteX4" fmla="*/ 3001 w 9057"/>
                        <a:gd name="connsiteY4" fmla="*/ 5794 h 63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6301">
                          <a:moveTo>
                            <a:pt x="3001" y="5794"/>
                          </a:moveTo>
                          <a:cubicBezTo>
                            <a:pt x="5593" y="6587"/>
                            <a:pt x="7785" y="6587"/>
                            <a:pt x="8782" y="4804"/>
                          </a:cubicBezTo>
                          <a:cubicBezTo>
                            <a:pt x="9579" y="3417"/>
                            <a:pt x="8583" y="2030"/>
                            <a:pt x="6589" y="1040"/>
                          </a:cubicBezTo>
                          <a:cubicBezTo>
                            <a:pt x="3998" y="-347"/>
                            <a:pt x="1805" y="-347"/>
                            <a:pt x="610" y="1040"/>
                          </a:cubicBezTo>
                          <a:cubicBezTo>
                            <a:pt x="-985" y="2625"/>
                            <a:pt x="809" y="4408"/>
                            <a:pt x="3001" y="579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95" name="Freeform 1204">
                      <a:extLst>
                        <a:ext uri="{FF2B5EF4-FFF2-40B4-BE49-F238E27FC236}">
                          <a16:creationId xmlns:a16="http://schemas.microsoft.com/office/drawing/2014/main" id="{9CDBA27D-4EC7-4C58-C20C-84A226EEC5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1142" y="6416286"/>
                      <a:ext cx="5135" cy="5615"/>
                    </a:xfrm>
                    <a:custGeom>
                      <a:avLst/>
                      <a:gdLst>
                        <a:gd name="connsiteX0" fmla="*/ 0 w 5135"/>
                        <a:gd name="connsiteY0" fmla="*/ 5348 h 5615"/>
                        <a:gd name="connsiteX1" fmla="*/ 4983 w 5135"/>
                        <a:gd name="connsiteY1" fmla="*/ 4160 h 5615"/>
                        <a:gd name="connsiteX2" fmla="*/ 1993 w 5135"/>
                        <a:gd name="connsiteY2" fmla="*/ 0 h 5615"/>
                        <a:gd name="connsiteX3" fmla="*/ 0 w 5135"/>
                        <a:gd name="connsiteY3" fmla="*/ 5348 h 56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135" h="5615">
                          <a:moveTo>
                            <a:pt x="0" y="5348"/>
                          </a:moveTo>
                          <a:cubicBezTo>
                            <a:pt x="1993" y="5943"/>
                            <a:pt x="4186" y="5546"/>
                            <a:pt x="4983" y="4160"/>
                          </a:cubicBezTo>
                          <a:cubicBezTo>
                            <a:pt x="5581" y="2575"/>
                            <a:pt x="4385" y="991"/>
                            <a:pt x="1993" y="0"/>
                          </a:cubicBezTo>
                          <a:cubicBezTo>
                            <a:pt x="1196" y="1783"/>
                            <a:pt x="598" y="3565"/>
                            <a:pt x="0" y="534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96" name="Freeform 1205">
                      <a:extLst>
                        <a:ext uri="{FF2B5EF4-FFF2-40B4-BE49-F238E27FC236}">
                          <a16:creationId xmlns:a16="http://schemas.microsoft.com/office/drawing/2014/main" id="{C8E3AA87-EC00-799A-BA2E-69DE12A465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18554" y="6571191"/>
                      <a:ext cx="6877" cy="5750"/>
                    </a:xfrm>
                    <a:custGeom>
                      <a:avLst/>
                      <a:gdLst>
                        <a:gd name="connsiteX0" fmla="*/ 6578 w 6877"/>
                        <a:gd name="connsiteY0" fmla="*/ 4754 h 5750"/>
                        <a:gd name="connsiteX1" fmla="*/ 3389 w 6877"/>
                        <a:gd name="connsiteY1" fmla="*/ 396 h 5750"/>
                        <a:gd name="connsiteX2" fmla="*/ 2193 w 6877"/>
                        <a:gd name="connsiteY2" fmla="*/ 0 h 5750"/>
                        <a:gd name="connsiteX3" fmla="*/ 0 w 6877"/>
                        <a:gd name="connsiteY3" fmla="*/ 4754 h 5750"/>
                        <a:gd name="connsiteX4" fmla="*/ 399 w 6877"/>
                        <a:gd name="connsiteY4" fmla="*/ 4952 h 5750"/>
                        <a:gd name="connsiteX5" fmla="*/ 6578 w 6877"/>
                        <a:gd name="connsiteY5" fmla="*/ 4754 h 57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877" h="5750">
                          <a:moveTo>
                            <a:pt x="6578" y="4754"/>
                          </a:moveTo>
                          <a:cubicBezTo>
                            <a:pt x="7574" y="3169"/>
                            <a:pt x="5980" y="1387"/>
                            <a:pt x="3389" y="396"/>
                          </a:cubicBezTo>
                          <a:cubicBezTo>
                            <a:pt x="2990" y="198"/>
                            <a:pt x="2591" y="198"/>
                            <a:pt x="2193" y="0"/>
                          </a:cubicBezTo>
                          <a:cubicBezTo>
                            <a:pt x="1395" y="1585"/>
                            <a:pt x="598" y="3169"/>
                            <a:pt x="0" y="4754"/>
                          </a:cubicBezTo>
                          <a:cubicBezTo>
                            <a:pt x="199" y="4754"/>
                            <a:pt x="199" y="4952"/>
                            <a:pt x="399" y="4952"/>
                          </a:cubicBezTo>
                          <a:cubicBezTo>
                            <a:pt x="2791" y="5745"/>
                            <a:pt x="5581" y="6339"/>
                            <a:pt x="6578" y="47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97" name="Freeform 1206">
                      <a:extLst>
                        <a:ext uri="{FF2B5EF4-FFF2-40B4-BE49-F238E27FC236}">
                          <a16:creationId xmlns:a16="http://schemas.microsoft.com/office/drawing/2014/main" id="{EF5DAB86-DACE-4E6C-6212-8CD33BD728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2965" y="6501091"/>
                      <a:ext cx="9418" cy="6618"/>
                    </a:xfrm>
                    <a:custGeom>
                      <a:avLst/>
                      <a:gdLst>
                        <a:gd name="connsiteX0" fmla="*/ 9174 w 9418"/>
                        <a:gd name="connsiteY0" fmla="*/ 5325 h 6618"/>
                        <a:gd name="connsiteX1" fmla="*/ 6184 w 9418"/>
                        <a:gd name="connsiteY1" fmla="*/ 769 h 6618"/>
                        <a:gd name="connsiteX2" fmla="*/ 204 w 9418"/>
                        <a:gd name="connsiteY2" fmla="*/ 1165 h 6618"/>
                        <a:gd name="connsiteX3" fmla="*/ 3991 w 9418"/>
                        <a:gd name="connsiteY3" fmla="*/ 6117 h 6618"/>
                        <a:gd name="connsiteX4" fmla="*/ 9174 w 9418"/>
                        <a:gd name="connsiteY4" fmla="*/ 5325 h 6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18" h="6618">
                          <a:moveTo>
                            <a:pt x="9174" y="5325"/>
                          </a:moveTo>
                          <a:cubicBezTo>
                            <a:pt x="9971" y="3542"/>
                            <a:pt x="8775" y="1958"/>
                            <a:pt x="6184" y="769"/>
                          </a:cubicBezTo>
                          <a:cubicBezTo>
                            <a:pt x="3792" y="-221"/>
                            <a:pt x="1002" y="-420"/>
                            <a:pt x="204" y="1165"/>
                          </a:cubicBezTo>
                          <a:cubicBezTo>
                            <a:pt x="-593" y="2750"/>
                            <a:pt x="1002" y="4533"/>
                            <a:pt x="3991" y="6117"/>
                          </a:cubicBezTo>
                          <a:cubicBezTo>
                            <a:pt x="5785" y="6712"/>
                            <a:pt x="8177" y="7108"/>
                            <a:pt x="9174" y="532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98" name="Freeform 1207">
                      <a:extLst>
                        <a:ext uri="{FF2B5EF4-FFF2-40B4-BE49-F238E27FC236}">
                          <a16:creationId xmlns:a16="http://schemas.microsoft.com/office/drawing/2014/main" id="{C578EA4F-C306-AB3E-4A0A-D306741FC0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1277" y="6590701"/>
                      <a:ext cx="8784" cy="6458"/>
                    </a:xfrm>
                    <a:custGeom>
                      <a:avLst/>
                      <a:gdLst>
                        <a:gd name="connsiteX0" fmla="*/ 8770 w 8784"/>
                        <a:gd name="connsiteY0" fmla="*/ 4063 h 6458"/>
                        <a:gd name="connsiteX1" fmla="*/ 3787 w 8784"/>
                        <a:gd name="connsiteY1" fmla="*/ 101 h 6458"/>
                        <a:gd name="connsiteX2" fmla="*/ 0 w 8784"/>
                        <a:gd name="connsiteY2" fmla="*/ 2082 h 6458"/>
                        <a:gd name="connsiteX3" fmla="*/ 4186 w 8784"/>
                        <a:gd name="connsiteY3" fmla="*/ 6242 h 6458"/>
                        <a:gd name="connsiteX4" fmla="*/ 8770 w 8784"/>
                        <a:gd name="connsiteY4" fmla="*/ 4063 h 64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84" h="6458">
                          <a:moveTo>
                            <a:pt x="8770" y="4063"/>
                          </a:moveTo>
                          <a:cubicBezTo>
                            <a:pt x="8571" y="2082"/>
                            <a:pt x="6578" y="695"/>
                            <a:pt x="3787" y="101"/>
                          </a:cubicBezTo>
                          <a:cubicBezTo>
                            <a:pt x="1595" y="-295"/>
                            <a:pt x="399" y="497"/>
                            <a:pt x="0" y="2082"/>
                          </a:cubicBezTo>
                          <a:cubicBezTo>
                            <a:pt x="199" y="4063"/>
                            <a:pt x="1395" y="5647"/>
                            <a:pt x="4186" y="6242"/>
                          </a:cubicBezTo>
                          <a:cubicBezTo>
                            <a:pt x="6976" y="6836"/>
                            <a:pt x="8970" y="6242"/>
                            <a:pt x="8770" y="406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699" name="Freeform 1208">
                      <a:extLst>
                        <a:ext uri="{FF2B5EF4-FFF2-40B4-BE49-F238E27FC236}">
                          <a16:creationId xmlns:a16="http://schemas.microsoft.com/office/drawing/2014/main" id="{01ACE4F2-6C16-B2D3-2C62-BB42AA0406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0547" y="6584210"/>
                      <a:ext cx="8810" cy="6292"/>
                    </a:xfrm>
                    <a:custGeom>
                      <a:avLst/>
                      <a:gdLst>
                        <a:gd name="connsiteX0" fmla="*/ 6444 w 8810"/>
                        <a:gd name="connsiteY0" fmla="*/ 1045 h 6292"/>
                        <a:gd name="connsiteX1" fmla="*/ 464 w 8810"/>
                        <a:gd name="connsiteY1" fmla="*/ 1045 h 6292"/>
                        <a:gd name="connsiteX2" fmla="*/ 3254 w 8810"/>
                        <a:gd name="connsiteY2" fmla="*/ 5601 h 6292"/>
                        <a:gd name="connsiteX3" fmla="*/ 8636 w 8810"/>
                        <a:gd name="connsiteY3" fmla="*/ 4809 h 6292"/>
                        <a:gd name="connsiteX4" fmla="*/ 6444 w 8810"/>
                        <a:gd name="connsiteY4" fmla="*/ 1045 h 62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10" h="6292">
                          <a:moveTo>
                            <a:pt x="6444" y="1045"/>
                          </a:moveTo>
                          <a:cubicBezTo>
                            <a:pt x="4251" y="-143"/>
                            <a:pt x="1660" y="-540"/>
                            <a:pt x="464" y="1045"/>
                          </a:cubicBezTo>
                          <a:cubicBezTo>
                            <a:pt x="-932" y="2828"/>
                            <a:pt x="1062" y="4215"/>
                            <a:pt x="3254" y="5601"/>
                          </a:cubicBezTo>
                          <a:cubicBezTo>
                            <a:pt x="5846" y="6790"/>
                            <a:pt x="7839" y="6394"/>
                            <a:pt x="8636" y="4809"/>
                          </a:cubicBezTo>
                          <a:cubicBezTo>
                            <a:pt x="9234" y="3620"/>
                            <a:pt x="8237" y="2036"/>
                            <a:pt x="6444" y="10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00" name="Freeform 1209">
                      <a:extLst>
                        <a:ext uri="{FF2B5EF4-FFF2-40B4-BE49-F238E27FC236}">
                          <a16:creationId xmlns:a16="http://schemas.microsoft.com/office/drawing/2014/main" id="{FFBF81A5-75B1-F3A5-6584-9DEAFF48C9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1218" y="6410629"/>
                      <a:ext cx="9185" cy="6294"/>
                    </a:xfrm>
                    <a:custGeom>
                      <a:avLst/>
                      <a:gdLst>
                        <a:gd name="connsiteX0" fmla="*/ 4203 w 9185"/>
                        <a:gd name="connsiteY0" fmla="*/ 308 h 6294"/>
                        <a:gd name="connsiteX1" fmla="*/ 17 w 9185"/>
                        <a:gd name="connsiteY1" fmla="*/ 1497 h 6294"/>
                        <a:gd name="connsiteX2" fmla="*/ 4203 w 9185"/>
                        <a:gd name="connsiteY2" fmla="*/ 6053 h 6294"/>
                        <a:gd name="connsiteX3" fmla="*/ 9186 w 9185"/>
                        <a:gd name="connsiteY3" fmla="*/ 4270 h 6294"/>
                        <a:gd name="connsiteX4" fmla="*/ 4203 w 9185"/>
                        <a:gd name="connsiteY4" fmla="*/ 308 h 62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85" h="6294">
                          <a:moveTo>
                            <a:pt x="4203" y="308"/>
                          </a:moveTo>
                          <a:cubicBezTo>
                            <a:pt x="2010" y="-286"/>
                            <a:pt x="216" y="-88"/>
                            <a:pt x="17" y="1497"/>
                          </a:cubicBezTo>
                          <a:cubicBezTo>
                            <a:pt x="-183" y="3280"/>
                            <a:pt x="1412" y="5062"/>
                            <a:pt x="4203" y="6053"/>
                          </a:cubicBezTo>
                          <a:cubicBezTo>
                            <a:pt x="6595" y="6449"/>
                            <a:pt x="9186" y="6647"/>
                            <a:pt x="9186" y="4270"/>
                          </a:cubicBezTo>
                          <a:cubicBezTo>
                            <a:pt x="9186" y="2091"/>
                            <a:pt x="6595" y="1101"/>
                            <a:pt x="4203" y="30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01" name="Freeform 1210">
                      <a:extLst>
                        <a:ext uri="{FF2B5EF4-FFF2-40B4-BE49-F238E27FC236}">
                          <a16:creationId xmlns:a16="http://schemas.microsoft.com/office/drawing/2014/main" id="{92DCB25E-EB86-2CDA-348D-F6217E78EE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9780" y="6462270"/>
                      <a:ext cx="8649" cy="6509"/>
                    </a:xfrm>
                    <a:custGeom>
                      <a:avLst/>
                      <a:gdLst>
                        <a:gd name="connsiteX0" fmla="*/ 5509 w 8649"/>
                        <a:gd name="connsiteY0" fmla="*/ 567 h 6509"/>
                        <a:gd name="connsiteX1" fmla="*/ 127 w 8649"/>
                        <a:gd name="connsiteY1" fmla="*/ 1557 h 6509"/>
                        <a:gd name="connsiteX2" fmla="*/ 3117 w 8649"/>
                        <a:gd name="connsiteY2" fmla="*/ 6113 h 6509"/>
                        <a:gd name="connsiteX3" fmla="*/ 8300 w 8649"/>
                        <a:gd name="connsiteY3" fmla="*/ 4924 h 6509"/>
                        <a:gd name="connsiteX4" fmla="*/ 5509 w 8649"/>
                        <a:gd name="connsiteY4" fmla="*/ 567 h 65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49" h="6509">
                          <a:moveTo>
                            <a:pt x="5509" y="567"/>
                          </a:moveTo>
                          <a:cubicBezTo>
                            <a:pt x="3117" y="-226"/>
                            <a:pt x="925" y="-424"/>
                            <a:pt x="127" y="1557"/>
                          </a:cubicBezTo>
                          <a:cubicBezTo>
                            <a:pt x="-471" y="3340"/>
                            <a:pt x="1124" y="4924"/>
                            <a:pt x="3117" y="6113"/>
                          </a:cubicBezTo>
                          <a:cubicBezTo>
                            <a:pt x="5708" y="6905"/>
                            <a:pt x="7502" y="6509"/>
                            <a:pt x="8300" y="4924"/>
                          </a:cubicBezTo>
                          <a:cubicBezTo>
                            <a:pt x="9296" y="3142"/>
                            <a:pt x="8100" y="1557"/>
                            <a:pt x="5509" y="5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02" name="Freeform 1211">
                      <a:extLst>
                        <a:ext uri="{FF2B5EF4-FFF2-40B4-BE49-F238E27FC236}">
                          <a16:creationId xmlns:a16="http://schemas.microsoft.com/office/drawing/2014/main" id="{7799E81A-69BD-1E28-ABB4-6554022AD8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0305" y="6499052"/>
                      <a:ext cx="8301" cy="6310"/>
                    </a:xfrm>
                    <a:custGeom>
                      <a:avLst/>
                      <a:gdLst>
                        <a:gd name="connsiteX0" fmla="*/ 4454 w 8301"/>
                        <a:gd name="connsiteY0" fmla="*/ 233 h 6310"/>
                        <a:gd name="connsiteX1" fmla="*/ 268 w 8301"/>
                        <a:gd name="connsiteY1" fmla="*/ 1422 h 6310"/>
                        <a:gd name="connsiteX2" fmla="*/ 3058 w 8301"/>
                        <a:gd name="connsiteY2" fmla="*/ 5780 h 6310"/>
                        <a:gd name="connsiteX3" fmla="*/ 8241 w 8301"/>
                        <a:gd name="connsiteY3" fmla="*/ 4591 h 6310"/>
                        <a:gd name="connsiteX4" fmla="*/ 4454 w 8301"/>
                        <a:gd name="connsiteY4" fmla="*/ 233 h 63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01" h="6310">
                          <a:moveTo>
                            <a:pt x="4454" y="233"/>
                          </a:moveTo>
                          <a:cubicBezTo>
                            <a:pt x="2461" y="-361"/>
                            <a:pt x="866" y="233"/>
                            <a:pt x="268" y="1422"/>
                          </a:cubicBezTo>
                          <a:cubicBezTo>
                            <a:pt x="-529" y="3006"/>
                            <a:pt x="467" y="4591"/>
                            <a:pt x="3058" y="5780"/>
                          </a:cubicBezTo>
                          <a:cubicBezTo>
                            <a:pt x="5650" y="6770"/>
                            <a:pt x="7842" y="6374"/>
                            <a:pt x="8241" y="4591"/>
                          </a:cubicBezTo>
                          <a:cubicBezTo>
                            <a:pt x="8640" y="2808"/>
                            <a:pt x="7045" y="1224"/>
                            <a:pt x="4454" y="23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03" name="Freeform 1212">
                      <a:extLst>
                        <a:ext uri="{FF2B5EF4-FFF2-40B4-BE49-F238E27FC236}">
                          <a16:creationId xmlns:a16="http://schemas.microsoft.com/office/drawing/2014/main" id="{652D2369-0C97-C2F5-4C23-8CE6F8112C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0479" y="6520789"/>
                      <a:ext cx="8638" cy="5559"/>
                    </a:xfrm>
                    <a:custGeom>
                      <a:avLst/>
                      <a:gdLst>
                        <a:gd name="connsiteX0" fmla="*/ 5709 w 8638"/>
                        <a:gd name="connsiteY0" fmla="*/ 682 h 5559"/>
                        <a:gd name="connsiteX1" fmla="*/ 127 w 8638"/>
                        <a:gd name="connsiteY1" fmla="*/ 1276 h 5559"/>
                        <a:gd name="connsiteX2" fmla="*/ 3117 w 8638"/>
                        <a:gd name="connsiteY2" fmla="*/ 5040 h 5559"/>
                        <a:gd name="connsiteX3" fmla="*/ 8499 w 8638"/>
                        <a:gd name="connsiteY3" fmla="*/ 4247 h 5559"/>
                        <a:gd name="connsiteX4" fmla="*/ 5709 w 8638"/>
                        <a:gd name="connsiteY4" fmla="*/ 682 h 55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38" h="5559">
                          <a:moveTo>
                            <a:pt x="5709" y="682"/>
                          </a:moveTo>
                          <a:cubicBezTo>
                            <a:pt x="3317" y="-309"/>
                            <a:pt x="925" y="-309"/>
                            <a:pt x="127" y="1276"/>
                          </a:cubicBezTo>
                          <a:cubicBezTo>
                            <a:pt x="-471" y="2464"/>
                            <a:pt x="1124" y="3851"/>
                            <a:pt x="3117" y="5040"/>
                          </a:cubicBezTo>
                          <a:cubicBezTo>
                            <a:pt x="5310" y="5832"/>
                            <a:pt x="7702" y="5832"/>
                            <a:pt x="8499" y="4247"/>
                          </a:cubicBezTo>
                          <a:cubicBezTo>
                            <a:pt x="9097" y="2861"/>
                            <a:pt x="7702" y="1474"/>
                            <a:pt x="5709" y="6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04" name="Freeform 1213">
                      <a:extLst>
                        <a:ext uri="{FF2B5EF4-FFF2-40B4-BE49-F238E27FC236}">
                          <a16:creationId xmlns:a16="http://schemas.microsoft.com/office/drawing/2014/main" id="{972C9C8B-2C05-1C81-77FA-F578E7034A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9608" y="6555988"/>
                      <a:ext cx="9707" cy="5929"/>
                    </a:xfrm>
                    <a:custGeom>
                      <a:avLst/>
                      <a:gdLst>
                        <a:gd name="connsiteX0" fmla="*/ 937 w 9707"/>
                        <a:gd name="connsiteY0" fmla="*/ 1139 h 5929"/>
                        <a:gd name="connsiteX1" fmla="*/ 738 w 9707"/>
                        <a:gd name="connsiteY1" fmla="*/ 3714 h 5929"/>
                        <a:gd name="connsiteX2" fmla="*/ 7913 w 9707"/>
                        <a:gd name="connsiteY2" fmla="*/ 5893 h 5929"/>
                        <a:gd name="connsiteX3" fmla="*/ 9707 w 9707"/>
                        <a:gd name="connsiteY3" fmla="*/ 1733 h 5929"/>
                        <a:gd name="connsiteX4" fmla="*/ 937 w 9707"/>
                        <a:gd name="connsiteY4" fmla="*/ 1139 h 59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707" h="5929">
                          <a:moveTo>
                            <a:pt x="937" y="1139"/>
                          </a:moveTo>
                          <a:cubicBezTo>
                            <a:pt x="-60" y="1733"/>
                            <a:pt x="-458" y="2723"/>
                            <a:pt x="738" y="3714"/>
                          </a:cubicBezTo>
                          <a:cubicBezTo>
                            <a:pt x="2930" y="5497"/>
                            <a:pt x="5521" y="6091"/>
                            <a:pt x="7913" y="5893"/>
                          </a:cubicBezTo>
                          <a:lnTo>
                            <a:pt x="9707" y="1733"/>
                          </a:lnTo>
                          <a:cubicBezTo>
                            <a:pt x="6518" y="-248"/>
                            <a:pt x="3727" y="-644"/>
                            <a:pt x="937" y="113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05" name="Freeform 1214">
                      <a:extLst>
                        <a:ext uri="{FF2B5EF4-FFF2-40B4-BE49-F238E27FC236}">
                          <a16:creationId xmlns:a16="http://schemas.microsoft.com/office/drawing/2014/main" id="{9A38251E-B847-E510-9550-1D2630B8F5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4244" y="6549892"/>
                      <a:ext cx="9146" cy="5655"/>
                    </a:xfrm>
                    <a:custGeom>
                      <a:avLst/>
                      <a:gdLst>
                        <a:gd name="connsiteX0" fmla="*/ 5234 w 9146"/>
                        <a:gd name="connsiteY0" fmla="*/ 301 h 5655"/>
                        <a:gd name="connsiteX1" fmla="*/ 51 w 9146"/>
                        <a:gd name="connsiteY1" fmla="*/ 1688 h 5655"/>
                        <a:gd name="connsiteX2" fmla="*/ 3440 w 9146"/>
                        <a:gd name="connsiteY2" fmla="*/ 5055 h 5655"/>
                        <a:gd name="connsiteX3" fmla="*/ 9021 w 9146"/>
                        <a:gd name="connsiteY3" fmla="*/ 4461 h 5655"/>
                        <a:gd name="connsiteX4" fmla="*/ 5234 w 9146"/>
                        <a:gd name="connsiteY4" fmla="*/ 301 h 56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146" h="5655">
                          <a:moveTo>
                            <a:pt x="5234" y="301"/>
                          </a:moveTo>
                          <a:cubicBezTo>
                            <a:pt x="2643" y="-293"/>
                            <a:pt x="450" y="-95"/>
                            <a:pt x="51" y="1688"/>
                          </a:cubicBezTo>
                          <a:cubicBezTo>
                            <a:pt x="-347" y="3273"/>
                            <a:pt x="1646" y="4263"/>
                            <a:pt x="3440" y="5055"/>
                          </a:cubicBezTo>
                          <a:cubicBezTo>
                            <a:pt x="5832" y="5848"/>
                            <a:pt x="8423" y="6046"/>
                            <a:pt x="9021" y="4461"/>
                          </a:cubicBezTo>
                          <a:cubicBezTo>
                            <a:pt x="9619" y="2876"/>
                            <a:pt x="8025" y="1094"/>
                            <a:pt x="5234" y="3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06" name="Freeform 1215">
                      <a:extLst>
                        <a:ext uri="{FF2B5EF4-FFF2-40B4-BE49-F238E27FC236}">
                          <a16:creationId xmlns:a16="http://schemas.microsoft.com/office/drawing/2014/main" id="{49B79167-EFBF-D809-4595-93A366BE18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770" y="6578883"/>
                      <a:ext cx="9494" cy="6482"/>
                    </a:xfrm>
                    <a:custGeom>
                      <a:avLst/>
                      <a:gdLst>
                        <a:gd name="connsiteX0" fmla="*/ 200 w 9494"/>
                        <a:gd name="connsiteY0" fmla="*/ 1618 h 6482"/>
                        <a:gd name="connsiteX1" fmla="*/ 4785 w 9494"/>
                        <a:gd name="connsiteY1" fmla="*/ 6174 h 6482"/>
                        <a:gd name="connsiteX2" fmla="*/ 9369 w 9494"/>
                        <a:gd name="connsiteY2" fmla="*/ 4986 h 6482"/>
                        <a:gd name="connsiteX3" fmla="*/ 5781 w 9494"/>
                        <a:gd name="connsiteY3" fmla="*/ 628 h 6482"/>
                        <a:gd name="connsiteX4" fmla="*/ 200 w 9494"/>
                        <a:gd name="connsiteY4" fmla="*/ 1618 h 64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94" h="6482">
                          <a:moveTo>
                            <a:pt x="200" y="1618"/>
                          </a:moveTo>
                          <a:cubicBezTo>
                            <a:pt x="-597" y="3203"/>
                            <a:pt x="998" y="4986"/>
                            <a:pt x="4785" y="6174"/>
                          </a:cubicBezTo>
                          <a:cubicBezTo>
                            <a:pt x="6579" y="6768"/>
                            <a:pt x="8771" y="6570"/>
                            <a:pt x="9369" y="4986"/>
                          </a:cubicBezTo>
                          <a:cubicBezTo>
                            <a:pt x="9967" y="3401"/>
                            <a:pt x="8373" y="1618"/>
                            <a:pt x="5781" y="628"/>
                          </a:cubicBezTo>
                          <a:cubicBezTo>
                            <a:pt x="2991" y="-561"/>
                            <a:pt x="798" y="33"/>
                            <a:pt x="200" y="161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07" name="Freeform 1216">
                      <a:extLst>
                        <a:ext uri="{FF2B5EF4-FFF2-40B4-BE49-F238E27FC236}">
                          <a16:creationId xmlns:a16="http://schemas.microsoft.com/office/drawing/2014/main" id="{F7056F0E-1A55-05E1-F0BE-69862B141C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10583" y="6376093"/>
                      <a:ext cx="8808" cy="6292"/>
                    </a:xfrm>
                    <a:custGeom>
                      <a:avLst/>
                      <a:gdLst>
                        <a:gd name="connsiteX0" fmla="*/ 321 w 8808"/>
                        <a:gd name="connsiteY0" fmla="*/ 1170 h 6292"/>
                        <a:gd name="connsiteX1" fmla="*/ 3510 w 8808"/>
                        <a:gd name="connsiteY1" fmla="*/ 5726 h 6292"/>
                        <a:gd name="connsiteX2" fmla="*/ 8693 w 8808"/>
                        <a:gd name="connsiteY2" fmla="*/ 4735 h 6292"/>
                        <a:gd name="connsiteX3" fmla="*/ 4906 w 8808"/>
                        <a:gd name="connsiteY3" fmla="*/ 377 h 6292"/>
                        <a:gd name="connsiteX4" fmla="*/ 321 w 8808"/>
                        <a:gd name="connsiteY4" fmla="*/ 1170 h 62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08" h="6292">
                          <a:moveTo>
                            <a:pt x="321" y="1170"/>
                          </a:moveTo>
                          <a:cubicBezTo>
                            <a:pt x="-676" y="2952"/>
                            <a:pt x="720" y="4339"/>
                            <a:pt x="3510" y="5726"/>
                          </a:cubicBezTo>
                          <a:cubicBezTo>
                            <a:pt x="5902" y="6518"/>
                            <a:pt x="8095" y="6716"/>
                            <a:pt x="8693" y="4735"/>
                          </a:cubicBezTo>
                          <a:cubicBezTo>
                            <a:pt x="9291" y="2952"/>
                            <a:pt x="7497" y="1368"/>
                            <a:pt x="4906" y="377"/>
                          </a:cubicBezTo>
                          <a:cubicBezTo>
                            <a:pt x="2912" y="-217"/>
                            <a:pt x="919" y="-217"/>
                            <a:pt x="321" y="117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08" name="Freeform 1217">
                      <a:extLst>
                        <a:ext uri="{FF2B5EF4-FFF2-40B4-BE49-F238E27FC236}">
                          <a16:creationId xmlns:a16="http://schemas.microsoft.com/office/drawing/2014/main" id="{426C0252-297E-59DC-C9D0-B241BFAC2B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1075" y="6625467"/>
                      <a:ext cx="5001" cy="5901"/>
                    </a:xfrm>
                    <a:custGeom>
                      <a:avLst/>
                      <a:gdLst>
                        <a:gd name="connsiteX0" fmla="*/ 997 w 5001"/>
                        <a:gd name="connsiteY0" fmla="*/ 198 h 5901"/>
                        <a:gd name="connsiteX1" fmla="*/ 598 w 5001"/>
                        <a:gd name="connsiteY1" fmla="*/ 0 h 5901"/>
                        <a:gd name="connsiteX2" fmla="*/ 0 w 5001"/>
                        <a:gd name="connsiteY2" fmla="*/ 5546 h 5901"/>
                        <a:gd name="connsiteX3" fmla="*/ 4983 w 5001"/>
                        <a:gd name="connsiteY3" fmla="*/ 4358 h 5901"/>
                        <a:gd name="connsiteX4" fmla="*/ 997 w 5001"/>
                        <a:gd name="connsiteY4" fmla="*/ 198 h 59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001" h="5901">
                          <a:moveTo>
                            <a:pt x="997" y="198"/>
                          </a:moveTo>
                          <a:cubicBezTo>
                            <a:pt x="797" y="198"/>
                            <a:pt x="797" y="198"/>
                            <a:pt x="598" y="0"/>
                          </a:cubicBezTo>
                          <a:lnTo>
                            <a:pt x="0" y="5546"/>
                          </a:lnTo>
                          <a:cubicBezTo>
                            <a:pt x="2591" y="6141"/>
                            <a:pt x="4784" y="6141"/>
                            <a:pt x="4983" y="4358"/>
                          </a:cubicBezTo>
                          <a:cubicBezTo>
                            <a:pt x="5183" y="2972"/>
                            <a:pt x="3787" y="1188"/>
                            <a:pt x="997" y="19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09" name="Freeform 1218">
                      <a:extLst>
                        <a:ext uri="{FF2B5EF4-FFF2-40B4-BE49-F238E27FC236}">
                          <a16:creationId xmlns:a16="http://schemas.microsoft.com/office/drawing/2014/main" id="{1820311A-A198-120A-72D2-0545D56ED1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8695" y="6508738"/>
                      <a:ext cx="8542" cy="5848"/>
                    </a:xfrm>
                    <a:custGeom>
                      <a:avLst/>
                      <a:gdLst>
                        <a:gd name="connsiteX0" fmla="*/ 252 w 8542"/>
                        <a:gd name="connsiteY0" fmla="*/ 1045 h 5848"/>
                        <a:gd name="connsiteX1" fmla="*/ 2444 w 8542"/>
                        <a:gd name="connsiteY1" fmla="*/ 4809 h 5848"/>
                        <a:gd name="connsiteX2" fmla="*/ 8424 w 8542"/>
                        <a:gd name="connsiteY2" fmla="*/ 4809 h 5848"/>
                        <a:gd name="connsiteX3" fmla="*/ 6431 w 8542"/>
                        <a:gd name="connsiteY3" fmla="*/ 1045 h 5848"/>
                        <a:gd name="connsiteX4" fmla="*/ 252 w 8542"/>
                        <a:gd name="connsiteY4" fmla="*/ 1045 h 58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42" h="5848">
                          <a:moveTo>
                            <a:pt x="252" y="1045"/>
                          </a:moveTo>
                          <a:cubicBezTo>
                            <a:pt x="-546" y="2234"/>
                            <a:pt x="650" y="3818"/>
                            <a:pt x="2444" y="4809"/>
                          </a:cubicBezTo>
                          <a:cubicBezTo>
                            <a:pt x="4836" y="6195"/>
                            <a:pt x="6830" y="6195"/>
                            <a:pt x="8424" y="4809"/>
                          </a:cubicBezTo>
                          <a:cubicBezTo>
                            <a:pt x="8823" y="3422"/>
                            <a:pt x="8225" y="2036"/>
                            <a:pt x="6431" y="1045"/>
                          </a:cubicBezTo>
                          <a:cubicBezTo>
                            <a:pt x="3840" y="-143"/>
                            <a:pt x="1448" y="-540"/>
                            <a:pt x="252" y="104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10" name="Freeform 1219">
                      <a:extLst>
                        <a:ext uri="{FF2B5EF4-FFF2-40B4-BE49-F238E27FC236}">
                          <a16:creationId xmlns:a16="http://schemas.microsoft.com/office/drawing/2014/main" id="{6952BD57-256B-5EF6-54A0-163508BBC3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8803" y="6544116"/>
                      <a:ext cx="9208" cy="6648"/>
                    </a:xfrm>
                    <a:custGeom>
                      <a:avLst/>
                      <a:gdLst>
                        <a:gd name="connsiteX0" fmla="*/ 8982 w 9208"/>
                        <a:gd name="connsiteY0" fmla="*/ 5483 h 6648"/>
                        <a:gd name="connsiteX1" fmla="*/ 6192 w 9208"/>
                        <a:gd name="connsiteY1" fmla="*/ 927 h 6648"/>
                        <a:gd name="connsiteX2" fmla="*/ 411 w 9208"/>
                        <a:gd name="connsiteY2" fmla="*/ 1324 h 6648"/>
                        <a:gd name="connsiteX3" fmla="*/ 3002 w 9208"/>
                        <a:gd name="connsiteY3" fmla="*/ 5880 h 6648"/>
                        <a:gd name="connsiteX4" fmla="*/ 8982 w 9208"/>
                        <a:gd name="connsiteY4" fmla="*/ 5483 h 66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08" h="6648">
                          <a:moveTo>
                            <a:pt x="8982" y="5483"/>
                          </a:moveTo>
                          <a:cubicBezTo>
                            <a:pt x="9779" y="3701"/>
                            <a:pt x="8384" y="2116"/>
                            <a:pt x="6192" y="927"/>
                          </a:cubicBezTo>
                          <a:cubicBezTo>
                            <a:pt x="3600" y="-459"/>
                            <a:pt x="1607" y="-261"/>
                            <a:pt x="411" y="1324"/>
                          </a:cubicBezTo>
                          <a:cubicBezTo>
                            <a:pt x="-586" y="2908"/>
                            <a:pt x="212" y="4691"/>
                            <a:pt x="3002" y="5880"/>
                          </a:cubicBezTo>
                          <a:cubicBezTo>
                            <a:pt x="5394" y="6870"/>
                            <a:pt x="7587" y="7068"/>
                            <a:pt x="8982" y="548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11" name="Freeform 1220">
                      <a:extLst>
                        <a:ext uri="{FF2B5EF4-FFF2-40B4-BE49-F238E27FC236}">
                          <a16:creationId xmlns:a16="http://schemas.microsoft.com/office/drawing/2014/main" id="{FC3F5CCE-4832-18E4-CFCD-ADCEADEED9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2320" y="6557476"/>
                      <a:ext cx="8887" cy="5441"/>
                    </a:xfrm>
                    <a:custGeom>
                      <a:avLst/>
                      <a:gdLst>
                        <a:gd name="connsiteX0" fmla="*/ 5698 w 8887"/>
                        <a:gd name="connsiteY0" fmla="*/ 443 h 5441"/>
                        <a:gd name="connsiteX1" fmla="*/ 117 w 8887"/>
                        <a:gd name="connsiteY1" fmla="*/ 1632 h 5441"/>
                        <a:gd name="connsiteX2" fmla="*/ 3306 w 8887"/>
                        <a:gd name="connsiteY2" fmla="*/ 4999 h 5441"/>
                        <a:gd name="connsiteX3" fmla="*/ 8887 w 8887"/>
                        <a:gd name="connsiteY3" fmla="*/ 3810 h 5441"/>
                        <a:gd name="connsiteX4" fmla="*/ 5698 w 8887"/>
                        <a:gd name="connsiteY4" fmla="*/ 443 h 54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887" h="5441">
                          <a:moveTo>
                            <a:pt x="5698" y="443"/>
                          </a:moveTo>
                          <a:cubicBezTo>
                            <a:pt x="3107" y="-349"/>
                            <a:pt x="914" y="-151"/>
                            <a:pt x="117" y="1632"/>
                          </a:cubicBezTo>
                          <a:cubicBezTo>
                            <a:pt x="-481" y="3216"/>
                            <a:pt x="1313" y="4405"/>
                            <a:pt x="3306" y="4999"/>
                          </a:cubicBezTo>
                          <a:cubicBezTo>
                            <a:pt x="5897" y="5791"/>
                            <a:pt x="7891" y="5593"/>
                            <a:pt x="8887" y="3810"/>
                          </a:cubicBezTo>
                          <a:cubicBezTo>
                            <a:pt x="8887" y="2424"/>
                            <a:pt x="7691" y="1235"/>
                            <a:pt x="5698" y="44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12" name="Freeform 1221">
                      <a:extLst>
                        <a:ext uri="{FF2B5EF4-FFF2-40B4-BE49-F238E27FC236}">
                          <a16:creationId xmlns:a16="http://schemas.microsoft.com/office/drawing/2014/main" id="{927CA708-E9F8-B21B-A62C-F4E0B749EB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5218" y="6378712"/>
                      <a:ext cx="8639" cy="6212"/>
                    </a:xfrm>
                    <a:custGeom>
                      <a:avLst/>
                      <a:gdLst>
                        <a:gd name="connsiteX0" fmla="*/ 8578 w 8639"/>
                        <a:gd name="connsiteY0" fmla="*/ 4493 h 6212"/>
                        <a:gd name="connsiteX1" fmla="*/ 5787 w 8639"/>
                        <a:gd name="connsiteY1" fmla="*/ 927 h 6212"/>
                        <a:gd name="connsiteX2" fmla="*/ 206 w 8639"/>
                        <a:gd name="connsiteY2" fmla="*/ 1323 h 6212"/>
                        <a:gd name="connsiteX3" fmla="*/ 3595 w 8639"/>
                        <a:gd name="connsiteY3" fmla="*/ 5681 h 6212"/>
                        <a:gd name="connsiteX4" fmla="*/ 8578 w 8639"/>
                        <a:gd name="connsiteY4" fmla="*/ 4493 h 6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39" h="6212">
                          <a:moveTo>
                            <a:pt x="8578" y="4493"/>
                          </a:moveTo>
                          <a:cubicBezTo>
                            <a:pt x="8977" y="3106"/>
                            <a:pt x="7382" y="1720"/>
                            <a:pt x="5787" y="927"/>
                          </a:cubicBezTo>
                          <a:cubicBezTo>
                            <a:pt x="3196" y="-459"/>
                            <a:pt x="1004" y="-261"/>
                            <a:pt x="206" y="1323"/>
                          </a:cubicBezTo>
                          <a:cubicBezTo>
                            <a:pt x="-591" y="2908"/>
                            <a:pt x="1004" y="4691"/>
                            <a:pt x="3595" y="5681"/>
                          </a:cubicBezTo>
                          <a:cubicBezTo>
                            <a:pt x="6186" y="6672"/>
                            <a:pt x="8179" y="6276"/>
                            <a:pt x="8578" y="44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13" name="Freeform 1222">
                      <a:extLst>
                        <a:ext uri="{FF2B5EF4-FFF2-40B4-BE49-F238E27FC236}">
                          <a16:creationId xmlns:a16="http://schemas.microsoft.com/office/drawing/2014/main" id="{E1F6F1F1-47BE-4BDF-9E63-7A283386E4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4642" y="6358320"/>
                      <a:ext cx="7601" cy="6068"/>
                    </a:xfrm>
                    <a:custGeom>
                      <a:avLst/>
                      <a:gdLst>
                        <a:gd name="connsiteX0" fmla="*/ 7525 w 7601"/>
                        <a:gd name="connsiteY0" fmla="*/ 4284 h 6068"/>
                        <a:gd name="connsiteX1" fmla="*/ 4735 w 7601"/>
                        <a:gd name="connsiteY1" fmla="*/ 520 h 6068"/>
                        <a:gd name="connsiteX2" fmla="*/ 150 w 7601"/>
                        <a:gd name="connsiteY2" fmla="*/ 1313 h 6068"/>
                        <a:gd name="connsiteX3" fmla="*/ 3539 w 7601"/>
                        <a:gd name="connsiteY3" fmla="*/ 5869 h 6068"/>
                        <a:gd name="connsiteX4" fmla="*/ 7525 w 7601"/>
                        <a:gd name="connsiteY4" fmla="*/ 4284 h 60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01" h="6068">
                          <a:moveTo>
                            <a:pt x="7525" y="4284"/>
                          </a:moveTo>
                          <a:cubicBezTo>
                            <a:pt x="7924" y="2699"/>
                            <a:pt x="6728" y="1313"/>
                            <a:pt x="4735" y="520"/>
                          </a:cubicBezTo>
                          <a:cubicBezTo>
                            <a:pt x="2742" y="-272"/>
                            <a:pt x="748" y="-272"/>
                            <a:pt x="150" y="1313"/>
                          </a:cubicBezTo>
                          <a:cubicBezTo>
                            <a:pt x="-448" y="3096"/>
                            <a:pt x="748" y="4878"/>
                            <a:pt x="3539" y="5869"/>
                          </a:cubicBezTo>
                          <a:cubicBezTo>
                            <a:pt x="5732" y="6463"/>
                            <a:pt x="6927" y="5671"/>
                            <a:pt x="7525" y="428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14" name="Freeform 1223">
                      <a:extLst>
                        <a:ext uri="{FF2B5EF4-FFF2-40B4-BE49-F238E27FC236}">
                          <a16:creationId xmlns:a16="http://schemas.microsoft.com/office/drawing/2014/main" id="{0C407352-5917-AE4F-56A3-60DB64D5F2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5261" y="6591198"/>
                      <a:ext cx="1388" cy="3565"/>
                    </a:xfrm>
                    <a:custGeom>
                      <a:avLst/>
                      <a:gdLst>
                        <a:gd name="connsiteX0" fmla="*/ 0 w 1388"/>
                        <a:gd name="connsiteY0" fmla="*/ 3565 h 3565"/>
                        <a:gd name="connsiteX1" fmla="*/ 1196 w 1388"/>
                        <a:gd name="connsiteY1" fmla="*/ 2773 h 3565"/>
                        <a:gd name="connsiteX2" fmla="*/ 399 w 1388"/>
                        <a:gd name="connsiteY2" fmla="*/ 0 h 3565"/>
                        <a:gd name="connsiteX3" fmla="*/ 0 w 1388"/>
                        <a:gd name="connsiteY3" fmla="*/ 3565 h 35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388" h="3565">
                          <a:moveTo>
                            <a:pt x="0" y="3565"/>
                          </a:moveTo>
                          <a:cubicBezTo>
                            <a:pt x="399" y="3367"/>
                            <a:pt x="797" y="3169"/>
                            <a:pt x="1196" y="2773"/>
                          </a:cubicBezTo>
                          <a:cubicBezTo>
                            <a:pt x="1595" y="1783"/>
                            <a:pt x="1395" y="792"/>
                            <a:pt x="399" y="0"/>
                          </a:cubicBezTo>
                          <a:lnTo>
                            <a:pt x="0" y="3565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15" name="Freeform 1224">
                      <a:extLst>
                        <a:ext uri="{FF2B5EF4-FFF2-40B4-BE49-F238E27FC236}">
                          <a16:creationId xmlns:a16="http://schemas.microsoft.com/office/drawing/2014/main" id="{C1492722-18B6-9408-4FA4-C1407F8632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2636" y="6529394"/>
                      <a:ext cx="5098" cy="5774"/>
                    </a:xfrm>
                    <a:custGeom>
                      <a:avLst/>
                      <a:gdLst>
                        <a:gd name="connsiteX0" fmla="*/ 4983 w 5098"/>
                        <a:gd name="connsiteY0" fmla="*/ 4556 h 5774"/>
                        <a:gd name="connsiteX1" fmla="*/ 1196 w 5098"/>
                        <a:gd name="connsiteY1" fmla="*/ 198 h 5774"/>
                        <a:gd name="connsiteX2" fmla="*/ 598 w 5098"/>
                        <a:gd name="connsiteY2" fmla="*/ 0 h 5774"/>
                        <a:gd name="connsiteX3" fmla="*/ 0 w 5098"/>
                        <a:gd name="connsiteY3" fmla="*/ 5348 h 5774"/>
                        <a:gd name="connsiteX4" fmla="*/ 598 w 5098"/>
                        <a:gd name="connsiteY4" fmla="*/ 5546 h 5774"/>
                        <a:gd name="connsiteX5" fmla="*/ 4983 w 5098"/>
                        <a:gd name="connsiteY5" fmla="*/ 4556 h 57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5098" h="5774">
                          <a:moveTo>
                            <a:pt x="4983" y="4556"/>
                          </a:moveTo>
                          <a:cubicBezTo>
                            <a:pt x="5581" y="2773"/>
                            <a:pt x="3787" y="990"/>
                            <a:pt x="1196" y="198"/>
                          </a:cubicBezTo>
                          <a:cubicBezTo>
                            <a:pt x="997" y="198"/>
                            <a:pt x="797" y="0"/>
                            <a:pt x="598" y="0"/>
                          </a:cubicBezTo>
                          <a:lnTo>
                            <a:pt x="0" y="5348"/>
                          </a:lnTo>
                          <a:cubicBezTo>
                            <a:pt x="199" y="5348"/>
                            <a:pt x="399" y="5546"/>
                            <a:pt x="598" y="5546"/>
                          </a:cubicBezTo>
                          <a:cubicBezTo>
                            <a:pt x="2392" y="5942"/>
                            <a:pt x="4584" y="5942"/>
                            <a:pt x="4983" y="455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16" name="Freeform 1225">
                      <a:extLst>
                        <a:ext uri="{FF2B5EF4-FFF2-40B4-BE49-F238E27FC236}">
                          <a16:creationId xmlns:a16="http://schemas.microsoft.com/office/drawing/2014/main" id="{D3BCF149-D826-F0A5-BE49-DA3874ECEA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6101" y="6420418"/>
                      <a:ext cx="12236" cy="6513"/>
                    </a:xfrm>
                    <a:custGeom>
                      <a:avLst/>
                      <a:gdLst>
                        <a:gd name="connsiteX0" fmla="*/ 7795 w 12236"/>
                        <a:gd name="connsiteY0" fmla="*/ 6168 h 6513"/>
                        <a:gd name="connsiteX1" fmla="*/ 11582 w 12236"/>
                        <a:gd name="connsiteY1" fmla="*/ 5772 h 6513"/>
                        <a:gd name="connsiteX2" fmla="*/ 8592 w 12236"/>
                        <a:gd name="connsiteY2" fmla="*/ 622 h 6513"/>
                        <a:gd name="connsiteX3" fmla="*/ 5005 w 12236"/>
                        <a:gd name="connsiteY3" fmla="*/ 424 h 6513"/>
                        <a:gd name="connsiteX4" fmla="*/ 21 w 12236"/>
                        <a:gd name="connsiteY4" fmla="*/ 2999 h 6513"/>
                        <a:gd name="connsiteX5" fmla="*/ 3410 w 12236"/>
                        <a:gd name="connsiteY5" fmla="*/ 6366 h 6513"/>
                        <a:gd name="connsiteX6" fmla="*/ 7795 w 12236"/>
                        <a:gd name="connsiteY6" fmla="*/ 6168 h 65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236" h="6513">
                          <a:moveTo>
                            <a:pt x="7795" y="6168"/>
                          </a:moveTo>
                          <a:cubicBezTo>
                            <a:pt x="9390" y="6763"/>
                            <a:pt x="10785" y="6564"/>
                            <a:pt x="11582" y="5772"/>
                          </a:cubicBezTo>
                          <a:cubicBezTo>
                            <a:pt x="13376" y="3791"/>
                            <a:pt x="11184" y="1810"/>
                            <a:pt x="8592" y="622"/>
                          </a:cubicBezTo>
                          <a:cubicBezTo>
                            <a:pt x="7197" y="-171"/>
                            <a:pt x="5802" y="-171"/>
                            <a:pt x="5005" y="424"/>
                          </a:cubicBezTo>
                          <a:cubicBezTo>
                            <a:pt x="1815" y="-369"/>
                            <a:pt x="221" y="820"/>
                            <a:pt x="21" y="2999"/>
                          </a:cubicBezTo>
                          <a:cubicBezTo>
                            <a:pt x="-178" y="4385"/>
                            <a:pt x="1018" y="5772"/>
                            <a:pt x="3410" y="6366"/>
                          </a:cubicBezTo>
                          <a:cubicBezTo>
                            <a:pt x="5204" y="6564"/>
                            <a:pt x="6599" y="6564"/>
                            <a:pt x="7795" y="61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17" name="Freeform 1226">
                      <a:extLst>
                        <a:ext uri="{FF2B5EF4-FFF2-40B4-BE49-F238E27FC236}">
                          <a16:creationId xmlns:a16="http://schemas.microsoft.com/office/drawing/2014/main" id="{737BE30E-B1C1-83EB-CFCF-98E3842E55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6641" y="6502892"/>
                      <a:ext cx="8188" cy="5858"/>
                    </a:xfrm>
                    <a:custGeom>
                      <a:avLst/>
                      <a:gdLst>
                        <a:gd name="connsiteX0" fmla="*/ 7755 w 8188"/>
                        <a:gd name="connsiteY0" fmla="*/ 4910 h 5858"/>
                        <a:gd name="connsiteX1" fmla="*/ 4965 w 8188"/>
                        <a:gd name="connsiteY1" fmla="*/ 552 h 5858"/>
                        <a:gd name="connsiteX2" fmla="*/ 380 w 8188"/>
                        <a:gd name="connsiteY2" fmla="*/ 948 h 5858"/>
                        <a:gd name="connsiteX3" fmla="*/ 2971 w 8188"/>
                        <a:gd name="connsiteY3" fmla="*/ 5306 h 5858"/>
                        <a:gd name="connsiteX4" fmla="*/ 7755 w 8188"/>
                        <a:gd name="connsiteY4" fmla="*/ 4910 h 58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88" h="5858">
                          <a:moveTo>
                            <a:pt x="7755" y="4910"/>
                          </a:moveTo>
                          <a:cubicBezTo>
                            <a:pt x="8951" y="3127"/>
                            <a:pt x="7556" y="1741"/>
                            <a:pt x="4965" y="552"/>
                          </a:cubicBezTo>
                          <a:cubicBezTo>
                            <a:pt x="2971" y="-240"/>
                            <a:pt x="1178" y="-240"/>
                            <a:pt x="380" y="948"/>
                          </a:cubicBezTo>
                          <a:cubicBezTo>
                            <a:pt x="-616" y="2533"/>
                            <a:pt x="380" y="4118"/>
                            <a:pt x="2971" y="5306"/>
                          </a:cubicBezTo>
                          <a:cubicBezTo>
                            <a:pt x="5164" y="6099"/>
                            <a:pt x="6958" y="6099"/>
                            <a:pt x="7755" y="491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18" name="Freeform 1227">
                      <a:extLst>
                        <a:ext uri="{FF2B5EF4-FFF2-40B4-BE49-F238E27FC236}">
                          <a16:creationId xmlns:a16="http://schemas.microsoft.com/office/drawing/2014/main" id="{F57930C3-37A0-B413-3D1B-3AEB404254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0508" y="6474942"/>
                      <a:ext cx="8079" cy="5650"/>
                    </a:xfrm>
                    <a:custGeom>
                      <a:avLst/>
                      <a:gdLst>
                        <a:gd name="connsiteX0" fmla="*/ 3389 w 8079"/>
                        <a:gd name="connsiteY0" fmla="*/ 5326 h 5650"/>
                        <a:gd name="connsiteX1" fmla="*/ 7973 w 8079"/>
                        <a:gd name="connsiteY1" fmla="*/ 4534 h 5650"/>
                        <a:gd name="connsiteX2" fmla="*/ 3986 w 8079"/>
                        <a:gd name="connsiteY2" fmla="*/ 176 h 5650"/>
                        <a:gd name="connsiteX3" fmla="*/ 0 w 8079"/>
                        <a:gd name="connsiteY3" fmla="*/ 1959 h 5650"/>
                        <a:gd name="connsiteX4" fmla="*/ 3389 w 8079"/>
                        <a:gd name="connsiteY4" fmla="*/ 5326 h 56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79" h="5650">
                          <a:moveTo>
                            <a:pt x="3389" y="5326"/>
                          </a:moveTo>
                          <a:cubicBezTo>
                            <a:pt x="5382" y="5920"/>
                            <a:pt x="7574" y="5722"/>
                            <a:pt x="7973" y="4534"/>
                          </a:cubicBezTo>
                          <a:cubicBezTo>
                            <a:pt x="8571" y="2751"/>
                            <a:pt x="6578" y="968"/>
                            <a:pt x="3986" y="176"/>
                          </a:cubicBezTo>
                          <a:cubicBezTo>
                            <a:pt x="1993" y="-418"/>
                            <a:pt x="598" y="572"/>
                            <a:pt x="0" y="1959"/>
                          </a:cubicBezTo>
                          <a:cubicBezTo>
                            <a:pt x="199" y="3345"/>
                            <a:pt x="1196" y="4732"/>
                            <a:pt x="3389" y="532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19" name="Freeform 1228">
                      <a:extLst>
                        <a:ext uri="{FF2B5EF4-FFF2-40B4-BE49-F238E27FC236}">
                          <a16:creationId xmlns:a16="http://schemas.microsoft.com/office/drawing/2014/main" id="{378C669E-AF16-FBD2-FE1F-F1FFC33912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7974" y="6428641"/>
                      <a:ext cx="8693" cy="6604"/>
                    </a:xfrm>
                    <a:custGeom>
                      <a:avLst/>
                      <a:gdLst>
                        <a:gd name="connsiteX0" fmla="*/ 3464 w 8693"/>
                        <a:gd name="connsiteY0" fmla="*/ 5869 h 6604"/>
                        <a:gd name="connsiteX1" fmla="*/ 8646 w 8693"/>
                        <a:gd name="connsiteY1" fmla="*/ 4878 h 6604"/>
                        <a:gd name="connsiteX2" fmla="*/ 4460 w 8693"/>
                        <a:gd name="connsiteY2" fmla="*/ 520 h 6604"/>
                        <a:gd name="connsiteX3" fmla="*/ 75 w 8693"/>
                        <a:gd name="connsiteY3" fmla="*/ 1313 h 6604"/>
                        <a:gd name="connsiteX4" fmla="*/ 3464 w 8693"/>
                        <a:gd name="connsiteY4" fmla="*/ 5869 h 66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93" h="6604">
                          <a:moveTo>
                            <a:pt x="3464" y="5869"/>
                          </a:moveTo>
                          <a:cubicBezTo>
                            <a:pt x="6254" y="7057"/>
                            <a:pt x="8248" y="6859"/>
                            <a:pt x="8646" y="4878"/>
                          </a:cubicBezTo>
                          <a:cubicBezTo>
                            <a:pt x="9045" y="2898"/>
                            <a:pt x="6852" y="1313"/>
                            <a:pt x="4460" y="520"/>
                          </a:cubicBezTo>
                          <a:cubicBezTo>
                            <a:pt x="2467" y="-272"/>
                            <a:pt x="673" y="-272"/>
                            <a:pt x="75" y="1313"/>
                          </a:cubicBezTo>
                          <a:cubicBezTo>
                            <a:pt x="-323" y="3096"/>
                            <a:pt x="872" y="4680"/>
                            <a:pt x="3464" y="586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20" name="Freeform 1229">
                      <a:extLst>
                        <a:ext uri="{FF2B5EF4-FFF2-40B4-BE49-F238E27FC236}">
                          <a16:creationId xmlns:a16="http://schemas.microsoft.com/office/drawing/2014/main" id="{4639118E-4B5B-C3D6-516D-11FD43D31B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2474" y="6456225"/>
                      <a:ext cx="7924" cy="5411"/>
                    </a:xfrm>
                    <a:custGeom>
                      <a:avLst/>
                      <a:gdLst>
                        <a:gd name="connsiteX0" fmla="*/ 2916 w 7924"/>
                        <a:gd name="connsiteY0" fmla="*/ 5027 h 5411"/>
                        <a:gd name="connsiteX1" fmla="*/ 7900 w 7924"/>
                        <a:gd name="connsiteY1" fmla="*/ 3839 h 5411"/>
                        <a:gd name="connsiteX2" fmla="*/ 4910 w 7924"/>
                        <a:gd name="connsiteY2" fmla="*/ 273 h 5411"/>
                        <a:gd name="connsiteX3" fmla="*/ 325 w 7924"/>
                        <a:gd name="connsiteY3" fmla="*/ 1263 h 5411"/>
                        <a:gd name="connsiteX4" fmla="*/ 2916 w 7924"/>
                        <a:gd name="connsiteY4" fmla="*/ 5027 h 54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24" h="5411">
                          <a:moveTo>
                            <a:pt x="2916" y="5027"/>
                          </a:moveTo>
                          <a:cubicBezTo>
                            <a:pt x="4910" y="5423"/>
                            <a:pt x="7501" y="6017"/>
                            <a:pt x="7900" y="3839"/>
                          </a:cubicBezTo>
                          <a:cubicBezTo>
                            <a:pt x="8099" y="2452"/>
                            <a:pt x="7102" y="867"/>
                            <a:pt x="4910" y="273"/>
                          </a:cubicBezTo>
                          <a:cubicBezTo>
                            <a:pt x="2916" y="-321"/>
                            <a:pt x="1122" y="75"/>
                            <a:pt x="325" y="1263"/>
                          </a:cubicBezTo>
                          <a:cubicBezTo>
                            <a:pt x="-472" y="2452"/>
                            <a:pt x="126" y="3839"/>
                            <a:pt x="2916" y="50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21" name="Freeform 1230">
                      <a:extLst>
                        <a:ext uri="{FF2B5EF4-FFF2-40B4-BE49-F238E27FC236}">
                          <a16:creationId xmlns:a16="http://schemas.microsoft.com/office/drawing/2014/main" id="{93A30CBD-C716-818B-5E83-5120190C77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9304" y="6497701"/>
                      <a:ext cx="9058" cy="6028"/>
                    </a:xfrm>
                    <a:custGeom>
                      <a:avLst/>
                      <a:gdLst>
                        <a:gd name="connsiteX0" fmla="*/ 5722 w 9058"/>
                        <a:gd name="connsiteY0" fmla="*/ 593 h 6028"/>
                        <a:gd name="connsiteX1" fmla="*/ 140 w 9058"/>
                        <a:gd name="connsiteY1" fmla="*/ 1583 h 6028"/>
                        <a:gd name="connsiteX2" fmla="*/ 2732 w 9058"/>
                        <a:gd name="connsiteY2" fmla="*/ 5149 h 6028"/>
                        <a:gd name="connsiteX3" fmla="*/ 8712 w 9058"/>
                        <a:gd name="connsiteY3" fmla="*/ 4951 h 6028"/>
                        <a:gd name="connsiteX4" fmla="*/ 5722 w 9058"/>
                        <a:gd name="connsiteY4" fmla="*/ 593 h 60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8" h="6028">
                          <a:moveTo>
                            <a:pt x="5722" y="593"/>
                          </a:moveTo>
                          <a:cubicBezTo>
                            <a:pt x="3130" y="-398"/>
                            <a:pt x="938" y="-199"/>
                            <a:pt x="140" y="1583"/>
                          </a:cubicBezTo>
                          <a:cubicBezTo>
                            <a:pt x="-457" y="2970"/>
                            <a:pt x="938" y="4158"/>
                            <a:pt x="2732" y="5149"/>
                          </a:cubicBezTo>
                          <a:cubicBezTo>
                            <a:pt x="5124" y="5941"/>
                            <a:pt x="7715" y="6734"/>
                            <a:pt x="8712" y="4951"/>
                          </a:cubicBezTo>
                          <a:cubicBezTo>
                            <a:pt x="9708" y="3168"/>
                            <a:pt x="8512" y="1583"/>
                            <a:pt x="5722" y="5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22" name="Freeform 1231">
                      <a:extLst>
                        <a:ext uri="{FF2B5EF4-FFF2-40B4-BE49-F238E27FC236}">
                          <a16:creationId xmlns:a16="http://schemas.microsoft.com/office/drawing/2014/main" id="{E8E53ABD-D6F6-6614-914A-9E521D3EDC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1123" y="6435898"/>
                      <a:ext cx="18360" cy="20599"/>
                    </a:xfrm>
                    <a:custGeom>
                      <a:avLst/>
                      <a:gdLst>
                        <a:gd name="connsiteX0" fmla="*/ 15196 w 18360"/>
                        <a:gd name="connsiteY0" fmla="*/ 6140 h 20599"/>
                        <a:gd name="connsiteX1" fmla="*/ 16990 w 18360"/>
                        <a:gd name="connsiteY1" fmla="*/ 5149 h 20599"/>
                        <a:gd name="connsiteX2" fmla="*/ 14399 w 18360"/>
                        <a:gd name="connsiteY2" fmla="*/ 593 h 20599"/>
                        <a:gd name="connsiteX3" fmla="*/ 9814 w 18360"/>
                        <a:gd name="connsiteY3" fmla="*/ 1583 h 20599"/>
                        <a:gd name="connsiteX4" fmla="*/ 12405 w 18360"/>
                        <a:gd name="connsiteY4" fmla="*/ 5743 h 20599"/>
                        <a:gd name="connsiteX5" fmla="*/ 13003 w 18360"/>
                        <a:gd name="connsiteY5" fmla="*/ 5941 h 20599"/>
                        <a:gd name="connsiteX6" fmla="*/ 10412 w 18360"/>
                        <a:gd name="connsiteY6" fmla="*/ 10893 h 20599"/>
                        <a:gd name="connsiteX7" fmla="*/ 6824 w 18360"/>
                        <a:gd name="connsiteY7" fmla="*/ 11686 h 20599"/>
                        <a:gd name="connsiteX8" fmla="*/ 5230 w 18360"/>
                        <a:gd name="connsiteY8" fmla="*/ 11092 h 20599"/>
                        <a:gd name="connsiteX9" fmla="*/ 47 w 18360"/>
                        <a:gd name="connsiteY9" fmla="*/ 12874 h 20599"/>
                        <a:gd name="connsiteX10" fmla="*/ 4233 w 18360"/>
                        <a:gd name="connsiteY10" fmla="*/ 17430 h 20599"/>
                        <a:gd name="connsiteX11" fmla="*/ 4632 w 18360"/>
                        <a:gd name="connsiteY11" fmla="*/ 17430 h 20599"/>
                        <a:gd name="connsiteX12" fmla="*/ 7024 w 18360"/>
                        <a:gd name="connsiteY12" fmla="*/ 19411 h 20599"/>
                        <a:gd name="connsiteX13" fmla="*/ 12405 w 18360"/>
                        <a:gd name="connsiteY13" fmla="*/ 20600 h 20599"/>
                        <a:gd name="connsiteX14" fmla="*/ 14598 w 18360"/>
                        <a:gd name="connsiteY14" fmla="*/ 17034 h 20599"/>
                        <a:gd name="connsiteX15" fmla="*/ 12007 w 18360"/>
                        <a:gd name="connsiteY15" fmla="*/ 12874 h 20599"/>
                        <a:gd name="connsiteX16" fmla="*/ 12007 w 18360"/>
                        <a:gd name="connsiteY16" fmla="*/ 12874 h 20599"/>
                        <a:gd name="connsiteX17" fmla="*/ 17986 w 18360"/>
                        <a:gd name="connsiteY17" fmla="*/ 8714 h 20599"/>
                        <a:gd name="connsiteX18" fmla="*/ 15196 w 18360"/>
                        <a:gd name="connsiteY18" fmla="*/ 6140 h 205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18360" h="20599">
                          <a:moveTo>
                            <a:pt x="15196" y="6140"/>
                          </a:moveTo>
                          <a:cubicBezTo>
                            <a:pt x="15993" y="5941"/>
                            <a:pt x="16591" y="5743"/>
                            <a:pt x="16990" y="5149"/>
                          </a:cubicBezTo>
                          <a:cubicBezTo>
                            <a:pt x="17986" y="3366"/>
                            <a:pt x="16591" y="1782"/>
                            <a:pt x="14399" y="593"/>
                          </a:cubicBezTo>
                          <a:cubicBezTo>
                            <a:pt x="12605" y="-397"/>
                            <a:pt x="10811" y="-199"/>
                            <a:pt x="9814" y="1583"/>
                          </a:cubicBezTo>
                          <a:cubicBezTo>
                            <a:pt x="8817" y="2970"/>
                            <a:pt x="9814" y="4753"/>
                            <a:pt x="12405" y="5743"/>
                          </a:cubicBezTo>
                          <a:lnTo>
                            <a:pt x="13003" y="5941"/>
                          </a:lnTo>
                          <a:cubicBezTo>
                            <a:pt x="9216" y="6140"/>
                            <a:pt x="9615" y="8319"/>
                            <a:pt x="10412" y="10893"/>
                          </a:cubicBezTo>
                          <a:cubicBezTo>
                            <a:pt x="9017" y="10893"/>
                            <a:pt x="7821" y="11092"/>
                            <a:pt x="6824" y="11686"/>
                          </a:cubicBezTo>
                          <a:cubicBezTo>
                            <a:pt x="6426" y="11488"/>
                            <a:pt x="5827" y="11290"/>
                            <a:pt x="5230" y="11092"/>
                          </a:cubicBezTo>
                          <a:cubicBezTo>
                            <a:pt x="2439" y="10299"/>
                            <a:pt x="446" y="10893"/>
                            <a:pt x="47" y="12874"/>
                          </a:cubicBezTo>
                          <a:cubicBezTo>
                            <a:pt x="-352" y="14657"/>
                            <a:pt x="1841" y="16242"/>
                            <a:pt x="4233" y="17430"/>
                          </a:cubicBezTo>
                          <a:lnTo>
                            <a:pt x="4632" y="17430"/>
                          </a:lnTo>
                          <a:cubicBezTo>
                            <a:pt x="5230" y="18223"/>
                            <a:pt x="6027" y="18817"/>
                            <a:pt x="7024" y="19411"/>
                          </a:cubicBezTo>
                          <a:cubicBezTo>
                            <a:pt x="8618" y="20204"/>
                            <a:pt x="10811" y="20600"/>
                            <a:pt x="12405" y="20600"/>
                          </a:cubicBezTo>
                          <a:cubicBezTo>
                            <a:pt x="14997" y="20600"/>
                            <a:pt x="15595" y="19015"/>
                            <a:pt x="14598" y="17034"/>
                          </a:cubicBezTo>
                          <a:cubicBezTo>
                            <a:pt x="14000" y="15648"/>
                            <a:pt x="13003" y="14261"/>
                            <a:pt x="12007" y="12874"/>
                          </a:cubicBezTo>
                          <a:lnTo>
                            <a:pt x="12007" y="12874"/>
                          </a:lnTo>
                          <a:cubicBezTo>
                            <a:pt x="15794" y="12874"/>
                            <a:pt x="19581" y="12874"/>
                            <a:pt x="17986" y="8714"/>
                          </a:cubicBezTo>
                          <a:cubicBezTo>
                            <a:pt x="17588" y="7526"/>
                            <a:pt x="16591" y="6535"/>
                            <a:pt x="15196" y="61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23" name="Freeform 1232">
                      <a:extLst>
                        <a:ext uri="{FF2B5EF4-FFF2-40B4-BE49-F238E27FC236}">
                          <a16:creationId xmlns:a16="http://schemas.microsoft.com/office/drawing/2014/main" id="{318619D4-8A1D-040E-91EF-8F88C8BBC5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4321" y="6627646"/>
                      <a:ext cx="14179" cy="14312"/>
                    </a:xfrm>
                    <a:custGeom>
                      <a:avLst/>
                      <a:gdLst>
                        <a:gd name="connsiteX0" fmla="*/ 9045 w 14179"/>
                        <a:gd name="connsiteY0" fmla="*/ 0 h 14312"/>
                        <a:gd name="connsiteX1" fmla="*/ 6255 w 14179"/>
                        <a:gd name="connsiteY1" fmla="*/ 4952 h 14312"/>
                        <a:gd name="connsiteX2" fmla="*/ 76 w 14179"/>
                        <a:gd name="connsiteY2" fmla="*/ 8716 h 14312"/>
                        <a:gd name="connsiteX3" fmla="*/ 3265 w 14179"/>
                        <a:gd name="connsiteY3" fmla="*/ 13272 h 14312"/>
                        <a:gd name="connsiteX4" fmla="*/ 8647 w 14179"/>
                        <a:gd name="connsiteY4" fmla="*/ 14262 h 14312"/>
                        <a:gd name="connsiteX5" fmla="*/ 10640 w 14179"/>
                        <a:gd name="connsiteY5" fmla="*/ 10697 h 14312"/>
                        <a:gd name="connsiteX6" fmla="*/ 8049 w 14179"/>
                        <a:gd name="connsiteY6" fmla="*/ 6735 h 14312"/>
                        <a:gd name="connsiteX7" fmla="*/ 8049 w 14179"/>
                        <a:gd name="connsiteY7" fmla="*/ 6735 h 14312"/>
                        <a:gd name="connsiteX8" fmla="*/ 13630 w 14179"/>
                        <a:gd name="connsiteY8" fmla="*/ 2575 h 14312"/>
                        <a:gd name="connsiteX9" fmla="*/ 9045 w 14179"/>
                        <a:gd name="connsiteY9" fmla="*/ 0 h 143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4179" h="14312">
                          <a:moveTo>
                            <a:pt x="9045" y="0"/>
                          </a:moveTo>
                          <a:cubicBezTo>
                            <a:pt x="4660" y="0"/>
                            <a:pt x="5059" y="2377"/>
                            <a:pt x="6255" y="4952"/>
                          </a:cubicBezTo>
                          <a:cubicBezTo>
                            <a:pt x="2866" y="5150"/>
                            <a:pt x="674" y="6339"/>
                            <a:pt x="76" y="8716"/>
                          </a:cubicBezTo>
                          <a:cubicBezTo>
                            <a:pt x="-323" y="10499"/>
                            <a:pt x="873" y="12083"/>
                            <a:pt x="3265" y="13272"/>
                          </a:cubicBezTo>
                          <a:cubicBezTo>
                            <a:pt x="4859" y="14064"/>
                            <a:pt x="7052" y="14460"/>
                            <a:pt x="8647" y="14262"/>
                          </a:cubicBezTo>
                          <a:cubicBezTo>
                            <a:pt x="11238" y="14064"/>
                            <a:pt x="11836" y="12678"/>
                            <a:pt x="10640" y="10697"/>
                          </a:cubicBezTo>
                          <a:cubicBezTo>
                            <a:pt x="9843" y="9310"/>
                            <a:pt x="8846" y="8122"/>
                            <a:pt x="8049" y="6735"/>
                          </a:cubicBezTo>
                          <a:lnTo>
                            <a:pt x="8049" y="6735"/>
                          </a:lnTo>
                          <a:cubicBezTo>
                            <a:pt x="11836" y="6537"/>
                            <a:pt x="15623" y="6537"/>
                            <a:pt x="13630" y="2575"/>
                          </a:cubicBezTo>
                          <a:cubicBezTo>
                            <a:pt x="12832" y="991"/>
                            <a:pt x="11039" y="0"/>
                            <a:pt x="9045" y="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24" name="Freeform 1233">
                      <a:extLst>
                        <a:ext uri="{FF2B5EF4-FFF2-40B4-BE49-F238E27FC236}">
                          <a16:creationId xmlns:a16="http://schemas.microsoft.com/office/drawing/2014/main" id="{AE730EDB-C1D2-C355-6BA9-DA06533AC0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7886" y="6536922"/>
                      <a:ext cx="398" cy="792"/>
                    </a:xfrm>
                    <a:custGeom>
                      <a:avLst/>
                      <a:gdLst>
                        <a:gd name="connsiteX0" fmla="*/ 0 w 398"/>
                        <a:gd name="connsiteY0" fmla="*/ 793 h 792"/>
                        <a:gd name="connsiteX1" fmla="*/ 399 w 398"/>
                        <a:gd name="connsiteY1" fmla="*/ 0 h 792"/>
                        <a:gd name="connsiteX2" fmla="*/ 0 w 398"/>
                        <a:gd name="connsiteY2" fmla="*/ 793 h 792"/>
                        <a:gd name="connsiteX3" fmla="*/ 0 w 398"/>
                        <a:gd name="connsiteY3" fmla="*/ 793 h 7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98" h="792">
                          <a:moveTo>
                            <a:pt x="0" y="793"/>
                          </a:moveTo>
                          <a:lnTo>
                            <a:pt x="399" y="0"/>
                          </a:lnTo>
                          <a:cubicBezTo>
                            <a:pt x="199" y="198"/>
                            <a:pt x="0" y="396"/>
                            <a:pt x="0" y="793"/>
                          </a:cubicBezTo>
                          <a:cubicBezTo>
                            <a:pt x="0" y="793"/>
                            <a:pt x="0" y="793"/>
                            <a:pt x="0" y="7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25" name="Freeform 1234">
                      <a:extLst>
                        <a:ext uri="{FF2B5EF4-FFF2-40B4-BE49-F238E27FC236}">
                          <a16:creationId xmlns:a16="http://schemas.microsoft.com/office/drawing/2014/main" id="{8A4592A7-4E0A-11B4-8717-BDA5737546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8496" y="6569184"/>
                      <a:ext cx="5237" cy="5374"/>
                    </a:xfrm>
                    <a:custGeom>
                      <a:avLst/>
                      <a:gdLst>
                        <a:gd name="connsiteX0" fmla="*/ 255 w 5237"/>
                        <a:gd name="connsiteY0" fmla="*/ 1017 h 5374"/>
                        <a:gd name="connsiteX1" fmla="*/ 2049 w 5237"/>
                        <a:gd name="connsiteY1" fmla="*/ 4781 h 5374"/>
                        <a:gd name="connsiteX2" fmla="*/ 3245 w 5237"/>
                        <a:gd name="connsiteY2" fmla="*/ 5375 h 5374"/>
                        <a:gd name="connsiteX3" fmla="*/ 5238 w 5237"/>
                        <a:gd name="connsiteY3" fmla="*/ 621 h 5374"/>
                        <a:gd name="connsiteX4" fmla="*/ 255 w 5237"/>
                        <a:gd name="connsiteY4" fmla="*/ 1017 h 53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237" h="5374">
                          <a:moveTo>
                            <a:pt x="255" y="1017"/>
                          </a:moveTo>
                          <a:cubicBezTo>
                            <a:pt x="-343" y="2403"/>
                            <a:pt x="56" y="3790"/>
                            <a:pt x="2049" y="4781"/>
                          </a:cubicBezTo>
                          <a:cubicBezTo>
                            <a:pt x="2447" y="4979"/>
                            <a:pt x="2846" y="5177"/>
                            <a:pt x="3245" y="5375"/>
                          </a:cubicBezTo>
                          <a:lnTo>
                            <a:pt x="5238" y="621"/>
                          </a:lnTo>
                          <a:cubicBezTo>
                            <a:pt x="3444" y="-172"/>
                            <a:pt x="1451" y="-370"/>
                            <a:pt x="255" y="101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26" name="Freeform 1235">
                      <a:extLst>
                        <a:ext uri="{FF2B5EF4-FFF2-40B4-BE49-F238E27FC236}">
                          <a16:creationId xmlns:a16="http://schemas.microsoft.com/office/drawing/2014/main" id="{577D55EF-E979-9A0D-CF8B-85BC4E842F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2364" y="6526794"/>
                      <a:ext cx="8231" cy="5796"/>
                    </a:xfrm>
                    <a:custGeom>
                      <a:avLst/>
                      <a:gdLst>
                        <a:gd name="connsiteX0" fmla="*/ 5921 w 8231"/>
                        <a:gd name="connsiteY0" fmla="*/ 1412 h 5796"/>
                        <a:gd name="connsiteX1" fmla="*/ 140 w 8231"/>
                        <a:gd name="connsiteY1" fmla="*/ 1214 h 5796"/>
                        <a:gd name="connsiteX2" fmla="*/ 2732 w 8231"/>
                        <a:gd name="connsiteY2" fmla="*/ 4978 h 5796"/>
                        <a:gd name="connsiteX3" fmla="*/ 7715 w 8231"/>
                        <a:gd name="connsiteY3" fmla="*/ 4978 h 5796"/>
                        <a:gd name="connsiteX4" fmla="*/ 5921 w 8231"/>
                        <a:gd name="connsiteY4" fmla="*/ 1412 h 57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31" h="5796">
                          <a:moveTo>
                            <a:pt x="5921" y="1412"/>
                          </a:moveTo>
                          <a:cubicBezTo>
                            <a:pt x="3728" y="224"/>
                            <a:pt x="1137" y="-965"/>
                            <a:pt x="140" y="1214"/>
                          </a:cubicBezTo>
                          <a:cubicBezTo>
                            <a:pt x="-457" y="2601"/>
                            <a:pt x="938" y="3987"/>
                            <a:pt x="2732" y="4978"/>
                          </a:cubicBezTo>
                          <a:cubicBezTo>
                            <a:pt x="4725" y="5968"/>
                            <a:pt x="6718" y="6166"/>
                            <a:pt x="7715" y="4978"/>
                          </a:cubicBezTo>
                          <a:cubicBezTo>
                            <a:pt x="8911" y="3987"/>
                            <a:pt x="7914" y="2403"/>
                            <a:pt x="5921" y="141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27" name="Freeform 1236">
                      <a:extLst>
                        <a:ext uri="{FF2B5EF4-FFF2-40B4-BE49-F238E27FC236}">
                          <a16:creationId xmlns:a16="http://schemas.microsoft.com/office/drawing/2014/main" id="{C027AFD4-64FA-57FB-900B-B39F4F3652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1696" y="6562227"/>
                      <a:ext cx="8503" cy="5843"/>
                    </a:xfrm>
                    <a:custGeom>
                      <a:avLst/>
                      <a:gdLst>
                        <a:gd name="connsiteX0" fmla="*/ 5191 w 8503"/>
                        <a:gd name="connsiteY0" fmla="*/ 644 h 5843"/>
                        <a:gd name="connsiteX1" fmla="*/ 407 w 8503"/>
                        <a:gd name="connsiteY1" fmla="*/ 842 h 5843"/>
                        <a:gd name="connsiteX2" fmla="*/ 3197 w 8503"/>
                        <a:gd name="connsiteY2" fmla="*/ 5200 h 5843"/>
                        <a:gd name="connsiteX3" fmla="*/ 8181 w 8503"/>
                        <a:gd name="connsiteY3" fmla="*/ 5002 h 5843"/>
                        <a:gd name="connsiteX4" fmla="*/ 5191 w 8503"/>
                        <a:gd name="connsiteY4" fmla="*/ 644 h 58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03" h="5843">
                          <a:moveTo>
                            <a:pt x="5191" y="644"/>
                          </a:moveTo>
                          <a:cubicBezTo>
                            <a:pt x="3197" y="-149"/>
                            <a:pt x="1204" y="-347"/>
                            <a:pt x="407" y="842"/>
                          </a:cubicBezTo>
                          <a:cubicBezTo>
                            <a:pt x="-789" y="2625"/>
                            <a:pt x="805" y="4011"/>
                            <a:pt x="3197" y="5200"/>
                          </a:cubicBezTo>
                          <a:cubicBezTo>
                            <a:pt x="5390" y="5992"/>
                            <a:pt x="7383" y="6190"/>
                            <a:pt x="8181" y="5002"/>
                          </a:cubicBezTo>
                          <a:cubicBezTo>
                            <a:pt x="9177" y="3219"/>
                            <a:pt x="7782" y="1634"/>
                            <a:pt x="5191" y="6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28" name="Freeform 1237">
                      <a:extLst>
                        <a:ext uri="{FF2B5EF4-FFF2-40B4-BE49-F238E27FC236}">
                          <a16:creationId xmlns:a16="http://schemas.microsoft.com/office/drawing/2014/main" id="{CCBE5789-8D08-0E0B-208B-F9CA4DAC7A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6912" y="6536044"/>
                      <a:ext cx="8190" cy="5926"/>
                    </a:xfrm>
                    <a:custGeom>
                      <a:avLst/>
                      <a:gdLst>
                        <a:gd name="connsiteX0" fmla="*/ 5522 w 8190"/>
                        <a:gd name="connsiteY0" fmla="*/ 679 h 5926"/>
                        <a:gd name="connsiteX1" fmla="*/ 140 w 8190"/>
                        <a:gd name="connsiteY1" fmla="*/ 1670 h 5926"/>
                        <a:gd name="connsiteX2" fmla="*/ 2732 w 8190"/>
                        <a:gd name="connsiteY2" fmla="*/ 5235 h 5926"/>
                        <a:gd name="connsiteX3" fmla="*/ 8114 w 8190"/>
                        <a:gd name="connsiteY3" fmla="*/ 4443 h 5926"/>
                        <a:gd name="connsiteX4" fmla="*/ 5522 w 8190"/>
                        <a:gd name="connsiteY4" fmla="*/ 679 h 59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90" h="5926">
                          <a:moveTo>
                            <a:pt x="5522" y="679"/>
                          </a:moveTo>
                          <a:cubicBezTo>
                            <a:pt x="2931" y="-509"/>
                            <a:pt x="938" y="-113"/>
                            <a:pt x="140" y="1670"/>
                          </a:cubicBezTo>
                          <a:cubicBezTo>
                            <a:pt x="-457" y="3056"/>
                            <a:pt x="938" y="4443"/>
                            <a:pt x="2732" y="5235"/>
                          </a:cubicBezTo>
                          <a:cubicBezTo>
                            <a:pt x="5323" y="6424"/>
                            <a:pt x="7117" y="6028"/>
                            <a:pt x="8114" y="4443"/>
                          </a:cubicBezTo>
                          <a:cubicBezTo>
                            <a:pt x="8512" y="2858"/>
                            <a:pt x="7316" y="1670"/>
                            <a:pt x="5522" y="67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29" name="Freeform 1238">
                      <a:extLst>
                        <a:ext uri="{FF2B5EF4-FFF2-40B4-BE49-F238E27FC236}">
                          <a16:creationId xmlns:a16="http://schemas.microsoft.com/office/drawing/2014/main" id="{052FD94A-FAC3-DD11-9E9D-0DC39A9D0A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39392" y="6387620"/>
                      <a:ext cx="8586" cy="5827"/>
                    </a:xfrm>
                    <a:custGeom>
                      <a:avLst/>
                      <a:gdLst>
                        <a:gd name="connsiteX0" fmla="*/ 4998 w 8586"/>
                        <a:gd name="connsiteY0" fmla="*/ 340 h 5827"/>
                        <a:gd name="connsiteX1" fmla="*/ 15 w 8586"/>
                        <a:gd name="connsiteY1" fmla="*/ 2122 h 5827"/>
                        <a:gd name="connsiteX2" fmla="*/ 3603 w 8586"/>
                        <a:gd name="connsiteY2" fmla="*/ 5490 h 5827"/>
                        <a:gd name="connsiteX3" fmla="*/ 8586 w 8586"/>
                        <a:gd name="connsiteY3" fmla="*/ 3905 h 5827"/>
                        <a:gd name="connsiteX4" fmla="*/ 4998 w 8586"/>
                        <a:gd name="connsiteY4" fmla="*/ 340 h 58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86" h="5827">
                          <a:moveTo>
                            <a:pt x="4998" y="340"/>
                          </a:moveTo>
                          <a:cubicBezTo>
                            <a:pt x="2208" y="-453"/>
                            <a:pt x="414" y="141"/>
                            <a:pt x="15" y="2122"/>
                          </a:cubicBezTo>
                          <a:cubicBezTo>
                            <a:pt x="-184" y="3707"/>
                            <a:pt x="1610" y="4698"/>
                            <a:pt x="3603" y="5490"/>
                          </a:cubicBezTo>
                          <a:cubicBezTo>
                            <a:pt x="6194" y="6084"/>
                            <a:pt x="8387" y="6084"/>
                            <a:pt x="8586" y="3905"/>
                          </a:cubicBezTo>
                          <a:cubicBezTo>
                            <a:pt x="8586" y="2320"/>
                            <a:pt x="6992" y="934"/>
                            <a:pt x="4998" y="34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30" name="Freeform 1239">
                      <a:extLst>
                        <a:ext uri="{FF2B5EF4-FFF2-40B4-BE49-F238E27FC236}">
                          <a16:creationId xmlns:a16="http://schemas.microsoft.com/office/drawing/2014/main" id="{7F02B1D1-8AE5-85B3-7F36-F327811A06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5771" y="6360844"/>
                      <a:ext cx="8396" cy="5974"/>
                    </a:xfrm>
                    <a:custGeom>
                      <a:avLst/>
                      <a:gdLst>
                        <a:gd name="connsiteX0" fmla="*/ 517 w 8396"/>
                        <a:gd name="connsiteY0" fmla="*/ 967 h 5974"/>
                        <a:gd name="connsiteX1" fmla="*/ 2112 w 8396"/>
                        <a:gd name="connsiteY1" fmla="*/ 5127 h 5974"/>
                        <a:gd name="connsiteX2" fmla="*/ 8091 w 8396"/>
                        <a:gd name="connsiteY2" fmla="*/ 4731 h 5974"/>
                        <a:gd name="connsiteX3" fmla="*/ 6098 w 8396"/>
                        <a:gd name="connsiteY3" fmla="*/ 967 h 5974"/>
                        <a:gd name="connsiteX4" fmla="*/ 517 w 8396"/>
                        <a:gd name="connsiteY4" fmla="*/ 967 h 59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96" h="5974">
                          <a:moveTo>
                            <a:pt x="517" y="967"/>
                          </a:moveTo>
                          <a:cubicBezTo>
                            <a:pt x="-480" y="2750"/>
                            <a:pt x="-81" y="4136"/>
                            <a:pt x="2112" y="5127"/>
                          </a:cubicBezTo>
                          <a:cubicBezTo>
                            <a:pt x="4504" y="6315"/>
                            <a:pt x="6896" y="6315"/>
                            <a:pt x="8091" y="4731"/>
                          </a:cubicBezTo>
                          <a:cubicBezTo>
                            <a:pt x="8889" y="3344"/>
                            <a:pt x="8091" y="1958"/>
                            <a:pt x="6098" y="967"/>
                          </a:cubicBezTo>
                          <a:cubicBezTo>
                            <a:pt x="3507" y="-420"/>
                            <a:pt x="1514" y="-221"/>
                            <a:pt x="517" y="9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31" name="Freeform 1240">
                      <a:extLst>
                        <a:ext uri="{FF2B5EF4-FFF2-40B4-BE49-F238E27FC236}">
                          <a16:creationId xmlns:a16="http://schemas.microsoft.com/office/drawing/2014/main" id="{C6BD7742-1890-14B5-7A01-09CBB3633D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4508" y="6440619"/>
                      <a:ext cx="10928" cy="8916"/>
                    </a:xfrm>
                    <a:custGeom>
                      <a:avLst/>
                      <a:gdLst>
                        <a:gd name="connsiteX0" fmla="*/ 2280 w 10928"/>
                        <a:gd name="connsiteY0" fmla="*/ 5182 h 8916"/>
                        <a:gd name="connsiteX1" fmla="*/ 5669 w 10928"/>
                        <a:gd name="connsiteY1" fmla="*/ 8351 h 8916"/>
                        <a:gd name="connsiteX2" fmla="*/ 10852 w 10928"/>
                        <a:gd name="connsiteY2" fmla="*/ 6964 h 8916"/>
                        <a:gd name="connsiteX3" fmla="*/ 8260 w 10928"/>
                        <a:gd name="connsiteY3" fmla="*/ 3201 h 8916"/>
                        <a:gd name="connsiteX4" fmla="*/ 7662 w 10928"/>
                        <a:gd name="connsiteY4" fmla="*/ 3003 h 8916"/>
                        <a:gd name="connsiteX5" fmla="*/ 4274 w 10928"/>
                        <a:gd name="connsiteY5" fmla="*/ 229 h 8916"/>
                        <a:gd name="connsiteX6" fmla="*/ 88 w 10928"/>
                        <a:gd name="connsiteY6" fmla="*/ 1616 h 8916"/>
                        <a:gd name="connsiteX7" fmla="*/ 2280 w 10928"/>
                        <a:gd name="connsiteY7" fmla="*/ 5182 h 89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0928" h="8916">
                          <a:moveTo>
                            <a:pt x="2280" y="5182"/>
                          </a:moveTo>
                          <a:cubicBezTo>
                            <a:pt x="2679" y="6370"/>
                            <a:pt x="3875" y="7361"/>
                            <a:pt x="5669" y="8351"/>
                          </a:cubicBezTo>
                          <a:cubicBezTo>
                            <a:pt x="8659" y="9540"/>
                            <a:pt x="10254" y="8747"/>
                            <a:pt x="10852" y="6964"/>
                          </a:cubicBezTo>
                          <a:cubicBezTo>
                            <a:pt x="11250" y="5578"/>
                            <a:pt x="10054" y="4191"/>
                            <a:pt x="8260" y="3201"/>
                          </a:cubicBezTo>
                          <a:lnTo>
                            <a:pt x="7662" y="3003"/>
                          </a:lnTo>
                          <a:cubicBezTo>
                            <a:pt x="7264" y="1814"/>
                            <a:pt x="6068" y="824"/>
                            <a:pt x="4274" y="229"/>
                          </a:cubicBezTo>
                          <a:cubicBezTo>
                            <a:pt x="2081" y="-365"/>
                            <a:pt x="686" y="229"/>
                            <a:pt x="88" y="1616"/>
                          </a:cubicBezTo>
                          <a:cubicBezTo>
                            <a:pt x="-311" y="3003"/>
                            <a:pt x="686" y="4389"/>
                            <a:pt x="2280" y="518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32" name="Freeform 1241">
                      <a:extLst>
                        <a:ext uri="{FF2B5EF4-FFF2-40B4-BE49-F238E27FC236}">
                          <a16:creationId xmlns:a16="http://schemas.microsoft.com/office/drawing/2014/main" id="{5DF31DEB-4919-52E4-9F2C-5E635A5618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5167" y="6406444"/>
                      <a:ext cx="8223" cy="6034"/>
                    </a:xfrm>
                    <a:custGeom>
                      <a:avLst/>
                      <a:gdLst>
                        <a:gd name="connsiteX0" fmla="*/ 5773 w 8223"/>
                        <a:gd name="connsiteY0" fmla="*/ 729 h 6034"/>
                        <a:gd name="connsiteX1" fmla="*/ 192 w 8223"/>
                        <a:gd name="connsiteY1" fmla="*/ 1522 h 6034"/>
                        <a:gd name="connsiteX2" fmla="*/ 2584 w 8223"/>
                        <a:gd name="connsiteY2" fmla="*/ 5286 h 6034"/>
                        <a:gd name="connsiteX3" fmla="*/ 8165 w 8223"/>
                        <a:gd name="connsiteY3" fmla="*/ 4493 h 6034"/>
                        <a:gd name="connsiteX4" fmla="*/ 5773 w 8223"/>
                        <a:gd name="connsiteY4" fmla="*/ 729 h 60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23" h="6034">
                          <a:moveTo>
                            <a:pt x="5773" y="729"/>
                          </a:moveTo>
                          <a:cubicBezTo>
                            <a:pt x="3381" y="-261"/>
                            <a:pt x="990" y="-459"/>
                            <a:pt x="192" y="1522"/>
                          </a:cubicBezTo>
                          <a:cubicBezTo>
                            <a:pt x="-406" y="2908"/>
                            <a:pt x="392" y="4295"/>
                            <a:pt x="2584" y="5286"/>
                          </a:cubicBezTo>
                          <a:cubicBezTo>
                            <a:pt x="5175" y="6474"/>
                            <a:pt x="7169" y="6276"/>
                            <a:pt x="8165" y="4493"/>
                          </a:cubicBezTo>
                          <a:cubicBezTo>
                            <a:pt x="8364" y="3107"/>
                            <a:pt x="8165" y="1522"/>
                            <a:pt x="5773" y="7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33" name="Freeform 1242">
                      <a:extLst>
                        <a:ext uri="{FF2B5EF4-FFF2-40B4-BE49-F238E27FC236}">
                          <a16:creationId xmlns:a16="http://schemas.microsoft.com/office/drawing/2014/main" id="{60E24DE2-2B01-06CE-F865-E65C61C7BE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3820" y="6511828"/>
                      <a:ext cx="8099" cy="5959"/>
                    </a:xfrm>
                    <a:custGeom>
                      <a:avLst/>
                      <a:gdLst>
                        <a:gd name="connsiteX0" fmla="*/ 5660 w 8099"/>
                        <a:gd name="connsiteY0" fmla="*/ 531 h 5959"/>
                        <a:gd name="connsiteX1" fmla="*/ 79 w 8099"/>
                        <a:gd name="connsiteY1" fmla="*/ 1719 h 5959"/>
                        <a:gd name="connsiteX2" fmla="*/ 2272 w 8099"/>
                        <a:gd name="connsiteY2" fmla="*/ 5483 h 5959"/>
                        <a:gd name="connsiteX3" fmla="*/ 7853 w 8099"/>
                        <a:gd name="connsiteY3" fmla="*/ 4096 h 5959"/>
                        <a:gd name="connsiteX4" fmla="*/ 5660 w 8099"/>
                        <a:gd name="connsiteY4" fmla="*/ 531 h 59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99" h="5959">
                          <a:moveTo>
                            <a:pt x="5660" y="531"/>
                          </a:moveTo>
                          <a:cubicBezTo>
                            <a:pt x="3069" y="-460"/>
                            <a:pt x="1076" y="-64"/>
                            <a:pt x="79" y="1719"/>
                          </a:cubicBezTo>
                          <a:cubicBezTo>
                            <a:pt x="-120" y="3106"/>
                            <a:pt x="-120" y="4690"/>
                            <a:pt x="2272" y="5483"/>
                          </a:cubicBezTo>
                          <a:cubicBezTo>
                            <a:pt x="4863" y="6473"/>
                            <a:pt x="6856" y="5879"/>
                            <a:pt x="7853" y="4096"/>
                          </a:cubicBezTo>
                          <a:cubicBezTo>
                            <a:pt x="8451" y="2908"/>
                            <a:pt x="8052" y="1323"/>
                            <a:pt x="5660" y="53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34" name="Freeform 1243">
                      <a:extLst>
                        <a:ext uri="{FF2B5EF4-FFF2-40B4-BE49-F238E27FC236}">
                          <a16:creationId xmlns:a16="http://schemas.microsoft.com/office/drawing/2014/main" id="{394EAA37-CDD2-27D8-DFB1-6F6FF6B090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7120" y="6405648"/>
                      <a:ext cx="7729" cy="6389"/>
                    </a:xfrm>
                    <a:custGeom>
                      <a:avLst/>
                      <a:gdLst>
                        <a:gd name="connsiteX0" fmla="*/ 7543 w 7729"/>
                        <a:gd name="connsiteY0" fmla="*/ 5091 h 6389"/>
                        <a:gd name="connsiteX1" fmla="*/ 4553 w 7729"/>
                        <a:gd name="connsiteY1" fmla="*/ 535 h 6389"/>
                        <a:gd name="connsiteX2" fmla="*/ 168 w 7729"/>
                        <a:gd name="connsiteY2" fmla="*/ 1130 h 6389"/>
                        <a:gd name="connsiteX3" fmla="*/ 3158 w 7729"/>
                        <a:gd name="connsiteY3" fmla="*/ 5686 h 6389"/>
                        <a:gd name="connsiteX4" fmla="*/ 7543 w 7729"/>
                        <a:gd name="connsiteY4" fmla="*/ 5091 h 638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29" h="6389">
                          <a:moveTo>
                            <a:pt x="7543" y="5091"/>
                          </a:moveTo>
                          <a:cubicBezTo>
                            <a:pt x="8141" y="3309"/>
                            <a:pt x="7344" y="1724"/>
                            <a:pt x="4553" y="535"/>
                          </a:cubicBezTo>
                          <a:cubicBezTo>
                            <a:pt x="2560" y="-257"/>
                            <a:pt x="567" y="-257"/>
                            <a:pt x="168" y="1130"/>
                          </a:cubicBezTo>
                          <a:cubicBezTo>
                            <a:pt x="-430" y="2714"/>
                            <a:pt x="567" y="4497"/>
                            <a:pt x="3158" y="5686"/>
                          </a:cubicBezTo>
                          <a:cubicBezTo>
                            <a:pt x="5151" y="6874"/>
                            <a:pt x="6746" y="6478"/>
                            <a:pt x="7543" y="509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35" name="Freeform 1244">
                      <a:extLst>
                        <a:ext uri="{FF2B5EF4-FFF2-40B4-BE49-F238E27FC236}">
                          <a16:creationId xmlns:a16="http://schemas.microsoft.com/office/drawing/2014/main" id="{7C83EB72-3623-0E3F-F9C3-F2B40615C8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9217" y="6573144"/>
                      <a:ext cx="8969" cy="5998"/>
                    </a:xfrm>
                    <a:custGeom>
                      <a:avLst/>
                      <a:gdLst>
                        <a:gd name="connsiteX0" fmla="*/ 8970 w 8969"/>
                        <a:gd name="connsiteY0" fmla="*/ 4188 h 5998"/>
                        <a:gd name="connsiteX1" fmla="*/ 4186 w 8969"/>
                        <a:gd name="connsiteY1" fmla="*/ 226 h 5998"/>
                        <a:gd name="connsiteX2" fmla="*/ 0 w 8969"/>
                        <a:gd name="connsiteY2" fmla="*/ 1811 h 5998"/>
                        <a:gd name="connsiteX3" fmla="*/ 4983 w 8969"/>
                        <a:gd name="connsiteY3" fmla="*/ 5773 h 5998"/>
                        <a:gd name="connsiteX4" fmla="*/ 8970 w 8969"/>
                        <a:gd name="connsiteY4" fmla="*/ 4188 h 59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969" h="5998">
                          <a:moveTo>
                            <a:pt x="8970" y="4188"/>
                          </a:moveTo>
                          <a:cubicBezTo>
                            <a:pt x="8970" y="2009"/>
                            <a:pt x="6777" y="821"/>
                            <a:pt x="4186" y="226"/>
                          </a:cubicBezTo>
                          <a:cubicBezTo>
                            <a:pt x="1993" y="-368"/>
                            <a:pt x="598" y="226"/>
                            <a:pt x="0" y="1811"/>
                          </a:cubicBezTo>
                          <a:cubicBezTo>
                            <a:pt x="399" y="3990"/>
                            <a:pt x="2591" y="4980"/>
                            <a:pt x="4983" y="5773"/>
                          </a:cubicBezTo>
                          <a:cubicBezTo>
                            <a:pt x="7375" y="6367"/>
                            <a:pt x="8770" y="5773"/>
                            <a:pt x="8970" y="418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36" name="Freeform 1245">
                      <a:extLst>
                        <a:ext uri="{FF2B5EF4-FFF2-40B4-BE49-F238E27FC236}">
                          <a16:creationId xmlns:a16="http://schemas.microsoft.com/office/drawing/2014/main" id="{46398E4E-94A4-3952-EA75-B7FF604FAC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23092" y="6395889"/>
                      <a:ext cx="8562" cy="6606"/>
                    </a:xfrm>
                    <a:custGeom>
                      <a:avLst/>
                      <a:gdLst>
                        <a:gd name="connsiteX0" fmla="*/ 3496 w 8562"/>
                        <a:gd name="connsiteY0" fmla="*/ 5738 h 6606"/>
                        <a:gd name="connsiteX1" fmla="*/ 8081 w 8562"/>
                        <a:gd name="connsiteY1" fmla="*/ 5541 h 6606"/>
                        <a:gd name="connsiteX2" fmla="*/ 4692 w 8562"/>
                        <a:gd name="connsiteY2" fmla="*/ 390 h 6606"/>
                        <a:gd name="connsiteX3" fmla="*/ 108 w 8562"/>
                        <a:gd name="connsiteY3" fmla="*/ 985 h 6606"/>
                        <a:gd name="connsiteX4" fmla="*/ 3496 w 8562"/>
                        <a:gd name="connsiteY4" fmla="*/ 5738 h 66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62" h="6606">
                          <a:moveTo>
                            <a:pt x="3496" y="5738"/>
                          </a:moveTo>
                          <a:cubicBezTo>
                            <a:pt x="5490" y="6927"/>
                            <a:pt x="7284" y="6927"/>
                            <a:pt x="8081" y="5541"/>
                          </a:cubicBezTo>
                          <a:cubicBezTo>
                            <a:pt x="9476" y="3362"/>
                            <a:pt x="7682" y="1579"/>
                            <a:pt x="4692" y="390"/>
                          </a:cubicBezTo>
                          <a:cubicBezTo>
                            <a:pt x="2898" y="-204"/>
                            <a:pt x="1105" y="-204"/>
                            <a:pt x="108" y="985"/>
                          </a:cubicBezTo>
                          <a:cubicBezTo>
                            <a:pt x="-490" y="3164"/>
                            <a:pt x="1503" y="4550"/>
                            <a:pt x="3496" y="573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37" name="Freeform 1246">
                      <a:extLst>
                        <a:ext uri="{FF2B5EF4-FFF2-40B4-BE49-F238E27FC236}">
                          <a16:creationId xmlns:a16="http://schemas.microsoft.com/office/drawing/2014/main" id="{129F6F49-2779-5E70-13CB-99DBE3F78C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4176" y="6473080"/>
                      <a:ext cx="8667" cy="6025"/>
                    </a:xfrm>
                    <a:custGeom>
                      <a:avLst/>
                      <a:gdLst>
                        <a:gd name="connsiteX0" fmla="*/ 321 w 8667"/>
                        <a:gd name="connsiteY0" fmla="*/ 849 h 6025"/>
                        <a:gd name="connsiteX1" fmla="*/ 3510 w 8667"/>
                        <a:gd name="connsiteY1" fmla="*/ 5405 h 6025"/>
                        <a:gd name="connsiteX2" fmla="*/ 8294 w 8667"/>
                        <a:gd name="connsiteY2" fmla="*/ 5009 h 6025"/>
                        <a:gd name="connsiteX3" fmla="*/ 5304 w 8667"/>
                        <a:gd name="connsiteY3" fmla="*/ 651 h 6025"/>
                        <a:gd name="connsiteX4" fmla="*/ 321 w 8667"/>
                        <a:gd name="connsiteY4" fmla="*/ 849 h 60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67" h="6025">
                          <a:moveTo>
                            <a:pt x="321" y="849"/>
                          </a:moveTo>
                          <a:cubicBezTo>
                            <a:pt x="-675" y="2632"/>
                            <a:pt x="720" y="4217"/>
                            <a:pt x="3510" y="5405"/>
                          </a:cubicBezTo>
                          <a:cubicBezTo>
                            <a:pt x="5504" y="5999"/>
                            <a:pt x="7497" y="6594"/>
                            <a:pt x="8294" y="5009"/>
                          </a:cubicBezTo>
                          <a:cubicBezTo>
                            <a:pt x="9291" y="3226"/>
                            <a:pt x="8294" y="1641"/>
                            <a:pt x="5304" y="651"/>
                          </a:cubicBezTo>
                          <a:cubicBezTo>
                            <a:pt x="3311" y="57"/>
                            <a:pt x="1118" y="-538"/>
                            <a:pt x="321" y="84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38" name="Freeform 1247">
                      <a:extLst>
                        <a:ext uri="{FF2B5EF4-FFF2-40B4-BE49-F238E27FC236}">
                          <a16:creationId xmlns:a16="http://schemas.microsoft.com/office/drawing/2014/main" id="{A741A17C-9C1A-5E04-86BF-CC84C5D4D9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6399" y="6601936"/>
                      <a:ext cx="8149" cy="5772"/>
                    </a:xfrm>
                    <a:custGeom>
                      <a:avLst/>
                      <a:gdLst>
                        <a:gd name="connsiteX0" fmla="*/ 4247 w 8149"/>
                        <a:gd name="connsiteY0" fmla="*/ 355 h 5772"/>
                        <a:gd name="connsiteX1" fmla="*/ 61 w 8149"/>
                        <a:gd name="connsiteY1" fmla="*/ 1543 h 5772"/>
                        <a:gd name="connsiteX2" fmla="*/ 3848 w 8149"/>
                        <a:gd name="connsiteY2" fmla="*/ 5505 h 5772"/>
                        <a:gd name="connsiteX3" fmla="*/ 8034 w 8149"/>
                        <a:gd name="connsiteY3" fmla="*/ 4317 h 5772"/>
                        <a:gd name="connsiteX4" fmla="*/ 4247 w 8149"/>
                        <a:gd name="connsiteY4" fmla="*/ 355 h 57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149" h="5772">
                          <a:moveTo>
                            <a:pt x="4247" y="355"/>
                          </a:moveTo>
                          <a:cubicBezTo>
                            <a:pt x="2054" y="-437"/>
                            <a:pt x="459" y="157"/>
                            <a:pt x="61" y="1543"/>
                          </a:cubicBezTo>
                          <a:cubicBezTo>
                            <a:pt x="-338" y="3326"/>
                            <a:pt x="1257" y="4713"/>
                            <a:pt x="3848" y="5505"/>
                          </a:cubicBezTo>
                          <a:cubicBezTo>
                            <a:pt x="6041" y="6099"/>
                            <a:pt x="7835" y="5703"/>
                            <a:pt x="8034" y="4317"/>
                          </a:cubicBezTo>
                          <a:cubicBezTo>
                            <a:pt x="8632" y="2534"/>
                            <a:pt x="6838" y="1147"/>
                            <a:pt x="4247" y="3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39" name="Freeform 1248">
                      <a:extLst>
                        <a:ext uri="{FF2B5EF4-FFF2-40B4-BE49-F238E27FC236}">
                          <a16:creationId xmlns:a16="http://schemas.microsoft.com/office/drawing/2014/main" id="{566923BD-9F0B-7586-C5AB-5ED2642AFE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4581" y="6453034"/>
                      <a:ext cx="9351" cy="6704"/>
                    </a:xfrm>
                    <a:custGeom>
                      <a:avLst/>
                      <a:gdLst>
                        <a:gd name="connsiteX0" fmla="*/ 9284 w 9351"/>
                        <a:gd name="connsiteY0" fmla="*/ 5247 h 6704"/>
                        <a:gd name="connsiteX1" fmla="*/ 5697 w 9351"/>
                        <a:gd name="connsiteY1" fmla="*/ 691 h 6704"/>
                        <a:gd name="connsiteX2" fmla="*/ 115 w 9351"/>
                        <a:gd name="connsiteY2" fmla="*/ 1483 h 6704"/>
                        <a:gd name="connsiteX3" fmla="*/ 3903 w 9351"/>
                        <a:gd name="connsiteY3" fmla="*/ 6039 h 6704"/>
                        <a:gd name="connsiteX4" fmla="*/ 9284 w 9351"/>
                        <a:gd name="connsiteY4" fmla="*/ 5247 h 67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51" h="6704">
                          <a:moveTo>
                            <a:pt x="9284" y="5247"/>
                          </a:moveTo>
                          <a:cubicBezTo>
                            <a:pt x="9683" y="3662"/>
                            <a:pt x="8288" y="1682"/>
                            <a:pt x="5697" y="691"/>
                          </a:cubicBezTo>
                          <a:cubicBezTo>
                            <a:pt x="3105" y="-497"/>
                            <a:pt x="514" y="-101"/>
                            <a:pt x="115" y="1483"/>
                          </a:cubicBezTo>
                          <a:cubicBezTo>
                            <a:pt x="-483" y="3068"/>
                            <a:pt x="1311" y="4851"/>
                            <a:pt x="3903" y="6039"/>
                          </a:cubicBezTo>
                          <a:cubicBezTo>
                            <a:pt x="6295" y="7030"/>
                            <a:pt x="8686" y="7030"/>
                            <a:pt x="9284" y="524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40" name="Freeform 1249">
                      <a:extLst>
                        <a:ext uri="{FF2B5EF4-FFF2-40B4-BE49-F238E27FC236}">
                          <a16:creationId xmlns:a16="http://schemas.microsoft.com/office/drawing/2014/main" id="{D630D5E4-E069-5813-E892-E4FE95305E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3933" y="6408560"/>
                      <a:ext cx="5573" cy="5801"/>
                    </a:xfrm>
                    <a:custGeom>
                      <a:avLst/>
                      <a:gdLst>
                        <a:gd name="connsiteX0" fmla="*/ 5382 w 5573"/>
                        <a:gd name="connsiteY0" fmla="*/ 4754 h 5801"/>
                        <a:gd name="connsiteX1" fmla="*/ 1794 w 5573"/>
                        <a:gd name="connsiteY1" fmla="*/ 0 h 5801"/>
                        <a:gd name="connsiteX2" fmla="*/ 0 w 5573"/>
                        <a:gd name="connsiteY2" fmla="*/ 4952 h 5801"/>
                        <a:gd name="connsiteX3" fmla="*/ 797 w 5573"/>
                        <a:gd name="connsiteY3" fmla="*/ 5348 h 5801"/>
                        <a:gd name="connsiteX4" fmla="*/ 5382 w 5573"/>
                        <a:gd name="connsiteY4" fmla="*/ 4754 h 58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573" h="5801">
                          <a:moveTo>
                            <a:pt x="5382" y="4754"/>
                          </a:moveTo>
                          <a:cubicBezTo>
                            <a:pt x="6179" y="2773"/>
                            <a:pt x="4385" y="991"/>
                            <a:pt x="1794" y="0"/>
                          </a:cubicBezTo>
                          <a:cubicBezTo>
                            <a:pt x="1196" y="1585"/>
                            <a:pt x="598" y="3367"/>
                            <a:pt x="0" y="4952"/>
                          </a:cubicBezTo>
                          <a:cubicBezTo>
                            <a:pt x="199" y="5150"/>
                            <a:pt x="598" y="5150"/>
                            <a:pt x="797" y="5348"/>
                          </a:cubicBezTo>
                          <a:cubicBezTo>
                            <a:pt x="2791" y="5943"/>
                            <a:pt x="4983" y="6141"/>
                            <a:pt x="5382" y="475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41" name="Freeform 1250">
                      <a:extLst>
                        <a:ext uri="{FF2B5EF4-FFF2-40B4-BE49-F238E27FC236}">
                          <a16:creationId xmlns:a16="http://schemas.microsoft.com/office/drawing/2014/main" id="{BA4CFDE0-1040-0DDA-37A4-EC43EEDB6C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8174" y="6598694"/>
                      <a:ext cx="8741" cy="6253"/>
                    </a:xfrm>
                    <a:custGeom>
                      <a:avLst/>
                      <a:gdLst>
                        <a:gd name="connsiteX0" fmla="*/ 4002 w 8741"/>
                        <a:gd name="connsiteY0" fmla="*/ 229 h 6253"/>
                        <a:gd name="connsiteX1" fmla="*/ 15 w 8741"/>
                        <a:gd name="connsiteY1" fmla="*/ 1616 h 6253"/>
                        <a:gd name="connsiteX2" fmla="*/ 4002 w 8741"/>
                        <a:gd name="connsiteY2" fmla="*/ 5974 h 6253"/>
                        <a:gd name="connsiteX3" fmla="*/ 8586 w 8741"/>
                        <a:gd name="connsiteY3" fmla="*/ 4984 h 6253"/>
                        <a:gd name="connsiteX4" fmla="*/ 4002 w 8741"/>
                        <a:gd name="connsiteY4" fmla="*/ 229 h 62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741" h="6253">
                          <a:moveTo>
                            <a:pt x="4002" y="229"/>
                          </a:moveTo>
                          <a:cubicBezTo>
                            <a:pt x="2008" y="-365"/>
                            <a:pt x="214" y="229"/>
                            <a:pt x="15" y="1616"/>
                          </a:cubicBezTo>
                          <a:cubicBezTo>
                            <a:pt x="-184" y="3399"/>
                            <a:pt x="1610" y="4984"/>
                            <a:pt x="4002" y="5974"/>
                          </a:cubicBezTo>
                          <a:cubicBezTo>
                            <a:pt x="5995" y="6370"/>
                            <a:pt x="8187" y="6568"/>
                            <a:pt x="8586" y="4984"/>
                          </a:cubicBezTo>
                          <a:cubicBezTo>
                            <a:pt x="9383" y="2805"/>
                            <a:pt x="6992" y="1220"/>
                            <a:pt x="4002" y="22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42" name="Freeform 1251">
                      <a:extLst>
                        <a:ext uri="{FF2B5EF4-FFF2-40B4-BE49-F238E27FC236}">
                          <a16:creationId xmlns:a16="http://schemas.microsoft.com/office/drawing/2014/main" id="{13129413-DFFA-8A49-ECE7-F1C1EDB7A3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5279" y="6427916"/>
                      <a:ext cx="8243" cy="6219"/>
                    </a:xfrm>
                    <a:custGeom>
                      <a:avLst/>
                      <a:gdLst>
                        <a:gd name="connsiteX0" fmla="*/ 4002 w 8243"/>
                        <a:gd name="connsiteY0" fmla="*/ 5999 h 6219"/>
                        <a:gd name="connsiteX1" fmla="*/ 8188 w 8243"/>
                        <a:gd name="connsiteY1" fmla="*/ 4811 h 6219"/>
                        <a:gd name="connsiteX2" fmla="*/ 4201 w 8243"/>
                        <a:gd name="connsiteY2" fmla="*/ 453 h 6219"/>
                        <a:gd name="connsiteX3" fmla="*/ 15 w 8243"/>
                        <a:gd name="connsiteY3" fmla="*/ 1443 h 6219"/>
                        <a:gd name="connsiteX4" fmla="*/ 4002 w 8243"/>
                        <a:gd name="connsiteY4" fmla="*/ 5999 h 62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43" h="6219">
                          <a:moveTo>
                            <a:pt x="4002" y="5999"/>
                          </a:moveTo>
                          <a:cubicBezTo>
                            <a:pt x="5995" y="6395"/>
                            <a:pt x="7988" y="6395"/>
                            <a:pt x="8188" y="4811"/>
                          </a:cubicBezTo>
                          <a:cubicBezTo>
                            <a:pt x="8586" y="3028"/>
                            <a:pt x="6792" y="1443"/>
                            <a:pt x="4201" y="453"/>
                          </a:cubicBezTo>
                          <a:cubicBezTo>
                            <a:pt x="2208" y="-340"/>
                            <a:pt x="414" y="-141"/>
                            <a:pt x="15" y="1443"/>
                          </a:cubicBezTo>
                          <a:cubicBezTo>
                            <a:pt x="-184" y="3424"/>
                            <a:pt x="1610" y="4811"/>
                            <a:pt x="4002" y="599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43" name="Freeform 1252">
                      <a:extLst>
                        <a:ext uri="{FF2B5EF4-FFF2-40B4-BE49-F238E27FC236}">
                          <a16:creationId xmlns:a16="http://schemas.microsoft.com/office/drawing/2014/main" id="{5F17C0C8-DB82-21ED-DDCD-F43C87AD81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3856" y="6469497"/>
                      <a:ext cx="8280" cy="6809"/>
                    </a:xfrm>
                    <a:custGeom>
                      <a:avLst/>
                      <a:gdLst>
                        <a:gd name="connsiteX0" fmla="*/ 4131 w 8280"/>
                        <a:gd name="connsiteY0" fmla="*/ 74 h 6809"/>
                        <a:gd name="connsiteX1" fmla="*/ 543 w 8280"/>
                        <a:gd name="connsiteY1" fmla="*/ 669 h 6809"/>
                        <a:gd name="connsiteX2" fmla="*/ 4530 w 8280"/>
                        <a:gd name="connsiteY2" fmla="*/ 5819 h 6809"/>
                        <a:gd name="connsiteX3" fmla="*/ 7121 w 8280"/>
                        <a:gd name="connsiteY3" fmla="*/ 6809 h 6809"/>
                        <a:gd name="connsiteX4" fmla="*/ 7918 w 8280"/>
                        <a:gd name="connsiteY4" fmla="*/ 5027 h 6809"/>
                        <a:gd name="connsiteX5" fmla="*/ 4131 w 8280"/>
                        <a:gd name="connsiteY5" fmla="*/ 74 h 68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280" h="6809">
                          <a:moveTo>
                            <a:pt x="4131" y="74"/>
                          </a:moveTo>
                          <a:cubicBezTo>
                            <a:pt x="2935" y="-124"/>
                            <a:pt x="1141" y="74"/>
                            <a:pt x="543" y="669"/>
                          </a:cubicBezTo>
                          <a:cubicBezTo>
                            <a:pt x="-1251" y="3046"/>
                            <a:pt x="1739" y="4630"/>
                            <a:pt x="4530" y="5819"/>
                          </a:cubicBezTo>
                          <a:lnTo>
                            <a:pt x="7121" y="6809"/>
                          </a:lnTo>
                          <a:cubicBezTo>
                            <a:pt x="7320" y="6215"/>
                            <a:pt x="7719" y="5621"/>
                            <a:pt x="7918" y="5027"/>
                          </a:cubicBezTo>
                          <a:cubicBezTo>
                            <a:pt x="8915" y="2848"/>
                            <a:pt x="7918" y="1065"/>
                            <a:pt x="4131" y="7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44" name="Freeform 1253">
                      <a:extLst>
                        <a:ext uri="{FF2B5EF4-FFF2-40B4-BE49-F238E27FC236}">
                          <a16:creationId xmlns:a16="http://schemas.microsoft.com/office/drawing/2014/main" id="{0DA58AFC-901B-16C9-B1E0-ED12D3EA0C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1176" y="6476505"/>
                      <a:ext cx="199" cy="19808"/>
                    </a:xfrm>
                    <a:custGeom>
                      <a:avLst/>
                      <a:gdLst>
                        <a:gd name="connsiteX0" fmla="*/ 0 w 199"/>
                        <a:gd name="connsiteY0" fmla="*/ 0 h 19808"/>
                        <a:gd name="connsiteX1" fmla="*/ 0 w 199"/>
                        <a:gd name="connsiteY1" fmla="*/ 0 h 19808"/>
                        <a:gd name="connsiteX2" fmla="*/ 0 w 199"/>
                        <a:gd name="connsiteY2" fmla="*/ 0 h 19808"/>
                        <a:gd name="connsiteX3" fmla="*/ 199 w 199"/>
                        <a:gd name="connsiteY3" fmla="*/ 0 h 19808"/>
                        <a:gd name="connsiteX4" fmla="*/ 199 w 199"/>
                        <a:gd name="connsiteY4" fmla="*/ 0 h 198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08">
                          <a:moveTo>
                            <a:pt x="0" y="0"/>
                          </a:moveTo>
                          <a:lnTo>
                            <a:pt x="0" y="0"/>
                          </a:lnTo>
                          <a:lnTo>
                            <a:pt x="0" y="0"/>
                          </a:lnTo>
                          <a:lnTo>
                            <a:pt x="199" y="0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45" name="Freeform 1254">
                      <a:extLst>
                        <a:ext uri="{FF2B5EF4-FFF2-40B4-BE49-F238E27FC236}">
                          <a16:creationId xmlns:a16="http://schemas.microsoft.com/office/drawing/2014/main" id="{4D07A491-0AB5-D7BC-109A-C78E206434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5736" y="6549107"/>
                      <a:ext cx="7925" cy="6552"/>
                    </a:xfrm>
                    <a:custGeom>
                      <a:avLst/>
                      <a:gdLst>
                        <a:gd name="connsiteX0" fmla="*/ 3116 w 7925"/>
                        <a:gd name="connsiteY0" fmla="*/ 6237 h 6552"/>
                        <a:gd name="connsiteX1" fmla="*/ 7700 w 7925"/>
                        <a:gd name="connsiteY1" fmla="*/ 5246 h 6552"/>
                        <a:gd name="connsiteX2" fmla="*/ 4711 w 7925"/>
                        <a:gd name="connsiteY2" fmla="*/ 492 h 6552"/>
                        <a:gd name="connsiteX3" fmla="*/ 325 w 7925"/>
                        <a:gd name="connsiteY3" fmla="*/ 1482 h 6552"/>
                        <a:gd name="connsiteX4" fmla="*/ 3116 w 7925"/>
                        <a:gd name="connsiteY4" fmla="*/ 6237 h 65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25" h="6552">
                          <a:moveTo>
                            <a:pt x="3116" y="6237"/>
                          </a:moveTo>
                          <a:cubicBezTo>
                            <a:pt x="5308" y="6831"/>
                            <a:pt x="7103" y="6632"/>
                            <a:pt x="7700" y="5246"/>
                          </a:cubicBezTo>
                          <a:cubicBezTo>
                            <a:pt x="8498" y="3463"/>
                            <a:pt x="7103" y="1680"/>
                            <a:pt x="4711" y="492"/>
                          </a:cubicBezTo>
                          <a:cubicBezTo>
                            <a:pt x="2518" y="-499"/>
                            <a:pt x="923" y="96"/>
                            <a:pt x="325" y="1482"/>
                          </a:cubicBezTo>
                          <a:cubicBezTo>
                            <a:pt x="-671" y="3265"/>
                            <a:pt x="724" y="5048"/>
                            <a:pt x="3116" y="623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46" name="Freeform 1255">
                      <a:extLst>
                        <a:ext uri="{FF2B5EF4-FFF2-40B4-BE49-F238E27FC236}">
                          <a16:creationId xmlns:a16="http://schemas.microsoft.com/office/drawing/2014/main" id="{4F7BA736-3BA8-F2A4-F3D4-4861050C69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1609" y="6492352"/>
                      <a:ext cx="199" cy="198"/>
                    </a:xfrm>
                    <a:custGeom>
                      <a:avLst/>
                      <a:gdLst>
                        <a:gd name="connsiteX0" fmla="*/ 0 w 199"/>
                        <a:gd name="connsiteY0" fmla="*/ 198 h 198"/>
                        <a:gd name="connsiteX1" fmla="*/ 199 w 199"/>
                        <a:gd name="connsiteY1" fmla="*/ 198 h 198"/>
                        <a:gd name="connsiteX2" fmla="*/ 199 w 199"/>
                        <a:gd name="connsiteY2" fmla="*/ 198 h 198"/>
                        <a:gd name="connsiteX3" fmla="*/ 199 w 199"/>
                        <a:gd name="connsiteY3" fmla="*/ 198 h 198"/>
                        <a:gd name="connsiteX4" fmla="*/ 0 w 199"/>
                        <a:gd name="connsiteY4" fmla="*/ 0 h 1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9" h="198">
                          <a:moveTo>
                            <a:pt x="0" y="198"/>
                          </a:move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199" y="198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47" name="Freeform 1256">
                      <a:extLst>
                        <a:ext uri="{FF2B5EF4-FFF2-40B4-BE49-F238E27FC236}">
                          <a16:creationId xmlns:a16="http://schemas.microsoft.com/office/drawing/2014/main" id="{0DB92348-08A3-5B0E-71E2-D3875D8333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2007" y="6488298"/>
                      <a:ext cx="8770" cy="5771"/>
                    </a:xfrm>
                    <a:custGeom>
                      <a:avLst/>
                      <a:gdLst>
                        <a:gd name="connsiteX0" fmla="*/ 8770 w 8770"/>
                        <a:gd name="connsiteY0" fmla="*/ 3657 h 5771"/>
                        <a:gd name="connsiteX1" fmla="*/ 6578 w 8770"/>
                        <a:gd name="connsiteY1" fmla="*/ 884 h 5771"/>
                        <a:gd name="connsiteX2" fmla="*/ 199 w 8770"/>
                        <a:gd name="connsiteY2" fmla="*/ 2271 h 5771"/>
                        <a:gd name="connsiteX3" fmla="*/ 0 w 8770"/>
                        <a:gd name="connsiteY3" fmla="*/ 4054 h 5771"/>
                        <a:gd name="connsiteX4" fmla="*/ 2591 w 8770"/>
                        <a:gd name="connsiteY4" fmla="*/ 5044 h 5771"/>
                        <a:gd name="connsiteX5" fmla="*/ 8770 w 8770"/>
                        <a:gd name="connsiteY5" fmla="*/ 3657 h 57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770" h="5771">
                          <a:moveTo>
                            <a:pt x="8770" y="3657"/>
                          </a:moveTo>
                          <a:cubicBezTo>
                            <a:pt x="8770" y="2865"/>
                            <a:pt x="7574" y="1479"/>
                            <a:pt x="6578" y="884"/>
                          </a:cubicBezTo>
                          <a:cubicBezTo>
                            <a:pt x="3389" y="-700"/>
                            <a:pt x="1196" y="-106"/>
                            <a:pt x="199" y="2271"/>
                          </a:cubicBezTo>
                          <a:cubicBezTo>
                            <a:pt x="0" y="2865"/>
                            <a:pt x="0" y="3460"/>
                            <a:pt x="0" y="4054"/>
                          </a:cubicBezTo>
                          <a:cubicBezTo>
                            <a:pt x="797" y="4450"/>
                            <a:pt x="1794" y="4846"/>
                            <a:pt x="2591" y="5044"/>
                          </a:cubicBezTo>
                          <a:cubicBezTo>
                            <a:pt x="5382" y="5836"/>
                            <a:pt x="8571" y="6629"/>
                            <a:pt x="8770" y="365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48" name="Freeform 1257">
                      <a:extLst>
                        <a:ext uri="{FF2B5EF4-FFF2-40B4-BE49-F238E27FC236}">
                          <a16:creationId xmlns:a16="http://schemas.microsoft.com/office/drawing/2014/main" id="{199A010D-61AC-3697-ABF6-DDB8D02494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9843" y="6583550"/>
                      <a:ext cx="8039" cy="5990"/>
                    </a:xfrm>
                    <a:custGeom>
                      <a:avLst/>
                      <a:gdLst>
                        <a:gd name="connsiteX0" fmla="*/ 4053 w 8039"/>
                        <a:gd name="connsiteY0" fmla="*/ 319 h 5990"/>
                        <a:gd name="connsiteX1" fmla="*/ 67 w 8039"/>
                        <a:gd name="connsiteY1" fmla="*/ 1508 h 5990"/>
                        <a:gd name="connsiteX2" fmla="*/ 3854 w 8039"/>
                        <a:gd name="connsiteY2" fmla="*/ 5667 h 5990"/>
                        <a:gd name="connsiteX3" fmla="*/ 8040 w 8039"/>
                        <a:gd name="connsiteY3" fmla="*/ 4677 h 5990"/>
                        <a:gd name="connsiteX4" fmla="*/ 4053 w 8039"/>
                        <a:gd name="connsiteY4" fmla="*/ 319 h 59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39" h="5990">
                          <a:moveTo>
                            <a:pt x="4053" y="319"/>
                          </a:moveTo>
                          <a:cubicBezTo>
                            <a:pt x="1662" y="-474"/>
                            <a:pt x="466" y="319"/>
                            <a:pt x="67" y="1508"/>
                          </a:cubicBezTo>
                          <a:cubicBezTo>
                            <a:pt x="-332" y="3290"/>
                            <a:pt x="1064" y="4677"/>
                            <a:pt x="3854" y="5667"/>
                          </a:cubicBezTo>
                          <a:cubicBezTo>
                            <a:pt x="6047" y="6460"/>
                            <a:pt x="7243" y="5667"/>
                            <a:pt x="8040" y="4677"/>
                          </a:cubicBezTo>
                          <a:cubicBezTo>
                            <a:pt x="7841" y="2696"/>
                            <a:pt x="6445" y="1111"/>
                            <a:pt x="4053" y="319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49" name="Freeform 1258">
                      <a:extLst>
                        <a:ext uri="{FF2B5EF4-FFF2-40B4-BE49-F238E27FC236}">
                          <a16:creationId xmlns:a16="http://schemas.microsoft.com/office/drawing/2014/main" id="{D10AEFC5-2F09-7087-36FF-1229928E84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2010" y="6412741"/>
                      <a:ext cx="8453" cy="6405"/>
                    </a:xfrm>
                    <a:custGeom>
                      <a:avLst/>
                      <a:gdLst>
                        <a:gd name="connsiteX0" fmla="*/ 2349 w 8453"/>
                        <a:gd name="connsiteY0" fmla="*/ 5724 h 6405"/>
                        <a:gd name="connsiteX1" fmla="*/ 8130 w 8453"/>
                        <a:gd name="connsiteY1" fmla="*/ 5130 h 6405"/>
                        <a:gd name="connsiteX2" fmla="*/ 5140 w 8453"/>
                        <a:gd name="connsiteY2" fmla="*/ 574 h 6405"/>
                        <a:gd name="connsiteX3" fmla="*/ 556 w 8453"/>
                        <a:gd name="connsiteY3" fmla="*/ 970 h 6405"/>
                        <a:gd name="connsiteX4" fmla="*/ 2349 w 8453"/>
                        <a:gd name="connsiteY4" fmla="*/ 5724 h 64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53" h="6405">
                          <a:moveTo>
                            <a:pt x="2349" y="5724"/>
                          </a:moveTo>
                          <a:cubicBezTo>
                            <a:pt x="4941" y="6715"/>
                            <a:pt x="7133" y="6715"/>
                            <a:pt x="8130" y="5130"/>
                          </a:cubicBezTo>
                          <a:cubicBezTo>
                            <a:pt x="9127" y="3545"/>
                            <a:pt x="7731" y="1762"/>
                            <a:pt x="5140" y="574"/>
                          </a:cubicBezTo>
                          <a:cubicBezTo>
                            <a:pt x="3147" y="-417"/>
                            <a:pt x="1552" y="-21"/>
                            <a:pt x="556" y="970"/>
                          </a:cubicBezTo>
                          <a:cubicBezTo>
                            <a:pt x="-640" y="2753"/>
                            <a:pt x="157" y="4337"/>
                            <a:pt x="2349" y="572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50" name="Freeform 1259">
                      <a:extLst>
                        <a:ext uri="{FF2B5EF4-FFF2-40B4-BE49-F238E27FC236}">
                          <a16:creationId xmlns:a16="http://schemas.microsoft.com/office/drawing/2014/main" id="{FB61F71E-1506-491C-1408-FC2B6C655B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971" y="6554372"/>
                      <a:ext cx="8432" cy="5963"/>
                    </a:xfrm>
                    <a:custGeom>
                      <a:avLst/>
                      <a:gdLst>
                        <a:gd name="connsiteX0" fmla="*/ 3986 w 8432"/>
                        <a:gd name="connsiteY0" fmla="*/ 5527 h 5963"/>
                        <a:gd name="connsiteX1" fmla="*/ 8372 w 8432"/>
                        <a:gd name="connsiteY1" fmla="*/ 4735 h 5963"/>
                        <a:gd name="connsiteX2" fmla="*/ 4584 w 8432"/>
                        <a:gd name="connsiteY2" fmla="*/ 377 h 5963"/>
                        <a:gd name="connsiteX3" fmla="*/ 0 w 8432"/>
                        <a:gd name="connsiteY3" fmla="*/ 1169 h 5963"/>
                        <a:gd name="connsiteX4" fmla="*/ 3986 w 8432"/>
                        <a:gd name="connsiteY4" fmla="*/ 5527 h 59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32" h="5963">
                          <a:moveTo>
                            <a:pt x="3986" y="5527"/>
                          </a:moveTo>
                          <a:cubicBezTo>
                            <a:pt x="5980" y="6122"/>
                            <a:pt x="7973" y="6320"/>
                            <a:pt x="8372" y="4735"/>
                          </a:cubicBezTo>
                          <a:cubicBezTo>
                            <a:pt x="8770" y="2952"/>
                            <a:pt x="7176" y="1367"/>
                            <a:pt x="4584" y="377"/>
                          </a:cubicBezTo>
                          <a:cubicBezTo>
                            <a:pt x="2591" y="-217"/>
                            <a:pt x="797" y="-217"/>
                            <a:pt x="0" y="1169"/>
                          </a:cubicBezTo>
                          <a:cubicBezTo>
                            <a:pt x="0" y="3150"/>
                            <a:pt x="1395" y="4537"/>
                            <a:pt x="3986" y="552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51" name="Freeform 1260">
                      <a:extLst>
                        <a:ext uri="{FF2B5EF4-FFF2-40B4-BE49-F238E27FC236}">
                          <a16:creationId xmlns:a16="http://schemas.microsoft.com/office/drawing/2014/main" id="{FA4A0EE6-B935-B26F-1DE6-1C982214E1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04258" y="6351483"/>
                      <a:ext cx="7906" cy="5778"/>
                    </a:xfrm>
                    <a:custGeom>
                      <a:avLst/>
                      <a:gdLst>
                        <a:gd name="connsiteX0" fmla="*/ 3058 w 7906"/>
                        <a:gd name="connsiteY0" fmla="*/ 5178 h 5778"/>
                        <a:gd name="connsiteX1" fmla="*/ 7643 w 7906"/>
                        <a:gd name="connsiteY1" fmla="*/ 4584 h 5778"/>
                        <a:gd name="connsiteX2" fmla="*/ 4453 w 7906"/>
                        <a:gd name="connsiteY2" fmla="*/ 226 h 5778"/>
                        <a:gd name="connsiteX3" fmla="*/ 68 w 7906"/>
                        <a:gd name="connsiteY3" fmla="*/ 1811 h 5778"/>
                        <a:gd name="connsiteX4" fmla="*/ 3058 w 7906"/>
                        <a:gd name="connsiteY4" fmla="*/ 5178 h 57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06" h="5778">
                          <a:moveTo>
                            <a:pt x="3058" y="5178"/>
                          </a:moveTo>
                          <a:cubicBezTo>
                            <a:pt x="5051" y="5971"/>
                            <a:pt x="7045" y="6169"/>
                            <a:pt x="7643" y="4584"/>
                          </a:cubicBezTo>
                          <a:cubicBezTo>
                            <a:pt x="8440" y="2801"/>
                            <a:pt x="7443" y="1018"/>
                            <a:pt x="4453" y="226"/>
                          </a:cubicBezTo>
                          <a:cubicBezTo>
                            <a:pt x="2261" y="-368"/>
                            <a:pt x="865" y="226"/>
                            <a:pt x="68" y="1811"/>
                          </a:cubicBezTo>
                          <a:cubicBezTo>
                            <a:pt x="-330" y="3197"/>
                            <a:pt x="1065" y="4386"/>
                            <a:pt x="3058" y="517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52" name="Freeform 1261">
                      <a:extLst>
                        <a:ext uri="{FF2B5EF4-FFF2-40B4-BE49-F238E27FC236}">
                          <a16:creationId xmlns:a16="http://schemas.microsoft.com/office/drawing/2014/main" id="{B5F3F046-5671-1207-E8EE-B953FF9272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8388" y="6598849"/>
                      <a:ext cx="7631" cy="5650"/>
                    </a:xfrm>
                    <a:custGeom>
                      <a:avLst/>
                      <a:gdLst>
                        <a:gd name="connsiteX0" fmla="*/ 5244 w 7631"/>
                        <a:gd name="connsiteY0" fmla="*/ 668 h 5650"/>
                        <a:gd name="connsiteX1" fmla="*/ 62 w 7631"/>
                        <a:gd name="connsiteY1" fmla="*/ 1857 h 5650"/>
                        <a:gd name="connsiteX2" fmla="*/ 3052 w 7631"/>
                        <a:gd name="connsiteY2" fmla="*/ 5423 h 5650"/>
                        <a:gd name="connsiteX3" fmla="*/ 7437 w 7631"/>
                        <a:gd name="connsiteY3" fmla="*/ 4432 h 5650"/>
                        <a:gd name="connsiteX4" fmla="*/ 5244 w 7631"/>
                        <a:gd name="connsiteY4" fmla="*/ 668 h 56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31" h="5650">
                          <a:moveTo>
                            <a:pt x="5244" y="668"/>
                          </a:moveTo>
                          <a:cubicBezTo>
                            <a:pt x="2653" y="-520"/>
                            <a:pt x="460" y="-124"/>
                            <a:pt x="62" y="1857"/>
                          </a:cubicBezTo>
                          <a:cubicBezTo>
                            <a:pt x="-337" y="3244"/>
                            <a:pt x="1258" y="4432"/>
                            <a:pt x="3052" y="5423"/>
                          </a:cubicBezTo>
                          <a:cubicBezTo>
                            <a:pt x="5045" y="5819"/>
                            <a:pt x="7038" y="5819"/>
                            <a:pt x="7437" y="4432"/>
                          </a:cubicBezTo>
                          <a:cubicBezTo>
                            <a:pt x="8035" y="3244"/>
                            <a:pt x="7238" y="1659"/>
                            <a:pt x="5244" y="668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53" name="Freeform 1262">
                      <a:extLst>
                        <a:ext uri="{FF2B5EF4-FFF2-40B4-BE49-F238E27FC236}">
                          <a16:creationId xmlns:a16="http://schemas.microsoft.com/office/drawing/2014/main" id="{A6898C3A-7A4D-193F-402B-1170107DFE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3452" y="6612049"/>
                      <a:ext cx="8442" cy="5591"/>
                    </a:xfrm>
                    <a:custGeom>
                      <a:avLst/>
                      <a:gdLst>
                        <a:gd name="connsiteX0" fmla="*/ 4998 w 8442"/>
                        <a:gd name="connsiteY0" fmla="*/ 344 h 5591"/>
                        <a:gd name="connsiteX1" fmla="*/ 15 w 8442"/>
                        <a:gd name="connsiteY1" fmla="*/ 1929 h 5591"/>
                        <a:gd name="connsiteX2" fmla="*/ 3404 w 8442"/>
                        <a:gd name="connsiteY2" fmla="*/ 5296 h 5591"/>
                        <a:gd name="connsiteX3" fmla="*/ 8387 w 8442"/>
                        <a:gd name="connsiteY3" fmla="*/ 3712 h 5591"/>
                        <a:gd name="connsiteX4" fmla="*/ 4998 w 8442"/>
                        <a:gd name="connsiteY4" fmla="*/ 344 h 55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442" h="5591">
                          <a:moveTo>
                            <a:pt x="4998" y="344"/>
                          </a:moveTo>
                          <a:cubicBezTo>
                            <a:pt x="2208" y="-448"/>
                            <a:pt x="214" y="146"/>
                            <a:pt x="15" y="1929"/>
                          </a:cubicBezTo>
                          <a:cubicBezTo>
                            <a:pt x="-184" y="3316"/>
                            <a:pt x="1610" y="4504"/>
                            <a:pt x="3404" y="5296"/>
                          </a:cubicBezTo>
                          <a:cubicBezTo>
                            <a:pt x="5995" y="5891"/>
                            <a:pt x="8188" y="5693"/>
                            <a:pt x="8387" y="3712"/>
                          </a:cubicBezTo>
                          <a:cubicBezTo>
                            <a:pt x="8785" y="2127"/>
                            <a:pt x="6992" y="939"/>
                            <a:pt x="4998" y="34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54" name="Freeform 1263">
                      <a:extLst>
                        <a:ext uri="{FF2B5EF4-FFF2-40B4-BE49-F238E27FC236}">
                          <a16:creationId xmlns:a16="http://schemas.microsoft.com/office/drawing/2014/main" id="{6FE1F76D-1401-5A84-0F00-6721350E74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9729" y="6493276"/>
                      <a:ext cx="8013" cy="5792"/>
                    </a:xfrm>
                    <a:custGeom>
                      <a:avLst/>
                      <a:gdLst>
                        <a:gd name="connsiteX0" fmla="*/ 7988 w 8013"/>
                        <a:gd name="connsiteY0" fmla="*/ 4622 h 5792"/>
                        <a:gd name="connsiteX1" fmla="*/ 5198 w 8013"/>
                        <a:gd name="connsiteY1" fmla="*/ 859 h 5792"/>
                        <a:gd name="connsiteX2" fmla="*/ 15 w 8013"/>
                        <a:gd name="connsiteY2" fmla="*/ 1849 h 5792"/>
                        <a:gd name="connsiteX3" fmla="*/ 3603 w 8013"/>
                        <a:gd name="connsiteY3" fmla="*/ 5415 h 5792"/>
                        <a:gd name="connsiteX4" fmla="*/ 7988 w 8013"/>
                        <a:gd name="connsiteY4" fmla="*/ 4622 h 57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13" h="5792">
                          <a:moveTo>
                            <a:pt x="7988" y="4622"/>
                          </a:moveTo>
                          <a:cubicBezTo>
                            <a:pt x="8187" y="3038"/>
                            <a:pt x="7191" y="1849"/>
                            <a:pt x="5198" y="859"/>
                          </a:cubicBezTo>
                          <a:cubicBezTo>
                            <a:pt x="2606" y="-330"/>
                            <a:pt x="215" y="-528"/>
                            <a:pt x="15" y="1849"/>
                          </a:cubicBezTo>
                          <a:cubicBezTo>
                            <a:pt x="-184" y="3434"/>
                            <a:pt x="1610" y="4622"/>
                            <a:pt x="3603" y="5415"/>
                          </a:cubicBezTo>
                          <a:cubicBezTo>
                            <a:pt x="5397" y="6009"/>
                            <a:pt x="7191" y="6009"/>
                            <a:pt x="7988" y="462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55" name="Freeform 1264">
                      <a:extLst>
                        <a:ext uri="{FF2B5EF4-FFF2-40B4-BE49-F238E27FC236}">
                          <a16:creationId xmlns:a16="http://schemas.microsoft.com/office/drawing/2014/main" id="{C57B639E-E99E-B661-196B-4752AD255C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5025" y="6387484"/>
                      <a:ext cx="7443" cy="5170"/>
                    </a:xfrm>
                    <a:custGeom>
                      <a:avLst/>
                      <a:gdLst>
                        <a:gd name="connsiteX0" fmla="*/ 2990 w 7443"/>
                        <a:gd name="connsiteY0" fmla="*/ 4635 h 5170"/>
                        <a:gd name="connsiteX1" fmla="*/ 7375 w 7443"/>
                        <a:gd name="connsiteY1" fmla="*/ 4041 h 5170"/>
                        <a:gd name="connsiteX2" fmla="*/ 4585 w 7443"/>
                        <a:gd name="connsiteY2" fmla="*/ 475 h 5170"/>
                        <a:gd name="connsiteX3" fmla="*/ 0 w 7443"/>
                        <a:gd name="connsiteY3" fmla="*/ 1070 h 5170"/>
                        <a:gd name="connsiteX4" fmla="*/ 2990 w 7443"/>
                        <a:gd name="connsiteY4" fmla="*/ 4635 h 51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443" h="5170">
                          <a:moveTo>
                            <a:pt x="2990" y="4635"/>
                          </a:moveTo>
                          <a:cubicBezTo>
                            <a:pt x="4983" y="5428"/>
                            <a:pt x="6976" y="5428"/>
                            <a:pt x="7375" y="4041"/>
                          </a:cubicBezTo>
                          <a:cubicBezTo>
                            <a:pt x="7774" y="2654"/>
                            <a:pt x="6378" y="1268"/>
                            <a:pt x="4585" y="475"/>
                          </a:cubicBezTo>
                          <a:cubicBezTo>
                            <a:pt x="2591" y="-317"/>
                            <a:pt x="997" y="-119"/>
                            <a:pt x="0" y="1070"/>
                          </a:cubicBezTo>
                          <a:cubicBezTo>
                            <a:pt x="199" y="2456"/>
                            <a:pt x="1196" y="3843"/>
                            <a:pt x="2990" y="463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56" name="Freeform 1265">
                      <a:extLst>
                        <a:ext uri="{FF2B5EF4-FFF2-40B4-BE49-F238E27FC236}">
                          <a16:creationId xmlns:a16="http://schemas.microsoft.com/office/drawing/2014/main" id="{94088AE4-CFD5-B96E-4496-1D3E370F92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9413" y="6469175"/>
                      <a:ext cx="199" cy="197"/>
                    </a:xfrm>
                    <a:custGeom>
                      <a:avLst/>
                      <a:gdLst>
                        <a:gd name="connsiteX0" fmla="*/ 0 w 199"/>
                        <a:gd name="connsiteY0" fmla="*/ 0 h 197"/>
                        <a:gd name="connsiteX1" fmla="*/ 199 w 199"/>
                        <a:gd name="connsiteY1" fmla="*/ 198 h 197"/>
                        <a:gd name="connsiteX2" fmla="*/ 199 w 199"/>
                        <a:gd name="connsiteY2" fmla="*/ 0 h 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99" h="197">
                          <a:moveTo>
                            <a:pt x="0" y="0"/>
                          </a:moveTo>
                          <a:lnTo>
                            <a:pt x="199" y="198"/>
                          </a:lnTo>
                          <a:lnTo>
                            <a:pt x="199" y="0"/>
                          </a:ln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57" name="Freeform 1266">
                      <a:extLst>
                        <a:ext uri="{FF2B5EF4-FFF2-40B4-BE49-F238E27FC236}">
                          <a16:creationId xmlns:a16="http://schemas.microsoft.com/office/drawing/2014/main" id="{7FB7819C-114F-EA32-E7B1-A8BDF3CA90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9612" y="6465412"/>
                      <a:ext cx="8571" cy="5972"/>
                    </a:xfrm>
                    <a:custGeom>
                      <a:avLst/>
                      <a:gdLst>
                        <a:gd name="connsiteX0" fmla="*/ 8571 w 8571"/>
                        <a:gd name="connsiteY0" fmla="*/ 3764 h 5972"/>
                        <a:gd name="connsiteX1" fmla="*/ 6777 w 8571"/>
                        <a:gd name="connsiteY1" fmla="*/ 990 h 5972"/>
                        <a:gd name="connsiteX2" fmla="*/ 1993 w 8571"/>
                        <a:gd name="connsiteY2" fmla="*/ 792 h 5972"/>
                        <a:gd name="connsiteX3" fmla="*/ 0 w 8571"/>
                        <a:gd name="connsiteY3" fmla="*/ 3962 h 5972"/>
                        <a:gd name="connsiteX4" fmla="*/ 4983 w 8571"/>
                        <a:gd name="connsiteY4" fmla="*/ 5943 h 5972"/>
                        <a:gd name="connsiteX5" fmla="*/ 8571 w 8571"/>
                        <a:gd name="connsiteY5" fmla="*/ 3764 h 5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571" h="5972">
                          <a:moveTo>
                            <a:pt x="8571" y="3764"/>
                          </a:moveTo>
                          <a:cubicBezTo>
                            <a:pt x="8571" y="2971"/>
                            <a:pt x="7774" y="1585"/>
                            <a:pt x="6777" y="990"/>
                          </a:cubicBezTo>
                          <a:cubicBezTo>
                            <a:pt x="4983" y="-396"/>
                            <a:pt x="3189" y="-198"/>
                            <a:pt x="1993" y="792"/>
                          </a:cubicBezTo>
                          <a:cubicBezTo>
                            <a:pt x="997" y="1585"/>
                            <a:pt x="598" y="2773"/>
                            <a:pt x="0" y="3962"/>
                          </a:cubicBezTo>
                          <a:cubicBezTo>
                            <a:pt x="1595" y="4556"/>
                            <a:pt x="3389" y="5546"/>
                            <a:pt x="4983" y="5943"/>
                          </a:cubicBezTo>
                          <a:cubicBezTo>
                            <a:pt x="7176" y="6141"/>
                            <a:pt x="8571" y="5348"/>
                            <a:pt x="8571" y="376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58" name="Freeform 1267">
                      <a:extLst>
                        <a:ext uri="{FF2B5EF4-FFF2-40B4-BE49-F238E27FC236}">
                          <a16:creationId xmlns:a16="http://schemas.microsoft.com/office/drawing/2014/main" id="{9F560ACA-DF05-26A5-5C07-FE55DD4EFB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3964" y="6422197"/>
                      <a:ext cx="8614" cy="6005"/>
                    </a:xfrm>
                    <a:custGeom>
                      <a:avLst/>
                      <a:gdLst>
                        <a:gd name="connsiteX0" fmla="*/ 4584 w 8614"/>
                        <a:gd name="connsiteY0" fmla="*/ 5776 h 6005"/>
                        <a:gd name="connsiteX1" fmla="*/ 8571 w 8614"/>
                        <a:gd name="connsiteY1" fmla="*/ 4389 h 6005"/>
                        <a:gd name="connsiteX2" fmla="*/ 4186 w 8614"/>
                        <a:gd name="connsiteY2" fmla="*/ 229 h 6005"/>
                        <a:gd name="connsiteX3" fmla="*/ 0 w 8614"/>
                        <a:gd name="connsiteY3" fmla="*/ 1616 h 6005"/>
                        <a:gd name="connsiteX4" fmla="*/ 4584 w 8614"/>
                        <a:gd name="connsiteY4" fmla="*/ 5776 h 60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614" h="6005">
                          <a:moveTo>
                            <a:pt x="4584" y="5776"/>
                          </a:moveTo>
                          <a:cubicBezTo>
                            <a:pt x="6578" y="6370"/>
                            <a:pt x="8372" y="5776"/>
                            <a:pt x="8571" y="4389"/>
                          </a:cubicBezTo>
                          <a:cubicBezTo>
                            <a:pt x="8970" y="2210"/>
                            <a:pt x="6578" y="1022"/>
                            <a:pt x="4186" y="229"/>
                          </a:cubicBezTo>
                          <a:cubicBezTo>
                            <a:pt x="2193" y="-365"/>
                            <a:pt x="598" y="229"/>
                            <a:pt x="0" y="1616"/>
                          </a:cubicBezTo>
                          <a:cubicBezTo>
                            <a:pt x="199" y="3597"/>
                            <a:pt x="1993" y="4984"/>
                            <a:pt x="4584" y="57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59" name="Freeform 1268">
                      <a:extLst>
                        <a:ext uri="{FF2B5EF4-FFF2-40B4-BE49-F238E27FC236}">
                          <a16:creationId xmlns:a16="http://schemas.microsoft.com/office/drawing/2014/main" id="{6D1377B8-8AD2-32DF-1952-E5100282E3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2394" y="6390897"/>
                      <a:ext cx="8254" cy="5862"/>
                    </a:xfrm>
                    <a:custGeom>
                      <a:avLst/>
                      <a:gdLst>
                        <a:gd name="connsiteX0" fmla="*/ 8114 w 8254"/>
                        <a:gd name="connsiteY0" fmla="*/ 4193 h 5862"/>
                        <a:gd name="connsiteX1" fmla="*/ 5522 w 8254"/>
                        <a:gd name="connsiteY1" fmla="*/ 627 h 5862"/>
                        <a:gd name="connsiteX2" fmla="*/ 140 w 8254"/>
                        <a:gd name="connsiteY2" fmla="*/ 1618 h 5862"/>
                        <a:gd name="connsiteX3" fmla="*/ 2732 w 8254"/>
                        <a:gd name="connsiteY3" fmla="*/ 5183 h 5862"/>
                        <a:gd name="connsiteX4" fmla="*/ 8114 w 8254"/>
                        <a:gd name="connsiteY4" fmla="*/ 4193 h 58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254" h="5862">
                          <a:moveTo>
                            <a:pt x="8114" y="4193"/>
                          </a:moveTo>
                          <a:cubicBezTo>
                            <a:pt x="8712" y="2806"/>
                            <a:pt x="7316" y="1420"/>
                            <a:pt x="5522" y="627"/>
                          </a:cubicBezTo>
                          <a:cubicBezTo>
                            <a:pt x="2732" y="-561"/>
                            <a:pt x="938" y="33"/>
                            <a:pt x="140" y="1618"/>
                          </a:cubicBezTo>
                          <a:cubicBezTo>
                            <a:pt x="-457" y="3005"/>
                            <a:pt x="938" y="4193"/>
                            <a:pt x="2732" y="5183"/>
                          </a:cubicBezTo>
                          <a:cubicBezTo>
                            <a:pt x="5522" y="6372"/>
                            <a:pt x="7316" y="5976"/>
                            <a:pt x="8114" y="419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60" name="Freeform 1269">
                      <a:extLst>
                        <a:ext uri="{FF2B5EF4-FFF2-40B4-BE49-F238E27FC236}">
                          <a16:creationId xmlns:a16="http://schemas.microsoft.com/office/drawing/2014/main" id="{18B7E6CB-4173-1388-7A34-2161BB32B8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2667" y="6540925"/>
                      <a:ext cx="7538" cy="4967"/>
                    </a:xfrm>
                    <a:custGeom>
                      <a:avLst/>
                      <a:gdLst>
                        <a:gd name="connsiteX0" fmla="*/ 5121 w 7538"/>
                        <a:gd name="connsiteY0" fmla="*/ 552 h 4967"/>
                        <a:gd name="connsiteX1" fmla="*/ 337 w 7538"/>
                        <a:gd name="connsiteY1" fmla="*/ 948 h 4967"/>
                        <a:gd name="connsiteX2" fmla="*/ 2330 w 7538"/>
                        <a:gd name="connsiteY2" fmla="*/ 4514 h 4967"/>
                        <a:gd name="connsiteX3" fmla="*/ 7114 w 7538"/>
                        <a:gd name="connsiteY3" fmla="*/ 3920 h 4967"/>
                        <a:gd name="connsiteX4" fmla="*/ 5121 w 7538"/>
                        <a:gd name="connsiteY4" fmla="*/ 552 h 49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38" h="4967">
                          <a:moveTo>
                            <a:pt x="5121" y="552"/>
                          </a:moveTo>
                          <a:cubicBezTo>
                            <a:pt x="3128" y="-240"/>
                            <a:pt x="1134" y="-240"/>
                            <a:pt x="337" y="948"/>
                          </a:cubicBezTo>
                          <a:cubicBezTo>
                            <a:pt x="-460" y="2137"/>
                            <a:pt x="138" y="3524"/>
                            <a:pt x="2330" y="4514"/>
                          </a:cubicBezTo>
                          <a:cubicBezTo>
                            <a:pt x="4324" y="5108"/>
                            <a:pt x="6317" y="5306"/>
                            <a:pt x="7114" y="3920"/>
                          </a:cubicBezTo>
                          <a:cubicBezTo>
                            <a:pt x="8111" y="2929"/>
                            <a:pt x="7314" y="1345"/>
                            <a:pt x="5121" y="55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61" name="Freeform 1270">
                      <a:extLst>
                        <a:ext uri="{FF2B5EF4-FFF2-40B4-BE49-F238E27FC236}">
                          <a16:creationId xmlns:a16="http://schemas.microsoft.com/office/drawing/2014/main" id="{8D9950B2-311E-AD6B-554A-483147D038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8645" y="6548658"/>
                      <a:ext cx="8357" cy="5878"/>
                    </a:xfrm>
                    <a:custGeom>
                      <a:avLst/>
                      <a:gdLst>
                        <a:gd name="connsiteX0" fmla="*/ 2564 w 8357"/>
                        <a:gd name="connsiteY0" fmla="*/ 5101 h 5878"/>
                        <a:gd name="connsiteX1" fmla="*/ 8145 w 8357"/>
                        <a:gd name="connsiteY1" fmla="*/ 4308 h 5878"/>
                        <a:gd name="connsiteX2" fmla="*/ 5754 w 8357"/>
                        <a:gd name="connsiteY2" fmla="*/ 743 h 5878"/>
                        <a:gd name="connsiteX3" fmla="*/ 172 w 8357"/>
                        <a:gd name="connsiteY3" fmla="*/ 1337 h 5878"/>
                        <a:gd name="connsiteX4" fmla="*/ 2564 w 8357"/>
                        <a:gd name="connsiteY4" fmla="*/ 5101 h 58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357" h="5878">
                          <a:moveTo>
                            <a:pt x="2564" y="5101"/>
                          </a:moveTo>
                          <a:cubicBezTo>
                            <a:pt x="5155" y="6487"/>
                            <a:pt x="7149" y="5893"/>
                            <a:pt x="8145" y="4308"/>
                          </a:cubicBezTo>
                          <a:cubicBezTo>
                            <a:pt x="8943" y="2922"/>
                            <a:pt x="7348" y="1733"/>
                            <a:pt x="5754" y="743"/>
                          </a:cubicBezTo>
                          <a:cubicBezTo>
                            <a:pt x="3362" y="-50"/>
                            <a:pt x="970" y="-644"/>
                            <a:pt x="172" y="1337"/>
                          </a:cubicBezTo>
                          <a:cubicBezTo>
                            <a:pt x="-426" y="2724"/>
                            <a:pt x="571" y="4110"/>
                            <a:pt x="2564" y="510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62" name="Freeform 1271">
                      <a:extLst>
                        <a:ext uri="{FF2B5EF4-FFF2-40B4-BE49-F238E27FC236}">
                          <a16:creationId xmlns:a16="http://schemas.microsoft.com/office/drawing/2014/main" id="{FE007B38-19FC-A11E-E417-E3F8F56860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69358" y="6507186"/>
                      <a:ext cx="6876" cy="5468"/>
                    </a:xfrm>
                    <a:custGeom>
                      <a:avLst/>
                      <a:gdLst>
                        <a:gd name="connsiteX0" fmla="*/ 6802 w 6876"/>
                        <a:gd name="connsiteY0" fmla="*/ 4380 h 5468"/>
                        <a:gd name="connsiteX1" fmla="*/ 3214 w 6876"/>
                        <a:gd name="connsiteY1" fmla="*/ 220 h 5468"/>
                        <a:gd name="connsiteX2" fmla="*/ 25 w 6876"/>
                        <a:gd name="connsiteY2" fmla="*/ 1409 h 5468"/>
                        <a:gd name="connsiteX3" fmla="*/ 3612 w 6876"/>
                        <a:gd name="connsiteY3" fmla="*/ 5370 h 5468"/>
                        <a:gd name="connsiteX4" fmla="*/ 6802 w 6876"/>
                        <a:gd name="connsiteY4" fmla="*/ 4380 h 54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876" h="5468">
                          <a:moveTo>
                            <a:pt x="6802" y="4380"/>
                          </a:moveTo>
                          <a:cubicBezTo>
                            <a:pt x="7200" y="2597"/>
                            <a:pt x="6004" y="1012"/>
                            <a:pt x="3214" y="220"/>
                          </a:cubicBezTo>
                          <a:cubicBezTo>
                            <a:pt x="1818" y="-176"/>
                            <a:pt x="423" y="-176"/>
                            <a:pt x="25" y="1409"/>
                          </a:cubicBezTo>
                          <a:cubicBezTo>
                            <a:pt x="-175" y="2993"/>
                            <a:pt x="822" y="4578"/>
                            <a:pt x="3612" y="5370"/>
                          </a:cubicBezTo>
                          <a:cubicBezTo>
                            <a:pt x="5207" y="5568"/>
                            <a:pt x="6602" y="5568"/>
                            <a:pt x="6802" y="4380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63" name="Freeform 1272">
                      <a:extLst>
                        <a:ext uri="{FF2B5EF4-FFF2-40B4-BE49-F238E27FC236}">
                          <a16:creationId xmlns:a16="http://schemas.microsoft.com/office/drawing/2014/main" id="{F581608C-52FD-A037-76D2-0ADA8D5B88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9950" y="6330591"/>
                      <a:ext cx="7909" cy="5536"/>
                    </a:xfrm>
                    <a:custGeom>
                      <a:avLst/>
                      <a:gdLst>
                        <a:gd name="connsiteX0" fmla="*/ 4048 w 7909"/>
                        <a:gd name="connsiteY0" fmla="*/ 121 h 5536"/>
                        <a:gd name="connsiteX1" fmla="*/ 62 w 7909"/>
                        <a:gd name="connsiteY1" fmla="*/ 1705 h 5536"/>
                        <a:gd name="connsiteX2" fmla="*/ 3251 w 7909"/>
                        <a:gd name="connsiteY2" fmla="*/ 5073 h 5536"/>
                        <a:gd name="connsiteX3" fmla="*/ 7835 w 7909"/>
                        <a:gd name="connsiteY3" fmla="*/ 4280 h 5536"/>
                        <a:gd name="connsiteX4" fmla="*/ 4048 w 7909"/>
                        <a:gd name="connsiteY4" fmla="*/ 121 h 55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09" h="5536">
                          <a:moveTo>
                            <a:pt x="4048" y="121"/>
                          </a:moveTo>
                          <a:cubicBezTo>
                            <a:pt x="1855" y="-276"/>
                            <a:pt x="659" y="319"/>
                            <a:pt x="62" y="1705"/>
                          </a:cubicBezTo>
                          <a:cubicBezTo>
                            <a:pt x="-337" y="3488"/>
                            <a:pt x="1257" y="4478"/>
                            <a:pt x="3251" y="5073"/>
                          </a:cubicBezTo>
                          <a:cubicBezTo>
                            <a:pt x="5244" y="5865"/>
                            <a:pt x="7237" y="5667"/>
                            <a:pt x="7835" y="4280"/>
                          </a:cubicBezTo>
                          <a:cubicBezTo>
                            <a:pt x="8234" y="2498"/>
                            <a:pt x="7038" y="913"/>
                            <a:pt x="4048" y="1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64" name="Freeform 1273">
                      <a:extLst>
                        <a:ext uri="{FF2B5EF4-FFF2-40B4-BE49-F238E27FC236}">
                          <a16:creationId xmlns:a16="http://schemas.microsoft.com/office/drawing/2014/main" id="{7EE08B78-0561-5457-D87D-8B8F6ED943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2635" y="6381422"/>
                      <a:ext cx="7494" cy="11249"/>
                    </a:xfrm>
                    <a:custGeom>
                      <a:avLst/>
                      <a:gdLst>
                        <a:gd name="connsiteX0" fmla="*/ 3058 w 7494"/>
                        <a:gd name="connsiteY0" fmla="*/ 10895 h 11249"/>
                        <a:gd name="connsiteX1" fmla="*/ 7244 w 7494"/>
                        <a:gd name="connsiteY1" fmla="*/ 9706 h 11249"/>
                        <a:gd name="connsiteX2" fmla="*/ 5251 w 7494"/>
                        <a:gd name="connsiteY2" fmla="*/ 5943 h 11249"/>
                        <a:gd name="connsiteX3" fmla="*/ 3457 w 7494"/>
                        <a:gd name="connsiteY3" fmla="*/ 5546 h 11249"/>
                        <a:gd name="connsiteX4" fmla="*/ 6048 w 7494"/>
                        <a:gd name="connsiteY4" fmla="*/ 4556 h 11249"/>
                        <a:gd name="connsiteX5" fmla="*/ 3058 w 7494"/>
                        <a:gd name="connsiteY5" fmla="*/ 198 h 11249"/>
                        <a:gd name="connsiteX6" fmla="*/ 2659 w 7494"/>
                        <a:gd name="connsiteY6" fmla="*/ 0 h 11249"/>
                        <a:gd name="connsiteX7" fmla="*/ 866 w 7494"/>
                        <a:gd name="connsiteY7" fmla="*/ 4952 h 11249"/>
                        <a:gd name="connsiteX8" fmla="*/ 3257 w 7494"/>
                        <a:gd name="connsiteY8" fmla="*/ 5546 h 11249"/>
                        <a:gd name="connsiteX9" fmla="*/ 68 w 7494"/>
                        <a:gd name="connsiteY9" fmla="*/ 7329 h 11249"/>
                        <a:gd name="connsiteX10" fmla="*/ 3058 w 7494"/>
                        <a:gd name="connsiteY10" fmla="*/ 10895 h 112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7494" h="11249">
                          <a:moveTo>
                            <a:pt x="3058" y="10895"/>
                          </a:moveTo>
                          <a:cubicBezTo>
                            <a:pt x="5051" y="11687"/>
                            <a:pt x="6845" y="11093"/>
                            <a:pt x="7244" y="9706"/>
                          </a:cubicBezTo>
                          <a:cubicBezTo>
                            <a:pt x="7842" y="8518"/>
                            <a:pt x="7443" y="6933"/>
                            <a:pt x="5251" y="5943"/>
                          </a:cubicBezTo>
                          <a:cubicBezTo>
                            <a:pt x="4653" y="5745"/>
                            <a:pt x="4055" y="5546"/>
                            <a:pt x="3457" y="5546"/>
                          </a:cubicBezTo>
                          <a:cubicBezTo>
                            <a:pt x="4453" y="5546"/>
                            <a:pt x="5450" y="5348"/>
                            <a:pt x="6048" y="4556"/>
                          </a:cubicBezTo>
                          <a:cubicBezTo>
                            <a:pt x="7244" y="2971"/>
                            <a:pt x="5450" y="1189"/>
                            <a:pt x="3058" y="198"/>
                          </a:cubicBezTo>
                          <a:cubicBezTo>
                            <a:pt x="2859" y="198"/>
                            <a:pt x="2859" y="0"/>
                            <a:pt x="2659" y="0"/>
                          </a:cubicBezTo>
                          <a:cubicBezTo>
                            <a:pt x="2061" y="1585"/>
                            <a:pt x="1463" y="3367"/>
                            <a:pt x="866" y="4952"/>
                          </a:cubicBezTo>
                          <a:cubicBezTo>
                            <a:pt x="1663" y="5150"/>
                            <a:pt x="2460" y="5348"/>
                            <a:pt x="3257" y="5546"/>
                          </a:cubicBezTo>
                          <a:cubicBezTo>
                            <a:pt x="1663" y="5348"/>
                            <a:pt x="666" y="6141"/>
                            <a:pt x="68" y="7329"/>
                          </a:cubicBezTo>
                          <a:cubicBezTo>
                            <a:pt x="-331" y="8914"/>
                            <a:pt x="1065" y="10103"/>
                            <a:pt x="3058" y="1089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65" name="Freeform 1274">
                      <a:extLst>
                        <a:ext uri="{FF2B5EF4-FFF2-40B4-BE49-F238E27FC236}">
                          <a16:creationId xmlns:a16="http://schemas.microsoft.com/office/drawing/2014/main" id="{C60F54A1-353B-13CE-8A81-FB9B6C579B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3835" y="6490356"/>
                      <a:ext cx="7973" cy="5787"/>
                    </a:xfrm>
                    <a:custGeom>
                      <a:avLst/>
                      <a:gdLst>
                        <a:gd name="connsiteX0" fmla="*/ 1196 w 7973"/>
                        <a:gd name="connsiteY0" fmla="*/ 213 h 5787"/>
                        <a:gd name="connsiteX1" fmla="*/ 0 w 7973"/>
                        <a:gd name="connsiteY1" fmla="*/ 3383 h 5787"/>
                        <a:gd name="connsiteX2" fmla="*/ 2193 w 7973"/>
                        <a:gd name="connsiteY2" fmla="*/ 5165 h 5787"/>
                        <a:gd name="connsiteX3" fmla="*/ 7973 w 7973"/>
                        <a:gd name="connsiteY3" fmla="*/ 2194 h 5787"/>
                        <a:gd name="connsiteX4" fmla="*/ 1196 w 7973"/>
                        <a:gd name="connsiteY4" fmla="*/ 213 h 57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973" h="5787">
                          <a:moveTo>
                            <a:pt x="1196" y="213"/>
                          </a:moveTo>
                          <a:cubicBezTo>
                            <a:pt x="797" y="1204"/>
                            <a:pt x="399" y="2392"/>
                            <a:pt x="0" y="3383"/>
                          </a:cubicBezTo>
                          <a:cubicBezTo>
                            <a:pt x="399" y="4175"/>
                            <a:pt x="1196" y="4769"/>
                            <a:pt x="2193" y="5165"/>
                          </a:cubicBezTo>
                          <a:cubicBezTo>
                            <a:pt x="6977" y="6948"/>
                            <a:pt x="7375" y="4571"/>
                            <a:pt x="7973" y="2194"/>
                          </a:cubicBezTo>
                          <a:cubicBezTo>
                            <a:pt x="5581" y="1005"/>
                            <a:pt x="3189" y="-579"/>
                            <a:pt x="1196" y="213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66" name="Freeform 1275">
                      <a:extLst>
                        <a:ext uri="{FF2B5EF4-FFF2-40B4-BE49-F238E27FC236}">
                          <a16:creationId xmlns:a16="http://schemas.microsoft.com/office/drawing/2014/main" id="{9386A4A1-4E94-D386-91C0-7D3BBFB61D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29191" y="6553124"/>
                      <a:ext cx="7562" cy="5618"/>
                    </a:xfrm>
                    <a:custGeom>
                      <a:avLst/>
                      <a:gdLst>
                        <a:gd name="connsiteX0" fmla="*/ 7501 w 7562"/>
                        <a:gd name="connsiteY0" fmla="*/ 4002 h 5618"/>
                        <a:gd name="connsiteX1" fmla="*/ 4511 w 7562"/>
                        <a:gd name="connsiteY1" fmla="*/ 437 h 5618"/>
                        <a:gd name="connsiteX2" fmla="*/ 126 w 7562"/>
                        <a:gd name="connsiteY2" fmla="*/ 1229 h 5618"/>
                        <a:gd name="connsiteX3" fmla="*/ 3515 w 7562"/>
                        <a:gd name="connsiteY3" fmla="*/ 5389 h 5618"/>
                        <a:gd name="connsiteX4" fmla="*/ 7501 w 7562"/>
                        <a:gd name="connsiteY4" fmla="*/ 4002 h 56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62" h="5618">
                          <a:moveTo>
                            <a:pt x="7501" y="4002"/>
                          </a:moveTo>
                          <a:cubicBezTo>
                            <a:pt x="7900" y="2616"/>
                            <a:pt x="6305" y="1229"/>
                            <a:pt x="4511" y="437"/>
                          </a:cubicBezTo>
                          <a:cubicBezTo>
                            <a:pt x="2717" y="-158"/>
                            <a:pt x="724" y="-356"/>
                            <a:pt x="126" y="1229"/>
                          </a:cubicBezTo>
                          <a:cubicBezTo>
                            <a:pt x="-472" y="3012"/>
                            <a:pt x="1123" y="4399"/>
                            <a:pt x="3515" y="5389"/>
                          </a:cubicBezTo>
                          <a:cubicBezTo>
                            <a:pt x="5907" y="5983"/>
                            <a:pt x="7102" y="5389"/>
                            <a:pt x="7501" y="400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67" name="Freeform 1276">
                      <a:extLst>
                        <a:ext uri="{FF2B5EF4-FFF2-40B4-BE49-F238E27FC236}">
                          <a16:creationId xmlns:a16="http://schemas.microsoft.com/office/drawing/2014/main" id="{5F169F5F-5E97-7B4D-F6BE-7CCDDFC82D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4267" y="6512953"/>
                      <a:ext cx="3875" cy="4503"/>
                    </a:xfrm>
                    <a:custGeom>
                      <a:avLst/>
                      <a:gdLst>
                        <a:gd name="connsiteX0" fmla="*/ 3787 w 3875"/>
                        <a:gd name="connsiteY0" fmla="*/ 2971 h 4503"/>
                        <a:gd name="connsiteX1" fmla="*/ 1794 w 3875"/>
                        <a:gd name="connsiteY1" fmla="*/ 0 h 4503"/>
                        <a:gd name="connsiteX2" fmla="*/ 0 w 3875"/>
                        <a:gd name="connsiteY2" fmla="*/ 4358 h 4503"/>
                        <a:gd name="connsiteX3" fmla="*/ 3787 w 3875"/>
                        <a:gd name="connsiteY3" fmla="*/ 2971 h 45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875" h="4503">
                          <a:moveTo>
                            <a:pt x="3787" y="2971"/>
                          </a:moveTo>
                          <a:cubicBezTo>
                            <a:pt x="4186" y="1783"/>
                            <a:pt x="3189" y="792"/>
                            <a:pt x="1794" y="0"/>
                          </a:cubicBezTo>
                          <a:cubicBezTo>
                            <a:pt x="1196" y="1585"/>
                            <a:pt x="598" y="2971"/>
                            <a:pt x="0" y="4358"/>
                          </a:cubicBezTo>
                          <a:cubicBezTo>
                            <a:pt x="2193" y="4754"/>
                            <a:pt x="3389" y="4358"/>
                            <a:pt x="3787" y="297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68" name="Freeform 1277">
                      <a:extLst>
                        <a:ext uri="{FF2B5EF4-FFF2-40B4-BE49-F238E27FC236}">
                          <a16:creationId xmlns:a16="http://schemas.microsoft.com/office/drawing/2014/main" id="{E66E5562-441F-78AC-CCF1-2AB6106FFB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35696" y="6533752"/>
                      <a:ext cx="4983" cy="4620"/>
                    </a:xfrm>
                    <a:custGeom>
                      <a:avLst/>
                      <a:gdLst>
                        <a:gd name="connsiteX0" fmla="*/ 0 w 4983"/>
                        <a:gd name="connsiteY0" fmla="*/ 3962 h 4620"/>
                        <a:gd name="connsiteX1" fmla="*/ 997 w 4983"/>
                        <a:gd name="connsiteY1" fmla="*/ 4358 h 4620"/>
                        <a:gd name="connsiteX2" fmla="*/ 4983 w 4983"/>
                        <a:gd name="connsiteY2" fmla="*/ 2972 h 4620"/>
                        <a:gd name="connsiteX3" fmla="*/ 1794 w 4983"/>
                        <a:gd name="connsiteY3" fmla="*/ 0 h 4620"/>
                        <a:gd name="connsiteX4" fmla="*/ 0 w 4983"/>
                        <a:gd name="connsiteY4" fmla="*/ 3962 h 46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983" h="4620">
                          <a:moveTo>
                            <a:pt x="0" y="3962"/>
                          </a:moveTo>
                          <a:cubicBezTo>
                            <a:pt x="399" y="4160"/>
                            <a:pt x="598" y="4160"/>
                            <a:pt x="997" y="4358"/>
                          </a:cubicBezTo>
                          <a:cubicBezTo>
                            <a:pt x="3189" y="4952"/>
                            <a:pt x="4585" y="4556"/>
                            <a:pt x="4983" y="2972"/>
                          </a:cubicBezTo>
                          <a:cubicBezTo>
                            <a:pt x="4784" y="1387"/>
                            <a:pt x="3588" y="198"/>
                            <a:pt x="1794" y="0"/>
                          </a:cubicBezTo>
                          <a:cubicBezTo>
                            <a:pt x="1196" y="1387"/>
                            <a:pt x="598" y="2575"/>
                            <a:pt x="0" y="3962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69" name="Freeform 1278">
                      <a:extLst>
                        <a:ext uri="{FF2B5EF4-FFF2-40B4-BE49-F238E27FC236}">
                          <a16:creationId xmlns:a16="http://schemas.microsoft.com/office/drawing/2014/main" id="{9E9D5C4A-4E69-1B8D-9591-71A06007B8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21681" y="6589587"/>
                      <a:ext cx="7835" cy="5357"/>
                    </a:xfrm>
                    <a:custGeom>
                      <a:avLst/>
                      <a:gdLst>
                        <a:gd name="connsiteX0" fmla="*/ 4846 w 7835"/>
                        <a:gd name="connsiteY0" fmla="*/ 621 h 5357"/>
                        <a:gd name="connsiteX1" fmla="*/ 261 w 7835"/>
                        <a:gd name="connsiteY1" fmla="*/ 1017 h 5357"/>
                        <a:gd name="connsiteX2" fmla="*/ 3849 w 7835"/>
                        <a:gd name="connsiteY2" fmla="*/ 5177 h 5357"/>
                        <a:gd name="connsiteX3" fmla="*/ 7836 w 7835"/>
                        <a:gd name="connsiteY3" fmla="*/ 3988 h 5357"/>
                        <a:gd name="connsiteX4" fmla="*/ 4846 w 7835"/>
                        <a:gd name="connsiteY4" fmla="*/ 621 h 53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835" h="5357">
                          <a:moveTo>
                            <a:pt x="4846" y="621"/>
                          </a:moveTo>
                          <a:cubicBezTo>
                            <a:pt x="2853" y="-172"/>
                            <a:pt x="1059" y="-370"/>
                            <a:pt x="261" y="1017"/>
                          </a:cubicBezTo>
                          <a:cubicBezTo>
                            <a:pt x="-735" y="2998"/>
                            <a:pt x="1258" y="4186"/>
                            <a:pt x="3849" y="5177"/>
                          </a:cubicBezTo>
                          <a:cubicBezTo>
                            <a:pt x="5444" y="5375"/>
                            <a:pt x="7637" y="5771"/>
                            <a:pt x="7836" y="3988"/>
                          </a:cubicBezTo>
                          <a:cubicBezTo>
                            <a:pt x="7836" y="2403"/>
                            <a:pt x="6640" y="1413"/>
                            <a:pt x="4846" y="6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70" name="Freeform 1279">
                      <a:extLst>
                        <a:ext uri="{FF2B5EF4-FFF2-40B4-BE49-F238E27FC236}">
                          <a16:creationId xmlns:a16="http://schemas.microsoft.com/office/drawing/2014/main" id="{1CC4BCE3-35E2-2D1A-DFDD-08C0E536E6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7977" y="6367061"/>
                      <a:ext cx="6750" cy="5107"/>
                    </a:xfrm>
                    <a:custGeom>
                      <a:avLst/>
                      <a:gdLst>
                        <a:gd name="connsiteX0" fmla="*/ 2564 w 6750"/>
                        <a:gd name="connsiteY0" fmla="*/ 4655 h 5107"/>
                        <a:gd name="connsiteX1" fmla="*/ 6750 w 6750"/>
                        <a:gd name="connsiteY1" fmla="*/ 3665 h 5107"/>
                        <a:gd name="connsiteX2" fmla="*/ 4757 w 6750"/>
                        <a:gd name="connsiteY2" fmla="*/ 891 h 5107"/>
                        <a:gd name="connsiteX3" fmla="*/ 172 w 6750"/>
                        <a:gd name="connsiteY3" fmla="*/ 891 h 5107"/>
                        <a:gd name="connsiteX4" fmla="*/ 2564 w 6750"/>
                        <a:gd name="connsiteY4" fmla="*/ 4655 h 51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750" h="5107">
                          <a:moveTo>
                            <a:pt x="2564" y="4655"/>
                          </a:moveTo>
                          <a:cubicBezTo>
                            <a:pt x="4558" y="5447"/>
                            <a:pt x="6551" y="5249"/>
                            <a:pt x="6750" y="3665"/>
                          </a:cubicBezTo>
                          <a:cubicBezTo>
                            <a:pt x="6750" y="2872"/>
                            <a:pt x="5753" y="1486"/>
                            <a:pt x="4757" y="891"/>
                          </a:cubicBezTo>
                          <a:cubicBezTo>
                            <a:pt x="2963" y="-297"/>
                            <a:pt x="1169" y="-297"/>
                            <a:pt x="172" y="891"/>
                          </a:cubicBezTo>
                          <a:cubicBezTo>
                            <a:pt x="-426" y="2476"/>
                            <a:pt x="571" y="3863"/>
                            <a:pt x="2564" y="4655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71" name="Freeform 1280">
                      <a:extLst>
                        <a:ext uri="{FF2B5EF4-FFF2-40B4-BE49-F238E27FC236}">
                          <a16:creationId xmlns:a16="http://schemas.microsoft.com/office/drawing/2014/main" id="{A15A3682-43C6-FE51-1E86-598C31E2C0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0746" y="6524375"/>
                      <a:ext cx="7345" cy="5233"/>
                    </a:xfrm>
                    <a:custGeom>
                      <a:avLst/>
                      <a:gdLst>
                        <a:gd name="connsiteX0" fmla="*/ 2819 w 7345"/>
                        <a:gd name="connsiteY0" fmla="*/ 4821 h 5233"/>
                        <a:gd name="connsiteX1" fmla="*/ 7205 w 7345"/>
                        <a:gd name="connsiteY1" fmla="*/ 4029 h 5233"/>
                        <a:gd name="connsiteX2" fmla="*/ 4613 w 7345"/>
                        <a:gd name="connsiteY2" fmla="*/ 463 h 5233"/>
                        <a:gd name="connsiteX3" fmla="*/ 228 w 7345"/>
                        <a:gd name="connsiteY3" fmla="*/ 1256 h 5233"/>
                        <a:gd name="connsiteX4" fmla="*/ 2819 w 7345"/>
                        <a:gd name="connsiteY4" fmla="*/ 4821 h 52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45" h="5233">
                          <a:moveTo>
                            <a:pt x="2819" y="4821"/>
                          </a:moveTo>
                          <a:cubicBezTo>
                            <a:pt x="4613" y="5614"/>
                            <a:pt x="6407" y="5218"/>
                            <a:pt x="7205" y="4029"/>
                          </a:cubicBezTo>
                          <a:cubicBezTo>
                            <a:pt x="7802" y="2444"/>
                            <a:pt x="6407" y="1256"/>
                            <a:pt x="4613" y="463"/>
                          </a:cubicBezTo>
                          <a:cubicBezTo>
                            <a:pt x="2620" y="-329"/>
                            <a:pt x="826" y="-131"/>
                            <a:pt x="228" y="1256"/>
                          </a:cubicBezTo>
                          <a:cubicBezTo>
                            <a:pt x="-569" y="2642"/>
                            <a:pt x="826" y="4029"/>
                            <a:pt x="2819" y="482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72" name="Freeform 1281">
                      <a:extLst>
                        <a:ext uri="{FF2B5EF4-FFF2-40B4-BE49-F238E27FC236}">
                          <a16:creationId xmlns:a16="http://schemas.microsoft.com/office/drawing/2014/main" id="{6C928378-8C42-3FBB-938E-4C882896B8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1822" y="6580859"/>
                      <a:ext cx="7620" cy="5263"/>
                    </a:xfrm>
                    <a:custGeom>
                      <a:avLst/>
                      <a:gdLst>
                        <a:gd name="connsiteX0" fmla="*/ 5000 w 7620"/>
                        <a:gd name="connsiteY0" fmla="*/ 434 h 5263"/>
                        <a:gd name="connsiteX1" fmla="*/ 17 w 7620"/>
                        <a:gd name="connsiteY1" fmla="*/ 1821 h 5263"/>
                        <a:gd name="connsiteX2" fmla="*/ 3405 w 7620"/>
                        <a:gd name="connsiteY2" fmla="*/ 4990 h 5263"/>
                        <a:gd name="connsiteX3" fmla="*/ 7591 w 7620"/>
                        <a:gd name="connsiteY3" fmla="*/ 4000 h 5263"/>
                        <a:gd name="connsiteX4" fmla="*/ 5000 w 7620"/>
                        <a:gd name="connsiteY4" fmla="*/ 434 h 52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20" h="5263">
                          <a:moveTo>
                            <a:pt x="5000" y="434"/>
                          </a:moveTo>
                          <a:cubicBezTo>
                            <a:pt x="2608" y="-358"/>
                            <a:pt x="415" y="-160"/>
                            <a:pt x="17" y="1821"/>
                          </a:cubicBezTo>
                          <a:cubicBezTo>
                            <a:pt x="-183" y="3405"/>
                            <a:pt x="1412" y="4396"/>
                            <a:pt x="3405" y="4990"/>
                          </a:cubicBezTo>
                          <a:cubicBezTo>
                            <a:pt x="5399" y="5584"/>
                            <a:pt x="6993" y="5188"/>
                            <a:pt x="7591" y="4000"/>
                          </a:cubicBezTo>
                          <a:cubicBezTo>
                            <a:pt x="7791" y="2415"/>
                            <a:pt x="6993" y="1028"/>
                            <a:pt x="5000" y="434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73" name="Freeform 1282">
                      <a:extLst>
                        <a:ext uri="{FF2B5EF4-FFF2-40B4-BE49-F238E27FC236}">
                          <a16:creationId xmlns:a16="http://schemas.microsoft.com/office/drawing/2014/main" id="{CABAA3ED-5E93-A0AE-CE36-135092A8C1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7869" y="6438186"/>
                      <a:ext cx="14306" cy="9141"/>
                    </a:xfrm>
                    <a:custGeom>
                      <a:avLst/>
                      <a:gdLst>
                        <a:gd name="connsiteX0" fmla="*/ 13934 w 14306"/>
                        <a:gd name="connsiteY0" fmla="*/ 8011 h 9141"/>
                        <a:gd name="connsiteX1" fmla="*/ 11940 w 14306"/>
                        <a:gd name="connsiteY1" fmla="*/ 4446 h 9141"/>
                        <a:gd name="connsiteX2" fmla="*/ 9150 w 14306"/>
                        <a:gd name="connsiteY2" fmla="*/ 3852 h 9141"/>
                        <a:gd name="connsiteX3" fmla="*/ 5562 w 14306"/>
                        <a:gd name="connsiteY3" fmla="*/ 484 h 9141"/>
                        <a:gd name="connsiteX4" fmla="*/ 180 w 14306"/>
                        <a:gd name="connsiteY4" fmla="*/ 1673 h 9141"/>
                        <a:gd name="connsiteX5" fmla="*/ 3369 w 14306"/>
                        <a:gd name="connsiteY5" fmla="*/ 5832 h 9141"/>
                        <a:gd name="connsiteX6" fmla="*/ 7156 w 14306"/>
                        <a:gd name="connsiteY6" fmla="*/ 6625 h 9141"/>
                        <a:gd name="connsiteX7" fmla="*/ 9150 w 14306"/>
                        <a:gd name="connsiteY7" fmla="*/ 8606 h 9141"/>
                        <a:gd name="connsiteX8" fmla="*/ 13934 w 14306"/>
                        <a:gd name="connsiteY8" fmla="*/ 8011 h 91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306" h="9141">
                          <a:moveTo>
                            <a:pt x="13934" y="8011"/>
                          </a:moveTo>
                          <a:cubicBezTo>
                            <a:pt x="14731" y="6823"/>
                            <a:pt x="14332" y="5238"/>
                            <a:pt x="11940" y="4446"/>
                          </a:cubicBezTo>
                          <a:cubicBezTo>
                            <a:pt x="10944" y="4050"/>
                            <a:pt x="9947" y="3852"/>
                            <a:pt x="9150" y="3852"/>
                          </a:cubicBezTo>
                          <a:cubicBezTo>
                            <a:pt x="8751" y="2465"/>
                            <a:pt x="7555" y="1276"/>
                            <a:pt x="5562" y="484"/>
                          </a:cubicBezTo>
                          <a:cubicBezTo>
                            <a:pt x="2771" y="-506"/>
                            <a:pt x="778" y="88"/>
                            <a:pt x="180" y="1673"/>
                          </a:cubicBezTo>
                          <a:cubicBezTo>
                            <a:pt x="-617" y="3455"/>
                            <a:pt x="1376" y="5040"/>
                            <a:pt x="3369" y="5832"/>
                          </a:cubicBezTo>
                          <a:cubicBezTo>
                            <a:pt x="4765" y="6427"/>
                            <a:pt x="6160" y="6625"/>
                            <a:pt x="7156" y="6625"/>
                          </a:cubicBezTo>
                          <a:cubicBezTo>
                            <a:pt x="7356" y="7417"/>
                            <a:pt x="7954" y="8011"/>
                            <a:pt x="9150" y="8606"/>
                          </a:cubicBezTo>
                          <a:cubicBezTo>
                            <a:pt x="11342" y="9398"/>
                            <a:pt x="13136" y="9398"/>
                            <a:pt x="13934" y="8011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74" name="Freeform 1283">
                      <a:extLst>
                        <a:ext uri="{FF2B5EF4-FFF2-40B4-BE49-F238E27FC236}">
                          <a16:creationId xmlns:a16="http://schemas.microsoft.com/office/drawing/2014/main" id="{2435B2E7-D312-F478-F0FE-91A6887970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85063" y="6426271"/>
                      <a:ext cx="7538" cy="5897"/>
                    </a:xfrm>
                    <a:custGeom>
                      <a:avLst/>
                      <a:gdLst>
                        <a:gd name="connsiteX0" fmla="*/ 7104 w 7538"/>
                        <a:gd name="connsiteY0" fmla="*/ 5466 h 5897"/>
                        <a:gd name="connsiteX1" fmla="*/ 5510 w 7538"/>
                        <a:gd name="connsiteY1" fmla="*/ 910 h 5897"/>
                        <a:gd name="connsiteX2" fmla="*/ 128 w 7538"/>
                        <a:gd name="connsiteY2" fmla="*/ 1504 h 5897"/>
                        <a:gd name="connsiteX3" fmla="*/ 2918 w 7538"/>
                        <a:gd name="connsiteY3" fmla="*/ 5070 h 5897"/>
                        <a:gd name="connsiteX4" fmla="*/ 7104 w 7538"/>
                        <a:gd name="connsiteY4" fmla="*/ 5466 h 58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38" h="5897">
                          <a:moveTo>
                            <a:pt x="7104" y="5466"/>
                          </a:moveTo>
                          <a:cubicBezTo>
                            <a:pt x="8101" y="3287"/>
                            <a:pt x="7304" y="2098"/>
                            <a:pt x="5510" y="910"/>
                          </a:cubicBezTo>
                          <a:cubicBezTo>
                            <a:pt x="2918" y="-477"/>
                            <a:pt x="925" y="-278"/>
                            <a:pt x="128" y="1504"/>
                          </a:cubicBezTo>
                          <a:cubicBezTo>
                            <a:pt x="-470" y="2891"/>
                            <a:pt x="1125" y="4277"/>
                            <a:pt x="2918" y="5070"/>
                          </a:cubicBezTo>
                          <a:cubicBezTo>
                            <a:pt x="4712" y="5862"/>
                            <a:pt x="6706" y="6258"/>
                            <a:pt x="7104" y="546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75" name="Freeform 1284">
                      <a:extLst>
                        <a:ext uri="{FF2B5EF4-FFF2-40B4-BE49-F238E27FC236}">
                          <a16:creationId xmlns:a16="http://schemas.microsoft.com/office/drawing/2014/main" id="{3ABD65A3-53C7-99AF-B8B9-E644659704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70645" y="6481154"/>
                      <a:ext cx="7165" cy="5312"/>
                    </a:xfrm>
                    <a:custGeom>
                      <a:avLst/>
                      <a:gdLst>
                        <a:gd name="connsiteX0" fmla="*/ 194 w 7165"/>
                        <a:gd name="connsiteY0" fmla="*/ 897 h 5312"/>
                        <a:gd name="connsiteX1" fmla="*/ 2387 w 7165"/>
                        <a:gd name="connsiteY1" fmla="*/ 4661 h 5312"/>
                        <a:gd name="connsiteX2" fmla="*/ 6971 w 7165"/>
                        <a:gd name="connsiteY2" fmla="*/ 4463 h 5312"/>
                        <a:gd name="connsiteX3" fmla="*/ 4779 w 7165"/>
                        <a:gd name="connsiteY3" fmla="*/ 897 h 5312"/>
                        <a:gd name="connsiteX4" fmla="*/ 194 w 7165"/>
                        <a:gd name="connsiteY4" fmla="*/ 897 h 53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165" h="5312">
                          <a:moveTo>
                            <a:pt x="194" y="897"/>
                          </a:moveTo>
                          <a:cubicBezTo>
                            <a:pt x="-404" y="2086"/>
                            <a:pt x="394" y="3473"/>
                            <a:pt x="2387" y="4661"/>
                          </a:cubicBezTo>
                          <a:cubicBezTo>
                            <a:pt x="4181" y="5255"/>
                            <a:pt x="6174" y="5850"/>
                            <a:pt x="6971" y="4463"/>
                          </a:cubicBezTo>
                          <a:cubicBezTo>
                            <a:pt x="7569" y="3076"/>
                            <a:pt x="6772" y="1690"/>
                            <a:pt x="4779" y="897"/>
                          </a:cubicBezTo>
                          <a:cubicBezTo>
                            <a:pt x="2985" y="-93"/>
                            <a:pt x="792" y="-489"/>
                            <a:pt x="194" y="89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76" name="Freeform 1285">
                      <a:extLst>
                        <a:ext uri="{FF2B5EF4-FFF2-40B4-BE49-F238E27FC236}">
                          <a16:creationId xmlns:a16="http://schemas.microsoft.com/office/drawing/2014/main" id="{0B20F85F-7A24-9DB7-F088-9A48DE039E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9681" y="6401319"/>
                      <a:ext cx="6111" cy="4590"/>
                    </a:xfrm>
                    <a:custGeom>
                      <a:avLst/>
                      <a:gdLst>
                        <a:gd name="connsiteX0" fmla="*/ 6010 w 6111"/>
                        <a:gd name="connsiteY0" fmla="*/ 3676 h 4590"/>
                        <a:gd name="connsiteX1" fmla="*/ 4017 w 6111"/>
                        <a:gd name="connsiteY1" fmla="*/ 308 h 4590"/>
                        <a:gd name="connsiteX2" fmla="*/ 30 w 6111"/>
                        <a:gd name="connsiteY2" fmla="*/ 1497 h 4590"/>
                        <a:gd name="connsiteX3" fmla="*/ 2223 w 6111"/>
                        <a:gd name="connsiteY3" fmla="*/ 4072 h 4590"/>
                        <a:gd name="connsiteX4" fmla="*/ 6010 w 6111"/>
                        <a:gd name="connsiteY4" fmla="*/ 3676 h 45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111" h="4590">
                          <a:moveTo>
                            <a:pt x="6010" y="3676"/>
                          </a:moveTo>
                          <a:cubicBezTo>
                            <a:pt x="6409" y="1893"/>
                            <a:pt x="5611" y="902"/>
                            <a:pt x="4017" y="308"/>
                          </a:cubicBezTo>
                          <a:cubicBezTo>
                            <a:pt x="2023" y="-286"/>
                            <a:pt x="429" y="-88"/>
                            <a:pt x="30" y="1497"/>
                          </a:cubicBezTo>
                          <a:cubicBezTo>
                            <a:pt x="-169" y="2487"/>
                            <a:pt x="628" y="3676"/>
                            <a:pt x="2223" y="4072"/>
                          </a:cubicBezTo>
                          <a:cubicBezTo>
                            <a:pt x="4415" y="5062"/>
                            <a:pt x="5611" y="4468"/>
                            <a:pt x="6010" y="3676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77" name="Freeform 1286">
                      <a:extLst>
                        <a:ext uri="{FF2B5EF4-FFF2-40B4-BE49-F238E27FC236}">
                          <a16:creationId xmlns:a16="http://schemas.microsoft.com/office/drawing/2014/main" id="{64CA8A30-7538-B5CB-2E36-FA6DD394EC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2154" y="6525723"/>
                      <a:ext cx="6615" cy="4887"/>
                    </a:xfrm>
                    <a:custGeom>
                      <a:avLst/>
                      <a:gdLst>
                        <a:gd name="connsiteX0" fmla="*/ 6596 w 6615"/>
                        <a:gd name="connsiteY0" fmla="*/ 3077 h 4887"/>
                        <a:gd name="connsiteX1" fmla="*/ 4005 w 6615"/>
                        <a:gd name="connsiteY1" fmla="*/ 502 h 4887"/>
                        <a:gd name="connsiteX2" fmla="*/ 19 w 6615"/>
                        <a:gd name="connsiteY2" fmla="*/ 1294 h 4887"/>
                        <a:gd name="connsiteX3" fmla="*/ 3806 w 6615"/>
                        <a:gd name="connsiteY3" fmla="*/ 4661 h 4887"/>
                        <a:gd name="connsiteX4" fmla="*/ 6596 w 6615"/>
                        <a:gd name="connsiteY4" fmla="*/ 3077 h 48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15" h="4887">
                          <a:moveTo>
                            <a:pt x="6596" y="3077"/>
                          </a:moveTo>
                          <a:cubicBezTo>
                            <a:pt x="6397" y="2284"/>
                            <a:pt x="5002" y="898"/>
                            <a:pt x="4005" y="502"/>
                          </a:cubicBezTo>
                          <a:cubicBezTo>
                            <a:pt x="2211" y="-93"/>
                            <a:pt x="218" y="-489"/>
                            <a:pt x="19" y="1294"/>
                          </a:cubicBezTo>
                          <a:cubicBezTo>
                            <a:pt x="-181" y="2879"/>
                            <a:pt x="1215" y="3869"/>
                            <a:pt x="3806" y="4661"/>
                          </a:cubicBezTo>
                          <a:cubicBezTo>
                            <a:pt x="5401" y="5256"/>
                            <a:pt x="6796" y="4661"/>
                            <a:pt x="6596" y="307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9778" name="Freeform 1287">
                      <a:extLst>
                        <a:ext uri="{FF2B5EF4-FFF2-40B4-BE49-F238E27FC236}">
                          <a16:creationId xmlns:a16="http://schemas.microsoft.com/office/drawing/2014/main" id="{58738AB7-0B50-7D51-5E8F-053AE4975C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2240" y="6562012"/>
                      <a:ext cx="6378" cy="4358"/>
                    </a:xfrm>
                    <a:custGeom>
                      <a:avLst/>
                      <a:gdLst>
                        <a:gd name="connsiteX0" fmla="*/ 2791 w 6378"/>
                        <a:gd name="connsiteY0" fmla="*/ 67 h 4358"/>
                        <a:gd name="connsiteX1" fmla="*/ 0 w 6378"/>
                        <a:gd name="connsiteY1" fmla="*/ 1255 h 4358"/>
                        <a:gd name="connsiteX2" fmla="*/ 3588 w 6378"/>
                        <a:gd name="connsiteY2" fmla="*/ 4227 h 4358"/>
                        <a:gd name="connsiteX3" fmla="*/ 6378 w 6378"/>
                        <a:gd name="connsiteY3" fmla="*/ 3038 h 4358"/>
                        <a:gd name="connsiteX4" fmla="*/ 2791 w 6378"/>
                        <a:gd name="connsiteY4" fmla="*/ 67 h 43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378" h="4358">
                          <a:moveTo>
                            <a:pt x="2791" y="67"/>
                          </a:moveTo>
                          <a:cubicBezTo>
                            <a:pt x="1395" y="-131"/>
                            <a:pt x="0" y="67"/>
                            <a:pt x="0" y="1255"/>
                          </a:cubicBezTo>
                          <a:cubicBezTo>
                            <a:pt x="0" y="2840"/>
                            <a:pt x="1594" y="3831"/>
                            <a:pt x="3588" y="4227"/>
                          </a:cubicBezTo>
                          <a:cubicBezTo>
                            <a:pt x="4983" y="4425"/>
                            <a:pt x="6378" y="4623"/>
                            <a:pt x="6378" y="3038"/>
                          </a:cubicBezTo>
                          <a:cubicBezTo>
                            <a:pt x="5980" y="1453"/>
                            <a:pt x="4983" y="265"/>
                            <a:pt x="2791" y="67"/>
                          </a:cubicBezTo>
                          <a:close/>
                        </a:path>
                      </a:pathLst>
                    </a:custGeom>
                    <a:solidFill>
                      <a:srgbClr val="79ADDD"/>
                    </a:solidFill>
                    <a:ln w="19906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  <p:grpSp>
              <p:nvGrpSpPr>
                <p:cNvPr id="8728" name="Graphic 12">
                  <a:extLst>
                    <a:ext uri="{FF2B5EF4-FFF2-40B4-BE49-F238E27FC236}">
                      <a16:creationId xmlns:a16="http://schemas.microsoft.com/office/drawing/2014/main" id="{6675185F-D534-0483-A52F-3E5CAB6AB369}"/>
                    </a:ext>
                  </a:extLst>
                </p:cNvPr>
                <p:cNvGrpSpPr/>
                <p:nvPr/>
              </p:nvGrpSpPr>
              <p:grpSpPr>
                <a:xfrm>
                  <a:off x="1686209" y="5665358"/>
                  <a:ext cx="846070" cy="1075594"/>
                  <a:chOff x="1686209" y="5665358"/>
                  <a:chExt cx="846070" cy="1075594"/>
                </a:xfrm>
                <a:solidFill>
                  <a:srgbClr val="000000"/>
                </a:solidFill>
              </p:grpSpPr>
              <p:sp>
                <p:nvSpPr>
                  <p:cNvPr id="8731" name="Freeform 240">
                    <a:extLst>
                      <a:ext uri="{FF2B5EF4-FFF2-40B4-BE49-F238E27FC236}">
                        <a16:creationId xmlns:a16="http://schemas.microsoft.com/office/drawing/2014/main" id="{3347A943-7406-3326-92E2-5AECF99B9959}"/>
                      </a:ext>
                    </a:extLst>
                  </p:cNvPr>
                  <p:cNvSpPr/>
                  <p:nvPr/>
                </p:nvSpPr>
                <p:spPr>
                  <a:xfrm>
                    <a:off x="1686209" y="5795873"/>
                    <a:ext cx="846070" cy="945079"/>
                  </a:xfrm>
                  <a:custGeom>
                    <a:avLst/>
                    <a:gdLst>
                      <a:gd name="connsiteX0" fmla="*/ 842820 w 846070"/>
                      <a:gd name="connsiteY0" fmla="*/ 0 h 945079"/>
                      <a:gd name="connsiteX1" fmla="*/ 842820 w 846070"/>
                      <a:gd name="connsiteY1" fmla="*/ 0 h 945079"/>
                      <a:gd name="connsiteX2" fmla="*/ 839033 w 846070"/>
                      <a:gd name="connsiteY2" fmla="*/ 3367 h 945079"/>
                      <a:gd name="connsiteX3" fmla="*/ 794384 w 846070"/>
                      <a:gd name="connsiteY3" fmla="*/ 192740 h 945079"/>
                      <a:gd name="connsiteX4" fmla="*/ 770465 w 846070"/>
                      <a:gd name="connsiteY4" fmla="*/ 267419 h 945079"/>
                      <a:gd name="connsiteX5" fmla="*/ 745549 w 846070"/>
                      <a:gd name="connsiteY5" fmla="*/ 354974 h 945079"/>
                      <a:gd name="connsiteX6" fmla="*/ 661433 w 846070"/>
                      <a:gd name="connsiteY6" fmla="*/ 660823 h 945079"/>
                      <a:gd name="connsiteX7" fmla="*/ 656848 w 846070"/>
                      <a:gd name="connsiteY7" fmla="*/ 683207 h 945079"/>
                      <a:gd name="connsiteX8" fmla="*/ 401511 w 846070"/>
                      <a:gd name="connsiteY8" fmla="*/ 620413 h 945079"/>
                      <a:gd name="connsiteX9" fmla="*/ 501573 w 846070"/>
                      <a:gd name="connsiteY9" fmla="*/ 298123 h 945079"/>
                      <a:gd name="connsiteX10" fmla="*/ 600838 w 846070"/>
                      <a:gd name="connsiteY10" fmla="*/ 26148 h 945079"/>
                      <a:gd name="connsiteX11" fmla="*/ 602233 w 846070"/>
                      <a:gd name="connsiteY11" fmla="*/ 21195 h 945079"/>
                      <a:gd name="connsiteX12" fmla="*/ 597250 w 846070"/>
                      <a:gd name="connsiteY12" fmla="*/ 19809 h 945079"/>
                      <a:gd name="connsiteX13" fmla="*/ 556189 w 846070"/>
                      <a:gd name="connsiteY13" fmla="*/ 93894 h 945079"/>
                      <a:gd name="connsiteX14" fmla="*/ 525492 w 846070"/>
                      <a:gd name="connsiteY14" fmla="*/ 87753 h 945079"/>
                      <a:gd name="connsiteX15" fmla="*/ 256800 w 846070"/>
                      <a:gd name="connsiteY15" fmla="*/ 57248 h 945079"/>
                      <a:gd name="connsiteX16" fmla="*/ 3058 w 846070"/>
                      <a:gd name="connsiteY16" fmla="*/ 71708 h 945079"/>
                      <a:gd name="connsiteX17" fmla="*/ 68 w 846070"/>
                      <a:gd name="connsiteY17" fmla="*/ 75868 h 945079"/>
                      <a:gd name="connsiteX18" fmla="*/ 4254 w 846070"/>
                      <a:gd name="connsiteY18" fmla="*/ 78839 h 945079"/>
                      <a:gd name="connsiteX19" fmla="*/ 256800 w 846070"/>
                      <a:gd name="connsiteY19" fmla="*/ 64379 h 945079"/>
                      <a:gd name="connsiteX20" fmla="*/ 524296 w 846070"/>
                      <a:gd name="connsiteY20" fmla="*/ 94884 h 945079"/>
                      <a:gd name="connsiteX21" fmla="*/ 553797 w 846070"/>
                      <a:gd name="connsiteY21" fmla="*/ 100827 h 945079"/>
                      <a:gd name="connsiteX22" fmla="*/ 494597 w 846070"/>
                      <a:gd name="connsiteY22" fmla="*/ 296142 h 945079"/>
                      <a:gd name="connsiteX23" fmla="*/ 394535 w 846070"/>
                      <a:gd name="connsiteY23" fmla="*/ 618630 h 945079"/>
                      <a:gd name="connsiteX24" fmla="*/ 381379 w 846070"/>
                      <a:gd name="connsiteY24" fmla="*/ 615262 h 945079"/>
                      <a:gd name="connsiteX25" fmla="*/ 376994 w 846070"/>
                      <a:gd name="connsiteY25" fmla="*/ 617837 h 945079"/>
                      <a:gd name="connsiteX26" fmla="*/ 379586 w 846070"/>
                      <a:gd name="connsiteY26" fmla="*/ 622195 h 945079"/>
                      <a:gd name="connsiteX27" fmla="*/ 392143 w 846070"/>
                      <a:gd name="connsiteY27" fmla="*/ 625563 h 945079"/>
                      <a:gd name="connsiteX28" fmla="*/ 313010 w 846070"/>
                      <a:gd name="connsiteY28" fmla="*/ 807012 h 945079"/>
                      <a:gd name="connsiteX29" fmla="*/ 312811 w 846070"/>
                      <a:gd name="connsiteY29" fmla="*/ 809983 h 945079"/>
                      <a:gd name="connsiteX30" fmla="*/ 315004 w 846070"/>
                      <a:gd name="connsiteY30" fmla="*/ 812162 h 945079"/>
                      <a:gd name="connsiteX31" fmla="*/ 373606 w 846070"/>
                      <a:gd name="connsiteY31" fmla="*/ 832169 h 945079"/>
                      <a:gd name="connsiteX32" fmla="*/ 378190 w 846070"/>
                      <a:gd name="connsiteY32" fmla="*/ 830188 h 945079"/>
                      <a:gd name="connsiteX33" fmla="*/ 425032 w 846070"/>
                      <a:gd name="connsiteY33" fmla="*/ 719655 h 945079"/>
                      <a:gd name="connsiteX34" fmla="*/ 409086 w 846070"/>
                      <a:gd name="connsiteY34" fmla="*/ 843658 h 945079"/>
                      <a:gd name="connsiteX35" fmla="*/ 411478 w 846070"/>
                      <a:gd name="connsiteY35" fmla="*/ 847422 h 945079"/>
                      <a:gd name="connsiteX36" fmla="*/ 673393 w 846070"/>
                      <a:gd name="connsiteY36" fmla="*/ 944881 h 945079"/>
                      <a:gd name="connsiteX37" fmla="*/ 674588 w 846070"/>
                      <a:gd name="connsiteY37" fmla="*/ 945079 h 945079"/>
                      <a:gd name="connsiteX38" fmla="*/ 676781 w 846070"/>
                      <a:gd name="connsiteY38" fmla="*/ 944287 h 945079"/>
                      <a:gd name="connsiteX39" fmla="*/ 678176 w 846070"/>
                      <a:gd name="connsiteY39" fmla="*/ 940919 h 945079"/>
                      <a:gd name="connsiteX40" fmla="*/ 676781 w 846070"/>
                      <a:gd name="connsiteY40" fmla="*/ 931213 h 945079"/>
                      <a:gd name="connsiteX41" fmla="*/ 662828 w 846070"/>
                      <a:gd name="connsiteY41" fmla="*/ 692319 h 945079"/>
                      <a:gd name="connsiteX42" fmla="*/ 671997 w 846070"/>
                      <a:gd name="connsiteY42" fmla="*/ 694300 h 945079"/>
                      <a:gd name="connsiteX43" fmla="*/ 672795 w 846070"/>
                      <a:gd name="connsiteY43" fmla="*/ 694300 h 945079"/>
                      <a:gd name="connsiteX44" fmla="*/ 676382 w 846070"/>
                      <a:gd name="connsiteY44" fmla="*/ 691526 h 945079"/>
                      <a:gd name="connsiteX45" fmla="*/ 673592 w 846070"/>
                      <a:gd name="connsiteY45" fmla="*/ 687168 h 945079"/>
                      <a:gd name="connsiteX46" fmla="*/ 663825 w 846070"/>
                      <a:gd name="connsiteY46" fmla="*/ 684989 h 945079"/>
                      <a:gd name="connsiteX47" fmla="*/ 668210 w 846070"/>
                      <a:gd name="connsiteY47" fmla="*/ 662804 h 945079"/>
                      <a:gd name="connsiteX48" fmla="*/ 752126 w 846070"/>
                      <a:gd name="connsiteY48" fmla="*/ 357153 h 945079"/>
                      <a:gd name="connsiteX49" fmla="*/ 777042 w 846070"/>
                      <a:gd name="connsiteY49" fmla="*/ 269598 h 945079"/>
                      <a:gd name="connsiteX50" fmla="*/ 800961 w 846070"/>
                      <a:gd name="connsiteY50" fmla="*/ 195315 h 945079"/>
                      <a:gd name="connsiteX51" fmla="*/ 846009 w 846070"/>
                      <a:gd name="connsiteY51" fmla="*/ 3962 h 945079"/>
                      <a:gd name="connsiteX52" fmla="*/ 842820 w 846070"/>
                      <a:gd name="connsiteY52" fmla="*/ 0 h 945079"/>
                      <a:gd name="connsiteX53" fmla="*/ 670004 w 846070"/>
                      <a:gd name="connsiteY53" fmla="*/ 932006 h 945079"/>
                      <a:gd name="connsiteX54" fmla="*/ 670602 w 846070"/>
                      <a:gd name="connsiteY54" fmla="*/ 935769 h 945079"/>
                      <a:gd name="connsiteX55" fmla="*/ 417059 w 846070"/>
                      <a:gd name="connsiteY55" fmla="*/ 841479 h 945079"/>
                      <a:gd name="connsiteX56" fmla="*/ 435995 w 846070"/>
                      <a:gd name="connsiteY56" fmla="*/ 694300 h 945079"/>
                      <a:gd name="connsiteX57" fmla="*/ 433404 w 846070"/>
                      <a:gd name="connsiteY57" fmla="*/ 690338 h 945079"/>
                      <a:gd name="connsiteX58" fmla="*/ 429218 w 846070"/>
                      <a:gd name="connsiteY58" fmla="*/ 692319 h 945079"/>
                      <a:gd name="connsiteX59" fmla="*/ 373406 w 846070"/>
                      <a:gd name="connsiteY59" fmla="*/ 824245 h 945079"/>
                      <a:gd name="connsiteX60" fmla="*/ 321980 w 846070"/>
                      <a:gd name="connsiteY60" fmla="*/ 806814 h 945079"/>
                      <a:gd name="connsiteX61" fmla="*/ 399717 w 846070"/>
                      <a:gd name="connsiteY61" fmla="*/ 627544 h 945079"/>
                      <a:gd name="connsiteX62" fmla="*/ 656450 w 846070"/>
                      <a:gd name="connsiteY62" fmla="*/ 690734 h 945079"/>
                      <a:gd name="connsiteX63" fmla="*/ 670004 w 846070"/>
                      <a:gd name="connsiteY63" fmla="*/ 932006 h 9450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</a:cxnLst>
                    <a:rect l="l" t="t" r="r" b="b"/>
                    <a:pathLst>
                      <a:path w="846070" h="945079">
                        <a:moveTo>
                          <a:pt x="842820" y="0"/>
                        </a:moveTo>
                        <a:cubicBezTo>
                          <a:pt x="842820" y="0"/>
                          <a:pt x="842820" y="0"/>
                          <a:pt x="842820" y="0"/>
                        </a:cubicBezTo>
                        <a:cubicBezTo>
                          <a:pt x="840827" y="0"/>
                          <a:pt x="839232" y="1585"/>
                          <a:pt x="839033" y="3367"/>
                        </a:cubicBezTo>
                        <a:cubicBezTo>
                          <a:pt x="836441" y="68935"/>
                          <a:pt x="815114" y="131927"/>
                          <a:pt x="794384" y="192740"/>
                        </a:cubicBezTo>
                        <a:cubicBezTo>
                          <a:pt x="785613" y="218491"/>
                          <a:pt x="777441" y="242856"/>
                          <a:pt x="770465" y="267419"/>
                        </a:cubicBezTo>
                        <a:cubicBezTo>
                          <a:pt x="762093" y="296934"/>
                          <a:pt x="753920" y="326053"/>
                          <a:pt x="745549" y="354974"/>
                        </a:cubicBezTo>
                        <a:cubicBezTo>
                          <a:pt x="716447" y="457386"/>
                          <a:pt x="688940" y="554251"/>
                          <a:pt x="661433" y="660823"/>
                        </a:cubicBezTo>
                        <a:cubicBezTo>
                          <a:pt x="659639" y="667954"/>
                          <a:pt x="658044" y="675481"/>
                          <a:pt x="656848" y="683207"/>
                        </a:cubicBezTo>
                        <a:cubicBezTo>
                          <a:pt x="575523" y="665379"/>
                          <a:pt x="487022" y="642797"/>
                          <a:pt x="401511" y="620413"/>
                        </a:cubicBezTo>
                        <a:cubicBezTo>
                          <a:pt x="439583" y="514633"/>
                          <a:pt x="472671" y="398950"/>
                          <a:pt x="501573" y="298123"/>
                        </a:cubicBezTo>
                        <a:cubicBezTo>
                          <a:pt x="541239" y="159659"/>
                          <a:pt x="575324" y="40212"/>
                          <a:pt x="600838" y="26148"/>
                        </a:cubicBezTo>
                        <a:cubicBezTo>
                          <a:pt x="602632" y="25157"/>
                          <a:pt x="603230" y="22978"/>
                          <a:pt x="602233" y="21195"/>
                        </a:cubicBezTo>
                        <a:cubicBezTo>
                          <a:pt x="601236" y="19413"/>
                          <a:pt x="599044" y="18818"/>
                          <a:pt x="597250" y="19809"/>
                        </a:cubicBezTo>
                        <a:cubicBezTo>
                          <a:pt x="584493" y="26742"/>
                          <a:pt x="571138" y="53088"/>
                          <a:pt x="556189" y="93894"/>
                        </a:cubicBezTo>
                        <a:cubicBezTo>
                          <a:pt x="552601" y="92903"/>
                          <a:pt x="544428" y="91121"/>
                          <a:pt x="525492" y="87753"/>
                        </a:cubicBezTo>
                        <a:cubicBezTo>
                          <a:pt x="443769" y="73293"/>
                          <a:pt x="347893" y="58238"/>
                          <a:pt x="256800" y="57248"/>
                        </a:cubicBezTo>
                        <a:cubicBezTo>
                          <a:pt x="156539" y="56059"/>
                          <a:pt x="78403" y="60615"/>
                          <a:pt x="3058" y="71708"/>
                        </a:cubicBezTo>
                        <a:cubicBezTo>
                          <a:pt x="1065" y="71906"/>
                          <a:pt x="-331" y="73887"/>
                          <a:pt x="68" y="75868"/>
                        </a:cubicBezTo>
                        <a:cubicBezTo>
                          <a:pt x="268" y="77849"/>
                          <a:pt x="2061" y="79235"/>
                          <a:pt x="4254" y="78839"/>
                        </a:cubicBezTo>
                        <a:cubicBezTo>
                          <a:pt x="79201" y="67746"/>
                          <a:pt x="157137" y="63190"/>
                          <a:pt x="256800" y="64379"/>
                        </a:cubicBezTo>
                        <a:cubicBezTo>
                          <a:pt x="347494" y="65369"/>
                          <a:pt x="442971" y="80424"/>
                          <a:pt x="524296" y="94884"/>
                        </a:cubicBezTo>
                        <a:cubicBezTo>
                          <a:pt x="542834" y="98252"/>
                          <a:pt x="550607" y="100035"/>
                          <a:pt x="553797" y="100827"/>
                        </a:cubicBezTo>
                        <a:cubicBezTo>
                          <a:pt x="536455" y="149557"/>
                          <a:pt x="517121" y="217105"/>
                          <a:pt x="494597" y="296142"/>
                        </a:cubicBezTo>
                        <a:cubicBezTo>
                          <a:pt x="465695" y="396969"/>
                          <a:pt x="432606" y="512851"/>
                          <a:pt x="394535" y="618630"/>
                        </a:cubicBezTo>
                        <a:cubicBezTo>
                          <a:pt x="390150" y="617441"/>
                          <a:pt x="385765" y="616253"/>
                          <a:pt x="381379" y="615262"/>
                        </a:cubicBezTo>
                        <a:cubicBezTo>
                          <a:pt x="379386" y="614866"/>
                          <a:pt x="377393" y="615857"/>
                          <a:pt x="376994" y="617837"/>
                        </a:cubicBezTo>
                        <a:cubicBezTo>
                          <a:pt x="376396" y="619818"/>
                          <a:pt x="377592" y="621799"/>
                          <a:pt x="379586" y="622195"/>
                        </a:cubicBezTo>
                        <a:cubicBezTo>
                          <a:pt x="383771" y="623384"/>
                          <a:pt x="387957" y="624374"/>
                          <a:pt x="392143" y="625563"/>
                        </a:cubicBezTo>
                        <a:cubicBezTo>
                          <a:pt x="367825" y="692517"/>
                          <a:pt x="341514" y="755113"/>
                          <a:pt x="313010" y="807012"/>
                        </a:cubicBezTo>
                        <a:cubicBezTo>
                          <a:pt x="312413" y="808002"/>
                          <a:pt x="312413" y="808993"/>
                          <a:pt x="312811" y="809983"/>
                        </a:cubicBezTo>
                        <a:cubicBezTo>
                          <a:pt x="313210" y="810974"/>
                          <a:pt x="314007" y="811766"/>
                          <a:pt x="315004" y="812162"/>
                        </a:cubicBezTo>
                        <a:lnTo>
                          <a:pt x="373606" y="832169"/>
                        </a:lnTo>
                        <a:cubicBezTo>
                          <a:pt x="375400" y="832763"/>
                          <a:pt x="377393" y="831971"/>
                          <a:pt x="378190" y="830188"/>
                        </a:cubicBezTo>
                        <a:lnTo>
                          <a:pt x="425032" y="719655"/>
                        </a:lnTo>
                        <a:lnTo>
                          <a:pt x="409086" y="843658"/>
                        </a:lnTo>
                        <a:cubicBezTo>
                          <a:pt x="408887" y="845243"/>
                          <a:pt x="409883" y="846827"/>
                          <a:pt x="411478" y="847422"/>
                        </a:cubicBezTo>
                        <a:lnTo>
                          <a:pt x="673393" y="944881"/>
                        </a:lnTo>
                        <a:cubicBezTo>
                          <a:pt x="673791" y="945079"/>
                          <a:pt x="674190" y="945079"/>
                          <a:pt x="674588" y="945079"/>
                        </a:cubicBezTo>
                        <a:cubicBezTo>
                          <a:pt x="675386" y="945079"/>
                          <a:pt x="676183" y="944881"/>
                          <a:pt x="676781" y="944287"/>
                        </a:cubicBezTo>
                        <a:cubicBezTo>
                          <a:pt x="677778" y="943495"/>
                          <a:pt x="678376" y="942306"/>
                          <a:pt x="678176" y="940919"/>
                        </a:cubicBezTo>
                        <a:lnTo>
                          <a:pt x="676781" y="931213"/>
                        </a:lnTo>
                        <a:cubicBezTo>
                          <a:pt x="667014" y="858713"/>
                          <a:pt x="653859" y="763036"/>
                          <a:pt x="662828" y="692319"/>
                        </a:cubicBezTo>
                        <a:cubicBezTo>
                          <a:pt x="666017" y="692913"/>
                          <a:pt x="669007" y="693705"/>
                          <a:pt x="671997" y="694300"/>
                        </a:cubicBezTo>
                        <a:cubicBezTo>
                          <a:pt x="672197" y="694300"/>
                          <a:pt x="672595" y="694300"/>
                          <a:pt x="672795" y="694300"/>
                        </a:cubicBezTo>
                        <a:cubicBezTo>
                          <a:pt x="674389" y="694300"/>
                          <a:pt x="675984" y="693111"/>
                          <a:pt x="676382" y="691526"/>
                        </a:cubicBezTo>
                        <a:cubicBezTo>
                          <a:pt x="676781" y="689546"/>
                          <a:pt x="675585" y="687763"/>
                          <a:pt x="673592" y="687168"/>
                        </a:cubicBezTo>
                        <a:cubicBezTo>
                          <a:pt x="670403" y="686574"/>
                          <a:pt x="667014" y="685782"/>
                          <a:pt x="663825" y="684989"/>
                        </a:cubicBezTo>
                        <a:cubicBezTo>
                          <a:pt x="665021" y="677264"/>
                          <a:pt x="666416" y="669737"/>
                          <a:pt x="668210" y="662804"/>
                        </a:cubicBezTo>
                        <a:cubicBezTo>
                          <a:pt x="695518" y="556430"/>
                          <a:pt x="723025" y="459565"/>
                          <a:pt x="752126" y="357153"/>
                        </a:cubicBezTo>
                        <a:cubicBezTo>
                          <a:pt x="760299" y="328232"/>
                          <a:pt x="768671" y="299113"/>
                          <a:pt x="777042" y="269598"/>
                        </a:cubicBezTo>
                        <a:cubicBezTo>
                          <a:pt x="783819" y="245233"/>
                          <a:pt x="792191" y="221066"/>
                          <a:pt x="800961" y="195315"/>
                        </a:cubicBezTo>
                        <a:cubicBezTo>
                          <a:pt x="821891" y="133908"/>
                          <a:pt x="843418" y="70519"/>
                          <a:pt x="846009" y="3962"/>
                        </a:cubicBezTo>
                        <a:cubicBezTo>
                          <a:pt x="846408" y="1783"/>
                          <a:pt x="844813" y="198"/>
                          <a:pt x="842820" y="0"/>
                        </a:cubicBezTo>
                        <a:close/>
                        <a:moveTo>
                          <a:pt x="670004" y="932006"/>
                        </a:moveTo>
                        <a:lnTo>
                          <a:pt x="670602" y="935769"/>
                        </a:lnTo>
                        <a:lnTo>
                          <a:pt x="417059" y="841479"/>
                        </a:lnTo>
                        <a:lnTo>
                          <a:pt x="435995" y="694300"/>
                        </a:lnTo>
                        <a:cubicBezTo>
                          <a:pt x="436194" y="692517"/>
                          <a:pt x="434998" y="690932"/>
                          <a:pt x="433404" y="690338"/>
                        </a:cubicBezTo>
                        <a:cubicBezTo>
                          <a:pt x="431610" y="689942"/>
                          <a:pt x="429816" y="690734"/>
                          <a:pt x="429218" y="692319"/>
                        </a:cubicBezTo>
                        <a:lnTo>
                          <a:pt x="373406" y="824245"/>
                        </a:lnTo>
                        <a:lnTo>
                          <a:pt x="321980" y="806814"/>
                        </a:lnTo>
                        <a:cubicBezTo>
                          <a:pt x="349886" y="755113"/>
                          <a:pt x="375798" y="693309"/>
                          <a:pt x="399717" y="627544"/>
                        </a:cubicBezTo>
                        <a:cubicBezTo>
                          <a:pt x="485627" y="650126"/>
                          <a:pt x="574726" y="672906"/>
                          <a:pt x="656450" y="690734"/>
                        </a:cubicBezTo>
                        <a:cubicBezTo>
                          <a:pt x="646882" y="762442"/>
                          <a:pt x="660038" y="859109"/>
                          <a:pt x="670004" y="932006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8732" name="Freeform 241">
                    <a:extLst>
                      <a:ext uri="{FF2B5EF4-FFF2-40B4-BE49-F238E27FC236}">
                        <a16:creationId xmlns:a16="http://schemas.microsoft.com/office/drawing/2014/main" id="{73944584-2E5B-B3CD-12DB-C7B96DC21F1D}"/>
                      </a:ext>
                    </a:extLst>
                  </p:cNvPr>
                  <p:cNvSpPr/>
                  <p:nvPr/>
                </p:nvSpPr>
                <p:spPr>
                  <a:xfrm>
                    <a:off x="1926892" y="5665358"/>
                    <a:ext cx="276610" cy="164982"/>
                  </a:xfrm>
                  <a:custGeom>
                    <a:avLst/>
                    <a:gdLst>
                      <a:gd name="connsiteX0" fmla="*/ 3559 w 276610"/>
                      <a:gd name="connsiteY0" fmla="*/ 164982 h 164982"/>
                      <a:gd name="connsiteX1" fmla="*/ 5752 w 276610"/>
                      <a:gd name="connsiteY1" fmla="*/ 164190 h 164982"/>
                      <a:gd name="connsiteX2" fmla="*/ 274245 w 276610"/>
                      <a:gd name="connsiteY2" fmla="*/ 6908 h 164982"/>
                      <a:gd name="connsiteX3" fmla="*/ 276437 w 276610"/>
                      <a:gd name="connsiteY3" fmla="*/ 2352 h 164982"/>
                      <a:gd name="connsiteX4" fmla="*/ 271853 w 276610"/>
                      <a:gd name="connsiteY4" fmla="*/ 173 h 164982"/>
                      <a:gd name="connsiteX5" fmla="*/ 1367 w 276610"/>
                      <a:gd name="connsiteY5" fmla="*/ 158445 h 164982"/>
                      <a:gd name="connsiteX6" fmla="*/ 769 w 276610"/>
                      <a:gd name="connsiteY6" fmla="*/ 163596 h 164982"/>
                      <a:gd name="connsiteX7" fmla="*/ 3559 w 276610"/>
                      <a:gd name="connsiteY7" fmla="*/ 164982 h 1649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76610" h="164982">
                        <a:moveTo>
                          <a:pt x="3559" y="164982"/>
                        </a:moveTo>
                        <a:cubicBezTo>
                          <a:pt x="4357" y="164982"/>
                          <a:pt x="5154" y="164784"/>
                          <a:pt x="5752" y="164190"/>
                        </a:cubicBezTo>
                        <a:cubicBezTo>
                          <a:pt x="103023" y="87332"/>
                          <a:pt x="185744" y="38800"/>
                          <a:pt x="274245" y="6908"/>
                        </a:cubicBezTo>
                        <a:cubicBezTo>
                          <a:pt x="276039" y="6313"/>
                          <a:pt x="277035" y="4135"/>
                          <a:pt x="276437" y="2352"/>
                        </a:cubicBezTo>
                        <a:cubicBezTo>
                          <a:pt x="275839" y="569"/>
                          <a:pt x="273647" y="-421"/>
                          <a:pt x="271853" y="173"/>
                        </a:cubicBezTo>
                        <a:cubicBezTo>
                          <a:pt x="182754" y="32263"/>
                          <a:pt x="99236" y="81191"/>
                          <a:pt x="1367" y="158445"/>
                        </a:cubicBezTo>
                        <a:cubicBezTo>
                          <a:pt x="-228" y="159634"/>
                          <a:pt x="-427" y="162011"/>
                          <a:pt x="769" y="163596"/>
                        </a:cubicBezTo>
                        <a:cubicBezTo>
                          <a:pt x="1367" y="164586"/>
                          <a:pt x="2563" y="164982"/>
                          <a:pt x="3559" y="164982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8729" name="Freeform 238">
                  <a:extLst>
                    <a:ext uri="{FF2B5EF4-FFF2-40B4-BE49-F238E27FC236}">
                      <a16:creationId xmlns:a16="http://schemas.microsoft.com/office/drawing/2014/main" id="{66D3E54B-DDFA-FEBC-F965-758290DC2BAA}"/>
                    </a:ext>
                  </a:extLst>
                </p:cNvPr>
                <p:cNvSpPr/>
                <p:nvPr/>
              </p:nvSpPr>
              <p:spPr>
                <a:xfrm>
                  <a:off x="2637927" y="4556673"/>
                  <a:ext cx="245463" cy="211914"/>
                </a:xfrm>
                <a:custGeom>
                  <a:avLst/>
                  <a:gdLst>
                    <a:gd name="connsiteX0" fmla="*/ 105577 w 245463"/>
                    <a:gd name="connsiteY0" fmla="*/ 211914 h 211914"/>
                    <a:gd name="connsiteX1" fmla="*/ 96009 w 245463"/>
                    <a:gd name="connsiteY1" fmla="*/ 208349 h 211914"/>
                    <a:gd name="connsiteX2" fmla="*/ 4917 w 245463"/>
                    <a:gd name="connsiteY2" fmla="*/ 128717 h 211914"/>
                    <a:gd name="connsiteX3" fmla="*/ 3522 w 245463"/>
                    <a:gd name="connsiteY3" fmla="*/ 108512 h 211914"/>
                    <a:gd name="connsiteX4" fmla="*/ 23853 w 245463"/>
                    <a:gd name="connsiteY4" fmla="*/ 107126 h 211914"/>
                    <a:gd name="connsiteX5" fmla="*/ 102587 w 245463"/>
                    <a:gd name="connsiteY5" fmla="*/ 176060 h 211914"/>
                    <a:gd name="connsiteX6" fmla="*/ 218993 w 245463"/>
                    <a:gd name="connsiteY6" fmla="*/ 6299 h 211914"/>
                    <a:gd name="connsiteX7" fmla="*/ 239125 w 245463"/>
                    <a:gd name="connsiteY7" fmla="*/ 2535 h 211914"/>
                    <a:gd name="connsiteX8" fmla="*/ 242913 w 245463"/>
                    <a:gd name="connsiteY8" fmla="*/ 22542 h 211914"/>
                    <a:gd name="connsiteX9" fmla="*/ 117138 w 245463"/>
                    <a:gd name="connsiteY9" fmla="*/ 205774 h 211914"/>
                    <a:gd name="connsiteX10" fmla="*/ 106972 w 245463"/>
                    <a:gd name="connsiteY10" fmla="*/ 211914 h 211914"/>
                    <a:gd name="connsiteX11" fmla="*/ 105577 w 245463"/>
                    <a:gd name="connsiteY11" fmla="*/ 211914 h 2119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45463" h="211914">
                      <a:moveTo>
                        <a:pt x="105577" y="211914"/>
                      </a:moveTo>
                      <a:cubicBezTo>
                        <a:pt x="101989" y="211914"/>
                        <a:pt x="98600" y="210726"/>
                        <a:pt x="96009" y="208349"/>
                      </a:cubicBezTo>
                      <a:lnTo>
                        <a:pt x="4917" y="128717"/>
                      </a:lnTo>
                      <a:cubicBezTo>
                        <a:pt x="-1063" y="123567"/>
                        <a:pt x="-1661" y="114455"/>
                        <a:pt x="3522" y="108512"/>
                      </a:cubicBezTo>
                      <a:cubicBezTo>
                        <a:pt x="8903" y="102570"/>
                        <a:pt x="17873" y="101975"/>
                        <a:pt x="23853" y="107126"/>
                      </a:cubicBezTo>
                      <a:lnTo>
                        <a:pt x="102587" y="176060"/>
                      </a:lnTo>
                      <a:lnTo>
                        <a:pt x="218993" y="6299"/>
                      </a:lnTo>
                      <a:cubicBezTo>
                        <a:pt x="223578" y="-238"/>
                        <a:pt x="232548" y="-2021"/>
                        <a:pt x="239125" y="2535"/>
                      </a:cubicBezTo>
                      <a:cubicBezTo>
                        <a:pt x="245703" y="7091"/>
                        <a:pt x="247497" y="16005"/>
                        <a:pt x="242913" y="22542"/>
                      </a:cubicBezTo>
                      <a:lnTo>
                        <a:pt x="117138" y="205774"/>
                      </a:lnTo>
                      <a:cubicBezTo>
                        <a:pt x="114746" y="209141"/>
                        <a:pt x="111158" y="211518"/>
                        <a:pt x="106972" y="211914"/>
                      </a:cubicBezTo>
                      <a:cubicBezTo>
                        <a:pt x="106773" y="211914"/>
                        <a:pt x="106175" y="211914"/>
                        <a:pt x="105577" y="21191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30" name="Freeform 239">
                  <a:extLst>
                    <a:ext uri="{FF2B5EF4-FFF2-40B4-BE49-F238E27FC236}">
                      <a16:creationId xmlns:a16="http://schemas.microsoft.com/office/drawing/2014/main" id="{51DA74BD-1A61-5178-B99B-79FE992563B8}"/>
                    </a:ext>
                  </a:extLst>
                </p:cNvPr>
                <p:cNvSpPr/>
                <p:nvPr/>
              </p:nvSpPr>
              <p:spPr>
                <a:xfrm>
                  <a:off x="1720941" y="5029403"/>
                  <a:ext cx="22163" cy="19479"/>
                </a:xfrm>
                <a:custGeom>
                  <a:avLst/>
                  <a:gdLst>
                    <a:gd name="connsiteX0" fmla="*/ 18556 w 22163"/>
                    <a:gd name="connsiteY0" fmla="*/ 19281 h 19479"/>
                    <a:gd name="connsiteX1" fmla="*/ 14968 w 22163"/>
                    <a:gd name="connsiteY1" fmla="*/ 16111 h 19479"/>
                    <a:gd name="connsiteX2" fmla="*/ 11181 w 22163"/>
                    <a:gd name="connsiteY2" fmla="*/ 9575 h 19479"/>
                    <a:gd name="connsiteX3" fmla="*/ 4005 w 22163"/>
                    <a:gd name="connsiteY3" fmla="*/ 7197 h 19479"/>
                    <a:gd name="connsiteX4" fmla="*/ 19 w 22163"/>
                    <a:gd name="connsiteY4" fmla="*/ 4028 h 19479"/>
                    <a:gd name="connsiteX5" fmla="*/ 3208 w 22163"/>
                    <a:gd name="connsiteY5" fmla="*/ 66 h 19479"/>
                    <a:gd name="connsiteX6" fmla="*/ 15766 w 22163"/>
                    <a:gd name="connsiteY6" fmla="*/ 4028 h 19479"/>
                    <a:gd name="connsiteX7" fmla="*/ 22144 w 22163"/>
                    <a:gd name="connsiteY7" fmla="*/ 15517 h 19479"/>
                    <a:gd name="connsiteX8" fmla="*/ 18955 w 22163"/>
                    <a:gd name="connsiteY8" fmla="*/ 19479 h 19479"/>
                    <a:gd name="connsiteX9" fmla="*/ 18556 w 22163"/>
                    <a:gd name="connsiteY9" fmla="*/ 19281 h 19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2163" h="19479">
                      <a:moveTo>
                        <a:pt x="18556" y="19281"/>
                      </a:moveTo>
                      <a:cubicBezTo>
                        <a:pt x="16762" y="19281"/>
                        <a:pt x="15168" y="17894"/>
                        <a:pt x="14968" y="16111"/>
                      </a:cubicBezTo>
                      <a:cubicBezTo>
                        <a:pt x="14769" y="13734"/>
                        <a:pt x="13374" y="11357"/>
                        <a:pt x="11181" y="9575"/>
                      </a:cubicBezTo>
                      <a:cubicBezTo>
                        <a:pt x="8989" y="7792"/>
                        <a:pt x="6397" y="6999"/>
                        <a:pt x="4005" y="7197"/>
                      </a:cubicBezTo>
                      <a:cubicBezTo>
                        <a:pt x="2212" y="7396"/>
                        <a:pt x="218" y="6009"/>
                        <a:pt x="19" y="4028"/>
                      </a:cubicBezTo>
                      <a:cubicBezTo>
                        <a:pt x="-180" y="2047"/>
                        <a:pt x="1215" y="264"/>
                        <a:pt x="3208" y="66"/>
                      </a:cubicBezTo>
                      <a:cubicBezTo>
                        <a:pt x="7394" y="-330"/>
                        <a:pt x="12178" y="1057"/>
                        <a:pt x="15766" y="4028"/>
                      </a:cubicBezTo>
                      <a:cubicBezTo>
                        <a:pt x="19354" y="6999"/>
                        <a:pt x="21746" y="11159"/>
                        <a:pt x="22144" y="15517"/>
                      </a:cubicBezTo>
                      <a:cubicBezTo>
                        <a:pt x="22344" y="17498"/>
                        <a:pt x="20948" y="19281"/>
                        <a:pt x="18955" y="19479"/>
                      </a:cubicBezTo>
                      <a:cubicBezTo>
                        <a:pt x="18756" y="19281"/>
                        <a:pt x="18556" y="19281"/>
                        <a:pt x="18556" y="1928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701" name="Graphic 12">
                <a:extLst>
                  <a:ext uri="{FF2B5EF4-FFF2-40B4-BE49-F238E27FC236}">
                    <a16:creationId xmlns:a16="http://schemas.microsoft.com/office/drawing/2014/main" id="{CDF2BDF4-7457-A956-FC10-23B136B423D9}"/>
                  </a:ext>
                </a:extLst>
              </p:cNvPr>
              <p:cNvGrpSpPr/>
              <p:nvPr/>
            </p:nvGrpSpPr>
            <p:grpSpPr>
              <a:xfrm>
                <a:off x="1175603" y="4328237"/>
                <a:ext cx="853315" cy="498786"/>
                <a:chOff x="1175603" y="4328237"/>
                <a:chExt cx="853315" cy="498786"/>
              </a:xfrm>
            </p:grpSpPr>
            <p:sp>
              <p:nvSpPr>
                <p:cNvPr id="8702" name="Freeform 211">
                  <a:extLst>
                    <a:ext uri="{FF2B5EF4-FFF2-40B4-BE49-F238E27FC236}">
                      <a16:creationId xmlns:a16="http://schemas.microsoft.com/office/drawing/2014/main" id="{7A6598E6-A95A-1EFA-75F2-4D70BED301DB}"/>
                    </a:ext>
                  </a:extLst>
                </p:cNvPr>
                <p:cNvSpPr/>
                <p:nvPr/>
              </p:nvSpPr>
              <p:spPr>
                <a:xfrm>
                  <a:off x="1175603" y="4328237"/>
                  <a:ext cx="853315" cy="498786"/>
                </a:xfrm>
                <a:custGeom>
                  <a:avLst/>
                  <a:gdLst>
                    <a:gd name="connsiteX0" fmla="*/ 793917 w 853315"/>
                    <a:gd name="connsiteY0" fmla="*/ 0 h 498786"/>
                    <a:gd name="connsiteX1" fmla="*/ 59399 w 853315"/>
                    <a:gd name="connsiteY1" fmla="*/ 0 h 498786"/>
                    <a:gd name="connsiteX2" fmla="*/ 0 w 853315"/>
                    <a:gd name="connsiteY2" fmla="*/ 59030 h 498786"/>
                    <a:gd name="connsiteX3" fmla="*/ 0 w 853315"/>
                    <a:gd name="connsiteY3" fmla="*/ 304066 h 498786"/>
                    <a:gd name="connsiteX4" fmla="*/ 59399 w 853315"/>
                    <a:gd name="connsiteY4" fmla="*/ 363096 h 498786"/>
                    <a:gd name="connsiteX5" fmla="*/ 580040 w 853315"/>
                    <a:gd name="connsiteY5" fmla="*/ 363096 h 498786"/>
                    <a:gd name="connsiteX6" fmla="*/ 716578 w 853315"/>
                    <a:gd name="connsiteY6" fmla="*/ 498786 h 498786"/>
                    <a:gd name="connsiteX7" fmla="*/ 716578 w 853315"/>
                    <a:gd name="connsiteY7" fmla="*/ 363096 h 498786"/>
                    <a:gd name="connsiteX8" fmla="*/ 793917 w 853315"/>
                    <a:gd name="connsiteY8" fmla="*/ 363096 h 498786"/>
                    <a:gd name="connsiteX9" fmla="*/ 853316 w 853315"/>
                    <a:gd name="connsiteY9" fmla="*/ 304066 h 498786"/>
                    <a:gd name="connsiteX10" fmla="*/ 853316 w 853315"/>
                    <a:gd name="connsiteY10" fmla="*/ 59030 h 498786"/>
                    <a:gd name="connsiteX11" fmla="*/ 793917 w 853315"/>
                    <a:gd name="connsiteY11" fmla="*/ 0 h 498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853315" h="498786">
                      <a:moveTo>
                        <a:pt x="793917" y="0"/>
                      </a:moveTo>
                      <a:lnTo>
                        <a:pt x="59399" y="0"/>
                      </a:lnTo>
                      <a:cubicBezTo>
                        <a:pt x="26710" y="0"/>
                        <a:pt x="0" y="26346"/>
                        <a:pt x="0" y="59030"/>
                      </a:cubicBezTo>
                      <a:lnTo>
                        <a:pt x="0" y="304066"/>
                      </a:lnTo>
                      <a:cubicBezTo>
                        <a:pt x="0" y="336552"/>
                        <a:pt x="26510" y="363096"/>
                        <a:pt x="59399" y="363096"/>
                      </a:cubicBezTo>
                      <a:lnTo>
                        <a:pt x="580040" y="363096"/>
                      </a:lnTo>
                      <a:lnTo>
                        <a:pt x="716578" y="498786"/>
                      </a:lnTo>
                      <a:lnTo>
                        <a:pt x="716578" y="363096"/>
                      </a:lnTo>
                      <a:lnTo>
                        <a:pt x="793917" y="363096"/>
                      </a:lnTo>
                      <a:cubicBezTo>
                        <a:pt x="826606" y="363096"/>
                        <a:pt x="853316" y="336750"/>
                        <a:pt x="853316" y="304066"/>
                      </a:cubicBezTo>
                      <a:lnTo>
                        <a:pt x="853316" y="59030"/>
                      </a:lnTo>
                      <a:cubicBezTo>
                        <a:pt x="853316" y="26544"/>
                        <a:pt x="826806" y="0"/>
                        <a:pt x="793917" y="0"/>
                      </a:cubicBezTo>
                      <a:close/>
                    </a:path>
                  </a:pathLst>
                </a:custGeom>
                <a:solidFill>
                  <a:srgbClr val="FFC907"/>
                </a:solidFill>
                <a:ln w="19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8703" name="Graphic 12">
                  <a:extLst>
                    <a:ext uri="{FF2B5EF4-FFF2-40B4-BE49-F238E27FC236}">
                      <a16:creationId xmlns:a16="http://schemas.microsoft.com/office/drawing/2014/main" id="{2331EF51-BBD1-CAF0-77BC-8219B6AF1EB5}"/>
                    </a:ext>
                  </a:extLst>
                </p:cNvPr>
                <p:cNvGrpSpPr/>
                <p:nvPr/>
              </p:nvGrpSpPr>
              <p:grpSpPr>
                <a:xfrm>
                  <a:off x="1308782" y="4456400"/>
                  <a:ext cx="586957" cy="82008"/>
                  <a:chOff x="1308782" y="4456400"/>
                  <a:chExt cx="586957" cy="82008"/>
                </a:xfrm>
                <a:solidFill>
                  <a:srgbClr val="FFFFFF"/>
                </a:solidFill>
              </p:grpSpPr>
              <p:sp>
                <p:nvSpPr>
                  <p:cNvPr id="8704" name="Freeform 213">
                    <a:extLst>
                      <a:ext uri="{FF2B5EF4-FFF2-40B4-BE49-F238E27FC236}">
                        <a16:creationId xmlns:a16="http://schemas.microsoft.com/office/drawing/2014/main" id="{8538B8BB-CE18-FDD2-D964-D1CC56D5E3CB}"/>
                      </a:ext>
                    </a:extLst>
                  </p:cNvPr>
                  <p:cNvSpPr/>
                  <p:nvPr/>
                </p:nvSpPr>
                <p:spPr>
                  <a:xfrm>
                    <a:off x="1308782" y="4456400"/>
                    <a:ext cx="73678" cy="82008"/>
                  </a:xfrm>
                  <a:custGeom>
                    <a:avLst/>
                    <a:gdLst>
                      <a:gd name="connsiteX0" fmla="*/ 72725 w 73678"/>
                      <a:gd name="connsiteY0" fmla="*/ 20403 h 82008"/>
                      <a:gd name="connsiteX1" fmla="*/ 62758 w 73678"/>
                      <a:gd name="connsiteY1" fmla="*/ 17828 h 82008"/>
                      <a:gd name="connsiteX2" fmla="*/ 44022 w 73678"/>
                      <a:gd name="connsiteY2" fmla="*/ 28525 h 82008"/>
                      <a:gd name="connsiteX3" fmla="*/ 44022 w 73678"/>
                      <a:gd name="connsiteY3" fmla="*/ 7131 h 82008"/>
                      <a:gd name="connsiteX4" fmla="*/ 36846 w 73678"/>
                      <a:gd name="connsiteY4" fmla="*/ 0 h 82008"/>
                      <a:gd name="connsiteX5" fmla="*/ 29670 w 73678"/>
                      <a:gd name="connsiteY5" fmla="*/ 7131 h 82008"/>
                      <a:gd name="connsiteX6" fmla="*/ 29670 w 73678"/>
                      <a:gd name="connsiteY6" fmla="*/ 28525 h 82008"/>
                      <a:gd name="connsiteX7" fmla="*/ 10934 w 73678"/>
                      <a:gd name="connsiteY7" fmla="*/ 17828 h 82008"/>
                      <a:gd name="connsiteX8" fmla="*/ 967 w 73678"/>
                      <a:gd name="connsiteY8" fmla="*/ 20403 h 82008"/>
                      <a:gd name="connsiteX9" fmla="*/ 3558 w 73678"/>
                      <a:gd name="connsiteY9" fmla="*/ 30308 h 82008"/>
                      <a:gd name="connsiteX10" fmla="*/ 22295 w 73678"/>
                      <a:gd name="connsiteY10" fmla="*/ 41004 h 82008"/>
                      <a:gd name="connsiteX11" fmla="*/ 3558 w 73678"/>
                      <a:gd name="connsiteY11" fmla="*/ 51701 h 82008"/>
                      <a:gd name="connsiteX12" fmla="*/ 967 w 73678"/>
                      <a:gd name="connsiteY12" fmla="*/ 61605 h 82008"/>
                      <a:gd name="connsiteX13" fmla="*/ 7146 w 73678"/>
                      <a:gd name="connsiteY13" fmla="*/ 65171 h 82008"/>
                      <a:gd name="connsiteX14" fmla="*/ 10734 w 73678"/>
                      <a:gd name="connsiteY14" fmla="*/ 64181 h 82008"/>
                      <a:gd name="connsiteX15" fmla="*/ 29471 w 73678"/>
                      <a:gd name="connsiteY15" fmla="*/ 53484 h 82008"/>
                      <a:gd name="connsiteX16" fmla="*/ 29471 w 73678"/>
                      <a:gd name="connsiteY16" fmla="*/ 74877 h 82008"/>
                      <a:gd name="connsiteX17" fmla="*/ 36647 w 73678"/>
                      <a:gd name="connsiteY17" fmla="*/ 82009 h 82008"/>
                      <a:gd name="connsiteX18" fmla="*/ 43822 w 73678"/>
                      <a:gd name="connsiteY18" fmla="*/ 74877 h 82008"/>
                      <a:gd name="connsiteX19" fmla="*/ 43822 w 73678"/>
                      <a:gd name="connsiteY19" fmla="*/ 53484 h 82008"/>
                      <a:gd name="connsiteX20" fmla="*/ 62559 w 73678"/>
                      <a:gd name="connsiteY20" fmla="*/ 64181 h 82008"/>
                      <a:gd name="connsiteX21" fmla="*/ 66147 w 73678"/>
                      <a:gd name="connsiteY21" fmla="*/ 65171 h 82008"/>
                      <a:gd name="connsiteX22" fmla="*/ 72326 w 73678"/>
                      <a:gd name="connsiteY22" fmla="*/ 61605 h 82008"/>
                      <a:gd name="connsiteX23" fmla="*/ 69735 w 73678"/>
                      <a:gd name="connsiteY23" fmla="*/ 51701 h 82008"/>
                      <a:gd name="connsiteX24" fmla="*/ 50998 w 73678"/>
                      <a:gd name="connsiteY24" fmla="*/ 41004 h 82008"/>
                      <a:gd name="connsiteX25" fmla="*/ 69735 w 73678"/>
                      <a:gd name="connsiteY25" fmla="*/ 30308 h 82008"/>
                      <a:gd name="connsiteX26" fmla="*/ 72725 w 73678"/>
                      <a:gd name="connsiteY26" fmla="*/ 20403 h 82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3678" h="82008">
                        <a:moveTo>
                          <a:pt x="72725" y="20403"/>
                        </a:moveTo>
                        <a:cubicBezTo>
                          <a:pt x="70731" y="17036"/>
                          <a:pt x="66346" y="15847"/>
                          <a:pt x="62758" y="17828"/>
                        </a:cubicBezTo>
                        <a:lnTo>
                          <a:pt x="44022" y="28525"/>
                        </a:lnTo>
                        <a:lnTo>
                          <a:pt x="44022" y="7131"/>
                        </a:lnTo>
                        <a:cubicBezTo>
                          <a:pt x="44022" y="3169"/>
                          <a:pt x="40832" y="0"/>
                          <a:pt x="36846" y="0"/>
                        </a:cubicBezTo>
                        <a:cubicBezTo>
                          <a:pt x="32859" y="0"/>
                          <a:pt x="29670" y="3169"/>
                          <a:pt x="29670" y="7131"/>
                        </a:cubicBezTo>
                        <a:lnTo>
                          <a:pt x="29670" y="28525"/>
                        </a:lnTo>
                        <a:lnTo>
                          <a:pt x="10934" y="17828"/>
                        </a:lnTo>
                        <a:cubicBezTo>
                          <a:pt x="7545" y="15847"/>
                          <a:pt x="2961" y="17036"/>
                          <a:pt x="967" y="20403"/>
                        </a:cubicBezTo>
                        <a:cubicBezTo>
                          <a:pt x="-1026" y="23771"/>
                          <a:pt x="170" y="28327"/>
                          <a:pt x="3558" y="30308"/>
                        </a:cubicBezTo>
                        <a:lnTo>
                          <a:pt x="22295" y="41004"/>
                        </a:lnTo>
                        <a:lnTo>
                          <a:pt x="3558" y="51701"/>
                        </a:lnTo>
                        <a:cubicBezTo>
                          <a:pt x="170" y="53682"/>
                          <a:pt x="-1026" y="58040"/>
                          <a:pt x="967" y="61605"/>
                        </a:cubicBezTo>
                        <a:cubicBezTo>
                          <a:pt x="2363" y="63983"/>
                          <a:pt x="4754" y="65171"/>
                          <a:pt x="7146" y="65171"/>
                        </a:cubicBezTo>
                        <a:cubicBezTo>
                          <a:pt x="8342" y="65171"/>
                          <a:pt x="9538" y="64775"/>
                          <a:pt x="10734" y="64181"/>
                        </a:cubicBezTo>
                        <a:lnTo>
                          <a:pt x="29471" y="53484"/>
                        </a:lnTo>
                        <a:lnTo>
                          <a:pt x="29471" y="74877"/>
                        </a:lnTo>
                        <a:cubicBezTo>
                          <a:pt x="29471" y="78839"/>
                          <a:pt x="32660" y="82009"/>
                          <a:pt x="36647" y="82009"/>
                        </a:cubicBezTo>
                        <a:cubicBezTo>
                          <a:pt x="40633" y="82009"/>
                          <a:pt x="43822" y="78839"/>
                          <a:pt x="43822" y="74877"/>
                        </a:cubicBezTo>
                        <a:lnTo>
                          <a:pt x="43822" y="53484"/>
                        </a:lnTo>
                        <a:lnTo>
                          <a:pt x="62559" y="64181"/>
                        </a:lnTo>
                        <a:cubicBezTo>
                          <a:pt x="63755" y="64775"/>
                          <a:pt x="64951" y="65171"/>
                          <a:pt x="66147" y="65171"/>
                        </a:cubicBezTo>
                        <a:cubicBezTo>
                          <a:pt x="68539" y="65171"/>
                          <a:pt x="71130" y="63784"/>
                          <a:pt x="72326" y="61605"/>
                        </a:cubicBezTo>
                        <a:cubicBezTo>
                          <a:pt x="74319" y="58238"/>
                          <a:pt x="73123" y="53682"/>
                          <a:pt x="69735" y="51701"/>
                        </a:cubicBezTo>
                        <a:lnTo>
                          <a:pt x="50998" y="41004"/>
                        </a:lnTo>
                        <a:lnTo>
                          <a:pt x="69735" y="30308"/>
                        </a:lnTo>
                        <a:cubicBezTo>
                          <a:pt x="73522" y="28327"/>
                          <a:pt x="74718" y="23969"/>
                          <a:pt x="72725" y="2040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8705" name="Freeform 214">
                    <a:extLst>
                      <a:ext uri="{FF2B5EF4-FFF2-40B4-BE49-F238E27FC236}">
                        <a16:creationId xmlns:a16="http://schemas.microsoft.com/office/drawing/2014/main" id="{FEBA5439-DEB0-3B54-92FA-8F4685AAF392}"/>
                      </a:ext>
                    </a:extLst>
                  </p:cNvPr>
                  <p:cNvSpPr/>
                  <p:nvPr/>
                </p:nvSpPr>
                <p:spPr>
                  <a:xfrm>
                    <a:off x="1437148" y="4456400"/>
                    <a:ext cx="73678" cy="82008"/>
                  </a:xfrm>
                  <a:custGeom>
                    <a:avLst/>
                    <a:gdLst>
                      <a:gd name="connsiteX0" fmla="*/ 72725 w 73678"/>
                      <a:gd name="connsiteY0" fmla="*/ 20403 h 82008"/>
                      <a:gd name="connsiteX1" fmla="*/ 62758 w 73678"/>
                      <a:gd name="connsiteY1" fmla="*/ 17828 h 82008"/>
                      <a:gd name="connsiteX2" fmla="*/ 44022 w 73678"/>
                      <a:gd name="connsiteY2" fmla="*/ 28525 h 82008"/>
                      <a:gd name="connsiteX3" fmla="*/ 44022 w 73678"/>
                      <a:gd name="connsiteY3" fmla="*/ 7131 h 82008"/>
                      <a:gd name="connsiteX4" fmla="*/ 36846 w 73678"/>
                      <a:gd name="connsiteY4" fmla="*/ 0 h 82008"/>
                      <a:gd name="connsiteX5" fmla="*/ 29670 w 73678"/>
                      <a:gd name="connsiteY5" fmla="*/ 7131 h 82008"/>
                      <a:gd name="connsiteX6" fmla="*/ 29670 w 73678"/>
                      <a:gd name="connsiteY6" fmla="*/ 28525 h 82008"/>
                      <a:gd name="connsiteX7" fmla="*/ 10934 w 73678"/>
                      <a:gd name="connsiteY7" fmla="*/ 17828 h 82008"/>
                      <a:gd name="connsiteX8" fmla="*/ 967 w 73678"/>
                      <a:gd name="connsiteY8" fmla="*/ 20403 h 82008"/>
                      <a:gd name="connsiteX9" fmla="*/ 3559 w 73678"/>
                      <a:gd name="connsiteY9" fmla="*/ 30308 h 82008"/>
                      <a:gd name="connsiteX10" fmla="*/ 22295 w 73678"/>
                      <a:gd name="connsiteY10" fmla="*/ 41004 h 82008"/>
                      <a:gd name="connsiteX11" fmla="*/ 3559 w 73678"/>
                      <a:gd name="connsiteY11" fmla="*/ 51701 h 82008"/>
                      <a:gd name="connsiteX12" fmla="*/ 967 w 73678"/>
                      <a:gd name="connsiteY12" fmla="*/ 61605 h 82008"/>
                      <a:gd name="connsiteX13" fmla="*/ 7146 w 73678"/>
                      <a:gd name="connsiteY13" fmla="*/ 65171 h 82008"/>
                      <a:gd name="connsiteX14" fmla="*/ 10734 w 73678"/>
                      <a:gd name="connsiteY14" fmla="*/ 64181 h 82008"/>
                      <a:gd name="connsiteX15" fmla="*/ 29471 w 73678"/>
                      <a:gd name="connsiteY15" fmla="*/ 53484 h 82008"/>
                      <a:gd name="connsiteX16" fmla="*/ 29471 w 73678"/>
                      <a:gd name="connsiteY16" fmla="*/ 74877 h 82008"/>
                      <a:gd name="connsiteX17" fmla="*/ 36647 w 73678"/>
                      <a:gd name="connsiteY17" fmla="*/ 82009 h 82008"/>
                      <a:gd name="connsiteX18" fmla="*/ 43822 w 73678"/>
                      <a:gd name="connsiteY18" fmla="*/ 74877 h 82008"/>
                      <a:gd name="connsiteX19" fmla="*/ 43822 w 73678"/>
                      <a:gd name="connsiteY19" fmla="*/ 53484 h 82008"/>
                      <a:gd name="connsiteX20" fmla="*/ 62559 w 73678"/>
                      <a:gd name="connsiteY20" fmla="*/ 64181 h 82008"/>
                      <a:gd name="connsiteX21" fmla="*/ 66147 w 73678"/>
                      <a:gd name="connsiteY21" fmla="*/ 65171 h 82008"/>
                      <a:gd name="connsiteX22" fmla="*/ 72326 w 73678"/>
                      <a:gd name="connsiteY22" fmla="*/ 61605 h 82008"/>
                      <a:gd name="connsiteX23" fmla="*/ 69735 w 73678"/>
                      <a:gd name="connsiteY23" fmla="*/ 51701 h 82008"/>
                      <a:gd name="connsiteX24" fmla="*/ 50998 w 73678"/>
                      <a:gd name="connsiteY24" fmla="*/ 41004 h 82008"/>
                      <a:gd name="connsiteX25" fmla="*/ 69735 w 73678"/>
                      <a:gd name="connsiteY25" fmla="*/ 30308 h 82008"/>
                      <a:gd name="connsiteX26" fmla="*/ 72725 w 73678"/>
                      <a:gd name="connsiteY26" fmla="*/ 20403 h 82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3678" h="82008">
                        <a:moveTo>
                          <a:pt x="72725" y="20403"/>
                        </a:moveTo>
                        <a:cubicBezTo>
                          <a:pt x="70731" y="17036"/>
                          <a:pt x="66346" y="15847"/>
                          <a:pt x="62758" y="17828"/>
                        </a:cubicBezTo>
                        <a:lnTo>
                          <a:pt x="44022" y="28525"/>
                        </a:lnTo>
                        <a:lnTo>
                          <a:pt x="44022" y="7131"/>
                        </a:lnTo>
                        <a:cubicBezTo>
                          <a:pt x="44022" y="3169"/>
                          <a:pt x="40832" y="0"/>
                          <a:pt x="36846" y="0"/>
                        </a:cubicBezTo>
                        <a:cubicBezTo>
                          <a:pt x="32860" y="0"/>
                          <a:pt x="29670" y="3169"/>
                          <a:pt x="29670" y="7131"/>
                        </a:cubicBezTo>
                        <a:lnTo>
                          <a:pt x="29670" y="28525"/>
                        </a:lnTo>
                        <a:lnTo>
                          <a:pt x="10934" y="17828"/>
                        </a:lnTo>
                        <a:cubicBezTo>
                          <a:pt x="7545" y="15847"/>
                          <a:pt x="2961" y="17036"/>
                          <a:pt x="967" y="20403"/>
                        </a:cubicBezTo>
                        <a:cubicBezTo>
                          <a:pt x="-1026" y="23771"/>
                          <a:pt x="170" y="28327"/>
                          <a:pt x="3559" y="30308"/>
                        </a:cubicBezTo>
                        <a:lnTo>
                          <a:pt x="22295" y="41004"/>
                        </a:lnTo>
                        <a:lnTo>
                          <a:pt x="3559" y="51701"/>
                        </a:lnTo>
                        <a:cubicBezTo>
                          <a:pt x="170" y="53682"/>
                          <a:pt x="-1026" y="58040"/>
                          <a:pt x="967" y="61605"/>
                        </a:cubicBezTo>
                        <a:cubicBezTo>
                          <a:pt x="2362" y="63983"/>
                          <a:pt x="4754" y="65171"/>
                          <a:pt x="7146" y="65171"/>
                        </a:cubicBezTo>
                        <a:cubicBezTo>
                          <a:pt x="8342" y="65171"/>
                          <a:pt x="9538" y="64775"/>
                          <a:pt x="10734" y="64181"/>
                        </a:cubicBezTo>
                        <a:lnTo>
                          <a:pt x="29471" y="53484"/>
                        </a:lnTo>
                        <a:lnTo>
                          <a:pt x="29471" y="74877"/>
                        </a:lnTo>
                        <a:cubicBezTo>
                          <a:pt x="29471" y="78839"/>
                          <a:pt x="32660" y="82009"/>
                          <a:pt x="36647" y="82009"/>
                        </a:cubicBezTo>
                        <a:cubicBezTo>
                          <a:pt x="40633" y="82009"/>
                          <a:pt x="43822" y="78839"/>
                          <a:pt x="43822" y="74877"/>
                        </a:cubicBezTo>
                        <a:lnTo>
                          <a:pt x="43822" y="53484"/>
                        </a:lnTo>
                        <a:lnTo>
                          <a:pt x="62559" y="64181"/>
                        </a:lnTo>
                        <a:cubicBezTo>
                          <a:pt x="63755" y="64775"/>
                          <a:pt x="64951" y="65171"/>
                          <a:pt x="66147" y="65171"/>
                        </a:cubicBezTo>
                        <a:cubicBezTo>
                          <a:pt x="68539" y="65171"/>
                          <a:pt x="71130" y="63784"/>
                          <a:pt x="72326" y="61605"/>
                        </a:cubicBezTo>
                        <a:cubicBezTo>
                          <a:pt x="74319" y="58238"/>
                          <a:pt x="73123" y="53682"/>
                          <a:pt x="69735" y="51701"/>
                        </a:cubicBezTo>
                        <a:lnTo>
                          <a:pt x="50998" y="41004"/>
                        </a:lnTo>
                        <a:lnTo>
                          <a:pt x="69735" y="30308"/>
                        </a:lnTo>
                        <a:cubicBezTo>
                          <a:pt x="73522" y="28327"/>
                          <a:pt x="74718" y="23969"/>
                          <a:pt x="72725" y="2040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8706" name="Freeform 215">
                    <a:extLst>
                      <a:ext uri="{FF2B5EF4-FFF2-40B4-BE49-F238E27FC236}">
                        <a16:creationId xmlns:a16="http://schemas.microsoft.com/office/drawing/2014/main" id="{D785EB22-000C-0910-C6B2-77540CD266B5}"/>
                      </a:ext>
                    </a:extLst>
                  </p:cNvPr>
                  <p:cNvSpPr/>
                  <p:nvPr/>
                </p:nvSpPr>
                <p:spPr>
                  <a:xfrm>
                    <a:off x="1565315" y="4456400"/>
                    <a:ext cx="73809" cy="82008"/>
                  </a:xfrm>
                  <a:custGeom>
                    <a:avLst/>
                    <a:gdLst>
                      <a:gd name="connsiteX0" fmla="*/ 72725 w 73809"/>
                      <a:gd name="connsiteY0" fmla="*/ 20403 h 82008"/>
                      <a:gd name="connsiteX1" fmla="*/ 62759 w 73809"/>
                      <a:gd name="connsiteY1" fmla="*/ 17828 h 82008"/>
                      <a:gd name="connsiteX2" fmla="*/ 44022 w 73809"/>
                      <a:gd name="connsiteY2" fmla="*/ 28525 h 82008"/>
                      <a:gd name="connsiteX3" fmla="*/ 44022 w 73809"/>
                      <a:gd name="connsiteY3" fmla="*/ 7131 h 82008"/>
                      <a:gd name="connsiteX4" fmla="*/ 36846 w 73809"/>
                      <a:gd name="connsiteY4" fmla="*/ 0 h 82008"/>
                      <a:gd name="connsiteX5" fmla="*/ 29670 w 73809"/>
                      <a:gd name="connsiteY5" fmla="*/ 7131 h 82008"/>
                      <a:gd name="connsiteX6" fmla="*/ 29670 w 73809"/>
                      <a:gd name="connsiteY6" fmla="*/ 28525 h 82008"/>
                      <a:gd name="connsiteX7" fmla="*/ 10934 w 73809"/>
                      <a:gd name="connsiteY7" fmla="*/ 17828 h 82008"/>
                      <a:gd name="connsiteX8" fmla="*/ 967 w 73809"/>
                      <a:gd name="connsiteY8" fmla="*/ 20403 h 82008"/>
                      <a:gd name="connsiteX9" fmla="*/ 3559 w 73809"/>
                      <a:gd name="connsiteY9" fmla="*/ 30308 h 82008"/>
                      <a:gd name="connsiteX10" fmla="*/ 22295 w 73809"/>
                      <a:gd name="connsiteY10" fmla="*/ 41004 h 82008"/>
                      <a:gd name="connsiteX11" fmla="*/ 3559 w 73809"/>
                      <a:gd name="connsiteY11" fmla="*/ 51701 h 82008"/>
                      <a:gd name="connsiteX12" fmla="*/ 967 w 73809"/>
                      <a:gd name="connsiteY12" fmla="*/ 61605 h 82008"/>
                      <a:gd name="connsiteX13" fmla="*/ 7146 w 73809"/>
                      <a:gd name="connsiteY13" fmla="*/ 65171 h 82008"/>
                      <a:gd name="connsiteX14" fmla="*/ 10734 w 73809"/>
                      <a:gd name="connsiteY14" fmla="*/ 64181 h 82008"/>
                      <a:gd name="connsiteX15" fmla="*/ 29471 w 73809"/>
                      <a:gd name="connsiteY15" fmla="*/ 53484 h 82008"/>
                      <a:gd name="connsiteX16" fmla="*/ 29471 w 73809"/>
                      <a:gd name="connsiteY16" fmla="*/ 74877 h 82008"/>
                      <a:gd name="connsiteX17" fmla="*/ 36647 w 73809"/>
                      <a:gd name="connsiteY17" fmla="*/ 82009 h 82008"/>
                      <a:gd name="connsiteX18" fmla="*/ 43822 w 73809"/>
                      <a:gd name="connsiteY18" fmla="*/ 74877 h 82008"/>
                      <a:gd name="connsiteX19" fmla="*/ 43822 w 73809"/>
                      <a:gd name="connsiteY19" fmla="*/ 53484 h 82008"/>
                      <a:gd name="connsiteX20" fmla="*/ 62559 w 73809"/>
                      <a:gd name="connsiteY20" fmla="*/ 64181 h 82008"/>
                      <a:gd name="connsiteX21" fmla="*/ 66147 w 73809"/>
                      <a:gd name="connsiteY21" fmla="*/ 65171 h 82008"/>
                      <a:gd name="connsiteX22" fmla="*/ 72326 w 73809"/>
                      <a:gd name="connsiteY22" fmla="*/ 61605 h 82008"/>
                      <a:gd name="connsiteX23" fmla="*/ 69735 w 73809"/>
                      <a:gd name="connsiteY23" fmla="*/ 51701 h 82008"/>
                      <a:gd name="connsiteX24" fmla="*/ 50998 w 73809"/>
                      <a:gd name="connsiteY24" fmla="*/ 41004 h 82008"/>
                      <a:gd name="connsiteX25" fmla="*/ 69735 w 73809"/>
                      <a:gd name="connsiteY25" fmla="*/ 30308 h 82008"/>
                      <a:gd name="connsiteX26" fmla="*/ 72725 w 73809"/>
                      <a:gd name="connsiteY26" fmla="*/ 20403 h 82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3809" h="82008">
                        <a:moveTo>
                          <a:pt x="72725" y="20403"/>
                        </a:moveTo>
                        <a:cubicBezTo>
                          <a:pt x="70731" y="17036"/>
                          <a:pt x="66346" y="15847"/>
                          <a:pt x="62759" y="17828"/>
                        </a:cubicBezTo>
                        <a:lnTo>
                          <a:pt x="44022" y="28525"/>
                        </a:lnTo>
                        <a:lnTo>
                          <a:pt x="44022" y="7131"/>
                        </a:lnTo>
                        <a:cubicBezTo>
                          <a:pt x="44022" y="3169"/>
                          <a:pt x="40832" y="0"/>
                          <a:pt x="36846" y="0"/>
                        </a:cubicBezTo>
                        <a:cubicBezTo>
                          <a:pt x="32860" y="0"/>
                          <a:pt x="29670" y="3169"/>
                          <a:pt x="29670" y="7131"/>
                        </a:cubicBezTo>
                        <a:lnTo>
                          <a:pt x="29670" y="28525"/>
                        </a:lnTo>
                        <a:lnTo>
                          <a:pt x="10934" y="17828"/>
                        </a:lnTo>
                        <a:cubicBezTo>
                          <a:pt x="7545" y="15847"/>
                          <a:pt x="2961" y="17036"/>
                          <a:pt x="967" y="20403"/>
                        </a:cubicBezTo>
                        <a:cubicBezTo>
                          <a:pt x="-1026" y="23771"/>
                          <a:pt x="170" y="28327"/>
                          <a:pt x="3559" y="30308"/>
                        </a:cubicBezTo>
                        <a:lnTo>
                          <a:pt x="22295" y="41004"/>
                        </a:lnTo>
                        <a:lnTo>
                          <a:pt x="3559" y="51701"/>
                        </a:lnTo>
                        <a:cubicBezTo>
                          <a:pt x="170" y="53682"/>
                          <a:pt x="-1026" y="58040"/>
                          <a:pt x="967" y="61605"/>
                        </a:cubicBezTo>
                        <a:cubicBezTo>
                          <a:pt x="2362" y="63983"/>
                          <a:pt x="4754" y="65171"/>
                          <a:pt x="7146" y="65171"/>
                        </a:cubicBezTo>
                        <a:cubicBezTo>
                          <a:pt x="8342" y="65171"/>
                          <a:pt x="9538" y="64775"/>
                          <a:pt x="10734" y="64181"/>
                        </a:cubicBezTo>
                        <a:lnTo>
                          <a:pt x="29471" y="53484"/>
                        </a:lnTo>
                        <a:lnTo>
                          <a:pt x="29471" y="74877"/>
                        </a:lnTo>
                        <a:cubicBezTo>
                          <a:pt x="29471" y="78839"/>
                          <a:pt x="32660" y="82009"/>
                          <a:pt x="36647" y="82009"/>
                        </a:cubicBezTo>
                        <a:cubicBezTo>
                          <a:pt x="40633" y="82009"/>
                          <a:pt x="43822" y="78839"/>
                          <a:pt x="43822" y="74877"/>
                        </a:cubicBezTo>
                        <a:lnTo>
                          <a:pt x="43822" y="53484"/>
                        </a:lnTo>
                        <a:lnTo>
                          <a:pt x="62559" y="64181"/>
                        </a:lnTo>
                        <a:cubicBezTo>
                          <a:pt x="63755" y="64775"/>
                          <a:pt x="64951" y="65171"/>
                          <a:pt x="66147" y="65171"/>
                        </a:cubicBezTo>
                        <a:cubicBezTo>
                          <a:pt x="68539" y="65171"/>
                          <a:pt x="71130" y="63784"/>
                          <a:pt x="72326" y="61605"/>
                        </a:cubicBezTo>
                        <a:cubicBezTo>
                          <a:pt x="74319" y="58238"/>
                          <a:pt x="73123" y="53682"/>
                          <a:pt x="69735" y="51701"/>
                        </a:cubicBezTo>
                        <a:lnTo>
                          <a:pt x="50998" y="41004"/>
                        </a:lnTo>
                        <a:lnTo>
                          <a:pt x="69735" y="30308"/>
                        </a:lnTo>
                        <a:cubicBezTo>
                          <a:pt x="73721" y="28327"/>
                          <a:pt x="74917" y="23969"/>
                          <a:pt x="72725" y="2040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8707" name="Freeform 216">
                    <a:extLst>
                      <a:ext uri="{FF2B5EF4-FFF2-40B4-BE49-F238E27FC236}">
                        <a16:creationId xmlns:a16="http://schemas.microsoft.com/office/drawing/2014/main" id="{067EEB97-3BF3-1C23-C5C4-5558CF72D50E}"/>
                      </a:ext>
                    </a:extLst>
                  </p:cNvPr>
                  <p:cNvSpPr/>
                  <p:nvPr/>
                </p:nvSpPr>
                <p:spPr>
                  <a:xfrm>
                    <a:off x="1693681" y="4456400"/>
                    <a:ext cx="73678" cy="82008"/>
                  </a:xfrm>
                  <a:custGeom>
                    <a:avLst/>
                    <a:gdLst>
                      <a:gd name="connsiteX0" fmla="*/ 72725 w 73678"/>
                      <a:gd name="connsiteY0" fmla="*/ 20403 h 82008"/>
                      <a:gd name="connsiteX1" fmla="*/ 62758 w 73678"/>
                      <a:gd name="connsiteY1" fmla="*/ 17828 h 82008"/>
                      <a:gd name="connsiteX2" fmla="*/ 44022 w 73678"/>
                      <a:gd name="connsiteY2" fmla="*/ 28525 h 82008"/>
                      <a:gd name="connsiteX3" fmla="*/ 44022 w 73678"/>
                      <a:gd name="connsiteY3" fmla="*/ 7131 h 82008"/>
                      <a:gd name="connsiteX4" fmla="*/ 36846 w 73678"/>
                      <a:gd name="connsiteY4" fmla="*/ 0 h 82008"/>
                      <a:gd name="connsiteX5" fmla="*/ 29670 w 73678"/>
                      <a:gd name="connsiteY5" fmla="*/ 7131 h 82008"/>
                      <a:gd name="connsiteX6" fmla="*/ 29670 w 73678"/>
                      <a:gd name="connsiteY6" fmla="*/ 28525 h 82008"/>
                      <a:gd name="connsiteX7" fmla="*/ 10934 w 73678"/>
                      <a:gd name="connsiteY7" fmla="*/ 17828 h 82008"/>
                      <a:gd name="connsiteX8" fmla="*/ 967 w 73678"/>
                      <a:gd name="connsiteY8" fmla="*/ 20403 h 82008"/>
                      <a:gd name="connsiteX9" fmla="*/ 3558 w 73678"/>
                      <a:gd name="connsiteY9" fmla="*/ 30308 h 82008"/>
                      <a:gd name="connsiteX10" fmla="*/ 22295 w 73678"/>
                      <a:gd name="connsiteY10" fmla="*/ 41004 h 82008"/>
                      <a:gd name="connsiteX11" fmla="*/ 3558 w 73678"/>
                      <a:gd name="connsiteY11" fmla="*/ 51701 h 82008"/>
                      <a:gd name="connsiteX12" fmla="*/ 967 w 73678"/>
                      <a:gd name="connsiteY12" fmla="*/ 61605 h 82008"/>
                      <a:gd name="connsiteX13" fmla="*/ 7146 w 73678"/>
                      <a:gd name="connsiteY13" fmla="*/ 65171 h 82008"/>
                      <a:gd name="connsiteX14" fmla="*/ 10734 w 73678"/>
                      <a:gd name="connsiteY14" fmla="*/ 64181 h 82008"/>
                      <a:gd name="connsiteX15" fmla="*/ 29471 w 73678"/>
                      <a:gd name="connsiteY15" fmla="*/ 53484 h 82008"/>
                      <a:gd name="connsiteX16" fmla="*/ 29471 w 73678"/>
                      <a:gd name="connsiteY16" fmla="*/ 74877 h 82008"/>
                      <a:gd name="connsiteX17" fmla="*/ 36647 w 73678"/>
                      <a:gd name="connsiteY17" fmla="*/ 82009 h 82008"/>
                      <a:gd name="connsiteX18" fmla="*/ 43822 w 73678"/>
                      <a:gd name="connsiteY18" fmla="*/ 74877 h 82008"/>
                      <a:gd name="connsiteX19" fmla="*/ 43822 w 73678"/>
                      <a:gd name="connsiteY19" fmla="*/ 53484 h 82008"/>
                      <a:gd name="connsiteX20" fmla="*/ 62559 w 73678"/>
                      <a:gd name="connsiteY20" fmla="*/ 64181 h 82008"/>
                      <a:gd name="connsiteX21" fmla="*/ 66147 w 73678"/>
                      <a:gd name="connsiteY21" fmla="*/ 65171 h 82008"/>
                      <a:gd name="connsiteX22" fmla="*/ 72326 w 73678"/>
                      <a:gd name="connsiteY22" fmla="*/ 61605 h 82008"/>
                      <a:gd name="connsiteX23" fmla="*/ 69735 w 73678"/>
                      <a:gd name="connsiteY23" fmla="*/ 51701 h 82008"/>
                      <a:gd name="connsiteX24" fmla="*/ 50998 w 73678"/>
                      <a:gd name="connsiteY24" fmla="*/ 41004 h 82008"/>
                      <a:gd name="connsiteX25" fmla="*/ 69735 w 73678"/>
                      <a:gd name="connsiteY25" fmla="*/ 30308 h 82008"/>
                      <a:gd name="connsiteX26" fmla="*/ 72725 w 73678"/>
                      <a:gd name="connsiteY26" fmla="*/ 20403 h 82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3678" h="82008">
                        <a:moveTo>
                          <a:pt x="72725" y="20403"/>
                        </a:moveTo>
                        <a:cubicBezTo>
                          <a:pt x="70731" y="17036"/>
                          <a:pt x="66346" y="15847"/>
                          <a:pt x="62758" y="17828"/>
                        </a:cubicBezTo>
                        <a:lnTo>
                          <a:pt x="44022" y="28525"/>
                        </a:lnTo>
                        <a:lnTo>
                          <a:pt x="44022" y="7131"/>
                        </a:lnTo>
                        <a:cubicBezTo>
                          <a:pt x="44022" y="3169"/>
                          <a:pt x="40832" y="0"/>
                          <a:pt x="36846" y="0"/>
                        </a:cubicBezTo>
                        <a:cubicBezTo>
                          <a:pt x="32859" y="0"/>
                          <a:pt x="29670" y="3169"/>
                          <a:pt x="29670" y="7131"/>
                        </a:cubicBezTo>
                        <a:lnTo>
                          <a:pt x="29670" y="28525"/>
                        </a:lnTo>
                        <a:lnTo>
                          <a:pt x="10934" y="17828"/>
                        </a:lnTo>
                        <a:cubicBezTo>
                          <a:pt x="7545" y="15847"/>
                          <a:pt x="2960" y="17036"/>
                          <a:pt x="967" y="20403"/>
                        </a:cubicBezTo>
                        <a:cubicBezTo>
                          <a:pt x="-1026" y="23771"/>
                          <a:pt x="170" y="28327"/>
                          <a:pt x="3558" y="30308"/>
                        </a:cubicBezTo>
                        <a:lnTo>
                          <a:pt x="22295" y="41004"/>
                        </a:lnTo>
                        <a:lnTo>
                          <a:pt x="3558" y="51701"/>
                        </a:lnTo>
                        <a:cubicBezTo>
                          <a:pt x="170" y="53682"/>
                          <a:pt x="-1026" y="58040"/>
                          <a:pt x="967" y="61605"/>
                        </a:cubicBezTo>
                        <a:cubicBezTo>
                          <a:pt x="2363" y="63983"/>
                          <a:pt x="4754" y="65171"/>
                          <a:pt x="7146" y="65171"/>
                        </a:cubicBezTo>
                        <a:cubicBezTo>
                          <a:pt x="8342" y="65171"/>
                          <a:pt x="9538" y="64775"/>
                          <a:pt x="10734" y="64181"/>
                        </a:cubicBezTo>
                        <a:lnTo>
                          <a:pt x="29471" y="53484"/>
                        </a:lnTo>
                        <a:lnTo>
                          <a:pt x="29471" y="74877"/>
                        </a:lnTo>
                        <a:cubicBezTo>
                          <a:pt x="29471" y="78839"/>
                          <a:pt x="32660" y="82009"/>
                          <a:pt x="36647" y="82009"/>
                        </a:cubicBezTo>
                        <a:cubicBezTo>
                          <a:pt x="40633" y="82009"/>
                          <a:pt x="43822" y="78839"/>
                          <a:pt x="43822" y="74877"/>
                        </a:cubicBezTo>
                        <a:lnTo>
                          <a:pt x="43822" y="53484"/>
                        </a:lnTo>
                        <a:lnTo>
                          <a:pt x="62559" y="64181"/>
                        </a:lnTo>
                        <a:cubicBezTo>
                          <a:pt x="63755" y="64775"/>
                          <a:pt x="64951" y="65171"/>
                          <a:pt x="66147" y="65171"/>
                        </a:cubicBezTo>
                        <a:cubicBezTo>
                          <a:pt x="68539" y="65171"/>
                          <a:pt x="71130" y="63784"/>
                          <a:pt x="72326" y="61605"/>
                        </a:cubicBezTo>
                        <a:cubicBezTo>
                          <a:pt x="74319" y="58238"/>
                          <a:pt x="73123" y="53682"/>
                          <a:pt x="69735" y="51701"/>
                        </a:cubicBezTo>
                        <a:lnTo>
                          <a:pt x="50998" y="41004"/>
                        </a:lnTo>
                        <a:lnTo>
                          <a:pt x="69735" y="30308"/>
                        </a:lnTo>
                        <a:cubicBezTo>
                          <a:pt x="73522" y="28327"/>
                          <a:pt x="74718" y="23969"/>
                          <a:pt x="72725" y="2040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8708" name="Freeform 217">
                    <a:extLst>
                      <a:ext uri="{FF2B5EF4-FFF2-40B4-BE49-F238E27FC236}">
                        <a16:creationId xmlns:a16="http://schemas.microsoft.com/office/drawing/2014/main" id="{273BFBE2-AA69-6586-5089-69819FF5ED84}"/>
                      </a:ext>
                    </a:extLst>
                  </p:cNvPr>
                  <p:cNvSpPr/>
                  <p:nvPr/>
                </p:nvSpPr>
                <p:spPr>
                  <a:xfrm>
                    <a:off x="1822048" y="4456400"/>
                    <a:ext cx="73691" cy="82008"/>
                  </a:xfrm>
                  <a:custGeom>
                    <a:avLst/>
                    <a:gdLst>
                      <a:gd name="connsiteX0" fmla="*/ 70133 w 73691"/>
                      <a:gd name="connsiteY0" fmla="*/ 51701 h 82008"/>
                      <a:gd name="connsiteX1" fmla="*/ 51397 w 73691"/>
                      <a:gd name="connsiteY1" fmla="*/ 41004 h 82008"/>
                      <a:gd name="connsiteX2" fmla="*/ 70133 w 73691"/>
                      <a:gd name="connsiteY2" fmla="*/ 30308 h 82008"/>
                      <a:gd name="connsiteX3" fmla="*/ 72725 w 73691"/>
                      <a:gd name="connsiteY3" fmla="*/ 20403 h 82008"/>
                      <a:gd name="connsiteX4" fmla="*/ 62758 w 73691"/>
                      <a:gd name="connsiteY4" fmla="*/ 17828 h 82008"/>
                      <a:gd name="connsiteX5" fmla="*/ 44022 w 73691"/>
                      <a:gd name="connsiteY5" fmla="*/ 28525 h 82008"/>
                      <a:gd name="connsiteX6" fmla="*/ 44022 w 73691"/>
                      <a:gd name="connsiteY6" fmla="*/ 7131 h 82008"/>
                      <a:gd name="connsiteX7" fmla="*/ 36846 w 73691"/>
                      <a:gd name="connsiteY7" fmla="*/ 0 h 82008"/>
                      <a:gd name="connsiteX8" fmla="*/ 29670 w 73691"/>
                      <a:gd name="connsiteY8" fmla="*/ 7131 h 82008"/>
                      <a:gd name="connsiteX9" fmla="*/ 29670 w 73691"/>
                      <a:gd name="connsiteY9" fmla="*/ 28525 h 82008"/>
                      <a:gd name="connsiteX10" fmla="*/ 10934 w 73691"/>
                      <a:gd name="connsiteY10" fmla="*/ 17828 h 82008"/>
                      <a:gd name="connsiteX11" fmla="*/ 967 w 73691"/>
                      <a:gd name="connsiteY11" fmla="*/ 20403 h 82008"/>
                      <a:gd name="connsiteX12" fmla="*/ 3558 w 73691"/>
                      <a:gd name="connsiteY12" fmla="*/ 30308 h 82008"/>
                      <a:gd name="connsiteX13" fmla="*/ 22295 w 73691"/>
                      <a:gd name="connsiteY13" fmla="*/ 41004 h 82008"/>
                      <a:gd name="connsiteX14" fmla="*/ 3558 w 73691"/>
                      <a:gd name="connsiteY14" fmla="*/ 51701 h 82008"/>
                      <a:gd name="connsiteX15" fmla="*/ 967 w 73691"/>
                      <a:gd name="connsiteY15" fmla="*/ 61605 h 82008"/>
                      <a:gd name="connsiteX16" fmla="*/ 7146 w 73691"/>
                      <a:gd name="connsiteY16" fmla="*/ 65171 h 82008"/>
                      <a:gd name="connsiteX17" fmla="*/ 10734 w 73691"/>
                      <a:gd name="connsiteY17" fmla="*/ 64181 h 82008"/>
                      <a:gd name="connsiteX18" fmla="*/ 29471 w 73691"/>
                      <a:gd name="connsiteY18" fmla="*/ 53484 h 82008"/>
                      <a:gd name="connsiteX19" fmla="*/ 29471 w 73691"/>
                      <a:gd name="connsiteY19" fmla="*/ 74877 h 82008"/>
                      <a:gd name="connsiteX20" fmla="*/ 36647 w 73691"/>
                      <a:gd name="connsiteY20" fmla="*/ 82009 h 82008"/>
                      <a:gd name="connsiteX21" fmla="*/ 43822 w 73691"/>
                      <a:gd name="connsiteY21" fmla="*/ 74877 h 82008"/>
                      <a:gd name="connsiteX22" fmla="*/ 43822 w 73691"/>
                      <a:gd name="connsiteY22" fmla="*/ 53484 h 82008"/>
                      <a:gd name="connsiteX23" fmla="*/ 62559 w 73691"/>
                      <a:gd name="connsiteY23" fmla="*/ 64181 h 82008"/>
                      <a:gd name="connsiteX24" fmla="*/ 66147 w 73691"/>
                      <a:gd name="connsiteY24" fmla="*/ 65171 h 82008"/>
                      <a:gd name="connsiteX25" fmla="*/ 72326 w 73691"/>
                      <a:gd name="connsiteY25" fmla="*/ 61605 h 82008"/>
                      <a:gd name="connsiteX26" fmla="*/ 70133 w 73691"/>
                      <a:gd name="connsiteY26" fmla="*/ 51701 h 82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3691" h="82008">
                        <a:moveTo>
                          <a:pt x="70133" y="51701"/>
                        </a:moveTo>
                        <a:lnTo>
                          <a:pt x="51397" y="41004"/>
                        </a:lnTo>
                        <a:lnTo>
                          <a:pt x="70133" y="30308"/>
                        </a:lnTo>
                        <a:cubicBezTo>
                          <a:pt x="73522" y="28327"/>
                          <a:pt x="74718" y="23969"/>
                          <a:pt x="72725" y="20403"/>
                        </a:cubicBezTo>
                        <a:cubicBezTo>
                          <a:pt x="70731" y="17036"/>
                          <a:pt x="66346" y="15847"/>
                          <a:pt x="62758" y="17828"/>
                        </a:cubicBezTo>
                        <a:lnTo>
                          <a:pt x="44022" y="28525"/>
                        </a:lnTo>
                        <a:lnTo>
                          <a:pt x="44022" y="7131"/>
                        </a:lnTo>
                        <a:cubicBezTo>
                          <a:pt x="44022" y="3169"/>
                          <a:pt x="40832" y="0"/>
                          <a:pt x="36846" y="0"/>
                        </a:cubicBezTo>
                        <a:cubicBezTo>
                          <a:pt x="32859" y="0"/>
                          <a:pt x="29670" y="3169"/>
                          <a:pt x="29670" y="7131"/>
                        </a:cubicBezTo>
                        <a:lnTo>
                          <a:pt x="29670" y="28525"/>
                        </a:lnTo>
                        <a:lnTo>
                          <a:pt x="10934" y="17828"/>
                        </a:lnTo>
                        <a:cubicBezTo>
                          <a:pt x="7545" y="15847"/>
                          <a:pt x="2960" y="17036"/>
                          <a:pt x="967" y="20403"/>
                        </a:cubicBezTo>
                        <a:cubicBezTo>
                          <a:pt x="-1026" y="23771"/>
                          <a:pt x="170" y="28327"/>
                          <a:pt x="3558" y="30308"/>
                        </a:cubicBezTo>
                        <a:lnTo>
                          <a:pt x="22295" y="41004"/>
                        </a:lnTo>
                        <a:lnTo>
                          <a:pt x="3558" y="51701"/>
                        </a:lnTo>
                        <a:cubicBezTo>
                          <a:pt x="170" y="53682"/>
                          <a:pt x="-1026" y="58040"/>
                          <a:pt x="967" y="61605"/>
                        </a:cubicBezTo>
                        <a:cubicBezTo>
                          <a:pt x="2363" y="63983"/>
                          <a:pt x="4754" y="65171"/>
                          <a:pt x="7146" y="65171"/>
                        </a:cubicBezTo>
                        <a:cubicBezTo>
                          <a:pt x="8342" y="65171"/>
                          <a:pt x="9538" y="64775"/>
                          <a:pt x="10734" y="64181"/>
                        </a:cubicBezTo>
                        <a:lnTo>
                          <a:pt x="29471" y="53484"/>
                        </a:lnTo>
                        <a:lnTo>
                          <a:pt x="29471" y="74877"/>
                        </a:lnTo>
                        <a:cubicBezTo>
                          <a:pt x="29471" y="78839"/>
                          <a:pt x="32660" y="82009"/>
                          <a:pt x="36647" y="82009"/>
                        </a:cubicBezTo>
                        <a:cubicBezTo>
                          <a:pt x="40633" y="82009"/>
                          <a:pt x="43822" y="78839"/>
                          <a:pt x="43822" y="74877"/>
                        </a:cubicBezTo>
                        <a:lnTo>
                          <a:pt x="43822" y="53484"/>
                        </a:lnTo>
                        <a:lnTo>
                          <a:pt x="62559" y="64181"/>
                        </a:lnTo>
                        <a:cubicBezTo>
                          <a:pt x="63755" y="64775"/>
                          <a:pt x="64951" y="65171"/>
                          <a:pt x="66147" y="65171"/>
                        </a:cubicBezTo>
                        <a:cubicBezTo>
                          <a:pt x="68539" y="65171"/>
                          <a:pt x="71130" y="63784"/>
                          <a:pt x="72326" y="61605"/>
                        </a:cubicBezTo>
                        <a:cubicBezTo>
                          <a:pt x="74718" y="58238"/>
                          <a:pt x="73522" y="53682"/>
                          <a:pt x="70133" y="5170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990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48080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chemeClr val="accent5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028B5C5F-E5F7-7892-42BA-9B2166A4F8AB}"/>
              </a:ext>
            </a:extLst>
          </p:cNvPr>
          <p:cNvSpPr>
            <a:spLocks noChangeAspect="1"/>
          </p:cNvSpPr>
          <p:nvPr userDrawn="1"/>
        </p:nvSpPr>
        <p:spPr>
          <a:xfrm>
            <a:off x="2468880" y="493776"/>
            <a:ext cx="1336874" cy="133687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6E5D4CE8-4513-797F-6CC8-AA5F657616A2}"/>
              </a:ext>
            </a:extLst>
          </p:cNvPr>
          <p:cNvSpPr/>
          <p:nvPr userDrawn="1"/>
        </p:nvSpPr>
        <p:spPr>
          <a:xfrm flipH="1">
            <a:off x="8443445" y="2819400"/>
            <a:ext cx="3745379" cy="4038600"/>
          </a:xfrm>
          <a:custGeom>
            <a:avLst/>
            <a:gdLst>
              <a:gd name="connsiteX0" fmla="*/ 1420949 w 4452053"/>
              <a:gd name="connsiteY0" fmla="*/ 0 h 4800600"/>
              <a:gd name="connsiteX1" fmla="*/ 4452053 w 4452053"/>
              <a:gd name="connsiteY1" fmla="*/ 3031104 h 4800600"/>
              <a:gd name="connsiteX2" fmla="*/ 3934388 w 4452053"/>
              <a:gd name="connsiteY2" fmla="*/ 4725824 h 4800600"/>
              <a:gd name="connsiteX3" fmla="*/ 3878471 w 4452053"/>
              <a:gd name="connsiteY3" fmla="*/ 4800600 h 4800600"/>
              <a:gd name="connsiteX4" fmla="*/ 0 w 4452053"/>
              <a:gd name="connsiteY4" fmla="*/ 4800600 h 4800600"/>
              <a:gd name="connsiteX5" fmla="*/ 0 w 4452053"/>
              <a:gd name="connsiteY5" fmla="*/ 354346 h 4800600"/>
              <a:gd name="connsiteX6" fmla="*/ 241106 w 4452053"/>
              <a:gd name="connsiteY6" fmla="*/ 238199 h 4800600"/>
              <a:gd name="connsiteX7" fmla="*/ 1420949 w 4452053"/>
              <a:gd name="connsiteY7" fmla="*/ 0 h 480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2053" h="4800600">
                <a:moveTo>
                  <a:pt x="1420949" y="0"/>
                </a:moveTo>
                <a:cubicBezTo>
                  <a:pt x="3094982" y="0"/>
                  <a:pt x="4452053" y="1357071"/>
                  <a:pt x="4452053" y="3031104"/>
                </a:cubicBezTo>
                <a:cubicBezTo>
                  <a:pt x="4452053" y="3658867"/>
                  <a:pt x="4261215" y="4242056"/>
                  <a:pt x="3934388" y="4725824"/>
                </a:cubicBezTo>
                <a:lnTo>
                  <a:pt x="3878471" y="4800600"/>
                </a:lnTo>
                <a:lnTo>
                  <a:pt x="0" y="4800600"/>
                </a:lnTo>
                <a:lnTo>
                  <a:pt x="0" y="354346"/>
                </a:lnTo>
                <a:lnTo>
                  <a:pt x="241106" y="238199"/>
                </a:lnTo>
                <a:cubicBezTo>
                  <a:pt x="603743" y="84817"/>
                  <a:pt x="1002441" y="0"/>
                  <a:pt x="14209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3BEBEDD-5D7F-BE2C-4BDC-A705A819F2C2}"/>
              </a:ext>
            </a:extLst>
          </p:cNvPr>
          <p:cNvSpPr/>
          <p:nvPr userDrawn="1"/>
        </p:nvSpPr>
        <p:spPr>
          <a:xfrm>
            <a:off x="5408612" y="2667000"/>
            <a:ext cx="2486608" cy="248660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3767328"/>
            <a:ext cx="5212080" cy="2560320"/>
          </a:xfrm>
        </p:spPr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4515" y="457200"/>
            <a:ext cx="385979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4601121-1F78-AB64-8C97-A2F50BB98AC8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12648" y="685800"/>
            <a:ext cx="11009376" cy="2770632"/>
          </a:xfrm>
        </p:spPr>
        <p:txBody>
          <a:bodyPr>
            <a:normAutofit/>
          </a:bodyPr>
          <a:lstStyle>
            <a:lvl1pPr marL="347472" indent="-347472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Courier New" panose="02070309020205020404" pitchFamily="49" charset="0"/>
              <a:buChar char="o"/>
              <a:defRPr sz="2000">
                <a:solidFill>
                  <a:schemeClr val="accent5">
                    <a:lumMod val="10000"/>
                  </a:schemeClr>
                </a:solidFill>
              </a:defRPr>
            </a:lvl1pPr>
            <a:lvl2pPr marL="9144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5">
                    <a:lumMod val="10000"/>
                  </a:schemeClr>
                </a:solidFill>
              </a:defRPr>
            </a:lvl2pPr>
            <a:lvl3pPr marL="13716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System Font Regular"/>
              <a:buChar char="-"/>
              <a:defRPr sz="1600">
                <a:solidFill>
                  <a:schemeClr val="accent5">
                    <a:lumMod val="10000"/>
                  </a:schemeClr>
                </a:solidFill>
              </a:defRPr>
            </a:lvl3pPr>
            <a:lvl4pPr marL="18288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4pPr>
            <a:lvl5pPr marL="22860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0EF431C-D798-A8F2-1E24-827775AB1FE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27648" y="3767328"/>
            <a:ext cx="5029200" cy="2560320"/>
          </a:xfrm>
        </p:spPr>
        <p:txBody>
          <a:bodyPr anchor="b">
            <a:normAutofit/>
          </a:bodyPr>
          <a:lstStyle>
            <a:lvl1pPr marL="347472" indent="-347472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Courier New" panose="02070309020205020404" pitchFamily="49" charset="0"/>
              <a:buChar char="o"/>
              <a:defRPr sz="2000">
                <a:solidFill>
                  <a:schemeClr val="accent5">
                    <a:lumMod val="10000"/>
                  </a:schemeClr>
                </a:solidFill>
              </a:defRPr>
            </a:lvl1pPr>
            <a:lvl2pPr marL="9144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5">
                    <a:lumMod val="10000"/>
                  </a:schemeClr>
                </a:solidFill>
              </a:defRPr>
            </a:lvl2pPr>
            <a:lvl3pPr marL="13716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System Font Regular"/>
              <a:buChar char="-"/>
              <a:defRPr sz="1600">
                <a:solidFill>
                  <a:schemeClr val="accent5">
                    <a:lumMod val="10000"/>
                  </a:schemeClr>
                </a:solidFill>
              </a:defRPr>
            </a:lvl3pPr>
            <a:lvl4pPr marL="18288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4pPr>
            <a:lvl5pPr marL="22860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57003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AD30DDFC-7EAE-1656-695A-EAD9F81B2087}"/>
              </a:ext>
            </a:extLst>
          </p:cNvPr>
          <p:cNvSpPr/>
          <p:nvPr userDrawn="1"/>
        </p:nvSpPr>
        <p:spPr>
          <a:xfrm>
            <a:off x="2" y="2367450"/>
            <a:ext cx="4164514" cy="4490549"/>
          </a:xfrm>
          <a:custGeom>
            <a:avLst/>
            <a:gdLst>
              <a:gd name="connsiteX0" fmla="*/ 1420949 w 4452053"/>
              <a:gd name="connsiteY0" fmla="*/ 0 h 4800600"/>
              <a:gd name="connsiteX1" fmla="*/ 4452053 w 4452053"/>
              <a:gd name="connsiteY1" fmla="*/ 3031104 h 4800600"/>
              <a:gd name="connsiteX2" fmla="*/ 3934388 w 4452053"/>
              <a:gd name="connsiteY2" fmla="*/ 4725824 h 4800600"/>
              <a:gd name="connsiteX3" fmla="*/ 3878471 w 4452053"/>
              <a:gd name="connsiteY3" fmla="*/ 4800600 h 4800600"/>
              <a:gd name="connsiteX4" fmla="*/ 0 w 4452053"/>
              <a:gd name="connsiteY4" fmla="*/ 4800600 h 4800600"/>
              <a:gd name="connsiteX5" fmla="*/ 0 w 4452053"/>
              <a:gd name="connsiteY5" fmla="*/ 354346 h 4800600"/>
              <a:gd name="connsiteX6" fmla="*/ 241106 w 4452053"/>
              <a:gd name="connsiteY6" fmla="*/ 238199 h 4800600"/>
              <a:gd name="connsiteX7" fmla="*/ 1420949 w 4452053"/>
              <a:gd name="connsiteY7" fmla="*/ 0 h 480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2053" h="4800600">
                <a:moveTo>
                  <a:pt x="1420949" y="0"/>
                </a:moveTo>
                <a:cubicBezTo>
                  <a:pt x="3094982" y="0"/>
                  <a:pt x="4452053" y="1357071"/>
                  <a:pt x="4452053" y="3031104"/>
                </a:cubicBezTo>
                <a:cubicBezTo>
                  <a:pt x="4452053" y="3658867"/>
                  <a:pt x="4261215" y="4242056"/>
                  <a:pt x="3934388" y="4725824"/>
                </a:cubicBezTo>
                <a:lnTo>
                  <a:pt x="3878471" y="4800600"/>
                </a:lnTo>
                <a:lnTo>
                  <a:pt x="0" y="4800600"/>
                </a:lnTo>
                <a:lnTo>
                  <a:pt x="0" y="354346"/>
                </a:lnTo>
                <a:lnTo>
                  <a:pt x="241106" y="238199"/>
                </a:lnTo>
                <a:cubicBezTo>
                  <a:pt x="603743" y="84817"/>
                  <a:pt x="1002441" y="0"/>
                  <a:pt x="1420949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A467DD4A-9756-1E3E-025B-8F3BCA93821A}"/>
              </a:ext>
            </a:extLst>
          </p:cNvPr>
          <p:cNvSpPr/>
          <p:nvPr userDrawn="1"/>
        </p:nvSpPr>
        <p:spPr>
          <a:xfrm>
            <a:off x="9828212" y="0"/>
            <a:ext cx="2360613" cy="2423074"/>
          </a:xfrm>
          <a:custGeom>
            <a:avLst/>
            <a:gdLst>
              <a:gd name="connsiteX0" fmla="*/ 1408677 w 3711787"/>
              <a:gd name="connsiteY0" fmla="*/ 0 h 3810000"/>
              <a:gd name="connsiteX1" fmla="*/ 2477523 w 3711787"/>
              <a:gd name="connsiteY1" fmla="*/ 0 h 3810000"/>
              <a:gd name="connsiteX2" fmla="*/ 2520918 w 3711787"/>
              <a:gd name="connsiteY2" fmla="*/ 11158 h 3810000"/>
              <a:gd name="connsiteX3" fmla="*/ 3651678 w 3711787"/>
              <a:gd name="connsiteY3" fmla="*/ 940704 h 3810000"/>
              <a:gd name="connsiteX4" fmla="*/ 3711787 w 3711787"/>
              <a:gd name="connsiteY4" fmla="*/ 1065482 h 3810000"/>
              <a:gd name="connsiteX5" fmla="*/ 3711787 w 3711787"/>
              <a:gd name="connsiteY5" fmla="*/ 2668319 h 3810000"/>
              <a:gd name="connsiteX6" fmla="*/ 3651678 w 3711787"/>
              <a:gd name="connsiteY6" fmla="*/ 2793097 h 3810000"/>
              <a:gd name="connsiteX7" fmla="*/ 1943100 w 3711787"/>
              <a:gd name="connsiteY7" fmla="*/ 3810000 h 3810000"/>
              <a:gd name="connsiteX8" fmla="*/ 0 w 3711787"/>
              <a:gd name="connsiteY8" fmla="*/ 1866900 h 3810000"/>
              <a:gd name="connsiteX9" fmla="*/ 1365282 w 3711787"/>
              <a:gd name="connsiteY9" fmla="*/ 11158 h 38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11787" h="3810000">
                <a:moveTo>
                  <a:pt x="1408677" y="0"/>
                </a:moveTo>
                <a:lnTo>
                  <a:pt x="2477523" y="0"/>
                </a:lnTo>
                <a:lnTo>
                  <a:pt x="2520918" y="11158"/>
                </a:lnTo>
                <a:cubicBezTo>
                  <a:pt x="3007672" y="162554"/>
                  <a:pt x="3412374" y="500185"/>
                  <a:pt x="3651678" y="940704"/>
                </a:cubicBezTo>
                <a:lnTo>
                  <a:pt x="3711787" y="1065482"/>
                </a:lnTo>
                <a:lnTo>
                  <a:pt x="3711787" y="2668319"/>
                </a:lnTo>
                <a:lnTo>
                  <a:pt x="3651678" y="2793097"/>
                </a:lnTo>
                <a:cubicBezTo>
                  <a:pt x="3322635" y="3398810"/>
                  <a:pt x="2680887" y="3810000"/>
                  <a:pt x="1943100" y="3810000"/>
                </a:cubicBezTo>
                <a:cubicBezTo>
                  <a:pt x="869956" y="3810000"/>
                  <a:pt x="0" y="2940044"/>
                  <a:pt x="0" y="1866900"/>
                </a:cubicBezTo>
                <a:cubicBezTo>
                  <a:pt x="0" y="994971"/>
                  <a:pt x="574307" y="257177"/>
                  <a:pt x="1365282" y="1115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72200" y="914400"/>
            <a:ext cx="5486400" cy="2468880"/>
          </a:xfrm>
        </p:spPr>
        <p:txBody>
          <a:bodyPr lIns="0" tIns="0" rIns="0" bIns="0" anchor="t" anchorCtr="0">
            <a:noAutofit/>
          </a:bodyPr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17BCCB90-CA8E-7112-E06D-F65C070D2C6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FF9189BD-158C-03CC-5A28-20AA91D678E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164515" y="457200"/>
            <a:ext cx="385979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588DC9C-6975-E9E3-6B02-D060C8CAB3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12" name="Picture Placeholder 311">
            <a:extLst>
              <a:ext uri="{FF2B5EF4-FFF2-40B4-BE49-F238E27FC236}">
                <a16:creationId xmlns:a16="http://schemas.microsoft.com/office/drawing/2014/main" id="{B5BF06A8-21A9-2A1A-383D-19934C879F7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5800" y="914400"/>
            <a:ext cx="4191000" cy="3657600"/>
          </a:xfrm>
          <a:custGeom>
            <a:avLst/>
            <a:gdLst>
              <a:gd name="connsiteX0" fmla="*/ 3245671 w 4191000"/>
              <a:gd name="connsiteY0" fmla="*/ 3635525 h 3657600"/>
              <a:gd name="connsiteX1" fmla="*/ 3246901 w 4191000"/>
              <a:gd name="connsiteY1" fmla="*/ 3642935 h 3657600"/>
              <a:gd name="connsiteX2" fmla="*/ 3239769 w 4191000"/>
              <a:gd name="connsiteY2" fmla="*/ 3657600 h 3657600"/>
              <a:gd name="connsiteX3" fmla="*/ 3236710 w 4191000"/>
              <a:gd name="connsiteY3" fmla="*/ 3657600 h 3657600"/>
              <a:gd name="connsiteX4" fmla="*/ 3244442 w 4191000"/>
              <a:gd name="connsiteY4" fmla="*/ 3641701 h 3657600"/>
              <a:gd name="connsiteX5" fmla="*/ 3243479 w 4191000"/>
              <a:gd name="connsiteY5" fmla="*/ 3635892 h 3657600"/>
              <a:gd name="connsiteX6" fmla="*/ 3466944 w 4191000"/>
              <a:gd name="connsiteY6" fmla="*/ 3634291 h 3657600"/>
              <a:gd name="connsiteX7" fmla="*/ 3469403 w 4191000"/>
              <a:gd name="connsiteY7" fmla="*/ 3634291 h 3657600"/>
              <a:gd name="connsiteX8" fmla="*/ 3469403 w 4191000"/>
              <a:gd name="connsiteY8" fmla="*/ 3657600 h 3657600"/>
              <a:gd name="connsiteX9" fmla="*/ 3466944 w 4191000"/>
              <a:gd name="connsiteY9" fmla="*/ 3657600 h 3657600"/>
              <a:gd name="connsiteX10" fmla="*/ 3371059 w 4191000"/>
              <a:gd name="connsiteY10" fmla="*/ 3634291 h 3657600"/>
              <a:gd name="connsiteX11" fmla="*/ 3372289 w 4191000"/>
              <a:gd name="connsiteY11" fmla="*/ 3634291 h 3657600"/>
              <a:gd name="connsiteX12" fmla="*/ 3372289 w 4191000"/>
              <a:gd name="connsiteY12" fmla="*/ 3657600 h 3657600"/>
              <a:gd name="connsiteX13" fmla="*/ 3371059 w 4191000"/>
              <a:gd name="connsiteY13" fmla="*/ 3657600 h 3657600"/>
              <a:gd name="connsiteX14" fmla="*/ 3276403 w 4191000"/>
              <a:gd name="connsiteY14" fmla="*/ 3633056 h 3657600"/>
              <a:gd name="connsiteX15" fmla="*/ 3277633 w 4191000"/>
              <a:gd name="connsiteY15" fmla="*/ 3633056 h 3657600"/>
              <a:gd name="connsiteX16" fmla="*/ 3277633 w 4191000"/>
              <a:gd name="connsiteY16" fmla="*/ 3657600 h 3657600"/>
              <a:gd name="connsiteX17" fmla="*/ 3276403 w 4191000"/>
              <a:gd name="connsiteY17" fmla="*/ 3657600 h 3657600"/>
              <a:gd name="connsiteX18" fmla="*/ 3085863 w 4191000"/>
              <a:gd name="connsiteY18" fmla="*/ 3633056 h 3657600"/>
              <a:gd name="connsiteX19" fmla="*/ 3087093 w 4191000"/>
              <a:gd name="connsiteY19" fmla="*/ 3633056 h 3657600"/>
              <a:gd name="connsiteX20" fmla="*/ 3087093 w 4191000"/>
              <a:gd name="connsiteY20" fmla="*/ 3657600 h 3657600"/>
              <a:gd name="connsiteX21" fmla="*/ 3085863 w 4191000"/>
              <a:gd name="connsiteY21" fmla="*/ 3657600 h 3657600"/>
              <a:gd name="connsiteX22" fmla="*/ 2991207 w 4191000"/>
              <a:gd name="connsiteY22" fmla="*/ 3633056 h 3657600"/>
              <a:gd name="connsiteX23" fmla="*/ 2991208 w 4191000"/>
              <a:gd name="connsiteY23" fmla="*/ 3633056 h 3657600"/>
              <a:gd name="connsiteX24" fmla="*/ 2991208 w 4191000"/>
              <a:gd name="connsiteY24" fmla="*/ 3657600 h 3657600"/>
              <a:gd name="connsiteX25" fmla="*/ 2991207 w 4191000"/>
              <a:gd name="connsiteY25" fmla="*/ 3657600 h 3657600"/>
              <a:gd name="connsiteX26" fmla="*/ 3562829 w 4191000"/>
              <a:gd name="connsiteY26" fmla="*/ 3633055 h 3657600"/>
              <a:gd name="connsiteX27" fmla="*/ 3562830 w 4191000"/>
              <a:gd name="connsiteY27" fmla="*/ 3633055 h 3657600"/>
              <a:gd name="connsiteX28" fmla="*/ 3562830 w 4191000"/>
              <a:gd name="connsiteY28" fmla="*/ 3657600 h 3657600"/>
              <a:gd name="connsiteX29" fmla="*/ 3562829 w 4191000"/>
              <a:gd name="connsiteY29" fmla="*/ 3657600 h 3657600"/>
              <a:gd name="connsiteX30" fmla="*/ 2971846 w 4191000"/>
              <a:gd name="connsiteY30" fmla="*/ 3631821 h 3657600"/>
              <a:gd name="connsiteX31" fmla="*/ 2976456 w 4191000"/>
              <a:gd name="connsiteY31" fmla="*/ 3631821 h 3657600"/>
              <a:gd name="connsiteX32" fmla="*/ 2976456 w 4191000"/>
              <a:gd name="connsiteY32" fmla="*/ 3634291 h 3657600"/>
              <a:gd name="connsiteX33" fmla="*/ 2971539 w 4191000"/>
              <a:gd name="connsiteY33" fmla="*/ 3634291 h 3657600"/>
              <a:gd name="connsiteX34" fmla="*/ 3179289 w 4191000"/>
              <a:gd name="connsiteY34" fmla="*/ 3630586 h 3657600"/>
              <a:gd name="connsiteX35" fmla="*/ 3265340 w 4191000"/>
              <a:gd name="connsiteY35" fmla="*/ 3630586 h 3657600"/>
              <a:gd name="connsiteX36" fmla="*/ 3265340 w 4191000"/>
              <a:gd name="connsiteY36" fmla="*/ 3633055 h 3657600"/>
              <a:gd name="connsiteX37" fmla="*/ 3181748 w 4191000"/>
              <a:gd name="connsiteY37" fmla="*/ 3633055 h 3657600"/>
              <a:gd name="connsiteX38" fmla="*/ 3181748 w 4191000"/>
              <a:gd name="connsiteY38" fmla="*/ 3657600 h 3657600"/>
              <a:gd name="connsiteX39" fmla="*/ 3179289 w 4191000"/>
              <a:gd name="connsiteY39" fmla="*/ 3657600 h 3657600"/>
              <a:gd name="connsiteX40" fmla="*/ 3669039 w 4191000"/>
              <a:gd name="connsiteY40" fmla="*/ 3619470 h 3657600"/>
              <a:gd name="connsiteX41" fmla="*/ 3706657 w 4191000"/>
              <a:gd name="connsiteY41" fmla="*/ 3619470 h 3657600"/>
              <a:gd name="connsiteX42" fmla="*/ 3706350 w 4191000"/>
              <a:gd name="connsiteY42" fmla="*/ 3620705 h 3657600"/>
              <a:gd name="connsiteX43" fmla="*/ 3668054 w 4191000"/>
              <a:gd name="connsiteY43" fmla="*/ 3620705 h 3657600"/>
              <a:gd name="connsiteX44" fmla="*/ 3422690 w 4191000"/>
              <a:gd name="connsiteY44" fmla="*/ 3557722 h 3657600"/>
              <a:gd name="connsiteX45" fmla="*/ 3426071 w 4191000"/>
              <a:gd name="connsiteY45" fmla="*/ 3566212 h 3657600"/>
              <a:gd name="connsiteX46" fmla="*/ 3434983 w 4191000"/>
              <a:gd name="connsiteY46" fmla="*/ 3570071 h 3657600"/>
              <a:gd name="connsiteX47" fmla="*/ 3443434 w 4191000"/>
              <a:gd name="connsiteY47" fmla="*/ 3566675 h 3657600"/>
              <a:gd name="connsiteX48" fmla="*/ 3447276 w 4191000"/>
              <a:gd name="connsiteY48" fmla="*/ 3557722 h 3657600"/>
              <a:gd name="connsiteX49" fmla="*/ 3434983 w 4191000"/>
              <a:gd name="connsiteY49" fmla="*/ 3570072 h 3657600"/>
              <a:gd name="connsiteX50" fmla="*/ 3422690 w 4191000"/>
              <a:gd name="connsiteY50" fmla="*/ 3557722 h 3657600"/>
              <a:gd name="connsiteX51" fmla="*/ 3466944 w 4191000"/>
              <a:gd name="connsiteY51" fmla="*/ 3537962 h 3657600"/>
              <a:gd name="connsiteX52" fmla="*/ 3468174 w 4191000"/>
              <a:gd name="connsiteY52" fmla="*/ 3537962 h 3657600"/>
              <a:gd name="connsiteX53" fmla="*/ 3468174 w 4191000"/>
              <a:gd name="connsiteY53" fmla="*/ 3623176 h 3657600"/>
              <a:gd name="connsiteX54" fmla="*/ 3500726 w 4191000"/>
              <a:gd name="connsiteY54" fmla="*/ 3623176 h 3657600"/>
              <a:gd name="connsiteX55" fmla="*/ 3501046 w 4191000"/>
              <a:gd name="connsiteY55" fmla="*/ 3624411 h 3657600"/>
              <a:gd name="connsiteX56" fmla="*/ 3466944 w 4191000"/>
              <a:gd name="connsiteY56" fmla="*/ 3624411 h 3657600"/>
              <a:gd name="connsiteX57" fmla="*/ 3372288 w 4191000"/>
              <a:gd name="connsiteY57" fmla="*/ 3536727 h 3657600"/>
              <a:gd name="connsiteX58" fmla="*/ 3372289 w 4191000"/>
              <a:gd name="connsiteY58" fmla="*/ 3536727 h 3657600"/>
              <a:gd name="connsiteX59" fmla="*/ 3372289 w 4191000"/>
              <a:gd name="connsiteY59" fmla="*/ 3623176 h 3657600"/>
              <a:gd name="connsiteX60" fmla="*/ 3372288 w 4191000"/>
              <a:gd name="connsiteY60" fmla="*/ 3623176 h 3657600"/>
              <a:gd name="connsiteX61" fmla="*/ 3276403 w 4191000"/>
              <a:gd name="connsiteY61" fmla="*/ 3536727 h 3657600"/>
              <a:gd name="connsiteX62" fmla="*/ 3277633 w 4191000"/>
              <a:gd name="connsiteY62" fmla="*/ 3536727 h 3657600"/>
              <a:gd name="connsiteX63" fmla="*/ 3277633 w 4191000"/>
              <a:gd name="connsiteY63" fmla="*/ 3623176 h 3657600"/>
              <a:gd name="connsiteX64" fmla="*/ 3276403 w 4191000"/>
              <a:gd name="connsiteY64" fmla="*/ 3623176 h 3657600"/>
              <a:gd name="connsiteX65" fmla="*/ 3085863 w 4191000"/>
              <a:gd name="connsiteY65" fmla="*/ 3536727 h 3657600"/>
              <a:gd name="connsiteX66" fmla="*/ 3087093 w 4191000"/>
              <a:gd name="connsiteY66" fmla="*/ 3536727 h 3657600"/>
              <a:gd name="connsiteX67" fmla="*/ 3087093 w 4191000"/>
              <a:gd name="connsiteY67" fmla="*/ 3623176 h 3657600"/>
              <a:gd name="connsiteX68" fmla="*/ 3085863 w 4191000"/>
              <a:gd name="connsiteY68" fmla="*/ 3623176 h 3657600"/>
              <a:gd name="connsiteX69" fmla="*/ 2991207 w 4191000"/>
              <a:gd name="connsiteY69" fmla="*/ 3536727 h 3657600"/>
              <a:gd name="connsiteX70" fmla="*/ 2991208 w 4191000"/>
              <a:gd name="connsiteY70" fmla="*/ 3536727 h 3657600"/>
              <a:gd name="connsiteX71" fmla="*/ 2991208 w 4191000"/>
              <a:gd name="connsiteY71" fmla="*/ 3623176 h 3657600"/>
              <a:gd name="connsiteX72" fmla="*/ 2991207 w 4191000"/>
              <a:gd name="connsiteY72" fmla="*/ 3623176 h 3657600"/>
              <a:gd name="connsiteX73" fmla="*/ 3562829 w 4191000"/>
              <a:gd name="connsiteY73" fmla="*/ 3536726 h 3657600"/>
              <a:gd name="connsiteX74" fmla="*/ 3568581 w 4191000"/>
              <a:gd name="connsiteY74" fmla="*/ 3536726 h 3657600"/>
              <a:gd name="connsiteX75" fmla="*/ 3568581 w 4191000"/>
              <a:gd name="connsiteY75" fmla="*/ 3536727 h 3657600"/>
              <a:gd name="connsiteX76" fmla="*/ 3562830 w 4191000"/>
              <a:gd name="connsiteY76" fmla="*/ 3536727 h 3657600"/>
              <a:gd name="connsiteX77" fmla="*/ 3562830 w 4191000"/>
              <a:gd name="connsiteY77" fmla="*/ 3623175 h 3657600"/>
              <a:gd name="connsiteX78" fmla="*/ 3562829 w 4191000"/>
              <a:gd name="connsiteY78" fmla="*/ 3623175 h 3657600"/>
              <a:gd name="connsiteX79" fmla="*/ 3486222 w 4191000"/>
              <a:gd name="connsiteY79" fmla="*/ 3526847 h 3657600"/>
              <a:gd name="connsiteX80" fmla="*/ 3487228 w 4191000"/>
              <a:gd name="connsiteY80" fmla="*/ 3526847 h 3657600"/>
              <a:gd name="connsiteX81" fmla="*/ 3489072 w 4191000"/>
              <a:gd name="connsiteY81" fmla="*/ 3534256 h 3657600"/>
              <a:gd name="connsiteX82" fmla="*/ 3552995 w 4191000"/>
              <a:gd name="connsiteY82" fmla="*/ 3534256 h 3657600"/>
              <a:gd name="connsiteX83" fmla="*/ 3552995 w 4191000"/>
              <a:gd name="connsiteY83" fmla="*/ 3536727 h 3657600"/>
              <a:gd name="connsiteX84" fmla="*/ 3489072 w 4191000"/>
              <a:gd name="connsiteY84" fmla="*/ 3536727 h 3657600"/>
              <a:gd name="connsiteX85" fmla="*/ 3495218 w 4191000"/>
              <a:gd name="connsiteY85" fmla="*/ 3558957 h 3657600"/>
              <a:gd name="connsiteX86" fmla="*/ 3512429 w 4191000"/>
              <a:gd name="connsiteY86" fmla="*/ 3623176 h 3657600"/>
              <a:gd name="connsiteX87" fmla="*/ 3512736 w 4191000"/>
              <a:gd name="connsiteY87" fmla="*/ 3623176 h 3657600"/>
              <a:gd name="connsiteX88" fmla="*/ 3513657 w 4191000"/>
              <a:gd name="connsiteY88" fmla="*/ 3630585 h 3657600"/>
              <a:gd name="connsiteX89" fmla="*/ 3552995 w 4191000"/>
              <a:gd name="connsiteY89" fmla="*/ 3630585 h 3657600"/>
              <a:gd name="connsiteX90" fmla="*/ 3552995 w 4191000"/>
              <a:gd name="connsiteY90" fmla="*/ 3633055 h 3657600"/>
              <a:gd name="connsiteX91" fmla="*/ 3513658 w 4191000"/>
              <a:gd name="connsiteY91" fmla="*/ 3633055 h 3657600"/>
              <a:gd name="connsiteX92" fmla="*/ 3516117 w 4191000"/>
              <a:gd name="connsiteY92" fmla="*/ 3649110 h 3657600"/>
              <a:gd name="connsiteX93" fmla="*/ 3516097 w 4191000"/>
              <a:gd name="connsiteY93" fmla="*/ 3650219 h 3657600"/>
              <a:gd name="connsiteX94" fmla="*/ 3513658 w 4191000"/>
              <a:gd name="connsiteY94" fmla="*/ 3634291 h 3657600"/>
              <a:gd name="connsiteX95" fmla="*/ 3512429 w 4191000"/>
              <a:gd name="connsiteY95" fmla="*/ 3624411 h 3657600"/>
              <a:gd name="connsiteX96" fmla="*/ 3495218 w 4191000"/>
              <a:gd name="connsiteY96" fmla="*/ 3560191 h 3657600"/>
              <a:gd name="connsiteX97" fmla="*/ 3489072 w 4191000"/>
              <a:gd name="connsiteY97" fmla="*/ 3537962 h 3657600"/>
              <a:gd name="connsiteX98" fmla="*/ 3486613 w 4191000"/>
              <a:gd name="connsiteY98" fmla="*/ 3528082 h 3657600"/>
              <a:gd name="connsiteX99" fmla="*/ 3562829 w 4191000"/>
              <a:gd name="connsiteY99" fmla="*/ 3522205 h 3657600"/>
              <a:gd name="connsiteX100" fmla="*/ 3562830 w 4191000"/>
              <a:gd name="connsiteY100" fmla="*/ 3522207 h 3657600"/>
              <a:gd name="connsiteX101" fmla="*/ 3562830 w 4191000"/>
              <a:gd name="connsiteY101" fmla="*/ 3526846 h 3657600"/>
              <a:gd name="connsiteX102" fmla="*/ 3562829 w 4191000"/>
              <a:gd name="connsiteY102" fmla="*/ 3526846 h 3657600"/>
              <a:gd name="connsiteX103" fmla="*/ 3468173 w 4191000"/>
              <a:gd name="connsiteY103" fmla="*/ 3504614 h 3657600"/>
              <a:gd name="connsiteX104" fmla="*/ 3468174 w 4191000"/>
              <a:gd name="connsiteY104" fmla="*/ 3504617 h 3657600"/>
              <a:gd name="connsiteX105" fmla="*/ 3468174 w 4191000"/>
              <a:gd name="connsiteY105" fmla="*/ 3526847 h 3657600"/>
              <a:gd name="connsiteX106" fmla="*/ 3474813 w 4191000"/>
              <a:gd name="connsiteY106" fmla="*/ 3526847 h 3657600"/>
              <a:gd name="connsiteX107" fmla="*/ 3475181 w 4191000"/>
              <a:gd name="connsiteY107" fmla="*/ 3528082 h 3657600"/>
              <a:gd name="connsiteX108" fmla="*/ 3468173 w 4191000"/>
              <a:gd name="connsiteY108" fmla="*/ 3528082 h 3657600"/>
              <a:gd name="connsiteX109" fmla="*/ 2994896 w 4191000"/>
              <a:gd name="connsiteY109" fmla="*/ 3503382 h 3657600"/>
              <a:gd name="connsiteX110" fmla="*/ 2994896 w 4191000"/>
              <a:gd name="connsiteY110" fmla="*/ 3525612 h 3657600"/>
              <a:gd name="connsiteX111" fmla="*/ 2988258 w 4191000"/>
              <a:gd name="connsiteY111" fmla="*/ 3525612 h 3657600"/>
              <a:gd name="connsiteX112" fmla="*/ 3552995 w 4191000"/>
              <a:gd name="connsiteY112" fmla="*/ 3497561 h 3657600"/>
              <a:gd name="connsiteX113" fmla="*/ 3554224 w 4191000"/>
              <a:gd name="connsiteY113" fmla="*/ 3500641 h 3657600"/>
              <a:gd name="connsiteX114" fmla="*/ 3554224 w 4191000"/>
              <a:gd name="connsiteY114" fmla="*/ 3524376 h 3657600"/>
              <a:gd name="connsiteX115" fmla="*/ 3552995 w 4191000"/>
              <a:gd name="connsiteY115" fmla="*/ 3524376 h 3657600"/>
              <a:gd name="connsiteX116" fmla="*/ 3372288 w 4191000"/>
              <a:gd name="connsiteY116" fmla="*/ 3441633 h 3657600"/>
              <a:gd name="connsiteX117" fmla="*/ 3372289 w 4191000"/>
              <a:gd name="connsiteY117" fmla="*/ 3441633 h 3657600"/>
              <a:gd name="connsiteX118" fmla="*/ 3372289 w 4191000"/>
              <a:gd name="connsiteY118" fmla="*/ 3526847 h 3657600"/>
              <a:gd name="connsiteX119" fmla="*/ 3458339 w 4191000"/>
              <a:gd name="connsiteY119" fmla="*/ 3526847 h 3657600"/>
              <a:gd name="connsiteX120" fmla="*/ 3458339 w 4191000"/>
              <a:gd name="connsiteY120" fmla="*/ 3528082 h 3657600"/>
              <a:gd name="connsiteX121" fmla="*/ 3372288 w 4191000"/>
              <a:gd name="connsiteY121" fmla="*/ 3528082 h 3657600"/>
              <a:gd name="connsiteX122" fmla="*/ 3085863 w 4191000"/>
              <a:gd name="connsiteY122" fmla="*/ 3440398 h 3657600"/>
              <a:gd name="connsiteX123" fmla="*/ 3087093 w 4191000"/>
              <a:gd name="connsiteY123" fmla="*/ 3440398 h 3657600"/>
              <a:gd name="connsiteX124" fmla="*/ 3087093 w 4191000"/>
              <a:gd name="connsiteY124" fmla="*/ 3526847 h 3657600"/>
              <a:gd name="connsiteX125" fmla="*/ 3085863 w 4191000"/>
              <a:gd name="connsiteY125" fmla="*/ 3526847 h 3657600"/>
              <a:gd name="connsiteX126" fmla="*/ 3017791 w 4191000"/>
              <a:gd name="connsiteY126" fmla="*/ 3439163 h 3657600"/>
              <a:gd name="connsiteX127" fmla="*/ 3073570 w 4191000"/>
              <a:gd name="connsiteY127" fmla="*/ 3439163 h 3657600"/>
              <a:gd name="connsiteX128" fmla="*/ 3073570 w 4191000"/>
              <a:gd name="connsiteY128" fmla="*/ 3440398 h 3657600"/>
              <a:gd name="connsiteX129" fmla="*/ 3017023 w 4191000"/>
              <a:gd name="connsiteY129" fmla="*/ 3440398 h 3657600"/>
              <a:gd name="connsiteX130" fmla="*/ 3482312 w 4191000"/>
              <a:gd name="connsiteY130" fmla="*/ 3437927 h 3657600"/>
              <a:gd name="connsiteX131" fmla="*/ 3529187 w 4191000"/>
              <a:gd name="connsiteY131" fmla="*/ 3437927 h 3657600"/>
              <a:gd name="connsiteX132" fmla="*/ 3530175 w 4191000"/>
              <a:gd name="connsiteY132" fmla="*/ 3440398 h 3657600"/>
              <a:gd name="connsiteX133" fmla="*/ 3477394 w 4191000"/>
              <a:gd name="connsiteY133" fmla="*/ 3440398 h 3657600"/>
              <a:gd name="connsiteX134" fmla="*/ 3480467 w 4191000"/>
              <a:gd name="connsiteY134" fmla="*/ 3439163 h 3657600"/>
              <a:gd name="connsiteX135" fmla="*/ 3277633 w 4191000"/>
              <a:gd name="connsiteY135" fmla="*/ 3430518 h 3657600"/>
              <a:gd name="connsiteX136" fmla="*/ 3362454 w 4191000"/>
              <a:gd name="connsiteY136" fmla="*/ 3430518 h 3657600"/>
              <a:gd name="connsiteX137" fmla="*/ 3362454 w 4191000"/>
              <a:gd name="connsiteY137" fmla="*/ 3431753 h 3657600"/>
              <a:gd name="connsiteX138" fmla="*/ 3277633 w 4191000"/>
              <a:gd name="connsiteY138" fmla="*/ 3431753 h 3657600"/>
              <a:gd name="connsiteX139" fmla="*/ 3372288 w 4191000"/>
              <a:gd name="connsiteY139" fmla="*/ 3415697 h 3657600"/>
              <a:gd name="connsiteX140" fmla="*/ 3372289 w 4191000"/>
              <a:gd name="connsiteY140" fmla="*/ 3415698 h 3657600"/>
              <a:gd name="connsiteX141" fmla="*/ 3372289 w 4191000"/>
              <a:gd name="connsiteY141" fmla="*/ 3430518 h 3657600"/>
              <a:gd name="connsiteX142" fmla="*/ 3395470 w 4191000"/>
              <a:gd name="connsiteY142" fmla="*/ 3430518 h 3657600"/>
              <a:gd name="connsiteX143" fmla="*/ 3397401 w 4191000"/>
              <a:gd name="connsiteY143" fmla="*/ 3431753 h 3657600"/>
              <a:gd name="connsiteX144" fmla="*/ 3372288 w 4191000"/>
              <a:gd name="connsiteY144" fmla="*/ 3431753 h 3657600"/>
              <a:gd name="connsiteX145" fmla="*/ 3500822 w 4191000"/>
              <a:gd name="connsiteY145" fmla="*/ 3366986 h 3657600"/>
              <a:gd name="connsiteX146" fmla="*/ 3504362 w 4191000"/>
              <a:gd name="connsiteY146" fmla="*/ 3375868 h 3657600"/>
              <a:gd name="connsiteX147" fmla="*/ 3504600 w 4191000"/>
              <a:gd name="connsiteY147" fmla="*/ 3376464 h 3657600"/>
              <a:gd name="connsiteX148" fmla="*/ 3500136 w 4191000"/>
              <a:gd name="connsiteY148" fmla="*/ 3400878 h 3657600"/>
              <a:gd name="connsiteX149" fmla="*/ 3475550 w 4191000"/>
              <a:gd name="connsiteY149" fmla="*/ 3429283 h 3657600"/>
              <a:gd name="connsiteX150" fmla="*/ 3404251 w 4191000"/>
              <a:gd name="connsiteY150" fmla="*/ 3423108 h 3657600"/>
              <a:gd name="connsiteX151" fmla="*/ 3402007 w 4191000"/>
              <a:gd name="connsiteY151" fmla="*/ 3421476 h 3657600"/>
              <a:gd name="connsiteX152" fmla="*/ 3437288 w 4191000"/>
              <a:gd name="connsiteY152" fmla="*/ 3432525 h 3657600"/>
              <a:gd name="connsiteX153" fmla="*/ 3470633 w 4191000"/>
              <a:gd name="connsiteY153" fmla="*/ 3426813 h 3657600"/>
              <a:gd name="connsiteX154" fmla="*/ 3495219 w 4191000"/>
              <a:gd name="connsiteY154" fmla="*/ 3398409 h 3657600"/>
              <a:gd name="connsiteX155" fmla="*/ 3087093 w 4191000"/>
              <a:gd name="connsiteY155" fmla="*/ 3363829 h 3657600"/>
              <a:gd name="connsiteX156" fmla="*/ 3087093 w 4191000"/>
              <a:gd name="connsiteY156" fmla="*/ 3430518 h 3657600"/>
              <a:gd name="connsiteX157" fmla="*/ 3084633 w 4191000"/>
              <a:gd name="connsiteY157" fmla="*/ 3430518 h 3657600"/>
              <a:gd name="connsiteX158" fmla="*/ 3084633 w 4191000"/>
              <a:gd name="connsiteY158" fmla="*/ 3365374 h 3657600"/>
              <a:gd name="connsiteX159" fmla="*/ 3122589 w 4191000"/>
              <a:gd name="connsiteY159" fmla="*/ 3344069 h 3657600"/>
              <a:gd name="connsiteX160" fmla="*/ 3170684 w 4191000"/>
              <a:gd name="connsiteY160" fmla="*/ 3344069 h 3657600"/>
              <a:gd name="connsiteX161" fmla="*/ 3170684 w 4191000"/>
              <a:gd name="connsiteY161" fmla="*/ 3345304 h 3657600"/>
              <a:gd name="connsiteX162" fmla="*/ 3120284 w 4191000"/>
              <a:gd name="connsiteY162" fmla="*/ 3345304 h 3657600"/>
              <a:gd name="connsiteX163" fmla="*/ 3182978 w 4191000"/>
              <a:gd name="connsiteY163" fmla="*/ 3311959 h 3657600"/>
              <a:gd name="connsiteX164" fmla="*/ 3182978 w 4191000"/>
              <a:gd name="connsiteY164" fmla="*/ 3334189 h 3657600"/>
              <a:gd name="connsiteX165" fmla="*/ 3180518 w 4191000"/>
              <a:gd name="connsiteY165" fmla="*/ 3334189 h 3657600"/>
              <a:gd name="connsiteX166" fmla="*/ 3180518 w 4191000"/>
              <a:gd name="connsiteY166" fmla="*/ 3313195 h 3657600"/>
              <a:gd name="connsiteX167" fmla="*/ 3276403 w 4191000"/>
              <a:gd name="connsiteY167" fmla="*/ 3299608 h 3657600"/>
              <a:gd name="connsiteX168" fmla="*/ 3276404 w 4191000"/>
              <a:gd name="connsiteY168" fmla="*/ 3299610 h 3657600"/>
              <a:gd name="connsiteX169" fmla="*/ 3277633 w 4191000"/>
              <a:gd name="connsiteY169" fmla="*/ 3301668 h 3657600"/>
              <a:gd name="connsiteX170" fmla="*/ 3277633 w 4191000"/>
              <a:gd name="connsiteY170" fmla="*/ 3334189 h 3657600"/>
              <a:gd name="connsiteX171" fmla="*/ 3297056 w 4191000"/>
              <a:gd name="connsiteY171" fmla="*/ 3334189 h 3657600"/>
              <a:gd name="connsiteX172" fmla="*/ 3297794 w 4191000"/>
              <a:gd name="connsiteY172" fmla="*/ 3335424 h 3657600"/>
              <a:gd name="connsiteX173" fmla="*/ 3276403 w 4191000"/>
              <a:gd name="connsiteY173" fmla="*/ 3335424 h 3657600"/>
              <a:gd name="connsiteX174" fmla="*/ 3564059 w 4191000"/>
              <a:gd name="connsiteY174" fmla="*/ 3220570 h 3657600"/>
              <a:gd name="connsiteX175" fmla="*/ 3564059 w 4191000"/>
              <a:gd name="connsiteY175" fmla="*/ 3222337 h 3657600"/>
              <a:gd name="connsiteX176" fmla="*/ 3560371 w 4191000"/>
              <a:gd name="connsiteY176" fmla="*/ 3222758 h 3657600"/>
              <a:gd name="connsiteX177" fmla="*/ 3560371 w 4191000"/>
              <a:gd name="connsiteY177" fmla="*/ 3221033 h 3657600"/>
              <a:gd name="connsiteX178" fmla="*/ 3438479 w 4191000"/>
              <a:gd name="connsiteY178" fmla="*/ 3195650 h 3657600"/>
              <a:gd name="connsiteX179" fmla="*/ 3445711 w 4191000"/>
              <a:gd name="connsiteY179" fmla="*/ 3198586 h 3657600"/>
              <a:gd name="connsiteX180" fmla="*/ 3443166 w 4191000"/>
              <a:gd name="connsiteY180" fmla="*/ 3197724 h 3657600"/>
              <a:gd name="connsiteX181" fmla="*/ 3414966 w 4191000"/>
              <a:gd name="connsiteY181" fmla="*/ 3185248 h 3657600"/>
              <a:gd name="connsiteX182" fmla="*/ 3438479 w 4191000"/>
              <a:gd name="connsiteY182" fmla="*/ 3195650 h 3657600"/>
              <a:gd name="connsiteX183" fmla="*/ 3420386 w 4191000"/>
              <a:gd name="connsiteY183" fmla="*/ 3188306 h 3657600"/>
              <a:gd name="connsiteX184" fmla="*/ 3393127 w 4191000"/>
              <a:gd name="connsiteY184" fmla="*/ 3172926 h 3657600"/>
              <a:gd name="connsiteX185" fmla="*/ 3414966 w 4191000"/>
              <a:gd name="connsiteY185" fmla="*/ 3185248 h 3657600"/>
              <a:gd name="connsiteX186" fmla="*/ 3400770 w 4191000"/>
              <a:gd name="connsiteY186" fmla="*/ 3178967 h 3657600"/>
              <a:gd name="connsiteX187" fmla="*/ 3753370 w 4191000"/>
              <a:gd name="connsiteY187" fmla="*/ 3167466 h 3657600"/>
              <a:gd name="connsiteX188" fmla="*/ 3753370 w 4191000"/>
              <a:gd name="connsiteY188" fmla="*/ 3168036 h 3657600"/>
              <a:gd name="connsiteX189" fmla="*/ 3752141 w 4191000"/>
              <a:gd name="connsiteY189" fmla="*/ 3168504 h 3657600"/>
              <a:gd name="connsiteX190" fmla="*/ 3752141 w 4191000"/>
              <a:gd name="connsiteY190" fmla="*/ 3167929 h 3657600"/>
              <a:gd name="connsiteX191" fmla="*/ 3385662 w 4191000"/>
              <a:gd name="connsiteY191" fmla="*/ 3167024 h 3657600"/>
              <a:gd name="connsiteX192" fmla="*/ 3393127 w 4191000"/>
              <a:gd name="connsiteY192" fmla="*/ 3172926 h 3657600"/>
              <a:gd name="connsiteX193" fmla="*/ 3390326 w 4191000"/>
              <a:gd name="connsiteY193" fmla="*/ 3171345 h 3657600"/>
              <a:gd name="connsiteX194" fmla="*/ 3795781 w 4191000"/>
              <a:gd name="connsiteY194" fmla="*/ 3150176 h 3657600"/>
              <a:gd name="connsiteX195" fmla="*/ 3799762 w 4191000"/>
              <a:gd name="connsiteY195" fmla="*/ 3150176 h 3657600"/>
              <a:gd name="connsiteX196" fmla="*/ 3798586 w 4191000"/>
              <a:gd name="connsiteY196" fmla="*/ 3150813 h 3657600"/>
              <a:gd name="connsiteX197" fmla="*/ 3793774 w 4191000"/>
              <a:gd name="connsiteY197" fmla="*/ 3152646 h 3657600"/>
              <a:gd name="connsiteX198" fmla="*/ 3790249 w 4191000"/>
              <a:gd name="connsiteY198" fmla="*/ 3152646 h 3657600"/>
              <a:gd name="connsiteX199" fmla="*/ 4191000 w 4191000"/>
              <a:gd name="connsiteY199" fmla="*/ 3144823 h 3657600"/>
              <a:gd name="connsiteX200" fmla="*/ 4191000 w 4191000"/>
              <a:gd name="connsiteY200" fmla="*/ 3474720 h 3657600"/>
              <a:gd name="connsiteX201" fmla="*/ 4008120 w 4191000"/>
              <a:gd name="connsiteY201" fmla="*/ 3657600 h 3657600"/>
              <a:gd name="connsiteX202" fmla="*/ 3701015 w 4191000"/>
              <a:gd name="connsiteY202" fmla="*/ 3657600 h 3657600"/>
              <a:gd name="connsiteX203" fmla="*/ 3701740 w 4191000"/>
              <a:gd name="connsiteY203" fmla="*/ 3650345 h 3657600"/>
              <a:gd name="connsiteX204" fmla="*/ 3713879 w 4191000"/>
              <a:gd name="connsiteY204" fmla="*/ 3594308 h 3657600"/>
              <a:gd name="connsiteX205" fmla="*/ 3728150 w 4191000"/>
              <a:gd name="connsiteY205" fmla="*/ 3554851 h 3657600"/>
              <a:gd name="connsiteX206" fmla="*/ 3735239 w 4191000"/>
              <a:gd name="connsiteY206" fmla="*/ 3547533 h 3657600"/>
              <a:gd name="connsiteX207" fmla="*/ 3785332 w 4191000"/>
              <a:gd name="connsiteY207" fmla="*/ 3507087 h 3657600"/>
              <a:gd name="connsiteX208" fmla="*/ 4001688 w 4191000"/>
              <a:gd name="connsiteY208" fmla="*/ 3358889 h 3657600"/>
              <a:gd name="connsiteX209" fmla="*/ 4139984 w 4191000"/>
              <a:gd name="connsiteY209" fmla="*/ 3217483 h 3657600"/>
              <a:gd name="connsiteX210" fmla="*/ 4185401 w 4191000"/>
              <a:gd name="connsiteY210" fmla="*/ 3151411 h 3657600"/>
              <a:gd name="connsiteX211" fmla="*/ 4186082 w 4191000"/>
              <a:gd name="connsiteY211" fmla="*/ 3151411 h 3657600"/>
              <a:gd name="connsiteX212" fmla="*/ 3508740 w 4191000"/>
              <a:gd name="connsiteY212" fmla="*/ 2953813 h 3657600"/>
              <a:gd name="connsiteX213" fmla="*/ 3508741 w 4191000"/>
              <a:gd name="connsiteY213" fmla="*/ 2953814 h 3657600"/>
              <a:gd name="connsiteX214" fmla="*/ 3501365 w 4191000"/>
              <a:gd name="connsiteY214" fmla="*/ 2964929 h 3657600"/>
              <a:gd name="connsiteX215" fmla="*/ 3490301 w 4191000"/>
              <a:gd name="connsiteY215" fmla="*/ 2957519 h 3657600"/>
              <a:gd name="connsiteX216" fmla="*/ 3490302 w 4191000"/>
              <a:gd name="connsiteY216" fmla="*/ 2957518 h 3657600"/>
              <a:gd name="connsiteX217" fmla="*/ 3501365 w 4191000"/>
              <a:gd name="connsiteY217" fmla="*/ 2964928 h 3657600"/>
              <a:gd name="connsiteX218" fmla="*/ 3342787 w 4191000"/>
              <a:gd name="connsiteY218" fmla="*/ 2938994 h 3657600"/>
              <a:gd name="connsiteX219" fmla="*/ 3348932 w 4191000"/>
              <a:gd name="connsiteY219" fmla="*/ 2942698 h 3657600"/>
              <a:gd name="connsiteX220" fmla="*/ 3358767 w 4191000"/>
              <a:gd name="connsiteY220" fmla="*/ 2945168 h 3657600"/>
              <a:gd name="connsiteX221" fmla="*/ 3363684 w 4191000"/>
              <a:gd name="connsiteY221" fmla="*/ 2953813 h 3657600"/>
              <a:gd name="connsiteX222" fmla="*/ 3368601 w 4191000"/>
              <a:gd name="connsiteY222" fmla="*/ 2958753 h 3657600"/>
              <a:gd name="connsiteX223" fmla="*/ 3372289 w 4191000"/>
              <a:gd name="connsiteY223" fmla="*/ 2955048 h 3657600"/>
              <a:gd name="connsiteX224" fmla="*/ 3372289 w 4191000"/>
              <a:gd name="connsiteY224" fmla="*/ 2955049 h 3657600"/>
              <a:gd name="connsiteX225" fmla="*/ 3368601 w 4191000"/>
              <a:gd name="connsiteY225" fmla="*/ 2958754 h 3657600"/>
              <a:gd name="connsiteX226" fmla="*/ 3362455 w 4191000"/>
              <a:gd name="connsiteY226" fmla="*/ 2955049 h 3657600"/>
              <a:gd name="connsiteX227" fmla="*/ 3357538 w 4191000"/>
              <a:gd name="connsiteY227" fmla="*/ 2946404 h 3657600"/>
              <a:gd name="connsiteX228" fmla="*/ 3347703 w 4191000"/>
              <a:gd name="connsiteY228" fmla="*/ 2943934 h 3657600"/>
              <a:gd name="connsiteX229" fmla="*/ 3341557 w 4191000"/>
              <a:gd name="connsiteY229" fmla="*/ 2940229 h 3657600"/>
              <a:gd name="connsiteX230" fmla="*/ 3507114 w 4191000"/>
              <a:gd name="connsiteY230" fmla="*/ 2919488 h 3657600"/>
              <a:gd name="connsiteX231" fmla="*/ 3508741 w 4191000"/>
              <a:gd name="connsiteY231" fmla="*/ 2920469 h 3657600"/>
              <a:gd name="connsiteX232" fmla="*/ 3505053 w 4191000"/>
              <a:gd name="connsiteY232" fmla="*/ 2924174 h 3657600"/>
              <a:gd name="connsiteX233" fmla="*/ 3474321 w 4191000"/>
              <a:gd name="connsiteY233" fmla="*/ 2938994 h 3657600"/>
              <a:gd name="connsiteX234" fmla="*/ 3470633 w 4191000"/>
              <a:gd name="connsiteY234" fmla="*/ 2940229 h 3657600"/>
              <a:gd name="connsiteX235" fmla="*/ 3466945 w 4191000"/>
              <a:gd name="connsiteY235" fmla="*/ 2938994 h 3657600"/>
              <a:gd name="connsiteX236" fmla="*/ 3467176 w 4191000"/>
              <a:gd name="connsiteY236" fmla="*/ 2937837 h 3657600"/>
              <a:gd name="connsiteX237" fmla="*/ 3470632 w 4191000"/>
              <a:gd name="connsiteY237" fmla="*/ 2938994 h 3657600"/>
              <a:gd name="connsiteX238" fmla="*/ 3474320 w 4191000"/>
              <a:gd name="connsiteY238" fmla="*/ 2937759 h 3657600"/>
              <a:gd name="connsiteX239" fmla="*/ 3505053 w 4191000"/>
              <a:gd name="connsiteY239" fmla="*/ 2922939 h 3657600"/>
              <a:gd name="connsiteX240" fmla="*/ 3362900 w 4191000"/>
              <a:gd name="connsiteY240" fmla="*/ 2917917 h 3657600"/>
              <a:gd name="connsiteX241" fmla="*/ 3364606 w 4191000"/>
              <a:gd name="connsiteY241" fmla="*/ 2917999 h 3657600"/>
              <a:gd name="connsiteX242" fmla="*/ 3382751 w 4191000"/>
              <a:gd name="connsiteY242" fmla="*/ 2932582 h 3657600"/>
              <a:gd name="connsiteX243" fmla="*/ 3382124 w 4191000"/>
              <a:gd name="connsiteY243" fmla="*/ 2932819 h 3657600"/>
              <a:gd name="connsiteX244" fmla="*/ 182880 w 4191000"/>
              <a:gd name="connsiteY244" fmla="*/ 0 h 3657600"/>
              <a:gd name="connsiteX245" fmla="*/ 4008120 w 4191000"/>
              <a:gd name="connsiteY245" fmla="*/ 0 h 3657600"/>
              <a:gd name="connsiteX246" fmla="*/ 4191000 w 4191000"/>
              <a:gd name="connsiteY246" fmla="*/ 182880 h 3657600"/>
              <a:gd name="connsiteX247" fmla="*/ 4191000 w 4191000"/>
              <a:gd name="connsiteY247" fmla="*/ 2789419 h 3657600"/>
              <a:gd name="connsiteX248" fmla="*/ 4162016 w 4191000"/>
              <a:gd name="connsiteY248" fmla="*/ 2842149 h 3657600"/>
              <a:gd name="connsiteX249" fmla="*/ 4161623 w 4191000"/>
              <a:gd name="connsiteY249" fmla="*/ 2842790 h 3657600"/>
              <a:gd name="connsiteX250" fmla="*/ 4153981 w 4191000"/>
              <a:gd name="connsiteY250" fmla="*/ 2853176 h 3657600"/>
              <a:gd name="connsiteX251" fmla="*/ 4152891 w 4191000"/>
              <a:gd name="connsiteY251" fmla="*/ 2852544 h 3657600"/>
              <a:gd name="connsiteX252" fmla="*/ 4149204 w 4191000"/>
              <a:gd name="connsiteY252" fmla="*/ 2850074 h 3657600"/>
              <a:gd name="connsiteX253" fmla="*/ 4143057 w 4191000"/>
              <a:gd name="connsiteY253" fmla="*/ 2846370 h 3657600"/>
              <a:gd name="connsiteX254" fmla="*/ 4135681 w 4191000"/>
              <a:gd name="connsiteY254" fmla="*/ 2848839 h 3657600"/>
              <a:gd name="connsiteX255" fmla="*/ 4138140 w 4191000"/>
              <a:gd name="connsiteY255" fmla="*/ 2856249 h 3657600"/>
              <a:gd name="connsiteX256" fmla="*/ 4144286 w 4191000"/>
              <a:gd name="connsiteY256" fmla="*/ 2859954 h 3657600"/>
              <a:gd name="connsiteX257" fmla="*/ 4146745 w 4191000"/>
              <a:gd name="connsiteY257" fmla="*/ 2861189 h 3657600"/>
              <a:gd name="connsiteX258" fmla="*/ 4147693 w 4191000"/>
              <a:gd name="connsiteY258" fmla="*/ 2861722 h 3657600"/>
              <a:gd name="connsiteX259" fmla="*/ 4134451 w 4191000"/>
              <a:gd name="connsiteY259" fmla="*/ 2879719 h 3657600"/>
              <a:gd name="connsiteX260" fmla="*/ 4134451 w 4191000"/>
              <a:gd name="connsiteY260" fmla="*/ 2879714 h 3657600"/>
              <a:gd name="connsiteX261" fmla="*/ 4134451 w 4191000"/>
              <a:gd name="connsiteY261" fmla="*/ 2878479 h 3657600"/>
              <a:gd name="connsiteX262" fmla="*/ 4124617 w 4191000"/>
              <a:gd name="connsiteY262" fmla="*/ 2890829 h 3657600"/>
              <a:gd name="connsiteX263" fmla="*/ 4124617 w 4191000"/>
              <a:gd name="connsiteY263" fmla="*/ 2893084 h 3657600"/>
              <a:gd name="connsiteX264" fmla="*/ 4113554 w 4191000"/>
              <a:gd name="connsiteY264" fmla="*/ 2908119 h 3657600"/>
              <a:gd name="connsiteX265" fmla="*/ 4036780 w 4191000"/>
              <a:gd name="connsiteY265" fmla="*/ 2989809 h 3657600"/>
              <a:gd name="connsiteX266" fmla="*/ 4029961 w 4191000"/>
              <a:gd name="connsiteY266" fmla="*/ 2995803 h 3657600"/>
              <a:gd name="connsiteX267" fmla="*/ 4029961 w 4191000"/>
              <a:gd name="connsiteY267" fmla="*/ 2997064 h 3657600"/>
              <a:gd name="connsiteX268" fmla="*/ 4019887 w 4191000"/>
              <a:gd name="connsiteY268" fmla="*/ 3007783 h 3657600"/>
              <a:gd name="connsiteX269" fmla="*/ 3941884 w 4191000"/>
              <a:gd name="connsiteY269" fmla="*/ 3065000 h 3657600"/>
              <a:gd name="connsiteX270" fmla="*/ 3934076 w 4191000"/>
              <a:gd name="connsiteY270" fmla="*/ 3069902 h 3657600"/>
              <a:gd name="connsiteX271" fmla="*/ 3934076 w 4191000"/>
              <a:gd name="connsiteY271" fmla="*/ 3070727 h 3657600"/>
              <a:gd name="connsiteX272" fmla="*/ 3908262 w 4191000"/>
              <a:gd name="connsiteY272" fmla="*/ 3089662 h 3657600"/>
              <a:gd name="connsiteX273" fmla="*/ 3848026 w 4191000"/>
              <a:gd name="connsiteY273" fmla="*/ 3122578 h 3657600"/>
              <a:gd name="connsiteX274" fmla="*/ 3848026 w 4191000"/>
              <a:gd name="connsiteY274" fmla="*/ 3121771 h 3657600"/>
              <a:gd name="connsiteX275" fmla="*/ 3838191 w 4191000"/>
              <a:gd name="connsiteY275" fmla="*/ 3126711 h 3657600"/>
              <a:gd name="connsiteX276" fmla="*/ 3838191 w 4191000"/>
              <a:gd name="connsiteY276" fmla="*/ 3127952 h 3657600"/>
              <a:gd name="connsiteX277" fmla="*/ 3815601 w 4191000"/>
              <a:gd name="connsiteY277" fmla="*/ 3140296 h 3657600"/>
              <a:gd name="connsiteX278" fmla="*/ 3811147 w 4191000"/>
              <a:gd name="connsiteY278" fmla="*/ 3140296 h 3657600"/>
              <a:gd name="connsiteX279" fmla="*/ 3789019 w 4191000"/>
              <a:gd name="connsiteY279" fmla="*/ 3150176 h 3657600"/>
              <a:gd name="connsiteX280" fmla="*/ 3792383 w 4191000"/>
              <a:gd name="connsiteY280" fmla="*/ 3150176 h 3657600"/>
              <a:gd name="connsiteX281" fmla="*/ 3752141 w 4191000"/>
              <a:gd name="connsiteY281" fmla="*/ 3166157 h 3657600"/>
              <a:gd name="connsiteX282" fmla="*/ 3752141 w 4191000"/>
              <a:gd name="connsiteY282" fmla="*/ 3164996 h 3657600"/>
              <a:gd name="connsiteX283" fmla="*/ 3742306 w 4191000"/>
              <a:gd name="connsiteY283" fmla="*/ 3168701 h 3657600"/>
              <a:gd name="connsiteX284" fmla="*/ 3742306 w 4191000"/>
              <a:gd name="connsiteY284" fmla="*/ 3170063 h 3657600"/>
              <a:gd name="connsiteX285" fmla="*/ 3708809 w 4191000"/>
              <a:gd name="connsiteY285" fmla="*/ 3183366 h 3657600"/>
              <a:gd name="connsiteX286" fmla="*/ 3656256 w 4191000"/>
              <a:gd name="connsiteY286" fmla="*/ 3197370 h 3657600"/>
              <a:gd name="connsiteX287" fmla="*/ 3656256 w 4191000"/>
              <a:gd name="connsiteY287" fmla="*/ 3197105 h 3657600"/>
              <a:gd name="connsiteX288" fmla="*/ 3646421 w 4191000"/>
              <a:gd name="connsiteY288" fmla="*/ 3199575 h 3657600"/>
              <a:gd name="connsiteX289" fmla="*/ 3646421 w 4191000"/>
              <a:gd name="connsiteY289" fmla="*/ 3199990 h 3657600"/>
              <a:gd name="connsiteX290" fmla="*/ 3602283 w 4191000"/>
              <a:gd name="connsiteY290" fmla="*/ 3211752 h 3657600"/>
              <a:gd name="connsiteX291" fmla="*/ 3560371 w 4191000"/>
              <a:gd name="connsiteY291" fmla="*/ 3217962 h 3657600"/>
              <a:gd name="connsiteX292" fmla="*/ 3560371 w 4191000"/>
              <a:gd name="connsiteY292" fmla="*/ 3216865 h 3657600"/>
              <a:gd name="connsiteX293" fmla="*/ 3550536 w 4191000"/>
              <a:gd name="connsiteY293" fmla="*/ 3218100 h 3657600"/>
              <a:gd name="connsiteX294" fmla="*/ 3550536 w 4191000"/>
              <a:gd name="connsiteY294" fmla="*/ 3219419 h 3657600"/>
              <a:gd name="connsiteX295" fmla="*/ 3492760 w 4191000"/>
              <a:gd name="connsiteY295" fmla="*/ 3227980 h 3657600"/>
              <a:gd name="connsiteX296" fmla="*/ 3493712 w 4191000"/>
              <a:gd name="connsiteY296" fmla="*/ 3230370 h 3657600"/>
              <a:gd name="connsiteX297" fmla="*/ 3492535 w 4191000"/>
              <a:gd name="connsiteY297" fmla="*/ 3230504 h 3657600"/>
              <a:gd name="connsiteX298" fmla="*/ 3491530 w 4191000"/>
              <a:gd name="connsiteY298" fmla="*/ 3227980 h 3657600"/>
              <a:gd name="connsiteX299" fmla="*/ 3489072 w 4191000"/>
              <a:gd name="connsiteY299" fmla="*/ 3221806 h 3657600"/>
              <a:gd name="connsiteX300" fmla="*/ 3482925 w 4191000"/>
              <a:gd name="connsiteY300" fmla="*/ 3219335 h 3657600"/>
              <a:gd name="connsiteX301" fmla="*/ 3480467 w 4191000"/>
              <a:gd name="connsiteY301" fmla="*/ 3225510 h 3657600"/>
              <a:gd name="connsiteX302" fmla="*/ 3481696 w 4191000"/>
              <a:gd name="connsiteY302" fmla="*/ 3227980 h 3657600"/>
              <a:gd name="connsiteX303" fmla="*/ 3482934 w 4191000"/>
              <a:gd name="connsiteY303" fmla="*/ 3231601 h 3657600"/>
              <a:gd name="connsiteX304" fmla="*/ 3478937 w 4191000"/>
              <a:gd name="connsiteY304" fmla="*/ 3232057 h 3657600"/>
              <a:gd name="connsiteX305" fmla="*/ 3476779 w 4191000"/>
              <a:gd name="connsiteY305" fmla="*/ 3225511 h 3657600"/>
              <a:gd name="connsiteX306" fmla="*/ 3473091 w 4191000"/>
              <a:gd name="connsiteY306" fmla="*/ 3225511 h 3657600"/>
              <a:gd name="connsiteX307" fmla="*/ 3459569 w 4191000"/>
              <a:gd name="connsiteY307" fmla="*/ 3203281 h 3657600"/>
              <a:gd name="connsiteX308" fmla="*/ 3452130 w 4191000"/>
              <a:gd name="connsiteY308" fmla="*/ 3200761 h 3657600"/>
              <a:gd name="connsiteX309" fmla="*/ 3464487 w 4191000"/>
              <a:gd name="connsiteY309" fmla="*/ 3204515 h 3657600"/>
              <a:gd name="connsiteX310" fmla="*/ 3465716 w 4191000"/>
              <a:gd name="connsiteY310" fmla="*/ 3205750 h 3657600"/>
              <a:gd name="connsiteX311" fmla="*/ 3457111 w 4191000"/>
              <a:gd name="connsiteY311" fmla="*/ 3147706 h 3657600"/>
              <a:gd name="connsiteX312" fmla="*/ 3453423 w 4191000"/>
              <a:gd name="connsiteY312" fmla="*/ 3148941 h 3657600"/>
              <a:gd name="connsiteX313" fmla="*/ 3366143 w 4191000"/>
              <a:gd name="connsiteY313" fmla="*/ 3148941 h 3657600"/>
              <a:gd name="connsiteX314" fmla="*/ 3385662 w 4191000"/>
              <a:gd name="connsiteY314" fmla="*/ 3167024 h 3657600"/>
              <a:gd name="connsiteX315" fmla="*/ 3361226 w 4191000"/>
              <a:gd name="connsiteY315" fmla="*/ 3147707 h 3657600"/>
              <a:gd name="connsiteX316" fmla="*/ 3448505 w 4191000"/>
              <a:gd name="connsiteY316" fmla="*/ 3147707 h 3657600"/>
              <a:gd name="connsiteX317" fmla="*/ 3534556 w 4191000"/>
              <a:gd name="connsiteY317" fmla="*/ 2999508 h 3657600"/>
              <a:gd name="connsiteX318" fmla="*/ 3557913 w 4191000"/>
              <a:gd name="connsiteY318" fmla="*/ 2967399 h 3657600"/>
              <a:gd name="connsiteX319" fmla="*/ 3543161 w 4191000"/>
              <a:gd name="connsiteY319" fmla="*/ 2947639 h 3657600"/>
              <a:gd name="connsiteX320" fmla="*/ 3529639 w 4191000"/>
              <a:gd name="connsiteY320" fmla="*/ 2941464 h 3657600"/>
              <a:gd name="connsiteX321" fmla="*/ 3519805 w 4191000"/>
              <a:gd name="connsiteY321" fmla="*/ 2909354 h 3657600"/>
              <a:gd name="connsiteX322" fmla="*/ 3491887 w 4191000"/>
              <a:gd name="connsiteY322" fmla="*/ 2856768 h 3657600"/>
              <a:gd name="connsiteX323" fmla="*/ 3492760 w 4191000"/>
              <a:gd name="connsiteY323" fmla="*/ 2855014 h 3657600"/>
              <a:gd name="connsiteX324" fmla="*/ 3448505 w 4191000"/>
              <a:gd name="connsiteY324" fmla="*/ 2756216 h 3657600"/>
              <a:gd name="connsiteX325" fmla="*/ 3341557 w 4191000"/>
              <a:gd name="connsiteY325" fmla="*/ 2761156 h 3657600"/>
              <a:gd name="connsiteX326" fmla="*/ 3286238 w 4191000"/>
              <a:gd name="connsiteY326" fmla="*/ 2794500 h 3657600"/>
              <a:gd name="connsiteX327" fmla="*/ 3283780 w 4191000"/>
              <a:gd name="connsiteY327" fmla="*/ 2777210 h 3657600"/>
              <a:gd name="connsiteX328" fmla="*/ 3169686 w 4191000"/>
              <a:gd name="connsiteY328" fmla="*/ 2670577 h 3657600"/>
              <a:gd name="connsiteX329" fmla="*/ 3114137 w 4191000"/>
              <a:gd name="connsiteY329" fmla="*/ 2673472 h 3657600"/>
              <a:gd name="connsiteX330" fmla="*/ 3010876 w 4191000"/>
              <a:gd name="connsiteY330" fmla="*/ 2845135 h 3657600"/>
              <a:gd name="connsiteX331" fmla="*/ 3171914 w 4191000"/>
              <a:gd name="connsiteY331" fmla="*/ 2951343 h 3657600"/>
              <a:gd name="connsiteX332" fmla="*/ 3195271 w 4191000"/>
              <a:gd name="connsiteY332" fmla="*/ 3020503 h 3657600"/>
              <a:gd name="connsiteX333" fmla="*/ 3235530 w 4191000"/>
              <a:gd name="connsiteY333" fmla="*/ 3073761 h 3657600"/>
              <a:gd name="connsiteX334" fmla="*/ 3273940 w 4191000"/>
              <a:gd name="connsiteY334" fmla="*/ 3116433 h 3657600"/>
              <a:gd name="connsiteX335" fmla="*/ 3273485 w 4191000"/>
              <a:gd name="connsiteY335" fmla="*/ 3175031 h 3657600"/>
              <a:gd name="connsiteX336" fmla="*/ 3270258 w 4191000"/>
              <a:gd name="connsiteY336" fmla="*/ 3220571 h 3657600"/>
              <a:gd name="connsiteX337" fmla="*/ 3262882 w 4191000"/>
              <a:gd name="connsiteY337" fmla="*/ 3245270 h 3657600"/>
              <a:gd name="connsiteX338" fmla="*/ 3259194 w 4191000"/>
              <a:gd name="connsiteY338" fmla="*/ 3251445 h 3657600"/>
              <a:gd name="connsiteX339" fmla="*/ 3260423 w 4191000"/>
              <a:gd name="connsiteY339" fmla="*/ 3257620 h 3657600"/>
              <a:gd name="connsiteX340" fmla="*/ 3260843 w 4191000"/>
              <a:gd name="connsiteY340" fmla="*/ 3258969 h 3657600"/>
              <a:gd name="connsiteX341" fmla="*/ 3210778 w 4191000"/>
              <a:gd name="connsiteY341" fmla="*/ 3292089 h 3657600"/>
              <a:gd name="connsiteX342" fmla="*/ 3083444 w 4191000"/>
              <a:gd name="connsiteY342" fmla="*/ 3362864 h 3657600"/>
              <a:gd name="connsiteX343" fmla="*/ 3081686 w 4191000"/>
              <a:gd name="connsiteY343" fmla="*/ 3364445 h 3657600"/>
              <a:gd name="connsiteX344" fmla="*/ 3074799 w 4191000"/>
              <a:gd name="connsiteY344" fmla="*/ 3368769 h 3657600"/>
              <a:gd name="connsiteX345" fmla="*/ 3074799 w 4191000"/>
              <a:gd name="connsiteY345" fmla="*/ 3370639 h 3657600"/>
              <a:gd name="connsiteX346" fmla="*/ 3045297 w 4191000"/>
              <a:gd name="connsiteY346" fmla="*/ 3397173 h 3657600"/>
              <a:gd name="connsiteX347" fmla="*/ 3023592 w 4191000"/>
              <a:gd name="connsiteY347" fmla="*/ 3429283 h 3657600"/>
              <a:gd name="connsiteX348" fmla="*/ 3020710 w 4191000"/>
              <a:gd name="connsiteY348" fmla="*/ 3429283 h 3657600"/>
              <a:gd name="connsiteX349" fmla="*/ 3014564 w 4191000"/>
              <a:gd name="connsiteY349" fmla="*/ 3439163 h 3657600"/>
              <a:gd name="connsiteX350" fmla="*/ 3016913 w 4191000"/>
              <a:gd name="connsiteY350" fmla="*/ 3439163 h 3657600"/>
              <a:gd name="connsiteX351" fmla="*/ 3015119 w 4191000"/>
              <a:gd name="connsiteY351" fmla="*/ 3441816 h 3657600"/>
              <a:gd name="connsiteX352" fmla="*/ 2994262 w 4191000"/>
              <a:gd name="connsiteY352" fmla="*/ 3488486 h 3657600"/>
              <a:gd name="connsiteX353" fmla="*/ 2987519 w 4191000"/>
              <a:gd name="connsiteY353" fmla="*/ 3519093 h 3657600"/>
              <a:gd name="connsiteX354" fmla="*/ 2987519 w 4191000"/>
              <a:gd name="connsiteY354" fmla="*/ 3500912 h 3657600"/>
              <a:gd name="connsiteX355" fmla="*/ 2980143 w 4191000"/>
              <a:gd name="connsiteY355" fmla="*/ 3525612 h 3657600"/>
              <a:gd name="connsiteX356" fmla="*/ 2977685 w 4191000"/>
              <a:gd name="connsiteY356" fmla="*/ 3535492 h 3657600"/>
              <a:gd name="connsiteX357" fmla="*/ 2976456 w 4191000"/>
              <a:gd name="connsiteY357" fmla="*/ 3539197 h 3657600"/>
              <a:gd name="connsiteX358" fmla="*/ 2976456 w 4191000"/>
              <a:gd name="connsiteY358" fmla="*/ 3569309 h 3657600"/>
              <a:gd name="connsiteX359" fmla="*/ 2972615 w 4191000"/>
              <a:gd name="connsiteY359" fmla="*/ 3586744 h 3657600"/>
              <a:gd name="connsiteX360" fmla="*/ 2969862 w 4191000"/>
              <a:gd name="connsiteY360" fmla="*/ 3621941 h 3657600"/>
              <a:gd name="connsiteX361" fmla="*/ 2965392 w 4191000"/>
              <a:gd name="connsiteY361" fmla="*/ 3621941 h 3657600"/>
              <a:gd name="connsiteX362" fmla="*/ 2964163 w 4191000"/>
              <a:gd name="connsiteY362" fmla="*/ 3631821 h 3657600"/>
              <a:gd name="connsiteX363" fmla="*/ 2969089 w 4191000"/>
              <a:gd name="connsiteY363" fmla="*/ 3631821 h 3657600"/>
              <a:gd name="connsiteX364" fmla="*/ 2967072 w 4191000"/>
              <a:gd name="connsiteY364" fmla="*/ 3657600 h 3657600"/>
              <a:gd name="connsiteX365" fmla="*/ 182880 w 4191000"/>
              <a:gd name="connsiteY365" fmla="*/ 3657600 h 3657600"/>
              <a:gd name="connsiteX366" fmla="*/ 0 w 4191000"/>
              <a:gd name="connsiteY366" fmla="*/ 3474720 h 3657600"/>
              <a:gd name="connsiteX367" fmla="*/ 0 w 4191000"/>
              <a:gd name="connsiteY367" fmla="*/ 182880 h 3657600"/>
              <a:gd name="connsiteX368" fmla="*/ 182880 w 4191000"/>
              <a:gd name="connsiteY368" fmla="*/ 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</a:cxnLst>
            <a:rect l="l" t="t" r="r" b="b"/>
            <a:pathLst>
              <a:path w="4191000" h="3657600">
                <a:moveTo>
                  <a:pt x="3245671" y="3635525"/>
                </a:moveTo>
                <a:cubicBezTo>
                  <a:pt x="3248130" y="3636760"/>
                  <a:pt x="3248130" y="3640465"/>
                  <a:pt x="3246901" y="3642935"/>
                </a:cubicBezTo>
                <a:lnTo>
                  <a:pt x="3239769" y="3657600"/>
                </a:lnTo>
                <a:lnTo>
                  <a:pt x="3236710" y="3657600"/>
                </a:lnTo>
                <a:lnTo>
                  <a:pt x="3244442" y="3641701"/>
                </a:lnTo>
                <a:lnTo>
                  <a:pt x="3243479" y="3635892"/>
                </a:lnTo>
                <a:close/>
                <a:moveTo>
                  <a:pt x="3466944" y="3634291"/>
                </a:moveTo>
                <a:lnTo>
                  <a:pt x="3469403" y="3634291"/>
                </a:lnTo>
                <a:lnTo>
                  <a:pt x="3469403" y="3657600"/>
                </a:lnTo>
                <a:lnTo>
                  <a:pt x="3466944" y="3657600"/>
                </a:lnTo>
                <a:close/>
                <a:moveTo>
                  <a:pt x="3371059" y="3634291"/>
                </a:moveTo>
                <a:lnTo>
                  <a:pt x="3372289" y="3634291"/>
                </a:lnTo>
                <a:lnTo>
                  <a:pt x="3372289" y="3657600"/>
                </a:lnTo>
                <a:lnTo>
                  <a:pt x="3371059" y="3657600"/>
                </a:lnTo>
                <a:close/>
                <a:moveTo>
                  <a:pt x="3276403" y="3633056"/>
                </a:moveTo>
                <a:lnTo>
                  <a:pt x="3277633" y="3633056"/>
                </a:lnTo>
                <a:lnTo>
                  <a:pt x="3277633" y="3657600"/>
                </a:lnTo>
                <a:lnTo>
                  <a:pt x="3276403" y="3657600"/>
                </a:lnTo>
                <a:close/>
                <a:moveTo>
                  <a:pt x="3085863" y="3633056"/>
                </a:moveTo>
                <a:lnTo>
                  <a:pt x="3087093" y="3633056"/>
                </a:lnTo>
                <a:lnTo>
                  <a:pt x="3087093" y="3657600"/>
                </a:lnTo>
                <a:lnTo>
                  <a:pt x="3085863" y="3657600"/>
                </a:lnTo>
                <a:close/>
                <a:moveTo>
                  <a:pt x="2991207" y="3633056"/>
                </a:moveTo>
                <a:lnTo>
                  <a:pt x="2991208" y="3633056"/>
                </a:lnTo>
                <a:lnTo>
                  <a:pt x="2991208" y="3657600"/>
                </a:lnTo>
                <a:lnTo>
                  <a:pt x="2991207" y="3657600"/>
                </a:lnTo>
                <a:close/>
                <a:moveTo>
                  <a:pt x="3562829" y="3633055"/>
                </a:moveTo>
                <a:lnTo>
                  <a:pt x="3562830" y="3633055"/>
                </a:lnTo>
                <a:lnTo>
                  <a:pt x="3562830" y="3657600"/>
                </a:lnTo>
                <a:lnTo>
                  <a:pt x="3562829" y="3657600"/>
                </a:lnTo>
                <a:close/>
                <a:moveTo>
                  <a:pt x="2971846" y="3631821"/>
                </a:moveTo>
                <a:lnTo>
                  <a:pt x="2976456" y="3631821"/>
                </a:lnTo>
                <a:lnTo>
                  <a:pt x="2976456" y="3634291"/>
                </a:lnTo>
                <a:lnTo>
                  <a:pt x="2971539" y="3634291"/>
                </a:lnTo>
                <a:close/>
                <a:moveTo>
                  <a:pt x="3179289" y="3630586"/>
                </a:moveTo>
                <a:lnTo>
                  <a:pt x="3265340" y="3630586"/>
                </a:lnTo>
                <a:lnTo>
                  <a:pt x="3265340" y="3633055"/>
                </a:lnTo>
                <a:lnTo>
                  <a:pt x="3181748" y="3633055"/>
                </a:lnTo>
                <a:lnTo>
                  <a:pt x="3181748" y="3657600"/>
                </a:lnTo>
                <a:lnTo>
                  <a:pt x="3179289" y="3657600"/>
                </a:lnTo>
                <a:close/>
                <a:moveTo>
                  <a:pt x="3669039" y="3619470"/>
                </a:moveTo>
                <a:lnTo>
                  <a:pt x="3706657" y="3619470"/>
                </a:lnTo>
                <a:lnTo>
                  <a:pt x="3706350" y="3620705"/>
                </a:lnTo>
                <a:lnTo>
                  <a:pt x="3668054" y="3620705"/>
                </a:lnTo>
                <a:close/>
                <a:moveTo>
                  <a:pt x="3422690" y="3557722"/>
                </a:moveTo>
                <a:lnTo>
                  <a:pt x="3426071" y="3566212"/>
                </a:lnTo>
                <a:cubicBezTo>
                  <a:pt x="3428222" y="3568528"/>
                  <a:pt x="3431295" y="3570071"/>
                  <a:pt x="3434983" y="3570071"/>
                </a:cubicBezTo>
                <a:cubicBezTo>
                  <a:pt x="3438056" y="3570071"/>
                  <a:pt x="3441129" y="3568836"/>
                  <a:pt x="3443434" y="3566675"/>
                </a:cubicBezTo>
                <a:lnTo>
                  <a:pt x="3447276" y="3557722"/>
                </a:lnTo>
                <a:cubicBezTo>
                  <a:pt x="3447276" y="3565132"/>
                  <a:pt x="3441129" y="3570072"/>
                  <a:pt x="3434983" y="3570072"/>
                </a:cubicBezTo>
                <a:cubicBezTo>
                  <a:pt x="3427607" y="3570072"/>
                  <a:pt x="3422690" y="3563897"/>
                  <a:pt x="3422690" y="3557722"/>
                </a:cubicBezTo>
                <a:close/>
                <a:moveTo>
                  <a:pt x="3466944" y="3537962"/>
                </a:moveTo>
                <a:lnTo>
                  <a:pt x="3468174" y="3537962"/>
                </a:lnTo>
                <a:lnTo>
                  <a:pt x="3468174" y="3623176"/>
                </a:lnTo>
                <a:lnTo>
                  <a:pt x="3500726" y="3623176"/>
                </a:lnTo>
                <a:lnTo>
                  <a:pt x="3501046" y="3624411"/>
                </a:lnTo>
                <a:lnTo>
                  <a:pt x="3466944" y="3624411"/>
                </a:lnTo>
                <a:close/>
                <a:moveTo>
                  <a:pt x="3372288" y="3536727"/>
                </a:moveTo>
                <a:lnTo>
                  <a:pt x="3372289" y="3536727"/>
                </a:lnTo>
                <a:lnTo>
                  <a:pt x="3372289" y="3623176"/>
                </a:lnTo>
                <a:lnTo>
                  <a:pt x="3372288" y="3623176"/>
                </a:lnTo>
                <a:close/>
                <a:moveTo>
                  <a:pt x="3276403" y="3536727"/>
                </a:moveTo>
                <a:lnTo>
                  <a:pt x="3277633" y="3536727"/>
                </a:lnTo>
                <a:lnTo>
                  <a:pt x="3277633" y="3623176"/>
                </a:lnTo>
                <a:lnTo>
                  <a:pt x="3276403" y="3623176"/>
                </a:lnTo>
                <a:close/>
                <a:moveTo>
                  <a:pt x="3085863" y="3536727"/>
                </a:moveTo>
                <a:lnTo>
                  <a:pt x="3087093" y="3536727"/>
                </a:lnTo>
                <a:lnTo>
                  <a:pt x="3087093" y="3623176"/>
                </a:lnTo>
                <a:lnTo>
                  <a:pt x="3085863" y="3623176"/>
                </a:lnTo>
                <a:close/>
                <a:moveTo>
                  <a:pt x="2991207" y="3536727"/>
                </a:moveTo>
                <a:lnTo>
                  <a:pt x="2991208" y="3536727"/>
                </a:lnTo>
                <a:lnTo>
                  <a:pt x="2991208" y="3623176"/>
                </a:lnTo>
                <a:lnTo>
                  <a:pt x="2991207" y="3623176"/>
                </a:lnTo>
                <a:close/>
                <a:moveTo>
                  <a:pt x="3562829" y="3536726"/>
                </a:moveTo>
                <a:lnTo>
                  <a:pt x="3568581" y="3536726"/>
                </a:lnTo>
                <a:lnTo>
                  <a:pt x="3568581" y="3536727"/>
                </a:lnTo>
                <a:lnTo>
                  <a:pt x="3562830" y="3536727"/>
                </a:lnTo>
                <a:lnTo>
                  <a:pt x="3562830" y="3623175"/>
                </a:lnTo>
                <a:lnTo>
                  <a:pt x="3562829" y="3623175"/>
                </a:lnTo>
                <a:close/>
                <a:moveTo>
                  <a:pt x="3486222" y="3526847"/>
                </a:moveTo>
                <a:lnTo>
                  <a:pt x="3487228" y="3526847"/>
                </a:lnTo>
                <a:lnTo>
                  <a:pt x="3489072" y="3534256"/>
                </a:lnTo>
                <a:lnTo>
                  <a:pt x="3552995" y="3534256"/>
                </a:lnTo>
                <a:lnTo>
                  <a:pt x="3552995" y="3536727"/>
                </a:lnTo>
                <a:lnTo>
                  <a:pt x="3489072" y="3536727"/>
                </a:lnTo>
                <a:cubicBezTo>
                  <a:pt x="3491531" y="3544137"/>
                  <a:pt x="3493989" y="3551547"/>
                  <a:pt x="3495218" y="3558957"/>
                </a:cubicBezTo>
                <a:cubicBezTo>
                  <a:pt x="3501365" y="3579951"/>
                  <a:pt x="3507511" y="3600946"/>
                  <a:pt x="3512429" y="3623176"/>
                </a:cubicBezTo>
                <a:lnTo>
                  <a:pt x="3512736" y="3623176"/>
                </a:lnTo>
                <a:lnTo>
                  <a:pt x="3513657" y="3630585"/>
                </a:lnTo>
                <a:lnTo>
                  <a:pt x="3552995" y="3630585"/>
                </a:lnTo>
                <a:lnTo>
                  <a:pt x="3552995" y="3633055"/>
                </a:lnTo>
                <a:lnTo>
                  <a:pt x="3513658" y="3633055"/>
                </a:lnTo>
                <a:cubicBezTo>
                  <a:pt x="3514887" y="3637995"/>
                  <a:pt x="3514887" y="3644170"/>
                  <a:pt x="3516117" y="3649110"/>
                </a:cubicBezTo>
                <a:lnTo>
                  <a:pt x="3516097" y="3650219"/>
                </a:lnTo>
                <a:lnTo>
                  <a:pt x="3513658" y="3634291"/>
                </a:lnTo>
                <a:cubicBezTo>
                  <a:pt x="3513658" y="3630586"/>
                  <a:pt x="3512429" y="3628116"/>
                  <a:pt x="3512429" y="3624411"/>
                </a:cubicBezTo>
                <a:cubicBezTo>
                  <a:pt x="3508741" y="3602181"/>
                  <a:pt x="3502594" y="3581186"/>
                  <a:pt x="3495218" y="3560191"/>
                </a:cubicBezTo>
                <a:cubicBezTo>
                  <a:pt x="3492760" y="3552782"/>
                  <a:pt x="3490301" y="3545372"/>
                  <a:pt x="3489072" y="3537962"/>
                </a:cubicBezTo>
                <a:cubicBezTo>
                  <a:pt x="3487843" y="3534257"/>
                  <a:pt x="3486613" y="3531787"/>
                  <a:pt x="3486613" y="3528082"/>
                </a:cubicBezTo>
                <a:close/>
                <a:moveTo>
                  <a:pt x="3562829" y="3522205"/>
                </a:moveTo>
                <a:lnTo>
                  <a:pt x="3562830" y="3522207"/>
                </a:lnTo>
                <a:lnTo>
                  <a:pt x="3562830" y="3526846"/>
                </a:lnTo>
                <a:lnTo>
                  <a:pt x="3562829" y="3526846"/>
                </a:lnTo>
                <a:close/>
                <a:moveTo>
                  <a:pt x="3468173" y="3504614"/>
                </a:moveTo>
                <a:lnTo>
                  <a:pt x="3468174" y="3504617"/>
                </a:lnTo>
                <a:lnTo>
                  <a:pt x="3468174" y="3526847"/>
                </a:lnTo>
                <a:lnTo>
                  <a:pt x="3474813" y="3526847"/>
                </a:lnTo>
                <a:lnTo>
                  <a:pt x="3475181" y="3528082"/>
                </a:lnTo>
                <a:lnTo>
                  <a:pt x="3468173" y="3528082"/>
                </a:lnTo>
                <a:close/>
                <a:moveTo>
                  <a:pt x="2994896" y="3503382"/>
                </a:moveTo>
                <a:lnTo>
                  <a:pt x="2994896" y="3525612"/>
                </a:lnTo>
                <a:lnTo>
                  <a:pt x="2988258" y="3525612"/>
                </a:lnTo>
                <a:close/>
                <a:moveTo>
                  <a:pt x="3552995" y="3497561"/>
                </a:moveTo>
                <a:lnTo>
                  <a:pt x="3554224" y="3500641"/>
                </a:lnTo>
                <a:lnTo>
                  <a:pt x="3554224" y="3524376"/>
                </a:lnTo>
                <a:lnTo>
                  <a:pt x="3552995" y="3524376"/>
                </a:lnTo>
                <a:close/>
                <a:moveTo>
                  <a:pt x="3372288" y="3441633"/>
                </a:moveTo>
                <a:lnTo>
                  <a:pt x="3372289" y="3441633"/>
                </a:lnTo>
                <a:lnTo>
                  <a:pt x="3372289" y="3526847"/>
                </a:lnTo>
                <a:lnTo>
                  <a:pt x="3458339" y="3526847"/>
                </a:lnTo>
                <a:lnTo>
                  <a:pt x="3458339" y="3528082"/>
                </a:lnTo>
                <a:lnTo>
                  <a:pt x="3372288" y="3528082"/>
                </a:lnTo>
                <a:close/>
                <a:moveTo>
                  <a:pt x="3085863" y="3440398"/>
                </a:moveTo>
                <a:lnTo>
                  <a:pt x="3087093" y="3440398"/>
                </a:lnTo>
                <a:lnTo>
                  <a:pt x="3087093" y="3526847"/>
                </a:lnTo>
                <a:lnTo>
                  <a:pt x="3085863" y="3526847"/>
                </a:lnTo>
                <a:close/>
                <a:moveTo>
                  <a:pt x="3017791" y="3439163"/>
                </a:moveTo>
                <a:lnTo>
                  <a:pt x="3073570" y="3439163"/>
                </a:lnTo>
                <a:lnTo>
                  <a:pt x="3073570" y="3440398"/>
                </a:lnTo>
                <a:lnTo>
                  <a:pt x="3017023" y="3440398"/>
                </a:lnTo>
                <a:close/>
                <a:moveTo>
                  <a:pt x="3482312" y="3437927"/>
                </a:moveTo>
                <a:lnTo>
                  <a:pt x="3529187" y="3437927"/>
                </a:lnTo>
                <a:lnTo>
                  <a:pt x="3530175" y="3440398"/>
                </a:lnTo>
                <a:lnTo>
                  <a:pt x="3477394" y="3440398"/>
                </a:lnTo>
                <a:lnTo>
                  <a:pt x="3480467" y="3439163"/>
                </a:lnTo>
                <a:close/>
                <a:moveTo>
                  <a:pt x="3277633" y="3430518"/>
                </a:moveTo>
                <a:lnTo>
                  <a:pt x="3362454" y="3430518"/>
                </a:lnTo>
                <a:lnTo>
                  <a:pt x="3362454" y="3431753"/>
                </a:lnTo>
                <a:lnTo>
                  <a:pt x="3277633" y="3431753"/>
                </a:lnTo>
                <a:close/>
                <a:moveTo>
                  <a:pt x="3372288" y="3415697"/>
                </a:moveTo>
                <a:lnTo>
                  <a:pt x="3372289" y="3415698"/>
                </a:lnTo>
                <a:lnTo>
                  <a:pt x="3372289" y="3430518"/>
                </a:lnTo>
                <a:lnTo>
                  <a:pt x="3395470" y="3430518"/>
                </a:lnTo>
                <a:lnTo>
                  <a:pt x="3397401" y="3431753"/>
                </a:lnTo>
                <a:lnTo>
                  <a:pt x="3372288" y="3431753"/>
                </a:lnTo>
                <a:close/>
                <a:moveTo>
                  <a:pt x="3500822" y="3366986"/>
                </a:moveTo>
                <a:lnTo>
                  <a:pt x="3504362" y="3375868"/>
                </a:lnTo>
                <a:lnTo>
                  <a:pt x="3504600" y="3376464"/>
                </a:lnTo>
                <a:lnTo>
                  <a:pt x="3500136" y="3400878"/>
                </a:lnTo>
                <a:cubicBezTo>
                  <a:pt x="3495218" y="3415698"/>
                  <a:pt x="3486613" y="3424343"/>
                  <a:pt x="3475550" y="3429283"/>
                </a:cubicBezTo>
                <a:cubicBezTo>
                  <a:pt x="3454652" y="3437928"/>
                  <a:pt x="3431295" y="3436693"/>
                  <a:pt x="3404251" y="3423108"/>
                </a:cubicBezTo>
                <a:lnTo>
                  <a:pt x="3402007" y="3421476"/>
                </a:lnTo>
                <a:lnTo>
                  <a:pt x="3437288" y="3432525"/>
                </a:lnTo>
                <a:cubicBezTo>
                  <a:pt x="3449120" y="3433606"/>
                  <a:pt x="3460184" y="3431753"/>
                  <a:pt x="3470633" y="3426813"/>
                </a:cubicBezTo>
                <a:cubicBezTo>
                  <a:pt x="3481696" y="3421873"/>
                  <a:pt x="3490301" y="3411993"/>
                  <a:pt x="3495219" y="3398409"/>
                </a:cubicBezTo>
                <a:close/>
                <a:moveTo>
                  <a:pt x="3087093" y="3363829"/>
                </a:moveTo>
                <a:lnTo>
                  <a:pt x="3087093" y="3430518"/>
                </a:lnTo>
                <a:lnTo>
                  <a:pt x="3084633" y="3430518"/>
                </a:lnTo>
                <a:lnTo>
                  <a:pt x="3084633" y="3365374"/>
                </a:lnTo>
                <a:close/>
                <a:moveTo>
                  <a:pt x="3122589" y="3344069"/>
                </a:moveTo>
                <a:lnTo>
                  <a:pt x="3170684" y="3344069"/>
                </a:lnTo>
                <a:lnTo>
                  <a:pt x="3170684" y="3345304"/>
                </a:lnTo>
                <a:lnTo>
                  <a:pt x="3120284" y="3345304"/>
                </a:lnTo>
                <a:close/>
                <a:moveTo>
                  <a:pt x="3182978" y="3311959"/>
                </a:moveTo>
                <a:lnTo>
                  <a:pt x="3182978" y="3334189"/>
                </a:lnTo>
                <a:lnTo>
                  <a:pt x="3180518" y="3334189"/>
                </a:lnTo>
                <a:lnTo>
                  <a:pt x="3180518" y="3313195"/>
                </a:lnTo>
                <a:close/>
                <a:moveTo>
                  <a:pt x="3276403" y="3299608"/>
                </a:moveTo>
                <a:lnTo>
                  <a:pt x="3276404" y="3299610"/>
                </a:lnTo>
                <a:lnTo>
                  <a:pt x="3277633" y="3301668"/>
                </a:lnTo>
                <a:lnTo>
                  <a:pt x="3277633" y="3334189"/>
                </a:lnTo>
                <a:lnTo>
                  <a:pt x="3297056" y="3334189"/>
                </a:lnTo>
                <a:lnTo>
                  <a:pt x="3297794" y="3335424"/>
                </a:lnTo>
                <a:lnTo>
                  <a:pt x="3276403" y="3335424"/>
                </a:lnTo>
                <a:close/>
                <a:moveTo>
                  <a:pt x="3564059" y="3220570"/>
                </a:moveTo>
                <a:lnTo>
                  <a:pt x="3564059" y="3222337"/>
                </a:lnTo>
                <a:lnTo>
                  <a:pt x="3560371" y="3222758"/>
                </a:lnTo>
                <a:lnTo>
                  <a:pt x="3560371" y="3221033"/>
                </a:lnTo>
                <a:close/>
                <a:moveTo>
                  <a:pt x="3438479" y="3195650"/>
                </a:moveTo>
                <a:lnTo>
                  <a:pt x="3445711" y="3198586"/>
                </a:lnTo>
                <a:lnTo>
                  <a:pt x="3443166" y="3197724"/>
                </a:lnTo>
                <a:close/>
                <a:moveTo>
                  <a:pt x="3414966" y="3185248"/>
                </a:moveTo>
                <a:lnTo>
                  <a:pt x="3438479" y="3195650"/>
                </a:lnTo>
                <a:lnTo>
                  <a:pt x="3420386" y="3188306"/>
                </a:lnTo>
                <a:close/>
                <a:moveTo>
                  <a:pt x="3393127" y="3172926"/>
                </a:moveTo>
                <a:lnTo>
                  <a:pt x="3414966" y="3185248"/>
                </a:lnTo>
                <a:lnTo>
                  <a:pt x="3400770" y="3178967"/>
                </a:lnTo>
                <a:close/>
                <a:moveTo>
                  <a:pt x="3753370" y="3167466"/>
                </a:moveTo>
                <a:lnTo>
                  <a:pt x="3753370" y="3168036"/>
                </a:lnTo>
                <a:lnTo>
                  <a:pt x="3752141" y="3168504"/>
                </a:lnTo>
                <a:lnTo>
                  <a:pt x="3752141" y="3167929"/>
                </a:lnTo>
                <a:close/>
                <a:moveTo>
                  <a:pt x="3385662" y="3167024"/>
                </a:moveTo>
                <a:lnTo>
                  <a:pt x="3393127" y="3172926"/>
                </a:lnTo>
                <a:lnTo>
                  <a:pt x="3390326" y="3171345"/>
                </a:lnTo>
                <a:close/>
                <a:moveTo>
                  <a:pt x="3795781" y="3150176"/>
                </a:moveTo>
                <a:lnTo>
                  <a:pt x="3799762" y="3150176"/>
                </a:lnTo>
                <a:lnTo>
                  <a:pt x="3798586" y="3150813"/>
                </a:lnTo>
                <a:lnTo>
                  <a:pt x="3793774" y="3152646"/>
                </a:lnTo>
                <a:lnTo>
                  <a:pt x="3790249" y="3152646"/>
                </a:lnTo>
                <a:close/>
                <a:moveTo>
                  <a:pt x="4191000" y="3144823"/>
                </a:moveTo>
                <a:lnTo>
                  <a:pt x="4191000" y="3474720"/>
                </a:lnTo>
                <a:cubicBezTo>
                  <a:pt x="4191000" y="3575722"/>
                  <a:pt x="4109122" y="3657600"/>
                  <a:pt x="4008120" y="3657600"/>
                </a:cubicBezTo>
                <a:lnTo>
                  <a:pt x="3701015" y="3657600"/>
                </a:lnTo>
                <a:lnTo>
                  <a:pt x="3701740" y="3650345"/>
                </a:lnTo>
                <a:cubicBezTo>
                  <a:pt x="3704199" y="3631203"/>
                  <a:pt x="3708501" y="3612369"/>
                  <a:pt x="3713879" y="3594308"/>
                </a:cubicBezTo>
                <a:lnTo>
                  <a:pt x="3728150" y="3554851"/>
                </a:lnTo>
                <a:lnTo>
                  <a:pt x="3735239" y="3547533"/>
                </a:lnTo>
                <a:cubicBezTo>
                  <a:pt x="3751220" y="3533331"/>
                  <a:pt x="3768122" y="3520055"/>
                  <a:pt x="3785332" y="3507087"/>
                </a:cubicBezTo>
                <a:cubicBezTo>
                  <a:pt x="3855402" y="3455218"/>
                  <a:pt x="3932848" y="3414463"/>
                  <a:pt x="4001688" y="3358889"/>
                </a:cubicBezTo>
                <a:cubicBezTo>
                  <a:pt x="4053319" y="3317517"/>
                  <a:pt x="4098803" y="3269353"/>
                  <a:pt x="4139984" y="3217483"/>
                </a:cubicBezTo>
                <a:lnTo>
                  <a:pt x="4185401" y="3151411"/>
                </a:lnTo>
                <a:lnTo>
                  <a:pt x="4186082" y="3151411"/>
                </a:lnTo>
                <a:close/>
                <a:moveTo>
                  <a:pt x="3508740" y="2953813"/>
                </a:moveTo>
                <a:lnTo>
                  <a:pt x="3508741" y="2953814"/>
                </a:lnTo>
                <a:cubicBezTo>
                  <a:pt x="3509970" y="2958754"/>
                  <a:pt x="3506282" y="2963694"/>
                  <a:pt x="3501365" y="2964929"/>
                </a:cubicBezTo>
                <a:cubicBezTo>
                  <a:pt x="3496448" y="2966164"/>
                  <a:pt x="3491531" y="2963694"/>
                  <a:pt x="3490301" y="2957519"/>
                </a:cubicBezTo>
                <a:lnTo>
                  <a:pt x="3490302" y="2957518"/>
                </a:lnTo>
                <a:lnTo>
                  <a:pt x="3501365" y="2964928"/>
                </a:lnTo>
                <a:close/>
                <a:moveTo>
                  <a:pt x="3342787" y="2938994"/>
                </a:moveTo>
                <a:lnTo>
                  <a:pt x="3348932" y="2942698"/>
                </a:lnTo>
                <a:cubicBezTo>
                  <a:pt x="3352620" y="2942698"/>
                  <a:pt x="3356308" y="2943933"/>
                  <a:pt x="3358767" y="2945168"/>
                </a:cubicBezTo>
                <a:cubicBezTo>
                  <a:pt x="3361225" y="2947638"/>
                  <a:pt x="3363684" y="2950108"/>
                  <a:pt x="3363684" y="2953813"/>
                </a:cubicBezTo>
                <a:cubicBezTo>
                  <a:pt x="3363684" y="2957518"/>
                  <a:pt x="3366143" y="2958753"/>
                  <a:pt x="3368601" y="2958753"/>
                </a:cubicBezTo>
                <a:lnTo>
                  <a:pt x="3372289" y="2955048"/>
                </a:lnTo>
                <a:lnTo>
                  <a:pt x="3372289" y="2955049"/>
                </a:lnTo>
                <a:cubicBezTo>
                  <a:pt x="3373519" y="2956284"/>
                  <a:pt x="3371060" y="2958754"/>
                  <a:pt x="3368601" y="2958754"/>
                </a:cubicBezTo>
                <a:cubicBezTo>
                  <a:pt x="3366143" y="2958754"/>
                  <a:pt x="3363684" y="2957519"/>
                  <a:pt x="3362455" y="2955049"/>
                </a:cubicBezTo>
                <a:cubicBezTo>
                  <a:pt x="3362455" y="2951344"/>
                  <a:pt x="3359996" y="2948874"/>
                  <a:pt x="3357538" y="2946404"/>
                </a:cubicBezTo>
                <a:cubicBezTo>
                  <a:pt x="3355079" y="2943934"/>
                  <a:pt x="3351391" y="2942699"/>
                  <a:pt x="3347703" y="2943934"/>
                </a:cubicBezTo>
                <a:cubicBezTo>
                  <a:pt x="3345245" y="2943934"/>
                  <a:pt x="3342786" y="2942699"/>
                  <a:pt x="3341557" y="2940229"/>
                </a:cubicBezTo>
                <a:close/>
                <a:moveTo>
                  <a:pt x="3507114" y="2919488"/>
                </a:moveTo>
                <a:lnTo>
                  <a:pt x="3508741" y="2920469"/>
                </a:lnTo>
                <a:cubicBezTo>
                  <a:pt x="3508741" y="2921704"/>
                  <a:pt x="3507512" y="2924174"/>
                  <a:pt x="3505053" y="2924174"/>
                </a:cubicBezTo>
                <a:cubicBezTo>
                  <a:pt x="3493989" y="2927879"/>
                  <a:pt x="3482926" y="2931584"/>
                  <a:pt x="3474321" y="2938994"/>
                </a:cubicBezTo>
                <a:cubicBezTo>
                  <a:pt x="3473091" y="2940229"/>
                  <a:pt x="3471862" y="2940229"/>
                  <a:pt x="3470633" y="2940229"/>
                </a:cubicBezTo>
                <a:cubicBezTo>
                  <a:pt x="3469404" y="2940229"/>
                  <a:pt x="3468174" y="2938994"/>
                  <a:pt x="3466945" y="2938994"/>
                </a:cubicBezTo>
                <a:lnTo>
                  <a:pt x="3467176" y="2937837"/>
                </a:lnTo>
                <a:lnTo>
                  <a:pt x="3470632" y="2938994"/>
                </a:lnTo>
                <a:cubicBezTo>
                  <a:pt x="3471862" y="2938994"/>
                  <a:pt x="3473091" y="2938994"/>
                  <a:pt x="3474320" y="2937759"/>
                </a:cubicBezTo>
                <a:cubicBezTo>
                  <a:pt x="3482925" y="2931584"/>
                  <a:pt x="3493989" y="2926644"/>
                  <a:pt x="3505053" y="2922939"/>
                </a:cubicBezTo>
                <a:close/>
                <a:moveTo>
                  <a:pt x="3362900" y="2917917"/>
                </a:moveTo>
                <a:lnTo>
                  <a:pt x="3364606" y="2917999"/>
                </a:lnTo>
                <a:lnTo>
                  <a:pt x="3382751" y="2932582"/>
                </a:lnTo>
                <a:lnTo>
                  <a:pt x="3382124" y="2932819"/>
                </a:lnTo>
                <a:close/>
                <a:moveTo>
                  <a:pt x="182880" y="0"/>
                </a:moveTo>
                <a:lnTo>
                  <a:pt x="4008120" y="0"/>
                </a:lnTo>
                <a:cubicBezTo>
                  <a:pt x="4109122" y="0"/>
                  <a:pt x="4191000" y="81878"/>
                  <a:pt x="4191000" y="182880"/>
                </a:cubicBezTo>
                <a:lnTo>
                  <a:pt x="4191000" y="2789419"/>
                </a:lnTo>
                <a:lnTo>
                  <a:pt x="4162016" y="2842149"/>
                </a:lnTo>
                <a:lnTo>
                  <a:pt x="4161623" y="2842790"/>
                </a:lnTo>
                <a:lnTo>
                  <a:pt x="4153981" y="2853176"/>
                </a:lnTo>
                <a:lnTo>
                  <a:pt x="4152891" y="2852544"/>
                </a:lnTo>
                <a:cubicBezTo>
                  <a:pt x="4151662" y="2852544"/>
                  <a:pt x="4150433" y="2851309"/>
                  <a:pt x="4149204" y="2850074"/>
                </a:cubicBezTo>
                <a:lnTo>
                  <a:pt x="4143057" y="2846370"/>
                </a:lnTo>
                <a:cubicBezTo>
                  <a:pt x="4140598" y="2845134"/>
                  <a:pt x="4136911" y="2846370"/>
                  <a:pt x="4135681" y="2848839"/>
                </a:cubicBezTo>
                <a:cubicBezTo>
                  <a:pt x="4134452" y="2851309"/>
                  <a:pt x="4135681" y="2855014"/>
                  <a:pt x="4138140" y="2856249"/>
                </a:cubicBezTo>
                <a:lnTo>
                  <a:pt x="4144286" y="2859954"/>
                </a:lnTo>
                <a:cubicBezTo>
                  <a:pt x="4145516" y="2859954"/>
                  <a:pt x="4145516" y="2861189"/>
                  <a:pt x="4146745" y="2861189"/>
                </a:cubicBezTo>
                <a:lnTo>
                  <a:pt x="4147693" y="2861722"/>
                </a:lnTo>
                <a:lnTo>
                  <a:pt x="4134451" y="2879719"/>
                </a:lnTo>
                <a:lnTo>
                  <a:pt x="4134451" y="2879714"/>
                </a:lnTo>
                <a:lnTo>
                  <a:pt x="4134451" y="2878479"/>
                </a:lnTo>
                <a:cubicBezTo>
                  <a:pt x="4130763" y="2882184"/>
                  <a:pt x="4128305" y="2887124"/>
                  <a:pt x="4124617" y="2890829"/>
                </a:cubicBezTo>
                <a:lnTo>
                  <a:pt x="4124617" y="2893084"/>
                </a:lnTo>
                <a:lnTo>
                  <a:pt x="4113554" y="2908119"/>
                </a:lnTo>
                <a:lnTo>
                  <a:pt x="4036780" y="2989809"/>
                </a:lnTo>
                <a:lnTo>
                  <a:pt x="4029961" y="2995803"/>
                </a:lnTo>
                <a:lnTo>
                  <a:pt x="4029961" y="2997064"/>
                </a:lnTo>
                <a:lnTo>
                  <a:pt x="4019887" y="3007783"/>
                </a:lnTo>
                <a:lnTo>
                  <a:pt x="3941884" y="3065000"/>
                </a:lnTo>
                <a:lnTo>
                  <a:pt x="3934076" y="3069902"/>
                </a:lnTo>
                <a:lnTo>
                  <a:pt x="3934076" y="3070727"/>
                </a:lnTo>
                <a:lnTo>
                  <a:pt x="3908262" y="3089662"/>
                </a:lnTo>
                <a:lnTo>
                  <a:pt x="3848026" y="3122578"/>
                </a:lnTo>
                <a:lnTo>
                  <a:pt x="3848026" y="3121771"/>
                </a:lnTo>
                <a:cubicBezTo>
                  <a:pt x="3844338" y="3123006"/>
                  <a:pt x="3841879" y="3125476"/>
                  <a:pt x="3838191" y="3126711"/>
                </a:cubicBezTo>
                <a:lnTo>
                  <a:pt x="3838191" y="3127952"/>
                </a:lnTo>
                <a:lnTo>
                  <a:pt x="3815601" y="3140296"/>
                </a:lnTo>
                <a:lnTo>
                  <a:pt x="3811147" y="3140296"/>
                </a:lnTo>
                <a:cubicBezTo>
                  <a:pt x="3803771" y="3144001"/>
                  <a:pt x="3796395" y="3146471"/>
                  <a:pt x="3789019" y="3150176"/>
                </a:cubicBezTo>
                <a:lnTo>
                  <a:pt x="3792383" y="3150176"/>
                </a:lnTo>
                <a:lnTo>
                  <a:pt x="3752141" y="3166157"/>
                </a:lnTo>
                <a:lnTo>
                  <a:pt x="3752141" y="3164996"/>
                </a:lnTo>
                <a:cubicBezTo>
                  <a:pt x="3748453" y="3166231"/>
                  <a:pt x="3745994" y="3167466"/>
                  <a:pt x="3742306" y="3168701"/>
                </a:cubicBezTo>
                <a:lnTo>
                  <a:pt x="3742306" y="3170063"/>
                </a:lnTo>
                <a:lnTo>
                  <a:pt x="3708809" y="3183366"/>
                </a:lnTo>
                <a:lnTo>
                  <a:pt x="3656256" y="3197370"/>
                </a:lnTo>
                <a:lnTo>
                  <a:pt x="3656256" y="3197105"/>
                </a:lnTo>
                <a:cubicBezTo>
                  <a:pt x="3652568" y="3198340"/>
                  <a:pt x="3650109" y="3198340"/>
                  <a:pt x="3646421" y="3199575"/>
                </a:cubicBezTo>
                <a:lnTo>
                  <a:pt x="3646421" y="3199990"/>
                </a:lnTo>
                <a:lnTo>
                  <a:pt x="3602283" y="3211752"/>
                </a:lnTo>
                <a:lnTo>
                  <a:pt x="3560371" y="3217962"/>
                </a:lnTo>
                <a:lnTo>
                  <a:pt x="3560371" y="3216865"/>
                </a:lnTo>
                <a:cubicBezTo>
                  <a:pt x="3556683" y="3216865"/>
                  <a:pt x="3554224" y="3218100"/>
                  <a:pt x="3550536" y="3218100"/>
                </a:cubicBezTo>
                <a:lnTo>
                  <a:pt x="3550536" y="3219419"/>
                </a:lnTo>
                <a:lnTo>
                  <a:pt x="3492760" y="3227980"/>
                </a:lnTo>
                <a:lnTo>
                  <a:pt x="3493712" y="3230370"/>
                </a:lnTo>
                <a:lnTo>
                  <a:pt x="3492535" y="3230504"/>
                </a:lnTo>
                <a:lnTo>
                  <a:pt x="3491530" y="3227980"/>
                </a:lnTo>
                <a:cubicBezTo>
                  <a:pt x="3490301" y="3225510"/>
                  <a:pt x="3490301" y="3224275"/>
                  <a:pt x="3489072" y="3221806"/>
                </a:cubicBezTo>
                <a:cubicBezTo>
                  <a:pt x="3487843" y="3219335"/>
                  <a:pt x="3485384" y="3218101"/>
                  <a:pt x="3482925" y="3219335"/>
                </a:cubicBezTo>
                <a:cubicBezTo>
                  <a:pt x="3480467" y="3220570"/>
                  <a:pt x="3479238" y="3223040"/>
                  <a:pt x="3480467" y="3225510"/>
                </a:cubicBezTo>
                <a:cubicBezTo>
                  <a:pt x="3480467" y="3226745"/>
                  <a:pt x="3481696" y="3226745"/>
                  <a:pt x="3481696" y="3227980"/>
                </a:cubicBezTo>
                <a:lnTo>
                  <a:pt x="3482934" y="3231601"/>
                </a:lnTo>
                <a:lnTo>
                  <a:pt x="3478937" y="3232057"/>
                </a:lnTo>
                <a:lnTo>
                  <a:pt x="3476779" y="3225511"/>
                </a:lnTo>
                <a:cubicBezTo>
                  <a:pt x="3475550" y="3225511"/>
                  <a:pt x="3474321" y="3225511"/>
                  <a:pt x="3473091" y="3225511"/>
                </a:cubicBezTo>
                <a:cubicBezTo>
                  <a:pt x="3466945" y="3219336"/>
                  <a:pt x="3463257" y="3210691"/>
                  <a:pt x="3459569" y="3203281"/>
                </a:cubicBezTo>
                <a:lnTo>
                  <a:pt x="3452130" y="3200761"/>
                </a:lnTo>
                <a:lnTo>
                  <a:pt x="3464487" y="3204515"/>
                </a:lnTo>
                <a:cubicBezTo>
                  <a:pt x="3464487" y="3205750"/>
                  <a:pt x="3465716" y="3205750"/>
                  <a:pt x="3465716" y="3205750"/>
                </a:cubicBezTo>
                <a:cubicBezTo>
                  <a:pt x="3455881" y="3182286"/>
                  <a:pt x="3455881" y="3161291"/>
                  <a:pt x="3457111" y="3147706"/>
                </a:cubicBezTo>
                <a:cubicBezTo>
                  <a:pt x="3455881" y="3147706"/>
                  <a:pt x="3454652" y="3148941"/>
                  <a:pt x="3453423" y="3148941"/>
                </a:cubicBezTo>
                <a:cubicBezTo>
                  <a:pt x="3426378" y="3157586"/>
                  <a:pt x="3396875" y="3158821"/>
                  <a:pt x="3366143" y="3148941"/>
                </a:cubicBezTo>
                <a:lnTo>
                  <a:pt x="3385662" y="3167024"/>
                </a:lnTo>
                <a:lnTo>
                  <a:pt x="3361226" y="3147707"/>
                </a:lnTo>
                <a:cubicBezTo>
                  <a:pt x="3391958" y="3157586"/>
                  <a:pt x="3421461" y="3156351"/>
                  <a:pt x="3448505" y="3147707"/>
                </a:cubicBezTo>
                <a:cubicBezTo>
                  <a:pt x="3500136" y="3130417"/>
                  <a:pt x="3537015" y="3078547"/>
                  <a:pt x="3534556" y="2999508"/>
                </a:cubicBezTo>
                <a:cubicBezTo>
                  <a:pt x="3540703" y="2987158"/>
                  <a:pt x="3552995" y="2977279"/>
                  <a:pt x="3557913" y="2967399"/>
                </a:cubicBezTo>
                <a:cubicBezTo>
                  <a:pt x="3566518" y="2957519"/>
                  <a:pt x="3562830" y="2943934"/>
                  <a:pt x="3543161" y="2947639"/>
                </a:cubicBezTo>
                <a:cubicBezTo>
                  <a:pt x="3538244" y="2948874"/>
                  <a:pt x="3534556" y="2946404"/>
                  <a:pt x="3529639" y="2941464"/>
                </a:cubicBezTo>
                <a:cubicBezTo>
                  <a:pt x="3527180" y="2931584"/>
                  <a:pt x="3523492" y="2920469"/>
                  <a:pt x="3519805" y="2909354"/>
                </a:cubicBezTo>
                <a:lnTo>
                  <a:pt x="3491887" y="2856768"/>
                </a:lnTo>
                <a:lnTo>
                  <a:pt x="3492760" y="2855014"/>
                </a:lnTo>
                <a:cubicBezTo>
                  <a:pt x="3507511" y="2816730"/>
                  <a:pt x="3487843" y="2771035"/>
                  <a:pt x="3448505" y="2756216"/>
                </a:cubicBezTo>
                <a:cubicBezTo>
                  <a:pt x="3416544" y="2743866"/>
                  <a:pt x="3373518" y="2747571"/>
                  <a:pt x="3341557" y="2761156"/>
                </a:cubicBezTo>
                <a:cubicBezTo>
                  <a:pt x="3319429" y="2769801"/>
                  <a:pt x="3300990" y="2780915"/>
                  <a:pt x="3286238" y="2794500"/>
                </a:cubicBezTo>
                <a:cubicBezTo>
                  <a:pt x="3285009" y="2788325"/>
                  <a:pt x="3285009" y="2783385"/>
                  <a:pt x="3283780" y="2777210"/>
                </a:cubicBezTo>
                <a:cubicBezTo>
                  <a:pt x="3269950" y="2719783"/>
                  <a:pt x="3223621" y="2679029"/>
                  <a:pt x="3169686" y="2670577"/>
                </a:cubicBezTo>
                <a:cubicBezTo>
                  <a:pt x="3151707" y="2667760"/>
                  <a:pt x="3132884" y="2668532"/>
                  <a:pt x="3114137" y="2673472"/>
                </a:cubicBezTo>
                <a:cubicBezTo>
                  <a:pt x="3039150" y="2691996"/>
                  <a:pt x="2992437" y="2768565"/>
                  <a:pt x="3010876" y="2845135"/>
                </a:cubicBezTo>
                <a:cubicBezTo>
                  <a:pt x="3028087" y="2917999"/>
                  <a:pt x="3099386" y="2964928"/>
                  <a:pt x="3171914" y="2951343"/>
                </a:cubicBezTo>
                <a:cubicBezTo>
                  <a:pt x="3174373" y="2973573"/>
                  <a:pt x="3187895" y="3005683"/>
                  <a:pt x="3195271" y="3020503"/>
                </a:cubicBezTo>
                <a:cubicBezTo>
                  <a:pt x="3207564" y="3043350"/>
                  <a:pt x="3221393" y="3059096"/>
                  <a:pt x="3235530" y="3073761"/>
                </a:cubicBezTo>
                <a:lnTo>
                  <a:pt x="3273940" y="3116433"/>
                </a:lnTo>
                <a:lnTo>
                  <a:pt x="3273485" y="3175031"/>
                </a:lnTo>
                <a:cubicBezTo>
                  <a:pt x="3273024" y="3194636"/>
                  <a:pt x="3272102" y="3211926"/>
                  <a:pt x="3270258" y="3220571"/>
                </a:cubicBezTo>
                <a:cubicBezTo>
                  <a:pt x="3269028" y="3227981"/>
                  <a:pt x="3266570" y="3236626"/>
                  <a:pt x="3262882" y="3245270"/>
                </a:cubicBezTo>
                <a:cubicBezTo>
                  <a:pt x="3260423" y="3245270"/>
                  <a:pt x="3257964" y="3248975"/>
                  <a:pt x="3259194" y="3251445"/>
                </a:cubicBezTo>
                <a:cubicBezTo>
                  <a:pt x="3259194" y="3253915"/>
                  <a:pt x="3260423" y="3255150"/>
                  <a:pt x="3260423" y="3257620"/>
                </a:cubicBezTo>
                <a:lnTo>
                  <a:pt x="3260843" y="3258969"/>
                </a:lnTo>
                <a:lnTo>
                  <a:pt x="3210778" y="3292089"/>
                </a:lnTo>
                <a:cubicBezTo>
                  <a:pt x="3160651" y="3322031"/>
                  <a:pt x="3116894" y="3340201"/>
                  <a:pt x="3083444" y="3362864"/>
                </a:cubicBezTo>
                <a:lnTo>
                  <a:pt x="3081686" y="3364445"/>
                </a:lnTo>
                <a:lnTo>
                  <a:pt x="3074799" y="3368769"/>
                </a:lnTo>
                <a:lnTo>
                  <a:pt x="3074799" y="3370639"/>
                </a:lnTo>
                <a:lnTo>
                  <a:pt x="3045297" y="3397173"/>
                </a:lnTo>
                <a:lnTo>
                  <a:pt x="3023592" y="3429283"/>
                </a:lnTo>
                <a:lnTo>
                  <a:pt x="3020710" y="3429283"/>
                </a:lnTo>
                <a:cubicBezTo>
                  <a:pt x="3018252" y="3432988"/>
                  <a:pt x="3017022" y="3435458"/>
                  <a:pt x="3014564" y="3439163"/>
                </a:cubicBezTo>
                <a:lnTo>
                  <a:pt x="3016913" y="3439163"/>
                </a:lnTo>
                <a:lnTo>
                  <a:pt x="3015119" y="3441816"/>
                </a:lnTo>
                <a:cubicBezTo>
                  <a:pt x="3006723" y="3457051"/>
                  <a:pt x="2999880" y="3472624"/>
                  <a:pt x="2994262" y="3488486"/>
                </a:cubicBezTo>
                <a:lnTo>
                  <a:pt x="2987519" y="3519093"/>
                </a:lnTo>
                <a:lnTo>
                  <a:pt x="2987519" y="3500912"/>
                </a:lnTo>
                <a:cubicBezTo>
                  <a:pt x="2985061" y="3509557"/>
                  <a:pt x="2982602" y="3516967"/>
                  <a:pt x="2980143" y="3525612"/>
                </a:cubicBezTo>
                <a:cubicBezTo>
                  <a:pt x="2978914" y="3529317"/>
                  <a:pt x="2978914" y="3531787"/>
                  <a:pt x="2977685" y="3535492"/>
                </a:cubicBezTo>
                <a:cubicBezTo>
                  <a:pt x="2977685" y="3536727"/>
                  <a:pt x="2977685" y="3537962"/>
                  <a:pt x="2976456" y="3539197"/>
                </a:cubicBezTo>
                <a:lnTo>
                  <a:pt x="2976456" y="3569309"/>
                </a:lnTo>
                <a:lnTo>
                  <a:pt x="2972615" y="3586744"/>
                </a:lnTo>
                <a:lnTo>
                  <a:pt x="2969862" y="3621941"/>
                </a:lnTo>
                <a:lnTo>
                  <a:pt x="2965392" y="3621941"/>
                </a:lnTo>
                <a:cubicBezTo>
                  <a:pt x="2965392" y="3625646"/>
                  <a:pt x="2965392" y="3628116"/>
                  <a:pt x="2964163" y="3631821"/>
                </a:cubicBezTo>
                <a:lnTo>
                  <a:pt x="2969089" y="3631821"/>
                </a:lnTo>
                <a:lnTo>
                  <a:pt x="2967072" y="3657600"/>
                </a:lnTo>
                <a:lnTo>
                  <a:pt x="182880" y="3657600"/>
                </a:lnTo>
                <a:cubicBezTo>
                  <a:pt x="81878" y="3657600"/>
                  <a:pt x="0" y="3575722"/>
                  <a:pt x="0" y="3474720"/>
                </a:cubicBezTo>
                <a:lnTo>
                  <a:pt x="0" y="182880"/>
                </a:lnTo>
                <a:cubicBezTo>
                  <a:pt x="0" y="81878"/>
                  <a:pt x="81878" y="0"/>
                  <a:pt x="1828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9003DFF-9E91-89F0-8EDD-9D5476A75609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172200" y="3392424"/>
            <a:ext cx="5486400" cy="3008376"/>
          </a:xfrm>
        </p:spPr>
        <p:txBody>
          <a:bodyPr tIns="182880" anchor="t">
            <a:normAutofit/>
          </a:bodyPr>
          <a:lstStyle>
            <a:lvl1pPr marL="347472" indent="-347472">
              <a:lnSpc>
                <a:spcPct val="80000"/>
              </a:lnSpc>
              <a:buClr>
                <a:schemeClr val="accent5">
                  <a:lumMod val="10000"/>
                </a:schemeClr>
              </a:buClr>
              <a:buFont typeface="Courier New" panose="02070309020205020404" pitchFamily="49" charset="0"/>
              <a:buChar char="o"/>
              <a:defRPr sz="2000">
                <a:solidFill>
                  <a:schemeClr val="accent5">
                    <a:lumMod val="10000"/>
                  </a:schemeClr>
                </a:solidFill>
              </a:defRPr>
            </a:lvl1pPr>
            <a:lvl2pPr marL="9144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5">
                    <a:lumMod val="10000"/>
                  </a:schemeClr>
                </a:solidFill>
              </a:defRPr>
            </a:lvl2pPr>
            <a:lvl3pPr marL="13716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System Font Regular"/>
              <a:buChar char="-"/>
              <a:defRPr sz="1600">
                <a:solidFill>
                  <a:schemeClr val="accent5">
                    <a:lumMod val="10000"/>
                  </a:schemeClr>
                </a:solidFill>
              </a:defRPr>
            </a:lvl3pPr>
            <a:lvl4pPr marL="18288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4pPr>
            <a:lvl5pPr marL="22860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58" name="Group 457">
            <a:extLst>
              <a:ext uri="{FF2B5EF4-FFF2-40B4-BE49-F238E27FC236}">
                <a16:creationId xmlns:a16="http://schemas.microsoft.com/office/drawing/2014/main" id="{E3896C5F-D7AE-75C3-800A-BE507699C82C}"/>
              </a:ext>
            </a:extLst>
          </p:cNvPr>
          <p:cNvGrpSpPr/>
          <p:nvPr userDrawn="1"/>
        </p:nvGrpSpPr>
        <p:grpSpPr>
          <a:xfrm>
            <a:off x="3198812" y="3014839"/>
            <a:ext cx="2558162" cy="3310995"/>
            <a:chOff x="3336693" y="3014839"/>
            <a:chExt cx="2558162" cy="3310995"/>
          </a:xfrm>
        </p:grpSpPr>
        <p:sp>
          <p:nvSpPr>
            <p:cNvPr id="459" name="Freeform 3055">
              <a:extLst>
                <a:ext uri="{FF2B5EF4-FFF2-40B4-BE49-F238E27FC236}">
                  <a16:creationId xmlns:a16="http://schemas.microsoft.com/office/drawing/2014/main" id="{4D1AE8FF-60D4-FB56-DFBA-EE32F9E63035}"/>
                </a:ext>
              </a:extLst>
            </p:cNvPr>
            <p:cNvSpPr/>
            <p:nvPr/>
          </p:nvSpPr>
          <p:spPr>
            <a:xfrm>
              <a:off x="5131608" y="3362885"/>
              <a:ext cx="150079" cy="232584"/>
            </a:xfrm>
            <a:custGeom>
              <a:avLst/>
              <a:gdLst>
                <a:gd name="connsiteX0" fmla="*/ 49027 w 150079"/>
                <a:gd name="connsiteY0" fmla="*/ 220 h 232584"/>
                <a:gd name="connsiteX1" fmla="*/ 149829 w 150079"/>
                <a:gd name="connsiteY1" fmla="*/ 47149 h 232584"/>
                <a:gd name="connsiteX2" fmla="*/ 110492 w 150079"/>
                <a:gd name="connsiteY2" fmla="*/ 206462 h 232584"/>
                <a:gd name="connsiteX3" fmla="*/ 24441 w 150079"/>
                <a:gd name="connsiteY3" fmla="*/ 227457 h 232584"/>
                <a:gd name="connsiteX4" fmla="*/ 49027 w 150079"/>
                <a:gd name="connsiteY4" fmla="*/ 220 h 232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79" h="232584">
                  <a:moveTo>
                    <a:pt x="49027" y="220"/>
                  </a:moveTo>
                  <a:cubicBezTo>
                    <a:pt x="52715" y="-2250"/>
                    <a:pt x="147370" y="16275"/>
                    <a:pt x="149829" y="47149"/>
                  </a:cubicBezTo>
                  <a:cubicBezTo>
                    <a:pt x="153517" y="97784"/>
                    <a:pt x="115409" y="199052"/>
                    <a:pt x="110492" y="206462"/>
                  </a:cubicBezTo>
                  <a:cubicBezTo>
                    <a:pt x="96969" y="228692"/>
                    <a:pt x="46568" y="239807"/>
                    <a:pt x="24441" y="227457"/>
                  </a:cubicBezTo>
                  <a:cubicBezTo>
                    <a:pt x="-41941" y="187938"/>
                    <a:pt x="47797" y="220"/>
                    <a:pt x="49027" y="220"/>
                  </a:cubicBezTo>
                  <a:close/>
                </a:path>
              </a:pathLst>
            </a:custGeom>
            <a:solidFill>
              <a:srgbClr val="000000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 3056">
              <a:extLst>
                <a:ext uri="{FF2B5EF4-FFF2-40B4-BE49-F238E27FC236}">
                  <a16:creationId xmlns:a16="http://schemas.microsoft.com/office/drawing/2014/main" id="{77BA5973-F874-0BA5-69DF-14192566FA31}"/>
                </a:ext>
              </a:extLst>
            </p:cNvPr>
            <p:cNvSpPr/>
            <p:nvPr/>
          </p:nvSpPr>
          <p:spPr>
            <a:xfrm>
              <a:off x="5188011" y="3014839"/>
              <a:ext cx="706844" cy="708881"/>
            </a:xfrm>
            <a:custGeom>
              <a:avLst/>
              <a:gdLst>
                <a:gd name="connsiteX0" fmla="*/ 15981 w 706844"/>
                <a:gd name="connsiteY0" fmla="*/ 319861 h 708881"/>
                <a:gd name="connsiteX1" fmla="*/ 12293 w 706844"/>
                <a:gd name="connsiteY1" fmla="*/ 337151 h 708881"/>
                <a:gd name="connsiteX2" fmla="*/ 11064 w 706844"/>
                <a:gd name="connsiteY2" fmla="*/ 343326 h 708881"/>
                <a:gd name="connsiteX3" fmla="*/ 8605 w 706844"/>
                <a:gd name="connsiteY3" fmla="*/ 353206 h 708881"/>
                <a:gd name="connsiteX4" fmla="*/ 6146 w 706844"/>
                <a:gd name="connsiteY4" fmla="*/ 361851 h 708881"/>
                <a:gd name="connsiteX5" fmla="*/ 3688 w 706844"/>
                <a:gd name="connsiteY5" fmla="*/ 369261 h 708881"/>
                <a:gd name="connsiteX6" fmla="*/ 0 w 706844"/>
                <a:gd name="connsiteY6" fmla="*/ 380376 h 708881"/>
                <a:gd name="connsiteX7" fmla="*/ 1229 w 706844"/>
                <a:gd name="connsiteY7" fmla="*/ 392725 h 708881"/>
                <a:gd name="connsiteX8" fmla="*/ 2459 w 706844"/>
                <a:gd name="connsiteY8" fmla="*/ 401370 h 708881"/>
                <a:gd name="connsiteX9" fmla="*/ 4917 w 706844"/>
                <a:gd name="connsiteY9" fmla="*/ 413720 h 708881"/>
                <a:gd name="connsiteX10" fmla="*/ 7376 w 706844"/>
                <a:gd name="connsiteY10" fmla="*/ 423600 h 708881"/>
                <a:gd name="connsiteX11" fmla="*/ 9834 w 706844"/>
                <a:gd name="connsiteY11" fmla="*/ 434715 h 708881"/>
                <a:gd name="connsiteX12" fmla="*/ 13522 w 706844"/>
                <a:gd name="connsiteY12" fmla="*/ 447065 h 708881"/>
                <a:gd name="connsiteX13" fmla="*/ 15981 w 706844"/>
                <a:gd name="connsiteY13" fmla="*/ 455710 h 708881"/>
                <a:gd name="connsiteX14" fmla="*/ 22127 w 706844"/>
                <a:gd name="connsiteY14" fmla="*/ 475469 h 708881"/>
                <a:gd name="connsiteX15" fmla="*/ 24586 w 706844"/>
                <a:gd name="connsiteY15" fmla="*/ 482879 h 708881"/>
                <a:gd name="connsiteX16" fmla="*/ 30732 w 706844"/>
                <a:gd name="connsiteY16" fmla="*/ 497699 h 708881"/>
                <a:gd name="connsiteX17" fmla="*/ 34420 w 706844"/>
                <a:gd name="connsiteY17" fmla="*/ 505109 h 708881"/>
                <a:gd name="connsiteX18" fmla="*/ 41796 w 706844"/>
                <a:gd name="connsiteY18" fmla="*/ 519929 h 708881"/>
                <a:gd name="connsiteX19" fmla="*/ 44254 w 706844"/>
                <a:gd name="connsiteY19" fmla="*/ 524869 h 708881"/>
                <a:gd name="connsiteX20" fmla="*/ 45484 w 706844"/>
                <a:gd name="connsiteY20" fmla="*/ 527339 h 708881"/>
                <a:gd name="connsiteX21" fmla="*/ 45484 w 706844"/>
                <a:gd name="connsiteY21" fmla="*/ 527339 h 708881"/>
                <a:gd name="connsiteX22" fmla="*/ 50401 w 706844"/>
                <a:gd name="connsiteY22" fmla="*/ 524869 h 708881"/>
                <a:gd name="connsiteX23" fmla="*/ 59006 w 706844"/>
                <a:gd name="connsiteY23" fmla="*/ 519929 h 708881"/>
                <a:gd name="connsiteX24" fmla="*/ 63923 w 706844"/>
                <a:gd name="connsiteY24" fmla="*/ 517459 h 708881"/>
                <a:gd name="connsiteX25" fmla="*/ 73758 w 706844"/>
                <a:gd name="connsiteY25" fmla="*/ 512519 h 708881"/>
                <a:gd name="connsiteX26" fmla="*/ 78675 w 706844"/>
                <a:gd name="connsiteY26" fmla="*/ 510049 h 708881"/>
                <a:gd name="connsiteX27" fmla="*/ 93426 w 706844"/>
                <a:gd name="connsiteY27" fmla="*/ 505109 h 708881"/>
                <a:gd name="connsiteX28" fmla="*/ 151203 w 706844"/>
                <a:gd name="connsiteY28" fmla="*/ 508814 h 708881"/>
                <a:gd name="connsiteX29" fmla="*/ 152432 w 706844"/>
                <a:gd name="connsiteY29" fmla="*/ 516224 h 708881"/>
                <a:gd name="connsiteX30" fmla="*/ 145057 w 706844"/>
                <a:gd name="connsiteY30" fmla="*/ 517459 h 708881"/>
                <a:gd name="connsiteX31" fmla="*/ 95885 w 706844"/>
                <a:gd name="connsiteY31" fmla="*/ 514989 h 708881"/>
                <a:gd name="connsiteX32" fmla="*/ 82363 w 706844"/>
                <a:gd name="connsiteY32" fmla="*/ 519929 h 708881"/>
                <a:gd name="connsiteX33" fmla="*/ 77445 w 706844"/>
                <a:gd name="connsiteY33" fmla="*/ 522399 h 708881"/>
                <a:gd name="connsiteX34" fmla="*/ 67611 w 706844"/>
                <a:gd name="connsiteY34" fmla="*/ 526104 h 708881"/>
                <a:gd name="connsiteX35" fmla="*/ 62694 w 706844"/>
                <a:gd name="connsiteY35" fmla="*/ 528574 h 708881"/>
                <a:gd name="connsiteX36" fmla="*/ 54089 w 706844"/>
                <a:gd name="connsiteY36" fmla="*/ 533514 h 708881"/>
                <a:gd name="connsiteX37" fmla="*/ 50401 w 706844"/>
                <a:gd name="connsiteY37" fmla="*/ 535984 h 708881"/>
                <a:gd name="connsiteX38" fmla="*/ 50401 w 706844"/>
                <a:gd name="connsiteY38" fmla="*/ 535984 h 708881"/>
                <a:gd name="connsiteX39" fmla="*/ 50401 w 706844"/>
                <a:gd name="connsiteY39" fmla="*/ 535984 h 708881"/>
                <a:gd name="connsiteX40" fmla="*/ 54089 w 706844"/>
                <a:gd name="connsiteY40" fmla="*/ 542159 h 708881"/>
                <a:gd name="connsiteX41" fmla="*/ 99573 w 706844"/>
                <a:gd name="connsiteY41" fmla="*/ 600203 h 708881"/>
                <a:gd name="connsiteX42" fmla="*/ 352807 w 706844"/>
                <a:gd name="connsiteY42" fmla="*/ 708882 h 708881"/>
                <a:gd name="connsiteX43" fmla="*/ 706844 w 706844"/>
                <a:gd name="connsiteY43" fmla="*/ 353206 h 708881"/>
                <a:gd name="connsiteX44" fmla="*/ 351578 w 706844"/>
                <a:gd name="connsiteY44" fmla="*/ 0 h 708881"/>
                <a:gd name="connsiteX45" fmla="*/ 6146 w 706844"/>
                <a:gd name="connsiteY45" fmla="*/ 277872 h 708881"/>
                <a:gd name="connsiteX46" fmla="*/ 9834 w 706844"/>
                <a:gd name="connsiteY46" fmla="*/ 282812 h 708881"/>
                <a:gd name="connsiteX47" fmla="*/ 15981 w 706844"/>
                <a:gd name="connsiteY47" fmla="*/ 319861 h 708881"/>
                <a:gd name="connsiteX48" fmla="*/ 220044 w 706844"/>
                <a:gd name="connsiteY48" fmla="*/ 337151 h 708881"/>
                <a:gd name="connsiteX49" fmla="*/ 248317 w 706844"/>
                <a:gd name="connsiteY49" fmla="*/ 337151 h 708881"/>
                <a:gd name="connsiteX50" fmla="*/ 347890 w 706844"/>
                <a:gd name="connsiteY50" fmla="*/ 437185 h 708881"/>
                <a:gd name="connsiteX51" fmla="*/ 473278 w 706844"/>
                <a:gd name="connsiteY51" fmla="*/ 214887 h 708881"/>
                <a:gd name="connsiteX52" fmla="*/ 500323 w 706844"/>
                <a:gd name="connsiteY52" fmla="*/ 207478 h 708881"/>
                <a:gd name="connsiteX53" fmla="*/ 507698 w 706844"/>
                <a:gd name="connsiteY53" fmla="*/ 233412 h 708881"/>
                <a:gd name="connsiteX54" fmla="*/ 370018 w 706844"/>
                <a:gd name="connsiteY54" fmla="*/ 479174 h 708881"/>
                <a:gd name="connsiteX55" fmla="*/ 355266 w 706844"/>
                <a:gd name="connsiteY55" fmla="*/ 489054 h 708881"/>
                <a:gd name="connsiteX56" fmla="*/ 352807 w 706844"/>
                <a:gd name="connsiteY56" fmla="*/ 489054 h 708881"/>
                <a:gd name="connsiteX57" fmla="*/ 339285 w 706844"/>
                <a:gd name="connsiteY57" fmla="*/ 482879 h 708881"/>
                <a:gd name="connsiteX58" fmla="*/ 221273 w 706844"/>
                <a:gd name="connsiteY58" fmla="*/ 365556 h 708881"/>
                <a:gd name="connsiteX59" fmla="*/ 220044 w 706844"/>
                <a:gd name="connsiteY59" fmla="*/ 337151 h 708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706844" h="708881">
                  <a:moveTo>
                    <a:pt x="15981" y="319861"/>
                  </a:moveTo>
                  <a:cubicBezTo>
                    <a:pt x="14751" y="326036"/>
                    <a:pt x="13522" y="330976"/>
                    <a:pt x="12293" y="337151"/>
                  </a:cubicBezTo>
                  <a:cubicBezTo>
                    <a:pt x="12293" y="339621"/>
                    <a:pt x="11064" y="340856"/>
                    <a:pt x="11064" y="343326"/>
                  </a:cubicBezTo>
                  <a:cubicBezTo>
                    <a:pt x="9834" y="347031"/>
                    <a:pt x="9834" y="350736"/>
                    <a:pt x="8605" y="353206"/>
                  </a:cubicBezTo>
                  <a:cubicBezTo>
                    <a:pt x="7376" y="355676"/>
                    <a:pt x="7376" y="358146"/>
                    <a:pt x="6146" y="361851"/>
                  </a:cubicBezTo>
                  <a:cubicBezTo>
                    <a:pt x="4917" y="364321"/>
                    <a:pt x="4917" y="366791"/>
                    <a:pt x="3688" y="369261"/>
                  </a:cubicBezTo>
                  <a:cubicBezTo>
                    <a:pt x="2459" y="372966"/>
                    <a:pt x="1229" y="376671"/>
                    <a:pt x="0" y="380376"/>
                  </a:cubicBezTo>
                  <a:cubicBezTo>
                    <a:pt x="0" y="384080"/>
                    <a:pt x="1229" y="389020"/>
                    <a:pt x="1229" y="392725"/>
                  </a:cubicBezTo>
                  <a:cubicBezTo>
                    <a:pt x="1229" y="395195"/>
                    <a:pt x="1229" y="398900"/>
                    <a:pt x="2459" y="401370"/>
                  </a:cubicBezTo>
                  <a:cubicBezTo>
                    <a:pt x="2459" y="405075"/>
                    <a:pt x="3688" y="410015"/>
                    <a:pt x="4917" y="413720"/>
                  </a:cubicBezTo>
                  <a:cubicBezTo>
                    <a:pt x="4917" y="417425"/>
                    <a:pt x="6146" y="419895"/>
                    <a:pt x="7376" y="423600"/>
                  </a:cubicBezTo>
                  <a:cubicBezTo>
                    <a:pt x="8605" y="427305"/>
                    <a:pt x="8605" y="431010"/>
                    <a:pt x="9834" y="434715"/>
                  </a:cubicBezTo>
                  <a:cubicBezTo>
                    <a:pt x="11064" y="438420"/>
                    <a:pt x="12293" y="443360"/>
                    <a:pt x="13522" y="447065"/>
                  </a:cubicBezTo>
                  <a:cubicBezTo>
                    <a:pt x="14751" y="449535"/>
                    <a:pt x="14751" y="453240"/>
                    <a:pt x="15981" y="455710"/>
                  </a:cubicBezTo>
                  <a:cubicBezTo>
                    <a:pt x="18439" y="463120"/>
                    <a:pt x="20898" y="469294"/>
                    <a:pt x="22127" y="475469"/>
                  </a:cubicBezTo>
                  <a:cubicBezTo>
                    <a:pt x="23357" y="477939"/>
                    <a:pt x="24586" y="480409"/>
                    <a:pt x="24586" y="482879"/>
                  </a:cubicBezTo>
                  <a:cubicBezTo>
                    <a:pt x="27044" y="487819"/>
                    <a:pt x="28274" y="492759"/>
                    <a:pt x="30732" y="497699"/>
                  </a:cubicBezTo>
                  <a:cubicBezTo>
                    <a:pt x="31962" y="500169"/>
                    <a:pt x="33191" y="502639"/>
                    <a:pt x="34420" y="505109"/>
                  </a:cubicBezTo>
                  <a:cubicBezTo>
                    <a:pt x="36879" y="510049"/>
                    <a:pt x="39337" y="514989"/>
                    <a:pt x="41796" y="519929"/>
                  </a:cubicBezTo>
                  <a:cubicBezTo>
                    <a:pt x="43025" y="521164"/>
                    <a:pt x="43025" y="523634"/>
                    <a:pt x="44254" y="524869"/>
                  </a:cubicBezTo>
                  <a:cubicBezTo>
                    <a:pt x="44254" y="526104"/>
                    <a:pt x="45484" y="526104"/>
                    <a:pt x="45484" y="527339"/>
                  </a:cubicBezTo>
                  <a:cubicBezTo>
                    <a:pt x="45484" y="527339"/>
                    <a:pt x="45484" y="527339"/>
                    <a:pt x="45484" y="527339"/>
                  </a:cubicBezTo>
                  <a:cubicBezTo>
                    <a:pt x="46713" y="526104"/>
                    <a:pt x="49172" y="526104"/>
                    <a:pt x="50401" y="524869"/>
                  </a:cubicBezTo>
                  <a:cubicBezTo>
                    <a:pt x="52860" y="523634"/>
                    <a:pt x="56547" y="521164"/>
                    <a:pt x="59006" y="519929"/>
                  </a:cubicBezTo>
                  <a:cubicBezTo>
                    <a:pt x="60235" y="518694"/>
                    <a:pt x="62694" y="518694"/>
                    <a:pt x="63923" y="517459"/>
                  </a:cubicBezTo>
                  <a:cubicBezTo>
                    <a:pt x="67611" y="516224"/>
                    <a:pt x="70070" y="514989"/>
                    <a:pt x="73758" y="512519"/>
                  </a:cubicBezTo>
                  <a:cubicBezTo>
                    <a:pt x="74987" y="511284"/>
                    <a:pt x="77445" y="511284"/>
                    <a:pt x="78675" y="510049"/>
                  </a:cubicBezTo>
                  <a:cubicBezTo>
                    <a:pt x="83592" y="507579"/>
                    <a:pt x="88509" y="506344"/>
                    <a:pt x="93426" y="505109"/>
                  </a:cubicBezTo>
                  <a:cubicBezTo>
                    <a:pt x="105719" y="501404"/>
                    <a:pt x="136452" y="497699"/>
                    <a:pt x="151203" y="508814"/>
                  </a:cubicBezTo>
                  <a:cubicBezTo>
                    <a:pt x="153662" y="510049"/>
                    <a:pt x="153662" y="513754"/>
                    <a:pt x="152432" y="516224"/>
                  </a:cubicBezTo>
                  <a:cubicBezTo>
                    <a:pt x="151203" y="518694"/>
                    <a:pt x="147515" y="518694"/>
                    <a:pt x="145057" y="517459"/>
                  </a:cubicBezTo>
                  <a:cubicBezTo>
                    <a:pt x="133993" y="510049"/>
                    <a:pt x="109407" y="511284"/>
                    <a:pt x="95885" y="514989"/>
                  </a:cubicBezTo>
                  <a:cubicBezTo>
                    <a:pt x="90968" y="516224"/>
                    <a:pt x="86051" y="518694"/>
                    <a:pt x="82363" y="519929"/>
                  </a:cubicBezTo>
                  <a:cubicBezTo>
                    <a:pt x="81133" y="521164"/>
                    <a:pt x="79904" y="521164"/>
                    <a:pt x="77445" y="522399"/>
                  </a:cubicBezTo>
                  <a:cubicBezTo>
                    <a:pt x="73758" y="523634"/>
                    <a:pt x="71299" y="524869"/>
                    <a:pt x="67611" y="526104"/>
                  </a:cubicBezTo>
                  <a:cubicBezTo>
                    <a:pt x="66382" y="527339"/>
                    <a:pt x="63923" y="527339"/>
                    <a:pt x="62694" y="528574"/>
                  </a:cubicBezTo>
                  <a:cubicBezTo>
                    <a:pt x="60235" y="529809"/>
                    <a:pt x="56547" y="531044"/>
                    <a:pt x="54089" y="533514"/>
                  </a:cubicBezTo>
                  <a:cubicBezTo>
                    <a:pt x="52860" y="534749"/>
                    <a:pt x="51630" y="534749"/>
                    <a:pt x="50401" y="535984"/>
                  </a:cubicBezTo>
                  <a:cubicBezTo>
                    <a:pt x="50401" y="535984"/>
                    <a:pt x="50401" y="535984"/>
                    <a:pt x="50401" y="535984"/>
                  </a:cubicBezTo>
                  <a:cubicBezTo>
                    <a:pt x="50401" y="535984"/>
                    <a:pt x="50401" y="535984"/>
                    <a:pt x="50401" y="535984"/>
                  </a:cubicBezTo>
                  <a:cubicBezTo>
                    <a:pt x="51630" y="538454"/>
                    <a:pt x="52860" y="539689"/>
                    <a:pt x="54089" y="542159"/>
                  </a:cubicBezTo>
                  <a:cubicBezTo>
                    <a:pt x="67611" y="563153"/>
                    <a:pt x="82363" y="582913"/>
                    <a:pt x="99573" y="600203"/>
                  </a:cubicBezTo>
                  <a:cubicBezTo>
                    <a:pt x="163496" y="666892"/>
                    <a:pt x="253235" y="708882"/>
                    <a:pt x="352807" y="708882"/>
                  </a:cubicBezTo>
                  <a:cubicBezTo>
                    <a:pt x="548265" y="708882"/>
                    <a:pt x="706844" y="549569"/>
                    <a:pt x="706844" y="353206"/>
                  </a:cubicBezTo>
                  <a:cubicBezTo>
                    <a:pt x="705615" y="159313"/>
                    <a:pt x="547036" y="0"/>
                    <a:pt x="351578" y="0"/>
                  </a:cubicBezTo>
                  <a:cubicBezTo>
                    <a:pt x="183165" y="0"/>
                    <a:pt x="41796" y="118559"/>
                    <a:pt x="6146" y="277872"/>
                  </a:cubicBezTo>
                  <a:cubicBezTo>
                    <a:pt x="7376" y="279107"/>
                    <a:pt x="8605" y="280342"/>
                    <a:pt x="9834" y="282812"/>
                  </a:cubicBezTo>
                  <a:cubicBezTo>
                    <a:pt x="19669" y="293927"/>
                    <a:pt x="18439" y="308746"/>
                    <a:pt x="15981" y="319861"/>
                  </a:cubicBezTo>
                  <a:close/>
                  <a:moveTo>
                    <a:pt x="220044" y="337151"/>
                  </a:moveTo>
                  <a:cubicBezTo>
                    <a:pt x="227419" y="329741"/>
                    <a:pt x="239712" y="329741"/>
                    <a:pt x="248317" y="337151"/>
                  </a:cubicBezTo>
                  <a:lnTo>
                    <a:pt x="347890" y="437185"/>
                  </a:lnTo>
                  <a:lnTo>
                    <a:pt x="473278" y="214887"/>
                  </a:lnTo>
                  <a:cubicBezTo>
                    <a:pt x="478195" y="205008"/>
                    <a:pt x="490488" y="202538"/>
                    <a:pt x="500323" y="207478"/>
                  </a:cubicBezTo>
                  <a:cubicBezTo>
                    <a:pt x="510157" y="212418"/>
                    <a:pt x="512616" y="224767"/>
                    <a:pt x="507698" y="233412"/>
                  </a:cubicBezTo>
                  <a:lnTo>
                    <a:pt x="370018" y="479174"/>
                  </a:lnTo>
                  <a:cubicBezTo>
                    <a:pt x="367559" y="484114"/>
                    <a:pt x="361413" y="487819"/>
                    <a:pt x="355266" y="489054"/>
                  </a:cubicBezTo>
                  <a:cubicBezTo>
                    <a:pt x="354037" y="489054"/>
                    <a:pt x="352807" y="489054"/>
                    <a:pt x="352807" y="489054"/>
                  </a:cubicBezTo>
                  <a:cubicBezTo>
                    <a:pt x="347890" y="489054"/>
                    <a:pt x="342973" y="486584"/>
                    <a:pt x="339285" y="482879"/>
                  </a:cubicBezTo>
                  <a:lnTo>
                    <a:pt x="221273" y="365556"/>
                  </a:lnTo>
                  <a:cubicBezTo>
                    <a:pt x="211439" y="356911"/>
                    <a:pt x="211439" y="344561"/>
                    <a:pt x="220044" y="337151"/>
                  </a:cubicBezTo>
                  <a:close/>
                </a:path>
              </a:pathLst>
            </a:custGeom>
            <a:solidFill>
              <a:srgbClr val="00A76B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 3057">
              <a:extLst>
                <a:ext uri="{FF2B5EF4-FFF2-40B4-BE49-F238E27FC236}">
                  <a16:creationId xmlns:a16="http://schemas.microsoft.com/office/drawing/2014/main" id="{6730C1A4-BDAE-02B6-6FA7-30C4462484BF}"/>
                </a:ext>
              </a:extLst>
            </p:cNvPr>
            <p:cNvSpPr/>
            <p:nvPr/>
          </p:nvSpPr>
          <p:spPr>
            <a:xfrm>
              <a:off x="4273416" y="3288156"/>
              <a:ext cx="1067027" cy="1321049"/>
            </a:xfrm>
            <a:custGeom>
              <a:avLst/>
              <a:gdLst>
                <a:gd name="connsiteX0" fmla="*/ 926888 w 1067027"/>
                <a:gd name="connsiteY0" fmla="*/ 459029 h 1321049"/>
                <a:gd name="connsiteX1" fmla="*/ 802729 w 1067027"/>
                <a:gd name="connsiteY1" fmla="*/ 680092 h 1321049"/>
                <a:gd name="connsiteX2" fmla="*/ 551953 w 1067027"/>
                <a:gd name="connsiteY2" fmla="*/ 985133 h 1321049"/>
                <a:gd name="connsiteX3" fmla="*/ 335597 w 1067027"/>
                <a:gd name="connsiteY3" fmla="*/ 1133331 h 1321049"/>
                <a:gd name="connsiteX4" fmla="*/ 240942 w 1067027"/>
                <a:gd name="connsiteY4" fmla="*/ 1219780 h 1321049"/>
                <a:gd name="connsiteX5" fmla="*/ 179477 w 1067027"/>
                <a:gd name="connsiteY5" fmla="*/ 1321049 h 1321049"/>
                <a:gd name="connsiteX6" fmla="*/ 0 w 1067027"/>
                <a:gd name="connsiteY6" fmla="*/ 861635 h 1321049"/>
                <a:gd name="connsiteX7" fmla="*/ 454839 w 1067027"/>
                <a:gd name="connsiteY7" fmla="*/ 719611 h 1321049"/>
                <a:gd name="connsiteX8" fmla="*/ 663819 w 1067027"/>
                <a:gd name="connsiteY8" fmla="*/ 534363 h 1321049"/>
                <a:gd name="connsiteX9" fmla="*/ 785519 w 1067027"/>
                <a:gd name="connsiteY9" fmla="*/ 240437 h 1321049"/>
                <a:gd name="connsiteX10" fmla="*/ 787978 w 1067027"/>
                <a:gd name="connsiteY10" fmla="*/ 205857 h 1321049"/>
                <a:gd name="connsiteX11" fmla="*/ 800271 w 1067027"/>
                <a:gd name="connsiteY11" fmla="*/ 179923 h 1321049"/>
                <a:gd name="connsiteX12" fmla="*/ 893697 w 1067027"/>
                <a:gd name="connsiteY12" fmla="*/ 9495 h 1321049"/>
                <a:gd name="connsiteX13" fmla="*/ 926888 w 1067027"/>
                <a:gd name="connsiteY13" fmla="*/ 16904 h 1321049"/>
                <a:gd name="connsiteX14" fmla="*/ 917054 w 1067027"/>
                <a:gd name="connsiteY14" fmla="*/ 84829 h 1321049"/>
                <a:gd name="connsiteX15" fmla="*/ 890009 w 1067027"/>
                <a:gd name="connsiteY15" fmla="*/ 282426 h 1321049"/>
                <a:gd name="connsiteX16" fmla="*/ 896156 w 1067027"/>
                <a:gd name="connsiteY16" fmla="*/ 292306 h 1321049"/>
                <a:gd name="connsiteX17" fmla="*/ 909678 w 1067027"/>
                <a:gd name="connsiteY17" fmla="*/ 289836 h 1321049"/>
                <a:gd name="connsiteX18" fmla="*/ 1006792 w 1067027"/>
                <a:gd name="connsiteY18" fmla="*/ 241672 h 1321049"/>
                <a:gd name="connsiteX19" fmla="*/ 1067028 w 1067027"/>
                <a:gd name="connsiteY19" fmla="*/ 258962 h 1321049"/>
                <a:gd name="connsiteX20" fmla="*/ 1031378 w 1067027"/>
                <a:gd name="connsiteY20" fmla="*/ 305891 h 1321049"/>
                <a:gd name="connsiteX21" fmla="*/ 944098 w 1067027"/>
                <a:gd name="connsiteY21" fmla="*/ 428155 h 1321049"/>
                <a:gd name="connsiteX22" fmla="*/ 926888 w 1067027"/>
                <a:gd name="connsiteY22" fmla="*/ 459029 h 1321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67027" h="1321049">
                  <a:moveTo>
                    <a:pt x="926888" y="459029"/>
                  </a:moveTo>
                  <a:cubicBezTo>
                    <a:pt x="918283" y="476319"/>
                    <a:pt x="837150" y="624517"/>
                    <a:pt x="802729" y="680092"/>
                  </a:cubicBezTo>
                  <a:cubicBezTo>
                    <a:pt x="733889" y="792475"/>
                    <a:pt x="655214" y="902389"/>
                    <a:pt x="551953" y="985133"/>
                  </a:cubicBezTo>
                  <a:cubicBezTo>
                    <a:pt x="483113" y="1040707"/>
                    <a:pt x="405667" y="1081462"/>
                    <a:pt x="335597" y="1133331"/>
                  </a:cubicBezTo>
                  <a:cubicBezTo>
                    <a:pt x="301177" y="1159266"/>
                    <a:pt x="267986" y="1186436"/>
                    <a:pt x="240942" y="1219780"/>
                  </a:cubicBezTo>
                  <a:cubicBezTo>
                    <a:pt x="226190" y="1238305"/>
                    <a:pt x="170872" y="1296349"/>
                    <a:pt x="179477" y="1321049"/>
                  </a:cubicBezTo>
                  <a:cubicBezTo>
                    <a:pt x="154891" y="1246950"/>
                    <a:pt x="9834" y="894979"/>
                    <a:pt x="0" y="861635"/>
                  </a:cubicBezTo>
                  <a:cubicBezTo>
                    <a:pt x="161038" y="852990"/>
                    <a:pt x="318387" y="806060"/>
                    <a:pt x="454839" y="719611"/>
                  </a:cubicBezTo>
                  <a:cubicBezTo>
                    <a:pt x="532285" y="671447"/>
                    <a:pt x="608501" y="608463"/>
                    <a:pt x="663819" y="534363"/>
                  </a:cubicBezTo>
                  <a:cubicBezTo>
                    <a:pt x="732660" y="450384"/>
                    <a:pt x="786748" y="352821"/>
                    <a:pt x="785519" y="240437"/>
                  </a:cubicBezTo>
                  <a:cubicBezTo>
                    <a:pt x="785519" y="229322"/>
                    <a:pt x="784290" y="216972"/>
                    <a:pt x="787978" y="205857"/>
                  </a:cubicBezTo>
                  <a:cubicBezTo>
                    <a:pt x="790436" y="195977"/>
                    <a:pt x="795354" y="188567"/>
                    <a:pt x="800271" y="179923"/>
                  </a:cubicBezTo>
                  <a:cubicBezTo>
                    <a:pt x="832232" y="124348"/>
                    <a:pt x="865423" y="67539"/>
                    <a:pt x="893697" y="9495"/>
                  </a:cubicBezTo>
                  <a:cubicBezTo>
                    <a:pt x="902302" y="-7795"/>
                    <a:pt x="923200" y="850"/>
                    <a:pt x="926888" y="16904"/>
                  </a:cubicBezTo>
                  <a:cubicBezTo>
                    <a:pt x="933035" y="37899"/>
                    <a:pt x="923200" y="65069"/>
                    <a:pt x="917054" y="84829"/>
                  </a:cubicBezTo>
                  <a:cubicBezTo>
                    <a:pt x="897385" y="149048"/>
                    <a:pt x="872799" y="214502"/>
                    <a:pt x="890009" y="282426"/>
                  </a:cubicBezTo>
                  <a:cubicBezTo>
                    <a:pt x="891239" y="286131"/>
                    <a:pt x="892468" y="291071"/>
                    <a:pt x="896156" y="292306"/>
                  </a:cubicBezTo>
                  <a:cubicBezTo>
                    <a:pt x="899844" y="294776"/>
                    <a:pt x="904761" y="292306"/>
                    <a:pt x="909678" y="289836"/>
                  </a:cubicBezTo>
                  <a:cubicBezTo>
                    <a:pt x="940410" y="272546"/>
                    <a:pt x="973601" y="254022"/>
                    <a:pt x="1006792" y="241672"/>
                  </a:cubicBezTo>
                  <a:cubicBezTo>
                    <a:pt x="1024002" y="235497"/>
                    <a:pt x="1067028" y="234262"/>
                    <a:pt x="1067028" y="258962"/>
                  </a:cubicBezTo>
                  <a:cubicBezTo>
                    <a:pt x="1067028" y="270076"/>
                    <a:pt x="1038754" y="297246"/>
                    <a:pt x="1031378" y="305891"/>
                  </a:cubicBezTo>
                  <a:cubicBezTo>
                    <a:pt x="1001875" y="345411"/>
                    <a:pt x="972372" y="387400"/>
                    <a:pt x="944098" y="428155"/>
                  </a:cubicBezTo>
                  <a:cubicBezTo>
                    <a:pt x="937952" y="438034"/>
                    <a:pt x="931805" y="447914"/>
                    <a:pt x="926888" y="459029"/>
                  </a:cubicBezTo>
                  <a:close/>
                </a:path>
              </a:pathLst>
            </a:custGeom>
            <a:solidFill>
              <a:srgbClr val="FFCA08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62" name="Graphic 2909">
              <a:extLst>
                <a:ext uri="{FF2B5EF4-FFF2-40B4-BE49-F238E27FC236}">
                  <a16:creationId xmlns:a16="http://schemas.microsoft.com/office/drawing/2014/main" id="{B39C94EA-DE3A-D3DE-2956-85598D53AEBD}"/>
                </a:ext>
              </a:extLst>
            </p:cNvPr>
            <p:cNvGrpSpPr/>
            <p:nvPr/>
          </p:nvGrpSpPr>
          <p:grpSpPr>
            <a:xfrm>
              <a:off x="3474374" y="3297650"/>
              <a:ext cx="1813209" cy="2111825"/>
              <a:chOff x="3474374" y="3297650"/>
              <a:chExt cx="1813209" cy="2111825"/>
            </a:xfrm>
            <a:solidFill>
              <a:srgbClr val="FFCA08"/>
            </a:solidFill>
          </p:grpSpPr>
          <p:sp>
            <p:nvSpPr>
              <p:cNvPr id="598" name="Freeform 3059">
                <a:extLst>
                  <a:ext uri="{FF2B5EF4-FFF2-40B4-BE49-F238E27FC236}">
                    <a16:creationId xmlns:a16="http://schemas.microsoft.com/office/drawing/2014/main" id="{B9F11EA7-55C9-7E59-D9F9-A07FE9B00545}"/>
                  </a:ext>
                </a:extLst>
              </p:cNvPr>
              <p:cNvSpPr/>
              <p:nvPr/>
            </p:nvSpPr>
            <p:spPr>
              <a:xfrm>
                <a:off x="4086563" y="3768180"/>
                <a:ext cx="299401" cy="579042"/>
              </a:xfrm>
              <a:custGeom>
                <a:avLst/>
                <a:gdLst>
                  <a:gd name="connsiteX0" fmla="*/ 280279 w 299401"/>
                  <a:gd name="connsiteY0" fmla="*/ 93859 h 579042"/>
                  <a:gd name="connsiteX1" fmla="*/ 266757 w 299401"/>
                  <a:gd name="connsiteY1" fmla="*/ 87684 h 579042"/>
                  <a:gd name="connsiteX2" fmla="*/ 256923 w 299401"/>
                  <a:gd name="connsiteY2" fmla="*/ 55574 h 579042"/>
                  <a:gd name="connsiteX3" fmla="*/ 227419 w 299401"/>
                  <a:gd name="connsiteY3" fmla="*/ 0 h 579042"/>
                  <a:gd name="connsiteX4" fmla="*/ 227419 w 299401"/>
                  <a:gd name="connsiteY4" fmla="*/ 0 h 579042"/>
                  <a:gd name="connsiteX5" fmla="*/ 224961 w 299401"/>
                  <a:gd name="connsiteY5" fmla="*/ 4940 h 579042"/>
                  <a:gd name="connsiteX6" fmla="*/ 221273 w 299401"/>
                  <a:gd name="connsiteY6" fmla="*/ 11115 h 579042"/>
                  <a:gd name="connsiteX7" fmla="*/ 119242 w 299401"/>
                  <a:gd name="connsiteY7" fmla="*/ 79039 h 579042"/>
                  <a:gd name="connsiteX8" fmla="*/ 73758 w 299401"/>
                  <a:gd name="connsiteY8" fmla="*/ 61749 h 579042"/>
                  <a:gd name="connsiteX9" fmla="*/ 41796 w 299401"/>
                  <a:gd name="connsiteY9" fmla="*/ 113619 h 579042"/>
                  <a:gd name="connsiteX10" fmla="*/ 60235 w 299401"/>
                  <a:gd name="connsiteY10" fmla="*/ 139553 h 579042"/>
                  <a:gd name="connsiteX11" fmla="*/ 59006 w 299401"/>
                  <a:gd name="connsiteY11" fmla="*/ 153138 h 579042"/>
                  <a:gd name="connsiteX12" fmla="*/ 57777 w 299401"/>
                  <a:gd name="connsiteY12" fmla="*/ 156843 h 579042"/>
                  <a:gd name="connsiteX13" fmla="*/ 56548 w 299401"/>
                  <a:gd name="connsiteY13" fmla="*/ 165488 h 579042"/>
                  <a:gd name="connsiteX14" fmla="*/ 55318 w 299401"/>
                  <a:gd name="connsiteY14" fmla="*/ 170428 h 579042"/>
                  <a:gd name="connsiteX15" fmla="*/ 52860 w 299401"/>
                  <a:gd name="connsiteY15" fmla="*/ 177838 h 579042"/>
                  <a:gd name="connsiteX16" fmla="*/ 51630 w 299401"/>
                  <a:gd name="connsiteY16" fmla="*/ 181543 h 579042"/>
                  <a:gd name="connsiteX17" fmla="*/ 49172 w 299401"/>
                  <a:gd name="connsiteY17" fmla="*/ 188953 h 579042"/>
                  <a:gd name="connsiteX18" fmla="*/ 47943 w 299401"/>
                  <a:gd name="connsiteY18" fmla="*/ 192658 h 579042"/>
                  <a:gd name="connsiteX19" fmla="*/ 45484 w 299401"/>
                  <a:gd name="connsiteY19" fmla="*/ 200068 h 579042"/>
                  <a:gd name="connsiteX20" fmla="*/ 44255 w 299401"/>
                  <a:gd name="connsiteY20" fmla="*/ 203773 h 579042"/>
                  <a:gd name="connsiteX21" fmla="*/ 41796 w 299401"/>
                  <a:gd name="connsiteY21" fmla="*/ 211183 h 579042"/>
                  <a:gd name="connsiteX22" fmla="*/ 40567 w 299401"/>
                  <a:gd name="connsiteY22" fmla="*/ 213653 h 579042"/>
                  <a:gd name="connsiteX23" fmla="*/ 36879 w 299401"/>
                  <a:gd name="connsiteY23" fmla="*/ 221062 h 579042"/>
                  <a:gd name="connsiteX24" fmla="*/ 35650 w 299401"/>
                  <a:gd name="connsiteY24" fmla="*/ 222297 h 579042"/>
                  <a:gd name="connsiteX25" fmla="*/ 23357 w 299401"/>
                  <a:gd name="connsiteY25" fmla="*/ 244527 h 579042"/>
                  <a:gd name="connsiteX26" fmla="*/ 23357 w 299401"/>
                  <a:gd name="connsiteY26" fmla="*/ 244527 h 579042"/>
                  <a:gd name="connsiteX27" fmla="*/ 19669 w 299401"/>
                  <a:gd name="connsiteY27" fmla="*/ 249467 h 579042"/>
                  <a:gd name="connsiteX28" fmla="*/ 19669 w 299401"/>
                  <a:gd name="connsiteY28" fmla="*/ 250702 h 579042"/>
                  <a:gd name="connsiteX29" fmla="*/ 17210 w 299401"/>
                  <a:gd name="connsiteY29" fmla="*/ 254407 h 579042"/>
                  <a:gd name="connsiteX30" fmla="*/ 15981 w 299401"/>
                  <a:gd name="connsiteY30" fmla="*/ 255642 h 579042"/>
                  <a:gd name="connsiteX31" fmla="*/ 14751 w 299401"/>
                  <a:gd name="connsiteY31" fmla="*/ 258112 h 579042"/>
                  <a:gd name="connsiteX32" fmla="*/ 13522 w 299401"/>
                  <a:gd name="connsiteY32" fmla="*/ 259347 h 579042"/>
                  <a:gd name="connsiteX33" fmla="*/ 12293 w 299401"/>
                  <a:gd name="connsiteY33" fmla="*/ 260582 h 579042"/>
                  <a:gd name="connsiteX34" fmla="*/ 11064 w 299401"/>
                  <a:gd name="connsiteY34" fmla="*/ 261817 h 579042"/>
                  <a:gd name="connsiteX35" fmla="*/ 11064 w 299401"/>
                  <a:gd name="connsiteY35" fmla="*/ 261817 h 579042"/>
                  <a:gd name="connsiteX36" fmla="*/ 7376 w 299401"/>
                  <a:gd name="connsiteY36" fmla="*/ 366791 h 579042"/>
                  <a:gd name="connsiteX37" fmla="*/ 0 w 299401"/>
                  <a:gd name="connsiteY37" fmla="*/ 391490 h 579042"/>
                  <a:gd name="connsiteX38" fmla="*/ 1229 w 299401"/>
                  <a:gd name="connsiteY38" fmla="*/ 392725 h 579042"/>
                  <a:gd name="connsiteX39" fmla="*/ 136452 w 299401"/>
                  <a:gd name="connsiteY39" fmla="*/ 566858 h 579042"/>
                  <a:gd name="connsiteX40" fmla="*/ 207751 w 299401"/>
                  <a:gd name="connsiteY40" fmla="*/ 573033 h 579042"/>
                  <a:gd name="connsiteX41" fmla="*/ 232337 w 299401"/>
                  <a:gd name="connsiteY41" fmla="*/ 544629 h 579042"/>
                  <a:gd name="connsiteX42" fmla="*/ 213897 w 299401"/>
                  <a:gd name="connsiteY42" fmla="*/ 371731 h 579042"/>
                  <a:gd name="connsiteX43" fmla="*/ 210209 w 299401"/>
                  <a:gd name="connsiteY43" fmla="*/ 371731 h 579042"/>
                  <a:gd name="connsiteX44" fmla="*/ 196687 w 299401"/>
                  <a:gd name="connsiteY44" fmla="*/ 349501 h 579042"/>
                  <a:gd name="connsiteX45" fmla="*/ 98344 w 299401"/>
                  <a:gd name="connsiteY45" fmla="*/ 293927 h 579042"/>
                  <a:gd name="connsiteX46" fmla="*/ 185623 w 299401"/>
                  <a:gd name="connsiteY46" fmla="*/ 293927 h 579042"/>
                  <a:gd name="connsiteX47" fmla="*/ 271674 w 299401"/>
                  <a:gd name="connsiteY47" fmla="*/ 145728 h 579042"/>
                  <a:gd name="connsiteX48" fmla="*/ 295031 w 299401"/>
                  <a:gd name="connsiteY48" fmla="*/ 113619 h 579042"/>
                  <a:gd name="connsiteX49" fmla="*/ 280279 w 299401"/>
                  <a:gd name="connsiteY49" fmla="*/ 93859 h 579042"/>
                  <a:gd name="connsiteX50" fmla="*/ 105719 w 299401"/>
                  <a:gd name="connsiteY50" fmla="*/ 104974 h 579042"/>
                  <a:gd name="connsiteX51" fmla="*/ 105719 w 299401"/>
                  <a:gd name="connsiteY51" fmla="*/ 104974 h 579042"/>
                  <a:gd name="connsiteX52" fmla="*/ 99573 w 299401"/>
                  <a:gd name="connsiteY52" fmla="*/ 101269 h 579042"/>
                  <a:gd name="connsiteX53" fmla="*/ 94656 w 299401"/>
                  <a:gd name="connsiteY53" fmla="*/ 92624 h 579042"/>
                  <a:gd name="connsiteX54" fmla="*/ 84821 w 299401"/>
                  <a:gd name="connsiteY54" fmla="*/ 90154 h 579042"/>
                  <a:gd name="connsiteX55" fmla="*/ 78675 w 299401"/>
                  <a:gd name="connsiteY55" fmla="*/ 86449 h 579042"/>
                  <a:gd name="connsiteX56" fmla="*/ 83592 w 299401"/>
                  <a:gd name="connsiteY56" fmla="*/ 81509 h 579042"/>
                  <a:gd name="connsiteX57" fmla="*/ 100802 w 299401"/>
                  <a:gd name="connsiteY57" fmla="*/ 86449 h 579042"/>
                  <a:gd name="connsiteX58" fmla="*/ 109407 w 299401"/>
                  <a:gd name="connsiteY58" fmla="*/ 101269 h 579042"/>
                  <a:gd name="connsiteX59" fmla="*/ 105719 w 299401"/>
                  <a:gd name="connsiteY59" fmla="*/ 104974 h 579042"/>
                  <a:gd name="connsiteX60" fmla="*/ 238483 w 299401"/>
                  <a:gd name="connsiteY60" fmla="*/ 111149 h 579042"/>
                  <a:gd name="connsiteX61" fmla="*/ 227419 w 299401"/>
                  <a:gd name="connsiteY61" fmla="*/ 103739 h 579042"/>
                  <a:gd name="connsiteX62" fmla="*/ 234795 w 299401"/>
                  <a:gd name="connsiteY62" fmla="*/ 92624 h 579042"/>
                  <a:gd name="connsiteX63" fmla="*/ 245859 w 299401"/>
                  <a:gd name="connsiteY63" fmla="*/ 100034 h 579042"/>
                  <a:gd name="connsiteX64" fmla="*/ 238483 w 299401"/>
                  <a:gd name="connsiteY64" fmla="*/ 111149 h 579042"/>
                  <a:gd name="connsiteX65" fmla="*/ 242171 w 299401"/>
                  <a:gd name="connsiteY65" fmla="*/ 70394 h 579042"/>
                  <a:gd name="connsiteX66" fmla="*/ 211439 w 299401"/>
                  <a:gd name="connsiteY66" fmla="*/ 85214 h 579042"/>
                  <a:gd name="connsiteX67" fmla="*/ 207751 w 299401"/>
                  <a:gd name="connsiteY67" fmla="*/ 86449 h 579042"/>
                  <a:gd name="connsiteX68" fmla="*/ 204063 w 299401"/>
                  <a:gd name="connsiteY68" fmla="*/ 85214 h 579042"/>
                  <a:gd name="connsiteX69" fmla="*/ 205292 w 299401"/>
                  <a:gd name="connsiteY69" fmla="*/ 79039 h 579042"/>
                  <a:gd name="connsiteX70" fmla="*/ 239712 w 299401"/>
                  <a:gd name="connsiteY70" fmla="*/ 62984 h 579042"/>
                  <a:gd name="connsiteX71" fmla="*/ 245859 w 299401"/>
                  <a:gd name="connsiteY71" fmla="*/ 66689 h 579042"/>
                  <a:gd name="connsiteX72" fmla="*/ 242171 w 299401"/>
                  <a:gd name="connsiteY72" fmla="*/ 70394 h 579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299401" h="579042">
                    <a:moveTo>
                      <a:pt x="280279" y="93859"/>
                    </a:moveTo>
                    <a:cubicBezTo>
                      <a:pt x="275362" y="95094"/>
                      <a:pt x="271674" y="92624"/>
                      <a:pt x="266757" y="87684"/>
                    </a:cubicBezTo>
                    <a:cubicBezTo>
                      <a:pt x="264298" y="77804"/>
                      <a:pt x="260610" y="66689"/>
                      <a:pt x="256923" y="55574"/>
                    </a:cubicBezTo>
                    <a:cubicBezTo>
                      <a:pt x="248317" y="32110"/>
                      <a:pt x="238483" y="13585"/>
                      <a:pt x="227419" y="0"/>
                    </a:cubicBezTo>
                    <a:cubicBezTo>
                      <a:pt x="227419" y="0"/>
                      <a:pt x="227419" y="0"/>
                      <a:pt x="227419" y="0"/>
                    </a:cubicBezTo>
                    <a:cubicBezTo>
                      <a:pt x="226190" y="1235"/>
                      <a:pt x="226190" y="3705"/>
                      <a:pt x="224961" y="4940"/>
                    </a:cubicBezTo>
                    <a:cubicBezTo>
                      <a:pt x="223732" y="7410"/>
                      <a:pt x="222502" y="8645"/>
                      <a:pt x="221273" y="11115"/>
                    </a:cubicBezTo>
                    <a:cubicBezTo>
                      <a:pt x="196687" y="53104"/>
                      <a:pt x="156120" y="71629"/>
                      <a:pt x="119242" y="79039"/>
                    </a:cubicBezTo>
                    <a:cubicBezTo>
                      <a:pt x="109407" y="65454"/>
                      <a:pt x="92197" y="58044"/>
                      <a:pt x="73758" y="61749"/>
                    </a:cubicBezTo>
                    <a:cubicBezTo>
                      <a:pt x="50401" y="67924"/>
                      <a:pt x="36879" y="91389"/>
                      <a:pt x="41796" y="113619"/>
                    </a:cubicBezTo>
                    <a:cubicBezTo>
                      <a:pt x="44255" y="124734"/>
                      <a:pt x="51630" y="133378"/>
                      <a:pt x="60235" y="139553"/>
                    </a:cubicBezTo>
                    <a:cubicBezTo>
                      <a:pt x="60235" y="144493"/>
                      <a:pt x="59006" y="148198"/>
                      <a:pt x="59006" y="153138"/>
                    </a:cubicBezTo>
                    <a:cubicBezTo>
                      <a:pt x="59006" y="154373"/>
                      <a:pt x="59006" y="155608"/>
                      <a:pt x="57777" y="156843"/>
                    </a:cubicBezTo>
                    <a:cubicBezTo>
                      <a:pt x="57777" y="159313"/>
                      <a:pt x="56548" y="163018"/>
                      <a:pt x="56548" y="165488"/>
                    </a:cubicBezTo>
                    <a:cubicBezTo>
                      <a:pt x="56548" y="166723"/>
                      <a:pt x="55318" y="167958"/>
                      <a:pt x="55318" y="170428"/>
                    </a:cubicBezTo>
                    <a:cubicBezTo>
                      <a:pt x="55318" y="172898"/>
                      <a:pt x="54089" y="175368"/>
                      <a:pt x="52860" y="177838"/>
                    </a:cubicBezTo>
                    <a:cubicBezTo>
                      <a:pt x="52860" y="179073"/>
                      <a:pt x="51630" y="180308"/>
                      <a:pt x="51630" y="181543"/>
                    </a:cubicBezTo>
                    <a:cubicBezTo>
                      <a:pt x="50401" y="184013"/>
                      <a:pt x="50401" y="186483"/>
                      <a:pt x="49172" y="188953"/>
                    </a:cubicBezTo>
                    <a:cubicBezTo>
                      <a:pt x="49172" y="190188"/>
                      <a:pt x="47943" y="191423"/>
                      <a:pt x="47943" y="192658"/>
                    </a:cubicBezTo>
                    <a:cubicBezTo>
                      <a:pt x="46713" y="195128"/>
                      <a:pt x="46713" y="197598"/>
                      <a:pt x="45484" y="200068"/>
                    </a:cubicBezTo>
                    <a:cubicBezTo>
                      <a:pt x="45484" y="201303"/>
                      <a:pt x="44255" y="202538"/>
                      <a:pt x="44255" y="203773"/>
                    </a:cubicBezTo>
                    <a:cubicBezTo>
                      <a:pt x="43025" y="206243"/>
                      <a:pt x="41796" y="208713"/>
                      <a:pt x="41796" y="211183"/>
                    </a:cubicBezTo>
                    <a:cubicBezTo>
                      <a:pt x="41796" y="212417"/>
                      <a:pt x="40567" y="212417"/>
                      <a:pt x="40567" y="213653"/>
                    </a:cubicBezTo>
                    <a:cubicBezTo>
                      <a:pt x="39337" y="216122"/>
                      <a:pt x="38108" y="218592"/>
                      <a:pt x="36879" y="221062"/>
                    </a:cubicBezTo>
                    <a:cubicBezTo>
                      <a:pt x="36879" y="221062"/>
                      <a:pt x="36879" y="222297"/>
                      <a:pt x="35650" y="222297"/>
                    </a:cubicBezTo>
                    <a:cubicBezTo>
                      <a:pt x="31962" y="230942"/>
                      <a:pt x="27044" y="238352"/>
                      <a:pt x="23357" y="244527"/>
                    </a:cubicBezTo>
                    <a:cubicBezTo>
                      <a:pt x="23357" y="244527"/>
                      <a:pt x="23357" y="244527"/>
                      <a:pt x="23357" y="244527"/>
                    </a:cubicBezTo>
                    <a:cubicBezTo>
                      <a:pt x="22127" y="246997"/>
                      <a:pt x="20898" y="248232"/>
                      <a:pt x="19669" y="249467"/>
                    </a:cubicBezTo>
                    <a:cubicBezTo>
                      <a:pt x="19669" y="249467"/>
                      <a:pt x="19669" y="250702"/>
                      <a:pt x="19669" y="250702"/>
                    </a:cubicBezTo>
                    <a:cubicBezTo>
                      <a:pt x="18439" y="251937"/>
                      <a:pt x="18439" y="253172"/>
                      <a:pt x="17210" y="254407"/>
                    </a:cubicBezTo>
                    <a:cubicBezTo>
                      <a:pt x="17210" y="254407"/>
                      <a:pt x="17210" y="255642"/>
                      <a:pt x="15981" y="255642"/>
                    </a:cubicBezTo>
                    <a:cubicBezTo>
                      <a:pt x="14751" y="256877"/>
                      <a:pt x="14751" y="256877"/>
                      <a:pt x="14751" y="258112"/>
                    </a:cubicBezTo>
                    <a:cubicBezTo>
                      <a:pt x="14751" y="258112"/>
                      <a:pt x="14751" y="259347"/>
                      <a:pt x="13522" y="259347"/>
                    </a:cubicBezTo>
                    <a:cubicBezTo>
                      <a:pt x="13522" y="259347"/>
                      <a:pt x="12293" y="260582"/>
                      <a:pt x="12293" y="260582"/>
                    </a:cubicBezTo>
                    <a:cubicBezTo>
                      <a:pt x="12293" y="260582"/>
                      <a:pt x="11064" y="261817"/>
                      <a:pt x="11064" y="261817"/>
                    </a:cubicBezTo>
                    <a:cubicBezTo>
                      <a:pt x="11064" y="261817"/>
                      <a:pt x="11064" y="261817"/>
                      <a:pt x="11064" y="261817"/>
                    </a:cubicBezTo>
                    <a:cubicBezTo>
                      <a:pt x="11064" y="297631"/>
                      <a:pt x="11064" y="349501"/>
                      <a:pt x="7376" y="366791"/>
                    </a:cubicBezTo>
                    <a:cubicBezTo>
                      <a:pt x="6146" y="374201"/>
                      <a:pt x="3688" y="382846"/>
                      <a:pt x="0" y="391490"/>
                    </a:cubicBezTo>
                    <a:cubicBezTo>
                      <a:pt x="0" y="391490"/>
                      <a:pt x="1229" y="392725"/>
                      <a:pt x="1229" y="392725"/>
                    </a:cubicBezTo>
                    <a:cubicBezTo>
                      <a:pt x="13522" y="447065"/>
                      <a:pt x="74987" y="535984"/>
                      <a:pt x="136452" y="566858"/>
                    </a:cubicBezTo>
                    <a:cubicBezTo>
                      <a:pt x="163496" y="580443"/>
                      <a:pt x="186853" y="582913"/>
                      <a:pt x="207751" y="573033"/>
                    </a:cubicBezTo>
                    <a:cubicBezTo>
                      <a:pt x="218814" y="568093"/>
                      <a:pt x="227419" y="558213"/>
                      <a:pt x="232337" y="544629"/>
                    </a:cubicBezTo>
                    <a:cubicBezTo>
                      <a:pt x="248317" y="501404"/>
                      <a:pt x="234795" y="422365"/>
                      <a:pt x="213897" y="371731"/>
                    </a:cubicBezTo>
                    <a:cubicBezTo>
                      <a:pt x="212668" y="371731"/>
                      <a:pt x="211439" y="371731"/>
                      <a:pt x="210209" y="371731"/>
                    </a:cubicBezTo>
                    <a:cubicBezTo>
                      <a:pt x="204063" y="365556"/>
                      <a:pt x="200375" y="356911"/>
                      <a:pt x="196687" y="349501"/>
                    </a:cubicBezTo>
                    <a:cubicBezTo>
                      <a:pt x="185623" y="345796"/>
                      <a:pt x="124159" y="327271"/>
                      <a:pt x="98344" y="293927"/>
                    </a:cubicBezTo>
                    <a:cubicBezTo>
                      <a:pt x="129076" y="303806"/>
                      <a:pt x="158579" y="302571"/>
                      <a:pt x="185623" y="293927"/>
                    </a:cubicBezTo>
                    <a:cubicBezTo>
                      <a:pt x="237254" y="276637"/>
                      <a:pt x="274133" y="224767"/>
                      <a:pt x="271674" y="145728"/>
                    </a:cubicBezTo>
                    <a:cubicBezTo>
                      <a:pt x="277821" y="133378"/>
                      <a:pt x="290113" y="123499"/>
                      <a:pt x="295031" y="113619"/>
                    </a:cubicBezTo>
                    <a:cubicBezTo>
                      <a:pt x="303636" y="103739"/>
                      <a:pt x="299948" y="90154"/>
                      <a:pt x="280279" y="93859"/>
                    </a:cubicBezTo>
                    <a:close/>
                    <a:moveTo>
                      <a:pt x="105719" y="104974"/>
                    </a:moveTo>
                    <a:cubicBezTo>
                      <a:pt x="105719" y="104974"/>
                      <a:pt x="105719" y="104974"/>
                      <a:pt x="105719" y="104974"/>
                    </a:cubicBezTo>
                    <a:cubicBezTo>
                      <a:pt x="103261" y="104974"/>
                      <a:pt x="100802" y="103739"/>
                      <a:pt x="99573" y="101269"/>
                    </a:cubicBezTo>
                    <a:cubicBezTo>
                      <a:pt x="99573" y="97564"/>
                      <a:pt x="97114" y="95094"/>
                      <a:pt x="94656" y="92624"/>
                    </a:cubicBezTo>
                    <a:cubicBezTo>
                      <a:pt x="92197" y="90154"/>
                      <a:pt x="88509" y="88919"/>
                      <a:pt x="84821" y="90154"/>
                    </a:cubicBezTo>
                    <a:cubicBezTo>
                      <a:pt x="82363" y="90154"/>
                      <a:pt x="79904" y="88919"/>
                      <a:pt x="78675" y="86449"/>
                    </a:cubicBezTo>
                    <a:cubicBezTo>
                      <a:pt x="78675" y="83979"/>
                      <a:pt x="79904" y="81509"/>
                      <a:pt x="83592" y="81509"/>
                    </a:cubicBezTo>
                    <a:cubicBezTo>
                      <a:pt x="89739" y="80274"/>
                      <a:pt x="95885" y="82744"/>
                      <a:pt x="100802" y="86449"/>
                    </a:cubicBezTo>
                    <a:cubicBezTo>
                      <a:pt x="105719" y="90154"/>
                      <a:pt x="109407" y="95094"/>
                      <a:pt x="109407" y="101269"/>
                    </a:cubicBezTo>
                    <a:cubicBezTo>
                      <a:pt x="110637" y="102504"/>
                      <a:pt x="108178" y="104974"/>
                      <a:pt x="105719" y="104974"/>
                    </a:cubicBezTo>
                    <a:close/>
                    <a:moveTo>
                      <a:pt x="238483" y="111149"/>
                    </a:moveTo>
                    <a:cubicBezTo>
                      <a:pt x="233566" y="112384"/>
                      <a:pt x="228649" y="109914"/>
                      <a:pt x="227419" y="103739"/>
                    </a:cubicBezTo>
                    <a:cubicBezTo>
                      <a:pt x="226190" y="98799"/>
                      <a:pt x="228649" y="93859"/>
                      <a:pt x="234795" y="92624"/>
                    </a:cubicBezTo>
                    <a:cubicBezTo>
                      <a:pt x="239712" y="91389"/>
                      <a:pt x="244630" y="93859"/>
                      <a:pt x="245859" y="100034"/>
                    </a:cubicBezTo>
                    <a:cubicBezTo>
                      <a:pt x="247088" y="104974"/>
                      <a:pt x="243400" y="109914"/>
                      <a:pt x="238483" y="111149"/>
                    </a:cubicBezTo>
                    <a:close/>
                    <a:moveTo>
                      <a:pt x="242171" y="70394"/>
                    </a:moveTo>
                    <a:cubicBezTo>
                      <a:pt x="231107" y="74099"/>
                      <a:pt x="220044" y="77804"/>
                      <a:pt x="211439" y="85214"/>
                    </a:cubicBezTo>
                    <a:cubicBezTo>
                      <a:pt x="210209" y="86449"/>
                      <a:pt x="208980" y="86449"/>
                      <a:pt x="207751" y="86449"/>
                    </a:cubicBezTo>
                    <a:cubicBezTo>
                      <a:pt x="206522" y="86449"/>
                      <a:pt x="205292" y="85214"/>
                      <a:pt x="204063" y="85214"/>
                    </a:cubicBezTo>
                    <a:cubicBezTo>
                      <a:pt x="202834" y="82744"/>
                      <a:pt x="202834" y="80274"/>
                      <a:pt x="205292" y="79039"/>
                    </a:cubicBezTo>
                    <a:cubicBezTo>
                      <a:pt x="215127" y="71629"/>
                      <a:pt x="227419" y="66689"/>
                      <a:pt x="239712" y="62984"/>
                    </a:cubicBezTo>
                    <a:cubicBezTo>
                      <a:pt x="242171" y="61749"/>
                      <a:pt x="245859" y="64219"/>
                      <a:pt x="245859" y="66689"/>
                    </a:cubicBezTo>
                    <a:cubicBezTo>
                      <a:pt x="245859" y="67924"/>
                      <a:pt x="244630" y="70394"/>
                      <a:pt x="242171" y="70394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9" name="Freeform 3060">
                <a:extLst>
                  <a:ext uri="{FF2B5EF4-FFF2-40B4-BE49-F238E27FC236}">
                    <a16:creationId xmlns:a16="http://schemas.microsoft.com/office/drawing/2014/main" id="{5A4FA839-67F1-9C25-18D2-82A4419E6FE2}"/>
                  </a:ext>
                </a:extLst>
              </p:cNvPr>
              <p:cNvSpPr/>
              <p:nvPr/>
            </p:nvSpPr>
            <p:spPr>
              <a:xfrm>
                <a:off x="3474374" y="5142718"/>
                <a:ext cx="424106" cy="266756"/>
              </a:xfrm>
              <a:custGeom>
                <a:avLst/>
                <a:gdLst>
                  <a:gd name="connsiteX0" fmla="*/ 244630 w 424106"/>
                  <a:gd name="connsiteY0" fmla="*/ 19760 h 266756"/>
                  <a:gd name="connsiteX1" fmla="*/ 244630 w 424106"/>
                  <a:gd name="connsiteY1" fmla="*/ 20995 h 266756"/>
                  <a:gd name="connsiteX2" fmla="*/ 234795 w 424106"/>
                  <a:gd name="connsiteY2" fmla="*/ 17290 h 266756"/>
                  <a:gd name="connsiteX3" fmla="*/ 234795 w 424106"/>
                  <a:gd name="connsiteY3" fmla="*/ 14820 h 266756"/>
                  <a:gd name="connsiteX4" fmla="*/ 201604 w 424106"/>
                  <a:gd name="connsiteY4" fmla="*/ 0 h 266756"/>
                  <a:gd name="connsiteX5" fmla="*/ 175789 w 424106"/>
                  <a:gd name="connsiteY5" fmla="*/ 66689 h 266756"/>
                  <a:gd name="connsiteX6" fmla="*/ 63923 w 424106"/>
                  <a:gd name="connsiteY6" fmla="*/ 217357 h 266756"/>
                  <a:gd name="connsiteX7" fmla="*/ 0 w 424106"/>
                  <a:gd name="connsiteY7" fmla="*/ 266757 h 266756"/>
                  <a:gd name="connsiteX8" fmla="*/ 0 w 424106"/>
                  <a:gd name="connsiteY8" fmla="*/ 266757 h 266756"/>
                  <a:gd name="connsiteX9" fmla="*/ 132764 w 424106"/>
                  <a:gd name="connsiteY9" fmla="*/ 266757 h 266756"/>
                  <a:gd name="connsiteX10" fmla="*/ 254464 w 424106"/>
                  <a:gd name="connsiteY10" fmla="*/ 205007 h 266756"/>
                  <a:gd name="connsiteX11" fmla="*/ 260610 w 424106"/>
                  <a:gd name="connsiteY11" fmla="*/ 207478 h 266756"/>
                  <a:gd name="connsiteX12" fmla="*/ 258152 w 424106"/>
                  <a:gd name="connsiteY12" fmla="*/ 214887 h 266756"/>
                  <a:gd name="connsiteX13" fmla="*/ 156120 w 424106"/>
                  <a:gd name="connsiteY13" fmla="*/ 266757 h 266756"/>
                  <a:gd name="connsiteX14" fmla="*/ 362642 w 424106"/>
                  <a:gd name="connsiteY14" fmla="*/ 266757 h 266756"/>
                  <a:gd name="connsiteX15" fmla="*/ 409355 w 424106"/>
                  <a:gd name="connsiteY15" fmla="*/ 97564 h 266756"/>
                  <a:gd name="connsiteX16" fmla="*/ 424107 w 424106"/>
                  <a:gd name="connsiteY16" fmla="*/ 50634 h 266756"/>
                  <a:gd name="connsiteX17" fmla="*/ 416731 w 424106"/>
                  <a:gd name="connsiteY17" fmla="*/ 50634 h 266756"/>
                  <a:gd name="connsiteX18" fmla="*/ 244630 w 424106"/>
                  <a:gd name="connsiteY18" fmla="*/ 19760 h 2667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24106" h="266756">
                    <a:moveTo>
                      <a:pt x="244630" y="19760"/>
                    </a:moveTo>
                    <a:lnTo>
                      <a:pt x="244630" y="20995"/>
                    </a:lnTo>
                    <a:cubicBezTo>
                      <a:pt x="240942" y="19760"/>
                      <a:pt x="237254" y="18525"/>
                      <a:pt x="234795" y="17290"/>
                    </a:cubicBezTo>
                    <a:lnTo>
                      <a:pt x="234795" y="14820"/>
                    </a:lnTo>
                    <a:cubicBezTo>
                      <a:pt x="223732" y="9880"/>
                      <a:pt x="212668" y="6175"/>
                      <a:pt x="201604" y="0"/>
                    </a:cubicBezTo>
                    <a:cubicBezTo>
                      <a:pt x="192999" y="24700"/>
                      <a:pt x="184394" y="46929"/>
                      <a:pt x="175789" y="66689"/>
                    </a:cubicBezTo>
                    <a:cubicBezTo>
                      <a:pt x="142598" y="143258"/>
                      <a:pt x="98344" y="186483"/>
                      <a:pt x="63923" y="217357"/>
                    </a:cubicBezTo>
                    <a:cubicBezTo>
                      <a:pt x="33191" y="243292"/>
                      <a:pt x="12293" y="259347"/>
                      <a:pt x="0" y="266757"/>
                    </a:cubicBezTo>
                    <a:cubicBezTo>
                      <a:pt x="0" y="266757"/>
                      <a:pt x="0" y="266757"/>
                      <a:pt x="0" y="266757"/>
                    </a:cubicBezTo>
                    <a:lnTo>
                      <a:pt x="132764" y="266757"/>
                    </a:lnTo>
                    <a:lnTo>
                      <a:pt x="254464" y="205007"/>
                    </a:lnTo>
                    <a:cubicBezTo>
                      <a:pt x="256923" y="203773"/>
                      <a:pt x="259381" y="205007"/>
                      <a:pt x="260610" y="207478"/>
                    </a:cubicBezTo>
                    <a:cubicBezTo>
                      <a:pt x="261840" y="209948"/>
                      <a:pt x="260610" y="213653"/>
                      <a:pt x="258152" y="214887"/>
                    </a:cubicBezTo>
                    <a:lnTo>
                      <a:pt x="156120" y="266757"/>
                    </a:lnTo>
                    <a:lnTo>
                      <a:pt x="362642" y="266757"/>
                    </a:lnTo>
                    <a:cubicBezTo>
                      <a:pt x="366330" y="248232"/>
                      <a:pt x="378623" y="185248"/>
                      <a:pt x="409355" y="97564"/>
                    </a:cubicBezTo>
                    <a:cubicBezTo>
                      <a:pt x="414272" y="82744"/>
                      <a:pt x="419189" y="66689"/>
                      <a:pt x="424107" y="50634"/>
                    </a:cubicBezTo>
                    <a:cubicBezTo>
                      <a:pt x="421648" y="50634"/>
                      <a:pt x="420419" y="50634"/>
                      <a:pt x="416731" y="50634"/>
                    </a:cubicBezTo>
                    <a:cubicBezTo>
                      <a:pt x="388457" y="51869"/>
                      <a:pt x="320846" y="48164"/>
                      <a:pt x="244630" y="19760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0" name="Freeform 3061">
                <a:extLst>
                  <a:ext uri="{FF2B5EF4-FFF2-40B4-BE49-F238E27FC236}">
                    <a16:creationId xmlns:a16="http://schemas.microsoft.com/office/drawing/2014/main" id="{89353FE4-C6E7-AE5A-9DF8-68D9E57B4230}"/>
                  </a:ext>
                </a:extLst>
              </p:cNvPr>
              <p:cNvSpPr/>
              <p:nvPr/>
            </p:nvSpPr>
            <p:spPr>
              <a:xfrm>
                <a:off x="4977801" y="3297650"/>
                <a:ext cx="309782" cy="579208"/>
              </a:xfrm>
              <a:custGeom>
                <a:avLst/>
                <a:gdLst>
                  <a:gd name="connsiteX0" fmla="*/ 263069 w 309782"/>
                  <a:gd name="connsiteY0" fmla="*/ 260582 h 579208"/>
                  <a:gd name="connsiteX1" fmla="*/ 264298 w 309782"/>
                  <a:gd name="connsiteY1" fmla="*/ 263052 h 579208"/>
                  <a:gd name="connsiteX2" fmla="*/ 260610 w 309782"/>
                  <a:gd name="connsiteY2" fmla="*/ 271697 h 579208"/>
                  <a:gd name="connsiteX3" fmla="*/ 172101 w 309782"/>
                  <a:gd name="connsiteY3" fmla="*/ 291457 h 579208"/>
                  <a:gd name="connsiteX4" fmla="*/ 196687 w 309782"/>
                  <a:gd name="connsiteY4" fmla="*/ 69159 h 579208"/>
                  <a:gd name="connsiteX5" fmla="*/ 207751 w 309782"/>
                  <a:gd name="connsiteY5" fmla="*/ 70394 h 579208"/>
                  <a:gd name="connsiteX6" fmla="*/ 208980 w 309782"/>
                  <a:gd name="connsiteY6" fmla="*/ 65454 h 579208"/>
                  <a:gd name="connsiteX7" fmla="*/ 215127 w 309782"/>
                  <a:gd name="connsiteY7" fmla="*/ 8645 h 579208"/>
                  <a:gd name="connsiteX8" fmla="*/ 213897 w 309782"/>
                  <a:gd name="connsiteY8" fmla="*/ 6175 h 579208"/>
                  <a:gd name="connsiteX9" fmla="*/ 200375 w 309782"/>
                  <a:gd name="connsiteY9" fmla="*/ 0 h 579208"/>
                  <a:gd name="connsiteX10" fmla="*/ 192999 w 309782"/>
                  <a:gd name="connsiteY10" fmla="*/ 3705 h 579208"/>
                  <a:gd name="connsiteX11" fmla="*/ 188082 w 309782"/>
                  <a:gd name="connsiteY11" fmla="*/ 6175 h 579208"/>
                  <a:gd name="connsiteX12" fmla="*/ 98344 w 309782"/>
                  <a:gd name="connsiteY12" fmla="*/ 169193 h 579208"/>
                  <a:gd name="connsiteX13" fmla="*/ 86051 w 309782"/>
                  <a:gd name="connsiteY13" fmla="*/ 195128 h 579208"/>
                  <a:gd name="connsiteX14" fmla="*/ 83592 w 309782"/>
                  <a:gd name="connsiteY14" fmla="*/ 229707 h 579208"/>
                  <a:gd name="connsiteX15" fmla="*/ 0 w 309782"/>
                  <a:gd name="connsiteY15" fmla="*/ 471764 h 579208"/>
                  <a:gd name="connsiteX16" fmla="*/ 153662 w 309782"/>
                  <a:gd name="connsiteY16" fmla="*/ 579208 h 579208"/>
                  <a:gd name="connsiteX17" fmla="*/ 153662 w 309782"/>
                  <a:gd name="connsiteY17" fmla="*/ 577973 h 579208"/>
                  <a:gd name="connsiteX18" fmla="*/ 152432 w 309782"/>
                  <a:gd name="connsiteY18" fmla="*/ 576738 h 579208"/>
                  <a:gd name="connsiteX19" fmla="*/ 224961 w 309782"/>
                  <a:gd name="connsiteY19" fmla="*/ 445830 h 579208"/>
                  <a:gd name="connsiteX20" fmla="*/ 242171 w 309782"/>
                  <a:gd name="connsiteY20" fmla="*/ 416190 h 579208"/>
                  <a:gd name="connsiteX21" fmla="*/ 309782 w 309782"/>
                  <a:gd name="connsiteY21" fmla="*/ 319861 h 579208"/>
                  <a:gd name="connsiteX22" fmla="*/ 263069 w 309782"/>
                  <a:gd name="connsiteY22" fmla="*/ 260582 h 57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309782" h="579208">
                    <a:moveTo>
                      <a:pt x="263069" y="260582"/>
                    </a:moveTo>
                    <a:cubicBezTo>
                      <a:pt x="263069" y="261817"/>
                      <a:pt x="264298" y="261817"/>
                      <a:pt x="264298" y="263052"/>
                    </a:cubicBezTo>
                    <a:cubicBezTo>
                      <a:pt x="263069" y="267992"/>
                      <a:pt x="260610" y="270462"/>
                      <a:pt x="260610" y="271697"/>
                    </a:cubicBezTo>
                    <a:cubicBezTo>
                      <a:pt x="247088" y="293927"/>
                      <a:pt x="194229" y="303806"/>
                      <a:pt x="172101" y="291457"/>
                    </a:cubicBezTo>
                    <a:cubicBezTo>
                      <a:pt x="103261" y="253172"/>
                      <a:pt x="196687" y="69159"/>
                      <a:pt x="196687" y="69159"/>
                    </a:cubicBezTo>
                    <a:cubicBezTo>
                      <a:pt x="197916" y="69159"/>
                      <a:pt x="201604" y="69159"/>
                      <a:pt x="207751" y="70394"/>
                    </a:cubicBezTo>
                    <a:cubicBezTo>
                      <a:pt x="207751" y="69159"/>
                      <a:pt x="208980" y="66689"/>
                      <a:pt x="208980" y="65454"/>
                    </a:cubicBezTo>
                    <a:cubicBezTo>
                      <a:pt x="208980" y="45694"/>
                      <a:pt x="211439" y="27170"/>
                      <a:pt x="215127" y="8645"/>
                    </a:cubicBezTo>
                    <a:cubicBezTo>
                      <a:pt x="215127" y="7410"/>
                      <a:pt x="213897" y="7410"/>
                      <a:pt x="213897" y="6175"/>
                    </a:cubicBezTo>
                    <a:cubicBezTo>
                      <a:pt x="211439" y="2470"/>
                      <a:pt x="205292" y="0"/>
                      <a:pt x="200375" y="0"/>
                    </a:cubicBezTo>
                    <a:cubicBezTo>
                      <a:pt x="197916" y="0"/>
                      <a:pt x="194229" y="1235"/>
                      <a:pt x="192999" y="3705"/>
                    </a:cubicBezTo>
                    <a:cubicBezTo>
                      <a:pt x="191770" y="6175"/>
                      <a:pt x="189311" y="6175"/>
                      <a:pt x="188082" y="6175"/>
                    </a:cubicBezTo>
                    <a:cubicBezTo>
                      <a:pt x="161038" y="61749"/>
                      <a:pt x="129076" y="114854"/>
                      <a:pt x="98344" y="169193"/>
                    </a:cubicBezTo>
                    <a:cubicBezTo>
                      <a:pt x="93426" y="177838"/>
                      <a:pt x="88509" y="186483"/>
                      <a:pt x="86051" y="195128"/>
                    </a:cubicBezTo>
                    <a:cubicBezTo>
                      <a:pt x="83592" y="206243"/>
                      <a:pt x="83592" y="218592"/>
                      <a:pt x="83592" y="229707"/>
                    </a:cubicBezTo>
                    <a:cubicBezTo>
                      <a:pt x="84821" y="319861"/>
                      <a:pt x="49172" y="400135"/>
                      <a:pt x="0" y="471764"/>
                    </a:cubicBezTo>
                    <a:cubicBezTo>
                      <a:pt x="52860" y="498934"/>
                      <a:pt x="115554" y="533514"/>
                      <a:pt x="153662" y="579208"/>
                    </a:cubicBezTo>
                    <a:cubicBezTo>
                      <a:pt x="153662" y="579208"/>
                      <a:pt x="153662" y="577973"/>
                      <a:pt x="153662" y="577973"/>
                    </a:cubicBezTo>
                    <a:lnTo>
                      <a:pt x="152432" y="576738"/>
                    </a:lnTo>
                    <a:cubicBezTo>
                      <a:pt x="185624" y="518694"/>
                      <a:pt x="218814" y="456945"/>
                      <a:pt x="224961" y="445830"/>
                    </a:cubicBezTo>
                    <a:cubicBezTo>
                      <a:pt x="229878" y="435950"/>
                      <a:pt x="236025" y="426070"/>
                      <a:pt x="242171" y="416190"/>
                    </a:cubicBezTo>
                    <a:cubicBezTo>
                      <a:pt x="264298" y="384080"/>
                      <a:pt x="286426" y="351971"/>
                      <a:pt x="309782" y="319861"/>
                    </a:cubicBezTo>
                    <a:cubicBezTo>
                      <a:pt x="291343" y="301336"/>
                      <a:pt x="276591" y="281577"/>
                      <a:pt x="263069" y="260582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63" name="Freeform 3062">
              <a:extLst>
                <a:ext uri="{FF2B5EF4-FFF2-40B4-BE49-F238E27FC236}">
                  <a16:creationId xmlns:a16="http://schemas.microsoft.com/office/drawing/2014/main" id="{DAB02EC2-B12F-041D-5072-27D0071ABD47}"/>
                </a:ext>
              </a:extLst>
            </p:cNvPr>
            <p:cNvSpPr/>
            <p:nvPr/>
          </p:nvSpPr>
          <p:spPr>
            <a:xfrm>
              <a:off x="5188011" y="3396449"/>
              <a:ext cx="1229" cy="12349"/>
            </a:xfrm>
            <a:custGeom>
              <a:avLst/>
              <a:gdLst>
                <a:gd name="connsiteX0" fmla="*/ 0 w 1229"/>
                <a:gd name="connsiteY0" fmla="*/ 0 h 12349"/>
                <a:gd name="connsiteX1" fmla="*/ 1229 w 1229"/>
                <a:gd name="connsiteY1" fmla="*/ 12350 h 12349"/>
                <a:gd name="connsiteX2" fmla="*/ 0 w 1229"/>
                <a:gd name="connsiteY2" fmla="*/ 0 h 12349"/>
                <a:gd name="connsiteX3" fmla="*/ 0 w 1229"/>
                <a:gd name="connsiteY3" fmla="*/ 0 h 12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" h="12349">
                  <a:moveTo>
                    <a:pt x="0" y="0"/>
                  </a:moveTo>
                  <a:cubicBezTo>
                    <a:pt x="0" y="3705"/>
                    <a:pt x="1229" y="8645"/>
                    <a:pt x="1229" y="12350"/>
                  </a:cubicBezTo>
                  <a:cubicBezTo>
                    <a:pt x="0" y="7410"/>
                    <a:pt x="0" y="3705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 3063">
              <a:extLst>
                <a:ext uri="{FF2B5EF4-FFF2-40B4-BE49-F238E27FC236}">
                  <a16:creationId xmlns:a16="http://schemas.microsoft.com/office/drawing/2014/main" id="{84B366F9-07A7-CAFB-D0A1-351B7D0D1FAA}"/>
                </a:ext>
              </a:extLst>
            </p:cNvPr>
            <p:cNvSpPr/>
            <p:nvPr/>
          </p:nvSpPr>
          <p:spPr>
            <a:xfrm>
              <a:off x="5189240" y="3417444"/>
              <a:ext cx="2458" cy="12349"/>
            </a:xfrm>
            <a:custGeom>
              <a:avLst/>
              <a:gdLst>
                <a:gd name="connsiteX0" fmla="*/ 2459 w 2458"/>
                <a:gd name="connsiteY0" fmla="*/ 12350 h 12349"/>
                <a:gd name="connsiteX1" fmla="*/ 0 w 2458"/>
                <a:gd name="connsiteY1" fmla="*/ 0 h 12349"/>
                <a:gd name="connsiteX2" fmla="*/ 2459 w 2458"/>
                <a:gd name="connsiteY2" fmla="*/ 12350 h 12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8" h="12349">
                  <a:moveTo>
                    <a:pt x="2459" y="12350"/>
                  </a:moveTo>
                  <a:cubicBezTo>
                    <a:pt x="1229" y="8645"/>
                    <a:pt x="1229" y="3705"/>
                    <a:pt x="0" y="0"/>
                  </a:cubicBezTo>
                  <a:cubicBezTo>
                    <a:pt x="1229" y="3705"/>
                    <a:pt x="2459" y="8645"/>
                    <a:pt x="2459" y="12350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 3064">
              <a:extLst>
                <a:ext uri="{FF2B5EF4-FFF2-40B4-BE49-F238E27FC236}">
                  <a16:creationId xmlns:a16="http://schemas.microsoft.com/office/drawing/2014/main" id="{179AD9E1-E69B-97F8-F01E-4705CEC9B6E9}"/>
                </a:ext>
              </a:extLst>
            </p:cNvPr>
            <p:cNvSpPr/>
            <p:nvPr/>
          </p:nvSpPr>
          <p:spPr>
            <a:xfrm>
              <a:off x="5208909" y="3492778"/>
              <a:ext cx="2458" cy="7409"/>
            </a:xfrm>
            <a:custGeom>
              <a:avLst/>
              <a:gdLst>
                <a:gd name="connsiteX0" fmla="*/ 2459 w 2458"/>
                <a:gd name="connsiteY0" fmla="*/ 7410 h 7409"/>
                <a:gd name="connsiteX1" fmla="*/ 0 w 2458"/>
                <a:gd name="connsiteY1" fmla="*/ 0 h 7409"/>
                <a:gd name="connsiteX2" fmla="*/ 2459 w 2458"/>
                <a:gd name="connsiteY2" fmla="*/ 7410 h 7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8" h="7409">
                  <a:moveTo>
                    <a:pt x="2459" y="7410"/>
                  </a:moveTo>
                  <a:cubicBezTo>
                    <a:pt x="1229" y="4940"/>
                    <a:pt x="0" y="2470"/>
                    <a:pt x="0" y="0"/>
                  </a:cubicBezTo>
                  <a:cubicBezTo>
                    <a:pt x="0" y="2470"/>
                    <a:pt x="1229" y="4940"/>
                    <a:pt x="2459" y="7410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 3065">
              <a:extLst>
                <a:ext uri="{FF2B5EF4-FFF2-40B4-BE49-F238E27FC236}">
                  <a16:creationId xmlns:a16="http://schemas.microsoft.com/office/drawing/2014/main" id="{AA944118-D34B-49AF-079B-2B5CDFE6F4C5}"/>
                </a:ext>
              </a:extLst>
            </p:cNvPr>
            <p:cNvSpPr/>
            <p:nvPr/>
          </p:nvSpPr>
          <p:spPr>
            <a:xfrm>
              <a:off x="5216284" y="3513773"/>
              <a:ext cx="3687" cy="7409"/>
            </a:xfrm>
            <a:custGeom>
              <a:avLst/>
              <a:gdLst>
                <a:gd name="connsiteX0" fmla="*/ 3688 w 3687"/>
                <a:gd name="connsiteY0" fmla="*/ 7410 h 7409"/>
                <a:gd name="connsiteX1" fmla="*/ 0 w 3687"/>
                <a:gd name="connsiteY1" fmla="*/ 0 h 7409"/>
                <a:gd name="connsiteX2" fmla="*/ 3688 w 3687"/>
                <a:gd name="connsiteY2" fmla="*/ 7410 h 7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87" h="7409">
                  <a:moveTo>
                    <a:pt x="3688" y="7410"/>
                  </a:moveTo>
                  <a:cubicBezTo>
                    <a:pt x="2459" y="4940"/>
                    <a:pt x="1229" y="2470"/>
                    <a:pt x="0" y="0"/>
                  </a:cubicBezTo>
                  <a:cubicBezTo>
                    <a:pt x="2459" y="2470"/>
                    <a:pt x="3688" y="4940"/>
                    <a:pt x="3688" y="7410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 3066">
              <a:extLst>
                <a:ext uri="{FF2B5EF4-FFF2-40B4-BE49-F238E27FC236}">
                  <a16:creationId xmlns:a16="http://schemas.microsoft.com/office/drawing/2014/main" id="{EDA6C087-A432-4878-0F28-4D4BEC1480BC}"/>
                </a:ext>
              </a:extLst>
            </p:cNvPr>
            <p:cNvSpPr/>
            <p:nvPr/>
          </p:nvSpPr>
          <p:spPr>
            <a:xfrm>
              <a:off x="5199074" y="3464373"/>
              <a:ext cx="2458" cy="8644"/>
            </a:xfrm>
            <a:custGeom>
              <a:avLst/>
              <a:gdLst>
                <a:gd name="connsiteX0" fmla="*/ 2459 w 2458"/>
                <a:gd name="connsiteY0" fmla="*/ 8645 h 8644"/>
                <a:gd name="connsiteX1" fmla="*/ 0 w 2458"/>
                <a:gd name="connsiteY1" fmla="*/ 0 h 8644"/>
                <a:gd name="connsiteX2" fmla="*/ 2459 w 2458"/>
                <a:gd name="connsiteY2" fmla="*/ 8645 h 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8" h="8644">
                  <a:moveTo>
                    <a:pt x="2459" y="8645"/>
                  </a:moveTo>
                  <a:cubicBezTo>
                    <a:pt x="1229" y="6175"/>
                    <a:pt x="1229" y="2470"/>
                    <a:pt x="0" y="0"/>
                  </a:cubicBezTo>
                  <a:cubicBezTo>
                    <a:pt x="1229" y="2470"/>
                    <a:pt x="2459" y="4940"/>
                    <a:pt x="2459" y="8645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 3067">
              <a:extLst>
                <a:ext uri="{FF2B5EF4-FFF2-40B4-BE49-F238E27FC236}">
                  <a16:creationId xmlns:a16="http://schemas.microsoft.com/office/drawing/2014/main" id="{86F9F11B-B8FE-F538-B875-5B6C393398D2}"/>
                </a:ext>
              </a:extLst>
            </p:cNvPr>
            <p:cNvSpPr/>
            <p:nvPr/>
          </p:nvSpPr>
          <p:spPr>
            <a:xfrm>
              <a:off x="5194157" y="3440908"/>
              <a:ext cx="2458" cy="11114"/>
            </a:xfrm>
            <a:custGeom>
              <a:avLst/>
              <a:gdLst>
                <a:gd name="connsiteX0" fmla="*/ 2459 w 2458"/>
                <a:gd name="connsiteY0" fmla="*/ 11115 h 11114"/>
                <a:gd name="connsiteX1" fmla="*/ 0 w 2458"/>
                <a:gd name="connsiteY1" fmla="*/ 0 h 11114"/>
                <a:gd name="connsiteX2" fmla="*/ 2459 w 2458"/>
                <a:gd name="connsiteY2" fmla="*/ 11115 h 1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8" h="11114">
                  <a:moveTo>
                    <a:pt x="2459" y="11115"/>
                  </a:moveTo>
                  <a:cubicBezTo>
                    <a:pt x="1229" y="7410"/>
                    <a:pt x="1229" y="3705"/>
                    <a:pt x="0" y="0"/>
                  </a:cubicBezTo>
                  <a:cubicBezTo>
                    <a:pt x="0" y="2470"/>
                    <a:pt x="1229" y="7410"/>
                    <a:pt x="2459" y="11115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 3068">
              <a:extLst>
                <a:ext uri="{FF2B5EF4-FFF2-40B4-BE49-F238E27FC236}">
                  <a16:creationId xmlns:a16="http://schemas.microsoft.com/office/drawing/2014/main" id="{8D01F8FF-D951-F2AD-6BFA-C7C367ED3C80}"/>
                </a:ext>
              </a:extLst>
            </p:cNvPr>
            <p:cNvSpPr/>
            <p:nvPr/>
          </p:nvSpPr>
          <p:spPr>
            <a:xfrm>
              <a:off x="5250705" y="3529827"/>
              <a:ext cx="9834" cy="4939"/>
            </a:xfrm>
            <a:custGeom>
              <a:avLst/>
              <a:gdLst>
                <a:gd name="connsiteX0" fmla="*/ 9834 w 9834"/>
                <a:gd name="connsiteY0" fmla="*/ 0 h 4939"/>
                <a:gd name="connsiteX1" fmla="*/ 0 w 9834"/>
                <a:gd name="connsiteY1" fmla="*/ 4940 h 4939"/>
                <a:gd name="connsiteX2" fmla="*/ 9834 w 9834"/>
                <a:gd name="connsiteY2" fmla="*/ 0 h 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834" h="4939">
                  <a:moveTo>
                    <a:pt x="9834" y="0"/>
                  </a:moveTo>
                  <a:cubicBezTo>
                    <a:pt x="6146" y="1235"/>
                    <a:pt x="3688" y="2470"/>
                    <a:pt x="0" y="4940"/>
                  </a:cubicBezTo>
                  <a:cubicBezTo>
                    <a:pt x="3688" y="2470"/>
                    <a:pt x="7376" y="1235"/>
                    <a:pt x="9834" y="0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 3069">
              <a:extLst>
                <a:ext uri="{FF2B5EF4-FFF2-40B4-BE49-F238E27FC236}">
                  <a16:creationId xmlns:a16="http://schemas.microsoft.com/office/drawing/2014/main" id="{51C005AC-595C-22E9-D522-8430C06FAF12}"/>
                </a:ext>
              </a:extLst>
            </p:cNvPr>
            <p:cNvSpPr/>
            <p:nvPr/>
          </p:nvSpPr>
          <p:spPr>
            <a:xfrm>
              <a:off x="5265456" y="3522418"/>
              <a:ext cx="14751" cy="4939"/>
            </a:xfrm>
            <a:custGeom>
              <a:avLst/>
              <a:gdLst>
                <a:gd name="connsiteX0" fmla="*/ 14752 w 14751"/>
                <a:gd name="connsiteY0" fmla="*/ 0 h 4939"/>
                <a:gd name="connsiteX1" fmla="*/ 0 w 14751"/>
                <a:gd name="connsiteY1" fmla="*/ 4940 h 4939"/>
                <a:gd name="connsiteX2" fmla="*/ 14752 w 14751"/>
                <a:gd name="connsiteY2" fmla="*/ 0 h 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51" h="4939">
                  <a:moveTo>
                    <a:pt x="14752" y="0"/>
                  </a:moveTo>
                  <a:cubicBezTo>
                    <a:pt x="9834" y="1235"/>
                    <a:pt x="4917" y="3705"/>
                    <a:pt x="0" y="4940"/>
                  </a:cubicBezTo>
                  <a:cubicBezTo>
                    <a:pt x="4917" y="3705"/>
                    <a:pt x="9834" y="1235"/>
                    <a:pt x="14752" y="0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 3070">
              <a:extLst>
                <a:ext uri="{FF2B5EF4-FFF2-40B4-BE49-F238E27FC236}">
                  <a16:creationId xmlns:a16="http://schemas.microsoft.com/office/drawing/2014/main" id="{157D04F7-41AA-986D-0010-84A1095E93FF}"/>
                </a:ext>
              </a:extLst>
            </p:cNvPr>
            <p:cNvSpPr/>
            <p:nvPr/>
          </p:nvSpPr>
          <p:spPr>
            <a:xfrm>
              <a:off x="5237183" y="3536002"/>
              <a:ext cx="8605" cy="4939"/>
            </a:xfrm>
            <a:custGeom>
              <a:avLst/>
              <a:gdLst>
                <a:gd name="connsiteX0" fmla="*/ 8605 w 8605"/>
                <a:gd name="connsiteY0" fmla="*/ 0 h 4939"/>
                <a:gd name="connsiteX1" fmla="*/ 0 w 8605"/>
                <a:gd name="connsiteY1" fmla="*/ 4940 h 4939"/>
                <a:gd name="connsiteX2" fmla="*/ 8605 w 8605"/>
                <a:gd name="connsiteY2" fmla="*/ 0 h 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605" h="4939">
                  <a:moveTo>
                    <a:pt x="8605" y="0"/>
                  </a:moveTo>
                  <a:cubicBezTo>
                    <a:pt x="6146" y="1235"/>
                    <a:pt x="2459" y="2470"/>
                    <a:pt x="0" y="4940"/>
                  </a:cubicBezTo>
                  <a:cubicBezTo>
                    <a:pt x="2459" y="3705"/>
                    <a:pt x="6146" y="2470"/>
                    <a:pt x="8605" y="0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 3071">
              <a:extLst>
                <a:ext uri="{FF2B5EF4-FFF2-40B4-BE49-F238E27FC236}">
                  <a16:creationId xmlns:a16="http://schemas.microsoft.com/office/drawing/2014/main" id="{768CECF8-4C58-AF12-99B2-9ED194C3396C}"/>
                </a:ext>
              </a:extLst>
            </p:cNvPr>
            <p:cNvSpPr/>
            <p:nvPr/>
          </p:nvSpPr>
          <p:spPr>
            <a:xfrm>
              <a:off x="5228577" y="3536002"/>
              <a:ext cx="2458" cy="4939"/>
            </a:xfrm>
            <a:custGeom>
              <a:avLst/>
              <a:gdLst>
                <a:gd name="connsiteX0" fmla="*/ 2459 w 2458"/>
                <a:gd name="connsiteY0" fmla="*/ 4940 h 4939"/>
                <a:gd name="connsiteX1" fmla="*/ 0 w 2458"/>
                <a:gd name="connsiteY1" fmla="*/ 0 h 4939"/>
                <a:gd name="connsiteX2" fmla="*/ 2459 w 2458"/>
                <a:gd name="connsiteY2" fmla="*/ 4940 h 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8" h="4939">
                  <a:moveTo>
                    <a:pt x="2459" y="4940"/>
                  </a:moveTo>
                  <a:cubicBezTo>
                    <a:pt x="1229" y="3705"/>
                    <a:pt x="1229" y="1235"/>
                    <a:pt x="0" y="0"/>
                  </a:cubicBezTo>
                  <a:cubicBezTo>
                    <a:pt x="0" y="2470"/>
                    <a:pt x="1229" y="3705"/>
                    <a:pt x="2459" y="4940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 3072">
              <a:extLst>
                <a:ext uri="{FF2B5EF4-FFF2-40B4-BE49-F238E27FC236}">
                  <a16:creationId xmlns:a16="http://schemas.microsoft.com/office/drawing/2014/main" id="{13992994-DE03-CA56-DD4B-7804FBE5142E}"/>
                </a:ext>
              </a:extLst>
            </p:cNvPr>
            <p:cNvSpPr/>
            <p:nvPr/>
          </p:nvSpPr>
          <p:spPr>
            <a:xfrm>
              <a:off x="5190469" y="3377924"/>
              <a:ext cx="2458" cy="7409"/>
            </a:xfrm>
            <a:custGeom>
              <a:avLst/>
              <a:gdLst>
                <a:gd name="connsiteX0" fmla="*/ 0 w 2458"/>
                <a:gd name="connsiteY0" fmla="*/ 7410 h 7409"/>
                <a:gd name="connsiteX1" fmla="*/ 2459 w 2458"/>
                <a:gd name="connsiteY1" fmla="*/ 0 h 7409"/>
                <a:gd name="connsiteX2" fmla="*/ 0 w 2458"/>
                <a:gd name="connsiteY2" fmla="*/ 7410 h 7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8" h="7409">
                  <a:moveTo>
                    <a:pt x="0" y="7410"/>
                  </a:moveTo>
                  <a:cubicBezTo>
                    <a:pt x="1229" y="4940"/>
                    <a:pt x="1229" y="2470"/>
                    <a:pt x="2459" y="0"/>
                  </a:cubicBezTo>
                  <a:cubicBezTo>
                    <a:pt x="2459" y="2470"/>
                    <a:pt x="1229" y="4940"/>
                    <a:pt x="0" y="7410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 3073">
              <a:extLst>
                <a:ext uri="{FF2B5EF4-FFF2-40B4-BE49-F238E27FC236}">
                  <a16:creationId xmlns:a16="http://schemas.microsoft.com/office/drawing/2014/main" id="{500BC3CD-9A27-CBD4-1ACE-BFB550DA2BF4}"/>
                </a:ext>
              </a:extLst>
            </p:cNvPr>
            <p:cNvSpPr/>
            <p:nvPr/>
          </p:nvSpPr>
          <p:spPr>
            <a:xfrm>
              <a:off x="5195386" y="3359399"/>
              <a:ext cx="2458" cy="9879"/>
            </a:xfrm>
            <a:custGeom>
              <a:avLst/>
              <a:gdLst>
                <a:gd name="connsiteX0" fmla="*/ 0 w 2458"/>
                <a:gd name="connsiteY0" fmla="*/ 9880 h 9879"/>
                <a:gd name="connsiteX1" fmla="*/ 2459 w 2458"/>
                <a:gd name="connsiteY1" fmla="*/ 0 h 9879"/>
                <a:gd name="connsiteX2" fmla="*/ 0 w 2458"/>
                <a:gd name="connsiteY2" fmla="*/ 9880 h 9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8" h="9879">
                  <a:moveTo>
                    <a:pt x="0" y="9880"/>
                  </a:moveTo>
                  <a:cubicBezTo>
                    <a:pt x="1229" y="6175"/>
                    <a:pt x="2459" y="2470"/>
                    <a:pt x="2459" y="0"/>
                  </a:cubicBezTo>
                  <a:cubicBezTo>
                    <a:pt x="2459" y="2470"/>
                    <a:pt x="1229" y="6175"/>
                    <a:pt x="0" y="9880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 3074">
              <a:extLst>
                <a:ext uri="{FF2B5EF4-FFF2-40B4-BE49-F238E27FC236}">
                  <a16:creationId xmlns:a16="http://schemas.microsoft.com/office/drawing/2014/main" id="{28D21D4D-2CBE-D3CF-A3E1-CEE9B3C5D936}"/>
                </a:ext>
              </a:extLst>
            </p:cNvPr>
            <p:cNvSpPr/>
            <p:nvPr/>
          </p:nvSpPr>
          <p:spPr>
            <a:xfrm>
              <a:off x="5200304" y="3334700"/>
              <a:ext cx="3687" cy="17289"/>
            </a:xfrm>
            <a:custGeom>
              <a:avLst/>
              <a:gdLst>
                <a:gd name="connsiteX0" fmla="*/ 0 w 3687"/>
                <a:gd name="connsiteY0" fmla="*/ 17290 h 17289"/>
                <a:gd name="connsiteX1" fmla="*/ 3688 w 3687"/>
                <a:gd name="connsiteY1" fmla="*/ 0 h 17289"/>
                <a:gd name="connsiteX2" fmla="*/ 0 w 3687"/>
                <a:gd name="connsiteY2" fmla="*/ 17290 h 17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87" h="17289">
                  <a:moveTo>
                    <a:pt x="0" y="17290"/>
                  </a:moveTo>
                  <a:cubicBezTo>
                    <a:pt x="1229" y="11115"/>
                    <a:pt x="2459" y="6175"/>
                    <a:pt x="3688" y="0"/>
                  </a:cubicBezTo>
                  <a:cubicBezTo>
                    <a:pt x="2459" y="6175"/>
                    <a:pt x="1229" y="12350"/>
                    <a:pt x="0" y="17290"/>
                  </a:cubicBezTo>
                  <a:close/>
                </a:path>
              </a:pathLst>
            </a:custGeom>
            <a:noFill/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 3076">
              <a:extLst>
                <a:ext uri="{FF2B5EF4-FFF2-40B4-BE49-F238E27FC236}">
                  <a16:creationId xmlns:a16="http://schemas.microsoft.com/office/drawing/2014/main" id="{E5E5806B-FD06-15A7-C950-A3E84B5996FC}"/>
                </a:ext>
              </a:extLst>
            </p:cNvPr>
            <p:cNvSpPr/>
            <p:nvPr/>
          </p:nvSpPr>
          <p:spPr>
            <a:xfrm>
              <a:off x="5264227" y="3536002"/>
              <a:ext cx="4917" cy="2469"/>
            </a:xfrm>
            <a:custGeom>
              <a:avLst/>
              <a:gdLst>
                <a:gd name="connsiteX0" fmla="*/ 0 w 4917"/>
                <a:gd name="connsiteY0" fmla="*/ 2470 h 2469"/>
                <a:gd name="connsiteX1" fmla="*/ 4917 w 4917"/>
                <a:gd name="connsiteY1" fmla="*/ 0 h 2469"/>
                <a:gd name="connsiteX2" fmla="*/ 0 w 4917"/>
                <a:gd name="connsiteY2" fmla="*/ 2470 h 2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17" h="2469">
                  <a:moveTo>
                    <a:pt x="0" y="2470"/>
                  </a:moveTo>
                  <a:cubicBezTo>
                    <a:pt x="1229" y="1235"/>
                    <a:pt x="2459" y="1235"/>
                    <a:pt x="4917" y="0"/>
                  </a:cubicBezTo>
                  <a:cubicBezTo>
                    <a:pt x="3688" y="1235"/>
                    <a:pt x="2459" y="2470"/>
                    <a:pt x="0" y="2470"/>
                  </a:cubicBezTo>
                  <a:close/>
                </a:path>
              </a:pathLst>
            </a:custGeom>
            <a:solidFill>
              <a:srgbClr val="FFCA08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 3077">
              <a:extLst>
                <a:ext uri="{FF2B5EF4-FFF2-40B4-BE49-F238E27FC236}">
                  <a16:creationId xmlns:a16="http://schemas.microsoft.com/office/drawing/2014/main" id="{B39A0EE0-F69D-DF05-471A-38DF3D82CC1C}"/>
                </a:ext>
              </a:extLst>
            </p:cNvPr>
            <p:cNvSpPr/>
            <p:nvPr/>
          </p:nvSpPr>
          <p:spPr>
            <a:xfrm>
              <a:off x="5194157" y="3312470"/>
              <a:ext cx="1229" cy="7409"/>
            </a:xfrm>
            <a:custGeom>
              <a:avLst/>
              <a:gdLst>
                <a:gd name="connsiteX0" fmla="*/ 0 w 1229"/>
                <a:gd name="connsiteY0" fmla="*/ 0 h 7409"/>
                <a:gd name="connsiteX1" fmla="*/ 1229 w 1229"/>
                <a:gd name="connsiteY1" fmla="*/ 7410 h 7409"/>
                <a:gd name="connsiteX2" fmla="*/ 0 w 1229"/>
                <a:gd name="connsiteY2" fmla="*/ 0 h 7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9" h="7409">
                  <a:moveTo>
                    <a:pt x="0" y="0"/>
                  </a:moveTo>
                  <a:cubicBezTo>
                    <a:pt x="0" y="2470"/>
                    <a:pt x="1229" y="4940"/>
                    <a:pt x="1229" y="7410"/>
                  </a:cubicBezTo>
                  <a:cubicBezTo>
                    <a:pt x="1229" y="4940"/>
                    <a:pt x="1229" y="2470"/>
                    <a:pt x="0" y="0"/>
                  </a:cubicBezTo>
                  <a:close/>
                </a:path>
              </a:pathLst>
            </a:custGeom>
            <a:solidFill>
              <a:srgbClr val="FFCA08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 3078">
              <a:extLst>
                <a:ext uri="{FF2B5EF4-FFF2-40B4-BE49-F238E27FC236}">
                  <a16:creationId xmlns:a16="http://schemas.microsoft.com/office/drawing/2014/main" id="{5C1FD66C-B7D5-95CA-9DDF-62BF00838C97}"/>
                </a:ext>
              </a:extLst>
            </p:cNvPr>
            <p:cNvSpPr/>
            <p:nvPr/>
          </p:nvSpPr>
          <p:spPr>
            <a:xfrm>
              <a:off x="5250705" y="3543412"/>
              <a:ext cx="4917" cy="2469"/>
            </a:xfrm>
            <a:custGeom>
              <a:avLst/>
              <a:gdLst>
                <a:gd name="connsiteX0" fmla="*/ 0 w 4917"/>
                <a:gd name="connsiteY0" fmla="*/ 2470 h 2469"/>
                <a:gd name="connsiteX1" fmla="*/ 4917 w 4917"/>
                <a:gd name="connsiteY1" fmla="*/ 0 h 2469"/>
                <a:gd name="connsiteX2" fmla="*/ 0 w 4917"/>
                <a:gd name="connsiteY2" fmla="*/ 2470 h 2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17" h="2469">
                  <a:moveTo>
                    <a:pt x="0" y="2470"/>
                  </a:moveTo>
                  <a:cubicBezTo>
                    <a:pt x="1229" y="1235"/>
                    <a:pt x="3688" y="1235"/>
                    <a:pt x="4917" y="0"/>
                  </a:cubicBezTo>
                  <a:cubicBezTo>
                    <a:pt x="2459" y="0"/>
                    <a:pt x="1229" y="1235"/>
                    <a:pt x="0" y="2470"/>
                  </a:cubicBezTo>
                  <a:close/>
                </a:path>
              </a:pathLst>
            </a:custGeom>
            <a:solidFill>
              <a:srgbClr val="FFCA08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 3079">
              <a:extLst>
                <a:ext uri="{FF2B5EF4-FFF2-40B4-BE49-F238E27FC236}">
                  <a16:creationId xmlns:a16="http://schemas.microsoft.com/office/drawing/2014/main" id="{195E9DB9-AE79-A183-AC9A-DBBFC352A7D7}"/>
                </a:ext>
              </a:extLst>
            </p:cNvPr>
            <p:cNvSpPr/>
            <p:nvPr/>
          </p:nvSpPr>
          <p:spPr>
            <a:xfrm>
              <a:off x="5195386" y="3319880"/>
              <a:ext cx="12292" cy="7409"/>
            </a:xfrm>
            <a:custGeom>
              <a:avLst/>
              <a:gdLst>
                <a:gd name="connsiteX0" fmla="*/ 0 w 12292"/>
                <a:gd name="connsiteY0" fmla="*/ 0 h 7409"/>
                <a:gd name="connsiteX1" fmla="*/ 0 w 12292"/>
                <a:gd name="connsiteY1" fmla="*/ 7410 h 7409"/>
                <a:gd name="connsiteX2" fmla="*/ 0 w 12292"/>
                <a:gd name="connsiteY2" fmla="*/ 0 h 7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92" h="7409">
                  <a:moveTo>
                    <a:pt x="0" y="0"/>
                  </a:moveTo>
                  <a:cubicBezTo>
                    <a:pt x="0" y="2470"/>
                    <a:pt x="0" y="4940"/>
                    <a:pt x="0" y="7410"/>
                  </a:cubicBezTo>
                  <a:cubicBezTo>
                    <a:pt x="0" y="4940"/>
                    <a:pt x="0" y="2470"/>
                    <a:pt x="0" y="0"/>
                  </a:cubicBezTo>
                  <a:close/>
                </a:path>
              </a:pathLst>
            </a:custGeom>
            <a:solidFill>
              <a:srgbClr val="FFCA08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 3080">
              <a:extLst>
                <a:ext uri="{FF2B5EF4-FFF2-40B4-BE49-F238E27FC236}">
                  <a16:creationId xmlns:a16="http://schemas.microsoft.com/office/drawing/2014/main" id="{A77735FF-3E11-0071-642F-3B54A95634FD}"/>
                </a:ext>
              </a:extLst>
            </p:cNvPr>
            <p:cNvSpPr/>
            <p:nvPr/>
          </p:nvSpPr>
          <p:spPr>
            <a:xfrm>
              <a:off x="5194157" y="3327290"/>
              <a:ext cx="1229" cy="6174"/>
            </a:xfrm>
            <a:custGeom>
              <a:avLst/>
              <a:gdLst>
                <a:gd name="connsiteX0" fmla="*/ 1229 w 1229"/>
                <a:gd name="connsiteY0" fmla="*/ 0 h 6174"/>
                <a:gd name="connsiteX1" fmla="*/ 0 w 1229"/>
                <a:gd name="connsiteY1" fmla="*/ 6175 h 6174"/>
                <a:gd name="connsiteX2" fmla="*/ 1229 w 1229"/>
                <a:gd name="connsiteY2" fmla="*/ 0 h 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9" h="6174">
                  <a:moveTo>
                    <a:pt x="1229" y="0"/>
                  </a:moveTo>
                  <a:cubicBezTo>
                    <a:pt x="1229" y="2470"/>
                    <a:pt x="0" y="4940"/>
                    <a:pt x="0" y="6175"/>
                  </a:cubicBezTo>
                  <a:cubicBezTo>
                    <a:pt x="0" y="3705"/>
                    <a:pt x="0" y="2470"/>
                    <a:pt x="1229" y="0"/>
                  </a:cubicBezTo>
                  <a:close/>
                </a:path>
              </a:pathLst>
            </a:custGeom>
            <a:solidFill>
              <a:srgbClr val="FFCA08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 3081">
              <a:extLst>
                <a:ext uri="{FF2B5EF4-FFF2-40B4-BE49-F238E27FC236}">
                  <a16:creationId xmlns:a16="http://schemas.microsoft.com/office/drawing/2014/main" id="{325A54AA-CBCB-65E3-2598-1138203A4D34}"/>
                </a:ext>
              </a:extLst>
            </p:cNvPr>
            <p:cNvSpPr/>
            <p:nvPr/>
          </p:nvSpPr>
          <p:spPr>
            <a:xfrm>
              <a:off x="5237183" y="3549587"/>
              <a:ext cx="3687" cy="2469"/>
            </a:xfrm>
            <a:custGeom>
              <a:avLst/>
              <a:gdLst>
                <a:gd name="connsiteX0" fmla="*/ 0 w 3687"/>
                <a:gd name="connsiteY0" fmla="*/ 2470 h 2469"/>
                <a:gd name="connsiteX1" fmla="*/ 0 w 3687"/>
                <a:gd name="connsiteY1" fmla="*/ 2470 h 2469"/>
                <a:gd name="connsiteX2" fmla="*/ 3688 w 3687"/>
                <a:gd name="connsiteY2" fmla="*/ 0 h 2469"/>
                <a:gd name="connsiteX3" fmla="*/ 0 w 3687"/>
                <a:gd name="connsiteY3" fmla="*/ 2470 h 2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" h="2469">
                  <a:moveTo>
                    <a:pt x="0" y="2470"/>
                  </a:moveTo>
                  <a:cubicBezTo>
                    <a:pt x="0" y="2470"/>
                    <a:pt x="0" y="2470"/>
                    <a:pt x="0" y="2470"/>
                  </a:cubicBezTo>
                  <a:cubicBezTo>
                    <a:pt x="1229" y="1235"/>
                    <a:pt x="2459" y="1235"/>
                    <a:pt x="3688" y="0"/>
                  </a:cubicBezTo>
                  <a:cubicBezTo>
                    <a:pt x="2459" y="1235"/>
                    <a:pt x="1229" y="2470"/>
                    <a:pt x="0" y="2470"/>
                  </a:cubicBezTo>
                  <a:close/>
                </a:path>
              </a:pathLst>
            </a:custGeom>
            <a:solidFill>
              <a:srgbClr val="FFCA08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 3082">
              <a:extLst>
                <a:ext uri="{FF2B5EF4-FFF2-40B4-BE49-F238E27FC236}">
                  <a16:creationId xmlns:a16="http://schemas.microsoft.com/office/drawing/2014/main" id="{3B9E72B6-08BF-68A5-4A43-E60645E53DCF}"/>
                </a:ext>
              </a:extLst>
            </p:cNvPr>
            <p:cNvSpPr/>
            <p:nvPr/>
          </p:nvSpPr>
          <p:spPr>
            <a:xfrm>
              <a:off x="5186781" y="3349520"/>
              <a:ext cx="3687" cy="13584"/>
            </a:xfrm>
            <a:custGeom>
              <a:avLst/>
              <a:gdLst>
                <a:gd name="connsiteX0" fmla="*/ 3688 w 3687"/>
                <a:gd name="connsiteY0" fmla="*/ 0 h 13584"/>
                <a:gd name="connsiteX1" fmla="*/ 0 w 3687"/>
                <a:gd name="connsiteY1" fmla="*/ 13585 h 13584"/>
                <a:gd name="connsiteX2" fmla="*/ 3688 w 3687"/>
                <a:gd name="connsiteY2" fmla="*/ 0 h 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87" h="13584">
                  <a:moveTo>
                    <a:pt x="3688" y="0"/>
                  </a:moveTo>
                  <a:cubicBezTo>
                    <a:pt x="2459" y="4940"/>
                    <a:pt x="1229" y="8645"/>
                    <a:pt x="0" y="13585"/>
                  </a:cubicBezTo>
                  <a:cubicBezTo>
                    <a:pt x="1229" y="8645"/>
                    <a:pt x="2459" y="3705"/>
                    <a:pt x="3688" y="0"/>
                  </a:cubicBezTo>
                  <a:close/>
                </a:path>
              </a:pathLst>
            </a:custGeom>
            <a:solidFill>
              <a:srgbClr val="FFCA08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 3083">
              <a:extLst>
                <a:ext uri="{FF2B5EF4-FFF2-40B4-BE49-F238E27FC236}">
                  <a16:creationId xmlns:a16="http://schemas.microsoft.com/office/drawing/2014/main" id="{F46E931A-B1E4-4EFE-4D32-D852799EF6FE}"/>
                </a:ext>
              </a:extLst>
            </p:cNvPr>
            <p:cNvSpPr/>
            <p:nvPr/>
          </p:nvSpPr>
          <p:spPr>
            <a:xfrm>
              <a:off x="5192928" y="3305060"/>
              <a:ext cx="2458" cy="6174"/>
            </a:xfrm>
            <a:custGeom>
              <a:avLst/>
              <a:gdLst>
                <a:gd name="connsiteX0" fmla="*/ 0 w 2458"/>
                <a:gd name="connsiteY0" fmla="*/ 0 h 6174"/>
                <a:gd name="connsiteX1" fmla="*/ 2459 w 2458"/>
                <a:gd name="connsiteY1" fmla="*/ 6175 h 6174"/>
                <a:gd name="connsiteX2" fmla="*/ 0 w 2458"/>
                <a:gd name="connsiteY2" fmla="*/ 0 h 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8" h="6174">
                  <a:moveTo>
                    <a:pt x="0" y="0"/>
                  </a:moveTo>
                  <a:cubicBezTo>
                    <a:pt x="1229" y="2470"/>
                    <a:pt x="1229" y="3705"/>
                    <a:pt x="2459" y="6175"/>
                  </a:cubicBezTo>
                  <a:cubicBezTo>
                    <a:pt x="1229" y="4940"/>
                    <a:pt x="1229" y="2470"/>
                    <a:pt x="0" y="0"/>
                  </a:cubicBezTo>
                  <a:close/>
                </a:path>
              </a:pathLst>
            </a:custGeom>
            <a:solidFill>
              <a:srgbClr val="FFCA08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 3084">
              <a:extLst>
                <a:ext uri="{FF2B5EF4-FFF2-40B4-BE49-F238E27FC236}">
                  <a16:creationId xmlns:a16="http://schemas.microsoft.com/office/drawing/2014/main" id="{CB531DC7-BBFE-64E2-3828-987DB4CBBC4F}"/>
                </a:ext>
              </a:extLst>
            </p:cNvPr>
            <p:cNvSpPr/>
            <p:nvPr/>
          </p:nvSpPr>
          <p:spPr>
            <a:xfrm>
              <a:off x="5179406" y="3286535"/>
              <a:ext cx="13522" cy="4939"/>
            </a:xfrm>
            <a:custGeom>
              <a:avLst/>
              <a:gdLst>
                <a:gd name="connsiteX0" fmla="*/ 0 w 13522"/>
                <a:gd name="connsiteY0" fmla="*/ 0 h 4939"/>
                <a:gd name="connsiteX1" fmla="*/ 13522 w 13522"/>
                <a:gd name="connsiteY1" fmla="*/ 4940 h 4939"/>
                <a:gd name="connsiteX2" fmla="*/ 0 w 13522"/>
                <a:gd name="connsiteY2" fmla="*/ 0 h 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522" h="4939">
                  <a:moveTo>
                    <a:pt x="0" y="0"/>
                  </a:moveTo>
                  <a:cubicBezTo>
                    <a:pt x="4917" y="0"/>
                    <a:pt x="9834" y="2470"/>
                    <a:pt x="13522" y="4940"/>
                  </a:cubicBezTo>
                  <a:cubicBezTo>
                    <a:pt x="9834" y="1235"/>
                    <a:pt x="4917" y="0"/>
                    <a:pt x="0" y="0"/>
                  </a:cubicBezTo>
                  <a:close/>
                </a:path>
              </a:pathLst>
            </a:custGeom>
            <a:solidFill>
              <a:srgbClr val="FFCA08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85" name="Graphic 2909">
              <a:extLst>
                <a:ext uri="{FF2B5EF4-FFF2-40B4-BE49-F238E27FC236}">
                  <a16:creationId xmlns:a16="http://schemas.microsoft.com/office/drawing/2014/main" id="{434F801F-BB68-37C2-BA29-AFBF1D2E8C16}"/>
                </a:ext>
              </a:extLst>
            </p:cNvPr>
            <p:cNvGrpSpPr/>
            <p:nvPr/>
          </p:nvGrpSpPr>
          <p:grpSpPr>
            <a:xfrm>
              <a:off x="3682125" y="3776825"/>
              <a:ext cx="1443191" cy="1407260"/>
              <a:chOff x="3682125" y="3776825"/>
              <a:chExt cx="1443191" cy="1407260"/>
            </a:xfrm>
            <a:solidFill>
              <a:srgbClr val="FFCA08"/>
            </a:solidFill>
          </p:grpSpPr>
          <p:sp>
            <p:nvSpPr>
              <p:cNvPr id="517" name="Freeform 3086">
                <a:extLst>
                  <a:ext uri="{FF2B5EF4-FFF2-40B4-BE49-F238E27FC236}">
                    <a16:creationId xmlns:a16="http://schemas.microsoft.com/office/drawing/2014/main" id="{507C0459-B9DC-0C79-41C0-F3E68BB288E1}"/>
                  </a:ext>
                </a:extLst>
              </p:cNvPr>
              <p:cNvSpPr/>
              <p:nvPr/>
            </p:nvSpPr>
            <p:spPr>
              <a:xfrm>
                <a:off x="4672936" y="4162140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8" name="Freeform 3087">
                <a:extLst>
                  <a:ext uri="{FF2B5EF4-FFF2-40B4-BE49-F238E27FC236}">
                    <a16:creationId xmlns:a16="http://schemas.microsoft.com/office/drawing/2014/main" id="{7383D277-ED6F-7BEF-514A-80B0C4C2BD64}"/>
                  </a:ext>
                </a:extLst>
              </p:cNvPr>
              <p:cNvSpPr/>
              <p:nvPr/>
            </p:nvSpPr>
            <p:spPr>
              <a:xfrm>
                <a:off x="4577051" y="4258469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9" name="Freeform 3088">
                <a:extLst>
                  <a:ext uri="{FF2B5EF4-FFF2-40B4-BE49-F238E27FC236}">
                    <a16:creationId xmlns:a16="http://schemas.microsoft.com/office/drawing/2014/main" id="{E733F443-C677-A14E-40D1-507DBF40E2B6}"/>
                  </a:ext>
                </a:extLst>
              </p:cNvPr>
              <p:cNvSpPr/>
              <p:nvPr/>
            </p:nvSpPr>
            <p:spPr>
              <a:xfrm>
                <a:off x="4577051" y="4162140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0" name="Freeform 3089">
                <a:extLst>
                  <a:ext uri="{FF2B5EF4-FFF2-40B4-BE49-F238E27FC236}">
                    <a16:creationId xmlns:a16="http://schemas.microsoft.com/office/drawing/2014/main" id="{34139352-E1D9-A221-FE25-C673F99E9593}"/>
                  </a:ext>
                </a:extLst>
              </p:cNvPr>
              <p:cNvSpPr/>
              <p:nvPr/>
            </p:nvSpPr>
            <p:spPr>
              <a:xfrm>
                <a:off x="4672936" y="4065811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1" name="Freeform 3090">
                <a:extLst>
                  <a:ext uri="{FF2B5EF4-FFF2-40B4-BE49-F238E27FC236}">
                    <a16:creationId xmlns:a16="http://schemas.microsoft.com/office/drawing/2014/main" id="{F4B9A77C-7659-FCEE-87E3-596EB1F7CB5F}"/>
                  </a:ext>
                </a:extLst>
              </p:cNvPr>
              <p:cNvSpPr/>
              <p:nvPr/>
            </p:nvSpPr>
            <p:spPr>
              <a:xfrm>
                <a:off x="4767592" y="4065811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2" name="Freeform 3091">
                <a:extLst>
                  <a:ext uri="{FF2B5EF4-FFF2-40B4-BE49-F238E27FC236}">
                    <a16:creationId xmlns:a16="http://schemas.microsoft.com/office/drawing/2014/main" id="{E6388C8D-5DB9-1BF5-E677-1BAEB556D939}"/>
                  </a:ext>
                </a:extLst>
              </p:cNvPr>
              <p:cNvSpPr/>
              <p:nvPr/>
            </p:nvSpPr>
            <p:spPr>
              <a:xfrm>
                <a:off x="4316441" y="3807699"/>
                <a:ext cx="634316" cy="347030"/>
              </a:xfrm>
              <a:custGeom>
                <a:avLst/>
                <a:gdLst>
                  <a:gd name="connsiteX0" fmla="*/ 250776 w 634316"/>
                  <a:gd name="connsiteY0" fmla="*/ 345796 h 347030"/>
                  <a:gd name="connsiteX1" fmla="*/ 250776 w 634316"/>
                  <a:gd name="connsiteY1" fmla="*/ 277872 h 347030"/>
                  <a:gd name="connsiteX2" fmla="*/ 260610 w 634316"/>
                  <a:gd name="connsiteY2" fmla="*/ 274167 h 347030"/>
                  <a:gd name="connsiteX3" fmla="*/ 260610 w 634316"/>
                  <a:gd name="connsiteY3" fmla="*/ 345796 h 347030"/>
                  <a:gd name="connsiteX4" fmla="*/ 346661 w 634316"/>
                  <a:gd name="connsiteY4" fmla="*/ 345796 h 347030"/>
                  <a:gd name="connsiteX5" fmla="*/ 346661 w 634316"/>
                  <a:gd name="connsiteY5" fmla="*/ 259347 h 347030"/>
                  <a:gd name="connsiteX6" fmla="*/ 297489 w 634316"/>
                  <a:gd name="connsiteY6" fmla="*/ 259347 h 347030"/>
                  <a:gd name="connsiteX7" fmla="*/ 319617 w 634316"/>
                  <a:gd name="connsiteY7" fmla="*/ 249467 h 347030"/>
                  <a:gd name="connsiteX8" fmla="*/ 346661 w 634316"/>
                  <a:gd name="connsiteY8" fmla="*/ 249467 h 347030"/>
                  <a:gd name="connsiteX9" fmla="*/ 346661 w 634316"/>
                  <a:gd name="connsiteY9" fmla="*/ 235882 h 347030"/>
                  <a:gd name="connsiteX10" fmla="*/ 356495 w 634316"/>
                  <a:gd name="connsiteY10" fmla="*/ 230942 h 347030"/>
                  <a:gd name="connsiteX11" fmla="*/ 356495 w 634316"/>
                  <a:gd name="connsiteY11" fmla="*/ 249467 h 347030"/>
                  <a:gd name="connsiteX12" fmla="*/ 442546 w 634316"/>
                  <a:gd name="connsiteY12" fmla="*/ 249467 h 347030"/>
                  <a:gd name="connsiteX13" fmla="*/ 442546 w 634316"/>
                  <a:gd name="connsiteY13" fmla="*/ 179073 h 347030"/>
                  <a:gd name="connsiteX14" fmla="*/ 452380 w 634316"/>
                  <a:gd name="connsiteY14" fmla="*/ 172898 h 347030"/>
                  <a:gd name="connsiteX15" fmla="*/ 452380 w 634316"/>
                  <a:gd name="connsiteY15" fmla="*/ 249467 h 347030"/>
                  <a:gd name="connsiteX16" fmla="*/ 538431 w 634316"/>
                  <a:gd name="connsiteY16" fmla="*/ 249467 h 347030"/>
                  <a:gd name="connsiteX17" fmla="*/ 538431 w 634316"/>
                  <a:gd name="connsiteY17" fmla="*/ 163018 h 347030"/>
                  <a:gd name="connsiteX18" fmla="*/ 465903 w 634316"/>
                  <a:gd name="connsiteY18" fmla="*/ 163018 h 347030"/>
                  <a:gd name="connsiteX19" fmla="*/ 479425 w 634316"/>
                  <a:gd name="connsiteY19" fmla="*/ 153138 h 347030"/>
                  <a:gd name="connsiteX20" fmla="*/ 538431 w 634316"/>
                  <a:gd name="connsiteY20" fmla="*/ 153138 h 347030"/>
                  <a:gd name="connsiteX21" fmla="*/ 538431 w 634316"/>
                  <a:gd name="connsiteY21" fmla="*/ 104974 h 347030"/>
                  <a:gd name="connsiteX22" fmla="*/ 548265 w 634316"/>
                  <a:gd name="connsiteY22" fmla="*/ 96329 h 347030"/>
                  <a:gd name="connsiteX23" fmla="*/ 548265 w 634316"/>
                  <a:gd name="connsiteY23" fmla="*/ 154373 h 347030"/>
                  <a:gd name="connsiteX24" fmla="*/ 634316 w 634316"/>
                  <a:gd name="connsiteY24" fmla="*/ 154373 h 347030"/>
                  <a:gd name="connsiteX25" fmla="*/ 634316 w 634316"/>
                  <a:gd name="connsiteY25" fmla="*/ 67924 h 347030"/>
                  <a:gd name="connsiteX26" fmla="*/ 577768 w 634316"/>
                  <a:gd name="connsiteY26" fmla="*/ 67924 h 347030"/>
                  <a:gd name="connsiteX27" fmla="*/ 586373 w 634316"/>
                  <a:gd name="connsiteY27" fmla="*/ 58044 h 347030"/>
                  <a:gd name="connsiteX28" fmla="*/ 633087 w 634316"/>
                  <a:gd name="connsiteY28" fmla="*/ 58044 h 347030"/>
                  <a:gd name="connsiteX29" fmla="*/ 633087 w 634316"/>
                  <a:gd name="connsiteY29" fmla="*/ 0 h 347030"/>
                  <a:gd name="connsiteX30" fmla="*/ 623252 w 634316"/>
                  <a:gd name="connsiteY30" fmla="*/ 12350 h 347030"/>
                  <a:gd name="connsiteX31" fmla="*/ 415502 w 634316"/>
                  <a:gd name="connsiteY31" fmla="*/ 196363 h 347030"/>
                  <a:gd name="connsiteX32" fmla="*/ 0 w 634316"/>
                  <a:gd name="connsiteY32" fmla="*/ 334681 h 347030"/>
                  <a:gd name="connsiteX33" fmla="*/ 4917 w 634316"/>
                  <a:gd name="connsiteY33" fmla="*/ 347031 h 347030"/>
                  <a:gd name="connsiteX34" fmla="*/ 61465 w 634316"/>
                  <a:gd name="connsiteY34" fmla="*/ 347031 h 347030"/>
                  <a:gd name="connsiteX35" fmla="*/ 61465 w 634316"/>
                  <a:gd name="connsiteY35" fmla="*/ 328506 h 347030"/>
                  <a:gd name="connsiteX36" fmla="*/ 71299 w 634316"/>
                  <a:gd name="connsiteY36" fmla="*/ 327271 h 347030"/>
                  <a:gd name="connsiteX37" fmla="*/ 71299 w 634316"/>
                  <a:gd name="connsiteY37" fmla="*/ 347031 h 347030"/>
                  <a:gd name="connsiteX38" fmla="*/ 157350 w 634316"/>
                  <a:gd name="connsiteY38" fmla="*/ 347031 h 347030"/>
                  <a:gd name="connsiteX39" fmla="*/ 157350 w 634316"/>
                  <a:gd name="connsiteY39" fmla="*/ 309981 h 347030"/>
                  <a:gd name="connsiteX40" fmla="*/ 167184 w 634316"/>
                  <a:gd name="connsiteY40" fmla="*/ 307511 h 347030"/>
                  <a:gd name="connsiteX41" fmla="*/ 167184 w 634316"/>
                  <a:gd name="connsiteY41" fmla="*/ 347031 h 347030"/>
                  <a:gd name="connsiteX42" fmla="*/ 250776 w 634316"/>
                  <a:gd name="connsiteY42" fmla="*/ 347031 h 3470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634316" h="347030">
                    <a:moveTo>
                      <a:pt x="250776" y="345796"/>
                    </a:moveTo>
                    <a:lnTo>
                      <a:pt x="250776" y="277872"/>
                    </a:lnTo>
                    <a:cubicBezTo>
                      <a:pt x="254464" y="276637"/>
                      <a:pt x="256923" y="275402"/>
                      <a:pt x="260610" y="274167"/>
                    </a:cubicBezTo>
                    <a:lnTo>
                      <a:pt x="260610" y="345796"/>
                    </a:lnTo>
                    <a:lnTo>
                      <a:pt x="346661" y="345796"/>
                    </a:lnTo>
                    <a:lnTo>
                      <a:pt x="346661" y="259347"/>
                    </a:lnTo>
                    <a:lnTo>
                      <a:pt x="297489" y="259347"/>
                    </a:lnTo>
                    <a:cubicBezTo>
                      <a:pt x="304865" y="255642"/>
                      <a:pt x="312241" y="253172"/>
                      <a:pt x="319617" y="249467"/>
                    </a:cubicBezTo>
                    <a:lnTo>
                      <a:pt x="346661" y="249467"/>
                    </a:lnTo>
                    <a:lnTo>
                      <a:pt x="346661" y="235882"/>
                    </a:lnTo>
                    <a:cubicBezTo>
                      <a:pt x="350349" y="234647"/>
                      <a:pt x="352808" y="232177"/>
                      <a:pt x="356495" y="230942"/>
                    </a:cubicBezTo>
                    <a:lnTo>
                      <a:pt x="356495" y="249467"/>
                    </a:lnTo>
                    <a:lnTo>
                      <a:pt x="442546" y="249467"/>
                    </a:lnTo>
                    <a:lnTo>
                      <a:pt x="442546" y="179073"/>
                    </a:lnTo>
                    <a:cubicBezTo>
                      <a:pt x="446234" y="176603"/>
                      <a:pt x="448692" y="174133"/>
                      <a:pt x="452380" y="172898"/>
                    </a:cubicBezTo>
                    <a:lnTo>
                      <a:pt x="452380" y="249467"/>
                    </a:lnTo>
                    <a:lnTo>
                      <a:pt x="538431" y="249467"/>
                    </a:lnTo>
                    <a:lnTo>
                      <a:pt x="538431" y="163018"/>
                    </a:lnTo>
                    <a:lnTo>
                      <a:pt x="465903" y="163018"/>
                    </a:lnTo>
                    <a:cubicBezTo>
                      <a:pt x="470820" y="159313"/>
                      <a:pt x="474508" y="156843"/>
                      <a:pt x="479425" y="153138"/>
                    </a:cubicBezTo>
                    <a:lnTo>
                      <a:pt x="538431" y="153138"/>
                    </a:lnTo>
                    <a:lnTo>
                      <a:pt x="538431" y="104974"/>
                    </a:lnTo>
                    <a:cubicBezTo>
                      <a:pt x="542119" y="102504"/>
                      <a:pt x="544578" y="98799"/>
                      <a:pt x="548265" y="96329"/>
                    </a:cubicBezTo>
                    <a:lnTo>
                      <a:pt x="548265" y="154373"/>
                    </a:lnTo>
                    <a:lnTo>
                      <a:pt x="634316" y="154373"/>
                    </a:lnTo>
                    <a:lnTo>
                      <a:pt x="634316" y="67924"/>
                    </a:lnTo>
                    <a:lnTo>
                      <a:pt x="577768" y="67924"/>
                    </a:lnTo>
                    <a:cubicBezTo>
                      <a:pt x="580227" y="64219"/>
                      <a:pt x="583915" y="61749"/>
                      <a:pt x="586373" y="58044"/>
                    </a:cubicBezTo>
                    <a:lnTo>
                      <a:pt x="633087" y="58044"/>
                    </a:lnTo>
                    <a:lnTo>
                      <a:pt x="633087" y="0"/>
                    </a:lnTo>
                    <a:cubicBezTo>
                      <a:pt x="629399" y="3705"/>
                      <a:pt x="626940" y="8645"/>
                      <a:pt x="623252" y="12350"/>
                    </a:cubicBezTo>
                    <a:cubicBezTo>
                      <a:pt x="569163" y="86449"/>
                      <a:pt x="491718" y="148198"/>
                      <a:pt x="415502" y="196363"/>
                    </a:cubicBezTo>
                    <a:cubicBezTo>
                      <a:pt x="290114" y="275402"/>
                      <a:pt x="147515" y="321096"/>
                      <a:pt x="0" y="334681"/>
                    </a:cubicBezTo>
                    <a:cubicBezTo>
                      <a:pt x="1229" y="338386"/>
                      <a:pt x="3688" y="342091"/>
                      <a:pt x="4917" y="347031"/>
                    </a:cubicBezTo>
                    <a:lnTo>
                      <a:pt x="61465" y="347031"/>
                    </a:lnTo>
                    <a:lnTo>
                      <a:pt x="61465" y="328506"/>
                    </a:lnTo>
                    <a:cubicBezTo>
                      <a:pt x="65153" y="328506"/>
                      <a:pt x="67611" y="327271"/>
                      <a:pt x="71299" y="327271"/>
                    </a:cubicBezTo>
                    <a:lnTo>
                      <a:pt x="71299" y="347031"/>
                    </a:lnTo>
                    <a:lnTo>
                      <a:pt x="157350" y="347031"/>
                    </a:lnTo>
                    <a:lnTo>
                      <a:pt x="157350" y="309981"/>
                    </a:lnTo>
                    <a:cubicBezTo>
                      <a:pt x="161038" y="308746"/>
                      <a:pt x="163496" y="308746"/>
                      <a:pt x="167184" y="307511"/>
                    </a:cubicBezTo>
                    <a:lnTo>
                      <a:pt x="167184" y="347031"/>
                    </a:lnTo>
                    <a:lnTo>
                      <a:pt x="250776" y="347031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3" name="Freeform 3092">
                <a:extLst>
                  <a:ext uri="{FF2B5EF4-FFF2-40B4-BE49-F238E27FC236}">
                    <a16:creationId xmlns:a16="http://schemas.microsoft.com/office/drawing/2014/main" id="{DD26DFE4-28DD-A043-6149-A654F2E2376F}"/>
                  </a:ext>
                </a:extLst>
              </p:cNvPr>
              <p:cNvSpPr/>
              <p:nvPr/>
            </p:nvSpPr>
            <p:spPr>
              <a:xfrm>
                <a:off x="4958133" y="3874388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4" name="Freeform 3093">
                <a:extLst>
                  <a:ext uri="{FF2B5EF4-FFF2-40B4-BE49-F238E27FC236}">
                    <a16:creationId xmlns:a16="http://schemas.microsoft.com/office/drawing/2014/main" id="{59095542-01D8-1E8E-C4DC-4791794081B7}"/>
                  </a:ext>
                </a:extLst>
              </p:cNvPr>
              <p:cNvSpPr/>
              <p:nvPr/>
            </p:nvSpPr>
            <p:spPr>
              <a:xfrm>
                <a:off x="4863477" y="3969482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5" name="Freeform 3094">
                <a:extLst>
                  <a:ext uri="{FF2B5EF4-FFF2-40B4-BE49-F238E27FC236}">
                    <a16:creationId xmlns:a16="http://schemas.microsoft.com/office/drawing/2014/main" id="{6D7FFC74-035A-E2E6-AA0F-1F53A090F927}"/>
                  </a:ext>
                </a:extLst>
              </p:cNvPr>
              <p:cNvSpPr/>
              <p:nvPr/>
            </p:nvSpPr>
            <p:spPr>
              <a:xfrm>
                <a:off x="5054018" y="3823754"/>
                <a:ext cx="52859" cy="40754"/>
              </a:xfrm>
              <a:custGeom>
                <a:avLst/>
                <a:gdLst>
                  <a:gd name="connsiteX0" fmla="*/ 0 w 52859"/>
                  <a:gd name="connsiteY0" fmla="*/ 0 h 40754"/>
                  <a:gd name="connsiteX1" fmla="*/ 0 w 52859"/>
                  <a:gd name="connsiteY1" fmla="*/ 40755 h 40754"/>
                  <a:gd name="connsiteX2" fmla="*/ 52860 w 52859"/>
                  <a:gd name="connsiteY2" fmla="*/ 40755 h 40754"/>
                  <a:gd name="connsiteX3" fmla="*/ 0 w 52859"/>
                  <a:gd name="connsiteY3" fmla="*/ 0 h 40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859" h="40754">
                    <a:moveTo>
                      <a:pt x="0" y="0"/>
                    </a:moveTo>
                    <a:lnTo>
                      <a:pt x="0" y="40755"/>
                    </a:lnTo>
                    <a:lnTo>
                      <a:pt x="52860" y="40755"/>
                    </a:lnTo>
                    <a:cubicBezTo>
                      <a:pt x="36879" y="25935"/>
                      <a:pt x="18439" y="12350"/>
                      <a:pt x="0" y="0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6" name="Freeform 3095">
                <a:extLst>
                  <a:ext uri="{FF2B5EF4-FFF2-40B4-BE49-F238E27FC236}">
                    <a16:creationId xmlns:a16="http://schemas.microsoft.com/office/drawing/2014/main" id="{B09C19D4-7A39-12DF-100E-41A8CB9B02BF}"/>
                  </a:ext>
                </a:extLst>
              </p:cNvPr>
              <p:cNvSpPr/>
              <p:nvPr/>
            </p:nvSpPr>
            <p:spPr>
              <a:xfrm>
                <a:off x="4959362" y="3776825"/>
                <a:ext cx="86050" cy="87683"/>
              </a:xfrm>
              <a:custGeom>
                <a:avLst/>
                <a:gdLst>
                  <a:gd name="connsiteX0" fmla="*/ 84821 w 86050"/>
                  <a:gd name="connsiteY0" fmla="*/ 40755 h 87683"/>
                  <a:gd name="connsiteX1" fmla="*/ 12293 w 86050"/>
                  <a:gd name="connsiteY1" fmla="*/ 0 h 87683"/>
                  <a:gd name="connsiteX2" fmla="*/ 0 w 86050"/>
                  <a:gd name="connsiteY2" fmla="*/ 17290 h 87683"/>
                  <a:gd name="connsiteX3" fmla="*/ 0 w 86050"/>
                  <a:gd name="connsiteY3" fmla="*/ 87684 h 87683"/>
                  <a:gd name="connsiteX4" fmla="*/ 86051 w 86050"/>
                  <a:gd name="connsiteY4" fmla="*/ 87684 h 87683"/>
                  <a:gd name="connsiteX5" fmla="*/ 86051 w 86050"/>
                  <a:gd name="connsiteY5" fmla="*/ 40755 h 87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6050" h="87683">
                    <a:moveTo>
                      <a:pt x="84821" y="40755"/>
                    </a:moveTo>
                    <a:cubicBezTo>
                      <a:pt x="60235" y="25935"/>
                      <a:pt x="35649" y="12350"/>
                      <a:pt x="12293" y="0"/>
                    </a:cubicBezTo>
                    <a:cubicBezTo>
                      <a:pt x="8605" y="6175"/>
                      <a:pt x="3688" y="11115"/>
                      <a:pt x="0" y="17290"/>
                    </a:cubicBezTo>
                    <a:lnTo>
                      <a:pt x="0" y="87684"/>
                    </a:lnTo>
                    <a:lnTo>
                      <a:pt x="86051" y="87684"/>
                    </a:lnTo>
                    <a:lnTo>
                      <a:pt x="86051" y="40755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7" name="Freeform 3096">
                <a:extLst>
                  <a:ext uri="{FF2B5EF4-FFF2-40B4-BE49-F238E27FC236}">
                    <a16:creationId xmlns:a16="http://schemas.microsoft.com/office/drawing/2014/main" id="{7D26FE25-A99F-8971-780C-FC94C0874BBE}"/>
                  </a:ext>
                </a:extLst>
              </p:cNvPr>
              <p:cNvSpPr/>
              <p:nvPr/>
            </p:nvSpPr>
            <p:spPr>
              <a:xfrm>
                <a:off x="4369301" y="4835207"/>
                <a:ext cx="8605" cy="12349"/>
              </a:xfrm>
              <a:custGeom>
                <a:avLst/>
                <a:gdLst>
                  <a:gd name="connsiteX0" fmla="*/ 3688 w 8605"/>
                  <a:gd name="connsiteY0" fmla="*/ 12350 h 12349"/>
                  <a:gd name="connsiteX1" fmla="*/ 8605 w 8605"/>
                  <a:gd name="connsiteY1" fmla="*/ 11115 h 12349"/>
                  <a:gd name="connsiteX2" fmla="*/ 8605 w 8605"/>
                  <a:gd name="connsiteY2" fmla="*/ 0 h 12349"/>
                  <a:gd name="connsiteX3" fmla="*/ 0 w 8605"/>
                  <a:gd name="connsiteY3" fmla="*/ 0 h 12349"/>
                  <a:gd name="connsiteX4" fmla="*/ 3688 w 8605"/>
                  <a:gd name="connsiteY4" fmla="*/ 12350 h 12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05" h="12349">
                    <a:moveTo>
                      <a:pt x="3688" y="12350"/>
                    </a:moveTo>
                    <a:cubicBezTo>
                      <a:pt x="4917" y="12350"/>
                      <a:pt x="7376" y="12350"/>
                      <a:pt x="8605" y="11115"/>
                    </a:cubicBezTo>
                    <a:lnTo>
                      <a:pt x="8605" y="0"/>
                    </a:lnTo>
                    <a:lnTo>
                      <a:pt x="0" y="0"/>
                    </a:lnTo>
                    <a:cubicBezTo>
                      <a:pt x="0" y="4940"/>
                      <a:pt x="2459" y="8645"/>
                      <a:pt x="3688" y="12350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8" name="Freeform 3097">
                <a:extLst>
                  <a:ext uri="{FF2B5EF4-FFF2-40B4-BE49-F238E27FC236}">
                    <a16:creationId xmlns:a16="http://schemas.microsoft.com/office/drawing/2014/main" id="{03D9250C-6D5C-45F1-2644-17C797DEA097}"/>
                  </a:ext>
                </a:extLst>
              </p:cNvPr>
              <p:cNvSpPr/>
              <p:nvPr/>
            </p:nvSpPr>
            <p:spPr>
              <a:xfrm>
                <a:off x="4387740" y="4835207"/>
                <a:ext cx="60235" cy="9879"/>
              </a:xfrm>
              <a:custGeom>
                <a:avLst/>
                <a:gdLst>
                  <a:gd name="connsiteX0" fmla="*/ 0 w 60235"/>
                  <a:gd name="connsiteY0" fmla="*/ 9880 h 9879"/>
                  <a:gd name="connsiteX1" fmla="*/ 60235 w 60235"/>
                  <a:gd name="connsiteY1" fmla="*/ 0 h 9879"/>
                  <a:gd name="connsiteX2" fmla="*/ 0 w 60235"/>
                  <a:gd name="connsiteY2" fmla="*/ 0 h 9879"/>
                  <a:gd name="connsiteX3" fmla="*/ 0 w 60235"/>
                  <a:gd name="connsiteY3" fmla="*/ 9880 h 9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235" h="9879">
                    <a:moveTo>
                      <a:pt x="0" y="9880"/>
                    </a:moveTo>
                    <a:cubicBezTo>
                      <a:pt x="20898" y="7410"/>
                      <a:pt x="40567" y="3705"/>
                      <a:pt x="60235" y="0"/>
                    </a:cubicBezTo>
                    <a:lnTo>
                      <a:pt x="0" y="0"/>
                    </a:lnTo>
                    <a:lnTo>
                      <a:pt x="0" y="988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9" name="Freeform 3098">
                <a:extLst>
                  <a:ext uri="{FF2B5EF4-FFF2-40B4-BE49-F238E27FC236}">
                    <a16:creationId xmlns:a16="http://schemas.microsoft.com/office/drawing/2014/main" id="{97126649-D327-3BA3-799A-2D496D6C0827}"/>
                  </a:ext>
                </a:extLst>
              </p:cNvPr>
              <p:cNvSpPr/>
              <p:nvPr/>
            </p:nvSpPr>
            <p:spPr>
              <a:xfrm>
                <a:off x="4291855" y="4836442"/>
                <a:ext cx="70069" cy="18524"/>
              </a:xfrm>
              <a:custGeom>
                <a:avLst/>
                <a:gdLst>
                  <a:gd name="connsiteX0" fmla="*/ 0 w 70069"/>
                  <a:gd name="connsiteY0" fmla="*/ 0 h 18524"/>
                  <a:gd name="connsiteX1" fmla="*/ 0 w 70069"/>
                  <a:gd name="connsiteY1" fmla="*/ 18525 h 18524"/>
                  <a:gd name="connsiteX2" fmla="*/ 70070 w 70069"/>
                  <a:gd name="connsiteY2" fmla="*/ 12350 h 18524"/>
                  <a:gd name="connsiteX3" fmla="*/ 65153 w 70069"/>
                  <a:gd name="connsiteY3" fmla="*/ 0 h 18524"/>
                  <a:gd name="connsiteX4" fmla="*/ 0 w 70069"/>
                  <a:gd name="connsiteY4" fmla="*/ 0 h 18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69" h="18524">
                    <a:moveTo>
                      <a:pt x="0" y="0"/>
                    </a:moveTo>
                    <a:lnTo>
                      <a:pt x="0" y="18525"/>
                    </a:lnTo>
                    <a:cubicBezTo>
                      <a:pt x="23357" y="17290"/>
                      <a:pt x="46713" y="14820"/>
                      <a:pt x="70070" y="12350"/>
                    </a:cubicBezTo>
                    <a:cubicBezTo>
                      <a:pt x="68841" y="8645"/>
                      <a:pt x="66382" y="3705"/>
                      <a:pt x="6515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0" name="Freeform 3099">
                <a:extLst>
                  <a:ext uri="{FF2B5EF4-FFF2-40B4-BE49-F238E27FC236}">
                    <a16:creationId xmlns:a16="http://schemas.microsoft.com/office/drawing/2014/main" id="{1B946EFA-FD68-5215-31B7-E8FA33329437}"/>
                  </a:ext>
                </a:extLst>
              </p:cNvPr>
              <p:cNvSpPr/>
              <p:nvPr/>
            </p:nvSpPr>
            <p:spPr>
              <a:xfrm>
                <a:off x="4482396" y="4162140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1" name="Freeform 3100">
                <a:extLst>
                  <a:ext uri="{FF2B5EF4-FFF2-40B4-BE49-F238E27FC236}">
                    <a16:creationId xmlns:a16="http://schemas.microsoft.com/office/drawing/2014/main" id="{7401586C-1967-0454-3238-81ED1DCE75EB}"/>
                  </a:ext>
                </a:extLst>
              </p:cNvPr>
              <p:cNvSpPr/>
              <p:nvPr/>
            </p:nvSpPr>
            <p:spPr>
              <a:xfrm>
                <a:off x="4337339" y="4547455"/>
                <a:ext cx="39337" cy="86449"/>
              </a:xfrm>
              <a:custGeom>
                <a:avLst/>
                <a:gdLst>
                  <a:gd name="connsiteX0" fmla="*/ 39337 w 39337"/>
                  <a:gd name="connsiteY0" fmla="*/ 0 h 86449"/>
                  <a:gd name="connsiteX1" fmla="*/ 0 w 39337"/>
                  <a:gd name="connsiteY1" fmla="*/ 0 h 86449"/>
                  <a:gd name="connsiteX2" fmla="*/ 2459 w 39337"/>
                  <a:gd name="connsiteY2" fmla="*/ 16055 h 86449"/>
                  <a:gd name="connsiteX3" fmla="*/ 1229 w 39337"/>
                  <a:gd name="connsiteY3" fmla="*/ 82744 h 86449"/>
                  <a:gd name="connsiteX4" fmla="*/ 1229 w 39337"/>
                  <a:gd name="connsiteY4" fmla="*/ 86449 h 86449"/>
                  <a:gd name="connsiteX5" fmla="*/ 39337 w 39337"/>
                  <a:gd name="connsiteY5" fmla="*/ 86449 h 86449"/>
                  <a:gd name="connsiteX6" fmla="*/ 39337 w 39337"/>
                  <a:gd name="connsiteY6" fmla="*/ 0 h 86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337" h="86449">
                    <a:moveTo>
                      <a:pt x="39337" y="0"/>
                    </a:moveTo>
                    <a:lnTo>
                      <a:pt x="0" y="0"/>
                    </a:lnTo>
                    <a:cubicBezTo>
                      <a:pt x="1229" y="4940"/>
                      <a:pt x="1229" y="11115"/>
                      <a:pt x="2459" y="16055"/>
                    </a:cubicBezTo>
                    <a:cubicBezTo>
                      <a:pt x="4917" y="38285"/>
                      <a:pt x="2459" y="60514"/>
                      <a:pt x="1229" y="82744"/>
                    </a:cubicBezTo>
                    <a:cubicBezTo>
                      <a:pt x="1229" y="83979"/>
                      <a:pt x="1229" y="85214"/>
                      <a:pt x="1229" y="86449"/>
                    </a:cubicBezTo>
                    <a:lnTo>
                      <a:pt x="39337" y="86449"/>
                    </a:lnTo>
                    <a:lnTo>
                      <a:pt x="39337" y="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2" name="Freeform 3101">
                <a:extLst>
                  <a:ext uri="{FF2B5EF4-FFF2-40B4-BE49-F238E27FC236}">
                    <a16:creationId xmlns:a16="http://schemas.microsoft.com/office/drawing/2014/main" id="{024CFF43-0697-1AB3-D718-A0F83B6093C3}"/>
                  </a:ext>
                </a:extLst>
              </p:cNvPr>
              <p:cNvSpPr/>
              <p:nvPr/>
            </p:nvSpPr>
            <p:spPr>
              <a:xfrm>
                <a:off x="4312753" y="4451127"/>
                <a:ext cx="63923" cy="86448"/>
              </a:xfrm>
              <a:custGeom>
                <a:avLst/>
                <a:gdLst>
                  <a:gd name="connsiteX0" fmla="*/ 63923 w 63923"/>
                  <a:gd name="connsiteY0" fmla="*/ 0 h 86448"/>
                  <a:gd name="connsiteX1" fmla="*/ 0 w 63923"/>
                  <a:gd name="connsiteY1" fmla="*/ 0 h 86448"/>
                  <a:gd name="connsiteX2" fmla="*/ 6146 w 63923"/>
                  <a:gd name="connsiteY2" fmla="*/ 22230 h 86448"/>
                  <a:gd name="connsiteX3" fmla="*/ 23357 w 63923"/>
                  <a:gd name="connsiteY3" fmla="*/ 86449 h 86448"/>
                  <a:gd name="connsiteX4" fmla="*/ 63923 w 63923"/>
                  <a:gd name="connsiteY4" fmla="*/ 86449 h 86448"/>
                  <a:gd name="connsiteX5" fmla="*/ 63923 w 63923"/>
                  <a:gd name="connsiteY5" fmla="*/ 0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3923" h="86448">
                    <a:moveTo>
                      <a:pt x="63923" y="0"/>
                    </a:moveTo>
                    <a:lnTo>
                      <a:pt x="0" y="0"/>
                    </a:lnTo>
                    <a:cubicBezTo>
                      <a:pt x="2459" y="7410"/>
                      <a:pt x="4917" y="14820"/>
                      <a:pt x="6146" y="22230"/>
                    </a:cubicBezTo>
                    <a:cubicBezTo>
                      <a:pt x="12293" y="43224"/>
                      <a:pt x="18439" y="64219"/>
                      <a:pt x="23357" y="86449"/>
                    </a:cubicBezTo>
                    <a:lnTo>
                      <a:pt x="63923" y="86449"/>
                    </a:lnTo>
                    <a:lnTo>
                      <a:pt x="63923" y="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3" name="Freeform 3102">
                <a:extLst>
                  <a:ext uri="{FF2B5EF4-FFF2-40B4-BE49-F238E27FC236}">
                    <a16:creationId xmlns:a16="http://schemas.microsoft.com/office/drawing/2014/main" id="{4964BC6C-4D69-2F33-BBDD-8C3615FDFF22}"/>
                  </a:ext>
                </a:extLst>
              </p:cNvPr>
              <p:cNvSpPr/>
              <p:nvPr/>
            </p:nvSpPr>
            <p:spPr>
              <a:xfrm>
                <a:off x="4337339" y="4643784"/>
                <a:ext cx="39337" cy="86448"/>
              </a:xfrm>
              <a:custGeom>
                <a:avLst/>
                <a:gdLst>
                  <a:gd name="connsiteX0" fmla="*/ 0 w 39337"/>
                  <a:gd name="connsiteY0" fmla="*/ 19760 h 86448"/>
                  <a:gd name="connsiteX1" fmla="*/ 3688 w 39337"/>
                  <a:gd name="connsiteY1" fmla="*/ 86449 h 86448"/>
                  <a:gd name="connsiteX2" fmla="*/ 39337 w 39337"/>
                  <a:gd name="connsiteY2" fmla="*/ 86449 h 86448"/>
                  <a:gd name="connsiteX3" fmla="*/ 39337 w 39337"/>
                  <a:gd name="connsiteY3" fmla="*/ 0 h 86448"/>
                  <a:gd name="connsiteX4" fmla="*/ 1229 w 39337"/>
                  <a:gd name="connsiteY4" fmla="*/ 0 h 86448"/>
                  <a:gd name="connsiteX5" fmla="*/ 0 w 39337"/>
                  <a:gd name="connsiteY5" fmla="*/ 19760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337" h="86448">
                    <a:moveTo>
                      <a:pt x="0" y="19760"/>
                    </a:moveTo>
                    <a:cubicBezTo>
                      <a:pt x="0" y="41990"/>
                      <a:pt x="1229" y="64219"/>
                      <a:pt x="3688" y="86449"/>
                    </a:cubicBezTo>
                    <a:lnTo>
                      <a:pt x="39337" y="86449"/>
                    </a:lnTo>
                    <a:lnTo>
                      <a:pt x="39337" y="0"/>
                    </a:lnTo>
                    <a:lnTo>
                      <a:pt x="1229" y="0"/>
                    </a:lnTo>
                    <a:cubicBezTo>
                      <a:pt x="1229" y="6175"/>
                      <a:pt x="0" y="13585"/>
                      <a:pt x="0" y="19760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4" name="Freeform 3103">
                <a:extLst>
                  <a:ext uri="{FF2B5EF4-FFF2-40B4-BE49-F238E27FC236}">
                    <a16:creationId xmlns:a16="http://schemas.microsoft.com/office/drawing/2014/main" id="{802EA621-80A0-E0AF-76F5-FA69FE9B5EF5}"/>
                  </a:ext>
                </a:extLst>
              </p:cNvPr>
              <p:cNvSpPr/>
              <p:nvPr/>
            </p:nvSpPr>
            <p:spPr>
              <a:xfrm>
                <a:off x="4342256" y="4740113"/>
                <a:ext cx="34420" cy="86448"/>
              </a:xfrm>
              <a:custGeom>
                <a:avLst/>
                <a:gdLst>
                  <a:gd name="connsiteX0" fmla="*/ 34420 w 34420"/>
                  <a:gd name="connsiteY0" fmla="*/ 0 h 86448"/>
                  <a:gd name="connsiteX1" fmla="*/ 0 w 34420"/>
                  <a:gd name="connsiteY1" fmla="*/ 0 h 86448"/>
                  <a:gd name="connsiteX2" fmla="*/ 22127 w 34420"/>
                  <a:gd name="connsiteY2" fmla="*/ 86449 h 86448"/>
                  <a:gd name="connsiteX3" fmla="*/ 34420 w 34420"/>
                  <a:gd name="connsiteY3" fmla="*/ 86449 h 86448"/>
                  <a:gd name="connsiteX4" fmla="*/ 34420 w 34420"/>
                  <a:gd name="connsiteY4" fmla="*/ 0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420" h="86448">
                    <a:moveTo>
                      <a:pt x="34420" y="0"/>
                    </a:moveTo>
                    <a:lnTo>
                      <a:pt x="0" y="0"/>
                    </a:lnTo>
                    <a:cubicBezTo>
                      <a:pt x="4917" y="29640"/>
                      <a:pt x="11064" y="58044"/>
                      <a:pt x="22127" y="86449"/>
                    </a:cubicBezTo>
                    <a:lnTo>
                      <a:pt x="34420" y="86449"/>
                    </a:lnTo>
                    <a:lnTo>
                      <a:pt x="34420" y="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5" name="Freeform 3104">
                <a:extLst>
                  <a:ext uri="{FF2B5EF4-FFF2-40B4-BE49-F238E27FC236}">
                    <a16:creationId xmlns:a16="http://schemas.microsoft.com/office/drawing/2014/main" id="{75B6087F-7373-DC03-D80E-01FAD6B22F92}"/>
                  </a:ext>
                </a:extLst>
              </p:cNvPr>
              <p:cNvSpPr/>
              <p:nvPr/>
            </p:nvSpPr>
            <p:spPr>
              <a:xfrm>
                <a:off x="4283250" y="4354798"/>
                <a:ext cx="93426" cy="86448"/>
              </a:xfrm>
              <a:custGeom>
                <a:avLst/>
                <a:gdLst>
                  <a:gd name="connsiteX0" fmla="*/ 17210 w 93426"/>
                  <a:gd name="connsiteY0" fmla="*/ 59279 h 86448"/>
                  <a:gd name="connsiteX1" fmla="*/ 25815 w 93426"/>
                  <a:gd name="connsiteY1" fmla="*/ 86449 h 86448"/>
                  <a:gd name="connsiteX2" fmla="*/ 93426 w 93426"/>
                  <a:gd name="connsiteY2" fmla="*/ 86449 h 86448"/>
                  <a:gd name="connsiteX3" fmla="*/ 93426 w 93426"/>
                  <a:gd name="connsiteY3" fmla="*/ 0 h 86448"/>
                  <a:gd name="connsiteX4" fmla="*/ 13522 w 93426"/>
                  <a:gd name="connsiteY4" fmla="*/ 0 h 86448"/>
                  <a:gd name="connsiteX5" fmla="*/ 7376 w 93426"/>
                  <a:gd name="connsiteY5" fmla="*/ 2470 h 86448"/>
                  <a:gd name="connsiteX6" fmla="*/ 0 w 93426"/>
                  <a:gd name="connsiteY6" fmla="*/ 3705 h 86448"/>
                  <a:gd name="connsiteX7" fmla="*/ 7376 w 93426"/>
                  <a:gd name="connsiteY7" fmla="*/ 28405 h 86448"/>
                  <a:gd name="connsiteX8" fmla="*/ 17210 w 93426"/>
                  <a:gd name="connsiteY8" fmla="*/ 5927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3426" h="86448">
                    <a:moveTo>
                      <a:pt x="17210" y="59279"/>
                    </a:moveTo>
                    <a:cubicBezTo>
                      <a:pt x="19669" y="67924"/>
                      <a:pt x="23357" y="77804"/>
                      <a:pt x="25815" y="86449"/>
                    </a:cubicBezTo>
                    <a:lnTo>
                      <a:pt x="93426" y="86449"/>
                    </a:lnTo>
                    <a:lnTo>
                      <a:pt x="93426" y="0"/>
                    </a:lnTo>
                    <a:lnTo>
                      <a:pt x="13522" y="0"/>
                    </a:lnTo>
                    <a:cubicBezTo>
                      <a:pt x="11064" y="1235"/>
                      <a:pt x="9834" y="1235"/>
                      <a:pt x="7376" y="2470"/>
                    </a:cubicBezTo>
                    <a:cubicBezTo>
                      <a:pt x="4917" y="3705"/>
                      <a:pt x="2459" y="3705"/>
                      <a:pt x="0" y="3705"/>
                    </a:cubicBezTo>
                    <a:cubicBezTo>
                      <a:pt x="2459" y="11115"/>
                      <a:pt x="4917" y="19760"/>
                      <a:pt x="7376" y="28405"/>
                    </a:cubicBezTo>
                    <a:cubicBezTo>
                      <a:pt x="11064" y="38285"/>
                      <a:pt x="14751" y="48164"/>
                      <a:pt x="17210" y="59279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6" name="Freeform 3105">
                <a:extLst>
                  <a:ext uri="{FF2B5EF4-FFF2-40B4-BE49-F238E27FC236}">
                    <a16:creationId xmlns:a16="http://schemas.microsoft.com/office/drawing/2014/main" id="{CF67C650-B3A5-26AC-F1A8-E7E01866D097}"/>
                  </a:ext>
                </a:extLst>
              </p:cNvPr>
              <p:cNvSpPr/>
              <p:nvPr/>
            </p:nvSpPr>
            <p:spPr>
              <a:xfrm>
                <a:off x="4315212" y="4259704"/>
                <a:ext cx="61464" cy="85213"/>
              </a:xfrm>
              <a:custGeom>
                <a:avLst/>
                <a:gdLst>
                  <a:gd name="connsiteX0" fmla="*/ 0 w 61464"/>
                  <a:gd name="connsiteY0" fmla="*/ 85214 h 85213"/>
                  <a:gd name="connsiteX1" fmla="*/ 61465 w 61464"/>
                  <a:gd name="connsiteY1" fmla="*/ 85214 h 85213"/>
                  <a:gd name="connsiteX2" fmla="*/ 61465 w 61464"/>
                  <a:gd name="connsiteY2" fmla="*/ 0 h 85213"/>
                  <a:gd name="connsiteX3" fmla="*/ 25815 w 61464"/>
                  <a:gd name="connsiteY3" fmla="*/ 0 h 85213"/>
                  <a:gd name="connsiteX4" fmla="*/ 18439 w 61464"/>
                  <a:gd name="connsiteY4" fmla="*/ 58044 h 85213"/>
                  <a:gd name="connsiteX5" fmla="*/ 0 w 61464"/>
                  <a:gd name="connsiteY5" fmla="*/ 85214 h 85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464" h="85213">
                    <a:moveTo>
                      <a:pt x="0" y="85214"/>
                    </a:moveTo>
                    <a:lnTo>
                      <a:pt x="61465" y="85214"/>
                    </a:lnTo>
                    <a:lnTo>
                      <a:pt x="61465" y="0"/>
                    </a:lnTo>
                    <a:lnTo>
                      <a:pt x="25815" y="0"/>
                    </a:lnTo>
                    <a:cubicBezTo>
                      <a:pt x="25815" y="20995"/>
                      <a:pt x="24586" y="41989"/>
                      <a:pt x="18439" y="58044"/>
                    </a:cubicBezTo>
                    <a:cubicBezTo>
                      <a:pt x="13522" y="70394"/>
                      <a:pt x="7376" y="79039"/>
                      <a:pt x="0" y="85214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7" name="Freeform 3106">
                <a:extLst>
                  <a:ext uri="{FF2B5EF4-FFF2-40B4-BE49-F238E27FC236}">
                    <a16:creationId xmlns:a16="http://schemas.microsoft.com/office/drawing/2014/main" id="{1F1ABCD6-6B50-4E9D-4855-A1795307140C}"/>
                  </a:ext>
                </a:extLst>
              </p:cNvPr>
              <p:cNvSpPr/>
              <p:nvPr/>
            </p:nvSpPr>
            <p:spPr>
              <a:xfrm>
                <a:off x="4481166" y="3874388"/>
                <a:ext cx="644150" cy="948468"/>
              </a:xfrm>
              <a:custGeom>
                <a:avLst/>
                <a:gdLst>
                  <a:gd name="connsiteX0" fmla="*/ 635545 w 644150"/>
                  <a:gd name="connsiteY0" fmla="*/ 0 h 948468"/>
                  <a:gd name="connsiteX1" fmla="*/ 572851 w 644150"/>
                  <a:gd name="connsiteY1" fmla="*/ 0 h 948468"/>
                  <a:gd name="connsiteX2" fmla="*/ 572851 w 644150"/>
                  <a:gd name="connsiteY2" fmla="*/ 85214 h 948468"/>
                  <a:gd name="connsiteX3" fmla="*/ 597437 w 644150"/>
                  <a:gd name="connsiteY3" fmla="*/ 85214 h 948468"/>
                  <a:gd name="connsiteX4" fmla="*/ 594979 w 644150"/>
                  <a:gd name="connsiteY4" fmla="*/ 88919 h 948468"/>
                  <a:gd name="connsiteX5" fmla="*/ 591291 w 644150"/>
                  <a:gd name="connsiteY5" fmla="*/ 93859 h 948468"/>
                  <a:gd name="connsiteX6" fmla="*/ 572851 w 644150"/>
                  <a:gd name="connsiteY6" fmla="*/ 93859 h 948468"/>
                  <a:gd name="connsiteX7" fmla="*/ 572851 w 644150"/>
                  <a:gd name="connsiteY7" fmla="*/ 123499 h 948468"/>
                  <a:gd name="connsiteX8" fmla="*/ 563017 w 644150"/>
                  <a:gd name="connsiteY8" fmla="*/ 138318 h 948468"/>
                  <a:gd name="connsiteX9" fmla="*/ 563017 w 644150"/>
                  <a:gd name="connsiteY9" fmla="*/ 93859 h 948468"/>
                  <a:gd name="connsiteX10" fmla="*/ 476966 w 644150"/>
                  <a:gd name="connsiteY10" fmla="*/ 93859 h 948468"/>
                  <a:gd name="connsiteX11" fmla="*/ 476966 w 644150"/>
                  <a:gd name="connsiteY11" fmla="*/ 180308 h 948468"/>
                  <a:gd name="connsiteX12" fmla="*/ 534743 w 644150"/>
                  <a:gd name="connsiteY12" fmla="*/ 180308 h 948468"/>
                  <a:gd name="connsiteX13" fmla="*/ 527367 w 644150"/>
                  <a:gd name="connsiteY13" fmla="*/ 190188 h 948468"/>
                  <a:gd name="connsiteX14" fmla="*/ 476966 w 644150"/>
                  <a:gd name="connsiteY14" fmla="*/ 190188 h 948468"/>
                  <a:gd name="connsiteX15" fmla="*/ 476966 w 644150"/>
                  <a:gd name="connsiteY15" fmla="*/ 256877 h 948468"/>
                  <a:gd name="connsiteX16" fmla="*/ 467132 w 644150"/>
                  <a:gd name="connsiteY16" fmla="*/ 269227 h 948468"/>
                  <a:gd name="connsiteX17" fmla="*/ 467132 w 644150"/>
                  <a:gd name="connsiteY17" fmla="*/ 190188 h 948468"/>
                  <a:gd name="connsiteX18" fmla="*/ 381081 w 644150"/>
                  <a:gd name="connsiteY18" fmla="*/ 190188 h 948468"/>
                  <a:gd name="connsiteX19" fmla="*/ 381081 w 644150"/>
                  <a:gd name="connsiteY19" fmla="*/ 276637 h 948468"/>
                  <a:gd name="connsiteX20" fmla="*/ 460986 w 644150"/>
                  <a:gd name="connsiteY20" fmla="*/ 276637 h 948468"/>
                  <a:gd name="connsiteX21" fmla="*/ 452380 w 644150"/>
                  <a:gd name="connsiteY21" fmla="*/ 286517 h 948468"/>
                  <a:gd name="connsiteX22" fmla="*/ 381081 w 644150"/>
                  <a:gd name="connsiteY22" fmla="*/ 286517 h 948468"/>
                  <a:gd name="connsiteX23" fmla="*/ 381081 w 644150"/>
                  <a:gd name="connsiteY23" fmla="*/ 359381 h 948468"/>
                  <a:gd name="connsiteX24" fmla="*/ 371247 w 644150"/>
                  <a:gd name="connsiteY24" fmla="*/ 368026 h 948468"/>
                  <a:gd name="connsiteX25" fmla="*/ 371247 w 644150"/>
                  <a:gd name="connsiteY25" fmla="*/ 285282 h 948468"/>
                  <a:gd name="connsiteX26" fmla="*/ 285196 w 644150"/>
                  <a:gd name="connsiteY26" fmla="*/ 285282 h 948468"/>
                  <a:gd name="connsiteX27" fmla="*/ 285196 w 644150"/>
                  <a:gd name="connsiteY27" fmla="*/ 371731 h 948468"/>
                  <a:gd name="connsiteX28" fmla="*/ 366330 w 644150"/>
                  <a:gd name="connsiteY28" fmla="*/ 371731 h 948468"/>
                  <a:gd name="connsiteX29" fmla="*/ 355266 w 644150"/>
                  <a:gd name="connsiteY29" fmla="*/ 381611 h 948468"/>
                  <a:gd name="connsiteX30" fmla="*/ 286426 w 644150"/>
                  <a:gd name="connsiteY30" fmla="*/ 381611 h 948468"/>
                  <a:gd name="connsiteX31" fmla="*/ 286426 w 644150"/>
                  <a:gd name="connsiteY31" fmla="*/ 433480 h 948468"/>
                  <a:gd name="connsiteX32" fmla="*/ 276591 w 644150"/>
                  <a:gd name="connsiteY32" fmla="*/ 439655 h 948468"/>
                  <a:gd name="connsiteX33" fmla="*/ 276591 w 644150"/>
                  <a:gd name="connsiteY33" fmla="*/ 381611 h 948468"/>
                  <a:gd name="connsiteX34" fmla="*/ 190541 w 644150"/>
                  <a:gd name="connsiteY34" fmla="*/ 381611 h 948468"/>
                  <a:gd name="connsiteX35" fmla="*/ 190541 w 644150"/>
                  <a:gd name="connsiteY35" fmla="*/ 468060 h 948468"/>
                  <a:gd name="connsiteX36" fmla="*/ 233566 w 644150"/>
                  <a:gd name="connsiteY36" fmla="*/ 468060 h 948468"/>
                  <a:gd name="connsiteX37" fmla="*/ 218814 w 644150"/>
                  <a:gd name="connsiteY37" fmla="*/ 477939 h 948468"/>
                  <a:gd name="connsiteX38" fmla="*/ 191770 w 644150"/>
                  <a:gd name="connsiteY38" fmla="*/ 477939 h 948468"/>
                  <a:gd name="connsiteX39" fmla="*/ 191770 w 644150"/>
                  <a:gd name="connsiteY39" fmla="*/ 495229 h 948468"/>
                  <a:gd name="connsiteX40" fmla="*/ 181936 w 644150"/>
                  <a:gd name="connsiteY40" fmla="*/ 501404 h 948468"/>
                  <a:gd name="connsiteX41" fmla="*/ 181936 w 644150"/>
                  <a:gd name="connsiteY41" fmla="*/ 476704 h 948468"/>
                  <a:gd name="connsiteX42" fmla="*/ 95885 w 644150"/>
                  <a:gd name="connsiteY42" fmla="*/ 476704 h 948468"/>
                  <a:gd name="connsiteX43" fmla="*/ 95885 w 644150"/>
                  <a:gd name="connsiteY43" fmla="*/ 563153 h 948468"/>
                  <a:gd name="connsiteX44" fmla="*/ 95885 w 644150"/>
                  <a:gd name="connsiteY44" fmla="*/ 563153 h 948468"/>
                  <a:gd name="connsiteX45" fmla="*/ 95885 w 644150"/>
                  <a:gd name="connsiteY45" fmla="*/ 563153 h 948468"/>
                  <a:gd name="connsiteX46" fmla="*/ 86051 w 644150"/>
                  <a:gd name="connsiteY46" fmla="*/ 571798 h 948468"/>
                  <a:gd name="connsiteX47" fmla="*/ 84821 w 644150"/>
                  <a:gd name="connsiteY47" fmla="*/ 573033 h 948468"/>
                  <a:gd name="connsiteX48" fmla="*/ 1229 w 644150"/>
                  <a:gd name="connsiteY48" fmla="*/ 573033 h 948468"/>
                  <a:gd name="connsiteX49" fmla="*/ 1229 w 644150"/>
                  <a:gd name="connsiteY49" fmla="*/ 659482 h 948468"/>
                  <a:gd name="connsiteX50" fmla="*/ 49172 w 644150"/>
                  <a:gd name="connsiteY50" fmla="*/ 659482 h 948468"/>
                  <a:gd name="connsiteX51" fmla="*/ 46713 w 644150"/>
                  <a:gd name="connsiteY51" fmla="*/ 669362 h 948468"/>
                  <a:gd name="connsiteX52" fmla="*/ 1229 w 644150"/>
                  <a:gd name="connsiteY52" fmla="*/ 669362 h 948468"/>
                  <a:gd name="connsiteX53" fmla="*/ 1229 w 644150"/>
                  <a:gd name="connsiteY53" fmla="*/ 755811 h 948468"/>
                  <a:gd name="connsiteX54" fmla="*/ 35650 w 644150"/>
                  <a:gd name="connsiteY54" fmla="*/ 755811 h 948468"/>
                  <a:gd name="connsiteX55" fmla="*/ 34420 w 644150"/>
                  <a:gd name="connsiteY55" fmla="*/ 765691 h 948468"/>
                  <a:gd name="connsiteX56" fmla="*/ 0 w 644150"/>
                  <a:gd name="connsiteY56" fmla="*/ 765691 h 948468"/>
                  <a:gd name="connsiteX57" fmla="*/ 0 w 644150"/>
                  <a:gd name="connsiteY57" fmla="*/ 852140 h 948468"/>
                  <a:gd name="connsiteX58" fmla="*/ 33191 w 644150"/>
                  <a:gd name="connsiteY58" fmla="*/ 852140 h 948468"/>
                  <a:gd name="connsiteX59" fmla="*/ 34420 w 644150"/>
                  <a:gd name="connsiteY59" fmla="*/ 862020 h 948468"/>
                  <a:gd name="connsiteX60" fmla="*/ 0 w 644150"/>
                  <a:gd name="connsiteY60" fmla="*/ 862020 h 948468"/>
                  <a:gd name="connsiteX61" fmla="*/ 0 w 644150"/>
                  <a:gd name="connsiteY61" fmla="*/ 948469 h 948468"/>
                  <a:gd name="connsiteX62" fmla="*/ 13522 w 644150"/>
                  <a:gd name="connsiteY62" fmla="*/ 948469 h 948468"/>
                  <a:gd name="connsiteX63" fmla="*/ 50401 w 644150"/>
                  <a:gd name="connsiteY63" fmla="*/ 938589 h 948468"/>
                  <a:gd name="connsiteX64" fmla="*/ 47943 w 644150"/>
                  <a:gd name="connsiteY64" fmla="*/ 929944 h 948468"/>
                  <a:gd name="connsiteX65" fmla="*/ 47943 w 644150"/>
                  <a:gd name="connsiteY65" fmla="*/ 928709 h 948468"/>
                  <a:gd name="connsiteX66" fmla="*/ 43025 w 644150"/>
                  <a:gd name="connsiteY66" fmla="*/ 908949 h 948468"/>
                  <a:gd name="connsiteX67" fmla="*/ 41796 w 644150"/>
                  <a:gd name="connsiteY67" fmla="*/ 904009 h 948468"/>
                  <a:gd name="connsiteX68" fmla="*/ 38108 w 644150"/>
                  <a:gd name="connsiteY68" fmla="*/ 881780 h 948468"/>
                  <a:gd name="connsiteX69" fmla="*/ 44255 w 644150"/>
                  <a:gd name="connsiteY69" fmla="*/ 690357 h 948468"/>
                  <a:gd name="connsiteX70" fmla="*/ 74987 w 644150"/>
                  <a:gd name="connsiteY70" fmla="*/ 582913 h 948468"/>
                  <a:gd name="connsiteX71" fmla="*/ 130305 w 644150"/>
                  <a:gd name="connsiteY71" fmla="*/ 537219 h 948468"/>
                  <a:gd name="connsiteX72" fmla="*/ 346661 w 644150"/>
                  <a:gd name="connsiteY72" fmla="*/ 389020 h 948468"/>
                  <a:gd name="connsiteX73" fmla="*/ 597437 w 644150"/>
                  <a:gd name="connsiteY73" fmla="*/ 83979 h 948468"/>
                  <a:gd name="connsiteX74" fmla="*/ 644150 w 644150"/>
                  <a:gd name="connsiteY74" fmla="*/ 4940 h 948468"/>
                  <a:gd name="connsiteX75" fmla="*/ 635545 w 644150"/>
                  <a:gd name="connsiteY75" fmla="*/ 0 h 948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</a:cxnLst>
                <a:rect l="l" t="t" r="r" b="b"/>
                <a:pathLst>
                  <a:path w="644150" h="948468">
                    <a:moveTo>
                      <a:pt x="635545" y="0"/>
                    </a:moveTo>
                    <a:lnTo>
                      <a:pt x="572851" y="0"/>
                    </a:lnTo>
                    <a:lnTo>
                      <a:pt x="572851" y="85214"/>
                    </a:lnTo>
                    <a:lnTo>
                      <a:pt x="597437" y="85214"/>
                    </a:lnTo>
                    <a:cubicBezTo>
                      <a:pt x="596208" y="86449"/>
                      <a:pt x="594979" y="87684"/>
                      <a:pt x="594979" y="88919"/>
                    </a:cubicBezTo>
                    <a:cubicBezTo>
                      <a:pt x="593749" y="90154"/>
                      <a:pt x="592520" y="92624"/>
                      <a:pt x="591291" y="93859"/>
                    </a:cubicBezTo>
                    <a:lnTo>
                      <a:pt x="572851" y="93859"/>
                    </a:lnTo>
                    <a:lnTo>
                      <a:pt x="572851" y="123499"/>
                    </a:lnTo>
                    <a:cubicBezTo>
                      <a:pt x="569163" y="128439"/>
                      <a:pt x="566705" y="133378"/>
                      <a:pt x="563017" y="138318"/>
                    </a:cubicBezTo>
                    <a:lnTo>
                      <a:pt x="563017" y="93859"/>
                    </a:lnTo>
                    <a:lnTo>
                      <a:pt x="476966" y="93859"/>
                    </a:lnTo>
                    <a:lnTo>
                      <a:pt x="476966" y="180308"/>
                    </a:lnTo>
                    <a:lnTo>
                      <a:pt x="534743" y="180308"/>
                    </a:lnTo>
                    <a:cubicBezTo>
                      <a:pt x="532284" y="184013"/>
                      <a:pt x="529826" y="186483"/>
                      <a:pt x="527367" y="190188"/>
                    </a:cubicBezTo>
                    <a:lnTo>
                      <a:pt x="476966" y="190188"/>
                    </a:lnTo>
                    <a:lnTo>
                      <a:pt x="476966" y="256877"/>
                    </a:lnTo>
                    <a:cubicBezTo>
                      <a:pt x="473278" y="260582"/>
                      <a:pt x="470820" y="264287"/>
                      <a:pt x="467132" y="269227"/>
                    </a:cubicBezTo>
                    <a:lnTo>
                      <a:pt x="467132" y="190188"/>
                    </a:lnTo>
                    <a:lnTo>
                      <a:pt x="381081" y="190188"/>
                    </a:lnTo>
                    <a:lnTo>
                      <a:pt x="381081" y="276637"/>
                    </a:lnTo>
                    <a:lnTo>
                      <a:pt x="460986" y="276637"/>
                    </a:lnTo>
                    <a:cubicBezTo>
                      <a:pt x="458527" y="280342"/>
                      <a:pt x="454839" y="282812"/>
                      <a:pt x="452380" y="286517"/>
                    </a:cubicBezTo>
                    <a:lnTo>
                      <a:pt x="381081" y="286517"/>
                    </a:lnTo>
                    <a:lnTo>
                      <a:pt x="381081" y="359381"/>
                    </a:lnTo>
                    <a:cubicBezTo>
                      <a:pt x="377393" y="361851"/>
                      <a:pt x="374935" y="365556"/>
                      <a:pt x="371247" y="368026"/>
                    </a:cubicBezTo>
                    <a:lnTo>
                      <a:pt x="371247" y="285282"/>
                    </a:lnTo>
                    <a:lnTo>
                      <a:pt x="285196" y="285282"/>
                    </a:lnTo>
                    <a:lnTo>
                      <a:pt x="285196" y="371731"/>
                    </a:lnTo>
                    <a:lnTo>
                      <a:pt x="366330" y="371731"/>
                    </a:lnTo>
                    <a:cubicBezTo>
                      <a:pt x="362642" y="375436"/>
                      <a:pt x="358954" y="377906"/>
                      <a:pt x="355266" y="381611"/>
                    </a:cubicBezTo>
                    <a:lnTo>
                      <a:pt x="286426" y="381611"/>
                    </a:lnTo>
                    <a:lnTo>
                      <a:pt x="286426" y="433480"/>
                    </a:lnTo>
                    <a:cubicBezTo>
                      <a:pt x="282738" y="435950"/>
                      <a:pt x="280279" y="438420"/>
                      <a:pt x="276591" y="439655"/>
                    </a:cubicBezTo>
                    <a:lnTo>
                      <a:pt x="276591" y="381611"/>
                    </a:lnTo>
                    <a:lnTo>
                      <a:pt x="190541" y="381611"/>
                    </a:lnTo>
                    <a:lnTo>
                      <a:pt x="190541" y="468060"/>
                    </a:lnTo>
                    <a:lnTo>
                      <a:pt x="233566" y="468060"/>
                    </a:lnTo>
                    <a:cubicBezTo>
                      <a:pt x="228649" y="471765"/>
                      <a:pt x="223732" y="474234"/>
                      <a:pt x="218814" y="477939"/>
                    </a:cubicBezTo>
                    <a:lnTo>
                      <a:pt x="191770" y="477939"/>
                    </a:lnTo>
                    <a:lnTo>
                      <a:pt x="191770" y="495229"/>
                    </a:lnTo>
                    <a:cubicBezTo>
                      <a:pt x="188082" y="497699"/>
                      <a:pt x="185623" y="498934"/>
                      <a:pt x="181936" y="501404"/>
                    </a:cubicBezTo>
                    <a:lnTo>
                      <a:pt x="181936" y="476704"/>
                    </a:lnTo>
                    <a:lnTo>
                      <a:pt x="95885" y="476704"/>
                    </a:lnTo>
                    <a:lnTo>
                      <a:pt x="95885" y="563153"/>
                    </a:lnTo>
                    <a:lnTo>
                      <a:pt x="95885" y="563153"/>
                    </a:lnTo>
                    <a:cubicBezTo>
                      <a:pt x="95885" y="563153"/>
                      <a:pt x="95885" y="563153"/>
                      <a:pt x="95885" y="563153"/>
                    </a:cubicBezTo>
                    <a:cubicBezTo>
                      <a:pt x="92197" y="565623"/>
                      <a:pt x="89739" y="568093"/>
                      <a:pt x="86051" y="571798"/>
                    </a:cubicBezTo>
                    <a:cubicBezTo>
                      <a:pt x="86051" y="571798"/>
                      <a:pt x="84821" y="573033"/>
                      <a:pt x="84821" y="573033"/>
                    </a:cubicBezTo>
                    <a:lnTo>
                      <a:pt x="1229" y="573033"/>
                    </a:lnTo>
                    <a:lnTo>
                      <a:pt x="1229" y="659482"/>
                    </a:lnTo>
                    <a:lnTo>
                      <a:pt x="49172" y="659482"/>
                    </a:lnTo>
                    <a:cubicBezTo>
                      <a:pt x="47943" y="663187"/>
                      <a:pt x="47943" y="665657"/>
                      <a:pt x="46713" y="669362"/>
                    </a:cubicBezTo>
                    <a:lnTo>
                      <a:pt x="1229" y="669362"/>
                    </a:lnTo>
                    <a:lnTo>
                      <a:pt x="1229" y="755811"/>
                    </a:lnTo>
                    <a:lnTo>
                      <a:pt x="35650" y="755811"/>
                    </a:lnTo>
                    <a:cubicBezTo>
                      <a:pt x="35650" y="759516"/>
                      <a:pt x="34420" y="761986"/>
                      <a:pt x="34420" y="765691"/>
                    </a:cubicBezTo>
                    <a:lnTo>
                      <a:pt x="0" y="765691"/>
                    </a:lnTo>
                    <a:lnTo>
                      <a:pt x="0" y="852140"/>
                    </a:lnTo>
                    <a:lnTo>
                      <a:pt x="33191" y="852140"/>
                    </a:lnTo>
                    <a:cubicBezTo>
                      <a:pt x="33191" y="855845"/>
                      <a:pt x="33191" y="858315"/>
                      <a:pt x="34420" y="862020"/>
                    </a:cubicBezTo>
                    <a:lnTo>
                      <a:pt x="0" y="862020"/>
                    </a:lnTo>
                    <a:lnTo>
                      <a:pt x="0" y="948469"/>
                    </a:lnTo>
                    <a:lnTo>
                      <a:pt x="13522" y="948469"/>
                    </a:lnTo>
                    <a:cubicBezTo>
                      <a:pt x="25815" y="945999"/>
                      <a:pt x="38108" y="942294"/>
                      <a:pt x="50401" y="938589"/>
                    </a:cubicBezTo>
                    <a:cubicBezTo>
                      <a:pt x="49172" y="936119"/>
                      <a:pt x="47943" y="933649"/>
                      <a:pt x="47943" y="929944"/>
                    </a:cubicBezTo>
                    <a:cubicBezTo>
                      <a:pt x="47943" y="929944"/>
                      <a:pt x="47943" y="929944"/>
                      <a:pt x="47943" y="928709"/>
                    </a:cubicBezTo>
                    <a:cubicBezTo>
                      <a:pt x="45484" y="922534"/>
                      <a:pt x="44255" y="916359"/>
                      <a:pt x="43025" y="908949"/>
                    </a:cubicBezTo>
                    <a:cubicBezTo>
                      <a:pt x="43025" y="907714"/>
                      <a:pt x="41796" y="905244"/>
                      <a:pt x="41796" y="904009"/>
                    </a:cubicBezTo>
                    <a:cubicBezTo>
                      <a:pt x="40567" y="896599"/>
                      <a:pt x="39337" y="889190"/>
                      <a:pt x="38108" y="881780"/>
                    </a:cubicBezTo>
                    <a:cubicBezTo>
                      <a:pt x="29503" y="817560"/>
                      <a:pt x="35650" y="753341"/>
                      <a:pt x="44255" y="690357"/>
                    </a:cubicBezTo>
                    <a:cubicBezTo>
                      <a:pt x="49172" y="652072"/>
                      <a:pt x="61465" y="615023"/>
                      <a:pt x="74987" y="582913"/>
                    </a:cubicBezTo>
                    <a:cubicBezTo>
                      <a:pt x="92197" y="566858"/>
                      <a:pt x="111866" y="550804"/>
                      <a:pt x="130305" y="537219"/>
                    </a:cubicBezTo>
                    <a:cubicBezTo>
                      <a:pt x="200375" y="485349"/>
                      <a:pt x="277821" y="443360"/>
                      <a:pt x="346661" y="389020"/>
                    </a:cubicBezTo>
                    <a:cubicBezTo>
                      <a:pt x="449922" y="306276"/>
                      <a:pt x="528597" y="196363"/>
                      <a:pt x="597437" y="83979"/>
                    </a:cubicBezTo>
                    <a:cubicBezTo>
                      <a:pt x="607272" y="67924"/>
                      <a:pt x="631857" y="24700"/>
                      <a:pt x="644150" y="4940"/>
                    </a:cubicBezTo>
                    <a:cubicBezTo>
                      <a:pt x="641692" y="6175"/>
                      <a:pt x="638004" y="2470"/>
                      <a:pt x="635545" y="0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8" name="Freeform 3107">
                <a:extLst>
                  <a:ext uri="{FF2B5EF4-FFF2-40B4-BE49-F238E27FC236}">
                    <a16:creationId xmlns:a16="http://schemas.microsoft.com/office/drawing/2014/main" id="{D4A66D15-7F49-2696-4931-ECFF61A662D7}"/>
                  </a:ext>
                </a:extLst>
              </p:cNvPr>
              <p:cNvSpPr/>
              <p:nvPr/>
            </p:nvSpPr>
            <p:spPr>
              <a:xfrm>
                <a:off x="4482396" y="4354798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9" name="Freeform 3108">
                <a:extLst>
                  <a:ext uri="{FF2B5EF4-FFF2-40B4-BE49-F238E27FC236}">
                    <a16:creationId xmlns:a16="http://schemas.microsoft.com/office/drawing/2014/main" id="{8345341E-725C-F1B2-E4CF-1D1698D817AA}"/>
                  </a:ext>
                </a:extLst>
              </p:cNvPr>
              <p:cNvSpPr/>
              <p:nvPr/>
            </p:nvSpPr>
            <p:spPr>
              <a:xfrm>
                <a:off x="4386511" y="4354798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0" name="Freeform 3109">
                <a:extLst>
                  <a:ext uri="{FF2B5EF4-FFF2-40B4-BE49-F238E27FC236}">
                    <a16:creationId xmlns:a16="http://schemas.microsoft.com/office/drawing/2014/main" id="{2A200853-D0C5-0140-A411-7556D55D98F0}"/>
                  </a:ext>
                </a:extLst>
              </p:cNvPr>
              <p:cNvSpPr/>
              <p:nvPr/>
            </p:nvSpPr>
            <p:spPr>
              <a:xfrm>
                <a:off x="4323817" y="4163375"/>
                <a:ext cx="52859" cy="86448"/>
              </a:xfrm>
              <a:custGeom>
                <a:avLst/>
                <a:gdLst>
                  <a:gd name="connsiteX0" fmla="*/ 52860 w 52859"/>
                  <a:gd name="connsiteY0" fmla="*/ 86449 h 86448"/>
                  <a:gd name="connsiteX1" fmla="*/ 52860 w 52859"/>
                  <a:gd name="connsiteY1" fmla="*/ 0 h 86448"/>
                  <a:gd name="connsiteX2" fmla="*/ 0 w 52859"/>
                  <a:gd name="connsiteY2" fmla="*/ 0 h 86448"/>
                  <a:gd name="connsiteX3" fmla="*/ 17210 w 52859"/>
                  <a:gd name="connsiteY3" fmla="*/ 86449 h 86448"/>
                  <a:gd name="connsiteX4" fmla="*/ 52860 w 52859"/>
                  <a:gd name="connsiteY4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859" h="86448">
                    <a:moveTo>
                      <a:pt x="52860" y="86449"/>
                    </a:moveTo>
                    <a:lnTo>
                      <a:pt x="52860" y="0"/>
                    </a:lnTo>
                    <a:lnTo>
                      <a:pt x="0" y="0"/>
                    </a:lnTo>
                    <a:cubicBezTo>
                      <a:pt x="8605" y="25935"/>
                      <a:pt x="14751" y="56809"/>
                      <a:pt x="17210" y="86449"/>
                    </a:cubicBezTo>
                    <a:lnTo>
                      <a:pt x="5286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1" name="Freeform 3110">
                <a:extLst>
                  <a:ext uri="{FF2B5EF4-FFF2-40B4-BE49-F238E27FC236}">
                    <a16:creationId xmlns:a16="http://schemas.microsoft.com/office/drawing/2014/main" id="{3C3520D5-BF6E-CA35-6C8E-9A0CB6C8A4D4}"/>
                  </a:ext>
                </a:extLst>
              </p:cNvPr>
              <p:cNvSpPr/>
              <p:nvPr/>
            </p:nvSpPr>
            <p:spPr>
              <a:xfrm>
                <a:off x="4386511" y="4258469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2" name="Freeform 3111">
                <a:extLst>
                  <a:ext uri="{FF2B5EF4-FFF2-40B4-BE49-F238E27FC236}">
                    <a16:creationId xmlns:a16="http://schemas.microsoft.com/office/drawing/2014/main" id="{2F6B5B81-473B-57C6-011E-204F5B148326}"/>
                  </a:ext>
                </a:extLst>
              </p:cNvPr>
              <p:cNvSpPr/>
              <p:nvPr/>
            </p:nvSpPr>
            <p:spPr>
              <a:xfrm>
                <a:off x="4386511" y="4162140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3" name="Freeform 3112">
                <a:extLst>
                  <a:ext uri="{FF2B5EF4-FFF2-40B4-BE49-F238E27FC236}">
                    <a16:creationId xmlns:a16="http://schemas.microsoft.com/office/drawing/2014/main" id="{4495D759-3FCC-FAB5-2136-CFE78FE190D7}"/>
                  </a:ext>
                </a:extLst>
              </p:cNvPr>
              <p:cNvSpPr/>
              <p:nvPr/>
            </p:nvSpPr>
            <p:spPr>
              <a:xfrm>
                <a:off x="4386511" y="4451127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4" name="Freeform 3113">
                <a:extLst>
                  <a:ext uri="{FF2B5EF4-FFF2-40B4-BE49-F238E27FC236}">
                    <a16:creationId xmlns:a16="http://schemas.microsoft.com/office/drawing/2014/main" id="{71942D14-B1F2-1611-CF7A-50DED8DE1879}"/>
                  </a:ext>
                </a:extLst>
              </p:cNvPr>
              <p:cNvSpPr/>
              <p:nvPr/>
            </p:nvSpPr>
            <p:spPr>
              <a:xfrm>
                <a:off x="4386511" y="4740113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5" name="Freeform 3114">
                <a:extLst>
                  <a:ext uri="{FF2B5EF4-FFF2-40B4-BE49-F238E27FC236}">
                    <a16:creationId xmlns:a16="http://schemas.microsoft.com/office/drawing/2014/main" id="{BB370441-DD42-524A-AE7C-A5AEFFB879B4}"/>
                  </a:ext>
                </a:extLst>
              </p:cNvPr>
              <p:cNvSpPr/>
              <p:nvPr/>
            </p:nvSpPr>
            <p:spPr>
              <a:xfrm>
                <a:off x="4386511" y="4643784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6" name="Freeform 3115">
                <a:extLst>
                  <a:ext uri="{FF2B5EF4-FFF2-40B4-BE49-F238E27FC236}">
                    <a16:creationId xmlns:a16="http://schemas.microsoft.com/office/drawing/2014/main" id="{2C859A40-3953-79F1-5473-27012B972B8E}"/>
                  </a:ext>
                </a:extLst>
              </p:cNvPr>
              <p:cNvSpPr/>
              <p:nvPr/>
            </p:nvSpPr>
            <p:spPr>
              <a:xfrm>
                <a:off x="4386511" y="4547455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7" name="Freeform 3116">
                <a:extLst>
                  <a:ext uri="{FF2B5EF4-FFF2-40B4-BE49-F238E27FC236}">
                    <a16:creationId xmlns:a16="http://schemas.microsoft.com/office/drawing/2014/main" id="{904DCA69-B59D-43AA-385F-D2591A1C8276}"/>
                  </a:ext>
                </a:extLst>
              </p:cNvPr>
              <p:cNvSpPr/>
              <p:nvPr/>
            </p:nvSpPr>
            <p:spPr>
              <a:xfrm>
                <a:off x="4482396" y="4258469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8" name="Freeform 3117">
                <a:extLst>
                  <a:ext uri="{FF2B5EF4-FFF2-40B4-BE49-F238E27FC236}">
                    <a16:creationId xmlns:a16="http://schemas.microsoft.com/office/drawing/2014/main" id="{B76E7990-D935-5EAA-8188-FD0D34C9A6BF}"/>
                  </a:ext>
                </a:extLst>
              </p:cNvPr>
              <p:cNvSpPr/>
              <p:nvPr/>
            </p:nvSpPr>
            <p:spPr>
              <a:xfrm>
                <a:off x="4291855" y="4416547"/>
                <a:ext cx="7375" cy="24699"/>
              </a:xfrm>
              <a:custGeom>
                <a:avLst/>
                <a:gdLst>
                  <a:gd name="connsiteX0" fmla="*/ 0 w 7375"/>
                  <a:gd name="connsiteY0" fmla="*/ 0 h 24699"/>
                  <a:gd name="connsiteX1" fmla="*/ 0 w 7375"/>
                  <a:gd name="connsiteY1" fmla="*/ 24700 h 24699"/>
                  <a:gd name="connsiteX2" fmla="*/ 7376 w 7375"/>
                  <a:gd name="connsiteY2" fmla="*/ 24700 h 24699"/>
                  <a:gd name="connsiteX3" fmla="*/ 0 w 7375"/>
                  <a:gd name="connsiteY3" fmla="*/ 0 h 24699"/>
                  <a:gd name="connsiteX4" fmla="*/ 0 w 7375"/>
                  <a:gd name="connsiteY4" fmla="*/ 0 h 24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75" h="24699">
                    <a:moveTo>
                      <a:pt x="0" y="0"/>
                    </a:moveTo>
                    <a:lnTo>
                      <a:pt x="0" y="24700"/>
                    </a:lnTo>
                    <a:lnTo>
                      <a:pt x="7376" y="24700"/>
                    </a:lnTo>
                    <a:cubicBezTo>
                      <a:pt x="4917" y="16055"/>
                      <a:pt x="2459" y="8645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9" name="Freeform 3118">
                <a:extLst>
                  <a:ext uri="{FF2B5EF4-FFF2-40B4-BE49-F238E27FC236}">
                    <a16:creationId xmlns:a16="http://schemas.microsoft.com/office/drawing/2014/main" id="{06743810-D976-4BD8-BBCB-C9D2EDB479D4}"/>
                  </a:ext>
                </a:extLst>
              </p:cNvPr>
              <p:cNvSpPr/>
              <p:nvPr/>
            </p:nvSpPr>
            <p:spPr>
              <a:xfrm>
                <a:off x="4291855" y="4451127"/>
                <a:ext cx="34420" cy="86448"/>
              </a:xfrm>
              <a:custGeom>
                <a:avLst/>
                <a:gdLst>
                  <a:gd name="connsiteX0" fmla="*/ 0 w 34420"/>
                  <a:gd name="connsiteY0" fmla="*/ 86449 h 86448"/>
                  <a:gd name="connsiteX1" fmla="*/ 34420 w 34420"/>
                  <a:gd name="connsiteY1" fmla="*/ 86449 h 86448"/>
                  <a:gd name="connsiteX2" fmla="*/ 18439 w 34420"/>
                  <a:gd name="connsiteY2" fmla="*/ 24700 h 86448"/>
                  <a:gd name="connsiteX3" fmla="*/ 11064 w 34420"/>
                  <a:gd name="connsiteY3" fmla="*/ 0 h 86448"/>
                  <a:gd name="connsiteX4" fmla="*/ 0 w 34420"/>
                  <a:gd name="connsiteY4" fmla="*/ 0 h 86448"/>
                  <a:gd name="connsiteX5" fmla="*/ 0 w 34420"/>
                  <a:gd name="connsiteY5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20" h="86448">
                    <a:moveTo>
                      <a:pt x="0" y="86449"/>
                    </a:moveTo>
                    <a:lnTo>
                      <a:pt x="34420" y="86449"/>
                    </a:lnTo>
                    <a:cubicBezTo>
                      <a:pt x="30732" y="65454"/>
                      <a:pt x="24586" y="44459"/>
                      <a:pt x="18439" y="24700"/>
                    </a:cubicBezTo>
                    <a:cubicBezTo>
                      <a:pt x="15981" y="16055"/>
                      <a:pt x="13522" y="8645"/>
                      <a:pt x="11064" y="0"/>
                    </a:cubicBezTo>
                    <a:lnTo>
                      <a:pt x="0" y="0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0" name="Freeform 3119">
                <a:extLst>
                  <a:ext uri="{FF2B5EF4-FFF2-40B4-BE49-F238E27FC236}">
                    <a16:creationId xmlns:a16="http://schemas.microsoft.com/office/drawing/2014/main" id="{87E65C61-4A8E-5B5D-1BA4-47CBA88EA4C7}"/>
                  </a:ext>
                </a:extLst>
              </p:cNvPr>
              <p:cNvSpPr/>
              <p:nvPr/>
            </p:nvSpPr>
            <p:spPr>
              <a:xfrm>
                <a:off x="4291855" y="4547455"/>
                <a:ext cx="39846" cy="86449"/>
              </a:xfrm>
              <a:custGeom>
                <a:avLst/>
                <a:gdLst>
                  <a:gd name="connsiteX0" fmla="*/ 0 w 39846"/>
                  <a:gd name="connsiteY0" fmla="*/ 86449 h 86449"/>
                  <a:gd name="connsiteX1" fmla="*/ 38108 w 39846"/>
                  <a:gd name="connsiteY1" fmla="*/ 86449 h 86449"/>
                  <a:gd name="connsiteX2" fmla="*/ 38108 w 39846"/>
                  <a:gd name="connsiteY2" fmla="*/ 82744 h 86449"/>
                  <a:gd name="connsiteX3" fmla="*/ 39337 w 39846"/>
                  <a:gd name="connsiteY3" fmla="*/ 17290 h 86449"/>
                  <a:gd name="connsiteX4" fmla="*/ 36879 w 39846"/>
                  <a:gd name="connsiteY4" fmla="*/ 0 h 86449"/>
                  <a:gd name="connsiteX5" fmla="*/ 1229 w 39846"/>
                  <a:gd name="connsiteY5" fmla="*/ 0 h 86449"/>
                  <a:gd name="connsiteX6" fmla="*/ 1229 w 39846"/>
                  <a:gd name="connsiteY6" fmla="*/ 33345 h 86449"/>
                  <a:gd name="connsiteX7" fmla="*/ 4917 w 39846"/>
                  <a:gd name="connsiteY7" fmla="*/ 41990 h 86449"/>
                  <a:gd name="connsiteX8" fmla="*/ 1229 w 39846"/>
                  <a:gd name="connsiteY8" fmla="*/ 50634 h 86449"/>
                  <a:gd name="connsiteX9" fmla="*/ 1229 w 39846"/>
                  <a:gd name="connsiteY9" fmla="*/ 86449 h 86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9846" h="86449">
                    <a:moveTo>
                      <a:pt x="0" y="86449"/>
                    </a:moveTo>
                    <a:lnTo>
                      <a:pt x="38108" y="86449"/>
                    </a:lnTo>
                    <a:cubicBezTo>
                      <a:pt x="38108" y="85214"/>
                      <a:pt x="38108" y="83979"/>
                      <a:pt x="38108" y="82744"/>
                    </a:cubicBezTo>
                    <a:cubicBezTo>
                      <a:pt x="39337" y="61749"/>
                      <a:pt x="40567" y="39520"/>
                      <a:pt x="39337" y="17290"/>
                    </a:cubicBezTo>
                    <a:cubicBezTo>
                      <a:pt x="39337" y="11115"/>
                      <a:pt x="38108" y="6175"/>
                      <a:pt x="36879" y="0"/>
                    </a:cubicBezTo>
                    <a:lnTo>
                      <a:pt x="1229" y="0"/>
                    </a:lnTo>
                    <a:lnTo>
                      <a:pt x="1229" y="33345"/>
                    </a:lnTo>
                    <a:cubicBezTo>
                      <a:pt x="3688" y="35815"/>
                      <a:pt x="4917" y="38285"/>
                      <a:pt x="4917" y="41990"/>
                    </a:cubicBezTo>
                    <a:cubicBezTo>
                      <a:pt x="4917" y="45695"/>
                      <a:pt x="3688" y="49400"/>
                      <a:pt x="1229" y="50634"/>
                    </a:cubicBezTo>
                    <a:lnTo>
                      <a:pt x="1229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1" name="Freeform 3120">
                <a:extLst>
                  <a:ext uri="{FF2B5EF4-FFF2-40B4-BE49-F238E27FC236}">
                    <a16:creationId xmlns:a16="http://schemas.microsoft.com/office/drawing/2014/main" id="{2DFA8435-1E17-4AA2-F714-3106BDDBEAF3}"/>
                  </a:ext>
                </a:extLst>
              </p:cNvPr>
              <p:cNvSpPr/>
              <p:nvPr/>
            </p:nvSpPr>
            <p:spPr>
              <a:xfrm>
                <a:off x="4291855" y="4643784"/>
                <a:ext cx="39337" cy="86448"/>
              </a:xfrm>
              <a:custGeom>
                <a:avLst/>
                <a:gdLst>
                  <a:gd name="connsiteX0" fmla="*/ 0 w 39337"/>
                  <a:gd name="connsiteY0" fmla="*/ 86449 h 86448"/>
                  <a:gd name="connsiteX1" fmla="*/ 39337 w 39337"/>
                  <a:gd name="connsiteY1" fmla="*/ 86449 h 86448"/>
                  <a:gd name="connsiteX2" fmla="*/ 35650 w 39337"/>
                  <a:gd name="connsiteY2" fmla="*/ 19760 h 86448"/>
                  <a:gd name="connsiteX3" fmla="*/ 36879 w 39337"/>
                  <a:gd name="connsiteY3" fmla="*/ 0 h 86448"/>
                  <a:gd name="connsiteX4" fmla="*/ 0 w 39337"/>
                  <a:gd name="connsiteY4" fmla="*/ 0 h 86448"/>
                  <a:gd name="connsiteX5" fmla="*/ 0 w 39337"/>
                  <a:gd name="connsiteY5" fmla="*/ 66689 h 86448"/>
                  <a:gd name="connsiteX6" fmla="*/ 3688 w 39337"/>
                  <a:gd name="connsiteY6" fmla="*/ 75334 h 86448"/>
                  <a:gd name="connsiteX7" fmla="*/ 0 w 39337"/>
                  <a:gd name="connsiteY7" fmla="*/ 83979 h 86448"/>
                  <a:gd name="connsiteX8" fmla="*/ 0 w 39337"/>
                  <a:gd name="connsiteY8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337" h="86448">
                    <a:moveTo>
                      <a:pt x="0" y="86449"/>
                    </a:moveTo>
                    <a:lnTo>
                      <a:pt x="39337" y="86449"/>
                    </a:lnTo>
                    <a:cubicBezTo>
                      <a:pt x="36879" y="64219"/>
                      <a:pt x="35650" y="41990"/>
                      <a:pt x="35650" y="19760"/>
                    </a:cubicBezTo>
                    <a:cubicBezTo>
                      <a:pt x="35650" y="13585"/>
                      <a:pt x="35650" y="6175"/>
                      <a:pt x="36879" y="0"/>
                    </a:cubicBezTo>
                    <a:lnTo>
                      <a:pt x="0" y="0"/>
                    </a:lnTo>
                    <a:lnTo>
                      <a:pt x="0" y="66689"/>
                    </a:lnTo>
                    <a:cubicBezTo>
                      <a:pt x="2459" y="69159"/>
                      <a:pt x="3688" y="71629"/>
                      <a:pt x="3688" y="75334"/>
                    </a:cubicBezTo>
                    <a:cubicBezTo>
                      <a:pt x="3688" y="79039"/>
                      <a:pt x="2459" y="82744"/>
                      <a:pt x="0" y="83979"/>
                    </a:cubicBez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2" name="Freeform 3121">
                <a:extLst>
                  <a:ext uri="{FF2B5EF4-FFF2-40B4-BE49-F238E27FC236}">
                    <a16:creationId xmlns:a16="http://schemas.microsoft.com/office/drawing/2014/main" id="{33FB09B8-021D-7460-79B8-AB8C19FAE59E}"/>
                  </a:ext>
                </a:extLst>
              </p:cNvPr>
              <p:cNvSpPr/>
              <p:nvPr/>
            </p:nvSpPr>
            <p:spPr>
              <a:xfrm>
                <a:off x="4290626" y="4740113"/>
                <a:ext cx="62693" cy="86448"/>
              </a:xfrm>
              <a:custGeom>
                <a:avLst/>
                <a:gdLst>
                  <a:gd name="connsiteX0" fmla="*/ 41796 w 62693"/>
                  <a:gd name="connsiteY0" fmla="*/ 0 h 86448"/>
                  <a:gd name="connsiteX1" fmla="*/ 0 w 62693"/>
                  <a:gd name="connsiteY1" fmla="*/ 0 h 86448"/>
                  <a:gd name="connsiteX2" fmla="*/ 0 w 62693"/>
                  <a:gd name="connsiteY2" fmla="*/ 86449 h 86448"/>
                  <a:gd name="connsiteX3" fmla="*/ 62694 w 62693"/>
                  <a:gd name="connsiteY3" fmla="*/ 86449 h 86448"/>
                  <a:gd name="connsiteX4" fmla="*/ 41796 w 62693"/>
                  <a:gd name="connsiteY4" fmla="*/ 0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693" h="86448">
                    <a:moveTo>
                      <a:pt x="41796" y="0"/>
                    </a:moveTo>
                    <a:lnTo>
                      <a:pt x="0" y="0"/>
                    </a:lnTo>
                    <a:lnTo>
                      <a:pt x="0" y="86449"/>
                    </a:lnTo>
                    <a:lnTo>
                      <a:pt x="62694" y="86449"/>
                    </a:lnTo>
                    <a:cubicBezTo>
                      <a:pt x="52860" y="58044"/>
                      <a:pt x="46713" y="28405"/>
                      <a:pt x="41796" y="0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3" name="Freeform 3122">
                <a:extLst>
                  <a:ext uri="{FF2B5EF4-FFF2-40B4-BE49-F238E27FC236}">
                    <a16:creationId xmlns:a16="http://schemas.microsoft.com/office/drawing/2014/main" id="{BEAD9BE2-949C-71FE-A65F-85A316D11967}"/>
                  </a:ext>
                </a:extLst>
              </p:cNvPr>
              <p:cNvSpPr/>
              <p:nvPr/>
            </p:nvSpPr>
            <p:spPr>
              <a:xfrm>
                <a:off x="3814889" y="5027865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4" name="Freeform 3123">
                <a:extLst>
                  <a:ext uri="{FF2B5EF4-FFF2-40B4-BE49-F238E27FC236}">
                    <a16:creationId xmlns:a16="http://schemas.microsoft.com/office/drawing/2014/main" id="{83084B3C-5012-985E-3F67-988F7528C85E}"/>
                  </a:ext>
                </a:extLst>
              </p:cNvPr>
              <p:cNvSpPr/>
              <p:nvPr/>
            </p:nvSpPr>
            <p:spPr>
              <a:xfrm>
                <a:off x="3814889" y="4932771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5" name="Freeform 3124">
                <a:extLst>
                  <a:ext uri="{FF2B5EF4-FFF2-40B4-BE49-F238E27FC236}">
                    <a16:creationId xmlns:a16="http://schemas.microsoft.com/office/drawing/2014/main" id="{3BF9A385-925E-6D33-F94B-2D3612A9A7C3}"/>
                  </a:ext>
                </a:extLst>
              </p:cNvPr>
              <p:cNvSpPr/>
              <p:nvPr/>
            </p:nvSpPr>
            <p:spPr>
              <a:xfrm>
                <a:off x="3910774" y="4643784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6" name="Freeform 3125">
                <a:extLst>
                  <a:ext uri="{FF2B5EF4-FFF2-40B4-BE49-F238E27FC236}">
                    <a16:creationId xmlns:a16="http://schemas.microsoft.com/office/drawing/2014/main" id="{C9A29FD5-66DF-A67F-BF73-72EAACEF66E2}"/>
                  </a:ext>
                </a:extLst>
              </p:cNvPr>
              <p:cNvSpPr/>
              <p:nvPr/>
            </p:nvSpPr>
            <p:spPr>
              <a:xfrm>
                <a:off x="3814889" y="4836442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7" name="Freeform 3126">
                <a:extLst>
                  <a:ext uri="{FF2B5EF4-FFF2-40B4-BE49-F238E27FC236}">
                    <a16:creationId xmlns:a16="http://schemas.microsoft.com/office/drawing/2014/main" id="{D3CB4583-DE30-8654-1149-FDAE25EA2545}"/>
                  </a:ext>
                </a:extLst>
              </p:cNvPr>
              <p:cNvSpPr/>
              <p:nvPr/>
            </p:nvSpPr>
            <p:spPr>
              <a:xfrm>
                <a:off x="3814889" y="4643784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8" name="Freeform 3127">
                <a:extLst>
                  <a:ext uri="{FF2B5EF4-FFF2-40B4-BE49-F238E27FC236}">
                    <a16:creationId xmlns:a16="http://schemas.microsoft.com/office/drawing/2014/main" id="{6AC3E9DB-CF4F-4DA9-A600-FFEE9A97259B}"/>
                  </a:ext>
                </a:extLst>
              </p:cNvPr>
              <p:cNvSpPr/>
              <p:nvPr/>
            </p:nvSpPr>
            <p:spPr>
              <a:xfrm>
                <a:off x="3814889" y="4451127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9" name="Freeform 3128">
                <a:extLst>
                  <a:ext uri="{FF2B5EF4-FFF2-40B4-BE49-F238E27FC236}">
                    <a16:creationId xmlns:a16="http://schemas.microsoft.com/office/drawing/2014/main" id="{FA061330-4156-DECB-A0D6-085EB94DE0DA}"/>
                  </a:ext>
                </a:extLst>
              </p:cNvPr>
              <p:cNvSpPr/>
              <p:nvPr/>
            </p:nvSpPr>
            <p:spPr>
              <a:xfrm>
                <a:off x="3814889" y="4547455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0" name="Freeform 3129">
                <a:extLst>
                  <a:ext uri="{FF2B5EF4-FFF2-40B4-BE49-F238E27FC236}">
                    <a16:creationId xmlns:a16="http://schemas.microsoft.com/office/drawing/2014/main" id="{AFBD2607-77C4-9D46-3528-D00A6C9F3C54}"/>
                  </a:ext>
                </a:extLst>
              </p:cNvPr>
              <p:cNvSpPr/>
              <p:nvPr/>
            </p:nvSpPr>
            <p:spPr>
              <a:xfrm>
                <a:off x="3814889" y="4740113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1" name="Freeform 3130">
                <a:extLst>
                  <a:ext uri="{FF2B5EF4-FFF2-40B4-BE49-F238E27FC236}">
                    <a16:creationId xmlns:a16="http://schemas.microsoft.com/office/drawing/2014/main" id="{50443E93-74E8-72A7-3364-7A873218C55A}"/>
                  </a:ext>
                </a:extLst>
              </p:cNvPr>
              <p:cNvSpPr/>
              <p:nvPr/>
            </p:nvSpPr>
            <p:spPr>
              <a:xfrm>
                <a:off x="4195970" y="4354798"/>
                <a:ext cx="86050" cy="86448"/>
              </a:xfrm>
              <a:custGeom>
                <a:avLst/>
                <a:gdLst>
                  <a:gd name="connsiteX0" fmla="*/ 0 w 86050"/>
                  <a:gd name="connsiteY0" fmla="*/ 86449 h 86448"/>
                  <a:gd name="connsiteX1" fmla="*/ 86051 w 86050"/>
                  <a:gd name="connsiteY1" fmla="*/ 86449 h 86448"/>
                  <a:gd name="connsiteX2" fmla="*/ 86051 w 86050"/>
                  <a:gd name="connsiteY2" fmla="*/ 30875 h 86448"/>
                  <a:gd name="connsiteX3" fmla="*/ 77445 w 86050"/>
                  <a:gd name="connsiteY3" fmla="*/ 3705 h 86448"/>
                  <a:gd name="connsiteX4" fmla="*/ 76216 w 86050"/>
                  <a:gd name="connsiteY4" fmla="*/ 3705 h 86448"/>
                  <a:gd name="connsiteX5" fmla="*/ 50401 w 86050"/>
                  <a:gd name="connsiteY5" fmla="*/ 0 h 86448"/>
                  <a:gd name="connsiteX6" fmla="*/ 0 w 86050"/>
                  <a:gd name="connsiteY6" fmla="*/ 0 h 86448"/>
                  <a:gd name="connsiteX7" fmla="*/ 0 w 86050"/>
                  <a:gd name="connsiteY7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050" h="86448">
                    <a:moveTo>
                      <a:pt x="0" y="86449"/>
                    </a:moveTo>
                    <a:lnTo>
                      <a:pt x="86051" y="86449"/>
                    </a:lnTo>
                    <a:lnTo>
                      <a:pt x="86051" y="30875"/>
                    </a:lnTo>
                    <a:cubicBezTo>
                      <a:pt x="83592" y="22230"/>
                      <a:pt x="81133" y="13585"/>
                      <a:pt x="77445" y="3705"/>
                    </a:cubicBezTo>
                    <a:cubicBezTo>
                      <a:pt x="77445" y="3705"/>
                      <a:pt x="77445" y="3705"/>
                      <a:pt x="76216" y="3705"/>
                    </a:cubicBezTo>
                    <a:cubicBezTo>
                      <a:pt x="67611" y="3705"/>
                      <a:pt x="59006" y="2470"/>
                      <a:pt x="50401" y="0"/>
                    </a:cubicBezTo>
                    <a:lnTo>
                      <a:pt x="0" y="0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2" name="Freeform 3131">
                <a:extLst>
                  <a:ext uri="{FF2B5EF4-FFF2-40B4-BE49-F238E27FC236}">
                    <a16:creationId xmlns:a16="http://schemas.microsoft.com/office/drawing/2014/main" id="{FE74E4D9-72D0-C45A-FCA3-B72386B590B6}"/>
                  </a:ext>
                </a:extLst>
              </p:cNvPr>
              <p:cNvSpPr/>
              <p:nvPr/>
            </p:nvSpPr>
            <p:spPr>
              <a:xfrm>
                <a:off x="4101314" y="4211539"/>
                <a:ext cx="22127" cy="37049"/>
              </a:xfrm>
              <a:custGeom>
                <a:avLst/>
                <a:gdLst>
                  <a:gd name="connsiteX0" fmla="*/ 0 w 22127"/>
                  <a:gd name="connsiteY0" fmla="*/ 0 h 37049"/>
                  <a:gd name="connsiteX1" fmla="*/ 0 w 22127"/>
                  <a:gd name="connsiteY1" fmla="*/ 37050 h 37049"/>
                  <a:gd name="connsiteX2" fmla="*/ 22127 w 22127"/>
                  <a:gd name="connsiteY2" fmla="*/ 37050 h 37049"/>
                  <a:gd name="connsiteX3" fmla="*/ 0 w 22127"/>
                  <a:gd name="connsiteY3" fmla="*/ 0 h 37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27" h="37049">
                    <a:moveTo>
                      <a:pt x="0" y="0"/>
                    </a:moveTo>
                    <a:lnTo>
                      <a:pt x="0" y="37050"/>
                    </a:lnTo>
                    <a:lnTo>
                      <a:pt x="22127" y="37050"/>
                    </a:lnTo>
                    <a:cubicBezTo>
                      <a:pt x="13522" y="24700"/>
                      <a:pt x="6146" y="12350"/>
                      <a:pt x="0" y="0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3" name="Freeform 3132">
                <a:extLst>
                  <a:ext uri="{FF2B5EF4-FFF2-40B4-BE49-F238E27FC236}">
                    <a16:creationId xmlns:a16="http://schemas.microsoft.com/office/drawing/2014/main" id="{F9029AA5-9EB7-F327-E9C4-0C2869B40E7D}"/>
                  </a:ext>
                </a:extLst>
              </p:cNvPr>
              <p:cNvSpPr/>
              <p:nvPr/>
            </p:nvSpPr>
            <p:spPr>
              <a:xfrm>
                <a:off x="4101314" y="4258469"/>
                <a:ext cx="84821" cy="86448"/>
              </a:xfrm>
              <a:custGeom>
                <a:avLst/>
                <a:gdLst>
                  <a:gd name="connsiteX0" fmla="*/ 84821 w 84821"/>
                  <a:gd name="connsiteY0" fmla="*/ 61749 h 86448"/>
                  <a:gd name="connsiteX1" fmla="*/ 28274 w 84821"/>
                  <a:gd name="connsiteY1" fmla="*/ 0 h 86448"/>
                  <a:gd name="connsiteX2" fmla="*/ 0 w 84821"/>
                  <a:gd name="connsiteY2" fmla="*/ 0 h 86448"/>
                  <a:gd name="connsiteX3" fmla="*/ 0 w 84821"/>
                  <a:gd name="connsiteY3" fmla="*/ 86449 h 86448"/>
                  <a:gd name="connsiteX4" fmla="*/ 84821 w 84821"/>
                  <a:gd name="connsiteY4" fmla="*/ 86449 h 86448"/>
                  <a:gd name="connsiteX5" fmla="*/ 84821 w 84821"/>
                  <a:gd name="connsiteY5" fmla="*/ 617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821" h="86448">
                    <a:moveTo>
                      <a:pt x="84821" y="61749"/>
                    </a:moveTo>
                    <a:cubicBezTo>
                      <a:pt x="63923" y="44460"/>
                      <a:pt x="45484" y="23465"/>
                      <a:pt x="28274" y="0"/>
                    </a:cubicBezTo>
                    <a:lnTo>
                      <a:pt x="0" y="0"/>
                    </a:lnTo>
                    <a:lnTo>
                      <a:pt x="0" y="86449"/>
                    </a:lnTo>
                    <a:lnTo>
                      <a:pt x="84821" y="86449"/>
                    </a:lnTo>
                    <a:lnTo>
                      <a:pt x="84821" y="617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4" name="Freeform 3133">
                <a:extLst>
                  <a:ext uri="{FF2B5EF4-FFF2-40B4-BE49-F238E27FC236}">
                    <a16:creationId xmlns:a16="http://schemas.microsoft.com/office/drawing/2014/main" id="{1E22B42A-B161-46A5-6670-910328E0FB1C}"/>
                  </a:ext>
                </a:extLst>
              </p:cNvPr>
              <p:cNvSpPr/>
              <p:nvPr/>
            </p:nvSpPr>
            <p:spPr>
              <a:xfrm>
                <a:off x="4195970" y="4327628"/>
                <a:ext cx="27044" cy="17289"/>
              </a:xfrm>
              <a:custGeom>
                <a:avLst/>
                <a:gdLst>
                  <a:gd name="connsiteX0" fmla="*/ 0 w 27044"/>
                  <a:gd name="connsiteY0" fmla="*/ 0 h 17289"/>
                  <a:gd name="connsiteX1" fmla="*/ 0 w 27044"/>
                  <a:gd name="connsiteY1" fmla="*/ 17290 h 17289"/>
                  <a:gd name="connsiteX2" fmla="*/ 27044 w 27044"/>
                  <a:gd name="connsiteY2" fmla="*/ 17290 h 17289"/>
                  <a:gd name="connsiteX3" fmla="*/ 0 w 27044"/>
                  <a:gd name="connsiteY3" fmla="*/ 0 h 172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044" h="17289">
                    <a:moveTo>
                      <a:pt x="0" y="0"/>
                    </a:moveTo>
                    <a:lnTo>
                      <a:pt x="0" y="17290"/>
                    </a:lnTo>
                    <a:lnTo>
                      <a:pt x="27044" y="17290"/>
                    </a:lnTo>
                    <a:cubicBezTo>
                      <a:pt x="17210" y="12350"/>
                      <a:pt x="8605" y="7410"/>
                      <a:pt x="0" y="0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5" name="Freeform 3134">
                <a:extLst>
                  <a:ext uri="{FF2B5EF4-FFF2-40B4-BE49-F238E27FC236}">
                    <a16:creationId xmlns:a16="http://schemas.microsoft.com/office/drawing/2014/main" id="{2EA3C7FC-9E14-24D8-85E0-2828DE3EC8DA}"/>
                  </a:ext>
                </a:extLst>
              </p:cNvPr>
              <p:cNvSpPr/>
              <p:nvPr/>
            </p:nvSpPr>
            <p:spPr>
              <a:xfrm>
                <a:off x="4101314" y="4354798"/>
                <a:ext cx="84821" cy="86448"/>
              </a:xfrm>
              <a:custGeom>
                <a:avLst/>
                <a:gdLst>
                  <a:gd name="connsiteX0" fmla="*/ 0 w 84821"/>
                  <a:gd name="connsiteY0" fmla="*/ 0 h 86448"/>
                  <a:gd name="connsiteX1" fmla="*/ 84821 w 84821"/>
                  <a:gd name="connsiteY1" fmla="*/ 0 h 86448"/>
                  <a:gd name="connsiteX2" fmla="*/ 84821 w 84821"/>
                  <a:gd name="connsiteY2" fmla="*/ 86449 h 86448"/>
                  <a:gd name="connsiteX3" fmla="*/ 0 w 84821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4821" h="86448">
                    <a:moveTo>
                      <a:pt x="0" y="0"/>
                    </a:moveTo>
                    <a:lnTo>
                      <a:pt x="84821" y="0"/>
                    </a:lnTo>
                    <a:lnTo>
                      <a:pt x="8482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6" name="Freeform 3135">
                <a:extLst>
                  <a:ext uri="{FF2B5EF4-FFF2-40B4-BE49-F238E27FC236}">
                    <a16:creationId xmlns:a16="http://schemas.microsoft.com/office/drawing/2014/main" id="{0EB0B75A-88D9-CB14-56E9-2A2C5E70354E}"/>
                  </a:ext>
                </a:extLst>
              </p:cNvPr>
              <p:cNvSpPr/>
              <p:nvPr/>
            </p:nvSpPr>
            <p:spPr>
              <a:xfrm>
                <a:off x="4101314" y="4451127"/>
                <a:ext cx="84821" cy="86448"/>
              </a:xfrm>
              <a:custGeom>
                <a:avLst/>
                <a:gdLst>
                  <a:gd name="connsiteX0" fmla="*/ 84821 w 84821"/>
                  <a:gd name="connsiteY0" fmla="*/ 86449 h 86448"/>
                  <a:gd name="connsiteX1" fmla="*/ 84821 w 84821"/>
                  <a:gd name="connsiteY1" fmla="*/ 0 h 86448"/>
                  <a:gd name="connsiteX2" fmla="*/ 0 w 84821"/>
                  <a:gd name="connsiteY2" fmla="*/ 0 h 86448"/>
                  <a:gd name="connsiteX3" fmla="*/ 0 w 84821"/>
                  <a:gd name="connsiteY3" fmla="*/ 86449 h 86448"/>
                  <a:gd name="connsiteX4" fmla="*/ 84821 w 84821"/>
                  <a:gd name="connsiteY4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4821" h="86448">
                    <a:moveTo>
                      <a:pt x="84821" y="86449"/>
                    </a:moveTo>
                    <a:lnTo>
                      <a:pt x="84821" y="0"/>
                    </a:lnTo>
                    <a:lnTo>
                      <a:pt x="0" y="0"/>
                    </a:lnTo>
                    <a:lnTo>
                      <a:pt x="0" y="86449"/>
                    </a:lnTo>
                    <a:lnTo>
                      <a:pt x="84821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7" name="Freeform 3136">
                <a:extLst>
                  <a:ext uri="{FF2B5EF4-FFF2-40B4-BE49-F238E27FC236}">
                    <a16:creationId xmlns:a16="http://schemas.microsoft.com/office/drawing/2014/main" id="{5D9C39C9-7809-66BB-02BF-734683187BFD}"/>
                  </a:ext>
                </a:extLst>
              </p:cNvPr>
              <p:cNvSpPr/>
              <p:nvPr/>
            </p:nvSpPr>
            <p:spPr>
              <a:xfrm>
                <a:off x="4101314" y="4547455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8" name="Freeform 3137">
                <a:extLst>
                  <a:ext uri="{FF2B5EF4-FFF2-40B4-BE49-F238E27FC236}">
                    <a16:creationId xmlns:a16="http://schemas.microsoft.com/office/drawing/2014/main" id="{512E2431-048D-5E35-219E-95B3975F8948}"/>
                  </a:ext>
                </a:extLst>
              </p:cNvPr>
              <p:cNvSpPr/>
              <p:nvPr/>
            </p:nvSpPr>
            <p:spPr>
              <a:xfrm>
                <a:off x="4101314" y="4740113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9" name="Freeform 3138">
                <a:extLst>
                  <a:ext uri="{FF2B5EF4-FFF2-40B4-BE49-F238E27FC236}">
                    <a16:creationId xmlns:a16="http://schemas.microsoft.com/office/drawing/2014/main" id="{57858C31-0674-5260-C1C4-E918D9FCEA40}"/>
                  </a:ext>
                </a:extLst>
              </p:cNvPr>
              <p:cNvSpPr/>
              <p:nvPr/>
            </p:nvSpPr>
            <p:spPr>
              <a:xfrm>
                <a:off x="4101314" y="4643784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0" name="Freeform 3139">
                <a:extLst>
                  <a:ext uri="{FF2B5EF4-FFF2-40B4-BE49-F238E27FC236}">
                    <a16:creationId xmlns:a16="http://schemas.microsoft.com/office/drawing/2014/main" id="{79EA5443-5536-41AC-0113-FDA889A99244}"/>
                  </a:ext>
                </a:extLst>
              </p:cNvPr>
              <p:cNvSpPr/>
              <p:nvPr/>
            </p:nvSpPr>
            <p:spPr>
              <a:xfrm>
                <a:off x="3910774" y="4547455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1" name="Freeform 3140">
                <a:extLst>
                  <a:ext uri="{FF2B5EF4-FFF2-40B4-BE49-F238E27FC236}">
                    <a16:creationId xmlns:a16="http://schemas.microsoft.com/office/drawing/2014/main" id="{9C21C9F8-15C3-3675-E9DB-D85CF4BB25E2}"/>
                  </a:ext>
                </a:extLst>
              </p:cNvPr>
              <p:cNvSpPr/>
              <p:nvPr/>
            </p:nvSpPr>
            <p:spPr>
              <a:xfrm>
                <a:off x="4195970" y="4740113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2" name="Freeform 3141">
                <a:extLst>
                  <a:ext uri="{FF2B5EF4-FFF2-40B4-BE49-F238E27FC236}">
                    <a16:creationId xmlns:a16="http://schemas.microsoft.com/office/drawing/2014/main" id="{DB897E2A-9464-7B01-A66E-FC4C320A3346}"/>
                  </a:ext>
                </a:extLst>
              </p:cNvPr>
              <p:cNvSpPr/>
              <p:nvPr/>
            </p:nvSpPr>
            <p:spPr>
              <a:xfrm>
                <a:off x="3682125" y="4172020"/>
                <a:ext cx="410584" cy="976873"/>
              </a:xfrm>
              <a:custGeom>
                <a:avLst/>
                <a:gdLst>
                  <a:gd name="connsiteX0" fmla="*/ 218814 w 410584"/>
                  <a:gd name="connsiteY0" fmla="*/ 269227 h 976873"/>
                  <a:gd name="connsiteX1" fmla="*/ 218814 w 410584"/>
                  <a:gd name="connsiteY1" fmla="*/ 182778 h 976873"/>
                  <a:gd name="connsiteX2" fmla="*/ 158579 w 410584"/>
                  <a:gd name="connsiteY2" fmla="*/ 182778 h 976873"/>
                  <a:gd name="connsiteX3" fmla="*/ 164725 w 410584"/>
                  <a:gd name="connsiteY3" fmla="*/ 172898 h 976873"/>
                  <a:gd name="connsiteX4" fmla="*/ 218814 w 410584"/>
                  <a:gd name="connsiteY4" fmla="*/ 172898 h 976873"/>
                  <a:gd name="connsiteX5" fmla="*/ 218814 w 410584"/>
                  <a:gd name="connsiteY5" fmla="*/ 112384 h 976873"/>
                  <a:gd name="connsiteX6" fmla="*/ 228649 w 410584"/>
                  <a:gd name="connsiteY6" fmla="*/ 106209 h 976873"/>
                  <a:gd name="connsiteX7" fmla="*/ 228649 w 410584"/>
                  <a:gd name="connsiteY7" fmla="*/ 174133 h 976873"/>
                  <a:gd name="connsiteX8" fmla="*/ 314699 w 410584"/>
                  <a:gd name="connsiteY8" fmla="*/ 174133 h 976873"/>
                  <a:gd name="connsiteX9" fmla="*/ 314699 w 410584"/>
                  <a:gd name="connsiteY9" fmla="*/ 87684 h 976873"/>
                  <a:gd name="connsiteX10" fmla="*/ 261840 w 410584"/>
                  <a:gd name="connsiteY10" fmla="*/ 87684 h 976873"/>
                  <a:gd name="connsiteX11" fmla="*/ 280279 w 410584"/>
                  <a:gd name="connsiteY11" fmla="*/ 77804 h 976873"/>
                  <a:gd name="connsiteX12" fmla="*/ 314699 w 410584"/>
                  <a:gd name="connsiteY12" fmla="*/ 77804 h 976873"/>
                  <a:gd name="connsiteX13" fmla="*/ 314699 w 410584"/>
                  <a:gd name="connsiteY13" fmla="*/ 59279 h 976873"/>
                  <a:gd name="connsiteX14" fmla="*/ 324534 w 410584"/>
                  <a:gd name="connsiteY14" fmla="*/ 54339 h 976873"/>
                  <a:gd name="connsiteX15" fmla="*/ 324534 w 410584"/>
                  <a:gd name="connsiteY15" fmla="*/ 77804 h 976873"/>
                  <a:gd name="connsiteX16" fmla="*/ 410584 w 410584"/>
                  <a:gd name="connsiteY16" fmla="*/ 77804 h 976873"/>
                  <a:gd name="connsiteX17" fmla="*/ 410584 w 410584"/>
                  <a:gd name="connsiteY17" fmla="*/ 19760 h 976873"/>
                  <a:gd name="connsiteX18" fmla="*/ 404438 w 410584"/>
                  <a:gd name="connsiteY18" fmla="*/ 0 h 976873"/>
                  <a:gd name="connsiteX19" fmla="*/ 186853 w 410584"/>
                  <a:gd name="connsiteY19" fmla="*/ 139553 h 976873"/>
                  <a:gd name="connsiteX20" fmla="*/ 95885 w 410584"/>
                  <a:gd name="connsiteY20" fmla="*/ 537219 h 976873"/>
                  <a:gd name="connsiteX21" fmla="*/ 0 w 410584"/>
                  <a:gd name="connsiteY21" fmla="*/ 963289 h 976873"/>
                  <a:gd name="connsiteX22" fmla="*/ 29503 w 410584"/>
                  <a:gd name="connsiteY22" fmla="*/ 976874 h 976873"/>
                  <a:gd name="connsiteX23" fmla="*/ 29503 w 410584"/>
                  <a:gd name="connsiteY23" fmla="*/ 954644 h 976873"/>
                  <a:gd name="connsiteX24" fmla="*/ 6146 w 410584"/>
                  <a:gd name="connsiteY24" fmla="*/ 954644 h 976873"/>
                  <a:gd name="connsiteX25" fmla="*/ 9834 w 410584"/>
                  <a:gd name="connsiteY25" fmla="*/ 944764 h 976873"/>
                  <a:gd name="connsiteX26" fmla="*/ 29503 w 410584"/>
                  <a:gd name="connsiteY26" fmla="*/ 944764 h 976873"/>
                  <a:gd name="connsiteX27" fmla="*/ 29503 w 410584"/>
                  <a:gd name="connsiteY27" fmla="*/ 878075 h 976873"/>
                  <a:gd name="connsiteX28" fmla="*/ 34420 w 410584"/>
                  <a:gd name="connsiteY28" fmla="*/ 858315 h 976873"/>
                  <a:gd name="connsiteX29" fmla="*/ 36879 w 410584"/>
                  <a:gd name="connsiteY29" fmla="*/ 848435 h 976873"/>
                  <a:gd name="connsiteX30" fmla="*/ 39337 w 410584"/>
                  <a:gd name="connsiteY30" fmla="*/ 841025 h 976873"/>
                  <a:gd name="connsiteX31" fmla="*/ 39337 w 410584"/>
                  <a:gd name="connsiteY31" fmla="*/ 848435 h 976873"/>
                  <a:gd name="connsiteX32" fmla="*/ 125388 w 410584"/>
                  <a:gd name="connsiteY32" fmla="*/ 848435 h 976873"/>
                  <a:gd name="connsiteX33" fmla="*/ 125388 w 410584"/>
                  <a:gd name="connsiteY33" fmla="*/ 761986 h 976873"/>
                  <a:gd name="connsiteX34" fmla="*/ 59006 w 410584"/>
                  <a:gd name="connsiteY34" fmla="*/ 761986 h 976873"/>
                  <a:gd name="connsiteX35" fmla="*/ 61465 w 410584"/>
                  <a:gd name="connsiteY35" fmla="*/ 752106 h 976873"/>
                  <a:gd name="connsiteX36" fmla="*/ 126617 w 410584"/>
                  <a:gd name="connsiteY36" fmla="*/ 752106 h 976873"/>
                  <a:gd name="connsiteX37" fmla="*/ 126617 w 410584"/>
                  <a:gd name="connsiteY37" fmla="*/ 665657 h 976873"/>
                  <a:gd name="connsiteX38" fmla="*/ 79904 w 410584"/>
                  <a:gd name="connsiteY38" fmla="*/ 665657 h 976873"/>
                  <a:gd name="connsiteX39" fmla="*/ 81133 w 410584"/>
                  <a:gd name="connsiteY39" fmla="*/ 655777 h 976873"/>
                  <a:gd name="connsiteX40" fmla="*/ 126617 w 410584"/>
                  <a:gd name="connsiteY40" fmla="*/ 655777 h 976873"/>
                  <a:gd name="connsiteX41" fmla="*/ 126617 w 410584"/>
                  <a:gd name="connsiteY41" fmla="*/ 569328 h 976873"/>
                  <a:gd name="connsiteX42" fmla="*/ 95885 w 410584"/>
                  <a:gd name="connsiteY42" fmla="*/ 569328 h 976873"/>
                  <a:gd name="connsiteX43" fmla="*/ 97114 w 410584"/>
                  <a:gd name="connsiteY43" fmla="*/ 559448 h 976873"/>
                  <a:gd name="connsiteX44" fmla="*/ 125388 w 410584"/>
                  <a:gd name="connsiteY44" fmla="*/ 559448 h 976873"/>
                  <a:gd name="connsiteX45" fmla="*/ 125388 w 410584"/>
                  <a:gd name="connsiteY45" fmla="*/ 472999 h 976873"/>
                  <a:gd name="connsiteX46" fmla="*/ 106949 w 410584"/>
                  <a:gd name="connsiteY46" fmla="*/ 472999 h 976873"/>
                  <a:gd name="connsiteX47" fmla="*/ 108178 w 410584"/>
                  <a:gd name="connsiteY47" fmla="*/ 463120 h 976873"/>
                  <a:gd name="connsiteX48" fmla="*/ 125388 w 410584"/>
                  <a:gd name="connsiteY48" fmla="*/ 463120 h 976873"/>
                  <a:gd name="connsiteX49" fmla="*/ 125388 w 410584"/>
                  <a:gd name="connsiteY49" fmla="*/ 376671 h 976873"/>
                  <a:gd name="connsiteX50" fmla="*/ 113095 w 410584"/>
                  <a:gd name="connsiteY50" fmla="*/ 376671 h 976873"/>
                  <a:gd name="connsiteX51" fmla="*/ 114324 w 410584"/>
                  <a:gd name="connsiteY51" fmla="*/ 366791 h 976873"/>
                  <a:gd name="connsiteX52" fmla="*/ 125388 w 410584"/>
                  <a:gd name="connsiteY52" fmla="*/ 366791 h 976873"/>
                  <a:gd name="connsiteX53" fmla="*/ 125388 w 410584"/>
                  <a:gd name="connsiteY53" fmla="*/ 284047 h 976873"/>
                  <a:gd name="connsiteX54" fmla="*/ 126617 w 410584"/>
                  <a:gd name="connsiteY54" fmla="*/ 280342 h 976873"/>
                  <a:gd name="connsiteX55" fmla="*/ 129076 w 410584"/>
                  <a:gd name="connsiteY55" fmla="*/ 270462 h 976873"/>
                  <a:gd name="connsiteX56" fmla="*/ 136452 w 410584"/>
                  <a:gd name="connsiteY56" fmla="*/ 245762 h 976873"/>
                  <a:gd name="connsiteX57" fmla="*/ 136452 w 410584"/>
                  <a:gd name="connsiteY57" fmla="*/ 270462 h 976873"/>
                  <a:gd name="connsiteX58" fmla="*/ 218814 w 410584"/>
                  <a:gd name="connsiteY58" fmla="*/ 270462 h 976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410584" h="976873">
                    <a:moveTo>
                      <a:pt x="218814" y="269227"/>
                    </a:moveTo>
                    <a:lnTo>
                      <a:pt x="218814" y="182778"/>
                    </a:lnTo>
                    <a:lnTo>
                      <a:pt x="158579" y="182778"/>
                    </a:lnTo>
                    <a:cubicBezTo>
                      <a:pt x="161038" y="179073"/>
                      <a:pt x="162267" y="176603"/>
                      <a:pt x="164725" y="172898"/>
                    </a:cubicBezTo>
                    <a:lnTo>
                      <a:pt x="218814" y="172898"/>
                    </a:lnTo>
                    <a:lnTo>
                      <a:pt x="218814" y="112384"/>
                    </a:lnTo>
                    <a:cubicBezTo>
                      <a:pt x="222502" y="109914"/>
                      <a:pt x="224961" y="107444"/>
                      <a:pt x="228649" y="106209"/>
                    </a:cubicBezTo>
                    <a:lnTo>
                      <a:pt x="228649" y="174133"/>
                    </a:lnTo>
                    <a:lnTo>
                      <a:pt x="314699" y="174133"/>
                    </a:lnTo>
                    <a:lnTo>
                      <a:pt x="314699" y="87684"/>
                    </a:lnTo>
                    <a:lnTo>
                      <a:pt x="261840" y="87684"/>
                    </a:lnTo>
                    <a:cubicBezTo>
                      <a:pt x="267986" y="83979"/>
                      <a:pt x="274133" y="81509"/>
                      <a:pt x="280279" y="77804"/>
                    </a:cubicBezTo>
                    <a:lnTo>
                      <a:pt x="314699" y="77804"/>
                    </a:lnTo>
                    <a:lnTo>
                      <a:pt x="314699" y="59279"/>
                    </a:lnTo>
                    <a:cubicBezTo>
                      <a:pt x="318387" y="58044"/>
                      <a:pt x="320846" y="55574"/>
                      <a:pt x="324534" y="54339"/>
                    </a:cubicBezTo>
                    <a:lnTo>
                      <a:pt x="324534" y="77804"/>
                    </a:lnTo>
                    <a:lnTo>
                      <a:pt x="410584" y="77804"/>
                    </a:lnTo>
                    <a:lnTo>
                      <a:pt x="410584" y="19760"/>
                    </a:lnTo>
                    <a:cubicBezTo>
                      <a:pt x="408126" y="13585"/>
                      <a:pt x="405667" y="6175"/>
                      <a:pt x="404438" y="0"/>
                    </a:cubicBezTo>
                    <a:cubicBezTo>
                      <a:pt x="308553" y="70394"/>
                      <a:pt x="228649" y="86449"/>
                      <a:pt x="186853" y="139553"/>
                    </a:cubicBezTo>
                    <a:cubicBezTo>
                      <a:pt x="92197" y="255642"/>
                      <a:pt x="118012" y="396430"/>
                      <a:pt x="95885" y="537219"/>
                    </a:cubicBezTo>
                    <a:cubicBezTo>
                      <a:pt x="68841" y="711352"/>
                      <a:pt x="35650" y="855845"/>
                      <a:pt x="0" y="963289"/>
                    </a:cubicBezTo>
                    <a:cubicBezTo>
                      <a:pt x="9834" y="968229"/>
                      <a:pt x="19669" y="973169"/>
                      <a:pt x="29503" y="976874"/>
                    </a:cubicBezTo>
                    <a:lnTo>
                      <a:pt x="29503" y="954644"/>
                    </a:lnTo>
                    <a:lnTo>
                      <a:pt x="6146" y="954644"/>
                    </a:lnTo>
                    <a:cubicBezTo>
                      <a:pt x="7376" y="950939"/>
                      <a:pt x="8605" y="948469"/>
                      <a:pt x="9834" y="944764"/>
                    </a:cubicBezTo>
                    <a:lnTo>
                      <a:pt x="29503" y="944764"/>
                    </a:lnTo>
                    <a:lnTo>
                      <a:pt x="29503" y="878075"/>
                    </a:lnTo>
                    <a:cubicBezTo>
                      <a:pt x="30732" y="871900"/>
                      <a:pt x="33191" y="865725"/>
                      <a:pt x="34420" y="858315"/>
                    </a:cubicBezTo>
                    <a:cubicBezTo>
                      <a:pt x="35650" y="854610"/>
                      <a:pt x="35650" y="852140"/>
                      <a:pt x="36879" y="848435"/>
                    </a:cubicBezTo>
                    <a:cubicBezTo>
                      <a:pt x="38108" y="845965"/>
                      <a:pt x="38108" y="843495"/>
                      <a:pt x="39337" y="841025"/>
                    </a:cubicBezTo>
                    <a:lnTo>
                      <a:pt x="39337" y="848435"/>
                    </a:lnTo>
                    <a:lnTo>
                      <a:pt x="125388" y="848435"/>
                    </a:lnTo>
                    <a:lnTo>
                      <a:pt x="125388" y="761986"/>
                    </a:lnTo>
                    <a:lnTo>
                      <a:pt x="59006" y="761986"/>
                    </a:lnTo>
                    <a:cubicBezTo>
                      <a:pt x="60235" y="758281"/>
                      <a:pt x="60235" y="755811"/>
                      <a:pt x="61465" y="752106"/>
                    </a:cubicBezTo>
                    <a:lnTo>
                      <a:pt x="126617" y="752106"/>
                    </a:lnTo>
                    <a:lnTo>
                      <a:pt x="126617" y="665657"/>
                    </a:lnTo>
                    <a:lnTo>
                      <a:pt x="79904" y="665657"/>
                    </a:lnTo>
                    <a:cubicBezTo>
                      <a:pt x="79904" y="661952"/>
                      <a:pt x="81133" y="659482"/>
                      <a:pt x="81133" y="655777"/>
                    </a:cubicBezTo>
                    <a:lnTo>
                      <a:pt x="126617" y="655777"/>
                    </a:lnTo>
                    <a:lnTo>
                      <a:pt x="126617" y="569328"/>
                    </a:lnTo>
                    <a:lnTo>
                      <a:pt x="95885" y="569328"/>
                    </a:lnTo>
                    <a:cubicBezTo>
                      <a:pt x="95885" y="565623"/>
                      <a:pt x="97114" y="563153"/>
                      <a:pt x="97114" y="559448"/>
                    </a:cubicBezTo>
                    <a:lnTo>
                      <a:pt x="125388" y="559448"/>
                    </a:lnTo>
                    <a:lnTo>
                      <a:pt x="125388" y="472999"/>
                    </a:lnTo>
                    <a:lnTo>
                      <a:pt x="106949" y="472999"/>
                    </a:lnTo>
                    <a:cubicBezTo>
                      <a:pt x="106949" y="469294"/>
                      <a:pt x="106949" y="466825"/>
                      <a:pt x="108178" y="463120"/>
                    </a:cubicBezTo>
                    <a:lnTo>
                      <a:pt x="125388" y="463120"/>
                    </a:lnTo>
                    <a:lnTo>
                      <a:pt x="125388" y="376671"/>
                    </a:lnTo>
                    <a:lnTo>
                      <a:pt x="113095" y="376671"/>
                    </a:lnTo>
                    <a:cubicBezTo>
                      <a:pt x="113095" y="372966"/>
                      <a:pt x="113095" y="370496"/>
                      <a:pt x="114324" y="366791"/>
                    </a:cubicBezTo>
                    <a:lnTo>
                      <a:pt x="125388" y="366791"/>
                    </a:lnTo>
                    <a:lnTo>
                      <a:pt x="125388" y="284047"/>
                    </a:lnTo>
                    <a:cubicBezTo>
                      <a:pt x="125388" y="282812"/>
                      <a:pt x="125388" y="281577"/>
                      <a:pt x="126617" y="280342"/>
                    </a:cubicBezTo>
                    <a:cubicBezTo>
                      <a:pt x="127847" y="276637"/>
                      <a:pt x="127847" y="274167"/>
                      <a:pt x="129076" y="270462"/>
                    </a:cubicBezTo>
                    <a:cubicBezTo>
                      <a:pt x="131535" y="261817"/>
                      <a:pt x="133993" y="253172"/>
                      <a:pt x="136452" y="245762"/>
                    </a:cubicBezTo>
                    <a:lnTo>
                      <a:pt x="136452" y="270462"/>
                    </a:lnTo>
                    <a:lnTo>
                      <a:pt x="218814" y="270462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3" name="Freeform 3142">
                <a:extLst>
                  <a:ext uri="{FF2B5EF4-FFF2-40B4-BE49-F238E27FC236}">
                    <a16:creationId xmlns:a16="http://schemas.microsoft.com/office/drawing/2014/main" id="{089D1574-5F0C-8F8C-A06B-5C9DBFC18104}"/>
                  </a:ext>
                </a:extLst>
              </p:cNvPr>
              <p:cNvSpPr/>
              <p:nvPr/>
            </p:nvSpPr>
            <p:spPr>
              <a:xfrm>
                <a:off x="4195970" y="4451127"/>
                <a:ext cx="86050" cy="86448"/>
              </a:xfrm>
              <a:custGeom>
                <a:avLst/>
                <a:gdLst>
                  <a:gd name="connsiteX0" fmla="*/ 86051 w 86050"/>
                  <a:gd name="connsiteY0" fmla="*/ 0 h 86448"/>
                  <a:gd name="connsiteX1" fmla="*/ 0 w 86050"/>
                  <a:gd name="connsiteY1" fmla="*/ 0 h 86448"/>
                  <a:gd name="connsiteX2" fmla="*/ 0 w 86050"/>
                  <a:gd name="connsiteY2" fmla="*/ 86449 h 86448"/>
                  <a:gd name="connsiteX3" fmla="*/ 86051 w 86050"/>
                  <a:gd name="connsiteY3" fmla="*/ 86449 h 86448"/>
                  <a:gd name="connsiteX4" fmla="*/ 86051 w 86050"/>
                  <a:gd name="connsiteY4" fmla="*/ 0 h 86448"/>
                  <a:gd name="connsiteX5" fmla="*/ 62694 w 86050"/>
                  <a:gd name="connsiteY5" fmla="*/ 33345 h 86448"/>
                  <a:gd name="connsiteX6" fmla="*/ 50401 w 86050"/>
                  <a:gd name="connsiteY6" fmla="*/ 20995 h 86448"/>
                  <a:gd name="connsiteX7" fmla="*/ 62694 w 86050"/>
                  <a:gd name="connsiteY7" fmla="*/ 8645 h 86448"/>
                  <a:gd name="connsiteX8" fmla="*/ 74987 w 86050"/>
                  <a:gd name="connsiteY8" fmla="*/ 20995 h 86448"/>
                  <a:gd name="connsiteX9" fmla="*/ 62694 w 86050"/>
                  <a:gd name="connsiteY9" fmla="*/ 33345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6050" h="86448">
                    <a:moveTo>
                      <a:pt x="86051" y="0"/>
                    </a:moveTo>
                    <a:lnTo>
                      <a:pt x="0" y="0"/>
                    </a:lnTo>
                    <a:lnTo>
                      <a:pt x="0" y="86449"/>
                    </a:lnTo>
                    <a:lnTo>
                      <a:pt x="86051" y="86449"/>
                    </a:lnTo>
                    <a:lnTo>
                      <a:pt x="86051" y="0"/>
                    </a:lnTo>
                    <a:close/>
                    <a:moveTo>
                      <a:pt x="62694" y="33345"/>
                    </a:moveTo>
                    <a:cubicBezTo>
                      <a:pt x="55318" y="33345"/>
                      <a:pt x="50401" y="27170"/>
                      <a:pt x="50401" y="20995"/>
                    </a:cubicBezTo>
                    <a:cubicBezTo>
                      <a:pt x="50401" y="13585"/>
                      <a:pt x="56548" y="8645"/>
                      <a:pt x="62694" y="8645"/>
                    </a:cubicBezTo>
                    <a:cubicBezTo>
                      <a:pt x="70070" y="8645"/>
                      <a:pt x="74987" y="14820"/>
                      <a:pt x="74987" y="20995"/>
                    </a:cubicBezTo>
                    <a:cubicBezTo>
                      <a:pt x="74987" y="28405"/>
                      <a:pt x="68840" y="33345"/>
                      <a:pt x="62694" y="33345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4" name="Freeform 3143">
                <a:extLst>
                  <a:ext uri="{FF2B5EF4-FFF2-40B4-BE49-F238E27FC236}">
                    <a16:creationId xmlns:a16="http://schemas.microsoft.com/office/drawing/2014/main" id="{FA390700-2FBA-8138-780E-8648640ADC62}"/>
                  </a:ext>
                </a:extLst>
              </p:cNvPr>
              <p:cNvSpPr/>
              <p:nvPr/>
            </p:nvSpPr>
            <p:spPr>
              <a:xfrm>
                <a:off x="4005429" y="4451127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5" name="Freeform 3144">
                <a:extLst>
                  <a:ext uri="{FF2B5EF4-FFF2-40B4-BE49-F238E27FC236}">
                    <a16:creationId xmlns:a16="http://schemas.microsoft.com/office/drawing/2014/main" id="{ABE8EAD5-7F9A-514D-C565-F92908C2307F}"/>
                  </a:ext>
                </a:extLst>
              </p:cNvPr>
              <p:cNvSpPr/>
              <p:nvPr/>
            </p:nvSpPr>
            <p:spPr>
              <a:xfrm>
                <a:off x="3910774" y="4451127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6" name="Freeform 3145">
                <a:extLst>
                  <a:ext uri="{FF2B5EF4-FFF2-40B4-BE49-F238E27FC236}">
                    <a16:creationId xmlns:a16="http://schemas.microsoft.com/office/drawing/2014/main" id="{6659EB9F-BA90-C82C-3EFB-42DF7769A2EB}"/>
                  </a:ext>
                </a:extLst>
              </p:cNvPr>
              <p:cNvSpPr/>
              <p:nvPr/>
            </p:nvSpPr>
            <p:spPr>
              <a:xfrm>
                <a:off x="3910774" y="4354798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7" name="Freeform 3146">
                <a:extLst>
                  <a:ext uri="{FF2B5EF4-FFF2-40B4-BE49-F238E27FC236}">
                    <a16:creationId xmlns:a16="http://schemas.microsoft.com/office/drawing/2014/main" id="{2A6C1662-1133-FFC4-E5E6-F7BC944CFC05}"/>
                  </a:ext>
                </a:extLst>
              </p:cNvPr>
              <p:cNvSpPr/>
              <p:nvPr/>
            </p:nvSpPr>
            <p:spPr>
              <a:xfrm>
                <a:off x="4005429" y="4258469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8" name="Freeform 3147">
                <a:extLst>
                  <a:ext uri="{FF2B5EF4-FFF2-40B4-BE49-F238E27FC236}">
                    <a16:creationId xmlns:a16="http://schemas.microsoft.com/office/drawing/2014/main" id="{0785B9EE-DDAF-C087-6413-A792BEE910C6}"/>
                  </a:ext>
                </a:extLst>
              </p:cNvPr>
              <p:cNvSpPr/>
              <p:nvPr/>
            </p:nvSpPr>
            <p:spPr>
              <a:xfrm>
                <a:off x="4005429" y="4354798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9" name="Freeform 3148">
                <a:extLst>
                  <a:ext uri="{FF2B5EF4-FFF2-40B4-BE49-F238E27FC236}">
                    <a16:creationId xmlns:a16="http://schemas.microsoft.com/office/drawing/2014/main" id="{3D0860A2-6A6C-3FF5-9AB3-841872A591CB}"/>
                  </a:ext>
                </a:extLst>
              </p:cNvPr>
              <p:cNvSpPr/>
              <p:nvPr/>
            </p:nvSpPr>
            <p:spPr>
              <a:xfrm>
                <a:off x="3720233" y="5027865"/>
                <a:ext cx="86050" cy="86448"/>
              </a:xfrm>
              <a:custGeom>
                <a:avLst/>
                <a:gdLst>
                  <a:gd name="connsiteX0" fmla="*/ 0 w 86050"/>
                  <a:gd name="connsiteY0" fmla="*/ 0 h 86448"/>
                  <a:gd name="connsiteX1" fmla="*/ 86051 w 86050"/>
                  <a:gd name="connsiteY1" fmla="*/ 0 h 86448"/>
                  <a:gd name="connsiteX2" fmla="*/ 86051 w 86050"/>
                  <a:gd name="connsiteY2" fmla="*/ 86449 h 86448"/>
                  <a:gd name="connsiteX3" fmla="*/ 0 w 86050"/>
                  <a:gd name="connsiteY3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6050" h="86448">
                    <a:moveTo>
                      <a:pt x="0" y="0"/>
                    </a:moveTo>
                    <a:lnTo>
                      <a:pt x="86051" y="0"/>
                    </a:lnTo>
                    <a:lnTo>
                      <a:pt x="86051" y="86449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0" name="Freeform 3149">
                <a:extLst>
                  <a:ext uri="{FF2B5EF4-FFF2-40B4-BE49-F238E27FC236}">
                    <a16:creationId xmlns:a16="http://schemas.microsoft.com/office/drawing/2014/main" id="{24A358C3-7500-5A64-B384-03C50DE39F4C}"/>
                  </a:ext>
                </a:extLst>
              </p:cNvPr>
              <p:cNvSpPr/>
              <p:nvPr/>
            </p:nvSpPr>
            <p:spPr>
              <a:xfrm>
                <a:off x="3986990" y="4836442"/>
                <a:ext cx="8605" cy="4939"/>
              </a:xfrm>
              <a:custGeom>
                <a:avLst/>
                <a:gdLst>
                  <a:gd name="connsiteX0" fmla="*/ 0 w 8605"/>
                  <a:gd name="connsiteY0" fmla="*/ 3705 h 4939"/>
                  <a:gd name="connsiteX1" fmla="*/ 8605 w 8605"/>
                  <a:gd name="connsiteY1" fmla="*/ 4940 h 4939"/>
                  <a:gd name="connsiteX2" fmla="*/ 8605 w 8605"/>
                  <a:gd name="connsiteY2" fmla="*/ 0 h 4939"/>
                  <a:gd name="connsiteX3" fmla="*/ 1229 w 8605"/>
                  <a:gd name="connsiteY3" fmla="*/ 0 h 4939"/>
                  <a:gd name="connsiteX4" fmla="*/ 0 w 8605"/>
                  <a:gd name="connsiteY4" fmla="*/ 3705 h 4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05" h="4939">
                    <a:moveTo>
                      <a:pt x="0" y="3705"/>
                    </a:moveTo>
                    <a:cubicBezTo>
                      <a:pt x="2459" y="3705"/>
                      <a:pt x="6146" y="4940"/>
                      <a:pt x="8605" y="4940"/>
                    </a:cubicBezTo>
                    <a:lnTo>
                      <a:pt x="8605" y="0"/>
                    </a:lnTo>
                    <a:lnTo>
                      <a:pt x="1229" y="0"/>
                    </a:lnTo>
                    <a:cubicBezTo>
                      <a:pt x="1229" y="1235"/>
                      <a:pt x="0" y="2470"/>
                      <a:pt x="0" y="3705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1" name="Freeform 3150">
                <a:extLst>
                  <a:ext uri="{FF2B5EF4-FFF2-40B4-BE49-F238E27FC236}">
                    <a16:creationId xmlns:a16="http://schemas.microsoft.com/office/drawing/2014/main" id="{AD47C070-8814-D158-096A-EB2381DE1B1D}"/>
                  </a:ext>
                </a:extLst>
              </p:cNvPr>
              <p:cNvSpPr/>
              <p:nvPr/>
            </p:nvSpPr>
            <p:spPr>
              <a:xfrm>
                <a:off x="3910774" y="5125429"/>
                <a:ext cx="6146" cy="28404"/>
              </a:xfrm>
              <a:custGeom>
                <a:avLst/>
                <a:gdLst>
                  <a:gd name="connsiteX0" fmla="*/ 0 w 6146"/>
                  <a:gd name="connsiteY0" fmla="*/ 28405 h 28404"/>
                  <a:gd name="connsiteX1" fmla="*/ 6146 w 6146"/>
                  <a:gd name="connsiteY1" fmla="*/ 0 h 28404"/>
                  <a:gd name="connsiteX2" fmla="*/ 0 w 6146"/>
                  <a:gd name="connsiteY2" fmla="*/ 0 h 28404"/>
                  <a:gd name="connsiteX3" fmla="*/ 0 w 6146"/>
                  <a:gd name="connsiteY3" fmla="*/ 28405 h 28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46" h="28404">
                    <a:moveTo>
                      <a:pt x="0" y="28405"/>
                    </a:moveTo>
                    <a:cubicBezTo>
                      <a:pt x="2459" y="19760"/>
                      <a:pt x="4917" y="9880"/>
                      <a:pt x="6146" y="0"/>
                    </a:cubicBezTo>
                    <a:lnTo>
                      <a:pt x="0" y="0"/>
                    </a:lnTo>
                    <a:lnTo>
                      <a:pt x="0" y="28405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2" name="Freeform 3151">
                <a:extLst>
                  <a:ext uri="{FF2B5EF4-FFF2-40B4-BE49-F238E27FC236}">
                    <a16:creationId xmlns:a16="http://schemas.microsoft.com/office/drawing/2014/main" id="{D7414AE9-746A-2843-6E4B-2E23EAFAEF6B}"/>
                  </a:ext>
                </a:extLst>
              </p:cNvPr>
              <p:cNvSpPr/>
              <p:nvPr/>
            </p:nvSpPr>
            <p:spPr>
              <a:xfrm>
                <a:off x="3909544" y="4932771"/>
                <a:ext cx="47942" cy="86448"/>
              </a:xfrm>
              <a:custGeom>
                <a:avLst/>
                <a:gdLst>
                  <a:gd name="connsiteX0" fmla="*/ 1229 w 47942"/>
                  <a:gd name="connsiteY0" fmla="*/ 86449 h 86448"/>
                  <a:gd name="connsiteX1" fmla="*/ 30732 w 47942"/>
                  <a:gd name="connsiteY1" fmla="*/ 86449 h 86448"/>
                  <a:gd name="connsiteX2" fmla="*/ 47943 w 47942"/>
                  <a:gd name="connsiteY2" fmla="*/ 0 h 86448"/>
                  <a:gd name="connsiteX3" fmla="*/ 0 w 47942"/>
                  <a:gd name="connsiteY3" fmla="*/ 0 h 86448"/>
                  <a:gd name="connsiteX4" fmla="*/ 0 w 47942"/>
                  <a:gd name="connsiteY4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942" h="86448">
                    <a:moveTo>
                      <a:pt x="1229" y="86449"/>
                    </a:moveTo>
                    <a:lnTo>
                      <a:pt x="30732" y="86449"/>
                    </a:lnTo>
                    <a:cubicBezTo>
                      <a:pt x="36879" y="58044"/>
                      <a:pt x="43025" y="28405"/>
                      <a:pt x="47943" y="0"/>
                    </a:cubicBezTo>
                    <a:lnTo>
                      <a:pt x="0" y="0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3" name="Freeform 3152">
                <a:extLst>
                  <a:ext uri="{FF2B5EF4-FFF2-40B4-BE49-F238E27FC236}">
                    <a16:creationId xmlns:a16="http://schemas.microsoft.com/office/drawing/2014/main" id="{D6EB9DB3-4F84-494D-D457-429B86AA3476}"/>
                  </a:ext>
                </a:extLst>
              </p:cNvPr>
              <p:cNvSpPr/>
              <p:nvPr/>
            </p:nvSpPr>
            <p:spPr>
              <a:xfrm>
                <a:off x="3909544" y="5029100"/>
                <a:ext cx="28273" cy="86448"/>
              </a:xfrm>
              <a:custGeom>
                <a:avLst/>
                <a:gdLst>
                  <a:gd name="connsiteX0" fmla="*/ 1229 w 28273"/>
                  <a:gd name="connsiteY0" fmla="*/ 86449 h 86448"/>
                  <a:gd name="connsiteX1" fmla="*/ 9834 w 28273"/>
                  <a:gd name="connsiteY1" fmla="*/ 86449 h 86448"/>
                  <a:gd name="connsiteX2" fmla="*/ 28274 w 28273"/>
                  <a:gd name="connsiteY2" fmla="*/ 0 h 86448"/>
                  <a:gd name="connsiteX3" fmla="*/ 0 w 28273"/>
                  <a:gd name="connsiteY3" fmla="*/ 0 h 86448"/>
                  <a:gd name="connsiteX4" fmla="*/ 0 w 28273"/>
                  <a:gd name="connsiteY4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273" h="86448">
                    <a:moveTo>
                      <a:pt x="1229" y="86449"/>
                    </a:moveTo>
                    <a:lnTo>
                      <a:pt x="9834" y="86449"/>
                    </a:lnTo>
                    <a:cubicBezTo>
                      <a:pt x="15981" y="58044"/>
                      <a:pt x="22127" y="29640"/>
                      <a:pt x="28274" y="0"/>
                    </a:cubicBezTo>
                    <a:lnTo>
                      <a:pt x="0" y="0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4" name="Freeform 3153">
                <a:extLst>
                  <a:ext uri="{FF2B5EF4-FFF2-40B4-BE49-F238E27FC236}">
                    <a16:creationId xmlns:a16="http://schemas.microsoft.com/office/drawing/2014/main" id="{C706D897-2B92-4A66-C970-D79FEBD2A5C7}"/>
                  </a:ext>
                </a:extLst>
              </p:cNvPr>
              <p:cNvSpPr/>
              <p:nvPr/>
            </p:nvSpPr>
            <p:spPr>
              <a:xfrm>
                <a:off x="4195970" y="4547455"/>
                <a:ext cx="86050" cy="86449"/>
              </a:xfrm>
              <a:custGeom>
                <a:avLst/>
                <a:gdLst>
                  <a:gd name="connsiteX0" fmla="*/ 86051 w 86050"/>
                  <a:gd name="connsiteY0" fmla="*/ 29640 h 86449"/>
                  <a:gd name="connsiteX1" fmla="*/ 86051 w 86050"/>
                  <a:gd name="connsiteY1" fmla="*/ 0 h 86449"/>
                  <a:gd name="connsiteX2" fmla="*/ 0 w 86050"/>
                  <a:gd name="connsiteY2" fmla="*/ 0 h 86449"/>
                  <a:gd name="connsiteX3" fmla="*/ 0 w 86050"/>
                  <a:gd name="connsiteY3" fmla="*/ 86449 h 86449"/>
                  <a:gd name="connsiteX4" fmla="*/ 86051 w 86050"/>
                  <a:gd name="connsiteY4" fmla="*/ 86449 h 86449"/>
                  <a:gd name="connsiteX5" fmla="*/ 86051 w 86050"/>
                  <a:gd name="connsiteY5" fmla="*/ 54339 h 86449"/>
                  <a:gd name="connsiteX6" fmla="*/ 74987 w 86050"/>
                  <a:gd name="connsiteY6" fmla="*/ 41990 h 86449"/>
                  <a:gd name="connsiteX7" fmla="*/ 86051 w 86050"/>
                  <a:gd name="connsiteY7" fmla="*/ 29640 h 86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050" h="86449">
                    <a:moveTo>
                      <a:pt x="86051" y="29640"/>
                    </a:moveTo>
                    <a:lnTo>
                      <a:pt x="86051" y="0"/>
                    </a:lnTo>
                    <a:lnTo>
                      <a:pt x="0" y="0"/>
                    </a:lnTo>
                    <a:lnTo>
                      <a:pt x="0" y="86449"/>
                    </a:lnTo>
                    <a:lnTo>
                      <a:pt x="86051" y="86449"/>
                    </a:lnTo>
                    <a:lnTo>
                      <a:pt x="86051" y="54339"/>
                    </a:lnTo>
                    <a:cubicBezTo>
                      <a:pt x="79904" y="53104"/>
                      <a:pt x="74987" y="48164"/>
                      <a:pt x="74987" y="41990"/>
                    </a:cubicBezTo>
                    <a:cubicBezTo>
                      <a:pt x="74987" y="35815"/>
                      <a:pt x="79904" y="30875"/>
                      <a:pt x="86051" y="29640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5" name="Freeform 3154">
                <a:extLst>
                  <a:ext uri="{FF2B5EF4-FFF2-40B4-BE49-F238E27FC236}">
                    <a16:creationId xmlns:a16="http://schemas.microsoft.com/office/drawing/2014/main" id="{45BC9ED5-71D5-D3FE-7D76-2A2F0A79D952}"/>
                  </a:ext>
                </a:extLst>
              </p:cNvPr>
              <p:cNvSpPr/>
              <p:nvPr/>
            </p:nvSpPr>
            <p:spPr>
              <a:xfrm>
                <a:off x="3719004" y="5125429"/>
                <a:ext cx="86050" cy="50634"/>
              </a:xfrm>
              <a:custGeom>
                <a:avLst/>
                <a:gdLst>
                  <a:gd name="connsiteX0" fmla="*/ 0 w 86050"/>
                  <a:gd name="connsiteY0" fmla="*/ 25935 h 50634"/>
                  <a:gd name="connsiteX1" fmla="*/ 86051 w 86050"/>
                  <a:gd name="connsiteY1" fmla="*/ 50634 h 50634"/>
                  <a:gd name="connsiteX2" fmla="*/ 86051 w 86050"/>
                  <a:gd name="connsiteY2" fmla="*/ 0 h 50634"/>
                  <a:gd name="connsiteX3" fmla="*/ 0 w 86050"/>
                  <a:gd name="connsiteY3" fmla="*/ 0 h 50634"/>
                  <a:gd name="connsiteX4" fmla="*/ 0 w 86050"/>
                  <a:gd name="connsiteY4" fmla="*/ 25935 h 50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050" h="50634">
                    <a:moveTo>
                      <a:pt x="0" y="25935"/>
                    </a:moveTo>
                    <a:cubicBezTo>
                      <a:pt x="30732" y="37050"/>
                      <a:pt x="60235" y="45695"/>
                      <a:pt x="86051" y="50634"/>
                    </a:cubicBezTo>
                    <a:lnTo>
                      <a:pt x="86051" y="0"/>
                    </a:lnTo>
                    <a:lnTo>
                      <a:pt x="0" y="0"/>
                    </a:lnTo>
                    <a:lnTo>
                      <a:pt x="0" y="25935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6" name="Freeform 3155">
                <a:extLst>
                  <a:ext uri="{FF2B5EF4-FFF2-40B4-BE49-F238E27FC236}">
                    <a16:creationId xmlns:a16="http://schemas.microsoft.com/office/drawing/2014/main" id="{FAC415AA-EC67-DFC6-B9C8-CC1BDDF94794}"/>
                  </a:ext>
                </a:extLst>
              </p:cNvPr>
              <p:cNvSpPr/>
              <p:nvPr/>
            </p:nvSpPr>
            <p:spPr>
              <a:xfrm>
                <a:off x="3814889" y="5125429"/>
                <a:ext cx="86050" cy="58656"/>
              </a:xfrm>
              <a:custGeom>
                <a:avLst/>
                <a:gdLst>
                  <a:gd name="connsiteX0" fmla="*/ 0 w 86050"/>
                  <a:gd name="connsiteY0" fmla="*/ 51870 h 58656"/>
                  <a:gd name="connsiteX1" fmla="*/ 86051 w 86050"/>
                  <a:gd name="connsiteY1" fmla="*/ 58044 h 58656"/>
                  <a:gd name="connsiteX2" fmla="*/ 86051 w 86050"/>
                  <a:gd name="connsiteY2" fmla="*/ 0 h 58656"/>
                  <a:gd name="connsiteX3" fmla="*/ 0 w 86050"/>
                  <a:gd name="connsiteY3" fmla="*/ 0 h 58656"/>
                  <a:gd name="connsiteX4" fmla="*/ 0 w 86050"/>
                  <a:gd name="connsiteY4" fmla="*/ 51870 h 58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050" h="58656">
                    <a:moveTo>
                      <a:pt x="0" y="51870"/>
                    </a:moveTo>
                    <a:cubicBezTo>
                      <a:pt x="41796" y="59279"/>
                      <a:pt x="73758" y="59279"/>
                      <a:pt x="86051" y="58044"/>
                    </a:cubicBezTo>
                    <a:lnTo>
                      <a:pt x="86051" y="0"/>
                    </a:lnTo>
                    <a:lnTo>
                      <a:pt x="0" y="0"/>
                    </a:lnTo>
                    <a:lnTo>
                      <a:pt x="0" y="5187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7" name="Freeform 3156">
                <a:extLst>
                  <a:ext uri="{FF2B5EF4-FFF2-40B4-BE49-F238E27FC236}">
                    <a16:creationId xmlns:a16="http://schemas.microsoft.com/office/drawing/2014/main" id="{45BC4851-8A61-A5A4-1816-C94306EE9CE5}"/>
                  </a:ext>
                </a:extLst>
              </p:cNvPr>
              <p:cNvSpPr/>
              <p:nvPr/>
            </p:nvSpPr>
            <p:spPr>
              <a:xfrm>
                <a:off x="4005429" y="4643784"/>
                <a:ext cx="18439" cy="69159"/>
              </a:xfrm>
              <a:custGeom>
                <a:avLst/>
                <a:gdLst>
                  <a:gd name="connsiteX0" fmla="*/ 0 w 18439"/>
                  <a:gd name="connsiteY0" fmla="*/ 69159 h 69159"/>
                  <a:gd name="connsiteX1" fmla="*/ 18439 w 18439"/>
                  <a:gd name="connsiteY1" fmla="*/ 0 h 69159"/>
                  <a:gd name="connsiteX2" fmla="*/ 0 w 18439"/>
                  <a:gd name="connsiteY2" fmla="*/ 0 h 69159"/>
                  <a:gd name="connsiteX3" fmla="*/ 0 w 18439"/>
                  <a:gd name="connsiteY3" fmla="*/ 69159 h 69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39" h="69159">
                    <a:moveTo>
                      <a:pt x="0" y="69159"/>
                    </a:moveTo>
                    <a:cubicBezTo>
                      <a:pt x="6146" y="44460"/>
                      <a:pt x="12293" y="20995"/>
                      <a:pt x="18439" y="0"/>
                    </a:cubicBezTo>
                    <a:lnTo>
                      <a:pt x="0" y="0"/>
                    </a:lnTo>
                    <a:lnTo>
                      <a:pt x="0" y="6915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8" name="Freeform 3157">
                <a:extLst>
                  <a:ext uri="{FF2B5EF4-FFF2-40B4-BE49-F238E27FC236}">
                    <a16:creationId xmlns:a16="http://schemas.microsoft.com/office/drawing/2014/main" id="{8992E0DB-0975-372B-D8BE-0D1BEE95229A}"/>
                  </a:ext>
                </a:extLst>
              </p:cNvPr>
              <p:cNvSpPr/>
              <p:nvPr/>
            </p:nvSpPr>
            <p:spPr>
              <a:xfrm>
                <a:off x="3909544" y="4740113"/>
                <a:ext cx="86050" cy="86448"/>
              </a:xfrm>
              <a:custGeom>
                <a:avLst/>
                <a:gdLst>
                  <a:gd name="connsiteX0" fmla="*/ 86051 w 86050"/>
                  <a:gd name="connsiteY0" fmla="*/ 0 h 86448"/>
                  <a:gd name="connsiteX1" fmla="*/ 0 w 86050"/>
                  <a:gd name="connsiteY1" fmla="*/ 0 h 86448"/>
                  <a:gd name="connsiteX2" fmla="*/ 0 w 86050"/>
                  <a:gd name="connsiteY2" fmla="*/ 86449 h 86448"/>
                  <a:gd name="connsiteX3" fmla="*/ 70070 w 86050"/>
                  <a:gd name="connsiteY3" fmla="*/ 86449 h 86448"/>
                  <a:gd name="connsiteX4" fmla="*/ 86051 w 86050"/>
                  <a:gd name="connsiteY4" fmla="*/ 13585 h 86448"/>
                  <a:gd name="connsiteX5" fmla="*/ 86051 w 86050"/>
                  <a:gd name="connsiteY5" fmla="*/ 0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6050" h="86448">
                    <a:moveTo>
                      <a:pt x="86051" y="0"/>
                    </a:moveTo>
                    <a:lnTo>
                      <a:pt x="0" y="0"/>
                    </a:lnTo>
                    <a:lnTo>
                      <a:pt x="0" y="86449"/>
                    </a:lnTo>
                    <a:lnTo>
                      <a:pt x="70070" y="86449"/>
                    </a:lnTo>
                    <a:cubicBezTo>
                      <a:pt x="74987" y="61749"/>
                      <a:pt x="81133" y="37050"/>
                      <a:pt x="86051" y="13585"/>
                    </a:cubicBezTo>
                    <a:lnTo>
                      <a:pt x="86051" y="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9" name="Freeform 3158">
                <a:extLst>
                  <a:ext uri="{FF2B5EF4-FFF2-40B4-BE49-F238E27FC236}">
                    <a16:creationId xmlns:a16="http://schemas.microsoft.com/office/drawing/2014/main" id="{F5A89270-5718-8127-D82A-1928C50DE911}"/>
                  </a:ext>
                </a:extLst>
              </p:cNvPr>
              <p:cNvSpPr/>
              <p:nvPr/>
            </p:nvSpPr>
            <p:spPr>
              <a:xfrm>
                <a:off x="4011576" y="4643784"/>
                <a:ext cx="79904" cy="86448"/>
              </a:xfrm>
              <a:custGeom>
                <a:avLst/>
                <a:gdLst>
                  <a:gd name="connsiteX0" fmla="*/ 79904 w 79904"/>
                  <a:gd name="connsiteY0" fmla="*/ 0 h 86448"/>
                  <a:gd name="connsiteX1" fmla="*/ 23357 w 79904"/>
                  <a:gd name="connsiteY1" fmla="*/ 0 h 86448"/>
                  <a:gd name="connsiteX2" fmla="*/ 0 w 79904"/>
                  <a:gd name="connsiteY2" fmla="*/ 86449 h 86448"/>
                  <a:gd name="connsiteX3" fmla="*/ 79904 w 79904"/>
                  <a:gd name="connsiteY3" fmla="*/ 86449 h 86448"/>
                  <a:gd name="connsiteX4" fmla="*/ 79904 w 79904"/>
                  <a:gd name="connsiteY4" fmla="*/ 0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904" h="86448">
                    <a:moveTo>
                      <a:pt x="79904" y="0"/>
                    </a:moveTo>
                    <a:lnTo>
                      <a:pt x="23357" y="0"/>
                    </a:lnTo>
                    <a:cubicBezTo>
                      <a:pt x="15981" y="25935"/>
                      <a:pt x="7376" y="54339"/>
                      <a:pt x="0" y="86449"/>
                    </a:cubicBezTo>
                    <a:lnTo>
                      <a:pt x="79904" y="86449"/>
                    </a:lnTo>
                    <a:lnTo>
                      <a:pt x="79904" y="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0" name="Freeform 3159">
                <a:extLst>
                  <a:ext uri="{FF2B5EF4-FFF2-40B4-BE49-F238E27FC236}">
                    <a16:creationId xmlns:a16="http://schemas.microsoft.com/office/drawing/2014/main" id="{EF5C903A-FEA6-8EC0-0968-03D1FA86CFF4}"/>
                  </a:ext>
                </a:extLst>
              </p:cNvPr>
              <p:cNvSpPr/>
              <p:nvPr/>
            </p:nvSpPr>
            <p:spPr>
              <a:xfrm>
                <a:off x="3989449" y="4799392"/>
                <a:ext cx="6146" cy="27169"/>
              </a:xfrm>
              <a:custGeom>
                <a:avLst/>
                <a:gdLst>
                  <a:gd name="connsiteX0" fmla="*/ 6146 w 6146"/>
                  <a:gd name="connsiteY0" fmla="*/ 0 h 27169"/>
                  <a:gd name="connsiteX1" fmla="*/ 0 w 6146"/>
                  <a:gd name="connsiteY1" fmla="*/ 27170 h 27169"/>
                  <a:gd name="connsiteX2" fmla="*/ 6146 w 6146"/>
                  <a:gd name="connsiteY2" fmla="*/ 27170 h 27169"/>
                  <a:gd name="connsiteX3" fmla="*/ 6146 w 6146"/>
                  <a:gd name="connsiteY3" fmla="*/ 0 h 27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46" h="27169">
                    <a:moveTo>
                      <a:pt x="6146" y="0"/>
                    </a:moveTo>
                    <a:cubicBezTo>
                      <a:pt x="3688" y="8645"/>
                      <a:pt x="2459" y="17290"/>
                      <a:pt x="0" y="27170"/>
                    </a:cubicBezTo>
                    <a:lnTo>
                      <a:pt x="6146" y="27170"/>
                    </a:lnTo>
                    <a:lnTo>
                      <a:pt x="6146" y="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1" name="Freeform 3160">
                <a:extLst>
                  <a:ext uri="{FF2B5EF4-FFF2-40B4-BE49-F238E27FC236}">
                    <a16:creationId xmlns:a16="http://schemas.microsoft.com/office/drawing/2014/main" id="{72620666-F905-CD68-F55C-E474C2B6230A}"/>
                  </a:ext>
                </a:extLst>
              </p:cNvPr>
              <p:cNvSpPr/>
              <p:nvPr/>
            </p:nvSpPr>
            <p:spPr>
              <a:xfrm>
                <a:off x="3909544" y="4836442"/>
                <a:ext cx="67611" cy="86448"/>
              </a:xfrm>
              <a:custGeom>
                <a:avLst/>
                <a:gdLst>
                  <a:gd name="connsiteX0" fmla="*/ 1229 w 67611"/>
                  <a:gd name="connsiteY0" fmla="*/ 86449 h 86448"/>
                  <a:gd name="connsiteX1" fmla="*/ 50401 w 67611"/>
                  <a:gd name="connsiteY1" fmla="*/ 86449 h 86448"/>
                  <a:gd name="connsiteX2" fmla="*/ 67611 w 67611"/>
                  <a:gd name="connsiteY2" fmla="*/ 0 h 86448"/>
                  <a:gd name="connsiteX3" fmla="*/ 0 w 67611"/>
                  <a:gd name="connsiteY3" fmla="*/ 0 h 86448"/>
                  <a:gd name="connsiteX4" fmla="*/ 0 w 67611"/>
                  <a:gd name="connsiteY4" fmla="*/ 86449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611" h="86448">
                    <a:moveTo>
                      <a:pt x="1229" y="86449"/>
                    </a:moveTo>
                    <a:lnTo>
                      <a:pt x="50401" y="86449"/>
                    </a:lnTo>
                    <a:cubicBezTo>
                      <a:pt x="56548" y="56809"/>
                      <a:pt x="62694" y="28405"/>
                      <a:pt x="67611" y="0"/>
                    </a:cubicBezTo>
                    <a:lnTo>
                      <a:pt x="0" y="0"/>
                    </a:lnTo>
                    <a:lnTo>
                      <a:pt x="0" y="86449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2" name="Freeform 3161">
                <a:extLst>
                  <a:ext uri="{FF2B5EF4-FFF2-40B4-BE49-F238E27FC236}">
                    <a16:creationId xmlns:a16="http://schemas.microsoft.com/office/drawing/2014/main" id="{6E0BCF44-2E96-64F7-773D-9C870C2A4EA7}"/>
                  </a:ext>
                </a:extLst>
              </p:cNvPr>
              <p:cNvSpPr/>
              <p:nvPr/>
            </p:nvSpPr>
            <p:spPr>
              <a:xfrm>
                <a:off x="4005429" y="4740113"/>
                <a:ext cx="86050" cy="86448"/>
              </a:xfrm>
              <a:custGeom>
                <a:avLst/>
                <a:gdLst>
                  <a:gd name="connsiteX0" fmla="*/ 86051 w 86050"/>
                  <a:gd name="connsiteY0" fmla="*/ 0 h 86448"/>
                  <a:gd name="connsiteX1" fmla="*/ 3688 w 86050"/>
                  <a:gd name="connsiteY1" fmla="*/ 0 h 86448"/>
                  <a:gd name="connsiteX2" fmla="*/ 0 w 86050"/>
                  <a:gd name="connsiteY2" fmla="*/ 16055 h 86448"/>
                  <a:gd name="connsiteX3" fmla="*/ 0 w 86050"/>
                  <a:gd name="connsiteY3" fmla="*/ 86449 h 86448"/>
                  <a:gd name="connsiteX4" fmla="*/ 86051 w 86050"/>
                  <a:gd name="connsiteY4" fmla="*/ 86449 h 86448"/>
                  <a:gd name="connsiteX5" fmla="*/ 86051 w 86050"/>
                  <a:gd name="connsiteY5" fmla="*/ 0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6050" h="86448">
                    <a:moveTo>
                      <a:pt x="86051" y="0"/>
                    </a:moveTo>
                    <a:lnTo>
                      <a:pt x="3688" y="0"/>
                    </a:lnTo>
                    <a:cubicBezTo>
                      <a:pt x="2459" y="4940"/>
                      <a:pt x="1229" y="11115"/>
                      <a:pt x="0" y="16055"/>
                    </a:cubicBezTo>
                    <a:lnTo>
                      <a:pt x="0" y="86449"/>
                    </a:lnTo>
                    <a:lnTo>
                      <a:pt x="86051" y="86449"/>
                    </a:lnTo>
                    <a:lnTo>
                      <a:pt x="86051" y="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3" name="Freeform 3162">
                <a:extLst>
                  <a:ext uri="{FF2B5EF4-FFF2-40B4-BE49-F238E27FC236}">
                    <a16:creationId xmlns:a16="http://schemas.microsoft.com/office/drawing/2014/main" id="{0D60CB99-3F5D-8DC2-A943-B1A5642E21E0}"/>
                  </a:ext>
                </a:extLst>
              </p:cNvPr>
              <p:cNvSpPr/>
              <p:nvPr/>
            </p:nvSpPr>
            <p:spPr>
              <a:xfrm>
                <a:off x="4195970" y="4643784"/>
                <a:ext cx="86050" cy="86448"/>
              </a:xfrm>
              <a:custGeom>
                <a:avLst/>
                <a:gdLst>
                  <a:gd name="connsiteX0" fmla="*/ 86051 w 86050"/>
                  <a:gd name="connsiteY0" fmla="*/ 62984 h 86448"/>
                  <a:gd name="connsiteX1" fmla="*/ 86051 w 86050"/>
                  <a:gd name="connsiteY1" fmla="*/ 0 h 86448"/>
                  <a:gd name="connsiteX2" fmla="*/ 0 w 86050"/>
                  <a:gd name="connsiteY2" fmla="*/ 0 h 86448"/>
                  <a:gd name="connsiteX3" fmla="*/ 0 w 86050"/>
                  <a:gd name="connsiteY3" fmla="*/ 86449 h 86448"/>
                  <a:gd name="connsiteX4" fmla="*/ 81133 w 86050"/>
                  <a:gd name="connsiteY4" fmla="*/ 86449 h 86448"/>
                  <a:gd name="connsiteX5" fmla="*/ 74987 w 86050"/>
                  <a:gd name="connsiteY5" fmla="*/ 75334 h 86448"/>
                  <a:gd name="connsiteX6" fmla="*/ 86051 w 86050"/>
                  <a:gd name="connsiteY6" fmla="*/ 62984 h 86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050" h="86448">
                    <a:moveTo>
                      <a:pt x="86051" y="62984"/>
                    </a:moveTo>
                    <a:lnTo>
                      <a:pt x="86051" y="0"/>
                    </a:lnTo>
                    <a:lnTo>
                      <a:pt x="0" y="0"/>
                    </a:lnTo>
                    <a:lnTo>
                      <a:pt x="0" y="86449"/>
                    </a:lnTo>
                    <a:lnTo>
                      <a:pt x="81133" y="86449"/>
                    </a:lnTo>
                    <a:cubicBezTo>
                      <a:pt x="77445" y="83979"/>
                      <a:pt x="74987" y="80274"/>
                      <a:pt x="74987" y="75334"/>
                    </a:cubicBezTo>
                    <a:cubicBezTo>
                      <a:pt x="74987" y="69159"/>
                      <a:pt x="79904" y="64219"/>
                      <a:pt x="86051" y="62984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4" name="Freeform 3163">
                <a:extLst>
                  <a:ext uri="{FF2B5EF4-FFF2-40B4-BE49-F238E27FC236}">
                    <a16:creationId xmlns:a16="http://schemas.microsoft.com/office/drawing/2014/main" id="{F6218EA5-380C-74E1-2A76-C277FB2AE39A}"/>
                  </a:ext>
                </a:extLst>
              </p:cNvPr>
              <p:cNvSpPr/>
              <p:nvPr/>
            </p:nvSpPr>
            <p:spPr>
              <a:xfrm>
                <a:off x="4005429" y="4547455"/>
                <a:ext cx="86050" cy="87683"/>
              </a:xfrm>
              <a:custGeom>
                <a:avLst/>
                <a:gdLst>
                  <a:gd name="connsiteX0" fmla="*/ 86051 w 86050"/>
                  <a:gd name="connsiteY0" fmla="*/ 0 h 87683"/>
                  <a:gd name="connsiteX1" fmla="*/ 0 w 86050"/>
                  <a:gd name="connsiteY1" fmla="*/ 0 h 87683"/>
                  <a:gd name="connsiteX2" fmla="*/ 0 w 86050"/>
                  <a:gd name="connsiteY2" fmla="*/ 86449 h 87683"/>
                  <a:gd name="connsiteX3" fmla="*/ 22127 w 86050"/>
                  <a:gd name="connsiteY3" fmla="*/ 86449 h 87683"/>
                  <a:gd name="connsiteX4" fmla="*/ 56548 w 86050"/>
                  <a:gd name="connsiteY4" fmla="*/ 3705 h 87683"/>
                  <a:gd name="connsiteX5" fmla="*/ 63923 w 86050"/>
                  <a:gd name="connsiteY5" fmla="*/ 2470 h 87683"/>
                  <a:gd name="connsiteX6" fmla="*/ 65153 w 86050"/>
                  <a:gd name="connsiteY6" fmla="*/ 9880 h 87683"/>
                  <a:gd name="connsiteX7" fmla="*/ 33191 w 86050"/>
                  <a:gd name="connsiteY7" fmla="*/ 87684 h 87683"/>
                  <a:gd name="connsiteX8" fmla="*/ 86051 w 86050"/>
                  <a:gd name="connsiteY8" fmla="*/ 87684 h 87683"/>
                  <a:gd name="connsiteX9" fmla="*/ 86051 w 86050"/>
                  <a:gd name="connsiteY9" fmla="*/ 0 h 87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6050" h="87683">
                    <a:moveTo>
                      <a:pt x="86051" y="0"/>
                    </a:moveTo>
                    <a:lnTo>
                      <a:pt x="0" y="0"/>
                    </a:lnTo>
                    <a:lnTo>
                      <a:pt x="0" y="86449"/>
                    </a:lnTo>
                    <a:lnTo>
                      <a:pt x="22127" y="86449"/>
                    </a:lnTo>
                    <a:cubicBezTo>
                      <a:pt x="33191" y="51869"/>
                      <a:pt x="44255" y="23465"/>
                      <a:pt x="56548" y="3705"/>
                    </a:cubicBezTo>
                    <a:cubicBezTo>
                      <a:pt x="57777" y="1235"/>
                      <a:pt x="61465" y="1235"/>
                      <a:pt x="63923" y="2470"/>
                    </a:cubicBezTo>
                    <a:cubicBezTo>
                      <a:pt x="66382" y="3705"/>
                      <a:pt x="66382" y="7410"/>
                      <a:pt x="65153" y="9880"/>
                    </a:cubicBezTo>
                    <a:cubicBezTo>
                      <a:pt x="54089" y="28405"/>
                      <a:pt x="43025" y="55574"/>
                      <a:pt x="33191" y="87684"/>
                    </a:cubicBezTo>
                    <a:lnTo>
                      <a:pt x="86051" y="87684"/>
                    </a:lnTo>
                    <a:lnTo>
                      <a:pt x="86051" y="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5" name="Freeform 3164">
                <a:extLst>
                  <a:ext uri="{FF2B5EF4-FFF2-40B4-BE49-F238E27FC236}">
                    <a16:creationId xmlns:a16="http://schemas.microsoft.com/office/drawing/2014/main" id="{6F3141B3-3D42-B58F-07A7-D1A64A749A0A}"/>
                  </a:ext>
                </a:extLst>
              </p:cNvPr>
              <p:cNvSpPr/>
              <p:nvPr/>
            </p:nvSpPr>
            <p:spPr>
              <a:xfrm>
                <a:off x="4197199" y="4837677"/>
                <a:ext cx="86050" cy="20994"/>
              </a:xfrm>
              <a:custGeom>
                <a:avLst/>
                <a:gdLst>
                  <a:gd name="connsiteX0" fmla="*/ 0 w 86050"/>
                  <a:gd name="connsiteY0" fmla="*/ 20995 h 20994"/>
                  <a:gd name="connsiteX1" fmla="*/ 86051 w 86050"/>
                  <a:gd name="connsiteY1" fmla="*/ 18525 h 20994"/>
                  <a:gd name="connsiteX2" fmla="*/ 86051 w 86050"/>
                  <a:gd name="connsiteY2" fmla="*/ 0 h 20994"/>
                  <a:gd name="connsiteX3" fmla="*/ 0 w 86050"/>
                  <a:gd name="connsiteY3" fmla="*/ 0 h 20994"/>
                  <a:gd name="connsiteX4" fmla="*/ 0 w 86050"/>
                  <a:gd name="connsiteY4" fmla="*/ 20995 h 20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050" h="20994">
                    <a:moveTo>
                      <a:pt x="0" y="20995"/>
                    </a:moveTo>
                    <a:cubicBezTo>
                      <a:pt x="28274" y="20995"/>
                      <a:pt x="56548" y="19760"/>
                      <a:pt x="86051" y="18525"/>
                    </a:cubicBezTo>
                    <a:lnTo>
                      <a:pt x="86051" y="0"/>
                    </a:lnTo>
                    <a:lnTo>
                      <a:pt x="0" y="0"/>
                    </a:lnTo>
                    <a:lnTo>
                      <a:pt x="0" y="20995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6" name="Freeform 3165">
                <a:extLst>
                  <a:ext uri="{FF2B5EF4-FFF2-40B4-BE49-F238E27FC236}">
                    <a16:creationId xmlns:a16="http://schemas.microsoft.com/office/drawing/2014/main" id="{A27EF7A9-F111-5767-8319-4F71A8A806E9}"/>
                  </a:ext>
                </a:extLst>
              </p:cNvPr>
              <p:cNvSpPr/>
              <p:nvPr/>
            </p:nvSpPr>
            <p:spPr>
              <a:xfrm>
                <a:off x="4101314" y="4836442"/>
                <a:ext cx="86050" cy="22229"/>
              </a:xfrm>
              <a:custGeom>
                <a:avLst/>
                <a:gdLst>
                  <a:gd name="connsiteX0" fmla="*/ 0 w 86050"/>
                  <a:gd name="connsiteY0" fmla="*/ 18525 h 22229"/>
                  <a:gd name="connsiteX1" fmla="*/ 86051 w 86050"/>
                  <a:gd name="connsiteY1" fmla="*/ 22230 h 22229"/>
                  <a:gd name="connsiteX2" fmla="*/ 86051 w 86050"/>
                  <a:gd name="connsiteY2" fmla="*/ 0 h 22229"/>
                  <a:gd name="connsiteX3" fmla="*/ 0 w 86050"/>
                  <a:gd name="connsiteY3" fmla="*/ 0 h 22229"/>
                  <a:gd name="connsiteX4" fmla="*/ 0 w 86050"/>
                  <a:gd name="connsiteY4" fmla="*/ 18525 h 222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050" h="22229">
                    <a:moveTo>
                      <a:pt x="0" y="18525"/>
                    </a:moveTo>
                    <a:cubicBezTo>
                      <a:pt x="27045" y="20995"/>
                      <a:pt x="56548" y="22230"/>
                      <a:pt x="86051" y="22230"/>
                    </a:cubicBezTo>
                    <a:lnTo>
                      <a:pt x="86051" y="0"/>
                    </a:lnTo>
                    <a:lnTo>
                      <a:pt x="0" y="0"/>
                    </a:lnTo>
                    <a:lnTo>
                      <a:pt x="0" y="18525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7" name="Freeform 3166">
                <a:extLst>
                  <a:ext uri="{FF2B5EF4-FFF2-40B4-BE49-F238E27FC236}">
                    <a16:creationId xmlns:a16="http://schemas.microsoft.com/office/drawing/2014/main" id="{61AD4E28-AD44-3E51-5A26-2F3AC657BD90}"/>
                  </a:ext>
                </a:extLst>
              </p:cNvPr>
              <p:cNvSpPr/>
              <p:nvPr/>
            </p:nvSpPr>
            <p:spPr>
              <a:xfrm>
                <a:off x="4005429" y="4837677"/>
                <a:ext cx="86050" cy="17289"/>
              </a:xfrm>
              <a:custGeom>
                <a:avLst/>
                <a:gdLst>
                  <a:gd name="connsiteX0" fmla="*/ 0 w 86050"/>
                  <a:gd name="connsiteY0" fmla="*/ 6175 h 17289"/>
                  <a:gd name="connsiteX1" fmla="*/ 86051 w 86050"/>
                  <a:gd name="connsiteY1" fmla="*/ 17290 h 17289"/>
                  <a:gd name="connsiteX2" fmla="*/ 86051 w 86050"/>
                  <a:gd name="connsiteY2" fmla="*/ 0 h 17289"/>
                  <a:gd name="connsiteX3" fmla="*/ 0 w 86050"/>
                  <a:gd name="connsiteY3" fmla="*/ 0 h 17289"/>
                  <a:gd name="connsiteX4" fmla="*/ 0 w 86050"/>
                  <a:gd name="connsiteY4" fmla="*/ 6175 h 172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050" h="17289">
                    <a:moveTo>
                      <a:pt x="0" y="6175"/>
                    </a:moveTo>
                    <a:cubicBezTo>
                      <a:pt x="25815" y="11115"/>
                      <a:pt x="55318" y="14820"/>
                      <a:pt x="86051" y="17290"/>
                    </a:cubicBezTo>
                    <a:lnTo>
                      <a:pt x="86051" y="0"/>
                    </a:lnTo>
                    <a:lnTo>
                      <a:pt x="0" y="0"/>
                    </a:lnTo>
                    <a:lnTo>
                      <a:pt x="0" y="6175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86" name="Graphic 2909">
              <a:extLst>
                <a:ext uri="{FF2B5EF4-FFF2-40B4-BE49-F238E27FC236}">
                  <a16:creationId xmlns:a16="http://schemas.microsoft.com/office/drawing/2014/main" id="{AD00E46F-89F7-9710-51B1-E0B487078989}"/>
                </a:ext>
              </a:extLst>
            </p:cNvPr>
            <p:cNvGrpSpPr/>
            <p:nvPr/>
          </p:nvGrpSpPr>
          <p:grpSpPr>
            <a:xfrm>
              <a:off x="3680896" y="3792879"/>
              <a:ext cx="1435815" cy="1389358"/>
              <a:chOff x="3680896" y="3792879"/>
              <a:chExt cx="1435815" cy="1389358"/>
            </a:xfrm>
            <a:solidFill>
              <a:srgbClr val="FAA41C"/>
            </a:solidFill>
          </p:grpSpPr>
          <p:sp>
            <p:nvSpPr>
              <p:cNvPr id="515" name="Freeform 3168">
                <a:extLst>
                  <a:ext uri="{FF2B5EF4-FFF2-40B4-BE49-F238E27FC236}">
                    <a16:creationId xmlns:a16="http://schemas.microsoft.com/office/drawing/2014/main" id="{15867ADE-4B14-D2D8-1ED9-0EF140F7791C}"/>
                  </a:ext>
                </a:extLst>
              </p:cNvPr>
              <p:cNvSpPr/>
              <p:nvPr/>
            </p:nvSpPr>
            <p:spPr>
              <a:xfrm>
                <a:off x="3680896" y="4190545"/>
                <a:ext cx="676111" cy="991693"/>
              </a:xfrm>
              <a:custGeom>
                <a:avLst/>
                <a:gdLst>
                  <a:gd name="connsiteX0" fmla="*/ 610959 w 676111"/>
                  <a:gd name="connsiteY0" fmla="*/ 636018 h 991693"/>
                  <a:gd name="connsiteX1" fmla="*/ 610959 w 676111"/>
                  <a:gd name="connsiteY1" fmla="*/ 549569 h 991693"/>
                  <a:gd name="connsiteX2" fmla="*/ 651526 w 676111"/>
                  <a:gd name="connsiteY2" fmla="*/ 549569 h 991693"/>
                  <a:gd name="connsiteX3" fmla="*/ 650297 w 676111"/>
                  <a:gd name="connsiteY3" fmla="*/ 539689 h 991693"/>
                  <a:gd name="connsiteX4" fmla="*/ 610959 w 676111"/>
                  <a:gd name="connsiteY4" fmla="*/ 539689 h 991693"/>
                  <a:gd name="connsiteX5" fmla="*/ 610959 w 676111"/>
                  <a:gd name="connsiteY5" fmla="*/ 538454 h 991693"/>
                  <a:gd name="connsiteX6" fmla="*/ 602354 w 676111"/>
                  <a:gd name="connsiteY6" fmla="*/ 542159 h 991693"/>
                  <a:gd name="connsiteX7" fmla="*/ 596208 w 676111"/>
                  <a:gd name="connsiteY7" fmla="*/ 540924 h 991693"/>
                  <a:gd name="connsiteX8" fmla="*/ 515074 w 676111"/>
                  <a:gd name="connsiteY8" fmla="*/ 540924 h 991693"/>
                  <a:gd name="connsiteX9" fmla="*/ 515074 w 676111"/>
                  <a:gd name="connsiteY9" fmla="*/ 454475 h 991693"/>
                  <a:gd name="connsiteX10" fmla="*/ 601125 w 676111"/>
                  <a:gd name="connsiteY10" fmla="*/ 454475 h 991693"/>
                  <a:gd name="connsiteX11" fmla="*/ 601125 w 676111"/>
                  <a:gd name="connsiteY11" fmla="*/ 517459 h 991693"/>
                  <a:gd name="connsiteX12" fmla="*/ 602354 w 676111"/>
                  <a:gd name="connsiteY12" fmla="*/ 517459 h 991693"/>
                  <a:gd name="connsiteX13" fmla="*/ 610959 w 676111"/>
                  <a:gd name="connsiteY13" fmla="*/ 521164 h 991693"/>
                  <a:gd name="connsiteX14" fmla="*/ 610959 w 676111"/>
                  <a:gd name="connsiteY14" fmla="*/ 454475 h 991693"/>
                  <a:gd name="connsiteX15" fmla="*/ 647838 w 676111"/>
                  <a:gd name="connsiteY15" fmla="*/ 454475 h 991693"/>
                  <a:gd name="connsiteX16" fmla="*/ 647838 w 676111"/>
                  <a:gd name="connsiteY16" fmla="*/ 444595 h 991693"/>
                  <a:gd name="connsiteX17" fmla="*/ 609730 w 676111"/>
                  <a:gd name="connsiteY17" fmla="*/ 444595 h 991693"/>
                  <a:gd name="connsiteX18" fmla="*/ 609730 w 676111"/>
                  <a:gd name="connsiteY18" fmla="*/ 408780 h 991693"/>
                  <a:gd name="connsiteX19" fmla="*/ 601125 w 676111"/>
                  <a:gd name="connsiteY19" fmla="*/ 412485 h 991693"/>
                  <a:gd name="connsiteX20" fmla="*/ 599896 w 676111"/>
                  <a:gd name="connsiteY20" fmla="*/ 412485 h 991693"/>
                  <a:gd name="connsiteX21" fmla="*/ 599896 w 676111"/>
                  <a:gd name="connsiteY21" fmla="*/ 444595 h 991693"/>
                  <a:gd name="connsiteX22" fmla="*/ 513845 w 676111"/>
                  <a:gd name="connsiteY22" fmla="*/ 444595 h 991693"/>
                  <a:gd name="connsiteX23" fmla="*/ 513845 w 676111"/>
                  <a:gd name="connsiteY23" fmla="*/ 358146 h 991693"/>
                  <a:gd name="connsiteX24" fmla="*/ 599896 w 676111"/>
                  <a:gd name="connsiteY24" fmla="*/ 358146 h 991693"/>
                  <a:gd name="connsiteX25" fmla="*/ 599896 w 676111"/>
                  <a:gd name="connsiteY25" fmla="*/ 387785 h 991693"/>
                  <a:gd name="connsiteX26" fmla="*/ 601125 w 676111"/>
                  <a:gd name="connsiteY26" fmla="*/ 387785 h 991693"/>
                  <a:gd name="connsiteX27" fmla="*/ 609730 w 676111"/>
                  <a:gd name="connsiteY27" fmla="*/ 391490 h 991693"/>
                  <a:gd name="connsiteX28" fmla="*/ 609730 w 676111"/>
                  <a:gd name="connsiteY28" fmla="*/ 358146 h 991693"/>
                  <a:gd name="connsiteX29" fmla="*/ 645380 w 676111"/>
                  <a:gd name="connsiteY29" fmla="*/ 358146 h 991693"/>
                  <a:gd name="connsiteX30" fmla="*/ 644150 w 676111"/>
                  <a:gd name="connsiteY30" fmla="*/ 348266 h 991693"/>
                  <a:gd name="connsiteX31" fmla="*/ 609730 w 676111"/>
                  <a:gd name="connsiteY31" fmla="*/ 348266 h 991693"/>
                  <a:gd name="connsiteX32" fmla="*/ 609730 w 676111"/>
                  <a:gd name="connsiteY32" fmla="*/ 261817 h 991693"/>
                  <a:gd name="connsiteX33" fmla="*/ 620794 w 676111"/>
                  <a:gd name="connsiteY33" fmla="*/ 261817 h 991693"/>
                  <a:gd name="connsiteX34" fmla="*/ 618335 w 676111"/>
                  <a:gd name="connsiteY34" fmla="*/ 251937 h 991693"/>
                  <a:gd name="connsiteX35" fmla="*/ 610959 w 676111"/>
                  <a:gd name="connsiteY35" fmla="*/ 251937 h 991693"/>
                  <a:gd name="connsiteX36" fmla="*/ 610959 w 676111"/>
                  <a:gd name="connsiteY36" fmla="*/ 227237 h 991693"/>
                  <a:gd name="connsiteX37" fmla="*/ 601125 w 676111"/>
                  <a:gd name="connsiteY37" fmla="*/ 196363 h 991693"/>
                  <a:gd name="connsiteX38" fmla="*/ 601125 w 676111"/>
                  <a:gd name="connsiteY38" fmla="*/ 251937 h 991693"/>
                  <a:gd name="connsiteX39" fmla="*/ 515074 w 676111"/>
                  <a:gd name="connsiteY39" fmla="*/ 251937 h 991693"/>
                  <a:gd name="connsiteX40" fmla="*/ 515074 w 676111"/>
                  <a:gd name="connsiteY40" fmla="*/ 165488 h 991693"/>
                  <a:gd name="connsiteX41" fmla="*/ 565475 w 676111"/>
                  <a:gd name="connsiteY41" fmla="*/ 165488 h 991693"/>
                  <a:gd name="connsiteX42" fmla="*/ 543348 w 676111"/>
                  <a:gd name="connsiteY42" fmla="*/ 156843 h 991693"/>
                  <a:gd name="connsiteX43" fmla="*/ 542119 w 676111"/>
                  <a:gd name="connsiteY43" fmla="*/ 155608 h 991693"/>
                  <a:gd name="connsiteX44" fmla="*/ 515074 w 676111"/>
                  <a:gd name="connsiteY44" fmla="*/ 155608 h 991693"/>
                  <a:gd name="connsiteX45" fmla="*/ 515074 w 676111"/>
                  <a:gd name="connsiteY45" fmla="*/ 138318 h 991693"/>
                  <a:gd name="connsiteX46" fmla="*/ 505240 w 676111"/>
                  <a:gd name="connsiteY46" fmla="*/ 130909 h 991693"/>
                  <a:gd name="connsiteX47" fmla="*/ 505240 w 676111"/>
                  <a:gd name="connsiteY47" fmla="*/ 155608 h 991693"/>
                  <a:gd name="connsiteX48" fmla="*/ 420419 w 676111"/>
                  <a:gd name="connsiteY48" fmla="*/ 155608 h 991693"/>
                  <a:gd name="connsiteX49" fmla="*/ 420419 w 676111"/>
                  <a:gd name="connsiteY49" fmla="*/ 69159 h 991693"/>
                  <a:gd name="connsiteX50" fmla="*/ 448692 w 676111"/>
                  <a:gd name="connsiteY50" fmla="*/ 69159 h 991693"/>
                  <a:gd name="connsiteX51" fmla="*/ 441317 w 676111"/>
                  <a:gd name="connsiteY51" fmla="*/ 59279 h 991693"/>
                  <a:gd name="connsiteX52" fmla="*/ 419189 w 676111"/>
                  <a:gd name="connsiteY52" fmla="*/ 59279 h 991693"/>
                  <a:gd name="connsiteX53" fmla="*/ 419189 w 676111"/>
                  <a:gd name="connsiteY53" fmla="*/ 22230 h 991693"/>
                  <a:gd name="connsiteX54" fmla="*/ 409355 w 676111"/>
                  <a:gd name="connsiteY54" fmla="*/ 0 h 991693"/>
                  <a:gd name="connsiteX55" fmla="*/ 409355 w 676111"/>
                  <a:gd name="connsiteY55" fmla="*/ 58044 h 991693"/>
                  <a:gd name="connsiteX56" fmla="*/ 323304 w 676111"/>
                  <a:gd name="connsiteY56" fmla="*/ 58044 h 991693"/>
                  <a:gd name="connsiteX57" fmla="*/ 323304 w 676111"/>
                  <a:gd name="connsiteY57" fmla="*/ 34580 h 991693"/>
                  <a:gd name="connsiteX58" fmla="*/ 313470 w 676111"/>
                  <a:gd name="connsiteY58" fmla="*/ 39520 h 991693"/>
                  <a:gd name="connsiteX59" fmla="*/ 313470 w 676111"/>
                  <a:gd name="connsiteY59" fmla="*/ 58044 h 991693"/>
                  <a:gd name="connsiteX60" fmla="*/ 279050 w 676111"/>
                  <a:gd name="connsiteY60" fmla="*/ 58044 h 991693"/>
                  <a:gd name="connsiteX61" fmla="*/ 260610 w 676111"/>
                  <a:gd name="connsiteY61" fmla="*/ 67924 h 991693"/>
                  <a:gd name="connsiteX62" fmla="*/ 313470 w 676111"/>
                  <a:gd name="connsiteY62" fmla="*/ 67924 h 991693"/>
                  <a:gd name="connsiteX63" fmla="*/ 313470 w 676111"/>
                  <a:gd name="connsiteY63" fmla="*/ 154373 h 991693"/>
                  <a:gd name="connsiteX64" fmla="*/ 227419 w 676111"/>
                  <a:gd name="connsiteY64" fmla="*/ 154373 h 991693"/>
                  <a:gd name="connsiteX65" fmla="*/ 227419 w 676111"/>
                  <a:gd name="connsiteY65" fmla="*/ 86449 h 991693"/>
                  <a:gd name="connsiteX66" fmla="*/ 217585 w 676111"/>
                  <a:gd name="connsiteY66" fmla="*/ 92624 h 991693"/>
                  <a:gd name="connsiteX67" fmla="*/ 217585 w 676111"/>
                  <a:gd name="connsiteY67" fmla="*/ 153138 h 991693"/>
                  <a:gd name="connsiteX68" fmla="*/ 163496 w 676111"/>
                  <a:gd name="connsiteY68" fmla="*/ 153138 h 991693"/>
                  <a:gd name="connsiteX69" fmla="*/ 157350 w 676111"/>
                  <a:gd name="connsiteY69" fmla="*/ 163018 h 991693"/>
                  <a:gd name="connsiteX70" fmla="*/ 216356 w 676111"/>
                  <a:gd name="connsiteY70" fmla="*/ 163018 h 991693"/>
                  <a:gd name="connsiteX71" fmla="*/ 216356 w 676111"/>
                  <a:gd name="connsiteY71" fmla="*/ 249467 h 991693"/>
                  <a:gd name="connsiteX72" fmla="*/ 130305 w 676111"/>
                  <a:gd name="connsiteY72" fmla="*/ 249467 h 991693"/>
                  <a:gd name="connsiteX73" fmla="*/ 130305 w 676111"/>
                  <a:gd name="connsiteY73" fmla="*/ 224767 h 991693"/>
                  <a:gd name="connsiteX74" fmla="*/ 122929 w 676111"/>
                  <a:gd name="connsiteY74" fmla="*/ 249467 h 991693"/>
                  <a:gd name="connsiteX75" fmla="*/ 120471 w 676111"/>
                  <a:gd name="connsiteY75" fmla="*/ 259347 h 991693"/>
                  <a:gd name="connsiteX76" fmla="*/ 119242 w 676111"/>
                  <a:gd name="connsiteY76" fmla="*/ 263052 h 991693"/>
                  <a:gd name="connsiteX77" fmla="*/ 119242 w 676111"/>
                  <a:gd name="connsiteY77" fmla="*/ 345796 h 991693"/>
                  <a:gd name="connsiteX78" fmla="*/ 108178 w 676111"/>
                  <a:gd name="connsiteY78" fmla="*/ 345796 h 991693"/>
                  <a:gd name="connsiteX79" fmla="*/ 106949 w 676111"/>
                  <a:gd name="connsiteY79" fmla="*/ 355676 h 991693"/>
                  <a:gd name="connsiteX80" fmla="*/ 119242 w 676111"/>
                  <a:gd name="connsiteY80" fmla="*/ 355676 h 991693"/>
                  <a:gd name="connsiteX81" fmla="*/ 119242 w 676111"/>
                  <a:gd name="connsiteY81" fmla="*/ 442125 h 991693"/>
                  <a:gd name="connsiteX82" fmla="*/ 102031 w 676111"/>
                  <a:gd name="connsiteY82" fmla="*/ 442125 h 991693"/>
                  <a:gd name="connsiteX83" fmla="*/ 100802 w 676111"/>
                  <a:gd name="connsiteY83" fmla="*/ 452005 h 991693"/>
                  <a:gd name="connsiteX84" fmla="*/ 119242 w 676111"/>
                  <a:gd name="connsiteY84" fmla="*/ 452005 h 991693"/>
                  <a:gd name="connsiteX85" fmla="*/ 119242 w 676111"/>
                  <a:gd name="connsiteY85" fmla="*/ 538454 h 991693"/>
                  <a:gd name="connsiteX86" fmla="*/ 90968 w 676111"/>
                  <a:gd name="connsiteY86" fmla="*/ 538454 h 991693"/>
                  <a:gd name="connsiteX87" fmla="*/ 89738 w 676111"/>
                  <a:gd name="connsiteY87" fmla="*/ 548334 h 991693"/>
                  <a:gd name="connsiteX88" fmla="*/ 120471 w 676111"/>
                  <a:gd name="connsiteY88" fmla="*/ 548334 h 991693"/>
                  <a:gd name="connsiteX89" fmla="*/ 120471 w 676111"/>
                  <a:gd name="connsiteY89" fmla="*/ 634783 h 991693"/>
                  <a:gd name="connsiteX90" fmla="*/ 74987 w 676111"/>
                  <a:gd name="connsiteY90" fmla="*/ 634783 h 991693"/>
                  <a:gd name="connsiteX91" fmla="*/ 73758 w 676111"/>
                  <a:gd name="connsiteY91" fmla="*/ 644662 h 991693"/>
                  <a:gd name="connsiteX92" fmla="*/ 120471 w 676111"/>
                  <a:gd name="connsiteY92" fmla="*/ 644662 h 991693"/>
                  <a:gd name="connsiteX93" fmla="*/ 120471 w 676111"/>
                  <a:gd name="connsiteY93" fmla="*/ 731111 h 991693"/>
                  <a:gd name="connsiteX94" fmla="*/ 55318 w 676111"/>
                  <a:gd name="connsiteY94" fmla="*/ 731111 h 991693"/>
                  <a:gd name="connsiteX95" fmla="*/ 52860 w 676111"/>
                  <a:gd name="connsiteY95" fmla="*/ 740991 h 991693"/>
                  <a:gd name="connsiteX96" fmla="*/ 119242 w 676111"/>
                  <a:gd name="connsiteY96" fmla="*/ 740991 h 991693"/>
                  <a:gd name="connsiteX97" fmla="*/ 119242 w 676111"/>
                  <a:gd name="connsiteY97" fmla="*/ 827440 h 991693"/>
                  <a:gd name="connsiteX98" fmla="*/ 33191 w 676111"/>
                  <a:gd name="connsiteY98" fmla="*/ 827440 h 991693"/>
                  <a:gd name="connsiteX99" fmla="*/ 33191 w 676111"/>
                  <a:gd name="connsiteY99" fmla="*/ 820030 h 991693"/>
                  <a:gd name="connsiteX100" fmla="*/ 30732 w 676111"/>
                  <a:gd name="connsiteY100" fmla="*/ 827440 h 991693"/>
                  <a:gd name="connsiteX101" fmla="*/ 28274 w 676111"/>
                  <a:gd name="connsiteY101" fmla="*/ 837320 h 991693"/>
                  <a:gd name="connsiteX102" fmla="*/ 23357 w 676111"/>
                  <a:gd name="connsiteY102" fmla="*/ 857080 h 991693"/>
                  <a:gd name="connsiteX103" fmla="*/ 23357 w 676111"/>
                  <a:gd name="connsiteY103" fmla="*/ 923769 h 991693"/>
                  <a:gd name="connsiteX104" fmla="*/ 3688 w 676111"/>
                  <a:gd name="connsiteY104" fmla="*/ 923769 h 991693"/>
                  <a:gd name="connsiteX105" fmla="*/ 0 w 676111"/>
                  <a:gd name="connsiteY105" fmla="*/ 933649 h 991693"/>
                  <a:gd name="connsiteX106" fmla="*/ 23357 w 676111"/>
                  <a:gd name="connsiteY106" fmla="*/ 933649 h 991693"/>
                  <a:gd name="connsiteX107" fmla="*/ 23357 w 676111"/>
                  <a:gd name="connsiteY107" fmla="*/ 955879 h 991693"/>
                  <a:gd name="connsiteX108" fmla="*/ 33191 w 676111"/>
                  <a:gd name="connsiteY108" fmla="*/ 959584 h 991693"/>
                  <a:gd name="connsiteX109" fmla="*/ 33191 w 676111"/>
                  <a:gd name="connsiteY109" fmla="*/ 933649 h 991693"/>
                  <a:gd name="connsiteX110" fmla="*/ 119242 w 676111"/>
                  <a:gd name="connsiteY110" fmla="*/ 933649 h 991693"/>
                  <a:gd name="connsiteX111" fmla="*/ 119242 w 676111"/>
                  <a:gd name="connsiteY111" fmla="*/ 984283 h 991693"/>
                  <a:gd name="connsiteX112" fmla="*/ 129076 w 676111"/>
                  <a:gd name="connsiteY112" fmla="*/ 985518 h 991693"/>
                  <a:gd name="connsiteX113" fmla="*/ 129076 w 676111"/>
                  <a:gd name="connsiteY113" fmla="*/ 933649 h 991693"/>
                  <a:gd name="connsiteX114" fmla="*/ 215127 w 676111"/>
                  <a:gd name="connsiteY114" fmla="*/ 933649 h 991693"/>
                  <a:gd name="connsiteX115" fmla="*/ 215127 w 676111"/>
                  <a:gd name="connsiteY115" fmla="*/ 991693 h 991693"/>
                  <a:gd name="connsiteX116" fmla="*/ 217585 w 676111"/>
                  <a:gd name="connsiteY116" fmla="*/ 991693 h 991693"/>
                  <a:gd name="connsiteX117" fmla="*/ 224961 w 676111"/>
                  <a:gd name="connsiteY117" fmla="*/ 960819 h 991693"/>
                  <a:gd name="connsiteX118" fmla="*/ 224961 w 676111"/>
                  <a:gd name="connsiteY118" fmla="*/ 932414 h 991693"/>
                  <a:gd name="connsiteX119" fmla="*/ 231107 w 676111"/>
                  <a:gd name="connsiteY119" fmla="*/ 932414 h 991693"/>
                  <a:gd name="connsiteX120" fmla="*/ 233566 w 676111"/>
                  <a:gd name="connsiteY120" fmla="*/ 922534 h 991693"/>
                  <a:gd name="connsiteX121" fmla="*/ 224961 w 676111"/>
                  <a:gd name="connsiteY121" fmla="*/ 922534 h 991693"/>
                  <a:gd name="connsiteX122" fmla="*/ 224961 w 676111"/>
                  <a:gd name="connsiteY122" fmla="*/ 836085 h 991693"/>
                  <a:gd name="connsiteX123" fmla="*/ 253235 w 676111"/>
                  <a:gd name="connsiteY123" fmla="*/ 836085 h 991693"/>
                  <a:gd name="connsiteX124" fmla="*/ 255693 w 676111"/>
                  <a:gd name="connsiteY124" fmla="*/ 826205 h 991693"/>
                  <a:gd name="connsiteX125" fmla="*/ 226190 w 676111"/>
                  <a:gd name="connsiteY125" fmla="*/ 826205 h 991693"/>
                  <a:gd name="connsiteX126" fmla="*/ 226190 w 676111"/>
                  <a:gd name="connsiteY126" fmla="*/ 739756 h 991693"/>
                  <a:gd name="connsiteX127" fmla="*/ 274133 w 676111"/>
                  <a:gd name="connsiteY127" fmla="*/ 739756 h 991693"/>
                  <a:gd name="connsiteX128" fmla="*/ 275362 w 676111"/>
                  <a:gd name="connsiteY128" fmla="*/ 734816 h 991693"/>
                  <a:gd name="connsiteX129" fmla="*/ 276591 w 676111"/>
                  <a:gd name="connsiteY129" fmla="*/ 729877 h 991693"/>
                  <a:gd name="connsiteX130" fmla="*/ 227419 w 676111"/>
                  <a:gd name="connsiteY130" fmla="*/ 729877 h 991693"/>
                  <a:gd name="connsiteX131" fmla="*/ 227419 w 676111"/>
                  <a:gd name="connsiteY131" fmla="*/ 643428 h 991693"/>
                  <a:gd name="connsiteX132" fmla="*/ 295031 w 676111"/>
                  <a:gd name="connsiteY132" fmla="*/ 643428 h 991693"/>
                  <a:gd name="connsiteX133" fmla="*/ 297489 w 676111"/>
                  <a:gd name="connsiteY133" fmla="*/ 633548 h 991693"/>
                  <a:gd name="connsiteX134" fmla="*/ 227419 w 676111"/>
                  <a:gd name="connsiteY134" fmla="*/ 633548 h 991693"/>
                  <a:gd name="connsiteX135" fmla="*/ 227419 w 676111"/>
                  <a:gd name="connsiteY135" fmla="*/ 547099 h 991693"/>
                  <a:gd name="connsiteX136" fmla="*/ 313470 w 676111"/>
                  <a:gd name="connsiteY136" fmla="*/ 547099 h 991693"/>
                  <a:gd name="connsiteX137" fmla="*/ 313470 w 676111"/>
                  <a:gd name="connsiteY137" fmla="*/ 560684 h 991693"/>
                  <a:gd name="connsiteX138" fmla="*/ 323304 w 676111"/>
                  <a:gd name="connsiteY138" fmla="*/ 519929 h 991693"/>
                  <a:gd name="connsiteX139" fmla="*/ 323304 w 676111"/>
                  <a:gd name="connsiteY139" fmla="*/ 450770 h 991693"/>
                  <a:gd name="connsiteX140" fmla="*/ 341744 w 676111"/>
                  <a:gd name="connsiteY140" fmla="*/ 450770 h 991693"/>
                  <a:gd name="connsiteX141" fmla="*/ 344202 w 676111"/>
                  <a:gd name="connsiteY141" fmla="*/ 440890 h 991693"/>
                  <a:gd name="connsiteX142" fmla="*/ 322075 w 676111"/>
                  <a:gd name="connsiteY142" fmla="*/ 440890 h 991693"/>
                  <a:gd name="connsiteX143" fmla="*/ 322075 w 676111"/>
                  <a:gd name="connsiteY143" fmla="*/ 354441 h 991693"/>
                  <a:gd name="connsiteX144" fmla="*/ 408126 w 676111"/>
                  <a:gd name="connsiteY144" fmla="*/ 354441 h 991693"/>
                  <a:gd name="connsiteX145" fmla="*/ 408126 w 676111"/>
                  <a:gd name="connsiteY145" fmla="*/ 440890 h 991693"/>
                  <a:gd name="connsiteX146" fmla="*/ 356495 w 676111"/>
                  <a:gd name="connsiteY146" fmla="*/ 440890 h 991693"/>
                  <a:gd name="connsiteX147" fmla="*/ 354037 w 676111"/>
                  <a:gd name="connsiteY147" fmla="*/ 450770 h 991693"/>
                  <a:gd name="connsiteX148" fmla="*/ 410584 w 676111"/>
                  <a:gd name="connsiteY148" fmla="*/ 450770 h 991693"/>
                  <a:gd name="connsiteX149" fmla="*/ 410584 w 676111"/>
                  <a:gd name="connsiteY149" fmla="*/ 537219 h 991693"/>
                  <a:gd name="connsiteX150" fmla="*/ 330680 w 676111"/>
                  <a:gd name="connsiteY150" fmla="*/ 537219 h 991693"/>
                  <a:gd name="connsiteX151" fmla="*/ 328222 w 676111"/>
                  <a:gd name="connsiteY151" fmla="*/ 547099 h 991693"/>
                  <a:gd name="connsiteX152" fmla="*/ 410584 w 676111"/>
                  <a:gd name="connsiteY152" fmla="*/ 547099 h 991693"/>
                  <a:gd name="connsiteX153" fmla="*/ 410584 w 676111"/>
                  <a:gd name="connsiteY153" fmla="*/ 633548 h 991693"/>
                  <a:gd name="connsiteX154" fmla="*/ 324534 w 676111"/>
                  <a:gd name="connsiteY154" fmla="*/ 633548 h 991693"/>
                  <a:gd name="connsiteX155" fmla="*/ 324534 w 676111"/>
                  <a:gd name="connsiteY155" fmla="*/ 565623 h 991693"/>
                  <a:gd name="connsiteX156" fmla="*/ 314699 w 676111"/>
                  <a:gd name="connsiteY156" fmla="*/ 608848 h 991693"/>
                  <a:gd name="connsiteX157" fmla="*/ 314699 w 676111"/>
                  <a:gd name="connsiteY157" fmla="*/ 636018 h 991693"/>
                  <a:gd name="connsiteX158" fmla="*/ 308553 w 676111"/>
                  <a:gd name="connsiteY158" fmla="*/ 636018 h 991693"/>
                  <a:gd name="connsiteX159" fmla="*/ 306094 w 676111"/>
                  <a:gd name="connsiteY159" fmla="*/ 645897 h 991693"/>
                  <a:gd name="connsiteX160" fmla="*/ 314699 w 676111"/>
                  <a:gd name="connsiteY160" fmla="*/ 645897 h 991693"/>
                  <a:gd name="connsiteX161" fmla="*/ 314699 w 676111"/>
                  <a:gd name="connsiteY161" fmla="*/ 650837 h 991693"/>
                  <a:gd name="connsiteX162" fmla="*/ 324534 w 676111"/>
                  <a:gd name="connsiteY162" fmla="*/ 653307 h 991693"/>
                  <a:gd name="connsiteX163" fmla="*/ 324534 w 676111"/>
                  <a:gd name="connsiteY163" fmla="*/ 647133 h 991693"/>
                  <a:gd name="connsiteX164" fmla="*/ 410584 w 676111"/>
                  <a:gd name="connsiteY164" fmla="*/ 647133 h 991693"/>
                  <a:gd name="connsiteX165" fmla="*/ 410584 w 676111"/>
                  <a:gd name="connsiteY165" fmla="*/ 664422 h 991693"/>
                  <a:gd name="connsiteX166" fmla="*/ 420419 w 676111"/>
                  <a:gd name="connsiteY166" fmla="*/ 665657 h 991693"/>
                  <a:gd name="connsiteX167" fmla="*/ 420419 w 676111"/>
                  <a:gd name="connsiteY167" fmla="*/ 647133 h 991693"/>
                  <a:gd name="connsiteX168" fmla="*/ 506469 w 676111"/>
                  <a:gd name="connsiteY168" fmla="*/ 647133 h 991693"/>
                  <a:gd name="connsiteX169" fmla="*/ 506469 w 676111"/>
                  <a:gd name="connsiteY169" fmla="*/ 669362 h 991693"/>
                  <a:gd name="connsiteX170" fmla="*/ 516304 w 676111"/>
                  <a:gd name="connsiteY170" fmla="*/ 669362 h 991693"/>
                  <a:gd name="connsiteX171" fmla="*/ 516304 w 676111"/>
                  <a:gd name="connsiteY171" fmla="*/ 647133 h 991693"/>
                  <a:gd name="connsiteX172" fmla="*/ 602354 w 676111"/>
                  <a:gd name="connsiteY172" fmla="*/ 647133 h 991693"/>
                  <a:gd name="connsiteX173" fmla="*/ 602354 w 676111"/>
                  <a:gd name="connsiteY173" fmla="*/ 665657 h 991693"/>
                  <a:gd name="connsiteX174" fmla="*/ 612189 w 676111"/>
                  <a:gd name="connsiteY174" fmla="*/ 665657 h 991693"/>
                  <a:gd name="connsiteX175" fmla="*/ 612189 w 676111"/>
                  <a:gd name="connsiteY175" fmla="*/ 647133 h 991693"/>
                  <a:gd name="connsiteX176" fmla="*/ 676112 w 676111"/>
                  <a:gd name="connsiteY176" fmla="*/ 647133 h 991693"/>
                  <a:gd name="connsiteX177" fmla="*/ 672424 w 676111"/>
                  <a:gd name="connsiteY177" fmla="*/ 637253 h 991693"/>
                  <a:gd name="connsiteX178" fmla="*/ 610959 w 676111"/>
                  <a:gd name="connsiteY178" fmla="*/ 637253 h 991693"/>
                  <a:gd name="connsiteX179" fmla="*/ 515074 w 676111"/>
                  <a:gd name="connsiteY179" fmla="*/ 260582 h 991693"/>
                  <a:gd name="connsiteX180" fmla="*/ 601125 w 676111"/>
                  <a:gd name="connsiteY180" fmla="*/ 260582 h 991693"/>
                  <a:gd name="connsiteX181" fmla="*/ 601125 w 676111"/>
                  <a:gd name="connsiteY181" fmla="*/ 347031 h 991693"/>
                  <a:gd name="connsiteX182" fmla="*/ 515074 w 676111"/>
                  <a:gd name="connsiteY182" fmla="*/ 347031 h 991693"/>
                  <a:gd name="connsiteX183" fmla="*/ 515074 w 676111"/>
                  <a:gd name="connsiteY183" fmla="*/ 260582 h 991693"/>
                  <a:gd name="connsiteX184" fmla="*/ 124159 w 676111"/>
                  <a:gd name="connsiteY184" fmla="*/ 923769 h 991693"/>
                  <a:gd name="connsiteX185" fmla="*/ 38108 w 676111"/>
                  <a:gd name="connsiteY185" fmla="*/ 923769 h 991693"/>
                  <a:gd name="connsiteX186" fmla="*/ 38108 w 676111"/>
                  <a:gd name="connsiteY186" fmla="*/ 837320 h 991693"/>
                  <a:gd name="connsiteX187" fmla="*/ 124159 w 676111"/>
                  <a:gd name="connsiteY187" fmla="*/ 837320 h 991693"/>
                  <a:gd name="connsiteX188" fmla="*/ 124159 w 676111"/>
                  <a:gd name="connsiteY188" fmla="*/ 923769 h 991693"/>
                  <a:gd name="connsiteX189" fmla="*/ 220044 w 676111"/>
                  <a:gd name="connsiteY189" fmla="*/ 923769 h 991693"/>
                  <a:gd name="connsiteX190" fmla="*/ 133993 w 676111"/>
                  <a:gd name="connsiteY190" fmla="*/ 923769 h 991693"/>
                  <a:gd name="connsiteX191" fmla="*/ 133993 w 676111"/>
                  <a:gd name="connsiteY191" fmla="*/ 837320 h 991693"/>
                  <a:gd name="connsiteX192" fmla="*/ 220044 w 676111"/>
                  <a:gd name="connsiteY192" fmla="*/ 837320 h 991693"/>
                  <a:gd name="connsiteX193" fmla="*/ 220044 w 676111"/>
                  <a:gd name="connsiteY193" fmla="*/ 923769 h 991693"/>
                  <a:gd name="connsiteX194" fmla="*/ 220044 w 676111"/>
                  <a:gd name="connsiteY194" fmla="*/ 828675 h 991693"/>
                  <a:gd name="connsiteX195" fmla="*/ 133993 w 676111"/>
                  <a:gd name="connsiteY195" fmla="*/ 828675 h 991693"/>
                  <a:gd name="connsiteX196" fmla="*/ 133993 w 676111"/>
                  <a:gd name="connsiteY196" fmla="*/ 742226 h 991693"/>
                  <a:gd name="connsiteX197" fmla="*/ 220044 w 676111"/>
                  <a:gd name="connsiteY197" fmla="*/ 742226 h 991693"/>
                  <a:gd name="connsiteX198" fmla="*/ 220044 w 676111"/>
                  <a:gd name="connsiteY198" fmla="*/ 828675 h 991693"/>
                  <a:gd name="connsiteX199" fmla="*/ 220044 w 676111"/>
                  <a:gd name="connsiteY199" fmla="*/ 732346 h 991693"/>
                  <a:gd name="connsiteX200" fmla="*/ 133993 w 676111"/>
                  <a:gd name="connsiteY200" fmla="*/ 732346 h 991693"/>
                  <a:gd name="connsiteX201" fmla="*/ 133993 w 676111"/>
                  <a:gd name="connsiteY201" fmla="*/ 645897 h 991693"/>
                  <a:gd name="connsiteX202" fmla="*/ 220044 w 676111"/>
                  <a:gd name="connsiteY202" fmla="*/ 645897 h 991693"/>
                  <a:gd name="connsiteX203" fmla="*/ 220044 w 676111"/>
                  <a:gd name="connsiteY203" fmla="*/ 732346 h 991693"/>
                  <a:gd name="connsiteX204" fmla="*/ 220044 w 676111"/>
                  <a:gd name="connsiteY204" fmla="*/ 636018 h 991693"/>
                  <a:gd name="connsiteX205" fmla="*/ 133993 w 676111"/>
                  <a:gd name="connsiteY205" fmla="*/ 636018 h 991693"/>
                  <a:gd name="connsiteX206" fmla="*/ 133993 w 676111"/>
                  <a:gd name="connsiteY206" fmla="*/ 549569 h 991693"/>
                  <a:gd name="connsiteX207" fmla="*/ 220044 w 676111"/>
                  <a:gd name="connsiteY207" fmla="*/ 549569 h 991693"/>
                  <a:gd name="connsiteX208" fmla="*/ 220044 w 676111"/>
                  <a:gd name="connsiteY208" fmla="*/ 636018 h 991693"/>
                  <a:gd name="connsiteX209" fmla="*/ 220044 w 676111"/>
                  <a:gd name="connsiteY209" fmla="*/ 539689 h 991693"/>
                  <a:gd name="connsiteX210" fmla="*/ 133993 w 676111"/>
                  <a:gd name="connsiteY210" fmla="*/ 539689 h 991693"/>
                  <a:gd name="connsiteX211" fmla="*/ 133993 w 676111"/>
                  <a:gd name="connsiteY211" fmla="*/ 453240 h 991693"/>
                  <a:gd name="connsiteX212" fmla="*/ 220044 w 676111"/>
                  <a:gd name="connsiteY212" fmla="*/ 453240 h 991693"/>
                  <a:gd name="connsiteX213" fmla="*/ 220044 w 676111"/>
                  <a:gd name="connsiteY213" fmla="*/ 539689 h 991693"/>
                  <a:gd name="connsiteX214" fmla="*/ 220044 w 676111"/>
                  <a:gd name="connsiteY214" fmla="*/ 443360 h 991693"/>
                  <a:gd name="connsiteX215" fmla="*/ 133993 w 676111"/>
                  <a:gd name="connsiteY215" fmla="*/ 443360 h 991693"/>
                  <a:gd name="connsiteX216" fmla="*/ 133993 w 676111"/>
                  <a:gd name="connsiteY216" fmla="*/ 356911 h 991693"/>
                  <a:gd name="connsiteX217" fmla="*/ 220044 w 676111"/>
                  <a:gd name="connsiteY217" fmla="*/ 356911 h 991693"/>
                  <a:gd name="connsiteX218" fmla="*/ 220044 w 676111"/>
                  <a:gd name="connsiteY218" fmla="*/ 443360 h 991693"/>
                  <a:gd name="connsiteX219" fmla="*/ 220044 w 676111"/>
                  <a:gd name="connsiteY219" fmla="*/ 347031 h 991693"/>
                  <a:gd name="connsiteX220" fmla="*/ 133993 w 676111"/>
                  <a:gd name="connsiteY220" fmla="*/ 347031 h 991693"/>
                  <a:gd name="connsiteX221" fmla="*/ 133993 w 676111"/>
                  <a:gd name="connsiteY221" fmla="*/ 260582 h 991693"/>
                  <a:gd name="connsiteX222" fmla="*/ 220044 w 676111"/>
                  <a:gd name="connsiteY222" fmla="*/ 260582 h 991693"/>
                  <a:gd name="connsiteX223" fmla="*/ 220044 w 676111"/>
                  <a:gd name="connsiteY223" fmla="*/ 347031 h 991693"/>
                  <a:gd name="connsiteX224" fmla="*/ 314699 w 676111"/>
                  <a:gd name="connsiteY224" fmla="*/ 539689 h 991693"/>
                  <a:gd name="connsiteX225" fmla="*/ 228649 w 676111"/>
                  <a:gd name="connsiteY225" fmla="*/ 539689 h 991693"/>
                  <a:gd name="connsiteX226" fmla="*/ 228649 w 676111"/>
                  <a:gd name="connsiteY226" fmla="*/ 453240 h 991693"/>
                  <a:gd name="connsiteX227" fmla="*/ 314699 w 676111"/>
                  <a:gd name="connsiteY227" fmla="*/ 453240 h 991693"/>
                  <a:gd name="connsiteX228" fmla="*/ 314699 w 676111"/>
                  <a:gd name="connsiteY228" fmla="*/ 539689 h 991693"/>
                  <a:gd name="connsiteX229" fmla="*/ 314699 w 676111"/>
                  <a:gd name="connsiteY229" fmla="*/ 443360 h 991693"/>
                  <a:gd name="connsiteX230" fmla="*/ 228649 w 676111"/>
                  <a:gd name="connsiteY230" fmla="*/ 443360 h 991693"/>
                  <a:gd name="connsiteX231" fmla="*/ 228649 w 676111"/>
                  <a:gd name="connsiteY231" fmla="*/ 356911 h 991693"/>
                  <a:gd name="connsiteX232" fmla="*/ 314699 w 676111"/>
                  <a:gd name="connsiteY232" fmla="*/ 356911 h 991693"/>
                  <a:gd name="connsiteX233" fmla="*/ 314699 w 676111"/>
                  <a:gd name="connsiteY233" fmla="*/ 443360 h 991693"/>
                  <a:gd name="connsiteX234" fmla="*/ 314699 w 676111"/>
                  <a:gd name="connsiteY234" fmla="*/ 347031 h 991693"/>
                  <a:gd name="connsiteX235" fmla="*/ 228649 w 676111"/>
                  <a:gd name="connsiteY235" fmla="*/ 347031 h 991693"/>
                  <a:gd name="connsiteX236" fmla="*/ 228649 w 676111"/>
                  <a:gd name="connsiteY236" fmla="*/ 260582 h 991693"/>
                  <a:gd name="connsiteX237" fmla="*/ 314699 w 676111"/>
                  <a:gd name="connsiteY237" fmla="*/ 260582 h 991693"/>
                  <a:gd name="connsiteX238" fmla="*/ 314699 w 676111"/>
                  <a:gd name="connsiteY238" fmla="*/ 347031 h 991693"/>
                  <a:gd name="connsiteX239" fmla="*/ 314699 w 676111"/>
                  <a:gd name="connsiteY239" fmla="*/ 250702 h 991693"/>
                  <a:gd name="connsiteX240" fmla="*/ 228649 w 676111"/>
                  <a:gd name="connsiteY240" fmla="*/ 250702 h 991693"/>
                  <a:gd name="connsiteX241" fmla="*/ 228649 w 676111"/>
                  <a:gd name="connsiteY241" fmla="*/ 164253 h 991693"/>
                  <a:gd name="connsiteX242" fmla="*/ 314699 w 676111"/>
                  <a:gd name="connsiteY242" fmla="*/ 164253 h 991693"/>
                  <a:gd name="connsiteX243" fmla="*/ 314699 w 676111"/>
                  <a:gd name="connsiteY243" fmla="*/ 250702 h 991693"/>
                  <a:gd name="connsiteX244" fmla="*/ 410584 w 676111"/>
                  <a:gd name="connsiteY244" fmla="*/ 347031 h 991693"/>
                  <a:gd name="connsiteX245" fmla="*/ 324534 w 676111"/>
                  <a:gd name="connsiteY245" fmla="*/ 347031 h 991693"/>
                  <a:gd name="connsiteX246" fmla="*/ 324534 w 676111"/>
                  <a:gd name="connsiteY246" fmla="*/ 260582 h 991693"/>
                  <a:gd name="connsiteX247" fmla="*/ 410584 w 676111"/>
                  <a:gd name="connsiteY247" fmla="*/ 260582 h 991693"/>
                  <a:gd name="connsiteX248" fmla="*/ 410584 w 676111"/>
                  <a:gd name="connsiteY248" fmla="*/ 347031 h 991693"/>
                  <a:gd name="connsiteX249" fmla="*/ 410584 w 676111"/>
                  <a:gd name="connsiteY249" fmla="*/ 250702 h 991693"/>
                  <a:gd name="connsiteX250" fmla="*/ 324534 w 676111"/>
                  <a:gd name="connsiteY250" fmla="*/ 250702 h 991693"/>
                  <a:gd name="connsiteX251" fmla="*/ 324534 w 676111"/>
                  <a:gd name="connsiteY251" fmla="*/ 164253 h 991693"/>
                  <a:gd name="connsiteX252" fmla="*/ 410584 w 676111"/>
                  <a:gd name="connsiteY252" fmla="*/ 164253 h 991693"/>
                  <a:gd name="connsiteX253" fmla="*/ 410584 w 676111"/>
                  <a:gd name="connsiteY253" fmla="*/ 250702 h 991693"/>
                  <a:gd name="connsiteX254" fmla="*/ 410584 w 676111"/>
                  <a:gd name="connsiteY254" fmla="*/ 154373 h 991693"/>
                  <a:gd name="connsiteX255" fmla="*/ 324534 w 676111"/>
                  <a:gd name="connsiteY255" fmla="*/ 154373 h 991693"/>
                  <a:gd name="connsiteX256" fmla="*/ 324534 w 676111"/>
                  <a:gd name="connsiteY256" fmla="*/ 67924 h 991693"/>
                  <a:gd name="connsiteX257" fmla="*/ 410584 w 676111"/>
                  <a:gd name="connsiteY257" fmla="*/ 67924 h 991693"/>
                  <a:gd name="connsiteX258" fmla="*/ 410584 w 676111"/>
                  <a:gd name="connsiteY258" fmla="*/ 154373 h 991693"/>
                  <a:gd name="connsiteX259" fmla="*/ 420419 w 676111"/>
                  <a:gd name="connsiteY259" fmla="*/ 164253 h 991693"/>
                  <a:gd name="connsiteX260" fmla="*/ 505240 w 676111"/>
                  <a:gd name="connsiteY260" fmla="*/ 164253 h 991693"/>
                  <a:gd name="connsiteX261" fmla="*/ 505240 w 676111"/>
                  <a:gd name="connsiteY261" fmla="*/ 250702 h 991693"/>
                  <a:gd name="connsiteX262" fmla="*/ 420419 w 676111"/>
                  <a:gd name="connsiteY262" fmla="*/ 250702 h 991693"/>
                  <a:gd name="connsiteX263" fmla="*/ 420419 w 676111"/>
                  <a:gd name="connsiteY263" fmla="*/ 164253 h 991693"/>
                  <a:gd name="connsiteX264" fmla="*/ 505240 w 676111"/>
                  <a:gd name="connsiteY264" fmla="*/ 636018 h 991693"/>
                  <a:gd name="connsiteX265" fmla="*/ 419189 w 676111"/>
                  <a:gd name="connsiteY265" fmla="*/ 636018 h 991693"/>
                  <a:gd name="connsiteX266" fmla="*/ 419189 w 676111"/>
                  <a:gd name="connsiteY266" fmla="*/ 549569 h 991693"/>
                  <a:gd name="connsiteX267" fmla="*/ 505240 w 676111"/>
                  <a:gd name="connsiteY267" fmla="*/ 549569 h 991693"/>
                  <a:gd name="connsiteX268" fmla="*/ 505240 w 676111"/>
                  <a:gd name="connsiteY268" fmla="*/ 636018 h 991693"/>
                  <a:gd name="connsiteX269" fmla="*/ 505240 w 676111"/>
                  <a:gd name="connsiteY269" fmla="*/ 539689 h 991693"/>
                  <a:gd name="connsiteX270" fmla="*/ 419189 w 676111"/>
                  <a:gd name="connsiteY270" fmla="*/ 539689 h 991693"/>
                  <a:gd name="connsiteX271" fmla="*/ 419189 w 676111"/>
                  <a:gd name="connsiteY271" fmla="*/ 453240 h 991693"/>
                  <a:gd name="connsiteX272" fmla="*/ 505240 w 676111"/>
                  <a:gd name="connsiteY272" fmla="*/ 453240 h 991693"/>
                  <a:gd name="connsiteX273" fmla="*/ 505240 w 676111"/>
                  <a:gd name="connsiteY273" fmla="*/ 539689 h 991693"/>
                  <a:gd name="connsiteX274" fmla="*/ 505240 w 676111"/>
                  <a:gd name="connsiteY274" fmla="*/ 443360 h 991693"/>
                  <a:gd name="connsiteX275" fmla="*/ 419189 w 676111"/>
                  <a:gd name="connsiteY275" fmla="*/ 443360 h 991693"/>
                  <a:gd name="connsiteX276" fmla="*/ 419189 w 676111"/>
                  <a:gd name="connsiteY276" fmla="*/ 356911 h 991693"/>
                  <a:gd name="connsiteX277" fmla="*/ 505240 w 676111"/>
                  <a:gd name="connsiteY277" fmla="*/ 356911 h 991693"/>
                  <a:gd name="connsiteX278" fmla="*/ 505240 w 676111"/>
                  <a:gd name="connsiteY278" fmla="*/ 443360 h 991693"/>
                  <a:gd name="connsiteX279" fmla="*/ 505240 w 676111"/>
                  <a:gd name="connsiteY279" fmla="*/ 347031 h 991693"/>
                  <a:gd name="connsiteX280" fmla="*/ 505240 w 676111"/>
                  <a:gd name="connsiteY280" fmla="*/ 347031 h 991693"/>
                  <a:gd name="connsiteX281" fmla="*/ 419189 w 676111"/>
                  <a:gd name="connsiteY281" fmla="*/ 347031 h 991693"/>
                  <a:gd name="connsiteX282" fmla="*/ 419189 w 676111"/>
                  <a:gd name="connsiteY282" fmla="*/ 260582 h 991693"/>
                  <a:gd name="connsiteX283" fmla="*/ 505240 w 676111"/>
                  <a:gd name="connsiteY283" fmla="*/ 260582 h 991693"/>
                  <a:gd name="connsiteX284" fmla="*/ 505240 w 676111"/>
                  <a:gd name="connsiteY284" fmla="*/ 347031 h 991693"/>
                  <a:gd name="connsiteX285" fmla="*/ 601125 w 676111"/>
                  <a:gd name="connsiteY285" fmla="*/ 636018 h 991693"/>
                  <a:gd name="connsiteX286" fmla="*/ 515074 w 676111"/>
                  <a:gd name="connsiteY286" fmla="*/ 636018 h 991693"/>
                  <a:gd name="connsiteX287" fmla="*/ 515074 w 676111"/>
                  <a:gd name="connsiteY287" fmla="*/ 549569 h 991693"/>
                  <a:gd name="connsiteX288" fmla="*/ 601125 w 676111"/>
                  <a:gd name="connsiteY288" fmla="*/ 549569 h 991693"/>
                  <a:gd name="connsiteX289" fmla="*/ 601125 w 676111"/>
                  <a:gd name="connsiteY289" fmla="*/ 636018 h 991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</a:cxnLst>
                <a:rect l="l" t="t" r="r" b="b"/>
                <a:pathLst>
                  <a:path w="676111" h="991693">
                    <a:moveTo>
                      <a:pt x="610959" y="636018"/>
                    </a:moveTo>
                    <a:lnTo>
                      <a:pt x="610959" y="549569"/>
                    </a:lnTo>
                    <a:lnTo>
                      <a:pt x="651526" y="549569"/>
                    </a:lnTo>
                    <a:cubicBezTo>
                      <a:pt x="651526" y="545864"/>
                      <a:pt x="650297" y="543394"/>
                      <a:pt x="650297" y="539689"/>
                    </a:cubicBezTo>
                    <a:lnTo>
                      <a:pt x="610959" y="539689"/>
                    </a:lnTo>
                    <a:lnTo>
                      <a:pt x="610959" y="538454"/>
                    </a:lnTo>
                    <a:cubicBezTo>
                      <a:pt x="608501" y="540924"/>
                      <a:pt x="606042" y="542159"/>
                      <a:pt x="602354" y="542159"/>
                    </a:cubicBezTo>
                    <a:cubicBezTo>
                      <a:pt x="599896" y="542159"/>
                      <a:pt x="598666" y="540924"/>
                      <a:pt x="596208" y="540924"/>
                    </a:cubicBezTo>
                    <a:lnTo>
                      <a:pt x="515074" y="540924"/>
                    </a:lnTo>
                    <a:lnTo>
                      <a:pt x="515074" y="454475"/>
                    </a:lnTo>
                    <a:lnTo>
                      <a:pt x="601125" y="454475"/>
                    </a:lnTo>
                    <a:lnTo>
                      <a:pt x="601125" y="517459"/>
                    </a:lnTo>
                    <a:cubicBezTo>
                      <a:pt x="601125" y="517459"/>
                      <a:pt x="602354" y="517459"/>
                      <a:pt x="602354" y="517459"/>
                    </a:cubicBezTo>
                    <a:cubicBezTo>
                      <a:pt x="606042" y="517459"/>
                      <a:pt x="608501" y="518694"/>
                      <a:pt x="610959" y="521164"/>
                    </a:cubicBezTo>
                    <a:lnTo>
                      <a:pt x="610959" y="454475"/>
                    </a:lnTo>
                    <a:lnTo>
                      <a:pt x="647838" y="454475"/>
                    </a:lnTo>
                    <a:cubicBezTo>
                      <a:pt x="647838" y="450770"/>
                      <a:pt x="647838" y="448300"/>
                      <a:pt x="647838" y="444595"/>
                    </a:cubicBezTo>
                    <a:lnTo>
                      <a:pt x="609730" y="444595"/>
                    </a:lnTo>
                    <a:lnTo>
                      <a:pt x="609730" y="408780"/>
                    </a:lnTo>
                    <a:cubicBezTo>
                      <a:pt x="607272" y="411250"/>
                      <a:pt x="604813" y="412485"/>
                      <a:pt x="601125" y="412485"/>
                    </a:cubicBezTo>
                    <a:cubicBezTo>
                      <a:pt x="601125" y="412485"/>
                      <a:pt x="599896" y="412485"/>
                      <a:pt x="599896" y="412485"/>
                    </a:cubicBezTo>
                    <a:lnTo>
                      <a:pt x="599896" y="444595"/>
                    </a:lnTo>
                    <a:lnTo>
                      <a:pt x="513845" y="444595"/>
                    </a:lnTo>
                    <a:lnTo>
                      <a:pt x="513845" y="358146"/>
                    </a:lnTo>
                    <a:lnTo>
                      <a:pt x="599896" y="358146"/>
                    </a:lnTo>
                    <a:lnTo>
                      <a:pt x="599896" y="387785"/>
                    </a:lnTo>
                    <a:cubicBezTo>
                      <a:pt x="599896" y="387785"/>
                      <a:pt x="601125" y="387785"/>
                      <a:pt x="601125" y="387785"/>
                    </a:cubicBezTo>
                    <a:cubicBezTo>
                      <a:pt x="604813" y="387785"/>
                      <a:pt x="607272" y="389020"/>
                      <a:pt x="609730" y="391490"/>
                    </a:cubicBezTo>
                    <a:lnTo>
                      <a:pt x="609730" y="358146"/>
                    </a:lnTo>
                    <a:lnTo>
                      <a:pt x="645380" y="358146"/>
                    </a:lnTo>
                    <a:cubicBezTo>
                      <a:pt x="645380" y="354441"/>
                      <a:pt x="644150" y="351971"/>
                      <a:pt x="644150" y="348266"/>
                    </a:cubicBezTo>
                    <a:lnTo>
                      <a:pt x="609730" y="348266"/>
                    </a:lnTo>
                    <a:lnTo>
                      <a:pt x="609730" y="261817"/>
                    </a:lnTo>
                    <a:lnTo>
                      <a:pt x="620794" y="261817"/>
                    </a:lnTo>
                    <a:cubicBezTo>
                      <a:pt x="619564" y="258112"/>
                      <a:pt x="618335" y="255642"/>
                      <a:pt x="618335" y="251937"/>
                    </a:cubicBezTo>
                    <a:lnTo>
                      <a:pt x="610959" y="251937"/>
                    </a:lnTo>
                    <a:lnTo>
                      <a:pt x="610959" y="227237"/>
                    </a:lnTo>
                    <a:cubicBezTo>
                      <a:pt x="607272" y="217358"/>
                      <a:pt x="604813" y="206243"/>
                      <a:pt x="601125" y="196363"/>
                    </a:cubicBezTo>
                    <a:lnTo>
                      <a:pt x="601125" y="251937"/>
                    </a:lnTo>
                    <a:lnTo>
                      <a:pt x="515074" y="251937"/>
                    </a:lnTo>
                    <a:lnTo>
                      <a:pt x="515074" y="165488"/>
                    </a:lnTo>
                    <a:lnTo>
                      <a:pt x="565475" y="165488"/>
                    </a:lnTo>
                    <a:cubicBezTo>
                      <a:pt x="558100" y="163018"/>
                      <a:pt x="550724" y="160548"/>
                      <a:pt x="543348" y="156843"/>
                    </a:cubicBezTo>
                    <a:cubicBezTo>
                      <a:pt x="543348" y="156843"/>
                      <a:pt x="542119" y="156843"/>
                      <a:pt x="542119" y="155608"/>
                    </a:cubicBezTo>
                    <a:lnTo>
                      <a:pt x="515074" y="155608"/>
                    </a:lnTo>
                    <a:lnTo>
                      <a:pt x="515074" y="138318"/>
                    </a:lnTo>
                    <a:cubicBezTo>
                      <a:pt x="511386" y="135848"/>
                      <a:pt x="508928" y="133378"/>
                      <a:pt x="505240" y="130909"/>
                    </a:cubicBezTo>
                    <a:lnTo>
                      <a:pt x="505240" y="155608"/>
                    </a:lnTo>
                    <a:lnTo>
                      <a:pt x="420419" y="155608"/>
                    </a:lnTo>
                    <a:lnTo>
                      <a:pt x="420419" y="69159"/>
                    </a:lnTo>
                    <a:lnTo>
                      <a:pt x="448692" y="69159"/>
                    </a:lnTo>
                    <a:cubicBezTo>
                      <a:pt x="446234" y="65454"/>
                      <a:pt x="443775" y="62984"/>
                      <a:pt x="441317" y="59279"/>
                    </a:cubicBezTo>
                    <a:lnTo>
                      <a:pt x="419189" y="59279"/>
                    </a:lnTo>
                    <a:lnTo>
                      <a:pt x="419189" y="22230"/>
                    </a:lnTo>
                    <a:cubicBezTo>
                      <a:pt x="415502" y="14820"/>
                      <a:pt x="411814" y="7410"/>
                      <a:pt x="409355" y="0"/>
                    </a:cubicBezTo>
                    <a:lnTo>
                      <a:pt x="409355" y="58044"/>
                    </a:lnTo>
                    <a:lnTo>
                      <a:pt x="323304" y="58044"/>
                    </a:lnTo>
                    <a:lnTo>
                      <a:pt x="323304" y="34580"/>
                    </a:lnTo>
                    <a:cubicBezTo>
                      <a:pt x="319617" y="35815"/>
                      <a:pt x="317158" y="38285"/>
                      <a:pt x="313470" y="39520"/>
                    </a:cubicBezTo>
                    <a:lnTo>
                      <a:pt x="313470" y="58044"/>
                    </a:lnTo>
                    <a:lnTo>
                      <a:pt x="279050" y="58044"/>
                    </a:lnTo>
                    <a:cubicBezTo>
                      <a:pt x="272903" y="61749"/>
                      <a:pt x="266757" y="64219"/>
                      <a:pt x="260610" y="67924"/>
                    </a:cubicBezTo>
                    <a:lnTo>
                      <a:pt x="313470" y="67924"/>
                    </a:lnTo>
                    <a:lnTo>
                      <a:pt x="313470" y="154373"/>
                    </a:lnTo>
                    <a:lnTo>
                      <a:pt x="227419" y="154373"/>
                    </a:lnTo>
                    <a:lnTo>
                      <a:pt x="227419" y="86449"/>
                    </a:lnTo>
                    <a:cubicBezTo>
                      <a:pt x="223732" y="88919"/>
                      <a:pt x="221273" y="91389"/>
                      <a:pt x="217585" y="92624"/>
                    </a:cubicBezTo>
                    <a:lnTo>
                      <a:pt x="217585" y="153138"/>
                    </a:lnTo>
                    <a:lnTo>
                      <a:pt x="163496" y="153138"/>
                    </a:lnTo>
                    <a:cubicBezTo>
                      <a:pt x="161038" y="156843"/>
                      <a:pt x="159808" y="159313"/>
                      <a:pt x="157350" y="163018"/>
                    </a:cubicBezTo>
                    <a:lnTo>
                      <a:pt x="216356" y="163018"/>
                    </a:lnTo>
                    <a:lnTo>
                      <a:pt x="216356" y="249467"/>
                    </a:lnTo>
                    <a:lnTo>
                      <a:pt x="130305" y="249467"/>
                    </a:lnTo>
                    <a:lnTo>
                      <a:pt x="130305" y="224767"/>
                    </a:lnTo>
                    <a:cubicBezTo>
                      <a:pt x="127847" y="233412"/>
                      <a:pt x="125388" y="240822"/>
                      <a:pt x="122929" y="249467"/>
                    </a:cubicBezTo>
                    <a:cubicBezTo>
                      <a:pt x="121700" y="253172"/>
                      <a:pt x="121700" y="255642"/>
                      <a:pt x="120471" y="259347"/>
                    </a:cubicBezTo>
                    <a:cubicBezTo>
                      <a:pt x="120471" y="260582"/>
                      <a:pt x="120471" y="261817"/>
                      <a:pt x="119242" y="263052"/>
                    </a:cubicBezTo>
                    <a:lnTo>
                      <a:pt x="119242" y="345796"/>
                    </a:lnTo>
                    <a:lnTo>
                      <a:pt x="108178" y="345796"/>
                    </a:lnTo>
                    <a:cubicBezTo>
                      <a:pt x="108178" y="349501"/>
                      <a:pt x="108178" y="351971"/>
                      <a:pt x="106949" y="355676"/>
                    </a:cubicBezTo>
                    <a:lnTo>
                      <a:pt x="119242" y="355676"/>
                    </a:lnTo>
                    <a:lnTo>
                      <a:pt x="119242" y="442125"/>
                    </a:lnTo>
                    <a:lnTo>
                      <a:pt x="102031" y="442125"/>
                    </a:lnTo>
                    <a:cubicBezTo>
                      <a:pt x="102031" y="445830"/>
                      <a:pt x="102031" y="448300"/>
                      <a:pt x="100802" y="452005"/>
                    </a:cubicBezTo>
                    <a:lnTo>
                      <a:pt x="119242" y="452005"/>
                    </a:lnTo>
                    <a:lnTo>
                      <a:pt x="119242" y="538454"/>
                    </a:lnTo>
                    <a:lnTo>
                      <a:pt x="90968" y="538454"/>
                    </a:lnTo>
                    <a:cubicBezTo>
                      <a:pt x="90968" y="542159"/>
                      <a:pt x="89738" y="544629"/>
                      <a:pt x="89738" y="548334"/>
                    </a:cubicBezTo>
                    <a:lnTo>
                      <a:pt x="120471" y="548334"/>
                    </a:lnTo>
                    <a:lnTo>
                      <a:pt x="120471" y="634783"/>
                    </a:lnTo>
                    <a:lnTo>
                      <a:pt x="74987" y="634783"/>
                    </a:lnTo>
                    <a:cubicBezTo>
                      <a:pt x="74987" y="638487"/>
                      <a:pt x="73758" y="640958"/>
                      <a:pt x="73758" y="644662"/>
                    </a:cubicBezTo>
                    <a:lnTo>
                      <a:pt x="120471" y="644662"/>
                    </a:lnTo>
                    <a:lnTo>
                      <a:pt x="120471" y="731111"/>
                    </a:lnTo>
                    <a:lnTo>
                      <a:pt x="55318" y="731111"/>
                    </a:lnTo>
                    <a:cubicBezTo>
                      <a:pt x="54089" y="734816"/>
                      <a:pt x="54089" y="737286"/>
                      <a:pt x="52860" y="740991"/>
                    </a:cubicBezTo>
                    <a:lnTo>
                      <a:pt x="119242" y="740991"/>
                    </a:lnTo>
                    <a:lnTo>
                      <a:pt x="119242" y="827440"/>
                    </a:lnTo>
                    <a:lnTo>
                      <a:pt x="33191" y="827440"/>
                    </a:lnTo>
                    <a:lnTo>
                      <a:pt x="33191" y="820030"/>
                    </a:lnTo>
                    <a:cubicBezTo>
                      <a:pt x="31962" y="822500"/>
                      <a:pt x="31962" y="824970"/>
                      <a:pt x="30732" y="827440"/>
                    </a:cubicBezTo>
                    <a:cubicBezTo>
                      <a:pt x="29503" y="831145"/>
                      <a:pt x="29503" y="833615"/>
                      <a:pt x="28274" y="837320"/>
                    </a:cubicBezTo>
                    <a:cubicBezTo>
                      <a:pt x="27044" y="843495"/>
                      <a:pt x="24586" y="850905"/>
                      <a:pt x="23357" y="857080"/>
                    </a:cubicBezTo>
                    <a:lnTo>
                      <a:pt x="23357" y="923769"/>
                    </a:lnTo>
                    <a:lnTo>
                      <a:pt x="3688" y="923769"/>
                    </a:lnTo>
                    <a:cubicBezTo>
                      <a:pt x="2459" y="927474"/>
                      <a:pt x="1229" y="929944"/>
                      <a:pt x="0" y="933649"/>
                    </a:cubicBezTo>
                    <a:lnTo>
                      <a:pt x="23357" y="933649"/>
                    </a:lnTo>
                    <a:lnTo>
                      <a:pt x="23357" y="955879"/>
                    </a:lnTo>
                    <a:cubicBezTo>
                      <a:pt x="27044" y="957114"/>
                      <a:pt x="29503" y="958349"/>
                      <a:pt x="33191" y="959584"/>
                    </a:cubicBezTo>
                    <a:lnTo>
                      <a:pt x="33191" y="933649"/>
                    </a:lnTo>
                    <a:lnTo>
                      <a:pt x="119242" y="933649"/>
                    </a:lnTo>
                    <a:lnTo>
                      <a:pt x="119242" y="984283"/>
                    </a:lnTo>
                    <a:cubicBezTo>
                      <a:pt x="122929" y="985518"/>
                      <a:pt x="125388" y="985518"/>
                      <a:pt x="129076" y="985518"/>
                    </a:cubicBezTo>
                    <a:lnTo>
                      <a:pt x="129076" y="933649"/>
                    </a:lnTo>
                    <a:lnTo>
                      <a:pt x="215127" y="933649"/>
                    </a:lnTo>
                    <a:lnTo>
                      <a:pt x="215127" y="991693"/>
                    </a:lnTo>
                    <a:cubicBezTo>
                      <a:pt x="216356" y="991693"/>
                      <a:pt x="216356" y="991693"/>
                      <a:pt x="217585" y="991693"/>
                    </a:cubicBezTo>
                    <a:cubicBezTo>
                      <a:pt x="220044" y="981813"/>
                      <a:pt x="222502" y="971934"/>
                      <a:pt x="224961" y="960819"/>
                    </a:cubicBezTo>
                    <a:lnTo>
                      <a:pt x="224961" y="932414"/>
                    </a:lnTo>
                    <a:lnTo>
                      <a:pt x="231107" y="932414"/>
                    </a:lnTo>
                    <a:cubicBezTo>
                      <a:pt x="232337" y="928709"/>
                      <a:pt x="232337" y="926239"/>
                      <a:pt x="233566" y="922534"/>
                    </a:cubicBezTo>
                    <a:lnTo>
                      <a:pt x="224961" y="922534"/>
                    </a:lnTo>
                    <a:lnTo>
                      <a:pt x="224961" y="836085"/>
                    </a:lnTo>
                    <a:lnTo>
                      <a:pt x="253235" y="836085"/>
                    </a:lnTo>
                    <a:cubicBezTo>
                      <a:pt x="254464" y="832380"/>
                      <a:pt x="254464" y="829910"/>
                      <a:pt x="255693" y="826205"/>
                    </a:cubicBezTo>
                    <a:lnTo>
                      <a:pt x="226190" y="826205"/>
                    </a:lnTo>
                    <a:lnTo>
                      <a:pt x="226190" y="739756"/>
                    </a:lnTo>
                    <a:lnTo>
                      <a:pt x="274133" y="739756"/>
                    </a:lnTo>
                    <a:cubicBezTo>
                      <a:pt x="274133" y="738521"/>
                      <a:pt x="275362" y="737286"/>
                      <a:pt x="275362" y="734816"/>
                    </a:cubicBezTo>
                    <a:cubicBezTo>
                      <a:pt x="275362" y="733582"/>
                      <a:pt x="276591" y="731111"/>
                      <a:pt x="276591" y="729877"/>
                    </a:cubicBezTo>
                    <a:lnTo>
                      <a:pt x="227419" y="729877"/>
                    </a:lnTo>
                    <a:lnTo>
                      <a:pt x="227419" y="643428"/>
                    </a:lnTo>
                    <a:lnTo>
                      <a:pt x="295031" y="643428"/>
                    </a:lnTo>
                    <a:cubicBezTo>
                      <a:pt x="296260" y="639723"/>
                      <a:pt x="296260" y="636018"/>
                      <a:pt x="297489" y="633548"/>
                    </a:cubicBezTo>
                    <a:lnTo>
                      <a:pt x="227419" y="633548"/>
                    </a:lnTo>
                    <a:lnTo>
                      <a:pt x="227419" y="547099"/>
                    </a:lnTo>
                    <a:lnTo>
                      <a:pt x="313470" y="547099"/>
                    </a:lnTo>
                    <a:lnTo>
                      <a:pt x="313470" y="560684"/>
                    </a:lnTo>
                    <a:cubicBezTo>
                      <a:pt x="317158" y="547099"/>
                      <a:pt x="319617" y="533514"/>
                      <a:pt x="323304" y="519929"/>
                    </a:cubicBezTo>
                    <a:lnTo>
                      <a:pt x="323304" y="450770"/>
                    </a:lnTo>
                    <a:lnTo>
                      <a:pt x="341744" y="450770"/>
                    </a:lnTo>
                    <a:cubicBezTo>
                      <a:pt x="342973" y="447065"/>
                      <a:pt x="344202" y="444595"/>
                      <a:pt x="344202" y="440890"/>
                    </a:cubicBezTo>
                    <a:lnTo>
                      <a:pt x="322075" y="440890"/>
                    </a:lnTo>
                    <a:lnTo>
                      <a:pt x="322075" y="354441"/>
                    </a:lnTo>
                    <a:lnTo>
                      <a:pt x="408126" y="354441"/>
                    </a:lnTo>
                    <a:lnTo>
                      <a:pt x="408126" y="440890"/>
                    </a:lnTo>
                    <a:lnTo>
                      <a:pt x="356495" y="440890"/>
                    </a:lnTo>
                    <a:cubicBezTo>
                      <a:pt x="355266" y="444595"/>
                      <a:pt x="354037" y="447065"/>
                      <a:pt x="354037" y="450770"/>
                    </a:cubicBezTo>
                    <a:lnTo>
                      <a:pt x="410584" y="450770"/>
                    </a:lnTo>
                    <a:lnTo>
                      <a:pt x="410584" y="537219"/>
                    </a:lnTo>
                    <a:lnTo>
                      <a:pt x="330680" y="537219"/>
                    </a:lnTo>
                    <a:cubicBezTo>
                      <a:pt x="329451" y="540924"/>
                      <a:pt x="329451" y="543394"/>
                      <a:pt x="328222" y="547099"/>
                    </a:cubicBezTo>
                    <a:lnTo>
                      <a:pt x="410584" y="547099"/>
                    </a:lnTo>
                    <a:lnTo>
                      <a:pt x="410584" y="633548"/>
                    </a:lnTo>
                    <a:lnTo>
                      <a:pt x="324534" y="633548"/>
                    </a:lnTo>
                    <a:lnTo>
                      <a:pt x="324534" y="565623"/>
                    </a:lnTo>
                    <a:cubicBezTo>
                      <a:pt x="320846" y="579208"/>
                      <a:pt x="318387" y="594028"/>
                      <a:pt x="314699" y="608848"/>
                    </a:cubicBezTo>
                    <a:lnTo>
                      <a:pt x="314699" y="636018"/>
                    </a:lnTo>
                    <a:lnTo>
                      <a:pt x="308553" y="636018"/>
                    </a:lnTo>
                    <a:cubicBezTo>
                      <a:pt x="307324" y="639723"/>
                      <a:pt x="307324" y="643428"/>
                      <a:pt x="306094" y="645897"/>
                    </a:cubicBezTo>
                    <a:lnTo>
                      <a:pt x="314699" y="645897"/>
                    </a:lnTo>
                    <a:lnTo>
                      <a:pt x="314699" y="650837"/>
                    </a:lnTo>
                    <a:cubicBezTo>
                      <a:pt x="318387" y="652072"/>
                      <a:pt x="320846" y="652072"/>
                      <a:pt x="324534" y="653307"/>
                    </a:cubicBezTo>
                    <a:lnTo>
                      <a:pt x="324534" y="647133"/>
                    </a:lnTo>
                    <a:lnTo>
                      <a:pt x="410584" y="647133"/>
                    </a:lnTo>
                    <a:lnTo>
                      <a:pt x="410584" y="664422"/>
                    </a:lnTo>
                    <a:cubicBezTo>
                      <a:pt x="414272" y="664422"/>
                      <a:pt x="416731" y="664422"/>
                      <a:pt x="420419" y="665657"/>
                    </a:cubicBezTo>
                    <a:lnTo>
                      <a:pt x="420419" y="647133"/>
                    </a:lnTo>
                    <a:lnTo>
                      <a:pt x="506469" y="647133"/>
                    </a:lnTo>
                    <a:lnTo>
                      <a:pt x="506469" y="669362"/>
                    </a:lnTo>
                    <a:cubicBezTo>
                      <a:pt x="510157" y="669362"/>
                      <a:pt x="512616" y="669362"/>
                      <a:pt x="516304" y="669362"/>
                    </a:cubicBezTo>
                    <a:lnTo>
                      <a:pt x="516304" y="647133"/>
                    </a:lnTo>
                    <a:lnTo>
                      <a:pt x="602354" y="647133"/>
                    </a:lnTo>
                    <a:lnTo>
                      <a:pt x="602354" y="665657"/>
                    </a:lnTo>
                    <a:cubicBezTo>
                      <a:pt x="606042" y="665657"/>
                      <a:pt x="608501" y="665657"/>
                      <a:pt x="612189" y="665657"/>
                    </a:cubicBezTo>
                    <a:lnTo>
                      <a:pt x="612189" y="647133"/>
                    </a:lnTo>
                    <a:lnTo>
                      <a:pt x="676112" y="647133"/>
                    </a:lnTo>
                    <a:cubicBezTo>
                      <a:pt x="674883" y="643428"/>
                      <a:pt x="673653" y="639723"/>
                      <a:pt x="672424" y="637253"/>
                    </a:cubicBezTo>
                    <a:lnTo>
                      <a:pt x="610959" y="637253"/>
                    </a:lnTo>
                    <a:close/>
                    <a:moveTo>
                      <a:pt x="515074" y="260582"/>
                    </a:moveTo>
                    <a:lnTo>
                      <a:pt x="601125" y="260582"/>
                    </a:lnTo>
                    <a:lnTo>
                      <a:pt x="601125" y="347031"/>
                    </a:lnTo>
                    <a:lnTo>
                      <a:pt x="515074" y="347031"/>
                    </a:lnTo>
                    <a:lnTo>
                      <a:pt x="515074" y="260582"/>
                    </a:lnTo>
                    <a:close/>
                    <a:moveTo>
                      <a:pt x="124159" y="923769"/>
                    </a:moveTo>
                    <a:lnTo>
                      <a:pt x="38108" y="923769"/>
                    </a:lnTo>
                    <a:lnTo>
                      <a:pt x="38108" y="837320"/>
                    </a:lnTo>
                    <a:lnTo>
                      <a:pt x="124159" y="837320"/>
                    </a:lnTo>
                    <a:lnTo>
                      <a:pt x="124159" y="923769"/>
                    </a:lnTo>
                    <a:close/>
                    <a:moveTo>
                      <a:pt x="220044" y="923769"/>
                    </a:moveTo>
                    <a:lnTo>
                      <a:pt x="133993" y="923769"/>
                    </a:lnTo>
                    <a:lnTo>
                      <a:pt x="133993" y="837320"/>
                    </a:lnTo>
                    <a:lnTo>
                      <a:pt x="220044" y="837320"/>
                    </a:lnTo>
                    <a:lnTo>
                      <a:pt x="220044" y="923769"/>
                    </a:lnTo>
                    <a:close/>
                    <a:moveTo>
                      <a:pt x="220044" y="828675"/>
                    </a:moveTo>
                    <a:lnTo>
                      <a:pt x="133993" y="828675"/>
                    </a:lnTo>
                    <a:lnTo>
                      <a:pt x="133993" y="742226"/>
                    </a:lnTo>
                    <a:lnTo>
                      <a:pt x="220044" y="742226"/>
                    </a:lnTo>
                    <a:lnTo>
                      <a:pt x="220044" y="828675"/>
                    </a:lnTo>
                    <a:close/>
                    <a:moveTo>
                      <a:pt x="220044" y="732346"/>
                    </a:moveTo>
                    <a:lnTo>
                      <a:pt x="133993" y="732346"/>
                    </a:lnTo>
                    <a:lnTo>
                      <a:pt x="133993" y="645897"/>
                    </a:lnTo>
                    <a:lnTo>
                      <a:pt x="220044" y="645897"/>
                    </a:lnTo>
                    <a:lnTo>
                      <a:pt x="220044" y="732346"/>
                    </a:lnTo>
                    <a:close/>
                    <a:moveTo>
                      <a:pt x="220044" y="636018"/>
                    </a:moveTo>
                    <a:lnTo>
                      <a:pt x="133993" y="636018"/>
                    </a:lnTo>
                    <a:lnTo>
                      <a:pt x="133993" y="549569"/>
                    </a:lnTo>
                    <a:lnTo>
                      <a:pt x="220044" y="549569"/>
                    </a:lnTo>
                    <a:lnTo>
                      <a:pt x="220044" y="636018"/>
                    </a:lnTo>
                    <a:close/>
                    <a:moveTo>
                      <a:pt x="220044" y="539689"/>
                    </a:moveTo>
                    <a:lnTo>
                      <a:pt x="133993" y="539689"/>
                    </a:lnTo>
                    <a:lnTo>
                      <a:pt x="133993" y="453240"/>
                    </a:lnTo>
                    <a:lnTo>
                      <a:pt x="220044" y="453240"/>
                    </a:lnTo>
                    <a:lnTo>
                      <a:pt x="220044" y="539689"/>
                    </a:lnTo>
                    <a:close/>
                    <a:moveTo>
                      <a:pt x="220044" y="443360"/>
                    </a:moveTo>
                    <a:lnTo>
                      <a:pt x="133993" y="443360"/>
                    </a:lnTo>
                    <a:lnTo>
                      <a:pt x="133993" y="356911"/>
                    </a:lnTo>
                    <a:lnTo>
                      <a:pt x="220044" y="356911"/>
                    </a:lnTo>
                    <a:lnTo>
                      <a:pt x="220044" y="443360"/>
                    </a:lnTo>
                    <a:close/>
                    <a:moveTo>
                      <a:pt x="220044" y="347031"/>
                    </a:moveTo>
                    <a:lnTo>
                      <a:pt x="133993" y="347031"/>
                    </a:lnTo>
                    <a:lnTo>
                      <a:pt x="133993" y="260582"/>
                    </a:lnTo>
                    <a:lnTo>
                      <a:pt x="220044" y="260582"/>
                    </a:lnTo>
                    <a:lnTo>
                      <a:pt x="220044" y="347031"/>
                    </a:lnTo>
                    <a:close/>
                    <a:moveTo>
                      <a:pt x="314699" y="539689"/>
                    </a:moveTo>
                    <a:lnTo>
                      <a:pt x="228649" y="539689"/>
                    </a:lnTo>
                    <a:lnTo>
                      <a:pt x="228649" y="453240"/>
                    </a:lnTo>
                    <a:lnTo>
                      <a:pt x="314699" y="453240"/>
                    </a:lnTo>
                    <a:lnTo>
                      <a:pt x="314699" y="539689"/>
                    </a:lnTo>
                    <a:close/>
                    <a:moveTo>
                      <a:pt x="314699" y="443360"/>
                    </a:moveTo>
                    <a:lnTo>
                      <a:pt x="228649" y="443360"/>
                    </a:lnTo>
                    <a:lnTo>
                      <a:pt x="228649" y="356911"/>
                    </a:lnTo>
                    <a:lnTo>
                      <a:pt x="314699" y="356911"/>
                    </a:lnTo>
                    <a:lnTo>
                      <a:pt x="314699" y="443360"/>
                    </a:lnTo>
                    <a:close/>
                    <a:moveTo>
                      <a:pt x="314699" y="347031"/>
                    </a:moveTo>
                    <a:lnTo>
                      <a:pt x="228649" y="347031"/>
                    </a:lnTo>
                    <a:lnTo>
                      <a:pt x="228649" y="260582"/>
                    </a:lnTo>
                    <a:lnTo>
                      <a:pt x="314699" y="260582"/>
                    </a:lnTo>
                    <a:lnTo>
                      <a:pt x="314699" y="347031"/>
                    </a:lnTo>
                    <a:close/>
                    <a:moveTo>
                      <a:pt x="314699" y="250702"/>
                    </a:moveTo>
                    <a:lnTo>
                      <a:pt x="228649" y="250702"/>
                    </a:lnTo>
                    <a:lnTo>
                      <a:pt x="228649" y="164253"/>
                    </a:lnTo>
                    <a:lnTo>
                      <a:pt x="314699" y="164253"/>
                    </a:lnTo>
                    <a:lnTo>
                      <a:pt x="314699" y="250702"/>
                    </a:lnTo>
                    <a:close/>
                    <a:moveTo>
                      <a:pt x="410584" y="347031"/>
                    </a:moveTo>
                    <a:lnTo>
                      <a:pt x="324534" y="347031"/>
                    </a:lnTo>
                    <a:lnTo>
                      <a:pt x="324534" y="260582"/>
                    </a:lnTo>
                    <a:lnTo>
                      <a:pt x="410584" y="260582"/>
                    </a:lnTo>
                    <a:lnTo>
                      <a:pt x="410584" y="347031"/>
                    </a:lnTo>
                    <a:close/>
                    <a:moveTo>
                      <a:pt x="410584" y="250702"/>
                    </a:moveTo>
                    <a:lnTo>
                      <a:pt x="324534" y="250702"/>
                    </a:lnTo>
                    <a:lnTo>
                      <a:pt x="324534" y="164253"/>
                    </a:lnTo>
                    <a:lnTo>
                      <a:pt x="410584" y="164253"/>
                    </a:lnTo>
                    <a:lnTo>
                      <a:pt x="410584" y="250702"/>
                    </a:lnTo>
                    <a:close/>
                    <a:moveTo>
                      <a:pt x="410584" y="154373"/>
                    </a:moveTo>
                    <a:lnTo>
                      <a:pt x="324534" y="154373"/>
                    </a:lnTo>
                    <a:lnTo>
                      <a:pt x="324534" y="67924"/>
                    </a:lnTo>
                    <a:lnTo>
                      <a:pt x="410584" y="67924"/>
                    </a:lnTo>
                    <a:lnTo>
                      <a:pt x="410584" y="154373"/>
                    </a:lnTo>
                    <a:close/>
                    <a:moveTo>
                      <a:pt x="420419" y="164253"/>
                    </a:moveTo>
                    <a:lnTo>
                      <a:pt x="505240" y="164253"/>
                    </a:lnTo>
                    <a:lnTo>
                      <a:pt x="505240" y="250702"/>
                    </a:lnTo>
                    <a:lnTo>
                      <a:pt x="420419" y="250702"/>
                    </a:lnTo>
                    <a:lnTo>
                      <a:pt x="420419" y="164253"/>
                    </a:lnTo>
                    <a:close/>
                    <a:moveTo>
                      <a:pt x="505240" y="636018"/>
                    </a:moveTo>
                    <a:lnTo>
                      <a:pt x="419189" y="636018"/>
                    </a:lnTo>
                    <a:lnTo>
                      <a:pt x="419189" y="549569"/>
                    </a:lnTo>
                    <a:lnTo>
                      <a:pt x="505240" y="549569"/>
                    </a:lnTo>
                    <a:lnTo>
                      <a:pt x="505240" y="636018"/>
                    </a:lnTo>
                    <a:close/>
                    <a:moveTo>
                      <a:pt x="505240" y="539689"/>
                    </a:moveTo>
                    <a:lnTo>
                      <a:pt x="419189" y="539689"/>
                    </a:lnTo>
                    <a:lnTo>
                      <a:pt x="419189" y="453240"/>
                    </a:lnTo>
                    <a:lnTo>
                      <a:pt x="505240" y="453240"/>
                    </a:lnTo>
                    <a:lnTo>
                      <a:pt x="505240" y="539689"/>
                    </a:lnTo>
                    <a:close/>
                    <a:moveTo>
                      <a:pt x="505240" y="443360"/>
                    </a:moveTo>
                    <a:lnTo>
                      <a:pt x="419189" y="443360"/>
                    </a:lnTo>
                    <a:lnTo>
                      <a:pt x="419189" y="356911"/>
                    </a:lnTo>
                    <a:lnTo>
                      <a:pt x="505240" y="356911"/>
                    </a:lnTo>
                    <a:lnTo>
                      <a:pt x="505240" y="443360"/>
                    </a:lnTo>
                    <a:close/>
                    <a:moveTo>
                      <a:pt x="505240" y="347031"/>
                    </a:moveTo>
                    <a:lnTo>
                      <a:pt x="505240" y="347031"/>
                    </a:lnTo>
                    <a:lnTo>
                      <a:pt x="419189" y="347031"/>
                    </a:lnTo>
                    <a:lnTo>
                      <a:pt x="419189" y="260582"/>
                    </a:lnTo>
                    <a:lnTo>
                      <a:pt x="505240" y="260582"/>
                    </a:lnTo>
                    <a:lnTo>
                      <a:pt x="505240" y="347031"/>
                    </a:lnTo>
                    <a:close/>
                    <a:moveTo>
                      <a:pt x="601125" y="636018"/>
                    </a:moveTo>
                    <a:lnTo>
                      <a:pt x="515074" y="636018"/>
                    </a:lnTo>
                    <a:lnTo>
                      <a:pt x="515074" y="549569"/>
                    </a:lnTo>
                    <a:lnTo>
                      <a:pt x="601125" y="549569"/>
                    </a:lnTo>
                    <a:lnTo>
                      <a:pt x="601125" y="636018"/>
                    </a:lnTo>
                    <a:close/>
                  </a:path>
                </a:pathLst>
              </a:custGeom>
              <a:solidFill>
                <a:srgbClr val="FAA41C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6" name="Freeform 3169">
                <a:extLst>
                  <a:ext uri="{FF2B5EF4-FFF2-40B4-BE49-F238E27FC236}">
                    <a16:creationId xmlns:a16="http://schemas.microsoft.com/office/drawing/2014/main" id="{C9475E09-F3FE-2DDA-675F-C87B4A5E9027}"/>
                  </a:ext>
                </a:extLst>
              </p:cNvPr>
              <p:cNvSpPr/>
              <p:nvPr/>
            </p:nvSpPr>
            <p:spPr>
              <a:xfrm>
                <a:off x="4298002" y="3792879"/>
                <a:ext cx="818710" cy="1052207"/>
              </a:xfrm>
              <a:custGeom>
                <a:avLst/>
                <a:gdLst>
                  <a:gd name="connsiteX0" fmla="*/ 756016 w 818710"/>
                  <a:gd name="connsiteY0" fmla="*/ 81509 h 1052207"/>
                  <a:gd name="connsiteX1" fmla="*/ 818710 w 818710"/>
                  <a:gd name="connsiteY1" fmla="*/ 81509 h 1052207"/>
                  <a:gd name="connsiteX2" fmla="*/ 808876 w 818710"/>
                  <a:gd name="connsiteY2" fmla="*/ 71629 h 1052207"/>
                  <a:gd name="connsiteX3" fmla="*/ 756016 w 818710"/>
                  <a:gd name="connsiteY3" fmla="*/ 71629 h 1052207"/>
                  <a:gd name="connsiteX4" fmla="*/ 756016 w 818710"/>
                  <a:gd name="connsiteY4" fmla="*/ 30875 h 1052207"/>
                  <a:gd name="connsiteX5" fmla="*/ 746182 w 818710"/>
                  <a:gd name="connsiteY5" fmla="*/ 24700 h 1052207"/>
                  <a:gd name="connsiteX6" fmla="*/ 746182 w 818710"/>
                  <a:gd name="connsiteY6" fmla="*/ 71629 h 1052207"/>
                  <a:gd name="connsiteX7" fmla="*/ 660131 w 818710"/>
                  <a:gd name="connsiteY7" fmla="*/ 71629 h 1052207"/>
                  <a:gd name="connsiteX8" fmla="*/ 660131 w 818710"/>
                  <a:gd name="connsiteY8" fmla="*/ 1235 h 1052207"/>
                  <a:gd name="connsiteX9" fmla="*/ 660131 w 818710"/>
                  <a:gd name="connsiteY9" fmla="*/ 0 h 1052207"/>
                  <a:gd name="connsiteX10" fmla="*/ 650297 w 818710"/>
                  <a:gd name="connsiteY10" fmla="*/ 12350 h 1052207"/>
                  <a:gd name="connsiteX11" fmla="*/ 650297 w 818710"/>
                  <a:gd name="connsiteY11" fmla="*/ 12350 h 1052207"/>
                  <a:gd name="connsiteX12" fmla="*/ 650297 w 818710"/>
                  <a:gd name="connsiteY12" fmla="*/ 70394 h 1052207"/>
                  <a:gd name="connsiteX13" fmla="*/ 603584 w 818710"/>
                  <a:gd name="connsiteY13" fmla="*/ 70394 h 1052207"/>
                  <a:gd name="connsiteX14" fmla="*/ 594979 w 818710"/>
                  <a:gd name="connsiteY14" fmla="*/ 80274 h 1052207"/>
                  <a:gd name="connsiteX15" fmla="*/ 651526 w 818710"/>
                  <a:gd name="connsiteY15" fmla="*/ 80274 h 1052207"/>
                  <a:gd name="connsiteX16" fmla="*/ 651526 w 818710"/>
                  <a:gd name="connsiteY16" fmla="*/ 166723 h 1052207"/>
                  <a:gd name="connsiteX17" fmla="*/ 565475 w 818710"/>
                  <a:gd name="connsiteY17" fmla="*/ 166723 h 1052207"/>
                  <a:gd name="connsiteX18" fmla="*/ 565475 w 818710"/>
                  <a:gd name="connsiteY18" fmla="*/ 108679 h 1052207"/>
                  <a:gd name="connsiteX19" fmla="*/ 555641 w 818710"/>
                  <a:gd name="connsiteY19" fmla="*/ 117324 h 1052207"/>
                  <a:gd name="connsiteX20" fmla="*/ 555641 w 818710"/>
                  <a:gd name="connsiteY20" fmla="*/ 165488 h 1052207"/>
                  <a:gd name="connsiteX21" fmla="*/ 496635 w 818710"/>
                  <a:gd name="connsiteY21" fmla="*/ 165488 h 1052207"/>
                  <a:gd name="connsiteX22" fmla="*/ 483113 w 818710"/>
                  <a:gd name="connsiteY22" fmla="*/ 175368 h 1052207"/>
                  <a:gd name="connsiteX23" fmla="*/ 555641 w 818710"/>
                  <a:gd name="connsiteY23" fmla="*/ 175368 h 1052207"/>
                  <a:gd name="connsiteX24" fmla="*/ 555641 w 818710"/>
                  <a:gd name="connsiteY24" fmla="*/ 261817 h 1052207"/>
                  <a:gd name="connsiteX25" fmla="*/ 469591 w 818710"/>
                  <a:gd name="connsiteY25" fmla="*/ 261817 h 1052207"/>
                  <a:gd name="connsiteX26" fmla="*/ 469591 w 818710"/>
                  <a:gd name="connsiteY26" fmla="*/ 185248 h 1052207"/>
                  <a:gd name="connsiteX27" fmla="*/ 459756 w 818710"/>
                  <a:gd name="connsiteY27" fmla="*/ 191423 h 1052207"/>
                  <a:gd name="connsiteX28" fmla="*/ 459756 w 818710"/>
                  <a:gd name="connsiteY28" fmla="*/ 261817 h 1052207"/>
                  <a:gd name="connsiteX29" fmla="*/ 373706 w 818710"/>
                  <a:gd name="connsiteY29" fmla="*/ 261817 h 1052207"/>
                  <a:gd name="connsiteX30" fmla="*/ 373706 w 818710"/>
                  <a:gd name="connsiteY30" fmla="*/ 243292 h 1052207"/>
                  <a:gd name="connsiteX31" fmla="*/ 363871 w 818710"/>
                  <a:gd name="connsiteY31" fmla="*/ 248232 h 1052207"/>
                  <a:gd name="connsiteX32" fmla="*/ 363871 w 818710"/>
                  <a:gd name="connsiteY32" fmla="*/ 261817 h 1052207"/>
                  <a:gd name="connsiteX33" fmla="*/ 336827 w 818710"/>
                  <a:gd name="connsiteY33" fmla="*/ 261817 h 1052207"/>
                  <a:gd name="connsiteX34" fmla="*/ 314699 w 818710"/>
                  <a:gd name="connsiteY34" fmla="*/ 271697 h 1052207"/>
                  <a:gd name="connsiteX35" fmla="*/ 363871 w 818710"/>
                  <a:gd name="connsiteY35" fmla="*/ 271697 h 1052207"/>
                  <a:gd name="connsiteX36" fmla="*/ 363871 w 818710"/>
                  <a:gd name="connsiteY36" fmla="*/ 358146 h 1052207"/>
                  <a:gd name="connsiteX37" fmla="*/ 277821 w 818710"/>
                  <a:gd name="connsiteY37" fmla="*/ 358146 h 1052207"/>
                  <a:gd name="connsiteX38" fmla="*/ 277821 w 818710"/>
                  <a:gd name="connsiteY38" fmla="*/ 286517 h 1052207"/>
                  <a:gd name="connsiteX39" fmla="*/ 267986 w 818710"/>
                  <a:gd name="connsiteY39" fmla="*/ 290222 h 1052207"/>
                  <a:gd name="connsiteX40" fmla="*/ 267986 w 818710"/>
                  <a:gd name="connsiteY40" fmla="*/ 358146 h 1052207"/>
                  <a:gd name="connsiteX41" fmla="*/ 181936 w 818710"/>
                  <a:gd name="connsiteY41" fmla="*/ 358146 h 1052207"/>
                  <a:gd name="connsiteX42" fmla="*/ 181936 w 818710"/>
                  <a:gd name="connsiteY42" fmla="*/ 318626 h 1052207"/>
                  <a:gd name="connsiteX43" fmla="*/ 172101 w 818710"/>
                  <a:gd name="connsiteY43" fmla="*/ 321096 h 1052207"/>
                  <a:gd name="connsiteX44" fmla="*/ 172101 w 818710"/>
                  <a:gd name="connsiteY44" fmla="*/ 358146 h 1052207"/>
                  <a:gd name="connsiteX45" fmla="*/ 86051 w 818710"/>
                  <a:gd name="connsiteY45" fmla="*/ 358146 h 1052207"/>
                  <a:gd name="connsiteX46" fmla="*/ 86051 w 818710"/>
                  <a:gd name="connsiteY46" fmla="*/ 338386 h 1052207"/>
                  <a:gd name="connsiteX47" fmla="*/ 76216 w 818710"/>
                  <a:gd name="connsiteY47" fmla="*/ 339621 h 1052207"/>
                  <a:gd name="connsiteX48" fmla="*/ 76216 w 818710"/>
                  <a:gd name="connsiteY48" fmla="*/ 358146 h 1052207"/>
                  <a:gd name="connsiteX49" fmla="*/ 22127 w 818710"/>
                  <a:gd name="connsiteY49" fmla="*/ 358146 h 1052207"/>
                  <a:gd name="connsiteX50" fmla="*/ 25815 w 818710"/>
                  <a:gd name="connsiteY50" fmla="*/ 368026 h 1052207"/>
                  <a:gd name="connsiteX51" fmla="*/ 78675 w 818710"/>
                  <a:gd name="connsiteY51" fmla="*/ 368026 h 1052207"/>
                  <a:gd name="connsiteX52" fmla="*/ 78675 w 818710"/>
                  <a:gd name="connsiteY52" fmla="*/ 454475 h 1052207"/>
                  <a:gd name="connsiteX53" fmla="*/ 43025 w 818710"/>
                  <a:gd name="connsiteY53" fmla="*/ 454475 h 1052207"/>
                  <a:gd name="connsiteX54" fmla="*/ 43025 w 818710"/>
                  <a:gd name="connsiteY54" fmla="*/ 464355 h 1052207"/>
                  <a:gd name="connsiteX55" fmla="*/ 78675 w 818710"/>
                  <a:gd name="connsiteY55" fmla="*/ 464355 h 1052207"/>
                  <a:gd name="connsiteX56" fmla="*/ 78675 w 818710"/>
                  <a:gd name="connsiteY56" fmla="*/ 549569 h 1052207"/>
                  <a:gd name="connsiteX57" fmla="*/ 17210 w 818710"/>
                  <a:gd name="connsiteY57" fmla="*/ 549569 h 1052207"/>
                  <a:gd name="connsiteX58" fmla="*/ 6146 w 818710"/>
                  <a:gd name="connsiteY58" fmla="*/ 556978 h 1052207"/>
                  <a:gd name="connsiteX59" fmla="*/ 0 w 818710"/>
                  <a:gd name="connsiteY59" fmla="*/ 559448 h 1052207"/>
                  <a:gd name="connsiteX60" fmla="*/ 79904 w 818710"/>
                  <a:gd name="connsiteY60" fmla="*/ 559448 h 1052207"/>
                  <a:gd name="connsiteX61" fmla="*/ 79904 w 818710"/>
                  <a:gd name="connsiteY61" fmla="*/ 645897 h 1052207"/>
                  <a:gd name="connsiteX62" fmla="*/ 12293 w 818710"/>
                  <a:gd name="connsiteY62" fmla="*/ 645897 h 1052207"/>
                  <a:gd name="connsiteX63" fmla="*/ 14752 w 818710"/>
                  <a:gd name="connsiteY63" fmla="*/ 655777 h 1052207"/>
                  <a:gd name="connsiteX64" fmla="*/ 78675 w 818710"/>
                  <a:gd name="connsiteY64" fmla="*/ 655777 h 1052207"/>
                  <a:gd name="connsiteX65" fmla="*/ 78675 w 818710"/>
                  <a:gd name="connsiteY65" fmla="*/ 742226 h 1052207"/>
                  <a:gd name="connsiteX66" fmla="*/ 38108 w 818710"/>
                  <a:gd name="connsiteY66" fmla="*/ 742226 h 1052207"/>
                  <a:gd name="connsiteX67" fmla="*/ 39337 w 818710"/>
                  <a:gd name="connsiteY67" fmla="*/ 752106 h 1052207"/>
                  <a:gd name="connsiteX68" fmla="*/ 78675 w 818710"/>
                  <a:gd name="connsiteY68" fmla="*/ 752106 h 1052207"/>
                  <a:gd name="connsiteX69" fmla="*/ 78675 w 818710"/>
                  <a:gd name="connsiteY69" fmla="*/ 838555 h 1052207"/>
                  <a:gd name="connsiteX70" fmla="*/ 40567 w 818710"/>
                  <a:gd name="connsiteY70" fmla="*/ 838555 h 1052207"/>
                  <a:gd name="connsiteX71" fmla="*/ 40567 w 818710"/>
                  <a:gd name="connsiteY71" fmla="*/ 848435 h 1052207"/>
                  <a:gd name="connsiteX72" fmla="*/ 78675 w 818710"/>
                  <a:gd name="connsiteY72" fmla="*/ 848435 h 1052207"/>
                  <a:gd name="connsiteX73" fmla="*/ 78675 w 818710"/>
                  <a:gd name="connsiteY73" fmla="*/ 934884 h 1052207"/>
                  <a:gd name="connsiteX74" fmla="*/ 43025 w 818710"/>
                  <a:gd name="connsiteY74" fmla="*/ 934884 h 1052207"/>
                  <a:gd name="connsiteX75" fmla="*/ 44255 w 818710"/>
                  <a:gd name="connsiteY75" fmla="*/ 944764 h 1052207"/>
                  <a:gd name="connsiteX76" fmla="*/ 78675 w 818710"/>
                  <a:gd name="connsiteY76" fmla="*/ 944764 h 1052207"/>
                  <a:gd name="connsiteX77" fmla="*/ 78675 w 818710"/>
                  <a:gd name="connsiteY77" fmla="*/ 1031213 h 1052207"/>
                  <a:gd name="connsiteX78" fmla="*/ 66382 w 818710"/>
                  <a:gd name="connsiteY78" fmla="*/ 1031213 h 1052207"/>
                  <a:gd name="connsiteX79" fmla="*/ 70070 w 818710"/>
                  <a:gd name="connsiteY79" fmla="*/ 1041093 h 1052207"/>
                  <a:gd name="connsiteX80" fmla="*/ 78675 w 818710"/>
                  <a:gd name="connsiteY80" fmla="*/ 1041093 h 1052207"/>
                  <a:gd name="connsiteX81" fmla="*/ 78675 w 818710"/>
                  <a:gd name="connsiteY81" fmla="*/ 1052208 h 1052207"/>
                  <a:gd name="connsiteX82" fmla="*/ 88509 w 818710"/>
                  <a:gd name="connsiteY82" fmla="*/ 1050973 h 1052207"/>
                  <a:gd name="connsiteX83" fmla="*/ 88509 w 818710"/>
                  <a:gd name="connsiteY83" fmla="*/ 1041093 h 1052207"/>
                  <a:gd name="connsiteX84" fmla="*/ 148745 w 818710"/>
                  <a:gd name="connsiteY84" fmla="*/ 1041093 h 1052207"/>
                  <a:gd name="connsiteX85" fmla="*/ 197916 w 818710"/>
                  <a:gd name="connsiteY85" fmla="*/ 1031213 h 1052207"/>
                  <a:gd name="connsiteX86" fmla="*/ 184394 w 818710"/>
                  <a:gd name="connsiteY86" fmla="*/ 1031213 h 1052207"/>
                  <a:gd name="connsiteX87" fmla="*/ 184394 w 818710"/>
                  <a:gd name="connsiteY87" fmla="*/ 944764 h 1052207"/>
                  <a:gd name="connsiteX88" fmla="*/ 218814 w 818710"/>
                  <a:gd name="connsiteY88" fmla="*/ 944764 h 1052207"/>
                  <a:gd name="connsiteX89" fmla="*/ 217585 w 818710"/>
                  <a:gd name="connsiteY89" fmla="*/ 934884 h 1052207"/>
                  <a:gd name="connsiteX90" fmla="*/ 184394 w 818710"/>
                  <a:gd name="connsiteY90" fmla="*/ 934884 h 1052207"/>
                  <a:gd name="connsiteX91" fmla="*/ 184394 w 818710"/>
                  <a:gd name="connsiteY91" fmla="*/ 848435 h 1052207"/>
                  <a:gd name="connsiteX92" fmla="*/ 218814 w 818710"/>
                  <a:gd name="connsiteY92" fmla="*/ 848435 h 1052207"/>
                  <a:gd name="connsiteX93" fmla="*/ 220044 w 818710"/>
                  <a:gd name="connsiteY93" fmla="*/ 838555 h 1052207"/>
                  <a:gd name="connsiteX94" fmla="*/ 185624 w 818710"/>
                  <a:gd name="connsiteY94" fmla="*/ 838555 h 1052207"/>
                  <a:gd name="connsiteX95" fmla="*/ 185624 w 818710"/>
                  <a:gd name="connsiteY95" fmla="*/ 752106 h 1052207"/>
                  <a:gd name="connsiteX96" fmla="*/ 231107 w 818710"/>
                  <a:gd name="connsiteY96" fmla="*/ 752106 h 1052207"/>
                  <a:gd name="connsiteX97" fmla="*/ 233566 w 818710"/>
                  <a:gd name="connsiteY97" fmla="*/ 742226 h 1052207"/>
                  <a:gd name="connsiteX98" fmla="*/ 185624 w 818710"/>
                  <a:gd name="connsiteY98" fmla="*/ 742226 h 1052207"/>
                  <a:gd name="connsiteX99" fmla="*/ 185624 w 818710"/>
                  <a:gd name="connsiteY99" fmla="*/ 655777 h 1052207"/>
                  <a:gd name="connsiteX100" fmla="*/ 269216 w 818710"/>
                  <a:gd name="connsiteY100" fmla="*/ 655777 h 1052207"/>
                  <a:gd name="connsiteX101" fmla="*/ 270445 w 818710"/>
                  <a:gd name="connsiteY101" fmla="*/ 654542 h 1052207"/>
                  <a:gd name="connsiteX102" fmla="*/ 280279 w 818710"/>
                  <a:gd name="connsiteY102" fmla="*/ 645897 h 1052207"/>
                  <a:gd name="connsiteX103" fmla="*/ 280279 w 818710"/>
                  <a:gd name="connsiteY103" fmla="*/ 645897 h 1052207"/>
                  <a:gd name="connsiteX104" fmla="*/ 280279 w 818710"/>
                  <a:gd name="connsiteY104" fmla="*/ 645897 h 1052207"/>
                  <a:gd name="connsiteX105" fmla="*/ 280279 w 818710"/>
                  <a:gd name="connsiteY105" fmla="*/ 559448 h 1052207"/>
                  <a:gd name="connsiteX106" fmla="*/ 366330 w 818710"/>
                  <a:gd name="connsiteY106" fmla="*/ 559448 h 1052207"/>
                  <a:gd name="connsiteX107" fmla="*/ 366330 w 818710"/>
                  <a:gd name="connsiteY107" fmla="*/ 584148 h 1052207"/>
                  <a:gd name="connsiteX108" fmla="*/ 376164 w 818710"/>
                  <a:gd name="connsiteY108" fmla="*/ 577973 h 1052207"/>
                  <a:gd name="connsiteX109" fmla="*/ 376164 w 818710"/>
                  <a:gd name="connsiteY109" fmla="*/ 560683 h 1052207"/>
                  <a:gd name="connsiteX110" fmla="*/ 403209 w 818710"/>
                  <a:gd name="connsiteY110" fmla="*/ 560683 h 1052207"/>
                  <a:gd name="connsiteX111" fmla="*/ 417960 w 818710"/>
                  <a:gd name="connsiteY111" fmla="*/ 550804 h 1052207"/>
                  <a:gd name="connsiteX112" fmla="*/ 374935 w 818710"/>
                  <a:gd name="connsiteY112" fmla="*/ 550804 h 1052207"/>
                  <a:gd name="connsiteX113" fmla="*/ 374935 w 818710"/>
                  <a:gd name="connsiteY113" fmla="*/ 464355 h 1052207"/>
                  <a:gd name="connsiteX114" fmla="*/ 460985 w 818710"/>
                  <a:gd name="connsiteY114" fmla="*/ 464355 h 1052207"/>
                  <a:gd name="connsiteX115" fmla="*/ 460985 w 818710"/>
                  <a:gd name="connsiteY115" fmla="*/ 522399 h 1052207"/>
                  <a:gd name="connsiteX116" fmla="*/ 470820 w 818710"/>
                  <a:gd name="connsiteY116" fmla="*/ 516224 h 1052207"/>
                  <a:gd name="connsiteX117" fmla="*/ 470820 w 818710"/>
                  <a:gd name="connsiteY117" fmla="*/ 464355 h 1052207"/>
                  <a:gd name="connsiteX118" fmla="*/ 539660 w 818710"/>
                  <a:gd name="connsiteY118" fmla="*/ 464355 h 1052207"/>
                  <a:gd name="connsiteX119" fmla="*/ 550724 w 818710"/>
                  <a:gd name="connsiteY119" fmla="*/ 454475 h 1052207"/>
                  <a:gd name="connsiteX120" fmla="*/ 469591 w 818710"/>
                  <a:gd name="connsiteY120" fmla="*/ 454475 h 1052207"/>
                  <a:gd name="connsiteX121" fmla="*/ 469591 w 818710"/>
                  <a:gd name="connsiteY121" fmla="*/ 368026 h 1052207"/>
                  <a:gd name="connsiteX122" fmla="*/ 555641 w 818710"/>
                  <a:gd name="connsiteY122" fmla="*/ 368026 h 1052207"/>
                  <a:gd name="connsiteX123" fmla="*/ 555641 w 818710"/>
                  <a:gd name="connsiteY123" fmla="*/ 450770 h 1052207"/>
                  <a:gd name="connsiteX124" fmla="*/ 565475 w 818710"/>
                  <a:gd name="connsiteY124" fmla="*/ 442125 h 1052207"/>
                  <a:gd name="connsiteX125" fmla="*/ 565475 w 818710"/>
                  <a:gd name="connsiteY125" fmla="*/ 369261 h 1052207"/>
                  <a:gd name="connsiteX126" fmla="*/ 636775 w 818710"/>
                  <a:gd name="connsiteY126" fmla="*/ 369261 h 1052207"/>
                  <a:gd name="connsiteX127" fmla="*/ 645380 w 818710"/>
                  <a:gd name="connsiteY127" fmla="*/ 359381 h 1052207"/>
                  <a:gd name="connsiteX128" fmla="*/ 565475 w 818710"/>
                  <a:gd name="connsiteY128" fmla="*/ 359381 h 1052207"/>
                  <a:gd name="connsiteX129" fmla="*/ 565475 w 818710"/>
                  <a:gd name="connsiteY129" fmla="*/ 272932 h 1052207"/>
                  <a:gd name="connsiteX130" fmla="*/ 651526 w 818710"/>
                  <a:gd name="connsiteY130" fmla="*/ 272932 h 1052207"/>
                  <a:gd name="connsiteX131" fmla="*/ 651526 w 818710"/>
                  <a:gd name="connsiteY131" fmla="*/ 351971 h 1052207"/>
                  <a:gd name="connsiteX132" fmla="*/ 661360 w 818710"/>
                  <a:gd name="connsiteY132" fmla="*/ 339621 h 1052207"/>
                  <a:gd name="connsiteX133" fmla="*/ 661360 w 818710"/>
                  <a:gd name="connsiteY133" fmla="*/ 272932 h 1052207"/>
                  <a:gd name="connsiteX134" fmla="*/ 711762 w 818710"/>
                  <a:gd name="connsiteY134" fmla="*/ 272932 h 1052207"/>
                  <a:gd name="connsiteX135" fmla="*/ 719137 w 818710"/>
                  <a:gd name="connsiteY135" fmla="*/ 263052 h 1052207"/>
                  <a:gd name="connsiteX136" fmla="*/ 661360 w 818710"/>
                  <a:gd name="connsiteY136" fmla="*/ 263052 h 1052207"/>
                  <a:gd name="connsiteX137" fmla="*/ 661360 w 818710"/>
                  <a:gd name="connsiteY137" fmla="*/ 176603 h 1052207"/>
                  <a:gd name="connsiteX138" fmla="*/ 747411 w 818710"/>
                  <a:gd name="connsiteY138" fmla="*/ 176603 h 1052207"/>
                  <a:gd name="connsiteX139" fmla="*/ 747411 w 818710"/>
                  <a:gd name="connsiteY139" fmla="*/ 221062 h 1052207"/>
                  <a:gd name="connsiteX140" fmla="*/ 757245 w 818710"/>
                  <a:gd name="connsiteY140" fmla="*/ 206243 h 1052207"/>
                  <a:gd name="connsiteX141" fmla="*/ 757245 w 818710"/>
                  <a:gd name="connsiteY141" fmla="*/ 176603 h 1052207"/>
                  <a:gd name="connsiteX142" fmla="*/ 775685 w 818710"/>
                  <a:gd name="connsiteY142" fmla="*/ 176603 h 1052207"/>
                  <a:gd name="connsiteX143" fmla="*/ 779373 w 818710"/>
                  <a:gd name="connsiteY143" fmla="*/ 171663 h 1052207"/>
                  <a:gd name="connsiteX144" fmla="*/ 781831 w 818710"/>
                  <a:gd name="connsiteY144" fmla="*/ 167958 h 1052207"/>
                  <a:gd name="connsiteX145" fmla="*/ 757245 w 818710"/>
                  <a:gd name="connsiteY145" fmla="*/ 167958 h 1052207"/>
                  <a:gd name="connsiteX146" fmla="*/ 757245 w 818710"/>
                  <a:gd name="connsiteY146" fmla="*/ 81509 h 1052207"/>
                  <a:gd name="connsiteX147" fmla="*/ 174560 w 818710"/>
                  <a:gd name="connsiteY147" fmla="*/ 1033683 h 1052207"/>
                  <a:gd name="connsiteX148" fmla="*/ 88509 w 818710"/>
                  <a:gd name="connsiteY148" fmla="*/ 1033683 h 1052207"/>
                  <a:gd name="connsiteX149" fmla="*/ 88509 w 818710"/>
                  <a:gd name="connsiteY149" fmla="*/ 947234 h 1052207"/>
                  <a:gd name="connsiteX150" fmla="*/ 174560 w 818710"/>
                  <a:gd name="connsiteY150" fmla="*/ 947234 h 1052207"/>
                  <a:gd name="connsiteX151" fmla="*/ 174560 w 818710"/>
                  <a:gd name="connsiteY151" fmla="*/ 1033683 h 1052207"/>
                  <a:gd name="connsiteX152" fmla="*/ 174560 w 818710"/>
                  <a:gd name="connsiteY152" fmla="*/ 937354 h 1052207"/>
                  <a:gd name="connsiteX153" fmla="*/ 88509 w 818710"/>
                  <a:gd name="connsiteY153" fmla="*/ 937354 h 1052207"/>
                  <a:gd name="connsiteX154" fmla="*/ 88509 w 818710"/>
                  <a:gd name="connsiteY154" fmla="*/ 850905 h 1052207"/>
                  <a:gd name="connsiteX155" fmla="*/ 174560 w 818710"/>
                  <a:gd name="connsiteY155" fmla="*/ 850905 h 1052207"/>
                  <a:gd name="connsiteX156" fmla="*/ 174560 w 818710"/>
                  <a:gd name="connsiteY156" fmla="*/ 937354 h 1052207"/>
                  <a:gd name="connsiteX157" fmla="*/ 174560 w 818710"/>
                  <a:gd name="connsiteY157" fmla="*/ 841025 h 1052207"/>
                  <a:gd name="connsiteX158" fmla="*/ 88509 w 818710"/>
                  <a:gd name="connsiteY158" fmla="*/ 841025 h 1052207"/>
                  <a:gd name="connsiteX159" fmla="*/ 88509 w 818710"/>
                  <a:gd name="connsiteY159" fmla="*/ 754576 h 1052207"/>
                  <a:gd name="connsiteX160" fmla="*/ 174560 w 818710"/>
                  <a:gd name="connsiteY160" fmla="*/ 754576 h 1052207"/>
                  <a:gd name="connsiteX161" fmla="*/ 174560 w 818710"/>
                  <a:gd name="connsiteY161" fmla="*/ 841025 h 1052207"/>
                  <a:gd name="connsiteX162" fmla="*/ 174560 w 818710"/>
                  <a:gd name="connsiteY162" fmla="*/ 744696 h 1052207"/>
                  <a:gd name="connsiteX163" fmla="*/ 88509 w 818710"/>
                  <a:gd name="connsiteY163" fmla="*/ 744696 h 1052207"/>
                  <a:gd name="connsiteX164" fmla="*/ 88509 w 818710"/>
                  <a:gd name="connsiteY164" fmla="*/ 658247 h 1052207"/>
                  <a:gd name="connsiteX165" fmla="*/ 174560 w 818710"/>
                  <a:gd name="connsiteY165" fmla="*/ 658247 h 1052207"/>
                  <a:gd name="connsiteX166" fmla="*/ 174560 w 818710"/>
                  <a:gd name="connsiteY166" fmla="*/ 744696 h 1052207"/>
                  <a:gd name="connsiteX167" fmla="*/ 174560 w 818710"/>
                  <a:gd name="connsiteY167" fmla="*/ 648367 h 1052207"/>
                  <a:gd name="connsiteX168" fmla="*/ 88509 w 818710"/>
                  <a:gd name="connsiteY168" fmla="*/ 648367 h 1052207"/>
                  <a:gd name="connsiteX169" fmla="*/ 88509 w 818710"/>
                  <a:gd name="connsiteY169" fmla="*/ 561918 h 1052207"/>
                  <a:gd name="connsiteX170" fmla="*/ 174560 w 818710"/>
                  <a:gd name="connsiteY170" fmla="*/ 561918 h 1052207"/>
                  <a:gd name="connsiteX171" fmla="*/ 174560 w 818710"/>
                  <a:gd name="connsiteY171" fmla="*/ 648367 h 1052207"/>
                  <a:gd name="connsiteX172" fmla="*/ 174560 w 818710"/>
                  <a:gd name="connsiteY172" fmla="*/ 552038 h 1052207"/>
                  <a:gd name="connsiteX173" fmla="*/ 88509 w 818710"/>
                  <a:gd name="connsiteY173" fmla="*/ 552038 h 1052207"/>
                  <a:gd name="connsiteX174" fmla="*/ 88509 w 818710"/>
                  <a:gd name="connsiteY174" fmla="*/ 465589 h 1052207"/>
                  <a:gd name="connsiteX175" fmla="*/ 174560 w 818710"/>
                  <a:gd name="connsiteY175" fmla="*/ 465589 h 1052207"/>
                  <a:gd name="connsiteX176" fmla="*/ 174560 w 818710"/>
                  <a:gd name="connsiteY176" fmla="*/ 552038 h 1052207"/>
                  <a:gd name="connsiteX177" fmla="*/ 174560 w 818710"/>
                  <a:gd name="connsiteY177" fmla="*/ 455710 h 1052207"/>
                  <a:gd name="connsiteX178" fmla="*/ 88509 w 818710"/>
                  <a:gd name="connsiteY178" fmla="*/ 455710 h 1052207"/>
                  <a:gd name="connsiteX179" fmla="*/ 88509 w 818710"/>
                  <a:gd name="connsiteY179" fmla="*/ 369261 h 1052207"/>
                  <a:gd name="connsiteX180" fmla="*/ 174560 w 818710"/>
                  <a:gd name="connsiteY180" fmla="*/ 369261 h 1052207"/>
                  <a:gd name="connsiteX181" fmla="*/ 174560 w 818710"/>
                  <a:gd name="connsiteY181" fmla="*/ 455710 h 1052207"/>
                  <a:gd name="connsiteX182" fmla="*/ 269216 w 818710"/>
                  <a:gd name="connsiteY182" fmla="*/ 648367 h 1052207"/>
                  <a:gd name="connsiteX183" fmla="*/ 183165 w 818710"/>
                  <a:gd name="connsiteY183" fmla="*/ 648367 h 1052207"/>
                  <a:gd name="connsiteX184" fmla="*/ 183165 w 818710"/>
                  <a:gd name="connsiteY184" fmla="*/ 561918 h 1052207"/>
                  <a:gd name="connsiteX185" fmla="*/ 269216 w 818710"/>
                  <a:gd name="connsiteY185" fmla="*/ 561918 h 1052207"/>
                  <a:gd name="connsiteX186" fmla="*/ 269216 w 818710"/>
                  <a:gd name="connsiteY186" fmla="*/ 648367 h 1052207"/>
                  <a:gd name="connsiteX187" fmla="*/ 269216 w 818710"/>
                  <a:gd name="connsiteY187" fmla="*/ 552038 h 1052207"/>
                  <a:gd name="connsiteX188" fmla="*/ 183165 w 818710"/>
                  <a:gd name="connsiteY188" fmla="*/ 552038 h 1052207"/>
                  <a:gd name="connsiteX189" fmla="*/ 183165 w 818710"/>
                  <a:gd name="connsiteY189" fmla="*/ 465589 h 1052207"/>
                  <a:gd name="connsiteX190" fmla="*/ 269216 w 818710"/>
                  <a:gd name="connsiteY190" fmla="*/ 465589 h 1052207"/>
                  <a:gd name="connsiteX191" fmla="*/ 269216 w 818710"/>
                  <a:gd name="connsiteY191" fmla="*/ 552038 h 1052207"/>
                  <a:gd name="connsiteX192" fmla="*/ 269216 w 818710"/>
                  <a:gd name="connsiteY192" fmla="*/ 455710 h 1052207"/>
                  <a:gd name="connsiteX193" fmla="*/ 183165 w 818710"/>
                  <a:gd name="connsiteY193" fmla="*/ 455710 h 1052207"/>
                  <a:gd name="connsiteX194" fmla="*/ 183165 w 818710"/>
                  <a:gd name="connsiteY194" fmla="*/ 369261 h 1052207"/>
                  <a:gd name="connsiteX195" fmla="*/ 269216 w 818710"/>
                  <a:gd name="connsiteY195" fmla="*/ 369261 h 1052207"/>
                  <a:gd name="connsiteX196" fmla="*/ 269216 w 818710"/>
                  <a:gd name="connsiteY196" fmla="*/ 455710 h 1052207"/>
                  <a:gd name="connsiteX197" fmla="*/ 365101 w 818710"/>
                  <a:gd name="connsiteY197" fmla="*/ 552038 h 1052207"/>
                  <a:gd name="connsiteX198" fmla="*/ 279050 w 818710"/>
                  <a:gd name="connsiteY198" fmla="*/ 552038 h 1052207"/>
                  <a:gd name="connsiteX199" fmla="*/ 279050 w 818710"/>
                  <a:gd name="connsiteY199" fmla="*/ 465589 h 1052207"/>
                  <a:gd name="connsiteX200" fmla="*/ 365101 w 818710"/>
                  <a:gd name="connsiteY200" fmla="*/ 465589 h 1052207"/>
                  <a:gd name="connsiteX201" fmla="*/ 365101 w 818710"/>
                  <a:gd name="connsiteY201" fmla="*/ 552038 h 1052207"/>
                  <a:gd name="connsiteX202" fmla="*/ 365101 w 818710"/>
                  <a:gd name="connsiteY202" fmla="*/ 455710 h 1052207"/>
                  <a:gd name="connsiteX203" fmla="*/ 279050 w 818710"/>
                  <a:gd name="connsiteY203" fmla="*/ 455710 h 1052207"/>
                  <a:gd name="connsiteX204" fmla="*/ 279050 w 818710"/>
                  <a:gd name="connsiteY204" fmla="*/ 369261 h 1052207"/>
                  <a:gd name="connsiteX205" fmla="*/ 365101 w 818710"/>
                  <a:gd name="connsiteY205" fmla="*/ 369261 h 1052207"/>
                  <a:gd name="connsiteX206" fmla="*/ 365101 w 818710"/>
                  <a:gd name="connsiteY206" fmla="*/ 455710 h 1052207"/>
                  <a:gd name="connsiteX207" fmla="*/ 459756 w 818710"/>
                  <a:gd name="connsiteY207" fmla="*/ 455710 h 1052207"/>
                  <a:gd name="connsiteX208" fmla="*/ 373706 w 818710"/>
                  <a:gd name="connsiteY208" fmla="*/ 455710 h 1052207"/>
                  <a:gd name="connsiteX209" fmla="*/ 373706 w 818710"/>
                  <a:gd name="connsiteY209" fmla="*/ 369261 h 1052207"/>
                  <a:gd name="connsiteX210" fmla="*/ 459756 w 818710"/>
                  <a:gd name="connsiteY210" fmla="*/ 369261 h 1052207"/>
                  <a:gd name="connsiteX211" fmla="*/ 459756 w 818710"/>
                  <a:gd name="connsiteY211" fmla="*/ 455710 h 1052207"/>
                  <a:gd name="connsiteX212" fmla="*/ 459756 w 818710"/>
                  <a:gd name="connsiteY212" fmla="*/ 359381 h 1052207"/>
                  <a:gd name="connsiteX213" fmla="*/ 373706 w 818710"/>
                  <a:gd name="connsiteY213" fmla="*/ 359381 h 1052207"/>
                  <a:gd name="connsiteX214" fmla="*/ 373706 w 818710"/>
                  <a:gd name="connsiteY214" fmla="*/ 272932 h 1052207"/>
                  <a:gd name="connsiteX215" fmla="*/ 459756 w 818710"/>
                  <a:gd name="connsiteY215" fmla="*/ 272932 h 1052207"/>
                  <a:gd name="connsiteX216" fmla="*/ 459756 w 818710"/>
                  <a:gd name="connsiteY216" fmla="*/ 359381 h 1052207"/>
                  <a:gd name="connsiteX217" fmla="*/ 555641 w 818710"/>
                  <a:gd name="connsiteY217" fmla="*/ 359381 h 1052207"/>
                  <a:gd name="connsiteX218" fmla="*/ 469591 w 818710"/>
                  <a:gd name="connsiteY218" fmla="*/ 359381 h 1052207"/>
                  <a:gd name="connsiteX219" fmla="*/ 469591 w 818710"/>
                  <a:gd name="connsiteY219" fmla="*/ 272932 h 1052207"/>
                  <a:gd name="connsiteX220" fmla="*/ 555641 w 818710"/>
                  <a:gd name="connsiteY220" fmla="*/ 272932 h 1052207"/>
                  <a:gd name="connsiteX221" fmla="*/ 555641 w 818710"/>
                  <a:gd name="connsiteY221" fmla="*/ 359381 h 1052207"/>
                  <a:gd name="connsiteX222" fmla="*/ 650297 w 818710"/>
                  <a:gd name="connsiteY222" fmla="*/ 263052 h 1052207"/>
                  <a:gd name="connsiteX223" fmla="*/ 564246 w 818710"/>
                  <a:gd name="connsiteY223" fmla="*/ 263052 h 1052207"/>
                  <a:gd name="connsiteX224" fmla="*/ 564246 w 818710"/>
                  <a:gd name="connsiteY224" fmla="*/ 176603 h 1052207"/>
                  <a:gd name="connsiteX225" fmla="*/ 650297 w 818710"/>
                  <a:gd name="connsiteY225" fmla="*/ 176603 h 1052207"/>
                  <a:gd name="connsiteX226" fmla="*/ 650297 w 818710"/>
                  <a:gd name="connsiteY226" fmla="*/ 263052 h 1052207"/>
                  <a:gd name="connsiteX227" fmla="*/ 746182 w 818710"/>
                  <a:gd name="connsiteY227" fmla="*/ 166723 h 1052207"/>
                  <a:gd name="connsiteX228" fmla="*/ 660131 w 818710"/>
                  <a:gd name="connsiteY228" fmla="*/ 166723 h 1052207"/>
                  <a:gd name="connsiteX229" fmla="*/ 660131 w 818710"/>
                  <a:gd name="connsiteY229" fmla="*/ 80274 h 1052207"/>
                  <a:gd name="connsiteX230" fmla="*/ 746182 w 818710"/>
                  <a:gd name="connsiteY230" fmla="*/ 80274 h 1052207"/>
                  <a:gd name="connsiteX231" fmla="*/ 746182 w 818710"/>
                  <a:gd name="connsiteY231" fmla="*/ 166723 h 1052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</a:cxnLst>
                <a:rect l="l" t="t" r="r" b="b"/>
                <a:pathLst>
                  <a:path w="818710" h="1052207">
                    <a:moveTo>
                      <a:pt x="756016" y="81509"/>
                    </a:moveTo>
                    <a:lnTo>
                      <a:pt x="818710" y="81509"/>
                    </a:lnTo>
                    <a:cubicBezTo>
                      <a:pt x="815022" y="77804"/>
                      <a:pt x="812564" y="75334"/>
                      <a:pt x="808876" y="71629"/>
                    </a:cubicBezTo>
                    <a:lnTo>
                      <a:pt x="756016" y="71629"/>
                    </a:lnTo>
                    <a:lnTo>
                      <a:pt x="756016" y="30875"/>
                    </a:lnTo>
                    <a:cubicBezTo>
                      <a:pt x="752328" y="28405"/>
                      <a:pt x="749870" y="27170"/>
                      <a:pt x="746182" y="24700"/>
                    </a:cubicBezTo>
                    <a:lnTo>
                      <a:pt x="746182" y="71629"/>
                    </a:lnTo>
                    <a:lnTo>
                      <a:pt x="660131" y="71629"/>
                    </a:lnTo>
                    <a:lnTo>
                      <a:pt x="660131" y="1235"/>
                    </a:lnTo>
                    <a:lnTo>
                      <a:pt x="660131" y="0"/>
                    </a:lnTo>
                    <a:cubicBezTo>
                      <a:pt x="656443" y="3705"/>
                      <a:pt x="653985" y="8645"/>
                      <a:pt x="650297" y="12350"/>
                    </a:cubicBezTo>
                    <a:lnTo>
                      <a:pt x="650297" y="12350"/>
                    </a:lnTo>
                    <a:lnTo>
                      <a:pt x="650297" y="70394"/>
                    </a:lnTo>
                    <a:lnTo>
                      <a:pt x="603584" y="70394"/>
                    </a:lnTo>
                    <a:cubicBezTo>
                      <a:pt x="601125" y="74099"/>
                      <a:pt x="597437" y="76569"/>
                      <a:pt x="594979" y="80274"/>
                    </a:cubicBezTo>
                    <a:lnTo>
                      <a:pt x="651526" y="80274"/>
                    </a:lnTo>
                    <a:lnTo>
                      <a:pt x="651526" y="166723"/>
                    </a:lnTo>
                    <a:lnTo>
                      <a:pt x="565475" y="166723"/>
                    </a:lnTo>
                    <a:lnTo>
                      <a:pt x="565475" y="108679"/>
                    </a:lnTo>
                    <a:cubicBezTo>
                      <a:pt x="561788" y="111149"/>
                      <a:pt x="559329" y="114854"/>
                      <a:pt x="555641" y="117324"/>
                    </a:cubicBezTo>
                    <a:lnTo>
                      <a:pt x="555641" y="165488"/>
                    </a:lnTo>
                    <a:lnTo>
                      <a:pt x="496635" y="165488"/>
                    </a:lnTo>
                    <a:cubicBezTo>
                      <a:pt x="491718" y="169193"/>
                      <a:pt x="488030" y="171663"/>
                      <a:pt x="483113" y="175368"/>
                    </a:cubicBezTo>
                    <a:lnTo>
                      <a:pt x="555641" y="175368"/>
                    </a:lnTo>
                    <a:lnTo>
                      <a:pt x="555641" y="261817"/>
                    </a:lnTo>
                    <a:lnTo>
                      <a:pt x="469591" y="261817"/>
                    </a:lnTo>
                    <a:lnTo>
                      <a:pt x="469591" y="185248"/>
                    </a:lnTo>
                    <a:cubicBezTo>
                      <a:pt x="465903" y="187718"/>
                      <a:pt x="463444" y="190188"/>
                      <a:pt x="459756" y="191423"/>
                    </a:cubicBezTo>
                    <a:lnTo>
                      <a:pt x="459756" y="261817"/>
                    </a:lnTo>
                    <a:lnTo>
                      <a:pt x="373706" y="261817"/>
                    </a:lnTo>
                    <a:lnTo>
                      <a:pt x="373706" y="243292"/>
                    </a:lnTo>
                    <a:cubicBezTo>
                      <a:pt x="370018" y="244527"/>
                      <a:pt x="367559" y="246997"/>
                      <a:pt x="363871" y="248232"/>
                    </a:cubicBezTo>
                    <a:lnTo>
                      <a:pt x="363871" y="261817"/>
                    </a:lnTo>
                    <a:lnTo>
                      <a:pt x="336827" y="261817"/>
                    </a:lnTo>
                    <a:cubicBezTo>
                      <a:pt x="329451" y="265522"/>
                      <a:pt x="322075" y="267992"/>
                      <a:pt x="314699" y="271697"/>
                    </a:cubicBezTo>
                    <a:lnTo>
                      <a:pt x="363871" y="271697"/>
                    </a:lnTo>
                    <a:lnTo>
                      <a:pt x="363871" y="358146"/>
                    </a:lnTo>
                    <a:lnTo>
                      <a:pt x="277821" y="358146"/>
                    </a:lnTo>
                    <a:lnTo>
                      <a:pt x="277821" y="286517"/>
                    </a:lnTo>
                    <a:cubicBezTo>
                      <a:pt x="274133" y="287752"/>
                      <a:pt x="271674" y="288987"/>
                      <a:pt x="267986" y="290222"/>
                    </a:cubicBezTo>
                    <a:lnTo>
                      <a:pt x="267986" y="358146"/>
                    </a:lnTo>
                    <a:lnTo>
                      <a:pt x="181936" y="358146"/>
                    </a:lnTo>
                    <a:lnTo>
                      <a:pt x="181936" y="318626"/>
                    </a:lnTo>
                    <a:cubicBezTo>
                      <a:pt x="178248" y="319861"/>
                      <a:pt x="175789" y="319861"/>
                      <a:pt x="172101" y="321096"/>
                    </a:cubicBezTo>
                    <a:lnTo>
                      <a:pt x="172101" y="358146"/>
                    </a:lnTo>
                    <a:lnTo>
                      <a:pt x="86051" y="358146"/>
                    </a:lnTo>
                    <a:lnTo>
                      <a:pt x="86051" y="338386"/>
                    </a:lnTo>
                    <a:cubicBezTo>
                      <a:pt x="82363" y="338386"/>
                      <a:pt x="79904" y="339621"/>
                      <a:pt x="76216" y="339621"/>
                    </a:cubicBezTo>
                    <a:lnTo>
                      <a:pt x="76216" y="358146"/>
                    </a:lnTo>
                    <a:lnTo>
                      <a:pt x="22127" y="358146"/>
                    </a:lnTo>
                    <a:cubicBezTo>
                      <a:pt x="23357" y="361851"/>
                      <a:pt x="24586" y="364321"/>
                      <a:pt x="25815" y="368026"/>
                    </a:cubicBezTo>
                    <a:lnTo>
                      <a:pt x="78675" y="368026"/>
                    </a:lnTo>
                    <a:lnTo>
                      <a:pt x="78675" y="454475"/>
                    </a:lnTo>
                    <a:lnTo>
                      <a:pt x="43025" y="454475"/>
                    </a:lnTo>
                    <a:cubicBezTo>
                      <a:pt x="43025" y="458180"/>
                      <a:pt x="43025" y="460650"/>
                      <a:pt x="43025" y="464355"/>
                    </a:cubicBezTo>
                    <a:lnTo>
                      <a:pt x="78675" y="464355"/>
                    </a:lnTo>
                    <a:lnTo>
                      <a:pt x="78675" y="549569"/>
                    </a:lnTo>
                    <a:lnTo>
                      <a:pt x="17210" y="549569"/>
                    </a:lnTo>
                    <a:cubicBezTo>
                      <a:pt x="13522" y="552038"/>
                      <a:pt x="9834" y="555743"/>
                      <a:pt x="6146" y="556978"/>
                    </a:cubicBezTo>
                    <a:cubicBezTo>
                      <a:pt x="3688" y="558213"/>
                      <a:pt x="2459" y="558213"/>
                      <a:pt x="0" y="559448"/>
                    </a:cubicBezTo>
                    <a:lnTo>
                      <a:pt x="79904" y="559448"/>
                    </a:lnTo>
                    <a:lnTo>
                      <a:pt x="79904" y="645897"/>
                    </a:lnTo>
                    <a:lnTo>
                      <a:pt x="12293" y="645897"/>
                    </a:lnTo>
                    <a:cubicBezTo>
                      <a:pt x="13522" y="649602"/>
                      <a:pt x="14752" y="652072"/>
                      <a:pt x="14752" y="655777"/>
                    </a:cubicBezTo>
                    <a:lnTo>
                      <a:pt x="78675" y="655777"/>
                    </a:lnTo>
                    <a:lnTo>
                      <a:pt x="78675" y="742226"/>
                    </a:lnTo>
                    <a:lnTo>
                      <a:pt x="38108" y="742226"/>
                    </a:lnTo>
                    <a:cubicBezTo>
                      <a:pt x="39337" y="745931"/>
                      <a:pt x="39337" y="748401"/>
                      <a:pt x="39337" y="752106"/>
                    </a:cubicBezTo>
                    <a:lnTo>
                      <a:pt x="78675" y="752106"/>
                    </a:lnTo>
                    <a:lnTo>
                      <a:pt x="78675" y="838555"/>
                    </a:lnTo>
                    <a:lnTo>
                      <a:pt x="40567" y="838555"/>
                    </a:lnTo>
                    <a:cubicBezTo>
                      <a:pt x="40567" y="842260"/>
                      <a:pt x="40567" y="844730"/>
                      <a:pt x="40567" y="848435"/>
                    </a:cubicBezTo>
                    <a:lnTo>
                      <a:pt x="78675" y="848435"/>
                    </a:lnTo>
                    <a:lnTo>
                      <a:pt x="78675" y="934884"/>
                    </a:lnTo>
                    <a:lnTo>
                      <a:pt x="43025" y="934884"/>
                    </a:lnTo>
                    <a:cubicBezTo>
                      <a:pt x="43025" y="938589"/>
                      <a:pt x="44255" y="941059"/>
                      <a:pt x="44255" y="944764"/>
                    </a:cubicBezTo>
                    <a:lnTo>
                      <a:pt x="78675" y="944764"/>
                    </a:lnTo>
                    <a:lnTo>
                      <a:pt x="78675" y="1031213"/>
                    </a:lnTo>
                    <a:lnTo>
                      <a:pt x="66382" y="1031213"/>
                    </a:lnTo>
                    <a:cubicBezTo>
                      <a:pt x="67611" y="1034918"/>
                      <a:pt x="68841" y="1038623"/>
                      <a:pt x="70070" y="1041093"/>
                    </a:cubicBezTo>
                    <a:lnTo>
                      <a:pt x="78675" y="1041093"/>
                    </a:lnTo>
                    <a:lnTo>
                      <a:pt x="78675" y="1052208"/>
                    </a:lnTo>
                    <a:cubicBezTo>
                      <a:pt x="82363" y="1052208"/>
                      <a:pt x="84821" y="1050973"/>
                      <a:pt x="88509" y="1050973"/>
                    </a:cubicBezTo>
                    <a:lnTo>
                      <a:pt x="88509" y="1041093"/>
                    </a:lnTo>
                    <a:lnTo>
                      <a:pt x="148745" y="1041093"/>
                    </a:lnTo>
                    <a:cubicBezTo>
                      <a:pt x="165955" y="1038623"/>
                      <a:pt x="181936" y="1034918"/>
                      <a:pt x="197916" y="1031213"/>
                    </a:cubicBezTo>
                    <a:lnTo>
                      <a:pt x="184394" y="1031213"/>
                    </a:lnTo>
                    <a:lnTo>
                      <a:pt x="184394" y="944764"/>
                    </a:lnTo>
                    <a:lnTo>
                      <a:pt x="218814" y="944764"/>
                    </a:lnTo>
                    <a:cubicBezTo>
                      <a:pt x="218814" y="941059"/>
                      <a:pt x="218814" y="938589"/>
                      <a:pt x="217585" y="934884"/>
                    </a:cubicBezTo>
                    <a:lnTo>
                      <a:pt x="184394" y="934884"/>
                    </a:lnTo>
                    <a:lnTo>
                      <a:pt x="184394" y="848435"/>
                    </a:lnTo>
                    <a:lnTo>
                      <a:pt x="218814" y="848435"/>
                    </a:lnTo>
                    <a:cubicBezTo>
                      <a:pt x="218814" y="844730"/>
                      <a:pt x="218814" y="842260"/>
                      <a:pt x="220044" y="838555"/>
                    </a:cubicBezTo>
                    <a:lnTo>
                      <a:pt x="185624" y="838555"/>
                    </a:lnTo>
                    <a:lnTo>
                      <a:pt x="185624" y="752106"/>
                    </a:lnTo>
                    <a:lnTo>
                      <a:pt x="231107" y="752106"/>
                    </a:lnTo>
                    <a:cubicBezTo>
                      <a:pt x="232337" y="748401"/>
                      <a:pt x="232337" y="745931"/>
                      <a:pt x="233566" y="742226"/>
                    </a:cubicBezTo>
                    <a:lnTo>
                      <a:pt x="185624" y="742226"/>
                    </a:lnTo>
                    <a:lnTo>
                      <a:pt x="185624" y="655777"/>
                    </a:lnTo>
                    <a:lnTo>
                      <a:pt x="269216" y="655777"/>
                    </a:lnTo>
                    <a:cubicBezTo>
                      <a:pt x="269216" y="655777"/>
                      <a:pt x="270445" y="654542"/>
                      <a:pt x="270445" y="654542"/>
                    </a:cubicBezTo>
                    <a:cubicBezTo>
                      <a:pt x="274133" y="652072"/>
                      <a:pt x="276591" y="648367"/>
                      <a:pt x="280279" y="645897"/>
                    </a:cubicBezTo>
                    <a:cubicBezTo>
                      <a:pt x="280279" y="645897"/>
                      <a:pt x="280279" y="645897"/>
                      <a:pt x="280279" y="645897"/>
                    </a:cubicBezTo>
                    <a:lnTo>
                      <a:pt x="280279" y="645897"/>
                    </a:lnTo>
                    <a:lnTo>
                      <a:pt x="280279" y="559448"/>
                    </a:lnTo>
                    <a:lnTo>
                      <a:pt x="366330" y="559448"/>
                    </a:lnTo>
                    <a:lnTo>
                      <a:pt x="366330" y="584148"/>
                    </a:lnTo>
                    <a:cubicBezTo>
                      <a:pt x="370018" y="581678"/>
                      <a:pt x="372476" y="580443"/>
                      <a:pt x="376164" y="577973"/>
                    </a:cubicBezTo>
                    <a:lnTo>
                      <a:pt x="376164" y="560683"/>
                    </a:lnTo>
                    <a:lnTo>
                      <a:pt x="403209" y="560683"/>
                    </a:lnTo>
                    <a:cubicBezTo>
                      <a:pt x="408126" y="556978"/>
                      <a:pt x="413043" y="554509"/>
                      <a:pt x="417960" y="550804"/>
                    </a:cubicBezTo>
                    <a:lnTo>
                      <a:pt x="374935" y="550804"/>
                    </a:lnTo>
                    <a:lnTo>
                      <a:pt x="374935" y="464355"/>
                    </a:lnTo>
                    <a:lnTo>
                      <a:pt x="460985" y="464355"/>
                    </a:lnTo>
                    <a:lnTo>
                      <a:pt x="460985" y="522399"/>
                    </a:lnTo>
                    <a:cubicBezTo>
                      <a:pt x="464673" y="519929"/>
                      <a:pt x="467132" y="517459"/>
                      <a:pt x="470820" y="516224"/>
                    </a:cubicBezTo>
                    <a:lnTo>
                      <a:pt x="470820" y="464355"/>
                    </a:lnTo>
                    <a:lnTo>
                      <a:pt x="539660" y="464355"/>
                    </a:lnTo>
                    <a:cubicBezTo>
                      <a:pt x="543348" y="460650"/>
                      <a:pt x="547036" y="458180"/>
                      <a:pt x="550724" y="454475"/>
                    </a:cubicBezTo>
                    <a:lnTo>
                      <a:pt x="469591" y="454475"/>
                    </a:lnTo>
                    <a:lnTo>
                      <a:pt x="469591" y="368026"/>
                    </a:lnTo>
                    <a:lnTo>
                      <a:pt x="555641" y="368026"/>
                    </a:lnTo>
                    <a:lnTo>
                      <a:pt x="555641" y="450770"/>
                    </a:lnTo>
                    <a:cubicBezTo>
                      <a:pt x="559329" y="448300"/>
                      <a:pt x="561788" y="444595"/>
                      <a:pt x="565475" y="442125"/>
                    </a:cubicBezTo>
                    <a:lnTo>
                      <a:pt x="565475" y="369261"/>
                    </a:lnTo>
                    <a:lnTo>
                      <a:pt x="636775" y="369261"/>
                    </a:lnTo>
                    <a:cubicBezTo>
                      <a:pt x="639233" y="365556"/>
                      <a:pt x="642921" y="363086"/>
                      <a:pt x="645380" y="359381"/>
                    </a:cubicBezTo>
                    <a:lnTo>
                      <a:pt x="565475" y="359381"/>
                    </a:lnTo>
                    <a:lnTo>
                      <a:pt x="565475" y="272932"/>
                    </a:lnTo>
                    <a:lnTo>
                      <a:pt x="651526" y="272932"/>
                    </a:lnTo>
                    <a:lnTo>
                      <a:pt x="651526" y="351971"/>
                    </a:lnTo>
                    <a:cubicBezTo>
                      <a:pt x="655214" y="348266"/>
                      <a:pt x="657673" y="344561"/>
                      <a:pt x="661360" y="339621"/>
                    </a:cubicBezTo>
                    <a:lnTo>
                      <a:pt x="661360" y="272932"/>
                    </a:lnTo>
                    <a:lnTo>
                      <a:pt x="711762" y="272932"/>
                    </a:lnTo>
                    <a:cubicBezTo>
                      <a:pt x="714220" y="269227"/>
                      <a:pt x="716679" y="266757"/>
                      <a:pt x="719137" y="263052"/>
                    </a:cubicBezTo>
                    <a:lnTo>
                      <a:pt x="661360" y="263052"/>
                    </a:lnTo>
                    <a:lnTo>
                      <a:pt x="661360" y="176603"/>
                    </a:lnTo>
                    <a:lnTo>
                      <a:pt x="747411" y="176603"/>
                    </a:lnTo>
                    <a:lnTo>
                      <a:pt x="747411" y="221062"/>
                    </a:lnTo>
                    <a:cubicBezTo>
                      <a:pt x="751099" y="216122"/>
                      <a:pt x="753558" y="211183"/>
                      <a:pt x="757245" y="206243"/>
                    </a:cubicBezTo>
                    <a:lnTo>
                      <a:pt x="757245" y="176603"/>
                    </a:lnTo>
                    <a:lnTo>
                      <a:pt x="775685" y="176603"/>
                    </a:lnTo>
                    <a:cubicBezTo>
                      <a:pt x="776914" y="175368"/>
                      <a:pt x="778143" y="172898"/>
                      <a:pt x="779373" y="171663"/>
                    </a:cubicBezTo>
                    <a:cubicBezTo>
                      <a:pt x="780602" y="170428"/>
                      <a:pt x="780602" y="169193"/>
                      <a:pt x="781831" y="167958"/>
                    </a:cubicBezTo>
                    <a:lnTo>
                      <a:pt x="757245" y="167958"/>
                    </a:lnTo>
                    <a:lnTo>
                      <a:pt x="757245" y="81509"/>
                    </a:lnTo>
                    <a:close/>
                    <a:moveTo>
                      <a:pt x="174560" y="1033683"/>
                    </a:moveTo>
                    <a:lnTo>
                      <a:pt x="88509" y="1033683"/>
                    </a:lnTo>
                    <a:lnTo>
                      <a:pt x="88509" y="947234"/>
                    </a:lnTo>
                    <a:lnTo>
                      <a:pt x="174560" y="947234"/>
                    </a:lnTo>
                    <a:lnTo>
                      <a:pt x="174560" y="1033683"/>
                    </a:lnTo>
                    <a:close/>
                    <a:moveTo>
                      <a:pt x="174560" y="937354"/>
                    </a:moveTo>
                    <a:lnTo>
                      <a:pt x="88509" y="937354"/>
                    </a:lnTo>
                    <a:lnTo>
                      <a:pt x="88509" y="850905"/>
                    </a:lnTo>
                    <a:lnTo>
                      <a:pt x="174560" y="850905"/>
                    </a:lnTo>
                    <a:lnTo>
                      <a:pt x="174560" y="937354"/>
                    </a:lnTo>
                    <a:close/>
                    <a:moveTo>
                      <a:pt x="174560" y="841025"/>
                    </a:moveTo>
                    <a:lnTo>
                      <a:pt x="88509" y="841025"/>
                    </a:lnTo>
                    <a:lnTo>
                      <a:pt x="88509" y="754576"/>
                    </a:lnTo>
                    <a:lnTo>
                      <a:pt x="174560" y="754576"/>
                    </a:lnTo>
                    <a:lnTo>
                      <a:pt x="174560" y="841025"/>
                    </a:lnTo>
                    <a:close/>
                    <a:moveTo>
                      <a:pt x="174560" y="744696"/>
                    </a:moveTo>
                    <a:lnTo>
                      <a:pt x="88509" y="744696"/>
                    </a:lnTo>
                    <a:lnTo>
                      <a:pt x="88509" y="658247"/>
                    </a:lnTo>
                    <a:lnTo>
                      <a:pt x="174560" y="658247"/>
                    </a:lnTo>
                    <a:lnTo>
                      <a:pt x="174560" y="744696"/>
                    </a:lnTo>
                    <a:close/>
                    <a:moveTo>
                      <a:pt x="174560" y="648367"/>
                    </a:moveTo>
                    <a:lnTo>
                      <a:pt x="88509" y="648367"/>
                    </a:lnTo>
                    <a:lnTo>
                      <a:pt x="88509" y="561918"/>
                    </a:lnTo>
                    <a:lnTo>
                      <a:pt x="174560" y="561918"/>
                    </a:lnTo>
                    <a:lnTo>
                      <a:pt x="174560" y="648367"/>
                    </a:lnTo>
                    <a:close/>
                    <a:moveTo>
                      <a:pt x="174560" y="552038"/>
                    </a:moveTo>
                    <a:lnTo>
                      <a:pt x="88509" y="552038"/>
                    </a:lnTo>
                    <a:lnTo>
                      <a:pt x="88509" y="465589"/>
                    </a:lnTo>
                    <a:lnTo>
                      <a:pt x="174560" y="465589"/>
                    </a:lnTo>
                    <a:lnTo>
                      <a:pt x="174560" y="552038"/>
                    </a:lnTo>
                    <a:close/>
                    <a:moveTo>
                      <a:pt x="174560" y="455710"/>
                    </a:moveTo>
                    <a:lnTo>
                      <a:pt x="88509" y="455710"/>
                    </a:lnTo>
                    <a:lnTo>
                      <a:pt x="88509" y="369261"/>
                    </a:lnTo>
                    <a:lnTo>
                      <a:pt x="174560" y="369261"/>
                    </a:lnTo>
                    <a:lnTo>
                      <a:pt x="174560" y="455710"/>
                    </a:lnTo>
                    <a:close/>
                    <a:moveTo>
                      <a:pt x="269216" y="648367"/>
                    </a:moveTo>
                    <a:lnTo>
                      <a:pt x="183165" y="648367"/>
                    </a:lnTo>
                    <a:lnTo>
                      <a:pt x="183165" y="561918"/>
                    </a:lnTo>
                    <a:lnTo>
                      <a:pt x="269216" y="561918"/>
                    </a:lnTo>
                    <a:lnTo>
                      <a:pt x="269216" y="648367"/>
                    </a:lnTo>
                    <a:close/>
                    <a:moveTo>
                      <a:pt x="269216" y="552038"/>
                    </a:moveTo>
                    <a:lnTo>
                      <a:pt x="183165" y="552038"/>
                    </a:lnTo>
                    <a:lnTo>
                      <a:pt x="183165" y="465589"/>
                    </a:lnTo>
                    <a:lnTo>
                      <a:pt x="269216" y="465589"/>
                    </a:lnTo>
                    <a:lnTo>
                      <a:pt x="269216" y="552038"/>
                    </a:lnTo>
                    <a:close/>
                    <a:moveTo>
                      <a:pt x="269216" y="455710"/>
                    </a:moveTo>
                    <a:lnTo>
                      <a:pt x="183165" y="455710"/>
                    </a:lnTo>
                    <a:lnTo>
                      <a:pt x="183165" y="369261"/>
                    </a:lnTo>
                    <a:lnTo>
                      <a:pt x="269216" y="369261"/>
                    </a:lnTo>
                    <a:lnTo>
                      <a:pt x="269216" y="455710"/>
                    </a:lnTo>
                    <a:close/>
                    <a:moveTo>
                      <a:pt x="365101" y="552038"/>
                    </a:moveTo>
                    <a:lnTo>
                      <a:pt x="279050" y="552038"/>
                    </a:lnTo>
                    <a:lnTo>
                      <a:pt x="279050" y="465589"/>
                    </a:lnTo>
                    <a:lnTo>
                      <a:pt x="365101" y="465589"/>
                    </a:lnTo>
                    <a:lnTo>
                      <a:pt x="365101" y="552038"/>
                    </a:lnTo>
                    <a:close/>
                    <a:moveTo>
                      <a:pt x="365101" y="455710"/>
                    </a:moveTo>
                    <a:lnTo>
                      <a:pt x="279050" y="455710"/>
                    </a:lnTo>
                    <a:lnTo>
                      <a:pt x="279050" y="369261"/>
                    </a:lnTo>
                    <a:lnTo>
                      <a:pt x="365101" y="369261"/>
                    </a:lnTo>
                    <a:lnTo>
                      <a:pt x="365101" y="455710"/>
                    </a:lnTo>
                    <a:close/>
                    <a:moveTo>
                      <a:pt x="459756" y="455710"/>
                    </a:moveTo>
                    <a:lnTo>
                      <a:pt x="373706" y="455710"/>
                    </a:lnTo>
                    <a:lnTo>
                      <a:pt x="373706" y="369261"/>
                    </a:lnTo>
                    <a:lnTo>
                      <a:pt x="459756" y="369261"/>
                    </a:lnTo>
                    <a:lnTo>
                      <a:pt x="459756" y="455710"/>
                    </a:lnTo>
                    <a:close/>
                    <a:moveTo>
                      <a:pt x="459756" y="359381"/>
                    </a:moveTo>
                    <a:lnTo>
                      <a:pt x="373706" y="359381"/>
                    </a:lnTo>
                    <a:lnTo>
                      <a:pt x="373706" y="272932"/>
                    </a:lnTo>
                    <a:lnTo>
                      <a:pt x="459756" y="272932"/>
                    </a:lnTo>
                    <a:lnTo>
                      <a:pt x="459756" y="359381"/>
                    </a:lnTo>
                    <a:close/>
                    <a:moveTo>
                      <a:pt x="555641" y="359381"/>
                    </a:moveTo>
                    <a:lnTo>
                      <a:pt x="469591" y="359381"/>
                    </a:lnTo>
                    <a:lnTo>
                      <a:pt x="469591" y="272932"/>
                    </a:lnTo>
                    <a:lnTo>
                      <a:pt x="555641" y="272932"/>
                    </a:lnTo>
                    <a:lnTo>
                      <a:pt x="555641" y="359381"/>
                    </a:lnTo>
                    <a:close/>
                    <a:moveTo>
                      <a:pt x="650297" y="263052"/>
                    </a:moveTo>
                    <a:lnTo>
                      <a:pt x="564246" y="263052"/>
                    </a:lnTo>
                    <a:lnTo>
                      <a:pt x="564246" y="176603"/>
                    </a:lnTo>
                    <a:lnTo>
                      <a:pt x="650297" y="176603"/>
                    </a:lnTo>
                    <a:lnTo>
                      <a:pt x="650297" y="263052"/>
                    </a:lnTo>
                    <a:close/>
                    <a:moveTo>
                      <a:pt x="746182" y="166723"/>
                    </a:moveTo>
                    <a:lnTo>
                      <a:pt x="660131" y="166723"/>
                    </a:lnTo>
                    <a:lnTo>
                      <a:pt x="660131" y="80274"/>
                    </a:lnTo>
                    <a:lnTo>
                      <a:pt x="746182" y="80274"/>
                    </a:lnTo>
                    <a:lnTo>
                      <a:pt x="746182" y="166723"/>
                    </a:lnTo>
                    <a:close/>
                  </a:path>
                </a:pathLst>
              </a:custGeom>
              <a:solidFill>
                <a:srgbClr val="FAA41C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87" name="Freeform 3170">
              <a:extLst>
                <a:ext uri="{FF2B5EF4-FFF2-40B4-BE49-F238E27FC236}">
                  <a16:creationId xmlns:a16="http://schemas.microsoft.com/office/drawing/2014/main" id="{3C96169C-43B2-283C-5A86-D12F4624DE7A}"/>
                </a:ext>
              </a:extLst>
            </p:cNvPr>
            <p:cNvSpPr/>
            <p:nvPr/>
          </p:nvSpPr>
          <p:spPr>
            <a:xfrm>
              <a:off x="5401293" y="3218611"/>
              <a:ext cx="295645" cy="284046"/>
            </a:xfrm>
            <a:custGeom>
              <a:avLst/>
              <a:gdLst>
                <a:gd name="connsiteX0" fmla="*/ 124773 w 295645"/>
                <a:gd name="connsiteY0" fmla="*/ 277872 h 284046"/>
                <a:gd name="connsiteX1" fmla="*/ 138296 w 295645"/>
                <a:gd name="connsiteY1" fmla="*/ 284047 h 284046"/>
                <a:gd name="connsiteX2" fmla="*/ 140754 w 295645"/>
                <a:gd name="connsiteY2" fmla="*/ 284047 h 284046"/>
                <a:gd name="connsiteX3" fmla="*/ 155506 w 295645"/>
                <a:gd name="connsiteY3" fmla="*/ 274167 h 284046"/>
                <a:gd name="connsiteX4" fmla="*/ 293187 w 295645"/>
                <a:gd name="connsiteY4" fmla="*/ 28405 h 284046"/>
                <a:gd name="connsiteX5" fmla="*/ 285811 w 295645"/>
                <a:gd name="connsiteY5" fmla="*/ 2470 h 284046"/>
                <a:gd name="connsiteX6" fmla="*/ 258766 w 295645"/>
                <a:gd name="connsiteY6" fmla="*/ 9880 h 284046"/>
                <a:gd name="connsiteX7" fmla="*/ 133378 w 295645"/>
                <a:gd name="connsiteY7" fmla="*/ 232177 h 284046"/>
                <a:gd name="connsiteX8" fmla="*/ 33806 w 295645"/>
                <a:gd name="connsiteY8" fmla="*/ 132143 h 284046"/>
                <a:gd name="connsiteX9" fmla="*/ 5532 w 295645"/>
                <a:gd name="connsiteY9" fmla="*/ 132143 h 284046"/>
                <a:gd name="connsiteX10" fmla="*/ 5532 w 295645"/>
                <a:gd name="connsiteY10" fmla="*/ 159313 h 284046"/>
                <a:gd name="connsiteX11" fmla="*/ 124773 w 295645"/>
                <a:gd name="connsiteY11" fmla="*/ 277872 h 284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5645" h="284046">
                  <a:moveTo>
                    <a:pt x="124773" y="277872"/>
                  </a:moveTo>
                  <a:cubicBezTo>
                    <a:pt x="128461" y="281577"/>
                    <a:pt x="133378" y="284047"/>
                    <a:pt x="138296" y="284047"/>
                  </a:cubicBezTo>
                  <a:cubicBezTo>
                    <a:pt x="139525" y="284047"/>
                    <a:pt x="139525" y="284047"/>
                    <a:pt x="140754" y="284047"/>
                  </a:cubicBezTo>
                  <a:cubicBezTo>
                    <a:pt x="146901" y="282812"/>
                    <a:pt x="151818" y="279107"/>
                    <a:pt x="155506" y="274167"/>
                  </a:cubicBezTo>
                  <a:lnTo>
                    <a:pt x="293187" y="28405"/>
                  </a:lnTo>
                  <a:cubicBezTo>
                    <a:pt x="298104" y="18525"/>
                    <a:pt x="295645" y="7410"/>
                    <a:pt x="285811" y="2470"/>
                  </a:cubicBezTo>
                  <a:cubicBezTo>
                    <a:pt x="275977" y="-2470"/>
                    <a:pt x="264913" y="0"/>
                    <a:pt x="258766" y="9880"/>
                  </a:cubicBezTo>
                  <a:lnTo>
                    <a:pt x="133378" y="232177"/>
                  </a:lnTo>
                  <a:lnTo>
                    <a:pt x="33806" y="132143"/>
                  </a:lnTo>
                  <a:cubicBezTo>
                    <a:pt x="26430" y="124734"/>
                    <a:pt x="14137" y="124734"/>
                    <a:pt x="5532" y="132143"/>
                  </a:cubicBezTo>
                  <a:cubicBezTo>
                    <a:pt x="-1844" y="139553"/>
                    <a:pt x="-1844" y="151903"/>
                    <a:pt x="5532" y="159313"/>
                  </a:cubicBezTo>
                  <a:lnTo>
                    <a:pt x="124773" y="277872"/>
                  </a:lnTo>
                  <a:close/>
                </a:path>
              </a:pathLst>
            </a:custGeom>
            <a:solidFill>
              <a:srgbClr val="FFFFFF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88" name="Graphic 2909">
              <a:extLst>
                <a:ext uri="{FF2B5EF4-FFF2-40B4-BE49-F238E27FC236}">
                  <a16:creationId xmlns:a16="http://schemas.microsoft.com/office/drawing/2014/main" id="{813B7370-0C46-BC17-A111-0327F7A8CA6D}"/>
                </a:ext>
              </a:extLst>
            </p:cNvPr>
            <p:cNvGrpSpPr/>
            <p:nvPr/>
          </p:nvGrpSpPr>
          <p:grpSpPr>
            <a:xfrm>
              <a:off x="3921164" y="4673424"/>
              <a:ext cx="1924519" cy="1641295"/>
              <a:chOff x="3921164" y="4673424"/>
              <a:chExt cx="1924519" cy="1641295"/>
            </a:xfrm>
            <a:solidFill>
              <a:srgbClr val="FFCA08"/>
            </a:solidFill>
          </p:grpSpPr>
          <p:sp>
            <p:nvSpPr>
              <p:cNvPr id="509" name="Freeform 3172">
                <a:extLst>
                  <a:ext uri="{FF2B5EF4-FFF2-40B4-BE49-F238E27FC236}">
                    <a16:creationId xmlns:a16="http://schemas.microsoft.com/office/drawing/2014/main" id="{3A39B5A4-446B-A750-798D-51723C2D2072}"/>
                  </a:ext>
                </a:extLst>
              </p:cNvPr>
              <p:cNvSpPr/>
              <p:nvPr/>
            </p:nvSpPr>
            <p:spPr>
              <a:xfrm>
                <a:off x="5219972" y="5945459"/>
                <a:ext cx="625710" cy="369260"/>
              </a:xfrm>
              <a:custGeom>
                <a:avLst/>
                <a:gdLst>
                  <a:gd name="connsiteX0" fmla="*/ 130305 w 625710"/>
                  <a:gd name="connsiteY0" fmla="*/ 165488 h 369260"/>
                  <a:gd name="connsiteX1" fmla="*/ 277821 w 625710"/>
                  <a:gd name="connsiteY1" fmla="*/ 369261 h 369260"/>
                  <a:gd name="connsiteX2" fmla="*/ 625711 w 625710"/>
                  <a:gd name="connsiteY2" fmla="*/ 369261 h 369260"/>
                  <a:gd name="connsiteX3" fmla="*/ 368788 w 625710"/>
                  <a:gd name="connsiteY3" fmla="*/ 35815 h 369260"/>
                  <a:gd name="connsiteX4" fmla="*/ 346661 w 625710"/>
                  <a:gd name="connsiteY4" fmla="*/ 0 h 369260"/>
                  <a:gd name="connsiteX5" fmla="*/ 136452 w 625710"/>
                  <a:gd name="connsiteY5" fmla="*/ 92624 h 369260"/>
                  <a:gd name="connsiteX6" fmla="*/ 0 w 625710"/>
                  <a:gd name="connsiteY6" fmla="*/ 154373 h 369260"/>
                  <a:gd name="connsiteX7" fmla="*/ 92197 w 625710"/>
                  <a:gd name="connsiteY7" fmla="*/ 368026 h 369260"/>
                  <a:gd name="connsiteX8" fmla="*/ 94656 w 625710"/>
                  <a:gd name="connsiteY8" fmla="*/ 368026 h 369260"/>
                  <a:gd name="connsiteX9" fmla="*/ 172101 w 625710"/>
                  <a:gd name="connsiteY9" fmla="*/ 368026 h 369260"/>
                  <a:gd name="connsiteX10" fmla="*/ 120471 w 625710"/>
                  <a:gd name="connsiteY10" fmla="*/ 167958 h 369260"/>
                  <a:gd name="connsiteX11" fmla="*/ 122929 w 625710"/>
                  <a:gd name="connsiteY11" fmla="*/ 161783 h 369260"/>
                  <a:gd name="connsiteX12" fmla="*/ 130305 w 625710"/>
                  <a:gd name="connsiteY12" fmla="*/ 165488 h 369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25710" h="369260">
                    <a:moveTo>
                      <a:pt x="130305" y="165488"/>
                    </a:moveTo>
                    <a:lnTo>
                      <a:pt x="277821" y="369261"/>
                    </a:lnTo>
                    <a:lnTo>
                      <a:pt x="625711" y="369261"/>
                    </a:lnTo>
                    <a:cubicBezTo>
                      <a:pt x="604813" y="347031"/>
                      <a:pt x="496635" y="233412"/>
                      <a:pt x="368788" y="35815"/>
                    </a:cubicBezTo>
                    <a:cubicBezTo>
                      <a:pt x="361413" y="24700"/>
                      <a:pt x="354037" y="12350"/>
                      <a:pt x="346661" y="0"/>
                    </a:cubicBezTo>
                    <a:cubicBezTo>
                      <a:pt x="275362" y="29640"/>
                      <a:pt x="205292" y="61749"/>
                      <a:pt x="136452" y="92624"/>
                    </a:cubicBezTo>
                    <a:cubicBezTo>
                      <a:pt x="92197" y="113619"/>
                      <a:pt x="46713" y="134613"/>
                      <a:pt x="0" y="154373"/>
                    </a:cubicBezTo>
                    <a:cubicBezTo>
                      <a:pt x="44255" y="256877"/>
                      <a:pt x="83592" y="349501"/>
                      <a:pt x="92197" y="368026"/>
                    </a:cubicBezTo>
                    <a:cubicBezTo>
                      <a:pt x="93426" y="368026"/>
                      <a:pt x="93426" y="368026"/>
                      <a:pt x="94656" y="368026"/>
                    </a:cubicBezTo>
                    <a:lnTo>
                      <a:pt x="172101" y="368026"/>
                    </a:lnTo>
                    <a:lnTo>
                      <a:pt x="120471" y="167958"/>
                    </a:lnTo>
                    <a:cubicBezTo>
                      <a:pt x="120471" y="165488"/>
                      <a:pt x="120471" y="163018"/>
                      <a:pt x="122929" y="161783"/>
                    </a:cubicBezTo>
                    <a:cubicBezTo>
                      <a:pt x="125388" y="160548"/>
                      <a:pt x="129076" y="163018"/>
                      <a:pt x="130305" y="165488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0" name="Freeform 3173">
                <a:extLst>
                  <a:ext uri="{FF2B5EF4-FFF2-40B4-BE49-F238E27FC236}">
                    <a16:creationId xmlns:a16="http://schemas.microsoft.com/office/drawing/2014/main" id="{25C6F328-5F62-95F4-3B08-9B30DC0394E6}"/>
                  </a:ext>
                </a:extLst>
              </p:cNvPr>
              <p:cNvSpPr/>
              <p:nvPr/>
            </p:nvSpPr>
            <p:spPr>
              <a:xfrm>
                <a:off x="5034349" y="5239047"/>
                <a:ext cx="527367" cy="852139"/>
              </a:xfrm>
              <a:custGeom>
                <a:avLst/>
                <a:gdLst>
                  <a:gd name="connsiteX0" fmla="*/ 527367 w 527367"/>
                  <a:gd name="connsiteY0" fmla="*/ 697767 h 852139"/>
                  <a:gd name="connsiteX1" fmla="*/ 238483 w 527367"/>
                  <a:gd name="connsiteY1" fmla="*/ 190188 h 852139"/>
                  <a:gd name="connsiteX2" fmla="*/ 228649 w 527367"/>
                  <a:gd name="connsiteY2" fmla="*/ 171663 h 852139"/>
                  <a:gd name="connsiteX3" fmla="*/ 133993 w 527367"/>
                  <a:gd name="connsiteY3" fmla="*/ 0 h 852139"/>
                  <a:gd name="connsiteX4" fmla="*/ 127847 w 527367"/>
                  <a:gd name="connsiteY4" fmla="*/ 19760 h 852139"/>
                  <a:gd name="connsiteX5" fmla="*/ 94656 w 527367"/>
                  <a:gd name="connsiteY5" fmla="*/ 139553 h 852139"/>
                  <a:gd name="connsiteX6" fmla="*/ 0 w 527367"/>
                  <a:gd name="connsiteY6" fmla="*/ 482879 h 852139"/>
                  <a:gd name="connsiteX7" fmla="*/ 62694 w 527367"/>
                  <a:gd name="connsiteY7" fmla="*/ 595263 h 852139"/>
                  <a:gd name="connsiteX8" fmla="*/ 181935 w 527367"/>
                  <a:gd name="connsiteY8" fmla="*/ 852140 h 852139"/>
                  <a:gd name="connsiteX9" fmla="*/ 318387 w 527367"/>
                  <a:gd name="connsiteY9" fmla="*/ 790391 h 852139"/>
                  <a:gd name="connsiteX10" fmla="*/ 527367 w 527367"/>
                  <a:gd name="connsiteY10" fmla="*/ 697767 h 852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27367" h="852139">
                    <a:moveTo>
                      <a:pt x="527367" y="697767"/>
                    </a:moveTo>
                    <a:cubicBezTo>
                      <a:pt x="422877" y="533514"/>
                      <a:pt x="331910" y="360616"/>
                      <a:pt x="238483" y="190188"/>
                    </a:cubicBezTo>
                    <a:cubicBezTo>
                      <a:pt x="234795" y="184013"/>
                      <a:pt x="232337" y="177838"/>
                      <a:pt x="228649" y="171663"/>
                    </a:cubicBezTo>
                    <a:cubicBezTo>
                      <a:pt x="197916" y="114853"/>
                      <a:pt x="165955" y="56809"/>
                      <a:pt x="133993" y="0"/>
                    </a:cubicBezTo>
                    <a:cubicBezTo>
                      <a:pt x="131534" y="6175"/>
                      <a:pt x="130305" y="12350"/>
                      <a:pt x="127847" y="19760"/>
                    </a:cubicBezTo>
                    <a:cubicBezTo>
                      <a:pt x="116783" y="60514"/>
                      <a:pt x="105719" y="100034"/>
                      <a:pt x="94656" y="139553"/>
                    </a:cubicBezTo>
                    <a:cubicBezTo>
                      <a:pt x="62694" y="255642"/>
                      <a:pt x="30732" y="365556"/>
                      <a:pt x="0" y="482879"/>
                    </a:cubicBezTo>
                    <a:cubicBezTo>
                      <a:pt x="20898" y="519929"/>
                      <a:pt x="43025" y="558213"/>
                      <a:pt x="62694" y="595263"/>
                    </a:cubicBezTo>
                    <a:cubicBezTo>
                      <a:pt x="89738" y="644662"/>
                      <a:pt x="137681" y="752106"/>
                      <a:pt x="181935" y="852140"/>
                    </a:cubicBezTo>
                    <a:cubicBezTo>
                      <a:pt x="227419" y="832380"/>
                      <a:pt x="274133" y="810150"/>
                      <a:pt x="318387" y="790391"/>
                    </a:cubicBezTo>
                    <a:cubicBezTo>
                      <a:pt x="385998" y="759516"/>
                      <a:pt x="456068" y="727406"/>
                      <a:pt x="527367" y="697767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1" name="Freeform 3174">
                <a:extLst>
                  <a:ext uri="{FF2B5EF4-FFF2-40B4-BE49-F238E27FC236}">
                    <a16:creationId xmlns:a16="http://schemas.microsoft.com/office/drawing/2014/main" id="{F6A955D4-FE79-FDC8-7B28-F5CF290268EA}"/>
                  </a:ext>
                </a:extLst>
              </p:cNvPr>
              <p:cNvSpPr/>
              <p:nvPr/>
            </p:nvSpPr>
            <p:spPr>
              <a:xfrm>
                <a:off x="4550007" y="5747861"/>
                <a:ext cx="465902" cy="418659"/>
              </a:xfrm>
              <a:custGeom>
                <a:avLst/>
                <a:gdLst>
                  <a:gd name="connsiteX0" fmla="*/ 448692 w 465902"/>
                  <a:gd name="connsiteY0" fmla="*/ 242057 h 418659"/>
                  <a:gd name="connsiteX1" fmla="*/ 446234 w 465902"/>
                  <a:gd name="connsiteY1" fmla="*/ 128438 h 418659"/>
                  <a:gd name="connsiteX2" fmla="*/ 448692 w 465902"/>
                  <a:gd name="connsiteY2" fmla="*/ 95094 h 418659"/>
                  <a:gd name="connsiteX3" fmla="*/ 449922 w 465902"/>
                  <a:gd name="connsiteY3" fmla="*/ 82744 h 418659"/>
                  <a:gd name="connsiteX4" fmla="*/ 264298 w 465902"/>
                  <a:gd name="connsiteY4" fmla="*/ 38284 h 418659"/>
                  <a:gd name="connsiteX5" fmla="*/ 248318 w 465902"/>
                  <a:gd name="connsiteY5" fmla="*/ 34580 h 418659"/>
                  <a:gd name="connsiteX6" fmla="*/ 207751 w 465902"/>
                  <a:gd name="connsiteY6" fmla="*/ 24700 h 418659"/>
                  <a:gd name="connsiteX7" fmla="*/ 196687 w 465902"/>
                  <a:gd name="connsiteY7" fmla="*/ 22230 h 418659"/>
                  <a:gd name="connsiteX8" fmla="*/ 189311 w 465902"/>
                  <a:gd name="connsiteY8" fmla="*/ 20995 h 418659"/>
                  <a:gd name="connsiteX9" fmla="*/ 177018 w 465902"/>
                  <a:gd name="connsiteY9" fmla="*/ 18525 h 418659"/>
                  <a:gd name="connsiteX10" fmla="*/ 104490 w 465902"/>
                  <a:gd name="connsiteY10" fmla="*/ 0 h 418659"/>
                  <a:gd name="connsiteX11" fmla="*/ 102031 w 465902"/>
                  <a:gd name="connsiteY11" fmla="*/ 4940 h 418659"/>
                  <a:gd name="connsiteX12" fmla="*/ 100802 w 465902"/>
                  <a:gd name="connsiteY12" fmla="*/ 9880 h 418659"/>
                  <a:gd name="connsiteX13" fmla="*/ 93426 w 465902"/>
                  <a:gd name="connsiteY13" fmla="*/ 32110 h 418659"/>
                  <a:gd name="connsiteX14" fmla="*/ 89739 w 465902"/>
                  <a:gd name="connsiteY14" fmla="*/ 40755 h 418659"/>
                  <a:gd name="connsiteX15" fmla="*/ 81134 w 465902"/>
                  <a:gd name="connsiteY15" fmla="*/ 62984 h 418659"/>
                  <a:gd name="connsiteX16" fmla="*/ 77446 w 465902"/>
                  <a:gd name="connsiteY16" fmla="*/ 71629 h 418659"/>
                  <a:gd name="connsiteX17" fmla="*/ 68841 w 465902"/>
                  <a:gd name="connsiteY17" fmla="*/ 93859 h 418659"/>
                  <a:gd name="connsiteX18" fmla="*/ 67611 w 465902"/>
                  <a:gd name="connsiteY18" fmla="*/ 98799 h 418659"/>
                  <a:gd name="connsiteX19" fmla="*/ 62694 w 465902"/>
                  <a:gd name="connsiteY19" fmla="*/ 109914 h 418659"/>
                  <a:gd name="connsiteX20" fmla="*/ 59006 w 465902"/>
                  <a:gd name="connsiteY20" fmla="*/ 117324 h 418659"/>
                  <a:gd name="connsiteX21" fmla="*/ 31962 w 465902"/>
                  <a:gd name="connsiteY21" fmla="*/ 179073 h 418659"/>
                  <a:gd name="connsiteX22" fmla="*/ 29503 w 465902"/>
                  <a:gd name="connsiteY22" fmla="*/ 184013 h 418659"/>
                  <a:gd name="connsiteX23" fmla="*/ 19669 w 465902"/>
                  <a:gd name="connsiteY23" fmla="*/ 205007 h 418659"/>
                  <a:gd name="connsiteX24" fmla="*/ 17210 w 465902"/>
                  <a:gd name="connsiteY24" fmla="*/ 209948 h 418659"/>
                  <a:gd name="connsiteX25" fmla="*/ 1229 w 465902"/>
                  <a:gd name="connsiteY25" fmla="*/ 240822 h 418659"/>
                  <a:gd name="connsiteX26" fmla="*/ 0 w 465902"/>
                  <a:gd name="connsiteY26" fmla="*/ 244527 h 418659"/>
                  <a:gd name="connsiteX27" fmla="*/ 7376 w 465902"/>
                  <a:gd name="connsiteY27" fmla="*/ 246997 h 418659"/>
                  <a:gd name="connsiteX28" fmla="*/ 34420 w 465902"/>
                  <a:gd name="connsiteY28" fmla="*/ 256877 h 418659"/>
                  <a:gd name="connsiteX29" fmla="*/ 46713 w 465902"/>
                  <a:gd name="connsiteY29" fmla="*/ 260582 h 418659"/>
                  <a:gd name="connsiteX30" fmla="*/ 68841 w 465902"/>
                  <a:gd name="connsiteY30" fmla="*/ 267992 h 418659"/>
                  <a:gd name="connsiteX31" fmla="*/ 68841 w 465902"/>
                  <a:gd name="connsiteY31" fmla="*/ 267992 h 418659"/>
                  <a:gd name="connsiteX32" fmla="*/ 70070 w 465902"/>
                  <a:gd name="connsiteY32" fmla="*/ 266757 h 418659"/>
                  <a:gd name="connsiteX33" fmla="*/ 97114 w 465902"/>
                  <a:gd name="connsiteY33" fmla="*/ 202538 h 418659"/>
                  <a:gd name="connsiteX34" fmla="*/ 98344 w 465902"/>
                  <a:gd name="connsiteY34" fmla="*/ 198833 h 418659"/>
                  <a:gd name="connsiteX35" fmla="*/ 102031 w 465902"/>
                  <a:gd name="connsiteY35" fmla="*/ 191423 h 418659"/>
                  <a:gd name="connsiteX36" fmla="*/ 105719 w 465902"/>
                  <a:gd name="connsiteY36" fmla="*/ 181543 h 418659"/>
                  <a:gd name="connsiteX37" fmla="*/ 119242 w 465902"/>
                  <a:gd name="connsiteY37" fmla="*/ 149433 h 418659"/>
                  <a:gd name="connsiteX38" fmla="*/ 121700 w 465902"/>
                  <a:gd name="connsiteY38" fmla="*/ 144493 h 418659"/>
                  <a:gd name="connsiteX39" fmla="*/ 143828 w 465902"/>
                  <a:gd name="connsiteY39" fmla="*/ 90154 h 418659"/>
                  <a:gd name="connsiteX40" fmla="*/ 149974 w 465902"/>
                  <a:gd name="connsiteY40" fmla="*/ 87684 h 418659"/>
                  <a:gd name="connsiteX41" fmla="*/ 151203 w 465902"/>
                  <a:gd name="connsiteY41" fmla="*/ 87684 h 418659"/>
                  <a:gd name="connsiteX42" fmla="*/ 153662 w 465902"/>
                  <a:gd name="connsiteY42" fmla="*/ 92624 h 418659"/>
                  <a:gd name="connsiteX43" fmla="*/ 152433 w 465902"/>
                  <a:gd name="connsiteY43" fmla="*/ 100034 h 418659"/>
                  <a:gd name="connsiteX44" fmla="*/ 151203 w 465902"/>
                  <a:gd name="connsiteY44" fmla="*/ 112384 h 418659"/>
                  <a:gd name="connsiteX45" fmla="*/ 149974 w 465902"/>
                  <a:gd name="connsiteY45" fmla="*/ 117324 h 418659"/>
                  <a:gd name="connsiteX46" fmla="*/ 148745 w 465902"/>
                  <a:gd name="connsiteY46" fmla="*/ 125968 h 418659"/>
                  <a:gd name="connsiteX47" fmla="*/ 147515 w 465902"/>
                  <a:gd name="connsiteY47" fmla="*/ 134613 h 418659"/>
                  <a:gd name="connsiteX48" fmla="*/ 141369 w 465902"/>
                  <a:gd name="connsiteY48" fmla="*/ 186483 h 418659"/>
                  <a:gd name="connsiteX49" fmla="*/ 141369 w 465902"/>
                  <a:gd name="connsiteY49" fmla="*/ 190188 h 418659"/>
                  <a:gd name="connsiteX50" fmla="*/ 136452 w 465902"/>
                  <a:gd name="connsiteY50" fmla="*/ 229707 h 418659"/>
                  <a:gd name="connsiteX51" fmla="*/ 135222 w 465902"/>
                  <a:gd name="connsiteY51" fmla="*/ 234647 h 418659"/>
                  <a:gd name="connsiteX52" fmla="*/ 133993 w 465902"/>
                  <a:gd name="connsiteY52" fmla="*/ 242057 h 418659"/>
                  <a:gd name="connsiteX53" fmla="*/ 133993 w 465902"/>
                  <a:gd name="connsiteY53" fmla="*/ 245762 h 418659"/>
                  <a:gd name="connsiteX54" fmla="*/ 131535 w 465902"/>
                  <a:gd name="connsiteY54" fmla="*/ 260582 h 418659"/>
                  <a:gd name="connsiteX55" fmla="*/ 130305 w 465902"/>
                  <a:gd name="connsiteY55" fmla="*/ 265522 h 418659"/>
                  <a:gd name="connsiteX56" fmla="*/ 129076 w 465902"/>
                  <a:gd name="connsiteY56" fmla="*/ 279107 h 418659"/>
                  <a:gd name="connsiteX57" fmla="*/ 127847 w 465902"/>
                  <a:gd name="connsiteY57" fmla="*/ 284047 h 418659"/>
                  <a:gd name="connsiteX58" fmla="*/ 126617 w 465902"/>
                  <a:gd name="connsiteY58" fmla="*/ 291456 h 418659"/>
                  <a:gd name="connsiteX59" fmla="*/ 465903 w 465902"/>
                  <a:gd name="connsiteY59" fmla="*/ 418660 h 418659"/>
                  <a:gd name="connsiteX60" fmla="*/ 462215 w 465902"/>
                  <a:gd name="connsiteY60" fmla="*/ 376671 h 418659"/>
                  <a:gd name="connsiteX61" fmla="*/ 448692 w 465902"/>
                  <a:gd name="connsiteY61" fmla="*/ 242057 h 418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465902" h="418659">
                    <a:moveTo>
                      <a:pt x="448692" y="242057"/>
                    </a:moveTo>
                    <a:cubicBezTo>
                      <a:pt x="443775" y="196363"/>
                      <a:pt x="443775" y="159313"/>
                      <a:pt x="446234" y="128438"/>
                    </a:cubicBezTo>
                    <a:cubicBezTo>
                      <a:pt x="446234" y="117324"/>
                      <a:pt x="447463" y="106209"/>
                      <a:pt x="448692" y="95094"/>
                    </a:cubicBezTo>
                    <a:cubicBezTo>
                      <a:pt x="448692" y="90154"/>
                      <a:pt x="449922" y="86449"/>
                      <a:pt x="449922" y="82744"/>
                    </a:cubicBezTo>
                    <a:cubicBezTo>
                      <a:pt x="389686" y="69159"/>
                      <a:pt x="326992" y="54339"/>
                      <a:pt x="264298" y="38284"/>
                    </a:cubicBezTo>
                    <a:cubicBezTo>
                      <a:pt x="259381" y="37050"/>
                      <a:pt x="253235" y="35815"/>
                      <a:pt x="248318" y="34580"/>
                    </a:cubicBezTo>
                    <a:cubicBezTo>
                      <a:pt x="234795" y="30875"/>
                      <a:pt x="221273" y="27170"/>
                      <a:pt x="207751" y="24700"/>
                    </a:cubicBezTo>
                    <a:cubicBezTo>
                      <a:pt x="204063" y="23465"/>
                      <a:pt x="200375" y="22230"/>
                      <a:pt x="196687" y="22230"/>
                    </a:cubicBezTo>
                    <a:cubicBezTo>
                      <a:pt x="194229" y="22230"/>
                      <a:pt x="191770" y="20995"/>
                      <a:pt x="189311" y="20995"/>
                    </a:cubicBezTo>
                    <a:cubicBezTo>
                      <a:pt x="185624" y="19760"/>
                      <a:pt x="181936" y="18525"/>
                      <a:pt x="177018" y="18525"/>
                    </a:cubicBezTo>
                    <a:cubicBezTo>
                      <a:pt x="152433" y="12350"/>
                      <a:pt x="129076" y="6175"/>
                      <a:pt x="104490" y="0"/>
                    </a:cubicBezTo>
                    <a:cubicBezTo>
                      <a:pt x="103261" y="1235"/>
                      <a:pt x="103261" y="3705"/>
                      <a:pt x="102031" y="4940"/>
                    </a:cubicBezTo>
                    <a:cubicBezTo>
                      <a:pt x="102031" y="6175"/>
                      <a:pt x="100802" y="8645"/>
                      <a:pt x="100802" y="9880"/>
                    </a:cubicBezTo>
                    <a:cubicBezTo>
                      <a:pt x="98344" y="17290"/>
                      <a:pt x="95885" y="24700"/>
                      <a:pt x="93426" y="32110"/>
                    </a:cubicBezTo>
                    <a:cubicBezTo>
                      <a:pt x="92197" y="34580"/>
                      <a:pt x="90968" y="38284"/>
                      <a:pt x="89739" y="40755"/>
                    </a:cubicBezTo>
                    <a:cubicBezTo>
                      <a:pt x="87280" y="48164"/>
                      <a:pt x="83592" y="55574"/>
                      <a:pt x="81134" y="62984"/>
                    </a:cubicBezTo>
                    <a:cubicBezTo>
                      <a:pt x="79904" y="65454"/>
                      <a:pt x="78675" y="69159"/>
                      <a:pt x="77446" y="71629"/>
                    </a:cubicBezTo>
                    <a:cubicBezTo>
                      <a:pt x="74987" y="79039"/>
                      <a:pt x="71299" y="86449"/>
                      <a:pt x="68841" y="93859"/>
                    </a:cubicBezTo>
                    <a:cubicBezTo>
                      <a:pt x="68841" y="95094"/>
                      <a:pt x="67611" y="96329"/>
                      <a:pt x="67611" y="98799"/>
                    </a:cubicBezTo>
                    <a:cubicBezTo>
                      <a:pt x="66382" y="102504"/>
                      <a:pt x="63923" y="106209"/>
                      <a:pt x="62694" y="109914"/>
                    </a:cubicBezTo>
                    <a:cubicBezTo>
                      <a:pt x="61465" y="112384"/>
                      <a:pt x="60235" y="114854"/>
                      <a:pt x="59006" y="117324"/>
                    </a:cubicBezTo>
                    <a:cubicBezTo>
                      <a:pt x="50401" y="138318"/>
                      <a:pt x="40567" y="159313"/>
                      <a:pt x="31962" y="179073"/>
                    </a:cubicBezTo>
                    <a:cubicBezTo>
                      <a:pt x="30732" y="180308"/>
                      <a:pt x="30732" y="181543"/>
                      <a:pt x="29503" y="184013"/>
                    </a:cubicBezTo>
                    <a:cubicBezTo>
                      <a:pt x="25815" y="191423"/>
                      <a:pt x="23357" y="197598"/>
                      <a:pt x="19669" y="205007"/>
                    </a:cubicBezTo>
                    <a:cubicBezTo>
                      <a:pt x="18439" y="206243"/>
                      <a:pt x="18439" y="208712"/>
                      <a:pt x="17210" y="209948"/>
                    </a:cubicBezTo>
                    <a:cubicBezTo>
                      <a:pt x="12293" y="221062"/>
                      <a:pt x="6146" y="230942"/>
                      <a:pt x="1229" y="240822"/>
                    </a:cubicBezTo>
                    <a:cubicBezTo>
                      <a:pt x="1229" y="242057"/>
                      <a:pt x="0" y="243292"/>
                      <a:pt x="0" y="244527"/>
                    </a:cubicBezTo>
                    <a:lnTo>
                      <a:pt x="7376" y="246997"/>
                    </a:lnTo>
                    <a:lnTo>
                      <a:pt x="34420" y="256877"/>
                    </a:lnTo>
                    <a:lnTo>
                      <a:pt x="46713" y="260582"/>
                    </a:lnTo>
                    <a:lnTo>
                      <a:pt x="68841" y="267992"/>
                    </a:lnTo>
                    <a:lnTo>
                      <a:pt x="68841" y="267992"/>
                    </a:lnTo>
                    <a:lnTo>
                      <a:pt x="70070" y="266757"/>
                    </a:lnTo>
                    <a:lnTo>
                      <a:pt x="97114" y="202538"/>
                    </a:lnTo>
                    <a:lnTo>
                      <a:pt x="98344" y="198833"/>
                    </a:lnTo>
                    <a:lnTo>
                      <a:pt x="102031" y="191423"/>
                    </a:lnTo>
                    <a:lnTo>
                      <a:pt x="105719" y="181543"/>
                    </a:lnTo>
                    <a:lnTo>
                      <a:pt x="119242" y="149433"/>
                    </a:lnTo>
                    <a:lnTo>
                      <a:pt x="121700" y="144493"/>
                    </a:lnTo>
                    <a:lnTo>
                      <a:pt x="143828" y="90154"/>
                    </a:lnTo>
                    <a:cubicBezTo>
                      <a:pt x="145057" y="87684"/>
                      <a:pt x="147515" y="86449"/>
                      <a:pt x="149974" y="87684"/>
                    </a:cubicBezTo>
                    <a:cubicBezTo>
                      <a:pt x="149974" y="87684"/>
                      <a:pt x="151203" y="87684"/>
                      <a:pt x="151203" y="87684"/>
                    </a:cubicBezTo>
                    <a:cubicBezTo>
                      <a:pt x="153662" y="88919"/>
                      <a:pt x="153662" y="90154"/>
                      <a:pt x="153662" y="92624"/>
                    </a:cubicBezTo>
                    <a:lnTo>
                      <a:pt x="152433" y="100034"/>
                    </a:lnTo>
                    <a:lnTo>
                      <a:pt x="151203" y="112384"/>
                    </a:lnTo>
                    <a:lnTo>
                      <a:pt x="149974" y="117324"/>
                    </a:lnTo>
                    <a:lnTo>
                      <a:pt x="148745" y="125968"/>
                    </a:lnTo>
                    <a:lnTo>
                      <a:pt x="147515" y="134613"/>
                    </a:lnTo>
                    <a:lnTo>
                      <a:pt x="141369" y="186483"/>
                    </a:lnTo>
                    <a:lnTo>
                      <a:pt x="141369" y="190188"/>
                    </a:lnTo>
                    <a:lnTo>
                      <a:pt x="136452" y="229707"/>
                    </a:lnTo>
                    <a:lnTo>
                      <a:pt x="135222" y="234647"/>
                    </a:lnTo>
                    <a:lnTo>
                      <a:pt x="133993" y="242057"/>
                    </a:lnTo>
                    <a:lnTo>
                      <a:pt x="133993" y="245762"/>
                    </a:lnTo>
                    <a:lnTo>
                      <a:pt x="131535" y="260582"/>
                    </a:lnTo>
                    <a:lnTo>
                      <a:pt x="130305" y="265522"/>
                    </a:lnTo>
                    <a:lnTo>
                      <a:pt x="129076" y="279107"/>
                    </a:lnTo>
                    <a:lnTo>
                      <a:pt x="127847" y="284047"/>
                    </a:lnTo>
                    <a:lnTo>
                      <a:pt x="126617" y="291456"/>
                    </a:lnTo>
                    <a:lnTo>
                      <a:pt x="465903" y="418660"/>
                    </a:lnTo>
                    <a:cubicBezTo>
                      <a:pt x="464673" y="410015"/>
                      <a:pt x="463444" y="395195"/>
                      <a:pt x="462215" y="376671"/>
                    </a:cubicBezTo>
                    <a:cubicBezTo>
                      <a:pt x="457298" y="332211"/>
                      <a:pt x="451151" y="286517"/>
                      <a:pt x="448692" y="242057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2" name="Freeform 3175">
                <a:extLst>
                  <a:ext uri="{FF2B5EF4-FFF2-40B4-BE49-F238E27FC236}">
                    <a16:creationId xmlns:a16="http://schemas.microsoft.com/office/drawing/2014/main" id="{0B050ABE-8A23-FC0A-2BFC-08AF95D824F0}"/>
                  </a:ext>
                </a:extLst>
              </p:cNvPr>
              <p:cNvSpPr/>
              <p:nvPr/>
            </p:nvSpPr>
            <p:spPr>
              <a:xfrm>
                <a:off x="3921164" y="4673424"/>
                <a:ext cx="1327170" cy="1138656"/>
              </a:xfrm>
              <a:custGeom>
                <a:avLst/>
                <a:gdLst>
                  <a:gd name="connsiteX0" fmla="*/ 852575 w 1327170"/>
                  <a:gd name="connsiteY0" fmla="*/ 648367 h 1138656"/>
                  <a:gd name="connsiteX1" fmla="*/ 859950 w 1327170"/>
                  <a:gd name="connsiteY1" fmla="*/ 621198 h 1138656"/>
                  <a:gd name="connsiteX2" fmla="*/ 939854 w 1327170"/>
                  <a:gd name="connsiteY2" fmla="*/ 355676 h 1138656"/>
                  <a:gd name="connsiteX3" fmla="*/ 900517 w 1327170"/>
                  <a:gd name="connsiteY3" fmla="*/ 348266 h 1138656"/>
                  <a:gd name="connsiteX4" fmla="*/ 784963 w 1327170"/>
                  <a:gd name="connsiteY4" fmla="*/ 328506 h 1138656"/>
                  <a:gd name="connsiteX5" fmla="*/ 781275 w 1327170"/>
                  <a:gd name="connsiteY5" fmla="*/ 328506 h 1138656"/>
                  <a:gd name="connsiteX6" fmla="*/ 735792 w 1327170"/>
                  <a:gd name="connsiteY6" fmla="*/ 322331 h 1138656"/>
                  <a:gd name="connsiteX7" fmla="*/ 730874 w 1327170"/>
                  <a:gd name="connsiteY7" fmla="*/ 321096 h 1138656"/>
                  <a:gd name="connsiteX8" fmla="*/ 540334 w 1327170"/>
                  <a:gd name="connsiteY8" fmla="*/ 306276 h 1138656"/>
                  <a:gd name="connsiteX9" fmla="*/ 201048 w 1327170"/>
                  <a:gd name="connsiteY9" fmla="*/ 326036 h 1138656"/>
                  <a:gd name="connsiteX10" fmla="*/ 194902 w 1327170"/>
                  <a:gd name="connsiteY10" fmla="*/ 322331 h 1138656"/>
                  <a:gd name="connsiteX11" fmla="*/ 198590 w 1327170"/>
                  <a:gd name="connsiteY11" fmla="*/ 316156 h 1138656"/>
                  <a:gd name="connsiteX12" fmla="*/ 477640 w 1327170"/>
                  <a:gd name="connsiteY12" fmla="*/ 296397 h 1138656"/>
                  <a:gd name="connsiteX13" fmla="*/ 483786 w 1327170"/>
                  <a:gd name="connsiteY13" fmla="*/ 296397 h 1138656"/>
                  <a:gd name="connsiteX14" fmla="*/ 485015 w 1327170"/>
                  <a:gd name="connsiteY14" fmla="*/ 296397 h 1138656"/>
                  <a:gd name="connsiteX15" fmla="*/ 494850 w 1327170"/>
                  <a:gd name="connsiteY15" fmla="*/ 296397 h 1138656"/>
                  <a:gd name="connsiteX16" fmla="*/ 512060 w 1327170"/>
                  <a:gd name="connsiteY16" fmla="*/ 296397 h 1138656"/>
                  <a:gd name="connsiteX17" fmla="*/ 520665 w 1327170"/>
                  <a:gd name="connsiteY17" fmla="*/ 296397 h 1138656"/>
                  <a:gd name="connsiteX18" fmla="*/ 530499 w 1327170"/>
                  <a:gd name="connsiteY18" fmla="*/ 296397 h 1138656"/>
                  <a:gd name="connsiteX19" fmla="*/ 539104 w 1327170"/>
                  <a:gd name="connsiteY19" fmla="*/ 296397 h 1138656"/>
                  <a:gd name="connsiteX20" fmla="*/ 539104 w 1327170"/>
                  <a:gd name="connsiteY20" fmla="*/ 296397 h 1138656"/>
                  <a:gd name="connsiteX21" fmla="*/ 540334 w 1327170"/>
                  <a:gd name="connsiteY21" fmla="*/ 296397 h 1138656"/>
                  <a:gd name="connsiteX22" fmla="*/ 544022 w 1327170"/>
                  <a:gd name="connsiteY22" fmla="*/ 296397 h 1138656"/>
                  <a:gd name="connsiteX23" fmla="*/ 551397 w 1327170"/>
                  <a:gd name="connsiteY23" fmla="*/ 296397 h 1138656"/>
                  <a:gd name="connsiteX24" fmla="*/ 555085 w 1327170"/>
                  <a:gd name="connsiteY24" fmla="*/ 296397 h 1138656"/>
                  <a:gd name="connsiteX25" fmla="*/ 555085 w 1327170"/>
                  <a:gd name="connsiteY25" fmla="*/ 296397 h 1138656"/>
                  <a:gd name="connsiteX26" fmla="*/ 561232 w 1327170"/>
                  <a:gd name="connsiteY26" fmla="*/ 296397 h 1138656"/>
                  <a:gd name="connsiteX27" fmla="*/ 562461 w 1327170"/>
                  <a:gd name="connsiteY27" fmla="*/ 296397 h 1138656"/>
                  <a:gd name="connsiteX28" fmla="*/ 567378 w 1327170"/>
                  <a:gd name="connsiteY28" fmla="*/ 296397 h 1138656"/>
                  <a:gd name="connsiteX29" fmla="*/ 568608 w 1327170"/>
                  <a:gd name="connsiteY29" fmla="*/ 296397 h 1138656"/>
                  <a:gd name="connsiteX30" fmla="*/ 593193 w 1327170"/>
                  <a:gd name="connsiteY30" fmla="*/ 297631 h 1138656"/>
                  <a:gd name="connsiteX31" fmla="*/ 604257 w 1327170"/>
                  <a:gd name="connsiteY31" fmla="*/ 298866 h 1138656"/>
                  <a:gd name="connsiteX32" fmla="*/ 622696 w 1327170"/>
                  <a:gd name="connsiteY32" fmla="*/ 300102 h 1138656"/>
                  <a:gd name="connsiteX33" fmla="*/ 628843 w 1327170"/>
                  <a:gd name="connsiteY33" fmla="*/ 300102 h 1138656"/>
                  <a:gd name="connsiteX34" fmla="*/ 632531 w 1327170"/>
                  <a:gd name="connsiteY34" fmla="*/ 300102 h 1138656"/>
                  <a:gd name="connsiteX35" fmla="*/ 641136 w 1327170"/>
                  <a:gd name="connsiteY35" fmla="*/ 301336 h 1138656"/>
                  <a:gd name="connsiteX36" fmla="*/ 647282 w 1327170"/>
                  <a:gd name="connsiteY36" fmla="*/ 301336 h 1138656"/>
                  <a:gd name="connsiteX37" fmla="*/ 649741 w 1327170"/>
                  <a:gd name="connsiteY37" fmla="*/ 301336 h 1138656"/>
                  <a:gd name="connsiteX38" fmla="*/ 654658 w 1327170"/>
                  <a:gd name="connsiteY38" fmla="*/ 301336 h 1138656"/>
                  <a:gd name="connsiteX39" fmla="*/ 658346 w 1327170"/>
                  <a:gd name="connsiteY39" fmla="*/ 301336 h 1138656"/>
                  <a:gd name="connsiteX40" fmla="*/ 663263 w 1327170"/>
                  <a:gd name="connsiteY40" fmla="*/ 301336 h 1138656"/>
                  <a:gd name="connsiteX41" fmla="*/ 666951 w 1327170"/>
                  <a:gd name="connsiteY41" fmla="*/ 301336 h 1138656"/>
                  <a:gd name="connsiteX42" fmla="*/ 671868 w 1327170"/>
                  <a:gd name="connsiteY42" fmla="*/ 301336 h 1138656"/>
                  <a:gd name="connsiteX43" fmla="*/ 687849 w 1327170"/>
                  <a:gd name="connsiteY43" fmla="*/ 302571 h 1138656"/>
                  <a:gd name="connsiteX44" fmla="*/ 692766 w 1327170"/>
                  <a:gd name="connsiteY44" fmla="*/ 302571 h 1138656"/>
                  <a:gd name="connsiteX45" fmla="*/ 692766 w 1327170"/>
                  <a:gd name="connsiteY45" fmla="*/ 302571 h 1138656"/>
                  <a:gd name="connsiteX46" fmla="*/ 696454 w 1327170"/>
                  <a:gd name="connsiteY46" fmla="*/ 302571 h 1138656"/>
                  <a:gd name="connsiteX47" fmla="*/ 718581 w 1327170"/>
                  <a:gd name="connsiteY47" fmla="*/ 305041 h 1138656"/>
                  <a:gd name="connsiteX48" fmla="*/ 723499 w 1327170"/>
                  <a:gd name="connsiteY48" fmla="*/ 305041 h 1138656"/>
                  <a:gd name="connsiteX49" fmla="*/ 723499 w 1327170"/>
                  <a:gd name="connsiteY49" fmla="*/ 305041 h 1138656"/>
                  <a:gd name="connsiteX50" fmla="*/ 728416 w 1327170"/>
                  <a:gd name="connsiteY50" fmla="*/ 305041 h 1138656"/>
                  <a:gd name="connsiteX51" fmla="*/ 733333 w 1327170"/>
                  <a:gd name="connsiteY51" fmla="*/ 306276 h 1138656"/>
                  <a:gd name="connsiteX52" fmla="*/ 733333 w 1327170"/>
                  <a:gd name="connsiteY52" fmla="*/ 306276 h 1138656"/>
                  <a:gd name="connsiteX53" fmla="*/ 737021 w 1327170"/>
                  <a:gd name="connsiteY53" fmla="*/ 306276 h 1138656"/>
                  <a:gd name="connsiteX54" fmla="*/ 739479 w 1327170"/>
                  <a:gd name="connsiteY54" fmla="*/ 306276 h 1138656"/>
                  <a:gd name="connsiteX55" fmla="*/ 745626 w 1327170"/>
                  <a:gd name="connsiteY55" fmla="*/ 307511 h 1138656"/>
                  <a:gd name="connsiteX56" fmla="*/ 753002 w 1327170"/>
                  <a:gd name="connsiteY56" fmla="*/ 308746 h 1138656"/>
                  <a:gd name="connsiteX57" fmla="*/ 761607 w 1327170"/>
                  <a:gd name="connsiteY57" fmla="*/ 309981 h 1138656"/>
                  <a:gd name="connsiteX58" fmla="*/ 765295 w 1327170"/>
                  <a:gd name="connsiteY58" fmla="*/ 309981 h 1138656"/>
                  <a:gd name="connsiteX59" fmla="*/ 768982 w 1327170"/>
                  <a:gd name="connsiteY59" fmla="*/ 309981 h 1138656"/>
                  <a:gd name="connsiteX60" fmla="*/ 777588 w 1327170"/>
                  <a:gd name="connsiteY60" fmla="*/ 311216 h 1138656"/>
                  <a:gd name="connsiteX61" fmla="*/ 778817 w 1327170"/>
                  <a:gd name="connsiteY61" fmla="*/ 311216 h 1138656"/>
                  <a:gd name="connsiteX62" fmla="*/ 784963 w 1327170"/>
                  <a:gd name="connsiteY62" fmla="*/ 312451 h 1138656"/>
                  <a:gd name="connsiteX63" fmla="*/ 791110 w 1327170"/>
                  <a:gd name="connsiteY63" fmla="*/ 313686 h 1138656"/>
                  <a:gd name="connsiteX64" fmla="*/ 793568 w 1327170"/>
                  <a:gd name="connsiteY64" fmla="*/ 313686 h 1138656"/>
                  <a:gd name="connsiteX65" fmla="*/ 799715 w 1327170"/>
                  <a:gd name="connsiteY65" fmla="*/ 314921 h 1138656"/>
                  <a:gd name="connsiteX66" fmla="*/ 803403 w 1327170"/>
                  <a:gd name="connsiteY66" fmla="*/ 314921 h 1138656"/>
                  <a:gd name="connsiteX67" fmla="*/ 813237 w 1327170"/>
                  <a:gd name="connsiteY67" fmla="*/ 316156 h 1138656"/>
                  <a:gd name="connsiteX68" fmla="*/ 815696 w 1327170"/>
                  <a:gd name="connsiteY68" fmla="*/ 316156 h 1138656"/>
                  <a:gd name="connsiteX69" fmla="*/ 835364 w 1327170"/>
                  <a:gd name="connsiteY69" fmla="*/ 319861 h 1138656"/>
                  <a:gd name="connsiteX70" fmla="*/ 840282 w 1327170"/>
                  <a:gd name="connsiteY70" fmla="*/ 321096 h 1138656"/>
                  <a:gd name="connsiteX71" fmla="*/ 841511 w 1327170"/>
                  <a:gd name="connsiteY71" fmla="*/ 321096 h 1138656"/>
                  <a:gd name="connsiteX72" fmla="*/ 846428 w 1327170"/>
                  <a:gd name="connsiteY72" fmla="*/ 322331 h 1138656"/>
                  <a:gd name="connsiteX73" fmla="*/ 850116 w 1327170"/>
                  <a:gd name="connsiteY73" fmla="*/ 322331 h 1138656"/>
                  <a:gd name="connsiteX74" fmla="*/ 852575 w 1327170"/>
                  <a:gd name="connsiteY74" fmla="*/ 322331 h 1138656"/>
                  <a:gd name="connsiteX75" fmla="*/ 859950 w 1327170"/>
                  <a:gd name="connsiteY75" fmla="*/ 323566 h 1138656"/>
                  <a:gd name="connsiteX76" fmla="*/ 866097 w 1327170"/>
                  <a:gd name="connsiteY76" fmla="*/ 324801 h 1138656"/>
                  <a:gd name="connsiteX77" fmla="*/ 872243 w 1327170"/>
                  <a:gd name="connsiteY77" fmla="*/ 326036 h 1138656"/>
                  <a:gd name="connsiteX78" fmla="*/ 878390 w 1327170"/>
                  <a:gd name="connsiteY78" fmla="*/ 327271 h 1138656"/>
                  <a:gd name="connsiteX79" fmla="*/ 896829 w 1327170"/>
                  <a:gd name="connsiteY79" fmla="*/ 330976 h 1138656"/>
                  <a:gd name="connsiteX80" fmla="*/ 902976 w 1327170"/>
                  <a:gd name="connsiteY80" fmla="*/ 332211 h 1138656"/>
                  <a:gd name="connsiteX81" fmla="*/ 902976 w 1327170"/>
                  <a:gd name="connsiteY81" fmla="*/ 332211 h 1138656"/>
                  <a:gd name="connsiteX82" fmla="*/ 915269 w 1327170"/>
                  <a:gd name="connsiteY82" fmla="*/ 334681 h 1138656"/>
                  <a:gd name="connsiteX83" fmla="*/ 920186 w 1327170"/>
                  <a:gd name="connsiteY83" fmla="*/ 335916 h 1138656"/>
                  <a:gd name="connsiteX84" fmla="*/ 928791 w 1327170"/>
                  <a:gd name="connsiteY84" fmla="*/ 337151 h 1138656"/>
                  <a:gd name="connsiteX85" fmla="*/ 930020 w 1327170"/>
                  <a:gd name="connsiteY85" fmla="*/ 337151 h 1138656"/>
                  <a:gd name="connsiteX86" fmla="*/ 933708 w 1327170"/>
                  <a:gd name="connsiteY86" fmla="*/ 338386 h 1138656"/>
                  <a:gd name="connsiteX87" fmla="*/ 939854 w 1327170"/>
                  <a:gd name="connsiteY87" fmla="*/ 339621 h 1138656"/>
                  <a:gd name="connsiteX88" fmla="*/ 943542 w 1327170"/>
                  <a:gd name="connsiteY88" fmla="*/ 340856 h 1138656"/>
                  <a:gd name="connsiteX89" fmla="*/ 946001 w 1327170"/>
                  <a:gd name="connsiteY89" fmla="*/ 334681 h 1138656"/>
                  <a:gd name="connsiteX90" fmla="*/ 949689 w 1327170"/>
                  <a:gd name="connsiteY90" fmla="*/ 324801 h 1138656"/>
                  <a:gd name="connsiteX91" fmla="*/ 958294 w 1327170"/>
                  <a:gd name="connsiteY91" fmla="*/ 302571 h 1138656"/>
                  <a:gd name="connsiteX92" fmla="*/ 960752 w 1327170"/>
                  <a:gd name="connsiteY92" fmla="*/ 296397 h 1138656"/>
                  <a:gd name="connsiteX93" fmla="*/ 965670 w 1327170"/>
                  <a:gd name="connsiteY93" fmla="*/ 285282 h 1138656"/>
                  <a:gd name="connsiteX94" fmla="*/ 969357 w 1327170"/>
                  <a:gd name="connsiteY94" fmla="*/ 277872 h 1138656"/>
                  <a:gd name="connsiteX95" fmla="*/ 977963 w 1327170"/>
                  <a:gd name="connsiteY95" fmla="*/ 263052 h 1138656"/>
                  <a:gd name="connsiteX96" fmla="*/ 981650 w 1327170"/>
                  <a:gd name="connsiteY96" fmla="*/ 256877 h 1138656"/>
                  <a:gd name="connsiteX97" fmla="*/ 981650 w 1327170"/>
                  <a:gd name="connsiteY97" fmla="*/ 256877 h 1138656"/>
                  <a:gd name="connsiteX98" fmla="*/ 985338 w 1327170"/>
                  <a:gd name="connsiteY98" fmla="*/ 251937 h 1138656"/>
                  <a:gd name="connsiteX99" fmla="*/ 989026 w 1327170"/>
                  <a:gd name="connsiteY99" fmla="*/ 246997 h 1138656"/>
                  <a:gd name="connsiteX100" fmla="*/ 993943 w 1327170"/>
                  <a:gd name="connsiteY100" fmla="*/ 242057 h 1138656"/>
                  <a:gd name="connsiteX101" fmla="*/ 997631 w 1327170"/>
                  <a:gd name="connsiteY101" fmla="*/ 239587 h 1138656"/>
                  <a:gd name="connsiteX102" fmla="*/ 1001319 w 1327170"/>
                  <a:gd name="connsiteY102" fmla="*/ 239587 h 1138656"/>
                  <a:gd name="connsiteX103" fmla="*/ 1005007 w 1327170"/>
                  <a:gd name="connsiteY103" fmla="*/ 242057 h 1138656"/>
                  <a:gd name="connsiteX104" fmla="*/ 1003778 w 1327170"/>
                  <a:gd name="connsiteY104" fmla="*/ 248232 h 1138656"/>
                  <a:gd name="connsiteX105" fmla="*/ 1003778 w 1327170"/>
                  <a:gd name="connsiteY105" fmla="*/ 248232 h 1138656"/>
                  <a:gd name="connsiteX106" fmla="*/ 989026 w 1327170"/>
                  <a:gd name="connsiteY106" fmla="*/ 264287 h 1138656"/>
                  <a:gd name="connsiteX107" fmla="*/ 985338 w 1327170"/>
                  <a:gd name="connsiteY107" fmla="*/ 270462 h 1138656"/>
                  <a:gd name="connsiteX108" fmla="*/ 982880 w 1327170"/>
                  <a:gd name="connsiteY108" fmla="*/ 275402 h 1138656"/>
                  <a:gd name="connsiteX109" fmla="*/ 980421 w 1327170"/>
                  <a:gd name="connsiteY109" fmla="*/ 280342 h 1138656"/>
                  <a:gd name="connsiteX110" fmla="*/ 968128 w 1327170"/>
                  <a:gd name="connsiteY110" fmla="*/ 306276 h 1138656"/>
                  <a:gd name="connsiteX111" fmla="*/ 964440 w 1327170"/>
                  <a:gd name="connsiteY111" fmla="*/ 313686 h 1138656"/>
                  <a:gd name="connsiteX112" fmla="*/ 961982 w 1327170"/>
                  <a:gd name="connsiteY112" fmla="*/ 319861 h 1138656"/>
                  <a:gd name="connsiteX113" fmla="*/ 959523 w 1327170"/>
                  <a:gd name="connsiteY113" fmla="*/ 327271 h 1138656"/>
                  <a:gd name="connsiteX114" fmla="*/ 937396 w 1327170"/>
                  <a:gd name="connsiteY114" fmla="*/ 390255 h 1138656"/>
                  <a:gd name="connsiteX115" fmla="*/ 934937 w 1327170"/>
                  <a:gd name="connsiteY115" fmla="*/ 398900 h 1138656"/>
                  <a:gd name="connsiteX116" fmla="*/ 906663 w 1327170"/>
                  <a:gd name="connsiteY116" fmla="*/ 492759 h 1138656"/>
                  <a:gd name="connsiteX117" fmla="*/ 905434 w 1327170"/>
                  <a:gd name="connsiteY117" fmla="*/ 497699 h 1138656"/>
                  <a:gd name="connsiteX118" fmla="*/ 902976 w 1327170"/>
                  <a:gd name="connsiteY118" fmla="*/ 506344 h 1138656"/>
                  <a:gd name="connsiteX119" fmla="*/ 902976 w 1327170"/>
                  <a:gd name="connsiteY119" fmla="*/ 507579 h 1138656"/>
                  <a:gd name="connsiteX120" fmla="*/ 901746 w 1327170"/>
                  <a:gd name="connsiteY120" fmla="*/ 512519 h 1138656"/>
                  <a:gd name="connsiteX121" fmla="*/ 899288 w 1327170"/>
                  <a:gd name="connsiteY121" fmla="*/ 519929 h 1138656"/>
                  <a:gd name="connsiteX122" fmla="*/ 885765 w 1327170"/>
                  <a:gd name="connsiteY122" fmla="*/ 565623 h 1138656"/>
                  <a:gd name="connsiteX123" fmla="*/ 884536 w 1327170"/>
                  <a:gd name="connsiteY123" fmla="*/ 569328 h 1138656"/>
                  <a:gd name="connsiteX124" fmla="*/ 883307 w 1327170"/>
                  <a:gd name="connsiteY124" fmla="*/ 573033 h 1138656"/>
                  <a:gd name="connsiteX125" fmla="*/ 882078 w 1327170"/>
                  <a:gd name="connsiteY125" fmla="*/ 576738 h 1138656"/>
                  <a:gd name="connsiteX126" fmla="*/ 877160 w 1327170"/>
                  <a:gd name="connsiteY126" fmla="*/ 592793 h 1138656"/>
                  <a:gd name="connsiteX127" fmla="*/ 875931 w 1327170"/>
                  <a:gd name="connsiteY127" fmla="*/ 595263 h 1138656"/>
                  <a:gd name="connsiteX128" fmla="*/ 873472 w 1327170"/>
                  <a:gd name="connsiteY128" fmla="*/ 605143 h 1138656"/>
                  <a:gd name="connsiteX129" fmla="*/ 872243 w 1327170"/>
                  <a:gd name="connsiteY129" fmla="*/ 610083 h 1138656"/>
                  <a:gd name="connsiteX130" fmla="*/ 869785 w 1327170"/>
                  <a:gd name="connsiteY130" fmla="*/ 618728 h 1138656"/>
                  <a:gd name="connsiteX131" fmla="*/ 867326 w 1327170"/>
                  <a:gd name="connsiteY131" fmla="*/ 628608 h 1138656"/>
                  <a:gd name="connsiteX132" fmla="*/ 866097 w 1327170"/>
                  <a:gd name="connsiteY132" fmla="*/ 633548 h 1138656"/>
                  <a:gd name="connsiteX133" fmla="*/ 866097 w 1327170"/>
                  <a:gd name="connsiteY133" fmla="*/ 634782 h 1138656"/>
                  <a:gd name="connsiteX134" fmla="*/ 866097 w 1327170"/>
                  <a:gd name="connsiteY134" fmla="*/ 636018 h 1138656"/>
                  <a:gd name="connsiteX135" fmla="*/ 863638 w 1327170"/>
                  <a:gd name="connsiteY135" fmla="*/ 644662 h 1138656"/>
                  <a:gd name="connsiteX136" fmla="*/ 862409 w 1327170"/>
                  <a:gd name="connsiteY136" fmla="*/ 649602 h 1138656"/>
                  <a:gd name="connsiteX137" fmla="*/ 862409 w 1327170"/>
                  <a:gd name="connsiteY137" fmla="*/ 652072 h 1138656"/>
                  <a:gd name="connsiteX138" fmla="*/ 859950 w 1327170"/>
                  <a:gd name="connsiteY138" fmla="*/ 663187 h 1138656"/>
                  <a:gd name="connsiteX139" fmla="*/ 857492 w 1327170"/>
                  <a:gd name="connsiteY139" fmla="*/ 670597 h 1138656"/>
                  <a:gd name="connsiteX140" fmla="*/ 853804 w 1327170"/>
                  <a:gd name="connsiteY140" fmla="*/ 681712 h 1138656"/>
                  <a:gd name="connsiteX141" fmla="*/ 850116 w 1327170"/>
                  <a:gd name="connsiteY141" fmla="*/ 696532 h 1138656"/>
                  <a:gd name="connsiteX142" fmla="*/ 848887 w 1327170"/>
                  <a:gd name="connsiteY142" fmla="*/ 700237 h 1138656"/>
                  <a:gd name="connsiteX143" fmla="*/ 841511 w 1327170"/>
                  <a:gd name="connsiteY143" fmla="*/ 727406 h 1138656"/>
                  <a:gd name="connsiteX144" fmla="*/ 841511 w 1327170"/>
                  <a:gd name="connsiteY144" fmla="*/ 729876 h 1138656"/>
                  <a:gd name="connsiteX145" fmla="*/ 835364 w 1327170"/>
                  <a:gd name="connsiteY145" fmla="*/ 752106 h 1138656"/>
                  <a:gd name="connsiteX146" fmla="*/ 834135 w 1327170"/>
                  <a:gd name="connsiteY146" fmla="*/ 755811 h 1138656"/>
                  <a:gd name="connsiteX147" fmla="*/ 829218 w 1327170"/>
                  <a:gd name="connsiteY147" fmla="*/ 770631 h 1138656"/>
                  <a:gd name="connsiteX148" fmla="*/ 827989 w 1327170"/>
                  <a:gd name="connsiteY148" fmla="*/ 774336 h 1138656"/>
                  <a:gd name="connsiteX149" fmla="*/ 820613 w 1327170"/>
                  <a:gd name="connsiteY149" fmla="*/ 800271 h 1138656"/>
                  <a:gd name="connsiteX150" fmla="*/ 818154 w 1327170"/>
                  <a:gd name="connsiteY150" fmla="*/ 808915 h 1138656"/>
                  <a:gd name="connsiteX151" fmla="*/ 816925 w 1327170"/>
                  <a:gd name="connsiteY151" fmla="*/ 812620 h 1138656"/>
                  <a:gd name="connsiteX152" fmla="*/ 815696 w 1327170"/>
                  <a:gd name="connsiteY152" fmla="*/ 816325 h 1138656"/>
                  <a:gd name="connsiteX153" fmla="*/ 815696 w 1327170"/>
                  <a:gd name="connsiteY153" fmla="*/ 817560 h 1138656"/>
                  <a:gd name="connsiteX154" fmla="*/ 814466 w 1327170"/>
                  <a:gd name="connsiteY154" fmla="*/ 822500 h 1138656"/>
                  <a:gd name="connsiteX155" fmla="*/ 814466 w 1327170"/>
                  <a:gd name="connsiteY155" fmla="*/ 823735 h 1138656"/>
                  <a:gd name="connsiteX156" fmla="*/ 812008 w 1327170"/>
                  <a:gd name="connsiteY156" fmla="*/ 832380 h 1138656"/>
                  <a:gd name="connsiteX157" fmla="*/ 804632 w 1327170"/>
                  <a:gd name="connsiteY157" fmla="*/ 857080 h 1138656"/>
                  <a:gd name="connsiteX158" fmla="*/ 802173 w 1327170"/>
                  <a:gd name="connsiteY158" fmla="*/ 865725 h 1138656"/>
                  <a:gd name="connsiteX159" fmla="*/ 798486 w 1327170"/>
                  <a:gd name="connsiteY159" fmla="*/ 878075 h 1138656"/>
                  <a:gd name="connsiteX160" fmla="*/ 794798 w 1327170"/>
                  <a:gd name="connsiteY160" fmla="*/ 889190 h 1138656"/>
                  <a:gd name="connsiteX161" fmla="*/ 787422 w 1327170"/>
                  <a:gd name="connsiteY161" fmla="*/ 912654 h 1138656"/>
                  <a:gd name="connsiteX162" fmla="*/ 784963 w 1327170"/>
                  <a:gd name="connsiteY162" fmla="*/ 918829 h 1138656"/>
                  <a:gd name="connsiteX163" fmla="*/ 781275 w 1327170"/>
                  <a:gd name="connsiteY163" fmla="*/ 928709 h 1138656"/>
                  <a:gd name="connsiteX164" fmla="*/ 780046 w 1327170"/>
                  <a:gd name="connsiteY164" fmla="*/ 933649 h 1138656"/>
                  <a:gd name="connsiteX165" fmla="*/ 780046 w 1327170"/>
                  <a:gd name="connsiteY165" fmla="*/ 934884 h 1138656"/>
                  <a:gd name="connsiteX166" fmla="*/ 778817 w 1327170"/>
                  <a:gd name="connsiteY166" fmla="*/ 939824 h 1138656"/>
                  <a:gd name="connsiteX167" fmla="*/ 772670 w 1327170"/>
                  <a:gd name="connsiteY167" fmla="*/ 958349 h 1138656"/>
                  <a:gd name="connsiteX168" fmla="*/ 771441 w 1327170"/>
                  <a:gd name="connsiteY168" fmla="*/ 963289 h 1138656"/>
                  <a:gd name="connsiteX169" fmla="*/ 768982 w 1327170"/>
                  <a:gd name="connsiteY169" fmla="*/ 970698 h 1138656"/>
                  <a:gd name="connsiteX170" fmla="*/ 766524 w 1327170"/>
                  <a:gd name="connsiteY170" fmla="*/ 978108 h 1138656"/>
                  <a:gd name="connsiteX171" fmla="*/ 765295 w 1327170"/>
                  <a:gd name="connsiteY171" fmla="*/ 983048 h 1138656"/>
                  <a:gd name="connsiteX172" fmla="*/ 764065 w 1327170"/>
                  <a:gd name="connsiteY172" fmla="*/ 987988 h 1138656"/>
                  <a:gd name="connsiteX173" fmla="*/ 754231 w 1327170"/>
                  <a:gd name="connsiteY173" fmla="*/ 1017628 h 1138656"/>
                  <a:gd name="connsiteX174" fmla="*/ 754231 w 1327170"/>
                  <a:gd name="connsiteY174" fmla="*/ 1018863 h 1138656"/>
                  <a:gd name="connsiteX175" fmla="*/ 749314 w 1327170"/>
                  <a:gd name="connsiteY175" fmla="*/ 1033683 h 1138656"/>
                  <a:gd name="connsiteX176" fmla="*/ 749314 w 1327170"/>
                  <a:gd name="connsiteY176" fmla="*/ 1033683 h 1138656"/>
                  <a:gd name="connsiteX177" fmla="*/ 741938 w 1327170"/>
                  <a:gd name="connsiteY177" fmla="*/ 1053443 h 1138656"/>
                  <a:gd name="connsiteX178" fmla="*/ 848887 w 1327170"/>
                  <a:gd name="connsiteY178" fmla="*/ 1081847 h 1138656"/>
                  <a:gd name="connsiteX179" fmla="*/ 857492 w 1327170"/>
                  <a:gd name="connsiteY179" fmla="*/ 1084317 h 1138656"/>
                  <a:gd name="connsiteX180" fmla="*/ 890683 w 1327170"/>
                  <a:gd name="connsiteY180" fmla="*/ 1092962 h 1138656"/>
                  <a:gd name="connsiteX181" fmla="*/ 901746 w 1327170"/>
                  <a:gd name="connsiteY181" fmla="*/ 1095432 h 1138656"/>
                  <a:gd name="connsiteX182" fmla="*/ 1084911 w 1327170"/>
                  <a:gd name="connsiteY182" fmla="*/ 1138657 h 1138656"/>
                  <a:gd name="connsiteX183" fmla="*/ 1084911 w 1327170"/>
                  <a:gd name="connsiteY183" fmla="*/ 1136187 h 1138656"/>
                  <a:gd name="connsiteX184" fmla="*/ 1091058 w 1327170"/>
                  <a:gd name="connsiteY184" fmla="*/ 1107782 h 1138656"/>
                  <a:gd name="connsiteX185" fmla="*/ 1204153 w 1327170"/>
                  <a:gd name="connsiteY185" fmla="*/ 692827 h 1138656"/>
                  <a:gd name="connsiteX186" fmla="*/ 1237344 w 1327170"/>
                  <a:gd name="connsiteY186" fmla="*/ 573033 h 1138656"/>
                  <a:gd name="connsiteX187" fmla="*/ 1245949 w 1327170"/>
                  <a:gd name="connsiteY187" fmla="*/ 545864 h 1138656"/>
                  <a:gd name="connsiteX188" fmla="*/ 1245949 w 1327170"/>
                  <a:gd name="connsiteY188" fmla="*/ 545864 h 1138656"/>
                  <a:gd name="connsiteX189" fmla="*/ 1248407 w 1327170"/>
                  <a:gd name="connsiteY189" fmla="*/ 535984 h 1138656"/>
                  <a:gd name="connsiteX190" fmla="*/ 1327082 w 1327170"/>
                  <a:gd name="connsiteY190" fmla="*/ 208712 h 1138656"/>
                  <a:gd name="connsiteX191" fmla="*/ 1228739 w 1327170"/>
                  <a:gd name="connsiteY191" fmla="*/ 35815 h 1138656"/>
                  <a:gd name="connsiteX192" fmla="*/ 1105809 w 1327170"/>
                  <a:gd name="connsiteY192" fmla="*/ 1235 h 1138656"/>
                  <a:gd name="connsiteX193" fmla="*/ 1105809 w 1327170"/>
                  <a:gd name="connsiteY193" fmla="*/ 0 h 1138656"/>
                  <a:gd name="connsiteX194" fmla="*/ 1093516 w 1327170"/>
                  <a:gd name="connsiteY194" fmla="*/ 0 h 1138656"/>
                  <a:gd name="connsiteX195" fmla="*/ 1093516 w 1327170"/>
                  <a:gd name="connsiteY195" fmla="*/ 1235 h 1138656"/>
                  <a:gd name="connsiteX196" fmla="*/ 1076306 w 1327170"/>
                  <a:gd name="connsiteY196" fmla="*/ 0 h 1138656"/>
                  <a:gd name="connsiteX197" fmla="*/ 1076306 w 1327170"/>
                  <a:gd name="connsiteY197" fmla="*/ 0 h 1138656"/>
                  <a:gd name="connsiteX198" fmla="*/ 1059096 w 1327170"/>
                  <a:gd name="connsiteY198" fmla="*/ 0 h 1138656"/>
                  <a:gd name="connsiteX199" fmla="*/ 1059096 w 1327170"/>
                  <a:gd name="connsiteY199" fmla="*/ 0 h 1138656"/>
                  <a:gd name="connsiteX200" fmla="*/ 1050491 w 1327170"/>
                  <a:gd name="connsiteY200" fmla="*/ 0 h 1138656"/>
                  <a:gd name="connsiteX201" fmla="*/ 1050491 w 1327170"/>
                  <a:gd name="connsiteY201" fmla="*/ 0 h 1138656"/>
                  <a:gd name="connsiteX202" fmla="*/ 990256 w 1327170"/>
                  <a:gd name="connsiteY202" fmla="*/ 6175 h 1138656"/>
                  <a:gd name="connsiteX203" fmla="*/ 990256 w 1327170"/>
                  <a:gd name="connsiteY203" fmla="*/ 4940 h 1138656"/>
                  <a:gd name="connsiteX204" fmla="*/ 982880 w 1327170"/>
                  <a:gd name="connsiteY204" fmla="*/ 6175 h 1138656"/>
                  <a:gd name="connsiteX205" fmla="*/ 982880 w 1327170"/>
                  <a:gd name="connsiteY205" fmla="*/ 7410 h 1138656"/>
                  <a:gd name="connsiteX206" fmla="*/ 894371 w 1327170"/>
                  <a:gd name="connsiteY206" fmla="*/ 30875 h 1138656"/>
                  <a:gd name="connsiteX207" fmla="*/ 894371 w 1327170"/>
                  <a:gd name="connsiteY207" fmla="*/ 30875 h 1138656"/>
                  <a:gd name="connsiteX208" fmla="*/ 895600 w 1327170"/>
                  <a:gd name="connsiteY208" fmla="*/ 33345 h 1138656"/>
                  <a:gd name="connsiteX209" fmla="*/ 894371 w 1327170"/>
                  <a:gd name="connsiteY209" fmla="*/ 38284 h 1138656"/>
                  <a:gd name="connsiteX210" fmla="*/ 891912 w 1327170"/>
                  <a:gd name="connsiteY210" fmla="*/ 39519 h 1138656"/>
                  <a:gd name="connsiteX211" fmla="*/ 891912 w 1327170"/>
                  <a:gd name="connsiteY211" fmla="*/ 39519 h 1138656"/>
                  <a:gd name="connsiteX212" fmla="*/ 884536 w 1327170"/>
                  <a:gd name="connsiteY212" fmla="*/ 41989 h 1138656"/>
                  <a:gd name="connsiteX213" fmla="*/ 867326 w 1327170"/>
                  <a:gd name="connsiteY213" fmla="*/ 48164 h 1138656"/>
                  <a:gd name="connsiteX214" fmla="*/ 859950 w 1327170"/>
                  <a:gd name="connsiteY214" fmla="*/ 50634 h 1138656"/>
                  <a:gd name="connsiteX215" fmla="*/ 831676 w 1327170"/>
                  <a:gd name="connsiteY215" fmla="*/ 62984 h 1138656"/>
                  <a:gd name="connsiteX216" fmla="*/ 825530 w 1327170"/>
                  <a:gd name="connsiteY216" fmla="*/ 65454 h 1138656"/>
                  <a:gd name="connsiteX217" fmla="*/ 814466 w 1327170"/>
                  <a:gd name="connsiteY217" fmla="*/ 70394 h 1138656"/>
                  <a:gd name="connsiteX218" fmla="*/ 812008 w 1327170"/>
                  <a:gd name="connsiteY218" fmla="*/ 71629 h 1138656"/>
                  <a:gd name="connsiteX219" fmla="*/ 810778 w 1327170"/>
                  <a:gd name="connsiteY219" fmla="*/ 71629 h 1138656"/>
                  <a:gd name="connsiteX220" fmla="*/ 810778 w 1327170"/>
                  <a:gd name="connsiteY220" fmla="*/ 71629 h 1138656"/>
                  <a:gd name="connsiteX221" fmla="*/ 797256 w 1327170"/>
                  <a:gd name="connsiteY221" fmla="*/ 77804 h 1138656"/>
                  <a:gd name="connsiteX222" fmla="*/ 792339 w 1327170"/>
                  <a:gd name="connsiteY222" fmla="*/ 80274 h 1138656"/>
                  <a:gd name="connsiteX223" fmla="*/ 784963 w 1327170"/>
                  <a:gd name="connsiteY223" fmla="*/ 83979 h 1138656"/>
                  <a:gd name="connsiteX224" fmla="*/ 781275 w 1327170"/>
                  <a:gd name="connsiteY224" fmla="*/ 86449 h 1138656"/>
                  <a:gd name="connsiteX225" fmla="*/ 768982 w 1327170"/>
                  <a:gd name="connsiteY225" fmla="*/ 92624 h 1138656"/>
                  <a:gd name="connsiteX226" fmla="*/ 761607 w 1327170"/>
                  <a:gd name="connsiteY226" fmla="*/ 96329 h 1138656"/>
                  <a:gd name="connsiteX227" fmla="*/ 759148 w 1327170"/>
                  <a:gd name="connsiteY227" fmla="*/ 97564 h 1138656"/>
                  <a:gd name="connsiteX228" fmla="*/ 754231 w 1327170"/>
                  <a:gd name="connsiteY228" fmla="*/ 100034 h 1138656"/>
                  <a:gd name="connsiteX229" fmla="*/ 735792 w 1327170"/>
                  <a:gd name="connsiteY229" fmla="*/ 109914 h 1138656"/>
                  <a:gd name="connsiteX230" fmla="*/ 730874 w 1327170"/>
                  <a:gd name="connsiteY230" fmla="*/ 112384 h 1138656"/>
                  <a:gd name="connsiteX231" fmla="*/ 714893 w 1327170"/>
                  <a:gd name="connsiteY231" fmla="*/ 122263 h 1138656"/>
                  <a:gd name="connsiteX232" fmla="*/ 711206 w 1327170"/>
                  <a:gd name="connsiteY232" fmla="*/ 124733 h 1138656"/>
                  <a:gd name="connsiteX233" fmla="*/ 706288 w 1327170"/>
                  <a:gd name="connsiteY233" fmla="*/ 127204 h 1138656"/>
                  <a:gd name="connsiteX234" fmla="*/ 703830 w 1327170"/>
                  <a:gd name="connsiteY234" fmla="*/ 128438 h 1138656"/>
                  <a:gd name="connsiteX235" fmla="*/ 691537 w 1327170"/>
                  <a:gd name="connsiteY235" fmla="*/ 135848 h 1138656"/>
                  <a:gd name="connsiteX236" fmla="*/ 687849 w 1327170"/>
                  <a:gd name="connsiteY236" fmla="*/ 138318 h 1138656"/>
                  <a:gd name="connsiteX237" fmla="*/ 682932 w 1327170"/>
                  <a:gd name="connsiteY237" fmla="*/ 140788 h 1138656"/>
                  <a:gd name="connsiteX238" fmla="*/ 679244 w 1327170"/>
                  <a:gd name="connsiteY238" fmla="*/ 143258 h 1138656"/>
                  <a:gd name="connsiteX239" fmla="*/ 671868 w 1327170"/>
                  <a:gd name="connsiteY239" fmla="*/ 146963 h 1138656"/>
                  <a:gd name="connsiteX240" fmla="*/ 669410 w 1327170"/>
                  <a:gd name="connsiteY240" fmla="*/ 148198 h 1138656"/>
                  <a:gd name="connsiteX241" fmla="*/ 659575 w 1327170"/>
                  <a:gd name="connsiteY241" fmla="*/ 154373 h 1138656"/>
                  <a:gd name="connsiteX242" fmla="*/ 657117 w 1327170"/>
                  <a:gd name="connsiteY242" fmla="*/ 155608 h 1138656"/>
                  <a:gd name="connsiteX243" fmla="*/ 638677 w 1327170"/>
                  <a:gd name="connsiteY243" fmla="*/ 167958 h 1138656"/>
                  <a:gd name="connsiteX244" fmla="*/ 628843 w 1327170"/>
                  <a:gd name="connsiteY244" fmla="*/ 174133 h 1138656"/>
                  <a:gd name="connsiteX245" fmla="*/ 627614 w 1327170"/>
                  <a:gd name="connsiteY245" fmla="*/ 175368 h 1138656"/>
                  <a:gd name="connsiteX246" fmla="*/ 622696 w 1327170"/>
                  <a:gd name="connsiteY246" fmla="*/ 179073 h 1138656"/>
                  <a:gd name="connsiteX247" fmla="*/ 615321 w 1327170"/>
                  <a:gd name="connsiteY247" fmla="*/ 184013 h 1138656"/>
                  <a:gd name="connsiteX248" fmla="*/ 611633 w 1327170"/>
                  <a:gd name="connsiteY248" fmla="*/ 186483 h 1138656"/>
                  <a:gd name="connsiteX249" fmla="*/ 609174 w 1327170"/>
                  <a:gd name="connsiteY249" fmla="*/ 187718 h 1138656"/>
                  <a:gd name="connsiteX250" fmla="*/ 601798 w 1327170"/>
                  <a:gd name="connsiteY250" fmla="*/ 193893 h 1138656"/>
                  <a:gd name="connsiteX251" fmla="*/ 590735 w 1327170"/>
                  <a:gd name="connsiteY251" fmla="*/ 202538 h 1138656"/>
                  <a:gd name="connsiteX252" fmla="*/ 588276 w 1327170"/>
                  <a:gd name="connsiteY252" fmla="*/ 205007 h 1138656"/>
                  <a:gd name="connsiteX253" fmla="*/ 583359 w 1327170"/>
                  <a:gd name="connsiteY253" fmla="*/ 208712 h 1138656"/>
                  <a:gd name="connsiteX254" fmla="*/ 575983 w 1327170"/>
                  <a:gd name="connsiteY254" fmla="*/ 214887 h 1138656"/>
                  <a:gd name="connsiteX255" fmla="*/ 571066 w 1327170"/>
                  <a:gd name="connsiteY255" fmla="*/ 218592 h 1138656"/>
                  <a:gd name="connsiteX256" fmla="*/ 567378 w 1327170"/>
                  <a:gd name="connsiteY256" fmla="*/ 221062 h 1138656"/>
                  <a:gd name="connsiteX257" fmla="*/ 563690 w 1327170"/>
                  <a:gd name="connsiteY257" fmla="*/ 223532 h 1138656"/>
                  <a:gd name="connsiteX258" fmla="*/ 555085 w 1327170"/>
                  <a:gd name="connsiteY258" fmla="*/ 229707 h 1138656"/>
                  <a:gd name="connsiteX259" fmla="*/ 542792 w 1327170"/>
                  <a:gd name="connsiteY259" fmla="*/ 239587 h 1138656"/>
                  <a:gd name="connsiteX260" fmla="*/ 537875 w 1327170"/>
                  <a:gd name="connsiteY260" fmla="*/ 243292 h 1138656"/>
                  <a:gd name="connsiteX261" fmla="*/ 530499 w 1327170"/>
                  <a:gd name="connsiteY261" fmla="*/ 249467 h 1138656"/>
                  <a:gd name="connsiteX262" fmla="*/ 528041 w 1327170"/>
                  <a:gd name="connsiteY262" fmla="*/ 250702 h 1138656"/>
                  <a:gd name="connsiteX263" fmla="*/ 528041 w 1327170"/>
                  <a:gd name="connsiteY263" fmla="*/ 250702 h 1138656"/>
                  <a:gd name="connsiteX264" fmla="*/ 524353 w 1327170"/>
                  <a:gd name="connsiteY264" fmla="*/ 248232 h 1138656"/>
                  <a:gd name="connsiteX265" fmla="*/ 523124 w 1327170"/>
                  <a:gd name="connsiteY265" fmla="*/ 246997 h 1138656"/>
                  <a:gd name="connsiteX266" fmla="*/ 524353 w 1327170"/>
                  <a:gd name="connsiteY266" fmla="*/ 240822 h 1138656"/>
                  <a:gd name="connsiteX267" fmla="*/ 625155 w 1327170"/>
                  <a:gd name="connsiteY267" fmla="*/ 165488 h 1138656"/>
                  <a:gd name="connsiteX268" fmla="*/ 615321 w 1327170"/>
                  <a:gd name="connsiteY268" fmla="*/ 140788 h 1138656"/>
                  <a:gd name="connsiteX269" fmla="*/ 272347 w 1327170"/>
                  <a:gd name="connsiteY269" fmla="*/ 182778 h 1138656"/>
                  <a:gd name="connsiteX270" fmla="*/ 64597 w 1327170"/>
                  <a:gd name="connsiteY270" fmla="*/ 164253 h 1138656"/>
                  <a:gd name="connsiteX271" fmla="*/ 48616 w 1327170"/>
                  <a:gd name="connsiteY271" fmla="*/ 244527 h 1138656"/>
                  <a:gd name="connsiteX272" fmla="*/ 673 w 1327170"/>
                  <a:gd name="connsiteY272" fmla="*/ 466825 h 1138656"/>
                  <a:gd name="connsiteX273" fmla="*/ 43699 w 1327170"/>
                  <a:gd name="connsiteY273" fmla="*/ 628608 h 1138656"/>
                  <a:gd name="connsiteX274" fmla="*/ 73202 w 1327170"/>
                  <a:gd name="connsiteY274" fmla="*/ 659482 h 1138656"/>
                  <a:gd name="connsiteX275" fmla="*/ 228093 w 1327170"/>
                  <a:gd name="connsiteY275" fmla="*/ 724936 h 1138656"/>
                  <a:gd name="connsiteX276" fmla="*/ 229322 w 1327170"/>
                  <a:gd name="connsiteY276" fmla="*/ 724936 h 1138656"/>
                  <a:gd name="connsiteX277" fmla="*/ 470264 w 1327170"/>
                  <a:gd name="connsiteY277" fmla="*/ 724936 h 1138656"/>
                  <a:gd name="connsiteX278" fmla="*/ 471493 w 1327170"/>
                  <a:gd name="connsiteY278" fmla="*/ 724936 h 1138656"/>
                  <a:gd name="connsiteX279" fmla="*/ 552627 w 1327170"/>
                  <a:gd name="connsiteY279" fmla="*/ 712587 h 1138656"/>
                  <a:gd name="connsiteX280" fmla="*/ 780046 w 1327170"/>
                  <a:gd name="connsiteY280" fmla="*/ 633548 h 1138656"/>
                  <a:gd name="connsiteX281" fmla="*/ 852575 w 1327170"/>
                  <a:gd name="connsiteY281" fmla="*/ 648367 h 1138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</a:cxnLst>
                <a:rect l="l" t="t" r="r" b="b"/>
                <a:pathLst>
                  <a:path w="1327170" h="1138656">
                    <a:moveTo>
                      <a:pt x="852575" y="648367"/>
                    </a:moveTo>
                    <a:cubicBezTo>
                      <a:pt x="855033" y="639723"/>
                      <a:pt x="857492" y="629843"/>
                      <a:pt x="859950" y="621198"/>
                    </a:cubicBezTo>
                    <a:cubicBezTo>
                      <a:pt x="890683" y="513754"/>
                      <a:pt x="916498" y="422365"/>
                      <a:pt x="939854" y="355676"/>
                    </a:cubicBezTo>
                    <a:cubicBezTo>
                      <a:pt x="936166" y="354441"/>
                      <a:pt x="925103" y="351971"/>
                      <a:pt x="900517" y="348266"/>
                    </a:cubicBezTo>
                    <a:cubicBezTo>
                      <a:pt x="863638" y="342091"/>
                      <a:pt x="825530" y="334681"/>
                      <a:pt x="784963" y="328506"/>
                    </a:cubicBezTo>
                    <a:cubicBezTo>
                      <a:pt x="783734" y="328506"/>
                      <a:pt x="782505" y="328506"/>
                      <a:pt x="781275" y="328506"/>
                    </a:cubicBezTo>
                    <a:cubicBezTo>
                      <a:pt x="766524" y="326036"/>
                      <a:pt x="751772" y="324801"/>
                      <a:pt x="735792" y="322331"/>
                    </a:cubicBezTo>
                    <a:cubicBezTo>
                      <a:pt x="734562" y="322331"/>
                      <a:pt x="732104" y="322331"/>
                      <a:pt x="730874" y="321096"/>
                    </a:cubicBezTo>
                    <a:cubicBezTo>
                      <a:pt x="668180" y="312451"/>
                      <a:pt x="604257" y="307511"/>
                      <a:pt x="540334" y="306276"/>
                    </a:cubicBezTo>
                    <a:cubicBezTo>
                      <a:pt x="406341" y="305041"/>
                      <a:pt x="301851" y="311216"/>
                      <a:pt x="201048" y="326036"/>
                    </a:cubicBezTo>
                    <a:cubicBezTo>
                      <a:pt x="198590" y="326036"/>
                      <a:pt x="196131" y="324801"/>
                      <a:pt x="194902" y="322331"/>
                    </a:cubicBezTo>
                    <a:cubicBezTo>
                      <a:pt x="194902" y="319861"/>
                      <a:pt x="196131" y="317391"/>
                      <a:pt x="198590" y="316156"/>
                    </a:cubicBezTo>
                    <a:cubicBezTo>
                      <a:pt x="283411" y="303806"/>
                      <a:pt x="371920" y="297631"/>
                      <a:pt x="477640" y="296397"/>
                    </a:cubicBezTo>
                    <a:cubicBezTo>
                      <a:pt x="480098" y="296397"/>
                      <a:pt x="481328" y="296397"/>
                      <a:pt x="483786" y="296397"/>
                    </a:cubicBezTo>
                    <a:cubicBezTo>
                      <a:pt x="483786" y="296397"/>
                      <a:pt x="485015" y="296397"/>
                      <a:pt x="485015" y="296397"/>
                    </a:cubicBezTo>
                    <a:cubicBezTo>
                      <a:pt x="488703" y="296397"/>
                      <a:pt x="491162" y="296397"/>
                      <a:pt x="494850" y="296397"/>
                    </a:cubicBezTo>
                    <a:cubicBezTo>
                      <a:pt x="500996" y="296397"/>
                      <a:pt x="505913" y="296397"/>
                      <a:pt x="512060" y="296397"/>
                    </a:cubicBezTo>
                    <a:cubicBezTo>
                      <a:pt x="514519" y="296397"/>
                      <a:pt x="516977" y="296397"/>
                      <a:pt x="520665" y="296397"/>
                    </a:cubicBezTo>
                    <a:cubicBezTo>
                      <a:pt x="524353" y="296397"/>
                      <a:pt x="526811" y="296397"/>
                      <a:pt x="530499" y="296397"/>
                    </a:cubicBezTo>
                    <a:cubicBezTo>
                      <a:pt x="532958" y="296397"/>
                      <a:pt x="536646" y="296397"/>
                      <a:pt x="539104" y="296397"/>
                    </a:cubicBezTo>
                    <a:cubicBezTo>
                      <a:pt x="539104" y="296397"/>
                      <a:pt x="539104" y="296397"/>
                      <a:pt x="539104" y="296397"/>
                    </a:cubicBezTo>
                    <a:cubicBezTo>
                      <a:pt x="539104" y="296397"/>
                      <a:pt x="540334" y="296397"/>
                      <a:pt x="540334" y="296397"/>
                    </a:cubicBezTo>
                    <a:cubicBezTo>
                      <a:pt x="541563" y="296397"/>
                      <a:pt x="542792" y="296397"/>
                      <a:pt x="544022" y="296397"/>
                    </a:cubicBezTo>
                    <a:cubicBezTo>
                      <a:pt x="546480" y="296397"/>
                      <a:pt x="548939" y="296397"/>
                      <a:pt x="551397" y="296397"/>
                    </a:cubicBezTo>
                    <a:cubicBezTo>
                      <a:pt x="552627" y="296397"/>
                      <a:pt x="553856" y="296397"/>
                      <a:pt x="555085" y="296397"/>
                    </a:cubicBezTo>
                    <a:cubicBezTo>
                      <a:pt x="555085" y="296397"/>
                      <a:pt x="555085" y="296397"/>
                      <a:pt x="555085" y="296397"/>
                    </a:cubicBezTo>
                    <a:cubicBezTo>
                      <a:pt x="557544" y="296397"/>
                      <a:pt x="560002" y="296397"/>
                      <a:pt x="561232" y="296397"/>
                    </a:cubicBezTo>
                    <a:cubicBezTo>
                      <a:pt x="561232" y="296397"/>
                      <a:pt x="562461" y="296397"/>
                      <a:pt x="562461" y="296397"/>
                    </a:cubicBezTo>
                    <a:cubicBezTo>
                      <a:pt x="563690" y="296397"/>
                      <a:pt x="564920" y="296397"/>
                      <a:pt x="567378" y="296397"/>
                    </a:cubicBezTo>
                    <a:cubicBezTo>
                      <a:pt x="567378" y="296397"/>
                      <a:pt x="567378" y="296397"/>
                      <a:pt x="568608" y="296397"/>
                    </a:cubicBezTo>
                    <a:cubicBezTo>
                      <a:pt x="577213" y="296397"/>
                      <a:pt x="585818" y="296397"/>
                      <a:pt x="593193" y="297631"/>
                    </a:cubicBezTo>
                    <a:cubicBezTo>
                      <a:pt x="596881" y="297631"/>
                      <a:pt x="600569" y="297631"/>
                      <a:pt x="604257" y="298866"/>
                    </a:cubicBezTo>
                    <a:cubicBezTo>
                      <a:pt x="610403" y="298866"/>
                      <a:pt x="616550" y="300102"/>
                      <a:pt x="622696" y="300102"/>
                    </a:cubicBezTo>
                    <a:cubicBezTo>
                      <a:pt x="625155" y="300102"/>
                      <a:pt x="626384" y="300102"/>
                      <a:pt x="628843" y="300102"/>
                    </a:cubicBezTo>
                    <a:cubicBezTo>
                      <a:pt x="630072" y="300102"/>
                      <a:pt x="631302" y="300102"/>
                      <a:pt x="632531" y="300102"/>
                    </a:cubicBezTo>
                    <a:cubicBezTo>
                      <a:pt x="634989" y="300102"/>
                      <a:pt x="638677" y="300102"/>
                      <a:pt x="641136" y="301336"/>
                    </a:cubicBezTo>
                    <a:cubicBezTo>
                      <a:pt x="643594" y="301336"/>
                      <a:pt x="644824" y="301336"/>
                      <a:pt x="647282" y="301336"/>
                    </a:cubicBezTo>
                    <a:cubicBezTo>
                      <a:pt x="648512" y="301336"/>
                      <a:pt x="649741" y="301336"/>
                      <a:pt x="649741" y="301336"/>
                    </a:cubicBezTo>
                    <a:cubicBezTo>
                      <a:pt x="650970" y="301336"/>
                      <a:pt x="653429" y="301336"/>
                      <a:pt x="654658" y="301336"/>
                    </a:cubicBezTo>
                    <a:cubicBezTo>
                      <a:pt x="655887" y="301336"/>
                      <a:pt x="657117" y="301336"/>
                      <a:pt x="658346" y="301336"/>
                    </a:cubicBezTo>
                    <a:cubicBezTo>
                      <a:pt x="659575" y="301336"/>
                      <a:pt x="660805" y="301336"/>
                      <a:pt x="663263" y="301336"/>
                    </a:cubicBezTo>
                    <a:cubicBezTo>
                      <a:pt x="664492" y="301336"/>
                      <a:pt x="665722" y="301336"/>
                      <a:pt x="666951" y="301336"/>
                    </a:cubicBezTo>
                    <a:cubicBezTo>
                      <a:pt x="668180" y="301336"/>
                      <a:pt x="669410" y="301336"/>
                      <a:pt x="671868" y="301336"/>
                    </a:cubicBezTo>
                    <a:cubicBezTo>
                      <a:pt x="676785" y="301336"/>
                      <a:pt x="682932" y="302571"/>
                      <a:pt x="687849" y="302571"/>
                    </a:cubicBezTo>
                    <a:cubicBezTo>
                      <a:pt x="689078" y="302571"/>
                      <a:pt x="690308" y="302571"/>
                      <a:pt x="692766" y="302571"/>
                    </a:cubicBezTo>
                    <a:cubicBezTo>
                      <a:pt x="692766" y="302571"/>
                      <a:pt x="692766" y="302571"/>
                      <a:pt x="692766" y="302571"/>
                    </a:cubicBezTo>
                    <a:cubicBezTo>
                      <a:pt x="693996" y="302571"/>
                      <a:pt x="695225" y="302571"/>
                      <a:pt x="696454" y="302571"/>
                    </a:cubicBezTo>
                    <a:cubicBezTo>
                      <a:pt x="703830" y="303806"/>
                      <a:pt x="711206" y="303806"/>
                      <a:pt x="718581" y="305041"/>
                    </a:cubicBezTo>
                    <a:cubicBezTo>
                      <a:pt x="719811" y="305041"/>
                      <a:pt x="722269" y="305041"/>
                      <a:pt x="723499" y="305041"/>
                    </a:cubicBezTo>
                    <a:cubicBezTo>
                      <a:pt x="723499" y="305041"/>
                      <a:pt x="723499" y="305041"/>
                      <a:pt x="723499" y="305041"/>
                    </a:cubicBezTo>
                    <a:cubicBezTo>
                      <a:pt x="724728" y="305041"/>
                      <a:pt x="725957" y="305041"/>
                      <a:pt x="728416" y="305041"/>
                    </a:cubicBezTo>
                    <a:cubicBezTo>
                      <a:pt x="729645" y="305041"/>
                      <a:pt x="732104" y="305041"/>
                      <a:pt x="733333" y="306276"/>
                    </a:cubicBezTo>
                    <a:cubicBezTo>
                      <a:pt x="733333" y="306276"/>
                      <a:pt x="733333" y="306276"/>
                      <a:pt x="733333" y="306276"/>
                    </a:cubicBezTo>
                    <a:cubicBezTo>
                      <a:pt x="734562" y="306276"/>
                      <a:pt x="735792" y="306276"/>
                      <a:pt x="737021" y="306276"/>
                    </a:cubicBezTo>
                    <a:cubicBezTo>
                      <a:pt x="738250" y="306276"/>
                      <a:pt x="738250" y="306276"/>
                      <a:pt x="739479" y="306276"/>
                    </a:cubicBezTo>
                    <a:cubicBezTo>
                      <a:pt x="741938" y="306276"/>
                      <a:pt x="743167" y="306276"/>
                      <a:pt x="745626" y="307511"/>
                    </a:cubicBezTo>
                    <a:cubicBezTo>
                      <a:pt x="748084" y="307511"/>
                      <a:pt x="750543" y="308746"/>
                      <a:pt x="753002" y="308746"/>
                    </a:cubicBezTo>
                    <a:cubicBezTo>
                      <a:pt x="755460" y="308746"/>
                      <a:pt x="759148" y="309981"/>
                      <a:pt x="761607" y="309981"/>
                    </a:cubicBezTo>
                    <a:cubicBezTo>
                      <a:pt x="762836" y="309981"/>
                      <a:pt x="764065" y="309981"/>
                      <a:pt x="765295" y="309981"/>
                    </a:cubicBezTo>
                    <a:cubicBezTo>
                      <a:pt x="766524" y="309981"/>
                      <a:pt x="767753" y="309981"/>
                      <a:pt x="768982" y="309981"/>
                    </a:cubicBezTo>
                    <a:cubicBezTo>
                      <a:pt x="771441" y="309981"/>
                      <a:pt x="775129" y="311216"/>
                      <a:pt x="777588" y="311216"/>
                    </a:cubicBezTo>
                    <a:cubicBezTo>
                      <a:pt x="777588" y="311216"/>
                      <a:pt x="778817" y="311216"/>
                      <a:pt x="778817" y="311216"/>
                    </a:cubicBezTo>
                    <a:cubicBezTo>
                      <a:pt x="781275" y="311216"/>
                      <a:pt x="783734" y="312451"/>
                      <a:pt x="784963" y="312451"/>
                    </a:cubicBezTo>
                    <a:cubicBezTo>
                      <a:pt x="787422" y="312451"/>
                      <a:pt x="788651" y="312451"/>
                      <a:pt x="791110" y="313686"/>
                    </a:cubicBezTo>
                    <a:cubicBezTo>
                      <a:pt x="792339" y="313686"/>
                      <a:pt x="792339" y="313686"/>
                      <a:pt x="793568" y="313686"/>
                    </a:cubicBezTo>
                    <a:cubicBezTo>
                      <a:pt x="796027" y="313686"/>
                      <a:pt x="797256" y="314921"/>
                      <a:pt x="799715" y="314921"/>
                    </a:cubicBezTo>
                    <a:cubicBezTo>
                      <a:pt x="800944" y="314921"/>
                      <a:pt x="802173" y="314921"/>
                      <a:pt x="803403" y="314921"/>
                    </a:cubicBezTo>
                    <a:cubicBezTo>
                      <a:pt x="807091" y="314921"/>
                      <a:pt x="809549" y="316156"/>
                      <a:pt x="813237" y="316156"/>
                    </a:cubicBezTo>
                    <a:cubicBezTo>
                      <a:pt x="814466" y="316156"/>
                      <a:pt x="814466" y="316156"/>
                      <a:pt x="815696" y="316156"/>
                    </a:cubicBezTo>
                    <a:cubicBezTo>
                      <a:pt x="821842" y="317391"/>
                      <a:pt x="827989" y="318626"/>
                      <a:pt x="835364" y="319861"/>
                    </a:cubicBezTo>
                    <a:cubicBezTo>
                      <a:pt x="836594" y="319861"/>
                      <a:pt x="839052" y="319861"/>
                      <a:pt x="840282" y="321096"/>
                    </a:cubicBezTo>
                    <a:cubicBezTo>
                      <a:pt x="840282" y="321096"/>
                      <a:pt x="841511" y="321096"/>
                      <a:pt x="841511" y="321096"/>
                    </a:cubicBezTo>
                    <a:cubicBezTo>
                      <a:pt x="842740" y="321096"/>
                      <a:pt x="845199" y="321096"/>
                      <a:pt x="846428" y="322331"/>
                    </a:cubicBezTo>
                    <a:cubicBezTo>
                      <a:pt x="847657" y="322331"/>
                      <a:pt x="848887" y="322331"/>
                      <a:pt x="850116" y="322331"/>
                    </a:cubicBezTo>
                    <a:cubicBezTo>
                      <a:pt x="851345" y="322331"/>
                      <a:pt x="851345" y="322331"/>
                      <a:pt x="852575" y="322331"/>
                    </a:cubicBezTo>
                    <a:cubicBezTo>
                      <a:pt x="855033" y="322331"/>
                      <a:pt x="857492" y="323566"/>
                      <a:pt x="859950" y="323566"/>
                    </a:cubicBezTo>
                    <a:cubicBezTo>
                      <a:pt x="862409" y="323566"/>
                      <a:pt x="863638" y="324801"/>
                      <a:pt x="866097" y="324801"/>
                    </a:cubicBezTo>
                    <a:cubicBezTo>
                      <a:pt x="868555" y="324801"/>
                      <a:pt x="869785" y="326036"/>
                      <a:pt x="872243" y="326036"/>
                    </a:cubicBezTo>
                    <a:cubicBezTo>
                      <a:pt x="874702" y="326036"/>
                      <a:pt x="875931" y="327271"/>
                      <a:pt x="878390" y="327271"/>
                    </a:cubicBezTo>
                    <a:cubicBezTo>
                      <a:pt x="884536" y="328506"/>
                      <a:pt x="890683" y="329741"/>
                      <a:pt x="896829" y="330976"/>
                    </a:cubicBezTo>
                    <a:cubicBezTo>
                      <a:pt x="899288" y="330976"/>
                      <a:pt x="900517" y="332211"/>
                      <a:pt x="902976" y="332211"/>
                    </a:cubicBezTo>
                    <a:cubicBezTo>
                      <a:pt x="902976" y="332211"/>
                      <a:pt x="902976" y="332211"/>
                      <a:pt x="902976" y="332211"/>
                    </a:cubicBezTo>
                    <a:cubicBezTo>
                      <a:pt x="907893" y="333446"/>
                      <a:pt x="911581" y="333446"/>
                      <a:pt x="915269" y="334681"/>
                    </a:cubicBezTo>
                    <a:cubicBezTo>
                      <a:pt x="916498" y="334681"/>
                      <a:pt x="918956" y="335916"/>
                      <a:pt x="920186" y="335916"/>
                    </a:cubicBezTo>
                    <a:cubicBezTo>
                      <a:pt x="923874" y="335916"/>
                      <a:pt x="926332" y="337151"/>
                      <a:pt x="928791" y="337151"/>
                    </a:cubicBezTo>
                    <a:cubicBezTo>
                      <a:pt x="928791" y="337151"/>
                      <a:pt x="930020" y="337151"/>
                      <a:pt x="930020" y="337151"/>
                    </a:cubicBezTo>
                    <a:cubicBezTo>
                      <a:pt x="931249" y="337151"/>
                      <a:pt x="932479" y="337151"/>
                      <a:pt x="933708" y="338386"/>
                    </a:cubicBezTo>
                    <a:cubicBezTo>
                      <a:pt x="936166" y="338386"/>
                      <a:pt x="937396" y="339621"/>
                      <a:pt x="939854" y="339621"/>
                    </a:cubicBezTo>
                    <a:cubicBezTo>
                      <a:pt x="941084" y="339621"/>
                      <a:pt x="943542" y="340856"/>
                      <a:pt x="943542" y="340856"/>
                    </a:cubicBezTo>
                    <a:cubicBezTo>
                      <a:pt x="944772" y="338386"/>
                      <a:pt x="944772" y="337151"/>
                      <a:pt x="946001" y="334681"/>
                    </a:cubicBezTo>
                    <a:cubicBezTo>
                      <a:pt x="947230" y="330976"/>
                      <a:pt x="948459" y="328506"/>
                      <a:pt x="949689" y="324801"/>
                    </a:cubicBezTo>
                    <a:cubicBezTo>
                      <a:pt x="952147" y="316156"/>
                      <a:pt x="955835" y="308746"/>
                      <a:pt x="958294" y="302571"/>
                    </a:cubicBezTo>
                    <a:cubicBezTo>
                      <a:pt x="959523" y="300102"/>
                      <a:pt x="959523" y="298866"/>
                      <a:pt x="960752" y="296397"/>
                    </a:cubicBezTo>
                    <a:cubicBezTo>
                      <a:pt x="961982" y="292692"/>
                      <a:pt x="964440" y="288987"/>
                      <a:pt x="965670" y="285282"/>
                    </a:cubicBezTo>
                    <a:cubicBezTo>
                      <a:pt x="966899" y="282812"/>
                      <a:pt x="968128" y="280342"/>
                      <a:pt x="969357" y="277872"/>
                    </a:cubicBezTo>
                    <a:cubicBezTo>
                      <a:pt x="971816" y="271697"/>
                      <a:pt x="975504" y="266757"/>
                      <a:pt x="977963" y="263052"/>
                    </a:cubicBezTo>
                    <a:cubicBezTo>
                      <a:pt x="979192" y="260582"/>
                      <a:pt x="980421" y="259347"/>
                      <a:pt x="981650" y="256877"/>
                    </a:cubicBezTo>
                    <a:cubicBezTo>
                      <a:pt x="981650" y="256877"/>
                      <a:pt x="981650" y="256877"/>
                      <a:pt x="981650" y="256877"/>
                    </a:cubicBezTo>
                    <a:cubicBezTo>
                      <a:pt x="982880" y="255642"/>
                      <a:pt x="984109" y="253172"/>
                      <a:pt x="985338" y="251937"/>
                    </a:cubicBezTo>
                    <a:cubicBezTo>
                      <a:pt x="986568" y="250702"/>
                      <a:pt x="987797" y="249467"/>
                      <a:pt x="989026" y="246997"/>
                    </a:cubicBezTo>
                    <a:cubicBezTo>
                      <a:pt x="990256" y="245762"/>
                      <a:pt x="992714" y="243292"/>
                      <a:pt x="993943" y="242057"/>
                    </a:cubicBezTo>
                    <a:cubicBezTo>
                      <a:pt x="995173" y="240822"/>
                      <a:pt x="996402" y="239587"/>
                      <a:pt x="997631" y="239587"/>
                    </a:cubicBezTo>
                    <a:cubicBezTo>
                      <a:pt x="998861" y="238352"/>
                      <a:pt x="1000090" y="238352"/>
                      <a:pt x="1001319" y="239587"/>
                    </a:cubicBezTo>
                    <a:cubicBezTo>
                      <a:pt x="1002548" y="239587"/>
                      <a:pt x="1003778" y="240822"/>
                      <a:pt x="1005007" y="242057"/>
                    </a:cubicBezTo>
                    <a:cubicBezTo>
                      <a:pt x="1006236" y="244527"/>
                      <a:pt x="1005007" y="246997"/>
                      <a:pt x="1003778" y="248232"/>
                    </a:cubicBezTo>
                    <a:cubicBezTo>
                      <a:pt x="1003778" y="248232"/>
                      <a:pt x="1003778" y="248232"/>
                      <a:pt x="1003778" y="248232"/>
                    </a:cubicBezTo>
                    <a:cubicBezTo>
                      <a:pt x="998861" y="250702"/>
                      <a:pt x="993943" y="256877"/>
                      <a:pt x="989026" y="264287"/>
                    </a:cubicBezTo>
                    <a:cubicBezTo>
                      <a:pt x="987797" y="265522"/>
                      <a:pt x="986568" y="267992"/>
                      <a:pt x="985338" y="270462"/>
                    </a:cubicBezTo>
                    <a:cubicBezTo>
                      <a:pt x="984109" y="271697"/>
                      <a:pt x="984109" y="272932"/>
                      <a:pt x="982880" y="275402"/>
                    </a:cubicBezTo>
                    <a:cubicBezTo>
                      <a:pt x="981650" y="276637"/>
                      <a:pt x="980421" y="279107"/>
                      <a:pt x="980421" y="280342"/>
                    </a:cubicBezTo>
                    <a:cubicBezTo>
                      <a:pt x="976733" y="287752"/>
                      <a:pt x="973045" y="296397"/>
                      <a:pt x="968128" y="306276"/>
                    </a:cubicBezTo>
                    <a:cubicBezTo>
                      <a:pt x="966899" y="308746"/>
                      <a:pt x="965670" y="311216"/>
                      <a:pt x="964440" y="313686"/>
                    </a:cubicBezTo>
                    <a:cubicBezTo>
                      <a:pt x="963211" y="314921"/>
                      <a:pt x="963211" y="317391"/>
                      <a:pt x="961982" y="319861"/>
                    </a:cubicBezTo>
                    <a:cubicBezTo>
                      <a:pt x="960752" y="322331"/>
                      <a:pt x="960752" y="324801"/>
                      <a:pt x="959523" y="327271"/>
                    </a:cubicBezTo>
                    <a:cubicBezTo>
                      <a:pt x="952147" y="345796"/>
                      <a:pt x="944772" y="366791"/>
                      <a:pt x="937396" y="390255"/>
                    </a:cubicBezTo>
                    <a:cubicBezTo>
                      <a:pt x="936166" y="392725"/>
                      <a:pt x="936166" y="395195"/>
                      <a:pt x="934937" y="398900"/>
                    </a:cubicBezTo>
                    <a:cubicBezTo>
                      <a:pt x="926332" y="427305"/>
                      <a:pt x="916498" y="459415"/>
                      <a:pt x="906663" y="492759"/>
                    </a:cubicBezTo>
                    <a:cubicBezTo>
                      <a:pt x="906663" y="493994"/>
                      <a:pt x="905434" y="496464"/>
                      <a:pt x="905434" y="497699"/>
                    </a:cubicBezTo>
                    <a:cubicBezTo>
                      <a:pt x="904205" y="500169"/>
                      <a:pt x="904205" y="503874"/>
                      <a:pt x="902976" y="506344"/>
                    </a:cubicBezTo>
                    <a:cubicBezTo>
                      <a:pt x="902976" y="506344"/>
                      <a:pt x="902976" y="507579"/>
                      <a:pt x="902976" y="507579"/>
                    </a:cubicBezTo>
                    <a:cubicBezTo>
                      <a:pt x="902976" y="508814"/>
                      <a:pt x="901746" y="510049"/>
                      <a:pt x="901746" y="512519"/>
                    </a:cubicBezTo>
                    <a:cubicBezTo>
                      <a:pt x="900517" y="514989"/>
                      <a:pt x="900517" y="517459"/>
                      <a:pt x="899288" y="519929"/>
                    </a:cubicBezTo>
                    <a:cubicBezTo>
                      <a:pt x="895600" y="534749"/>
                      <a:pt x="890683" y="549569"/>
                      <a:pt x="885765" y="565623"/>
                    </a:cubicBezTo>
                    <a:cubicBezTo>
                      <a:pt x="885765" y="566858"/>
                      <a:pt x="884536" y="568093"/>
                      <a:pt x="884536" y="569328"/>
                    </a:cubicBezTo>
                    <a:cubicBezTo>
                      <a:pt x="884536" y="570563"/>
                      <a:pt x="883307" y="571798"/>
                      <a:pt x="883307" y="573033"/>
                    </a:cubicBezTo>
                    <a:cubicBezTo>
                      <a:pt x="883307" y="574268"/>
                      <a:pt x="882078" y="575503"/>
                      <a:pt x="882078" y="576738"/>
                    </a:cubicBezTo>
                    <a:cubicBezTo>
                      <a:pt x="880848" y="581678"/>
                      <a:pt x="879619" y="587853"/>
                      <a:pt x="877160" y="592793"/>
                    </a:cubicBezTo>
                    <a:cubicBezTo>
                      <a:pt x="877160" y="594028"/>
                      <a:pt x="877160" y="594028"/>
                      <a:pt x="875931" y="595263"/>
                    </a:cubicBezTo>
                    <a:cubicBezTo>
                      <a:pt x="874702" y="598968"/>
                      <a:pt x="874702" y="601438"/>
                      <a:pt x="873472" y="605143"/>
                    </a:cubicBezTo>
                    <a:cubicBezTo>
                      <a:pt x="873472" y="606378"/>
                      <a:pt x="872243" y="608848"/>
                      <a:pt x="872243" y="610083"/>
                    </a:cubicBezTo>
                    <a:cubicBezTo>
                      <a:pt x="871014" y="612553"/>
                      <a:pt x="871014" y="615023"/>
                      <a:pt x="869785" y="618728"/>
                    </a:cubicBezTo>
                    <a:cubicBezTo>
                      <a:pt x="868555" y="622433"/>
                      <a:pt x="868555" y="624903"/>
                      <a:pt x="867326" y="628608"/>
                    </a:cubicBezTo>
                    <a:cubicBezTo>
                      <a:pt x="867326" y="629843"/>
                      <a:pt x="866097" y="632313"/>
                      <a:pt x="866097" y="633548"/>
                    </a:cubicBezTo>
                    <a:cubicBezTo>
                      <a:pt x="866097" y="633548"/>
                      <a:pt x="866097" y="634782"/>
                      <a:pt x="866097" y="634782"/>
                    </a:cubicBezTo>
                    <a:cubicBezTo>
                      <a:pt x="866097" y="634782"/>
                      <a:pt x="866097" y="636018"/>
                      <a:pt x="866097" y="636018"/>
                    </a:cubicBezTo>
                    <a:cubicBezTo>
                      <a:pt x="864867" y="638487"/>
                      <a:pt x="864867" y="642192"/>
                      <a:pt x="863638" y="644662"/>
                    </a:cubicBezTo>
                    <a:cubicBezTo>
                      <a:pt x="863638" y="645897"/>
                      <a:pt x="862409" y="648367"/>
                      <a:pt x="862409" y="649602"/>
                    </a:cubicBezTo>
                    <a:cubicBezTo>
                      <a:pt x="862409" y="650837"/>
                      <a:pt x="862409" y="650837"/>
                      <a:pt x="862409" y="652072"/>
                    </a:cubicBezTo>
                    <a:cubicBezTo>
                      <a:pt x="861180" y="655777"/>
                      <a:pt x="859950" y="659482"/>
                      <a:pt x="859950" y="663187"/>
                    </a:cubicBezTo>
                    <a:cubicBezTo>
                      <a:pt x="858721" y="665657"/>
                      <a:pt x="858721" y="668127"/>
                      <a:pt x="857492" y="670597"/>
                    </a:cubicBezTo>
                    <a:cubicBezTo>
                      <a:pt x="856262" y="674302"/>
                      <a:pt x="855033" y="678007"/>
                      <a:pt x="853804" y="681712"/>
                    </a:cubicBezTo>
                    <a:cubicBezTo>
                      <a:pt x="852575" y="686652"/>
                      <a:pt x="851345" y="691592"/>
                      <a:pt x="850116" y="696532"/>
                    </a:cubicBezTo>
                    <a:cubicBezTo>
                      <a:pt x="850116" y="697767"/>
                      <a:pt x="848887" y="699002"/>
                      <a:pt x="848887" y="700237"/>
                    </a:cubicBezTo>
                    <a:cubicBezTo>
                      <a:pt x="846428" y="708882"/>
                      <a:pt x="843969" y="718762"/>
                      <a:pt x="841511" y="727406"/>
                    </a:cubicBezTo>
                    <a:cubicBezTo>
                      <a:pt x="841511" y="728641"/>
                      <a:pt x="841511" y="728641"/>
                      <a:pt x="841511" y="729876"/>
                    </a:cubicBezTo>
                    <a:cubicBezTo>
                      <a:pt x="839052" y="737286"/>
                      <a:pt x="836594" y="744696"/>
                      <a:pt x="835364" y="752106"/>
                    </a:cubicBezTo>
                    <a:cubicBezTo>
                      <a:pt x="835364" y="753341"/>
                      <a:pt x="834135" y="754576"/>
                      <a:pt x="834135" y="755811"/>
                    </a:cubicBezTo>
                    <a:cubicBezTo>
                      <a:pt x="832906" y="760751"/>
                      <a:pt x="831676" y="765691"/>
                      <a:pt x="829218" y="770631"/>
                    </a:cubicBezTo>
                    <a:cubicBezTo>
                      <a:pt x="829218" y="771866"/>
                      <a:pt x="827989" y="773101"/>
                      <a:pt x="827989" y="774336"/>
                    </a:cubicBezTo>
                    <a:cubicBezTo>
                      <a:pt x="825530" y="782981"/>
                      <a:pt x="823071" y="791626"/>
                      <a:pt x="820613" y="800271"/>
                    </a:cubicBezTo>
                    <a:cubicBezTo>
                      <a:pt x="819384" y="802741"/>
                      <a:pt x="819384" y="806446"/>
                      <a:pt x="818154" y="808915"/>
                    </a:cubicBezTo>
                    <a:cubicBezTo>
                      <a:pt x="818154" y="810150"/>
                      <a:pt x="816925" y="811385"/>
                      <a:pt x="816925" y="812620"/>
                    </a:cubicBezTo>
                    <a:cubicBezTo>
                      <a:pt x="816925" y="813855"/>
                      <a:pt x="815696" y="815090"/>
                      <a:pt x="815696" y="816325"/>
                    </a:cubicBezTo>
                    <a:cubicBezTo>
                      <a:pt x="815696" y="816325"/>
                      <a:pt x="815696" y="817560"/>
                      <a:pt x="815696" y="817560"/>
                    </a:cubicBezTo>
                    <a:cubicBezTo>
                      <a:pt x="815696" y="818795"/>
                      <a:pt x="814466" y="821265"/>
                      <a:pt x="814466" y="822500"/>
                    </a:cubicBezTo>
                    <a:cubicBezTo>
                      <a:pt x="814466" y="822500"/>
                      <a:pt x="814466" y="823735"/>
                      <a:pt x="814466" y="823735"/>
                    </a:cubicBezTo>
                    <a:cubicBezTo>
                      <a:pt x="813237" y="826205"/>
                      <a:pt x="813237" y="828675"/>
                      <a:pt x="812008" y="832380"/>
                    </a:cubicBezTo>
                    <a:cubicBezTo>
                      <a:pt x="809549" y="841025"/>
                      <a:pt x="807091" y="848435"/>
                      <a:pt x="804632" y="857080"/>
                    </a:cubicBezTo>
                    <a:cubicBezTo>
                      <a:pt x="803403" y="859550"/>
                      <a:pt x="802173" y="863255"/>
                      <a:pt x="802173" y="865725"/>
                    </a:cubicBezTo>
                    <a:cubicBezTo>
                      <a:pt x="800944" y="870665"/>
                      <a:pt x="799715" y="874370"/>
                      <a:pt x="798486" y="878075"/>
                    </a:cubicBezTo>
                    <a:cubicBezTo>
                      <a:pt x="797256" y="881780"/>
                      <a:pt x="796027" y="885485"/>
                      <a:pt x="794798" y="889190"/>
                    </a:cubicBezTo>
                    <a:cubicBezTo>
                      <a:pt x="792339" y="896599"/>
                      <a:pt x="789881" y="904009"/>
                      <a:pt x="787422" y="912654"/>
                    </a:cubicBezTo>
                    <a:cubicBezTo>
                      <a:pt x="786193" y="915124"/>
                      <a:pt x="786193" y="916359"/>
                      <a:pt x="784963" y="918829"/>
                    </a:cubicBezTo>
                    <a:cubicBezTo>
                      <a:pt x="783734" y="922534"/>
                      <a:pt x="782505" y="925004"/>
                      <a:pt x="781275" y="928709"/>
                    </a:cubicBezTo>
                    <a:cubicBezTo>
                      <a:pt x="781275" y="929944"/>
                      <a:pt x="780046" y="931179"/>
                      <a:pt x="780046" y="933649"/>
                    </a:cubicBezTo>
                    <a:cubicBezTo>
                      <a:pt x="780046" y="933649"/>
                      <a:pt x="780046" y="934884"/>
                      <a:pt x="780046" y="934884"/>
                    </a:cubicBezTo>
                    <a:cubicBezTo>
                      <a:pt x="780046" y="936119"/>
                      <a:pt x="778817" y="937354"/>
                      <a:pt x="778817" y="939824"/>
                    </a:cubicBezTo>
                    <a:cubicBezTo>
                      <a:pt x="776358" y="945999"/>
                      <a:pt x="775129" y="952174"/>
                      <a:pt x="772670" y="958349"/>
                    </a:cubicBezTo>
                    <a:cubicBezTo>
                      <a:pt x="772670" y="959584"/>
                      <a:pt x="771441" y="962054"/>
                      <a:pt x="771441" y="963289"/>
                    </a:cubicBezTo>
                    <a:cubicBezTo>
                      <a:pt x="770212" y="965759"/>
                      <a:pt x="770212" y="968229"/>
                      <a:pt x="768982" y="970698"/>
                    </a:cubicBezTo>
                    <a:cubicBezTo>
                      <a:pt x="767753" y="973169"/>
                      <a:pt x="767753" y="975639"/>
                      <a:pt x="766524" y="978108"/>
                    </a:cubicBezTo>
                    <a:cubicBezTo>
                      <a:pt x="766524" y="979344"/>
                      <a:pt x="765295" y="981813"/>
                      <a:pt x="765295" y="983048"/>
                    </a:cubicBezTo>
                    <a:cubicBezTo>
                      <a:pt x="765295" y="984283"/>
                      <a:pt x="764065" y="986753"/>
                      <a:pt x="764065" y="987988"/>
                    </a:cubicBezTo>
                    <a:cubicBezTo>
                      <a:pt x="760377" y="997868"/>
                      <a:pt x="757919" y="1007748"/>
                      <a:pt x="754231" y="1017628"/>
                    </a:cubicBezTo>
                    <a:cubicBezTo>
                      <a:pt x="754231" y="1017628"/>
                      <a:pt x="754231" y="1018863"/>
                      <a:pt x="754231" y="1018863"/>
                    </a:cubicBezTo>
                    <a:cubicBezTo>
                      <a:pt x="753002" y="1023803"/>
                      <a:pt x="750543" y="1028743"/>
                      <a:pt x="749314" y="1033683"/>
                    </a:cubicBezTo>
                    <a:cubicBezTo>
                      <a:pt x="749314" y="1033683"/>
                      <a:pt x="749314" y="1033683"/>
                      <a:pt x="749314" y="1033683"/>
                    </a:cubicBezTo>
                    <a:cubicBezTo>
                      <a:pt x="746855" y="1039858"/>
                      <a:pt x="744397" y="1047268"/>
                      <a:pt x="741938" y="1053443"/>
                    </a:cubicBezTo>
                    <a:cubicBezTo>
                      <a:pt x="777588" y="1063322"/>
                      <a:pt x="813237" y="1071967"/>
                      <a:pt x="848887" y="1081847"/>
                    </a:cubicBezTo>
                    <a:cubicBezTo>
                      <a:pt x="851345" y="1083082"/>
                      <a:pt x="855033" y="1083082"/>
                      <a:pt x="857492" y="1084317"/>
                    </a:cubicBezTo>
                    <a:cubicBezTo>
                      <a:pt x="868555" y="1086787"/>
                      <a:pt x="879619" y="1090492"/>
                      <a:pt x="890683" y="1092962"/>
                    </a:cubicBezTo>
                    <a:cubicBezTo>
                      <a:pt x="894371" y="1094197"/>
                      <a:pt x="898058" y="1094197"/>
                      <a:pt x="901746" y="1095432"/>
                    </a:cubicBezTo>
                    <a:cubicBezTo>
                      <a:pt x="964440" y="1111487"/>
                      <a:pt x="1025905" y="1126307"/>
                      <a:pt x="1084911" y="1138657"/>
                    </a:cubicBezTo>
                    <a:cubicBezTo>
                      <a:pt x="1084911" y="1138657"/>
                      <a:pt x="1084911" y="1137422"/>
                      <a:pt x="1084911" y="1136187"/>
                    </a:cubicBezTo>
                    <a:cubicBezTo>
                      <a:pt x="1086140" y="1126307"/>
                      <a:pt x="1088599" y="1116427"/>
                      <a:pt x="1091058" y="1107782"/>
                    </a:cubicBezTo>
                    <a:cubicBezTo>
                      <a:pt x="1127937" y="963289"/>
                      <a:pt x="1164815" y="832380"/>
                      <a:pt x="1204153" y="692827"/>
                    </a:cubicBezTo>
                    <a:cubicBezTo>
                      <a:pt x="1215216" y="653307"/>
                      <a:pt x="1226280" y="612553"/>
                      <a:pt x="1237344" y="573033"/>
                    </a:cubicBezTo>
                    <a:cubicBezTo>
                      <a:pt x="1239802" y="564388"/>
                      <a:pt x="1242261" y="554508"/>
                      <a:pt x="1245949" y="545864"/>
                    </a:cubicBezTo>
                    <a:cubicBezTo>
                      <a:pt x="1245949" y="545864"/>
                      <a:pt x="1245949" y="545864"/>
                      <a:pt x="1245949" y="545864"/>
                    </a:cubicBezTo>
                    <a:cubicBezTo>
                      <a:pt x="1247178" y="542159"/>
                      <a:pt x="1248407" y="539689"/>
                      <a:pt x="1248407" y="535984"/>
                    </a:cubicBezTo>
                    <a:cubicBezTo>
                      <a:pt x="1280369" y="428540"/>
                      <a:pt x="1329541" y="319861"/>
                      <a:pt x="1327082" y="208712"/>
                    </a:cubicBezTo>
                    <a:cubicBezTo>
                      <a:pt x="1325853" y="135848"/>
                      <a:pt x="1301267" y="70394"/>
                      <a:pt x="1228739" y="35815"/>
                    </a:cubicBezTo>
                    <a:cubicBezTo>
                      <a:pt x="1189401" y="16055"/>
                      <a:pt x="1147605" y="4940"/>
                      <a:pt x="1105809" y="1235"/>
                    </a:cubicBezTo>
                    <a:cubicBezTo>
                      <a:pt x="1105809" y="1235"/>
                      <a:pt x="1105809" y="0"/>
                      <a:pt x="1105809" y="0"/>
                    </a:cubicBezTo>
                    <a:cubicBezTo>
                      <a:pt x="1102121" y="0"/>
                      <a:pt x="1098433" y="0"/>
                      <a:pt x="1093516" y="0"/>
                    </a:cubicBezTo>
                    <a:cubicBezTo>
                      <a:pt x="1093516" y="0"/>
                      <a:pt x="1093516" y="0"/>
                      <a:pt x="1093516" y="1235"/>
                    </a:cubicBezTo>
                    <a:cubicBezTo>
                      <a:pt x="1087370" y="1235"/>
                      <a:pt x="1082453" y="1235"/>
                      <a:pt x="1076306" y="0"/>
                    </a:cubicBezTo>
                    <a:cubicBezTo>
                      <a:pt x="1076306" y="0"/>
                      <a:pt x="1076306" y="0"/>
                      <a:pt x="1076306" y="0"/>
                    </a:cubicBezTo>
                    <a:cubicBezTo>
                      <a:pt x="1070160" y="0"/>
                      <a:pt x="1065242" y="0"/>
                      <a:pt x="1059096" y="0"/>
                    </a:cubicBezTo>
                    <a:cubicBezTo>
                      <a:pt x="1059096" y="0"/>
                      <a:pt x="1059096" y="0"/>
                      <a:pt x="1059096" y="0"/>
                    </a:cubicBezTo>
                    <a:cubicBezTo>
                      <a:pt x="1056637" y="0"/>
                      <a:pt x="1052949" y="0"/>
                      <a:pt x="1050491" y="0"/>
                    </a:cubicBezTo>
                    <a:cubicBezTo>
                      <a:pt x="1050491" y="0"/>
                      <a:pt x="1050491" y="0"/>
                      <a:pt x="1050491" y="0"/>
                    </a:cubicBezTo>
                    <a:cubicBezTo>
                      <a:pt x="1030822" y="1235"/>
                      <a:pt x="1009924" y="3705"/>
                      <a:pt x="990256" y="6175"/>
                    </a:cubicBezTo>
                    <a:cubicBezTo>
                      <a:pt x="990256" y="6175"/>
                      <a:pt x="990256" y="4940"/>
                      <a:pt x="990256" y="4940"/>
                    </a:cubicBezTo>
                    <a:cubicBezTo>
                      <a:pt x="987797" y="4940"/>
                      <a:pt x="985338" y="6175"/>
                      <a:pt x="982880" y="6175"/>
                    </a:cubicBezTo>
                    <a:cubicBezTo>
                      <a:pt x="982880" y="6175"/>
                      <a:pt x="982880" y="6175"/>
                      <a:pt x="982880" y="7410"/>
                    </a:cubicBezTo>
                    <a:cubicBezTo>
                      <a:pt x="953377" y="12350"/>
                      <a:pt x="923874" y="20995"/>
                      <a:pt x="894371" y="30875"/>
                    </a:cubicBezTo>
                    <a:cubicBezTo>
                      <a:pt x="894371" y="30875"/>
                      <a:pt x="894371" y="30875"/>
                      <a:pt x="894371" y="30875"/>
                    </a:cubicBezTo>
                    <a:cubicBezTo>
                      <a:pt x="894371" y="30875"/>
                      <a:pt x="895600" y="32110"/>
                      <a:pt x="895600" y="33345"/>
                    </a:cubicBezTo>
                    <a:cubicBezTo>
                      <a:pt x="895600" y="34580"/>
                      <a:pt x="895600" y="37050"/>
                      <a:pt x="894371" y="38284"/>
                    </a:cubicBezTo>
                    <a:cubicBezTo>
                      <a:pt x="894371" y="38284"/>
                      <a:pt x="893141" y="39519"/>
                      <a:pt x="891912" y="39519"/>
                    </a:cubicBezTo>
                    <a:cubicBezTo>
                      <a:pt x="891912" y="39519"/>
                      <a:pt x="891912" y="39519"/>
                      <a:pt x="891912" y="39519"/>
                    </a:cubicBezTo>
                    <a:cubicBezTo>
                      <a:pt x="889453" y="40755"/>
                      <a:pt x="886995" y="40755"/>
                      <a:pt x="884536" y="41989"/>
                    </a:cubicBezTo>
                    <a:cubicBezTo>
                      <a:pt x="878390" y="44459"/>
                      <a:pt x="873472" y="45694"/>
                      <a:pt x="867326" y="48164"/>
                    </a:cubicBezTo>
                    <a:cubicBezTo>
                      <a:pt x="864867" y="49399"/>
                      <a:pt x="862409" y="50634"/>
                      <a:pt x="859950" y="50634"/>
                    </a:cubicBezTo>
                    <a:cubicBezTo>
                      <a:pt x="850116" y="54339"/>
                      <a:pt x="841511" y="58044"/>
                      <a:pt x="831676" y="62984"/>
                    </a:cubicBezTo>
                    <a:cubicBezTo>
                      <a:pt x="829218" y="64219"/>
                      <a:pt x="827989" y="64219"/>
                      <a:pt x="825530" y="65454"/>
                    </a:cubicBezTo>
                    <a:cubicBezTo>
                      <a:pt x="821842" y="66689"/>
                      <a:pt x="818154" y="69159"/>
                      <a:pt x="814466" y="70394"/>
                    </a:cubicBezTo>
                    <a:cubicBezTo>
                      <a:pt x="813237" y="70394"/>
                      <a:pt x="812008" y="71629"/>
                      <a:pt x="812008" y="71629"/>
                    </a:cubicBezTo>
                    <a:cubicBezTo>
                      <a:pt x="812008" y="71629"/>
                      <a:pt x="810778" y="71629"/>
                      <a:pt x="810778" y="71629"/>
                    </a:cubicBezTo>
                    <a:cubicBezTo>
                      <a:pt x="810778" y="71629"/>
                      <a:pt x="810778" y="71629"/>
                      <a:pt x="810778" y="71629"/>
                    </a:cubicBezTo>
                    <a:cubicBezTo>
                      <a:pt x="805861" y="74099"/>
                      <a:pt x="802173" y="75334"/>
                      <a:pt x="797256" y="77804"/>
                    </a:cubicBezTo>
                    <a:cubicBezTo>
                      <a:pt x="796027" y="79039"/>
                      <a:pt x="793568" y="79039"/>
                      <a:pt x="792339" y="80274"/>
                    </a:cubicBezTo>
                    <a:cubicBezTo>
                      <a:pt x="789881" y="81509"/>
                      <a:pt x="787422" y="82744"/>
                      <a:pt x="784963" y="83979"/>
                    </a:cubicBezTo>
                    <a:cubicBezTo>
                      <a:pt x="783734" y="85214"/>
                      <a:pt x="782505" y="85214"/>
                      <a:pt x="781275" y="86449"/>
                    </a:cubicBezTo>
                    <a:cubicBezTo>
                      <a:pt x="777588" y="88919"/>
                      <a:pt x="772670" y="90154"/>
                      <a:pt x="768982" y="92624"/>
                    </a:cubicBezTo>
                    <a:cubicBezTo>
                      <a:pt x="766524" y="93859"/>
                      <a:pt x="764065" y="95094"/>
                      <a:pt x="761607" y="96329"/>
                    </a:cubicBezTo>
                    <a:cubicBezTo>
                      <a:pt x="760377" y="96329"/>
                      <a:pt x="760377" y="97564"/>
                      <a:pt x="759148" y="97564"/>
                    </a:cubicBezTo>
                    <a:cubicBezTo>
                      <a:pt x="757919" y="98799"/>
                      <a:pt x="755460" y="98799"/>
                      <a:pt x="754231" y="100034"/>
                    </a:cubicBezTo>
                    <a:cubicBezTo>
                      <a:pt x="748084" y="103739"/>
                      <a:pt x="741938" y="106209"/>
                      <a:pt x="735792" y="109914"/>
                    </a:cubicBezTo>
                    <a:cubicBezTo>
                      <a:pt x="734562" y="111149"/>
                      <a:pt x="732104" y="111149"/>
                      <a:pt x="730874" y="112384"/>
                    </a:cubicBezTo>
                    <a:cubicBezTo>
                      <a:pt x="725957" y="114854"/>
                      <a:pt x="719811" y="118558"/>
                      <a:pt x="714893" y="122263"/>
                    </a:cubicBezTo>
                    <a:cubicBezTo>
                      <a:pt x="713664" y="123499"/>
                      <a:pt x="712435" y="123499"/>
                      <a:pt x="711206" y="124733"/>
                    </a:cubicBezTo>
                    <a:cubicBezTo>
                      <a:pt x="709976" y="125968"/>
                      <a:pt x="708747" y="125968"/>
                      <a:pt x="706288" y="127204"/>
                    </a:cubicBezTo>
                    <a:cubicBezTo>
                      <a:pt x="705059" y="127204"/>
                      <a:pt x="705059" y="128438"/>
                      <a:pt x="703830" y="128438"/>
                    </a:cubicBezTo>
                    <a:cubicBezTo>
                      <a:pt x="700142" y="130908"/>
                      <a:pt x="695225" y="133378"/>
                      <a:pt x="691537" y="135848"/>
                    </a:cubicBezTo>
                    <a:cubicBezTo>
                      <a:pt x="690308" y="137083"/>
                      <a:pt x="689078" y="137083"/>
                      <a:pt x="687849" y="138318"/>
                    </a:cubicBezTo>
                    <a:cubicBezTo>
                      <a:pt x="686620" y="139553"/>
                      <a:pt x="685390" y="140788"/>
                      <a:pt x="682932" y="140788"/>
                    </a:cubicBezTo>
                    <a:cubicBezTo>
                      <a:pt x="681703" y="142023"/>
                      <a:pt x="680473" y="142023"/>
                      <a:pt x="679244" y="143258"/>
                    </a:cubicBezTo>
                    <a:cubicBezTo>
                      <a:pt x="676785" y="144493"/>
                      <a:pt x="674327" y="145728"/>
                      <a:pt x="671868" y="146963"/>
                    </a:cubicBezTo>
                    <a:cubicBezTo>
                      <a:pt x="670639" y="146963"/>
                      <a:pt x="670639" y="148198"/>
                      <a:pt x="669410" y="148198"/>
                    </a:cubicBezTo>
                    <a:cubicBezTo>
                      <a:pt x="665722" y="150668"/>
                      <a:pt x="663263" y="151903"/>
                      <a:pt x="659575" y="154373"/>
                    </a:cubicBezTo>
                    <a:cubicBezTo>
                      <a:pt x="658346" y="154373"/>
                      <a:pt x="658346" y="155608"/>
                      <a:pt x="657117" y="155608"/>
                    </a:cubicBezTo>
                    <a:cubicBezTo>
                      <a:pt x="650970" y="159313"/>
                      <a:pt x="644824" y="164253"/>
                      <a:pt x="638677" y="167958"/>
                    </a:cubicBezTo>
                    <a:cubicBezTo>
                      <a:pt x="634989" y="170428"/>
                      <a:pt x="632531" y="172898"/>
                      <a:pt x="628843" y="174133"/>
                    </a:cubicBezTo>
                    <a:cubicBezTo>
                      <a:pt x="628843" y="174133"/>
                      <a:pt x="627614" y="174133"/>
                      <a:pt x="627614" y="175368"/>
                    </a:cubicBezTo>
                    <a:cubicBezTo>
                      <a:pt x="626384" y="176603"/>
                      <a:pt x="623926" y="177838"/>
                      <a:pt x="622696" y="179073"/>
                    </a:cubicBezTo>
                    <a:cubicBezTo>
                      <a:pt x="620238" y="180308"/>
                      <a:pt x="617779" y="182778"/>
                      <a:pt x="615321" y="184013"/>
                    </a:cubicBezTo>
                    <a:cubicBezTo>
                      <a:pt x="614091" y="185248"/>
                      <a:pt x="612862" y="185248"/>
                      <a:pt x="611633" y="186483"/>
                    </a:cubicBezTo>
                    <a:cubicBezTo>
                      <a:pt x="610403" y="186483"/>
                      <a:pt x="610403" y="187718"/>
                      <a:pt x="609174" y="187718"/>
                    </a:cubicBezTo>
                    <a:cubicBezTo>
                      <a:pt x="606716" y="190188"/>
                      <a:pt x="604257" y="191423"/>
                      <a:pt x="601798" y="193893"/>
                    </a:cubicBezTo>
                    <a:cubicBezTo>
                      <a:pt x="598111" y="196363"/>
                      <a:pt x="594423" y="198833"/>
                      <a:pt x="590735" y="202538"/>
                    </a:cubicBezTo>
                    <a:cubicBezTo>
                      <a:pt x="589505" y="203773"/>
                      <a:pt x="589505" y="203773"/>
                      <a:pt x="588276" y="205007"/>
                    </a:cubicBezTo>
                    <a:cubicBezTo>
                      <a:pt x="587047" y="206243"/>
                      <a:pt x="585818" y="207478"/>
                      <a:pt x="583359" y="208712"/>
                    </a:cubicBezTo>
                    <a:cubicBezTo>
                      <a:pt x="580900" y="211182"/>
                      <a:pt x="578442" y="212417"/>
                      <a:pt x="575983" y="214887"/>
                    </a:cubicBezTo>
                    <a:cubicBezTo>
                      <a:pt x="574754" y="216122"/>
                      <a:pt x="573525" y="217357"/>
                      <a:pt x="571066" y="218592"/>
                    </a:cubicBezTo>
                    <a:cubicBezTo>
                      <a:pt x="569837" y="219827"/>
                      <a:pt x="568608" y="219827"/>
                      <a:pt x="567378" y="221062"/>
                    </a:cubicBezTo>
                    <a:cubicBezTo>
                      <a:pt x="566149" y="222297"/>
                      <a:pt x="564920" y="223532"/>
                      <a:pt x="563690" y="223532"/>
                    </a:cubicBezTo>
                    <a:cubicBezTo>
                      <a:pt x="561232" y="226002"/>
                      <a:pt x="558773" y="227237"/>
                      <a:pt x="555085" y="229707"/>
                    </a:cubicBezTo>
                    <a:cubicBezTo>
                      <a:pt x="551397" y="232177"/>
                      <a:pt x="547709" y="235882"/>
                      <a:pt x="542792" y="239587"/>
                    </a:cubicBezTo>
                    <a:cubicBezTo>
                      <a:pt x="541563" y="240822"/>
                      <a:pt x="539104" y="242057"/>
                      <a:pt x="537875" y="243292"/>
                    </a:cubicBezTo>
                    <a:cubicBezTo>
                      <a:pt x="535417" y="245762"/>
                      <a:pt x="532958" y="246997"/>
                      <a:pt x="530499" y="249467"/>
                    </a:cubicBezTo>
                    <a:cubicBezTo>
                      <a:pt x="529270" y="250702"/>
                      <a:pt x="528041" y="250702"/>
                      <a:pt x="528041" y="250702"/>
                    </a:cubicBezTo>
                    <a:cubicBezTo>
                      <a:pt x="528041" y="250702"/>
                      <a:pt x="528041" y="250702"/>
                      <a:pt x="528041" y="250702"/>
                    </a:cubicBezTo>
                    <a:cubicBezTo>
                      <a:pt x="526811" y="250702"/>
                      <a:pt x="525582" y="249467"/>
                      <a:pt x="524353" y="248232"/>
                    </a:cubicBezTo>
                    <a:cubicBezTo>
                      <a:pt x="524353" y="248232"/>
                      <a:pt x="524353" y="246997"/>
                      <a:pt x="523124" y="246997"/>
                    </a:cubicBezTo>
                    <a:cubicBezTo>
                      <a:pt x="521894" y="244527"/>
                      <a:pt x="523124" y="242057"/>
                      <a:pt x="524353" y="240822"/>
                    </a:cubicBezTo>
                    <a:cubicBezTo>
                      <a:pt x="558773" y="212417"/>
                      <a:pt x="593193" y="187718"/>
                      <a:pt x="625155" y="165488"/>
                    </a:cubicBezTo>
                    <a:cubicBezTo>
                      <a:pt x="621467" y="156843"/>
                      <a:pt x="619009" y="149433"/>
                      <a:pt x="615321" y="140788"/>
                    </a:cubicBezTo>
                    <a:cubicBezTo>
                      <a:pt x="518206" y="167958"/>
                      <a:pt x="390360" y="182778"/>
                      <a:pt x="272347" y="182778"/>
                    </a:cubicBezTo>
                    <a:cubicBezTo>
                      <a:pt x="196131" y="182778"/>
                      <a:pt x="122374" y="176603"/>
                      <a:pt x="64597" y="164253"/>
                    </a:cubicBezTo>
                    <a:cubicBezTo>
                      <a:pt x="59680" y="190188"/>
                      <a:pt x="53533" y="217357"/>
                      <a:pt x="48616" y="244527"/>
                    </a:cubicBezTo>
                    <a:cubicBezTo>
                      <a:pt x="33864" y="319861"/>
                      <a:pt x="17884" y="396430"/>
                      <a:pt x="673" y="466825"/>
                    </a:cubicBezTo>
                    <a:cubicBezTo>
                      <a:pt x="-3014" y="524869"/>
                      <a:pt x="8049" y="582913"/>
                      <a:pt x="43699" y="628608"/>
                    </a:cubicBezTo>
                    <a:cubicBezTo>
                      <a:pt x="52304" y="639723"/>
                      <a:pt x="62138" y="649602"/>
                      <a:pt x="73202" y="659482"/>
                    </a:cubicBezTo>
                    <a:cubicBezTo>
                      <a:pt x="113768" y="695297"/>
                      <a:pt x="169087" y="715057"/>
                      <a:pt x="228093" y="724936"/>
                    </a:cubicBezTo>
                    <a:cubicBezTo>
                      <a:pt x="228093" y="724936"/>
                      <a:pt x="229322" y="724936"/>
                      <a:pt x="229322" y="724936"/>
                    </a:cubicBezTo>
                    <a:lnTo>
                      <a:pt x="470264" y="724936"/>
                    </a:lnTo>
                    <a:cubicBezTo>
                      <a:pt x="470264" y="724936"/>
                      <a:pt x="471493" y="724936"/>
                      <a:pt x="471493" y="724936"/>
                    </a:cubicBezTo>
                    <a:cubicBezTo>
                      <a:pt x="500996" y="721231"/>
                      <a:pt x="528041" y="717526"/>
                      <a:pt x="552627" y="712587"/>
                    </a:cubicBezTo>
                    <a:cubicBezTo>
                      <a:pt x="628843" y="699002"/>
                      <a:pt x="708747" y="661952"/>
                      <a:pt x="780046" y="633548"/>
                    </a:cubicBezTo>
                    <a:cubicBezTo>
                      <a:pt x="818154" y="629843"/>
                      <a:pt x="835364" y="631077"/>
                      <a:pt x="852575" y="648367"/>
                    </a:cubicBezTo>
                    <a:close/>
                  </a:path>
                </a:pathLst>
              </a:custGeom>
              <a:solidFill>
                <a:srgbClr val="FFCA08"/>
              </a:solidFill>
              <a:ln w="3073" cap="flat">
                <a:solidFill>
                  <a:srgbClr val="FFCA08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3" name="Freeform 3176">
                <a:extLst>
                  <a:ext uri="{FF2B5EF4-FFF2-40B4-BE49-F238E27FC236}">
                    <a16:creationId xmlns:a16="http://schemas.microsoft.com/office/drawing/2014/main" id="{F509C84D-2A1A-2288-F081-404437F5FD0E}"/>
                  </a:ext>
                </a:extLst>
              </p:cNvPr>
              <p:cNvSpPr/>
              <p:nvPr/>
            </p:nvSpPr>
            <p:spPr>
              <a:xfrm>
                <a:off x="4643433" y="5741686"/>
                <a:ext cx="12292" cy="12349"/>
              </a:xfrm>
              <a:custGeom>
                <a:avLst/>
                <a:gdLst>
                  <a:gd name="connsiteX0" fmla="*/ 0 w 12292"/>
                  <a:gd name="connsiteY0" fmla="*/ 0 h 12349"/>
                  <a:gd name="connsiteX1" fmla="*/ 0 w 12292"/>
                  <a:gd name="connsiteY1" fmla="*/ 0 h 12349"/>
                  <a:gd name="connsiteX2" fmla="*/ 0 w 12292"/>
                  <a:gd name="connsiteY2" fmla="*/ 0 h 12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92" h="12349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4" name="Freeform 3177">
                <a:extLst>
                  <a:ext uri="{FF2B5EF4-FFF2-40B4-BE49-F238E27FC236}">
                    <a16:creationId xmlns:a16="http://schemas.microsoft.com/office/drawing/2014/main" id="{8D737456-1E41-4832-4989-1ACB5559F1C8}"/>
                  </a:ext>
                </a:extLst>
              </p:cNvPr>
              <p:cNvSpPr/>
              <p:nvPr/>
            </p:nvSpPr>
            <p:spPr>
              <a:xfrm>
                <a:off x="4647121" y="5719457"/>
                <a:ext cx="4917" cy="13584"/>
              </a:xfrm>
              <a:custGeom>
                <a:avLst/>
                <a:gdLst>
                  <a:gd name="connsiteX0" fmla="*/ 4917 w 4917"/>
                  <a:gd name="connsiteY0" fmla="*/ 0 h 13584"/>
                  <a:gd name="connsiteX1" fmla="*/ 0 w 4917"/>
                  <a:gd name="connsiteY1" fmla="*/ 13585 h 13584"/>
                  <a:gd name="connsiteX2" fmla="*/ 0 w 4917"/>
                  <a:gd name="connsiteY2" fmla="*/ 13585 h 13584"/>
                  <a:gd name="connsiteX3" fmla="*/ 4917 w 4917"/>
                  <a:gd name="connsiteY3" fmla="*/ 0 h 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17" h="13584">
                    <a:moveTo>
                      <a:pt x="4917" y="0"/>
                    </a:moveTo>
                    <a:cubicBezTo>
                      <a:pt x="3688" y="4940"/>
                      <a:pt x="1229" y="8645"/>
                      <a:pt x="0" y="13585"/>
                    </a:cubicBezTo>
                    <a:cubicBezTo>
                      <a:pt x="0" y="13585"/>
                      <a:pt x="0" y="13585"/>
                      <a:pt x="0" y="13585"/>
                    </a:cubicBezTo>
                    <a:cubicBezTo>
                      <a:pt x="1229" y="8645"/>
                      <a:pt x="3688" y="3705"/>
                      <a:pt x="4917" y="0"/>
                    </a:cubicBezTo>
                    <a:close/>
                  </a:path>
                </a:pathLst>
              </a:custGeom>
              <a:solidFill>
                <a:srgbClr val="FFCA08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89" name="Graphic 2909">
              <a:extLst>
                <a:ext uri="{FF2B5EF4-FFF2-40B4-BE49-F238E27FC236}">
                  <a16:creationId xmlns:a16="http://schemas.microsoft.com/office/drawing/2014/main" id="{64B034B6-5BDD-E2D5-6C41-B47C4F183231}"/>
                </a:ext>
              </a:extLst>
            </p:cNvPr>
            <p:cNvGrpSpPr/>
            <p:nvPr/>
          </p:nvGrpSpPr>
          <p:grpSpPr>
            <a:xfrm>
              <a:off x="5209656" y="5409475"/>
              <a:ext cx="661842" cy="916359"/>
              <a:chOff x="5209656" y="5409475"/>
              <a:chExt cx="661842" cy="916359"/>
            </a:xfrm>
            <a:solidFill>
              <a:srgbClr val="000000"/>
            </a:solidFill>
          </p:grpSpPr>
          <p:sp>
            <p:nvSpPr>
              <p:cNvPr id="506" name="Freeform 3179">
                <a:extLst>
                  <a:ext uri="{FF2B5EF4-FFF2-40B4-BE49-F238E27FC236}">
                    <a16:creationId xmlns:a16="http://schemas.microsoft.com/office/drawing/2014/main" id="{E3D02053-99C6-3DD1-ED16-30B4A8173493}"/>
                  </a:ext>
                </a:extLst>
              </p:cNvPr>
              <p:cNvSpPr/>
              <p:nvPr/>
            </p:nvSpPr>
            <p:spPr>
              <a:xfrm>
                <a:off x="5262998" y="5409475"/>
                <a:ext cx="581456" cy="19759"/>
              </a:xfrm>
              <a:custGeom>
                <a:avLst/>
                <a:gdLst>
                  <a:gd name="connsiteX0" fmla="*/ 9834 w 581456"/>
                  <a:gd name="connsiteY0" fmla="*/ 19760 h 19759"/>
                  <a:gd name="connsiteX1" fmla="*/ 571622 w 581456"/>
                  <a:gd name="connsiteY1" fmla="*/ 19760 h 19759"/>
                  <a:gd name="connsiteX2" fmla="*/ 581456 w 581456"/>
                  <a:gd name="connsiteY2" fmla="*/ 9880 h 19759"/>
                  <a:gd name="connsiteX3" fmla="*/ 571622 w 581456"/>
                  <a:gd name="connsiteY3" fmla="*/ 0 h 19759"/>
                  <a:gd name="connsiteX4" fmla="*/ 0 w 581456"/>
                  <a:gd name="connsiteY4" fmla="*/ 0 h 19759"/>
                  <a:gd name="connsiteX5" fmla="*/ 9834 w 581456"/>
                  <a:gd name="connsiteY5" fmla="*/ 19760 h 19759"/>
                  <a:gd name="connsiteX6" fmla="*/ 9834 w 581456"/>
                  <a:gd name="connsiteY6" fmla="*/ 19760 h 19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81456" h="19759">
                    <a:moveTo>
                      <a:pt x="9834" y="19760"/>
                    </a:moveTo>
                    <a:lnTo>
                      <a:pt x="571622" y="19760"/>
                    </a:lnTo>
                    <a:cubicBezTo>
                      <a:pt x="576539" y="19760"/>
                      <a:pt x="581456" y="16055"/>
                      <a:pt x="581456" y="9880"/>
                    </a:cubicBezTo>
                    <a:cubicBezTo>
                      <a:pt x="581456" y="4940"/>
                      <a:pt x="576539" y="0"/>
                      <a:pt x="571622" y="0"/>
                    </a:cubicBezTo>
                    <a:lnTo>
                      <a:pt x="0" y="0"/>
                    </a:lnTo>
                    <a:cubicBezTo>
                      <a:pt x="2459" y="7410"/>
                      <a:pt x="6146" y="13585"/>
                      <a:pt x="9834" y="19760"/>
                    </a:cubicBezTo>
                    <a:cubicBezTo>
                      <a:pt x="9834" y="19760"/>
                      <a:pt x="9834" y="19760"/>
                      <a:pt x="9834" y="1976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7" name="Freeform 3180">
                <a:extLst>
                  <a:ext uri="{FF2B5EF4-FFF2-40B4-BE49-F238E27FC236}">
                    <a16:creationId xmlns:a16="http://schemas.microsoft.com/office/drawing/2014/main" id="{6D79F347-5644-15F7-016B-4B7FE6168F99}"/>
                  </a:ext>
                </a:extLst>
              </p:cNvPr>
              <p:cNvSpPr/>
              <p:nvPr/>
            </p:nvSpPr>
            <p:spPr>
              <a:xfrm>
                <a:off x="5209656" y="5930155"/>
                <a:ext cx="375899" cy="172147"/>
              </a:xfrm>
              <a:custGeom>
                <a:avLst/>
                <a:gdLst>
                  <a:gd name="connsiteX0" fmla="*/ 356978 w 375899"/>
                  <a:gd name="connsiteY0" fmla="*/ 15304 h 172147"/>
                  <a:gd name="connsiteX1" fmla="*/ 372958 w 375899"/>
                  <a:gd name="connsiteY1" fmla="*/ 9129 h 172147"/>
                  <a:gd name="connsiteX2" fmla="*/ 375417 w 375899"/>
                  <a:gd name="connsiteY2" fmla="*/ 2954 h 172147"/>
                  <a:gd name="connsiteX3" fmla="*/ 369271 w 375899"/>
                  <a:gd name="connsiteY3" fmla="*/ 485 h 172147"/>
                  <a:gd name="connsiteX4" fmla="*/ 350831 w 375899"/>
                  <a:gd name="connsiteY4" fmla="*/ 7894 h 172147"/>
                  <a:gd name="connsiteX5" fmla="*/ 141851 w 375899"/>
                  <a:gd name="connsiteY5" fmla="*/ 100518 h 172147"/>
                  <a:gd name="connsiteX6" fmla="*/ 5399 w 375899"/>
                  <a:gd name="connsiteY6" fmla="*/ 162268 h 172147"/>
                  <a:gd name="connsiteX7" fmla="*/ 2941 w 375899"/>
                  <a:gd name="connsiteY7" fmla="*/ 163503 h 172147"/>
                  <a:gd name="connsiteX8" fmla="*/ 482 w 375899"/>
                  <a:gd name="connsiteY8" fmla="*/ 169678 h 172147"/>
                  <a:gd name="connsiteX9" fmla="*/ 5399 w 375899"/>
                  <a:gd name="connsiteY9" fmla="*/ 172147 h 172147"/>
                  <a:gd name="connsiteX10" fmla="*/ 7858 w 375899"/>
                  <a:gd name="connsiteY10" fmla="*/ 172147 h 172147"/>
                  <a:gd name="connsiteX11" fmla="*/ 10317 w 375899"/>
                  <a:gd name="connsiteY11" fmla="*/ 170912 h 172147"/>
                  <a:gd name="connsiteX12" fmla="*/ 146768 w 375899"/>
                  <a:gd name="connsiteY12" fmla="*/ 109163 h 172147"/>
                  <a:gd name="connsiteX13" fmla="*/ 356978 w 375899"/>
                  <a:gd name="connsiteY13" fmla="*/ 15304 h 172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75899" h="172147">
                    <a:moveTo>
                      <a:pt x="356978" y="15304"/>
                    </a:moveTo>
                    <a:cubicBezTo>
                      <a:pt x="361895" y="12834"/>
                      <a:pt x="368041" y="10364"/>
                      <a:pt x="372958" y="9129"/>
                    </a:cubicBezTo>
                    <a:cubicBezTo>
                      <a:pt x="375417" y="7894"/>
                      <a:pt x="376646" y="5424"/>
                      <a:pt x="375417" y="2954"/>
                    </a:cubicBezTo>
                    <a:cubicBezTo>
                      <a:pt x="374188" y="485"/>
                      <a:pt x="371729" y="-751"/>
                      <a:pt x="369271" y="485"/>
                    </a:cubicBezTo>
                    <a:cubicBezTo>
                      <a:pt x="363124" y="2954"/>
                      <a:pt x="356978" y="5424"/>
                      <a:pt x="350831" y="7894"/>
                    </a:cubicBezTo>
                    <a:cubicBezTo>
                      <a:pt x="279532" y="37534"/>
                      <a:pt x="209462" y="69644"/>
                      <a:pt x="141851" y="100518"/>
                    </a:cubicBezTo>
                    <a:cubicBezTo>
                      <a:pt x="97597" y="121513"/>
                      <a:pt x="52113" y="142508"/>
                      <a:pt x="5399" y="162268"/>
                    </a:cubicBezTo>
                    <a:cubicBezTo>
                      <a:pt x="4170" y="162268"/>
                      <a:pt x="4170" y="163503"/>
                      <a:pt x="2941" y="163503"/>
                    </a:cubicBezTo>
                    <a:cubicBezTo>
                      <a:pt x="482" y="164737"/>
                      <a:pt x="-747" y="167208"/>
                      <a:pt x="482" y="169678"/>
                    </a:cubicBezTo>
                    <a:cubicBezTo>
                      <a:pt x="1712" y="172147"/>
                      <a:pt x="2941" y="172147"/>
                      <a:pt x="5399" y="172147"/>
                    </a:cubicBezTo>
                    <a:cubicBezTo>
                      <a:pt x="6629" y="172147"/>
                      <a:pt x="6629" y="172147"/>
                      <a:pt x="7858" y="172147"/>
                    </a:cubicBezTo>
                    <a:cubicBezTo>
                      <a:pt x="9087" y="172147"/>
                      <a:pt x="9087" y="170912"/>
                      <a:pt x="10317" y="170912"/>
                    </a:cubicBezTo>
                    <a:cubicBezTo>
                      <a:pt x="57030" y="151153"/>
                      <a:pt x="102514" y="128923"/>
                      <a:pt x="146768" y="109163"/>
                    </a:cubicBezTo>
                    <a:cubicBezTo>
                      <a:pt x="215609" y="77054"/>
                      <a:pt x="285679" y="44944"/>
                      <a:pt x="356978" y="15304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8" name="Freeform 3181">
                <a:extLst>
                  <a:ext uri="{FF2B5EF4-FFF2-40B4-BE49-F238E27FC236}">
                    <a16:creationId xmlns:a16="http://schemas.microsoft.com/office/drawing/2014/main" id="{197C4D90-301D-3298-6D52-EADDB21471CF}"/>
                  </a:ext>
                </a:extLst>
              </p:cNvPr>
              <p:cNvSpPr/>
              <p:nvPr/>
            </p:nvSpPr>
            <p:spPr>
              <a:xfrm>
                <a:off x="5312169" y="6108901"/>
                <a:ext cx="559328" cy="216933"/>
              </a:xfrm>
              <a:custGeom>
                <a:avLst/>
                <a:gdLst>
                  <a:gd name="connsiteX0" fmla="*/ 551953 w 559328"/>
                  <a:gd name="connsiteY0" fmla="*/ 205819 h 216933"/>
                  <a:gd name="connsiteX1" fmla="*/ 534743 w 559328"/>
                  <a:gd name="connsiteY1" fmla="*/ 205819 h 216933"/>
                  <a:gd name="connsiteX2" fmla="*/ 186853 w 559328"/>
                  <a:gd name="connsiteY2" fmla="*/ 205819 h 216933"/>
                  <a:gd name="connsiteX3" fmla="*/ 39337 w 559328"/>
                  <a:gd name="connsiteY3" fmla="*/ 2046 h 216933"/>
                  <a:gd name="connsiteX4" fmla="*/ 33191 w 559328"/>
                  <a:gd name="connsiteY4" fmla="*/ 811 h 216933"/>
                  <a:gd name="connsiteX5" fmla="*/ 30732 w 559328"/>
                  <a:gd name="connsiteY5" fmla="*/ 6986 h 216933"/>
                  <a:gd name="connsiteX6" fmla="*/ 82363 w 559328"/>
                  <a:gd name="connsiteY6" fmla="*/ 207054 h 216933"/>
                  <a:gd name="connsiteX7" fmla="*/ 4917 w 559328"/>
                  <a:gd name="connsiteY7" fmla="*/ 207054 h 216933"/>
                  <a:gd name="connsiteX8" fmla="*/ 2459 w 559328"/>
                  <a:gd name="connsiteY8" fmla="*/ 207054 h 216933"/>
                  <a:gd name="connsiteX9" fmla="*/ 0 w 559328"/>
                  <a:gd name="connsiteY9" fmla="*/ 211994 h 216933"/>
                  <a:gd name="connsiteX10" fmla="*/ 4917 w 559328"/>
                  <a:gd name="connsiteY10" fmla="*/ 216934 h 216933"/>
                  <a:gd name="connsiteX11" fmla="*/ 89739 w 559328"/>
                  <a:gd name="connsiteY11" fmla="*/ 216934 h 216933"/>
                  <a:gd name="connsiteX12" fmla="*/ 93426 w 559328"/>
                  <a:gd name="connsiteY12" fmla="*/ 214464 h 216933"/>
                  <a:gd name="connsiteX13" fmla="*/ 94656 w 559328"/>
                  <a:gd name="connsiteY13" fmla="*/ 209524 h 216933"/>
                  <a:gd name="connsiteX14" fmla="*/ 47943 w 559328"/>
                  <a:gd name="connsiteY14" fmla="*/ 29216 h 216933"/>
                  <a:gd name="connsiteX15" fmla="*/ 181936 w 559328"/>
                  <a:gd name="connsiteY15" fmla="*/ 213229 h 216933"/>
                  <a:gd name="connsiteX16" fmla="*/ 185624 w 559328"/>
                  <a:gd name="connsiteY16" fmla="*/ 215699 h 216933"/>
                  <a:gd name="connsiteX17" fmla="*/ 554412 w 559328"/>
                  <a:gd name="connsiteY17" fmla="*/ 215699 h 216933"/>
                  <a:gd name="connsiteX18" fmla="*/ 559329 w 559328"/>
                  <a:gd name="connsiteY18" fmla="*/ 210759 h 216933"/>
                  <a:gd name="connsiteX19" fmla="*/ 551953 w 559328"/>
                  <a:gd name="connsiteY19" fmla="*/ 205819 h 216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59328" h="216933">
                    <a:moveTo>
                      <a:pt x="551953" y="205819"/>
                    </a:moveTo>
                    <a:lnTo>
                      <a:pt x="534743" y="205819"/>
                    </a:lnTo>
                    <a:lnTo>
                      <a:pt x="186853" y="205819"/>
                    </a:lnTo>
                    <a:lnTo>
                      <a:pt x="39337" y="2046"/>
                    </a:lnTo>
                    <a:cubicBezTo>
                      <a:pt x="38108" y="-424"/>
                      <a:pt x="35650" y="-424"/>
                      <a:pt x="33191" y="811"/>
                    </a:cubicBezTo>
                    <a:cubicBezTo>
                      <a:pt x="30732" y="2046"/>
                      <a:pt x="29503" y="4516"/>
                      <a:pt x="30732" y="6986"/>
                    </a:cubicBezTo>
                    <a:lnTo>
                      <a:pt x="82363" y="207054"/>
                    </a:lnTo>
                    <a:lnTo>
                      <a:pt x="4917" y="207054"/>
                    </a:lnTo>
                    <a:cubicBezTo>
                      <a:pt x="3688" y="207054"/>
                      <a:pt x="3688" y="207054"/>
                      <a:pt x="2459" y="207054"/>
                    </a:cubicBezTo>
                    <a:cubicBezTo>
                      <a:pt x="1229" y="208289"/>
                      <a:pt x="0" y="209524"/>
                      <a:pt x="0" y="211994"/>
                    </a:cubicBezTo>
                    <a:cubicBezTo>
                      <a:pt x="0" y="214464"/>
                      <a:pt x="2459" y="216934"/>
                      <a:pt x="4917" y="216934"/>
                    </a:cubicBezTo>
                    <a:lnTo>
                      <a:pt x="89739" y="216934"/>
                    </a:lnTo>
                    <a:cubicBezTo>
                      <a:pt x="90968" y="216934"/>
                      <a:pt x="93426" y="215699"/>
                      <a:pt x="93426" y="214464"/>
                    </a:cubicBezTo>
                    <a:cubicBezTo>
                      <a:pt x="93426" y="213229"/>
                      <a:pt x="94656" y="211994"/>
                      <a:pt x="94656" y="209524"/>
                    </a:cubicBezTo>
                    <a:lnTo>
                      <a:pt x="47943" y="29216"/>
                    </a:lnTo>
                    <a:lnTo>
                      <a:pt x="181936" y="213229"/>
                    </a:lnTo>
                    <a:cubicBezTo>
                      <a:pt x="183165" y="214464"/>
                      <a:pt x="184394" y="215699"/>
                      <a:pt x="185624" y="215699"/>
                    </a:cubicBezTo>
                    <a:lnTo>
                      <a:pt x="554412" y="215699"/>
                    </a:lnTo>
                    <a:cubicBezTo>
                      <a:pt x="556870" y="215699"/>
                      <a:pt x="559329" y="213229"/>
                      <a:pt x="559329" y="210759"/>
                    </a:cubicBezTo>
                    <a:cubicBezTo>
                      <a:pt x="556870" y="208289"/>
                      <a:pt x="554412" y="205819"/>
                      <a:pt x="551953" y="205819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90" name="Freeform 3182">
              <a:extLst>
                <a:ext uri="{FF2B5EF4-FFF2-40B4-BE49-F238E27FC236}">
                  <a16:creationId xmlns:a16="http://schemas.microsoft.com/office/drawing/2014/main" id="{FB7FEC5D-C2C8-7505-3574-9F1D58D8FDCB}"/>
                </a:ext>
              </a:extLst>
            </p:cNvPr>
            <p:cNvSpPr/>
            <p:nvPr/>
          </p:nvSpPr>
          <p:spPr>
            <a:xfrm>
              <a:off x="3336693" y="4890781"/>
              <a:ext cx="1918026" cy="1293029"/>
            </a:xfrm>
            <a:custGeom>
              <a:avLst/>
              <a:gdLst>
                <a:gd name="connsiteX0" fmla="*/ 1825502 w 1918026"/>
                <a:gd name="connsiteY0" fmla="*/ 368026 h 1293029"/>
                <a:gd name="connsiteX1" fmla="*/ 1831649 w 1918026"/>
                <a:gd name="connsiteY1" fmla="*/ 348266 h 1293029"/>
                <a:gd name="connsiteX2" fmla="*/ 1857464 w 1918026"/>
                <a:gd name="connsiteY2" fmla="*/ 266757 h 1293029"/>
                <a:gd name="connsiteX3" fmla="*/ 1917699 w 1918026"/>
                <a:gd name="connsiteY3" fmla="*/ 6175 h 1293029"/>
                <a:gd name="connsiteX4" fmla="*/ 1914012 w 1918026"/>
                <a:gd name="connsiteY4" fmla="*/ 0 h 1293029"/>
                <a:gd name="connsiteX5" fmla="*/ 1914012 w 1918026"/>
                <a:gd name="connsiteY5" fmla="*/ 0 h 1293029"/>
                <a:gd name="connsiteX6" fmla="*/ 1909094 w 1918026"/>
                <a:gd name="connsiteY6" fmla="*/ 4940 h 1293029"/>
                <a:gd name="connsiteX7" fmla="*/ 1848859 w 1918026"/>
                <a:gd name="connsiteY7" fmla="*/ 261817 h 1293029"/>
                <a:gd name="connsiteX8" fmla="*/ 1824273 w 1918026"/>
                <a:gd name="connsiteY8" fmla="*/ 335916 h 1293029"/>
                <a:gd name="connsiteX9" fmla="*/ 1815668 w 1918026"/>
                <a:gd name="connsiteY9" fmla="*/ 363086 h 1293029"/>
                <a:gd name="connsiteX10" fmla="*/ 1782477 w 1918026"/>
                <a:gd name="connsiteY10" fmla="*/ 482879 h 1293029"/>
                <a:gd name="connsiteX11" fmla="*/ 1669382 w 1918026"/>
                <a:gd name="connsiteY11" fmla="*/ 897835 h 1293029"/>
                <a:gd name="connsiteX12" fmla="*/ 1663236 w 1918026"/>
                <a:gd name="connsiteY12" fmla="*/ 926239 h 1293029"/>
                <a:gd name="connsiteX13" fmla="*/ 1663236 w 1918026"/>
                <a:gd name="connsiteY13" fmla="*/ 928709 h 1293029"/>
                <a:gd name="connsiteX14" fmla="*/ 1663236 w 1918026"/>
                <a:gd name="connsiteY14" fmla="*/ 928709 h 1293029"/>
                <a:gd name="connsiteX15" fmla="*/ 1480071 w 1918026"/>
                <a:gd name="connsiteY15" fmla="*/ 885485 h 1293029"/>
                <a:gd name="connsiteX16" fmla="*/ 1469007 w 1918026"/>
                <a:gd name="connsiteY16" fmla="*/ 883015 h 1293029"/>
                <a:gd name="connsiteX17" fmla="*/ 1435816 w 1918026"/>
                <a:gd name="connsiteY17" fmla="*/ 874370 h 1293029"/>
                <a:gd name="connsiteX18" fmla="*/ 1427211 w 1918026"/>
                <a:gd name="connsiteY18" fmla="*/ 871900 h 1293029"/>
                <a:gd name="connsiteX19" fmla="*/ 1320262 w 1918026"/>
                <a:gd name="connsiteY19" fmla="*/ 843495 h 1293029"/>
                <a:gd name="connsiteX20" fmla="*/ 1327638 w 1918026"/>
                <a:gd name="connsiteY20" fmla="*/ 823735 h 1293029"/>
                <a:gd name="connsiteX21" fmla="*/ 1327638 w 1918026"/>
                <a:gd name="connsiteY21" fmla="*/ 823735 h 1293029"/>
                <a:gd name="connsiteX22" fmla="*/ 1332555 w 1918026"/>
                <a:gd name="connsiteY22" fmla="*/ 808915 h 1293029"/>
                <a:gd name="connsiteX23" fmla="*/ 1332555 w 1918026"/>
                <a:gd name="connsiteY23" fmla="*/ 807681 h 1293029"/>
                <a:gd name="connsiteX24" fmla="*/ 1342390 w 1918026"/>
                <a:gd name="connsiteY24" fmla="*/ 778041 h 1293029"/>
                <a:gd name="connsiteX25" fmla="*/ 1343619 w 1918026"/>
                <a:gd name="connsiteY25" fmla="*/ 773101 h 1293029"/>
                <a:gd name="connsiteX26" fmla="*/ 1344848 w 1918026"/>
                <a:gd name="connsiteY26" fmla="*/ 768161 h 1293029"/>
                <a:gd name="connsiteX27" fmla="*/ 1347307 w 1918026"/>
                <a:gd name="connsiteY27" fmla="*/ 760751 h 1293029"/>
                <a:gd name="connsiteX28" fmla="*/ 1349765 w 1918026"/>
                <a:gd name="connsiteY28" fmla="*/ 753341 h 1293029"/>
                <a:gd name="connsiteX29" fmla="*/ 1350995 w 1918026"/>
                <a:gd name="connsiteY29" fmla="*/ 748401 h 1293029"/>
                <a:gd name="connsiteX30" fmla="*/ 1357141 w 1918026"/>
                <a:gd name="connsiteY30" fmla="*/ 729877 h 1293029"/>
                <a:gd name="connsiteX31" fmla="*/ 1358370 w 1918026"/>
                <a:gd name="connsiteY31" fmla="*/ 724937 h 1293029"/>
                <a:gd name="connsiteX32" fmla="*/ 1358370 w 1918026"/>
                <a:gd name="connsiteY32" fmla="*/ 723702 h 1293029"/>
                <a:gd name="connsiteX33" fmla="*/ 1359600 w 1918026"/>
                <a:gd name="connsiteY33" fmla="*/ 718762 h 1293029"/>
                <a:gd name="connsiteX34" fmla="*/ 1363288 w 1918026"/>
                <a:gd name="connsiteY34" fmla="*/ 708882 h 1293029"/>
                <a:gd name="connsiteX35" fmla="*/ 1365746 w 1918026"/>
                <a:gd name="connsiteY35" fmla="*/ 702707 h 1293029"/>
                <a:gd name="connsiteX36" fmla="*/ 1373122 w 1918026"/>
                <a:gd name="connsiteY36" fmla="*/ 679242 h 1293029"/>
                <a:gd name="connsiteX37" fmla="*/ 1376810 w 1918026"/>
                <a:gd name="connsiteY37" fmla="*/ 668127 h 1293029"/>
                <a:gd name="connsiteX38" fmla="*/ 1380498 w 1918026"/>
                <a:gd name="connsiteY38" fmla="*/ 655777 h 1293029"/>
                <a:gd name="connsiteX39" fmla="*/ 1382956 w 1918026"/>
                <a:gd name="connsiteY39" fmla="*/ 647133 h 1293029"/>
                <a:gd name="connsiteX40" fmla="*/ 1390332 w 1918026"/>
                <a:gd name="connsiteY40" fmla="*/ 622433 h 1293029"/>
                <a:gd name="connsiteX41" fmla="*/ 1392791 w 1918026"/>
                <a:gd name="connsiteY41" fmla="*/ 613788 h 1293029"/>
                <a:gd name="connsiteX42" fmla="*/ 1392791 w 1918026"/>
                <a:gd name="connsiteY42" fmla="*/ 612553 h 1293029"/>
                <a:gd name="connsiteX43" fmla="*/ 1394020 w 1918026"/>
                <a:gd name="connsiteY43" fmla="*/ 607613 h 1293029"/>
                <a:gd name="connsiteX44" fmla="*/ 1394020 w 1918026"/>
                <a:gd name="connsiteY44" fmla="*/ 606378 h 1293029"/>
                <a:gd name="connsiteX45" fmla="*/ 1395249 w 1918026"/>
                <a:gd name="connsiteY45" fmla="*/ 602673 h 1293029"/>
                <a:gd name="connsiteX46" fmla="*/ 1396479 w 1918026"/>
                <a:gd name="connsiteY46" fmla="*/ 598968 h 1293029"/>
                <a:gd name="connsiteX47" fmla="*/ 1398937 w 1918026"/>
                <a:gd name="connsiteY47" fmla="*/ 590323 h 1293029"/>
                <a:gd name="connsiteX48" fmla="*/ 1406313 w 1918026"/>
                <a:gd name="connsiteY48" fmla="*/ 564389 h 1293029"/>
                <a:gd name="connsiteX49" fmla="*/ 1407542 w 1918026"/>
                <a:gd name="connsiteY49" fmla="*/ 560684 h 1293029"/>
                <a:gd name="connsiteX50" fmla="*/ 1412459 w 1918026"/>
                <a:gd name="connsiteY50" fmla="*/ 545864 h 1293029"/>
                <a:gd name="connsiteX51" fmla="*/ 1413689 w 1918026"/>
                <a:gd name="connsiteY51" fmla="*/ 542159 h 1293029"/>
                <a:gd name="connsiteX52" fmla="*/ 1419835 w 1918026"/>
                <a:gd name="connsiteY52" fmla="*/ 519929 h 1293029"/>
                <a:gd name="connsiteX53" fmla="*/ 1419835 w 1918026"/>
                <a:gd name="connsiteY53" fmla="*/ 517459 h 1293029"/>
                <a:gd name="connsiteX54" fmla="*/ 1427211 w 1918026"/>
                <a:gd name="connsiteY54" fmla="*/ 490289 h 1293029"/>
                <a:gd name="connsiteX55" fmla="*/ 1428440 w 1918026"/>
                <a:gd name="connsiteY55" fmla="*/ 486584 h 1293029"/>
                <a:gd name="connsiteX56" fmla="*/ 1432128 w 1918026"/>
                <a:gd name="connsiteY56" fmla="*/ 471765 h 1293029"/>
                <a:gd name="connsiteX57" fmla="*/ 1435816 w 1918026"/>
                <a:gd name="connsiteY57" fmla="*/ 460650 h 1293029"/>
                <a:gd name="connsiteX58" fmla="*/ 1438275 w 1918026"/>
                <a:gd name="connsiteY58" fmla="*/ 453240 h 1293029"/>
                <a:gd name="connsiteX59" fmla="*/ 1440733 w 1918026"/>
                <a:gd name="connsiteY59" fmla="*/ 442125 h 1293029"/>
                <a:gd name="connsiteX60" fmla="*/ 1440733 w 1918026"/>
                <a:gd name="connsiteY60" fmla="*/ 439655 h 1293029"/>
                <a:gd name="connsiteX61" fmla="*/ 1441963 w 1918026"/>
                <a:gd name="connsiteY61" fmla="*/ 434715 h 1293029"/>
                <a:gd name="connsiteX62" fmla="*/ 1444421 w 1918026"/>
                <a:gd name="connsiteY62" fmla="*/ 426070 h 1293029"/>
                <a:gd name="connsiteX63" fmla="*/ 1444421 w 1918026"/>
                <a:gd name="connsiteY63" fmla="*/ 424835 h 1293029"/>
                <a:gd name="connsiteX64" fmla="*/ 1444421 w 1918026"/>
                <a:gd name="connsiteY64" fmla="*/ 423600 h 1293029"/>
                <a:gd name="connsiteX65" fmla="*/ 1445650 w 1918026"/>
                <a:gd name="connsiteY65" fmla="*/ 418660 h 1293029"/>
                <a:gd name="connsiteX66" fmla="*/ 1448109 w 1918026"/>
                <a:gd name="connsiteY66" fmla="*/ 408780 h 1293029"/>
                <a:gd name="connsiteX67" fmla="*/ 1450568 w 1918026"/>
                <a:gd name="connsiteY67" fmla="*/ 400135 h 1293029"/>
                <a:gd name="connsiteX68" fmla="*/ 1451797 w 1918026"/>
                <a:gd name="connsiteY68" fmla="*/ 395195 h 1293029"/>
                <a:gd name="connsiteX69" fmla="*/ 1454255 w 1918026"/>
                <a:gd name="connsiteY69" fmla="*/ 385316 h 1293029"/>
                <a:gd name="connsiteX70" fmla="*/ 1455485 w 1918026"/>
                <a:gd name="connsiteY70" fmla="*/ 382846 h 1293029"/>
                <a:gd name="connsiteX71" fmla="*/ 1460402 w 1918026"/>
                <a:gd name="connsiteY71" fmla="*/ 366791 h 1293029"/>
                <a:gd name="connsiteX72" fmla="*/ 1461631 w 1918026"/>
                <a:gd name="connsiteY72" fmla="*/ 363086 h 1293029"/>
                <a:gd name="connsiteX73" fmla="*/ 1462860 w 1918026"/>
                <a:gd name="connsiteY73" fmla="*/ 359381 h 1293029"/>
                <a:gd name="connsiteX74" fmla="*/ 1464090 w 1918026"/>
                <a:gd name="connsiteY74" fmla="*/ 355676 h 1293029"/>
                <a:gd name="connsiteX75" fmla="*/ 1477612 w 1918026"/>
                <a:gd name="connsiteY75" fmla="*/ 309981 h 1293029"/>
                <a:gd name="connsiteX76" fmla="*/ 1480071 w 1918026"/>
                <a:gd name="connsiteY76" fmla="*/ 302571 h 1293029"/>
                <a:gd name="connsiteX77" fmla="*/ 1481300 w 1918026"/>
                <a:gd name="connsiteY77" fmla="*/ 297632 h 1293029"/>
                <a:gd name="connsiteX78" fmla="*/ 1481300 w 1918026"/>
                <a:gd name="connsiteY78" fmla="*/ 296397 h 1293029"/>
                <a:gd name="connsiteX79" fmla="*/ 1483758 w 1918026"/>
                <a:gd name="connsiteY79" fmla="*/ 287752 h 1293029"/>
                <a:gd name="connsiteX80" fmla="*/ 1484988 w 1918026"/>
                <a:gd name="connsiteY80" fmla="*/ 282812 h 1293029"/>
                <a:gd name="connsiteX81" fmla="*/ 1513262 w 1918026"/>
                <a:gd name="connsiteY81" fmla="*/ 188953 h 1293029"/>
                <a:gd name="connsiteX82" fmla="*/ 1515720 w 1918026"/>
                <a:gd name="connsiteY82" fmla="*/ 180308 h 1293029"/>
                <a:gd name="connsiteX83" fmla="*/ 1537848 w 1918026"/>
                <a:gd name="connsiteY83" fmla="*/ 117324 h 1293029"/>
                <a:gd name="connsiteX84" fmla="*/ 1540306 w 1918026"/>
                <a:gd name="connsiteY84" fmla="*/ 109914 h 1293029"/>
                <a:gd name="connsiteX85" fmla="*/ 1542765 w 1918026"/>
                <a:gd name="connsiteY85" fmla="*/ 103739 h 1293029"/>
                <a:gd name="connsiteX86" fmla="*/ 1546453 w 1918026"/>
                <a:gd name="connsiteY86" fmla="*/ 96329 h 1293029"/>
                <a:gd name="connsiteX87" fmla="*/ 1558745 w 1918026"/>
                <a:gd name="connsiteY87" fmla="*/ 70394 h 1293029"/>
                <a:gd name="connsiteX88" fmla="*/ 1561204 w 1918026"/>
                <a:gd name="connsiteY88" fmla="*/ 65454 h 1293029"/>
                <a:gd name="connsiteX89" fmla="*/ 1563663 w 1918026"/>
                <a:gd name="connsiteY89" fmla="*/ 60514 h 1293029"/>
                <a:gd name="connsiteX90" fmla="*/ 1567351 w 1918026"/>
                <a:gd name="connsiteY90" fmla="*/ 54339 h 1293029"/>
                <a:gd name="connsiteX91" fmla="*/ 1582102 w 1918026"/>
                <a:gd name="connsiteY91" fmla="*/ 38285 h 1293029"/>
                <a:gd name="connsiteX92" fmla="*/ 1582102 w 1918026"/>
                <a:gd name="connsiteY92" fmla="*/ 38285 h 1293029"/>
                <a:gd name="connsiteX93" fmla="*/ 1583331 w 1918026"/>
                <a:gd name="connsiteY93" fmla="*/ 32110 h 1293029"/>
                <a:gd name="connsiteX94" fmla="*/ 1579643 w 1918026"/>
                <a:gd name="connsiteY94" fmla="*/ 29640 h 1293029"/>
                <a:gd name="connsiteX95" fmla="*/ 1575956 w 1918026"/>
                <a:gd name="connsiteY95" fmla="*/ 29640 h 1293029"/>
                <a:gd name="connsiteX96" fmla="*/ 1572268 w 1918026"/>
                <a:gd name="connsiteY96" fmla="*/ 32110 h 1293029"/>
                <a:gd name="connsiteX97" fmla="*/ 1567351 w 1918026"/>
                <a:gd name="connsiteY97" fmla="*/ 37050 h 1293029"/>
                <a:gd name="connsiteX98" fmla="*/ 1563663 w 1918026"/>
                <a:gd name="connsiteY98" fmla="*/ 41990 h 1293029"/>
                <a:gd name="connsiteX99" fmla="*/ 1559975 w 1918026"/>
                <a:gd name="connsiteY99" fmla="*/ 46929 h 1293029"/>
                <a:gd name="connsiteX100" fmla="*/ 1559975 w 1918026"/>
                <a:gd name="connsiteY100" fmla="*/ 46929 h 1293029"/>
                <a:gd name="connsiteX101" fmla="*/ 1556287 w 1918026"/>
                <a:gd name="connsiteY101" fmla="*/ 53104 h 1293029"/>
                <a:gd name="connsiteX102" fmla="*/ 1547682 w 1918026"/>
                <a:gd name="connsiteY102" fmla="*/ 67924 h 1293029"/>
                <a:gd name="connsiteX103" fmla="*/ 1543994 w 1918026"/>
                <a:gd name="connsiteY103" fmla="*/ 75334 h 1293029"/>
                <a:gd name="connsiteX104" fmla="*/ 1539077 w 1918026"/>
                <a:gd name="connsiteY104" fmla="*/ 86449 h 1293029"/>
                <a:gd name="connsiteX105" fmla="*/ 1536618 w 1918026"/>
                <a:gd name="connsiteY105" fmla="*/ 92624 h 1293029"/>
                <a:gd name="connsiteX106" fmla="*/ 1528013 w 1918026"/>
                <a:gd name="connsiteY106" fmla="*/ 114854 h 1293029"/>
                <a:gd name="connsiteX107" fmla="*/ 1524325 w 1918026"/>
                <a:gd name="connsiteY107" fmla="*/ 124734 h 1293029"/>
                <a:gd name="connsiteX108" fmla="*/ 1521867 w 1918026"/>
                <a:gd name="connsiteY108" fmla="*/ 130909 h 1293029"/>
                <a:gd name="connsiteX109" fmla="*/ 1518179 w 1918026"/>
                <a:gd name="connsiteY109" fmla="*/ 129673 h 1293029"/>
                <a:gd name="connsiteX110" fmla="*/ 1512032 w 1918026"/>
                <a:gd name="connsiteY110" fmla="*/ 128439 h 1293029"/>
                <a:gd name="connsiteX111" fmla="*/ 1508344 w 1918026"/>
                <a:gd name="connsiteY111" fmla="*/ 127204 h 1293029"/>
                <a:gd name="connsiteX112" fmla="*/ 1507115 w 1918026"/>
                <a:gd name="connsiteY112" fmla="*/ 127204 h 1293029"/>
                <a:gd name="connsiteX113" fmla="*/ 1498510 w 1918026"/>
                <a:gd name="connsiteY113" fmla="*/ 125969 h 1293029"/>
                <a:gd name="connsiteX114" fmla="*/ 1493593 w 1918026"/>
                <a:gd name="connsiteY114" fmla="*/ 124734 h 1293029"/>
                <a:gd name="connsiteX115" fmla="*/ 1481300 w 1918026"/>
                <a:gd name="connsiteY115" fmla="*/ 122264 h 1293029"/>
                <a:gd name="connsiteX116" fmla="*/ 1481300 w 1918026"/>
                <a:gd name="connsiteY116" fmla="*/ 122264 h 1293029"/>
                <a:gd name="connsiteX117" fmla="*/ 1475153 w 1918026"/>
                <a:gd name="connsiteY117" fmla="*/ 121029 h 1293029"/>
                <a:gd name="connsiteX118" fmla="*/ 1456714 w 1918026"/>
                <a:gd name="connsiteY118" fmla="*/ 117324 h 1293029"/>
                <a:gd name="connsiteX119" fmla="*/ 1450568 w 1918026"/>
                <a:gd name="connsiteY119" fmla="*/ 116089 h 1293029"/>
                <a:gd name="connsiteX120" fmla="*/ 1444421 w 1918026"/>
                <a:gd name="connsiteY120" fmla="*/ 114854 h 1293029"/>
                <a:gd name="connsiteX121" fmla="*/ 1438275 w 1918026"/>
                <a:gd name="connsiteY121" fmla="*/ 113619 h 1293029"/>
                <a:gd name="connsiteX122" fmla="*/ 1430899 w 1918026"/>
                <a:gd name="connsiteY122" fmla="*/ 112384 h 1293029"/>
                <a:gd name="connsiteX123" fmla="*/ 1428440 w 1918026"/>
                <a:gd name="connsiteY123" fmla="*/ 112384 h 1293029"/>
                <a:gd name="connsiteX124" fmla="*/ 1424752 w 1918026"/>
                <a:gd name="connsiteY124" fmla="*/ 112384 h 1293029"/>
                <a:gd name="connsiteX125" fmla="*/ 1419835 w 1918026"/>
                <a:gd name="connsiteY125" fmla="*/ 111149 h 1293029"/>
                <a:gd name="connsiteX126" fmla="*/ 1418606 w 1918026"/>
                <a:gd name="connsiteY126" fmla="*/ 111149 h 1293029"/>
                <a:gd name="connsiteX127" fmla="*/ 1413689 w 1918026"/>
                <a:gd name="connsiteY127" fmla="*/ 109914 h 1293029"/>
                <a:gd name="connsiteX128" fmla="*/ 1394020 w 1918026"/>
                <a:gd name="connsiteY128" fmla="*/ 106209 h 1293029"/>
                <a:gd name="connsiteX129" fmla="*/ 1391561 w 1918026"/>
                <a:gd name="connsiteY129" fmla="*/ 106209 h 1293029"/>
                <a:gd name="connsiteX130" fmla="*/ 1381727 w 1918026"/>
                <a:gd name="connsiteY130" fmla="*/ 104974 h 1293029"/>
                <a:gd name="connsiteX131" fmla="*/ 1378039 w 1918026"/>
                <a:gd name="connsiteY131" fmla="*/ 104974 h 1293029"/>
                <a:gd name="connsiteX132" fmla="*/ 1371893 w 1918026"/>
                <a:gd name="connsiteY132" fmla="*/ 103739 h 1293029"/>
                <a:gd name="connsiteX133" fmla="*/ 1369434 w 1918026"/>
                <a:gd name="connsiteY133" fmla="*/ 103739 h 1293029"/>
                <a:gd name="connsiteX134" fmla="*/ 1363288 w 1918026"/>
                <a:gd name="connsiteY134" fmla="*/ 102504 h 1293029"/>
                <a:gd name="connsiteX135" fmla="*/ 1357141 w 1918026"/>
                <a:gd name="connsiteY135" fmla="*/ 101269 h 1293029"/>
                <a:gd name="connsiteX136" fmla="*/ 1355912 w 1918026"/>
                <a:gd name="connsiteY136" fmla="*/ 101269 h 1293029"/>
                <a:gd name="connsiteX137" fmla="*/ 1347307 w 1918026"/>
                <a:gd name="connsiteY137" fmla="*/ 100034 h 1293029"/>
                <a:gd name="connsiteX138" fmla="*/ 1343619 w 1918026"/>
                <a:gd name="connsiteY138" fmla="*/ 100034 h 1293029"/>
                <a:gd name="connsiteX139" fmla="*/ 1339931 w 1918026"/>
                <a:gd name="connsiteY139" fmla="*/ 100034 h 1293029"/>
                <a:gd name="connsiteX140" fmla="*/ 1331326 w 1918026"/>
                <a:gd name="connsiteY140" fmla="*/ 98799 h 1293029"/>
                <a:gd name="connsiteX141" fmla="*/ 1323950 w 1918026"/>
                <a:gd name="connsiteY141" fmla="*/ 97564 h 1293029"/>
                <a:gd name="connsiteX142" fmla="*/ 1317804 w 1918026"/>
                <a:gd name="connsiteY142" fmla="*/ 96329 h 1293029"/>
                <a:gd name="connsiteX143" fmla="*/ 1315345 w 1918026"/>
                <a:gd name="connsiteY143" fmla="*/ 96329 h 1293029"/>
                <a:gd name="connsiteX144" fmla="*/ 1311657 w 1918026"/>
                <a:gd name="connsiteY144" fmla="*/ 96329 h 1293029"/>
                <a:gd name="connsiteX145" fmla="*/ 1311657 w 1918026"/>
                <a:gd name="connsiteY145" fmla="*/ 96329 h 1293029"/>
                <a:gd name="connsiteX146" fmla="*/ 1306740 w 1918026"/>
                <a:gd name="connsiteY146" fmla="*/ 95094 h 1293029"/>
                <a:gd name="connsiteX147" fmla="*/ 1301823 w 1918026"/>
                <a:gd name="connsiteY147" fmla="*/ 95094 h 1293029"/>
                <a:gd name="connsiteX148" fmla="*/ 1301823 w 1918026"/>
                <a:gd name="connsiteY148" fmla="*/ 95094 h 1293029"/>
                <a:gd name="connsiteX149" fmla="*/ 1296906 w 1918026"/>
                <a:gd name="connsiteY149" fmla="*/ 95094 h 1293029"/>
                <a:gd name="connsiteX150" fmla="*/ 1274778 w 1918026"/>
                <a:gd name="connsiteY150" fmla="*/ 92624 h 1293029"/>
                <a:gd name="connsiteX151" fmla="*/ 1271091 w 1918026"/>
                <a:gd name="connsiteY151" fmla="*/ 92624 h 1293029"/>
                <a:gd name="connsiteX152" fmla="*/ 1271091 w 1918026"/>
                <a:gd name="connsiteY152" fmla="*/ 92624 h 1293029"/>
                <a:gd name="connsiteX153" fmla="*/ 1266173 w 1918026"/>
                <a:gd name="connsiteY153" fmla="*/ 92624 h 1293029"/>
                <a:gd name="connsiteX154" fmla="*/ 1250193 w 1918026"/>
                <a:gd name="connsiteY154" fmla="*/ 91389 h 1293029"/>
                <a:gd name="connsiteX155" fmla="*/ 1245275 w 1918026"/>
                <a:gd name="connsiteY155" fmla="*/ 91389 h 1293029"/>
                <a:gd name="connsiteX156" fmla="*/ 1241587 w 1918026"/>
                <a:gd name="connsiteY156" fmla="*/ 91389 h 1293029"/>
                <a:gd name="connsiteX157" fmla="*/ 1236670 w 1918026"/>
                <a:gd name="connsiteY157" fmla="*/ 91389 h 1293029"/>
                <a:gd name="connsiteX158" fmla="*/ 1232982 w 1918026"/>
                <a:gd name="connsiteY158" fmla="*/ 91389 h 1293029"/>
                <a:gd name="connsiteX159" fmla="*/ 1228065 w 1918026"/>
                <a:gd name="connsiteY159" fmla="*/ 91389 h 1293029"/>
                <a:gd name="connsiteX160" fmla="*/ 1225607 w 1918026"/>
                <a:gd name="connsiteY160" fmla="*/ 91389 h 1293029"/>
                <a:gd name="connsiteX161" fmla="*/ 1219460 w 1918026"/>
                <a:gd name="connsiteY161" fmla="*/ 91389 h 1293029"/>
                <a:gd name="connsiteX162" fmla="*/ 1210855 w 1918026"/>
                <a:gd name="connsiteY162" fmla="*/ 90154 h 1293029"/>
                <a:gd name="connsiteX163" fmla="*/ 1207167 w 1918026"/>
                <a:gd name="connsiteY163" fmla="*/ 90154 h 1293029"/>
                <a:gd name="connsiteX164" fmla="*/ 1201021 w 1918026"/>
                <a:gd name="connsiteY164" fmla="*/ 90154 h 1293029"/>
                <a:gd name="connsiteX165" fmla="*/ 1182581 w 1918026"/>
                <a:gd name="connsiteY165" fmla="*/ 88919 h 1293029"/>
                <a:gd name="connsiteX166" fmla="*/ 1171518 w 1918026"/>
                <a:gd name="connsiteY166" fmla="*/ 87684 h 1293029"/>
                <a:gd name="connsiteX167" fmla="*/ 1146932 w 1918026"/>
                <a:gd name="connsiteY167" fmla="*/ 86449 h 1293029"/>
                <a:gd name="connsiteX168" fmla="*/ 1145702 w 1918026"/>
                <a:gd name="connsiteY168" fmla="*/ 86449 h 1293029"/>
                <a:gd name="connsiteX169" fmla="*/ 1140785 w 1918026"/>
                <a:gd name="connsiteY169" fmla="*/ 86449 h 1293029"/>
                <a:gd name="connsiteX170" fmla="*/ 1139556 w 1918026"/>
                <a:gd name="connsiteY170" fmla="*/ 86449 h 1293029"/>
                <a:gd name="connsiteX171" fmla="*/ 1133410 w 1918026"/>
                <a:gd name="connsiteY171" fmla="*/ 86449 h 1293029"/>
                <a:gd name="connsiteX172" fmla="*/ 1133410 w 1918026"/>
                <a:gd name="connsiteY172" fmla="*/ 86449 h 1293029"/>
                <a:gd name="connsiteX173" fmla="*/ 1129722 w 1918026"/>
                <a:gd name="connsiteY173" fmla="*/ 86449 h 1293029"/>
                <a:gd name="connsiteX174" fmla="*/ 1122346 w 1918026"/>
                <a:gd name="connsiteY174" fmla="*/ 86449 h 1293029"/>
                <a:gd name="connsiteX175" fmla="*/ 1118658 w 1918026"/>
                <a:gd name="connsiteY175" fmla="*/ 86449 h 1293029"/>
                <a:gd name="connsiteX176" fmla="*/ 1117429 w 1918026"/>
                <a:gd name="connsiteY176" fmla="*/ 86449 h 1293029"/>
                <a:gd name="connsiteX177" fmla="*/ 1117429 w 1918026"/>
                <a:gd name="connsiteY177" fmla="*/ 86449 h 1293029"/>
                <a:gd name="connsiteX178" fmla="*/ 1108824 w 1918026"/>
                <a:gd name="connsiteY178" fmla="*/ 86449 h 1293029"/>
                <a:gd name="connsiteX179" fmla="*/ 1098989 w 1918026"/>
                <a:gd name="connsiteY179" fmla="*/ 86449 h 1293029"/>
                <a:gd name="connsiteX180" fmla="*/ 1090384 w 1918026"/>
                <a:gd name="connsiteY180" fmla="*/ 86449 h 1293029"/>
                <a:gd name="connsiteX181" fmla="*/ 1073174 w 1918026"/>
                <a:gd name="connsiteY181" fmla="*/ 86449 h 1293029"/>
                <a:gd name="connsiteX182" fmla="*/ 1063340 w 1918026"/>
                <a:gd name="connsiteY182" fmla="*/ 86449 h 1293029"/>
                <a:gd name="connsiteX183" fmla="*/ 1062111 w 1918026"/>
                <a:gd name="connsiteY183" fmla="*/ 86449 h 1293029"/>
                <a:gd name="connsiteX184" fmla="*/ 1055964 w 1918026"/>
                <a:gd name="connsiteY184" fmla="*/ 86449 h 1293029"/>
                <a:gd name="connsiteX185" fmla="*/ 776914 w 1918026"/>
                <a:gd name="connsiteY185" fmla="*/ 106209 h 1293029"/>
                <a:gd name="connsiteX186" fmla="*/ 773226 w 1918026"/>
                <a:gd name="connsiteY186" fmla="*/ 112384 h 1293029"/>
                <a:gd name="connsiteX187" fmla="*/ 779373 w 1918026"/>
                <a:gd name="connsiteY187" fmla="*/ 116089 h 1293029"/>
                <a:gd name="connsiteX188" fmla="*/ 1118658 w 1918026"/>
                <a:gd name="connsiteY188" fmla="*/ 96329 h 1293029"/>
                <a:gd name="connsiteX189" fmla="*/ 1309199 w 1918026"/>
                <a:gd name="connsiteY189" fmla="*/ 111149 h 1293029"/>
                <a:gd name="connsiteX190" fmla="*/ 1314116 w 1918026"/>
                <a:gd name="connsiteY190" fmla="*/ 112384 h 1293029"/>
                <a:gd name="connsiteX191" fmla="*/ 1359600 w 1918026"/>
                <a:gd name="connsiteY191" fmla="*/ 118559 h 1293029"/>
                <a:gd name="connsiteX192" fmla="*/ 1363288 w 1918026"/>
                <a:gd name="connsiteY192" fmla="*/ 118559 h 1293029"/>
                <a:gd name="connsiteX193" fmla="*/ 1478841 w 1918026"/>
                <a:gd name="connsiteY193" fmla="*/ 138319 h 1293029"/>
                <a:gd name="connsiteX194" fmla="*/ 1518179 w 1918026"/>
                <a:gd name="connsiteY194" fmla="*/ 145728 h 1293029"/>
                <a:gd name="connsiteX195" fmla="*/ 1438275 w 1918026"/>
                <a:gd name="connsiteY195" fmla="*/ 411250 h 1293029"/>
                <a:gd name="connsiteX196" fmla="*/ 1430899 w 1918026"/>
                <a:gd name="connsiteY196" fmla="*/ 438420 h 1293029"/>
                <a:gd name="connsiteX197" fmla="*/ 1405084 w 1918026"/>
                <a:gd name="connsiteY197" fmla="*/ 527339 h 1293029"/>
                <a:gd name="connsiteX198" fmla="*/ 1053505 w 1918026"/>
                <a:gd name="connsiteY198" fmla="*/ 527339 h 1293029"/>
                <a:gd name="connsiteX199" fmla="*/ 1053505 w 1918026"/>
                <a:gd name="connsiteY199" fmla="*/ 527339 h 1293029"/>
                <a:gd name="connsiteX200" fmla="*/ 1052276 w 1918026"/>
                <a:gd name="connsiteY200" fmla="*/ 527339 h 1293029"/>
                <a:gd name="connsiteX201" fmla="*/ 811334 w 1918026"/>
                <a:gd name="connsiteY201" fmla="*/ 527339 h 1293029"/>
                <a:gd name="connsiteX202" fmla="*/ 810105 w 1918026"/>
                <a:gd name="connsiteY202" fmla="*/ 527339 h 1293029"/>
                <a:gd name="connsiteX203" fmla="*/ 810105 w 1918026"/>
                <a:gd name="connsiteY203" fmla="*/ 527339 h 1293029"/>
                <a:gd name="connsiteX204" fmla="*/ 500323 w 1918026"/>
                <a:gd name="connsiteY204" fmla="*/ 527339 h 1293029"/>
                <a:gd name="connsiteX205" fmla="*/ 500323 w 1918026"/>
                <a:gd name="connsiteY205" fmla="*/ 527339 h 1293029"/>
                <a:gd name="connsiteX206" fmla="*/ 500323 w 1918026"/>
                <a:gd name="connsiteY206" fmla="*/ 527339 h 1293029"/>
                <a:gd name="connsiteX207" fmla="*/ 293801 w 1918026"/>
                <a:gd name="connsiteY207" fmla="*/ 527339 h 1293029"/>
                <a:gd name="connsiteX208" fmla="*/ 395833 w 1918026"/>
                <a:gd name="connsiteY208" fmla="*/ 475469 h 1293029"/>
                <a:gd name="connsiteX209" fmla="*/ 398291 w 1918026"/>
                <a:gd name="connsiteY209" fmla="*/ 468060 h 1293029"/>
                <a:gd name="connsiteX210" fmla="*/ 392145 w 1918026"/>
                <a:gd name="connsiteY210" fmla="*/ 465590 h 1293029"/>
                <a:gd name="connsiteX211" fmla="*/ 270445 w 1918026"/>
                <a:gd name="connsiteY211" fmla="*/ 527339 h 1293029"/>
                <a:gd name="connsiteX212" fmla="*/ 138910 w 1918026"/>
                <a:gd name="connsiteY212" fmla="*/ 527339 h 1293029"/>
                <a:gd name="connsiteX213" fmla="*/ 138910 w 1918026"/>
                <a:gd name="connsiteY213" fmla="*/ 527339 h 1293029"/>
                <a:gd name="connsiteX214" fmla="*/ 138910 w 1918026"/>
                <a:gd name="connsiteY214" fmla="*/ 527339 h 1293029"/>
                <a:gd name="connsiteX215" fmla="*/ 9834 w 1918026"/>
                <a:gd name="connsiteY215" fmla="*/ 527339 h 1293029"/>
                <a:gd name="connsiteX216" fmla="*/ 0 w 1918026"/>
                <a:gd name="connsiteY216" fmla="*/ 537219 h 1293029"/>
                <a:gd name="connsiteX217" fmla="*/ 9834 w 1918026"/>
                <a:gd name="connsiteY217" fmla="*/ 547099 h 1293029"/>
                <a:gd name="connsiteX218" fmla="*/ 9834 w 1918026"/>
                <a:gd name="connsiteY218" fmla="*/ 547099 h 1293029"/>
                <a:gd name="connsiteX219" fmla="*/ 256923 w 1918026"/>
                <a:gd name="connsiteY219" fmla="*/ 547099 h 1293029"/>
                <a:gd name="connsiteX220" fmla="*/ 256923 w 1918026"/>
                <a:gd name="connsiteY220" fmla="*/ 547099 h 1293029"/>
                <a:gd name="connsiteX221" fmla="*/ 256923 w 1918026"/>
                <a:gd name="connsiteY221" fmla="*/ 547099 h 1293029"/>
                <a:gd name="connsiteX222" fmla="*/ 1333785 w 1918026"/>
                <a:gd name="connsiteY222" fmla="*/ 547099 h 1293029"/>
                <a:gd name="connsiteX223" fmla="*/ 1406313 w 1918026"/>
                <a:gd name="connsiteY223" fmla="*/ 547099 h 1293029"/>
                <a:gd name="connsiteX224" fmla="*/ 1349765 w 1918026"/>
                <a:gd name="connsiteY224" fmla="*/ 732346 h 1293029"/>
                <a:gd name="connsiteX225" fmla="*/ 1337472 w 1918026"/>
                <a:gd name="connsiteY225" fmla="*/ 769396 h 1293029"/>
                <a:gd name="connsiteX226" fmla="*/ 1336243 w 1918026"/>
                <a:gd name="connsiteY226" fmla="*/ 774336 h 1293029"/>
                <a:gd name="connsiteX227" fmla="*/ 1335014 w 1918026"/>
                <a:gd name="connsiteY227" fmla="*/ 778041 h 1293029"/>
                <a:gd name="connsiteX228" fmla="*/ 1315345 w 1918026"/>
                <a:gd name="connsiteY228" fmla="*/ 837320 h 1293029"/>
                <a:gd name="connsiteX229" fmla="*/ 1310428 w 1918026"/>
                <a:gd name="connsiteY229" fmla="*/ 850905 h 1293029"/>
                <a:gd name="connsiteX230" fmla="*/ 1310428 w 1918026"/>
                <a:gd name="connsiteY230" fmla="*/ 850905 h 1293029"/>
                <a:gd name="connsiteX231" fmla="*/ 1293218 w 1918026"/>
                <a:gd name="connsiteY231" fmla="*/ 845965 h 1293029"/>
                <a:gd name="connsiteX232" fmla="*/ 1287071 w 1918026"/>
                <a:gd name="connsiteY232" fmla="*/ 849670 h 1293029"/>
                <a:gd name="connsiteX233" fmla="*/ 1290759 w 1918026"/>
                <a:gd name="connsiteY233" fmla="*/ 855845 h 1293029"/>
                <a:gd name="connsiteX234" fmla="*/ 1307969 w 1918026"/>
                <a:gd name="connsiteY234" fmla="*/ 860785 h 1293029"/>
                <a:gd name="connsiteX235" fmla="*/ 1307969 w 1918026"/>
                <a:gd name="connsiteY235" fmla="*/ 860785 h 1293029"/>
                <a:gd name="connsiteX236" fmla="*/ 1307969 w 1918026"/>
                <a:gd name="connsiteY236" fmla="*/ 860785 h 1293029"/>
                <a:gd name="connsiteX237" fmla="*/ 1202250 w 1918026"/>
                <a:gd name="connsiteY237" fmla="*/ 1107782 h 1293029"/>
                <a:gd name="connsiteX238" fmla="*/ 1202250 w 1918026"/>
                <a:gd name="connsiteY238" fmla="*/ 1111487 h 1293029"/>
                <a:gd name="connsiteX239" fmla="*/ 1204709 w 1918026"/>
                <a:gd name="connsiteY239" fmla="*/ 1113957 h 1293029"/>
                <a:gd name="connsiteX240" fmla="*/ 1283384 w 1918026"/>
                <a:gd name="connsiteY240" fmla="*/ 1141127 h 1293029"/>
                <a:gd name="connsiteX241" fmla="*/ 1289530 w 1918026"/>
                <a:gd name="connsiteY241" fmla="*/ 1138657 h 1293029"/>
                <a:gd name="connsiteX242" fmla="*/ 1352224 w 1918026"/>
                <a:gd name="connsiteY242" fmla="*/ 989223 h 1293029"/>
                <a:gd name="connsiteX243" fmla="*/ 1331326 w 1918026"/>
                <a:gd name="connsiteY243" fmla="*/ 1155947 h 1293029"/>
                <a:gd name="connsiteX244" fmla="*/ 1335014 w 1918026"/>
                <a:gd name="connsiteY244" fmla="*/ 1160886 h 1293029"/>
                <a:gd name="connsiteX245" fmla="*/ 1686592 w 1918026"/>
                <a:gd name="connsiteY245" fmla="*/ 1293030 h 1293029"/>
                <a:gd name="connsiteX246" fmla="*/ 1687821 w 1918026"/>
                <a:gd name="connsiteY246" fmla="*/ 1293030 h 1293029"/>
                <a:gd name="connsiteX247" fmla="*/ 1691509 w 1918026"/>
                <a:gd name="connsiteY247" fmla="*/ 1291795 h 1293029"/>
                <a:gd name="connsiteX248" fmla="*/ 1693968 w 1918026"/>
                <a:gd name="connsiteY248" fmla="*/ 1286855 h 1293029"/>
                <a:gd name="connsiteX249" fmla="*/ 1692739 w 1918026"/>
                <a:gd name="connsiteY249" fmla="*/ 1274505 h 1293029"/>
                <a:gd name="connsiteX250" fmla="*/ 1674299 w 1918026"/>
                <a:gd name="connsiteY250" fmla="*/ 949704 h 1293029"/>
                <a:gd name="connsiteX251" fmla="*/ 1686592 w 1918026"/>
                <a:gd name="connsiteY251" fmla="*/ 952174 h 1293029"/>
                <a:gd name="connsiteX252" fmla="*/ 1687821 w 1918026"/>
                <a:gd name="connsiteY252" fmla="*/ 952174 h 1293029"/>
                <a:gd name="connsiteX253" fmla="*/ 1692739 w 1918026"/>
                <a:gd name="connsiteY253" fmla="*/ 948469 h 1293029"/>
                <a:gd name="connsiteX254" fmla="*/ 1689051 w 1918026"/>
                <a:gd name="connsiteY254" fmla="*/ 942294 h 1293029"/>
                <a:gd name="connsiteX255" fmla="*/ 1676758 w 1918026"/>
                <a:gd name="connsiteY255" fmla="*/ 939824 h 1293029"/>
                <a:gd name="connsiteX256" fmla="*/ 1682904 w 1918026"/>
                <a:gd name="connsiteY256" fmla="*/ 910184 h 1293029"/>
                <a:gd name="connsiteX257" fmla="*/ 1701344 w 1918026"/>
                <a:gd name="connsiteY257" fmla="*/ 839790 h 1293029"/>
                <a:gd name="connsiteX258" fmla="*/ 1795999 w 1918026"/>
                <a:gd name="connsiteY258" fmla="*/ 496464 h 1293029"/>
                <a:gd name="connsiteX259" fmla="*/ 1825502 w 1918026"/>
                <a:gd name="connsiteY259" fmla="*/ 368026 h 1293029"/>
                <a:gd name="connsiteX260" fmla="*/ 1681675 w 1918026"/>
                <a:gd name="connsiteY260" fmla="*/ 1273270 h 1293029"/>
                <a:gd name="connsiteX261" fmla="*/ 1680446 w 1918026"/>
                <a:gd name="connsiteY261" fmla="*/ 1273270 h 1293029"/>
                <a:gd name="connsiteX262" fmla="*/ 1341160 w 1918026"/>
                <a:gd name="connsiteY262" fmla="*/ 1146067 h 1293029"/>
                <a:gd name="connsiteX263" fmla="*/ 1342390 w 1918026"/>
                <a:gd name="connsiteY263" fmla="*/ 1138657 h 1293029"/>
                <a:gd name="connsiteX264" fmla="*/ 1343619 w 1918026"/>
                <a:gd name="connsiteY264" fmla="*/ 1133717 h 1293029"/>
                <a:gd name="connsiteX265" fmla="*/ 1344848 w 1918026"/>
                <a:gd name="connsiteY265" fmla="*/ 1120132 h 1293029"/>
                <a:gd name="connsiteX266" fmla="*/ 1346078 w 1918026"/>
                <a:gd name="connsiteY266" fmla="*/ 1115192 h 1293029"/>
                <a:gd name="connsiteX267" fmla="*/ 1348536 w 1918026"/>
                <a:gd name="connsiteY267" fmla="*/ 1100372 h 1293029"/>
                <a:gd name="connsiteX268" fmla="*/ 1348536 w 1918026"/>
                <a:gd name="connsiteY268" fmla="*/ 1096667 h 1293029"/>
                <a:gd name="connsiteX269" fmla="*/ 1349765 w 1918026"/>
                <a:gd name="connsiteY269" fmla="*/ 1089257 h 1293029"/>
                <a:gd name="connsiteX270" fmla="*/ 1350995 w 1918026"/>
                <a:gd name="connsiteY270" fmla="*/ 1084317 h 1293029"/>
                <a:gd name="connsiteX271" fmla="*/ 1355912 w 1918026"/>
                <a:gd name="connsiteY271" fmla="*/ 1044798 h 1293029"/>
                <a:gd name="connsiteX272" fmla="*/ 1355912 w 1918026"/>
                <a:gd name="connsiteY272" fmla="*/ 1041093 h 1293029"/>
                <a:gd name="connsiteX273" fmla="*/ 1362058 w 1918026"/>
                <a:gd name="connsiteY273" fmla="*/ 989223 h 1293029"/>
                <a:gd name="connsiteX274" fmla="*/ 1363288 w 1918026"/>
                <a:gd name="connsiteY274" fmla="*/ 980579 h 1293029"/>
                <a:gd name="connsiteX275" fmla="*/ 1364517 w 1918026"/>
                <a:gd name="connsiteY275" fmla="*/ 971934 h 1293029"/>
                <a:gd name="connsiteX276" fmla="*/ 1365746 w 1918026"/>
                <a:gd name="connsiteY276" fmla="*/ 966994 h 1293029"/>
                <a:gd name="connsiteX277" fmla="*/ 1366975 w 1918026"/>
                <a:gd name="connsiteY277" fmla="*/ 954644 h 1293029"/>
                <a:gd name="connsiteX278" fmla="*/ 1368205 w 1918026"/>
                <a:gd name="connsiteY278" fmla="*/ 947234 h 1293029"/>
                <a:gd name="connsiteX279" fmla="*/ 1365746 w 1918026"/>
                <a:gd name="connsiteY279" fmla="*/ 942294 h 1293029"/>
                <a:gd name="connsiteX280" fmla="*/ 1364517 w 1918026"/>
                <a:gd name="connsiteY280" fmla="*/ 942294 h 1293029"/>
                <a:gd name="connsiteX281" fmla="*/ 1358370 w 1918026"/>
                <a:gd name="connsiteY281" fmla="*/ 944764 h 1293029"/>
                <a:gd name="connsiteX282" fmla="*/ 1336243 w 1918026"/>
                <a:gd name="connsiteY282" fmla="*/ 999103 h 1293029"/>
                <a:gd name="connsiteX283" fmla="*/ 1333785 w 1918026"/>
                <a:gd name="connsiteY283" fmla="*/ 1004043 h 1293029"/>
                <a:gd name="connsiteX284" fmla="*/ 1320262 w 1918026"/>
                <a:gd name="connsiteY284" fmla="*/ 1036153 h 1293029"/>
                <a:gd name="connsiteX285" fmla="*/ 1316574 w 1918026"/>
                <a:gd name="connsiteY285" fmla="*/ 1046033 h 1293029"/>
                <a:gd name="connsiteX286" fmla="*/ 1312887 w 1918026"/>
                <a:gd name="connsiteY286" fmla="*/ 1053443 h 1293029"/>
                <a:gd name="connsiteX287" fmla="*/ 1311657 w 1918026"/>
                <a:gd name="connsiteY287" fmla="*/ 1057148 h 1293029"/>
                <a:gd name="connsiteX288" fmla="*/ 1284613 w 1918026"/>
                <a:gd name="connsiteY288" fmla="*/ 1121367 h 1293029"/>
                <a:gd name="connsiteX289" fmla="*/ 1283384 w 1918026"/>
                <a:gd name="connsiteY289" fmla="*/ 1122602 h 1293029"/>
                <a:gd name="connsiteX290" fmla="*/ 1283384 w 1918026"/>
                <a:gd name="connsiteY290" fmla="*/ 1122602 h 1293029"/>
                <a:gd name="connsiteX291" fmla="*/ 1261256 w 1918026"/>
                <a:gd name="connsiteY291" fmla="*/ 1115192 h 1293029"/>
                <a:gd name="connsiteX292" fmla="*/ 1248963 w 1918026"/>
                <a:gd name="connsiteY292" fmla="*/ 1111487 h 1293029"/>
                <a:gd name="connsiteX293" fmla="*/ 1221919 w 1918026"/>
                <a:gd name="connsiteY293" fmla="*/ 1101607 h 1293029"/>
                <a:gd name="connsiteX294" fmla="*/ 1214543 w 1918026"/>
                <a:gd name="connsiteY294" fmla="*/ 1099137 h 1293029"/>
                <a:gd name="connsiteX295" fmla="*/ 1215772 w 1918026"/>
                <a:gd name="connsiteY295" fmla="*/ 1095432 h 1293029"/>
                <a:gd name="connsiteX296" fmla="*/ 1231753 w 1918026"/>
                <a:gd name="connsiteY296" fmla="*/ 1064558 h 1293029"/>
                <a:gd name="connsiteX297" fmla="*/ 1234212 w 1918026"/>
                <a:gd name="connsiteY297" fmla="*/ 1059618 h 1293029"/>
                <a:gd name="connsiteX298" fmla="*/ 1244046 w 1918026"/>
                <a:gd name="connsiteY298" fmla="*/ 1038623 h 1293029"/>
                <a:gd name="connsiteX299" fmla="*/ 1246505 w 1918026"/>
                <a:gd name="connsiteY299" fmla="*/ 1033683 h 1293029"/>
                <a:gd name="connsiteX300" fmla="*/ 1273549 w 1918026"/>
                <a:gd name="connsiteY300" fmla="*/ 971934 h 1293029"/>
                <a:gd name="connsiteX301" fmla="*/ 1277237 w 1918026"/>
                <a:gd name="connsiteY301" fmla="*/ 964524 h 1293029"/>
                <a:gd name="connsiteX302" fmla="*/ 1282154 w 1918026"/>
                <a:gd name="connsiteY302" fmla="*/ 953409 h 1293029"/>
                <a:gd name="connsiteX303" fmla="*/ 1283384 w 1918026"/>
                <a:gd name="connsiteY303" fmla="*/ 948469 h 1293029"/>
                <a:gd name="connsiteX304" fmla="*/ 1291989 w 1918026"/>
                <a:gd name="connsiteY304" fmla="*/ 926239 h 1293029"/>
                <a:gd name="connsiteX305" fmla="*/ 1295676 w 1918026"/>
                <a:gd name="connsiteY305" fmla="*/ 917594 h 1293029"/>
                <a:gd name="connsiteX306" fmla="*/ 1304281 w 1918026"/>
                <a:gd name="connsiteY306" fmla="*/ 895364 h 1293029"/>
                <a:gd name="connsiteX307" fmla="*/ 1307969 w 1918026"/>
                <a:gd name="connsiteY307" fmla="*/ 886720 h 1293029"/>
                <a:gd name="connsiteX308" fmla="*/ 1315345 w 1918026"/>
                <a:gd name="connsiteY308" fmla="*/ 864490 h 1293029"/>
                <a:gd name="connsiteX309" fmla="*/ 1316574 w 1918026"/>
                <a:gd name="connsiteY309" fmla="*/ 859550 h 1293029"/>
                <a:gd name="connsiteX310" fmla="*/ 1319033 w 1918026"/>
                <a:gd name="connsiteY310" fmla="*/ 854610 h 1293029"/>
                <a:gd name="connsiteX311" fmla="*/ 1391561 w 1918026"/>
                <a:gd name="connsiteY311" fmla="*/ 873135 h 1293029"/>
                <a:gd name="connsiteX312" fmla="*/ 1403854 w 1918026"/>
                <a:gd name="connsiteY312" fmla="*/ 875605 h 1293029"/>
                <a:gd name="connsiteX313" fmla="*/ 1411230 w 1918026"/>
                <a:gd name="connsiteY313" fmla="*/ 876840 h 1293029"/>
                <a:gd name="connsiteX314" fmla="*/ 1422294 w 1918026"/>
                <a:gd name="connsiteY314" fmla="*/ 879310 h 1293029"/>
                <a:gd name="connsiteX315" fmla="*/ 1462860 w 1918026"/>
                <a:gd name="connsiteY315" fmla="*/ 889190 h 1293029"/>
                <a:gd name="connsiteX316" fmla="*/ 1478841 w 1918026"/>
                <a:gd name="connsiteY316" fmla="*/ 892895 h 1293029"/>
                <a:gd name="connsiteX317" fmla="*/ 1664465 w 1918026"/>
                <a:gd name="connsiteY317" fmla="*/ 937354 h 1293029"/>
                <a:gd name="connsiteX318" fmla="*/ 1664465 w 1918026"/>
                <a:gd name="connsiteY318" fmla="*/ 937354 h 1293029"/>
                <a:gd name="connsiteX319" fmla="*/ 1663236 w 1918026"/>
                <a:gd name="connsiteY319" fmla="*/ 949704 h 1293029"/>
                <a:gd name="connsiteX320" fmla="*/ 1660777 w 1918026"/>
                <a:gd name="connsiteY320" fmla="*/ 983049 h 1293029"/>
                <a:gd name="connsiteX321" fmla="*/ 1663236 w 1918026"/>
                <a:gd name="connsiteY321" fmla="*/ 1096667 h 1293029"/>
                <a:gd name="connsiteX322" fmla="*/ 1677987 w 1918026"/>
                <a:gd name="connsiteY322" fmla="*/ 1226341 h 1293029"/>
                <a:gd name="connsiteX323" fmla="*/ 1682904 w 1918026"/>
                <a:gd name="connsiteY323" fmla="*/ 1264625 h 1293029"/>
                <a:gd name="connsiteX324" fmla="*/ 1681675 w 1918026"/>
                <a:gd name="connsiteY324" fmla="*/ 1273270 h 129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</a:cxnLst>
              <a:rect l="l" t="t" r="r" b="b"/>
              <a:pathLst>
                <a:path w="1918026" h="1293029">
                  <a:moveTo>
                    <a:pt x="1825502" y="368026"/>
                  </a:moveTo>
                  <a:cubicBezTo>
                    <a:pt x="1826732" y="361851"/>
                    <a:pt x="1829190" y="355676"/>
                    <a:pt x="1831649" y="348266"/>
                  </a:cubicBezTo>
                  <a:cubicBezTo>
                    <a:pt x="1839025" y="321096"/>
                    <a:pt x="1848859" y="295162"/>
                    <a:pt x="1857464" y="266757"/>
                  </a:cubicBezTo>
                  <a:cubicBezTo>
                    <a:pt x="1885738" y="182778"/>
                    <a:pt x="1914012" y="97564"/>
                    <a:pt x="1917699" y="6175"/>
                  </a:cubicBezTo>
                  <a:cubicBezTo>
                    <a:pt x="1918929" y="2470"/>
                    <a:pt x="1916470" y="1235"/>
                    <a:pt x="1914012" y="0"/>
                  </a:cubicBezTo>
                  <a:lnTo>
                    <a:pt x="1914012" y="0"/>
                  </a:lnTo>
                  <a:cubicBezTo>
                    <a:pt x="1911553" y="0"/>
                    <a:pt x="1909094" y="2470"/>
                    <a:pt x="1909094" y="4940"/>
                  </a:cubicBezTo>
                  <a:cubicBezTo>
                    <a:pt x="1905406" y="93859"/>
                    <a:pt x="1877133" y="179073"/>
                    <a:pt x="1848859" y="261817"/>
                  </a:cubicBezTo>
                  <a:cubicBezTo>
                    <a:pt x="1840254" y="286517"/>
                    <a:pt x="1831649" y="311216"/>
                    <a:pt x="1824273" y="335916"/>
                  </a:cubicBezTo>
                  <a:cubicBezTo>
                    <a:pt x="1821814" y="344561"/>
                    <a:pt x="1819356" y="354441"/>
                    <a:pt x="1815668" y="363086"/>
                  </a:cubicBezTo>
                  <a:cubicBezTo>
                    <a:pt x="1804604" y="403840"/>
                    <a:pt x="1793541" y="443360"/>
                    <a:pt x="1782477" y="482879"/>
                  </a:cubicBezTo>
                  <a:cubicBezTo>
                    <a:pt x="1743140" y="622433"/>
                    <a:pt x="1706261" y="753341"/>
                    <a:pt x="1669382" y="897835"/>
                  </a:cubicBezTo>
                  <a:cubicBezTo>
                    <a:pt x="1666923" y="906479"/>
                    <a:pt x="1665694" y="916359"/>
                    <a:pt x="1663236" y="926239"/>
                  </a:cubicBezTo>
                  <a:cubicBezTo>
                    <a:pt x="1663236" y="927474"/>
                    <a:pt x="1663236" y="927474"/>
                    <a:pt x="1663236" y="928709"/>
                  </a:cubicBezTo>
                  <a:cubicBezTo>
                    <a:pt x="1663236" y="928709"/>
                    <a:pt x="1663236" y="928709"/>
                    <a:pt x="1663236" y="928709"/>
                  </a:cubicBezTo>
                  <a:cubicBezTo>
                    <a:pt x="1604229" y="915124"/>
                    <a:pt x="1542765" y="900305"/>
                    <a:pt x="1480071" y="885485"/>
                  </a:cubicBezTo>
                  <a:cubicBezTo>
                    <a:pt x="1476383" y="884250"/>
                    <a:pt x="1472695" y="884250"/>
                    <a:pt x="1469007" y="883015"/>
                  </a:cubicBezTo>
                  <a:cubicBezTo>
                    <a:pt x="1457943" y="880545"/>
                    <a:pt x="1446880" y="876840"/>
                    <a:pt x="1435816" y="874370"/>
                  </a:cubicBezTo>
                  <a:cubicBezTo>
                    <a:pt x="1433357" y="873135"/>
                    <a:pt x="1429670" y="873135"/>
                    <a:pt x="1427211" y="871900"/>
                  </a:cubicBezTo>
                  <a:cubicBezTo>
                    <a:pt x="1391561" y="863255"/>
                    <a:pt x="1355912" y="853375"/>
                    <a:pt x="1320262" y="843495"/>
                  </a:cubicBezTo>
                  <a:cubicBezTo>
                    <a:pt x="1322721" y="837320"/>
                    <a:pt x="1325180" y="829910"/>
                    <a:pt x="1327638" y="823735"/>
                  </a:cubicBezTo>
                  <a:cubicBezTo>
                    <a:pt x="1327638" y="823735"/>
                    <a:pt x="1327638" y="823735"/>
                    <a:pt x="1327638" y="823735"/>
                  </a:cubicBezTo>
                  <a:cubicBezTo>
                    <a:pt x="1328867" y="818795"/>
                    <a:pt x="1331326" y="813856"/>
                    <a:pt x="1332555" y="808915"/>
                  </a:cubicBezTo>
                  <a:cubicBezTo>
                    <a:pt x="1332555" y="808915"/>
                    <a:pt x="1332555" y="807681"/>
                    <a:pt x="1332555" y="807681"/>
                  </a:cubicBezTo>
                  <a:cubicBezTo>
                    <a:pt x="1336243" y="797801"/>
                    <a:pt x="1338702" y="787921"/>
                    <a:pt x="1342390" y="778041"/>
                  </a:cubicBezTo>
                  <a:cubicBezTo>
                    <a:pt x="1342390" y="776806"/>
                    <a:pt x="1343619" y="774336"/>
                    <a:pt x="1343619" y="773101"/>
                  </a:cubicBezTo>
                  <a:cubicBezTo>
                    <a:pt x="1343619" y="771866"/>
                    <a:pt x="1344848" y="769396"/>
                    <a:pt x="1344848" y="768161"/>
                  </a:cubicBezTo>
                  <a:cubicBezTo>
                    <a:pt x="1346078" y="765691"/>
                    <a:pt x="1346078" y="763221"/>
                    <a:pt x="1347307" y="760751"/>
                  </a:cubicBezTo>
                  <a:cubicBezTo>
                    <a:pt x="1348536" y="758281"/>
                    <a:pt x="1348536" y="755811"/>
                    <a:pt x="1349765" y="753341"/>
                  </a:cubicBezTo>
                  <a:cubicBezTo>
                    <a:pt x="1349765" y="752106"/>
                    <a:pt x="1350995" y="749636"/>
                    <a:pt x="1350995" y="748401"/>
                  </a:cubicBezTo>
                  <a:cubicBezTo>
                    <a:pt x="1353453" y="742226"/>
                    <a:pt x="1354683" y="736051"/>
                    <a:pt x="1357141" y="729877"/>
                  </a:cubicBezTo>
                  <a:cubicBezTo>
                    <a:pt x="1357141" y="728641"/>
                    <a:pt x="1358370" y="727407"/>
                    <a:pt x="1358370" y="724937"/>
                  </a:cubicBezTo>
                  <a:cubicBezTo>
                    <a:pt x="1358370" y="724937"/>
                    <a:pt x="1358370" y="723702"/>
                    <a:pt x="1358370" y="723702"/>
                  </a:cubicBezTo>
                  <a:cubicBezTo>
                    <a:pt x="1358370" y="722467"/>
                    <a:pt x="1359600" y="721232"/>
                    <a:pt x="1359600" y="718762"/>
                  </a:cubicBezTo>
                  <a:cubicBezTo>
                    <a:pt x="1360829" y="715057"/>
                    <a:pt x="1362058" y="712587"/>
                    <a:pt x="1363288" y="708882"/>
                  </a:cubicBezTo>
                  <a:cubicBezTo>
                    <a:pt x="1364517" y="706412"/>
                    <a:pt x="1364517" y="705177"/>
                    <a:pt x="1365746" y="702707"/>
                  </a:cubicBezTo>
                  <a:cubicBezTo>
                    <a:pt x="1368205" y="695297"/>
                    <a:pt x="1370663" y="687887"/>
                    <a:pt x="1373122" y="679242"/>
                  </a:cubicBezTo>
                  <a:cubicBezTo>
                    <a:pt x="1374351" y="675537"/>
                    <a:pt x="1375581" y="671832"/>
                    <a:pt x="1376810" y="668127"/>
                  </a:cubicBezTo>
                  <a:cubicBezTo>
                    <a:pt x="1378039" y="663187"/>
                    <a:pt x="1379268" y="659482"/>
                    <a:pt x="1380498" y="655777"/>
                  </a:cubicBezTo>
                  <a:cubicBezTo>
                    <a:pt x="1381727" y="653307"/>
                    <a:pt x="1382956" y="649602"/>
                    <a:pt x="1382956" y="647133"/>
                  </a:cubicBezTo>
                  <a:cubicBezTo>
                    <a:pt x="1385415" y="638488"/>
                    <a:pt x="1387874" y="631078"/>
                    <a:pt x="1390332" y="622433"/>
                  </a:cubicBezTo>
                  <a:cubicBezTo>
                    <a:pt x="1391561" y="619963"/>
                    <a:pt x="1391561" y="617493"/>
                    <a:pt x="1392791" y="613788"/>
                  </a:cubicBezTo>
                  <a:cubicBezTo>
                    <a:pt x="1392791" y="613788"/>
                    <a:pt x="1392791" y="612553"/>
                    <a:pt x="1392791" y="612553"/>
                  </a:cubicBezTo>
                  <a:cubicBezTo>
                    <a:pt x="1392791" y="611318"/>
                    <a:pt x="1394020" y="608848"/>
                    <a:pt x="1394020" y="607613"/>
                  </a:cubicBezTo>
                  <a:cubicBezTo>
                    <a:pt x="1394020" y="607613"/>
                    <a:pt x="1394020" y="606378"/>
                    <a:pt x="1394020" y="606378"/>
                  </a:cubicBezTo>
                  <a:cubicBezTo>
                    <a:pt x="1394020" y="605143"/>
                    <a:pt x="1395249" y="603908"/>
                    <a:pt x="1395249" y="602673"/>
                  </a:cubicBezTo>
                  <a:cubicBezTo>
                    <a:pt x="1395249" y="601438"/>
                    <a:pt x="1396479" y="600203"/>
                    <a:pt x="1396479" y="598968"/>
                  </a:cubicBezTo>
                  <a:cubicBezTo>
                    <a:pt x="1397708" y="596498"/>
                    <a:pt x="1397708" y="592793"/>
                    <a:pt x="1398937" y="590323"/>
                  </a:cubicBezTo>
                  <a:cubicBezTo>
                    <a:pt x="1401396" y="581678"/>
                    <a:pt x="1403854" y="573033"/>
                    <a:pt x="1406313" y="564389"/>
                  </a:cubicBezTo>
                  <a:cubicBezTo>
                    <a:pt x="1406313" y="563153"/>
                    <a:pt x="1407542" y="561918"/>
                    <a:pt x="1407542" y="560684"/>
                  </a:cubicBezTo>
                  <a:cubicBezTo>
                    <a:pt x="1408772" y="555743"/>
                    <a:pt x="1410001" y="550804"/>
                    <a:pt x="1412459" y="545864"/>
                  </a:cubicBezTo>
                  <a:cubicBezTo>
                    <a:pt x="1412459" y="544629"/>
                    <a:pt x="1413689" y="543394"/>
                    <a:pt x="1413689" y="542159"/>
                  </a:cubicBezTo>
                  <a:cubicBezTo>
                    <a:pt x="1416147" y="534749"/>
                    <a:pt x="1418606" y="527339"/>
                    <a:pt x="1419835" y="519929"/>
                  </a:cubicBezTo>
                  <a:cubicBezTo>
                    <a:pt x="1419835" y="518694"/>
                    <a:pt x="1419835" y="518694"/>
                    <a:pt x="1419835" y="517459"/>
                  </a:cubicBezTo>
                  <a:cubicBezTo>
                    <a:pt x="1422294" y="508814"/>
                    <a:pt x="1424752" y="498934"/>
                    <a:pt x="1427211" y="490289"/>
                  </a:cubicBezTo>
                  <a:cubicBezTo>
                    <a:pt x="1427211" y="489054"/>
                    <a:pt x="1428440" y="487819"/>
                    <a:pt x="1428440" y="486584"/>
                  </a:cubicBezTo>
                  <a:cubicBezTo>
                    <a:pt x="1429670" y="481644"/>
                    <a:pt x="1430899" y="476704"/>
                    <a:pt x="1432128" y="471765"/>
                  </a:cubicBezTo>
                  <a:cubicBezTo>
                    <a:pt x="1433357" y="468060"/>
                    <a:pt x="1434587" y="464355"/>
                    <a:pt x="1435816" y="460650"/>
                  </a:cubicBezTo>
                  <a:cubicBezTo>
                    <a:pt x="1437045" y="458180"/>
                    <a:pt x="1437045" y="455710"/>
                    <a:pt x="1438275" y="453240"/>
                  </a:cubicBezTo>
                  <a:cubicBezTo>
                    <a:pt x="1439504" y="449535"/>
                    <a:pt x="1440733" y="445830"/>
                    <a:pt x="1440733" y="442125"/>
                  </a:cubicBezTo>
                  <a:cubicBezTo>
                    <a:pt x="1440733" y="440890"/>
                    <a:pt x="1440733" y="440890"/>
                    <a:pt x="1440733" y="439655"/>
                  </a:cubicBezTo>
                  <a:cubicBezTo>
                    <a:pt x="1440733" y="438420"/>
                    <a:pt x="1441963" y="435950"/>
                    <a:pt x="1441963" y="434715"/>
                  </a:cubicBezTo>
                  <a:cubicBezTo>
                    <a:pt x="1443192" y="432245"/>
                    <a:pt x="1443192" y="428540"/>
                    <a:pt x="1444421" y="426070"/>
                  </a:cubicBezTo>
                  <a:cubicBezTo>
                    <a:pt x="1444421" y="426070"/>
                    <a:pt x="1444421" y="424835"/>
                    <a:pt x="1444421" y="424835"/>
                  </a:cubicBezTo>
                  <a:cubicBezTo>
                    <a:pt x="1444421" y="424835"/>
                    <a:pt x="1444421" y="423600"/>
                    <a:pt x="1444421" y="423600"/>
                  </a:cubicBezTo>
                  <a:cubicBezTo>
                    <a:pt x="1444421" y="422365"/>
                    <a:pt x="1445650" y="419895"/>
                    <a:pt x="1445650" y="418660"/>
                  </a:cubicBezTo>
                  <a:cubicBezTo>
                    <a:pt x="1446880" y="414955"/>
                    <a:pt x="1446880" y="412485"/>
                    <a:pt x="1448109" y="408780"/>
                  </a:cubicBezTo>
                  <a:cubicBezTo>
                    <a:pt x="1449338" y="406310"/>
                    <a:pt x="1449338" y="403840"/>
                    <a:pt x="1450568" y="400135"/>
                  </a:cubicBezTo>
                  <a:cubicBezTo>
                    <a:pt x="1450568" y="398900"/>
                    <a:pt x="1451797" y="396430"/>
                    <a:pt x="1451797" y="395195"/>
                  </a:cubicBezTo>
                  <a:cubicBezTo>
                    <a:pt x="1453026" y="391491"/>
                    <a:pt x="1453026" y="389020"/>
                    <a:pt x="1454255" y="385316"/>
                  </a:cubicBezTo>
                  <a:cubicBezTo>
                    <a:pt x="1454255" y="384081"/>
                    <a:pt x="1454255" y="384081"/>
                    <a:pt x="1455485" y="382846"/>
                  </a:cubicBezTo>
                  <a:cubicBezTo>
                    <a:pt x="1456714" y="377906"/>
                    <a:pt x="1457943" y="371731"/>
                    <a:pt x="1460402" y="366791"/>
                  </a:cubicBezTo>
                  <a:cubicBezTo>
                    <a:pt x="1460402" y="365556"/>
                    <a:pt x="1461631" y="364321"/>
                    <a:pt x="1461631" y="363086"/>
                  </a:cubicBezTo>
                  <a:cubicBezTo>
                    <a:pt x="1461631" y="361851"/>
                    <a:pt x="1462860" y="360616"/>
                    <a:pt x="1462860" y="359381"/>
                  </a:cubicBezTo>
                  <a:cubicBezTo>
                    <a:pt x="1462860" y="358146"/>
                    <a:pt x="1464090" y="356911"/>
                    <a:pt x="1464090" y="355676"/>
                  </a:cubicBezTo>
                  <a:cubicBezTo>
                    <a:pt x="1469007" y="339621"/>
                    <a:pt x="1472695" y="324801"/>
                    <a:pt x="1477612" y="309981"/>
                  </a:cubicBezTo>
                  <a:cubicBezTo>
                    <a:pt x="1478841" y="307512"/>
                    <a:pt x="1478841" y="305042"/>
                    <a:pt x="1480071" y="302571"/>
                  </a:cubicBezTo>
                  <a:cubicBezTo>
                    <a:pt x="1480071" y="301337"/>
                    <a:pt x="1481300" y="298867"/>
                    <a:pt x="1481300" y="297632"/>
                  </a:cubicBezTo>
                  <a:cubicBezTo>
                    <a:pt x="1481300" y="297632"/>
                    <a:pt x="1481300" y="296397"/>
                    <a:pt x="1481300" y="296397"/>
                  </a:cubicBezTo>
                  <a:cubicBezTo>
                    <a:pt x="1482529" y="293927"/>
                    <a:pt x="1482529" y="290222"/>
                    <a:pt x="1483758" y="287752"/>
                  </a:cubicBezTo>
                  <a:cubicBezTo>
                    <a:pt x="1483758" y="286517"/>
                    <a:pt x="1484988" y="284047"/>
                    <a:pt x="1484988" y="282812"/>
                  </a:cubicBezTo>
                  <a:cubicBezTo>
                    <a:pt x="1494822" y="249467"/>
                    <a:pt x="1504657" y="217358"/>
                    <a:pt x="1513262" y="188953"/>
                  </a:cubicBezTo>
                  <a:cubicBezTo>
                    <a:pt x="1514491" y="186483"/>
                    <a:pt x="1514491" y="182778"/>
                    <a:pt x="1515720" y="180308"/>
                  </a:cubicBezTo>
                  <a:cubicBezTo>
                    <a:pt x="1523096" y="156843"/>
                    <a:pt x="1530472" y="135848"/>
                    <a:pt x="1537848" y="117324"/>
                  </a:cubicBezTo>
                  <a:cubicBezTo>
                    <a:pt x="1539077" y="114854"/>
                    <a:pt x="1539077" y="112384"/>
                    <a:pt x="1540306" y="109914"/>
                  </a:cubicBezTo>
                  <a:cubicBezTo>
                    <a:pt x="1541535" y="107444"/>
                    <a:pt x="1541535" y="106209"/>
                    <a:pt x="1542765" y="103739"/>
                  </a:cubicBezTo>
                  <a:cubicBezTo>
                    <a:pt x="1543994" y="101269"/>
                    <a:pt x="1545223" y="98799"/>
                    <a:pt x="1546453" y="96329"/>
                  </a:cubicBezTo>
                  <a:cubicBezTo>
                    <a:pt x="1550140" y="86449"/>
                    <a:pt x="1555058" y="77804"/>
                    <a:pt x="1558745" y="70394"/>
                  </a:cubicBezTo>
                  <a:cubicBezTo>
                    <a:pt x="1559975" y="67924"/>
                    <a:pt x="1561204" y="66689"/>
                    <a:pt x="1561204" y="65454"/>
                  </a:cubicBezTo>
                  <a:cubicBezTo>
                    <a:pt x="1562433" y="64219"/>
                    <a:pt x="1562433" y="62984"/>
                    <a:pt x="1563663" y="60514"/>
                  </a:cubicBezTo>
                  <a:cubicBezTo>
                    <a:pt x="1564892" y="58044"/>
                    <a:pt x="1566121" y="56809"/>
                    <a:pt x="1567351" y="54339"/>
                  </a:cubicBezTo>
                  <a:cubicBezTo>
                    <a:pt x="1572268" y="46929"/>
                    <a:pt x="1577185" y="40755"/>
                    <a:pt x="1582102" y="38285"/>
                  </a:cubicBezTo>
                  <a:cubicBezTo>
                    <a:pt x="1582102" y="38285"/>
                    <a:pt x="1582102" y="38285"/>
                    <a:pt x="1582102" y="38285"/>
                  </a:cubicBezTo>
                  <a:cubicBezTo>
                    <a:pt x="1584561" y="37050"/>
                    <a:pt x="1584561" y="34580"/>
                    <a:pt x="1583331" y="32110"/>
                  </a:cubicBezTo>
                  <a:cubicBezTo>
                    <a:pt x="1582102" y="30875"/>
                    <a:pt x="1580873" y="29640"/>
                    <a:pt x="1579643" y="29640"/>
                  </a:cubicBezTo>
                  <a:cubicBezTo>
                    <a:pt x="1578414" y="29640"/>
                    <a:pt x="1577185" y="29640"/>
                    <a:pt x="1575956" y="29640"/>
                  </a:cubicBezTo>
                  <a:cubicBezTo>
                    <a:pt x="1574726" y="30875"/>
                    <a:pt x="1573497" y="32110"/>
                    <a:pt x="1572268" y="32110"/>
                  </a:cubicBezTo>
                  <a:cubicBezTo>
                    <a:pt x="1571038" y="33345"/>
                    <a:pt x="1568580" y="34580"/>
                    <a:pt x="1567351" y="37050"/>
                  </a:cubicBezTo>
                  <a:cubicBezTo>
                    <a:pt x="1566121" y="38285"/>
                    <a:pt x="1564892" y="39520"/>
                    <a:pt x="1563663" y="41990"/>
                  </a:cubicBezTo>
                  <a:cubicBezTo>
                    <a:pt x="1562433" y="43224"/>
                    <a:pt x="1561204" y="44460"/>
                    <a:pt x="1559975" y="46929"/>
                  </a:cubicBezTo>
                  <a:cubicBezTo>
                    <a:pt x="1559975" y="46929"/>
                    <a:pt x="1559975" y="46929"/>
                    <a:pt x="1559975" y="46929"/>
                  </a:cubicBezTo>
                  <a:cubicBezTo>
                    <a:pt x="1558745" y="48165"/>
                    <a:pt x="1557516" y="50634"/>
                    <a:pt x="1556287" y="53104"/>
                  </a:cubicBezTo>
                  <a:cubicBezTo>
                    <a:pt x="1553828" y="58044"/>
                    <a:pt x="1550140" y="62984"/>
                    <a:pt x="1547682" y="67924"/>
                  </a:cubicBezTo>
                  <a:cubicBezTo>
                    <a:pt x="1546453" y="70394"/>
                    <a:pt x="1545223" y="72864"/>
                    <a:pt x="1543994" y="75334"/>
                  </a:cubicBezTo>
                  <a:cubicBezTo>
                    <a:pt x="1542765" y="79039"/>
                    <a:pt x="1540306" y="82744"/>
                    <a:pt x="1539077" y="86449"/>
                  </a:cubicBezTo>
                  <a:cubicBezTo>
                    <a:pt x="1537848" y="88919"/>
                    <a:pt x="1537848" y="90154"/>
                    <a:pt x="1536618" y="92624"/>
                  </a:cubicBezTo>
                  <a:cubicBezTo>
                    <a:pt x="1534160" y="100034"/>
                    <a:pt x="1530472" y="107444"/>
                    <a:pt x="1528013" y="114854"/>
                  </a:cubicBezTo>
                  <a:cubicBezTo>
                    <a:pt x="1526784" y="118559"/>
                    <a:pt x="1525555" y="121029"/>
                    <a:pt x="1524325" y="124734"/>
                  </a:cubicBezTo>
                  <a:cubicBezTo>
                    <a:pt x="1523096" y="127204"/>
                    <a:pt x="1523096" y="128439"/>
                    <a:pt x="1521867" y="130909"/>
                  </a:cubicBezTo>
                  <a:cubicBezTo>
                    <a:pt x="1520637" y="130909"/>
                    <a:pt x="1519408" y="129673"/>
                    <a:pt x="1518179" y="129673"/>
                  </a:cubicBezTo>
                  <a:cubicBezTo>
                    <a:pt x="1516949" y="129673"/>
                    <a:pt x="1514491" y="128439"/>
                    <a:pt x="1512032" y="128439"/>
                  </a:cubicBezTo>
                  <a:cubicBezTo>
                    <a:pt x="1510803" y="128439"/>
                    <a:pt x="1509574" y="128439"/>
                    <a:pt x="1508344" y="127204"/>
                  </a:cubicBezTo>
                  <a:cubicBezTo>
                    <a:pt x="1508344" y="127204"/>
                    <a:pt x="1507115" y="127204"/>
                    <a:pt x="1507115" y="127204"/>
                  </a:cubicBezTo>
                  <a:cubicBezTo>
                    <a:pt x="1504657" y="127204"/>
                    <a:pt x="1502198" y="125969"/>
                    <a:pt x="1498510" y="125969"/>
                  </a:cubicBezTo>
                  <a:cubicBezTo>
                    <a:pt x="1497281" y="125969"/>
                    <a:pt x="1494822" y="124734"/>
                    <a:pt x="1493593" y="124734"/>
                  </a:cubicBezTo>
                  <a:cubicBezTo>
                    <a:pt x="1489905" y="123499"/>
                    <a:pt x="1486217" y="123499"/>
                    <a:pt x="1481300" y="122264"/>
                  </a:cubicBezTo>
                  <a:cubicBezTo>
                    <a:pt x="1481300" y="122264"/>
                    <a:pt x="1481300" y="122264"/>
                    <a:pt x="1481300" y="122264"/>
                  </a:cubicBezTo>
                  <a:cubicBezTo>
                    <a:pt x="1480071" y="122264"/>
                    <a:pt x="1477612" y="121029"/>
                    <a:pt x="1475153" y="121029"/>
                  </a:cubicBezTo>
                  <a:cubicBezTo>
                    <a:pt x="1469007" y="119794"/>
                    <a:pt x="1462860" y="118559"/>
                    <a:pt x="1456714" y="117324"/>
                  </a:cubicBezTo>
                  <a:cubicBezTo>
                    <a:pt x="1454255" y="117324"/>
                    <a:pt x="1453026" y="116089"/>
                    <a:pt x="1450568" y="116089"/>
                  </a:cubicBezTo>
                  <a:cubicBezTo>
                    <a:pt x="1448109" y="116089"/>
                    <a:pt x="1446880" y="114854"/>
                    <a:pt x="1444421" y="114854"/>
                  </a:cubicBezTo>
                  <a:cubicBezTo>
                    <a:pt x="1441963" y="114854"/>
                    <a:pt x="1440733" y="113619"/>
                    <a:pt x="1438275" y="113619"/>
                  </a:cubicBezTo>
                  <a:cubicBezTo>
                    <a:pt x="1435816" y="113619"/>
                    <a:pt x="1433357" y="112384"/>
                    <a:pt x="1430899" y="112384"/>
                  </a:cubicBezTo>
                  <a:cubicBezTo>
                    <a:pt x="1429670" y="112384"/>
                    <a:pt x="1429670" y="112384"/>
                    <a:pt x="1428440" y="112384"/>
                  </a:cubicBezTo>
                  <a:cubicBezTo>
                    <a:pt x="1427211" y="112384"/>
                    <a:pt x="1425982" y="112384"/>
                    <a:pt x="1424752" y="112384"/>
                  </a:cubicBezTo>
                  <a:cubicBezTo>
                    <a:pt x="1423523" y="112384"/>
                    <a:pt x="1421064" y="112384"/>
                    <a:pt x="1419835" y="111149"/>
                  </a:cubicBezTo>
                  <a:cubicBezTo>
                    <a:pt x="1419835" y="111149"/>
                    <a:pt x="1418606" y="111149"/>
                    <a:pt x="1418606" y="111149"/>
                  </a:cubicBezTo>
                  <a:cubicBezTo>
                    <a:pt x="1417377" y="111149"/>
                    <a:pt x="1414918" y="111149"/>
                    <a:pt x="1413689" y="109914"/>
                  </a:cubicBezTo>
                  <a:cubicBezTo>
                    <a:pt x="1407542" y="108679"/>
                    <a:pt x="1401396" y="107444"/>
                    <a:pt x="1394020" y="106209"/>
                  </a:cubicBezTo>
                  <a:cubicBezTo>
                    <a:pt x="1392791" y="106209"/>
                    <a:pt x="1392791" y="106209"/>
                    <a:pt x="1391561" y="106209"/>
                  </a:cubicBezTo>
                  <a:cubicBezTo>
                    <a:pt x="1387874" y="106209"/>
                    <a:pt x="1385415" y="104974"/>
                    <a:pt x="1381727" y="104974"/>
                  </a:cubicBezTo>
                  <a:cubicBezTo>
                    <a:pt x="1380498" y="104974"/>
                    <a:pt x="1379268" y="104974"/>
                    <a:pt x="1378039" y="104974"/>
                  </a:cubicBezTo>
                  <a:cubicBezTo>
                    <a:pt x="1375581" y="104974"/>
                    <a:pt x="1374351" y="103739"/>
                    <a:pt x="1371893" y="103739"/>
                  </a:cubicBezTo>
                  <a:cubicBezTo>
                    <a:pt x="1370663" y="103739"/>
                    <a:pt x="1370663" y="103739"/>
                    <a:pt x="1369434" y="103739"/>
                  </a:cubicBezTo>
                  <a:cubicBezTo>
                    <a:pt x="1366975" y="103739"/>
                    <a:pt x="1365746" y="103739"/>
                    <a:pt x="1363288" y="102504"/>
                  </a:cubicBezTo>
                  <a:cubicBezTo>
                    <a:pt x="1360829" y="102504"/>
                    <a:pt x="1358370" y="101269"/>
                    <a:pt x="1357141" y="101269"/>
                  </a:cubicBezTo>
                  <a:cubicBezTo>
                    <a:pt x="1357141" y="101269"/>
                    <a:pt x="1355912" y="101269"/>
                    <a:pt x="1355912" y="101269"/>
                  </a:cubicBezTo>
                  <a:cubicBezTo>
                    <a:pt x="1353453" y="101269"/>
                    <a:pt x="1349765" y="100034"/>
                    <a:pt x="1347307" y="100034"/>
                  </a:cubicBezTo>
                  <a:cubicBezTo>
                    <a:pt x="1346078" y="100034"/>
                    <a:pt x="1344848" y="100034"/>
                    <a:pt x="1343619" y="100034"/>
                  </a:cubicBezTo>
                  <a:cubicBezTo>
                    <a:pt x="1342390" y="100034"/>
                    <a:pt x="1341160" y="100034"/>
                    <a:pt x="1339931" y="100034"/>
                  </a:cubicBezTo>
                  <a:cubicBezTo>
                    <a:pt x="1337472" y="100034"/>
                    <a:pt x="1333785" y="98799"/>
                    <a:pt x="1331326" y="98799"/>
                  </a:cubicBezTo>
                  <a:cubicBezTo>
                    <a:pt x="1328867" y="98799"/>
                    <a:pt x="1326409" y="97564"/>
                    <a:pt x="1323950" y="97564"/>
                  </a:cubicBezTo>
                  <a:cubicBezTo>
                    <a:pt x="1321492" y="97564"/>
                    <a:pt x="1320262" y="97564"/>
                    <a:pt x="1317804" y="96329"/>
                  </a:cubicBezTo>
                  <a:cubicBezTo>
                    <a:pt x="1316574" y="96329"/>
                    <a:pt x="1316574" y="96329"/>
                    <a:pt x="1315345" y="96329"/>
                  </a:cubicBezTo>
                  <a:cubicBezTo>
                    <a:pt x="1314116" y="96329"/>
                    <a:pt x="1312887" y="96329"/>
                    <a:pt x="1311657" y="96329"/>
                  </a:cubicBezTo>
                  <a:cubicBezTo>
                    <a:pt x="1311657" y="96329"/>
                    <a:pt x="1311657" y="96329"/>
                    <a:pt x="1311657" y="96329"/>
                  </a:cubicBezTo>
                  <a:cubicBezTo>
                    <a:pt x="1310428" y="96329"/>
                    <a:pt x="1307969" y="96329"/>
                    <a:pt x="1306740" y="95094"/>
                  </a:cubicBezTo>
                  <a:cubicBezTo>
                    <a:pt x="1305511" y="95094"/>
                    <a:pt x="1304281" y="95094"/>
                    <a:pt x="1301823" y="95094"/>
                  </a:cubicBezTo>
                  <a:cubicBezTo>
                    <a:pt x="1301823" y="95094"/>
                    <a:pt x="1301823" y="95094"/>
                    <a:pt x="1301823" y="95094"/>
                  </a:cubicBezTo>
                  <a:cubicBezTo>
                    <a:pt x="1300594" y="95094"/>
                    <a:pt x="1298135" y="95094"/>
                    <a:pt x="1296906" y="95094"/>
                  </a:cubicBezTo>
                  <a:cubicBezTo>
                    <a:pt x="1289530" y="93859"/>
                    <a:pt x="1282154" y="93859"/>
                    <a:pt x="1274778" y="92624"/>
                  </a:cubicBezTo>
                  <a:cubicBezTo>
                    <a:pt x="1273549" y="92624"/>
                    <a:pt x="1272320" y="92624"/>
                    <a:pt x="1271091" y="92624"/>
                  </a:cubicBezTo>
                  <a:cubicBezTo>
                    <a:pt x="1271091" y="92624"/>
                    <a:pt x="1271091" y="92624"/>
                    <a:pt x="1271091" y="92624"/>
                  </a:cubicBezTo>
                  <a:cubicBezTo>
                    <a:pt x="1269861" y="92624"/>
                    <a:pt x="1268632" y="92624"/>
                    <a:pt x="1266173" y="92624"/>
                  </a:cubicBezTo>
                  <a:cubicBezTo>
                    <a:pt x="1261256" y="92624"/>
                    <a:pt x="1255110" y="91389"/>
                    <a:pt x="1250193" y="91389"/>
                  </a:cubicBezTo>
                  <a:cubicBezTo>
                    <a:pt x="1248963" y="91389"/>
                    <a:pt x="1247734" y="91389"/>
                    <a:pt x="1245275" y="91389"/>
                  </a:cubicBezTo>
                  <a:cubicBezTo>
                    <a:pt x="1244046" y="91389"/>
                    <a:pt x="1242817" y="91389"/>
                    <a:pt x="1241587" y="91389"/>
                  </a:cubicBezTo>
                  <a:cubicBezTo>
                    <a:pt x="1240358" y="91389"/>
                    <a:pt x="1239129" y="91389"/>
                    <a:pt x="1236670" y="91389"/>
                  </a:cubicBezTo>
                  <a:cubicBezTo>
                    <a:pt x="1235441" y="91389"/>
                    <a:pt x="1234212" y="91389"/>
                    <a:pt x="1232982" y="91389"/>
                  </a:cubicBezTo>
                  <a:cubicBezTo>
                    <a:pt x="1231753" y="91389"/>
                    <a:pt x="1229295" y="91389"/>
                    <a:pt x="1228065" y="91389"/>
                  </a:cubicBezTo>
                  <a:cubicBezTo>
                    <a:pt x="1226836" y="91389"/>
                    <a:pt x="1225607" y="91389"/>
                    <a:pt x="1225607" y="91389"/>
                  </a:cubicBezTo>
                  <a:cubicBezTo>
                    <a:pt x="1223148" y="91389"/>
                    <a:pt x="1221919" y="91389"/>
                    <a:pt x="1219460" y="91389"/>
                  </a:cubicBezTo>
                  <a:cubicBezTo>
                    <a:pt x="1217002" y="91389"/>
                    <a:pt x="1213314" y="91389"/>
                    <a:pt x="1210855" y="90154"/>
                  </a:cubicBezTo>
                  <a:cubicBezTo>
                    <a:pt x="1209626" y="90154"/>
                    <a:pt x="1208397" y="90154"/>
                    <a:pt x="1207167" y="90154"/>
                  </a:cubicBezTo>
                  <a:cubicBezTo>
                    <a:pt x="1204709" y="90154"/>
                    <a:pt x="1203479" y="90154"/>
                    <a:pt x="1201021" y="90154"/>
                  </a:cubicBezTo>
                  <a:cubicBezTo>
                    <a:pt x="1194874" y="90154"/>
                    <a:pt x="1188728" y="88919"/>
                    <a:pt x="1182581" y="88919"/>
                  </a:cubicBezTo>
                  <a:cubicBezTo>
                    <a:pt x="1178893" y="88919"/>
                    <a:pt x="1175206" y="88919"/>
                    <a:pt x="1171518" y="87684"/>
                  </a:cubicBezTo>
                  <a:cubicBezTo>
                    <a:pt x="1162913" y="87684"/>
                    <a:pt x="1154308" y="86449"/>
                    <a:pt x="1146932" y="86449"/>
                  </a:cubicBezTo>
                  <a:cubicBezTo>
                    <a:pt x="1146932" y="86449"/>
                    <a:pt x="1146932" y="86449"/>
                    <a:pt x="1145702" y="86449"/>
                  </a:cubicBezTo>
                  <a:cubicBezTo>
                    <a:pt x="1144473" y="86449"/>
                    <a:pt x="1143244" y="86449"/>
                    <a:pt x="1140785" y="86449"/>
                  </a:cubicBezTo>
                  <a:cubicBezTo>
                    <a:pt x="1140785" y="86449"/>
                    <a:pt x="1139556" y="86449"/>
                    <a:pt x="1139556" y="86449"/>
                  </a:cubicBezTo>
                  <a:cubicBezTo>
                    <a:pt x="1137097" y="86449"/>
                    <a:pt x="1134639" y="86449"/>
                    <a:pt x="1133410" y="86449"/>
                  </a:cubicBezTo>
                  <a:cubicBezTo>
                    <a:pt x="1133410" y="86449"/>
                    <a:pt x="1133410" y="86449"/>
                    <a:pt x="1133410" y="86449"/>
                  </a:cubicBezTo>
                  <a:cubicBezTo>
                    <a:pt x="1132180" y="86449"/>
                    <a:pt x="1130951" y="86449"/>
                    <a:pt x="1129722" y="86449"/>
                  </a:cubicBezTo>
                  <a:cubicBezTo>
                    <a:pt x="1127263" y="86449"/>
                    <a:pt x="1124805" y="86449"/>
                    <a:pt x="1122346" y="86449"/>
                  </a:cubicBezTo>
                  <a:cubicBezTo>
                    <a:pt x="1121117" y="86449"/>
                    <a:pt x="1119887" y="86449"/>
                    <a:pt x="1118658" y="86449"/>
                  </a:cubicBezTo>
                  <a:cubicBezTo>
                    <a:pt x="1118658" y="86449"/>
                    <a:pt x="1117429" y="86449"/>
                    <a:pt x="1117429" y="86449"/>
                  </a:cubicBezTo>
                  <a:cubicBezTo>
                    <a:pt x="1117429" y="86449"/>
                    <a:pt x="1117429" y="86449"/>
                    <a:pt x="1117429" y="86449"/>
                  </a:cubicBezTo>
                  <a:cubicBezTo>
                    <a:pt x="1114970" y="86449"/>
                    <a:pt x="1111282" y="86449"/>
                    <a:pt x="1108824" y="86449"/>
                  </a:cubicBezTo>
                  <a:cubicBezTo>
                    <a:pt x="1105136" y="86449"/>
                    <a:pt x="1102677" y="86449"/>
                    <a:pt x="1098989" y="86449"/>
                  </a:cubicBezTo>
                  <a:cubicBezTo>
                    <a:pt x="1096531" y="86449"/>
                    <a:pt x="1094072" y="86449"/>
                    <a:pt x="1090384" y="86449"/>
                  </a:cubicBezTo>
                  <a:cubicBezTo>
                    <a:pt x="1084238" y="86449"/>
                    <a:pt x="1078091" y="86449"/>
                    <a:pt x="1073174" y="86449"/>
                  </a:cubicBezTo>
                  <a:cubicBezTo>
                    <a:pt x="1069486" y="86449"/>
                    <a:pt x="1065798" y="86449"/>
                    <a:pt x="1063340" y="86449"/>
                  </a:cubicBezTo>
                  <a:cubicBezTo>
                    <a:pt x="1063340" y="86449"/>
                    <a:pt x="1062111" y="86449"/>
                    <a:pt x="1062111" y="86449"/>
                  </a:cubicBezTo>
                  <a:cubicBezTo>
                    <a:pt x="1059652" y="86449"/>
                    <a:pt x="1058423" y="86449"/>
                    <a:pt x="1055964" y="86449"/>
                  </a:cubicBezTo>
                  <a:cubicBezTo>
                    <a:pt x="950245" y="87684"/>
                    <a:pt x="861735" y="93859"/>
                    <a:pt x="776914" y="106209"/>
                  </a:cubicBezTo>
                  <a:cubicBezTo>
                    <a:pt x="774456" y="106209"/>
                    <a:pt x="771997" y="108679"/>
                    <a:pt x="773226" y="112384"/>
                  </a:cubicBezTo>
                  <a:cubicBezTo>
                    <a:pt x="773226" y="114854"/>
                    <a:pt x="775685" y="117324"/>
                    <a:pt x="779373" y="116089"/>
                  </a:cubicBezTo>
                  <a:cubicBezTo>
                    <a:pt x="880175" y="101269"/>
                    <a:pt x="984665" y="95094"/>
                    <a:pt x="1118658" y="96329"/>
                  </a:cubicBezTo>
                  <a:cubicBezTo>
                    <a:pt x="1181352" y="97564"/>
                    <a:pt x="1246505" y="102504"/>
                    <a:pt x="1309199" y="111149"/>
                  </a:cubicBezTo>
                  <a:cubicBezTo>
                    <a:pt x="1310428" y="111149"/>
                    <a:pt x="1312887" y="111149"/>
                    <a:pt x="1314116" y="112384"/>
                  </a:cubicBezTo>
                  <a:cubicBezTo>
                    <a:pt x="1328867" y="114854"/>
                    <a:pt x="1343619" y="116089"/>
                    <a:pt x="1359600" y="118559"/>
                  </a:cubicBezTo>
                  <a:cubicBezTo>
                    <a:pt x="1360829" y="118559"/>
                    <a:pt x="1362058" y="118559"/>
                    <a:pt x="1363288" y="118559"/>
                  </a:cubicBezTo>
                  <a:cubicBezTo>
                    <a:pt x="1402625" y="124734"/>
                    <a:pt x="1441963" y="130909"/>
                    <a:pt x="1478841" y="138319"/>
                  </a:cubicBezTo>
                  <a:cubicBezTo>
                    <a:pt x="1503427" y="143258"/>
                    <a:pt x="1514491" y="145728"/>
                    <a:pt x="1518179" y="145728"/>
                  </a:cubicBezTo>
                  <a:cubicBezTo>
                    <a:pt x="1494822" y="212418"/>
                    <a:pt x="1469007" y="303807"/>
                    <a:pt x="1438275" y="411250"/>
                  </a:cubicBezTo>
                  <a:cubicBezTo>
                    <a:pt x="1435816" y="419895"/>
                    <a:pt x="1433357" y="428540"/>
                    <a:pt x="1430899" y="438420"/>
                  </a:cubicBezTo>
                  <a:cubicBezTo>
                    <a:pt x="1422294" y="468060"/>
                    <a:pt x="1413689" y="497699"/>
                    <a:pt x="1405084" y="527339"/>
                  </a:cubicBezTo>
                  <a:lnTo>
                    <a:pt x="1053505" y="527339"/>
                  </a:lnTo>
                  <a:lnTo>
                    <a:pt x="1053505" y="527339"/>
                  </a:lnTo>
                  <a:cubicBezTo>
                    <a:pt x="1053505" y="527339"/>
                    <a:pt x="1052276" y="527339"/>
                    <a:pt x="1052276" y="527339"/>
                  </a:cubicBezTo>
                  <a:lnTo>
                    <a:pt x="811334" y="527339"/>
                  </a:lnTo>
                  <a:cubicBezTo>
                    <a:pt x="811334" y="527339"/>
                    <a:pt x="810105" y="527339"/>
                    <a:pt x="810105" y="527339"/>
                  </a:cubicBezTo>
                  <a:lnTo>
                    <a:pt x="810105" y="527339"/>
                  </a:lnTo>
                  <a:lnTo>
                    <a:pt x="500323" y="527339"/>
                  </a:lnTo>
                  <a:cubicBezTo>
                    <a:pt x="500323" y="527339"/>
                    <a:pt x="500323" y="527339"/>
                    <a:pt x="500323" y="527339"/>
                  </a:cubicBezTo>
                  <a:lnTo>
                    <a:pt x="500323" y="527339"/>
                  </a:lnTo>
                  <a:lnTo>
                    <a:pt x="293801" y="527339"/>
                  </a:lnTo>
                  <a:lnTo>
                    <a:pt x="395833" y="475469"/>
                  </a:lnTo>
                  <a:cubicBezTo>
                    <a:pt x="398291" y="474235"/>
                    <a:pt x="399521" y="470530"/>
                    <a:pt x="398291" y="468060"/>
                  </a:cubicBezTo>
                  <a:cubicBezTo>
                    <a:pt x="397062" y="465590"/>
                    <a:pt x="394604" y="464355"/>
                    <a:pt x="392145" y="465590"/>
                  </a:cubicBezTo>
                  <a:lnTo>
                    <a:pt x="270445" y="527339"/>
                  </a:lnTo>
                  <a:lnTo>
                    <a:pt x="138910" y="527339"/>
                  </a:lnTo>
                  <a:cubicBezTo>
                    <a:pt x="138910" y="527339"/>
                    <a:pt x="138910" y="527339"/>
                    <a:pt x="138910" y="527339"/>
                  </a:cubicBezTo>
                  <a:lnTo>
                    <a:pt x="138910" y="527339"/>
                  </a:lnTo>
                  <a:lnTo>
                    <a:pt x="9834" y="527339"/>
                  </a:lnTo>
                  <a:cubicBezTo>
                    <a:pt x="4917" y="527339"/>
                    <a:pt x="0" y="531044"/>
                    <a:pt x="0" y="537219"/>
                  </a:cubicBezTo>
                  <a:cubicBezTo>
                    <a:pt x="0" y="542159"/>
                    <a:pt x="4917" y="547099"/>
                    <a:pt x="9834" y="547099"/>
                  </a:cubicBezTo>
                  <a:lnTo>
                    <a:pt x="9834" y="547099"/>
                  </a:lnTo>
                  <a:lnTo>
                    <a:pt x="256923" y="547099"/>
                  </a:lnTo>
                  <a:cubicBezTo>
                    <a:pt x="256923" y="547099"/>
                    <a:pt x="256923" y="547099"/>
                    <a:pt x="256923" y="547099"/>
                  </a:cubicBezTo>
                  <a:cubicBezTo>
                    <a:pt x="256923" y="547099"/>
                    <a:pt x="256923" y="547099"/>
                    <a:pt x="256923" y="547099"/>
                  </a:cubicBezTo>
                  <a:lnTo>
                    <a:pt x="1333785" y="547099"/>
                  </a:lnTo>
                  <a:lnTo>
                    <a:pt x="1406313" y="547099"/>
                  </a:lnTo>
                  <a:cubicBezTo>
                    <a:pt x="1389103" y="607613"/>
                    <a:pt x="1369434" y="670597"/>
                    <a:pt x="1349765" y="732346"/>
                  </a:cubicBezTo>
                  <a:cubicBezTo>
                    <a:pt x="1346078" y="744696"/>
                    <a:pt x="1342390" y="757046"/>
                    <a:pt x="1337472" y="769396"/>
                  </a:cubicBezTo>
                  <a:cubicBezTo>
                    <a:pt x="1337472" y="770631"/>
                    <a:pt x="1336243" y="773101"/>
                    <a:pt x="1336243" y="774336"/>
                  </a:cubicBezTo>
                  <a:cubicBezTo>
                    <a:pt x="1336243" y="775571"/>
                    <a:pt x="1335014" y="776806"/>
                    <a:pt x="1335014" y="778041"/>
                  </a:cubicBezTo>
                  <a:cubicBezTo>
                    <a:pt x="1328867" y="797801"/>
                    <a:pt x="1321492" y="817561"/>
                    <a:pt x="1315345" y="837320"/>
                  </a:cubicBezTo>
                  <a:cubicBezTo>
                    <a:pt x="1314116" y="842260"/>
                    <a:pt x="1312887" y="845965"/>
                    <a:pt x="1310428" y="850905"/>
                  </a:cubicBezTo>
                  <a:cubicBezTo>
                    <a:pt x="1310428" y="850905"/>
                    <a:pt x="1310428" y="850905"/>
                    <a:pt x="1310428" y="850905"/>
                  </a:cubicBezTo>
                  <a:cubicBezTo>
                    <a:pt x="1304281" y="849670"/>
                    <a:pt x="1299364" y="847200"/>
                    <a:pt x="1293218" y="845965"/>
                  </a:cubicBezTo>
                  <a:cubicBezTo>
                    <a:pt x="1290759" y="844730"/>
                    <a:pt x="1288301" y="847200"/>
                    <a:pt x="1287071" y="849670"/>
                  </a:cubicBezTo>
                  <a:cubicBezTo>
                    <a:pt x="1285842" y="852140"/>
                    <a:pt x="1288301" y="854610"/>
                    <a:pt x="1290759" y="855845"/>
                  </a:cubicBezTo>
                  <a:cubicBezTo>
                    <a:pt x="1295676" y="857080"/>
                    <a:pt x="1301823" y="858315"/>
                    <a:pt x="1307969" y="860785"/>
                  </a:cubicBezTo>
                  <a:lnTo>
                    <a:pt x="1307969" y="860785"/>
                  </a:lnTo>
                  <a:cubicBezTo>
                    <a:pt x="1307969" y="860785"/>
                    <a:pt x="1307969" y="860785"/>
                    <a:pt x="1307969" y="860785"/>
                  </a:cubicBezTo>
                  <a:cubicBezTo>
                    <a:pt x="1274778" y="952174"/>
                    <a:pt x="1240358" y="1036153"/>
                    <a:pt x="1202250" y="1107782"/>
                  </a:cubicBezTo>
                  <a:cubicBezTo>
                    <a:pt x="1201021" y="1109017"/>
                    <a:pt x="1201021" y="1110252"/>
                    <a:pt x="1202250" y="1111487"/>
                  </a:cubicBezTo>
                  <a:cubicBezTo>
                    <a:pt x="1202250" y="1112722"/>
                    <a:pt x="1203479" y="1113957"/>
                    <a:pt x="1204709" y="1113957"/>
                  </a:cubicBezTo>
                  <a:lnTo>
                    <a:pt x="1283384" y="1141127"/>
                  </a:lnTo>
                  <a:cubicBezTo>
                    <a:pt x="1285842" y="1142362"/>
                    <a:pt x="1288301" y="1141127"/>
                    <a:pt x="1289530" y="1138657"/>
                  </a:cubicBezTo>
                  <a:lnTo>
                    <a:pt x="1352224" y="989223"/>
                  </a:lnTo>
                  <a:lnTo>
                    <a:pt x="1331326" y="1155947"/>
                  </a:lnTo>
                  <a:cubicBezTo>
                    <a:pt x="1331326" y="1158416"/>
                    <a:pt x="1332555" y="1160886"/>
                    <a:pt x="1335014" y="1160886"/>
                  </a:cubicBezTo>
                  <a:lnTo>
                    <a:pt x="1686592" y="1293030"/>
                  </a:lnTo>
                  <a:cubicBezTo>
                    <a:pt x="1686592" y="1293030"/>
                    <a:pt x="1687821" y="1293030"/>
                    <a:pt x="1687821" y="1293030"/>
                  </a:cubicBezTo>
                  <a:cubicBezTo>
                    <a:pt x="1689051" y="1293030"/>
                    <a:pt x="1690280" y="1293030"/>
                    <a:pt x="1691509" y="1291795"/>
                  </a:cubicBezTo>
                  <a:cubicBezTo>
                    <a:pt x="1692739" y="1290560"/>
                    <a:pt x="1693968" y="1289325"/>
                    <a:pt x="1693968" y="1286855"/>
                  </a:cubicBezTo>
                  <a:lnTo>
                    <a:pt x="1692739" y="1274505"/>
                  </a:lnTo>
                  <a:cubicBezTo>
                    <a:pt x="1679216" y="1175706"/>
                    <a:pt x="1662006" y="1046033"/>
                    <a:pt x="1674299" y="949704"/>
                  </a:cubicBezTo>
                  <a:cubicBezTo>
                    <a:pt x="1677987" y="950939"/>
                    <a:pt x="1682904" y="950939"/>
                    <a:pt x="1686592" y="952174"/>
                  </a:cubicBezTo>
                  <a:cubicBezTo>
                    <a:pt x="1686592" y="952174"/>
                    <a:pt x="1687821" y="952174"/>
                    <a:pt x="1687821" y="952174"/>
                  </a:cubicBezTo>
                  <a:cubicBezTo>
                    <a:pt x="1690280" y="952174"/>
                    <a:pt x="1692739" y="950939"/>
                    <a:pt x="1692739" y="948469"/>
                  </a:cubicBezTo>
                  <a:cubicBezTo>
                    <a:pt x="1692739" y="945999"/>
                    <a:pt x="1691509" y="943529"/>
                    <a:pt x="1689051" y="942294"/>
                  </a:cubicBezTo>
                  <a:cubicBezTo>
                    <a:pt x="1685363" y="941059"/>
                    <a:pt x="1680446" y="939824"/>
                    <a:pt x="1676758" y="939824"/>
                  </a:cubicBezTo>
                  <a:cubicBezTo>
                    <a:pt x="1677987" y="929944"/>
                    <a:pt x="1680446" y="918829"/>
                    <a:pt x="1682904" y="910184"/>
                  </a:cubicBezTo>
                  <a:cubicBezTo>
                    <a:pt x="1689051" y="886720"/>
                    <a:pt x="1695197" y="863255"/>
                    <a:pt x="1701344" y="839790"/>
                  </a:cubicBezTo>
                  <a:cubicBezTo>
                    <a:pt x="1732076" y="722467"/>
                    <a:pt x="1762808" y="612553"/>
                    <a:pt x="1795999" y="496464"/>
                  </a:cubicBezTo>
                  <a:cubicBezTo>
                    <a:pt x="1802146" y="448300"/>
                    <a:pt x="1813209" y="408780"/>
                    <a:pt x="1825502" y="368026"/>
                  </a:cubicBezTo>
                  <a:close/>
                  <a:moveTo>
                    <a:pt x="1681675" y="1273270"/>
                  </a:moveTo>
                  <a:lnTo>
                    <a:pt x="1680446" y="1273270"/>
                  </a:lnTo>
                  <a:lnTo>
                    <a:pt x="1341160" y="1146067"/>
                  </a:lnTo>
                  <a:lnTo>
                    <a:pt x="1342390" y="1138657"/>
                  </a:lnTo>
                  <a:lnTo>
                    <a:pt x="1343619" y="1133717"/>
                  </a:lnTo>
                  <a:lnTo>
                    <a:pt x="1344848" y="1120132"/>
                  </a:lnTo>
                  <a:lnTo>
                    <a:pt x="1346078" y="1115192"/>
                  </a:lnTo>
                  <a:lnTo>
                    <a:pt x="1348536" y="1100372"/>
                  </a:lnTo>
                  <a:lnTo>
                    <a:pt x="1348536" y="1096667"/>
                  </a:lnTo>
                  <a:lnTo>
                    <a:pt x="1349765" y="1089257"/>
                  </a:lnTo>
                  <a:lnTo>
                    <a:pt x="1350995" y="1084317"/>
                  </a:lnTo>
                  <a:lnTo>
                    <a:pt x="1355912" y="1044798"/>
                  </a:lnTo>
                  <a:lnTo>
                    <a:pt x="1355912" y="1041093"/>
                  </a:lnTo>
                  <a:lnTo>
                    <a:pt x="1362058" y="989223"/>
                  </a:lnTo>
                  <a:lnTo>
                    <a:pt x="1363288" y="980579"/>
                  </a:lnTo>
                  <a:lnTo>
                    <a:pt x="1364517" y="971934"/>
                  </a:lnTo>
                  <a:lnTo>
                    <a:pt x="1365746" y="966994"/>
                  </a:lnTo>
                  <a:lnTo>
                    <a:pt x="1366975" y="954644"/>
                  </a:lnTo>
                  <a:lnTo>
                    <a:pt x="1368205" y="947234"/>
                  </a:lnTo>
                  <a:cubicBezTo>
                    <a:pt x="1368205" y="944764"/>
                    <a:pt x="1366975" y="943529"/>
                    <a:pt x="1365746" y="942294"/>
                  </a:cubicBezTo>
                  <a:cubicBezTo>
                    <a:pt x="1365746" y="942294"/>
                    <a:pt x="1365746" y="942294"/>
                    <a:pt x="1364517" y="942294"/>
                  </a:cubicBezTo>
                  <a:cubicBezTo>
                    <a:pt x="1362058" y="941059"/>
                    <a:pt x="1359600" y="942294"/>
                    <a:pt x="1358370" y="944764"/>
                  </a:cubicBezTo>
                  <a:lnTo>
                    <a:pt x="1336243" y="999103"/>
                  </a:lnTo>
                  <a:lnTo>
                    <a:pt x="1333785" y="1004043"/>
                  </a:lnTo>
                  <a:lnTo>
                    <a:pt x="1320262" y="1036153"/>
                  </a:lnTo>
                  <a:lnTo>
                    <a:pt x="1316574" y="1046033"/>
                  </a:lnTo>
                  <a:lnTo>
                    <a:pt x="1312887" y="1053443"/>
                  </a:lnTo>
                  <a:lnTo>
                    <a:pt x="1311657" y="1057148"/>
                  </a:lnTo>
                  <a:lnTo>
                    <a:pt x="1284613" y="1121367"/>
                  </a:lnTo>
                  <a:lnTo>
                    <a:pt x="1283384" y="1122602"/>
                  </a:lnTo>
                  <a:lnTo>
                    <a:pt x="1283384" y="1122602"/>
                  </a:lnTo>
                  <a:lnTo>
                    <a:pt x="1261256" y="1115192"/>
                  </a:lnTo>
                  <a:lnTo>
                    <a:pt x="1248963" y="1111487"/>
                  </a:lnTo>
                  <a:lnTo>
                    <a:pt x="1221919" y="1101607"/>
                  </a:lnTo>
                  <a:lnTo>
                    <a:pt x="1214543" y="1099137"/>
                  </a:lnTo>
                  <a:cubicBezTo>
                    <a:pt x="1214543" y="1097902"/>
                    <a:pt x="1215772" y="1096667"/>
                    <a:pt x="1215772" y="1095432"/>
                  </a:cubicBezTo>
                  <a:cubicBezTo>
                    <a:pt x="1220690" y="1085552"/>
                    <a:pt x="1226836" y="1074437"/>
                    <a:pt x="1231753" y="1064558"/>
                  </a:cubicBezTo>
                  <a:cubicBezTo>
                    <a:pt x="1232982" y="1063323"/>
                    <a:pt x="1232982" y="1060853"/>
                    <a:pt x="1234212" y="1059618"/>
                  </a:cubicBezTo>
                  <a:cubicBezTo>
                    <a:pt x="1237900" y="1052208"/>
                    <a:pt x="1240358" y="1046033"/>
                    <a:pt x="1244046" y="1038623"/>
                  </a:cubicBezTo>
                  <a:cubicBezTo>
                    <a:pt x="1245275" y="1037388"/>
                    <a:pt x="1245275" y="1036153"/>
                    <a:pt x="1246505" y="1033683"/>
                  </a:cubicBezTo>
                  <a:cubicBezTo>
                    <a:pt x="1256339" y="1013923"/>
                    <a:pt x="1264944" y="992928"/>
                    <a:pt x="1273549" y="971934"/>
                  </a:cubicBezTo>
                  <a:cubicBezTo>
                    <a:pt x="1274778" y="969464"/>
                    <a:pt x="1276008" y="966994"/>
                    <a:pt x="1277237" y="964524"/>
                  </a:cubicBezTo>
                  <a:cubicBezTo>
                    <a:pt x="1278466" y="960819"/>
                    <a:pt x="1280925" y="957114"/>
                    <a:pt x="1282154" y="953409"/>
                  </a:cubicBezTo>
                  <a:cubicBezTo>
                    <a:pt x="1282154" y="952174"/>
                    <a:pt x="1283384" y="950939"/>
                    <a:pt x="1283384" y="948469"/>
                  </a:cubicBezTo>
                  <a:cubicBezTo>
                    <a:pt x="1285842" y="941059"/>
                    <a:pt x="1289530" y="933649"/>
                    <a:pt x="1291989" y="926239"/>
                  </a:cubicBezTo>
                  <a:cubicBezTo>
                    <a:pt x="1293218" y="923769"/>
                    <a:pt x="1294447" y="920064"/>
                    <a:pt x="1295676" y="917594"/>
                  </a:cubicBezTo>
                  <a:cubicBezTo>
                    <a:pt x="1298135" y="910184"/>
                    <a:pt x="1301823" y="902774"/>
                    <a:pt x="1304281" y="895364"/>
                  </a:cubicBezTo>
                  <a:cubicBezTo>
                    <a:pt x="1305511" y="892895"/>
                    <a:pt x="1306740" y="889190"/>
                    <a:pt x="1307969" y="886720"/>
                  </a:cubicBezTo>
                  <a:cubicBezTo>
                    <a:pt x="1310428" y="879310"/>
                    <a:pt x="1312887" y="871900"/>
                    <a:pt x="1315345" y="864490"/>
                  </a:cubicBezTo>
                  <a:cubicBezTo>
                    <a:pt x="1315345" y="863255"/>
                    <a:pt x="1316574" y="860785"/>
                    <a:pt x="1316574" y="859550"/>
                  </a:cubicBezTo>
                  <a:cubicBezTo>
                    <a:pt x="1317804" y="858315"/>
                    <a:pt x="1317804" y="855845"/>
                    <a:pt x="1319033" y="854610"/>
                  </a:cubicBezTo>
                  <a:cubicBezTo>
                    <a:pt x="1342390" y="860785"/>
                    <a:pt x="1366975" y="866960"/>
                    <a:pt x="1391561" y="873135"/>
                  </a:cubicBezTo>
                  <a:cubicBezTo>
                    <a:pt x="1395249" y="874370"/>
                    <a:pt x="1398937" y="875605"/>
                    <a:pt x="1403854" y="875605"/>
                  </a:cubicBezTo>
                  <a:cubicBezTo>
                    <a:pt x="1406313" y="875605"/>
                    <a:pt x="1408772" y="876840"/>
                    <a:pt x="1411230" y="876840"/>
                  </a:cubicBezTo>
                  <a:cubicBezTo>
                    <a:pt x="1414918" y="878075"/>
                    <a:pt x="1418606" y="879310"/>
                    <a:pt x="1422294" y="879310"/>
                  </a:cubicBezTo>
                  <a:cubicBezTo>
                    <a:pt x="1435816" y="883015"/>
                    <a:pt x="1449338" y="886720"/>
                    <a:pt x="1462860" y="889190"/>
                  </a:cubicBezTo>
                  <a:cubicBezTo>
                    <a:pt x="1467778" y="890425"/>
                    <a:pt x="1473924" y="891660"/>
                    <a:pt x="1478841" y="892895"/>
                  </a:cubicBezTo>
                  <a:cubicBezTo>
                    <a:pt x="1541535" y="908949"/>
                    <a:pt x="1604229" y="923769"/>
                    <a:pt x="1664465" y="937354"/>
                  </a:cubicBezTo>
                  <a:cubicBezTo>
                    <a:pt x="1664465" y="937354"/>
                    <a:pt x="1664465" y="937354"/>
                    <a:pt x="1664465" y="937354"/>
                  </a:cubicBezTo>
                  <a:cubicBezTo>
                    <a:pt x="1664465" y="941059"/>
                    <a:pt x="1663236" y="945999"/>
                    <a:pt x="1663236" y="949704"/>
                  </a:cubicBezTo>
                  <a:cubicBezTo>
                    <a:pt x="1662006" y="960819"/>
                    <a:pt x="1662006" y="971934"/>
                    <a:pt x="1660777" y="983049"/>
                  </a:cubicBezTo>
                  <a:cubicBezTo>
                    <a:pt x="1659548" y="1018863"/>
                    <a:pt x="1660777" y="1058383"/>
                    <a:pt x="1663236" y="1096667"/>
                  </a:cubicBezTo>
                  <a:cubicBezTo>
                    <a:pt x="1666923" y="1141127"/>
                    <a:pt x="1671841" y="1185586"/>
                    <a:pt x="1677987" y="1226341"/>
                  </a:cubicBezTo>
                  <a:cubicBezTo>
                    <a:pt x="1679216" y="1239926"/>
                    <a:pt x="1681675" y="1252275"/>
                    <a:pt x="1682904" y="1264625"/>
                  </a:cubicBezTo>
                  <a:lnTo>
                    <a:pt x="1681675" y="1273270"/>
                  </a:lnTo>
                  <a:close/>
                </a:path>
              </a:pathLst>
            </a:custGeom>
            <a:solidFill>
              <a:srgbClr val="000000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91" name="Graphic 2909">
              <a:extLst>
                <a:ext uri="{FF2B5EF4-FFF2-40B4-BE49-F238E27FC236}">
                  <a16:creationId xmlns:a16="http://schemas.microsoft.com/office/drawing/2014/main" id="{0A984B90-F440-8E6E-E825-B8890598E584}"/>
                </a:ext>
              </a:extLst>
            </p:cNvPr>
            <p:cNvGrpSpPr/>
            <p:nvPr/>
          </p:nvGrpSpPr>
          <p:grpSpPr>
            <a:xfrm>
              <a:off x="3666891" y="4133251"/>
              <a:ext cx="1148643" cy="1060101"/>
              <a:chOff x="3666891" y="4133251"/>
              <a:chExt cx="1148643" cy="1060101"/>
            </a:xfrm>
            <a:solidFill>
              <a:srgbClr val="000000"/>
            </a:solidFill>
          </p:grpSpPr>
          <p:sp>
            <p:nvSpPr>
              <p:cNvPr id="504" name="Freeform 3184">
                <a:extLst>
                  <a:ext uri="{FF2B5EF4-FFF2-40B4-BE49-F238E27FC236}">
                    <a16:creationId xmlns:a16="http://schemas.microsoft.com/office/drawing/2014/main" id="{6A490196-51ED-6AC1-35A8-200D68C17972}"/>
                  </a:ext>
                </a:extLst>
              </p:cNvPr>
              <p:cNvSpPr/>
              <p:nvPr/>
            </p:nvSpPr>
            <p:spPr>
              <a:xfrm>
                <a:off x="4443480" y="4712943"/>
                <a:ext cx="372054" cy="222297"/>
              </a:xfrm>
              <a:custGeom>
                <a:avLst/>
                <a:gdLst>
                  <a:gd name="connsiteX0" fmla="*/ 368367 w 372054"/>
                  <a:gd name="connsiteY0" fmla="*/ 3705 h 222297"/>
                  <a:gd name="connsiteX1" fmla="*/ 367137 w 372054"/>
                  <a:gd name="connsiteY1" fmla="*/ 1235 h 222297"/>
                  <a:gd name="connsiteX2" fmla="*/ 367137 w 372054"/>
                  <a:gd name="connsiteY2" fmla="*/ 1235 h 222297"/>
                  <a:gd name="connsiteX3" fmla="*/ 362220 w 372054"/>
                  <a:gd name="connsiteY3" fmla="*/ 0 h 222297"/>
                  <a:gd name="connsiteX4" fmla="*/ 102839 w 372054"/>
                  <a:gd name="connsiteY4" fmla="*/ 137083 h 222297"/>
                  <a:gd name="connsiteX5" fmla="*/ 2037 w 372054"/>
                  <a:gd name="connsiteY5" fmla="*/ 212417 h 222297"/>
                  <a:gd name="connsiteX6" fmla="*/ 807 w 372054"/>
                  <a:gd name="connsiteY6" fmla="*/ 218592 h 222297"/>
                  <a:gd name="connsiteX7" fmla="*/ 2037 w 372054"/>
                  <a:gd name="connsiteY7" fmla="*/ 219827 h 222297"/>
                  <a:gd name="connsiteX8" fmla="*/ 5725 w 372054"/>
                  <a:gd name="connsiteY8" fmla="*/ 222297 h 222297"/>
                  <a:gd name="connsiteX9" fmla="*/ 5725 w 372054"/>
                  <a:gd name="connsiteY9" fmla="*/ 222297 h 222297"/>
                  <a:gd name="connsiteX10" fmla="*/ 8183 w 372054"/>
                  <a:gd name="connsiteY10" fmla="*/ 221062 h 222297"/>
                  <a:gd name="connsiteX11" fmla="*/ 15559 w 372054"/>
                  <a:gd name="connsiteY11" fmla="*/ 214887 h 222297"/>
                  <a:gd name="connsiteX12" fmla="*/ 20476 w 372054"/>
                  <a:gd name="connsiteY12" fmla="*/ 211183 h 222297"/>
                  <a:gd name="connsiteX13" fmla="*/ 32769 w 372054"/>
                  <a:gd name="connsiteY13" fmla="*/ 201303 h 222297"/>
                  <a:gd name="connsiteX14" fmla="*/ 41374 w 372054"/>
                  <a:gd name="connsiteY14" fmla="*/ 195128 h 222297"/>
                  <a:gd name="connsiteX15" fmla="*/ 45062 w 372054"/>
                  <a:gd name="connsiteY15" fmla="*/ 192658 h 222297"/>
                  <a:gd name="connsiteX16" fmla="*/ 48750 w 372054"/>
                  <a:gd name="connsiteY16" fmla="*/ 190188 h 222297"/>
                  <a:gd name="connsiteX17" fmla="*/ 53667 w 372054"/>
                  <a:gd name="connsiteY17" fmla="*/ 186483 h 222297"/>
                  <a:gd name="connsiteX18" fmla="*/ 61043 w 372054"/>
                  <a:gd name="connsiteY18" fmla="*/ 180308 h 222297"/>
                  <a:gd name="connsiteX19" fmla="*/ 65960 w 372054"/>
                  <a:gd name="connsiteY19" fmla="*/ 176603 h 222297"/>
                  <a:gd name="connsiteX20" fmla="*/ 68419 w 372054"/>
                  <a:gd name="connsiteY20" fmla="*/ 174133 h 222297"/>
                  <a:gd name="connsiteX21" fmla="*/ 79482 w 372054"/>
                  <a:gd name="connsiteY21" fmla="*/ 165488 h 222297"/>
                  <a:gd name="connsiteX22" fmla="*/ 86858 w 372054"/>
                  <a:gd name="connsiteY22" fmla="*/ 159313 h 222297"/>
                  <a:gd name="connsiteX23" fmla="*/ 89317 w 372054"/>
                  <a:gd name="connsiteY23" fmla="*/ 158078 h 222297"/>
                  <a:gd name="connsiteX24" fmla="*/ 93005 w 372054"/>
                  <a:gd name="connsiteY24" fmla="*/ 155608 h 222297"/>
                  <a:gd name="connsiteX25" fmla="*/ 100380 w 372054"/>
                  <a:gd name="connsiteY25" fmla="*/ 150668 h 222297"/>
                  <a:gd name="connsiteX26" fmla="*/ 105297 w 372054"/>
                  <a:gd name="connsiteY26" fmla="*/ 146963 h 222297"/>
                  <a:gd name="connsiteX27" fmla="*/ 106527 w 372054"/>
                  <a:gd name="connsiteY27" fmla="*/ 145728 h 222297"/>
                  <a:gd name="connsiteX28" fmla="*/ 116361 w 372054"/>
                  <a:gd name="connsiteY28" fmla="*/ 139553 h 222297"/>
                  <a:gd name="connsiteX29" fmla="*/ 134801 w 372054"/>
                  <a:gd name="connsiteY29" fmla="*/ 127204 h 222297"/>
                  <a:gd name="connsiteX30" fmla="*/ 137259 w 372054"/>
                  <a:gd name="connsiteY30" fmla="*/ 125968 h 222297"/>
                  <a:gd name="connsiteX31" fmla="*/ 147094 w 372054"/>
                  <a:gd name="connsiteY31" fmla="*/ 119794 h 222297"/>
                  <a:gd name="connsiteX32" fmla="*/ 149552 w 372054"/>
                  <a:gd name="connsiteY32" fmla="*/ 118559 h 222297"/>
                  <a:gd name="connsiteX33" fmla="*/ 156928 w 372054"/>
                  <a:gd name="connsiteY33" fmla="*/ 114854 h 222297"/>
                  <a:gd name="connsiteX34" fmla="*/ 160616 w 372054"/>
                  <a:gd name="connsiteY34" fmla="*/ 112384 h 222297"/>
                  <a:gd name="connsiteX35" fmla="*/ 165533 w 372054"/>
                  <a:gd name="connsiteY35" fmla="*/ 109914 h 222297"/>
                  <a:gd name="connsiteX36" fmla="*/ 169221 w 372054"/>
                  <a:gd name="connsiteY36" fmla="*/ 107444 h 222297"/>
                  <a:gd name="connsiteX37" fmla="*/ 181514 w 372054"/>
                  <a:gd name="connsiteY37" fmla="*/ 100034 h 222297"/>
                  <a:gd name="connsiteX38" fmla="*/ 183972 w 372054"/>
                  <a:gd name="connsiteY38" fmla="*/ 98799 h 222297"/>
                  <a:gd name="connsiteX39" fmla="*/ 188890 w 372054"/>
                  <a:gd name="connsiteY39" fmla="*/ 96329 h 222297"/>
                  <a:gd name="connsiteX40" fmla="*/ 192577 w 372054"/>
                  <a:gd name="connsiteY40" fmla="*/ 93859 h 222297"/>
                  <a:gd name="connsiteX41" fmla="*/ 208558 w 372054"/>
                  <a:gd name="connsiteY41" fmla="*/ 83979 h 222297"/>
                  <a:gd name="connsiteX42" fmla="*/ 213475 w 372054"/>
                  <a:gd name="connsiteY42" fmla="*/ 81509 h 222297"/>
                  <a:gd name="connsiteX43" fmla="*/ 231915 w 372054"/>
                  <a:gd name="connsiteY43" fmla="*/ 71629 h 222297"/>
                  <a:gd name="connsiteX44" fmla="*/ 236832 w 372054"/>
                  <a:gd name="connsiteY44" fmla="*/ 69159 h 222297"/>
                  <a:gd name="connsiteX45" fmla="*/ 239291 w 372054"/>
                  <a:gd name="connsiteY45" fmla="*/ 67924 h 222297"/>
                  <a:gd name="connsiteX46" fmla="*/ 246666 w 372054"/>
                  <a:gd name="connsiteY46" fmla="*/ 64219 h 222297"/>
                  <a:gd name="connsiteX47" fmla="*/ 258959 w 372054"/>
                  <a:gd name="connsiteY47" fmla="*/ 58044 h 222297"/>
                  <a:gd name="connsiteX48" fmla="*/ 262647 w 372054"/>
                  <a:gd name="connsiteY48" fmla="*/ 55574 h 222297"/>
                  <a:gd name="connsiteX49" fmla="*/ 270023 w 372054"/>
                  <a:gd name="connsiteY49" fmla="*/ 51869 h 222297"/>
                  <a:gd name="connsiteX50" fmla="*/ 274940 w 372054"/>
                  <a:gd name="connsiteY50" fmla="*/ 49399 h 222297"/>
                  <a:gd name="connsiteX51" fmla="*/ 288462 w 372054"/>
                  <a:gd name="connsiteY51" fmla="*/ 43224 h 222297"/>
                  <a:gd name="connsiteX52" fmla="*/ 288462 w 372054"/>
                  <a:gd name="connsiteY52" fmla="*/ 43224 h 222297"/>
                  <a:gd name="connsiteX53" fmla="*/ 289692 w 372054"/>
                  <a:gd name="connsiteY53" fmla="*/ 43224 h 222297"/>
                  <a:gd name="connsiteX54" fmla="*/ 292150 w 372054"/>
                  <a:gd name="connsiteY54" fmla="*/ 41989 h 222297"/>
                  <a:gd name="connsiteX55" fmla="*/ 303214 w 372054"/>
                  <a:gd name="connsiteY55" fmla="*/ 37050 h 222297"/>
                  <a:gd name="connsiteX56" fmla="*/ 309360 w 372054"/>
                  <a:gd name="connsiteY56" fmla="*/ 34580 h 222297"/>
                  <a:gd name="connsiteX57" fmla="*/ 337634 w 372054"/>
                  <a:gd name="connsiteY57" fmla="*/ 22230 h 222297"/>
                  <a:gd name="connsiteX58" fmla="*/ 345010 w 372054"/>
                  <a:gd name="connsiteY58" fmla="*/ 19760 h 222297"/>
                  <a:gd name="connsiteX59" fmla="*/ 362220 w 372054"/>
                  <a:gd name="connsiteY59" fmla="*/ 13585 h 222297"/>
                  <a:gd name="connsiteX60" fmla="*/ 369596 w 372054"/>
                  <a:gd name="connsiteY60" fmla="*/ 11115 h 222297"/>
                  <a:gd name="connsiteX61" fmla="*/ 369596 w 372054"/>
                  <a:gd name="connsiteY61" fmla="*/ 11115 h 222297"/>
                  <a:gd name="connsiteX62" fmla="*/ 372054 w 372054"/>
                  <a:gd name="connsiteY62" fmla="*/ 9880 h 222297"/>
                  <a:gd name="connsiteX63" fmla="*/ 368367 w 372054"/>
                  <a:gd name="connsiteY63" fmla="*/ 3705 h 222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372054" h="222297">
                    <a:moveTo>
                      <a:pt x="368367" y="3705"/>
                    </a:moveTo>
                    <a:cubicBezTo>
                      <a:pt x="368367" y="2470"/>
                      <a:pt x="367137" y="2470"/>
                      <a:pt x="367137" y="1235"/>
                    </a:cubicBezTo>
                    <a:cubicBezTo>
                      <a:pt x="367137" y="1235"/>
                      <a:pt x="367137" y="1235"/>
                      <a:pt x="367137" y="1235"/>
                    </a:cubicBezTo>
                    <a:cubicBezTo>
                      <a:pt x="365908" y="0"/>
                      <a:pt x="364679" y="0"/>
                      <a:pt x="362220" y="0"/>
                    </a:cubicBezTo>
                    <a:cubicBezTo>
                      <a:pt x="274940" y="32110"/>
                      <a:pt x="192577" y="75334"/>
                      <a:pt x="102839" y="137083"/>
                    </a:cubicBezTo>
                    <a:cubicBezTo>
                      <a:pt x="69648" y="159313"/>
                      <a:pt x="36457" y="185248"/>
                      <a:pt x="2037" y="212417"/>
                    </a:cubicBezTo>
                    <a:cubicBezTo>
                      <a:pt x="-422" y="213653"/>
                      <a:pt x="-422" y="216122"/>
                      <a:pt x="807" y="218592"/>
                    </a:cubicBezTo>
                    <a:cubicBezTo>
                      <a:pt x="807" y="218592"/>
                      <a:pt x="807" y="219827"/>
                      <a:pt x="2037" y="219827"/>
                    </a:cubicBezTo>
                    <a:cubicBezTo>
                      <a:pt x="3266" y="221062"/>
                      <a:pt x="4495" y="222297"/>
                      <a:pt x="5725" y="222297"/>
                    </a:cubicBezTo>
                    <a:cubicBezTo>
                      <a:pt x="5725" y="222297"/>
                      <a:pt x="5725" y="222297"/>
                      <a:pt x="5725" y="222297"/>
                    </a:cubicBezTo>
                    <a:cubicBezTo>
                      <a:pt x="6954" y="222297"/>
                      <a:pt x="8183" y="222297"/>
                      <a:pt x="8183" y="221062"/>
                    </a:cubicBezTo>
                    <a:cubicBezTo>
                      <a:pt x="10642" y="218592"/>
                      <a:pt x="13100" y="217358"/>
                      <a:pt x="15559" y="214887"/>
                    </a:cubicBezTo>
                    <a:cubicBezTo>
                      <a:pt x="16788" y="213653"/>
                      <a:pt x="19247" y="212417"/>
                      <a:pt x="20476" y="211183"/>
                    </a:cubicBezTo>
                    <a:cubicBezTo>
                      <a:pt x="24164" y="207478"/>
                      <a:pt x="27852" y="205008"/>
                      <a:pt x="32769" y="201303"/>
                    </a:cubicBezTo>
                    <a:cubicBezTo>
                      <a:pt x="35228" y="198833"/>
                      <a:pt x="37686" y="197598"/>
                      <a:pt x="41374" y="195128"/>
                    </a:cubicBezTo>
                    <a:cubicBezTo>
                      <a:pt x="42603" y="193893"/>
                      <a:pt x="43833" y="192658"/>
                      <a:pt x="45062" y="192658"/>
                    </a:cubicBezTo>
                    <a:cubicBezTo>
                      <a:pt x="46291" y="191423"/>
                      <a:pt x="47521" y="191423"/>
                      <a:pt x="48750" y="190188"/>
                    </a:cubicBezTo>
                    <a:cubicBezTo>
                      <a:pt x="49979" y="188953"/>
                      <a:pt x="51209" y="187718"/>
                      <a:pt x="53667" y="186483"/>
                    </a:cubicBezTo>
                    <a:cubicBezTo>
                      <a:pt x="56126" y="184013"/>
                      <a:pt x="58584" y="182778"/>
                      <a:pt x="61043" y="180308"/>
                    </a:cubicBezTo>
                    <a:cubicBezTo>
                      <a:pt x="62272" y="179073"/>
                      <a:pt x="63501" y="177838"/>
                      <a:pt x="65960" y="176603"/>
                    </a:cubicBezTo>
                    <a:cubicBezTo>
                      <a:pt x="67189" y="175368"/>
                      <a:pt x="67189" y="175368"/>
                      <a:pt x="68419" y="174133"/>
                    </a:cubicBezTo>
                    <a:cubicBezTo>
                      <a:pt x="72107" y="171663"/>
                      <a:pt x="75794" y="169193"/>
                      <a:pt x="79482" y="165488"/>
                    </a:cubicBezTo>
                    <a:cubicBezTo>
                      <a:pt x="81941" y="163018"/>
                      <a:pt x="84400" y="161783"/>
                      <a:pt x="86858" y="159313"/>
                    </a:cubicBezTo>
                    <a:cubicBezTo>
                      <a:pt x="88087" y="159313"/>
                      <a:pt x="88087" y="158078"/>
                      <a:pt x="89317" y="158078"/>
                    </a:cubicBezTo>
                    <a:cubicBezTo>
                      <a:pt x="90546" y="156843"/>
                      <a:pt x="91775" y="156843"/>
                      <a:pt x="93005" y="155608"/>
                    </a:cubicBezTo>
                    <a:cubicBezTo>
                      <a:pt x="95463" y="154373"/>
                      <a:pt x="97922" y="151903"/>
                      <a:pt x="100380" y="150668"/>
                    </a:cubicBezTo>
                    <a:cubicBezTo>
                      <a:pt x="101610" y="149433"/>
                      <a:pt x="104068" y="148198"/>
                      <a:pt x="105297" y="146963"/>
                    </a:cubicBezTo>
                    <a:cubicBezTo>
                      <a:pt x="105297" y="146963"/>
                      <a:pt x="106527" y="146963"/>
                      <a:pt x="106527" y="145728"/>
                    </a:cubicBezTo>
                    <a:cubicBezTo>
                      <a:pt x="110215" y="143258"/>
                      <a:pt x="112673" y="140788"/>
                      <a:pt x="116361" y="139553"/>
                    </a:cubicBezTo>
                    <a:cubicBezTo>
                      <a:pt x="122508" y="135848"/>
                      <a:pt x="128654" y="130909"/>
                      <a:pt x="134801" y="127204"/>
                    </a:cubicBezTo>
                    <a:cubicBezTo>
                      <a:pt x="136030" y="127204"/>
                      <a:pt x="136030" y="125968"/>
                      <a:pt x="137259" y="125968"/>
                    </a:cubicBezTo>
                    <a:cubicBezTo>
                      <a:pt x="140947" y="123499"/>
                      <a:pt x="143406" y="121029"/>
                      <a:pt x="147094" y="119794"/>
                    </a:cubicBezTo>
                    <a:cubicBezTo>
                      <a:pt x="148323" y="119794"/>
                      <a:pt x="148323" y="118559"/>
                      <a:pt x="149552" y="118559"/>
                    </a:cubicBezTo>
                    <a:cubicBezTo>
                      <a:pt x="152011" y="117324"/>
                      <a:pt x="154469" y="116089"/>
                      <a:pt x="156928" y="114854"/>
                    </a:cubicBezTo>
                    <a:cubicBezTo>
                      <a:pt x="158157" y="113619"/>
                      <a:pt x="159386" y="113619"/>
                      <a:pt x="160616" y="112384"/>
                    </a:cubicBezTo>
                    <a:cubicBezTo>
                      <a:pt x="161845" y="111149"/>
                      <a:pt x="163074" y="109914"/>
                      <a:pt x="165533" y="109914"/>
                    </a:cubicBezTo>
                    <a:cubicBezTo>
                      <a:pt x="166762" y="108679"/>
                      <a:pt x="167991" y="108679"/>
                      <a:pt x="169221" y="107444"/>
                    </a:cubicBezTo>
                    <a:cubicBezTo>
                      <a:pt x="172909" y="104974"/>
                      <a:pt x="177826" y="102504"/>
                      <a:pt x="181514" y="100034"/>
                    </a:cubicBezTo>
                    <a:cubicBezTo>
                      <a:pt x="182743" y="100034"/>
                      <a:pt x="182743" y="98799"/>
                      <a:pt x="183972" y="98799"/>
                    </a:cubicBezTo>
                    <a:cubicBezTo>
                      <a:pt x="185202" y="97564"/>
                      <a:pt x="186431" y="97564"/>
                      <a:pt x="188890" y="96329"/>
                    </a:cubicBezTo>
                    <a:cubicBezTo>
                      <a:pt x="190119" y="95094"/>
                      <a:pt x="191348" y="95094"/>
                      <a:pt x="192577" y="93859"/>
                    </a:cubicBezTo>
                    <a:cubicBezTo>
                      <a:pt x="197495" y="90154"/>
                      <a:pt x="203641" y="87684"/>
                      <a:pt x="208558" y="83979"/>
                    </a:cubicBezTo>
                    <a:cubicBezTo>
                      <a:pt x="209788" y="82744"/>
                      <a:pt x="212246" y="82744"/>
                      <a:pt x="213475" y="81509"/>
                    </a:cubicBezTo>
                    <a:cubicBezTo>
                      <a:pt x="219622" y="77804"/>
                      <a:pt x="225768" y="74099"/>
                      <a:pt x="231915" y="71629"/>
                    </a:cubicBezTo>
                    <a:cubicBezTo>
                      <a:pt x="233144" y="70394"/>
                      <a:pt x="235603" y="70394"/>
                      <a:pt x="236832" y="69159"/>
                    </a:cubicBezTo>
                    <a:cubicBezTo>
                      <a:pt x="238061" y="69159"/>
                      <a:pt x="238061" y="67924"/>
                      <a:pt x="239291" y="67924"/>
                    </a:cubicBezTo>
                    <a:cubicBezTo>
                      <a:pt x="241749" y="66689"/>
                      <a:pt x="244208" y="65454"/>
                      <a:pt x="246666" y="64219"/>
                    </a:cubicBezTo>
                    <a:cubicBezTo>
                      <a:pt x="250354" y="61749"/>
                      <a:pt x="255271" y="59279"/>
                      <a:pt x="258959" y="58044"/>
                    </a:cubicBezTo>
                    <a:cubicBezTo>
                      <a:pt x="260189" y="56809"/>
                      <a:pt x="261418" y="56809"/>
                      <a:pt x="262647" y="55574"/>
                    </a:cubicBezTo>
                    <a:cubicBezTo>
                      <a:pt x="265106" y="54339"/>
                      <a:pt x="267564" y="53104"/>
                      <a:pt x="270023" y="51869"/>
                    </a:cubicBezTo>
                    <a:cubicBezTo>
                      <a:pt x="271252" y="50634"/>
                      <a:pt x="273711" y="50634"/>
                      <a:pt x="274940" y="49399"/>
                    </a:cubicBezTo>
                    <a:cubicBezTo>
                      <a:pt x="279857" y="46929"/>
                      <a:pt x="283545" y="44460"/>
                      <a:pt x="288462" y="43224"/>
                    </a:cubicBezTo>
                    <a:cubicBezTo>
                      <a:pt x="288462" y="43224"/>
                      <a:pt x="288462" y="43224"/>
                      <a:pt x="288462" y="43224"/>
                    </a:cubicBezTo>
                    <a:cubicBezTo>
                      <a:pt x="288462" y="43224"/>
                      <a:pt x="289692" y="43224"/>
                      <a:pt x="289692" y="43224"/>
                    </a:cubicBezTo>
                    <a:cubicBezTo>
                      <a:pt x="290921" y="43224"/>
                      <a:pt x="290921" y="41989"/>
                      <a:pt x="292150" y="41989"/>
                    </a:cubicBezTo>
                    <a:cubicBezTo>
                      <a:pt x="295838" y="40755"/>
                      <a:pt x="299526" y="38285"/>
                      <a:pt x="303214" y="37050"/>
                    </a:cubicBezTo>
                    <a:cubicBezTo>
                      <a:pt x="305673" y="35815"/>
                      <a:pt x="306902" y="35815"/>
                      <a:pt x="309360" y="34580"/>
                    </a:cubicBezTo>
                    <a:cubicBezTo>
                      <a:pt x="319195" y="30875"/>
                      <a:pt x="327800" y="27170"/>
                      <a:pt x="337634" y="22230"/>
                    </a:cubicBezTo>
                    <a:cubicBezTo>
                      <a:pt x="340093" y="20995"/>
                      <a:pt x="342551" y="19760"/>
                      <a:pt x="345010" y="19760"/>
                    </a:cubicBezTo>
                    <a:cubicBezTo>
                      <a:pt x="351156" y="17290"/>
                      <a:pt x="356074" y="14820"/>
                      <a:pt x="362220" y="13585"/>
                    </a:cubicBezTo>
                    <a:cubicBezTo>
                      <a:pt x="364679" y="12350"/>
                      <a:pt x="367137" y="12350"/>
                      <a:pt x="369596" y="11115"/>
                    </a:cubicBezTo>
                    <a:cubicBezTo>
                      <a:pt x="369596" y="11115"/>
                      <a:pt x="369596" y="11115"/>
                      <a:pt x="369596" y="11115"/>
                    </a:cubicBezTo>
                    <a:cubicBezTo>
                      <a:pt x="370825" y="11115"/>
                      <a:pt x="370825" y="9880"/>
                      <a:pt x="372054" y="9880"/>
                    </a:cubicBezTo>
                    <a:cubicBezTo>
                      <a:pt x="368367" y="7410"/>
                      <a:pt x="368367" y="4940"/>
                      <a:pt x="368367" y="3705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5" name="Freeform 3185">
                <a:extLst>
                  <a:ext uri="{FF2B5EF4-FFF2-40B4-BE49-F238E27FC236}">
                    <a16:creationId xmlns:a16="http://schemas.microsoft.com/office/drawing/2014/main" id="{54091E47-7B8E-074B-B178-418329044FB2}"/>
                  </a:ext>
                </a:extLst>
              </p:cNvPr>
              <p:cNvSpPr/>
              <p:nvPr/>
            </p:nvSpPr>
            <p:spPr>
              <a:xfrm>
                <a:off x="3666891" y="4133251"/>
                <a:ext cx="874837" cy="1060101"/>
              </a:xfrm>
              <a:custGeom>
                <a:avLst/>
                <a:gdLst>
                  <a:gd name="connsiteX0" fmla="*/ 870823 w 874837"/>
                  <a:gd name="connsiteY0" fmla="*/ 693311 h 1060101"/>
                  <a:gd name="connsiteX1" fmla="*/ 874511 w 874837"/>
                  <a:gd name="connsiteY1" fmla="*/ 687136 h 1060101"/>
                  <a:gd name="connsiteX2" fmla="*/ 868364 w 874837"/>
                  <a:gd name="connsiteY2" fmla="*/ 683431 h 1060101"/>
                  <a:gd name="connsiteX3" fmla="*/ 867135 w 874837"/>
                  <a:gd name="connsiteY3" fmla="*/ 683431 h 1060101"/>
                  <a:gd name="connsiteX4" fmla="*/ 830256 w 874837"/>
                  <a:gd name="connsiteY4" fmla="*/ 693311 h 1060101"/>
                  <a:gd name="connsiteX5" fmla="*/ 781084 w 874837"/>
                  <a:gd name="connsiteY5" fmla="*/ 703191 h 1060101"/>
                  <a:gd name="connsiteX6" fmla="*/ 720849 w 874837"/>
                  <a:gd name="connsiteY6" fmla="*/ 713071 h 1060101"/>
                  <a:gd name="connsiteX7" fmla="*/ 711014 w 874837"/>
                  <a:gd name="connsiteY7" fmla="*/ 714306 h 1060101"/>
                  <a:gd name="connsiteX8" fmla="*/ 706097 w 874837"/>
                  <a:gd name="connsiteY8" fmla="*/ 715541 h 1060101"/>
                  <a:gd name="connsiteX9" fmla="*/ 701180 w 874837"/>
                  <a:gd name="connsiteY9" fmla="*/ 704426 h 1060101"/>
                  <a:gd name="connsiteX10" fmla="*/ 697492 w 874837"/>
                  <a:gd name="connsiteY10" fmla="*/ 694546 h 1060101"/>
                  <a:gd name="connsiteX11" fmla="*/ 675365 w 874837"/>
                  <a:gd name="connsiteY11" fmla="*/ 608097 h 1060101"/>
                  <a:gd name="connsiteX12" fmla="*/ 674136 w 874837"/>
                  <a:gd name="connsiteY12" fmla="*/ 598217 h 1060101"/>
                  <a:gd name="connsiteX13" fmla="*/ 670448 w 874837"/>
                  <a:gd name="connsiteY13" fmla="*/ 531528 h 1060101"/>
                  <a:gd name="connsiteX14" fmla="*/ 671677 w 874837"/>
                  <a:gd name="connsiteY14" fmla="*/ 511768 h 1060101"/>
                  <a:gd name="connsiteX15" fmla="*/ 671677 w 874837"/>
                  <a:gd name="connsiteY15" fmla="*/ 501889 h 1060101"/>
                  <a:gd name="connsiteX16" fmla="*/ 671677 w 874837"/>
                  <a:gd name="connsiteY16" fmla="*/ 498184 h 1060101"/>
                  <a:gd name="connsiteX17" fmla="*/ 672906 w 874837"/>
                  <a:gd name="connsiteY17" fmla="*/ 431494 h 1060101"/>
                  <a:gd name="connsiteX18" fmla="*/ 670448 w 874837"/>
                  <a:gd name="connsiteY18" fmla="*/ 415440 h 1060101"/>
                  <a:gd name="connsiteX19" fmla="*/ 669219 w 874837"/>
                  <a:gd name="connsiteY19" fmla="*/ 405560 h 1060101"/>
                  <a:gd name="connsiteX20" fmla="*/ 652008 w 874837"/>
                  <a:gd name="connsiteY20" fmla="*/ 341340 h 1060101"/>
                  <a:gd name="connsiteX21" fmla="*/ 645862 w 874837"/>
                  <a:gd name="connsiteY21" fmla="*/ 319111 h 1060101"/>
                  <a:gd name="connsiteX22" fmla="*/ 643403 w 874837"/>
                  <a:gd name="connsiteY22" fmla="*/ 309231 h 1060101"/>
                  <a:gd name="connsiteX23" fmla="*/ 634798 w 874837"/>
                  <a:gd name="connsiteY23" fmla="*/ 282061 h 1060101"/>
                  <a:gd name="connsiteX24" fmla="*/ 624964 w 874837"/>
                  <a:gd name="connsiteY24" fmla="*/ 251187 h 1060101"/>
                  <a:gd name="connsiteX25" fmla="*/ 617588 w 874837"/>
                  <a:gd name="connsiteY25" fmla="*/ 226487 h 1060101"/>
                  <a:gd name="connsiteX26" fmla="*/ 624964 w 874837"/>
                  <a:gd name="connsiteY26" fmla="*/ 225252 h 1060101"/>
                  <a:gd name="connsiteX27" fmla="*/ 631110 w 874837"/>
                  <a:gd name="connsiteY27" fmla="*/ 222782 h 1060101"/>
                  <a:gd name="connsiteX28" fmla="*/ 637257 w 874837"/>
                  <a:gd name="connsiteY28" fmla="*/ 220312 h 1060101"/>
                  <a:gd name="connsiteX29" fmla="*/ 648320 w 874837"/>
                  <a:gd name="connsiteY29" fmla="*/ 212902 h 1060101"/>
                  <a:gd name="connsiteX30" fmla="*/ 666760 w 874837"/>
                  <a:gd name="connsiteY30" fmla="*/ 185732 h 1060101"/>
                  <a:gd name="connsiteX31" fmla="*/ 674136 w 874837"/>
                  <a:gd name="connsiteY31" fmla="*/ 127688 h 1060101"/>
                  <a:gd name="connsiteX32" fmla="*/ 674136 w 874837"/>
                  <a:gd name="connsiteY32" fmla="*/ 117808 h 1060101"/>
                  <a:gd name="connsiteX33" fmla="*/ 656926 w 874837"/>
                  <a:gd name="connsiteY33" fmla="*/ 31359 h 1060101"/>
                  <a:gd name="connsiteX34" fmla="*/ 653238 w 874837"/>
                  <a:gd name="connsiteY34" fmla="*/ 21479 h 1060101"/>
                  <a:gd name="connsiteX35" fmla="*/ 648320 w 874837"/>
                  <a:gd name="connsiteY35" fmla="*/ 9129 h 1060101"/>
                  <a:gd name="connsiteX36" fmla="*/ 645862 w 874837"/>
                  <a:gd name="connsiteY36" fmla="*/ 2955 h 1060101"/>
                  <a:gd name="connsiteX37" fmla="*/ 639715 w 874837"/>
                  <a:gd name="connsiteY37" fmla="*/ 484 h 1060101"/>
                  <a:gd name="connsiteX38" fmla="*/ 637257 w 874837"/>
                  <a:gd name="connsiteY38" fmla="*/ 6659 h 1060101"/>
                  <a:gd name="connsiteX39" fmla="*/ 638486 w 874837"/>
                  <a:gd name="connsiteY39" fmla="*/ 9129 h 1060101"/>
                  <a:gd name="connsiteX40" fmla="*/ 656926 w 874837"/>
                  <a:gd name="connsiteY40" fmla="*/ 182027 h 1060101"/>
                  <a:gd name="connsiteX41" fmla="*/ 632340 w 874837"/>
                  <a:gd name="connsiteY41" fmla="*/ 210432 h 1060101"/>
                  <a:gd name="connsiteX42" fmla="*/ 561041 w 874837"/>
                  <a:gd name="connsiteY42" fmla="*/ 204257 h 1060101"/>
                  <a:gd name="connsiteX43" fmla="*/ 425818 w 874837"/>
                  <a:gd name="connsiteY43" fmla="*/ 30124 h 1060101"/>
                  <a:gd name="connsiteX44" fmla="*/ 424589 w 874837"/>
                  <a:gd name="connsiteY44" fmla="*/ 28889 h 1060101"/>
                  <a:gd name="connsiteX45" fmla="*/ 419672 w 874837"/>
                  <a:gd name="connsiteY45" fmla="*/ 26419 h 1060101"/>
                  <a:gd name="connsiteX46" fmla="*/ 415984 w 874837"/>
                  <a:gd name="connsiteY46" fmla="*/ 32594 h 1060101"/>
                  <a:gd name="connsiteX47" fmla="*/ 417213 w 874837"/>
                  <a:gd name="connsiteY47" fmla="*/ 38769 h 1060101"/>
                  <a:gd name="connsiteX48" fmla="*/ 423360 w 874837"/>
                  <a:gd name="connsiteY48" fmla="*/ 58529 h 1060101"/>
                  <a:gd name="connsiteX49" fmla="*/ 433194 w 874837"/>
                  <a:gd name="connsiteY49" fmla="*/ 80759 h 1060101"/>
                  <a:gd name="connsiteX50" fmla="*/ 455321 w 874837"/>
                  <a:gd name="connsiteY50" fmla="*/ 117808 h 1060101"/>
                  <a:gd name="connsiteX51" fmla="*/ 462697 w 874837"/>
                  <a:gd name="connsiteY51" fmla="*/ 127688 h 1060101"/>
                  <a:gd name="connsiteX52" fmla="*/ 519245 w 874837"/>
                  <a:gd name="connsiteY52" fmla="*/ 189437 h 1060101"/>
                  <a:gd name="connsiteX53" fmla="*/ 529079 w 874837"/>
                  <a:gd name="connsiteY53" fmla="*/ 196847 h 1060101"/>
                  <a:gd name="connsiteX54" fmla="*/ 556123 w 874837"/>
                  <a:gd name="connsiteY54" fmla="*/ 214137 h 1060101"/>
                  <a:gd name="connsiteX55" fmla="*/ 557353 w 874837"/>
                  <a:gd name="connsiteY55" fmla="*/ 215372 h 1060101"/>
                  <a:gd name="connsiteX56" fmla="*/ 579480 w 874837"/>
                  <a:gd name="connsiteY56" fmla="*/ 224017 h 1060101"/>
                  <a:gd name="connsiteX57" fmla="*/ 605295 w 874837"/>
                  <a:gd name="connsiteY57" fmla="*/ 227722 h 1060101"/>
                  <a:gd name="connsiteX58" fmla="*/ 606524 w 874837"/>
                  <a:gd name="connsiteY58" fmla="*/ 227722 h 1060101"/>
                  <a:gd name="connsiteX59" fmla="*/ 615130 w 874837"/>
                  <a:gd name="connsiteY59" fmla="*/ 254891 h 1060101"/>
                  <a:gd name="connsiteX60" fmla="*/ 624964 w 874837"/>
                  <a:gd name="connsiteY60" fmla="*/ 285766 h 1060101"/>
                  <a:gd name="connsiteX61" fmla="*/ 624964 w 874837"/>
                  <a:gd name="connsiteY61" fmla="*/ 285766 h 1060101"/>
                  <a:gd name="connsiteX62" fmla="*/ 632340 w 874837"/>
                  <a:gd name="connsiteY62" fmla="*/ 310466 h 1060101"/>
                  <a:gd name="connsiteX63" fmla="*/ 634798 w 874837"/>
                  <a:gd name="connsiteY63" fmla="*/ 320346 h 1060101"/>
                  <a:gd name="connsiteX64" fmla="*/ 642174 w 874837"/>
                  <a:gd name="connsiteY64" fmla="*/ 345045 h 1060101"/>
                  <a:gd name="connsiteX65" fmla="*/ 658155 w 874837"/>
                  <a:gd name="connsiteY65" fmla="*/ 406795 h 1060101"/>
                  <a:gd name="connsiteX66" fmla="*/ 659384 w 874837"/>
                  <a:gd name="connsiteY66" fmla="*/ 416675 h 1060101"/>
                  <a:gd name="connsiteX67" fmla="*/ 661843 w 874837"/>
                  <a:gd name="connsiteY67" fmla="*/ 433964 h 1060101"/>
                  <a:gd name="connsiteX68" fmla="*/ 660613 w 874837"/>
                  <a:gd name="connsiteY68" fmla="*/ 499419 h 1060101"/>
                  <a:gd name="connsiteX69" fmla="*/ 660613 w 874837"/>
                  <a:gd name="connsiteY69" fmla="*/ 503124 h 1060101"/>
                  <a:gd name="connsiteX70" fmla="*/ 660613 w 874837"/>
                  <a:gd name="connsiteY70" fmla="*/ 513004 h 1060101"/>
                  <a:gd name="connsiteX71" fmla="*/ 659384 w 874837"/>
                  <a:gd name="connsiteY71" fmla="*/ 532763 h 1060101"/>
                  <a:gd name="connsiteX72" fmla="*/ 663072 w 874837"/>
                  <a:gd name="connsiteY72" fmla="*/ 599453 h 1060101"/>
                  <a:gd name="connsiteX73" fmla="*/ 664301 w 874837"/>
                  <a:gd name="connsiteY73" fmla="*/ 609332 h 1060101"/>
                  <a:gd name="connsiteX74" fmla="*/ 685199 w 874837"/>
                  <a:gd name="connsiteY74" fmla="*/ 695781 h 1060101"/>
                  <a:gd name="connsiteX75" fmla="*/ 688887 w 874837"/>
                  <a:gd name="connsiteY75" fmla="*/ 705661 h 1060101"/>
                  <a:gd name="connsiteX76" fmla="*/ 693804 w 874837"/>
                  <a:gd name="connsiteY76" fmla="*/ 718011 h 1060101"/>
                  <a:gd name="connsiteX77" fmla="*/ 623735 w 874837"/>
                  <a:gd name="connsiteY77" fmla="*/ 724186 h 1060101"/>
                  <a:gd name="connsiteX78" fmla="*/ 613900 w 874837"/>
                  <a:gd name="connsiteY78" fmla="*/ 724186 h 1060101"/>
                  <a:gd name="connsiteX79" fmla="*/ 527850 w 874837"/>
                  <a:gd name="connsiteY79" fmla="*/ 726656 h 1060101"/>
                  <a:gd name="connsiteX80" fmla="*/ 518015 w 874837"/>
                  <a:gd name="connsiteY80" fmla="*/ 726656 h 1060101"/>
                  <a:gd name="connsiteX81" fmla="*/ 431965 w 874837"/>
                  <a:gd name="connsiteY81" fmla="*/ 722951 h 1060101"/>
                  <a:gd name="connsiteX82" fmla="*/ 422130 w 874837"/>
                  <a:gd name="connsiteY82" fmla="*/ 721716 h 1060101"/>
                  <a:gd name="connsiteX83" fmla="*/ 336080 w 874837"/>
                  <a:gd name="connsiteY83" fmla="*/ 710601 h 1060101"/>
                  <a:gd name="connsiteX84" fmla="*/ 326245 w 874837"/>
                  <a:gd name="connsiteY84" fmla="*/ 708131 h 1060101"/>
                  <a:gd name="connsiteX85" fmla="*/ 317640 w 874837"/>
                  <a:gd name="connsiteY85" fmla="*/ 706896 h 1060101"/>
                  <a:gd name="connsiteX86" fmla="*/ 318870 w 874837"/>
                  <a:gd name="connsiteY86" fmla="*/ 703191 h 1060101"/>
                  <a:gd name="connsiteX87" fmla="*/ 321328 w 874837"/>
                  <a:gd name="connsiteY87" fmla="*/ 693311 h 1060101"/>
                  <a:gd name="connsiteX88" fmla="*/ 327475 w 874837"/>
                  <a:gd name="connsiteY88" fmla="*/ 666142 h 1060101"/>
                  <a:gd name="connsiteX89" fmla="*/ 337309 w 874837"/>
                  <a:gd name="connsiteY89" fmla="*/ 622917 h 1060101"/>
                  <a:gd name="connsiteX90" fmla="*/ 340997 w 874837"/>
                  <a:gd name="connsiteY90" fmla="*/ 606862 h 1060101"/>
                  <a:gd name="connsiteX91" fmla="*/ 343455 w 874837"/>
                  <a:gd name="connsiteY91" fmla="*/ 596982 h 1060101"/>
                  <a:gd name="connsiteX92" fmla="*/ 366812 w 874837"/>
                  <a:gd name="connsiteY92" fmla="*/ 510533 h 1060101"/>
                  <a:gd name="connsiteX93" fmla="*/ 369271 w 874837"/>
                  <a:gd name="connsiteY93" fmla="*/ 500654 h 1060101"/>
                  <a:gd name="connsiteX94" fmla="*/ 401232 w 874837"/>
                  <a:gd name="connsiteY94" fmla="*/ 422850 h 1060101"/>
                  <a:gd name="connsiteX95" fmla="*/ 400003 w 874837"/>
                  <a:gd name="connsiteY95" fmla="*/ 415440 h 1060101"/>
                  <a:gd name="connsiteX96" fmla="*/ 392627 w 874837"/>
                  <a:gd name="connsiteY96" fmla="*/ 416675 h 1060101"/>
                  <a:gd name="connsiteX97" fmla="*/ 358207 w 874837"/>
                  <a:gd name="connsiteY97" fmla="*/ 499419 h 1060101"/>
                  <a:gd name="connsiteX98" fmla="*/ 355748 w 874837"/>
                  <a:gd name="connsiteY98" fmla="*/ 509299 h 1060101"/>
                  <a:gd name="connsiteX99" fmla="*/ 337309 w 874837"/>
                  <a:gd name="connsiteY99" fmla="*/ 578458 h 1060101"/>
                  <a:gd name="connsiteX100" fmla="*/ 327475 w 874837"/>
                  <a:gd name="connsiteY100" fmla="*/ 619212 h 1060101"/>
                  <a:gd name="connsiteX101" fmla="*/ 311494 w 874837"/>
                  <a:gd name="connsiteY101" fmla="*/ 692076 h 1060101"/>
                  <a:gd name="connsiteX102" fmla="*/ 309035 w 874837"/>
                  <a:gd name="connsiteY102" fmla="*/ 701956 h 1060101"/>
                  <a:gd name="connsiteX103" fmla="*/ 291825 w 874837"/>
                  <a:gd name="connsiteY103" fmla="*/ 788405 h 1060101"/>
                  <a:gd name="connsiteX104" fmla="*/ 290596 w 874837"/>
                  <a:gd name="connsiteY104" fmla="*/ 793345 h 1060101"/>
                  <a:gd name="connsiteX105" fmla="*/ 289366 w 874837"/>
                  <a:gd name="connsiteY105" fmla="*/ 798285 h 1060101"/>
                  <a:gd name="connsiteX106" fmla="*/ 272156 w 874837"/>
                  <a:gd name="connsiteY106" fmla="*/ 884734 h 1060101"/>
                  <a:gd name="connsiteX107" fmla="*/ 269698 w 874837"/>
                  <a:gd name="connsiteY107" fmla="*/ 894614 h 1060101"/>
                  <a:gd name="connsiteX108" fmla="*/ 251258 w 874837"/>
                  <a:gd name="connsiteY108" fmla="*/ 981063 h 1060101"/>
                  <a:gd name="connsiteX109" fmla="*/ 248800 w 874837"/>
                  <a:gd name="connsiteY109" fmla="*/ 990943 h 1060101"/>
                  <a:gd name="connsiteX110" fmla="*/ 242653 w 874837"/>
                  <a:gd name="connsiteY110" fmla="*/ 1019348 h 1060101"/>
                  <a:gd name="connsiteX111" fmla="*/ 235278 w 874837"/>
                  <a:gd name="connsiteY111" fmla="*/ 1050222 h 1060101"/>
                  <a:gd name="connsiteX112" fmla="*/ 232819 w 874837"/>
                  <a:gd name="connsiteY112" fmla="*/ 1050222 h 1060101"/>
                  <a:gd name="connsiteX113" fmla="*/ 146768 w 874837"/>
                  <a:gd name="connsiteY113" fmla="*/ 1044047 h 1060101"/>
                  <a:gd name="connsiteX114" fmla="*/ 136934 w 874837"/>
                  <a:gd name="connsiteY114" fmla="*/ 1042812 h 1060101"/>
                  <a:gd name="connsiteX115" fmla="*/ 50883 w 874837"/>
                  <a:gd name="connsiteY115" fmla="*/ 1018113 h 1060101"/>
                  <a:gd name="connsiteX116" fmla="*/ 41049 w 874837"/>
                  <a:gd name="connsiteY116" fmla="*/ 1014408 h 1060101"/>
                  <a:gd name="connsiteX117" fmla="*/ 11546 w 874837"/>
                  <a:gd name="connsiteY117" fmla="*/ 1000823 h 1060101"/>
                  <a:gd name="connsiteX118" fmla="*/ 6629 w 874837"/>
                  <a:gd name="connsiteY118" fmla="*/ 998353 h 1060101"/>
                  <a:gd name="connsiteX119" fmla="*/ 482 w 874837"/>
                  <a:gd name="connsiteY119" fmla="*/ 1000823 h 1060101"/>
                  <a:gd name="connsiteX120" fmla="*/ 2941 w 874837"/>
                  <a:gd name="connsiteY120" fmla="*/ 1006998 h 1060101"/>
                  <a:gd name="connsiteX121" fmla="*/ 7858 w 874837"/>
                  <a:gd name="connsiteY121" fmla="*/ 1009468 h 1060101"/>
                  <a:gd name="connsiteX122" fmla="*/ 41049 w 874837"/>
                  <a:gd name="connsiteY122" fmla="*/ 1024287 h 1060101"/>
                  <a:gd name="connsiteX123" fmla="*/ 50883 w 874837"/>
                  <a:gd name="connsiteY123" fmla="*/ 1027992 h 1060101"/>
                  <a:gd name="connsiteX124" fmla="*/ 222985 w 874837"/>
                  <a:gd name="connsiteY124" fmla="*/ 1060102 h 1060101"/>
                  <a:gd name="connsiteX125" fmla="*/ 230360 w 874837"/>
                  <a:gd name="connsiteY125" fmla="*/ 1060102 h 1060101"/>
                  <a:gd name="connsiteX126" fmla="*/ 238965 w 874837"/>
                  <a:gd name="connsiteY126" fmla="*/ 1060102 h 1060101"/>
                  <a:gd name="connsiteX127" fmla="*/ 243883 w 874837"/>
                  <a:gd name="connsiteY127" fmla="*/ 1056397 h 1060101"/>
                  <a:gd name="connsiteX128" fmla="*/ 253717 w 874837"/>
                  <a:gd name="connsiteY128" fmla="*/ 1018113 h 1060101"/>
                  <a:gd name="connsiteX129" fmla="*/ 301659 w 874837"/>
                  <a:gd name="connsiteY129" fmla="*/ 795815 h 1060101"/>
                  <a:gd name="connsiteX130" fmla="*/ 317640 w 874837"/>
                  <a:gd name="connsiteY130" fmla="*/ 715541 h 1060101"/>
                  <a:gd name="connsiteX131" fmla="*/ 525391 w 874837"/>
                  <a:gd name="connsiteY131" fmla="*/ 734066 h 1060101"/>
                  <a:gd name="connsiteX132" fmla="*/ 870823 w 874837"/>
                  <a:gd name="connsiteY132" fmla="*/ 693311 h 1060101"/>
                  <a:gd name="connsiteX133" fmla="*/ 870823 w 874837"/>
                  <a:gd name="connsiteY133" fmla="*/ 693311 h 1060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</a:cxnLst>
                <a:rect l="l" t="t" r="r" b="b"/>
                <a:pathLst>
                  <a:path w="874837" h="1060101">
                    <a:moveTo>
                      <a:pt x="870823" y="693311"/>
                    </a:moveTo>
                    <a:cubicBezTo>
                      <a:pt x="873281" y="692076"/>
                      <a:pt x="875740" y="689606"/>
                      <a:pt x="874511" y="687136"/>
                    </a:cubicBezTo>
                    <a:cubicBezTo>
                      <a:pt x="873281" y="684666"/>
                      <a:pt x="870823" y="683431"/>
                      <a:pt x="868364" y="683431"/>
                    </a:cubicBezTo>
                    <a:cubicBezTo>
                      <a:pt x="868364" y="683431"/>
                      <a:pt x="867135" y="683431"/>
                      <a:pt x="867135" y="683431"/>
                    </a:cubicBezTo>
                    <a:cubicBezTo>
                      <a:pt x="854842" y="687136"/>
                      <a:pt x="842549" y="689606"/>
                      <a:pt x="830256" y="693311"/>
                    </a:cubicBezTo>
                    <a:cubicBezTo>
                      <a:pt x="814275" y="697016"/>
                      <a:pt x="798294" y="700721"/>
                      <a:pt x="781084" y="703191"/>
                    </a:cubicBezTo>
                    <a:cubicBezTo>
                      <a:pt x="761416" y="706896"/>
                      <a:pt x="741747" y="709366"/>
                      <a:pt x="720849" y="713071"/>
                    </a:cubicBezTo>
                    <a:cubicBezTo>
                      <a:pt x="717161" y="713071"/>
                      <a:pt x="714702" y="714306"/>
                      <a:pt x="711014" y="714306"/>
                    </a:cubicBezTo>
                    <a:cubicBezTo>
                      <a:pt x="709785" y="714306"/>
                      <a:pt x="707327" y="714306"/>
                      <a:pt x="706097" y="715541"/>
                    </a:cubicBezTo>
                    <a:cubicBezTo>
                      <a:pt x="704868" y="711836"/>
                      <a:pt x="703639" y="708131"/>
                      <a:pt x="701180" y="704426"/>
                    </a:cubicBezTo>
                    <a:cubicBezTo>
                      <a:pt x="699951" y="700721"/>
                      <a:pt x="698722" y="697016"/>
                      <a:pt x="697492" y="694546"/>
                    </a:cubicBezTo>
                    <a:cubicBezTo>
                      <a:pt x="687658" y="667377"/>
                      <a:pt x="680282" y="637737"/>
                      <a:pt x="675365" y="608097"/>
                    </a:cubicBezTo>
                    <a:cubicBezTo>
                      <a:pt x="675365" y="604392"/>
                      <a:pt x="674136" y="601922"/>
                      <a:pt x="674136" y="598217"/>
                    </a:cubicBezTo>
                    <a:cubicBezTo>
                      <a:pt x="671677" y="575988"/>
                      <a:pt x="670448" y="553758"/>
                      <a:pt x="670448" y="531528"/>
                    </a:cubicBezTo>
                    <a:cubicBezTo>
                      <a:pt x="670448" y="525353"/>
                      <a:pt x="670448" y="517943"/>
                      <a:pt x="671677" y="511768"/>
                    </a:cubicBezTo>
                    <a:cubicBezTo>
                      <a:pt x="671677" y="508063"/>
                      <a:pt x="671677" y="505594"/>
                      <a:pt x="671677" y="501889"/>
                    </a:cubicBezTo>
                    <a:cubicBezTo>
                      <a:pt x="671677" y="500654"/>
                      <a:pt x="671677" y="499419"/>
                      <a:pt x="671677" y="498184"/>
                    </a:cubicBezTo>
                    <a:cubicBezTo>
                      <a:pt x="672906" y="475954"/>
                      <a:pt x="674136" y="453724"/>
                      <a:pt x="672906" y="431494"/>
                    </a:cubicBezTo>
                    <a:cubicBezTo>
                      <a:pt x="672906" y="425320"/>
                      <a:pt x="671677" y="420380"/>
                      <a:pt x="670448" y="415440"/>
                    </a:cubicBezTo>
                    <a:cubicBezTo>
                      <a:pt x="670448" y="411735"/>
                      <a:pt x="669219" y="409265"/>
                      <a:pt x="669219" y="405560"/>
                    </a:cubicBezTo>
                    <a:cubicBezTo>
                      <a:pt x="665531" y="383330"/>
                      <a:pt x="659384" y="362335"/>
                      <a:pt x="652008" y="341340"/>
                    </a:cubicBezTo>
                    <a:cubicBezTo>
                      <a:pt x="649550" y="333931"/>
                      <a:pt x="647091" y="326521"/>
                      <a:pt x="645862" y="319111"/>
                    </a:cubicBezTo>
                    <a:cubicBezTo>
                      <a:pt x="644633" y="315406"/>
                      <a:pt x="643403" y="312936"/>
                      <a:pt x="643403" y="309231"/>
                    </a:cubicBezTo>
                    <a:cubicBezTo>
                      <a:pt x="640945" y="300586"/>
                      <a:pt x="637257" y="290706"/>
                      <a:pt x="634798" y="282061"/>
                    </a:cubicBezTo>
                    <a:cubicBezTo>
                      <a:pt x="631110" y="270946"/>
                      <a:pt x="628652" y="261066"/>
                      <a:pt x="624964" y="251187"/>
                    </a:cubicBezTo>
                    <a:cubicBezTo>
                      <a:pt x="622505" y="243777"/>
                      <a:pt x="620047" y="235132"/>
                      <a:pt x="617588" y="226487"/>
                    </a:cubicBezTo>
                    <a:cubicBezTo>
                      <a:pt x="620047" y="226487"/>
                      <a:pt x="622505" y="225252"/>
                      <a:pt x="624964" y="225252"/>
                    </a:cubicBezTo>
                    <a:cubicBezTo>
                      <a:pt x="627422" y="225252"/>
                      <a:pt x="628652" y="224017"/>
                      <a:pt x="631110" y="222782"/>
                    </a:cubicBezTo>
                    <a:cubicBezTo>
                      <a:pt x="633569" y="221547"/>
                      <a:pt x="634798" y="221547"/>
                      <a:pt x="637257" y="220312"/>
                    </a:cubicBezTo>
                    <a:cubicBezTo>
                      <a:pt x="640945" y="217842"/>
                      <a:pt x="645862" y="215372"/>
                      <a:pt x="648320" y="212902"/>
                    </a:cubicBezTo>
                    <a:cubicBezTo>
                      <a:pt x="655696" y="206727"/>
                      <a:pt x="661843" y="198082"/>
                      <a:pt x="666760" y="185732"/>
                    </a:cubicBezTo>
                    <a:cubicBezTo>
                      <a:pt x="672906" y="169678"/>
                      <a:pt x="675365" y="148683"/>
                      <a:pt x="674136" y="127688"/>
                    </a:cubicBezTo>
                    <a:cubicBezTo>
                      <a:pt x="674136" y="123983"/>
                      <a:pt x="674136" y="121513"/>
                      <a:pt x="674136" y="117808"/>
                    </a:cubicBezTo>
                    <a:cubicBezTo>
                      <a:pt x="671677" y="88168"/>
                      <a:pt x="665531" y="57294"/>
                      <a:pt x="656926" y="31359"/>
                    </a:cubicBezTo>
                    <a:cubicBezTo>
                      <a:pt x="655696" y="27654"/>
                      <a:pt x="654467" y="25184"/>
                      <a:pt x="653238" y="21479"/>
                    </a:cubicBezTo>
                    <a:cubicBezTo>
                      <a:pt x="652008" y="17774"/>
                      <a:pt x="649550" y="12834"/>
                      <a:pt x="648320" y="9129"/>
                    </a:cubicBezTo>
                    <a:cubicBezTo>
                      <a:pt x="647091" y="6659"/>
                      <a:pt x="647091" y="5424"/>
                      <a:pt x="645862" y="2955"/>
                    </a:cubicBezTo>
                    <a:cubicBezTo>
                      <a:pt x="644633" y="484"/>
                      <a:pt x="642174" y="-750"/>
                      <a:pt x="639715" y="484"/>
                    </a:cubicBezTo>
                    <a:cubicBezTo>
                      <a:pt x="637257" y="1719"/>
                      <a:pt x="636028" y="4189"/>
                      <a:pt x="637257" y="6659"/>
                    </a:cubicBezTo>
                    <a:cubicBezTo>
                      <a:pt x="637257" y="7894"/>
                      <a:pt x="638486" y="7894"/>
                      <a:pt x="638486" y="9129"/>
                    </a:cubicBezTo>
                    <a:cubicBezTo>
                      <a:pt x="660613" y="59764"/>
                      <a:pt x="672906" y="138803"/>
                      <a:pt x="656926" y="182027"/>
                    </a:cubicBezTo>
                    <a:cubicBezTo>
                      <a:pt x="652008" y="196847"/>
                      <a:pt x="643403" y="205492"/>
                      <a:pt x="632340" y="210432"/>
                    </a:cubicBezTo>
                    <a:cubicBezTo>
                      <a:pt x="611442" y="219077"/>
                      <a:pt x="588085" y="217842"/>
                      <a:pt x="561041" y="204257"/>
                    </a:cubicBezTo>
                    <a:cubicBezTo>
                      <a:pt x="499576" y="172147"/>
                      <a:pt x="436882" y="84464"/>
                      <a:pt x="425818" y="30124"/>
                    </a:cubicBezTo>
                    <a:cubicBezTo>
                      <a:pt x="425818" y="28889"/>
                      <a:pt x="425818" y="28889"/>
                      <a:pt x="424589" y="28889"/>
                    </a:cubicBezTo>
                    <a:cubicBezTo>
                      <a:pt x="423360" y="27654"/>
                      <a:pt x="420901" y="26419"/>
                      <a:pt x="419672" y="26419"/>
                    </a:cubicBezTo>
                    <a:cubicBezTo>
                      <a:pt x="417213" y="26419"/>
                      <a:pt x="414754" y="30124"/>
                      <a:pt x="415984" y="32594"/>
                    </a:cubicBezTo>
                    <a:cubicBezTo>
                      <a:pt x="415984" y="35064"/>
                      <a:pt x="417213" y="36299"/>
                      <a:pt x="417213" y="38769"/>
                    </a:cubicBezTo>
                    <a:cubicBezTo>
                      <a:pt x="418442" y="44944"/>
                      <a:pt x="420901" y="51119"/>
                      <a:pt x="423360" y="58529"/>
                    </a:cubicBezTo>
                    <a:cubicBezTo>
                      <a:pt x="425818" y="65939"/>
                      <a:pt x="429506" y="73349"/>
                      <a:pt x="433194" y="80759"/>
                    </a:cubicBezTo>
                    <a:cubicBezTo>
                      <a:pt x="439340" y="93108"/>
                      <a:pt x="446716" y="105458"/>
                      <a:pt x="455321" y="117808"/>
                    </a:cubicBezTo>
                    <a:cubicBezTo>
                      <a:pt x="457780" y="121513"/>
                      <a:pt x="460238" y="123983"/>
                      <a:pt x="462697" y="127688"/>
                    </a:cubicBezTo>
                    <a:cubicBezTo>
                      <a:pt x="478678" y="149918"/>
                      <a:pt x="498347" y="172147"/>
                      <a:pt x="519245" y="189437"/>
                    </a:cubicBezTo>
                    <a:cubicBezTo>
                      <a:pt x="522932" y="191907"/>
                      <a:pt x="525391" y="194377"/>
                      <a:pt x="529079" y="196847"/>
                    </a:cubicBezTo>
                    <a:cubicBezTo>
                      <a:pt x="537684" y="203022"/>
                      <a:pt x="547518" y="209197"/>
                      <a:pt x="556123" y="214137"/>
                    </a:cubicBezTo>
                    <a:cubicBezTo>
                      <a:pt x="556123" y="214137"/>
                      <a:pt x="557353" y="214137"/>
                      <a:pt x="557353" y="215372"/>
                    </a:cubicBezTo>
                    <a:cubicBezTo>
                      <a:pt x="564728" y="219077"/>
                      <a:pt x="572104" y="222782"/>
                      <a:pt x="579480" y="224017"/>
                    </a:cubicBezTo>
                    <a:cubicBezTo>
                      <a:pt x="588085" y="226487"/>
                      <a:pt x="596690" y="227722"/>
                      <a:pt x="605295" y="227722"/>
                    </a:cubicBezTo>
                    <a:cubicBezTo>
                      <a:pt x="605295" y="227722"/>
                      <a:pt x="606524" y="227722"/>
                      <a:pt x="606524" y="227722"/>
                    </a:cubicBezTo>
                    <a:cubicBezTo>
                      <a:pt x="608983" y="236367"/>
                      <a:pt x="611442" y="245012"/>
                      <a:pt x="615130" y="254891"/>
                    </a:cubicBezTo>
                    <a:cubicBezTo>
                      <a:pt x="618817" y="264771"/>
                      <a:pt x="621276" y="275886"/>
                      <a:pt x="624964" y="285766"/>
                    </a:cubicBezTo>
                    <a:cubicBezTo>
                      <a:pt x="624964" y="285766"/>
                      <a:pt x="624964" y="285766"/>
                      <a:pt x="624964" y="285766"/>
                    </a:cubicBezTo>
                    <a:cubicBezTo>
                      <a:pt x="627422" y="294411"/>
                      <a:pt x="629881" y="301821"/>
                      <a:pt x="632340" y="310466"/>
                    </a:cubicBezTo>
                    <a:cubicBezTo>
                      <a:pt x="633569" y="314171"/>
                      <a:pt x="634798" y="316641"/>
                      <a:pt x="634798" y="320346"/>
                    </a:cubicBezTo>
                    <a:cubicBezTo>
                      <a:pt x="637257" y="328991"/>
                      <a:pt x="639715" y="336401"/>
                      <a:pt x="642174" y="345045"/>
                    </a:cubicBezTo>
                    <a:cubicBezTo>
                      <a:pt x="648320" y="364805"/>
                      <a:pt x="654467" y="385800"/>
                      <a:pt x="658155" y="406795"/>
                    </a:cubicBezTo>
                    <a:cubicBezTo>
                      <a:pt x="659384" y="410500"/>
                      <a:pt x="659384" y="412970"/>
                      <a:pt x="659384" y="416675"/>
                    </a:cubicBezTo>
                    <a:cubicBezTo>
                      <a:pt x="660613" y="422850"/>
                      <a:pt x="660613" y="427789"/>
                      <a:pt x="661843" y="433964"/>
                    </a:cubicBezTo>
                    <a:cubicBezTo>
                      <a:pt x="664301" y="454959"/>
                      <a:pt x="661843" y="477189"/>
                      <a:pt x="660613" y="499419"/>
                    </a:cubicBezTo>
                    <a:cubicBezTo>
                      <a:pt x="660613" y="500654"/>
                      <a:pt x="660613" y="501889"/>
                      <a:pt x="660613" y="503124"/>
                    </a:cubicBezTo>
                    <a:cubicBezTo>
                      <a:pt x="660613" y="506829"/>
                      <a:pt x="660613" y="509299"/>
                      <a:pt x="660613" y="513004"/>
                    </a:cubicBezTo>
                    <a:cubicBezTo>
                      <a:pt x="660613" y="519178"/>
                      <a:pt x="659384" y="526588"/>
                      <a:pt x="659384" y="532763"/>
                    </a:cubicBezTo>
                    <a:cubicBezTo>
                      <a:pt x="659384" y="554993"/>
                      <a:pt x="660613" y="577223"/>
                      <a:pt x="663072" y="599453"/>
                    </a:cubicBezTo>
                    <a:cubicBezTo>
                      <a:pt x="663072" y="603157"/>
                      <a:pt x="664301" y="605627"/>
                      <a:pt x="664301" y="609332"/>
                    </a:cubicBezTo>
                    <a:cubicBezTo>
                      <a:pt x="669219" y="638972"/>
                      <a:pt x="675365" y="667377"/>
                      <a:pt x="685199" y="695781"/>
                    </a:cubicBezTo>
                    <a:cubicBezTo>
                      <a:pt x="686429" y="699486"/>
                      <a:pt x="687658" y="703191"/>
                      <a:pt x="688887" y="705661"/>
                    </a:cubicBezTo>
                    <a:cubicBezTo>
                      <a:pt x="690116" y="709366"/>
                      <a:pt x="691346" y="714306"/>
                      <a:pt x="693804" y="718011"/>
                    </a:cubicBezTo>
                    <a:cubicBezTo>
                      <a:pt x="670448" y="720481"/>
                      <a:pt x="647091" y="722951"/>
                      <a:pt x="623735" y="724186"/>
                    </a:cubicBezTo>
                    <a:cubicBezTo>
                      <a:pt x="620047" y="724186"/>
                      <a:pt x="617588" y="724186"/>
                      <a:pt x="613900" y="724186"/>
                    </a:cubicBezTo>
                    <a:cubicBezTo>
                      <a:pt x="585626" y="725421"/>
                      <a:pt x="556123" y="726656"/>
                      <a:pt x="527850" y="726656"/>
                    </a:cubicBezTo>
                    <a:cubicBezTo>
                      <a:pt x="524162" y="726656"/>
                      <a:pt x="521703" y="726656"/>
                      <a:pt x="518015" y="726656"/>
                    </a:cubicBezTo>
                    <a:cubicBezTo>
                      <a:pt x="488512" y="726656"/>
                      <a:pt x="460238" y="725421"/>
                      <a:pt x="431965" y="722951"/>
                    </a:cubicBezTo>
                    <a:cubicBezTo>
                      <a:pt x="428277" y="722951"/>
                      <a:pt x="425818" y="722951"/>
                      <a:pt x="422130" y="721716"/>
                    </a:cubicBezTo>
                    <a:cubicBezTo>
                      <a:pt x="391398" y="719246"/>
                      <a:pt x="363124" y="715541"/>
                      <a:pt x="336080" y="710601"/>
                    </a:cubicBezTo>
                    <a:cubicBezTo>
                      <a:pt x="332392" y="710601"/>
                      <a:pt x="329933" y="709366"/>
                      <a:pt x="326245" y="708131"/>
                    </a:cubicBezTo>
                    <a:cubicBezTo>
                      <a:pt x="323787" y="708131"/>
                      <a:pt x="320099" y="706896"/>
                      <a:pt x="317640" y="706896"/>
                    </a:cubicBezTo>
                    <a:cubicBezTo>
                      <a:pt x="317640" y="705661"/>
                      <a:pt x="317640" y="704426"/>
                      <a:pt x="318870" y="703191"/>
                    </a:cubicBezTo>
                    <a:cubicBezTo>
                      <a:pt x="320099" y="699486"/>
                      <a:pt x="320099" y="695781"/>
                      <a:pt x="321328" y="693311"/>
                    </a:cubicBezTo>
                    <a:cubicBezTo>
                      <a:pt x="323787" y="684666"/>
                      <a:pt x="325016" y="676022"/>
                      <a:pt x="327475" y="666142"/>
                    </a:cubicBezTo>
                    <a:cubicBezTo>
                      <a:pt x="331162" y="651322"/>
                      <a:pt x="333621" y="636502"/>
                      <a:pt x="337309" y="622917"/>
                    </a:cubicBezTo>
                    <a:cubicBezTo>
                      <a:pt x="338538" y="617977"/>
                      <a:pt x="339768" y="611802"/>
                      <a:pt x="340997" y="606862"/>
                    </a:cubicBezTo>
                    <a:cubicBezTo>
                      <a:pt x="342226" y="603157"/>
                      <a:pt x="342226" y="600687"/>
                      <a:pt x="343455" y="596982"/>
                    </a:cubicBezTo>
                    <a:cubicBezTo>
                      <a:pt x="350831" y="564873"/>
                      <a:pt x="358207" y="536468"/>
                      <a:pt x="366812" y="510533"/>
                    </a:cubicBezTo>
                    <a:cubicBezTo>
                      <a:pt x="368041" y="506829"/>
                      <a:pt x="369271" y="504359"/>
                      <a:pt x="369271" y="500654"/>
                    </a:cubicBezTo>
                    <a:cubicBezTo>
                      <a:pt x="379105" y="468544"/>
                      <a:pt x="390169" y="441374"/>
                      <a:pt x="401232" y="422850"/>
                    </a:cubicBezTo>
                    <a:cubicBezTo>
                      <a:pt x="402462" y="420380"/>
                      <a:pt x="402462" y="417910"/>
                      <a:pt x="400003" y="415440"/>
                    </a:cubicBezTo>
                    <a:cubicBezTo>
                      <a:pt x="397544" y="414205"/>
                      <a:pt x="395086" y="414205"/>
                      <a:pt x="392627" y="416675"/>
                    </a:cubicBezTo>
                    <a:cubicBezTo>
                      <a:pt x="380334" y="436434"/>
                      <a:pt x="369271" y="464839"/>
                      <a:pt x="358207" y="499419"/>
                    </a:cubicBezTo>
                    <a:cubicBezTo>
                      <a:pt x="356978" y="503124"/>
                      <a:pt x="355748" y="505594"/>
                      <a:pt x="355748" y="509299"/>
                    </a:cubicBezTo>
                    <a:cubicBezTo>
                      <a:pt x="349602" y="530293"/>
                      <a:pt x="343455" y="553758"/>
                      <a:pt x="337309" y="578458"/>
                    </a:cubicBezTo>
                    <a:cubicBezTo>
                      <a:pt x="333621" y="592043"/>
                      <a:pt x="331162" y="605627"/>
                      <a:pt x="327475" y="619212"/>
                    </a:cubicBezTo>
                    <a:cubicBezTo>
                      <a:pt x="322557" y="642677"/>
                      <a:pt x="316411" y="667377"/>
                      <a:pt x="311494" y="692076"/>
                    </a:cubicBezTo>
                    <a:cubicBezTo>
                      <a:pt x="310264" y="695781"/>
                      <a:pt x="310264" y="699486"/>
                      <a:pt x="309035" y="701956"/>
                    </a:cubicBezTo>
                    <a:cubicBezTo>
                      <a:pt x="302889" y="730361"/>
                      <a:pt x="296742" y="758766"/>
                      <a:pt x="291825" y="788405"/>
                    </a:cubicBezTo>
                    <a:cubicBezTo>
                      <a:pt x="291825" y="789640"/>
                      <a:pt x="290596" y="792110"/>
                      <a:pt x="290596" y="793345"/>
                    </a:cubicBezTo>
                    <a:cubicBezTo>
                      <a:pt x="290596" y="794580"/>
                      <a:pt x="289366" y="795815"/>
                      <a:pt x="289366" y="798285"/>
                    </a:cubicBezTo>
                    <a:cubicBezTo>
                      <a:pt x="283220" y="826690"/>
                      <a:pt x="278303" y="856329"/>
                      <a:pt x="272156" y="884734"/>
                    </a:cubicBezTo>
                    <a:cubicBezTo>
                      <a:pt x="270927" y="888439"/>
                      <a:pt x="270927" y="890909"/>
                      <a:pt x="269698" y="894614"/>
                    </a:cubicBezTo>
                    <a:cubicBezTo>
                      <a:pt x="263551" y="924254"/>
                      <a:pt x="257405" y="952658"/>
                      <a:pt x="251258" y="981063"/>
                    </a:cubicBezTo>
                    <a:cubicBezTo>
                      <a:pt x="250029" y="984768"/>
                      <a:pt x="250029" y="987238"/>
                      <a:pt x="248800" y="990943"/>
                    </a:cubicBezTo>
                    <a:cubicBezTo>
                      <a:pt x="246341" y="1000823"/>
                      <a:pt x="243883" y="1009468"/>
                      <a:pt x="242653" y="1019348"/>
                    </a:cubicBezTo>
                    <a:cubicBezTo>
                      <a:pt x="240195" y="1029227"/>
                      <a:pt x="237736" y="1040342"/>
                      <a:pt x="235278" y="1050222"/>
                    </a:cubicBezTo>
                    <a:cubicBezTo>
                      <a:pt x="235278" y="1050222"/>
                      <a:pt x="234048" y="1050222"/>
                      <a:pt x="232819" y="1050222"/>
                    </a:cubicBezTo>
                    <a:cubicBezTo>
                      <a:pt x="220526" y="1050222"/>
                      <a:pt x="188564" y="1050222"/>
                      <a:pt x="146768" y="1044047"/>
                    </a:cubicBezTo>
                    <a:cubicBezTo>
                      <a:pt x="143080" y="1044047"/>
                      <a:pt x="140622" y="1042812"/>
                      <a:pt x="136934" y="1042812"/>
                    </a:cubicBezTo>
                    <a:cubicBezTo>
                      <a:pt x="111119" y="1037872"/>
                      <a:pt x="81616" y="1030462"/>
                      <a:pt x="50883" y="1018113"/>
                    </a:cubicBezTo>
                    <a:cubicBezTo>
                      <a:pt x="47195" y="1016877"/>
                      <a:pt x="44737" y="1015643"/>
                      <a:pt x="41049" y="1014408"/>
                    </a:cubicBezTo>
                    <a:cubicBezTo>
                      <a:pt x="31215" y="1010703"/>
                      <a:pt x="21380" y="1005763"/>
                      <a:pt x="11546" y="1000823"/>
                    </a:cubicBezTo>
                    <a:cubicBezTo>
                      <a:pt x="10317" y="999588"/>
                      <a:pt x="9087" y="999588"/>
                      <a:pt x="6629" y="998353"/>
                    </a:cubicBezTo>
                    <a:cubicBezTo>
                      <a:pt x="4170" y="997118"/>
                      <a:pt x="1712" y="998353"/>
                      <a:pt x="482" y="1000823"/>
                    </a:cubicBezTo>
                    <a:cubicBezTo>
                      <a:pt x="-747" y="1003293"/>
                      <a:pt x="482" y="1005763"/>
                      <a:pt x="2941" y="1006998"/>
                    </a:cubicBezTo>
                    <a:cubicBezTo>
                      <a:pt x="4170" y="1008233"/>
                      <a:pt x="6629" y="1008233"/>
                      <a:pt x="7858" y="1009468"/>
                    </a:cubicBezTo>
                    <a:cubicBezTo>
                      <a:pt x="18922" y="1014408"/>
                      <a:pt x="29985" y="1019348"/>
                      <a:pt x="41049" y="1024287"/>
                    </a:cubicBezTo>
                    <a:cubicBezTo>
                      <a:pt x="44737" y="1025523"/>
                      <a:pt x="47195" y="1026757"/>
                      <a:pt x="50883" y="1027992"/>
                    </a:cubicBezTo>
                    <a:cubicBezTo>
                      <a:pt x="127100" y="1056397"/>
                      <a:pt x="194711" y="1060102"/>
                      <a:pt x="222985" y="1060102"/>
                    </a:cubicBezTo>
                    <a:cubicBezTo>
                      <a:pt x="225443" y="1060102"/>
                      <a:pt x="227902" y="1060102"/>
                      <a:pt x="230360" y="1060102"/>
                    </a:cubicBezTo>
                    <a:cubicBezTo>
                      <a:pt x="235278" y="1060102"/>
                      <a:pt x="237736" y="1060102"/>
                      <a:pt x="238965" y="1060102"/>
                    </a:cubicBezTo>
                    <a:cubicBezTo>
                      <a:pt x="241424" y="1060102"/>
                      <a:pt x="242653" y="1058867"/>
                      <a:pt x="243883" y="1056397"/>
                    </a:cubicBezTo>
                    <a:cubicBezTo>
                      <a:pt x="247570" y="1044047"/>
                      <a:pt x="250029" y="1031697"/>
                      <a:pt x="253717" y="1018113"/>
                    </a:cubicBezTo>
                    <a:cubicBezTo>
                      <a:pt x="270927" y="948953"/>
                      <a:pt x="285679" y="871149"/>
                      <a:pt x="301659" y="795815"/>
                    </a:cubicBezTo>
                    <a:cubicBezTo>
                      <a:pt x="307806" y="768646"/>
                      <a:pt x="312723" y="741476"/>
                      <a:pt x="317640" y="715541"/>
                    </a:cubicBezTo>
                    <a:cubicBezTo>
                      <a:pt x="376646" y="727891"/>
                      <a:pt x="449175" y="734066"/>
                      <a:pt x="525391" y="734066"/>
                    </a:cubicBezTo>
                    <a:cubicBezTo>
                      <a:pt x="644633" y="735301"/>
                      <a:pt x="772479" y="720481"/>
                      <a:pt x="870823" y="693311"/>
                    </a:cubicBezTo>
                    <a:cubicBezTo>
                      <a:pt x="869593" y="693311"/>
                      <a:pt x="870823" y="693311"/>
                      <a:pt x="870823" y="69331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92" name="Graphic 2909">
              <a:extLst>
                <a:ext uri="{FF2B5EF4-FFF2-40B4-BE49-F238E27FC236}">
                  <a16:creationId xmlns:a16="http://schemas.microsoft.com/office/drawing/2014/main" id="{3BE1E9C8-EAB9-0EB3-4A22-846A16B3E69E}"/>
                </a:ext>
              </a:extLst>
            </p:cNvPr>
            <p:cNvGrpSpPr/>
            <p:nvPr/>
          </p:nvGrpSpPr>
          <p:grpSpPr>
            <a:xfrm>
              <a:off x="3830532" y="3583352"/>
              <a:ext cx="1312729" cy="1148116"/>
              <a:chOff x="3830532" y="3583352"/>
              <a:chExt cx="1312729" cy="1148116"/>
            </a:xfrm>
            <a:solidFill>
              <a:srgbClr val="000000"/>
            </a:solidFill>
          </p:grpSpPr>
          <p:sp>
            <p:nvSpPr>
              <p:cNvPr id="495" name="Freeform 3187">
                <a:extLst>
                  <a:ext uri="{FF2B5EF4-FFF2-40B4-BE49-F238E27FC236}">
                    <a16:creationId xmlns:a16="http://schemas.microsoft.com/office/drawing/2014/main" id="{2A021734-BE21-D484-3A53-5CDA89DB4981}"/>
                  </a:ext>
                </a:extLst>
              </p:cNvPr>
              <p:cNvSpPr/>
              <p:nvPr/>
            </p:nvSpPr>
            <p:spPr>
              <a:xfrm>
                <a:off x="4958880" y="3760285"/>
                <a:ext cx="184382" cy="136332"/>
              </a:xfrm>
              <a:custGeom>
                <a:avLst/>
                <a:gdLst>
                  <a:gd name="connsiteX0" fmla="*/ 183647 w 184382"/>
                  <a:gd name="connsiteY0" fmla="*/ 128923 h 136332"/>
                  <a:gd name="connsiteX1" fmla="*/ 171354 w 184382"/>
                  <a:gd name="connsiteY1" fmla="*/ 114103 h 136332"/>
                  <a:gd name="connsiteX2" fmla="*/ 17692 w 184382"/>
                  <a:gd name="connsiteY2" fmla="*/ 6659 h 136332"/>
                  <a:gd name="connsiteX3" fmla="*/ 14005 w 184382"/>
                  <a:gd name="connsiteY3" fmla="*/ 4189 h 136332"/>
                  <a:gd name="connsiteX4" fmla="*/ 7858 w 184382"/>
                  <a:gd name="connsiteY4" fmla="*/ 485 h 136332"/>
                  <a:gd name="connsiteX5" fmla="*/ 482 w 184382"/>
                  <a:gd name="connsiteY5" fmla="*/ 2954 h 136332"/>
                  <a:gd name="connsiteX6" fmla="*/ 2941 w 184382"/>
                  <a:gd name="connsiteY6" fmla="*/ 10364 h 136332"/>
                  <a:gd name="connsiteX7" fmla="*/ 9087 w 184382"/>
                  <a:gd name="connsiteY7" fmla="*/ 14069 h 136332"/>
                  <a:gd name="connsiteX8" fmla="*/ 11546 w 184382"/>
                  <a:gd name="connsiteY8" fmla="*/ 15304 h 136332"/>
                  <a:gd name="connsiteX9" fmla="*/ 84074 w 184382"/>
                  <a:gd name="connsiteY9" fmla="*/ 56059 h 136332"/>
                  <a:gd name="connsiteX10" fmla="*/ 93909 w 184382"/>
                  <a:gd name="connsiteY10" fmla="*/ 62234 h 136332"/>
                  <a:gd name="connsiteX11" fmla="*/ 146768 w 184382"/>
                  <a:gd name="connsiteY11" fmla="*/ 102988 h 136332"/>
                  <a:gd name="connsiteX12" fmla="*/ 156603 w 184382"/>
                  <a:gd name="connsiteY12" fmla="*/ 112868 h 136332"/>
                  <a:gd name="connsiteX13" fmla="*/ 166437 w 184382"/>
                  <a:gd name="connsiteY13" fmla="*/ 122748 h 136332"/>
                  <a:gd name="connsiteX14" fmla="*/ 175042 w 184382"/>
                  <a:gd name="connsiteY14" fmla="*/ 133863 h 136332"/>
                  <a:gd name="connsiteX15" fmla="*/ 178730 w 184382"/>
                  <a:gd name="connsiteY15" fmla="*/ 136333 h 136332"/>
                  <a:gd name="connsiteX16" fmla="*/ 181189 w 184382"/>
                  <a:gd name="connsiteY16" fmla="*/ 135098 h 136332"/>
                  <a:gd name="connsiteX17" fmla="*/ 183647 w 184382"/>
                  <a:gd name="connsiteY17" fmla="*/ 128923 h 136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4382" h="136332">
                    <a:moveTo>
                      <a:pt x="183647" y="128923"/>
                    </a:moveTo>
                    <a:cubicBezTo>
                      <a:pt x="179959" y="123983"/>
                      <a:pt x="176271" y="119043"/>
                      <a:pt x="171354" y="114103"/>
                    </a:cubicBezTo>
                    <a:cubicBezTo>
                      <a:pt x="132017" y="68409"/>
                      <a:pt x="69323" y="35064"/>
                      <a:pt x="17692" y="6659"/>
                    </a:cubicBezTo>
                    <a:cubicBezTo>
                      <a:pt x="16463" y="6659"/>
                      <a:pt x="15234" y="5424"/>
                      <a:pt x="14005" y="4189"/>
                    </a:cubicBezTo>
                    <a:lnTo>
                      <a:pt x="7858" y="485"/>
                    </a:lnTo>
                    <a:cubicBezTo>
                      <a:pt x="5399" y="-751"/>
                      <a:pt x="1712" y="485"/>
                      <a:pt x="482" y="2954"/>
                    </a:cubicBezTo>
                    <a:cubicBezTo>
                      <a:pt x="-747" y="5424"/>
                      <a:pt x="482" y="9129"/>
                      <a:pt x="2941" y="10364"/>
                    </a:cubicBezTo>
                    <a:lnTo>
                      <a:pt x="9087" y="14069"/>
                    </a:lnTo>
                    <a:cubicBezTo>
                      <a:pt x="10317" y="14069"/>
                      <a:pt x="10317" y="15304"/>
                      <a:pt x="11546" y="15304"/>
                    </a:cubicBezTo>
                    <a:cubicBezTo>
                      <a:pt x="34903" y="27654"/>
                      <a:pt x="60718" y="41239"/>
                      <a:pt x="84074" y="56059"/>
                    </a:cubicBezTo>
                    <a:cubicBezTo>
                      <a:pt x="87762" y="58529"/>
                      <a:pt x="90221" y="59764"/>
                      <a:pt x="93909" y="62234"/>
                    </a:cubicBezTo>
                    <a:cubicBezTo>
                      <a:pt x="112348" y="74584"/>
                      <a:pt x="130788" y="88168"/>
                      <a:pt x="146768" y="102988"/>
                    </a:cubicBezTo>
                    <a:cubicBezTo>
                      <a:pt x="150456" y="106693"/>
                      <a:pt x="154144" y="109163"/>
                      <a:pt x="156603" y="112868"/>
                    </a:cubicBezTo>
                    <a:cubicBezTo>
                      <a:pt x="160291" y="116573"/>
                      <a:pt x="162749" y="120278"/>
                      <a:pt x="166437" y="122748"/>
                    </a:cubicBezTo>
                    <a:cubicBezTo>
                      <a:pt x="170125" y="126453"/>
                      <a:pt x="172584" y="130158"/>
                      <a:pt x="175042" y="133863"/>
                    </a:cubicBezTo>
                    <a:cubicBezTo>
                      <a:pt x="176271" y="135098"/>
                      <a:pt x="177501" y="136333"/>
                      <a:pt x="178730" y="136333"/>
                    </a:cubicBezTo>
                    <a:cubicBezTo>
                      <a:pt x="179959" y="136333"/>
                      <a:pt x="181189" y="136333"/>
                      <a:pt x="181189" y="135098"/>
                    </a:cubicBezTo>
                    <a:cubicBezTo>
                      <a:pt x="184876" y="135098"/>
                      <a:pt x="184876" y="131393"/>
                      <a:pt x="183647" y="128923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6" name="Freeform 3188">
                <a:extLst>
                  <a:ext uri="{FF2B5EF4-FFF2-40B4-BE49-F238E27FC236}">
                    <a16:creationId xmlns:a16="http://schemas.microsoft.com/office/drawing/2014/main" id="{B4B2A012-6ADE-7814-C4C4-298CA26AFDFD}"/>
                  </a:ext>
                </a:extLst>
              </p:cNvPr>
              <p:cNvSpPr/>
              <p:nvPr/>
            </p:nvSpPr>
            <p:spPr>
              <a:xfrm>
                <a:off x="4246371" y="4459771"/>
                <a:ext cx="24585" cy="24699"/>
              </a:xfrm>
              <a:custGeom>
                <a:avLst/>
                <a:gdLst>
                  <a:gd name="connsiteX0" fmla="*/ 12293 w 24585"/>
                  <a:gd name="connsiteY0" fmla="*/ 0 h 24699"/>
                  <a:gd name="connsiteX1" fmla="*/ 0 w 24585"/>
                  <a:gd name="connsiteY1" fmla="*/ 12350 h 24699"/>
                  <a:gd name="connsiteX2" fmla="*/ 12293 w 24585"/>
                  <a:gd name="connsiteY2" fmla="*/ 24700 h 24699"/>
                  <a:gd name="connsiteX3" fmla="*/ 24586 w 24585"/>
                  <a:gd name="connsiteY3" fmla="*/ 12350 h 24699"/>
                  <a:gd name="connsiteX4" fmla="*/ 12293 w 24585"/>
                  <a:gd name="connsiteY4" fmla="*/ 0 h 24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585" h="24699">
                    <a:moveTo>
                      <a:pt x="12293" y="0"/>
                    </a:moveTo>
                    <a:cubicBezTo>
                      <a:pt x="6146" y="0"/>
                      <a:pt x="0" y="4940"/>
                      <a:pt x="0" y="12350"/>
                    </a:cubicBezTo>
                    <a:cubicBezTo>
                      <a:pt x="0" y="18525"/>
                      <a:pt x="4917" y="24700"/>
                      <a:pt x="12293" y="24700"/>
                    </a:cubicBezTo>
                    <a:cubicBezTo>
                      <a:pt x="18439" y="24700"/>
                      <a:pt x="24586" y="19760"/>
                      <a:pt x="24586" y="12350"/>
                    </a:cubicBezTo>
                    <a:cubicBezTo>
                      <a:pt x="24586" y="6175"/>
                      <a:pt x="19669" y="0"/>
                      <a:pt x="1229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7" name="Freeform 3189">
                <a:extLst>
                  <a:ext uri="{FF2B5EF4-FFF2-40B4-BE49-F238E27FC236}">
                    <a16:creationId xmlns:a16="http://schemas.microsoft.com/office/drawing/2014/main" id="{72E31F6B-5416-52B9-458D-9951B78D5460}"/>
                  </a:ext>
                </a:extLst>
              </p:cNvPr>
              <p:cNvSpPr/>
              <p:nvPr/>
            </p:nvSpPr>
            <p:spPr>
              <a:xfrm>
                <a:off x="4270957" y="4577095"/>
                <a:ext cx="24585" cy="24699"/>
              </a:xfrm>
              <a:custGeom>
                <a:avLst/>
                <a:gdLst>
                  <a:gd name="connsiteX0" fmla="*/ 12293 w 24585"/>
                  <a:gd name="connsiteY0" fmla="*/ 0 h 24699"/>
                  <a:gd name="connsiteX1" fmla="*/ 11064 w 24585"/>
                  <a:gd name="connsiteY1" fmla="*/ 0 h 24699"/>
                  <a:gd name="connsiteX2" fmla="*/ 0 w 24585"/>
                  <a:gd name="connsiteY2" fmla="*/ 12350 h 24699"/>
                  <a:gd name="connsiteX3" fmla="*/ 11064 w 24585"/>
                  <a:gd name="connsiteY3" fmla="*/ 24700 h 24699"/>
                  <a:gd name="connsiteX4" fmla="*/ 12293 w 24585"/>
                  <a:gd name="connsiteY4" fmla="*/ 24700 h 24699"/>
                  <a:gd name="connsiteX5" fmla="*/ 20898 w 24585"/>
                  <a:gd name="connsiteY5" fmla="*/ 20995 h 24699"/>
                  <a:gd name="connsiteX6" fmla="*/ 24586 w 24585"/>
                  <a:gd name="connsiteY6" fmla="*/ 12350 h 24699"/>
                  <a:gd name="connsiteX7" fmla="*/ 20898 w 24585"/>
                  <a:gd name="connsiteY7" fmla="*/ 3705 h 24699"/>
                  <a:gd name="connsiteX8" fmla="*/ 12293 w 24585"/>
                  <a:gd name="connsiteY8" fmla="*/ 0 h 24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585" h="24699">
                    <a:moveTo>
                      <a:pt x="12293" y="0"/>
                    </a:moveTo>
                    <a:cubicBezTo>
                      <a:pt x="12293" y="0"/>
                      <a:pt x="11064" y="0"/>
                      <a:pt x="11064" y="0"/>
                    </a:cubicBezTo>
                    <a:cubicBezTo>
                      <a:pt x="4917" y="1235"/>
                      <a:pt x="0" y="6175"/>
                      <a:pt x="0" y="12350"/>
                    </a:cubicBezTo>
                    <a:cubicBezTo>
                      <a:pt x="0" y="18525"/>
                      <a:pt x="4917" y="23465"/>
                      <a:pt x="11064" y="24700"/>
                    </a:cubicBezTo>
                    <a:cubicBezTo>
                      <a:pt x="11064" y="24700"/>
                      <a:pt x="12293" y="24700"/>
                      <a:pt x="12293" y="24700"/>
                    </a:cubicBezTo>
                    <a:cubicBezTo>
                      <a:pt x="15981" y="24700"/>
                      <a:pt x="18439" y="23465"/>
                      <a:pt x="20898" y="20995"/>
                    </a:cubicBezTo>
                    <a:cubicBezTo>
                      <a:pt x="23357" y="18525"/>
                      <a:pt x="24586" y="16055"/>
                      <a:pt x="24586" y="12350"/>
                    </a:cubicBezTo>
                    <a:cubicBezTo>
                      <a:pt x="24586" y="8645"/>
                      <a:pt x="23357" y="6175"/>
                      <a:pt x="20898" y="3705"/>
                    </a:cubicBezTo>
                    <a:cubicBezTo>
                      <a:pt x="18439" y="1235"/>
                      <a:pt x="14751" y="0"/>
                      <a:pt x="1229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8" name="Freeform 3190">
                <a:extLst>
                  <a:ext uri="{FF2B5EF4-FFF2-40B4-BE49-F238E27FC236}">
                    <a16:creationId xmlns:a16="http://schemas.microsoft.com/office/drawing/2014/main" id="{DBF76834-8DD7-241B-A94F-A8635447A427}"/>
                  </a:ext>
                </a:extLst>
              </p:cNvPr>
              <p:cNvSpPr/>
              <p:nvPr/>
            </p:nvSpPr>
            <p:spPr>
              <a:xfrm>
                <a:off x="4270957" y="4706769"/>
                <a:ext cx="24585" cy="24699"/>
              </a:xfrm>
              <a:custGeom>
                <a:avLst/>
                <a:gdLst>
                  <a:gd name="connsiteX0" fmla="*/ 12293 w 24585"/>
                  <a:gd name="connsiteY0" fmla="*/ 0 h 24699"/>
                  <a:gd name="connsiteX1" fmla="*/ 11064 w 24585"/>
                  <a:gd name="connsiteY1" fmla="*/ 0 h 24699"/>
                  <a:gd name="connsiteX2" fmla="*/ 0 w 24585"/>
                  <a:gd name="connsiteY2" fmla="*/ 12350 h 24699"/>
                  <a:gd name="connsiteX3" fmla="*/ 6146 w 24585"/>
                  <a:gd name="connsiteY3" fmla="*/ 23465 h 24699"/>
                  <a:gd name="connsiteX4" fmla="*/ 12293 w 24585"/>
                  <a:gd name="connsiteY4" fmla="*/ 24700 h 24699"/>
                  <a:gd name="connsiteX5" fmla="*/ 20898 w 24585"/>
                  <a:gd name="connsiteY5" fmla="*/ 20995 h 24699"/>
                  <a:gd name="connsiteX6" fmla="*/ 24586 w 24585"/>
                  <a:gd name="connsiteY6" fmla="*/ 12350 h 24699"/>
                  <a:gd name="connsiteX7" fmla="*/ 20898 w 24585"/>
                  <a:gd name="connsiteY7" fmla="*/ 3705 h 24699"/>
                  <a:gd name="connsiteX8" fmla="*/ 12293 w 24585"/>
                  <a:gd name="connsiteY8" fmla="*/ 0 h 24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585" h="24699">
                    <a:moveTo>
                      <a:pt x="12293" y="0"/>
                    </a:moveTo>
                    <a:cubicBezTo>
                      <a:pt x="12293" y="0"/>
                      <a:pt x="11064" y="0"/>
                      <a:pt x="11064" y="0"/>
                    </a:cubicBezTo>
                    <a:cubicBezTo>
                      <a:pt x="4917" y="1235"/>
                      <a:pt x="0" y="6175"/>
                      <a:pt x="0" y="12350"/>
                    </a:cubicBezTo>
                    <a:cubicBezTo>
                      <a:pt x="0" y="17290"/>
                      <a:pt x="2459" y="20995"/>
                      <a:pt x="6146" y="23465"/>
                    </a:cubicBezTo>
                    <a:cubicBezTo>
                      <a:pt x="7376" y="24700"/>
                      <a:pt x="9834" y="24700"/>
                      <a:pt x="12293" y="24700"/>
                    </a:cubicBezTo>
                    <a:cubicBezTo>
                      <a:pt x="15981" y="24700"/>
                      <a:pt x="18439" y="23465"/>
                      <a:pt x="20898" y="20995"/>
                    </a:cubicBezTo>
                    <a:cubicBezTo>
                      <a:pt x="23357" y="18525"/>
                      <a:pt x="24586" y="16055"/>
                      <a:pt x="24586" y="12350"/>
                    </a:cubicBezTo>
                    <a:cubicBezTo>
                      <a:pt x="24586" y="8645"/>
                      <a:pt x="23357" y="4940"/>
                      <a:pt x="20898" y="3705"/>
                    </a:cubicBezTo>
                    <a:cubicBezTo>
                      <a:pt x="18439" y="1235"/>
                      <a:pt x="14751" y="0"/>
                      <a:pt x="1229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9" name="Freeform 3191">
                <a:extLst>
                  <a:ext uri="{FF2B5EF4-FFF2-40B4-BE49-F238E27FC236}">
                    <a16:creationId xmlns:a16="http://schemas.microsoft.com/office/drawing/2014/main" id="{71E7F802-3F38-41F3-BC45-0E838FEFEEF6}"/>
                  </a:ext>
                </a:extLst>
              </p:cNvPr>
              <p:cNvSpPr/>
              <p:nvPr/>
            </p:nvSpPr>
            <p:spPr>
              <a:xfrm>
                <a:off x="4189824" y="4062106"/>
                <a:ext cx="99572" cy="58044"/>
              </a:xfrm>
              <a:custGeom>
                <a:avLst/>
                <a:gdLst>
                  <a:gd name="connsiteX0" fmla="*/ 99573 w 99572"/>
                  <a:gd name="connsiteY0" fmla="*/ 58044 h 58044"/>
                  <a:gd name="connsiteX1" fmla="*/ 90968 w 99572"/>
                  <a:gd name="connsiteY1" fmla="*/ 0 h 58044"/>
                  <a:gd name="connsiteX2" fmla="*/ 87280 w 99572"/>
                  <a:gd name="connsiteY2" fmla="*/ 1235 h 58044"/>
                  <a:gd name="connsiteX3" fmla="*/ 0 w 99572"/>
                  <a:gd name="connsiteY3" fmla="*/ 1235 h 58044"/>
                  <a:gd name="connsiteX4" fmla="*/ 98344 w 99572"/>
                  <a:gd name="connsiteY4" fmla="*/ 56809 h 58044"/>
                  <a:gd name="connsiteX5" fmla="*/ 99573 w 99572"/>
                  <a:gd name="connsiteY5" fmla="*/ 58044 h 58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9572" h="58044">
                    <a:moveTo>
                      <a:pt x="99573" y="58044"/>
                    </a:moveTo>
                    <a:cubicBezTo>
                      <a:pt x="89738" y="34580"/>
                      <a:pt x="89738" y="13585"/>
                      <a:pt x="90968" y="0"/>
                    </a:cubicBezTo>
                    <a:cubicBezTo>
                      <a:pt x="89738" y="0"/>
                      <a:pt x="88509" y="1235"/>
                      <a:pt x="87280" y="1235"/>
                    </a:cubicBezTo>
                    <a:cubicBezTo>
                      <a:pt x="60235" y="9880"/>
                      <a:pt x="30732" y="11115"/>
                      <a:pt x="0" y="1235"/>
                    </a:cubicBezTo>
                    <a:cubicBezTo>
                      <a:pt x="24586" y="34580"/>
                      <a:pt x="87280" y="54339"/>
                      <a:pt x="98344" y="56809"/>
                    </a:cubicBezTo>
                    <a:cubicBezTo>
                      <a:pt x="98344" y="58044"/>
                      <a:pt x="99573" y="58044"/>
                      <a:pt x="99573" y="58044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0" name="Freeform 3192">
                <a:extLst>
                  <a:ext uri="{FF2B5EF4-FFF2-40B4-BE49-F238E27FC236}">
                    <a16:creationId xmlns:a16="http://schemas.microsoft.com/office/drawing/2014/main" id="{6B3B66B3-AA30-B4BA-14C6-AD035FC8040E}"/>
                  </a:ext>
                </a:extLst>
              </p:cNvPr>
              <p:cNvSpPr/>
              <p:nvPr/>
            </p:nvSpPr>
            <p:spPr>
              <a:xfrm>
                <a:off x="4313982" y="3860564"/>
                <a:ext cx="18439" cy="18764"/>
              </a:xfrm>
              <a:custGeom>
                <a:avLst/>
                <a:gdLst>
                  <a:gd name="connsiteX0" fmla="*/ 7376 w 18439"/>
                  <a:gd name="connsiteY0" fmla="*/ 239 h 18764"/>
                  <a:gd name="connsiteX1" fmla="*/ 0 w 18439"/>
                  <a:gd name="connsiteY1" fmla="*/ 11354 h 18764"/>
                  <a:gd name="connsiteX2" fmla="*/ 11064 w 18439"/>
                  <a:gd name="connsiteY2" fmla="*/ 18764 h 18764"/>
                  <a:gd name="connsiteX3" fmla="*/ 18439 w 18439"/>
                  <a:gd name="connsiteY3" fmla="*/ 7649 h 18764"/>
                  <a:gd name="connsiteX4" fmla="*/ 7376 w 18439"/>
                  <a:gd name="connsiteY4" fmla="*/ 239 h 18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39" h="18764">
                    <a:moveTo>
                      <a:pt x="7376" y="239"/>
                    </a:moveTo>
                    <a:cubicBezTo>
                      <a:pt x="2459" y="1474"/>
                      <a:pt x="0" y="6414"/>
                      <a:pt x="0" y="11354"/>
                    </a:cubicBezTo>
                    <a:cubicBezTo>
                      <a:pt x="1229" y="16294"/>
                      <a:pt x="6146" y="18764"/>
                      <a:pt x="11064" y="18764"/>
                    </a:cubicBezTo>
                    <a:cubicBezTo>
                      <a:pt x="15981" y="17529"/>
                      <a:pt x="18439" y="12589"/>
                      <a:pt x="18439" y="7649"/>
                    </a:cubicBezTo>
                    <a:cubicBezTo>
                      <a:pt x="17210" y="2709"/>
                      <a:pt x="12293" y="-996"/>
                      <a:pt x="7376" y="239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1" name="Freeform 3193">
                <a:extLst>
                  <a:ext uri="{FF2B5EF4-FFF2-40B4-BE49-F238E27FC236}">
                    <a16:creationId xmlns:a16="http://schemas.microsoft.com/office/drawing/2014/main" id="{0C55D90D-B1BF-10E0-F557-1349B7429AEC}"/>
                  </a:ext>
                </a:extLst>
              </p:cNvPr>
              <p:cNvSpPr/>
              <p:nvPr/>
            </p:nvSpPr>
            <p:spPr>
              <a:xfrm>
                <a:off x="4289818" y="3829929"/>
                <a:ext cx="42930" cy="23464"/>
              </a:xfrm>
              <a:custGeom>
                <a:avLst/>
                <a:gdLst>
                  <a:gd name="connsiteX0" fmla="*/ 36457 w 42930"/>
                  <a:gd name="connsiteY0" fmla="*/ 0 h 23464"/>
                  <a:gd name="connsiteX1" fmla="*/ 2037 w 42930"/>
                  <a:gd name="connsiteY1" fmla="*/ 16055 h 23464"/>
                  <a:gd name="connsiteX2" fmla="*/ 807 w 42930"/>
                  <a:gd name="connsiteY2" fmla="*/ 22230 h 23464"/>
                  <a:gd name="connsiteX3" fmla="*/ 4495 w 42930"/>
                  <a:gd name="connsiteY3" fmla="*/ 23465 h 23464"/>
                  <a:gd name="connsiteX4" fmla="*/ 8183 w 42930"/>
                  <a:gd name="connsiteY4" fmla="*/ 22230 h 23464"/>
                  <a:gd name="connsiteX5" fmla="*/ 38916 w 42930"/>
                  <a:gd name="connsiteY5" fmla="*/ 7410 h 23464"/>
                  <a:gd name="connsiteX6" fmla="*/ 42603 w 42930"/>
                  <a:gd name="connsiteY6" fmla="*/ 1235 h 23464"/>
                  <a:gd name="connsiteX7" fmla="*/ 36457 w 42930"/>
                  <a:gd name="connsiteY7" fmla="*/ 0 h 23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2930" h="23464">
                    <a:moveTo>
                      <a:pt x="36457" y="0"/>
                    </a:moveTo>
                    <a:cubicBezTo>
                      <a:pt x="24164" y="3705"/>
                      <a:pt x="11871" y="8645"/>
                      <a:pt x="2037" y="16055"/>
                    </a:cubicBezTo>
                    <a:cubicBezTo>
                      <a:pt x="-422" y="17290"/>
                      <a:pt x="-422" y="20995"/>
                      <a:pt x="807" y="22230"/>
                    </a:cubicBezTo>
                    <a:cubicBezTo>
                      <a:pt x="2037" y="23465"/>
                      <a:pt x="3266" y="23465"/>
                      <a:pt x="4495" y="23465"/>
                    </a:cubicBezTo>
                    <a:cubicBezTo>
                      <a:pt x="5725" y="23465"/>
                      <a:pt x="6954" y="23465"/>
                      <a:pt x="8183" y="22230"/>
                    </a:cubicBezTo>
                    <a:cubicBezTo>
                      <a:pt x="16788" y="16055"/>
                      <a:pt x="27852" y="11115"/>
                      <a:pt x="38916" y="7410"/>
                    </a:cubicBezTo>
                    <a:cubicBezTo>
                      <a:pt x="41374" y="6175"/>
                      <a:pt x="43833" y="3705"/>
                      <a:pt x="42603" y="1235"/>
                    </a:cubicBezTo>
                    <a:cubicBezTo>
                      <a:pt x="41374" y="1235"/>
                      <a:pt x="38916" y="0"/>
                      <a:pt x="364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2" name="Freeform 3194">
                <a:extLst>
                  <a:ext uri="{FF2B5EF4-FFF2-40B4-BE49-F238E27FC236}">
                    <a16:creationId xmlns:a16="http://schemas.microsoft.com/office/drawing/2014/main" id="{4E4E4BBC-AF94-8CF0-C504-C352B5FBA984}"/>
                  </a:ext>
                </a:extLst>
              </p:cNvPr>
              <p:cNvSpPr/>
              <p:nvPr/>
            </p:nvSpPr>
            <p:spPr>
              <a:xfrm>
                <a:off x="3830532" y="3583352"/>
                <a:ext cx="490806" cy="451584"/>
              </a:xfrm>
              <a:custGeom>
                <a:avLst/>
                <a:gdLst>
                  <a:gd name="connsiteX0" fmla="*/ 332247 w 490806"/>
                  <a:gd name="connsiteY0" fmla="*/ 247812 h 451584"/>
                  <a:gd name="connsiteX1" fmla="*/ 377731 w 490806"/>
                  <a:gd name="connsiteY1" fmla="*/ 265102 h 451584"/>
                  <a:gd name="connsiteX2" fmla="*/ 479762 w 490806"/>
                  <a:gd name="connsiteY2" fmla="*/ 197177 h 451584"/>
                  <a:gd name="connsiteX3" fmla="*/ 483450 w 490806"/>
                  <a:gd name="connsiteY3" fmla="*/ 191002 h 451584"/>
                  <a:gd name="connsiteX4" fmla="*/ 485909 w 490806"/>
                  <a:gd name="connsiteY4" fmla="*/ 186062 h 451584"/>
                  <a:gd name="connsiteX5" fmla="*/ 441654 w 490806"/>
                  <a:gd name="connsiteY5" fmla="*/ 87264 h 451584"/>
                  <a:gd name="connsiteX6" fmla="*/ 334706 w 490806"/>
                  <a:gd name="connsiteY6" fmla="*/ 92204 h 451584"/>
                  <a:gd name="connsiteX7" fmla="*/ 279387 w 490806"/>
                  <a:gd name="connsiteY7" fmla="*/ 125548 h 451584"/>
                  <a:gd name="connsiteX8" fmla="*/ 276929 w 490806"/>
                  <a:gd name="connsiteY8" fmla="*/ 108258 h 451584"/>
                  <a:gd name="connsiteX9" fmla="*/ 107286 w 490806"/>
                  <a:gd name="connsiteY9" fmla="*/ 4520 h 451584"/>
                  <a:gd name="connsiteX10" fmla="*/ 4025 w 490806"/>
                  <a:gd name="connsiteY10" fmla="*/ 176183 h 451584"/>
                  <a:gd name="connsiteX11" fmla="*/ 165063 w 490806"/>
                  <a:gd name="connsiteY11" fmla="*/ 282391 h 451584"/>
                  <a:gd name="connsiteX12" fmla="*/ 188420 w 490806"/>
                  <a:gd name="connsiteY12" fmla="*/ 351551 h 451584"/>
                  <a:gd name="connsiteX13" fmla="*/ 270782 w 490806"/>
                  <a:gd name="connsiteY13" fmla="*/ 451584 h 451584"/>
                  <a:gd name="connsiteX14" fmla="*/ 272012 w 490806"/>
                  <a:gd name="connsiteY14" fmla="*/ 450349 h 451584"/>
                  <a:gd name="connsiteX15" fmla="*/ 273241 w 490806"/>
                  <a:gd name="connsiteY15" fmla="*/ 449114 h 451584"/>
                  <a:gd name="connsiteX16" fmla="*/ 274470 w 490806"/>
                  <a:gd name="connsiteY16" fmla="*/ 447879 h 451584"/>
                  <a:gd name="connsiteX17" fmla="*/ 275699 w 490806"/>
                  <a:gd name="connsiteY17" fmla="*/ 446644 h 451584"/>
                  <a:gd name="connsiteX18" fmla="*/ 276929 w 490806"/>
                  <a:gd name="connsiteY18" fmla="*/ 444174 h 451584"/>
                  <a:gd name="connsiteX19" fmla="*/ 278158 w 490806"/>
                  <a:gd name="connsiteY19" fmla="*/ 442940 h 451584"/>
                  <a:gd name="connsiteX20" fmla="*/ 280617 w 490806"/>
                  <a:gd name="connsiteY20" fmla="*/ 439235 h 451584"/>
                  <a:gd name="connsiteX21" fmla="*/ 280617 w 490806"/>
                  <a:gd name="connsiteY21" fmla="*/ 438000 h 451584"/>
                  <a:gd name="connsiteX22" fmla="*/ 284305 w 490806"/>
                  <a:gd name="connsiteY22" fmla="*/ 433060 h 451584"/>
                  <a:gd name="connsiteX23" fmla="*/ 284305 w 490806"/>
                  <a:gd name="connsiteY23" fmla="*/ 433060 h 451584"/>
                  <a:gd name="connsiteX24" fmla="*/ 296598 w 490806"/>
                  <a:gd name="connsiteY24" fmla="*/ 410830 h 451584"/>
                  <a:gd name="connsiteX25" fmla="*/ 297827 w 490806"/>
                  <a:gd name="connsiteY25" fmla="*/ 409595 h 451584"/>
                  <a:gd name="connsiteX26" fmla="*/ 301515 w 490806"/>
                  <a:gd name="connsiteY26" fmla="*/ 402185 h 451584"/>
                  <a:gd name="connsiteX27" fmla="*/ 302744 w 490806"/>
                  <a:gd name="connsiteY27" fmla="*/ 399715 h 451584"/>
                  <a:gd name="connsiteX28" fmla="*/ 305203 w 490806"/>
                  <a:gd name="connsiteY28" fmla="*/ 392305 h 451584"/>
                  <a:gd name="connsiteX29" fmla="*/ 306432 w 490806"/>
                  <a:gd name="connsiteY29" fmla="*/ 388600 h 451584"/>
                  <a:gd name="connsiteX30" fmla="*/ 308890 w 490806"/>
                  <a:gd name="connsiteY30" fmla="*/ 381190 h 451584"/>
                  <a:gd name="connsiteX31" fmla="*/ 310120 w 490806"/>
                  <a:gd name="connsiteY31" fmla="*/ 377485 h 451584"/>
                  <a:gd name="connsiteX32" fmla="*/ 312578 w 490806"/>
                  <a:gd name="connsiteY32" fmla="*/ 370075 h 451584"/>
                  <a:gd name="connsiteX33" fmla="*/ 313808 w 490806"/>
                  <a:gd name="connsiteY33" fmla="*/ 366370 h 451584"/>
                  <a:gd name="connsiteX34" fmla="*/ 316266 w 490806"/>
                  <a:gd name="connsiteY34" fmla="*/ 358960 h 451584"/>
                  <a:gd name="connsiteX35" fmla="*/ 317495 w 490806"/>
                  <a:gd name="connsiteY35" fmla="*/ 354020 h 451584"/>
                  <a:gd name="connsiteX36" fmla="*/ 318725 w 490806"/>
                  <a:gd name="connsiteY36" fmla="*/ 345376 h 451584"/>
                  <a:gd name="connsiteX37" fmla="*/ 319954 w 490806"/>
                  <a:gd name="connsiteY37" fmla="*/ 341671 h 451584"/>
                  <a:gd name="connsiteX38" fmla="*/ 321183 w 490806"/>
                  <a:gd name="connsiteY38" fmla="*/ 328086 h 451584"/>
                  <a:gd name="connsiteX39" fmla="*/ 302744 w 490806"/>
                  <a:gd name="connsiteY39" fmla="*/ 302151 h 451584"/>
                  <a:gd name="connsiteX40" fmla="*/ 332247 w 490806"/>
                  <a:gd name="connsiteY40" fmla="*/ 247812 h 451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490806" h="451584">
                    <a:moveTo>
                      <a:pt x="332247" y="247812"/>
                    </a:moveTo>
                    <a:cubicBezTo>
                      <a:pt x="349457" y="242872"/>
                      <a:pt x="367897" y="250282"/>
                      <a:pt x="377731" y="265102"/>
                    </a:cubicBezTo>
                    <a:cubicBezTo>
                      <a:pt x="414610" y="257692"/>
                      <a:pt x="456406" y="239167"/>
                      <a:pt x="479762" y="197177"/>
                    </a:cubicBezTo>
                    <a:cubicBezTo>
                      <a:pt x="480992" y="194707"/>
                      <a:pt x="482221" y="193472"/>
                      <a:pt x="483450" y="191002"/>
                    </a:cubicBezTo>
                    <a:cubicBezTo>
                      <a:pt x="484679" y="189767"/>
                      <a:pt x="484679" y="187297"/>
                      <a:pt x="485909" y="186062"/>
                    </a:cubicBezTo>
                    <a:cubicBezTo>
                      <a:pt x="500660" y="147778"/>
                      <a:pt x="480992" y="102083"/>
                      <a:pt x="441654" y="87264"/>
                    </a:cubicBezTo>
                    <a:cubicBezTo>
                      <a:pt x="409693" y="74914"/>
                      <a:pt x="366667" y="78619"/>
                      <a:pt x="334706" y="92204"/>
                    </a:cubicBezTo>
                    <a:cubicBezTo>
                      <a:pt x="312578" y="100849"/>
                      <a:pt x="294139" y="111963"/>
                      <a:pt x="279387" y="125548"/>
                    </a:cubicBezTo>
                    <a:cubicBezTo>
                      <a:pt x="278158" y="119373"/>
                      <a:pt x="278158" y="114433"/>
                      <a:pt x="276929" y="108258"/>
                    </a:cubicBezTo>
                    <a:cubicBezTo>
                      <a:pt x="258489" y="31689"/>
                      <a:pt x="182273" y="-15240"/>
                      <a:pt x="107286" y="4520"/>
                    </a:cubicBezTo>
                    <a:cubicBezTo>
                      <a:pt x="32299" y="23044"/>
                      <a:pt x="-14414" y="99613"/>
                      <a:pt x="4025" y="176183"/>
                    </a:cubicBezTo>
                    <a:cubicBezTo>
                      <a:pt x="21236" y="249047"/>
                      <a:pt x="92535" y="295976"/>
                      <a:pt x="165063" y="282391"/>
                    </a:cubicBezTo>
                    <a:cubicBezTo>
                      <a:pt x="167522" y="304621"/>
                      <a:pt x="181044" y="336731"/>
                      <a:pt x="188420" y="351551"/>
                    </a:cubicBezTo>
                    <a:cubicBezTo>
                      <a:pt x="213005" y="397245"/>
                      <a:pt x="243738" y="414535"/>
                      <a:pt x="270782" y="451584"/>
                    </a:cubicBezTo>
                    <a:cubicBezTo>
                      <a:pt x="270782" y="451584"/>
                      <a:pt x="270782" y="450349"/>
                      <a:pt x="272012" y="450349"/>
                    </a:cubicBezTo>
                    <a:cubicBezTo>
                      <a:pt x="272012" y="450349"/>
                      <a:pt x="272012" y="449114"/>
                      <a:pt x="273241" y="449114"/>
                    </a:cubicBezTo>
                    <a:cubicBezTo>
                      <a:pt x="273241" y="449114"/>
                      <a:pt x="274470" y="447879"/>
                      <a:pt x="274470" y="447879"/>
                    </a:cubicBezTo>
                    <a:cubicBezTo>
                      <a:pt x="274470" y="447879"/>
                      <a:pt x="274470" y="446644"/>
                      <a:pt x="275699" y="446644"/>
                    </a:cubicBezTo>
                    <a:cubicBezTo>
                      <a:pt x="275699" y="445409"/>
                      <a:pt x="276929" y="445409"/>
                      <a:pt x="276929" y="444174"/>
                    </a:cubicBezTo>
                    <a:cubicBezTo>
                      <a:pt x="276929" y="444174"/>
                      <a:pt x="276929" y="442940"/>
                      <a:pt x="278158" y="442940"/>
                    </a:cubicBezTo>
                    <a:cubicBezTo>
                      <a:pt x="279387" y="441705"/>
                      <a:pt x="279387" y="440469"/>
                      <a:pt x="280617" y="439235"/>
                    </a:cubicBezTo>
                    <a:cubicBezTo>
                      <a:pt x="280617" y="439235"/>
                      <a:pt x="280617" y="439235"/>
                      <a:pt x="280617" y="438000"/>
                    </a:cubicBezTo>
                    <a:cubicBezTo>
                      <a:pt x="281846" y="436765"/>
                      <a:pt x="283075" y="434295"/>
                      <a:pt x="284305" y="433060"/>
                    </a:cubicBezTo>
                    <a:cubicBezTo>
                      <a:pt x="284305" y="433060"/>
                      <a:pt x="284305" y="433060"/>
                      <a:pt x="284305" y="433060"/>
                    </a:cubicBezTo>
                    <a:cubicBezTo>
                      <a:pt x="287992" y="426885"/>
                      <a:pt x="291680" y="419475"/>
                      <a:pt x="296598" y="410830"/>
                    </a:cubicBezTo>
                    <a:cubicBezTo>
                      <a:pt x="296598" y="410830"/>
                      <a:pt x="296598" y="409595"/>
                      <a:pt x="297827" y="409595"/>
                    </a:cubicBezTo>
                    <a:cubicBezTo>
                      <a:pt x="299056" y="407125"/>
                      <a:pt x="300285" y="404655"/>
                      <a:pt x="301515" y="402185"/>
                    </a:cubicBezTo>
                    <a:cubicBezTo>
                      <a:pt x="301515" y="400950"/>
                      <a:pt x="302744" y="400950"/>
                      <a:pt x="302744" y="399715"/>
                    </a:cubicBezTo>
                    <a:cubicBezTo>
                      <a:pt x="303973" y="397245"/>
                      <a:pt x="305203" y="394775"/>
                      <a:pt x="305203" y="392305"/>
                    </a:cubicBezTo>
                    <a:cubicBezTo>
                      <a:pt x="305203" y="391070"/>
                      <a:pt x="306432" y="389835"/>
                      <a:pt x="306432" y="388600"/>
                    </a:cubicBezTo>
                    <a:cubicBezTo>
                      <a:pt x="307661" y="386130"/>
                      <a:pt x="307661" y="383660"/>
                      <a:pt x="308890" y="381190"/>
                    </a:cubicBezTo>
                    <a:cubicBezTo>
                      <a:pt x="308890" y="379955"/>
                      <a:pt x="310120" y="378720"/>
                      <a:pt x="310120" y="377485"/>
                    </a:cubicBezTo>
                    <a:cubicBezTo>
                      <a:pt x="311349" y="375015"/>
                      <a:pt x="311349" y="372545"/>
                      <a:pt x="312578" y="370075"/>
                    </a:cubicBezTo>
                    <a:cubicBezTo>
                      <a:pt x="312578" y="368840"/>
                      <a:pt x="313808" y="367605"/>
                      <a:pt x="313808" y="366370"/>
                    </a:cubicBezTo>
                    <a:cubicBezTo>
                      <a:pt x="315037" y="363900"/>
                      <a:pt x="315037" y="361430"/>
                      <a:pt x="316266" y="358960"/>
                    </a:cubicBezTo>
                    <a:cubicBezTo>
                      <a:pt x="316266" y="357725"/>
                      <a:pt x="317495" y="356491"/>
                      <a:pt x="317495" y="354020"/>
                    </a:cubicBezTo>
                    <a:cubicBezTo>
                      <a:pt x="317495" y="351551"/>
                      <a:pt x="318725" y="347846"/>
                      <a:pt x="318725" y="345376"/>
                    </a:cubicBezTo>
                    <a:cubicBezTo>
                      <a:pt x="318725" y="344141"/>
                      <a:pt x="318725" y="342906"/>
                      <a:pt x="319954" y="341671"/>
                    </a:cubicBezTo>
                    <a:cubicBezTo>
                      <a:pt x="321183" y="337966"/>
                      <a:pt x="321183" y="333026"/>
                      <a:pt x="321183" y="328086"/>
                    </a:cubicBezTo>
                    <a:cubicBezTo>
                      <a:pt x="312578" y="321911"/>
                      <a:pt x="305203" y="313266"/>
                      <a:pt x="302744" y="302151"/>
                    </a:cubicBezTo>
                    <a:cubicBezTo>
                      <a:pt x="294139" y="277451"/>
                      <a:pt x="308890" y="253987"/>
                      <a:pt x="332247" y="247812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3" name="Freeform 3195">
                <a:extLst>
                  <a:ext uri="{FF2B5EF4-FFF2-40B4-BE49-F238E27FC236}">
                    <a16:creationId xmlns:a16="http://schemas.microsoft.com/office/drawing/2014/main" id="{BCDEDC10-1A06-0887-13F3-56EE69D78731}"/>
                  </a:ext>
                </a:extLst>
              </p:cNvPr>
              <p:cNvSpPr/>
              <p:nvPr/>
            </p:nvSpPr>
            <p:spPr>
              <a:xfrm>
                <a:off x="4166467" y="3848132"/>
                <a:ext cx="30732" cy="25020"/>
              </a:xfrm>
              <a:custGeom>
                <a:avLst/>
                <a:gdLst>
                  <a:gd name="connsiteX0" fmla="*/ 25815 w 30732"/>
                  <a:gd name="connsiteY0" fmla="*/ 25021 h 25020"/>
                  <a:gd name="connsiteX1" fmla="*/ 30732 w 30732"/>
                  <a:gd name="connsiteY1" fmla="*/ 20081 h 25020"/>
                  <a:gd name="connsiteX2" fmla="*/ 22127 w 30732"/>
                  <a:gd name="connsiteY2" fmla="*/ 5261 h 25020"/>
                  <a:gd name="connsiteX3" fmla="*/ 4917 w 30732"/>
                  <a:gd name="connsiteY3" fmla="*/ 321 h 25020"/>
                  <a:gd name="connsiteX4" fmla="*/ 0 w 30732"/>
                  <a:gd name="connsiteY4" fmla="*/ 5261 h 25020"/>
                  <a:gd name="connsiteX5" fmla="*/ 6146 w 30732"/>
                  <a:gd name="connsiteY5" fmla="*/ 8966 h 25020"/>
                  <a:gd name="connsiteX6" fmla="*/ 15981 w 30732"/>
                  <a:gd name="connsiteY6" fmla="*/ 11436 h 25020"/>
                  <a:gd name="connsiteX7" fmla="*/ 20898 w 30732"/>
                  <a:gd name="connsiteY7" fmla="*/ 20081 h 25020"/>
                  <a:gd name="connsiteX8" fmla="*/ 25815 w 30732"/>
                  <a:gd name="connsiteY8" fmla="*/ 25021 h 25020"/>
                  <a:gd name="connsiteX9" fmla="*/ 25815 w 30732"/>
                  <a:gd name="connsiteY9" fmla="*/ 25021 h 25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732" h="25020">
                    <a:moveTo>
                      <a:pt x="25815" y="25021"/>
                    </a:moveTo>
                    <a:cubicBezTo>
                      <a:pt x="28274" y="25021"/>
                      <a:pt x="30732" y="22551"/>
                      <a:pt x="30732" y="20081"/>
                    </a:cubicBezTo>
                    <a:cubicBezTo>
                      <a:pt x="30732" y="15141"/>
                      <a:pt x="27044" y="8966"/>
                      <a:pt x="22127" y="5261"/>
                    </a:cubicBezTo>
                    <a:cubicBezTo>
                      <a:pt x="17210" y="1556"/>
                      <a:pt x="11064" y="-914"/>
                      <a:pt x="4917" y="321"/>
                    </a:cubicBezTo>
                    <a:cubicBezTo>
                      <a:pt x="2459" y="321"/>
                      <a:pt x="0" y="2791"/>
                      <a:pt x="0" y="5261"/>
                    </a:cubicBezTo>
                    <a:cubicBezTo>
                      <a:pt x="0" y="7731"/>
                      <a:pt x="2459" y="10201"/>
                      <a:pt x="6146" y="8966"/>
                    </a:cubicBezTo>
                    <a:cubicBezTo>
                      <a:pt x="9834" y="8966"/>
                      <a:pt x="13522" y="10201"/>
                      <a:pt x="15981" y="11436"/>
                    </a:cubicBezTo>
                    <a:cubicBezTo>
                      <a:pt x="18439" y="13906"/>
                      <a:pt x="20898" y="16376"/>
                      <a:pt x="20898" y="20081"/>
                    </a:cubicBezTo>
                    <a:cubicBezTo>
                      <a:pt x="20898" y="23786"/>
                      <a:pt x="23357" y="25021"/>
                      <a:pt x="25815" y="25021"/>
                    </a:cubicBezTo>
                    <a:cubicBezTo>
                      <a:pt x="25815" y="25021"/>
                      <a:pt x="25815" y="25021"/>
                      <a:pt x="25815" y="2502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2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93" name="Freeform 3196">
              <a:extLst>
                <a:ext uri="{FF2B5EF4-FFF2-40B4-BE49-F238E27FC236}">
                  <a16:creationId xmlns:a16="http://schemas.microsoft.com/office/drawing/2014/main" id="{8D5EA23B-8A71-3FD9-36A5-D05B016BDFF3}"/>
                </a:ext>
              </a:extLst>
            </p:cNvPr>
            <p:cNvSpPr/>
            <p:nvPr/>
          </p:nvSpPr>
          <p:spPr>
            <a:xfrm>
              <a:off x="4298830" y="3934903"/>
              <a:ext cx="43426" cy="44349"/>
            </a:xfrm>
            <a:custGeom>
              <a:avLst/>
              <a:gdLst>
                <a:gd name="connsiteX0" fmla="*/ 401 w 43426"/>
                <a:gd name="connsiteY0" fmla="*/ 0 h 44349"/>
                <a:gd name="connsiteX1" fmla="*/ 43426 w 43426"/>
                <a:gd name="connsiteY1" fmla="*/ 13585 h 44349"/>
                <a:gd name="connsiteX2" fmla="*/ 401 w 43426"/>
                <a:gd name="connsiteY2" fmla="*/ 0 h 44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426" h="44349">
                  <a:moveTo>
                    <a:pt x="401" y="0"/>
                  </a:moveTo>
                  <a:cubicBezTo>
                    <a:pt x="-4516" y="32110"/>
                    <a:pt x="37280" y="74099"/>
                    <a:pt x="43426" y="13585"/>
                  </a:cubicBezTo>
                  <a:lnTo>
                    <a:pt x="401" y="0"/>
                  </a:lnTo>
                  <a:close/>
                </a:path>
              </a:pathLst>
            </a:custGeom>
            <a:solidFill>
              <a:srgbClr val="FFFFFF"/>
            </a:solidFill>
            <a:ln w="12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 3197">
              <a:extLst>
                <a:ext uri="{FF2B5EF4-FFF2-40B4-BE49-F238E27FC236}">
                  <a16:creationId xmlns:a16="http://schemas.microsoft.com/office/drawing/2014/main" id="{6D514B0B-B484-E2FE-D734-C2044F3559A0}"/>
                </a:ext>
              </a:extLst>
            </p:cNvPr>
            <p:cNvSpPr/>
            <p:nvPr/>
          </p:nvSpPr>
          <p:spPr>
            <a:xfrm>
              <a:off x="5151689" y="3284065"/>
              <a:ext cx="192020" cy="300101"/>
            </a:xfrm>
            <a:custGeom>
              <a:avLst/>
              <a:gdLst>
                <a:gd name="connsiteX0" fmla="*/ 22800 w 192020"/>
                <a:gd name="connsiteY0" fmla="*/ 300101 h 300101"/>
                <a:gd name="connsiteX1" fmla="*/ 21570 w 192020"/>
                <a:gd name="connsiteY1" fmla="*/ 300101 h 300101"/>
                <a:gd name="connsiteX2" fmla="*/ 4360 w 192020"/>
                <a:gd name="connsiteY2" fmla="*/ 279107 h 300101"/>
                <a:gd name="connsiteX3" fmla="*/ 24029 w 192020"/>
                <a:gd name="connsiteY3" fmla="*/ 121029 h 300101"/>
                <a:gd name="connsiteX4" fmla="*/ 43698 w 192020"/>
                <a:gd name="connsiteY4" fmla="*/ 48164 h 300101"/>
                <a:gd name="connsiteX5" fmla="*/ 41239 w 192020"/>
                <a:gd name="connsiteY5" fmla="*/ 17290 h 300101"/>
                <a:gd name="connsiteX6" fmla="*/ 27717 w 192020"/>
                <a:gd name="connsiteY6" fmla="*/ 11115 h 300101"/>
                <a:gd name="connsiteX7" fmla="*/ 20341 w 192020"/>
                <a:gd name="connsiteY7" fmla="*/ 14820 h 300101"/>
                <a:gd name="connsiteX8" fmla="*/ 12965 w 192020"/>
                <a:gd name="connsiteY8" fmla="*/ 17290 h 300101"/>
                <a:gd name="connsiteX9" fmla="*/ 10507 w 192020"/>
                <a:gd name="connsiteY9" fmla="*/ 9880 h 300101"/>
                <a:gd name="connsiteX10" fmla="*/ 26488 w 192020"/>
                <a:gd name="connsiteY10" fmla="*/ 0 h 300101"/>
                <a:gd name="connsiteX11" fmla="*/ 49844 w 192020"/>
                <a:gd name="connsiteY11" fmla="*/ 11115 h 300101"/>
                <a:gd name="connsiteX12" fmla="*/ 54762 w 192020"/>
                <a:gd name="connsiteY12" fmla="*/ 49399 h 300101"/>
                <a:gd name="connsiteX13" fmla="*/ 35093 w 192020"/>
                <a:gd name="connsiteY13" fmla="*/ 122264 h 300101"/>
                <a:gd name="connsiteX14" fmla="*/ 15424 w 192020"/>
                <a:gd name="connsiteY14" fmla="*/ 275402 h 300101"/>
                <a:gd name="connsiteX15" fmla="*/ 24029 w 192020"/>
                <a:gd name="connsiteY15" fmla="*/ 287752 h 300101"/>
                <a:gd name="connsiteX16" fmla="*/ 31405 w 192020"/>
                <a:gd name="connsiteY16" fmla="*/ 285282 h 300101"/>
                <a:gd name="connsiteX17" fmla="*/ 70742 w 192020"/>
                <a:gd name="connsiteY17" fmla="*/ 265522 h 300101"/>
                <a:gd name="connsiteX18" fmla="*/ 130978 w 192020"/>
                <a:gd name="connsiteY18" fmla="*/ 237117 h 300101"/>
                <a:gd name="connsiteX19" fmla="*/ 189984 w 192020"/>
                <a:gd name="connsiteY19" fmla="*/ 240822 h 300101"/>
                <a:gd name="connsiteX20" fmla="*/ 191213 w 192020"/>
                <a:gd name="connsiteY20" fmla="*/ 248232 h 300101"/>
                <a:gd name="connsiteX21" fmla="*/ 183837 w 192020"/>
                <a:gd name="connsiteY21" fmla="*/ 249467 h 300101"/>
                <a:gd name="connsiteX22" fmla="*/ 134666 w 192020"/>
                <a:gd name="connsiteY22" fmla="*/ 246997 h 300101"/>
                <a:gd name="connsiteX23" fmla="*/ 75659 w 192020"/>
                <a:gd name="connsiteY23" fmla="*/ 275402 h 300101"/>
                <a:gd name="connsiteX24" fmla="*/ 35093 w 192020"/>
                <a:gd name="connsiteY24" fmla="*/ 296397 h 300101"/>
                <a:gd name="connsiteX25" fmla="*/ 22800 w 192020"/>
                <a:gd name="connsiteY25" fmla="*/ 300101 h 300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92020" h="300101">
                  <a:moveTo>
                    <a:pt x="22800" y="300101"/>
                  </a:moveTo>
                  <a:cubicBezTo>
                    <a:pt x="22800" y="300101"/>
                    <a:pt x="21570" y="300101"/>
                    <a:pt x="21570" y="300101"/>
                  </a:cubicBezTo>
                  <a:cubicBezTo>
                    <a:pt x="12965" y="298867"/>
                    <a:pt x="6819" y="291457"/>
                    <a:pt x="4360" y="279107"/>
                  </a:cubicBezTo>
                  <a:cubicBezTo>
                    <a:pt x="-7933" y="224767"/>
                    <a:pt x="8048" y="171663"/>
                    <a:pt x="24029" y="121029"/>
                  </a:cubicBezTo>
                  <a:cubicBezTo>
                    <a:pt x="31405" y="97564"/>
                    <a:pt x="38781" y="72864"/>
                    <a:pt x="43698" y="48164"/>
                  </a:cubicBezTo>
                  <a:cubicBezTo>
                    <a:pt x="44927" y="38285"/>
                    <a:pt x="47386" y="25935"/>
                    <a:pt x="41239" y="17290"/>
                  </a:cubicBezTo>
                  <a:cubicBezTo>
                    <a:pt x="38781" y="13585"/>
                    <a:pt x="32634" y="11115"/>
                    <a:pt x="27717" y="11115"/>
                  </a:cubicBezTo>
                  <a:cubicBezTo>
                    <a:pt x="25258" y="11115"/>
                    <a:pt x="21570" y="12350"/>
                    <a:pt x="20341" y="14820"/>
                  </a:cubicBezTo>
                  <a:cubicBezTo>
                    <a:pt x="19112" y="17290"/>
                    <a:pt x="15424" y="18525"/>
                    <a:pt x="12965" y="17290"/>
                  </a:cubicBezTo>
                  <a:cubicBezTo>
                    <a:pt x="10507" y="16055"/>
                    <a:pt x="9277" y="12350"/>
                    <a:pt x="10507" y="9880"/>
                  </a:cubicBezTo>
                  <a:cubicBezTo>
                    <a:pt x="12965" y="3705"/>
                    <a:pt x="19112" y="1235"/>
                    <a:pt x="26488" y="0"/>
                  </a:cubicBezTo>
                  <a:cubicBezTo>
                    <a:pt x="35093" y="0"/>
                    <a:pt x="44927" y="3705"/>
                    <a:pt x="49844" y="11115"/>
                  </a:cubicBezTo>
                  <a:cubicBezTo>
                    <a:pt x="58449" y="22230"/>
                    <a:pt x="55991" y="38285"/>
                    <a:pt x="54762" y="49399"/>
                  </a:cubicBezTo>
                  <a:cubicBezTo>
                    <a:pt x="49844" y="74099"/>
                    <a:pt x="42469" y="98799"/>
                    <a:pt x="35093" y="122264"/>
                  </a:cubicBezTo>
                  <a:cubicBezTo>
                    <a:pt x="19112" y="174133"/>
                    <a:pt x="3131" y="222297"/>
                    <a:pt x="15424" y="275402"/>
                  </a:cubicBezTo>
                  <a:cubicBezTo>
                    <a:pt x="16653" y="279107"/>
                    <a:pt x="19112" y="287752"/>
                    <a:pt x="24029" y="287752"/>
                  </a:cubicBezTo>
                  <a:cubicBezTo>
                    <a:pt x="26488" y="287752"/>
                    <a:pt x="28946" y="286517"/>
                    <a:pt x="31405" y="285282"/>
                  </a:cubicBezTo>
                  <a:cubicBezTo>
                    <a:pt x="44927" y="279107"/>
                    <a:pt x="58449" y="271697"/>
                    <a:pt x="70742" y="265522"/>
                  </a:cubicBezTo>
                  <a:cubicBezTo>
                    <a:pt x="90411" y="254407"/>
                    <a:pt x="110080" y="243292"/>
                    <a:pt x="130978" y="237117"/>
                  </a:cubicBezTo>
                  <a:cubicBezTo>
                    <a:pt x="143271" y="233412"/>
                    <a:pt x="174003" y="229707"/>
                    <a:pt x="189984" y="240822"/>
                  </a:cubicBezTo>
                  <a:cubicBezTo>
                    <a:pt x="192442" y="242057"/>
                    <a:pt x="192442" y="245762"/>
                    <a:pt x="191213" y="248232"/>
                  </a:cubicBezTo>
                  <a:cubicBezTo>
                    <a:pt x="189984" y="250702"/>
                    <a:pt x="186296" y="250702"/>
                    <a:pt x="183837" y="249467"/>
                  </a:cubicBezTo>
                  <a:cubicBezTo>
                    <a:pt x="172774" y="242057"/>
                    <a:pt x="148188" y="243292"/>
                    <a:pt x="134666" y="246997"/>
                  </a:cubicBezTo>
                  <a:cubicBezTo>
                    <a:pt x="113767" y="254407"/>
                    <a:pt x="94099" y="264287"/>
                    <a:pt x="75659" y="275402"/>
                  </a:cubicBezTo>
                  <a:cubicBezTo>
                    <a:pt x="62137" y="282812"/>
                    <a:pt x="49844" y="290222"/>
                    <a:pt x="35093" y="296397"/>
                  </a:cubicBezTo>
                  <a:cubicBezTo>
                    <a:pt x="30176" y="297632"/>
                    <a:pt x="26488" y="300101"/>
                    <a:pt x="22800" y="300101"/>
                  </a:cubicBezTo>
                  <a:close/>
                </a:path>
              </a:pathLst>
            </a:custGeom>
            <a:solidFill>
              <a:srgbClr val="000000"/>
            </a:solidFill>
            <a:ln w="3073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820992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>
            <a:extLst>
              <a:ext uri="{FF2B5EF4-FFF2-40B4-BE49-F238E27FC236}">
                <a16:creationId xmlns:a16="http://schemas.microsoft.com/office/drawing/2014/main" id="{2149EF83-9E1A-3557-FE7D-A18481B3F20A}"/>
              </a:ext>
            </a:extLst>
          </p:cNvPr>
          <p:cNvSpPr/>
          <p:nvPr userDrawn="1"/>
        </p:nvSpPr>
        <p:spPr>
          <a:xfrm>
            <a:off x="5332412" y="533400"/>
            <a:ext cx="1600200" cy="16002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F910BF47-5B81-8EE3-7992-B836A4367B7C}"/>
              </a:ext>
            </a:extLst>
          </p:cNvPr>
          <p:cNvSpPr/>
          <p:nvPr userDrawn="1"/>
        </p:nvSpPr>
        <p:spPr>
          <a:xfrm>
            <a:off x="0" y="1524000"/>
            <a:ext cx="2854524" cy="3723334"/>
          </a:xfrm>
          <a:custGeom>
            <a:avLst/>
            <a:gdLst>
              <a:gd name="connsiteX0" fmla="*/ 1046771 w 3009530"/>
              <a:gd name="connsiteY0" fmla="*/ 0 h 3925518"/>
              <a:gd name="connsiteX1" fmla="*/ 3009530 w 3009530"/>
              <a:gd name="connsiteY1" fmla="*/ 1962759 h 3925518"/>
              <a:gd name="connsiteX2" fmla="*/ 1046771 w 3009530"/>
              <a:gd name="connsiteY2" fmla="*/ 3925518 h 3925518"/>
              <a:gd name="connsiteX3" fmla="*/ 111204 w 3009530"/>
              <a:gd name="connsiteY3" fmla="*/ 3688624 h 3925518"/>
              <a:gd name="connsiteX4" fmla="*/ 0 w 3009530"/>
              <a:gd name="connsiteY4" fmla="*/ 3621066 h 3925518"/>
              <a:gd name="connsiteX5" fmla="*/ 0 w 3009530"/>
              <a:gd name="connsiteY5" fmla="*/ 304452 h 3925518"/>
              <a:gd name="connsiteX6" fmla="*/ 111204 w 3009530"/>
              <a:gd name="connsiteY6" fmla="*/ 236895 h 3925518"/>
              <a:gd name="connsiteX7" fmla="*/ 1046771 w 3009530"/>
              <a:gd name="connsiteY7" fmla="*/ 0 h 3925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09530" h="3925518">
                <a:moveTo>
                  <a:pt x="1046771" y="0"/>
                </a:moveTo>
                <a:cubicBezTo>
                  <a:pt x="2130773" y="0"/>
                  <a:pt x="3009530" y="878757"/>
                  <a:pt x="3009530" y="1962759"/>
                </a:cubicBezTo>
                <a:cubicBezTo>
                  <a:pt x="3009530" y="3046761"/>
                  <a:pt x="2130773" y="3925518"/>
                  <a:pt x="1046771" y="3925518"/>
                </a:cubicBezTo>
                <a:cubicBezTo>
                  <a:pt x="708020" y="3925518"/>
                  <a:pt x="389313" y="3839702"/>
                  <a:pt x="111204" y="3688624"/>
                </a:cubicBezTo>
                <a:lnTo>
                  <a:pt x="0" y="3621066"/>
                </a:lnTo>
                <a:lnTo>
                  <a:pt x="0" y="304452"/>
                </a:lnTo>
                <a:lnTo>
                  <a:pt x="111204" y="236895"/>
                </a:lnTo>
                <a:cubicBezTo>
                  <a:pt x="389313" y="85816"/>
                  <a:pt x="708020" y="0"/>
                  <a:pt x="1046771" y="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63B83EB1-D31E-64DE-FA03-070F5D678805}"/>
              </a:ext>
            </a:extLst>
          </p:cNvPr>
          <p:cNvSpPr/>
          <p:nvPr userDrawn="1"/>
        </p:nvSpPr>
        <p:spPr>
          <a:xfrm>
            <a:off x="9440473" y="0"/>
            <a:ext cx="2748352" cy="3261995"/>
          </a:xfrm>
          <a:custGeom>
            <a:avLst/>
            <a:gdLst>
              <a:gd name="connsiteX0" fmla="*/ 792304 w 3659476"/>
              <a:gd name="connsiteY0" fmla="*/ 0 h 4343400"/>
              <a:gd name="connsiteX1" fmla="*/ 3659476 w 3659476"/>
              <a:gd name="connsiteY1" fmla="*/ 0 h 4343400"/>
              <a:gd name="connsiteX2" fmla="*/ 3659476 w 3659476"/>
              <a:gd name="connsiteY2" fmla="*/ 4065785 h 4343400"/>
              <a:gd name="connsiteX3" fmla="*/ 3493396 w 3659476"/>
              <a:gd name="connsiteY3" fmla="*/ 4145790 h 4343400"/>
              <a:gd name="connsiteX4" fmla="*/ 2514600 w 3659476"/>
              <a:gd name="connsiteY4" fmla="*/ 4343400 h 4343400"/>
              <a:gd name="connsiteX5" fmla="*/ 0 w 3659476"/>
              <a:gd name="connsiteY5" fmla="*/ 1828800 h 4343400"/>
              <a:gd name="connsiteX6" fmla="*/ 736509 w 3659476"/>
              <a:gd name="connsiteY6" fmla="*/ 50709 h 434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59476" h="4343400">
                <a:moveTo>
                  <a:pt x="792304" y="0"/>
                </a:moveTo>
                <a:lnTo>
                  <a:pt x="3659476" y="0"/>
                </a:lnTo>
                <a:lnTo>
                  <a:pt x="3659476" y="4065785"/>
                </a:lnTo>
                <a:lnTo>
                  <a:pt x="3493396" y="4145790"/>
                </a:lnTo>
                <a:cubicBezTo>
                  <a:pt x="3192553" y="4273036"/>
                  <a:pt x="2861794" y="4343400"/>
                  <a:pt x="2514600" y="4343400"/>
                </a:cubicBezTo>
                <a:cubicBezTo>
                  <a:pt x="1125825" y="4343400"/>
                  <a:pt x="0" y="3217575"/>
                  <a:pt x="0" y="1828800"/>
                </a:cubicBezTo>
                <a:cubicBezTo>
                  <a:pt x="0" y="1134413"/>
                  <a:pt x="281456" y="505763"/>
                  <a:pt x="736509" y="50709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914400"/>
            <a:ext cx="7936992" cy="1645920"/>
          </a:xfrm>
        </p:spPr>
        <p:txBody>
          <a:bodyPr anchor="t" anchorCtr="0">
            <a:noAutofit/>
          </a:bodyPr>
          <a:lstStyle>
            <a:lvl1pPr algn="l"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C4A938-B5F1-CE4B-B62E-70B4346C046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4042" y="2898648"/>
            <a:ext cx="5303838" cy="3383280"/>
          </a:xfrm>
        </p:spPr>
        <p:txBody>
          <a:bodyPr anchor="b"/>
          <a:lstStyle>
            <a:lvl1pPr marL="342900" indent="-342900">
              <a:buFont typeface="Arial" panose="020B0604020202020204" pitchFamily="34" charset="0"/>
              <a:buChar char="•"/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84587AD4-B57B-2244-70B4-624F63788CE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28050" y="2898648"/>
            <a:ext cx="5303838" cy="3383280"/>
          </a:xfrm>
        </p:spPr>
        <p:txBody>
          <a:bodyPr anchor="b"/>
          <a:lstStyle>
            <a:lvl1pPr marL="342900" indent="-342900">
              <a:buFont typeface="Arial" panose="020B0604020202020204" pitchFamily="34" charset="0"/>
              <a:buChar char="•"/>
              <a:defRPr b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164515" y="457200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n-US" smtClean="0"/>
              <a:t>‹#›</a:t>
            </a:fld>
            <a:endParaRPr lang="en-US"/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800F44FE-0D12-0861-00EB-DAD8DBC642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85212" y="152400"/>
            <a:ext cx="2817690" cy="2494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46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bg>
      <p:bgPr>
        <a:solidFill>
          <a:schemeClr val="accent5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9" name="Freeform 4318">
            <a:extLst>
              <a:ext uri="{FF2B5EF4-FFF2-40B4-BE49-F238E27FC236}">
                <a16:creationId xmlns:a16="http://schemas.microsoft.com/office/drawing/2014/main" id="{96D456C2-E003-04C5-2874-9AB36341F55B}"/>
              </a:ext>
            </a:extLst>
          </p:cNvPr>
          <p:cNvSpPr/>
          <p:nvPr userDrawn="1"/>
        </p:nvSpPr>
        <p:spPr>
          <a:xfrm>
            <a:off x="0" y="0"/>
            <a:ext cx="5836126" cy="6858000"/>
          </a:xfrm>
          <a:custGeom>
            <a:avLst/>
            <a:gdLst>
              <a:gd name="connsiteX0" fmla="*/ 357346 w 5836126"/>
              <a:gd name="connsiteY0" fmla="*/ 5279866 h 6858000"/>
              <a:gd name="connsiteX1" fmla="*/ 1478280 w 5836126"/>
              <a:gd name="connsiteY1" fmla="*/ 6400800 h 6858000"/>
              <a:gd name="connsiteX2" fmla="*/ 1390192 w 5836126"/>
              <a:gd name="connsiteY2" fmla="*/ 6837118 h 6858000"/>
              <a:gd name="connsiteX3" fmla="*/ 1380132 w 5836126"/>
              <a:gd name="connsiteY3" fmla="*/ 6858000 h 6858000"/>
              <a:gd name="connsiteX4" fmla="*/ 0 w 5836126"/>
              <a:gd name="connsiteY4" fmla="*/ 6858000 h 6858000"/>
              <a:gd name="connsiteX5" fmla="*/ 0 w 5836126"/>
              <a:gd name="connsiteY5" fmla="*/ 5339050 h 6858000"/>
              <a:gd name="connsiteX6" fmla="*/ 24014 w 5836126"/>
              <a:gd name="connsiteY6" fmla="*/ 5330261 h 6858000"/>
              <a:gd name="connsiteX7" fmla="*/ 357346 w 5836126"/>
              <a:gd name="connsiteY7" fmla="*/ 5279866 h 6858000"/>
              <a:gd name="connsiteX8" fmla="*/ 3153621 w 5836126"/>
              <a:gd name="connsiteY8" fmla="*/ 0 h 6858000"/>
              <a:gd name="connsiteX9" fmla="*/ 5682404 w 5836126"/>
              <a:gd name="connsiteY9" fmla="*/ 0 h 6858000"/>
              <a:gd name="connsiteX10" fmla="*/ 5724684 w 5836126"/>
              <a:gd name="connsiteY10" fmla="*/ 87768 h 6858000"/>
              <a:gd name="connsiteX11" fmla="*/ 5836126 w 5836126"/>
              <a:gd name="connsiteY11" fmla="*/ 639762 h 6858000"/>
              <a:gd name="connsiteX12" fmla="*/ 4418012 w 5836126"/>
              <a:gd name="connsiteY12" fmla="*/ 2057876 h 6858000"/>
              <a:gd name="connsiteX13" fmla="*/ 2999898 w 5836126"/>
              <a:gd name="connsiteY13" fmla="*/ 639762 h 6858000"/>
              <a:gd name="connsiteX14" fmla="*/ 3111340 w 5836126"/>
              <a:gd name="connsiteY14" fmla="*/ 8776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836126" h="6858000">
                <a:moveTo>
                  <a:pt x="357346" y="5279866"/>
                </a:moveTo>
                <a:cubicBezTo>
                  <a:pt x="976421" y="5279866"/>
                  <a:pt x="1478280" y="5781725"/>
                  <a:pt x="1478280" y="6400800"/>
                </a:cubicBezTo>
                <a:cubicBezTo>
                  <a:pt x="1478280" y="6555569"/>
                  <a:pt x="1446914" y="6703012"/>
                  <a:pt x="1390192" y="6837118"/>
                </a:cubicBezTo>
                <a:lnTo>
                  <a:pt x="1380132" y="6858000"/>
                </a:lnTo>
                <a:lnTo>
                  <a:pt x="0" y="6858000"/>
                </a:lnTo>
                <a:lnTo>
                  <a:pt x="0" y="5339050"/>
                </a:lnTo>
                <a:lnTo>
                  <a:pt x="24014" y="5330261"/>
                </a:lnTo>
                <a:cubicBezTo>
                  <a:pt x="129314" y="5297510"/>
                  <a:pt x="241270" y="5279866"/>
                  <a:pt x="357346" y="5279866"/>
                </a:cubicBezTo>
                <a:close/>
                <a:moveTo>
                  <a:pt x="3153621" y="0"/>
                </a:moveTo>
                <a:lnTo>
                  <a:pt x="5682404" y="0"/>
                </a:lnTo>
                <a:lnTo>
                  <a:pt x="5724684" y="87768"/>
                </a:lnTo>
                <a:cubicBezTo>
                  <a:pt x="5796444" y="257429"/>
                  <a:pt x="5836126" y="443961"/>
                  <a:pt x="5836126" y="639762"/>
                </a:cubicBezTo>
                <a:cubicBezTo>
                  <a:pt x="5836126" y="1422965"/>
                  <a:pt x="5201215" y="2057876"/>
                  <a:pt x="4418012" y="2057876"/>
                </a:cubicBezTo>
                <a:cubicBezTo>
                  <a:pt x="3634809" y="2057876"/>
                  <a:pt x="2999898" y="1422965"/>
                  <a:pt x="2999898" y="639762"/>
                </a:cubicBezTo>
                <a:cubicBezTo>
                  <a:pt x="2999898" y="443961"/>
                  <a:pt x="3039580" y="257429"/>
                  <a:pt x="3111340" y="8776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" y="914400"/>
            <a:ext cx="11073384" cy="1005840"/>
          </a:xfrm>
        </p:spPr>
        <p:txBody>
          <a:bodyPr anchor="t" anchorCtr="0"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4515" y="457200"/>
            <a:ext cx="385979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4AC49E3C-3396-EFB8-125D-6D553AE73428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562292" y="2286000"/>
            <a:ext cx="5029200" cy="3931920"/>
          </a:xfrm>
        </p:spPr>
        <p:txBody>
          <a:bodyPr>
            <a:normAutofit/>
          </a:bodyPr>
          <a:lstStyle>
            <a:lvl1pPr marL="0" indent="0">
              <a:lnSpc>
                <a:spcPct val="80000"/>
              </a:lnSpc>
              <a:buFont typeface="Courier New" panose="02070309020205020404" pitchFamily="49" charset="0"/>
              <a:buNone/>
              <a:defRPr sz="2000" b="1">
                <a:latin typeface="+mn-lt"/>
              </a:defRPr>
            </a:lvl1pPr>
            <a:lvl2pPr>
              <a:defRPr sz="1800" b="0">
                <a:latin typeface="+mn-lt"/>
              </a:defRPr>
            </a:lvl2pPr>
            <a:lvl3pPr>
              <a:defRPr sz="1600" b="0">
                <a:latin typeface="+mn-lt"/>
              </a:defRPr>
            </a:lvl3pPr>
            <a:lvl4pPr>
              <a:defRPr sz="1400" b="0">
                <a:latin typeface="+mn-lt"/>
              </a:defRPr>
            </a:lvl4pPr>
            <a:lvl5pPr>
              <a:defRPr sz="1400" b="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80000"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AFF0F4">
                    <a:lumMod val="10000"/>
                  </a:srgbClr>
                </a:solidFill>
                <a:effectLst/>
                <a:uLnTx/>
                <a:uFillTx/>
                <a:latin typeface="Grandview"/>
                <a:ea typeface="Source Sans Pro" panose="020B0503030403020204" pitchFamily="34" charset="0"/>
                <a:cs typeface="Aharoni" panose="02010803020104030203" pitchFamily="2" charset="-79"/>
              </a:rPr>
              <a:t>Click to edit Master text styles</a:t>
            </a:r>
          </a:p>
          <a:p>
            <a:pPr marL="457200" marR="0" lvl="1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AFF0F4">
                    <a:lumMod val="10000"/>
                  </a:srgbClr>
                </a:solidFill>
                <a:effectLst/>
                <a:uLnTx/>
                <a:uFillTx/>
                <a:latin typeface="Grandview"/>
                <a:ea typeface="Source Sans Pro" panose="020B0503030403020204" pitchFamily="34" charset="0"/>
                <a:cs typeface="Aharoni" panose="02010803020104030203" pitchFamily="2" charset="-79"/>
              </a:rPr>
              <a:t>Second level</a:t>
            </a:r>
          </a:p>
          <a:p>
            <a:pPr marL="768096" marR="0" lvl="2" indent="-2857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 typeface="System Font Regular"/>
              <a:buChar char="-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AFF0F4">
                    <a:lumMod val="10000"/>
                  </a:srgbClr>
                </a:solidFill>
                <a:effectLst/>
                <a:uLnTx/>
                <a:uFillTx/>
                <a:latin typeface="Grandview"/>
                <a:ea typeface="Source Sans Pro" panose="020B0503030403020204" pitchFamily="34" charset="0"/>
                <a:cs typeface="Aharoni" panose="02010803020104030203" pitchFamily="2" charset="-79"/>
              </a:rPr>
              <a:t>Third level</a:t>
            </a:r>
          </a:p>
          <a:p>
            <a:pPr marL="1115568" marR="0" lvl="3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AFF0F4">
                    <a:lumMod val="10000"/>
                  </a:srgbClr>
                </a:solidFill>
                <a:effectLst/>
                <a:uLnTx/>
                <a:uFillTx/>
                <a:latin typeface="Grandview"/>
                <a:ea typeface="Source Sans Pro" panose="020B0503030403020204" pitchFamily="34" charset="0"/>
                <a:cs typeface="Aharoni" panose="02010803020104030203" pitchFamily="2" charset="-79"/>
              </a:rPr>
              <a:t>Fourth level</a:t>
            </a:r>
          </a:p>
          <a:p>
            <a:pPr marL="1821942" marR="0" lvl="4" indent="-28575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Pct val="8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AFF0F4">
                    <a:lumMod val="10000"/>
                  </a:srgbClr>
                </a:solidFill>
                <a:effectLst/>
                <a:uLnTx/>
                <a:uFillTx/>
                <a:latin typeface="Grandview"/>
                <a:ea typeface="Source Sans Pro" panose="020B0503030403020204" pitchFamily="34" charset="0"/>
                <a:cs typeface="Aharoni" panose="02010803020104030203" pitchFamily="2" charset="-79"/>
              </a:rPr>
              <a:t>Fifth level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A54A1F03-0C22-0BFE-10C1-6AFDBB3D31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1901952"/>
            <a:ext cx="4498848" cy="431596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000" b="1">
                <a:latin typeface="+mn-lt"/>
              </a:defRPr>
            </a:lvl1pPr>
            <a:lvl2pPr>
              <a:defRPr sz="1800" b="0">
                <a:latin typeface="+mn-lt"/>
              </a:defRPr>
            </a:lvl2pPr>
            <a:lvl3pPr>
              <a:defRPr sz="1600" b="0">
                <a:latin typeface="+mn-lt"/>
              </a:defRPr>
            </a:lvl3pPr>
            <a:lvl4pPr>
              <a:defRPr sz="1400" b="0">
                <a:latin typeface="+mn-lt"/>
              </a:defRPr>
            </a:lvl4pPr>
            <a:lvl5pPr>
              <a:defRPr sz="1400" b="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0015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BF121-2723-4D35-ADA9-215CD054C4BC}" type="datetimeFigureOut">
              <a:rPr lang="en-US" dirty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7776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2">
            <a:extLst>
              <a:ext uri="{FF2B5EF4-FFF2-40B4-BE49-F238E27FC236}">
                <a16:creationId xmlns:a16="http://schemas.microsoft.com/office/drawing/2014/main" id="{8195FA9E-BEC0-2BB9-2029-E20AC937E042}"/>
              </a:ext>
            </a:extLst>
          </p:cNvPr>
          <p:cNvSpPr/>
          <p:nvPr userDrawn="1"/>
        </p:nvSpPr>
        <p:spPr>
          <a:xfrm flipH="1">
            <a:off x="2360612" y="533400"/>
            <a:ext cx="1295400" cy="12954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3FE7C0E6-FB01-F2C4-7C12-9B5E73841439}"/>
              </a:ext>
            </a:extLst>
          </p:cNvPr>
          <p:cNvSpPr/>
          <p:nvPr userDrawn="1"/>
        </p:nvSpPr>
        <p:spPr>
          <a:xfrm flipH="1">
            <a:off x="6805612" y="0"/>
            <a:ext cx="2184400" cy="1752600"/>
          </a:xfrm>
          <a:custGeom>
            <a:avLst/>
            <a:gdLst>
              <a:gd name="connsiteX0" fmla="*/ 335589 w 3276600"/>
              <a:gd name="connsiteY0" fmla="*/ 0 h 2628900"/>
              <a:gd name="connsiteX1" fmla="*/ 2941011 w 3276600"/>
              <a:gd name="connsiteY1" fmla="*/ 0 h 2628900"/>
              <a:gd name="connsiteX2" fmla="*/ 2996804 w 3276600"/>
              <a:gd name="connsiteY2" fmla="*/ 74611 h 2628900"/>
              <a:gd name="connsiteX3" fmla="*/ 3276600 w 3276600"/>
              <a:gd name="connsiteY3" fmla="*/ 990600 h 2628900"/>
              <a:gd name="connsiteX4" fmla="*/ 1638300 w 3276600"/>
              <a:gd name="connsiteY4" fmla="*/ 2628900 h 2628900"/>
              <a:gd name="connsiteX5" fmla="*/ 0 w 3276600"/>
              <a:gd name="connsiteY5" fmla="*/ 990600 h 2628900"/>
              <a:gd name="connsiteX6" fmla="*/ 279796 w 3276600"/>
              <a:gd name="connsiteY6" fmla="*/ 74611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6600" h="2628900">
                <a:moveTo>
                  <a:pt x="335589" y="0"/>
                </a:moveTo>
                <a:lnTo>
                  <a:pt x="2941011" y="0"/>
                </a:lnTo>
                <a:lnTo>
                  <a:pt x="2996804" y="74611"/>
                </a:lnTo>
                <a:cubicBezTo>
                  <a:pt x="3173453" y="336085"/>
                  <a:pt x="3276600" y="651297"/>
                  <a:pt x="3276600" y="990600"/>
                </a:cubicBezTo>
                <a:cubicBezTo>
                  <a:pt x="3276600" y="1895408"/>
                  <a:pt x="2543108" y="2628900"/>
                  <a:pt x="1638300" y="2628900"/>
                </a:cubicBezTo>
                <a:cubicBezTo>
                  <a:pt x="733492" y="2628900"/>
                  <a:pt x="0" y="1895408"/>
                  <a:pt x="0" y="990600"/>
                </a:cubicBezTo>
                <a:cubicBezTo>
                  <a:pt x="0" y="651297"/>
                  <a:pt x="103147" y="336085"/>
                  <a:pt x="279796" y="74611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39" y="990600"/>
            <a:ext cx="11073659" cy="1005840"/>
          </a:xfrm>
        </p:spPr>
        <p:txBody>
          <a:bodyPr anchor="t" anchorCtr="0"/>
          <a:lstStyle>
            <a:lvl1pPr algn="ctr"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4515" y="457200"/>
            <a:ext cx="385979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2267EB7-B063-7E84-5A3F-A0A708835611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841248" y="2560320"/>
            <a:ext cx="10515600" cy="3474720"/>
          </a:xfrm>
        </p:spPr>
        <p:txBody>
          <a:bodyPr tIns="182880" anchor="t">
            <a:normAutofit/>
          </a:bodyPr>
          <a:lstStyle>
            <a:lvl1pPr marL="347472" indent="-347472">
              <a:lnSpc>
                <a:spcPct val="80000"/>
              </a:lnSpc>
              <a:buClr>
                <a:schemeClr val="accent5">
                  <a:lumMod val="10000"/>
                </a:schemeClr>
              </a:buClr>
              <a:buFont typeface="Courier New" panose="02070309020205020404" pitchFamily="49" charset="0"/>
              <a:buChar char="o"/>
              <a:defRPr sz="2000">
                <a:solidFill>
                  <a:schemeClr val="accent5">
                    <a:lumMod val="10000"/>
                  </a:schemeClr>
                </a:solidFill>
              </a:defRPr>
            </a:lvl1pPr>
            <a:lvl2pPr marL="9144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5">
                    <a:lumMod val="10000"/>
                  </a:schemeClr>
                </a:solidFill>
              </a:defRPr>
            </a:lvl2pPr>
            <a:lvl3pPr marL="13716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System Font Regular"/>
              <a:buChar char="-"/>
              <a:defRPr sz="1600">
                <a:solidFill>
                  <a:schemeClr val="accent5">
                    <a:lumMod val="10000"/>
                  </a:schemeClr>
                </a:solidFill>
              </a:defRPr>
            </a:lvl3pPr>
            <a:lvl4pPr marL="18288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4pPr>
            <a:lvl5pPr marL="22860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12141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0" name="Freeform 3779">
            <a:extLst>
              <a:ext uri="{FF2B5EF4-FFF2-40B4-BE49-F238E27FC236}">
                <a16:creationId xmlns:a16="http://schemas.microsoft.com/office/drawing/2014/main" id="{EE75B369-E974-CE1A-BF54-8922F8A6943E}"/>
              </a:ext>
            </a:extLst>
          </p:cNvPr>
          <p:cNvSpPr/>
          <p:nvPr userDrawn="1"/>
        </p:nvSpPr>
        <p:spPr>
          <a:xfrm>
            <a:off x="0" y="1981200"/>
            <a:ext cx="1751012" cy="2008039"/>
          </a:xfrm>
          <a:custGeom>
            <a:avLst/>
            <a:gdLst>
              <a:gd name="connsiteX0" fmla="*/ 890451 w 2087290"/>
              <a:gd name="connsiteY0" fmla="*/ 0 h 2393678"/>
              <a:gd name="connsiteX1" fmla="*/ 2087290 w 2087290"/>
              <a:gd name="connsiteY1" fmla="*/ 1196839 h 2393678"/>
              <a:gd name="connsiteX2" fmla="*/ 890451 w 2087290"/>
              <a:gd name="connsiteY2" fmla="*/ 2393678 h 2393678"/>
              <a:gd name="connsiteX3" fmla="*/ 44158 w 2087290"/>
              <a:gd name="connsiteY3" fmla="*/ 2043132 h 2393678"/>
              <a:gd name="connsiteX4" fmla="*/ 0 w 2087290"/>
              <a:gd name="connsiteY4" fmla="*/ 1994546 h 2393678"/>
              <a:gd name="connsiteX5" fmla="*/ 0 w 2087290"/>
              <a:gd name="connsiteY5" fmla="*/ 399132 h 2393678"/>
              <a:gd name="connsiteX6" fmla="*/ 44158 w 2087290"/>
              <a:gd name="connsiteY6" fmla="*/ 350546 h 2393678"/>
              <a:gd name="connsiteX7" fmla="*/ 890451 w 2087290"/>
              <a:gd name="connsiteY7" fmla="*/ 0 h 2393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7290" h="2393678">
                <a:moveTo>
                  <a:pt x="890451" y="0"/>
                </a:moveTo>
                <a:cubicBezTo>
                  <a:pt x="1551447" y="0"/>
                  <a:pt x="2087290" y="535843"/>
                  <a:pt x="2087290" y="1196839"/>
                </a:cubicBezTo>
                <a:cubicBezTo>
                  <a:pt x="2087290" y="1857835"/>
                  <a:pt x="1551447" y="2393678"/>
                  <a:pt x="890451" y="2393678"/>
                </a:cubicBezTo>
                <a:cubicBezTo>
                  <a:pt x="559953" y="2393678"/>
                  <a:pt x="260743" y="2259717"/>
                  <a:pt x="44158" y="2043132"/>
                </a:cubicBezTo>
                <a:lnTo>
                  <a:pt x="0" y="1994546"/>
                </a:lnTo>
                <a:lnTo>
                  <a:pt x="0" y="399132"/>
                </a:lnTo>
                <a:lnTo>
                  <a:pt x="44158" y="350546"/>
                </a:lnTo>
                <a:cubicBezTo>
                  <a:pt x="260743" y="133961"/>
                  <a:pt x="559953" y="0"/>
                  <a:pt x="890451" y="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78" name="Oval 3777">
            <a:extLst>
              <a:ext uri="{FF2B5EF4-FFF2-40B4-BE49-F238E27FC236}">
                <a16:creationId xmlns:a16="http://schemas.microsoft.com/office/drawing/2014/main" id="{9775A6FC-19D2-87F1-5CBC-C38B13974714}"/>
              </a:ext>
            </a:extLst>
          </p:cNvPr>
          <p:cNvSpPr/>
          <p:nvPr userDrawn="1"/>
        </p:nvSpPr>
        <p:spPr>
          <a:xfrm>
            <a:off x="4226028" y="609600"/>
            <a:ext cx="1351842" cy="135184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75" name="Oval 3774">
            <a:extLst>
              <a:ext uri="{FF2B5EF4-FFF2-40B4-BE49-F238E27FC236}">
                <a16:creationId xmlns:a16="http://schemas.microsoft.com/office/drawing/2014/main" id="{7608A650-1DEC-231F-C160-B9D0EBEF32CC}"/>
              </a:ext>
            </a:extLst>
          </p:cNvPr>
          <p:cNvSpPr/>
          <p:nvPr userDrawn="1"/>
        </p:nvSpPr>
        <p:spPr>
          <a:xfrm>
            <a:off x="5631698" y="228600"/>
            <a:ext cx="615114" cy="615114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1" y="3429000"/>
            <a:ext cx="5029200" cy="2926080"/>
          </a:xfrm>
        </p:spPr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4515" y="457200"/>
            <a:ext cx="385979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769" name="Graphic 3768">
            <a:extLst>
              <a:ext uri="{FF2B5EF4-FFF2-40B4-BE49-F238E27FC236}">
                <a16:creationId xmlns:a16="http://schemas.microsoft.com/office/drawing/2014/main" id="{351E6F1B-8C75-79EE-F9B7-02DEFB9A5C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8640" y="1459427"/>
            <a:ext cx="0" cy="0"/>
          </a:xfrm>
          <a:prstGeom prst="rect">
            <a:avLst/>
          </a:prstGeom>
        </p:spPr>
      </p:pic>
      <p:pic>
        <p:nvPicPr>
          <p:cNvPr id="3771" name="Graphic 3770">
            <a:extLst>
              <a:ext uri="{FF2B5EF4-FFF2-40B4-BE49-F238E27FC236}">
                <a16:creationId xmlns:a16="http://schemas.microsoft.com/office/drawing/2014/main" id="{9F3DC54B-4FCC-E3CD-905D-480CC9B8E99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8640" y="838200"/>
            <a:ext cx="4690872" cy="232125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CC4F4-081A-4578-12F6-71C9A2B75647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126480" y="914400"/>
            <a:ext cx="5486400" cy="1920240"/>
          </a:xfrm>
        </p:spPr>
        <p:txBody>
          <a:bodyPr tIns="0" anchor="t">
            <a:normAutofit/>
          </a:bodyPr>
          <a:lstStyle>
            <a:lvl1pPr marL="347472" indent="-347472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Courier New" panose="02070309020205020404" pitchFamily="49" charset="0"/>
              <a:buChar char="o"/>
              <a:defRPr sz="2000">
                <a:solidFill>
                  <a:schemeClr val="accent5">
                    <a:lumMod val="10000"/>
                  </a:schemeClr>
                </a:solidFill>
              </a:defRPr>
            </a:lvl1pPr>
            <a:lvl2pPr marL="9144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5">
                    <a:lumMod val="10000"/>
                  </a:schemeClr>
                </a:solidFill>
              </a:defRPr>
            </a:lvl2pPr>
            <a:lvl3pPr marL="13716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System Font Regular"/>
              <a:buChar char="-"/>
              <a:defRPr sz="1600">
                <a:solidFill>
                  <a:schemeClr val="accent5">
                    <a:lumMod val="10000"/>
                  </a:schemeClr>
                </a:solidFill>
              </a:defRPr>
            </a:lvl3pPr>
            <a:lvl4pPr marL="18288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4pPr>
            <a:lvl5pPr marL="22860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11B84EF-63C2-443C-CC29-A6DA9D58F4E5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126480" y="3291840"/>
            <a:ext cx="5486400" cy="3154680"/>
          </a:xfrm>
        </p:spPr>
        <p:txBody>
          <a:bodyPr tIns="0" anchor="b" anchorCtr="0">
            <a:normAutofit/>
          </a:bodyPr>
          <a:lstStyle>
            <a:lvl1pPr marL="0" indent="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Courier New" panose="02070309020205020404" pitchFamily="49" charset="0"/>
              <a:buNone/>
              <a:defRPr sz="2000">
                <a:solidFill>
                  <a:schemeClr val="accent5">
                    <a:lumMod val="10000"/>
                  </a:schemeClr>
                </a:solidFill>
              </a:defRPr>
            </a:lvl1pPr>
            <a:lvl2pPr marL="9144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5">
                    <a:lumMod val="10000"/>
                  </a:schemeClr>
                </a:solidFill>
              </a:defRPr>
            </a:lvl2pPr>
            <a:lvl3pPr marL="13716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System Font Regular"/>
              <a:buChar char="-"/>
              <a:defRPr sz="1600">
                <a:solidFill>
                  <a:schemeClr val="accent5">
                    <a:lumMod val="10000"/>
                  </a:schemeClr>
                </a:solidFill>
              </a:defRPr>
            </a:lvl3pPr>
            <a:lvl4pPr marL="18288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4pPr>
            <a:lvl5pPr marL="2286000" indent="-285750">
              <a:lnSpc>
                <a:spcPct val="90000"/>
              </a:lnSpc>
              <a:buClr>
                <a:schemeClr val="accent5">
                  <a:lumMod val="10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accent5">
                    <a:lumMod val="10000"/>
                  </a:schemeClr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7203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197" y="1709739"/>
            <a:ext cx="10629298" cy="2852737"/>
          </a:xfrm>
        </p:spPr>
        <p:txBody>
          <a:bodyPr anchor="b"/>
          <a:lstStyle>
            <a:lvl1pPr>
              <a:defRPr sz="1066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197" y="4589464"/>
            <a:ext cx="10629298" cy="1500187"/>
          </a:xfrm>
        </p:spPr>
        <p:txBody>
          <a:bodyPr/>
          <a:lstStyle>
            <a:lvl1pPr marL="0" indent="0">
              <a:buNone/>
              <a:defRPr sz="4266">
                <a:solidFill>
                  <a:schemeClr val="tx1">
                    <a:tint val="75000"/>
                  </a:schemeClr>
                </a:solidFill>
              </a:defRPr>
            </a:lvl1pPr>
            <a:lvl2pPr marL="812582" indent="0">
              <a:buNone/>
              <a:defRPr sz="3555">
                <a:solidFill>
                  <a:schemeClr val="tx1">
                    <a:tint val="75000"/>
                  </a:schemeClr>
                </a:solidFill>
              </a:defRPr>
            </a:lvl2pPr>
            <a:lvl3pPr marL="1625163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3pPr>
            <a:lvl4pPr marL="2437745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0326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2908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5489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807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0652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F54BA-4BC6-480F-839C-951A49B248A9}" type="datetimeFigureOut">
              <a:rPr lang="en-US" dirty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55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453" y="922096"/>
            <a:ext cx="10688481" cy="11279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197" y="2128684"/>
            <a:ext cx="5303036" cy="3844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0593" y="2128684"/>
            <a:ext cx="5218341" cy="3844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DD0EA-4726-4440-BF9D-E88296FC3068}" type="datetimeFigureOut">
              <a:rPr lang="en-US" dirty="0"/>
              <a:t>6/5/2025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176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09" y="929148"/>
            <a:ext cx="10637234" cy="76154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198" y="1681164"/>
            <a:ext cx="5280816" cy="657225"/>
          </a:xfrm>
        </p:spPr>
        <p:txBody>
          <a:bodyPr anchor="b">
            <a:normAutofit/>
          </a:bodyPr>
          <a:lstStyle>
            <a:lvl1pPr marL="0" indent="0">
              <a:buNone/>
              <a:defRPr sz="2844" b="1">
                <a:latin typeface="+mj-lt"/>
              </a:defRPr>
            </a:lvl1pPr>
            <a:lvl2pPr marL="812582" indent="0">
              <a:buNone/>
              <a:defRPr sz="2844" b="1"/>
            </a:lvl2pPr>
            <a:lvl3pPr marL="1625163" indent="0">
              <a:buNone/>
              <a:defRPr sz="2844" b="1"/>
            </a:lvl3pPr>
            <a:lvl4pPr marL="2437745" indent="0">
              <a:buNone/>
              <a:defRPr sz="2844" b="1"/>
            </a:lvl4pPr>
            <a:lvl5pPr marL="3250326" indent="0">
              <a:buNone/>
              <a:defRPr sz="2844" b="1"/>
            </a:lvl5pPr>
            <a:lvl6pPr marL="4062908" indent="0">
              <a:buNone/>
              <a:defRPr sz="2844" b="1"/>
            </a:lvl6pPr>
            <a:lvl7pPr marL="4875489" indent="0">
              <a:buNone/>
              <a:defRPr sz="2844" b="1"/>
            </a:lvl7pPr>
            <a:lvl8pPr marL="5688071" indent="0">
              <a:buNone/>
              <a:defRPr sz="2844" b="1"/>
            </a:lvl8pPr>
            <a:lvl9pPr marL="6500652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198" y="2505076"/>
            <a:ext cx="5280816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593" y="1681164"/>
            <a:ext cx="5181838" cy="657225"/>
          </a:xfrm>
        </p:spPr>
        <p:txBody>
          <a:bodyPr anchor="b">
            <a:normAutofit/>
          </a:bodyPr>
          <a:lstStyle>
            <a:lvl1pPr marL="0" indent="0">
              <a:buNone/>
              <a:defRPr sz="2844" b="1">
                <a:latin typeface="+mj-lt"/>
              </a:defRPr>
            </a:lvl1pPr>
            <a:lvl2pPr marL="812582" indent="0">
              <a:buNone/>
              <a:defRPr sz="2844" b="1"/>
            </a:lvl2pPr>
            <a:lvl3pPr marL="1625163" indent="0">
              <a:buNone/>
              <a:defRPr sz="2844" b="1"/>
            </a:lvl3pPr>
            <a:lvl4pPr marL="2437745" indent="0">
              <a:buNone/>
              <a:defRPr sz="2844" b="1"/>
            </a:lvl4pPr>
            <a:lvl5pPr marL="3250326" indent="0">
              <a:buNone/>
              <a:defRPr sz="2844" b="1"/>
            </a:lvl5pPr>
            <a:lvl6pPr marL="4062908" indent="0">
              <a:buNone/>
              <a:defRPr sz="2844" b="1"/>
            </a:lvl6pPr>
            <a:lvl7pPr marL="4875489" indent="0">
              <a:buNone/>
              <a:defRPr sz="2844" b="1"/>
            </a:lvl7pPr>
            <a:lvl8pPr marL="5688071" indent="0">
              <a:buNone/>
              <a:defRPr sz="2844" b="1"/>
            </a:lvl8pPr>
            <a:lvl9pPr marL="6500652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0593" y="2505076"/>
            <a:ext cx="518183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AD10D-99D1-46B2-A85A-C16850FCF8CF}" type="datetimeFigureOut">
              <a:rPr lang="en-US" dirty="0"/>
              <a:t>6/5/2025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947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67E51-34D6-4E3D-8F41-CC63EA446EDD}" type="datetimeFigureOut">
              <a:rPr lang="en-US" dirty="0"/>
              <a:t>6/5/2025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958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9E550-CE3F-497F-B953-7DE0932F91C0}" type="datetimeFigureOut">
              <a:rPr lang="en-US" dirty="0"/>
              <a:t>6/5/2025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423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250" y="781665"/>
            <a:ext cx="4092533" cy="1223452"/>
          </a:xfrm>
        </p:spPr>
        <p:txBody>
          <a:bodyPr anchor="b"/>
          <a:lstStyle>
            <a:lvl1pPr>
              <a:defRPr sz="568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>
              <a:defRPr sz="5687"/>
            </a:lvl1pPr>
            <a:lvl2pPr>
              <a:defRPr sz="4976"/>
            </a:lvl2pPr>
            <a:lvl3pPr>
              <a:defRPr sz="4266"/>
            </a:lvl3pPr>
            <a:lvl4pPr>
              <a:defRPr sz="3555"/>
            </a:lvl4pPr>
            <a:lvl5pPr>
              <a:defRPr sz="3555"/>
            </a:lvl5pPr>
            <a:lvl6pPr>
              <a:defRPr sz="3555"/>
            </a:lvl6pPr>
            <a:lvl7pPr>
              <a:defRPr sz="3555"/>
            </a:lvl7pPr>
            <a:lvl8pPr>
              <a:defRPr sz="3555"/>
            </a:lvl8pPr>
            <a:lvl9pPr>
              <a:defRPr sz="355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079" y="2315498"/>
            <a:ext cx="4092533" cy="3553491"/>
          </a:xfrm>
        </p:spPr>
        <p:txBody>
          <a:bodyPr/>
          <a:lstStyle>
            <a:lvl1pPr marL="0" indent="0">
              <a:buNone/>
              <a:defRPr sz="2844"/>
            </a:lvl1pPr>
            <a:lvl2pPr marL="812582" indent="0">
              <a:buNone/>
              <a:defRPr sz="2488"/>
            </a:lvl2pPr>
            <a:lvl3pPr marL="1625163" indent="0">
              <a:buNone/>
              <a:defRPr sz="2133"/>
            </a:lvl3pPr>
            <a:lvl4pPr marL="2437745" indent="0">
              <a:buNone/>
              <a:defRPr sz="1777"/>
            </a:lvl4pPr>
            <a:lvl5pPr marL="3250326" indent="0">
              <a:buNone/>
              <a:defRPr sz="1777"/>
            </a:lvl5pPr>
            <a:lvl6pPr marL="4062908" indent="0">
              <a:buNone/>
              <a:defRPr sz="1777"/>
            </a:lvl6pPr>
            <a:lvl7pPr marL="4875489" indent="0">
              <a:buNone/>
              <a:defRPr sz="1777"/>
            </a:lvl7pPr>
            <a:lvl8pPr marL="5688071" indent="0">
              <a:buNone/>
              <a:defRPr sz="1777"/>
            </a:lvl8pPr>
            <a:lvl9pPr marL="6500652" indent="0">
              <a:buNone/>
              <a:defRPr sz="177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0BF4-BAA0-4539-95F2-9C4277F97478}" type="datetimeFigureOut">
              <a:rPr lang="en-US" dirty="0"/>
              <a:t>6/5/2025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216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165" y="1066801"/>
            <a:ext cx="4102362" cy="1317523"/>
          </a:xfrm>
        </p:spPr>
        <p:txBody>
          <a:bodyPr anchor="b"/>
          <a:lstStyle>
            <a:lvl1pPr>
              <a:defRPr sz="568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181838" y="1066800"/>
            <a:ext cx="6170593" cy="4794250"/>
          </a:xfrm>
        </p:spPr>
        <p:txBody>
          <a:bodyPr anchor="t"/>
          <a:lstStyle>
            <a:lvl1pPr marL="0" indent="0">
              <a:buNone/>
              <a:defRPr sz="5687"/>
            </a:lvl1pPr>
            <a:lvl2pPr marL="812582" indent="0">
              <a:buNone/>
              <a:defRPr sz="4976"/>
            </a:lvl2pPr>
            <a:lvl3pPr marL="1625163" indent="0">
              <a:buNone/>
              <a:defRPr sz="4266"/>
            </a:lvl3pPr>
            <a:lvl4pPr marL="2437745" indent="0">
              <a:buNone/>
              <a:defRPr sz="3555"/>
            </a:lvl4pPr>
            <a:lvl5pPr marL="3250326" indent="0">
              <a:buNone/>
              <a:defRPr sz="3555"/>
            </a:lvl5pPr>
            <a:lvl6pPr marL="4062908" indent="0">
              <a:buNone/>
              <a:defRPr sz="3555"/>
            </a:lvl6pPr>
            <a:lvl7pPr marL="4875489" indent="0">
              <a:buNone/>
              <a:defRPr sz="3555"/>
            </a:lvl7pPr>
            <a:lvl8pPr marL="5688071" indent="0">
              <a:buNone/>
              <a:defRPr sz="3555"/>
            </a:lvl8pPr>
            <a:lvl9pPr marL="6500652" indent="0">
              <a:buNone/>
              <a:defRPr sz="3555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165" y="2552700"/>
            <a:ext cx="4102362" cy="3316288"/>
          </a:xfrm>
        </p:spPr>
        <p:txBody>
          <a:bodyPr/>
          <a:lstStyle>
            <a:lvl1pPr marL="0" indent="0">
              <a:buNone/>
              <a:defRPr sz="2844"/>
            </a:lvl1pPr>
            <a:lvl2pPr marL="812582" indent="0">
              <a:buNone/>
              <a:defRPr sz="2488"/>
            </a:lvl2pPr>
            <a:lvl3pPr marL="1625163" indent="0">
              <a:buNone/>
              <a:defRPr sz="2133"/>
            </a:lvl3pPr>
            <a:lvl4pPr marL="2437745" indent="0">
              <a:buNone/>
              <a:defRPr sz="1777"/>
            </a:lvl4pPr>
            <a:lvl5pPr marL="3250326" indent="0">
              <a:buNone/>
              <a:defRPr sz="1777"/>
            </a:lvl5pPr>
            <a:lvl6pPr marL="4062908" indent="0">
              <a:buNone/>
              <a:defRPr sz="1777"/>
            </a:lvl6pPr>
            <a:lvl7pPr marL="4875489" indent="0">
              <a:buNone/>
              <a:defRPr sz="1777"/>
            </a:lvl7pPr>
            <a:lvl8pPr marL="5688071" indent="0">
              <a:buNone/>
              <a:defRPr sz="1777"/>
            </a:lvl8pPr>
            <a:lvl9pPr marL="6500652" indent="0">
              <a:buNone/>
              <a:defRPr sz="177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9884E-D945-496C-84BE-49C61F78F9EC}" type="datetimeFigureOut">
              <a:rPr lang="en-US" dirty="0"/>
              <a:t>6/5/2025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666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453" y="922096"/>
            <a:ext cx="10688481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453" y="2293126"/>
            <a:ext cx="10688481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7268" y="6356351"/>
            <a:ext cx="25919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66">
                <a:solidFill>
                  <a:schemeClr val="tx1"/>
                </a:solidFill>
                <a:latin typeface="+mj-lt"/>
              </a:defRPr>
            </a:lvl1pPr>
          </a:lstStyle>
          <a:p>
            <a:fld id="{CD438618-DEE5-47CF-A8B2-A9E090D503CD}" type="datetimeFigureOut">
              <a:rPr lang="en-US" dirty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197" y="6356351"/>
            <a:ext cx="4538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66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6168" y="6356351"/>
            <a:ext cx="67217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199">
                <a:solidFill>
                  <a:schemeClr val="tx1"/>
                </a:solidFill>
              </a:defRPr>
            </a:lvl1pPr>
          </a:lstStyle>
          <a:p>
            <a:fld id="{E30AF5A0-43BB-4336-8627-9123B9144D80}" type="slidenum">
              <a:rPr lang="en-US" dirty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799892" y="723900"/>
            <a:ext cx="10589042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799892" y="6142781"/>
            <a:ext cx="1058904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232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2" r:id="rId1"/>
    <p:sldLayoutId id="2147483923" r:id="rId2"/>
    <p:sldLayoutId id="2147483924" r:id="rId3"/>
    <p:sldLayoutId id="2147483925" r:id="rId4"/>
    <p:sldLayoutId id="2147483926" r:id="rId5"/>
    <p:sldLayoutId id="2147483927" r:id="rId6"/>
    <p:sldLayoutId id="2147483928" r:id="rId7"/>
    <p:sldLayoutId id="2147483929" r:id="rId8"/>
    <p:sldLayoutId id="2147483930" r:id="rId9"/>
    <p:sldLayoutId id="2147483931" r:id="rId10"/>
    <p:sldLayoutId id="2147483932" r:id="rId11"/>
    <p:sldLayoutId id="2147483933" r:id="rId12"/>
    <p:sldLayoutId id="2147483934" r:id="rId13"/>
    <p:sldLayoutId id="2147483935" r:id="rId14"/>
    <p:sldLayoutId id="2147483936" r:id="rId15"/>
    <p:sldLayoutId id="2147483937" r:id="rId16"/>
    <p:sldLayoutId id="2147483938" r:id="rId17"/>
    <p:sldLayoutId id="2147483939" r:id="rId18"/>
    <p:sldLayoutId id="2147483940" r:id="rId19"/>
    <p:sldLayoutId id="2147483941" r:id="rId20"/>
    <p:sldLayoutId id="2147483942" r:id="rId2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  <p15:guide id="3" orient="horz" pos="672" userDrawn="1">
          <p15:clr>
            <a:srgbClr val="F26B43"/>
          </p15:clr>
        </p15:guide>
        <p15:guide id="4" orient="horz" pos="912" userDrawn="1">
          <p15:clr>
            <a:srgbClr val="F26B43"/>
          </p15:clr>
        </p15:guide>
        <p15:guide id="5" pos="7174" userDrawn="1">
          <p15:clr>
            <a:srgbClr val="F26B43"/>
          </p15:clr>
        </p15:guide>
        <p15:guide id="6" pos="504" userDrawn="1">
          <p15:clr>
            <a:srgbClr val="F26B43"/>
          </p15:clr>
        </p15:guide>
        <p15:guide id="7" orient="horz" pos="3864" userDrawn="1">
          <p15:clr>
            <a:srgbClr val="F26B43"/>
          </p15:clr>
        </p15:guide>
        <p15:guide id="8" orient="horz" pos="45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4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3420" y="1917390"/>
            <a:ext cx="6409282" cy="2202367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2060"/>
                </a:solidFill>
                <a:latin typeface="Aharoni"/>
                <a:ea typeface="Calibri"/>
                <a:cs typeface="Aharoni"/>
              </a:rPr>
              <a:t>S&amp;N Smart STORE E-COMMERCE DASHBAORD</a:t>
            </a:r>
            <a:endParaRPr lang="en-US">
              <a:solidFill>
                <a:srgbClr val="002060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9AEF4A-B9E5-D01A-C84B-19AEF74BC409}"/>
              </a:ext>
            </a:extLst>
          </p:cNvPr>
          <p:cNvSpPr txBox="1"/>
          <p:nvPr/>
        </p:nvSpPr>
        <p:spPr>
          <a:xfrm>
            <a:off x="5580273" y="4427538"/>
            <a:ext cx="5637380" cy="120032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cap="all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Group Members:</a:t>
            </a:r>
            <a:endParaRPr lang="en-US" sz="2400">
              <a:solidFill>
                <a:srgbClr val="002060"/>
              </a:solidFill>
              <a:latin typeface="Calibri"/>
              <a:ea typeface="Calibri"/>
              <a:cs typeface="Calibri"/>
            </a:endParaRPr>
          </a:p>
          <a:p>
            <a:pPr algn="ctr"/>
            <a:r>
              <a:rPr lang="en-US" sz="2400" cap="all" err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Nurganym</a:t>
            </a:r>
            <a:r>
              <a:rPr lang="en-US" sz="2400" cap="all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400" cap="all" err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Nurlankyzy</a:t>
            </a:r>
            <a:r>
              <a:rPr lang="en-US" sz="2400" cap="all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, </a:t>
            </a:r>
            <a:endParaRPr lang="en-US" sz="2400">
              <a:solidFill>
                <a:srgbClr val="002060"/>
              </a:solidFill>
              <a:latin typeface="Calibri"/>
              <a:ea typeface="Calibri"/>
              <a:cs typeface="Calibri"/>
            </a:endParaRPr>
          </a:p>
          <a:p>
            <a:pPr algn="ctr"/>
            <a:r>
              <a:rPr lang="en-US" sz="2400" cap="all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Samuel Adebimpe</a:t>
            </a:r>
            <a:endParaRPr lang="en-US" sz="2400">
              <a:solidFill>
                <a:srgbClr val="002060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9F5FA-EB3B-E759-EDD2-17A981AE13AE}"/>
              </a:ext>
            </a:extLst>
          </p:cNvPr>
          <p:cNvSpPr txBox="1"/>
          <p:nvPr/>
        </p:nvSpPr>
        <p:spPr>
          <a:xfrm>
            <a:off x="4979698" y="5685261"/>
            <a:ext cx="674149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GitHub link: </a:t>
            </a:r>
            <a:r>
              <a:rPr lang="en-US">
                <a:ea typeface="+mn-lt"/>
                <a:cs typeface="+mn-lt"/>
              </a:rPr>
              <a:t>https://github.com/samflex21/smart-info-project.git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80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3E2470E-F3A3-1EFB-AD05-E1B4E3F2BA31}"/>
              </a:ext>
            </a:extLst>
          </p:cNvPr>
          <p:cNvSpPr txBox="1"/>
          <p:nvPr/>
        </p:nvSpPr>
        <p:spPr>
          <a:xfrm>
            <a:off x="804835" y="1020640"/>
            <a:ext cx="10966437" cy="50167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What could be achieved and what not - and WHY?</a:t>
            </a:r>
          </a:p>
          <a:p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Achieved:</a:t>
            </a:r>
          </a:p>
          <a:p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- A fully functional product browsing dashboard with robust filtering and sorting.</a:t>
            </a:r>
          </a:p>
          <a:p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- A content-based recommendation system ("Similar Products" and session-based "Recommended For You").</a:t>
            </a:r>
          </a:p>
          <a:p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- A highly polished and visually appealing user interface with a consistent, modern theme.</a:t>
            </a:r>
          </a:p>
          <a:p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- Interactive product cards and clear navigation.</a:t>
            </a:r>
          </a:p>
          <a:p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- Successful integration of Pandas for data management and Scikit-learn principles for recommendations.</a:t>
            </a:r>
          </a:p>
          <a:p>
            <a:endParaRPr lang="en-US" sz="2000">
              <a:solidFill>
                <a:schemeClr val="bg1"/>
              </a:solidFill>
              <a:latin typeface="Arial"/>
              <a:cs typeface="Arial"/>
            </a:endParaRPr>
          </a:p>
          <a:p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Not Achieved / Future Enhancements (and WHY):</a:t>
            </a:r>
          </a:p>
          <a:p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- Advanced Collaborative Filtering: Not implemented due to lack of user behavior data.</a:t>
            </a:r>
          </a:p>
          <a:p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- User Accounts &amp; Persistent History: Requires backend integration, out of prototype scope.</a:t>
            </a:r>
          </a:p>
          <a:p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- Real-time Data Integration: Static CSV used; dynamic updates not included.</a:t>
            </a:r>
          </a:p>
          <a:p>
            <a:r>
              <a:rPr lang="en-US" sz="20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2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- More Sophisticated NLP: Limited by available product text data.</a:t>
            </a:r>
          </a:p>
          <a:p>
            <a:pPr algn="l"/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0534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1A724-1885-8407-EED7-682355444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455" y="133350"/>
            <a:ext cx="11073659" cy="1005840"/>
          </a:xfrm>
        </p:spPr>
        <p:txBody>
          <a:bodyPr>
            <a:normAutofit fontScale="90000"/>
          </a:bodyPr>
          <a:lstStyle/>
          <a:p>
            <a:r>
              <a:rPr lang="en-US" b="1">
                <a:solidFill>
                  <a:srgbClr val="CCCCCC"/>
                </a:solidFill>
              </a:rPr>
              <a:t>Recommendation Engine: Technical Details &amp; Evaluation</a:t>
            </a:r>
            <a:endParaRPr lang="en-US"/>
          </a:p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94BA90-0059-69D3-1BF9-575E5346B9F6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142500" y="1016340"/>
            <a:ext cx="11903539" cy="4591623"/>
          </a:xfrm>
        </p:spPr>
        <p:txBody>
          <a:bodyPr vert="horz" lIns="91440" tIns="182880" rIns="91440" bIns="45720" rtlCol="0" anchor="t">
            <a:noAutofit/>
          </a:bodyPr>
          <a:lstStyle/>
          <a:p>
            <a:pPr marL="347345" indent="-347345"/>
            <a:r>
              <a:rPr lang="en-US" sz="1800" b="1">
                <a:latin typeface="Calibri"/>
                <a:ea typeface="Calibri"/>
                <a:cs typeface="Calibri"/>
              </a:rPr>
              <a:t>What algorithm was used?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800" b="1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Primary Algorithm:</a:t>
            </a:r>
            <a:r>
              <a:rPr lang="en-US" sz="1800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 Content-Based Filtering.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800" b="1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Description:</a:t>
            </a:r>
            <a:r>
              <a:rPr lang="en-US" sz="1800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 This approach recommends items based on their similarity to items a user has shown interest in. Similarity is determined by comparing the attributes (features) of the products.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800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For </a:t>
            </a:r>
            <a:r>
              <a:rPr lang="en-US" sz="1800" b="1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"Similar Products"</a:t>
            </a:r>
            <a:r>
              <a:rPr lang="en-US" sz="1800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: When a user selects a product, we identify other products that share key attributes.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800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For </a:t>
            </a:r>
            <a:r>
              <a:rPr lang="en-US" sz="1800" b="1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"Recommended For You"</a:t>
            </a:r>
            <a:r>
              <a:rPr lang="en-US" sz="1800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: Session-based personalization showing products from categories the user has recently viewed/interacted with.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800" b="1">
                <a:latin typeface="Calibri"/>
                <a:ea typeface="Calibri"/>
                <a:cs typeface="Calibri"/>
              </a:rPr>
              <a:t>What model did we use?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800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We implemented an algorithmic approach directly using Python logic and Pandas for data manipulation to achieve content-based filtering. No pre-trained or trainable ML model was used for the core recommendation logic.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800" b="1">
                <a:latin typeface="Calibri"/>
                <a:ea typeface="Calibri"/>
                <a:cs typeface="Calibri"/>
              </a:rPr>
              <a:t>What is the most important parameter in the algorithm?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800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The product features (attributes) selected for comparison are crucial.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800" b="1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Example:</a:t>
            </a:r>
            <a:r>
              <a:rPr lang="en-US" sz="1800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 Category is a primary feature. Adding Country increases specificity. The choice and weighting of these features directly dictate recommendation quality.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800" b="1">
                <a:latin typeface="Calibri"/>
                <a:ea typeface="Calibri"/>
                <a:cs typeface="Calibri"/>
              </a:rPr>
              <a:t>What learning rate did we use for the project and why?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800">
                <a:solidFill>
                  <a:srgbClr val="CCCCCC"/>
                </a:solidFill>
                <a:latin typeface="Calibri"/>
                <a:ea typeface="+mn-lt"/>
                <a:cs typeface="+mn-lt"/>
              </a:rPr>
              <a:t>A "learning rate" is not applicable as our current system uses a direct similarity-based approach without a training phase involving iterative weight adjustments.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endParaRPr lang="en-US" sz="1800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2825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E6FCE1-23FE-4753-E082-D81404C93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6E553-3D15-9C12-56B2-F89331B52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3432A6-1ADB-EB67-6072-904396A67802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187874" y="566956"/>
            <a:ext cx="11893103" cy="5977122"/>
          </a:xfrm>
        </p:spPr>
        <p:txBody>
          <a:bodyPr vert="horz" lIns="91440" tIns="182880" rIns="91440" bIns="45720" rtlCol="0" anchor="t">
            <a:noAutofit/>
          </a:bodyPr>
          <a:lstStyle/>
          <a:p>
            <a:pPr marL="347345" indent="-347345"/>
            <a:r>
              <a:rPr lang="en-US" sz="1600" b="1">
                <a:latin typeface="Calibri"/>
                <a:ea typeface="Calibri"/>
                <a:cs typeface="Calibri"/>
              </a:rPr>
              <a:t>Benchmarking &amp; Algorithm Comparison</a:t>
            </a:r>
            <a:endParaRPr lang="en-US" sz="16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600" b="1">
                <a:latin typeface="Calibri"/>
                <a:ea typeface="Calibri"/>
                <a:cs typeface="Calibri"/>
              </a:rPr>
              <a:t>Three Algorithms Benchmarked:</a:t>
            </a:r>
            <a:endParaRPr lang="en-US" sz="16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600" b="1">
                <a:solidFill>
                  <a:srgbClr val="CCCCCC"/>
                </a:solidFill>
                <a:latin typeface="Calibri"/>
                <a:ea typeface="Calibri"/>
                <a:cs typeface="Calibri"/>
              </a:rPr>
              <a:t>V1 (Category-Based):</a:t>
            </a:r>
            <a:r>
              <a:rPr lang="en-US" sz="1600">
                <a:solidFill>
                  <a:srgbClr val="CCCCCC"/>
                </a:solidFill>
                <a:latin typeface="Calibri"/>
                <a:ea typeface="Calibri"/>
                <a:cs typeface="Calibri"/>
              </a:rPr>
              <a:t> Our current implementation - recommends products from same category</a:t>
            </a:r>
            <a:endParaRPr lang="en-US" sz="16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600" b="1">
                <a:solidFill>
                  <a:srgbClr val="CCCCCC"/>
                </a:solidFill>
                <a:latin typeface="Calibri"/>
                <a:ea typeface="Calibri"/>
                <a:cs typeface="Calibri"/>
              </a:rPr>
              <a:t>V2 (Category + Country):</a:t>
            </a:r>
            <a:r>
              <a:rPr lang="en-US" sz="1600">
                <a:solidFill>
                  <a:srgbClr val="CCCCCC"/>
                </a:solidFill>
                <a:latin typeface="Calibri"/>
                <a:ea typeface="Calibri"/>
                <a:cs typeface="Calibri"/>
              </a:rPr>
              <a:t> A more specific algorithm requiring both attributes to match</a:t>
            </a:r>
            <a:endParaRPr lang="en-US" sz="16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600" b="1">
                <a:solidFill>
                  <a:srgbClr val="CCCCCC"/>
                </a:solidFill>
                <a:latin typeface="Calibri"/>
                <a:ea typeface="Calibri"/>
                <a:cs typeface="Calibri"/>
              </a:rPr>
              <a:t>V3 (Global Popularity):</a:t>
            </a:r>
            <a:r>
              <a:rPr lang="en-US" sz="1600">
                <a:solidFill>
                  <a:srgbClr val="CCCCCC"/>
                </a:solidFill>
                <a:latin typeface="Calibri"/>
                <a:ea typeface="Calibri"/>
                <a:cs typeface="Calibri"/>
              </a:rPr>
              <a:t> A baseline that simply recommends highest-rated products</a:t>
            </a:r>
            <a:endParaRPr lang="en-US" sz="16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r>
              <a:rPr lang="en-US" sz="1600" b="1">
                <a:latin typeface="Calibri"/>
                <a:ea typeface="Calibri"/>
                <a:cs typeface="Calibri"/>
              </a:rPr>
              <a:t>Key Results:</a:t>
            </a:r>
            <a:endParaRPr lang="en-US" sz="16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  <a:buFont typeface="Arial" panose="02070309020205020404" pitchFamily="49" charset="0"/>
              <a:buChar char="•"/>
            </a:pPr>
            <a:r>
              <a:rPr lang="en-US" sz="1600" b="1">
                <a:ea typeface="+mn-lt"/>
                <a:cs typeface="+mn-lt"/>
              </a:rPr>
              <a:t>Algorithms Compared:</a:t>
            </a:r>
            <a:endParaRPr lang="en-US" sz="16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347345" indent="-347345"/>
            <a:r>
              <a:rPr lang="en-US" sz="1600" b="1">
                <a:ea typeface="+mn-lt"/>
                <a:cs typeface="+mn-lt"/>
              </a:rPr>
              <a:t>Algorithm V1 (Contextual - Category Match):</a:t>
            </a:r>
            <a:r>
              <a:rPr lang="en-US" sz="1600" b="1">
                <a:solidFill>
                  <a:srgbClr val="CCCCCC"/>
                </a:solidFill>
                <a:ea typeface="+mn-lt"/>
                <a:cs typeface="+mn-lt"/>
              </a:rPr>
              <a:t>Content-Based Filtering </a:t>
            </a:r>
            <a:endParaRPr lang="en-US" sz="1600"/>
          </a:p>
          <a:p>
            <a:pPr lvl="1">
              <a:buClr>
                <a:srgbClr val="1B0B09"/>
              </a:buClr>
              <a:buFont typeface="Arial" panose="02070309020205020404" pitchFamily="49" charset="0"/>
              <a:buChar char="•"/>
            </a:pPr>
            <a:r>
              <a:rPr lang="en-US" sz="1600" b="1">
                <a:solidFill>
                  <a:srgbClr val="CCCCCC"/>
                </a:solidFill>
                <a:ea typeface="+mn-lt"/>
                <a:cs typeface="+mn-lt"/>
              </a:rPr>
              <a:t>Logic:</a:t>
            </a:r>
            <a:r>
              <a:rPr lang="en-US" sz="1600">
                <a:solidFill>
                  <a:srgbClr val="CCCCCC"/>
                </a:solidFill>
                <a:ea typeface="+mn-lt"/>
                <a:cs typeface="+mn-lt"/>
              </a:rPr>
              <a:t> Recommends products from the </a:t>
            </a:r>
            <a:r>
              <a:rPr lang="en-US" sz="1600" i="1">
                <a:solidFill>
                  <a:srgbClr val="CCCCCC"/>
                </a:solidFill>
                <a:ea typeface="+mn-lt"/>
                <a:cs typeface="+mn-lt"/>
              </a:rPr>
              <a:t>same category</a:t>
            </a:r>
            <a:r>
              <a:rPr lang="en-US" sz="1600">
                <a:solidFill>
                  <a:srgbClr val="CCCCCC"/>
                </a:solidFill>
                <a:ea typeface="+mn-lt"/>
                <a:cs typeface="+mn-lt"/>
              </a:rPr>
              <a:t> as the currently viewed item.</a:t>
            </a:r>
            <a:endParaRPr lang="en-US" sz="1600"/>
          </a:p>
          <a:p>
            <a:pPr lvl="1">
              <a:buClr>
                <a:srgbClr val="1B0B09"/>
              </a:buClr>
              <a:buFont typeface="Arial" panose="02070309020205020404" pitchFamily="49" charset="0"/>
              <a:buChar char="•"/>
            </a:pPr>
            <a:r>
              <a:rPr lang="en-US" sz="1600" b="1">
                <a:solidFill>
                  <a:srgbClr val="CCCCCC"/>
                </a:solidFill>
                <a:ea typeface="+mn-lt"/>
                <a:cs typeface="+mn-lt"/>
              </a:rPr>
              <a:t>This is our primary contextual approach currently implemented in the dashboard.</a:t>
            </a:r>
            <a:endParaRPr lang="en-US" sz="1600"/>
          </a:p>
          <a:p>
            <a:pPr marL="347345" indent="-347345"/>
            <a:r>
              <a:rPr lang="en-US" sz="1600" b="1">
                <a:ea typeface="+mn-lt"/>
                <a:cs typeface="+mn-lt"/>
              </a:rPr>
              <a:t>Algorithm V2 (Contextual - Specific Category &amp; Country Match):</a:t>
            </a:r>
            <a:r>
              <a:rPr lang="en-US" sz="1600" b="1">
                <a:solidFill>
                  <a:srgbClr val="CCCCCC"/>
                </a:solidFill>
                <a:ea typeface="+mn-lt"/>
                <a:cs typeface="+mn-lt"/>
              </a:rPr>
              <a:t>Content-Based Filtering with Additional Constraint</a:t>
            </a:r>
            <a:endParaRPr lang="en-US" sz="1600"/>
          </a:p>
          <a:p>
            <a:pPr lvl="1">
              <a:buClr>
                <a:srgbClr val="1B0B09"/>
              </a:buClr>
              <a:buFont typeface="Arial" panose="02070309020205020404" pitchFamily="49" charset="0"/>
              <a:buChar char="•"/>
            </a:pPr>
            <a:r>
              <a:rPr lang="en-US" sz="1600" b="1">
                <a:solidFill>
                  <a:srgbClr val="CCCCCC"/>
                </a:solidFill>
                <a:ea typeface="+mn-lt"/>
                <a:cs typeface="+mn-lt"/>
              </a:rPr>
              <a:t>Logic:</a:t>
            </a:r>
            <a:r>
              <a:rPr lang="en-US" sz="1600">
                <a:solidFill>
                  <a:srgbClr val="CCCCCC"/>
                </a:solidFill>
                <a:ea typeface="+mn-lt"/>
                <a:cs typeface="+mn-lt"/>
              </a:rPr>
              <a:t> Recommends products from the </a:t>
            </a:r>
            <a:r>
              <a:rPr lang="en-US" sz="1600" i="1">
                <a:solidFill>
                  <a:srgbClr val="CCCCCC"/>
                </a:solidFill>
                <a:ea typeface="+mn-lt"/>
                <a:cs typeface="+mn-lt"/>
              </a:rPr>
              <a:t>same category AND same country</a:t>
            </a:r>
            <a:r>
              <a:rPr lang="en-US" sz="1600">
                <a:solidFill>
                  <a:srgbClr val="CCCCCC"/>
                </a:solidFill>
                <a:ea typeface="+mn-lt"/>
                <a:cs typeface="+mn-lt"/>
              </a:rPr>
              <a:t> as the currently viewed item.</a:t>
            </a:r>
            <a:endParaRPr lang="en-US" sz="1600"/>
          </a:p>
          <a:p>
            <a:pPr lvl="1">
              <a:buClr>
                <a:srgbClr val="1B0B09"/>
              </a:buClr>
              <a:buFont typeface="Arial" panose="02070309020205020404" pitchFamily="49" charset="0"/>
              <a:buChar char="•"/>
            </a:pPr>
            <a:r>
              <a:rPr lang="en-US" sz="1600" b="1">
                <a:solidFill>
                  <a:srgbClr val="CCCCCC"/>
                </a:solidFill>
                <a:ea typeface="+mn-lt"/>
                <a:cs typeface="+mn-lt"/>
              </a:rPr>
              <a:t>Purpose:</a:t>
            </a:r>
            <a:r>
              <a:rPr lang="en-US" sz="1600">
                <a:solidFill>
                  <a:srgbClr val="CCCCCC"/>
                </a:solidFill>
                <a:ea typeface="+mn-lt"/>
                <a:cs typeface="+mn-lt"/>
              </a:rPr>
              <a:t> To test a more specific version of contextual recommendation.</a:t>
            </a:r>
            <a:endParaRPr lang="en-US" sz="1600"/>
          </a:p>
          <a:p>
            <a:pPr marL="347345" indent="-347345"/>
            <a:r>
              <a:rPr lang="en-US" sz="1600" b="1">
                <a:ea typeface="+mn-lt"/>
                <a:cs typeface="+mn-lt"/>
              </a:rPr>
              <a:t>Algorithm V3 (Baseline - Global Popularity): </a:t>
            </a:r>
            <a:r>
              <a:rPr lang="en-US" sz="1600" b="1">
                <a:solidFill>
                  <a:srgbClr val="CCCCCC"/>
                </a:solidFill>
                <a:ea typeface="+mn-lt"/>
                <a:cs typeface="+mn-lt"/>
              </a:rPr>
              <a:t>Popularity-Based Recommendation</a:t>
            </a:r>
            <a:endParaRPr lang="en-US" sz="1600"/>
          </a:p>
          <a:p>
            <a:pPr lvl="1">
              <a:buClr>
                <a:srgbClr val="1B0B09"/>
              </a:buClr>
              <a:buFont typeface="Arial" panose="02070309020205020404" pitchFamily="49" charset="0"/>
              <a:buChar char="•"/>
            </a:pPr>
            <a:r>
              <a:rPr lang="en-US" sz="1600" b="1">
                <a:solidFill>
                  <a:srgbClr val="CCCCCC"/>
                </a:solidFill>
                <a:ea typeface="+mn-lt"/>
                <a:cs typeface="+mn-lt"/>
              </a:rPr>
              <a:t>Logic:</a:t>
            </a:r>
            <a:r>
              <a:rPr lang="en-US" sz="1600">
                <a:solidFill>
                  <a:srgbClr val="CCCCCC"/>
                </a:solidFill>
                <a:ea typeface="+mn-lt"/>
                <a:cs typeface="+mn-lt"/>
              </a:rPr>
              <a:t> Recommends the overall top-rated products from the entire dataset, irrespective of the currently viewed item.</a:t>
            </a:r>
            <a:endParaRPr lang="en-US" sz="1600"/>
          </a:p>
          <a:p>
            <a:pPr lvl="1">
              <a:buClr>
                <a:srgbClr val="1B0B09"/>
              </a:buClr>
              <a:buFont typeface="Arial" panose="02070309020205020404" pitchFamily="49" charset="0"/>
              <a:buChar char="•"/>
            </a:pPr>
            <a:r>
              <a:rPr lang="en-US" sz="1600" b="1">
                <a:solidFill>
                  <a:srgbClr val="CCCCCC"/>
                </a:solidFill>
                <a:ea typeface="+mn-lt"/>
                <a:cs typeface="+mn-lt"/>
              </a:rPr>
              <a:t>Purpose:</a:t>
            </a:r>
            <a:r>
              <a:rPr lang="en-US" sz="1600">
                <a:solidFill>
                  <a:srgbClr val="CCCCCC"/>
                </a:solidFill>
                <a:ea typeface="+mn-lt"/>
                <a:cs typeface="+mn-lt"/>
              </a:rPr>
              <a:t> Serves as a non-personalized baseline to compare against our contextual algorithms.</a:t>
            </a:r>
            <a:endParaRPr lang="en-US" sz="1600">
              <a:solidFill>
                <a:srgbClr val="EBE4DB"/>
              </a:solidFill>
              <a:latin typeface="Calibri"/>
              <a:ea typeface="Calibri"/>
              <a:cs typeface="Calibri"/>
            </a:endParaRPr>
          </a:p>
          <a:p>
            <a:pPr marL="628650" lvl="1" indent="0">
              <a:buClr>
                <a:srgbClr val="1B0B09"/>
              </a:buClr>
              <a:buNone/>
            </a:pPr>
            <a:r>
              <a:rPr lang="en-US" sz="1600" b="1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Conclusion:</a:t>
            </a:r>
            <a:endParaRPr lang="en-US" sz="1600">
              <a:solidFill>
                <a:srgbClr val="EBE4DB"/>
              </a:solidFill>
              <a:latin typeface="Calibri"/>
              <a:ea typeface="Calibri"/>
              <a:cs typeface="Calibri"/>
            </a:endParaRPr>
          </a:p>
          <a:p>
            <a:pPr lvl="1">
              <a:buClr>
                <a:srgbClr val="1B0B09"/>
              </a:buClr>
              <a:buFont typeface="Arial,Sans-Serif" panose="02070309020205020404" pitchFamily="49" charset="0"/>
              <a:buChar char="•"/>
            </a:pPr>
            <a:r>
              <a:rPr lang="en-US" sz="1600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Our benchmarking confirms that our current algorithm (V1) provides the optimal balance between contextual relevance and comprehensive coverage for our specific dataset and use case. The trade-off between specificity (V2) and coverage favors our current implementation, ensuring all products can receive quality recommendations.</a:t>
            </a:r>
          </a:p>
          <a:p>
            <a:pPr marL="347345" indent="-347345">
              <a:buClr>
                <a:srgbClr val="1B0B09"/>
              </a:buClr>
              <a:buFont typeface="Arial,Sans-Serif" panose="02070309020205020404" pitchFamily="49" charset="0"/>
              <a:buChar char="•"/>
            </a:pPr>
            <a:endParaRPr lang="en-US" sz="16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347345" indent="-347345">
              <a:buClr>
                <a:srgbClr val="1B0B09"/>
              </a:buClr>
            </a:pPr>
            <a:endParaRPr lang="en-US" sz="1600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14131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CE4F8-9BEE-84E2-7D09-E29EFF8EE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2200" y="914400"/>
            <a:ext cx="5453473" cy="822960"/>
          </a:xfrm>
        </p:spPr>
        <p:txBody>
          <a:bodyPr/>
          <a:lstStyle/>
          <a:p>
            <a:r>
              <a:rPr lang="en-US" b="1">
                <a:solidFill>
                  <a:srgbClr val="EBE4DB"/>
                </a:solidFill>
                <a:latin typeface="Walbaum Display"/>
              </a:rPr>
              <a:t>Contribution</a:t>
            </a:r>
            <a:endParaRPr lang="en-US" b="1">
              <a:solidFill>
                <a:srgbClr val="EBE4DB"/>
              </a:solidFill>
            </a:endParaRPr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1F259812-B708-117F-495B-1A42CF80DE8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3F31473-23EB-4724-8B59-FE6D21D89FA4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26" name="Picture Placeholder 25" descr="Close up of a wall full of different colored sticky notes">
            <a:extLst>
              <a:ext uri="{FF2B5EF4-FFF2-40B4-BE49-F238E27FC236}">
                <a16:creationId xmlns:a16="http://schemas.microsoft.com/office/drawing/2014/main" id="{FF4D9F7D-260C-F442-45D6-D688CC17F201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6" b="36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F4642-5AC7-9C72-88F0-50D8AF557A1F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5987336" y="1541770"/>
            <a:ext cx="5486400" cy="4429352"/>
          </a:xfrm>
        </p:spPr>
        <p:txBody>
          <a:bodyPr vert="horz" lIns="91440" tIns="182880" rIns="91440" bIns="45720" rtlCol="0" anchor="t">
            <a:noAutofit/>
          </a:bodyPr>
          <a:lstStyle/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 err="1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Nurganym</a:t>
            </a: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err="1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Nurlankyzy</a:t>
            </a: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:</a:t>
            </a:r>
            <a:endParaRPr lang="en-US"/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- Data loading, filtering logic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- Core UI components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Benchmarking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Presentation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UI/UX styling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endParaRPr lang="en-US">
              <a:solidFill>
                <a:srgbClr val="EBE4DB"/>
              </a:solidFill>
              <a:latin typeface="Calibri"/>
              <a:ea typeface="Calibri"/>
              <a:cs typeface="Calibri"/>
            </a:endParaRP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 Samuel Adebimpe: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- UI/UX styling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Presentation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- Sidebar, dropdowns, cards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- Recommendation logic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- Code generation, debugging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</a:pPr>
            <a:r>
              <a:rPr lang="en-US">
                <a:solidFill>
                  <a:srgbClr val="EBE4DB"/>
                </a:solidFill>
                <a:latin typeface="Calibri"/>
                <a:ea typeface="Calibri"/>
                <a:cs typeface="Calibri"/>
              </a:rPr>
              <a:t>- Data cleaning</a:t>
            </a:r>
          </a:p>
          <a:p>
            <a:pPr marL="347345" indent="-347345">
              <a:buClr>
                <a:srgbClr val="1B0B09"/>
              </a:buClr>
            </a:pPr>
            <a:endParaRPr lang="en-US">
              <a:solidFill>
                <a:srgbClr val="EBE4D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708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4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378BD-7191-1EC1-6895-346940BAC6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9550">
                <a:solidFill>
                  <a:srgbClr val="002060"/>
                </a:solidFill>
                <a:latin typeface="Univers Condensed"/>
              </a:rPr>
              <a:t>Thank you for your attention!</a:t>
            </a:r>
            <a:endParaRPr lang="en-US">
              <a:solidFill>
                <a:srgbClr val="00206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90F048-5267-8245-C8EB-52973806E9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249" y="4767205"/>
            <a:ext cx="7743039" cy="1344592"/>
          </a:xfrm>
        </p:spPr>
        <p:txBody>
          <a:bodyPr>
            <a:normAutofit/>
          </a:bodyPr>
          <a:lstStyle/>
          <a:p>
            <a:r>
              <a:rPr lang="en-US" sz="2500" cap="all">
                <a:solidFill>
                  <a:srgbClr val="002060"/>
                </a:solidFill>
                <a:latin typeface="Aptos Light"/>
              </a:rPr>
              <a:t>Do you have any questions?</a:t>
            </a:r>
            <a:endParaRPr lang="en-US" sz="2500">
              <a:solidFill>
                <a:srgbClr val="002060"/>
              </a:solidFill>
              <a:latin typeface="Aptos Light"/>
            </a:endParaRPr>
          </a:p>
          <a:p>
            <a:endParaRPr lang="en-US" sz="3550">
              <a:solidFill>
                <a:srgbClr val="000000"/>
              </a:solidFill>
              <a:latin typeface="Calisto MT" panose="02040603050505030304"/>
            </a:endParaRPr>
          </a:p>
        </p:txBody>
      </p:sp>
    </p:spTree>
    <p:extLst>
      <p:ext uri="{BB962C8B-B14F-4D97-AF65-F5344CB8AC3E}">
        <p14:creationId xmlns:p14="http://schemas.microsoft.com/office/powerpoint/2010/main" val="573300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4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D5B3900-0550-AE90-906A-F60284AD1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pc="30">
                <a:solidFill>
                  <a:srgbClr val="35403A"/>
                </a:solidFill>
                <a:latin typeface="Walbaum Display"/>
              </a:rPr>
              <a:t>Dataset &amp; Preparation</a:t>
            </a:r>
            <a:endParaRPr lang="en-US" spc="30">
              <a:solidFill>
                <a:srgbClr val="000000"/>
              </a:solidFill>
              <a:latin typeface="Walbaum Display"/>
            </a:endParaRPr>
          </a:p>
          <a:p>
            <a:pPr>
              <a:lnSpc>
                <a:spcPct val="100000"/>
              </a:lnSpc>
            </a:pPr>
            <a:endParaRPr lang="en-US" sz="4000" spc="30">
              <a:solidFill>
                <a:srgbClr val="1B0C09"/>
              </a:solidFill>
              <a:latin typeface="Univers Condensed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068F76-95E8-A600-E340-6CF636FEE96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954095" y="914400"/>
            <a:ext cx="6906432" cy="530352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  <a:buChar char="•"/>
            </a:pPr>
            <a:r>
              <a:rPr lang="en-US"/>
              <a:t>Source: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  <a:buChar char="•"/>
            </a:pPr>
            <a:r>
              <a:rPr lang="en-US"/>
              <a:t>The original dataset was downloaded from Kaggle.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  <a:buChar char="•"/>
            </a:pPr>
            <a:r>
              <a:rPr lang="en-US"/>
              <a:t>It contained approximately 52,000 rows of product data.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  <a:buChar char="•"/>
            </a:pPr>
            <a:r>
              <a:rPr lang="en-US"/>
              <a:t>Why Reduce the Size?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  <a:buChar char="•"/>
            </a:pPr>
            <a:r>
              <a:rPr lang="en-US" err="1"/>
              <a:t>Streamlit</a:t>
            </a:r>
            <a:r>
              <a:rPr lang="en-US"/>
              <a:t> had noticeable load delays with large datasets.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  <a:buChar char="•"/>
            </a:pPr>
            <a:r>
              <a:rPr lang="en-US"/>
              <a:t>To ensure fast UI response and smooth interaction, we reduced the dataset to 150 rows.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  <a:buChar char="•"/>
            </a:pPr>
            <a:r>
              <a:rPr lang="en-US"/>
              <a:t>Sampling Strategy: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  <a:buChar char="•"/>
            </a:pPr>
            <a:r>
              <a:rPr lang="en-US"/>
              <a:t>Selected around 25 products per category to preserve diversity in the catalog while keeping performance optimal.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  <a:buChar char="•"/>
            </a:pPr>
            <a:r>
              <a:rPr lang="en-US"/>
              <a:t>Image Enhancement: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  <a:buChar char="•"/>
            </a:pPr>
            <a:r>
              <a:rPr lang="en-US"/>
              <a:t>Product image links (JPEG/PNG) were manually sourced from various websites.</a:t>
            </a:r>
          </a:p>
          <a:p>
            <a:pPr marL="347345" indent="-347345">
              <a:lnSpc>
                <a:spcPct val="100000"/>
              </a:lnSpc>
              <a:spcBef>
                <a:spcPts val="0"/>
              </a:spcBef>
              <a:buClr>
                <a:srgbClr val="1B0B09"/>
              </a:buClr>
              <a:buChar char="•"/>
            </a:pPr>
            <a:r>
              <a:rPr lang="en-US"/>
              <a:t>A new column was added to the dataset to support visual representation of each product on the dashboard.</a:t>
            </a:r>
          </a:p>
          <a:p>
            <a:pPr marL="347345" indent="-347345">
              <a:buClr>
                <a:srgbClr val="1B0B09"/>
              </a:buClr>
            </a:pPr>
            <a:endParaRPr lang="en-US" sz="190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085F2E86-6360-4856-A9B8-DD58DA5C196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3F31473-23EB-4724-8B59-FE6D21D89FA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835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4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C3C5A-9E82-7005-7236-6BC55A415C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249" y="818785"/>
            <a:ext cx="11284034" cy="838825"/>
          </a:xfrm>
        </p:spPr>
        <p:txBody>
          <a:bodyPr>
            <a:normAutofit/>
          </a:bodyPr>
          <a:lstStyle/>
          <a:p>
            <a:r>
              <a:rPr lang="en-US" sz="4400">
                <a:solidFill>
                  <a:srgbClr val="002060"/>
                </a:solidFill>
                <a:latin typeface="Univers Condensed"/>
                <a:cs typeface="Aharoni"/>
              </a:rPr>
              <a:t>The Problem &amp; Requirements</a:t>
            </a:r>
          </a:p>
          <a:p>
            <a:endParaRPr lang="en-US" sz="9550">
              <a:solidFill>
                <a:srgbClr val="002060"/>
              </a:solidFill>
              <a:cs typeface="Aharoni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D6E850-44F7-7D6E-3BFB-743267929E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249" y="1530737"/>
            <a:ext cx="10996175" cy="4557708"/>
          </a:xfrm>
        </p:spPr>
        <p:txBody>
          <a:bodyPr vert="horz" lIns="0" tIns="0" rIns="0" bIns="0" rtlCol="0" anchor="t">
            <a:noAutofit/>
          </a:bodyPr>
          <a:lstStyle/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What is the problem you want to solve?</a:t>
            </a:r>
            <a:endParaRPr lang="en-US" sz="1800">
              <a:solidFill>
                <a:srgbClr val="002060"/>
              </a:solidFill>
            </a:endParaRP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Modern e-commerce platforms often overwhelm users with too many choices, making product discovery difficult and impersonal.</a:t>
            </a:r>
            <a:endParaRPr lang="en-US" sz="1800">
              <a:solidFill>
                <a:srgbClr val="002060"/>
              </a:solidFill>
            </a:endParaRP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Users struggle to find products relevant to their specific needs and preferences efficiently.</a:t>
            </a:r>
            <a:endParaRPr lang="en-US" sz="1800">
              <a:solidFill>
                <a:srgbClr val="002060"/>
              </a:solidFill>
            </a:endParaRP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Lack of engaging and intuitive interfaces can lead to a poor user experience and missed sales opportunities.</a:t>
            </a:r>
            <a:endParaRPr lang="en-US" sz="1800">
              <a:solidFill>
                <a:srgbClr val="002060"/>
              </a:solidFill>
            </a:endParaRP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What are the initial specifications?</a:t>
            </a:r>
            <a:endParaRPr lang="en-US" sz="1800">
              <a:solidFill>
                <a:srgbClr val="002060"/>
              </a:solidFill>
            </a:endParaRP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Develop an interactive web-based dashboard for browsing a product catalog.</a:t>
            </a:r>
            <a:endParaRPr lang="en-US" sz="1800">
              <a:solidFill>
                <a:srgbClr val="002060"/>
              </a:solidFill>
            </a:endParaRP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Implement a recommendation system to suggest relevant products to users.</a:t>
            </a:r>
            <a:endParaRPr lang="en-US" sz="1800">
              <a:solidFill>
                <a:srgbClr val="002060"/>
              </a:solidFill>
            </a:endParaRP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Allow users to filter products based on criteria like category, country of origin, and minimum customer rating.</a:t>
            </a:r>
            <a:endParaRPr lang="en-US" sz="1800">
              <a:solidFill>
                <a:srgbClr val="002060"/>
              </a:solidFill>
            </a:endParaRP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Provide options to sort product listings (e.g., by price, rating).</a:t>
            </a:r>
            <a:endParaRPr lang="en-US" sz="1800">
              <a:solidFill>
                <a:srgbClr val="002060"/>
              </a:solidFill>
            </a:endParaRP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Create a visually appealing, modern, and user-friendly interface to enhance the shopping experience.</a:t>
            </a:r>
            <a:endParaRPr lang="en-US" sz="1800">
              <a:solidFill>
                <a:srgbClr val="002060"/>
              </a:solidFill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endParaRPr lang="en-US" sz="1600">
              <a:solidFill>
                <a:srgbClr val="002060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81042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355AC-6331-6368-20B2-F6BC827F8A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249" y="792249"/>
            <a:ext cx="9986973" cy="629595"/>
          </a:xfrm>
        </p:spPr>
        <p:txBody>
          <a:bodyPr>
            <a:normAutofit fontScale="90000"/>
          </a:bodyPr>
          <a:lstStyle/>
          <a:p>
            <a:r>
              <a:rPr lang="en-US" sz="4800">
                <a:solidFill>
                  <a:srgbClr val="002060"/>
                </a:solidFill>
                <a:latin typeface="Univers Condensed"/>
              </a:rPr>
              <a:t>Assumptions &amp; Methodology</a:t>
            </a:r>
            <a:endParaRPr lang="en-US" sz="4800">
              <a:solidFill>
                <a:srgbClr val="00206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E28645-4739-5B70-8CF6-58ED878536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249" y="1435783"/>
            <a:ext cx="11062193" cy="4676016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1600">
                <a:solidFill>
                  <a:srgbClr val="002060"/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6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Which methods you identified to be the right one to solve the problem?</a:t>
            </a:r>
            <a:endParaRPr lang="en-US" sz="1600">
              <a:solidFill>
                <a:srgbClr val="002060"/>
              </a:solidFill>
            </a:endParaRPr>
          </a:p>
          <a:p>
            <a:r>
              <a:rPr lang="en-US" sz="1600" b="1">
                <a:solidFill>
                  <a:srgbClr val="002060"/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600" b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Recommendation System:</a:t>
            </a:r>
            <a:endParaRPr lang="en-US" sz="1600" b="1">
              <a:solidFill>
                <a:srgbClr val="002060"/>
              </a:solidFill>
            </a:endParaRPr>
          </a:p>
          <a:p>
            <a:r>
              <a:rPr lang="en-US" sz="1600">
                <a:solidFill>
                  <a:srgbClr val="002060"/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6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Primary Method: Content-Based Filtering. This involves recommending items similar to those a user has shown interest in, based on product attributes.</a:t>
            </a:r>
            <a:endParaRPr lang="en-US" sz="1600">
              <a:solidFill>
                <a:srgbClr val="002060"/>
              </a:solidFill>
            </a:endParaRPr>
          </a:p>
          <a:p>
            <a:r>
              <a:rPr lang="en-US" sz="1600">
                <a:solidFill>
                  <a:srgbClr val="002060"/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6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Secondary/Personalization: Tracking "viewed products" within a session to provide personalized "Recommended For You" suggestions.</a:t>
            </a:r>
            <a:endParaRPr lang="en-US" sz="1600">
              <a:solidFill>
                <a:srgbClr val="002060"/>
              </a:solidFill>
            </a:endParaRPr>
          </a:p>
          <a:p>
            <a:r>
              <a:rPr lang="en-US" sz="1600" b="1">
                <a:solidFill>
                  <a:srgbClr val="002060"/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600" b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User Interface (UI) Development:</a:t>
            </a:r>
            <a:endParaRPr lang="en-US" sz="1600" b="1">
              <a:solidFill>
                <a:srgbClr val="002060"/>
              </a:solidFill>
            </a:endParaRPr>
          </a:p>
          <a:p>
            <a:r>
              <a:rPr lang="en-US" sz="1600">
                <a:solidFill>
                  <a:srgbClr val="002060"/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6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Rapid Prototyping and Iterative Design for the dashboard interface.</a:t>
            </a:r>
            <a:endParaRPr lang="en-US" sz="1600">
              <a:solidFill>
                <a:srgbClr val="002060"/>
              </a:solidFill>
            </a:endParaRPr>
          </a:p>
          <a:p>
            <a:r>
              <a:rPr lang="en-US" sz="1600">
                <a:solidFill>
                  <a:srgbClr val="002060"/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6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Which technical assumptions you made and WHY?</a:t>
            </a:r>
            <a:endParaRPr lang="en-US" sz="1600">
              <a:solidFill>
                <a:srgbClr val="002060"/>
              </a:solidFill>
            </a:endParaRPr>
          </a:p>
          <a:p>
            <a:r>
              <a:rPr lang="en-US" sz="1600" b="1">
                <a:solidFill>
                  <a:srgbClr val="002060"/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600" b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Platform &amp; Language:</a:t>
            </a:r>
            <a:endParaRPr lang="en-US" sz="1600" b="1">
              <a:solidFill>
                <a:srgbClr val="002060"/>
              </a:solidFill>
            </a:endParaRPr>
          </a:p>
          <a:p>
            <a:r>
              <a:rPr lang="en-US" sz="1600">
                <a:solidFill>
                  <a:srgbClr val="002060"/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6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Choice: Python with the </a:t>
            </a:r>
            <a:r>
              <a:rPr lang="en-US" sz="1600" err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Streamlit</a:t>
            </a:r>
            <a:r>
              <a:rPr lang="en-US" sz="16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 framework.</a:t>
            </a:r>
            <a:endParaRPr lang="en-US" sz="1600">
              <a:solidFill>
                <a:srgbClr val="002060"/>
              </a:solidFill>
            </a:endParaRPr>
          </a:p>
          <a:p>
            <a:r>
              <a:rPr lang="en-US" sz="1600">
                <a:solidFill>
                  <a:srgbClr val="002060"/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6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Why: </a:t>
            </a:r>
            <a:r>
              <a:rPr lang="en-US" sz="1600" err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Streamlit</a:t>
            </a:r>
            <a:r>
              <a:rPr lang="en-US" sz="16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 allows for rapid development of interactive web applications, especially data-centric dashboards. Py</a:t>
            </a:r>
            <a:r>
              <a:rPr lang="en-US" sz="14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thon offers a rich ecosystem of libraries for data manipulation (Pandas) and machine learning (Scikit-learn), crucial for the recommendation engine.</a:t>
            </a:r>
            <a:endParaRPr lang="en-US" sz="140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6209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E98480-5DED-7EE5-D7C2-57226CD10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101" y="913163"/>
            <a:ext cx="11204483" cy="5029990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Arial,Sans-Serif" panose="020B0604020202020204" pitchFamily="34" charset="0"/>
            </a:pPr>
            <a:r>
              <a:rPr lang="en-US" sz="1800" b="1">
                <a:solidFill>
                  <a:srgbClr val="002060"/>
                </a:solidFill>
                <a:latin typeface="Arial"/>
                <a:cs typeface="Arial"/>
              </a:rPr>
              <a:t>•</a:t>
            </a:r>
            <a:r>
              <a:rPr lang="en-US" sz="1800" b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Data Handling:</a:t>
            </a:r>
          </a:p>
          <a:p>
            <a:pPr>
              <a:buFont typeface="Arial,Sans-Serif" panose="020B0604020202020204" pitchFamily="34" charset="0"/>
            </a:pPr>
            <a:r>
              <a:rPr lang="en-US" sz="1800">
                <a:solidFill>
                  <a:srgbClr val="002060"/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Choice: Pandas library for loading, cleaning, and manipulating product data from a CSV file.</a:t>
            </a:r>
          </a:p>
          <a:p>
            <a:pPr>
              <a:buFont typeface="Arial,Sans-Serif" panose="020B0604020202020204" pitchFamily="34" charset="0"/>
            </a:pPr>
            <a:r>
              <a:rPr lang="en-US" sz="1800">
                <a:solidFill>
                  <a:srgbClr val="002060"/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Why: Pandas is the industry standard for tabular data processing in Python, offering efficiency and ease of use.</a:t>
            </a:r>
          </a:p>
          <a:p>
            <a:pPr>
              <a:buFont typeface="Arial,Sans-Serif" panose="020B0604020202020204" pitchFamily="34" charset="0"/>
            </a:pPr>
            <a:r>
              <a:rPr lang="en-US" sz="1800" b="1">
                <a:solidFill>
                  <a:srgbClr val="002060"/>
                </a:solidFill>
                <a:latin typeface="Arial"/>
                <a:cs typeface="Arial"/>
              </a:rPr>
              <a:t>•</a:t>
            </a:r>
            <a:r>
              <a:rPr lang="en-US" sz="1800" b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Recommendation Engine Implementation:</a:t>
            </a:r>
          </a:p>
          <a:p>
            <a:pPr>
              <a:buFont typeface="Arial,Sans-Serif" panose="020B0604020202020204" pitchFamily="34" charset="0"/>
            </a:pPr>
            <a:r>
              <a:rPr lang="en-US" sz="1800">
                <a:solidFill>
                  <a:srgbClr val="002060"/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Choice: Scikit-learn for implementing similarity calculations (e.g., cosine similarity based on product features like category, price, and potentially TF-IDF for textual descriptions if available).</a:t>
            </a:r>
          </a:p>
          <a:p>
            <a:pPr>
              <a:buFont typeface="Arial,Sans-Serif" panose="020B0604020202020204" pitchFamily="34" charset="0"/>
            </a:pPr>
            <a:r>
              <a:rPr lang="en-US" sz="1800">
                <a:solidFill>
                  <a:srgbClr val="002060"/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Why: Scikit-learn is robust, well-documented, and integrates seamlessly with Pandas data structures.</a:t>
            </a:r>
          </a:p>
          <a:p>
            <a:pPr>
              <a:buFont typeface="Arial,Sans-Serif" panose="020B0604020202020204" pitchFamily="34" charset="0"/>
            </a:pPr>
            <a:r>
              <a:rPr lang="en-US" sz="1800">
                <a:solidFill>
                  <a:srgbClr val="002060"/>
                </a:solidFill>
                <a:latin typeface="Arial"/>
                <a:cs typeface="Arial"/>
              </a:rPr>
              <a:t>•</a:t>
            </a:r>
            <a:r>
              <a:rPr lang="en-US" sz="1800" b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UI Customization:</a:t>
            </a:r>
          </a:p>
          <a:p>
            <a:pPr>
              <a:buFont typeface="Arial,Sans-Serif" panose="020B0604020202020204" pitchFamily="34" charset="0"/>
            </a:pPr>
            <a:r>
              <a:rPr lang="en-US" sz="1800">
                <a:solidFill>
                  <a:srgbClr val="002060"/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Choice: Custom CSS injected via </a:t>
            </a:r>
            <a:r>
              <a:rPr lang="en-US" sz="1800" err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Streamlit's</a:t>
            </a: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1800" err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st.markdown</a:t>
            </a: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(</a:t>
            </a:r>
            <a:r>
              <a:rPr lang="en-US" sz="1800" err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unsafe_allow_html</a:t>
            </a: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=True).</a:t>
            </a:r>
          </a:p>
          <a:p>
            <a:pPr>
              <a:buFont typeface="Arial,Sans-Serif" panose="020B0604020202020204" pitchFamily="34" charset="0"/>
            </a:pPr>
            <a:r>
              <a:rPr lang="en-US" sz="1800">
                <a:solidFill>
                  <a:srgbClr val="002060"/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Why: To achieve a highly tailored, modern, and visually consistent look and feel (e.g., specific color palettes, gradients, border-radius, component spacing) beyond </a:t>
            </a:r>
            <a:r>
              <a:rPr lang="en-US" sz="1800" err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Streamlit's</a:t>
            </a: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 default styling capabilities. This was crucial for meeting the "visually appealing" specification.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936CE4-36F6-A08E-0A2B-99BFC4E49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462E-E1F6-4910-BB6D-1C663B8184A4}" type="datetime1"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D16A78-D4AF-9EDC-E7E7-561460114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D7E13-2390-7EA8-3055-EA1508302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092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4D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7CCE08-4FA4-2E78-57BB-E5DD1D100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8B90F23-CD6E-5C30-65DD-5FDE425843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249" y="1530737"/>
            <a:ext cx="10996175" cy="4557708"/>
          </a:xfrm>
        </p:spPr>
        <p:txBody>
          <a:bodyPr vert="horz" lIns="0" tIns="0" rIns="0" bIns="0" rtlCol="0" anchor="t">
            <a:noAutofit/>
          </a:bodyPr>
          <a:lstStyle/>
          <a:p>
            <a:pPr>
              <a:buFont typeface="Arial"/>
              <a:buChar char="•"/>
            </a:pPr>
            <a:r>
              <a:rPr lang="en-US" sz="1800" b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•Data Source:</a:t>
            </a: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•Choice: A static CSV file (ecommerce_data.csv) as the product catalog.</a:t>
            </a: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•Why: A common and straightforward format for structured data, suitable for a prototype dashboard. Assumed the necessary product attributes (name, category, price, image URL, rating, country) would be present.</a:t>
            </a:r>
          </a:p>
          <a:p>
            <a:pPr>
              <a:buFont typeface="Arial"/>
              <a:buChar char="•"/>
            </a:pPr>
            <a:r>
              <a:rPr lang="en-US" sz="1800" b="1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•Initial Product Display &amp; Interaction:</a:t>
            </a: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•Choice: A grid layout for displaying product cards, each showing key information (image, title, price, rating). Product cards are clickable to trigger "similar product" recommendations.</a:t>
            </a:r>
          </a:p>
          <a:p>
            <a:pPr>
              <a:buFont typeface="Arial"/>
              <a:buChar char="•"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</a:rPr>
              <a:t>•Why: This is a standard, intuitive, and effective method for presenting multiple products and enabling user interaction for discovery.</a:t>
            </a:r>
          </a:p>
          <a:p>
            <a:pPr>
              <a:buFont typeface="Arial"/>
              <a:buChar char="•"/>
            </a:pPr>
            <a:endParaRPr lang="en-US" sz="1800">
              <a:solidFill>
                <a:srgbClr val="002060"/>
              </a:solidFill>
              <a:latin typeface="Calibri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US" sz="1800">
              <a:solidFill>
                <a:srgbClr val="002060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74424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970260EB-3D19-B552-A290-14C91F84E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614" y="5426075"/>
            <a:ext cx="4083465" cy="678553"/>
          </a:xfrm>
        </p:spPr>
        <p:txBody>
          <a:bodyPr/>
          <a:lstStyle/>
          <a:p>
            <a:r>
              <a:rPr lang="en-US" sz="7200">
                <a:solidFill>
                  <a:srgbClr val="EBE4DB"/>
                </a:solidFill>
              </a:rPr>
              <a:t>SOLUTION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5D3E6-C657-CDBC-F43A-7A82FCD86E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3F31473-23EB-4724-8B59-FE6D21D89FA4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2A03331-6D8F-50BD-FCAA-CCD69942990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183678" y="701836"/>
            <a:ext cx="6712620" cy="520142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Clr>
                <a:srgbClr val="1B0B09"/>
              </a:buClr>
              <a:buNone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Showcasing the overall layout: header, sidebar with filters, and the main product display area.</a:t>
            </a:r>
            <a:endParaRPr lang="en-US" sz="1800">
              <a:solidFill>
                <a:schemeClr val="bg2">
                  <a:lumMod val="90000"/>
                </a:schemeClr>
              </a:solidFill>
            </a:endParaRPr>
          </a:p>
          <a:p>
            <a:pPr marL="0" indent="0">
              <a:buClr>
                <a:srgbClr val="1B0B09"/>
              </a:buClr>
              <a:buNone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Highlight the 2% spacing between sidebar and main content.</a:t>
            </a:r>
            <a:endParaRPr lang="en-US" sz="1800">
              <a:solidFill>
                <a:schemeClr val="bg2">
                  <a:lumMod val="90000"/>
                </a:schemeClr>
              </a:solidFill>
            </a:endParaRPr>
          </a:p>
          <a:p>
            <a:pPr marL="0" indent="0">
              <a:buClr>
                <a:srgbClr val="1B0B09"/>
              </a:buClr>
              <a:buNone/>
            </a:pPr>
            <a:r>
              <a:rPr lang="en-US" sz="1800">
                <a:solidFill>
                  <a:schemeClr val="tx1"/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Sidebar Filters in Action</a:t>
            </a:r>
            <a:endParaRPr lang="en-US" sz="1800">
              <a:solidFill>
                <a:schemeClr val="tx1"/>
              </a:solidFill>
            </a:endParaRPr>
          </a:p>
          <a:p>
            <a:pPr marL="0" indent="0">
              <a:buClr>
                <a:srgbClr val="1B0B09"/>
              </a:buClr>
              <a:buNone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Show the sidebar with its dark blue gradient, white text headers, and rounded filter containers.</a:t>
            </a:r>
            <a:endParaRPr lang="en-US" sz="1800">
              <a:solidFill>
                <a:schemeClr val="bg2">
                  <a:lumMod val="90000"/>
                </a:schemeClr>
              </a:solidFill>
            </a:endParaRPr>
          </a:p>
          <a:p>
            <a:pPr marL="0" indent="0">
              <a:buClr>
                <a:srgbClr val="1B0B09"/>
              </a:buClr>
              <a:buNone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Demonstrate the Category, Country (with the fixed dropdown styling), Minimum Rating slider, and Sort By options.</a:t>
            </a:r>
            <a:endParaRPr lang="en-US" sz="1800">
              <a:solidFill>
                <a:schemeClr val="bg2">
                  <a:lumMod val="90000"/>
                </a:schemeClr>
              </a:solidFill>
            </a:endParaRPr>
          </a:p>
          <a:p>
            <a:pPr marL="0" indent="0">
              <a:buClr>
                <a:srgbClr val="1B0B09"/>
              </a:buClr>
              <a:buNone/>
            </a:pPr>
            <a:r>
              <a:rPr lang="en-US" sz="1800">
                <a:solidFill>
                  <a:schemeClr val="tx1"/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"Recommended For You" Section</a:t>
            </a:r>
            <a:endParaRPr lang="en-US" sz="1800">
              <a:solidFill>
                <a:schemeClr val="tx1"/>
              </a:solidFill>
            </a:endParaRPr>
          </a:p>
          <a:p>
            <a:pPr marL="0" indent="0">
              <a:buClr>
                <a:srgbClr val="1B0B09"/>
              </a:buClr>
              <a:buNone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Display this section, emphasizing its distinct styling and personalized nature.</a:t>
            </a:r>
            <a:endParaRPr lang="en-US" sz="1800">
              <a:solidFill>
                <a:schemeClr val="bg2">
                  <a:lumMod val="90000"/>
                </a:schemeClr>
              </a:solidFill>
            </a:endParaRPr>
          </a:p>
          <a:p>
            <a:pPr marL="0" indent="0">
              <a:buClr>
                <a:srgbClr val="1B0B09"/>
              </a:buClr>
              <a:buNone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 "Similar Products" Display</a:t>
            </a:r>
            <a:endParaRPr lang="en-US" sz="1800">
              <a:solidFill>
                <a:schemeClr val="bg2">
                  <a:lumMod val="90000"/>
                </a:schemeClr>
              </a:solidFill>
            </a:endParaRPr>
          </a:p>
          <a:p>
            <a:pPr marL="0" indent="0">
              <a:buClr>
                <a:srgbClr val="1B0B09"/>
              </a:buClr>
              <a:buNone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Show the screen after a user clicks a product, with the "Similar to: [Product Name]" header and the grid of similar items.</a:t>
            </a:r>
            <a:endParaRPr lang="en-US" sz="1800">
              <a:solidFill>
                <a:schemeClr val="bg2">
                  <a:lumMod val="90000"/>
                </a:schemeClr>
              </a:solidFill>
            </a:endParaRPr>
          </a:p>
          <a:p>
            <a:pPr marL="0" indent="0">
              <a:buClr>
                <a:srgbClr val="1B0B09"/>
              </a:buClr>
              <a:buNone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 Close-up of a Product Card</a:t>
            </a:r>
            <a:endParaRPr lang="en-US" sz="1800">
              <a:solidFill>
                <a:schemeClr val="bg2">
                  <a:lumMod val="90000"/>
                </a:schemeClr>
              </a:solidFill>
            </a:endParaRPr>
          </a:p>
          <a:p>
            <a:pPr marL="0" indent="0">
              <a:buClr>
                <a:srgbClr val="1B0B09"/>
              </a:buClr>
              <a:buNone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Highlight the design of individual product cards, including the "Similar Products" button.</a:t>
            </a:r>
            <a:endParaRPr lang="en-US" sz="1800">
              <a:solidFill>
                <a:schemeClr val="bg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9173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678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EC23826-C283-FABA-583A-F0A56FF7EA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841FB1F-BE95-C92F-22C8-7138040450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3223" y="1530737"/>
            <a:ext cx="10396497" cy="4557708"/>
          </a:xfrm>
        </p:spPr>
        <p:txBody>
          <a:bodyPr vert="horz" lIns="0" tIns="0" rIns="0" bIns="0" rtlCol="0" anchor="t">
            <a:noAutofit/>
          </a:bodyPr>
          <a:lstStyle/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800">
                <a:latin typeface="Calibri"/>
                <a:ea typeface="Calibri"/>
                <a:cs typeface="Calibri"/>
              </a:rPr>
              <a:t>Key Features Implemented: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Interactive product browsing with filtering (category, country, rating) and sorting.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Content-based recommendation engine providing "Similar Products."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Personalized "Recommended For You" section based on viewed items.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Highly customized, modern UI with a consistent dark blue and white theme, featuring gradients, rounded edges, and clear typography.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1800">
                <a:solidFill>
                  <a:schemeClr val="bg2">
                    <a:lumMod val="90000"/>
                  </a:schemeClr>
                </a:solidFill>
                <a:latin typeface="Calibri"/>
                <a:ea typeface="Calibri"/>
                <a:cs typeface="Calibri"/>
              </a:rPr>
              <a:t>Responsive elements and clear visual hierarchy.</a:t>
            </a:r>
          </a:p>
          <a:p>
            <a:pPr marL="285750" indent="-285750">
              <a:lnSpc>
                <a:spcPct val="90000"/>
              </a:lnSpc>
              <a:buFont typeface="Arial"/>
              <a:buChar char="•"/>
            </a:pPr>
            <a:endParaRPr lang="en-US" sz="1800">
              <a:solidFill>
                <a:srgbClr val="000000"/>
              </a:solidFill>
              <a:latin typeface="Calisto MT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en-US" sz="1800" b="1">
              <a:solidFill>
                <a:srgbClr val="002060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99369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C3C5A-9E82-7005-7236-6BC55A415C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12" y="712735"/>
            <a:ext cx="4337475" cy="741202"/>
          </a:xfrm>
          <a:ln>
            <a:noFill/>
          </a:ln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sz="6000" b="1" i="1">
                <a:solidFill>
                  <a:schemeClr val="bg1"/>
                </a:solidFill>
              </a:rPr>
              <a:t>RESULT</a:t>
            </a:r>
          </a:p>
        </p:txBody>
      </p:sp>
      <p:pic>
        <p:nvPicPr>
          <p:cNvPr id="8685" name="Picture Placeholder 8684" descr="Close up of a hand writing on a sticky note on a wall">
            <a:extLst>
              <a:ext uri="{FF2B5EF4-FFF2-40B4-BE49-F238E27FC236}">
                <a16:creationId xmlns:a16="http://schemas.microsoft.com/office/drawing/2014/main" id="{3006C280-70CB-D417-B464-324AAC54BEB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6" b="36"/>
          <a:stretch/>
        </p:blipFill>
        <p:spPr>
          <a:xfrm>
            <a:off x="594360" y="1581566"/>
            <a:ext cx="3900137" cy="3405226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9E1AEE2-C648-97D1-3DE7-8D63D2DAD407}"/>
              </a:ext>
            </a:extLst>
          </p:cNvPr>
          <p:cNvSpPr txBox="1"/>
          <p:nvPr/>
        </p:nvSpPr>
        <p:spPr>
          <a:xfrm>
            <a:off x="5041495" y="1900646"/>
            <a:ext cx="6965927" cy="44012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latin typeface="Arial"/>
                <a:cs typeface="Arial"/>
              </a:rPr>
              <a:t>•</a:t>
            </a:r>
            <a:r>
              <a:rPr lang="en-US" sz="2000" b="1" u="sng">
                <a:latin typeface="Calibri"/>
                <a:ea typeface="Calibri"/>
                <a:cs typeface="Calibri"/>
              </a:rPr>
              <a:t>Did you achieve the initial goal? Did you solve the problem?</a:t>
            </a:r>
            <a:endParaRPr lang="en-US" sz="1600" b="1" u="sng"/>
          </a:p>
          <a:p>
            <a:r>
              <a:rPr lang="en-US" sz="16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16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Yes. The project successfully delivered an interactive e-commerce dashboard that enhances product discovery through intuitive filtering, sorting, and a personalized recommendation system. The custom UI significantly improves the user experience compared to a basic product listing.</a:t>
            </a:r>
            <a:endParaRPr lang="en-US" sz="1600">
              <a:solidFill>
                <a:schemeClr val="bg1"/>
              </a:solidFill>
            </a:endParaRPr>
          </a:p>
          <a:p>
            <a:r>
              <a:rPr lang="en-US" sz="2000" b="1" u="sng">
                <a:latin typeface="Arial"/>
                <a:cs typeface="Arial"/>
              </a:rPr>
              <a:t>•</a:t>
            </a:r>
            <a:r>
              <a:rPr lang="en-US" sz="2000" b="1" u="sng">
                <a:latin typeface="Calibri"/>
                <a:ea typeface="Calibri"/>
                <a:cs typeface="Calibri"/>
              </a:rPr>
              <a:t>What were the main bottlenecks?</a:t>
            </a:r>
            <a:endParaRPr lang="en-US" sz="2000" b="1" u="sng"/>
          </a:p>
          <a:p>
            <a:r>
              <a:rPr lang="en-US" sz="16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16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Advanced UI Customization in </a:t>
            </a:r>
            <a:r>
              <a:rPr lang="en-US" sz="16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Streamlit</a:t>
            </a:r>
            <a:r>
              <a:rPr lang="en-US" sz="16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: Achieving the precise visual styling (deep blue gradients, consistent component appearances, exact spacing, custom dropdowns) required extensive and iterative work with custom CSS and HTML. </a:t>
            </a:r>
            <a:r>
              <a:rPr lang="en-US" sz="16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Streamlit's</a:t>
            </a:r>
            <a:r>
              <a:rPr lang="en-US" sz="16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default styling options are limited for such specific designs.</a:t>
            </a:r>
            <a:endParaRPr lang="en-US" sz="1600">
              <a:solidFill>
                <a:schemeClr val="bg1"/>
              </a:solidFill>
            </a:endParaRPr>
          </a:p>
          <a:p>
            <a:r>
              <a:rPr lang="en-US" sz="16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16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Dropdown Menu Styling: Ensuring consistent and readable styling for dropdown menus (especially the country filter) across different states (selected, hover, open list) was particularly challenging due to CSS specificity and </a:t>
            </a:r>
            <a:r>
              <a:rPr lang="en-US" sz="16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Streamlit's</a:t>
            </a:r>
            <a:r>
              <a:rPr lang="en-US" sz="16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component structure. This required multiple iterations and targeted CSS rules.</a:t>
            </a:r>
            <a:endParaRPr lang="en-US" sz="1600">
              <a:solidFill>
                <a:schemeClr val="bg1"/>
              </a:solidFill>
            </a:endParaRPr>
          </a:p>
          <a:p>
            <a:r>
              <a:rPr lang="en-US" sz="1600">
                <a:solidFill>
                  <a:schemeClr val="bg1"/>
                </a:solidFill>
                <a:latin typeface="Arial"/>
                <a:cs typeface="Arial"/>
              </a:rPr>
              <a:t>•</a:t>
            </a:r>
            <a:r>
              <a:rPr lang="en-US" sz="16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Cross-Browser/Component Consistency (Implied): Ensuring custom CSS works as expected across all </a:t>
            </a:r>
            <a:r>
              <a:rPr lang="en-US" sz="16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Streamlit</a:t>
            </a:r>
            <a:r>
              <a:rPr lang="en-US" sz="16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components and potentially different browsers can be time-consuming.</a:t>
            </a:r>
            <a:endParaRPr lang="en-US" sz="1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848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ronicleVTI">
  <a:themeElements>
    <a:clrScheme name="ChronicleVTI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hronicleVTI">
      <a:majorFont>
        <a:latin typeface="Univers Condensed"/>
        <a:ea typeface=""/>
        <a:cs typeface=""/>
      </a:majorFont>
      <a:minorFont>
        <a:latin typeface="Calisto MT" panose="02040603050505030304"/>
        <a:ea typeface=""/>
        <a:cs typeface=""/>
      </a:minorFont>
    </a:fontScheme>
    <a:fmtScheme name="Chronicle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34FD3B1-53CD-4A5C-943C-C44DFF248C3E}" vid="{19A790DA-2E4D-4134-98A6-7DECB1A1B842}"/>
    </a:ext>
  </a:extLst>
</a:theme>
</file>

<file path=ppt/theme/theme2.xml><?xml version="1.0" encoding="utf-8"?>
<a:theme xmlns:a="http://schemas.openxmlformats.org/drawingml/2006/main" name="Office The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3494BA"/>
      </a:accent6>
      <a:hlink>
        <a:srgbClr val="6B9F25"/>
      </a:hlink>
      <a:folHlink>
        <a:srgbClr val="9F6715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3494BA"/>
      </a:accent6>
      <a:hlink>
        <a:srgbClr val="6B9F25"/>
      </a:hlink>
      <a:folHlink>
        <a:srgbClr val="9F6715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1202214-A2A5-47D4-A75B-FB9A03381FC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129FE13-8896-4762-9B6D-069C5C4403EB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0F85142B-50F1-42DE-94E3-509ED4FB3E2D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Custom</PresentationFormat>
  <Slides>14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ChronicleVTI</vt:lpstr>
      <vt:lpstr>S&amp;N Smart STORE E-COMMERCE DASHBAORD</vt:lpstr>
      <vt:lpstr>Dataset &amp; Preparation </vt:lpstr>
      <vt:lpstr>The Problem &amp; Requirements </vt:lpstr>
      <vt:lpstr>Assumptions &amp; Methodology</vt:lpstr>
      <vt:lpstr>PowerPoint Presentation</vt:lpstr>
      <vt:lpstr>PowerPoint Presentation</vt:lpstr>
      <vt:lpstr>SOLUTION</vt:lpstr>
      <vt:lpstr>PowerPoint Presentation</vt:lpstr>
      <vt:lpstr>RESULT</vt:lpstr>
      <vt:lpstr>PowerPoint Presentation</vt:lpstr>
      <vt:lpstr>Recommendation Engine: Technical Details &amp; Evaluation </vt:lpstr>
      <vt:lpstr>PowerPoint Presentation</vt:lpstr>
      <vt:lpstr>Contribution</vt:lpstr>
      <vt:lpstr>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3</cp:revision>
  <dcterms:created xsi:type="dcterms:W3CDTF">2025-06-05T16:42:26Z</dcterms:created>
  <dcterms:modified xsi:type="dcterms:W3CDTF">2025-06-05T20:58:01Z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